
<file path=[Content_Types].xml><?xml version="1.0" encoding="utf-8"?>
<Types xmlns="http://schemas.openxmlformats.org/package/2006/content-types">
  <Default Extension="xml" ContentType="application/xml"/>
  <Default Extension="jpeg" ContentType="image/jpeg"/>
  <Default Extension="xlsx" ContentType="application/vnd.openxmlformats-officedocument.spreadsheetml.sheet"/>
  <Default Extension="png" ContentType="image/png"/>
  <Default Extension="wdp" ContentType="image/vnd.ms-photo"/>
  <Default Extension="rels" ContentType="application/vnd.openxmlformats-package.relationships+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notesSlides/notesSlide2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notesSlides/notesSlide3.xml" ContentType="application/vnd.openxmlformats-officedocument.presentationml.notesSlide+xml"/>
  <Override PartName="/ppt/charts/chart9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10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1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2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3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4" Type="http://schemas.openxmlformats.org/officeDocument/2006/relationships/extended-properties" Target="docProps/app.xml"/><Relationship Id="rId1" Type="http://schemas.openxmlformats.org/officeDocument/2006/relationships/officeDocument" Target="ppt/presentation.xml"/><Relationship Id="rId2" Type="http://schemas.openxmlformats.org/package/2006/relationships/metadata/thumbnail" Target="docProps/thumbnail.jpeg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254"/>
  </p:notesMasterIdLst>
  <p:sldIdLst>
    <p:sldId id="499" r:id="rId2"/>
    <p:sldId id="500" r:id="rId3"/>
    <p:sldId id="323" r:id="rId4"/>
    <p:sldId id="324" r:id="rId5"/>
    <p:sldId id="287" r:id="rId6"/>
    <p:sldId id="288" r:id="rId7"/>
    <p:sldId id="256" r:id="rId8"/>
    <p:sldId id="263" r:id="rId9"/>
    <p:sldId id="264" r:id="rId10"/>
    <p:sldId id="265" r:id="rId11"/>
    <p:sldId id="290" r:id="rId12"/>
    <p:sldId id="268" r:id="rId13"/>
    <p:sldId id="266" r:id="rId14"/>
    <p:sldId id="347" r:id="rId15"/>
    <p:sldId id="269" r:id="rId16"/>
    <p:sldId id="270" r:id="rId17"/>
    <p:sldId id="271" r:id="rId18"/>
    <p:sldId id="272" r:id="rId19"/>
    <p:sldId id="273" r:id="rId20"/>
    <p:sldId id="274" r:id="rId21"/>
    <p:sldId id="275" r:id="rId22"/>
    <p:sldId id="277" r:id="rId23"/>
    <p:sldId id="278" r:id="rId24"/>
    <p:sldId id="279" r:id="rId25"/>
    <p:sldId id="280" r:id="rId26"/>
    <p:sldId id="281" r:id="rId27"/>
    <p:sldId id="282" r:id="rId28"/>
    <p:sldId id="257" r:id="rId29"/>
    <p:sldId id="258" r:id="rId30"/>
    <p:sldId id="259" r:id="rId31"/>
    <p:sldId id="260" r:id="rId32"/>
    <p:sldId id="261" r:id="rId33"/>
    <p:sldId id="262" r:id="rId34"/>
    <p:sldId id="283" r:id="rId35"/>
    <p:sldId id="284" r:id="rId36"/>
    <p:sldId id="285" r:id="rId37"/>
    <p:sldId id="286" r:id="rId38"/>
    <p:sldId id="267" r:id="rId39"/>
    <p:sldId id="307" r:id="rId40"/>
    <p:sldId id="315" r:id="rId41"/>
    <p:sldId id="291" r:id="rId42"/>
    <p:sldId id="292" r:id="rId43"/>
    <p:sldId id="293" r:id="rId44"/>
    <p:sldId id="294" r:id="rId45"/>
    <p:sldId id="295" r:id="rId46"/>
    <p:sldId id="296" r:id="rId47"/>
    <p:sldId id="297" r:id="rId48"/>
    <p:sldId id="298" r:id="rId49"/>
    <p:sldId id="299" r:id="rId50"/>
    <p:sldId id="300" r:id="rId51"/>
    <p:sldId id="301" r:id="rId52"/>
    <p:sldId id="302" r:id="rId53"/>
    <p:sldId id="303" r:id="rId54"/>
    <p:sldId id="304" r:id="rId55"/>
    <p:sldId id="305" r:id="rId56"/>
    <p:sldId id="306" r:id="rId57"/>
    <p:sldId id="308" r:id="rId58"/>
    <p:sldId id="309" r:id="rId59"/>
    <p:sldId id="310" r:id="rId60"/>
    <p:sldId id="311" r:id="rId61"/>
    <p:sldId id="312" r:id="rId62"/>
    <p:sldId id="313" r:id="rId63"/>
    <p:sldId id="314" r:id="rId64"/>
    <p:sldId id="316" r:id="rId65"/>
    <p:sldId id="317" r:id="rId66"/>
    <p:sldId id="318" r:id="rId67"/>
    <p:sldId id="319" r:id="rId68"/>
    <p:sldId id="320" r:id="rId69"/>
    <p:sldId id="321" r:id="rId70"/>
    <p:sldId id="322" r:id="rId71"/>
    <p:sldId id="325" r:id="rId72"/>
    <p:sldId id="326" r:id="rId73"/>
    <p:sldId id="327" r:id="rId74"/>
    <p:sldId id="328" r:id="rId75"/>
    <p:sldId id="329" r:id="rId76"/>
    <p:sldId id="330" r:id="rId77"/>
    <p:sldId id="331" r:id="rId78"/>
    <p:sldId id="332" r:id="rId79"/>
    <p:sldId id="333" r:id="rId80"/>
    <p:sldId id="334" r:id="rId81"/>
    <p:sldId id="335" r:id="rId82"/>
    <p:sldId id="336" r:id="rId83"/>
    <p:sldId id="337" r:id="rId84"/>
    <p:sldId id="338" r:id="rId85"/>
    <p:sldId id="339" r:id="rId86"/>
    <p:sldId id="340" r:id="rId87"/>
    <p:sldId id="341" r:id="rId88"/>
    <p:sldId id="342" r:id="rId89"/>
    <p:sldId id="343" r:id="rId90"/>
    <p:sldId id="344" r:id="rId91"/>
    <p:sldId id="345" r:id="rId92"/>
    <p:sldId id="346" r:id="rId93"/>
    <p:sldId id="348" r:id="rId94"/>
    <p:sldId id="349" r:id="rId95"/>
    <p:sldId id="350" r:id="rId96"/>
    <p:sldId id="351" r:id="rId97"/>
    <p:sldId id="352" r:id="rId98"/>
    <p:sldId id="353" r:id="rId99"/>
    <p:sldId id="289" r:id="rId100"/>
    <p:sldId id="354" r:id="rId101"/>
    <p:sldId id="355" r:id="rId102"/>
    <p:sldId id="356" r:id="rId103"/>
    <p:sldId id="357" r:id="rId104"/>
    <p:sldId id="276" r:id="rId105"/>
    <p:sldId id="496" r:id="rId106"/>
    <p:sldId id="497" r:id="rId107"/>
    <p:sldId id="498" r:id="rId108"/>
    <p:sldId id="358" r:id="rId109"/>
    <p:sldId id="359" r:id="rId110"/>
    <p:sldId id="360" r:id="rId111"/>
    <p:sldId id="361" r:id="rId112"/>
    <p:sldId id="362" r:id="rId113"/>
    <p:sldId id="363" r:id="rId114"/>
    <p:sldId id="364" r:id="rId115"/>
    <p:sldId id="365" r:id="rId116"/>
    <p:sldId id="366" r:id="rId117"/>
    <p:sldId id="367" r:id="rId118"/>
    <p:sldId id="368" r:id="rId119"/>
    <p:sldId id="369" r:id="rId120"/>
    <p:sldId id="370" r:id="rId121"/>
    <p:sldId id="371" r:id="rId122"/>
    <p:sldId id="372" r:id="rId123"/>
    <p:sldId id="373" r:id="rId124"/>
    <p:sldId id="374" r:id="rId125"/>
    <p:sldId id="375" r:id="rId126"/>
    <p:sldId id="376" r:id="rId127"/>
    <p:sldId id="377" r:id="rId128"/>
    <p:sldId id="378" r:id="rId129"/>
    <p:sldId id="379" r:id="rId130"/>
    <p:sldId id="380" r:id="rId131"/>
    <p:sldId id="381" r:id="rId132"/>
    <p:sldId id="382" r:id="rId133"/>
    <p:sldId id="383" r:id="rId134"/>
    <p:sldId id="384" r:id="rId135"/>
    <p:sldId id="385" r:id="rId136"/>
    <p:sldId id="386" r:id="rId137"/>
    <p:sldId id="387" r:id="rId138"/>
    <p:sldId id="388" r:id="rId139"/>
    <p:sldId id="389" r:id="rId140"/>
    <p:sldId id="390" r:id="rId141"/>
    <p:sldId id="391" r:id="rId142"/>
    <p:sldId id="392" r:id="rId143"/>
    <p:sldId id="393" r:id="rId144"/>
    <p:sldId id="394" r:id="rId145"/>
    <p:sldId id="395" r:id="rId146"/>
    <p:sldId id="396" r:id="rId147"/>
    <p:sldId id="397" r:id="rId148"/>
    <p:sldId id="398" r:id="rId149"/>
    <p:sldId id="399" r:id="rId150"/>
    <p:sldId id="400" r:id="rId151"/>
    <p:sldId id="401" r:id="rId152"/>
    <p:sldId id="402" r:id="rId153"/>
    <p:sldId id="403" r:id="rId154"/>
    <p:sldId id="404" r:id="rId155"/>
    <p:sldId id="405" r:id="rId156"/>
    <p:sldId id="406" r:id="rId157"/>
    <p:sldId id="407" r:id="rId158"/>
    <p:sldId id="408" r:id="rId159"/>
    <p:sldId id="409" r:id="rId160"/>
    <p:sldId id="410" r:id="rId161"/>
    <p:sldId id="411" r:id="rId162"/>
    <p:sldId id="412" r:id="rId163"/>
    <p:sldId id="413" r:id="rId164"/>
    <p:sldId id="414" r:id="rId165"/>
    <p:sldId id="415" r:id="rId166"/>
    <p:sldId id="416" r:id="rId167"/>
    <p:sldId id="417" r:id="rId168"/>
    <p:sldId id="418" r:id="rId169"/>
    <p:sldId id="419" r:id="rId170"/>
    <p:sldId id="420" r:id="rId171"/>
    <p:sldId id="421" r:id="rId172"/>
    <p:sldId id="422" r:id="rId173"/>
    <p:sldId id="423" r:id="rId174"/>
    <p:sldId id="424" r:id="rId175"/>
    <p:sldId id="425" r:id="rId176"/>
    <p:sldId id="426" r:id="rId177"/>
    <p:sldId id="427" r:id="rId178"/>
    <p:sldId id="428" r:id="rId179"/>
    <p:sldId id="429" r:id="rId180"/>
    <p:sldId id="430" r:id="rId181"/>
    <p:sldId id="431" r:id="rId182"/>
    <p:sldId id="432" r:id="rId183"/>
    <p:sldId id="433" r:id="rId184"/>
    <p:sldId id="434" r:id="rId185"/>
    <p:sldId id="435" r:id="rId186"/>
    <p:sldId id="436" r:id="rId187"/>
    <p:sldId id="437" r:id="rId188"/>
    <p:sldId id="438" r:id="rId189"/>
    <p:sldId id="439" r:id="rId190"/>
    <p:sldId id="440" r:id="rId191"/>
    <p:sldId id="441" r:id="rId192"/>
    <p:sldId id="442" r:id="rId193"/>
    <p:sldId id="443" r:id="rId194"/>
    <p:sldId id="444" r:id="rId195"/>
    <p:sldId id="445" r:id="rId196"/>
    <p:sldId id="446" r:id="rId197"/>
    <p:sldId id="447" r:id="rId198"/>
    <p:sldId id="448" r:id="rId199"/>
    <p:sldId id="449" r:id="rId200"/>
    <p:sldId id="450" r:id="rId201"/>
    <p:sldId id="451" r:id="rId202"/>
    <p:sldId id="452" r:id="rId203"/>
    <p:sldId id="453" r:id="rId204"/>
    <p:sldId id="454" r:id="rId205"/>
    <p:sldId id="455" r:id="rId206"/>
    <p:sldId id="456" r:id="rId207"/>
    <p:sldId id="457" r:id="rId208"/>
    <p:sldId id="458" r:id="rId209"/>
    <p:sldId id="459" r:id="rId210"/>
    <p:sldId id="460" r:id="rId211"/>
    <p:sldId id="461" r:id="rId212"/>
    <p:sldId id="462" r:id="rId213"/>
    <p:sldId id="463" r:id="rId214"/>
    <p:sldId id="464" r:id="rId215"/>
    <p:sldId id="465" r:id="rId216"/>
    <p:sldId id="466" r:id="rId217"/>
    <p:sldId id="467" r:id="rId218"/>
    <p:sldId id="468" r:id="rId219"/>
    <p:sldId id="469" r:id="rId220"/>
    <p:sldId id="470" r:id="rId221"/>
    <p:sldId id="471" r:id="rId222"/>
    <p:sldId id="472" r:id="rId223"/>
    <p:sldId id="473" r:id="rId224"/>
    <p:sldId id="474" r:id="rId225"/>
    <p:sldId id="475" r:id="rId226"/>
    <p:sldId id="476" r:id="rId227"/>
    <p:sldId id="477" r:id="rId228"/>
    <p:sldId id="478" r:id="rId229"/>
    <p:sldId id="479" r:id="rId230"/>
    <p:sldId id="480" r:id="rId231"/>
    <p:sldId id="481" r:id="rId232"/>
    <p:sldId id="482" r:id="rId233"/>
    <p:sldId id="483" r:id="rId234"/>
    <p:sldId id="484" r:id="rId235"/>
    <p:sldId id="485" r:id="rId236"/>
    <p:sldId id="486" r:id="rId237"/>
    <p:sldId id="487" r:id="rId238"/>
    <p:sldId id="488" r:id="rId239"/>
    <p:sldId id="489" r:id="rId240"/>
    <p:sldId id="490" r:id="rId241"/>
    <p:sldId id="491" r:id="rId242"/>
    <p:sldId id="492" r:id="rId243"/>
    <p:sldId id="493" r:id="rId244"/>
    <p:sldId id="494" r:id="rId245"/>
    <p:sldId id="495" r:id="rId246"/>
    <p:sldId id="501" r:id="rId247"/>
    <p:sldId id="502" r:id="rId248"/>
    <p:sldId id="503" r:id="rId249"/>
    <p:sldId id="504" r:id="rId250"/>
    <p:sldId id="505" r:id="rId251"/>
    <p:sldId id="506" r:id="rId252"/>
    <p:sldId id="507" r:id="rId253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Read Me" id="{16015253-CCFD-4444-B0A9-2448A34A8FF6}">
          <p14:sldIdLst>
            <p14:sldId id="499"/>
            <p14:sldId id="500"/>
          </p14:sldIdLst>
        </p14:section>
        <p14:section name="Main" id="{621C1578-8619-5D47-905F-27348CC20420}">
          <p14:sldIdLst>
            <p14:sldId id="323"/>
            <p14:sldId id="324"/>
          </p14:sldIdLst>
        </p14:section>
        <p14:section name="About Company" id="{F9228A74-9CF5-0646-815F-C6B4BA6987A7}">
          <p14:sldIdLst>
            <p14:sldId id="287"/>
            <p14:sldId id="288"/>
            <p14:sldId id="256"/>
            <p14:sldId id="263"/>
            <p14:sldId id="264"/>
            <p14:sldId id="265"/>
            <p14:sldId id="290"/>
            <p14:sldId id="268"/>
            <p14:sldId id="266"/>
            <p14:sldId id="347"/>
            <p14:sldId id="269"/>
            <p14:sldId id="270"/>
            <p14:sldId id="271"/>
            <p14:sldId id="272"/>
            <p14:sldId id="273"/>
            <p14:sldId id="274"/>
            <p14:sldId id="275"/>
            <p14:sldId id="277"/>
            <p14:sldId id="278"/>
            <p14:sldId id="279"/>
            <p14:sldId id="280"/>
            <p14:sldId id="281"/>
            <p14:sldId id="282"/>
            <p14:sldId id="257"/>
            <p14:sldId id="258"/>
            <p14:sldId id="259"/>
            <p14:sldId id="260"/>
            <p14:sldId id="261"/>
            <p14:sldId id="262"/>
            <p14:sldId id="283"/>
            <p14:sldId id="284"/>
            <p14:sldId id="285"/>
            <p14:sldId id="286"/>
            <p14:sldId id="267"/>
            <p14:sldId id="307"/>
            <p14:sldId id="315"/>
          </p14:sldIdLst>
        </p14:section>
        <p14:section name="Clients" id="{1010762F-2090-5543-BC65-6B4F42EF75C0}">
          <p14:sldIdLst>
            <p14:sldId id="291"/>
            <p14:sldId id="292"/>
            <p14:sldId id="293"/>
            <p14:sldId id="294"/>
          </p14:sldIdLst>
        </p14:section>
        <p14:section name="Pricing" id="{DDEAB57B-93E1-8645-B5A3-8154048C90B0}">
          <p14:sldIdLst>
            <p14:sldId id="295"/>
            <p14:sldId id="296"/>
            <p14:sldId id="297"/>
            <p14:sldId id="298"/>
          </p14:sldIdLst>
        </p14:section>
        <p14:section name="Tabel &amp; Chart" id="{D38F470E-F960-F145-AC46-559AFD264B81}">
          <p14:sldIdLst>
            <p14:sldId id="299"/>
            <p14:sldId id="300"/>
            <p14:sldId id="301"/>
            <p14:sldId id="302"/>
            <p14:sldId id="303"/>
            <p14:sldId id="304"/>
            <p14:sldId id="305"/>
            <p14:sldId id="306"/>
            <p14:sldId id="308"/>
            <p14:sldId id="309"/>
            <p14:sldId id="310"/>
            <p14:sldId id="311"/>
            <p14:sldId id="312"/>
            <p14:sldId id="313"/>
            <p14:sldId id="314"/>
            <p14:sldId id="316"/>
          </p14:sldIdLst>
        </p14:section>
        <p14:section name="TimeLine" id="{8761F693-8E5E-744B-91EF-8824BE67A0FF}">
          <p14:sldIdLst>
            <p14:sldId id="317"/>
            <p14:sldId id="318"/>
            <p14:sldId id="319"/>
            <p14:sldId id="320"/>
            <p14:sldId id="321"/>
            <p14:sldId id="322"/>
          </p14:sldIdLst>
        </p14:section>
        <p14:section name="Devices" id="{4640EDA6-C689-904C-919F-0286BD62484B}">
          <p14:sldIdLst>
            <p14:sldId id="325"/>
            <p14:sldId id="326"/>
            <p14:sldId id="327"/>
            <p14:sldId id="328"/>
            <p14:sldId id="329"/>
            <p14:sldId id="330"/>
          </p14:sldIdLst>
        </p14:section>
        <p14:section name="Maps" id="{4AF7458D-08D2-AC4E-B61E-5158BB8F2A47}">
          <p14:sldIdLst>
            <p14:sldId id="331"/>
            <p14:sldId id="332"/>
            <p14:sldId id="333"/>
            <p14:sldId id="334"/>
            <p14:sldId id="335"/>
            <p14:sldId id="336"/>
            <p14:sldId id="337"/>
            <p14:sldId id="338"/>
            <p14:sldId id="339"/>
            <p14:sldId id="340"/>
            <p14:sldId id="341"/>
            <p14:sldId id="342"/>
            <p14:sldId id="343"/>
            <p14:sldId id="344"/>
            <p14:sldId id="345"/>
            <p14:sldId id="346"/>
          </p14:sldIdLst>
        </p14:section>
        <p14:section name="Bigger Text" id="{D2F5528C-2CE0-C446-852E-F7E17EF282BB}">
          <p14:sldIdLst>
            <p14:sldId id="348"/>
            <p14:sldId id="349"/>
          </p14:sldIdLst>
        </p14:section>
        <p14:section name="Team Members" id="{537C9B16-FE53-BE40-956D-C0E29C3323C1}">
          <p14:sldIdLst>
            <p14:sldId id="350"/>
            <p14:sldId id="351"/>
            <p14:sldId id="352"/>
            <p14:sldId id="353"/>
            <p14:sldId id="289"/>
            <p14:sldId id="354"/>
            <p14:sldId id="355"/>
            <p14:sldId id="356"/>
            <p14:sldId id="357"/>
          </p14:sldIdLst>
        </p14:section>
        <p14:section name="Portfolio" id="{492A1ADB-D555-CF46-B7A0-3D0FE1866678}">
          <p14:sldIdLst>
            <p14:sldId id="276"/>
            <p14:sldId id="496"/>
            <p14:sldId id="497"/>
            <p14:sldId id="498"/>
          </p14:sldIdLst>
        </p14:section>
        <p14:section name="Process Infographics" id="{5537B529-0285-384A-A897-FDF71099CB13}">
          <p14:sldIdLst>
            <p14:sldId id="358"/>
            <p14:sldId id="359"/>
            <p14:sldId id="360"/>
            <p14:sldId id="361"/>
            <p14:sldId id="362"/>
            <p14:sldId id="363"/>
            <p14:sldId id="364"/>
            <p14:sldId id="365"/>
            <p14:sldId id="366"/>
            <p14:sldId id="367"/>
            <p14:sldId id="368"/>
            <p14:sldId id="369"/>
            <p14:sldId id="370"/>
            <p14:sldId id="371"/>
            <p14:sldId id="372"/>
            <p14:sldId id="373"/>
            <p14:sldId id="374"/>
            <p14:sldId id="375"/>
            <p14:sldId id="376"/>
            <p14:sldId id="377"/>
            <p14:sldId id="378"/>
            <p14:sldId id="379"/>
            <p14:sldId id="380"/>
            <p14:sldId id="381"/>
            <p14:sldId id="382"/>
            <p14:sldId id="383"/>
            <p14:sldId id="384"/>
            <p14:sldId id="385"/>
            <p14:sldId id="386"/>
            <p14:sldId id="387"/>
            <p14:sldId id="388"/>
            <p14:sldId id="389"/>
            <p14:sldId id="390"/>
            <p14:sldId id="391"/>
            <p14:sldId id="392"/>
            <p14:sldId id="393"/>
            <p14:sldId id="394"/>
            <p14:sldId id="395"/>
            <p14:sldId id="396"/>
            <p14:sldId id="397"/>
            <p14:sldId id="398"/>
            <p14:sldId id="399"/>
            <p14:sldId id="400"/>
            <p14:sldId id="401"/>
          </p14:sldIdLst>
        </p14:section>
        <p14:section name="Cycle Infographics" id="{0CED5CF2-E3D8-CA4A-AADB-B52D0A0A706D}">
          <p14:sldIdLst>
            <p14:sldId id="402"/>
            <p14:sldId id="403"/>
            <p14:sldId id="404"/>
            <p14:sldId id="405"/>
            <p14:sldId id="406"/>
            <p14:sldId id="407"/>
            <p14:sldId id="408"/>
            <p14:sldId id="409"/>
            <p14:sldId id="410"/>
            <p14:sldId id="411"/>
            <p14:sldId id="412"/>
            <p14:sldId id="413"/>
            <p14:sldId id="414"/>
            <p14:sldId id="415"/>
            <p14:sldId id="416"/>
            <p14:sldId id="417"/>
          </p14:sldIdLst>
        </p14:section>
        <p14:section name="Structure Infographics" id="{0F715874-9874-8049-A67E-6DE7D7748C35}">
          <p14:sldIdLst>
            <p14:sldId id="418"/>
            <p14:sldId id="419"/>
            <p14:sldId id="420"/>
            <p14:sldId id="421"/>
            <p14:sldId id="422"/>
            <p14:sldId id="423"/>
            <p14:sldId id="424"/>
            <p14:sldId id="425"/>
            <p14:sldId id="426"/>
            <p14:sldId id="427"/>
            <p14:sldId id="428"/>
            <p14:sldId id="429"/>
            <p14:sldId id="430"/>
            <p14:sldId id="431"/>
            <p14:sldId id="432"/>
            <p14:sldId id="433"/>
            <p14:sldId id="434"/>
            <p14:sldId id="435"/>
            <p14:sldId id="436"/>
            <p14:sldId id="437"/>
            <p14:sldId id="438"/>
            <p14:sldId id="439"/>
          </p14:sldIdLst>
        </p14:section>
        <p14:section name="Clustered Infographics" id="{654DF45A-C80C-8A44-AFD9-DCABD4C9AAD2}">
          <p14:sldIdLst>
            <p14:sldId id="440"/>
            <p14:sldId id="441"/>
            <p14:sldId id="442"/>
            <p14:sldId id="443"/>
            <p14:sldId id="444"/>
            <p14:sldId id="445"/>
            <p14:sldId id="446"/>
            <p14:sldId id="447"/>
            <p14:sldId id="448"/>
            <p14:sldId id="449"/>
            <p14:sldId id="450"/>
            <p14:sldId id="451"/>
            <p14:sldId id="452"/>
            <p14:sldId id="453"/>
            <p14:sldId id="454"/>
            <p14:sldId id="455"/>
            <p14:sldId id="456"/>
            <p14:sldId id="457"/>
          </p14:sldIdLst>
        </p14:section>
        <p14:section name="Pictorial Infographics" id="{8158D265-5A88-364F-82C0-3F110B649FF9}">
          <p14:sldIdLst>
            <p14:sldId id="458"/>
            <p14:sldId id="459"/>
            <p14:sldId id="460"/>
            <p14:sldId id="461"/>
            <p14:sldId id="462"/>
            <p14:sldId id="463"/>
            <p14:sldId id="464"/>
            <p14:sldId id="465"/>
            <p14:sldId id="466"/>
            <p14:sldId id="467"/>
            <p14:sldId id="468"/>
            <p14:sldId id="469"/>
            <p14:sldId id="470"/>
            <p14:sldId id="471"/>
            <p14:sldId id="472"/>
            <p14:sldId id="473"/>
            <p14:sldId id="474"/>
            <p14:sldId id="475"/>
            <p14:sldId id="476"/>
            <p14:sldId id="477"/>
            <p14:sldId id="478"/>
            <p14:sldId id="479"/>
            <p14:sldId id="480"/>
            <p14:sldId id="481"/>
            <p14:sldId id="482"/>
            <p14:sldId id="483"/>
            <p14:sldId id="484"/>
            <p14:sldId id="485"/>
            <p14:sldId id="486"/>
          </p14:sldIdLst>
        </p14:section>
        <p14:section name="Social Infographic" id="{7A2A027F-1B7F-2649-9E38-7A90EB79153E}">
          <p14:sldIdLst>
            <p14:sldId id="487"/>
            <p14:sldId id="488"/>
            <p14:sldId id="489"/>
            <p14:sldId id="490"/>
            <p14:sldId id="491"/>
            <p14:sldId id="492"/>
            <p14:sldId id="493"/>
            <p14:sldId id="494"/>
            <p14:sldId id="495"/>
          </p14:sldIdLst>
        </p14:section>
        <p14:section name="Font Icons" id="{147F192D-05B5-0E4E-84BA-78693B627724}">
          <p14:sldIdLst>
            <p14:sldId id="501"/>
            <p14:sldId id="502"/>
            <p14:sldId id="503"/>
            <p14:sldId id="504"/>
            <p14:sldId id="505"/>
            <p14:sldId id="506"/>
            <p14:sldId id="507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FF"/>
    <a:srgbClr val="22222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634"/>
    <p:restoredTop sz="92412"/>
  </p:normalViewPr>
  <p:slideViewPr>
    <p:cSldViewPr snapToGrid="0" snapToObjects="1">
      <p:cViewPr varScale="1">
        <p:scale>
          <a:sx n="118" d="100"/>
          <a:sy n="118" d="100"/>
        </p:scale>
        <p:origin x="416" y="20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06" Type="http://schemas.openxmlformats.org/officeDocument/2006/relationships/slide" Target="slides/slide105.xml"/><Relationship Id="rId107" Type="http://schemas.openxmlformats.org/officeDocument/2006/relationships/slide" Target="slides/slide106.xml"/><Relationship Id="rId108" Type="http://schemas.openxmlformats.org/officeDocument/2006/relationships/slide" Target="slides/slide107.xml"/><Relationship Id="rId109" Type="http://schemas.openxmlformats.org/officeDocument/2006/relationships/slide" Target="slides/slide108.xml"/><Relationship Id="rId70" Type="http://schemas.openxmlformats.org/officeDocument/2006/relationships/slide" Target="slides/slide69.xml"/><Relationship Id="rId71" Type="http://schemas.openxmlformats.org/officeDocument/2006/relationships/slide" Target="slides/slide70.xml"/><Relationship Id="rId72" Type="http://schemas.openxmlformats.org/officeDocument/2006/relationships/slide" Target="slides/slide71.xml"/><Relationship Id="rId73" Type="http://schemas.openxmlformats.org/officeDocument/2006/relationships/slide" Target="slides/slide72.xml"/><Relationship Id="rId74" Type="http://schemas.openxmlformats.org/officeDocument/2006/relationships/slide" Target="slides/slide73.xml"/><Relationship Id="rId75" Type="http://schemas.openxmlformats.org/officeDocument/2006/relationships/slide" Target="slides/slide74.xml"/><Relationship Id="rId76" Type="http://schemas.openxmlformats.org/officeDocument/2006/relationships/slide" Target="slides/slide75.xml"/><Relationship Id="rId77" Type="http://schemas.openxmlformats.org/officeDocument/2006/relationships/slide" Target="slides/slide76.xml"/><Relationship Id="rId78" Type="http://schemas.openxmlformats.org/officeDocument/2006/relationships/slide" Target="slides/slide77.xml"/><Relationship Id="rId79" Type="http://schemas.openxmlformats.org/officeDocument/2006/relationships/slide" Target="slides/slide78.xml"/><Relationship Id="rId170" Type="http://schemas.openxmlformats.org/officeDocument/2006/relationships/slide" Target="slides/slide169.xml"/><Relationship Id="rId171" Type="http://schemas.openxmlformats.org/officeDocument/2006/relationships/slide" Target="slides/slide170.xml"/><Relationship Id="rId172" Type="http://schemas.openxmlformats.org/officeDocument/2006/relationships/slide" Target="slides/slide171.xml"/><Relationship Id="rId173" Type="http://schemas.openxmlformats.org/officeDocument/2006/relationships/slide" Target="slides/slide172.xml"/><Relationship Id="rId174" Type="http://schemas.openxmlformats.org/officeDocument/2006/relationships/slide" Target="slides/slide173.xml"/><Relationship Id="rId175" Type="http://schemas.openxmlformats.org/officeDocument/2006/relationships/slide" Target="slides/slide174.xml"/><Relationship Id="rId176" Type="http://schemas.openxmlformats.org/officeDocument/2006/relationships/slide" Target="slides/slide175.xml"/><Relationship Id="rId177" Type="http://schemas.openxmlformats.org/officeDocument/2006/relationships/slide" Target="slides/slide176.xml"/><Relationship Id="rId178" Type="http://schemas.openxmlformats.org/officeDocument/2006/relationships/slide" Target="slides/slide177.xml"/><Relationship Id="rId179" Type="http://schemas.openxmlformats.org/officeDocument/2006/relationships/slide" Target="slides/slide178.xml"/><Relationship Id="rId10" Type="http://schemas.openxmlformats.org/officeDocument/2006/relationships/slide" Target="slides/slide9.xml"/><Relationship Id="rId11" Type="http://schemas.openxmlformats.org/officeDocument/2006/relationships/slide" Target="slides/slide10.xml"/><Relationship Id="rId12" Type="http://schemas.openxmlformats.org/officeDocument/2006/relationships/slide" Target="slides/slide11.xml"/><Relationship Id="rId13" Type="http://schemas.openxmlformats.org/officeDocument/2006/relationships/slide" Target="slides/slide12.xml"/><Relationship Id="rId14" Type="http://schemas.openxmlformats.org/officeDocument/2006/relationships/slide" Target="slides/slide13.xml"/><Relationship Id="rId15" Type="http://schemas.openxmlformats.org/officeDocument/2006/relationships/slide" Target="slides/slide14.xml"/><Relationship Id="rId16" Type="http://schemas.openxmlformats.org/officeDocument/2006/relationships/slide" Target="slides/slide15.xml"/><Relationship Id="rId17" Type="http://schemas.openxmlformats.org/officeDocument/2006/relationships/slide" Target="slides/slide16.xml"/><Relationship Id="rId18" Type="http://schemas.openxmlformats.org/officeDocument/2006/relationships/slide" Target="slides/slide17.xml"/><Relationship Id="rId19" Type="http://schemas.openxmlformats.org/officeDocument/2006/relationships/slide" Target="slides/slide18.xml"/><Relationship Id="rId110" Type="http://schemas.openxmlformats.org/officeDocument/2006/relationships/slide" Target="slides/slide109.xml"/><Relationship Id="rId111" Type="http://schemas.openxmlformats.org/officeDocument/2006/relationships/slide" Target="slides/slide110.xml"/><Relationship Id="rId112" Type="http://schemas.openxmlformats.org/officeDocument/2006/relationships/slide" Target="slides/slide111.xml"/><Relationship Id="rId113" Type="http://schemas.openxmlformats.org/officeDocument/2006/relationships/slide" Target="slides/slide112.xml"/><Relationship Id="rId114" Type="http://schemas.openxmlformats.org/officeDocument/2006/relationships/slide" Target="slides/slide113.xml"/><Relationship Id="rId115" Type="http://schemas.openxmlformats.org/officeDocument/2006/relationships/slide" Target="slides/slide114.xml"/><Relationship Id="rId116" Type="http://schemas.openxmlformats.org/officeDocument/2006/relationships/slide" Target="slides/slide115.xml"/><Relationship Id="rId117" Type="http://schemas.openxmlformats.org/officeDocument/2006/relationships/slide" Target="slides/slide116.xml"/><Relationship Id="rId118" Type="http://schemas.openxmlformats.org/officeDocument/2006/relationships/slide" Target="slides/slide117.xml"/><Relationship Id="rId119" Type="http://schemas.openxmlformats.org/officeDocument/2006/relationships/slide" Target="slides/slide118.xml"/><Relationship Id="rId200" Type="http://schemas.openxmlformats.org/officeDocument/2006/relationships/slide" Target="slides/slide199.xml"/><Relationship Id="rId201" Type="http://schemas.openxmlformats.org/officeDocument/2006/relationships/slide" Target="slides/slide200.xml"/><Relationship Id="rId202" Type="http://schemas.openxmlformats.org/officeDocument/2006/relationships/slide" Target="slides/slide201.xml"/><Relationship Id="rId203" Type="http://schemas.openxmlformats.org/officeDocument/2006/relationships/slide" Target="slides/slide202.xml"/><Relationship Id="rId204" Type="http://schemas.openxmlformats.org/officeDocument/2006/relationships/slide" Target="slides/slide203.xml"/><Relationship Id="rId205" Type="http://schemas.openxmlformats.org/officeDocument/2006/relationships/slide" Target="slides/slide204.xml"/><Relationship Id="rId206" Type="http://schemas.openxmlformats.org/officeDocument/2006/relationships/slide" Target="slides/slide205.xml"/><Relationship Id="rId207" Type="http://schemas.openxmlformats.org/officeDocument/2006/relationships/slide" Target="slides/slide206.xml"/><Relationship Id="rId208" Type="http://schemas.openxmlformats.org/officeDocument/2006/relationships/slide" Target="slides/slide207.xml"/><Relationship Id="rId209" Type="http://schemas.openxmlformats.org/officeDocument/2006/relationships/slide" Target="slides/slide208.xml"/><Relationship Id="rId1" Type="http://schemas.openxmlformats.org/officeDocument/2006/relationships/slideMaster" Target="slideMasters/slideMaster1.xml"/><Relationship Id="rId2" Type="http://schemas.openxmlformats.org/officeDocument/2006/relationships/slide" Target="slides/slide1.xml"/><Relationship Id="rId3" Type="http://schemas.openxmlformats.org/officeDocument/2006/relationships/slide" Target="slides/slide2.xml"/><Relationship Id="rId4" Type="http://schemas.openxmlformats.org/officeDocument/2006/relationships/slide" Target="slides/slide3.xml"/><Relationship Id="rId5" Type="http://schemas.openxmlformats.org/officeDocument/2006/relationships/slide" Target="slides/slide4.xml"/><Relationship Id="rId6" Type="http://schemas.openxmlformats.org/officeDocument/2006/relationships/slide" Target="slides/slide5.xml"/><Relationship Id="rId7" Type="http://schemas.openxmlformats.org/officeDocument/2006/relationships/slide" Target="slides/slide6.xml"/><Relationship Id="rId8" Type="http://schemas.openxmlformats.org/officeDocument/2006/relationships/slide" Target="slides/slide7.xml"/><Relationship Id="rId9" Type="http://schemas.openxmlformats.org/officeDocument/2006/relationships/slide" Target="slides/slide8.xml"/><Relationship Id="rId80" Type="http://schemas.openxmlformats.org/officeDocument/2006/relationships/slide" Target="slides/slide79.xml"/><Relationship Id="rId81" Type="http://schemas.openxmlformats.org/officeDocument/2006/relationships/slide" Target="slides/slide80.xml"/><Relationship Id="rId82" Type="http://schemas.openxmlformats.org/officeDocument/2006/relationships/slide" Target="slides/slide81.xml"/><Relationship Id="rId83" Type="http://schemas.openxmlformats.org/officeDocument/2006/relationships/slide" Target="slides/slide82.xml"/><Relationship Id="rId84" Type="http://schemas.openxmlformats.org/officeDocument/2006/relationships/slide" Target="slides/slide83.xml"/><Relationship Id="rId85" Type="http://schemas.openxmlformats.org/officeDocument/2006/relationships/slide" Target="slides/slide84.xml"/><Relationship Id="rId86" Type="http://schemas.openxmlformats.org/officeDocument/2006/relationships/slide" Target="slides/slide85.xml"/><Relationship Id="rId87" Type="http://schemas.openxmlformats.org/officeDocument/2006/relationships/slide" Target="slides/slide86.xml"/><Relationship Id="rId88" Type="http://schemas.openxmlformats.org/officeDocument/2006/relationships/slide" Target="slides/slide87.xml"/><Relationship Id="rId89" Type="http://schemas.openxmlformats.org/officeDocument/2006/relationships/slide" Target="slides/slide88.xml"/><Relationship Id="rId180" Type="http://schemas.openxmlformats.org/officeDocument/2006/relationships/slide" Target="slides/slide179.xml"/><Relationship Id="rId181" Type="http://schemas.openxmlformats.org/officeDocument/2006/relationships/slide" Target="slides/slide180.xml"/><Relationship Id="rId182" Type="http://schemas.openxmlformats.org/officeDocument/2006/relationships/slide" Target="slides/slide181.xml"/><Relationship Id="rId183" Type="http://schemas.openxmlformats.org/officeDocument/2006/relationships/slide" Target="slides/slide182.xml"/><Relationship Id="rId184" Type="http://schemas.openxmlformats.org/officeDocument/2006/relationships/slide" Target="slides/slide183.xml"/><Relationship Id="rId185" Type="http://schemas.openxmlformats.org/officeDocument/2006/relationships/slide" Target="slides/slide184.xml"/><Relationship Id="rId186" Type="http://schemas.openxmlformats.org/officeDocument/2006/relationships/slide" Target="slides/slide185.xml"/><Relationship Id="rId187" Type="http://schemas.openxmlformats.org/officeDocument/2006/relationships/slide" Target="slides/slide186.xml"/><Relationship Id="rId188" Type="http://schemas.openxmlformats.org/officeDocument/2006/relationships/slide" Target="slides/slide187.xml"/><Relationship Id="rId189" Type="http://schemas.openxmlformats.org/officeDocument/2006/relationships/slide" Target="slides/slide188.xml"/><Relationship Id="rId20" Type="http://schemas.openxmlformats.org/officeDocument/2006/relationships/slide" Target="slides/slide19.xml"/><Relationship Id="rId21" Type="http://schemas.openxmlformats.org/officeDocument/2006/relationships/slide" Target="slides/slide20.xml"/><Relationship Id="rId22" Type="http://schemas.openxmlformats.org/officeDocument/2006/relationships/slide" Target="slides/slide21.xml"/><Relationship Id="rId23" Type="http://schemas.openxmlformats.org/officeDocument/2006/relationships/slide" Target="slides/slide22.xml"/><Relationship Id="rId24" Type="http://schemas.openxmlformats.org/officeDocument/2006/relationships/slide" Target="slides/slide23.xml"/><Relationship Id="rId25" Type="http://schemas.openxmlformats.org/officeDocument/2006/relationships/slide" Target="slides/slide24.xml"/><Relationship Id="rId26" Type="http://schemas.openxmlformats.org/officeDocument/2006/relationships/slide" Target="slides/slide25.xml"/><Relationship Id="rId27" Type="http://schemas.openxmlformats.org/officeDocument/2006/relationships/slide" Target="slides/slide26.xml"/><Relationship Id="rId28" Type="http://schemas.openxmlformats.org/officeDocument/2006/relationships/slide" Target="slides/slide27.xml"/><Relationship Id="rId29" Type="http://schemas.openxmlformats.org/officeDocument/2006/relationships/slide" Target="slides/slide28.xml"/><Relationship Id="rId120" Type="http://schemas.openxmlformats.org/officeDocument/2006/relationships/slide" Target="slides/slide119.xml"/><Relationship Id="rId121" Type="http://schemas.openxmlformats.org/officeDocument/2006/relationships/slide" Target="slides/slide120.xml"/><Relationship Id="rId122" Type="http://schemas.openxmlformats.org/officeDocument/2006/relationships/slide" Target="slides/slide121.xml"/><Relationship Id="rId123" Type="http://schemas.openxmlformats.org/officeDocument/2006/relationships/slide" Target="slides/slide122.xml"/><Relationship Id="rId124" Type="http://schemas.openxmlformats.org/officeDocument/2006/relationships/slide" Target="slides/slide123.xml"/><Relationship Id="rId125" Type="http://schemas.openxmlformats.org/officeDocument/2006/relationships/slide" Target="slides/slide124.xml"/><Relationship Id="rId126" Type="http://schemas.openxmlformats.org/officeDocument/2006/relationships/slide" Target="slides/slide125.xml"/><Relationship Id="rId127" Type="http://schemas.openxmlformats.org/officeDocument/2006/relationships/slide" Target="slides/slide126.xml"/><Relationship Id="rId128" Type="http://schemas.openxmlformats.org/officeDocument/2006/relationships/slide" Target="slides/slide127.xml"/><Relationship Id="rId129" Type="http://schemas.openxmlformats.org/officeDocument/2006/relationships/slide" Target="slides/slide128.xml"/><Relationship Id="rId210" Type="http://schemas.openxmlformats.org/officeDocument/2006/relationships/slide" Target="slides/slide209.xml"/><Relationship Id="rId211" Type="http://schemas.openxmlformats.org/officeDocument/2006/relationships/slide" Target="slides/slide210.xml"/><Relationship Id="rId212" Type="http://schemas.openxmlformats.org/officeDocument/2006/relationships/slide" Target="slides/slide211.xml"/><Relationship Id="rId213" Type="http://schemas.openxmlformats.org/officeDocument/2006/relationships/slide" Target="slides/slide212.xml"/><Relationship Id="rId214" Type="http://schemas.openxmlformats.org/officeDocument/2006/relationships/slide" Target="slides/slide213.xml"/><Relationship Id="rId215" Type="http://schemas.openxmlformats.org/officeDocument/2006/relationships/slide" Target="slides/slide214.xml"/><Relationship Id="rId216" Type="http://schemas.openxmlformats.org/officeDocument/2006/relationships/slide" Target="slides/slide215.xml"/><Relationship Id="rId217" Type="http://schemas.openxmlformats.org/officeDocument/2006/relationships/slide" Target="slides/slide216.xml"/><Relationship Id="rId218" Type="http://schemas.openxmlformats.org/officeDocument/2006/relationships/slide" Target="slides/slide217.xml"/><Relationship Id="rId219" Type="http://schemas.openxmlformats.org/officeDocument/2006/relationships/slide" Target="slides/slide218.xml"/><Relationship Id="rId90" Type="http://schemas.openxmlformats.org/officeDocument/2006/relationships/slide" Target="slides/slide89.xml"/><Relationship Id="rId91" Type="http://schemas.openxmlformats.org/officeDocument/2006/relationships/slide" Target="slides/slide90.xml"/><Relationship Id="rId92" Type="http://schemas.openxmlformats.org/officeDocument/2006/relationships/slide" Target="slides/slide91.xml"/><Relationship Id="rId93" Type="http://schemas.openxmlformats.org/officeDocument/2006/relationships/slide" Target="slides/slide92.xml"/><Relationship Id="rId94" Type="http://schemas.openxmlformats.org/officeDocument/2006/relationships/slide" Target="slides/slide93.xml"/><Relationship Id="rId95" Type="http://schemas.openxmlformats.org/officeDocument/2006/relationships/slide" Target="slides/slide94.xml"/><Relationship Id="rId96" Type="http://schemas.openxmlformats.org/officeDocument/2006/relationships/slide" Target="slides/slide95.xml"/><Relationship Id="rId97" Type="http://schemas.openxmlformats.org/officeDocument/2006/relationships/slide" Target="slides/slide96.xml"/><Relationship Id="rId98" Type="http://schemas.openxmlformats.org/officeDocument/2006/relationships/slide" Target="slides/slide97.xml"/><Relationship Id="rId99" Type="http://schemas.openxmlformats.org/officeDocument/2006/relationships/slide" Target="slides/slide98.xml"/><Relationship Id="rId190" Type="http://schemas.openxmlformats.org/officeDocument/2006/relationships/slide" Target="slides/slide189.xml"/><Relationship Id="rId191" Type="http://schemas.openxmlformats.org/officeDocument/2006/relationships/slide" Target="slides/slide190.xml"/><Relationship Id="rId192" Type="http://schemas.openxmlformats.org/officeDocument/2006/relationships/slide" Target="slides/slide191.xml"/><Relationship Id="rId193" Type="http://schemas.openxmlformats.org/officeDocument/2006/relationships/slide" Target="slides/slide192.xml"/><Relationship Id="rId194" Type="http://schemas.openxmlformats.org/officeDocument/2006/relationships/slide" Target="slides/slide193.xml"/><Relationship Id="rId195" Type="http://schemas.openxmlformats.org/officeDocument/2006/relationships/slide" Target="slides/slide194.xml"/><Relationship Id="rId196" Type="http://schemas.openxmlformats.org/officeDocument/2006/relationships/slide" Target="slides/slide195.xml"/><Relationship Id="rId197" Type="http://schemas.openxmlformats.org/officeDocument/2006/relationships/slide" Target="slides/slide196.xml"/><Relationship Id="rId198" Type="http://schemas.openxmlformats.org/officeDocument/2006/relationships/slide" Target="slides/slide197.xml"/><Relationship Id="rId199" Type="http://schemas.openxmlformats.org/officeDocument/2006/relationships/slide" Target="slides/slide198.xml"/><Relationship Id="rId30" Type="http://schemas.openxmlformats.org/officeDocument/2006/relationships/slide" Target="slides/slide29.xml"/><Relationship Id="rId31" Type="http://schemas.openxmlformats.org/officeDocument/2006/relationships/slide" Target="slides/slide30.xml"/><Relationship Id="rId32" Type="http://schemas.openxmlformats.org/officeDocument/2006/relationships/slide" Target="slides/slide31.xml"/><Relationship Id="rId33" Type="http://schemas.openxmlformats.org/officeDocument/2006/relationships/slide" Target="slides/slide32.xml"/><Relationship Id="rId34" Type="http://schemas.openxmlformats.org/officeDocument/2006/relationships/slide" Target="slides/slide33.xml"/><Relationship Id="rId35" Type="http://schemas.openxmlformats.org/officeDocument/2006/relationships/slide" Target="slides/slide34.xml"/><Relationship Id="rId36" Type="http://schemas.openxmlformats.org/officeDocument/2006/relationships/slide" Target="slides/slide35.xml"/><Relationship Id="rId37" Type="http://schemas.openxmlformats.org/officeDocument/2006/relationships/slide" Target="slides/slide36.xml"/><Relationship Id="rId38" Type="http://schemas.openxmlformats.org/officeDocument/2006/relationships/slide" Target="slides/slide37.xml"/><Relationship Id="rId39" Type="http://schemas.openxmlformats.org/officeDocument/2006/relationships/slide" Target="slides/slide38.xml"/><Relationship Id="rId130" Type="http://schemas.openxmlformats.org/officeDocument/2006/relationships/slide" Target="slides/slide129.xml"/><Relationship Id="rId131" Type="http://schemas.openxmlformats.org/officeDocument/2006/relationships/slide" Target="slides/slide130.xml"/><Relationship Id="rId132" Type="http://schemas.openxmlformats.org/officeDocument/2006/relationships/slide" Target="slides/slide131.xml"/><Relationship Id="rId133" Type="http://schemas.openxmlformats.org/officeDocument/2006/relationships/slide" Target="slides/slide132.xml"/><Relationship Id="rId220" Type="http://schemas.openxmlformats.org/officeDocument/2006/relationships/slide" Target="slides/slide219.xml"/><Relationship Id="rId221" Type="http://schemas.openxmlformats.org/officeDocument/2006/relationships/slide" Target="slides/slide220.xml"/><Relationship Id="rId222" Type="http://schemas.openxmlformats.org/officeDocument/2006/relationships/slide" Target="slides/slide221.xml"/><Relationship Id="rId223" Type="http://schemas.openxmlformats.org/officeDocument/2006/relationships/slide" Target="slides/slide222.xml"/><Relationship Id="rId224" Type="http://schemas.openxmlformats.org/officeDocument/2006/relationships/slide" Target="slides/slide223.xml"/><Relationship Id="rId225" Type="http://schemas.openxmlformats.org/officeDocument/2006/relationships/slide" Target="slides/slide224.xml"/><Relationship Id="rId226" Type="http://schemas.openxmlformats.org/officeDocument/2006/relationships/slide" Target="slides/slide225.xml"/><Relationship Id="rId227" Type="http://schemas.openxmlformats.org/officeDocument/2006/relationships/slide" Target="slides/slide226.xml"/><Relationship Id="rId228" Type="http://schemas.openxmlformats.org/officeDocument/2006/relationships/slide" Target="slides/slide227.xml"/><Relationship Id="rId229" Type="http://schemas.openxmlformats.org/officeDocument/2006/relationships/slide" Target="slides/slide228.xml"/><Relationship Id="rId134" Type="http://schemas.openxmlformats.org/officeDocument/2006/relationships/slide" Target="slides/slide133.xml"/><Relationship Id="rId135" Type="http://schemas.openxmlformats.org/officeDocument/2006/relationships/slide" Target="slides/slide134.xml"/><Relationship Id="rId136" Type="http://schemas.openxmlformats.org/officeDocument/2006/relationships/slide" Target="slides/slide135.xml"/><Relationship Id="rId137" Type="http://schemas.openxmlformats.org/officeDocument/2006/relationships/slide" Target="slides/slide136.xml"/><Relationship Id="rId138" Type="http://schemas.openxmlformats.org/officeDocument/2006/relationships/slide" Target="slides/slide137.xml"/><Relationship Id="rId139" Type="http://schemas.openxmlformats.org/officeDocument/2006/relationships/slide" Target="slides/slide138.xml"/><Relationship Id="rId40" Type="http://schemas.openxmlformats.org/officeDocument/2006/relationships/slide" Target="slides/slide39.xml"/><Relationship Id="rId41" Type="http://schemas.openxmlformats.org/officeDocument/2006/relationships/slide" Target="slides/slide40.xml"/><Relationship Id="rId42" Type="http://schemas.openxmlformats.org/officeDocument/2006/relationships/slide" Target="slides/slide41.xml"/><Relationship Id="rId43" Type="http://schemas.openxmlformats.org/officeDocument/2006/relationships/slide" Target="slides/slide42.xml"/><Relationship Id="rId44" Type="http://schemas.openxmlformats.org/officeDocument/2006/relationships/slide" Target="slides/slide43.xml"/><Relationship Id="rId45" Type="http://schemas.openxmlformats.org/officeDocument/2006/relationships/slide" Target="slides/slide44.xml"/><Relationship Id="rId46" Type="http://schemas.openxmlformats.org/officeDocument/2006/relationships/slide" Target="slides/slide45.xml"/><Relationship Id="rId47" Type="http://schemas.openxmlformats.org/officeDocument/2006/relationships/slide" Target="slides/slide46.xml"/><Relationship Id="rId48" Type="http://schemas.openxmlformats.org/officeDocument/2006/relationships/slide" Target="slides/slide47.xml"/><Relationship Id="rId49" Type="http://schemas.openxmlformats.org/officeDocument/2006/relationships/slide" Target="slides/slide48.xml"/><Relationship Id="rId140" Type="http://schemas.openxmlformats.org/officeDocument/2006/relationships/slide" Target="slides/slide139.xml"/><Relationship Id="rId141" Type="http://schemas.openxmlformats.org/officeDocument/2006/relationships/slide" Target="slides/slide140.xml"/><Relationship Id="rId142" Type="http://schemas.openxmlformats.org/officeDocument/2006/relationships/slide" Target="slides/slide141.xml"/><Relationship Id="rId143" Type="http://schemas.openxmlformats.org/officeDocument/2006/relationships/slide" Target="slides/slide142.xml"/><Relationship Id="rId144" Type="http://schemas.openxmlformats.org/officeDocument/2006/relationships/slide" Target="slides/slide143.xml"/><Relationship Id="rId145" Type="http://schemas.openxmlformats.org/officeDocument/2006/relationships/slide" Target="slides/slide144.xml"/><Relationship Id="rId146" Type="http://schemas.openxmlformats.org/officeDocument/2006/relationships/slide" Target="slides/slide145.xml"/><Relationship Id="rId147" Type="http://schemas.openxmlformats.org/officeDocument/2006/relationships/slide" Target="slides/slide146.xml"/><Relationship Id="rId148" Type="http://schemas.openxmlformats.org/officeDocument/2006/relationships/slide" Target="slides/slide147.xml"/><Relationship Id="rId149" Type="http://schemas.openxmlformats.org/officeDocument/2006/relationships/slide" Target="slides/slide148.xml"/><Relationship Id="rId230" Type="http://schemas.openxmlformats.org/officeDocument/2006/relationships/slide" Target="slides/slide229.xml"/><Relationship Id="rId231" Type="http://schemas.openxmlformats.org/officeDocument/2006/relationships/slide" Target="slides/slide230.xml"/><Relationship Id="rId232" Type="http://schemas.openxmlformats.org/officeDocument/2006/relationships/slide" Target="slides/slide231.xml"/><Relationship Id="rId233" Type="http://schemas.openxmlformats.org/officeDocument/2006/relationships/slide" Target="slides/slide232.xml"/><Relationship Id="rId234" Type="http://schemas.openxmlformats.org/officeDocument/2006/relationships/slide" Target="slides/slide233.xml"/><Relationship Id="rId235" Type="http://schemas.openxmlformats.org/officeDocument/2006/relationships/slide" Target="slides/slide234.xml"/><Relationship Id="rId236" Type="http://schemas.openxmlformats.org/officeDocument/2006/relationships/slide" Target="slides/slide235.xml"/><Relationship Id="rId237" Type="http://schemas.openxmlformats.org/officeDocument/2006/relationships/slide" Target="slides/slide236.xml"/><Relationship Id="rId238" Type="http://schemas.openxmlformats.org/officeDocument/2006/relationships/slide" Target="slides/slide237.xml"/><Relationship Id="rId239" Type="http://schemas.openxmlformats.org/officeDocument/2006/relationships/slide" Target="slides/slide238.xml"/><Relationship Id="rId50" Type="http://schemas.openxmlformats.org/officeDocument/2006/relationships/slide" Target="slides/slide49.xml"/><Relationship Id="rId51" Type="http://schemas.openxmlformats.org/officeDocument/2006/relationships/slide" Target="slides/slide50.xml"/><Relationship Id="rId52" Type="http://schemas.openxmlformats.org/officeDocument/2006/relationships/slide" Target="slides/slide51.xml"/><Relationship Id="rId53" Type="http://schemas.openxmlformats.org/officeDocument/2006/relationships/slide" Target="slides/slide52.xml"/><Relationship Id="rId54" Type="http://schemas.openxmlformats.org/officeDocument/2006/relationships/slide" Target="slides/slide53.xml"/><Relationship Id="rId55" Type="http://schemas.openxmlformats.org/officeDocument/2006/relationships/slide" Target="slides/slide54.xml"/><Relationship Id="rId56" Type="http://schemas.openxmlformats.org/officeDocument/2006/relationships/slide" Target="slides/slide55.xml"/><Relationship Id="rId57" Type="http://schemas.openxmlformats.org/officeDocument/2006/relationships/slide" Target="slides/slide56.xml"/><Relationship Id="rId58" Type="http://schemas.openxmlformats.org/officeDocument/2006/relationships/slide" Target="slides/slide57.xml"/><Relationship Id="rId59" Type="http://schemas.openxmlformats.org/officeDocument/2006/relationships/slide" Target="slides/slide58.xml"/><Relationship Id="rId150" Type="http://schemas.openxmlformats.org/officeDocument/2006/relationships/slide" Target="slides/slide149.xml"/><Relationship Id="rId151" Type="http://schemas.openxmlformats.org/officeDocument/2006/relationships/slide" Target="slides/slide150.xml"/><Relationship Id="rId152" Type="http://schemas.openxmlformats.org/officeDocument/2006/relationships/slide" Target="slides/slide151.xml"/><Relationship Id="rId153" Type="http://schemas.openxmlformats.org/officeDocument/2006/relationships/slide" Target="slides/slide152.xml"/><Relationship Id="rId154" Type="http://schemas.openxmlformats.org/officeDocument/2006/relationships/slide" Target="slides/slide153.xml"/><Relationship Id="rId155" Type="http://schemas.openxmlformats.org/officeDocument/2006/relationships/slide" Target="slides/slide154.xml"/><Relationship Id="rId156" Type="http://schemas.openxmlformats.org/officeDocument/2006/relationships/slide" Target="slides/slide155.xml"/><Relationship Id="rId157" Type="http://schemas.openxmlformats.org/officeDocument/2006/relationships/slide" Target="slides/slide156.xml"/><Relationship Id="rId158" Type="http://schemas.openxmlformats.org/officeDocument/2006/relationships/slide" Target="slides/slide157.xml"/><Relationship Id="rId159" Type="http://schemas.openxmlformats.org/officeDocument/2006/relationships/slide" Target="slides/slide158.xml"/><Relationship Id="rId240" Type="http://schemas.openxmlformats.org/officeDocument/2006/relationships/slide" Target="slides/slide239.xml"/><Relationship Id="rId241" Type="http://schemas.openxmlformats.org/officeDocument/2006/relationships/slide" Target="slides/slide240.xml"/><Relationship Id="rId242" Type="http://schemas.openxmlformats.org/officeDocument/2006/relationships/slide" Target="slides/slide241.xml"/><Relationship Id="rId243" Type="http://schemas.openxmlformats.org/officeDocument/2006/relationships/slide" Target="slides/slide242.xml"/><Relationship Id="rId244" Type="http://schemas.openxmlformats.org/officeDocument/2006/relationships/slide" Target="slides/slide243.xml"/><Relationship Id="rId245" Type="http://schemas.openxmlformats.org/officeDocument/2006/relationships/slide" Target="slides/slide244.xml"/><Relationship Id="rId246" Type="http://schemas.openxmlformats.org/officeDocument/2006/relationships/slide" Target="slides/slide245.xml"/><Relationship Id="rId247" Type="http://schemas.openxmlformats.org/officeDocument/2006/relationships/slide" Target="slides/slide246.xml"/><Relationship Id="rId248" Type="http://schemas.openxmlformats.org/officeDocument/2006/relationships/slide" Target="slides/slide247.xml"/><Relationship Id="rId249" Type="http://schemas.openxmlformats.org/officeDocument/2006/relationships/slide" Target="slides/slide248.xml"/><Relationship Id="rId60" Type="http://schemas.openxmlformats.org/officeDocument/2006/relationships/slide" Target="slides/slide59.xml"/><Relationship Id="rId61" Type="http://schemas.openxmlformats.org/officeDocument/2006/relationships/slide" Target="slides/slide60.xml"/><Relationship Id="rId62" Type="http://schemas.openxmlformats.org/officeDocument/2006/relationships/slide" Target="slides/slide61.xml"/><Relationship Id="rId63" Type="http://schemas.openxmlformats.org/officeDocument/2006/relationships/slide" Target="slides/slide62.xml"/><Relationship Id="rId64" Type="http://schemas.openxmlformats.org/officeDocument/2006/relationships/slide" Target="slides/slide63.xml"/><Relationship Id="rId65" Type="http://schemas.openxmlformats.org/officeDocument/2006/relationships/slide" Target="slides/slide64.xml"/><Relationship Id="rId66" Type="http://schemas.openxmlformats.org/officeDocument/2006/relationships/slide" Target="slides/slide65.xml"/><Relationship Id="rId67" Type="http://schemas.openxmlformats.org/officeDocument/2006/relationships/slide" Target="slides/slide66.xml"/><Relationship Id="rId68" Type="http://schemas.openxmlformats.org/officeDocument/2006/relationships/slide" Target="slides/slide67.xml"/><Relationship Id="rId69" Type="http://schemas.openxmlformats.org/officeDocument/2006/relationships/slide" Target="slides/slide68.xml"/><Relationship Id="rId160" Type="http://schemas.openxmlformats.org/officeDocument/2006/relationships/slide" Target="slides/slide159.xml"/><Relationship Id="rId161" Type="http://schemas.openxmlformats.org/officeDocument/2006/relationships/slide" Target="slides/slide160.xml"/><Relationship Id="rId162" Type="http://schemas.openxmlformats.org/officeDocument/2006/relationships/slide" Target="slides/slide161.xml"/><Relationship Id="rId163" Type="http://schemas.openxmlformats.org/officeDocument/2006/relationships/slide" Target="slides/slide162.xml"/><Relationship Id="rId164" Type="http://schemas.openxmlformats.org/officeDocument/2006/relationships/slide" Target="slides/slide163.xml"/><Relationship Id="rId165" Type="http://schemas.openxmlformats.org/officeDocument/2006/relationships/slide" Target="slides/slide164.xml"/><Relationship Id="rId166" Type="http://schemas.openxmlformats.org/officeDocument/2006/relationships/slide" Target="slides/slide165.xml"/><Relationship Id="rId167" Type="http://schemas.openxmlformats.org/officeDocument/2006/relationships/slide" Target="slides/slide166.xml"/><Relationship Id="rId168" Type="http://schemas.openxmlformats.org/officeDocument/2006/relationships/slide" Target="slides/slide167.xml"/><Relationship Id="rId169" Type="http://schemas.openxmlformats.org/officeDocument/2006/relationships/slide" Target="slides/slide168.xml"/><Relationship Id="rId250" Type="http://schemas.openxmlformats.org/officeDocument/2006/relationships/slide" Target="slides/slide249.xml"/><Relationship Id="rId251" Type="http://schemas.openxmlformats.org/officeDocument/2006/relationships/slide" Target="slides/slide250.xml"/><Relationship Id="rId252" Type="http://schemas.openxmlformats.org/officeDocument/2006/relationships/slide" Target="slides/slide251.xml"/><Relationship Id="rId253" Type="http://schemas.openxmlformats.org/officeDocument/2006/relationships/slide" Target="slides/slide252.xml"/><Relationship Id="rId254" Type="http://schemas.openxmlformats.org/officeDocument/2006/relationships/notesMaster" Target="notesMasters/notesMaster1.xml"/><Relationship Id="rId255" Type="http://schemas.openxmlformats.org/officeDocument/2006/relationships/presProps" Target="presProps.xml"/><Relationship Id="rId256" Type="http://schemas.openxmlformats.org/officeDocument/2006/relationships/viewProps" Target="viewProps.xml"/><Relationship Id="rId257" Type="http://schemas.openxmlformats.org/officeDocument/2006/relationships/theme" Target="theme/theme1.xml"/><Relationship Id="rId258" Type="http://schemas.openxmlformats.org/officeDocument/2006/relationships/tableStyles" Target="tableStyles.xml"/><Relationship Id="rId100" Type="http://schemas.openxmlformats.org/officeDocument/2006/relationships/slide" Target="slides/slide99.xml"/><Relationship Id="rId101" Type="http://schemas.openxmlformats.org/officeDocument/2006/relationships/slide" Target="slides/slide100.xml"/><Relationship Id="rId102" Type="http://schemas.openxmlformats.org/officeDocument/2006/relationships/slide" Target="slides/slide101.xml"/><Relationship Id="rId103" Type="http://schemas.openxmlformats.org/officeDocument/2006/relationships/slide" Target="slides/slide102.xml"/><Relationship Id="rId104" Type="http://schemas.openxmlformats.org/officeDocument/2006/relationships/slide" Target="slides/slide103.xml"/><Relationship Id="rId105" Type="http://schemas.openxmlformats.org/officeDocument/2006/relationships/slide" Target="slides/slide104.xml"/></Relationships>
</file>

<file path=ppt/charts/_rels/chart1.xml.rels><?xml version="1.0" encoding="UTF-8" standalone="yes"?>
<Relationships xmlns="http://schemas.openxmlformats.org/package/2006/relationships"><Relationship Id="rId1" Type="http://schemas.microsoft.com/office/2011/relationships/chartStyle" Target="style1.xml"/><Relationship Id="rId2" Type="http://schemas.microsoft.com/office/2011/relationships/chartColorStyle" Target="colors1.xml"/><Relationship Id="rId3" Type="http://schemas.openxmlformats.org/officeDocument/2006/relationships/package" Target="../embeddings/Microsoft_Excel_Worksheet1.xlsx"/></Relationships>
</file>

<file path=ppt/charts/_rels/chart10.xml.rels><?xml version="1.0" encoding="UTF-8" standalone="yes"?>
<Relationships xmlns="http://schemas.openxmlformats.org/package/2006/relationships"><Relationship Id="rId1" Type="http://schemas.microsoft.com/office/2011/relationships/chartStyle" Target="style9.xml"/><Relationship Id="rId2" Type="http://schemas.microsoft.com/office/2011/relationships/chartColorStyle" Target="colors9.xml"/><Relationship Id="rId3" Type="http://schemas.openxmlformats.org/officeDocument/2006/relationships/package" Target="../embeddings/Microsoft_Excel_Worksheet10.xlsx"/></Relationships>
</file>

<file path=ppt/charts/_rels/chart11.xml.rels><?xml version="1.0" encoding="UTF-8" standalone="yes"?>
<Relationships xmlns="http://schemas.openxmlformats.org/package/2006/relationships"><Relationship Id="rId1" Type="http://schemas.microsoft.com/office/2011/relationships/chartStyle" Target="style10.xml"/><Relationship Id="rId2" Type="http://schemas.microsoft.com/office/2011/relationships/chartColorStyle" Target="colors10.xml"/><Relationship Id="rId3" Type="http://schemas.openxmlformats.org/officeDocument/2006/relationships/package" Target="../embeddings/Microsoft_Excel_Worksheet11.xlsx"/></Relationships>
</file>

<file path=ppt/charts/_rels/chart12.xml.rels><?xml version="1.0" encoding="UTF-8" standalone="yes"?>
<Relationships xmlns="http://schemas.openxmlformats.org/package/2006/relationships"><Relationship Id="rId1" Type="http://schemas.microsoft.com/office/2011/relationships/chartStyle" Target="style11.xml"/><Relationship Id="rId2" Type="http://schemas.microsoft.com/office/2011/relationships/chartColorStyle" Target="colors11.xml"/><Relationship Id="rId3" Type="http://schemas.openxmlformats.org/officeDocument/2006/relationships/package" Target="../embeddings/Microsoft_Excel_Worksheet12.xlsx"/></Relationships>
</file>

<file path=ppt/charts/_rels/chart13.xml.rels><?xml version="1.0" encoding="UTF-8" standalone="yes"?>
<Relationships xmlns="http://schemas.openxmlformats.org/package/2006/relationships"><Relationship Id="rId1" Type="http://schemas.microsoft.com/office/2011/relationships/chartStyle" Target="style12.xml"/><Relationship Id="rId2" Type="http://schemas.microsoft.com/office/2011/relationships/chartColorStyle" Target="colors12.xml"/><Relationship Id="rId3" Type="http://schemas.openxmlformats.org/officeDocument/2006/relationships/package" Target="../embeddings/Microsoft_Excel_Worksheet13.xlsx"/></Relationships>
</file>

<file path=ppt/charts/_rels/chart2.xml.rels><?xml version="1.0" encoding="UTF-8" standalone="yes"?>
<Relationships xmlns="http://schemas.openxmlformats.org/package/2006/relationships"><Relationship Id="rId1" Type="http://schemas.microsoft.com/office/2011/relationships/chartStyle" Target="style2.xml"/><Relationship Id="rId2" Type="http://schemas.microsoft.com/office/2011/relationships/chartColorStyle" Target="colors2.xml"/><Relationship Id="rId3" Type="http://schemas.openxmlformats.org/officeDocument/2006/relationships/package" Target="../embeddings/Microsoft_Excel_Worksheet2.xlsx"/></Relationships>
</file>

<file path=ppt/charts/_rels/chart3.xml.rels><?xml version="1.0" encoding="UTF-8" standalone="yes"?>
<Relationships xmlns="http://schemas.openxmlformats.org/package/2006/relationships"><Relationship Id="rId1" Type="http://schemas.microsoft.com/office/2011/relationships/chartStyle" Target="style3.xml"/><Relationship Id="rId2" Type="http://schemas.microsoft.com/office/2011/relationships/chartColorStyle" Target="colors3.xml"/><Relationship Id="rId3" Type="http://schemas.openxmlformats.org/officeDocument/2006/relationships/package" Target="../embeddings/Microsoft_Excel_Worksheet3.xlsx"/></Relationships>
</file>

<file path=ppt/charts/_rels/chart4.xml.rels><?xml version="1.0" encoding="UTF-8" standalone="yes"?>
<Relationships xmlns="http://schemas.openxmlformats.org/package/2006/relationships"><Relationship Id="rId1" Type="http://schemas.microsoft.com/office/2011/relationships/chartStyle" Target="style4.xml"/><Relationship Id="rId2" Type="http://schemas.microsoft.com/office/2011/relationships/chartColorStyle" Target="colors4.xml"/><Relationship Id="rId3" Type="http://schemas.openxmlformats.org/officeDocument/2006/relationships/package" Target="../embeddings/Microsoft_Excel_Worksheet4.xlsx"/></Relationships>
</file>

<file path=ppt/charts/_rels/chart5.xml.rels><?xml version="1.0" encoding="UTF-8" standalone="yes"?>
<Relationships xmlns="http://schemas.openxmlformats.org/package/2006/relationships"><Relationship Id="rId1" Type="http://schemas.microsoft.com/office/2011/relationships/chartStyle" Target="style5.xml"/><Relationship Id="rId2" Type="http://schemas.microsoft.com/office/2011/relationships/chartColorStyle" Target="colors5.xml"/><Relationship Id="rId3" Type="http://schemas.openxmlformats.org/officeDocument/2006/relationships/package" Target="../embeddings/Microsoft_Excel_Worksheet5.xlsx"/></Relationships>
</file>

<file path=ppt/charts/_rels/chart6.xml.rels><?xml version="1.0" encoding="UTF-8" standalone="yes"?>
<Relationships xmlns="http://schemas.openxmlformats.org/package/2006/relationships"><Relationship Id="rId1" Type="http://schemas.microsoft.com/office/2011/relationships/chartStyle" Target="style6.xml"/><Relationship Id="rId2" Type="http://schemas.microsoft.com/office/2011/relationships/chartColorStyle" Target="colors6.xml"/><Relationship Id="rId3" Type="http://schemas.openxmlformats.org/officeDocument/2006/relationships/package" Target="../embeddings/Microsoft_Excel_Worksheet6.xlsx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.xlsx"/></Relationships>
</file>

<file path=ppt/charts/_rels/chart8.xml.rels><?xml version="1.0" encoding="UTF-8" standalone="yes"?>
<Relationships xmlns="http://schemas.openxmlformats.org/package/2006/relationships"><Relationship Id="rId1" Type="http://schemas.microsoft.com/office/2011/relationships/chartStyle" Target="style7.xml"/><Relationship Id="rId2" Type="http://schemas.microsoft.com/office/2011/relationships/chartColorStyle" Target="colors7.xml"/><Relationship Id="rId3" Type="http://schemas.openxmlformats.org/officeDocument/2006/relationships/package" Target="../embeddings/Microsoft_Excel_Worksheet8.xlsx"/></Relationships>
</file>

<file path=ppt/charts/_rels/chart9.xml.rels><?xml version="1.0" encoding="UTF-8" standalone="yes"?>
<Relationships xmlns="http://schemas.openxmlformats.org/package/2006/relationships"><Relationship Id="rId1" Type="http://schemas.microsoft.com/office/2011/relationships/chartStyle" Target="style8.xml"/><Relationship Id="rId2" Type="http://schemas.microsoft.com/office/2011/relationships/chartColorStyle" Target="colors8.xml"/><Relationship Id="rId3" Type="http://schemas.openxmlformats.org/officeDocument/2006/relationships/package" Target="../embeddings/Microsoft_Excel_Worksheet9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2.0</c:v>
                </c:pt>
                <c:pt idx="1">
                  <c:v>2.0</c:v>
                </c:pt>
                <c:pt idx="2">
                  <c:v>3.0</c:v>
                </c:pt>
                <c:pt idx="3">
                  <c:v>5.0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-2116943424"/>
        <c:axId val="-2116865552"/>
      </c:barChart>
      <c:catAx>
        <c:axId val="-2116943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defRPr>
            </a:pPr>
            <a:endParaRPr lang="en-US"/>
          </a:p>
        </c:txPr>
        <c:crossAx val="-2116865552"/>
        <c:crosses val="autoZero"/>
        <c:auto val="1"/>
        <c:lblAlgn val="ctr"/>
        <c:lblOffset val="100"/>
        <c:noMultiLvlLbl val="0"/>
      </c:catAx>
      <c:valAx>
        <c:axId val="-21168655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defRPr>
            </a:pPr>
            <a:endParaRPr lang="en-US"/>
          </a:p>
        </c:txPr>
        <c:crossAx val="-2116943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Source Sans Pro" charset="0"/>
              <a:ea typeface="Source Sans Pro" charset="0"/>
              <a:cs typeface="Source Sans Pro" charset="0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b="0" i="0">
          <a:latin typeface="Source Sans Pro" charset="0"/>
          <a:ea typeface="Source Sans Pro" charset="0"/>
          <a:cs typeface="Source Sans Pro" charset="0"/>
        </a:defRPr>
      </a:pPr>
      <a:endParaRPr lang="en-US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Лист1!$A$2</c:f>
              <c:strCache>
                <c:ptCount val="1"/>
                <c:pt idx="0">
                  <c:v>Категория 1</c:v>
                </c:pt>
              </c:strCache>
            </c:strRef>
          </c:cat>
          <c:val>
            <c:numRef>
              <c:f>Лист1!$B$2</c:f>
              <c:numCache>
                <c:formatCode>General</c:formatCode>
                <c:ptCount val="1"/>
                <c:pt idx="0">
                  <c:v>55.0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D8C4-4E3B-9BE5-CB4CA138AA0F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Столбец1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D5E2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4-D8C4-4E3B-9BE5-CB4CA138AA0F}"/>
              </c:ext>
            </c:extLst>
          </c:dPt>
          <c:cat>
            <c:strRef>
              <c:f>Лист1!$A$2</c:f>
              <c:strCache>
                <c:ptCount val="1"/>
                <c:pt idx="0">
                  <c:v>Категория 1</c:v>
                </c:pt>
              </c:strCache>
            </c:strRef>
          </c:cat>
          <c:val>
            <c:numRef>
              <c:f>Лист1!$C$2</c:f>
              <c:numCache>
                <c:formatCode>General</c:formatCode>
                <c:ptCount val="1"/>
                <c:pt idx="0">
                  <c:v>45.0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D8C4-4E3B-9BE5-CB4CA138AA0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50"/>
        <c:overlap val="100"/>
        <c:axId val="-2047068784"/>
        <c:axId val="-2047076176"/>
      </c:barChart>
      <c:catAx>
        <c:axId val="-204706878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2047076176"/>
        <c:crosses val="autoZero"/>
        <c:auto val="1"/>
        <c:lblAlgn val="ctr"/>
        <c:lblOffset val="100"/>
        <c:noMultiLvlLbl val="0"/>
      </c:catAx>
      <c:valAx>
        <c:axId val="-2047076176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-204706878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8.200000000000001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Sheet1!$A$2:$A$5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8.200000000000001</c:v>
                </c:pt>
                <c:pt idx="1">
                  <c:v>3.2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Sheet1!$A$2:$A$5</c:f>
              <c:strCache>
                <c:ptCount val="3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8.200000000000001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2.0</c:v>
                </c:pt>
                <c:pt idx="1">
                  <c:v>2.0</c:v>
                </c:pt>
                <c:pt idx="2">
                  <c:v>3.0</c:v>
                </c:pt>
                <c:pt idx="3">
                  <c:v>5.0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-2114895456"/>
        <c:axId val="-2119147136"/>
      </c:barChart>
      <c:catAx>
        <c:axId val="-211489545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defRPr>
            </a:pPr>
            <a:endParaRPr lang="en-US"/>
          </a:p>
        </c:txPr>
        <c:crossAx val="-2119147136"/>
        <c:crosses val="autoZero"/>
        <c:auto val="1"/>
        <c:lblAlgn val="ctr"/>
        <c:lblOffset val="100"/>
        <c:noMultiLvlLbl val="0"/>
      </c:catAx>
      <c:valAx>
        <c:axId val="-2119147136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defRPr>
            </a:pPr>
            <a:endParaRPr lang="en-US"/>
          </a:p>
        </c:txPr>
        <c:crossAx val="-211489545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Source Sans Pro" charset="0"/>
              <a:ea typeface="Source Sans Pro" charset="0"/>
              <a:cs typeface="Source Sans Pro" charset="0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b="0" i="0">
          <a:latin typeface="Source Sans Pro" charset="0"/>
          <a:ea typeface="Source Sans Pro" charset="0"/>
          <a:cs typeface="Source Sans Pro" charset="0"/>
        </a:defRPr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08372596914873"/>
          <c:y val="0.125541948133214"/>
          <c:w val="0.865829095228829"/>
          <c:h val="0.68623178278378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Sheet1!$A$2:$A$3</c:f>
              <c:strCache>
                <c:ptCount val="2"/>
                <c:pt idx="0">
                  <c:v>Series One</c:v>
                </c:pt>
                <c:pt idx="1">
                  <c:v>Series Two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40.0</c:v>
                </c:pt>
                <c:pt idx="1">
                  <c:v>80.0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Sheet1!$A$2:$A$3</c:f>
              <c:strCache>
                <c:ptCount val="2"/>
                <c:pt idx="0">
                  <c:v>Series One</c:v>
                </c:pt>
                <c:pt idx="1">
                  <c:v>Series Two</c:v>
                </c:pt>
              </c:strCache>
            </c:strRef>
          </c:cat>
          <c:val>
            <c:numRef>
              <c:f>Sheet1!$C$2:$C$3</c:f>
              <c:numCache>
                <c:formatCode>General</c:formatCode>
                <c:ptCount val="2"/>
                <c:pt idx="0">
                  <c:v>50.0</c:v>
                </c:pt>
                <c:pt idx="1">
                  <c:v>40.0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Column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Sheet1!$A$2:$A$3</c:f>
              <c:strCache>
                <c:ptCount val="2"/>
                <c:pt idx="0">
                  <c:v>Series One</c:v>
                </c:pt>
                <c:pt idx="1">
                  <c:v>Series Two</c:v>
                </c:pt>
              </c:strCache>
            </c:strRef>
          </c:cat>
          <c:val>
            <c:numRef>
              <c:f>Sheet1!$D$2:$D$3</c:f>
              <c:numCache>
                <c:formatCode>General</c:formatCode>
                <c:ptCount val="2"/>
                <c:pt idx="0">
                  <c:v>145.0</c:v>
                </c:pt>
                <c:pt idx="1">
                  <c:v>195.0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Column 4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Sheet1!$A$2:$A$3</c:f>
              <c:strCache>
                <c:ptCount val="2"/>
                <c:pt idx="0">
                  <c:v>Series One</c:v>
                </c:pt>
                <c:pt idx="1">
                  <c:v>Series Two</c:v>
                </c:pt>
              </c:strCache>
            </c:strRef>
          </c:cat>
          <c:val>
            <c:numRef>
              <c:f>Sheet1!$E$2:$E$3</c:f>
              <c:numCache>
                <c:formatCode>General</c:formatCode>
                <c:ptCount val="2"/>
                <c:pt idx="0">
                  <c:v>60.0</c:v>
                </c:pt>
                <c:pt idx="1">
                  <c:v>60.0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</c:dLbls>
        <c:gapWidth val="182"/>
        <c:axId val="-2108801280"/>
        <c:axId val="-2108798384"/>
      </c:barChart>
      <c:catAx>
        <c:axId val="-2108801280"/>
        <c:scaling>
          <c:orientation val="maxMin"/>
        </c:scaling>
        <c:delete val="0"/>
        <c:axPos val="l"/>
        <c:numFmt formatCode="General" sourceLinked="0"/>
        <c:majorTickMark val="none"/>
        <c:minorTickMark val="none"/>
        <c:tickLblPos val="nextTo"/>
        <c:spPr>
          <a:noFill/>
          <a:ln w="12700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108798384"/>
        <c:crosses val="autoZero"/>
        <c:auto val="1"/>
        <c:lblAlgn val="ctr"/>
        <c:lblOffset val="100"/>
        <c:noMultiLvlLbl val="0"/>
      </c:catAx>
      <c:valAx>
        <c:axId val="-2108798384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alpha val="20000"/>
                </a:schemeClr>
              </a:solidFill>
              <a:round/>
            </a:ln>
            <a:effectLst/>
          </c:spPr>
        </c:majorGridlines>
        <c:numFmt formatCode="General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108801280"/>
        <c:crosses val="max"/>
        <c:crossBetween val="between"/>
      </c:valAx>
      <c:spPr>
        <a:noFill/>
        <a:ln w="25400">
          <a:noFill/>
        </a:ln>
        <a:effectLst/>
      </c:spPr>
    </c:plotArea>
    <c:legend>
      <c:legendPos val="t"/>
      <c:layout>
        <c:manualLayout>
          <c:xMode val="edge"/>
          <c:yMode val="edge"/>
          <c:x val="0.223525161657585"/>
          <c:y val="0.941466179980709"/>
          <c:w val="0.55294967668483"/>
          <c:h val="0.058533820019291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latin typeface="+mn-lt"/>
        </a:defRPr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0523047166488571"/>
          <c:y val="0.125562238314587"/>
          <c:w val="0.879296227677423"/>
          <c:h val="0.717836632651906"/>
        </c:manualLayout>
      </c:layout>
      <c:area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 w="9525" cap="flat" cmpd="sng" algn="ctr">
              <a:solidFill>
                <a:schemeClr val="accent1">
                  <a:lumMod val="75000"/>
                </a:schemeClr>
              </a:solidFill>
              <a:round/>
            </a:ln>
            <a:effectLst/>
          </c:spP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124.0</c:v>
                </c:pt>
                <c:pt idx="1">
                  <c:v>42.0</c:v>
                </c:pt>
                <c:pt idx="2">
                  <c:v>24.0</c:v>
                </c:pt>
                <c:pt idx="3">
                  <c:v>120.0</c:v>
                </c:pt>
                <c:pt idx="4">
                  <c:v>124.0</c:v>
                </c:pt>
                <c:pt idx="5">
                  <c:v>154.0</c:v>
                </c:pt>
                <c:pt idx="6">
                  <c:v>184.0</c:v>
                </c:pt>
                <c:pt idx="7">
                  <c:v>48.1428571428571</c:v>
                </c:pt>
                <c:pt idx="8">
                  <c:v>35.0</c:v>
                </c:pt>
                <c:pt idx="9">
                  <c:v>20.0</c:v>
                </c:pt>
                <c:pt idx="10">
                  <c:v>42.0</c:v>
                </c:pt>
                <c:pt idx="11">
                  <c:v>32.0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 w="9525" cap="flat" cmpd="sng" algn="ctr">
              <a:solidFill>
                <a:schemeClr val="accent2">
                  <a:lumMod val="75000"/>
                </a:schemeClr>
              </a:solidFill>
              <a:round/>
            </a:ln>
            <a:effectLst/>
          </c:spP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Sheet1!$C$2:$C$13</c:f>
              <c:numCache>
                <c:formatCode>General</c:formatCode>
                <c:ptCount val="12"/>
                <c:pt idx="0">
                  <c:v>83.0</c:v>
                </c:pt>
                <c:pt idx="1">
                  <c:v>8.0</c:v>
                </c:pt>
                <c:pt idx="2">
                  <c:v>9.0</c:v>
                </c:pt>
                <c:pt idx="3">
                  <c:v>10.0</c:v>
                </c:pt>
                <c:pt idx="4">
                  <c:v>15.0</c:v>
                </c:pt>
                <c:pt idx="5">
                  <c:v>12.0</c:v>
                </c:pt>
                <c:pt idx="6">
                  <c:v>8.0</c:v>
                </c:pt>
                <c:pt idx="7">
                  <c:v>70.0</c:v>
                </c:pt>
                <c:pt idx="8">
                  <c:v>51.5357142857143</c:v>
                </c:pt>
                <c:pt idx="9">
                  <c:v>65.0</c:v>
                </c:pt>
                <c:pt idx="10">
                  <c:v>75.0</c:v>
                </c:pt>
                <c:pt idx="11">
                  <c:v>69.0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 w="9525" cap="flat" cmpd="sng" algn="ctr">
              <a:solidFill>
                <a:schemeClr val="accent3">
                  <a:lumMod val="75000"/>
                </a:schemeClr>
              </a:solidFill>
              <a:round/>
            </a:ln>
            <a:effectLst/>
          </c:spP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Sheet1!$D$2:$D$13</c:f>
              <c:numCache>
                <c:formatCode>General</c:formatCode>
                <c:ptCount val="12"/>
                <c:pt idx="0">
                  <c:v>42.0</c:v>
                </c:pt>
                <c:pt idx="1">
                  <c:v>5.0</c:v>
                </c:pt>
                <c:pt idx="2">
                  <c:v>6.0</c:v>
                </c:pt>
                <c:pt idx="3">
                  <c:v>8.0</c:v>
                </c:pt>
                <c:pt idx="4">
                  <c:v>10.0</c:v>
                </c:pt>
                <c:pt idx="5">
                  <c:v>8.0</c:v>
                </c:pt>
                <c:pt idx="6">
                  <c:v>15.0</c:v>
                </c:pt>
                <c:pt idx="7">
                  <c:v>60.7142857142857</c:v>
                </c:pt>
                <c:pt idx="8">
                  <c:v>80.0</c:v>
                </c:pt>
                <c:pt idx="9">
                  <c:v>80.0</c:v>
                </c:pt>
                <c:pt idx="10">
                  <c:v>85.9999999999999</c:v>
                </c:pt>
                <c:pt idx="11">
                  <c:v>94.42857142857135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Series 4</c:v>
                </c:pt>
              </c:strCache>
            </c:strRef>
          </c:tx>
          <c:spPr>
            <a:solidFill>
              <a:schemeClr val="accent4"/>
            </a:solidFill>
            <a:ln w="9525" cap="flat" cmpd="sng" algn="ctr">
              <a:solidFill>
                <a:schemeClr val="accent4">
                  <a:lumMod val="75000"/>
                </a:schemeClr>
              </a:solidFill>
              <a:round/>
            </a:ln>
            <a:effectLst/>
          </c:spP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Sheet1!$E$2:$E$13</c:f>
              <c:numCache>
                <c:formatCode>General</c:formatCode>
                <c:ptCount val="12"/>
                <c:pt idx="0">
                  <c:v>12.0</c:v>
                </c:pt>
                <c:pt idx="1">
                  <c:v>15.0</c:v>
                </c:pt>
                <c:pt idx="2">
                  <c:v>5.0</c:v>
                </c:pt>
                <c:pt idx="3">
                  <c:v>38.0</c:v>
                </c:pt>
                <c:pt idx="4">
                  <c:v>25.0</c:v>
                </c:pt>
                <c:pt idx="5">
                  <c:v>35.0</c:v>
                </c:pt>
                <c:pt idx="6">
                  <c:v>58.0</c:v>
                </c:pt>
                <c:pt idx="7">
                  <c:v>48.1428571428571</c:v>
                </c:pt>
                <c:pt idx="8">
                  <c:v>35.0</c:v>
                </c:pt>
                <c:pt idx="9">
                  <c:v>20.0</c:v>
                </c:pt>
                <c:pt idx="10">
                  <c:v>35.0</c:v>
                </c:pt>
                <c:pt idx="11">
                  <c:v>10.0</c:v>
                </c:pt>
              </c:numCache>
            </c:numRef>
          </c:val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Series 5</c:v>
                </c:pt>
              </c:strCache>
            </c:strRef>
          </c:tx>
          <c:spPr>
            <a:solidFill>
              <a:schemeClr val="accent5"/>
            </a:solidFill>
            <a:ln w="9525" cap="flat" cmpd="sng" algn="ctr">
              <a:solidFill>
                <a:schemeClr val="accent5">
                  <a:lumMod val="75000"/>
                </a:schemeClr>
              </a:solidFill>
              <a:round/>
            </a:ln>
            <a:effectLst/>
          </c:spP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Sheet1!$F$2:$F$13</c:f>
              <c:numCache>
                <c:formatCode>General</c:formatCode>
                <c:ptCount val="12"/>
                <c:pt idx="0">
                  <c:v>52.0</c:v>
                </c:pt>
                <c:pt idx="1">
                  <c:v>8.0</c:v>
                </c:pt>
                <c:pt idx="2">
                  <c:v>9.0</c:v>
                </c:pt>
                <c:pt idx="3">
                  <c:v>10.0</c:v>
                </c:pt>
                <c:pt idx="4">
                  <c:v>15.0</c:v>
                </c:pt>
                <c:pt idx="5">
                  <c:v>12.0</c:v>
                </c:pt>
                <c:pt idx="6">
                  <c:v>8.0</c:v>
                </c:pt>
                <c:pt idx="7">
                  <c:v>70.0</c:v>
                </c:pt>
                <c:pt idx="8">
                  <c:v>51.5357142857143</c:v>
                </c:pt>
                <c:pt idx="9">
                  <c:v>65.0</c:v>
                </c:pt>
                <c:pt idx="10">
                  <c:v>75.0</c:v>
                </c:pt>
                <c:pt idx="11">
                  <c:v>69.0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-2110487088"/>
        <c:axId val="-2110382048"/>
      </c:areaChart>
      <c:catAx>
        <c:axId val="-211048708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110382048"/>
        <c:crosses val="autoZero"/>
        <c:auto val="1"/>
        <c:lblAlgn val="ctr"/>
        <c:lblOffset val="100"/>
        <c:noMultiLvlLbl val="0"/>
      </c:catAx>
      <c:valAx>
        <c:axId val="-21103820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11048708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>
          <a:latin typeface="+mn-lt"/>
        </a:defRPr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0523047166488571"/>
          <c:y val="0.125541948133214"/>
          <c:w val="0.925808887859606"/>
          <c:h val="0.719168635108262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 1</c:v>
                </c:pt>
              </c:strCache>
            </c:strRef>
          </c:tx>
          <c:spPr>
            <a:solidFill>
              <a:schemeClr val="accent1"/>
            </a:solidFill>
            <a:ln w="9525" cap="flat" cmpd="sng" algn="ctr">
              <a:solidFill>
                <a:schemeClr val="accent1">
                  <a:lumMod val="75000"/>
                </a:schemeClr>
              </a:solidFill>
              <a:round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Sheet1!$A$2:$A$3</c:f>
              <c:strCache>
                <c:ptCount val="2"/>
                <c:pt idx="0">
                  <c:v>Series One</c:v>
                </c:pt>
                <c:pt idx="1">
                  <c:v>Series Two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40.0</c:v>
                </c:pt>
                <c:pt idx="1">
                  <c:v>80.0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 2</c:v>
                </c:pt>
              </c:strCache>
            </c:strRef>
          </c:tx>
          <c:spPr>
            <a:solidFill>
              <a:schemeClr val="accent2"/>
            </a:solidFill>
            <a:ln w="9525" cap="flat" cmpd="sng" algn="ctr">
              <a:solidFill>
                <a:schemeClr val="accent2">
                  <a:lumMod val="75000"/>
                </a:schemeClr>
              </a:solidFill>
              <a:round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Sheet1!$A$2:$A$3</c:f>
              <c:strCache>
                <c:ptCount val="2"/>
                <c:pt idx="0">
                  <c:v>Series One</c:v>
                </c:pt>
                <c:pt idx="1">
                  <c:v>Series Two</c:v>
                </c:pt>
              </c:strCache>
            </c:strRef>
          </c:cat>
          <c:val>
            <c:numRef>
              <c:f>Sheet1!$C$2:$C$3</c:f>
              <c:numCache>
                <c:formatCode>General</c:formatCode>
                <c:ptCount val="2"/>
                <c:pt idx="0">
                  <c:v>50.0</c:v>
                </c:pt>
                <c:pt idx="1">
                  <c:v>40.0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Column 3</c:v>
                </c:pt>
              </c:strCache>
            </c:strRef>
          </c:tx>
          <c:spPr>
            <a:solidFill>
              <a:schemeClr val="accent3"/>
            </a:solidFill>
            <a:ln w="9525" cap="flat" cmpd="sng" algn="ctr">
              <a:solidFill>
                <a:schemeClr val="accent3">
                  <a:lumMod val="75000"/>
                </a:schemeClr>
              </a:solidFill>
              <a:round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Sheet1!$A$2:$A$3</c:f>
              <c:strCache>
                <c:ptCount val="2"/>
                <c:pt idx="0">
                  <c:v>Series One</c:v>
                </c:pt>
                <c:pt idx="1">
                  <c:v>Series Two</c:v>
                </c:pt>
              </c:strCache>
            </c:strRef>
          </c:cat>
          <c:val>
            <c:numRef>
              <c:f>Sheet1!$D$2:$D$3</c:f>
              <c:numCache>
                <c:formatCode>General</c:formatCode>
                <c:ptCount val="2"/>
                <c:pt idx="0">
                  <c:v>145.0</c:v>
                </c:pt>
                <c:pt idx="1">
                  <c:v>195.0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Column 4</c:v>
                </c:pt>
              </c:strCache>
            </c:strRef>
          </c:tx>
          <c:spPr>
            <a:solidFill>
              <a:schemeClr val="accent4"/>
            </a:solidFill>
            <a:ln w="9525" cap="flat" cmpd="sng" algn="ctr">
              <a:solidFill>
                <a:schemeClr val="accent4">
                  <a:lumMod val="75000"/>
                </a:schemeClr>
              </a:solidFill>
              <a:round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Sheet1!$A$2:$A$3</c:f>
              <c:strCache>
                <c:ptCount val="2"/>
                <c:pt idx="0">
                  <c:v>Series One</c:v>
                </c:pt>
                <c:pt idx="1">
                  <c:v>Series Two</c:v>
                </c:pt>
              </c:strCache>
            </c:strRef>
          </c:cat>
          <c:val>
            <c:numRef>
              <c:f>Sheet1!$E$2:$E$3</c:f>
              <c:numCache>
                <c:formatCode>General</c:formatCode>
                <c:ptCount val="2"/>
                <c:pt idx="0">
                  <c:v>60.0</c:v>
                </c:pt>
                <c:pt idx="1">
                  <c:v>60.0</c:v>
                </c:pt>
              </c:numCache>
            </c:numRef>
          </c:val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Column 5</c:v>
                </c:pt>
              </c:strCache>
            </c:strRef>
          </c:tx>
          <c:spPr>
            <a:solidFill>
              <a:schemeClr val="accent5"/>
            </a:solidFill>
            <a:ln w="9525" cap="flat" cmpd="sng" algn="ctr">
              <a:solidFill>
                <a:schemeClr val="accent5">
                  <a:lumMod val="75000"/>
                </a:schemeClr>
              </a:solidFill>
              <a:round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Sheet1!$A$2:$A$3</c:f>
              <c:strCache>
                <c:ptCount val="2"/>
                <c:pt idx="0">
                  <c:v>Series One</c:v>
                </c:pt>
                <c:pt idx="1">
                  <c:v>Series Two</c:v>
                </c:pt>
              </c:strCache>
            </c:strRef>
          </c:cat>
          <c:val>
            <c:numRef>
              <c:f>Sheet1!$F$2:$F$3</c:f>
              <c:numCache>
                <c:formatCode>General</c:formatCode>
                <c:ptCount val="2"/>
                <c:pt idx="0">
                  <c:v>85.0</c:v>
                </c:pt>
                <c:pt idx="1">
                  <c:v>160.0</c:v>
                </c:pt>
              </c:numCache>
            </c:numRef>
          </c:val>
        </c:ser>
        <c:ser>
          <c:idx val="5"/>
          <c:order val="5"/>
          <c:tx>
            <c:strRef>
              <c:f>Sheet1!$G$1</c:f>
              <c:strCache>
                <c:ptCount val="1"/>
                <c:pt idx="0">
                  <c:v>Column 6</c:v>
                </c:pt>
              </c:strCache>
            </c:strRef>
          </c:tx>
          <c:spPr>
            <a:solidFill>
              <a:schemeClr val="accent6"/>
            </a:solidFill>
            <a:ln w="9525" cap="flat" cmpd="sng" algn="ctr">
              <a:solidFill>
                <a:schemeClr val="accent6">
                  <a:lumMod val="75000"/>
                </a:schemeClr>
              </a:solidFill>
              <a:round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Sheet1!$A$2:$A$3</c:f>
              <c:strCache>
                <c:ptCount val="2"/>
                <c:pt idx="0">
                  <c:v>Series One</c:v>
                </c:pt>
                <c:pt idx="1">
                  <c:v>Series Two</c:v>
                </c:pt>
              </c:strCache>
            </c:strRef>
          </c:cat>
          <c:val>
            <c:numRef>
              <c:f>Sheet1!$G$2:$G$3</c:f>
              <c:numCache>
                <c:formatCode>General</c:formatCode>
                <c:ptCount val="2"/>
                <c:pt idx="0">
                  <c:v>75.0</c:v>
                </c:pt>
                <c:pt idx="1">
                  <c:v>140.0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100"/>
        <c:axId val="-2112454864"/>
        <c:axId val="-2112207392"/>
      </c:barChart>
      <c:catAx>
        <c:axId val="-2112454864"/>
        <c:scaling>
          <c:orientation val="minMax"/>
        </c:scaling>
        <c:delete val="0"/>
        <c:axPos val="l"/>
        <c:numFmt formatCode="General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112207392"/>
        <c:crosses val="autoZero"/>
        <c:auto val="1"/>
        <c:lblAlgn val="ctr"/>
        <c:lblOffset val="100"/>
        <c:noMultiLvlLbl val="0"/>
      </c:catAx>
      <c:valAx>
        <c:axId val="-2112207392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1124548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50000"/>
                  <a:lumOff val="50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6984251968504"/>
          <c:y val="0.0658792208391992"/>
          <c:w val="0.746031692913386"/>
          <c:h val="0.837453786190183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solidFill>
                <a:schemeClr val="bg1"/>
              </a:solidFill>
            </a:ln>
          </c:spPr>
          <c:dPt>
            <c:idx val="0"/>
            <c:bubble3D val="0"/>
            <c:spPr>
              <a:solidFill>
                <a:schemeClr val="accent1"/>
              </a:solidFill>
              <a:ln>
                <a:solidFill>
                  <a:schemeClr val="bg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>
                <a:solidFill>
                  <a:schemeClr val="bg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>
                <a:solidFill>
                  <a:schemeClr val="bg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>
                <a:solidFill>
                  <a:schemeClr val="bg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5"/>
              </a:solidFill>
              <a:ln>
                <a:solidFill>
                  <a:schemeClr val="bg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6"/>
              </a:solidFill>
              <a:ln>
                <a:solidFill>
                  <a:schemeClr val="bg1"/>
                </a:solidFill>
              </a:ln>
              <a:effectLst/>
            </c:spPr>
          </c:dPt>
          <c:dLbls>
            <c:delete val="1"/>
          </c:dLbls>
          <c:cat>
            <c:strRef>
              <c:f>Sheet1!$A$2:$A$6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Sheet1!$B$2:$B$6</c:f>
              <c:numCache>
                <c:formatCode>0%</c:formatCode>
                <c:ptCount val="5"/>
                <c:pt idx="0">
                  <c:v>0.35</c:v>
                </c:pt>
                <c:pt idx="1">
                  <c:v>0.16</c:v>
                </c:pt>
                <c:pt idx="2">
                  <c:v>0.21</c:v>
                </c:pt>
                <c:pt idx="3">
                  <c:v>0.19</c:v>
                </c:pt>
                <c:pt idx="4">
                  <c:v>0.23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Line 1 Line</c:v>
                </c:pt>
              </c:strCache>
            </c:strRef>
          </c:tx>
          <c:spPr>
            <a:ln w="12700" cmpd="sng">
              <a:solidFill>
                <a:schemeClr val="accent1"/>
              </a:solidFill>
            </a:ln>
            <a:effectLst/>
          </c:spPr>
          <c:marker>
            <c:symbol val="circle"/>
            <c:size val="5"/>
            <c:spPr>
              <a:solidFill>
                <a:schemeClr val="accent4"/>
              </a:solidFill>
              <a:ln w="12700" cmpd="sng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Sheet1!$A$2:$A$6</c:f>
              <c:strCache>
                <c:ptCount val="5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  <c:pt idx="4">
                  <c:v>Category 4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50.0</c:v>
                </c:pt>
                <c:pt idx="1">
                  <c:v>40.0</c:v>
                </c:pt>
                <c:pt idx="2">
                  <c:v>150.0</c:v>
                </c:pt>
                <c:pt idx="3">
                  <c:v>70.0</c:v>
                </c:pt>
                <c:pt idx="4">
                  <c:v>50.0</c:v>
                </c:pt>
              </c:numCache>
            </c:numRef>
          </c:val>
          <c:smooth val="1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Line 2 Line</c:v>
                </c:pt>
              </c:strCache>
            </c:strRef>
          </c:tx>
          <c:spPr>
            <a:ln w="12700" cmpd="sng">
              <a:solidFill>
                <a:schemeClr val="accent2"/>
              </a:solidFill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12700" cmpd="sng">
                <a:solidFill>
                  <a:schemeClr val="accent2"/>
                </a:solidFill>
              </a:ln>
              <a:effectLst/>
            </c:spPr>
          </c:marker>
          <c:cat>
            <c:strRef>
              <c:f>Sheet1!$A$2:$A$6</c:f>
              <c:strCache>
                <c:ptCount val="5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  <c:pt idx="4">
                  <c:v>Category 4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130.0</c:v>
                </c:pt>
                <c:pt idx="1">
                  <c:v>170.0</c:v>
                </c:pt>
                <c:pt idx="2">
                  <c:v>110.0</c:v>
                </c:pt>
                <c:pt idx="3">
                  <c:v>210.0</c:v>
                </c:pt>
                <c:pt idx="4">
                  <c:v>80.0</c:v>
                </c:pt>
              </c:numCache>
            </c:numRef>
          </c:val>
          <c:smooth val="1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-2108904000"/>
        <c:axId val="-2108854448"/>
      </c:lineChart>
      <c:catAx>
        <c:axId val="-2108904000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 algn="ctr">
              <a:defRPr/>
            </a:pPr>
            <a:endParaRPr lang="en-US"/>
          </a:p>
        </c:txPr>
        <c:crossAx val="-2108854448"/>
        <c:crosses val="autoZero"/>
        <c:auto val="1"/>
        <c:lblAlgn val="ctr"/>
        <c:lblOffset val="100"/>
        <c:noMultiLvlLbl val="0"/>
      </c:catAx>
      <c:valAx>
        <c:axId val="-2108854448"/>
        <c:scaling>
          <c:orientation val="minMax"/>
        </c:scaling>
        <c:delete val="0"/>
        <c:axPos val="l"/>
        <c:majorGridlines>
          <c:spPr>
            <a:ln w="3175" cmpd="sng">
              <a:solidFill>
                <a:srgbClr val="7F7F7F">
                  <a:alpha val="50000"/>
                </a:srgbClr>
              </a:solidFill>
            </a:ln>
          </c:spPr>
        </c:majorGridlines>
        <c:numFmt formatCode="General" sourceLinked="1"/>
        <c:majorTickMark val="none"/>
        <c:minorTickMark val="none"/>
        <c:tickLblPos val="nextTo"/>
        <c:spPr>
          <a:ln>
            <a:noFill/>
          </a:ln>
        </c:spPr>
        <c:crossAx val="-2108904000"/>
        <c:crosses val="autoZero"/>
        <c:crossBetween val="midCat"/>
      </c:valAx>
      <c:spPr>
        <a:ln w="3175" cmpd="sng">
          <a:solidFill>
            <a:srgbClr val="7F7F7F">
              <a:alpha val="50000"/>
            </a:srgbClr>
          </a:solidFill>
        </a:ln>
      </c:spPr>
    </c:plotArea>
    <c:plotVisOnly val="1"/>
    <c:dispBlanksAs val="gap"/>
    <c:showDLblsOverMax val="0"/>
  </c:chart>
  <c:txPr>
    <a:bodyPr/>
    <a:lstStyle/>
    <a:p>
      <a:pPr>
        <a:defRPr sz="1100" b="1" i="0">
          <a:latin typeface="Source Sans Pro Semibold" charset="0"/>
          <a:ea typeface="Source Sans Pro Semibold" charset="0"/>
          <a:cs typeface="Source Sans Pro Semibold" charset="0"/>
        </a:defRPr>
      </a:pPr>
      <a:endParaRPr lang="en-US"/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gradFill rotWithShape="1">
              <a:gsLst>
                <a:gs pos="0">
                  <a:schemeClr val="accent3">
                    <a:satMod val="103000"/>
                    <a:lumMod val="102000"/>
                    <a:tint val="94000"/>
                  </a:schemeClr>
                </a:gs>
                <a:gs pos="50000">
                  <a:schemeClr val="accent3">
                    <a:satMod val="110000"/>
                    <a:lumMod val="100000"/>
                    <a:shade val="100000"/>
                  </a:schemeClr>
                </a:gs>
                <a:gs pos="100000">
                  <a:schemeClr val="accent3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dPt>
            <c:idx val="0"/>
            <c:bubble3D val="0"/>
            <c:spPr>
              <a:gradFill rotWithShape="1">
                <a:gsLst>
                  <a:gs pos="0">
                    <a:schemeClr val="accent2"/>
                  </a:gs>
                  <a:gs pos="100000">
                    <a:schemeClr val="accent2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Pt>
            <c:idx val="1"/>
            <c:bubble3D val="0"/>
            <c:spPr>
              <a:gradFill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Pt>
            <c:idx val="2"/>
            <c:bubble3D val="0"/>
            <c:spPr>
              <a:gradFill rotWithShape="1">
                <a:gsLst>
                  <a:gs pos="0">
                    <a:schemeClr val="accent3"/>
                  </a:gs>
                  <a:gs pos="100000">
                    <a:schemeClr val="accent3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Pt>
            <c:idx val="3"/>
            <c:bubble3D val="0"/>
            <c:spPr>
              <a:gradFill rotWithShape="1">
                <a:gsLst>
                  <a:gs pos="0">
                    <a:schemeClr val="accent5"/>
                  </a:gs>
                  <a:gs pos="100000">
                    <a:schemeClr val="accent5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0" i="0" u="none" strike="noStrike" kern="1200" baseline="0">
                    <a:solidFill>
                      <a:srgbClr val="FFFFFF"/>
                    </a:solidFill>
                    <a:latin typeface="Bebas Neue" charset="0"/>
                    <a:ea typeface="Bebas Neue" charset="0"/>
                    <a:cs typeface="Bebas Neue" charset="0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8.2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  <c:holeSize val="81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 b="1" i="0">
          <a:solidFill>
            <a:srgbClr val="FFFFFF"/>
          </a:solidFill>
          <a:latin typeface="Source Sans Pro Semibold" charset="0"/>
          <a:ea typeface="Source Sans Pro Semibold" charset="0"/>
          <a:cs typeface="Source Sans Pro Semibold" charset="0"/>
        </a:defRPr>
      </a:pPr>
      <a:endParaRPr lang="en-US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Лист1!$A$2</c:f>
              <c:strCache>
                <c:ptCount val="1"/>
                <c:pt idx="0">
                  <c:v>Категория 1</c:v>
                </c:pt>
              </c:strCache>
            </c:strRef>
          </c:cat>
          <c:val>
            <c:numRef>
              <c:f>Лист1!$B$2</c:f>
              <c:numCache>
                <c:formatCode>General</c:formatCode>
                <c:ptCount val="1"/>
                <c:pt idx="0">
                  <c:v>55.0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D8C4-4E3B-9BE5-CB4CA138AA0F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Столбец1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D5E2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4-D8C4-4E3B-9BE5-CB4CA138AA0F}"/>
              </c:ext>
            </c:extLst>
          </c:dPt>
          <c:cat>
            <c:strRef>
              <c:f>Лист1!$A$2</c:f>
              <c:strCache>
                <c:ptCount val="1"/>
                <c:pt idx="0">
                  <c:v>Категория 1</c:v>
                </c:pt>
              </c:strCache>
            </c:strRef>
          </c:cat>
          <c:val>
            <c:numRef>
              <c:f>Лист1!$C$2</c:f>
              <c:numCache>
                <c:formatCode>General</c:formatCode>
                <c:ptCount val="1"/>
                <c:pt idx="0">
                  <c:v>45.0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D8C4-4E3B-9BE5-CB4CA138AA0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50"/>
        <c:overlap val="100"/>
        <c:axId val="-2000477280"/>
        <c:axId val="-2000474352"/>
      </c:barChart>
      <c:catAx>
        <c:axId val="-200047728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2000474352"/>
        <c:crosses val="autoZero"/>
        <c:auto val="1"/>
        <c:lblAlgn val="ctr"/>
        <c:lblOffset val="100"/>
        <c:noMultiLvlLbl val="0"/>
      </c:catAx>
      <c:valAx>
        <c:axId val="-2000474352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-200047728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80">
  <cs:axisTitle>
    <cs:lnRef idx="0"/>
    <cs:fillRef idx="0"/>
    <cs:effectRef idx="0"/>
    <cs:fontRef idx="minor">
      <a:schemeClr val="tx1">
        <a:lumMod val="50000"/>
        <a:lumOff val="50000"/>
      </a:schemeClr>
    </cs:fontRef>
    <cs:defRPr sz="1197" kern="1200" cap="all"/>
  </cs:axisTitle>
  <cs:categoryAxis>
    <cs:lnRef idx="0"/>
    <cs:fillRef idx="0"/>
    <cs:effectRef idx="0"/>
    <cs:fontRef idx="minor">
      <a:schemeClr val="tx1">
        <a:lumMod val="50000"/>
        <a:lumOff val="50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dk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50000"/>
        <a:lumOff val="50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>
      <cs:styleClr val="auto"/>
    </cs:lnRef>
    <cs:fillRef idx="2">
      <cs:styleClr val="auto"/>
    </cs:fillRef>
    <cs:effectRef idx="1"/>
    <cs:fontRef idx="minor">
      <a:schemeClr val="dk1"/>
    </cs:fontRef>
    <cs:spPr>
      <a:ln w="9525" cap="flat" cmpd="sng" algn="ctr">
        <a:solidFill>
          <a:schemeClr val="phClr">
            <a:shade val="95000"/>
          </a:schemeClr>
        </a:solidFill>
        <a:round/>
      </a:ln>
    </cs:spPr>
  </cs:dataPoint>
  <cs:dataPoint3D>
    <cs:lnRef idx="0">
      <cs:styleClr val="auto"/>
    </cs:lnRef>
    <cs:fillRef idx="2">
      <cs:styleClr val="auto"/>
    </cs:fillRef>
    <cs:effectRef idx="1"/>
    <cs:fontRef idx="minor">
      <a:schemeClr val="dk1"/>
    </cs:fontRef>
    <cs:spPr>
      <a:ln w="9525" cap="flat" cmpd="sng" algn="ctr">
        <a:solidFill>
          <a:schemeClr val="phClr">
            <a:shade val="95000"/>
          </a:schemeClr>
        </a:solidFill>
        <a:round/>
      </a:ln>
    </cs:spPr>
  </cs:dataPoint3D>
  <cs:dataPointLine>
    <cs:lnRef idx="0">
      <cs:styleClr val="auto"/>
    </cs:lnRef>
    <cs:fillRef idx="2">
      <cs:styleClr val="auto"/>
    </cs:fillRef>
    <cs:effectRef idx="1"/>
    <cs:fontRef idx="minor">
      <a:schemeClr val="dk1"/>
    </cs:fontRef>
    <cs:spPr>
      <a:ln w="158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2">
      <cs:styleClr val="auto"/>
    </cs:fillRef>
    <cs:effectRef idx="1"/>
    <cs:fontRef idx="minor">
      <a:schemeClr val="dk1"/>
    </cs:fontRef>
    <cs:spPr>
      <a:ln w="9525" cap="flat" cmpd="sng" algn="ctr">
        <a:solidFill>
          <a:schemeClr val="phClr">
            <a:shade val="95000"/>
          </a:schemeClr>
        </a:solidFill>
        <a:round/>
      </a:ln>
    </cs:spPr>
  </cs:dataPointMarker>
  <cs:dataPointMarkerLayout symbol="circle" size="4"/>
  <cs:dataPointWireframe>
    <cs:lnRef idx="0">
      <cs:styleClr val="auto"/>
    </cs:lnRef>
    <cs:fillRef idx="2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50000"/>
        <a:lumOff val="50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>
        <a:solidFill>
          <a:schemeClr val="tx1">
            <a:lumMod val="50000"/>
            <a:lumOff val="50000"/>
          </a:schemeClr>
        </a:solidFill>
      </a:ln>
    </cs:spPr>
  </cs:downBar>
  <cs:drop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dk1"/>
    </cs:fontRef>
    <cs:spPr>
      <a:ln w="9525">
        <a:solidFill>
          <a:schemeClr val="tx1">
            <a:lumMod val="50000"/>
            <a:lumOff val="50000"/>
          </a:schemeClr>
        </a:solidFill>
      </a:ln>
    </cs:spPr>
  </cs:errorBar>
  <cs:floor>
    <cs:lnRef idx="0"/>
    <cs:fillRef idx="0"/>
    <cs:effectRef idx="0"/>
    <cs:fontRef idx="minor">
      <a:schemeClr val="dk1"/>
    </cs:fontRef>
  </cs:floor>
  <cs:gridlineMajor>
    <cs:lnRef idx="0"/>
    <cs:fillRef idx="0"/>
    <cs:effectRef idx="0"/>
    <cs:fontRef idx="minor">
      <a:schemeClr val="dk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dk1"/>
    </cs:fontRef>
    <cs:spPr>
      <a:ln>
        <a:solidFill>
          <a:schemeClr val="tx1">
            <a:lumMod val="5000"/>
            <a:lumOff val="95000"/>
          </a:schemeClr>
        </a:solidFill>
      </a:ln>
    </cs:spPr>
  </cs:gridlineMinor>
  <cs:hiLo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50000"/>
            <a:lumOff val="50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1">
        <a:lumMod val="50000"/>
        <a:lumOff val="50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tx1">
        <a:lumMod val="50000"/>
        <a:lumOff val="50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prstDash val="dash"/>
      </a:ln>
    </cs:spPr>
  </cs:seriesLine>
  <cs:title>
    <cs:lnRef idx="0"/>
    <cs:fillRef idx="0"/>
    <cs:effectRef idx="0"/>
    <cs:fontRef idx="minor">
      <a:schemeClr val="tx1">
        <a:lumMod val="50000"/>
        <a:lumOff val="50000"/>
      </a:schemeClr>
    </cs:fontRef>
    <cs:defRPr sz="1862" kern="1200" cap="none" spc="20" baseline="0"/>
  </cs:title>
  <cs:trendline>
    <cs:lnRef idx="0">
      <cs:styleClr val="auto"/>
    </cs:lnRef>
    <cs:fillRef idx="2"/>
    <cs:effectRef idx="0"/>
    <cs:fontRef idx="minor">
      <a:schemeClr val="dk1"/>
    </cs:fontRef>
    <cs:spPr>
      <a:ln w="9525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50000"/>
        <a:lumOff val="50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50000"/>
            <a:lumOff val="50000"/>
          </a:schemeClr>
        </a:solidFill>
      </a:ln>
    </cs:spPr>
  </cs:upBar>
  <cs:valueAxis>
    <cs:lnRef idx="0"/>
    <cs:fillRef idx="0"/>
    <cs:effectRef idx="0"/>
    <cs:fontRef idx="minor">
      <a:schemeClr val="tx1">
        <a:lumMod val="50000"/>
        <a:lumOff val="50000"/>
      </a:schemeClr>
    </cs:fontRef>
    <cs:defRPr sz="1197" kern="1200"/>
  </cs:valueAxis>
  <cs:wall>
    <cs:lnRef idx="0"/>
    <cs:fillRef idx="0"/>
    <cs:effectRef idx="0"/>
    <cs:fontRef idx="minor">
      <a:schemeClr val="dk1"/>
    </cs:fontRef>
  </cs:wall>
</cs:chartStyle>
</file>

<file path=ppt/charts/style5.xml><?xml version="1.0" encoding="utf-8"?>
<cs:chartStyle xmlns:cs="http://schemas.microsoft.com/office/drawing/2012/chartStyle" xmlns:a="http://schemas.openxmlformats.org/drawingml/2006/main" id="206">
  <cs:axisTitle>
    <cs:lnRef idx="0"/>
    <cs:fillRef idx="0"/>
    <cs:effectRef idx="0"/>
    <cs:fontRef idx="minor">
      <a:schemeClr val="tx1">
        <a:lumMod val="50000"/>
        <a:lumOff val="50000"/>
      </a:schemeClr>
    </cs:fontRef>
    <cs:defRPr sz="1197" kern="1200" cap="all"/>
  </cs:axisTitle>
  <cs:categoryAxis>
    <cs:lnRef idx="0"/>
    <cs:fillRef idx="0"/>
    <cs:effectRef idx="0"/>
    <cs:fontRef idx="minor">
      <a:schemeClr val="tx1">
        <a:lumMod val="50000"/>
        <a:lumOff val="50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dk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50000"/>
        <a:lumOff val="50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>
      <cs:styleClr val="auto"/>
    </cs:lnRef>
    <cs:fillRef idx="2">
      <cs:styleClr val="auto"/>
    </cs:fillRef>
    <cs:effectRef idx="1"/>
    <cs:fontRef idx="minor">
      <a:schemeClr val="dk1"/>
    </cs:fontRef>
    <cs:spPr>
      <a:ln w="9525" cap="flat" cmpd="sng" algn="ctr">
        <a:solidFill>
          <a:schemeClr val="phClr">
            <a:shade val="95000"/>
          </a:schemeClr>
        </a:solidFill>
        <a:round/>
      </a:ln>
    </cs:spPr>
  </cs:dataPoint>
  <cs:dataPoint3D>
    <cs:lnRef idx="0">
      <cs:styleClr val="auto"/>
    </cs:lnRef>
    <cs:fillRef idx="2">
      <cs:styleClr val="auto"/>
    </cs:fillRef>
    <cs:effectRef idx="1"/>
    <cs:fontRef idx="minor">
      <a:schemeClr val="dk1"/>
    </cs:fontRef>
    <cs:spPr>
      <a:ln w="9525" cap="flat" cmpd="sng" algn="ctr">
        <a:solidFill>
          <a:schemeClr val="phClr">
            <a:shade val="95000"/>
          </a:schemeClr>
        </a:solidFill>
        <a:round/>
      </a:ln>
    </cs:spPr>
  </cs:dataPoint3D>
  <cs:dataPointLine>
    <cs:lnRef idx="0">
      <cs:styleClr val="auto"/>
    </cs:lnRef>
    <cs:fillRef idx="2">
      <cs:styleClr val="auto"/>
    </cs:fillRef>
    <cs:effectRef idx="1"/>
    <cs:fontRef idx="minor">
      <a:schemeClr val="dk1"/>
    </cs:fontRef>
    <cs:spPr>
      <a:ln w="158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2">
      <cs:styleClr val="auto"/>
    </cs:fillRef>
    <cs:effectRef idx="1"/>
    <cs:fontRef idx="minor">
      <a:schemeClr val="dk1"/>
    </cs:fontRef>
    <cs:spPr>
      <a:ln w="9525" cap="flat" cmpd="sng" algn="ctr">
        <a:solidFill>
          <a:schemeClr val="phClr">
            <a:shade val="95000"/>
          </a:schemeClr>
        </a:solidFill>
        <a:round/>
      </a:ln>
    </cs:spPr>
  </cs:dataPointMarker>
  <cs:dataPointMarkerLayout symbol="circle" size="4"/>
  <cs:dataPointWireframe>
    <cs:lnRef idx="0">
      <cs:styleClr val="auto"/>
    </cs:lnRef>
    <cs:fillRef idx="2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50000"/>
        <a:lumOff val="50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>
        <a:solidFill>
          <a:schemeClr val="tx1">
            <a:lumMod val="50000"/>
            <a:lumOff val="50000"/>
          </a:schemeClr>
        </a:solidFill>
      </a:ln>
    </cs:spPr>
  </cs:downBar>
  <cs:drop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dk1"/>
    </cs:fontRef>
    <cs:spPr>
      <a:ln w="9525">
        <a:solidFill>
          <a:schemeClr val="tx1">
            <a:lumMod val="50000"/>
            <a:lumOff val="50000"/>
          </a:schemeClr>
        </a:solidFill>
      </a:ln>
    </cs:spPr>
  </cs:errorBar>
  <cs:floor>
    <cs:lnRef idx="0"/>
    <cs:fillRef idx="0"/>
    <cs:effectRef idx="0"/>
    <cs:fontRef idx="minor">
      <a:schemeClr val="dk1"/>
    </cs:fontRef>
  </cs:floor>
  <cs:gridlineMajor>
    <cs:lnRef idx="0"/>
    <cs:fillRef idx="0"/>
    <cs:effectRef idx="0"/>
    <cs:fontRef idx="minor">
      <a:schemeClr val="dk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dk1"/>
    </cs:fontRef>
    <cs:spPr>
      <a:ln>
        <a:solidFill>
          <a:schemeClr val="tx1">
            <a:lumMod val="5000"/>
            <a:lumOff val="95000"/>
          </a:schemeClr>
        </a:solidFill>
      </a:ln>
    </cs:spPr>
  </cs:gridlineMinor>
  <cs:hiLo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50000"/>
            <a:lumOff val="50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1">
        <a:lumMod val="50000"/>
        <a:lumOff val="50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tx1">
        <a:lumMod val="50000"/>
        <a:lumOff val="50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prstDash val="dash"/>
      </a:ln>
    </cs:spPr>
  </cs:seriesLine>
  <cs:title>
    <cs:lnRef idx="0"/>
    <cs:fillRef idx="0"/>
    <cs:effectRef idx="0"/>
    <cs:fontRef idx="minor">
      <a:schemeClr val="tx1">
        <a:lumMod val="50000"/>
        <a:lumOff val="50000"/>
      </a:schemeClr>
    </cs:fontRef>
    <cs:defRPr sz="1862" kern="1200" cap="none" spc="20" baseline="0"/>
  </cs:title>
  <cs:trendline>
    <cs:lnRef idx="0">
      <cs:styleClr val="auto"/>
    </cs:lnRef>
    <cs:fillRef idx="2"/>
    <cs:effectRef idx="0"/>
    <cs:fontRef idx="minor">
      <a:schemeClr val="dk1"/>
    </cs:fontRef>
    <cs:spPr>
      <a:ln w="9525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50000"/>
        <a:lumOff val="50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50000"/>
            <a:lumOff val="50000"/>
          </a:schemeClr>
        </a:solidFill>
      </a:ln>
    </cs:spPr>
  </cs:upBar>
  <cs:valueAxis>
    <cs:lnRef idx="0"/>
    <cs:fillRef idx="0"/>
    <cs:effectRef idx="0"/>
    <cs:fontRef idx="minor">
      <a:schemeClr val="tx1">
        <a:lumMod val="50000"/>
        <a:lumOff val="50000"/>
      </a:schemeClr>
    </cs:fontRef>
    <cs:defRPr sz="1197" kern="1200"/>
  </cs:valueAxis>
  <cs:wall>
    <cs:lnRef idx="0"/>
    <cs:fillRef idx="0"/>
    <cs:effectRef idx="0"/>
    <cs:fontRef idx="minor">
      <a:schemeClr val="dk1"/>
    </cs:fontRef>
  </cs:wall>
</cs:chartStyle>
</file>

<file path=ppt/charts/style6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2166162-17D7-6D4C-A3BA-6F2DF484E260}" type="datetimeFigureOut">
              <a:rPr lang="en-US" smtClean="0"/>
              <a:t>3/30/16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93C1C83-8DD6-9846-8834-18F9F949CB4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6935662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.xml"/></Relationships>
</file>

<file path=ppt/notesSlides/_rels/notesSlide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3.xml"/></Relationships>
</file>

<file path=ppt/notesSlides/_rels/notesSlide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3C1C83-8DD6-9846-8834-18F9F949CB4E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9263728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3C1C83-8DD6-9846-8834-18F9F949CB4E}" type="slidenum">
              <a:rPr lang="en-US" smtClean="0"/>
              <a:t>33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092543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3C1C83-8DD6-9846-8834-18F9F949CB4E}" type="slidenum">
              <a:rPr lang="en-US" smtClean="0"/>
              <a:t>101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627747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5.png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3.png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4.png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4.png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5.png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577959" y="3523961"/>
            <a:ext cx="2556163" cy="2170257"/>
          </a:xfrm>
          <a:prstGeom prst="rect">
            <a:avLst/>
          </a:prstGeom>
        </p:spPr>
        <p:txBody>
          <a:bodyPr/>
          <a:lstStyle>
            <a:lvl1pPr>
              <a:lnSpc>
                <a:spcPct val="75000"/>
              </a:lnSpc>
              <a:defRPr sz="4800" b="1" i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6" name="Slide Number Placeholder 5"/>
          <p:cNvSpPr txBox="1">
            <a:spLocks/>
          </p:cNvSpPr>
          <p:nvPr userDrawn="1"/>
        </p:nvSpPr>
        <p:spPr>
          <a:xfrm>
            <a:off x="1025561" y="6158290"/>
            <a:ext cx="647753" cy="328295"/>
          </a:xfrm>
          <a:prstGeom prst="rect">
            <a:avLst/>
          </a:prstGeom>
        </p:spPr>
        <p:txBody>
          <a:bodyPr vert="horz" wrap="none" lIns="121920" tIns="60960" rIns="121920" bIns="6096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400" b="0" i="0" smtClean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rPr>
              <a:pPr algn="l"/>
              <a:t>‹#›</a:t>
            </a:fld>
            <a:endParaRPr lang="en-US" sz="1400" b="0" i="0" dirty="0">
              <a:solidFill>
                <a:schemeClr val="tx1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7" name="TextBox 16"/>
          <p:cNvSpPr txBox="1"/>
          <p:nvPr userDrawn="1"/>
        </p:nvSpPr>
        <p:spPr>
          <a:xfrm>
            <a:off x="602673" y="6168550"/>
            <a:ext cx="5982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0" i="0" dirty="0" smtClean="0">
                <a:latin typeface="Bebas Neue" charset="0"/>
                <a:ea typeface="Bebas Neue" charset="0"/>
                <a:cs typeface="Bebas Neue" charset="0"/>
              </a:rPr>
              <a:t>Slide  /</a:t>
            </a:r>
            <a:endParaRPr lang="en-US" sz="1400" b="0" i="0" dirty="0">
              <a:latin typeface="Bebas Neue" charset="0"/>
              <a:ea typeface="Bebas Neue" charset="0"/>
              <a:cs typeface="Bebas Neue" charset="0"/>
            </a:endParaRPr>
          </a:p>
        </p:txBody>
      </p:sp>
      <p:cxnSp>
        <p:nvCxnSpPr>
          <p:cNvPr id="19" name="Straight Connector 18"/>
          <p:cNvCxnSpPr/>
          <p:nvPr userDrawn="1"/>
        </p:nvCxnSpPr>
        <p:spPr>
          <a:xfrm>
            <a:off x="685800" y="6089073"/>
            <a:ext cx="436418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92594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577959" y="3523961"/>
            <a:ext cx="2556163" cy="2170257"/>
          </a:xfrm>
          <a:prstGeom prst="rect">
            <a:avLst/>
          </a:prstGeom>
        </p:spPr>
        <p:txBody>
          <a:bodyPr/>
          <a:lstStyle>
            <a:lvl1pPr>
              <a:lnSpc>
                <a:spcPct val="75000"/>
              </a:lnSpc>
              <a:defRPr sz="4800" b="1" i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6" name="Slide Number Placeholder 5"/>
          <p:cNvSpPr txBox="1">
            <a:spLocks/>
          </p:cNvSpPr>
          <p:nvPr userDrawn="1"/>
        </p:nvSpPr>
        <p:spPr>
          <a:xfrm>
            <a:off x="1025561" y="6158290"/>
            <a:ext cx="647753" cy="328295"/>
          </a:xfrm>
          <a:prstGeom prst="rect">
            <a:avLst/>
          </a:prstGeom>
        </p:spPr>
        <p:txBody>
          <a:bodyPr vert="horz" wrap="none" lIns="121920" tIns="60960" rIns="121920" bIns="6096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400" b="0" i="0" smtClean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rPr>
              <a:pPr algn="l"/>
              <a:t>‹#›</a:t>
            </a:fld>
            <a:endParaRPr lang="en-US" sz="1400" b="0" i="0" dirty="0">
              <a:solidFill>
                <a:schemeClr val="tx1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7" name="TextBox 16"/>
          <p:cNvSpPr txBox="1"/>
          <p:nvPr userDrawn="1"/>
        </p:nvSpPr>
        <p:spPr>
          <a:xfrm>
            <a:off x="602673" y="6168550"/>
            <a:ext cx="5982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0" i="0" dirty="0" smtClean="0">
                <a:latin typeface="Bebas Neue" charset="0"/>
                <a:ea typeface="Bebas Neue" charset="0"/>
                <a:cs typeface="Bebas Neue" charset="0"/>
              </a:rPr>
              <a:t>Slide  /</a:t>
            </a:r>
            <a:endParaRPr lang="en-US" sz="1400" b="0" i="0" dirty="0">
              <a:latin typeface="Bebas Neue" charset="0"/>
              <a:ea typeface="Bebas Neue" charset="0"/>
              <a:cs typeface="Bebas Neue" charset="0"/>
            </a:endParaRPr>
          </a:p>
        </p:txBody>
      </p:sp>
      <p:cxnSp>
        <p:nvCxnSpPr>
          <p:cNvPr id="19" name="Straight Connector 18"/>
          <p:cNvCxnSpPr/>
          <p:nvPr userDrawn="1"/>
        </p:nvCxnSpPr>
        <p:spPr>
          <a:xfrm>
            <a:off x="685800" y="6089073"/>
            <a:ext cx="436418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4034109" y="1684531"/>
            <a:ext cx="1686296" cy="1686296"/>
          </a:xfrm>
          <a:prstGeom prst="ellipse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29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6709447" y="1684531"/>
            <a:ext cx="1686296" cy="1686296"/>
          </a:xfrm>
          <a:prstGeom prst="ellipse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30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9410002" y="1684531"/>
            <a:ext cx="1686296" cy="1686296"/>
          </a:xfrm>
          <a:prstGeom prst="ellipse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029430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577959" y="3523961"/>
            <a:ext cx="2556163" cy="2170257"/>
          </a:xfrm>
          <a:prstGeom prst="rect">
            <a:avLst/>
          </a:prstGeom>
        </p:spPr>
        <p:txBody>
          <a:bodyPr/>
          <a:lstStyle>
            <a:lvl1pPr>
              <a:lnSpc>
                <a:spcPct val="75000"/>
              </a:lnSpc>
              <a:defRPr sz="4800" b="1" i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6" name="Slide Number Placeholder 5"/>
          <p:cNvSpPr txBox="1">
            <a:spLocks/>
          </p:cNvSpPr>
          <p:nvPr userDrawn="1"/>
        </p:nvSpPr>
        <p:spPr>
          <a:xfrm>
            <a:off x="1025561" y="6158290"/>
            <a:ext cx="647753" cy="328295"/>
          </a:xfrm>
          <a:prstGeom prst="rect">
            <a:avLst/>
          </a:prstGeom>
        </p:spPr>
        <p:txBody>
          <a:bodyPr vert="horz" wrap="none" lIns="121920" tIns="60960" rIns="121920" bIns="6096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400" b="0" i="0" smtClean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rPr>
              <a:pPr algn="l"/>
              <a:t>‹#›</a:t>
            </a:fld>
            <a:endParaRPr lang="en-US" sz="1400" b="0" i="0" dirty="0">
              <a:solidFill>
                <a:schemeClr val="tx1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7" name="TextBox 16"/>
          <p:cNvSpPr txBox="1"/>
          <p:nvPr userDrawn="1"/>
        </p:nvSpPr>
        <p:spPr>
          <a:xfrm>
            <a:off x="602673" y="6168550"/>
            <a:ext cx="5982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0" i="0" dirty="0" smtClean="0">
                <a:latin typeface="Bebas Neue" charset="0"/>
                <a:ea typeface="Bebas Neue" charset="0"/>
                <a:cs typeface="Bebas Neue" charset="0"/>
              </a:rPr>
              <a:t>Slide  /</a:t>
            </a:r>
            <a:endParaRPr lang="en-US" sz="1400" b="0" i="0" dirty="0">
              <a:latin typeface="Bebas Neue" charset="0"/>
              <a:ea typeface="Bebas Neue" charset="0"/>
              <a:cs typeface="Bebas Neue" charset="0"/>
            </a:endParaRPr>
          </a:p>
        </p:txBody>
      </p:sp>
      <p:cxnSp>
        <p:nvCxnSpPr>
          <p:cNvPr id="19" name="Straight Connector 18"/>
          <p:cNvCxnSpPr/>
          <p:nvPr userDrawn="1"/>
        </p:nvCxnSpPr>
        <p:spPr>
          <a:xfrm>
            <a:off x="685800" y="6089073"/>
            <a:ext cx="436418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027404" y="0"/>
            <a:ext cx="9164595" cy="3129106"/>
          </a:xfrm>
          <a:prstGeom prst="rect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3847304" y="3176699"/>
            <a:ext cx="951870" cy="951870"/>
          </a:xfrm>
          <a:prstGeom prst="ellipse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7913474" y="3176699"/>
            <a:ext cx="951870" cy="951870"/>
          </a:xfrm>
          <a:prstGeom prst="ellipse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888030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577959" y="3523961"/>
            <a:ext cx="2556163" cy="2170257"/>
          </a:xfrm>
          <a:prstGeom prst="rect">
            <a:avLst/>
          </a:prstGeom>
        </p:spPr>
        <p:txBody>
          <a:bodyPr/>
          <a:lstStyle>
            <a:lvl1pPr>
              <a:lnSpc>
                <a:spcPct val="75000"/>
              </a:lnSpc>
              <a:defRPr sz="4800" b="1" i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6" name="Slide Number Placeholder 5"/>
          <p:cNvSpPr txBox="1">
            <a:spLocks/>
          </p:cNvSpPr>
          <p:nvPr userDrawn="1"/>
        </p:nvSpPr>
        <p:spPr>
          <a:xfrm>
            <a:off x="1025561" y="6158290"/>
            <a:ext cx="647753" cy="328295"/>
          </a:xfrm>
          <a:prstGeom prst="rect">
            <a:avLst/>
          </a:prstGeom>
        </p:spPr>
        <p:txBody>
          <a:bodyPr vert="horz" wrap="none" lIns="121920" tIns="60960" rIns="121920" bIns="6096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400" b="0" i="0" smtClean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rPr>
              <a:pPr algn="l"/>
              <a:t>‹#›</a:t>
            </a:fld>
            <a:endParaRPr lang="en-US" sz="1400" b="0" i="0" dirty="0">
              <a:solidFill>
                <a:schemeClr val="tx1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7" name="TextBox 16"/>
          <p:cNvSpPr txBox="1"/>
          <p:nvPr userDrawn="1"/>
        </p:nvSpPr>
        <p:spPr>
          <a:xfrm>
            <a:off x="602673" y="6168550"/>
            <a:ext cx="5982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0" i="0" dirty="0" smtClean="0">
                <a:latin typeface="Bebas Neue" charset="0"/>
                <a:ea typeface="Bebas Neue" charset="0"/>
                <a:cs typeface="Bebas Neue" charset="0"/>
              </a:rPr>
              <a:t>Slide  /</a:t>
            </a:r>
            <a:endParaRPr lang="en-US" sz="1400" b="0" i="0" dirty="0">
              <a:latin typeface="Bebas Neue" charset="0"/>
              <a:ea typeface="Bebas Neue" charset="0"/>
              <a:cs typeface="Bebas Neue" charset="0"/>
            </a:endParaRPr>
          </a:p>
        </p:txBody>
      </p:sp>
      <p:cxnSp>
        <p:nvCxnSpPr>
          <p:cNvPr id="19" name="Straight Connector 18"/>
          <p:cNvCxnSpPr/>
          <p:nvPr userDrawn="1"/>
        </p:nvCxnSpPr>
        <p:spPr>
          <a:xfrm>
            <a:off x="685800" y="6089073"/>
            <a:ext cx="436418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4540101" y="-21266"/>
            <a:ext cx="7651897" cy="3450998"/>
          </a:xfrm>
          <a:prstGeom prst="rect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4540101" y="3429732"/>
            <a:ext cx="7651897" cy="3450998"/>
          </a:xfrm>
          <a:prstGeom prst="rect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12" name="Rectangle 11"/>
          <p:cNvSpPr/>
          <p:nvPr userDrawn="1"/>
        </p:nvSpPr>
        <p:spPr>
          <a:xfrm>
            <a:off x="3047622" y="0"/>
            <a:ext cx="1492479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36358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577959" y="1682805"/>
            <a:ext cx="2556163" cy="2170257"/>
          </a:xfrm>
          <a:prstGeom prst="rect">
            <a:avLst/>
          </a:prstGeom>
        </p:spPr>
        <p:txBody>
          <a:bodyPr/>
          <a:lstStyle>
            <a:lvl1pPr>
              <a:lnSpc>
                <a:spcPct val="75000"/>
              </a:lnSpc>
              <a:defRPr sz="4800" b="1" i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6" name="Slide Number Placeholder 5"/>
          <p:cNvSpPr txBox="1">
            <a:spLocks/>
          </p:cNvSpPr>
          <p:nvPr userDrawn="1"/>
        </p:nvSpPr>
        <p:spPr>
          <a:xfrm>
            <a:off x="1025561" y="6158290"/>
            <a:ext cx="647753" cy="328295"/>
          </a:xfrm>
          <a:prstGeom prst="rect">
            <a:avLst/>
          </a:prstGeom>
        </p:spPr>
        <p:txBody>
          <a:bodyPr vert="horz" wrap="none" lIns="121920" tIns="60960" rIns="121920" bIns="6096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400" b="0" i="0" smtClean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rPr>
              <a:pPr algn="l"/>
              <a:t>‹#›</a:t>
            </a:fld>
            <a:endParaRPr lang="en-US" sz="1400" b="0" i="0" dirty="0">
              <a:solidFill>
                <a:schemeClr val="tx1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7" name="TextBox 16"/>
          <p:cNvSpPr txBox="1"/>
          <p:nvPr userDrawn="1"/>
        </p:nvSpPr>
        <p:spPr>
          <a:xfrm>
            <a:off x="602673" y="6168550"/>
            <a:ext cx="5982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0" i="0" dirty="0" smtClean="0">
                <a:latin typeface="Bebas Neue" charset="0"/>
                <a:ea typeface="Bebas Neue" charset="0"/>
                <a:cs typeface="Bebas Neue" charset="0"/>
              </a:rPr>
              <a:t>Slide  /</a:t>
            </a:r>
            <a:endParaRPr lang="en-US" sz="1400" b="0" i="0" dirty="0">
              <a:latin typeface="Bebas Neue" charset="0"/>
              <a:ea typeface="Bebas Neue" charset="0"/>
              <a:cs typeface="Bebas Neue" charset="0"/>
            </a:endParaRPr>
          </a:p>
        </p:txBody>
      </p:sp>
      <p:cxnSp>
        <p:nvCxnSpPr>
          <p:cNvPr id="19" name="Straight Connector 18"/>
          <p:cNvCxnSpPr/>
          <p:nvPr userDrawn="1"/>
        </p:nvCxnSpPr>
        <p:spPr>
          <a:xfrm>
            <a:off x="685800" y="6089073"/>
            <a:ext cx="436418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 userDrawn="1"/>
        </p:nvSpPr>
        <p:spPr>
          <a:xfrm>
            <a:off x="3047622" y="0"/>
            <a:ext cx="3291393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44922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577959" y="3523961"/>
            <a:ext cx="2556163" cy="2170257"/>
          </a:xfrm>
          <a:prstGeom prst="rect">
            <a:avLst/>
          </a:prstGeom>
        </p:spPr>
        <p:txBody>
          <a:bodyPr/>
          <a:lstStyle>
            <a:lvl1pPr>
              <a:lnSpc>
                <a:spcPct val="75000"/>
              </a:lnSpc>
              <a:defRPr sz="4800" b="1" i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6" name="Slide Number Placeholder 5"/>
          <p:cNvSpPr txBox="1">
            <a:spLocks/>
          </p:cNvSpPr>
          <p:nvPr userDrawn="1"/>
        </p:nvSpPr>
        <p:spPr>
          <a:xfrm>
            <a:off x="1025561" y="6158290"/>
            <a:ext cx="647753" cy="328295"/>
          </a:xfrm>
          <a:prstGeom prst="rect">
            <a:avLst/>
          </a:prstGeom>
        </p:spPr>
        <p:txBody>
          <a:bodyPr vert="horz" wrap="none" lIns="121920" tIns="60960" rIns="121920" bIns="6096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400" b="0" i="0" smtClean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rPr>
              <a:pPr algn="l"/>
              <a:t>‹#›</a:t>
            </a:fld>
            <a:endParaRPr lang="en-US" sz="1400" b="0" i="0" dirty="0">
              <a:solidFill>
                <a:schemeClr val="tx1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7" name="TextBox 16"/>
          <p:cNvSpPr txBox="1"/>
          <p:nvPr userDrawn="1"/>
        </p:nvSpPr>
        <p:spPr>
          <a:xfrm>
            <a:off x="602673" y="6168550"/>
            <a:ext cx="5982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0" i="0" dirty="0" smtClean="0">
                <a:latin typeface="Bebas Neue" charset="0"/>
                <a:ea typeface="Bebas Neue" charset="0"/>
                <a:cs typeface="Bebas Neue" charset="0"/>
              </a:rPr>
              <a:t>Slide  /</a:t>
            </a:r>
            <a:endParaRPr lang="en-US" sz="1400" b="0" i="0" dirty="0">
              <a:latin typeface="Bebas Neue" charset="0"/>
              <a:ea typeface="Bebas Neue" charset="0"/>
              <a:cs typeface="Bebas Neue" charset="0"/>
            </a:endParaRPr>
          </a:p>
        </p:txBody>
      </p:sp>
      <p:cxnSp>
        <p:nvCxnSpPr>
          <p:cNvPr id="19" name="Straight Connector 18"/>
          <p:cNvCxnSpPr/>
          <p:nvPr userDrawn="1"/>
        </p:nvCxnSpPr>
        <p:spPr>
          <a:xfrm>
            <a:off x="685800" y="6089073"/>
            <a:ext cx="436418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3669956" y="1003184"/>
            <a:ext cx="2397211" cy="2644345"/>
          </a:xfrm>
          <a:prstGeom prst="rect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6357551" y="1003184"/>
            <a:ext cx="2397211" cy="2644345"/>
          </a:xfrm>
          <a:prstGeom prst="rect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9045145" y="1003184"/>
            <a:ext cx="2397211" cy="2644345"/>
          </a:xfrm>
          <a:prstGeom prst="rect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313156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577959" y="3523961"/>
            <a:ext cx="2556163" cy="2170257"/>
          </a:xfrm>
          <a:prstGeom prst="rect">
            <a:avLst/>
          </a:prstGeom>
        </p:spPr>
        <p:txBody>
          <a:bodyPr/>
          <a:lstStyle>
            <a:lvl1pPr>
              <a:lnSpc>
                <a:spcPct val="75000"/>
              </a:lnSpc>
              <a:defRPr sz="4800" b="1" i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6" name="Slide Number Placeholder 5"/>
          <p:cNvSpPr txBox="1">
            <a:spLocks/>
          </p:cNvSpPr>
          <p:nvPr userDrawn="1"/>
        </p:nvSpPr>
        <p:spPr>
          <a:xfrm>
            <a:off x="1025561" y="6158290"/>
            <a:ext cx="647753" cy="328295"/>
          </a:xfrm>
          <a:prstGeom prst="rect">
            <a:avLst/>
          </a:prstGeom>
        </p:spPr>
        <p:txBody>
          <a:bodyPr vert="horz" wrap="none" lIns="121920" tIns="60960" rIns="121920" bIns="6096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400" b="0" i="0" smtClean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rPr>
              <a:pPr algn="l"/>
              <a:t>‹#›</a:t>
            </a:fld>
            <a:endParaRPr lang="en-US" sz="1400" b="0" i="0" dirty="0">
              <a:solidFill>
                <a:schemeClr val="tx1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7" name="TextBox 16"/>
          <p:cNvSpPr txBox="1"/>
          <p:nvPr userDrawn="1"/>
        </p:nvSpPr>
        <p:spPr>
          <a:xfrm>
            <a:off x="602673" y="6168550"/>
            <a:ext cx="5982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0" i="0" dirty="0" smtClean="0">
                <a:latin typeface="Bebas Neue" charset="0"/>
                <a:ea typeface="Bebas Neue" charset="0"/>
                <a:cs typeface="Bebas Neue" charset="0"/>
              </a:rPr>
              <a:t>Slide  /</a:t>
            </a:r>
            <a:endParaRPr lang="en-US" sz="1400" b="0" i="0" dirty="0">
              <a:latin typeface="Bebas Neue" charset="0"/>
              <a:ea typeface="Bebas Neue" charset="0"/>
              <a:cs typeface="Bebas Neue" charset="0"/>
            </a:endParaRPr>
          </a:p>
        </p:txBody>
      </p:sp>
      <p:cxnSp>
        <p:nvCxnSpPr>
          <p:cNvPr id="19" name="Straight Connector 18"/>
          <p:cNvCxnSpPr/>
          <p:nvPr userDrawn="1"/>
        </p:nvCxnSpPr>
        <p:spPr>
          <a:xfrm>
            <a:off x="685800" y="6089073"/>
            <a:ext cx="436418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7055708" y="0"/>
            <a:ext cx="5136291" cy="6858000"/>
          </a:xfrm>
          <a:prstGeom prst="rect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62771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577959" y="3523961"/>
            <a:ext cx="2556163" cy="2170257"/>
          </a:xfrm>
          <a:prstGeom prst="rect">
            <a:avLst/>
          </a:prstGeom>
        </p:spPr>
        <p:txBody>
          <a:bodyPr/>
          <a:lstStyle>
            <a:lvl1pPr>
              <a:lnSpc>
                <a:spcPct val="75000"/>
              </a:lnSpc>
              <a:defRPr sz="4800" b="1" i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6" name="Slide Number Placeholder 5"/>
          <p:cNvSpPr txBox="1">
            <a:spLocks/>
          </p:cNvSpPr>
          <p:nvPr userDrawn="1"/>
        </p:nvSpPr>
        <p:spPr>
          <a:xfrm>
            <a:off x="1025561" y="6158290"/>
            <a:ext cx="647753" cy="328295"/>
          </a:xfrm>
          <a:prstGeom prst="rect">
            <a:avLst/>
          </a:prstGeom>
        </p:spPr>
        <p:txBody>
          <a:bodyPr vert="horz" wrap="none" lIns="121920" tIns="60960" rIns="121920" bIns="6096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400" b="0" i="0" smtClean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rPr>
              <a:pPr algn="l"/>
              <a:t>‹#›</a:t>
            </a:fld>
            <a:endParaRPr lang="en-US" sz="1400" b="0" i="0" dirty="0">
              <a:solidFill>
                <a:schemeClr val="tx1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7" name="TextBox 16"/>
          <p:cNvSpPr txBox="1"/>
          <p:nvPr userDrawn="1"/>
        </p:nvSpPr>
        <p:spPr>
          <a:xfrm>
            <a:off x="602673" y="6168550"/>
            <a:ext cx="5982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0" i="0" dirty="0" smtClean="0">
                <a:latin typeface="Bebas Neue" charset="0"/>
                <a:ea typeface="Bebas Neue" charset="0"/>
                <a:cs typeface="Bebas Neue" charset="0"/>
              </a:rPr>
              <a:t>Slide  /</a:t>
            </a:r>
            <a:endParaRPr lang="en-US" sz="1400" b="0" i="0" dirty="0">
              <a:latin typeface="Bebas Neue" charset="0"/>
              <a:ea typeface="Bebas Neue" charset="0"/>
              <a:cs typeface="Bebas Neue" charset="0"/>
            </a:endParaRPr>
          </a:p>
        </p:txBody>
      </p:sp>
      <p:cxnSp>
        <p:nvCxnSpPr>
          <p:cNvPr id="19" name="Straight Connector 18"/>
          <p:cNvCxnSpPr/>
          <p:nvPr userDrawn="1"/>
        </p:nvCxnSpPr>
        <p:spPr>
          <a:xfrm>
            <a:off x="685800" y="6089073"/>
            <a:ext cx="436418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8501449" y="0"/>
            <a:ext cx="3690551" cy="6858000"/>
          </a:xfrm>
          <a:prstGeom prst="rect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840486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577959" y="3523961"/>
            <a:ext cx="2556163" cy="2170257"/>
          </a:xfrm>
          <a:prstGeom prst="rect">
            <a:avLst/>
          </a:prstGeom>
        </p:spPr>
        <p:txBody>
          <a:bodyPr/>
          <a:lstStyle>
            <a:lvl1pPr>
              <a:lnSpc>
                <a:spcPct val="75000"/>
              </a:lnSpc>
              <a:defRPr sz="4800" b="1" i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6" name="Slide Number Placeholder 5"/>
          <p:cNvSpPr txBox="1">
            <a:spLocks/>
          </p:cNvSpPr>
          <p:nvPr userDrawn="1"/>
        </p:nvSpPr>
        <p:spPr>
          <a:xfrm>
            <a:off x="1025561" y="6158290"/>
            <a:ext cx="647753" cy="328295"/>
          </a:xfrm>
          <a:prstGeom prst="rect">
            <a:avLst/>
          </a:prstGeom>
        </p:spPr>
        <p:txBody>
          <a:bodyPr vert="horz" wrap="none" lIns="121920" tIns="60960" rIns="121920" bIns="6096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400" b="0" i="0" smtClean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rPr>
              <a:pPr algn="l"/>
              <a:t>‹#›</a:t>
            </a:fld>
            <a:endParaRPr lang="en-US" sz="1400" b="0" i="0" dirty="0">
              <a:solidFill>
                <a:schemeClr val="tx1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7" name="TextBox 16"/>
          <p:cNvSpPr txBox="1"/>
          <p:nvPr userDrawn="1"/>
        </p:nvSpPr>
        <p:spPr>
          <a:xfrm>
            <a:off x="602673" y="6168550"/>
            <a:ext cx="5982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0" i="0" dirty="0" smtClean="0">
                <a:latin typeface="Bebas Neue" charset="0"/>
                <a:ea typeface="Bebas Neue" charset="0"/>
                <a:cs typeface="Bebas Neue" charset="0"/>
              </a:rPr>
              <a:t>Slide  /</a:t>
            </a:r>
            <a:endParaRPr lang="en-US" sz="1400" b="0" i="0" dirty="0">
              <a:latin typeface="Bebas Neue" charset="0"/>
              <a:ea typeface="Bebas Neue" charset="0"/>
              <a:cs typeface="Bebas Neue" charset="0"/>
            </a:endParaRPr>
          </a:p>
        </p:txBody>
      </p:sp>
      <p:cxnSp>
        <p:nvCxnSpPr>
          <p:cNvPr id="19" name="Straight Connector 18"/>
          <p:cNvCxnSpPr/>
          <p:nvPr userDrawn="1"/>
        </p:nvCxnSpPr>
        <p:spPr>
          <a:xfrm>
            <a:off x="685800" y="6089073"/>
            <a:ext cx="436418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3027405" y="0"/>
            <a:ext cx="3080083" cy="6858000"/>
          </a:xfrm>
          <a:prstGeom prst="rect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6101190" y="0"/>
            <a:ext cx="3080083" cy="6858000"/>
          </a:xfrm>
          <a:prstGeom prst="rect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9181273" y="0"/>
            <a:ext cx="3080083" cy="6858000"/>
          </a:xfrm>
          <a:prstGeom prst="rect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20597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3027405" y="0"/>
            <a:ext cx="3080083" cy="6858000"/>
          </a:xfrm>
          <a:prstGeom prst="rect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6101190" y="0"/>
            <a:ext cx="3080083" cy="6858000"/>
          </a:xfrm>
          <a:prstGeom prst="rect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9181273" y="0"/>
            <a:ext cx="3080083" cy="6858000"/>
          </a:xfrm>
          <a:prstGeom prst="rect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-46619" y="0"/>
            <a:ext cx="3080083" cy="6858000"/>
          </a:xfrm>
          <a:prstGeom prst="rect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185026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3027405" y="0"/>
            <a:ext cx="3080083" cy="4238368"/>
          </a:xfrm>
          <a:prstGeom prst="rect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6101190" y="0"/>
            <a:ext cx="3080083" cy="4238368"/>
          </a:xfrm>
          <a:prstGeom prst="rect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9181273" y="0"/>
            <a:ext cx="3080083" cy="4238368"/>
          </a:xfrm>
          <a:prstGeom prst="rect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-46619" y="0"/>
            <a:ext cx="3080083" cy="4238368"/>
          </a:xfrm>
          <a:prstGeom prst="rect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314184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Slide Number Placeholder 5"/>
          <p:cNvSpPr txBox="1">
            <a:spLocks/>
          </p:cNvSpPr>
          <p:nvPr userDrawn="1"/>
        </p:nvSpPr>
        <p:spPr>
          <a:xfrm>
            <a:off x="1025561" y="6158290"/>
            <a:ext cx="647753" cy="328295"/>
          </a:xfrm>
          <a:prstGeom prst="rect">
            <a:avLst/>
          </a:prstGeom>
        </p:spPr>
        <p:txBody>
          <a:bodyPr vert="horz" wrap="none" lIns="121920" tIns="60960" rIns="121920" bIns="6096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400" b="0" i="0" smtClean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rPr>
              <a:pPr algn="l"/>
              <a:t>‹#›</a:t>
            </a:fld>
            <a:endParaRPr lang="en-US" sz="1400" b="0" i="0" dirty="0">
              <a:solidFill>
                <a:schemeClr val="tx1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7" name="TextBox 16"/>
          <p:cNvSpPr txBox="1"/>
          <p:nvPr userDrawn="1"/>
        </p:nvSpPr>
        <p:spPr>
          <a:xfrm>
            <a:off x="602673" y="6168550"/>
            <a:ext cx="5982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0" i="0" dirty="0" smtClean="0">
                <a:latin typeface="Bebas Neue" charset="0"/>
                <a:ea typeface="Bebas Neue" charset="0"/>
                <a:cs typeface="Bebas Neue" charset="0"/>
              </a:rPr>
              <a:t>Slide  /</a:t>
            </a:r>
            <a:endParaRPr lang="en-US" sz="1400" b="0" i="0" dirty="0">
              <a:latin typeface="Bebas Neue" charset="0"/>
              <a:ea typeface="Bebas Neue" charset="0"/>
              <a:cs typeface="Bebas Neue" charset="0"/>
            </a:endParaRPr>
          </a:p>
        </p:txBody>
      </p:sp>
      <p:cxnSp>
        <p:nvCxnSpPr>
          <p:cNvPr id="19" name="Straight Connector 18"/>
          <p:cNvCxnSpPr/>
          <p:nvPr userDrawn="1"/>
        </p:nvCxnSpPr>
        <p:spPr>
          <a:xfrm>
            <a:off x="685800" y="6089073"/>
            <a:ext cx="436418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itle 13"/>
          <p:cNvSpPr>
            <a:spLocks noGrp="1"/>
          </p:cNvSpPr>
          <p:nvPr>
            <p:ph type="title"/>
          </p:nvPr>
        </p:nvSpPr>
        <p:spPr>
          <a:xfrm>
            <a:off x="577959" y="1682805"/>
            <a:ext cx="2556163" cy="2170257"/>
          </a:xfrm>
          <a:prstGeom prst="rect">
            <a:avLst/>
          </a:prstGeom>
        </p:spPr>
        <p:txBody>
          <a:bodyPr/>
          <a:lstStyle>
            <a:lvl1pPr>
              <a:lnSpc>
                <a:spcPct val="75000"/>
              </a:lnSpc>
              <a:defRPr sz="4800" b="1" i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33600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577959" y="3523961"/>
            <a:ext cx="2556163" cy="2170257"/>
          </a:xfrm>
          <a:prstGeom prst="rect">
            <a:avLst/>
          </a:prstGeom>
        </p:spPr>
        <p:txBody>
          <a:bodyPr/>
          <a:lstStyle>
            <a:lvl1pPr>
              <a:lnSpc>
                <a:spcPct val="75000"/>
              </a:lnSpc>
              <a:defRPr sz="4800" b="1" i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6" name="Slide Number Placeholder 5"/>
          <p:cNvSpPr txBox="1">
            <a:spLocks/>
          </p:cNvSpPr>
          <p:nvPr userDrawn="1"/>
        </p:nvSpPr>
        <p:spPr>
          <a:xfrm>
            <a:off x="1025561" y="6158290"/>
            <a:ext cx="647753" cy="328295"/>
          </a:xfrm>
          <a:prstGeom prst="rect">
            <a:avLst/>
          </a:prstGeom>
        </p:spPr>
        <p:txBody>
          <a:bodyPr vert="horz" wrap="none" lIns="121920" tIns="60960" rIns="121920" bIns="6096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400" b="0" i="0" smtClean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rPr>
              <a:pPr algn="l"/>
              <a:t>‹#›</a:t>
            </a:fld>
            <a:endParaRPr lang="en-US" sz="1400" b="0" i="0" dirty="0">
              <a:solidFill>
                <a:schemeClr val="tx1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7" name="TextBox 16"/>
          <p:cNvSpPr txBox="1"/>
          <p:nvPr userDrawn="1"/>
        </p:nvSpPr>
        <p:spPr>
          <a:xfrm>
            <a:off x="602673" y="6168550"/>
            <a:ext cx="5982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0" i="0" dirty="0" smtClean="0">
                <a:latin typeface="Bebas Neue" charset="0"/>
                <a:ea typeface="Bebas Neue" charset="0"/>
                <a:cs typeface="Bebas Neue" charset="0"/>
              </a:rPr>
              <a:t>Slide  /</a:t>
            </a:r>
            <a:endParaRPr lang="en-US" sz="1400" b="0" i="0" dirty="0">
              <a:latin typeface="Bebas Neue" charset="0"/>
              <a:ea typeface="Bebas Neue" charset="0"/>
              <a:cs typeface="Bebas Neue" charset="0"/>
            </a:endParaRPr>
          </a:p>
        </p:txBody>
      </p:sp>
      <p:cxnSp>
        <p:nvCxnSpPr>
          <p:cNvPr id="19" name="Straight Connector 18"/>
          <p:cNvCxnSpPr/>
          <p:nvPr userDrawn="1"/>
        </p:nvCxnSpPr>
        <p:spPr>
          <a:xfrm>
            <a:off x="685800" y="6089073"/>
            <a:ext cx="436418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3904736" y="681908"/>
            <a:ext cx="3361037" cy="1962439"/>
          </a:xfrm>
          <a:prstGeom prst="rect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7760044" y="681908"/>
            <a:ext cx="3361037" cy="1962439"/>
          </a:xfrm>
          <a:prstGeom prst="rect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904736" y="3523961"/>
            <a:ext cx="3361037" cy="1962439"/>
          </a:xfrm>
          <a:prstGeom prst="rect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7760044" y="3523961"/>
            <a:ext cx="3361037" cy="1962439"/>
          </a:xfrm>
          <a:prstGeom prst="rect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539999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Slide Number Placeholder 5"/>
          <p:cNvSpPr txBox="1">
            <a:spLocks/>
          </p:cNvSpPr>
          <p:nvPr userDrawn="1"/>
        </p:nvSpPr>
        <p:spPr>
          <a:xfrm>
            <a:off x="1025561" y="6158290"/>
            <a:ext cx="647753" cy="328295"/>
          </a:xfrm>
          <a:prstGeom prst="rect">
            <a:avLst/>
          </a:prstGeom>
        </p:spPr>
        <p:txBody>
          <a:bodyPr vert="horz" wrap="none" lIns="121920" tIns="60960" rIns="121920" bIns="6096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400" b="0" i="0" smtClean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rPr>
              <a:pPr algn="l"/>
              <a:t>‹#›</a:t>
            </a:fld>
            <a:endParaRPr lang="en-US" sz="1400" b="0" i="0" dirty="0">
              <a:solidFill>
                <a:schemeClr val="tx1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7" name="TextBox 16"/>
          <p:cNvSpPr txBox="1"/>
          <p:nvPr userDrawn="1"/>
        </p:nvSpPr>
        <p:spPr>
          <a:xfrm>
            <a:off x="602673" y="6168550"/>
            <a:ext cx="5982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0" i="0" dirty="0" smtClean="0">
                <a:latin typeface="Bebas Neue" charset="0"/>
                <a:ea typeface="Bebas Neue" charset="0"/>
                <a:cs typeface="Bebas Neue" charset="0"/>
              </a:rPr>
              <a:t>Slide  /</a:t>
            </a:r>
            <a:endParaRPr lang="en-US" sz="1400" b="0" i="0" dirty="0">
              <a:latin typeface="Bebas Neue" charset="0"/>
              <a:ea typeface="Bebas Neue" charset="0"/>
              <a:cs typeface="Bebas Neue" charset="0"/>
            </a:endParaRPr>
          </a:p>
        </p:txBody>
      </p:sp>
      <p:cxnSp>
        <p:nvCxnSpPr>
          <p:cNvPr id="19" name="Straight Connector 18"/>
          <p:cNvCxnSpPr/>
          <p:nvPr userDrawn="1"/>
        </p:nvCxnSpPr>
        <p:spPr>
          <a:xfrm>
            <a:off x="685800" y="6089073"/>
            <a:ext cx="436418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3027405" y="0"/>
            <a:ext cx="3080083" cy="6858000"/>
          </a:xfrm>
          <a:prstGeom prst="rect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10" name="Title 13"/>
          <p:cNvSpPr>
            <a:spLocks noGrp="1"/>
          </p:cNvSpPr>
          <p:nvPr>
            <p:ph type="title"/>
          </p:nvPr>
        </p:nvSpPr>
        <p:spPr>
          <a:xfrm>
            <a:off x="577959" y="1682805"/>
            <a:ext cx="2556163" cy="2170257"/>
          </a:xfrm>
          <a:prstGeom prst="rect">
            <a:avLst/>
          </a:prstGeom>
        </p:spPr>
        <p:txBody>
          <a:bodyPr/>
          <a:lstStyle>
            <a:lvl1pPr>
              <a:lnSpc>
                <a:spcPct val="75000"/>
              </a:lnSpc>
              <a:defRPr sz="4800" b="1" i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105110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Slide Number Placeholder 5"/>
          <p:cNvSpPr txBox="1">
            <a:spLocks/>
          </p:cNvSpPr>
          <p:nvPr userDrawn="1"/>
        </p:nvSpPr>
        <p:spPr>
          <a:xfrm>
            <a:off x="1025561" y="6158290"/>
            <a:ext cx="647753" cy="328295"/>
          </a:xfrm>
          <a:prstGeom prst="rect">
            <a:avLst/>
          </a:prstGeom>
        </p:spPr>
        <p:txBody>
          <a:bodyPr vert="horz" wrap="none" lIns="121920" tIns="60960" rIns="121920" bIns="6096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400" b="0" i="0" smtClean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rPr>
              <a:pPr algn="l"/>
              <a:t>‹#›</a:t>
            </a:fld>
            <a:endParaRPr lang="en-US" sz="1400" b="0" i="0" dirty="0">
              <a:solidFill>
                <a:schemeClr val="tx1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7" name="TextBox 16"/>
          <p:cNvSpPr txBox="1"/>
          <p:nvPr userDrawn="1"/>
        </p:nvSpPr>
        <p:spPr>
          <a:xfrm>
            <a:off x="602673" y="6168550"/>
            <a:ext cx="5982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0" i="0" dirty="0" smtClean="0">
                <a:latin typeface="Bebas Neue" charset="0"/>
                <a:ea typeface="Bebas Neue" charset="0"/>
                <a:cs typeface="Bebas Neue" charset="0"/>
              </a:rPr>
              <a:t>Slide  /</a:t>
            </a:r>
            <a:endParaRPr lang="en-US" sz="1400" b="0" i="0" dirty="0">
              <a:latin typeface="Bebas Neue" charset="0"/>
              <a:ea typeface="Bebas Neue" charset="0"/>
              <a:cs typeface="Bebas Neue" charset="0"/>
            </a:endParaRPr>
          </a:p>
        </p:txBody>
      </p:sp>
      <p:cxnSp>
        <p:nvCxnSpPr>
          <p:cNvPr id="19" name="Straight Connector 18"/>
          <p:cNvCxnSpPr/>
          <p:nvPr userDrawn="1"/>
        </p:nvCxnSpPr>
        <p:spPr>
          <a:xfrm>
            <a:off x="685800" y="6089073"/>
            <a:ext cx="436418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3027405" y="0"/>
            <a:ext cx="3080083" cy="6858000"/>
          </a:xfrm>
          <a:prstGeom prst="rect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8" name="Title 13"/>
          <p:cNvSpPr>
            <a:spLocks noGrp="1"/>
          </p:cNvSpPr>
          <p:nvPr>
            <p:ph type="title"/>
          </p:nvPr>
        </p:nvSpPr>
        <p:spPr>
          <a:xfrm>
            <a:off x="577959" y="3523961"/>
            <a:ext cx="2556163" cy="2170257"/>
          </a:xfrm>
          <a:prstGeom prst="rect">
            <a:avLst/>
          </a:prstGeom>
        </p:spPr>
        <p:txBody>
          <a:bodyPr/>
          <a:lstStyle>
            <a:lvl1pPr>
              <a:lnSpc>
                <a:spcPct val="75000"/>
              </a:lnSpc>
              <a:defRPr sz="4800" b="1" i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839325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577959" y="3523961"/>
            <a:ext cx="2556163" cy="2170257"/>
          </a:xfrm>
          <a:prstGeom prst="rect">
            <a:avLst/>
          </a:prstGeom>
        </p:spPr>
        <p:txBody>
          <a:bodyPr/>
          <a:lstStyle>
            <a:lvl1pPr>
              <a:lnSpc>
                <a:spcPct val="75000"/>
              </a:lnSpc>
              <a:defRPr sz="4800" b="1" i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6" name="Slide Number Placeholder 5"/>
          <p:cNvSpPr txBox="1">
            <a:spLocks/>
          </p:cNvSpPr>
          <p:nvPr userDrawn="1"/>
        </p:nvSpPr>
        <p:spPr>
          <a:xfrm>
            <a:off x="1025561" y="6158290"/>
            <a:ext cx="647753" cy="328295"/>
          </a:xfrm>
          <a:prstGeom prst="rect">
            <a:avLst/>
          </a:prstGeom>
        </p:spPr>
        <p:txBody>
          <a:bodyPr vert="horz" wrap="none" lIns="121920" tIns="60960" rIns="121920" bIns="6096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400" b="0" i="0" smtClean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rPr>
              <a:pPr algn="l"/>
              <a:t>‹#›</a:t>
            </a:fld>
            <a:endParaRPr lang="en-US" sz="1400" b="0" i="0" dirty="0">
              <a:solidFill>
                <a:schemeClr val="tx1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7" name="TextBox 16"/>
          <p:cNvSpPr txBox="1"/>
          <p:nvPr userDrawn="1"/>
        </p:nvSpPr>
        <p:spPr>
          <a:xfrm>
            <a:off x="602673" y="6168550"/>
            <a:ext cx="5982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0" i="0" dirty="0" smtClean="0">
                <a:latin typeface="Bebas Neue" charset="0"/>
                <a:ea typeface="Bebas Neue" charset="0"/>
                <a:cs typeface="Bebas Neue" charset="0"/>
              </a:rPr>
              <a:t>Slide  /</a:t>
            </a:r>
            <a:endParaRPr lang="en-US" sz="1400" b="0" i="0" dirty="0">
              <a:latin typeface="Bebas Neue" charset="0"/>
              <a:ea typeface="Bebas Neue" charset="0"/>
              <a:cs typeface="Bebas Neue" charset="0"/>
            </a:endParaRPr>
          </a:p>
        </p:txBody>
      </p:sp>
      <p:cxnSp>
        <p:nvCxnSpPr>
          <p:cNvPr id="19" name="Straight Connector 18"/>
          <p:cNvCxnSpPr/>
          <p:nvPr userDrawn="1"/>
        </p:nvCxnSpPr>
        <p:spPr>
          <a:xfrm>
            <a:off x="685800" y="6089073"/>
            <a:ext cx="436418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3047622" y="0"/>
            <a:ext cx="9144377" cy="4497859"/>
          </a:xfrm>
          <a:prstGeom prst="rect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639641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577959" y="3523961"/>
            <a:ext cx="2556163" cy="2170257"/>
          </a:xfrm>
          <a:prstGeom prst="rect">
            <a:avLst/>
          </a:prstGeom>
        </p:spPr>
        <p:txBody>
          <a:bodyPr/>
          <a:lstStyle>
            <a:lvl1pPr>
              <a:lnSpc>
                <a:spcPct val="75000"/>
              </a:lnSpc>
              <a:defRPr sz="4800" b="1" i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6" name="Slide Number Placeholder 5"/>
          <p:cNvSpPr txBox="1">
            <a:spLocks/>
          </p:cNvSpPr>
          <p:nvPr userDrawn="1"/>
        </p:nvSpPr>
        <p:spPr>
          <a:xfrm>
            <a:off x="1025561" y="6158290"/>
            <a:ext cx="647753" cy="328295"/>
          </a:xfrm>
          <a:prstGeom prst="rect">
            <a:avLst/>
          </a:prstGeom>
        </p:spPr>
        <p:txBody>
          <a:bodyPr vert="horz" wrap="none" lIns="121920" tIns="60960" rIns="121920" bIns="6096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400" b="0" i="0" smtClean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rPr>
              <a:pPr algn="l"/>
              <a:t>‹#›</a:t>
            </a:fld>
            <a:endParaRPr lang="en-US" sz="1400" b="0" i="0" dirty="0">
              <a:solidFill>
                <a:schemeClr val="tx1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7" name="TextBox 16"/>
          <p:cNvSpPr txBox="1"/>
          <p:nvPr userDrawn="1"/>
        </p:nvSpPr>
        <p:spPr>
          <a:xfrm>
            <a:off x="602673" y="6168550"/>
            <a:ext cx="5982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0" i="0" dirty="0" smtClean="0">
                <a:latin typeface="Bebas Neue" charset="0"/>
                <a:ea typeface="Bebas Neue" charset="0"/>
                <a:cs typeface="Bebas Neue" charset="0"/>
              </a:rPr>
              <a:t>Slide  /</a:t>
            </a:r>
            <a:endParaRPr lang="en-US" sz="1400" b="0" i="0" dirty="0">
              <a:latin typeface="Bebas Neue" charset="0"/>
              <a:ea typeface="Bebas Neue" charset="0"/>
              <a:cs typeface="Bebas Neue" charset="0"/>
            </a:endParaRPr>
          </a:p>
        </p:txBody>
      </p:sp>
      <p:cxnSp>
        <p:nvCxnSpPr>
          <p:cNvPr id="19" name="Straight Connector 18"/>
          <p:cNvCxnSpPr/>
          <p:nvPr userDrawn="1"/>
        </p:nvCxnSpPr>
        <p:spPr>
          <a:xfrm>
            <a:off x="685800" y="6089073"/>
            <a:ext cx="436418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3047622" y="1"/>
            <a:ext cx="9144377" cy="3934046"/>
          </a:xfrm>
          <a:prstGeom prst="rect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920830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577959" y="3523961"/>
            <a:ext cx="2556163" cy="2170257"/>
          </a:xfrm>
          <a:prstGeom prst="rect">
            <a:avLst/>
          </a:prstGeom>
        </p:spPr>
        <p:txBody>
          <a:bodyPr/>
          <a:lstStyle>
            <a:lvl1pPr>
              <a:lnSpc>
                <a:spcPct val="75000"/>
              </a:lnSpc>
              <a:defRPr sz="4800" b="1" i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6" name="Slide Number Placeholder 5"/>
          <p:cNvSpPr txBox="1">
            <a:spLocks/>
          </p:cNvSpPr>
          <p:nvPr userDrawn="1"/>
        </p:nvSpPr>
        <p:spPr>
          <a:xfrm>
            <a:off x="1025561" y="6158290"/>
            <a:ext cx="647753" cy="328295"/>
          </a:xfrm>
          <a:prstGeom prst="rect">
            <a:avLst/>
          </a:prstGeom>
        </p:spPr>
        <p:txBody>
          <a:bodyPr vert="horz" wrap="none" lIns="121920" tIns="60960" rIns="121920" bIns="6096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400" b="0" i="0" smtClean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rPr>
              <a:pPr algn="l"/>
              <a:t>‹#›</a:t>
            </a:fld>
            <a:endParaRPr lang="en-US" sz="1400" b="0" i="0" dirty="0">
              <a:solidFill>
                <a:schemeClr val="tx1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7" name="TextBox 16"/>
          <p:cNvSpPr txBox="1"/>
          <p:nvPr userDrawn="1"/>
        </p:nvSpPr>
        <p:spPr>
          <a:xfrm>
            <a:off x="602673" y="6168550"/>
            <a:ext cx="5982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0" i="0" dirty="0" smtClean="0">
                <a:latin typeface="Bebas Neue" charset="0"/>
                <a:ea typeface="Bebas Neue" charset="0"/>
                <a:cs typeface="Bebas Neue" charset="0"/>
              </a:rPr>
              <a:t>Slide  /</a:t>
            </a:r>
            <a:endParaRPr lang="en-US" sz="1400" b="0" i="0" dirty="0">
              <a:latin typeface="Bebas Neue" charset="0"/>
              <a:ea typeface="Bebas Neue" charset="0"/>
              <a:cs typeface="Bebas Neue" charset="0"/>
            </a:endParaRPr>
          </a:p>
        </p:txBody>
      </p:sp>
      <p:cxnSp>
        <p:nvCxnSpPr>
          <p:cNvPr id="19" name="Straight Connector 18"/>
          <p:cNvCxnSpPr/>
          <p:nvPr userDrawn="1"/>
        </p:nvCxnSpPr>
        <p:spPr>
          <a:xfrm>
            <a:off x="685800" y="6089073"/>
            <a:ext cx="436418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3047622" y="1"/>
            <a:ext cx="9144377" cy="2785729"/>
          </a:xfrm>
          <a:prstGeom prst="rect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120566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577959" y="3523961"/>
            <a:ext cx="2556163" cy="2170257"/>
          </a:xfrm>
          <a:prstGeom prst="rect">
            <a:avLst/>
          </a:prstGeom>
        </p:spPr>
        <p:txBody>
          <a:bodyPr/>
          <a:lstStyle>
            <a:lvl1pPr>
              <a:lnSpc>
                <a:spcPct val="75000"/>
              </a:lnSpc>
              <a:defRPr sz="4800" b="1" i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6" name="Slide Number Placeholder 5"/>
          <p:cNvSpPr txBox="1">
            <a:spLocks/>
          </p:cNvSpPr>
          <p:nvPr userDrawn="1"/>
        </p:nvSpPr>
        <p:spPr>
          <a:xfrm>
            <a:off x="1025561" y="6158290"/>
            <a:ext cx="647753" cy="328295"/>
          </a:xfrm>
          <a:prstGeom prst="rect">
            <a:avLst/>
          </a:prstGeom>
        </p:spPr>
        <p:txBody>
          <a:bodyPr vert="horz" wrap="none" lIns="121920" tIns="60960" rIns="121920" bIns="6096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400" b="0" i="0" smtClean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rPr>
              <a:pPr algn="l"/>
              <a:t>‹#›</a:t>
            </a:fld>
            <a:endParaRPr lang="en-US" sz="1400" b="0" i="0" dirty="0">
              <a:solidFill>
                <a:schemeClr val="tx1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7" name="TextBox 16"/>
          <p:cNvSpPr txBox="1"/>
          <p:nvPr userDrawn="1"/>
        </p:nvSpPr>
        <p:spPr>
          <a:xfrm>
            <a:off x="602673" y="6168550"/>
            <a:ext cx="5982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0" i="0" dirty="0" smtClean="0">
                <a:latin typeface="Bebas Neue" charset="0"/>
                <a:ea typeface="Bebas Neue" charset="0"/>
                <a:cs typeface="Bebas Neue" charset="0"/>
              </a:rPr>
              <a:t>Slide  /</a:t>
            </a:r>
            <a:endParaRPr lang="en-US" sz="1400" b="0" i="0" dirty="0">
              <a:latin typeface="Bebas Neue" charset="0"/>
              <a:ea typeface="Bebas Neue" charset="0"/>
              <a:cs typeface="Bebas Neue" charset="0"/>
            </a:endParaRPr>
          </a:p>
        </p:txBody>
      </p:sp>
      <p:cxnSp>
        <p:nvCxnSpPr>
          <p:cNvPr id="19" name="Straight Connector 18"/>
          <p:cNvCxnSpPr/>
          <p:nvPr userDrawn="1"/>
        </p:nvCxnSpPr>
        <p:spPr>
          <a:xfrm>
            <a:off x="685800" y="6089073"/>
            <a:ext cx="436418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3047622" y="-24713"/>
            <a:ext cx="4181081" cy="2302250"/>
          </a:xfrm>
          <a:prstGeom prst="rect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047622" y="2277537"/>
            <a:ext cx="4181081" cy="2302250"/>
          </a:xfrm>
          <a:prstGeom prst="rect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047622" y="4579787"/>
            <a:ext cx="4181081" cy="2302250"/>
          </a:xfrm>
          <a:prstGeom prst="rect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875438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577959" y="3523961"/>
            <a:ext cx="2556163" cy="2170257"/>
          </a:xfrm>
          <a:prstGeom prst="rect">
            <a:avLst/>
          </a:prstGeom>
        </p:spPr>
        <p:txBody>
          <a:bodyPr/>
          <a:lstStyle>
            <a:lvl1pPr>
              <a:lnSpc>
                <a:spcPct val="75000"/>
              </a:lnSpc>
              <a:defRPr sz="4800" b="1" i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6" name="Slide Number Placeholder 5"/>
          <p:cNvSpPr txBox="1">
            <a:spLocks/>
          </p:cNvSpPr>
          <p:nvPr userDrawn="1"/>
        </p:nvSpPr>
        <p:spPr>
          <a:xfrm>
            <a:off x="1025561" y="6158290"/>
            <a:ext cx="647753" cy="328295"/>
          </a:xfrm>
          <a:prstGeom prst="rect">
            <a:avLst/>
          </a:prstGeom>
        </p:spPr>
        <p:txBody>
          <a:bodyPr vert="horz" wrap="none" lIns="121920" tIns="60960" rIns="121920" bIns="6096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400" b="0" i="0" smtClean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rPr>
              <a:pPr algn="l"/>
              <a:t>‹#›</a:t>
            </a:fld>
            <a:endParaRPr lang="en-US" sz="1400" b="0" i="0" dirty="0">
              <a:solidFill>
                <a:schemeClr val="tx1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7" name="TextBox 16"/>
          <p:cNvSpPr txBox="1"/>
          <p:nvPr userDrawn="1"/>
        </p:nvSpPr>
        <p:spPr>
          <a:xfrm>
            <a:off x="602673" y="6168550"/>
            <a:ext cx="5982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0" i="0" dirty="0" smtClean="0">
                <a:latin typeface="Bebas Neue" charset="0"/>
                <a:ea typeface="Bebas Neue" charset="0"/>
                <a:cs typeface="Bebas Neue" charset="0"/>
              </a:rPr>
              <a:t>Slide  /</a:t>
            </a:r>
            <a:endParaRPr lang="en-US" sz="1400" b="0" i="0" dirty="0">
              <a:latin typeface="Bebas Neue" charset="0"/>
              <a:ea typeface="Bebas Neue" charset="0"/>
              <a:cs typeface="Bebas Neue" charset="0"/>
            </a:endParaRPr>
          </a:p>
        </p:txBody>
      </p:sp>
      <p:cxnSp>
        <p:nvCxnSpPr>
          <p:cNvPr id="19" name="Straight Connector 18"/>
          <p:cNvCxnSpPr/>
          <p:nvPr userDrawn="1"/>
        </p:nvCxnSpPr>
        <p:spPr>
          <a:xfrm>
            <a:off x="685800" y="6089073"/>
            <a:ext cx="436418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8010919" y="-24714"/>
            <a:ext cx="4181081" cy="3416681"/>
          </a:xfrm>
          <a:prstGeom prst="rect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8010919" y="3391967"/>
            <a:ext cx="4181081" cy="3466033"/>
          </a:xfrm>
          <a:prstGeom prst="rect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218915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577959" y="1723669"/>
            <a:ext cx="2556163" cy="2170257"/>
          </a:xfrm>
          <a:prstGeom prst="rect">
            <a:avLst/>
          </a:prstGeom>
        </p:spPr>
        <p:txBody>
          <a:bodyPr/>
          <a:lstStyle>
            <a:lvl1pPr>
              <a:lnSpc>
                <a:spcPct val="75000"/>
              </a:lnSpc>
              <a:defRPr sz="4800" b="1" i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6" name="Slide Number Placeholder 5"/>
          <p:cNvSpPr txBox="1">
            <a:spLocks/>
          </p:cNvSpPr>
          <p:nvPr userDrawn="1"/>
        </p:nvSpPr>
        <p:spPr>
          <a:xfrm>
            <a:off x="1025561" y="6158290"/>
            <a:ext cx="647753" cy="328295"/>
          </a:xfrm>
          <a:prstGeom prst="rect">
            <a:avLst/>
          </a:prstGeom>
        </p:spPr>
        <p:txBody>
          <a:bodyPr vert="horz" wrap="none" lIns="121920" tIns="60960" rIns="121920" bIns="6096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400" b="0" i="0" smtClean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rPr>
              <a:pPr algn="l"/>
              <a:t>‹#›</a:t>
            </a:fld>
            <a:endParaRPr lang="en-US" sz="1400" b="0" i="0" dirty="0">
              <a:solidFill>
                <a:schemeClr val="tx1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7" name="TextBox 16"/>
          <p:cNvSpPr txBox="1"/>
          <p:nvPr userDrawn="1"/>
        </p:nvSpPr>
        <p:spPr>
          <a:xfrm>
            <a:off x="602673" y="6168550"/>
            <a:ext cx="5982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0" i="0" dirty="0" smtClean="0">
                <a:latin typeface="Bebas Neue" charset="0"/>
                <a:ea typeface="Bebas Neue" charset="0"/>
                <a:cs typeface="Bebas Neue" charset="0"/>
              </a:rPr>
              <a:t>Slide  /</a:t>
            </a:r>
            <a:endParaRPr lang="en-US" sz="1400" b="0" i="0" dirty="0">
              <a:latin typeface="Bebas Neue" charset="0"/>
              <a:ea typeface="Bebas Neue" charset="0"/>
              <a:cs typeface="Bebas Neue" charset="0"/>
            </a:endParaRPr>
          </a:p>
        </p:txBody>
      </p:sp>
      <p:cxnSp>
        <p:nvCxnSpPr>
          <p:cNvPr id="19" name="Straight Connector 18"/>
          <p:cNvCxnSpPr/>
          <p:nvPr userDrawn="1"/>
        </p:nvCxnSpPr>
        <p:spPr>
          <a:xfrm>
            <a:off x="685800" y="6089073"/>
            <a:ext cx="436418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3047623" y="0"/>
            <a:ext cx="4292292" cy="3447339"/>
          </a:xfrm>
          <a:prstGeom prst="rect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7339915" y="0"/>
            <a:ext cx="4852085" cy="3447339"/>
          </a:xfrm>
          <a:prstGeom prst="rect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047622" y="3447339"/>
            <a:ext cx="6034593" cy="3410661"/>
          </a:xfrm>
          <a:prstGeom prst="rect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9082215" y="3447339"/>
            <a:ext cx="3109785" cy="3410661"/>
          </a:xfrm>
          <a:prstGeom prst="rect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204145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5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5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decel="5000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0" grpId="0" animBg="1"/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3080083" cy="6858000"/>
          </a:xfrm>
          <a:prstGeom prst="rect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577959" y="3523961"/>
            <a:ext cx="2556163" cy="2170257"/>
          </a:xfrm>
          <a:prstGeom prst="rect">
            <a:avLst/>
          </a:prstGeom>
        </p:spPr>
        <p:txBody>
          <a:bodyPr/>
          <a:lstStyle>
            <a:lvl1pPr>
              <a:lnSpc>
                <a:spcPct val="75000"/>
              </a:lnSpc>
              <a:defRPr sz="4800" b="1" i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6" name="Slide Number Placeholder 5"/>
          <p:cNvSpPr txBox="1">
            <a:spLocks/>
          </p:cNvSpPr>
          <p:nvPr userDrawn="1"/>
        </p:nvSpPr>
        <p:spPr>
          <a:xfrm>
            <a:off x="1025561" y="6158290"/>
            <a:ext cx="647753" cy="328295"/>
          </a:xfrm>
          <a:prstGeom prst="rect">
            <a:avLst/>
          </a:prstGeom>
        </p:spPr>
        <p:txBody>
          <a:bodyPr vert="horz" wrap="none" lIns="121920" tIns="60960" rIns="121920" bIns="6096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400" b="0" i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pPr algn="l"/>
              <a:t>‹#›</a:t>
            </a:fld>
            <a:endParaRPr lang="en-US" sz="1400" b="0" i="0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7" name="TextBox 16"/>
          <p:cNvSpPr txBox="1"/>
          <p:nvPr userDrawn="1"/>
        </p:nvSpPr>
        <p:spPr>
          <a:xfrm>
            <a:off x="602673" y="6168550"/>
            <a:ext cx="5982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0" i="0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Slide  /</a:t>
            </a:r>
            <a:endParaRPr lang="en-US" sz="1400" b="0" i="0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cxnSp>
        <p:nvCxnSpPr>
          <p:cNvPr id="19" name="Straight Connector 18"/>
          <p:cNvCxnSpPr/>
          <p:nvPr userDrawn="1"/>
        </p:nvCxnSpPr>
        <p:spPr>
          <a:xfrm>
            <a:off x="685800" y="6089073"/>
            <a:ext cx="436418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714993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577959" y="3523961"/>
            <a:ext cx="2556163" cy="2170257"/>
          </a:xfrm>
          <a:prstGeom prst="rect">
            <a:avLst/>
          </a:prstGeom>
        </p:spPr>
        <p:txBody>
          <a:bodyPr/>
          <a:lstStyle>
            <a:lvl1pPr>
              <a:lnSpc>
                <a:spcPct val="75000"/>
              </a:lnSpc>
              <a:defRPr sz="4800" b="1" i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6" name="Slide Number Placeholder 5"/>
          <p:cNvSpPr txBox="1">
            <a:spLocks/>
          </p:cNvSpPr>
          <p:nvPr userDrawn="1"/>
        </p:nvSpPr>
        <p:spPr>
          <a:xfrm>
            <a:off x="1025561" y="6158290"/>
            <a:ext cx="647753" cy="328295"/>
          </a:xfrm>
          <a:prstGeom prst="rect">
            <a:avLst/>
          </a:prstGeom>
        </p:spPr>
        <p:txBody>
          <a:bodyPr vert="horz" wrap="none" lIns="121920" tIns="60960" rIns="121920" bIns="6096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400" b="0" i="0" smtClean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rPr>
              <a:pPr algn="l"/>
              <a:t>‹#›</a:t>
            </a:fld>
            <a:endParaRPr lang="en-US" sz="1400" b="0" i="0" dirty="0">
              <a:solidFill>
                <a:schemeClr val="tx1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7" name="TextBox 16"/>
          <p:cNvSpPr txBox="1"/>
          <p:nvPr userDrawn="1"/>
        </p:nvSpPr>
        <p:spPr>
          <a:xfrm>
            <a:off x="602673" y="6168550"/>
            <a:ext cx="5982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0" i="0" dirty="0" smtClean="0">
                <a:latin typeface="Bebas Neue" charset="0"/>
                <a:ea typeface="Bebas Neue" charset="0"/>
                <a:cs typeface="Bebas Neue" charset="0"/>
              </a:rPr>
              <a:t>Slide  /</a:t>
            </a:r>
            <a:endParaRPr lang="en-US" sz="1400" b="0" i="0" dirty="0">
              <a:latin typeface="Bebas Neue" charset="0"/>
              <a:ea typeface="Bebas Neue" charset="0"/>
              <a:cs typeface="Bebas Neue" charset="0"/>
            </a:endParaRPr>
          </a:p>
        </p:txBody>
      </p:sp>
      <p:cxnSp>
        <p:nvCxnSpPr>
          <p:cNvPr id="19" name="Straight Connector 18"/>
          <p:cNvCxnSpPr/>
          <p:nvPr userDrawn="1"/>
        </p:nvCxnSpPr>
        <p:spPr>
          <a:xfrm>
            <a:off x="685800" y="6089073"/>
            <a:ext cx="436418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1249" y="1064634"/>
            <a:ext cx="10058401" cy="5627409"/>
          </a:xfrm>
          <a:prstGeom prst="rect">
            <a:avLst/>
          </a:prstGeom>
        </p:spPr>
      </p:pic>
      <p:sp>
        <p:nvSpPr>
          <p:cNvPr id="7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7302844" y="1334529"/>
            <a:ext cx="6314302" cy="3941806"/>
          </a:xfrm>
          <a:prstGeom prst="rect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68909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3080083" cy="6858000"/>
          </a:xfrm>
          <a:prstGeom prst="rect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8" name="Slide Number Placeholder 5"/>
          <p:cNvSpPr txBox="1">
            <a:spLocks/>
          </p:cNvSpPr>
          <p:nvPr userDrawn="1"/>
        </p:nvSpPr>
        <p:spPr>
          <a:xfrm>
            <a:off x="3853822" y="6158290"/>
            <a:ext cx="647753" cy="328295"/>
          </a:xfrm>
          <a:prstGeom prst="rect">
            <a:avLst/>
          </a:prstGeom>
        </p:spPr>
        <p:txBody>
          <a:bodyPr vert="horz" wrap="none" lIns="121920" tIns="60960" rIns="121920" bIns="6096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400" b="0" i="0" smtClean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rPr>
              <a:pPr algn="l"/>
              <a:t>‹#›</a:t>
            </a:fld>
            <a:endParaRPr lang="en-US" sz="1400" b="0" i="0" dirty="0">
              <a:solidFill>
                <a:schemeClr val="tx1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9" name="TextBox 8"/>
          <p:cNvSpPr txBox="1"/>
          <p:nvPr userDrawn="1"/>
        </p:nvSpPr>
        <p:spPr>
          <a:xfrm>
            <a:off x="3430934" y="6168550"/>
            <a:ext cx="5982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0" i="0" dirty="0" smtClean="0">
                <a:latin typeface="Bebas Neue" charset="0"/>
                <a:ea typeface="Bebas Neue" charset="0"/>
                <a:cs typeface="Bebas Neue" charset="0"/>
              </a:rPr>
              <a:t>Slide  /</a:t>
            </a:r>
            <a:endParaRPr lang="en-US" sz="1400" b="0" i="0" dirty="0">
              <a:latin typeface="Bebas Neue" charset="0"/>
              <a:ea typeface="Bebas Neue" charset="0"/>
              <a:cs typeface="Bebas Neue" charset="0"/>
            </a:endParaRP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3514061" y="6089073"/>
            <a:ext cx="436418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912925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60388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-1" y="0"/>
            <a:ext cx="7228704" cy="6858000"/>
          </a:xfrm>
          <a:prstGeom prst="rect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577959" y="3523961"/>
            <a:ext cx="2556163" cy="2170257"/>
          </a:xfrm>
          <a:prstGeom prst="rect">
            <a:avLst/>
          </a:prstGeom>
        </p:spPr>
        <p:txBody>
          <a:bodyPr/>
          <a:lstStyle>
            <a:lvl1pPr>
              <a:lnSpc>
                <a:spcPct val="75000"/>
              </a:lnSpc>
              <a:defRPr sz="4800" b="1" i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6" name="Slide Number Placeholder 5"/>
          <p:cNvSpPr txBox="1">
            <a:spLocks/>
          </p:cNvSpPr>
          <p:nvPr userDrawn="1"/>
        </p:nvSpPr>
        <p:spPr>
          <a:xfrm>
            <a:off x="1025561" y="6158290"/>
            <a:ext cx="647753" cy="328295"/>
          </a:xfrm>
          <a:prstGeom prst="rect">
            <a:avLst/>
          </a:prstGeom>
        </p:spPr>
        <p:txBody>
          <a:bodyPr vert="horz" wrap="none" lIns="121920" tIns="60960" rIns="121920" bIns="6096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400" b="0" i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pPr algn="l"/>
              <a:t>‹#›</a:t>
            </a:fld>
            <a:endParaRPr lang="en-US" sz="1400" b="0" i="0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7" name="TextBox 16"/>
          <p:cNvSpPr txBox="1"/>
          <p:nvPr userDrawn="1"/>
        </p:nvSpPr>
        <p:spPr>
          <a:xfrm>
            <a:off x="602673" y="6168550"/>
            <a:ext cx="5982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0" i="0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Slide  /</a:t>
            </a:r>
            <a:endParaRPr lang="en-US" sz="1400" b="0" i="0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cxnSp>
        <p:nvCxnSpPr>
          <p:cNvPr id="19" name="Straight Connector 18"/>
          <p:cNvCxnSpPr/>
          <p:nvPr userDrawn="1"/>
        </p:nvCxnSpPr>
        <p:spPr>
          <a:xfrm>
            <a:off x="685800" y="6089073"/>
            <a:ext cx="436418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7975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Slide Number Placeholder 5"/>
          <p:cNvSpPr txBox="1">
            <a:spLocks/>
          </p:cNvSpPr>
          <p:nvPr userDrawn="1"/>
        </p:nvSpPr>
        <p:spPr>
          <a:xfrm>
            <a:off x="1025561" y="6158290"/>
            <a:ext cx="647753" cy="328295"/>
          </a:xfrm>
          <a:prstGeom prst="rect">
            <a:avLst/>
          </a:prstGeom>
        </p:spPr>
        <p:txBody>
          <a:bodyPr vert="horz" wrap="none" lIns="121920" tIns="60960" rIns="121920" bIns="6096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400" b="0" i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pPr algn="l"/>
              <a:t>‹#›</a:t>
            </a:fld>
            <a:endParaRPr lang="en-US" sz="1400" b="0" i="0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7" name="TextBox 16"/>
          <p:cNvSpPr txBox="1"/>
          <p:nvPr userDrawn="1"/>
        </p:nvSpPr>
        <p:spPr>
          <a:xfrm>
            <a:off x="602673" y="6168550"/>
            <a:ext cx="5982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0" i="0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Slide  /</a:t>
            </a:r>
            <a:endParaRPr lang="en-US" sz="1400" b="0" i="0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18693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Slide Number Placeholder 5"/>
          <p:cNvSpPr txBox="1">
            <a:spLocks/>
          </p:cNvSpPr>
          <p:nvPr userDrawn="1"/>
        </p:nvSpPr>
        <p:spPr>
          <a:xfrm>
            <a:off x="1025561" y="6158290"/>
            <a:ext cx="647753" cy="328295"/>
          </a:xfrm>
          <a:prstGeom prst="rect">
            <a:avLst/>
          </a:prstGeom>
        </p:spPr>
        <p:txBody>
          <a:bodyPr vert="horz" wrap="none" lIns="121920" tIns="60960" rIns="121920" bIns="6096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400" b="0" i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pPr algn="l"/>
              <a:t>‹#›</a:t>
            </a:fld>
            <a:endParaRPr lang="en-US" sz="1400" b="0" i="0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7" name="TextBox 16"/>
          <p:cNvSpPr txBox="1"/>
          <p:nvPr userDrawn="1"/>
        </p:nvSpPr>
        <p:spPr>
          <a:xfrm>
            <a:off x="602673" y="6168550"/>
            <a:ext cx="5982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0" i="0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Slide  /</a:t>
            </a:r>
            <a:endParaRPr lang="en-US" sz="1400" b="0" i="0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4" name="Rectangle 3"/>
          <p:cNvSpPr/>
          <p:nvPr userDrawn="1"/>
        </p:nvSpPr>
        <p:spPr>
          <a:xfrm>
            <a:off x="0" y="0"/>
            <a:ext cx="12191999" cy="6858000"/>
          </a:xfrm>
          <a:prstGeom prst="rect">
            <a:avLst/>
          </a:prstGeom>
          <a:solidFill>
            <a:schemeClr val="tx1">
              <a:alpha val="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40115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3047622" y="0"/>
            <a:ext cx="9144377" cy="6858000"/>
          </a:xfrm>
          <a:prstGeom prst="rect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577959" y="3523961"/>
            <a:ext cx="2556163" cy="2170257"/>
          </a:xfrm>
          <a:prstGeom prst="rect">
            <a:avLst/>
          </a:prstGeom>
        </p:spPr>
        <p:txBody>
          <a:bodyPr/>
          <a:lstStyle>
            <a:lvl1pPr>
              <a:lnSpc>
                <a:spcPct val="75000"/>
              </a:lnSpc>
              <a:defRPr sz="4800" b="1" i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6" name="Slide Number Placeholder 5"/>
          <p:cNvSpPr txBox="1">
            <a:spLocks/>
          </p:cNvSpPr>
          <p:nvPr userDrawn="1"/>
        </p:nvSpPr>
        <p:spPr>
          <a:xfrm>
            <a:off x="1025561" y="6158290"/>
            <a:ext cx="647753" cy="328295"/>
          </a:xfrm>
          <a:prstGeom prst="rect">
            <a:avLst/>
          </a:prstGeom>
        </p:spPr>
        <p:txBody>
          <a:bodyPr vert="horz" wrap="none" lIns="121920" tIns="60960" rIns="121920" bIns="6096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400" b="0" i="0" smtClean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rPr>
              <a:pPr algn="l"/>
              <a:t>‹#›</a:t>
            </a:fld>
            <a:endParaRPr lang="en-US" sz="1400" b="0" i="0" dirty="0">
              <a:solidFill>
                <a:schemeClr val="tx1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7" name="TextBox 16"/>
          <p:cNvSpPr txBox="1"/>
          <p:nvPr userDrawn="1"/>
        </p:nvSpPr>
        <p:spPr>
          <a:xfrm>
            <a:off x="602673" y="6168550"/>
            <a:ext cx="5982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0" i="0" dirty="0" smtClean="0">
                <a:latin typeface="Bebas Neue" charset="0"/>
                <a:ea typeface="Bebas Neue" charset="0"/>
                <a:cs typeface="Bebas Neue" charset="0"/>
              </a:rPr>
              <a:t>Slide  /</a:t>
            </a:r>
            <a:endParaRPr lang="en-US" sz="1400" b="0" i="0" dirty="0">
              <a:latin typeface="Bebas Neue" charset="0"/>
              <a:ea typeface="Bebas Neue" charset="0"/>
              <a:cs typeface="Bebas Neue" charset="0"/>
            </a:endParaRPr>
          </a:p>
        </p:txBody>
      </p:sp>
      <p:cxnSp>
        <p:nvCxnSpPr>
          <p:cNvPr id="19" name="Straight Connector 18"/>
          <p:cNvCxnSpPr/>
          <p:nvPr userDrawn="1"/>
        </p:nvCxnSpPr>
        <p:spPr>
          <a:xfrm>
            <a:off x="685800" y="6089073"/>
            <a:ext cx="436418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16906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3054096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349492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3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398953" y="1701235"/>
            <a:ext cx="1394093" cy="1394093"/>
          </a:xfrm>
          <a:prstGeom prst="ellipse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1188391" y="3986562"/>
            <a:ext cx="1394093" cy="1394093"/>
          </a:xfrm>
          <a:prstGeom prst="ellipse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3293672" y="3986562"/>
            <a:ext cx="1394093" cy="1394093"/>
          </a:xfrm>
          <a:prstGeom prst="ellipse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5398953" y="3986562"/>
            <a:ext cx="1394093" cy="1394093"/>
          </a:xfrm>
          <a:prstGeom prst="ellipse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7" hasCustomPrompt="1"/>
          </p:nvPr>
        </p:nvSpPr>
        <p:spPr>
          <a:xfrm>
            <a:off x="7504234" y="3986562"/>
            <a:ext cx="1394093" cy="1394093"/>
          </a:xfrm>
          <a:prstGeom prst="ellipse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8" hasCustomPrompt="1"/>
          </p:nvPr>
        </p:nvSpPr>
        <p:spPr>
          <a:xfrm>
            <a:off x="9609515" y="3986562"/>
            <a:ext cx="1394093" cy="1394093"/>
          </a:xfrm>
          <a:prstGeom prst="ellipse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9" name="Title 13"/>
          <p:cNvSpPr>
            <a:spLocks noGrp="1"/>
          </p:cNvSpPr>
          <p:nvPr>
            <p:ph type="title"/>
          </p:nvPr>
        </p:nvSpPr>
        <p:spPr>
          <a:xfrm>
            <a:off x="577959" y="642541"/>
            <a:ext cx="7120013" cy="771592"/>
          </a:xfrm>
          <a:prstGeom prst="rect">
            <a:avLst/>
          </a:prstGeom>
        </p:spPr>
        <p:txBody>
          <a:bodyPr/>
          <a:lstStyle>
            <a:lvl1pPr>
              <a:lnSpc>
                <a:spcPct val="75000"/>
              </a:lnSpc>
              <a:defRPr sz="4800" b="1" i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685800" y="1272518"/>
            <a:ext cx="436418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094433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3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398953" y="1194608"/>
            <a:ext cx="1394093" cy="1394093"/>
          </a:xfrm>
          <a:prstGeom prst="ellipse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2711509" y="3250294"/>
            <a:ext cx="1394093" cy="1394093"/>
          </a:xfrm>
          <a:prstGeom prst="ellipse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1709227" y="4722025"/>
            <a:ext cx="1047403" cy="1047403"/>
          </a:xfrm>
          <a:prstGeom prst="ellipse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4050983" y="4722025"/>
            <a:ext cx="1047403" cy="1047403"/>
          </a:xfrm>
          <a:prstGeom prst="ellipse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7" hasCustomPrompt="1"/>
          </p:nvPr>
        </p:nvSpPr>
        <p:spPr>
          <a:xfrm>
            <a:off x="8253665" y="3250294"/>
            <a:ext cx="1394093" cy="1394093"/>
          </a:xfrm>
          <a:prstGeom prst="ellipse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8" hasCustomPrompt="1"/>
          </p:nvPr>
        </p:nvSpPr>
        <p:spPr>
          <a:xfrm>
            <a:off x="7251383" y="4722025"/>
            <a:ext cx="1047403" cy="1047403"/>
          </a:xfrm>
          <a:prstGeom prst="ellipse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9" hasCustomPrompt="1"/>
          </p:nvPr>
        </p:nvSpPr>
        <p:spPr>
          <a:xfrm>
            <a:off x="9593139" y="4722025"/>
            <a:ext cx="1047403" cy="1047403"/>
          </a:xfrm>
          <a:prstGeom prst="ellipse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565276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371789" y="1"/>
            <a:ext cx="11448422" cy="636373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1709227" y="785645"/>
            <a:ext cx="1047403" cy="1047403"/>
          </a:xfrm>
          <a:prstGeom prst="ellipse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4050983" y="785645"/>
            <a:ext cx="1047403" cy="1047403"/>
          </a:xfrm>
          <a:prstGeom prst="ellipse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7" hasCustomPrompt="1"/>
          </p:nvPr>
        </p:nvSpPr>
        <p:spPr>
          <a:xfrm>
            <a:off x="1709227" y="2608869"/>
            <a:ext cx="1047403" cy="1047403"/>
          </a:xfrm>
          <a:prstGeom prst="ellipse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8" hasCustomPrompt="1"/>
          </p:nvPr>
        </p:nvSpPr>
        <p:spPr>
          <a:xfrm>
            <a:off x="4050983" y="2608869"/>
            <a:ext cx="1047403" cy="1047403"/>
          </a:xfrm>
          <a:prstGeom prst="ellipse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sz="quarter" idx="19" hasCustomPrompt="1"/>
          </p:nvPr>
        </p:nvSpPr>
        <p:spPr>
          <a:xfrm>
            <a:off x="1709227" y="4432093"/>
            <a:ext cx="1047403" cy="1047403"/>
          </a:xfrm>
          <a:prstGeom prst="ellipse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20" hasCustomPrompt="1"/>
          </p:nvPr>
        </p:nvSpPr>
        <p:spPr>
          <a:xfrm>
            <a:off x="4050983" y="4432093"/>
            <a:ext cx="1047403" cy="1047403"/>
          </a:xfrm>
          <a:prstGeom prst="ellipse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21" hasCustomPrompt="1"/>
          </p:nvPr>
        </p:nvSpPr>
        <p:spPr>
          <a:xfrm>
            <a:off x="7251383" y="785645"/>
            <a:ext cx="1047403" cy="1047403"/>
          </a:xfrm>
          <a:prstGeom prst="ellipse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22" hasCustomPrompt="1"/>
          </p:nvPr>
        </p:nvSpPr>
        <p:spPr>
          <a:xfrm>
            <a:off x="7251383" y="2608869"/>
            <a:ext cx="1047403" cy="1047403"/>
          </a:xfrm>
          <a:prstGeom prst="ellipse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23" hasCustomPrompt="1"/>
          </p:nvPr>
        </p:nvSpPr>
        <p:spPr>
          <a:xfrm>
            <a:off x="9593139" y="2608869"/>
            <a:ext cx="1047403" cy="1047403"/>
          </a:xfrm>
          <a:prstGeom prst="ellipse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228838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577959" y="3523961"/>
            <a:ext cx="2556163" cy="2170257"/>
          </a:xfrm>
          <a:prstGeom prst="rect">
            <a:avLst/>
          </a:prstGeom>
        </p:spPr>
        <p:txBody>
          <a:bodyPr/>
          <a:lstStyle>
            <a:lvl1pPr>
              <a:lnSpc>
                <a:spcPct val="75000"/>
              </a:lnSpc>
              <a:defRPr sz="4800" b="1" i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6" name="Slide Number Placeholder 5"/>
          <p:cNvSpPr txBox="1">
            <a:spLocks/>
          </p:cNvSpPr>
          <p:nvPr userDrawn="1"/>
        </p:nvSpPr>
        <p:spPr>
          <a:xfrm>
            <a:off x="1025561" y="6158290"/>
            <a:ext cx="647753" cy="328295"/>
          </a:xfrm>
          <a:prstGeom prst="rect">
            <a:avLst/>
          </a:prstGeom>
        </p:spPr>
        <p:txBody>
          <a:bodyPr vert="horz" wrap="none" lIns="121920" tIns="60960" rIns="121920" bIns="6096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400" b="0" i="0" smtClean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rPr>
              <a:pPr algn="l"/>
              <a:t>‹#›</a:t>
            </a:fld>
            <a:endParaRPr lang="en-US" sz="1400" b="0" i="0" dirty="0">
              <a:solidFill>
                <a:schemeClr val="tx1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08953" y="834696"/>
            <a:ext cx="6347901" cy="5818909"/>
          </a:xfrm>
          <a:prstGeom prst="rect">
            <a:avLst/>
          </a:prstGeom>
        </p:spPr>
      </p:pic>
      <p:sp>
        <p:nvSpPr>
          <p:cNvPr id="17" name="TextBox 16"/>
          <p:cNvSpPr txBox="1"/>
          <p:nvPr userDrawn="1"/>
        </p:nvSpPr>
        <p:spPr>
          <a:xfrm>
            <a:off x="602673" y="6168550"/>
            <a:ext cx="5982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0" i="0" dirty="0" smtClean="0">
                <a:latin typeface="Bebas Neue" charset="0"/>
                <a:ea typeface="Bebas Neue" charset="0"/>
                <a:cs typeface="Bebas Neue" charset="0"/>
              </a:rPr>
              <a:t>Slide  /</a:t>
            </a:r>
            <a:endParaRPr lang="en-US" sz="1400" b="0" i="0" dirty="0">
              <a:latin typeface="Bebas Neue" charset="0"/>
              <a:ea typeface="Bebas Neue" charset="0"/>
              <a:cs typeface="Bebas Neue" charset="0"/>
            </a:endParaRPr>
          </a:p>
        </p:txBody>
      </p:sp>
      <p:cxnSp>
        <p:nvCxnSpPr>
          <p:cNvPr id="19" name="Straight Connector 18"/>
          <p:cNvCxnSpPr/>
          <p:nvPr userDrawn="1"/>
        </p:nvCxnSpPr>
        <p:spPr>
          <a:xfrm>
            <a:off x="685800" y="6089073"/>
            <a:ext cx="436418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7414054" y="1210962"/>
            <a:ext cx="5535827" cy="3311611"/>
          </a:xfrm>
          <a:prstGeom prst="rect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0479897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3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0" y="1908132"/>
            <a:ext cx="2404376" cy="2404376"/>
          </a:xfrm>
          <a:prstGeom prst="rect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2446906" y="1908132"/>
            <a:ext cx="2404376" cy="2404376"/>
          </a:xfrm>
          <a:prstGeom prst="rect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4893812" y="1908132"/>
            <a:ext cx="2404376" cy="2404376"/>
          </a:xfrm>
          <a:prstGeom prst="rect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7340718" y="1908132"/>
            <a:ext cx="2404376" cy="2404376"/>
          </a:xfrm>
          <a:prstGeom prst="rect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17" hasCustomPrompt="1"/>
          </p:nvPr>
        </p:nvSpPr>
        <p:spPr>
          <a:xfrm>
            <a:off x="9787624" y="1908132"/>
            <a:ext cx="2404376" cy="2404376"/>
          </a:xfrm>
          <a:prstGeom prst="rect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8" name="Title 13"/>
          <p:cNvSpPr>
            <a:spLocks noGrp="1"/>
          </p:cNvSpPr>
          <p:nvPr>
            <p:ph type="title"/>
          </p:nvPr>
        </p:nvSpPr>
        <p:spPr>
          <a:xfrm>
            <a:off x="577959" y="642541"/>
            <a:ext cx="7120013" cy="771592"/>
          </a:xfrm>
          <a:prstGeom prst="rect">
            <a:avLst/>
          </a:prstGeom>
        </p:spPr>
        <p:txBody>
          <a:bodyPr/>
          <a:lstStyle>
            <a:lvl1pPr>
              <a:lnSpc>
                <a:spcPct val="75000"/>
              </a:lnSpc>
              <a:defRPr sz="4800" b="1" i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685800" y="1272518"/>
            <a:ext cx="436418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264462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3055168" y="1197623"/>
            <a:ext cx="3437261" cy="3437261"/>
          </a:xfrm>
          <a:prstGeom prst="rect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6492429" y="2779347"/>
            <a:ext cx="1855537" cy="1855537"/>
          </a:xfrm>
          <a:prstGeom prst="rect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4636892" y="4634884"/>
            <a:ext cx="1855537" cy="1855537"/>
          </a:xfrm>
          <a:prstGeom prst="rect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8" name="Slide Number Placeholder 5"/>
          <p:cNvSpPr txBox="1">
            <a:spLocks/>
          </p:cNvSpPr>
          <p:nvPr userDrawn="1"/>
        </p:nvSpPr>
        <p:spPr>
          <a:xfrm>
            <a:off x="1025561" y="6158290"/>
            <a:ext cx="647753" cy="328295"/>
          </a:xfrm>
          <a:prstGeom prst="rect">
            <a:avLst/>
          </a:prstGeom>
        </p:spPr>
        <p:txBody>
          <a:bodyPr vert="horz" wrap="none" lIns="121920" tIns="60960" rIns="121920" bIns="6096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400" b="0" i="0" smtClean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rPr>
              <a:pPr algn="l"/>
              <a:t>‹#›</a:t>
            </a:fld>
            <a:endParaRPr lang="en-US" sz="1400" b="0" i="0" dirty="0">
              <a:solidFill>
                <a:schemeClr val="tx1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9" name="TextBox 8"/>
          <p:cNvSpPr txBox="1"/>
          <p:nvPr userDrawn="1"/>
        </p:nvSpPr>
        <p:spPr>
          <a:xfrm>
            <a:off x="602673" y="6168550"/>
            <a:ext cx="5982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0" i="0" dirty="0" smtClean="0">
                <a:latin typeface="Bebas Neue" charset="0"/>
                <a:ea typeface="Bebas Neue" charset="0"/>
                <a:cs typeface="Bebas Neue" charset="0"/>
              </a:rPr>
              <a:t>Slide  /</a:t>
            </a:r>
            <a:endParaRPr lang="en-US" sz="1400" b="0" i="0" dirty="0">
              <a:latin typeface="Bebas Neue" charset="0"/>
              <a:ea typeface="Bebas Neue" charset="0"/>
              <a:cs typeface="Bebas Neue" charset="0"/>
            </a:endParaRP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685800" y="6089073"/>
            <a:ext cx="436418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itle 13"/>
          <p:cNvSpPr>
            <a:spLocks noGrp="1"/>
          </p:cNvSpPr>
          <p:nvPr>
            <p:ph type="title"/>
          </p:nvPr>
        </p:nvSpPr>
        <p:spPr>
          <a:xfrm>
            <a:off x="577959" y="1682805"/>
            <a:ext cx="2556163" cy="2170257"/>
          </a:xfrm>
          <a:prstGeom prst="rect">
            <a:avLst/>
          </a:prstGeom>
        </p:spPr>
        <p:txBody>
          <a:bodyPr/>
          <a:lstStyle>
            <a:lvl1pPr>
              <a:lnSpc>
                <a:spcPct val="75000"/>
              </a:lnSpc>
              <a:defRPr sz="4800" b="1" i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058949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2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1581666" y="2038867"/>
            <a:ext cx="1742302" cy="3571102"/>
          </a:xfrm>
          <a:prstGeom prst="rect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395020" y="1631094"/>
            <a:ext cx="1742302" cy="3571102"/>
          </a:xfrm>
          <a:prstGeom prst="rect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5208374" y="2187148"/>
            <a:ext cx="1742302" cy="3571102"/>
          </a:xfrm>
          <a:prstGeom prst="rect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7021728" y="1581666"/>
            <a:ext cx="1742302" cy="3571102"/>
          </a:xfrm>
          <a:prstGeom prst="rect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8835082" y="1927655"/>
            <a:ext cx="1742302" cy="3571102"/>
          </a:xfrm>
          <a:prstGeom prst="rect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8" name="Title 13"/>
          <p:cNvSpPr>
            <a:spLocks noGrp="1"/>
          </p:cNvSpPr>
          <p:nvPr>
            <p:ph type="title"/>
          </p:nvPr>
        </p:nvSpPr>
        <p:spPr>
          <a:xfrm>
            <a:off x="577959" y="642541"/>
            <a:ext cx="7120013" cy="771592"/>
          </a:xfrm>
          <a:prstGeom prst="rect">
            <a:avLst/>
          </a:prstGeom>
        </p:spPr>
        <p:txBody>
          <a:bodyPr/>
          <a:lstStyle>
            <a:lvl1pPr>
              <a:lnSpc>
                <a:spcPct val="75000"/>
              </a:lnSpc>
              <a:defRPr sz="4800" b="1" i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685800" y="1272518"/>
            <a:ext cx="436418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139200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90165" y="1796187"/>
            <a:ext cx="2687535" cy="4716551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02441" y="1796187"/>
            <a:ext cx="2687535" cy="4716551"/>
          </a:xfrm>
          <a:prstGeom prst="rect">
            <a:avLst/>
          </a:prstGeom>
        </p:spPr>
      </p:pic>
      <p:sp>
        <p:nvSpPr>
          <p:cNvPr id="5" name="Picture Placeholder 14"/>
          <p:cNvSpPr>
            <a:spLocks noGrp="1"/>
          </p:cNvSpPr>
          <p:nvPr>
            <p:ph type="pic" sz="quarter" idx="10" hasCustomPrompt="1"/>
          </p:nvPr>
        </p:nvSpPr>
        <p:spPr>
          <a:xfrm>
            <a:off x="4094937" y="2327125"/>
            <a:ext cx="1822387" cy="3242505"/>
          </a:xfrm>
          <a:prstGeom prst="rect">
            <a:avLst/>
          </a:prstGeom>
          <a:pattFill prst="pct40">
            <a:fgClr>
              <a:schemeClr val="bg1"/>
            </a:fgClr>
            <a:bgClr>
              <a:schemeClr val="bg1">
                <a:lumMod val="7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600" baseline="0">
                <a:latin typeface="Source Sans Pro" charset="0"/>
              </a:defRPr>
            </a:lvl1pPr>
          </a:lstStyle>
          <a:p>
            <a:r>
              <a:rPr lang="en-US" dirty="0" smtClean="0"/>
              <a:t>Insert Image</a:t>
            </a:r>
            <a:endParaRPr lang="en-US" dirty="0"/>
          </a:p>
        </p:txBody>
      </p:sp>
      <p:sp>
        <p:nvSpPr>
          <p:cNvPr id="6" name="Picture Placeholder 14"/>
          <p:cNvSpPr>
            <a:spLocks noGrp="1"/>
          </p:cNvSpPr>
          <p:nvPr>
            <p:ph type="pic" sz="quarter" idx="11" hasCustomPrompt="1"/>
          </p:nvPr>
        </p:nvSpPr>
        <p:spPr>
          <a:xfrm>
            <a:off x="6409230" y="2327125"/>
            <a:ext cx="1822387" cy="3242505"/>
          </a:xfrm>
          <a:prstGeom prst="rect">
            <a:avLst/>
          </a:prstGeom>
          <a:pattFill prst="pct40">
            <a:fgClr>
              <a:schemeClr val="bg1"/>
            </a:fgClr>
            <a:bgClr>
              <a:schemeClr val="bg1">
                <a:lumMod val="7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600" baseline="0">
                <a:latin typeface="Source Sans Pro" charset="0"/>
              </a:defRPr>
            </a:lvl1pPr>
          </a:lstStyle>
          <a:p>
            <a:r>
              <a:rPr lang="en-US" dirty="0" smtClean="0"/>
              <a:t>Insert Image</a:t>
            </a:r>
            <a:endParaRPr lang="en-US" dirty="0"/>
          </a:p>
        </p:txBody>
      </p:sp>
      <p:sp>
        <p:nvSpPr>
          <p:cNvPr id="7" name="Title 13"/>
          <p:cNvSpPr>
            <a:spLocks noGrp="1"/>
          </p:cNvSpPr>
          <p:nvPr>
            <p:ph type="title"/>
          </p:nvPr>
        </p:nvSpPr>
        <p:spPr>
          <a:xfrm>
            <a:off x="577959" y="642541"/>
            <a:ext cx="7120013" cy="771592"/>
          </a:xfrm>
          <a:prstGeom prst="rect">
            <a:avLst/>
          </a:prstGeom>
        </p:spPr>
        <p:txBody>
          <a:bodyPr/>
          <a:lstStyle>
            <a:lvl1pPr>
              <a:lnSpc>
                <a:spcPct val="75000"/>
              </a:lnSpc>
              <a:defRPr sz="4800" b="1" i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685800" y="1272518"/>
            <a:ext cx="436418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810791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577959" y="3523961"/>
            <a:ext cx="2556163" cy="2170257"/>
          </a:xfrm>
          <a:prstGeom prst="rect">
            <a:avLst/>
          </a:prstGeom>
        </p:spPr>
        <p:txBody>
          <a:bodyPr/>
          <a:lstStyle>
            <a:lvl1pPr>
              <a:lnSpc>
                <a:spcPct val="75000"/>
              </a:lnSpc>
              <a:defRPr sz="4800" b="1" i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6" name="Slide Number Placeholder 5"/>
          <p:cNvSpPr txBox="1">
            <a:spLocks/>
          </p:cNvSpPr>
          <p:nvPr userDrawn="1"/>
        </p:nvSpPr>
        <p:spPr>
          <a:xfrm>
            <a:off x="1025561" y="6158290"/>
            <a:ext cx="647753" cy="328295"/>
          </a:xfrm>
          <a:prstGeom prst="rect">
            <a:avLst/>
          </a:prstGeom>
        </p:spPr>
        <p:txBody>
          <a:bodyPr vert="horz" wrap="none" lIns="121920" tIns="60960" rIns="121920" bIns="6096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400" b="0" i="0" smtClean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rPr>
              <a:pPr algn="l"/>
              <a:t>‹#›</a:t>
            </a:fld>
            <a:endParaRPr lang="en-US" sz="1400" b="0" i="0" dirty="0">
              <a:solidFill>
                <a:schemeClr val="tx1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7" name="TextBox 16"/>
          <p:cNvSpPr txBox="1"/>
          <p:nvPr userDrawn="1"/>
        </p:nvSpPr>
        <p:spPr>
          <a:xfrm>
            <a:off x="602673" y="6168550"/>
            <a:ext cx="5982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0" i="0" dirty="0" smtClean="0">
                <a:latin typeface="Bebas Neue" charset="0"/>
                <a:ea typeface="Bebas Neue" charset="0"/>
                <a:cs typeface="Bebas Neue" charset="0"/>
              </a:rPr>
              <a:t>Slide  /</a:t>
            </a:r>
            <a:endParaRPr lang="en-US" sz="1400" b="0" i="0" dirty="0">
              <a:latin typeface="Bebas Neue" charset="0"/>
              <a:ea typeface="Bebas Neue" charset="0"/>
              <a:cs typeface="Bebas Neue" charset="0"/>
            </a:endParaRPr>
          </a:p>
        </p:txBody>
      </p:sp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3093200" y="1713358"/>
            <a:ext cx="5010740" cy="3578723"/>
          </a:xfrm>
          <a:prstGeom prst="rect">
            <a:avLst/>
          </a:prstGeom>
        </p:spPr>
      </p:pic>
      <p:cxnSp>
        <p:nvCxnSpPr>
          <p:cNvPr id="19" name="Straight Connector 18"/>
          <p:cNvCxnSpPr/>
          <p:nvPr userDrawn="1"/>
        </p:nvCxnSpPr>
        <p:spPr>
          <a:xfrm>
            <a:off x="685800" y="6089073"/>
            <a:ext cx="436418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4028304" y="1639556"/>
            <a:ext cx="2804984" cy="3768810"/>
          </a:xfrm>
          <a:prstGeom prst="rect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71681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577959" y="3523961"/>
            <a:ext cx="2556163" cy="2170257"/>
          </a:xfrm>
          <a:prstGeom prst="rect">
            <a:avLst/>
          </a:prstGeom>
        </p:spPr>
        <p:txBody>
          <a:bodyPr/>
          <a:lstStyle>
            <a:lvl1pPr>
              <a:lnSpc>
                <a:spcPct val="75000"/>
              </a:lnSpc>
              <a:defRPr sz="4800" b="1" i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6" name="Slide Number Placeholder 5"/>
          <p:cNvSpPr txBox="1">
            <a:spLocks/>
          </p:cNvSpPr>
          <p:nvPr userDrawn="1"/>
        </p:nvSpPr>
        <p:spPr>
          <a:xfrm>
            <a:off x="1025561" y="6158290"/>
            <a:ext cx="647753" cy="328295"/>
          </a:xfrm>
          <a:prstGeom prst="rect">
            <a:avLst/>
          </a:prstGeom>
        </p:spPr>
        <p:txBody>
          <a:bodyPr vert="horz" wrap="none" lIns="121920" tIns="60960" rIns="121920" bIns="6096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400" b="0" i="0" smtClean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rPr>
              <a:pPr algn="l"/>
              <a:t>‹#›</a:t>
            </a:fld>
            <a:endParaRPr lang="en-US" sz="1400" b="0" i="0" dirty="0">
              <a:solidFill>
                <a:schemeClr val="tx1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7" name="TextBox 16"/>
          <p:cNvSpPr txBox="1"/>
          <p:nvPr userDrawn="1"/>
        </p:nvSpPr>
        <p:spPr>
          <a:xfrm>
            <a:off x="602673" y="6168550"/>
            <a:ext cx="5982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0" i="0" dirty="0" smtClean="0">
                <a:latin typeface="Bebas Neue" charset="0"/>
                <a:ea typeface="Bebas Neue" charset="0"/>
                <a:cs typeface="Bebas Neue" charset="0"/>
              </a:rPr>
              <a:t>Slide  /</a:t>
            </a:r>
            <a:endParaRPr lang="en-US" sz="1400" b="0" i="0" dirty="0">
              <a:latin typeface="Bebas Neue" charset="0"/>
              <a:ea typeface="Bebas Neue" charset="0"/>
              <a:cs typeface="Bebas Neue" charset="0"/>
            </a:endParaRPr>
          </a:p>
        </p:txBody>
      </p:sp>
      <p:cxnSp>
        <p:nvCxnSpPr>
          <p:cNvPr id="19" name="Straight Connector 18"/>
          <p:cNvCxnSpPr/>
          <p:nvPr userDrawn="1"/>
        </p:nvCxnSpPr>
        <p:spPr>
          <a:xfrm>
            <a:off x="685800" y="6089073"/>
            <a:ext cx="436418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65376" y="1059237"/>
            <a:ext cx="2442714" cy="4286895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95033" y="1059237"/>
            <a:ext cx="2442714" cy="4286895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24690" y="1059237"/>
            <a:ext cx="2442714" cy="4286895"/>
          </a:xfrm>
          <a:prstGeom prst="rect">
            <a:avLst/>
          </a:prstGeom>
        </p:spPr>
      </p:pic>
      <p:sp>
        <p:nvSpPr>
          <p:cNvPr id="7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4436078" y="1512441"/>
            <a:ext cx="1664838" cy="2979174"/>
          </a:xfrm>
          <a:prstGeom prst="rect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6759148" y="1512441"/>
            <a:ext cx="1664838" cy="2979174"/>
          </a:xfrm>
          <a:prstGeom prst="rect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9094575" y="1512441"/>
            <a:ext cx="1664838" cy="2979174"/>
          </a:xfrm>
          <a:prstGeom prst="rect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275705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0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10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0" presetClass="entr" presetSubtype="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10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10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12" grpId="0" animBg="1"/>
          <p:bldP spid="13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10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0" presetClass="entr" presetSubtype="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10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10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12" grpId="0" animBg="1"/>
          <p:bldP spid="13" grpId="0" animBg="1"/>
        </p:bldLst>
      </p:timing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577959" y="3523961"/>
            <a:ext cx="2556163" cy="2170257"/>
          </a:xfrm>
          <a:prstGeom prst="rect">
            <a:avLst/>
          </a:prstGeom>
        </p:spPr>
        <p:txBody>
          <a:bodyPr/>
          <a:lstStyle>
            <a:lvl1pPr>
              <a:lnSpc>
                <a:spcPct val="75000"/>
              </a:lnSpc>
              <a:defRPr sz="4800" b="1" i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6" name="Slide Number Placeholder 5"/>
          <p:cNvSpPr txBox="1">
            <a:spLocks/>
          </p:cNvSpPr>
          <p:nvPr userDrawn="1"/>
        </p:nvSpPr>
        <p:spPr>
          <a:xfrm>
            <a:off x="1025561" y="6158290"/>
            <a:ext cx="647753" cy="328295"/>
          </a:xfrm>
          <a:prstGeom prst="rect">
            <a:avLst/>
          </a:prstGeom>
        </p:spPr>
        <p:txBody>
          <a:bodyPr vert="horz" wrap="none" lIns="121920" tIns="60960" rIns="121920" bIns="6096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400" b="0" i="0" smtClean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rPr>
              <a:pPr algn="l"/>
              <a:t>‹#›</a:t>
            </a:fld>
            <a:endParaRPr lang="en-US" sz="1400" b="0" i="0" dirty="0">
              <a:solidFill>
                <a:schemeClr val="tx1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7" name="TextBox 16"/>
          <p:cNvSpPr txBox="1"/>
          <p:nvPr userDrawn="1"/>
        </p:nvSpPr>
        <p:spPr>
          <a:xfrm>
            <a:off x="602673" y="6168550"/>
            <a:ext cx="5982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0" i="0" dirty="0" smtClean="0">
                <a:latin typeface="Bebas Neue" charset="0"/>
                <a:ea typeface="Bebas Neue" charset="0"/>
                <a:cs typeface="Bebas Neue" charset="0"/>
              </a:rPr>
              <a:t>Slide  /</a:t>
            </a:r>
            <a:endParaRPr lang="en-US" sz="1400" b="0" i="0" dirty="0">
              <a:latin typeface="Bebas Neue" charset="0"/>
              <a:ea typeface="Bebas Neue" charset="0"/>
              <a:cs typeface="Bebas Neue" charset="0"/>
            </a:endParaRPr>
          </a:p>
        </p:txBody>
      </p:sp>
      <p:cxnSp>
        <p:nvCxnSpPr>
          <p:cNvPr id="19" name="Straight Connector 18"/>
          <p:cNvCxnSpPr/>
          <p:nvPr userDrawn="1"/>
        </p:nvCxnSpPr>
        <p:spPr>
          <a:xfrm>
            <a:off x="685800" y="6089073"/>
            <a:ext cx="436418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32665" y="990435"/>
            <a:ext cx="4760159" cy="8353947"/>
          </a:xfrm>
          <a:prstGeom prst="rect">
            <a:avLst/>
          </a:prstGeom>
        </p:spPr>
      </p:pic>
      <p:sp>
        <p:nvSpPr>
          <p:cNvPr id="7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7847905" y="1895501"/>
            <a:ext cx="3236105" cy="5790402"/>
          </a:xfrm>
          <a:prstGeom prst="rect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082293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10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10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</p:bldLst>
      </p:timing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577959" y="3523961"/>
            <a:ext cx="2556163" cy="2170257"/>
          </a:xfrm>
          <a:prstGeom prst="rect">
            <a:avLst/>
          </a:prstGeom>
        </p:spPr>
        <p:txBody>
          <a:bodyPr/>
          <a:lstStyle>
            <a:lvl1pPr>
              <a:lnSpc>
                <a:spcPct val="75000"/>
              </a:lnSpc>
              <a:defRPr sz="4800" b="1" i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6" name="Slide Number Placeholder 5"/>
          <p:cNvSpPr txBox="1">
            <a:spLocks/>
          </p:cNvSpPr>
          <p:nvPr userDrawn="1"/>
        </p:nvSpPr>
        <p:spPr>
          <a:xfrm>
            <a:off x="1025561" y="6158290"/>
            <a:ext cx="647753" cy="328295"/>
          </a:xfrm>
          <a:prstGeom prst="rect">
            <a:avLst/>
          </a:prstGeom>
        </p:spPr>
        <p:txBody>
          <a:bodyPr vert="horz" wrap="none" lIns="121920" tIns="60960" rIns="121920" bIns="6096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400" b="0" i="0" smtClean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rPr>
              <a:pPr algn="l"/>
              <a:t>‹#›</a:t>
            </a:fld>
            <a:endParaRPr lang="en-US" sz="1400" b="0" i="0" dirty="0">
              <a:solidFill>
                <a:schemeClr val="tx1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7" name="TextBox 16"/>
          <p:cNvSpPr txBox="1"/>
          <p:nvPr userDrawn="1"/>
        </p:nvSpPr>
        <p:spPr>
          <a:xfrm>
            <a:off x="602673" y="6168550"/>
            <a:ext cx="5982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0" i="0" dirty="0" smtClean="0">
                <a:latin typeface="Bebas Neue" charset="0"/>
                <a:ea typeface="Bebas Neue" charset="0"/>
                <a:cs typeface="Bebas Neue" charset="0"/>
              </a:rPr>
              <a:t>Slide  /</a:t>
            </a:r>
            <a:endParaRPr lang="en-US" sz="1400" b="0" i="0" dirty="0">
              <a:latin typeface="Bebas Neue" charset="0"/>
              <a:ea typeface="Bebas Neue" charset="0"/>
              <a:cs typeface="Bebas Neue" charset="0"/>
            </a:endParaRPr>
          </a:p>
        </p:txBody>
      </p:sp>
      <p:cxnSp>
        <p:nvCxnSpPr>
          <p:cNvPr id="19" name="Straight Connector 18"/>
          <p:cNvCxnSpPr/>
          <p:nvPr userDrawn="1"/>
        </p:nvCxnSpPr>
        <p:spPr>
          <a:xfrm>
            <a:off x="685800" y="6089073"/>
            <a:ext cx="436418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67848" y="580270"/>
            <a:ext cx="3577110" cy="6277730"/>
          </a:xfrm>
          <a:prstGeom prst="rect">
            <a:avLst/>
          </a:prstGeom>
        </p:spPr>
      </p:pic>
      <p:sp>
        <p:nvSpPr>
          <p:cNvPr id="7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906588" y="1265306"/>
            <a:ext cx="2444786" cy="4344662"/>
          </a:xfrm>
          <a:prstGeom prst="rect">
            <a:avLst/>
          </a:pr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600" b="1" i="0" baseline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 smtClean="0"/>
              <a:t>Drag &amp; Drop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486236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577959" y="642541"/>
            <a:ext cx="7120013" cy="771592"/>
          </a:xfrm>
          <a:prstGeom prst="rect">
            <a:avLst/>
          </a:prstGeom>
        </p:spPr>
        <p:txBody>
          <a:bodyPr/>
          <a:lstStyle>
            <a:lvl1pPr>
              <a:lnSpc>
                <a:spcPct val="75000"/>
              </a:lnSpc>
              <a:defRPr sz="4800" b="1" i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6" name="Slide Number Placeholder 5"/>
          <p:cNvSpPr txBox="1">
            <a:spLocks/>
          </p:cNvSpPr>
          <p:nvPr userDrawn="1"/>
        </p:nvSpPr>
        <p:spPr>
          <a:xfrm>
            <a:off x="1025561" y="6158290"/>
            <a:ext cx="647753" cy="328295"/>
          </a:xfrm>
          <a:prstGeom prst="rect">
            <a:avLst/>
          </a:prstGeom>
        </p:spPr>
        <p:txBody>
          <a:bodyPr vert="horz" wrap="none" lIns="121920" tIns="60960" rIns="121920" bIns="6096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400" b="0" i="0" smtClean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rPr>
              <a:pPr algn="l"/>
              <a:t>‹#›</a:t>
            </a:fld>
            <a:endParaRPr lang="en-US" sz="1400" b="0" i="0" dirty="0">
              <a:solidFill>
                <a:schemeClr val="tx1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7" name="TextBox 16"/>
          <p:cNvSpPr txBox="1"/>
          <p:nvPr userDrawn="1"/>
        </p:nvSpPr>
        <p:spPr>
          <a:xfrm>
            <a:off x="602673" y="6168550"/>
            <a:ext cx="5982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0" i="0" dirty="0" smtClean="0">
                <a:latin typeface="Bebas Neue" charset="0"/>
                <a:ea typeface="Bebas Neue" charset="0"/>
                <a:cs typeface="Bebas Neue" charset="0"/>
              </a:rPr>
              <a:t>Slide  /</a:t>
            </a:r>
            <a:endParaRPr lang="en-US" sz="1400" b="0" i="0" dirty="0">
              <a:latin typeface="Bebas Neue" charset="0"/>
              <a:ea typeface="Bebas Neue" charset="0"/>
              <a:cs typeface="Bebas Neue" charset="0"/>
            </a:endParaRPr>
          </a:p>
        </p:txBody>
      </p:sp>
      <p:cxnSp>
        <p:nvCxnSpPr>
          <p:cNvPr id="19" name="Straight Connector 18"/>
          <p:cNvCxnSpPr/>
          <p:nvPr userDrawn="1"/>
        </p:nvCxnSpPr>
        <p:spPr>
          <a:xfrm>
            <a:off x="685800" y="6089073"/>
            <a:ext cx="436418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/>
          <p:cNvCxnSpPr/>
          <p:nvPr userDrawn="1"/>
        </p:nvCxnSpPr>
        <p:spPr>
          <a:xfrm>
            <a:off x="685800" y="1272518"/>
            <a:ext cx="436418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163230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20" Type="http://schemas.openxmlformats.org/officeDocument/2006/relationships/slideLayout" Target="../slideLayouts/slideLayout20.xml"/><Relationship Id="rId21" Type="http://schemas.openxmlformats.org/officeDocument/2006/relationships/slideLayout" Target="../slideLayouts/slideLayout21.xml"/><Relationship Id="rId22" Type="http://schemas.openxmlformats.org/officeDocument/2006/relationships/slideLayout" Target="../slideLayouts/slideLayout22.xml"/><Relationship Id="rId23" Type="http://schemas.openxmlformats.org/officeDocument/2006/relationships/slideLayout" Target="../slideLayouts/slideLayout23.xml"/><Relationship Id="rId24" Type="http://schemas.openxmlformats.org/officeDocument/2006/relationships/slideLayout" Target="../slideLayouts/slideLayout24.xml"/><Relationship Id="rId25" Type="http://schemas.openxmlformats.org/officeDocument/2006/relationships/slideLayout" Target="../slideLayouts/slideLayout25.xml"/><Relationship Id="rId26" Type="http://schemas.openxmlformats.org/officeDocument/2006/relationships/slideLayout" Target="../slideLayouts/slideLayout26.xml"/><Relationship Id="rId27" Type="http://schemas.openxmlformats.org/officeDocument/2006/relationships/slideLayout" Target="../slideLayouts/slideLayout27.xml"/><Relationship Id="rId28" Type="http://schemas.openxmlformats.org/officeDocument/2006/relationships/slideLayout" Target="../slideLayouts/slideLayout28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30" Type="http://schemas.openxmlformats.org/officeDocument/2006/relationships/slideLayout" Target="../slideLayouts/slideLayout30.xml"/><Relationship Id="rId31" Type="http://schemas.openxmlformats.org/officeDocument/2006/relationships/slideLayout" Target="../slideLayouts/slideLayout31.xml"/><Relationship Id="rId32" Type="http://schemas.openxmlformats.org/officeDocument/2006/relationships/slideLayout" Target="../slideLayouts/slideLayout32.xml"/><Relationship Id="rId9" Type="http://schemas.openxmlformats.org/officeDocument/2006/relationships/slideLayout" Target="../slideLayouts/slideLayout9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33" Type="http://schemas.openxmlformats.org/officeDocument/2006/relationships/slideLayout" Target="../slideLayouts/slideLayout33.xml"/><Relationship Id="rId34" Type="http://schemas.openxmlformats.org/officeDocument/2006/relationships/slideLayout" Target="../slideLayouts/slideLayout34.xml"/><Relationship Id="rId35" Type="http://schemas.openxmlformats.org/officeDocument/2006/relationships/slideLayout" Target="../slideLayouts/slideLayout35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1" Type="http://schemas.openxmlformats.org/officeDocument/2006/relationships/slideLayout" Target="../slideLayouts/slideLayout11.xml"/><Relationship Id="rId12" Type="http://schemas.openxmlformats.org/officeDocument/2006/relationships/slideLayout" Target="../slideLayouts/slideLayout12.xml"/><Relationship Id="rId13" Type="http://schemas.openxmlformats.org/officeDocument/2006/relationships/slideLayout" Target="../slideLayouts/slideLayout13.xml"/><Relationship Id="rId14" Type="http://schemas.openxmlformats.org/officeDocument/2006/relationships/slideLayout" Target="../slideLayouts/slideLayout14.xml"/><Relationship Id="rId15" Type="http://schemas.openxmlformats.org/officeDocument/2006/relationships/slideLayout" Target="../slideLayouts/slideLayout15.xml"/><Relationship Id="rId16" Type="http://schemas.openxmlformats.org/officeDocument/2006/relationships/slideLayout" Target="../slideLayouts/slideLayout16.xml"/><Relationship Id="rId17" Type="http://schemas.openxmlformats.org/officeDocument/2006/relationships/slideLayout" Target="../slideLayouts/slideLayout17.xml"/><Relationship Id="rId18" Type="http://schemas.openxmlformats.org/officeDocument/2006/relationships/slideLayout" Target="../slideLayouts/slideLayout18.xml"/><Relationship Id="rId19" Type="http://schemas.openxmlformats.org/officeDocument/2006/relationships/slideLayout" Target="../slideLayouts/slideLayout19.xml"/><Relationship Id="rId37" Type="http://schemas.openxmlformats.org/officeDocument/2006/relationships/slideLayout" Target="../slideLayouts/slideLayout37.xml"/><Relationship Id="rId38" Type="http://schemas.openxmlformats.org/officeDocument/2006/relationships/slideLayout" Target="../slideLayouts/slideLayout38.xml"/><Relationship Id="rId39" Type="http://schemas.openxmlformats.org/officeDocument/2006/relationships/slideLayout" Target="../slideLayouts/slideLayout39.xml"/><Relationship Id="rId40" Type="http://schemas.openxmlformats.org/officeDocument/2006/relationships/slideLayout" Target="../slideLayouts/slideLayout40.xml"/><Relationship Id="rId41" Type="http://schemas.openxmlformats.org/officeDocument/2006/relationships/slideLayout" Target="../slideLayouts/slideLayout41.xml"/><Relationship Id="rId42" Type="http://schemas.openxmlformats.org/officeDocument/2006/relationships/slideLayout" Target="../slideLayouts/slideLayout42.xml"/><Relationship Id="rId43" Type="http://schemas.openxmlformats.org/officeDocument/2006/relationships/slideLayout" Target="../slideLayouts/slideLayout43.xml"/><Relationship Id="rId4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3054094" y="0"/>
            <a:ext cx="9137905" cy="6858000"/>
          </a:xfrm>
          <a:prstGeom prst="rect">
            <a:avLst/>
          </a:prstGeom>
          <a:solidFill>
            <a:schemeClr val="tx1">
              <a:alpha val="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7"/>
          <p:cNvSpPr txBox="1"/>
          <p:nvPr userDrawn="1"/>
        </p:nvSpPr>
        <p:spPr>
          <a:xfrm>
            <a:off x="602673" y="505505"/>
            <a:ext cx="6415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0" i="0" dirty="0" smtClean="0">
                <a:solidFill>
                  <a:schemeClr val="tx1">
                    <a:alpha val="4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MARK04</a:t>
            </a:r>
            <a:endParaRPr lang="en-US" sz="1400" b="0" i="0" dirty="0">
              <a:solidFill>
                <a:schemeClr val="tx1">
                  <a:alpha val="4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969877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83" r:id="rId2"/>
    <p:sldLayoutId id="2147483677" r:id="rId3"/>
    <p:sldLayoutId id="2147483678" r:id="rId4"/>
    <p:sldLayoutId id="2147483679" r:id="rId5"/>
    <p:sldLayoutId id="2147483680" r:id="rId6"/>
    <p:sldLayoutId id="2147483681" r:id="rId7"/>
    <p:sldLayoutId id="2147483682" r:id="rId8"/>
    <p:sldLayoutId id="2147483673" r:id="rId9"/>
    <p:sldLayoutId id="2147483670" r:id="rId10"/>
    <p:sldLayoutId id="2147483668" r:id="rId11"/>
    <p:sldLayoutId id="2147483674" r:id="rId12"/>
    <p:sldLayoutId id="2147483664" r:id="rId13"/>
    <p:sldLayoutId id="2147483658" r:id="rId14"/>
    <p:sldLayoutId id="2147483653" r:id="rId15"/>
    <p:sldLayoutId id="2147483659" r:id="rId16"/>
    <p:sldLayoutId id="2147483660" r:id="rId17"/>
    <p:sldLayoutId id="2147483666" r:id="rId18"/>
    <p:sldLayoutId id="2147483688" r:id="rId19"/>
    <p:sldLayoutId id="2147483667" r:id="rId20"/>
    <p:sldLayoutId id="2147483665" r:id="rId21"/>
    <p:sldLayoutId id="2147483669" r:id="rId22"/>
    <p:sldLayoutId id="2147483657" r:id="rId23"/>
    <p:sldLayoutId id="2147483671" r:id="rId24"/>
    <p:sldLayoutId id="2147483672" r:id="rId25"/>
    <p:sldLayoutId id="2147483662" r:id="rId26"/>
    <p:sldLayoutId id="2147483663" r:id="rId27"/>
    <p:sldLayoutId id="2147483661" r:id="rId28"/>
    <p:sldLayoutId id="2147483652" r:id="rId29"/>
    <p:sldLayoutId id="2147483675" r:id="rId30"/>
    <p:sldLayoutId id="2147483676" r:id="rId31"/>
    <p:sldLayoutId id="2147483654" r:id="rId32"/>
    <p:sldLayoutId id="2147483655" r:id="rId33"/>
    <p:sldLayoutId id="2147483656" r:id="rId34"/>
    <p:sldLayoutId id="2147483651" r:id="rId35"/>
    <p:sldLayoutId id="2147483650" r:id="rId36"/>
    <p:sldLayoutId id="2147483684" r:id="rId37"/>
    <p:sldLayoutId id="2147483685" r:id="rId38"/>
    <p:sldLayoutId id="2147483686" r:id="rId39"/>
    <p:sldLayoutId id="2147483687" r:id="rId40"/>
    <p:sldLayoutId id="2147483689" r:id="rId41"/>
    <p:sldLayoutId id="2147483690" r:id="rId42"/>
    <p:sldLayoutId id="2147483762" r:id="rId43"/>
  </p:sldLayoutIdLs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ontsquirrel.com/fonts/bebas-neue" TargetMode="External"/><Relationship Id="rId4" Type="http://schemas.openxmlformats.org/officeDocument/2006/relationships/hyperlink" Target="http://linea.io/" TargetMode="External"/><Relationship Id="rId5" Type="http://schemas.openxmlformats.org/officeDocument/2006/relationships/hyperlink" Target="http://www.fonts2u.com/socialico.font" TargetMode="External"/><Relationship Id="rId1" Type="http://schemas.openxmlformats.org/officeDocument/2006/relationships/slideLayout" Target="../slideLayouts/slideLayout9.xml"/><Relationship Id="rId2" Type="http://schemas.openxmlformats.org/officeDocument/2006/relationships/hyperlink" Target="http://www.fontsquirrel.com/fonts/source-sans-pro" TargetMode="Externa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4.xml"/><Relationship Id="rId2" Type="http://schemas.openxmlformats.org/officeDocument/2006/relationships/image" Target="../media/image6.png"/><Relationship Id="rId3" Type="http://schemas.microsoft.com/office/2007/relationships/hdphoto" Target="../media/hdphoto1.wdp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.xml"/><Relationship Id="rId2" Type="http://schemas.openxmlformats.org/officeDocument/2006/relationships/notesSlide" Target="../notesSlides/notesSlide3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image" Target="../media/image21.png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image" Target="../media/image21.png"/><Relationship Id="rId3" Type="http://schemas.openxmlformats.org/officeDocument/2006/relationships/chart" Target="../charts/chart9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image" Target="../media/image21.png"/><Relationship Id="rId3" Type="http://schemas.openxmlformats.org/officeDocument/2006/relationships/chart" Target="../charts/chart10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image" Target="../media/image22.png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image" Target="../media/image21.png"/></Relationships>
</file>

<file path=ppt/slides/_rels/slide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hyperlink" Target="mailto:markzugelber1@gmail.com" TargetMode="Externa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2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2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2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2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2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2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2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2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3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.xml"/><Relationship Id="rId4" Type="http://schemas.openxmlformats.org/officeDocument/2006/relationships/chart" Target="../charts/chart13.xml"/><Relationship Id="rId1" Type="http://schemas.openxmlformats.org/officeDocument/2006/relationships/slideLayout" Target="../slideLayouts/slideLayout9.xml"/><Relationship Id="rId2" Type="http://schemas.openxmlformats.org/officeDocument/2006/relationships/chart" Target="../charts/chart11.xml"/></Relationships>
</file>

<file path=ppt/slides/_rels/slide2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2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2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2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3.xml"/></Relationships>
</file>

<file path=ppt/slides/_rels/slide2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2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2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image" Target="../media/image21.png"/></Relationships>
</file>

<file path=ppt/slides/_rels/slide2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image" Target="../media/image23.png"/></Relationships>
</file>

<file path=ppt/slides/_rels/slide2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2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chart" Target="../charts/chart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Relationship Id="rId2" Type="http://schemas.openxmlformats.org/officeDocument/2006/relationships/chart" Target="../charts/char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Relationship Id="rId2" Type="http://schemas.openxmlformats.org/officeDocument/2006/relationships/notesSlide" Target="../notesSlides/notesSlide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7.png"/><Relationship Id="rId3" Type="http://schemas.microsoft.com/office/2007/relationships/hdphoto" Target="../media/hdphoto2.wdp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4" Type="http://schemas.openxmlformats.org/officeDocument/2006/relationships/image" Target="../media/image10.png"/><Relationship Id="rId5" Type="http://schemas.openxmlformats.org/officeDocument/2006/relationships/image" Target="../media/image11.png"/><Relationship Id="rId6" Type="http://schemas.openxmlformats.org/officeDocument/2006/relationships/image" Target="../media/image12.png"/><Relationship Id="rId7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8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4" Type="http://schemas.openxmlformats.org/officeDocument/2006/relationships/image" Target="../media/image12.png"/><Relationship Id="rId5" Type="http://schemas.openxmlformats.org/officeDocument/2006/relationships/image" Target="../media/image14.png"/><Relationship Id="rId6" Type="http://schemas.openxmlformats.org/officeDocument/2006/relationships/image" Target="../media/image10.png"/><Relationship Id="rId7" Type="http://schemas.openxmlformats.org/officeDocument/2006/relationships/image" Target="../media/image11.png"/><Relationship Id="rId8" Type="http://schemas.openxmlformats.org/officeDocument/2006/relationships/image" Target="../media/image13.png"/><Relationship Id="rId9" Type="http://schemas.openxmlformats.org/officeDocument/2006/relationships/image" Target="../media/image15.png"/><Relationship Id="rId1" Type="http://schemas.openxmlformats.org/officeDocument/2006/relationships/slideLayout" Target="../slideLayouts/slideLayout22.xml"/><Relationship Id="rId2" Type="http://schemas.openxmlformats.org/officeDocument/2006/relationships/image" Target="../media/image8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4" Type="http://schemas.openxmlformats.org/officeDocument/2006/relationships/image" Target="../media/image18.png"/><Relationship Id="rId5" Type="http://schemas.openxmlformats.org/officeDocument/2006/relationships/image" Target="../media/image19.png"/><Relationship Id="rId1" Type="http://schemas.openxmlformats.org/officeDocument/2006/relationships/slideLayout" Target="../slideLayouts/slideLayout35.xml"/><Relationship Id="rId2" Type="http://schemas.openxmlformats.org/officeDocument/2006/relationships/image" Target="../media/image16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4" Type="http://schemas.openxmlformats.org/officeDocument/2006/relationships/image" Target="../media/image10.png"/><Relationship Id="rId5" Type="http://schemas.openxmlformats.org/officeDocument/2006/relationships/image" Target="../media/image11.png"/><Relationship Id="rId6" Type="http://schemas.openxmlformats.org/officeDocument/2006/relationships/image" Target="../media/image12.png"/><Relationship Id="rId7" Type="http://schemas.openxmlformats.org/officeDocument/2006/relationships/image" Target="../media/image13.png"/><Relationship Id="rId1" Type="http://schemas.openxmlformats.org/officeDocument/2006/relationships/slideLayout" Target="../slideLayouts/slideLayout29.xml"/><Relationship Id="rId2" Type="http://schemas.openxmlformats.org/officeDocument/2006/relationships/image" Target="../media/image8.png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chart" Target="../charts/chart3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chart" Target="../charts/chart4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chart" Target="../charts/chart5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chart" Target="../charts/chart6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chart" Target="../charts/chart7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chart" Target="../charts/chart8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4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image" Target="../media/image20.png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Relationship Id="rId2" Type="http://schemas.openxmlformats.org/officeDocument/2006/relationships/notesSlide" Target="../notesSlides/notesSlide1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0.png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1731432" y="1691815"/>
            <a:ext cx="8824808" cy="40318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Install the all fonts</a:t>
            </a:r>
            <a:r>
              <a:rPr lang="en-US" sz="2400" b="1" dirty="0">
                <a:solidFill>
                  <a:srgbClr val="FFFFFF"/>
                </a:solidFill>
                <a:latin typeface="+mj-lt"/>
              </a:rPr>
              <a:t>, which is free and can be downloaded here:</a:t>
            </a:r>
          </a:p>
          <a:p>
            <a:pPr algn="ctr"/>
            <a:r>
              <a:rPr lang="en-US" sz="2000" dirty="0">
                <a:solidFill>
                  <a:srgbClr val="FFFFFF"/>
                </a:solidFill>
                <a:latin typeface="+mj-lt"/>
                <a:hlinkClick r:id="rId2"/>
              </a:rPr>
              <a:t>http://</a:t>
            </a:r>
            <a:r>
              <a:rPr lang="en-US" sz="2000" dirty="0" smtClean="0">
                <a:solidFill>
                  <a:srgbClr val="FFFFFF"/>
                </a:solidFill>
                <a:latin typeface="+mj-lt"/>
                <a:hlinkClick r:id="rId2"/>
              </a:rPr>
              <a:t>www.fontsquirrel.com/fonts/source-sans-pro</a:t>
            </a:r>
            <a:endParaRPr lang="en-US" sz="2000" dirty="0" smtClean="0">
              <a:solidFill>
                <a:srgbClr val="FFFFFF"/>
              </a:solidFill>
              <a:latin typeface="+mj-lt"/>
            </a:endParaRPr>
          </a:p>
          <a:p>
            <a:pPr algn="ctr"/>
            <a:r>
              <a:rPr lang="en-US" sz="2000" dirty="0">
                <a:solidFill>
                  <a:srgbClr val="FFFFFF"/>
                </a:solidFill>
                <a:latin typeface="+mj-lt"/>
                <a:hlinkClick r:id="rId3"/>
              </a:rPr>
              <a:t>https://</a:t>
            </a:r>
            <a:r>
              <a:rPr lang="en-US" sz="2000" dirty="0" err="1">
                <a:solidFill>
                  <a:srgbClr val="FFFFFF"/>
                </a:solidFill>
                <a:latin typeface="+mj-lt"/>
                <a:hlinkClick r:id="rId3"/>
              </a:rPr>
              <a:t>www.fontsquirrel.com</a:t>
            </a:r>
            <a:r>
              <a:rPr lang="en-US" sz="2000" dirty="0">
                <a:solidFill>
                  <a:srgbClr val="FFFFFF"/>
                </a:solidFill>
                <a:latin typeface="+mj-lt"/>
                <a:hlinkClick r:id="rId3"/>
              </a:rPr>
              <a:t>/fonts/</a:t>
            </a:r>
            <a:r>
              <a:rPr lang="en-US" sz="2000" dirty="0" err="1">
                <a:solidFill>
                  <a:srgbClr val="FFFFFF"/>
                </a:solidFill>
                <a:latin typeface="+mj-lt"/>
                <a:hlinkClick r:id="rId3"/>
              </a:rPr>
              <a:t>bebas-neue</a:t>
            </a:r>
            <a:endParaRPr lang="en-US" sz="2000" dirty="0" smtClean="0">
              <a:solidFill>
                <a:srgbClr val="FFFFFF"/>
              </a:solidFill>
              <a:latin typeface="+mj-lt"/>
            </a:endParaRPr>
          </a:p>
          <a:p>
            <a:pPr algn="ctr"/>
            <a:endParaRPr lang="en-US" sz="2000" dirty="0" smtClean="0">
              <a:solidFill>
                <a:srgbClr val="FFFFFF"/>
              </a:solidFill>
              <a:latin typeface="+mj-lt"/>
            </a:endParaRPr>
          </a:p>
          <a:p>
            <a:pPr algn="ctr"/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Icon </a:t>
            </a:r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Fonts:</a:t>
            </a:r>
          </a:p>
          <a:p>
            <a:pPr algn="ctr"/>
            <a:endParaRPr lang="en-US" sz="2000" dirty="0">
              <a:solidFill>
                <a:srgbClr val="FFFFFF"/>
              </a:solidFill>
              <a:latin typeface="+mj-lt"/>
            </a:endParaRPr>
          </a:p>
          <a:p>
            <a:pPr algn="ctr"/>
            <a:r>
              <a:rPr lang="en-US" sz="2000" dirty="0">
                <a:solidFill>
                  <a:srgbClr val="FFFFFF"/>
                </a:solidFill>
                <a:latin typeface="+mj-lt"/>
                <a:hlinkClick r:id="rId4"/>
              </a:rPr>
              <a:t>http://linea.io</a:t>
            </a:r>
            <a:r>
              <a:rPr lang="en-US" sz="2000" dirty="0" smtClean="0">
                <a:solidFill>
                  <a:srgbClr val="FFFFFF"/>
                </a:solidFill>
                <a:latin typeface="+mj-lt"/>
                <a:hlinkClick r:id="rId4"/>
              </a:rPr>
              <a:t>/</a:t>
            </a:r>
            <a:endParaRPr lang="en-US" sz="2000" dirty="0" smtClean="0">
              <a:solidFill>
                <a:srgbClr val="FFFFFF"/>
              </a:solidFill>
              <a:latin typeface="+mj-lt"/>
            </a:endParaRPr>
          </a:p>
          <a:p>
            <a:pPr algn="ctr"/>
            <a:r>
              <a:rPr lang="en-US" sz="2000" dirty="0">
                <a:solidFill>
                  <a:srgbClr val="FFFFFF"/>
                </a:solidFill>
                <a:latin typeface="+mj-lt"/>
                <a:hlinkClick r:id="rId5"/>
              </a:rPr>
              <a:t>http://</a:t>
            </a:r>
            <a:r>
              <a:rPr lang="en-US" sz="2000" dirty="0" smtClean="0">
                <a:solidFill>
                  <a:srgbClr val="FFFFFF"/>
                </a:solidFill>
                <a:latin typeface="+mj-lt"/>
                <a:hlinkClick r:id="rId5"/>
              </a:rPr>
              <a:t>www.fonts2u.com/socialico.font</a:t>
            </a:r>
            <a:endParaRPr lang="en-US" sz="2000" dirty="0" smtClean="0">
              <a:solidFill>
                <a:srgbClr val="FFFFFF"/>
              </a:solidFill>
              <a:latin typeface="+mj-lt"/>
            </a:endParaRPr>
          </a:p>
          <a:p>
            <a:pPr algn="ctr"/>
            <a:endParaRPr lang="en-US" sz="2000" dirty="0" smtClean="0">
              <a:solidFill>
                <a:srgbClr val="FFFFFF"/>
              </a:solidFill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 algn="ctr"/>
            <a:r>
              <a:rPr lang="en-US" sz="2800" b="1" dirty="0" smtClean="0">
                <a:solidFill>
                  <a:srgbClr val="FFFFFF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To install:</a:t>
            </a:r>
          </a:p>
          <a:p>
            <a:pPr algn="ctr"/>
            <a:r>
              <a:rPr lang="en-US" sz="2000" dirty="0" smtClean="0">
                <a:solidFill>
                  <a:srgbClr val="FFFFFF"/>
                </a:solidFill>
                <a:latin typeface="+mj-lt"/>
              </a:rPr>
              <a:t>Download the fonts, unzip, and copy them to your font folder. Then quit PowerPoint and reboot your computer. Then check it on the next page. </a:t>
            </a:r>
            <a:endParaRPr lang="en-US" sz="2000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BEFORE YOU DO ANYTHING!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1164563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0"/>
            <a:ext cx="5057422" cy="685799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05499" y="708916"/>
            <a:ext cx="3412741" cy="6149083"/>
          </a:xfrm>
          <a:prstGeom prst="rect">
            <a:avLst/>
          </a:prstGeom>
        </p:spPr>
      </p:pic>
      <p:sp>
        <p:nvSpPr>
          <p:cNvPr id="7" name="Title 3"/>
          <p:cNvSpPr txBox="1">
            <a:spLocks/>
          </p:cNvSpPr>
          <p:nvPr/>
        </p:nvSpPr>
        <p:spPr>
          <a:xfrm>
            <a:off x="982133" y="2906211"/>
            <a:ext cx="2623366" cy="2907567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>
              <a:lnSpc>
                <a:spcPct val="120000"/>
              </a:lnSpc>
            </a:pPr>
            <a:r>
              <a:rPr lang="en-US" sz="2400" b="0" dirty="0" err="1">
                <a:solidFill>
                  <a:srgbClr val="FFFFFF"/>
                </a:solidFill>
              </a:rPr>
              <a:t>Lorem</a:t>
            </a:r>
            <a:r>
              <a:rPr lang="en-US" sz="2400" b="0" dirty="0">
                <a:solidFill>
                  <a:srgbClr val="FFFFFF"/>
                </a:solidFill>
              </a:rPr>
              <a:t> </a:t>
            </a:r>
            <a:r>
              <a:rPr lang="en-US" sz="2400" b="0" dirty="0" err="1">
                <a:solidFill>
                  <a:srgbClr val="FFFFFF"/>
                </a:solidFill>
              </a:rPr>
              <a:t>Ipsum</a:t>
            </a:r>
            <a:r>
              <a:rPr lang="en-US" sz="2400" b="0" dirty="0">
                <a:solidFill>
                  <a:srgbClr val="FFFFFF"/>
                </a:solidFill>
              </a:rPr>
              <a:t> is simply dummy text of the printing and typesetting industry. </a:t>
            </a:r>
            <a:r>
              <a:rPr lang="en-US" sz="2400" b="0" dirty="0" err="1">
                <a:solidFill>
                  <a:srgbClr val="FFFFFF"/>
                </a:solidFill>
              </a:rPr>
              <a:t>Lorem</a:t>
            </a:r>
            <a:r>
              <a:rPr lang="en-US" sz="2400" b="0" dirty="0">
                <a:solidFill>
                  <a:srgbClr val="FFFFFF"/>
                </a:solidFill>
              </a:rPr>
              <a:t> </a:t>
            </a:r>
            <a:r>
              <a:rPr lang="en-US" sz="2400" b="0" dirty="0" err="1">
                <a:solidFill>
                  <a:srgbClr val="FFFFFF"/>
                </a:solidFill>
              </a:rPr>
              <a:t>Ipsum</a:t>
            </a:r>
            <a:r>
              <a:rPr lang="en-US" sz="2400" b="0" dirty="0">
                <a:solidFill>
                  <a:srgbClr val="FFFFFF"/>
                </a:solidFill>
              </a:rPr>
              <a:t> has been the industry's </a:t>
            </a:r>
            <a:r>
              <a:rPr lang="en-US" sz="2400" b="0" dirty="0" smtClean="0">
                <a:solidFill>
                  <a:srgbClr val="FFFFFF"/>
                </a:solidFill>
              </a:rPr>
              <a:t>standard.</a:t>
            </a:r>
            <a:endParaRPr lang="en-US" sz="2400" b="0" dirty="0">
              <a:solidFill>
                <a:srgbClr val="FFFFFF"/>
              </a:solidFill>
            </a:endParaRPr>
          </a:p>
        </p:txBody>
      </p:sp>
      <p:sp>
        <p:nvSpPr>
          <p:cNvPr id="8" name="Title 3"/>
          <p:cNvSpPr txBox="1">
            <a:spLocks/>
          </p:cNvSpPr>
          <p:nvPr/>
        </p:nvSpPr>
        <p:spPr>
          <a:xfrm>
            <a:off x="549592" y="1667257"/>
            <a:ext cx="1877519" cy="1561365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>
              <a:lnSpc>
                <a:spcPct val="120000"/>
              </a:lnSpc>
            </a:pPr>
            <a:r>
              <a:rPr lang="en-US" sz="15000" b="0" smtClean="0">
                <a:solidFill>
                  <a:schemeClr val="accent1">
                    <a:lumMod val="60000"/>
                    <a:lumOff val="40000"/>
                  </a:schemeClr>
                </a:solidFill>
              </a:rPr>
              <a:t>“</a:t>
            </a:r>
            <a:endParaRPr lang="en-US" sz="15000" b="0" dirty="0">
              <a:solidFill>
                <a:schemeClr val="accent1">
                  <a:lumMod val="60000"/>
                  <a:lumOff val="40000"/>
                </a:schemeClr>
              </a:solidFill>
            </a:endParaRPr>
          </a:p>
        </p:txBody>
      </p:sp>
      <p:grpSp>
        <p:nvGrpSpPr>
          <p:cNvPr id="13" name="Group 12"/>
          <p:cNvGrpSpPr/>
          <p:nvPr/>
        </p:nvGrpSpPr>
        <p:grpSpPr>
          <a:xfrm>
            <a:off x="7329007" y="1667257"/>
            <a:ext cx="4215281" cy="914400"/>
            <a:chOff x="6882198" y="1991811"/>
            <a:chExt cx="4215281" cy="914400"/>
          </a:xfrm>
        </p:grpSpPr>
        <p:sp>
          <p:nvSpPr>
            <p:cNvPr id="10" name="Title 3"/>
            <p:cNvSpPr txBox="1">
              <a:spLocks/>
            </p:cNvSpPr>
            <p:nvPr/>
          </p:nvSpPr>
          <p:spPr>
            <a:xfrm>
              <a:off x="7926897" y="2024165"/>
              <a:ext cx="3170582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3200" dirty="0" smtClean="0"/>
                <a:t>Our strong</a:t>
              </a:r>
            </a:p>
            <a:p>
              <a:pPr>
                <a:lnSpc>
                  <a:spcPct val="80000"/>
                </a:lnSpc>
              </a:pPr>
              <a:r>
                <a:rPr lang="en-US" sz="3200" dirty="0" err="1" smtClean="0"/>
                <a:t>Freature</a:t>
              </a:r>
              <a:r>
                <a:rPr lang="en-US" sz="3200" dirty="0" smtClean="0"/>
                <a:t> </a:t>
              </a:r>
              <a:r>
                <a:rPr lang="en-US" sz="3200" dirty="0" smtClean="0">
                  <a:solidFill>
                    <a:schemeClr val="accent1"/>
                  </a:solidFill>
                </a:rPr>
                <a:t>text 1</a:t>
              </a:r>
              <a:endParaRPr lang="en-US" sz="3200" dirty="0">
                <a:solidFill>
                  <a:schemeClr val="accent1"/>
                </a:solidFill>
              </a:endParaRPr>
            </a:p>
          </p:txBody>
        </p:sp>
        <p:sp>
          <p:nvSpPr>
            <p:cNvPr id="12" name="Oval 11"/>
            <p:cNvSpPr/>
            <p:nvPr/>
          </p:nvSpPr>
          <p:spPr>
            <a:xfrm>
              <a:off x="6882198" y="1991811"/>
              <a:ext cx="914400" cy="9144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38100" sx="102000" sy="102000" algn="ctr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182880" rIns="91440" rtlCol="0" anchor="ctr"/>
            <a:lstStyle/>
            <a:p>
              <a:pPr algn="ctr"/>
              <a:r>
                <a:rPr lang="en-US" sz="4800" dirty="0">
                  <a:solidFill>
                    <a:schemeClr val="accent1"/>
                  </a:solidFill>
                  <a:latin typeface="linea-arrows-10" charset="0"/>
                  <a:ea typeface="linea-arrows-10" charset="0"/>
                  <a:cs typeface="linea-arrows-10" charset="0"/>
                </a:rPr>
                <a:t></a:t>
              </a:r>
              <a:endParaRPr lang="en-US" sz="4800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7329007" y="3013626"/>
            <a:ext cx="4215281" cy="914400"/>
            <a:chOff x="6882198" y="1991811"/>
            <a:chExt cx="4215281" cy="914400"/>
          </a:xfrm>
        </p:grpSpPr>
        <p:sp>
          <p:nvSpPr>
            <p:cNvPr id="15" name="Title 3"/>
            <p:cNvSpPr txBox="1">
              <a:spLocks/>
            </p:cNvSpPr>
            <p:nvPr/>
          </p:nvSpPr>
          <p:spPr>
            <a:xfrm>
              <a:off x="7926897" y="2024165"/>
              <a:ext cx="3170582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3200" dirty="0" smtClean="0"/>
                <a:t>Our strong</a:t>
              </a:r>
            </a:p>
            <a:p>
              <a:pPr>
                <a:lnSpc>
                  <a:spcPct val="80000"/>
                </a:lnSpc>
              </a:pPr>
              <a:r>
                <a:rPr lang="en-US" sz="3200" dirty="0" err="1" smtClean="0"/>
                <a:t>Freature</a:t>
              </a:r>
              <a:r>
                <a:rPr lang="en-US" sz="3200" dirty="0" smtClean="0"/>
                <a:t> </a:t>
              </a:r>
              <a:r>
                <a:rPr lang="en-US" sz="3200" dirty="0" smtClean="0">
                  <a:solidFill>
                    <a:schemeClr val="accent2"/>
                  </a:solidFill>
                </a:rPr>
                <a:t>text 2</a:t>
              </a:r>
              <a:endParaRPr lang="en-US" sz="3200" dirty="0">
                <a:solidFill>
                  <a:schemeClr val="accent2"/>
                </a:solidFill>
              </a:endParaRPr>
            </a:p>
          </p:txBody>
        </p:sp>
        <p:sp>
          <p:nvSpPr>
            <p:cNvPr id="16" name="Oval 15"/>
            <p:cNvSpPr/>
            <p:nvPr/>
          </p:nvSpPr>
          <p:spPr>
            <a:xfrm>
              <a:off x="6882198" y="1991811"/>
              <a:ext cx="914400" cy="9144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38100" sx="102000" sy="102000" algn="ctr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182880" rIns="91440" rtlCol="0" anchor="ctr"/>
            <a:lstStyle/>
            <a:p>
              <a:pPr algn="ctr"/>
              <a:r>
                <a:rPr lang="en-US" sz="4800" dirty="0">
                  <a:solidFill>
                    <a:schemeClr val="accent2"/>
                  </a:solidFill>
                  <a:latin typeface="linea-arrows-10" charset="0"/>
                  <a:ea typeface="linea-arrows-10" charset="0"/>
                  <a:cs typeface="linea-arrows-10" charset="0"/>
                </a:rPr>
                <a:t></a:t>
              </a:r>
              <a:endParaRPr lang="en-US" sz="4800" dirty="0">
                <a:solidFill>
                  <a:schemeClr val="accent2"/>
                </a:solidFill>
              </a:endParaRP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7329007" y="4359994"/>
            <a:ext cx="4215281" cy="914400"/>
            <a:chOff x="6882198" y="1991811"/>
            <a:chExt cx="4215281" cy="914400"/>
          </a:xfrm>
        </p:grpSpPr>
        <p:sp>
          <p:nvSpPr>
            <p:cNvPr id="18" name="Title 3"/>
            <p:cNvSpPr txBox="1">
              <a:spLocks/>
            </p:cNvSpPr>
            <p:nvPr/>
          </p:nvSpPr>
          <p:spPr>
            <a:xfrm>
              <a:off x="7926897" y="2024165"/>
              <a:ext cx="3170582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3200" dirty="0" smtClean="0"/>
                <a:t>Our strong</a:t>
              </a:r>
            </a:p>
            <a:p>
              <a:pPr>
                <a:lnSpc>
                  <a:spcPct val="80000"/>
                </a:lnSpc>
              </a:pPr>
              <a:r>
                <a:rPr lang="en-US" sz="3200" dirty="0" err="1" smtClean="0"/>
                <a:t>Freature</a:t>
              </a:r>
              <a:r>
                <a:rPr lang="en-US" sz="3200" dirty="0" smtClean="0"/>
                <a:t> </a:t>
              </a:r>
              <a:r>
                <a:rPr lang="en-US" sz="3200" dirty="0" smtClean="0">
                  <a:solidFill>
                    <a:schemeClr val="accent3"/>
                  </a:solidFill>
                </a:rPr>
                <a:t>text 3</a:t>
              </a:r>
              <a:endParaRPr lang="en-US" sz="3200" dirty="0">
                <a:solidFill>
                  <a:schemeClr val="accent3"/>
                </a:solidFill>
              </a:endParaRPr>
            </a:p>
          </p:txBody>
        </p:sp>
        <p:sp>
          <p:nvSpPr>
            <p:cNvPr id="19" name="Oval 18"/>
            <p:cNvSpPr/>
            <p:nvPr/>
          </p:nvSpPr>
          <p:spPr>
            <a:xfrm>
              <a:off x="6882198" y="1991811"/>
              <a:ext cx="914400" cy="9144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38100" sx="102000" sy="102000" algn="ctr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182880" rIns="91440" rtlCol="0" anchor="ctr"/>
            <a:lstStyle/>
            <a:p>
              <a:pPr algn="ctr"/>
              <a:r>
                <a:rPr lang="en-US" sz="4800" dirty="0">
                  <a:solidFill>
                    <a:schemeClr val="accent3"/>
                  </a:solidFill>
                  <a:latin typeface="linea-arrows-10" charset="0"/>
                  <a:ea typeface="linea-arrows-10" charset="0"/>
                  <a:cs typeface="linea-arrows-10" charset="0"/>
                </a:rPr>
                <a:t></a:t>
              </a:r>
              <a:endParaRPr lang="en-US" sz="4800" dirty="0">
                <a:solidFill>
                  <a:schemeClr val="accent3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198279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" name="Group 35"/>
          <p:cNvGrpSpPr/>
          <p:nvPr/>
        </p:nvGrpSpPr>
        <p:grpSpPr>
          <a:xfrm>
            <a:off x="-46619" y="4238369"/>
            <a:ext cx="3080083" cy="2619632"/>
            <a:chOff x="-46619" y="4238369"/>
            <a:chExt cx="3080083" cy="2619632"/>
          </a:xfrm>
        </p:grpSpPr>
        <p:sp>
          <p:nvSpPr>
            <p:cNvPr id="7" name="Rectangle 6"/>
            <p:cNvSpPr/>
            <p:nvPr/>
          </p:nvSpPr>
          <p:spPr>
            <a:xfrm>
              <a:off x="-46619" y="4238369"/>
              <a:ext cx="3080083" cy="261963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8100" sx="102000" sy="102000" algn="ctr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" name="Straight Connector 7"/>
            <p:cNvCxnSpPr/>
            <p:nvPr/>
          </p:nvCxnSpPr>
          <p:spPr>
            <a:xfrm>
              <a:off x="234498" y="4264240"/>
              <a:ext cx="767255" cy="0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Title 3"/>
            <p:cNvSpPr txBox="1">
              <a:spLocks/>
            </p:cNvSpPr>
            <p:nvPr/>
          </p:nvSpPr>
          <p:spPr>
            <a:xfrm>
              <a:off x="131081" y="4447050"/>
              <a:ext cx="2718624" cy="405506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800" smtClean="0"/>
                <a:t>John doe</a:t>
              </a:r>
              <a:endParaRPr lang="en-US" sz="2800" dirty="0"/>
            </a:p>
          </p:txBody>
        </p:sp>
        <p:grpSp>
          <p:nvGrpSpPr>
            <p:cNvPr id="17" name="Group 16"/>
            <p:cNvGrpSpPr/>
            <p:nvPr/>
          </p:nvGrpSpPr>
          <p:grpSpPr>
            <a:xfrm>
              <a:off x="131081" y="5263027"/>
              <a:ext cx="2691736" cy="315839"/>
              <a:chOff x="6577823" y="2843078"/>
              <a:chExt cx="2691736" cy="315839"/>
            </a:xfrm>
          </p:grpSpPr>
          <p:cxnSp>
            <p:nvCxnSpPr>
              <p:cNvPr id="18" name="Straight Connector 17"/>
              <p:cNvCxnSpPr/>
              <p:nvPr/>
            </p:nvCxnSpPr>
            <p:spPr>
              <a:xfrm>
                <a:off x="6669741" y="3158917"/>
                <a:ext cx="2520201" cy="0"/>
              </a:xfrm>
              <a:prstGeom prst="line">
                <a:avLst/>
              </a:prstGeom>
              <a:ln w="38100">
                <a:solidFill>
                  <a:schemeClr val="tx1">
                    <a:alpha val="2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Straight Connector 18"/>
              <p:cNvCxnSpPr/>
              <p:nvPr/>
            </p:nvCxnSpPr>
            <p:spPr>
              <a:xfrm>
                <a:off x="6669741" y="3158917"/>
                <a:ext cx="2260428" cy="0"/>
              </a:xfrm>
              <a:prstGeom prst="line">
                <a:avLst/>
              </a:prstGeom>
              <a:ln w="38100">
                <a:solidFill>
                  <a:schemeClr val="accent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" name="Title 1"/>
              <p:cNvSpPr txBox="1">
                <a:spLocks/>
              </p:cNvSpPr>
              <p:nvPr/>
            </p:nvSpPr>
            <p:spPr>
              <a:xfrm>
                <a:off x="6577823" y="2843078"/>
                <a:ext cx="1815329" cy="276642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4000" b="1" i="0" kern="1200">
                    <a:solidFill>
                      <a:schemeClr val="tx1"/>
                    </a:solidFill>
                    <a:latin typeface="Source Sans Pro Black" charset="0"/>
                    <a:ea typeface="Source Sans Pro Black" charset="0"/>
                    <a:cs typeface="Source Sans Pro Black" charset="0"/>
                  </a:defRPr>
                </a:lvl1pPr>
              </a:lstStyle>
              <a:p>
                <a:pPr algn="l"/>
                <a:r>
                  <a:rPr lang="en-US" sz="1600" b="0" dirty="0" smtClean="0">
                    <a:latin typeface="Bebas Neue" charset="0"/>
                    <a:ea typeface="Bebas Neue" charset="0"/>
                    <a:cs typeface="Bebas Neue" charset="0"/>
                  </a:rPr>
                  <a:t>SKILL NAME</a:t>
                </a:r>
              </a:p>
            </p:txBody>
          </p:sp>
          <p:sp>
            <p:nvSpPr>
              <p:cNvPr id="21" name="Title 1"/>
              <p:cNvSpPr txBox="1">
                <a:spLocks/>
              </p:cNvSpPr>
              <p:nvPr/>
            </p:nvSpPr>
            <p:spPr>
              <a:xfrm>
                <a:off x="8693546" y="2852167"/>
                <a:ext cx="576013" cy="276642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4000" b="1" i="0" kern="1200">
                    <a:solidFill>
                      <a:schemeClr val="tx1"/>
                    </a:solidFill>
                    <a:latin typeface="Source Sans Pro Black" charset="0"/>
                    <a:ea typeface="Source Sans Pro Black" charset="0"/>
                    <a:cs typeface="Source Sans Pro Black" charset="0"/>
                  </a:defRPr>
                </a:lvl1pPr>
              </a:lstStyle>
              <a:p>
                <a:pPr algn="r"/>
                <a:r>
                  <a:rPr lang="en-US" sz="1400" b="0" dirty="0" smtClean="0">
                    <a:latin typeface="Bebas Neue" charset="0"/>
                    <a:ea typeface="Bebas Neue" charset="0"/>
                    <a:cs typeface="Bebas Neue" charset="0"/>
                  </a:rPr>
                  <a:t>90%</a:t>
                </a:r>
              </a:p>
            </p:txBody>
          </p:sp>
        </p:grpSp>
        <p:sp>
          <p:nvSpPr>
            <p:cNvPr id="27" name="Title 3"/>
            <p:cNvSpPr txBox="1">
              <a:spLocks/>
            </p:cNvSpPr>
            <p:nvPr/>
          </p:nvSpPr>
          <p:spPr>
            <a:xfrm>
              <a:off x="131081" y="4852556"/>
              <a:ext cx="2265878" cy="320804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1600" b="0" dirty="0" err="1" smtClean="0">
                  <a:solidFill>
                    <a:schemeClr val="tx1">
                      <a:alpha val="50000"/>
                    </a:schemeClr>
                  </a:solidFill>
                </a:rPr>
                <a:t>Ceo</a:t>
              </a:r>
              <a:r>
                <a:rPr lang="en-US" sz="1600" b="0" dirty="0" smtClean="0">
                  <a:solidFill>
                    <a:schemeClr val="tx1">
                      <a:alpha val="50000"/>
                    </a:schemeClr>
                  </a:solidFill>
                </a:rPr>
                <a:t> &amp; founder</a:t>
              </a:r>
              <a:endParaRPr lang="en-US" sz="1600" b="0" dirty="0">
                <a:solidFill>
                  <a:schemeClr val="tx1">
                    <a:alpha val="50000"/>
                  </a:schemeClr>
                </a:solidFill>
              </a:endParaRPr>
            </a:p>
          </p:txBody>
        </p:sp>
        <p:grpSp>
          <p:nvGrpSpPr>
            <p:cNvPr id="30" name="Group 29"/>
            <p:cNvGrpSpPr/>
            <p:nvPr/>
          </p:nvGrpSpPr>
          <p:grpSpPr>
            <a:xfrm>
              <a:off x="131081" y="5760908"/>
              <a:ext cx="2691736" cy="315839"/>
              <a:chOff x="6577823" y="2843078"/>
              <a:chExt cx="2691736" cy="315839"/>
            </a:xfrm>
          </p:grpSpPr>
          <p:cxnSp>
            <p:nvCxnSpPr>
              <p:cNvPr id="31" name="Straight Connector 30"/>
              <p:cNvCxnSpPr/>
              <p:nvPr/>
            </p:nvCxnSpPr>
            <p:spPr>
              <a:xfrm>
                <a:off x="6669741" y="3158917"/>
                <a:ext cx="2520201" cy="0"/>
              </a:xfrm>
              <a:prstGeom prst="line">
                <a:avLst/>
              </a:prstGeom>
              <a:ln w="38100">
                <a:solidFill>
                  <a:schemeClr val="tx1">
                    <a:alpha val="2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Straight Connector 31"/>
              <p:cNvCxnSpPr/>
              <p:nvPr/>
            </p:nvCxnSpPr>
            <p:spPr>
              <a:xfrm>
                <a:off x="6669741" y="3158917"/>
                <a:ext cx="1723411" cy="0"/>
              </a:xfrm>
              <a:prstGeom prst="line">
                <a:avLst/>
              </a:prstGeom>
              <a:ln w="38100">
                <a:solidFill>
                  <a:schemeClr val="accent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3" name="Title 1"/>
              <p:cNvSpPr txBox="1">
                <a:spLocks/>
              </p:cNvSpPr>
              <p:nvPr/>
            </p:nvSpPr>
            <p:spPr>
              <a:xfrm>
                <a:off x="6577823" y="2843078"/>
                <a:ext cx="1815329" cy="276642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4000" b="1" i="0" kern="1200">
                    <a:solidFill>
                      <a:schemeClr val="tx1"/>
                    </a:solidFill>
                    <a:latin typeface="Source Sans Pro Black" charset="0"/>
                    <a:ea typeface="Source Sans Pro Black" charset="0"/>
                    <a:cs typeface="Source Sans Pro Black" charset="0"/>
                  </a:defRPr>
                </a:lvl1pPr>
              </a:lstStyle>
              <a:p>
                <a:pPr algn="l"/>
                <a:r>
                  <a:rPr lang="en-US" sz="1600" b="0" dirty="0" smtClean="0">
                    <a:latin typeface="Bebas Neue" charset="0"/>
                    <a:ea typeface="Bebas Neue" charset="0"/>
                    <a:cs typeface="Bebas Neue" charset="0"/>
                  </a:rPr>
                  <a:t>SKILL NAME</a:t>
                </a:r>
              </a:p>
            </p:txBody>
          </p:sp>
          <p:sp>
            <p:nvSpPr>
              <p:cNvPr id="34" name="Title 1"/>
              <p:cNvSpPr txBox="1">
                <a:spLocks/>
              </p:cNvSpPr>
              <p:nvPr/>
            </p:nvSpPr>
            <p:spPr>
              <a:xfrm>
                <a:off x="8693546" y="2852167"/>
                <a:ext cx="576013" cy="276642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4000" b="1" i="0" kern="1200">
                    <a:solidFill>
                      <a:schemeClr val="tx1"/>
                    </a:solidFill>
                    <a:latin typeface="Source Sans Pro Black" charset="0"/>
                    <a:ea typeface="Source Sans Pro Black" charset="0"/>
                    <a:cs typeface="Source Sans Pro Black" charset="0"/>
                  </a:defRPr>
                </a:lvl1pPr>
              </a:lstStyle>
              <a:p>
                <a:pPr algn="r"/>
                <a:r>
                  <a:rPr lang="en-US" sz="1400" b="0" dirty="0" smtClean="0">
                    <a:latin typeface="Bebas Neue" charset="0"/>
                    <a:ea typeface="Bebas Neue" charset="0"/>
                    <a:cs typeface="Bebas Neue" charset="0"/>
                  </a:rPr>
                  <a:t>70%</a:t>
                </a:r>
              </a:p>
            </p:txBody>
          </p:sp>
        </p:grpSp>
      </p:grpSp>
      <p:grpSp>
        <p:nvGrpSpPr>
          <p:cNvPr id="37" name="Group 36"/>
          <p:cNvGrpSpPr/>
          <p:nvPr/>
        </p:nvGrpSpPr>
        <p:grpSpPr>
          <a:xfrm>
            <a:off x="3029826" y="4238369"/>
            <a:ext cx="3080083" cy="2619632"/>
            <a:chOff x="-46619" y="4238369"/>
            <a:chExt cx="3080083" cy="2619632"/>
          </a:xfrm>
        </p:grpSpPr>
        <p:sp>
          <p:nvSpPr>
            <p:cNvPr id="38" name="Rectangle 37"/>
            <p:cNvSpPr/>
            <p:nvPr/>
          </p:nvSpPr>
          <p:spPr>
            <a:xfrm>
              <a:off x="-46619" y="4238369"/>
              <a:ext cx="3080083" cy="261963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8100" sx="102000" sy="102000" algn="ctr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9" name="Straight Connector 38"/>
            <p:cNvCxnSpPr/>
            <p:nvPr/>
          </p:nvCxnSpPr>
          <p:spPr>
            <a:xfrm>
              <a:off x="234498" y="4264240"/>
              <a:ext cx="767255" cy="0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" name="Title 3"/>
            <p:cNvSpPr txBox="1">
              <a:spLocks/>
            </p:cNvSpPr>
            <p:nvPr/>
          </p:nvSpPr>
          <p:spPr>
            <a:xfrm>
              <a:off x="131081" y="4447050"/>
              <a:ext cx="2718624" cy="405506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800" smtClean="0"/>
                <a:t>John doe</a:t>
              </a:r>
              <a:endParaRPr lang="en-US" sz="2800" dirty="0"/>
            </a:p>
          </p:txBody>
        </p:sp>
        <p:grpSp>
          <p:nvGrpSpPr>
            <p:cNvPr id="41" name="Group 40"/>
            <p:cNvGrpSpPr/>
            <p:nvPr/>
          </p:nvGrpSpPr>
          <p:grpSpPr>
            <a:xfrm>
              <a:off x="131081" y="5263027"/>
              <a:ext cx="2691736" cy="315839"/>
              <a:chOff x="6577823" y="2843078"/>
              <a:chExt cx="2691736" cy="315839"/>
            </a:xfrm>
          </p:grpSpPr>
          <p:cxnSp>
            <p:nvCxnSpPr>
              <p:cNvPr id="48" name="Straight Connector 47"/>
              <p:cNvCxnSpPr/>
              <p:nvPr/>
            </p:nvCxnSpPr>
            <p:spPr>
              <a:xfrm>
                <a:off x="6669741" y="3158917"/>
                <a:ext cx="2520201" cy="0"/>
              </a:xfrm>
              <a:prstGeom prst="line">
                <a:avLst/>
              </a:prstGeom>
              <a:ln w="38100">
                <a:solidFill>
                  <a:schemeClr val="tx1">
                    <a:alpha val="2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" name="Straight Connector 48"/>
              <p:cNvCxnSpPr/>
              <p:nvPr/>
            </p:nvCxnSpPr>
            <p:spPr>
              <a:xfrm>
                <a:off x="6669741" y="3158917"/>
                <a:ext cx="2260428" cy="0"/>
              </a:xfrm>
              <a:prstGeom prst="line">
                <a:avLst/>
              </a:prstGeom>
              <a:ln w="38100">
                <a:solidFill>
                  <a:schemeClr val="accent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0" name="Title 1"/>
              <p:cNvSpPr txBox="1">
                <a:spLocks/>
              </p:cNvSpPr>
              <p:nvPr/>
            </p:nvSpPr>
            <p:spPr>
              <a:xfrm>
                <a:off x="6577823" y="2843078"/>
                <a:ext cx="1815329" cy="276642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4000" b="1" i="0" kern="1200">
                    <a:solidFill>
                      <a:schemeClr val="tx1"/>
                    </a:solidFill>
                    <a:latin typeface="Source Sans Pro Black" charset="0"/>
                    <a:ea typeface="Source Sans Pro Black" charset="0"/>
                    <a:cs typeface="Source Sans Pro Black" charset="0"/>
                  </a:defRPr>
                </a:lvl1pPr>
              </a:lstStyle>
              <a:p>
                <a:pPr algn="l"/>
                <a:r>
                  <a:rPr lang="en-US" sz="1600" b="0" dirty="0" smtClean="0">
                    <a:latin typeface="Bebas Neue" charset="0"/>
                    <a:ea typeface="Bebas Neue" charset="0"/>
                    <a:cs typeface="Bebas Neue" charset="0"/>
                  </a:rPr>
                  <a:t>SKILL NAME</a:t>
                </a:r>
              </a:p>
            </p:txBody>
          </p:sp>
          <p:sp>
            <p:nvSpPr>
              <p:cNvPr id="51" name="Title 1"/>
              <p:cNvSpPr txBox="1">
                <a:spLocks/>
              </p:cNvSpPr>
              <p:nvPr/>
            </p:nvSpPr>
            <p:spPr>
              <a:xfrm>
                <a:off x="8693546" y="2852167"/>
                <a:ext cx="576013" cy="276642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4000" b="1" i="0" kern="1200">
                    <a:solidFill>
                      <a:schemeClr val="tx1"/>
                    </a:solidFill>
                    <a:latin typeface="Source Sans Pro Black" charset="0"/>
                    <a:ea typeface="Source Sans Pro Black" charset="0"/>
                    <a:cs typeface="Source Sans Pro Black" charset="0"/>
                  </a:defRPr>
                </a:lvl1pPr>
              </a:lstStyle>
              <a:p>
                <a:pPr algn="r"/>
                <a:r>
                  <a:rPr lang="en-US" sz="1400" b="0" dirty="0" smtClean="0">
                    <a:latin typeface="Bebas Neue" charset="0"/>
                    <a:ea typeface="Bebas Neue" charset="0"/>
                    <a:cs typeface="Bebas Neue" charset="0"/>
                  </a:rPr>
                  <a:t>90%</a:t>
                </a:r>
              </a:p>
            </p:txBody>
          </p:sp>
        </p:grpSp>
        <p:sp>
          <p:nvSpPr>
            <p:cNvPr id="42" name="Title 3"/>
            <p:cNvSpPr txBox="1">
              <a:spLocks/>
            </p:cNvSpPr>
            <p:nvPr/>
          </p:nvSpPr>
          <p:spPr>
            <a:xfrm>
              <a:off x="131081" y="4852556"/>
              <a:ext cx="2265878" cy="320804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1600" b="0" dirty="0" err="1" smtClean="0">
                  <a:solidFill>
                    <a:schemeClr val="tx1">
                      <a:alpha val="50000"/>
                    </a:schemeClr>
                  </a:solidFill>
                </a:rPr>
                <a:t>Ceo</a:t>
              </a:r>
              <a:r>
                <a:rPr lang="en-US" sz="1600" b="0" dirty="0" smtClean="0">
                  <a:solidFill>
                    <a:schemeClr val="tx1">
                      <a:alpha val="50000"/>
                    </a:schemeClr>
                  </a:solidFill>
                </a:rPr>
                <a:t> &amp; founder</a:t>
              </a:r>
              <a:endParaRPr lang="en-US" sz="1600" b="0" dirty="0">
                <a:solidFill>
                  <a:schemeClr val="tx1">
                    <a:alpha val="50000"/>
                  </a:schemeClr>
                </a:solidFill>
              </a:endParaRPr>
            </a:p>
          </p:txBody>
        </p:sp>
        <p:grpSp>
          <p:nvGrpSpPr>
            <p:cNvPr id="43" name="Group 42"/>
            <p:cNvGrpSpPr/>
            <p:nvPr/>
          </p:nvGrpSpPr>
          <p:grpSpPr>
            <a:xfrm>
              <a:off x="131081" y="5760908"/>
              <a:ext cx="2691736" cy="315839"/>
              <a:chOff x="6577823" y="2843078"/>
              <a:chExt cx="2691736" cy="315839"/>
            </a:xfrm>
          </p:grpSpPr>
          <p:cxnSp>
            <p:nvCxnSpPr>
              <p:cNvPr id="44" name="Straight Connector 43"/>
              <p:cNvCxnSpPr/>
              <p:nvPr/>
            </p:nvCxnSpPr>
            <p:spPr>
              <a:xfrm>
                <a:off x="6669741" y="3158917"/>
                <a:ext cx="2520201" cy="0"/>
              </a:xfrm>
              <a:prstGeom prst="line">
                <a:avLst/>
              </a:prstGeom>
              <a:ln w="38100">
                <a:solidFill>
                  <a:schemeClr val="tx1">
                    <a:alpha val="2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Connector 44"/>
              <p:cNvCxnSpPr/>
              <p:nvPr/>
            </p:nvCxnSpPr>
            <p:spPr>
              <a:xfrm>
                <a:off x="6669741" y="3158917"/>
                <a:ext cx="1723411" cy="0"/>
              </a:xfrm>
              <a:prstGeom prst="line">
                <a:avLst/>
              </a:prstGeom>
              <a:ln w="38100">
                <a:solidFill>
                  <a:schemeClr val="accent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" name="Title 1"/>
              <p:cNvSpPr txBox="1">
                <a:spLocks/>
              </p:cNvSpPr>
              <p:nvPr/>
            </p:nvSpPr>
            <p:spPr>
              <a:xfrm>
                <a:off x="6577823" y="2843078"/>
                <a:ext cx="1815329" cy="276642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4000" b="1" i="0" kern="1200">
                    <a:solidFill>
                      <a:schemeClr val="tx1"/>
                    </a:solidFill>
                    <a:latin typeface="Source Sans Pro Black" charset="0"/>
                    <a:ea typeface="Source Sans Pro Black" charset="0"/>
                    <a:cs typeface="Source Sans Pro Black" charset="0"/>
                  </a:defRPr>
                </a:lvl1pPr>
              </a:lstStyle>
              <a:p>
                <a:pPr algn="l"/>
                <a:r>
                  <a:rPr lang="en-US" sz="1600" b="0" dirty="0" smtClean="0">
                    <a:latin typeface="Bebas Neue" charset="0"/>
                    <a:ea typeface="Bebas Neue" charset="0"/>
                    <a:cs typeface="Bebas Neue" charset="0"/>
                  </a:rPr>
                  <a:t>SKILL NAME</a:t>
                </a:r>
              </a:p>
            </p:txBody>
          </p:sp>
          <p:sp>
            <p:nvSpPr>
              <p:cNvPr id="47" name="Title 1"/>
              <p:cNvSpPr txBox="1">
                <a:spLocks/>
              </p:cNvSpPr>
              <p:nvPr/>
            </p:nvSpPr>
            <p:spPr>
              <a:xfrm>
                <a:off x="8693546" y="2852167"/>
                <a:ext cx="576013" cy="276642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4000" b="1" i="0" kern="1200">
                    <a:solidFill>
                      <a:schemeClr val="tx1"/>
                    </a:solidFill>
                    <a:latin typeface="Source Sans Pro Black" charset="0"/>
                    <a:ea typeface="Source Sans Pro Black" charset="0"/>
                    <a:cs typeface="Source Sans Pro Black" charset="0"/>
                  </a:defRPr>
                </a:lvl1pPr>
              </a:lstStyle>
              <a:p>
                <a:pPr algn="r"/>
                <a:r>
                  <a:rPr lang="en-US" sz="1400" b="0" dirty="0" smtClean="0">
                    <a:latin typeface="Bebas Neue" charset="0"/>
                    <a:ea typeface="Bebas Neue" charset="0"/>
                    <a:cs typeface="Bebas Neue" charset="0"/>
                  </a:rPr>
                  <a:t>70%</a:t>
                </a:r>
              </a:p>
            </p:txBody>
          </p:sp>
        </p:grpSp>
      </p:grpSp>
      <p:grpSp>
        <p:nvGrpSpPr>
          <p:cNvPr id="52" name="Group 51"/>
          <p:cNvGrpSpPr/>
          <p:nvPr/>
        </p:nvGrpSpPr>
        <p:grpSpPr>
          <a:xfrm>
            <a:off x="6106271" y="4238369"/>
            <a:ext cx="3080083" cy="2619632"/>
            <a:chOff x="-46619" y="4238369"/>
            <a:chExt cx="3080083" cy="2619632"/>
          </a:xfrm>
        </p:grpSpPr>
        <p:sp>
          <p:nvSpPr>
            <p:cNvPr id="53" name="Rectangle 52"/>
            <p:cNvSpPr/>
            <p:nvPr/>
          </p:nvSpPr>
          <p:spPr>
            <a:xfrm>
              <a:off x="-46619" y="4238369"/>
              <a:ext cx="3080083" cy="261963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8100" sx="102000" sy="102000" algn="ctr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234498" y="4264240"/>
              <a:ext cx="767255" cy="0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" name="Title 3"/>
            <p:cNvSpPr txBox="1">
              <a:spLocks/>
            </p:cNvSpPr>
            <p:nvPr/>
          </p:nvSpPr>
          <p:spPr>
            <a:xfrm>
              <a:off x="131081" y="4447050"/>
              <a:ext cx="2718624" cy="405506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800" smtClean="0"/>
                <a:t>John doe</a:t>
              </a:r>
              <a:endParaRPr lang="en-US" sz="2800" dirty="0"/>
            </a:p>
          </p:txBody>
        </p:sp>
        <p:grpSp>
          <p:nvGrpSpPr>
            <p:cNvPr id="56" name="Group 55"/>
            <p:cNvGrpSpPr/>
            <p:nvPr/>
          </p:nvGrpSpPr>
          <p:grpSpPr>
            <a:xfrm>
              <a:off x="131081" y="5263027"/>
              <a:ext cx="2691736" cy="315839"/>
              <a:chOff x="6577823" y="2843078"/>
              <a:chExt cx="2691736" cy="315839"/>
            </a:xfrm>
          </p:grpSpPr>
          <p:cxnSp>
            <p:nvCxnSpPr>
              <p:cNvPr id="63" name="Straight Connector 62"/>
              <p:cNvCxnSpPr/>
              <p:nvPr/>
            </p:nvCxnSpPr>
            <p:spPr>
              <a:xfrm>
                <a:off x="6669741" y="3158917"/>
                <a:ext cx="2520201" cy="0"/>
              </a:xfrm>
              <a:prstGeom prst="line">
                <a:avLst/>
              </a:prstGeom>
              <a:ln w="38100">
                <a:solidFill>
                  <a:schemeClr val="tx1">
                    <a:alpha val="2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Connector 63"/>
              <p:cNvCxnSpPr/>
              <p:nvPr/>
            </p:nvCxnSpPr>
            <p:spPr>
              <a:xfrm>
                <a:off x="6669741" y="3158917"/>
                <a:ext cx="2260428" cy="0"/>
              </a:xfrm>
              <a:prstGeom prst="line">
                <a:avLst/>
              </a:prstGeom>
              <a:ln w="38100">
                <a:solidFill>
                  <a:schemeClr val="accent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" name="Title 1"/>
              <p:cNvSpPr txBox="1">
                <a:spLocks/>
              </p:cNvSpPr>
              <p:nvPr/>
            </p:nvSpPr>
            <p:spPr>
              <a:xfrm>
                <a:off x="6577823" y="2843078"/>
                <a:ext cx="1815329" cy="276642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4000" b="1" i="0" kern="1200">
                    <a:solidFill>
                      <a:schemeClr val="tx1"/>
                    </a:solidFill>
                    <a:latin typeface="Source Sans Pro Black" charset="0"/>
                    <a:ea typeface="Source Sans Pro Black" charset="0"/>
                    <a:cs typeface="Source Sans Pro Black" charset="0"/>
                  </a:defRPr>
                </a:lvl1pPr>
              </a:lstStyle>
              <a:p>
                <a:pPr algn="l"/>
                <a:r>
                  <a:rPr lang="en-US" sz="1600" b="0" dirty="0" smtClean="0">
                    <a:latin typeface="Bebas Neue" charset="0"/>
                    <a:ea typeface="Bebas Neue" charset="0"/>
                    <a:cs typeface="Bebas Neue" charset="0"/>
                  </a:rPr>
                  <a:t>SKILL NAME</a:t>
                </a:r>
              </a:p>
            </p:txBody>
          </p:sp>
          <p:sp>
            <p:nvSpPr>
              <p:cNvPr id="66" name="Title 1"/>
              <p:cNvSpPr txBox="1">
                <a:spLocks/>
              </p:cNvSpPr>
              <p:nvPr/>
            </p:nvSpPr>
            <p:spPr>
              <a:xfrm>
                <a:off x="8693546" y="2852167"/>
                <a:ext cx="576013" cy="276642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4000" b="1" i="0" kern="1200">
                    <a:solidFill>
                      <a:schemeClr val="tx1"/>
                    </a:solidFill>
                    <a:latin typeface="Source Sans Pro Black" charset="0"/>
                    <a:ea typeface="Source Sans Pro Black" charset="0"/>
                    <a:cs typeface="Source Sans Pro Black" charset="0"/>
                  </a:defRPr>
                </a:lvl1pPr>
              </a:lstStyle>
              <a:p>
                <a:pPr algn="r"/>
                <a:r>
                  <a:rPr lang="en-US" sz="1400" b="0" dirty="0" smtClean="0">
                    <a:latin typeface="Bebas Neue" charset="0"/>
                    <a:ea typeface="Bebas Neue" charset="0"/>
                    <a:cs typeface="Bebas Neue" charset="0"/>
                  </a:rPr>
                  <a:t>90%</a:t>
                </a:r>
              </a:p>
            </p:txBody>
          </p:sp>
        </p:grpSp>
        <p:sp>
          <p:nvSpPr>
            <p:cNvPr id="57" name="Title 3"/>
            <p:cNvSpPr txBox="1">
              <a:spLocks/>
            </p:cNvSpPr>
            <p:nvPr/>
          </p:nvSpPr>
          <p:spPr>
            <a:xfrm>
              <a:off x="131081" y="4852556"/>
              <a:ext cx="2265878" cy="320804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1600" b="0" dirty="0" err="1" smtClean="0">
                  <a:solidFill>
                    <a:schemeClr val="tx1">
                      <a:alpha val="50000"/>
                    </a:schemeClr>
                  </a:solidFill>
                </a:rPr>
                <a:t>Ceo</a:t>
              </a:r>
              <a:r>
                <a:rPr lang="en-US" sz="1600" b="0" dirty="0" smtClean="0">
                  <a:solidFill>
                    <a:schemeClr val="tx1">
                      <a:alpha val="50000"/>
                    </a:schemeClr>
                  </a:solidFill>
                </a:rPr>
                <a:t> &amp; founder</a:t>
              </a:r>
              <a:endParaRPr lang="en-US" sz="1600" b="0" dirty="0">
                <a:solidFill>
                  <a:schemeClr val="tx1">
                    <a:alpha val="50000"/>
                  </a:schemeClr>
                </a:solidFill>
              </a:endParaRPr>
            </a:p>
          </p:txBody>
        </p:sp>
        <p:grpSp>
          <p:nvGrpSpPr>
            <p:cNvPr id="58" name="Group 57"/>
            <p:cNvGrpSpPr/>
            <p:nvPr/>
          </p:nvGrpSpPr>
          <p:grpSpPr>
            <a:xfrm>
              <a:off x="131081" y="5760908"/>
              <a:ext cx="2691736" cy="315839"/>
              <a:chOff x="6577823" y="2843078"/>
              <a:chExt cx="2691736" cy="315839"/>
            </a:xfrm>
          </p:grpSpPr>
          <p:cxnSp>
            <p:nvCxnSpPr>
              <p:cNvPr id="59" name="Straight Connector 58"/>
              <p:cNvCxnSpPr/>
              <p:nvPr/>
            </p:nvCxnSpPr>
            <p:spPr>
              <a:xfrm>
                <a:off x="6669741" y="3158917"/>
                <a:ext cx="2520201" cy="0"/>
              </a:xfrm>
              <a:prstGeom prst="line">
                <a:avLst/>
              </a:prstGeom>
              <a:ln w="38100">
                <a:solidFill>
                  <a:schemeClr val="tx1">
                    <a:alpha val="2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Straight Connector 59"/>
              <p:cNvCxnSpPr/>
              <p:nvPr/>
            </p:nvCxnSpPr>
            <p:spPr>
              <a:xfrm>
                <a:off x="6669741" y="3158917"/>
                <a:ext cx="1723411" cy="0"/>
              </a:xfrm>
              <a:prstGeom prst="line">
                <a:avLst/>
              </a:prstGeom>
              <a:ln w="38100">
                <a:solidFill>
                  <a:schemeClr val="accent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1" name="Title 1"/>
              <p:cNvSpPr txBox="1">
                <a:spLocks/>
              </p:cNvSpPr>
              <p:nvPr/>
            </p:nvSpPr>
            <p:spPr>
              <a:xfrm>
                <a:off x="6577823" y="2843078"/>
                <a:ext cx="1815329" cy="276642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4000" b="1" i="0" kern="1200">
                    <a:solidFill>
                      <a:schemeClr val="tx1"/>
                    </a:solidFill>
                    <a:latin typeface="Source Sans Pro Black" charset="0"/>
                    <a:ea typeface="Source Sans Pro Black" charset="0"/>
                    <a:cs typeface="Source Sans Pro Black" charset="0"/>
                  </a:defRPr>
                </a:lvl1pPr>
              </a:lstStyle>
              <a:p>
                <a:pPr algn="l"/>
                <a:r>
                  <a:rPr lang="en-US" sz="1600" b="0" dirty="0" smtClean="0">
                    <a:latin typeface="Bebas Neue" charset="0"/>
                    <a:ea typeface="Bebas Neue" charset="0"/>
                    <a:cs typeface="Bebas Neue" charset="0"/>
                  </a:rPr>
                  <a:t>SKILL NAME</a:t>
                </a:r>
              </a:p>
            </p:txBody>
          </p:sp>
          <p:sp>
            <p:nvSpPr>
              <p:cNvPr id="62" name="Title 1"/>
              <p:cNvSpPr txBox="1">
                <a:spLocks/>
              </p:cNvSpPr>
              <p:nvPr/>
            </p:nvSpPr>
            <p:spPr>
              <a:xfrm>
                <a:off x="8693546" y="2852167"/>
                <a:ext cx="576013" cy="276642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4000" b="1" i="0" kern="1200">
                    <a:solidFill>
                      <a:schemeClr val="tx1"/>
                    </a:solidFill>
                    <a:latin typeface="Source Sans Pro Black" charset="0"/>
                    <a:ea typeface="Source Sans Pro Black" charset="0"/>
                    <a:cs typeface="Source Sans Pro Black" charset="0"/>
                  </a:defRPr>
                </a:lvl1pPr>
              </a:lstStyle>
              <a:p>
                <a:pPr algn="r"/>
                <a:r>
                  <a:rPr lang="en-US" sz="1400" b="0" dirty="0" smtClean="0">
                    <a:latin typeface="Bebas Neue" charset="0"/>
                    <a:ea typeface="Bebas Neue" charset="0"/>
                    <a:cs typeface="Bebas Neue" charset="0"/>
                  </a:rPr>
                  <a:t>70%</a:t>
                </a:r>
              </a:p>
            </p:txBody>
          </p:sp>
        </p:grpSp>
      </p:grpSp>
      <p:grpSp>
        <p:nvGrpSpPr>
          <p:cNvPr id="67" name="Group 66"/>
          <p:cNvGrpSpPr/>
          <p:nvPr/>
        </p:nvGrpSpPr>
        <p:grpSpPr>
          <a:xfrm>
            <a:off x="9182717" y="4238369"/>
            <a:ext cx="3080083" cy="2619632"/>
            <a:chOff x="-46619" y="4238369"/>
            <a:chExt cx="3080083" cy="2619632"/>
          </a:xfrm>
        </p:grpSpPr>
        <p:sp>
          <p:nvSpPr>
            <p:cNvPr id="68" name="Rectangle 67"/>
            <p:cNvSpPr/>
            <p:nvPr/>
          </p:nvSpPr>
          <p:spPr>
            <a:xfrm>
              <a:off x="-46619" y="4238369"/>
              <a:ext cx="3080083" cy="261963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8100" sx="102000" sy="102000" algn="ctr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9" name="Straight Connector 68"/>
            <p:cNvCxnSpPr/>
            <p:nvPr/>
          </p:nvCxnSpPr>
          <p:spPr>
            <a:xfrm>
              <a:off x="234498" y="4264240"/>
              <a:ext cx="767255" cy="0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" name="Title 3"/>
            <p:cNvSpPr txBox="1">
              <a:spLocks/>
            </p:cNvSpPr>
            <p:nvPr/>
          </p:nvSpPr>
          <p:spPr>
            <a:xfrm>
              <a:off x="131081" y="4447050"/>
              <a:ext cx="2718624" cy="405506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800" smtClean="0"/>
                <a:t>John doe</a:t>
              </a:r>
              <a:endParaRPr lang="en-US" sz="2800" dirty="0"/>
            </a:p>
          </p:txBody>
        </p:sp>
        <p:grpSp>
          <p:nvGrpSpPr>
            <p:cNvPr id="71" name="Group 70"/>
            <p:cNvGrpSpPr/>
            <p:nvPr/>
          </p:nvGrpSpPr>
          <p:grpSpPr>
            <a:xfrm>
              <a:off x="131081" y="5263027"/>
              <a:ext cx="2691736" cy="315839"/>
              <a:chOff x="6577823" y="2843078"/>
              <a:chExt cx="2691736" cy="315839"/>
            </a:xfrm>
          </p:grpSpPr>
          <p:cxnSp>
            <p:nvCxnSpPr>
              <p:cNvPr id="78" name="Straight Connector 77"/>
              <p:cNvCxnSpPr/>
              <p:nvPr/>
            </p:nvCxnSpPr>
            <p:spPr>
              <a:xfrm>
                <a:off x="6669741" y="3158917"/>
                <a:ext cx="2520201" cy="0"/>
              </a:xfrm>
              <a:prstGeom prst="line">
                <a:avLst/>
              </a:prstGeom>
              <a:ln w="38100">
                <a:solidFill>
                  <a:schemeClr val="tx1">
                    <a:alpha val="2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Connector 78"/>
              <p:cNvCxnSpPr/>
              <p:nvPr/>
            </p:nvCxnSpPr>
            <p:spPr>
              <a:xfrm>
                <a:off x="6669741" y="3158917"/>
                <a:ext cx="2260428" cy="0"/>
              </a:xfrm>
              <a:prstGeom prst="line">
                <a:avLst/>
              </a:prstGeom>
              <a:ln w="38100">
                <a:solidFill>
                  <a:schemeClr val="accent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itle 1"/>
              <p:cNvSpPr txBox="1">
                <a:spLocks/>
              </p:cNvSpPr>
              <p:nvPr/>
            </p:nvSpPr>
            <p:spPr>
              <a:xfrm>
                <a:off x="6577823" y="2843078"/>
                <a:ext cx="1815329" cy="276642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4000" b="1" i="0" kern="1200">
                    <a:solidFill>
                      <a:schemeClr val="tx1"/>
                    </a:solidFill>
                    <a:latin typeface="Source Sans Pro Black" charset="0"/>
                    <a:ea typeface="Source Sans Pro Black" charset="0"/>
                    <a:cs typeface="Source Sans Pro Black" charset="0"/>
                  </a:defRPr>
                </a:lvl1pPr>
              </a:lstStyle>
              <a:p>
                <a:pPr algn="l"/>
                <a:r>
                  <a:rPr lang="en-US" sz="1600" b="0" dirty="0" smtClean="0">
                    <a:latin typeface="Bebas Neue" charset="0"/>
                    <a:ea typeface="Bebas Neue" charset="0"/>
                    <a:cs typeface="Bebas Neue" charset="0"/>
                  </a:rPr>
                  <a:t>SKILL NAME</a:t>
                </a:r>
              </a:p>
            </p:txBody>
          </p:sp>
          <p:sp>
            <p:nvSpPr>
              <p:cNvPr id="81" name="Title 1"/>
              <p:cNvSpPr txBox="1">
                <a:spLocks/>
              </p:cNvSpPr>
              <p:nvPr/>
            </p:nvSpPr>
            <p:spPr>
              <a:xfrm>
                <a:off x="8693546" y="2852167"/>
                <a:ext cx="576013" cy="276642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4000" b="1" i="0" kern="1200">
                    <a:solidFill>
                      <a:schemeClr val="tx1"/>
                    </a:solidFill>
                    <a:latin typeface="Source Sans Pro Black" charset="0"/>
                    <a:ea typeface="Source Sans Pro Black" charset="0"/>
                    <a:cs typeface="Source Sans Pro Black" charset="0"/>
                  </a:defRPr>
                </a:lvl1pPr>
              </a:lstStyle>
              <a:p>
                <a:pPr algn="r"/>
                <a:r>
                  <a:rPr lang="en-US" sz="1400" b="0" dirty="0" smtClean="0">
                    <a:latin typeface="Bebas Neue" charset="0"/>
                    <a:ea typeface="Bebas Neue" charset="0"/>
                    <a:cs typeface="Bebas Neue" charset="0"/>
                  </a:rPr>
                  <a:t>90%</a:t>
                </a:r>
              </a:p>
            </p:txBody>
          </p:sp>
        </p:grpSp>
        <p:sp>
          <p:nvSpPr>
            <p:cNvPr id="72" name="Title 3"/>
            <p:cNvSpPr txBox="1">
              <a:spLocks/>
            </p:cNvSpPr>
            <p:nvPr/>
          </p:nvSpPr>
          <p:spPr>
            <a:xfrm>
              <a:off x="131081" y="4852556"/>
              <a:ext cx="2265878" cy="320804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1600" b="0" dirty="0" err="1" smtClean="0">
                  <a:solidFill>
                    <a:schemeClr val="tx1">
                      <a:alpha val="50000"/>
                    </a:schemeClr>
                  </a:solidFill>
                </a:rPr>
                <a:t>Ceo</a:t>
              </a:r>
              <a:r>
                <a:rPr lang="en-US" sz="1600" b="0" dirty="0" smtClean="0">
                  <a:solidFill>
                    <a:schemeClr val="tx1">
                      <a:alpha val="50000"/>
                    </a:schemeClr>
                  </a:solidFill>
                </a:rPr>
                <a:t> &amp; founder</a:t>
              </a:r>
              <a:endParaRPr lang="en-US" sz="1600" b="0" dirty="0">
                <a:solidFill>
                  <a:schemeClr val="tx1">
                    <a:alpha val="50000"/>
                  </a:schemeClr>
                </a:solidFill>
              </a:endParaRPr>
            </a:p>
          </p:txBody>
        </p:sp>
        <p:grpSp>
          <p:nvGrpSpPr>
            <p:cNvPr id="73" name="Group 72"/>
            <p:cNvGrpSpPr/>
            <p:nvPr/>
          </p:nvGrpSpPr>
          <p:grpSpPr>
            <a:xfrm>
              <a:off x="131081" y="5760908"/>
              <a:ext cx="2691736" cy="315839"/>
              <a:chOff x="6577823" y="2843078"/>
              <a:chExt cx="2691736" cy="315839"/>
            </a:xfrm>
          </p:grpSpPr>
          <p:cxnSp>
            <p:nvCxnSpPr>
              <p:cNvPr id="74" name="Straight Connector 73"/>
              <p:cNvCxnSpPr/>
              <p:nvPr/>
            </p:nvCxnSpPr>
            <p:spPr>
              <a:xfrm>
                <a:off x="6669741" y="3158917"/>
                <a:ext cx="2520201" cy="0"/>
              </a:xfrm>
              <a:prstGeom prst="line">
                <a:avLst/>
              </a:prstGeom>
              <a:ln w="38100">
                <a:solidFill>
                  <a:schemeClr val="tx1">
                    <a:alpha val="2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Connector 74"/>
              <p:cNvCxnSpPr/>
              <p:nvPr/>
            </p:nvCxnSpPr>
            <p:spPr>
              <a:xfrm>
                <a:off x="6669741" y="3158917"/>
                <a:ext cx="1723411" cy="0"/>
              </a:xfrm>
              <a:prstGeom prst="line">
                <a:avLst/>
              </a:prstGeom>
              <a:ln w="38100">
                <a:solidFill>
                  <a:schemeClr val="accent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6" name="Title 1"/>
              <p:cNvSpPr txBox="1">
                <a:spLocks/>
              </p:cNvSpPr>
              <p:nvPr/>
            </p:nvSpPr>
            <p:spPr>
              <a:xfrm>
                <a:off x="6577823" y="2843078"/>
                <a:ext cx="1815329" cy="276642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4000" b="1" i="0" kern="1200">
                    <a:solidFill>
                      <a:schemeClr val="tx1"/>
                    </a:solidFill>
                    <a:latin typeface="Source Sans Pro Black" charset="0"/>
                    <a:ea typeface="Source Sans Pro Black" charset="0"/>
                    <a:cs typeface="Source Sans Pro Black" charset="0"/>
                  </a:defRPr>
                </a:lvl1pPr>
              </a:lstStyle>
              <a:p>
                <a:pPr algn="l"/>
                <a:r>
                  <a:rPr lang="en-US" sz="1600" b="0" dirty="0" smtClean="0">
                    <a:latin typeface="Bebas Neue" charset="0"/>
                    <a:ea typeface="Bebas Neue" charset="0"/>
                    <a:cs typeface="Bebas Neue" charset="0"/>
                  </a:rPr>
                  <a:t>SKILL NAME</a:t>
                </a:r>
              </a:p>
            </p:txBody>
          </p:sp>
          <p:sp>
            <p:nvSpPr>
              <p:cNvPr id="77" name="Title 1"/>
              <p:cNvSpPr txBox="1">
                <a:spLocks/>
              </p:cNvSpPr>
              <p:nvPr/>
            </p:nvSpPr>
            <p:spPr>
              <a:xfrm>
                <a:off x="8693546" y="2852167"/>
                <a:ext cx="576013" cy="276642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4000" b="1" i="0" kern="1200">
                    <a:solidFill>
                      <a:schemeClr val="tx1"/>
                    </a:solidFill>
                    <a:latin typeface="Source Sans Pro Black" charset="0"/>
                    <a:ea typeface="Source Sans Pro Black" charset="0"/>
                    <a:cs typeface="Source Sans Pro Black" charset="0"/>
                  </a:defRPr>
                </a:lvl1pPr>
              </a:lstStyle>
              <a:p>
                <a:pPr algn="r"/>
                <a:r>
                  <a:rPr lang="en-US" sz="1400" b="0" dirty="0" smtClean="0">
                    <a:latin typeface="Bebas Neue" charset="0"/>
                    <a:ea typeface="Bebas Neue" charset="0"/>
                    <a:cs typeface="Bebas Neue" charset="0"/>
                  </a:rPr>
                  <a:t>70%</a:t>
                </a:r>
              </a:p>
            </p:txBody>
          </p:sp>
        </p:grpSp>
      </p:grpSp>
      <p:sp>
        <p:nvSpPr>
          <p:cNvPr id="2" name="Picture Placeholder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20148710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5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6" name="Title 1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Ceo</a:t>
            </a:r>
            <a:r>
              <a:rPr lang="en-US" dirty="0" smtClean="0"/>
              <a:t/>
            </a:r>
            <a:br>
              <a:rPr lang="en-US" dirty="0" smtClean="0"/>
            </a:br>
            <a:r>
              <a:rPr lang="en-US" dirty="0" smtClean="0"/>
              <a:t>founder</a:t>
            </a:r>
            <a:br>
              <a:rPr lang="en-US" dirty="0" smtClean="0"/>
            </a:br>
            <a:r>
              <a:rPr lang="en-US" dirty="0" smtClean="0">
                <a:solidFill>
                  <a:schemeClr val="accent1"/>
                </a:solidFill>
              </a:rPr>
              <a:t>members</a:t>
            </a:r>
            <a:endParaRPr lang="en-US" dirty="0">
              <a:solidFill>
                <a:schemeClr val="accent1"/>
              </a:solidFill>
            </a:endParaRPr>
          </a:p>
        </p:txBody>
      </p:sp>
      <p:sp>
        <p:nvSpPr>
          <p:cNvPr id="10" name="Title 1"/>
          <p:cNvSpPr txBox="1">
            <a:spLocks/>
          </p:cNvSpPr>
          <p:nvPr/>
        </p:nvSpPr>
        <p:spPr>
          <a:xfrm>
            <a:off x="6695524" y="1176841"/>
            <a:ext cx="4795347" cy="745349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i="0" kern="1200">
                <a:solidFill>
                  <a:schemeClr val="tx1"/>
                </a:solidFill>
                <a:latin typeface="Source Sans Pro Black" charset="0"/>
                <a:ea typeface="Source Sans Pro Black" charset="0"/>
                <a:cs typeface="Source Sans Pro Black" charset="0"/>
              </a:defRPr>
            </a:lvl1pPr>
          </a:lstStyle>
          <a:p>
            <a:pPr algn="l">
              <a:lnSpc>
                <a:spcPct val="70000"/>
              </a:lnSpc>
            </a:pPr>
            <a:r>
              <a:rPr lang="en-US" dirty="0" smtClean="0">
                <a:solidFill>
                  <a:schemeClr val="accent1"/>
                </a:solidFill>
                <a:latin typeface="Bebas Neue" charset="0"/>
                <a:ea typeface="Bebas Neue" charset="0"/>
                <a:cs typeface="Bebas Neue" charset="0"/>
              </a:rPr>
              <a:t>JONATHAN</a:t>
            </a:r>
          </a:p>
          <a:p>
            <a:pPr algn="l">
              <a:lnSpc>
                <a:spcPct val="70000"/>
              </a:lnSpc>
            </a:pPr>
            <a:r>
              <a:rPr lang="en-US" dirty="0" smtClean="0">
                <a:solidFill>
                  <a:schemeClr val="accent1"/>
                </a:solidFill>
                <a:latin typeface="Bebas Neue" charset="0"/>
                <a:ea typeface="Bebas Neue" charset="0"/>
                <a:cs typeface="Bebas Neue" charset="0"/>
              </a:rPr>
              <a:t>MARCUS</a:t>
            </a:r>
            <a:endParaRPr lang="en-US" dirty="0">
              <a:solidFill>
                <a:schemeClr val="accent1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6695524" y="2096852"/>
            <a:ext cx="171232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50" dirty="0" smtClean="0">
                <a:solidFill>
                  <a:schemeClr val="tx1">
                    <a:alpha val="5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CEO / FOUNDER, DESIGNER</a:t>
            </a:r>
            <a:endParaRPr lang="en-US" sz="1050" dirty="0">
              <a:solidFill>
                <a:schemeClr val="tx1">
                  <a:alpha val="50000"/>
                </a:schemeClr>
              </a:solidFill>
              <a:latin typeface="Source Sans Pro" charset="0"/>
              <a:ea typeface="Source Sans Pro" charset="0"/>
              <a:cs typeface="Source Sans Pro" charset="0"/>
            </a:endParaRPr>
          </a:p>
        </p:txBody>
      </p:sp>
      <p:sp>
        <p:nvSpPr>
          <p:cNvPr id="12" name="Title 1"/>
          <p:cNvSpPr txBox="1">
            <a:spLocks/>
          </p:cNvSpPr>
          <p:nvPr/>
        </p:nvSpPr>
        <p:spPr>
          <a:xfrm>
            <a:off x="8517065" y="2872546"/>
            <a:ext cx="2579176" cy="745349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i="0" kern="1200">
                <a:solidFill>
                  <a:schemeClr val="tx1"/>
                </a:solidFill>
                <a:latin typeface="Source Sans Pro Black" charset="0"/>
                <a:ea typeface="Source Sans Pro Black" charset="0"/>
                <a:cs typeface="Source Sans Pro Black" charset="0"/>
              </a:defRPr>
            </a:lvl1pPr>
          </a:lstStyle>
          <a:p>
            <a:pPr algn="l">
              <a:lnSpc>
                <a:spcPct val="70000"/>
              </a:lnSpc>
            </a:pPr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MARCUS</a:t>
            </a:r>
          </a:p>
          <a:p>
            <a:pPr algn="l">
              <a:lnSpc>
                <a:spcPct val="70000"/>
              </a:lnSpc>
            </a:pPr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VALIA</a:t>
            </a:r>
            <a:endParaRPr lang="en-US" sz="2400" dirty="0"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8517063" y="3430610"/>
            <a:ext cx="241292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 smtClean="0">
                <a:solidFill>
                  <a:schemeClr val="tx1">
                    <a:alpha val="5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CEO / FOUNDER, DESIGNER</a:t>
            </a:r>
            <a:endParaRPr lang="en-US" sz="1050" dirty="0">
              <a:solidFill>
                <a:schemeClr val="tx1">
                  <a:alpha val="50000"/>
                </a:schemeClr>
              </a:solidFill>
              <a:latin typeface="Source Sans Pro" charset="0"/>
              <a:ea typeface="Source Sans Pro" charset="0"/>
              <a:cs typeface="Source Sans Pro" charset="0"/>
            </a:endParaRPr>
          </a:p>
        </p:txBody>
      </p:sp>
      <p:sp>
        <p:nvSpPr>
          <p:cNvPr id="20" name="Title 1"/>
          <p:cNvSpPr txBox="1">
            <a:spLocks/>
          </p:cNvSpPr>
          <p:nvPr/>
        </p:nvSpPr>
        <p:spPr>
          <a:xfrm>
            <a:off x="6695524" y="4898773"/>
            <a:ext cx="2579176" cy="745349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i="0" kern="1200">
                <a:solidFill>
                  <a:schemeClr val="tx1"/>
                </a:solidFill>
                <a:latin typeface="Source Sans Pro Black" charset="0"/>
                <a:ea typeface="Source Sans Pro Black" charset="0"/>
                <a:cs typeface="Source Sans Pro Black" charset="0"/>
              </a:defRPr>
            </a:lvl1pPr>
          </a:lstStyle>
          <a:p>
            <a:pPr algn="l">
              <a:lnSpc>
                <a:spcPct val="70000"/>
              </a:lnSpc>
            </a:pPr>
            <a:r>
              <a:rPr lang="en-US" sz="2400" dirty="0">
                <a:latin typeface="Bebas Neue" charset="0"/>
                <a:ea typeface="Bebas Neue" charset="0"/>
                <a:cs typeface="Bebas Neue" charset="0"/>
              </a:rPr>
              <a:t>JONATHAN</a:t>
            </a:r>
          </a:p>
          <a:p>
            <a:pPr algn="l">
              <a:lnSpc>
                <a:spcPct val="70000"/>
              </a:lnSpc>
            </a:pPr>
            <a:r>
              <a:rPr lang="en-US" sz="2400" dirty="0">
                <a:latin typeface="Bebas Neue" charset="0"/>
                <a:ea typeface="Bebas Neue" charset="0"/>
                <a:cs typeface="Bebas Neue" charset="0"/>
              </a:rPr>
              <a:t>MARCUS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6695522" y="5456837"/>
            <a:ext cx="241292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 smtClean="0">
                <a:solidFill>
                  <a:schemeClr val="tx1">
                    <a:alpha val="5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CEO / FOUNDER, DESIGNER</a:t>
            </a:r>
            <a:endParaRPr lang="en-US" sz="1050" dirty="0">
              <a:solidFill>
                <a:schemeClr val="tx1">
                  <a:alpha val="50000"/>
                </a:schemeClr>
              </a:solidFill>
              <a:latin typeface="Source Sans Pro" charset="0"/>
              <a:ea typeface="Source Sans Pro" charset="0"/>
              <a:cs typeface="Source Sans Pro" charset="0"/>
            </a:endParaRPr>
          </a:p>
        </p:txBody>
      </p:sp>
      <p:sp>
        <p:nvSpPr>
          <p:cNvPr id="41" name="Rectangle 40"/>
          <p:cNvSpPr/>
          <p:nvPr/>
        </p:nvSpPr>
        <p:spPr bwMode="auto">
          <a:xfrm>
            <a:off x="3053643" y="1197622"/>
            <a:ext cx="3440311" cy="3437261"/>
          </a:xfrm>
          <a:prstGeom prst="rect">
            <a:avLst/>
          </a:prstGeom>
          <a:gradFill>
            <a:gsLst>
              <a:gs pos="30000">
                <a:schemeClr val="accent2">
                  <a:alpha val="42000"/>
                </a:schemeClr>
              </a:gs>
              <a:gs pos="100000">
                <a:schemeClr val="accent3">
                  <a:alpha val="70000"/>
                </a:schemeClr>
              </a:gs>
            </a:gsLst>
            <a:lin ang="2700000" scaled="1"/>
          </a:gra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 smtClean="0"/>
          </a:p>
        </p:txBody>
      </p:sp>
      <p:sp>
        <p:nvSpPr>
          <p:cNvPr id="42" name="Title 3"/>
          <p:cNvSpPr txBox="1">
            <a:spLocks/>
          </p:cNvSpPr>
          <p:nvPr/>
        </p:nvSpPr>
        <p:spPr>
          <a:xfrm>
            <a:off x="577959" y="3580209"/>
            <a:ext cx="2239669" cy="2288446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>
              <a:lnSpc>
                <a:spcPct val="120000"/>
              </a:lnSpc>
            </a:pP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 is simply dummy text of the printing and typesetting industry.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has been the industry's standard dummy text ever since the 1500s, when an unknown</a:t>
            </a:r>
            <a:r>
              <a:rPr lang="en-US" sz="1200" b="0" dirty="0" smtClean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.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 is simply dummy text of the printing and typesetting industry. 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5584106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2" fill="hold" grpId="0" nodeType="withEffect" p14:presetBounceEnd="50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2" fill="hold" grpId="0" nodeType="withEffect" p14:presetBounceEnd="5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1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1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fill="hold" grpId="0" nodeType="withEffect" p14:presetBounceEnd="5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/>
          <p:bldP spid="11" grpId="0"/>
          <p:bldP spid="12" grpId="0"/>
          <p:bldP spid="13" grpId="0"/>
          <p:bldP spid="20" grpId="0"/>
          <p:bldP spid="2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2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2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/>
          <p:bldP spid="11" grpId="0"/>
          <p:bldP spid="12" grpId="0"/>
          <p:bldP spid="13" grpId="0"/>
          <p:bldP spid="20" grpId="0"/>
          <p:bldP spid="21" grpId="0"/>
        </p:bldLst>
      </p:timing>
    </mc:Fallback>
  </mc:AlternateContent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lnSpc>
                <a:spcPct val="70000"/>
              </a:lnSpc>
            </a:pPr>
            <a:r>
              <a:rPr lang="en-US" dirty="0">
                <a:solidFill>
                  <a:schemeClr val="accent1"/>
                </a:solidFill>
              </a:rPr>
              <a:t>JONATHAN</a:t>
            </a:r>
            <a:r>
              <a:rPr lang="en-US" dirty="0"/>
              <a:t/>
            </a:r>
            <a:br>
              <a:rPr lang="en-US" dirty="0"/>
            </a:br>
            <a:r>
              <a:rPr lang="en-US" dirty="0"/>
              <a:t>MARCUS</a:t>
            </a:r>
          </a:p>
        </p:txBody>
      </p:sp>
      <p:grpSp>
        <p:nvGrpSpPr>
          <p:cNvPr id="10" name="Group 9"/>
          <p:cNvGrpSpPr/>
          <p:nvPr/>
        </p:nvGrpSpPr>
        <p:grpSpPr>
          <a:xfrm>
            <a:off x="3442401" y="3650624"/>
            <a:ext cx="3305028" cy="315839"/>
            <a:chOff x="3374011" y="2881334"/>
            <a:chExt cx="3305028" cy="315839"/>
          </a:xfrm>
        </p:grpSpPr>
        <p:cxnSp>
          <p:nvCxnSpPr>
            <p:cNvPr id="5" name="Straight Connector 4"/>
            <p:cNvCxnSpPr/>
            <p:nvPr/>
          </p:nvCxnSpPr>
          <p:spPr>
            <a:xfrm>
              <a:off x="3465929" y="3197173"/>
              <a:ext cx="3115624" cy="0"/>
            </a:xfrm>
            <a:prstGeom prst="line">
              <a:avLst/>
            </a:prstGeom>
            <a:ln w="38100">
              <a:solidFill>
                <a:schemeClr val="tx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Straight Connector 5"/>
            <p:cNvCxnSpPr/>
            <p:nvPr/>
          </p:nvCxnSpPr>
          <p:spPr>
            <a:xfrm>
              <a:off x="3465929" y="3197173"/>
              <a:ext cx="2260428" cy="0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Title 1"/>
            <p:cNvSpPr txBox="1">
              <a:spLocks/>
            </p:cNvSpPr>
            <p:nvPr/>
          </p:nvSpPr>
          <p:spPr>
            <a:xfrm>
              <a:off x="3374011" y="2881334"/>
              <a:ext cx="1815329" cy="276642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0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pPr algn="l"/>
              <a:r>
                <a:rPr lang="en-US" sz="1600" b="0" dirty="0" smtClean="0">
                  <a:latin typeface="Bebas Neue" charset="0"/>
                  <a:ea typeface="Bebas Neue" charset="0"/>
                  <a:cs typeface="Bebas Neue" charset="0"/>
                </a:rPr>
                <a:t>SKILL NAME</a:t>
              </a:r>
            </a:p>
          </p:txBody>
        </p:sp>
        <p:sp>
          <p:nvSpPr>
            <p:cNvPr id="8" name="Title 1"/>
            <p:cNvSpPr txBox="1">
              <a:spLocks/>
            </p:cNvSpPr>
            <p:nvPr/>
          </p:nvSpPr>
          <p:spPr>
            <a:xfrm>
              <a:off x="6103026" y="2890423"/>
              <a:ext cx="576013" cy="276642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0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pPr algn="r"/>
              <a:r>
                <a:rPr lang="en-US" sz="1400" b="0" dirty="0" smtClean="0">
                  <a:latin typeface="Bebas Neue" charset="0"/>
                  <a:ea typeface="Bebas Neue" charset="0"/>
                  <a:cs typeface="Bebas Neue" charset="0"/>
                </a:rPr>
                <a:t>78%</a:t>
              </a: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3442401" y="4226542"/>
            <a:ext cx="3305028" cy="315839"/>
            <a:chOff x="3374011" y="2881334"/>
            <a:chExt cx="3305028" cy="315839"/>
          </a:xfrm>
        </p:grpSpPr>
        <p:cxnSp>
          <p:nvCxnSpPr>
            <p:cNvPr id="12" name="Straight Connector 11"/>
            <p:cNvCxnSpPr/>
            <p:nvPr/>
          </p:nvCxnSpPr>
          <p:spPr>
            <a:xfrm>
              <a:off x="3465929" y="3197173"/>
              <a:ext cx="3115624" cy="0"/>
            </a:xfrm>
            <a:prstGeom prst="line">
              <a:avLst/>
            </a:prstGeom>
            <a:ln w="38100">
              <a:solidFill>
                <a:schemeClr val="tx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/>
            <p:cNvCxnSpPr/>
            <p:nvPr/>
          </p:nvCxnSpPr>
          <p:spPr>
            <a:xfrm>
              <a:off x="3465929" y="3197173"/>
              <a:ext cx="2728258" cy="0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" name="Title 1"/>
            <p:cNvSpPr txBox="1">
              <a:spLocks/>
            </p:cNvSpPr>
            <p:nvPr/>
          </p:nvSpPr>
          <p:spPr>
            <a:xfrm>
              <a:off x="3374011" y="2881334"/>
              <a:ext cx="1815329" cy="276642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0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pPr algn="l"/>
              <a:r>
                <a:rPr lang="en-US" sz="1600" b="0" dirty="0" smtClean="0">
                  <a:latin typeface="Bebas Neue" charset="0"/>
                  <a:ea typeface="Bebas Neue" charset="0"/>
                  <a:cs typeface="Bebas Neue" charset="0"/>
                </a:rPr>
                <a:t>SKILL NAME</a:t>
              </a:r>
            </a:p>
          </p:txBody>
        </p:sp>
        <p:sp>
          <p:nvSpPr>
            <p:cNvPr id="15" name="Title 1"/>
            <p:cNvSpPr txBox="1">
              <a:spLocks/>
            </p:cNvSpPr>
            <p:nvPr/>
          </p:nvSpPr>
          <p:spPr>
            <a:xfrm>
              <a:off x="6103026" y="2890423"/>
              <a:ext cx="576013" cy="276642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0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pPr algn="r"/>
              <a:r>
                <a:rPr lang="en-US" sz="1400" b="0" dirty="0" smtClean="0">
                  <a:latin typeface="Bebas Neue" charset="0"/>
                  <a:ea typeface="Bebas Neue" charset="0"/>
                  <a:cs typeface="Bebas Neue" charset="0"/>
                </a:rPr>
                <a:t>90%</a:t>
              </a: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3442401" y="4802460"/>
            <a:ext cx="3305028" cy="315839"/>
            <a:chOff x="3374011" y="2881334"/>
            <a:chExt cx="3305028" cy="315839"/>
          </a:xfrm>
        </p:grpSpPr>
        <p:cxnSp>
          <p:nvCxnSpPr>
            <p:cNvPr id="17" name="Straight Connector 16"/>
            <p:cNvCxnSpPr/>
            <p:nvPr/>
          </p:nvCxnSpPr>
          <p:spPr>
            <a:xfrm>
              <a:off x="3465929" y="3197173"/>
              <a:ext cx="3115624" cy="0"/>
            </a:xfrm>
            <a:prstGeom prst="line">
              <a:avLst/>
            </a:prstGeom>
            <a:ln w="38100">
              <a:solidFill>
                <a:schemeClr val="tx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/>
            <p:cNvCxnSpPr/>
            <p:nvPr/>
          </p:nvCxnSpPr>
          <p:spPr>
            <a:xfrm>
              <a:off x="3465929" y="3197173"/>
              <a:ext cx="1377923" cy="0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Title 1"/>
            <p:cNvSpPr txBox="1">
              <a:spLocks/>
            </p:cNvSpPr>
            <p:nvPr/>
          </p:nvSpPr>
          <p:spPr>
            <a:xfrm>
              <a:off x="3374011" y="2881334"/>
              <a:ext cx="1815329" cy="276642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0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pPr algn="l"/>
              <a:r>
                <a:rPr lang="en-US" sz="1600" b="0" dirty="0" smtClean="0">
                  <a:latin typeface="Bebas Neue" charset="0"/>
                  <a:ea typeface="Bebas Neue" charset="0"/>
                  <a:cs typeface="Bebas Neue" charset="0"/>
                </a:rPr>
                <a:t>SKILL NAME</a:t>
              </a:r>
            </a:p>
          </p:txBody>
        </p:sp>
        <p:sp>
          <p:nvSpPr>
            <p:cNvPr id="20" name="Title 1"/>
            <p:cNvSpPr txBox="1">
              <a:spLocks/>
            </p:cNvSpPr>
            <p:nvPr/>
          </p:nvSpPr>
          <p:spPr>
            <a:xfrm>
              <a:off x="6103026" y="2890423"/>
              <a:ext cx="576013" cy="276642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0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pPr algn="r"/>
              <a:r>
                <a:rPr lang="en-US" sz="1400" b="0" dirty="0">
                  <a:latin typeface="Bebas Neue" charset="0"/>
                  <a:ea typeface="Bebas Neue" charset="0"/>
                  <a:cs typeface="Bebas Neue" charset="0"/>
                </a:rPr>
                <a:t>4</a:t>
              </a:r>
              <a:r>
                <a:rPr lang="en-US" sz="1400" b="0" dirty="0" smtClean="0">
                  <a:latin typeface="Bebas Neue" charset="0"/>
                  <a:ea typeface="Bebas Neue" charset="0"/>
                  <a:cs typeface="Bebas Neue" charset="0"/>
                </a:rPr>
                <a:t>0%</a:t>
              </a: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3442401" y="5378379"/>
            <a:ext cx="3305028" cy="315839"/>
            <a:chOff x="3374011" y="2881334"/>
            <a:chExt cx="3305028" cy="315839"/>
          </a:xfrm>
        </p:grpSpPr>
        <p:cxnSp>
          <p:nvCxnSpPr>
            <p:cNvPr id="22" name="Straight Connector 21"/>
            <p:cNvCxnSpPr/>
            <p:nvPr/>
          </p:nvCxnSpPr>
          <p:spPr>
            <a:xfrm>
              <a:off x="3465929" y="3197173"/>
              <a:ext cx="3115624" cy="0"/>
            </a:xfrm>
            <a:prstGeom prst="line">
              <a:avLst/>
            </a:prstGeom>
            <a:ln w="38100">
              <a:solidFill>
                <a:schemeClr val="tx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/>
            <p:cNvCxnSpPr/>
            <p:nvPr/>
          </p:nvCxnSpPr>
          <p:spPr>
            <a:xfrm>
              <a:off x="3465929" y="3197173"/>
              <a:ext cx="2260428" cy="0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" name="Title 1"/>
            <p:cNvSpPr txBox="1">
              <a:spLocks/>
            </p:cNvSpPr>
            <p:nvPr/>
          </p:nvSpPr>
          <p:spPr>
            <a:xfrm>
              <a:off x="3374011" y="2881334"/>
              <a:ext cx="1815329" cy="276642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0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pPr algn="l"/>
              <a:r>
                <a:rPr lang="en-US" sz="1600" b="0" dirty="0" smtClean="0">
                  <a:latin typeface="Bebas Neue" charset="0"/>
                  <a:ea typeface="Bebas Neue" charset="0"/>
                  <a:cs typeface="Bebas Neue" charset="0"/>
                </a:rPr>
                <a:t>SKILL NAME</a:t>
              </a:r>
            </a:p>
          </p:txBody>
        </p:sp>
        <p:sp>
          <p:nvSpPr>
            <p:cNvPr id="25" name="Title 1"/>
            <p:cNvSpPr txBox="1">
              <a:spLocks/>
            </p:cNvSpPr>
            <p:nvPr/>
          </p:nvSpPr>
          <p:spPr>
            <a:xfrm>
              <a:off x="6103026" y="2890423"/>
              <a:ext cx="576013" cy="276642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0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pPr algn="r"/>
              <a:r>
                <a:rPr lang="en-US" sz="1400" b="0" dirty="0" smtClean="0">
                  <a:latin typeface="Bebas Neue" charset="0"/>
                  <a:ea typeface="Bebas Neue" charset="0"/>
                  <a:cs typeface="Bebas Neue" charset="0"/>
                </a:rPr>
                <a:t>90%</a:t>
              </a:r>
            </a:p>
          </p:txBody>
        </p:sp>
      </p:grpSp>
      <p:sp>
        <p:nvSpPr>
          <p:cNvPr id="28" name="Title 3"/>
          <p:cNvSpPr txBox="1">
            <a:spLocks/>
          </p:cNvSpPr>
          <p:nvPr/>
        </p:nvSpPr>
        <p:spPr>
          <a:xfrm>
            <a:off x="3442401" y="1609674"/>
            <a:ext cx="3305028" cy="1465032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>
              <a:lnSpc>
                <a:spcPct val="120000"/>
              </a:lnSpc>
            </a:pP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 is simply dummy text of the printing and typesetting industry.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has been the industry's standard dummy text ever since the 1500s, when an unknown</a:t>
            </a:r>
            <a:r>
              <a:rPr lang="en-US" sz="1200" b="0" dirty="0" smtClean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.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 is simply dummy text of the printing and typesetting industry. 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8520871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5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Creative Teams</a:t>
            </a:r>
            <a:endParaRPr lang="en-US" dirty="0"/>
          </a:p>
        </p:txBody>
      </p:sp>
      <p:sp>
        <p:nvSpPr>
          <p:cNvPr id="13" name="Rectangle 12"/>
          <p:cNvSpPr/>
          <p:nvPr/>
        </p:nvSpPr>
        <p:spPr bwMode="auto">
          <a:xfrm>
            <a:off x="1581666" y="2047088"/>
            <a:ext cx="1742302" cy="3571102"/>
          </a:xfrm>
          <a:prstGeom prst="rect">
            <a:avLst/>
          </a:prstGeom>
          <a:solidFill>
            <a:srgbClr val="0A0A0A">
              <a:alpha val="4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 smtClean="0"/>
          </a:p>
        </p:txBody>
      </p:sp>
      <p:sp>
        <p:nvSpPr>
          <p:cNvPr id="14" name="Title 1"/>
          <p:cNvSpPr txBox="1">
            <a:spLocks/>
          </p:cNvSpPr>
          <p:nvPr/>
        </p:nvSpPr>
        <p:spPr>
          <a:xfrm>
            <a:off x="1615842" y="4503024"/>
            <a:ext cx="1708126" cy="526618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i="0" kern="1200">
                <a:solidFill>
                  <a:schemeClr val="tx1"/>
                </a:solidFill>
                <a:latin typeface="Source Sans Pro Black" charset="0"/>
                <a:ea typeface="Source Sans Pro Black" charset="0"/>
                <a:cs typeface="Source Sans Pro Black" charset="0"/>
              </a:defRPr>
            </a:lvl1pPr>
          </a:lstStyle>
          <a:p>
            <a:pPr algn="l">
              <a:lnSpc>
                <a:spcPct val="80000"/>
              </a:lnSpc>
            </a:pPr>
            <a:r>
              <a:rPr lang="en-US" sz="2800" b="0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FRANCIS</a:t>
            </a:r>
          </a:p>
          <a:p>
            <a:pPr algn="l">
              <a:lnSpc>
                <a:spcPct val="80000"/>
              </a:lnSpc>
            </a:pPr>
            <a:r>
              <a:rPr lang="en-US" sz="2800" b="0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JOHNSTON</a:t>
            </a:r>
            <a:endParaRPr lang="en-US" sz="2800" b="0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615842" y="5226879"/>
            <a:ext cx="1708126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 smtClean="0">
                <a:solidFill>
                  <a:srgbClr val="FFFFFF"/>
                </a:solidFill>
                <a:latin typeface="Source Sans Pro" charset="0"/>
                <a:ea typeface="Source Sans Pro" charset="0"/>
                <a:cs typeface="Source Sans Pro" charset="0"/>
              </a:rPr>
              <a:t>SAN FRANCISCO</a:t>
            </a:r>
            <a:endParaRPr lang="en-US" sz="1050" dirty="0">
              <a:solidFill>
                <a:srgbClr val="FFFFFF"/>
              </a:solidFill>
              <a:latin typeface="Source Sans Pro" charset="0"/>
              <a:ea typeface="Source Sans Pro" charset="0"/>
              <a:cs typeface="Source Sans Pro" charset="0"/>
            </a:endParaRPr>
          </a:p>
        </p:txBody>
      </p:sp>
      <p:sp>
        <p:nvSpPr>
          <p:cNvPr id="16" name="Rectangle 15"/>
          <p:cNvSpPr/>
          <p:nvPr/>
        </p:nvSpPr>
        <p:spPr bwMode="auto">
          <a:xfrm>
            <a:off x="3395020" y="1639315"/>
            <a:ext cx="1742302" cy="3571102"/>
          </a:xfrm>
          <a:prstGeom prst="rect">
            <a:avLst/>
          </a:prstGeom>
          <a:solidFill>
            <a:srgbClr val="0A0A0A">
              <a:alpha val="4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 smtClean="0"/>
          </a:p>
        </p:txBody>
      </p:sp>
      <p:sp>
        <p:nvSpPr>
          <p:cNvPr id="17" name="Title 1"/>
          <p:cNvSpPr txBox="1">
            <a:spLocks/>
          </p:cNvSpPr>
          <p:nvPr/>
        </p:nvSpPr>
        <p:spPr>
          <a:xfrm>
            <a:off x="3429196" y="4095251"/>
            <a:ext cx="1708126" cy="526618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i="0" kern="1200">
                <a:solidFill>
                  <a:schemeClr val="tx1"/>
                </a:solidFill>
                <a:latin typeface="Source Sans Pro Black" charset="0"/>
                <a:ea typeface="Source Sans Pro Black" charset="0"/>
                <a:cs typeface="Source Sans Pro Black" charset="0"/>
              </a:defRPr>
            </a:lvl1pPr>
          </a:lstStyle>
          <a:p>
            <a:pPr algn="l">
              <a:lnSpc>
                <a:spcPct val="80000"/>
              </a:lnSpc>
            </a:pPr>
            <a:r>
              <a:rPr lang="en-US" sz="2800" b="0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JAMES</a:t>
            </a:r>
          </a:p>
          <a:p>
            <a:pPr algn="l">
              <a:lnSpc>
                <a:spcPct val="80000"/>
              </a:lnSpc>
            </a:pPr>
            <a:r>
              <a:rPr lang="en-US" sz="2800" b="0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WEST</a:t>
            </a:r>
            <a:endParaRPr lang="en-US" sz="2800" b="0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429196" y="4819106"/>
            <a:ext cx="1708126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 smtClean="0">
                <a:solidFill>
                  <a:srgbClr val="FFFFFF"/>
                </a:solidFill>
                <a:latin typeface="Source Sans Pro" charset="0"/>
                <a:ea typeface="Source Sans Pro" charset="0"/>
                <a:cs typeface="Source Sans Pro" charset="0"/>
              </a:rPr>
              <a:t>SAN FRANCISCO</a:t>
            </a:r>
            <a:endParaRPr lang="en-US" sz="1050" dirty="0">
              <a:solidFill>
                <a:srgbClr val="FFFFFF"/>
              </a:solidFill>
              <a:latin typeface="Source Sans Pro" charset="0"/>
              <a:ea typeface="Source Sans Pro" charset="0"/>
              <a:cs typeface="Source Sans Pro" charset="0"/>
            </a:endParaRPr>
          </a:p>
        </p:txBody>
      </p:sp>
      <p:sp>
        <p:nvSpPr>
          <p:cNvPr id="19" name="Rectangle 18"/>
          <p:cNvSpPr/>
          <p:nvPr/>
        </p:nvSpPr>
        <p:spPr bwMode="auto">
          <a:xfrm>
            <a:off x="5208374" y="2195369"/>
            <a:ext cx="1742302" cy="3571102"/>
          </a:xfrm>
          <a:prstGeom prst="rect">
            <a:avLst/>
          </a:prstGeom>
          <a:solidFill>
            <a:srgbClr val="0A0A0A">
              <a:alpha val="4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 smtClean="0"/>
          </a:p>
        </p:txBody>
      </p:sp>
      <p:sp>
        <p:nvSpPr>
          <p:cNvPr id="20" name="Title 1"/>
          <p:cNvSpPr txBox="1">
            <a:spLocks/>
          </p:cNvSpPr>
          <p:nvPr/>
        </p:nvSpPr>
        <p:spPr>
          <a:xfrm>
            <a:off x="5242550" y="4651305"/>
            <a:ext cx="1708126" cy="526618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i="0" kern="1200">
                <a:solidFill>
                  <a:schemeClr val="tx1"/>
                </a:solidFill>
                <a:latin typeface="Source Sans Pro Black" charset="0"/>
                <a:ea typeface="Source Sans Pro Black" charset="0"/>
                <a:cs typeface="Source Sans Pro Black" charset="0"/>
              </a:defRPr>
            </a:lvl1pPr>
          </a:lstStyle>
          <a:p>
            <a:pPr algn="l">
              <a:lnSpc>
                <a:spcPct val="80000"/>
              </a:lnSpc>
            </a:pPr>
            <a:r>
              <a:rPr lang="en-US" sz="2800" b="0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WILLIAM</a:t>
            </a:r>
          </a:p>
          <a:p>
            <a:pPr algn="l">
              <a:lnSpc>
                <a:spcPct val="80000"/>
              </a:lnSpc>
            </a:pPr>
            <a:r>
              <a:rPr lang="en-US" sz="2800" b="0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MCCOY</a:t>
            </a:r>
            <a:endParaRPr lang="en-US" sz="2800" b="0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5242550" y="5375160"/>
            <a:ext cx="1708126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 smtClean="0">
                <a:solidFill>
                  <a:srgbClr val="FFFFFF"/>
                </a:solidFill>
                <a:latin typeface="Source Sans Pro" charset="0"/>
                <a:ea typeface="Source Sans Pro" charset="0"/>
                <a:cs typeface="Source Sans Pro" charset="0"/>
              </a:rPr>
              <a:t>SAN FRANCISCO</a:t>
            </a:r>
            <a:endParaRPr lang="en-US" sz="1050" dirty="0">
              <a:solidFill>
                <a:srgbClr val="FFFFFF"/>
              </a:solidFill>
              <a:latin typeface="Source Sans Pro" charset="0"/>
              <a:ea typeface="Source Sans Pro" charset="0"/>
              <a:cs typeface="Source Sans Pro" charset="0"/>
            </a:endParaRPr>
          </a:p>
        </p:txBody>
      </p:sp>
      <p:sp>
        <p:nvSpPr>
          <p:cNvPr id="22" name="Rectangle 21"/>
          <p:cNvSpPr/>
          <p:nvPr/>
        </p:nvSpPr>
        <p:spPr bwMode="auto">
          <a:xfrm>
            <a:off x="7021728" y="1589887"/>
            <a:ext cx="1742302" cy="3571102"/>
          </a:xfrm>
          <a:prstGeom prst="rect">
            <a:avLst/>
          </a:prstGeom>
          <a:solidFill>
            <a:srgbClr val="0A0A0A">
              <a:alpha val="4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 smtClean="0"/>
          </a:p>
        </p:txBody>
      </p:sp>
      <p:sp>
        <p:nvSpPr>
          <p:cNvPr id="23" name="Title 1"/>
          <p:cNvSpPr txBox="1">
            <a:spLocks/>
          </p:cNvSpPr>
          <p:nvPr/>
        </p:nvSpPr>
        <p:spPr>
          <a:xfrm>
            <a:off x="7055904" y="4045823"/>
            <a:ext cx="1708126" cy="526618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i="0" kern="1200">
                <a:solidFill>
                  <a:schemeClr val="tx1"/>
                </a:solidFill>
                <a:latin typeface="Source Sans Pro Black" charset="0"/>
                <a:ea typeface="Source Sans Pro Black" charset="0"/>
                <a:cs typeface="Source Sans Pro Black" charset="0"/>
              </a:defRPr>
            </a:lvl1pPr>
          </a:lstStyle>
          <a:p>
            <a:pPr algn="l">
              <a:lnSpc>
                <a:spcPct val="80000"/>
              </a:lnSpc>
            </a:pPr>
            <a:r>
              <a:rPr lang="en-US" sz="2800" b="0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THOMAS</a:t>
            </a:r>
          </a:p>
          <a:p>
            <a:pPr algn="l">
              <a:lnSpc>
                <a:spcPct val="80000"/>
              </a:lnSpc>
            </a:pPr>
            <a:r>
              <a:rPr lang="en-US" sz="2800" b="0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COOKIE</a:t>
            </a:r>
            <a:endParaRPr lang="en-US" sz="2800" b="0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7055904" y="4769678"/>
            <a:ext cx="1708126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 smtClean="0">
                <a:solidFill>
                  <a:srgbClr val="FFFFFF"/>
                </a:solidFill>
                <a:latin typeface="Source Sans Pro" charset="0"/>
                <a:ea typeface="Source Sans Pro" charset="0"/>
                <a:cs typeface="Source Sans Pro" charset="0"/>
              </a:rPr>
              <a:t>SAN FRANCISCO</a:t>
            </a:r>
            <a:endParaRPr lang="en-US" sz="1050" dirty="0">
              <a:solidFill>
                <a:srgbClr val="FFFFFF"/>
              </a:solidFill>
              <a:latin typeface="Source Sans Pro" charset="0"/>
              <a:ea typeface="Source Sans Pro" charset="0"/>
              <a:cs typeface="Source Sans Pro" charset="0"/>
            </a:endParaRPr>
          </a:p>
        </p:txBody>
      </p:sp>
      <p:sp>
        <p:nvSpPr>
          <p:cNvPr id="25" name="Rectangle 24"/>
          <p:cNvSpPr/>
          <p:nvPr/>
        </p:nvSpPr>
        <p:spPr bwMode="auto">
          <a:xfrm>
            <a:off x="8830080" y="1935876"/>
            <a:ext cx="1742302" cy="3571102"/>
          </a:xfrm>
          <a:prstGeom prst="rect">
            <a:avLst/>
          </a:prstGeom>
          <a:solidFill>
            <a:srgbClr val="0A0A0A">
              <a:alpha val="4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 smtClean="0"/>
          </a:p>
        </p:txBody>
      </p:sp>
      <p:sp>
        <p:nvSpPr>
          <p:cNvPr id="26" name="Title 1"/>
          <p:cNvSpPr txBox="1">
            <a:spLocks/>
          </p:cNvSpPr>
          <p:nvPr/>
        </p:nvSpPr>
        <p:spPr>
          <a:xfrm>
            <a:off x="8864256" y="4391812"/>
            <a:ext cx="1708126" cy="526618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i="0" kern="1200">
                <a:solidFill>
                  <a:schemeClr val="tx1"/>
                </a:solidFill>
                <a:latin typeface="Source Sans Pro Black" charset="0"/>
                <a:ea typeface="Source Sans Pro Black" charset="0"/>
                <a:cs typeface="Source Sans Pro Black" charset="0"/>
              </a:defRPr>
            </a:lvl1pPr>
          </a:lstStyle>
          <a:p>
            <a:pPr algn="l">
              <a:lnSpc>
                <a:spcPct val="80000"/>
              </a:lnSpc>
            </a:pPr>
            <a:r>
              <a:rPr lang="en-US" sz="2800" b="0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JOHN</a:t>
            </a:r>
            <a:br>
              <a:rPr lang="en-US" sz="2800" b="0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</a:br>
            <a:r>
              <a:rPr lang="en-US" sz="2800" b="0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DOE</a:t>
            </a:r>
            <a:endParaRPr lang="en-US" sz="2800" b="0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8864256" y="5115667"/>
            <a:ext cx="1708126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 smtClean="0">
                <a:solidFill>
                  <a:srgbClr val="FFFFFF"/>
                </a:solidFill>
                <a:latin typeface="Source Sans Pro" charset="0"/>
                <a:ea typeface="Source Sans Pro" charset="0"/>
                <a:cs typeface="Source Sans Pro" charset="0"/>
              </a:rPr>
              <a:t>SAN FRANCISCO</a:t>
            </a:r>
            <a:endParaRPr lang="en-US" sz="1050" dirty="0">
              <a:solidFill>
                <a:srgbClr val="FFFFFF"/>
              </a:solidFill>
              <a:latin typeface="Source Sans Pro" charset="0"/>
              <a:ea typeface="Source Sans Pro" charset="0"/>
              <a:cs typeface="Source Sans Pro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274777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1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1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1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1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1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1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1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1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3" dur="1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4" dur="1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5" grpId="0"/>
          <p:bldP spid="17" grpId="0"/>
          <p:bldP spid="18" grpId="0"/>
          <p:bldP spid="20" grpId="0"/>
          <p:bldP spid="21" grpId="0"/>
          <p:bldP spid="23" grpId="0"/>
          <p:bldP spid="24" grpId="0"/>
          <p:bldP spid="26" grpId="0"/>
          <p:bldP spid="2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5" grpId="0"/>
          <p:bldP spid="17" grpId="0"/>
          <p:bldP spid="18" grpId="0"/>
          <p:bldP spid="20" grpId="0"/>
          <p:bldP spid="21" grpId="0"/>
          <p:bldP spid="23" grpId="0"/>
          <p:bldP spid="24" grpId="0"/>
          <p:bldP spid="26" grpId="0"/>
          <p:bldP spid="27" grpId="0"/>
        </p:bldLst>
      </p:timing>
    </mc:Fallback>
  </mc:AlternateContent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>
                <a:solidFill>
                  <a:schemeClr val="accent1"/>
                </a:solidFill>
              </a:rPr>
              <a:t>Image</a:t>
            </a:r>
            <a:r>
              <a:rPr lang="en-US" dirty="0" smtClean="0"/>
              <a:t/>
            </a:r>
            <a:br>
              <a:rPr lang="en-US" dirty="0" smtClean="0"/>
            </a:br>
            <a:r>
              <a:rPr lang="en-US" dirty="0" smtClean="0"/>
              <a:t>layout content</a:t>
            </a:r>
            <a:endParaRPr lang="en-US" dirty="0"/>
          </a:p>
        </p:txBody>
      </p:sp>
      <p:sp>
        <p:nvSpPr>
          <p:cNvPr id="8" name="Title 3"/>
          <p:cNvSpPr txBox="1">
            <a:spLocks/>
          </p:cNvSpPr>
          <p:nvPr/>
        </p:nvSpPr>
        <p:spPr>
          <a:xfrm>
            <a:off x="577959" y="3580209"/>
            <a:ext cx="2239669" cy="2288446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>
              <a:lnSpc>
                <a:spcPct val="120000"/>
              </a:lnSpc>
            </a:pP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 is simply dummy text of the printing and typesetting industry.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has been the industry's standard dummy text ever since the 1500s, when an unknown</a:t>
            </a:r>
            <a:r>
              <a:rPr lang="en-US" sz="1200" b="0" dirty="0" smtClean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.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 is simply dummy text of the printing and typesetting industry. </a:t>
            </a:r>
          </a:p>
        </p:txBody>
      </p:sp>
      <p:grpSp>
        <p:nvGrpSpPr>
          <p:cNvPr id="24" name="Group 23"/>
          <p:cNvGrpSpPr/>
          <p:nvPr/>
        </p:nvGrpSpPr>
        <p:grpSpPr>
          <a:xfrm>
            <a:off x="3047622" y="2810502"/>
            <a:ext cx="1215534" cy="636837"/>
            <a:chOff x="3047622" y="2810502"/>
            <a:chExt cx="1215534" cy="636837"/>
          </a:xfrm>
        </p:grpSpPr>
        <p:cxnSp>
          <p:nvCxnSpPr>
            <p:cNvPr id="17" name="Straight Connector 16"/>
            <p:cNvCxnSpPr/>
            <p:nvPr/>
          </p:nvCxnSpPr>
          <p:spPr>
            <a:xfrm>
              <a:off x="3047622" y="3422827"/>
              <a:ext cx="578697" cy="0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Rectangle 20"/>
            <p:cNvSpPr/>
            <p:nvPr/>
          </p:nvSpPr>
          <p:spPr>
            <a:xfrm>
              <a:off x="3626319" y="2810502"/>
              <a:ext cx="636837" cy="636837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 smtClean="0">
                  <a:solidFill>
                    <a:srgbClr val="FFFFFF"/>
                  </a:solidFill>
                  <a:latin typeface="linea-basic-10" charset="0"/>
                  <a:ea typeface="linea-basic-10" charset="0"/>
                  <a:cs typeface="linea-basic-10" charset="0"/>
                </a:rPr>
                <a:t>Q</a:t>
              </a:r>
              <a:endParaRPr lang="en-US" sz="3200" dirty="0">
                <a:solidFill>
                  <a:srgbClr val="FFFFFF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3047622" y="6221163"/>
            <a:ext cx="2639415" cy="636837"/>
            <a:chOff x="3047622" y="2810502"/>
            <a:chExt cx="2639415" cy="636837"/>
          </a:xfrm>
        </p:grpSpPr>
        <p:cxnSp>
          <p:nvCxnSpPr>
            <p:cNvPr id="26" name="Straight Connector 25"/>
            <p:cNvCxnSpPr/>
            <p:nvPr/>
          </p:nvCxnSpPr>
          <p:spPr>
            <a:xfrm>
              <a:off x="3047622" y="3422827"/>
              <a:ext cx="2002578" cy="0"/>
            </a:xfrm>
            <a:prstGeom prst="line">
              <a:avLst/>
            </a:prstGeom>
            <a:ln w="381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ectangle 26"/>
            <p:cNvSpPr/>
            <p:nvPr/>
          </p:nvSpPr>
          <p:spPr>
            <a:xfrm>
              <a:off x="5050200" y="2810502"/>
              <a:ext cx="636837" cy="636837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>
                  <a:solidFill>
                    <a:srgbClr val="FFFFFF"/>
                  </a:solidFill>
                  <a:latin typeface="linea-basic-10" charset="0"/>
                  <a:ea typeface="linea-basic-10" charset="0"/>
                  <a:cs typeface="linea-basic-10" charset="0"/>
                </a:rPr>
                <a:t>f</a:t>
              </a: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9082215" y="6221163"/>
            <a:ext cx="1001289" cy="636837"/>
            <a:chOff x="4685748" y="2810502"/>
            <a:chExt cx="1001289" cy="636837"/>
          </a:xfrm>
        </p:grpSpPr>
        <p:cxnSp>
          <p:nvCxnSpPr>
            <p:cNvPr id="32" name="Straight Connector 31"/>
            <p:cNvCxnSpPr/>
            <p:nvPr/>
          </p:nvCxnSpPr>
          <p:spPr>
            <a:xfrm>
              <a:off x="4685748" y="3422827"/>
              <a:ext cx="364452" cy="0"/>
            </a:xfrm>
            <a:prstGeom prst="line">
              <a:avLst/>
            </a:prstGeom>
            <a:ln w="3810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" name="Rectangle 32"/>
            <p:cNvSpPr/>
            <p:nvPr/>
          </p:nvSpPr>
          <p:spPr>
            <a:xfrm>
              <a:off x="5050200" y="2810502"/>
              <a:ext cx="636837" cy="636837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 smtClean="0">
                  <a:solidFill>
                    <a:srgbClr val="FFFFFF"/>
                  </a:solidFill>
                  <a:latin typeface="linea-basic-10" charset="0"/>
                  <a:ea typeface="linea-basic-10" charset="0"/>
                  <a:cs typeface="linea-basic-10" charset="0"/>
                </a:rPr>
                <a:t>w</a:t>
              </a:r>
              <a:endParaRPr lang="en-US" sz="3200" dirty="0">
                <a:solidFill>
                  <a:srgbClr val="FFFFFF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7339914" y="2810502"/>
            <a:ext cx="4168343" cy="636837"/>
            <a:chOff x="3047622" y="2810502"/>
            <a:chExt cx="4168343" cy="636837"/>
          </a:xfrm>
        </p:grpSpPr>
        <p:cxnSp>
          <p:nvCxnSpPr>
            <p:cNvPr id="36" name="Straight Connector 35"/>
            <p:cNvCxnSpPr/>
            <p:nvPr/>
          </p:nvCxnSpPr>
          <p:spPr>
            <a:xfrm>
              <a:off x="3047622" y="3422827"/>
              <a:ext cx="3531506" cy="0"/>
            </a:xfrm>
            <a:prstGeom prst="line">
              <a:avLst/>
            </a:prstGeom>
            <a:ln w="381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" name="Rectangle 36"/>
            <p:cNvSpPr/>
            <p:nvPr/>
          </p:nvSpPr>
          <p:spPr>
            <a:xfrm>
              <a:off x="6579128" y="2810502"/>
              <a:ext cx="636837" cy="63683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 smtClean="0">
                  <a:solidFill>
                    <a:srgbClr val="FFFFFF"/>
                  </a:solidFill>
                  <a:latin typeface="linea-basic-10" charset="0"/>
                  <a:ea typeface="linea-basic-10" charset="0"/>
                  <a:cs typeface="linea-basic-10" charset="0"/>
                </a:rPr>
                <a:t>3</a:t>
              </a:r>
              <a:endParaRPr lang="en-US" sz="3200" dirty="0">
                <a:solidFill>
                  <a:srgbClr val="FFFFFF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40943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Creative</a:t>
            </a:r>
            <a:br>
              <a:rPr lang="en-US" dirty="0" smtClean="0"/>
            </a:br>
            <a:r>
              <a:rPr lang="en-US" dirty="0" smtClean="0"/>
              <a:t>portfolio</a:t>
            </a:r>
            <a:br>
              <a:rPr lang="en-US" dirty="0" smtClean="0"/>
            </a:br>
            <a:r>
              <a:rPr lang="en-US" dirty="0" smtClean="0"/>
              <a:t>slides</a:t>
            </a:r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1922757472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13746009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Creative</a:t>
            </a:r>
            <a:br>
              <a:rPr lang="en-US" dirty="0"/>
            </a:br>
            <a:r>
              <a:rPr lang="en-US" dirty="0"/>
              <a:t>portfolio</a:t>
            </a:r>
            <a:br>
              <a:rPr lang="en-US" dirty="0"/>
            </a:br>
            <a:r>
              <a:rPr lang="en-US" dirty="0"/>
              <a:t>slides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7132658" y="3650624"/>
            <a:ext cx="3305028" cy="315839"/>
            <a:chOff x="3374011" y="2881334"/>
            <a:chExt cx="3305028" cy="315839"/>
          </a:xfrm>
        </p:grpSpPr>
        <p:cxnSp>
          <p:nvCxnSpPr>
            <p:cNvPr id="7" name="Straight Connector 6"/>
            <p:cNvCxnSpPr/>
            <p:nvPr/>
          </p:nvCxnSpPr>
          <p:spPr>
            <a:xfrm>
              <a:off x="3465929" y="3197173"/>
              <a:ext cx="3115624" cy="0"/>
            </a:xfrm>
            <a:prstGeom prst="line">
              <a:avLst/>
            </a:prstGeom>
            <a:ln w="38100">
              <a:solidFill>
                <a:schemeClr val="tx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Straight Connector 7"/>
            <p:cNvCxnSpPr/>
            <p:nvPr/>
          </p:nvCxnSpPr>
          <p:spPr>
            <a:xfrm>
              <a:off x="3465929" y="3197173"/>
              <a:ext cx="2260428" cy="0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Title 1"/>
            <p:cNvSpPr txBox="1">
              <a:spLocks/>
            </p:cNvSpPr>
            <p:nvPr/>
          </p:nvSpPr>
          <p:spPr>
            <a:xfrm>
              <a:off x="3374011" y="2881334"/>
              <a:ext cx="1815329" cy="276642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0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pPr algn="l"/>
              <a:r>
                <a:rPr lang="en-US" sz="1600" b="0" dirty="0" smtClean="0">
                  <a:latin typeface="Bebas Neue" charset="0"/>
                  <a:ea typeface="Bebas Neue" charset="0"/>
                  <a:cs typeface="Bebas Neue" charset="0"/>
                </a:rPr>
                <a:t>SKILL NAME</a:t>
              </a:r>
            </a:p>
          </p:txBody>
        </p:sp>
        <p:sp>
          <p:nvSpPr>
            <p:cNvPr id="10" name="Title 1"/>
            <p:cNvSpPr txBox="1">
              <a:spLocks/>
            </p:cNvSpPr>
            <p:nvPr/>
          </p:nvSpPr>
          <p:spPr>
            <a:xfrm>
              <a:off x="6103026" y="2890423"/>
              <a:ext cx="576013" cy="276642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0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pPr algn="r"/>
              <a:r>
                <a:rPr lang="en-US" sz="1400" b="0" dirty="0" smtClean="0">
                  <a:latin typeface="Bebas Neue" charset="0"/>
                  <a:ea typeface="Bebas Neue" charset="0"/>
                  <a:cs typeface="Bebas Neue" charset="0"/>
                </a:rPr>
                <a:t>78%</a:t>
              </a: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7132658" y="4226542"/>
            <a:ext cx="3305028" cy="315839"/>
            <a:chOff x="3374011" y="2881334"/>
            <a:chExt cx="3305028" cy="315839"/>
          </a:xfrm>
        </p:grpSpPr>
        <p:cxnSp>
          <p:nvCxnSpPr>
            <p:cNvPr id="12" name="Straight Connector 11"/>
            <p:cNvCxnSpPr/>
            <p:nvPr/>
          </p:nvCxnSpPr>
          <p:spPr>
            <a:xfrm>
              <a:off x="3465929" y="3197173"/>
              <a:ext cx="3115624" cy="0"/>
            </a:xfrm>
            <a:prstGeom prst="line">
              <a:avLst/>
            </a:prstGeom>
            <a:ln w="38100">
              <a:solidFill>
                <a:schemeClr val="tx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/>
            <p:cNvCxnSpPr/>
            <p:nvPr/>
          </p:nvCxnSpPr>
          <p:spPr>
            <a:xfrm>
              <a:off x="3465929" y="3197173"/>
              <a:ext cx="2728258" cy="0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" name="Title 1"/>
            <p:cNvSpPr txBox="1">
              <a:spLocks/>
            </p:cNvSpPr>
            <p:nvPr/>
          </p:nvSpPr>
          <p:spPr>
            <a:xfrm>
              <a:off x="3374011" y="2881334"/>
              <a:ext cx="1815329" cy="276642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0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pPr algn="l"/>
              <a:r>
                <a:rPr lang="en-US" sz="1600" b="0" dirty="0" smtClean="0">
                  <a:latin typeface="Bebas Neue" charset="0"/>
                  <a:ea typeface="Bebas Neue" charset="0"/>
                  <a:cs typeface="Bebas Neue" charset="0"/>
                </a:rPr>
                <a:t>SKILL NAME</a:t>
              </a:r>
            </a:p>
          </p:txBody>
        </p:sp>
        <p:sp>
          <p:nvSpPr>
            <p:cNvPr id="15" name="Title 1"/>
            <p:cNvSpPr txBox="1">
              <a:spLocks/>
            </p:cNvSpPr>
            <p:nvPr/>
          </p:nvSpPr>
          <p:spPr>
            <a:xfrm>
              <a:off x="6103026" y="2890423"/>
              <a:ext cx="576013" cy="276642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0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pPr algn="r"/>
              <a:r>
                <a:rPr lang="en-US" sz="1400" b="0" dirty="0" smtClean="0">
                  <a:latin typeface="Bebas Neue" charset="0"/>
                  <a:ea typeface="Bebas Neue" charset="0"/>
                  <a:cs typeface="Bebas Neue" charset="0"/>
                </a:rPr>
                <a:t>90%</a:t>
              </a: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7132658" y="4802460"/>
            <a:ext cx="3305028" cy="315839"/>
            <a:chOff x="3374011" y="2881334"/>
            <a:chExt cx="3305028" cy="315839"/>
          </a:xfrm>
        </p:grpSpPr>
        <p:cxnSp>
          <p:nvCxnSpPr>
            <p:cNvPr id="17" name="Straight Connector 16"/>
            <p:cNvCxnSpPr/>
            <p:nvPr/>
          </p:nvCxnSpPr>
          <p:spPr>
            <a:xfrm>
              <a:off x="3465929" y="3197173"/>
              <a:ext cx="3115624" cy="0"/>
            </a:xfrm>
            <a:prstGeom prst="line">
              <a:avLst/>
            </a:prstGeom>
            <a:ln w="38100">
              <a:solidFill>
                <a:schemeClr val="tx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/>
            <p:cNvCxnSpPr/>
            <p:nvPr/>
          </p:nvCxnSpPr>
          <p:spPr>
            <a:xfrm>
              <a:off x="3465929" y="3197173"/>
              <a:ext cx="1377923" cy="0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Title 1"/>
            <p:cNvSpPr txBox="1">
              <a:spLocks/>
            </p:cNvSpPr>
            <p:nvPr/>
          </p:nvSpPr>
          <p:spPr>
            <a:xfrm>
              <a:off x="3374011" y="2881334"/>
              <a:ext cx="1815329" cy="276642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0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pPr algn="l"/>
              <a:r>
                <a:rPr lang="en-US" sz="1600" b="0" dirty="0" smtClean="0">
                  <a:latin typeface="Bebas Neue" charset="0"/>
                  <a:ea typeface="Bebas Neue" charset="0"/>
                  <a:cs typeface="Bebas Neue" charset="0"/>
                </a:rPr>
                <a:t>SKILL NAME</a:t>
              </a:r>
            </a:p>
          </p:txBody>
        </p:sp>
        <p:sp>
          <p:nvSpPr>
            <p:cNvPr id="20" name="Title 1"/>
            <p:cNvSpPr txBox="1">
              <a:spLocks/>
            </p:cNvSpPr>
            <p:nvPr/>
          </p:nvSpPr>
          <p:spPr>
            <a:xfrm>
              <a:off x="6103026" y="2890423"/>
              <a:ext cx="576013" cy="276642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0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pPr algn="r"/>
              <a:r>
                <a:rPr lang="en-US" sz="1400" b="0" dirty="0">
                  <a:latin typeface="Bebas Neue" charset="0"/>
                  <a:ea typeface="Bebas Neue" charset="0"/>
                  <a:cs typeface="Bebas Neue" charset="0"/>
                </a:rPr>
                <a:t>4</a:t>
              </a:r>
              <a:r>
                <a:rPr lang="en-US" sz="1400" b="0" dirty="0" smtClean="0">
                  <a:latin typeface="Bebas Neue" charset="0"/>
                  <a:ea typeface="Bebas Neue" charset="0"/>
                  <a:cs typeface="Bebas Neue" charset="0"/>
                </a:rPr>
                <a:t>0%</a:t>
              </a: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7132658" y="5378379"/>
            <a:ext cx="3305028" cy="315839"/>
            <a:chOff x="3374011" y="2881334"/>
            <a:chExt cx="3305028" cy="315839"/>
          </a:xfrm>
        </p:grpSpPr>
        <p:cxnSp>
          <p:nvCxnSpPr>
            <p:cNvPr id="22" name="Straight Connector 21"/>
            <p:cNvCxnSpPr/>
            <p:nvPr/>
          </p:nvCxnSpPr>
          <p:spPr>
            <a:xfrm>
              <a:off x="3465929" y="3197173"/>
              <a:ext cx="3115624" cy="0"/>
            </a:xfrm>
            <a:prstGeom prst="line">
              <a:avLst/>
            </a:prstGeom>
            <a:ln w="38100">
              <a:solidFill>
                <a:schemeClr val="tx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/>
            <p:cNvCxnSpPr/>
            <p:nvPr/>
          </p:nvCxnSpPr>
          <p:spPr>
            <a:xfrm>
              <a:off x="3465929" y="3197173"/>
              <a:ext cx="2260428" cy="0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" name="Title 1"/>
            <p:cNvSpPr txBox="1">
              <a:spLocks/>
            </p:cNvSpPr>
            <p:nvPr/>
          </p:nvSpPr>
          <p:spPr>
            <a:xfrm>
              <a:off x="3374011" y="2881334"/>
              <a:ext cx="1815329" cy="276642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0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pPr algn="l"/>
              <a:r>
                <a:rPr lang="en-US" sz="1600" b="0" dirty="0" smtClean="0">
                  <a:latin typeface="Bebas Neue" charset="0"/>
                  <a:ea typeface="Bebas Neue" charset="0"/>
                  <a:cs typeface="Bebas Neue" charset="0"/>
                </a:rPr>
                <a:t>SKILL NAME</a:t>
              </a:r>
            </a:p>
          </p:txBody>
        </p:sp>
        <p:sp>
          <p:nvSpPr>
            <p:cNvPr id="25" name="Title 1"/>
            <p:cNvSpPr txBox="1">
              <a:spLocks/>
            </p:cNvSpPr>
            <p:nvPr/>
          </p:nvSpPr>
          <p:spPr>
            <a:xfrm>
              <a:off x="6103026" y="2890423"/>
              <a:ext cx="576013" cy="276642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0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pPr algn="r"/>
              <a:r>
                <a:rPr lang="en-US" sz="1400" b="0" dirty="0" smtClean="0">
                  <a:latin typeface="Bebas Neue" charset="0"/>
                  <a:ea typeface="Bebas Neue" charset="0"/>
                  <a:cs typeface="Bebas Neue" charset="0"/>
                </a:rPr>
                <a:t>90%</a:t>
              </a:r>
            </a:p>
          </p:txBody>
        </p:sp>
      </p:grpSp>
      <p:sp>
        <p:nvSpPr>
          <p:cNvPr id="26" name="Title 3"/>
          <p:cNvSpPr txBox="1">
            <a:spLocks/>
          </p:cNvSpPr>
          <p:nvPr/>
        </p:nvSpPr>
        <p:spPr>
          <a:xfrm>
            <a:off x="7132658" y="1609674"/>
            <a:ext cx="3305028" cy="1465032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>
              <a:lnSpc>
                <a:spcPct val="120000"/>
              </a:lnSpc>
            </a:pP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 is simply dummy text of the printing and typesetting industry.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has been the industry's standard dummy text ever since the 1500s, when an unknown</a:t>
            </a:r>
            <a:r>
              <a:rPr lang="en-US" sz="1200" b="0" dirty="0" smtClean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.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 is simply dummy text of the printing and typesetting industry. 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1056293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5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AutoShape 3"/>
          <p:cNvSpPr>
            <a:spLocks noChangeAspect="1" noChangeArrowheads="1" noTextEdit="1"/>
          </p:cNvSpPr>
          <p:nvPr/>
        </p:nvSpPr>
        <p:spPr bwMode="auto">
          <a:xfrm>
            <a:off x="5117525" y="1226540"/>
            <a:ext cx="2077751" cy="46161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7" name="Freeform 5"/>
          <p:cNvSpPr>
            <a:spLocks/>
          </p:cNvSpPr>
          <p:nvPr/>
        </p:nvSpPr>
        <p:spPr bwMode="auto">
          <a:xfrm>
            <a:off x="4448187" y="1399425"/>
            <a:ext cx="3091865" cy="1806400"/>
          </a:xfrm>
          <a:custGeom>
            <a:avLst/>
            <a:gdLst>
              <a:gd name="T0" fmla="*/ 893 w 893"/>
              <a:gd name="T1" fmla="*/ 275 h 569"/>
              <a:gd name="T2" fmla="*/ 455 w 893"/>
              <a:gd name="T3" fmla="*/ 0 h 569"/>
              <a:gd name="T4" fmla="*/ 0 w 893"/>
              <a:gd name="T5" fmla="*/ 275 h 569"/>
              <a:gd name="T6" fmla="*/ 108 w 893"/>
              <a:gd name="T7" fmla="*/ 275 h 569"/>
              <a:gd name="T8" fmla="*/ 108 w 893"/>
              <a:gd name="T9" fmla="*/ 569 h 569"/>
              <a:gd name="T10" fmla="*/ 805 w 893"/>
              <a:gd name="T11" fmla="*/ 569 h 569"/>
              <a:gd name="T12" fmla="*/ 805 w 893"/>
              <a:gd name="T13" fmla="*/ 275 h 569"/>
              <a:gd name="T14" fmla="*/ 893 w 893"/>
              <a:gd name="T15" fmla="*/ 275 h 5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93" h="569">
                <a:moveTo>
                  <a:pt x="893" y="275"/>
                </a:moveTo>
                <a:lnTo>
                  <a:pt x="455" y="0"/>
                </a:lnTo>
                <a:lnTo>
                  <a:pt x="0" y="275"/>
                </a:lnTo>
                <a:lnTo>
                  <a:pt x="108" y="275"/>
                </a:lnTo>
                <a:lnTo>
                  <a:pt x="108" y="569"/>
                </a:lnTo>
                <a:lnTo>
                  <a:pt x="805" y="569"/>
                </a:lnTo>
                <a:lnTo>
                  <a:pt x="805" y="275"/>
                </a:lnTo>
                <a:lnTo>
                  <a:pt x="893" y="275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457200" tIns="548640" rIns="457200" bIns="45720" numCol="1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2800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Step 04</a:t>
            </a:r>
          </a:p>
          <a:p>
            <a:pPr algn="ctr">
              <a:lnSpc>
                <a:spcPct val="90000"/>
              </a:lnSpc>
            </a:pPr>
            <a:r>
              <a:rPr lang="en-US" sz="1200" dirty="0" err="1" smtClean="0">
                <a:solidFill>
                  <a:srgbClr val="FFFFFF"/>
                </a:solidFill>
                <a:latin typeface="Source Sans Pro" charset="0"/>
              </a:rPr>
              <a:t>Lorem</a:t>
            </a:r>
            <a:r>
              <a:rPr lang="en-US" sz="1200" dirty="0" smtClean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200" dirty="0" err="1" smtClean="0">
                <a:solidFill>
                  <a:srgbClr val="FFFFFF"/>
                </a:solidFill>
                <a:latin typeface="Source Sans Pro" charset="0"/>
              </a:rPr>
              <a:t>ipsum</a:t>
            </a:r>
            <a:r>
              <a:rPr lang="en-US" sz="1200" dirty="0" smtClean="0">
                <a:solidFill>
                  <a:srgbClr val="FFFFFF"/>
                </a:solidFill>
                <a:latin typeface="Source Sans Pro" charset="0"/>
              </a:rPr>
              <a:t> dolor sit </a:t>
            </a:r>
            <a:r>
              <a:rPr lang="en-US" sz="1200" dirty="0" err="1" smtClean="0">
                <a:solidFill>
                  <a:srgbClr val="FFFFFF"/>
                </a:solidFill>
                <a:latin typeface="Source Sans Pro" charset="0"/>
              </a:rPr>
              <a:t>amet</a:t>
            </a:r>
            <a:r>
              <a:rPr lang="en-US" sz="1200" dirty="0" smtClean="0">
                <a:solidFill>
                  <a:srgbClr val="FFFFFF"/>
                </a:solidFill>
                <a:latin typeface="Source Sans Pro" charset="0"/>
              </a:rPr>
              <a:t>, </a:t>
            </a:r>
            <a:r>
              <a:rPr lang="en-US" sz="1200" dirty="0" err="1" smtClean="0">
                <a:solidFill>
                  <a:srgbClr val="FFFFFF"/>
                </a:solidFill>
                <a:latin typeface="Source Sans Pro" charset="0"/>
              </a:rPr>
              <a:t>consectetur</a:t>
            </a:r>
            <a:r>
              <a:rPr lang="en-US" sz="1200" dirty="0" smtClean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200" dirty="0" err="1" smtClean="0">
                <a:solidFill>
                  <a:srgbClr val="FFFFFF"/>
                </a:solidFill>
                <a:latin typeface="Source Sans Pro" charset="0"/>
              </a:rPr>
              <a:t>adipiscing</a:t>
            </a:r>
            <a:r>
              <a:rPr lang="en-US" sz="1200" dirty="0" smtClean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200" dirty="0" err="1" smtClean="0">
                <a:solidFill>
                  <a:srgbClr val="FFFFFF"/>
                </a:solidFill>
                <a:latin typeface="Source Sans Pro" charset="0"/>
              </a:rPr>
              <a:t>elit</a:t>
            </a:r>
            <a:r>
              <a:rPr lang="en-US" sz="1200" dirty="0" smtClean="0">
                <a:solidFill>
                  <a:srgbClr val="FFFFFF"/>
                </a:solidFill>
                <a:latin typeface="Source Sans Pro" charset="0"/>
              </a:rPr>
              <a:t>.</a:t>
            </a:r>
          </a:p>
        </p:txBody>
      </p:sp>
      <p:grpSp>
        <p:nvGrpSpPr>
          <p:cNvPr id="21" name="Group 20"/>
          <p:cNvGrpSpPr/>
          <p:nvPr/>
        </p:nvGrpSpPr>
        <p:grpSpPr>
          <a:xfrm>
            <a:off x="4820212" y="2995691"/>
            <a:ext cx="2415783" cy="1389364"/>
            <a:chOff x="4857687" y="2546968"/>
            <a:chExt cx="2668735" cy="1512171"/>
          </a:xfrm>
        </p:grpSpPr>
        <p:sp>
          <p:nvSpPr>
            <p:cNvPr id="15" name="Freeform 6"/>
            <p:cNvSpPr>
              <a:spLocks/>
            </p:cNvSpPr>
            <p:nvPr/>
          </p:nvSpPr>
          <p:spPr bwMode="auto">
            <a:xfrm>
              <a:off x="5848545" y="2546968"/>
              <a:ext cx="642195" cy="230531"/>
            </a:xfrm>
            <a:custGeom>
              <a:avLst/>
              <a:gdLst>
                <a:gd name="T0" fmla="*/ 414 w 697"/>
                <a:gd name="T1" fmla="*/ 74 h 550"/>
                <a:gd name="T2" fmla="*/ 342 w 697"/>
                <a:gd name="T3" fmla="*/ 0 h 550"/>
                <a:gd name="T4" fmla="*/ 273 w 697"/>
                <a:gd name="T5" fmla="*/ 74 h 550"/>
                <a:gd name="T6" fmla="*/ 0 w 697"/>
                <a:gd name="T7" fmla="*/ 74 h 550"/>
                <a:gd name="T8" fmla="*/ 0 w 697"/>
                <a:gd name="T9" fmla="*/ 550 h 550"/>
                <a:gd name="T10" fmla="*/ 697 w 697"/>
                <a:gd name="T11" fmla="*/ 550 h 550"/>
                <a:gd name="T12" fmla="*/ 697 w 697"/>
                <a:gd name="T13" fmla="*/ 74 h 550"/>
                <a:gd name="T14" fmla="*/ 414 w 697"/>
                <a:gd name="T15" fmla="*/ 74 h 550"/>
                <a:gd name="connsiteX0" fmla="*/ 5940 w 10000"/>
                <a:gd name="connsiteY0" fmla="*/ 1345 h 10000"/>
                <a:gd name="connsiteX1" fmla="*/ 4907 w 10000"/>
                <a:gd name="connsiteY1" fmla="*/ 0 h 10000"/>
                <a:gd name="connsiteX2" fmla="*/ 3917 w 10000"/>
                <a:gd name="connsiteY2" fmla="*/ 1345 h 10000"/>
                <a:gd name="connsiteX3" fmla="*/ 0 w 10000"/>
                <a:gd name="connsiteY3" fmla="*/ 10000 h 10000"/>
                <a:gd name="connsiteX4" fmla="*/ 10000 w 10000"/>
                <a:gd name="connsiteY4" fmla="*/ 10000 h 10000"/>
                <a:gd name="connsiteX5" fmla="*/ 10000 w 10000"/>
                <a:gd name="connsiteY5" fmla="*/ 1345 h 10000"/>
                <a:gd name="connsiteX6" fmla="*/ 5940 w 10000"/>
                <a:gd name="connsiteY6" fmla="*/ 1345 h 10000"/>
                <a:gd name="connsiteX0" fmla="*/ 2023 w 6083"/>
                <a:gd name="connsiteY0" fmla="*/ 1345 h 10000"/>
                <a:gd name="connsiteX1" fmla="*/ 990 w 6083"/>
                <a:gd name="connsiteY1" fmla="*/ 0 h 10000"/>
                <a:gd name="connsiteX2" fmla="*/ 0 w 6083"/>
                <a:gd name="connsiteY2" fmla="*/ 1345 h 10000"/>
                <a:gd name="connsiteX3" fmla="*/ 6083 w 6083"/>
                <a:gd name="connsiteY3" fmla="*/ 10000 h 10000"/>
                <a:gd name="connsiteX4" fmla="*/ 6083 w 6083"/>
                <a:gd name="connsiteY4" fmla="*/ 1345 h 10000"/>
                <a:gd name="connsiteX5" fmla="*/ 2023 w 6083"/>
                <a:gd name="connsiteY5" fmla="*/ 1345 h 10000"/>
                <a:gd name="connsiteX0" fmla="*/ 3326 w 10000"/>
                <a:gd name="connsiteY0" fmla="*/ 1345 h 1345"/>
                <a:gd name="connsiteX1" fmla="*/ 1627 w 10000"/>
                <a:gd name="connsiteY1" fmla="*/ 0 h 1345"/>
                <a:gd name="connsiteX2" fmla="*/ 0 w 10000"/>
                <a:gd name="connsiteY2" fmla="*/ 1345 h 1345"/>
                <a:gd name="connsiteX3" fmla="*/ 10000 w 10000"/>
                <a:gd name="connsiteY3" fmla="*/ 1345 h 1345"/>
                <a:gd name="connsiteX4" fmla="*/ 3326 w 10000"/>
                <a:gd name="connsiteY4" fmla="*/ 1345 h 1345"/>
                <a:gd name="connsiteX0" fmla="*/ 3326 w 3326"/>
                <a:gd name="connsiteY0" fmla="*/ 10000 h 10000"/>
                <a:gd name="connsiteX1" fmla="*/ 1627 w 3326"/>
                <a:gd name="connsiteY1" fmla="*/ 0 h 10000"/>
                <a:gd name="connsiteX2" fmla="*/ 0 w 3326"/>
                <a:gd name="connsiteY2" fmla="*/ 10000 h 10000"/>
                <a:gd name="connsiteX3" fmla="*/ 3326 w 3326"/>
                <a:gd name="connsiteY3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6" h="10000">
                  <a:moveTo>
                    <a:pt x="3326" y="10000"/>
                  </a:moveTo>
                  <a:lnTo>
                    <a:pt x="1627" y="0"/>
                  </a:lnTo>
                  <a:lnTo>
                    <a:pt x="0" y="10000"/>
                  </a:lnTo>
                  <a:lnTo>
                    <a:pt x="3326" y="10000"/>
                  </a:lnTo>
                  <a:close/>
                </a:path>
              </a:pathLst>
            </a:custGeom>
            <a:solidFill>
              <a:schemeClr val="tx1">
                <a:alpha val="1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4857687" y="2618065"/>
              <a:ext cx="2668735" cy="1441074"/>
            </a:xfrm>
            <a:custGeom>
              <a:avLst/>
              <a:gdLst>
                <a:gd name="T0" fmla="*/ 414 w 697"/>
                <a:gd name="T1" fmla="*/ 74 h 550"/>
                <a:gd name="T2" fmla="*/ 342 w 697"/>
                <a:gd name="T3" fmla="*/ 0 h 550"/>
                <a:gd name="T4" fmla="*/ 273 w 697"/>
                <a:gd name="T5" fmla="*/ 74 h 550"/>
                <a:gd name="T6" fmla="*/ 0 w 697"/>
                <a:gd name="T7" fmla="*/ 74 h 550"/>
                <a:gd name="T8" fmla="*/ 0 w 697"/>
                <a:gd name="T9" fmla="*/ 550 h 550"/>
                <a:gd name="T10" fmla="*/ 697 w 697"/>
                <a:gd name="T11" fmla="*/ 550 h 550"/>
                <a:gd name="T12" fmla="*/ 697 w 697"/>
                <a:gd name="T13" fmla="*/ 74 h 550"/>
                <a:gd name="T14" fmla="*/ 414 w 697"/>
                <a:gd name="T15" fmla="*/ 74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7" h="550">
                  <a:moveTo>
                    <a:pt x="414" y="74"/>
                  </a:moveTo>
                  <a:lnTo>
                    <a:pt x="342" y="0"/>
                  </a:lnTo>
                  <a:lnTo>
                    <a:pt x="273" y="74"/>
                  </a:lnTo>
                  <a:lnTo>
                    <a:pt x="0" y="74"/>
                  </a:lnTo>
                  <a:lnTo>
                    <a:pt x="0" y="550"/>
                  </a:lnTo>
                  <a:lnTo>
                    <a:pt x="697" y="550"/>
                  </a:lnTo>
                  <a:lnTo>
                    <a:pt x="697" y="74"/>
                  </a:lnTo>
                  <a:lnTo>
                    <a:pt x="414" y="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36576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2800" dirty="0" smtClean="0">
                  <a:solidFill>
                    <a:srgbClr val="FFFFFF"/>
                  </a:solidFill>
                  <a:latin typeface="Source Sans Pro" charset="0"/>
                </a:rPr>
                <a:t>Step 03</a:t>
              </a:r>
            </a:p>
            <a:p>
              <a:pPr algn="ctr">
                <a:lnSpc>
                  <a:spcPct val="90000"/>
                </a:lnSpc>
              </a:pPr>
              <a:r>
                <a:rPr lang="en-US" sz="1200" dirty="0" err="1" smtClean="0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200" dirty="0" smtClean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 smtClean="0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200" dirty="0" smtClean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200" dirty="0" err="1" smtClean="0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200" dirty="0" smtClean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200" dirty="0" err="1" smtClean="0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r>
                <a:rPr lang="en-US" sz="1200" dirty="0" smtClean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 smtClean="0">
                  <a:solidFill>
                    <a:srgbClr val="FFFFFF"/>
                  </a:solidFill>
                  <a:latin typeface="Source Sans Pro" charset="0"/>
                </a:rPr>
                <a:t>adipiscing</a:t>
              </a:r>
              <a:r>
                <a:rPr lang="en-US" sz="1200" dirty="0" smtClean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 smtClean="0">
                  <a:solidFill>
                    <a:srgbClr val="FFFFFF"/>
                  </a:solidFill>
                  <a:latin typeface="Source Sans Pro" charset="0"/>
                </a:rPr>
                <a:t>elit</a:t>
              </a:r>
              <a:r>
                <a:rPr lang="en-US" sz="1200" dirty="0" smtClean="0">
                  <a:solidFill>
                    <a:srgbClr val="FFFFFF"/>
                  </a:solidFill>
                  <a:latin typeface="Source Sans Pro" charset="0"/>
                </a:rPr>
                <a:t>.</a:t>
              </a: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4820211" y="4174921"/>
            <a:ext cx="2415784" cy="1392128"/>
            <a:chOff x="4857686" y="3828608"/>
            <a:chExt cx="2668736" cy="1515179"/>
          </a:xfrm>
        </p:grpSpPr>
        <p:sp>
          <p:nvSpPr>
            <p:cNvPr id="16" name="Freeform 6"/>
            <p:cNvSpPr>
              <a:spLocks/>
            </p:cNvSpPr>
            <p:nvPr/>
          </p:nvSpPr>
          <p:spPr bwMode="auto">
            <a:xfrm>
              <a:off x="5848545" y="3828608"/>
              <a:ext cx="642195" cy="230531"/>
            </a:xfrm>
            <a:custGeom>
              <a:avLst/>
              <a:gdLst>
                <a:gd name="T0" fmla="*/ 414 w 697"/>
                <a:gd name="T1" fmla="*/ 74 h 550"/>
                <a:gd name="T2" fmla="*/ 342 w 697"/>
                <a:gd name="T3" fmla="*/ 0 h 550"/>
                <a:gd name="T4" fmla="*/ 273 w 697"/>
                <a:gd name="T5" fmla="*/ 74 h 550"/>
                <a:gd name="T6" fmla="*/ 0 w 697"/>
                <a:gd name="T7" fmla="*/ 74 h 550"/>
                <a:gd name="T8" fmla="*/ 0 w 697"/>
                <a:gd name="T9" fmla="*/ 550 h 550"/>
                <a:gd name="T10" fmla="*/ 697 w 697"/>
                <a:gd name="T11" fmla="*/ 550 h 550"/>
                <a:gd name="T12" fmla="*/ 697 w 697"/>
                <a:gd name="T13" fmla="*/ 74 h 550"/>
                <a:gd name="T14" fmla="*/ 414 w 697"/>
                <a:gd name="T15" fmla="*/ 74 h 550"/>
                <a:gd name="connsiteX0" fmla="*/ 5940 w 10000"/>
                <a:gd name="connsiteY0" fmla="*/ 1345 h 10000"/>
                <a:gd name="connsiteX1" fmla="*/ 4907 w 10000"/>
                <a:gd name="connsiteY1" fmla="*/ 0 h 10000"/>
                <a:gd name="connsiteX2" fmla="*/ 3917 w 10000"/>
                <a:gd name="connsiteY2" fmla="*/ 1345 h 10000"/>
                <a:gd name="connsiteX3" fmla="*/ 0 w 10000"/>
                <a:gd name="connsiteY3" fmla="*/ 10000 h 10000"/>
                <a:gd name="connsiteX4" fmla="*/ 10000 w 10000"/>
                <a:gd name="connsiteY4" fmla="*/ 10000 h 10000"/>
                <a:gd name="connsiteX5" fmla="*/ 10000 w 10000"/>
                <a:gd name="connsiteY5" fmla="*/ 1345 h 10000"/>
                <a:gd name="connsiteX6" fmla="*/ 5940 w 10000"/>
                <a:gd name="connsiteY6" fmla="*/ 1345 h 10000"/>
                <a:gd name="connsiteX0" fmla="*/ 2023 w 6083"/>
                <a:gd name="connsiteY0" fmla="*/ 1345 h 10000"/>
                <a:gd name="connsiteX1" fmla="*/ 990 w 6083"/>
                <a:gd name="connsiteY1" fmla="*/ 0 h 10000"/>
                <a:gd name="connsiteX2" fmla="*/ 0 w 6083"/>
                <a:gd name="connsiteY2" fmla="*/ 1345 h 10000"/>
                <a:gd name="connsiteX3" fmla="*/ 6083 w 6083"/>
                <a:gd name="connsiteY3" fmla="*/ 10000 h 10000"/>
                <a:gd name="connsiteX4" fmla="*/ 6083 w 6083"/>
                <a:gd name="connsiteY4" fmla="*/ 1345 h 10000"/>
                <a:gd name="connsiteX5" fmla="*/ 2023 w 6083"/>
                <a:gd name="connsiteY5" fmla="*/ 1345 h 10000"/>
                <a:gd name="connsiteX0" fmla="*/ 3326 w 10000"/>
                <a:gd name="connsiteY0" fmla="*/ 1345 h 1345"/>
                <a:gd name="connsiteX1" fmla="*/ 1627 w 10000"/>
                <a:gd name="connsiteY1" fmla="*/ 0 h 1345"/>
                <a:gd name="connsiteX2" fmla="*/ 0 w 10000"/>
                <a:gd name="connsiteY2" fmla="*/ 1345 h 1345"/>
                <a:gd name="connsiteX3" fmla="*/ 10000 w 10000"/>
                <a:gd name="connsiteY3" fmla="*/ 1345 h 1345"/>
                <a:gd name="connsiteX4" fmla="*/ 3326 w 10000"/>
                <a:gd name="connsiteY4" fmla="*/ 1345 h 1345"/>
                <a:gd name="connsiteX0" fmla="*/ 3326 w 3326"/>
                <a:gd name="connsiteY0" fmla="*/ 10000 h 10000"/>
                <a:gd name="connsiteX1" fmla="*/ 1627 w 3326"/>
                <a:gd name="connsiteY1" fmla="*/ 0 h 10000"/>
                <a:gd name="connsiteX2" fmla="*/ 0 w 3326"/>
                <a:gd name="connsiteY2" fmla="*/ 10000 h 10000"/>
                <a:gd name="connsiteX3" fmla="*/ 3326 w 3326"/>
                <a:gd name="connsiteY3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6" h="10000">
                  <a:moveTo>
                    <a:pt x="3326" y="10000"/>
                  </a:moveTo>
                  <a:lnTo>
                    <a:pt x="1627" y="0"/>
                  </a:lnTo>
                  <a:lnTo>
                    <a:pt x="0" y="10000"/>
                  </a:lnTo>
                  <a:lnTo>
                    <a:pt x="3326" y="10000"/>
                  </a:lnTo>
                  <a:close/>
                </a:path>
              </a:pathLst>
            </a:custGeom>
            <a:solidFill>
              <a:schemeClr val="tx1">
                <a:alpha val="1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4857686" y="3902690"/>
              <a:ext cx="2668735" cy="1441074"/>
            </a:xfrm>
            <a:custGeom>
              <a:avLst/>
              <a:gdLst>
                <a:gd name="T0" fmla="*/ 414 w 697"/>
                <a:gd name="T1" fmla="*/ 73 h 550"/>
                <a:gd name="T2" fmla="*/ 342 w 697"/>
                <a:gd name="T3" fmla="*/ 0 h 550"/>
                <a:gd name="T4" fmla="*/ 273 w 697"/>
                <a:gd name="T5" fmla="*/ 73 h 550"/>
                <a:gd name="T6" fmla="*/ 0 w 697"/>
                <a:gd name="T7" fmla="*/ 73 h 550"/>
                <a:gd name="T8" fmla="*/ 0 w 697"/>
                <a:gd name="T9" fmla="*/ 550 h 550"/>
                <a:gd name="T10" fmla="*/ 697 w 697"/>
                <a:gd name="T11" fmla="*/ 550 h 550"/>
                <a:gd name="T12" fmla="*/ 697 w 697"/>
                <a:gd name="T13" fmla="*/ 73 h 550"/>
                <a:gd name="T14" fmla="*/ 414 w 697"/>
                <a:gd name="T15" fmla="*/ 73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7" h="550">
                  <a:moveTo>
                    <a:pt x="414" y="73"/>
                  </a:moveTo>
                  <a:lnTo>
                    <a:pt x="342" y="0"/>
                  </a:lnTo>
                  <a:lnTo>
                    <a:pt x="273" y="73"/>
                  </a:lnTo>
                  <a:lnTo>
                    <a:pt x="0" y="73"/>
                  </a:lnTo>
                  <a:lnTo>
                    <a:pt x="0" y="550"/>
                  </a:lnTo>
                  <a:lnTo>
                    <a:pt x="697" y="550"/>
                  </a:lnTo>
                  <a:lnTo>
                    <a:pt x="697" y="73"/>
                  </a:lnTo>
                  <a:lnTo>
                    <a:pt x="414" y="73"/>
                  </a:lnTo>
                  <a:close/>
                </a:path>
              </a:pathLst>
            </a:custGeom>
            <a:solidFill>
              <a:srgbClr val="77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7" name="Freeform 6"/>
            <p:cNvSpPr>
              <a:spLocks/>
            </p:cNvSpPr>
            <p:nvPr/>
          </p:nvSpPr>
          <p:spPr bwMode="auto">
            <a:xfrm>
              <a:off x="4857687" y="3902713"/>
              <a:ext cx="2668735" cy="1441074"/>
            </a:xfrm>
            <a:custGeom>
              <a:avLst/>
              <a:gdLst>
                <a:gd name="T0" fmla="*/ 414 w 697"/>
                <a:gd name="T1" fmla="*/ 74 h 550"/>
                <a:gd name="T2" fmla="*/ 342 w 697"/>
                <a:gd name="T3" fmla="*/ 0 h 550"/>
                <a:gd name="T4" fmla="*/ 273 w 697"/>
                <a:gd name="T5" fmla="*/ 74 h 550"/>
                <a:gd name="T6" fmla="*/ 0 w 697"/>
                <a:gd name="T7" fmla="*/ 74 h 550"/>
                <a:gd name="T8" fmla="*/ 0 w 697"/>
                <a:gd name="T9" fmla="*/ 550 h 550"/>
                <a:gd name="T10" fmla="*/ 697 w 697"/>
                <a:gd name="T11" fmla="*/ 550 h 550"/>
                <a:gd name="T12" fmla="*/ 697 w 697"/>
                <a:gd name="T13" fmla="*/ 74 h 550"/>
                <a:gd name="T14" fmla="*/ 414 w 697"/>
                <a:gd name="T15" fmla="*/ 74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7" h="550">
                  <a:moveTo>
                    <a:pt x="414" y="74"/>
                  </a:moveTo>
                  <a:lnTo>
                    <a:pt x="342" y="0"/>
                  </a:lnTo>
                  <a:lnTo>
                    <a:pt x="273" y="74"/>
                  </a:lnTo>
                  <a:lnTo>
                    <a:pt x="0" y="74"/>
                  </a:lnTo>
                  <a:lnTo>
                    <a:pt x="0" y="550"/>
                  </a:lnTo>
                  <a:lnTo>
                    <a:pt x="697" y="550"/>
                  </a:lnTo>
                  <a:lnTo>
                    <a:pt x="697" y="74"/>
                  </a:lnTo>
                  <a:lnTo>
                    <a:pt x="414" y="7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36576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2800" dirty="0" smtClean="0">
                  <a:solidFill>
                    <a:srgbClr val="FFFFFF"/>
                  </a:solidFill>
                  <a:latin typeface="Source Sans Pro" charset="0"/>
                </a:rPr>
                <a:t>Step 02</a:t>
              </a:r>
            </a:p>
            <a:p>
              <a:pPr algn="ctr">
                <a:lnSpc>
                  <a:spcPct val="90000"/>
                </a:lnSpc>
              </a:pPr>
              <a:r>
                <a:rPr lang="en-US" sz="1200" dirty="0" err="1" smtClean="0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200" dirty="0" smtClean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 smtClean="0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200" dirty="0" smtClean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200" dirty="0" err="1" smtClean="0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200" dirty="0" smtClean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200" dirty="0" err="1" smtClean="0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r>
                <a:rPr lang="en-US" sz="1200" dirty="0" smtClean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 smtClean="0">
                  <a:solidFill>
                    <a:srgbClr val="FFFFFF"/>
                  </a:solidFill>
                  <a:latin typeface="Source Sans Pro" charset="0"/>
                </a:rPr>
                <a:t>adipiscing</a:t>
              </a:r>
              <a:r>
                <a:rPr lang="en-US" sz="1200" dirty="0" smtClean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 smtClean="0">
                  <a:solidFill>
                    <a:srgbClr val="FFFFFF"/>
                  </a:solidFill>
                  <a:latin typeface="Source Sans Pro" charset="0"/>
                </a:rPr>
                <a:t>elit</a:t>
              </a:r>
              <a:r>
                <a:rPr lang="en-US" sz="1200" dirty="0" smtClean="0">
                  <a:solidFill>
                    <a:srgbClr val="FFFFFF"/>
                  </a:solidFill>
                  <a:latin typeface="Source Sans Pro" charset="0"/>
                </a:rPr>
                <a:t>.</a:t>
              </a:r>
            </a:p>
            <a:p>
              <a:endParaRPr lang="en-US" sz="1200" dirty="0">
                <a:latin typeface="Source Sans Pro" charset="0"/>
              </a:endParaRP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4820213" y="5356915"/>
            <a:ext cx="2422546" cy="2179548"/>
            <a:chOff x="4857688" y="5113256"/>
            <a:chExt cx="2676206" cy="2372200"/>
          </a:xfrm>
        </p:grpSpPr>
        <p:sp>
          <p:nvSpPr>
            <p:cNvPr id="22" name="Freeform 8"/>
            <p:cNvSpPr>
              <a:spLocks/>
            </p:cNvSpPr>
            <p:nvPr/>
          </p:nvSpPr>
          <p:spPr bwMode="auto">
            <a:xfrm>
              <a:off x="4857688" y="5769261"/>
              <a:ext cx="2676206" cy="1716195"/>
            </a:xfrm>
            <a:custGeom>
              <a:avLst/>
              <a:gdLst>
                <a:gd name="T0" fmla="*/ 414 w 697"/>
                <a:gd name="T1" fmla="*/ 74 h 552"/>
                <a:gd name="T2" fmla="*/ 342 w 697"/>
                <a:gd name="T3" fmla="*/ 0 h 552"/>
                <a:gd name="T4" fmla="*/ 273 w 697"/>
                <a:gd name="T5" fmla="*/ 74 h 552"/>
                <a:gd name="T6" fmla="*/ 0 w 697"/>
                <a:gd name="T7" fmla="*/ 74 h 552"/>
                <a:gd name="T8" fmla="*/ 0 w 697"/>
                <a:gd name="T9" fmla="*/ 552 h 552"/>
                <a:gd name="T10" fmla="*/ 697 w 697"/>
                <a:gd name="T11" fmla="*/ 552 h 552"/>
                <a:gd name="T12" fmla="*/ 697 w 697"/>
                <a:gd name="T13" fmla="*/ 74 h 552"/>
                <a:gd name="T14" fmla="*/ 414 w 697"/>
                <a:gd name="T15" fmla="*/ 74 h 552"/>
                <a:gd name="connsiteX0" fmla="*/ 5940 w 10000"/>
                <a:gd name="connsiteY0" fmla="*/ 1341 h 11866"/>
                <a:gd name="connsiteX1" fmla="*/ 4907 w 10000"/>
                <a:gd name="connsiteY1" fmla="*/ 0 h 11866"/>
                <a:gd name="connsiteX2" fmla="*/ 3917 w 10000"/>
                <a:gd name="connsiteY2" fmla="*/ 1341 h 11866"/>
                <a:gd name="connsiteX3" fmla="*/ 0 w 10000"/>
                <a:gd name="connsiteY3" fmla="*/ 1341 h 11866"/>
                <a:gd name="connsiteX4" fmla="*/ 0 w 10000"/>
                <a:gd name="connsiteY4" fmla="*/ 11866 h 11866"/>
                <a:gd name="connsiteX5" fmla="*/ 10000 w 10000"/>
                <a:gd name="connsiteY5" fmla="*/ 10000 h 11866"/>
                <a:gd name="connsiteX6" fmla="*/ 10000 w 10000"/>
                <a:gd name="connsiteY6" fmla="*/ 1341 h 11866"/>
                <a:gd name="connsiteX7" fmla="*/ 5940 w 10000"/>
                <a:gd name="connsiteY7" fmla="*/ 1341 h 11866"/>
                <a:gd name="connsiteX0" fmla="*/ 5940 w 10028"/>
                <a:gd name="connsiteY0" fmla="*/ 1341 h 11866"/>
                <a:gd name="connsiteX1" fmla="*/ 4907 w 10028"/>
                <a:gd name="connsiteY1" fmla="*/ 0 h 11866"/>
                <a:gd name="connsiteX2" fmla="*/ 3917 w 10028"/>
                <a:gd name="connsiteY2" fmla="*/ 1341 h 11866"/>
                <a:gd name="connsiteX3" fmla="*/ 0 w 10028"/>
                <a:gd name="connsiteY3" fmla="*/ 1341 h 11866"/>
                <a:gd name="connsiteX4" fmla="*/ 0 w 10028"/>
                <a:gd name="connsiteY4" fmla="*/ 11866 h 11866"/>
                <a:gd name="connsiteX5" fmla="*/ 10028 w 10028"/>
                <a:gd name="connsiteY5" fmla="*/ 11814 h 11866"/>
                <a:gd name="connsiteX6" fmla="*/ 10000 w 10028"/>
                <a:gd name="connsiteY6" fmla="*/ 1341 h 11866"/>
                <a:gd name="connsiteX7" fmla="*/ 5940 w 10028"/>
                <a:gd name="connsiteY7" fmla="*/ 1341 h 11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28" h="11866">
                  <a:moveTo>
                    <a:pt x="5940" y="1341"/>
                  </a:moveTo>
                  <a:lnTo>
                    <a:pt x="4907" y="0"/>
                  </a:lnTo>
                  <a:lnTo>
                    <a:pt x="3917" y="1341"/>
                  </a:lnTo>
                  <a:lnTo>
                    <a:pt x="0" y="1341"/>
                  </a:lnTo>
                  <a:lnTo>
                    <a:pt x="0" y="11866"/>
                  </a:lnTo>
                  <a:lnTo>
                    <a:pt x="10028" y="11814"/>
                  </a:lnTo>
                  <a:cubicBezTo>
                    <a:pt x="10019" y="8323"/>
                    <a:pt x="10009" y="4832"/>
                    <a:pt x="10000" y="1341"/>
                  </a:cubicBezTo>
                  <a:lnTo>
                    <a:pt x="5940" y="134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2743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z="1200" dirty="0" smtClean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5848545" y="5113256"/>
              <a:ext cx="642195" cy="230531"/>
            </a:xfrm>
            <a:custGeom>
              <a:avLst/>
              <a:gdLst>
                <a:gd name="T0" fmla="*/ 414 w 697"/>
                <a:gd name="T1" fmla="*/ 74 h 550"/>
                <a:gd name="T2" fmla="*/ 342 w 697"/>
                <a:gd name="T3" fmla="*/ 0 h 550"/>
                <a:gd name="T4" fmla="*/ 273 w 697"/>
                <a:gd name="T5" fmla="*/ 74 h 550"/>
                <a:gd name="T6" fmla="*/ 0 w 697"/>
                <a:gd name="T7" fmla="*/ 74 h 550"/>
                <a:gd name="T8" fmla="*/ 0 w 697"/>
                <a:gd name="T9" fmla="*/ 550 h 550"/>
                <a:gd name="T10" fmla="*/ 697 w 697"/>
                <a:gd name="T11" fmla="*/ 550 h 550"/>
                <a:gd name="T12" fmla="*/ 697 w 697"/>
                <a:gd name="T13" fmla="*/ 74 h 550"/>
                <a:gd name="T14" fmla="*/ 414 w 697"/>
                <a:gd name="T15" fmla="*/ 74 h 550"/>
                <a:gd name="connsiteX0" fmla="*/ 5940 w 10000"/>
                <a:gd name="connsiteY0" fmla="*/ 1345 h 10000"/>
                <a:gd name="connsiteX1" fmla="*/ 4907 w 10000"/>
                <a:gd name="connsiteY1" fmla="*/ 0 h 10000"/>
                <a:gd name="connsiteX2" fmla="*/ 3917 w 10000"/>
                <a:gd name="connsiteY2" fmla="*/ 1345 h 10000"/>
                <a:gd name="connsiteX3" fmla="*/ 0 w 10000"/>
                <a:gd name="connsiteY3" fmla="*/ 10000 h 10000"/>
                <a:gd name="connsiteX4" fmla="*/ 10000 w 10000"/>
                <a:gd name="connsiteY4" fmla="*/ 10000 h 10000"/>
                <a:gd name="connsiteX5" fmla="*/ 10000 w 10000"/>
                <a:gd name="connsiteY5" fmla="*/ 1345 h 10000"/>
                <a:gd name="connsiteX6" fmla="*/ 5940 w 10000"/>
                <a:gd name="connsiteY6" fmla="*/ 1345 h 10000"/>
                <a:gd name="connsiteX0" fmla="*/ 2023 w 6083"/>
                <a:gd name="connsiteY0" fmla="*/ 1345 h 10000"/>
                <a:gd name="connsiteX1" fmla="*/ 990 w 6083"/>
                <a:gd name="connsiteY1" fmla="*/ 0 h 10000"/>
                <a:gd name="connsiteX2" fmla="*/ 0 w 6083"/>
                <a:gd name="connsiteY2" fmla="*/ 1345 h 10000"/>
                <a:gd name="connsiteX3" fmla="*/ 6083 w 6083"/>
                <a:gd name="connsiteY3" fmla="*/ 10000 h 10000"/>
                <a:gd name="connsiteX4" fmla="*/ 6083 w 6083"/>
                <a:gd name="connsiteY4" fmla="*/ 1345 h 10000"/>
                <a:gd name="connsiteX5" fmla="*/ 2023 w 6083"/>
                <a:gd name="connsiteY5" fmla="*/ 1345 h 10000"/>
                <a:gd name="connsiteX0" fmla="*/ 3326 w 10000"/>
                <a:gd name="connsiteY0" fmla="*/ 1345 h 1345"/>
                <a:gd name="connsiteX1" fmla="*/ 1627 w 10000"/>
                <a:gd name="connsiteY1" fmla="*/ 0 h 1345"/>
                <a:gd name="connsiteX2" fmla="*/ 0 w 10000"/>
                <a:gd name="connsiteY2" fmla="*/ 1345 h 1345"/>
                <a:gd name="connsiteX3" fmla="*/ 10000 w 10000"/>
                <a:gd name="connsiteY3" fmla="*/ 1345 h 1345"/>
                <a:gd name="connsiteX4" fmla="*/ 3326 w 10000"/>
                <a:gd name="connsiteY4" fmla="*/ 1345 h 1345"/>
                <a:gd name="connsiteX0" fmla="*/ 3326 w 3326"/>
                <a:gd name="connsiteY0" fmla="*/ 10000 h 10000"/>
                <a:gd name="connsiteX1" fmla="*/ 1627 w 3326"/>
                <a:gd name="connsiteY1" fmla="*/ 0 h 10000"/>
                <a:gd name="connsiteX2" fmla="*/ 0 w 3326"/>
                <a:gd name="connsiteY2" fmla="*/ 10000 h 10000"/>
                <a:gd name="connsiteX3" fmla="*/ 3326 w 3326"/>
                <a:gd name="connsiteY3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6" h="10000">
                  <a:moveTo>
                    <a:pt x="3326" y="10000"/>
                  </a:moveTo>
                  <a:lnTo>
                    <a:pt x="1627" y="0"/>
                  </a:lnTo>
                  <a:lnTo>
                    <a:pt x="0" y="10000"/>
                  </a:lnTo>
                  <a:lnTo>
                    <a:pt x="3326" y="10000"/>
                  </a:lnTo>
                  <a:close/>
                </a:path>
              </a:pathLst>
            </a:custGeom>
            <a:solidFill>
              <a:schemeClr val="tx1">
                <a:alpha val="1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4857688" y="5178289"/>
              <a:ext cx="2676206" cy="1716196"/>
            </a:xfrm>
            <a:custGeom>
              <a:avLst/>
              <a:gdLst>
                <a:gd name="T0" fmla="*/ 414 w 697"/>
                <a:gd name="T1" fmla="*/ 74 h 552"/>
                <a:gd name="T2" fmla="*/ 342 w 697"/>
                <a:gd name="T3" fmla="*/ 0 h 552"/>
                <a:gd name="T4" fmla="*/ 273 w 697"/>
                <a:gd name="T5" fmla="*/ 74 h 552"/>
                <a:gd name="T6" fmla="*/ 0 w 697"/>
                <a:gd name="T7" fmla="*/ 74 h 552"/>
                <a:gd name="T8" fmla="*/ 0 w 697"/>
                <a:gd name="T9" fmla="*/ 552 h 552"/>
                <a:gd name="T10" fmla="*/ 697 w 697"/>
                <a:gd name="T11" fmla="*/ 552 h 552"/>
                <a:gd name="T12" fmla="*/ 697 w 697"/>
                <a:gd name="T13" fmla="*/ 74 h 552"/>
                <a:gd name="T14" fmla="*/ 414 w 697"/>
                <a:gd name="T15" fmla="*/ 74 h 552"/>
                <a:gd name="connsiteX0" fmla="*/ 5940 w 10000"/>
                <a:gd name="connsiteY0" fmla="*/ 1341 h 11866"/>
                <a:gd name="connsiteX1" fmla="*/ 4907 w 10000"/>
                <a:gd name="connsiteY1" fmla="*/ 0 h 11866"/>
                <a:gd name="connsiteX2" fmla="*/ 3917 w 10000"/>
                <a:gd name="connsiteY2" fmla="*/ 1341 h 11866"/>
                <a:gd name="connsiteX3" fmla="*/ 0 w 10000"/>
                <a:gd name="connsiteY3" fmla="*/ 1341 h 11866"/>
                <a:gd name="connsiteX4" fmla="*/ 0 w 10000"/>
                <a:gd name="connsiteY4" fmla="*/ 11866 h 11866"/>
                <a:gd name="connsiteX5" fmla="*/ 10000 w 10000"/>
                <a:gd name="connsiteY5" fmla="*/ 10000 h 11866"/>
                <a:gd name="connsiteX6" fmla="*/ 10000 w 10000"/>
                <a:gd name="connsiteY6" fmla="*/ 1341 h 11866"/>
                <a:gd name="connsiteX7" fmla="*/ 5940 w 10000"/>
                <a:gd name="connsiteY7" fmla="*/ 1341 h 11866"/>
                <a:gd name="connsiteX0" fmla="*/ 5940 w 10028"/>
                <a:gd name="connsiteY0" fmla="*/ 1341 h 11866"/>
                <a:gd name="connsiteX1" fmla="*/ 4907 w 10028"/>
                <a:gd name="connsiteY1" fmla="*/ 0 h 11866"/>
                <a:gd name="connsiteX2" fmla="*/ 3917 w 10028"/>
                <a:gd name="connsiteY2" fmla="*/ 1341 h 11866"/>
                <a:gd name="connsiteX3" fmla="*/ 0 w 10028"/>
                <a:gd name="connsiteY3" fmla="*/ 1341 h 11866"/>
                <a:gd name="connsiteX4" fmla="*/ 0 w 10028"/>
                <a:gd name="connsiteY4" fmla="*/ 11866 h 11866"/>
                <a:gd name="connsiteX5" fmla="*/ 10028 w 10028"/>
                <a:gd name="connsiteY5" fmla="*/ 11814 h 11866"/>
                <a:gd name="connsiteX6" fmla="*/ 10000 w 10028"/>
                <a:gd name="connsiteY6" fmla="*/ 1341 h 11866"/>
                <a:gd name="connsiteX7" fmla="*/ 5940 w 10028"/>
                <a:gd name="connsiteY7" fmla="*/ 1341 h 11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28" h="11866">
                  <a:moveTo>
                    <a:pt x="5940" y="1341"/>
                  </a:moveTo>
                  <a:lnTo>
                    <a:pt x="4907" y="0"/>
                  </a:lnTo>
                  <a:lnTo>
                    <a:pt x="3917" y="1341"/>
                  </a:lnTo>
                  <a:lnTo>
                    <a:pt x="0" y="1341"/>
                  </a:lnTo>
                  <a:lnTo>
                    <a:pt x="0" y="11866"/>
                  </a:lnTo>
                  <a:lnTo>
                    <a:pt x="10028" y="11814"/>
                  </a:lnTo>
                  <a:cubicBezTo>
                    <a:pt x="10019" y="8323"/>
                    <a:pt x="10009" y="4832"/>
                    <a:pt x="10000" y="1341"/>
                  </a:cubicBezTo>
                  <a:lnTo>
                    <a:pt x="5940" y="134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2743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2800" dirty="0" smtClean="0">
                  <a:solidFill>
                    <a:srgbClr val="FFFFFF"/>
                  </a:solidFill>
                  <a:latin typeface="Source Sans Pro" charset="0"/>
                </a:rPr>
                <a:t>Step 01</a:t>
              </a:r>
            </a:p>
            <a:p>
              <a:pPr algn="ctr">
                <a:lnSpc>
                  <a:spcPct val="90000"/>
                </a:lnSpc>
              </a:pPr>
              <a:r>
                <a:rPr lang="en-US" sz="1200" dirty="0" err="1" smtClean="0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200" dirty="0" smtClean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 smtClean="0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200" dirty="0" smtClean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200" dirty="0" err="1" smtClean="0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200" dirty="0" smtClean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200" dirty="0" err="1" smtClean="0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r>
                <a:rPr lang="en-US" sz="1200" dirty="0" smtClean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 smtClean="0">
                  <a:solidFill>
                    <a:srgbClr val="FFFFFF"/>
                  </a:solidFill>
                  <a:latin typeface="Source Sans Pro" charset="0"/>
                </a:rPr>
                <a:t>adipiscing</a:t>
              </a:r>
              <a:r>
                <a:rPr lang="en-US" sz="1200" dirty="0" smtClean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 smtClean="0">
                  <a:solidFill>
                    <a:srgbClr val="FFFFFF"/>
                  </a:solidFill>
                  <a:latin typeface="Source Sans Pro" charset="0"/>
                </a:rPr>
                <a:t>elit</a:t>
              </a:r>
              <a:r>
                <a:rPr lang="en-US" sz="1200" dirty="0" smtClean="0">
                  <a:solidFill>
                    <a:srgbClr val="FFFFFF"/>
                  </a:solidFill>
                  <a:latin typeface="Source Sans Pro" charset="0"/>
                </a:rPr>
                <a:t>.</a:t>
              </a:r>
            </a:p>
          </p:txBody>
        </p:sp>
      </p:grpSp>
      <p:sp>
        <p:nvSpPr>
          <p:cNvPr id="23" name="Oval 22"/>
          <p:cNvSpPr/>
          <p:nvPr/>
        </p:nvSpPr>
        <p:spPr>
          <a:xfrm>
            <a:off x="3425666" y="2080003"/>
            <a:ext cx="768085" cy="768085"/>
          </a:xfrm>
          <a:prstGeom prst="ellipse">
            <a:avLst/>
          </a:prstGeom>
          <a:noFill/>
          <a:ln w="25400">
            <a:solidFill>
              <a:schemeClr val="accent4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91440" bIns="0" rtlCol="0" anchor="ctr"/>
          <a:lstStyle/>
          <a:p>
            <a:pPr algn="ctr"/>
            <a:r>
              <a:rPr lang="en-US" sz="3200" dirty="0" smtClean="0">
                <a:solidFill>
                  <a:schemeClr val="accent4"/>
                </a:solidFill>
                <a:latin typeface="linea-basic-10" panose="02000509000000000000" pitchFamily="49" charset="0"/>
              </a:rPr>
              <a:t>z</a:t>
            </a:r>
            <a:endParaRPr lang="en-US" sz="3200" dirty="0">
              <a:solidFill>
                <a:schemeClr val="accent4"/>
              </a:solidFill>
              <a:latin typeface="linea-basic-10" panose="02000509000000000000" pitchFamily="49" charset="0"/>
            </a:endParaRPr>
          </a:p>
        </p:txBody>
      </p:sp>
      <p:cxnSp>
        <p:nvCxnSpPr>
          <p:cNvPr id="26" name="Straight Connector 25"/>
          <p:cNvCxnSpPr/>
          <p:nvPr/>
        </p:nvCxnSpPr>
        <p:spPr>
          <a:xfrm flipH="1">
            <a:off x="4189859" y="2463934"/>
            <a:ext cx="630352" cy="1"/>
          </a:xfrm>
          <a:prstGeom prst="line">
            <a:avLst/>
          </a:prstGeom>
          <a:ln w="254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val 29"/>
          <p:cNvSpPr/>
          <p:nvPr/>
        </p:nvSpPr>
        <p:spPr>
          <a:xfrm>
            <a:off x="3425666" y="4382952"/>
            <a:ext cx="768085" cy="768085"/>
          </a:xfrm>
          <a:prstGeom prst="ellipse">
            <a:avLst/>
          </a:prstGeom>
          <a:noFill/>
          <a:ln w="25400">
            <a:solidFill>
              <a:schemeClr val="accent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91440" bIns="0" rtlCol="0" anchor="ctr"/>
          <a:lstStyle/>
          <a:p>
            <a:pPr algn="ctr"/>
            <a:r>
              <a:rPr lang="en-US" sz="3200" dirty="0" smtClean="0">
                <a:solidFill>
                  <a:schemeClr val="accent2"/>
                </a:solidFill>
                <a:latin typeface="linea-basic-10" panose="02000509000000000000" pitchFamily="49" charset="0"/>
              </a:rPr>
              <a:t>c</a:t>
            </a:r>
            <a:endParaRPr lang="en-US" sz="3200" dirty="0">
              <a:solidFill>
                <a:schemeClr val="accent2"/>
              </a:solidFill>
              <a:latin typeface="linea-basic-10" panose="02000509000000000000" pitchFamily="49" charset="0"/>
            </a:endParaRPr>
          </a:p>
        </p:txBody>
      </p:sp>
      <p:cxnSp>
        <p:nvCxnSpPr>
          <p:cNvPr id="31" name="Straight Connector 30"/>
          <p:cNvCxnSpPr/>
          <p:nvPr/>
        </p:nvCxnSpPr>
        <p:spPr>
          <a:xfrm flipH="1">
            <a:off x="4189859" y="4766883"/>
            <a:ext cx="630352" cy="1"/>
          </a:xfrm>
          <a:prstGeom prst="line">
            <a:avLst/>
          </a:prstGeom>
          <a:ln w="254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val 31"/>
          <p:cNvSpPr/>
          <p:nvPr/>
        </p:nvSpPr>
        <p:spPr>
          <a:xfrm>
            <a:off x="7857119" y="3184053"/>
            <a:ext cx="768085" cy="768085"/>
          </a:xfrm>
          <a:prstGeom prst="ellipse">
            <a:avLst/>
          </a:prstGeom>
          <a:noFill/>
          <a:ln w="25400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91440" bIns="0" rtlCol="0" anchor="ctr"/>
          <a:lstStyle/>
          <a:p>
            <a:pPr algn="ctr"/>
            <a:r>
              <a:rPr lang="en-US" sz="3200" dirty="0" smtClean="0">
                <a:solidFill>
                  <a:schemeClr val="accent3"/>
                </a:solidFill>
                <a:latin typeface="linea-basic-10" panose="02000509000000000000" pitchFamily="49" charset="0"/>
              </a:rPr>
              <a:t>x</a:t>
            </a:r>
            <a:endParaRPr lang="en-US" sz="3200" dirty="0">
              <a:solidFill>
                <a:schemeClr val="accent3"/>
              </a:solidFill>
              <a:latin typeface="linea-basic-10" panose="02000509000000000000" pitchFamily="49" charset="0"/>
            </a:endParaRPr>
          </a:p>
        </p:txBody>
      </p:sp>
      <p:cxnSp>
        <p:nvCxnSpPr>
          <p:cNvPr id="33" name="Straight Connector 32"/>
          <p:cNvCxnSpPr/>
          <p:nvPr/>
        </p:nvCxnSpPr>
        <p:spPr>
          <a:xfrm flipH="1">
            <a:off x="7226767" y="3567984"/>
            <a:ext cx="630352" cy="1"/>
          </a:xfrm>
          <a:prstGeom prst="line">
            <a:avLst/>
          </a:prstGeom>
          <a:ln w="254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Oval 33"/>
          <p:cNvSpPr/>
          <p:nvPr/>
        </p:nvSpPr>
        <p:spPr>
          <a:xfrm>
            <a:off x="7857119" y="5480779"/>
            <a:ext cx="768085" cy="768085"/>
          </a:xfrm>
          <a:prstGeom prst="ellipse">
            <a:avLst/>
          </a:prstGeom>
          <a:noFill/>
          <a:ln w="25400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91440" bIns="0" rtlCol="0" anchor="ctr"/>
          <a:lstStyle/>
          <a:p>
            <a:pPr algn="ctr"/>
            <a:r>
              <a:rPr lang="en-US" sz="3200" dirty="0" smtClean="0">
                <a:solidFill>
                  <a:schemeClr val="accent1"/>
                </a:solidFill>
                <a:latin typeface="linea-basic-10" panose="02000509000000000000" pitchFamily="49" charset="0"/>
              </a:rPr>
              <a:t>v</a:t>
            </a:r>
            <a:endParaRPr lang="en-US" sz="3200" dirty="0">
              <a:solidFill>
                <a:schemeClr val="accent1"/>
              </a:solidFill>
              <a:latin typeface="linea-basic-10" panose="02000509000000000000" pitchFamily="49" charset="0"/>
            </a:endParaRPr>
          </a:p>
        </p:txBody>
      </p:sp>
      <p:cxnSp>
        <p:nvCxnSpPr>
          <p:cNvPr id="35" name="Straight Connector 34"/>
          <p:cNvCxnSpPr/>
          <p:nvPr/>
        </p:nvCxnSpPr>
        <p:spPr>
          <a:xfrm flipH="1">
            <a:off x="7226767" y="5864710"/>
            <a:ext cx="630352" cy="1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itle 1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Process infographic</a:t>
            </a:r>
          </a:p>
        </p:txBody>
      </p:sp>
      <p:sp>
        <p:nvSpPr>
          <p:cNvPr id="24" name="Rectangle 23"/>
          <p:cNvSpPr/>
          <p:nvPr/>
        </p:nvSpPr>
        <p:spPr>
          <a:xfrm>
            <a:off x="8625204" y="3170368"/>
            <a:ext cx="2235200" cy="728533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89000"/>
              </a:lnSpc>
            </a:pPr>
            <a:r>
              <a:rPr lang="en-US" sz="2133" dirty="0" smtClean="0">
                <a:latin typeface="Bebas Neue" charset="0"/>
                <a:ea typeface="Bebas Neue" charset="0"/>
                <a:cs typeface="Bebas Neue" charset="0"/>
              </a:rPr>
              <a:t>Sample Text</a:t>
            </a:r>
            <a:endParaRPr lang="en-US" sz="2133" dirty="0">
              <a:latin typeface="Bebas Neue" charset="0"/>
              <a:ea typeface="Bebas Neue" charset="0"/>
              <a:cs typeface="Bebas Neue" charset="0"/>
            </a:endParaRPr>
          </a:p>
          <a:p>
            <a:pPr>
              <a:lnSpc>
                <a:spcPct val="89000"/>
              </a:lnSpc>
            </a:pPr>
            <a:r>
              <a:rPr lang="en-US" sz="1200" dirty="0" err="1">
                <a:latin typeface="Source Sans Pro" charset="0"/>
              </a:rPr>
              <a:t>Donec</a:t>
            </a:r>
            <a:r>
              <a:rPr lang="en-US" sz="1200" dirty="0">
                <a:latin typeface="Source Sans Pro" charset="0"/>
              </a:rPr>
              <a:t> dapibus ex tortor, </a:t>
            </a:r>
            <a:r>
              <a:rPr lang="en-US" sz="1200" dirty="0" err="1">
                <a:latin typeface="Source Sans Pro" charset="0"/>
              </a:rPr>
              <a:t>pellentesque</a:t>
            </a:r>
            <a:endParaRPr lang="en-US" sz="1200" dirty="0">
              <a:latin typeface="Source Sans Pro" charset="0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8625204" y="5478463"/>
            <a:ext cx="2235200" cy="728533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89000"/>
              </a:lnSpc>
            </a:pPr>
            <a:r>
              <a:rPr lang="en-US" sz="2133" dirty="0" smtClean="0">
                <a:latin typeface="Bebas Neue" charset="0"/>
                <a:ea typeface="Bebas Neue" charset="0"/>
                <a:cs typeface="Bebas Neue" charset="0"/>
              </a:rPr>
              <a:t>Sample Text</a:t>
            </a:r>
            <a:endParaRPr lang="en-US" sz="2133" dirty="0">
              <a:latin typeface="Bebas Neue" charset="0"/>
              <a:ea typeface="Bebas Neue" charset="0"/>
              <a:cs typeface="Bebas Neue" charset="0"/>
            </a:endParaRPr>
          </a:p>
          <a:p>
            <a:pPr>
              <a:lnSpc>
                <a:spcPct val="89000"/>
              </a:lnSpc>
            </a:pPr>
            <a:r>
              <a:rPr lang="en-US" sz="1200" dirty="0" err="1">
                <a:latin typeface="Source Sans Pro" charset="0"/>
              </a:rPr>
              <a:t>Donec</a:t>
            </a:r>
            <a:r>
              <a:rPr lang="en-US" sz="1200" dirty="0">
                <a:latin typeface="Source Sans Pro" charset="0"/>
              </a:rPr>
              <a:t> dapibus ex tortor, </a:t>
            </a:r>
            <a:r>
              <a:rPr lang="en-US" sz="1200" dirty="0" err="1">
                <a:latin typeface="Source Sans Pro" charset="0"/>
              </a:rPr>
              <a:t>pellentesque</a:t>
            </a:r>
            <a:endParaRPr lang="en-US" sz="1200" dirty="0">
              <a:latin typeface="Source Sans Pro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1104789" y="2087298"/>
            <a:ext cx="2235200" cy="728533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r">
              <a:lnSpc>
                <a:spcPct val="89000"/>
              </a:lnSpc>
            </a:pPr>
            <a:r>
              <a:rPr lang="en-US" sz="2133" dirty="0" smtClean="0">
                <a:latin typeface="Bebas Neue" charset="0"/>
                <a:ea typeface="Bebas Neue" charset="0"/>
                <a:cs typeface="Bebas Neue" charset="0"/>
              </a:rPr>
              <a:t>Sample Text</a:t>
            </a:r>
            <a:endParaRPr lang="en-US" sz="2133" dirty="0">
              <a:latin typeface="Bebas Neue" charset="0"/>
              <a:ea typeface="Bebas Neue" charset="0"/>
              <a:cs typeface="Bebas Neue" charset="0"/>
            </a:endParaRPr>
          </a:p>
          <a:p>
            <a:pPr algn="r">
              <a:lnSpc>
                <a:spcPct val="89000"/>
              </a:lnSpc>
            </a:pPr>
            <a:r>
              <a:rPr lang="en-US" sz="1200" dirty="0" err="1">
                <a:latin typeface="Source Sans Pro" charset="0"/>
              </a:rPr>
              <a:t>Donec</a:t>
            </a:r>
            <a:r>
              <a:rPr lang="en-US" sz="1200" dirty="0">
                <a:latin typeface="Source Sans Pro" charset="0"/>
              </a:rPr>
              <a:t> dapibus ex tortor, </a:t>
            </a:r>
            <a:r>
              <a:rPr lang="en-US" sz="1200" dirty="0" err="1">
                <a:latin typeface="Source Sans Pro" charset="0"/>
              </a:rPr>
              <a:t>pellentesque</a:t>
            </a:r>
            <a:endParaRPr lang="en-US" sz="1200" dirty="0">
              <a:latin typeface="Source Sans Pro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1104789" y="4395393"/>
            <a:ext cx="2235200" cy="728533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r">
              <a:lnSpc>
                <a:spcPct val="89000"/>
              </a:lnSpc>
            </a:pPr>
            <a:r>
              <a:rPr lang="en-US" sz="2133" dirty="0" smtClean="0">
                <a:latin typeface="Bebas Neue" charset="0"/>
                <a:ea typeface="Bebas Neue" charset="0"/>
                <a:cs typeface="Bebas Neue" charset="0"/>
              </a:rPr>
              <a:t>Sample Text</a:t>
            </a:r>
            <a:endParaRPr lang="en-US" sz="2133" dirty="0">
              <a:latin typeface="Bebas Neue" charset="0"/>
              <a:ea typeface="Bebas Neue" charset="0"/>
              <a:cs typeface="Bebas Neue" charset="0"/>
            </a:endParaRPr>
          </a:p>
          <a:p>
            <a:pPr algn="r">
              <a:lnSpc>
                <a:spcPct val="89000"/>
              </a:lnSpc>
            </a:pPr>
            <a:r>
              <a:rPr lang="en-US" sz="1200" dirty="0" err="1">
                <a:latin typeface="Source Sans Pro" charset="0"/>
              </a:rPr>
              <a:t>Donec</a:t>
            </a:r>
            <a:r>
              <a:rPr lang="en-US" sz="1200" dirty="0">
                <a:latin typeface="Source Sans Pro" charset="0"/>
              </a:rPr>
              <a:t> dapibus ex tortor, </a:t>
            </a:r>
            <a:r>
              <a:rPr lang="en-US" sz="1200" dirty="0" err="1">
                <a:latin typeface="Source Sans Pro" charset="0"/>
              </a:rPr>
              <a:t>pellentesque</a:t>
            </a:r>
            <a:endParaRPr lang="en-US" sz="1200" dirty="0">
              <a:latin typeface="Source Sans Pro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214285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7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8000">
                                          <p:cBhvr additive="base">
                                            <p:cTn id="7" dur="1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8000">
                                          <p:cBhvr additive="base">
                                            <p:cTn id="8" dur="1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7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8000">
                                          <p:cBhvr additive="base">
                                            <p:cTn id="11" dur="1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8000">
                                          <p:cBhvr additive="base">
                                            <p:cTn id="12" dur="1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78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8000">
                                          <p:cBhvr additive="base">
                                            <p:cTn id="15" dur="1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8000">
                                          <p:cBhvr additive="base">
                                            <p:cTn id="16" dur="1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78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8000">
                                          <p:cBhvr additive="base">
                                            <p:cTn id="19" dur="1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8000">
                                          <p:cBhvr additive="base">
                                            <p:cTn id="20" dur="1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10" presetClass="entr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19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2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grpId="0" nodeType="withEffect">
                                      <p:stCondLst>
                                        <p:cond delay="195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25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grpId="0" nodeType="withEffect">
                                      <p:stCondLst>
                                        <p:cond delay="195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25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19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25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23" grpId="0" animBg="1"/>
          <p:bldP spid="30" grpId="0" animBg="1"/>
          <p:bldP spid="32" grpId="0" animBg="1"/>
          <p:bldP spid="34" grpId="0" animBg="1"/>
          <p:bldP spid="24" grpId="0"/>
          <p:bldP spid="25" grpId="0"/>
          <p:bldP spid="27" grpId="0"/>
          <p:bldP spid="2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10" presetClass="entr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19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2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grpId="0" nodeType="withEffect">
                                      <p:stCondLst>
                                        <p:cond delay="195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25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grpId="0" nodeType="withEffect">
                                      <p:stCondLst>
                                        <p:cond delay="195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25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19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25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23" grpId="0" animBg="1"/>
          <p:bldP spid="30" grpId="0" animBg="1"/>
          <p:bldP spid="32" grpId="0" animBg="1"/>
          <p:bldP spid="34" grpId="0" animBg="1"/>
          <p:bldP spid="24" grpId="0"/>
          <p:bldP spid="25" grpId="0"/>
          <p:bldP spid="27" grpId="0"/>
          <p:bldP spid="28" grpId="0"/>
        </p:bldLst>
      </p:timing>
    </mc:Fallback>
  </mc:AlternateContent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398" name="Group 12397"/>
          <p:cNvGrpSpPr/>
          <p:nvPr/>
        </p:nvGrpSpPr>
        <p:grpSpPr>
          <a:xfrm>
            <a:off x="870236" y="1836294"/>
            <a:ext cx="2515509" cy="4086816"/>
            <a:chOff x="1432368" y="1566471"/>
            <a:chExt cx="2515509" cy="4086816"/>
          </a:xfrm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2439572" y="1566471"/>
              <a:ext cx="456025" cy="409345"/>
            </a:xfrm>
            <a:custGeom>
              <a:avLst/>
              <a:gdLst>
                <a:gd name="T0" fmla="*/ 254 w 254"/>
                <a:gd name="T1" fmla="*/ 64 h 228"/>
                <a:gd name="T2" fmla="*/ 7 w 254"/>
                <a:gd name="T3" fmla="*/ 0 h 228"/>
                <a:gd name="T4" fmla="*/ 0 w 254"/>
                <a:gd name="T5" fmla="*/ 228 h 228"/>
                <a:gd name="T6" fmla="*/ 254 w 254"/>
                <a:gd name="T7" fmla="*/ 64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28">
                  <a:moveTo>
                    <a:pt x="254" y="64"/>
                  </a:moveTo>
                  <a:lnTo>
                    <a:pt x="7" y="0"/>
                  </a:lnTo>
                  <a:lnTo>
                    <a:pt x="0" y="228"/>
                  </a:lnTo>
                  <a:lnTo>
                    <a:pt x="254" y="64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1924300" y="1681375"/>
              <a:ext cx="971297" cy="369847"/>
            </a:xfrm>
            <a:custGeom>
              <a:avLst/>
              <a:gdLst>
                <a:gd name="T0" fmla="*/ 534 w 541"/>
                <a:gd name="T1" fmla="*/ 206 h 206"/>
                <a:gd name="T2" fmla="*/ 541 w 541"/>
                <a:gd name="T3" fmla="*/ 0 h 206"/>
                <a:gd name="T4" fmla="*/ 0 w 541"/>
                <a:gd name="T5" fmla="*/ 171 h 206"/>
                <a:gd name="T6" fmla="*/ 534 w 541"/>
                <a:gd name="T7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1" h="206">
                  <a:moveTo>
                    <a:pt x="534" y="206"/>
                  </a:moveTo>
                  <a:lnTo>
                    <a:pt x="541" y="0"/>
                  </a:lnTo>
                  <a:lnTo>
                    <a:pt x="0" y="171"/>
                  </a:lnTo>
                  <a:lnTo>
                    <a:pt x="534" y="206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5" name="Freeform 6"/>
            <p:cNvSpPr>
              <a:spLocks/>
            </p:cNvSpPr>
            <p:nvPr/>
          </p:nvSpPr>
          <p:spPr bwMode="auto">
            <a:xfrm>
              <a:off x="1937500" y="1962015"/>
              <a:ext cx="958767" cy="89207"/>
            </a:xfrm>
            <a:custGeom>
              <a:avLst/>
              <a:gdLst>
                <a:gd name="T0" fmla="*/ 534 w 541"/>
                <a:gd name="T1" fmla="*/ 206 h 206"/>
                <a:gd name="T2" fmla="*/ 541 w 541"/>
                <a:gd name="T3" fmla="*/ 0 h 206"/>
                <a:gd name="T4" fmla="*/ 0 w 541"/>
                <a:gd name="T5" fmla="*/ 171 h 206"/>
                <a:gd name="T6" fmla="*/ 534 w 541"/>
                <a:gd name="T7" fmla="*/ 206 h 206"/>
                <a:gd name="connsiteX0" fmla="*/ 9871 w 10000"/>
                <a:gd name="connsiteY0" fmla="*/ 2412 h 2412"/>
                <a:gd name="connsiteX1" fmla="*/ 10000 w 10000"/>
                <a:gd name="connsiteY1" fmla="*/ 0 h 2412"/>
                <a:gd name="connsiteX2" fmla="*/ 0 w 10000"/>
                <a:gd name="connsiteY2" fmla="*/ 713 h 2412"/>
                <a:gd name="connsiteX3" fmla="*/ 9871 w 10000"/>
                <a:gd name="connsiteY3" fmla="*/ 2412 h 2412"/>
                <a:gd name="connsiteX0" fmla="*/ 9871 w 9871"/>
                <a:gd name="connsiteY0" fmla="*/ 10000 h 10000"/>
                <a:gd name="connsiteX1" fmla="*/ 9720 w 9871"/>
                <a:gd name="connsiteY1" fmla="*/ 0 h 10000"/>
                <a:gd name="connsiteX2" fmla="*/ 0 w 9871"/>
                <a:gd name="connsiteY2" fmla="*/ 2956 h 10000"/>
                <a:gd name="connsiteX3" fmla="*/ 9871 w 9871"/>
                <a:gd name="connsiteY3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71" h="10000">
                  <a:moveTo>
                    <a:pt x="9871" y="10000"/>
                  </a:moveTo>
                  <a:cubicBezTo>
                    <a:pt x="9821" y="6667"/>
                    <a:pt x="9770" y="3333"/>
                    <a:pt x="9720" y="0"/>
                  </a:cubicBezTo>
                  <a:lnTo>
                    <a:pt x="0" y="2956"/>
                  </a:lnTo>
                  <a:lnTo>
                    <a:pt x="9871" y="10000"/>
                  </a:ln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1872234" y="1988384"/>
              <a:ext cx="1547612" cy="578110"/>
            </a:xfrm>
            <a:custGeom>
              <a:avLst/>
              <a:gdLst>
                <a:gd name="T0" fmla="*/ 862 w 862"/>
                <a:gd name="T1" fmla="*/ 322 h 322"/>
                <a:gd name="T2" fmla="*/ 851 w 862"/>
                <a:gd name="T3" fmla="*/ 35 h 322"/>
                <a:gd name="T4" fmla="*/ 29 w 862"/>
                <a:gd name="T5" fmla="*/ 0 h 322"/>
                <a:gd name="T6" fmla="*/ 0 w 862"/>
                <a:gd name="T7" fmla="*/ 258 h 322"/>
                <a:gd name="T8" fmla="*/ 862 w 862"/>
                <a:gd name="T9" fmla="*/ 322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2" h="322">
                  <a:moveTo>
                    <a:pt x="862" y="322"/>
                  </a:moveTo>
                  <a:lnTo>
                    <a:pt x="851" y="35"/>
                  </a:lnTo>
                  <a:lnTo>
                    <a:pt x="29" y="0"/>
                  </a:lnTo>
                  <a:lnTo>
                    <a:pt x="0" y="258"/>
                  </a:lnTo>
                  <a:lnTo>
                    <a:pt x="862" y="322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1432368" y="2051222"/>
              <a:ext cx="1992864" cy="630176"/>
            </a:xfrm>
            <a:custGeom>
              <a:avLst/>
              <a:gdLst>
                <a:gd name="T0" fmla="*/ 0 w 1110"/>
                <a:gd name="T1" fmla="*/ 109 h 351"/>
                <a:gd name="T2" fmla="*/ 1096 w 1110"/>
                <a:gd name="T3" fmla="*/ 0 h 351"/>
                <a:gd name="T4" fmla="*/ 1110 w 1110"/>
                <a:gd name="T5" fmla="*/ 351 h 351"/>
                <a:gd name="T6" fmla="*/ 0 w 1110"/>
                <a:gd name="T7" fmla="*/ 10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0" h="351">
                  <a:moveTo>
                    <a:pt x="0" y="109"/>
                  </a:moveTo>
                  <a:lnTo>
                    <a:pt x="1096" y="0"/>
                  </a:lnTo>
                  <a:lnTo>
                    <a:pt x="1110" y="351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2929709" y="4780190"/>
              <a:ext cx="576315" cy="543998"/>
            </a:xfrm>
            <a:custGeom>
              <a:avLst/>
              <a:gdLst>
                <a:gd name="T0" fmla="*/ 321 w 321"/>
                <a:gd name="T1" fmla="*/ 121 h 303"/>
                <a:gd name="T2" fmla="*/ 0 w 321"/>
                <a:gd name="T3" fmla="*/ 303 h 303"/>
                <a:gd name="T4" fmla="*/ 12 w 321"/>
                <a:gd name="T5" fmla="*/ 0 h 303"/>
                <a:gd name="T6" fmla="*/ 321 w 321"/>
                <a:gd name="T7" fmla="*/ 121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1" h="303">
                  <a:moveTo>
                    <a:pt x="321" y="121"/>
                  </a:moveTo>
                  <a:lnTo>
                    <a:pt x="0" y="303"/>
                  </a:lnTo>
                  <a:lnTo>
                    <a:pt x="12" y="0"/>
                  </a:lnTo>
                  <a:lnTo>
                    <a:pt x="321" y="12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4" name="Freeform 8"/>
            <p:cNvSpPr>
              <a:spLocks/>
            </p:cNvSpPr>
            <p:nvPr/>
          </p:nvSpPr>
          <p:spPr bwMode="auto">
            <a:xfrm>
              <a:off x="1450938" y="2246891"/>
              <a:ext cx="1963436" cy="389535"/>
            </a:xfrm>
            <a:custGeom>
              <a:avLst/>
              <a:gdLst>
                <a:gd name="T0" fmla="*/ 0 w 1110"/>
                <a:gd name="T1" fmla="*/ 109 h 351"/>
                <a:gd name="T2" fmla="*/ 1096 w 1110"/>
                <a:gd name="T3" fmla="*/ 0 h 351"/>
                <a:gd name="T4" fmla="*/ 1110 w 1110"/>
                <a:gd name="T5" fmla="*/ 351 h 351"/>
                <a:gd name="T6" fmla="*/ 0 w 1110"/>
                <a:gd name="T7" fmla="*/ 109 h 351"/>
                <a:gd name="connsiteX0" fmla="*/ 0 w 10062"/>
                <a:gd name="connsiteY0" fmla="*/ 0 h 6895"/>
                <a:gd name="connsiteX1" fmla="*/ 10062 w 10062"/>
                <a:gd name="connsiteY1" fmla="*/ 1652 h 6895"/>
                <a:gd name="connsiteX2" fmla="*/ 10000 w 10062"/>
                <a:gd name="connsiteY2" fmla="*/ 6895 h 6895"/>
                <a:gd name="connsiteX3" fmla="*/ 0 w 10062"/>
                <a:gd name="connsiteY3" fmla="*/ 0 h 6895"/>
                <a:gd name="connsiteX0" fmla="*/ 0 w 10053"/>
                <a:gd name="connsiteY0" fmla="*/ 0 h 8965"/>
                <a:gd name="connsiteX1" fmla="*/ 10000 w 10053"/>
                <a:gd name="connsiteY1" fmla="*/ 2396 h 8965"/>
                <a:gd name="connsiteX2" fmla="*/ 10050 w 10053"/>
                <a:gd name="connsiteY2" fmla="*/ 8965 h 8965"/>
                <a:gd name="connsiteX3" fmla="*/ 0 w 10053"/>
                <a:gd name="connsiteY3" fmla="*/ 0 h 8965"/>
                <a:gd name="connsiteX0" fmla="*/ 0 w 9740"/>
                <a:gd name="connsiteY0" fmla="*/ 0 h 10000"/>
                <a:gd name="connsiteX1" fmla="*/ 9687 w 9740"/>
                <a:gd name="connsiteY1" fmla="*/ 2673 h 10000"/>
                <a:gd name="connsiteX2" fmla="*/ 9737 w 9740"/>
                <a:gd name="connsiteY2" fmla="*/ 10000 h 10000"/>
                <a:gd name="connsiteX3" fmla="*/ 0 w 9740"/>
                <a:gd name="connsiteY3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40" h="10000">
                  <a:moveTo>
                    <a:pt x="0" y="0"/>
                  </a:moveTo>
                  <a:lnTo>
                    <a:pt x="9687" y="2673"/>
                  </a:lnTo>
                  <a:cubicBezTo>
                    <a:pt x="9666" y="5500"/>
                    <a:pt x="9758" y="7172"/>
                    <a:pt x="9737" y="1000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1432368" y="2246918"/>
              <a:ext cx="2411186" cy="2772057"/>
            </a:xfrm>
            <a:custGeom>
              <a:avLst/>
              <a:gdLst>
                <a:gd name="T0" fmla="*/ 1155 w 1343"/>
                <a:gd name="T1" fmla="*/ 1532 h 1544"/>
                <a:gd name="T2" fmla="*/ 1343 w 1343"/>
                <a:gd name="T3" fmla="*/ 136 h 1544"/>
                <a:gd name="T4" fmla="*/ 0 w 1343"/>
                <a:gd name="T5" fmla="*/ 0 h 1544"/>
                <a:gd name="T6" fmla="*/ 250 w 1343"/>
                <a:gd name="T7" fmla="*/ 1544 h 1544"/>
                <a:gd name="T8" fmla="*/ 1155 w 1343"/>
                <a:gd name="T9" fmla="*/ 1532 h 1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3" h="1544">
                  <a:moveTo>
                    <a:pt x="1155" y="1532"/>
                  </a:moveTo>
                  <a:lnTo>
                    <a:pt x="1343" y="136"/>
                  </a:lnTo>
                  <a:lnTo>
                    <a:pt x="0" y="0"/>
                  </a:lnTo>
                  <a:lnTo>
                    <a:pt x="250" y="1544"/>
                  </a:lnTo>
                  <a:lnTo>
                    <a:pt x="1155" y="153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457200" tIns="640080" rIns="36576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2800" dirty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Heading </a:t>
              </a:r>
            </a:p>
            <a:p>
              <a:pPr algn="ctr">
                <a:lnSpc>
                  <a:spcPct val="90000"/>
                </a:lnSpc>
              </a:pP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adipiscing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elit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.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adipiscing</a:t>
              </a:r>
              <a:r>
                <a:rPr lang="en-US" sz="1200" dirty="0" smtClean="0">
                  <a:solidFill>
                    <a:srgbClr val="FFFFFF"/>
                  </a:solidFill>
                  <a:latin typeface="Source Sans Pro" charset="0"/>
                </a:rPr>
                <a:t>.</a:t>
              </a:r>
              <a:endParaRPr lang="en-US" sz="1200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2188806" y="2329233"/>
              <a:ext cx="793807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6000" b="1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01</a:t>
              </a:r>
              <a:endParaRPr lang="en-US" sz="6000" b="1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596452" y="3222885"/>
              <a:ext cx="2113614" cy="120770"/>
            </a:xfrm>
            <a:prstGeom prst="line">
              <a:avLst/>
            </a:prstGeom>
            <a:ln w="12700">
              <a:solidFill>
                <a:srgbClr val="000000">
                  <a:alpha val="20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397" name="Oval 12396"/>
            <p:cNvSpPr/>
            <p:nvPr/>
          </p:nvSpPr>
          <p:spPr>
            <a:xfrm>
              <a:off x="1514006" y="5324188"/>
              <a:ext cx="2433871" cy="329099"/>
            </a:xfrm>
            <a:prstGeom prst="ellipse">
              <a:avLst/>
            </a:prstGeom>
            <a:solidFill>
              <a:srgbClr val="000000">
                <a:alpha val="10000"/>
              </a:srgbClr>
            </a:solidFill>
            <a:ln>
              <a:noFill/>
            </a:ln>
            <a:effectLst>
              <a:softEdge rad="762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255" name="Group 254"/>
          <p:cNvGrpSpPr/>
          <p:nvPr/>
        </p:nvGrpSpPr>
        <p:grpSpPr>
          <a:xfrm>
            <a:off x="3575961" y="1836294"/>
            <a:ext cx="2515509" cy="4086816"/>
            <a:chOff x="1432368" y="1566471"/>
            <a:chExt cx="2515509" cy="4086816"/>
          </a:xfrm>
        </p:grpSpPr>
        <p:sp>
          <p:nvSpPr>
            <p:cNvPr id="256" name="Freeform 5"/>
            <p:cNvSpPr>
              <a:spLocks/>
            </p:cNvSpPr>
            <p:nvPr/>
          </p:nvSpPr>
          <p:spPr bwMode="auto">
            <a:xfrm>
              <a:off x="2439572" y="1566471"/>
              <a:ext cx="456025" cy="409345"/>
            </a:xfrm>
            <a:custGeom>
              <a:avLst/>
              <a:gdLst>
                <a:gd name="T0" fmla="*/ 254 w 254"/>
                <a:gd name="T1" fmla="*/ 64 h 228"/>
                <a:gd name="T2" fmla="*/ 7 w 254"/>
                <a:gd name="T3" fmla="*/ 0 h 228"/>
                <a:gd name="T4" fmla="*/ 0 w 254"/>
                <a:gd name="T5" fmla="*/ 228 h 228"/>
                <a:gd name="T6" fmla="*/ 254 w 254"/>
                <a:gd name="T7" fmla="*/ 64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28">
                  <a:moveTo>
                    <a:pt x="254" y="64"/>
                  </a:moveTo>
                  <a:lnTo>
                    <a:pt x="7" y="0"/>
                  </a:lnTo>
                  <a:lnTo>
                    <a:pt x="0" y="228"/>
                  </a:lnTo>
                  <a:lnTo>
                    <a:pt x="254" y="6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57" name="Freeform 6"/>
            <p:cNvSpPr>
              <a:spLocks/>
            </p:cNvSpPr>
            <p:nvPr/>
          </p:nvSpPr>
          <p:spPr bwMode="auto">
            <a:xfrm>
              <a:off x="1924300" y="1681375"/>
              <a:ext cx="971297" cy="369847"/>
            </a:xfrm>
            <a:custGeom>
              <a:avLst/>
              <a:gdLst>
                <a:gd name="T0" fmla="*/ 534 w 541"/>
                <a:gd name="T1" fmla="*/ 206 h 206"/>
                <a:gd name="T2" fmla="*/ 541 w 541"/>
                <a:gd name="T3" fmla="*/ 0 h 206"/>
                <a:gd name="T4" fmla="*/ 0 w 541"/>
                <a:gd name="T5" fmla="*/ 171 h 206"/>
                <a:gd name="T6" fmla="*/ 534 w 541"/>
                <a:gd name="T7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1" h="206">
                  <a:moveTo>
                    <a:pt x="534" y="206"/>
                  </a:moveTo>
                  <a:lnTo>
                    <a:pt x="541" y="0"/>
                  </a:lnTo>
                  <a:lnTo>
                    <a:pt x="0" y="171"/>
                  </a:lnTo>
                  <a:lnTo>
                    <a:pt x="534" y="20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58" name="Freeform 6"/>
            <p:cNvSpPr>
              <a:spLocks/>
            </p:cNvSpPr>
            <p:nvPr/>
          </p:nvSpPr>
          <p:spPr bwMode="auto">
            <a:xfrm>
              <a:off x="1937500" y="1962015"/>
              <a:ext cx="958767" cy="89207"/>
            </a:xfrm>
            <a:custGeom>
              <a:avLst/>
              <a:gdLst>
                <a:gd name="T0" fmla="*/ 534 w 541"/>
                <a:gd name="T1" fmla="*/ 206 h 206"/>
                <a:gd name="T2" fmla="*/ 541 w 541"/>
                <a:gd name="T3" fmla="*/ 0 h 206"/>
                <a:gd name="T4" fmla="*/ 0 w 541"/>
                <a:gd name="T5" fmla="*/ 171 h 206"/>
                <a:gd name="T6" fmla="*/ 534 w 541"/>
                <a:gd name="T7" fmla="*/ 206 h 206"/>
                <a:gd name="connsiteX0" fmla="*/ 9871 w 10000"/>
                <a:gd name="connsiteY0" fmla="*/ 2412 h 2412"/>
                <a:gd name="connsiteX1" fmla="*/ 10000 w 10000"/>
                <a:gd name="connsiteY1" fmla="*/ 0 h 2412"/>
                <a:gd name="connsiteX2" fmla="*/ 0 w 10000"/>
                <a:gd name="connsiteY2" fmla="*/ 713 h 2412"/>
                <a:gd name="connsiteX3" fmla="*/ 9871 w 10000"/>
                <a:gd name="connsiteY3" fmla="*/ 2412 h 2412"/>
                <a:gd name="connsiteX0" fmla="*/ 9871 w 9871"/>
                <a:gd name="connsiteY0" fmla="*/ 10000 h 10000"/>
                <a:gd name="connsiteX1" fmla="*/ 9720 w 9871"/>
                <a:gd name="connsiteY1" fmla="*/ 0 h 10000"/>
                <a:gd name="connsiteX2" fmla="*/ 0 w 9871"/>
                <a:gd name="connsiteY2" fmla="*/ 2956 h 10000"/>
                <a:gd name="connsiteX3" fmla="*/ 9871 w 9871"/>
                <a:gd name="connsiteY3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71" h="10000">
                  <a:moveTo>
                    <a:pt x="9871" y="10000"/>
                  </a:moveTo>
                  <a:cubicBezTo>
                    <a:pt x="9821" y="6667"/>
                    <a:pt x="9770" y="3333"/>
                    <a:pt x="9720" y="0"/>
                  </a:cubicBezTo>
                  <a:lnTo>
                    <a:pt x="0" y="2956"/>
                  </a:lnTo>
                  <a:lnTo>
                    <a:pt x="9871" y="10000"/>
                  </a:ln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59" name="Freeform 7"/>
            <p:cNvSpPr>
              <a:spLocks/>
            </p:cNvSpPr>
            <p:nvPr/>
          </p:nvSpPr>
          <p:spPr bwMode="auto">
            <a:xfrm>
              <a:off x="1872234" y="1988384"/>
              <a:ext cx="1547612" cy="578110"/>
            </a:xfrm>
            <a:custGeom>
              <a:avLst/>
              <a:gdLst>
                <a:gd name="T0" fmla="*/ 862 w 862"/>
                <a:gd name="T1" fmla="*/ 322 h 322"/>
                <a:gd name="T2" fmla="*/ 851 w 862"/>
                <a:gd name="T3" fmla="*/ 35 h 322"/>
                <a:gd name="T4" fmla="*/ 29 w 862"/>
                <a:gd name="T5" fmla="*/ 0 h 322"/>
                <a:gd name="T6" fmla="*/ 0 w 862"/>
                <a:gd name="T7" fmla="*/ 258 h 322"/>
                <a:gd name="T8" fmla="*/ 862 w 862"/>
                <a:gd name="T9" fmla="*/ 322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2" h="322">
                  <a:moveTo>
                    <a:pt x="862" y="322"/>
                  </a:moveTo>
                  <a:lnTo>
                    <a:pt x="851" y="35"/>
                  </a:lnTo>
                  <a:lnTo>
                    <a:pt x="29" y="0"/>
                  </a:lnTo>
                  <a:lnTo>
                    <a:pt x="0" y="258"/>
                  </a:lnTo>
                  <a:lnTo>
                    <a:pt x="862" y="322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60" name="Freeform 8"/>
            <p:cNvSpPr>
              <a:spLocks/>
            </p:cNvSpPr>
            <p:nvPr/>
          </p:nvSpPr>
          <p:spPr bwMode="auto">
            <a:xfrm>
              <a:off x="1432368" y="2051222"/>
              <a:ext cx="1992864" cy="630176"/>
            </a:xfrm>
            <a:custGeom>
              <a:avLst/>
              <a:gdLst>
                <a:gd name="T0" fmla="*/ 0 w 1110"/>
                <a:gd name="T1" fmla="*/ 109 h 351"/>
                <a:gd name="T2" fmla="*/ 1096 w 1110"/>
                <a:gd name="T3" fmla="*/ 0 h 351"/>
                <a:gd name="T4" fmla="*/ 1110 w 1110"/>
                <a:gd name="T5" fmla="*/ 351 h 351"/>
                <a:gd name="T6" fmla="*/ 0 w 1110"/>
                <a:gd name="T7" fmla="*/ 10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0" h="351">
                  <a:moveTo>
                    <a:pt x="0" y="109"/>
                  </a:moveTo>
                  <a:lnTo>
                    <a:pt x="1096" y="0"/>
                  </a:lnTo>
                  <a:lnTo>
                    <a:pt x="1110" y="351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61" name="Freeform 9"/>
            <p:cNvSpPr>
              <a:spLocks/>
            </p:cNvSpPr>
            <p:nvPr/>
          </p:nvSpPr>
          <p:spPr bwMode="auto">
            <a:xfrm>
              <a:off x="2929709" y="4780190"/>
              <a:ext cx="576315" cy="543998"/>
            </a:xfrm>
            <a:custGeom>
              <a:avLst/>
              <a:gdLst>
                <a:gd name="T0" fmla="*/ 321 w 321"/>
                <a:gd name="T1" fmla="*/ 121 h 303"/>
                <a:gd name="T2" fmla="*/ 0 w 321"/>
                <a:gd name="T3" fmla="*/ 303 h 303"/>
                <a:gd name="T4" fmla="*/ 12 w 321"/>
                <a:gd name="T5" fmla="*/ 0 h 303"/>
                <a:gd name="T6" fmla="*/ 321 w 321"/>
                <a:gd name="T7" fmla="*/ 121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1" h="303">
                  <a:moveTo>
                    <a:pt x="321" y="121"/>
                  </a:moveTo>
                  <a:lnTo>
                    <a:pt x="0" y="303"/>
                  </a:lnTo>
                  <a:lnTo>
                    <a:pt x="12" y="0"/>
                  </a:lnTo>
                  <a:lnTo>
                    <a:pt x="321" y="12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62" name="Freeform 8"/>
            <p:cNvSpPr>
              <a:spLocks/>
            </p:cNvSpPr>
            <p:nvPr/>
          </p:nvSpPr>
          <p:spPr bwMode="auto">
            <a:xfrm>
              <a:off x="1450938" y="2246891"/>
              <a:ext cx="1963436" cy="389535"/>
            </a:xfrm>
            <a:custGeom>
              <a:avLst/>
              <a:gdLst>
                <a:gd name="T0" fmla="*/ 0 w 1110"/>
                <a:gd name="T1" fmla="*/ 109 h 351"/>
                <a:gd name="T2" fmla="*/ 1096 w 1110"/>
                <a:gd name="T3" fmla="*/ 0 h 351"/>
                <a:gd name="T4" fmla="*/ 1110 w 1110"/>
                <a:gd name="T5" fmla="*/ 351 h 351"/>
                <a:gd name="T6" fmla="*/ 0 w 1110"/>
                <a:gd name="T7" fmla="*/ 109 h 351"/>
                <a:gd name="connsiteX0" fmla="*/ 0 w 10062"/>
                <a:gd name="connsiteY0" fmla="*/ 0 h 6895"/>
                <a:gd name="connsiteX1" fmla="*/ 10062 w 10062"/>
                <a:gd name="connsiteY1" fmla="*/ 1652 h 6895"/>
                <a:gd name="connsiteX2" fmla="*/ 10000 w 10062"/>
                <a:gd name="connsiteY2" fmla="*/ 6895 h 6895"/>
                <a:gd name="connsiteX3" fmla="*/ 0 w 10062"/>
                <a:gd name="connsiteY3" fmla="*/ 0 h 6895"/>
                <a:gd name="connsiteX0" fmla="*/ 0 w 10053"/>
                <a:gd name="connsiteY0" fmla="*/ 0 h 8965"/>
                <a:gd name="connsiteX1" fmla="*/ 10000 w 10053"/>
                <a:gd name="connsiteY1" fmla="*/ 2396 h 8965"/>
                <a:gd name="connsiteX2" fmla="*/ 10050 w 10053"/>
                <a:gd name="connsiteY2" fmla="*/ 8965 h 8965"/>
                <a:gd name="connsiteX3" fmla="*/ 0 w 10053"/>
                <a:gd name="connsiteY3" fmla="*/ 0 h 8965"/>
                <a:gd name="connsiteX0" fmla="*/ 0 w 9740"/>
                <a:gd name="connsiteY0" fmla="*/ 0 h 10000"/>
                <a:gd name="connsiteX1" fmla="*/ 9687 w 9740"/>
                <a:gd name="connsiteY1" fmla="*/ 2673 h 10000"/>
                <a:gd name="connsiteX2" fmla="*/ 9737 w 9740"/>
                <a:gd name="connsiteY2" fmla="*/ 10000 h 10000"/>
                <a:gd name="connsiteX3" fmla="*/ 0 w 9740"/>
                <a:gd name="connsiteY3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40" h="10000">
                  <a:moveTo>
                    <a:pt x="0" y="0"/>
                  </a:moveTo>
                  <a:lnTo>
                    <a:pt x="9687" y="2673"/>
                  </a:lnTo>
                  <a:cubicBezTo>
                    <a:pt x="9666" y="5500"/>
                    <a:pt x="9758" y="7172"/>
                    <a:pt x="9737" y="1000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63" name="Freeform 10"/>
            <p:cNvSpPr>
              <a:spLocks/>
            </p:cNvSpPr>
            <p:nvPr/>
          </p:nvSpPr>
          <p:spPr bwMode="auto">
            <a:xfrm>
              <a:off x="1432368" y="2246918"/>
              <a:ext cx="2411186" cy="2772057"/>
            </a:xfrm>
            <a:custGeom>
              <a:avLst/>
              <a:gdLst>
                <a:gd name="T0" fmla="*/ 1155 w 1343"/>
                <a:gd name="T1" fmla="*/ 1532 h 1544"/>
                <a:gd name="T2" fmla="*/ 1343 w 1343"/>
                <a:gd name="T3" fmla="*/ 136 h 1544"/>
                <a:gd name="T4" fmla="*/ 0 w 1343"/>
                <a:gd name="T5" fmla="*/ 0 h 1544"/>
                <a:gd name="T6" fmla="*/ 250 w 1343"/>
                <a:gd name="T7" fmla="*/ 1544 h 1544"/>
                <a:gd name="T8" fmla="*/ 1155 w 1343"/>
                <a:gd name="T9" fmla="*/ 1532 h 1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3" h="1544">
                  <a:moveTo>
                    <a:pt x="1155" y="1532"/>
                  </a:moveTo>
                  <a:lnTo>
                    <a:pt x="1343" y="136"/>
                  </a:lnTo>
                  <a:lnTo>
                    <a:pt x="0" y="0"/>
                  </a:lnTo>
                  <a:lnTo>
                    <a:pt x="250" y="1544"/>
                  </a:lnTo>
                  <a:lnTo>
                    <a:pt x="1155" y="153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457200" tIns="640080" rIns="36576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2800" dirty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Heading </a:t>
              </a:r>
            </a:p>
            <a:p>
              <a:pPr algn="ctr">
                <a:lnSpc>
                  <a:spcPct val="90000"/>
                </a:lnSpc>
              </a:pP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adipiscing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elit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.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adipiscing</a:t>
              </a:r>
              <a:r>
                <a:rPr lang="en-US" sz="1200" dirty="0" smtClean="0">
                  <a:solidFill>
                    <a:srgbClr val="FFFFFF"/>
                  </a:solidFill>
                  <a:latin typeface="Source Sans Pro" charset="0"/>
                </a:rPr>
                <a:t>.</a:t>
              </a:r>
              <a:endParaRPr lang="en-US" sz="1200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264" name="TextBox 263"/>
            <p:cNvSpPr txBox="1"/>
            <p:nvPr/>
          </p:nvSpPr>
          <p:spPr>
            <a:xfrm>
              <a:off x="2188806" y="2329233"/>
              <a:ext cx="793807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6000" b="1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02</a:t>
              </a:r>
              <a:endParaRPr lang="en-US" sz="6000" b="1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cxnSp>
          <p:nvCxnSpPr>
            <p:cNvPr id="265" name="Straight Connector 264"/>
            <p:cNvCxnSpPr/>
            <p:nvPr/>
          </p:nvCxnSpPr>
          <p:spPr>
            <a:xfrm>
              <a:off x="1596452" y="3222885"/>
              <a:ext cx="2113614" cy="120770"/>
            </a:xfrm>
            <a:prstGeom prst="line">
              <a:avLst/>
            </a:prstGeom>
            <a:ln w="12700">
              <a:solidFill>
                <a:srgbClr val="000000">
                  <a:alpha val="20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6" name="Oval 265"/>
            <p:cNvSpPr/>
            <p:nvPr/>
          </p:nvSpPr>
          <p:spPr>
            <a:xfrm>
              <a:off x="1514006" y="5324188"/>
              <a:ext cx="2433871" cy="329099"/>
            </a:xfrm>
            <a:prstGeom prst="ellipse">
              <a:avLst/>
            </a:prstGeom>
            <a:solidFill>
              <a:srgbClr val="000000">
                <a:alpha val="10000"/>
              </a:srgbClr>
            </a:solidFill>
            <a:ln>
              <a:noFill/>
            </a:ln>
            <a:effectLst>
              <a:softEdge rad="762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267" name="Group 266"/>
          <p:cNvGrpSpPr/>
          <p:nvPr/>
        </p:nvGrpSpPr>
        <p:grpSpPr>
          <a:xfrm>
            <a:off x="6281686" y="1836294"/>
            <a:ext cx="2515509" cy="4086816"/>
            <a:chOff x="1432368" y="1566471"/>
            <a:chExt cx="2515509" cy="4086816"/>
          </a:xfrm>
        </p:grpSpPr>
        <p:sp>
          <p:nvSpPr>
            <p:cNvPr id="268" name="Freeform 5"/>
            <p:cNvSpPr>
              <a:spLocks/>
            </p:cNvSpPr>
            <p:nvPr/>
          </p:nvSpPr>
          <p:spPr bwMode="auto">
            <a:xfrm>
              <a:off x="2439572" y="1566471"/>
              <a:ext cx="456025" cy="409345"/>
            </a:xfrm>
            <a:custGeom>
              <a:avLst/>
              <a:gdLst>
                <a:gd name="T0" fmla="*/ 254 w 254"/>
                <a:gd name="T1" fmla="*/ 64 h 228"/>
                <a:gd name="T2" fmla="*/ 7 w 254"/>
                <a:gd name="T3" fmla="*/ 0 h 228"/>
                <a:gd name="T4" fmla="*/ 0 w 254"/>
                <a:gd name="T5" fmla="*/ 228 h 228"/>
                <a:gd name="T6" fmla="*/ 254 w 254"/>
                <a:gd name="T7" fmla="*/ 64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28">
                  <a:moveTo>
                    <a:pt x="254" y="64"/>
                  </a:moveTo>
                  <a:lnTo>
                    <a:pt x="7" y="0"/>
                  </a:lnTo>
                  <a:lnTo>
                    <a:pt x="0" y="228"/>
                  </a:lnTo>
                  <a:lnTo>
                    <a:pt x="254" y="64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69" name="Freeform 6"/>
            <p:cNvSpPr>
              <a:spLocks/>
            </p:cNvSpPr>
            <p:nvPr/>
          </p:nvSpPr>
          <p:spPr bwMode="auto">
            <a:xfrm>
              <a:off x="1924300" y="1681375"/>
              <a:ext cx="971297" cy="369847"/>
            </a:xfrm>
            <a:custGeom>
              <a:avLst/>
              <a:gdLst>
                <a:gd name="T0" fmla="*/ 534 w 541"/>
                <a:gd name="T1" fmla="*/ 206 h 206"/>
                <a:gd name="T2" fmla="*/ 541 w 541"/>
                <a:gd name="T3" fmla="*/ 0 h 206"/>
                <a:gd name="T4" fmla="*/ 0 w 541"/>
                <a:gd name="T5" fmla="*/ 171 h 206"/>
                <a:gd name="T6" fmla="*/ 534 w 541"/>
                <a:gd name="T7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1" h="206">
                  <a:moveTo>
                    <a:pt x="534" y="206"/>
                  </a:moveTo>
                  <a:lnTo>
                    <a:pt x="541" y="0"/>
                  </a:lnTo>
                  <a:lnTo>
                    <a:pt x="0" y="171"/>
                  </a:lnTo>
                  <a:lnTo>
                    <a:pt x="534" y="20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70" name="Freeform 6"/>
            <p:cNvSpPr>
              <a:spLocks/>
            </p:cNvSpPr>
            <p:nvPr/>
          </p:nvSpPr>
          <p:spPr bwMode="auto">
            <a:xfrm>
              <a:off x="1937500" y="1962015"/>
              <a:ext cx="958767" cy="89207"/>
            </a:xfrm>
            <a:custGeom>
              <a:avLst/>
              <a:gdLst>
                <a:gd name="T0" fmla="*/ 534 w 541"/>
                <a:gd name="T1" fmla="*/ 206 h 206"/>
                <a:gd name="T2" fmla="*/ 541 w 541"/>
                <a:gd name="T3" fmla="*/ 0 h 206"/>
                <a:gd name="T4" fmla="*/ 0 w 541"/>
                <a:gd name="T5" fmla="*/ 171 h 206"/>
                <a:gd name="T6" fmla="*/ 534 w 541"/>
                <a:gd name="T7" fmla="*/ 206 h 206"/>
                <a:gd name="connsiteX0" fmla="*/ 9871 w 10000"/>
                <a:gd name="connsiteY0" fmla="*/ 2412 h 2412"/>
                <a:gd name="connsiteX1" fmla="*/ 10000 w 10000"/>
                <a:gd name="connsiteY1" fmla="*/ 0 h 2412"/>
                <a:gd name="connsiteX2" fmla="*/ 0 w 10000"/>
                <a:gd name="connsiteY2" fmla="*/ 713 h 2412"/>
                <a:gd name="connsiteX3" fmla="*/ 9871 w 10000"/>
                <a:gd name="connsiteY3" fmla="*/ 2412 h 2412"/>
                <a:gd name="connsiteX0" fmla="*/ 9871 w 9871"/>
                <a:gd name="connsiteY0" fmla="*/ 10000 h 10000"/>
                <a:gd name="connsiteX1" fmla="*/ 9720 w 9871"/>
                <a:gd name="connsiteY1" fmla="*/ 0 h 10000"/>
                <a:gd name="connsiteX2" fmla="*/ 0 w 9871"/>
                <a:gd name="connsiteY2" fmla="*/ 2956 h 10000"/>
                <a:gd name="connsiteX3" fmla="*/ 9871 w 9871"/>
                <a:gd name="connsiteY3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71" h="10000">
                  <a:moveTo>
                    <a:pt x="9871" y="10000"/>
                  </a:moveTo>
                  <a:cubicBezTo>
                    <a:pt x="9821" y="6667"/>
                    <a:pt x="9770" y="3333"/>
                    <a:pt x="9720" y="0"/>
                  </a:cubicBezTo>
                  <a:lnTo>
                    <a:pt x="0" y="2956"/>
                  </a:lnTo>
                  <a:lnTo>
                    <a:pt x="9871" y="10000"/>
                  </a:ln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71" name="Freeform 7"/>
            <p:cNvSpPr>
              <a:spLocks/>
            </p:cNvSpPr>
            <p:nvPr/>
          </p:nvSpPr>
          <p:spPr bwMode="auto">
            <a:xfrm>
              <a:off x="1872234" y="1988384"/>
              <a:ext cx="1547612" cy="578110"/>
            </a:xfrm>
            <a:custGeom>
              <a:avLst/>
              <a:gdLst>
                <a:gd name="T0" fmla="*/ 862 w 862"/>
                <a:gd name="T1" fmla="*/ 322 h 322"/>
                <a:gd name="T2" fmla="*/ 851 w 862"/>
                <a:gd name="T3" fmla="*/ 35 h 322"/>
                <a:gd name="T4" fmla="*/ 29 w 862"/>
                <a:gd name="T5" fmla="*/ 0 h 322"/>
                <a:gd name="T6" fmla="*/ 0 w 862"/>
                <a:gd name="T7" fmla="*/ 258 h 322"/>
                <a:gd name="T8" fmla="*/ 862 w 862"/>
                <a:gd name="T9" fmla="*/ 322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2" h="322">
                  <a:moveTo>
                    <a:pt x="862" y="322"/>
                  </a:moveTo>
                  <a:lnTo>
                    <a:pt x="851" y="35"/>
                  </a:lnTo>
                  <a:lnTo>
                    <a:pt x="29" y="0"/>
                  </a:lnTo>
                  <a:lnTo>
                    <a:pt x="0" y="258"/>
                  </a:lnTo>
                  <a:lnTo>
                    <a:pt x="862" y="322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72" name="Freeform 8"/>
            <p:cNvSpPr>
              <a:spLocks/>
            </p:cNvSpPr>
            <p:nvPr/>
          </p:nvSpPr>
          <p:spPr bwMode="auto">
            <a:xfrm>
              <a:off x="1432368" y="2051222"/>
              <a:ext cx="1992864" cy="630176"/>
            </a:xfrm>
            <a:custGeom>
              <a:avLst/>
              <a:gdLst>
                <a:gd name="T0" fmla="*/ 0 w 1110"/>
                <a:gd name="T1" fmla="*/ 109 h 351"/>
                <a:gd name="T2" fmla="*/ 1096 w 1110"/>
                <a:gd name="T3" fmla="*/ 0 h 351"/>
                <a:gd name="T4" fmla="*/ 1110 w 1110"/>
                <a:gd name="T5" fmla="*/ 351 h 351"/>
                <a:gd name="T6" fmla="*/ 0 w 1110"/>
                <a:gd name="T7" fmla="*/ 10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0" h="351">
                  <a:moveTo>
                    <a:pt x="0" y="109"/>
                  </a:moveTo>
                  <a:lnTo>
                    <a:pt x="1096" y="0"/>
                  </a:lnTo>
                  <a:lnTo>
                    <a:pt x="1110" y="351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73" name="Freeform 9"/>
            <p:cNvSpPr>
              <a:spLocks/>
            </p:cNvSpPr>
            <p:nvPr/>
          </p:nvSpPr>
          <p:spPr bwMode="auto">
            <a:xfrm>
              <a:off x="2929709" y="4780190"/>
              <a:ext cx="576315" cy="543998"/>
            </a:xfrm>
            <a:custGeom>
              <a:avLst/>
              <a:gdLst>
                <a:gd name="T0" fmla="*/ 321 w 321"/>
                <a:gd name="T1" fmla="*/ 121 h 303"/>
                <a:gd name="T2" fmla="*/ 0 w 321"/>
                <a:gd name="T3" fmla="*/ 303 h 303"/>
                <a:gd name="T4" fmla="*/ 12 w 321"/>
                <a:gd name="T5" fmla="*/ 0 h 303"/>
                <a:gd name="T6" fmla="*/ 321 w 321"/>
                <a:gd name="T7" fmla="*/ 121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1" h="303">
                  <a:moveTo>
                    <a:pt x="321" y="121"/>
                  </a:moveTo>
                  <a:lnTo>
                    <a:pt x="0" y="303"/>
                  </a:lnTo>
                  <a:lnTo>
                    <a:pt x="12" y="0"/>
                  </a:lnTo>
                  <a:lnTo>
                    <a:pt x="321" y="12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74" name="Freeform 8"/>
            <p:cNvSpPr>
              <a:spLocks/>
            </p:cNvSpPr>
            <p:nvPr/>
          </p:nvSpPr>
          <p:spPr bwMode="auto">
            <a:xfrm>
              <a:off x="1450938" y="2246891"/>
              <a:ext cx="1963436" cy="389535"/>
            </a:xfrm>
            <a:custGeom>
              <a:avLst/>
              <a:gdLst>
                <a:gd name="T0" fmla="*/ 0 w 1110"/>
                <a:gd name="T1" fmla="*/ 109 h 351"/>
                <a:gd name="T2" fmla="*/ 1096 w 1110"/>
                <a:gd name="T3" fmla="*/ 0 h 351"/>
                <a:gd name="T4" fmla="*/ 1110 w 1110"/>
                <a:gd name="T5" fmla="*/ 351 h 351"/>
                <a:gd name="T6" fmla="*/ 0 w 1110"/>
                <a:gd name="T7" fmla="*/ 109 h 351"/>
                <a:gd name="connsiteX0" fmla="*/ 0 w 10062"/>
                <a:gd name="connsiteY0" fmla="*/ 0 h 6895"/>
                <a:gd name="connsiteX1" fmla="*/ 10062 w 10062"/>
                <a:gd name="connsiteY1" fmla="*/ 1652 h 6895"/>
                <a:gd name="connsiteX2" fmla="*/ 10000 w 10062"/>
                <a:gd name="connsiteY2" fmla="*/ 6895 h 6895"/>
                <a:gd name="connsiteX3" fmla="*/ 0 w 10062"/>
                <a:gd name="connsiteY3" fmla="*/ 0 h 6895"/>
                <a:gd name="connsiteX0" fmla="*/ 0 w 10053"/>
                <a:gd name="connsiteY0" fmla="*/ 0 h 8965"/>
                <a:gd name="connsiteX1" fmla="*/ 10000 w 10053"/>
                <a:gd name="connsiteY1" fmla="*/ 2396 h 8965"/>
                <a:gd name="connsiteX2" fmla="*/ 10050 w 10053"/>
                <a:gd name="connsiteY2" fmla="*/ 8965 h 8965"/>
                <a:gd name="connsiteX3" fmla="*/ 0 w 10053"/>
                <a:gd name="connsiteY3" fmla="*/ 0 h 8965"/>
                <a:gd name="connsiteX0" fmla="*/ 0 w 9740"/>
                <a:gd name="connsiteY0" fmla="*/ 0 h 10000"/>
                <a:gd name="connsiteX1" fmla="*/ 9687 w 9740"/>
                <a:gd name="connsiteY1" fmla="*/ 2673 h 10000"/>
                <a:gd name="connsiteX2" fmla="*/ 9737 w 9740"/>
                <a:gd name="connsiteY2" fmla="*/ 10000 h 10000"/>
                <a:gd name="connsiteX3" fmla="*/ 0 w 9740"/>
                <a:gd name="connsiteY3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40" h="10000">
                  <a:moveTo>
                    <a:pt x="0" y="0"/>
                  </a:moveTo>
                  <a:lnTo>
                    <a:pt x="9687" y="2673"/>
                  </a:lnTo>
                  <a:cubicBezTo>
                    <a:pt x="9666" y="5500"/>
                    <a:pt x="9758" y="7172"/>
                    <a:pt x="9737" y="1000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75" name="Freeform 10"/>
            <p:cNvSpPr>
              <a:spLocks/>
            </p:cNvSpPr>
            <p:nvPr/>
          </p:nvSpPr>
          <p:spPr bwMode="auto">
            <a:xfrm>
              <a:off x="1432368" y="2246918"/>
              <a:ext cx="2411186" cy="2772057"/>
            </a:xfrm>
            <a:custGeom>
              <a:avLst/>
              <a:gdLst>
                <a:gd name="T0" fmla="*/ 1155 w 1343"/>
                <a:gd name="T1" fmla="*/ 1532 h 1544"/>
                <a:gd name="T2" fmla="*/ 1343 w 1343"/>
                <a:gd name="T3" fmla="*/ 136 h 1544"/>
                <a:gd name="T4" fmla="*/ 0 w 1343"/>
                <a:gd name="T5" fmla="*/ 0 h 1544"/>
                <a:gd name="T6" fmla="*/ 250 w 1343"/>
                <a:gd name="T7" fmla="*/ 1544 h 1544"/>
                <a:gd name="T8" fmla="*/ 1155 w 1343"/>
                <a:gd name="T9" fmla="*/ 1532 h 1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3" h="1544">
                  <a:moveTo>
                    <a:pt x="1155" y="1532"/>
                  </a:moveTo>
                  <a:lnTo>
                    <a:pt x="1343" y="136"/>
                  </a:lnTo>
                  <a:lnTo>
                    <a:pt x="0" y="0"/>
                  </a:lnTo>
                  <a:lnTo>
                    <a:pt x="250" y="1544"/>
                  </a:lnTo>
                  <a:lnTo>
                    <a:pt x="1155" y="153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457200" tIns="640080" rIns="36576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2800" dirty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Heading </a:t>
              </a:r>
            </a:p>
            <a:p>
              <a:pPr algn="ctr">
                <a:lnSpc>
                  <a:spcPct val="90000"/>
                </a:lnSpc>
              </a:pP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adipiscing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elit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.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adipiscing</a:t>
              </a:r>
              <a:r>
                <a:rPr lang="en-US" sz="1200" dirty="0" smtClean="0">
                  <a:solidFill>
                    <a:srgbClr val="FFFFFF"/>
                  </a:solidFill>
                  <a:latin typeface="Source Sans Pro" charset="0"/>
                </a:rPr>
                <a:t>.</a:t>
              </a:r>
              <a:endParaRPr lang="en-US" sz="1200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276" name="TextBox 275"/>
            <p:cNvSpPr txBox="1"/>
            <p:nvPr/>
          </p:nvSpPr>
          <p:spPr>
            <a:xfrm>
              <a:off x="2188806" y="2329233"/>
              <a:ext cx="793807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6000" b="1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03</a:t>
              </a:r>
              <a:endParaRPr lang="en-US" sz="6000" b="1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cxnSp>
          <p:nvCxnSpPr>
            <p:cNvPr id="277" name="Straight Connector 276"/>
            <p:cNvCxnSpPr/>
            <p:nvPr/>
          </p:nvCxnSpPr>
          <p:spPr>
            <a:xfrm>
              <a:off x="1596452" y="3222885"/>
              <a:ext cx="2113614" cy="120770"/>
            </a:xfrm>
            <a:prstGeom prst="line">
              <a:avLst/>
            </a:prstGeom>
            <a:ln w="12700">
              <a:solidFill>
                <a:srgbClr val="000000">
                  <a:alpha val="20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8" name="Oval 277"/>
            <p:cNvSpPr/>
            <p:nvPr/>
          </p:nvSpPr>
          <p:spPr>
            <a:xfrm>
              <a:off x="1514006" y="5324188"/>
              <a:ext cx="2433871" cy="329099"/>
            </a:xfrm>
            <a:prstGeom prst="ellipse">
              <a:avLst/>
            </a:prstGeom>
            <a:solidFill>
              <a:srgbClr val="000000">
                <a:alpha val="10000"/>
              </a:srgbClr>
            </a:solidFill>
            <a:ln>
              <a:noFill/>
            </a:ln>
            <a:effectLst>
              <a:softEdge rad="762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279" name="Group 278"/>
          <p:cNvGrpSpPr/>
          <p:nvPr/>
        </p:nvGrpSpPr>
        <p:grpSpPr>
          <a:xfrm>
            <a:off x="8987410" y="1836294"/>
            <a:ext cx="2515509" cy="4086816"/>
            <a:chOff x="1432368" y="1566471"/>
            <a:chExt cx="2515509" cy="4086816"/>
          </a:xfrm>
        </p:grpSpPr>
        <p:sp>
          <p:nvSpPr>
            <p:cNvPr id="280" name="Freeform 5"/>
            <p:cNvSpPr>
              <a:spLocks/>
            </p:cNvSpPr>
            <p:nvPr/>
          </p:nvSpPr>
          <p:spPr bwMode="auto">
            <a:xfrm>
              <a:off x="2439572" y="1566471"/>
              <a:ext cx="456025" cy="409345"/>
            </a:xfrm>
            <a:custGeom>
              <a:avLst/>
              <a:gdLst>
                <a:gd name="T0" fmla="*/ 254 w 254"/>
                <a:gd name="T1" fmla="*/ 64 h 228"/>
                <a:gd name="T2" fmla="*/ 7 w 254"/>
                <a:gd name="T3" fmla="*/ 0 h 228"/>
                <a:gd name="T4" fmla="*/ 0 w 254"/>
                <a:gd name="T5" fmla="*/ 228 h 228"/>
                <a:gd name="T6" fmla="*/ 254 w 254"/>
                <a:gd name="T7" fmla="*/ 64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28">
                  <a:moveTo>
                    <a:pt x="254" y="64"/>
                  </a:moveTo>
                  <a:lnTo>
                    <a:pt x="7" y="0"/>
                  </a:lnTo>
                  <a:lnTo>
                    <a:pt x="0" y="228"/>
                  </a:lnTo>
                  <a:lnTo>
                    <a:pt x="254" y="64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81" name="Freeform 6"/>
            <p:cNvSpPr>
              <a:spLocks/>
            </p:cNvSpPr>
            <p:nvPr/>
          </p:nvSpPr>
          <p:spPr bwMode="auto">
            <a:xfrm>
              <a:off x="1924300" y="1681375"/>
              <a:ext cx="971297" cy="369847"/>
            </a:xfrm>
            <a:custGeom>
              <a:avLst/>
              <a:gdLst>
                <a:gd name="T0" fmla="*/ 534 w 541"/>
                <a:gd name="T1" fmla="*/ 206 h 206"/>
                <a:gd name="T2" fmla="*/ 541 w 541"/>
                <a:gd name="T3" fmla="*/ 0 h 206"/>
                <a:gd name="T4" fmla="*/ 0 w 541"/>
                <a:gd name="T5" fmla="*/ 171 h 206"/>
                <a:gd name="T6" fmla="*/ 534 w 541"/>
                <a:gd name="T7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1" h="206">
                  <a:moveTo>
                    <a:pt x="534" y="206"/>
                  </a:moveTo>
                  <a:lnTo>
                    <a:pt x="541" y="0"/>
                  </a:lnTo>
                  <a:lnTo>
                    <a:pt x="0" y="171"/>
                  </a:lnTo>
                  <a:lnTo>
                    <a:pt x="534" y="206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82" name="Freeform 6"/>
            <p:cNvSpPr>
              <a:spLocks/>
            </p:cNvSpPr>
            <p:nvPr/>
          </p:nvSpPr>
          <p:spPr bwMode="auto">
            <a:xfrm>
              <a:off x="1937500" y="1962015"/>
              <a:ext cx="958767" cy="89207"/>
            </a:xfrm>
            <a:custGeom>
              <a:avLst/>
              <a:gdLst>
                <a:gd name="T0" fmla="*/ 534 w 541"/>
                <a:gd name="T1" fmla="*/ 206 h 206"/>
                <a:gd name="T2" fmla="*/ 541 w 541"/>
                <a:gd name="T3" fmla="*/ 0 h 206"/>
                <a:gd name="T4" fmla="*/ 0 w 541"/>
                <a:gd name="T5" fmla="*/ 171 h 206"/>
                <a:gd name="T6" fmla="*/ 534 w 541"/>
                <a:gd name="T7" fmla="*/ 206 h 206"/>
                <a:gd name="connsiteX0" fmla="*/ 9871 w 10000"/>
                <a:gd name="connsiteY0" fmla="*/ 2412 h 2412"/>
                <a:gd name="connsiteX1" fmla="*/ 10000 w 10000"/>
                <a:gd name="connsiteY1" fmla="*/ 0 h 2412"/>
                <a:gd name="connsiteX2" fmla="*/ 0 w 10000"/>
                <a:gd name="connsiteY2" fmla="*/ 713 h 2412"/>
                <a:gd name="connsiteX3" fmla="*/ 9871 w 10000"/>
                <a:gd name="connsiteY3" fmla="*/ 2412 h 2412"/>
                <a:gd name="connsiteX0" fmla="*/ 9871 w 9871"/>
                <a:gd name="connsiteY0" fmla="*/ 10000 h 10000"/>
                <a:gd name="connsiteX1" fmla="*/ 9720 w 9871"/>
                <a:gd name="connsiteY1" fmla="*/ 0 h 10000"/>
                <a:gd name="connsiteX2" fmla="*/ 0 w 9871"/>
                <a:gd name="connsiteY2" fmla="*/ 2956 h 10000"/>
                <a:gd name="connsiteX3" fmla="*/ 9871 w 9871"/>
                <a:gd name="connsiteY3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71" h="10000">
                  <a:moveTo>
                    <a:pt x="9871" y="10000"/>
                  </a:moveTo>
                  <a:cubicBezTo>
                    <a:pt x="9821" y="6667"/>
                    <a:pt x="9770" y="3333"/>
                    <a:pt x="9720" y="0"/>
                  </a:cubicBezTo>
                  <a:lnTo>
                    <a:pt x="0" y="2956"/>
                  </a:lnTo>
                  <a:lnTo>
                    <a:pt x="9871" y="10000"/>
                  </a:ln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83" name="Freeform 7"/>
            <p:cNvSpPr>
              <a:spLocks/>
            </p:cNvSpPr>
            <p:nvPr/>
          </p:nvSpPr>
          <p:spPr bwMode="auto">
            <a:xfrm>
              <a:off x="1872234" y="1988384"/>
              <a:ext cx="1547612" cy="578110"/>
            </a:xfrm>
            <a:custGeom>
              <a:avLst/>
              <a:gdLst>
                <a:gd name="T0" fmla="*/ 862 w 862"/>
                <a:gd name="T1" fmla="*/ 322 h 322"/>
                <a:gd name="T2" fmla="*/ 851 w 862"/>
                <a:gd name="T3" fmla="*/ 35 h 322"/>
                <a:gd name="T4" fmla="*/ 29 w 862"/>
                <a:gd name="T5" fmla="*/ 0 h 322"/>
                <a:gd name="T6" fmla="*/ 0 w 862"/>
                <a:gd name="T7" fmla="*/ 258 h 322"/>
                <a:gd name="T8" fmla="*/ 862 w 862"/>
                <a:gd name="T9" fmla="*/ 322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2" h="322">
                  <a:moveTo>
                    <a:pt x="862" y="322"/>
                  </a:moveTo>
                  <a:lnTo>
                    <a:pt x="851" y="35"/>
                  </a:lnTo>
                  <a:lnTo>
                    <a:pt x="29" y="0"/>
                  </a:lnTo>
                  <a:lnTo>
                    <a:pt x="0" y="258"/>
                  </a:lnTo>
                  <a:lnTo>
                    <a:pt x="862" y="322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84" name="Freeform 8"/>
            <p:cNvSpPr>
              <a:spLocks/>
            </p:cNvSpPr>
            <p:nvPr/>
          </p:nvSpPr>
          <p:spPr bwMode="auto">
            <a:xfrm>
              <a:off x="1432368" y="2051222"/>
              <a:ext cx="1992864" cy="630176"/>
            </a:xfrm>
            <a:custGeom>
              <a:avLst/>
              <a:gdLst>
                <a:gd name="T0" fmla="*/ 0 w 1110"/>
                <a:gd name="T1" fmla="*/ 109 h 351"/>
                <a:gd name="T2" fmla="*/ 1096 w 1110"/>
                <a:gd name="T3" fmla="*/ 0 h 351"/>
                <a:gd name="T4" fmla="*/ 1110 w 1110"/>
                <a:gd name="T5" fmla="*/ 351 h 351"/>
                <a:gd name="T6" fmla="*/ 0 w 1110"/>
                <a:gd name="T7" fmla="*/ 10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0" h="351">
                  <a:moveTo>
                    <a:pt x="0" y="109"/>
                  </a:moveTo>
                  <a:lnTo>
                    <a:pt x="1096" y="0"/>
                  </a:lnTo>
                  <a:lnTo>
                    <a:pt x="1110" y="351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85" name="Freeform 9"/>
            <p:cNvSpPr>
              <a:spLocks/>
            </p:cNvSpPr>
            <p:nvPr/>
          </p:nvSpPr>
          <p:spPr bwMode="auto">
            <a:xfrm>
              <a:off x="2929709" y="4780190"/>
              <a:ext cx="576315" cy="543998"/>
            </a:xfrm>
            <a:custGeom>
              <a:avLst/>
              <a:gdLst>
                <a:gd name="T0" fmla="*/ 321 w 321"/>
                <a:gd name="T1" fmla="*/ 121 h 303"/>
                <a:gd name="T2" fmla="*/ 0 w 321"/>
                <a:gd name="T3" fmla="*/ 303 h 303"/>
                <a:gd name="T4" fmla="*/ 12 w 321"/>
                <a:gd name="T5" fmla="*/ 0 h 303"/>
                <a:gd name="T6" fmla="*/ 321 w 321"/>
                <a:gd name="T7" fmla="*/ 121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1" h="303">
                  <a:moveTo>
                    <a:pt x="321" y="121"/>
                  </a:moveTo>
                  <a:lnTo>
                    <a:pt x="0" y="303"/>
                  </a:lnTo>
                  <a:lnTo>
                    <a:pt x="12" y="0"/>
                  </a:lnTo>
                  <a:lnTo>
                    <a:pt x="321" y="121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86" name="Freeform 8"/>
            <p:cNvSpPr>
              <a:spLocks/>
            </p:cNvSpPr>
            <p:nvPr/>
          </p:nvSpPr>
          <p:spPr bwMode="auto">
            <a:xfrm>
              <a:off x="1450938" y="2246891"/>
              <a:ext cx="1963436" cy="389535"/>
            </a:xfrm>
            <a:custGeom>
              <a:avLst/>
              <a:gdLst>
                <a:gd name="T0" fmla="*/ 0 w 1110"/>
                <a:gd name="T1" fmla="*/ 109 h 351"/>
                <a:gd name="T2" fmla="*/ 1096 w 1110"/>
                <a:gd name="T3" fmla="*/ 0 h 351"/>
                <a:gd name="T4" fmla="*/ 1110 w 1110"/>
                <a:gd name="T5" fmla="*/ 351 h 351"/>
                <a:gd name="T6" fmla="*/ 0 w 1110"/>
                <a:gd name="T7" fmla="*/ 109 h 351"/>
                <a:gd name="connsiteX0" fmla="*/ 0 w 10062"/>
                <a:gd name="connsiteY0" fmla="*/ 0 h 6895"/>
                <a:gd name="connsiteX1" fmla="*/ 10062 w 10062"/>
                <a:gd name="connsiteY1" fmla="*/ 1652 h 6895"/>
                <a:gd name="connsiteX2" fmla="*/ 10000 w 10062"/>
                <a:gd name="connsiteY2" fmla="*/ 6895 h 6895"/>
                <a:gd name="connsiteX3" fmla="*/ 0 w 10062"/>
                <a:gd name="connsiteY3" fmla="*/ 0 h 6895"/>
                <a:gd name="connsiteX0" fmla="*/ 0 w 10053"/>
                <a:gd name="connsiteY0" fmla="*/ 0 h 8965"/>
                <a:gd name="connsiteX1" fmla="*/ 10000 w 10053"/>
                <a:gd name="connsiteY1" fmla="*/ 2396 h 8965"/>
                <a:gd name="connsiteX2" fmla="*/ 10050 w 10053"/>
                <a:gd name="connsiteY2" fmla="*/ 8965 h 8965"/>
                <a:gd name="connsiteX3" fmla="*/ 0 w 10053"/>
                <a:gd name="connsiteY3" fmla="*/ 0 h 8965"/>
                <a:gd name="connsiteX0" fmla="*/ 0 w 9740"/>
                <a:gd name="connsiteY0" fmla="*/ 0 h 10000"/>
                <a:gd name="connsiteX1" fmla="*/ 9687 w 9740"/>
                <a:gd name="connsiteY1" fmla="*/ 2673 h 10000"/>
                <a:gd name="connsiteX2" fmla="*/ 9737 w 9740"/>
                <a:gd name="connsiteY2" fmla="*/ 10000 h 10000"/>
                <a:gd name="connsiteX3" fmla="*/ 0 w 9740"/>
                <a:gd name="connsiteY3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40" h="10000">
                  <a:moveTo>
                    <a:pt x="0" y="0"/>
                  </a:moveTo>
                  <a:lnTo>
                    <a:pt x="9687" y="2673"/>
                  </a:lnTo>
                  <a:cubicBezTo>
                    <a:pt x="9666" y="5500"/>
                    <a:pt x="9758" y="7172"/>
                    <a:pt x="9737" y="1000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87" name="Freeform 10"/>
            <p:cNvSpPr>
              <a:spLocks/>
            </p:cNvSpPr>
            <p:nvPr/>
          </p:nvSpPr>
          <p:spPr bwMode="auto">
            <a:xfrm>
              <a:off x="1432368" y="2246918"/>
              <a:ext cx="2411186" cy="2772057"/>
            </a:xfrm>
            <a:custGeom>
              <a:avLst/>
              <a:gdLst>
                <a:gd name="T0" fmla="*/ 1155 w 1343"/>
                <a:gd name="T1" fmla="*/ 1532 h 1544"/>
                <a:gd name="T2" fmla="*/ 1343 w 1343"/>
                <a:gd name="T3" fmla="*/ 136 h 1544"/>
                <a:gd name="T4" fmla="*/ 0 w 1343"/>
                <a:gd name="T5" fmla="*/ 0 h 1544"/>
                <a:gd name="T6" fmla="*/ 250 w 1343"/>
                <a:gd name="T7" fmla="*/ 1544 h 1544"/>
                <a:gd name="T8" fmla="*/ 1155 w 1343"/>
                <a:gd name="T9" fmla="*/ 1532 h 1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3" h="1544">
                  <a:moveTo>
                    <a:pt x="1155" y="1532"/>
                  </a:moveTo>
                  <a:lnTo>
                    <a:pt x="1343" y="136"/>
                  </a:lnTo>
                  <a:lnTo>
                    <a:pt x="0" y="0"/>
                  </a:lnTo>
                  <a:lnTo>
                    <a:pt x="250" y="1544"/>
                  </a:lnTo>
                  <a:lnTo>
                    <a:pt x="1155" y="153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457200" tIns="640080" rIns="36576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2800" dirty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Heading </a:t>
              </a:r>
            </a:p>
            <a:p>
              <a:pPr algn="ctr">
                <a:lnSpc>
                  <a:spcPct val="90000"/>
                </a:lnSpc>
              </a:pP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adipiscing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elit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.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adipiscing</a:t>
              </a:r>
              <a:r>
                <a:rPr lang="en-US" sz="1200" dirty="0" smtClean="0">
                  <a:solidFill>
                    <a:srgbClr val="FFFFFF"/>
                  </a:solidFill>
                  <a:latin typeface="Source Sans Pro" charset="0"/>
                </a:rPr>
                <a:t>.</a:t>
              </a:r>
              <a:endParaRPr lang="en-US" sz="1200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288" name="TextBox 287"/>
            <p:cNvSpPr txBox="1"/>
            <p:nvPr/>
          </p:nvSpPr>
          <p:spPr>
            <a:xfrm>
              <a:off x="2188806" y="2329233"/>
              <a:ext cx="793807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6000" b="1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04</a:t>
              </a:r>
              <a:endParaRPr lang="en-US" sz="6000" b="1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cxnSp>
          <p:nvCxnSpPr>
            <p:cNvPr id="289" name="Straight Connector 288"/>
            <p:cNvCxnSpPr/>
            <p:nvPr/>
          </p:nvCxnSpPr>
          <p:spPr>
            <a:xfrm>
              <a:off x="1596452" y="3222885"/>
              <a:ext cx="2113614" cy="120770"/>
            </a:xfrm>
            <a:prstGeom prst="line">
              <a:avLst/>
            </a:prstGeom>
            <a:ln w="12700">
              <a:solidFill>
                <a:srgbClr val="000000">
                  <a:alpha val="20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0" name="Oval 289"/>
            <p:cNvSpPr/>
            <p:nvPr/>
          </p:nvSpPr>
          <p:spPr>
            <a:xfrm>
              <a:off x="1514006" y="5324188"/>
              <a:ext cx="2433871" cy="329099"/>
            </a:xfrm>
            <a:prstGeom prst="ellipse">
              <a:avLst/>
            </a:prstGeom>
            <a:solidFill>
              <a:srgbClr val="000000">
                <a:alpha val="10000"/>
              </a:srgbClr>
            </a:solidFill>
            <a:ln>
              <a:noFill/>
            </a:ln>
            <a:effectLst>
              <a:softEdge rad="762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Source Sans Pro" charset="0"/>
              </a:endParaRPr>
            </a:p>
          </p:txBody>
        </p:sp>
      </p:grp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Four Step Process infographic</a:t>
            </a:r>
          </a:p>
        </p:txBody>
      </p:sp>
    </p:spTree>
    <p:extLst>
      <p:ext uri="{BB962C8B-B14F-4D97-AF65-F5344CB8AC3E}">
        <p14:creationId xmlns:p14="http://schemas.microsoft.com/office/powerpoint/2010/main" val="21139530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7" dur="1250" fill="hold"/>
                                            <p:tgtEl>
                                              <p:spTgt spid="123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8" dur="1250" fill="hold"/>
                                            <p:tgtEl>
                                              <p:spTgt spid="123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5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1" dur="125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12" dur="125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5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5" dur="125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16" dur="125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55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9" dur="125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20" dur="125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50" fill="hold"/>
                                            <p:tgtEl>
                                              <p:spTgt spid="123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50" fill="hold"/>
                                            <p:tgtEl>
                                              <p:spTgt spid="123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25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25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25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25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25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25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The steps</a:t>
            </a:r>
            <a:br>
              <a:rPr lang="en-US" dirty="0" smtClean="0"/>
            </a:br>
            <a:r>
              <a:rPr lang="en-US" dirty="0" smtClean="0"/>
              <a:t>to deliver</a:t>
            </a:r>
            <a:br>
              <a:rPr lang="en-US" dirty="0" smtClean="0"/>
            </a:br>
            <a:r>
              <a:rPr lang="en-US" dirty="0" smtClean="0"/>
              <a:t>project</a:t>
            </a:r>
            <a:endParaRPr lang="en-US" dirty="0"/>
          </a:p>
        </p:txBody>
      </p:sp>
      <p:cxnSp>
        <p:nvCxnSpPr>
          <p:cNvPr id="6" name="Straight Connector 5"/>
          <p:cNvCxnSpPr/>
          <p:nvPr/>
        </p:nvCxnSpPr>
        <p:spPr>
          <a:xfrm>
            <a:off x="3040912" y="2275367"/>
            <a:ext cx="9151088" cy="0"/>
          </a:xfrm>
          <a:prstGeom prst="line">
            <a:avLst/>
          </a:prstGeom>
          <a:ln>
            <a:solidFill>
              <a:schemeClr val="tx1">
                <a:alpha val="2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Rectangle 6"/>
          <p:cNvSpPr/>
          <p:nvPr/>
        </p:nvSpPr>
        <p:spPr>
          <a:xfrm>
            <a:off x="4301160" y="1426465"/>
            <a:ext cx="697627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4000" dirty="0">
                <a:solidFill>
                  <a:schemeClr val="accent1"/>
                </a:solidFill>
                <a:latin typeface="linea-basic-10" charset="0"/>
                <a:ea typeface="linea-basic-10" charset="0"/>
                <a:cs typeface="linea-basic-10" charset="0"/>
              </a:rPr>
              <a:t>x</a:t>
            </a:r>
            <a:endParaRPr lang="en-US" sz="4000" dirty="0">
              <a:solidFill>
                <a:schemeClr val="accent1"/>
              </a:solidFill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6161708" y="1426465"/>
            <a:ext cx="697627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4000" smtClean="0">
                <a:latin typeface="linea-basic-10" charset="0"/>
                <a:ea typeface="linea-basic-10" charset="0"/>
                <a:cs typeface="linea-basic-10" charset="0"/>
              </a:rPr>
              <a:t>f</a:t>
            </a:r>
            <a:endParaRPr lang="en-US" sz="4000" dirty="0"/>
          </a:p>
        </p:txBody>
      </p:sp>
      <p:sp>
        <p:nvSpPr>
          <p:cNvPr id="9" name="Rectangle 8"/>
          <p:cNvSpPr/>
          <p:nvPr/>
        </p:nvSpPr>
        <p:spPr>
          <a:xfrm>
            <a:off x="8022256" y="1426465"/>
            <a:ext cx="697627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4000" smtClean="0">
                <a:latin typeface="linea-basic-10" charset="0"/>
                <a:ea typeface="linea-basic-10" charset="0"/>
                <a:cs typeface="linea-basic-10" charset="0"/>
              </a:rPr>
              <a:t>H</a:t>
            </a:r>
            <a:endParaRPr lang="en-US" sz="4000" dirty="0"/>
          </a:p>
        </p:txBody>
      </p:sp>
      <p:sp>
        <p:nvSpPr>
          <p:cNvPr id="10" name="Rectangle 9"/>
          <p:cNvSpPr/>
          <p:nvPr/>
        </p:nvSpPr>
        <p:spPr>
          <a:xfrm>
            <a:off x="9882803" y="1426465"/>
            <a:ext cx="697627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4000" dirty="0" smtClean="0">
                <a:latin typeface="linea-basic-10" charset="0"/>
                <a:ea typeface="linea-basic-10" charset="0"/>
                <a:cs typeface="linea-basic-10" charset="0"/>
              </a:rPr>
              <a:t>#</a:t>
            </a:r>
            <a:endParaRPr lang="en-US" sz="4000" dirty="0"/>
          </a:p>
        </p:txBody>
      </p:sp>
      <p:sp>
        <p:nvSpPr>
          <p:cNvPr id="11" name="Oval 10"/>
          <p:cNvSpPr/>
          <p:nvPr/>
        </p:nvSpPr>
        <p:spPr>
          <a:xfrm>
            <a:off x="4586177" y="2211571"/>
            <a:ext cx="127591" cy="127591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6446725" y="2211571"/>
            <a:ext cx="127591" cy="127591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8307273" y="2211571"/>
            <a:ext cx="127591" cy="127591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10104025" y="2211571"/>
            <a:ext cx="127591" cy="127591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" name="Group 16"/>
          <p:cNvGrpSpPr/>
          <p:nvPr/>
        </p:nvGrpSpPr>
        <p:grpSpPr>
          <a:xfrm>
            <a:off x="3664688" y="2638666"/>
            <a:ext cx="1970568" cy="985577"/>
            <a:chOff x="3664688" y="3042703"/>
            <a:chExt cx="1970568" cy="985577"/>
          </a:xfrm>
        </p:grpSpPr>
        <p:sp>
          <p:nvSpPr>
            <p:cNvPr id="15" name="Title 3"/>
            <p:cNvSpPr txBox="1">
              <a:spLocks/>
            </p:cNvSpPr>
            <p:nvPr/>
          </p:nvSpPr>
          <p:spPr>
            <a:xfrm>
              <a:off x="3664688" y="3042703"/>
              <a:ext cx="1970568" cy="338449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 algn="ctr">
                <a:lnSpc>
                  <a:spcPct val="80000"/>
                </a:lnSpc>
              </a:pPr>
              <a:r>
                <a:rPr lang="en-US" sz="2400" dirty="0" smtClean="0"/>
                <a:t>Idea</a:t>
              </a:r>
              <a:endParaRPr lang="en-US" sz="2400" dirty="0"/>
            </a:p>
          </p:txBody>
        </p:sp>
        <p:sp>
          <p:nvSpPr>
            <p:cNvPr id="16" name="Title 3"/>
            <p:cNvSpPr txBox="1">
              <a:spLocks/>
            </p:cNvSpPr>
            <p:nvPr/>
          </p:nvSpPr>
          <p:spPr>
            <a:xfrm>
              <a:off x="3834809" y="3460619"/>
              <a:ext cx="1630326" cy="567661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 algn="ctr">
                <a:lnSpc>
                  <a:spcPct val="120000"/>
                </a:lnSpc>
              </a:pP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</a:t>
              </a:r>
              <a:r>
                <a:rPr lang="en-US" sz="1200" b="0" dirty="0" smtClean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text.</a:t>
              </a:r>
              <a:endPara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5525236" y="2638666"/>
            <a:ext cx="1970568" cy="985577"/>
            <a:chOff x="3664688" y="3042703"/>
            <a:chExt cx="1970568" cy="985577"/>
          </a:xfrm>
        </p:grpSpPr>
        <p:sp>
          <p:nvSpPr>
            <p:cNvPr id="19" name="Title 3"/>
            <p:cNvSpPr txBox="1">
              <a:spLocks/>
            </p:cNvSpPr>
            <p:nvPr/>
          </p:nvSpPr>
          <p:spPr>
            <a:xfrm>
              <a:off x="3664688" y="3042703"/>
              <a:ext cx="1970568" cy="338449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 algn="ctr">
                <a:lnSpc>
                  <a:spcPct val="80000"/>
                </a:lnSpc>
              </a:pPr>
              <a:r>
                <a:rPr lang="en-US" sz="2400" dirty="0" smtClean="0"/>
                <a:t>Settings</a:t>
              </a:r>
              <a:endParaRPr lang="en-US" sz="2400" dirty="0"/>
            </a:p>
          </p:txBody>
        </p:sp>
        <p:sp>
          <p:nvSpPr>
            <p:cNvPr id="20" name="Title 3"/>
            <p:cNvSpPr txBox="1">
              <a:spLocks/>
            </p:cNvSpPr>
            <p:nvPr/>
          </p:nvSpPr>
          <p:spPr>
            <a:xfrm>
              <a:off x="3834809" y="3460619"/>
              <a:ext cx="1630326" cy="567661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 algn="ctr">
                <a:lnSpc>
                  <a:spcPct val="120000"/>
                </a:lnSpc>
              </a:pP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</a:t>
              </a:r>
              <a:r>
                <a:rPr lang="en-US" sz="1200" b="0" dirty="0" smtClean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text.</a:t>
              </a:r>
              <a:endPara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7385784" y="2638666"/>
            <a:ext cx="1970568" cy="985577"/>
            <a:chOff x="3664688" y="3042703"/>
            <a:chExt cx="1970568" cy="985577"/>
          </a:xfrm>
        </p:grpSpPr>
        <p:sp>
          <p:nvSpPr>
            <p:cNvPr id="22" name="Title 3"/>
            <p:cNvSpPr txBox="1">
              <a:spLocks/>
            </p:cNvSpPr>
            <p:nvPr/>
          </p:nvSpPr>
          <p:spPr>
            <a:xfrm>
              <a:off x="3664688" y="3042703"/>
              <a:ext cx="1970568" cy="338449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 algn="ctr">
                <a:lnSpc>
                  <a:spcPct val="80000"/>
                </a:lnSpc>
              </a:pPr>
              <a:r>
                <a:rPr lang="en-US" sz="2400" dirty="0" smtClean="0"/>
                <a:t>Delivery</a:t>
              </a:r>
              <a:endParaRPr lang="en-US" sz="2400" dirty="0"/>
            </a:p>
          </p:txBody>
        </p:sp>
        <p:sp>
          <p:nvSpPr>
            <p:cNvPr id="23" name="Title 3"/>
            <p:cNvSpPr txBox="1">
              <a:spLocks/>
            </p:cNvSpPr>
            <p:nvPr/>
          </p:nvSpPr>
          <p:spPr>
            <a:xfrm>
              <a:off x="3834809" y="3460619"/>
              <a:ext cx="1630326" cy="567661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 algn="ctr">
                <a:lnSpc>
                  <a:spcPct val="120000"/>
                </a:lnSpc>
              </a:pP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</a:t>
              </a:r>
              <a:r>
                <a:rPr lang="en-US" sz="1200" b="0" dirty="0" smtClean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text.</a:t>
              </a:r>
              <a:endPara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9182536" y="2638666"/>
            <a:ext cx="1970568" cy="985577"/>
            <a:chOff x="3664688" y="3042703"/>
            <a:chExt cx="1970568" cy="985577"/>
          </a:xfrm>
        </p:grpSpPr>
        <p:sp>
          <p:nvSpPr>
            <p:cNvPr id="25" name="Title 3"/>
            <p:cNvSpPr txBox="1">
              <a:spLocks/>
            </p:cNvSpPr>
            <p:nvPr/>
          </p:nvSpPr>
          <p:spPr>
            <a:xfrm>
              <a:off x="3664688" y="3042703"/>
              <a:ext cx="1970568" cy="338449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 algn="ctr">
                <a:lnSpc>
                  <a:spcPct val="80000"/>
                </a:lnSpc>
              </a:pPr>
              <a:r>
                <a:rPr lang="en-US" sz="2400" dirty="0" smtClean="0"/>
                <a:t>Support</a:t>
              </a:r>
              <a:endParaRPr lang="en-US" sz="2400" dirty="0"/>
            </a:p>
          </p:txBody>
        </p:sp>
        <p:sp>
          <p:nvSpPr>
            <p:cNvPr id="26" name="Title 3"/>
            <p:cNvSpPr txBox="1">
              <a:spLocks/>
            </p:cNvSpPr>
            <p:nvPr/>
          </p:nvSpPr>
          <p:spPr>
            <a:xfrm>
              <a:off x="3834809" y="3460619"/>
              <a:ext cx="1630326" cy="567661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 algn="ctr">
                <a:lnSpc>
                  <a:spcPct val="120000"/>
                </a:lnSpc>
              </a:pP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</a:t>
              </a:r>
              <a:r>
                <a:rPr lang="en-US" sz="1200" b="0" dirty="0" smtClean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text.</a:t>
              </a:r>
              <a:endPara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</p:grpSp>
      <p:sp>
        <p:nvSpPr>
          <p:cNvPr id="29" name="Rectangle 28"/>
          <p:cNvSpPr/>
          <p:nvPr/>
        </p:nvSpPr>
        <p:spPr>
          <a:xfrm>
            <a:off x="3060320" y="4359349"/>
            <a:ext cx="9131679" cy="249865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Title 3"/>
          <p:cNvSpPr txBox="1">
            <a:spLocks/>
          </p:cNvSpPr>
          <p:nvPr/>
        </p:nvSpPr>
        <p:spPr>
          <a:xfrm>
            <a:off x="3459613" y="4609090"/>
            <a:ext cx="8192583" cy="1802344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>
              <a:lnSpc>
                <a:spcPct val="120000"/>
              </a:lnSpc>
            </a:pPr>
            <a:r>
              <a:rPr lang="en-US" sz="1200" b="0" dirty="0" err="1">
                <a:solidFill>
                  <a:srgbClr val="FFFFFF">
                    <a:alpha val="70000"/>
                  </a:srgb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rgbClr val="FFFFFF">
                    <a:alpha val="70000"/>
                  </a:srgb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rgbClr val="FFFFFF">
                    <a:alpha val="70000"/>
                  </a:srgb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rgbClr val="FFFFFF">
                    <a:alpha val="70000"/>
                  </a:srgbClr>
                </a:solidFill>
                <a:latin typeface="Source Sans Pro" charset="0"/>
                <a:ea typeface="Source Sans Pro" charset="0"/>
                <a:cs typeface="Source Sans Pro" charset="0"/>
              </a:rPr>
              <a:t> is simply dummy text of the printing and typesetting industry. </a:t>
            </a:r>
            <a:r>
              <a:rPr lang="en-US" sz="1200" b="0" dirty="0" err="1">
                <a:solidFill>
                  <a:srgbClr val="FFFFFF">
                    <a:alpha val="70000"/>
                  </a:srgb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rgbClr val="FFFFFF">
                    <a:alpha val="70000"/>
                  </a:srgb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rgbClr val="FFFFFF">
                    <a:alpha val="70000"/>
                  </a:srgb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rgbClr val="FFFFFF">
                    <a:alpha val="70000"/>
                  </a:srgbClr>
                </a:solidFill>
                <a:latin typeface="Source Sans Pro" charset="0"/>
                <a:ea typeface="Source Sans Pro" charset="0"/>
                <a:cs typeface="Source Sans Pro" charset="0"/>
              </a:rPr>
              <a:t> has been the industry's standard dummy text ever since the 1500s, when an unknown</a:t>
            </a:r>
            <a:r>
              <a:rPr lang="en-US" sz="1200" b="0" dirty="0" smtClean="0">
                <a:solidFill>
                  <a:srgbClr val="FFFFFF">
                    <a:alpha val="70000"/>
                  </a:srgbClr>
                </a:solidFill>
                <a:latin typeface="Source Sans Pro" charset="0"/>
                <a:ea typeface="Source Sans Pro" charset="0"/>
                <a:cs typeface="Source Sans Pro" charset="0"/>
              </a:rPr>
              <a:t>.</a:t>
            </a:r>
            <a:r>
              <a:rPr lang="en-US" sz="1200" b="0" dirty="0">
                <a:solidFill>
                  <a:srgbClr val="FFFFFF">
                    <a:alpha val="70000"/>
                  </a:srgb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rgbClr val="FFFFFF">
                    <a:alpha val="70000"/>
                  </a:srgb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rgbClr val="FFFFFF">
                    <a:alpha val="70000"/>
                  </a:srgb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rgbClr val="FFFFFF">
                    <a:alpha val="70000"/>
                  </a:srgb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rgbClr val="FFFFFF">
                    <a:alpha val="70000"/>
                  </a:srgbClr>
                </a:solidFill>
                <a:latin typeface="Source Sans Pro" charset="0"/>
                <a:ea typeface="Source Sans Pro" charset="0"/>
                <a:cs typeface="Source Sans Pro" charset="0"/>
              </a:rPr>
              <a:t> is simply dummy text of the printing and typesetting industry. </a:t>
            </a:r>
            <a:r>
              <a:rPr lang="en-US" sz="1200" b="0" dirty="0" err="1">
                <a:solidFill>
                  <a:srgbClr val="FFFFFF">
                    <a:alpha val="70000"/>
                  </a:srgb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rgbClr val="FFFFFF">
                    <a:alpha val="70000"/>
                  </a:srgb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rgbClr val="FFFFFF">
                    <a:alpha val="70000"/>
                  </a:srgb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rgbClr val="FFFFFF">
                    <a:alpha val="70000"/>
                  </a:srgbClr>
                </a:solidFill>
                <a:latin typeface="Source Sans Pro" charset="0"/>
                <a:ea typeface="Source Sans Pro" charset="0"/>
                <a:cs typeface="Source Sans Pro" charset="0"/>
              </a:rPr>
              <a:t> has been the industry's standard dummy text ever since the 1500s, when an unknown.</a:t>
            </a:r>
          </a:p>
          <a:p>
            <a:pPr>
              <a:lnSpc>
                <a:spcPct val="120000"/>
              </a:lnSpc>
            </a:pPr>
            <a:endParaRPr lang="en-US" sz="1200" b="0" dirty="0" smtClean="0">
              <a:solidFill>
                <a:srgbClr val="FFFFFF">
                  <a:alpha val="70000"/>
                </a:srgbClr>
              </a:solidFill>
              <a:latin typeface="Source Sans Pro" charset="0"/>
              <a:ea typeface="Source Sans Pro" charset="0"/>
              <a:cs typeface="Source Sans Pro" charset="0"/>
            </a:endParaRPr>
          </a:p>
          <a:p>
            <a:pPr>
              <a:lnSpc>
                <a:spcPct val="120000"/>
              </a:lnSpc>
            </a:pPr>
            <a:r>
              <a:rPr lang="en-US" sz="1200" b="0" dirty="0" err="1">
                <a:solidFill>
                  <a:srgbClr val="FFFFFF">
                    <a:alpha val="70000"/>
                  </a:srgb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rgbClr val="FFFFFF">
                    <a:alpha val="70000"/>
                  </a:srgb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rgbClr val="FFFFFF">
                    <a:alpha val="70000"/>
                  </a:srgb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rgbClr val="FFFFFF">
                    <a:alpha val="70000"/>
                  </a:srgbClr>
                </a:solidFill>
                <a:latin typeface="Source Sans Pro" charset="0"/>
                <a:ea typeface="Source Sans Pro" charset="0"/>
                <a:cs typeface="Source Sans Pro" charset="0"/>
              </a:rPr>
              <a:t> is simply dummy text of the printing and typesetting industry. </a:t>
            </a:r>
            <a:r>
              <a:rPr lang="en-US" sz="1200" b="0" dirty="0" err="1">
                <a:solidFill>
                  <a:srgbClr val="FFFFFF">
                    <a:alpha val="70000"/>
                  </a:srgb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rgbClr val="FFFFFF">
                    <a:alpha val="70000"/>
                  </a:srgb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rgbClr val="FFFFFF">
                    <a:alpha val="70000"/>
                  </a:srgb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rgbClr val="FFFFFF">
                    <a:alpha val="70000"/>
                  </a:srgbClr>
                </a:solidFill>
                <a:latin typeface="Source Sans Pro" charset="0"/>
                <a:ea typeface="Source Sans Pro" charset="0"/>
                <a:cs typeface="Source Sans Pro" charset="0"/>
              </a:rPr>
              <a:t> has been the industry's standard dummy text ever since the 1500s, when an </a:t>
            </a:r>
            <a:r>
              <a:rPr lang="en-US" sz="1200" b="0" dirty="0" err="1" smtClean="0">
                <a:solidFill>
                  <a:srgbClr val="FFFFFF">
                    <a:alpha val="70000"/>
                  </a:srgbClr>
                </a:solidFill>
                <a:latin typeface="Source Sans Pro" charset="0"/>
                <a:ea typeface="Source Sans Pro" charset="0"/>
                <a:cs typeface="Source Sans Pro" charset="0"/>
              </a:rPr>
              <a:t>unknown.Lorem</a:t>
            </a:r>
            <a:r>
              <a:rPr lang="en-US" sz="1200" b="0" dirty="0" smtClean="0">
                <a:solidFill>
                  <a:srgbClr val="FFFFFF">
                    <a:alpha val="70000"/>
                  </a:srgb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 smtClean="0">
                <a:solidFill>
                  <a:srgbClr val="FFFFFF">
                    <a:alpha val="70000"/>
                  </a:srgb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 smtClean="0">
                <a:solidFill>
                  <a:srgbClr val="FFFFFF">
                    <a:alpha val="70000"/>
                  </a:srgbClr>
                </a:solidFill>
                <a:latin typeface="Source Sans Pro" charset="0"/>
                <a:ea typeface="Source Sans Pro" charset="0"/>
                <a:cs typeface="Source Sans Pro" charset="0"/>
              </a:rPr>
              <a:t>.</a:t>
            </a:r>
            <a:endParaRPr lang="en-US" sz="1200" b="0" dirty="0">
              <a:solidFill>
                <a:srgbClr val="FFFFFF">
                  <a:alpha val="70000"/>
                </a:srgbClr>
              </a:solidFill>
              <a:latin typeface="Source Sans Pro" charset="0"/>
              <a:ea typeface="Source Sans Pro" charset="0"/>
              <a:cs typeface="Source Sans Pro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606746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5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5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decel="5000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decel="5000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decel="5000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5000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5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  <p:bldP spid="10" grpId="0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Four Step Process Infographic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476637" y="1785708"/>
            <a:ext cx="3671241" cy="4354793"/>
            <a:chOff x="476637" y="1880685"/>
            <a:chExt cx="3671241" cy="4354793"/>
          </a:xfrm>
        </p:grpSpPr>
        <p:pic>
          <p:nvPicPr>
            <p:cNvPr id="5" name="Picture 4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6637" y="5036370"/>
              <a:ext cx="3671241" cy="1199108"/>
            </a:xfrm>
            <a:prstGeom prst="rect">
              <a:avLst/>
            </a:prstGeom>
          </p:spPr>
        </p:pic>
        <p:grpSp>
          <p:nvGrpSpPr>
            <p:cNvPr id="6" name="Group 5"/>
            <p:cNvGrpSpPr/>
            <p:nvPr/>
          </p:nvGrpSpPr>
          <p:grpSpPr>
            <a:xfrm>
              <a:off x="848833" y="1880685"/>
              <a:ext cx="2931627" cy="4104904"/>
              <a:chOff x="1238544" y="1880685"/>
              <a:chExt cx="2931627" cy="4104904"/>
            </a:xfrm>
          </p:grpSpPr>
          <p:sp>
            <p:nvSpPr>
              <p:cNvPr id="7" name="Freeform 6"/>
              <p:cNvSpPr/>
              <p:nvPr/>
            </p:nvSpPr>
            <p:spPr>
              <a:xfrm rot="17584879">
                <a:off x="1859394" y="1600399"/>
                <a:ext cx="1284340" cy="1844912"/>
              </a:xfrm>
              <a:custGeom>
                <a:avLst/>
                <a:gdLst>
                  <a:gd name="connsiteX0" fmla="*/ 1621876 w 4116165"/>
                  <a:gd name="connsiteY0" fmla="*/ 814807 h 3497531"/>
                  <a:gd name="connsiteX1" fmla="*/ 3927730 w 4116165"/>
                  <a:gd name="connsiteY1" fmla="*/ 814807 h 3497531"/>
                  <a:gd name="connsiteX2" fmla="*/ 4116165 w 4116165"/>
                  <a:gd name="connsiteY2" fmla="*/ 1003242 h 3497531"/>
                  <a:gd name="connsiteX3" fmla="*/ 4116165 w 4116165"/>
                  <a:gd name="connsiteY3" fmla="*/ 3309096 h 3497531"/>
                  <a:gd name="connsiteX4" fmla="*/ 3927730 w 4116165"/>
                  <a:gd name="connsiteY4" fmla="*/ 3497531 h 3497531"/>
                  <a:gd name="connsiteX5" fmla="*/ 1621876 w 4116165"/>
                  <a:gd name="connsiteY5" fmla="*/ 3497531 h 3497531"/>
                  <a:gd name="connsiteX6" fmla="*/ 1433441 w 4116165"/>
                  <a:gd name="connsiteY6" fmla="*/ 3309096 h 3497531"/>
                  <a:gd name="connsiteX7" fmla="*/ 1433441 w 4116165"/>
                  <a:gd name="connsiteY7" fmla="*/ 1003242 h 3497531"/>
                  <a:gd name="connsiteX8" fmla="*/ 1621876 w 4116165"/>
                  <a:gd name="connsiteY8" fmla="*/ 814807 h 3497531"/>
                  <a:gd name="connsiteX9" fmla="*/ 688860 w 4116165"/>
                  <a:gd name="connsiteY9" fmla="*/ 0 h 3497531"/>
                  <a:gd name="connsiteX10" fmla="*/ 739322 w 4116165"/>
                  <a:gd name="connsiteY10" fmla="*/ 20901 h 3497531"/>
                  <a:gd name="connsiteX11" fmla="*/ 1356818 w 4116165"/>
                  <a:gd name="connsiteY11" fmla="*/ 638398 h 3497531"/>
                  <a:gd name="connsiteX12" fmla="*/ 1356818 w 4116165"/>
                  <a:gd name="connsiteY12" fmla="*/ 739322 h 3497531"/>
                  <a:gd name="connsiteX13" fmla="*/ 739322 w 4116165"/>
                  <a:gd name="connsiteY13" fmla="*/ 1356819 h 3497531"/>
                  <a:gd name="connsiteX14" fmla="*/ 638398 w 4116165"/>
                  <a:gd name="connsiteY14" fmla="*/ 1356819 h 3497531"/>
                  <a:gd name="connsiteX15" fmla="*/ 20901 w 4116165"/>
                  <a:gd name="connsiteY15" fmla="*/ 739322 h 3497531"/>
                  <a:gd name="connsiteX16" fmla="*/ 20901 w 4116165"/>
                  <a:gd name="connsiteY16" fmla="*/ 638398 h 3497531"/>
                  <a:gd name="connsiteX17" fmla="*/ 638398 w 4116165"/>
                  <a:gd name="connsiteY17" fmla="*/ 20901 h 3497531"/>
                  <a:gd name="connsiteX18" fmla="*/ 688860 w 4116165"/>
                  <a:gd name="connsiteY18" fmla="*/ 0 h 3497531"/>
                  <a:gd name="connsiteX0" fmla="*/ 1433441 w 4116165"/>
                  <a:gd name="connsiteY0" fmla="*/ 1003242 h 3497531"/>
                  <a:gd name="connsiteX1" fmla="*/ 3927730 w 4116165"/>
                  <a:gd name="connsiteY1" fmla="*/ 814807 h 3497531"/>
                  <a:gd name="connsiteX2" fmla="*/ 4116165 w 4116165"/>
                  <a:gd name="connsiteY2" fmla="*/ 1003242 h 3497531"/>
                  <a:gd name="connsiteX3" fmla="*/ 4116165 w 4116165"/>
                  <a:gd name="connsiteY3" fmla="*/ 3309096 h 3497531"/>
                  <a:gd name="connsiteX4" fmla="*/ 3927730 w 4116165"/>
                  <a:gd name="connsiteY4" fmla="*/ 3497531 h 3497531"/>
                  <a:gd name="connsiteX5" fmla="*/ 1621876 w 4116165"/>
                  <a:gd name="connsiteY5" fmla="*/ 3497531 h 3497531"/>
                  <a:gd name="connsiteX6" fmla="*/ 1433441 w 4116165"/>
                  <a:gd name="connsiteY6" fmla="*/ 3309096 h 3497531"/>
                  <a:gd name="connsiteX7" fmla="*/ 1433441 w 4116165"/>
                  <a:gd name="connsiteY7" fmla="*/ 1003242 h 3497531"/>
                  <a:gd name="connsiteX8" fmla="*/ 688860 w 4116165"/>
                  <a:gd name="connsiteY8" fmla="*/ 0 h 3497531"/>
                  <a:gd name="connsiteX9" fmla="*/ 739322 w 4116165"/>
                  <a:gd name="connsiteY9" fmla="*/ 20901 h 3497531"/>
                  <a:gd name="connsiteX10" fmla="*/ 1356818 w 4116165"/>
                  <a:gd name="connsiteY10" fmla="*/ 638398 h 3497531"/>
                  <a:gd name="connsiteX11" fmla="*/ 1356818 w 4116165"/>
                  <a:gd name="connsiteY11" fmla="*/ 739322 h 3497531"/>
                  <a:gd name="connsiteX12" fmla="*/ 739322 w 4116165"/>
                  <a:gd name="connsiteY12" fmla="*/ 1356819 h 3497531"/>
                  <a:gd name="connsiteX13" fmla="*/ 638398 w 4116165"/>
                  <a:gd name="connsiteY13" fmla="*/ 1356819 h 3497531"/>
                  <a:gd name="connsiteX14" fmla="*/ 20901 w 4116165"/>
                  <a:gd name="connsiteY14" fmla="*/ 739322 h 3497531"/>
                  <a:gd name="connsiteX15" fmla="*/ 20901 w 4116165"/>
                  <a:gd name="connsiteY15" fmla="*/ 638398 h 3497531"/>
                  <a:gd name="connsiteX16" fmla="*/ 638398 w 4116165"/>
                  <a:gd name="connsiteY16" fmla="*/ 20901 h 3497531"/>
                  <a:gd name="connsiteX17" fmla="*/ 688860 w 4116165"/>
                  <a:gd name="connsiteY17" fmla="*/ 0 h 3497531"/>
                  <a:gd name="connsiteX0" fmla="*/ 1433441 w 4116165"/>
                  <a:gd name="connsiteY0" fmla="*/ 3309096 h 3497531"/>
                  <a:gd name="connsiteX1" fmla="*/ 3927730 w 4116165"/>
                  <a:gd name="connsiteY1" fmla="*/ 814807 h 3497531"/>
                  <a:gd name="connsiteX2" fmla="*/ 4116165 w 4116165"/>
                  <a:gd name="connsiteY2" fmla="*/ 1003242 h 3497531"/>
                  <a:gd name="connsiteX3" fmla="*/ 4116165 w 4116165"/>
                  <a:gd name="connsiteY3" fmla="*/ 3309096 h 3497531"/>
                  <a:gd name="connsiteX4" fmla="*/ 3927730 w 4116165"/>
                  <a:gd name="connsiteY4" fmla="*/ 3497531 h 3497531"/>
                  <a:gd name="connsiteX5" fmla="*/ 1621876 w 4116165"/>
                  <a:gd name="connsiteY5" fmla="*/ 3497531 h 3497531"/>
                  <a:gd name="connsiteX6" fmla="*/ 1433441 w 4116165"/>
                  <a:gd name="connsiteY6" fmla="*/ 3309096 h 3497531"/>
                  <a:gd name="connsiteX7" fmla="*/ 688860 w 4116165"/>
                  <a:gd name="connsiteY7" fmla="*/ 0 h 3497531"/>
                  <a:gd name="connsiteX8" fmla="*/ 739322 w 4116165"/>
                  <a:gd name="connsiteY8" fmla="*/ 20901 h 3497531"/>
                  <a:gd name="connsiteX9" fmla="*/ 1356818 w 4116165"/>
                  <a:gd name="connsiteY9" fmla="*/ 638398 h 3497531"/>
                  <a:gd name="connsiteX10" fmla="*/ 1356818 w 4116165"/>
                  <a:gd name="connsiteY10" fmla="*/ 739322 h 3497531"/>
                  <a:gd name="connsiteX11" fmla="*/ 739322 w 4116165"/>
                  <a:gd name="connsiteY11" fmla="*/ 1356819 h 3497531"/>
                  <a:gd name="connsiteX12" fmla="*/ 638398 w 4116165"/>
                  <a:gd name="connsiteY12" fmla="*/ 1356819 h 3497531"/>
                  <a:gd name="connsiteX13" fmla="*/ 20901 w 4116165"/>
                  <a:gd name="connsiteY13" fmla="*/ 739322 h 3497531"/>
                  <a:gd name="connsiteX14" fmla="*/ 20901 w 4116165"/>
                  <a:gd name="connsiteY14" fmla="*/ 638398 h 3497531"/>
                  <a:gd name="connsiteX15" fmla="*/ 638398 w 4116165"/>
                  <a:gd name="connsiteY15" fmla="*/ 20901 h 3497531"/>
                  <a:gd name="connsiteX16" fmla="*/ 688860 w 4116165"/>
                  <a:gd name="connsiteY16" fmla="*/ 0 h 3497531"/>
                  <a:gd name="connsiteX0" fmla="*/ 1433441 w 4116165"/>
                  <a:gd name="connsiteY0" fmla="*/ 3309096 h 3497531"/>
                  <a:gd name="connsiteX1" fmla="*/ 4116165 w 4116165"/>
                  <a:gd name="connsiteY1" fmla="*/ 1003242 h 3497531"/>
                  <a:gd name="connsiteX2" fmla="*/ 4116165 w 4116165"/>
                  <a:gd name="connsiteY2" fmla="*/ 3309096 h 3497531"/>
                  <a:gd name="connsiteX3" fmla="*/ 3927730 w 4116165"/>
                  <a:gd name="connsiteY3" fmla="*/ 3497531 h 3497531"/>
                  <a:gd name="connsiteX4" fmla="*/ 1621876 w 4116165"/>
                  <a:gd name="connsiteY4" fmla="*/ 3497531 h 3497531"/>
                  <a:gd name="connsiteX5" fmla="*/ 1433441 w 4116165"/>
                  <a:gd name="connsiteY5" fmla="*/ 3309096 h 3497531"/>
                  <a:gd name="connsiteX6" fmla="*/ 688860 w 4116165"/>
                  <a:gd name="connsiteY6" fmla="*/ 0 h 3497531"/>
                  <a:gd name="connsiteX7" fmla="*/ 739322 w 4116165"/>
                  <a:gd name="connsiteY7" fmla="*/ 20901 h 3497531"/>
                  <a:gd name="connsiteX8" fmla="*/ 1356818 w 4116165"/>
                  <a:gd name="connsiteY8" fmla="*/ 638398 h 3497531"/>
                  <a:gd name="connsiteX9" fmla="*/ 1356818 w 4116165"/>
                  <a:gd name="connsiteY9" fmla="*/ 739322 h 3497531"/>
                  <a:gd name="connsiteX10" fmla="*/ 739322 w 4116165"/>
                  <a:gd name="connsiteY10" fmla="*/ 1356819 h 3497531"/>
                  <a:gd name="connsiteX11" fmla="*/ 638398 w 4116165"/>
                  <a:gd name="connsiteY11" fmla="*/ 1356819 h 3497531"/>
                  <a:gd name="connsiteX12" fmla="*/ 20901 w 4116165"/>
                  <a:gd name="connsiteY12" fmla="*/ 739322 h 3497531"/>
                  <a:gd name="connsiteX13" fmla="*/ 20901 w 4116165"/>
                  <a:gd name="connsiteY13" fmla="*/ 638398 h 3497531"/>
                  <a:gd name="connsiteX14" fmla="*/ 638398 w 4116165"/>
                  <a:gd name="connsiteY14" fmla="*/ 20901 h 3497531"/>
                  <a:gd name="connsiteX15" fmla="*/ 688860 w 4116165"/>
                  <a:gd name="connsiteY15" fmla="*/ 0 h 3497531"/>
                  <a:gd name="connsiteX0" fmla="*/ 1433441 w 4116165"/>
                  <a:gd name="connsiteY0" fmla="*/ 3309096 h 3497531"/>
                  <a:gd name="connsiteX1" fmla="*/ 4116165 w 4116165"/>
                  <a:gd name="connsiteY1" fmla="*/ 3309096 h 3497531"/>
                  <a:gd name="connsiteX2" fmla="*/ 3927730 w 4116165"/>
                  <a:gd name="connsiteY2" fmla="*/ 3497531 h 3497531"/>
                  <a:gd name="connsiteX3" fmla="*/ 1621876 w 4116165"/>
                  <a:gd name="connsiteY3" fmla="*/ 3497531 h 3497531"/>
                  <a:gd name="connsiteX4" fmla="*/ 1433441 w 4116165"/>
                  <a:gd name="connsiteY4" fmla="*/ 3309096 h 3497531"/>
                  <a:gd name="connsiteX5" fmla="*/ 688860 w 4116165"/>
                  <a:gd name="connsiteY5" fmla="*/ 0 h 3497531"/>
                  <a:gd name="connsiteX6" fmla="*/ 739322 w 4116165"/>
                  <a:gd name="connsiteY6" fmla="*/ 20901 h 3497531"/>
                  <a:gd name="connsiteX7" fmla="*/ 1356818 w 4116165"/>
                  <a:gd name="connsiteY7" fmla="*/ 638398 h 3497531"/>
                  <a:gd name="connsiteX8" fmla="*/ 1356818 w 4116165"/>
                  <a:gd name="connsiteY8" fmla="*/ 739322 h 3497531"/>
                  <a:gd name="connsiteX9" fmla="*/ 739322 w 4116165"/>
                  <a:gd name="connsiteY9" fmla="*/ 1356819 h 3497531"/>
                  <a:gd name="connsiteX10" fmla="*/ 638398 w 4116165"/>
                  <a:gd name="connsiteY10" fmla="*/ 1356819 h 3497531"/>
                  <a:gd name="connsiteX11" fmla="*/ 20901 w 4116165"/>
                  <a:gd name="connsiteY11" fmla="*/ 739322 h 3497531"/>
                  <a:gd name="connsiteX12" fmla="*/ 20901 w 4116165"/>
                  <a:gd name="connsiteY12" fmla="*/ 638398 h 3497531"/>
                  <a:gd name="connsiteX13" fmla="*/ 638398 w 4116165"/>
                  <a:gd name="connsiteY13" fmla="*/ 20901 h 3497531"/>
                  <a:gd name="connsiteX14" fmla="*/ 688860 w 4116165"/>
                  <a:gd name="connsiteY14" fmla="*/ 0 h 3497531"/>
                  <a:gd name="connsiteX0" fmla="*/ 1433441 w 3927730"/>
                  <a:gd name="connsiteY0" fmla="*/ 3309096 h 3497531"/>
                  <a:gd name="connsiteX1" fmla="*/ 3927730 w 3927730"/>
                  <a:gd name="connsiteY1" fmla="*/ 3497531 h 3497531"/>
                  <a:gd name="connsiteX2" fmla="*/ 1621876 w 3927730"/>
                  <a:gd name="connsiteY2" fmla="*/ 3497531 h 3497531"/>
                  <a:gd name="connsiteX3" fmla="*/ 1433441 w 3927730"/>
                  <a:gd name="connsiteY3" fmla="*/ 3309096 h 3497531"/>
                  <a:gd name="connsiteX4" fmla="*/ 688860 w 3927730"/>
                  <a:gd name="connsiteY4" fmla="*/ 0 h 3497531"/>
                  <a:gd name="connsiteX5" fmla="*/ 739322 w 3927730"/>
                  <a:gd name="connsiteY5" fmla="*/ 20901 h 3497531"/>
                  <a:gd name="connsiteX6" fmla="*/ 1356818 w 3927730"/>
                  <a:gd name="connsiteY6" fmla="*/ 638398 h 3497531"/>
                  <a:gd name="connsiteX7" fmla="*/ 1356818 w 3927730"/>
                  <a:gd name="connsiteY7" fmla="*/ 739322 h 3497531"/>
                  <a:gd name="connsiteX8" fmla="*/ 739322 w 3927730"/>
                  <a:gd name="connsiteY8" fmla="*/ 1356819 h 3497531"/>
                  <a:gd name="connsiteX9" fmla="*/ 638398 w 3927730"/>
                  <a:gd name="connsiteY9" fmla="*/ 1356819 h 3497531"/>
                  <a:gd name="connsiteX10" fmla="*/ 20901 w 3927730"/>
                  <a:gd name="connsiteY10" fmla="*/ 739322 h 3497531"/>
                  <a:gd name="connsiteX11" fmla="*/ 20901 w 3927730"/>
                  <a:gd name="connsiteY11" fmla="*/ 638398 h 3497531"/>
                  <a:gd name="connsiteX12" fmla="*/ 638398 w 3927730"/>
                  <a:gd name="connsiteY12" fmla="*/ 20901 h 3497531"/>
                  <a:gd name="connsiteX13" fmla="*/ 688860 w 3927730"/>
                  <a:gd name="connsiteY13" fmla="*/ 0 h 3497531"/>
                  <a:gd name="connsiteX0" fmla="*/ 1433441 w 1621876"/>
                  <a:gd name="connsiteY0" fmla="*/ 3309096 h 3497531"/>
                  <a:gd name="connsiteX1" fmla="*/ 1621876 w 1621876"/>
                  <a:gd name="connsiteY1" fmla="*/ 3497531 h 3497531"/>
                  <a:gd name="connsiteX2" fmla="*/ 1433441 w 1621876"/>
                  <a:gd name="connsiteY2" fmla="*/ 3309096 h 3497531"/>
                  <a:gd name="connsiteX3" fmla="*/ 688860 w 1621876"/>
                  <a:gd name="connsiteY3" fmla="*/ 0 h 3497531"/>
                  <a:gd name="connsiteX4" fmla="*/ 739322 w 1621876"/>
                  <a:gd name="connsiteY4" fmla="*/ 20901 h 3497531"/>
                  <a:gd name="connsiteX5" fmla="*/ 1356818 w 1621876"/>
                  <a:gd name="connsiteY5" fmla="*/ 638398 h 3497531"/>
                  <a:gd name="connsiteX6" fmla="*/ 1356818 w 1621876"/>
                  <a:gd name="connsiteY6" fmla="*/ 739322 h 3497531"/>
                  <a:gd name="connsiteX7" fmla="*/ 739322 w 1621876"/>
                  <a:gd name="connsiteY7" fmla="*/ 1356819 h 3497531"/>
                  <a:gd name="connsiteX8" fmla="*/ 638398 w 1621876"/>
                  <a:gd name="connsiteY8" fmla="*/ 1356819 h 3497531"/>
                  <a:gd name="connsiteX9" fmla="*/ 20901 w 1621876"/>
                  <a:gd name="connsiteY9" fmla="*/ 739322 h 3497531"/>
                  <a:gd name="connsiteX10" fmla="*/ 20901 w 1621876"/>
                  <a:gd name="connsiteY10" fmla="*/ 638398 h 3497531"/>
                  <a:gd name="connsiteX11" fmla="*/ 638398 w 1621876"/>
                  <a:gd name="connsiteY11" fmla="*/ 20901 h 3497531"/>
                  <a:gd name="connsiteX12" fmla="*/ 688860 w 1621876"/>
                  <a:gd name="connsiteY12" fmla="*/ 0 h 3497531"/>
                  <a:gd name="connsiteX0" fmla="*/ 688860 w 1377719"/>
                  <a:gd name="connsiteY0" fmla="*/ 0 h 1377720"/>
                  <a:gd name="connsiteX1" fmla="*/ 739322 w 1377719"/>
                  <a:gd name="connsiteY1" fmla="*/ 20901 h 1377720"/>
                  <a:gd name="connsiteX2" fmla="*/ 1356818 w 1377719"/>
                  <a:gd name="connsiteY2" fmla="*/ 638398 h 1377720"/>
                  <a:gd name="connsiteX3" fmla="*/ 1356818 w 1377719"/>
                  <a:gd name="connsiteY3" fmla="*/ 739322 h 1377720"/>
                  <a:gd name="connsiteX4" fmla="*/ 739322 w 1377719"/>
                  <a:gd name="connsiteY4" fmla="*/ 1356819 h 1377720"/>
                  <a:gd name="connsiteX5" fmla="*/ 638398 w 1377719"/>
                  <a:gd name="connsiteY5" fmla="*/ 1356819 h 1377720"/>
                  <a:gd name="connsiteX6" fmla="*/ 20901 w 1377719"/>
                  <a:gd name="connsiteY6" fmla="*/ 739322 h 1377720"/>
                  <a:gd name="connsiteX7" fmla="*/ 20901 w 1377719"/>
                  <a:gd name="connsiteY7" fmla="*/ 638398 h 1377720"/>
                  <a:gd name="connsiteX8" fmla="*/ 638398 w 1377719"/>
                  <a:gd name="connsiteY8" fmla="*/ 20901 h 1377720"/>
                  <a:gd name="connsiteX9" fmla="*/ 688860 w 1377719"/>
                  <a:gd name="connsiteY9" fmla="*/ 0 h 1377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77719" h="1377720">
                    <a:moveTo>
                      <a:pt x="688860" y="0"/>
                    </a:moveTo>
                    <a:cubicBezTo>
                      <a:pt x="707124" y="0"/>
                      <a:pt x="725387" y="6967"/>
                      <a:pt x="739322" y="20901"/>
                    </a:cubicBezTo>
                    <a:lnTo>
                      <a:pt x="1356818" y="638398"/>
                    </a:lnTo>
                    <a:cubicBezTo>
                      <a:pt x="1384687" y="666267"/>
                      <a:pt x="1384687" y="711453"/>
                      <a:pt x="1356818" y="739322"/>
                    </a:cubicBezTo>
                    <a:lnTo>
                      <a:pt x="739322" y="1356819"/>
                    </a:lnTo>
                    <a:cubicBezTo>
                      <a:pt x="711453" y="1384688"/>
                      <a:pt x="666267" y="1384688"/>
                      <a:pt x="638398" y="1356819"/>
                    </a:cubicBezTo>
                    <a:lnTo>
                      <a:pt x="20901" y="739322"/>
                    </a:lnTo>
                    <a:cubicBezTo>
                      <a:pt x="-6968" y="711453"/>
                      <a:pt x="-6968" y="666267"/>
                      <a:pt x="20901" y="638398"/>
                    </a:cubicBezTo>
                    <a:lnTo>
                      <a:pt x="638398" y="20901"/>
                    </a:lnTo>
                    <a:cubicBezTo>
                      <a:pt x="652332" y="6967"/>
                      <a:pt x="670596" y="0"/>
                      <a:pt x="688860" y="0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 sz="3200" dirty="0"/>
              </a:p>
            </p:txBody>
          </p:sp>
          <p:sp>
            <p:nvSpPr>
              <p:cNvPr id="8" name="Freeform 7"/>
              <p:cNvSpPr/>
              <p:nvPr/>
            </p:nvSpPr>
            <p:spPr>
              <a:xfrm>
                <a:off x="1238544" y="2047058"/>
                <a:ext cx="2926853" cy="3938531"/>
              </a:xfrm>
              <a:custGeom>
                <a:avLst/>
                <a:gdLst>
                  <a:gd name="connsiteX0" fmla="*/ 1621876 w 4116165"/>
                  <a:gd name="connsiteY0" fmla="*/ 814807 h 3497531"/>
                  <a:gd name="connsiteX1" fmla="*/ 3927730 w 4116165"/>
                  <a:gd name="connsiteY1" fmla="*/ 814807 h 3497531"/>
                  <a:gd name="connsiteX2" fmla="*/ 4116165 w 4116165"/>
                  <a:gd name="connsiteY2" fmla="*/ 1003242 h 3497531"/>
                  <a:gd name="connsiteX3" fmla="*/ 4116165 w 4116165"/>
                  <a:gd name="connsiteY3" fmla="*/ 3309096 h 3497531"/>
                  <a:gd name="connsiteX4" fmla="*/ 3927730 w 4116165"/>
                  <a:gd name="connsiteY4" fmla="*/ 3497531 h 3497531"/>
                  <a:gd name="connsiteX5" fmla="*/ 1621876 w 4116165"/>
                  <a:gd name="connsiteY5" fmla="*/ 3497531 h 3497531"/>
                  <a:gd name="connsiteX6" fmla="*/ 1433441 w 4116165"/>
                  <a:gd name="connsiteY6" fmla="*/ 3309096 h 3497531"/>
                  <a:gd name="connsiteX7" fmla="*/ 1433441 w 4116165"/>
                  <a:gd name="connsiteY7" fmla="*/ 1003242 h 3497531"/>
                  <a:gd name="connsiteX8" fmla="*/ 1621876 w 4116165"/>
                  <a:gd name="connsiteY8" fmla="*/ 814807 h 3497531"/>
                  <a:gd name="connsiteX9" fmla="*/ 688860 w 4116165"/>
                  <a:gd name="connsiteY9" fmla="*/ 0 h 3497531"/>
                  <a:gd name="connsiteX10" fmla="*/ 739322 w 4116165"/>
                  <a:gd name="connsiteY10" fmla="*/ 20901 h 3497531"/>
                  <a:gd name="connsiteX11" fmla="*/ 1356818 w 4116165"/>
                  <a:gd name="connsiteY11" fmla="*/ 638398 h 3497531"/>
                  <a:gd name="connsiteX12" fmla="*/ 1356818 w 4116165"/>
                  <a:gd name="connsiteY12" fmla="*/ 739322 h 3497531"/>
                  <a:gd name="connsiteX13" fmla="*/ 739322 w 4116165"/>
                  <a:gd name="connsiteY13" fmla="*/ 1356819 h 3497531"/>
                  <a:gd name="connsiteX14" fmla="*/ 638398 w 4116165"/>
                  <a:gd name="connsiteY14" fmla="*/ 1356819 h 3497531"/>
                  <a:gd name="connsiteX15" fmla="*/ 20901 w 4116165"/>
                  <a:gd name="connsiteY15" fmla="*/ 739322 h 3497531"/>
                  <a:gd name="connsiteX16" fmla="*/ 20901 w 4116165"/>
                  <a:gd name="connsiteY16" fmla="*/ 638398 h 3497531"/>
                  <a:gd name="connsiteX17" fmla="*/ 638398 w 4116165"/>
                  <a:gd name="connsiteY17" fmla="*/ 20901 h 3497531"/>
                  <a:gd name="connsiteX18" fmla="*/ 688860 w 4116165"/>
                  <a:gd name="connsiteY18" fmla="*/ 0 h 3497531"/>
                  <a:gd name="connsiteX0" fmla="*/ 1433441 w 4116165"/>
                  <a:gd name="connsiteY0" fmla="*/ 1003242 h 3497531"/>
                  <a:gd name="connsiteX1" fmla="*/ 3927730 w 4116165"/>
                  <a:gd name="connsiteY1" fmla="*/ 814807 h 3497531"/>
                  <a:gd name="connsiteX2" fmla="*/ 4116165 w 4116165"/>
                  <a:gd name="connsiteY2" fmla="*/ 1003242 h 3497531"/>
                  <a:gd name="connsiteX3" fmla="*/ 4116165 w 4116165"/>
                  <a:gd name="connsiteY3" fmla="*/ 3309096 h 3497531"/>
                  <a:gd name="connsiteX4" fmla="*/ 3927730 w 4116165"/>
                  <a:gd name="connsiteY4" fmla="*/ 3497531 h 3497531"/>
                  <a:gd name="connsiteX5" fmla="*/ 1621876 w 4116165"/>
                  <a:gd name="connsiteY5" fmla="*/ 3497531 h 3497531"/>
                  <a:gd name="connsiteX6" fmla="*/ 1433441 w 4116165"/>
                  <a:gd name="connsiteY6" fmla="*/ 3309096 h 3497531"/>
                  <a:gd name="connsiteX7" fmla="*/ 1433441 w 4116165"/>
                  <a:gd name="connsiteY7" fmla="*/ 1003242 h 3497531"/>
                  <a:gd name="connsiteX8" fmla="*/ 688860 w 4116165"/>
                  <a:gd name="connsiteY8" fmla="*/ 0 h 3497531"/>
                  <a:gd name="connsiteX9" fmla="*/ 739322 w 4116165"/>
                  <a:gd name="connsiteY9" fmla="*/ 20901 h 3497531"/>
                  <a:gd name="connsiteX10" fmla="*/ 1356818 w 4116165"/>
                  <a:gd name="connsiteY10" fmla="*/ 638398 h 3497531"/>
                  <a:gd name="connsiteX11" fmla="*/ 1356818 w 4116165"/>
                  <a:gd name="connsiteY11" fmla="*/ 739322 h 3497531"/>
                  <a:gd name="connsiteX12" fmla="*/ 739322 w 4116165"/>
                  <a:gd name="connsiteY12" fmla="*/ 1356819 h 3497531"/>
                  <a:gd name="connsiteX13" fmla="*/ 638398 w 4116165"/>
                  <a:gd name="connsiteY13" fmla="*/ 1356819 h 3497531"/>
                  <a:gd name="connsiteX14" fmla="*/ 20901 w 4116165"/>
                  <a:gd name="connsiteY14" fmla="*/ 739322 h 3497531"/>
                  <a:gd name="connsiteX15" fmla="*/ 20901 w 4116165"/>
                  <a:gd name="connsiteY15" fmla="*/ 638398 h 3497531"/>
                  <a:gd name="connsiteX16" fmla="*/ 638398 w 4116165"/>
                  <a:gd name="connsiteY16" fmla="*/ 20901 h 3497531"/>
                  <a:gd name="connsiteX17" fmla="*/ 688860 w 4116165"/>
                  <a:gd name="connsiteY17" fmla="*/ 0 h 3497531"/>
                  <a:gd name="connsiteX0" fmla="*/ 1433441 w 4116165"/>
                  <a:gd name="connsiteY0" fmla="*/ 3309096 h 3497531"/>
                  <a:gd name="connsiteX1" fmla="*/ 3927730 w 4116165"/>
                  <a:gd name="connsiteY1" fmla="*/ 814807 h 3497531"/>
                  <a:gd name="connsiteX2" fmla="*/ 4116165 w 4116165"/>
                  <a:gd name="connsiteY2" fmla="*/ 1003242 h 3497531"/>
                  <a:gd name="connsiteX3" fmla="*/ 4116165 w 4116165"/>
                  <a:gd name="connsiteY3" fmla="*/ 3309096 h 3497531"/>
                  <a:gd name="connsiteX4" fmla="*/ 3927730 w 4116165"/>
                  <a:gd name="connsiteY4" fmla="*/ 3497531 h 3497531"/>
                  <a:gd name="connsiteX5" fmla="*/ 1621876 w 4116165"/>
                  <a:gd name="connsiteY5" fmla="*/ 3497531 h 3497531"/>
                  <a:gd name="connsiteX6" fmla="*/ 1433441 w 4116165"/>
                  <a:gd name="connsiteY6" fmla="*/ 3309096 h 3497531"/>
                  <a:gd name="connsiteX7" fmla="*/ 688860 w 4116165"/>
                  <a:gd name="connsiteY7" fmla="*/ 0 h 3497531"/>
                  <a:gd name="connsiteX8" fmla="*/ 739322 w 4116165"/>
                  <a:gd name="connsiteY8" fmla="*/ 20901 h 3497531"/>
                  <a:gd name="connsiteX9" fmla="*/ 1356818 w 4116165"/>
                  <a:gd name="connsiteY9" fmla="*/ 638398 h 3497531"/>
                  <a:gd name="connsiteX10" fmla="*/ 1356818 w 4116165"/>
                  <a:gd name="connsiteY10" fmla="*/ 739322 h 3497531"/>
                  <a:gd name="connsiteX11" fmla="*/ 739322 w 4116165"/>
                  <a:gd name="connsiteY11" fmla="*/ 1356819 h 3497531"/>
                  <a:gd name="connsiteX12" fmla="*/ 638398 w 4116165"/>
                  <a:gd name="connsiteY12" fmla="*/ 1356819 h 3497531"/>
                  <a:gd name="connsiteX13" fmla="*/ 20901 w 4116165"/>
                  <a:gd name="connsiteY13" fmla="*/ 739322 h 3497531"/>
                  <a:gd name="connsiteX14" fmla="*/ 20901 w 4116165"/>
                  <a:gd name="connsiteY14" fmla="*/ 638398 h 3497531"/>
                  <a:gd name="connsiteX15" fmla="*/ 638398 w 4116165"/>
                  <a:gd name="connsiteY15" fmla="*/ 20901 h 3497531"/>
                  <a:gd name="connsiteX16" fmla="*/ 688860 w 4116165"/>
                  <a:gd name="connsiteY16" fmla="*/ 0 h 3497531"/>
                  <a:gd name="connsiteX0" fmla="*/ 1433441 w 4116165"/>
                  <a:gd name="connsiteY0" fmla="*/ 3309096 h 3497531"/>
                  <a:gd name="connsiteX1" fmla="*/ 4116165 w 4116165"/>
                  <a:gd name="connsiteY1" fmla="*/ 1003242 h 3497531"/>
                  <a:gd name="connsiteX2" fmla="*/ 4116165 w 4116165"/>
                  <a:gd name="connsiteY2" fmla="*/ 3309096 h 3497531"/>
                  <a:gd name="connsiteX3" fmla="*/ 3927730 w 4116165"/>
                  <a:gd name="connsiteY3" fmla="*/ 3497531 h 3497531"/>
                  <a:gd name="connsiteX4" fmla="*/ 1621876 w 4116165"/>
                  <a:gd name="connsiteY4" fmla="*/ 3497531 h 3497531"/>
                  <a:gd name="connsiteX5" fmla="*/ 1433441 w 4116165"/>
                  <a:gd name="connsiteY5" fmla="*/ 3309096 h 3497531"/>
                  <a:gd name="connsiteX6" fmla="*/ 688860 w 4116165"/>
                  <a:gd name="connsiteY6" fmla="*/ 0 h 3497531"/>
                  <a:gd name="connsiteX7" fmla="*/ 739322 w 4116165"/>
                  <a:gd name="connsiteY7" fmla="*/ 20901 h 3497531"/>
                  <a:gd name="connsiteX8" fmla="*/ 1356818 w 4116165"/>
                  <a:gd name="connsiteY8" fmla="*/ 638398 h 3497531"/>
                  <a:gd name="connsiteX9" fmla="*/ 1356818 w 4116165"/>
                  <a:gd name="connsiteY9" fmla="*/ 739322 h 3497531"/>
                  <a:gd name="connsiteX10" fmla="*/ 739322 w 4116165"/>
                  <a:gd name="connsiteY10" fmla="*/ 1356819 h 3497531"/>
                  <a:gd name="connsiteX11" fmla="*/ 638398 w 4116165"/>
                  <a:gd name="connsiteY11" fmla="*/ 1356819 h 3497531"/>
                  <a:gd name="connsiteX12" fmla="*/ 20901 w 4116165"/>
                  <a:gd name="connsiteY12" fmla="*/ 739322 h 3497531"/>
                  <a:gd name="connsiteX13" fmla="*/ 20901 w 4116165"/>
                  <a:gd name="connsiteY13" fmla="*/ 638398 h 3497531"/>
                  <a:gd name="connsiteX14" fmla="*/ 638398 w 4116165"/>
                  <a:gd name="connsiteY14" fmla="*/ 20901 h 3497531"/>
                  <a:gd name="connsiteX15" fmla="*/ 688860 w 4116165"/>
                  <a:gd name="connsiteY15" fmla="*/ 0 h 3497531"/>
                  <a:gd name="connsiteX0" fmla="*/ 1433441 w 4116165"/>
                  <a:gd name="connsiteY0" fmla="*/ 3309096 h 3497531"/>
                  <a:gd name="connsiteX1" fmla="*/ 4116165 w 4116165"/>
                  <a:gd name="connsiteY1" fmla="*/ 3309096 h 3497531"/>
                  <a:gd name="connsiteX2" fmla="*/ 3927730 w 4116165"/>
                  <a:gd name="connsiteY2" fmla="*/ 3497531 h 3497531"/>
                  <a:gd name="connsiteX3" fmla="*/ 1621876 w 4116165"/>
                  <a:gd name="connsiteY3" fmla="*/ 3497531 h 3497531"/>
                  <a:gd name="connsiteX4" fmla="*/ 1433441 w 4116165"/>
                  <a:gd name="connsiteY4" fmla="*/ 3309096 h 3497531"/>
                  <a:gd name="connsiteX5" fmla="*/ 688860 w 4116165"/>
                  <a:gd name="connsiteY5" fmla="*/ 0 h 3497531"/>
                  <a:gd name="connsiteX6" fmla="*/ 739322 w 4116165"/>
                  <a:gd name="connsiteY6" fmla="*/ 20901 h 3497531"/>
                  <a:gd name="connsiteX7" fmla="*/ 1356818 w 4116165"/>
                  <a:gd name="connsiteY7" fmla="*/ 638398 h 3497531"/>
                  <a:gd name="connsiteX8" fmla="*/ 1356818 w 4116165"/>
                  <a:gd name="connsiteY8" fmla="*/ 739322 h 3497531"/>
                  <a:gd name="connsiteX9" fmla="*/ 739322 w 4116165"/>
                  <a:gd name="connsiteY9" fmla="*/ 1356819 h 3497531"/>
                  <a:gd name="connsiteX10" fmla="*/ 638398 w 4116165"/>
                  <a:gd name="connsiteY10" fmla="*/ 1356819 h 3497531"/>
                  <a:gd name="connsiteX11" fmla="*/ 20901 w 4116165"/>
                  <a:gd name="connsiteY11" fmla="*/ 739322 h 3497531"/>
                  <a:gd name="connsiteX12" fmla="*/ 20901 w 4116165"/>
                  <a:gd name="connsiteY12" fmla="*/ 638398 h 3497531"/>
                  <a:gd name="connsiteX13" fmla="*/ 638398 w 4116165"/>
                  <a:gd name="connsiteY13" fmla="*/ 20901 h 3497531"/>
                  <a:gd name="connsiteX14" fmla="*/ 688860 w 4116165"/>
                  <a:gd name="connsiteY14" fmla="*/ 0 h 3497531"/>
                  <a:gd name="connsiteX0" fmla="*/ 1433441 w 3927730"/>
                  <a:gd name="connsiteY0" fmla="*/ 3309096 h 3497531"/>
                  <a:gd name="connsiteX1" fmla="*/ 3927730 w 3927730"/>
                  <a:gd name="connsiteY1" fmla="*/ 3497531 h 3497531"/>
                  <a:gd name="connsiteX2" fmla="*/ 1621876 w 3927730"/>
                  <a:gd name="connsiteY2" fmla="*/ 3497531 h 3497531"/>
                  <a:gd name="connsiteX3" fmla="*/ 1433441 w 3927730"/>
                  <a:gd name="connsiteY3" fmla="*/ 3309096 h 3497531"/>
                  <a:gd name="connsiteX4" fmla="*/ 688860 w 3927730"/>
                  <a:gd name="connsiteY4" fmla="*/ 0 h 3497531"/>
                  <a:gd name="connsiteX5" fmla="*/ 739322 w 3927730"/>
                  <a:gd name="connsiteY5" fmla="*/ 20901 h 3497531"/>
                  <a:gd name="connsiteX6" fmla="*/ 1356818 w 3927730"/>
                  <a:gd name="connsiteY6" fmla="*/ 638398 h 3497531"/>
                  <a:gd name="connsiteX7" fmla="*/ 1356818 w 3927730"/>
                  <a:gd name="connsiteY7" fmla="*/ 739322 h 3497531"/>
                  <a:gd name="connsiteX8" fmla="*/ 739322 w 3927730"/>
                  <a:gd name="connsiteY8" fmla="*/ 1356819 h 3497531"/>
                  <a:gd name="connsiteX9" fmla="*/ 638398 w 3927730"/>
                  <a:gd name="connsiteY9" fmla="*/ 1356819 h 3497531"/>
                  <a:gd name="connsiteX10" fmla="*/ 20901 w 3927730"/>
                  <a:gd name="connsiteY10" fmla="*/ 739322 h 3497531"/>
                  <a:gd name="connsiteX11" fmla="*/ 20901 w 3927730"/>
                  <a:gd name="connsiteY11" fmla="*/ 638398 h 3497531"/>
                  <a:gd name="connsiteX12" fmla="*/ 638398 w 3927730"/>
                  <a:gd name="connsiteY12" fmla="*/ 20901 h 3497531"/>
                  <a:gd name="connsiteX13" fmla="*/ 688860 w 3927730"/>
                  <a:gd name="connsiteY13" fmla="*/ 0 h 3497531"/>
                  <a:gd name="connsiteX0" fmla="*/ 1433441 w 1621876"/>
                  <a:gd name="connsiteY0" fmla="*/ 3309096 h 3497531"/>
                  <a:gd name="connsiteX1" fmla="*/ 1621876 w 1621876"/>
                  <a:gd name="connsiteY1" fmla="*/ 3497531 h 3497531"/>
                  <a:gd name="connsiteX2" fmla="*/ 1433441 w 1621876"/>
                  <a:gd name="connsiteY2" fmla="*/ 3309096 h 3497531"/>
                  <a:gd name="connsiteX3" fmla="*/ 688860 w 1621876"/>
                  <a:gd name="connsiteY3" fmla="*/ 0 h 3497531"/>
                  <a:gd name="connsiteX4" fmla="*/ 739322 w 1621876"/>
                  <a:gd name="connsiteY4" fmla="*/ 20901 h 3497531"/>
                  <a:gd name="connsiteX5" fmla="*/ 1356818 w 1621876"/>
                  <a:gd name="connsiteY5" fmla="*/ 638398 h 3497531"/>
                  <a:gd name="connsiteX6" fmla="*/ 1356818 w 1621876"/>
                  <a:gd name="connsiteY6" fmla="*/ 739322 h 3497531"/>
                  <a:gd name="connsiteX7" fmla="*/ 739322 w 1621876"/>
                  <a:gd name="connsiteY7" fmla="*/ 1356819 h 3497531"/>
                  <a:gd name="connsiteX8" fmla="*/ 638398 w 1621876"/>
                  <a:gd name="connsiteY8" fmla="*/ 1356819 h 3497531"/>
                  <a:gd name="connsiteX9" fmla="*/ 20901 w 1621876"/>
                  <a:gd name="connsiteY9" fmla="*/ 739322 h 3497531"/>
                  <a:gd name="connsiteX10" fmla="*/ 20901 w 1621876"/>
                  <a:gd name="connsiteY10" fmla="*/ 638398 h 3497531"/>
                  <a:gd name="connsiteX11" fmla="*/ 638398 w 1621876"/>
                  <a:gd name="connsiteY11" fmla="*/ 20901 h 3497531"/>
                  <a:gd name="connsiteX12" fmla="*/ 688860 w 1621876"/>
                  <a:gd name="connsiteY12" fmla="*/ 0 h 3497531"/>
                  <a:gd name="connsiteX0" fmla="*/ 688860 w 1377719"/>
                  <a:gd name="connsiteY0" fmla="*/ 0 h 1377720"/>
                  <a:gd name="connsiteX1" fmla="*/ 739322 w 1377719"/>
                  <a:gd name="connsiteY1" fmla="*/ 20901 h 1377720"/>
                  <a:gd name="connsiteX2" fmla="*/ 1356818 w 1377719"/>
                  <a:gd name="connsiteY2" fmla="*/ 638398 h 1377720"/>
                  <a:gd name="connsiteX3" fmla="*/ 1356818 w 1377719"/>
                  <a:gd name="connsiteY3" fmla="*/ 739322 h 1377720"/>
                  <a:gd name="connsiteX4" fmla="*/ 739322 w 1377719"/>
                  <a:gd name="connsiteY4" fmla="*/ 1356819 h 1377720"/>
                  <a:gd name="connsiteX5" fmla="*/ 638398 w 1377719"/>
                  <a:gd name="connsiteY5" fmla="*/ 1356819 h 1377720"/>
                  <a:gd name="connsiteX6" fmla="*/ 20901 w 1377719"/>
                  <a:gd name="connsiteY6" fmla="*/ 739322 h 1377720"/>
                  <a:gd name="connsiteX7" fmla="*/ 20901 w 1377719"/>
                  <a:gd name="connsiteY7" fmla="*/ 638398 h 1377720"/>
                  <a:gd name="connsiteX8" fmla="*/ 638398 w 1377719"/>
                  <a:gd name="connsiteY8" fmla="*/ 20901 h 1377720"/>
                  <a:gd name="connsiteX9" fmla="*/ 688860 w 1377719"/>
                  <a:gd name="connsiteY9" fmla="*/ 0 h 1377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77719" h="1377720">
                    <a:moveTo>
                      <a:pt x="688860" y="0"/>
                    </a:moveTo>
                    <a:cubicBezTo>
                      <a:pt x="707124" y="0"/>
                      <a:pt x="725387" y="6967"/>
                      <a:pt x="739322" y="20901"/>
                    </a:cubicBezTo>
                    <a:lnTo>
                      <a:pt x="1356818" y="638398"/>
                    </a:lnTo>
                    <a:cubicBezTo>
                      <a:pt x="1384687" y="666267"/>
                      <a:pt x="1384687" y="711453"/>
                      <a:pt x="1356818" y="739322"/>
                    </a:cubicBezTo>
                    <a:lnTo>
                      <a:pt x="739322" y="1356819"/>
                    </a:lnTo>
                    <a:cubicBezTo>
                      <a:pt x="711453" y="1384688"/>
                      <a:pt x="666267" y="1384688"/>
                      <a:pt x="638398" y="1356819"/>
                    </a:cubicBezTo>
                    <a:lnTo>
                      <a:pt x="20901" y="739322"/>
                    </a:lnTo>
                    <a:cubicBezTo>
                      <a:pt x="-6968" y="711453"/>
                      <a:pt x="-6968" y="666267"/>
                      <a:pt x="20901" y="638398"/>
                    </a:cubicBezTo>
                    <a:lnTo>
                      <a:pt x="638398" y="20901"/>
                    </a:lnTo>
                    <a:cubicBezTo>
                      <a:pt x="652332" y="6967"/>
                      <a:pt x="670596" y="0"/>
                      <a:pt x="6888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 sz="3200" dirty="0"/>
              </a:p>
            </p:txBody>
          </p:sp>
          <p:sp>
            <p:nvSpPr>
              <p:cNvPr id="9" name="TextBox 8"/>
              <p:cNvSpPr txBox="1"/>
              <p:nvPr/>
            </p:nvSpPr>
            <p:spPr>
              <a:xfrm>
                <a:off x="1811337" y="2126097"/>
                <a:ext cx="5725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600" b="1" dirty="0">
                    <a:solidFill>
                      <a:srgbClr val="FFFFFF"/>
                    </a:solidFill>
                    <a:latin typeface="Source Sans Pro" charset="0"/>
                    <a:ea typeface="Source Sans Pro" charset="0"/>
                    <a:cs typeface="Source Sans Pro" charset="0"/>
                  </a:rPr>
                  <a:t>01</a:t>
                </a:r>
              </a:p>
            </p:txBody>
          </p:sp>
          <p:sp>
            <p:nvSpPr>
              <p:cNvPr id="10" name="TextBox 9"/>
              <p:cNvSpPr txBox="1"/>
              <p:nvPr/>
            </p:nvSpPr>
            <p:spPr>
              <a:xfrm>
                <a:off x="1244790" y="3517959"/>
                <a:ext cx="2925381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b="1" dirty="0" smtClean="0">
                    <a:solidFill>
                      <a:srgbClr val="FFFFFF"/>
                    </a:solidFill>
                    <a:latin typeface="Bebas Neue" charset="0"/>
                    <a:ea typeface="Bebas Neue" charset="0"/>
                    <a:cs typeface="Bebas Neue" charset="0"/>
                  </a:rPr>
                  <a:t>infographic</a:t>
                </a:r>
                <a:endParaRPr lang="en-US" sz="2400" b="1" dirty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  <p:sp>
            <p:nvSpPr>
              <p:cNvPr id="11" name="TextBox 10"/>
              <p:cNvSpPr txBox="1"/>
              <p:nvPr/>
            </p:nvSpPr>
            <p:spPr>
              <a:xfrm>
                <a:off x="1244790" y="4157388"/>
                <a:ext cx="2925381" cy="95410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400" dirty="0">
                    <a:solidFill>
                      <a:srgbClr val="FFFFFF"/>
                    </a:solidFill>
                    <a:latin typeface="Source Sans Pro" charset="0"/>
                    <a:ea typeface="Source Sans Pro" charset="0"/>
                    <a:cs typeface="Source Sans Pro" charset="0"/>
                  </a:rPr>
                  <a:t>Lorem ipsum dolor sit</a:t>
                </a:r>
              </a:p>
              <a:p>
                <a:pPr algn="ctr"/>
                <a:r>
                  <a:rPr lang="en-US" sz="1400" dirty="0">
                    <a:solidFill>
                      <a:srgbClr val="FFFFFF"/>
                    </a:solidFill>
                    <a:latin typeface="Source Sans Pro" charset="0"/>
                    <a:ea typeface="Source Sans Pro" charset="0"/>
                    <a:cs typeface="Source Sans Pro" charset="0"/>
                  </a:rPr>
                  <a:t>amet consequitor</a:t>
                </a:r>
              </a:p>
              <a:p>
                <a:pPr algn="ctr"/>
                <a:r>
                  <a:rPr lang="en-US" sz="1400" dirty="0" err="1">
                    <a:solidFill>
                      <a:srgbClr val="FFFFFF"/>
                    </a:solidFill>
                    <a:latin typeface="Source Sans Pro" charset="0"/>
                    <a:ea typeface="Source Sans Pro" charset="0"/>
                    <a:cs typeface="Source Sans Pro" charset="0"/>
                  </a:rPr>
                  <a:t>oragami</a:t>
                </a:r>
                <a:r>
                  <a:rPr lang="en-US" sz="1400" dirty="0">
                    <a:solidFill>
                      <a:srgbClr val="FFFFFF"/>
                    </a:solidFill>
                    <a:latin typeface="Source Sans Pro" charset="0"/>
                    <a:ea typeface="Source Sans Pro" charset="0"/>
                    <a:cs typeface="Source Sans Pro" charset="0"/>
                  </a:rPr>
                  <a:t> is</a:t>
                </a:r>
              </a:p>
              <a:p>
                <a:pPr algn="ctr"/>
                <a:r>
                  <a:rPr lang="en-US" sz="1400" dirty="0">
                    <a:solidFill>
                      <a:srgbClr val="FFFFFF"/>
                    </a:solidFill>
                    <a:latin typeface="Source Sans Pro" charset="0"/>
                    <a:ea typeface="Source Sans Pro" charset="0"/>
                    <a:cs typeface="Source Sans Pro" charset="0"/>
                  </a:rPr>
                  <a:t>radical</a:t>
                </a:r>
              </a:p>
            </p:txBody>
          </p:sp>
          <p:sp>
            <p:nvSpPr>
              <p:cNvPr id="12" name="Rectangle 11"/>
              <p:cNvSpPr/>
              <p:nvPr/>
            </p:nvSpPr>
            <p:spPr>
              <a:xfrm>
                <a:off x="2263388" y="2683516"/>
                <a:ext cx="877163" cy="92333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5400" dirty="0">
                    <a:solidFill>
                      <a:srgbClr val="FFFFFF"/>
                    </a:solidFill>
                    <a:latin typeface="linea-basic-10" charset="0"/>
                    <a:ea typeface="linea-basic-10" charset="0"/>
                    <a:cs typeface="linea-basic-10" charset="0"/>
                  </a:rPr>
                  <a:t>w</a:t>
                </a:r>
                <a:endParaRPr lang="en-US" sz="5400" dirty="0">
                  <a:solidFill>
                    <a:srgbClr val="FFFFFF"/>
                  </a:solidFill>
                </a:endParaRPr>
              </a:p>
            </p:txBody>
          </p:sp>
        </p:grpSp>
      </p:grpSp>
      <p:grpSp>
        <p:nvGrpSpPr>
          <p:cNvPr id="13" name="Group 12"/>
          <p:cNvGrpSpPr/>
          <p:nvPr/>
        </p:nvGrpSpPr>
        <p:grpSpPr>
          <a:xfrm>
            <a:off x="3114965" y="1785708"/>
            <a:ext cx="3671241" cy="4354793"/>
            <a:chOff x="3114965" y="1880685"/>
            <a:chExt cx="3671241" cy="4354793"/>
          </a:xfrm>
        </p:grpSpPr>
        <p:pic>
          <p:nvPicPr>
            <p:cNvPr id="14" name="Picture 13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14965" y="5036370"/>
              <a:ext cx="3671241" cy="1199108"/>
            </a:xfrm>
            <a:prstGeom prst="rect">
              <a:avLst/>
            </a:prstGeom>
          </p:spPr>
        </p:pic>
        <p:grpSp>
          <p:nvGrpSpPr>
            <p:cNvPr id="15" name="Group 14"/>
            <p:cNvGrpSpPr/>
            <p:nvPr/>
          </p:nvGrpSpPr>
          <p:grpSpPr>
            <a:xfrm>
              <a:off x="3494061" y="1880685"/>
              <a:ext cx="2931627" cy="4104904"/>
              <a:chOff x="1238544" y="1880685"/>
              <a:chExt cx="2931627" cy="4104904"/>
            </a:xfrm>
          </p:grpSpPr>
          <p:sp>
            <p:nvSpPr>
              <p:cNvPr id="16" name="Freeform 15"/>
              <p:cNvSpPr/>
              <p:nvPr/>
            </p:nvSpPr>
            <p:spPr>
              <a:xfrm rot="17584879">
                <a:off x="1859394" y="1600399"/>
                <a:ext cx="1284340" cy="1844912"/>
              </a:xfrm>
              <a:custGeom>
                <a:avLst/>
                <a:gdLst>
                  <a:gd name="connsiteX0" fmla="*/ 1621876 w 4116165"/>
                  <a:gd name="connsiteY0" fmla="*/ 814807 h 3497531"/>
                  <a:gd name="connsiteX1" fmla="*/ 3927730 w 4116165"/>
                  <a:gd name="connsiteY1" fmla="*/ 814807 h 3497531"/>
                  <a:gd name="connsiteX2" fmla="*/ 4116165 w 4116165"/>
                  <a:gd name="connsiteY2" fmla="*/ 1003242 h 3497531"/>
                  <a:gd name="connsiteX3" fmla="*/ 4116165 w 4116165"/>
                  <a:gd name="connsiteY3" fmla="*/ 3309096 h 3497531"/>
                  <a:gd name="connsiteX4" fmla="*/ 3927730 w 4116165"/>
                  <a:gd name="connsiteY4" fmla="*/ 3497531 h 3497531"/>
                  <a:gd name="connsiteX5" fmla="*/ 1621876 w 4116165"/>
                  <a:gd name="connsiteY5" fmla="*/ 3497531 h 3497531"/>
                  <a:gd name="connsiteX6" fmla="*/ 1433441 w 4116165"/>
                  <a:gd name="connsiteY6" fmla="*/ 3309096 h 3497531"/>
                  <a:gd name="connsiteX7" fmla="*/ 1433441 w 4116165"/>
                  <a:gd name="connsiteY7" fmla="*/ 1003242 h 3497531"/>
                  <a:gd name="connsiteX8" fmla="*/ 1621876 w 4116165"/>
                  <a:gd name="connsiteY8" fmla="*/ 814807 h 3497531"/>
                  <a:gd name="connsiteX9" fmla="*/ 688860 w 4116165"/>
                  <a:gd name="connsiteY9" fmla="*/ 0 h 3497531"/>
                  <a:gd name="connsiteX10" fmla="*/ 739322 w 4116165"/>
                  <a:gd name="connsiteY10" fmla="*/ 20901 h 3497531"/>
                  <a:gd name="connsiteX11" fmla="*/ 1356818 w 4116165"/>
                  <a:gd name="connsiteY11" fmla="*/ 638398 h 3497531"/>
                  <a:gd name="connsiteX12" fmla="*/ 1356818 w 4116165"/>
                  <a:gd name="connsiteY12" fmla="*/ 739322 h 3497531"/>
                  <a:gd name="connsiteX13" fmla="*/ 739322 w 4116165"/>
                  <a:gd name="connsiteY13" fmla="*/ 1356819 h 3497531"/>
                  <a:gd name="connsiteX14" fmla="*/ 638398 w 4116165"/>
                  <a:gd name="connsiteY14" fmla="*/ 1356819 h 3497531"/>
                  <a:gd name="connsiteX15" fmla="*/ 20901 w 4116165"/>
                  <a:gd name="connsiteY15" fmla="*/ 739322 h 3497531"/>
                  <a:gd name="connsiteX16" fmla="*/ 20901 w 4116165"/>
                  <a:gd name="connsiteY16" fmla="*/ 638398 h 3497531"/>
                  <a:gd name="connsiteX17" fmla="*/ 638398 w 4116165"/>
                  <a:gd name="connsiteY17" fmla="*/ 20901 h 3497531"/>
                  <a:gd name="connsiteX18" fmla="*/ 688860 w 4116165"/>
                  <a:gd name="connsiteY18" fmla="*/ 0 h 3497531"/>
                  <a:gd name="connsiteX0" fmla="*/ 1433441 w 4116165"/>
                  <a:gd name="connsiteY0" fmla="*/ 1003242 h 3497531"/>
                  <a:gd name="connsiteX1" fmla="*/ 3927730 w 4116165"/>
                  <a:gd name="connsiteY1" fmla="*/ 814807 h 3497531"/>
                  <a:gd name="connsiteX2" fmla="*/ 4116165 w 4116165"/>
                  <a:gd name="connsiteY2" fmla="*/ 1003242 h 3497531"/>
                  <a:gd name="connsiteX3" fmla="*/ 4116165 w 4116165"/>
                  <a:gd name="connsiteY3" fmla="*/ 3309096 h 3497531"/>
                  <a:gd name="connsiteX4" fmla="*/ 3927730 w 4116165"/>
                  <a:gd name="connsiteY4" fmla="*/ 3497531 h 3497531"/>
                  <a:gd name="connsiteX5" fmla="*/ 1621876 w 4116165"/>
                  <a:gd name="connsiteY5" fmla="*/ 3497531 h 3497531"/>
                  <a:gd name="connsiteX6" fmla="*/ 1433441 w 4116165"/>
                  <a:gd name="connsiteY6" fmla="*/ 3309096 h 3497531"/>
                  <a:gd name="connsiteX7" fmla="*/ 1433441 w 4116165"/>
                  <a:gd name="connsiteY7" fmla="*/ 1003242 h 3497531"/>
                  <a:gd name="connsiteX8" fmla="*/ 688860 w 4116165"/>
                  <a:gd name="connsiteY8" fmla="*/ 0 h 3497531"/>
                  <a:gd name="connsiteX9" fmla="*/ 739322 w 4116165"/>
                  <a:gd name="connsiteY9" fmla="*/ 20901 h 3497531"/>
                  <a:gd name="connsiteX10" fmla="*/ 1356818 w 4116165"/>
                  <a:gd name="connsiteY10" fmla="*/ 638398 h 3497531"/>
                  <a:gd name="connsiteX11" fmla="*/ 1356818 w 4116165"/>
                  <a:gd name="connsiteY11" fmla="*/ 739322 h 3497531"/>
                  <a:gd name="connsiteX12" fmla="*/ 739322 w 4116165"/>
                  <a:gd name="connsiteY12" fmla="*/ 1356819 h 3497531"/>
                  <a:gd name="connsiteX13" fmla="*/ 638398 w 4116165"/>
                  <a:gd name="connsiteY13" fmla="*/ 1356819 h 3497531"/>
                  <a:gd name="connsiteX14" fmla="*/ 20901 w 4116165"/>
                  <a:gd name="connsiteY14" fmla="*/ 739322 h 3497531"/>
                  <a:gd name="connsiteX15" fmla="*/ 20901 w 4116165"/>
                  <a:gd name="connsiteY15" fmla="*/ 638398 h 3497531"/>
                  <a:gd name="connsiteX16" fmla="*/ 638398 w 4116165"/>
                  <a:gd name="connsiteY16" fmla="*/ 20901 h 3497531"/>
                  <a:gd name="connsiteX17" fmla="*/ 688860 w 4116165"/>
                  <a:gd name="connsiteY17" fmla="*/ 0 h 3497531"/>
                  <a:gd name="connsiteX0" fmla="*/ 1433441 w 4116165"/>
                  <a:gd name="connsiteY0" fmla="*/ 3309096 h 3497531"/>
                  <a:gd name="connsiteX1" fmla="*/ 3927730 w 4116165"/>
                  <a:gd name="connsiteY1" fmla="*/ 814807 h 3497531"/>
                  <a:gd name="connsiteX2" fmla="*/ 4116165 w 4116165"/>
                  <a:gd name="connsiteY2" fmla="*/ 1003242 h 3497531"/>
                  <a:gd name="connsiteX3" fmla="*/ 4116165 w 4116165"/>
                  <a:gd name="connsiteY3" fmla="*/ 3309096 h 3497531"/>
                  <a:gd name="connsiteX4" fmla="*/ 3927730 w 4116165"/>
                  <a:gd name="connsiteY4" fmla="*/ 3497531 h 3497531"/>
                  <a:gd name="connsiteX5" fmla="*/ 1621876 w 4116165"/>
                  <a:gd name="connsiteY5" fmla="*/ 3497531 h 3497531"/>
                  <a:gd name="connsiteX6" fmla="*/ 1433441 w 4116165"/>
                  <a:gd name="connsiteY6" fmla="*/ 3309096 h 3497531"/>
                  <a:gd name="connsiteX7" fmla="*/ 688860 w 4116165"/>
                  <a:gd name="connsiteY7" fmla="*/ 0 h 3497531"/>
                  <a:gd name="connsiteX8" fmla="*/ 739322 w 4116165"/>
                  <a:gd name="connsiteY8" fmla="*/ 20901 h 3497531"/>
                  <a:gd name="connsiteX9" fmla="*/ 1356818 w 4116165"/>
                  <a:gd name="connsiteY9" fmla="*/ 638398 h 3497531"/>
                  <a:gd name="connsiteX10" fmla="*/ 1356818 w 4116165"/>
                  <a:gd name="connsiteY10" fmla="*/ 739322 h 3497531"/>
                  <a:gd name="connsiteX11" fmla="*/ 739322 w 4116165"/>
                  <a:gd name="connsiteY11" fmla="*/ 1356819 h 3497531"/>
                  <a:gd name="connsiteX12" fmla="*/ 638398 w 4116165"/>
                  <a:gd name="connsiteY12" fmla="*/ 1356819 h 3497531"/>
                  <a:gd name="connsiteX13" fmla="*/ 20901 w 4116165"/>
                  <a:gd name="connsiteY13" fmla="*/ 739322 h 3497531"/>
                  <a:gd name="connsiteX14" fmla="*/ 20901 w 4116165"/>
                  <a:gd name="connsiteY14" fmla="*/ 638398 h 3497531"/>
                  <a:gd name="connsiteX15" fmla="*/ 638398 w 4116165"/>
                  <a:gd name="connsiteY15" fmla="*/ 20901 h 3497531"/>
                  <a:gd name="connsiteX16" fmla="*/ 688860 w 4116165"/>
                  <a:gd name="connsiteY16" fmla="*/ 0 h 3497531"/>
                  <a:gd name="connsiteX0" fmla="*/ 1433441 w 4116165"/>
                  <a:gd name="connsiteY0" fmla="*/ 3309096 h 3497531"/>
                  <a:gd name="connsiteX1" fmla="*/ 4116165 w 4116165"/>
                  <a:gd name="connsiteY1" fmla="*/ 1003242 h 3497531"/>
                  <a:gd name="connsiteX2" fmla="*/ 4116165 w 4116165"/>
                  <a:gd name="connsiteY2" fmla="*/ 3309096 h 3497531"/>
                  <a:gd name="connsiteX3" fmla="*/ 3927730 w 4116165"/>
                  <a:gd name="connsiteY3" fmla="*/ 3497531 h 3497531"/>
                  <a:gd name="connsiteX4" fmla="*/ 1621876 w 4116165"/>
                  <a:gd name="connsiteY4" fmla="*/ 3497531 h 3497531"/>
                  <a:gd name="connsiteX5" fmla="*/ 1433441 w 4116165"/>
                  <a:gd name="connsiteY5" fmla="*/ 3309096 h 3497531"/>
                  <a:gd name="connsiteX6" fmla="*/ 688860 w 4116165"/>
                  <a:gd name="connsiteY6" fmla="*/ 0 h 3497531"/>
                  <a:gd name="connsiteX7" fmla="*/ 739322 w 4116165"/>
                  <a:gd name="connsiteY7" fmla="*/ 20901 h 3497531"/>
                  <a:gd name="connsiteX8" fmla="*/ 1356818 w 4116165"/>
                  <a:gd name="connsiteY8" fmla="*/ 638398 h 3497531"/>
                  <a:gd name="connsiteX9" fmla="*/ 1356818 w 4116165"/>
                  <a:gd name="connsiteY9" fmla="*/ 739322 h 3497531"/>
                  <a:gd name="connsiteX10" fmla="*/ 739322 w 4116165"/>
                  <a:gd name="connsiteY10" fmla="*/ 1356819 h 3497531"/>
                  <a:gd name="connsiteX11" fmla="*/ 638398 w 4116165"/>
                  <a:gd name="connsiteY11" fmla="*/ 1356819 h 3497531"/>
                  <a:gd name="connsiteX12" fmla="*/ 20901 w 4116165"/>
                  <a:gd name="connsiteY12" fmla="*/ 739322 h 3497531"/>
                  <a:gd name="connsiteX13" fmla="*/ 20901 w 4116165"/>
                  <a:gd name="connsiteY13" fmla="*/ 638398 h 3497531"/>
                  <a:gd name="connsiteX14" fmla="*/ 638398 w 4116165"/>
                  <a:gd name="connsiteY14" fmla="*/ 20901 h 3497531"/>
                  <a:gd name="connsiteX15" fmla="*/ 688860 w 4116165"/>
                  <a:gd name="connsiteY15" fmla="*/ 0 h 3497531"/>
                  <a:gd name="connsiteX0" fmla="*/ 1433441 w 4116165"/>
                  <a:gd name="connsiteY0" fmla="*/ 3309096 h 3497531"/>
                  <a:gd name="connsiteX1" fmla="*/ 4116165 w 4116165"/>
                  <a:gd name="connsiteY1" fmla="*/ 3309096 h 3497531"/>
                  <a:gd name="connsiteX2" fmla="*/ 3927730 w 4116165"/>
                  <a:gd name="connsiteY2" fmla="*/ 3497531 h 3497531"/>
                  <a:gd name="connsiteX3" fmla="*/ 1621876 w 4116165"/>
                  <a:gd name="connsiteY3" fmla="*/ 3497531 h 3497531"/>
                  <a:gd name="connsiteX4" fmla="*/ 1433441 w 4116165"/>
                  <a:gd name="connsiteY4" fmla="*/ 3309096 h 3497531"/>
                  <a:gd name="connsiteX5" fmla="*/ 688860 w 4116165"/>
                  <a:gd name="connsiteY5" fmla="*/ 0 h 3497531"/>
                  <a:gd name="connsiteX6" fmla="*/ 739322 w 4116165"/>
                  <a:gd name="connsiteY6" fmla="*/ 20901 h 3497531"/>
                  <a:gd name="connsiteX7" fmla="*/ 1356818 w 4116165"/>
                  <a:gd name="connsiteY7" fmla="*/ 638398 h 3497531"/>
                  <a:gd name="connsiteX8" fmla="*/ 1356818 w 4116165"/>
                  <a:gd name="connsiteY8" fmla="*/ 739322 h 3497531"/>
                  <a:gd name="connsiteX9" fmla="*/ 739322 w 4116165"/>
                  <a:gd name="connsiteY9" fmla="*/ 1356819 h 3497531"/>
                  <a:gd name="connsiteX10" fmla="*/ 638398 w 4116165"/>
                  <a:gd name="connsiteY10" fmla="*/ 1356819 h 3497531"/>
                  <a:gd name="connsiteX11" fmla="*/ 20901 w 4116165"/>
                  <a:gd name="connsiteY11" fmla="*/ 739322 h 3497531"/>
                  <a:gd name="connsiteX12" fmla="*/ 20901 w 4116165"/>
                  <a:gd name="connsiteY12" fmla="*/ 638398 h 3497531"/>
                  <a:gd name="connsiteX13" fmla="*/ 638398 w 4116165"/>
                  <a:gd name="connsiteY13" fmla="*/ 20901 h 3497531"/>
                  <a:gd name="connsiteX14" fmla="*/ 688860 w 4116165"/>
                  <a:gd name="connsiteY14" fmla="*/ 0 h 3497531"/>
                  <a:gd name="connsiteX0" fmla="*/ 1433441 w 3927730"/>
                  <a:gd name="connsiteY0" fmla="*/ 3309096 h 3497531"/>
                  <a:gd name="connsiteX1" fmla="*/ 3927730 w 3927730"/>
                  <a:gd name="connsiteY1" fmla="*/ 3497531 h 3497531"/>
                  <a:gd name="connsiteX2" fmla="*/ 1621876 w 3927730"/>
                  <a:gd name="connsiteY2" fmla="*/ 3497531 h 3497531"/>
                  <a:gd name="connsiteX3" fmla="*/ 1433441 w 3927730"/>
                  <a:gd name="connsiteY3" fmla="*/ 3309096 h 3497531"/>
                  <a:gd name="connsiteX4" fmla="*/ 688860 w 3927730"/>
                  <a:gd name="connsiteY4" fmla="*/ 0 h 3497531"/>
                  <a:gd name="connsiteX5" fmla="*/ 739322 w 3927730"/>
                  <a:gd name="connsiteY5" fmla="*/ 20901 h 3497531"/>
                  <a:gd name="connsiteX6" fmla="*/ 1356818 w 3927730"/>
                  <a:gd name="connsiteY6" fmla="*/ 638398 h 3497531"/>
                  <a:gd name="connsiteX7" fmla="*/ 1356818 w 3927730"/>
                  <a:gd name="connsiteY7" fmla="*/ 739322 h 3497531"/>
                  <a:gd name="connsiteX8" fmla="*/ 739322 w 3927730"/>
                  <a:gd name="connsiteY8" fmla="*/ 1356819 h 3497531"/>
                  <a:gd name="connsiteX9" fmla="*/ 638398 w 3927730"/>
                  <a:gd name="connsiteY9" fmla="*/ 1356819 h 3497531"/>
                  <a:gd name="connsiteX10" fmla="*/ 20901 w 3927730"/>
                  <a:gd name="connsiteY10" fmla="*/ 739322 h 3497531"/>
                  <a:gd name="connsiteX11" fmla="*/ 20901 w 3927730"/>
                  <a:gd name="connsiteY11" fmla="*/ 638398 h 3497531"/>
                  <a:gd name="connsiteX12" fmla="*/ 638398 w 3927730"/>
                  <a:gd name="connsiteY12" fmla="*/ 20901 h 3497531"/>
                  <a:gd name="connsiteX13" fmla="*/ 688860 w 3927730"/>
                  <a:gd name="connsiteY13" fmla="*/ 0 h 3497531"/>
                  <a:gd name="connsiteX0" fmla="*/ 1433441 w 1621876"/>
                  <a:gd name="connsiteY0" fmla="*/ 3309096 h 3497531"/>
                  <a:gd name="connsiteX1" fmla="*/ 1621876 w 1621876"/>
                  <a:gd name="connsiteY1" fmla="*/ 3497531 h 3497531"/>
                  <a:gd name="connsiteX2" fmla="*/ 1433441 w 1621876"/>
                  <a:gd name="connsiteY2" fmla="*/ 3309096 h 3497531"/>
                  <a:gd name="connsiteX3" fmla="*/ 688860 w 1621876"/>
                  <a:gd name="connsiteY3" fmla="*/ 0 h 3497531"/>
                  <a:gd name="connsiteX4" fmla="*/ 739322 w 1621876"/>
                  <a:gd name="connsiteY4" fmla="*/ 20901 h 3497531"/>
                  <a:gd name="connsiteX5" fmla="*/ 1356818 w 1621876"/>
                  <a:gd name="connsiteY5" fmla="*/ 638398 h 3497531"/>
                  <a:gd name="connsiteX6" fmla="*/ 1356818 w 1621876"/>
                  <a:gd name="connsiteY6" fmla="*/ 739322 h 3497531"/>
                  <a:gd name="connsiteX7" fmla="*/ 739322 w 1621876"/>
                  <a:gd name="connsiteY7" fmla="*/ 1356819 h 3497531"/>
                  <a:gd name="connsiteX8" fmla="*/ 638398 w 1621876"/>
                  <a:gd name="connsiteY8" fmla="*/ 1356819 h 3497531"/>
                  <a:gd name="connsiteX9" fmla="*/ 20901 w 1621876"/>
                  <a:gd name="connsiteY9" fmla="*/ 739322 h 3497531"/>
                  <a:gd name="connsiteX10" fmla="*/ 20901 w 1621876"/>
                  <a:gd name="connsiteY10" fmla="*/ 638398 h 3497531"/>
                  <a:gd name="connsiteX11" fmla="*/ 638398 w 1621876"/>
                  <a:gd name="connsiteY11" fmla="*/ 20901 h 3497531"/>
                  <a:gd name="connsiteX12" fmla="*/ 688860 w 1621876"/>
                  <a:gd name="connsiteY12" fmla="*/ 0 h 3497531"/>
                  <a:gd name="connsiteX0" fmla="*/ 688860 w 1377719"/>
                  <a:gd name="connsiteY0" fmla="*/ 0 h 1377720"/>
                  <a:gd name="connsiteX1" fmla="*/ 739322 w 1377719"/>
                  <a:gd name="connsiteY1" fmla="*/ 20901 h 1377720"/>
                  <a:gd name="connsiteX2" fmla="*/ 1356818 w 1377719"/>
                  <a:gd name="connsiteY2" fmla="*/ 638398 h 1377720"/>
                  <a:gd name="connsiteX3" fmla="*/ 1356818 w 1377719"/>
                  <a:gd name="connsiteY3" fmla="*/ 739322 h 1377720"/>
                  <a:gd name="connsiteX4" fmla="*/ 739322 w 1377719"/>
                  <a:gd name="connsiteY4" fmla="*/ 1356819 h 1377720"/>
                  <a:gd name="connsiteX5" fmla="*/ 638398 w 1377719"/>
                  <a:gd name="connsiteY5" fmla="*/ 1356819 h 1377720"/>
                  <a:gd name="connsiteX6" fmla="*/ 20901 w 1377719"/>
                  <a:gd name="connsiteY6" fmla="*/ 739322 h 1377720"/>
                  <a:gd name="connsiteX7" fmla="*/ 20901 w 1377719"/>
                  <a:gd name="connsiteY7" fmla="*/ 638398 h 1377720"/>
                  <a:gd name="connsiteX8" fmla="*/ 638398 w 1377719"/>
                  <a:gd name="connsiteY8" fmla="*/ 20901 h 1377720"/>
                  <a:gd name="connsiteX9" fmla="*/ 688860 w 1377719"/>
                  <a:gd name="connsiteY9" fmla="*/ 0 h 1377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77719" h="1377720">
                    <a:moveTo>
                      <a:pt x="688860" y="0"/>
                    </a:moveTo>
                    <a:cubicBezTo>
                      <a:pt x="707124" y="0"/>
                      <a:pt x="725387" y="6967"/>
                      <a:pt x="739322" y="20901"/>
                    </a:cubicBezTo>
                    <a:lnTo>
                      <a:pt x="1356818" y="638398"/>
                    </a:lnTo>
                    <a:cubicBezTo>
                      <a:pt x="1384687" y="666267"/>
                      <a:pt x="1384687" y="711453"/>
                      <a:pt x="1356818" y="739322"/>
                    </a:cubicBezTo>
                    <a:lnTo>
                      <a:pt x="739322" y="1356819"/>
                    </a:lnTo>
                    <a:cubicBezTo>
                      <a:pt x="711453" y="1384688"/>
                      <a:pt x="666267" y="1384688"/>
                      <a:pt x="638398" y="1356819"/>
                    </a:cubicBezTo>
                    <a:lnTo>
                      <a:pt x="20901" y="739322"/>
                    </a:lnTo>
                    <a:cubicBezTo>
                      <a:pt x="-6968" y="711453"/>
                      <a:pt x="-6968" y="666267"/>
                      <a:pt x="20901" y="638398"/>
                    </a:cubicBezTo>
                    <a:lnTo>
                      <a:pt x="638398" y="20901"/>
                    </a:lnTo>
                    <a:cubicBezTo>
                      <a:pt x="652332" y="6967"/>
                      <a:pt x="670596" y="0"/>
                      <a:pt x="68886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 sz="3200" dirty="0"/>
              </a:p>
            </p:txBody>
          </p:sp>
          <p:sp>
            <p:nvSpPr>
              <p:cNvPr id="17" name="Freeform 16"/>
              <p:cNvSpPr/>
              <p:nvPr/>
            </p:nvSpPr>
            <p:spPr>
              <a:xfrm>
                <a:off x="1238544" y="2047058"/>
                <a:ext cx="2926853" cy="3938531"/>
              </a:xfrm>
              <a:custGeom>
                <a:avLst/>
                <a:gdLst>
                  <a:gd name="connsiteX0" fmla="*/ 1621876 w 4116165"/>
                  <a:gd name="connsiteY0" fmla="*/ 814807 h 3497531"/>
                  <a:gd name="connsiteX1" fmla="*/ 3927730 w 4116165"/>
                  <a:gd name="connsiteY1" fmla="*/ 814807 h 3497531"/>
                  <a:gd name="connsiteX2" fmla="*/ 4116165 w 4116165"/>
                  <a:gd name="connsiteY2" fmla="*/ 1003242 h 3497531"/>
                  <a:gd name="connsiteX3" fmla="*/ 4116165 w 4116165"/>
                  <a:gd name="connsiteY3" fmla="*/ 3309096 h 3497531"/>
                  <a:gd name="connsiteX4" fmla="*/ 3927730 w 4116165"/>
                  <a:gd name="connsiteY4" fmla="*/ 3497531 h 3497531"/>
                  <a:gd name="connsiteX5" fmla="*/ 1621876 w 4116165"/>
                  <a:gd name="connsiteY5" fmla="*/ 3497531 h 3497531"/>
                  <a:gd name="connsiteX6" fmla="*/ 1433441 w 4116165"/>
                  <a:gd name="connsiteY6" fmla="*/ 3309096 h 3497531"/>
                  <a:gd name="connsiteX7" fmla="*/ 1433441 w 4116165"/>
                  <a:gd name="connsiteY7" fmla="*/ 1003242 h 3497531"/>
                  <a:gd name="connsiteX8" fmla="*/ 1621876 w 4116165"/>
                  <a:gd name="connsiteY8" fmla="*/ 814807 h 3497531"/>
                  <a:gd name="connsiteX9" fmla="*/ 688860 w 4116165"/>
                  <a:gd name="connsiteY9" fmla="*/ 0 h 3497531"/>
                  <a:gd name="connsiteX10" fmla="*/ 739322 w 4116165"/>
                  <a:gd name="connsiteY10" fmla="*/ 20901 h 3497531"/>
                  <a:gd name="connsiteX11" fmla="*/ 1356818 w 4116165"/>
                  <a:gd name="connsiteY11" fmla="*/ 638398 h 3497531"/>
                  <a:gd name="connsiteX12" fmla="*/ 1356818 w 4116165"/>
                  <a:gd name="connsiteY12" fmla="*/ 739322 h 3497531"/>
                  <a:gd name="connsiteX13" fmla="*/ 739322 w 4116165"/>
                  <a:gd name="connsiteY13" fmla="*/ 1356819 h 3497531"/>
                  <a:gd name="connsiteX14" fmla="*/ 638398 w 4116165"/>
                  <a:gd name="connsiteY14" fmla="*/ 1356819 h 3497531"/>
                  <a:gd name="connsiteX15" fmla="*/ 20901 w 4116165"/>
                  <a:gd name="connsiteY15" fmla="*/ 739322 h 3497531"/>
                  <a:gd name="connsiteX16" fmla="*/ 20901 w 4116165"/>
                  <a:gd name="connsiteY16" fmla="*/ 638398 h 3497531"/>
                  <a:gd name="connsiteX17" fmla="*/ 638398 w 4116165"/>
                  <a:gd name="connsiteY17" fmla="*/ 20901 h 3497531"/>
                  <a:gd name="connsiteX18" fmla="*/ 688860 w 4116165"/>
                  <a:gd name="connsiteY18" fmla="*/ 0 h 3497531"/>
                  <a:gd name="connsiteX0" fmla="*/ 1433441 w 4116165"/>
                  <a:gd name="connsiteY0" fmla="*/ 1003242 h 3497531"/>
                  <a:gd name="connsiteX1" fmla="*/ 3927730 w 4116165"/>
                  <a:gd name="connsiteY1" fmla="*/ 814807 h 3497531"/>
                  <a:gd name="connsiteX2" fmla="*/ 4116165 w 4116165"/>
                  <a:gd name="connsiteY2" fmla="*/ 1003242 h 3497531"/>
                  <a:gd name="connsiteX3" fmla="*/ 4116165 w 4116165"/>
                  <a:gd name="connsiteY3" fmla="*/ 3309096 h 3497531"/>
                  <a:gd name="connsiteX4" fmla="*/ 3927730 w 4116165"/>
                  <a:gd name="connsiteY4" fmla="*/ 3497531 h 3497531"/>
                  <a:gd name="connsiteX5" fmla="*/ 1621876 w 4116165"/>
                  <a:gd name="connsiteY5" fmla="*/ 3497531 h 3497531"/>
                  <a:gd name="connsiteX6" fmla="*/ 1433441 w 4116165"/>
                  <a:gd name="connsiteY6" fmla="*/ 3309096 h 3497531"/>
                  <a:gd name="connsiteX7" fmla="*/ 1433441 w 4116165"/>
                  <a:gd name="connsiteY7" fmla="*/ 1003242 h 3497531"/>
                  <a:gd name="connsiteX8" fmla="*/ 688860 w 4116165"/>
                  <a:gd name="connsiteY8" fmla="*/ 0 h 3497531"/>
                  <a:gd name="connsiteX9" fmla="*/ 739322 w 4116165"/>
                  <a:gd name="connsiteY9" fmla="*/ 20901 h 3497531"/>
                  <a:gd name="connsiteX10" fmla="*/ 1356818 w 4116165"/>
                  <a:gd name="connsiteY10" fmla="*/ 638398 h 3497531"/>
                  <a:gd name="connsiteX11" fmla="*/ 1356818 w 4116165"/>
                  <a:gd name="connsiteY11" fmla="*/ 739322 h 3497531"/>
                  <a:gd name="connsiteX12" fmla="*/ 739322 w 4116165"/>
                  <a:gd name="connsiteY12" fmla="*/ 1356819 h 3497531"/>
                  <a:gd name="connsiteX13" fmla="*/ 638398 w 4116165"/>
                  <a:gd name="connsiteY13" fmla="*/ 1356819 h 3497531"/>
                  <a:gd name="connsiteX14" fmla="*/ 20901 w 4116165"/>
                  <a:gd name="connsiteY14" fmla="*/ 739322 h 3497531"/>
                  <a:gd name="connsiteX15" fmla="*/ 20901 w 4116165"/>
                  <a:gd name="connsiteY15" fmla="*/ 638398 h 3497531"/>
                  <a:gd name="connsiteX16" fmla="*/ 638398 w 4116165"/>
                  <a:gd name="connsiteY16" fmla="*/ 20901 h 3497531"/>
                  <a:gd name="connsiteX17" fmla="*/ 688860 w 4116165"/>
                  <a:gd name="connsiteY17" fmla="*/ 0 h 3497531"/>
                  <a:gd name="connsiteX0" fmla="*/ 1433441 w 4116165"/>
                  <a:gd name="connsiteY0" fmla="*/ 3309096 h 3497531"/>
                  <a:gd name="connsiteX1" fmla="*/ 3927730 w 4116165"/>
                  <a:gd name="connsiteY1" fmla="*/ 814807 h 3497531"/>
                  <a:gd name="connsiteX2" fmla="*/ 4116165 w 4116165"/>
                  <a:gd name="connsiteY2" fmla="*/ 1003242 h 3497531"/>
                  <a:gd name="connsiteX3" fmla="*/ 4116165 w 4116165"/>
                  <a:gd name="connsiteY3" fmla="*/ 3309096 h 3497531"/>
                  <a:gd name="connsiteX4" fmla="*/ 3927730 w 4116165"/>
                  <a:gd name="connsiteY4" fmla="*/ 3497531 h 3497531"/>
                  <a:gd name="connsiteX5" fmla="*/ 1621876 w 4116165"/>
                  <a:gd name="connsiteY5" fmla="*/ 3497531 h 3497531"/>
                  <a:gd name="connsiteX6" fmla="*/ 1433441 w 4116165"/>
                  <a:gd name="connsiteY6" fmla="*/ 3309096 h 3497531"/>
                  <a:gd name="connsiteX7" fmla="*/ 688860 w 4116165"/>
                  <a:gd name="connsiteY7" fmla="*/ 0 h 3497531"/>
                  <a:gd name="connsiteX8" fmla="*/ 739322 w 4116165"/>
                  <a:gd name="connsiteY8" fmla="*/ 20901 h 3497531"/>
                  <a:gd name="connsiteX9" fmla="*/ 1356818 w 4116165"/>
                  <a:gd name="connsiteY9" fmla="*/ 638398 h 3497531"/>
                  <a:gd name="connsiteX10" fmla="*/ 1356818 w 4116165"/>
                  <a:gd name="connsiteY10" fmla="*/ 739322 h 3497531"/>
                  <a:gd name="connsiteX11" fmla="*/ 739322 w 4116165"/>
                  <a:gd name="connsiteY11" fmla="*/ 1356819 h 3497531"/>
                  <a:gd name="connsiteX12" fmla="*/ 638398 w 4116165"/>
                  <a:gd name="connsiteY12" fmla="*/ 1356819 h 3497531"/>
                  <a:gd name="connsiteX13" fmla="*/ 20901 w 4116165"/>
                  <a:gd name="connsiteY13" fmla="*/ 739322 h 3497531"/>
                  <a:gd name="connsiteX14" fmla="*/ 20901 w 4116165"/>
                  <a:gd name="connsiteY14" fmla="*/ 638398 h 3497531"/>
                  <a:gd name="connsiteX15" fmla="*/ 638398 w 4116165"/>
                  <a:gd name="connsiteY15" fmla="*/ 20901 h 3497531"/>
                  <a:gd name="connsiteX16" fmla="*/ 688860 w 4116165"/>
                  <a:gd name="connsiteY16" fmla="*/ 0 h 3497531"/>
                  <a:gd name="connsiteX0" fmla="*/ 1433441 w 4116165"/>
                  <a:gd name="connsiteY0" fmla="*/ 3309096 h 3497531"/>
                  <a:gd name="connsiteX1" fmla="*/ 4116165 w 4116165"/>
                  <a:gd name="connsiteY1" fmla="*/ 1003242 h 3497531"/>
                  <a:gd name="connsiteX2" fmla="*/ 4116165 w 4116165"/>
                  <a:gd name="connsiteY2" fmla="*/ 3309096 h 3497531"/>
                  <a:gd name="connsiteX3" fmla="*/ 3927730 w 4116165"/>
                  <a:gd name="connsiteY3" fmla="*/ 3497531 h 3497531"/>
                  <a:gd name="connsiteX4" fmla="*/ 1621876 w 4116165"/>
                  <a:gd name="connsiteY4" fmla="*/ 3497531 h 3497531"/>
                  <a:gd name="connsiteX5" fmla="*/ 1433441 w 4116165"/>
                  <a:gd name="connsiteY5" fmla="*/ 3309096 h 3497531"/>
                  <a:gd name="connsiteX6" fmla="*/ 688860 w 4116165"/>
                  <a:gd name="connsiteY6" fmla="*/ 0 h 3497531"/>
                  <a:gd name="connsiteX7" fmla="*/ 739322 w 4116165"/>
                  <a:gd name="connsiteY7" fmla="*/ 20901 h 3497531"/>
                  <a:gd name="connsiteX8" fmla="*/ 1356818 w 4116165"/>
                  <a:gd name="connsiteY8" fmla="*/ 638398 h 3497531"/>
                  <a:gd name="connsiteX9" fmla="*/ 1356818 w 4116165"/>
                  <a:gd name="connsiteY9" fmla="*/ 739322 h 3497531"/>
                  <a:gd name="connsiteX10" fmla="*/ 739322 w 4116165"/>
                  <a:gd name="connsiteY10" fmla="*/ 1356819 h 3497531"/>
                  <a:gd name="connsiteX11" fmla="*/ 638398 w 4116165"/>
                  <a:gd name="connsiteY11" fmla="*/ 1356819 h 3497531"/>
                  <a:gd name="connsiteX12" fmla="*/ 20901 w 4116165"/>
                  <a:gd name="connsiteY12" fmla="*/ 739322 h 3497531"/>
                  <a:gd name="connsiteX13" fmla="*/ 20901 w 4116165"/>
                  <a:gd name="connsiteY13" fmla="*/ 638398 h 3497531"/>
                  <a:gd name="connsiteX14" fmla="*/ 638398 w 4116165"/>
                  <a:gd name="connsiteY14" fmla="*/ 20901 h 3497531"/>
                  <a:gd name="connsiteX15" fmla="*/ 688860 w 4116165"/>
                  <a:gd name="connsiteY15" fmla="*/ 0 h 3497531"/>
                  <a:gd name="connsiteX0" fmla="*/ 1433441 w 4116165"/>
                  <a:gd name="connsiteY0" fmla="*/ 3309096 h 3497531"/>
                  <a:gd name="connsiteX1" fmla="*/ 4116165 w 4116165"/>
                  <a:gd name="connsiteY1" fmla="*/ 3309096 h 3497531"/>
                  <a:gd name="connsiteX2" fmla="*/ 3927730 w 4116165"/>
                  <a:gd name="connsiteY2" fmla="*/ 3497531 h 3497531"/>
                  <a:gd name="connsiteX3" fmla="*/ 1621876 w 4116165"/>
                  <a:gd name="connsiteY3" fmla="*/ 3497531 h 3497531"/>
                  <a:gd name="connsiteX4" fmla="*/ 1433441 w 4116165"/>
                  <a:gd name="connsiteY4" fmla="*/ 3309096 h 3497531"/>
                  <a:gd name="connsiteX5" fmla="*/ 688860 w 4116165"/>
                  <a:gd name="connsiteY5" fmla="*/ 0 h 3497531"/>
                  <a:gd name="connsiteX6" fmla="*/ 739322 w 4116165"/>
                  <a:gd name="connsiteY6" fmla="*/ 20901 h 3497531"/>
                  <a:gd name="connsiteX7" fmla="*/ 1356818 w 4116165"/>
                  <a:gd name="connsiteY7" fmla="*/ 638398 h 3497531"/>
                  <a:gd name="connsiteX8" fmla="*/ 1356818 w 4116165"/>
                  <a:gd name="connsiteY8" fmla="*/ 739322 h 3497531"/>
                  <a:gd name="connsiteX9" fmla="*/ 739322 w 4116165"/>
                  <a:gd name="connsiteY9" fmla="*/ 1356819 h 3497531"/>
                  <a:gd name="connsiteX10" fmla="*/ 638398 w 4116165"/>
                  <a:gd name="connsiteY10" fmla="*/ 1356819 h 3497531"/>
                  <a:gd name="connsiteX11" fmla="*/ 20901 w 4116165"/>
                  <a:gd name="connsiteY11" fmla="*/ 739322 h 3497531"/>
                  <a:gd name="connsiteX12" fmla="*/ 20901 w 4116165"/>
                  <a:gd name="connsiteY12" fmla="*/ 638398 h 3497531"/>
                  <a:gd name="connsiteX13" fmla="*/ 638398 w 4116165"/>
                  <a:gd name="connsiteY13" fmla="*/ 20901 h 3497531"/>
                  <a:gd name="connsiteX14" fmla="*/ 688860 w 4116165"/>
                  <a:gd name="connsiteY14" fmla="*/ 0 h 3497531"/>
                  <a:gd name="connsiteX0" fmla="*/ 1433441 w 3927730"/>
                  <a:gd name="connsiteY0" fmla="*/ 3309096 h 3497531"/>
                  <a:gd name="connsiteX1" fmla="*/ 3927730 w 3927730"/>
                  <a:gd name="connsiteY1" fmla="*/ 3497531 h 3497531"/>
                  <a:gd name="connsiteX2" fmla="*/ 1621876 w 3927730"/>
                  <a:gd name="connsiteY2" fmla="*/ 3497531 h 3497531"/>
                  <a:gd name="connsiteX3" fmla="*/ 1433441 w 3927730"/>
                  <a:gd name="connsiteY3" fmla="*/ 3309096 h 3497531"/>
                  <a:gd name="connsiteX4" fmla="*/ 688860 w 3927730"/>
                  <a:gd name="connsiteY4" fmla="*/ 0 h 3497531"/>
                  <a:gd name="connsiteX5" fmla="*/ 739322 w 3927730"/>
                  <a:gd name="connsiteY5" fmla="*/ 20901 h 3497531"/>
                  <a:gd name="connsiteX6" fmla="*/ 1356818 w 3927730"/>
                  <a:gd name="connsiteY6" fmla="*/ 638398 h 3497531"/>
                  <a:gd name="connsiteX7" fmla="*/ 1356818 w 3927730"/>
                  <a:gd name="connsiteY7" fmla="*/ 739322 h 3497531"/>
                  <a:gd name="connsiteX8" fmla="*/ 739322 w 3927730"/>
                  <a:gd name="connsiteY8" fmla="*/ 1356819 h 3497531"/>
                  <a:gd name="connsiteX9" fmla="*/ 638398 w 3927730"/>
                  <a:gd name="connsiteY9" fmla="*/ 1356819 h 3497531"/>
                  <a:gd name="connsiteX10" fmla="*/ 20901 w 3927730"/>
                  <a:gd name="connsiteY10" fmla="*/ 739322 h 3497531"/>
                  <a:gd name="connsiteX11" fmla="*/ 20901 w 3927730"/>
                  <a:gd name="connsiteY11" fmla="*/ 638398 h 3497531"/>
                  <a:gd name="connsiteX12" fmla="*/ 638398 w 3927730"/>
                  <a:gd name="connsiteY12" fmla="*/ 20901 h 3497531"/>
                  <a:gd name="connsiteX13" fmla="*/ 688860 w 3927730"/>
                  <a:gd name="connsiteY13" fmla="*/ 0 h 3497531"/>
                  <a:gd name="connsiteX0" fmla="*/ 1433441 w 1621876"/>
                  <a:gd name="connsiteY0" fmla="*/ 3309096 h 3497531"/>
                  <a:gd name="connsiteX1" fmla="*/ 1621876 w 1621876"/>
                  <a:gd name="connsiteY1" fmla="*/ 3497531 h 3497531"/>
                  <a:gd name="connsiteX2" fmla="*/ 1433441 w 1621876"/>
                  <a:gd name="connsiteY2" fmla="*/ 3309096 h 3497531"/>
                  <a:gd name="connsiteX3" fmla="*/ 688860 w 1621876"/>
                  <a:gd name="connsiteY3" fmla="*/ 0 h 3497531"/>
                  <a:gd name="connsiteX4" fmla="*/ 739322 w 1621876"/>
                  <a:gd name="connsiteY4" fmla="*/ 20901 h 3497531"/>
                  <a:gd name="connsiteX5" fmla="*/ 1356818 w 1621876"/>
                  <a:gd name="connsiteY5" fmla="*/ 638398 h 3497531"/>
                  <a:gd name="connsiteX6" fmla="*/ 1356818 w 1621876"/>
                  <a:gd name="connsiteY6" fmla="*/ 739322 h 3497531"/>
                  <a:gd name="connsiteX7" fmla="*/ 739322 w 1621876"/>
                  <a:gd name="connsiteY7" fmla="*/ 1356819 h 3497531"/>
                  <a:gd name="connsiteX8" fmla="*/ 638398 w 1621876"/>
                  <a:gd name="connsiteY8" fmla="*/ 1356819 h 3497531"/>
                  <a:gd name="connsiteX9" fmla="*/ 20901 w 1621876"/>
                  <a:gd name="connsiteY9" fmla="*/ 739322 h 3497531"/>
                  <a:gd name="connsiteX10" fmla="*/ 20901 w 1621876"/>
                  <a:gd name="connsiteY10" fmla="*/ 638398 h 3497531"/>
                  <a:gd name="connsiteX11" fmla="*/ 638398 w 1621876"/>
                  <a:gd name="connsiteY11" fmla="*/ 20901 h 3497531"/>
                  <a:gd name="connsiteX12" fmla="*/ 688860 w 1621876"/>
                  <a:gd name="connsiteY12" fmla="*/ 0 h 3497531"/>
                  <a:gd name="connsiteX0" fmla="*/ 688860 w 1377719"/>
                  <a:gd name="connsiteY0" fmla="*/ 0 h 1377720"/>
                  <a:gd name="connsiteX1" fmla="*/ 739322 w 1377719"/>
                  <a:gd name="connsiteY1" fmla="*/ 20901 h 1377720"/>
                  <a:gd name="connsiteX2" fmla="*/ 1356818 w 1377719"/>
                  <a:gd name="connsiteY2" fmla="*/ 638398 h 1377720"/>
                  <a:gd name="connsiteX3" fmla="*/ 1356818 w 1377719"/>
                  <a:gd name="connsiteY3" fmla="*/ 739322 h 1377720"/>
                  <a:gd name="connsiteX4" fmla="*/ 739322 w 1377719"/>
                  <a:gd name="connsiteY4" fmla="*/ 1356819 h 1377720"/>
                  <a:gd name="connsiteX5" fmla="*/ 638398 w 1377719"/>
                  <a:gd name="connsiteY5" fmla="*/ 1356819 h 1377720"/>
                  <a:gd name="connsiteX6" fmla="*/ 20901 w 1377719"/>
                  <a:gd name="connsiteY6" fmla="*/ 739322 h 1377720"/>
                  <a:gd name="connsiteX7" fmla="*/ 20901 w 1377719"/>
                  <a:gd name="connsiteY7" fmla="*/ 638398 h 1377720"/>
                  <a:gd name="connsiteX8" fmla="*/ 638398 w 1377719"/>
                  <a:gd name="connsiteY8" fmla="*/ 20901 h 1377720"/>
                  <a:gd name="connsiteX9" fmla="*/ 688860 w 1377719"/>
                  <a:gd name="connsiteY9" fmla="*/ 0 h 1377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77719" h="1377720">
                    <a:moveTo>
                      <a:pt x="688860" y="0"/>
                    </a:moveTo>
                    <a:cubicBezTo>
                      <a:pt x="707124" y="0"/>
                      <a:pt x="725387" y="6967"/>
                      <a:pt x="739322" y="20901"/>
                    </a:cubicBezTo>
                    <a:lnTo>
                      <a:pt x="1356818" y="638398"/>
                    </a:lnTo>
                    <a:cubicBezTo>
                      <a:pt x="1384687" y="666267"/>
                      <a:pt x="1384687" y="711453"/>
                      <a:pt x="1356818" y="739322"/>
                    </a:cubicBezTo>
                    <a:lnTo>
                      <a:pt x="739322" y="1356819"/>
                    </a:lnTo>
                    <a:cubicBezTo>
                      <a:pt x="711453" y="1384688"/>
                      <a:pt x="666267" y="1384688"/>
                      <a:pt x="638398" y="1356819"/>
                    </a:cubicBezTo>
                    <a:lnTo>
                      <a:pt x="20901" y="739322"/>
                    </a:lnTo>
                    <a:cubicBezTo>
                      <a:pt x="-6968" y="711453"/>
                      <a:pt x="-6968" y="666267"/>
                      <a:pt x="20901" y="638398"/>
                    </a:cubicBezTo>
                    <a:lnTo>
                      <a:pt x="638398" y="20901"/>
                    </a:lnTo>
                    <a:cubicBezTo>
                      <a:pt x="652332" y="6967"/>
                      <a:pt x="670596" y="0"/>
                      <a:pt x="688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 sz="3200" dirty="0"/>
              </a:p>
            </p:txBody>
          </p:sp>
          <p:sp>
            <p:nvSpPr>
              <p:cNvPr id="18" name="TextBox 17"/>
              <p:cNvSpPr txBox="1"/>
              <p:nvPr/>
            </p:nvSpPr>
            <p:spPr>
              <a:xfrm>
                <a:off x="1811337" y="2126097"/>
                <a:ext cx="5725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600" b="1" dirty="0" smtClean="0">
                    <a:solidFill>
                      <a:srgbClr val="FFFFFF"/>
                    </a:solidFill>
                    <a:latin typeface="Source Sans Pro" charset="0"/>
                    <a:ea typeface="Source Sans Pro" charset="0"/>
                    <a:cs typeface="Source Sans Pro" charset="0"/>
                  </a:rPr>
                  <a:t>02</a:t>
                </a:r>
                <a:endParaRPr lang="en-US" sz="1600" b="1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endParaRPr>
              </a:p>
            </p:txBody>
          </p:sp>
          <p:sp>
            <p:nvSpPr>
              <p:cNvPr id="19" name="TextBox 18"/>
              <p:cNvSpPr txBox="1"/>
              <p:nvPr/>
            </p:nvSpPr>
            <p:spPr>
              <a:xfrm>
                <a:off x="1244790" y="3517959"/>
                <a:ext cx="2925381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b="1" dirty="0" smtClean="0">
                    <a:solidFill>
                      <a:srgbClr val="FFFFFF"/>
                    </a:solidFill>
                    <a:latin typeface="Bebas Neue" charset="0"/>
                    <a:ea typeface="Bebas Neue" charset="0"/>
                    <a:cs typeface="Bebas Neue" charset="0"/>
                  </a:rPr>
                  <a:t>infographic</a:t>
                </a:r>
                <a:endParaRPr lang="en-US" sz="2400" b="1" dirty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  <p:sp>
            <p:nvSpPr>
              <p:cNvPr id="20" name="TextBox 19"/>
              <p:cNvSpPr txBox="1"/>
              <p:nvPr/>
            </p:nvSpPr>
            <p:spPr>
              <a:xfrm>
                <a:off x="1244790" y="4157388"/>
                <a:ext cx="2925381" cy="95410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400" dirty="0">
                    <a:solidFill>
                      <a:srgbClr val="FFFFFF"/>
                    </a:solidFill>
                    <a:latin typeface="Source Sans Pro" charset="0"/>
                    <a:ea typeface="Source Sans Pro" charset="0"/>
                    <a:cs typeface="Source Sans Pro" charset="0"/>
                  </a:rPr>
                  <a:t>Lorem ipsum dolor sit</a:t>
                </a:r>
              </a:p>
              <a:p>
                <a:pPr algn="ctr"/>
                <a:r>
                  <a:rPr lang="en-US" sz="1400" dirty="0">
                    <a:solidFill>
                      <a:srgbClr val="FFFFFF"/>
                    </a:solidFill>
                    <a:latin typeface="Source Sans Pro" charset="0"/>
                    <a:ea typeface="Source Sans Pro" charset="0"/>
                    <a:cs typeface="Source Sans Pro" charset="0"/>
                  </a:rPr>
                  <a:t>amet consequitor</a:t>
                </a:r>
              </a:p>
              <a:p>
                <a:pPr algn="ctr"/>
                <a:r>
                  <a:rPr lang="en-US" sz="1400" dirty="0" err="1">
                    <a:solidFill>
                      <a:srgbClr val="FFFFFF"/>
                    </a:solidFill>
                    <a:latin typeface="Source Sans Pro" charset="0"/>
                    <a:ea typeface="Source Sans Pro" charset="0"/>
                    <a:cs typeface="Source Sans Pro" charset="0"/>
                  </a:rPr>
                  <a:t>oragami</a:t>
                </a:r>
                <a:r>
                  <a:rPr lang="en-US" sz="1400" dirty="0">
                    <a:solidFill>
                      <a:srgbClr val="FFFFFF"/>
                    </a:solidFill>
                    <a:latin typeface="Source Sans Pro" charset="0"/>
                    <a:ea typeface="Source Sans Pro" charset="0"/>
                    <a:cs typeface="Source Sans Pro" charset="0"/>
                  </a:rPr>
                  <a:t> is</a:t>
                </a:r>
              </a:p>
              <a:p>
                <a:pPr algn="ctr"/>
                <a:r>
                  <a:rPr lang="en-US" sz="1400" dirty="0">
                    <a:solidFill>
                      <a:srgbClr val="FFFFFF"/>
                    </a:solidFill>
                    <a:latin typeface="Source Sans Pro" charset="0"/>
                    <a:ea typeface="Source Sans Pro" charset="0"/>
                    <a:cs typeface="Source Sans Pro" charset="0"/>
                  </a:rPr>
                  <a:t>radical</a:t>
                </a:r>
              </a:p>
            </p:txBody>
          </p:sp>
          <p:sp>
            <p:nvSpPr>
              <p:cNvPr id="21" name="Rectangle 20"/>
              <p:cNvSpPr/>
              <p:nvPr/>
            </p:nvSpPr>
            <p:spPr>
              <a:xfrm>
                <a:off x="2263388" y="2683516"/>
                <a:ext cx="877163" cy="92333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5400" dirty="0">
                    <a:solidFill>
                      <a:srgbClr val="FFFFFF"/>
                    </a:solidFill>
                    <a:latin typeface="linea-basic-10" charset="0"/>
                    <a:ea typeface="linea-basic-10" charset="0"/>
                    <a:cs typeface="linea-basic-10" charset="0"/>
                  </a:rPr>
                  <a:t>P</a:t>
                </a:r>
                <a:endParaRPr lang="en-US" sz="5400" dirty="0">
                  <a:solidFill>
                    <a:srgbClr val="FFFFFF"/>
                  </a:solidFill>
                </a:endParaRPr>
              </a:p>
            </p:txBody>
          </p:sp>
        </p:grpSp>
      </p:grpSp>
      <p:grpSp>
        <p:nvGrpSpPr>
          <p:cNvPr id="22" name="Group 21"/>
          <p:cNvGrpSpPr/>
          <p:nvPr/>
        </p:nvGrpSpPr>
        <p:grpSpPr>
          <a:xfrm>
            <a:off x="5797420" y="1785708"/>
            <a:ext cx="3671241" cy="4354793"/>
            <a:chOff x="5797420" y="1880685"/>
            <a:chExt cx="3671241" cy="4354793"/>
          </a:xfrm>
        </p:grpSpPr>
        <p:pic>
          <p:nvPicPr>
            <p:cNvPr id="23" name="Picture 22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97420" y="5036370"/>
              <a:ext cx="3671241" cy="1199108"/>
            </a:xfrm>
            <a:prstGeom prst="rect">
              <a:avLst/>
            </a:prstGeom>
          </p:spPr>
        </p:pic>
        <p:grpSp>
          <p:nvGrpSpPr>
            <p:cNvPr id="24" name="Group 23"/>
            <p:cNvGrpSpPr/>
            <p:nvPr/>
          </p:nvGrpSpPr>
          <p:grpSpPr>
            <a:xfrm>
              <a:off x="6171947" y="1880685"/>
              <a:ext cx="2931627" cy="4104904"/>
              <a:chOff x="1238544" y="1880685"/>
              <a:chExt cx="2931627" cy="4104904"/>
            </a:xfrm>
          </p:grpSpPr>
          <p:sp>
            <p:nvSpPr>
              <p:cNvPr id="25" name="Freeform 24"/>
              <p:cNvSpPr/>
              <p:nvPr/>
            </p:nvSpPr>
            <p:spPr>
              <a:xfrm rot="17584879">
                <a:off x="1859394" y="1600399"/>
                <a:ext cx="1284340" cy="1844912"/>
              </a:xfrm>
              <a:custGeom>
                <a:avLst/>
                <a:gdLst>
                  <a:gd name="connsiteX0" fmla="*/ 1621876 w 4116165"/>
                  <a:gd name="connsiteY0" fmla="*/ 814807 h 3497531"/>
                  <a:gd name="connsiteX1" fmla="*/ 3927730 w 4116165"/>
                  <a:gd name="connsiteY1" fmla="*/ 814807 h 3497531"/>
                  <a:gd name="connsiteX2" fmla="*/ 4116165 w 4116165"/>
                  <a:gd name="connsiteY2" fmla="*/ 1003242 h 3497531"/>
                  <a:gd name="connsiteX3" fmla="*/ 4116165 w 4116165"/>
                  <a:gd name="connsiteY3" fmla="*/ 3309096 h 3497531"/>
                  <a:gd name="connsiteX4" fmla="*/ 3927730 w 4116165"/>
                  <a:gd name="connsiteY4" fmla="*/ 3497531 h 3497531"/>
                  <a:gd name="connsiteX5" fmla="*/ 1621876 w 4116165"/>
                  <a:gd name="connsiteY5" fmla="*/ 3497531 h 3497531"/>
                  <a:gd name="connsiteX6" fmla="*/ 1433441 w 4116165"/>
                  <a:gd name="connsiteY6" fmla="*/ 3309096 h 3497531"/>
                  <a:gd name="connsiteX7" fmla="*/ 1433441 w 4116165"/>
                  <a:gd name="connsiteY7" fmla="*/ 1003242 h 3497531"/>
                  <a:gd name="connsiteX8" fmla="*/ 1621876 w 4116165"/>
                  <a:gd name="connsiteY8" fmla="*/ 814807 h 3497531"/>
                  <a:gd name="connsiteX9" fmla="*/ 688860 w 4116165"/>
                  <a:gd name="connsiteY9" fmla="*/ 0 h 3497531"/>
                  <a:gd name="connsiteX10" fmla="*/ 739322 w 4116165"/>
                  <a:gd name="connsiteY10" fmla="*/ 20901 h 3497531"/>
                  <a:gd name="connsiteX11" fmla="*/ 1356818 w 4116165"/>
                  <a:gd name="connsiteY11" fmla="*/ 638398 h 3497531"/>
                  <a:gd name="connsiteX12" fmla="*/ 1356818 w 4116165"/>
                  <a:gd name="connsiteY12" fmla="*/ 739322 h 3497531"/>
                  <a:gd name="connsiteX13" fmla="*/ 739322 w 4116165"/>
                  <a:gd name="connsiteY13" fmla="*/ 1356819 h 3497531"/>
                  <a:gd name="connsiteX14" fmla="*/ 638398 w 4116165"/>
                  <a:gd name="connsiteY14" fmla="*/ 1356819 h 3497531"/>
                  <a:gd name="connsiteX15" fmla="*/ 20901 w 4116165"/>
                  <a:gd name="connsiteY15" fmla="*/ 739322 h 3497531"/>
                  <a:gd name="connsiteX16" fmla="*/ 20901 w 4116165"/>
                  <a:gd name="connsiteY16" fmla="*/ 638398 h 3497531"/>
                  <a:gd name="connsiteX17" fmla="*/ 638398 w 4116165"/>
                  <a:gd name="connsiteY17" fmla="*/ 20901 h 3497531"/>
                  <a:gd name="connsiteX18" fmla="*/ 688860 w 4116165"/>
                  <a:gd name="connsiteY18" fmla="*/ 0 h 3497531"/>
                  <a:gd name="connsiteX0" fmla="*/ 1433441 w 4116165"/>
                  <a:gd name="connsiteY0" fmla="*/ 1003242 h 3497531"/>
                  <a:gd name="connsiteX1" fmla="*/ 3927730 w 4116165"/>
                  <a:gd name="connsiteY1" fmla="*/ 814807 h 3497531"/>
                  <a:gd name="connsiteX2" fmla="*/ 4116165 w 4116165"/>
                  <a:gd name="connsiteY2" fmla="*/ 1003242 h 3497531"/>
                  <a:gd name="connsiteX3" fmla="*/ 4116165 w 4116165"/>
                  <a:gd name="connsiteY3" fmla="*/ 3309096 h 3497531"/>
                  <a:gd name="connsiteX4" fmla="*/ 3927730 w 4116165"/>
                  <a:gd name="connsiteY4" fmla="*/ 3497531 h 3497531"/>
                  <a:gd name="connsiteX5" fmla="*/ 1621876 w 4116165"/>
                  <a:gd name="connsiteY5" fmla="*/ 3497531 h 3497531"/>
                  <a:gd name="connsiteX6" fmla="*/ 1433441 w 4116165"/>
                  <a:gd name="connsiteY6" fmla="*/ 3309096 h 3497531"/>
                  <a:gd name="connsiteX7" fmla="*/ 1433441 w 4116165"/>
                  <a:gd name="connsiteY7" fmla="*/ 1003242 h 3497531"/>
                  <a:gd name="connsiteX8" fmla="*/ 688860 w 4116165"/>
                  <a:gd name="connsiteY8" fmla="*/ 0 h 3497531"/>
                  <a:gd name="connsiteX9" fmla="*/ 739322 w 4116165"/>
                  <a:gd name="connsiteY9" fmla="*/ 20901 h 3497531"/>
                  <a:gd name="connsiteX10" fmla="*/ 1356818 w 4116165"/>
                  <a:gd name="connsiteY10" fmla="*/ 638398 h 3497531"/>
                  <a:gd name="connsiteX11" fmla="*/ 1356818 w 4116165"/>
                  <a:gd name="connsiteY11" fmla="*/ 739322 h 3497531"/>
                  <a:gd name="connsiteX12" fmla="*/ 739322 w 4116165"/>
                  <a:gd name="connsiteY12" fmla="*/ 1356819 h 3497531"/>
                  <a:gd name="connsiteX13" fmla="*/ 638398 w 4116165"/>
                  <a:gd name="connsiteY13" fmla="*/ 1356819 h 3497531"/>
                  <a:gd name="connsiteX14" fmla="*/ 20901 w 4116165"/>
                  <a:gd name="connsiteY14" fmla="*/ 739322 h 3497531"/>
                  <a:gd name="connsiteX15" fmla="*/ 20901 w 4116165"/>
                  <a:gd name="connsiteY15" fmla="*/ 638398 h 3497531"/>
                  <a:gd name="connsiteX16" fmla="*/ 638398 w 4116165"/>
                  <a:gd name="connsiteY16" fmla="*/ 20901 h 3497531"/>
                  <a:gd name="connsiteX17" fmla="*/ 688860 w 4116165"/>
                  <a:gd name="connsiteY17" fmla="*/ 0 h 3497531"/>
                  <a:gd name="connsiteX0" fmla="*/ 1433441 w 4116165"/>
                  <a:gd name="connsiteY0" fmla="*/ 3309096 h 3497531"/>
                  <a:gd name="connsiteX1" fmla="*/ 3927730 w 4116165"/>
                  <a:gd name="connsiteY1" fmla="*/ 814807 h 3497531"/>
                  <a:gd name="connsiteX2" fmla="*/ 4116165 w 4116165"/>
                  <a:gd name="connsiteY2" fmla="*/ 1003242 h 3497531"/>
                  <a:gd name="connsiteX3" fmla="*/ 4116165 w 4116165"/>
                  <a:gd name="connsiteY3" fmla="*/ 3309096 h 3497531"/>
                  <a:gd name="connsiteX4" fmla="*/ 3927730 w 4116165"/>
                  <a:gd name="connsiteY4" fmla="*/ 3497531 h 3497531"/>
                  <a:gd name="connsiteX5" fmla="*/ 1621876 w 4116165"/>
                  <a:gd name="connsiteY5" fmla="*/ 3497531 h 3497531"/>
                  <a:gd name="connsiteX6" fmla="*/ 1433441 w 4116165"/>
                  <a:gd name="connsiteY6" fmla="*/ 3309096 h 3497531"/>
                  <a:gd name="connsiteX7" fmla="*/ 688860 w 4116165"/>
                  <a:gd name="connsiteY7" fmla="*/ 0 h 3497531"/>
                  <a:gd name="connsiteX8" fmla="*/ 739322 w 4116165"/>
                  <a:gd name="connsiteY8" fmla="*/ 20901 h 3497531"/>
                  <a:gd name="connsiteX9" fmla="*/ 1356818 w 4116165"/>
                  <a:gd name="connsiteY9" fmla="*/ 638398 h 3497531"/>
                  <a:gd name="connsiteX10" fmla="*/ 1356818 w 4116165"/>
                  <a:gd name="connsiteY10" fmla="*/ 739322 h 3497531"/>
                  <a:gd name="connsiteX11" fmla="*/ 739322 w 4116165"/>
                  <a:gd name="connsiteY11" fmla="*/ 1356819 h 3497531"/>
                  <a:gd name="connsiteX12" fmla="*/ 638398 w 4116165"/>
                  <a:gd name="connsiteY12" fmla="*/ 1356819 h 3497531"/>
                  <a:gd name="connsiteX13" fmla="*/ 20901 w 4116165"/>
                  <a:gd name="connsiteY13" fmla="*/ 739322 h 3497531"/>
                  <a:gd name="connsiteX14" fmla="*/ 20901 w 4116165"/>
                  <a:gd name="connsiteY14" fmla="*/ 638398 h 3497531"/>
                  <a:gd name="connsiteX15" fmla="*/ 638398 w 4116165"/>
                  <a:gd name="connsiteY15" fmla="*/ 20901 h 3497531"/>
                  <a:gd name="connsiteX16" fmla="*/ 688860 w 4116165"/>
                  <a:gd name="connsiteY16" fmla="*/ 0 h 3497531"/>
                  <a:gd name="connsiteX0" fmla="*/ 1433441 w 4116165"/>
                  <a:gd name="connsiteY0" fmla="*/ 3309096 h 3497531"/>
                  <a:gd name="connsiteX1" fmla="*/ 4116165 w 4116165"/>
                  <a:gd name="connsiteY1" fmla="*/ 1003242 h 3497531"/>
                  <a:gd name="connsiteX2" fmla="*/ 4116165 w 4116165"/>
                  <a:gd name="connsiteY2" fmla="*/ 3309096 h 3497531"/>
                  <a:gd name="connsiteX3" fmla="*/ 3927730 w 4116165"/>
                  <a:gd name="connsiteY3" fmla="*/ 3497531 h 3497531"/>
                  <a:gd name="connsiteX4" fmla="*/ 1621876 w 4116165"/>
                  <a:gd name="connsiteY4" fmla="*/ 3497531 h 3497531"/>
                  <a:gd name="connsiteX5" fmla="*/ 1433441 w 4116165"/>
                  <a:gd name="connsiteY5" fmla="*/ 3309096 h 3497531"/>
                  <a:gd name="connsiteX6" fmla="*/ 688860 w 4116165"/>
                  <a:gd name="connsiteY6" fmla="*/ 0 h 3497531"/>
                  <a:gd name="connsiteX7" fmla="*/ 739322 w 4116165"/>
                  <a:gd name="connsiteY7" fmla="*/ 20901 h 3497531"/>
                  <a:gd name="connsiteX8" fmla="*/ 1356818 w 4116165"/>
                  <a:gd name="connsiteY8" fmla="*/ 638398 h 3497531"/>
                  <a:gd name="connsiteX9" fmla="*/ 1356818 w 4116165"/>
                  <a:gd name="connsiteY9" fmla="*/ 739322 h 3497531"/>
                  <a:gd name="connsiteX10" fmla="*/ 739322 w 4116165"/>
                  <a:gd name="connsiteY10" fmla="*/ 1356819 h 3497531"/>
                  <a:gd name="connsiteX11" fmla="*/ 638398 w 4116165"/>
                  <a:gd name="connsiteY11" fmla="*/ 1356819 h 3497531"/>
                  <a:gd name="connsiteX12" fmla="*/ 20901 w 4116165"/>
                  <a:gd name="connsiteY12" fmla="*/ 739322 h 3497531"/>
                  <a:gd name="connsiteX13" fmla="*/ 20901 w 4116165"/>
                  <a:gd name="connsiteY13" fmla="*/ 638398 h 3497531"/>
                  <a:gd name="connsiteX14" fmla="*/ 638398 w 4116165"/>
                  <a:gd name="connsiteY14" fmla="*/ 20901 h 3497531"/>
                  <a:gd name="connsiteX15" fmla="*/ 688860 w 4116165"/>
                  <a:gd name="connsiteY15" fmla="*/ 0 h 3497531"/>
                  <a:gd name="connsiteX0" fmla="*/ 1433441 w 4116165"/>
                  <a:gd name="connsiteY0" fmla="*/ 3309096 h 3497531"/>
                  <a:gd name="connsiteX1" fmla="*/ 4116165 w 4116165"/>
                  <a:gd name="connsiteY1" fmla="*/ 3309096 h 3497531"/>
                  <a:gd name="connsiteX2" fmla="*/ 3927730 w 4116165"/>
                  <a:gd name="connsiteY2" fmla="*/ 3497531 h 3497531"/>
                  <a:gd name="connsiteX3" fmla="*/ 1621876 w 4116165"/>
                  <a:gd name="connsiteY3" fmla="*/ 3497531 h 3497531"/>
                  <a:gd name="connsiteX4" fmla="*/ 1433441 w 4116165"/>
                  <a:gd name="connsiteY4" fmla="*/ 3309096 h 3497531"/>
                  <a:gd name="connsiteX5" fmla="*/ 688860 w 4116165"/>
                  <a:gd name="connsiteY5" fmla="*/ 0 h 3497531"/>
                  <a:gd name="connsiteX6" fmla="*/ 739322 w 4116165"/>
                  <a:gd name="connsiteY6" fmla="*/ 20901 h 3497531"/>
                  <a:gd name="connsiteX7" fmla="*/ 1356818 w 4116165"/>
                  <a:gd name="connsiteY7" fmla="*/ 638398 h 3497531"/>
                  <a:gd name="connsiteX8" fmla="*/ 1356818 w 4116165"/>
                  <a:gd name="connsiteY8" fmla="*/ 739322 h 3497531"/>
                  <a:gd name="connsiteX9" fmla="*/ 739322 w 4116165"/>
                  <a:gd name="connsiteY9" fmla="*/ 1356819 h 3497531"/>
                  <a:gd name="connsiteX10" fmla="*/ 638398 w 4116165"/>
                  <a:gd name="connsiteY10" fmla="*/ 1356819 h 3497531"/>
                  <a:gd name="connsiteX11" fmla="*/ 20901 w 4116165"/>
                  <a:gd name="connsiteY11" fmla="*/ 739322 h 3497531"/>
                  <a:gd name="connsiteX12" fmla="*/ 20901 w 4116165"/>
                  <a:gd name="connsiteY12" fmla="*/ 638398 h 3497531"/>
                  <a:gd name="connsiteX13" fmla="*/ 638398 w 4116165"/>
                  <a:gd name="connsiteY13" fmla="*/ 20901 h 3497531"/>
                  <a:gd name="connsiteX14" fmla="*/ 688860 w 4116165"/>
                  <a:gd name="connsiteY14" fmla="*/ 0 h 3497531"/>
                  <a:gd name="connsiteX0" fmla="*/ 1433441 w 3927730"/>
                  <a:gd name="connsiteY0" fmla="*/ 3309096 h 3497531"/>
                  <a:gd name="connsiteX1" fmla="*/ 3927730 w 3927730"/>
                  <a:gd name="connsiteY1" fmla="*/ 3497531 h 3497531"/>
                  <a:gd name="connsiteX2" fmla="*/ 1621876 w 3927730"/>
                  <a:gd name="connsiteY2" fmla="*/ 3497531 h 3497531"/>
                  <a:gd name="connsiteX3" fmla="*/ 1433441 w 3927730"/>
                  <a:gd name="connsiteY3" fmla="*/ 3309096 h 3497531"/>
                  <a:gd name="connsiteX4" fmla="*/ 688860 w 3927730"/>
                  <a:gd name="connsiteY4" fmla="*/ 0 h 3497531"/>
                  <a:gd name="connsiteX5" fmla="*/ 739322 w 3927730"/>
                  <a:gd name="connsiteY5" fmla="*/ 20901 h 3497531"/>
                  <a:gd name="connsiteX6" fmla="*/ 1356818 w 3927730"/>
                  <a:gd name="connsiteY6" fmla="*/ 638398 h 3497531"/>
                  <a:gd name="connsiteX7" fmla="*/ 1356818 w 3927730"/>
                  <a:gd name="connsiteY7" fmla="*/ 739322 h 3497531"/>
                  <a:gd name="connsiteX8" fmla="*/ 739322 w 3927730"/>
                  <a:gd name="connsiteY8" fmla="*/ 1356819 h 3497531"/>
                  <a:gd name="connsiteX9" fmla="*/ 638398 w 3927730"/>
                  <a:gd name="connsiteY9" fmla="*/ 1356819 h 3497531"/>
                  <a:gd name="connsiteX10" fmla="*/ 20901 w 3927730"/>
                  <a:gd name="connsiteY10" fmla="*/ 739322 h 3497531"/>
                  <a:gd name="connsiteX11" fmla="*/ 20901 w 3927730"/>
                  <a:gd name="connsiteY11" fmla="*/ 638398 h 3497531"/>
                  <a:gd name="connsiteX12" fmla="*/ 638398 w 3927730"/>
                  <a:gd name="connsiteY12" fmla="*/ 20901 h 3497531"/>
                  <a:gd name="connsiteX13" fmla="*/ 688860 w 3927730"/>
                  <a:gd name="connsiteY13" fmla="*/ 0 h 3497531"/>
                  <a:gd name="connsiteX0" fmla="*/ 1433441 w 1621876"/>
                  <a:gd name="connsiteY0" fmla="*/ 3309096 h 3497531"/>
                  <a:gd name="connsiteX1" fmla="*/ 1621876 w 1621876"/>
                  <a:gd name="connsiteY1" fmla="*/ 3497531 h 3497531"/>
                  <a:gd name="connsiteX2" fmla="*/ 1433441 w 1621876"/>
                  <a:gd name="connsiteY2" fmla="*/ 3309096 h 3497531"/>
                  <a:gd name="connsiteX3" fmla="*/ 688860 w 1621876"/>
                  <a:gd name="connsiteY3" fmla="*/ 0 h 3497531"/>
                  <a:gd name="connsiteX4" fmla="*/ 739322 w 1621876"/>
                  <a:gd name="connsiteY4" fmla="*/ 20901 h 3497531"/>
                  <a:gd name="connsiteX5" fmla="*/ 1356818 w 1621876"/>
                  <a:gd name="connsiteY5" fmla="*/ 638398 h 3497531"/>
                  <a:gd name="connsiteX6" fmla="*/ 1356818 w 1621876"/>
                  <a:gd name="connsiteY6" fmla="*/ 739322 h 3497531"/>
                  <a:gd name="connsiteX7" fmla="*/ 739322 w 1621876"/>
                  <a:gd name="connsiteY7" fmla="*/ 1356819 h 3497531"/>
                  <a:gd name="connsiteX8" fmla="*/ 638398 w 1621876"/>
                  <a:gd name="connsiteY8" fmla="*/ 1356819 h 3497531"/>
                  <a:gd name="connsiteX9" fmla="*/ 20901 w 1621876"/>
                  <a:gd name="connsiteY9" fmla="*/ 739322 h 3497531"/>
                  <a:gd name="connsiteX10" fmla="*/ 20901 w 1621876"/>
                  <a:gd name="connsiteY10" fmla="*/ 638398 h 3497531"/>
                  <a:gd name="connsiteX11" fmla="*/ 638398 w 1621876"/>
                  <a:gd name="connsiteY11" fmla="*/ 20901 h 3497531"/>
                  <a:gd name="connsiteX12" fmla="*/ 688860 w 1621876"/>
                  <a:gd name="connsiteY12" fmla="*/ 0 h 3497531"/>
                  <a:gd name="connsiteX0" fmla="*/ 688860 w 1377719"/>
                  <a:gd name="connsiteY0" fmla="*/ 0 h 1377720"/>
                  <a:gd name="connsiteX1" fmla="*/ 739322 w 1377719"/>
                  <a:gd name="connsiteY1" fmla="*/ 20901 h 1377720"/>
                  <a:gd name="connsiteX2" fmla="*/ 1356818 w 1377719"/>
                  <a:gd name="connsiteY2" fmla="*/ 638398 h 1377720"/>
                  <a:gd name="connsiteX3" fmla="*/ 1356818 w 1377719"/>
                  <a:gd name="connsiteY3" fmla="*/ 739322 h 1377720"/>
                  <a:gd name="connsiteX4" fmla="*/ 739322 w 1377719"/>
                  <a:gd name="connsiteY4" fmla="*/ 1356819 h 1377720"/>
                  <a:gd name="connsiteX5" fmla="*/ 638398 w 1377719"/>
                  <a:gd name="connsiteY5" fmla="*/ 1356819 h 1377720"/>
                  <a:gd name="connsiteX6" fmla="*/ 20901 w 1377719"/>
                  <a:gd name="connsiteY6" fmla="*/ 739322 h 1377720"/>
                  <a:gd name="connsiteX7" fmla="*/ 20901 w 1377719"/>
                  <a:gd name="connsiteY7" fmla="*/ 638398 h 1377720"/>
                  <a:gd name="connsiteX8" fmla="*/ 638398 w 1377719"/>
                  <a:gd name="connsiteY8" fmla="*/ 20901 h 1377720"/>
                  <a:gd name="connsiteX9" fmla="*/ 688860 w 1377719"/>
                  <a:gd name="connsiteY9" fmla="*/ 0 h 1377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77719" h="1377720">
                    <a:moveTo>
                      <a:pt x="688860" y="0"/>
                    </a:moveTo>
                    <a:cubicBezTo>
                      <a:pt x="707124" y="0"/>
                      <a:pt x="725387" y="6967"/>
                      <a:pt x="739322" y="20901"/>
                    </a:cubicBezTo>
                    <a:lnTo>
                      <a:pt x="1356818" y="638398"/>
                    </a:lnTo>
                    <a:cubicBezTo>
                      <a:pt x="1384687" y="666267"/>
                      <a:pt x="1384687" y="711453"/>
                      <a:pt x="1356818" y="739322"/>
                    </a:cubicBezTo>
                    <a:lnTo>
                      <a:pt x="739322" y="1356819"/>
                    </a:lnTo>
                    <a:cubicBezTo>
                      <a:pt x="711453" y="1384688"/>
                      <a:pt x="666267" y="1384688"/>
                      <a:pt x="638398" y="1356819"/>
                    </a:cubicBezTo>
                    <a:lnTo>
                      <a:pt x="20901" y="739322"/>
                    </a:lnTo>
                    <a:cubicBezTo>
                      <a:pt x="-6968" y="711453"/>
                      <a:pt x="-6968" y="666267"/>
                      <a:pt x="20901" y="638398"/>
                    </a:cubicBezTo>
                    <a:lnTo>
                      <a:pt x="638398" y="20901"/>
                    </a:lnTo>
                    <a:cubicBezTo>
                      <a:pt x="652332" y="6967"/>
                      <a:pt x="670596" y="0"/>
                      <a:pt x="688860" y="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 sz="3200" dirty="0"/>
              </a:p>
            </p:txBody>
          </p:sp>
          <p:sp>
            <p:nvSpPr>
              <p:cNvPr id="26" name="Freeform 25"/>
              <p:cNvSpPr/>
              <p:nvPr/>
            </p:nvSpPr>
            <p:spPr>
              <a:xfrm>
                <a:off x="1238544" y="2047058"/>
                <a:ext cx="2926853" cy="3938531"/>
              </a:xfrm>
              <a:custGeom>
                <a:avLst/>
                <a:gdLst>
                  <a:gd name="connsiteX0" fmla="*/ 1621876 w 4116165"/>
                  <a:gd name="connsiteY0" fmla="*/ 814807 h 3497531"/>
                  <a:gd name="connsiteX1" fmla="*/ 3927730 w 4116165"/>
                  <a:gd name="connsiteY1" fmla="*/ 814807 h 3497531"/>
                  <a:gd name="connsiteX2" fmla="*/ 4116165 w 4116165"/>
                  <a:gd name="connsiteY2" fmla="*/ 1003242 h 3497531"/>
                  <a:gd name="connsiteX3" fmla="*/ 4116165 w 4116165"/>
                  <a:gd name="connsiteY3" fmla="*/ 3309096 h 3497531"/>
                  <a:gd name="connsiteX4" fmla="*/ 3927730 w 4116165"/>
                  <a:gd name="connsiteY4" fmla="*/ 3497531 h 3497531"/>
                  <a:gd name="connsiteX5" fmla="*/ 1621876 w 4116165"/>
                  <a:gd name="connsiteY5" fmla="*/ 3497531 h 3497531"/>
                  <a:gd name="connsiteX6" fmla="*/ 1433441 w 4116165"/>
                  <a:gd name="connsiteY6" fmla="*/ 3309096 h 3497531"/>
                  <a:gd name="connsiteX7" fmla="*/ 1433441 w 4116165"/>
                  <a:gd name="connsiteY7" fmla="*/ 1003242 h 3497531"/>
                  <a:gd name="connsiteX8" fmla="*/ 1621876 w 4116165"/>
                  <a:gd name="connsiteY8" fmla="*/ 814807 h 3497531"/>
                  <a:gd name="connsiteX9" fmla="*/ 688860 w 4116165"/>
                  <a:gd name="connsiteY9" fmla="*/ 0 h 3497531"/>
                  <a:gd name="connsiteX10" fmla="*/ 739322 w 4116165"/>
                  <a:gd name="connsiteY10" fmla="*/ 20901 h 3497531"/>
                  <a:gd name="connsiteX11" fmla="*/ 1356818 w 4116165"/>
                  <a:gd name="connsiteY11" fmla="*/ 638398 h 3497531"/>
                  <a:gd name="connsiteX12" fmla="*/ 1356818 w 4116165"/>
                  <a:gd name="connsiteY12" fmla="*/ 739322 h 3497531"/>
                  <a:gd name="connsiteX13" fmla="*/ 739322 w 4116165"/>
                  <a:gd name="connsiteY13" fmla="*/ 1356819 h 3497531"/>
                  <a:gd name="connsiteX14" fmla="*/ 638398 w 4116165"/>
                  <a:gd name="connsiteY14" fmla="*/ 1356819 h 3497531"/>
                  <a:gd name="connsiteX15" fmla="*/ 20901 w 4116165"/>
                  <a:gd name="connsiteY15" fmla="*/ 739322 h 3497531"/>
                  <a:gd name="connsiteX16" fmla="*/ 20901 w 4116165"/>
                  <a:gd name="connsiteY16" fmla="*/ 638398 h 3497531"/>
                  <a:gd name="connsiteX17" fmla="*/ 638398 w 4116165"/>
                  <a:gd name="connsiteY17" fmla="*/ 20901 h 3497531"/>
                  <a:gd name="connsiteX18" fmla="*/ 688860 w 4116165"/>
                  <a:gd name="connsiteY18" fmla="*/ 0 h 3497531"/>
                  <a:gd name="connsiteX0" fmla="*/ 1433441 w 4116165"/>
                  <a:gd name="connsiteY0" fmla="*/ 1003242 h 3497531"/>
                  <a:gd name="connsiteX1" fmla="*/ 3927730 w 4116165"/>
                  <a:gd name="connsiteY1" fmla="*/ 814807 h 3497531"/>
                  <a:gd name="connsiteX2" fmla="*/ 4116165 w 4116165"/>
                  <a:gd name="connsiteY2" fmla="*/ 1003242 h 3497531"/>
                  <a:gd name="connsiteX3" fmla="*/ 4116165 w 4116165"/>
                  <a:gd name="connsiteY3" fmla="*/ 3309096 h 3497531"/>
                  <a:gd name="connsiteX4" fmla="*/ 3927730 w 4116165"/>
                  <a:gd name="connsiteY4" fmla="*/ 3497531 h 3497531"/>
                  <a:gd name="connsiteX5" fmla="*/ 1621876 w 4116165"/>
                  <a:gd name="connsiteY5" fmla="*/ 3497531 h 3497531"/>
                  <a:gd name="connsiteX6" fmla="*/ 1433441 w 4116165"/>
                  <a:gd name="connsiteY6" fmla="*/ 3309096 h 3497531"/>
                  <a:gd name="connsiteX7" fmla="*/ 1433441 w 4116165"/>
                  <a:gd name="connsiteY7" fmla="*/ 1003242 h 3497531"/>
                  <a:gd name="connsiteX8" fmla="*/ 688860 w 4116165"/>
                  <a:gd name="connsiteY8" fmla="*/ 0 h 3497531"/>
                  <a:gd name="connsiteX9" fmla="*/ 739322 w 4116165"/>
                  <a:gd name="connsiteY9" fmla="*/ 20901 h 3497531"/>
                  <a:gd name="connsiteX10" fmla="*/ 1356818 w 4116165"/>
                  <a:gd name="connsiteY10" fmla="*/ 638398 h 3497531"/>
                  <a:gd name="connsiteX11" fmla="*/ 1356818 w 4116165"/>
                  <a:gd name="connsiteY11" fmla="*/ 739322 h 3497531"/>
                  <a:gd name="connsiteX12" fmla="*/ 739322 w 4116165"/>
                  <a:gd name="connsiteY12" fmla="*/ 1356819 h 3497531"/>
                  <a:gd name="connsiteX13" fmla="*/ 638398 w 4116165"/>
                  <a:gd name="connsiteY13" fmla="*/ 1356819 h 3497531"/>
                  <a:gd name="connsiteX14" fmla="*/ 20901 w 4116165"/>
                  <a:gd name="connsiteY14" fmla="*/ 739322 h 3497531"/>
                  <a:gd name="connsiteX15" fmla="*/ 20901 w 4116165"/>
                  <a:gd name="connsiteY15" fmla="*/ 638398 h 3497531"/>
                  <a:gd name="connsiteX16" fmla="*/ 638398 w 4116165"/>
                  <a:gd name="connsiteY16" fmla="*/ 20901 h 3497531"/>
                  <a:gd name="connsiteX17" fmla="*/ 688860 w 4116165"/>
                  <a:gd name="connsiteY17" fmla="*/ 0 h 3497531"/>
                  <a:gd name="connsiteX0" fmla="*/ 1433441 w 4116165"/>
                  <a:gd name="connsiteY0" fmla="*/ 3309096 h 3497531"/>
                  <a:gd name="connsiteX1" fmla="*/ 3927730 w 4116165"/>
                  <a:gd name="connsiteY1" fmla="*/ 814807 h 3497531"/>
                  <a:gd name="connsiteX2" fmla="*/ 4116165 w 4116165"/>
                  <a:gd name="connsiteY2" fmla="*/ 1003242 h 3497531"/>
                  <a:gd name="connsiteX3" fmla="*/ 4116165 w 4116165"/>
                  <a:gd name="connsiteY3" fmla="*/ 3309096 h 3497531"/>
                  <a:gd name="connsiteX4" fmla="*/ 3927730 w 4116165"/>
                  <a:gd name="connsiteY4" fmla="*/ 3497531 h 3497531"/>
                  <a:gd name="connsiteX5" fmla="*/ 1621876 w 4116165"/>
                  <a:gd name="connsiteY5" fmla="*/ 3497531 h 3497531"/>
                  <a:gd name="connsiteX6" fmla="*/ 1433441 w 4116165"/>
                  <a:gd name="connsiteY6" fmla="*/ 3309096 h 3497531"/>
                  <a:gd name="connsiteX7" fmla="*/ 688860 w 4116165"/>
                  <a:gd name="connsiteY7" fmla="*/ 0 h 3497531"/>
                  <a:gd name="connsiteX8" fmla="*/ 739322 w 4116165"/>
                  <a:gd name="connsiteY8" fmla="*/ 20901 h 3497531"/>
                  <a:gd name="connsiteX9" fmla="*/ 1356818 w 4116165"/>
                  <a:gd name="connsiteY9" fmla="*/ 638398 h 3497531"/>
                  <a:gd name="connsiteX10" fmla="*/ 1356818 w 4116165"/>
                  <a:gd name="connsiteY10" fmla="*/ 739322 h 3497531"/>
                  <a:gd name="connsiteX11" fmla="*/ 739322 w 4116165"/>
                  <a:gd name="connsiteY11" fmla="*/ 1356819 h 3497531"/>
                  <a:gd name="connsiteX12" fmla="*/ 638398 w 4116165"/>
                  <a:gd name="connsiteY12" fmla="*/ 1356819 h 3497531"/>
                  <a:gd name="connsiteX13" fmla="*/ 20901 w 4116165"/>
                  <a:gd name="connsiteY13" fmla="*/ 739322 h 3497531"/>
                  <a:gd name="connsiteX14" fmla="*/ 20901 w 4116165"/>
                  <a:gd name="connsiteY14" fmla="*/ 638398 h 3497531"/>
                  <a:gd name="connsiteX15" fmla="*/ 638398 w 4116165"/>
                  <a:gd name="connsiteY15" fmla="*/ 20901 h 3497531"/>
                  <a:gd name="connsiteX16" fmla="*/ 688860 w 4116165"/>
                  <a:gd name="connsiteY16" fmla="*/ 0 h 3497531"/>
                  <a:gd name="connsiteX0" fmla="*/ 1433441 w 4116165"/>
                  <a:gd name="connsiteY0" fmla="*/ 3309096 h 3497531"/>
                  <a:gd name="connsiteX1" fmla="*/ 4116165 w 4116165"/>
                  <a:gd name="connsiteY1" fmla="*/ 1003242 h 3497531"/>
                  <a:gd name="connsiteX2" fmla="*/ 4116165 w 4116165"/>
                  <a:gd name="connsiteY2" fmla="*/ 3309096 h 3497531"/>
                  <a:gd name="connsiteX3" fmla="*/ 3927730 w 4116165"/>
                  <a:gd name="connsiteY3" fmla="*/ 3497531 h 3497531"/>
                  <a:gd name="connsiteX4" fmla="*/ 1621876 w 4116165"/>
                  <a:gd name="connsiteY4" fmla="*/ 3497531 h 3497531"/>
                  <a:gd name="connsiteX5" fmla="*/ 1433441 w 4116165"/>
                  <a:gd name="connsiteY5" fmla="*/ 3309096 h 3497531"/>
                  <a:gd name="connsiteX6" fmla="*/ 688860 w 4116165"/>
                  <a:gd name="connsiteY6" fmla="*/ 0 h 3497531"/>
                  <a:gd name="connsiteX7" fmla="*/ 739322 w 4116165"/>
                  <a:gd name="connsiteY7" fmla="*/ 20901 h 3497531"/>
                  <a:gd name="connsiteX8" fmla="*/ 1356818 w 4116165"/>
                  <a:gd name="connsiteY8" fmla="*/ 638398 h 3497531"/>
                  <a:gd name="connsiteX9" fmla="*/ 1356818 w 4116165"/>
                  <a:gd name="connsiteY9" fmla="*/ 739322 h 3497531"/>
                  <a:gd name="connsiteX10" fmla="*/ 739322 w 4116165"/>
                  <a:gd name="connsiteY10" fmla="*/ 1356819 h 3497531"/>
                  <a:gd name="connsiteX11" fmla="*/ 638398 w 4116165"/>
                  <a:gd name="connsiteY11" fmla="*/ 1356819 h 3497531"/>
                  <a:gd name="connsiteX12" fmla="*/ 20901 w 4116165"/>
                  <a:gd name="connsiteY12" fmla="*/ 739322 h 3497531"/>
                  <a:gd name="connsiteX13" fmla="*/ 20901 w 4116165"/>
                  <a:gd name="connsiteY13" fmla="*/ 638398 h 3497531"/>
                  <a:gd name="connsiteX14" fmla="*/ 638398 w 4116165"/>
                  <a:gd name="connsiteY14" fmla="*/ 20901 h 3497531"/>
                  <a:gd name="connsiteX15" fmla="*/ 688860 w 4116165"/>
                  <a:gd name="connsiteY15" fmla="*/ 0 h 3497531"/>
                  <a:gd name="connsiteX0" fmla="*/ 1433441 w 4116165"/>
                  <a:gd name="connsiteY0" fmla="*/ 3309096 h 3497531"/>
                  <a:gd name="connsiteX1" fmla="*/ 4116165 w 4116165"/>
                  <a:gd name="connsiteY1" fmla="*/ 3309096 h 3497531"/>
                  <a:gd name="connsiteX2" fmla="*/ 3927730 w 4116165"/>
                  <a:gd name="connsiteY2" fmla="*/ 3497531 h 3497531"/>
                  <a:gd name="connsiteX3" fmla="*/ 1621876 w 4116165"/>
                  <a:gd name="connsiteY3" fmla="*/ 3497531 h 3497531"/>
                  <a:gd name="connsiteX4" fmla="*/ 1433441 w 4116165"/>
                  <a:gd name="connsiteY4" fmla="*/ 3309096 h 3497531"/>
                  <a:gd name="connsiteX5" fmla="*/ 688860 w 4116165"/>
                  <a:gd name="connsiteY5" fmla="*/ 0 h 3497531"/>
                  <a:gd name="connsiteX6" fmla="*/ 739322 w 4116165"/>
                  <a:gd name="connsiteY6" fmla="*/ 20901 h 3497531"/>
                  <a:gd name="connsiteX7" fmla="*/ 1356818 w 4116165"/>
                  <a:gd name="connsiteY7" fmla="*/ 638398 h 3497531"/>
                  <a:gd name="connsiteX8" fmla="*/ 1356818 w 4116165"/>
                  <a:gd name="connsiteY8" fmla="*/ 739322 h 3497531"/>
                  <a:gd name="connsiteX9" fmla="*/ 739322 w 4116165"/>
                  <a:gd name="connsiteY9" fmla="*/ 1356819 h 3497531"/>
                  <a:gd name="connsiteX10" fmla="*/ 638398 w 4116165"/>
                  <a:gd name="connsiteY10" fmla="*/ 1356819 h 3497531"/>
                  <a:gd name="connsiteX11" fmla="*/ 20901 w 4116165"/>
                  <a:gd name="connsiteY11" fmla="*/ 739322 h 3497531"/>
                  <a:gd name="connsiteX12" fmla="*/ 20901 w 4116165"/>
                  <a:gd name="connsiteY12" fmla="*/ 638398 h 3497531"/>
                  <a:gd name="connsiteX13" fmla="*/ 638398 w 4116165"/>
                  <a:gd name="connsiteY13" fmla="*/ 20901 h 3497531"/>
                  <a:gd name="connsiteX14" fmla="*/ 688860 w 4116165"/>
                  <a:gd name="connsiteY14" fmla="*/ 0 h 3497531"/>
                  <a:gd name="connsiteX0" fmla="*/ 1433441 w 3927730"/>
                  <a:gd name="connsiteY0" fmla="*/ 3309096 h 3497531"/>
                  <a:gd name="connsiteX1" fmla="*/ 3927730 w 3927730"/>
                  <a:gd name="connsiteY1" fmla="*/ 3497531 h 3497531"/>
                  <a:gd name="connsiteX2" fmla="*/ 1621876 w 3927730"/>
                  <a:gd name="connsiteY2" fmla="*/ 3497531 h 3497531"/>
                  <a:gd name="connsiteX3" fmla="*/ 1433441 w 3927730"/>
                  <a:gd name="connsiteY3" fmla="*/ 3309096 h 3497531"/>
                  <a:gd name="connsiteX4" fmla="*/ 688860 w 3927730"/>
                  <a:gd name="connsiteY4" fmla="*/ 0 h 3497531"/>
                  <a:gd name="connsiteX5" fmla="*/ 739322 w 3927730"/>
                  <a:gd name="connsiteY5" fmla="*/ 20901 h 3497531"/>
                  <a:gd name="connsiteX6" fmla="*/ 1356818 w 3927730"/>
                  <a:gd name="connsiteY6" fmla="*/ 638398 h 3497531"/>
                  <a:gd name="connsiteX7" fmla="*/ 1356818 w 3927730"/>
                  <a:gd name="connsiteY7" fmla="*/ 739322 h 3497531"/>
                  <a:gd name="connsiteX8" fmla="*/ 739322 w 3927730"/>
                  <a:gd name="connsiteY8" fmla="*/ 1356819 h 3497531"/>
                  <a:gd name="connsiteX9" fmla="*/ 638398 w 3927730"/>
                  <a:gd name="connsiteY9" fmla="*/ 1356819 h 3497531"/>
                  <a:gd name="connsiteX10" fmla="*/ 20901 w 3927730"/>
                  <a:gd name="connsiteY10" fmla="*/ 739322 h 3497531"/>
                  <a:gd name="connsiteX11" fmla="*/ 20901 w 3927730"/>
                  <a:gd name="connsiteY11" fmla="*/ 638398 h 3497531"/>
                  <a:gd name="connsiteX12" fmla="*/ 638398 w 3927730"/>
                  <a:gd name="connsiteY12" fmla="*/ 20901 h 3497531"/>
                  <a:gd name="connsiteX13" fmla="*/ 688860 w 3927730"/>
                  <a:gd name="connsiteY13" fmla="*/ 0 h 3497531"/>
                  <a:gd name="connsiteX0" fmla="*/ 1433441 w 1621876"/>
                  <a:gd name="connsiteY0" fmla="*/ 3309096 h 3497531"/>
                  <a:gd name="connsiteX1" fmla="*/ 1621876 w 1621876"/>
                  <a:gd name="connsiteY1" fmla="*/ 3497531 h 3497531"/>
                  <a:gd name="connsiteX2" fmla="*/ 1433441 w 1621876"/>
                  <a:gd name="connsiteY2" fmla="*/ 3309096 h 3497531"/>
                  <a:gd name="connsiteX3" fmla="*/ 688860 w 1621876"/>
                  <a:gd name="connsiteY3" fmla="*/ 0 h 3497531"/>
                  <a:gd name="connsiteX4" fmla="*/ 739322 w 1621876"/>
                  <a:gd name="connsiteY4" fmla="*/ 20901 h 3497531"/>
                  <a:gd name="connsiteX5" fmla="*/ 1356818 w 1621876"/>
                  <a:gd name="connsiteY5" fmla="*/ 638398 h 3497531"/>
                  <a:gd name="connsiteX6" fmla="*/ 1356818 w 1621876"/>
                  <a:gd name="connsiteY6" fmla="*/ 739322 h 3497531"/>
                  <a:gd name="connsiteX7" fmla="*/ 739322 w 1621876"/>
                  <a:gd name="connsiteY7" fmla="*/ 1356819 h 3497531"/>
                  <a:gd name="connsiteX8" fmla="*/ 638398 w 1621876"/>
                  <a:gd name="connsiteY8" fmla="*/ 1356819 h 3497531"/>
                  <a:gd name="connsiteX9" fmla="*/ 20901 w 1621876"/>
                  <a:gd name="connsiteY9" fmla="*/ 739322 h 3497531"/>
                  <a:gd name="connsiteX10" fmla="*/ 20901 w 1621876"/>
                  <a:gd name="connsiteY10" fmla="*/ 638398 h 3497531"/>
                  <a:gd name="connsiteX11" fmla="*/ 638398 w 1621876"/>
                  <a:gd name="connsiteY11" fmla="*/ 20901 h 3497531"/>
                  <a:gd name="connsiteX12" fmla="*/ 688860 w 1621876"/>
                  <a:gd name="connsiteY12" fmla="*/ 0 h 3497531"/>
                  <a:gd name="connsiteX0" fmla="*/ 688860 w 1377719"/>
                  <a:gd name="connsiteY0" fmla="*/ 0 h 1377720"/>
                  <a:gd name="connsiteX1" fmla="*/ 739322 w 1377719"/>
                  <a:gd name="connsiteY1" fmla="*/ 20901 h 1377720"/>
                  <a:gd name="connsiteX2" fmla="*/ 1356818 w 1377719"/>
                  <a:gd name="connsiteY2" fmla="*/ 638398 h 1377720"/>
                  <a:gd name="connsiteX3" fmla="*/ 1356818 w 1377719"/>
                  <a:gd name="connsiteY3" fmla="*/ 739322 h 1377720"/>
                  <a:gd name="connsiteX4" fmla="*/ 739322 w 1377719"/>
                  <a:gd name="connsiteY4" fmla="*/ 1356819 h 1377720"/>
                  <a:gd name="connsiteX5" fmla="*/ 638398 w 1377719"/>
                  <a:gd name="connsiteY5" fmla="*/ 1356819 h 1377720"/>
                  <a:gd name="connsiteX6" fmla="*/ 20901 w 1377719"/>
                  <a:gd name="connsiteY6" fmla="*/ 739322 h 1377720"/>
                  <a:gd name="connsiteX7" fmla="*/ 20901 w 1377719"/>
                  <a:gd name="connsiteY7" fmla="*/ 638398 h 1377720"/>
                  <a:gd name="connsiteX8" fmla="*/ 638398 w 1377719"/>
                  <a:gd name="connsiteY8" fmla="*/ 20901 h 1377720"/>
                  <a:gd name="connsiteX9" fmla="*/ 688860 w 1377719"/>
                  <a:gd name="connsiteY9" fmla="*/ 0 h 1377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77719" h="1377720">
                    <a:moveTo>
                      <a:pt x="688860" y="0"/>
                    </a:moveTo>
                    <a:cubicBezTo>
                      <a:pt x="707124" y="0"/>
                      <a:pt x="725387" y="6967"/>
                      <a:pt x="739322" y="20901"/>
                    </a:cubicBezTo>
                    <a:lnTo>
                      <a:pt x="1356818" y="638398"/>
                    </a:lnTo>
                    <a:cubicBezTo>
                      <a:pt x="1384687" y="666267"/>
                      <a:pt x="1384687" y="711453"/>
                      <a:pt x="1356818" y="739322"/>
                    </a:cubicBezTo>
                    <a:lnTo>
                      <a:pt x="739322" y="1356819"/>
                    </a:lnTo>
                    <a:cubicBezTo>
                      <a:pt x="711453" y="1384688"/>
                      <a:pt x="666267" y="1384688"/>
                      <a:pt x="638398" y="1356819"/>
                    </a:cubicBezTo>
                    <a:lnTo>
                      <a:pt x="20901" y="739322"/>
                    </a:lnTo>
                    <a:cubicBezTo>
                      <a:pt x="-6968" y="711453"/>
                      <a:pt x="-6968" y="666267"/>
                      <a:pt x="20901" y="638398"/>
                    </a:cubicBezTo>
                    <a:lnTo>
                      <a:pt x="638398" y="20901"/>
                    </a:lnTo>
                    <a:cubicBezTo>
                      <a:pt x="652332" y="6967"/>
                      <a:pt x="670596" y="0"/>
                      <a:pt x="6888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 sz="3200" dirty="0"/>
              </a:p>
            </p:txBody>
          </p:sp>
          <p:sp>
            <p:nvSpPr>
              <p:cNvPr id="27" name="TextBox 26"/>
              <p:cNvSpPr txBox="1"/>
              <p:nvPr/>
            </p:nvSpPr>
            <p:spPr>
              <a:xfrm>
                <a:off x="1811337" y="2126097"/>
                <a:ext cx="5725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600" b="1" dirty="0" smtClean="0">
                    <a:solidFill>
                      <a:srgbClr val="FFFFFF"/>
                    </a:solidFill>
                    <a:latin typeface="Source Sans Pro" charset="0"/>
                    <a:ea typeface="Source Sans Pro" charset="0"/>
                    <a:cs typeface="Source Sans Pro" charset="0"/>
                  </a:rPr>
                  <a:t>03</a:t>
                </a:r>
                <a:endParaRPr lang="en-US" sz="1600" b="1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endParaRPr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1244790" y="3517959"/>
                <a:ext cx="2925381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b="1" dirty="0" smtClean="0">
                    <a:solidFill>
                      <a:srgbClr val="FFFFFF"/>
                    </a:solidFill>
                    <a:latin typeface="Bebas Neue" charset="0"/>
                    <a:ea typeface="Bebas Neue" charset="0"/>
                    <a:cs typeface="Bebas Neue" charset="0"/>
                  </a:rPr>
                  <a:t>infographic</a:t>
                </a:r>
                <a:endParaRPr lang="en-US" sz="2400" b="1" dirty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  <p:sp>
            <p:nvSpPr>
              <p:cNvPr id="29" name="TextBox 28"/>
              <p:cNvSpPr txBox="1"/>
              <p:nvPr/>
            </p:nvSpPr>
            <p:spPr>
              <a:xfrm>
                <a:off x="1244790" y="4157388"/>
                <a:ext cx="2925381" cy="95410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400" dirty="0">
                    <a:solidFill>
                      <a:srgbClr val="FFFFFF"/>
                    </a:solidFill>
                    <a:latin typeface="Source Sans Pro" charset="0"/>
                    <a:ea typeface="Source Sans Pro" charset="0"/>
                    <a:cs typeface="Source Sans Pro" charset="0"/>
                  </a:rPr>
                  <a:t>Lorem ipsum dolor sit</a:t>
                </a:r>
              </a:p>
              <a:p>
                <a:pPr algn="ctr"/>
                <a:r>
                  <a:rPr lang="en-US" sz="1400" dirty="0">
                    <a:solidFill>
                      <a:srgbClr val="FFFFFF"/>
                    </a:solidFill>
                    <a:latin typeface="Source Sans Pro" charset="0"/>
                    <a:ea typeface="Source Sans Pro" charset="0"/>
                    <a:cs typeface="Source Sans Pro" charset="0"/>
                  </a:rPr>
                  <a:t>amet consequitor</a:t>
                </a:r>
              </a:p>
              <a:p>
                <a:pPr algn="ctr"/>
                <a:r>
                  <a:rPr lang="en-US" sz="1400" dirty="0" err="1">
                    <a:solidFill>
                      <a:srgbClr val="FFFFFF"/>
                    </a:solidFill>
                    <a:latin typeface="Source Sans Pro" charset="0"/>
                    <a:ea typeface="Source Sans Pro" charset="0"/>
                    <a:cs typeface="Source Sans Pro" charset="0"/>
                  </a:rPr>
                  <a:t>oragami</a:t>
                </a:r>
                <a:r>
                  <a:rPr lang="en-US" sz="1400" dirty="0">
                    <a:solidFill>
                      <a:srgbClr val="FFFFFF"/>
                    </a:solidFill>
                    <a:latin typeface="Source Sans Pro" charset="0"/>
                    <a:ea typeface="Source Sans Pro" charset="0"/>
                    <a:cs typeface="Source Sans Pro" charset="0"/>
                  </a:rPr>
                  <a:t> is</a:t>
                </a:r>
              </a:p>
              <a:p>
                <a:pPr algn="ctr"/>
                <a:r>
                  <a:rPr lang="en-US" sz="1400" dirty="0">
                    <a:solidFill>
                      <a:srgbClr val="FFFFFF"/>
                    </a:solidFill>
                    <a:latin typeface="Source Sans Pro" charset="0"/>
                    <a:ea typeface="Source Sans Pro" charset="0"/>
                    <a:cs typeface="Source Sans Pro" charset="0"/>
                  </a:rPr>
                  <a:t>radical</a:t>
                </a:r>
              </a:p>
            </p:txBody>
          </p:sp>
          <p:sp>
            <p:nvSpPr>
              <p:cNvPr id="30" name="Rectangle 29"/>
              <p:cNvSpPr/>
              <p:nvPr/>
            </p:nvSpPr>
            <p:spPr>
              <a:xfrm>
                <a:off x="2263388" y="2683516"/>
                <a:ext cx="877163" cy="92333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5400" dirty="0">
                    <a:solidFill>
                      <a:srgbClr val="FFFFFF"/>
                    </a:solidFill>
                    <a:latin typeface="linea-basic-10" charset="0"/>
                    <a:ea typeface="linea-basic-10" charset="0"/>
                    <a:cs typeface="linea-basic-10" charset="0"/>
                  </a:rPr>
                  <a:t>U</a:t>
                </a:r>
                <a:endParaRPr lang="en-US" sz="5400" dirty="0">
                  <a:solidFill>
                    <a:srgbClr val="FFFFFF"/>
                  </a:solidFill>
                </a:endParaRPr>
              </a:p>
            </p:txBody>
          </p:sp>
        </p:grpSp>
      </p:grpSp>
      <p:grpSp>
        <p:nvGrpSpPr>
          <p:cNvPr id="31" name="Group 30"/>
          <p:cNvGrpSpPr/>
          <p:nvPr/>
        </p:nvGrpSpPr>
        <p:grpSpPr>
          <a:xfrm>
            <a:off x="8336122" y="1785708"/>
            <a:ext cx="3671241" cy="4354793"/>
            <a:chOff x="8336122" y="1880685"/>
            <a:chExt cx="3671241" cy="4354793"/>
          </a:xfrm>
        </p:grpSpPr>
        <p:pic>
          <p:nvPicPr>
            <p:cNvPr id="32" name="Picture 31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336122" y="5036370"/>
              <a:ext cx="3671241" cy="1199108"/>
            </a:xfrm>
            <a:prstGeom prst="rect">
              <a:avLst/>
            </a:prstGeom>
          </p:spPr>
        </p:pic>
        <p:grpSp>
          <p:nvGrpSpPr>
            <p:cNvPr id="33" name="Group 32"/>
            <p:cNvGrpSpPr/>
            <p:nvPr/>
          </p:nvGrpSpPr>
          <p:grpSpPr>
            <a:xfrm>
              <a:off x="8708318" y="1880685"/>
              <a:ext cx="2931627" cy="4104904"/>
              <a:chOff x="1238544" y="1880685"/>
              <a:chExt cx="2931627" cy="4104904"/>
            </a:xfrm>
          </p:grpSpPr>
          <p:sp>
            <p:nvSpPr>
              <p:cNvPr id="34" name="Freeform 33"/>
              <p:cNvSpPr/>
              <p:nvPr/>
            </p:nvSpPr>
            <p:spPr>
              <a:xfrm rot="17584879">
                <a:off x="1859394" y="1600399"/>
                <a:ext cx="1284340" cy="1844912"/>
              </a:xfrm>
              <a:custGeom>
                <a:avLst/>
                <a:gdLst>
                  <a:gd name="connsiteX0" fmla="*/ 1621876 w 4116165"/>
                  <a:gd name="connsiteY0" fmla="*/ 814807 h 3497531"/>
                  <a:gd name="connsiteX1" fmla="*/ 3927730 w 4116165"/>
                  <a:gd name="connsiteY1" fmla="*/ 814807 h 3497531"/>
                  <a:gd name="connsiteX2" fmla="*/ 4116165 w 4116165"/>
                  <a:gd name="connsiteY2" fmla="*/ 1003242 h 3497531"/>
                  <a:gd name="connsiteX3" fmla="*/ 4116165 w 4116165"/>
                  <a:gd name="connsiteY3" fmla="*/ 3309096 h 3497531"/>
                  <a:gd name="connsiteX4" fmla="*/ 3927730 w 4116165"/>
                  <a:gd name="connsiteY4" fmla="*/ 3497531 h 3497531"/>
                  <a:gd name="connsiteX5" fmla="*/ 1621876 w 4116165"/>
                  <a:gd name="connsiteY5" fmla="*/ 3497531 h 3497531"/>
                  <a:gd name="connsiteX6" fmla="*/ 1433441 w 4116165"/>
                  <a:gd name="connsiteY6" fmla="*/ 3309096 h 3497531"/>
                  <a:gd name="connsiteX7" fmla="*/ 1433441 w 4116165"/>
                  <a:gd name="connsiteY7" fmla="*/ 1003242 h 3497531"/>
                  <a:gd name="connsiteX8" fmla="*/ 1621876 w 4116165"/>
                  <a:gd name="connsiteY8" fmla="*/ 814807 h 3497531"/>
                  <a:gd name="connsiteX9" fmla="*/ 688860 w 4116165"/>
                  <a:gd name="connsiteY9" fmla="*/ 0 h 3497531"/>
                  <a:gd name="connsiteX10" fmla="*/ 739322 w 4116165"/>
                  <a:gd name="connsiteY10" fmla="*/ 20901 h 3497531"/>
                  <a:gd name="connsiteX11" fmla="*/ 1356818 w 4116165"/>
                  <a:gd name="connsiteY11" fmla="*/ 638398 h 3497531"/>
                  <a:gd name="connsiteX12" fmla="*/ 1356818 w 4116165"/>
                  <a:gd name="connsiteY12" fmla="*/ 739322 h 3497531"/>
                  <a:gd name="connsiteX13" fmla="*/ 739322 w 4116165"/>
                  <a:gd name="connsiteY13" fmla="*/ 1356819 h 3497531"/>
                  <a:gd name="connsiteX14" fmla="*/ 638398 w 4116165"/>
                  <a:gd name="connsiteY14" fmla="*/ 1356819 h 3497531"/>
                  <a:gd name="connsiteX15" fmla="*/ 20901 w 4116165"/>
                  <a:gd name="connsiteY15" fmla="*/ 739322 h 3497531"/>
                  <a:gd name="connsiteX16" fmla="*/ 20901 w 4116165"/>
                  <a:gd name="connsiteY16" fmla="*/ 638398 h 3497531"/>
                  <a:gd name="connsiteX17" fmla="*/ 638398 w 4116165"/>
                  <a:gd name="connsiteY17" fmla="*/ 20901 h 3497531"/>
                  <a:gd name="connsiteX18" fmla="*/ 688860 w 4116165"/>
                  <a:gd name="connsiteY18" fmla="*/ 0 h 3497531"/>
                  <a:gd name="connsiteX0" fmla="*/ 1433441 w 4116165"/>
                  <a:gd name="connsiteY0" fmla="*/ 1003242 h 3497531"/>
                  <a:gd name="connsiteX1" fmla="*/ 3927730 w 4116165"/>
                  <a:gd name="connsiteY1" fmla="*/ 814807 h 3497531"/>
                  <a:gd name="connsiteX2" fmla="*/ 4116165 w 4116165"/>
                  <a:gd name="connsiteY2" fmla="*/ 1003242 h 3497531"/>
                  <a:gd name="connsiteX3" fmla="*/ 4116165 w 4116165"/>
                  <a:gd name="connsiteY3" fmla="*/ 3309096 h 3497531"/>
                  <a:gd name="connsiteX4" fmla="*/ 3927730 w 4116165"/>
                  <a:gd name="connsiteY4" fmla="*/ 3497531 h 3497531"/>
                  <a:gd name="connsiteX5" fmla="*/ 1621876 w 4116165"/>
                  <a:gd name="connsiteY5" fmla="*/ 3497531 h 3497531"/>
                  <a:gd name="connsiteX6" fmla="*/ 1433441 w 4116165"/>
                  <a:gd name="connsiteY6" fmla="*/ 3309096 h 3497531"/>
                  <a:gd name="connsiteX7" fmla="*/ 1433441 w 4116165"/>
                  <a:gd name="connsiteY7" fmla="*/ 1003242 h 3497531"/>
                  <a:gd name="connsiteX8" fmla="*/ 688860 w 4116165"/>
                  <a:gd name="connsiteY8" fmla="*/ 0 h 3497531"/>
                  <a:gd name="connsiteX9" fmla="*/ 739322 w 4116165"/>
                  <a:gd name="connsiteY9" fmla="*/ 20901 h 3497531"/>
                  <a:gd name="connsiteX10" fmla="*/ 1356818 w 4116165"/>
                  <a:gd name="connsiteY10" fmla="*/ 638398 h 3497531"/>
                  <a:gd name="connsiteX11" fmla="*/ 1356818 w 4116165"/>
                  <a:gd name="connsiteY11" fmla="*/ 739322 h 3497531"/>
                  <a:gd name="connsiteX12" fmla="*/ 739322 w 4116165"/>
                  <a:gd name="connsiteY12" fmla="*/ 1356819 h 3497531"/>
                  <a:gd name="connsiteX13" fmla="*/ 638398 w 4116165"/>
                  <a:gd name="connsiteY13" fmla="*/ 1356819 h 3497531"/>
                  <a:gd name="connsiteX14" fmla="*/ 20901 w 4116165"/>
                  <a:gd name="connsiteY14" fmla="*/ 739322 h 3497531"/>
                  <a:gd name="connsiteX15" fmla="*/ 20901 w 4116165"/>
                  <a:gd name="connsiteY15" fmla="*/ 638398 h 3497531"/>
                  <a:gd name="connsiteX16" fmla="*/ 638398 w 4116165"/>
                  <a:gd name="connsiteY16" fmla="*/ 20901 h 3497531"/>
                  <a:gd name="connsiteX17" fmla="*/ 688860 w 4116165"/>
                  <a:gd name="connsiteY17" fmla="*/ 0 h 3497531"/>
                  <a:gd name="connsiteX0" fmla="*/ 1433441 w 4116165"/>
                  <a:gd name="connsiteY0" fmla="*/ 3309096 h 3497531"/>
                  <a:gd name="connsiteX1" fmla="*/ 3927730 w 4116165"/>
                  <a:gd name="connsiteY1" fmla="*/ 814807 h 3497531"/>
                  <a:gd name="connsiteX2" fmla="*/ 4116165 w 4116165"/>
                  <a:gd name="connsiteY2" fmla="*/ 1003242 h 3497531"/>
                  <a:gd name="connsiteX3" fmla="*/ 4116165 w 4116165"/>
                  <a:gd name="connsiteY3" fmla="*/ 3309096 h 3497531"/>
                  <a:gd name="connsiteX4" fmla="*/ 3927730 w 4116165"/>
                  <a:gd name="connsiteY4" fmla="*/ 3497531 h 3497531"/>
                  <a:gd name="connsiteX5" fmla="*/ 1621876 w 4116165"/>
                  <a:gd name="connsiteY5" fmla="*/ 3497531 h 3497531"/>
                  <a:gd name="connsiteX6" fmla="*/ 1433441 w 4116165"/>
                  <a:gd name="connsiteY6" fmla="*/ 3309096 h 3497531"/>
                  <a:gd name="connsiteX7" fmla="*/ 688860 w 4116165"/>
                  <a:gd name="connsiteY7" fmla="*/ 0 h 3497531"/>
                  <a:gd name="connsiteX8" fmla="*/ 739322 w 4116165"/>
                  <a:gd name="connsiteY8" fmla="*/ 20901 h 3497531"/>
                  <a:gd name="connsiteX9" fmla="*/ 1356818 w 4116165"/>
                  <a:gd name="connsiteY9" fmla="*/ 638398 h 3497531"/>
                  <a:gd name="connsiteX10" fmla="*/ 1356818 w 4116165"/>
                  <a:gd name="connsiteY10" fmla="*/ 739322 h 3497531"/>
                  <a:gd name="connsiteX11" fmla="*/ 739322 w 4116165"/>
                  <a:gd name="connsiteY11" fmla="*/ 1356819 h 3497531"/>
                  <a:gd name="connsiteX12" fmla="*/ 638398 w 4116165"/>
                  <a:gd name="connsiteY12" fmla="*/ 1356819 h 3497531"/>
                  <a:gd name="connsiteX13" fmla="*/ 20901 w 4116165"/>
                  <a:gd name="connsiteY13" fmla="*/ 739322 h 3497531"/>
                  <a:gd name="connsiteX14" fmla="*/ 20901 w 4116165"/>
                  <a:gd name="connsiteY14" fmla="*/ 638398 h 3497531"/>
                  <a:gd name="connsiteX15" fmla="*/ 638398 w 4116165"/>
                  <a:gd name="connsiteY15" fmla="*/ 20901 h 3497531"/>
                  <a:gd name="connsiteX16" fmla="*/ 688860 w 4116165"/>
                  <a:gd name="connsiteY16" fmla="*/ 0 h 3497531"/>
                  <a:gd name="connsiteX0" fmla="*/ 1433441 w 4116165"/>
                  <a:gd name="connsiteY0" fmla="*/ 3309096 h 3497531"/>
                  <a:gd name="connsiteX1" fmla="*/ 4116165 w 4116165"/>
                  <a:gd name="connsiteY1" fmla="*/ 1003242 h 3497531"/>
                  <a:gd name="connsiteX2" fmla="*/ 4116165 w 4116165"/>
                  <a:gd name="connsiteY2" fmla="*/ 3309096 h 3497531"/>
                  <a:gd name="connsiteX3" fmla="*/ 3927730 w 4116165"/>
                  <a:gd name="connsiteY3" fmla="*/ 3497531 h 3497531"/>
                  <a:gd name="connsiteX4" fmla="*/ 1621876 w 4116165"/>
                  <a:gd name="connsiteY4" fmla="*/ 3497531 h 3497531"/>
                  <a:gd name="connsiteX5" fmla="*/ 1433441 w 4116165"/>
                  <a:gd name="connsiteY5" fmla="*/ 3309096 h 3497531"/>
                  <a:gd name="connsiteX6" fmla="*/ 688860 w 4116165"/>
                  <a:gd name="connsiteY6" fmla="*/ 0 h 3497531"/>
                  <a:gd name="connsiteX7" fmla="*/ 739322 w 4116165"/>
                  <a:gd name="connsiteY7" fmla="*/ 20901 h 3497531"/>
                  <a:gd name="connsiteX8" fmla="*/ 1356818 w 4116165"/>
                  <a:gd name="connsiteY8" fmla="*/ 638398 h 3497531"/>
                  <a:gd name="connsiteX9" fmla="*/ 1356818 w 4116165"/>
                  <a:gd name="connsiteY9" fmla="*/ 739322 h 3497531"/>
                  <a:gd name="connsiteX10" fmla="*/ 739322 w 4116165"/>
                  <a:gd name="connsiteY10" fmla="*/ 1356819 h 3497531"/>
                  <a:gd name="connsiteX11" fmla="*/ 638398 w 4116165"/>
                  <a:gd name="connsiteY11" fmla="*/ 1356819 h 3497531"/>
                  <a:gd name="connsiteX12" fmla="*/ 20901 w 4116165"/>
                  <a:gd name="connsiteY12" fmla="*/ 739322 h 3497531"/>
                  <a:gd name="connsiteX13" fmla="*/ 20901 w 4116165"/>
                  <a:gd name="connsiteY13" fmla="*/ 638398 h 3497531"/>
                  <a:gd name="connsiteX14" fmla="*/ 638398 w 4116165"/>
                  <a:gd name="connsiteY14" fmla="*/ 20901 h 3497531"/>
                  <a:gd name="connsiteX15" fmla="*/ 688860 w 4116165"/>
                  <a:gd name="connsiteY15" fmla="*/ 0 h 3497531"/>
                  <a:gd name="connsiteX0" fmla="*/ 1433441 w 4116165"/>
                  <a:gd name="connsiteY0" fmla="*/ 3309096 h 3497531"/>
                  <a:gd name="connsiteX1" fmla="*/ 4116165 w 4116165"/>
                  <a:gd name="connsiteY1" fmla="*/ 3309096 h 3497531"/>
                  <a:gd name="connsiteX2" fmla="*/ 3927730 w 4116165"/>
                  <a:gd name="connsiteY2" fmla="*/ 3497531 h 3497531"/>
                  <a:gd name="connsiteX3" fmla="*/ 1621876 w 4116165"/>
                  <a:gd name="connsiteY3" fmla="*/ 3497531 h 3497531"/>
                  <a:gd name="connsiteX4" fmla="*/ 1433441 w 4116165"/>
                  <a:gd name="connsiteY4" fmla="*/ 3309096 h 3497531"/>
                  <a:gd name="connsiteX5" fmla="*/ 688860 w 4116165"/>
                  <a:gd name="connsiteY5" fmla="*/ 0 h 3497531"/>
                  <a:gd name="connsiteX6" fmla="*/ 739322 w 4116165"/>
                  <a:gd name="connsiteY6" fmla="*/ 20901 h 3497531"/>
                  <a:gd name="connsiteX7" fmla="*/ 1356818 w 4116165"/>
                  <a:gd name="connsiteY7" fmla="*/ 638398 h 3497531"/>
                  <a:gd name="connsiteX8" fmla="*/ 1356818 w 4116165"/>
                  <a:gd name="connsiteY8" fmla="*/ 739322 h 3497531"/>
                  <a:gd name="connsiteX9" fmla="*/ 739322 w 4116165"/>
                  <a:gd name="connsiteY9" fmla="*/ 1356819 h 3497531"/>
                  <a:gd name="connsiteX10" fmla="*/ 638398 w 4116165"/>
                  <a:gd name="connsiteY10" fmla="*/ 1356819 h 3497531"/>
                  <a:gd name="connsiteX11" fmla="*/ 20901 w 4116165"/>
                  <a:gd name="connsiteY11" fmla="*/ 739322 h 3497531"/>
                  <a:gd name="connsiteX12" fmla="*/ 20901 w 4116165"/>
                  <a:gd name="connsiteY12" fmla="*/ 638398 h 3497531"/>
                  <a:gd name="connsiteX13" fmla="*/ 638398 w 4116165"/>
                  <a:gd name="connsiteY13" fmla="*/ 20901 h 3497531"/>
                  <a:gd name="connsiteX14" fmla="*/ 688860 w 4116165"/>
                  <a:gd name="connsiteY14" fmla="*/ 0 h 3497531"/>
                  <a:gd name="connsiteX0" fmla="*/ 1433441 w 3927730"/>
                  <a:gd name="connsiteY0" fmla="*/ 3309096 h 3497531"/>
                  <a:gd name="connsiteX1" fmla="*/ 3927730 w 3927730"/>
                  <a:gd name="connsiteY1" fmla="*/ 3497531 h 3497531"/>
                  <a:gd name="connsiteX2" fmla="*/ 1621876 w 3927730"/>
                  <a:gd name="connsiteY2" fmla="*/ 3497531 h 3497531"/>
                  <a:gd name="connsiteX3" fmla="*/ 1433441 w 3927730"/>
                  <a:gd name="connsiteY3" fmla="*/ 3309096 h 3497531"/>
                  <a:gd name="connsiteX4" fmla="*/ 688860 w 3927730"/>
                  <a:gd name="connsiteY4" fmla="*/ 0 h 3497531"/>
                  <a:gd name="connsiteX5" fmla="*/ 739322 w 3927730"/>
                  <a:gd name="connsiteY5" fmla="*/ 20901 h 3497531"/>
                  <a:gd name="connsiteX6" fmla="*/ 1356818 w 3927730"/>
                  <a:gd name="connsiteY6" fmla="*/ 638398 h 3497531"/>
                  <a:gd name="connsiteX7" fmla="*/ 1356818 w 3927730"/>
                  <a:gd name="connsiteY7" fmla="*/ 739322 h 3497531"/>
                  <a:gd name="connsiteX8" fmla="*/ 739322 w 3927730"/>
                  <a:gd name="connsiteY8" fmla="*/ 1356819 h 3497531"/>
                  <a:gd name="connsiteX9" fmla="*/ 638398 w 3927730"/>
                  <a:gd name="connsiteY9" fmla="*/ 1356819 h 3497531"/>
                  <a:gd name="connsiteX10" fmla="*/ 20901 w 3927730"/>
                  <a:gd name="connsiteY10" fmla="*/ 739322 h 3497531"/>
                  <a:gd name="connsiteX11" fmla="*/ 20901 w 3927730"/>
                  <a:gd name="connsiteY11" fmla="*/ 638398 h 3497531"/>
                  <a:gd name="connsiteX12" fmla="*/ 638398 w 3927730"/>
                  <a:gd name="connsiteY12" fmla="*/ 20901 h 3497531"/>
                  <a:gd name="connsiteX13" fmla="*/ 688860 w 3927730"/>
                  <a:gd name="connsiteY13" fmla="*/ 0 h 3497531"/>
                  <a:gd name="connsiteX0" fmla="*/ 1433441 w 1621876"/>
                  <a:gd name="connsiteY0" fmla="*/ 3309096 h 3497531"/>
                  <a:gd name="connsiteX1" fmla="*/ 1621876 w 1621876"/>
                  <a:gd name="connsiteY1" fmla="*/ 3497531 h 3497531"/>
                  <a:gd name="connsiteX2" fmla="*/ 1433441 w 1621876"/>
                  <a:gd name="connsiteY2" fmla="*/ 3309096 h 3497531"/>
                  <a:gd name="connsiteX3" fmla="*/ 688860 w 1621876"/>
                  <a:gd name="connsiteY3" fmla="*/ 0 h 3497531"/>
                  <a:gd name="connsiteX4" fmla="*/ 739322 w 1621876"/>
                  <a:gd name="connsiteY4" fmla="*/ 20901 h 3497531"/>
                  <a:gd name="connsiteX5" fmla="*/ 1356818 w 1621876"/>
                  <a:gd name="connsiteY5" fmla="*/ 638398 h 3497531"/>
                  <a:gd name="connsiteX6" fmla="*/ 1356818 w 1621876"/>
                  <a:gd name="connsiteY6" fmla="*/ 739322 h 3497531"/>
                  <a:gd name="connsiteX7" fmla="*/ 739322 w 1621876"/>
                  <a:gd name="connsiteY7" fmla="*/ 1356819 h 3497531"/>
                  <a:gd name="connsiteX8" fmla="*/ 638398 w 1621876"/>
                  <a:gd name="connsiteY8" fmla="*/ 1356819 h 3497531"/>
                  <a:gd name="connsiteX9" fmla="*/ 20901 w 1621876"/>
                  <a:gd name="connsiteY9" fmla="*/ 739322 h 3497531"/>
                  <a:gd name="connsiteX10" fmla="*/ 20901 w 1621876"/>
                  <a:gd name="connsiteY10" fmla="*/ 638398 h 3497531"/>
                  <a:gd name="connsiteX11" fmla="*/ 638398 w 1621876"/>
                  <a:gd name="connsiteY11" fmla="*/ 20901 h 3497531"/>
                  <a:gd name="connsiteX12" fmla="*/ 688860 w 1621876"/>
                  <a:gd name="connsiteY12" fmla="*/ 0 h 3497531"/>
                  <a:gd name="connsiteX0" fmla="*/ 688860 w 1377719"/>
                  <a:gd name="connsiteY0" fmla="*/ 0 h 1377720"/>
                  <a:gd name="connsiteX1" fmla="*/ 739322 w 1377719"/>
                  <a:gd name="connsiteY1" fmla="*/ 20901 h 1377720"/>
                  <a:gd name="connsiteX2" fmla="*/ 1356818 w 1377719"/>
                  <a:gd name="connsiteY2" fmla="*/ 638398 h 1377720"/>
                  <a:gd name="connsiteX3" fmla="*/ 1356818 w 1377719"/>
                  <a:gd name="connsiteY3" fmla="*/ 739322 h 1377720"/>
                  <a:gd name="connsiteX4" fmla="*/ 739322 w 1377719"/>
                  <a:gd name="connsiteY4" fmla="*/ 1356819 h 1377720"/>
                  <a:gd name="connsiteX5" fmla="*/ 638398 w 1377719"/>
                  <a:gd name="connsiteY5" fmla="*/ 1356819 h 1377720"/>
                  <a:gd name="connsiteX6" fmla="*/ 20901 w 1377719"/>
                  <a:gd name="connsiteY6" fmla="*/ 739322 h 1377720"/>
                  <a:gd name="connsiteX7" fmla="*/ 20901 w 1377719"/>
                  <a:gd name="connsiteY7" fmla="*/ 638398 h 1377720"/>
                  <a:gd name="connsiteX8" fmla="*/ 638398 w 1377719"/>
                  <a:gd name="connsiteY8" fmla="*/ 20901 h 1377720"/>
                  <a:gd name="connsiteX9" fmla="*/ 688860 w 1377719"/>
                  <a:gd name="connsiteY9" fmla="*/ 0 h 1377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77719" h="1377720">
                    <a:moveTo>
                      <a:pt x="688860" y="0"/>
                    </a:moveTo>
                    <a:cubicBezTo>
                      <a:pt x="707124" y="0"/>
                      <a:pt x="725387" y="6967"/>
                      <a:pt x="739322" y="20901"/>
                    </a:cubicBezTo>
                    <a:lnTo>
                      <a:pt x="1356818" y="638398"/>
                    </a:lnTo>
                    <a:cubicBezTo>
                      <a:pt x="1384687" y="666267"/>
                      <a:pt x="1384687" y="711453"/>
                      <a:pt x="1356818" y="739322"/>
                    </a:cubicBezTo>
                    <a:lnTo>
                      <a:pt x="739322" y="1356819"/>
                    </a:lnTo>
                    <a:cubicBezTo>
                      <a:pt x="711453" y="1384688"/>
                      <a:pt x="666267" y="1384688"/>
                      <a:pt x="638398" y="1356819"/>
                    </a:cubicBezTo>
                    <a:lnTo>
                      <a:pt x="20901" y="739322"/>
                    </a:lnTo>
                    <a:cubicBezTo>
                      <a:pt x="-6968" y="711453"/>
                      <a:pt x="-6968" y="666267"/>
                      <a:pt x="20901" y="638398"/>
                    </a:cubicBezTo>
                    <a:lnTo>
                      <a:pt x="638398" y="20901"/>
                    </a:lnTo>
                    <a:cubicBezTo>
                      <a:pt x="652332" y="6967"/>
                      <a:pt x="670596" y="0"/>
                      <a:pt x="688860" y="0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 sz="3200" dirty="0"/>
              </a:p>
            </p:txBody>
          </p:sp>
          <p:sp>
            <p:nvSpPr>
              <p:cNvPr id="35" name="Freeform 34"/>
              <p:cNvSpPr/>
              <p:nvPr/>
            </p:nvSpPr>
            <p:spPr>
              <a:xfrm>
                <a:off x="1238544" y="2047058"/>
                <a:ext cx="2926853" cy="3938531"/>
              </a:xfrm>
              <a:custGeom>
                <a:avLst/>
                <a:gdLst>
                  <a:gd name="connsiteX0" fmla="*/ 1621876 w 4116165"/>
                  <a:gd name="connsiteY0" fmla="*/ 814807 h 3497531"/>
                  <a:gd name="connsiteX1" fmla="*/ 3927730 w 4116165"/>
                  <a:gd name="connsiteY1" fmla="*/ 814807 h 3497531"/>
                  <a:gd name="connsiteX2" fmla="*/ 4116165 w 4116165"/>
                  <a:gd name="connsiteY2" fmla="*/ 1003242 h 3497531"/>
                  <a:gd name="connsiteX3" fmla="*/ 4116165 w 4116165"/>
                  <a:gd name="connsiteY3" fmla="*/ 3309096 h 3497531"/>
                  <a:gd name="connsiteX4" fmla="*/ 3927730 w 4116165"/>
                  <a:gd name="connsiteY4" fmla="*/ 3497531 h 3497531"/>
                  <a:gd name="connsiteX5" fmla="*/ 1621876 w 4116165"/>
                  <a:gd name="connsiteY5" fmla="*/ 3497531 h 3497531"/>
                  <a:gd name="connsiteX6" fmla="*/ 1433441 w 4116165"/>
                  <a:gd name="connsiteY6" fmla="*/ 3309096 h 3497531"/>
                  <a:gd name="connsiteX7" fmla="*/ 1433441 w 4116165"/>
                  <a:gd name="connsiteY7" fmla="*/ 1003242 h 3497531"/>
                  <a:gd name="connsiteX8" fmla="*/ 1621876 w 4116165"/>
                  <a:gd name="connsiteY8" fmla="*/ 814807 h 3497531"/>
                  <a:gd name="connsiteX9" fmla="*/ 688860 w 4116165"/>
                  <a:gd name="connsiteY9" fmla="*/ 0 h 3497531"/>
                  <a:gd name="connsiteX10" fmla="*/ 739322 w 4116165"/>
                  <a:gd name="connsiteY10" fmla="*/ 20901 h 3497531"/>
                  <a:gd name="connsiteX11" fmla="*/ 1356818 w 4116165"/>
                  <a:gd name="connsiteY11" fmla="*/ 638398 h 3497531"/>
                  <a:gd name="connsiteX12" fmla="*/ 1356818 w 4116165"/>
                  <a:gd name="connsiteY12" fmla="*/ 739322 h 3497531"/>
                  <a:gd name="connsiteX13" fmla="*/ 739322 w 4116165"/>
                  <a:gd name="connsiteY13" fmla="*/ 1356819 h 3497531"/>
                  <a:gd name="connsiteX14" fmla="*/ 638398 w 4116165"/>
                  <a:gd name="connsiteY14" fmla="*/ 1356819 h 3497531"/>
                  <a:gd name="connsiteX15" fmla="*/ 20901 w 4116165"/>
                  <a:gd name="connsiteY15" fmla="*/ 739322 h 3497531"/>
                  <a:gd name="connsiteX16" fmla="*/ 20901 w 4116165"/>
                  <a:gd name="connsiteY16" fmla="*/ 638398 h 3497531"/>
                  <a:gd name="connsiteX17" fmla="*/ 638398 w 4116165"/>
                  <a:gd name="connsiteY17" fmla="*/ 20901 h 3497531"/>
                  <a:gd name="connsiteX18" fmla="*/ 688860 w 4116165"/>
                  <a:gd name="connsiteY18" fmla="*/ 0 h 3497531"/>
                  <a:gd name="connsiteX0" fmla="*/ 1433441 w 4116165"/>
                  <a:gd name="connsiteY0" fmla="*/ 1003242 h 3497531"/>
                  <a:gd name="connsiteX1" fmla="*/ 3927730 w 4116165"/>
                  <a:gd name="connsiteY1" fmla="*/ 814807 h 3497531"/>
                  <a:gd name="connsiteX2" fmla="*/ 4116165 w 4116165"/>
                  <a:gd name="connsiteY2" fmla="*/ 1003242 h 3497531"/>
                  <a:gd name="connsiteX3" fmla="*/ 4116165 w 4116165"/>
                  <a:gd name="connsiteY3" fmla="*/ 3309096 h 3497531"/>
                  <a:gd name="connsiteX4" fmla="*/ 3927730 w 4116165"/>
                  <a:gd name="connsiteY4" fmla="*/ 3497531 h 3497531"/>
                  <a:gd name="connsiteX5" fmla="*/ 1621876 w 4116165"/>
                  <a:gd name="connsiteY5" fmla="*/ 3497531 h 3497531"/>
                  <a:gd name="connsiteX6" fmla="*/ 1433441 w 4116165"/>
                  <a:gd name="connsiteY6" fmla="*/ 3309096 h 3497531"/>
                  <a:gd name="connsiteX7" fmla="*/ 1433441 w 4116165"/>
                  <a:gd name="connsiteY7" fmla="*/ 1003242 h 3497531"/>
                  <a:gd name="connsiteX8" fmla="*/ 688860 w 4116165"/>
                  <a:gd name="connsiteY8" fmla="*/ 0 h 3497531"/>
                  <a:gd name="connsiteX9" fmla="*/ 739322 w 4116165"/>
                  <a:gd name="connsiteY9" fmla="*/ 20901 h 3497531"/>
                  <a:gd name="connsiteX10" fmla="*/ 1356818 w 4116165"/>
                  <a:gd name="connsiteY10" fmla="*/ 638398 h 3497531"/>
                  <a:gd name="connsiteX11" fmla="*/ 1356818 w 4116165"/>
                  <a:gd name="connsiteY11" fmla="*/ 739322 h 3497531"/>
                  <a:gd name="connsiteX12" fmla="*/ 739322 w 4116165"/>
                  <a:gd name="connsiteY12" fmla="*/ 1356819 h 3497531"/>
                  <a:gd name="connsiteX13" fmla="*/ 638398 w 4116165"/>
                  <a:gd name="connsiteY13" fmla="*/ 1356819 h 3497531"/>
                  <a:gd name="connsiteX14" fmla="*/ 20901 w 4116165"/>
                  <a:gd name="connsiteY14" fmla="*/ 739322 h 3497531"/>
                  <a:gd name="connsiteX15" fmla="*/ 20901 w 4116165"/>
                  <a:gd name="connsiteY15" fmla="*/ 638398 h 3497531"/>
                  <a:gd name="connsiteX16" fmla="*/ 638398 w 4116165"/>
                  <a:gd name="connsiteY16" fmla="*/ 20901 h 3497531"/>
                  <a:gd name="connsiteX17" fmla="*/ 688860 w 4116165"/>
                  <a:gd name="connsiteY17" fmla="*/ 0 h 3497531"/>
                  <a:gd name="connsiteX0" fmla="*/ 1433441 w 4116165"/>
                  <a:gd name="connsiteY0" fmla="*/ 3309096 h 3497531"/>
                  <a:gd name="connsiteX1" fmla="*/ 3927730 w 4116165"/>
                  <a:gd name="connsiteY1" fmla="*/ 814807 h 3497531"/>
                  <a:gd name="connsiteX2" fmla="*/ 4116165 w 4116165"/>
                  <a:gd name="connsiteY2" fmla="*/ 1003242 h 3497531"/>
                  <a:gd name="connsiteX3" fmla="*/ 4116165 w 4116165"/>
                  <a:gd name="connsiteY3" fmla="*/ 3309096 h 3497531"/>
                  <a:gd name="connsiteX4" fmla="*/ 3927730 w 4116165"/>
                  <a:gd name="connsiteY4" fmla="*/ 3497531 h 3497531"/>
                  <a:gd name="connsiteX5" fmla="*/ 1621876 w 4116165"/>
                  <a:gd name="connsiteY5" fmla="*/ 3497531 h 3497531"/>
                  <a:gd name="connsiteX6" fmla="*/ 1433441 w 4116165"/>
                  <a:gd name="connsiteY6" fmla="*/ 3309096 h 3497531"/>
                  <a:gd name="connsiteX7" fmla="*/ 688860 w 4116165"/>
                  <a:gd name="connsiteY7" fmla="*/ 0 h 3497531"/>
                  <a:gd name="connsiteX8" fmla="*/ 739322 w 4116165"/>
                  <a:gd name="connsiteY8" fmla="*/ 20901 h 3497531"/>
                  <a:gd name="connsiteX9" fmla="*/ 1356818 w 4116165"/>
                  <a:gd name="connsiteY9" fmla="*/ 638398 h 3497531"/>
                  <a:gd name="connsiteX10" fmla="*/ 1356818 w 4116165"/>
                  <a:gd name="connsiteY10" fmla="*/ 739322 h 3497531"/>
                  <a:gd name="connsiteX11" fmla="*/ 739322 w 4116165"/>
                  <a:gd name="connsiteY11" fmla="*/ 1356819 h 3497531"/>
                  <a:gd name="connsiteX12" fmla="*/ 638398 w 4116165"/>
                  <a:gd name="connsiteY12" fmla="*/ 1356819 h 3497531"/>
                  <a:gd name="connsiteX13" fmla="*/ 20901 w 4116165"/>
                  <a:gd name="connsiteY13" fmla="*/ 739322 h 3497531"/>
                  <a:gd name="connsiteX14" fmla="*/ 20901 w 4116165"/>
                  <a:gd name="connsiteY14" fmla="*/ 638398 h 3497531"/>
                  <a:gd name="connsiteX15" fmla="*/ 638398 w 4116165"/>
                  <a:gd name="connsiteY15" fmla="*/ 20901 h 3497531"/>
                  <a:gd name="connsiteX16" fmla="*/ 688860 w 4116165"/>
                  <a:gd name="connsiteY16" fmla="*/ 0 h 3497531"/>
                  <a:gd name="connsiteX0" fmla="*/ 1433441 w 4116165"/>
                  <a:gd name="connsiteY0" fmla="*/ 3309096 h 3497531"/>
                  <a:gd name="connsiteX1" fmla="*/ 4116165 w 4116165"/>
                  <a:gd name="connsiteY1" fmla="*/ 1003242 h 3497531"/>
                  <a:gd name="connsiteX2" fmla="*/ 4116165 w 4116165"/>
                  <a:gd name="connsiteY2" fmla="*/ 3309096 h 3497531"/>
                  <a:gd name="connsiteX3" fmla="*/ 3927730 w 4116165"/>
                  <a:gd name="connsiteY3" fmla="*/ 3497531 h 3497531"/>
                  <a:gd name="connsiteX4" fmla="*/ 1621876 w 4116165"/>
                  <a:gd name="connsiteY4" fmla="*/ 3497531 h 3497531"/>
                  <a:gd name="connsiteX5" fmla="*/ 1433441 w 4116165"/>
                  <a:gd name="connsiteY5" fmla="*/ 3309096 h 3497531"/>
                  <a:gd name="connsiteX6" fmla="*/ 688860 w 4116165"/>
                  <a:gd name="connsiteY6" fmla="*/ 0 h 3497531"/>
                  <a:gd name="connsiteX7" fmla="*/ 739322 w 4116165"/>
                  <a:gd name="connsiteY7" fmla="*/ 20901 h 3497531"/>
                  <a:gd name="connsiteX8" fmla="*/ 1356818 w 4116165"/>
                  <a:gd name="connsiteY8" fmla="*/ 638398 h 3497531"/>
                  <a:gd name="connsiteX9" fmla="*/ 1356818 w 4116165"/>
                  <a:gd name="connsiteY9" fmla="*/ 739322 h 3497531"/>
                  <a:gd name="connsiteX10" fmla="*/ 739322 w 4116165"/>
                  <a:gd name="connsiteY10" fmla="*/ 1356819 h 3497531"/>
                  <a:gd name="connsiteX11" fmla="*/ 638398 w 4116165"/>
                  <a:gd name="connsiteY11" fmla="*/ 1356819 h 3497531"/>
                  <a:gd name="connsiteX12" fmla="*/ 20901 w 4116165"/>
                  <a:gd name="connsiteY12" fmla="*/ 739322 h 3497531"/>
                  <a:gd name="connsiteX13" fmla="*/ 20901 w 4116165"/>
                  <a:gd name="connsiteY13" fmla="*/ 638398 h 3497531"/>
                  <a:gd name="connsiteX14" fmla="*/ 638398 w 4116165"/>
                  <a:gd name="connsiteY14" fmla="*/ 20901 h 3497531"/>
                  <a:gd name="connsiteX15" fmla="*/ 688860 w 4116165"/>
                  <a:gd name="connsiteY15" fmla="*/ 0 h 3497531"/>
                  <a:gd name="connsiteX0" fmla="*/ 1433441 w 4116165"/>
                  <a:gd name="connsiteY0" fmla="*/ 3309096 h 3497531"/>
                  <a:gd name="connsiteX1" fmla="*/ 4116165 w 4116165"/>
                  <a:gd name="connsiteY1" fmla="*/ 3309096 h 3497531"/>
                  <a:gd name="connsiteX2" fmla="*/ 3927730 w 4116165"/>
                  <a:gd name="connsiteY2" fmla="*/ 3497531 h 3497531"/>
                  <a:gd name="connsiteX3" fmla="*/ 1621876 w 4116165"/>
                  <a:gd name="connsiteY3" fmla="*/ 3497531 h 3497531"/>
                  <a:gd name="connsiteX4" fmla="*/ 1433441 w 4116165"/>
                  <a:gd name="connsiteY4" fmla="*/ 3309096 h 3497531"/>
                  <a:gd name="connsiteX5" fmla="*/ 688860 w 4116165"/>
                  <a:gd name="connsiteY5" fmla="*/ 0 h 3497531"/>
                  <a:gd name="connsiteX6" fmla="*/ 739322 w 4116165"/>
                  <a:gd name="connsiteY6" fmla="*/ 20901 h 3497531"/>
                  <a:gd name="connsiteX7" fmla="*/ 1356818 w 4116165"/>
                  <a:gd name="connsiteY7" fmla="*/ 638398 h 3497531"/>
                  <a:gd name="connsiteX8" fmla="*/ 1356818 w 4116165"/>
                  <a:gd name="connsiteY8" fmla="*/ 739322 h 3497531"/>
                  <a:gd name="connsiteX9" fmla="*/ 739322 w 4116165"/>
                  <a:gd name="connsiteY9" fmla="*/ 1356819 h 3497531"/>
                  <a:gd name="connsiteX10" fmla="*/ 638398 w 4116165"/>
                  <a:gd name="connsiteY10" fmla="*/ 1356819 h 3497531"/>
                  <a:gd name="connsiteX11" fmla="*/ 20901 w 4116165"/>
                  <a:gd name="connsiteY11" fmla="*/ 739322 h 3497531"/>
                  <a:gd name="connsiteX12" fmla="*/ 20901 w 4116165"/>
                  <a:gd name="connsiteY12" fmla="*/ 638398 h 3497531"/>
                  <a:gd name="connsiteX13" fmla="*/ 638398 w 4116165"/>
                  <a:gd name="connsiteY13" fmla="*/ 20901 h 3497531"/>
                  <a:gd name="connsiteX14" fmla="*/ 688860 w 4116165"/>
                  <a:gd name="connsiteY14" fmla="*/ 0 h 3497531"/>
                  <a:gd name="connsiteX0" fmla="*/ 1433441 w 3927730"/>
                  <a:gd name="connsiteY0" fmla="*/ 3309096 h 3497531"/>
                  <a:gd name="connsiteX1" fmla="*/ 3927730 w 3927730"/>
                  <a:gd name="connsiteY1" fmla="*/ 3497531 h 3497531"/>
                  <a:gd name="connsiteX2" fmla="*/ 1621876 w 3927730"/>
                  <a:gd name="connsiteY2" fmla="*/ 3497531 h 3497531"/>
                  <a:gd name="connsiteX3" fmla="*/ 1433441 w 3927730"/>
                  <a:gd name="connsiteY3" fmla="*/ 3309096 h 3497531"/>
                  <a:gd name="connsiteX4" fmla="*/ 688860 w 3927730"/>
                  <a:gd name="connsiteY4" fmla="*/ 0 h 3497531"/>
                  <a:gd name="connsiteX5" fmla="*/ 739322 w 3927730"/>
                  <a:gd name="connsiteY5" fmla="*/ 20901 h 3497531"/>
                  <a:gd name="connsiteX6" fmla="*/ 1356818 w 3927730"/>
                  <a:gd name="connsiteY6" fmla="*/ 638398 h 3497531"/>
                  <a:gd name="connsiteX7" fmla="*/ 1356818 w 3927730"/>
                  <a:gd name="connsiteY7" fmla="*/ 739322 h 3497531"/>
                  <a:gd name="connsiteX8" fmla="*/ 739322 w 3927730"/>
                  <a:gd name="connsiteY8" fmla="*/ 1356819 h 3497531"/>
                  <a:gd name="connsiteX9" fmla="*/ 638398 w 3927730"/>
                  <a:gd name="connsiteY9" fmla="*/ 1356819 h 3497531"/>
                  <a:gd name="connsiteX10" fmla="*/ 20901 w 3927730"/>
                  <a:gd name="connsiteY10" fmla="*/ 739322 h 3497531"/>
                  <a:gd name="connsiteX11" fmla="*/ 20901 w 3927730"/>
                  <a:gd name="connsiteY11" fmla="*/ 638398 h 3497531"/>
                  <a:gd name="connsiteX12" fmla="*/ 638398 w 3927730"/>
                  <a:gd name="connsiteY12" fmla="*/ 20901 h 3497531"/>
                  <a:gd name="connsiteX13" fmla="*/ 688860 w 3927730"/>
                  <a:gd name="connsiteY13" fmla="*/ 0 h 3497531"/>
                  <a:gd name="connsiteX0" fmla="*/ 1433441 w 1621876"/>
                  <a:gd name="connsiteY0" fmla="*/ 3309096 h 3497531"/>
                  <a:gd name="connsiteX1" fmla="*/ 1621876 w 1621876"/>
                  <a:gd name="connsiteY1" fmla="*/ 3497531 h 3497531"/>
                  <a:gd name="connsiteX2" fmla="*/ 1433441 w 1621876"/>
                  <a:gd name="connsiteY2" fmla="*/ 3309096 h 3497531"/>
                  <a:gd name="connsiteX3" fmla="*/ 688860 w 1621876"/>
                  <a:gd name="connsiteY3" fmla="*/ 0 h 3497531"/>
                  <a:gd name="connsiteX4" fmla="*/ 739322 w 1621876"/>
                  <a:gd name="connsiteY4" fmla="*/ 20901 h 3497531"/>
                  <a:gd name="connsiteX5" fmla="*/ 1356818 w 1621876"/>
                  <a:gd name="connsiteY5" fmla="*/ 638398 h 3497531"/>
                  <a:gd name="connsiteX6" fmla="*/ 1356818 w 1621876"/>
                  <a:gd name="connsiteY6" fmla="*/ 739322 h 3497531"/>
                  <a:gd name="connsiteX7" fmla="*/ 739322 w 1621876"/>
                  <a:gd name="connsiteY7" fmla="*/ 1356819 h 3497531"/>
                  <a:gd name="connsiteX8" fmla="*/ 638398 w 1621876"/>
                  <a:gd name="connsiteY8" fmla="*/ 1356819 h 3497531"/>
                  <a:gd name="connsiteX9" fmla="*/ 20901 w 1621876"/>
                  <a:gd name="connsiteY9" fmla="*/ 739322 h 3497531"/>
                  <a:gd name="connsiteX10" fmla="*/ 20901 w 1621876"/>
                  <a:gd name="connsiteY10" fmla="*/ 638398 h 3497531"/>
                  <a:gd name="connsiteX11" fmla="*/ 638398 w 1621876"/>
                  <a:gd name="connsiteY11" fmla="*/ 20901 h 3497531"/>
                  <a:gd name="connsiteX12" fmla="*/ 688860 w 1621876"/>
                  <a:gd name="connsiteY12" fmla="*/ 0 h 3497531"/>
                  <a:gd name="connsiteX0" fmla="*/ 688860 w 1377719"/>
                  <a:gd name="connsiteY0" fmla="*/ 0 h 1377720"/>
                  <a:gd name="connsiteX1" fmla="*/ 739322 w 1377719"/>
                  <a:gd name="connsiteY1" fmla="*/ 20901 h 1377720"/>
                  <a:gd name="connsiteX2" fmla="*/ 1356818 w 1377719"/>
                  <a:gd name="connsiteY2" fmla="*/ 638398 h 1377720"/>
                  <a:gd name="connsiteX3" fmla="*/ 1356818 w 1377719"/>
                  <a:gd name="connsiteY3" fmla="*/ 739322 h 1377720"/>
                  <a:gd name="connsiteX4" fmla="*/ 739322 w 1377719"/>
                  <a:gd name="connsiteY4" fmla="*/ 1356819 h 1377720"/>
                  <a:gd name="connsiteX5" fmla="*/ 638398 w 1377719"/>
                  <a:gd name="connsiteY5" fmla="*/ 1356819 h 1377720"/>
                  <a:gd name="connsiteX6" fmla="*/ 20901 w 1377719"/>
                  <a:gd name="connsiteY6" fmla="*/ 739322 h 1377720"/>
                  <a:gd name="connsiteX7" fmla="*/ 20901 w 1377719"/>
                  <a:gd name="connsiteY7" fmla="*/ 638398 h 1377720"/>
                  <a:gd name="connsiteX8" fmla="*/ 638398 w 1377719"/>
                  <a:gd name="connsiteY8" fmla="*/ 20901 h 1377720"/>
                  <a:gd name="connsiteX9" fmla="*/ 688860 w 1377719"/>
                  <a:gd name="connsiteY9" fmla="*/ 0 h 1377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77719" h="1377720">
                    <a:moveTo>
                      <a:pt x="688860" y="0"/>
                    </a:moveTo>
                    <a:cubicBezTo>
                      <a:pt x="707124" y="0"/>
                      <a:pt x="725387" y="6967"/>
                      <a:pt x="739322" y="20901"/>
                    </a:cubicBezTo>
                    <a:lnTo>
                      <a:pt x="1356818" y="638398"/>
                    </a:lnTo>
                    <a:cubicBezTo>
                      <a:pt x="1384687" y="666267"/>
                      <a:pt x="1384687" y="711453"/>
                      <a:pt x="1356818" y="739322"/>
                    </a:cubicBezTo>
                    <a:lnTo>
                      <a:pt x="739322" y="1356819"/>
                    </a:lnTo>
                    <a:cubicBezTo>
                      <a:pt x="711453" y="1384688"/>
                      <a:pt x="666267" y="1384688"/>
                      <a:pt x="638398" y="1356819"/>
                    </a:cubicBezTo>
                    <a:lnTo>
                      <a:pt x="20901" y="739322"/>
                    </a:lnTo>
                    <a:cubicBezTo>
                      <a:pt x="-6968" y="711453"/>
                      <a:pt x="-6968" y="666267"/>
                      <a:pt x="20901" y="638398"/>
                    </a:cubicBezTo>
                    <a:lnTo>
                      <a:pt x="638398" y="20901"/>
                    </a:lnTo>
                    <a:cubicBezTo>
                      <a:pt x="652332" y="6967"/>
                      <a:pt x="670596" y="0"/>
                      <a:pt x="68886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 sz="3200" dirty="0"/>
              </a:p>
            </p:txBody>
          </p:sp>
          <p:sp>
            <p:nvSpPr>
              <p:cNvPr id="36" name="TextBox 35"/>
              <p:cNvSpPr txBox="1"/>
              <p:nvPr/>
            </p:nvSpPr>
            <p:spPr>
              <a:xfrm>
                <a:off x="1811337" y="2126097"/>
                <a:ext cx="5725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600" b="1" dirty="0" smtClean="0">
                    <a:solidFill>
                      <a:srgbClr val="FFFFFF"/>
                    </a:solidFill>
                    <a:latin typeface="Source Sans Pro" charset="0"/>
                    <a:ea typeface="Source Sans Pro" charset="0"/>
                    <a:cs typeface="Source Sans Pro" charset="0"/>
                  </a:rPr>
                  <a:t>04</a:t>
                </a:r>
                <a:endParaRPr lang="en-US" sz="1600" b="1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endParaRPr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1244790" y="3517959"/>
                <a:ext cx="2925381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b="1" dirty="0" smtClean="0">
                    <a:solidFill>
                      <a:srgbClr val="FFFFFF"/>
                    </a:solidFill>
                    <a:latin typeface="Bebas Neue" charset="0"/>
                    <a:ea typeface="Bebas Neue" charset="0"/>
                    <a:cs typeface="Bebas Neue" charset="0"/>
                  </a:rPr>
                  <a:t>infographic</a:t>
                </a:r>
                <a:endParaRPr lang="en-US" sz="2400" b="1" dirty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  <p:sp>
            <p:nvSpPr>
              <p:cNvPr id="38" name="TextBox 37"/>
              <p:cNvSpPr txBox="1"/>
              <p:nvPr/>
            </p:nvSpPr>
            <p:spPr>
              <a:xfrm>
                <a:off x="1244790" y="4157388"/>
                <a:ext cx="2925381" cy="95410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400" dirty="0">
                    <a:solidFill>
                      <a:srgbClr val="FFFFFF"/>
                    </a:solidFill>
                    <a:latin typeface="Source Sans Pro" charset="0"/>
                    <a:ea typeface="Source Sans Pro" charset="0"/>
                    <a:cs typeface="Source Sans Pro" charset="0"/>
                  </a:rPr>
                  <a:t>Lorem ipsum dolor sit</a:t>
                </a:r>
              </a:p>
              <a:p>
                <a:pPr algn="ctr"/>
                <a:r>
                  <a:rPr lang="en-US" sz="1400" dirty="0">
                    <a:solidFill>
                      <a:srgbClr val="FFFFFF"/>
                    </a:solidFill>
                    <a:latin typeface="Source Sans Pro" charset="0"/>
                    <a:ea typeface="Source Sans Pro" charset="0"/>
                    <a:cs typeface="Source Sans Pro" charset="0"/>
                  </a:rPr>
                  <a:t>amet consequitor</a:t>
                </a:r>
              </a:p>
              <a:p>
                <a:pPr algn="ctr"/>
                <a:r>
                  <a:rPr lang="en-US" sz="1400" dirty="0" err="1">
                    <a:solidFill>
                      <a:srgbClr val="FFFFFF"/>
                    </a:solidFill>
                    <a:latin typeface="Source Sans Pro" charset="0"/>
                    <a:ea typeface="Source Sans Pro" charset="0"/>
                    <a:cs typeface="Source Sans Pro" charset="0"/>
                  </a:rPr>
                  <a:t>oragami</a:t>
                </a:r>
                <a:r>
                  <a:rPr lang="en-US" sz="1400" dirty="0">
                    <a:solidFill>
                      <a:srgbClr val="FFFFFF"/>
                    </a:solidFill>
                    <a:latin typeface="Source Sans Pro" charset="0"/>
                    <a:ea typeface="Source Sans Pro" charset="0"/>
                    <a:cs typeface="Source Sans Pro" charset="0"/>
                  </a:rPr>
                  <a:t> is</a:t>
                </a:r>
              </a:p>
              <a:p>
                <a:pPr algn="ctr"/>
                <a:r>
                  <a:rPr lang="en-US" sz="1400" dirty="0">
                    <a:solidFill>
                      <a:srgbClr val="FFFFFF"/>
                    </a:solidFill>
                    <a:latin typeface="Source Sans Pro" charset="0"/>
                    <a:ea typeface="Source Sans Pro" charset="0"/>
                    <a:cs typeface="Source Sans Pro" charset="0"/>
                  </a:rPr>
                  <a:t>radical</a:t>
                </a:r>
              </a:p>
            </p:txBody>
          </p:sp>
          <p:sp>
            <p:nvSpPr>
              <p:cNvPr id="39" name="Rectangle 38"/>
              <p:cNvSpPr/>
              <p:nvPr/>
            </p:nvSpPr>
            <p:spPr>
              <a:xfrm>
                <a:off x="2263388" y="2683516"/>
                <a:ext cx="877163" cy="92333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5400">
                    <a:solidFill>
                      <a:srgbClr val="FFFFFF"/>
                    </a:solidFill>
                    <a:latin typeface="linea-basic-10" charset="0"/>
                    <a:ea typeface="linea-basic-10" charset="0"/>
                    <a:cs typeface="linea-basic-10" charset="0"/>
                  </a:rPr>
                  <a:t>Z</a:t>
                </a:r>
                <a:endParaRPr lang="en-US" sz="5400">
                  <a:solidFill>
                    <a:srgbClr val="FFFFFF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997767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50000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50000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50000" decel="5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Arrow-based infographic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946804" y="1664560"/>
            <a:ext cx="3388038" cy="1807566"/>
            <a:chOff x="1895707" y="1831751"/>
            <a:chExt cx="3388038" cy="1807566"/>
          </a:xfrm>
        </p:grpSpPr>
        <p:sp>
          <p:nvSpPr>
            <p:cNvPr id="5" name="Rounded Rectangle 4"/>
            <p:cNvSpPr/>
            <p:nvPr/>
          </p:nvSpPr>
          <p:spPr>
            <a:xfrm rot="2700000">
              <a:off x="3687304" y="2325363"/>
              <a:ext cx="1601357" cy="614134"/>
            </a:xfrm>
            <a:prstGeom prst="roundRect">
              <a:avLst>
                <a:gd name="adj" fmla="val 7044"/>
              </a:avLst>
            </a:prstGeom>
            <a:solidFill>
              <a:schemeClr val="accent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Ins="91440" rtlCol="0" anchor="t"/>
            <a:lstStyle/>
            <a:p>
              <a:pPr algn="ctr"/>
              <a:endParaRPr lang="en-US" sz="2000" dirty="0" smtClean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6" name="Rounded Rectangle 5"/>
            <p:cNvSpPr/>
            <p:nvPr/>
          </p:nvSpPr>
          <p:spPr>
            <a:xfrm rot="18900000">
              <a:off x="3682388" y="3025183"/>
              <a:ext cx="1601357" cy="614134"/>
            </a:xfrm>
            <a:prstGeom prst="roundRect">
              <a:avLst>
                <a:gd name="adj" fmla="val 7044"/>
              </a:avLst>
            </a:prstGeom>
            <a:solidFill>
              <a:schemeClr val="accent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Ins="91440" rtlCol="0" anchor="t"/>
            <a:lstStyle/>
            <a:p>
              <a:pPr algn="ctr"/>
              <a:endParaRPr lang="en-US" sz="2000" dirty="0" smtClean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7" name="Rounded Rectangle 6"/>
            <p:cNvSpPr/>
            <p:nvPr/>
          </p:nvSpPr>
          <p:spPr>
            <a:xfrm>
              <a:off x="1895707" y="2684256"/>
              <a:ext cx="2928405" cy="614134"/>
            </a:xfrm>
            <a:prstGeom prst="roundRect">
              <a:avLst>
                <a:gd name="adj" fmla="val 7044"/>
              </a:avLst>
            </a:prstGeom>
            <a:solidFill>
              <a:schemeClr val="accent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Ins="91440" rtlCol="0" anchor="ctr"/>
            <a:lstStyle/>
            <a:p>
              <a:r>
                <a:rPr lang="en-US" sz="2000" dirty="0" smtClean="0">
                  <a:latin typeface="Bebas Neue" charset="0"/>
                  <a:ea typeface="Bebas Neue" charset="0"/>
                  <a:cs typeface="Bebas Neue" charset="0"/>
                </a:rPr>
                <a:t>Sample Text</a:t>
              </a:r>
            </a:p>
          </p:txBody>
        </p:sp>
        <p:sp>
          <p:nvSpPr>
            <p:cNvPr id="8" name="Freeform 7"/>
            <p:cNvSpPr/>
            <p:nvPr/>
          </p:nvSpPr>
          <p:spPr>
            <a:xfrm>
              <a:off x="4483067" y="2632430"/>
              <a:ext cx="706987" cy="706988"/>
            </a:xfrm>
            <a:custGeom>
              <a:avLst/>
              <a:gdLst>
                <a:gd name="connsiteX0" fmla="*/ 1621876 w 4116165"/>
                <a:gd name="connsiteY0" fmla="*/ 814807 h 3497531"/>
                <a:gd name="connsiteX1" fmla="*/ 3927730 w 4116165"/>
                <a:gd name="connsiteY1" fmla="*/ 814807 h 3497531"/>
                <a:gd name="connsiteX2" fmla="*/ 4116165 w 4116165"/>
                <a:gd name="connsiteY2" fmla="*/ 1003242 h 3497531"/>
                <a:gd name="connsiteX3" fmla="*/ 4116165 w 4116165"/>
                <a:gd name="connsiteY3" fmla="*/ 3309096 h 3497531"/>
                <a:gd name="connsiteX4" fmla="*/ 3927730 w 4116165"/>
                <a:gd name="connsiteY4" fmla="*/ 3497531 h 3497531"/>
                <a:gd name="connsiteX5" fmla="*/ 1621876 w 4116165"/>
                <a:gd name="connsiteY5" fmla="*/ 3497531 h 3497531"/>
                <a:gd name="connsiteX6" fmla="*/ 1433441 w 4116165"/>
                <a:gd name="connsiteY6" fmla="*/ 3309096 h 3497531"/>
                <a:gd name="connsiteX7" fmla="*/ 1433441 w 4116165"/>
                <a:gd name="connsiteY7" fmla="*/ 1003242 h 3497531"/>
                <a:gd name="connsiteX8" fmla="*/ 1621876 w 4116165"/>
                <a:gd name="connsiteY8" fmla="*/ 814807 h 3497531"/>
                <a:gd name="connsiteX9" fmla="*/ 688860 w 4116165"/>
                <a:gd name="connsiteY9" fmla="*/ 0 h 3497531"/>
                <a:gd name="connsiteX10" fmla="*/ 739322 w 4116165"/>
                <a:gd name="connsiteY10" fmla="*/ 20901 h 3497531"/>
                <a:gd name="connsiteX11" fmla="*/ 1356818 w 4116165"/>
                <a:gd name="connsiteY11" fmla="*/ 638398 h 3497531"/>
                <a:gd name="connsiteX12" fmla="*/ 1356818 w 4116165"/>
                <a:gd name="connsiteY12" fmla="*/ 739322 h 3497531"/>
                <a:gd name="connsiteX13" fmla="*/ 739322 w 4116165"/>
                <a:gd name="connsiteY13" fmla="*/ 1356819 h 3497531"/>
                <a:gd name="connsiteX14" fmla="*/ 638398 w 4116165"/>
                <a:gd name="connsiteY14" fmla="*/ 1356819 h 3497531"/>
                <a:gd name="connsiteX15" fmla="*/ 20901 w 4116165"/>
                <a:gd name="connsiteY15" fmla="*/ 739322 h 3497531"/>
                <a:gd name="connsiteX16" fmla="*/ 20901 w 4116165"/>
                <a:gd name="connsiteY16" fmla="*/ 638398 h 3497531"/>
                <a:gd name="connsiteX17" fmla="*/ 638398 w 4116165"/>
                <a:gd name="connsiteY17" fmla="*/ 20901 h 3497531"/>
                <a:gd name="connsiteX18" fmla="*/ 688860 w 4116165"/>
                <a:gd name="connsiteY18" fmla="*/ 0 h 3497531"/>
                <a:gd name="connsiteX0" fmla="*/ 1433441 w 4116165"/>
                <a:gd name="connsiteY0" fmla="*/ 1003242 h 3497531"/>
                <a:gd name="connsiteX1" fmla="*/ 3927730 w 4116165"/>
                <a:gd name="connsiteY1" fmla="*/ 814807 h 3497531"/>
                <a:gd name="connsiteX2" fmla="*/ 4116165 w 4116165"/>
                <a:gd name="connsiteY2" fmla="*/ 1003242 h 3497531"/>
                <a:gd name="connsiteX3" fmla="*/ 4116165 w 4116165"/>
                <a:gd name="connsiteY3" fmla="*/ 3309096 h 3497531"/>
                <a:gd name="connsiteX4" fmla="*/ 3927730 w 4116165"/>
                <a:gd name="connsiteY4" fmla="*/ 3497531 h 3497531"/>
                <a:gd name="connsiteX5" fmla="*/ 1621876 w 4116165"/>
                <a:gd name="connsiteY5" fmla="*/ 3497531 h 3497531"/>
                <a:gd name="connsiteX6" fmla="*/ 1433441 w 4116165"/>
                <a:gd name="connsiteY6" fmla="*/ 3309096 h 3497531"/>
                <a:gd name="connsiteX7" fmla="*/ 1433441 w 4116165"/>
                <a:gd name="connsiteY7" fmla="*/ 1003242 h 3497531"/>
                <a:gd name="connsiteX8" fmla="*/ 688860 w 4116165"/>
                <a:gd name="connsiteY8" fmla="*/ 0 h 3497531"/>
                <a:gd name="connsiteX9" fmla="*/ 739322 w 4116165"/>
                <a:gd name="connsiteY9" fmla="*/ 20901 h 3497531"/>
                <a:gd name="connsiteX10" fmla="*/ 1356818 w 4116165"/>
                <a:gd name="connsiteY10" fmla="*/ 638398 h 3497531"/>
                <a:gd name="connsiteX11" fmla="*/ 1356818 w 4116165"/>
                <a:gd name="connsiteY11" fmla="*/ 739322 h 3497531"/>
                <a:gd name="connsiteX12" fmla="*/ 739322 w 4116165"/>
                <a:gd name="connsiteY12" fmla="*/ 1356819 h 3497531"/>
                <a:gd name="connsiteX13" fmla="*/ 638398 w 4116165"/>
                <a:gd name="connsiteY13" fmla="*/ 1356819 h 3497531"/>
                <a:gd name="connsiteX14" fmla="*/ 20901 w 4116165"/>
                <a:gd name="connsiteY14" fmla="*/ 739322 h 3497531"/>
                <a:gd name="connsiteX15" fmla="*/ 20901 w 4116165"/>
                <a:gd name="connsiteY15" fmla="*/ 638398 h 3497531"/>
                <a:gd name="connsiteX16" fmla="*/ 638398 w 4116165"/>
                <a:gd name="connsiteY16" fmla="*/ 20901 h 3497531"/>
                <a:gd name="connsiteX17" fmla="*/ 688860 w 4116165"/>
                <a:gd name="connsiteY17" fmla="*/ 0 h 3497531"/>
                <a:gd name="connsiteX0" fmla="*/ 1433441 w 4116165"/>
                <a:gd name="connsiteY0" fmla="*/ 3309096 h 3497531"/>
                <a:gd name="connsiteX1" fmla="*/ 3927730 w 4116165"/>
                <a:gd name="connsiteY1" fmla="*/ 814807 h 3497531"/>
                <a:gd name="connsiteX2" fmla="*/ 4116165 w 4116165"/>
                <a:gd name="connsiteY2" fmla="*/ 1003242 h 3497531"/>
                <a:gd name="connsiteX3" fmla="*/ 4116165 w 4116165"/>
                <a:gd name="connsiteY3" fmla="*/ 3309096 h 3497531"/>
                <a:gd name="connsiteX4" fmla="*/ 3927730 w 4116165"/>
                <a:gd name="connsiteY4" fmla="*/ 3497531 h 3497531"/>
                <a:gd name="connsiteX5" fmla="*/ 1621876 w 4116165"/>
                <a:gd name="connsiteY5" fmla="*/ 3497531 h 3497531"/>
                <a:gd name="connsiteX6" fmla="*/ 1433441 w 4116165"/>
                <a:gd name="connsiteY6" fmla="*/ 3309096 h 3497531"/>
                <a:gd name="connsiteX7" fmla="*/ 688860 w 4116165"/>
                <a:gd name="connsiteY7" fmla="*/ 0 h 3497531"/>
                <a:gd name="connsiteX8" fmla="*/ 739322 w 4116165"/>
                <a:gd name="connsiteY8" fmla="*/ 20901 h 3497531"/>
                <a:gd name="connsiteX9" fmla="*/ 1356818 w 4116165"/>
                <a:gd name="connsiteY9" fmla="*/ 638398 h 3497531"/>
                <a:gd name="connsiteX10" fmla="*/ 1356818 w 4116165"/>
                <a:gd name="connsiteY10" fmla="*/ 739322 h 3497531"/>
                <a:gd name="connsiteX11" fmla="*/ 739322 w 4116165"/>
                <a:gd name="connsiteY11" fmla="*/ 1356819 h 3497531"/>
                <a:gd name="connsiteX12" fmla="*/ 638398 w 4116165"/>
                <a:gd name="connsiteY12" fmla="*/ 1356819 h 3497531"/>
                <a:gd name="connsiteX13" fmla="*/ 20901 w 4116165"/>
                <a:gd name="connsiteY13" fmla="*/ 739322 h 3497531"/>
                <a:gd name="connsiteX14" fmla="*/ 20901 w 4116165"/>
                <a:gd name="connsiteY14" fmla="*/ 638398 h 3497531"/>
                <a:gd name="connsiteX15" fmla="*/ 638398 w 4116165"/>
                <a:gd name="connsiteY15" fmla="*/ 20901 h 3497531"/>
                <a:gd name="connsiteX16" fmla="*/ 688860 w 4116165"/>
                <a:gd name="connsiteY16" fmla="*/ 0 h 3497531"/>
                <a:gd name="connsiteX0" fmla="*/ 1433441 w 4116165"/>
                <a:gd name="connsiteY0" fmla="*/ 3309096 h 3497531"/>
                <a:gd name="connsiteX1" fmla="*/ 4116165 w 4116165"/>
                <a:gd name="connsiteY1" fmla="*/ 1003242 h 3497531"/>
                <a:gd name="connsiteX2" fmla="*/ 4116165 w 4116165"/>
                <a:gd name="connsiteY2" fmla="*/ 3309096 h 3497531"/>
                <a:gd name="connsiteX3" fmla="*/ 3927730 w 4116165"/>
                <a:gd name="connsiteY3" fmla="*/ 3497531 h 3497531"/>
                <a:gd name="connsiteX4" fmla="*/ 1621876 w 4116165"/>
                <a:gd name="connsiteY4" fmla="*/ 3497531 h 3497531"/>
                <a:gd name="connsiteX5" fmla="*/ 1433441 w 4116165"/>
                <a:gd name="connsiteY5" fmla="*/ 3309096 h 3497531"/>
                <a:gd name="connsiteX6" fmla="*/ 688860 w 4116165"/>
                <a:gd name="connsiteY6" fmla="*/ 0 h 3497531"/>
                <a:gd name="connsiteX7" fmla="*/ 739322 w 4116165"/>
                <a:gd name="connsiteY7" fmla="*/ 20901 h 3497531"/>
                <a:gd name="connsiteX8" fmla="*/ 1356818 w 4116165"/>
                <a:gd name="connsiteY8" fmla="*/ 638398 h 3497531"/>
                <a:gd name="connsiteX9" fmla="*/ 1356818 w 4116165"/>
                <a:gd name="connsiteY9" fmla="*/ 739322 h 3497531"/>
                <a:gd name="connsiteX10" fmla="*/ 739322 w 4116165"/>
                <a:gd name="connsiteY10" fmla="*/ 1356819 h 3497531"/>
                <a:gd name="connsiteX11" fmla="*/ 638398 w 4116165"/>
                <a:gd name="connsiteY11" fmla="*/ 1356819 h 3497531"/>
                <a:gd name="connsiteX12" fmla="*/ 20901 w 4116165"/>
                <a:gd name="connsiteY12" fmla="*/ 739322 h 3497531"/>
                <a:gd name="connsiteX13" fmla="*/ 20901 w 4116165"/>
                <a:gd name="connsiteY13" fmla="*/ 638398 h 3497531"/>
                <a:gd name="connsiteX14" fmla="*/ 638398 w 4116165"/>
                <a:gd name="connsiteY14" fmla="*/ 20901 h 3497531"/>
                <a:gd name="connsiteX15" fmla="*/ 688860 w 4116165"/>
                <a:gd name="connsiteY15" fmla="*/ 0 h 3497531"/>
                <a:gd name="connsiteX0" fmla="*/ 1433441 w 4116165"/>
                <a:gd name="connsiteY0" fmla="*/ 3309096 h 3497531"/>
                <a:gd name="connsiteX1" fmla="*/ 4116165 w 4116165"/>
                <a:gd name="connsiteY1" fmla="*/ 3309096 h 3497531"/>
                <a:gd name="connsiteX2" fmla="*/ 3927730 w 4116165"/>
                <a:gd name="connsiteY2" fmla="*/ 3497531 h 3497531"/>
                <a:gd name="connsiteX3" fmla="*/ 1621876 w 4116165"/>
                <a:gd name="connsiteY3" fmla="*/ 3497531 h 3497531"/>
                <a:gd name="connsiteX4" fmla="*/ 1433441 w 4116165"/>
                <a:gd name="connsiteY4" fmla="*/ 3309096 h 3497531"/>
                <a:gd name="connsiteX5" fmla="*/ 688860 w 4116165"/>
                <a:gd name="connsiteY5" fmla="*/ 0 h 3497531"/>
                <a:gd name="connsiteX6" fmla="*/ 739322 w 4116165"/>
                <a:gd name="connsiteY6" fmla="*/ 20901 h 3497531"/>
                <a:gd name="connsiteX7" fmla="*/ 1356818 w 4116165"/>
                <a:gd name="connsiteY7" fmla="*/ 638398 h 3497531"/>
                <a:gd name="connsiteX8" fmla="*/ 1356818 w 4116165"/>
                <a:gd name="connsiteY8" fmla="*/ 739322 h 3497531"/>
                <a:gd name="connsiteX9" fmla="*/ 739322 w 4116165"/>
                <a:gd name="connsiteY9" fmla="*/ 1356819 h 3497531"/>
                <a:gd name="connsiteX10" fmla="*/ 638398 w 4116165"/>
                <a:gd name="connsiteY10" fmla="*/ 1356819 h 3497531"/>
                <a:gd name="connsiteX11" fmla="*/ 20901 w 4116165"/>
                <a:gd name="connsiteY11" fmla="*/ 739322 h 3497531"/>
                <a:gd name="connsiteX12" fmla="*/ 20901 w 4116165"/>
                <a:gd name="connsiteY12" fmla="*/ 638398 h 3497531"/>
                <a:gd name="connsiteX13" fmla="*/ 638398 w 4116165"/>
                <a:gd name="connsiteY13" fmla="*/ 20901 h 3497531"/>
                <a:gd name="connsiteX14" fmla="*/ 688860 w 4116165"/>
                <a:gd name="connsiteY14" fmla="*/ 0 h 3497531"/>
                <a:gd name="connsiteX0" fmla="*/ 1433441 w 3927730"/>
                <a:gd name="connsiteY0" fmla="*/ 3309096 h 3497531"/>
                <a:gd name="connsiteX1" fmla="*/ 3927730 w 3927730"/>
                <a:gd name="connsiteY1" fmla="*/ 3497531 h 3497531"/>
                <a:gd name="connsiteX2" fmla="*/ 1621876 w 3927730"/>
                <a:gd name="connsiteY2" fmla="*/ 3497531 h 3497531"/>
                <a:gd name="connsiteX3" fmla="*/ 1433441 w 3927730"/>
                <a:gd name="connsiteY3" fmla="*/ 3309096 h 3497531"/>
                <a:gd name="connsiteX4" fmla="*/ 688860 w 3927730"/>
                <a:gd name="connsiteY4" fmla="*/ 0 h 3497531"/>
                <a:gd name="connsiteX5" fmla="*/ 739322 w 3927730"/>
                <a:gd name="connsiteY5" fmla="*/ 20901 h 3497531"/>
                <a:gd name="connsiteX6" fmla="*/ 1356818 w 3927730"/>
                <a:gd name="connsiteY6" fmla="*/ 638398 h 3497531"/>
                <a:gd name="connsiteX7" fmla="*/ 1356818 w 3927730"/>
                <a:gd name="connsiteY7" fmla="*/ 739322 h 3497531"/>
                <a:gd name="connsiteX8" fmla="*/ 739322 w 3927730"/>
                <a:gd name="connsiteY8" fmla="*/ 1356819 h 3497531"/>
                <a:gd name="connsiteX9" fmla="*/ 638398 w 3927730"/>
                <a:gd name="connsiteY9" fmla="*/ 1356819 h 3497531"/>
                <a:gd name="connsiteX10" fmla="*/ 20901 w 3927730"/>
                <a:gd name="connsiteY10" fmla="*/ 739322 h 3497531"/>
                <a:gd name="connsiteX11" fmla="*/ 20901 w 3927730"/>
                <a:gd name="connsiteY11" fmla="*/ 638398 h 3497531"/>
                <a:gd name="connsiteX12" fmla="*/ 638398 w 3927730"/>
                <a:gd name="connsiteY12" fmla="*/ 20901 h 3497531"/>
                <a:gd name="connsiteX13" fmla="*/ 688860 w 3927730"/>
                <a:gd name="connsiteY13" fmla="*/ 0 h 3497531"/>
                <a:gd name="connsiteX0" fmla="*/ 1433441 w 1621876"/>
                <a:gd name="connsiteY0" fmla="*/ 3309096 h 3497531"/>
                <a:gd name="connsiteX1" fmla="*/ 1621876 w 1621876"/>
                <a:gd name="connsiteY1" fmla="*/ 3497531 h 3497531"/>
                <a:gd name="connsiteX2" fmla="*/ 1433441 w 1621876"/>
                <a:gd name="connsiteY2" fmla="*/ 3309096 h 3497531"/>
                <a:gd name="connsiteX3" fmla="*/ 688860 w 1621876"/>
                <a:gd name="connsiteY3" fmla="*/ 0 h 3497531"/>
                <a:gd name="connsiteX4" fmla="*/ 739322 w 1621876"/>
                <a:gd name="connsiteY4" fmla="*/ 20901 h 3497531"/>
                <a:gd name="connsiteX5" fmla="*/ 1356818 w 1621876"/>
                <a:gd name="connsiteY5" fmla="*/ 638398 h 3497531"/>
                <a:gd name="connsiteX6" fmla="*/ 1356818 w 1621876"/>
                <a:gd name="connsiteY6" fmla="*/ 739322 h 3497531"/>
                <a:gd name="connsiteX7" fmla="*/ 739322 w 1621876"/>
                <a:gd name="connsiteY7" fmla="*/ 1356819 h 3497531"/>
                <a:gd name="connsiteX8" fmla="*/ 638398 w 1621876"/>
                <a:gd name="connsiteY8" fmla="*/ 1356819 h 3497531"/>
                <a:gd name="connsiteX9" fmla="*/ 20901 w 1621876"/>
                <a:gd name="connsiteY9" fmla="*/ 739322 h 3497531"/>
                <a:gd name="connsiteX10" fmla="*/ 20901 w 1621876"/>
                <a:gd name="connsiteY10" fmla="*/ 638398 h 3497531"/>
                <a:gd name="connsiteX11" fmla="*/ 638398 w 1621876"/>
                <a:gd name="connsiteY11" fmla="*/ 20901 h 3497531"/>
                <a:gd name="connsiteX12" fmla="*/ 688860 w 1621876"/>
                <a:gd name="connsiteY12" fmla="*/ 0 h 3497531"/>
                <a:gd name="connsiteX0" fmla="*/ 688860 w 1377719"/>
                <a:gd name="connsiteY0" fmla="*/ 0 h 1377720"/>
                <a:gd name="connsiteX1" fmla="*/ 739322 w 1377719"/>
                <a:gd name="connsiteY1" fmla="*/ 20901 h 1377720"/>
                <a:gd name="connsiteX2" fmla="*/ 1356818 w 1377719"/>
                <a:gd name="connsiteY2" fmla="*/ 638398 h 1377720"/>
                <a:gd name="connsiteX3" fmla="*/ 1356818 w 1377719"/>
                <a:gd name="connsiteY3" fmla="*/ 739322 h 1377720"/>
                <a:gd name="connsiteX4" fmla="*/ 739322 w 1377719"/>
                <a:gd name="connsiteY4" fmla="*/ 1356819 h 1377720"/>
                <a:gd name="connsiteX5" fmla="*/ 638398 w 1377719"/>
                <a:gd name="connsiteY5" fmla="*/ 1356819 h 1377720"/>
                <a:gd name="connsiteX6" fmla="*/ 20901 w 1377719"/>
                <a:gd name="connsiteY6" fmla="*/ 739322 h 1377720"/>
                <a:gd name="connsiteX7" fmla="*/ 20901 w 1377719"/>
                <a:gd name="connsiteY7" fmla="*/ 638398 h 1377720"/>
                <a:gd name="connsiteX8" fmla="*/ 638398 w 1377719"/>
                <a:gd name="connsiteY8" fmla="*/ 20901 h 1377720"/>
                <a:gd name="connsiteX9" fmla="*/ 688860 w 1377719"/>
                <a:gd name="connsiteY9" fmla="*/ 0 h 137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7719" h="1377720">
                  <a:moveTo>
                    <a:pt x="688860" y="0"/>
                  </a:moveTo>
                  <a:cubicBezTo>
                    <a:pt x="707124" y="0"/>
                    <a:pt x="725387" y="6967"/>
                    <a:pt x="739322" y="20901"/>
                  </a:cubicBezTo>
                  <a:lnTo>
                    <a:pt x="1356818" y="638398"/>
                  </a:lnTo>
                  <a:cubicBezTo>
                    <a:pt x="1384687" y="666267"/>
                    <a:pt x="1384687" y="711453"/>
                    <a:pt x="1356818" y="739322"/>
                  </a:cubicBezTo>
                  <a:lnTo>
                    <a:pt x="739322" y="1356819"/>
                  </a:lnTo>
                  <a:cubicBezTo>
                    <a:pt x="711453" y="1384688"/>
                    <a:pt x="666267" y="1384688"/>
                    <a:pt x="638398" y="1356819"/>
                  </a:cubicBezTo>
                  <a:lnTo>
                    <a:pt x="20901" y="739322"/>
                  </a:lnTo>
                  <a:cubicBezTo>
                    <a:pt x="-6968" y="711453"/>
                    <a:pt x="-6968" y="666267"/>
                    <a:pt x="20901" y="638398"/>
                  </a:cubicBezTo>
                  <a:lnTo>
                    <a:pt x="638398" y="20901"/>
                  </a:lnTo>
                  <a:cubicBezTo>
                    <a:pt x="652332" y="6967"/>
                    <a:pt x="670596" y="0"/>
                    <a:pt x="688860" y="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r>
                <a:rPr lang="en-US" sz="2400" dirty="0" smtClean="0">
                  <a:latin typeface="Bebas Neue" charset="0"/>
                  <a:ea typeface="Bebas Neue" charset="0"/>
                  <a:cs typeface="Bebas Neue" charset="0"/>
                </a:rPr>
                <a:t>01</a:t>
              </a:r>
              <a:endParaRPr lang="en-US" sz="24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3539079" y="2617227"/>
            <a:ext cx="4099526" cy="2187155"/>
            <a:chOff x="1895707" y="1831751"/>
            <a:chExt cx="3388038" cy="1807566"/>
          </a:xfrm>
        </p:grpSpPr>
        <p:sp>
          <p:nvSpPr>
            <p:cNvPr id="10" name="Rounded Rectangle 9"/>
            <p:cNvSpPr/>
            <p:nvPr/>
          </p:nvSpPr>
          <p:spPr>
            <a:xfrm rot="2700000">
              <a:off x="3687304" y="2325363"/>
              <a:ext cx="1601357" cy="614134"/>
            </a:xfrm>
            <a:prstGeom prst="roundRect">
              <a:avLst>
                <a:gd name="adj" fmla="val 7044"/>
              </a:avLst>
            </a:prstGeom>
            <a:solidFill>
              <a:schemeClr val="accent2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Ins="91440" rtlCol="0" anchor="t"/>
            <a:lstStyle/>
            <a:p>
              <a:pPr algn="ctr"/>
              <a:endParaRPr lang="en-US" sz="2000" dirty="0" smtClean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1" name="Rounded Rectangle 10"/>
            <p:cNvSpPr/>
            <p:nvPr/>
          </p:nvSpPr>
          <p:spPr>
            <a:xfrm rot="18900000">
              <a:off x="3682388" y="3025183"/>
              <a:ext cx="1601357" cy="614134"/>
            </a:xfrm>
            <a:prstGeom prst="roundRect">
              <a:avLst>
                <a:gd name="adj" fmla="val 7044"/>
              </a:avLst>
            </a:prstGeom>
            <a:solidFill>
              <a:schemeClr val="accent2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Ins="91440" rtlCol="0" anchor="t"/>
            <a:lstStyle/>
            <a:p>
              <a:pPr algn="ctr"/>
              <a:endParaRPr lang="en-US" sz="2000" dirty="0" smtClean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2" name="Rounded Rectangle 11"/>
            <p:cNvSpPr/>
            <p:nvPr/>
          </p:nvSpPr>
          <p:spPr>
            <a:xfrm>
              <a:off x="1895707" y="2684256"/>
              <a:ext cx="2928405" cy="614134"/>
            </a:xfrm>
            <a:prstGeom prst="roundRect">
              <a:avLst>
                <a:gd name="adj" fmla="val 7044"/>
              </a:avLst>
            </a:prstGeom>
            <a:solidFill>
              <a:schemeClr val="accent2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Ins="91440" rtlCol="0" anchor="ctr"/>
            <a:lstStyle/>
            <a:p>
              <a:r>
                <a:rPr lang="en-US" sz="2000" dirty="0" smtClean="0">
                  <a:latin typeface="Bebas Neue" charset="0"/>
                  <a:ea typeface="Bebas Neue" charset="0"/>
                  <a:cs typeface="Bebas Neue" charset="0"/>
                </a:rPr>
                <a:t>Sample Text</a:t>
              </a:r>
            </a:p>
          </p:txBody>
        </p:sp>
        <p:sp>
          <p:nvSpPr>
            <p:cNvPr id="13" name="Freeform 12"/>
            <p:cNvSpPr/>
            <p:nvPr/>
          </p:nvSpPr>
          <p:spPr>
            <a:xfrm>
              <a:off x="4483067" y="2632430"/>
              <a:ext cx="706987" cy="706988"/>
            </a:xfrm>
            <a:custGeom>
              <a:avLst/>
              <a:gdLst>
                <a:gd name="connsiteX0" fmla="*/ 1621876 w 4116165"/>
                <a:gd name="connsiteY0" fmla="*/ 814807 h 3497531"/>
                <a:gd name="connsiteX1" fmla="*/ 3927730 w 4116165"/>
                <a:gd name="connsiteY1" fmla="*/ 814807 h 3497531"/>
                <a:gd name="connsiteX2" fmla="*/ 4116165 w 4116165"/>
                <a:gd name="connsiteY2" fmla="*/ 1003242 h 3497531"/>
                <a:gd name="connsiteX3" fmla="*/ 4116165 w 4116165"/>
                <a:gd name="connsiteY3" fmla="*/ 3309096 h 3497531"/>
                <a:gd name="connsiteX4" fmla="*/ 3927730 w 4116165"/>
                <a:gd name="connsiteY4" fmla="*/ 3497531 h 3497531"/>
                <a:gd name="connsiteX5" fmla="*/ 1621876 w 4116165"/>
                <a:gd name="connsiteY5" fmla="*/ 3497531 h 3497531"/>
                <a:gd name="connsiteX6" fmla="*/ 1433441 w 4116165"/>
                <a:gd name="connsiteY6" fmla="*/ 3309096 h 3497531"/>
                <a:gd name="connsiteX7" fmla="*/ 1433441 w 4116165"/>
                <a:gd name="connsiteY7" fmla="*/ 1003242 h 3497531"/>
                <a:gd name="connsiteX8" fmla="*/ 1621876 w 4116165"/>
                <a:gd name="connsiteY8" fmla="*/ 814807 h 3497531"/>
                <a:gd name="connsiteX9" fmla="*/ 688860 w 4116165"/>
                <a:gd name="connsiteY9" fmla="*/ 0 h 3497531"/>
                <a:gd name="connsiteX10" fmla="*/ 739322 w 4116165"/>
                <a:gd name="connsiteY10" fmla="*/ 20901 h 3497531"/>
                <a:gd name="connsiteX11" fmla="*/ 1356818 w 4116165"/>
                <a:gd name="connsiteY11" fmla="*/ 638398 h 3497531"/>
                <a:gd name="connsiteX12" fmla="*/ 1356818 w 4116165"/>
                <a:gd name="connsiteY12" fmla="*/ 739322 h 3497531"/>
                <a:gd name="connsiteX13" fmla="*/ 739322 w 4116165"/>
                <a:gd name="connsiteY13" fmla="*/ 1356819 h 3497531"/>
                <a:gd name="connsiteX14" fmla="*/ 638398 w 4116165"/>
                <a:gd name="connsiteY14" fmla="*/ 1356819 h 3497531"/>
                <a:gd name="connsiteX15" fmla="*/ 20901 w 4116165"/>
                <a:gd name="connsiteY15" fmla="*/ 739322 h 3497531"/>
                <a:gd name="connsiteX16" fmla="*/ 20901 w 4116165"/>
                <a:gd name="connsiteY16" fmla="*/ 638398 h 3497531"/>
                <a:gd name="connsiteX17" fmla="*/ 638398 w 4116165"/>
                <a:gd name="connsiteY17" fmla="*/ 20901 h 3497531"/>
                <a:gd name="connsiteX18" fmla="*/ 688860 w 4116165"/>
                <a:gd name="connsiteY18" fmla="*/ 0 h 3497531"/>
                <a:gd name="connsiteX0" fmla="*/ 1433441 w 4116165"/>
                <a:gd name="connsiteY0" fmla="*/ 1003242 h 3497531"/>
                <a:gd name="connsiteX1" fmla="*/ 3927730 w 4116165"/>
                <a:gd name="connsiteY1" fmla="*/ 814807 h 3497531"/>
                <a:gd name="connsiteX2" fmla="*/ 4116165 w 4116165"/>
                <a:gd name="connsiteY2" fmla="*/ 1003242 h 3497531"/>
                <a:gd name="connsiteX3" fmla="*/ 4116165 w 4116165"/>
                <a:gd name="connsiteY3" fmla="*/ 3309096 h 3497531"/>
                <a:gd name="connsiteX4" fmla="*/ 3927730 w 4116165"/>
                <a:gd name="connsiteY4" fmla="*/ 3497531 h 3497531"/>
                <a:gd name="connsiteX5" fmla="*/ 1621876 w 4116165"/>
                <a:gd name="connsiteY5" fmla="*/ 3497531 h 3497531"/>
                <a:gd name="connsiteX6" fmla="*/ 1433441 w 4116165"/>
                <a:gd name="connsiteY6" fmla="*/ 3309096 h 3497531"/>
                <a:gd name="connsiteX7" fmla="*/ 1433441 w 4116165"/>
                <a:gd name="connsiteY7" fmla="*/ 1003242 h 3497531"/>
                <a:gd name="connsiteX8" fmla="*/ 688860 w 4116165"/>
                <a:gd name="connsiteY8" fmla="*/ 0 h 3497531"/>
                <a:gd name="connsiteX9" fmla="*/ 739322 w 4116165"/>
                <a:gd name="connsiteY9" fmla="*/ 20901 h 3497531"/>
                <a:gd name="connsiteX10" fmla="*/ 1356818 w 4116165"/>
                <a:gd name="connsiteY10" fmla="*/ 638398 h 3497531"/>
                <a:gd name="connsiteX11" fmla="*/ 1356818 w 4116165"/>
                <a:gd name="connsiteY11" fmla="*/ 739322 h 3497531"/>
                <a:gd name="connsiteX12" fmla="*/ 739322 w 4116165"/>
                <a:gd name="connsiteY12" fmla="*/ 1356819 h 3497531"/>
                <a:gd name="connsiteX13" fmla="*/ 638398 w 4116165"/>
                <a:gd name="connsiteY13" fmla="*/ 1356819 h 3497531"/>
                <a:gd name="connsiteX14" fmla="*/ 20901 w 4116165"/>
                <a:gd name="connsiteY14" fmla="*/ 739322 h 3497531"/>
                <a:gd name="connsiteX15" fmla="*/ 20901 w 4116165"/>
                <a:gd name="connsiteY15" fmla="*/ 638398 h 3497531"/>
                <a:gd name="connsiteX16" fmla="*/ 638398 w 4116165"/>
                <a:gd name="connsiteY16" fmla="*/ 20901 h 3497531"/>
                <a:gd name="connsiteX17" fmla="*/ 688860 w 4116165"/>
                <a:gd name="connsiteY17" fmla="*/ 0 h 3497531"/>
                <a:gd name="connsiteX0" fmla="*/ 1433441 w 4116165"/>
                <a:gd name="connsiteY0" fmla="*/ 3309096 h 3497531"/>
                <a:gd name="connsiteX1" fmla="*/ 3927730 w 4116165"/>
                <a:gd name="connsiteY1" fmla="*/ 814807 h 3497531"/>
                <a:gd name="connsiteX2" fmla="*/ 4116165 w 4116165"/>
                <a:gd name="connsiteY2" fmla="*/ 1003242 h 3497531"/>
                <a:gd name="connsiteX3" fmla="*/ 4116165 w 4116165"/>
                <a:gd name="connsiteY3" fmla="*/ 3309096 h 3497531"/>
                <a:gd name="connsiteX4" fmla="*/ 3927730 w 4116165"/>
                <a:gd name="connsiteY4" fmla="*/ 3497531 h 3497531"/>
                <a:gd name="connsiteX5" fmla="*/ 1621876 w 4116165"/>
                <a:gd name="connsiteY5" fmla="*/ 3497531 h 3497531"/>
                <a:gd name="connsiteX6" fmla="*/ 1433441 w 4116165"/>
                <a:gd name="connsiteY6" fmla="*/ 3309096 h 3497531"/>
                <a:gd name="connsiteX7" fmla="*/ 688860 w 4116165"/>
                <a:gd name="connsiteY7" fmla="*/ 0 h 3497531"/>
                <a:gd name="connsiteX8" fmla="*/ 739322 w 4116165"/>
                <a:gd name="connsiteY8" fmla="*/ 20901 h 3497531"/>
                <a:gd name="connsiteX9" fmla="*/ 1356818 w 4116165"/>
                <a:gd name="connsiteY9" fmla="*/ 638398 h 3497531"/>
                <a:gd name="connsiteX10" fmla="*/ 1356818 w 4116165"/>
                <a:gd name="connsiteY10" fmla="*/ 739322 h 3497531"/>
                <a:gd name="connsiteX11" fmla="*/ 739322 w 4116165"/>
                <a:gd name="connsiteY11" fmla="*/ 1356819 h 3497531"/>
                <a:gd name="connsiteX12" fmla="*/ 638398 w 4116165"/>
                <a:gd name="connsiteY12" fmla="*/ 1356819 h 3497531"/>
                <a:gd name="connsiteX13" fmla="*/ 20901 w 4116165"/>
                <a:gd name="connsiteY13" fmla="*/ 739322 h 3497531"/>
                <a:gd name="connsiteX14" fmla="*/ 20901 w 4116165"/>
                <a:gd name="connsiteY14" fmla="*/ 638398 h 3497531"/>
                <a:gd name="connsiteX15" fmla="*/ 638398 w 4116165"/>
                <a:gd name="connsiteY15" fmla="*/ 20901 h 3497531"/>
                <a:gd name="connsiteX16" fmla="*/ 688860 w 4116165"/>
                <a:gd name="connsiteY16" fmla="*/ 0 h 3497531"/>
                <a:gd name="connsiteX0" fmla="*/ 1433441 w 4116165"/>
                <a:gd name="connsiteY0" fmla="*/ 3309096 h 3497531"/>
                <a:gd name="connsiteX1" fmla="*/ 4116165 w 4116165"/>
                <a:gd name="connsiteY1" fmla="*/ 1003242 h 3497531"/>
                <a:gd name="connsiteX2" fmla="*/ 4116165 w 4116165"/>
                <a:gd name="connsiteY2" fmla="*/ 3309096 h 3497531"/>
                <a:gd name="connsiteX3" fmla="*/ 3927730 w 4116165"/>
                <a:gd name="connsiteY3" fmla="*/ 3497531 h 3497531"/>
                <a:gd name="connsiteX4" fmla="*/ 1621876 w 4116165"/>
                <a:gd name="connsiteY4" fmla="*/ 3497531 h 3497531"/>
                <a:gd name="connsiteX5" fmla="*/ 1433441 w 4116165"/>
                <a:gd name="connsiteY5" fmla="*/ 3309096 h 3497531"/>
                <a:gd name="connsiteX6" fmla="*/ 688860 w 4116165"/>
                <a:gd name="connsiteY6" fmla="*/ 0 h 3497531"/>
                <a:gd name="connsiteX7" fmla="*/ 739322 w 4116165"/>
                <a:gd name="connsiteY7" fmla="*/ 20901 h 3497531"/>
                <a:gd name="connsiteX8" fmla="*/ 1356818 w 4116165"/>
                <a:gd name="connsiteY8" fmla="*/ 638398 h 3497531"/>
                <a:gd name="connsiteX9" fmla="*/ 1356818 w 4116165"/>
                <a:gd name="connsiteY9" fmla="*/ 739322 h 3497531"/>
                <a:gd name="connsiteX10" fmla="*/ 739322 w 4116165"/>
                <a:gd name="connsiteY10" fmla="*/ 1356819 h 3497531"/>
                <a:gd name="connsiteX11" fmla="*/ 638398 w 4116165"/>
                <a:gd name="connsiteY11" fmla="*/ 1356819 h 3497531"/>
                <a:gd name="connsiteX12" fmla="*/ 20901 w 4116165"/>
                <a:gd name="connsiteY12" fmla="*/ 739322 h 3497531"/>
                <a:gd name="connsiteX13" fmla="*/ 20901 w 4116165"/>
                <a:gd name="connsiteY13" fmla="*/ 638398 h 3497531"/>
                <a:gd name="connsiteX14" fmla="*/ 638398 w 4116165"/>
                <a:gd name="connsiteY14" fmla="*/ 20901 h 3497531"/>
                <a:gd name="connsiteX15" fmla="*/ 688860 w 4116165"/>
                <a:gd name="connsiteY15" fmla="*/ 0 h 3497531"/>
                <a:gd name="connsiteX0" fmla="*/ 1433441 w 4116165"/>
                <a:gd name="connsiteY0" fmla="*/ 3309096 h 3497531"/>
                <a:gd name="connsiteX1" fmla="*/ 4116165 w 4116165"/>
                <a:gd name="connsiteY1" fmla="*/ 3309096 h 3497531"/>
                <a:gd name="connsiteX2" fmla="*/ 3927730 w 4116165"/>
                <a:gd name="connsiteY2" fmla="*/ 3497531 h 3497531"/>
                <a:gd name="connsiteX3" fmla="*/ 1621876 w 4116165"/>
                <a:gd name="connsiteY3" fmla="*/ 3497531 h 3497531"/>
                <a:gd name="connsiteX4" fmla="*/ 1433441 w 4116165"/>
                <a:gd name="connsiteY4" fmla="*/ 3309096 h 3497531"/>
                <a:gd name="connsiteX5" fmla="*/ 688860 w 4116165"/>
                <a:gd name="connsiteY5" fmla="*/ 0 h 3497531"/>
                <a:gd name="connsiteX6" fmla="*/ 739322 w 4116165"/>
                <a:gd name="connsiteY6" fmla="*/ 20901 h 3497531"/>
                <a:gd name="connsiteX7" fmla="*/ 1356818 w 4116165"/>
                <a:gd name="connsiteY7" fmla="*/ 638398 h 3497531"/>
                <a:gd name="connsiteX8" fmla="*/ 1356818 w 4116165"/>
                <a:gd name="connsiteY8" fmla="*/ 739322 h 3497531"/>
                <a:gd name="connsiteX9" fmla="*/ 739322 w 4116165"/>
                <a:gd name="connsiteY9" fmla="*/ 1356819 h 3497531"/>
                <a:gd name="connsiteX10" fmla="*/ 638398 w 4116165"/>
                <a:gd name="connsiteY10" fmla="*/ 1356819 h 3497531"/>
                <a:gd name="connsiteX11" fmla="*/ 20901 w 4116165"/>
                <a:gd name="connsiteY11" fmla="*/ 739322 h 3497531"/>
                <a:gd name="connsiteX12" fmla="*/ 20901 w 4116165"/>
                <a:gd name="connsiteY12" fmla="*/ 638398 h 3497531"/>
                <a:gd name="connsiteX13" fmla="*/ 638398 w 4116165"/>
                <a:gd name="connsiteY13" fmla="*/ 20901 h 3497531"/>
                <a:gd name="connsiteX14" fmla="*/ 688860 w 4116165"/>
                <a:gd name="connsiteY14" fmla="*/ 0 h 3497531"/>
                <a:gd name="connsiteX0" fmla="*/ 1433441 w 3927730"/>
                <a:gd name="connsiteY0" fmla="*/ 3309096 h 3497531"/>
                <a:gd name="connsiteX1" fmla="*/ 3927730 w 3927730"/>
                <a:gd name="connsiteY1" fmla="*/ 3497531 h 3497531"/>
                <a:gd name="connsiteX2" fmla="*/ 1621876 w 3927730"/>
                <a:gd name="connsiteY2" fmla="*/ 3497531 h 3497531"/>
                <a:gd name="connsiteX3" fmla="*/ 1433441 w 3927730"/>
                <a:gd name="connsiteY3" fmla="*/ 3309096 h 3497531"/>
                <a:gd name="connsiteX4" fmla="*/ 688860 w 3927730"/>
                <a:gd name="connsiteY4" fmla="*/ 0 h 3497531"/>
                <a:gd name="connsiteX5" fmla="*/ 739322 w 3927730"/>
                <a:gd name="connsiteY5" fmla="*/ 20901 h 3497531"/>
                <a:gd name="connsiteX6" fmla="*/ 1356818 w 3927730"/>
                <a:gd name="connsiteY6" fmla="*/ 638398 h 3497531"/>
                <a:gd name="connsiteX7" fmla="*/ 1356818 w 3927730"/>
                <a:gd name="connsiteY7" fmla="*/ 739322 h 3497531"/>
                <a:gd name="connsiteX8" fmla="*/ 739322 w 3927730"/>
                <a:gd name="connsiteY8" fmla="*/ 1356819 h 3497531"/>
                <a:gd name="connsiteX9" fmla="*/ 638398 w 3927730"/>
                <a:gd name="connsiteY9" fmla="*/ 1356819 h 3497531"/>
                <a:gd name="connsiteX10" fmla="*/ 20901 w 3927730"/>
                <a:gd name="connsiteY10" fmla="*/ 739322 h 3497531"/>
                <a:gd name="connsiteX11" fmla="*/ 20901 w 3927730"/>
                <a:gd name="connsiteY11" fmla="*/ 638398 h 3497531"/>
                <a:gd name="connsiteX12" fmla="*/ 638398 w 3927730"/>
                <a:gd name="connsiteY12" fmla="*/ 20901 h 3497531"/>
                <a:gd name="connsiteX13" fmla="*/ 688860 w 3927730"/>
                <a:gd name="connsiteY13" fmla="*/ 0 h 3497531"/>
                <a:gd name="connsiteX0" fmla="*/ 1433441 w 1621876"/>
                <a:gd name="connsiteY0" fmla="*/ 3309096 h 3497531"/>
                <a:gd name="connsiteX1" fmla="*/ 1621876 w 1621876"/>
                <a:gd name="connsiteY1" fmla="*/ 3497531 h 3497531"/>
                <a:gd name="connsiteX2" fmla="*/ 1433441 w 1621876"/>
                <a:gd name="connsiteY2" fmla="*/ 3309096 h 3497531"/>
                <a:gd name="connsiteX3" fmla="*/ 688860 w 1621876"/>
                <a:gd name="connsiteY3" fmla="*/ 0 h 3497531"/>
                <a:gd name="connsiteX4" fmla="*/ 739322 w 1621876"/>
                <a:gd name="connsiteY4" fmla="*/ 20901 h 3497531"/>
                <a:gd name="connsiteX5" fmla="*/ 1356818 w 1621876"/>
                <a:gd name="connsiteY5" fmla="*/ 638398 h 3497531"/>
                <a:gd name="connsiteX6" fmla="*/ 1356818 w 1621876"/>
                <a:gd name="connsiteY6" fmla="*/ 739322 h 3497531"/>
                <a:gd name="connsiteX7" fmla="*/ 739322 w 1621876"/>
                <a:gd name="connsiteY7" fmla="*/ 1356819 h 3497531"/>
                <a:gd name="connsiteX8" fmla="*/ 638398 w 1621876"/>
                <a:gd name="connsiteY8" fmla="*/ 1356819 h 3497531"/>
                <a:gd name="connsiteX9" fmla="*/ 20901 w 1621876"/>
                <a:gd name="connsiteY9" fmla="*/ 739322 h 3497531"/>
                <a:gd name="connsiteX10" fmla="*/ 20901 w 1621876"/>
                <a:gd name="connsiteY10" fmla="*/ 638398 h 3497531"/>
                <a:gd name="connsiteX11" fmla="*/ 638398 w 1621876"/>
                <a:gd name="connsiteY11" fmla="*/ 20901 h 3497531"/>
                <a:gd name="connsiteX12" fmla="*/ 688860 w 1621876"/>
                <a:gd name="connsiteY12" fmla="*/ 0 h 3497531"/>
                <a:gd name="connsiteX0" fmla="*/ 688860 w 1377719"/>
                <a:gd name="connsiteY0" fmla="*/ 0 h 1377720"/>
                <a:gd name="connsiteX1" fmla="*/ 739322 w 1377719"/>
                <a:gd name="connsiteY1" fmla="*/ 20901 h 1377720"/>
                <a:gd name="connsiteX2" fmla="*/ 1356818 w 1377719"/>
                <a:gd name="connsiteY2" fmla="*/ 638398 h 1377720"/>
                <a:gd name="connsiteX3" fmla="*/ 1356818 w 1377719"/>
                <a:gd name="connsiteY3" fmla="*/ 739322 h 1377720"/>
                <a:gd name="connsiteX4" fmla="*/ 739322 w 1377719"/>
                <a:gd name="connsiteY4" fmla="*/ 1356819 h 1377720"/>
                <a:gd name="connsiteX5" fmla="*/ 638398 w 1377719"/>
                <a:gd name="connsiteY5" fmla="*/ 1356819 h 1377720"/>
                <a:gd name="connsiteX6" fmla="*/ 20901 w 1377719"/>
                <a:gd name="connsiteY6" fmla="*/ 739322 h 1377720"/>
                <a:gd name="connsiteX7" fmla="*/ 20901 w 1377719"/>
                <a:gd name="connsiteY7" fmla="*/ 638398 h 1377720"/>
                <a:gd name="connsiteX8" fmla="*/ 638398 w 1377719"/>
                <a:gd name="connsiteY8" fmla="*/ 20901 h 1377720"/>
                <a:gd name="connsiteX9" fmla="*/ 688860 w 1377719"/>
                <a:gd name="connsiteY9" fmla="*/ 0 h 137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7719" h="1377720">
                  <a:moveTo>
                    <a:pt x="688860" y="0"/>
                  </a:moveTo>
                  <a:cubicBezTo>
                    <a:pt x="707124" y="0"/>
                    <a:pt x="725387" y="6967"/>
                    <a:pt x="739322" y="20901"/>
                  </a:cubicBezTo>
                  <a:lnTo>
                    <a:pt x="1356818" y="638398"/>
                  </a:lnTo>
                  <a:cubicBezTo>
                    <a:pt x="1384687" y="666267"/>
                    <a:pt x="1384687" y="711453"/>
                    <a:pt x="1356818" y="739322"/>
                  </a:cubicBezTo>
                  <a:lnTo>
                    <a:pt x="739322" y="1356819"/>
                  </a:lnTo>
                  <a:cubicBezTo>
                    <a:pt x="711453" y="1384688"/>
                    <a:pt x="666267" y="1384688"/>
                    <a:pt x="638398" y="1356819"/>
                  </a:cubicBezTo>
                  <a:lnTo>
                    <a:pt x="20901" y="739322"/>
                  </a:lnTo>
                  <a:cubicBezTo>
                    <a:pt x="-6968" y="711453"/>
                    <a:pt x="-6968" y="666267"/>
                    <a:pt x="20901" y="638398"/>
                  </a:cubicBezTo>
                  <a:lnTo>
                    <a:pt x="638398" y="20901"/>
                  </a:lnTo>
                  <a:cubicBezTo>
                    <a:pt x="652332" y="6967"/>
                    <a:pt x="670596" y="0"/>
                    <a:pt x="68886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r>
                <a:rPr lang="en-US" sz="2400" dirty="0" smtClean="0">
                  <a:latin typeface="Bebas Neue" charset="0"/>
                  <a:ea typeface="Bebas Neue" charset="0"/>
                  <a:cs typeface="Bebas Neue" charset="0"/>
                </a:rPr>
                <a:t>02</a:t>
              </a:r>
              <a:endParaRPr lang="en-US" sz="24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7401946" y="1960031"/>
            <a:ext cx="3726842" cy="1988323"/>
            <a:chOff x="1895707" y="1831751"/>
            <a:chExt cx="3388038" cy="1807566"/>
          </a:xfrm>
        </p:grpSpPr>
        <p:sp>
          <p:nvSpPr>
            <p:cNvPr id="15" name="Rounded Rectangle 14"/>
            <p:cNvSpPr/>
            <p:nvPr/>
          </p:nvSpPr>
          <p:spPr>
            <a:xfrm rot="2700000">
              <a:off x="3687304" y="2325363"/>
              <a:ext cx="1601357" cy="614134"/>
            </a:xfrm>
            <a:prstGeom prst="roundRect">
              <a:avLst>
                <a:gd name="adj" fmla="val 7044"/>
              </a:avLst>
            </a:prstGeom>
            <a:solidFill>
              <a:schemeClr val="accent4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Ins="91440" rtlCol="0" anchor="t"/>
            <a:lstStyle/>
            <a:p>
              <a:pPr algn="ctr"/>
              <a:endParaRPr lang="en-US" sz="2000" dirty="0" smtClean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6" name="Rounded Rectangle 15"/>
            <p:cNvSpPr/>
            <p:nvPr/>
          </p:nvSpPr>
          <p:spPr>
            <a:xfrm rot="18900000">
              <a:off x="3682388" y="3025183"/>
              <a:ext cx="1601357" cy="614134"/>
            </a:xfrm>
            <a:prstGeom prst="roundRect">
              <a:avLst>
                <a:gd name="adj" fmla="val 7044"/>
              </a:avLst>
            </a:prstGeom>
            <a:solidFill>
              <a:schemeClr val="accent4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Ins="91440" rtlCol="0" anchor="t"/>
            <a:lstStyle/>
            <a:p>
              <a:pPr algn="ctr"/>
              <a:endParaRPr lang="en-US" sz="2000" dirty="0" smtClean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7" name="Rounded Rectangle 16"/>
            <p:cNvSpPr/>
            <p:nvPr/>
          </p:nvSpPr>
          <p:spPr>
            <a:xfrm>
              <a:off x="1895707" y="2684256"/>
              <a:ext cx="2928405" cy="614134"/>
            </a:xfrm>
            <a:prstGeom prst="roundRect">
              <a:avLst>
                <a:gd name="adj" fmla="val 7044"/>
              </a:avLst>
            </a:prstGeom>
            <a:solidFill>
              <a:schemeClr val="accent4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Ins="91440" rtlCol="0" anchor="ctr"/>
            <a:lstStyle/>
            <a:p>
              <a:r>
                <a:rPr lang="en-US" sz="2000" dirty="0" smtClean="0">
                  <a:latin typeface="Bebas Neue" charset="0"/>
                  <a:ea typeface="Bebas Neue" charset="0"/>
                  <a:cs typeface="Bebas Neue" charset="0"/>
                </a:rPr>
                <a:t>Sample Text</a:t>
              </a:r>
            </a:p>
          </p:txBody>
        </p:sp>
        <p:sp>
          <p:nvSpPr>
            <p:cNvPr id="18" name="Freeform 17"/>
            <p:cNvSpPr/>
            <p:nvPr/>
          </p:nvSpPr>
          <p:spPr>
            <a:xfrm>
              <a:off x="4483067" y="2632430"/>
              <a:ext cx="706987" cy="706988"/>
            </a:xfrm>
            <a:custGeom>
              <a:avLst/>
              <a:gdLst>
                <a:gd name="connsiteX0" fmla="*/ 1621876 w 4116165"/>
                <a:gd name="connsiteY0" fmla="*/ 814807 h 3497531"/>
                <a:gd name="connsiteX1" fmla="*/ 3927730 w 4116165"/>
                <a:gd name="connsiteY1" fmla="*/ 814807 h 3497531"/>
                <a:gd name="connsiteX2" fmla="*/ 4116165 w 4116165"/>
                <a:gd name="connsiteY2" fmla="*/ 1003242 h 3497531"/>
                <a:gd name="connsiteX3" fmla="*/ 4116165 w 4116165"/>
                <a:gd name="connsiteY3" fmla="*/ 3309096 h 3497531"/>
                <a:gd name="connsiteX4" fmla="*/ 3927730 w 4116165"/>
                <a:gd name="connsiteY4" fmla="*/ 3497531 h 3497531"/>
                <a:gd name="connsiteX5" fmla="*/ 1621876 w 4116165"/>
                <a:gd name="connsiteY5" fmla="*/ 3497531 h 3497531"/>
                <a:gd name="connsiteX6" fmla="*/ 1433441 w 4116165"/>
                <a:gd name="connsiteY6" fmla="*/ 3309096 h 3497531"/>
                <a:gd name="connsiteX7" fmla="*/ 1433441 w 4116165"/>
                <a:gd name="connsiteY7" fmla="*/ 1003242 h 3497531"/>
                <a:gd name="connsiteX8" fmla="*/ 1621876 w 4116165"/>
                <a:gd name="connsiteY8" fmla="*/ 814807 h 3497531"/>
                <a:gd name="connsiteX9" fmla="*/ 688860 w 4116165"/>
                <a:gd name="connsiteY9" fmla="*/ 0 h 3497531"/>
                <a:gd name="connsiteX10" fmla="*/ 739322 w 4116165"/>
                <a:gd name="connsiteY10" fmla="*/ 20901 h 3497531"/>
                <a:gd name="connsiteX11" fmla="*/ 1356818 w 4116165"/>
                <a:gd name="connsiteY11" fmla="*/ 638398 h 3497531"/>
                <a:gd name="connsiteX12" fmla="*/ 1356818 w 4116165"/>
                <a:gd name="connsiteY12" fmla="*/ 739322 h 3497531"/>
                <a:gd name="connsiteX13" fmla="*/ 739322 w 4116165"/>
                <a:gd name="connsiteY13" fmla="*/ 1356819 h 3497531"/>
                <a:gd name="connsiteX14" fmla="*/ 638398 w 4116165"/>
                <a:gd name="connsiteY14" fmla="*/ 1356819 h 3497531"/>
                <a:gd name="connsiteX15" fmla="*/ 20901 w 4116165"/>
                <a:gd name="connsiteY15" fmla="*/ 739322 h 3497531"/>
                <a:gd name="connsiteX16" fmla="*/ 20901 w 4116165"/>
                <a:gd name="connsiteY16" fmla="*/ 638398 h 3497531"/>
                <a:gd name="connsiteX17" fmla="*/ 638398 w 4116165"/>
                <a:gd name="connsiteY17" fmla="*/ 20901 h 3497531"/>
                <a:gd name="connsiteX18" fmla="*/ 688860 w 4116165"/>
                <a:gd name="connsiteY18" fmla="*/ 0 h 3497531"/>
                <a:gd name="connsiteX0" fmla="*/ 1433441 w 4116165"/>
                <a:gd name="connsiteY0" fmla="*/ 1003242 h 3497531"/>
                <a:gd name="connsiteX1" fmla="*/ 3927730 w 4116165"/>
                <a:gd name="connsiteY1" fmla="*/ 814807 h 3497531"/>
                <a:gd name="connsiteX2" fmla="*/ 4116165 w 4116165"/>
                <a:gd name="connsiteY2" fmla="*/ 1003242 h 3497531"/>
                <a:gd name="connsiteX3" fmla="*/ 4116165 w 4116165"/>
                <a:gd name="connsiteY3" fmla="*/ 3309096 h 3497531"/>
                <a:gd name="connsiteX4" fmla="*/ 3927730 w 4116165"/>
                <a:gd name="connsiteY4" fmla="*/ 3497531 h 3497531"/>
                <a:gd name="connsiteX5" fmla="*/ 1621876 w 4116165"/>
                <a:gd name="connsiteY5" fmla="*/ 3497531 h 3497531"/>
                <a:gd name="connsiteX6" fmla="*/ 1433441 w 4116165"/>
                <a:gd name="connsiteY6" fmla="*/ 3309096 h 3497531"/>
                <a:gd name="connsiteX7" fmla="*/ 1433441 w 4116165"/>
                <a:gd name="connsiteY7" fmla="*/ 1003242 h 3497531"/>
                <a:gd name="connsiteX8" fmla="*/ 688860 w 4116165"/>
                <a:gd name="connsiteY8" fmla="*/ 0 h 3497531"/>
                <a:gd name="connsiteX9" fmla="*/ 739322 w 4116165"/>
                <a:gd name="connsiteY9" fmla="*/ 20901 h 3497531"/>
                <a:gd name="connsiteX10" fmla="*/ 1356818 w 4116165"/>
                <a:gd name="connsiteY10" fmla="*/ 638398 h 3497531"/>
                <a:gd name="connsiteX11" fmla="*/ 1356818 w 4116165"/>
                <a:gd name="connsiteY11" fmla="*/ 739322 h 3497531"/>
                <a:gd name="connsiteX12" fmla="*/ 739322 w 4116165"/>
                <a:gd name="connsiteY12" fmla="*/ 1356819 h 3497531"/>
                <a:gd name="connsiteX13" fmla="*/ 638398 w 4116165"/>
                <a:gd name="connsiteY13" fmla="*/ 1356819 h 3497531"/>
                <a:gd name="connsiteX14" fmla="*/ 20901 w 4116165"/>
                <a:gd name="connsiteY14" fmla="*/ 739322 h 3497531"/>
                <a:gd name="connsiteX15" fmla="*/ 20901 w 4116165"/>
                <a:gd name="connsiteY15" fmla="*/ 638398 h 3497531"/>
                <a:gd name="connsiteX16" fmla="*/ 638398 w 4116165"/>
                <a:gd name="connsiteY16" fmla="*/ 20901 h 3497531"/>
                <a:gd name="connsiteX17" fmla="*/ 688860 w 4116165"/>
                <a:gd name="connsiteY17" fmla="*/ 0 h 3497531"/>
                <a:gd name="connsiteX0" fmla="*/ 1433441 w 4116165"/>
                <a:gd name="connsiteY0" fmla="*/ 3309096 h 3497531"/>
                <a:gd name="connsiteX1" fmla="*/ 3927730 w 4116165"/>
                <a:gd name="connsiteY1" fmla="*/ 814807 h 3497531"/>
                <a:gd name="connsiteX2" fmla="*/ 4116165 w 4116165"/>
                <a:gd name="connsiteY2" fmla="*/ 1003242 h 3497531"/>
                <a:gd name="connsiteX3" fmla="*/ 4116165 w 4116165"/>
                <a:gd name="connsiteY3" fmla="*/ 3309096 h 3497531"/>
                <a:gd name="connsiteX4" fmla="*/ 3927730 w 4116165"/>
                <a:gd name="connsiteY4" fmla="*/ 3497531 h 3497531"/>
                <a:gd name="connsiteX5" fmla="*/ 1621876 w 4116165"/>
                <a:gd name="connsiteY5" fmla="*/ 3497531 h 3497531"/>
                <a:gd name="connsiteX6" fmla="*/ 1433441 w 4116165"/>
                <a:gd name="connsiteY6" fmla="*/ 3309096 h 3497531"/>
                <a:gd name="connsiteX7" fmla="*/ 688860 w 4116165"/>
                <a:gd name="connsiteY7" fmla="*/ 0 h 3497531"/>
                <a:gd name="connsiteX8" fmla="*/ 739322 w 4116165"/>
                <a:gd name="connsiteY8" fmla="*/ 20901 h 3497531"/>
                <a:gd name="connsiteX9" fmla="*/ 1356818 w 4116165"/>
                <a:gd name="connsiteY9" fmla="*/ 638398 h 3497531"/>
                <a:gd name="connsiteX10" fmla="*/ 1356818 w 4116165"/>
                <a:gd name="connsiteY10" fmla="*/ 739322 h 3497531"/>
                <a:gd name="connsiteX11" fmla="*/ 739322 w 4116165"/>
                <a:gd name="connsiteY11" fmla="*/ 1356819 h 3497531"/>
                <a:gd name="connsiteX12" fmla="*/ 638398 w 4116165"/>
                <a:gd name="connsiteY12" fmla="*/ 1356819 h 3497531"/>
                <a:gd name="connsiteX13" fmla="*/ 20901 w 4116165"/>
                <a:gd name="connsiteY13" fmla="*/ 739322 h 3497531"/>
                <a:gd name="connsiteX14" fmla="*/ 20901 w 4116165"/>
                <a:gd name="connsiteY14" fmla="*/ 638398 h 3497531"/>
                <a:gd name="connsiteX15" fmla="*/ 638398 w 4116165"/>
                <a:gd name="connsiteY15" fmla="*/ 20901 h 3497531"/>
                <a:gd name="connsiteX16" fmla="*/ 688860 w 4116165"/>
                <a:gd name="connsiteY16" fmla="*/ 0 h 3497531"/>
                <a:gd name="connsiteX0" fmla="*/ 1433441 w 4116165"/>
                <a:gd name="connsiteY0" fmla="*/ 3309096 h 3497531"/>
                <a:gd name="connsiteX1" fmla="*/ 4116165 w 4116165"/>
                <a:gd name="connsiteY1" fmla="*/ 1003242 h 3497531"/>
                <a:gd name="connsiteX2" fmla="*/ 4116165 w 4116165"/>
                <a:gd name="connsiteY2" fmla="*/ 3309096 h 3497531"/>
                <a:gd name="connsiteX3" fmla="*/ 3927730 w 4116165"/>
                <a:gd name="connsiteY3" fmla="*/ 3497531 h 3497531"/>
                <a:gd name="connsiteX4" fmla="*/ 1621876 w 4116165"/>
                <a:gd name="connsiteY4" fmla="*/ 3497531 h 3497531"/>
                <a:gd name="connsiteX5" fmla="*/ 1433441 w 4116165"/>
                <a:gd name="connsiteY5" fmla="*/ 3309096 h 3497531"/>
                <a:gd name="connsiteX6" fmla="*/ 688860 w 4116165"/>
                <a:gd name="connsiteY6" fmla="*/ 0 h 3497531"/>
                <a:gd name="connsiteX7" fmla="*/ 739322 w 4116165"/>
                <a:gd name="connsiteY7" fmla="*/ 20901 h 3497531"/>
                <a:gd name="connsiteX8" fmla="*/ 1356818 w 4116165"/>
                <a:gd name="connsiteY8" fmla="*/ 638398 h 3497531"/>
                <a:gd name="connsiteX9" fmla="*/ 1356818 w 4116165"/>
                <a:gd name="connsiteY9" fmla="*/ 739322 h 3497531"/>
                <a:gd name="connsiteX10" fmla="*/ 739322 w 4116165"/>
                <a:gd name="connsiteY10" fmla="*/ 1356819 h 3497531"/>
                <a:gd name="connsiteX11" fmla="*/ 638398 w 4116165"/>
                <a:gd name="connsiteY11" fmla="*/ 1356819 h 3497531"/>
                <a:gd name="connsiteX12" fmla="*/ 20901 w 4116165"/>
                <a:gd name="connsiteY12" fmla="*/ 739322 h 3497531"/>
                <a:gd name="connsiteX13" fmla="*/ 20901 w 4116165"/>
                <a:gd name="connsiteY13" fmla="*/ 638398 h 3497531"/>
                <a:gd name="connsiteX14" fmla="*/ 638398 w 4116165"/>
                <a:gd name="connsiteY14" fmla="*/ 20901 h 3497531"/>
                <a:gd name="connsiteX15" fmla="*/ 688860 w 4116165"/>
                <a:gd name="connsiteY15" fmla="*/ 0 h 3497531"/>
                <a:gd name="connsiteX0" fmla="*/ 1433441 w 4116165"/>
                <a:gd name="connsiteY0" fmla="*/ 3309096 h 3497531"/>
                <a:gd name="connsiteX1" fmla="*/ 4116165 w 4116165"/>
                <a:gd name="connsiteY1" fmla="*/ 3309096 h 3497531"/>
                <a:gd name="connsiteX2" fmla="*/ 3927730 w 4116165"/>
                <a:gd name="connsiteY2" fmla="*/ 3497531 h 3497531"/>
                <a:gd name="connsiteX3" fmla="*/ 1621876 w 4116165"/>
                <a:gd name="connsiteY3" fmla="*/ 3497531 h 3497531"/>
                <a:gd name="connsiteX4" fmla="*/ 1433441 w 4116165"/>
                <a:gd name="connsiteY4" fmla="*/ 3309096 h 3497531"/>
                <a:gd name="connsiteX5" fmla="*/ 688860 w 4116165"/>
                <a:gd name="connsiteY5" fmla="*/ 0 h 3497531"/>
                <a:gd name="connsiteX6" fmla="*/ 739322 w 4116165"/>
                <a:gd name="connsiteY6" fmla="*/ 20901 h 3497531"/>
                <a:gd name="connsiteX7" fmla="*/ 1356818 w 4116165"/>
                <a:gd name="connsiteY7" fmla="*/ 638398 h 3497531"/>
                <a:gd name="connsiteX8" fmla="*/ 1356818 w 4116165"/>
                <a:gd name="connsiteY8" fmla="*/ 739322 h 3497531"/>
                <a:gd name="connsiteX9" fmla="*/ 739322 w 4116165"/>
                <a:gd name="connsiteY9" fmla="*/ 1356819 h 3497531"/>
                <a:gd name="connsiteX10" fmla="*/ 638398 w 4116165"/>
                <a:gd name="connsiteY10" fmla="*/ 1356819 h 3497531"/>
                <a:gd name="connsiteX11" fmla="*/ 20901 w 4116165"/>
                <a:gd name="connsiteY11" fmla="*/ 739322 h 3497531"/>
                <a:gd name="connsiteX12" fmla="*/ 20901 w 4116165"/>
                <a:gd name="connsiteY12" fmla="*/ 638398 h 3497531"/>
                <a:gd name="connsiteX13" fmla="*/ 638398 w 4116165"/>
                <a:gd name="connsiteY13" fmla="*/ 20901 h 3497531"/>
                <a:gd name="connsiteX14" fmla="*/ 688860 w 4116165"/>
                <a:gd name="connsiteY14" fmla="*/ 0 h 3497531"/>
                <a:gd name="connsiteX0" fmla="*/ 1433441 w 3927730"/>
                <a:gd name="connsiteY0" fmla="*/ 3309096 h 3497531"/>
                <a:gd name="connsiteX1" fmla="*/ 3927730 w 3927730"/>
                <a:gd name="connsiteY1" fmla="*/ 3497531 h 3497531"/>
                <a:gd name="connsiteX2" fmla="*/ 1621876 w 3927730"/>
                <a:gd name="connsiteY2" fmla="*/ 3497531 h 3497531"/>
                <a:gd name="connsiteX3" fmla="*/ 1433441 w 3927730"/>
                <a:gd name="connsiteY3" fmla="*/ 3309096 h 3497531"/>
                <a:gd name="connsiteX4" fmla="*/ 688860 w 3927730"/>
                <a:gd name="connsiteY4" fmla="*/ 0 h 3497531"/>
                <a:gd name="connsiteX5" fmla="*/ 739322 w 3927730"/>
                <a:gd name="connsiteY5" fmla="*/ 20901 h 3497531"/>
                <a:gd name="connsiteX6" fmla="*/ 1356818 w 3927730"/>
                <a:gd name="connsiteY6" fmla="*/ 638398 h 3497531"/>
                <a:gd name="connsiteX7" fmla="*/ 1356818 w 3927730"/>
                <a:gd name="connsiteY7" fmla="*/ 739322 h 3497531"/>
                <a:gd name="connsiteX8" fmla="*/ 739322 w 3927730"/>
                <a:gd name="connsiteY8" fmla="*/ 1356819 h 3497531"/>
                <a:gd name="connsiteX9" fmla="*/ 638398 w 3927730"/>
                <a:gd name="connsiteY9" fmla="*/ 1356819 h 3497531"/>
                <a:gd name="connsiteX10" fmla="*/ 20901 w 3927730"/>
                <a:gd name="connsiteY10" fmla="*/ 739322 h 3497531"/>
                <a:gd name="connsiteX11" fmla="*/ 20901 w 3927730"/>
                <a:gd name="connsiteY11" fmla="*/ 638398 h 3497531"/>
                <a:gd name="connsiteX12" fmla="*/ 638398 w 3927730"/>
                <a:gd name="connsiteY12" fmla="*/ 20901 h 3497531"/>
                <a:gd name="connsiteX13" fmla="*/ 688860 w 3927730"/>
                <a:gd name="connsiteY13" fmla="*/ 0 h 3497531"/>
                <a:gd name="connsiteX0" fmla="*/ 1433441 w 1621876"/>
                <a:gd name="connsiteY0" fmla="*/ 3309096 h 3497531"/>
                <a:gd name="connsiteX1" fmla="*/ 1621876 w 1621876"/>
                <a:gd name="connsiteY1" fmla="*/ 3497531 h 3497531"/>
                <a:gd name="connsiteX2" fmla="*/ 1433441 w 1621876"/>
                <a:gd name="connsiteY2" fmla="*/ 3309096 h 3497531"/>
                <a:gd name="connsiteX3" fmla="*/ 688860 w 1621876"/>
                <a:gd name="connsiteY3" fmla="*/ 0 h 3497531"/>
                <a:gd name="connsiteX4" fmla="*/ 739322 w 1621876"/>
                <a:gd name="connsiteY4" fmla="*/ 20901 h 3497531"/>
                <a:gd name="connsiteX5" fmla="*/ 1356818 w 1621876"/>
                <a:gd name="connsiteY5" fmla="*/ 638398 h 3497531"/>
                <a:gd name="connsiteX6" fmla="*/ 1356818 w 1621876"/>
                <a:gd name="connsiteY6" fmla="*/ 739322 h 3497531"/>
                <a:gd name="connsiteX7" fmla="*/ 739322 w 1621876"/>
                <a:gd name="connsiteY7" fmla="*/ 1356819 h 3497531"/>
                <a:gd name="connsiteX8" fmla="*/ 638398 w 1621876"/>
                <a:gd name="connsiteY8" fmla="*/ 1356819 h 3497531"/>
                <a:gd name="connsiteX9" fmla="*/ 20901 w 1621876"/>
                <a:gd name="connsiteY9" fmla="*/ 739322 h 3497531"/>
                <a:gd name="connsiteX10" fmla="*/ 20901 w 1621876"/>
                <a:gd name="connsiteY10" fmla="*/ 638398 h 3497531"/>
                <a:gd name="connsiteX11" fmla="*/ 638398 w 1621876"/>
                <a:gd name="connsiteY11" fmla="*/ 20901 h 3497531"/>
                <a:gd name="connsiteX12" fmla="*/ 688860 w 1621876"/>
                <a:gd name="connsiteY12" fmla="*/ 0 h 3497531"/>
                <a:gd name="connsiteX0" fmla="*/ 688860 w 1377719"/>
                <a:gd name="connsiteY0" fmla="*/ 0 h 1377720"/>
                <a:gd name="connsiteX1" fmla="*/ 739322 w 1377719"/>
                <a:gd name="connsiteY1" fmla="*/ 20901 h 1377720"/>
                <a:gd name="connsiteX2" fmla="*/ 1356818 w 1377719"/>
                <a:gd name="connsiteY2" fmla="*/ 638398 h 1377720"/>
                <a:gd name="connsiteX3" fmla="*/ 1356818 w 1377719"/>
                <a:gd name="connsiteY3" fmla="*/ 739322 h 1377720"/>
                <a:gd name="connsiteX4" fmla="*/ 739322 w 1377719"/>
                <a:gd name="connsiteY4" fmla="*/ 1356819 h 1377720"/>
                <a:gd name="connsiteX5" fmla="*/ 638398 w 1377719"/>
                <a:gd name="connsiteY5" fmla="*/ 1356819 h 1377720"/>
                <a:gd name="connsiteX6" fmla="*/ 20901 w 1377719"/>
                <a:gd name="connsiteY6" fmla="*/ 739322 h 1377720"/>
                <a:gd name="connsiteX7" fmla="*/ 20901 w 1377719"/>
                <a:gd name="connsiteY7" fmla="*/ 638398 h 1377720"/>
                <a:gd name="connsiteX8" fmla="*/ 638398 w 1377719"/>
                <a:gd name="connsiteY8" fmla="*/ 20901 h 1377720"/>
                <a:gd name="connsiteX9" fmla="*/ 688860 w 1377719"/>
                <a:gd name="connsiteY9" fmla="*/ 0 h 137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7719" h="1377720">
                  <a:moveTo>
                    <a:pt x="688860" y="0"/>
                  </a:moveTo>
                  <a:cubicBezTo>
                    <a:pt x="707124" y="0"/>
                    <a:pt x="725387" y="6967"/>
                    <a:pt x="739322" y="20901"/>
                  </a:cubicBezTo>
                  <a:lnTo>
                    <a:pt x="1356818" y="638398"/>
                  </a:lnTo>
                  <a:cubicBezTo>
                    <a:pt x="1384687" y="666267"/>
                    <a:pt x="1384687" y="711453"/>
                    <a:pt x="1356818" y="739322"/>
                  </a:cubicBezTo>
                  <a:lnTo>
                    <a:pt x="739322" y="1356819"/>
                  </a:lnTo>
                  <a:cubicBezTo>
                    <a:pt x="711453" y="1384688"/>
                    <a:pt x="666267" y="1384688"/>
                    <a:pt x="638398" y="1356819"/>
                  </a:cubicBezTo>
                  <a:lnTo>
                    <a:pt x="20901" y="739322"/>
                  </a:lnTo>
                  <a:cubicBezTo>
                    <a:pt x="-6968" y="711453"/>
                    <a:pt x="-6968" y="666267"/>
                    <a:pt x="20901" y="638398"/>
                  </a:cubicBezTo>
                  <a:lnTo>
                    <a:pt x="638398" y="20901"/>
                  </a:lnTo>
                  <a:cubicBezTo>
                    <a:pt x="652332" y="6967"/>
                    <a:pt x="670596" y="0"/>
                    <a:pt x="688860" y="0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r>
                <a:rPr lang="en-US" sz="2400" dirty="0" smtClean="0">
                  <a:latin typeface="Bebas Neue" charset="0"/>
                  <a:ea typeface="Bebas Neue" charset="0"/>
                  <a:cs typeface="Bebas Neue" charset="0"/>
                </a:rPr>
                <a:t>03</a:t>
              </a:r>
              <a:endParaRPr lang="en-US" sz="24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946804" y="3972046"/>
            <a:ext cx="2879852" cy="1219702"/>
            <a:chOff x="1178843" y="2325009"/>
            <a:chExt cx="2879852" cy="1219702"/>
          </a:xfrm>
        </p:grpSpPr>
        <p:sp>
          <p:nvSpPr>
            <p:cNvPr id="20" name="Text Placeholder 2"/>
            <p:cNvSpPr txBox="1">
              <a:spLocks/>
            </p:cNvSpPr>
            <p:nvPr/>
          </p:nvSpPr>
          <p:spPr>
            <a:xfrm>
              <a:off x="1993815" y="2325009"/>
              <a:ext cx="2064880" cy="1219702"/>
            </a:xfrm>
            <a:prstGeom prst="rect">
              <a:avLst/>
            </a:prstGeom>
          </p:spPr>
          <p:txBody>
            <a:bodyPr/>
            <a:lstStyle>
              <a:lvl1pPr marL="0" indent="0" algn="ctr" defTabSz="914400" rtl="0" eaLnBrk="1" latinLnBrk="0" hangingPunct="1">
                <a:lnSpc>
                  <a:spcPct val="60000"/>
                </a:lnSpc>
                <a:spcBef>
                  <a:spcPts val="1000"/>
                </a:spcBef>
                <a:buFont typeface="Arial" panose="020B0604020202020204" pitchFamily="34" charset="0"/>
                <a:buNone/>
                <a:defRPr sz="1800" b="0" i="0" kern="1200">
                  <a:solidFill>
                    <a:schemeClr val="tx1"/>
                  </a:solidFill>
                  <a:latin typeface="SF UI Display Thin" charset="0"/>
                  <a:ea typeface="SF UI Display Thin" charset="0"/>
                  <a:cs typeface="SF UI Display Thin" charset="0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>
                <a:lnSpc>
                  <a:spcPts val="1780"/>
                </a:lnSpc>
                <a:spcBef>
                  <a:spcPts val="400"/>
                </a:spcBef>
              </a:pPr>
              <a:r>
                <a:rPr lang="en-US" sz="2400" dirty="0" smtClean="0">
                  <a:latin typeface="Bebas Neue" charset="0"/>
                  <a:ea typeface="Bebas Neue" charset="0"/>
                  <a:cs typeface="Bebas Neue" charset="0"/>
                </a:rPr>
                <a:t>IMPROVE</a:t>
              </a:r>
            </a:p>
            <a:p>
              <a:pPr algn="l">
                <a:lnSpc>
                  <a:spcPct val="125000"/>
                </a:lnSpc>
              </a:pPr>
              <a:r>
                <a:rPr lang="en-US" sz="1200" dirty="0">
                  <a:latin typeface="Source Sans Pro" charset="0"/>
                  <a:ea typeface="Source Sans Pro" charset="0"/>
                  <a:cs typeface="Source Sans Pro" charset="0"/>
                </a:rPr>
                <a:t>When an unknown printer took a galley of type and scrambled it </a:t>
              </a:r>
              <a:r>
                <a:rPr lang="en-US" sz="1200" dirty="0" smtClean="0">
                  <a:latin typeface="Source Sans Pro" charset="0"/>
                  <a:ea typeface="Source Sans Pro" charset="0"/>
                  <a:cs typeface="Source Sans Pro" charset="0"/>
                </a:rPr>
                <a:t>to</a:t>
              </a:r>
              <a:r>
                <a:rPr lang="en-US" sz="1200" dirty="0">
                  <a:latin typeface="Source Sans Pro" charset="0"/>
                  <a:ea typeface="Source Sans Pro" charset="0"/>
                  <a:cs typeface="Source Sans Pro" charset="0"/>
                </a:rPr>
                <a:t>. </a:t>
              </a:r>
              <a:endParaRPr lang="en-US" sz="1200" dirty="0">
                <a:solidFill>
                  <a:schemeClr val="tx1">
                    <a:alpha val="6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sp>
          <p:nvSpPr>
            <p:cNvPr id="21" name="Oval 20"/>
            <p:cNvSpPr/>
            <p:nvPr/>
          </p:nvSpPr>
          <p:spPr>
            <a:xfrm>
              <a:off x="1178843" y="2325009"/>
              <a:ext cx="696934" cy="69693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2800" dirty="0">
                  <a:latin typeface="linea-basic-10" charset="0"/>
                  <a:ea typeface="linea-basic-10" charset="0"/>
                  <a:cs typeface="linea-basic-10" charset="0"/>
                </a:rPr>
                <a:t>T</a:t>
              </a:r>
              <a:endParaRPr lang="en-US" sz="2800" b="1" dirty="0" smtClean="0">
                <a:solidFill>
                  <a:srgbClr val="FFFFFF"/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3534163" y="5358024"/>
            <a:ext cx="3655984" cy="1219702"/>
            <a:chOff x="1178843" y="2325009"/>
            <a:chExt cx="3655984" cy="1219702"/>
          </a:xfrm>
        </p:grpSpPr>
        <p:sp>
          <p:nvSpPr>
            <p:cNvPr id="23" name="Text Placeholder 2"/>
            <p:cNvSpPr txBox="1">
              <a:spLocks/>
            </p:cNvSpPr>
            <p:nvPr/>
          </p:nvSpPr>
          <p:spPr>
            <a:xfrm>
              <a:off x="1993815" y="2325009"/>
              <a:ext cx="2841012" cy="1219702"/>
            </a:xfrm>
            <a:prstGeom prst="rect">
              <a:avLst/>
            </a:prstGeom>
          </p:spPr>
          <p:txBody>
            <a:bodyPr/>
            <a:lstStyle>
              <a:lvl1pPr marL="0" indent="0" algn="ctr" defTabSz="914400" rtl="0" eaLnBrk="1" latinLnBrk="0" hangingPunct="1">
                <a:lnSpc>
                  <a:spcPct val="60000"/>
                </a:lnSpc>
                <a:spcBef>
                  <a:spcPts val="1000"/>
                </a:spcBef>
                <a:buFont typeface="Arial" panose="020B0604020202020204" pitchFamily="34" charset="0"/>
                <a:buNone/>
                <a:defRPr sz="1800" b="0" i="0" kern="1200">
                  <a:solidFill>
                    <a:schemeClr val="tx1"/>
                  </a:solidFill>
                  <a:latin typeface="SF UI Display Thin" charset="0"/>
                  <a:ea typeface="SF UI Display Thin" charset="0"/>
                  <a:cs typeface="SF UI Display Thin" charset="0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>
                <a:lnSpc>
                  <a:spcPts val="1780"/>
                </a:lnSpc>
                <a:spcBef>
                  <a:spcPts val="400"/>
                </a:spcBef>
              </a:pPr>
              <a:r>
                <a:rPr lang="en-US" sz="2400" dirty="0" smtClean="0">
                  <a:latin typeface="Bebas Neue" charset="0"/>
                  <a:ea typeface="Bebas Neue" charset="0"/>
                  <a:cs typeface="Bebas Neue" charset="0"/>
                </a:rPr>
                <a:t>EVALUTE</a:t>
              </a:r>
            </a:p>
            <a:p>
              <a:pPr algn="l">
                <a:lnSpc>
                  <a:spcPct val="125000"/>
                </a:lnSpc>
              </a:pPr>
              <a:r>
                <a:rPr lang="en-US" sz="1200" dirty="0">
                  <a:latin typeface="Source Sans Pro" charset="0"/>
                  <a:ea typeface="Source Sans Pro" charset="0"/>
                  <a:cs typeface="Source Sans Pro" charset="0"/>
                </a:rPr>
                <a:t>When an unknown printer took a galley of type and scrambled it </a:t>
              </a:r>
              <a:r>
                <a:rPr lang="en-US" sz="1200" dirty="0" smtClean="0">
                  <a:latin typeface="Source Sans Pro" charset="0"/>
                  <a:ea typeface="Source Sans Pro" charset="0"/>
                  <a:cs typeface="Source Sans Pro" charset="0"/>
                </a:rPr>
                <a:t>to</a:t>
              </a:r>
              <a:r>
                <a:rPr lang="en-US" sz="1200" dirty="0">
                  <a:latin typeface="Source Sans Pro" charset="0"/>
                  <a:ea typeface="Source Sans Pro" charset="0"/>
                  <a:cs typeface="Source Sans Pro" charset="0"/>
                </a:rPr>
                <a:t>. </a:t>
              </a:r>
              <a:endParaRPr lang="en-US" sz="1200" dirty="0">
                <a:solidFill>
                  <a:schemeClr val="tx1">
                    <a:alpha val="6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sp>
          <p:nvSpPr>
            <p:cNvPr id="24" name="Oval 23"/>
            <p:cNvSpPr/>
            <p:nvPr/>
          </p:nvSpPr>
          <p:spPr>
            <a:xfrm>
              <a:off x="1178843" y="2325009"/>
              <a:ext cx="696934" cy="69693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2800" dirty="0">
                  <a:latin typeface="linea-basic-10" charset="0"/>
                  <a:ea typeface="linea-basic-10" charset="0"/>
                  <a:cs typeface="linea-basic-10" charset="0"/>
                </a:rPr>
                <a:t>w</a:t>
              </a:r>
              <a:endParaRPr lang="en-US" sz="2800" b="1" dirty="0" smtClean="0">
                <a:solidFill>
                  <a:srgbClr val="FFFFFF"/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7401946" y="4373420"/>
            <a:ext cx="3367742" cy="1219702"/>
            <a:chOff x="1178843" y="2325009"/>
            <a:chExt cx="3367742" cy="1219702"/>
          </a:xfrm>
        </p:grpSpPr>
        <p:sp>
          <p:nvSpPr>
            <p:cNvPr id="26" name="Text Placeholder 2"/>
            <p:cNvSpPr txBox="1">
              <a:spLocks/>
            </p:cNvSpPr>
            <p:nvPr/>
          </p:nvSpPr>
          <p:spPr>
            <a:xfrm>
              <a:off x="1993815" y="2325009"/>
              <a:ext cx="2552770" cy="1219702"/>
            </a:xfrm>
            <a:prstGeom prst="rect">
              <a:avLst/>
            </a:prstGeom>
          </p:spPr>
          <p:txBody>
            <a:bodyPr/>
            <a:lstStyle>
              <a:lvl1pPr marL="0" indent="0" algn="ctr" defTabSz="914400" rtl="0" eaLnBrk="1" latinLnBrk="0" hangingPunct="1">
                <a:lnSpc>
                  <a:spcPct val="60000"/>
                </a:lnSpc>
                <a:spcBef>
                  <a:spcPts val="1000"/>
                </a:spcBef>
                <a:buFont typeface="Arial" panose="020B0604020202020204" pitchFamily="34" charset="0"/>
                <a:buNone/>
                <a:defRPr sz="1800" b="0" i="0" kern="1200">
                  <a:solidFill>
                    <a:schemeClr val="tx1"/>
                  </a:solidFill>
                  <a:latin typeface="SF UI Display Thin" charset="0"/>
                  <a:ea typeface="SF UI Display Thin" charset="0"/>
                  <a:cs typeface="SF UI Display Thin" charset="0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>
                <a:lnSpc>
                  <a:spcPts val="1780"/>
                </a:lnSpc>
                <a:spcBef>
                  <a:spcPts val="400"/>
                </a:spcBef>
              </a:pPr>
              <a:r>
                <a:rPr lang="en-US" sz="2400" dirty="0" smtClean="0">
                  <a:latin typeface="Bebas Neue" charset="0"/>
                  <a:ea typeface="Bebas Neue" charset="0"/>
                  <a:cs typeface="Bebas Neue" charset="0"/>
                </a:rPr>
                <a:t>PLAN</a:t>
              </a:r>
            </a:p>
            <a:p>
              <a:pPr algn="l">
                <a:lnSpc>
                  <a:spcPct val="125000"/>
                </a:lnSpc>
              </a:pPr>
              <a:r>
                <a:rPr lang="en-US" sz="1200" dirty="0">
                  <a:latin typeface="Source Sans Pro" charset="0"/>
                  <a:ea typeface="Source Sans Pro" charset="0"/>
                  <a:cs typeface="Source Sans Pro" charset="0"/>
                </a:rPr>
                <a:t>When an unknown printer took a galley of type and scrambled it </a:t>
              </a:r>
              <a:r>
                <a:rPr lang="en-US" sz="1200" dirty="0" smtClean="0">
                  <a:latin typeface="Source Sans Pro" charset="0"/>
                  <a:ea typeface="Source Sans Pro" charset="0"/>
                  <a:cs typeface="Source Sans Pro" charset="0"/>
                </a:rPr>
                <a:t>to</a:t>
              </a:r>
              <a:r>
                <a:rPr lang="en-US" sz="1200" dirty="0">
                  <a:latin typeface="Source Sans Pro" charset="0"/>
                  <a:ea typeface="Source Sans Pro" charset="0"/>
                  <a:cs typeface="Source Sans Pro" charset="0"/>
                </a:rPr>
                <a:t>. </a:t>
              </a:r>
              <a:endParaRPr lang="en-US" sz="1200" dirty="0">
                <a:solidFill>
                  <a:schemeClr val="tx1">
                    <a:alpha val="6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sp>
          <p:nvSpPr>
            <p:cNvPr id="27" name="Oval 26"/>
            <p:cNvSpPr/>
            <p:nvPr/>
          </p:nvSpPr>
          <p:spPr>
            <a:xfrm>
              <a:off x="1178843" y="2325009"/>
              <a:ext cx="696934" cy="696934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2800" dirty="0">
                  <a:latin typeface="linea-basic-10" charset="0"/>
                  <a:ea typeface="linea-basic-10" charset="0"/>
                  <a:cs typeface="linea-basic-10" charset="0"/>
                </a:rPr>
                <a:t>+</a:t>
              </a:r>
              <a:endParaRPr lang="en-US" sz="2800" b="1" dirty="0" smtClean="0">
                <a:solidFill>
                  <a:srgbClr val="FFFFFF"/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331630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accel="50000" decel="5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accel="50000" decel="50000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accel="50000" decel="5000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accel="50000" decel="5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accel="50000" decel="50000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accel="50000" decel="5000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 flipH="1">
            <a:off x="10483962" y="1938857"/>
            <a:ext cx="479703" cy="4958725"/>
          </a:xfrm>
          <a:custGeom>
            <a:avLst/>
            <a:gdLst>
              <a:gd name="T0" fmla="*/ 178 w 178"/>
              <a:gd name="T1" fmla="*/ 0 h 1840"/>
              <a:gd name="T2" fmla="*/ 178 w 178"/>
              <a:gd name="T3" fmla="*/ 1840 h 1840"/>
              <a:gd name="T4" fmla="*/ 0 w 178"/>
              <a:gd name="T5" fmla="*/ 1840 h 1840"/>
              <a:gd name="T6" fmla="*/ 0 w 178"/>
              <a:gd name="T7" fmla="*/ 178 h 1840"/>
              <a:gd name="T8" fmla="*/ 178 w 178"/>
              <a:gd name="T9" fmla="*/ 0 h 18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8" h="1840">
                <a:moveTo>
                  <a:pt x="178" y="0"/>
                </a:moveTo>
                <a:lnTo>
                  <a:pt x="178" y="1840"/>
                </a:lnTo>
                <a:lnTo>
                  <a:pt x="0" y="1840"/>
                </a:lnTo>
                <a:lnTo>
                  <a:pt x="0" y="178"/>
                </a:lnTo>
                <a:lnTo>
                  <a:pt x="178" y="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8" name="Freeform 6"/>
          <p:cNvSpPr>
            <a:spLocks/>
          </p:cNvSpPr>
          <p:nvPr/>
        </p:nvSpPr>
        <p:spPr bwMode="auto">
          <a:xfrm flipH="1">
            <a:off x="10483962" y="1938857"/>
            <a:ext cx="479703" cy="4958725"/>
          </a:xfrm>
          <a:custGeom>
            <a:avLst/>
            <a:gdLst>
              <a:gd name="T0" fmla="*/ 178 w 178"/>
              <a:gd name="T1" fmla="*/ 0 h 1840"/>
              <a:gd name="T2" fmla="*/ 178 w 178"/>
              <a:gd name="T3" fmla="*/ 1840 h 1840"/>
              <a:gd name="T4" fmla="*/ 0 w 178"/>
              <a:gd name="T5" fmla="*/ 1840 h 1840"/>
              <a:gd name="T6" fmla="*/ 0 w 178"/>
              <a:gd name="T7" fmla="*/ 178 h 1840"/>
              <a:gd name="T8" fmla="*/ 178 w 178"/>
              <a:gd name="T9" fmla="*/ 0 h 18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8" h="1840">
                <a:moveTo>
                  <a:pt x="178" y="0"/>
                </a:moveTo>
                <a:lnTo>
                  <a:pt x="178" y="1840"/>
                </a:lnTo>
                <a:lnTo>
                  <a:pt x="0" y="1840"/>
                </a:lnTo>
                <a:lnTo>
                  <a:pt x="0" y="178"/>
                </a:lnTo>
                <a:lnTo>
                  <a:pt x="17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10" name="Freeform 8"/>
          <p:cNvSpPr>
            <a:spLocks/>
          </p:cNvSpPr>
          <p:nvPr/>
        </p:nvSpPr>
        <p:spPr bwMode="auto">
          <a:xfrm flipH="1">
            <a:off x="7859073" y="1938857"/>
            <a:ext cx="3104592" cy="479703"/>
          </a:xfrm>
          <a:custGeom>
            <a:avLst/>
            <a:gdLst>
              <a:gd name="T0" fmla="*/ 1152 w 1152"/>
              <a:gd name="T1" fmla="*/ 178 h 178"/>
              <a:gd name="T2" fmla="*/ 0 w 1152"/>
              <a:gd name="T3" fmla="*/ 178 h 178"/>
              <a:gd name="T4" fmla="*/ 178 w 1152"/>
              <a:gd name="T5" fmla="*/ 0 h 178"/>
              <a:gd name="T6" fmla="*/ 1152 w 1152"/>
              <a:gd name="T7" fmla="*/ 0 h 178"/>
              <a:gd name="T8" fmla="*/ 1152 w 1152"/>
              <a:gd name="T9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52" h="178">
                <a:moveTo>
                  <a:pt x="1152" y="178"/>
                </a:moveTo>
                <a:lnTo>
                  <a:pt x="0" y="178"/>
                </a:lnTo>
                <a:lnTo>
                  <a:pt x="178" y="0"/>
                </a:lnTo>
                <a:lnTo>
                  <a:pt x="1152" y="0"/>
                </a:lnTo>
                <a:lnTo>
                  <a:pt x="1152" y="17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grpSp>
        <p:nvGrpSpPr>
          <p:cNvPr id="35" name="Group 34"/>
          <p:cNvGrpSpPr/>
          <p:nvPr/>
        </p:nvGrpSpPr>
        <p:grpSpPr>
          <a:xfrm>
            <a:off x="3895337" y="1709785"/>
            <a:ext cx="7068327" cy="937846"/>
            <a:chOff x="3895337" y="1709785"/>
            <a:chExt cx="7068327" cy="937846"/>
          </a:xfrm>
        </p:grpSpPr>
        <p:sp>
          <p:nvSpPr>
            <p:cNvPr id="9" name="Freeform 7"/>
            <p:cNvSpPr>
              <a:spLocks/>
            </p:cNvSpPr>
            <p:nvPr/>
          </p:nvSpPr>
          <p:spPr bwMode="auto">
            <a:xfrm flipH="1">
              <a:off x="4403972" y="1938857"/>
              <a:ext cx="6559692" cy="479703"/>
            </a:xfrm>
            <a:custGeom>
              <a:avLst/>
              <a:gdLst>
                <a:gd name="T0" fmla="*/ 1152 w 1152"/>
                <a:gd name="T1" fmla="*/ 178 h 178"/>
                <a:gd name="T2" fmla="*/ 0 w 1152"/>
                <a:gd name="T3" fmla="*/ 178 h 178"/>
                <a:gd name="T4" fmla="*/ 178 w 1152"/>
                <a:gd name="T5" fmla="*/ 0 h 178"/>
                <a:gd name="T6" fmla="*/ 1152 w 1152"/>
                <a:gd name="T7" fmla="*/ 0 h 178"/>
                <a:gd name="T8" fmla="*/ 1152 w 1152"/>
                <a:gd name="T9" fmla="*/ 178 h 178"/>
                <a:gd name="connsiteX0" fmla="*/ 10000 w 21105"/>
                <a:gd name="connsiteY0" fmla="*/ 10312 h 10312"/>
                <a:gd name="connsiteX1" fmla="*/ 0 w 21105"/>
                <a:gd name="connsiteY1" fmla="*/ 10312 h 10312"/>
                <a:gd name="connsiteX2" fmla="*/ 1545 w 21105"/>
                <a:gd name="connsiteY2" fmla="*/ 312 h 10312"/>
                <a:gd name="connsiteX3" fmla="*/ 21105 w 21105"/>
                <a:gd name="connsiteY3" fmla="*/ 0 h 10312"/>
                <a:gd name="connsiteX4" fmla="*/ 10000 w 21105"/>
                <a:gd name="connsiteY4" fmla="*/ 10312 h 10312"/>
                <a:gd name="connsiteX0" fmla="*/ 21105 w 21105"/>
                <a:gd name="connsiteY0" fmla="*/ 10312 h 10312"/>
                <a:gd name="connsiteX1" fmla="*/ 0 w 21105"/>
                <a:gd name="connsiteY1" fmla="*/ 10312 h 10312"/>
                <a:gd name="connsiteX2" fmla="*/ 1545 w 21105"/>
                <a:gd name="connsiteY2" fmla="*/ 312 h 10312"/>
                <a:gd name="connsiteX3" fmla="*/ 21105 w 21105"/>
                <a:gd name="connsiteY3" fmla="*/ 0 h 10312"/>
                <a:gd name="connsiteX4" fmla="*/ 21105 w 21105"/>
                <a:gd name="connsiteY4" fmla="*/ 10312 h 10312"/>
                <a:gd name="connsiteX0" fmla="*/ 21105 w 21129"/>
                <a:gd name="connsiteY0" fmla="*/ 10000 h 10000"/>
                <a:gd name="connsiteX1" fmla="*/ 0 w 21129"/>
                <a:gd name="connsiteY1" fmla="*/ 10000 h 10000"/>
                <a:gd name="connsiteX2" fmla="*/ 1545 w 21129"/>
                <a:gd name="connsiteY2" fmla="*/ 0 h 10000"/>
                <a:gd name="connsiteX3" fmla="*/ 21129 w 21129"/>
                <a:gd name="connsiteY3" fmla="*/ 313 h 10000"/>
                <a:gd name="connsiteX4" fmla="*/ 21105 w 21129"/>
                <a:gd name="connsiteY4" fmla="*/ 10000 h 10000"/>
                <a:gd name="connsiteX0" fmla="*/ 21105 w 21129"/>
                <a:gd name="connsiteY0" fmla="*/ 10000 h 10000"/>
                <a:gd name="connsiteX1" fmla="*/ 0 w 21129"/>
                <a:gd name="connsiteY1" fmla="*/ 10000 h 10000"/>
                <a:gd name="connsiteX2" fmla="*/ 1545 w 21129"/>
                <a:gd name="connsiteY2" fmla="*/ 0 h 10000"/>
                <a:gd name="connsiteX3" fmla="*/ 21129 w 21129"/>
                <a:gd name="connsiteY3" fmla="*/ 157 h 10000"/>
                <a:gd name="connsiteX4" fmla="*/ 21105 w 21129"/>
                <a:gd name="connsiteY4" fmla="*/ 10000 h 10000"/>
                <a:gd name="connsiteX0" fmla="*/ 21105 w 21129"/>
                <a:gd name="connsiteY0" fmla="*/ 10000 h 10000"/>
                <a:gd name="connsiteX1" fmla="*/ 0 w 21129"/>
                <a:gd name="connsiteY1" fmla="*/ 10000 h 10000"/>
                <a:gd name="connsiteX2" fmla="*/ 1545 w 21129"/>
                <a:gd name="connsiteY2" fmla="*/ 0 h 10000"/>
                <a:gd name="connsiteX3" fmla="*/ 21129 w 21129"/>
                <a:gd name="connsiteY3" fmla="*/ 1 h 10000"/>
                <a:gd name="connsiteX4" fmla="*/ 21105 w 21129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29" h="10000">
                  <a:moveTo>
                    <a:pt x="21105" y="10000"/>
                  </a:moveTo>
                  <a:lnTo>
                    <a:pt x="0" y="10000"/>
                  </a:lnTo>
                  <a:lnTo>
                    <a:pt x="1545" y="0"/>
                  </a:lnTo>
                  <a:lnTo>
                    <a:pt x="21129" y="1"/>
                  </a:lnTo>
                  <a:lnTo>
                    <a:pt x="21105" y="100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0" rIns="0" bIns="0" numCol="1" anchor="ctr" anchorCtr="0" compatLnSpc="1">
              <a:prstTxWarp prst="textNoShape">
                <a:avLst/>
              </a:prstTxWarp>
            </a:bodyPr>
            <a:lstStyle/>
            <a:p>
              <a:endParaRPr lang="en-US" sz="2800">
                <a:solidFill>
                  <a:srgbClr val="FFFFFF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 flipH="1">
              <a:off x="3895337" y="1709785"/>
              <a:ext cx="520127" cy="937846"/>
            </a:xfrm>
            <a:custGeom>
              <a:avLst/>
              <a:gdLst>
                <a:gd name="T0" fmla="*/ 193 w 193"/>
                <a:gd name="T1" fmla="*/ 175 h 348"/>
                <a:gd name="T2" fmla="*/ 0 w 193"/>
                <a:gd name="T3" fmla="*/ 0 h 348"/>
                <a:gd name="T4" fmla="*/ 0 w 193"/>
                <a:gd name="T5" fmla="*/ 175 h 348"/>
                <a:gd name="T6" fmla="*/ 0 w 193"/>
                <a:gd name="T7" fmla="*/ 348 h 348"/>
                <a:gd name="T8" fmla="*/ 193 w 193"/>
                <a:gd name="T9" fmla="*/ 175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348">
                  <a:moveTo>
                    <a:pt x="193" y="175"/>
                  </a:moveTo>
                  <a:lnTo>
                    <a:pt x="0" y="0"/>
                  </a:lnTo>
                  <a:lnTo>
                    <a:pt x="0" y="175"/>
                  </a:lnTo>
                  <a:lnTo>
                    <a:pt x="0" y="348"/>
                  </a:lnTo>
                  <a:lnTo>
                    <a:pt x="193" y="17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0" rIns="0" bIns="0" numCol="1" anchor="ctr" anchorCtr="0" compatLnSpc="1">
              <a:prstTxWarp prst="textNoShape">
                <a:avLst/>
              </a:prstTxWarp>
            </a:bodyPr>
            <a:lstStyle/>
            <a:p>
              <a:r>
                <a:rPr lang="en-US" sz="2800" dirty="0" smtClean="0">
                  <a:solidFill>
                    <a:srgbClr val="FFFFFF"/>
                  </a:solidFill>
                  <a:latin typeface="linea-basic-10" charset="0"/>
                  <a:ea typeface="linea-basic-10" charset="0"/>
                  <a:cs typeface="linea-basic-10" charset="0"/>
                </a:rPr>
                <a:t>1</a:t>
              </a:r>
              <a:endParaRPr lang="en-US" sz="2800" dirty="0">
                <a:solidFill>
                  <a:srgbClr val="FFFFFF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sp>
        <p:nvSpPr>
          <p:cNvPr id="12" name="Freeform 10"/>
          <p:cNvSpPr>
            <a:spLocks/>
          </p:cNvSpPr>
          <p:nvPr/>
        </p:nvSpPr>
        <p:spPr bwMode="auto">
          <a:xfrm flipH="1">
            <a:off x="7395540" y="1709785"/>
            <a:ext cx="520127" cy="937846"/>
          </a:xfrm>
          <a:custGeom>
            <a:avLst/>
            <a:gdLst>
              <a:gd name="T0" fmla="*/ 193 w 193"/>
              <a:gd name="T1" fmla="*/ 175 h 348"/>
              <a:gd name="T2" fmla="*/ 0 w 193"/>
              <a:gd name="T3" fmla="*/ 0 h 348"/>
              <a:gd name="T4" fmla="*/ 0 w 193"/>
              <a:gd name="T5" fmla="*/ 175 h 348"/>
              <a:gd name="T6" fmla="*/ 0 w 193"/>
              <a:gd name="T7" fmla="*/ 348 h 348"/>
              <a:gd name="T8" fmla="*/ 193 w 193"/>
              <a:gd name="T9" fmla="*/ 175 h 3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3" h="348">
                <a:moveTo>
                  <a:pt x="193" y="175"/>
                </a:moveTo>
                <a:lnTo>
                  <a:pt x="0" y="0"/>
                </a:lnTo>
                <a:lnTo>
                  <a:pt x="0" y="175"/>
                </a:lnTo>
                <a:lnTo>
                  <a:pt x="0" y="348"/>
                </a:lnTo>
                <a:lnTo>
                  <a:pt x="193" y="17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13" name="Freeform 13"/>
          <p:cNvSpPr>
            <a:spLocks/>
          </p:cNvSpPr>
          <p:nvPr/>
        </p:nvSpPr>
        <p:spPr bwMode="auto">
          <a:xfrm flipH="1">
            <a:off x="9869512" y="3084214"/>
            <a:ext cx="479703" cy="3813367"/>
          </a:xfrm>
          <a:custGeom>
            <a:avLst/>
            <a:gdLst>
              <a:gd name="T0" fmla="*/ 178 w 178"/>
              <a:gd name="T1" fmla="*/ 0 h 1415"/>
              <a:gd name="T2" fmla="*/ 178 w 178"/>
              <a:gd name="T3" fmla="*/ 1415 h 1415"/>
              <a:gd name="T4" fmla="*/ 0 w 178"/>
              <a:gd name="T5" fmla="*/ 1415 h 1415"/>
              <a:gd name="T6" fmla="*/ 0 w 178"/>
              <a:gd name="T7" fmla="*/ 177 h 1415"/>
              <a:gd name="T8" fmla="*/ 178 w 178"/>
              <a:gd name="T9" fmla="*/ 0 h 14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8" h="1415">
                <a:moveTo>
                  <a:pt x="178" y="0"/>
                </a:moveTo>
                <a:lnTo>
                  <a:pt x="178" y="1415"/>
                </a:lnTo>
                <a:lnTo>
                  <a:pt x="0" y="1415"/>
                </a:lnTo>
                <a:lnTo>
                  <a:pt x="0" y="177"/>
                </a:lnTo>
                <a:lnTo>
                  <a:pt x="178" y="0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14" name="Freeform 14"/>
          <p:cNvSpPr>
            <a:spLocks/>
          </p:cNvSpPr>
          <p:nvPr/>
        </p:nvSpPr>
        <p:spPr bwMode="auto">
          <a:xfrm flipH="1">
            <a:off x="9869512" y="3084214"/>
            <a:ext cx="479703" cy="3813367"/>
          </a:xfrm>
          <a:custGeom>
            <a:avLst/>
            <a:gdLst>
              <a:gd name="T0" fmla="*/ 178 w 178"/>
              <a:gd name="T1" fmla="*/ 0 h 1415"/>
              <a:gd name="T2" fmla="*/ 178 w 178"/>
              <a:gd name="T3" fmla="*/ 1415 h 1415"/>
              <a:gd name="T4" fmla="*/ 0 w 178"/>
              <a:gd name="T5" fmla="*/ 1415 h 1415"/>
              <a:gd name="T6" fmla="*/ 0 w 178"/>
              <a:gd name="T7" fmla="*/ 177 h 1415"/>
              <a:gd name="T8" fmla="*/ 178 w 178"/>
              <a:gd name="T9" fmla="*/ 0 h 14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8" h="1415">
                <a:moveTo>
                  <a:pt x="178" y="0"/>
                </a:moveTo>
                <a:lnTo>
                  <a:pt x="178" y="1415"/>
                </a:lnTo>
                <a:lnTo>
                  <a:pt x="0" y="1415"/>
                </a:lnTo>
                <a:lnTo>
                  <a:pt x="0" y="177"/>
                </a:lnTo>
                <a:lnTo>
                  <a:pt x="17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16" name="Freeform 16"/>
          <p:cNvSpPr>
            <a:spLocks/>
          </p:cNvSpPr>
          <p:nvPr/>
        </p:nvSpPr>
        <p:spPr bwMode="auto">
          <a:xfrm flipH="1">
            <a:off x="7859073" y="3084214"/>
            <a:ext cx="2490142" cy="477008"/>
          </a:xfrm>
          <a:custGeom>
            <a:avLst/>
            <a:gdLst>
              <a:gd name="T0" fmla="*/ 924 w 924"/>
              <a:gd name="T1" fmla="*/ 177 h 177"/>
              <a:gd name="T2" fmla="*/ 0 w 924"/>
              <a:gd name="T3" fmla="*/ 177 h 177"/>
              <a:gd name="T4" fmla="*/ 178 w 924"/>
              <a:gd name="T5" fmla="*/ 0 h 177"/>
              <a:gd name="T6" fmla="*/ 924 w 924"/>
              <a:gd name="T7" fmla="*/ 0 h 177"/>
              <a:gd name="T8" fmla="*/ 924 w 924"/>
              <a:gd name="T9" fmla="*/ 177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24" h="177">
                <a:moveTo>
                  <a:pt x="924" y="177"/>
                </a:moveTo>
                <a:lnTo>
                  <a:pt x="0" y="177"/>
                </a:lnTo>
                <a:lnTo>
                  <a:pt x="178" y="0"/>
                </a:lnTo>
                <a:lnTo>
                  <a:pt x="924" y="0"/>
                </a:lnTo>
                <a:lnTo>
                  <a:pt x="924" y="17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grpSp>
        <p:nvGrpSpPr>
          <p:cNvPr id="34" name="Group 33"/>
          <p:cNvGrpSpPr/>
          <p:nvPr/>
        </p:nvGrpSpPr>
        <p:grpSpPr>
          <a:xfrm>
            <a:off x="5062071" y="2852448"/>
            <a:ext cx="5287144" cy="940541"/>
            <a:chOff x="5062071" y="2852448"/>
            <a:chExt cx="5287144" cy="940541"/>
          </a:xfrm>
        </p:grpSpPr>
        <p:sp>
          <p:nvSpPr>
            <p:cNvPr id="15" name="Freeform 15"/>
            <p:cNvSpPr>
              <a:spLocks/>
            </p:cNvSpPr>
            <p:nvPr/>
          </p:nvSpPr>
          <p:spPr bwMode="auto">
            <a:xfrm flipH="1">
              <a:off x="5468039" y="3084214"/>
              <a:ext cx="4881176" cy="477008"/>
            </a:xfrm>
            <a:custGeom>
              <a:avLst/>
              <a:gdLst>
                <a:gd name="T0" fmla="*/ 924 w 924"/>
                <a:gd name="T1" fmla="*/ 177 h 177"/>
                <a:gd name="T2" fmla="*/ 0 w 924"/>
                <a:gd name="T3" fmla="*/ 177 h 177"/>
                <a:gd name="T4" fmla="*/ 178 w 924"/>
                <a:gd name="T5" fmla="*/ 0 h 177"/>
                <a:gd name="T6" fmla="*/ 924 w 924"/>
                <a:gd name="T7" fmla="*/ 0 h 177"/>
                <a:gd name="T8" fmla="*/ 924 w 924"/>
                <a:gd name="T9" fmla="*/ 177 h 177"/>
                <a:gd name="connsiteX0" fmla="*/ 10000 w 19602"/>
                <a:gd name="connsiteY0" fmla="*/ 10000 h 10000"/>
                <a:gd name="connsiteX1" fmla="*/ 0 w 19602"/>
                <a:gd name="connsiteY1" fmla="*/ 10000 h 10000"/>
                <a:gd name="connsiteX2" fmla="*/ 1926 w 19602"/>
                <a:gd name="connsiteY2" fmla="*/ 0 h 10000"/>
                <a:gd name="connsiteX3" fmla="*/ 19602 w 19602"/>
                <a:gd name="connsiteY3" fmla="*/ 0 h 10000"/>
                <a:gd name="connsiteX4" fmla="*/ 10000 w 19602"/>
                <a:gd name="connsiteY4" fmla="*/ 10000 h 10000"/>
                <a:gd name="connsiteX0" fmla="*/ 19481 w 19602"/>
                <a:gd name="connsiteY0" fmla="*/ 9843 h 10000"/>
                <a:gd name="connsiteX1" fmla="*/ 0 w 19602"/>
                <a:gd name="connsiteY1" fmla="*/ 10000 h 10000"/>
                <a:gd name="connsiteX2" fmla="*/ 1926 w 19602"/>
                <a:gd name="connsiteY2" fmla="*/ 0 h 10000"/>
                <a:gd name="connsiteX3" fmla="*/ 19602 w 19602"/>
                <a:gd name="connsiteY3" fmla="*/ 0 h 10000"/>
                <a:gd name="connsiteX4" fmla="*/ 19481 w 19602"/>
                <a:gd name="connsiteY4" fmla="*/ 984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02" h="10000">
                  <a:moveTo>
                    <a:pt x="19481" y="9843"/>
                  </a:moveTo>
                  <a:lnTo>
                    <a:pt x="0" y="10000"/>
                  </a:lnTo>
                  <a:lnTo>
                    <a:pt x="1926" y="0"/>
                  </a:lnTo>
                  <a:lnTo>
                    <a:pt x="19602" y="0"/>
                  </a:lnTo>
                  <a:cubicBezTo>
                    <a:pt x="19562" y="3281"/>
                    <a:pt x="19521" y="6562"/>
                    <a:pt x="19481" y="984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0" rIns="0" bIns="0" numCol="1" anchor="ctr" anchorCtr="0" compatLnSpc="1">
              <a:prstTxWarp prst="textNoShape">
                <a:avLst/>
              </a:prstTxWarp>
            </a:bodyPr>
            <a:lstStyle/>
            <a:p>
              <a:endParaRPr lang="en-US" sz="2800">
                <a:solidFill>
                  <a:srgbClr val="FFFFFF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 flipH="1">
              <a:off x="5062071" y="2852448"/>
              <a:ext cx="520127" cy="940541"/>
            </a:xfrm>
            <a:custGeom>
              <a:avLst/>
              <a:gdLst>
                <a:gd name="T0" fmla="*/ 193 w 193"/>
                <a:gd name="T1" fmla="*/ 173 h 349"/>
                <a:gd name="T2" fmla="*/ 0 w 193"/>
                <a:gd name="T3" fmla="*/ 0 h 349"/>
                <a:gd name="T4" fmla="*/ 0 w 193"/>
                <a:gd name="T5" fmla="*/ 173 h 349"/>
                <a:gd name="T6" fmla="*/ 0 w 193"/>
                <a:gd name="T7" fmla="*/ 349 h 349"/>
                <a:gd name="T8" fmla="*/ 193 w 193"/>
                <a:gd name="T9" fmla="*/ 173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349">
                  <a:moveTo>
                    <a:pt x="193" y="173"/>
                  </a:moveTo>
                  <a:lnTo>
                    <a:pt x="0" y="0"/>
                  </a:lnTo>
                  <a:lnTo>
                    <a:pt x="0" y="173"/>
                  </a:lnTo>
                  <a:lnTo>
                    <a:pt x="0" y="349"/>
                  </a:lnTo>
                  <a:lnTo>
                    <a:pt x="193" y="17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0" rIns="0" bIns="0" numCol="1" anchor="ctr" anchorCtr="0" compatLnSpc="1">
              <a:prstTxWarp prst="textNoShape">
                <a:avLst/>
              </a:prstTxWarp>
            </a:bodyPr>
            <a:lstStyle/>
            <a:p>
              <a:r>
                <a:rPr lang="en-US" sz="2800" dirty="0" smtClean="0">
                  <a:solidFill>
                    <a:srgbClr val="FFFFFF"/>
                  </a:solidFill>
                  <a:latin typeface="linea-basic-10" charset="0"/>
                  <a:ea typeface="linea-basic-10" charset="0"/>
                  <a:cs typeface="linea-basic-10" charset="0"/>
                </a:rPr>
                <a:t>d</a:t>
              </a:r>
              <a:endParaRPr lang="en-US" sz="2800" dirty="0">
                <a:solidFill>
                  <a:srgbClr val="FFFFFF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sp>
        <p:nvSpPr>
          <p:cNvPr id="18" name="Freeform 18"/>
          <p:cNvSpPr>
            <a:spLocks/>
          </p:cNvSpPr>
          <p:nvPr/>
        </p:nvSpPr>
        <p:spPr bwMode="auto">
          <a:xfrm flipH="1">
            <a:off x="7395540" y="2852448"/>
            <a:ext cx="520127" cy="940541"/>
          </a:xfrm>
          <a:custGeom>
            <a:avLst/>
            <a:gdLst>
              <a:gd name="T0" fmla="*/ 193 w 193"/>
              <a:gd name="T1" fmla="*/ 173 h 349"/>
              <a:gd name="T2" fmla="*/ 0 w 193"/>
              <a:gd name="T3" fmla="*/ 0 h 349"/>
              <a:gd name="T4" fmla="*/ 0 w 193"/>
              <a:gd name="T5" fmla="*/ 173 h 349"/>
              <a:gd name="T6" fmla="*/ 0 w 193"/>
              <a:gd name="T7" fmla="*/ 349 h 349"/>
              <a:gd name="T8" fmla="*/ 193 w 193"/>
              <a:gd name="T9" fmla="*/ 173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3" h="349">
                <a:moveTo>
                  <a:pt x="193" y="173"/>
                </a:moveTo>
                <a:lnTo>
                  <a:pt x="0" y="0"/>
                </a:lnTo>
                <a:lnTo>
                  <a:pt x="0" y="173"/>
                </a:lnTo>
                <a:lnTo>
                  <a:pt x="0" y="349"/>
                </a:lnTo>
                <a:lnTo>
                  <a:pt x="193" y="17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19" name="Freeform 21"/>
          <p:cNvSpPr>
            <a:spLocks/>
          </p:cNvSpPr>
          <p:nvPr/>
        </p:nvSpPr>
        <p:spPr bwMode="auto">
          <a:xfrm flipH="1">
            <a:off x="9246976" y="4226877"/>
            <a:ext cx="479703" cy="2670704"/>
          </a:xfrm>
          <a:custGeom>
            <a:avLst/>
            <a:gdLst>
              <a:gd name="T0" fmla="*/ 178 w 178"/>
              <a:gd name="T1" fmla="*/ 0 h 991"/>
              <a:gd name="T2" fmla="*/ 178 w 178"/>
              <a:gd name="T3" fmla="*/ 991 h 991"/>
              <a:gd name="T4" fmla="*/ 0 w 178"/>
              <a:gd name="T5" fmla="*/ 991 h 991"/>
              <a:gd name="T6" fmla="*/ 0 w 178"/>
              <a:gd name="T7" fmla="*/ 178 h 991"/>
              <a:gd name="T8" fmla="*/ 178 w 178"/>
              <a:gd name="T9" fmla="*/ 0 h 9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8" h="991">
                <a:moveTo>
                  <a:pt x="178" y="0"/>
                </a:moveTo>
                <a:lnTo>
                  <a:pt x="178" y="991"/>
                </a:lnTo>
                <a:lnTo>
                  <a:pt x="0" y="991"/>
                </a:lnTo>
                <a:lnTo>
                  <a:pt x="0" y="178"/>
                </a:lnTo>
                <a:lnTo>
                  <a:pt x="178" y="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20" name="Freeform 22"/>
          <p:cNvSpPr>
            <a:spLocks/>
          </p:cNvSpPr>
          <p:nvPr/>
        </p:nvSpPr>
        <p:spPr bwMode="auto">
          <a:xfrm flipH="1">
            <a:off x="9246976" y="4226877"/>
            <a:ext cx="479703" cy="2670704"/>
          </a:xfrm>
          <a:custGeom>
            <a:avLst/>
            <a:gdLst>
              <a:gd name="T0" fmla="*/ 178 w 178"/>
              <a:gd name="T1" fmla="*/ 0 h 991"/>
              <a:gd name="T2" fmla="*/ 178 w 178"/>
              <a:gd name="T3" fmla="*/ 991 h 991"/>
              <a:gd name="T4" fmla="*/ 0 w 178"/>
              <a:gd name="T5" fmla="*/ 991 h 991"/>
              <a:gd name="T6" fmla="*/ 0 w 178"/>
              <a:gd name="T7" fmla="*/ 178 h 991"/>
              <a:gd name="T8" fmla="*/ 178 w 178"/>
              <a:gd name="T9" fmla="*/ 0 h 9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8" h="991">
                <a:moveTo>
                  <a:pt x="178" y="0"/>
                </a:moveTo>
                <a:lnTo>
                  <a:pt x="178" y="991"/>
                </a:lnTo>
                <a:lnTo>
                  <a:pt x="0" y="991"/>
                </a:lnTo>
                <a:lnTo>
                  <a:pt x="0" y="178"/>
                </a:lnTo>
                <a:lnTo>
                  <a:pt x="17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22" name="Freeform 24"/>
          <p:cNvSpPr>
            <a:spLocks/>
          </p:cNvSpPr>
          <p:nvPr/>
        </p:nvSpPr>
        <p:spPr bwMode="auto">
          <a:xfrm flipH="1">
            <a:off x="7859073" y="4226877"/>
            <a:ext cx="1867606" cy="479703"/>
          </a:xfrm>
          <a:custGeom>
            <a:avLst/>
            <a:gdLst>
              <a:gd name="T0" fmla="*/ 693 w 693"/>
              <a:gd name="T1" fmla="*/ 178 h 178"/>
              <a:gd name="T2" fmla="*/ 0 w 693"/>
              <a:gd name="T3" fmla="*/ 178 h 178"/>
              <a:gd name="T4" fmla="*/ 178 w 693"/>
              <a:gd name="T5" fmla="*/ 0 h 178"/>
              <a:gd name="T6" fmla="*/ 693 w 693"/>
              <a:gd name="T7" fmla="*/ 0 h 178"/>
              <a:gd name="T8" fmla="*/ 693 w 693"/>
              <a:gd name="T9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93" h="178">
                <a:moveTo>
                  <a:pt x="693" y="178"/>
                </a:moveTo>
                <a:lnTo>
                  <a:pt x="0" y="178"/>
                </a:lnTo>
                <a:lnTo>
                  <a:pt x="178" y="0"/>
                </a:lnTo>
                <a:lnTo>
                  <a:pt x="693" y="0"/>
                </a:lnTo>
                <a:lnTo>
                  <a:pt x="693" y="17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grpSp>
        <p:nvGrpSpPr>
          <p:cNvPr id="33" name="Group 32"/>
          <p:cNvGrpSpPr/>
          <p:nvPr/>
        </p:nvGrpSpPr>
        <p:grpSpPr>
          <a:xfrm>
            <a:off x="6228805" y="3989720"/>
            <a:ext cx="3497873" cy="945931"/>
            <a:chOff x="6228805" y="3989720"/>
            <a:chExt cx="3497873" cy="945931"/>
          </a:xfrm>
        </p:grpSpPr>
        <p:sp>
          <p:nvSpPr>
            <p:cNvPr id="21" name="Freeform 23"/>
            <p:cNvSpPr>
              <a:spLocks/>
            </p:cNvSpPr>
            <p:nvPr/>
          </p:nvSpPr>
          <p:spPr bwMode="auto">
            <a:xfrm flipH="1">
              <a:off x="6727303" y="4219394"/>
              <a:ext cx="2999375" cy="494669"/>
            </a:xfrm>
            <a:custGeom>
              <a:avLst/>
              <a:gdLst>
                <a:gd name="T0" fmla="*/ 693 w 693"/>
                <a:gd name="T1" fmla="*/ 178 h 178"/>
                <a:gd name="T2" fmla="*/ 0 w 693"/>
                <a:gd name="T3" fmla="*/ 178 h 178"/>
                <a:gd name="T4" fmla="*/ 178 w 693"/>
                <a:gd name="T5" fmla="*/ 0 h 178"/>
                <a:gd name="T6" fmla="*/ 693 w 693"/>
                <a:gd name="T7" fmla="*/ 0 h 178"/>
                <a:gd name="T8" fmla="*/ 693 w 693"/>
                <a:gd name="T9" fmla="*/ 178 h 178"/>
                <a:gd name="connsiteX0" fmla="*/ 10000 w 16060"/>
                <a:gd name="connsiteY0" fmla="*/ 10156 h 10156"/>
                <a:gd name="connsiteX1" fmla="*/ 0 w 16060"/>
                <a:gd name="connsiteY1" fmla="*/ 10156 h 10156"/>
                <a:gd name="connsiteX2" fmla="*/ 2569 w 16060"/>
                <a:gd name="connsiteY2" fmla="*/ 156 h 10156"/>
                <a:gd name="connsiteX3" fmla="*/ 16060 w 16060"/>
                <a:gd name="connsiteY3" fmla="*/ 0 h 10156"/>
                <a:gd name="connsiteX4" fmla="*/ 10000 w 16060"/>
                <a:gd name="connsiteY4" fmla="*/ 10156 h 10156"/>
                <a:gd name="connsiteX0" fmla="*/ 16060 w 16060"/>
                <a:gd name="connsiteY0" fmla="*/ 10312 h 10312"/>
                <a:gd name="connsiteX1" fmla="*/ 0 w 16060"/>
                <a:gd name="connsiteY1" fmla="*/ 10156 h 10312"/>
                <a:gd name="connsiteX2" fmla="*/ 2569 w 16060"/>
                <a:gd name="connsiteY2" fmla="*/ 156 h 10312"/>
                <a:gd name="connsiteX3" fmla="*/ 16060 w 16060"/>
                <a:gd name="connsiteY3" fmla="*/ 0 h 10312"/>
                <a:gd name="connsiteX4" fmla="*/ 16060 w 16060"/>
                <a:gd name="connsiteY4" fmla="*/ 10312 h 10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60" h="10312">
                  <a:moveTo>
                    <a:pt x="16060" y="10312"/>
                  </a:moveTo>
                  <a:lnTo>
                    <a:pt x="0" y="10156"/>
                  </a:lnTo>
                  <a:lnTo>
                    <a:pt x="2569" y="156"/>
                  </a:lnTo>
                  <a:lnTo>
                    <a:pt x="16060" y="0"/>
                  </a:lnTo>
                  <a:lnTo>
                    <a:pt x="16060" y="103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0" rIns="0" bIns="0" numCol="1" anchor="ctr" anchorCtr="0" compatLnSpc="1">
              <a:prstTxWarp prst="textNoShape">
                <a:avLst/>
              </a:prstTxWarp>
            </a:bodyPr>
            <a:lstStyle/>
            <a:p>
              <a:endParaRPr lang="en-US" sz="2800">
                <a:solidFill>
                  <a:srgbClr val="FFFFFF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 flipH="1">
              <a:off x="6228805" y="3989720"/>
              <a:ext cx="520127" cy="945931"/>
            </a:xfrm>
            <a:custGeom>
              <a:avLst/>
              <a:gdLst>
                <a:gd name="T0" fmla="*/ 193 w 193"/>
                <a:gd name="T1" fmla="*/ 176 h 351"/>
                <a:gd name="T2" fmla="*/ 0 w 193"/>
                <a:gd name="T3" fmla="*/ 0 h 351"/>
                <a:gd name="T4" fmla="*/ 0 w 193"/>
                <a:gd name="T5" fmla="*/ 176 h 351"/>
                <a:gd name="T6" fmla="*/ 0 w 193"/>
                <a:gd name="T7" fmla="*/ 351 h 351"/>
                <a:gd name="T8" fmla="*/ 193 w 193"/>
                <a:gd name="T9" fmla="*/ 17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351">
                  <a:moveTo>
                    <a:pt x="193" y="176"/>
                  </a:moveTo>
                  <a:lnTo>
                    <a:pt x="0" y="0"/>
                  </a:lnTo>
                  <a:lnTo>
                    <a:pt x="0" y="176"/>
                  </a:lnTo>
                  <a:lnTo>
                    <a:pt x="0" y="351"/>
                  </a:lnTo>
                  <a:lnTo>
                    <a:pt x="193" y="17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0" rIns="0" bIns="0" numCol="1" anchor="ctr" anchorCtr="0" compatLnSpc="1">
              <a:prstTxWarp prst="textNoShape">
                <a:avLst/>
              </a:prstTxWarp>
            </a:bodyPr>
            <a:lstStyle/>
            <a:p>
              <a:r>
                <a:rPr lang="en-US" sz="2800" dirty="0" smtClean="0">
                  <a:solidFill>
                    <a:srgbClr val="FFFFFF"/>
                  </a:solidFill>
                  <a:latin typeface="linea-basic-10" charset="0"/>
                  <a:ea typeface="linea-basic-10" charset="0"/>
                  <a:cs typeface="linea-basic-10" charset="0"/>
                </a:rPr>
                <a:t>f</a:t>
              </a:r>
              <a:endParaRPr lang="en-US" sz="2800" dirty="0">
                <a:solidFill>
                  <a:srgbClr val="FFFFFF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sp>
        <p:nvSpPr>
          <p:cNvPr id="24" name="Freeform 26"/>
          <p:cNvSpPr>
            <a:spLocks/>
          </p:cNvSpPr>
          <p:nvPr/>
        </p:nvSpPr>
        <p:spPr bwMode="auto">
          <a:xfrm flipH="1">
            <a:off x="7395540" y="3989720"/>
            <a:ext cx="520127" cy="945931"/>
          </a:xfrm>
          <a:custGeom>
            <a:avLst/>
            <a:gdLst>
              <a:gd name="T0" fmla="*/ 193 w 193"/>
              <a:gd name="T1" fmla="*/ 176 h 351"/>
              <a:gd name="T2" fmla="*/ 0 w 193"/>
              <a:gd name="T3" fmla="*/ 0 h 351"/>
              <a:gd name="T4" fmla="*/ 0 w 193"/>
              <a:gd name="T5" fmla="*/ 176 h 351"/>
              <a:gd name="T6" fmla="*/ 0 w 193"/>
              <a:gd name="T7" fmla="*/ 351 h 351"/>
              <a:gd name="T8" fmla="*/ 193 w 193"/>
              <a:gd name="T9" fmla="*/ 17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3" h="351">
                <a:moveTo>
                  <a:pt x="193" y="176"/>
                </a:moveTo>
                <a:lnTo>
                  <a:pt x="0" y="0"/>
                </a:lnTo>
                <a:lnTo>
                  <a:pt x="0" y="176"/>
                </a:lnTo>
                <a:lnTo>
                  <a:pt x="0" y="351"/>
                </a:lnTo>
                <a:lnTo>
                  <a:pt x="193" y="17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25" name="Freeform 29"/>
          <p:cNvSpPr>
            <a:spLocks/>
          </p:cNvSpPr>
          <p:nvPr/>
        </p:nvSpPr>
        <p:spPr bwMode="auto">
          <a:xfrm flipH="1">
            <a:off x="8632526" y="5356065"/>
            <a:ext cx="479703" cy="1541517"/>
          </a:xfrm>
          <a:custGeom>
            <a:avLst/>
            <a:gdLst>
              <a:gd name="T0" fmla="*/ 178 w 178"/>
              <a:gd name="T1" fmla="*/ 0 h 572"/>
              <a:gd name="T2" fmla="*/ 178 w 178"/>
              <a:gd name="T3" fmla="*/ 572 h 572"/>
              <a:gd name="T4" fmla="*/ 0 w 178"/>
              <a:gd name="T5" fmla="*/ 572 h 572"/>
              <a:gd name="T6" fmla="*/ 0 w 178"/>
              <a:gd name="T7" fmla="*/ 178 h 572"/>
              <a:gd name="T8" fmla="*/ 178 w 178"/>
              <a:gd name="T9" fmla="*/ 0 h 5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8" h="572">
                <a:moveTo>
                  <a:pt x="178" y="0"/>
                </a:moveTo>
                <a:lnTo>
                  <a:pt x="178" y="572"/>
                </a:lnTo>
                <a:lnTo>
                  <a:pt x="0" y="572"/>
                </a:lnTo>
                <a:lnTo>
                  <a:pt x="0" y="178"/>
                </a:lnTo>
                <a:lnTo>
                  <a:pt x="178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26" name="Freeform 30"/>
          <p:cNvSpPr>
            <a:spLocks/>
          </p:cNvSpPr>
          <p:nvPr/>
        </p:nvSpPr>
        <p:spPr bwMode="auto">
          <a:xfrm flipH="1">
            <a:off x="8632526" y="5356065"/>
            <a:ext cx="479703" cy="1541517"/>
          </a:xfrm>
          <a:custGeom>
            <a:avLst/>
            <a:gdLst>
              <a:gd name="T0" fmla="*/ 178 w 178"/>
              <a:gd name="T1" fmla="*/ 0 h 572"/>
              <a:gd name="T2" fmla="*/ 178 w 178"/>
              <a:gd name="T3" fmla="*/ 572 h 572"/>
              <a:gd name="T4" fmla="*/ 0 w 178"/>
              <a:gd name="T5" fmla="*/ 572 h 572"/>
              <a:gd name="T6" fmla="*/ 0 w 178"/>
              <a:gd name="T7" fmla="*/ 178 h 572"/>
              <a:gd name="T8" fmla="*/ 178 w 178"/>
              <a:gd name="T9" fmla="*/ 0 h 5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8" h="572">
                <a:moveTo>
                  <a:pt x="178" y="0"/>
                </a:moveTo>
                <a:lnTo>
                  <a:pt x="178" y="572"/>
                </a:lnTo>
                <a:lnTo>
                  <a:pt x="0" y="572"/>
                </a:lnTo>
                <a:lnTo>
                  <a:pt x="0" y="178"/>
                </a:lnTo>
                <a:lnTo>
                  <a:pt x="17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28" name="Freeform 32"/>
          <p:cNvSpPr>
            <a:spLocks/>
          </p:cNvSpPr>
          <p:nvPr/>
        </p:nvSpPr>
        <p:spPr bwMode="auto">
          <a:xfrm flipH="1">
            <a:off x="7859073" y="5356065"/>
            <a:ext cx="1253156" cy="479703"/>
          </a:xfrm>
          <a:custGeom>
            <a:avLst/>
            <a:gdLst>
              <a:gd name="T0" fmla="*/ 465 w 465"/>
              <a:gd name="T1" fmla="*/ 178 h 178"/>
              <a:gd name="T2" fmla="*/ 0 w 465"/>
              <a:gd name="T3" fmla="*/ 178 h 178"/>
              <a:gd name="T4" fmla="*/ 178 w 465"/>
              <a:gd name="T5" fmla="*/ 0 h 178"/>
              <a:gd name="T6" fmla="*/ 465 w 465"/>
              <a:gd name="T7" fmla="*/ 0 h 178"/>
              <a:gd name="T8" fmla="*/ 465 w 465"/>
              <a:gd name="T9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" h="178">
                <a:moveTo>
                  <a:pt x="465" y="178"/>
                </a:moveTo>
                <a:lnTo>
                  <a:pt x="0" y="178"/>
                </a:lnTo>
                <a:lnTo>
                  <a:pt x="178" y="0"/>
                </a:lnTo>
                <a:lnTo>
                  <a:pt x="465" y="0"/>
                </a:lnTo>
                <a:lnTo>
                  <a:pt x="465" y="17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grpSp>
        <p:nvGrpSpPr>
          <p:cNvPr id="36" name="Group 35"/>
          <p:cNvGrpSpPr/>
          <p:nvPr/>
        </p:nvGrpSpPr>
        <p:grpSpPr>
          <a:xfrm>
            <a:off x="7395540" y="5121603"/>
            <a:ext cx="1716689" cy="943236"/>
            <a:chOff x="7395540" y="5121603"/>
            <a:chExt cx="1716689" cy="943236"/>
          </a:xfrm>
        </p:grpSpPr>
        <p:sp>
          <p:nvSpPr>
            <p:cNvPr id="27" name="Freeform 31"/>
            <p:cNvSpPr>
              <a:spLocks/>
            </p:cNvSpPr>
            <p:nvPr/>
          </p:nvSpPr>
          <p:spPr bwMode="auto">
            <a:xfrm flipH="1">
              <a:off x="7859073" y="5356065"/>
              <a:ext cx="1253156" cy="479703"/>
            </a:xfrm>
            <a:custGeom>
              <a:avLst/>
              <a:gdLst>
                <a:gd name="T0" fmla="*/ 465 w 465"/>
                <a:gd name="T1" fmla="*/ 178 h 178"/>
                <a:gd name="T2" fmla="*/ 0 w 465"/>
                <a:gd name="T3" fmla="*/ 178 h 178"/>
                <a:gd name="T4" fmla="*/ 178 w 465"/>
                <a:gd name="T5" fmla="*/ 0 h 178"/>
                <a:gd name="T6" fmla="*/ 465 w 465"/>
                <a:gd name="T7" fmla="*/ 0 h 178"/>
                <a:gd name="T8" fmla="*/ 465 w 465"/>
                <a:gd name="T9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5" h="178">
                  <a:moveTo>
                    <a:pt x="465" y="178"/>
                  </a:moveTo>
                  <a:lnTo>
                    <a:pt x="0" y="178"/>
                  </a:lnTo>
                  <a:lnTo>
                    <a:pt x="178" y="0"/>
                  </a:lnTo>
                  <a:lnTo>
                    <a:pt x="465" y="0"/>
                  </a:lnTo>
                  <a:lnTo>
                    <a:pt x="465" y="178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0" rIns="0" bIns="0" numCol="1" anchor="ctr" anchorCtr="0" compatLnSpc="1">
              <a:prstTxWarp prst="textNoShape">
                <a:avLst/>
              </a:prstTxWarp>
            </a:bodyPr>
            <a:lstStyle/>
            <a:p>
              <a:endParaRPr lang="en-US" sz="2800">
                <a:solidFill>
                  <a:srgbClr val="FFFFFF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29" name="Freeform 33"/>
            <p:cNvSpPr>
              <a:spLocks/>
            </p:cNvSpPr>
            <p:nvPr/>
          </p:nvSpPr>
          <p:spPr bwMode="auto">
            <a:xfrm flipH="1">
              <a:off x="7395540" y="5121603"/>
              <a:ext cx="520127" cy="943236"/>
            </a:xfrm>
            <a:custGeom>
              <a:avLst/>
              <a:gdLst>
                <a:gd name="T0" fmla="*/ 193 w 193"/>
                <a:gd name="T1" fmla="*/ 175 h 350"/>
                <a:gd name="T2" fmla="*/ 0 w 193"/>
                <a:gd name="T3" fmla="*/ 0 h 350"/>
                <a:gd name="T4" fmla="*/ 0 w 193"/>
                <a:gd name="T5" fmla="*/ 175 h 350"/>
                <a:gd name="T6" fmla="*/ 0 w 193"/>
                <a:gd name="T7" fmla="*/ 350 h 350"/>
                <a:gd name="T8" fmla="*/ 193 w 193"/>
                <a:gd name="T9" fmla="*/ 175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350">
                  <a:moveTo>
                    <a:pt x="193" y="175"/>
                  </a:moveTo>
                  <a:lnTo>
                    <a:pt x="0" y="0"/>
                  </a:lnTo>
                  <a:lnTo>
                    <a:pt x="0" y="175"/>
                  </a:lnTo>
                  <a:lnTo>
                    <a:pt x="0" y="350"/>
                  </a:lnTo>
                  <a:lnTo>
                    <a:pt x="193" y="17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0" rIns="0" bIns="0" numCol="1" anchor="ctr" anchorCtr="0" compatLnSpc="1">
              <a:prstTxWarp prst="textNoShape">
                <a:avLst/>
              </a:prstTxWarp>
            </a:bodyPr>
            <a:lstStyle/>
            <a:p>
              <a:r>
                <a:rPr lang="en-US" sz="2800" dirty="0" smtClean="0">
                  <a:solidFill>
                    <a:srgbClr val="FFFFFF"/>
                  </a:solidFill>
                  <a:latin typeface="linea-basic-10" charset="0"/>
                  <a:ea typeface="linea-basic-10" charset="0"/>
                  <a:cs typeface="linea-basic-10" charset="0"/>
                </a:rPr>
                <a:t>g</a:t>
              </a:r>
              <a:endParaRPr lang="en-US" sz="2800" dirty="0">
                <a:solidFill>
                  <a:srgbClr val="FFFFFF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sp>
        <p:nvSpPr>
          <p:cNvPr id="30" name="Freeform 34"/>
          <p:cNvSpPr>
            <a:spLocks/>
          </p:cNvSpPr>
          <p:nvPr/>
        </p:nvSpPr>
        <p:spPr bwMode="auto">
          <a:xfrm flipH="1">
            <a:off x="7395540" y="5121603"/>
            <a:ext cx="520127" cy="943236"/>
          </a:xfrm>
          <a:custGeom>
            <a:avLst/>
            <a:gdLst>
              <a:gd name="T0" fmla="*/ 193 w 193"/>
              <a:gd name="T1" fmla="*/ 175 h 350"/>
              <a:gd name="T2" fmla="*/ 0 w 193"/>
              <a:gd name="T3" fmla="*/ 0 h 350"/>
              <a:gd name="T4" fmla="*/ 0 w 193"/>
              <a:gd name="T5" fmla="*/ 175 h 350"/>
              <a:gd name="T6" fmla="*/ 0 w 193"/>
              <a:gd name="T7" fmla="*/ 350 h 350"/>
              <a:gd name="T8" fmla="*/ 193 w 193"/>
              <a:gd name="T9" fmla="*/ 175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3" h="350">
                <a:moveTo>
                  <a:pt x="193" y="175"/>
                </a:moveTo>
                <a:lnTo>
                  <a:pt x="0" y="0"/>
                </a:lnTo>
                <a:lnTo>
                  <a:pt x="0" y="175"/>
                </a:lnTo>
                <a:lnTo>
                  <a:pt x="0" y="350"/>
                </a:lnTo>
                <a:lnTo>
                  <a:pt x="193" y="17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31" name="Rectangle 30"/>
          <p:cNvSpPr/>
          <p:nvPr/>
        </p:nvSpPr>
        <p:spPr>
          <a:xfrm>
            <a:off x="1222746" y="1746418"/>
            <a:ext cx="2495360" cy="8556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Step 02</a:t>
            </a:r>
          </a:p>
          <a:p>
            <a:pPr algn="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32" name="Rectangle 31"/>
          <p:cNvSpPr/>
          <p:nvPr/>
        </p:nvSpPr>
        <p:spPr>
          <a:xfrm>
            <a:off x="2392456" y="2894393"/>
            <a:ext cx="2495360" cy="8556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Step 02</a:t>
            </a:r>
          </a:p>
          <a:p>
            <a:pPr algn="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37" name="Rectangle 36"/>
          <p:cNvSpPr/>
          <p:nvPr/>
        </p:nvSpPr>
        <p:spPr>
          <a:xfrm>
            <a:off x="3562166" y="4042368"/>
            <a:ext cx="2495360" cy="8556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Step 02</a:t>
            </a:r>
          </a:p>
          <a:p>
            <a:pPr algn="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38" name="Rectangle 37"/>
          <p:cNvSpPr/>
          <p:nvPr/>
        </p:nvSpPr>
        <p:spPr>
          <a:xfrm>
            <a:off x="4731876" y="5190342"/>
            <a:ext cx="2495360" cy="8556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Step 02</a:t>
            </a:r>
          </a:p>
          <a:p>
            <a:pPr algn="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Process-based infographic</a:t>
            </a:r>
          </a:p>
        </p:txBody>
      </p:sp>
    </p:spTree>
    <p:extLst>
      <p:ext uri="{BB962C8B-B14F-4D97-AF65-F5344CB8AC3E}">
        <p14:creationId xmlns:p14="http://schemas.microsoft.com/office/powerpoint/2010/main" val="16565414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0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2" presetClass="entr" presetSubtype="2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6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4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9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2" presetClass="entr" presetSubtype="2" fill="hold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2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2" presetClass="entr" presetSubtype="4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5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22" presetClass="entr" presetSubtype="2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8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8" fill="hold" grpId="0" nodeType="withEffect" p14:presetBounceEnd="58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31" dur="12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32" dur="12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8" fill="hold" grpId="0" nodeType="withEffect" p14:presetBounceEnd="58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35" dur="12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36" dur="12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8" fill="hold" grpId="0" nodeType="withEffect" p14:presetBounceEnd="58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39" dur="12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40" dur="12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8" fill="hold" grpId="0" nodeType="withEffect" p14:presetBounceEnd="58000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43" dur="125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44" dur="125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13" grpId="0" animBg="1"/>
          <p:bldP spid="19" grpId="0" animBg="1"/>
          <p:bldP spid="25" grpId="0" animBg="1"/>
          <p:bldP spid="31" grpId="0"/>
          <p:bldP spid="32" grpId="0"/>
          <p:bldP spid="37" grpId="0"/>
          <p:bldP spid="3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0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2" presetClass="entr" presetSubtype="2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6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4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9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2" presetClass="entr" presetSubtype="2" fill="hold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2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2" presetClass="entr" presetSubtype="4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5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22" presetClass="entr" presetSubtype="2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8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2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2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8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2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2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8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2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2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8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25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25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13" grpId="0" animBg="1"/>
          <p:bldP spid="19" grpId="0" animBg="1"/>
          <p:bldP spid="25" grpId="0" animBg="1"/>
          <p:bldP spid="31" grpId="0"/>
          <p:bldP spid="32" grpId="0"/>
          <p:bldP spid="37" grpId="0"/>
          <p:bldP spid="38" grpId="0"/>
        </p:bldLst>
      </p:timing>
    </mc:Fallback>
  </mc:AlternateContent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" name="Group 32"/>
          <p:cNvGrpSpPr/>
          <p:nvPr/>
        </p:nvGrpSpPr>
        <p:grpSpPr>
          <a:xfrm>
            <a:off x="7498056" y="1859293"/>
            <a:ext cx="325400" cy="5000433"/>
            <a:chOff x="6078047" y="1859293"/>
            <a:chExt cx="325400" cy="5000433"/>
          </a:xfrm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6078047" y="1859293"/>
              <a:ext cx="325400" cy="3305615"/>
            </a:xfrm>
            <a:custGeom>
              <a:avLst/>
              <a:gdLst>
                <a:gd name="T0" fmla="*/ 290 w 290"/>
                <a:gd name="T1" fmla="*/ 0 h 2946"/>
                <a:gd name="T2" fmla="*/ 290 w 290"/>
                <a:gd name="T3" fmla="*/ 2946 h 2946"/>
                <a:gd name="T4" fmla="*/ 0 w 290"/>
                <a:gd name="T5" fmla="*/ 2946 h 2946"/>
                <a:gd name="T6" fmla="*/ 0 w 290"/>
                <a:gd name="T7" fmla="*/ 290 h 2946"/>
                <a:gd name="T8" fmla="*/ 290 w 290"/>
                <a:gd name="T9" fmla="*/ 0 h 29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0" h="2946">
                  <a:moveTo>
                    <a:pt x="290" y="0"/>
                  </a:moveTo>
                  <a:lnTo>
                    <a:pt x="290" y="2946"/>
                  </a:lnTo>
                  <a:lnTo>
                    <a:pt x="0" y="2946"/>
                  </a:lnTo>
                  <a:lnTo>
                    <a:pt x="0" y="290"/>
                  </a:lnTo>
                  <a:lnTo>
                    <a:pt x="29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1" name="Freeform 5"/>
            <p:cNvSpPr>
              <a:spLocks/>
            </p:cNvSpPr>
            <p:nvPr/>
          </p:nvSpPr>
          <p:spPr bwMode="auto">
            <a:xfrm>
              <a:off x="6078047" y="3554111"/>
              <a:ext cx="325400" cy="3305615"/>
            </a:xfrm>
            <a:custGeom>
              <a:avLst/>
              <a:gdLst>
                <a:gd name="T0" fmla="*/ 290 w 290"/>
                <a:gd name="T1" fmla="*/ 0 h 2946"/>
                <a:gd name="T2" fmla="*/ 290 w 290"/>
                <a:gd name="T3" fmla="*/ 2946 h 2946"/>
                <a:gd name="T4" fmla="*/ 0 w 290"/>
                <a:gd name="T5" fmla="*/ 2946 h 2946"/>
                <a:gd name="T6" fmla="*/ 0 w 290"/>
                <a:gd name="T7" fmla="*/ 290 h 2946"/>
                <a:gd name="T8" fmla="*/ 290 w 290"/>
                <a:gd name="T9" fmla="*/ 0 h 29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0" h="2946">
                  <a:moveTo>
                    <a:pt x="290" y="0"/>
                  </a:moveTo>
                  <a:lnTo>
                    <a:pt x="290" y="2946"/>
                  </a:lnTo>
                  <a:lnTo>
                    <a:pt x="0" y="2946"/>
                  </a:lnTo>
                  <a:lnTo>
                    <a:pt x="0" y="290"/>
                  </a:lnTo>
                  <a:lnTo>
                    <a:pt x="29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7498056" y="1698209"/>
            <a:ext cx="1177654" cy="641823"/>
            <a:chOff x="6078047" y="1698209"/>
            <a:chExt cx="1177654" cy="641823"/>
          </a:xfrm>
        </p:grpSpPr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6078047" y="1859293"/>
              <a:ext cx="830331" cy="325400"/>
            </a:xfrm>
            <a:custGeom>
              <a:avLst/>
              <a:gdLst>
                <a:gd name="T0" fmla="*/ 740 w 740"/>
                <a:gd name="T1" fmla="*/ 290 h 290"/>
                <a:gd name="T2" fmla="*/ 0 w 740"/>
                <a:gd name="T3" fmla="*/ 290 h 290"/>
                <a:gd name="T4" fmla="*/ 290 w 740"/>
                <a:gd name="T5" fmla="*/ 0 h 290"/>
                <a:gd name="T6" fmla="*/ 740 w 740"/>
                <a:gd name="T7" fmla="*/ 0 h 290"/>
                <a:gd name="T8" fmla="*/ 740 w 740"/>
                <a:gd name="T9" fmla="*/ 29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0" h="290">
                  <a:moveTo>
                    <a:pt x="740" y="290"/>
                  </a:moveTo>
                  <a:lnTo>
                    <a:pt x="0" y="290"/>
                  </a:lnTo>
                  <a:lnTo>
                    <a:pt x="290" y="0"/>
                  </a:lnTo>
                  <a:lnTo>
                    <a:pt x="740" y="0"/>
                  </a:lnTo>
                  <a:lnTo>
                    <a:pt x="740" y="29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6907860" y="1698209"/>
              <a:ext cx="347841" cy="641823"/>
            </a:xfrm>
            <a:custGeom>
              <a:avLst/>
              <a:gdLst>
                <a:gd name="T0" fmla="*/ 310 w 310"/>
                <a:gd name="T1" fmla="*/ 286 h 572"/>
                <a:gd name="T2" fmla="*/ 0 w 310"/>
                <a:gd name="T3" fmla="*/ 0 h 572"/>
                <a:gd name="T4" fmla="*/ 0 w 310"/>
                <a:gd name="T5" fmla="*/ 286 h 572"/>
                <a:gd name="T6" fmla="*/ 0 w 310"/>
                <a:gd name="T7" fmla="*/ 572 h 572"/>
                <a:gd name="T8" fmla="*/ 310 w 310"/>
                <a:gd name="T9" fmla="*/ 286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0" h="572">
                  <a:moveTo>
                    <a:pt x="310" y="286"/>
                  </a:moveTo>
                  <a:lnTo>
                    <a:pt x="0" y="0"/>
                  </a:lnTo>
                  <a:lnTo>
                    <a:pt x="0" y="286"/>
                  </a:lnTo>
                  <a:lnTo>
                    <a:pt x="0" y="572"/>
                  </a:lnTo>
                  <a:lnTo>
                    <a:pt x="310" y="28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sp>
        <p:nvSpPr>
          <p:cNvPr id="18" name="Freeform 18"/>
          <p:cNvSpPr>
            <a:spLocks/>
          </p:cNvSpPr>
          <p:nvPr/>
        </p:nvSpPr>
        <p:spPr bwMode="auto">
          <a:xfrm>
            <a:off x="6319884" y="2393892"/>
            <a:ext cx="347841" cy="642946"/>
          </a:xfrm>
          <a:custGeom>
            <a:avLst/>
            <a:gdLst>
              <a:gd name="T0" fmla="*/ 0 w 310"/>
              <a:gd name="T1" fmla="*/ 286 h 573"/>
              <a:gd name="T2" fmla="*/ 310 w 310"/>
              <a:gd name="T3" fmla="*/ 0 h 573"/>
              <a:gd name="T4" fmla="*/ 310 w 310"/>
              <a:gd name="T5" fmla="*/ 286 h 573"/>
              <a:gd name="T6" fmla="*/ 310 w 310"/>
              <a:gd name="T7" fmla="*/ 573 h 573"/>
              <a:gd name="T8" fmla="*/ 0 w 310"/>
              <a:gd name="T9" fmla="*/ 286 h 5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0" h="573">
                <a:moveTo>
                  <a:pt x="0" y="286"/>
                </a:moveTo>
                <a:lnTo>
                  <a:pt x="310" y="0"/>
                </a:lnTo>
                <a:lnTo>
                  <a:pt x="310" y="286"/>
                </a:lnTo>
                <a:lnTo>
                  <a:pt x="310" y="573"/>
                </a:lnTo>
                <a:lnTo>
                  <a:pt x="0" y="28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grpSp>
        <p:nvGrpSpPr>
          <p:cNvPr id="37" name="Group 36"/>
          <p:cNvGrpSpPr/>
          <p:nvPr/>
        </p:nvGrpSpPr>
        <p:grpSpPr>
          <a:xfrm>
            <a:off x="7895269" y="3892789"/>
            <a:ext cx="326522" cy="2966937"/>
            <a:chOff x="6475260" y="3892789"/>
            <a:chExt cx="326522" cy="2966937"/>
          </a:xfrm>
        </p:grpSpPr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6475260" y="3892789"/>
              <a:ext cx="326522" cy="2248626"/>
            </a:xfrm>
            <a:custGeom>
              <a:avLst/>
              <a:gdLst>
                <a:gd name="T0" fmla="*/ 291 w 291"/>
                <a:gd name="T1" fmla="*/ 0 h 2004"/>
                <a:gd name="T2" fmla="*/ 291 w 291"/>
                <a:gd name="T3" fmla="*/ 2004 h 2004"/>
                <a:gd name="T4" fmla="*/ 0 w 291"/>
                <a:gd name="T5" fmla="*/ 2004 h 2004"/>
                <a:gd name="T6" fmla="*/ 0 w 291"/>
                <a:gd name="T7" fmla="*/ 291 h 2004"/>
                <a:gd name="T8" fmla="*/ 291 w 291"/>
                <a:gd name="T9" fmla="*/ 0 h 20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1" h="2004">
                  <a:moveTo>
                    <a:pt x="291" y="0"/>
                  </a:moveTo>
                  <a:lnTo>
                    <a:pt x="291" y="2004"/>
                  </a:lnTo>
                  <a:lnTo>
                    <a:pt x="0" y="2004"/>
                  </a:lnTo>
                  <a:lnTo>
                    <a:pt x="0" y="291"/>
                  </a:lnTo>
                  <a:lnTo>
                    <a:pt x="291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2" name="Freeform 21"/>
            <p:cNvSpPr>
              <a:spLocks/>
            </p:cNvSpPr>
            <p:nvPr/>
          </p:nvSpPr>
          <p:spPr bwMode="auto">
            <a:xfrm>
              <a:off x="6475260" y="4611100"/>
              <a:ext cx="326522" cy="2248626"/>
            </a:xfrm>
            <a:custGeom>
              <a:avLst/>
              <a:gdLst>
                <a:gd name="T0" fmla="*/ 291 w 291"/>
                <a:gd name="T1" fmla="*/ 0 h 2004"/>
                <a:gd name="T2" fmla="*/ 291 w 291"/>
                <a:gd name="T3" fmla="*/ 2004 h 2004"/>
                <a:gd name="T4" fmla="*/ 0 w 291"/>
                <a:gd name="T5" fmla="*/ 2004 h 2004"/>
                <a:gd name="T6" fmla="*/ 0 w 291"/>
                <a:gd name="T7" fmla="*/ 291 h 2004"/>
                <a:gd name="T8" fmla="*/ 291 w 291"/>
                <a:gd name="T9" fmla="*/ 0 h 20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1" h="2004">
                  <a:moveTo>
                    <a:pt x="291" y="0"/>
                  </a:moveTo>
                  <a:lnTo>
                    <a:pt x="291" y="2004"/>
                  </a:lnTo>
                  <a:lnTo>
                    <a:pt x="0" y="2004"/>
                  </a:lnTo>
                  <a:lnTo>
                    <a:pt x="0" y="291"/>
                  </a:lnTo>
                  <a:lnTo>
                    <a:pt x="291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7100844" y="2873577"/>
            <a:ext cx="325400" cy="3992819"/>
            <a:chOff x="5680835" y="2873577"/>
            <a:chExt cx="325400" cy="3992819"/>
          </a:xfrm>
        </p:grpSpPr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5680835" y="2873577"/>
              <a:ext cx="325400" cy="2609933"/>
            </a:xfrm>
            <a:custGeom>
              <a:avLst/>
              <a:gdLst>
                <a:gd name="T0" fmla="*/ 0 w 290"/>
                <a:gd name="T1" fmla="*/ 0 h 2326"/>
                <a:gd name="T2" fmla="*/ 0 w 290"/>
                <a:gd name="T3" fmla="*/ 2326 h 2326"/>
                <a:gd name="T4" fmla="*/ 290 w 290"/>
                <a:gd name="T5" fmla="*/ 2326 h 2326"/>
                <a:gd name="T6" fmla="*/ 290 w 290"/>
                <a:gd name="T7" fmla="*/ 291 h 2326"/>
                <a:gd name="T8" fmla="*/ 0 w 290"/>
                <a:gd name="T9" fmla="*/ 0 h 2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0" h="2326">
                  <a:moveTo>
                    <a:pt x="0" y="0"/>
                  </a:moveTo>
                  <a:lnTo>
                    <a:pt x="0" y="2326"/>
                  </a:lnTo>
                  <a:lnTo>
                    <a:pt x="290" y="2326"/>
                  </a:lnTo>
                  <a:lnTo>
                    <a:pt x="290" y="2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3" name="Freeform 13"/>
            <p:cNvSpPr>
              <a:spLocks/>
            </p:cNvSpPr>
            <p:nvPr/>
          </p:nvSpPr>
          <p:spPr bwMode="auto">
            <a:xfrm>
              <a:off x="5680835" y="4256463"/>
              <a:ext cx="325400" cy="2609933"/>
            </a:xfrm>
            <a:custGeom>
              <a:avLst/>
              <a:gdLst>
                <a:gd name="T0" fmla="*/ 0 w 290"/>
                <a:gd name="T1" fmla="*/ 0 h 2326"/>
                <a:gd name="T2" fmla="*/ 0 w 290"/>
                <a:gd name="T3" fmla="*/ 2326 h 2326"/>
                <a:gd name="T4" fmla="*/ 290 w 290"/>
                <a:gd name="T5" fmla="*/ 2326 h 2326"/>
                <a:gd name="T6" fmla="*/ 290 w 290"/>
                <a:gd name="T7" fmla="*/ 291 h 2326"/>
                <a:gd name="T8" fmla="*/ 0 w 290"/>
                <a:gd name="T9" fmla="*/ 0 h 2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0" h="2326">
                  <a:moveTo>
                    <a:pt x="0" y="0"/>
                  </a:moveTo>
                  <a:lnTo>
                    <a:pt x="0" y="2326"/>
                  </a:lnTo>
                  <a:lnTo>
                    <a:pt x="290" y="2326"/>
                  </a:lnTo>
                  <a:lnTo>
                    <a:pt x="290" y="2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6703631" y="4903226"/>
            <a:ext cx="325400" cy="1956500"/>
            <a:chOff x="5283622" y="4903226"/>
            <a:chExt cx="325400" cy="1956500"/>
          </a:xfrm>
        </p:grpSpPr>
        <p:sp>
          <p:nvSpPr>
            <p:cNvPr id="25" name="Freeform 29"/>
            <p:cNvSpPr>
              <a:spLocks/>
            </p:cNvSpPr>
            <p:nvPr/>
          </p:nvSpPr>
          <p:spPr bwMode="auto">
            <a:xfrm>
              <a:off x="5283622" y="4903226"/>
              <a:ext cx="325400" cy="1605681"/>
            </a:xfrm>
            <a:custGeom>
              <a:avLst/>
              <a:gdLst>
                <a:gd name="T0" fmla="*/ 0 w 290"/>
                <a:gd name="T1" fmla="*/ 0 h 1431"/>
                <a:gd name="T2" fmla="*/ 0 w 290"/>
                <a:gd name="T3" fmla="*/ 1431 h 1431"/>
                <a:gd name="T4" fmla="*/ 290 w 290"/>
                <a:gd name="T5" fmla="*/ 1431 h 1431"/>
                <a:gd name="T6" fmla="*/ 290 w 290"/>
                <a:gd name="T7" fmla="*/ 290 h 1431"/>
                <a:gd name="T8" fmla="*/ 0 w 290"/>
                <a:gd name="T9" fmla="*/ 0 h 1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0" h="1431">
                  <a:moveTo>
                    <a:pt x="0" y="0"/>
                  </a:moveTo>
                  <a:lnTo>
                    <a:pt x="0" y="1431"/>
                  </a:lnTo>
                  <a:lnTo>
                    <a:pt x="290" y="1431"/>
                  </a:lnTo>
                  <a:lnTo>
                    <a:pt x="290" y="2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4" name="Freeform 29"/>
            <p:cNvSpPr>
              <a:spLocks/>
            </p:cNvSpPr>
            <p:nvPr/>
          </p:nvSpPr>
          <p:spPr bwMode="auto">
            <a:xfrm>
              <a:off x="5283622" y="5254045"/>
              <a:ext cx="325400" cy="1605681"/>
            </a:xfrm>
            <a:custGeom>
              <a:avLst/>
              <a:gdLst>
                <a:gd name="T0" fmla="*/ 0 w 290"/>
                <a:gd name="T1" fmla="*/ 0 h 1431"/>
                <a:gd name="T2" fmla="*/ 0 w 290"/>
                <a:gd name="T3" fmla="*/ 1431 h 1431"/>
                <a:gd name="T4" fmla="*/ 290 w 290"/>
                <a:gd name="T5" fmla="*/ 1431 h 1431"/>
                <a:gd name="T6" fmla="*/ 290 w 290"/>
                <a:gd name="T7" fmla="*/ 290 h 1431"/>
                <a:gd name="T8" fmla="*/ 0 w 290"/>
                <a:gd name="T9" fmla="*/ 0 h 1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0" h="1431">
                  <a:moveTo>
                    <a:pt x="0" y="0"/>
                  </a:moveTo>
                  <a:lnTo>
                    <a:pt x="0" y="1431"/>
                  </a:lnTo>
                  <a:lnTo>
                    <a:pt x="290" y="1431"/>
                  </a:lnTo>
                  <a:lnTo>
                    <a:pt x="290" y="2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6319884" y="2711455"/>
            <a:ext cx="1106360" cy="642946"/>
            <a:chOff x="4899875" y="2711455"/>
            <a:chExt cx="1106360" cy="642946"/>
          </a:xfrm>
        </p:grpSpPr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5211810" y="2873577"/>
              <a:ext cx="794425" cy="326522"/>
            </a:xfrm>
            <a:custGeom>
              <a:avLst/>
              <a:gdLst>
                <a:gd name="T0" fmla="*/ 0 w 708"/>
                <a:gd name="T1" fmla="*/ 291 h 291"/>
                <a:gd name="T2" fmla="*/ 708 w 708"/>
                <a:gd name="T3" fmla="*/ 291 h 291"/>
                <a:gd name="T4" fmla="*/ 418 w 708"/>
                <a:gd name="T5" fmla="*/ 0 h 291"/>
                <a:gd name="T6" fmla="*/ 0 w 708"/>
                <a:gd name="T7" fmla="*/ 0 h 291"/>
                <a:gd name="T8" fmla="*/ 0 w 708"/>
                <a:gd name="T9" fmla="*/ 29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8" h="291">
                  <a:moveTo>
                    <a:pt x="0" y="291"/>
                  </a:moveTo>
                  <a:lnTo>
                    <a:pt x="708" y="291"/>
                  </a:lnTo>
                  <a:lnTo>
                    <a:pt x="418" y="0"/>
                  </a:lnTo>
                  <a:lnTo>
                    <a:pt x="0" y="0"/>
                  </a:lnTo>
                  <a:lnTo>
                    <a:pt x="0" y="29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4899875" y="2711455"/>
              <a:ext cx="347841" cy="642946"/>
            </a:xfrm>
            <a:custGeom>
              <a:avLst/>
              <a:gdLst>
                <a:gd name="T0" fmla="*/ 0 w 310"/>
                <a:gd name="T1" fmla="*/ 286 h 573"/>
                <a:gd name="T2" fmla="*/ 310 w 310"/>
                <a:gd name="T3" fmla="*/ 0 h 573"/>
                <a:gd name="T4" fmla="*/ 310 w 310"/>
                <a:gd name="T5" fmla="*/ 286 h 573"/>
                <a:gd name="T6" fmla="*/ 310 w 310"/>
                <a:gd name="T7" fmla="*/ 573 h 573"/>
                <a:gd name="T8" fmla="*/ 0 w 310"/>
                <a:gd name="T9" fmla="*/ 286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0" h="573">
                  <a:moveTo>
                    <a:pt x="0" y="286"/>
                  </a:moveTo>
                  <a:lnTo>
                    <a:pt x="310" y="0"/>
                  </a:lnTo>
                  <a:lnTo>
                    <a:pt x="310" y="286"/>
                  </a:lnTo>
                  <a:lnTo>
                    <a:pt x="310" y="573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6083127" y="4740194"/>
            <a:ext cx="945904" cy="641823"/>
            <a:chOff x="4663118" y="4740194"/>
            <a:chExt cx="945904" cy="641823"/>
          </a:xfrm>
        </p:grpSpPr>
        <p:sp>
          <p:nvSpPr>
            <p:cNvPr id="27" name="Freeform 31"/>
            <p:cNvSpPr>
              <a:spLocks/>
            </p:cNvSpPr>
            <p:nvPr/>
          </p:nvSpPr>
          <p:spPr bwMode="auto">
            <a:xfrm>
              <a:off x="4975053" y="4903226"/>
              <a:ext cx="633969" cy="325400"/>
            </a:xfrm>
            <a:custGeom>
              <a:avLst/>
              <a:gdLst>
                <a:gd name="T0" fmla="*/ 0 w 565"/>
                <a:gd name="T1" fmla="*/ 290 h 290"/>
                <a:gd name="T2" fmla="*/ 565 w 565"/>
                <a:gd name="T3" fmla="*/ 290 h 290"/>
                <a:gd name="T4" fmla="*/ 275 w 565"/>
                <a:gd name="T5" fmla="*/ 0 h 290"/>
                <a:gd name="T6" fmla="*/ 0 w 565"/>
                <a:gd name="T7" fmla="*/ 0 h 290"/>
                <a:gd name="T8" fmla="*/ 0 w 565"/>
                <a:gd name="T9" fmla="*/ 29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5" h="290">
                  <a:moveTo>
                    <a:pt x="0" y="290"/>
                  </a:moveTo>
                  <a:lnTo>
                    <a:pt x="565" y="290"/>
                  </a:lnTo>
                  <a:lnTo>
                    <a:pt x="275" y="0"/>
                  </a:lnTo>
                  <a:lnTo>
                    <a:pt x="0" y="0"/>
                  </a:lnTo>
                  <a:lnTo>
                    <a:pt x="0" y="29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9" name="Freeform 33"/>
            <p:cNvSpPr>
              <a:spLocks/>
            </p:cNvSpPr>
            <p:nvPr/>
          </p:nvSpPr>
          <p:spPr bwMode="auto">
            <a:xfrm>
              <a:off x="4663118" y="4740194"/>
              <a:ext cx="352330" cy="641823"/>
            </a:xfrm>
            <a:custGeom>
              <a:avLst/>
              <a:gdLst>
                <a:gd name="T0" fmla="*/ 0 w 314"/>
                <a:gd name="T1" fmla="*/ 286 h 572"/>
                <a:gd name="T2" fmla="*/ 314 w 314"/>
                <a:gd name="T3" fmla="*/ 0 h 572"/>
                <a:gd name="T4" fmla="*/ 314 w 314"/>
                <a:gd name="T5" fmla="*/ 286 h 572"/>
                <a:gd name="T6" fmla="*/ 314 w 314"/>
                <a:gd name="T7" fmla="*/ 572 h 572"/>
                <a:gd name="T8" fmla="*/ 0 w 314"/>
                <a:gd name="T9" fmla="*/ 286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4" h="572">
                  <a:moveTo>
                    <a:pt x="0" y="286"/>
                  </a:moveTo>
                  <a:lnTo>
                    <a:pt x="314" y="0"/>
                  </a:lnTo>
                  <a:lnTo>
                    <a:pt x="314" y="286"/>
                  </a:lnTo>
                  <a:lnTo>
                    <a:pt x="314" y="572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7895269" y="3725824"/>
            <a:ext cx="1049135" cy="642946"/>
            <a:chOff x="6475260" y="3725824"/>
            <a:chExt cx="1049135" cy="642946"/>
          </a:xfrm>
        </p:grpSpPr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6475260" y="3892789"/>
              <a:ext cx="732711" cy="326522"/>
            </a:xfrm>
            <a:custGeom>
              <a:avLst/>
              <a:gdLst>
                <a:gd name="T0" fmla="*/ 653 w 653"/>
                <a:gd name="T1" fmla="*/ 291 h 291"/>
                <a:gd name="T2" fmla="*/ 0 w 653"/>
                <a:gd name="T3" fmla="*/ 291 h 291"/>
                <a:gd name="T4" fmla="*/ 291 w 653"/>
                <a:gd name="T5" fmla="*/ 0 h 291"/>
                <a:gd name="T6" fmla="*/ 653 w 653"/>
                <a:gd name="T7" fmla="*/ 0 h 291"/>
                <a:gd name="T8" fmla="*/ 653 w 653"/>
                <a:gd name="T9" fmla="*/ 29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3" h="291">
                  <a:moveTo>
                    <a:pt x="653" y="291"/>
                  </a:moveTo>
                  <a:lnTo>
                    <a:pt x="0" y="291"/>
                  </a:lnTo>
                  <a:lnTo>
                    <a:pt x="291" y="0"/>
                  </a:lnTo>
                  <a:lnTo>
                    <a:pt x="653" y="0"/>
                  </a:lnTo>
                  <a:lnTo>
                    <a:pt x="653" y="29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7172065" y="3725824"/>
              <a:ext cx="352330" cy="642946"/>
            </a:xfrm>
            <a:custGeom>
              <a:avLst/>
              <a:gdLst>
                <a:gd name="T0" fmla="*/ 314 w 314"/>
                <a:gd name="T1" fmla="*/ 286 h 573"/>
                <a:gd name="T2" fmla="*/ 0 w 314"/>
                <a:gd name="T3" fmla="*/ 0 h 573"/>
                <a:gd name="T4" fmla="*/ 0 w 314"/>
                <a:gd name="T5" fmla="*/ 286 h 573"/>
                <a:gd name="T6" fmla="*/ 0 w 314"/>
                <a:gd name="T7" fmla="*/ 573 h 573"/>
                <a:gd name="T8" fmla="*/ 314 w 314"/>
                <a:gd name="T9" fmla="*/ 286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4" h="573">
                  <a:moveTo>
                    <a:pt x="314" y="286"/>
                  </a:moveTo>
                  <a:lnTo>
                    <a:pt x="0" y="0"/>
                  </a:lnTo>
                  <a:lnTo>
                    <a:pt x="0" y="286"/>
                  </a:lnTo>
                  <a:lnTo>
                    <a:pt x="0" y="573"/>
                  </a:lnTo>
                  <a:lnTo>
                    <a:pt x="314" y="28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sp>
        <p:nvSpPr>
          <p:cNvPr id="53" name="Rectangle 52"/>
          <p:cNvSpPr/>
          <p:nvPr/>
        </p:nvSpPr>
        <p:spPr>
          <a:xfrm>
            <a:off x="9057998" y="3619487"/>
            <a:ext cx="2495360" cy="8556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Step 03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54" name="Rectangle 53"/>
          <p:cNvSpPr/>
          <p:nvPr/>
        </p:nvSpPr>
        <p:spPr>
          <a:xfrm>
            <a:off x="8768239" y="1591310"/>
            <a:ext cx="2495360" cy="8556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Step 01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55" name="Rectangle 54"/>
          <p:cNvSpPr/>
          <p:nvPr/>
        </p:nvSpPr>
        <p:spPr>
          <a:xfrm>
            <a:off x="3439653" y="4583609"/>
            <a:ext cx="2495360" cy="8556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Step 04</a:t>
            </a:r>
          </a:p>
          <a:p>
            <a:pPr algn="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56" name="Rectangle 55"/>
          <p:cNvSpPr/>
          <p:nvPr/>
        </p:nvSpPr>
        <p:spPr>
          <a:xfrm>
            <a:off x="3686803" y="2609028"/>
            <a:ext cx="2495360" cy="8556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Step 02</a:t>
            </a:r>
          </a:p>
          <a:p>
            <a:pPr algn="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Process</a:t>
            </a:r>
            <a:br>
              <a:rPr lang="en-US" dirty="0" smtClean="0"/>
            </a:br>
            <a:r>
              <a:rPr lang="en-US" dirty="0" smtClean="0"/>
              <a:t>based graphic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27682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4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2" presetClass="entr" presetSubtype="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6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4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9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2" presetClass="entr" presetSubtype="8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2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2" presetClass="entr" presetSubtype="4" fill="hold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5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22" presetClass="entr" presetSubtype="2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8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58000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31" dur="12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32" dur="12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58000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35" dur="12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36" dur="12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58000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39" dur="12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40" dur="12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 p14:presetBounceEnd="58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43" dur="125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44" dur="125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3" grpId="0"/>
          <p:bldP spid="54" grpId="0"/>
          <p:bldP spid="55" grpId="0"/>
          <p:bldP spid="5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4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2" presetClass="entr" presetSubtype="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6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4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9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2" presetClass="entr" presetSubtype="8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2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2" presetClass="entr" presetSubtype="4" fill="hold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5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22" presetClass="entr" presetSubtype="2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8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2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2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2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2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2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2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25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25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3" grpId="0"/>
          <p:bldP spid="54" grpId="0"/>
          <p:bldP spid="55" grpId="0"/>
          <p:bldP spid="56" grpId="0"/>
        </p:bldLst>
      </p:timing>
    </mc:Fallback>
  </mc:AlternateContent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hevron 3"/>
          <p:cNvSpPr/>
          <p:nvPr/>
        </p:nvSpPr>
        <p:spPr>
          <a:xfrm>
            <a:off x="8599349" y="3404095"/>
            <a:ext cx="3073951" cy="1635242"/>
          </a:xfrm>
          <a:prstGeom prst="chevron">
            <a:avLst>
              <a:gd name="adj" fmla="val 20758"/>
            </a:avLst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vert="horz" lIns="365760" tIns="0" rIns="91440" bIns="91440" rtlCol="0" anchor="ctr" anchorCtr="0"/>
          <a:lstStyle/>
          <a:p>
            <a:r>
              <a:rPr lang="en-US" sz="2800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Step 04</a:t>
            </a:r>
          </a:p>
          <a:p>
            <a:r>
              <a:rPr lang="en-US" sz="1333" dirty="0">
                <a:solidFill>
                  <a:srgbClr val="FFFFFF"/>
                </a:solidFill>
                <a:latin typeface="Source Sans Pro" charset="0"/>
              </a:rPr>
              <a:t>Lorem ipsum dolor sit amet, </a:t>
            </a:r>
            <a:r>
              <a:rPr lang="en-US" sz="1333" dirty="0" err="1">
                <a:solidFill>
                  <a:srgbClr val="FFFFFF"/>
                </a:solidFill>
                <a:latin typeface="Source Sans Pro" charset="0"/>
              </a:rPr>
              <a:t>consectetur</a:t>
            </a:r>
            <a:r>
              <a:rPr lang="en-US" sz="1333" dirty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333" dirty="0" err="1">
                <a:solidFill>
                  <a:srgbClr val="FFFFFF"/>
                </a:solidFill>
                <a:latin typeface="Source Sans Pro" charset="0"/>
              </a:rPr>
              <a:t>adipiscing</a:t>
            </a:r>
            <a:r>
              <a:rPr lang="en-US" sz="1333" dirty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333" dirty="0" err="1">
                <a:solidFill>
                  <a:srgbClr val="FFFFFF"/>
                </a:solidFill>
                <a:latin typeface="Source Sans Pro" charset="0"/>
              </a:rPr>
              <a:t>elit</a:t>
            </a:r>
            <a:r>
              <a:rPr lang="en-US" sz="1333" dirty="0">
                <a:solidFill>
                  <a:srgbClr val="FFFFFF"/>
                </a:solidFill>
                <a:latin typeface="Source Sans Pro" charset="0"/>
              </a:rPr>
              <a:t>.</a:t>
            </a:r>
          </a:p>
        </p:txBody>
      </p:sp>
      <p:sp>
        <p:nvSpPr>
          <p:cNvPr id="5" name="Chevron 4"/>
          <p:cNvSpPr/>
          <p:nvPr/>
        </p:nvSpPr>
        <p:spPr>
          <a:xfrm>
            <a:off x="5890351" y="3404095"/>
            <a:ext cx="3073951" cy="1635242"/>
          </a:xfrm>
          <a:prstGeom prst="chevron">
            <a:avLst>
              <a:gd name="adj" fmla="val 20758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vert="horz" lIns="365760" tIns="0" rIns="91440" bIns="91440" rtlCol="0" anchor="ctr" anchorCtr="0"/>
          <a:lstStyle/>
          <a:p>
            <a:r>
              <a:rPr lang="en-US" sz="2800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Step 03</a:t>
            </a:r>
          </a:p>
          <a:p>
            <a:r>
              <a:rPr lang="en-US" sz="1333" dirty="0">
                <a:solidFill>
                  <a:srgbClr val="FFFFFF"/>
                </a:solidFill>
                <a:latin typeface="Source Sans Pro" charset="0"/>
              </a:rPr>
              <a:t>Lorem ipsum dolor sit amet, </a:t>
            </a:r>
            <a:r>
              <a:rPr lang="en-US" sz="1333" dirty="0" err="1">
                <a:solidFill>
                  <a:srgbClr val="FFFFFF"/>
                </a:solidFill>
                <a:latin typeface="Source Sans Pro" charset="0"/>
              </a:rPr>
              <a:t>consectetur</a:t>
            </a:r>
            <a:r>
              <a:rPr lang="en-US" sz="1333" dirty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333" dirty="0" err="1">
                <a:solidFill>
                  <a:srgbClr val="FFFFFF"/>
                </a:solidFill>
                <a:latin typeface="Source Sans Pro" charset="0"/>
              </a:rPr>
              <a:t>adipiscing</a:t>
            </a:r>
            <a:r>
              <a:rPr lang="en-US" sz="1333" dirty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333" dirty="0" err="1">
                <a:solidFill>
                  <a:srgbClr val="FFFFFF"/>
                </a:solidFill>
                <a:latin typeface="Source Sans Pro" charset="0"/>
              </a:rPr>
              <a:t>elit</a:t>
            </a:r>
            <a:r>
              <a:rPr lang="en-US" sz="1333" dirty="0">
                <a:solidFill>
                  <a:srgbClr val="FFFFFF"/>
                </a:solidFill>
                <a:latin typeface="Source Sans Pro" charset="0"/>
              </a:rPr>
              <a:t>.</a:t>
            </a:r>
          </a:p>
        </p:txBody>
      </p:sp>
      <p:sp>
        <p:nvSpPr>
          <p:cNvPr id="6" name="Chevron 5"/>
          <p:cNvSpPr/>
          <p:nvPr/>
        </p:nvSpPr>
        <p:spPr>
          <a:xfrm>
            <a:off x="3181351" y="3404095"/>
            <a:ext cx="3073953" cy="1635242"/>
          </a:xfrm>
          <a:prstGeom prst="chevron">
            <a:avLst>
              <a:gd name="adj" fmla="val 20758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vert="horz" lIns="365760" tIns="0" rIns="91440" bIns="91440" rtlCol="0" anchor="ctr" anchorCtr="0"/>
          <a:lstStyle/>
          <a:p>
            <a:r>
              <a:rPr lang="en-US" sz="2800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Step 02</a:t>
            </a:r>
          </a:p>
          <a:p>
            <a:r>
              <a:rPr lang="en-US" sz="1333" dirty="0">
                <a:solidFill>
                  <a:srgbClr val="FFFFFF"/>
                </a:solidFill>
                <a:latin typeface="Source Sans Pro" charset="0"/>
              </a:rPr>
              <a:t>Lorem ipsum dolor sit amet, </a:t>
            </a:r>
            <a:r>
              <a:rPr lang="en-US" sz="1333" dirty="0" err="1">
                <a:solidFill>
                  <a:srgbClr val="FFFFFF"/>
                </a:solidFill>
                <a:latin typeface="Source Sans Pro" charset="0"/>
              </a:rPr>
              <a:t>consectetur</a:t>
            </a:r>
            <a:r>
              <a:rPr lang="en-US" sz="1333" dirty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333" dirty="0" err="1">
                <a:solidFill>
                  <a:srgbClr val="FFFFFF"/>
                </a:solidFill>
                <a:latin typeface="Source Sans Pro" charset="0"/>
              </a:rPr>
              <a:t>adipiscing</a:t>
            </a:r>
            <a:r>
              <a:rPr lang="en-US" sz="1333" dirty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333" dirty="0" err="1">
                <a:solidFill>
                  <a:srgbClr val="FFFFFF"/>
                </a:solidFill>
                <a:latin typeface="Source Sans Pro" charset="0"/>
              </a:rPr>
              <a:t>elit</a:t>
            </a:r>
            <a:r>
              <a:rPr lang="en-US" sz="1333" dirty="0">
                <a:solidFill>
                  <a:srgbClr val="FFFFFF"/>
                </a:solidFill>
                <a:latin typeface="Source Sans Pro" charset="0"/>
              </a:rPr>
              <a:t>.</a:t>
            </a:r>
          </a:p>
        </p:txBody>
      </p:sp>
      <p:sp>
        <p:nvSpPr>
          <p:cNvPr id="7" name="Pentagon 6"/>
          <p:cNvSpPr/>
          <p:nvPr/>
        </p:nvSpPr>
        <p:spPr>
          <a:xfrm>
            <a:off x="1" y="3404095"/>
            <a:ext cx="3546304" cy="1635242"/>
          </a:xfrm>
          <a:prstGeom prst="homePlate">
            <a:avLst>
              <a:gd name="adj" fmla="val 22102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vert="horz" lIns="914400" tIns="0" rIns="91440" bIns="91440" rtlCol="0" anchor="ctr" anchorCtr="0"/>
          <a:lstStyle/>
          <a:p>
            <a:r>
              <a:rPr lang="en-US" sz="2800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Step 01</a:t>
            </a:r>
          </a:p>
          <a:p>
            <a:pPr>
              <a:lnSpc>
                <a:spcPct val="90000"/>
              </a:lnSpc>
            </a:pPr>
            <a:r>
              <a:rPr lang="en-US" sz="1333" dirty="0">
                <a:solidFill>
                  <a:srgbClr val="FFFFFF"/>
                </a:solidFill>
                <a:latin typeface="Source Sans Pro" charset="0"/>
              </a:rPr>
              <a:t>Lorem ipsum dolor sit </a:t>
            </a:r>
            <a:r>
              <a:rPr lang="en-US" sz="1333" dirty="0" err="1" smtClean="0">
                <a:solidFill>
                  <a:srgbClr val="FFFFFF"/>
                </a:solidFill>
                <a:latin typeface="Source Sans Pro" charset="0"/>
              </a:rPr>
              <a:t>amet</a:t>
            </a:r>
            <a:r>
              <a:rPr lang="en-US" sz="1333" dirty="0">
                <a:solidFill>
                  <a:srgbClr val="FFFFFF"/>
                </a:solidFill>
                <a:latin typeface="Source Sans Pro" charset="0"/>
              </a:rPr>
              <a:t>, </a:t>
            </a:r>
            <a:r>
              <a:rPr lang="en-US" sz="1333" dirty="0" err="1">
                <a:solidFill>
                  <a:srgbClr val="FFFFFF"/>
                </a:solidFill>
                <a:latin typeface="Source Sans Pro" charset="0"/>
              </a:rPr>
              <a:t>consectetur</a:t>
            </a:r>
            <a:r>
              <a:rPr lang="en-US" sz="1333" dirty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333" dirty="0" err="1" smtClean="0">
                <a:solidFill>
                  <a:srgbClr val="FFFFFF"/>
                </a:solidFill>
                <a:latin typeface="Source Sans Pro" charset="0"/>
              </a:rPr>
              <a:t>adipiscing</a:t>
            </a:r>
            <a:r>
              <a:rPr lang="en-US" sz="1333" dirty="0" smtClean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333" dirty="0" err="1">
                <a:solidFill>
                  <a:srgbClr val="FFFFFF"/>
                </a:solidFill>
                <a:latin typeface="Source Sans Pro" charset="0"/>
              </a:rPr>
              <a:t>elit</a:t>
            </a:r>
            <a:r>
              <a:rPr lang="en-US" sz="1333" dirty="0">
                <a:solidFill>
                  <a:srgbClr val="FFFFFF"/>
                </a:solidFill>
                <a:latin typeface="Source Sans Pro" charset="0"/>
              </a:rPr>
              <a:t>.</a:t>
            </a:r>
          </a:p>
        </p:txBody>
      </p:sp>
      <p:sp>
        <p:nvSpPr>
          <p:cNvPr id="9" name="Oval 8"/>
          <p:cNvSpPr/>
          <p:nvPr/>
        </p:nvSpPr>
        <p:spPr>
          <a:xfrm>
            <a:off x="1664321" y="2199925"/>
            <a:ext cx="768085" cy="768085"/>
          </a:xfrm>
          <a:prstGeom prst="ellipse">
            <a:avLst/>
          </a:prstGeom>
          <a:noFill/>
          <a:ln w="25400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0" bIns="91440" rtlCol="0" anchor="ctr"/>
          <a:lstStyle/>
          <a:p>
            <a:pPr algn="ctr"/>
            <a:r>
              <a:rPr lang="en-US" sz="3200" dirty="0" smtClean="0">
                <a:solidFill>
                  <a:schemeClr val="accent1"/>
                </a:solidFill>
                <a:latin typeface="linea-basic-10" panose="02000509000000000000" pitchFamily="49" charset="0"/>
              </a:rPr>
              <a:t>a</a:t>
            </a:r>
            <a:endParaRPr lang="en-US" sz="3200" dirty="0">
              <a:solidFill>
                <a:schemeClr val="accent1"/>
              </a:solidFill>
              <a:latin typeface="linea-basic-10" panose="02000509000000000000" pitchFamily="49" charset="0"/>
            </a:endParaRPr>
          </a:p>
        </p:txBody>
      </p:sp>
      <p:cxnSp>
        <p:nvCxnSpPr>
          <p:cNvPr id="10" name="Straight Connector 9"/>
          <p:cNvCxnSpPr/>
          <p:nvPr/>
        </p:nvCxnSpPr>
        <p:spPr>
          <a:xfrm flipV="1">
            <a:off x="2048363" y="2968010"/>
            <a:ext cx="0" cy="449748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Oval 12"/>
          <p:cNvSpPr/>
          <p:nvPr/>
        </p:nvSpPr>
        <p:spPr>
          <a:xfrm>
            <a:off x="4295095" y="2199925"/>
            <a:ext cx="768085" cy="768085"/>
          </a:xfrm>
          <a:prstGeom prst="ellipse">
            <a:avLst/>
          </a:prstGeom>
          <a:noFill/>
          <a:ln w="25400">
            <a:solidFill>
              <a:schemeClr val="accent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0" bIns="91440" rtlCol="0" anchor="ctr"/>
          <a:lstStyle/>
          <a:p>
            <a:pPr algn="ctr"/>
            <a:r>
              <a:rPr lang="en-US" sz="3200" dirty="0" smtClean="0">
                <a:solidFill>
                  <a:schemeClr val="accent2"/>
                </a:solidFill>
                <a:latin typeface="linea-basic-10" panose="02000509000000000000" pitchFamily="49" charset="0"/>
              </a:rPr>
              <a:t>s</a:t>
            </a:r>
            <a:endParaRPr lang="en-US" sz="3200" dirty="0">
              <a:solidFill>
                <a:schemeClr val="accent2"/>
              </a:solidFill>
              <a:latin typeface="linea-basic-10" panose="02000509000000000000" pitchFamily="49" charset="0"/>
            </a:endParaRPr>
          </a:p>
        </p:txBody>
      </p:sp>
      <p:cxnSp>
        <p:nvCxnSpPr>
          <p:cNvPr id="14" name="Straight Connector 13"/>
          <p:cNvCxnSpPr/>
          <p:nvPr/>
        </p:nvCxnSpPr>
        <p:spPr>
          <a:xfrm flipV="1">
            <a:off x="4679137" y="2968010"/>
            <a:ext cx="0" cy="449748"/>
          </a:xfrm>
          <a:prstGeom prst="line">
            <a:avLst/>
          </a:prstGeom>
          <a:ln w="254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/>
          <p:cNvSpPr/>
          <p:nvPr/>
        </p:nvSpPr>
        <p:spPr>
          <a:xfrm>
            <a:off x="6835928" y="2199925"/>
            <a:ext cx="768085" cy="768085"/>
          </a:xfrm>
          <a:prstGeom prst="ellipse">
            <a:avLst/>
          </a:prstGeom>
          <a:noFill/>
          <a:ln w="25400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0" bIns="91440" rtlCol="0" anchor="ctr"/>
          <a:lstStyle/>
          <a:p>
            <a:pPr algn="ctr"/>
            <a:r>
              <a:rPr lang="en-US" sz="3200" dirty="0" smtClean="0">
                <a:solidFill>
                  <a:schemeClr val="accent3"/>
                </a:solidFill>
                <a:latin typeface="linea-basic-10" panose="02000509000000000000" pitchFamily="49" charset="0"/>
              </a:rPr>
              <a:t>d</a:t>
            </a:r>
            <a:endParaRPr lang="en-US" sz="3200" dirty="0">
              <a:solidFill>
                <a:schemeClr val="accent3"/>
              </a:solidFill>
              <a:latin typeface="linea-basic-10" panose="02000509000000000000" pitchFamily="49" charset="0"/>
            </a:endParaRPr>
          </a:p>
        </p:txBody>
      </p:sp>
      <p:cxnSp>
        <p:nvCxnSpPr>
          <p:cNvPr id="16" name="Straight Connector 15"/>
          <p:cNvCxnSpPr/>
          <p:nvPr/>
        </p:nvCxnSpPr>
        <p:spPr>
          <a:xfrm flipV="1">
            <a:off x="7219970" y="2968010"/>
            <a:ext cx="0" cy="449748"/>
          </a:xfrm>
          <a:prstGeom prst="line">
            <a:avLst/>
          </a:prstGeom>
          <a:ln w="254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/>
          <p:cNvSpPr/>
          <p:nvPr/>
        </p:nvSpPr>
        <p:spPr>
          <a:xfrm>
            <a:off x="9609109" y="2199925"/>
            <a:ext cx="768085" cy="768085"/>
          </a:xfrm>
          <a:prstGeom prst="ellipse">
            <a:avLst/>
          </a:prstGeom>
          <a:noFill/>
          <a:ln w="25400">
            <a:solidFill>
              <a:schemeClr val="accent4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0" bIns="91440" rtlCol="0" anchor="ctr"/>
          <a:lstStyle/>
          <a:p>
            <a:pPr algn="ctr"/>
            <a:r>
              <a:rPr lang="en-US" sz="3200" dirty="0" smtClean="0">
                <a:solidFill>
                  <a:schemeClr val="accent4"/>
                </a:solidFill>
                <a:latin typeface="linea-basic-10" panose="02000509000000000000" pitchFamily="49" charset="0"/>
              </a:rPr>
              <a:t>f</a:t>
            </a:r>
            <a:endParaRPr lang="en-US" sz="3200" dirty="0">
              <a:solidFill>
                <a:schemeClr val="accent4"/>
              </a:solidFill>
              <a:latin typeface="linea-basic-10" panose="02000509000000000000" pitchFamily="49" charset="0"/>
            </a:endParaRPr>
          </a:p>
        </p:txBody>
      </p:sp>
      <p:cxnSp>
        <p:nvCxnSpPr>
          <p:cNvPr id="18" name="Straight Connector 17"/>
          <p:cNvCxnSpPr/>
          <p:nvPr/>
        </p:nvCxnSpPr>
        <p:spPr>
          <a:xfrm flipV="1">
            <a:off x="9993151" y="2968010"/>
            <a:ext cx="0" cy="449748"/>
          </a:xfrm>
          <a:prstGeom prst="line">
            <a:avLst/>
          </a:prstGeom>
          <a:ln w="254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Process infographic</a:t>
            </a:r>
          </a:p>
        </p:txBody>
      </p:sp>
    </p:spTree>
    <p:extLst>
      <p:ext uri="{BB962C8B-B14F-4D97-AF65-F5344CB8AC3E}">
        <p14:creationId xmlns:p14="http://schemas.microsoft.com/office/powerpoint/2010/main" val="12174154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5556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556">
                                          <p:cBhvr additive="base">
                                            <p:cTn id="7" dur="9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556">
                                          <p:cBhvr additive="base">
                                            <p:cTn id="8" dur="9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5556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556">
                                          <p:cBhvr additive="base">
                                            <p:cTn id="11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556">
                                          <p:cBhvr additive="base">
                                            <p:cTn id="12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5556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556">
                                          <p:cBhvr additive="base">
                                            <p:cTn id="15" dur="11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556">
                                          <p:cBhvr additive="base">
                                            <p:cTn id="16" dur="11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 p14:presetBounceEnd="55556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556">
                                          <p:cBhvr additive="base">
                                            <p:cTn id="19" dur="12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556">
                                          <p:cBhvr additive="base">
                                            <p:cTn id="20" dur="12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10" presetClass="entr" presetSubtype="0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5" grpId="0" animBg="1"/>
          <p:bldP spid="6" grpId="0" animBg="1"/>
          <p:bldP spid="7" grpId="0" animBg="1"/>
          <p:bldP spid="9" grpId="0" animBg="1"/>
          <p:bldP spid="13" grpId="0" animBg="1"/>
          <p:bldP spid="15" grpId="0" animBg="1"/>
          <p:bldP spid="1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9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9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1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1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2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2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10" presetClass="entr" presetSubtype="0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5" grpId="0" animBg="1"/>
          <p:bldP spid="6" grpId="0" animBg="1"/>
          <p:bldP spid="7" grpId="0" animBg="1"/>
          <p:bldP spid="9" grpId="0" animBg="1"/>
          <p:bldP spid="13" grpId="0" animBg="1"/>
          <p:bldP spid="15" grpId="0" animBg="1"/>
          <p:bldP spid="17" grpId="0" animBg="1"/>
        </p:bldLst>
      </p:timing>
    </mc:Fallback>
  </mc:AlternateContent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" name="Group 152"/>
          <p:cNvGrpSpPr>
            <a:grpSpLocks noChangeAspect="1"/>
          </p:cNvGrpSpPr>
          <p:nvPr/>
        </p:nvGrpSpPr>
        <p:grpSpPr bwMode="auto">
          <a:xfrm>
            <a:off x="1933887" y="1796104"/>
            <a:ext cx="1806819" cy="842028"/>
            <a:chOff x="962" y="1246"/>
            <a:chExt cx="2296" cy="1070"/>
          </a:xfrm>
        </p:grpSpPr>
        <p:sp>
          <p:nvSpPr>
            <p:cNvPr id="44" name="Freeform 153"/>
            <p:cNvSpPr>
              <a:spLocks/>
            </p:cNvSpPr>
            <p:nvPr/>
          </p:nvSpPr>
          <p:spPr bwMode="auto">
            <a:xfrm>
              <a:off x="962" y="1246"/>
              <a:ext cx="2296" cy="1070"/>
            </a:xfrm>
            <a:custGeom>
              <a:avLst/>
              <a:gdLst>
                <a:gd name="T0" fmla="*/ 912 w 969"/>
                <a:gd name="T1" fmla="*/ 0 h 450"/>
                <a:gd name="T2" fmla="*/ 57 w 969"/>
                <a:gd name="T3" fmla="*/ 0 h 450"/>
                <a:gd name="T4" fmla="*/ 0 w 969"/>
                <a:gd name="T5" fmla="*/ 57 h 450"/>
                <a:gd name="T6" fmla="*/ 0 w 969"/>
                <a:gd name="T7" fmla="*/ 298 h 450"/>
                <a:gd name="T8" fmla="*/ 57 w 969"/>
                <a:gd name="T9" fmla="*/ 356 h 450"/>
                <a:gd name="T10" fmla="*/ 125 w 969"/>
                <a:gd name="T11" fmla="*/ 356 h 450"/>
                <a:gd name="T12" fmla="*/ 184 w 969"/>
                <a:gd name="T13" fmla="*/ 450 h 450"/>
                <a:gd name="T14" fmla="*/ 244 w 969"/>
                <a:gd name="T15" fmla="*/ 356 h 450"/>
                <a:gd name="T16" fmla="*/ 912 w 969"/>
                <a:gd name="T17" fmla="*/ 356 h 450"/>
                <a:gd name="T18" fmla="*/ 969 w 969"/>
                <a:gd name="T19" fmla="*/ 298 h 450"/>
                <a:gd name="T20" fmla="*/ 969 w 969"/>
                <a:gd name="T21" fmla="*/ 57 h 450"/>
                <a:gd name="T22" fmla="*/ 912 w 969"/>
                <a:gd name="T23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69" h="450">
                  <a:moveTo>
                    <a:pt x="912" y="0"/>
                  </a:moveTo>
                  <a:cubicBezTo>
                    <a:pt x="57" y="0"/>
                    <a:pt x="57" y="0"/>
                    <a:pt x="57" y="0"/>
                  </a:cubicBezTo>
                  <a:cubicBezTo>
                    <a:pt x="26" y="0"/>
                    <a:pt x="0" y="26"/>
                    <a:pt x="0" y="57"/>
                  </a:cubicBezTo>
                  <a:cubicBezTo>
                    <a:pt x="0" y="298"/>
                    <a:pt x="0" y="298"/>
                    <a:pt x="0" y="298"/>
                  </a:cubicBezTo>
                  <a:cubicBezTo>
                    <a:pt x="0" y="330"/>
                    <a:pt x="26" y="356"/>
                    <a:pt x="57" y="356"/>
                  </a:cubicBezTo>
                  <a:cubicBezTo>
                    <a:pt x="125" y="356"/>
                    <a:pt x="125" y="356"/>
                    <a:pt x="125" y="356"/>
                  </a:cubicBezTo>
                  <a:cubicBezTo>
                    <a:pt x="184" y="450"/>
                    <a:pt x="184" y="450"/>
                    <a:pt x="184" y="450"/>
                  </a:cubicBezTo>
                  <a:cubicBezTo>
                    <a:pt x="244" y="356"/>
                    <a:pt x="244" y="356"/>
                    <a:pt x="244" y="356"/>
                  </a:cubicBezTo>
                  <a:cubicBezTo>
                    <a:pt x="912" y="356"/>
                    <a:pt x="912" y="356"/>
                    <a:pt x="912" y="356"/>
                  </a:cubicBezTo>
                  <a:cubicBezTo>
                    <a:pt x="943" y="356"/>
                    <a:pt x="969" y="330"/>
                    <a:pt x="969" y="298"/>
                  </a:cubicBezTo>
                  <a:cubicBezTo>
                    <a:pt x="969" y="57"/>
                    <a:pt x="969" y="57"/>
                    <a:pt x="969" y="57"/>
                  </a:cubicBezTo>
                  <a:cubicBezTo>
                    <a:pt x="969" y="26"/>
                    <a:pt x="943" y="0"/>
                    <a:pt x="912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48640" tIns="91440" rIns="0" bIns="9144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90000"/>
                </a:lnSpc>
                <a:spcBef>
                  <a:spcPts val="1067"/>
                </a:spcBef>
              </a:pP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200" dirty="0" err="1" smtClean="0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endParaRPr lang="en-US" sz="1200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45" name="Freeform 154"/>
            <p:cNvSpPr>
              <a:spLocks/>
            </p:cNvSpPr>
            <p:nvPr/>
          </p:nvSpPr>
          <p:spPr bwMode="auto">
            <a:xfrm>
              <a:off x="962" y="1246"/>
              <a:ext cx="606" cy="1070"/>
            </a:xfrm>
            <a:custGeom>
              <a:avLst/>
              <a:gdLst>
                <a:gd name="T0" fmla="*/ 256 w 256"/>
                <a:gd name="T1" fmla="*/ 0 h 450"/>
                <a:gd name="T2" fmla="*/ 57 w 256"/>
                <a:gd name="T3" fmla="*/ 0 h 450"/>
                <a:gd name="T4" fmla="*/ 0 w 256"/>
                <a:gd name="T5" fmla="*/ 57 h 450"/>
                <a:gd name="T6" fmla="*/ 0 w 256"/>
                <a:gd name="T7" fmla="*/ 298 h 450"/>
                <a:gd name="T8" fmla="*/ 57 w 256"/>
                <a:gd name="T9" fmla="*/ 356 h 450"/>
                <a:gd name="T10" fmla="*/ 125 w 256"/>
                <a:gd name="T11" fmla="*/ 356 h 450"/>
                <a:gd name="T12" fmla="*/ 184 w 256"/>
                <a:gd name="T13" fmla="*/ 450 h 450"/>
                <a:gd name="T14" fmla="*/ 244 w 256"/>
                <a:gd name="T15" fmla="*/ 356 h 450"/>
                <a:gd name="T16" fmla="*/ 256 w 256"/>
                <a:gd name="T17" fmla="*/ 356 h 450"/>
                <a:gd name="T18" fmla="*/ 256 w 256"/>
                <a:gd name="T19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6" h="450">
                  <a:moveTo>
                    <a:pt x="256" y="0"/>
                  </a:moveTo>
                  <a:cubicBezTo>
                    <a:pt x="57" y="0"/>
                    <a:pt x="57" y="0"/>
                    <a:pt x="57" y="0"/>
                  </a:cubicBezTo>
                  <a:cubicBezTo>
                    <a:pt x="26" y="0"/>
                    <a:pt x="0" y="26"/>
                    <a:pt x="0" y="57"/>
                  </a:cubicBezTo>
                  <a:cubicBezTo>
                    <a:pt x="0" y="298"/>
                    <a:pt x="0" y="298"/>
                    <a:pt x="0" y="298"/>
                  </a:cubicBezTo>
                  <a:cubicBezTo>
                    <a:pt x="0" y="330"/>
                    <a:pt x="26" y="356"/>
                    <a:pt x="57" y="356"/>
                  </a:cubicBezTo>
                  <a:cubicBezTo>
                    <a:pt x="125" y="356"/>
                    <a:pt x="125" y="356"/>
                    <a:pt x="125" y="356"/>
                  </a:cubicBezTo>
                  <a:cubicBezTo>
                    <a:pt x="184" y="450"/>
                    <a:pt x="184" y="450"/>
                    <a:pt x="184" y="450"/>
                  </a:cubicBezTo>
                  <a:cubicBezTo>
                    <a:pt x="244" y="356"/>
                    <a:pt x="244" y="356"/>
                    <a:pt x="244" y="356"/>
                  </a:cubicBezTo>
                  <a:cubicBezTo>
                    <a:pt x="256" y="356"/>
                    <a:pt x="256" y="356"/>
                    <a:pt x="256" y="356"/>
                  </a:cubicBezTo>
                  <a:cubicBezTo>
                    <a:pt x="256" y="0"/>
                    <a:pt x="256" y="0"/>
                    <a:pt x="256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0" tIns="0" rIns="0" bIns="18288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240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01</a:t>
              </a:r>
              <a:endParaRPr lang="en-US" sz="2400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46" name="Group 152"/>
          <p:cNvGrpSpPr>
            <a:grpSpLocks noChangeAspect="1"/>
          </p:cNvGrpSpPr>
          <p:nvPr/>
        </p:nvGrpSpPr>
        <p:grpSpPr bwMode="auto">
          <a:xfrm>
            <a:off x="4092999" y="1796104"/>
            <a:ext cx="1806819" cy="842028"/>
            <a:chOff x="962" y="1246"/>
            <a:chExt cx="2296" cy="1070"/>
          </a:xfrm>
        </p:grpSpPr>
        <p:sp>
          <p:nvSpPr>
            <p:cNvPr id="47" name="Freeform 153"/>
            <p:cNvSpPr>
              <a:spLocks/>
            </p:cNvSpPr>
            <p:nvPr/>
          </p:nvSpPr>
          <p:spPr bwMode="auto">
            <a:xfrm>
              <a:off x="962" y="1246"/>
              <a:ext cx="2296" cy="1070"/>
            </a:xfrm>
            <a:custGeom>
              <a:avLst/>
              <a:gdLst>
                <a:gd name="T0" fmla="*/ 912 w 969"/>
                <a:gd name="T1" fmla="*/ 0 h 450"/>
                <a:gd name="T2" fmla="*/ 57 w 969"/>
                <a:gd name="T3" fmla="*/ 0 h 450"/>
                <a:gd name="T4" fmla="*/ 0 w 969"/>
                <a:gd name="T5" fmla="*/ 57 h 450"/>
                <a:gd name="T6" fmla="*/ 0 w 969"/>
                <a:gd name="T7" fmla="*/ 298 h 450"/>
                <a:gd name="T8" fmla="*/ 57 w 969"/>
                <a:gd name="T9" fmla="*/ 356 h 450"/>
                <a:gd name="T10" fmla="*/ 125 w 969"/>
                <a:gd name="T11" fmla="*/ 356 h 450"/>
                <a:gd name="T12" fmla="*/ 184 w 969"/>
                <a:gd name="T13" fmla="*/ 450 h 450"/>
                <a:gd name="T14" fmla="*/ 244 w 969"/>
                <a:gd name="T15" fmla="*/ 356 h 450"/>
                <a:gd name="T16" fmla="*/ 912 w 969"/>
                <a:gd name="T17" fmla="*/ 356 h 450"/>
                <a:gd name="T18" fmla="*/ 969 w 969"/>
                <a:gd name="T19" fmla="*/ 298 h 450"/>
                <a:gd name="T20" fmla="*/ 969 w 969"/>
                <a:gd name="T21" fmla="*/ 57 h 450"/>
                <a:gd name="T22" fmla="*/ 912 w 969"/>
                <a:gd name="T23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69" h="450">
                  <a:moveTo>
                    <a:pt x="912" y="0"/>
                  </a:moveTo>
                  <a:cubicBezTo>
                    <a:pt x="57" y="0"/>
                    <a:pt x="57" y="0"/>
                    <a:pt x="57" y="0"/>
                  </a:cubicBezTo>
                  <a:cubicBezTo>
                    <a:pt x="26" y="0"/>
                    <a:pt x="0" y="26"/>
                    <a:pt x="0" y="57"/>
                  </a:cubicBezTo>
                  <a:cubicBezTo>
                    <a:pt x="0" y="298"/>
                    <a:pt x="0" y="298"/>
                    <a:pt x="0" y="298"/>
                  </a:cubicBezTo>
                  <a:cubicBezTo>
                    <a:pt x="0" y="330"/>
                    <a:pt x="26" y="356"/>
                    <a:pt x="57" y="356"/>
                  </a:cubicBezTo>
                  <a:cubicBezTo>
                    <a:pt x="125" y="356"/>
                    <a:pt x="125" y="356"/>
                    <a:pt x="125" y="356"/>
                  </a:cubicBezTo>
                  <a:cubicBezTo>
                    <a:pt x="184" y="450"/>
                    <a:pt x="184" y="450"/>
                    <a:pt x="184" y="450"/>
                  </a:cubicBezTo>
                  <a:cubicBezTo>
                    <a:pt x="244" y="356"/>
                    <a:pt x="244" y="356"/>
                    <a:pt x="244" y="356"/>
                  </a:cubicBezTo>
                  <a:cubicBezTo>
                    <a:pt x="912" y="356"/>
                    <a:pt x="912" y="356"/>
                    <a:pt x="912" y="356"/>
                  </a:cubicBezTo>
                  <a:cubicBezTo>
                    <a:pt x="943" y="356"/>
                    <a:pt x="969" y="330"/>
                    <a:pt x="969" y="298"/>
                  </a:cubicBezTo>
                  <a:cubicBezTo>
                    <a:pt x="969" y="57"/>
                    <a:pt x="969" y="57"/>
                    <a:pt x="969" y="57"/>
                  </a:cubicBezTo>
                  <a:cubicBezTo>
                    <a:pt x="969" y="26"/>
                    <a:pt x="943" y="0"/>
                    <a:pt x="912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48640" tIns="91440" rIns="0" bIns="9144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90000"/>
                </a:lnSpc>
                <a:spcBef>
                  <a:spcPts val="1067"/>
                </a:spcBef>
              </a:pP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200" dirty="0" err="1" smtClean="0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endParaRPr lang="en-US" sz="1200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48" name="Freeform 154"/>
            <p:cNvSpPr>
              <a:spLocks/>
            </p:cNvSpPr>
            <p:nvPr/>
          </p:nvSpPr>
          <p:spPr bwMode="auto">
            <a:xfrm>
              <a:off x="962" y="1246"/>
              <a:ext cx="606" cy="1070"/>
            </a:xfrm>
            <a:custGeom>
              <a:avLst/>
              <a:gdLst>
                <a:gd name="T0" fmla="*/ 256 w 256"/>
                <a:gd name="T1" fmla="*/ 0 h 450"/>
                <a:gd name="T2" fmla="*/ 57 w 256"/>
                <a:gd name="T3" fmla="*/ 0 h 450"/>
                <a:gd name="T4" fmla="*/ 0 w 256"/>
                <a:gd name="T5" fmla="*/ 57 h 450"/>
                <a:gd name="T6" fmla="*/ 0 w 256"/>
                <a:gd name="T7" fmla="*/ 298 h 450"/>
                <a:gd name="T8" fmla="*/ 57 w 256"/>
                <a:gd name="T9" fmla="*/ 356 h 450"/>
                <a:gd name="T10" fmla="*/ 125 w 256"/>
                <a:gd name="T11" fmla="*/ 356 h 450"/>
                <a:gd name="T12" fmla="*/ 184 w 256"/>
                <a:gd name="T13" fmla="*/ 450 h 450"/>
                <a:gd name="T14" fmla="*/ 244 w 256"/>
                <a:gd name="T15" fmla="*/ 356 h 450"/>
                <a:gd name="T16" fmla="*/ 256 w 256"/>
                <a:gd name="T17" fmla="*/ 356 h 450"/>
                <a:gd name="T18" fmla="*/ 256 w 256"/>
                <a:gd name="T19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6" h="450">
                  <a:moveTo>
                    <a:pt x="256" y="0"/>
                  </a:moveTo>
                  <a:cubicBezTo>
                    <a:pt x="57" y="0"/>
                    <a:pt x="57" y="0"/>
                    <a:pt x="57" y="0"/>
                  </a:cubicBezTo>
                  <a:cubicBezTo>
                    <a:pt x="26" y="0"/>
                    <a:pt x="0" y="26"/>
                    <a:pt x="0" y="57"/>
                  </a:cubicBezTo>
                  <a:cubicBezTo>
                    <a:pt x="0" y="298"/>
                    <a:pt x="0" y="298"/>
                    <a:pt x="0" y="298"/>
                  </a:cubicBezTo>
                  <a:cubicBezTo>
                    <a:pt x="0" y="330"/>
                    <a:pt x="26" y="356"/>
                    <a:pt x="57" y="356"/>
                  </a:cubicBezTo>
                  <a:cubicBezTo>
                    <a:pt x="125" y="356"/>
                    <a:pt x="125" y="356"/>
                    <a:pt x="125" y="356"/>
                  </a:cubicBezTo>
                  <a:cubicBezTo>
                    <a:pt x="184" y="450"/>
                    <a:pt x="184" y="450"/>
                    <a:pt x="184" y="450"/>
                  </a:cubicBezTo>
                  <a:cubicBezTo>
                    <a:pt x="244" y="356"/>
                    <a:pt x="244" y="356"/>
                    <a:pt x="244" y="356"/>
                  </a:cubicBezTo>
                  <a:cubicBezTo>
                    <a:pt x="256" y="356"/>
                    <a:pt x="256" y="356"/>
                    <a:pt x="256" y="356"/>
                  </a:cubicBezTo>
                  <a:cubicBezTo>
                    <a:pt x="256" y="0"/>
                    <a:pt x="256" y="0"/>
                    <a:pt x="256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0" tIns="0" rIns="0" bIns="18288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240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02</a:t>
              </a:r>
              <a:endParaRPr lang="en-US" sz="2400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49" name="Group 152"/>
          <p:cNvGrpSpPr>
            <a:grpSpLocks noChangeAspect="1"/>
          </p:cNvGrpSpPr>
          <p:nvPr/>
        </p:nvGrpSpPr>
        <p:grpSpPr bwMode="auto">
          <a:xfrm>
            <a:off x="6253239" y="1796104"/>
            <a:ext cx="1806819" cy="842028"/>
            <a:chOff x="962" y="1246"/>
            <a:chExt cx="2296" cy="1070"/>
          </a:xfrm>
        </p:grpSpPr>
        <p:sp>
          <p:nvSpPr>
            <p:cNvPr id="50" name="Freeform 153"/>
            <p:cNvSpPr>
              <a:spLocks/>
            </p:cNvSpPr>
            <p:nvPr/>
          </p:nvSpPr>
          <p:spPr bwMode="auto">
            <a:xfrm>
              <a:off x="962" y="1246"/>
              <a:ext cx="2296" cy="1070"/>
            </a:xfrm>
            <a:custGeom>
              <a:avLst/>
              <a:gdLst>
                <a:gd name="T0" fmla="*/ 912 w 969"/>
                <a:gd name="T1" fmla="*/ 0 h 450"/>
                <a:gd name="T2" fmla="*/ 57 w 969"/>
                <a:gd name="T3" fmla="*/ 0 h 450"/>
                <a:gd name="T4" fmla="*/ 0 w 969"/>
                <a:gd name="T5" fmla="*/ 57 h 450"/>
                <a:gd name="T6" fmla="*/ 0 w 969"/>
                <a:gd name="T7" fmla="*/ 298 h 450"/>
                <a:gd name="T8" fmla="*/ 57 w 969"/>
                <a:gd name="T9" fmla="*/ 356 h 450"/>
                <a:gd name="T10" fmla="*/ 125 w 969"/>
                <a:gd name="T11" fmla="*/ 356 h 450"/>
                <a:gd name="T12" fmla="*/ 184 w 969"/>
                <a:gd name="T13" fmla="*/ 450 h 450"/>
                <a:gd name="T14" fmla="*/ 244 w 969"/>
                <a:gd name="T15" fmla="*/ 356 h 450"/>
                <a:gd name="T16" fmla="*/ 912 w 969"/>
                <a:gd name="T17" fmla="*/ 356 h 450"/>
                <a:gd name="T18" fmla="*/ 969 w 969"/>
                <a:gd name="T19" fmla="*/ 298 h 450"/>
                <a:gd name="T20" fmla="*/ 969 w 969"/>
                <a:gd name="T21" fmla="*/ 57 h 450"/>
                <a:gd name="T22" fmla="*/ 912 w 969"/>
                <a:gd name="T23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69" h="450">
                  <a:moveTo>
                    <a:pt x="912" y="0"/>
                  </a:moveTo>
                  <a:cubicBezTo>
                    <a:pt x="57" y="0"/>
                    <a:pt x="57" y="0"/>
                    <a:pt x="57" y="0"/>
                  </a:cubicBezTo>
                  <a:cubicBezTo>
                    <a:pt x="26" y="0"/>
                    <a:pt x="0" y="26"/>
                    <a:pt x="0" y="57"/>
                  </a:cubicBezTo>
                  <a:cubicBezTo>
                    <a:pt x="0" y="298"/>
                    <a:pt x="0" y="298"/>
                    <a:pt x="0" y="298"/>
                  </a:cubicBezTo>
                  <a:cubicBezTo>
                    <a:pt x="0" y="330"/>
                    <a:pt x="26" y="356"/>
                    <a:pt x="57" y="356"/>
                  </a:cubicBezTo>
                  <a:cubicBezTo>
                    <a:pt x="125" y="356"/>
                    <a:pt x="125" y="356"/>
                    <a:pt x="125" y="356"/>
                  </a:cubicBezTo>
                  <a:cubicBezTo>
                    <a:pt x="184" y="450"/>
                    <a:pt x="184" y="450"/>
                    <a:pt x="184" y="450"/>
                  </a:cubicBezTo>
                  <a:cubicBezTo>
                    <a:pt x="244" y="356"/>
                    <a:pt x="244" y="356"/>
                    <a:pt x="244" y="356"/>
                  </a:cubicBezTo>
                  <a:cubicBezTo>
                    <a:pt x="912" y="356"/>
                    <a:pt x="912" y="356"/>
                    <a:pt x="912" y="356"/>
                  </a:cubicBezTo>
                  <a:cubicBezTo>
                    <a:pt x="943" y="356"/>
                    <a:pt x="969" y="330"/>
                    <a:pt x="969" y="298"/>
                  </a:cubicBezTo>
                  <a:cubicBezTo>
                    <a:pt x="969" y="57"/>
                    <a:pt x="969" y="57"/>
                    <a:pt x="969" y="57"/>
                  </a:cubicBezTo>
                  <a:cubicBezTo>
                    <a:pt x="969" y="26"/>
                    <a:pt x="943" y="0"/>
                    <a:pt x="912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48640" tIns="91440" rIns="0" bIns="9144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90000"/>
                </a:lnSpc>
                <a:spcBef>
                  <a:spcPts val="1067"/>
                </a:spcBef>
              </a:pP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200" dirty="0" err="1" smtClean="0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endParaRPr lang="en-US" sz="1200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51" name="Freeform 154"/>
            <p:cNvSpPr>
              <a:spLocks/>
            </p:cNvSpPr>
            <p:nvPr/>
          </p:nvSpPr>
          <p:spPr bwMode="auto">
            <a:xfrm>
              <a:off x="962" y="1246"/>
              <a:ext cx="606" cy="1070"/>
            </a:xfrm>
            <a:custGeom>
              <a:avLst/>
              <a:gdLst>
                <a:gd name="T0" fmla="*/ 256 w 256"/>
                <a:gd name="T1" fmla="*/ 0 h 450"/>
                <a:gd name="T2" fmla="*/ 57 w 256"/>
                <a:gd name="T3" fmla="*/ 0 h 450"/>
                <a:gd name="T4" fmla="*/ 0 w 256"/>
                <a:gd name="T5" fmla="*/ 57 h 450"/>
                <a:gd name="T6" fmla="*/ 0 w 256"/>
                <a:gd name="T7" fmla="*/ 298 h 450"/>
                <a:gd name="T8" fmla="*/ 57 w 256"/>
                <a:gd name="T9" fmla="*/ 356 h 450"/>
                <a:gd name="T10" fmla="*/ 125 w 256"/>
                <a:gd name="T11" fmla="*/ 356 h 450"/>
                <a:gd name="T12" fmla="*/ 184 w 256"/>
                <a:gd name="T13" fmla="*/ 450 h 450"/>
                <a:gd name="T14" fmla="*/ 244 w 256"/>
                <a:gd name="T15" fmla="*/ 356 h 450"/>
                <a:gd name="T16" fmla="*/ 256 w 256"/>
                <a:gd name="T17" fmla="*/ 356 h 450"/>
                <a:gd name="T18" fmla="*/ 256 w 256"/>
                <a:gd name="T19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6" h="450">
                  <a:moveTo>
                    <a:pt x="256" y="0"/>
                  </a:moveTo>
                  <a:cubicBezTo>
                    <a:pt x="57" y="0"/>
                    <a:pt x="57" y="0"/>
                    <a:pt x="57" y="0"/>
                  </a:cubicBezTo>
                  <a:cubicBezTo>
                    <a:pt x="26" y="0"/>
                    <a:pt x="0" y="26"/>
                    <a:pt x="0" y="57"/>
                  </a:cubicBezTo>
                  <a:cubicBezTo>
                    <a:pt x="0" y="298"/>
                    <a:pt x="0" y="298"/>
                    <a:pt x="0" y="298"/>
                  </a:cubicBezTo>
                  <a:cubicBezTo>
                    <a:pt x="0" y="330"/>
                    <a:pt x="26" y="356"/>
                    <a:pt x="57" y="356"/>
                  </a:cubicBezTo>
                  <a:cubicBezTo>
                    <a:pt x="125" y="356"/>
                    <a:pt x="125" y="356"/>
                    <a:pt x="125" y="356"/>
                  </a:cubicBezTo>
                  <a:cubicBezTo>
                    <a:pt x="184" y="450"/>
                    <a:pt x="184" y="450"/>
                    <a:pt x="184" y="450"/>
                  </a:cubicBezTo>
                  <a:cubicBezTo>
                    <a:pt x="244" y="356"/>
                    <a:pt x="244" y="356"/>
                    <a:pt x="244" y="356"/>
                  </a:cubicBezTo>
                  <a:cubicBezTo>
                    <a:pt x="256" y="356"/>
                    <a:pt x="256" y="356"/>
                    <a:pt x="256" y="356"/>
                  </a:cubicBezTo>
                  <a:cubicBezTo>
                    <a:pt x="256" y="0"/>
                    <a:pt x="256" y="0"/>
                    <a:pt x="256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0" tIns="0" rIns="0" bIns="18288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240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03</a:t>
              </a:r>
              <a:endParaRPr lang="en-US" sz="2400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52" name="Group 152"/>
          <p:cNvGrpSpPr>
            <a:grpSpLocks noChangeAspect="1"/>
          </p:cNvGrpSpPr>
          <p:nvPr/>
        </p:nvGrpSpPr>
        <p:grpSpPr bwMode="auto">
          <a:xfrm>
            <a:off x="8407129" y="1796104"/>
            <a:ext cx="1806819" cy="842028"/>
            <a:chOff x="962" y="1246"/>
            <a:chExt cx="2296" cy="1070"/>
          </a:xfrm>
        </p:grpSpPr>
        <p:sp>
          <p:nvSpPr>
            <p:cNvPr id="53" name="Freeform 153"/>
            <p:cNvSpPr>
              <a:spLocks/>
            </p:cNvSpPr>
            <p:nvPr/>
          </p:nvSpPr>
          <p:spPr bwMode="auto">
            <a:xfrm>
              <a:off x="962" y="1246"/>
              <a:ext cx="2296" cy="1070"/>
            </a:xfrm>
            <a:custGeom>
              <a:avLst/>
              <a:gdLst>
                <a:gd name="T0" fmla="*/ 912 w 969"/>
                <a:gd name="T1" fmla="*/ 0 h 450"/>
                <a:gd name="T2" fmla="*/ 57 w 969"/>
                <a:gd name="T3" fmla="*/ 0 h 450"/>
                <a:gd name="T4" fmla="*/ 0 w 969"/>
                <a:gd name="T5" fmla="*/ 57 h 450"/>
                <a:gd name="T6" fmla="*/ 0 w 969"/>
                <a:gd name="T7" fmla="*/ 298 h 450"/>
                <a:gd name="T8" fmla="*/ 57 w 969"/>
                <a:gd name="T9" fmla="*/ 356 h 450"/>
                <a:gd name="T10" fmla="*/ 125 w 969"/>
                <a:gd name="T11" fmla="*/ 356 h 450"/>
                <a:gd name="T12" fmla="*/ 184 w 969"/>
                <a:gd name="T13" fmla="*/ 450 h 450"/>
                <a:gd name="T14" fmla="*/ 244 w 969"/>
                <a:gd name="T15" fmla="*/ 356 h 450"/>
                <a:gd name="T16" fmla="*/ 912 w 969"/>
                <a:gd name="T17" fmla="*/ 356 h 450"/>
                <a:gd name="T18" fmla="*/ 969 w 969"/>
                <a:gd name="T19" fmla="*/ 298 h 450"/>
                <a:gd name="T20" fmla="*/ 969 w 969"/>
                <a:gd name="T21" fmla="*/ 57 h 450"/>
                <a:gd name="T22" fmla="*/ 912 w 969"/>
                <a:gd name="T23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69" h="450">
                  <a:moveTo>
                    <a:pt x="912" y="0"/>
                  </a:moveTo>
                  <a:cubicBezTo>
                    <a:pt x="57" y="0"/>
                    <a:pt x="57" y="0"/>
                    <a:pt x="57" y="0"/>
                  </a:cubicBezTo>
                  <a:cubicBezTo>
                    <a:pt x="26" y="0"/>
                    <a:pt x="0" y="26"/>
                    <a:pt x="0" y="57"/>
                  </a:cubicBezTo>
                  <a:cubicBezTo>
                    <a:pt x="0" y="298"/>
                    <a:pt x="0" y="298"/>
                    <a:pt x="0" y="298"/>
                  </a:cubicBezTo>
                  <a:cubicBezTo>
                    <a:pt x="0" y="330"/>
                    <a:pt x="26" y="356"/>
                    <a:pt x="57" y="356"/>
                  </a:cubicBezTo>
                  <a:cubicBezTo>
                    <a:pt x="125" y="356"/>
                    <a:pt x="125" y="356"/>
                    <a:pt x="125" y="356"/>
                  </a:cubicBezTo>
                  <a:cubicBezTo>
                    <a:pt x="184" y="450"/>
                    <a:pt x="184" y="450"/>
                    <a:pt x="184" y="450"/>
                  </a:cubicBezTo>
                  <a:cubicBezTo>
                    <a:pt x="244" y="356"/>
                    <a:pt x="244" y="356"/>
                    <a:pt x="244" y="356"/>
                  </a:cubicBezTo>
                  <a:cubicBezTo>
                    <a:pt x="912" y="356"/>
                    <a:pt x="912" y="356"/>
                    <a:pt x="912" y="356"/>
                  </a:cubicBezTo>
                  <a:cubicBezTo>
                    <a:pt x="943" y="356"/>
                    <a:pt x="969" y="330"/>
                    <a:pt x="969" y="298"/>
                  </a:cubicBezTo>
                  <a:cubicBezTo>
                    <a:pt x="969" y="57"/>
                    <a:pt x="969" y="57"/>
                    <a:pt x="969" y="57"/>
                  </a:cubicBezTo>
                  <a:cubicBezTo>
                    <a:pt x="969" y="26"/>
                    <a:pt x="943" y="0"/>
                    <a:pt x="912" y="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48640" tIns="91440" rIns="0" bIns="9144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90000"/>
                </a:lnSpc>
                <a:spcBef>
                  <a:spcPts val="1067"/>
                </a:spcBef>
              </a:pP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200" dirty="0" err="1" smtClean="0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endParaRPr lang="en-US" sz="1200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54" name="Freeform 154"/>
            <p:cNvSpPr>
              <a:spLocks/>
            </p:cNvSpPr>
            <p:nvPr/>
          </p:nvSpPr>
          <p:spPr bwMode="auto">
            <a:xfrm>
              <a:off x="962" y="1246"/>
              <a:ext cx="606" cy="1070"/>
            </a:xfrm>
            <a:custGeom>
              <a:avLst/>
              <a:gdLst>
                <a:gd name="T0" fmla="*/ 256 w 256"/>
                <a:gd name="T1" fmla="*/ 0 h 450"/>
                <a:gd name="T2" fmla="*/ 57 w 256"/>
                <a:gd name="T3" fmla="*/ 0 h 450"/>
                <a:gd name="T4" fmla="*/ 0 w 256"/>
                <a:gd name="T5" fmla="*/ 57 h 450"/>
                <a:gd name="T6" fmla="*/ 0 w 256"/>
                <a:gd name="T7" fmla="*/ 298 h 450"/>
                <a:gd name="T8" fmla="*/ 57 w 256"/>
                <a:gd name="T9" fmla="*/ 356 h 450"/>
                <a:gd name="T10" fmla="*/ 125 w 256"/>
                <a:gd name="T11" fmla="*/ 356 h 450"/>
                <a:gd name="T12" fmla="*/ 184 w 256"/>
                <a:gd name="T13" fmla="*/ 450 h 450"/>
                <a:gd name="T14" fmla="*/ 244 w 256"/>
                <a:gd name="T15" fmla="*/ 356 h 450"/>
                <a:gd name="T16" fmla="*/ 256 w 256"/>
                <a:gd name="T17" fmla="*/ 356 h 450"/>
                <a:gd name="T18" fmla="*/ 256 w 256"/>
                <a:gd name="T19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6" h="450">
                  <a:moveTo>
                    <a:pt x="256" y="0"/>
                  </a:moveTo>
                  <a:cubicBezTo>
                    <a:pt x="57" y="0"/>
                    <a:pt x="57" y="0"/>
                    <a:pt x="57" y="0"/>
                  </a:cubicBezTo>
                  <a:cubicBezTo>
                    <a:pt x="26" y="0"/>
                    <a:pt x="0" y="26"/>
                    <a:pt x="0" y="57"/>
                  </a:cubicBezTo>
                  <a:cubicBezTo>
                    <a:pt x="0" y="298"/>
                    <a:pt x="0" y="298"/>
                    <a:pt x="0" y="298"/>
                  </a:cubicBezTo>
                  <a:cubicBezTo>
                    <a:pt x="0" y="330"/>
                    <a:pt x="26" y="356"/>
                    <a:pt x="57" y="356"/>
                  </a:cubicBezTo>
                  <a:cubicBezTo>
                    <a:pt x="125" y="356"/>
                    <a:pt x="125" y="356"/>
                    <a:pt x="125" y="356"/>
                  </a:cubicBezTo>
                  <a:cubicBezTo>
                    <a:pt x="184" y="450"/>
                    <a:pt x="184" y="450"/>
                    <a:pt x="184" y="450"/>
                  </a:cubicBezTo>
                  <a:cubicBezTo>
                    <a:pt x="244" y="356"/>
                    <a:pt x="244" y="356"/>
                    <a:pt x="244" y="356"/>
                  </a:cubicBezTo>
                  <a:cubicBezTo>
                    <a:pt x="256" y="356"/>
                    <a:pt x="256" y="356"/>
                    <a:pt x="256" y="356"/>
                  </a:cubicBezTo>
                  <a:cubicBezTo>
                    <a:pt x="256" y="0"/>
                    <a:pt x="256" y="0"/>
                    <a:pt x="256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0" tIns="0" rIns="0" bIns="18288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240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04</a:t>
              </a:r>
              <a:endParaRPr lang="en-US" sz="2400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sp>
        <p:nvSpPr>
          <p:cNvPr id="4" name="Oval 3"/>
          <p:cNvSpPr/>
          <p:nvPr/>
        </p:nvSpPr>
        <p:spPr>
          <a:xfrm>
            <a:off x="1777113" y="2840199"/>
            <a:ext cx="2160240" cy="2160240"/>
          </a:xfrm>
          <a:prstGeom prst="ellipse">
            <a:avLst/>
          </a:prstGeom>
          <a:noFill/>
          <a:ln w="69850">
            <a:solidFill>
              <a:schemeClr val="accent1">
                <a:alpha val="3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5" name="Arc 4"/>
          <p:cNvSpPr/>
          <p:nvPr/>
        </p:nvSpPr>
        <p:spPr>
          <a:xfrm>
            <a:off x="1778241" y="2841327"/>
            <a:ext cx="2157984" cy="2157984"/>
          </a:xfrm>
          <a:prstGeom prst="arc">
            <a:avLst>
              <a:gd name="adj1" fmla="val 10766207"/>
              <a:gd name="adj2" fmla="val 0"/>
            </a:avLst>
          </a:prstGeom>
          <a:ln w="69850" cap="rnd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6" name="Oval 5"/>
          <p:cNvSpPr/>
          <p:nvPr/>
        </p:nvSpPr>
        <p:spPr>
          <a:xfrm>
            <a:off x="3937353" y="2840199"/>
            <a:ext cx="2160240" cy="2160240"/>
          </a:xfrm>
          <a:prstGeom prst="ellipse">
            <a:avLst/>
          </a:prstGeom>
          <a:noFill/>
          <a:ln w="69850">
            <a:solidFill>
              <a:schemeClr val="accent2">
                <a:alpha val="3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7" name="Arc 6"/>
          <p:cNvSpPr/>
          <p:nvPr/>
        </p:nvSpPr>
        <p:spPr>
          <a:xfrm rot="10800000">
            <a:off x="3938481" y="2841327"/>
            <a:ext cx="2157984" cy="2157984"/>
          </a:xfrm>
          <a:prstGeom prst="arc">
            <a:avLst>
              <a:gd name="adj1" fmla="val 10766207"/>
              <a:gd name="adj2" fmla="val 0"/>
            </a:avLst>
          </a:prstGeom>
          <a:ln w="69850" cap="rnd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8" name="Oval 7"/>
          <p:cNvSpPr/>
          <p:nvPr/>
        </p:nvSpPr>
        <p:spPr>
          <a:xfrm>
            <a:off x="6096663" y="2840199"/>
            <a:ext cx="2160240" cy="2160240"/>
          </a:xfrm>
          <a:prstGeom prst="ellipse">
            <a:avLst/>
          </a:prstGeom>
          <a:noFill/>
          <a:ln w="69850">
            <a:solidFill>
              <a:schemeClr val="accent3">
                <a:alpha val="3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9" name="Arc 8"/>
          <p:cNvSpPr/>
          <p:nvPr/>
        </p:nvSpPr>
        <p:spPr>
          <a:xfrm>
            <a:off x="6097791" y="2841327"/>
            <a:ext cx="2157984" cy="2157984"/>
          </a:xfrm>
          <a:prstGeom prst="arc">
            <a:avLst>
              <a:gd name="adj1" fmla="val 10766207"/>
              <a:gd name="adj2" fmla="val 0"/>
            </a:avLst>
          </a:prstGeom>
          <a:ln w="69850" cap="rnd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10" name="Oval 9"/>
          <p:cNvSpPr/>
          <p:nvPr/>
        </p:nvSpPr>
        <p:spPr>
          <a:xfrm>
            <a:off x="8256903" y="2840199"/>
            <a:ext cx="2160240" cy="2160240"/>
          </a:xfrm>
          <a:prstGeom prst="ellipse">
            <a:avLst/>
          </a:prstGeom>
          <a:noFill/>
          <a:ln w="69850">
            <a:solidFill>
              <a:schemeClr val="accent4">
                <a:alpha val="3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11" name="Arc 10"/>
          <p:cNvSpPr/>
          <p:nvPr/>
        </p:nvSpPr>
        <p:spPr>
          <a:xfrm rot="10800000">
            <a:off x="8258031" y="2841327"/>
            <a:ext cx="2157984" cy="2157984"/>
          </a:xfrm>
          <a:prstGeom prst="arc">
            <a:avLst>
              <a:gd name="adj1" fmla="val 10766207"/>
              <a:gd name="adj2" fmla="val 0"/>
            </a:avLst>
          </a:prstGeom>
          <a:ln w="69850" cap="rnd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37" name="Oval 36"/>
          <p:cNvSpPr/>
          <p:nvPr/>
        </p:nvSpPr>
        <p:spPr>
          <a:xfrm>
            <a:off x="1980308" y="3043394"/>
            <a:ext cx="1753850" cy="175385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91440" rIns="0" bIns="0" rtlCol="0" anchor="ctr"/>
          <a:lstStyle/>
          <a:p>
            <a:pPr algn="ctr">
              <a:spcBef>
                <a:spcPts val="600"/>
              </a:spcBef>
            </a:pPr>
            <a:r>
              <a:rPr lang="en-US" sz="4400" dirty="0" smtClean="0">
                <a:latin typeface="linea-basic-10" panose="02000509000000000000" pitchFamily="49" charset="0"/>
              </a:rPr>
              <a:t>Q</a:t>
            </a:r>
            <a:endParaRPr lang="en-US" sz="4400" dirty="0">
              <a:latin typeface="linea-basic-10" panose="02000509000000000000" pitchFamily="49" charset="0"/>
            </a:endParaRPr>
          </a:p>
          <a:p>
            <a:pPr algn="ctr">
              <a:spcBef>
                <a:spcPts val="600"/>
              </a:spcBef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olor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endParaRPr lang="en-US" sz="1200" dirty="0">
              <a:latin typeface="Source Sans Pro" charset="0"/>
            </a:endParaRPr>
          </a:p>
          <a:p>
            <a:pPr algn="ctr">
              <a:spcBef>
                <a:spcPts val="600"/>
              </a:spcBef>
            </a:pPr>
            <a:endParaRPr lang="en-US" sz="1100" dirty="0">
              <a:latin typeface="Source Sans Pro" charset="0"/>
            </a:endParaRPr>
          </a:p>
        </p:txBody>
      </p:sp>
      <p:sp>
        <p:nvSpPr>
          <p:cNvPr id="40" name="Oval 39"/>
          <p:cNvSpPr/>
          <p:nvPr/>
        </p:nvSpPr>
        <p:spPr>
          <a:xfrm>
            <a:off x="4138292" y="3043394"/>
            <a:ext cx="1753850" cy="175385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91440" rIns="0" bIns="0" rtlCol="0" anchor="ctr"/>
          <a:lstStyle/>
          <a:p>
            <a:pPr algn="ctr">
              <a:spcBef>
                <a:spcPts val="600"/>
              </a:spcBef>
            </a:pPr>
            <a:r>
              <a:rPr lang="en-US" sz="4400" dirty="0" smtClean="0">
                <a:latin typeface="linea-basic-10" panose="02000509000000000000" pitchFamily="49" charset="0"/>
              </a:rPr>
              <a:t>w</a:t>
            </a:r>
            <a:endParaRPr lang="en-US" sz="4400" dirty="0">
              <a:latin typeface="linea-basic-10" panose="02000509000000000000" pitchFamily="49" charset="0"/>
            </a:endParaRPr>
          </a:p>
          <a:p>
            <a:pPr algn="ctr">
              <a:spcBef>
                <a:spcPts val="600"/>
              </a:spcBef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ipsum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olor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>
                <a:latin typeface="Source Sans Pro" charset="0"/>
              </a:rPr>
              <a:t>, </a:t>
            </a:r>
            <a:r>
              <a:rPr lang="en-US" sz="1200" dirty="0" err="1">
                <a:latin typeface="Source Sans Pro" charset="0"/>
              </a:rPr>
              <a:t>consectetur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adipiscing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elit</a:t>
            </a:r>
            <a:endParaRPr lang="en-US" sz="1200" dirty="0">
              <a:latin typeface="Source Sans Pro" charset="0"/>
            </a:endParaRPr>
          </a:p>
          <a:p>
            <a:pPr algn="ctr">
              <a:spcBef>
                <a:spcPts val="600"/>
              </a:spcBef>
            </a:pPr>
            <a:endParaRPr lang="en-US" sz="1100" dirty="0">
              <a:latin typeface="Source Sans Pro" charset="0"/>
            </a:endParaRPr>
          </a:p>
        </p:txBody>
      </p:sp>
      <p:sp>
        <p:nvSpPr>
          <p:cNvPr id="41" name="Oval 40"/>
          <p:cNvSpPr/>
          <p:nvPr/>
        </p:nvSpPr>
        <p:spPr>
          <a:xfrm>
            <a:off x="6297944" y="3043394"/>
            <a:ext cx="1753850" cy="175385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91440" rIns="0" bIns="0" rtlCol="0" anchor="ctr"/>
          <a:lstStyle/>
          <a:p>
            <a:pPr algn="ctr">
              <a:spcBef>
                <a:spcPts val="600"/>
              </a:spcBef>
            </a:pPr>
            <a:r>
              <a:rPr lang="en-US" sz="4400" dirty="0" smtClean="0">
                <a:latin typeface="linea-basic-10" panose="02000509000000000000" pitchFamily="49" charset="0"/>
              </a:rPr>
              <a:t>s</a:t>
            </a:r>
            <a:endParaRPr lang="en-US" sz="4400" dirty="0">
              <a:latin typeface="linea-basic-10" panose="02000509000000000000" pitchFamily="49" charset="0"/>
            </a:endParaRPr>
          </a:p>
          <a:p>
            <a:pPr algn="ctr">
              <a:spcBef>
                <a:spcPts val="600"/>
              </a:spcBef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ipsum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olor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>
                <a:latin typeface="Source Sans Pro" charset="0"/>
              </a:rPr>
              <a:t>, </a:t>
            </a:r>
            <a:r>
              <a:rPr lang="en-US" sz="1200" dirty="0" err="1">
                <a:latin typeface="Source Sans Pro" charset="0"/>
              </a:rPr>
              <a:t>consectetur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adipiscing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elit</a:t>
            </a:r>
            <a:endParaRPr lang="en-US" sz="1200" dirty="0">
              <a:latin typeface="Source Sans Pro" charset="0"/>
            </a:endParaRPr>
          </a:p>
          <a:p>
            <a:pPr algn="ctr">
              <a:spcBef>
                <a:spcPts val="600"/>
              </a:spcBef>
            </a:pPr>
            <a:endParaRPr lang="en-US" sz="1100" dirty="0">
              <a:latin typeface="Source Sans Pro" charset="0"/>
            </a:endParaRPr>
          </a:p>
        </p:txBody>
      </p:sp>
      <p:sp>
        <p:nvSpPr>
          <p:cNvPr id="42" name="Oval 41"/>
          <p:cNvSpPr/>
          <p:nvPr/>
        </p:nvSpPr>
        <p:spPr>
          <a:xfrm>
            <a:off x="8460098" y="3043394"/>
            <a:ext cx="1753850" cy="175385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91440" rIns="0" bIns="0" rtlCol="0" anchor="ctr"/>
          <a:lstStyle/>
          <a:p>
            <a:pPr algn="ctr">
              <a:spcBef>
                <a:spcPts val="600"/>
              </a:spcBef>
            </a:pPr>
            <a:r>
              <a:rPr lang="en-US" sz="4400" dirty="0" smtClean="0">
                <a:latin typeface="linea-basic-10" panose="02000509000000000000" pitchFamily="49" charset="0"/>
              </a:rPr>
              <a:t>y</a:t>
            </a:r>
            <a:endParaRPr lang="en-US" sz="4400" dirty="0">
              <a:latin typeface="linea-basic-10" panose="02000509000000000000" pitchFamily="49" charset="0"/>
            </a:endParaRPr>
          </a:p>
          <a:p>
            <a:pPr algn="ctr">
              <a:spcBef>
                <a:spcPts val="600"/>
              </a:spcBef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ipsum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olor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>
                <a:latin typeface="Source Sans Pro" charset="0"/>
              </a:rPr>
              <a:t>, </a:t>
            </a:r>
            <a:r>
              <a:rPr lang="en-US" sz="1200" dirty="0" err="1">
                <a:latin typeface="Source Sans Pro" charset="0"/>
              </a:rPr>
              <a:t>consectetur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adipiscing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elit</a:t>
            </a:r>
            <a:endParaRPr lang="en-US" sz="1200" dirty="0">
              <a:latin typeface="Source Sans Pro" charset="0"/>
            </a:endParaRPr>
          </a:p>
          <a:p>
            <a:pPr algn="ctr">
              <a:spcBef>
                <a:spcPts val="600"/>
              </a:spcBef>
            </a:pPr>
            <a:endParaRPr lang="en-US" sz="1100" dirty="0">
              <a:latin typeface="Source Sans Pro" charset="0"/>
            </a:endParaRPr>
          </a:p>
        </p:txBody>
      </p:sp>
      <p:sp>
        <p:nvSpPr>
          <p:cNvPr id="12" name="Title 1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Process </a:t>
            </a:r>
            <a:r>
              <a:rPr lang="en-US"/>
              <a:t>in </a:t>
            </a:r>
            <a:r>
              <a:rPr lang="en-US" smtClean="0"/>
              <a:t>place infographic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98294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7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5000">
                                          <p:cBhvr additive="base">
                                            <p:cTn id="7" dur="8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5000">
                                          <p:cBhvr additive="base">
                                            <p:cTn id="8" dur="8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75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5000">
                                          <p:cBhvr additive="base">
                                            <p:cTn id="11" dur="8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5000">
                                          <p:cBhvr additive="base">
                                            <p:cTn id="12" dur="8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75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5000">
                                          <p:cBhvr additive="base">
                                            <p:cTn id="15" dur="8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5000">
                                          <p:cBhvr additive="base">
                                            <p:cTn id="16" dur="8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75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5000">
                                          <p:cBhvr additive="base">
                                            <p:cTn id="19" dur="8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5000">
                                          <p:cBhvr additive="base">
                                            <p:cTn id="20" dur="8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2" presetClass="entr" presetSubtype="8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3" dur="2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6" dur="2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22" presetClass="entr" presetSubtype="8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9" dur="25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22" presetClass="entr" presetSubtype="8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2" dur="2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nodeType="withEffect" p14:presetBounceEnd="49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9000">
                                          <p:cBhvr additive="base">
                                            <p:cTn id="35" dur="12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9000">
                                          <p:cBhvr additive="base">
                                            <p:cTn id="36" dur="12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nodeType="withEffect" p14:presetBounceEnd="49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9000">
                                          <p:cBhvr additive="base">
                                            <p:cTn id="39" dur="125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9000">
                                          <p:cBhvr additive="base">
                                            <p:cTn id="40" dur="125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nodeType="withEffect" p14:presetBounceEnd="49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9000">
                                          <p:cBhvr additive="base">
                                            <p:cTn id="43" dur="12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9000">
                                          <p:cBhvr additive="base">
                                            <p:cTn id="44" dur="12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nodeType="withEffect" p14:presetBounceEnd="49000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9000">
                                          <p:cBhvr additive="base">
                                            <p:cTn id="47" dur="12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9000">
                                          <p:cBhvr additive="base">
                                            <p:cTn id="48" dur="12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8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8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8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8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8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8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8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8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2" presetClass="entr" presetSubtype="8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3" dur="2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6" dur="2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22" presetClass="entr" presetSubtype="8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9" dur="25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22" presetClass="entr" presetSubtype="8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2" dur="2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2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2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25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25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2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2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2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2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</p:bldLst>
      </p:timing>
    </mc:Fallback>
  </mc:AlternateContent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13"/>
          <p:cNvSpPr>
            <a:spLocks/>
          </p:cNvSpPr>
          <p:nvPr/>
        </p:nvSpPr>
        <p:spPr bwMode="auto">
          <a:xfrm>
            <a:off x="5657850" y="3794672"/>
            <a:ext cx="3419475" cy="1708150"/>
          </a:xfrm>
          <a:custGeom>
            <a:avLst/>
            <a:gdLst>
              <a:gd name="T0" fmla="*/ 606 w 910"/>
              <a:gd name="T1" fmla="*/ 0 h 454"/>
              <a:gd name="T2" fmla="*/ 455 w 910"/>
              <a:gd name="T3" fmla="*/ 151 h 454"/>
              <a:gd name="T4" fmla="*/ 303 w 910"/>
              <a:gd name="T5" fmla="*/ 0 h 454"/>
              <a:gd name="T6" fmla="*/ 0 w 910"/>
              <a:gd name="T7" fmla="*/ 0 h 454"/>
              <a:gd name="T8" fmla="*/ 455 w 910"/>
              <a:gd name="T9" fmla="*/ 454 h 454"/>
              <a:gd name="T10" fmla="*/ 910 w 910"/>
              <a:gd name="T11" fmla="*/ 0 h 454"/>
              <a:gd name="T12" fmla="*/ 606 w 910"/>
              <a:gd name="T13" fmla="*/ 0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10" h="454">
                <a:moveTo>
                  <a:pt x="606" y="0"/>
                </a:moveTo>
                <a:cubicBezTo>
                  <a:pt x="606" y="83"/>
                  <a:pt x="539" y="151"/>
                  <a:pt x="455" y="151"/>
                </a:cubicBezTo>
                <a:cubicBezTo>
                  <a:pt x="371" y="151"/>
                  <a:pt x="303" y="83"/>
                  <a:pt x="30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50"/>
                  <a:pt x="204" y="454"/>
                  <a:pt x="455" y="454"/>
                </a:cubicBezTo>
                <a:cubicBezTo>
                  <a:pt x="706" y="454"/>
                  <a:pt x="910" y="250"/>
                  <a:pt x="910" y="0"/>
                </a:cubicBezTo>
                <a:lnTo>
                  <a:pt x="606" y="0"/>
                </a:lnTo>
                <a:close/>
              </a:path>
            </a:pathLst>
          </a:custGeom>
          <a:solidFill>
            <a:schemeClr val="tx1">
              <a:alpha val="1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Process in place infographic</a:t>
            </a:r>
            <a:endParaRPr lang="en-US" dirty="0"/>
          </a:p>
        </p:txBody>
      </p:sp>
      <p:sp>
        <p:nvSpPr>
          <p:cNvPr id="10" name="Freeform 12"/>
          <p:cNvSpPr>
            <a:spLocks/>
          </p:cNvSpPr>
          <p:nvPr/>
        </p:nvSpPr>
        <p:spPr bwMode="auto">
          <a:xfrm>
            <a:off x="3384810" y="2083347"/>
            <a:ext cx="3419475" cy="1711325"/>
          </a:xfrm>
          <a:custGeom>
            <a:avLst/>
            <a:gdLst>
              <a:gd name="T0" fmla="*/ 455 w 910"/>
              <a:gd name="T1" fmla="*/ 0 h 455"/>
              <a:gd name="T2" fmla="*/ 0 w 910"/>
              <a:gd name="T3" fmla="*/ 455 h 455"/>
              <a:gd name="T4" fmla="*/ 304 w 910"/>
              <a:gd name="T5" fmla="*/ 455 h 455"/>
              <a:gd name="T6" fmla="*/ 455 w 910"/>
              <a:gd name="T7" fmla="*/ 303 h 455"/>
              <a:gd name="T8" fmla="*/ 607 w 910"/>
              <a:gd name="T9" fmla="*/ 455 h 455"/>
              <a:gd name="T10" fmla="*/ 910 w 910"/>
              <a:gd name="T11" fmla="*/ 455 h 455"/>
              <a:gd name="T12" fmla="*/ 455 w 910"/>
              <a:gd name="T13" fmla="*/ 0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10" h="455">
                <a:moveTo>
                  <a:pt x="455" y="0"/>
                </a:moveTo>
                <a:cubicBezTo>
                  <a:pt x="204" y="0"/>
                  <a:pt x="0" y="204"/>
                  <a:pt x="0" y="455"/>
                </a:cubicBezTo>
                <a:cubicBezTo>
                  <a:pt x="304" y="455"/>
                  <a:pt x="304" y="455"/>
                  <a:pt x="304" y="455"/>
                </a:cubicBezTo>
                <a:cubicBezTo>
                  <a:pt x="304" y="371"/>
                  <a:pt x="371" y="303"/>
                  <a:pt x="455" y="303"/>
                </a:cubicBezTo>
                <a:cubicBezTo>
                  <a:pt x="539" y="303"/>
                  <a:pt x="607" y="371"/>
                  <a:pt x="607" y="455"/>
                </a:cubicBezTo>
                <a:cubicBezTo>
                  <a:pt x="910" y="455"/>
                  <a:pt x="910" y="455"/>
                  <a:pt x="910" y="455"/>
                </a:cubicBezTo>
                <a:cubicBezTo>
                  <a:pt x="910" y="204"/>
                  <a:pt x="706" y="0"/>
                  <a:pt x="455" y="0"/>
                </a:cubicBezTo>
                <a:close/>
              </a:path>
            </a:pathLst>
          </a:custGeom>
          <a:solidFill>
            <a:schemeClr val="tx1">
              <a:alpha val="1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11" name="Freeform 13"/>
          <p:cNvSpPr>
            <a:spLocks/>
          </p:cNvSpPr>
          <p:nvPr/>
        </p:nvSpPr>
        <p:spPr bwMode="auto">
          <a:xfrm>
            <a:off x="1108335" y="3794672"/>
            <a:ext cx="3419475" cy="1708150"/>
          </a:xfrm>
          <a:custGeom>
            <a:avLst/>
            <a:gdLst>
              <a:gd name="T0" fmla="*/ 606 w 910"/>
              <a:gd name="T1" fmla="*/ 0 h 454"/>
              <a:gd name="T2" fmla="*/ 455 w 910"/>
              <a:gd name="T3" fmla="*/ 151 h 454"/>
              <a:gd name="T4" fmla="*/ 303 w 910"/>
              <a:gd name="T5" fmla="*/ 0 h 454"/>
              <a:gd name="T6" fmla="*/ 0 w 910"/>
              <a:gd name="T7" fmla="*/ 0 h 454"/>
              <a:gd name="T8" fmla="*/ 455 w 910"/>
              <a:gd name="T9" fmla="*/ 454 h 454"/>
              <a:gd name="T10" fmla="*/ 910 w 910"/>
              <a:gd name="T11" fmla="*/ 0 h 454"/>
              <a:gd name="T12" fmla="*/ 606 w 910"/>
              <a:gd name="T13" fmla="*/ 0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10" h="454">
                <a:moveTo>
                  <a:pt x="606" y="0"/>
                </a:moveTo>
                <a:cubicBezTo>
                  <a:pt x="606" y="83"/>
                  <a:pt x="539" y="151"/>
                  <a:pt x="455" y="151"/>
                </a:cubicBezTo>
                <a:cubicBezTo>
                  <a:pt x="371" y="151"/>
                  <a:pt x="303" y="83"/>
                  <a:pt x="30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50"/>
                  <a:pt x="204" y="454"/>
                  <a:pt x="455" y="454"/>
                </a:cubicBezTo>
                <a:cubicBezTo>
                  <a:pt x="706" y="454"/>
                  <a:pt x="910" y="250"/>
                  <a:pt x="910" y="0"/>
                </a:cubicBezTo>
                <a:lnTo>
                  <a:pt x="606" y="0"/>
                </a:lnTo>
                <a:close/>
              </a:path>
            </a:pathLst>
          </a:custGeom>
          <a:solidFill>
            <a:schemeClr val="tx1">
              <a:alpha val="1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12" name="Freeform 14"/>
          <p:cNvSpPr>
            <a:spLocks/>
          </p:cNvSpPr>
          <p:nvPr/>
        </p:nvSpPr>
        <p:spPr bwMode="auto">
          <a:xfrm>
            <a:off x="1108335" y="2083347"/>
            <a:ext cx="3419475" cy="1711325"/>
          </a:xfrm>
          <a:custGeom>
            <a:avLst/>
            <a:gdLst>
              <a:gd name="T0" fmla="*/ 455 w 910"/>
              <a:gd name="T1" fmla="*/ 0 h 455"/>
              <a:gd name="T2" fmla="*/ 0 w 910"/>
              <a:gd name="T3" fmla="*/ 455 h 455"/>
              <a:gd name="T4" fmla="*/ 303 w 910"/>
              <a:gd name="T5" fmla="*/ 455 h 455"/>
              <a:gd name="T6" fmla="*/ 455 w 910"/>
              <a:gd name="T7" fmla="*/ 303 h 455"/>
              <a:gd name="T8" fmla="*/ 606 w 910"/>
              <a:gd name="T9" fmla="*/ 455 h 455"/>
              <a:gd name="T10" fmla="*/ 910 w 910"/>
              <a:gd name="T11" fmla="*/ 455 h 455"/>
              <a:gd name="T12" fmla="*/ 455 w 910"/>
              <a:gd name="T13" fmla="*/ 0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10" h="455">
                <a:moveTo>
                  <a:pt x="455" y="0"/>
                </a:moveTo>
                <a:cubicBezTo>
                  <a:pt x="204" y="0"/>
                  <a:pt x="0" y="204"/>
                  <a:pt x="0" y="455"/>
                </a:cubicBezTo>
                <a:cubicBezTo>
                  <a:pt x="303" y="455"/>
                  <a:pt x="303" y="455"/>
                  <a:pt x="303" y="455"/>
                </a:cubicBezTo>
                <a:cubicBezTo>
                  <a:pt x="303" y="371"/>
                  <a:pt x="371" y="303"/>
                  <a:pt x="455" y="303"/>
                </a:cubicBezTo>
                <a:cubicBezTo>
                  <a:pt x="539" y="303"/>
                  <a:pt x="606" y="371"/>
                  <a:pt x="606" y="455"/>
                </a:cubicBezTo>
                <a:cubicBezTo>
                  <a:pt x="910" y="455"/>
                  <a:pt x="910" y="455"/>
                  <a:pt x="910" y="455"/>
                </a:cubicBezTo>
                <a:cubicBezTo>
                  <a:pt x="910" y="204"/>
                  <a:pt x="706" y="0"/>
                  <a:pt x="4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200" tIns="182880" rIns="457200" bIns="45720" numCol="1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2800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Step 01</a:t>
            </a:r>
          </a:p>
          <a:p>
            <a:pPr algn="ctr">
              <a:lnSpc>
                <a:spcPct val="90000"/>
              </a:lnSpc>
            </a:pP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Lorem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ipsum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dolor sit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amet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,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consectetur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adipiscing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elit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.</a:t>
            </a:r>
          </a:p>
          <a:p>
            <a:endParaRPr lang="en-US" sz="1200" dirty="0">
              <a:latin typeface="Source Sans Pro" charset="0"/>
            </a:endParaRPr>
          </a:p>
        </p:txBody>
      </p:sp>
      <p:sp>
        <p:nvSpPr>
          <p:cNvPr id="13" name="Freeform 15"/>
          <p:cNvSpPr>
            <a:spLocks/>
          </p:cNvSpPr>
          <p:nvPr/>
        </p:nvSpPr>
        <p:spPr bwMode="auto">
          <a:xfrm>
            <a:off x="3384810" y="3794672"/>
            <a:ext cx="3419475" cy="1708150"/>
          </a:xfrm>
          <a:custGeom>
            <a:avLst/>
            <a:gdLst>
              <a:gd name="T0" fmla="*/ 607 w 910"/>
              <a:gd name="T1" fmla="*/ 0 h 454"/>
              <a:gd name="T2" fmla="*/ 455 w 910"/>
              <a:gd name="T3" fmla="*/ 151 h 454"/>
              <a:gd name="T4" fmla="*/ 304 w 910"/>
              <a:gd name="T5" fmla="*/ 0 h 454"/>
              <a:gd name="T6" fmla="*/ 0 w 910"/>
              <a:gd name="T7" fmla="*/ 0 h 454"/>
              <a:gd name="T8" fmla="*/ 455 w 910"/>
              <a:gd name="T9" fmla="*/ 454 h 454"/>
              <a:gd name="T10" fmla="*/ 910 w 910"/>
              <a:gd name="T11" fmla="*/ 0 h 454"/>
              <a:gd name="T12" fmla="*/ 607 w 910"/>
              <a:gd name="T13" fmla="*/ 0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10" h="454">
                <a:moveTo>
                  <a:pt x="607" y="0"/>
                </a:moveTo>
                <a:cubicBezTo>
                  <a:pt x="607" y="83"/>
                  <a:pt x="539" y="151"/>
                  <a:pt x="455" y="151"/>
                </a:cubicBezTo>
                <a:cubicBezTo>
                  <a:pt x="371" y="151"/>
                  <a:pt x="304" y="83"/>
                  <a:pt x="30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50"/>
                  <a:pt x="204" y="454"/>
                  <a:pt x="455" y="454"/>
                </a:cubicBezTo>
                <a:cubicBezTo>
                  <a:pt x="706" y="454"/>
                  <a:pt x="910" y="250"/>
                  <a:pt x="910" y="0"/>
                </a:cubicBezTo>
                <a:lnTo>
                  <a:pt x="60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457200" tIns="548640" rIns="457200" bIns="45720" numCol="1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2800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Step </a:t>
            </a:r>
            <a:r>
              <a:rPr lang="en-US" sz="2800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02</a:t>
            </a:r>
            <a:endParaRPr lang="en-US" sz="2800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  <a:p>
            <a:pPr algn="ctr">
              <a:lnSpc>
                <a:spcPct val="90000"/>
              </a:lnSpc>
            </a:pP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Lorem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ipsum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dolor sit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amet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,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consectetur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adipiscing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elit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.</a:t>
            </a:r>
          </a:p>
        </p:txBody>
      </p:sp>
      <p:sp>
        <p:nvSpPr>
          <p:cNvPr id="19" name="Freeform 12"/>
          <p:cNvSpPr>
            <a:spLocks/>
          </p:cNvSpPr>
          <p:nvPr/>
        </p:nvSpPr>
        <p:spPr bwMode="auto">
          <a:xfrm>
            <a:off x="7934325" y="2083347"/>
            <a:ext cx="3419475" cy="1711325"/>
          </a:xfrm>
          <a:custGeom>
            <a:avLst/>
            <a:gdLst>
              <a:gd name="T0" fmla="*/ 455 w 910"/>
              <a:gd name="T1" fmla="*/ 0 h 455"/>
              <a:gd name="T2" fmla="*/ 0 w 910"/>
              <a:gd name="T3" fmla="*/ 455 h 455"/>
              <a:gd name="T4" fmla="*/ 304 w 910"/>
              <a:gd name="T5" fmla="*/ 455 h 455"/>
              <a:gd name="T6" fmla="*/ 455 w 910"/>
              <a:gd name="T7" fmla="*/ 303 h 455"/>
              <a:gd name="T8" fmla="*/ 607 w 910"/>
              <a:gd name="T9" fmla="*/ 455 h 455"/>
              <a:gd name="T10" fmla="*/ 910 w 910"/>
              <a:gd name="T11" fmla="*/ 455 h 455"/>
              <a:gd name="T12" fmla="*/ 455 w 910"/>
              <a:gd name="T13" fmla="*/ 0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10" h="455">
                <a:moveTo>
                  <a:pt x="455" y="0"/>
                </a:moveTo>
                <a:cubicBezTo>
                  <a:pt x="204" y="0"/>
                  <a:pt x="0" y="204"/>
                  <a:pt x="0" y="455"/>
                </a:cubicBezTo>
                <a:cubicBezTo>
                  <a:pt x="304" y="455"/>
                  <a:pt x="304" y="455"/>
                  <a:pt x="304" y="455"/>
                </a:cubicBezTo>
                <a:cubicBezTo>
                  <a:pt x="304" y="371"/>
                  <a:pt x="371" y="303"/>
                  <a:pt x="455" y="303"/>
                </a:cubicBezTo>
                <a:cubicBezTo>
                  <a:pt x="539" y="303"/>
                  <a:pt x="607" y="371"/>
                  <a:pt x="607" y="455"/>
                </a:cubicBezTo>
                <a:cubicBezTo>
                  <a:pt x="910" y="455"/>
                  <a:pt x="910" y="455"/>
                  <a:pt x="910" y="455"/>
                </a:cubicBezTo>
                <a:cubicBezTo>
                  <a:pt x="910" y="204"/>
                  <a:pt x="706" y="0"/>
                  <a:pt x="455" y="0"/>
                </a:cubicBezTo>
                <a:close/>
              </a:path>
            </a:pathLst>
          </a:custGeom>
          <a:solidFill>
            <a:schemeClr val="tx1">
              <a:alpha val="1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21" name="Freeform 14"/>
          <p:cNvSpPr>
            <a:spLocks/>
          </p:cNvSpPr>
          <p:nvPr/>
        </p:nvSpPr>
        <p:spPr bwMode="auto">
          <a:xfrm>
            <a:off x="5657850" y="2083347"/>
            <a:ext cx="3419475" cy="1711325"/>
          </a:xfrm>
          <a:custGeom>
            <a:avLst/>
            <a:gdLst>
              <a:gd name="T0" fmla="*/ 455 w 910"/>
              <a:gd name="T1" fmla="*/ 0 h 455"/>
              <a:gd name="T2" fmla="*/ 0 w 910"/>
              <a:gd name="T3" fmla="*/ 455 h 455"/>
              <a:gd name="T4" fmla="*/ 303 w 910"/>
              <a:gd name="T5" fmla="*/ 455 h 455"/>
              <a:gd name="T6" fmla="*/ 455 w 910"/>
              <a:gd name="T7" fmla="*/ 303 h 455"/>
              <a:gd name="T8" fmla="*/ 606 w 910"/>
              <a:gd name="T9" fmla="*/ 455 h 455"/>
              <a:gd name="T10" fmla="*/ 910 w 910"/>
              <a:gd name="T11" fmla="*/ 455 h 455"/>
              <a:gd name="T12" fmla="*/ 455 w 910"/>
              <a:gd name="T13" fmla="*/ 0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10" h="455">
                <a:moveTo>
                  <a:pt x="455" y="0"/>
                </a:moveTo>
                <a:cubicBezTo>
                  <a:pt x="204" y="0"/>
                  <a:pt x="0" y="204"/>
                  <a:pt x="0" y="455"/>
                </a:cubicBezTo>
                <a:cubicBezTo>
                  <a:pt x="303" y="455"/>
                  <a:pt x="303" y="455"/>
                  <a:pt x="303" y="455"/>
                </a:cubicBezTo>
                <a:cubicBezTo>
                  <a:pt x="303" y="371"/>
                  <a:pt x="371" y="303"/>
                  <a:pt x="455" y="303"/>
                </a:cubicBezTo>
                <a:cubicBezTo>
                  <a:pt x="539" y="303"/>
                  <a:pt x="606" y="371"/>
                  <a:pt x="606" y="455"/>
                </a:cubicBezTo>
                <a:cubicBezTo>
                  <a:pt x="910" y="455"/>
                  <a:pt x="910" y="455"/>
                  <a:pt x="910" y="455"/>
                </a:cubicBezTo>
                <a:cubicBezTo>
                  <a:pt x="910" y="204"/>
                  <a:pt x="706" y="0"/>
                  <a:pt x="45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457200" tIns="182880" rIns="457200" bIns="45720" numCol="1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2800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Step </a:t>
            </a:r>
            <a:r>
              <a:rPr lang="en-US" sz="2800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03</a:t>
            </a:r>
            <a:endParaRPr lang="en-US" sz="2800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  <a:p>
            <a:pPr algn="ctr">
              <a:lnSpc>
                <a:spcPct val="90000"/>
              </a:lnSpc>
            </a:pP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Lorem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ipsum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dolor sit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amet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,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consectetur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adipiscing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elit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.</a:t>
            </a:r>
          </a:p>
        </p:txBody>
      </p:sp>
      <p:sp>
        <p:nvSpPr>
          <p:cNvPr id="22" name="Freeform 15"/>
          <p:cNvSpPr>
            <a:spLocks/>
          </p:cNvSpPr>
          <p:nvPr/>
        </p:nvSpPr>
        <p:spPr bwMode="auto">
          <a:xfrm>
            <a:off x="7934325" y="3794672"/>
            <a:ext cx="3419475" cy="1708150"/>
          </a:xfrm>
          <a:custGeom>
            <a:avLst/>
            <a:gdLst>
              <a:gd name="T0" fmla="*/ 607 w 910"/>
              <a:gd name="T1" fmla="*/ 0 h 454"/>
              <a:gd name="T2" fmla="*/ 455 w 910"/>
              <a:gd name="T3" fmla="*/ 151 h 454"/>
              <a:gd name="T4" fmla="*/ 304 w 910"/>
              <a:gd name="T5" fmla="*/ 0 h 454"/>
              <a:gd name="T6" fmla="*/ 0 w 910"/>
              <a:gd name="T7" fmla="*/ 0 h 454"/>
              <a:gd name="T8" fmla="*/ 455 w 910"/>
              <a:gd name="T9" fmla="*/ 454 h 454"/>
              <a:gd name="T10" fmla="*/ 910 w 910"/>
              <a:gd name="T11" fmla="*/ 0 h 454"/>
              <a:gd name="T12" fmla="*/ 607 w 910"/>
              <a:gd name="T13" fmla="*/ 0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10" h="454">
                <a:moveTo>
                  <a:pt x="607" y="0"/>
                </a:moveTo>
                <a:cubicBezTo>
                  <a:pt x="607" y="83"/>
                  <a:pt x="539" y="151"/>
                  <a:pt x="455" y="151"/>
                </a:cubicBezTo>
                <a:cubicBezTo>
                  <a:pt x="371" y="151"/>
                  <a:pt x="304" y="83"/>
                  <a:pt x="30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50"/>
                  <a:pt x="204" y="454"/>
                  <a:pt x="455" y="454"/>
                </a:cubicBezTo>
                <a:cubicBezTo>
                  <a:pt x="706" y="454"/>
                  <a:pt x="910" y="250"/>
                  <a:pt x="910" y="0"/>
                </a:cubicBezTo>
                <a:lnTo>
                  <a:pt x="607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457200" tIns="548640" rIns="457200" bIns="45720" numCol="1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2800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Step </a:t>
            </a:r>
            <a:r>
              <a:rPr lang="en-US" sz="2800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04</a:t>
            </a:r>
            <a:endParaRPr lang="en-US" sz="2800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  <a:p>
            <a:pPr algn="ctr">
              <a:lnSpc>
                <a:spcPct val="90000"/>
              </a:lnSpc>
            </a:pP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Lorem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ipsum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dolor sit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amet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,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consectetur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adipiscing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elit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.</a:t>
            </a:r>
          </a:p>
        </p:txBody>
      </p:sp>
      <p:sp>
        <p:nvSpPr>
          <p:cNvPr id="14" name="Oval 13"/>
          <p:cNvSpPr/>
          <p:nvPr/>
        </p:nvSpPr>
        <p:spPr>
          <a:xfrm>
            <a:off x="2375862" y="3352462"/>
            <a:ext cx="884420" cy="88442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 smtClean="0">
                <a:solidFill>
                  <a:schemeClr val="accent1"/>
                </a:solidFill>
                <a:latin typeface="linea-basic-10" panose="02000509000000000000" pitchFamily="49" charset="0"/>
              </a:rPr>
              <a:t>Q</a:t>
            </a:r>
            <a:endParaRPr lang="en-US" sz="4000" dirty="0">
              <a:solidFill>
                <a:schemeClr val="accent1"/>
              </a:solidFill>
              <a:latin typeface="linea-basic-10" panose="02000509000000000000" pitchFamily="49" charset="0"/>
            </a:endParaRPr>
          </a:p>
        </p:txBody>
      </p:sp>
      <p:sp>
        <p:nvSpPr>
          <p:cNvPr id="24" name="Oval 23"/>
          <p:cNvSpPr/>
          <p:nvPr/>
        </p:nvSpPr>
        <p:spPr>
          <a:xfrm>
            <a:off x="4652337" y="3352462"/>
            <a:ext cx="884420" cy="884420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 smtClean="0">
                <a:solidFill>
                  <a:schemeClr val="accent2"/>
                </a:solidFill>
                <a:latin typeface="linea-basic-10" panose="02000509000000000000" pitchFamily="49" charset="0"/>
              </a:rPr>
              <a:t>W</a:t>
            </a:r>
            <a:endParaRPr lang="en-US" sz="4000" dirty="0">
              <a:solidFill>
                <a:schemeClr val="accent2"/>
              </a:solidFill>
              <a:latin typeface="linea-basic-10" panose="02000509000000000000" pitchFamily="49" charset="0"/>
            </a:endParaRPr>
          </a:p>
        </p:txBody>
      </p:sp>
      <p:sp>
        <p:nvSpPr>
          <p:cNvPr id="25" name="Oval 24"/>
          <p:cNvSpPr/>
          <p:nvPr/>
        </p:nvSpPr>
        <p:spPr>
          <a:xfrm>
            <a:off x="6925378" y="3352462"/>
            <a:ext cx="884420" cy="884420"/>
          </a:xfrm>
          <a:prstGeom prst="ellipse">
            <a:avLst/>
          </a:prstGeom>
          <a:noFill/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 smtClean="0">
                <a:solidFill>
                  <a:schemeClr val="accent3"/>
                </a:solidFill>
                <a:latin typeface="linea-basic-10" panose="02000509000000000000" pitchFamily="49" charset="0"/>
              </a:rPr>
              <a:t>E</a:t>
            </a:r>
            <a:endParaRPr lang="en-US" sz="4000" dirty="0">
              <a:solidFill>
                <a:schemeClr val="accent3"/>
              </a:solidFill>
              <a:latin typeface="linea-basic-10" panose="02000509000000000000" pitchFamily="49" charset="0"/>
            </a:endParaRPr>
          </a:p>
        </p:txBody>
      </p:sp>
      <p:sp>
        <p:nvSpPr>
          <p:cNvPr id="26" name="Oval 25"/>
          <p:cNvSpPr/>
          <p:nvPr/>
        </p:nvSpPr>
        <p:spPr>
          <a:xfrm>
            <a:off x="9201852" y="3352462"/>
            <a:ext cx="884420" cy="884420"/>
          </a:xfrm>
          <a:prstGeom prst="ellipse">
            <a:avLst/>
          </a:prstGeom>
          <a:noFill/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 smtClean="0">
                <a:solidFill>
                  <a:schemeClr val="accent4"/>
                </a:solidFill>
                <a:latin typeface="linea-basic-10" panose="02000509000000000000" pitchFamily="49" charset="0"/>
              </a:rPr>
              <a:t>R</a:t>
            </a:r>
            <a:endParaRPr lang="en-US" sz="4000" dirty="0">
              <a:solidFill>
                <a:schemeClr val="accent4"/>
              </a:solidFill>
              <a:latin typeface="linea-basic-10" panose="02000509000000000000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259888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2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2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2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10" grpId="0" animBg="1"/>
      <p:bldP spid="11" grpId="0" animBg="1"/>
      <p:bldP spid="12" grpId="0" animBg="1"/>
      <p:bldP spid="13" grpId="0" animBg="1"/>
      <p:bldP spid="19" grpId="0" animBg="1"/>
      <p:bldP spid="21" grpId="0" animBg="1"/>
      <p:bldP spid="22" grpId="0" animBg="1"/>
      <p:bldP spid="14" grpId="0" animBg="1"/>
      <p:bldP spid="24" grpId="0" animBg="1"/>
      <p:bldP spid="25" grpId="0" animBg="1"/>
      <p:bldP spid="26" grpId="0" animBg="1"/>
    </p:bld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rc 3"/>
          <p:cNvSpPr/>
          <p:nvPr/>
        </p:nvSpPr>
        <p:spPr>
          <a:xfrm>
            <a:off x="5336586" y="2339559"/>
            <a:ext cx="1579789" cy="1579791"/>
          </a:xfrm>
          <a:prstGeom prst="arc">
            <a:avLst>
              <a:gd name="adj1" fmla="val 7914138"/>
              <a:gd name="adj2" fmla="val 2868450"/>
            </a:avLst>
          </a:prstGeom>
          <a:ln w="317500">
            <a:solidFill>
              <a:schemeClr val="accent3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 dirty="0">
              <a:latin typeface="Source Sans Pro" charset="0"/>
            </a:endParaRPr>
          </a:p>
        </p:txBody>
      </p:sp>
      <p:sp>
        <p:nvSpPr>
          <p:cNvPr id="5" name="Arc 4"/>
          <p:cNvSpPr/>
          <p:nvPr/>
        </p:nvSpPr>
        <p:spPr>
          <a:xfrm rot="10800000">
            <a:off x="6408382" y="3503833"/>
            <a:ext cx="1579789" cy="1579791"/>
          </a:xfrm>
          <a:prstGeom prst="arc">
            <a:avLst>
              <a:gd name="adj1" fmla="val 7914138"/>
              <a:gd name="adj2" fmla="val 2868450"/>
            </a:avLst>
          </a:prstGeom>
          <a:ln w="317500">
            <a:solidFill>
              <a:schemeClr val="accent4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 dirty="0">
              <a:latin typeface="Source Sans Pro" charset="0"/>
            </a:endParaRPr>
          </a:p>
        </p:txBody>
      </p:sp>
      <p:sp>
        <p:nvSpPr>
          <p:cNvPr id="6" name="Arc 5"/>
          <p:cNvSpPr/>
          <p:nvPr/>
        </p:nvSpPr>
        <p:spPr>
          <a:xfrm rot="10800000">
            <a:off x="4268503" y="3503833"/>
            <a:ext cx="1579789" cy="1579791"/>
          </a:xfrm>
          <a:prstGeom prst="arc">
            <a:avLst>
              <a:gd name="adj1" fmla="val 7914138"/>
              <a:gd name="adj2" fmla="val 2868450"/>
            </a:avLst>
          </a:prstGeom>
          <a:ln w="317500">
            <a:solidFill>
              <a:schemeClr val="accent2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 dirty="0">
              <a:latin typeface="Source Sans Pro" charset="0"/>
            </a:endParaRPr>
          </a:p>
        </p:txBody>
      </p:sp>
      <p:sp>
        <p:nvSpPr>
          <p:cNvPr id="7" name="Arc 6"/>
          <p:cNvSpPr/>
          <p:nvPr/>
        </p:nvSpPr>
        <p:spPr>
          <a:xfrm>
            <a:off x="3198083" y="2339559"/>
            <a:ext cx="1579789" cy="1579791"/>
          </a:xfrm>
          <a:prstGeom prst="arc">
            <a:avLst>
              <a:gd name="adj1" fmla="val 7914138"/>
              <a:gd name="adj2" fmla="val 2868450"/>
            </a:avLst>
          </a:prstGeom>
          <a:ln w="317500">
            <a:solidFill>
              <a:schemeClr val="accent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vert="horz" rtlCol="0" anchor="t" anchorCtr="0"/>
          <a:lstStyle/>
          <a:p>
            <a:pPr algn="ctr"/>
            <a:endParaRPr lang="en-US" sz="3200" dirty="0">
              <a:latin typeface="Source Sans Pro" charset="0"/>
            </a:endParaRPr>
          </a:p>
        </p:txBody>
      </p:sp>
      <p:sp>
        <p:nvSpPr>
          <p:cNvPr id="8" name="Arc 7"/>
          <p:cNvSpPr/>
          <p:nvPr/>
        </p:nvSpPr>
        <p:spPr>
          <a:xfrm>
            <a:off x="7475088" y="2339559"/>
            <a:ext cx="1579789" cy="1579791"/>
          </a:xfrm>
          <a:prstGeom prst="arc">
            <a:avLst>
              <a:gd name="adj1" fmla="val 7914138"/>
              <a:gd name="adj2" fmla="val 2868450"/>
            </a:avLst>
          </a:prstGeom>
          <a:ln w="317500">
            <a:solidFill>
              <a:schemeClr val="accent5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 dirty="0">
              <a:latin typeface="Source Sans Pro" charset="0"/>
            </a:endParaRPr>
          </a:p>
        </p:txBody>
      </p:sp>
      <p:sp>
        <p:nvSpPr>
          <p:cNvPr id="9" name="TextBox 8"/>
          <p:cNvSpPr txBox="1"/>
          <p:nvPr/>
        </p:nvSpPr>
        <p:spPr>
          <a:xfrm rot="1084592">
            <a:off x="3217820" y="2359295"/>
            <a:ext cx="1540316" cy="1540316"/>
          </a:xfrm>
          <a:prstGeom prst="rect">
            <a:avLst/>
          </a:prstGeom>
          <a:noFill/>
        </p:spPr>
        <p:txBody>
          <a:bodyPr wrap="none" rtlCol="0">
            <a:prstTxWarp prst="textArchUp">
              <a:avLst/>
            </a:prstTxWarp>
            <a:spAutoFit/>
          </a:bodyPr>
          <a:lstStyle/>
          <a:p>
            <a:pPr algn="ctr"/>
            <a:r>
              <a:rPr lang="en-US" sz="1467" dirty="0" smtClean="0">
                <a:solidFill>
                  <a:schemeClr val="bg1"/>
                </a:solidFill>
                <a:latin typeface="Source Sans Pro" charset="0"/>
              </a:rPr>
              <a:t>01 </a:t>
            </a:r>
            <a:r>
              <a:rPr lang="en-US" sz="1467" dirty="0" err="1" smtClean="0">
                <a:solidFill>
                  <a:schemeClr val="bg1"/>
                </a:solidFill>
                <a:latin typeface="Source Sans Pro" charset="0"/>
              </a:rPr>
              <a:t>Lorem</a:t>
            </a:r>
            <a:r>
              <a:rPr lang="en-US" sz="1467" dirty="0" smtClean="0">
                <a:solidFill>
                  <a:schemeClr val="bg1"/>
                </a:solidFill>
                <a:latin typeface="Source Sans Pro" charset="0"/>
              </a:rPr>
              <a:t> </a:t>
            </a:r>
            <a:r>
              <a:rPr lang="en-US" sz="1467" dirty="0">
                <a:solidFill>
                  <a:schemeClr val="bg1"/>
                </a:solidFill>
                <a:latin typeface="Source Sans Pro" charset="0"/>
              </a:rPr>
              <a:t>ipsum dolor sit </a:t>
            </a:r>
          </a:p>
        </p:txBody>
      </p:sp>
      <p:sp>
        <p:nvSpPr>
          <p:cNvPr id="10" name="TextBox 9"/>
          <p:cNvSpPr txBox="1"/>
          <p:nvPr/>
        </p:nvSpPr>
        <p:spPr>
          <a:xfrm rot="1084592">
            <a:off x="5358659" y="2359293"/>
            <a:ext cx="1540316" cy="1540316"/>
          </a:xfrm>
          <a:prstGeom prst="rect">
            <a:avLst/>
          </a:prstGeom>
          <a:noFill/>
        </p:spPr>
        <p:txBody>
          <a:bodyPr wrap="none" rtlCol="0">
            <a:prstTxWarp prst="textArchUp">
              <a:avLst/>
            </a:prstTxWarp>
            <a:spAutoFit/>
          </a:bodyPr>
          <a:lstStyle/>
          <a:p>
            <a:pPr algn="ctr"/>
            <a:r>
              <a:rPr lang="en-US" sz="1467" dirty="0" smtClean="0">
                <a:solidFill>
                  <a:schemeClr val="bg1"/>
                </a:solidFill>
                <a:latin typeface="Source Sans Pro" charset="0"/>
              </a:rPr>
              <a:t>03 </a:t>
            </a:r>
            <a:r>
              <a:rPr lang="en-US" sz="1467" dirty="0" err="1" smtClean="0">
                <a:solidFill>
                  <a:schemeClr val="bg1"/>
                </a:solidFill>
                <a:latin typeface="Source Sans Pro" charset="0"/>
              </a:rPr>
              <a:t>Lorem</a:t>
            </a:r>
            <a:r>
              <a:rPr lang="en-US" sz="1467" dirty="0" smtClean="0">
                <a:solidFill>
                  <a:schemeClr val="bg1"/>
                </a:solidFill>
                <a:latin typeface="Source Sans Pro" charset="0"/>
              </a:rPr>
              <a:t> </a:t>
            </a:r>
            <a:r>
              <a:rPr lang="en-US" sz="1467" dirty="0">
                <a:solidFill>
                  <a:schemeClr val="bg1"/>
                </a:solidFill>
                <a:latin typeface="Source Sans Pro" charset="0"/>
              </a:rPr>
              <a:t>ipsum dolor sit </a:t>
            </a:r>
          </a:p>
        </p:txBody>
      </p:sp>
      <p:sp>
        <p:nvSpPr>
          <p:cNvPr id="11" name="TextBox 10"/>
          <p:cNvSpPr txBox="1"/>
          <p:nvPr/>
        </p:nvSpPr>
        <p:spPr>
          <a:xfrm rot="1084592">
            <a:off x="7514488" y="2359293"/>
            <a:ext cx="1540316" cy="1540316"/>
          </a:xfrm>
          <a:prstGeom prst="rect">
            <a:avLst/>
          </a:prstGeom>
          <a:noFill/>
        </p:spPr>
        <p:txBody>
          <a:bodyPr wrap="none" rtlCol="0">
            <a:prstTxWarp prst="textArchUp">
              <a:avLst/>
            </a:prstTxWarp>
            <a:spAutoFit/>
          </a:bodyPr>
          <a:lstStyle/>
          <a:p>
            <a:pPr algn="ctr"/>
            <a:r>
              <a:rPr lang="en-US" sz="1467" dirty="0" smtClean="0">
                <a:solidFill>
                  <a:schemeClr val="bg1"/>
                </a:solidFill>
                <a:latin typeface="Source Sans Pro" charset="0"/>
              </a:rPr>
              <a:t>05 </a:t>
            </a:r>
            <a:r>
              <a:rPr lang="en-US" sz="1467" dirty="0" err="1" smtClean="0">
                <a:solidFill>
                  <a:schemeClr val="bg1"/>
                </a:solidFill>
                <a:latin typeface="Source Sans Pro" charset="0"/>
              </a:rPr>
              <a:t>Lorem</a:t>
            </a:r>
            <a:r>
              <a:rPr lang="en-US" sz="1467" dirty="0" smtClean="0">
                <a:solidFill>
                  <a:schemeClr val="bg1"/>
                </a:solidFill>
                <a:latin typeface="Source Sans Pro" charset="0"/>
              </a:rPr>
              <a:t> </a:t>
            </a:r>
            <a:r>
              <a:rPr lang="en-US" sz="1467" dirty="0">
                <a:solidFill>
                  <a:schemeClr val="bg1"/>
                </a:solidFill>
                <a:latin typeface="Source Sans Pro" charset="0"/>
              </a:rPr>
              <a:t>ipsum dolor sit </a:t>
            </a:r>
          </a:p>
        </p:txBody>
      </p:sp>
      <p:sp>
        <p:nvSpPr>
          <p:cNvPr id="12" name="TextBox 11"/>
          <p:cNvSpPr txBox="1"/>
          <p:nvPr/>
        </p:nvSpPr>
        <p:spPr>
          <a:xfrm rot="8100000">
            <a:off x="4286682" y="3511631"/>
            <a:ext cx="1540316" cy="1540316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5473276"/>
              </a:avLst>
            </a:prstTxWarp>
            <a:spAutoFit/>
          </a:bodyPr>
          <a:lstStyle/>
          <a:p>
            <a:pPr algn="ctr"/>
            <a:endParaRPr lang="en-US" sz="1467" dirty="0" smtClean="0">
              <a:solidFill>
                <a:srgbClr val="FFFFFF"/>
              </a:solidFill>
              <a:latin typeface="Source Sans Pro" charset="0"/>
            </a:endParaRPr>
          </a:p>
          <a:p>
            <a:pPr algn="ctr"/>
            <a:endParaRPr lang="en-US" sz="1467" dirty="0">
              <a:solidFill>
                <a:srgbClr val="FFFFFF"/>
              </a:solidFill>
              <a:latin typeface="Source Sans Pro" charset="0"/>
            </a:endParaRPr>
          </a:p>
          <a:p>
            <a:pPr algn="ctr"/>
            <a:endParaRPr lang="en-US" sz="1467" dirty="0" smtClean="0">
              <a:solidFill>
                <a:srgbClr val="FFFFFF"/>
              </a:solidFill>
              <a:latin typeface="Source Sans Pro" charset="0"/>
            </a:endParaRPr>
          </a:p>
          <a:p>
            <a:pPr algn="ctr"/>
            <a:endParaRPr lang="en-US" sz="1467" dirty="0">
              <a:solidFill>
                <a:srgbClr val="FFFFFF"/>
              </a:solidFill>
              <a:latin typeface="Source Sans Pro" charset="0"/>
            </a:endParaRPr>
          </a:p>
          <a:p>
            <a:pPr algn="ctr"/>
            <a:endParaRPr lang="en-US" sz="1467" dirty="0" smtClean="0">
              <a:solidFill>
                <a:srgbClr val="FFFFFF"/>
              </a:solidFill>
              <a:latin typeface="Source Sans Pro" charset="0"/>
            </a:endParaRPr>
          </a:p>
          <a:p>
            <a:pPr algn="ctr"/>
            <a:r>
              <a:rPr lang="en-US" sz="1467" dirty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467" dirty="0" smtClean="0">
                <a:solidFill>
                  <a:srgbClr val="FFFFFF"/>
                </a:solidFill>
                <a:latin typeface="Source Sans Pro" charset="0"/>
              </a:rPr>
              <a:t>                   02 </a:t>
            </a:r>
            <a:r>
              <a:rPr lang="en-US" sz="1467" dirty="0" err="1" smtClean="0">
                <a:solidFill>
                  <a:srgbClr val="FFFFFF"/>
                </a:solidFill>
                <a:latin typeface="Source Sans Pro" charset="0"/>
              </a:rPr>
              <a:t>Lorem</a:t>
            </a:r>
            <a:r>
              <a:rPr lang="en-US" sz="1467" dirty="0" smtClean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467" dirty="0">
                <a:solidFill>
                  <a:srgbClr val="FFFFFF"/>
                </a:solidFill>
                <a:latin typeface="Source Sans Pro" charset="0"/>
              </a:rPr>
              <a:t>ipsum dolor sit </a:t>
            </a:r>
          </a:p>
        </p:txBody>
      </p:sp>
      <p:sp>
        <p:nvSpPr>
          <p:cNvPr id="13" name="TextBox 12"/>
          <p:cNvSpPr txBox="1"/>
          <p:nvPr/>
        </p:nvSpPr>
        <p:spPr>
          <a:xfrm rot="8100000">
            <a:off x="6438830" y="3523571"/>
            <a:ext cx="1540316" cy="1540316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5473276"/>
              </a:avLst>
            </a:prstTxWarp>
            <a:spAutoFit/>
          </a:bodyPr>
          <a:lstStyle/>
          <a:p>
            <a:pPr algn="ctr"/>
            <a:endParaRPr lang="en-US" sz="1467" dirty="0" smtClean="0">
              <a:solidFill>
                <a:srgbClr val="FFFFFF"/>
              </a:solidFill>
              <a:latin typeface="Source Sans Pro" charset="0"/>
            </a:endParaRPr>
          </a:p>
          <a:p>
            <a:pPr algn="ctr"/>
            <a:endParaRPr lang="en-US" sz="1467" dirty="0">
              <a:solidFill>
                <a:srgbClr val="FFFFFF"/>
              </a:solidFill>
              <a:latin typeface="Source Sans Pro" charset="0"/>
            </a:endParaRPr>
          </a:p>
          <a:p>
            <a:pPr algn="ctr"/>
            <a:endParaRPr lang="en-US" sz="1467" dirty="0" smtClean="0">
              <a:solidFill>
                <a:srgbClr val="FFFFFF"/>
              </a:solidFill>
              <a:latin typeface="Source Sans Pro" charset="0"/>
            </a:endParaRPr>
          </a:p>
          <a:p>
            <a:pPr algn="ctr"/>
            <a:endParaRPr lang="en-US" sz="1467" dirty="0">
              <a:solidFill>
                <a:srgbClr val="FFFFFF"/>
              </a:solidFill>
              <a:latin typeface="Source Sans Pro" charset="0"/>
            </a:endParaRPr>
          </a:p>
          <a:p>
            <a:pPr algn="ctr"/>
            <a:endParaRPr lang="en-US" sz="1467" dirty="0" smtClean="0">
              <a:solidFill>
                <a:srgbClr val="FFFFFF"/>
              </a:solidFill>
              <a:latin typeface="Source Sans Pro" charset="0"/>
            </a:endParaRPr>
          </a:p>
          <a:p>
            <a:pPr algn="ctr"/>
            <a:r>
              <a:rPr lang="en-US" sz="1467" dirty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467" dirty="0" smtClean="0">
                <a:solidFill>
                  <a:srgbClr val="FFFFFF"/>
                </a:solidFill>
                <a:latin typeface="Source Sans Pro" charset="0"/>
              </a:rPr>
              <a:t>                  04  </a:t>
            </a:r>
            <a:r>
              <a:rPr lang="en-US" sz="1467" dirty="0" err="1" smtClean="0">
                <a:solidFill>
                  <a:srgbClr val="FFFFFF"/>
                </a:solidFill>
                <a:latin typeface="Source Sans Pro" charset="0"/>
              </a:rPr>
              <a:t>Lorem</a:t>
            </a:r>
            <a:r>
              <a:rPr lang="en-US" sz="1467" dirty="0" smtClean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467" dirty="0">
                <a:solidFill>
                  <a:srgbClr val="FFFFFF"/>
                </a:solidFill>
                <a:latin typeface="Source Sans Pro" charset="0"/>
              </a:rPr>
              <a:t>ipsum dolor sit </a:t>
            </a:r>
          </a:p>
        </p:txBody>
      </p:sp>
      <p:sp>
        <p:nvSpPr>
          <p:cNvPr id="14" name="Oval 13"/>
          <p:cNvSpPr/>
          <p:nvPr/>
        </p:nvSpPr>
        <p:spPr>
          <a:xfrm>
            <a:off x="3552621" y="2683329"/>
            <a:ext cx="884420" cy="884420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 smtClean="0">
                <a:solidFill>
                  <a:schemeClr val="accent1"/>
                </a:solidFill>
                <a:latin typeface="linea-basic-10" panose="02000509000000000000" pitchFamily="49" charset="0"/>
              </a:rPr>
              <a:t>Q</a:t>
            </a:r>
            <a:endParaRPr lang="en-US" sz="4000" dirty="0">
              <a:solidFill>
                <a:schemeClr val="accent1"/>
              </a:solidFill>
              <a:latin typeface="linea-basic-10" panose="02000509000000000000" pitchFamily="49" charset="0"/>
            </a:endParaRPr>
          </a:p>
        </p:txBody>
      </p:sp>
      <p:sp>
        <p:nvSpPr>
          <p:cNvPr id="15" name="Oval 14"/>
          <p:cNvSpPr/>
          <p:nvPr/>
        </p:nvSpPr>
        <p:spPr>
          <a:xfrm>
            <a:off x="4623683" y="3851341"/>
            <a:ext cx="884420" cy="884420"/>
          </a:xfrm>
          <a:prstGeom prst="ellipse">
            <a:avLst/>
          </a:prstGeom>
          <a:noFill/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 smtClean="0">
                <a:solidFill>
                  <a:schemeClr val="accent2"/>
                </a:solidFill>
                <a:latin typeface="linea-basic-10" panose="02000509000000000000" pitchFamily="49" charset="0"/>
              </a:rPr>
              <a:t>W</a:t>
            </a:r>
            <a:endParaRPr lang="en-US" sz="4000" dirty="0">
              <a:solidFill>
                <a:schemeClr val="accent2"/>
              </a:solidFill>
              <a:latin typeface="linea-basic-10" panose="02000509000000000000" pitchFamily="49" charset="0"/>
            </a:endParaRPr>
          </a:p>
        </p:txBody>
      </p:sp>
      <p:sp>
        <p:nvSpPr>
          <p:cNvPr id="16" name="Oval 15"/>
          <p:cNvSpPr/>
          <p:nvPr/>
        </p:nvSpPr>
        <p:spPr>
          <a:xfrm>
            <a:off x="5665608" y="2683329"/>
            <a:ext cx="884420" cy="884420"/>
          </a:xfrm>
          <a:prstGeom prst="ellipse">
            <a:avLst/>
          </a:prstGeom>
          <a:noFill/>
          <a:ln w="190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 smtClean="0">
                <a:solidFill>
                  <a:schemeClr val="accent3"/>
                </a:solidFill>
                <a:latin typeface="linea-basic-10" panose="02000509000000000000" pitchFamily="49" charset="0"/>
              </a:rPr>
              <a:t>E</a:t>
            </a:r>
            <a:endParaRPr lang="en-US" sz="4000" dirty="0">
              <a:solidFill>
                <a:schemeClr val="accent3"/>
              </a:solidFill>
              <a:latin typeface="linea-basic-10" panose="02000509000000000000" pitchFamily="49" charset="0"/>
            </a:endParaRPr>
          </a:p>
        </p:txBody>
      </p:sp>
      <p:sp>
        <p:nvSpPr>
          <p:cNvPr id="17" name="Oval 16"/>
          <p:cNvSpPr/>
          <p:nvPr/>
        </p:nvSpPr>
        <p:spPr>
          <a:xfrm>
            <a:off x="7828690" y="2683329"/>
            <a:ext cx="884420" cy="884420"/>
          </a:xfrm>
          <a:prstGeom prst="ellipse">
            <a:avLst/>
          </a:prstGeom>
          <a:noFill/>
          <a:ln w="1905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 smtClean="0">
                <a:solidFill>
                  <a:schemeClr val="accent5"/>
                </a:solidFill>
                <a:latin typeface="linea-basic-10" panose="02000509000000000000" pitchFamily="49" charset="0"/>
              </a:rPr>
              <a:t>R</a:t>
            </a:r>
            <a:endParaRPr lang="en-US" sz="4000" dirty="0">
              <a:solidFill>
                <a:schemeClr val="accent5"/>
              </a:solidFill>
              <a:latin typeface="linea-basic-10" panose="02000509000000000000" pitchFamily="49" charset="0"/>
            </a:endParaRPr>
          </a:p>
        </p:txBody>
      </p:sp>
      <p:sp>
        <p:nvSpPr>
          <p:cNvPr id="18" name="Oval 17"/>
          <p:cNvSpPr/>
          <p:nvPr/>
        </p:nvSpPr>
        <p:spPr>
          <a:xfrm>
            <a:off x="6771782" y="3851341"/>
            <a:ext cx="884420" cy="884420"/>
          </a:xfrm>
          <a:prstGeom prst="ellipse">
            <a:avLst/>
          </a:prstGeom>
          <a:noFill/>
          <a:ln w="1905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>
                <a:solidFill>
                  <a:schemeClr val="accent4"/>
                </a:solidFill>
                <a:latin typeface="linea-basic-10" panose="02000509000000000000" pitchFamily="49" charset="0"/>
              </a:rPr>
              <a:t>H</a:t>
            </a:r>
          </a:p>
        </p:txBody>
      </p:sp>
      <p:sp>
        <p:nvSpPr>
          <p:cNvPr id="26" name="Freeform 25"/>
          <p:cNvSpPr/>
          <p:nvPr/>
        </p:nvSpPr>
        <p:spPr>
          <a:xfrm flipV="1">
            <a:off x="6120749" y="1713939"/>
            <a:ext cx="2616852" cy="495623"/>
          </a:xfrm>
          <a:custGeom>
            <a:avLst/>
            <a:gdLst>
              <a:gd name="connsiteX0" fmla="*/ 9167091 w 9167091"/>
              <a:gd name="connsiteY0" fmla="*/ 5137727 h 5149273"/>
              <a:gd name="connsiteX1" fmla="*/ 11546 w 9167091"/>
              <a:gd name="connsiteY1" fmla="*/ 5149273 h 5149273"/>
              <a:gd name="connsiteX2" fmla="*/ 0 w 9167091"/>
              <a:gd name="connsiteY2" fmla="*/ 0 h 5149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67091" h="5149273">
                <a:moveTo>
                  <a:pt x="9167091" y="5137727"/>
                </a:moveTo>
                <a:lnTo>
                  <a:pt x="11546" y="5149273"/>
                </a:lnTo>
                <a:cubicBezTo>
                  <a:pt x="7697" y="3432849"/>
                  <a:pt x="3849" y="1716424"/>
                  <a:pt x="0" y="0"/>
                </a:cubicBezTo>
              </a:path>
            </a:pathLst>
          </a:custGeom>
          <a:ln w="12700" cmpd="sng">
            <a:solidFill>
              <a:schemeClr val="accent5"/>
            </a:solidFill>
            <a:headEnd type="oval" w="lg" len="lg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 dirty="0">
              <a:latin typeface="Source Sans Pro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8839585" y="1349672"/>
            <a:ext cx="2235200" cy="728533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89000"/>
              </a:lnSpc>
            </a:pPr>
            <a:r>
              <a:rPr lang="en-US" sz="2133" dirty="0" smtClean="0">
                <a:latin typeface="Bebas Neue" charset="0"/>
                <a:ea typeface="Bebas Neue" charset="0"/>
                <a:cs typeface="Bebas Neue" charset="0"/>
              </a:rPr>
              <a:t>Sample Text</a:t>
            </a:r>
            <a:endParaRPr lang="en-US" sz="2133" dirty="0">
              <a:latin typeface="Bebas Neue" charset="0"/>
              <a:ea typeface="Bebas Neue" charset="0"/>
              <a:cs typeface="Bebas Neue" charset="0"/>
            </a:endParaRPr>
          </a:p>
          <a:p>
            <a:pPr>
              <a:lnSpc>
                <a:spcPct val="89000"/>
              </a:lnSpc>
            </a:pPr>
            <a:r>
              <a:rPr lang="en-US" sz="1200" dirty="0" err="1">
                <a:latin typeface="Source Sans Pro" charset="0"/>
              </a:rPr>
              <a:t>Donec</a:t>
            </a:r>
            <a:r>
              <a:rPr lang="en-US" sz="1200" dirty="0">
                <a:latin typeface="Source Sans Pro" charset="0"/>
              </a:rPr>
              <a:t> dapibus ex tortor, </a:t>
            </a:r>
            <a:r>
              <a:rPr lang="en-US" sz="1200" dirty="0" err="1">
                <a:latin typeface="Source Sans Pro" charset="0"/>
              </a:rPr>
              <a:t>pellentesque</a:t>
            </a:r>
            <a:endParaRPr lang="en-US" sz="1200" dirty="0">
              <a:latin typeface="Source Sans Pro" charset="0"/>
            </a:endParaRPr>
          </a:p>
        </p:txBody>
      </p:sp>
      <p:cxnSp>
        <p:nvCxnSpPr>
          <p:cNvPr id="28" name="Straight Connector 27"/>
          <p:cNvCxnSpPr/>
          <p:nvPr/>
        </p:nvCxnSpPr>
        <p:spPr>
          <a:xfrm flipH="1">
            <a:off x="2743762" y="3071868"/>
            <a:ext cx="304800" cy="1"/>
          </a:xfrm>
          <a:prstGeom prst="line">
            <a:avLst/>
          </a:prstGeom>
          <a:ln w="12700" cmpd="sng"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9" name="Freeform 28"/>
          <p:cNvSpPr/>
          <p:nvPr/>
        </p:nvSpPr>
        <p:spPr>
          <a:xfrm flipH="1">
            <a:off x="4170029" y="5211847"/>
            <a:ext cx="891519" cy="342100"/>
          </a:xfrm>
          <a:custGeom>
            <a:avLst/>
            <a:gdLst>
              <a:gd name="connsiteX0" fmla="*/ 9167091 w 9167091"/>
              <a:gd name="connsiteY0" fmla="*/ 5137727 h 5149273"/>
              <a:gd name="connsiteX1" fmla="*/ 11546 w 9167091"/>
              <a:gd name="connsiteY1" fmla="*/ 5149273 h 5149273"/>
              <a:gd name="connsiteX2" fmla="*/ 0 w 9167091"/>
              <a:gd name="connsiteY2" fmla="*/ 0 h 5149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67091" h="5149273">
                <a:moveTo>
                  <a:pt x="9167091" y="5137727"/>
                </a:moveTo>
                <a:lnTo>
                  <a:pt x="11546" y="5149273"/>
                </a:lnTo>
                <a:cubicBezTo>
                  <a:pt x="7697" y="3432849"/>
                  <a:pt x="3849" y="1716424"/>
                  <a:pt x="0" y="0"/>
                </a:cubicBezTo>
              </a:path>
            </a:pathLst>
          </a:custGeom>
          <a:ln w="12700" cmpd="sng">
            <a:solidFill>
              <a:schemeClr val="accent3"/>
            </a:solidFill>
            <a:headEnd type="oval" w="lg" len="lg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 dirty="0">
              <a:latin typeface="Source Sans Pro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463421" y="2868066"/>
            <a:ext cx="2235200" cy="728533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r">
              <a:lnSpc>
                <a:spcPct val="89000"/>
              </a:lnSpc>
            </a:pPr>
            <a:r>
              <a:rPr lang="en-US" sz="2133" dirty="0" smtClean="0">
                <a:latin typeface="Bebas Neue" charset="0"/>
                <a:ea typeface="Bebas Neue" charset="0"/>
                <a:cs typeface="Bebas Neue" charset="0"/>
              </a:rPr>
              <a:t>Sample Text</a:t>
            </a:r>
            <a:endParaRPr lang="en-US" sz="2133" dirty="0">
              <a:latin typeface="Bebas Neue" charset="0"/>
              <a:ea typeface="Bebas Neue" charset="0"/>
              <a:cs typeface="Bebas Neue" charset="0"/>
            </a:endParaRPr>
          </a:p>
          <a:p>
            <a:pPr algn="r">
              <a:lnSpc>
                <a:spcPct val="89000"/>
              </a:lnSpc>
            </a:pPr>
            <a:r>
              <a:rPr lang="en-US" sz="1200" dirty="0" err="1">
                <a:latin typeface="Source Sans Pro" charset="0"/>
              </a:rPr>
              <a:t>Donec</a:t>
            </a:r>
            <a:r>
              <a:rPr lang="en-US" sz="1200" dirty="0">
                <a:latin typeface="Source Sans Pro" charset="0"/>
              </a:rPr>
              <a:t> dapibus ex tortor, </a:t>
            </a:r>
            <a:r>
              <a:rPr lang="en-US" sz="1200" dirty="0" err="1">
                <a:latin typeface="Source Sans Pro" charset="0"/>
              </a:rPr>
              <a:t>pellentesque</a:t>
            </a:r>
            <a:endParaRPr lang="en-US" sz="1200" dirty="0">
              <a:latin typeface="Source Sans Pro" charset="0"/>
            </a:endParaRPr>
          </a:p>
        </p:txBody>
      </p:sp>
      <p:sp>
        <p:nvSpPr>
          <p:cNvPr id="31" name="Rectangle 30"/>
          <p:cNvSpPr/>
          <p:nvPr/>
        </p:nvSpPr>
        <p:spPr>
          <a:xfrm>
            <a:off x="1799065" y="5370957"/>
            <a:ext cx="2235200" cy="728533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r">
              <a:lnSpc>
                <a:spcPct val="89000"/>
              </a:lnSpc>
            </a:pPr>
            <a:r>
              <a:rPr lang="en-US" sz="2133" dirty="0" smtClean="0">
                <a:latin typeface="Bebas Neue" charset="0"/>
                <a:ea typeface="Bebas Neue" charset="0"/>
                <a:cs typeface="Bebas Neue" charset="0"/>
              </a:rPr>
              <a:t>Sample Text</a:t>
            </a:r>
            <a:endParaRPr lang="en-US" sz="2133" dirty="0">
              <a:latin typeface="Bebas Neue" charset="0"/>
              <a:ea typeface="Bebas Neue" charset="0"/>
              <a:cs typeface="Bebas Neue" charset="0"/>
            </a:endParaRPr>
          </a:p>
          <a:p>
            <a:pPr algn="r">
              <a:lnSpc>
                <a:spcPct val="89000"/>
              </a:lnSpc>
            </a:pPr>
            <a:r>
              <a:rPr lang="en-US" sz="1200" dirty="0" err="1">
                <a:latin typeface="Source Sans Pro" charset="0"/>
              </a:rPr>
              <a:t>Donec</a:t>
            </a:r>
            <a:r>
              <a:rPr lang="en-US" sz="1200" dirty="0">
                <a:latin typeface="Source Sans Pro" charset="0"/>
              </a:rPr>
              <a:t> dapibus ex tortor, </a:t>
            </a:r>
            <a:r>
              <a:rPr lang="en-US" sz="1200" dirty="0" err="1">
                <a:latin typeface="Source Sans Pro" charset="0"/>
              </a:rPr>
              <a:t>pellentesque</a:t>
            </a:r>
            <a:endParaRPr lang="en-US" sz="1200" dirty="0">
              <a:latin typeface="Source Sans Pro" charset="0"/>
            </a:endParaRPr>
          </a:p>
        </p:txBody>
      </p:sp>
      <p:sp>
        <p:nvSpPr>
          <p:cNvPr id="32" name="Freeform 31"/>
          <p:cNvSpPr/>
          <p:nvPr/>
        </p:nvSpPr>
        <p:spPr>
          <a:xfrm>
            <a:off x="7210442" y="5223787"/>
            <a:ext cx="891519" cy="342100"/>
          </a:xfrm>
          <a:custGeom>
            <a:avLst/>
            <a:gdLst>
              <a:gd name="connsiteX0" fmla="*/ 9167091 w 9167091"/>
              <a:gd name="connsiteY0" fmla="*/ 5137727 h 5149273"/>
              <a:gd name="connsiteX1" fmla="*/ 11546 w 9167091"/>
              <a:gd name="connsiteY1" fmla="*/ 5149273 h 5149273"/>
              <a:gd name="connsiteX2" fmla="*/ 0 w 9167091"/>
              <a:gd name="connsiteY2" fmla="*/ 0 h 5149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67091" h="5149273">
                <a:moveTo>
                  <a:pt x="9167091" y="5137727"/>
                </a:moveTo>
                <a:lnTo>
                  <a:pt x="11546" y="5149273"/>
                </a:lnTo>
                <a:cubicBezTo>
                  <a:pt x="7697" y="3432849"/>
                  <a:pt x="3849" y="1716424"/>
                  <a:pt x="0" y="0"/>
                </a:cubicBezTo>
              </a:path>
            </a:pathLst>
          </a:custGeom>
          <a:ln w="12700" cmpd="sng">
            <a:solidFill>
              <a:schemeClr val="accent3"/>
            </a:solidFill>
            <a:headEnd type="oval" w="lg" len="lg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 dirty="0">
              <a:latin typeface="Source Sans Pro" charset="0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8238828" y="5370956"/>
            <a:ext cx="2235200" cy="728533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89000"/>
              </a:lnSpc>
            </a:pPr>
            <a:r>
              <a:rPr lang="en-US" sz="2133" dirty="0" smtClean="0">
                <a:latin typeface="Bebas Neue" charset="0"/>
                <a:ea typeface="Bebas Neue" charset="0"/>
                <a:cs typeface="Bebas Neue" charset="0"/>
              </a:rPr>
              <a:t>Sample Text</a:t>
            </a:r>
            <a:endParaRPr lang="en-US" sz="2133" dirty="0">
              <a:latin typeface="Bebas Neue" charset="0"/>
              <a:ea typeface="Bebas Neue" charset="0"/>
              <a:cs typeface="Bebas Neue" charset="0"/>
            </a:endParaRPr>
          </a:p>
          <a:p>
            <a:pPr>
              <a:lnSpc>
                <a:spcPct val="89000"/>
              </a:lnSpc>
            </a:pPr>
            <a:r>
              <a:rPr lang="en-US" sz="1200" dirty="0" err="1">
                <a:latin typeface="Source Sans Pro" charset="0"/>
              </a:rPr>
              <a:t>Donec</a:t>
            </a:r>
            <a:r>
              <a:rPr lang="en-US" sz="1200" dirty="0">
                <a:latin typeface="Source Sans Pro" charset="0"/>
              </a:rPr>
              <a:t> dapibus ex tortor, </a:t>
            </a:r>
            <a:r>
              <a:rPr lang="en-US" sz="1200" dirty="0" err="1">
                <a:latin typeface="Source Sans Pro" charset="0"/>
              </a:rPr>
              <a:t>pellentesque</a:t>
            </a:r>
            <a:endParaRPr lang="en-US" sz="1200" dirty="0">
              <a:latin typeface="Source Sans Pro" charset="0"/>
            </a:endParaRPr>
          </a:p>
        </p:txBody>
      </p:sp>
      <p:cxnSp>
        <p:nvCxnSpPr>
          <p:cNvPr id="34" name="Straight Connector 33"/>
          <p:cNvCxnSpPr/>
          <p:nvPr/>
        </p:nvCxnSpPr>
        <p:spPr>
          <a:xfrm>
            <a:off x="9201445" y="3071868"/>
            <a:ext cx="304800" cy="1"/>
          </a:xfrm>
          <a:prstGeom prst="line">
            <a:avLst/>
          </a:prstGeom>
          <a:ln w="12700" cmpd="sng"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5" name="Rectangle 34"/>
          <p:cNvSpPr/>
          <p:nvPr/>
        </p:nvSpPr>
        <p:spPr>
          <a:xfrm>
            <a:off x="9593710" y="2868065"/>
            <a:ext cx="2235200" cy="728533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89000"/>
              </a:lnSpc>
            </a:pPr>
            <a:r>
              <a:rPr lang="en-US" sz="2133" dirty="0" smtClean="0">
                <a:latin typeface="Bebas Neue" charset="0"/>
                <a:ea typeface="Bebas Neue" charset="0"/>
                <a:cs typeface="Bebas Neue" charset="0"/>
              </a:rPr>
              <a:t>Sample Text</a:t>
            </a:r>
            <a:endParaRPr lang="en-US" sz="2133" dirty="0">
              <a:latin typeface="Bebas Neue" charset="0"/>
              <a:ea typeface="Bebas Neue" charset="0"/>
              <a:cs typeface="Bebas Neue" charset="0"/>
            </a:endParaRPr>
          </a:p>
          <a:p>
            <a:pPr>
              <a:lnSpc>
                <a:spcPct val="89000"/>
              </a:lnSpc>
            </a:pPr>
            <a:r>
              <a:rPr lang="en-US" sz="1200" dirty="0" err="1">
                <a:latin typeface="Source Sans Pro" charset="0"/>
              </a:rPr>
              <a:t>Donec</a:t>
            </a:r>
            <a:r>
              <a:rPr lang="en-US" sz="1200" dirty="0">
                <a:latin typeface="Source Sans Pro" charset="0"/>
              </a:rPr>
              <a:t> dapibus ex tortor, </a:t>
            </a:r>
            <a:r>
              <a:rPr lang="en-US" sz="1200" dirty="0" err="1">
                <a:latin typeface="Source Sans Pro" charset="0"/>
              </a:rPr>
              <a:t>pellentesque</a:t>
            </a:r>
            <a:endParaRPr lang="en-US" sz="1200" dirty="0">
              <a:latin typeface="Source Sans Pro" charset="0"/>
            </a:endParaRPr>
          </a:p>
        </p:txBody>
      </p:sp>
      <p:sp>
        <p:nvSpPr>
          <p:cNvPr id="19" name="Title 18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Process in place infographic</a:t>
            </a:r>
          </a:p>
        </p:txBody>
      </p:sp>
    </p:spTree>
    <p:extLst>
      <p:ext uri="{BB962C8B-B14F-4D97-AF65-F5344CB8AC3E}">
        <p14:creationId xmlns:p14="http://schemas.microsoft.com/office/powerpoint/2010/main" val="5802683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9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2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2" presetClass="entr" presetSubtype="8" fill="hold" grpId="0" nodeType="withEffect">
                                  <p:stCondLst>
                                    <p:cond delay="165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2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195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2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2" presetClass="entr" presetSubtype="2" fill="hold" nodeType="withEffect">
                                  <p:stCondLst>
                                    <p:cond delay="95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8" dur="2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2" presetClass="entr" presetSubtype="2" fill="hold" grpId="0" nodeType="withEffect">
                                  <p:stCondLst>
                                    <p:cond delay="135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1" dur="2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195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2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195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2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22" presetClass="entr" presetSubtype="2" fill="hold" grpId="0" nodeType="withEffect">
                                  <p:stCondLst>
                                    <p:cond delay="135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0" dur="25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195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2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22" presetClass="entr" presetSubtype="2" fill="hold" nodeType="withEffect">
                                  <p:stCondLst>
                                    <p:cond delay="95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6" dur="2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0" presetClass="entr" presetSubtype="0" fill="hold" grpId="0" nodeType="withEffect">
                                  <p:stCondLst>
                                    <p:cond delay="195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2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 animBg="1"/>
      <p:bldP spid="9" grpId="0"/>
      <p:bldP spid="10" grpId="0"/>
      <p:bldP spid="11" grpId="0"/>
      <p:bldP spid="12" grpId="0"/>
      <p:bldP spid="13" grpId="0"/>
      <p:bldP spid="14" grpId="0" animBg="1"/>
      <p:bldP spid="15" grpId="0" animBg="1"/>
      <p:bldP spid="16" grpId="0" animBg="1"/>
      <p:bldP spid="17" grpId="0" animBg="1"/>
      <p:bldP spid="18" grpId="0" animBg="1"/>
      <p:bldP spid="26" grpId="0" animBg="1"/>
      <p:bldP spid="27" grpId="0"/>
      <p:bldP spid="29" grpId="0" animBg="1"/>
      <p:bldP spid="30" grpId="0"/>
      <p:bldP spid="31" grpId="0"/>
      <p:bldP spid="32" grpId="0" animBg="1"/>
      <p:bldP spid="33" grpId="0"/>
      <p:bldP spid="35" grpId="0"/>
    </p:bld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6"/>
          <p:cNvSpPr>
            <a:spLocks/>
          </p:cNvSpPr>
          <p:nvPr/>
        </p:nvSpPr>
        <p:spPr bwMode="auto">
          <a:xfrm>
            <a:off x="1406525" y="3321050"/>
            <a:ext cx="2584450" cy="1296988"/>
          </a:xfrm>
          <a:custGeom>
            <a:avLst/>
            <a:gdLst>
              <a:gd name="T0" fmla="*/ 220 w 440"/>
              <a:gd name="T1" fmla="*/ 166 h 220"/>
              <a:gd name="T2" fmla="*/ 54 w 440"/>
              <a:gd name="T3" fmla="*/ 0 h 220"/>
              <a:gd name="T4" fmla="*/ 0 w 440"/>
              <a:gd name="T5" fmla="*/ 0 h 220"/>
              <a:gd name="T6" fmla="*/ 220 w 440"/>
              <a:gd name="T7" fmla="*/ 220 h 220"/>
              <a:gd name="T8" fmla="*/ 440 w 440"/>
              <a:gd name="T9" fmla="*/ 0 h 220"/>
              <a:gd name="T10" fmla="*/ 386 w 440"/>
              <a:gd name="T11" fmla="*/ 0 h 220"/>
              <a:gd name="T12" fmla="*/ 220 w 440"/>
              <a:gd name="T13" fmla="*/ 166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40" h="220">
                <a:moveTo>
                  <a:pt x="220" y="166"/>
                </a:moveTo>
                <a:cubicBezTo>
                  <a:pt x="128" y="166"/>
                  <a:pt x="54" y="92"/>
                  <a:pt x="5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22"/>
                  <a:pt x="98" y="220"/>
                  <a:pt x="220" y="220"/>
                </a:cubicBezTo>
                <a:cubicBezTo>
                  <a:pt x="341" y="220"/>
                  <a:pt x="440" y="122"/>
                  <a:pt x="440" y="0"/>
                </a:cubicBezTo>
                <a:cubicBezTo>
                  <a:pt x="386" y="0"/>
                  <a:pt x="386" y="0"/>
                  <a:pt x="386" y="0"/>
                </a:cubicBezTo>
                <a:cubicBezTo>
                  <a:pt x="386" y="92"/>
                  <a:pt x="311" y="166"/>
                  <a:pt x="220" y="166"/>
                </a:cubicBezTo>
                <a:close/>
              </a:path>
            </a:pathLst>
          </a:custGeom>
          <a:solidFill>
            <a:schemeClr val="tx1">
              <a:alpha val="15000"/>
            </a:schemeClr>
          </a:solidFill>
          <a:ln w="3175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 sz="2400">
                <a:solidFill>
                  <a:schemeClr val="tx1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Roboto Condensed Light" panose="02000000000000000000" pitchFamily="2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Roboto Condensed Light" panose="02000000000000000000" pitchFamily="2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Roboto Condensed Light" panose="02000000000000000000" pitchFamily="2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Roboto Condensed Light" panose="02000000000000000000" pitchFamily="2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Roboto Condensed Light" panose="02000000000000000000" pitchFamily="2" charset="0"/>
              </a:defRPr>
            </a:lvl5pPr>
            <a:lvl6pPr marL="2514600" indent="-228600" defTabSz="12176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Roboto Condensed Light" panose="02000000000000000000" pitchFamily="2" charset="0"/>
              </a:defRPr>
            </a:lvl6pPr>
            <a:lvl7pPr marL="2971800" indent="-228600" defTabSz="12176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Roboto Condensed Light" panose="02000000000000000000" pitchFamily="2" charset="0"/>
              </a:defRPr>
            </a:lvl7pPr>
            <a:lvl8pPr marL="3429000" indent="-228600" defTabSz="12176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Roboto Condensed Light" panose="02000000000000000000" pitchFamily="2" charset="0"/>
              </a:defRPr>
            </a:lvl8pPr>
            <a:lvl9pPr marL="3886200" indent="-228600" defTabSz="12176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Roboto Condensed Light" panose="02000000000000000000" pitchFamily="2" charset="0"/>
              </a:defRPr>
            </a:lvl9pPr>
          </a:lstStyle>
          <a:p>
            <a:pPr algn="ctr" eaLnBrk="1" latinLnBrk="1" hangingPunct="1"/>
            <a:endParaRPr lang="en-US" altLang="en-US" b="1" dirty="0">
              <a:solidFill>
                <a:srgbClr val="FFFFFF"/>
              </a:solidFill>
              <a:latin typeface="Source Sans Pro" charset="0"/>
              <a:ea typeface="Source Sans Pro" charset="0"/>
              <a:cs typeface="Source Sans Pro" charset="0"/>
            </a:endParaRPr>
          </a:p>
        </p:txBody>
      </p:sp>
      <p:sp>
        <p:nvSpPr>
          <p:cNvPr id="5" name="Freeform 7"/>
          <p:cNvSpPr>
            <a:spLocks/>
          </p:cNvSpPr>
          <p:nvPr/>
        </p:nvSpPr>
        <p:spPr bwMode="auto">
          <a:xfrm>
            <a:off x="3673475" y="2024063"/>
            <a:ext cx="2582863" cy="1296987"/>
          </a:xfrm>
          <a:custGeom>
            <a:avLst/>
            <a:gdLst>
              <a:gd name="T0" fmla="*/ 220 w 440"/>
              <a:gd name="T1" fmla="*/ 0 h 220"/>
              <a:gd name="T2" fmla="*/ 0 w 440"/>
              <a:gd name="T3" fmla="*/ 220 h 220"/>
              <a:gd name="T4" fmla="*/ 54 w 440"/>
              <a:gd name="T5" fmla="*/ 220 h 220"/>
              <a:gd name="T6" fmla="*/ 220 w 440"/>
              <a:gd name="T7" fmla="*/ 54 h 220"/>
              <a:gd name="T8" fmla="*/ 386 w 440"/>
              <a:gd name="T9" fmla="*/ 220 h 220"/>
              <a:gd name="T10" fmla="*/ 440 w 440"/>
              <a:gd name="T11" fmla="*/ 220 h 220"/>
              <a:gd name="T12" fmla="*/ 220 w 440"/>
              <a:gd name="T13" fmla="*/ 0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40" h="220">
                <a:moveTo>
                  <a:pt x="220" y="0"/>
                </a:moveTo>
                <a:cubicBezTo>
                  <a:pt x="98" y="0"/>
                  <a:pt x="0" y="99"/>
                  <a:pt x="0" y="220"/>
                </a:cubicBezTo>
                <a:cubicBezTo>
                  <a:pt x="54" y="220"/>
                  <a:pt x="54" y="220"/>
                  <a:pt x="54" y="220"/>
                </a:cubicBezTo>
                <a:cubicBezTo>
                  <a:pt x="54" y="129"/>
                  <a:pt x="128" y="54"/>
                  <a:pt x="220" y="54"/>
                </a:cubicBezTo>
                <a:cubicBezTo>
                  <a:pt x="311" y="54"/>
                  <a:pt x="386" y="129"/>
                  <a:pt x="386" y="220"/>
                </a:cubicBezTo>
                <a:cubicBezTo>
                  <a:pt x="440" y="220"/>
                  <a:pt x="440" y="220"/>
                  <a:pt x="440" y="220"/>
                </a:cubicBezTo>
                <a:cubicBezTo>
                  <a:pt x="440" y="99"/>
                  <a:pt x="341" y="0"/>
                  <a:pt x="220" y="0"/>
                </a:cubicBezTo>
                <a:close/>
              </a:path>
            </a:pathLst>
          </a:custGeom>
          <a:solidFill>
            <a:schemeClr val="tx1">
              <a:alpha val="15000"/>
            </a:schemeClr>
          </a:solidFill>
          <a:ln w="3175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1" hangingPunct="1"/>
            <a:endParaRPr lang="en-US" altLang="en-US" b="1" dirty="0">
              <a:solidFill>
                <a:srgbClr val="FFFFFF"/>
              </a:solidFill>
              <a:latin typeface="Source Sans Pro" charset="0"/>
              <a:ea typeface="Source Sans Pro" charset="0"/>
              <a:cs typeface="Source Sans Pro" charset="0"/>
            </a:endParaRPr>
          </a:p>
        </p:txBody>
      </p:sp>
      <p:sp>
        <p:nvSpPr>
          <p:cNvPr id="6" name="Freeform 10"/>
          <p:cNvSpPr>
            <a:spLocks/>
          </p:cNvSpPr>
          <p:nvPr/>
        </p:nvSpPr>
        <p:spPr bwMode="auto">
          <a:xfrm>
            <a:off x="5938838" y="3321050"/>
            <a:ext cx="2582862" cy="1296988"/>
          </a:xfrm>
          <a:custGeom>
            <a:avLst/>
            <a:gdLst>
              <a:gd name="T0" fmla="*/ 220 w 440"/>
              <a:gd name="T1" fmla="*/ 166 h 220"/>
              <a:gd name="T2" fmla="*/ 54 w 440"/>
              <a:gd name="T3" fmla="*/ 0 h 220"/>
              <a:gd name="T4" fmla="*/ 0 w 440"/>
              <a:gd name="T5" fmla="*/ 0 h 220"/>
              <a:gd name="T6" fmla="*/ 220 w 440"/>
              <a:gd name="T7" fmla="*/ 220 h 220"/>
              <a:gd name="T8" fmla="*/ 440 w 440"/>
              <a:gd name="T9" fmla="*/ 0 h 220"/>
              <a:gd name="T10" fmla="*/ 386 w 440"/>
              <a:gd name="T11" fmla="*/ 0 h 220"/>
              <a:gd name="T12" fmla="*/ 220 w 440"/>
              <a:gd name="T13" fmla="*/ 166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40" h="220">
                <a:moveTo>
                  <a:pt x="220" y="166"/>
                </a:moveTo>
                <a:cubicBezTo>
                  <a:pt x="128" y="166"/>
                  <a:pt x="54" y="92"/>
                  <a:pt x="5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22"/>
                  <a:pt x="98" y="220"/>
                  <a:pt x="220" y="220"/>
                </a:cubicBezTo>
                <a:cubicBezTo>
                  <a:pt x="341" y="220"/>
                  <a:pt x="440" y="122"/>
                  <a:pt x="440" y="0"/>
                </a:cubicBezTo>
                <a:cubicBezTo>
                  <a:pt x="386" y="0"/>
                  <a:pt x="386" y="0"/>
                  <a:pt x="386" y="0"/>
                </a:cubicBezTo>
                <a:cubicBezTo>
                  <a:pt x="386" y="92"/>
                  <a:pt x="311" y="166"/>
                  <a:pt x="220" y="166"/>
                </a:cubicBezTo>
                <a:close/>
              </a:path>
            </a:pathLst>
          </a:custGeom>
          <a:solidFill>
            <a:schemeClr val="tx1">
              <a:alpha val="15000"/>
            </a:schemeClr>
          </a:solidFill>
          <a:ln w="3175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1" hangingPunct="1"/>
            <a:endParaRPr lang="en-US" altLang="en-US" b="1" dirty="0">
              <a:solidFill>
                <a:srgbClr val="FFFFFF"/>
              </a:solidFill>
              <a:latin typeface="Source Sans Pro" charset="0"/>
              <a:ea typeface="Source Sans Pro" charset="0"/>
              <a:cs typeface="Source Sans Pro" charset="0"/>
            </a:endParaRPr>
          </a:p>
        </p:txBody>
      </p:sp>
      <p:sp>
        <p:nvSpPr>
          <p:cNvPr id="7" name="Freeform 11"/>
          <p:cNvSpPr>
            <a:spLocks/>
          </p:cNvSpPr>
          <p:nvPr/>
        </p:nvSpPr>
        <p:spPr bwMode="auto">
          <a:xfrm>
            <a:off x="8205788" y="2024063"/>
            <a:ext cx="2582862" cy="1296987"/>
          </a:xfrm>
          <a:custGeom>
            <a:avLst/>
            <a:gdLst>
              <a:gd name="T0" fmla="*/ 220 w 440"/>
              <a:gd name="T1" fmla="*/ 0 h 220"/>
              <a:gd name="T2" fmla="*/ 0 w 440"/>
              <a:gd name="T3" fmla="*/ 220 h 220"/>
              <a:gd name="T4" fmla="*/ 54 w 440"/>
              <a:gd name="T5" fmla="*/ 220 h 220"/>
              <a:gd name="T6" fmla="*/ 220 w 440"/>
              <a:gd name="T7" fmla="*/ 54 h 220"/>
              <a:gd name="T8" fmla="*/ 386 w 440"/>
              <a:gd name="T9" fmla="*/ 220 h 220"/>
              <a:gd name="T10" fmla="*/ 440 w 440"/>
              <a:gd name="T11" fmla="*/ 220 h 220"/>
              <a:gd name="T12" fmla="*/ 220 w 440"/>
              <a:gd name="T13" fmla="*/ 0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40" h="220">
                <a:moveTo>
                  <a:pt x="220" y="0"/>
                </a:moveTo>
                <a:cubicBezTo>
                  <a:pt x="98" y="0"/>
                  <a:pt x="0" y="99"/>
                  <a:pt x="0" y="220"/>
                </a:cubicBezTo>
                <a:cubicBezTo>
                  <a:pt x="54" y="220"/>
                  <a:pt x="54" y="220"/>
                  <a:pt x="54" y="220"/>
                </a:cubicBezTo>
                <a:cubicBezTo>
                  <a:pt x="54" y="129"/>
                  <a:pt x="128" y="54"/>
                  <a:pt x="220" y="54"/>
                </a:cubicBezTo>
                <a:cubicBezTo>
                  <a:pt x="311" y="54"/>
                  <a:pt x="386" y="129"/>
                  <a:pt x="386" y="220"/>
                </a:cubicBezTo>
                <a:cubicBezTo>
                  <a:pt x="440" y="220"/>
                  <a:pt x="440" y="220"/>
                  <a:pt x="440" y="220"/>
                </a:cubicBezTo>
                <a:cubicBezTo>
                  <a:pt x="440" y="99"/>
                  <a:pt x="341" y="0"/>
                  <a:pt x="220" y="0"/>
                </a:cubicBezTo>
                <a:close/>
              </a:path>
            </a:pathLst>
          </a:custGeom>
          <a:solidFill>
            <a:schemeClr val="tx1">
              <a:alpha val="15000"/>
            </a:schemeClr>
          </a:solidFill>
          <a:ln w="3175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1" hangingPunct="1"/>
            <a:endParaRPr lang="en-US" altLang="en-US" b="1" dirty="0">
              <a:solidFill>
                <a:srgbClr val="FFFFFF"/>
              </a:solidFill>
              <a:latin typeface="Source Sans Pro" charset="0"/>
              <a:ea typeface="Source Sans Pro" charset="0"/>
              <a:cs typeface="Source Sans Pro" charset="0"/>
            </a:endParaRPr>
          </a:p>
        </p:txBody>
      </p:sp>
      <p:grpSp>
        <p:nvGrpSpPr>
          <p:cNvPr id="32" name="Group 31"/>
          <p:cNvGrpSpPr/>
          <p:nvPr/>
        </p:nvGrpSpPr>
        <p:grpSpPr>
          <a:xfrm>
            <a:off x="1268413" y="2040321"/>
            <a:ext cx="2722562" cy="2268019"/>
            <a:chOff x="1268413" y="2024063"/>
            <a:chExt cx="2722562" cy="2268019"/>
          </a:xfrm>
        </p:grpSpPr>
        <p:grpSp>
          <p:nvGrpSpPr>
            <p:cNvPr id="8" name="그룹 2"/>
            <p:cNvGrpSpPr/>
            <p:nvPr/>
          </p:nvGrpSpPr>
          <p:grpSpPr>
            <a:xfrm>
              <a:off x="1268413" y="2024063"/>
              <a:ext cx="2722562" cy="1633537"/>
              <a:chOff x="1268413" y="2024063"/>
              <a:chExt cx="2722562" cy="1633537"/>
            </a:xfrm>
            <a:effectLst/>
          </p:grpSpPr>
          <p:sp>
            <p:nvSpPr>
              <p:cNvPr id="9" name="Freeform 5"/>
              <p:cNvSpPr>
                <a:spLocks/>
              </p:cNvSpPr>
              <p:nvPr/>
            </p:nvSpPr>
            <p:spPr bwMode="auto">
              <a:xfrm>
                <a:off x="1406525" y="2024063"/>
                <a:ext cx="2584450" cy="1296987"/>
              </a:xfrm>
              <a:custGeom>
                <a:avLst/>
                <a:gdLst>
                  <a:gd name="T0" fmla="*/ 220 w 440"/>
                  <a:gd name="T1" fmla="*/ 0 h 220"/>
                  <a:gd name="T2" fmla="*/ 0 w 440"/>
                  <a:gd name="T3" fmla="*/ 220 h 220"/>
                  <a:gd name="T4" fmla="*/ 54 w 440"/>
                  <a:gd name="T5" fmla="*/ 220 h 220"/>
                  <a:gd name="T6" fmla="*/ 220 w 440"/>
                  <a:gd name="T7" fmla="*/ 54 h 220"/>
                  <a:gd name="T8" fmla="*/ 386 w 440"/>
                  <a:gd name="T9" fmla="*/ 220 h 220"/>
                  <a:gd name="T10" fmla="*/ 440 w 440"/>
                  <a:gd name="T11" fmla="*/ 220 h 220"/>
                  <a:gd name="T12" fmla="*/ 220 w 440"/>
                  <a:gd name="T13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0" h="220">
                    <a:moveTo>
                      <a:pt x="220" y="0"/>
                    </a:moveTo>
                    <a:cubicBezTo>
                      <a:pt x="98" y="0"/>
                      <a:pt x="0" y="99"/>
                      <a:pt x="0" y="220"/>
                    </a:cubicBezTo>
                    <a:cubicBezTo>
                      <a:pt x="54" y="220"/>
                      <a:pt x="54" y="220"/>
                      <a:pt x="54" y="220"/>
                    </a:cubicBezTo>
                    <a:cubicBezTo>
                      <a:pt x="54" y="129"/>
                      <a:pt x="128" y="54"/>
                      <a:pt x="220" y="54"/>
                    </a:cubicBezTo>
                    <a:cubicBezTo>
                      <a:pt x="311" y="54"/>
                      <a:pt x="386" y="129"/>
                      <a:pt x="386" y="220"/>
                    </a:cubicBezTo>
                    <a:cubicBezTo>
                      <a:pt x="440" y="220"/>
                      <a:pt x="440" y="220"/>
                      <a:pt x="440" y="220"/>
                    </a:cubicBezTo>
                    <a:cubicBezTo>
                      <a:pt x="440" y="99"/>
                      <a:pt x="341" y="0"/>
                      <a:pt x="2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Roboto Condensed Light" panose="02000000000000000000" pitchFamily="2" charset="0"/>
                    <a:ea typeface="Roboto Condensed Light" panose="02000000000000000000" pitchFamily="2" charset="0"/>
                    <a:cs typeface="Roboto Condensed Light" panose="02000000000000000000" pitchFamily="2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Roboto Condensed Light" panose="02000000000000000000" pitchFamily="2" charset="0"/>
                    <a:ea typeface="Roboto Condensed Light" panose="02000000000000000000" pitchFamily="2" charset="0"/>
                    <a:cs typeface="Roboto Condensed Light" panose="02000000000000000000" pitchFamily="2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Roboto Condensed Light" panose="02000000000000000000" pitchFamily="2" charset="0"/>
                    <a:ea typeface="Roboto Condensed Light" panose="02000000000000000000" pitchFamily="2" charset="0"/>
                    <a:cs typeface="Roboto Condensed Light" panose="02000000000000000000" pitchFamily="2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Roboto Condensed Light" panose="02000000000000000000" pitchFamily="2" charset="0"/>
                    <a:ea typeface="Roboto Condensed Light" panose="02000000000000000000" pitchFamily="2" charset="0"/>
                    <a:cs typeface="Roboto Condensed Light" panose="02000000000000000000" pitchFamily="2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Roboto Condensed Light" panose="02000000000000000000" pitchFamily="2" charset="0"/>
                    <a:ea typeface="Roboto Condensed Light" panose="02000000000000000000" pitchFamily="2" charset="0"/>
                    <a:cs typeface="Roboto Condensed Light" panose="02000000000000000000" pitchFamily="2" charset="0"/>
                  </a:defRPr>
                </a:lvl5pPr>
                <a:lvl6pPr marL="2514600" indent="-228600" defTabSz="121761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Roboto Condensed Light" panose="02000000000000000000" pitchFamily="2" charset="0"/>
                    <a:ea typeface="Roboto Condensed Light" panose="02000000000000000000" pitchFamily="2" charset="0"/>
                    <a:cs typeface="Roboto Condensed Light" panose="02000000000000000000" pitchFamily="2" charset="0"/>
                  </a:defRPr>
                </a:lvl6pPr>
                <a:lvl7pPr marL="2971800" indent="-228600" defTabSz="121761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Roboto Condensed Light" panose="02000000000000000000" pitchFamily="2" charset="0"/>
                    <a:ea typeface="Roboto Condensed Light" panose="02000000000000000000" pitchFamily="2" charset="0"/>
                    <a:cs typeface="Roboto Condensed Light" panose="02000000000000000000" pitchFamily="2" charset="0"/>
                  </a:defRPr>
                </a:lvl7pPr>
                <a:lvl8pPr marL="3429000" indent="-228600" defTabSz="121761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Roboto Condensed Light" panose="02000000000000000000" pitchFamily="2" charset="0"/>
                    <a:ea typeface="Roboto Condensed Light" panose="02000000000000000000" pitchFamily="2" charset="0"/>
                    <a:cs typeface="Roboto Condensed Light" panose="02000000000000000000" pitchFamily="2" charset="0"/>
                  </a:defRPr>
                </a:lvl8pPr>
                <a:lvl9pPr marL="3886200" indent="-228600" defTabSz="121761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Roboto Condensed Light" panose="02000000000000000000" pitchFamily="2" charset="0"/>
                    <a:ea typeface="Roboto Condensed Light" panose="02000000000000000000" pitchFamily="2" charset="0"/>
                    <a:cs typeface="Roboto Condensed Light" panose="02000000000000000000" pitchFamily="2" charset="0"/>
                  </a:defRPr>
                </a:lvl9pPr>
              </a:lstStyle>
              <a:p>
                <a:pPr algn="ctr" eaLnBrk="1" latinLnBrk="1" hangingPunct="1"/>
                <a:endParaRPr lang="en-US" altLang="en-US" b="1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endParaRPr>
              </a:p>
            </p:txBody>
          </p:sp>
          <p:sp>
            <p:nvSpPr>
              <p:cNvPr id="10" name="Isosceles Triangle 45"/>
              <p:cNvSpPr/>
              <p:nvPr/>
            </p:nvSpPr>
            <p:spPr>
              <a:xfrm rot="10800000">
                <a:off x="1268413" y="3321050"/>
                <a:ext cx="595312" cy="336550"/>
              </a:xfrm>
              <a:prstGeom prst="triangl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Roboto Condensed Light" panose="02000000000000000000" pitchFamily="2" charset="0"/>
                    <a:ea typeface="Roboto Condensed Light" panose="02000000000000000000" pitchFamily="2" charset="0"/>
                    <a:cs typeface="Roboto Condensed Light" panose="02000000000000000000" pitchFamily="2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Roboto Condensed Light" panose="02000000000000000000" pitchFamily="2" charset="0"/>
                    <a:ea typeface="Roboto Condensed Light" panose="02000000000000000000" pitchFamily="2" charset="0"/>
                    <a:cs typeface="Roboto Condensed Light" panose="02000000000000000000" pitchFamily="2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Roboto Condensed Light" panose="02000000000000000000" pitchFamily="2" charset="0"/>
                    <a:ea typeface="Roboto Condensed Light" panose="02000000000000000000" pitchFamily="2" charset="0"/>
                    <a:cs typeface="Roboto Condensed Light" panose="02000000000000000000" pitchFamily="2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Roboto Condensed Light" panose="02000000000000000000" pitchFamily="2" charset="0"/>
                    <a:ea typeface="Roboto Condensed Light" panose="02000000000000000000" pitchFamily="2" charset="0"/>
                    <a:cs typeface="Roboto Condensed Light" panose="02000000000000000000" pitchFamily="2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Roboto Condensed Light" panose="02000000000000000000" pitchFamily="2" charset="0"/>
                    <a:ea typeface="Roboto Condensed Light" panose="02000000000000000000" pitchFamily="2" charset="0"/>
                    <a:cs typeface="Roboto Condensed Light" panose="02000000000000000000" pitchFamily="2" charset="0"/>
                  </a:defRPr>
                </a:lvl5pPr>
                <a:lvl6pPr marL="2514600" indent="-228600" defTabSz="121761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Roboto Condensed Light" panose="02000000000000000000" pitchFamily="2" charset="0"/>
                    <a:ea typeface="Roboto Condensed Light" panose="02000000000000000000" pitchFamily="2" charset="0"/>
                    <a:cs typeface="Roboto Condensed Light" panose="02000000000000000000" pitchFamily="2" charset="0"/>
                  </a:defRPr>
                </a:lvl6pPr>
                <a:lvl7pPr marL="2971800" indent="-228600" defTabSz="121761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Roboto Condensed Light" panose="02000000000000000000" pitchFamily="2" charset="0"/>
                    <a:ea typeface="Roboto Condensed Light" panose="02000000000000000000" pitchFamily="2" charset="0"/>
                    <a:cs typeface="Roboto Condensed Light" panose="02000000000000000000" pitchFamily="2" charset="0"/>
                  </a:defRPr>
                </a:lvl7pPr>
                <a:lvl8pPr marL="3429000" indent="-228600" defTabSz="121761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Roboto Condensed Light" panose="02000000000000000000" pitchFamily="2" charset="0"/>
                    <a:ea typeface="Roboto Condensed Light" panose="02000000000000000000" pitchFamily="2" charset="0"/>
                    <a:cs typeface="Roboto Condensed Light" panose="02000000000000000000" pitchFamily="2" charset="0"/>
                  </a:defRPr>
                </a:lvl8pPr>
                <a:lvl9pPr marL="3886200" indent="-228600" defTabSz="121761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Roboto Condensed Light" panose="02000000000000000000" pitchFamily="2" charset="0"/>
                    <a:ea typeface="Roboto Condensed Light" panose="02000000000000000000" pitchFamily="2" charset="0"/>
                    <a:cs typeface="Roboto Condensed Light" panose="02000000000000000000" pitchFamily="2" charset="0"/>
                  </a:defRPr>
                </a:lvl9pPr>
              </a:lstStyle>
              <a:p>
                <a:pPr algn="ctr" eaLnBrk="1" latinLnBrk="1" hangingPunct="1"/>
                <a:endParaRPr lang="en-US" altLang="en-US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endParaRPr>
              </a:p>
            </p:txBody>
          </p:sp>
        </p:grpSp>
        <p:sp>
          <p:nvSpPr>
            <p:cNvPr id="16" name="TextBox 15"/>
            <p:cNvSpPr txBox="1"/>
            <p:nvPr/>
          </p:nvSpPr>
          <p:spPr>
            <a:xfrm rot="1084592">
              <a:off x="1633799" y="2213900"/>
              <a:ext cx="2078182" cy="2078182"/>
            </a:xfrm>
            <a:prstGeom prst="rect">
              <a:avLst/>
            </a:prstGeom>
            <a:noFill/>
          </p:spPr>
          <p:txBody>
            <a:bodyPr wrap="none" rtlCol="0">
              <a:prstTxWarp prst="textArchUp">
                <a:avLst/>
              </a:prstTxWarp>
              <a:spAutoFit/>
            </a:bodyPr>
            <a:lstStyle/>
            <a:p>
              <a:pPr algn="ctr"/>
              <a:r>
                <a:rPr lang="en-US" dirty="0" smtClean="0">
                  <a:solidFill>
                    <a:schemeClr val="bg1"/>
                  </a:solidFill>
                  <a:latin typeface="Source Sans Pro" charset="0"/>
                </a:rPr>
                <a:t>01 </a:t>
              </a:r>
              <a:r>
                <a:rPr lang="en-US" dirty="0" err="1" smtClean="0">
                  <a:solidFill>
                    <a:schemeClr val="bg1"/>
                  </a:solidFill>
                  <a:latin typeface="Source Sans Pro" charset="0"/>
                </a:rPr>
                <a:t>Lorem</a:t>
              </a:r>
              <a:r>
                <a:rPr lang="en-US" dirty="0" smtClean="0">
                  <a:solidFill>
                    <a:schemeClr val="bg1"/>
                  </a:solidFill>
                  <a:latin typeface="Source Sans Pro" charset="0"/>
                </a:rPr>
                <a:t> </a:t>
              </a:r>
              <a:r>
                <a:rPr lang="en-US" dirty="0">
                  <a:solidFill>
                    <a:schemeClr val="bg1"/>
                  </a:solidFill>
                  <a:latin typeface="Source Sans Pro" charset="0"/>
                </a:rPr>
                <a:t>ipsum dolor sit </a:t>
              </a:r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3673475" y="2218479"/>
            <a:ext cx="2582863" cy="2415817"/>
            <a:chOff x="3673475" y="2202221"/>
            <a:chExt cx="2582863" cy="2415817"/>
          </a:xfrm>
        </p:grpSpPr>
        <p:sp>
          <p:nvSpPr>
            <p:cNvPr id="12" name="Freeform 8"/>
            <p:cNvSpPr>
              <a:spLocks/>
            </p:cNvSpPr>
            <p:nvPr/>
          </p:nvSpPr>
          <p:spPr bwMode="auto">
            <a:xfrm>
              <a:off x="3673475" y="3321050"/>
              <a:ext cx="2582863" cy="1296988"/>
            </a:xfrm>
            <a:custGeom>
              <a:avLst/>
              <a:gdLst>
                <a:gd name="T0" fmla="*/ 220 w 440"/>
                <a:gd name="T1" fmla="*/ 166 h 220"/>
                <a:gd name="T2" fmla="*/ 54 w 440"/>
                <a:gd name="T3" fmla="*/ 0 h 220"/>
                <a:gd name="T4" fmla="*/ 0 w 440"/>
                <a:gd name="T5" fmla="*/ 0 h 220"/>
                <a:gd name="T6" fmla="*/ 220 w 440"/>
                <a:gd name="T7" fmla="*/ 220 h 220"/>
                <a:gd name="T8" fmla="*/ 440 w 440"/>
                <a:gd name="T9" fmla="*/ 0 h 220"/>
                <a:gd name="T10" fmla="*/ 386 w 440"/>
                <a:gd name="T11" fmla="*/ 0 h 220"/>
                <a:gd name="T12" fmla="*/ 220 w 440"/>
                <a:gd name="T13" fmla="*/ 166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0" h="220">
                  <a:moveTo>
                    <a:pt x="220" y="166"/>
                  </a:moveTo>
                  <a:cubicBezTo>
                    <a:pt x="128" y="166"/>
                    <a:pt x="54" y="92"/>
                    <a:pt x="5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2"/>
                    <a:pt x="98" y="220"/>
                    <a:pt x="220" y="220"/>
                  </a:cubicBezTo>
                  <a:cubicBezTo>
                    <a:pt x="341" y="220"/>
                    <a:pt x="440" y="122"/>
                    <a:pt x="440" y="0"/>
                  </a:cubicBezTo>
                  <a:cubicBezTo>
                    <a:pt x="386" y="0"/>
                    <a:pt x="386" y="0"/>
                    <a:pt x="386" y="0"/>
                  </a:cubicBezTo>
                  <a:cubicBezTo>
                    <a:pt x="386" y="92"/>
                    <a:pt x="311" y="166"/>
                    <a:pt x="220" y="166"/>
                  </a:cubicBezTo>
                  <a:close/>
                </a:path>
              </a:pathLst>
            </a:custGeom>
            <a:solidFill>
              <a:schemeClr val="accent2"/>
            </a:solidFill>
            <a:ln w="3175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latinLnBrk="1" hangingPunct="1"/>
              <a:endParaRPr lang="en-US" altLang="en-US" b="1" dirty="0">
                <a:solidFill>
                  <a:srgbClr val="FFFFFF"/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 rot="18996785">
              <a:off x="3811273" y="2202221"/>
              <a:ext cx="2286000" cy="2286000"/>
            </a:xfrm>
            <a:prstGeom prst="rect">
              <a:avLst/>
            </a:prstGeom>
            <a:noFill/>
          </p:spPr>
          <p:txBody>
            <a:bodyPr wrap="none" rtlCol="0">
              <a:prstTxWarp prst="textArchDown">
                <a:avLst/>
              </a:prstTxWarp>
              <a:spAutoFit/>
            </a:bodyPr>
            <a:lstStyle/>
            <a:p>
              <a:r>
                <a:rPr lang="en-US" dirty="0" smtClean="0">
                  <a:solidFill>
                    <a:schemeClr val="bg1"/>
                  </a:solidFill>
                  <a:latin typeface="Source Sans Pro" charset="0"/>
                </a:rPr>
                <a:t>02 </a:t>
              </a:r>
              <a:r>
                <a:rPr lang="en-US" dirty="0" err="1" smtClean="0">
                  <a:solidFill>
                    <a:schemeClr val="bg1"/>
                  </a:solidFill>
                  <a:latin typeface="Source Sans Pro" charset="0"/>
                </a:rPr>
                <a:t>Lorem</a:t>
              </a:r>
              <a:r>
                <a:rPr lang="en-US" dirty="0" smtClean="0">
                  <a:solidFill>
                    <a:schemeClr val="bg1"/>
                  </a:solidFill>
                  <a:latin typeface="Source Sans Pro" charset="0"/>
                </a:rPr>
                <a:t> </a:t>
              </a:r>
              <a:r>
                <a:rPr lang="en-US" dirty="0">
                  <a:solidFill>
                    <a:schemeClr val="bg1"/>
                  </a:solidFill>
                  <a:latin typeface="Source Sans Pro" charset="0"/>
                </a:rPr>
                <a:t>ipsum dolor sit </a:t>
              </a: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5938838" y="2040321"/>
            <a:ext cx="2582862" cy="2708073"/>
            <a:chOff x="5938838" y="2024063"/>
            <a:chExt cx="2582862" cy="2708073"/>
          </a:xfrm>
        </p:grpSpPr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5938838" y="2024063"/>
              <a:ext cx="2582862" cy="1296987"/>
            </a:xfrm>
            <a:custGeom>
              <a:avLst/>
              <a:gdLst>
                <a:gd name="T0" fmla="*/ 220 w 440"/>
                <a:gd name="T1" fmla="*/ 0 h 220"/>
                <a:gd name="T2" fmla="*/ 0 w 440"/>
                <a:gd name="T3" fmla="*/ 220 h 220"/>
                <a:gd name="T4" fmla="*/ 54 w 440"/>
                <a:gd name="T5" fmla="*/ 220 h 220"/>
                <a:gd name="T6" fmla="*/ 220 w 440"/>
                <a:gd name="T7" fmla="*/ 54 h 220"/>
                <a:gd name="T8" fmla="*/ 386 w 440"/>
                <a:gd name="T9" fmla="*/ 220 h 220"/>
                <a:gd name="T10" fmla="*/ 440 w 440"/>
                <a:gd name="T11" fmla="*/ 220 h 220"/>
                <a:gd name="T12" fmla="*/ 220 w 440"/>
                <a:gd name="T13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0" h="220">
                  <a:moveTo>
                    <a:pt x="220" y="0"/>
                  </a:moveTo>
                  <a:cubicBezTo>
                    <a:pt x="98" y="0"/>
                    <a:pt x="0" y="99"/>
                    <a:pt x="0" y="220"/>
                  </a:cubicBezTo>
                  <a:cubicBezTo>
                    <a:pt x="54" y="220"/>
                    <a:pt x="54" y="220"/>
                    <a:pt x="54" y="220"/>
                  </a:cubicBezTo>
                  <a:cubicBezTo>
                    <a:pt x="54" y="129"/>
                    <a:pt x="128" y="54"/>
                    <a:pt x="220" y="54"/>
                  </a:cubicBezTo>
                  <a:cubicBezTo>
                    <a:pt x="311" y="54"/>
                    <a:pt x="386" y="129"/>
                    <a:pt x="386" y="220"/>
                  </a:cubicBezTo>
                  <a:cubicBezTo>
                    <a:pt x="440" y="220"/>
                    <a:pt x="440" y="220"/>
                    <a:pt x="440" y="220"/>
                  </a:cubicBezTo>
                  <a:cubicBezTo>
                    <a:pt x="440" y="99"/>
                    <a:pt x="341" y="0"/>
                    <a:pt x="220" y="0"/>
                  </a:cubicBezTo>
                  <a:close/>
                </a:path>
              </a:pathLst>
            </a:custGeom>
            <a:solidFill>
              <a:schemeClr val="accent3"/>
            </a:solidFill>
            <a:ln w="3175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latinLnBrk="1" hangingPunct="1"/>
              <a:endParaRPr lang="en-US" altLang="en-US" b="1" dirty="0">
                <a:solidFill>
                  <a:srgbClr val="FFFFFF"/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 rot="1084592">
              <a:off x="6046695" y="2217536"/>
              <a:ext cx="2286000" cy="2514600"/>
            </a:xfrm>
            <a:prstGeom prst="rect">
              <a:avLst/>
            </a:prstGeom>
            <a:noFill/>
          </p:spPr>
          <p:txBody>
            <a:bodyPr wrap="none" rtlCol="0">
              <a:prstTxWarp prst="textArchUp">
                <a:avLst/>
              </a:prstTxWarp>
              <a:spAutoFit/>
            </a:bodyPr>
            <a:lstStyle/>
            <a:p>
              <a:pPr algn="ctr"/>
              <a:r>
                <a:rPr lang="en-US" dirty="0" smtClean="0">
                  <a:solidFill>
                    <a:schemeClr val="bg1"/>
                  </a:solidFill>
                  <a:latin typeface="Source Sans Pro" charset="0"/>
                </a:rPr>
                <a:t>03 </a:t>
              </a:r>
              <a:r>
                <a:rPr lang="en-US" dirty="0" err="1" smtClean="0">
                  <a:solidFill>
                    <a:schemeClr val="bg1"/>
                  </a:solidFill>
                  <a:latin typeface="Source Sans Pro" charset="0"/>
                </a:rPr>
                <a:t>Lorem</a:t>
              </a:r>
              <a:r>
                <a:rPr lang="en-US" dirty="0" smtClean="0">
                  <a:solidFill>
                    <a:schemeClr val="bg1"/>
                  </a:solidFill>
                  <a:latin typeface="Source Sans Pro" charset="0"/>
                </a:rPr>
                <a:t> </a:t>
              </a:r>
              <a:r>
                <a:rPr lang="en-US" dirty="0">
                  <a:solidFill>
                    <a:schemeClr val="bg1"/>
                  </a:solidFill>
                  <a:latin typeface="Source Sans Pro" charset="0"/>
                </a:rPr>
                <a:t>ipsum dolor sit </a:t>
              </a:r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8205788" y="2205226"/>
            <a:ext cx="2722562" cy="2429070"/>
            <a:chOff x="8205788" y="2188968"/>
            <a:chExt cx="2722562" cy="2429070"/>
          </a:xfrm>
        </p:grpSpPr>
        <p:grpSp>
          <p:nvGrpSpPr>
            <p:cNvPr id="13" name="그룹 3"/>
            <p:cNvGrpSpPr/>
            <p:nvPr/>
          </p:nvGrpSpPr>
          <p:grpSpPr>
            <a:xfrm>
              <a:off x="8205788" y="2984500"/>
              <a:ext cx="2722562" cy="1633538"/>
              <a:chOff x="8205788" y="2984500"/>
              <a:chExt cx="2722562" cy="1633538"/>
            </a:xfrm>
            <a:solidFill>
              <a:schemeClr val="accent4"/>
            </a:solidFill>
            <a:effectLst/>
          </p:grpSpPr>
          <p:sp>
            <p:nvSpPr>
              <p:cNvPr id="14" name="Freeform 12"/>
              <p:cNvSpPr>
                <a:spLocks/>
              </p:cNvSpPr>
              <p:nvPr/>
            </p:nvSpPr>
            <p:spPr bwMode="auto">
              <a:xfrm>
                <a:off x="8205788" y="3321050"/>
                <a:ext cx="2582862" cy="1296988"/>
              </a:xfrm>
              <a:custGeom>
                <a:avLst/>
                <a:gdLst>
                  <a:gd name="T0" fmla="*/ 220 w 440"/>
                  <a:gd name="T1" fmla="*/ 166 h 220"/>
                  <a:gd name="T2" fmla="*/ 54 w 440"/>
                  <a:gd name="T3" fmla="*/ 0 h 220"/>
                  <a:gd name="T4" fmla="*/ 0 w 440"/>
                  <a:gd name="T5" fmla="*/ 0 h 220"/>
                  <a:gd name="T6" fmla="*/ 220 w 440"/>
                  <a:gd name="T7" fmla="*/ 220 h 220"/>
                  <a:gd name="T8" fmla="*/ 440 w 440"/>
                  <a:gd name="T9" fmla="*/ 0 h 220"/>
                  <a:gd name="T10" fmla="*/ 386 w 440"/>
                  <a:gd name="T11" fmla="*/ 0 h 220"/>
                  <a:gd name="T12" fmla="*/ 220 w 440"/>
                  <a:gd name="T13" fmla="*/ 166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0" h="220">
                    <a:moveTo>
                      <a:pt x="220" y="166"/>
                    </a:moveTo>
                    <a:cubicBezTo>
                      <a:pt x="128" y="166"/>
                      <a:pt x="54" y="92"/>
                      <a:pt x="5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22"/>
                      <a:pt x="98" y="220"/>
                      <a:pt x="220" y="220"/>
                    </a:cubicBezTo>
                    <a:cubicBezTo>
                      <a:pt x="341" y="220"/>
                      <a:pt x="440" y="122"/>
                      <a:pt x="440" y="0"/>
                    </a:cubicBezTo>
                    <a:cubicBezTo>
                      <a:pt x="386" y="0"/>
                      <a:pt x="386" y="0"/>
                      <a:pt x="386" y="0"/>
                    </a:cubicBezTo>
                    <a:cubicBezTo>
                      <a:pt x="386" y="92"/>
                      <a:pt x="311" y="166"/>
                      <a:pt x="220" y="166"/>
                    </a:cubicBezTo>
                    <a:close/>
                  </a:path>
                </a:pathLst>
              </a:custGeom>
              <a:grpFill/>
              <a:ln w="3175" cap="flat" cmpd="sng" algn="ctr">
                <a:noFill/>
                <a:prstDash val="solid"/>
                <a:miter lim="800000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latinLnBrk="1" hangingPunct="1"/>
                <a:endParaRPr lang="en-US" altLang="en-US" b="1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endParaRPr>
              </a:p>
            </p:txBody>
          </p:sp>
          <p:sp>
            <p:nvSpPr>
              <p:cNvPr id="15" name="Isosceles Triangle 46"/>
              <p:cNvSpPr/>
              <p:nvPr/>
            </p:nvSpPr>
            <p:spPr>
              <a:xfrm>
                <a:off x="10331450" y="2984500"/>
                <a:ext cx="596900" cy="336550"/>
              </a:xfrm>
              <a:prstGeom prst="triangle">
                <a:avLst/>
              </a:prstGeom>
              <a:grpFill/>
              <a:ln w="25400" cap="flat" cmpd="sng" algn="ctr">
                <a:noFill/>
                <a:prstDash val="solid"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Roboto Condensed Light" panose="02000000000000000000" pitchFamily="2" charset="0"/>
                    <a:ea typeface="Roboto Condensed Light" panose="02000000000000000000" pitchFamily="2" charset="0"/>
                    <a:cs typeface="Roboto Condensed Light" panose="02000000000000000000" pitchFamily="2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Roboto Condensed Light" panose="02000000000000000000" pitchFamily="2" charset="0"/>
                    <a:ea typeface="Roboto Condensed Light" panose="02000000000000000000" pitchFamily="2" charset="0"/>
                    <a:cs typeface="Roboto Condensed Light" panose="02000000000000000000" pitchFamily="2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Roboto Condensed Light" panose="02000000000000000000" pitchFamily="2" charset="0"/>
                    <a:ea typeface="Roboto Condensed Light" panose="02000000000000000000" pitchFamily="2" charset="0"/>
                    <a:cs typeface="Roboto Condensed Light" panose="02000000000000000000" pitchFamily="2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Roboto Condensed Light" panose="02000000000000000000" pitchFamily="2" charset="0"/>
                    <a:ea typeface="Roboto Condensed Light" panose="02000000000000000000" pitchFamily="2" charset="0"/>
                    <a:cs typeface="Roboto Condensed Light" panose="02000000000000000000" pitchFamily="2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Roboto Condensed Light" panose="02000000000000000000" pitchFamily="2" charset="0"/>
                    <a:ea typeface="Roboto Condensed Light" panose="02000000000000000000" pitchFamily="2" charset="0"/>
                    <a:cs typeface="Roboto Condensed Light" panose="02000000000000000000" pitchFamily="2" charset="0"/>
                  </a:defRPr>
                </a:lvl5pPr>
                <a:lvl6pPr marL="2514600" indent="-228600" defTabSz="121761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Roboto Condensed Light" panose="02000000000000000000" pitchFamily="2" charset="0"/>
                    <a:ea typeface="Roboto Condensed Light" panose="02000000000000000000" pitchFamily="2" charset="0"/>
                    <a:cs typeface="Roboto Condensed Light" panose="02000000000000000000" pitchFamily="2" charset="0"/>
                  </a:defRPr>
                </a:lvl6pPr>
                <a:lvl7pPr marL="2971800" indent="-228600" defTabSz="121761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Roboto Condensed Light" panose="02000000000000000000" pitchFamily="2" charset="0"/>
                    <a:ea typeface="Roboto Condensed Light" panose="02000000000000000000" pitchFamily="2" charset="0"/>
                    <a:cs typeface="Roboto Condensed Light" panose="02000000000000000000" pitchFamily="2" charset="0"/>
                  </a:defRPr>
                </a:lvl7pPr>
                <a:lvl8pPr marL="3429000" indent="-228600" defTabSz="121761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Roboto Condensed Light" panose="02000000000000000000" pitchFamily="2" charset="0"/>
                    <a:ea typeface="Roboto Condensed Light" panose="02000000000000000000" pitchFamily="2" charset="0"/>
                    <a:cs typeface="Roboto Condensed Light" panose="02000000000000000000" pitchFamily="2" charset="0"/>
                  </a:defRPr>
                </a:lvl8pPr>
                <a:lvl9pPr marL="3886200" indent="-228600" defTabSz="121761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Roboto Condensed Light" panose="02000000000000000000" pitchFamily="2" charset="0"/>
                    <a:ea typeface="Roboto Condensed Light" panose="02000000000000000000" pitchFamily="2" charset="0"/>
                    <a:cs typeface="Roboto Condensed Light" panose="02000000000000000000" pitchFamily="2" charset="0"/>
                  </a:defRPr>
                </a:lvl9pPr>
              </a:lstStyle>
              <a:p>
                <a:pPr algn="ctr" eaLnBrk="1" latinLnBrk="1" hangingPunct="1"/>
                <a:endParaRPr lang="en-US" altLang="en-US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endParaRPr>
              </a:p>
            </p:txBody>
          </p:sp>
        </p:grpSp>
        <p:sp>
          <p:nvSpPr>
            <p:cNvPr id="19" name="TextBox 18"/>
            <p:cNvSpPr txBox="1"/>
            <p:nvPr/>
          </p:nvSpPr>
          <p:spPr>
            <a:xfrm rot="18996785">
              <a:off x="8362078" y="2188968"/>
              <a:ext cx="2286000" cy="2286000"/>
            </a:xfrm>
            <a:prstGeom prst="rect">
              <a:avLst/>
            </a:prstGeom>
            <a:noFill/>
          </p:spPr>
          <p:txBody>
            <a:bodyPr wrap="none" rtlCol="0">
              <a:prstTxWarp prst="textArchDown">
                <a:avLst/>
              </a:prstTxWarp>
              <a:spAutoFit/>
            </a:bodyPr>
            <a:lstStyle/>
            <a:p>
              <a:r>
                <a:rPr lang="en-US" dirty="0" smtClean="0">
                  <a:solidFill>
                    <a:schemeClr val="bg1"/>
                  </a:solidFill>
                  <a:latin typeface="Source Sans Pro" charset="0"/>
                </a:rPr>
                <a:t>04 </a:t>
              </a:r>
              <a:r>
                <a:rPr lang="en-US" dirty="0" err="1" smtClean="0">
                  <a:solidFill>
                    <a:schemeClr val="bg1"/>
                  </a:solidFill>
                  <a:latin typeface="Source Sans Pro" charset="0"/>
                </a:rPr>
                <a:t>Lorem</a:t>
              </a:r>
              <a:r>
                <a:rPr lang="en-US" dirty="0" smtClean="0">
                  <a:solidFill>
                    <a:schemeClr val="bg1"/>
                  </a:solidFill>
                  <a:latin typeface="Source Sans Pro" charset="0"/>
                </a:rPr>
                <a:t> </a:t>
              </a:r>
              <a:r>
                <a:rPr lang="en-US" dirty="0">
                  <a:solidFill>
                    <a:schemeClr val="bg1"/>
                  </a:solidFill>
                  <a:latin typeface="Source Sans Pro" charset="0"/>
                </a:rPr>
                <a:t>ipsum dolor sit </a:t>
              </a:r>
            </a:p>
          </p:txBody>
        </p:sp>
      </p:grpSp>
      <p:sp>
        <p:nvSpPr>
          <p:cNvPr id="23" name="Rectangle 22"/>
          <p:cNvSpPr/>
          <p:nvPr/>
        </p:nvSpPr>
        <p:spPr>
          <a:xfrm>
            <a:off x="1548757" y="4815458"/>
            <a:ext cx="2248265" cy="97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ts val="600"/>
              </a:spcBef>
            </a:pPr>
            <a:r>
              <a:rPr lang="en-US" sz="2000" dirty="0" smtClean="0">
                <a:latin typeface="Bebas Neue" charset="0"/>
                <a:ea typeface="Bebas Neue" charset="0"/>
                <a:cs typeface="Bebas Neue" charset="0"/>
              </a:rPr>
              <a:t>We are the best.</a:t>
            </a:r>
          </a:p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>
                <a:latin typeface="Source Sans Pro" charset="0"/>
              </a:rPr>
              <a:t>. </a:t>
            </a:r>
            <a:r>
              <a:rPr lang="en-US" sz="1200" dirty="0" err="1">
                <a:latin typeface="Source Sans Pro" charset="0"/>
              </a:rPr>
              <a:t>Lorem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ipsum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smtClean="0">
                <a:latin typeface="Source Sans Pro" charset="0"/>
              </a:rPr>
              <a:t>dolor.</a:t>
            </a:r>
          </a:p>
        </p:txBody>
      </p:sp>
      <p:sp>
        <p:nvSpPr>
          <p:cNvPr id="25" name="Rectangle 24"/>
          <p:cNvSpPr/>
          <p:nvPr/>
        </p:nvSpPr>
        <p:spPr>
          <a:xfrm>
            <a:off x="3840773" y="4815458"/>
            <a:ext cx="2248265" cy="97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ts val="600"/>
              </a:spcBef>
            </a:pPr>
            <a:r>
              <a:rPr lang="en-US" sz="2000" dirty="0" smtClean="0">
                <a:latin typeface="Bebas Neue" charset="0"/>
                <a:ea typeface="Bebas Neue" charset="0"/>
                <a:cs typeface="Bebas Neue" charset="0"/>
              </a:rPr>
              <a:t>We are the best.</a:t>
            </a:r>
          </a:p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>
                <a:latin typeface="Source Sans Pro" charset="0"/>
              </a:rPr>
              <a:t>. </a:t>
            </a:r>
            <a:r>
              <a:rPr lang="en-US" sz="1200" dirty="0" err="1">
                <a:latin typeface="Source Sans Pro" charset="0"/>
              </a:rPr>
              <a:t>Lorem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ipsum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smtClean="0">
                <a:latin typeface="Source Sans Pro" charset="0"/>
              </a:rPr>
              <a:t>dolor.</a:t>
            </a:r>
          </a:p>
        </p:txBody>
      </p:sp>
      <p:sp>
        <p:nvSpPr>
          <p:cNvPr id="26" name="Rectangle 25"/>
          <p:cNvSpPr/>
          <p:nvPr/>
        </p:nvSpPr>
        <p:spPr>
          <a:xfrm>
            <a:off x="6106136" y="4815458"/>
            <a:ext cx="2248265" cy="97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ts val="600"/>
              </a:spcBef>
            </a:pPr>
            <a:r>
              <a:rPr lang="en-US" sz="2000" dirty="0" smtClean="0">
                <a:latin typeface="Bebas Neue" charset="0"/>
                <a:ea typeface="Bebas Neue" charset="0"/>
                <a:cs typeface="Bebas Neue" charset="0"/>
              </a:rPr>
              <a:t>We are the best.</a:t>
            </a:r>
          </a:p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>
                <a:latin typeface="Source Sans Pro" charset="0"/>
              </a:rPr>
              <a:t>. </a:t>
            </a:r>
            <a:r>
              <a:rPr lang="en-US" sz="1200" dirty="0" err="1">
                <a:latin typeface="Source Sans Pro" charset="0"/>
              </a:rPr>
              <a:t>Lorem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ipsum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smtClean="0">
                <a:latin typeface="Source Sans Pro" charset="0"/>
              </a:rPr>
              <a:t>dolor.</a:t>
            </a:r>
          </a:p>
        </p:txBody>
      </p:sp>
      <p:sp>
        <p:nvSpPr>
          <p:cNvPr id="27" name="Rectangle 26"/>
          <p:cNvSpPr/>
          <p:nvPr/>
        </p:nvSpPr>
        <p:spPr>
          <a:xfrm>
            <a:off x="8381635" y="4815458"/>
            <a:ext cx="2248265" cy="97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ts val="600"/>
              </a:spcBef>
            </a:pPr>
            <a:r>
              <a:rPr lang="en-US" sz="2000" dirty="0" smtClean="0">
                <a:latin typeface="Bebas Neue" charset="0"/>
                <a:ea typeface="Bebas Neue" charset="0"/>
                <a:cs typeface="Bebas Neue" charset="0"/>
              </a:rPr>
              <a:t>We are the best.</a:t>
            </a:r>
          </a:p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>
                <a:latin typeface="Source Sans Pro" charset="0"/>
              </a:rPr>
              <a:t>. </a:t>
            </a:r>
            <a:r>
              <a:rPr lang="en-US" sz="1200" dirty="0" err="1">
                <a:latin typeface="Source Sans Pro" charset="0"/>
              </a:rPr>
              <a:t>Lorem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ipsum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smtClean="0">
                <a:latin typeface="Source Sans Pro" charset="0"/>
              </a:rPr>
              <a:t>dolor.</a:t>
            </a:r>
          </a:p>
        </p:txBody>
      </p:sp>
      <p:sp>
        <p:nvSpPr>
          <p:cNvPr id="28" name="Rectangle 27"/>
          <p:cNvSpPr/>
          <p:nvPr/>
        </p:nvSpPr>
        <p:spPr>
          <a:xfrm>
            <a:off x="2194347" y="2899436"/>
            <a:ext cx="954108" cy="101566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6000" dirty="0" smtClean="0">
                <a:solidFill>
                  <a:schemeClr val="accent1"/>
                </a:solidFill>
                <a:latin typeface="linea-basic-10" panose="02000509000000000000" pitchFamily="49" charset="0"/>
              </a:rPr>
              <a:t>Q</a:t>
            </a:r>
            <a:endParaRPr lang="en-US" sz="6000" dirty="0">
              <a:solidFill>
                <a:schemeClr val="accent1"/>
              </a:solidFill>
              <a:latin typeface="linea-basic-10" panose="02000509000000000000" pitchFamily="49" charset="0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4480074" y="2899436"/>
            <a:ext cx="954108" cy="101566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6000" dirty="0" smtClean="0">
                <a:solidFill>
                  <a:schemeClr val="accent2"/>
                </a:solidFill>
                <a:latin typeface="linea-basic-10" panose="02000509000000000000" pitchFamily="49" charset="0"/>
              </a:rPr>
              <a:t>f</a:t>
            </a:r>
            <a:endParaRPr lang="en-US" sz="6000" dirty="0">
              <a:solidFill>
                <a:schemeClr val="accent2"/>
              </a:solidFill>
              <a:latin typeface="linea-basic-10" panose="02000509000000000000" pitchFamily="49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6739145" y="2899436"/>
            <a:ext cx="954108" cy="101566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6000" dirty="0">
                <a:solidFill>
                  <a:schemeClr val="accent3"/>
                </a:solidFill>
                <a:latin typeface="linea-basic-10" panose="02000509000000000000" pitchFamily="49" charset="0"/>
              </a:rPr>
              <a:t>b</a:t>
            </a:r>
          </a:p>
        </p:txBody>
      </p:sp>
      <p:sp>
        <p:nvSpPr>
          <p:cNvPr id="31" name="Rectangle 30"/>
          <p:cNvSpPr/>
          <p:nvPr/>
        </p:nvSpPr>
        <p:spPr>
          <a:xfrm>
            <a:off x="9028024" y="2899436"/>
            <a:ext cx="954108" cy="101566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6000" dirty="0">
                <a:solidFill>
                  <a:schemeClr val="accent4"/>
                </a:solidFill>
                <a:latin typeface="linea-basic-10" panose="02000509000000000000" pitchFamily="49" charset="0"/>
              </a:rPr>
              <a:t>#</a:t>
            </a:r>
          </a:p>
        </p:txBody>
      </p:sp>
      <p:sp>
        <p:nvSpPr>
          <p:cNvPr id="20" name="Title 1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Process in place infographic</a:t>
            </a:r>
          </a:p>
        </p:txBody>
      </p:sp>
    </p:spTree>
    <p:extLst>
      <p:ext uri="{BB962C8B-B14F-4D97-AF65-F5344CB8AC3E}">
        <p14:creationId xmlns:p14="http://schemas.microsoft.com/office/powerpoint/2010/main" val="465550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8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2" presetClass="entr" presetSubtype="8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6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2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9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2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2" presetClass="entr" presetSubtype="2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5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22" presetClass="entr" presetSubtype="2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8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2" presetClass="entr" presetSubtype="4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1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22" presetClass="entr" presetSubtype="4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4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22" presetClass="entr" presetSubtype="4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7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22" presetClass="entr" presetSubtype="4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0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3" dur="1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4" dur="1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 p14:presetBounceEnd="50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7" dur="1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8" dur="1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 p14:presetBounceEnd="50000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1" dur="1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2" dur="1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50000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5" dur="1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6" dur="1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5" grpId="0" animBg="1"/>
          <p:bldP spid="6" grpId="0" animBg="1"/>
          <p:bldP spid="7" grpId="0" animBg="1"/>
          <p:bldP spid="23" grpId="0"/>
          <p:bldP spid="25" grpId="0"/>
          <p:bldP spid="26" grpId="0"/>
          <p:bldP spid="27" grpId="0"/>
          <p:bldP spid="28" grpId="0"/>
          <p:bldP spid="29" grpId="0"/>
          <p:bldP spid="30" grpId="0"/>
          <p:bldP spid="3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8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2" presetClass="entr" presetSubtype="8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6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2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9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2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2" presetClass="entr" presetSubtype="2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5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22" presetClass="entr" presetSubtype="2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8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2" presetClass="entr" presetSubtype="4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1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22" presetClass="entr" presetSubtype="4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4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22" presetClass="entr" presetSubtype="4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7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22" presetClass="entr" presetSubtype="4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0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5" grpId="0" animBg="1"/>
          <p:bldP spid="6" grpId="0" animBg="1"/>
          <p:bldP spid="7" grpId="0" animBg="1"/>
          <p:bldP spid="23" grpId="0"/>
          <p:bldP spid="25" grpId="0"/>
          <p:bldP spid="26" grpId="0"/>
          <p:bldP spid="27" grpId="0"/>
          <p:bldP spid="28" grpId="0"/>
          <p:bldP spid="29" grpId="0"/>
          <p:bldP spid="30" grpId="0"/>
          <p:bldP spid="31" grpId="0"/>
        </p:bldLst>
      </p:timing>
    </mc:Fallback>
  </mc:AlternateContent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Process Infographic</a:t>
            </a:r>
          </a:p>
        </p:txBody>
      </p:sp>
      <p:sp>
        <p:nvSpPr>
          <p:cNvPr id="4" name="Oval 3"/>
          <p:cNvSpPr/>
          <p:nvPr/>
        </p:nvSpPr>
        <p:spPr>
          <a:xfrm>
            <a:off x="705531" y="1955704"/>
            <a:ext cx="3551723" cy="3551723"/>
          </a:xfrm>
          <a:prstGeom prst="ellipse">
            <a:avLst/>
          </a:prstGeom>
          <a:noFill/>
          <a:ln w="127000">
            <a:solidFill>
              <a:schemeClr val="accent1">
                <a:alpha val="2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Arc 4"/>
          <p:cNvSpPr/>
          <p:nvPr/>
        </p:nvSpPr>
        <p:spPr>
          <a:xfrm>
            <a:off x="706660" y="1958285"/>
            <a:ext cx="3548014" cy="3548014"/>
          </a:xfrm>
          <a:prstGeom prst="arc">
            <a:avLst>
              <a:gd name="adj1" fmla="val 10766207"/>
              <a:gd name="adj2" fmla="val 0"/>
            </a:avLst>
          </a:prstGeom>
          <a:ln w="127000" cap="rnd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4264696" y="1955704"/>
            <a:ext cx="3551723" cy="3551723"/>
          </a:xfrm>
          <a:prstGeom prst="ellipse">
            <a:avLst/>
          </a:prstGeom>
          <a:noFill/>
          <a:ln w="127000">
            <a:solidFill>
              <a:schemeClr val="accent3">
                <a:alpha val="2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Arc 6"/>
          <p:cNvSpPr/>
          <p:nvPr/>
        </p:nvSpPr>
        <p:spPr>
          <a:xfrm rot="10800000">
            <a:off x="4265825" y="1958285"/>
            <a:ext cx="3548014" cy="3548014"/>
          </a:xfrm>
          <a:prstGeom prst="arc">
            <a:avLst>
              <a:gd name="adj1" fmla="val 10766207"/>
              <a:gd name="adj2" fmla="val 0"/>
            </a:avLst>
          </a:prstGeom>
          <a:ln w="127000" cap="rnd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7812710" y="1955704"/>
            <a:ext cx="3551723" cy="3551723"/>
          </a:xfrm>
          <a:prstGeom prst="ellipse">
            <a:avLst/>
          </a:prstGeom>
          <a:noFill/>
          <a:ln w="127000">
            <a:solidFill>
              <a:schemeClr val="accent5">
                <a:alpha val="2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Arc 8"/>
          <p:cNvSpPr/>
          <p:nvPr/>
        </p:nvSpPr>
        <p:spPr>
          <a:xfrm>
            <a:off x="7813839" y="1958285"/>
            <a:ext cx="3548014" cy="3548014"/>
          </a:xfrm>
          <a:prstGeom prst="arc">
            <a:avLst>
              <a:gd name="adj1" fmla="val 10766207"/>
              <a:gd name="adj2" fmla="val 0"/>
            </a:avLst>
          </a:prstGeom>
          <a:ln w="127000" cap="rnd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/>
          <p:cNvGrpSpPr/>
          <p:nvPr/>
        </p:nvGrpSpPr>
        <p:grpSpPr>
          <a:xfrm>
            <a:off x="1101619" y="2619149"/>
            <a:ext cx="2807212" cy="2504672"/>
            <a:chOff x="123704" y="2209667"/>
            <a:chExt cx="2807212" cy="2504672"/>
          </a:xfrm>
        </p:grpSpPr>
        <p:sp>
          <p:nvSpPr>
            <p:cNvPr id="11" name="Text Placeholder 2"/>
            <p:cNvSpPr txBox="1">
              <a:spLocks/>
            </p:cNvSpPr>
            <p:nvPr/>
          </p:nvSpPr>
          <p:spPr>
            <a:xfrm>
              <a:off x="123704" y="3494637"/>
              <a:ext cx="2807212" cy="1219702"/>
            </a:xfrm>
            <a:prstGeom prst="rect">
              <a:avLst/>
            </a:prstGeom>
          </p:spPr>
          <p:txBody>
            <a:bodyPr/>
            <a:lstStyle>
              <a:lvl1pPr marL="0" indent="0" algn="ctr" defTabSz="914400" rtl="0" eaLnBrk="1" latinLnBrk="0" hangingPunct="1">
                <a:lnSpc>
                  <a:spcPct val="60000"/>
                </a:lnSpc>
                <a:spcBef>
                  <a:spcPts val="1000"/>
                </a:spcBef>
                <a:buFont typeface="Arial" panose="020B0604020202020204" pitchFamily="34" charset="0"/>
                <a:buNone/>
                <a:defRPr sz="1800" b="0" i="0" kern="1200">
                  <a:solidFill>
                    <a:schemeClr val="tx1"/>
                  </a:solidFill>
                  <a:latin typeface="SF UI Display Thin" charset="0"/>
                  <a:ea typeface="SF UI Display Thin" charset="0"/>
                  <a:cs typeface="SF UI Display Thin" charset="0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ts val="1780"/>
                </a:lnSpc>
                <a:spcBef>
                  <a:spcPts val="400"/>
                </a:spcBef>
              </a:pPr>
              <a:r>
                <a:rPr lang="en-US" sz="2800" b="1" dirty="0" smtClean="0">
                  <a:latin typeface="Bebas Neue" charset="0"/>
                  <a:ea typeface="Bebas Neue" charset="0"/>
                  <a:cs typeface="Bebas Neue" charset="0"/>
                </a:rPr>
                <a:t>IMPROVE</a:t>
              </a:r>
            </a:p>
            <a:p>
              <a:pPr>
                <a:lnSpc>
                  <a:spcPct val="125000"/>
                </a:lnSpc>
              </a:pPr>
              <a:r>
                <a:rPr lang="en-US" sz="1200" dirty="0">
                  <a:latin typeface="Source Sans Pro" charset="0"/>
                  <a:ea typeface="Source Sans Pro" charset="0"/>
                  <a:cs typeface="Source Sans Pro" charset="0"/>
                </a:rPr>
                <a:t>When an unknown printer took a galley of type and scrambled it </a:t>
              </a:r>
              <a:r>
                <a:rPr lang="en-US" sz="1200" dirty="0" smtClean="0">
                  <a:latin typeface="Source Sans Pro" charset="0"/>
                  <a:ea typeface="Source Sans Pro" charset="0"/>
                  <a:cs typeface="Source Sans Pro" charset="0"/>
                </a:rPr>
                <a:t>to</a:t>
              </a:r>
              <a:r>
                <a:rPr lang="en-US" sz="1200" dirty="0">
                  <a:latin typeface="Source Sans Pro" charset="0"/>
                  <a:ea typeface="Source Sans Pro" charset="0"/>
                  <a:cs typeface="Source Sans Pro" charset="0"/>
                </a:rPr>
                <a:t>. </a:t>
              </a:r>
              <a:endParaRPr lang="en-US" sz="1200" dirty="0">
                <a:solidFill>
                  <a:schemeClr val="tx1">
                    <a:alpha val="6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sp>
          <p:nvSpPr>
            <p:cNvPr id="12" name="Oval 11"/>
            <p:cNvSpPr/>
            <p:nvPr/>
          </p:nvSpPr>
          <p:spPr>
            <a:xfrm>
              <a:off x="1063501" y="2209667"/>
              <a:ext cx="927619" cy="92761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2800" dirty="0">
                  <a:latin typeface="linea-basic-10" charset="0"/>
                  <a:ea typeface="linea-basic-10" charset="0"/>
                  <a:cs typeface="linea-basic-10" charset="0"/>
                </a:rPr>
                <a:t>T</a:t>
              </a:r>
              <a:endParaRPr lang="en-US" sz="2800" b="1" dirty="0" smtClean="0">
                <a:solidFill>
                  <a:srgbClr val="FFFFFF"/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4619325" y="2619149"/>
            <a:ext cx="2841012" cy="2481351"/>
            <a:chOff x="106804" y="2209667"/>
            <a:chExt cx="2841012" cy="2481351"/>
          </a:xfrm>
        </p:grpSpPr>
        <p:sp>
          <p:nvSpPr>
            <p:cNvPr id="14" name="Text Placeholder 2"/>
            <p:cNvSpPr txBox="1">
              <a:spLocks/>
            </p:cNvSpPr>
            <p:nvPr/>
          </p:nvSpPr>
          <p:spPr>
            <a:xfrm>
              <a:off x="106804" y="3471316"/>
              <a:ext cx="2841012" cy="1219702"/>
            </a:xfrm>
            <a:prstGeom prst="rect">
              <a:avLst/>
            </a:prstGeom>
          </p:spPr>
          <p:txBody>
            <a:bodyPr/>
            <a:lstStyle>
              <a:lvl1pPr marL="0" indent="0" algn="ctr" defTabSz="914400" rtl="0" eaLnBrk="1" latinLnBrk="0" hangingPunct="1">
                <a:lnSpc>
                  <a:spcPct val="60000"/>
                </a:lnSpc>
                <a:spcBef>
                  <a:spcPts val="1000"/>
                </a:spcBef>
                <a:buFont typeface="Arial" panose="020B0604020202020204" pitchFamily="34" charset="0"/>
                <a:buNone/>
                <a:defRPr sz="1800" b="0" i="0" kern="1200">
                  <a:solidFill>
                    <a:schemeClr val="tx1"/>
                  </a:solidFill>
                  <a:latin typeface="SF UI Display Thin" charset="0"/>
                  <a:ea typeface="SF UI Display Thin" charset="0"/>
                  <a:cs typeface="SF UI Display Thin" charset="0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ts val="1780"/>
                </a:lnSpc>
                <a:spcBef>
                  <a:spcPts val="400"/>
                </a:spcBef>
              </a:pPr>
              <a:r>
                <a:rPr lang="en-US" sz="2800" b="1" dirty="0" smtClean="0">
                  <a:latin typeface="Bebas Neue" charset="0"/>
                  <a:ea typeface="Bebas Neue" charset="0"/>
                  <a:cs typeface="Bebas Neue" charset="0"/>
                </a:rPr>
                <a:t>EVALUTE</a:t>
              </a:r>
            </a:p>
            <a:p>
              <a:pPr>
                <a:lnSpc>
                  <a:spcPct val="125000"/>
                </a:lnSpc>
              </a:pPr>
              <a:r>
                <a:rPr lang="en-US" sz="1200" dirty="0">
                  <a:latin typeface="Source Sans Pro" charset="0"/>
                  <a:ea typeface="Source Sans Pro" charset="0"/>
                  <a:cs typeface="Source Sans Pro" charset="0"/>
                </a:rPr>
                <a:t>When an unknown printer took a galley of type and scrambled it </a:t>
              </a:r>
              <a:r>
                <a:rPr lang="en-US" sz="1200" dirty="0" smtClean="0">
                  <a:latin typeface="Source Sans Pro" charset="0"/>
                  <a:ea typeface="Source Sans Pro" charset="0"/>
                  <a:cs typeface="Source Sans Pro" charset="0"/>
                </a:rPr>
                <a:t>to</a:t>
              </a:r>
              <a:r>
                <a:rPr lang="en-US" sz="1200" dirty="0">
                  <a:latin typeface="Source Sans Pro" charset="0"/>
                  <a:ea typeface="Source Sans Pro" charset="0"/>
                  <a:cs typeface="Source Sans Pro" charset="0"/>
                </a:rPr>
                <a:t>. </a:t>
              </a:r>
              <a:endParaRPr lang="en-US" sz="1200" dirty="0">
                <a:solidFill>
                  <a:schemeClr val="tx1">
                    <a:alpha val="6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sp>
          <p:nvSpPr>
            <p:cNvPr id="15" name="Oval 14"/>
            <p:cNvSpPr/>
            <p:nvPr/>
          </p:nvSpPr>
          <p:spPr>
            <a:xfrm>
              <a:off x="1063501" y="2209667"/>
              <a:ext cx="927619" cy="927619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2800" dirty="0">
                  <a:latin typeface="linea-basic-10" charset="0"/>
                  <a:ea typeface="linea-basic-10" charset="0"/>
                  <a:cs typeface="linea-basic-10" charset="0"/>
                </a:rPr>
                <a:t>w</a:t>
              </a:r>
              <a:endParaRPr lang="en-US" sz="2800" b="1" dirty="0" smtClean="0">
                <a:solidFill>
                  <a:srgbClr val="FFFFFF"/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8245776" y="2619149"/>
            <a:ext cx="2686720" cy="2481351"/>
            <a:chOff x="183950" y="2209667"/>
            <a:chExt cx="2686720" cy="2481351"/>
          </a:xfrm>
        </p:grpSpPr>
        <p:sp>
          <p:nvSpPr>
            <p:cNvPr id="17" name="Text Placeholder 2"/>
            <p:cNvSpPr txBox="1">
              <a:spLocks/>
            </p:cNvSpPr>
            <p:nvPr/>
          </p:nvSpPr>
          <p:spPr>
            <a:xfrm>
              <a:off x="183950" y="3471316"/>
              <a:ext cx="2686720" cy="1219702"/>
            </a:xfrm>
            <a:prstGeom prst="rect">
              <a:avLst/>
            </a:prstGeom>
          </p:spPr>
          <p:txBody>
            <a:bodyPr/>
            <a:lstStyle>
              <a:lvl1pPr marL="0" indent="0" algn="ctr" defTabSz="914400" rtl="0" eaLnBrk="1" latinLnBrk="0" hangingPunct="1">
                <a:lnSpc>
                  <a:spcPct val="60000"/>
                </a:lnSpc>
                <a:spcBef>
                  <a:spcPts val="1000"/>
                </a:spcBef>
                <a:buFont typeface="Arial" panose="020B0604020202020204" pitchFamily="34" charset="0"/>
                <a:buNone/>
                <a:defRPr sz="1800" b="0" i="0" kern="1200">
                  <a:solidFill>
                    <a:schemeClr val="tx1"/>
                  </a:solidFill>
                  <a:latin typeface="SF UI Display Thin" charset="0"/>
                  <a:ea typeface="SF UI Display Thin" charset="0"/>
                  <a:cs typeface="SF UI Display Thin" charset="0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ts val="1780"/>
                </a:lnSpc>
                <a:spcBef>
                  <a:spcPts val="400"/>
                </a:spcBef>
              </a:pPr>
              <a:r>
                <a:rPr lang="en-US" sz="2800" b="1" dirty="0" smtClean="0">
                  <a:latin typeface="Bebas Neue" charset="0"/>
                  <a:ea typeface="Bebas Neue" charset="0"/>
                  <a:cs typeface="Bebas Neue" charset="0"/>
                </a:rPr>
                <a:t>PLAN</a:t>
              </a:r>
            </a:p>
            <a:p>
              <a:pPr>
                <a:lnSpc>
                  <a:spcPct val="125000"/>
                </a:lnSpc>
              </a:pPr>
              <a:r>
                <a:rPr lang="en-US" sz="1200" dirty="0">
                  <a:latin typeface="Source Sans Pro" charset="0"/>
                  <a:ea typeface="Source Sans Pro" charset="0"/>
                  <a:cs typeface="Source Sans Pro" charset="0"/>
                </a:rPr>
                <a:t>When an unknown printer took a galley of type and scrambled it </a:t>
              </a:r>
              <a:r>
                <a:rPr lang="en-US" sz="1200" dirty="0" smtClean="0">
                  <a:latin typeface="Source Sans Pro" charset="0"/>
                  <a:ea typeface="Source Sans Pro" charset="0"/>
                  <a:cs typeface="Source Sans Pro" charset="0"/>
                </a:rPr>
                <a:t>to</a:t>
              </a:r>
              <a:r>
                <a:rPr lang="en-US" sz="1200" dirty="0">
                  <a:latin typeface="Source Sans Pro" charset="0"/>
                  <a:ea typeface="Source Sans Pro" charset="0"/>
                  <a:cs typeface="Source Sans Pro" charset="0"/>
                </a:rPr>
                <a:t>. </a:t>
              </a:r>
              <a:endParaRPr lang="en-US" sz="1200" dirty="0">
                <a:solidFill>
                  <a:schemeClr val="tx1">
                    <a:alpha val="6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sp>
          <p:nvSpPr>
            <p:cNvPr id="18" name="Oval 17"/>
            <p:cNvSpPr/>
            <p:nvPr/>
          </p:nvSpPr>
          <p:spPr>
            <a:xfrm>
              <a:off x="1063501" y="2209667"/>
              <a:ext cx="927619" cy="927619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2800" dirty="0">
                  <a:latin typeface="linea-basic-10" charset="0"/>
                  <a:ea typeface="linea-basic-10" charset="0"/>
                  <a:cs typeface="linea-basic-10" charset="0"/>
                </a:rPr>
                <a:t>+</a:t>
              </a:r>
              <a:endParaRPr lang="en-US" sz="2800" b="1" dirty="0" smtClean="0">
                <a:solidFill>
                  <a:srgbClr val="FFFFFF"/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934600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7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5000">
                                          <p:cBhvr additive="base">
                                            <p:cTn id="7" dur="8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5000">
                                          <p:cBhvr additive="base">
                                            <p:cTn id="8" dur="8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75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5000">
                                          <p:cBhvr additive="base">
                                            <p:cTn id="11" dur="8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5000">
                                          <p:cBhvr additive="base">
                                            <p:cTn id="12" dur="8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75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5000">
                                          <p:cBhvr additive="base">
                                            <p:cTn id="15" dur="8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5000">
                                          <p:cBhvr additive="base">
                                            <p:cTn id="16" dur="8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8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" dur="2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2" dur="2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2" presetClass="entr" presetSubtype="8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5" dur="2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23" presetClass="entr" presetSubtype="288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4/3*#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4/3*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3" presetClass="entr" presetSubtype="288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4/3*#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4/3*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3" presetClass="entr" presetSubtype="288" fill="hold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4/3*#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4/3*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8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8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8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8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8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8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8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" dur="2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2" dur="2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2" presetClass="entr" presetSubtype="8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5" dur="2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23" presetClass="entr" presetSubtype="288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4/3*#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4/3*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3" presetClass="entr" presetSubtype="288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4/3*#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4/3*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3" presetClass="entr" presetSubtype="288" fill="hold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4/3*#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4/3*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</p:bldLst>
      </p:timing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Unique</a:t>
            </a:r>
            <a:br>
              <a:rPr lang="en-US" dirty="0" smtClean="0"/>
            </a:br>
            <a:r>
              <a:rPr lang="en-US" dirty="0" smtClean="0"/>
              <a:t>featured</a:t>
            </a:r>
            <a:br>
              <a:rPr lang="en-US" dirty="0" smtClean="0"/>
            </a:br>
            <a:r>
              <a:rPr lang="en-US" dirty="0" smtClean="0"/>
              <a:t>numbers</a:t>
            </a:r>
            <a:endParaRPr lang="en-US" dirty="0"/>
          </a:p>
        </p:txBody>
      </p:sp>
      <p:grpSp>
        <p:nvGrpSpPr>
          <p:cNvPr id="11" name="Group 10"/>
          <p:cNvGrpSpPr/>
          <p:nvPr/>
        </p:nvGrpSpPr>
        <p:grpSpPr>
          <a:xfrm>
            <a:off x="3559160" y="1249396"/>
            <a:ext cx="7681269" cy="1181569"/>
            <a:chOff x="3492253" y="1182489"/>
            <a:chExt cx="7681269" cy="1181569"/>
          </a:xfrm>
        </p:grpSpPr>
        <p:sp>
          <p:nvSpPr>
            <p:cNvPr id="5" name="Rectangle 4"/>
            <p:cNvSpPr/>
            <p:nvPr/>
          </p:nvSpPr>
          <p:spPr>
            <a:xfrm>
              <a:off x="3492253" y="1182489"/>
              <a:ext cx="7681269" cy="118156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8100" sx="102000" sy="102000" algn="ctr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" name="Straight Connector 5"/>
            <p:cNvCxnSpPr/>
            <p:nvPr/>
          </p:nvCxnSpPr>
          <p:spPr>
            <a:xfrm>
              <a:off x="4845524" y="1214905"/>
              <a:ext cx="6327998" cy="0"/>
            </a:xfrm>
            <a:prstGeom prst="line">
              <a:avLst/>
            </a:prstGeom>
            <a:ln w="635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Title 3"/>
            <p:cNvSpPr txBox="1">
              <a:spLocks/>
            </p:cNvSpPr>
            <p:nvPr/>
          </p:nvSpPr>
          <p:spPr>
            <a:xfrm>
              <a:off x="4751059" y="1525558"/>
              <a:ext cx="5926554" cy="565551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3600" dirty="0" smtClean="0"/>
                <a:t>Features </a:t>
              </a:r>
              <a:r>
                <a:rPr lang="en-US" sz="3600" dirty="0" err="1" smtClean="0"/>
                <a:t>Smaple</a:t>
              </a:r>
              <a:r>
                <a:rPr lang="en-US" sz="3600" dirty="0" smtClean="0"/>
                <a:t> text here</a:t>
              </a:r>
              <a:endParaRPr lang="en-US" sz="3600" dirty="0"/>
            </a:p>
          </p:txBody>
        </p:sp>
        <p:sp>
          <p:nvSpPr>
            <p:cNvPr id="9" name="Title 3"/>
            <p:cNvSpPr txBox="1">
              <a:spLocks/>
            </p:cNvSpPr>
            <p:nvPr/>
          </p:nvSpPr>
          <p:spPr>
            <a:xfrm>
              <a:off x="3679043" y="1384559"/>
              <a:ext cx="1166481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6600" dirty="0" smtClean="0">
                  <a:solidFill>
                    <a:schemeClr val="tx1">
                      <a:alpha val="30000"/>
                    </a:schemeClr>
                  </a:solidFill>
                </a:rPr>
                <a:t>01</a:t>
              </a:r>
              <a:endParaRPr lang="en-US" sz="6600" dirty="0">
                <a:solidFill>
                  <a:schemeClr val="tx1">
                    <a:alpha val="30000"/>
                  </a:schemeClr>
                </a:solidFill>
              </a:endParaRP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3559160" y="2824457"/>
            <a:ext cx="7681269" cy="1181569"/>
            <a:chOff x="3492253" y="1182489"/>
            <a:chExt cx="7681269" cy="1181569"/>
          </a:xfrm>
        </p:grpSpPr>
        <p:sp>
          <p:nvSpPr>
            <p:cNvPr id="24" name="Rectangle 23"/>
            <p:cNvSpPr/>
            <p:nvPr/>
          </p:nvSpPr>
          <p:spPr>
            <a:xfrm>
              <a:off x="3492253" y="1182489"/>
              <a:ext cx="7681269" cy="118156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8100" sx="102000" sy="102000" algn="ctr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5" name="Straight Connector 24"/>
            <p:cNvCxnSpPr/>
            <p:nvPr/>
          </p:nvCxnSpPr>
          <p:spPr>
            <a:xfrm>
              <a:off x="4845524" y="1214905"/>
              <a:ext cx="6327998" cy="0"/>
            </a:xfrm>
            <a:prstGeom prst="line">
              <a:avLst/>
            </a:prstGeom>
            <a:ln w="635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" name="Title 3"/>
            <p:cNvSpPr txBox="1">
              <a:spLocks/>
            </p:cNvSpPr>
            <p:nvPr/>
          </p:nvSpPr>
          <p:spPr>
            <a:xfrm>
              <a:off x="4751059" y="1525558"/>
              <a:ext cx="5926554" cy="565551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3600" dirty="0" smtClean="0"/>
                <a:t>Company core value text</a:t>
              </a:r>
              <a:endParaRPr lang="en-US" sz="3600" dirty="0"/>
            </a:p>
          </p:txBody>
        </p:sp>
        <p:sp>
          <p:nvSpPr>
            <p:cNvPr id="27" name="Title 3"/>
            <p:cNvSpPr txBox="1">
              <a:spLocks/>
            </p:cNvSpPr>
            <p:nvPr/>
          </p:nvSpPr>
          <p:spPr>
            <a:xfrm>
              <a:off x="3679043" y="1384559"/>
              <a:ext cx="1166481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6600" dirty="0" smtClean="0">
                  <a:solidFill>
                    <a:schemeClr val="tx1">
                      <a:alpha val="30000"/>
                    </a:schemeClr>
                  </a:solidFill>
                </a:rPr>
                <a:t>02</a:t>
              </a:r>
              <a:endParaRPr lang="en-US" sz="6600" dirty="0">
                <a:solidFill>
                  <a:schemeClr val="tx1">
                    <a:alpha val="30000"/>
                  </a:schemeClr>
                </a:solidFill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3559160" y="4399517"/>
            <a:ext cx="7681269" cy="1181569"/>
            <a:chOff x="3492253" y="1182489"/>
            <a:chExt cx="7681269" cy="1181569"/>
          </a:xfrm>
        </p:grpSpPr>
        <p:sp>
          <p:nvSpPr>
            <p:cNvPr id="29" name="Rectangle 28"/>
            <p:cNvSpPr/>
            <p:nvPr/>
          </p:nvSpPr>
          <p:spPr>
            <a:xfrm>
              <a:off x="3492253" y="1182489"/>
              <a:ext cx="7681269" cy="118156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8100" sx="102000" sy="102000" algn="ctr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0" name="Straight Connector 29"/>
            <p:cNvCxnSpPr/>
            <p:nvPr/>
          </p:nvCxnSpPr>
          <p:spPr>
            <a:xfrm>
              <a:off x="4845524" y="1214905"/>
              <a:ext cx="6327998" cy="0"/>
            </a:xfrm>
            <a:prstGeom prst="line">
              <a:avLst/>
            </a:prstGeom>
            <a:ln w="635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Title 3"/>
            <p:cNvSpPr txBox="1">
              <a:spLocks/>
            </p:cNvSpPr>
            <p:nvPr/>
          </p:nvSpPr>
          <p:spPr>
            <a:xfrm>
              <a:off x="4751059" y="1525558"/>
              <a:ext cx="5926554" cy="565551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3600" dirty="0" smtClean="0"/>
                <a:t>Sample golden text</a:t>
              </a:r>
              <a:endParaRPr lang="en-US" sz="3600" dirty="0"/>
            </a:p>
          </p:txBody>
        </p:sp>
        <p:sp>
          <p:nvSpPr>
            <p:cNvPr id="32" name="Title 3"/>
            <p:cNvSpPr txBox="1">
              <a:spLocks/>
            </p:cNvSpPr>
            <p:nvPr/>
          </p:nvSpPr>
          <p:spPr>
            <a:xfrm>
              <a:off x="3679043" y="1384559"/>
              <a:ext cx="1166481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6600" dirty="0" smtClean="0">
                  <a:solidFill>
                    <a:schemeClr val="tx1">
                      <a:alpha val="30000"/>
                    </a:schemeClr>
                  </a:solidFill>
                </a:rPr>
                <a:t>03</a:t>
              </a:r>
              <a:endParaRPr lang="en-US" sz="6600" dirty="0">
                <a:solidFill>
                  <a:schemeClr val="tx1">
                    <a:alpha val="3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401068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/>
          <p:cNvGrpSpPr/>
          <p:nvPr/>
        </p:nvGrpSpPr>
        <p:grpSpPr>
          <a:xfrm>
            <a:off x="1879600" y="1737979"/>
            <a:ext cx="1611312" cy="4737099"/>
            <a:chOff x="1879600" y="928688"/>
            <a:chExt cx="1611312" cy="4737099"/>
          </a:xfrm>
        </p:grpSpPr>
        <p:sp>
          <p:nvSpPr>
            <p:cNvPr id="7" name="Rectangle 5"/>
            <p:cNvSpPr>
              <a:spLocks noChangeArrowheads="1"/>
            </p:cNvSpPr>
            <p:nvPr/>
          </p:nvSpPr>
          <p:spPr bwMode="auto">
            <a:xfrm>
              <a:off x="1879600" y="2992438"/>
              <a:ext cx="1611312" cy="2673349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b" anchorCtr="0" compatLnSpc="1">
              <a:prstTxWarp prst="textNoShape">
                <a:avLst/>
              </a:prstTxWarp>
            </a:bodyPr>
            <a:lstStyle/>
            <a:p>
              <a:pPr algn="ctr">
                <a:spcBef>
                  <a:spcPts val="600"/>
                </a:spcBef>
              </a:pPr>
              <a:r>
                <a:rPr lang="en-US" dirty="0" err="1" smtClean="0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dirty="0" smtClean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endParaRPr lang="en-US" dirty="0">
                <a:solidFill>
                  <a:srgbClr val="FFFFFF"/>
                </a:solidFill>
                <a:latin typeface="Source Sans Pro" charset="0"/>
              </a:endParaRPr>
            </a:p>
            <a:p>
              <a:pPr algn="ctr">
                <a:spcBef>
                  <a:spcPts val="600"/>
                </a:spcBef>
              </a:pP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adipiscing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elit</a:t>
              </a:r>
              <a:r>
                <a:rPr lang="en-US" sz="1200" dirty="0" smtClean="0">
                  <a:solidFill>
                    <a:srgbClr val="FFFFFF"/>
                  </a:solidFill>
                  <a:latin typeface="Source Sans Pro" charset="0"/>
                </a:rPr>
                <a:t>.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adipiscing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elit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.</a:t>
              </a:r>
            </a:p>
            <a:p>
              <a:pPr algn="ctr">
                <a:spcBef>
                  <a:spcPts val="600"/>
                </a:spcBef>
              </a:pPr>
              <a:endParaRPr lang="en-US" sz="1200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1879600" y="928688"/>
              <a:ext cx="1611312" cy="2078037"/>
            </a:xfrm>
            <a:custGeom>
              <a:avLst/>
              <a:gdLst>
                <a:gd name="T0" fmla="*/ 1015 w 1015"/>
                <a:gd name="T1" fmla="*/ 641 h 1309"/>
                <a:gd name="T2" fmla="*/ 0 w 1015"/>
                <a:gd name="T3" fmla="*/ 0 h 1309"/>
                <a:gd name="T4" fmla="*/ 0 w 1015"/>
                <a:gd name="T5" fmla="*/ 668 h 1309"/>
                <a:gd name="T6" fmla="*/ 1015 w 1015"/>
                <a:gd name="T7" fmla="*/ 1309 h 1309"/>
                <a:gd name="T8" fmla="*/ 1015 w 1015"/>
                <a:gd name="T9" fmla="*/ 641 h 1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5" h="1309">
                  <a:moveTo>
                    <a:pt x="1015" y="641"/>
                  </a:moveTo>
                  <a:lnTo>
                    <a:pt x="0" y="0"/>
                  </a:lnTo>
                  <a:lnTo>
                    <a:pt x="0" y="668"/>
                  </a:lnTo>
                  <a:lnTo>
                    <a:pt x="1015" y="1309"/>
                  </a:lnTo>
                  <a:lnTo>
                    <a:pt x="1015" y="641"/>
                  </a:lnTo>
                  <a:close/>
                </a:path>
              </a:pathLst>
            </a:custGeom>
            <a:solidFill>
              <a:schemeClr val="accent1"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1879600" y="1946275"/>
              <a:ext cx="1611312" cy="2078037"/>
            </a:xfrm>
            <a:custGeom>
              <a:avLst/>
              <a:gdLst>
                <a:gd name="T0" fmla="*/ 1015 w 1015"/>
                <a:gd name="T1" fmla="*/ 668 h 1309"/>
                <a:gd name="T2" fmla="*/ 0 w 1015"/>
                <a:gd name="T3" fmla="*/ 1309 h 1309"/>
                <a:gd name="T4" fmla="*/ 0 w 1015"/>
                <a:gd name="T5" fmla="*/ 641 h 1309"/>
                <a:gd name="T6" fmla="*/ 1015 w 1015"/>
                <a:gd name="T7" fmla="*/ 0 h 1309"/>
                <a:gd name="T8" fmla="*/ 1015 w 1015"/>
                <a:gd name="T9" fmla="*/ 668 h 1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5" h="1309">
                  <a:moveTo>
                    <a:pt x="1015" y="668"/>
                  </a:moveTo>
                  <a:lnTo>
                    <a:pt x="0" y="1309"/>
                  </a:lnTo>
                  <a:lnTo>
                    <a:pt x="0" y="641"/>
                  </a:lnTo>
                  <a:lnTo>
                    <a:pt x="1015" y="0"/>
                  </a:lnTo>
                  <a:lnTo>
                    <a:pt x="1015" y="66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548640" rIns="91440" bIns="45720" numCol="1" anchor="ctr" anchorCtr="0" compatLnSpc="1">
              <a:prstTxWarp prst="textNoShape">
                <a:avLst/>
              </a:prstTxWarp>
            </a:bodyPr>
            <a:lstStyle/>
            <a:p>
              <a:r>
                <a:rPr lang="en-US" sz="600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A</a:t>
              </a:r>
              <a:endParaRPr lang="en-US" sz="6000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0" name="Oval 8"/>
            <p:cNvSpPr>
              <a:spLocks noChangeArrowheads="1"/>
            </p:cNvSpPr>
            <p:nvPr/>
          </p:nvSpPr>
          <p:spPr bwMode="auto">
            <a:xfrm>
              <a:off x="2012950" y="1438275"/>
              <a:ext cx="236537" cy="23177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4078157" y="1737979"/>
            <a:ext cx="1611312" cy="4737099"/>
            <a:chOff x="1879600" y="928688"/>
            <a:chExt cx="1611312" cy="4737099"/>
          </a:xfrm>
        </p:grpSpPr>
        <p:sp>
          <p:nvSpPr>
            <p:cNvPr id="14" name="Rectangle 5"/>
            <p:cNvSpPr>
              <a:spLocks noChangeArrowheads="1"/>
            </p:cNvSpPr>
            <p:nvPr/>
          </p:nvSpPr>
          <p:spPr bwMode="auto">
            <a:xfrm>
              <a:off x="1879600" y="2992438"/>
              <a:ext cx="1611312" cy="267334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b" anchorCtr="0" compatLnSpc="1">
              <a:prstTxWarp prst="textNoShape">
                <a:avLst/>
              </a:prstTxWarp>
            </a:bodyPr>
            <a:lstStyle/>
            <a:p>
              <a:pPr algn="ctr">
                <a:spcBef>
                  <a:spcPts val="600"/>
                </a:spcBef>
              </a:pPr>
              <a:r>
                <a:rPr lang="en-US" dirty="0" err="1" smtClean="0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dirty="0" smtClean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endParaRPr lang="en-US" dirty="0">
                <a:solidFill>
                  <a:srgbClr val="FFFFFF"/>
                </a:solidFill>
                <a:latin typeface="Source Sans Pro" charset="0"/>
              </a:endParaRPr>
            </a:p>
            <a:p>
              <a:pPr algn="ctr">
                <a:spcBef>
                  <a:spcPts val="600"/>
                </a:spcBef>
              </a:pP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adipiscing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elit</a:t>
              </a:r>
              <a:r>
                <a:rPr lang="en-US" sz="1200" dirty="0" smtClean="0">
                  <a:solidFill>
                    <a:srgbClr val="FFFFFF"/>
                  </a:solidFill>
                  <a:latin typeface="Source Sans Pro" charset="0"/>
                </a:rPr>
                <a:t>.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adipiscing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elit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.</a:t>
              </a:r>
            </a:p>
            <a:p>
              <a:pPr algn="ctr">
                <a:spcBef>
                  <a:spcPts val="600"/>
                </a:spcBef>
              </a:pPr>
              <a:endParaRPr lang="en-US" sz="1200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15" name="Freeform 6"/>
            <p:cNvSpPr>
              <a:spLocks/>
            </p:cNvSpPr>
            <p:nvPr/>
          </p:nvSpPr>
          <p:spPr bwMode="auto">
            <a:xfrm>
              <a:off x="1879600" y="928688"/>
              <a:ext cx="1611312" cy="2078037"/>
            </a:xfrm>
            <a:custGeom>
              <a:avLst/>
              <a:gdLst>
                <a:gd name="T0" fmla="*/ 1015 w 1015"/>
                <a:gd name="T1" fmla="*/ 641 h 1309"/>
                <a:gd name="T2" fmla="*/ 0 w 1015"/>
                <a:gd name="T3" fmla="*/ 0 h 1309"/>
                <a:gd name="T4" fmla="*/ 0 w 1015"/>
                <a:gd name="T5" fmla="*/ 668 h 1309"/>
                <a:gd name="T6" fmla="*/ 1015 w 1015"/>
                <a:gd name="T7" fmla="*/ 1309 h 1309"/>
                <a:gd name="T8" fmla="*/ 1015 w 1015"/>
                <a:gd name="T9" fmla="*/ 641 h 1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5" h="1309">
                  <a:moveTo>
                    <a:pt x="1015" y="641"/>
                  </a:moveTo>
                  <a:lnTo>
                    <a:pt x="0" y="0"/>
                  </a:lnTo>
                  <a:lnTo>
                    <a:pt x="0" y="668"/>
                  </a:lnTo>
                  <a:lnTo>
                    <a:pt x="1015" y="1309"/>
                  </a:lnTo>
                  <a:lnTo>
                    <a:pt x="1015" y="641"/>
                  </a:lnTo>
                  <a:close/>
                </a:path>
              </a:pathLst>
            </a:custGeom>
            <a:solidFill>
              <a:schemeClr val="accent2"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6" name="Freeform 7"/>
            <p:cNvSpPr>
              <a:spLocks/>
            </p:cNvSpPr>
            <p:nvPr/>
          </p:nvSpPr>
          <p:spPr bwMode="auto">
            <a:xfrm>
              <a:off x="1879600" y="1946275"/>
              <a:ext cx="1611312" cy="2078037"/>
            </a:xfrm>
            <a:custGeom>
              <a:avLst/>
              <a:gdLst>
                <a:gd name="T0" fmla="*/ 1015 w 1015"/>
                <a:gd name="T1" fmla="*/ 668 h 1309"/>
                <a:gd name="T2" fmla="*/ 0 w 1015"/>
                <a:gd name="T3" fmla="*/ 1309 h 1309"/>
                <a:gd name="T4" fmla="*/ 0 w 1015"/>
                <a:gd name="T5" fmla="*/ 641 h 1309"/>
                <a:gd name="T6" fmla="*/ 1015 w 1015"/>
                <a:gd name="T7" fmla="*/ 0 h 1309"/>
                <a:gd name="T8" fmla="*/ 1015 w 1015"/>
                <a:gd name="T9" fmla="*/ 668 h 1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5" h="1309">
                  <a:moveTo>
                    <a:pt x="1015" y="668"/>
                  </a:moveTo>
                  <a:lnTo>
                    <a:pt x="0" y="1309"/>
                  </a:lnTo>
                  <a:lnTo>
                    <a:pt x="0" y="641"/>
                  </a:lnTo>
                  <a:lnTo>
                    <a:pt x="1015" y="0"/>
                  </a:lnTo>
                  <a:lnTo>
                    <a:pt x="1015" y="66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548640" rIns="91440" bIns="45720" numCol="1" anchor="ctr" anchorCtr="0" compatLnSpc="1">
              <a:prstTxWarp prst="textNoShape">
                <a:avLst/>
              </a:prstTxWarp>
            </a:bodyPr>
            <a:lstStyle/>
            <a:p>
              <a:r>
                <a:rPr lang="en-US" sz="6000" dirty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B</a:t>
              </a:r>
            </a:p>
          </p:txBody>
        </p:sp>
        <p:sp>
          <p:nvSpPr>
            <p:cNvPr id="17" name="Oval 8"/>
            <p:cNvSpPr>
              <a:spLocks noChangeArrowheads="1"/>
            </p:cNvSpPr>
            <p:nvPr/>
          </p:nvSpPr>
          <p:spPr bwMode="auto">
            <a:xfrm>
              <a:off x="2012950" y="1438275"/>
              <a:ext cx="236537" cy="23177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6276714" y="1737979"/>
            <a:ext cx="1611312" cy="4737099"/>
            <a:chOff x="1879600" y="928688"/>
            <a:chExt cx="1611312" cy="4737099"/>
          </a:xfrm>
        </p:grpSpPr>
        <p:sp>
          <p:nvSpPr>
            <p:cNvPr id="19" name="Rectangle 5"/>
            <p:cNvSpPr>
              <a:spLocks noChangeArrowheads="1"/>
            </p:cNvSpPr>
            <p:nvPr/>
          </p:nvSpPr>
          <p:spPr bwMode="auto">
            <a:xfrm>
              <a:off x="1879600" y="2992438"/>
              <a:ext cx="1611312" cy="2673349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b" anchorCtr="0" compatLnSpc="1">
              <a:prstTxWarp prst="textNoShape">
                <a:avLst/>
              </a:prstTxWarp>
            </a:bodyPr>
            <a:lstStyle/>
            <a:p>
              <a:pPr algn="ctr">
                <a:spcBef>
                  <a:spcPts val="600"/>
                </a:spcBef>
              </a:pPr>
              <a:r>
                <a:rPr lang="en-US" dirty="0" err="1" smtClean="0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dirty="0" smtClean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endParaRPr lang="en-US" dirty="0">
                <a:solidFill>
                  <a:srgbClr val="FFFFFF"/>
                </a:solidFill>
                <a:latin typeface="Source Sans Pro" charset="0"/>
              </a:endParaRPr>
            </a:p>
            <a:p>
              <a:pPr algn="ctr">
                <a:spcBef>
                  <a:spcPts val="600"/>
                </a:spcBef>
              </a:pP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adipiscing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elit</a:t>
              </a:r>
              <a:r>
                <a:rPr lang="en-US" sz="1200" dirty="0" smtClean="0">
                  <a:solidFill>
                    <a:srgbClr val="FFFFFF"/>
                  </a:solidFill>
                  <a:latin typeface="Source Sans Pro" charset="0"/>
                </a:rPr>
                <a:t>.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adipiscing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elit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.</a:t>
              </a:r>
            </a:p>
            <a:p>
              <a:pPr algn="ctr">
                <a:spcBef>
                  <a:spcPts val="600"/>
                </a:spcBef>
              </a:pPr>
              <a:endParaRPr lang="en-US" sz="1200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20" name="Freeform 6"/>
            <p:cNvSpPr>
              <a:spLocks/>
            </p:cNvSpPr>
            <p:nvPr/>
          </p:nvSpPr>
          <p:spPr bwMode="auto">
            <a:xfrm>
              <a:off x="1879600" y="928688"/>
              <a:ext cx="1611312" cy="2078037"/>
            </a:xfrm>
            <a:custGeom>
              <a:avLst/>
              <a:gdLst>
                <a:gd name="T0" fmla="*/ 1015 w 1015"/>
                <a:gd name="T1" fmla="*/ 641 h 1309"/>
                <a:gd name="T2" fmla="*/ 0 w 1015"/>
                <a:gd name="T3" fmla="*/ 0 h 1309"/>
                <a:gd name="T4" fmla="*/ 0 w 1015"/>
                <a:gd name="T5" fmla="*/ 668 h 1309"/>
                <a:gd name="T6" fmla="*/ 1015 w 1015"/>
                <a:gd name="T7" fmla="*/ 1309 h 1309"/>
                <a:gd name="T8" fmla="*/ 1015 w 1015"/>
                <a:gd name="T9" fmla="*/ 641 h 1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5" h="1309">
                  <a:moveTo>
                    <a:pt x="1015" y="641"/>
                  </a:moveTo>
                  <a:lnTo>
                    <a:pt x="0" y="0"/>
                  </a:lnTo>
                  <a:lnTo>
                    <a:pt x="0" y="668"/>
                  </a:lnTo>
                  <a:lnTo>
                    <a:pt x="1015" y="1309"/>
                  </a:lnTo>
                  <a:lnTo>
                    <a:pt x="1015" y="641"/>
                  </a:lnTo>
                  <a:close/>
                </a:path>
              </a:pathLst>
            </a:custGeom>
            <a:solidFill>
              <a:schemeClr val="accent3"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1" name="Freeform 7"/>
            <p:cNvSpPr>
              <a:spLocks/>
            </p:cNvSpPr>
            <p:nvPr/>
          </p:nvSpPr>
          <p:spPr bwMode="auto">
            <a:xfrm>
              <a:off x="1879600" y="1946275"/>
              <a:ext cx="1611312" cy="2078037"/>
            </a:xfrm>
            <a:custGeom>
              <a:avLst/>
              <a:gdLst>
                <a:gd name="T0" fmla="*/ 1015 w 1015"/>
                <a:gd name="T1" fmla="*/ 668 h 1309"/>
                <a:gd name="T2" fmla="*/ 0 w 1015"/>
                <a:gd name="T3" fmla="*/ 1309 h 1309"/>
                <a:gd name="T4" fmla="*/ 0 w 1015"/>
                <a:gd name="T5" fmla="*/ 641 h 1309"/>
                <a:gd name="T6" fmla="*/ 1015 w 1015"/>
                <a:gd name="T7" fmla="*/ 0 h 1309"/>
                <a:gd name="T8" fmla="*/ 1015 w 1015"/>
                <a:gd name="T9" fmla="*/ 668 h 1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5" h="1309">
                  <a:moveTo>
                    <a:pt x="1015" y="668"/>
                  </a:moveTo>
                  <a:lnTo>
                    <a:pt x="0" y="1309"/>
                  </a:lnTo>
                  <a:lnTo>
                    <a:pt x="0" y="641"/>
                  </a:lnTo>
                  <a:lnTo>
                    <a:pt x="1015" y="0"/>
                  </a:lnTo>
                  <a:lnTo>
                    <a:pt x="1015" y="66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548640" rIns="91440" bIns="45720" numCol="1" anchor="ctr" anchorCtr="0" compatLnSpc="1">
              <a:prstTxWarp prst="textNoShape">
                <a:avLst/>
              </a:prstTxWarp>
            </a:bodyPr>
            <a:lstStyle/>
            <a:p>
              <a:r>
                <a:rPr lang="en-US" sz="6000" dirty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C</a:t>
              </a:r>
            </a:p>
          </p:txBody>
        </p:sp>
        <p:sp>
          <p:nvSpPr>
            <p:cNvPr id="22" name="Oval 8"/>
            <p:cNvSpPr>
              <a:spLocks noChangeArrowheads="1"/>
            </p:cNvSpPr>
            <p:nvPr/>
          </p:nvSpPr>
          <p:spPr bwMode="auto">
            <a:xfrm>
              <a:off x="2012950" y="1438275"/>
              <a:ext cx="236537" cy="23177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8475272" y="1737979"/>
            <a:ext cx="1611312" cy="4737099"/>
            <a:chOff x="1879600" y="928688"/>
            <a:chExt cx="1611312" cy="4737099"/>
          </a:xfrm>
        </p:grpSpPr>
        <p:sp>
          <p:nvSpPr>
            <p:cNvPr id="24" name="Rectangle 5"/>
            <p:cNvSpPr>
              <a:spLocks noChangeArrowheads="1"/>
            </p:cNvSpPr>
            <p:nvPr/>
          </p:nvSpPr>
          <p:spPr bwMode="auto">
            <a:xfrm>
              <a:off x="1879600" y="2992438"/>
              <a:ext cx="1611312" cy="267334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b" anchorCtr="0" compatLnSpc="1">
              <a:prstTxWarp prst="textNoShape">
                <a:avLst/>
              </a:prstTxWarp>
            </a:bodyPr>
            <a:lstStyle/>
            <a:p>
              <a:pPr algn="ctr">
                <a:spcBef>
                  <a:spcPts val="600"/>
                </a:spcBef>
              </a:pPr>
              <a:r>
                <a:rPr lang="en-US" dirty="0" err="1" smtClean="0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dirty="0" smtClean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endParaRPr lang="en-US" dirty="0">
                <a:solidFill>
                  <a:srgbClr val="FFFFFF"/>
                </a:solidFill>
                <a:latin typeface="Source Sans Pro" charset="0"/>
              </a:endParaRPr>
            </a:p>
            <a:p>
              <a:pPr algn="ctr">
                <a:spcBef>
                  <a:spcPts val="600"/>
                </a:spcBef>
              </a:pP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adipiscing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elit</a:t>
              </a:r>
              <a:r>
                <a:rPr lang="en-US" sz="1200" dirty="0" smtClean="0">
                  <a:solidFill>
                    <a:srgbClr val="FFFFFF"/>
                  </a:solidFill>
                  <a:latin typeface="Source Sans Pro" charset="0"/>
                </a:rPr>
                <a:t>.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adipiscing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elit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.</a:t>
              </a:r>
            </a:p>
            <a:p>
              <a:pPr algn="ctr">
                <a:spcBef>
                  <a:spcPts val="600"/>
                </a:spcBef>
              </a:pPr>
              <a:endParaRPr lang="en-US" sz="1200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25" name="Freeform 6"/>
            <p:cNvSpPr>
              <a:spLocks/>
            </p:cNvSpPr>
            <p:nvPr/>
          </p:nvSpPr>
          <p:spPr bwMode="auto">
            <a:xfrm>
              <a:off x="1879600" y="928688"/>
              <a:ext cx="1611312" cy="2078037"/>
            </a:xfrm>
            <a:custGeom>
              <a:avLst/>
              <a:gdLst>
                <a:gd name="T0" fmla="*/ 1015 w 1015"/>
                <a:gd name="T1" fmla="*/ 641 h 1309"/>
                <a:gd name="T2" fmla="*/ 0 w 1015"/>
                <a:gd name="T3" fmla="*/ 0 h 1309"/>
                <a:gd name="T4" fmla="*/ 0 w 1015"/>
                <a:gd name="T5" fmla="*/ 668 h 1309"/>
                <a:gd name="T6" fmla="*/ 1015 w 1015"/>
                <a:gd name="T7" fmla="*/ 1309 h 1309"/>
                <a:gd name="T8" fmla="*/ 1015 w 1015"/>
                <a:gd name="T9" fmla="*/ 641 h 1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5" h="1309">
                  <a:moveTo>
                    <a:pt x="1015" y="641"/>
                  </a:moveTo>
                  <a:lnTo>
                    <a:pt x="0" y="0"/>
                  </a:lnTo>
                  <a:lnTo>
                    <a:pt x="0" y="668"/>
                  </a:lnTo>
                  <a:lnTo>
                    <a:pt x="1015" y="1309"/>
                  </a:lnTo>
                  <a:lnTo>
                    <a:pt x="1015" y="641"/>
                  </a:ln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1879600" y="1946275"/>
              <a:ext cx="1611312" cy="2078037"/>
            </a:xfrm>
            <a:custGeom>
              <a:avLst/>
              <a:gdLst>
                <a:gd name="T0" fmla="*/ 1015 w 1015"/>
                <a:gd name="T1" fmla="*/ 668 h 1309"/>
                <a:gd name="T2" fmla="*/ 0 w 1015"/>
                <a:gd name="T3" fmla="*/ 1309 h 1309"/>
                <a:gd name="T4" fmla="*/ 0 w 1015"/>
                <a:gd name="T5" fmla="*/ 641 h 1309"/>
                <a:gd name="T6" fmla="*/ 1015 w 1015"/>
                <a:gd name="T7" fmla="*/ 0 h 1309"/>
                <a:gd name="T8" fmla="*/ 1015 w 1015"/>
                <a:gd name="T9" fmla="*/ 668 h 1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5" h="1309">
                  <a:moveTo>
                    <a:pt x="1015" y="668"/>
                  </a:moveTo>
                  <a:lnTo>
                    <a:pt x="0" y="1309"/>
                  </a:lnTo>
                  <a:lnTo>
                    <a:pt x="0" y="641"/>
                  </a:lnTo>
                  <a:lnTo>
                    <a:pt x="1015" y="0"/>
                  </a:lnTo>
                  <a:lnTo>
                    <a:pt x="1015" y="668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548640" rIns="91440" bIns="45720" numCol="1" anchor="ctr" anchorCtr="0" compatLnSpc="1">
              <a:prstTxWarp prst="textNoShape">
                <a:avLst/>
              </a:prstTxWarp>
            </a:bodyPr>
            <a:lstStyle/>
            <a:p>
              <a:r>
                <a:rPr lang="en-US" sz="600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D</a:t>
              </a:r>
              <a:endParaRPr lang="en-US" sz="6000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27" name="Oval 8"/>
            <p:cNvSpPr>
              <a:spLocks noChangeArrowheads="1"/>
            </p:cNvSpPr>
            <p:nvPr/>
          </p:nvSpPr>
          <p:spPr bwMode="auto">
            <a:xfrm>
              <a:off x="2012950" y="1438275"/>
              <a:ext cx="236537" cy="23177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Four Step </a:t>
            </a:r>
            <a:r>
              <a:rPr lang="en-US"/>
              <a:t>Process infographic</a:t>
            </a:r>
          </a:p>
        </p:txBody>
      </p:sp>
    </p:spTree>
    <p:extLst>
      <p:ext uri="{BB962C8B-B14F-4D97-AF65-F5344CB8AC3E}">
        <p14:creationId xmlns:p14="http://schemas.microsoft.com/office/powerpoint/2010/main" val="3829261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4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4000">
                                          <p:cBhvr additive="base">
                                            <p:cTn id="7" dur="12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4000">
                                          <p:cBhvr additive="base">
                                            <p:cTn id="8" dur="12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4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4000">
                                          <p:cBhvr additive="base">
                                            <p:cTn id="11" dur="12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4000">
                                          <p:cBhvr additive="base">
                                            <p:cTn id="12" dur="12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4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4000">
                                          <p:cBhvr additive="base">
                                            <p:cTn id="15" dur="12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4000">
                                          <p:cBhvr additive="base">
                                            <p:cTn id="16" dur="12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54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4000">
                                          <p:cBhvr additive="base">
                                            <p:cTn id="19" dur="12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4000">
                                          <p:cBhvr additive="base">
                                            <p:cTn id="20" dur="12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2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2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2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2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2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2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" name="그룹 14"/>
          <p:cNvGrpSpPr/>
          <p:nvPr/>
        </p:nvGrpSpPr>
        <p:grpSpPr>
          <a:xfrm>
            <a:off x="-1592439" y="3425148"/>
            <a:ext cx="2384701" cy="732182"/>
            <a:chOff x="2971799" y="3869537"/>
            <a:chExt cx="1079501" cy="276492"/>
          </a:xfrm>
          <a:solidFill>
            <a:schemeClr val="tx1"/>
          </a:solidFill>
          <a:effectLst/>
        </p:grpSpPr>
        <p:sp>
          <p:nvSpPr>
            <p:cNvPr id="71" name="Rectangle 5"/>
            <p:cNvSpPr>
              <a:spLocks noChangeArrowheads="1"/>
            </p:cNvSpPr>
            <p:nvPr/>
          </p:nvSpPr>
          <p:spPr bwMode="auto">
            <a:xfrm>
              <a:off x="2971799" y="4056921"/>
              <a:ext cx="863600" cy="89108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 w="3175" cap="flat" cmpd="sng" algn="ctr">
              <a:noFill/>
              <a:prstDash val="soli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/>
            <a:p>
              <a:pPr algn="ctr" defTabSz="1219170" eaLnBrk="1" fontAlgn="auto" latinLnBrk="1" hangingPunct="1">
                <a:spcBef>
                  <a:spcPts val="0"/>
                </a:spcBef>
                <a:spcAft>
                  <a:spcPts val="400"/>
                </a:spcAft>
                <a:defRPr/>
              </a:pPr>
              <a:endParaRPr lang="ko-KR" altLang="en-US" sz="1600" b="1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0"/>
                </a:gradFill>
                <a:latin typeface="Bebas Neue" pitchFamily="34" charset="0"/>
                <a:ea typeface="+mj-ea"/>
              </a:endParaRPr>
            </a:p>
          </p:txBody>
        </p:sp>
        <p:sp>
          <p:nvSpPr>
            <p:cNvPr id="72" name="Freeform 6"/>
            <p:cNvSpPr>
              <a:spLocks/>
            </p:cNvSpPr>
            <p:nvPr/>
          </p:nvSpPr>
          <p:spPr bwMode="auto">
            <a:xfrm>
              <a:off x="3832587" y="3963938"/>
              <a:ext cx="215901" cy="182089"/>
            </a:xfrm>
            <a:custGeom>
              <a:avLst/>
              <a:gdLst>
                <a:gd name="T0" fmla="*/ 0 w 159"/>
                <a:gd name="T1" fmla="*/ 69 h 186"/>
                <a:gd name="T2" fmla="*/ 0 w 159"/>
                <a:gd name="T3" fmla="*/ 186 h 186"/>
                <a:gd name="T4" fmla="*/ 159 w 159"/>
                <a:gd name="T5" fmla="*/ 117 h 186"/>
                <a:gd name="T6" fmla="*/ 159 w 159"/>
                <a:gd name="T7" fmla="*/ 0 h 186"/>
                <a:gd name="T8" fmla="*/ 0 w 159"/>
                <a:gd name="T9" fmla="*/ 69 h 186"/>
                <a:gd name="connsiteX0" fmla="*/ 0 w 10000"/>
                <a:gd name="connsiteY0" fmla="*/ 3710 h 10000"/>
                <a:gd name="connsiteX1" fmla="*/ 0 w 10000"/>
                <a:gd name="connsiteY1" fmla="*/ 10000 h 10000"/>
                <a:gd name="connsiteX2" fmla="*/ 10000 w 10000"/>
                <a:gd name="connsiteY2" fmla="*/ 5163 h 10000"/>
                <a:gd name="connsiteX3" fmla="*/ 10000 w 10000"/>
                <a:gd name="connsiteY3" fmla="*/ 0 h 10000"/>
                <a:gd name="connsiteX4" fmla="*/ 0 w 10000"/>
                <a:gd name="connsiteY4" fmla="*/ 3710 h 10000"/>
                <a:gd name="connsiteX0" fmla="*/ 0 w 10000"/>
                <a:gd name="connsiteY0" fmla="*/ 3710 h 10000"/>
                <a:gd name="connsiteX1" fmla="*/ 0 w 10000"/>
                <a:gd name="connsiteY1" fmla="*/ 10000 h 10000"/>
                <a:gd name="connsiteX2" fmla="*/ 10000 w 10000"/>
                <a:gd name="connsiteY2" fmla="*/ 4648 h 10000"/>
                <a:gd name="connsiteX3" fmla="*/ 10000 w 10000"/>
                <a:gd name="connsiteY3" fmla="*/ 0 h 10000"/>
                <a:gd name="connsiteX4" fmla="*/ 0 w 10000"/>
                <a:gd name="connsiteY4" fmla="*/ 371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3710"/>
                  </a:moveTo>
                  <a:lnTo>
                    <a:pt x="0" y="10000"/>
                  </a:lnTo>
                  <a:lnTo>
                    <a:pt x="10000" y="4648"/>
                  </a:lnTo>
                  <a:lnTo>
                    <a:pt x="10000" y="0"/>
                  </a:lnTo>
                  <a:lnTo>
                    <a:pt x="0" y="371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3175" cap="flat" cmpd="sng" algn="ctr">
              <a:noFill/>
              <a:prstDash val="soli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/>
            <a:p>
              <a:pPr algn="ctr" defTabSz="1219170" eaLnBrk="1" fontAlgn="auto" latinLnBrk="1" hangingPunct="1">
                <a:spcBef>
                  <a:spcPts val="0"/>
                </a:spcBef>
                <a:spcAft>
                  <a:spcPts val="400"/>
                </a:spcAft>
                <a:defRPr/>
              </a:pPr>
              <a:endParaRPr lang="ko-KR" altLang="en-US" sz="1600" b="1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0"/>
                </a:gradFill>
                <a:latin typeface="Bebas Neue" pitchFamily="34" charset="0"/>
                <a:ea typeface="+mj-ea"/>
              </a:endParaRPr>
            </a:p>
          </p:txBody>
        </p:sp>
        <p:sp>
          <p:nvSpPr>
            <p:cNvPr id="73" name="Freeform 8"/>
            <p:cNvSpPr>
              <a:spLocks/>
            </p:cNvSpPr>
            <p:nvPr/>
          </p:nvSpPr>
          <p:spPr bwMode="auto">
            <a:xfrm>
              <a:off x="3079419" y="3869537"/>
              <a:ext cx="112451" cy="131918"/>
            </a:xfrm>
            <a:custGeom>
              <a:avLst/>
              <a:gdLst>
                <a:gd name="T0" fmla="*/ 0 w 81"/>
                <a:gd name="T1" fmla="*/ 0 h 102"/>
                <a:gd name="T2" fmla="*/ 81 w 81"/>
                <a:gd name="T3" fmla="*/ 69 h 102"/>
                <a:gd name="T4" fmla="*/ 0 w 81"/>
                <a:gd name="T5" fmla="*/ 102 h 102"/>
                <a:gd name="T6" fmla="*/ 0 w 81"/>
                <a:gd name="T7" fmla="*/ 0 h 102"/>
                <a:gd name="connsiteX0" fmla="*/ 224 w 10224"/>
                <a:gd name="connsiteY0" fmla="*/ 0 h 10000"/>
                <a:gd name="connsiteX1" fmla="*/ 10224 w 10224"/>
                <a:gd name="connsiteY1" fmla="*/ 6765 h 10000"/>
                <a:gd name="connsiteX2" fmla="*/ 224 w 10224"/>
                <a:gd name="connsiteY2" fmla="*/ 10000 h 10000"/>
                <a:gd name="connsiteX3" fmla="*/ 0 w 10224"/>
                <a:gd name="connsiteY3" fmla="*/ 6138 h 10000"/>
                <a:gd name="connsiteX4" fmla="*/ 224 w 10224"/>
                <a:gd name="connsiteY4" fmla="*/ 0 h 10000"/>
                <a:gd name="connsiteX0" fmla="*/ 224 w 10224"/>
                <a:gd name="connsiteY0" fmla="*/ 0 h 10000"/>
                <a:gd name="connsiteX1" fmla="*/ 10224 w 10224"/>
                <a:gd name="connsiteY1" fmla="*/ 6765 h 10000"/>
                <a:gd name="connsiteX2" fmla="*/ 3068 w 10224"/>
                <a:gd name="connsiteY2" fmla="*/ 9017 h 10000"/>
                <a:gd name="connsiteX3" fmla="*/ 224 w 10224"/>
                <a:gd name="connsiteY3" fmla="*/ 10000 h 10000"/>
                <a:gd name="connsiteX4" fmla="*/ 0 w 10224"/>
                <a:gd name="connsiteY4" fmla="*/ 6138 h 10000"/>
                <a:gd name="connsiteX5" fmla="*/ 224 w 10224"/>
                <a:gd name="connsiteY5" fmla="*/ 0 h 10000"/>
                <a:gd name="connsiteX0" fmla="*/ 224 w 10224"/>
                <a:gd name="connsiteY0" fmla="*/ 0 h 9017"/>
                <a:gd name="connsiteX1" fmla="*/ 10224 w 10224"/>
                <a:gd name="connsiteY1" fmla="*/ 6765 h 9017"/>
                <a:gd name="connsiteX2" fmla="*/ 3068 w 10224"/>
                <a:gd name="connsiteY2" fmla="*/ 9017 h 9017"/>
                <a:gd name="connsiteX3" fmla="*/ 0 w 10224"/>
                <a:gd name="connsiteY3" fmla="*/ 6138 h 9017"/>
                <a:gd name="connsiteX4" fmla="*/ 224 w 10224"/>
                <a:gd name="connsiteY4" fmla="*/ 0 h 9017"/>
                <a:gd name="connsiteX0" fmla="*/ 219 w 10000"/>
                <a:gd name="connsiteY0" fmla="*/ 0 h 10563"/>
                <a:gd name="connsiteX1" fmla="*/ 10000 w 10000"/>
                <a:gd name="connsiteY1" fmla="*/ 7502 h 10563"/>
                <a:gd name="connsiteX2" fmla="*/ 4751 w 10000"/>
                <a:gd name="connsiteY2" fmla="*/ 10563 h 10563"/>
                <a:gd name="connsiteX3" fmla="*/ 0 w 10000"/>
                <a:gd name="connsiteY3" fmla="*/ 6807 h 10563"/>
                <a:gd name="connsiteX4" fmla="*/ 219 w 10000"/>
                <a:gd name="connsiteY4" fmla="*/ 0 h 10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563">
                  <a:moveTo>
                    <a:pt x="219" y="0"/>
                  </a:moveTo>
                  <a:lnTo>
                    <a:pt x="10000" y="7502"/>
                  </a:lnTo>
                  <a:lnTo>
                    <a:pt x="4751" y="10563"/>
                  </a:lnTo>
                  <a:lnTo>
                    <a:pt x="0" y="6807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3175" cap="flat" cmpd="sng" algn="ctr">
              <a:noFill/>
              <a:prstDash val="soli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/>
            <a:p>
              <a:pPr algn="ctr" defTabSz="1219170" eaLnBrk="1" fontAlgn="auto" latinLnBrk="1" hangingPunct="1">
                <a:spcBef>
                  <a:spcPts val="0"/>
                </a:spcBef>
                <a:spcAft>
                  <a:spcPts val="400"/>
                </a:spcAft>
                <a:defRPr/>
              </a:pPr>
              <a:endParaRPr lang="ko-KR" altLang="en-US" sz="1600" b="1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0"/>
                </a:gradFill>
                <a:latin typeface="Bebas Neue" pitchFamily="34" charset="0"/>
                <a:ea typeface="+mj-ea"/>
              </a:endParaRPr>
            </a:p>
          </p:txBody>
        </p:sp>
        <p:sp>
          <p:nvSpPr>
            <p:cNvPr id="74" name="Freeform 7"/>
            <p:cNvSpPr>
              <a:spLocks/>
            </p:cNvSpPr>
            <p:nvPr/>
          </p:nvSpPr>
          <p:spPr bwMode="auto">
            <a:xfrm>
              <a:off x="2971799" y="3869537"/>
              <a:ext cx="1079501" cy="187385"/>
            </a:xfrm>
            <a:custGeom>
              <a:avLst/>
              <a:gdLst>
                <a:gd name="T0" fmla="*/ 81 w 795"/>
                <a:gd name="T1" fmla="*/ 0 h 138"/>
                <a:gd name="T2" fmla="*/ 162 w 795"/>
                <a:gd name="T3" fmla="*/ 69 h 138"/>
                <a:gd name="T4" fmla="*/ 0 w 795"/>
                <a:gd name="T5" fmla="*/ 138 h 138"/>
                <a:gd name="T6" fmla="*/ 636 w 795"/>
                <a:gd name="T7" fmla="*/ 138 h 138"/>
                <a:gd name="T8" fmla="*/ 795 w 795"/>
                <a:gd name="T9" fmla="*/ 69 h 138"/>
                <a:gd name="T10" fmla="*/ 714 w 795"/>
                <a:gd name="T11" fmla="*/ 0 h 138"/>
                <a:gd name="T12" fmla="*/ 81 w 795"/>
                <a:gd name="T1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5" h="138">
                  <a:moveTo>
                    <a:pt x="81" y="0"/>
                  </a:moveTo>
                  <a:lnTo>
                    <a:pt x="162" y="69"/>
                  </a:lnTo>
                  <a:lnTo>
                    <a:pt x="0" y="138"/>
                  </a:lnTo>
                  <a:lnTo>
                    <a:pt x="636" y="138"/>
                  </a:lnTo>
                  <a:lnTo>
                    <a:pt x="795" y="69"/>
                  </a:lnTo>
                  <a:lnTo>
                    <a:pt x="714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chemeClr val="accent1"/>
            </a:solidFill>
            <a:ln w="3175" cap="flat" cmpd="sng" algn="ctr">
              <a:noFill/>
              <a:prstDash val="soli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/>
            <a:p>
              <a:pPr algn="ctr" defTabSz="1219170" eaLnBrk="1" fontAlgn="auto" latinLnBrk="1" hangingPunct="1">
                <a:spcBef>
                  <a:spcPts val="0"/>
                </a:spcBef>
                <a:spcAft>
                  <a:spcPts val="400"/>
                </a:spcAft>
                <a:defRPr/>
              </a:pPr>
              <a:endParaRPr lang="ko-KR" altLang="en-US" sz="1600" b="1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0"/>
                </a:gradFill>
                <a:latin typeface="Bebas Neue" pitchFamily="34" charset="0"/>
                <a:ea typeface="+mj-ea"/>
              </a:endParaRPr>
            </a:p>
          </p:txBody>
        </p:sp>
      </p:grpSp>
      <p:grpSp>
        <p:nvGrpSpPr>
          <p:cNvPr id="4" name="그룹 29"/>
          <p:cNvGrpSpPr>
            <a:grpSpLocks/>
          </p:cNvGrpSpPr>
          <p:nvPr/>
        </p:nvGrpSpPr>
        <p:grpSpPr bwMode="auto">
          <a:xfrm>
            <a:off x="9597090" y="2955429"/>
            <a:ext cx="2218119" cy="1435654"/>
            <a:chOff x="9328982" y="3648576"/>
            <a:chExt cx="945380" cy="501650"/>
          </a:xfrm>
        </p:grpSpPr>
        <p:sp>
          <p:nvSpPr>
            <p:cNvPr id="5" name="TextBox 4"/>
            <p:cNvSpPr txBox="1"/>
            <p:nvPr/>
          </p:nvSpPr>
          <p:spPr>
            <a:xfrm>
              <a:off x="9328982" y="3729411"/>
              <a:ext cx="945380" cy="339981"/>
            </a:xfrm>
            <a:prstGeom prst="rect">
              <a:avLst/>
            </a:prstGeom>
            <a:noFill/>
          </p:spPr>
          <p:txBody>
            <a:bodyPr lIns="0" tIns="0" rIns="0" bIns="0" anchor="ctr"/>
            <a:lstStyle/>
            <a:p>
              <a:pPr algn="ctr" defTabSz="1219170" eaLnBrk="1" fontAlgn="auto" latinLnBrk="1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ko-KR" sz="3200" b="1" dirty="0">
                  <a:latin typeface="Bebas Neue" charset="0"/>
                  <a:ea typeface="Bebas Neue" charset="0"/>
                  <a:cs typeface="Bebas Neue" charset="0"/>
                </a:rPr>
                <a:t>We are </a:t>
              </a:r>
            </a:p>
            <a:p>
              <a:pPr algn="ctr" defTabSz="1219170" eaLnBrk="1" fontAlgn="auto" latinLnBrk="1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ko-KR" sz="3200" b="1" dirty="0">
                  <a:latin typeface="Bebas Neue" charset="0"/>
                  <a:ea typeface="Bebas Neue" charset="0"/>
                  <a:cs typeface="Bebas Neue" charset="0"/>
                </a:rPr>
                <a:t>The Best</a:t>
              </a:r>
              <a:endParaRPr lang="nb-NO" altLang="ko-KR" sz="32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6" name="양쪽 대괄호 545"/>
            <p:cNvSpPr>
              <a:spLocks/>
            </p:cNvSpPr>
            <p:nvPr/>
          </p:nvSpPr>
          <p:spPr>
            <a:xfrm>
              <a:off x="9354726" y="3648576"/>
              <a:ext cx="910398" cy="501650"/>
            </a:xfrm>
            <a:prstGeom prst="bracePair">
              <a:avLst/>
            </a:prstGeom>
            <a:ln w="254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eaLnBrk="1" latinLnBrk="1" hangingPunct="1">
                <a:defRPr/>
              </a:pPr>
              <a:endParaRPr lang="ko-KR" altLang="en-US" sz="3200" dirty="0">
                <a:latin typeface="Source Sans Pro" charset="0"/>
                <a:ea typeface="굴림" charset="-127"/>
              </a:endParaRPr>
            </a:p>
          </p:txBody>
        </p:sp>
      </p:grpSp>
      <p:grpSp>
        <p:nvGrpSpPr>
          <p:cNvPr id="9" name="그룹 14"/>
          <p:cNvGrpSpPr/>
          <p:nvPr/>
        </p:nvGrpSpPr>
        <p:grpSpPr>
          <a:xfrm>
            <a:off x="597714" y="3425148"/>
            <a:ext cx="2384701" cy="732182"/>
            <a:chOff x="2971799" y="3869537"/>
            <a:chExt cx="1079501" cy="276492"/>
          </a:xfrm>
          <a:solidFill>
            <a:schemeClr val="tx1"/>
          </a:solidFill>
          <a:effectLst/>
        </p:grpSpPr>
        <p:sp>
          <p:nvSpPr>
            <p:cNvPr id="12" name="Rectangle 5"/>
            <p:cNvSpPr>
              <a:spLocks noChangeArrowheads="1"/>
            </p:cNvSpPr>
            <p:nvPr/>
          </p:nvSpPr>
          <p:spPr bwMode="auto">
            <a:xfrm>
              <a:off x="2971799" y="4056921"/>
              <a:ext cx="863600" cy="89108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 w="3175" cap="flat" cmpd="sng" algn="ctr">
              <a:noFill/>
              <a:prstDash val="soli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/>
            <a:p>
              <a:pPr algn="ctr" defTabSz="1219170" eaLnBrk="1" fontAlgn="auto" latinLnBrk="1" hangingPunct="1">
                <a:spcBef>
                  <a:spcPts val="0"/>
                </a:spcBef>
                <a:spcAft>
                  <a:spcPts val="400"/>
                </a:spcAft>
                <a:defRPr/>
              </a:pPr>
              <a:endParaRPr lang="ko-KR" altLang="en-US" sz="1600" b="1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0"/>
                </a:gradFill>
                <a:latin typeface="Bebas Neue" pitchFamily="34" charset="0"/>
                <a:ea typeface="+mj-ea"/>
              </a:endParaRPr>
            </a:p>
          </p:txBody>
        </p:sp>
        <p:sp>
          <p:nvSpPr>
            <p:cNvPr id="13" name="Freeform 6"/>
            <p:cNvSpPr>
              <a:spLocks/>
            </p:cNvSpPr>
            <p:nvPr/>
          </p:nvSpPr>
          <p:spPr bwMode="auto">
            <a:xfrm>
              <a:off x="3832587" y="3963938"/>
              <a:ext cx="215901" cy="182089"/>
            </a:xfrm>
            <a:custGeom>
              <a:avLst/>
              <a:gdLst>
                <a:gd name="T0" fmla="*/ 0 w 159"/>
                <a:gd name="T1" fmla="*/ 69 h 186"/>
                <a:gd name="T2" fmla="*/ 0 w 159"/>
                <a:gd name="T3" fmla="*/ 186 h 186"/>
                <a:gd name="T4" fmla="*/ 159 w 159"/>
                <a:gd name="T5" fmla="*/ 117 h 186"/>
                <a:gd name="T6" fmla="*/ 159 w 159"/>
                <a:gd name="T7" fmla="*/ 0 h 186"/>
                <a:gd name="T8" fmla="*/ 0 w 159"/>
                <a:gd name="T9" fmla="*/ 69 h 186"/>
                <a:gd name="connsiteX0" fmla="*/ 0 w 10000"/>
                <a:gd name="connsiteY0" fmla="*/ 3710 h 10000"/>
                <a:gd name="connsiteX1" fmla="*/ 0 w 10000"/>
                <a:gd name="connsiteY1" fmla="*/ 10000 h 10000"/>
                <a:gd name="connsiteX2" fmla="*/ 10000 w 10000"/>
                <a:gd name="connsiteY2" fmla="*/ 5163 h 10000"/>
                <a:gd name="connsiteX3" fmla="*/ 10000 w 10000"/>
                <a:gd name="connsiteY3" fmla="*/ 0 h 10000"/>
                <a:gd name="connsiteX4" fmla="*/ 0 w 10000"/>
                <a:gd name="connsiteY4" fmla="*/ 3710 h 10000"/>
                <a:gd name="connsiteX0" fmla="*/ 0 w 10000"/>
                <a:gd name="connsiteY0" fmla="*/ 3710 h 10000"/>
                <a:gd name="connsiteX1" fmla="*/ 0 w 10000"/>
                <a:gd name="connsiteY1" fmla="*/ 10000 h 10000"/>
                <a:gd name="connsiteX2" fmla="*/ 10000 w 10000"/>
                <a:gd name="connsiteY2" fmla="*/ 4648 h 10000"/>
                <a:gd name="connsiteX3" fmla="*/ 10000 w 10000"/>
                <a:gd name="connsiteY3" fmla="*/ 0 h 10000"/>
                <a:gd name="connsiteX4" fmla="*/ 0 w 10000"/>
                <a:gd name="connsiteY4" fmla="*/ 371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3710"/>
                  </a:moveTo>
                  <a:lnTo>
                    <a:pt x="0" y="10000"/>
                  </a:lnTo>
                  <a:lnTo>
                    <a:pt x="10000" y="4648"/>
                  </a:lnTo>
                  <a:lnTo>
                    <a:pt x="10000" y="0"/>
                  </a:lnTo>
                  <a:lnTo>
                    <a:pt x="0" y="371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3175" cap="flat" cmpd="sng" algn="ctr">
              <a:noFill/>
              <a:prstDash val="soli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/>
            <a:p>
              <a:pPr algn="ctr" defTabSz="1219170" eaLnBrk="1" fontAlgn="auto" latinLnBrk="1" hangingPunct="1">
                <a:spcBef>
                  <a:spcPts val="0"/>
                </a:spcBef>
                <a:spcAft>
                  <a:spcPts val="400"/>
                </a:spcAft>
                <a:defRPr/>
              </a:pPr>
              <a:endParaRPr lang="ko-KR" altLang="en-US" sz="1600" b="1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0"/>
                </a:gradFill>
                <a:latin typeface="Bebas Neue" pitchFamily="34" charset="0"/>
                <a:ea typeface="+mj-ea"/>
              </a:endParaRPr>
            </a:p>
          </p:txBody>
        </p:sp>
        <p:sp>
          <p:nvSpPr>
            <p:cNvPr id="15" name="Freeform 8"/>
            <p:cNvSpPr>
              <a:spLocks/>
            </p:cNvSpPr>
            <p:nvPr/>
          </p:nvSpPr>
          <p:spPr bwMode="auto">
            <a:xfrm>
              <a:off x="3079419" y="3869537"/>
              <a:ext cx="112451" cy="131918"/>
            </a:xfrm>
            <a:custGeom>
              <a:avLst/>
              <a:gdLst>
                <a:gd name="T0" fmla="*/ 0 w 81"/>
                <a:gd name="T1" fmla="*/ 0 h 102"/>
                <a:gd name="T2" fmla="*/ 81 w 81"/>
                <a:gd name="T3" fmla="*/ 69 h 102"/>
                <a:gd name="T4" fmla="*/ 0 w 81"/>
                <a:gd name="T5" fmla="*/ 102 h 102"/>
                <a:gd name="T6" fmla="*/ 0 w 81"/>
                <a:gd name="T7" fmla="*/ 0 h 102"/>
                <a:gd name="connsiteX0" fmla="*/ 224 w 10224"/>
                <a:gd name="connsiteY0" fmla="*/ 0 h 10000"/>
                <a:gd name="connsiteX1" fmla="*/ 10224 w 10224"/>
                <a:gd name="connsiteY1" fmla="*/ 6765 h 10000"/>
                <a:gd name="connsiteX2" fmla="*/ 224 w 10224"/>
                <a:gd name="connsiteY2" fmla="*/ 10000 h 10000"/>
                <a:gd name="connsiteX3" fmla="*/ 0 w 10224"/>
                <a:gd name="connsiteY3" fmla="*/ 6138 h 10000"/>
                <a:gd name="connsiteX4" fmla="*/ 224 w 10224"/>
                <a:gd name="connsiteY4" fmla="*/ 0 h 10000"/>
                <a:gd name="connsiteX0" fmla="*/ 224 w 10224"/>
                <a:gd name="connsiteY0" fmla="*/ 0 h 10000"/>
                <a:gd name="connsiteX1" fmla="*/ 10224 w 10224"/>
                <a:gd name="connsiteY1" fmla="*/ 6765 h 10000"/>
                <a:gd name="connsiteX2" fmla="*/ 3068 w 10224"/>
                <a:gd name="connsiteY2" fmla="*/ 9017 h 10000"/>
                <a:gd name="connsiteX3" fmla="*/ 224 w 10224"/>
                <a:gd name="connsiteY3" fmla="*/ 10000 h 10000"/>
                <a:gd name="connsiteX4" fmla="*/ 0 w 10224"/>
                <a:gd name="connsiteY4" fmla="*/ 6138 h 10000"/>
                <a:gd name="connsiteX5" fmla="*/ 224 w 10224"/>
                <a:gd name="connsiteY5" fmla="*/ 0 h 10000"/>
                <a:gd name="connsiteX0" fmla="*/ 224 w 10224"/>
                <a:gd name="connsiteY0" fmla="*/ 0 h 9017"/>
                <a:gd name="connsiteX1" fmla="*/ 10224 w 10224"/>
                <a:gd name="connsiteY1" fmla="*/ 6765 h 9017"/>
                <a:gd name="connsiteX2" fmla="*/ 3068 w 10224"/>
                <a:gd name="connsiteY2" fmla="*/ 9017 h 9017"/>
                <a:gd name="connsiteX3" fmla="*/ 0 w 10224"/>
                <a:gd name="connsiteY3" fmla="*/ 6138 h 9017"/>
                <a:gd name="connsiteX4" fmla="*/ 224 w 10224"/>
                <a:gd name="connsiteY4" fmla="*/ 0 h 9017"/>
                <a:gd name="connsiteX0" fmla="*/ 219 w 10000"/>
                <a:gd name="connsiteY0" fmla="*/ 0 h 10563"/>
                <a:gd name="connsiteX1" fmla="*/ 10000 w 10000"/>
                <a:gd name="connsiteY1" fmla="*/ 7502 h 10563"/>
                <a:gd name="connsiteX2" fmla="*/ 4751 w 10000"/>
                <a:gd name="connsiteY2" fmla="*/ 10563 h 10563"/>
                <a:gd name="connsiteX3" fmla="*/ 0 w 10000"/>
                <a:gd name="connsiteY3" fmla="*/ 6807 h 10563"/>
                <a:gd name="connsiteX4" fmla="*/ 219 w 10000"/>
                <a:gd name="connsiteY4" fmla="*/ 0 h 10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563">
                  <a:moveTo>
                    <a:pt x="219" y="0"/>
                  </a:moveTo>
                  <a:lnTo>
                    <a:pt x="10000" y="7502"/>
                  </a:lnTo>
                  <a:lnTo>
                    <a:pt x="4751" y="10563"/>
                  </a:lnTo>
                  <a:lnTo>
                    <a:pt x="0" y="6807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3175" cap="flat" cmpd="sng" algn="ctr">
              <a:noFill/>
              <a:prstDash val="soli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/>
            <a:p>
              <a:pPr algn="ctr" defTabSz="1219170" eaLnBrk="1" fontAlgn="auto" latinLnBrk="1" hangingPunct="1">
                <a:spcBef>
                  <a:spcPts val="0"/>
                </a:spcBef>
                <a:spcAft>
                  <a:spcPts val="400"/>
                </a:spcAft>
                <a:defRPr/>
              </a:pPr>
              <a:endParaRPr lang="ko-KR" altLang="en-US" sz="1600" b="1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0"/>
                </a:gradFill>
                <a:latin typeface="Bebas Neue" pitchFamily="34" charset="0"/>
                <a:ea typeface="+mj-ea"/>
              </a:endParaRPr>
            </a:p>
          </p:txBody>
        </p:sp>
        <p:sp>
          <p:nvSpPr>
            <p:cNvPr id="14" name="Freeform 7"/>
            <p:cNvSpPr>
              <a:spLocks/>
            </p:cNvSpPr>
            <p:nvPr/>
          </p:nvSpPr>
          <p:spPr bwMode="auto">
            <a:xfrm>
              <a:off x="2971799" y="3869537"/>
              <a:ext cx="1079501" cy="187385"/>
            </a:xfrm>
            <a:custGeom>
              <a:avLst/>
              <a:gdLst>
                <a:gd name="T0" fmla="*/ 81 w 795"/>
                <a:gd name="T1" fmla="*/ 0 h 138"/>
                <a:gd name="T2" fmla="*/ 162 w 795"/>
                <a:gd name="T3" fmla="*/ 69 h 138"/>
                <a:gd name="T4" fmla="*/ 0 w 795"/>
                <a:gd name="T5" fmla="*/ 138 h 138"/>
                <a:gd name="T6" fmla="*/ 636 w 795"/>
                <a:gd name="T7" fmla="*/ 138 h 138"/>
                <a:gd name="T8" fmla="*/ 795 w 795"/>
                <a:gd name="T9" fmla="*/ 69 h 138"/>
                <a:gd name="T10" fmla="*/ 714 w 795"/>
                <a:gd name="T11" fmla="*/ 0 h 138"/>
                <a:gd name="T12" fmla="*/ 81 w 795"/>
                <a:gd name="T1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5" h="138">
                  <a:moveTo>
                    <a:pt x="81" y="0"/>
                  </a:moveTo>
                  <a:lnTo>
                    <a:pt x="162" y="69"/>
                  </a:lnTo>
                  <a:lnTo>
                    <a:pt x="0" y="138"/>
                  </a:lnTo>
                  <a:lnTo>
                    <a:pt x="636" y="138"/>
                  </a:lnTo>
                  <a:lnTo>
                    <a:pt x="795" y="69"/>
                  </a:lnTo>
                  <a:lnTo>
                    <a:pt x="714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chemeClr val="accent1"/>
            </a:solidFill>
            <a:ln w="3175" cap="flat" cmpd="sng" algn="ctr">
              <a:noFill/>
              <a:prstDash val="soli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/>
            <a:p>
              <a:pPr algn="ctr" defTabSz="1219170" eaLnBrk="1" fontAlgn="auto" latinLnBrk="1" hangingPunct="1">
                <a:spcBef>
                  <a:spcPts val="0"/>
                </a:spcBef>
                <a:spcAft>
                  <a:spcPts val="400"/>
                </a:spcAft>
                <a:defRPr/>
              </a:pPr>
              <a:endParaRPr lang="ko-KR" altLang="en-US" sz="1600" b="1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0"/>
                </a:gradFill>
                <a:latin typeface="Bebas Neue" pitchFamily="34" charset="0"/>
                <a:ea typeface="+mj-ea"/>
              </a:endParaRPr>
            </a:p>
          </p:txBody>
        </p:sp>
      </p:grpSp>
      <p:grpSp>
        <p:nvGrpSpPr>
          <p:cNvPr id="53" name="Group 52"/>
          <p:cNvGrpSpPr/>
          <p:nvPr/>
        </p:nvGrpSpPr>
        <p:grpSpPr>
          <a:xfrm>
            <a:off x="1170254" y="2029008"/>
            <a:ext cx="1365076" cy="1656390"/>
            <a:chOff x="1393538" y="2029008"/>
            <a:chExt cx="1365076" cy="1656390"/>
          </a:xfrm>
        </p:grpSpPr>
        <p:sp>
          <p:nvSpPr>
            <p:cNvPr id="17" name="타원 16"/>
            <p:cNvSpPr/>
            <p:nvPr/>
          </p:nvSpPr>
          <p:spPr bwMode="auto">
            <a:xfrm>
              <a:off x="1511507" y="2156607"/>
              <a:ext cx="1129138" cy="1129138"/>
            </a:xfrm>
            <a:prstGeom prst="ellipse">
              <a:avLst/>
            </a:prstGeom>
            <a:solidFill>
              <a:schemeClr val="bg1"/>
            </a:solidFill>
            <a:ln w="3175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latinLnBrk="1" hangingPunct="1"/>
              <a:r>
                <a:rPr lang="en-US" altLang="ko-KR" sz="4400" smtClean="0">
                  <a:solidFill>
                    <a:schemeClr val="accent1"/>
                  </a:solidFill>
                  <a:latin typeface="linea-basic-10" charset="0"/>
                  <a:ea typeface="linea-basic-10" charset="0"/>
                  <a:cs typeface="linea-basic-10" charset="0"/>
                </a:rPr>
                <a:t>f</a:t>
              </a:r>
              <a:endParaRPr lang="ko-KR" altLang="en-US" sz="4400" dirty="0">
                <a:solidFill>
                  <a:schemeClr val="accent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1590416" y="3425147"/>
              <a:ext cx="968576" cy="260251"/>
            </a:xfrm>
            <a:custGeom>
              <a:avLst/>
              <a:gdLst>
                <a:gd name="connsiteX0" fmla="*/ 450091 w 898766"/>
                <a:gd name="connsiteY0" fmla="*/ 84664 h 1091661"/>
                <a:gd name="connsiteX1" fmla="*/ 78421 w 898766"/>
                <a:gd name="connsiteY1" fmla="*/ 456334 h 1091661"/>
                <a:gd name="connsiteX2" fmla="*/ 450091 w 898766"/>
                <a:gd name="connsiteY2" fmla="*/ 828004 h 1091661"/>
                <a:gd name="connsiteX3" fmla="*/ 821761 w 898766"/>
                <a:gd name="connsiteY3" fmla="*/ 456334 h 1091661"/>
                <a:gd name="connsiteX4" fmla="*/ 450091 w 898766"/>
                <a:gd name="connsiteY4" fmla="*/ 84664 h 1091661"/>
                <a:gd name="connsiteX5" fmla="*/ 447730 w 898766"/>
                <a:gd name="connsiteY5" fmla="*/ 0 h 1091661"/>
                <a:gd name="connsiteX6" fmla="*/ 863423 w 898766"/>
                <a:gd name="connsiteY6" fmla="*/ 280035 h 1091661"/>
                <a:gd name="connsiteX7" fmla="*/ 768947 w 898766"/>
                <a:gd name="connsiteY7" fmla="*/ 773656 h 1091661"/>
                <a:gd name="connsiteX8" fmla="*/ 447730 w 898766"/>
                <a:gd name="connsiteY8" fmla="*/ 1091661 h 1091661"/>
                <a:gd name="connsiteX9" fmla="*/ 131236 w 898766"/>
                <a:gd name="connsiteY9" fmla="*/ 773656 h 1091661"/>
                <a:gd name="connsiteX10" fmla="*/ 32036 w 898766"/>
                <a:gd name="connsiteY10" fmla="*/ 280035 h 1091661"/>
                <a:gd name="connsiteX11" fmla="*/ 447730 w 898766"/>
                <a:gd name="connsiteY11" fmla="*/ 0 h 1091661"/>
                <a:gd name="connsiteX0" fmla="*/ 821761 w 898766"/>
                <a:gd name="connsiteY0" fmla="*/ 456334 h 1091661"/>
                <a:gd name="connsiteX1" fmla="*/ 78421 w 898766"/>
                <a:gd name="connsiteY1" fmla="*/ 456334 h 1091661"/>
                <a:gd name="connsiteX2" fmla="*/ 450091 w 898766"/>
                <a:gd name="connsiteY2" fmla="*/ 828004 h 1091661"/>
                <a:gd name="connsiteX3" fmla="*/ 821761 w 898766"/>
                <a:gd name="connsiteY3" fmla="*/ 456334 h 1091661"/>
                <a:gd name="connsiteX4" fmla="*/ 447730 w 898766"/>
                <a:gd name="connsiteY4" fmla="*/ 0 h 1091661"/>
                <a:gd name="connsiteX5" fmla="*/ 863423 w 898766"/>
                <a:gd name="connsiteY5" fmla="*/ 280035 h 1091661"/>
                <a:gd name="connsiteX6" fmla="*/ 768947 w 898766"/>
                <a:gd name="connsiteY6" fmla="*/ 773656 h 1091661"/>
                <a:gd name="connsiteX7" fmla="*/ 447730 w 898766"/>
                <a:gd name="connsiteY7" fmla="*/ 1091661 h 1091661"/>
                <a:gd name="connsiteX8" fmla="*/ 131236 w 898766"/>
                <a:gd name="connsiteY8" fmla="*/ 773656 h 1091661"/>
                <a:gd name="connsiteX9" fmla="*/ 32036 w 898766"/>
                <a:gd name="connsiteY9" fmla="*/ 280035 h 1091661"/>
                <a:gd name="connsiteX10" fmla="*/ 447730 w 898766"/>
                <a:gd name="connsiteY10" fmla="*/ 0 h 1091661"/>
                <a:gd name="connsiteX0" fmla="*/ 821761 w 898766"/>
                <a:gd name="connsiteY0" fmla="*/ 238002 h 873329"/>
                <a:gd name="connsiteX1" fmla="*/ 78421 w 898766"/>
                <a:gd name="connsiteY1" fmla="*/ 238002 h 873329"/>
                <a:gd name="connsiteX2" fmla="*/ 450091 w 898766"/>
                <a:gd name="connsiteY2" fmla="*/ 609672 h 873329"/>
                <a:gd name="connsiteX3" fmla="*/ 821761 w 898766"/>
                <a:gd name="connsiteY3" fmla="*/ 238002 h 873329"/>
                <a:gd name="connsiteX4" fmla="*/ 32036 w 898766"/>
                <a:gd name="connsiteY4" fmla="*/ 61703 h 873329"/>
                <a:gd name="connsiteX5" fmla="*/ 863423 w 898766"/>
                <a:gd name="connsiteY5" fmla="*/ 61703 h 873329"/>
                <a:gd name="connsiteX6" fmla="*/ 768947 w 898766"/>
                <a:gd name="connsiteY6" fmla="*/ 555324 h 873329"/>
                <a:gd name="connsiteX7" fmla="*/ 447730 w 898766"/>
                <a:gd name="connsiteY7" fmla="*/ 873329 h 873329"/>
                <a:gd name="connsiteX8" fmla="*/ 131236 w 898766"/>
                <a:gd name="connsiteY8" fmla="*/ 555324 h 873329"/>
                <a:gd name="connsiteX9" fmla="*/ 32036 w 898766"/>
                <a:gd name="connsiteY9" fmla="*/ 61703 h 873329"/>
                <a:gd name="connsiteX0" fmla="*/ 821761 w 832092"/>
                <a:gd name="connsiteY0" fmla="*/ 176299 h 811626"/>
                <a:gd name="connsiteX1" fmla="*/ 78421 w 832092"/>
                <a:gd name="connsiteY1" fmla="*/ 176299 h 811626"/>
                <a:gd name="connsiteX2" fmla="*/ 450091 w 832092"/>
                <a:gd name="connsiteY2" fmla="*/ 547969 h 811626"/>
                <a:gd name="connsiteX3" fmla="*/ 821761 w 832092"/>
                <a:gd name="connsiteY3" fmla="*/ 176299 h 811626"/>
                <a:gd name="connsiteX4" fmla="*/ 32036 w 832092"/>
                <a:gd name="connsiteY4" fmla="*/ 0 h 811626"/>
                <a:gd name="connsiteX5" fmla="*/ 768947 w 832092"/>
                <a:gd name="connsiteY5" fmla="*/ 493621 h 811626"/>
                <a:gd name="connsiteX6" fmla="*/ 447730 w 832092"/>
                <a:gd name="connsiteY6" fmla="*/ 811626 h 811626"/>
                <a:gd name="connsiteX7" fmla="*/ 131236 w 832092"/>
                <a:gd name="connsiteY7" fmla="*/ 493621 h 811626"/>
                <a:gd name="connsiteX8" fmla="*/ 32036 w 832092"/>
                <a:gd name="connsiteY8" fmla="*/ 0 h 811626"/>
                <a:gd name="connsiteX0" fmla="*/ 753672 w 764003"/>
                <a:gd name="connsiteY0" fmla="*/ 46459 h 681786"/>
                <a:gd name="connsiteX1" fmla="*/ 10332 w 764003"/>
                <a:gd name="connsiteY1" fmla="*/ 46459 h 681786"/>
                <a:gd name="connsiteX2" fmla="*/ 382002 w 764003"/>
                <a:gd name="connsiteY2" fmla="*/ 418129 h 681786"/>
                <a:gd name="connsiteX3" fmla="*/ 753672 w 764003"/>
                <a:gd name="connsiteY3" fmla="*/ 46459 h 681786"/>
                <a:gd name="connsiteX4" fmla="*/ 63147 w 764003"/>
                <a:gd name="connsiteY4" fmla="*/ 363781 h 681786"/>
                <a:gd name="connsiteX5" fmla="*/ 700858 w 764003"/>
                <a:gd name="connsiteY5" fmla="*/ 363781 h 681786"/>
                <a:gd name="connsiteX6" fmla="*/ 379641 w 764003"/>
                <a:gd name="connsiteY6" fmla="*/ 681786 h 681786"/>
                <a:gd name="connsiteX7" fmla="*/ 63147 w 764003"/>
                <a:gd name="connsiteY7" fmla="*/ 363781 h 681786"/>
                <a:gd name="connsiteX0" fmla="*/ 690525 w 700856"/>
                <a:gd name="connsiteY0" fmla="*/ 0 h 635327"/>
                <a:gd name="connsiteX1" fmla="*/ 318855 w 700856"/>
                <a:gd name="connsiteY1" fmla="*/ 371670 h 635327"/>
                <a:gd name="connsiteX2" fmla="*/ 690525 w 700856"/>
                <a:gd name="connsiteY2" fmla="*/ 0 h 635327"/>
                <a:gd name="connsiteX3" fmla="*/ 0 w 700856"/>
                <a:gd name="connsiteY3" fmla="*/ 317322 h 635327"/>
                <a:gd name="connsiteX4" fmla="*/ 637711 w 700856"/>
                <a:gd name="connsiteY4" fmla="*/ 317322 h 635327"/>
                <a:gd name="connsiteX5" fmla="*/ 316494 w 700856"/>
                <a:gd name="connsiteY5" fmla="*/ 635327 h 635327"/>
                <a:gd name="connsiteX6" fmla="*/ 0 w 700856"/>
                <a:gd name="connsiteY6" fmla="*/ 317322 h 635327"/>
                <a:gd name="connsiteX0" fmla="*/ 0 w 637711"/>
                <a:gd name="connsiteY0" fmla="*/ 39751 h 357756"/>
                <a:gd name="connsiteX1" fmla="*/ 637711 w 637711"/>
                <a:gd name="connsiteY1" fmla="*/ 39751 h 357756"/>
                <a:gd name="connsiteX2" fmla="*/ 316494 w 637711"/>
                <a:gd name="connsiteY2" fmla="*/ 357756 h 357756"/>
                <a:gd name="connsiteX3" fmla="*/ 0 w 637711"/>
                <a:gd name="connsiteY3" fmla="*/ 39751 h 357756"/>
                <a:gd name="connsiteX0" fmla="*/ 0 w 637711"/>
                <a:gd name="connsiteY0" fmla="*/ 0 h 318005"/>
                <a:gd name="connsiteX1" fmla="*/ 637711 w 637711"/>
                <a:gd name="connsiteY1" fmla="*/ 0 h 318005"/>
                <a:gd name="connsiteX2" fmla="*/ 316494 w 637711"/>
                <a:gd name="connsiteY2" fmla="*/ 318005 h 318005"/>
                <a:gd name="connsiteX3" fmla="*/ 0 w 637711"/>
                <a:gd name="connsiteY3" fmla="*/ 0 h 3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7711" h="318005">
                  <a:moveTo>
                    <a:pt x="0" y="0"/>
                  </a:moveTo>
                  <a:lnTo>
                    <a:pt x="637711" y="0"/>
                  </a:lnTo>
                  <a:lnTo>
                    <a:pt x="316494" y="3180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lIns="121920" tIns="60960" rIns="121920" bIns="60960"/>
            <a:lstStyle>
              <a:lvl1pPr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5pPr>
              <a:lvl6pPr marL="2514600" indent="-228600" defTabSz="121761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6pPr>
              <a:lvl7pPr marL="2971800" indent="-228600" defTabSz="121761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7pPr>
              <a:lvl8pPr marL="3429000" indent="-228600" defTabSz="121761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8pPr>
              <a:lvl9pPr marL="3886200" indent="-228600" defTabSz="121761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9pPr>
            </a:lstStyle>
            <a:p>
              <a:pPr eaLnBrk="1" latinLnBrk="1" hangingPunct="1">
                <a:defRPr/>
              </a:pPr>
              <a:endParaRPr lang="ko-KR" altLang="en-US" sz="3200" dirty="0" smtClean="0">
                <a:latin typeface="Source Sans Pro" charset="0"/>
                <a:ea typeface="굴림" panose="020B0600000101010101" pitchFamily="50" charset="-127"/>
                <a:cs typeface="Source Sans Pro" charset="0"/>
              </a:endParaRPr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1393538" y="2029008"/>
              <a:ext cx="1365076" cy="1656389"/>
            </a:xfrm>
            <a:custGeom>
              <a:avLst/>
              <a:gdLst>
                <a:gd name="connsiteX0" fmla="*/ 450091 w 898766"/>
                <a:gd name="connsiteY0" fmla="*/ 84664 h 1091661"/>
                <a:gd name="connsiteX1" fmla="*/ 78421 w 898766"/>
                <a:gd name="connsiteY1" fmla="*/ 456334 h 1091661"/>
                <a:gd name="connsiteX2" fmla="*/ 450091 w 898766"/>
                <a:gd name="connsiteY2" fmla="*/ 828004 h 1091661"/>
                <a:gd name="connsiteX3" fmla="*/ 821761 w 898766"/>
                <a:gd name="connsiteY3" fmla="*/ 456334 h 1091661"/>
                <a:gd name="connsiteX4" fmla="*/ 450091 w 898766"/>
                <a:gd name="connsiteY4" fmla="*/ 84664 h 1091661"/>
                <a:gd name="connsiteX5" fmla="*/ 447730 w 898766"/>
                <a:gd name="connsiteY5" fmla="*/ 0 h 1091661"/>
                <a:gd name="connsiteX6" fmla="*/ 863423 w 898766"/>
                <a:gd name="connsiteY6" fmla="*/ 280035 h 1091661"/>
                <a:gd name="connsiteX7" fmla="*/ 768947 w 898766"/>
                <a:gd name="connsiteY7" fmla="*/ 773656 h 1091661"/>
                <a:gd name="connsiteX8" fmla="*/ 447730 w 898766"/>
                <a:gd name="connsiteY8" fmla="*/ 1091661 h 1091661"/>
                <a:gd name="connsiteX9" fmla="*/ 131236 w 898766"/>
                <a:gd name="connsiteY9" fmla="*/ 773656 h 1091661"/>
                <a:gd name="connsiteX10" fmla="*/ 32036 w 898766"/>
                <a:gd name="connsiteY10" fmla="*/ 280035 h 1091661"/>
                <a:gd name="connsiteX11" fmla="*/ 447730 w 898766"/>
                <a:gd name="connsiteY11" fmla="*/ 0 h 109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8766" h="1091661">
                  <a:moveTo>
                    <a:pt x="450091" y="84664"/>
                  </a:moveTo>
                  <a:cubicBezTo>
                    <a:pt x="244823" y="84664"/>
                    <a:pt x="78421" y="251066"/>
                    <a:pt x="78421" y="456334"/>
                  </a:cubicBezTo>
                  <a:cubicBezTo>
                    <a:pt x="78421" y="661602"/>
                    <a:pt x="244823" y="828004"/>
                    <a:pt x="450091" y="828004"/>
                  </a:cubicBezTo>
                  <a:cubicBezTo>
                    <a:pt x="655359" y="828004"/>
                    <a:pt x="821761" y="661602"/>
                    <a:pt x="821761" y="456334"/>
                  </a:cubicBezTo>
                  <a:cubicBezTo>
                    <a:pt x="821761" y="251066"/>
                    <a:pt x="655359" y="84664"/>
                    <a:pt x="450091" y="84664"/>
                  </a:cubicBezTo>
                  <a:close/>
                  <a:moveTo>
                    <a:pt x="447730" y="0"/>
                  </a:moveTo>
                  <a:cubicBezTo>
                    <a:pt x="631958" y="0"/>
                    <a:pt x="792566" y="109166"/>
                    <a:pt x="863423" y="280035"/>
                  </a:cubicBezTo>
                  <a:cubicBezTo>
                    <a:pt x="934280" y="446157"/>
                    <a:pt x="896490" y="640758"/>
                    <a:pt x="768947" y="773656"/>
                  </a:cubicBezTo>
                  <a:lnTo>
                    <a:pt x="447730" y="1091661"/>
                  </a:lnTo>
                  <a:cubicBezTo>
                    <a:pt x="447730" y="1091661"/>
                    <a:pt x="447730" y="1091661"/>
                    <a:pt x="131236" y="773656"/>
                  </a:cubicBezTo>
                  <a:cubicBezTo>
                    <a:pt x="3693" y="640758"/>
                    <a:pt x="-34097" y="446157"/>
                    <a:pt x="32036" y="280035"/>
                  </a:cubicBezTo>
                  <a:cubicBezTo>
                    <a:pt x="102893" y="109166"/>
                    <a:pt x="268226" y="0"/>
                    <a:pt x="447730" y="0"/>
                  </a:cubicBezTo>
                  <a:close/>
                </a:path>
              </a:pathLst>
            </a:custGeom>
            <a:solidFill>
              <a:schemeClr val="accent1"/>
            </a:solidFill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lIns="121920" tIns="60960" rIns="121920" bIns="60960"/>
            <a:lstStyle>
              <a:lvl1pPr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5pPr>
              <a:lvl6pPr marL="2514600" indent="-228600" defTabSz="121761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6pPr>
              <a:lvl7pPr marL="2971800" indent="-228600" defTabSz="121761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7pPr>
              <a:lvl8pPr marL="3429000" indent="-228600" defTabSz="121761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8pPr>
              <a:lvl9pPr marL="3886200" indent="-228600" defTabSz="121761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9pPr>
            </a:lstStyle>
            <a:p>
              <a:pPr eaLnBrk="1" latinLnBrk="1" hangingPunct="1">
                <a:defRPr/>
              </a:pPr>
              <a:endParaRPr lang="ko-KR" altLang="en-US" sz="3200" dirty="0" smtClean="0">
                <a:latin typeface="Source Sans Pro" charset="0"/>
                <a:ea typeface="굴림" panose="020B0600000101010101" pitchFamily="50" charset="-127"/>
                <a:cs typeface="Source Sans Pro" charset="0"/>
              </a:endParaRPr>
            </a:p>
          </p:txBody>
        </p:sp>
      </p:grpSp>
      <p:grpSp>
        <p:nvGrpSpPr>
          <p:cNvPr id="37" name="그룹 14"/>
          <p:cNvGrpSpPr/>
          <p:nvPr/>
        </p:nvGrpSpPr>
        <p:grpSpPr>
          <a:xfrm>
            <a:off x="2768672" y="3425148"/>
            <a:ext cx="2384701" cy="732182"/>
            <a:chOff x="2971799" y="3869537"/>
            <a:chExt cx="1079501" cy="276492"/>
          </a:xfrm>
          <a:solidFill>
            <a:schemeClr val="tx1"/>
          </a:solidFill>
          <a:effectLst/>
        </p:grpSpPr>
        <p:sp>
          <p:nvSpPr>
            <p:cNvPr id="38" name="Rectangle 5"/>
            <p:cNvSpPr>
              <a:spLocks noChangeArrowheads="1"/>
            </p:cNvSpPr>
            <p:nvPr/>
          </p:nvSpPr>
          <p:spPr bwMode="auto">
            <a:xfrm>
              <a:off x="2971799" y="4056921"/>
              <a:ext cx="863600" cy="89108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 w="3175" cap="flat" cmpd="sng" algn="ctr">
              <a:noFill/>
              <a:prstDash val="soli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/>
            <a:p>
              <a:pPr algn="ctr" defTabSz="1219170" eaLnBrk="1" fontAlgn="auto" latinLnBrk="1" hangingPunct="1">
                <a:spcBef>
                  <a:spcPts val="0"/>
                </a:spcBef>
                <a:spcAft>
                  <a:spcPts val="400"/>
                </a:spcAft>
                <a:defRPr/>
              </a:pPr>
              <a:endParaRPr lang="ko-KR" altLang="en-US" sz="1600" b="1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0"/>
                </a:gradFill>
                <a:latin typeface="Bebas Neue" pitchFamily="34" charset="0"/>
                <a:ea typeface="+mj-ea"/>
              </a:endParaRPr>
            </a:p>
          </p:txBody>
        </p:sp>
        <p:sp>
          <p:nvSpPr>
            <p:cNvPr id="39" name="Freeform 6"/>
            <p:cNvSpPr>
              <a:spLocks/>
            </p:cNvSpPr>
            <p:nvPr/>
          </p:nvSpPr>
          <p:spPr bwMode="auto">
            <a:xfrm>
              <a:off x="3832587" y="3963938"/>
              <a:ext cx="215901" cy="182089"/>
            </a:xfrm>
            <a:custGeom>
              <a:avLst/>
              <a:gdLst>
                <a:gd name="T0" fmla="*/ 0 w 159"/>
                <a:gd name="T1" fmla="*/ 69 h 186"/>
                <a:gd name="T2" fmla="*/ 0 w 159"/>
                <a:gd name="T3" fmla="*/ 186 h 186"/>
                <a:gd name="T4" fmla="*/ 159 w 159"/>
                <a:gd name="T5" fmla="*/ 117 h 186"/>
                <a:gd name="T6" fmla="*/ 159 w 159"/>
                <a:gd name="T7" fmla="*/ 0 h 186"/>
                <a:gd name="T8" fmla="*/ 0 w 159"/>
                <a:gd name="T9" fmla="*/ 69 h 186"/>
                <a:gd name="connsiteX0" fmla="*/ 0 w 10000"/>
                <a:gd name="connsiteY0" fmla="*/ 3710 h 10000"/>
                <a:gd name="connsiteX1" fmla="*/ 0 w 10000"/>
                <a:gd name="connsiteY1" fmla="*/ 10000 h 10000"/>
                <a:gd name="connsiteX2" fmla="*/ 10000 w 10000"/>
                <a:gd name="connsiteY2" fmla="*/ 5163 h 10000"/>
                <a:gd name="connsiteX3" fmla="*/ 10000 w 10000"/>
                <a:gd name="connsiteY3" fmla="*/ 0 h 10000"/>
                <a:gd name="connsiteX4" fmla="*/ 0 w 10000"/>
                <a:gd name="connsiteY4" fmla="*/ 3710 h 10000"/>
                <a:gd name="connsiteX0" fmla="*/ 0 w 10000"/>
                <a:gd name="connsiteY0" fmla="*/ 3710 h 10000"/>
                <a:gd name="connsiteX1" fmla="*/ 0 w 10000"/>
                <a:gd name="connsiteY1" fmla="*/ 10000 h 10000"/>
                <a:gd name="connsiteX2" fmla="*/ 10000 w 10000"/>
                <a:gd name="connsiteY2" fmla="*/ 4648 h 10000"/>
                <a:gd name="connsiteX3" fmla="*/ 10000 w 10000"/>
                <a:gd name="connsiteY3" fmla="*/ 0 h 10000"/>
                <a:gd name="connsiteX4" fmla="*/ 0 w 10000"/>
                <a:gd name="connsiteY4" fmla="*/ 371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3710"/>
                  </a:moveTo>
                  <a:lnTo>
                    <a:pt x="0" y="10000"/>
                  </a:lnTo>
                  <a:lnTo>
                    <a:pt x="10000" y="4648"/>
                  </a:lnTo>
                  <a:lnTo>
                    <a:pt x="10000" y="0"/>
                  </a:lnTo>
                  <a:lnTo>
                    <a:pt x="0" y="371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3175" cap="flat" cmpd="sng" algn="ctr">
              <a:noFill/>
              <a:prstDash val="soli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/>
            <a:p>
              <a:pPr algn="ctr" defTabSz="1219170" eaLnBrk="1" fontAlgn="auto" latinLnBrk="1" hangingPunct="1">
                <a:spcBef>
                  <a:spcPts val="0"/>
                </a:spcBef>
                <a:spcAft>
                  <a:spcPts val="400"/>
                </a:spcAft>
                <a:defRPr/>
              </a:pPr>
              <a:endParaRPr lang="ko-KR" altLang="en-US" sz="1600" b="1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0"/>
                </a:gradFill>
                <a:latin typeface="Bebas Neue" pitchFamily="34" charset="0"/>
                <a:ea typeface="+mj-ea"/>
              </a:endParaRPr>
            </a:p>
          </p:txBody>
        </p:sp>
        <p:sp>
          <p:nvSpPr>
            <p:cNvPr id="40" name="Freeform 8"/>
            <p:cNvSpPr>
              <a:spLocks/>
            </p:cNvSpPr>
            <p:nvPr/>
          </p:nvSpPr>
          <p:spPr bwMode="auto">
            <a:xfrm>
              <a:off x="3079419" y="3869537"/>
              <a:ext cx="112451" cy="131918"/>
            </a:xfrm>
            <a:custGeom>
              <a:avLst/>
              <a:gdLst>
                <a:gd name="T0" fmla="*/ 0 w 81"/>
                <a:gd name="T1" fmla="*/ 0 h 102"/>
                <a:gd name="T2" fmla="*/ 81 w 81"/>
                <a:gd name="T3" fmla="*/ 69 h 102"/>
                <a:gd name="T4" fmla="*/ 0 w 81"/>
                <a:gd name="T5" fmla="*/ 102 h 102"/>
                <a:gd name="T6" fmla="*/ 0 w 81"/>
                <a:gd name="T7" fmla="*/ 0 h 102"/>
                <a:gd name="connsiteX0" fmla="*/ 224 w 10224"/>
                <a:gd name="connsiteY0" fmla="*/ 0 h 10000"/>
                <a:gd name="connsiteX1" fmla="*/ 10224 w 10224"/>
                <a:gd name="connsiteY1" fmla="*/ 6765 h 10000"/>
                <a:gd name="connsiteX2" fmla="*/ 224 w 10224"/>
                <a:gd name="connsiteY2" fmla="*/ 10000 h 10000"/>
                <a:gd name="connsiteX3" fmla="*/ 0 w 10224"/>
                <a:gd name="connsiteY3" fmla="*/ 6138 h 10000"/>
                <a:gd name="connsiteX4" fmla="*/ 224 w 10224"/>
                <a:gd name="connsiteY4" fmla="*/ 0 h 10000"/>
                <a:gd name="connsiteX0" fmla="*/ 224 w 10224"/>
                <a:gd name="connsiteY0" fmla="*/ 0 h 10000"/>
                <a:gd name="connsiteX1" fmla="*/ 10224 w 10224"/>
                <a:gd name="connsiteY1" fmla="*/ 6765 h 10000"/>
                <a:gd name="connsiteX2" fmla="*/ 3068 w 10224"/>
                <a:gd name="connsiteY2" fmla="*/ 9017 h 10000"/>
                <a:gd name="connsiteX3" fmla="*/ 224 w 10224"/>
                <a:gd name="connsiteY3" fmla="*/ 10000 h 10000"/>
                <a:gd name="connsiteX4" fmla="*/ 0 w 10224"/>
                <a:gd name="connsiteY4" fmla="*/ 6138 h 10000"/>
                <a:gd name="connsiteX5" fmla="*/ 224 w 10224"/>
                <a:gd name="connsiteY5" fmla="*/ 0 h 10000"/>
                <a:gd name="connsiteX0" fmla="*/ 224 w 10224"/>
                <a:gd name="connsiteY0" fmla="*/ 0 h 9017"/>
                <a:gd name="connsiteX1" fmla="*/ 10224 w 10224"/>
                <a:gd name="connsiteY1" fmla="*/ 6765 h 9017"/>
                <a:gd name="connsiteX2" fmla="*/ 3068 w 10224"/>
                <a:gd name="connsiteY2" fmla="*/ 9017 h 9017"/>
                <a:gd name="connsiteX3" fmla="*/ 0 w 10224"/>
                <a:gd name="connsiteY3" fmla="*/ 6138 h 9017"/>
                <a:gd name="connsiteX4" fmla="*/ 224 w 10224"/>
                <a:gd name="connsiteY4" fmla="*/ 0 h 9017"/>
                <a:gd name="connsiteX0" fmla="*/ 219 w 10000"/>
                <a:gd name="connsiteY0" fmla="*/ 0 h 10563"/>
                <a:gd name="connsiteX1" fmla="*/ 10000 w 10000"/>
                <a:gd name="connsiteY1" fmla="*/ 7502 h 10563"/>
                <a:gd name="connsiteX2" fmla="*/ 4751 w 10000"/>
                <a:gd name="connsiteY2" fmla="*/ 10563 h 10563"/>
                <a:gd name="connsiteX3" fmla="*/ 0 w 10000"/>
                <a:gd name="connsiteY3" fmla="*/ 6807 h 10563"/>
                <a:gd name="connsiteX4" fmla="*/ 219 w 10000"/>
                <a:gd name="connsiteY4" fmla="*/ 0 h 10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563">
                  <a:moveTo>
                    <a:pt x="219" y="0"/>
                  </a:moveTo>
                  <a:lnTo>
                    <a:pt x="10000" y="7502"/>
                  </a:lnTo>
                  <a:lnTo>
                    <a:pt x="4751" y="10563"/>
                  </a:lnTo>
                  <a:lnTo>
                    <a:pt x="0" y="6807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3175" cap="flat" cmpd="sng" algn="ctr">
              <a:noFill/>
              <a:prstDash val="soli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/>
            <a:p>
              <a:pPr algn="ctr" defTabSz="1219170" eaLnBrk="1" fontAlgn="auto" latinLnBrk="1" hangingPunct="1">
                <a:spcBef>
                  <a:spcPts val="0"/>
                </a:spcBef>
                <a:spcAft>
                  <a:spcPts val="400"/>
                </a:spcAft>
                <a:defRPr/>
              </a:pPr>
              <a:endParaRPr lang="ko-KR" altLang="en-US" sz="1600" b="1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0"/>
                </a:gradFill>
                <a:latin typeface="Bebas Neue" pitchFamily="34" charset="0"/>
                <a:ea typeface="+mj-ea"/>
              </a:endParaRPr>
            </a:p>
          </p:txBody>
        </p:sp>
        <p:sp>
          <p:nvSpPr>
            <p:cNvPr id="41" name="Freeform 7"/>
            <p:cNvSpPr>
              <a:spLocks/>
            </p:cNvSpPr>
            <p:nvPr/>
          </p:nvSpPr>
          <p:spPr bwMode="auto">
            <a:xfrm>
              <a:off x="2971799" y="3869537"/>
              <a:ext cx="1079501" cy="187385"/>
            </a:xfrm>
            <a:custGeom>
              <a:avLst/>
              <a:gdLst>
                <a:gd name="T0" fmla="*/ 81 w 795"/>
                <a:gd name="T1" fmla="*/ 0 h 138"/>
                <a:gd name="T2" fmla="*/ 162 w 795"/>
                <a:gd name="T3" fmla="*/ 69 h 138"/>
                <a:gd name="T4" fmla="*/ 0 w 795"/>
                <a:gd name="T5" fmla="*/ 138 h 138"/>
                <a:gd name="T6" fmla="*/ 636 w 795"/>
                <a:gd name="T7" fmla="*/ 138 h 138"/>
                <a:gd name="T8" fmla="*/ 795 w 795"/>
                <a:gd name="T9" fmla="*/ 69 h 138"/>
                <a:gd name="T10" fmla="*/ 714 w 795"/>
                <a:gd name="T11" fmla="*/ 0 h 138"/>
                <a:gd name="T12" fmla="*/ 81 w 795"/>
                <a:gd name="T1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5" h="138">
                  <a:moveTo>
                    <a:pt x="81" y="0"/>
                  </a:moveTo>
                  <a:lnTo>
                    <a:pt x="162" y="69"/>
                  </a:lnTo>
                  <a:lnTo>
                    <a:pt x="0" y="138"/>
                  </a:lnTo>
                  <a:lnTo>
                    <a:pt x="636" y="138"/>
                  </a:lnTo>
                  <a:lnTo>
                    <a:pt x="795" y="69"/>
                  </a:lnTo>
                  <a:lnTo>
                    <a:pt x="714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chemeClr val="accent2"/>
            </a:solidFill>
            <a:ln w="3175" cap="flat" cmpd="sng" algn="ctr">
              <a:noFill/>
              <a:prstDash val="soli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/>
            <a:p>
              <a:pPr algn="ctr" defTabSz="1219170" eaLnBrk="1" fontAlgn="auto" latinLnBrk="1" hangingPunct="1">
                <a:spcBef>
                  <a:spcPts val="0"/>
                </a:spcBef>
                <a:spcAft>
                  <a:spcPts val="400"/>
                </a:spcAft>
                <a:defRPr/>
              </a:pPr>
              <a:endParaRPr lang="ko-KR" altLang="en-US" sz="1600" b="1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0"/>
                </a:gradFill>
                <a:latin typeface="Bebas Neue" pitchFamily="34" charset="0"/>
                <a:ea typeface="+mj-ea"/>
              </a:endParaRPr>
            </a:p>
          </p:txBody>
        </p:sp>
      </p:grpSp>
      <p:grpSp>
        <p:nvGrpSpPr>
          <p:cNvPr id="42" name="그룹 14"/>
          <p:cNvGrpSpPr/>
          <p:nvPr/>
        </p:nvGrpSpPr>
        <p:grpSpPr>
          <a:xfrm>
            <a:off x="4939630" y="3425148"/>
            <a:ext cx="2384701" cy="732182"/>
            <a:chOff x="2971799" y="3869537"/>
            <a:chExt cx="1079501" cy="276492"/>
          </a:xfrm>
          <a:solidFill>
            <a:schemeClr val="tx1"/>
          </a:solidFill>
          <a:effectLst/>
        </p:grpSpPr>
        <p:sp>
          <p:nvSpPr>
            <p:cNvPr id="43" name="Rectangle 5"/>
            <p:cNvSpPr>
              <a:spLocks noChangeArrowheads="1"/>
            </p:cNvSpPr>
            <p:nvPr/>
          </p:nvSpPr>
          <p:spPr bwMode="auto">
            <a:xfrm>
              <a:off x="2971799" y="4056921"/>
              <a:ext cx="863600" cy="89108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 w="3175" cap="flat" cmpd="sng" algn="ctr">
              <a:noFill/>
              <a:prstDash val="soli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/>
            <a:p>
              <a:pPr algn="ctr" defTabSz="1219170" eaLnBrk="1" fontAlgn="auto" latinLnBrk="1" hangingPunct="1">
                <a:spcBef>
                  <a:spcPts val="0"/>
                </a:spcBef>
                <a:spcAft>
                  <a:spcPts val="400"/>
                </a:spcAft>
                <a:defRPr/>
              </a:pPr>
              <a:endParaRPr lang="ko-KR" altLang="en-US" sz="1600" b="1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0"/>
                </a:gradFill>
                <a:latin typeface="Bebas Neue" pitchFamily="34" charset="0"/>
                <a:ea typeface="+mj-ea"/>
              </a:endParaRPr>
            </a:p>
          </p:txBody>
        </p:sp>
        <p:sp>
          <p:nvSpPr>
            <p:cNvPr id="44" name="Freeform 6"/>
            <p:cNvSpPr>
              <a:spLocks/>
            </p:cNvSpPr>
            <p:nvPr/>
          </p:nvSpPr>
          <p:spPr bwMode="auto">
            <a:xfrm>
              <a:off x="3832587" y="3963938"/>
              <a:ext cx="215901" cy="182089"/>
            </a:xfrm>
            <a:custGeom>
              <a:avLst/>
              <a:gdLst>
                <a:gd name="T0" fmla="*/ 0 w 159"/>
                <a:gd name="T1" fmla="*/ 69 h 186"/>
                <a:gd name="T2" fmla="*/ 0 w 159"/>
                <a:gd name="T3" fmla="*/ 186 h 186"/>
                <a:gd name="T4" fmla="*/ 159 w 159"/>
                <a:gd name="T5" fmla="*/ 117 h 186"/>
                <a:gd name="T6" fmla="*/ 159 w 159"/>
                <a:gd name="T7" fmla="*/ 0 h 186"/>
                <a:gd name="T8" fmla="*/ 0 w 159"/>
                <a:gd name="T9" fmla="*/ 69 h 186"/>
                <a:gd name="connsiteX0" fmla="*/ 0 w 10000"/>
                <a:gd name="connsiteY0" fmla="*/ 3710 h 10000"/>
                <a:gd name="connsiteX1" fmla="*/ 0 w 10000"/>
                <a:gd name="connsiteY1" fmla="*/ 10000 h 10000"/>
                <a:gd name="connsiteX2" fmla="*/ 10000 w 10000"/>
                <a:gd name="connsiteY2" fmla="*/ 5163 h 10000"/>
                <a:gd name="connsiteX3" fmla="*/ 10000 w 10000"/>
                <a:gd name="connsiteY3" fmla="*/ 0 h 10000"/>
                <a:gd name="connsiteX4" fmla="*/ 0 w 10000"/>
                <a:gd name="connsiteY4" fmla="*/ 3710 h 10000"/>
                <a:gd name="connsiteX0" fmla="*/ 0 w 10000"/>
                <a:gd name="connsiteY0" fmla="*/ 3710 h 10000"/>
                <a:gd name="connsiteX1" fmla="*/ 0 w 10000"/>
                <a:gd name="connsiteY1" fmla="*/ 10000 h 10000"/>
                <a:gd name="connsiteX2" fmla="*/ 10000 w 10000"/>
                <a:gd name="connsiteY2" fmla="*/ 4648 h 10000"/>
                <a:gd name="connsiteX3" fmla="*/ 10000 w 10000"/>
                <a:gd name="connsiteY3" fmla="*/ 0 h 10000"/>
                <a:gd name="connsiteX4" fmla="*/ 0 w 10000"/>
                <a:gd name="connsiteY4" fmla="*/ 371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3710"/>
                  </a:moveTo>
                  <a:lnTo>
                    <a:pt x="0" y="10000"/>
                  </a:lnTo>
                  <a:lnTo>
                    <a:pt x="10000" y="4648"/>
                  </a:lnTo>
                  <a:lnTo>
                    <a:pt x="10000" y="0"/>
                  </a:lnTo>
                  <a:lnTo>
                    <a:pt x="0" y="3710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3175" cap="flat" cmpd="sng" algn="ctr">
              <a:noFill/>
              <a:prstDash val="soli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/>
            <a:p>
              <a:pPr algn="ctr" defTabSz="1219170" eaLnBrk="1" fontAlgn="auto" latinLnBrk="1" hangingPunct="1">
                <a:spcBef>
                  <a:spcPts val="0"/>
                </a:spcBef>
                <a:spcAft>
                  <a:spcPts val="400"/>
                </a:spcAft>
                <a:defRPr/>
              </a:pPr>
              <a:endParaRPr lang="ko-KR" altLang="en-US" sz="1600" b="1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0"/>
                </a:gradFill>
                <a:latin typeface="Bebas Neue" pitchFamily="34" charset="0"/>
                <a:ea typeface="+mj-ea"/>
              </a:endParaRPr>
            </a:p>
          </p:txBody>
        </p:sp>
        <p:sp>
          <p:nvSpPr>
            <p:cNvPr id="45" name="Freeform 8"/>
            <p:cNvSpPr>
              <a:spLocks/>
            </p:cNvSpPr>
            <p:nvPr/>
          </p:nvSpPr>
          <p:spPr bwMode="auto">
            <a:xfrm>
              <a:off x="3079419" y="3869537"/>
              <a:ext cx="112451" cy="131918"/>
            </a:xfrm>
            <a:custGeom>
              <a:avLst/>
              <a:gdLst>
                <a:gd name="T0" fmla="*/ 0 w 81"/>
                <a:gd name="T1" fmla="*/ 0 h 102"/>
                <a:gd name="T2" fmla="*/ 81 w 81"/>
                <a:gd name="T3" fmla="*/ 69 h 102"/>
                <a:gd name="T4" fmla="*/ 0 w 81"/>
                <a:gd name="T5" fmla="*/ 102 h 102"/>
                <a:gd name="T6" fmla="*/ 0 w 81"/>
                <a:gd name="T7" fmla="*/ 0 h 102"/>
                <a:gd name="connsiteX0" fmla="*/ 224 w 10224"/>
                <a:gd name="connsiteY0" fmla="*/ 0 h 10000"/>
                <a:gd name="connsiteX1" fmla="*/ 10224 w 10224"/>
                <a:gd name="connsiteY1" fmla="*/ 6765 h 10000"/>
                <a:gd name="connsiteX2" fmla="*/ 224 w 10224"/>
                <a:gd name="connsiteY2" fmla="*/ 10000 h 10000"/>
                <a:gd name="connsiteX3" fmla="*/ 0 w 10224"/>
                <a:gd name="connsiteY3" fmla="*/ 6138 h 10000"/>
                <a:gd name="connsiteX4" fmla="*/ 224 w 10224"/>
                <a:gd name="connsiteY4" fmla="*/ 0 h 10000"/>
                <a:gd name="connsiteX0" fmla="*/ 224 w 10224"/>
                <a:gd name="connsiteY0" fmla="*/ 0 h 10000"/>
                <a:gd name="connsiteX1" fmla="*/ 10224 w 10224"/>
                <a:gd name="connsiteY1" fmla="*/ 6765 h 10000"/>
                <a:gd name="connsiteX2" fmla="*/ 3068 w 10224"/>
                <a:gd name="connsiteY2" fmla="*/ 9017 h 10000"/>
                <a:gd name="connsiteX3" fmla="*/ 224 w 10224"/>
                <a:gd name="connsiteY3" fmla="*/ 10000 h 10000"/>
                <a:gd name="connsiteX4" fmla="*/ 0 w 10224"/>
                <a:gd name="connsiteY4" fmla="*/ 6138 h 10000"/>
                <a:gd name="connsiteX5" fmla="*/ 224 w 10224"/>
                <a:gd name="connsiteY5" fmla="*/ 0 h 10000"/>
                <a:gd name="connsiteX0" fmla="*/ 224 w 10224"/>
                <a:gd name="connsiteY0" fmla="*/ 0 h 9017"/>
                <a:gd name="connsiteX1" fmla="*/ 10224 w 10224"/>
                <a:gd name="connsiteY1" fmla="*/ 6765 h 9017"/>
                <a:gd name="connsiteX2" fmla="*/ 3068 w 10224"/>
                <a:gd name="connsiteY2" fmla="*/ 9017 h 9017"/>
                <a:gd name="connsiteX3" fmla="*/ 0 w 10224"/>
                <a:gd name="connsiteY3" fmla="*/ 6138 h 9017"/>
                <a:gd name="connsiteX4" fmla="*/ 224 w 10224"/>
                <a:gd name="connsiteY4" fmla="*/ 0 h 9017"/>
                <a:gd name="connsiteX0" fmla="*/ 219 w 10000"/>
                <a:gd name="connsiteY0" fmla="*/ 0 h 10563"/>
                <a:gd name="connsiteX1" fmla="*/ 10000 w 10000"/>
                <a:gd name="connsiteY1" fmla="*/ 7502 h 10563"/>
                <a:gd name="connsiteX2" fmla="*/ 4751 w 10000"/>
                <a:gd name="connsiteY2" fmla="*/ 10563 h 10563"/>
                <a:gd name="connsiteX3" fmla="*/ 0 w 10000"/>
                <a:gd name="connsiteY3" fmla="*/ 6807 h 10563"/>
                <a:gd name="connsiteX4" fmla="*/ 219 w 10000"/>
                <a:gd name="connsiteY4" fmla="*/ 0 h 10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563">
                  <a:moveTo>
                    <a:pt x="219" y="0"/>
                  </a:moveTo>
                  <a:lnTo>
                    <a:pt x="10000" y="7502"/>
                  </a:lnTo>
                  <a:lnTo>
                    <a:pt x="4751" y="10563"/>
                  </a:lnTo>
                  <a:lnTo>
                    <a:pt x="0" y="6807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3175" cap="flat" cmpd="sng" algn="ctr">
              <a:noFill/>
              <a:prstDash val="soli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/>
            <a:p>
              <a:pPr algn="ctr" defTabSz="1219170" eaLnBrk="1" fontAlgn="auto" latinLnBrk="1" hangingPunct="1">
                <a:spcBef>
                  <a:spcPts val="0"/>
                </a:spcBef>
                <a:spcAft>
                  <a:spcPts val="400"/>
                </a:spcAft>
                <a:defRPr/>
              </a:pPr>
              <a:endParaRPr lang="ko-KR" altLang="en-US" sz="1600" b="1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0"/>
                </a:gradFill>
                <a:latin typeface="Bebas Neue" pitchFamily="34" charset="0"/>
                <a:ea typeface="+mj-ea"/>
              </a:endParaRPr>
            </a:p>
          </p:txBody>
        </p:sp>
        <p:sp>
          <p:nvSpPr>
            <p:cNvPr id="46" name="Freeform 7"/>
            <p:cNvSpPr>
              <a:spLocks/>
            </p:cNvSpPr>
            <p:nvPr/>
          </p:nvSpPr>
          <p:spPr bwMode="auto">
            <a:xfrm>
              <a:off x="2971799" y="3869537"/>
              <a:ext cx="1079501" cy="187385"/>
            </a:xfrm>
            <a:custGeom>
              <a:avLst/>
              <a:gdLst>
                <a:gd name="T0" fmla="*/ 81 w 795"/>
                <a:gd name="T1" fmla="*/ 0 h 138"/>
                <a:gd name="T2" fmla="*/ 162 w 795"/>
                <a:gd name="T3" fmla="*/ 69 h 138"/>
                <a:gd name="T4" fmla="*/ 0 w 795"/>
                <a:gd name="T5" fmla="*/ 138 h 138"/>
                <a:gd name="T6" fmla="*/ 636 w 795"/>
                <a:gd name="T7" fmla="*/ 138 h 138"/>
                <a:gd name="T8" fmla="*/ 795 w 795"/>
                <a:gd name="T9" fmla="*/ 69 h 138"/>
                <a:gd name="T10" fmla="*/ 714 w 795"/>
                <a:gd name="T11" fmla="*/ 0 h 138"/>
                <a:gd name="T12" fmla="*/ 81 w 795"/>
                <a:gd name="T1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5" h="138">
                  <a:moveTo>
                    <a:pt x="81" y="0"/>
                  </a:moveTo>
                  <a:lnTo>
                    <a:pt x="162" y="69"/>
                  </a:lnTo>
                  <a:lnTo>
                    <a:pt x="0" y="138"/>
                  </a:lnTo>
                  <a:lnTo>
                    <a:pt x="636" y="138"/>
                  </a:lnTo>
                  <a:lnTo>
                    <a:pt x="795" y="69"/>
                  </a:lnTo>
                  <a:lnTo>
                    <a:pt x="714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chemeClr val="accent3"/>
            </a:solidFill>
            <a:ln w="3175" cap="flat" cmpd="sng" algn="ctr">
              <a:noFill/>
              <a:prstDash val="soli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/>
            <a:p>
              <a:pPr algn="ctr" defTabSz="1219170" eaLnBrk="1" fontAlgn="auto" latinLnBrk="1" hangingPunct="1">
                <a:spcBef>
                  <a:spcPts val="0"/>
                </a:spcBef>
                <a:spcAft>
                  <a:spcPts val="400"/>
                </a:spcAft>
                <a:defRPr/>
              </a:pPr>
              <a:endParaRPr lang="ko-KR" altLang="en-US" sz="1600" b="1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0"/>
                </a:gradFill>
                <a:latin typeface="Bebas Neue" pitchFamily="34" charset="0"/>
                <a:ea typeface="+mj-ea"/>
              </a:endParaRPr>
            </a:p>
          </p:txBody>
        </p:sp>
      </p:grpSp>
      <p:grpSp>
        <p:nvGrpSpPr>
          <p:cNvPr id="47" name="그룹 14"/>
          <p:cNvGrpSpPr/>
          <p:nvPr/>
        </p:nvGrpSpPr>
        <p:grpSpPr>
          <a:xfrm>
            <a:off x="7110587" y="3425148"/>
            <a:ext cx="2384701" cy="732182"/>
            <a:chOff x="2971799" y="3869537"/>
            <a:chExt cx="1079501" cy="276492"/>
          </a:xfrm>
          <a:solidFill>
            <a:schemeClr val="tx1"/>
          </a:solidFill>
          <a:effectLst/>
        </p:grpSpPr>
        <p:sp>
          <p:nvSpPr>
            <p:cNvPr id="48" name="Rectangle 5"/>
            <p:cNvSpPr>
              <a:spLocks noChangeArrowheads="1"/>
            </p:cNvSpPr>
            <p:nvPr/>
          </p:nvSpPr>
          <p:spPr bwMode="auto">
            <a:xfrm>
              <a:off x="2971799" y="4056921"/>
              <a:ext cx="863600" cy="89108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 w="3175" cap="flat" cmpd="sng" algn="ctr">
              <a:noFill/>
              <a:prstDash val="soli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/>
            <a:p>
              <a:pPr algn="ctr" defTabSz="1219170" eaLnBrk="1" fontAlgn="auto" latinLnBrk="1" hangingPunct="1">
                <a:spcBef>
                  <a:spcPts val="0"/>
                </a:spcBef>
                <a:spcAft>
                  <a:spcPts val="400"/>
                </a:spcAft>
                <a:defRPr/>
              </a:pPr>
              <a:endParaRPr lang="ko-KR" altLang="en-US" sz="1600" b="1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0"/>
                </a:gradFill>
                <a:latin typeface="Bebas Neue" pitchFamily="34" charset="0"/>
                <a:ea typeface="+mj-ea"/>
              </a:endParaRPr>
            </a:p>
          </p:txBody>
        </p:sp>
        <p:sp>
          <p:nvSpPr>
            <p:cNvPr id="49" name="Freeform 6"/>
            <p:cNvSpPr>
              <a:spLocks/>
            </p:cNvSpPr>
            <p:nvPr/>
          </p:nvSpPr>
          <p:spPr bwMode="auto">
            <a:xfrm>
              <a:off x="3832587" y="3963938"/>
              <a:ext cx="215901" cy="182089"/>
            </a:xfrm>
            <a:custGeom>
              <a:avLst/>
              <a:gdLst>
                <a:gd name="T0" fmla="*/ 0 w 159"/>
                <a:gd name="T1" fmla="*/ 69 h 186"/>
                <a:gd name="T2" fmla="*/ 0 w 159"/>
                <a:gd name="T3" fmla="*/ 186 h 186"/>
                <a:gd name="T4" fmla="*/ 159 w 159"/>
                <a:gd name="T5" fmla="*/ 117 h 186"/>
                <a:gd name="T6" fmla="*/ 159 w 159"/>
                <a:gd name="T7" fmla="*/ 0 h 186"/>
                <a:gd name="T8" fmla="*/ 0 w 159"/>
                <a:gd name="T9" fmla="*/ 69 h 186"/>
                <a:gd name="connsiteX0" fmla="*/ 0 w 10000"/>
                <a:gd name="connsiteY0" fmla="*/ 3710 h 10000"/>
                <a:gd name="connsiteX1" fmla="*/ 0 w 10000"/>
                <a:gd name="connsiteY1" fmla="*/ 10000 h 10000"/>
                <a:gd name="connsiteX2" fmla="*/ 10000 w 10000"/>
                <a:gd name="connsiteY2" fmla="*/ 5163 h 10000"/>
                <a:gd name="connsiteX3" fmla="*/ 10000 w 10000"/>
                <a:gd name="connsiteY3" fmla="*/ 0 h 10000"/>
                <a:gd name="connsiteX4" fmla="*/ 0 w 10000"/>
                <a:gd name="connsiteY4" fmla="*/ 3710 h 10000"/>
                <a:gd name="connsiteX0" fmla="*/ 0 w 10000"/>
                <a:gd name="connsiteY0" fmla="*/ 3710 h 10000"/>
                <a:gd name="connsiteX1" fmla="*/ 0 w 10000"/>
                <a:gd name="connsiteY1" fmla="*/ 10000 h 10000"/>
                <a:gd name="connsiteX2" fmla="*/ 10000 w 10000"/>
                <a:gd name="connsiteY2" fmla="*/ 4648 h 10000"/>
                <a:gd name="connsiteX3" fmla="*/ 10000 w 10000"/>
                <a:gd name="connsiteY3" fmla="*/ 0 h 10000"/>
                <a:gd name="connsiteX4" fmla="*/ 0 w 10000"/>
                <a:gd name="connsiteY4" fmla="*/ 371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3710"/>
                  </a:moveTo>
                  <a:lnTo>
                    <a:pt x="0" y="10000"/>
                  </a:lnTo>
                  <a:lnTo>
                    <a:pt x="10000" y="4648"/>
                  </a:lnTo>
                  <a:lnTo>
                    <a:pt x="10000" y="0"/>
                  </a:lnTo>
                  <a:lnTo>
                    <a:pt x="0" y="371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 w="3175" cap="flat" cmpd="sng" algn="ctr">
              <a:noFill/>
              <a:prstDash val="soli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/>
            <a:p>
              <a:pPr algn="ctr" defTabSz="1219170" eaLnBrk="1" fontAlgn="auto" latinLnBrk="1" hangingPunct="1">
                <a:spcBef>
                  <a:spcPts val="0"/>
                </a:spcBef>
                <a:spcAft>
                  <a:spcPts val="400"/>
                </a:spcAft>
                <a:defRPr/>
              </a:pPr>
              <a:endParaRPr lang="ko-KR" altLang="en-US" sz="1600" b="1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0"/>
                </a:gradFill>
                <a:latin typeface="Bebas Neue" pitchFamily="34" charset="0"/>
                <a:ea typeface="+mj-ea"/>
              </a:endParaRPr>
            </a:p>
          </p:txBody>
        </p:sp>
        <p:sp>
          <p:nvSpPr>
            <p:cNvPr id="50" name="Freeform 8"/>
            <p:cNvSpPr>
              <a:spLocks/>
            </p:cNvSpPr>
            <p:nvPr/>
          </p:nvSpPr>
          <p:spPr bwMode="auto">
            <a:xfrm>
              <a:off x="3079419" y="3869537"/>
              <a:ext cx="112451" cy="131918"/>
            </a:xfrm>
            <a:custGeom>
              <a:avLst/>
              <a:gdLst>
                <a:gd name="T0" fmla="*/ 0 w 81"/>
                <a:gd name="T1" fmla="*/ 0 h 102"/>
                <a:gd name="T2" fmla="*/ 81 w 81"/>
                <a:gd name="T3" fmla="*/ 69 h 102"/>
                <a:gd name="T4" fmla="*/ 0 w 81"/>
                <a:gd name="T5" fmla="*/ 102 h 102"/>
                <a:gd name="T6" fmla="*/ 0 w 81"/>
                <a:gd name="T7" fmla="*/ 0 h 102"/>
                <a:gd name="connsiteX0" fmla="*/ 224 w 10224"/>
                <a:gd name="connsiteY0" fmla="*/ 0 h 10000"/>
                <a:gd name="connsiteX1" fmla="*/ 10224 w 10224"/>
                <a:gd name="connsiteY1" fmla="*/ 6765 h 10000"/>
                <a:gd name="connsiteX2" fmla="*/ 224 w 10224"/>
                <a:gd name="connsiteY2" fmla="*/ 10000 h 10000"/>
                <a:gd name="connsiteX3" fmla="*/ 0 w 10224"/>
                <a:gd name="connsiteY3" fmla="*/ 6138 h 10000"/>
                <a:gd name="connsiteX4" fmla="*/ 224 w 10224"/>
                <a:gd name="connsiteY4" fmla="*/ 0 h 10000"/>
                <a:gd name="connsiteX0" fmla="*/ 224 w 10224"/>
                <a:gd name="connsiteY0" fmla="*/ 0 h 10000"/>
                <a:gd name="connsiteX1" fmla="*/ 10224 w 10224"/>
                <a:gd name="connsiteY1" fmla="*/ 6765 h 10000"/>
                <a:gd name="connsiteX2" fmla="*/ 3068 w 10224"/>
                <a:gd name="connsiteY2" fmla="*/ 9017 h 10000"/>
                <a:gd name="connsiteX3" fmla="*/ 224 w 10224"/>
                <a:gd name="connsiteY3" fmla="*/ 10000 h 10000"/>
                <a:gd name="connsiteX4" fmla="*/ 0 w 10224"/>
                <a:gd name="connsiteY4" fmla="*/ 6138 h 10000"/>
                <a:gd name="connsiteX5" fmla="*/ 224 w 10224"/>
                <a:gd name="connsiteY5" fmla="*/ 0 h 10000"/>
                <a:gd name="connsiteX0" fmla="*/ 224 w 10224"/>
                <a:gd name="connsiteY0" fmla="*/ 0 h 9017"/>
                <a:gd name="connsiteX1" fmla="*/ 10224 w 10224"/>
                <a:gd name="connsiteY1" fmla="*/ 6765 h 9017"/>
                <a:gd name="connsiteX2" fmla="*/ 3068 w 10224"/>
                <a:gd name="connsiteY2" fmla="*/ 9017 h 9017"/>
                <a:gd name="connsiteX3" fmla="*/ 0 w 10224"/>
                <a:gd name="connsiteY3" fmla="*/ 6138 h 9017"/>
                <a:gd name="connsiteX4" fmla="*/ 224 w 10224"/>
                <a:gd name="connsiteY4" fmla="*/ 0 h 9017"/>
                <a:gd name="connsiteX0" fmla="*/ 219 w 10000"/>
                <a:gd name="connsiteY0" fmla="*/ 0 h 10563"/>
                <a:gd name="connsiteX1" fmla="*/ 10000 w 10000"/>
                <a:gd name="connsiteY1" fmla="*/ 7502 h 10563"/>
                <a:gd name="connsiteX2" fmla="*/ 4751 w 10000"/>
                <a:gd name="connsiteY2" fmla="*/ 10563 h 10563"/>
                <a:gd name="connsiteX3" fmla="*/ 0 w 10000"/>
                <a:gd name="connsiteY3" fmla="*/ 6807 h 10563"/>
                <a:gd name="connsiteX4" fmla="*/ 219 w 10000"/>
                <a:gd name="connsiteY4" fmla="*/ 0 h 10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563">
                  <a:moveTo>
                    <a:pt x="219" y="0"/>
                  </a:moveTo>
                  <a:lnTo>
                    <a:pt x="10000" y="7502"/>
                  </a:lnTo>
                  <a:lnTo>
                    <a:pt x="4751" y="10563"/>
                  </a:lnTo>
                  <a:lnTo>
                    <a:pt x="0" y="6807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 w="3175" cap="flat" cmpd="sng" algn="ctr">
              <a:noFill/>
              <a:prstDash val="soli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/>
            <a:p>
              <a:pPr algn="ctr" defTabSz="1219170" eaLnBrk="1" fontAlgn="auto" latinLnBrk="1" hangingPunct="1">
                <a:spcBef>
                  <a:spcPts val="0"/>
                </a:spcBef>
                <a:spcAft>
                  <a:spcPts val="400"/>
                </a:spcAft>
                <a:defRPr/>
              </a:pPr>
              <a:endParaRPr lang="ko-KR" altLang="en-US" sz="1600" b="1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0"/>
                </a:gradFill>
                <a:latin typeface="Bebas Neue" pitchFamily="34" charset="0"/>
                <a:ea typeface="+mj-ea"/>
              </a:endParaRPr>
            </a:p>
          </p:txBody>
        </p:sp>
        <p:sp>
          <p:nvSpPr>
            <p:cNvPr id="51" name="Freeform 7"/>
            <p:cNvSpPr>
              <a:spLocks/>
            </p:cNvSpPr>
            <p:nvPr/>
          </p:nvSpPr>
          <p:spPr bwMode="auto">
            <a:xfrm>
              <a:off x="2971799" y="3869537"/>
              <a:ext cx="1079501" cy="187385"/>
            </a:xfrm>
            <a:custGeom>
              <a:avLst/>
              <a:gdLst>
                <a:gd name="T0" fmla="*/ 81 w 795"/>
                <a:gd name="T1" fmla="*/ 0 h 138"/>
                <a:gd name="T2" fmla="*/ 162 w 795"/>
                <a:gd name="T3" fmla="*/ 69 h 138"/>
                <a:gd name="T4" fmla="*/ 0 w 795"/>
                <a:gd name="T5" fmla="*/ 138 h 138"/>
                <a:gd name="T6" fmla="*/ 636 w 795"/>
                <a:gd name="T7" fmla="*/ 138 h 138"/>
                <a:gd name="T8" fmla="*/ 795 w 795"/>
                <a:gd name="T9" fmla="*/ 69 h 138"/>
                <a:gd name="T10" fmla="*/ 714 w 795"/>
                <a:gd name="T11" fmla="*/ 0 h 138"/>
                <a:gd name="T12" fmla="*/ 81 w 795"/>
                <a:gd name="T1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5" h="138">
                  <a:moveTo>
                    <a:pt x="81" y="0"/>
                  </a:moveTo>
                  <a:lnTo>
                    <a:pt x="162" y="69"/>
                  </a:lnTo>
                  <a:lnTo>
                    <a:pt x="0" y="138"/>
                  </a:lnTo>
                  <a:lnTo>
                    <a:pt x="636" y="138"/>
                  </a:lnTo>
                  <a:lnTo>
                    <a:pt x="795" y="69"/>
                  </a:lnTo>
                  <a:lnTo>
                    <a:pt x="714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chemeClr val="accent4"/>
            </a:solidFill>
            <a:ln w="3175" cap="flat" cmpd="sng" algn="ctr">
              <a:noFill/>
              <a:prstDash val="soli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/>
            <a:p>
              <a:pPr algn="ctr" defTabSz="1219170" eaLnBrk="1" fontAlgn="auto" latinLnBrk="1" hangingPunct="1">
                <a:spcBef>
                  <a:spcPts val="0"/>
                </a:spcBef>
                <a:spcAft>
                  <a:spcPts val="400"/>
                </a:spcAft>
                <a:defRPr/>
              </a:pPr>
              <a:endParaRPr lang="ko-KR" altLang="en-US" sz="1600" b="1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0"/>
                </a:gradFill>
                <a:latin typeface="Bebas Neue" pitchFamily="34" charset="0"/>
                <a:ea typeface="+mj-ea"/>
              </a:endParaRPr>
            </a:p>
          </p:txBody>
        </p:sp>
      </p:grpSp>
      <p:grpSp>
        <p:nvGrpSpPr>
          <p:cNvPr id="54" name="Group 53"/>
          <p:cNvGrpSpPr/>
          <p:nvPr/>
        </p:nvGrpSpPr>
        <p:grpSpPr>
          <a:xfrm>
            <a:off x="3327851" y="2029008"/>
            <a:ext cx="1365076" cy="1656390"/>
            <a:chOff x="1393538" y="2029008"/>
            <a:chExt cx="1365076" cy="1656390"/>
          </a:xfrm>
        </p:grpSpPr>
        <p:sp>
          <p:nvSpPr>
            <p:cNvPr id="55" name="타원 16"/>
            <p:cNvSpPr/>
            <p:nvPr/>
          </p:nvSpPr>
          <p:spPr bwMode="auto">
            <a:xfrm>
              <a:off x="1511507" y="2156607"/>
              <a:ext cx="1129138" cy="1129138"/>
            </a:xfrm>
            <a:prstGeom prst="ellipse">
              <a:avLst/>
            </a:prstGeom>
            <a:solidFill>
              <a:schemeClr val="bg1"/>
            </a:solidFill>
            <a:ln w="3175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latinLnBrk="1" hangingPunct="1"/>
              <a:r>
                <a:rPr lang="en-US" altLang="ko-KR" sz="4400" dirty="0" smtClean="0">
                  <a:solidFill>
                    <a:schemeClr val="accent2"/>
                  </a:solidFill>
                  <a:latin typeface="linea-basic-10" charset="0"/>
                  <a:ea typeface="linea-basic-10" charset="0"/>
                  <a:cs typeface="linea-basic-10" charset="0"/>
                </a:rPr>
                <a:t>a</a:t>
              </a:r>
              <a:endParaRPr lang="ko-KR" altLang="en-US" sz="4400" dirty="0">
                <a:solidFill>
                  <a:schemeClr val="accent2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1590416" y="3425147"/>
              <a:ext cx="968576" cy="260251"/>
            </a:xfrm>
            <a:custGeom>
              <a:avLst/>
              <a:gdLst>
                <a:gd name="connsiteX0" fmla="*/ 450091 w 898766"/>
                <a:gd name="connsiteY0" fmla="*/ 84664 h 1091661"/>
                <a:gd name="connsiteX1" fmla="*/ 78421 w 898766"/>
                <a:gd name="connsiteY1" fmla="*/ 456334 h 1091661"/>
                <a:gd name="connsiteX2" fmla="*/ 450091 w 898766"/>
                <a:gd name="connsiteY2" fmla="*/ 828004 h 1091661"/>
                <a:gd name="connsiteX3" fmla="*/ 821761 w 898766"/>
                <a:gd name="connsiteY3" fmla="*/ 456334 h 1091661"/>
                <a:gd name="connsiteX4" fmla="*/ 450091 w 898766"/>
                <a:gd name="connsiteY4" fmla="*/ 84664 h 1091661"/>
                <a:gd name="connsiteX5" fmla="*/ 447730 w 898766"/>
                <a:gd name="connsiteY5" fmla="*/ 0 h 1091661"/>
                <a:gd name="connsiteX6" fmla="*/ 863423 w 898766"/>
                <a:gd name="connsiteY6" fmla="*/ 280035 h 1091661"/>
                <a:gd name="connsiteX7" fmla="*/ 768947 w 898766"/>
                <a:gd name="connsiteY7" fmla="*/ 773656 h 1091661"/>
                <a:gd name="connsiteX8" fmla="*/ 447730 w 898766"/>
                <a:gd name="connsiteY8" fmla="*/ 1091661 h 1091661"/>
                <a:gd name="connsiteX9" fmla="*/ 131236 w 898766"/>
                <a:gd name="connsiteY9" fmla="*/ 773656 h 1091661"/>
                <a:gd name="connsiteX10" fmla="*/ 32036 w 898766"/>
                <a:gd name="connsiteY10" fmla="*/ 280035 h 1091661"/>
                <a:gd name="connsiteX11" fmla="*/ 447730 w 898766"/>
                <a:gd name="connsiteY11" fmla="*/ 0 h 1091661"/>
                <a:gd name="connsiteX0" fmla="*/ 821761 w 898766"/>
                <a:gd name="connsiteY0" fmla="*/ 456334 h 1091661"/>
                <a:gd name="connsiteX1" fmla="*/ 78421 w 898766"/>
                <a:gd name="connsiteY1" fmla="*/ 456334 h 1091661"/>
                <a:gd name="connsiteX2" fmla="*/ 450091 w 898766"/>
                <a:gd name="connsiteY2" fmla="*/ 828004 h 1091661"/>
                <a:gd name="connsiteX3" fmla="*/ 821761 w 898766"/>
                <a:gd name="connsiteY3" fmla="*/ 456334 h 1091661"/>
                <a:gd name="connsiteX4" fmla="*/ 447730 w 898766"/>
                <a:gd name="connsiteY4" fmla="*/ 0 h 1091661"/>
                <a:gd name="connsiteX5" fmla="*/ 863423 w 898766"/>
                <a:gd name="connsiteY5" fmla="*/ 280035 h 1091661"/>
                <a:gd name="connsiteX6" fmla="*/ 768947 w 898766"/>
                <a:gd name="connsiteY6" fmla="*/ 773656 h 1091661"/>
                <a:gd name="connsiteX7" fmla="*/ 447730 w 898766"/>
                <a:gd name="connsiteY7" fmla="*/ 1091661 h 1091661"/>
                <a:gd name="connsiteX8" fmla="*/ 131236 w 898766"/>
                <a:gd name="connsiteY8" fmla="*/ 773656 h 1091661"/>
                <a:gd name="connsiteX9" fmla="*/ 32036 w 898766"/>
                <a:gd name="connsiteY9" fmla="*/ 280035 h 1091661"/>
                <a:gd name="connsiteX10" fmla="*/ 447730 w 898766"/>
                <a:gd name="connsiteY10" fmla="*/ 0 h 1091661"/>
                <a:gd name="connsiteX0" fmla="*/ 821761 w 898766"/>
                <a:gd name="connsiteY0" fmla="*/ 238002 h 873329"/>
                <a:gd name="connsiteX1" fmla="*/ 78421 w 898766"/>
                <a:gd name="connsiteY1" fmla="*/ 238002 h 873329"/>
                <a:gd name="connsiteX2" fmla="*/ 450091 w 898766"/>
                <a:gd name="connsiteY2" fmla="*/ 609672 h 873329"/>
                <a:gd name="connsiteX3" fmla="*/ 821761 w 898766"/>
                <a:gd name="connsiteY3" fmla="*/ 238002 h 873329"/>
                <a:gd name="connsiteX4" fmla="*/ 32036 w 898766"/>
                <a:gd name="connsiteY4" fmla="*/ 61703 h 873329"/>
                <a:gd name="connsiteX5" fmla="*/ 863423 w 898766"/>
                <a:gd name="connsiteY5" fmla="*/ 61703 h 873329"/>
                <a:gd name="connsiteX6" fmla="*/ 768947 w 898766"/>
                <a:gd name="connsiteY6" fmla="*/ 555324 h 873329"/>
                <a:gd name="connsiteX7" fmla="*/ 447730 w 898766"/>
                <a:gd name="connsiteY7" fmla="*/ 873329 h 873329"/>
                <a:gd name="connsiteX8" fmla="*/ 131236 w 898766"/>
                <a:gd name="connsiteY8" fmla="*/ 555324 h 873329"/>
                <a:gd name="connsiteX9" fmla="*/ 32036 w 898766"/>
                <a:gd name="connsiteY9" fmla="*/ 61703 h 873329"/>
                <a:gd name="connsiteX0" fmla="*/ 821761 w 832092"/>
                <a:gd name="connsiteY0" fmla="*/ 176299 h 811626"/>
                <a:gd name="connsiteX1" fmla="*/ 78421 w 832092"/>
                <a:gd name="connsiteY1" fmla="*/ 176299 h 811626"/>
                <a:gd name="connsiteX2" fmla="*/ 450091 w 832092"/>
                <a:gd name="connsiteY2" fmla="*/ 547969 h 811626"/>
                <a:gd name="connsiteX3" fmla="*/ 821761 w 832092"/>
                <a:gd name="connsiteY3" fmla="*/ 176299 h 811626"/>
                <a:gd name="connsiteX4" fmla="*/ 32036 w 832092"/>
                <a:gd name="connsiteY4" fmla="*/ 0 h 811626"/>
                <a:gd name="connsiteX5" fmla="*/ 768947 w 832092"/>
                <a:gd name="connsiteY5" fmla="*/ 493621 h 811626"/>
                <a:gd name="connsiteX6" fmla="*/ 447730 w 832092"/>
                <a:gd name="connsiteY6" fmla="*/ 811626 h 811626"/>
                <a:gd name="connsiteX7" fmla="*/ 131236 w 832092"/>
                <a:gd name="connsiteY7" fmla="*/ 493621 h 811626"/>
                <a:gd name="connsiteX8" fmla="*/ 32036 w 832092"/>
                <a:gd name="connsiteY8" fmla="*/ 0 h 811626"/>
                <a:gd name="connsiteX0" fmla="*/ 753672 w 764003"/>
                <a:gd name="connsiteY0" fmla="*/ 46459 h 681786"/>
                <a:gd name="connsiteX1" fmla="*/ 10332 w 764003"/>
                <a:gd name="connsiteY1" fmla="*/ 46459 h 681786"/>
                <a:gd name="connsiteX2" fmla="*/ 382002 w 764003"/>
                <a:gd name="connsiteY2" fmla="*/ 418129 h 681786"/>
                <a:gd name="connsiteX3" fmla="*/ 753672 w 764003"/>
                <a:gd name="connsiteY3" fmla="*/ 46459 h 681786"/>
                <a:gd name="connsiteX4" fmla="*/ 63147 w 764003"/>
                <a:gd name="connsiteY4" fmla="*/ 363781 h 681786"/>
                <a:gd name="connsiteX5" fmla="*/ 700858 w 764003"/>
                <a:gd name="connsiteY5" fmla="*/ 363781 h 681786"/>
                <a:gd name="connsiteX6" fmla="*/ 379641 w 764003"/>
                <a:gd name="connsiteY6" fmla="*/ 681786 h 681786"/>
                <a:gd name="connsiteX7" fmla="*/ 63147 w 764003"/>
                <a:gd name="connsiteY7" fmla="*/ 363781 h 681786"/>
                <a:gd name="connsiteX0" fmla="*/ 690525 w 700856"/>
                <a:gd name="connsiteY0" fmla="*/ 0 h 635327"/>
                <a:gd name="connsiteX1" fmla="*/ 318855 w 700856"/>
                <a:gd name="connsiteY1" fmla="*/ 371670 h 635327"/>
                <a:gd name="connsiteX2" fmla="*/ 690525 w 700856"/>
                <a:gd name="connsiteY2" fmla="*/ 0 h 635327"/>
                <a:gd name="connsiteX3" fmla="*/ 0 w 700856"/>
                <a:gd name="connsiteY3" fmla="*/ 317322 h 635327"/>
                <a:gd name="connsiteX4" fmla="*/ 637711 w 700856"/>
                <a:gd name="connsiteY4" fmla="*/ 317322 h 635327"/>
                <a:gd name="connsiteX5" fmla="*/ 316494 w 700856"/>
                <a:gd name="connsiteY5" fmla="*/ 635327 h 635327"/>
                <a:gd name="connsiteX6" fmla="*/ 0 w 700856"/>
                <a:gd name="connsiteY6" fmla="*/ 317322 h 635327"/>
                <a:gd name="connsiteX0" fmla="*/ 0 w 637711"/>
                <a:gd name="connsiteY0" fmla="*/ 39751 h 357756"/>
                <a:gd name="connsiteX1" fmla="*/ 637711 w 637711"/>
                <a:gd name="connsiteY1" fmla="*/ 39751 h 357756"/>
                <a:gd name="connsiteX2" fmla="*/ 316494 w 637711"/>
                <a:gd name="connsiteY2" fmla="*/ 357756 h 357756"/>
                <a:gd name="connsiteX3" fmla="*/ 0 w 637711"/>
                <a:gd name="connsiteY3" fmla="*/ 39751 h 357756"/>
                <a:gd name="connsiteX0" fmla="*/ 0 w 637711"/>
                <a:gd name="connsiteY0" fmla="*/ 0 h 318005"/>
                <a:gd name="connsiteX1" fmla="*/ 637711 w 637711"/>
                <a:gd name="connsiteY1" fmla="*/ 0 h 318005"/>
                <a:gd name="connsiteX2" fmla="*/ 316494 w 637711"/>
                <a:gd name="connsiteY2" fmla="*/ 318005 h 318005"/>
                <a:gd name="connsiteX3" fmla="*/ 0 w 637711"/>
                <a:gd name="connsiteY3" fmla="*/ 0 h 3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7711" h="318005">
                  <a:moveTo>
                    <a:pt x="0" y="0"/>
                  </a:moveTo>
                  <a:lnTo>
                    <a:pt x="637711" y="0"/>
                  </a:lnTo>
                  <a:lnTo>
                    <a:pt x="316494" y="3180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lIns="121920" tIns="60960" rIns="121920" bIns="60960"/>
            <a:lstStyle>
              <a:lvl1pPr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5pPr>
              <a:lvl6pPr marL="2514600" indent="-228600" defTabSz="121761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6pPr>
              <a:lvl7pPr marL="2971800" indent="-228600" defTabSz="121761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7pPr>
              <a:lvl8pPr marL="3429000" indent="-228600" defTabSz="121761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8pPr>
              <a:lvl9pPr marL="3886200" indent="-228600" defTabSz="121761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9pPr>
            </a:lstStyle>
            <a:p>
              <a:pPr eaLnBrk="1" latinLnBrk="1" hangingPunct="1">
                <a:defRPr/>
              </a:pPr>
              <a:endParaRPr lang="ko-KR" altLang="en-US" sz="3200" dirty="0" smtClean="0">
                <a:latin typeface="Source Sans Pro" charset="0"/>
                <a:ea typeface="굴림" panose="020B0600000101010101" pitchFamily="50" charset="-127"/>
                <a:cs typeface="Source Sans Pro" charset="0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1393538" y="2029008"/>
              <a:ext cx="1365076" cy="1656389"/>
            </a:xfrm>
            <a:custGeom>
              <a:avLst/>
              <a:gdLst>
                <a:gd name="connsiteX0" fmla="*/ 450091 w 898766"/>
                <a:gd name="connsiteY0" fmla="*/ 84664 h 1091661"/>
                <a:gd name="connsiteX1" fmla="*/ 78421 w 898766"/>
                <a:gd name="connsiteY1" fmla="*/ 456334 h 1091661"/>
                <a:gd name="connsiteX2" fmla="*/ 450091 w 898766"/>
                <a:gd name="connsiteY2" fmla="*/ 828004 h 1091661"/>
                <a:gd name="connsiteX3" fmla="*/ 821761 w 898766"/>
                <a:gd name="connsiteY3" fmla="*/ 456334 h 1091661"/>
                <a:gd name="connsiteX4" fmla="*/ 450091 w 898766"/>
                <a:gd name="connsiteY4" fmla="*/ 84664 h 1091661"/>
                <a:gd name="connsiteX5" fmla="*/ 447730 w 898766"/>
                <a:gd name="connsiteY5" fmla="*/ 0 h 1091661"/>
                <a:gd name="connsiteX6" fmla="*/ 863423 w 898766"/>
                <a:gd name="connsiteY6" fmla="*/ 280035 h 1091661"/>
                <a:gd name="connsiteX7" fmla="*/ 768947 w 898766"/>
                <a:gd name="connsiteY7" fmla="*/ 773656 h 1091661"/>
                <a:gd name="connsiteX8" fmla="*/ 447730 w 898766"/>
                <a:gd name="connsiteY8" fmla="*/ 1091661 h 1091661"/>
                <a:gd name="connsiteX9" fmla="*/ 131236 w 898766"/>
                <a:gd name="connsiteY9" fmla="*/ 773656 h 1091661"/>
                <a:gd name="connsiteX10" fmla="*/ 32036 w 898766"/>
                <a:gd name="connsiteY10" fmla="*/ 280035 h 1091661"/>
                <a:gd name="connsiteX11" fmla="*/ 447730 w 898766"/>
                <a:gd name="connsiteY11" fmla="*/ 0 h 109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8766" h="1091661">
                  <a:moveTo>
                    <a:pt x="450091" y="84664"/>
                  </a:moveTo>
                  <a:cubicBezTo>
                    <a:pt x="244823" y="84664"/>
                    <a:pt x="78421" y="251066"/>
                    <a:pt x="78421" y="456334"/>
                  </a:cubicBezTo>
                  <a:cubicBezTo>
                    <a:pt x="78421" y="661602"/>
                    <a:pt x="244823" y="828004"/>
                    <a:pt x="450091" y="828004"/>
                  </a:cubicBezTo>
                  <a:cubicBezTo>
                    <a:pt x="655359" y="828004"/>
                    <a:pt x="821761" y="661602"/>
                    <a:pt x="821761" y="456334"/>
                  </a:cubicBezTo>
                  <a:cubicBezTo>
                    <a:pt x="821761" y="251066"/>
                    <a:pt x="655359" y="84664"/>
                    <a:pt x="450091" y="84664"/>
                  </a:cubicBezTo>
                  <a:close/>
                  <a:moveTo>
                    <a:pt x="447730" y="0"/>
                  </a:moveTo>
                  <a:cubicBezTo>
                    <a:pt x="631958" y="0"/>
                    <a:pt x="792566" y="109166"/>
                    <a:pt x="863423" y="280035"/>
                  </a:cubicBezTo>
                  <a:cubicBezTo>
                    <a:pt x="934280" y="446157"/>
                    <a:pt x="896490" y="640758"/>
                    <a:pt x="768947" y="773656"/>
                  </a:cubicBezTo>
                  <a:lnTo>
                    <a:pt x="447730" y="1091661"/>
                  </a:lnTo>
                  <a:cubicBezTo>
                    <a:pt x="447730" y="1091661"/>
                    <a:pt x="447730" y="1091661"/>
                    <a:pt x="131236" y="773656"/>
                  </a:cubicBezTo>
                  <a:cubicBezTo>
                    <a:pt x="3693" y="640758"/>
                    <a:pt x="-34097" y="446157"/>
                    <a:pt x="32036" y="280035"/>
                  </a:cubicBezTo>
                  <a:cubicBezTo>
                    <a:pt x="102893" y="109166"/>
                    <a:pt x="268226" y="0"/>
                    <a:pt x="44773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lIns="121920" tIns="60960" rIns="121920" bIns="60960"/>
            <a:lstStyle>
              <a:lvl1pPr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5pPr>
              <a:lvl6pPr marL="2514600" indent="-228600" defTabSz="121761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6pPr>
              <a:lvl7pPr marL="2971800" indent="-228600" defTabSz="121761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7pPr>
              <a:lvl8pPr marL="3429000" indent="-228600" defTabSz="121761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8pPr>
              <a:lvl9pPr marL="3886200" indent="-228600" defTabSz="121761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9pPr>
            </a:lstStyle>
            <a:p>
              <a:pPr eaLnBrk="1" latinLnBrk="1" hangingPunct="1">
                <a:defRPr/>
              </a:pPr>
              <a:endParaRPr lang="ko-KR" altLang="en-US" sz="3200" dirty="0" smtClean="0">
                <a:latin typeface="Source Sans Pro" charset="0"/>
                <a:ea typeface="굴림" panose="020B0600000101010101" pitchFamily="50" charset="-127"/>
                <a:cs typeface="Source Sans Pro" charset="0"/>
              </a:endParaRPr>
            </a:p>
          </p:txBody>
        </p:sp>
      </p:grpSp>
      <p:grpSp>
        <p:nvGrpSpPr>
          <p:cNvPr id="58" name="Group 57"/>
          <p:cNvGrpSpPr/>
          <p:nvPr/>
        </p:nvGrpSpPr>
        <p:grpSpPr>
          <a:xfrm>
            <a:off x="5435657" y="2029008"/>
            <a:ext cx="1365076" cy="1656390"/>
            <a:chOff x="1393538" y="2029008"/>
            <a:chExt cx="1365076" cy="1656390"/>
          </a:xfrm>
        </p:grpSpPr>
        <p:sp>
          <p:nvSpPr>
            <p:cNvPr id="59" name="타원 16"/>
            <p:cNvSpPr/>
            <p:nvPr/>
          </p:nvSpPr>
          <p:spPr bwMode="auto">
            <a:xfrm>
              <a:off x="1511507" y="2156607"/>
              <a:ext cx="1129138" cy="1129138"/>
            </a:xfrm>
            <a:prstGeom prst="ellipse">
              <a:avLst/>
            </a:prstGeom>
            <a:solidFill>
              <a:schemeClr val="bg1"/>
            </a:solidFill>
            <a:ln w="3175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latinLnBrk="1" hangingPunct="1"/>
              <a:r>
                <a:rPr lang="en-US" altLang="ko-KR" sz="4400" dirty="0" smtClean="0">
                  <a:solidFill>
                    <a:schemeClr val="accent3"/>
                  </a:solidFill>
                  <a:latin typeface="linea-basic-10" charset="0"/>
                  <a:ea typeface="linea-basic-10" charset="0"/>
                  <a:cs typeface="linea-basic-10" charset="0"/>
                </a:rPr>
                <a:t>c</a:t>
              </a:r>
              <a:endParaRPr lang="ko-KR" altLang="en-US" sz="4400" dirty="0">
                <a:solidFill>
                  <a:schemeClr val="accent3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1590416" y="3425147"/>
              <a:ext cx="968576" cy="260251"/>
            </a:xfrm>
            <a:custGeom>
              <a:avLst/>
              <a:gdLst>
                <a:gd name="connsiteX0" fmla="*/ 450091 w 898766"/>
                <a:gd name="connsiteY0" fmla="*/ 84664 h 1091661"/>
                <a:gd name="connsiteX1" fmla="*/ 78421 w 898766"/>
                <a:gd name="connsiteY1" fmla="*/ 456334 h 1091661"/>
                <a:gd name="connsiteX2" fmla="*/ 450091 w 898766"/>
                <a:gd name="connsiteY2" fmla="*/ 828004 h 1091661"/>
                <a:gd name="connsiteX3" fmla="*/ 821761 w 898766"/>
                <a:gd name="connsiteY3" fmla="*/ 456334 h 1091661"/>
                <a:gd name="connsiteX4" fmla="*/ 450091 w 898766"/>
                <a:gd name="connsiteY4" fmla="*/ 84664 h 1091661"/>
                <a:gd name="connsiteX5" fmla="*/ 447730 w 898766"/>
                <a:gd name="connsiteY5" fmla="*/ 0 h 1091661"/>
                <a:gd name="connsiteX6" fmla="*/ 863423 w 898766"/>
                <a:gd name="connsiteY6" fmla="*/ 280035 h 1091661"/>
                <a:gd name="connsiteX7" fmla="*/ 768947 w 898766"/>
                <a:gd name="connsiteY7" fmla="*/ 773656 h 1091661"/>
                <a:gd name="connsiteX8" fmla="*/ 447730 w 898766"/>
                <a:gd name="connsiteY8" fmla="*/ 1091661 h 1091661"/>
                <a:gd name="connsiteX9" fmla="*/ 131236 w 898766"/>
                <a:gd name="connsiteY9" fmla="*/ 773656 h 1091661"/>
                <a:gd name="connsiteX10" fmla="*/ 32036 w 898766"/>
                <a:gd name="connsiteY10" fmla="*/ 280035 h 1091661"/>
                <a:gd name="connsiteX11" fmla="*/ 447730 w 898766"/>
                <a:gd name="connsiteY11" fmla="*/ 0 h 1091661"/>
                <a:gd name="connsiteX0" fmla="*/ 821761 w 898766"/>
                <a:gd name="connsiteY0" fmla="*/ 456334 h 1091661"/>
                <a:gd name="connsiteX1" fmla="*/ 78421 w 898766"/>
                <a:gd name="connsiteY1" fmla="*/ 456334 h 1091661"/>
                <a:gd name="connsiteX2" fmla="*/ 450091 w 898766"/>
                <a:gd name="connsiteY2" fmla="*/ 828004 h 1091661"/>
                <a:gd name="connsiteX3" fmla="*/ 821761 w 898766"/>
                <a:gd name="connsiteY3" fmla="*/ 456334 h 1091661"/>
                <a:gd name="connsiteX4" fmla="*/ 447730 w 898766"/>
                <a:gd name="connsiteY4" fmla="*/ 0 h 1091661"/>
                <a:gd name="connsiteX5" fmla="*/ 863423 w 898766"/>
                <a:gd name="connsiteY5" fmla="*/ 280035 h 1091661"/>
                <a:gd name="connsiteX6" fmla="*/ 768947 w 898766"/>
                <a:gd name="connsiteY6" fmla="*/ 773656 h 1091661"/>
                <a:gd name="connsiteX7" fmla="*/ 447730 w 898766"/>
                <a:gd name="connsiteY7" fmla="*/ 1091661 h 1091661"/>
                <a:gd name="connsiteX8" fmla="*/ 131236 w 898766"/>
                <a:gd name="connsiteY8" fmla="*/ 773656 h 1091661"/>
                <a:gd name="connsiteX9" fmla="*/ 32036 w 898766"/>
                <a:gd name="connsiteY9" fmla="*/ 280035 h 1091661"/>
                <a:gd name="connsiteX10" fmla="*/ 447730 w 898766"/>
                <a:gd name="connsiteY10" fmla="*/ 0 h 1091661"/>
                <a:gd name="connsiteX0" fmla="*/ 821761 w 898766"/>
                <a:gd name="connsiteY0" fmla="*/ 238002 h 873329"/>
                <a:gd name="connsiteX1" fmla="*/ 78421 w 898766"/>
                <a:gd name="connsiteY1" fmla="*/ 238002 h 873329"/>
                <a:gd name="connsiteX2" fmla="*/ 450091 w 898766"/>
                <a:gd name="connsiteY2" fmla="*/ 609672 h 873329"/>
                <a:gd name="connsiteX3" fmla="*/ 821761 w 898766"/>
                <a:gd name="connsiteY3" fmla="*/ 238002 h 873329"/>
                <a:gd name="connsiteX4" fmla="*/ 32036 w 898766"/>
                <a:gd name="connsiteY4" fmla="*/ 61703 h 873329"/>
                <a:gd name="connsiteX5" fmla="*/ 863423 w 898766"/>
                <a:gd name="connsiteY5" fmla="*/ 61703 h 873329"/>
                <a:gd name="connsiteX6" fmla="*/ 768947 w 898766"/>
                <a:gd name="connsiteY6" fmla="*/ 555324 h 873329"/>
                <a:gd name="connsiteX7" fmla="*/ 447730 w 898766"/>
                <a:gd name="connsiteY7" fmla="*/ 873329 h 873329"/>
                <a:gd name="connsiteX8" fmla="*/ 131236 w 898766"/>
                <a:gd name="connsiteY8" fmla="*/ 555324 h 873329"/>
                <a:gd name="connsiteX9" fmla="*/ 32036 w 898766"/>
                <a:gd name="connsiteY9" fmla="*/ 61703 h 873329"/>
                <a:gd name="connsiteX0" fmla="*/ 821761 w 832092"/>
                <a:gd name="connsiteY0" fmla="*/ 176299 h 811626"/>
                <a:gd name="connsiteX1" fmla="*/ 78421 w 832092"/>
                <a:gd name="connsiteY1" fmla="*/ 176299 h 811626"/>
                <a:gd name="connsiteX2" fmla="*/ 450091 w 832092"/>
                <a:gd name="connsiteY2" fmla="*/ 547969 h 811626"/>
                <a:gd name="connsiteX3" fmla="*/ 821761 w 832092"/>
                <a:gd name="connsiteY3" fmla="*/ 176299 h 811626"/>
                <a:gd name="connsiteX4" fmla="*/ 32036 w 832092"/>
                <a:gd name="connsiteY4" fmla="*/ 0 h 811626"/>
                <a:gd name="connsiteX5" fmla="*/ 768947 w 832092"/>
                <a:gd name="connsiteY5" fmla="*/ 493621 h 811626"/>
                <a:gd name="connsiteX6" fmla="*/ 447730 w 832092"/>
                <a:gd name="connsiteY6" fmla="*/ 811626 h 811626"/>
                <a:gd name="connsiteX7" fmla="*/ 131236 w 832092"/>
                <a:gd name="connsiteY7" fmla="*/ 493621 h 811626"/>
                <a:gd name="connsiteX8" fmla="*/ 32036 w 832092"/>
                <a:gd name="connsiteY8" fmla="*/ 0 h 811626"/>
                <a:gd name="connsiteX0" fmla="*/ 753672 w 764003"/>
                <a:gd name="connsiteY0" fmla="*/ 46459 h 681786"/>
                <a:gd name="connsiteX1" fmla="*/ 10332 w 764003"/>
                <a:gd name="connsiteY1" fmla="*/ 46459 h 681786"/>
                <a:gd name="connsiteX2" fmla="*/ 382002 w 764003"/>
                <a:gd name="connsiteY2" fmla="*/ 418129 h 681786"/>
                <a:gd name="connsiteX3" fmla="*/ 753672 w 764003"/>
                <a:gd name="connsiteY3" fmla="*/ 46459 h 681786"/>
                <a:gd name="connsiteX4" fmla="*/ 63147 w 764003"/>
                <a:gd name="connsiteY4" fmla="*/ 363781 h 681786"/>
                <a:gd name="connsiteX5" fmla="*/ 700858 w 764003"/>
                <a:gd name="connsiteY5" fmla="*/ 363781 h 681786"/>
                <a:gd name="connsiteX6" fmla="*/ 379641 w 764003"/>
                <a:gd name="connsiteY6" fmla="*/ 681786 h 681786"/>
                <a:gd name="connsiteX7" fmla="*/ 63147 w 764003"/>
                <a:gd name="connsiteY7" fmla="*/ 363781 h 681786"/>
                <a:gd name="connsiteX0" fmla="*/ 690525 w 700856"/>
                <a:gd name="connsiteY0" fmla="*/ 0 h 635327"/>
                <a:gd name="connsiteX1" fmla="*/ 318855 w 700856"/>
                <a:gd name="connsiteY1" fmla="*/ 371670 h 635327"/>
                <a:gd name="connsiteX2" fmla="*/ 690525 w 700856"/>
                <a:gd name="connsiteY2" fmla="*/ 0 h 635327"/>
                <a:gd name="connsiteX3" fmla="*/ 0 w 700856"/>
                <a:gd name="connsiteY3" fmla="*/ 317322 h 635327"/>
                <a:gd name="connsiteX4" fmla="*/ 637711 w 700856"/>
                <a:gd name="connsiteY4" fmla="*/ 317322 h 635327"/>
                <a:gd name="connsiteX5" fmla="*/ 316494 w 700856"/>
                <a:gd name="connsiteY5" fmla="*/ 635327 h 635327"/>
                <a:gd name="connsiteX6" fmla="*/ 0 w 700856"/>
                <a:gd name="connsiteY6" fmla="*/ 317322 h 635327"/>
                <a:gd name="connsiteX0" fmla="*/ 0 w 637711"/>
                <a:gd name="connsiteY0" fmla="*/ 39751 h 357756"/>
                <a:gd name="connsiteX1" fmla="*/ 637711 w 637711"/>
                <a:gd name="connsiteY1" fmla="*/ 39751 h 357756"/>
                <a:gd name="connsiteX2" fmla="*/ 316494 w 637711"/>
                <a:gd name="connsiteY2" fmla="*/ 357756 h 357756"/>
                <a:gd name="connsiteX3" fmla="*/ 0 w 637711"/>
                <a:gd name="connsiteY3" fmla="*/ 39751 h 357756"/>
                <a:gd name="connsiteX0" fmla="*/ 0 w 637711"/>
                <a:gd name="connsiteY0" fmla="*/ 0 h 318005"/>
                <a:gd name="connsiteX1" fmla="*/ 637711 w 637711"/>
                <a:gd name="connsiteY1" fmla="*/ 0 h 318005"/>
                <a:gd name="connsiteX2" fmla="*/ 316494 w 637711"/>
                <a:gd name="connsiteY2" fmla="*/ 318005 h 318005"/>
                <a:gd name="connsiteX3" fmla="*/ 0 w 637711"/>
                <a:gd name="connsiteY3" fmla="*/ 0 h 3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7711" h="318005">
                  <a:moveTo>
                    <a:pt x="0" y="0"/>
                  </a:moveTo>
                  <a:lnTo>
                    <a:pt x="637711" y="0"/>
                  </a:lnTo>
                  <a:lnTo>
                    <a:pt x="316494" y="3180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lIns="121920" tIns="60960" rIns="121920" bIns="60960"/>
            <a:lstStyle>
              <a:lvl1pPr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5pPr>
              <a:lvl6pPr marL="2514600" indent="-228600" defTabSz="121761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6pPr>
              <a:lvl7pPr marL="2971800" indent="-228600" defTabSz="121761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7pPr>
              <a:lvl8pPr marL="3429000" indent="-228600" defTabSz="121761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8pPr>
              <a:lvl9pPr marL="3886200" indent="-228600" defTabSz="121761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9pPr>
            </a:lstStyle>
            <a:p>
              <a:pPr eaLnBrk="1" latinLnBrk="1" hangingPunct="1">
                <a:defRPr/>
              </a:pPr>
              <a:endParaRPr lang="ko-KR" altLang="en-US" sz="3200" dirty="0" smtClean="0">
                <a:latin typeface="Source Sans Pro" charset="0"/>
                <a:ea typeface="굴림" panose="020B0600000101010101" pitchFamily="50" charset="-127"/>
                <a:cs typeface="Source Sans Pro" charset="0"/>
              </a:endParaRPr>
            </a:p>
          </p:txBody>
        </p:sp>
        <p:sp>
          <p:nvSpPr>
            <p:cNvPr id="61" name="Freeform 60"/>
            <p:cNvSpPr>
              <a:spLocks/>
            </p:cNvSpPr>
            <p:nvPr/>
          </p:nvSpPr>
          <p:spPr bwMode="auto">
            <a:xfrm>
              <a:off x="1393538" y="2029008"/>
              <a:ext cx="1365076" cy="1656389"/>
            </a:xfrm>
            <a:custGeom>
              <a:avLst/>
              <a:gdLst>
                <a:gd name="connsiteX0" fmla="*/ 450091 w 898766"/>
                <a:gd name="connsiteY0" fmla="*/ 84664 h 1091661"/>
                <a:gd name="connsiteX1" fmla="*/ 78421 w 898766"/>
                <a:gd name="connsiteY1" fmla="*/ 456334 h 1091661"/>
                <a:gd name="connsiteX2" fmla="*/ 450091 w 898766"/>
                <a:gd name="connsiteY2" fmla="*/ 828004 h 1091661"/>
                <a:gd name="connsiteX3" fmla="*/ 821761 w 898766"/>
                <a:gd name="connsiteY3" fmla="*/ 456334 h 1091661"/>
                <a:gd name="connsiteX4" fmla="*/ 450091 w 898766"/>
                <a:gd name="connsiteY4" fmla="*/ 84664 h 1091661"/>
                <a:gd name="connsiteX5" fmla="*/ 447730 w 898766"/>
                <a:gd name="connsiteY5" fmla="*/ 0 h 1091661"/>
                <a:gd name="connsiteX6" fmla="*/ 863423 w 898766"/>
                <a:gd name="connsiteY6" fmla="*/ 280035 h 1091661"/>
                <a:gd name="connsiteX7" fmla="*/ 768947 w 898766"/>
                <a:gd name="connsiteY7" fmla="*/ 773656 h 1091661"/>
                <a:gd name="connsiteX8" fmla="*/ 447730 w 898766"/>
                <a:gd name="connsiteY8" fmla="*/ 1091661 h 1091661"/>
                <a:gd name="connsiteX9" fmla="*/ 131236 w 898766"/>
                <a:gd name="connsiteY9" fmla="*/ 773656 h 1091661"/>
                <a:gd name="connsiteX10" fmla="*/ 32036 w 898766"/>
                <a:gd name="connsiteY10" fmla="*/ 280035 h 1091661"/>
                <a:gd name="connsiteX11" fmla="*/ 447730 w 898766"/>
                <a:gd name="connsiteY11" fmla="*/ 0 h 109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8766" h="1091661">
                  <a:moveTo>
                    <a:pt x="450091" y="84664"/>
                  </a:moveTo>
                  <a:cubicBezTo>
                    <a:pt x="244823" y="84664"/>
                    <a:pt x="78421" y="251066"/>
                    <a:pt x="78421" y="456334"/>
                  </a:cubicBezTo>
                  <a:cubicBezTo>
                    <a:pt x="78421" y="661602"/>
                    <a:pt x="244823" y="828004"/>
                    <a:pt x="450091" y="828004"/>
                  </a:cubicBezTo>
                  <a:cubicBezTo>
                    <a:pt x="655359" y="828004"/>
                    <a:pt x="821761" y="661602"/>
                    <a:pt x="821761" y="456334"/>
                  </a:cubicBezTo>
                  <a:cubicBezTo>
                    <a:pt x="821761" y="251066"/>
                    <a:pt x="655359" y="84664"/>
                    <a:pt x="450091" y="84664"/>
                  </a:cubicBezTo>
                  <a:close/>
                  <a:moveTo>
                    <a:pt x="447730" y="0"/>
                  </a:moveTo>
                  <a:cubicBezTo>
                    <a:pt x="631958" y="0"/>
                    <a:pt x="792566" y="109166"/>
                    <a:pt x="863423" y="280035"/>
                  </a:cubicBezTo>
                  <a:cubicBezTo>
                    <a:pt x="934280" y="446157"/>
                    <a:pt x="896490" y="640758"/>
                    <a:pt x="768947" y="773656"/>
                  </a:cubicBezTo>
                  <a:lnTo>
                    <a:pt x="447730" y="1091661"/>
                  </a:lnTo>
                  <a:cubicBezTo>
                    <a:pt x="447730" y="1091661"/>
                    <a:pt x="447730" y="1091661"/>
                    <a:pt x="131236" y="773656"/>
                  </a:cubicBezTo>
                  <a:cubicBezTo>
                    <a:pt x="3693" y="640758"/>
                    <a:pt x="-34097" y="446157"/>
                    <a:pt x="32036" y="280035"/>
                  </a:cubicBezTo>
                  <a:cubicBezTo>
                    <a:pt x="102893" y="109166"/>
                    <a:pt x="268226" y="0"/>
                    <a:pt x="447730" y="0"/>
                  </a:cubicBezTo>
                  <a:close/>
                </a:path>
              </a:pathLst>
            </a:custGeom>
            <a:solidFill>
              <a:schemeClr val="accent3"/>
            </a:solidFill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lIns="121920" tIns="60960" rIns="121920" bIns="60960"/>
            <a:lstStyle>
              <a:lvl1pPr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5pPr>
              <a:lvl6pPr marL="2514600" indent="-228600" defTabSz="121761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6pPr>
              <a:lvl7pPr marL="2971800" indent="-228600" defTabSz="121761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7pPr>
              <a:lvl8pPr marL="3429000" indent="-228600" defTabSz="121761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8pPr>
              <a:lvl9pPr marL="3886200" indent="-228600" defTabSz="121761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9pPr>
            </a:lstStyle>
            <a:p>
              <a:pPr eaLnBrk="1" latinLnBrk="1" hangingPunct="1">
                <a:defRPr/>
              </a:pPr>
              <a:endParaRPr lang="ko-KR" altLang="en-US" sz="3200" dirty="0" smtClean="0">
                <a:latin typeface="Source Sans Pro" charset="0"/>
                <a:ea typeface="굴림" panose="020B0600000101010101" pitchFamily="50" charset="-127"/>
                <a:cs typeface="Source Sans Pro" charset="0"/>
              </a:endParaRPr>
            </a:p>
          </p:txBody>
        </p:sp>
      </p:grpSp>
      <p:grpSp>
        <p:nvGrpSpPr>
          <p:cNvPr id="62" name="Group 61"/>
          <p:cNvGrpSpPr/>
          <p:nvPr/>
        </p:nvGrpSpPr>
        <p:grpSpPr>
          <a:xfrm>
            <a:off x="7623004" y="2029008"/>
            <a:ext cx="1365076" cy="1656390"/>
            <a:chOff x="1393538" y="2029008"/>
            <a:chExt cx="1365076" cy="1656390"/>
          </a:xfrm>
        </p:grpSpPr>
        <p:sp>
          <p:nvSpPr>
            <p:cNvPr id="63" name="타원 16"/>
            <p:cNvSpPr/>
            <p:nvPr/>
          </p:nvSpPr>
          <p:spPr bwMode="auto">
            <a:xfrm>
              <a:off x="1511507" y="2156607"/>
              <a:ext cx="1129138" cy="1129138"/>
            </a:xfrm>
            <a:prstGeom prst="ellipse">
              <a:avLst/>
            </a:prstGeom>
            <a:solidFill>
              <a:schemeClr val="bg1"/>
            </a:solidFill>
            <a:ln w="3175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latinLnBrk="1" hangingPunct="1"/>
              <a:r>
                <a:rPr lang="en-US" altLang="ko-KR" sz="4400" dirty="0" smtClean="0">
                  <a:solidFill>
                    <a:schemeClr val="accent4"/>
                  </a:solidFill>
                  <a:latin typeface="linea-basic-10" charset="0"/>
                  <a:ea typeface="linea-basic-10" charset="0"/>
                  <a:cs typeface="linea-basic-10" charset="0"/>
                </a:rPr>
                <a:t>v</a:t>
              </a:r>
              <a:endParaRPr lang="ko-KR" altLang="en-US" sz="4400" dirty="0">
                <a:solidFill>
                  <a:schemeClr val="accent4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64" name="Freeform 63"/>
            <p:cNvSpPr>
              <a:spLocks/>
            </p:cNvSpPr>
            <p:nvPr/>
          </p:nvSpPr>
          <p:spPr bwMode="auto">
            <a:xfrm>
              <a:off x="1590416" y="3425147"/>
              <a:ext cx="968576" cy="260251"/>
            </a:xfrm>
            <a:custGeom>
              <a:avLst/>
              <a:gdLst>
                <a:gd name="connsiteX0" fmla="*/ 450091 w 898766"/>
                <a:gd name="connsiteY0" fmla="*/ 84664 h 1091661"/>
                <a:gd name="connsiteX1" fmla="*/ 78421 w 898766"/>
                <a:gd name="connsiteY1" fmla="*/ 456334 h 1091661"/>
                <a:gd name="connsiteX2" fmla="*/ 450091 w 898766"/>
                <a:gd name="connsiteY2" fmla="*/ 828004 h 1091661"/>
                <a:gd name="connsiteX3" fmla="*/ 821761 w 898766"/>
                <a:gd name="connsiteY3" fmla="*/ 456334 h 1091661"/>
                <a:gd name="connsiteX4" fmla="*/ 450091 w 898766"/>
                <a:gd name="connsiteY4" fmla="*/ 84664 h 1091661"/>
                <a:gd name="connsiteX5" fmla="*/ 447730 w 898766"/>
                <a:gd name="connsiteY5" fmla="*/ 0 h 1091661"/>
                <a:gd name="connsiteX6" fmla="*/ 863423 w 898766"/>
                <a:gd name="connsiteY6" fmla="*/ 280035 h 1091661"/>
                <a:gd name="connsiteX7" fmla="*/ 768947 w 898766"/>
                <a:gd name="connsiteY7" fmla="*/ 773656 h 1091661"/>
                <a:gd name="connsiteX8" fmla="*/ 447730 w 898766"/>
                <a:gd name="connsiteY8" fmla="*/ 1091661 h 1091661"/>
                <a:gd name="connsiteX9" fmla="*/ 131236 w 898766"/>
                <a:gd name="connsiteY9" fmla="*/ 773656 h 1091661"/>
                <a:gd name="connsiteX10" fmla="*/ 32036 w 898766"/>
                <a:gd name="connsiteY10" fmla="*/ 280035 h 1091661"/>
                <a:gd name="connsiteX11" fmla="*/ 447730 w 898766"/>
                <a:gd name="connsiteY11" fmla="*/ 0 h 1091661"/>
                <a:gd name="connsiteX0" fmla="*/ 821761 w 898766"/>
                <a:gd name="connsiteY0" fmla="*/ 456334 h 1091661"/>
                <a:gd name="connsiteX1" fmla="*/ 78421 w 898766"/>
                <a:gd name="connsiteY1" fmla="*/ 456334 h 1091661"/>
                <a:gd name="connsiteX2" fmla="*/ 450091 w 898766"/>
                <a:gd name="connsiteY2" fmla="*/ 828004 h 1091661"/>
                <a:gd name="connsiteX3" fmla="*/ 821761 w 898766"/>
                <a:gd name="connsiteY3" fmla="*/ 456334 h 1091661"/>
                <a:gd name="connsiteX4" fmla="*/ 447730 w 898766"/>
                <a:gd name="connsiteY4" fmla="*/ 0 h 1091661"/>
                <a:gd name="connsiteX5" fmla="*/ 863423 w 898766"/>
                <a:gd name="connsiteY5" fmla="*/ 280035 h 1091661"/>
                <a:gd name="connsiteX6" fmla="*/ 768947 w 898766"/>
                <a:gd name="connsiteY6" fmla="*/ 773656 h 1091661"/>
                <a:gd name="connsiteX7" fmla="*/ 447730 w 898766"/>
                <a:gd name="connsiteY7" fmla="*/ 1091661 h 1091661"/>
                <a:gd name="connsiteX8" fmla="*/ 131236 w 898766"/>
                <a:gd name="connsiteY8" fmla="*/ 773656 h 1091661"/>
                <a:gd name="connsiteX9" fmla="*/ 32036 w 898766"/>
                <a:gd name="connsiteY9" fmla="*/ 280035 h 1091661"/>
                <a:gd name="connsiteX10" fmla="*/ 447730 w 898766"/>
                <a:gd name="connsiteY10" fmla="*/ 0 h 1091661"/>
                <a:gd name="connsiteX0" fmla="*/ 821761 w 898766"/>
                <a:gd name="connsiteY0" fmla="*/ 238002 h 873329"/>
                <a:gd name="connsiteX1" fmla="*/ 78421 w 898766"/>
                <a:gd name="connsiteY1" fmla="*/ 238002 h 873329"/>
                <a:gd name="connsiteX2" fmla="*/ 450091 w 898766"/>
                <a:gd name="connsiteY2" fmla="*/ 609672 h 873329"/>
                <a:gd name="connsiteX3" fmla="*/ 821761 w 898766"/>
                <a:gd name="connsiteY3" fmla="*/ 238002 h 873329"/>
                <a:gd name="connsiteX4" fmla="*/ 32036 w 898766"/>
                <a:gd name="connsiteY4" fmla="*/ 61703 h 873329"/>
                <a:gd name="connsiteX5" fmla="*/ 863423 w 898766"/>
                <a:gd name="connsiteY5" fmla="*/ 61703 h 873329"/>
                <a:gd name="connsiteX6" fmla="*/ 768947 w 898766"/>
                <a:gd name="connsiteY6" fmla="*/ 555324 h 873329"/>
                <a:gd name="connsiteX7" fmla="*/ 447730 w 898766"/>
                <a:gd name="connsiteY7" fmla="*/ 873329 h 873329"/>
                <a:gd name="connsiteX8" fmla="*/ 131236 w 898766"/>
                <a:gd name="connsiteY8" fmla="*/ 555324 h 873329"/>
                <a:gd name="connsiteX9" fmla="*/ 32036 w 898766"/>
                <a:gd name="connsiteY9" fmla="*/ 61703 h 873329"/>
                <a:gd name="connsiteX0" fmla="*/ 821761 w 832092"/>
                <a:gd name="connsiteY0" fmla="*/ 176299 h 811626"/>
                <a:gd name="connsiteX1" fmla="*/ 78421 w 832092"/>
                <a:gd name="connsiteY1" fmla="*/ 176299 h 811626"/>
                <a:gd name="connsiteX2" fmla="*/ 450091 w 832092"/>
                <a:gd name="connsiteY2" fmla="*/ 547969 h 811626"/>
                <a:gd name="connsiteX3" fmla="*/ 821761 w 832092"/>
                <a:gd name="connsiteY3" fmla="*/ 176299 h 811626"/>
                <a:gd name="connsiteX4" fmla="*/ 32036 w 832092"/>
                <a:gd name="connsiteY4" fmla="*/ 0 h 811626"/>
                <a:gd name="connsiteX5" fmla="*/ 768947 w 832092"/>
                <a:gd name="connsiteY5" fmla="*/ 493621 h 811626"/>
                <a:gd name="connsiteX6" fmla="*/ 447730 w 832092"/>
                <a:gd name="connsiteY6" fmla="*/ 811626 h 811626"/>
                <a:gd name="connsiteX7" fmla="*/ 131236 w 832092"/>
                <a:gd name="connsiteY7" fmla="*/ 493621 h 811626"/>
                <a:gd name="connsiteX8" fmla="*/ 32036 w 832092"/>
                <a:gd name="connsiteY8" fmla="*/ 0 h 811626"/>
                <a:gd name="connsiteX0" fmla="*/ 753672 w 764003"/>
                <a:gd name="connsiteY0" fmla="*/ 46459 h 681786"/>
                <a:gd name="connsiteX1" fmla="*/ 10332 w 764003"/>
                <a:gd name="connsiteY1" fmla="*/ 46459 h 681786"/>
                <a:gd name="connsiteX2" fmla="*/ 382002 w 764003"/>
                <a:gd name="connsiteY2" fmla="*/ 418129 h 681786"/>
                <a:gd name="connsiteX3" fmla="*/ 753672 w 764003"/>
                <a:gd name="connsiteY3" fmla="*/ 46459 h 681786"/>
                <a:gd name="connsiteX4" fmla="*/ 63147 w 764003"/>
                <a:gd name="connsiteY4" fmla="*/ 363781 h 681786"/>
                <a:gd name="connsiteX5" fmla="*/ 700858 w 764003"/>
                <a:gd name="connsiteY5" fmla="*/ 363781 h 681786"/>
                <a:gd name="connsiteX6" fmla="*/ 379641 w 764003"/>
                <a:gd name="connsiteY6" fmla="*/ 681786 h 681786"/>
                <a:gd name="connsiteX7" fmla="*/ 63147 w 764003"/>
                <a:gd name="connsiteY7" fmla="*/ 363781 h 681786"/>
                <a:gd name="connsiteX0" fmla="*/ 690525 w 700856"/>
                <a:gd name="connsiteY0" fmla="*/ 0 h 635327"/>
                <a:gd name="connsiteX1" fmla="*/ 318855 w 700856"/>
                <a:gd name="connsiteY1" fmla="*/ 371670 h 635327"/>
                <a:gd name="connsiteX2" fmla="*/ 690525 w 700856"/>
                <a:gd name="connsiteY2" fmla="*/ 0 h 635327"/>
                <a:gd name="connsiteX3" fmla="*/ 0 w 700856"/>
                <a:gd name="connsiteY3" fmla="*/ 317322 h 635327"/>
                <a:gd name="connsiteX4" fmla="*/ 637711 w 700856"/>
                <a:gd name="connsiteY4" fmla="*/ 317322 h 635327"/>
                <a:gd name="connsiteX5" fmla="*/ 316494 w 700856"/>
                <a:gd name="connsiteY5" fmla="*/ 635327 h 635327"/>
                <a:gd name="connsiteX6" fmla="*/ 0 w 700856"/>
                <a:gd name="connsiteY6" fmla="*/ 317322 h 635327"/>
                <a:gd name="connsiteX0" fmla="*/ 0 w 637711"/>
                <a:gd name="connsiteY0" fmla="*/ 39751 h 357756"/>
                <a:gd name="connsiteX1" fmla="*/ 637711 w 637711"/>
                <a:gd name="connsiteY1" fmla="*/ 39751 h 357756"/>
                <a:gd name="connsiteX2" fmla="*/ 316494 w 637711"/>
                <a:gd name="connsiteY2" fmla="*/ 357756 h 357756"/>
                <a:gd name="connsiteX3" fmla="*/ 0 w 637711"/>
                <a:gd name="connsiteY3" fmla="*/ 39751 h 357756"/>
                <a:gd name="connsiteX0" fmla="*/ 0 w 637711"/>
                <a:gd name="connsiteY0" fmla="*/ 0 h 318005"/>
                <a:gd name="connsiteX1" fmla="*/ 637711 w 637711"/>
                <a:gd name="connsiteY1" fmla="*/ 0 h 318005"/>
                <a:gd name="connsiteX2" fmla="*/ 316494 w 637711"/>
                <a:gd name="connsiteY2" fmla="*/ 318005 h 318005"/>
                <a:gd name="connsiteX3" fmla="*/ 0 w 637711"/>
                <a:gd name="connsiteY3" fmla="*/ 0 h 3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7711" h="318005">
                  <a:moveTo>
                    <a:pt x="0" y="0"/>
                  </a:moveTo>
                  <a:lnTo>
                    <a:pt x="637711" y="0"/>
                  </a:lnTo>
                  <a:lnTo>
                    <a:pt x="316494" y="3180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lIns="121920" tIns="60960" rIns="121920" bIns="60960"/>
            <a:lstStyle>
              <a:lvl1pPr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5pPr>
              <a:lvl6pPr marL="2514600" indent="-228600" defTabSz="121761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6pPr>
              <a:lvl7pPr marL="2971800" indent="-228600" defTabSz="121761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7pPr>
              <a:lvl8pPr marL="3429000" indent="-228600" defTabSz="121761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8pPr>
              <a:lvl9pPr marL="3886200" indent="-228600" defTabSz="121761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9pPr>
            </a:lstStyle>
            <a:p>
              <a:pPr eaLnBrk="1" latinLnBrk="1" hangingPunct="1">
                <a:defRPr/>
              </a:pPr>
              <a:endParaRPr lang="ko-KR" altLang="en-US" sz="3200" dirty="0" smtClean="0">
                <a:latin typeface="Source Sans Pro" charset="0"/>
                <a:ea typeface="굴림" panose="020B0600000101010101" pitchFamily="50" charset="-127"/>
                <a:cs typeface="Source Sans Pro" charset="0"/>
              </a:endParaRPr>
            </a:p>
          </p:txBody>
        </p:sp>
        <p:sp>
          <p:nvSpPr>
            <p:cNvPr id="65" name="Freeform 64"/>
            <p:cNvSpPr>
              <a:spLocks/>
            </p:cNvSpPr>
            <p:nvPr/>
          </p:nvSpPr>
          <p:spPr bwMode="auto">
            <a:xfrm>
              <a:off x="1393538" y="2029008"/>
              <a:ext cx="1365076" cy="1656389"/>
            </a:xfrm>
            <a:custGeom>
              <a:avLst/>
              <a:gdLst>
                <a:gd name="connsiteX0" fmla="*/ 450091 w 898766"/>
                <a:gd name="connsiteY0" fmla="*/ 84664 h 1091661"/>
                <a:gd name="connsiteX1" fmla="*/ 78421 w 898766"/>
                <a:gd name="connsiteY1" fmla="*/ 456334 h 1091661"/>
                <a:gd name="connsiteX2" fmla="*/ 450091 w 898766"/>
                <a:gd name="connsiteY2" fmla="*/ 828004 h 1091661"/>
                <a:gd name="connsiteX3" fmla="*/ 821761 w 898766"/>
                <a:gd name="connsiteY3" fmla="*/ 456334 h 1091661"/>
                <a:gd name="connsiteX4" fmla="*/ 450091 w 898766"/>
                <a:gd name="connsiteY4" fmla="*/ 84664 h 1091661"/>
                <a:gd name="connsiteX5" fmla="*/ 447730 w 898766"/>
                <a:gd name="connsiteY5" fmla="*/ 0 h 1091661"/>
                <a:gd name="connsiteX6" fmla="*/ 863423 w 898766"/>
                <a:gd name="connsiteY6" fmla="*/ 280035 h 1091661"/>
                <a:gd name="connsiteX7" fmla="*/ 768947 w 898766"/>
                <a:gd name="connsiteY7" fmla="*/ 773656 h 1091661"/>
                <a:gd name="connsiteX8" fmla="*/ 447730 w 898766"/>
                <a:gd name="connsiteY8" fmla="*/ 1091661 h 1091661"/>
                <a:gd name="connsiteX9" fmla="*/ 131236 w 898766"/>
                <a:gd name="connsiteY9" fmla="*/ 773656 h 1091661"/>
                <a:gd name="connsiteX10" fmla="*/ 32036 w 898766"/>
                <a:gd name="connsiteY10" fmla="*/ 280035 h 1091661"/>
                <a:gd name="connsiteX11" fmla="*/ 447730 w 898766"/>
                <a:gd name="connsiteY11" fmla="*/ 0 h 109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8766" h="1091661">
                  <a:moveTo>
                    <a:pt x="450091" y="84664"/>
                  </a:moveTo>
                  <a:cubicBezTo>
                    <a:pt x="244823" y="84664"/>
                    <a:pt x="78421" y="251066"/>
                    <a:pt x="78421" y="456334"/>
                  </a:cubicBezTo>
                  <a:cubicBezTo>
                    <a:pt x="78421" y="661602"/>
                    <a:pt x="244823" y="828004"/>
                    <a:pt x="450091" y="828004"/>
                  </a:cubicBezTo>
                  <a:cubicBezTo>
                    <a:pt x="655359" y="828004"/>
                    <a:pt x="821761" y="661602"/>
                    <a:pt x="821761" y="456334"/>
                  </a:cubicBezTo>
                  <a:cubicBezTo>
                    <a:pt x="821761" y="251066"/>
                    <a:pt x="655359" y="84664"/>
                    <a:pt x="450091" y="84664"/>
                  </a:cubicBezTo>
                  <a:close/>
                  <a:moveTo>
                    <a:pt x="447730" y="0"/>
                  </a:moveTo>
                  <a:cubicBezTo>
                    <a:pt x="631958" y="0"/>
                    <a:pt x="792566" y="109166"/>
                    <a:pt x="863423" y="280035"/>
                  </a:cubicBezTo>
                  <a:cubicBezTo>
                    <a:pt x="934280" y="446157"/>
                    <a:pt x="896490" y="640758"/>
                    <a:pt x="768947" y="773656"/>
                  </a:cubicBezTo>
                  <a:lnTo>
                    <a:pt x="447730" y="1091661"/>
                  </a:lnTo>
                  <a:cubicBezTo>
                    <a:pt x="447730" y="1091661"/>
                    <a:pt x="447730" y="1091661"/>
                    <a:pt x="131236" y="773656"/>
                  </a:cubicBezTo>
                  <a:cubicBezTo>
                    <a:pt x="3693" y="640758"/>
                    <a:pt x="-34097" y="446157"/>
                    <a:pt x="32036" y="280035"/>
                  </a:cubicBezTo>
                  <a:cubicBezTo>
                    <a:pt x="102893" y="109166"/>
                    <a:pt x="268226" y="0"/>
                    <a:pt x="447730" y="0"/>
                  </a:cubicBezTo>
                  <a:close/>
                </a:path>
              </a:pathLst>
            </a:custGeom>
            <a:solidFill>
              <a:schemeClr val="accent4"/>
            </a:solidFill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lIns="121920" tIns="60960" rIns="121920" bIns="60960"/>
            <a:lstStyle>
              <a:lvl1pPr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5pPr>
              <a:lvl6pPr marL="2514600" indent="-228600" defTabSz="121761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6pPr>
              <a:lvl7pPr marL="2971800" indent="-228600" defTabSz="121761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7pPr>
              <a:lvl8pPr marL="3429000" indent="-228600" defTabSz="121761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8pPr>
              <a:lvl9pPr marL="3886200" indent="-228600" defTabSz="121761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9pPr>
            </a:lstStyle>
            <a:p>
              <a:pPr eaLnBrk="1" latinLnBrk="1" hangingPunct="1">
                <a:defRPr/>
              </a:pPr>
              <a:endParaRPr lang="ko-KR" altLang="en-US" sz="3200" dirty="0" smtClean="0">
                <a:latin typeface="Source Sans Pro" charset="0"/>
                <a:ea typeface="굴림" panose="020B0600000101010101" pitchFamily="50" charset="-127"/>
                <a:cs typeface="Source Sans Pro" charset="0"/>
              </a:endParaRPr>
            </a:p>
          </p:txBody>
        </p:sp>
      </p:grpSp>
      <p:sp>
        <p:nvSpPr>
          <p:cNvPr id="66" name="Rectangle 65"/>
          <p:cNvSpPr/>
          <p:nvPr/>
        </p:nvSpPr>
        <p:spPr>
          <a:xfrm>
            <a:off x="856469" y="4318858"/>
            <a:ext cx="1989901" cy="14834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ts val="600"/>
              </a:spcBef>
            </a:pPr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Step 01</a:t>
            </a:r>
          </a:p>
          <a:p>
            <a:pPr algn="ctr">
              <a:spcBef>
                <a:spcPts val="600"/>
              </a:spcBef>
            </a:pPr>
            <a:r>
              <a:rPr lang="en-US" sz="2000" dirty="0" smtClean="0">
                <a:latin typeface="Bebas Neue" charset="0"/>
                <a:ea typeface="Bebas Neue" charset="0"/>
                <a:cs typeface="Bebas Neue" charset="0"/>
              </a:rPr>
              <a:t>We the best.</a:t>
            </a:r>
          </a:p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>
                <a:latin typeface="Source Sans Pro" charset="0"/>
              </a:rPr>
              <a:t>. </a:t>
            </a:r>
            <a:r>
              <a:rPr lang="en-US" sz="1200" dirty="0" err="1">
                <a:latin typeface="Source Sans Pro" charset="0"/>
              </a:rPr>
              <a:t>Lorem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ipsum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smtClean="0">
                <a:latin typeface="Source Sans Pro" charset="0"/>
              </a:rPr>
              <a:t>dolor.</a:t>
            </a:r>
          </a:p>
        </p:txBody>
      </p:sp>
      <p:sp>
        <p:nvSpPr>
          <p:cNvPr id="67" name="Rectangle 66"/>
          <p:cNvSpPr/>
          <p:nvPr/>
        </p:nvSpPr>
        <p:spPr>
          <a:xfrm>
            <a:off x="3006901" y="4318858"/>
            <a:ext cx="1989901" cy="14834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ts val="600"/>
              </a:spcBef>
            </a:pPr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Step 02</a:t>
            </a:r>
          </a:p>
          <a:p>
            <a:pPr algn="ctr">
              <a:spcBef>
                <a:spcPts val="600"/>
              </a:spcBef>
            </a:pPr>
            <a:r>
              <a:rPr lang="en-US" sz="2000" dirty="0" smtClean="0">
                <a:latin typeface="Bebas Neue" charset="0"/>
                <a:ea typeface="Bebas Neue" charset="0"/>
                <a:cs typeface="Bebas Neue" charset="0"/>
              </a:rPr>
              <a:t>We the best.</a:t>
            </a:r>
          </a:p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>
                <a:latin typeface="Source Sans Pro" charset="0"/>
              </a:rPr>
              <a:t>. </a:t>
            </a:r>
            <a:r>
              <a:rPr lang="en-US" sz="1200" dirty="0" err="1">
                <a:latin typeface="Source Sans Pro" charset="0"/>
              </a:rPr>
              <a:t>Lorem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ipsum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smtClean="0">
                <a:latin typeface="Source Sans Pro" charset="0"/>
              </a:rPr>
              <a:t>dolor.</a:t>
            </a:r>
          </a:p>
        </p:txBody>
      </p:sp>
      <p:sp>
        <p:nvSpPr>
          <p:cNvPr id="68" name="Rectangle 67"/>
          <p:cNvSpPr/>
          <p:nvPr/>
        </p:nvSpPr>
        <p:spPr>
          <a:xfrm>
            <a:off x="5157333" y="4318858"/>
            <a:ext cx="1989901" cy="14834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ts val="600"/>
              </a:spcBef>
            </a:pPr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Step 03</a:t>
            </a:r>
          </a:p>
          <a:p>
            <a:pPr algn="ctr">
              <a:spcBef>
                <a:spcPts val="600"/>
              </a:spcBef>
            </a:pPr>
            <a:r>
              <a:rPr lang="en-US" sz="2000" dirty="0" smtClean="0">
                <a:latin typeface="Bebas Neue" charset="0"/>
                <a:ea typeface="Bebas Neue" charset="0"/>
                <a:cs typeface="Bebas Neue" charset="0"/>
              </a:rPr>
              <a:t>We the best.</a:t>
            </a:r>
          </a:p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>
                <a:latin typeface="Source Sans Pro" charset="0"/>
              </a:rPr>
              <a:t>. </a:t>
            </a:r>
            <a:r>
              <a:rPr lang="en-US" sz="1200" dirty="0" err="1">
                <a:latin typeface="Source Sans Pro" charset="0"/>
              </a:rPr>
              <a:t>Lorem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ipsum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smtClean="0">
                <a:latin typeface="Source Sans Pro" charset="0"/>
              </a:rPr>
              <a:t>dolor.</a:t>
            </a:r>
          </a:p>
        </p:txBody>
      </p:sp>
      <p:sp>
        <p:nvSpPr>
          <p:cNvPr id="69" name="Rectangle 68"/>
          <p:cNvSpPr/>
          <p:nvPr/>
        </p:nvSpPr>
        <p:spPr>
          <a:xfrm>
            <a:off x="7307766" y="4318858"/>
            <a:ext cx="1989901" cy="14834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ts val="600"/>
              </a:spcBef>
            </a:pPr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Step 04</a:t>
            </a:r>
          </a:p>
          <a:p>
            <a:pPr algn="ctr">
              <a:spcBef>
                <a:spcPts val="600"/>
              </a:spcBef>
            </a:pPr>
            <a:r>
              <a:rPr lang="en-US" sz="2000" dirty="0" smtClean="0">
                <a:latin typeface="Bebas Neue" charset="0"/>
                <a:ea typeface="Bebas Neue" charset="0"/>
                <a:cs typeface="Bebas Neue" charset="0"/>
              </a:rPr>
              <a:t>We the best.</a:t>
            </a:r>
          </a:p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>
                <a:latin typeface="Source Sans Pro" charset="0"/>
              </a:rPr>
              <a:t>. </a:t>
            </a:r>
            <a:r>
              <a:rPr lang="en-US" sz="1200" dirty="0" err="1">
                <a:latin typeface="Source Sans Pro" charset="0"/>
              </a:rPr>
              <a:t>Lorem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ipsum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smtClean="0">
                <a:latin typeface="Source Sans Pro" charset="0"/>
              </a:rPr>
              <a:t>dolor.</a:t>
            </a:r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Four Step Process infographic</a:t>
            </a:r>
          </a:p>
        </p:txBody>
      </p:sp>
    </p:spTree>
    <p:extLst>
      <p:ext uri="{BB962C8B-B14F-4D97-AF65-F5344CB8AC3E}">
        <p14:creationId xmlns:p14="http://schemas.microsoft.com/office/powerpoint/2010/main" val="7241480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4" fill="hold" grpId="0" nodeType="withEffect" p14:presetBounceEnd="50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3" dur="15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4" fill="hold" grpId="0" nodeType="withEffect" p14:presetBounceEnd="50000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6" dur="1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7" dur="1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4" fill="hold" grpId="0" nodeType="withEffect" p14:presetBounceEnd="50000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15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15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4" fill="hold" grpId="0" nodeType="withEffect" p14:presetBounceEnd="50000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4" dur="1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5" dur="1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8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" dur="2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2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8" accel="50000" decel="5000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2" dur="20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" dur="20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8" accel="50000" decel="50000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2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2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8" accel="50000" decel="50000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0" dur="2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2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2" presetClass="entr" presetSubtype="8" accel="50000" decel="50000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4" dur="20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5" dur="20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22" presetClass="entr" presetSubtype="4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8" dur="50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22" presetClass="entr" presetSubtype="4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51" dur="50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22" presetClass="entr" presetSubtype="4" fill="hold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54" dur="5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2" presetClass="entr" presetSubtype="4" fill="hold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57" dur="5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6" grpId="0"/>
          <p:bldP spid="67" grpId="0"/>
          <p:bldP spid="68" grpId="0"/>
          <p:bldP spid="6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4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15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4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1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4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15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4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1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1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8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" dur="2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2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8" accel="50000" decel="5000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2" dur="20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" dur="20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8" accel="50000" decel="50000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2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2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8" accel="50000" decel="50000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0" dur="2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2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2" presetClass="entr" presetSubtype="8" accel="50000" decel="50000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4" dur="20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5" dur="20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22" presetClass="entr" presetSubtype="4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8" dur="50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22" presetClass="entr" presetSubtype="4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51" dur="50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22" presetClass="entr" presetSubtype="4" fill="hold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54" dur="5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2" presetClass="entr" presetSubtype="4" fill="hold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57" dur="5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6" grpId="0"/>
          <p:bldP spid="67" grpId="0"/>
          <p:bldP spid="68" grpId="0"/>
          <p:bldP spid="69" grpId="0"/>
        </p:bldLst>
      </p:timing>
    </mc:Fallback>
  </mc:AlternateContent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/>
          <p:cNvGrpSpPr/>
          <p:nvPr/>
        </p:nvGrpSpPr>
        <p:grpSpPr>
          <a:xfrm>
            <a:off x="0" y="1633537"/>
            <a:ext cx="6027739" cy="2052638"/>
            <a:chOff x="0" y="1633537"/>
            <a:chExt cx="6027739" cy="2052638"/>
          </a:xfrm>
        </p:grpSpPr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2349501" y="1633537"/>
              <a:ext cx="3678238" cy="2052638"/>
            </a:xfrm>
            <a:custGeom>
              <a:avLst/>
              <a:gdLst>
                <a:gd name="T0" fmla="*/ 209 w 456"/>
                <a:gd name="T1" fmla="*/ 199 h 254"/>
                <a:gd name="T2" fmla="*/ 0 w 456"/>
                <a:gd name="T3" fmla="*/ 199 h 254"/>
                <a:gd name="T4" fmla="*/ 0 w 456"/>
                <a:gd name="T5" fmla="*/ 254 h 254"/>
                <a:gd name="T6" fmla="*/ 257 w 456"/>
                <a:gd name="T7" fmla="*/ 254 h 254"/>
                <a:gd name="T8" fmla="*/ 456 w 456"/>
                <a:gd name="T9" fmla="*/ 55 h 254"/>
                <a:gd name="T10" fmla="*/ 456 w 456"/>
                <a:gd name="T11" fmla="*/ 0 h 254"/>
                <a:gd name="T12" fmla="*/ 209 w 456"/>
                <a:gd name="T13" fmla="*/ 199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6" h="254">
                  <a:moveTo>
                    <a:pt x="209" y="199"/>
                  </a:moveTo>
                  <a:cubicBezTo>
                    <a:pt x="0" y="199"/>
                    <a:pt x="0" y="199"/>
                    <a:pt x="0" y="199"/>
                  </a:cubicBezTo>
                  <a:cubicBezTo>
                    <a:pt x="0" y="254"/>
                    <a:pt x="0" y="254"/>
                    <a:pt x="0" y="254"/>
                  </a:cubicBezTo>
                  <a:cubicBezTo>
                    <a:pt x="32" y="254"/>
                    <a:pt x="232" y="254"/>
                    <a:pt x="257" y="254"/>
                  </a:cubicBezTo>
                  <a:cubicBezTo>
                    <a:pt x="261" y="146"/>
                    <a:pt x="348" y="59"/>
                    <a:pt x="456" y="55"/>
                  </a:cubicBezTo>
                  <a:cubicBezTo>
                    <a:pt x="456" y="0"/>
                    <a:pt x="456" y="0"/>
                    <a:pt x="456" y="0"/>
                  </a:cubicBezTo>
                  <a:cubicBezTo>
                    <a:pt x="337" y="4"/>
                    <a:pt x="237" y="87"/>
                    <a:pt x="209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5" name="Rectangle 14"/>
            <p:cNvSpPr/>
            <p:nvPr/>
          </p:nvSpPr>
          <p:spPr>
            <a:xfrm>
              <a:off x="0" y="3244132"/>
              <a:ext cx="2349501" cy="44204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0" y="3816349"/>
            <a:ext cx="6027739" cy="2052639"/>
            <a:chOff x="0" y="3816349"/>
            <a:chExt cx="6027739" cy="2052639"/>
          </a:xfrm>
        </p:grpSpPr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2349501" y="3816350"/>
              <a:ext cx="3678238" cy="2052638"/>
            </a:xfrm>
            <a:custGeom>
              <a:avLst/>
              <a:gdLst>
                <a:gd name="T0" fmla="*/ 257 w 456"/>
                <a:gd name="T1" fmla="*/ 0 h 254"/>
                <a:gd name="T2" fmla="*/ 0 w 456"/>
                <a:gd name="T3" fmla="*/ 0 h 254"/>
                <a:gd name="T4" fmla="*/ 0 w 456"/>
                <a:gd name="T5" fmla="*/ 55 h 254"/>
                <a:gd name="T6" fmla="*/ 209 w 456"/>
                <a:gd name="T7" fmla="*/ 55 h 254"/>
                <a:gd name="T8" fmla="*/ 456 w 456"/>
                <a:gd name="T9" fmla="*/ 254 h 254"/>
                <a:gd name="T10" fmla="*/ 456 w 456"/>
                <a:gd name="T11" fmla="*/ 199 h 254"/>
                <a:gd name="T12" fmla="*/ 257 w 456"/>
                <a:gd name="T13" fmla="*/ 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6" h="254">
                  <a:moveTo>
                    <a:pt x="257" y="0"/>
                  </a:moveTo>
                  <a:cubicBezTo>
                    <a:pt x="232" y="0"/>
                    <a:pt x="32" y="0"/>
                    <a:pt x="0" y="0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209" y="55"/>
                    <a:pt x="209" y="55"/>
                    <a:pt x="209" y="55"/>
                  </a:cubicBezTo>
                  <a:cubicBezTo>
                    <a:pt x="237" y="167"/>
                    <a:pt x="337" y="250"/>
                    <a:pt x="456" y="254"/>
                  </a:cubicBezTo>
                  <a:cubicBezTo>
                    <a:pt x="456" y="199"/>
                    <a:pt x="456" y="199"/>
                    <a:pt x="456" y="199"/>
                  </a:cubicBezTo>
                  <a:cubicBezTo>
                    <a:pt x="348" y="195"/>
                    <a:pt x="261" y="108"/>
                    <a:pt x="2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6" name="Rectangle 15"/>
            <p:cNvSpPr/>
            <p:nvPr/>
          </p:nvSpPr>
          <p:spPr>
            <a:xfrm>
              <a:off x="0" y="3816349"/>
              <a:ext cx="2349501" cy="442043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6156326" y="1633537"/>
            <a:ext cx="6035674" cy="2052638"/>
            <a:chOff x="6156326" y="1633537"/>
            <a:chExt cx="6035674" cy="2052638"/>
          </a:xfrm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6156326" y="1633537"/>
              <a:ext cx="3670300" cy="2052638"/>
            </a:xfrm>
            <a:custGeom>
              <a:avLst/>
              <a:gdLst>
                <a:gd name="T0" fmla="*/ 246 w 455"/>
                <a:gd name="T1" fmla="*/ 199 h 254"/>
                <a:gd name="T2" fmla="*/ 0 w 455"/>
                <a:gd name="T3" fmla="*/ 0 h 254"/>
                <a:gd name="T4" fmla="*/ 0 w 455"/>
                <a:gd name="T5" fmla="*/ 55 h 254"/>
                <a:gd name="T6" fmla="*/ 199 w 455"/>
                <a:gd name="T7" fmla="*/ 254 h 254"/>
                <a:gd name="T8" fmla="*/ 455 w 455"/>
                <a:gd name="T9" fmla="*/ 254 h 254"/>
                <a:gd name="T10" fmla="*/ 455 w 455"/>
                <a:gd name="T11" fmla="*/ 199 h 254"/>
                <a:gd name="T12" fmla="*/ 246 w 455"/>
                <a:gd name="T13" fmla="*/ 199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5" h="254">
                  <a:moveTo>
                    <a:pt x="246" y="199"/>
                  </a:moveTo>
                  <a:cubicBezTo>
                    <a:pt x="219" y="87"/>
                    <a:pt x="119" y="4"/>
                    <a:pt x="0" y="0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07" y="59"/>
                    <a:pt x="195" y="146"/>
                    <a:pt x="199" y="254"/>
                  </a:cubicBezTo>
                  <a:cubicBezTo>
                    <a:pt x="228" y="254"/>
                    <a:pt x="424" y="254"/>
                    <a:pt x="455" y="254"/>
                  </a:cubicBezTo>
                  <a:cubicBezTo>
                    <a:pt x="455" y="199"/>
                    <a:pt x="455" y="199"/>
                    <a:pt x="455" y="199"/>
                  </a:cubicBezTo>
                  <a:lnTo>
                    <a:pt x="246" y="19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7" name="Rectangle 16"/>
            <p:cNvSpPr/>
            <p:nvPr/>
          </p:nvSpPr>
          <p:spPr>
            <a:xfrm>
              <a:off x="9826626" y="3244132"/>
              <a:ext cx="2365374" cy="44204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6156326" y="3816349"/>
            <a:ext cx="6035674" cy="2052639"/>
            <a:chOff x="6156326" y="3816349"/>
            <a:chExt cx="6035674" cy="2052639"/>
          </a:xfrm>
        </p:grpSpPr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6156326" y="3816350"/>
              <a:ext cx="3670300" cy="2052638"/>
            </a:xfrm>
            <a:custGeom>
              <a:avLst/>
              <a:gdLst>
                <a:gd name="T0" fmla="*/ 199 w 455"/>
                <a:gd name="T1" fmla="*/ 0 h 254"/>
                <a:gd name="T2" fmla="*/ 0 w 455"/>
                <a:gd name="T3" fmla="*/ 199 h 254"/>
                <a:gd name="T4" fmla="*/ 0 w 455"/>
                <a:gd name="T5" fmla="*/ 254 h 254"/>
                <a:gd name="T6" fmla="*/ 246 w 455"/>
                <a:gd name="T7" fmla="*/ 55 h 254"/>
                <a:gd name="T8" fmla="*/ 455 w 455"/>
                <a:gd name="T9" fmla="*/ 55 h 254"/>
                <a:gd name="T10" fmla="*/ 455 w 455"/>
                <a:gd name="T11" fmla="*/ 0 h 254"/>
                <a:gd name="T12" fmla="*/ 199 w 455"/>
                <a:gd name="T13" fmla="*/ 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5" h="254">
                  <a:moveTo>
                    <a:pt x="199" y="0"/>
                  </a:moveTo>
                  <a:cubicBezTo>
                    <a:pt x="195" y="108"/>
                    <a:pt x="107" y="195"/>
                    <a:pt x="0" y="199"/>
                  </a:cubicBezTo>
                  <a:cubicBezTo>
                    <a:pt x="0" y="254"/>
                    <a:pt x="0" y="254"/>
                    <a:pt x="0" y="254"/>
                  </a:cubicBezTo>
                  <a:cubicBezTo>
                    <a:pt x="119" y="250"/>
                    <a:pt x="219" y="167"/>
                    <a:pt x="246" y="55"/>
                  </a:cubicBezTo>
                  <a:cubicBezTo>
                    <a:pt x="455" y="55"/>
                    <a:pt x="455" y="55"/>
                    <a:pt x="455" y="55"/>
                  </a:cubicBezTo>
                  <a:cubicBezTo>
                    <a:pt x="455" y="0"/>
                    <a:pt x="455" y="0"/>
                    <a:pt x="455" y="0"/>
                  </a:cubicBezTo>
                  <a:cubicBezTo>
                    <a:pt x="363" y="0"/>
                    <a:pt x="291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8" name="Rectangle 17"/>
            <p:cNvSpPr/>
            <p:nvPr/>
          </p:nvSpPr>
          <p:spPr>
            <a:xfrm>
              <a:off x="9826626" y="3816349"/>
              <a:ext cx="2365374" cy="44204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Source Sans Pro" charset="0"/>
              </a:endParaRPr>
            </a:p>
          </p:txBody>
        </p:sp>
      </p:grpSp>
      <p:sp>
        <p:nvSpPr>
          <p:cNvPr id="11" name="TextBox 10"/>
          <p:cNvSpPr txBox="1"/>
          <p:nvPr/>
        </p:nvSpPr>
        <p:spPr>
          <a:xfrm rot="2425313">
            <a:off x="4355495" y="1909198"/>
            <a:ext cx="3601660" cy="3601660"/>
          </a:xfrm>
          <a:prstGeom prst="rect">
            <a:avLst/>
          </a:prstGeom>
          <a:noFill/>
        </p:spPr>
        <p:txBody>
          <a:bodyPr wrap="none" rtlCol="0">
            <a:prstTxWarp prst="textArchUp">
              <a:avLst/>
            </a:prstTxWarp>
            <a:spAutoFit/>
          </a:bodyPr>
          <a:lstStyle/>
          <a:p>
            <a:pPr algn="ctr"/>
            <a:r>
              <a:rPr lang="en-US" sz="1600" dirty="0" smtClean="0">
                <a:solidFill>
                  <a:schemeClr val="bg1"/>
                </a:solidFill>
                <a:latin typeface="Source Sans Pro" charset="0"/>
              </a:rPr>
              <a:t>02 </a:t>
            </a:r>
            <a:r>
              <a:rPr lang="en-US" sz="1600" dirty="0" err="1" smtClean="0">
                <a:solidFill>
                  <a:schemeClr val="bg1"/>
                </a:solidFill>
                <a:latin typeface="Source Sans Pro" charset="0"/>
              </a:rPr>
              <a:t>Lorem</a:t>
            </a:r>
            <a:r>
              <a:rPr lang="en-US" sz="1600" dirty="0" smtClean="0">
                <a:solidFill>
                  <a:schemeClr val="bg1"/>
                </a:solidFill>
                <a:latin typeface="Source Sans Pro" charset="0"/>
              </a:rPr>
              <a:t> </a:t>
            </a:r>
            <a:r>
              <a:rPr lang="en-US" sz="1600" dirty="0">
                <a:solidFill>
                  <a:schemeClr val="bg1"/>
                </a:solidFill>
                <a:latin typeface="Source Sans Pro" charset="0"/>
              </a:rPr>
              <a:t>ipsum dolor sit </a:t>
            </a:r>
          </a:p>
        </p:txBody>
      </p:sp>
      <p:sp>
        <p:nvSpPr>
          <p:cNvPr id="12" name="TextBox 11"/>
          <p:cNvSpPr txBox="1"/>
          <p:nvPr/>
        </p:nvSpPr>
        <p:spPr>
          <a:xfrm rot="19134323">
            <a:off x="4234859" y="1911409"/>
            <a:ext cx="3601660" cy="3601660"/>
          </a:xfrm>
          <a:prstGeom prst="rect">
            <a:avLst/>
          </a:prstGeom>
          <a:noFill/>
        </p:spPr>
        <p:txBody>
          <a:bodyPr wrap="none" rtlCol="0">
            <a:prstTxWarp prst="textArchUp">
              <a:avLst/>
            </a:prstTxWarp>
            <a:spAutoFit/>
          </a:bodyPr>
          <a:lstStyle/>
          <a:p>
            <a:pPr algn="ctr"/>
            <a:r>
              <a:rPr lang="en-US" sz="1600" dirty="0" smtClean="0">
                <a:solidFill>
                  <a:schemeClr val="bg1"/>
                </a:solidFill>
                <a:latin typeface="Source Sans Pro" charset="0"/>
              </a:rPr>
              <a:t>01 </a:t>
            </a:r>
            <a:r>
              <a:rPr lang="en-US" sz="1600" dirty="0" err="1" smtClean="0">
                <a:solidFill>
                  <a:schemeClr val="bg1"/>
                </a:solidFill>
                <a:latin typeface="Source Sans Pro" charset="0"/>
              </a:rPr>
              <a:t>Lorem</a:t>
            </a:r>
            <a:r>
              <a:rPr lang="en-US" sz="1600" dirty="0" smtClean="0">
                <a:solidFill>
                  <a:schemeClr val="bg1"/>
                </a:solidFill>
                <a:latin typeface="Source Sans Pro" charset="0"/>
              </a:rPr>
              <a:t> </a:t>
            </a:r>
            <a:r>
              <a:rPr lang="en-US" sz="1600" dirty="0">
                <a:solidFill>
                  <a:schemeClr val="bg1"/>
                </a:solidFill>
                <a:latin typeface="Source Sans Pro" charset="0"/>
              </a:rPr>
              <a:t>ipsum dolor sit </a:t>
            </a:r>
          </a:p>
        </p:txBody>
      </p:sp>
      <p:sp>
        <p:nvSpPr>
          <p:cNvPr id="13" name="TextBox 12"/>
          <p:cNvSpPr txBox="1"/>
          <p:nvPr/>
        </p:nvSpPr>
        <p:spPr>
          <a:xfrm rot="8100000">
            <a:off x="4340074" y="2015519"/>
            <a:ext cx="3601660" cy="3601660"/>
          </a:xfrm>
          <a:prstGeom prst="rect">
            <a:avLst/>
          </a:prstGeom>
          <a:noFill/>
        </p:spPr>
        <p:txBody>
          <a:bodyPr wrap="none" rtlCol="0">
            <a:prstTxWarp prst="textArchUp">
              <a:avLst/>
            </a:prstTxWarp>
            <a:spAutoFit/>
          </a:bodyPr>
          <a:lstStyle/>
          <a:p>
            <a:pPr algn="ctr"/>
            <a:r>
              <a:rPr lang="en-US" sz="1600" dirty="0" smtClean="0">
                <a:solidFill>
                  <a:srgbClr val="FFFFFF"/>
                </a:solidFill>
                <a:latin typeface="Source Sans Pro" charset="0"/>
              </a:rPr>
              <a:t>03 </a:t>
            </a:r>
            <a:r>
              <a:rPr lang="en-US" sz="1600" dirty="0" err="1" smtClean="0">
                <a:solidFill>
                  <a:srgbClr val="FFFFFF"/>
                </a:solidFill>
                <a:latin typeface="Source Sans Pro" charset="0"/>
              </a:rPr>
              <a:t>Lorem</a:t>
            </a:r>
            <a:r>
              <a:rPr lang="en-US" sz="1600" dirty="0" smtClean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600" dirty="0">
                <a:solidFill>
                  <a:srgbClr val="FFFFFF"/>
                </a:solidFill>
                <a:latin typeface="Source Sans Pro" charset="0"/>
              </a:rPr>
              <a:t>ipsum dolor sit </a:t>
            </a:r>
          </a:p>
        </p:txBody>
      </p:sp>
      <p:sp>
        <p:nvSpPr>
          <p:cNvPr id="14" name="TextBox 13"/>
          <p:cNvSpPr txBox="1"/>
          <p:nvPr/>
        </p:nvSpPr>
        <p:spPr>
          <a:xfrm rot="13633005">
            <a:off x="4254400" y="2001174"/>
            <a:ext cx="3601660" cy="3601660"/>
          </a:xfrm>
          <a:prstGeom prst="rect">
            <a:avLst/>
          </a:prstGeom>
          <a:noFill/>
        </p:spPr>
        <p:txBody>
          <a:bodyPr wrap="none" rtlCol="0">
            <a:prstTxWarp prst="textArchUp">
              <a:avLst/>
            </a:prstTxWarp>
            <a:spAutoFit/>
          </a:bodyPr>
          <a:lstStyle/>
          <a:p>
            <a:pPr algn="ctr"/>
            <a:r>
              <a:rPr lang="en-US" sz="1600" dirty="0" smtClean="0">
                <a:solidFill>
                  <a:srgbClr val="FFFFFF"/>
                </a:solidFill>
                <a:latin typeface="Source Sans Pro" charset="0"/>
              </a:rPr>
              <a:t>04 </a:t>
            </a:r>
            <a:r>
              <a:rPr lang="en-US" sz="1600" dirty="0" err="1" smtClean="0">
                <a:solidFill>
                  <a:srgbClr val="FFFFFF"/>
                </a:solidFill>
                <a:latin typeface="Source Sans Pro" charset="0"/>
              </a:rPr>
              <a:t>Lorem</a:t>
            </a:r>
            <a:r>
              <a:rPr lang="en-US" sz="1600" dirty="0" smtClean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600" dirty="0">
                <a:solidFill>
                  <a:srgbClr val="FFFFFF"/>
                </a:solidFill>
                <a:latin typeface="Source Sans Pro" charset="0"/>
              </a:rPr>
              <a:t>ipsum dolor sit </a:t>
            </a:r>
          </a:p>
        </p:txBody>
      </p:sp>
      <p:sp>
        <p:nvSpPr>
          <p:cNvPr id="23" name="Rectangle 22"/>
          <p:cNvSpPr/>
          <p:nvPr/>
        </p:nvSpPr>
        <p:spPr>
          <a:xfrm>
            <a:off x="1032074" y="1496586"/>
            <a:ext cx="3054896" cy="1215717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Option 01</a:t>
            </a:r>
            <a:endParaRPr lang="en-US" sz="2400" dirty="0">
              <a:latin typeface="Bebas Neue" charset="0"/>
              <a:ea typeface="Bebas Neue" charset="0"/>
              <a:cs typeface="Bebas Neue" charset="0"/>
            </a:endParaRPr>
          </a:p>
          <a:p>
            <a:pPr>
              <a:lnSpc>
                <a:spcPct val="120000"/>
              </a:lnSpc>
            </a:pPr>
            <a:r>
              <a:rPr lang="en-US" sz="1200" dirty="0">
                <a:latin typeface="Source Sans Pro" charset="0"/>
              </a:rPr>
              <a:t>is to replace the Lorem Ipsum text with whatever text you prefer. Lorem ipsum is placeholder text. In fact, I think </a:t>
            </a:r>
            <a:r>
              <a:rPr lang="en-US" sz="1200" dirty="0" smtClean="0">
                <a:latin typeface="Source Sans Pro" charset="0"/>
              </a:rPr>
              <a:t>it.</a:t>
            </a:r>
            <a:endParaRPr lang="en-US" sz="1200" dirty="0">
              <a:latin typeface="Source Sans Pro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1032074" y="4691000"/>
            <a:ext cx="3054896" cy="1215717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Option 04</a:t>
            </a:r>
            <a:endParaRPr lang="en-US" sz="2400" dirty="0">
              <a:latin typeface="Bebas Neue" charset="0"/>
              <a:ea typeface="Bebas Neue" charset="0"/>
              <a:cs typeface="Bebas Neue" charset="0"/>
            </a:endParaRPr>
          </a:p>
          <a:p>
            <a:pPr>
              <a:lnSpc>
                <a:spcPct val="120000"/>
              </a:lnSpc>
            </a:pPr>
            <a:r>
              <a:rPr lang="en-US" sz="1200" dirty="0">
                <a:latin typeface="Source Sans Pro" charset="0"/>
              </a:rPr>
              <a:t>is to replace the Lorem Ipsum text with whatever text you prefer. Lorem ipsum is placeholder text. In fact, I think </a:t>
            </a:r>
            <a:r>
              <a:rPr lang="en-US" sz="1200" dirty="0" smtClean="0">
                <a:latin typeface="Source Sans Pro" charset="0"/>
              </a:rPr>
              <a:t>it.</a:t>
            </a:r>
            <a:endParaRPr lang="en-US" sz="1200" dirty="0">
              <a:latin typeface="Source Sans Pro" charset="0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8576136" y="1496586"/>
            <a:ext cx="3054896" cy="1215717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Option 02</a:t>
            </a:r>
            <a:endParaRPr lang="en-US" sz="2400" dirty="0">
              <a:latin typeface="Bebas Neue" charset="0"/>
              <a:ea typeface="Bebas Neue" charset="0"/>
              <a:cs typeface="Bebas Neue" charset="0"/>
            </a:endParaRPr>
          </a:p>
          <a:p>
            <a:pPr>
              <a:lnSpc>
                <a:spcPct val="120000"/>
              </a:lnSpc>
            </a:pPr>
            <a:r>
              <a:rPr lang="en-US" sz="1200" dirty="0">
                <a:latin typeface="Source Sans Pro" charset="0"/>
              </a:rPr>
              <a:t>is to replace the Lorem Ipsum text with whatever text you prefer. Lorem ipsum is placeholder text. In fact, I think </a:t>
            </a:r>
            <a:r>
              <a:rPr lang="en-US" sz="1200" dirty="0" smtClean="0">
                <a:latin typeface="Source Sans Pro" charset="0"/>
              </a:rPr>
              <a:t>it.</a:t>
            </a:r>
            <a:endParaRPr lang="en-US" sz="1200" dirty="0">
              <a:latin typeface="Source Sans Pro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8576136" y="4691000"/>
            <a:ext cx="3054896" cy="1215717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Option 03</a:t>
            </a:r>
            <a:endParaRPr lang="en-US" sz="2400" dirty="0">
              <a:latin typeface="Bebas Neue" charset="0"/>
              <a:ea typeface="Bebas Neue" charset="0"/>
              <a:cs typeface="Bebas Neue" charset="0"/>
            </a:endParaRPr>
          </a:p>
          <a:p>
            <a:pPr>
              <a:lnSpc>
                <a:spcPct val="120000"/>
              </a:lnSpc>
            </a:pPr>
            <a:r>
              <a:rPr lang="en-US" sz="1200" dirty="0">
                <a:latin typeface="Source Sans Pro" charset="0"/>
              </a:rPr>
              <a:t>is to replace the Lorem Ipsum text with whatever text you prefer. Lorem ipsum is placeholder text. In fact, I think </a:t>
            </a:r>
            <a:r>
              <a:rPr lang="en-US" sz="1200" dirty="0" smtClean="0">
                <a:latin typeface="Source Sans Pro" charset="0"/>
              </a:rPr>
              <a:t>it.</a:t>
            </a:r>
            <a:endParaRPr lang="en-US" sz="1200" dirty="0">
              <a:latin typeface="Source Sans Pro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4896393" y="3959133"/>
            <a:ext cx="2276689" cy="624786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2800" b="1" dirty="0" smtClean="0">
                <a:latin typeface="Bebas Neue" charset="0"/>
                <a:ea typeface="Bebas Neue" charset="0"/>
                <a:cs typeface="Bebas Neue" charset="0"/>
              </a:rPr>
              <a:t>Sample Text</a:t>
            </a:r>
            <a:endParaRPr lang="en-US" sz="1400" b="1" dirty="0"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4896393" y="2878548"/>
            <a:ext cx="2276689" cy="1117357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7200" dirty="0" smtClean="0">
                <a:latin typeface="linea-basic-10" panose="02000509000000000000" pitchFamily="49" charset="0"/>
              </a:rPr>
              <a:t>S</a:t>
            </a:r>
            <a:endParaRPr lang="en-US" sz="4400" dirty="0">
              <a:latin typeface="linea-basic-10" panose="02000509000000000000" pitchFamily="49" charset="0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Process infographic</a:t>
            </a:r>
          </a:p>
        </p:txBody>
      </p:sp>
    </p:spTree>
    <p:extLst>
      <p:ext uri="{BB962C8B-B14F-4D97-AF65-F5344CB8AC3E}">
        <p14:creationId xmlns:p14="http://schemas.microsoft.com/office/powerpoint/2010/main" val="18100155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2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  <p:bldP spid="13" grpId="0"/>
      <p:bldP spid="14" grpId="0"/>
      <p:bldP spid="23" grpId="0"/>
      <p:bldP spid="24" grpId="0"/>
      <p:bldP spid="25" grpId="0"/>
      <p:bldP spid="26" grpId="0"/>
      <p:bldP spid="27" grpId="0"/>
      <p:bldP spid="28" grpId="0"/>
    </p:bld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ight Arrow 56"/>
          <p:cNvSpPr/>
          <p:nvPr/>
        </p:nvSpPr>
        <p:spPr>
          <a:xfrm>
            <a:off x="7502741" y="2340153"/>
            <a:ext cx="861324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4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59" name="Right Arrow 58"/>
          <p:cNvSpPr/>
          <p:nvPr/>
        </p:nvSpPr>
        <p:spPr>
          <a:xfrm>
            <a:off x="5824218" y="3302022"/>
            <a:ext cx="861324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3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61" name="Right Arrow 60"/>
          <p:cNvSpPr/>
          <p:nvPr/>
        </p:nvSpPr>
        <p:spPr>
          <a:xfrm>
            <a:off x="4145705" y="4284316"/>
            <a:ext cx="861324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2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63" name="Right Arrow 62"/>
          <p:cNvSpPr/>
          <p:nvPr/>
        </p:nvSpPr>
        <p:spPr>
          <a:xfrm>
            <a:off x="2467188" y="5290566"/>
            <a:ext cx="861324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1">
                  <a:alpha val="51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55" name="Right Arrow 54"/>
          <p:cNvSpPr/>
          <p:nvPr/>
        </p:nvSpPr>
        <p:spPr>
          <a:xfrm>
            <a:off x="9096250" y="1070332"/>
            <a:ext cx="571723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5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5" name="Oval 4"/>
          <p:cNvSpPr>
            <a:spLocks noChangeAspect="1"/>
          </p:cNvSpPr>
          <p:nvPr/>
        </p:nvSpPr>
        <p:spPr>
          <a:xfrm>
            <a:off x="4466163" y="2594625"/>
            <a:ext cx="1358055" cy="1358056"/>
          </a:xfrm>
          <a:prstGeom prst="ellipse">
            <a:avLst/>
          </a:prstGeom>
          <a:solidFill>
            <a:schemeClr val="accent3">
              <a:alpha val="91000"/>
            </a:schemeClr>
          </a:solidFill>
          <a:ln w="9525" cmpd="sng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5400" dirty="0" smtClean="0">
                <a:solidFill>
                  <a:srgbClr val="FFFFFF"/>
                </a:solidFill>
                <a:latin typeface="linea-basic-10" panose="02000509000000000000" pitchFamily="49" charset="0"/>
              </a:rPr>
              <a:t>3</a:t>
            </a:r>
            <a:endParaRPr lang="en-US" sz="5400" dirty="0">
              <a:solidFill>
                <a:srgbClr val="FFFFFF"/>
              </a:solidFill>
              <a:latin typeface="linea-basic-10" panose="02000509000000000000" pitchFamily="49" charset="0"/>
            </a:endParaRPr>
          </a:p>
        </p:txBody>
      </p:sp>
      <p:sp>
        <p:nvSpPr>
          <p:cNvPr id="18" name="Oval 17"/>
          <p:cNvSpPr>
            <a:spLocks noChangeAspect="1"/>
          </p:cNvSpPr>
          <p:nvPr/>
        </p:nvSpPr>
        <p:spPr>
          <a:xfrm>
            <a:off x="2787649" y="3569052"/>
            <a:ext cx="1358056" cy="1358053"/>
          </a:xfrm>
          <a:prstGeom prst="ellipse">
            <a:avLst/>
          </a:prstGeom>
          <a:solidFill>
            <a:schemeClr val="accent2">
              <a:alpha val="91000"/>
            </a:schemeClr>
          </a:solidFill>
          <a:ln w="9525" cmpd="sng">
            <a:solidFill>
              <a:schemeClr val="accent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5400" dirty="0" smtClean="0">
                <a:solidFill>
                  <a:srgbClr val="FFFFFF"/>
                </a:solidFill>
                <a:latin typeface="linea-basic-10" panose="02000509000000000000" pitchFamily="49" charset="0"/>
              </a:rPr>
              <a:t>2</a:t>
            </a:r>
            <a:endParaRPr lang="en-US" sz="5400" dirty="0">
              <a:solidFill>
                <a:srgbClr val="FFFFFF"/>
              </a:solidFill>
              <a:latin typeface="linea-basic-10" panose="02000509000000000000" pitchFamily="49" charset="0"/>
            </a:endParaRPr>
          </a:p>
        </p:txBody>
      </p:sp>
      <p:sp>
        <p:nvSpPr>
          <p:cNvPr id="25" name="Oval 24"/>
          <p:cNvSpPr>
            <a:spLocks noChangeAspect="1"/>
          </p:cNvSpPr>
          <p:nvPr/>
        </p:nvSpPr>
        <p:spPr>
          <a:xfrm>
            <a:off x="7823200" y="645778"/>
            <a:ext cx="1358056" cy="1358053"/>
          </a:xfrm>
          <a:prstGeom prst="ellipse">
            <a:avLst/>
          </a:prstGeom>
          <a:solidFill>
            <a:schemeClr val="accent5">
              <a:alpha val="91000"/>
            </a:schemeClr>
          </a:solidFill>
          <a:ln w="9525" cmpd="sng">
            <a:solidFill>
              <a:schemeClr val="accent5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5400" dirty="0" smtClean="0">
                <a:solidFill>
                  <a:srgbClr val="FFFFFF"/>
                </a:solidFill>
                <a:latin typeface="linea-basic-10" panose="02000509000000000000" pitchFamily="49" charset="0"/>
              </a:rPr>
              <a:t>5</a:t>
            </a:r>
            <a:endParaRPr lang="en-US" sz="5400" dirty="0">
              <a:solidFill>
                <a:srgbClr val="FFFFFF"/>
              </a:solidFill>
              <a:latin typeface="linea-basic-10" panose="02000509000000000000" pitchFamily="49" charset="0"/>
            </a:endParaRPr>
          </a:p>
        </p:txBody>
      </p:sp>
      <p:sp>
        <p:nvSpPr>
          <p:cNvPr id="28" name="Oval 27"/>
          <p:cNvSpPr>
            <a:spLocks noChangeAspect="1"/>
          </p:cNvSpPr>
          <p:nvPr/>
        </p:nvSpPr>
        <p:spPr>
          <a:xfrm>
            <a:off x="1109132" y="4543476"/>
            <a:ext cx="1358056" cy="1358056"/>
          </a:xfrm>
          <a:prstGeom prst="ellipse">
            <a:avLst/>
          </a:prstGeom>
          <a:solidFill>
            <a:schemeClr val="accent1">
              <a:alpha val="91000"/>
            </a:schemeClr>
          </a:solidFill>
          <a:ln w="9525" cmpd="sng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5400" dirty="0" smtClean="0">
                <a:solidFill>
                  <a:srgbClr val="FFFFFF"/>
                </a:solidFill>
                <a:latin typeface="linea-basic-10" panose="02000509000000000000" pitchFamily="49" charset="0"/>
              </a:rPr>
              <a:t>1</a:t>
            </a:r>
            <a:endParaRPr lang="en-US" sz="5400" dirty="0">
              <a:solidFill>
                <a:srgbClr val="FFFFFF"/>
              </a:solidFill>
              <a:latin typeface="linea-basic-10" panose="02000509000000000000" pitchFamily="49" charset="0"/>
            </a:endParaRPr>
          </a:p>
        </p:txBody>
      </p:sp>
      <p:sp>
        <p:nvSpPr>
          <p:cNvPr id="41" name="Oval 40"/>
          <p:cNvSpPr/>
          <p:nvPr/>
        </p:nvSpPr>
        <p:spPr>
          <a:xfrm>
            <a:off x="1009920" y="4511997"/>
            <a:ext cx="513387" cy="513387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>
              <a:lnSpc>
                <a:spcPct val="89000"/>
              </a:lnSpc>
            </a:pPr>
            <a:r>
              <a:rPr lang="en-US" sz="2400" b="1" dirty="0">
                <a:latin typeface="Bebas Neue" charset="0"/>
                <a:ea typeface="Bebas Neue" charset="0"/>
                <a:cs typeface="Bebas Neue" charset="0"/>
              </a:rPr>
              <a:t>01</a:t>
            </a:r>
          </a:p>
        </p:txBody>
      </p:sp>
      <p:sp>
        <p:nvSpPr>
          <p:cNvPr id="42" name="Oval 41"/>
          <p:cNvSpPr/>
          <p:nvPr/>
        </p:nvSpPr>
        <p:spPr>
          <a:xfrm>
            <a:off x="2769856" y="3484221"/>
            <a:ext cx="513387" cy="513387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>
              <a:lnSpc>
                <a:spcPct val="89000"/>
              </a:lnSpc>
            </a:pPr>
            <a:r>
              <a:rPr lang="en-US" sz="2400" b="1" dirty="0">
                <a:latin typeface="Bebas Neue" charset="0"/>
                <a:ea typeface="Bebas Neue" charset="0"/>
                <a:cs typeface="Bebas Neue" charset="0"/>
              </a:rPr>
              <a:t>02</a:t>
            </a:r>
          </a:p>
        </p:txBody>
      </p:sp>
      <p:sp>
        <p:nvSpPr>
          <p:cNvPr id="43" name="Oval 42"/>
          <p:cNvSpPr/>
          <p:nvPr/>
        </p:nvSpPr>
        <p:spPr>
          <a:xfrm>
            <a:off x="4455847" y="2477971"/>
            <a:ext cx="513387" cy="513387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>
              <a:lnSpc>
                <a:spcPct val="89000"/>
              </a:lnSpc>
            </a:pPr>
            <a:r>
              <a:rPr lang="en-US" sz="2400" b="1" dirty="0">
                <a:latin typeface="Bebas Neue" charset="0"/>
                <a:ea typeface="Bebas Neue" charset="0"/>
                <a:cs typeface="Bebas Neue" charset="0"/>
              </a:rPr>
              <a:t>03</a:t>
            </a:r>
          </a:p>
        </p:txBody>
      </p:sp>
      <p:sp>
        <p:nvSpPr>
          <p:cNvPr id="44" name="Oval 43"/>
          <p:cNvSpPr/>
          <p:nvPr/>
        </p:nvSpPr>
        <p:spPr>
          <a:xfrm>
            <a:off x="7792341" y="571403"/>
            <a:ext cx="513387" cy="513387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>
              <a:lnSpc>
                <a:spcPct val="89000"/>
              </a:lnSpc>
            </a:pPr>
            <a:r>
              <a:rPr lang="en-US" sz="2400" b="1" dirty="0">
                <a:latin typeface="Bebas Neue" charset="0"/>
                <a:ea typeface="Bebas Neue" charset="0"/>
                <a:cs typeface="Bebas Neue" charset="0"/>
              </a:rPr>
              <a:t>05</a:t>
            </a:r>
          </a:p>
        </p:txBody>
      </p:sp>
      <p:sp>
        <p:nvSpPr>
          <p:cNvPr id="46" name="Oval 45"/>
          <p:cNvSpPr>
            <a:spLocks noChangeAspect="1"/>
          </p:cNvSpPr>
          <p:nvPr/>
        </p:nvSpPr>
        <p:spPr>
          <a:xfrm>
            <a:off x="6144684" y="1620202"/>
            <a:ext cx="1358056" cy="1358053"/>
          </a:xfrm>
          <a:prstGeom prst="ellipse">
            <a:avLst/>
          </a:prstGeom>
          <a:solidFill>
            <a:schemeClr val="accent4">
              <a:alpha val="91000"/>
            </a:schemeClr>
          </a:solidFill>
          <a:ln w="9525" cmpd="sng">
            <a:solidFill>
              <a:schemeClr val="accent4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5400" dirty="0" smtClean="0">
                <a:solidFill>
                  <a:srgbClr val="FFFFFF"/>
                </a:solidFill>
                <a:latin typeface="linea-basic-10" panose="02000509000000000000" pitchFamily="49" charset="0"/>
              </a:rPr>
              <a:t>4</a:t>
            </a:r>
            <a:endParaRPr lang="en-US" sz="5400" dirty="0">
              <a:solidFill>
                <a:srgbClr val="FFFFFF"/>
              </a:solidFill>
              <a:latin typeface="linea-basic-10" panose="02000509000000000000" pitchFamily="49" charset="0"/>
            </a:endParaRPr>
          </a:p>
        </p:txBody>
      </p:sp>
      <p:sp>
        <p:nvSpPr>
          <p:cNvPr id="54" name="Oval 53"/>
          <p:cNvSpPr/>
          <p:nvPr/>
        </p:nvSpPr>
        <p:spPr>
          <a:xfrm>
            <a:off x="6073921" y="1499600"/>
            <a:ext cx="513387" cy="513387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>
              <a:lnSpc>
                <a:spcPct val="89000"/>
              </a:lnSpc>
            </a:pPr>
            <a:r>
              <a:rPr lang="en-US" sz="2400" b="1" dirty="0">
                <a:latin typeface="Bebas Neue" charset="0"/>
                <a:ea typeface="Bebas Neue" charset="0"/>
                <a:cs typeface="Bebas Neue" charset="0"/>
              </a:rPr>
              <a:t>04</a:t>
            </a:r>
          </a:p>
        </p:txBody>
      </p:sp>
      <p:sp>
        <p:nvSpPr>
          <p:cNvPr id="56" name="Rectangle 55"/>
          <p:cNvSpPr/>
          <p:nvPr/>
        </p:nvSpPr>
        <p:spPr>
          <a:xfrm>
            <a:off x="9754421" y="887694"/>
            <a:ext cx="2162759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dirty="0" smtClean="0">
                <a:latin typeface="Bebas Neue" charset="0"/>
                <a:ea typeface="Bebas Neue" charset="0"/>
                <a:cs typeface="Bebas Neue" charset="0"/>
              </a:rPr>
              <a:t>Step 05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58" name="Rectangle 57"/>
          <p:cNvSpPr/>
          <p:nvPr/>
        </p:nvSpPr>
        <p:spPr>
          <a:xfrm>
            <a:off x="8450512" y="2157515"/>
            <a:ext cx="2319921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dirty="0" smtClean="0">
                <a:latin typeface="Bebas Neue" charset="0"/>
                <a:ea typeface="Bebas Neue" charset="0"/>
                <a:cs typeface="Bebas Neue" charset="0"/>
              </a:rPr>
              <a:t>Step 04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60" name="Rectangle 59"/>
          <p:cNvSpPr/>
          <p:nvPr/>
        </p:nvSpPr>
        <p:spPr>
          <a:xfrm>
            <a:off x="6771989" y="3119384"/>
            <a:ext cx="2319921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dirty="0" smtClean="0">
                <a:latin typeface="Bebas Neue" charset="0"/>
                <a:ea typeface="Bebas Neue" charset="0"/>
                <a:cs typeface="Bebas Neue" charset="0"/>
              </a:rPr>
              <a:t>Step 03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62" name="Rectangle 61"/>
          <p:cNvSpPr/>
          <p:nvPr/>
        </p:nvSpPr>
        <p:spPr>
          <a:xfrm>
            <a:off x="5093476" y="4101678"/>
            <a:ext cx="2319921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dirty="0" smtClean="0">
                <a:latin typeface="Bebas Neue" charset="0"/>
                <a:ea typeface="Bebas Neue" charset="0"/>
                <a:cs typeface="Bebas Neue" charset="0"/>
              </a:rPr>
              <a:t>Step 02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64" name="Rectangle 63"/>
          <p:cNvSpPr/>
          <p:nvPr/>
        </p:nvSpPr>
        <p:spPr>
          <a:xfrm>
            <a:off x="3414959" y="5107928"/>
            <a:ext cx="2319921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dirty="0" smtClean="0">
                <a:latin typeface="Bebas Neue" charset="0"/>
                <a:ea typeface="Bebas Neue" charset="0"/>
                <a:cs typeface="Bebas Neue" charset="0"/>
              </a:rPr>
              <a:t>Step 01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6948300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25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25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25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25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25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2" presetClass="entr" presetSubtype="8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2" dur="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2" fill="hold" grpId="0" nodeType="withEffect" p14:presetBounceEnd="58000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25" dur="10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26" dur="10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2" presetClass="entr" presetSubtype="8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9" dur="5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2" fill="hold" grpId="0" nodeType="withEffect" p14:presetBounceEnd="58000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32" dur="1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33" dur="1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2" presetClass="entr" presetSubtype="8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6" dur="5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2" fill="hold" grpId="0" nodeType="withEffect" p14:presetBounceEnd="58000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39" dur="10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40" dur="10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2" presetClass="entr" presetSubtype="8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3" dur="50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fill="hold" grpId="0" nodeType="withEffect" p14:presetBounceEnd="58000">
                                      <p:stCondLst>
                                        <p:cond delay="325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46" dur="10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47" dur="10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2" presetClass="entr" presetSubtype="8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0" dur="500"/>
                                            <p:tgtEl>
                                              <p:spTgt spid="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2" fill="hold" grpId="0" nodeType="withEffect" p14:presetBounceEnd="58000">
                                      <p:stCondLst>
                                        <p:cond delay="375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53" dur="10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54" dur="10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8" decel="10000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1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1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8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8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5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6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8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8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1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1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7" grpId="0" animBg="1"/>
          <p:bldP spid="59" grpId="0" animBg="1"/>
          <p:bldP spid="61" grpId="0" animBg="1"/>
          <p:bldP spid="63" grpId="0" animBg="1"/>
          <p:bldP spid="55" grpId="0" animBg="1"/>
          <p:bldP spid="5" grpId="0" animBg="1"/>
          <p:bldP spid="18" grpId="0" animBg="1"/>
          <p:bldP spid="25" grpId="0" animBg="1"/>
          <p:bldP spid="28" grpId="0" animBg="1"/>
          <p:bldP spid="41" grpId="0" animBg="1"/>
          <p:bldP spid="42" grpId="0" animBg="1"/>
          <p:bldP spid="43" grpId="0" animBg="1"/>
          <p:bldP spid="44" grpId="0" animBg="1"/>
          <p:bldP spid="46" grpId="0" animBg="1"/>
          <p:bldP spid="54" grpId="0" animBg="1"/>
          <p:bldP spid="56" grpId="0"/>
          <p:bldP spid="58" grpId="0"/>
          <p:bldP spid="60" grpId="0"/>
          <p:bldP spid="62" grpId="0"/>
          <p:bldP spid="6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25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25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25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25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25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2" presetClass="entr" presetSubtype="8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2" dur="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2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2" presetClass="entr" presetSubtype="8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9" dur="5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2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" dur="1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2" presetClass="entr" presetSubtype="8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6" dur="5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2" fill="hold" grpId="0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2" presetClass="entr" presetSubtype="8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3" dur="50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fill="hold" grpId="0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10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10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2" presetClass="entr" presetSubtype="8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0" dur="500"/>
                                            <p:tgtEl>
                                              <p:spTgt spid="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2" fill="hold" grpId="0" nodeType="withEffect">
                                      <p:stCondLst>
                                        <p:cond delay="375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3" dur="10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4" dur="10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8" decel="10000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1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1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8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8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5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6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8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8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1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1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7" grpId="0" animBg="1"/>
          <p:bldP spid="59" grpId="0" animBg="1"/>
          <p:bldP spid="61" grpId="0" animBg="1"/>
          <p:bldP spid="63" grpId="0" animBg="1"/>
          <p:bldP spid="55" grpId="0" animBg="1"/>
          <p:bldP spid="5" grpId="0" animBg="1"/>
          <p:bldP spid="18" grpId="0" animBg="1"/>
          <p:bldP spid="25" grpId="0" animBg="1"/>
          <p:bldP spid="28" grpId="0" animBg="1"/>
          <p:bldP spid="41" grpId="0" animBg="1"/>
          <p:bldP spid="42" grpId="0" animBg="1"/>
          <p:bldP spid="43" grpId="0" animBg="1"/>
          <p:bldP spid="44" grpId="0" animBg="1"/>
          <p:bldP spid="46" grpId="0" animBg="1"/>
          <p:bldP spid="54" grpId="0" animBg="1"/>
          <p:bldP spid="56" grpId="0"/>
          <p:bldP spid="58" grpId="0"/>
          <p:bldP spid="60" grpId="0"/>
          <p:bldP spid="62" grpId="0"/>
          <p:bldP spid="64" grpId="0"/>
        </p:bldLst>
      </p:timing>
    </mc:Fallback>
  </mc:AlternateContent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" name="Group 26"/>
          <p:cNvGrpSpPr/>
          <p:nvPr/>
        </p:nvGrpSpPr>
        <p:grpSpPr>
          <a:xfrm>
            <a:off x="737537" y="2709836"/>
            <a:ext cx="1844675" cy="847725"/>
            <a:chOff x="737537" y="2574925"/>
            <a:chExt cx="1844675" cy="847725"/>
          </a:xfrm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737537" y="2574925"/>
              <a:ext cx="1069975" cy="820738"/>
            </a:xfrm>
            <a:custGeom>
              <a:avLst/>
              <a:gdLst>
                <a:gd name="T0" fmla="*/ 62 w 83"/>
                <a:gd name="T1" fmla="*/ 0 h 63"/>
                <a:gd name="T2" fmla="*/ 46 w 83"/>
                <a:gd name="T3" fmla="*/ 8 h 63"/>
                <a:gd name="T4" fmla="*/ 6 w 83"/>
                <a:gd name="T5" fmla="*/ 52 h 63"/>
                <a:gd name="T6" fmla="*/ 10 w 83"/>
                <a:gd name="T7" fmla="*/ 63 h 63"/>
                <a:gd name="T8" fmla="*/ 53 w 83"/>
                <a:gd name="T9" fmla="*/ 23 h 63"/>
                <a:gd name="T10" fmla="*/ 83 w 83"/>
                <a:gd name="T11" fmla="*/ 0 h 63"/>
                <a:gd name="T12" fmla="*/ 62 w 83"/>
                <a:gd name="T1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63">
                  <a:moveTo>
                    <a:pt x="62" y="0"/>
                  </a:moveTo>
                  <a:cubicBezTo>
                    <a:pt x="59" y="0"/>
                    <a:pt x="54" y="0"/>
                    <a:pt x="46" y="8"/>
                  </a:cubicBezTo>
                  <a:cubicBezTo>
                    <a:pt x="31" y="22"/>
                    <a:pt x="20" y="38"/>
                    <a:pt x="6" y="52"/>
                  </a:cubicBezTo>
                  <a:cubicBezTo>
                    <a:pt x="0" y="58"/>
                    <a:pt x="4" y="63"/>
                    <a:pt x="10" y="63"/>
                  </a:cubicBezTo>
                  <a:cubicBezTo>
                    <a:pt x="19" y="63"/>
                    <a:pt x="42" y="37"/>
                    <a:pt x="53" y="23"/>
                  </a:cubicBezTo>
                  <a:cubicBezTo>
                    <a:pt x="63" y="11"/>
                    <a:pt x="72" y="0"/>
                    <a:pt x="83" y="0"/>
                  </a:cubicBezTo>
                  <a:cubicBezTo>
                    <a:pt x="62" y="0"/>
                    <a:pt x="62" y="0"/>
                    <a:pt x="62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1537637" y="2574925"/>
              <a:ext cx="1044575" cy="847725"/>
            </a:xfrm>
            <a:custGeom>
              <a:avLst/>
              <a:gdLst>
                <a:gd name="T0" fmla="*/ 35 w 81"/>
                <a:gd name="T1" fmla="*/ 53 h 65"/>
                <a:gd name="T2" fmla="*/ 46 w 81"/>
                <a:gd name="T3" fmla="*/ 42 h 65"/>
                <a:gd name="T4" fmla="*/ 0 w 81"/>
                <a:gd name="T5" fmla="*/ 0 h 65"/>
                <a:gd name="T6" fmla="*/ 21 w 81"/>
                <a:gd name="T7" fmla="*/ 0 h 65"/>
                <a:gd name="T8" fmla="*/ 57 w 81"/>
                <a:gd name="T9" fmla="*/ 31 h 65"/>
                <a:gd name="T10" fmla="*/ 70 w 81"/>
                <a:gd name="T11" fmla="*/ 21 h 65"/>
                <a:gd name="T12" fmla="*/ 81 w 81"/>
                <a:gd name="T13" fmla="*/ 65 h 65"/>
                <a:gd name="T14" fmla="*/ 35 w 81"/>
                <a:gd name="T15" fmla="*/ 5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1" h="65">
                  <a:moveTo>
                    <a:pt x="35" y="53"/>
                  </a:moveTo>
                  <a:cubicBezTo>
                    <a:pt x="40" y="48"/>
                    <a:pt x="41" y="47"/>
                    <a:pt x="46" y="42"/>
                  </a:cubicBezTo>
                  <a:cubicBezTo>
                    <a:pt x="8" y="0"/>
                    <a:pt x="8" y="0"/>
                    <a:pt x="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31" y="1"/>
                    <a:pt x="36" y="7"/>
                    <a:pt x="57" y="31"/>
                  </a:cubicBezTo>
                  <a:cubicBezTo>
                    <a:pt x="63" y="27"/>
                    <a:pt x="64" y="26"/>
                    <a:pt x="70" y="21"/>
                  </a:cubicBezTo>
                  <a:cubicBezTo>
                    <a:pt x="72" y="40"/>
                    <a:pt x="76" y="55"/>
                    <a:pt x="81" y="65"/>
                  </a:cubicBezTo>
                  <a:cubicBezTo>
                    <a:pt x="61" y="61"/>
                    <a:pt x="52" y="58"/>
                    <a:pt x="35" y="5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2479024" y="3530574"/>
            <a:ext cx="1843087" cy="901700"/>
            <a:chOff x="2479024" y="3395663"/>
            <a:chExt cx="1843087" cy="901700"/>
          </a:xfrm>
        </p:grpSpPr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2479024" y="3500438"/>
              <a:ext cx="1108075" cy="796925"/>
            </a:xfrm>
            <a:custGeom>
              <a:avLst/>
              <a:gdLst>
                <a:gd name="T0" fmla="*/ 65 w 86"/>
                <a:gd name="T1" fmla="*/ 61 h 61"/>
                <a:gd name="T2" fmla="*/ 48 w 86"/>
                <a:gd name="T3" fmla="*/ 54 h 61"/>
                <a:gd name="T4" fmla="*/ 6 w 86"/>
                <a:gd name="T5" fmla="*/ 11 h 61"/>
                <a:gd name="T6" fmla="*/ 10 w 86"/>
                <a:gd name="T7" fmla="*/ 0 h 61"/>
                <a:gd name="T8" fmla="*/ 54 w 86"/>
                <a:gd name="T9" fmla="*/ 38 h 61"/>
                <a:gd name="T10" fmla="*/ 86 w 86"/>
                <a:gd name="T11" fmla="*/ 60 h 61"/>
                <a:gd name="T12" fmla="*/ 65 w 86"/>
                <a:gd name="T1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61">
                  <a:moveTo>
                    <a:pt x="65" y="61"/>
                  </a:moveTo>
                  <a:cubicBezTo>
                    <a:pt x="62" y="61"/>
                    <a:pt x="56" y="61"/>
                    <a:pt x="48" y="54"/>
                  </a:cubicBezTo>
                  <a:cubicBezTo>
                    <a:pt x="33" y="41"/>
                    <a:pt x="21" y="24"/>
                    <a:pt x="6" y="11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19" y="0"/>
                    <a:pt x="43" y="25"/>
                    <a:pt x="54" y="38"/>
                  </a:cubicBezTo>
                  <a:cubicBezTo>
                    <a:pt x="65" y="50"/>
                    <a:pt x="75" y="60"/>
                    <a:pt x="86" y="60"/>
                  </a:cubicBezTo>
                  <a:cubicBezTo>
                    <a:pt x="65" y="61"/>
                    <a:pt x="65" y="61"/>
                    <a:pt x="65" y="61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3317224" y="3395663"/>
              <a:ext cx="1004887" cy="901700"/>
            </a:xfrm>
            <a:custGeom>
              <a:avLst/>
              <a:gdLst>
                <a:gd name="T0" fmla="*/ 32 w 78"/>
                <a:gd name="T1" fmla="*/ 15 h 69"/>
                <a:gd name="T2" fmla="*/ 44 w 78"/>
                <a:gd name="T3" fmla="*/ 25 h 69"/>
                <a:gd name="T4" fmla="*/ 0 w 78"/>
                <a:gd name="T5" fmla="*/ 69 h 69"/>
                <a:gd name="T6" fmla="*/ 21 w 78"/>
                <a:gd name="T7" fmla="*/ 68 h 69"/>
                <a:gd name="T8" fmla="*/ 56 w 78"/>
                <a:gd name="T9" fmla="*/ 35 h 69"/>
                <a:gd name="T10" fmla="*/ 68 w 78"/>
                <a:gd name="T11" fmla="*/ 45 h 69"/>
                <a:gd name="T12" fmla="*/ 78 w 78"/>
                <a:gd name="T13" fmla="*/ 0 h 69"/>
                <a:gd name="T14" fmla="*/ 32 w 78"/>
                <a:gd name="T15" fmla="*/ 1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69">
                  <a:moveTo>
                    <a:pt x="32" y="15"/>
                  </a:moveTo>
                  <a:cubicBezTo>
                    <a:pt x="37" y="19"/>
                    <a:pt x="39" y="21"/>
                    <a:pt x="44" y="25"/>
                  </a:cubicBezTo>
                  <a:cubicBezTo>
                    <a:pt x="7" y="69"/>
                    <a:pt x="7" y="69"/>
                    <a:pt x="0" y="69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30" y="67"/>
                    <a:pt x="36" y="60"/>
                    <a:pt x="56" y="35"/>
                  </a:cubicBezTo>
                  <a:cubicBezTo>
                    <a:pt x="61" y="40"/>
                    <a:pt x="63" y="41"/>
                    <a:pt x="68" y="45"/>
                  </a:cubicBezTo>
                  <a:cubicBezTo>
                    <a:pt x="69" y="26"/>
                    <a:pt x="73" y="11"/>
                    <a:pt x="78" y="0"/>
                  </a:cubicBezTo>
                  <a:cubicBezTo>
                    <a:pt x="58" y="6"/>
                    <a:pt x="49" y="9"/>
                    <a:pt x="32" y="1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4322111" y="2709836"/>
            <a:ext cx="1844675" cy="847725"/>
            <a:chOff x="4322111" y="2574925"/>
            <a:chExt cx="1844675" cy="847725"/>
          </a:xfrm>
        </p:grpSpPr>
        <p:sp>
          <p:nvSpPr>
            <p:cNvPr id="11" name="Freeform 5"/>
            <p:cNvSpPr>
              <a:spLocks/>
            </p:cNvSpPr>
            <p:nvPr/>
          </p:nvSpPr>
          <p:spPr bwMode="auto">
            <a:xfrm>
              <a:off x="4322111" y="2574925"/>
              <a:ext cx="1069975" cy="820738"/>
            </a:xfrm>
            <a:custGeom>
              <a:avLst/>
              <a:gdLst>
                <a:gd name="T0" fmla="*/ 62 w 83"/>
                <a:gd name="T1" fmla="*/ 0 h 63"/>
                <a:gd name="T2" fmla="*/ 46 w 83"/>
                <a:gd name="T3" fmla="*/ 8 h 63"/>
                <a:gd name="T4" fmla="*/ 6 w 83"/>
                <a:gd name="T5" fmla="*/ 52 h 63"/>
                <a:gd name="T6" fmla="*/ 10 w 83"/>
                <a:gd name="T7" fmla="*/ 63 h 63"/>
                <a:gd name="T8" fmla="*/ 53 w 83"/>
                <a:gd name="T9" fmla="*/ 23 h 63"/>
                <a:gd name="T10" fmla="*/ 83 w 83"/>
                <a:gd name="T11" fmla="*/ 0 h 63"/>
                <a:gd name="T12" fmla="*/ 62 w 83"/>
                <a:gd name="T1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63">
                  <a:moveTo>
                    <a:pt x="62" y="0"/>
                  </a:moveTo>
                  <a:cubicBezTo>
                    <a:pt x="59" y="0"/>
                    <a:pt x="54" y="0"/>
                    <a:pt x="46" y="8"/>
                  </a:cubicBezTo>
                  <a:cubicBezTo>
                    <a:pt x="31" y="22"/>
                    <a:pt x="20" y="38"/>
                    <a:pt x="6" y="52"/>
                  </a:cubicBezTo>
                  <a:cubicBezTo>
                    <a:pt x="0" y="58"/>
                    <a:pt x="4" y="63"/>
                    <a:pt x="10" y="63"/>
                  </a:cubicBezTo>
                  <a:cubicBezTo>
                    <a:pt x="19" y="63"/>
                    <a:pt x="42" y="37"/>
                    <a:pt x="53" y="23"/>
                  </a:cubicBezTo>
                  <a:cubicBezTo>
                    <a:pt x="63" y="11"/>
                    <a:pt x="72" y="0"/>
                    <a:pt x="83" y="0"/>
                  </a:cubicBezTo>
                  <a:cubicBezTo>
                    <a:pt x="62" y="0"/>
                    <a:pt x="62" y="0"/>
                    <a:pt x="62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2" name="Freeform 6"/>
            <p:cNvSpPr>
              <a:spLocks/>
            </p:cNvSpPr>
            <p:nvPr/>
          </p:nvSpPr>
          <p:spPr bwMode="auto">
            <a:xfrm>
              <a:off x="5122211" y="2574925"/>
              <a:ext cx="1044575" cy="847725"/>
            </a:xfrm>
            <a:custGeom>
              <a:avLst/>
              <a:gdLst>
                <a:gd name="T0" fmla="*/ 35 w 81"/>
                <a:gd name="T1" fmla="*/ 53 h 65"/>
                <a:gd name="T2" fmla="*/ 46 w 81"/>
                <a:gd name="T3" fmla="*/ 42 h 65"/>
                <a:gd name="T4" fmla="*/ 0 w 81"/>
                <a:gd name="T5" fmla="*/ 0 h 65"/>
                <a:gd name="T6" fmla="*/ 21 w 81"/>
                <a:gd name="T7" fmla="*/ 0 h 65"/>
                <a:gd name="T8" fmla="*/ 57 w 81"/>
                <a:gd name="T9" fmla="*/ 31 h 65"/>
                <a:gd name="T10" fmla="*/ 70 w 81"/>
                <a:gd name="T11" fmla="*/ 21 h 65"/>
                <a:gd name="T12" fmla="*/ 81 w 81"/>
                <a:gd name="T13" fmla="*/ 65 h 65"/>
                <a:gd name="T14" fmla="*/ 35 w 81"/>
                <a:gd name="T15" fmla="*/ 5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1" h="65">
                  <a:moveTo>
                    <a:pt x="35" y="53"/>
                  </a:moveTo>
                  <a:cubicBezTo>
                    <a:pt x="40" y="48"/>
                    <a:pt x="41" y="47"/>
                    <a:pt x="46" y="42"/>
                  </a:cubicBezTo>
                  <a:cubicBezTo>
                    <a:pt x="8" y="0"/>
                    <a:pt x="8" y="0"/>
                    <a:pt x="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31" y="1"/>
                    <a:pt x="36" y="7"/>
                    <a:pt x="57" y="31"/>
                  </a:cubicBezTo>
                  <a:cubicBezTo>
                    <a:pt x="63" y="27"/>
                    <a:pt x="64" y="26"/>
                    <a:pt x="70" y="21"/>
                  </a:cubicBezTo>
                  <a:cubicBezTo>
                    <a:pt x="72" y="40"/>
                    <a:pt x="76" y="55"/>
                    <a:pt x="81" y="65"/>
                  </a:cubicBezTo>
                  <a:cubicBezTo>
                    <a:pt x="61" y="61"/>
                    <a:pt x="52" y="58"/>
                    <a:pt x="35" y="53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6063598" y="3530574"/>
            <a:ext cx="1843087" cy="901700"/>
            <a:chOff x="6063598" y="3395663"/>
            <a:chExt cx="1843087" cy="901700"/>
          </a:xfrm>
        </p:grpSpPr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6063598" y="3500438"/>
              <a:ext cx="1108075" cy="796925"/>
            </a:xfrm>
            <a:custGeom>
              <a:avLst/>
              <a:gdLst>
                <a:gd name="T0" fmla="*/ 65 w 86"/>
                <a:gd name="T1" fmla="*/ 61 h 61"/>
                <a:gd name="T2" fmla="*/ 48 w 86"/>
                <a:gd name="T3" fmla="*/ 54 h 61"/>
                <a:gd name="T4" fmla="*/ 6 w 86"/>
                <a:gd name="T5" fmla="*/ 11 h 61"/>
                <a:gd name="T6" fmla="*/ 10 w 86"/>
                <a:gd name="T7" fmla="*/ 0 h 61"/>
                <a:gd name="T8" fmla="*/ 54 w 86"/>
                <a:gd name="T9" fmla="*/ 38 h 61"/>
                <a:gd name="T10" fmla="*/ 86 w 86"/>
                <a:gd name="T11" fmla="*/ 60 h 61"/>
                <a:gd name="T12" fmla="*/ 65 w 86"/>
                <a:gd name="T1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61">
                  <a:moveTo>
                    <a:pt x="65" y="61"/>
                  </a:moveTo>
                  <a:cubicBezTo>
                    <a:pt x="62" y="61"/>
                    <a:pt x="56" y="61"/>
                    <a:pt x="48" y="54"/>
                  </a:cubicBezTo>
                  <a:cubicBezTo>
                    <a:pt x="33" y="41"/>
                    <a:pt x="21" y="24"/>
                    <a:pt x="6" y="11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19" y="0"/>
                    <a:pt x="43" y="25"/>
                    <a:pt x="54" y="38"/>
                  </a:cubicBezTo>
                  <a:cubicBezTo>
                    <a:pt x="65" y="50"/>
                    <a:pt x="75" y="60"/>
                    <a:pt x="86" y="60"/>
                  </a:cubicBezTo>
                  <a:cubicBezTo>
                    <a:pt x="65" y="61"/>
                    <a:pt x="65" y="61"/>
                    <a:pt x="65" y="61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4" name="Freeform 8"/>
            <p:cNvSpPr>
              <a:spLocks/>
            </p:cNvSpPr>
            <p:nvPr/>
          </p:nvSpPr>
          <p:spPr bwMode="auto">
            <a:xfrm>
              <a:off x="6901798" y="3395663"/>
              <a:ext cx="1004887" cy="901700"/>
            </a:xfrm>
            <a:custGeom>
              <a:avLst/>
              <a:gdLst>
                <a:gd name="T0" fmla="*/ 32 w 78"/>
                <a:gd name="T1" fmla="*/ 15 h 69"/>
                <a:gd name="T2" fmla="*/ 44 w 78"/>
                <a:gd name="T3" fmla="*/ 25 h 69"/>
                <a:gd name="T4" fmla="*/ 0 w 78"/>
                <a:gd name="T5" fmla="*/ 69 h 69"/>
                <a:gd name="T6" fmla="*/ 21 w 78"/>
                <a:gd name="T7" fmla="*/ 68 h 69"/>
                <a:gd name="T8" fmla="*/ 56 w 78"/>
                <a:gd name="T9" fmla="*/ 35 h 69"/>
                <a:gd name="T10" fmla="*/ 68 w 78"/>
                <a:gd name="T11" fmla="*/ 45 h 69"/>
                <a:gd name="T12" fmla="*/ 78 w 78"/>
                <a:gd name="T13" fmla="*/ 0 h 69"/>
                <a:gd name="T14" fmla="*/ 32 w 78"/>
                <a:gd name="T15" fmla="*/ 1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69">
                  <a:moveTo>
                    <a:pt x="32" y="15"/>
                  </a:moveTo>
                  <a:cubicBezTo>
                    <a:pt x="37" y="19"/>
                    <a:pt x="39" y="21"/>
                    <a:pt x="44" y="25"/>
                  </a:cubicBezTo>
                  <a:cubicBezTo>
                    <a:pt x="7" y="69"/>
                    <a:pt x="7" y="69"/>
                    <a:pt x="0" y="69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30" y="67"/>
                    <a:pt x="36" y="60"/>
                    <a:pt x="56" y="35"/>
                  </a:cubicBezTo>
                  <a:cubicBezTo>
                    <a:pt x="61" y="40"/>
                    <a:pt x="63" y="41"/>
                    <a:pt x="68" y="45"/>
                  </a:cubicBezTo>
                  <a:cubicBezTo>
                    <a:pt x="69" y="26"/>
                    <a:pt x="73" y="11"/>
                    <a:pt x="78" y="0"/>
                  </a:cubicBezTo>
                  <a:cubicBezTo>
                    <a:pt x="58" y="6"/>
                    <a:pt x="49" y="9"/>
                    <a:pt x="32" y="15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7865413" y="2709836"/>
            <a:ext cx="1844675" cy="847725"/>
            <a:chOff x="7865413" y="2574925"/>
            <a:chExt cx="1844675" cy="847725"/>
          </a:xfrm>
        </p:grpSpPr>
        <p:sp>
          <p:nvSpPr>
            <p:cNvPr id="15" name="Freeform 5"/>
            <p:cNvSpPr>
              <a:spLocks/>
            </p:cNvSpPr>
            <p:nvPr/>
          </p:nvSpPr>
          <p:spPr bwMode="auto">
            <a:xfrm>
              <a:off x="7865413" y="2574925"/>
              <a:ext cx="1069975" cy="820738"/>
            </a:xfrm>
            <a:custGeom>
              <a:avLst/>
              <a:gdLst>
                <a:gd name="T0" fmla="*/ 62 w 83"/>
                <a:gd name="T1" fmla="*/ 0 h 63"/>
                <a:gd name="T2" fmla="*/ 46 w 83"/>
                <a:gd name="T3" fmla="*/ 8 h 63"/>
                <a:gd name="T4" fmla="*/ 6 w 83"/>
                <a:gd name="T5" fmla="*/ 52 h 63"/>
                <a:gd name="T6" fmla="*/ 10 w 83"/>
                <a:gd name="T7" fmla="*/ 63 h 63"/>
                <a:gd name="T8" fmla="*/ 53 w 83"/>
                <a:gd name="T9" fmla="*/ 23 h 63"/>
                <a:gd name="T10" fmla="*/ 83 w 83"/>
                <a:gd name="T11" fmla="*/ 0 h 63"/>
                <a:gd name="T12" fmla="*/ 62 w 83"/>
                <a:gd name="T1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63">
                  <a:moveTo>
                    <a:pt x="62" y="0"/>
                  </a:moveTo>
                  <a:cubicBezTo>
                    <a:pt x="59" y="0"/>
                    <a:pt x="54" y="0"/>
                    <a:pt x="46" y="8"/>
                  </a:cubicBezTo>
                  <a:cubicBezTo>
                    <a:pt x="31" y="22"/>
                    <a:pt x="20" y="38"/>
                    <a:pt x="6" y="52"/>
                  </a:cubicBezTo>
                  <a:cubicBezTo>
                    <a:pt x="0" y="58"/>
                    <a:pt x="4" y="63"/>
                    <a:pt x="10" y="63"/>
                  </a:cubicBezTo>
                  <a:cubicBezTo>
                    <a:pt x="19" y="63"/>
                    <a:pt x="42" y="37"/>
                    <a:pt x="53" y="23"/>
                  </a:cubicBezTo>
                  <a:cubicBezTo>
                    <a:pt x="63" y="11"/>
                    <a:pt x="72" y="0"/>
                    <a:pt x="83" y="0"/>
                  </a:cubicBezTo>
                  <a:cubicBezTo>
                    <a:pt x="62" y="0"/>
                    <a:pt x="62" y="0"/>
                    <a:pt x="62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6" name="Freeform 6"/>
            <p:cNvSpPr>
              <a:spLocks/>
            </p:cNvSpPr>
            <p:nvPr/>
          </p:nvSpPr>
          <p:spPr bwMode="auto">
            <a:xfrm>
              <a:off x="8665513" y="2574925"/>
              <a:ext cx="1044575" cy="847725"/>
            </a:xfrm>
            <a:custGeom>
              <a:avLst/>
              <a:gdLst>
                <a:gd name="T0" fmla="*/ 35 w 81"/>
                <a:gd name="T1" fmla="*/ 53 h 65"/>
                <a:gd name="T2" fmla="*/ 46 w 81"/>
                <a:gd name="T3" fmla="*/ 42 h 65"/>
                <a:gd name="T4" fmla="*/ 0 w 81"/>
                <a:gd name="T5" fmla="*/ 0 h 65"/>
                <a:gd name="T6" fmla="*/ 21 w 81"/>
                <a:gd name="T7" fmla="*/ 0 h 65"/>
                <a:gd name="T8" fmla="*/ 57 w 81"/>
                <a:gd name="T9" fmla="*/ 31 h 65"/>
                <a:gd name="T10" fmla="*/ 70 w 81"/>
                <a:gd name="T11" fmla="*/ 21 h 65"/>
                <a:gd name="T12" fmla="*/ 81 w 81"/>
                <a:gd name="T13" fmla="*/ 65 h 65"/>
                <a:gd name="T14" fmla="*/ 35 w 81"/>
                <a:gd name="T15" fmla="*/ 5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1" h="65">
                  <a:moveTo>
                    <a:pt x="35" y="53"/>
                  </a:moveTo>
                  <a:cubicBezTo>
                    <a:pt x="40" y="48"/>
                    <a:pt x="41" y="47"/>
                    <a:pt x="46" y="42"/>
                  </a:cubicBezTo>
                  <a:cubicBezTo>
                    <a:pt x="8" y="0"/>
                    <a:pt x="8" y="0"/>
                    <a:pt x="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31" y="1"/>
                    <a:pt x="36" y="7"/>
                    <a:pt x="57" y="31"/>
                  </a:cubicBezTo>
                  <a:cubicBezTo>
                    <a:pt x="63" y="27"/>
                    <a:pt x="64" y="26"/>
                    <a:pt x="70" y="21"/>
                  </a:cubicBezTo>
                  <a:cubicBezTo>
                    <a:pt x="72" y="40"/>
                    <a:pt x="76" y="55"/>
                    <a:pt x="81" y="65"/>
                  </a:cubicBezTo>
                  <a:cubicBezTo>
                    <a:pt x="61" y="61"/>
                    <a:pt x="52" y="58"/>
                    <a:pt x="35" y="53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9606900" y="3530574"/>
            <a:ext cx="1843087" cy="901700"/>
            <a:chOff x="9606900" y="3395663"/>
            <a:chExt cx="1843087" cy="901700"/>
          </a:xfrm>
        </p:grpSpPr>
        <p:sp>
          <p:nvSpPr>
            <p:cNvPr id="17" name="Freeform 7"/>
            <p:cNvSpPr>
              <a:spLocks/>
            </p:cNvSpPr>
            <p:nvPr/>
          </p:nvSpPr>
          <p:spPr bwMode="auto">
            <a:xfrm>
              <a:off x="9606900" y="3500438"/>
              <a:ext cx="1108075" cy="796925"/>
            </a:xfrm>
            <a:custGeom>
              <a:avLst/>
              <a:gdLst>
                <a:gd name="T0" fmla="*/ 65 w 86"/>
                <a:gd name="T1" fmla="*/ 61 h 61"/>
                <a:gd name="T2" fmla="*/ 48 w 86"/>
                <a:gd name="T3" fmla="*/ 54 h 61"/>
                <a:gd name="T4" fmla="*/ 6 w 86"/>
                <a:gd name="T5" fmla="*/ 11 h 61"/>
                <a:gd name="T6" fmla="*/ 10 w 86"/>
                <a:gd name="T7" fmla="*/ 0 h 61"/>
                <a:gd name="T8" fmla="*/ 54 w 86"/>
                <a:gd name="T9" fmla="*/ 38 h 61"/>
                <a:gd name="T10" fmla="*/ 86 w 86"/>
                <a:gd name="T11" fmla="*/ 60 h 61"/>
                <a:gd name="T12" fmla="*/ 65 w 86"/>
                <a:gd name="T1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61">
                  <a:moveTo>
                    <a:pt x="65" y="61"/>
                  </a:moveTo>
                  <a:cubicBezTo>
                    <a:pt x="62" y="61"/>
                    <a:pt x="56" y="61"/>
                    <a:pt x="48" y="54"/>
                  </a:cubicBezTo>
                  <a:cubicBezTo>
                    <a:pt x="33" y="41"/>
                    <a:pt x="21" y="24"/>
                    <a:pt x="6" y="11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19" y="0"/>
                    <a:pt x="43" y="25"/>
                    <a:pt x="54" y="38"/>
                  </a:cubicBezTo>
                  <a:cubicBezTo>
                    <a:pt x="65" y="50"/>
                    <a:pt x="75" y="60"/>
                    <a:pt x="86" y="60"/>
                  </a:cubicBezTo>
                  <a:cubicBezTo>
                    <a:pt x="65" y="61"/>
                    <a:pt x="65" y="61"/>
                    <a:pt x="65" y="61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8" name="Freeform 8"/>
            <p:cNvSpPr>
              <a:spLocks/>
            </p:cNvSpPr>
            <p:nvPr/>
          </p:nvSpPr>
          <p:spPr bwMode="auto">
            <a:xfrm>
              <a:off x="10445100" y="3395663"/>
              <a:ext cx="1004887" cy="901700"/>
            </a:xfrm>
            <a:custGeom>
              <a:avLst/>
              <a:gdLst>
                <a:gd name="T0" fmla="*/ 32 w 78"/>
                <a:gd name="T1" fmla="*/ 15 h 69"/>
                <a:gd name="T2" fmla="*/ 44 w 78"/>
                <a:gd name="T3" fmla="*/ 25 h 69"/>
                <a:gd name="T4" fmla="*/ 0 w 78"/>
                <a:gd name="T5" fmla="*/ 69 h 69"/>
                <a:gd name="T6" fmla="*/ 21 w 78"/>
                <a:gd name="T7" fmla="*/ 68 h 69"/>
                <a:gd name="T8" fmla="*/ 56 w 78"/>
                <a:gd name="T9" fmla="*/ 35 h 69"/>
                <a:gd name="T10" fmla="*/ 68 w 78"/>
                <a:gd name="T11" fmla="*/ 45 h 69"/>
                <a:gd name="T12" fmla="*/ 78 w 78"/>
                <a:gd name="T13" fmla="*/ 0 h 69"/>
                <a:gd name="T14" fmla="*/ 32 w 78"/>
                <a:gd name="T15" fmla="*/ 1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69">
                  <a:moveTo>
                    <a:pt x="32" y="15"/>
                  </a:moveTo>
                  <a:cubicBezTo>
                    <a:pt x="37" y="19"/>
                    <a:pt x="39" y="21"/>
                    <a:pt x="44" y="25"/>
                  </a:cubicBezTo>
                  <a:cubicBezTo>
                    <a:pt x="7" y="69"/>
                    <a:pt x="7" y="69"/>
                    <a:pt x="0" y="69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30" y="67"/>
                    <a:pt x="36" y="60"/>
                    <a:pt x="56" y="35"/>
                  </a:cubicBezTo>
                  <a:cubicBezTo>
                    <a:pt x="61" y="40"/>
                    <a:pt x="63" y="41"/>
                    <a:pt x="68" y="45"/>
                  </a:cubicBezTo>
                  <a:cubicBezTo>
                    <a:pt x="69" y="26"/>
                    <a:pt x="73" y="11"/>
                    <a:pt x="78" y="0"/>
                  </a:cubicBezTo>
                  <a:cubicBezTo>
                    <a:pt x="58" y="6"/>
                    <a:pt x="49" y="9"/>
                    <a:pt x="32" y="15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sp>
        <p:nvSpPr>
          <p:cNvPr id="21" name="Freeform 20"/>
          <p:cNvSpPr/>
          <p:nvPr/>
        </p:nvSpPr>
        <p:spPr>
          <a:xfrm>
            <a:off x="1079635" y="3336891"/>
            <a:ext cx="1151996" cy="1151997"/>
          </a:xfrm>
          <a:custGeom>
            <a:avLst/>
            <a:gdLst>
              <a:gd name="connsiteX0" fmla="*/ 1399387 w 3529838"/>
              <a:gd name="connsiteY0" fmla="*/ 1474949 h 3656018"/>
              <a:gd name="connsiteX1" fmla="*/ 3529838 w 3529838"/>
              <a:gd name="connsiteY1" fmla="*/ 1474949 h 3656018"/>
              <a:gd name="connsiteX2" fmla="*/ 3529838 w 3529838"/>
              <a:gd name="connsiteY2" fmla="*/ 3656018 h 3656018"/>
              <a:gd name="connsiteX3" fmla="*/ 1399387 w 3529838"/>
              <a:gd name="connsiteY3" fmla="*/ 3656018 h 3656018"/>
              <a:gd name="connsiteX4" fmla="*/ 575998 w 3529838"/>
              <a:gd name="connsiteY4" fmla="*/ 0 h 3656018"/>
              <a:gd name="connsiteX5" fmla="*/ 682386 w 3529838"/>
              <a:gd name="connsiteY5" fmla="*/ 44068 h 3656018"/>
              <a:gd name="connsiteX6" fmla="*/ 1107929 w 3529838"/>
              <a:gd name="connsiteY6" fmla="*/ 469610 h 3656018"/>
              <a:gd name="connsiteX7" fmla="*/ 1107929 w 3529838"/>
              <a:gd name="connsiteY7" fmla="*/ 682387 h 3656018"/>
              <a:gd name="connsiteX8" fmla="*/ 682386 w 3529838"/>
              <a:gd name="connsiteY8" fmla="*/ 1107930 h 3656018"/>
              <a:gd name="connsiteX9" fmla="*/ 469610 w 3529838"/>
              <a:gd name="connsiteY9" fmla="*/ 1107930 h 3656018"/>
              <a:gd name="connsiteX10" fmla="*/ 44067 w 3529838"/>
              <a:gd name="connsiteY10" fmla="*/ 682387 h 3656018"/>
              <a:gd name="connsiteX11" fmla="*/ 44067 w 3529838"/>
              <a:gd name="connsiteY11" fmla="*/ 469610 h 3656018"/>
              <a:gd name="connsiteX12" fmla="*/ 469610 w 3529838"/>
              <a:gd name="connsiteY12" fmla="*/ 44068 h 3656018"/>
              <a:gd name="connsiteX13" fmla="*/ 575998 w 3529838"/>
              <a:gd name="connsiteY13" fmla="*/ 0 h 3656018"/>
              <a:gd name="connsiteX0" fmla="*/ 1399387 w 3529838"/>
              <a:gd name="connsiteY0" fmla="*/ 1474949 h 3656018"/>
              <a:gd name="connsiteX1" fmla="*/ 3529838 w 3529838"/>
              <a:gd name="connsiteY1" fmla="*/ 1474949 h 3656018"/>
              <a:gd name="connsiteX2" fmla="*/ 1399387 w 3529838"/>
              <a:gd name="connsiteY2" fmla="*/ 3656018 h 3656018"/>
              <a:gd name="connsiteX3" fmla="*/ 1399387 w 3529838"/>
              <a:gd name="connsiteY3" fmla="*/ 1474949 h 3656018"/>
              <a:gd name="connsiteX4" fmla="*/ 575998 w 3529838"/>
              <a:gd name="connsiteY4" fmla="*/ 0 h 3656018"/>
              <a:gd name="connsiteX5" fmla="*/ 682386 w 3529838"/>
              <a:gd name="connsiteY5" fmla="*/ 44068 h 3656018"/>
              <a:gd name="connsiteX6" fmla="*/ 1107929 w 3529838"/>
              <a:gd name="connsiteY6" fmla="*/ 469610 h 3656018"/>
              <a:gd name="connsiteX7" fmla="*/ 1107929 w 3529838"/>
              <a:gd name="connsiteY7" fmla="*/ 682387 h 3656018"/>
              <a:gd name="connsiteX8" fmla="*/ 682386 w 3529838"/>
              <a:gd name="connsiteY8" fmla="*/ 1107930 h 3656018"/>
              <a:gd name="connsiteX9" fmla="*/ 469610 w 3529838"/>
              <a:gd name="connsiteY9" fmla="*/ 1107930 h 3656018"/>
              <a:gd name="connsiteX10" fmla="*/ 44067 w 3529838"/>
              <a:gd name="connsiteY10" fmla="*/ 682387 h 3656018"/>
              <a:gd name="connsiteX11" fmla="*/ 44067 w 3529838"/>
              <a:gd name="connsiteY11" fmla="*/ 469610 h 3656018"/>
              <a:gd name="connsiteX12" fmla="*/ 469610 w 3529838"/>
              <a:gd name="connsiteY12" fmla="*/ 44068 h 3656018"/>
              <a:gd name="connsiteX13" fmla="*/ 575998 w 3529838"/>
              <a:gd name="connsiteY13" fmla="*/ 0 h 3656018"/>
              <a:gd name="connsiteX0" fmla="*/ 1399387 w 1399387"/>
              <a:gd name="connsiteY0" fmla="*/ 1474949 h 3656018"/>
              <a:gd name="connsiteX1" fmla="*/ 1399387 w 1399387"/>
              <a:gd name="connsiteY1" fmla="*/ 3656018 h 3656018"/>
              <a:gd name="connsiteX2" fmla="*/ 1399387 w 1399387"/>
              <a:gd name="connsiteY2" fmla="*/ 1474949 h 3656018"/>
              <a:gd name="connsiteX3" fmla="*/ 575998 w 1399387"/>
              <a:gd name="connsiteY3" fmla="*/ 0 h 3656018"/>
              <a:gd name="connsiteX4" fmla="*/ 682386 w 1399387"/>
              <a:gd name="connsiteY4" fmla="*/ 44068 h 3656018"/>
              <a:gd name="connsiteX5" fmla="*/ 1107929 w 1399387"/>
              <a:gd name="connsiteY5" fmla="*/ 469610 h 3656018"/>
              <a:gd name="connsiteX6" fmla="*/ 1107929 w 1399387"/>
              <a:gd name="connsiteY6" fmla="*/ 682387 h 3656018"/>
              <a:gd name="connsiteX7" fmla="*/ 682386 w 1399387"/>
              <a:gd name="connsiteY7" fmla="*/ 1107930 h 3656018"/>
              <a:gd name="connsiteX8" fmla="*/ 469610 w 1399387"/>
              <a:gd name="connsiteY8" fmla="*/ 1107930 h 3656018"/>
              <a:gd name="connsiteX9" fmla="*/ 44067 w 1399387"/>
              <a:gd name="connsiteY9" fmla="*/ 682387 h 3656018"/>
              <a:gd name="connsiteX10" fmla="*/ 44067 w 1399387"/>
              <a:gd name="connsiteY10" fmla="*/ 469610 h 3656018"/>
              <a:gd name="connsiteX11" fmla="*/ 469610 w 1399387"/>
              <a:gd name="connsiteY11" fmla="*/ 44068 h 3656018"/>
              <a:gd name="connsiteX12" fmla="*/ 575998 w 1399387"/>
              <a:gd name="connsiteY12" fmla="*/ 0 h 3656018"/>
              <a:gd name="connsiteX0" fmla="*/ 575998 w 1151996"/>
              <a:gd name="connsiteY0" fmla="*/ 0 h 1151997"/>
              <a:gd name="connsiteX1" fmla="*/ 682386 w 1151996"/>
              <a:gd name="connsiteY1" fmla="*/ 44068 h 1151997"/>
              <a:gd name="connsiteX2" fmla="*/ 1107929 w 1151996"/>
              <a:gd name="connsiteY2" fmla="*/ 469610 h 1151997"/>
              <a:gd name="connsiteX3" fmla="*/ 1107929 w 1151996"/>
              <a:gd name="connsiteY3" fmla="*/ 682387 h 1151997"/>
              <a:gd name="connsiteX4" fmla="*/ 682386 w 1151996"/>
              <a:gd name="connsiteY4" fmla="*/ 1107930 h 1151997"/>
              <a:gd name="connsiteX5" fmla="*/ 469610 w 1151996"/>
              <a:gd name="connsiteY5" fmla="*/ 1107930 h 1151997"/>
              <a:gd name="connsiteX6" fmla="*/ 44067 w 1151996"/>
              <a:gd name="connsiteY6" fmla="*/ 682387 h 1151997"/>
              <a:gd name="connsiteX7" fmla="*/ 44067 w 1151996"/>
              <a:gd name="connsiteY7" fmla="*/ 469610 h 1151997"/>
              <a:gd name="connsiteX8" fmla="*/ 469610 w 1151996"/>
              <a:gd name="connsiteY8" fmla="*/ 44068 h 1151997"/>
              <a:gd name="connsiteX9" fmla="*/ 575998 w 1151996"/>
              <a:gd name="connsiteY9" fmla="*/ 0 h 1151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51996" h="1151997">
                <a:moveTo>
                  <a:pt x="575998" y="0"/>
                </a:moveTo>
                <a:cubicBezTo>
                  <a:pt x="614503" y="0"/>
                  <a:pt x="653008" y="14689"/>
                  <a:pt x="682386" y="44068"/>
                </a:cubicBezTo>
                <a:lnTo>
                  <a:pt x="1107929" y="469610"/>
                </a:lnTo>
                <a:cubicBezTo>
                  <a:pt x="1166686" y="528367"/>
                  <a:pt x="1166686" y="623630"/>
                  <a:pt x="1107929" y="682387"/>
                </a:cubicBezTo>
                <a:lnTo>
                  <a:pt x="682386" y="1107930"/>
                </a:lnTo>
                <a:cubicBezTo>
                  <a:pt x="623629" y="1166687"/>
                  <a:pt x="528367" y="1166687"/>
                  <a:pt x="469610" y="1107930"/>
                </a:cubicBezTo>
                <a:lnTo>
                  <a:pt x="44067" y="682387"/>
                </a:lnTo>
                <a:cubicBezTo>
                  <a:pt x="-14690" y="623630"/>
                  <a:pt x="-14690" y="528367"/>
                  <a:pt x="44067" y="469610"/>
                </a:cubicBezTo>
                <a:lnTo>
                  <a:pt x="469610" y="44068"/>
                </a:lnTo>
                <a:cubicBezTo>
                  <a:pt x="498988" y="14689"/>
                  <a:pt x="537493" y="0"/>
                  <a:pt x="5759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dirty="0">
                <a:latin typeface="linea-basic-10" panose="02000509000000000000" pitchFamily="49" charset="0"/>
              </a:rPr>
              <a:t>d</a:t>
            </a:r>
          </a:p>
        </p:txBody>
      </p:sp>
      <p:sp>
        <p:nvSpPr>
          <p:cNvPr id="22" name="Freeform 21"/>
          <p:cNvSpPr/>
          <p:nvPr/>
        </p:nvSpPr>
        <p:spPr>
          <a:xfrm>
            <a:off x="2822453" y="2649217"/>
            <a:ext cx="1151996" cy="1151997"/>
          </a:xfrm>
          <a:custGeom>
            <a:avLst/>
            <a:gdLst>
              <a:gd name="connsiteX0" fmla="*/ 1399387 w 3529838"/>
              <a:gd name="connsiteY0" fmla="*/ 1474949 h 3656018"/>
              <a:gd name="connsiteX1" fmla="*/ 3529838 w 3529838"/>
              <a:gd name="connsiteY1" fmla="*/ 1474949 h 3656018"/>
              <a:gd name="connsiteX2" fmla="*/ 3529838 w 3529838"/>
              <a:gd name="connsiteY2" fmla="*/ 3656018 h 3656018"/>
              <a:gd name="connsiteX3" fmla="*/ 1399387 w 3529838"/>
              <a:gd name="connsiteY3" fmla="*/ 3656018 h 3656018"/>
              <a:gd name="connsiteX4" fmla="*/ 575998 w 3529838"/>
              <a:gd name="connsiteY4" fmla="*/ 0 h 3656018"/>
              <a:gd name="connsiteX5" fmla="*/ 682386 w 3529838"/>
              <a:gd name="connsiteY5" fmla="*/ 44068 h 3656018"/>
              <a:gd name="connsiteX6" fmla="*/ 1107929 w 3529838"/>
              <a:gd name="connsiteY6" fmla="*/ 469610 h 3656018"/>
              <a:gd name="connsiteX7" fmla="*/ 1107929 w 3529838"/>
              <a:gd name="connsiteY7" fmla="*/ 682387 h 3656018"/>
              <a:gd name="connsiteX8" fmla="*/ 682386 w 3529838"/>
              <a:gd name="connsiteY8" fmla="*/ 1107930 h 3656018"/>
              <a:gd name="connsiteX9" fmla="*/ 469610 w 3529838"/>
              <a:gd name="connsiteY9" fmla="*/ 1107930 h 3656018"/>
              <a:gd name="connsiteX10" fmla="*/ 44067 w 3529838"/>
              <a:gd name="connsiteY10" fmla="*/ 682387 h 3656018"/>
              <a:gd name="connsiteX11" fmla="*/ 44067 w 3529838"/>
              <a:gd name="connsiteY11" fmla="*/ 469610 h 3656018"/>
              <a:gd name="connsiteX12" fmla="*/ 469610 w 3529838"/>
              <a:gd name="connsiteY12" fmla="*/ 44068 h 3656018"/>
              <a:gd name="connsiteX13" fmla="*/ 575998 w 3529838"/>
              <a:gd name="connsiteY13" fmla="*/ 0 h 3656018"/>
              <a:gd name="connsiteX0" fmla="*/ 1399387 w 3529838"/>
              <a:gd name="connsiteY0" fmla="*/ 1474949 h 3656018"/>
              <a:gd name="connsiteX1" fmla="*/ 3529838 w 3529838"/>
              <a:gd name="connsiteY1" fmla="*/ 1474949 h 3656018"/>
              <a:gd name="connsiteX2" fmla="*/ 1399387 w 3529838"/>
              <a:gd name="connsiteY2" fmla="*/ 3656018 h 3656018"/>
              <a:gd name="connsiteX3" fmla="*/ 1399387 w 3529838"/>
              <a:gd name="connsiteY3" fmla="*/ 1474949 h 3656018"/>
              <a:gd name="connsiteX4" fmla="*/ 575998 w 3529838"/>
              <a:gd name="connsiteY4" fmla="*/ 0 h 3656018"/>
              <a:gd name="connsiteX5" fmla="*/ 682386 w 3529838"/>
              <a:gd name="connsiteY5" fmla="*/ 44068 h 3656018"/>
              <a:gd name="connsiteX6" fmla="*/ 1107929 w 3529838"/>
              <a:gd name="connsiteY6" fmla="*/ 469610 h 3656018"/>
              <a:gd name="connsiteX7" fmla="*/ 1107929 w 3529838"/>
              <a:gd name="connsiteY7" fmla="*/ 682387 h 3656018"/>
              <a:gd name="connsiteX8" fmla="*/ 682386 w 3529838"/>
              <a:gd name="connsiteY8" fmla="*/ 1107930 h 3656018"/>
              <a:gd name="connsiteX9" fmla="*/ 469610 w 3529838"/>
              <a:gd name="connsiteY9" fmla="*/ 1107930 h 3656018"/>
              <a:gd name="connsiteX10" fmla="*/ 44067 w 3529838"/>
              <a:gd name="connsiteY10" fmla="*/ 682387 h 3656018"/>
              <a:gd name="connsiteX11" fmla="*/ 44067 w 3529838"/>
              <a:gd name="connsiteY11" fmla="*/ 469610 h 3656018"/>
              <a:gd name="connsiteX12" fmla="*/ 469610 w 3529838"/>
              <a:gd name="connsiteY12" fmla="*/ 44068 h 3656018"/>
              <a:gd name="connsiteX13" fmla="*/ 575998 w 3529838"/>
              <a:gd name="connsiteY13" fmla="*/ 0 h 3656018"/>
              <a:gd name="connsiteX0" fmla="*/ 1399387 w 1399387"/>
              <a:gd name="connsiteY0" fmla="*/ 1474949 h 3656018"/>
              <a:gd name="connsiteX1" fmla="*/ 1399387 w 1399387"/>
              <a:gd name="connsiteY1" fmla="*/ 3656018 h 3656018"/>
              <a:gd name="connsiteX2" fmla="*/ 1399387 w 1399387"/>
              <a:gd name="connsiteY2" fmla="*/ 1474949 h 3656018"/>
              <a:gd name="connsiteX3" fmla="*/ 575998 w 1399387"/>
              <a:gd name="connsiteY3" fmla="*/ 0 h 3656018"/>
              <a:gd name="connsiteX4" fmla="*/ 682386 w 1399387"/>
              <a:gd name="connsiteY4" fmla="*/ 44068 h 3656018"/>
              <a:gd name="connsiteX5" fmla="*/ 1107929 w 1399387"/>
              <a:gd name="connsiteY5" fmla="*/ 469610 h 3656018"/>
              <a:gd name="connsiteX6" fmla="*/ 1107929 w 1399387"/>
              <a:gd name="connsiteY6" fmla="*/ 682387 h 3656018"/>
              <a:gd name="connsiteX7" fmla="*/ 682386 w 1399387"/>
              <a:gd name="connsiteY7" fmla="*/ 1107930 h 3656018"/>
              <a:gd name="connsiteX8" fmla="*/ 469610 w 1399387"/>
              <a:gd name="connsiteY8" fmla="*/ 1107930 h 3656018"/>
              <a:gd name="connsiteX9" fmla="*/ 44067 w 1399387"/>
              <a:gd name="connsiteY9" fmla="*/ 682387 h 3656018"/>
              <a:gd name="connsiteX10" fmla="*/ 44067 w 1399387"/>
              <a:gd name="connsiteY10" fmla="*/ 469610 h 3656018"/>
              <a:gd name="connsiteX11" fmla="*/ 469610 w 1399387"/>
              <a:gd name="connsiteY11" fmla="*/ 44068 h 3656018"/>
              <a:gd name="connsiteX12" fmla="*/ 575998 w 1399387"/>
              <a:gd name="connsiteY12" fmla="*/ 0 h 3656018"/>
              <a:gd name="connsiteX0" fmla="*/ 575998 w 1151996"/>
              <a:gd name="connsiteY0" fmla="*/ 0 h 1151997"/>
              <a:gd name="connsiteX1" fmla="*/ 682386 w 1151996"/>
              <a:gd name="connsiteY1" fmla="*/ 44068 h 1151997"/>
              <a:gd name="connsiteX2" fmla="*/ 1107929 w 1151996"/>
              <a:gd name="connsiteY2" fmla="*/ 469610 h 1151997"/>
              <a:gd name="connsiteX3" fmla="*/ 1107929 w 1151996"/>
              <a:gd name="connsiteY3" fmla="*/ 682387 h 1151997"/>
              <a:gd name="connsiteX4" fmla="*/ 682386 w 1151996"/>
              <a:gd name="connsiteY4" fmla="*/ 1107930 h 1151997"/>
              <a:gd name="connsiteX5" fmla="*/ 469610 w 1151996"/>
              <a:gd name="connsiteY5" fmla="*/ 1107930 h 1151997"/>
              <a:gd name="connsiteX6" fmla="*/ 44067 w 1151996"/>
              <a:gd name="connsiteY6" fmla="*/ 682387 h 1151997"/>
              <a:gd name="connsiteX7" fmla="*/ 44067 w 1151996"/>
              <a:gd name="connsiteY7" fmla="*/ 469610 h 1151997"/>
              <a:gd name="connsiteX8" fmla="*/ 469610 w 1151996"/>
              <a:gd name="connsiteY8" fmla="*/ 44068 h 1151997"/>
              <a:gd name="connsiteX9" fmla="*/ 575998 w 1151996"/>
              <a:gd name="connsiteY9" fmla="*/ 0 h 1151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51996" h="1151997">
                <a:moveTo>
                  <a:pt x="575998" y="0"/>
                </a:moveTo>
                <a:cubicBezTo>
                  <a:pt x="614503" y="0"/>
                  <a:pt x="653008" y="14689"/>
                  <a:pt x="682386" y="44068"/>
                </a:cubicBezTo>
                <a:lnTo>
                  <a:pt x="1107929" y="469610"/>
                </a:lnTo>
                <a:cubicBezTo>
                  <a:pt x="1166686" y="528367"/>
                  <a:pt x="1166686" y="623630"/>
                  <a:pt x="1107929" y="682387"/>
                </a:cubicBezTo>
                <a:lnTo>
                  <a:pt x="682386" y="1107930"/>
                </a:lnTo>
                <a:cubicBezTo>
                  <a:pt x="623629" y="1166687"/>
                  <a:pt x="528367" y="1166687"/>
                  <a:pt x="469610" y="1107930"/>
                </a:cubicBezTo>
                <a:lnTo>
                  <a:pt x="44067" y="682387"/>
                </a:lnTo>
                <a:cubicBezTo>
                  <a:pt x="-14690" y="623630"/>
                  <a:pt x="-14690" y="528367"/>
                  <a:pt x="44067" y="469610"/>
                </a:cubicBezTo>
                <a:lnTo>
                  <a:pt x="469610" y="44068"/>
                </a:lnTo>
                <a:cubicBezTo>
                  <a:pt x="498988" y="14689"/>
                  <a:pt x="537493" y="0"/>
                  <a:pt x="57599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dirty="0" smtClean="0">
                <a:latin typeface="linea-basic-10" panose="02000509000000000000" pitchFamily="49" charset="0"/>
              </a:rPr>
              <a:t>H</a:t>
            </a:r>
            <a:endParaRPr lang="en-US" sz="3600" dirty="0">
              <a:latin typeface="linea-basic-10" panose="02000509000000000000" pitchFamily="49" charset="0"/>
            </a:endParaRPr>
          </a:p>
        </p:txBody>
      </p:sp>
      <p:sp>
        <p:nvSpPr>
          <p:cNvPr id="23" name="Freeform 22"/>
          <p:cNvSpPr/>
          <p:nvPr/>
        </p:nvSpPr>
        <p:spPr>
          <a:xfrm>
            <a:off x="4669773" y="3336891"/>
            <a:ext cx="1151996" cy="1151997"/>
          </a:xfrm>
          <a:custGeom>
            <a:avLst/>
            <a:gdLst>
              <a:gd name="connsiteX0" fmla="*/ 1399387 w 3529838"/>
              <a:gd name="connsiteY0" fmla="*/ 1474949 h 3656018"/>
              <a:gd name="connsiteX1" fmla="*/ 3529838 w 3529838"/>
              <a:gd name="connsiteY1" fmla="*/ 1474949 h 3656018"/>
              <a:gd name="connsiteX2" fmla="*/ 3529838 w 3529838"/>
              <a:gd name="connsiteY2" fmla="*/ 3656018 h 3656018"/>
              <a:gd name="connsiteX3" fmla="*/ 1399387 w 3529838"/>
              <a:gd name="connsiteY3" fmla="*/ 3656018 h 3656018"/>
              <a:gd name="connsiteX4" fmla="*/ 575998 w 3529838"/>
              <a:gd name="connsiteY4" fmla="*/ 0 h 3656018"/>
              <a:gd name="connsiteX5" fmla="*/ 682386 w 3529838"/>
              <a:gd name="connsiteY5" fmla="*/ 44068 h 3656018"/>
              <a:gd name="connsiteX6" fmla="*/ 1107929 w 3529838"/>
              <a:gd name="connsiteY6" fmla="*/ 469610 h 3656018"/>
              <a:gd name="connsiteX7" fmla="*/ 1107929 w 3529838"/>
              <a:gd name="connsiteY7" fmla="*/ 682387 h 3656018"/>
              <a:gd name="connsiteX8" fmla="*/ 682386 w 3529838"/>
              <a:gd name="connsiteY8" fmla="*/ 1107930 h 3656018"/>
              <a:gd name="connsiteX9" fmla="*/ 469610 w 3529838"/>
              <a:gd name="connsiteY9" fmla="*/ 1107930 h 3656018"/>
              <a:gd name="connsiteX10" fmla="*/ 44067 w 3529838"/>
              <a:gd name="connsiteY10" fmla="*/ 682387 h 3656018"/>
              <a:gd name="connsiteX11" fmla="*/ 44067 w 3529838"/>
              <a:gd name="connsiteY11" fmla="*/ 469610 h 3656018"/>
              <a:gd name="connsiteX12" fmla="*/ 469610 w 3529838"/>
              <a:gd name="connsiteY12" fmla="*/ 44068 h 3656018"/>
              <a:gd name="connsiteX13" fmla="*/ 575998 w 3529838"/>
              <a:gd name="connsiteY13" fmla="*/ 0 h 3656018"/>
              <a:gd name="connsiteX0" fmla="*/ 1399387 w 3529838"/>
              <a:gd name="connsiteY0" fmla="*/ 1474949 h 3656018"/>
              <a:gd name="connsiteX1" fmla="*/ 3529838 w 3529838"/>
              <a:gd name="connsiteY1" fmla="*/ 1474949 h 3656018"/>
              <a:gd name="connsiteX2" fmla="*/ 1399387 w 3529838"/>
              <a:gd name="connsiteY2" fmla="*/ 3656018 h 3656018"/>
              <a:gd name="connsiteX3" fmla="*/ 1399387 w 3529838"/>
              <a:gd name="connsiteY3" fmla="*/ 1474949 h 3656018"/>
              <a:gd name="connsiteX4" fmla="*/ 575998 w 3529838"/>
              <a:gd name="connsiteY4" fmla="*/ 0 h 3656018"/>
              <a:gd name="connsiteX5" fmla="*/ 682386 w 3529838"/>
              <a:gd name="connsiteY5" fmla="*/ 44068 h 3656018"/>
              <a:gd name="connsiteX6" fmla="*/ 1107929 w 3529838"/>
              <a:gd name="connsiteY6" fmla="*/ 469610 h 3656018"/>
              <a:gd name="connsiteX7" fmla="*/ 1107929 w 3529838"/>
              <a:gd name="connsiteY7" fmla="*/ 682387 h 3656018"/>
              <a:gd name="connsiteX8" fmla="*/ 682386 w 3529838"/>
              <a:gd name="connsiteY8" fmla="*/ 1107930 h 3656018"/>
              <a:gd name="connsiteX9" fmla="*/ 469610 w 3529838"/>
              <a:gd name="connsiteY9" fmla="*/ 1107930 h 3656018"/>
              <a:gd name="connsiteX10" fmla="*/ 44067 w 3529838"/>
              <a:gd name="connsiteY10" fmla="*/ 682387 h 3656018"/>
              <a:gd name="connsiteX11" fmla="*/ 44067 w 3529838"/>
              <a:gd name="connsiteY11" fmla="*/ 469610 h 3656018"/>
              <a:gd name="connsiteX12" fmla="*/ 469610 w 3529838"/>
              <a:gd name="connsiteY12" fmla="*/ 44068 h 3656018"/>
              <a:gd name="connsiteX13" fmla="*/ 575998 w 3529838"/>
              <a:gd name="connsiteY13" fmla="*/ 0 h 3656018"/>
              <a:gd name="connsiteX0" fmla="*/ 1399387 w 1399387"/>
              <a:gd name="connsiteY0" fmla="*/ 1474949 h 3656018"/>
              <a:gd name="connsiteX1" fmla="*/ 1399387 w 1399387"/>
              <a:gd name="connsiteY1" fmla="*/ 3656018 h 3656018"/>
              <a:gd name="connsiteX2" fmla="*/ 1399387 w 1399387"/>
              <a:gd name="connsiteY2" fmla="*/ 1474949 h 3656018"/>
              <a:gd name="connsiteX3" fmla="*/ 575998 w 1399387"/>
              <a:gd name="connsiteY3" fmla="*/ 0 h 3656018"/>
              <a:gd name="connsiteX4" fmla="*/ 682386 w 1399387"/>
              <a:gd name="connsiteY4" fmla="*/ 44068 h 3656018"/>
              <a:gd name="connsiteX5" fmla="*/ 1107929 w 1399387"/>
              <a:gd name="connsiteY5" fmla="*/ 469610 h 3656018"/>
              <a:gd name="connsiteX6" fmla="*/ 1107929 w 1399387"/>
              <a:gd name="connsiteY6" fmla="*/ 682387 h 3656018"/>
              <a:gd name="connsiteX7" fmla="*/ 682386 w 1399387"/>
              <a:gd name="connsiteY7" fmla="*/ 1107930 h 3656018"/>
              <a:gd name="connsiteX8" fmla="*/ 469610 w 1399387"/>
              <a:gd name="connsiteY8" fmla="*/ 1107930 h 3656018"/>
              <a:gd name="connsiteX9" fmla="*/ 44067 w 1399387"/>
              <a:gd name="connsiteY9" fmla="*/ 682387 h 3656018"/>
              <a:gd name="connsiteX10" fmla="*/ 44067 w 1399387"/>
              <a:gd name="connsiteY10" fmla="*/ 469610 h 3656018"/>
              <a:gd name="connsiteX11" fmla="*/ 469610 w 1399387"/>
              <a:gd name="connsiteY11" fmla="*/ 44068 h 3656018"/>
              <a:gd name="connsiteX12" fmla="*/ 575998 w 1399387"/>
              <a:gd name="connsiteY12" fmla="*/ 0 h 3656018"/>
              <a:gd name="connsiteX0" fmla="*/ 575998 w 1151996"/>
              <a:gd name="connsiteY0" fmla="*/ 0 h 1151997"/>
              <a:gd name="connsiteX1" fmla="*/ 682386 w 1151996"/>
              <a:gd name="connsiteY1" fmla="*/ 44068 h 1151997"/>
              <a:gd name="connsiteX2" fmla="*/ 1107929 w 1151996"/>
              <a:gd name="connsiteY2" fmla="*/ 469610 h 1151997"/>
              <a:gd name="connsiteX3" fmla="*/ 1107929 w 1151996"/>
              <a:gd name="connsiteY3" fmla="*/ 682387 h 1151997"/>
              <a:gd name="connsiteX4" fmla="*/ 682386 w 1151996"/>
              <a:gd name="connsiteY4" fmla="*/ 1107930 h 1151997"/>
              <a:gd name="connsiteX5" fmla="*/ 469610 w 1151996"/>
              <a:gd name="connsiteY5" fmla="*/ 1107930 h 1151997"/>
              <a:gd name="connsiteX6" fmla="*/ 44067 w 1151996"/>
              <a:gd name="connsiteY6" fmla="*/ 682387 h 1151997"/>
              <a:gd name="connsiteX7" fmla="*/ 44067 w 1151996"/>
              <a:gd name="connsiteY7" fmla="*/ 469610 h 1151997"/>
              <a:gd name="connsiteX8" fmla="*/ 469610 w 1151996"/>
              <a:gd name="connsiteY8" fmla="*/ 44068 h 1151997"/>
              <a:gd name="connsiteX9" fmla="*/ 575998 w 1151996"/>
              <a:gd name="connsiteY9" fmla="*/ 0 h 1151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51996" h="1151997">
                <a:moveTo>
                  <a:pt x="575998" y="0"/>
                </a:moveTo>
                <a:cubicBezTo>
                  <a:pt x="614503" y="0"/>
                  <a:pt x="653008" y="14689"/>
                  <a:pt x="682386" y="44068"/>
                </a:cubicBezTo>
                <a:lnTo>
                  <a:pt x="1107929" y="469610"/>
                </a:lnTo>
                <a:cubicBezTo>
                  <a:pt x="1166686" y="528367"/>
                  <a:pt x="1166686" y="623630"/>
                  <a:pt x="1107929" y="682387"/>
                </a:cubicBezTo>
                <a:lnTo>
                  <a:pt x="682386" y="1107930"/>
                </a:lnTo>
                <a:cubicBezTo>
                  <a:pt x="623629" y="1166687"/>
                  <a:pt x="528367" y="1166687"/>
                  <a:pt x="469610" y="1107930"/>
                </a:cubicBezTo>
                <a:lnTo>
                  <a:pt x="44067" y="682387"/>
                </a:lnTo>
                <a:cubicBezTo>
                  <a:pt x="-14690" y="623630"/>
                  <a:pt x="-14690" y="528367"/>
                  <a:pt x="44067" y="469610"/>
                </a:cubicBezTo>
                <a:lnTo>
                  <a:pt x="469610" y="44068"/>
                </a:lnTo>
                <a:cubicBezTo>
                  <a:pt x="498988" y="14689"/>
                  <a:pt x="537493" y="0"/>
                  <a:pt x="57599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dirty="0" smtClean="0">
                <a:latin typeface="linea-basic-10" panose="02000509000000000000" pitchFamily="49" charset="0"/>
              </a:rPr>
              <a:t>X</a:t>
            </a:r>
            <a:endParaRPr lang="en-US" sz="3600" dirty="0">
              <a:latin typeface="linea-basic-10" panose="02000509000000000000" pitchFamily="49" charset="0"/>
            </a:endParaRPr>
          </a:p>
        </p:txBody>
      </p:sp>
      <p:sp>
        <p:nvSpPr>
          <p:cNvPr id="24" name="Freeform 23"/>
          <p:cNvSpPr/>
          <p:nvPr/>
        </p:nvSpPr>
        <p:spPr>
          <a:xfrm>
            <a:off x="6412591" y="2649217"/>
            <a:ext cx="1151996" cy="1151997"/>
          </a:xfrm>
          <a:custGeom>
            <a:avLst/>
            <a:gdLst>
              <a:gd name="connsiteX0" fmla="*/ 1399387 w 3529838"/>
              <a:gd name="connsiteY0" fmla="*/ 1474949 h 3656018"/>
              <a:gd name="connsiteX1" fmla="*/ 3529838 w 3529838"/>
              <a:gd name="connsiteY1" fmla="*/ 1474949 h 3656018"/>
              <a:gd name="connsiteX2" fmla="*/ 3529838 w 3529838"/>
              <a:gd name="connsiteY2" fmla="*/ 3656018 h 3656018"/>
              <a:gd name="connsiteX3" fmla="*/ 1399387 w 3529838"/>
              <a:gd name="connsiteY3" fmla="*/ 3656018 h 3656018"/>
              <a:gd name="connsiteX4" fmla="*/ 575998 w 3529838"/>
              <a:gd name="connsiteY4" fmla="*/ 0 h 3656018"/>
              <a:gd name="connsiteX5" fmla="*/ 682386 w 3529838"/>
              <a:gd name="connsiteY5" fmla="*/ 44068 h 3656018"/>
              <a:gd name="connsiteX6" fmla="*/ 1107929 w 3529838"/>
              <a:gd name="connsiteY6" fmla="*/ 469610 h 3656018"/>
              <a:gd name="connsiteX7" fmla="*/ 1107929 w 3529838"/>
              <a:gd name="connsiteY7" fmla="*/ 682387 h 3656018"/>
              <a:gd name="connsiteX8" fmla="*/ 682386 w 3529838"/>
              <a:gd name="connsiteY8" fmla="*/ 1107930 h 3656018"/>
              <a:gd name="connsiteX9" fmla="*/ 469610 w 3529838"/>
              <a:gd name="connsiteY9" fmla="*/ 1107930 h 3656018"/>
              <a:gd name="connsiteX10" fmla="*/ 44067 w 3529838"/>
              <a:gd name="connsiteY10" fmla="*/ 682387 h 3656018"/>
              <a:gd name="connsiteX11" fmla="*/ 44067 w 3529838"/>
              <a:gd name="connsiteY11" fmla="*/ 469610 h 3656018"/>
              <a:gd name="connsiteX12" fmla="*/ 469610 w 3529838"/>
              <a:gd name="connsiteY12" fmla="*/ 44068 h 3656018"/>
              <a:gd name="connsiteX13" fmla="*/ 575998 w 3529838"/>
              <a:gd name="connsiteY13" fmla="*/ 0 h 3656018"/>
              <a:gd name="connsiteX0" fmla="*/ 1399387 w 3529838"/>
              <a:gd name="connsiteY0" fmla="*/ 1474949 h 3656018"/>
              <a:gd name="connsiteX1" fmla="*/ 3529838 w 3529838"/>
              <a:gd name="connsiteY1" fmla="*/ 1474949 h 3656018"/>
              <a:gd name="connsiteX2" fmla="*/ 1399387 w 3529838"/>
              <a:gd name="connsiteY2" fmla="*/ 3656018 h 3656018"/>
              <a:gd name="connsiteX3" fmla="*/ 1399387 w 3529838"/>
              <a:gd name="connsiteY3" fmla="*/ 1474949 h 3656018"/>
              <a:gd name="connsiteX4" fmla="*/ 575998 w 3529838"/>
              <a:gd name="connsiteY4" fmla="*/ 0 h 3656018"/>
              <a:gd name="connsiteX5" fmla="*/ 682386 w 3529838"/>
              <a:gd name="connsiteY5" fmla="*/ 44068 h 3656018"/>
              <a:gd name="connsiteX6" fmla="*/ 1107929 w 3529838"/>
              <a:gd name="connsiteY6" fmla="*/ 469610 h 3656018"/>
              <a:gd name="connsiteX7" fmla="*/ 1107929 w 3529838"/>
              <a:gd name="connsiteY7" fmla="*/ 682387 h 3656018"/>
              <a:gd name="connsiteX8" fmla="*/ 682386 w 3529838"/>
              <a:gd name="connsiteY8" fmla="*/ 1107930 h 3656018"/>
              <a:gd name="connsiteX9" fmla="*/ 469610 w 3529838"/>
              <a:gd name="connsiteY9" fmla="*/ 1107930 h 3656018"/>
              <a:gd name="connsiteX10" fmla="*/ 44067 w 3529838"/>
              <a:gd name="connsiteY10" fmla="*/ 682387 h 3656018"/>
              <a:gd name="connsiteX11" fmla="*/ 44067 w 3529838"/>
              <a:gd name="connsiteY11" fmla="*/ 469610 h 3656018"/>
              <a:gd name="connsiteX12" fmla="*/ 469610 w 3529838"/>
              <a:gd name="connsiteY12" fmla="*/ 44068 h 3656018"/>
              <a:gd name="connsiteX13" fmla="*/ 575998 w 3529838"/>
              <a:gd name="connsiteY13" fmla="*/ 0 h 3656018"/>
              <a:gd name="connsiteX0" fmla="*/ 1399387 w 1399387"/>
              <a:gd name="connsiteY0" fmla="*/ 1474949 h 3656018"/>
              <a:gd name="connsiteX1" fmla="*/ 1399387 w 1399387"/>
              <a:gd name="connsiteY1" fmla="*/ 3656018 h 3656018"/>
              <a:gd name="connsiteX2" fmla="*/ 1399387 w 1399387"/>
              <a:gd name="connsiteY2" fmla="*/ 1474949 h 3656018"/>
              <a:gd name="connsiteX3" fmla="*/ 575998 w 1399387"/>
              <a:gd name="connsiteY3" fmla="*/ 0 h 3656018"/>
              <a:gd name="connsiteX4" fmla="*/ 682386 w 1399387"/>
              <a:gd name="connsiteY4" fmla="*/ 44068 h 3656018"/>
              <a:gd name="connsiteX5" fmla="*/ 1107929 w 1399387"/>
              <a:gd name="connsiteY5" fmla="*/ 469610 h 3656018"/>
              <a:gd name="connsiteX6" fmla="*/ 1107929 w 1399387"/>
              <a:gd name="connsiteY6" fmla="*/ 682387 h 3656018"/>
              <a:gd name="connsiteX7" fmla="*/ 682386 w 1399387"/>
              <a:gd name="connsiteY7" fmla="*/ 1107930 h 3656018"/>
              <a:gd name="connsiteX8" fmla="*/ 469610 w 1399387"/>
              <a:gd name="connsiteY8" fmla="*/ 1107930 h 3656018"/>
              <a:gd name="connsiteX9" fmla="*/ 44067 w 1399387"/>
              <a:gd name="connsiteY9" fmla="*/ 682387 h 3656018"/>
              <a:gd name="connsiteX10" fmla="*/ 44067 w 1399387"/>
              <a:gd name="connsiteY10" fmla="*/ 469610 h 3656018"/>
              <a:gd name="connsiteX11" fmla="*/ 469610 w 1399387"/>
              <a:gd name="connsiteY11" fmla="*/ 44068 h 3656018"/>
              <a:gd name="connsiteX12" fmla="*/ 575998 w 1399387"/>
              <a:gd name="connsiteY12" fmla="*/ 0 h 3656018"/>
              <a:gd name="connsiteX0" fmla="*/ 575998 w 1151996"/>
              <a:gd name="connsiteY0" fmla="*/ 0 h 1151997"/>
              <a:gd name="connsiteX1" fmla="*/ 682386 w 1151996"/>
              <a:gd name="connsiteY1" fmla="*/ 44068 h 1151997"/>
              <a:gd name="connsiteX2" fmla="*/ 1107929 w 1151996"/>
              <a:gd name="connsiteY2" fmla="*/ 469610 h 1151997"/>
              <a:gd name="connsiteX3" fmla="*/ 1107929 w 1151996"/>
              <a:gd name="connsiteY3" fmla="*/ 682387 h 1151997"/>
              <a:gd name="connsiteX4" fmla="*/ 682386 w 1151996"/>
              <a:gd name="connsiteY4" fmla="*/ 1107930 h 1151997"/>
              <a:gd name="connsiteX5" fmla="*/ 469610 w 1151996"/>
              <a:gd name="connsiteY5" fmla="*/ 1107930 h 1151997"/>
              <a:gd name="connsiteX6" fmla="*/ 44067 w 1151996"/>
              <a:gd name="connsiteY6" fmla="*/ 682387 h 1151997"/>
              <a:gd name="connsiteX7" fmla="*/ 44067 w 1151996"/>
              <a:gd name="connsiteY7" fmla="*/ 469610 h 1151997"/>
              <a:gd name="connsiteX8" fmla="*/ 469610 w 1151996"/>
              <a:gd name="connsiteY8" fmla="*/ 44068 h 1151997"/>
              <a:gd name="connsiteX9" fmla="*/ 575998 w 1151996"/>
              <a:gd name="connsiteY9" fmla="*/ 0 h 1151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51996" h="1151997">
                <a:moveTo>
                  <a:pt x="575998" y="0"/>
                </a:moveTo>
                <a:cubicBezTo>
                  <a:pt x="614503" y="0"/>
                  <a:pt x="653008" y="14689"/>
                  <a:pt x="682386" y="44068"/>
                </a:cubicBezTo>
                <a:lnTo>
                  <a:pt x="1107929" y="469610"/>
                </a:lnTo>
                <a:cubicBezTo>
                  <a:pt x="1166686" y="528367"/>
                  <a:pt x="1166686" y="623630"/>
                  <a:pt x="1107929" y="682387"/>
                </a:cubicBezTo>
                <a:lnTo>
                  <a:pt x="682386" y="1107930"/>
                </a:lnTo>
                <a:cubicBezTo>
                  <a:pt x="623629" y="1166687"/>
                  <a:pt x="528367" y="1166687"/>
                  <a:pt x="469610" y="1107930"/>
                </a:cubicBezTo>
                <a:lnTo>
                  <a:pt x="44067" y="682387"/>
                </a:lnTo>
                <a:cubicBezTo>
                  <a:pt x="-14690" y="623630"/>
                  <a:pt x="-14690" y="528367"/>
                  <a:pt x="44067" y="469610"/>
                </a:cubicBezTo>
                <a:lnTo>
                  <a:pt x="469610" y="44068"/>
                </a:lnTo>
                <a:cubicBezTo>
                  <a:pt x="498988" y="14689"/>
                  <a:pt x="537493" y="0"/>
                  <a:pt x="57599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dirty="0" smtClean="0">
                <a:latin typeface="linea-basic-10" panose="02000509000000000000" pitchFamily="49" charset="0"/>
              </a:rPr>
              <a:t>C</a:t>
            </a:r>
            <a:endParaRPr lang="en-US" sz="3600" dirty="0">
              <a:latin typeface="linea-basic-10" panose="02000509000000000000" pitchFamily="49" charset="0"/>
            </a:endParaRPr>
          </a:p>
        </p:txBody>
      </p:sp>
      <p:sp>
        <p:nvSpPr>
          <p:cNvPr id="25" name="Freeform 24"/>
          <p:cNvSpPr/>
          <p:nvPr/>
        </p:nvSpPr>
        <p:spPr>
          <a:xfrm>
            <a:off x="8186276" y="3336891"/>
            <a:ext cx="1151996" cy="1151997"/>
          </a:xfrm>
          <a:custGeom>
            <a:avLst/>
            <a:gdLst>
              <a:gd name="connsiteX0" fmla="*/ 1399387 w 3529838"/>
              <a:gd name="connsiteY0" fmla="*/ 1474949 h 3656018"/>
              <a:gd name="connsiteX1" fmla="*/ 3529838 w 3529838"/>
              <a:gd name="connsiteY1" fmla="*/ 1474949 h 3656018"/>
              <a:gd name="connsiteX2" fmla="*/ 3529838 w 3529838"/>
              <a:gd name="connsiteY2" fmla="*/ 3656018 h 3656018"/>
              <a:gd name="connsiteX3" fmla="*/ 1399387 w 3529838"/>
              <a:gd name="connsiteY3" fmla="*/ 3656018 h 3656018"/>
              <a:gd name="connsiteX4" fmla="*/ 575998 w 3529838"/>
              <a:gd name="connsiteY4" fmla="*/ 0 h 3656018"/>
              <a:gd name="connsiteX5" fmla="*/ 682386 w 3529838"/>
              <a:gd name="connsiteY5" fmla="*/ 44068 h 3656018"/>
              <a:gd name="connsiteX6" fmla="*/ 1107929 w 3529838"/>
              <a:gd name="connsiteY6" fmla="*/ 469610 h 3656018"/>
              <a:gd name="connsiteX7" fmla="*/ 1107929 w 3529838"/>
              <a:gd name="connsiteY7" fmla="*/ 682387 h 3656018"/>
              <a:gd name="connsiteX8" fmla="*/ 682386 w 3529838"/>
              <a:gd name="connsiteY8" fmla="*/ 1107930 h 3656018"/>
              <a:gd name="connsiteX9" fmla="*/ 469610 w 3529838"/>
              <a:gd name="connsiteY9" fmla="*/ 1107930 h 3656018"/>
              <a:gd name="connsiteX10" fmla="*/ 44067 w 3529838"/>
              <a:gd name="connsiteY10" fmla="*/ 682387 h 3656018"/>
              <a:gd name="connsiteX11" fmla="*/ 44067 w 3529838"/>
              <a:gd name="connsiteY11" fmla="*/ 469610 h 3656018"/>
              <a:gd name="connsiteX12" fmla="*/ 469610 w 3529838"/>
              <a:gd name="connsiteY12" fmla="*/ 44068 h 3656018"/>
              <a:gd name="connsiteX13" fmla="*/ 575998 w 3529838"/>
              <a:gd name="connsiteY13" fmla="*/ 0 h 3656018"/>
              <a:gd name="connsiteX0" fmla="*/ 1399387 w 3529838"/>
              <a:gd name="connsiteY0" fmla="*/ 1474949 h 3656018"/>
              <a:gd name="connsiteX1" fmla="*/ 3529838 w 3529838"/>
              <a:gd name="connsiteY1" fmla="*/ 1474949 h 3656018"/>
              <a:gd name="connsiteX2" fmla="*/ 1399387 w 3529838"/>
              <a:gd name="connsiteY2" fmla="*/ 3656018 h 3656018"/>
              <a:gd name="connsiteX3" fmla="*/ 1399387 w 3529838"/>
              <a:gd name="connsiteY3" fmla="*/ 1474949 h 3656018"/>
              <a:gd name="connsiteX4" fmla="*/ 575998 w 3529838"/>
              <a:gd name="connsiteY4" fmla="*/ 0 h 3656018"/>
              <a:gd name="connsiteX5" fmla="*/ 682386 w 3529838"/>
              <a:gd name="connsiteY5" fmla="*/ 44068 h 3656018"/>
              <a:gd name="connsiteX6" fmla="*/ 1107929 w 3529838"/>
              <a:gd name="connsiteY6" fmla="*/ 469610 h 3656018"/>
              <a:gd name="connsiteX7" fmla="*/ 1107929 w 3529838"/>
              <a:gd name="connsiteY7" fmla="*/ 682387 h 3656018"/>
              <a:gd name="connsiteX8" fmla="*/ 682386 w 3529838"/>
              <a:gd name="connsiteY8" fmla="*/ 1107930 h 3656018"/>
              <a:gd name="connsiteX9" fmla="*/ 469610 w 3529838"/>
              <a:gd name="connsiteY9" fmla="*/ 1107930 h 3656018"/>
              <a:gd name="connsiteX10" fmla="*/ 44067 w 3529838"/>
              <a:gd name="connsiteY10" fmla="*/ 682387 h 3656018"/>
              <a:gd name="connsiteX11" fmla="*/ 44067 w 3529838"/>
              <a:gd name="connsiteY11" fmla="*/ 469610 h 3656018"/>
              <a:gd name="connsiteX12" fmla="*/ 469610 w 3529838"/>
              <a:gd name="connsiteY12" fmla="*/ 44068 h 3656018"/>
              <a:gd name="connsiteX13" fmla="*/ 575998 w 3529838"/>
              <a:gd name="connsiteY13" fmla="*/ 0 h 3656018"/>
              <a:gd name="connsiteX0" fmla="*/ 1399387 w 1399387"/>
              <a:gd name="connsiteY0" fmla="*/ 1474949 h 3656018"/>
              <a:gd name="connsiteX1" fmla="*/ 1399387 w 1399387"/>
              <a:gd name="connsiteY1" fmla="*/ 3656018 h 3656018"/>
              <a:gd name="connsiteX2" fmla="*/ 1399387 w 1399387"/>
              <a:gd name="connsiteY2" fmla="*/ 1474949 h 3656018"/>
              <a:gd name="connsiteX3" fmla="*/ 575998 w 1399387"/>
              <a:gd name="connsiteY3" fmla="*/ 0 h 3656018"/>
              <a:gd name="connsiteX4" fmla="*/ 682386 w 1399387"/>
              <a:gd name="connsiteY4" fmla="*/ 44068 h 3656018"/>
              <a:gd name="connsiteX5" fmla="*/ 1107929 w 1399387"/>
              <a:gd name="connsiteY5" fmla="*/ 469610 h 3656018"/>
              <a:gd name="connsiteX6" fmla="*/ 1107929 w 1399387"/>
              <a:gd name="connsiteY6" fmla="*/ 682387 h 3656018"/>
              <a:gd name="connsiteX7" fmla="*/ 682386 w 1399387"/>
              <a:gd name="connsiteY7" fmla="*/ 1107930 h 3656018"/>
              <a:gd name="connsiteX8" fmla="*/ 469610 w 1399387"/>
              <a:gd name="connsiteY8" fmla="*/ 1107930 h 3656018"/>
              <a:gd name="connsiteX9" fmla="*/ 44067 w 1399387"/>
              <a:gd name="connsiteY9" fmla="*/ 682387 h 3656018"/>
              <a:gd name="connsiteX10" fmla="*/ 44067 w 1399387"/>
              <a:gd name="connsiteY10" fmla="*/ 469610 h 3656018"/>
              <a:gd name="connsiteX11" fmla="*/ 469610 w 1399387"/>
              <a:gd name="connsiteY11" fmla="*/ 44068 h 3656018"/>
              <a:gd name="connsiteX12" fmla="*/ 575998 w 1399387"/>
              <a:gd name="connsiteY12" fmla="*/ 0 h 3656018"/>
              <a:gd name="connsiteX0" fmla="*/ 575998 w 1151996"/>
              <a:gd name="connsiteY0" fmla="*/ 0 h 1151997"/>
              <a:gd name="connsiteX1" fmla="*/ 682386 w 1151996"/>
              <a:gd name="connsiteY1" fmla="*/ 44068 h 1151997"/>
              <a:gd name="connsiteX2" fmla="*/ 1107929 w 1151996"/>
              <a:gd name="connsiteY2" fmla="*/ 469610 h 1151997"/>
              <a:gd name="connsiteX3" fmla="*/ 1107929 w 1151996"/>
              <a:gd name="connsiteY3" fmla="*/ 682387 h 1151997"/>
              <a:gd name="connsiteX4" fmla="*/ 682386 w 1151996"/>
              <a:gd name="connsiteY4" fmla="*/ 1107930 h 1151997"/>
              <a:gd name="connsiteX5" fmla="*/ 469610 w 1151996"/>
              <a:gd name="connsiteY5" fmla="*/ 1107930 h 1151997"/>
              <a:gd name="connsiteX6" fmla="*/ 44067 w 1151996"/>
              <a:gd name="connsiteY6" fmla="*/ 682387 h 1151997"/>
              <a:gd name="connsiteX7" fmla="*/ 44067 w 1151996"/>
              <a:gd name="connsiteY7" fmla="*/ 469610 h 1151997"/>
              <a:gd name="connsiteX8" fmla="*/ 469610 w 1151996"/>
              <a:gd name="connsiteY8" fmla="*/ 44068 h 1151997"/>
              <a:gd name="connsiteX9" fmla="*/ 575998 w 1151996"/>
              <a:gd name="connsiteY9" fmla="*/ 0 h 1151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51996" h="1151997">
                <a:moveTo>
                  <a:pt x="575998" y="0"/>
                </a:moveTo>
                <a:cubicBezTo>
                  <a:pt x="614503" y="0"/>
                  <a:pt x="653008" y="14689"/>
                  <a:pt x="682386" y="44068"/>
                </a:cubicBezTo>
                <a:lnTo>
                  <a:pt x="1107929" y="469610"/>
                </a:lnTo>
                <a:cubicBezTo>
                  <a:pt x="1166686" y="528367"/>
                  <a:pt x="1166686" y="623630"/>
                  <a:pt x="1107929" y="682387"/>
                </a:cubicBezTo>
                <a:lnTo>
                  <a:pt x="682386" y="1107930"/>
                </a:lnTo>
                <a:cubicBezTo>
                  <a:pt x="623629" y="1166687"/>
                  <a:pt x="528367" y="1166687"/>
                  <a:pt x="469610" y="1107930"/>
                </a:cubicBezTo>
                <a:lnTo>
                  <a:pt x="44067" y="682387"/>
                </a:lnTo>
                <a:cubicBezTo>
                  <a:pt x="-14690" y="623630"/>
                  <a:pt x="-14690" y="528367"/>
                  <a:pt x="44067" y="469610"/>
                </a:cubicBezTo>
                <a:lnTo>
                  <a:pt x="469610" y="44068"/>
                </a:lnTo>
                <a:cubicBezTo>
                  <a:pt x="498988" y="14689"/>
                  <a:pt x="537493" y="0"/>
                  <a:pt x="57599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dirty="0" smtClean="0">
                <a:latin typeface="linea-basic-10" panose="02000509000000000000" pitchFamily="49" charset="0"/>
              </a:rPr>
              <a:t>V</a:t>
            </a:r>
            <a:endParaRPr lang="en-US" sz="3600" dirty="0">
              <a:latin typeface="linea-basic-10" panose="02000509000000000000" pitchFamily="49" charset="0"/>
            </a:endParaRPr>
          </a:p>
        </p:txBody>
      </p:sp>
      <p:sp>
        <p:nvSpPr>
          <p:cNvPr id="26" name="Freeform 25"/>
          <p:cNvSpPr/>
          <p:nvPr/>
        </p:nvSpPr>
        <p:spPr>
          <a:xfrm>
            <a:off x="9929094" y="2649217"/>
            <a:ext cx="1151996" cy="1151997"/>
          </a:xfrm>
          <a:custGeom>
            <a:avLst/>
            <a:gdLst>
              <a:gd name="connsiteX0" fmla="*/ 1399387 w 3529838"/>
              <a:gd name="connsiteY0" fmla="*/ 1474949 h 3656018"/>
              <a:gd name="connsiteX1" fmla="*/ 3529838 w 3529838"/>
              <a:gd name="connsiteY1" fmla="*/ 1474949 h 3656018"/>
              <a:gd name="connsiteX2" fmla="*/ 3529838 w 3529838"/>
              <a:gd name="connsiteY2" fmla="*/ 3656018 h 3656018"/>
              <a:gd name="connsiteX3" fmla="*/ 1399387 w 3529838"/>
              <a:gd name="connsiteY3" fmla="*/ 3656018 h 3656018"/>
              <a:gd name="connsiteX4" fmla="*/ 575998 w 3529838"/>
              <a:gd name="connsiteY4" fmla="*/ 0 h 3656018"/>
              <a:gd name="connsiteX5" fmla="*/ 682386 w 3529838"/>
              <a:gd name="connsiteY5" fmla="*/ 44068 h 3656018"/>
              <a:gd name="connsiteX6" fmla="*/ 1107929 w 3529838"/>
              <a:gd name="connsiteY6" fmla="*/ 469610 h 3656018"/>
              <a:gd name="connsiteX7" fmla="*/ 1107929 w 3529838"/>
              <a:gd name="connsiteY7" fmla="*/ 682387 h 3656018"/>
              <a:gd name="connsiteX8" fmla="*/ 682386 w 3529838"/>
              <a:gd name="connsiteY8" fmla="*/ 1107930 h 3656018"/>
              <a:gd name="connsiteX9" fmla="*/ 469610 w 3529838"/>
              <a:gd name="connsiteY9" fmla="*/ 1107930 h 3656018"/>
              <a:gd name="connsiteX10" fmla="*/ 44067 w 3529838"/>
              <a:gd name="connsiteY10" fmla="*/ 682387 h 3656018"/>
              <a:gd name="connsiteX11" fmla="*/ 44067 w 3529838"/>
              <a:gd name="connsiteY11" fmla="*/ 469610 h 3656018"/>
              <a:gd name="connsiteX12" fmla="*/ 469610 w 3529838"/>
              <a:gd name="connsiteY12" fmla="*/ 44068 h 3656018"/>
              <a:gd name="connsiteX13" fmla="*/ 575998 w 3529838"/>
              <a:gd name="connsiteY13" fmla="*/ 0 h 3656018"/>
              <a:gd name="connsiteX0" fmla="*/ 1399387 w 3529838"/>
              <a:gd name="connsiteY0" fmla="*/ 1474949 h 3656018"/>
              <a:gd name="connsiteX1" fmla="*/ 3529838 w 3529838"/>
              <a:gd name="connsiteY1" fmla="*/ 1474949 h 3656018"/>
              <a:gd name="connsiteX2" fmla="*/ 1399387 w 3529838"/>
              <a:gd name="connsiteY2" fmla="*/ 3656018 h 3656018"/>
              <a:gd name="connsiteX3" fmla="*/ 1399387 w 3529838"/>
              <a:gd name="connsiteY3" fmla="*/ 1474949 h 3656018"/>
              <a:gd name="connsiteX4" fmla="*/ 575998 w 3529838"/>
              <a:gd name="connsiteY4" fmla="*/ 0 h 3656018"/>
              <a:gd name="connsiteX5" fmla="*/ 682386 w 3529838"/>
              <a:gd name="connsiteY5" fmla="*/ 44068 h 3656018"/>
              <a:gd name="connsiteX6" fmla="*/ 1107929 w 3529838"/>
              <a:gd name="connsiteY6" fmla="*/ 469610 h 3656018"/>
              <a:gd name="connsiteX7" fmla="*/ 1107929 w 3529838"/>
              <a:gd name="connsiteY7" fmla="*/ 682387 h 3656018"/>
              <a:gd name="connsiteX8" fmla="*/ 682386 w 3529838"/>
              <a:gd name="connsiteY8" fmla="*/ 1107930 h 3656018"/>
              <a:gd name="connsiteX9" fmla="*/ 469610 w 3529838"/>
              <a:gd name="connsiteY9" fmla="*/ 1107930 h 3656018"/>
              <a:gd name="connsiteX10" fmla="*/ 44067 w 3529838"/>
              <a:gd name="connsiteY10" fmla="*/ 682387 h 3656018"/>
              <a:gd name="connsiteX11" fmla="*/ 44067 w 3529838"/>
              <a:gd name="connsiteY11" fmla="*/ 469610 h 3656018"/>
              <a:gd name="connsiteX12" fmla="*/ 469610 w 3529838"/>
              <a:gd name="connsiteY12" fmla="*/ 44068 h 3656018"/>
              <a:gd name="connsiteX13" fmla="*/ 575998 w 3529838"/>
              <a:gd name="connsiteY13" fmla="*/ 0 h 3656018"/>
              <a:gd name="connsiteX0" fmla="*/ 1399387 w 1399387"/>
              <a:gd name="connsiteY0" fmla="*/ 1474949 h 3656018"/>
              <a:gd name="connsiteX1" fmla="*/ 1399387 w 1399387"/>
              <a:gd name="connsiteY1" fmla="*/ 3656018 h 3656018"/>
              <a:gd name="connsiteX2" fmla="*/ 1399387 w 1399387"/>
              <a:gd name="connsiteY2" fmla="*/ 1474949 h 3656018"/>
              <a:gd name="connsiteX3" fmla="*/ 575998 w 1399387"/>
              <a:gd name="connsiteY3" fmla="*/ 0 h 3656018"/>
              <a:gd name="connsiteX4" fmla="*/ 682386 w 1399387"/>
              <a:gd name="connsiteY4" fmla="*/ 44068 h 3656018"/>
              <a:gd name="connsiteX5" fmla="*/ 1107929 w 1399387"/>
              <a:gd name="connsiteY5" fmla="*/ 469610 h 3656018"/>
              <a:gd name="connsiteX6" fmla="*/ 1107929 w 1399387"/>
              <a:gd name="connsiteY6" fmla="*/ 682387 h 3656018"/>
              <a:gd name="connsiteX7" fmla="*/ 682386 w 1399387"/>
              <a:gd name="connsiteY7" fmla="*/ 1107930 h 3656018"/>
              <a:gd name="connsiteX8" fmla="*/ 469610 w 1399387"/>
              <a:gd name="connsiteY8" fmla="*/ 1107930 h 3656018"/>
              <a:gd name="connsiteX9" fmla="*/ 44067 w 1399387"/>
              <a:gd name="connsiteY9" fmla="*/ 682387 h 3656018"/>
              <a:gd name="connsiteX10" fmla="*/ 44067 w 1399387"/>
              <a:gd name="connsiteY10" fmla="*/ 469610 h 3656018"/>
              <a:gd name="connsiteX11" fmla="*/ 469610 w 1399387"/>
              <a:gd name="connsiteY11" fmla="*/ 44068 h 3656018"/>
              <a:gd name="connsiteX12" fmla="*/ 575998 w 1399387"/>
              <a:gd name="connsiteY12" fmla="*/ 0 h 3656018"/>
              <a:gd name="connsiteX0" fmla="*/ 575998 w 1151996"/>
              <a:gd name="connsiteY0" fmla="*/ 0 h 1151997"/>
              <a:gd name="connsiteX1" fmla="*/ 682386 w 1151996"/>
              <a:gd name="connsiteY1" fmla="*/ 44068 h 1151997"/>
              <a:gd name="connsiteX2" fmla="*/ 1107929 w 1151996"/>
              <a:gd name="connsiteY2" fmla="*/ 469610 h 1151997"/>
              <a:gd name="connsiteX3" fmla="*/ 1107929 w 1151996"/>
              <a:gd name="connsiteY3" fmla="*/ 682387 h 1151997"/>
              <a:gd name="connsiteX4" fmla="*/ 682386 w 1151996"/>
              <a:gd name="connsiteY4" fmla="*/ 1107930 h 1151997"/>
              <a:gd name="connsiteX5" fmla="*/ 469610 w 1151996"/>
              <a:gd name="connsiteY5" fmla="*/ 1107930 h 1151997"/>
              <a:gd name="connsiteX6" fmla="*/ 44067 w 1151996"/>
              <a:gd name="connsiteY6" fmla="*/ 682387 h 1151997"/>
              <a:gd name="connsiteX7" fmla="*/ 44067 w 1151996"/>
              <a:gd name="connsiteY7" fmla="*/ 469610 h 1151997"/>
              <a:gd name="connsiteX8" fmla="*/ 469610 w 1151996"/>
              <a:gd name="connsiteY8" fmla="*/ 44068 h 1151997"/>
              <a:gd name="connsiteX9" fmla="*/ 575998 w 1151996"/>
              <a:gd name="connsiteY9" fmla="*/ 0 h 1151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51996" h="1151997">
                <a:moveTo>
                  <a:pt x="575998" y="0"/>
                </a:moveTo>
                <a:cubicBezTo>
                  <a:pt x="614503" y="0"/>
                  <a:pt x="653008" y="14689"/>
                  <a:pt x="682386" y="44068"/>
                </a:cubicBezTo>
                <a:lnTo>
                  <a:pt x="1107929" y="469610"/>
                </a:lnTo>
                <a:cubicBezTo>
                  <a:pt x="1166686" y="528367"/>
                  <a:pt x="1166686" y="623630"/>
                  <a:pt x="1107929" y="682387"/>
                </a:cubicBezTo>
                <a:lnTo>
                  <a:pt x="682386" y="1107930"/>
                </a:lnTo>
                <a:cubicBezTo>
                  <a:pt x="623629" y="1166687"/>
                  <a:pt x="528367" y="1166687"/>
                  <a:pt x="469610" y="1107930"/>
                </a:cubicBezTo>
                <a:lnTo>
                  <a:pt x="44067" y="682387"/>
                </a:lnTo>
                <a:cubicBezTo>
                  <a:pt x="-14690" y="623630"/>
                  <a:pt x="-14690" y="528367"/>
                  <a:pt x="44067" y="469610"/>
                </a:cubicBezTo>
                <a:lnTo>
                  <a:pt x="469610" y="44068"/>
                </a:lnTo>
                <a:cubicBezTo>
                  <a:pt x="498988" y="14689"/>
                  <a:pt x="537493" y="0"/>
                  <a:pt x="57599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dirty="0" smtClean="0">
                <a:latin typeface="linea-basic-10" panose="02000509000000000000" pitchFamily="49" charset="0"/>
              </a:rPr>
              <a:t>B</a:t>
            </a:r>
            <a:endParaRPr lang="en-US" sz="3600" dirty="0">
              <a:latin typeface="linea-basic-10" panose="02000509000000000000" pitchFamily="49" charset="0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538033" y="4746487"/>
            <a:ext cx="2235200" cy="728533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2133" dirty="0" smtClean="0">
                <a:latin typeface="Bebas Neue" charset="0"/>
                <a:ea typeface="Bebas Neue" charset="0"/>
                <a:cs typeface="Bebas Neue" charset="0"/>
              </a:rPr>
              <a:t>Sample Text</a:t>
            </a:r>
            <a:endParaRPr lang="en-US" sz="2133" dirty="0">
              <a:latin typeface="Bebas Neue" charset="0"/>
              <a:ea typeface="Bebas Neue" charset="0"/>
              <a:cs typeface="Bebas Neue" charset="0"/>
            </a:endParaRPr>
          </a:p>
          <a:p>
            <a:pPr algn="ctr">
              <a:lnSpc>
                <a:spcPct val="89000"/>
              </a:lnSpc>
            </a:pPr>
            <a:r>
              <a:rPr lang="en-US" sz="1200" dirty="0" err="1">
                <a:latin typeface="Source Sans Pro" charset="0"/>
              </a:rPr>
              <a:t>Donec</a:t>
            </a:r>
            <a:r>
              <a:rPr lang="en-US" sz="1200" dirty="0">
                <a:latin typeface="Source Sans Pro" charset="0"/>
              </a:rPr>
              <a:t> dapibus ex tortor, </a:t>
            </a:r>
            <a:r>
              <a:rPr lang="en-US" sz="1200" dirty="0" err="1">
                <a:latin typeface="Source Sans Pro" charset="0"/>
              </a:rPr>
              <a:t>pellentesque</a:t>
            </a:r>
            <a:endParaRPr lang="en-US" sz="1200" dirty="0">
              <a:latin typeface="Source Sans Pro" charset="0"/>
            </a:endParaRPr>
          </a:p>
        </p:txBody>
      </p:sp>
      <p:sp>
        <p:nvSpPr>
          <p:cNvPr id="34" name="Rectangle 33"/>
          <p:cNvSpPr/>
          <p:nvPr/>
        </p:nvSpPr>
        <p:spPr>
          <a:xfrm>
            <a:off x="2280851" y="1690488"/>
            <a:ext cx="2235200" cy="728533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2133" dirty="0" smtClean="0">
                <a:latin typeface="Bebas Neue" charset="0"/>
                <a:ea typeface="Bebas Neue" charset="0"/>
                <a:cs typeface="Bebas Neue" charset="0"/>
              </a:rPr>
              <a:t>Sample Text</a:t>
            </a:r>
            <a:endParaRPr lang="en-US" sz="2133" dirty="0">
              <a:latin typeface="Bebas Neue" charset="0"/>
              <a:ea typeface="Bebas Neue" charset="0"/>
              <a:cs typeface="Bebas Neue" charset="0"/>
            </a:endParaRPr>
          </a:p>
          <a:p>
            <a:pPr algn="ctr">
              <a:lnSpc>
                <a:spcPct val="89000"/>
              </a:lnSpc>
            </a:pPr>
            <a:r>
              <a:rPr lang="en-US" sz="1200" dirty="0" err="1">
                <a:latin typeface="Source Sans Pro" charset="0"/>
              </a:rPr>
              <a:t>Donec</a:t>
            </a:r>
            <a:r>
              <a:rPr lang="en-US" sz="1200" dirty="0">
                <a:latin typeface="Source Sans Pro" charset="0"/>
              </a:rPr>
              <a:t> dapibus ex tortor, </a:t>
            </a:r>
            <a:r>
              <a:rPr lang="en-US" sz="1200" dirty="0" err="1">
                <a:latin typeface="Source Sans Pro" charset="0"/>
              </a:rPr>
              <a:t>pellentesque</a:t>
            </a:r>
            <a:endParaRPr lang="en-US" sz="1200" dirty="0">
              <a:latin typeface="Source Sans Pro" charset="0"/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4130411" y="4746487"/>
            <a:ext cx="2235200" cy="728533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2133" dirty="0" smtClean="0">
                <a:latin typeface="Bebas Neue" charset="0"/>
                <a:ea typeface="Bebas Neue" charset="0"/>
                <a:cs typeface="Bebas Neue" charset="0"/>
              </a:rPr>
              <a:t>Sample Text</a:t>
            </a:r>
            <a:endParaRPr lang="en-US" sz="2133" dirty="0">
              <a:latin typeface="Bebas Neue" charset="0"/>
              <a:ea typeface="Bebas Neue" charset="0"/>
              <a:cs typeface="Bebas Neue" charset="0"/>
            </a:endParaRPr>
          </a:p>
          <a:p>
            <a:pPr algn="ctr">
              <a:lnSpc>
                <a:spcPct val="89000"/>
              </a:lnSpc>
            </a:pPr>
            <a:r>
              <a:rPr lang="en-US" sz="1200" dirty="0" err="1">
                <a:latin typeface="Source Sans Pro" charset="0"/>
              </a:rPr>
              <a:t>Donec</a:t>
            </a:r>
            <a:r>
              <a:rPr lang="en-US" sz="1200" dirty="0">
                <a:latin typeface="Source Sans Pro" charset="0"/>
              </a:rPr>
              <a:t> dapibus ex tortor, </a:t>
            </a:r>
            <a:r>
              <a:rPr lang="en-US" sz="1200" dirty="0" err="1">
                <a:latin typeface="Source Sans Pro" charset="0"/>
              </a:rPr>
              <a:t>pellentesque</a:t>
            </a:r>
            <a:endParaRPr lang="en-US" sz="1200" dirty="0">
              <a:latin typeface="Source Sans Pro" charset="0"/>
            </a:endParaRPr>
          </a:p>
        </p:txBody>
      </p:sp>
      <p:sp>
        <p:nvSpPr>
          <p:cNvPr id="36" name="Rectangle 35"/>
          <p:cNvSpPr/>
          <p:nvPr/>
        </p:nvSpPr>
        <p:spPr>
          <a:xfrm>
            <a:off x="5873229" y="1690488"/>
            <a:ext cx="2235200" cy="728533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2133" dirty="0" smtClean="0">
                <a:latin typeface="Bebas Neue" charset="0"/>
                <a:ea typeface="Bebas Neue" charset="0"/>
                <a:cs typeface="Bebas Neue" charset="0"/>
              </a:rPr>
              <a:t>Sample Text</a:t>
            </a:r>
            <a:endParaRPr lang="en-US" sz="2133" dirty="0">
              <a:latin typeface="Bebas Neue" charset="0"/>
              <a:ea typeface="Bebas Neue" charset="0"/>
              <a:cs typeface="Bebas Neue" charset="0"/>
            </a:endParaRPr>
          </a:p>
          <a:p>
            <a:pPr algn="ctr">
              <a:lnSpc>
                <a:spcPct val="89000"/>
              </a:lnSpc>
            </a:pPr>
            <a:r>
              <a:rPr lang="en-US" sz="1200" dirty="0" err="1">
                <a:latin typeface="Source Sans Pro" charset="0"/>
              </a:rPr>
              <a:t>Donec</a:t>
            </a:r>
            <a:r>
              <a:rPr lang="en-US" sz="1200" dirty="0">
                <a:latin typeface="Source Sans Pro" charset="0"/>
              </a:rPr>
              <a:t> dapibus ex tortor, </a:t>
            </a:r>
            <a:r>
              <a:rPr lang="en-US" sz="1200" dirty="0" err="1">
                <a:latin typeface="Source Sans Pro" charset="0"/>
              </a:rPr>
              <a:t>pellentesque</a:t>
            </a:r>
            <a:endParaRPr lang="en-US" sz="1200" dirty="0">
              <a:latin typeface="Source Sans Pro" charset="0"/>
            </a:endParaRPr>
          </a:p>
        </p:txBody>
      </p:sp>
      <p:sp>
        <p:nvSpPr>
          <p:cNvPr id="37" name="Rectangle 36"/>
          <p:cNvSpPr/>
          <p:nvPr/>
        </p:nvSpPr>
        <p:spPr>
          <a:xfrm>
            <a:off x="7660880" y="4746487"/>
            <a:ext cx="2235200" cy="728533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2133" dirty="0" smtClean="0">
                <a:latin typeface="Bebas Neue" charset="0"/>
                <a:ea typeface="Bebas Neue" charset="0"/>
                <a:cs typeface="Bebas Neue" charset="0"/>
              </a:rPr>
              <a:t>Sample Text</a:t>
            </a:r>
            <a:endParaRPr lang="en-US" sz="2133" dirty="0">
              <a:latin typeface="Bebas Neue" charset="0"/>
              <a:ea typeface="Bebas Neue" charset="0"/>
              <a:cs typeface="Bebas Neue" charset="0"/>
            </a:endParaRPr>
          </a:p>
          <a:p>
            <a:pPr algn="ctr">
              <a:lnSpc>
                <a:spcPct val="89000"/>
              </a:lnSpc>
            </a:pPr>
            <a:r>
              <a:rPr lang="en-US" sz="1200" dirty="0" err="1">
                <a:latin typeface="Source Sans Pro" charset="0"/>
              </a:rPr>
              <a:t>Donec</a:t>
            </a:r>
            <a:r>
              <a:rPr lang="en-US" sz="1200" dirty="0">
                <a:latin typeface="Source Sans Pro" charset="0"/>
              </a:rPr>
              <a:t> dapibus ex tortor, </a:t>
            </a:r>
            <a:r>
              <a:rPr lang="en-US" sz="1200" dirty="0" err="1">
                <a:latin typeface="Source Sans Pro" charset="0"/>
              </a:rPr>
              <a:t>pellentesque</a:t>
            </a:r>
            <a:endParaRPr lang="en-US" sz="1200" dirty="0">
              <a:latin typeface="Source Sans Pro" charset="0"/>
            </a:endParaRPr>
          </a:p>
        </p:txBody>
      </p:sp>
      <p:sp>
        <p:nvSpPr>
          <p:cNvPr id="38" name="Rectangle 37"/>
          <p:cNvSpPr/>
          <p:nvPr/>
        </p:nvSpPr>
        <p:spPr>
          <a:xfrm>
            <a:off x="9403698" y="1690488"/>
            <a:ext cx="2235200" cy="728533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2133" dirty="0" smtClean="0">
                <a:latin typeface="Bebas Neue" charset="0"/>
                <a:ea typeface="Bebas Neue" charset="0"/>
                <a:cs typeface="Bebas Neue" charset="0"/>
              </a:rPr>
              <a:t>Sample Text</a:t>
            </a:r>
            <a:endParaRPr lang="en-US" sz="2133" dirty="0">
              <a:latin typeface="Bebas Neue" charset="0"/>
              <a:ea typeface="Bebas Neue" charset="0"/>
              <a:cs typeface="Bebas Neue" charset="0"/>
            </a:endParaRPr>
          </a:p>
          <a:p>
            <a:pPr algn="ctr">
              <a:lnSpc>
                <a:spcPct val="89000"/>
              </a:lnSpc>
            </a:pPr>
            <a:r>
              <a:rPr lang="en-US" sz="1200" dirty="0" err="1">
                <a:latin typeface="Source Sans Pro" charset="0"/>
              </a:rPr>
              <a:t>Donec</a:t>
            </a:r>
            <a:r>
              <a:rPr lang="en-US" sz="1200" dirty="0">
                <a:latin typeface="Source Sans Pro" charset="0"/>
              </a:rPr>
              <a:t> dapibus ex tortor, </a:t>
            </a:r>
            <a:r>
              <a:rPr lang="en-US" sz="1200" dirty="0" err="1">
                <a:latin typeface="Source Sans Pro" charset="0"/>
              </a:rPr>
              <a:t>pellentesque</a:t>
            </a:r>
            <a:endParaRPr lang="en-US" sz="1200" dirty="0">
              <a:latin typeface="Source Sans Pro" charset="0"/>
            </a:endParaRPr>
          </a:p>
        </p:txBody>
      </p:sp>
      <p:sp>
        <p:nvSpPr>
          <p:cNvPr id="39" name="Freeform 38"/>
          <p:cNvSpPr/>
          <p:nvPr/>
        </p:nvSpPr>
        <p:spPr>
          <a:xfrm>
            <a:off x="1454272" y="4297082"/>
            <a:ext cx="403768" cy="403768"/>
          </a:xfrm>
          <a:custGeom>
            <a:avLst/>
            <a:gdLst>
              <a:gd name="connsiteX0" fmla="*/ 1399387 w 3529838"/>
              <a:gd name="connsiteY0" fmla="*/ 1474949 h 3656018"/>
              <a:gd name="connsiteX1" fmla="*/ 3529838 w 3529838"/>
              <a:gd name="connsiteY1" fmla="*/ 1474949 h 3656018"/>
              <a:gd name="connsiteX2" fmla="*/ 3529838 w 3529838"/>
              <a:gd name="connsiteY2" fmla="*/ 3656018 h 3656018"/>
              <a:gd name="connsiteX3" fmla="*/ 1399387 w 3529838"/>
              <a:gd name="connsiteY3" fmla="*/ 3656018 h 3656018"/>
              <a:gd name="connsiteX4" fmla="*/ 575998 w 3529838"/>
              <a:gd name="connsiteY4" fmla="*/ 0 h 3656018"/>
              <a:gd name="connsiteX5" fmla="*/ 682386 w 3529838"/>
              <a:gd name="connsiteY5" fmla="*/ 44068 h 3656018"/>
              <a:gd name="connsiteX6" fmla="*/ 1107929 w 3529838"/>
              <a:gd name="connsiteY6" fmla="*/ 469610 h 3656018"/>
              <a:gd name="connsiteX7" fmla="*/ 1107929 w 3529838"/>
              <a:gd name="connsiteY7" fmla="*/ 682387 h 3656018"/>
              <a:gd name="connsiteX8" fmla="*/ 682386 w 3529838"/>
              <a:gd name="connsiteY8" fmla="*/ 1107930 h 3656018"/>
              <a:gd name="connsiteX9" fmla="*/ 469610 w 3529838"/>
              <a:gd name="connsiteY9" fmla="*/ 1107930 h 3656018"/>
              <a:gd name="connsiteX10" fmla="*/ 44067 w 3529838"/>
              <a:gd name="connsiteY10" fmla="*/ 682387 h 3656018"/>
              <a:gd name="connsiteX11" fmla="*/ 44067 w 3529838"/>
              <a:gd name="connsiteY11" fmla="*/ 469610 h 3656018"/>
              <a:gd name="connsiteX12" fmla="*/ 469610 w 3529838"/>
              <a:gd name="connsiteY12" fmla="*/ 44068 h 3656018"/>
              <a:gd name="connsiteX13" fmla="*/ 575998 w 3529838"/>
              <a:gd name="connsiteY13" fmla="*/ 0 h 3656018"/>
              <a:gd name="connsiteX0" fmla="*/ 1399387 w 3529838"/>
              <a:gd name="connsiteY0" fmla="*/ 1474949 h 3656018"/>
              <a:gd name="connsiteX1" fmla="*/ 3529838 w 3529838"/>
              <a:gd name="connsiteY1" fmla="*/ 1474949 h 3656018"/>
              <a:gd name="connsiteX2" fmla="*/ 1399387 w 3529838"/>
              <a:gd name="connsiteY2" fmla="*/ 3656018 h 3656018"/>
              <a:gd name="connsiteX3" fmla="*/ 1399387 w 3529838"/>
              <a:gd name="connsiteY3" fmla="*/ 1474949 h 3656018"/>
              <a:gd name="connsiteX4" fmla="*/ 575998 w 3529838"/>
              <a:gd name="connsiteY4" fmla="*/ 0 h 3656018"/>
              <a:gd name="connsiteX5" fmla="*/ 682386 w 3529838"/>
              <a:gd name="connsiteY5" fmla="*/ 44068 h 3656018"/>
              <a:gd name="connsiteX6" fmla="*/ 1107929 w 3529838"/>
              <a:gd name="connsiteY6" fmla="*/ 469610 h 3656018"/>
              <a:gd name="connsiteX7" fmla="*/ 1107929 w 3529838"/>
              <a:gd name="connsiteY7" fmla="*/ 682387 h 3656018"/>
              <a:gd name="connsiteX8" fmla="*/ 682386 w 3529838"/>
              <a:gd name="connsiteY8" fmla="*/ 1107930 h 3656018"/>
              <a:gd name="connsiteX9" fmla="*/ 469610 w 3529838"/>
              <a:gd name="connsiteY9" fmla="*/ 1107930 h 3656018"/>
              <a:gd name="connsiteX10" fmla="*/ 44067 w 3529838"/>
              <a:gd name="connsiteY10" fmla="*/ 682387 h 3656018"/>
              <a:gd name="connsiteX11" fmla="*/ 44067 w 3529838"/>
              <a:gd name="connsiteY11" fmla="*/ 469610 h 3656018"/>
              <a:gd name="connsiteX12" fmla="*/ 469610 w 3529838"/>
              <a:gd name="connsiteY12" fmla="*/ 44068 h 3656018"/>
              <a:gd name="connsiteX13" fmla="*/ 575998 w 3529838"/>
              <a:gd name="connsiteY13" fmla="*/ 0 h 3656018"/>
              <a:gd name="connsiteX0" fmla="*/ 1399387 w 1399387"/>
              <a:gd name="connsiteY0" fmla="*/ 1474949 h 3656018"/>
              <a:gd name="connsiteX1" fmla="*/ 1399387 w 1399387"/>
              <a:gd name="connsiteY1" fmla="*/ 3656018 h 3656018"/>
              <a:gd name="connsiteX2" fmla="*/ 1399387 w 1399387"/>
              <a:gd name="connsiteY2" fmla="*/ 1474949 h 3656018"/>
              <a:gd name="connsiteX3" fmla="*/ 575998 w 1399387"/>
              <a:gd name="connsiteY3" fmla="*/ 0 h 3656018"/>
              <a:gd name="connsiteX4" fmla="*/ 682386 w 1399387"/>
              <a:gd name="connsiteY4" fmla="*/ 44068 h 3656018"/>
              <a:gd name="connsiteX5" fmla="*/ 1107929 w 1399387"/>
              <a:gd name="connsiteY5" fmla="*/ 469610 h 3656018"/>
              <a:gd name="connsiteX6" fmla="*/ 1107929 w 1399387"/>
              <a:gd name="connsiteY6" fmla="*/ 682387 h 3656018"/>
              <a:gd name="connsiteX7" fmla="*/ 682386 w 1399387"/>
              <a:gd name="connsiteY7" fmla="*/ 1107930 h 3656018"/>
              <a:gd name="connsiteX8" fmla="*/ 469610 w 1399387"/>
              <a:gd name="connsiteY8" fmla="*/ 1107930 h 3656018"/>
              <a:gd name="connsiteX9" fmla="*/ 44067 w 1399387"/>
              <a:gd name="connsiteY9" fmla="*/ 682387 h 3656018"/>
              <a:gd name="connsiteX10" fmla="*/ 44067 w 1399387"/>
              <a:gd name="connsiteY10" fmla="*/ 469610 h 3656018"/>
              <a:gd name="connsiteX11" fmla="*/ 469610 w 1399387"/>
              <a:gd name="connsiteY11" fmla="*/ 44068 h 3656018"/>
              <a:gd name="connsiteX12" fmla="*/ 575998 w 1399387"/>
              <a:gd name="connsiteY12" fmla="*/ 0 h 3656018"/>
              <a:gd name="connsiteX0" fmla="*/ 575998 w 1151996"/>
              <a:gd name="connsiteY0" fmla="*/ 0 h 1151997"/>
              <a:gd name="connsiteX1" fmla="*/ 682386 w 1151996"/>
              <a:gd name="connsiteY1" fmla="*/ 44068 h 1151997"/>
              <a:gd name="connsiteX2" fmla="*/ 1107929 w 1151996"/>
              <a:gd name="connsiteY2" fmla="*/ 469610 h 1151997"/>
              <a:gd name="connsiteX3" fmla="*/ 1107929 w 1151996"/>
              <a:gd name="connsiteY3" fmla="*/ 682387 h 1151997"/>
              <a:gd name="connsiteX4" fmla="*/ 682386 w 1151996"/>
              <a:gd name="connsiteY4" fmla="*/ 1107930 h 1151997"/>
              <a:gd name="connsiteX5" fmla="*/ 469610 w 1151996"/>
              <a:gd name="connsiteY5" fmla="*/ 1107930 h 1151997"/>
              <a:gd name="connsiteX6" fmla="*/ 44067 w 1151996"/>
              <a:gd name="connsiteY6" fmla="*/ 682387 h 1151997"/>
              <a:gd name="connsiteX7" fmla="*/ 44067 w 1151996"/>
              <a:gd name="connsiteY7" fmla="*/ 469610 h 1151997"/>
              <a:gd name="connsiteX8" fmla="*/ 469610 w 1151996"/>
              <a:gd name="connsiteY8" fmla="*/ 44068 h 1151997"/>
              <a:gd name="connsiteX9" fmla="*/ 575998 w 1151996"/>
              <a:gd name="connsiteY9" fmla="*/ 0 h 1151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51996" h="1151997">
                <a:moveTo>
                  <a:pt x="575998" y="0"/>
                </a:moveTo>
                <a:cubicBezTo>
                  <a:pt x="614503" y="0"/>
                  <a:pt x="653008" y="14689"/>
                  <a:pt x="682386" y="44068"/>
                </a:cubicBezTo>
                <a:lnTo>
                  <a:pt x="1107929" y="469610"/>
                </a:lnTo>
                <a:cubicBezTo>
                  <a:pt x="1166686" y="528367"/>
                  <a:pt x="1166686" y="623630"/>
                  <a:pt x="1107929" y="682387"/>
                </a:cubicBezTo>
                <a:lnTo>
                  <a:pt x="682386" y="1107930"/>
                </a:lnTo>
                <a:cubicBezTo>
                  <a:pt x="623629" y="1166687"/>
                  <a:pt x="528367" y="1166687"/>
                  <a:pt x="469610" y="1107930"/>
                </a:cubicBezTo>
                <a:lnTo>
                  <a:pt x="44067" y="682387"/>
                </a:lnTo>
                <a:cubicBezTo>
                  <a:pt x="-14690" y="623630"/>
                  <a:pt x="-14690" y="528367"/>
                  <a:pt x="44067" y="469610"/>
                </a:cubicBezTo>
                <a:lnTo>
                  <a:pt x="469610" y="44068"/>
                </a:lnTo>
                <a:cubicBezTo>
                  <a:pt x="498988" y="14689"/>
                  <a:pt x="537493" y="0"/>
                  <a:pt x="575998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smtClean="0">
                <a:latin typeface="Bebas Neue" charset="0"/>
                <a:ea typeface="Bebas Neue" charset="0"/>
                <a:cs typeface="Bebas Neue" charset="0"/>
              </a:rPr>
              <a:t>01</a:t>
            </a:r>
            <a:endParaRPr lang="en-US" sz="1600" b="1" dirty="0"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40" name="Freeform 39"/>
          <p:cNvSpPr/>
          <p:nvPr/>
        </p:nvSpPr>
        <p:spPr>
          <a:xfrm>
            <a:off x="5038846" y="4297082"/>
            <a:ext cx="403768" cy="403768"/>
          </a:xfrm>
          <a:custGeom>
            <a:avLst/>
            <a:gdLst>
              <a:gd name="connsiteX0" fmla="*/ 1399387 w 3529838"/>
              <a:gd name="connsiteY0" fmla="*/ 1474949 h 3656018"/>
              <a:gd name="connsiteX1" fmla="*/ 3529838 w 3529838"/>
              <a:gd name="connsiteY1" fmla="*/ 1474949 h 3656018"/>
              <a:gd name="connsiteX2" fmla="*/ 3529838 w 3529838"/>
              <a:gd name="connsiteY2" fmla="*/ 3656018 h 3656018"/>
              <a:gd name="connsiteX3" fmla="*/ 1399387 w 3529838"/>
              <a:gd name="connsiteY3" fmla="*/ 3656018 h 3656018"/>
              <a:gd name="connsiteX4" fmla="*/ 575998 w 3529838"/>
              <a:gd name="connsiteY4" fmla="*/ 0 h 3656018"/>
              <a:gd name="connsiteX5" fmla="*/ 682386 w 3529838"/>
              <a:gd name="connsiteY5" fmla="*/ 44068 h 3656018"/>
              <a:gd name="connsiteX6" fmla="*/ 1107929 w 3529838"/>
              <a:gd name="connsiteY6" fmla="*/ 469610 h 3656018"/>
              <a:gd name="connsiteX7" fmla="*/ 1107929 w 3529838"/>
              <a:gd name="connsiteY7" fmla="*/ 682387 h 3656018"/>
              <a:gd name="connsiteX8" fmla="*/ 682386 w 3529838"/>
              <a:gd name="connsiteY8" fmla="*/ 1107930 h 3656018"/>
              <a:gd name="connsiteX9" fmla="*/ 469610 w 3529838"/>
              <a:gd name="connsiteY9" fmla="*/ 1107930 h 3656018"/>
              <a:gd name="connsiteX10" fmla="*/ 44067 w 3529838"/>
              <a:gd name="connsiteY10" fmla="*/ 682387 h 3656018"/>
              <a:gd name="connsiteX11" fmla="*/ 44067 w 3529838"/>
              <a:gd name="connsiteY11" fmla="*/ 469610 h 3656018"/>
              <a:gd name="connsiteX12" fmla="*/ 469610 w 3529838"/>
              <a:gd name="connsiteY12" fmla="*/ 44068 h 3656018"/>
              <a:gd name="connsiteX13" fmla="*/ 575998 w 3529838"/>
              <a:gd name="connsiteY13" fmla="*/ 0 h 3656018"/>
              <a:gd name="connsiteX0" fmla="*/ 1399387 w 3529838"/>
              <a:gd name="connsiteY0" fmla="*/ 1474949 h 3656018"/>
              <a:gd name="connsiteX1" fmla="*/ 3529838 w 3529838"/>
              <a:gd name="connsiteY1" fmla="*/ 1474949 h 3656018"/>
              <a:gd name="connsiteX2" fmla="*/ 1399387 w 3529838"/>
              <a:gd name="connsiteY2" fmla="*/ 3656018 h 3656018"/>
              <a:gd name="connsiteX3" fmla="*/ 1399387 w 3529838"/>
              <a:gd name="connsiteY3" fmla="*/ 1474949 h 3656018"/>
              <a:gd name="connsiteX4" fmla="*/ 575998 w 3529838"/>
              <a:gd name="connsiteY4" fmla="*/ 0 h 3656018"/>
              <a:gd name="connsiteX5" fmla="*/ 682386 w 3529838"/>
              <a:gd name="connsiteY5" fmla="*/ 44068 h 3656018"/>
              <a:gd name="connsiteX6" fmla="*/ 1107929 w 3529838"/>
              <a:gd name="connsiteY6" fmla="*/ 469610 h 3656018"/>
              <a:gd name="connsiteX7" fmla="*/ 1107929 w 3529838"/>
              <a:gd name="connsiteY7" fmla="*/ 682387 h 3656018"/>
              <a:gd name="connsiteX8" fmla="*/ 682386 w 3529838"/>
              <a:gd name="connsiteY8" fmla="*/ 1107930 h 3656018"/>
              <a:gd name="connsiteX9" fmla="*/ 469610 w 3529838"/>
              <a:gd name="connsiteY9" fmla="*/ 1107930 h 3656018"/>
              <a:gd name="connsiteX10" fmla="*/ 44067 w 3529838"/>
              <a:gd name="connsiteY10" fmla="*/ 682387 h 3656018"/>
              <a:gd name="connsiteX11" fmla="*/ 44067 w 3529838"/>
              <a:gd name="connsiteY11" fmla="*/ 469610 h 3656018"/>
              <a:gd name="connsiteX12" fmla="*/ 469610 w 3529838"/>
              <a:gd name="connsiteY12" fmla="*/ 44068 h 3656018"/>
              <a:gd name="connsiteX13" fmla="*/ 575998 w 3529838"/>
              <a:gd name="connsiteY13" fmla="*/ 0 h 3656018"/>
              <a:gd name="connsiteX0" fmla="*/ 1399387 w 1399387"/>
              <a:gd name="connsiteY0" fmla="*/ 1474949 h 3656018"/>
              <a:gd name="connsiteX1" fmla="*/ 1399387 w 1399387"/>
              <a:gd name="connsiteY1" fmla="*/ 3656018 h 3656018"/>
              <a:gd name="connsiteX2" fmla="*/ 1399387 w 1399387"/>
              <a:gd name="connsiteY2" fmla="*/ 1474949 h 3656018"/>
              <a:gd name="connsiteX3" fmla="*/ 575998 w 1399387"/>
              <a:gd name="connsiteY3" fmla="*/ 0 h 3656018"/>
              <a:gd name="connsiteX4" fmla="*/ 682386 w 1399387"/>
              <a:gd name="connsiteY4" fmla="*/ 44068 h 3656018"/>
              <a:gd name="connsiteX5" fmla="*/ 1107929 w 1399387"/>
              <a:gd name="connsiteY5" fmla="*/ 469610 h 3656018"/>
              <a:gd name="connsiteX6" fmla="*/ 1107929 w 1399387"/>
              <a:gd name="connsiteY6" fmla="*/ 682387 h 3656018"/>
              <a:gd name="connsiteX7" fmla="*/ 682386 w 1399387"/>
              <a:gd name="connsiteY7" fmla="*/ 1107930 h 3656018"/>
              <a:gd name="connsiteX8" fmla="*/ 469610 w 1399387"/>
              <a:gd name="connsiteY8" fmla="*/ 1107930 h 3656018"/>
              <a:gd name="connsiteX9" fmla="*/ 44067 w 1399387"/>
              <a:gd name="connsiteY9" fmla="*/ 682387 h 3656018"/>
              <a:gd name="connsiteX10" fmla="*/ 44067 w 1399387"/>
              <a:gd name="connsiteY10" fmla="*/ 469610 h 3656018"/>
              <a:gd name="connsiteX11" fmla="*/ 469610 w 1399387"/>
              <a:gd name="connsiteY11" fmla="*/ 44068 h 3656018"/>
              <a:gd name="connsiteX12" fmla="*/ 575998 w 1399387"/>
              <a:gd name="connsiteY12" fmla="*/ 0 h 3656018"/>
              <a:gd name="connsiteX0" fmla="*/ 575998 w 1151996"/>
              <a:gd name="connsiteY0" fmla="*/ 0 h 1151997"/>
              <a:gd name="connsiteX1" fmla="*/ 682386 w 1151996"/>
              <a:gd name="connsiteY1" fmla="*/ 44068 h 1151997"/>
              <a:gd name="connsiteX2" fmla="*/ 1107929 w 1151996"/>
              <a:gd name="connsiteY2" fmla="*/ 469610 h 1151997"/>
              <a:gd name="connsiteX3" fmla="*/ 1107929 w 1151996"/>
              <a:gd name="connsiteY3" fmla="*/ 682387 h 1151997"/>
              <a:gd name="connsiteX4" fmla="*/ 682386 w 1151996"/>
              <a:gd name="connsiteY4" fmla="*/ 1107930 h 1151997"/>
              <a:gd name="connsiteX5" fmla="*/ 469610 w 1151996"/>
              <a:gd name="connsiteY5" fmla="*/ 1107930 h 1151997"/>
              <a:gd name="connsiteX6" fmla="*/ 44067 w 1151996"/>
              <a:gd name="connsiteY6" fmla="*/ 682387 h 1151997"/>
              <a:gd name="connsiteX7" fmla="*/ 44067 w 1151996"/>
              <a:gd name="connsiteY7" fmla="*/ 469610 h 1151997"/>
              <a:gd name="connsiteX8" fmla="*/ 469610 w 1151996"/>
              <a:gd name="connsiteY8" fmla="*/ 44068 h 1151997"/>
              <a:gd name="connsiteX9" fmla="*/ 575998 w 1151996"/>
              <a:gd name="connsiteY9" fmla="*/ 0 h 1151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51996" h="1151997">
                <a:moveTo>
                  <a:pt x="575998" y="0"/>
                </a:moveTo>
                <a:cubicBezTo>
                  <a:pt x="614503" y="0"/>
                  <a:pt x="653008" y="14689"/>
                  <a:pt x="682386" y="44068"/>
                </a:cubicBezTo>
                <a:lnTo>
                  <a:pt x="1107929" y="469610"/>
                </a:lnTo>
                <a:cubicBezTo>
                  <a:pt x="1166686" y="528367"/>
                  <a:pt x="1166686" y="623630"/>
                  <a:pt x="1107929" y="682387"/>
                </a:cubicBezTo>
                <a:lnTo>
                  <a:pt x="682386" y="1107930"/>
                </a:lnTo>
                <a:cubicBezTo>
                  <a:pt x="623629" y="1166687"/>
                  <a:pt x="528367" y="1166687"/>
                  <a:pt x="469610" y="1107930"/>
                </a:cubicBezTo>
                <a:lnTo>
                  <a:pt x="44067" y="682387"/>
                </a:lnTo>
                <a:cubicBezTo>
                  <a:pt x="-14690" y="623630"/>
                  <a:pt x="-14690" y="528367"/>
                  <a:pt x="44067" y="469610"/>
                </a:cubicBezTo>
                <a:lnTo>
                  <a:pt x="469610" y="44068"/>
                </a:lnTo>
                <a:cubicBezTo>
                  <a:pt x="498988" y="14689"/>
                  <a:pt x="537493" y="0"/>
                  <a:pt x="575998" y="0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smtClean="0">
                <a:latin typeface="Bebas Neue" charset="0"/>
                <a:ea typeface="Bebas Neue" charset="0"/>
                <a:cs typeface="Bebas Neue" charset="0"/>
              </a:rPr>
              <a:t>03</a:t>
            </a:r>
            <a:endParaRPr lang="en-US" sz="1600" b="1" dirty="0"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41" name="Freeform 40"/>
          <p:cNvSpPr/>
          <p:nvPr/>
        </p:nvSpPr>
        <p:spPr>
          <a:xfrm>
            <a:off x="8560390" y="4297082"/>
            <a:ext cx="403768" cy="403768"/>
          </a:xfrm>
          <a:custGeom>
            <a:avLst/>
            <a:gdLst>
              <a:gd name="connsiteX0" fmla="*/ 1399387 w 3529838"/>
              <a:gd name="connsiteY0" fmla="*/ 1474949 h 3656018"/>
              <a:gd name="connsiteX1" fmla="*/ 3529838 w 3529838"/>
              <a:gd name="connsiteY1" fmla="*/ 1474949 h 3656018"/>
              <a:gd name="connsiteX2" fmla="*/ 3529838 w 3529838"/>
              <a:gd name="connsiteY2" fmla="*/ 3656018 h 3656018"/>
              <a:gd name="connsiteX3" fmla="*/ 1399387 w 3529838"/>
              <a:gd name="connsiteY3" fmla="*/ 3656018 h 3656018"/>
              <a:gd name="connsiteX4" fmla="*/ 575998 w 3529838"/>
              <a:gd name="connsiteY4" fmla="*/ 0 h 3656018"/>
              <a:gd name="connsiteX5" fmla="*/ 682386 w 3529838"/>
              <a:gd name="connsiteY5" fmla="*/ 44068 h 3656018"/>
              <a:gd name="connsiteX6" fmla="*/ 1107929 w 3529838"/>
              <a:gd name="connsiteY6" fmla="*/ 469610 h 3656018"/>
              <a:gd name="connsiteX7" fmla="*/ 1107929 w 3529838"/>
              <a:gd name="connsiteY7" fmla="*/ 682387 h 3656018"/>
              <a:gd name="connsiteX8" fmla="*/ 682386 w 3529838"/>
              <a:gd name="connsiteY8" fmla="*/ 1107930 h 3656018"/>
              <a:gd name="connsiteX9" fmla="*/ 469610 w 3529838"/>
              <a:gd name="connsiteY9" fmla="*/ 1107930 h 3656018"/>
              <a:gd name="connsiteX10" fmla="*/ 44067 w 3529838"/>
              <a:gd name="connsiteY10" fmla="*/ 682387 h 3656018"/>
              <a:gd name="connsiteX11" fmla="*/ 44067 w 3529838"/>
              <a:gd name="connsiteY11" fmla="*/ 469610 h 3656018"/>
              <a:gd name="connsiteX12" fmla="*/ 469610 w 3529838"/>
              <a:gd name="connsiteY12" fmla="*/ 44068 h 3656018"/>
              <a:gd name="connsiteX13" fmla="*/ 575998 w 3529838"/>
              <a:gd name="connsiteY13" fmla="*/ 0 h 3656018"/>
              <a:gd name="connsiteX0" fmla="*/ 1399387 w 3529838"/>
              <a:gd name="connsiteY0" fmla="*/ 1474949 h 3656018"/>
              <a:gd name="connsiteX1" fmla="*/ 3529838 w 3529838"/>
              <a:gd name="connsiteY1" fmla="*/ 1474949 h 3656018"/>
              <a:gd name="connsiteX2" fmla="*/ 1399387 w 3529838"/>
              <a:gd name="connsiteY2" fmla="*/ 3656018 h 3656018"/>
              <a:gd name="connsiteX3" fmla="*/ 1399387 w 3529838"/>
              <a:gd name="connsiteY3" fmla="*/ 1474949 h 3656018"/>
              <a:gd name="connsiteX4" fmla="*/ 575998 w 3529838"/>
              <a:gd name="connsiteY4" fmla="*/ 0 h 3656018"/>
              <a:gd name="connsiteX5" fmla="*/ 682386 w 3529838"/>
              <a:gd name="connsiteY5" fmla="*/ 44068 h 3656018"/>
              <a:gd name="connsiteX6" fmla="*/ 1107929 w 3529838"/>
              <a:gd name="connsiteY6" fmla="*/ 469610 h 3656018"/>
              <a:gd name="connsiteX7" fmla="*/ 1107929 w 3529838"/>
              <a:gd name="connsiteY7" fmla="*/ 682387 h 3656018"/>
              <a:gd name="connsiteX8" fmla="*/ 682386 w 3529838"/>
              <a:gd name="connsiteY8" fmla="*/ 1107930 h 3656018"/>
              <a:gd name="connsiteX9" fmla="*/ 469610 w 3529838"/>
              <a:gd name="connsiteY9" fmla="*/ 1107930 h 3656018"/>
              <a:gd name="connsiteX10" fmla="*/ 44067 w 3529838"/>
              <a:gd name="connsiteY10" fmla="*/ 682387 h 3656018"/>
              <a:gd name="connsiteX11" fmla="*/ 44067 w 3529838"/>
              <a:gd name="connsiteY11" fmla="*/ 469610 h 3656018"/>
              <a:gd name="connsiteX12" fmla="*/ 469610 w 3529838"/>
              <a:gd name="connsiteY12" fmla="*/ 44068 h 3656018"/>
              <a:gd name="connsiteX13" fmla="*/ 575998 w 3529838"/>
              <a:gd name="connsiteY13" fmla="*/ 0 h 3656018"/>
              <a:gd name="connsiteX0" fmla="*/ 1399387 w 1399387"/>
              <a:gd name="connsiteY0" fmla="*/ 1474949 h 3656018"/>
              <a:gd name="connsiteX1" fmla="*/ 1399387 w 1399387"/>
              <a:gd name="connsiteY1" fmla="*/ 3656018 h 3656018"/>
              <a:gd name="connsiteX2" fmla="*/ 1399387 w 1399387"/>
              <a:gd name="connsiteY2" fmla="*/ 1474949 h 3656018"/>
              <a:gd name="connsiteX3" fmla="*/ 575998 w 1399387"/>
              <a:gd name="connsiteY3" fmla="*/ 0 h 3656018"/>
              <a:gd name="connsiteX4" fmla="*/ 682386 w 1399387"/>
              <a:gd name="connsiteY4" fmla="*/ 44068 h 3656018"/>
              <a:gd name="connsiteX5" fmla="*/ 1107929 w 1399387"/>
              <a:gd name="connsiteY5" fmla="*/ 469610 h 3656018"/>
              <a:gd name="connsiteX6" fmla="*/ 1107929 w 1399387"/>
              <a:gd name="connsiteY6" fmla="*/ 682387 h 3656018"/>
              <a:gd name="connsiteX7" fmla="*/ 682386 w 1399387"/>
              <a:gd name="connsiteY7" fmla="*/ 1107930 h 3656018"/>
              <a:gd name="connsiteX8" fmla="*/ 469610 w 1399387"/>
              <a:gd name="connsiteY8" fmla="*/ 1107930 h 3656018"/>
              <a:gd name="connsiteX9" fmla="*/ 44067 w 1399387"/>
              <a:gd name="connsiteY9" fmla="*/ 682387 h 3656018"/>
              <a:gd name="connsiteX10" fmla="*/ 44067 w 1399387"/>
              <a:gd name="connsiteY10" fmla="*/ 469610 h 3656018"/>
              <a:gd name="connsiteX11" fmla="*/ 469610 w 1399387"/>
              <a:gd name="connsiteY11" fmla="*/ 44068 h 3656018"/>
              <a:gd name="connsiteX12" fmla="*/ 575998 w 1399387"/>
              <a:gd name="connsiteY12" fmla="*/ 0 h 3656018"/>
              <a:gd name="connsiteX0" fmla="*/ 575998 w 1151996"/>
              <a:gd name="connsiteY0" fmla="*/ 0 h 1151997"/>
              <a:gd name="connsiteX1" fmla="*/ 682386 w 1151996"/>
              <a:gd name="connsiteY1" fmla="*/ 44068 h 1151997"/>
              <a:gd name="connsiteX2" fmla="*/ 1107929 w 1151996"/>
              <a:gd name="connsiteY2" fmla="*/ 469610 h 1151997"/>
              <a:gd name="connsiteX3" fmla="*/ 1107929 w 1151996"/>
              <a:gd name="connsiteY3" fmla="*/ 682387 h 1151997"/>
              <a:gd name="connsiteX4" fmla="*/ 682386 w 1151996"/>
              <a:gd name="connsiteY4" fmla="*/ 1107930 h 1151997"/>
              <a:gd name="connsiteX5" fmla="*/ 469610 w 1151996"/>
              <a:gd name="connsiteY5" fmla="*/ 1107930 h 1151997"/>
              <a:gd name="connsiteX6" fmla="*/ 44067 w 1151996"/>
              <a:gd name="connsiteY6" fmla="*/ 682387 h 1151997"/>
              <a:gd name="connsiteX7" fmla="*/ 44067 w 1151996"/>
              <a:gd name="connsiteY7" fmla="*/ 469610 h 1151997"/>
              <a:gd name="connsiteX8" fmla="*/ 469610 w 1151996"/>
              <a:gd name="connsiteY8" fmla="*/ 44068 h 1151997"/>
              <a:gd name="connsiteX9" fmla="*/ 575998 w 1151996"/>
              <a:gd name="connsiteY9" fmla="*/ 0 h 1151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51996" h="1151997">
                <a:moveTo>
                  <a:pt x="575998" y="0"/>
                </a:moveTo>
                <a:cubicBezTo>
                  <a:pt x="614503" y="0"/>
                  <a:pt x="653008" y="14689"/>
                  <a:pt x="682386" y="44068"/>
                </a:cubicBezTo>
                <a:lnTo>
                  <a:pt x="1107929" y="469610"/>
                </a:lnTo>
                <a:cubicBezTo>
                  <a:pt x="1166686" y="528367"/>
                  <a:pt x="1166686" y="623630"/>
                  <a:pt x="1107929" y="682387"/>
                </a:cubicBezTo>
                <a:lnTo>
                  <a:pt x="682386" y="1107930"/>
                </a:lnTo>
                <a:cubicBezTo>
                  <a:pt x="623629" y="1166687"/>
                  <a:pt x="528367" y="1166687"/>
                  <a:pt x="469610" y="1107930"/>
                </a:cubicBezTo>
                <a:lnTo>
                  <a:pt x="44067" y="682387"/>
                </a:lnTo>
                <a:cubicBezTo>
                  <a:pt x="-14690" y="623630"/>
                  <a:pt x="-14690" y="528367"/>
                  <a:pt x="44067" y="469610"/>
                </a:cubicBezTo>
                <a:lnTo>
                  <a:pt x="469610" y="44068"/>
                </a:lnTo>
                <a:cubicBezTo>
                  <a:pt x="498988" y="14689"/>
                  <a:pt x="537493" y="0"/>
                  <a:pt x="575998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smtClean="0">
                <a:latin typeface="Bebas Neue" charset="0"/>
                <a:ea typeface="Bebas Neue" charset="0"/>
                <a:cs typeface="Bebas Neue" charset="0"/>
              </a:rPr>
              <a:t>05</a:t>
            </a:r>
            <a:endParaRPr lang="en-US" sz="1600" b="1" dirty="0"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42" name="Freeform 41"/>
          <p:cNvSpPr/>
          <p:nvPr/>
        </p:nvSpPr>
        <p:spPr>
          <a:xfrm>
            <a:off x="3193385" y="2447333"/>
            <a:ext cx="403768" cy="403768"/>
          </a:xfrm>
          <a:custGeom>
            <a:avLst/>
            <a:gdLst>
              <a:gd name="connsiteX0" fmla="*/ 1399387 w 3529838"/>
              <a:gd name="connsiteY0" fmla="*/ 1474949 h 3656018"/>
              <a:gd name="connsiteX1" fmla="*/ 3529838 w 3529838"/>
              <a:gd name="connsiteY1" fmla="*/ 1474949 h 3656018"/>
              <a:gd name="connsiteX2" fmla="*/ 3529838 w 3529838"/>
              <a:gd name="connsiteY2" fmla="*/ 3656018 h 3656018"/>
              <a:gd name="connsiteX3" fmla="*/ 1399387 w 3529838"/>
              <a:gd name="connsiteY3" fmla="*/ 3656018 h 3656018"/>
              <a:gd name="connsiteX4" fmla="*/ 575998 w 3529838"/>
              <a:gd name="connsiteY4" fmla="*/ 0 h 3656018"/>
              <a:gd name="connsiteX5" fmla="*/ 682386 w 3529838"/>
              <a:gd name="connsiteY5" fmla="*/ 44068 h 3656018"/>
              <a:gd name="connsiteX6" fmla="*/ 1107929 w 3529838"/>
              <a:gd name="connsiteY6" fmla="*/ 469610 h 3656018"/>
              <a:gd name="connsiteX7" fmla="*/ 1107929 w 3529838"/>
              <a:gd name="connsiteY7" fmla="*/ 682387 h 3656018"/>
              <a:gd name="connsiteX8" fmla="*/ 682386 w 3529838"/>
              <a:gd name="connsiteY8" fmla="*/ 1107930 h 3656018"/>
              <a:gd name="connsiteX9" fmla="*/ 469610 w 3529838"/>
              <a:gd name="connsiteY9" fmla="*/ 1107930 h 3656018"/>
              <a:gd name="connsiteX10" fmla="*/ 44067 w 3529838"/>
              <a:gd name="connsiteY10" fmla="*/ 682387 h 3656018"/>
              <a:gd name="connsiteX11" fmla="*/ 44067 w 3529838"/>
              <a:gd name="connsiteY11" fmla="*/ 469610 h 3656018"/>
              <a:gd name="connsiteX12" fmla="*/ 469610 w 3529838"/>
              <a:gd name="connsiteY12" fmla="*/ 44068 h 3656018"/>
              <a:gd name="connsiteX13" fmla="*/ 575998 w 3529838"/>
              <a:gd name="connsiteY13" fmla="*/ 0 h 3656018"/>
              <a:gd name="connsiteX0" fmla="*/ 1399387 w 3529838"/>
              <a:gd name="connsiteY0" fmla="*/ 1474949 h 3656018"/>
              <a:gd name="connsiteX1" fmla="*/ 3529838 w 3529838"/>
              <a:gd name="connsiteY1" fmla="*/ 1474949 h 3656018"/>
              <a:gd name="connsiteX2" fmla="*/ 1399387 w 3529838"/>
              <a:gd name="connsiteY2" fmla="*/ 3656018 h 3656018"/>
              <a:gd name="connsiteX3" fmla="*/ 1399387 w 3529838"/>
              <a:gd name="connsiteY3" fmla="*/ 1474949 h 3656018"/>
              <a:gd name="connsiteX4" fmla="*/ 575998 w 3529838"/>
              <a:gd name="connsiteY4" fmla="*/ 0 h 3656018"/>
              <a:gd name="connsiteX5" fmla="*/ 682386 w 3529838"/>
              <a:gd name="connsiteY5" fmla="*/ 44068 h 3656018"/>
              <a:gd name="connsiteX6" fmla="*/ 1107929 w 3529838"/>
              <a:gd name="connsiteY6" fmla="*/ 469610 h 3656018"/>
              <a:gd name="connsiteX7" fmla="*/ 1107929 w 3529838"/>
              <a:gd name="connsiteY7" fmla="*/ 682387 h 3656018"/>
              <a:gd name="connsiteX8" fmla="*/ 682386 w 3529838"/>
              <a:gd name="connsiteY8" fmla="*/ 1107930 h 3656018"/>
              <a:gd name="connsiteX9" fmla="*/ 469610 w 3529838"/>
              <a:gd name="connsiteY9" fmla="*/ 1107930 h 3656018"/>
              <a:gd name="connsiteX10" fmla="*/ 44067 w 3529838"/>
              <a:gd name="connsiteY10" fmla="*/ 682387 h 3656018"/>
              <a:gd name="connsiteX11" fmla="*/ 44067 w 3529838"/>
              <a:gd name="connsiteY11" fmla="*/ 469610 h 3656018"/>
              <a:gd name="connsiteX12" fmla="*/ 469610 w 3529838"/>
              <a:gd name="connsiteY12" fmla="*/ 44068 h 3656018"/>
              <a:gd name="connsiteX13" fmla="*/ 575998 w 3529838"/>
              <a:gd name="connsiteY13" fmla="*/ 0 h 3656018"/>
              <a:gd name="connsiteX0" fmla="*/ 1399387 w 1399387"/>
              <a:gd name="connsiteY0" fmla="*/ 1474949 h 3656018"/>
              <a:gd name="connsiteX1" fmla="*/ 1399387 w 1399387"/>
              <a:gd name="connsiteY1" fmla="*/ 3656018 h 3656018"/>
              <a:gd name="connsiteX2" fmla="*/ 1399387 w 1399387"/>
              <a:gd name="connsiteY2" fmla="*/ 1474949 h 3656018"/>
              <a:gd name="connsiteX3" fmla="*/ 575998 w 1399387"/>
              <a:gd name="connsiteY3" fmla="*/ 0 h 3656018"/>
              <a:gd name="connsiteX4" fmla="*/ 682386 w 1399387"/>
              <a:gd name="connsiteY4" fmla="*/ 44068 h 3656018"/>
              <a:gd name="connsiteX5" fmla="*/ 1107929 w 1399387"/>
              <a:gd name="connsiteY5" fmla="*/ 469610 h 3656018"/>
              <a:gd name="connsiteX6" fmla="*/ 1107929 w 1399387"/>
              <a:gd name="connsiteY6" fmla="*/ 682387 h 3656018"/>
              <a:gd name="connsiteX7" fmla="*/ 682386 w 1399387"/>
              <a:gd name="connsiteY7" fmla="*/ 1107930 h 3656018"/>
              <a:gd name="connsiteX8" fmla="*/ 469610 w 1399387"/>
              <a:gd name="connsiteY8" fmla="*/ 1107930 h 3656018"/>
              <a:gd name="connsiteX9" fmla="*/ 44067 w 1399387"/>
              <a:gd name="connsiteY9" fmla="*/ 682387 h 3656018"/>
              <a:gd name="connsiteX10" fmla="*/ 44067 w 1399387"/>
              <a:gd name="connsiteY10" fmla="*/ 469610 h 3656018"/>
              <a:gd name="connsiteX11" fmla="*/ 469610 w 1399387"/>
              <a:gd name="connsiteY11" fmla="*/ 44068 h 3656018"/>
              <a:gd name="connsiteX12" fmla="*/ 575998 w 1399387"/>
              <a:gd name="connsiteY12" fmla="*/ 0 h 3656018"/>
              <a:gd name="connsiteX0" fmla="*/ 575998 w 1151996"/>
              <a:gd name="connsiteY0" fmla="*/ 0 h 1151997"/>
              <a:gd name="connsiteX1" fmla="*/ 682386 w 1151996"/>
              <a:gd name="connsiteY1" fmla="*/ 44068 h 1151997"/>
              <a:gd name="connsiteX2" fmla="*/ 1107929 w 1151996"/>
              <a:gd name="connsiteY2" fmla="*/ 469610 h 1151997"/>
              <a:gd name="connsiteX3" fmla="*/ 1107929 w 1151996"/>
              <a:gd name="connsiteY3" fmla="*/ 682387 h 1151997"/>
              <a:gd name="connsiteX4" fmla="*/ 682386 w 1151996"/>
              <a:gd name="connsiteY4" fmla="*/ 1107930 h 1151997"/>
              <a:gd name="connsiteX5" fmla="*/ 469610 w 1151996"/>
              <a:gd name="connsiteY5" fmla="*/ 1107930 h 1151997"/>
              <a:gd name="connsiteX6" fmla="*/ 44067 w 1151996"/>
              <a:gd name="connsiteY6" fmla="*/ 682387 h 1151997"/>
              <a:gd name="connsiteX7" fmla="*/ 44067 w 1151996"/>
              <a:gd name="connsiteY7" fmla="*/ 469610 h 1151997"/>
              <a:gd name="connsiteX8" fmla="*/ 469610 w 1151996"/>
              <a:gd name="connsiteY8" fmla="*/ 44068 h 1151997"/>
              <a:gd name="connsiteX9" fmla="*/ 575998 w 1151996"/>
              <a:gd name="connsiteY9" fmla="*/ 0 h 1151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51996" h="1151997">
                <a:moveTo>
                  <a:pt x="575998" y="0"/>
                </a:moveTo>
                <a:cubicBezTo>
                  <a:pt x="614503" y="0"/>
                  <a:pt x="653008" y="14689"/>
                  <a:pt x="682386" y="44068"/>
                </a:cubicBezTo>
                <a:lnTo>
                  <a:pt x="1107929" y="469610"/>
                </a:lnTo>
                <a:cubicBezTo>
                  <a:pt x="1166686" y="528367"/>
                  <a:pt x="1166686" y="623630"/>
                  <a:pt x="1107929" y="682387"/>
                </a:cubicBezTo>
                <a:lnTo>
                  <a:pt x="682386" y="1107930"/>
                </a:lnTo>
                <a:cubicBezTo>
                  <a:pt x="623629" y="1166687"/>
                  <a:pt x="528367" y="1166687"/>
                  <a:pt x="469610" y="1107930"/>
                </a:cubicBezTo>
                <a:lnTo>
                  <a:pt x="44067" y="682387"/>
                </a:lnTo>
                <a:cubicBezTo>
                  <a:pt x="-14690" y="623630"/>
                  <a:pt x="-14690" y="528367"/>
                  <a:pt x="44067" y="469610"/>
                </a:cubicBezTo>
                <a:lnTo>
                  <a:pt x="469610" y="44068"/>
                </a:lnTo>
                <a:cubicBezTo>
                  <a:pt x="498988" y="14689"/>
                  <a:pt x="537493" y="0"/>
                  <a:pt x="575998" y="0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smtClean="0">
                <a:latin typeface="Bebas Neue" charset="0"/>
                <a:ea typeface="Bebas Neue" charset="0"/>
                <a:cs typeface="Bebas Neue" charset="0"/>
              </a:rPr>
              <a:t>02</a:t>
            </a:r>
            <a:endParaRPr lang="en-US" sz="1600" b="1" dirty="0"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43" name="Freeform 42"/>
          <p:cNvSpPr/>
          <p:nvPr/>
        </p:nvSpPr>
        <p:spPr>
          <a:xfrm>
            <a:off x="6786705" y="2447333"/>
            <a:ext cx="403768" cy="403768"/>
          </a:xfrm>
          <a:custGeom>
            <a:avLst/>
            <a:gdLst>
              <a:gd name="connsiteX0" fmla="*/ 1399387 w 3529838"/>
              <a:gd name="connsiteY0" fmla="*/ 1474949 h 3656018"/>
              <a:gd name="connsiteX1" fmla="*/ 3529838 w 3529838"/>
              <a:gd name="connsiteY1" fmla="*/ 1474949 h 3656018"/>
              <a:gd name="connsiteX2" fmla="*/ 3529838 w 3529838"/>
              <a:gd name="connsiteY2" fmla="*/ 3656018 h 3656018"/>
              <a:gd name="connsiteX3" fmla="*/ 1399387 w 3529838"/>
              <a:gd name="connsiteY3" fmla="*/ 3656018 h 3656018"/>
              <a:gd name="connsiteX4" fmla="*/ 575998 w 3529838"/>
              <a:gd name="connsiteY4" fmla="*/ 0 h 3656018"/>
              <a:gd name="connsiteX5" fmla="*/ 682386 w 3529838"/>
              <a:gd name="connsiteY5" fmla="*/ 44068 h 3656018"/>
              <a:gd name="connsiteX6" fmla="*/ 1107929 w 3529838"/>
              <a:gd name="connsiteY6" fmla="*/ 469610 h 3656018"/>
              <a:gd name="connsiteX7" fmla="*/ 1107929 w 3529838"/>
              <a:gd name="connsiteY7" fmla="*/ 682387 h 3656018"/>
              <a:gd name="connsiteX8" fmla="*/ 682386 w 3529838"/>
              <a:gd name="connsiteY8" fmla="*/ 1107930 h 3656018"/>
              <a:gd name="connsiteX9" fmla="*/ 469610 w 3529838"/>
              <a:gd name="connsiteY9" fmla="*/ 1107930 h 3656018"/>
              <a:gd name="connsiteX10" fmla="*/ 44067 w 3529838"/>
              <a:gd name="connsiteY10" fmla="*/ 682387 h 3656018"/>
              <a:gd name="connsiteX11" fmla="*/ 44067 w 3529838"/>
              <a:gd name="connsiteY11" fmla="*/ 469610 h 3656018"/>
              <a:gd name="connsiteX12" fmla="*/ 469610 w 3529838"/>
              <a:gd name="connsiteY12" fmla="*/ 44068 h 3656018"/>
              <a:gd name="connsiteX13" fmla="*/ 575998 w 3529838"/>
              <a:gd name="connsiteY13" fmla="*/ 0 h 3656018"/>
              <a:gd name="connsiteX0" fmla="*/ 1399387 w 3529838"/>
              <a:gd name="connsiteY0" fmla="*/ 1474949 h 3656018"/>
              <a:gd name="connsiteX1" fmla="*/ 3529838 w 3529838"/>
              <a:gd name="connsiteY1" fmla="*/ 1474949 h 3656018"/>
              <a:gd name="connsiteX2" fmla="*/ 1399387 w 3529838"/>
              <a:gd name="connsiteY2" fmla="*/ 3656018 h 3656018"/>
              <a:gd name="connsiteX3" fmla="*/ 1399387 w 3529838"/>
              <a:gd name="connsiteY3" fmla="*/ 1474949 h 3656018"/>
              <a:gd name="connsiteX4" fmla="*/ 575998 w 3529838"/>
              <a:gd name="connsiteY4" fmla="*/ 0 h 3656018"/>
              <a:gd name="connsiteX5" fmla="*/ 682386 w 3529838"/>
              <a:gd name="connsiteY5" fmla="*/ 44068 h 3656018"/>
              <a:gd name="connsiteX6" fmla="*/ 1107929 w 3529838"/>
              <a:gd name="connsiteY6" fmla="*/ 469610 h 3656018"/>
              <a:gd name="connsiteX7" fmla="*/ 1107929 w 3529838"/>
              <a:gd name="connsiteY7" fmla="*/ 682387 h 3656018"/>
              <a:gd name="connsiteX8" fmla="*/ 682386 w 3529838"/>
              <a:gd name="connsiteY8" fmla="*/ 1107930 h 3656018"/>
              <a:gd name="connsiteX9" fmla="*/ 469610 w 3529838"/>
              <a:gd name="connsiteY9" fmla="*/ 1107930 h 3656018"/>
              <a:gd name="connsiteX10" fmla="*/ 44067 w 3529838"/>
              <a:gd name="connsiteY10" fmla="*/ 682387 h 3656018"/>
              <a:gd name="connsiteX11" fmla="*/ 44067 w 3529838"/>
              <a:gd name="connsiteY11" fmla="*/ 469610 h 3656018"/>
              <a:gd name="connsiteX12" fmla="*/ 469610 w 3529838"/>
              <a:gd name="connsiteY12" fmla="*/ 44068 h 3656018"/>
              <a:gd name="connsiteX13" fmla="*/ 575998 w 3529838"/>
              <a:gd name="connsiteY13" fmla="*/ 0 h 3656018"/>
              <a:gd name="connsiteX0" fmla="*/ 1399387 w 1399387"/>
              <a:gd name="connsiteY0" fmla="*/ 1474949 h 3656018"/>
              <a:gd name="connsiteX1" fmla="*/ 1399387 w 1399387"/>
              <a:gd name="connsiteY1" fmla="*/ 3656018 h 3656018"/>
              <a:gd name="connsiteX2" fmla="*/ 1399387 w 1399387"/>
              <a:gd name="connsiteY2" fmla="*/ 1474949 h 3656018"/>
              <a:gd name="connsiteX3" fmla="*/ 575998 w 1399387"/>
              <a:gd name="connsiteY3" fmla="*/ 0 h 3656018"/>
              <a:gd name="connsiteX4" fmla="*/ 682386 w 1399387"/>
              <a:gd name="connsiteY4" fmla="*/ 44068 h 3656018"/>
              <a:gd name="connsiteX5" fmla="*/ 1107929 w 1399387"/>
              <a:gd name="connsiteY5" fmla="*/ 469610 h 3656018"/>
              <a:gd name="connsiteX6" fmla="*/ 1107929 w 1399387"/>
              <a:gd name="connsiteY6" fmla="*/ 682387 h 3656018"/>
              <a:gd name="connsiteX7" fmla="*/ 682386 w 1399387"/>
              <a:gd name="connsiteY7" fmla="*/ 1107930 h 3656018"/>
              <a:gd name="connsiteX8" fmla="*/ 469610 w 1399387"/>
              <a:gd name="connsiteY8" fmla="*/ 1107930 h 3656018"/>
              <a:gd name="connsiteX9" fmla="*/ 44067 w 1399387"/>
              <a:gd name="connsiteY9" fmla="*/ 682387 h 3656018"/>
              <a:gd name="connsiteX10" fmla="*/ 44067 w 1399387"/>
              <a:gd name="connsiteY10" fmla="*/ 469610 h 3656018"/>
              <a:gd name="connsiteX11" fmla="*/ 469610 w 1399387"/>
              <a:gd name="connsiteY11" fmla="*/ 44068 h 3656018"/>
              <a:gd name="connsiteX12" fmla="*/ 575998 w 1399387"/>
              <a:gd name="connsiteY12" fmla="*/ 0 h 3656018"/>
              <a:gd name="connsiteX0" fmla="*/ 575998 w 1151996"/>
              <a:gd name="connsiteY0" fmla="*/ 0 h 1151997"/>
              <a:gd name="connsiteX1" fmla="*/ 682386 w 1151996"/>
              <a:gd name="connsiteY1" fmla="*/ 44068 h 1151997"/>
              <a:gd name="connsiteX2" fmla="*/ 1107929 w 1151996"/>
              <a:gd name="connsiteY2" fmla="*/ 469610 h 1151997"/>
              <a:gd name="connsiteX3" fmla="*/ 1107929 w 1151996"/>
              <a:gd name="connsiteY3" fmla="*/ 682387 h 1151997"/>
              <a:gd name="connsiteX4" fmla="*/ 682386 w 1151996"/>
              <a:gd name="connsiteY4" fmla="*/ 1107930 h 1151997"/>
              <a:gd name="connsiteX5" fmla="*/ 469610 w 1151996"/>
              <a:gd name="connsiteY5" fmla="*/ 1107930 h 1151997"/>
              <a:gd name="connsiteX6" fmla="*/ 44067 w 1151996"/>
              <a:gd name="connsiteY6" fmla="*/ 682387 h 1151997"/>
              <a:gd name="connsiteX7" fmla="*/ 44067 w 1151996"/>
              <a:gd name="connsiteY7" fmla="*/ 469610 h 1151997"/>
              <a:gd name="connsiteX8" fmla="*/ 469610 w 1151996"/>
              <a:gd name="connsiteY8" fmla="*/ 44068 h 1151997"/>
              <a:gd name="connsiteX9" fmla="*/ 575998 w 1151996"/>
              <a:gd name="connsiteY9" fmla="*/ 0 h 1151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51996" h="1151997">
                <a:moveTo>
                  <a:pt x="575998" y="0"/>
                </a:moveTo>
                <a:cubicBezTo>
                  <a:pt x="614503" y="0"/>
                  <a:pt x="653008" y="14689"/>
                  <a:pt x="682386" y="44068"/>
                </a:cubicBezTo>
                <a:lnTo>
                  <a:pt x="1107929" y="469610"/>
                </a:lnTo>
                <a:cubicBezTo>
                  <a:pt x="1166686" y="528367"/>
                  <a:pt x="1166686" y="623630"/>
                  <a:pt x="1107929" y="682387"/>
                </a:cubicBezTo>
                <a:lnTo>
                  <a:pt x="682386" y="1107930"/>
                </a:lnTo>
                <a:cubicBezTo>
                  <a:pt x="623629" y="1166687"/>
                  <a:pt x="528367" y="1166687"/>
                  <a:pt x="469610" y="1107930"/>
                </a:cubicBezTo>
                <a:lnTo>
                  <a:pt x="44067" y="682387"/>
                </a:lnTo>
                <a:cubicBezTo>
                  <a:pt x="-14690" y="623630"/>
                  <a:pt x="-14690" y="528367"/>
                  <a:pt x="44067" y="469610"/>
                </a:cubicBezTo>
                <a:lnTo>
                  <a:pt x="469610" y="44068"/>
                </a:lnTo>
                <a:cubicBezTo>
                  <a:pt x="498988" y="14689"/>
                  <a:pt x="537493" y="0"/>
                  <a:pt x="575998" y="0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smtClean="0">
                <a:latin typeface="Bebas Neue" charset="0"/>
                <a:ea typeface="Bebas Neue" charset="0"/>
                <a:cs typeface="Bebas Neue" charset="0"/>
              </a:rPr>
              <a:t>04</a:t>
            </a:r>
            <a:endParaRPr lang="en-US" sz="1600" b="1" dirty="0"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44" name="Freeform 43"/>
          <p:cNvSpPr/>
          <p:nvPr/>
        </p:nvSpPr>
        <p:spPr>
          <a:xfrm>
            <a:off x="10319414" y="2447333"/>
            <a:ext cx="403768" cy="403768"/>
          </a:xfrm>
          <a:custGeom>
            <a:avLst/>
            <a:gdLst>
              <a:gd name="connsiteX0" fmla="*/ 1399387 w 3529838"/>
              <a:gd name="connsiteY0" fmla="*/ 1474949 h 3656018"/>
              <a:gd name="connsiteX1" fmla="*/ 3529838 w 3529838"/>
              <a:gd name="connsiteY1" fmla="*/ 1474949 h 3656018"/>
              <a:gd name="connsiteX2" fmla="*/ 3529838 w 3529838"/>
              <a:gd name="connsiteY2" fmla="*/ 3656018 h 3656018"/>
              <a:gd name="connsiteX3" fmla="*/ 1399387 w 3529838"/>
              <a:gd name="connsiteY3" fmla="*/ 3656018 h 3656018"/>
              <a:gd name="connsiteX4" fmla="*/ 575998 w 3529838"/>
              <a:gd name="connsiteY4" fmla="*/ 0 h 3656018"/>
              <a:gd name="connsiteX5" fmla="*/ 682386 w 3529838"/>
              <a:gd name="connsiteY5" fmla="*/ 44068 h 3656018"/>
              <a:gd name="connsiteX6" fmla="*/ 1107929 w 3529838"/>
              <a:gd name="connsiteY6" fmla="*/ 469610 h 3656018"/>
              <a:gd name="connsiteX7" fmla="*/ 1107929 w 3529838"/>
              <a:gd name="connsiteY7" fmla="*/ 682387 h 3656018"/>
              <a:gd name="connsiteX8" fmla="*/ 682386 w 3529838"/>
              <a:gd name="connsiteY8" fmla="*/ 1107930 h 3656018"/>
              <a:gd name="connsiteX9" fmla="*/ 469610 w 3529838"/>
              <a:gd name="connsiteY9" fmla="*/ 1107930 h 3656018"/>
              <a:gd name="connsiteX10" fmla="*/ 44067 w 3529838"/>
              <a:gd name="connsiteY10" fmla="*/ 682387 h 3656018"/>
              <a:gd name="connsiteX11" fmla="*/ 44067 w 3529838"/>
              <a:gd name="connsiteY11" fmla="*/ 469610 h 3656018"/>
              <a:gd name="connsiteX12" fmla="*/ 469610 w 3529838"/>
              <a:gd name="connsiteY12" fmla="*/ 44068 h 3656018"/>
              <a:gd name="connsiteX13" fmla="*/ 575998 w 3529838"/>
              <a:gd name="connsiteY13" fmla="*/ 0 h 3656018"/>
              <a:gd name="connsiteX0" fmla="*/ 1399387 w 3529838"/>
              <a:gd name="connsiteY0" fmla="*/ 1474949 h 3656018"/>
              <a:gd name="connsiteX1" fmla="*/ 3529838 w 3529838"/>
              <a:gd name="connsiteY1" fmla="*/ 1474949 h 3656018"/>
              <a:gd name="connsiteX2" fmla="*/ 1399387 w 3529838"/>
              <a:gd name="connsiteY2" fmla="*/ 3656018 h 3656018"/>
              <a:gd name="connsiteX3" fmla="*/ 1399387 w 3529838"/>
              <a:gd name="connsiteY3" fmla="*/ 1474949 h 3656018"/>
              <a:gd name="connsiteX4" fmla="*/ 575998 w 3529838"/>
              <a:gd name="connsiteY4" fmla="*/ 0 h 3656018"/>
              <a:gd name="connsiteX5" fmla="*/ 682386 w 3529838"/>
              <a:gd name="connsiteY5" fmla="*/ 44068 h 3656018"/>
              <a:gd name="connsiteX6" fmla="*/ 1107929 w 3529838"/>
              <a:gd name="connsiteY6" fmla="*/ 469610 h 3656018"/>
              <a:gd name="connsiteX7" fmla="*/ 1107929 w 3529838"/>
              <a:gd name="connsiteY7" fmla="*/ 682387 h 3656018"/>
              <a:gd name="connsiteX8" fmla="*/ 682386 w 3529838"/>
              <a:gd name="connsiteY8" fmla="*/ 1107930 h 3656018"/>
              <a:gd name="connsiteX9" fmla="*/ 469610 w 3529838"/>
              <a:gd name="connsiteY9" fmla="*/ 1107930 h 3656018"/>
              <a:gd name="connsiteX10" fmla="*/ 44067 w 3529838"/>
              <a:gd name="connsiteY10" fmla="*/ 682387 h 3656018"/>
              <a:gd name="connsiteX11" fmla="*/ 44067 w 3529838"/>
              <a:gd name="connsiteY11" fmla="*/ 469610 h 3656018"/>
              <a:gd name="connsiteX12" fmla="*/ 469610 w 3529838"/>
              <a:gd name="connsiteY12" fmla="*/ 44068 h 3656018"/>
              <a:gd name="connsiteX13" fmla="*/ 575998 w 3529838"/>
              <a:gd name="connsiteY13" fmla="*/ 0 h 3656018"/>
              <a:gd name="connsiteX0" fmla="*/ 1399387 w 1399387"/>
              <a:gd name="connsiteY0" fmla="*/ 1474949 h 3656018"/>
              <a:gd name="connsiteX1" fmla="*/ 1399387 w 1399387"/>
              <a:gd name="connsiteY1" fmla="*/ 3656018 h 3656018"/>
              <a:gd name="connsiteX2" fmla="*/ 1399387 w 1399387"/>
              <a:gd name="connsiteY2" fmla="*/ 1474949 h 3656018"/>
              <a:gd name="connsiteX3" fmla="*/ 575998 w 1399387"/>
              <a:gd name="connsiteY3" fmla="*/ 0 h 3656018"/>
              <a:gd name="connsiteX4" fmla="*/ 682386 w 1399387"/>
              <a:gd name="connsiteY4" fmla="*/ 44068 h 3656018"/>
              <a:gd name="connsiteX5" fmla="*/ 1107929 w 1399387"/>
              <a:gd name="connsiteY5" fmla="*/ 469610 h 3656018"/>
              <a:gd name="connsiteX6" fmla="*/ 1107929 w 1399387"/>
              <a:gd name="connsiteY6" fmla="*/ 682387 h 3656018"/>
              <a:gd name="connsiteX7" fmla="*/ 682386 w 1399387"/>
              <a:gd name="connsiteY7" fmla="*/ 1107930 h 3656018"/>
              <a:gd name="connsiteX8" fmla="*/ 469610 w 1399387"/>
              <a:gd name="connsiteY8" fmla="*/ 1107930 h 3656018"/>
              <a:gd name="connsiteX9" fmla="*/ 44067 w 1399387"/>
              <a:gd name="connsiteY9" fmla="*/ 682387 h 3656018"/>
              <a:gd name="connsiteX10" fmla="*/ 44067 w 1399387"/>
              <a:gd name="connsiteY10" fmla="*/ 469610 h 3656018"/>
              <a:gd name="connsiteX11" fmla="*/ 469610 w 1399387"/>
              <a:gd name="connsiteY11" fmla="*/ 44068 h 3656018"/>
              <a:gd name="connsiteX12" fmla="*/ 575998 w 1399387"/>
              <a:gd name="connsiteY12" fmla="*/ 0 h 3656018"/>
              <a:gd name="connsiteX0" fmla="*/ 575998 w 1151996"/>
              <a:gd name="connsiteY0" fmla="*/ 0 h 1151997"/>
              <a:gd name="connsiteX1" fmla="*/ 682386 w 1151996"/>
              <a:gd name="connsiteY1" fmla="*/ 44068 h 1151997"/>
              <a:gd name="connsiteX2" fmla="*/ 1107929 w 1151996"/>
              <a:gd name="connsiteY2" fmla="*/ 469610 h 1151997"/>
              <a:gd name="connsiteX3" fmla="*/ 1107929 w 1151996"/>
              <a:gd name="connsiteY3" fmla="*/ 682387 h 1151997"/>
              <a:gd name="connsiteX4" fmla="*/ 682386 w 1151996"/>
              <a:gd name="connsiteY4" fmla="*/ 1107930 h 1151997"/>
              <a:gd name="connsiteX5" fmla="*/ 469610 w 1151996"/>
              <a:gd name="connsiteY5" fmla="*/ 1107930 h 1151997"/>
              <a:gd name="connsiteX6" fmla="*/ 44067 w 1151996"/>
              <a:gd name="connsiteY6" fmla="*/ 682387 h 1151997"/>
              <a:gd name="connsiteX7" fmla="*/ 44067 w 1151996"/>
              <a:gd name="connsiteY7" fmla="*/ 469610 h 1151997"/>
              <a:gd name="connsiteX8" fmla="*/ 469610 w 1151996"/>
              <a:gd name="connsiteY8" fmla="*/ 44068 h 1151997"/>
              <a:gd name="connsiteX9" fmla="*/ 575998 w 1151996"/>
              <a:gd name="connsiteY9" fmla="*/ 0 h 1151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51996" h="1151997">
                <a:moveTo>
                  <a:pt x="575998" y="0"/>
                </a:moveTo>
                <a:cubicBezTo>
                  <a:pt x="614503" y="0"/>
                  <a:pt x="653008" y="14689"/>
                  <a:pt x="682386" y="44068"/>
                </a:cubicBezTo>
                <a:lnTo>
                  <a:pt x="1107929" y="469610"/>
                </a:lnTo>
                <a:cubicBezTo>
                  <a:pt x="1166686" y="528367"/>
                  <a:pt x="1166686" y="623630"/>
                  <a:pt x="1107929" y="682387"/>
                </a:cubicBezTo>
                <a:lnTo>
                  <a:pt x="682386" y="1107930"/>
                </a:lnTo>
                <a:cubicBezTo>
                  <a:pt x="623629" y="1166687"/>
                  <a:pt x="528367" y="1166687"/>
                  <a:pt x="469610" y="1107930"/>
                </a:cubicBezTo>
                <a:lnTo>
                  <a:pt x="44067" y="682387"/>
                </a:lnTo>
                <a:cubicBezTo>
                  <a:pt x="-14690" y="623630"/>
                  <a:pt x="-14690" y="528367"/>
                  <a:pt x="44067" y="469610"/>
                </a:cubicBezTo>
                <a:lnTo>
                  <a:pt x="469610" y="44068"/>
                </a:lnTo>
                <a:cubicBezTo>
                  <a:pt x="498988" y="14689"/>
                  <a:pt x="537493" y="0"/>
                  <a:pt x="575998" y="0"/>
                </a:cubicBez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smtClean="0">
                <a:latin typeface="Bebas Neue" charset="0"/>
                <a:ea typeface="Bebas Neue" charset="0"/>
                <a:cs typeface="Bebas Neue" charset="0"/>
              </a:rPr>
              <a:t>06</a:t>
            </a:r>
            <a:endParaRPr lang="en-US" sz="1600" b="1" dirty="0"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Process infographic</a:t>
            </a:r>
          </a:p>
        </p:txBody>
      </p:sp>
    </p:spTree>
    <p:extLst>
      <p:ext uri="{BB962C8B-B14F-4D97-AF65-F5344CB8AC3E}">
        <p14:creationId xmlns:p14="http://schemas.microsoft.com/office/powerpoint/2010/main" val="3361352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1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1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de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1" decel="10000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2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25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2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2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33" grpId="0"/>
      <p:bldP spid="34" grpId="0"/>
      <p:bldP spid="35" grpId="0"/>
      <p:bldP spid="36" grpId="0"/>
      <p:bldP spid="37" grpId="0"/>
      <p:bldP spid="38" grpId="0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</p:bld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Timeline with icons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06679" y="3670273"/>
            <a:ext cx="2758258" cy="900907"/>
          </a:xfrm>
          <a:prstGeom prst="rect">
            <a:avLst/>
          </a:prstGeom>
        </p:spPr>
      </p:pic>
      <p:graphicFrame>
        <p:nvGraphicFramePr>
          <p:cNvPr id="5" name="Диаграмма 4"/>
          <p:cNvGraphicFramePr/>
          <p:nvPr>
            <p:extLst/>
          </p:nvPr>
        </p:nvGraphicFramePr>
        <p:xfrm>
          <a:off x="-180690" y="3524704"/>
          <a:ext cx="12574646" cy="5367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" name="Freeform 5"/>
          <p:cNvSpPr/>
          <p:nvPr/>
        </p:nvSpPr>
        <p:spPr>
          <a:xfrm>
            <a:off x="6216503" y="3223792"/>
            <a:ext cx="1138611" cy="1138612"/>
          </a:xfrm>
          <a:custGeom>
            <a:avLst/>
            <a:gdLst>
              <a:gd name="connsiteX0" fmla="*/ 1621876 w 4116165"/>
              <a:gd name="connsiteY0" fmla="*/ 814807 h 3497531"/>
              <a:gd name="connsiteX1" fmla="*/ 3927730 w 4116165"/>
              <a:gd name="connsiteY1" fmla="*/ 814807 h 3497531"/>
              <a:gd name="connsiteX2" fmla="*/ 4116165 w 4116165"/>
              <a:gd name="connsiteY2" fmla="*/ 1003242 h 3497531"/>
              <a:gd name="connsiteX3" fmla="*/ 4116165 w 4116165"/>
              <a:gd name="connsiteY3" fmla="*/ 3309096 h 3497531"/>
              <a:gd name="connsiteX4" fmla="*/ 3927730 w 4116165"/>
              <a:gd name="connsiteY4" fmla="*/ 3497531 h 3497531"/>
              <a:gd name="connsiteX5" fmla="*/ 1621876 w 4116165"/>
              <a:gd name="connsiteY5" fmla="*/ 3497531 h 3497531"/>
              <a:gd name="connsiteX6" fmla="*/ 1433441 w 4116165"/>
              <a:gd name="connsiteY6" fmla="*/ 3309096 h 3497531"/>
              <a:gd name="connsiteX7" fmla="*/ 1433441 w 4116165"/>
              <a:gd name="connsiteY7" fmla="*/ 1003242 h 3497531"/>
              <a:gd name="connsiteX8" fmla="*/ 1621876 w 4116165"/>
              <a:gd name="connsiteY8" fmla="*/ 814807 h 3497531"/>
              <a:gd name="connsiteX9" fmla="*/ 688860 w 4116165"/>
              <a:gd name="connsiteY9" fmla="*/ 0 h 3497531"/>
              <a:gd name="connsiteX10" fmla="*/ 739322 w 4116165"/>
              <a:gd name="connsiteY10" fmla="*/ 20901 h 3497531"/>
              <a:gd name="connsiteX11" fmla="*/ 1356818 w 4116165"/>
              <a:gd name="connsiteY11" fmla="*/ 638398 h 3497531"/>
              <a:gd name="connsiteX12" fmla="*/ 1356818 w 4116165"/>
              <a:gd name="connsiteY12" fmla="*/ 739322 h 3497531"/>
              <a:gd name="connsiteX13" fmla="*/ 739322 w 4116165"/>
              <a:gd name="connsiteY13" fmla="*/ 1356819 h 3497531"/>
              <a:gd name="connsiteX14" fmla="*/ 638398 w 4116165"/>
              <a:gd name="connsiteY14" fmla="*/ 1356819 h 3497531"/>
              <a:gd name="connsiteX15" fmla="*/ 20901 w 4116165"/>
              <a:gd name="connsiteY15" fmla="*/ 739322 h 3497531"/>
              <a:gd name="connsiteX16" fmla="*/ 20901 w 4116165"/>
              <a:gd name="connsiteY16" fmla="*/ 638398 h 3497531"/>
              <a:gd name="connsiteX17" fmla="*/ 638398 w 4116165"/>
              <a:gd name="connsiteY17" fmla="*/ 20901 h 3497531"/>
              <a:gd name="connsiteX18" fmla="*/ 688860 w 4116165"/>
              <a:gd name="connsiteY18" fmla="*/ 0 h 3497531"/>
              <a:gd name="connsiteX0" fmla="*/ 1433441 w 4116165"/>
              <a:gd name="connsiteY0" fmla="*/ 1003242 h 3497531"/>
              <a:gd name="connsiteX1" fmla="*/ 3927730 w 4116165"/>
              <a:gd name="connsiteY1" fmla="*/ 814807 h 3497531"/>
              <a:gd name="connsiteX2" fmla="*/ 4116165 w 4116165"/>
              <a:gd name="connsiteY2" fmla="*/ 1003242 h 3497531"/>
              <a:gd name="connsiteX3" fmla="*/ 4116165 w 4116165"/>
              <a:gd name="connsiteY3" fmla="*/ 3309096 h 3497531"/>
              <a:gd name="connsiteX4" fmla="*/ 3927730 w 4116165"/>
              <a:gd name="connsiteY4" fmla="*/ 3497531 h 3497531"/>
              <a:gd name="connsiteX5" fmla="*/ 1621876 w 4116165"/>
              <a:gd name="connsiteY5" fmla="*/ 3497531 h 3497531"/>
              <a:gd name="connsiteX6" fmla="*/ 1433441 w 4116165"/>
              <a:gd name="connsiteY6" fmla="*/ 3309096 h 3497531"/>
              <a:gd name="connsiteX7" fmla="*/ 1433441 w 4116165"/>
              <a:gd name="connsiteY7" fmla="*/ 1003242 h 3497531"/>
              <a:gd name="connsiteX8" fmla="*/ 688860 w 4116165"/>
              <a:gd name="connsiteY8" fmla="*/ 0 h 3497531"/>
              <a:gd name="connsiteX9" fmla="*/ 739322 w 4116165"/>
              <a:gd name="connsiteY9" fmla="*/ 20901 h 3497531"/>
              <a:gd name="connsiteX10" fmla="*/ 1356818 w 4116165"/>
              <a:gd name="connsiteY10" fmla="*/ 638398 h 3497531"/>
              <a:gd name="connsiteX11" fmla="*/ 1356818 w 4116165"/>
              <a:gd name="connsiteY11" fmla="*/ 739322 h 3497531"/>
              <a:gd name="connsiteX12" fmla="*/ 739322 w 4116165"/>
              <a:gd name="connsiteY12" fmla="*/ 1356819 h 3497531"/>
              <a:gd name="connsiteX13" fmla="*/ 638398 w 4116165"/>
              <a:gd name="connsiteY13" fmla="*/ 1356819 h 3497531"/>
              <a:gd name="connsiteX14" fmla="*/ 20901 w 4116165"/>
              <a:gd name="connsiteY14" fmla="*/ 739322 h 3497531"/>
              <a:gd name="connsiteX15" fmla="*/ 20901 w 4116165"/>
              <a:gd name="connsiteY15" fmla="*/ 638398 h 3497531"/>
              <a:gd name="connsiteX16" fmla="*/ 638398 w 4116165"/>
              <a:gd name="connsiteY16" fmla="*/ 20901 h 3497531"/>
              <a:gd name="connsiteX17" fmla="*/ 688860 w 4116165"/>
              <a:gd name="connsiteY17" fmla="*/ 0 h 3497531"/>
              <a:gd name="connsiteX0" fmla="*/ 1433441 w 4116165"/>
              <a:gd name="connsiteY0" fmla="*/ 3309096 h 3497531"/>
              <a:gd name="connsiteX1" fmla="*/ 3927730 w 4116165"/>
              <a:gd name="connsiteY1" fmla="*/ 814807 h 3497531"/>
              <a:gd name="connsiteX2" fmla="*/ 4116165 w 4116165"/>
              <a:gd name="connsiteY2" fmla="*/ 1003242 h 3497531"/>
              <a:gd name="connsiteX3" fmla="*/ 4116165 w 4116165"/>
              <a:gd name="connsiteY3" fmla="*/ 3309096 h 3497531"/>
              <a:gd name="connsiteX4" fmla="*/ 3927730 w 4116165"/>
              <a:gd name="connsiteY4" fmla="*/ 3497531 h 3497531"/>
              <a:gd name="connsiteX5" fmla="*/ 1621876 w 4116165"/>
              <a:gd name="connsiteY5" fmla="*/ 3497531 h 3497531"/>
              <a:gd name="connsiteX6" fmla="*/ 1433441 w 4116165"/>
              <a:gd name="connsiteY6" fmla="*/ 3309096 h 3497531"/>
              <a:gd name="connsiteX7" fmla="*/ 688860 w 4116165"/>
              <a:gd name="connsiteY7" fmla="*/ 0 h 3497531"/>
              <a:gd name="connsiteX8" fmla="*/ 739322 w 4116165"/>
              <a:gd name="connsiteY8" fmla="*/ 20901 h 3497531"/>
              <a:gd name="connsiteX9" fmla="*/ 1356818 w 4116165"/>
              <a:gd name="connsiteY9" fmla="*/ 638398 h 3497531"/>
              <a:gd name="connsiteX10" fmla="*/ 1356818 w 4116165"/>
              <a:gd name="connsiteY10" fmla="*/ 739322 h 3497531"/>
              <a:gd name="connsiteX11" fmla="*/ 739322 w 4116165"/>
              <a:gd name="connsiteY11" fmla="*/ 1356819 h 3497531"/>
              <a:gd name="connsiteX12" fmla="*/ 638398 w 4116165"/>
              <a:gd name="connsiteY12" fmla="*/ 1356819 h 3497531"/>
              <a:gd name="connsiteX13" fmla="*/ 20901 w 4116165"/>
              <a:gd name="connsiteY13" fmla="*/ 739322 h 3497531"/>
              <a:gd name="connsiteX14" fmla="*/ 20901 w 4116165"/>
              <a:gd name="connsiteY14" fmla="*/ 638398 h 3497531"/>
              <a:gd name="connsiteX15" fmla="*/ 638398 w 4116165"/>
              <a:gd name="connsiteY15" fmla="*/ 20901 h 3497531"/>
              <a:gd name="connsiteX16" fmla="*/ 688860 w 4116165"/>
              <a:gd name="connsiteY16" fmla="*/ 0 h 3497531"/>
              <a:gd name="connsiteX0" fmla="*/ 1433441 w 4116165"/>
              <a:gd name="connsiteY0" fmla="*/ 3309096 h 3497531"/>
              <a:gd name="connsiteX1" fmla="*/ 4116165 w 4116165"/>
              <a:gd name="connsiteY1" fmla="*/ 1003242 h 3497531"/>
              <a:gd name="connsiteX2" fmla="*/ 4116165 w 4116165"/>
              <a:gd name="connsiteY2" fmla="*/ 3309096 h 3497531"/>
              <a:gd name="connsiteX3" fmla="*/ 3927730 w 4116165"/>
              <a:gd name="connsiteY3" fmla="*/ 3497531 h 3497531"/>
              <a:gd name="connsiteX4" fmla="*/ 1621876 w 4116165"/>
              <a:gd name="connsiteY4" fmla="*/ 3497531 h 3497531"/>
              <a:gd name="connsiteX5" fmla="*/ 1433441 w 4116165"/>
              <a:gd name="connsiteY5" fmla="*/ 3309096 h 3497531"/>
              <a:gd name="connsiteX6" fmla="*/ 688860 w 4116165"/>
              <a:gd name="connsiteY6" fmla="*/ 0 h 3497531"/>
              <a:gd name="connsiteX7" fmla="*/ 739322 w 4116165"/>
              <a:gd name="connsiteY7" fmla="*/ 20901 h 3497531"/>
              <a:gd name="connsiteX8" fmla="*/ 1356818 w 4116165"/>
              <a:gd name="connsiteY8" fmla="*/ 638398 h 3497531"/>
              <a:gd name="connsiteX9" fmla="*/ 1356818 w 4116165"/>
              <a:gd name="connsiteY9" fmla="*/ 739322 h 3497531"/>
              <a:gd name="connsiteX10" fmla="*/ 739322 w 4116165"/>
              <a:gd name="connsiteY10" fmla="*/ 1356819 h 3497531"/>
              <a:gd name="connsiteX11" fmla="*/ 638398 w 4116165"/>
              <a:gd name="connsiteY11" fmla="*/ 1356819 h 3497531"/>
              <a:gd name="connsiteX12" fmla="*/ 20901 w 4116165"/>
              <a:gd name="connsiteY12" fmla="*/ 739322 h 3497531"/>
              <a:gd name="connsiteX13" fmla="*/ 20901 w 4116165"/>
              <a:gd name="connsiteY13" fmla="*/ 638398 h 3497531"/>
              <a:gd name="connsiteX14" fmla="*/ 638398 w 4116165"/>
              <a:gd name="connsiteY14" fmla="*/ 20901 h 3497531"/>
              <a:gd name="connsiteX15" fmla="*/ 688860 w 4116165"/>
              <a:gd name="connsiteY15" fmla="*/ 0 h 3497531"/>
              <a:gd name="connsiteX0" fmla="*/ 1433441 w 4116165"/>
              <a:gd name="connsiteY0" fmla="*/ 3309096 h 3497531"/>
              <a:gd name="connsiteX1" fmla="*/ 4116165 w 4116165"/>
              <a:gd name="connsiteY1" fmla="*/ 3309096 h 3497531"/>
              <a:gd name="connsiteX2" fmla="*/ 3927730 w 4116165"/>
              <a:gd name="connsiteY2" fmla="*/ 3497531 h 3497531"/>
              <a:gd name="connsiteX3" fmla="*/ 1621876 w 4116165"/>
              <a:gd name="connsiteY3" fmla="*/ 3497531 h 3497531"/>
              <a:gd name="connsiteX4" fmla="*/ 1433441 w 4116165"/>
              <a:gd name="connsiteY4" fmla="*/ 3309096 h 3497531"/>
              <a:gd name="connsiteX5" fmla="*/ 688860 w 4116165"/>
              <a:gd name="connsiteY5" fmla="*/ 0 h 3497531"/>
              <a:gd name="connsiteX6" fmla="*/ 739322 w 4116165"/>
              <a:gd name="connsiteY6" fmla="*/ 20901 h 3497531"/>
              <a:gd name="connsiteX7" fmla="*/ 1356818 w 4116165"/>
              <a:gd name="connsiteY7" fmla="*/ 638398 h 3497531"/>
              <a:gd name="connsiteX8" fmla="*/ 1356818 w 4116165"/>
              <a:gd name="connsiteY8" fmla="*/ 739322 h 3497531"/>
              <a:gd name="connsiteX9" fmla="*/ 739322 w 4116165"/>
              <a:gd name="connsiteY9" fmla="*/ 1356819 h 3497531"/>
              <a:gd name="connsiteX10" fmla="*/ 638398 w 4116165"/>
              <a:gd name="connsiteY10" fmla="*/ 1356819 h 3497531"/>
              <a:gd name="connsiteX11" fmla="*/ 20901 w 4116165"/>
              <a:gd name="connsiteY11" fmla="*/ 739322 h 3497531"/>
              <a:gd name="connsiteX12" fmla="*/ 20901 w 4116165"/>
              <a:gd name="connsiteY12" fmla="*/ 638398 h 3497531"/>
              <a:gd name="connsiteX13" fmla="*/ 638398 w 4116165"/>
              <a:gd name="connsiteY13" fmla="*/ 20901 h 3497531"/>
              <a:gd name="connsiteX14" fmla="*/ 688860 w 4116165"/>
              <a:gd name="connsiteY14" fmla="*/ 0 h 3497531"/>
              <a:gd name="connsiteX0" fmla="*/ 1433441 w 3927730"/>
              <a:gd name="connsiteY0" fmla="*/ 3309096 h 3497531"/>
              <a:gd name="connsiteX1" fmla="*/ 3927730 w 3927730"/>
              <a:gd name="connsiteY1" fmla="*/ 3497531 h 3497531"/>
              <a:gd name="connsiteX2" fmla="*/ 1621876 w 3927730"/>
              <a:gd name="connsiteY2" fmla="*/ 3497531 h 3497531"/>
              <a:gd name="connsiteX3" fmla="*/ 1433441 w 3927730"/>
              <a:gd name="connsiteY3" fmla="*/ 3309096 h 3497531"/>
              <a:gd name="connsiteX4" fmla="*/ 688860 w 3927730"/>
              <a:gd name="connsiteY4" fmla="*/ 0 h 3497531"/>
              <a:gd name="connsiteX5" fmla="*/ 739322 w 3927730"/>
              <a:gd name="connsiteY5" fmla="*/ 20901 h 3497531"/>
              <a:gd name="connsiteX6" fmla="*/ 1356818 w 3927730"/>
              <a:gd name="connsiteY6" fmla="*/ 638398 h 3497531"/>
              <a:gd name="connsiteX7" fmla="*/ 1356818 w 3927730"/>
              <a:gd name="connsiteY7" fmla="*/ 739322 h 3497531"/>
              <a:gd name="connsiteX8" fmla="*/ 739322 w 3927730"/>
              <a:gd name="connsiteY8" fmla="*/ 1356819 h 3497531"/>
              <a:gd name="connsiteX9" fmla="*/ 638398 w 3927730"/>
              <a:gd name="connsiteY9" fmla="*/ 1356819 h 3497531"/>
              <a:gd name="connsiteX10" fmla="*/ 20901 w 3927730"/>
              <a:gd name="connsiteY10" fmla="*/ 739322 h 3497531"/>
              <a:gd name="connsiteX11" fmla="*/ 20901 w 3927730"/>
              <a:gd name="connsiteY11" fmla="*/ 638398 h 3497531"/>
              <a:gd name="connsiteX12" fmla="*/ 638398 w 3927730"/>
              <a:gd name="connsiteY12" fmla="*/ 20901 h 3497531"/>
              <a:gd name="connsiteX13" fmla="*/ 688860 w 3927730"/>
              <a:gd name="connsiteY13" fmla="*/ 0 h 3497531"/>
              <a:gd name="connsiteX0" fmla="*/ 1433441 w 1621876"/>
              <a:gd name="connsiteY0" fmla="*/ 3309096 h 3497531"/>
              <a:gd name="connsiteX1" fmla="*/ 1621876 w 1621876"/>
              <a:gd name="connsiteY1" fmla="*/ 3497531 h 3497531"/>
              <a:gd name="connsiteX2" fmla="*/ 1433441 w 1621876"/>
              <a:gd name="connsiteY2" fmla="*/ 3309096 h 3497531"/>
              <a:gd name="connsiteX3" fmla="*/ 688860 w 1621876"/>
              <a:gd name="connsiteY3" fmla="*/ 0 h 3497531"/>
              <a:gd name="connsiteX4" fmla="*/ 739322 w 1621876"/>
              <a:gd name="connsiteY4" fmla="*/ 20901 h 3497531"/>
              <a:gd name="connsiteX5" fmla="*/ 1356818 w 1621876"/>
              <a:gd name="connsiteY5" fmla="*/ 638398 h 3497531"/>
              <a:gd name="connsiteX6" fmla="*/ 1356818 w 1621876"/>
              <a:gd name="connsiteY6" fmla="*/ 739322 h 3497531"/>
              <a:gd name="connsiteX7" fmla="*/ 739322 w 1621876"/>
              <a:gd name="connsiteY7" fmla="*/ 1356819 h 3497531"/>
              <a:gd name="connsiteX8" fmla="*/ 638398 w 1621876"/>
              <a:gd name="connsiteY8" fmla="*/ 1356819 h 3497531"/>
              <a:gd name="connsiteX9" fmla="*/ 20901 w 1621876"/>
              <a:gd name="connsiteY9" fmla="*/ 739322 h 3497531"/>
              <a:gd name="connsiteX10" fmla="*/ 20901 w 1621876"/>
              <a:gd name="connsiteY10" fmla="*/ 638398 h 3497531"/>
              <a:gd name="connsiteX11" fmla="*/ 638398 w 1621876"/>
              <a:gd name="connsiteY11" fmla="*/ 20901 h 3497531"/>
              <a:gd name="connsiteX12" fmla="*/ 688860 w 1621876"/>
              <a:gd name="connsiteY12" fmla="*/ 0 h 3497531"/>
              <a:gd name="connsiteX0" fmla="*/ 688860 w 1377719"/>
              <a:gd name="connsiteY0" fmla="*/ 0 h 1377720"/>
              <a:gd name="connsiteX1" fmla="*/ 739322 w 1377719"/>
              <a:gd name="connsiteY1" fmla="*/ 20901 h 1377720"/>
              <a:gd name="connsiteX2" fmla="*/ 1356818 w 1377719"/>
              <a:gd name="connsiteY2" fmla="*/ 638398 h 1377720"/>
              <a:gd name="connsiteX3" fmla="*/ 1356818 w 1377719"/>
              <a:gd name="connsiteY3" fmla="*/ 739322 h 1377720"/>
              <a:gd name="connsiteX4" fmla="*/ 739322 w 1377719"/>
              <a:gd name="connsiteY4" fmla="*/ 1356819 h 1377720"/>
              <a:gd name="connsiteX5" fmla="*/ 638398 w 1377719"/>
              <a:gd name="connsiteY5" fmla="*/ 1356819 h 1377720"/>
              <a:gd name="connsiteX6" fmla="*/ 20901 w 1377719"/>
              <a:gd name="connsiteY6" fmla="*/ 739322 h 1377720"/>
              <a:gd name="connsiteX7" fmla="*/ 20901 w 1377719"/>
              <a:gd name="connsiteY7" fmla="*/ 638398 h 1377720"/>
              <a:gd name="connsiteX8" fmla="*/ 638398 w 1377719"/>
              <a:gd name="connsiteY8" fmla="*/ 20901 h 1377720"/>
              <a:gd name="connsiteX9" fmla="*/ 688860 w 1377719"/>
              <a:gd name="connsiteY9" fmla="*/ 0 h 1377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77719" h="1377720">
                <a:moveTo>
                  <a:pt x="688860" y="0"/>
                </a:moveTo>
                <a:cubicBezTo>
                  <a:pt x="707124" y="0"/>
                  <a:pt x="725387" y="6967"/>
                  <a:pt x="739322" y="20901"/>
                </a:cubicBezTo>
                <a:lnTo>
                  <a:pt x="1356818" y="638398"/>
                </a:lnTo>
                <a:cubicBezTo>
                  <a:pt x="1384687" y="666267"/>
                  <a:pt x="1384687" y="711453"/>
                  <a:pt x="1356818" y="739322"/>
                </a:cubicBezTo>
                <a:lnTo>
                  <a:pt x="739322" y="1356819"/>
                </a:lnTo>
                <a:cubicBezTo>
                  <a:pt x="711453" y="1384688"/>
                  <a:pt x="666267" y="1384688"/>
                  <a:pt x="638398" y="1356819"/>
                </a:cubicBezTo>
                <a:lnTo>
                  <a:pt x="20901" y="739322"/>
                </a:lnTo>
                <a:cubicBezTo>
                  <a:pt x="-6968" y="711453"/>
                  <a:pt x="-6968" y="666267"/>
                  <a:pt x="20901" y="638398"/>
                </a:cubicBezTo>
                <a:lnTo>
                  <a:pt x="638398" y="20901"/>
                </a:lnTo>
                <a:cubicBezTo>
                  <a:pt x="652332" y="6967"/>
                  <a:pt x="670596" y="0"/>
                  <a:pt x="68886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sz="2800" dirty="0">
                <a:latin typeface="linea-basic-10" charset="0"/>
                <a:ea typeface="linea-basic-10" charset="0"/>
                <a:cs typeface="linea-basic-10" charset="0"/>
              </a:rPr>
              <a:t>E</a:t>
            </a:r>
            <a:endParaRPr lang="en-US" sz="2800" b="1" dirty="0">
              <a:latin typeface="Source Sans Pro" charset="0"/>
              <a:ea typeface="Source Sans Pro" charset="0"/>
              <a:cs typeface="Source Sans Pro" charset="0"/>
            </a:endParaRPr>
          </a:p>
        </p:txBody>
      </p:sp>
      <p:sp>
        <p:nvSpPr>
          <p:cNvPr id="7" name="Freeform 6"/>
          <p:cNvSpPr/>
          <p:nvPr/>
        </p:nvSpPr>
        <p:spPr>
          <a:xfrm>
            <a:off x="4664009" y="3322597"/>
            <a:ext cx="941001" cy="941002"/>
          </a:xfrm>
          <a:custGeom>
            <a:avLst/>
            <a:gdLst>
              <a:gd name="connsiteX0" fmla="*/ 1621876 w 4116165"/>
              <a:gd name="connsiteY0" fmla="*/ 814807 h 3497531"/>
              <a:gd name="connsiteX1" fmla="*/ 3927730 w 4116165"/>
              <a:gd name="connsiteY1" fmla="*/ 814807 h 3497531"/>
              <a:gd name="connsiteX2" fmla="*/ 4116165 w 4116165"/>
              <a:gd name="connsiteY2" fmla="*/ 1003242 h 3497531"/>
              <a:gd name="connsiteX3" fmla="*/ 4116165 w 4116165"/>
              <a:gd name="connsiteY3" fmla="*/ 3309096 h 3497531"/>
              <a:gd name="connsiteX4" fmla="*/ 3927730 w 4116165"/>
              <a:gd name="connsiteY4" fmla="*/ 3497531 h 3497531"/>
              <a:gd name="connsiteX5" fmla="*/ 1621876 w 4116165"/>
              <a:gd name="connsiteY5" fmla="*/ 3497531 h 3497531"/>
              <a:gd name="connsiteX6" fmla="*/ 1433441 w 4116165"/>
              <a:gd name="connsiteY6" fmla="*/ 3309096 h 3497531"/>
              <a:gd name="connsiteX7" fmla="*/ 1433441 w 4116165"/>
              <a:gd name="connsiteY7" fmla="*/ 1003242 h 3497531"/>
              <a:gd name="connsiteX8" fmla="*/ 1621876 w 4116165"/>
              <a:gd name="connsiteY8" fmla="*/ 814807 h 3497531"/>
              <a:gd name="connsiteX9" fmla="*/ 688860 w 4116165"/>
              <a:gd name="connsiteY9" fmla="*/ 0 h 3497531"/>
              <a:gd name="connsiteX10" fmla="*/ 739322 w 4116165"/>
              <a:gd name="connsiteY10" fmla="*/ 20901 h 3497531"/>
              <a:gd name="connsiteX11" fmla="*/ 1356818 w 4116165"/>
              <a:gd name="connsiteY11" fmla="*/ 638398 h 3497531"/>
              <a:gd name="connsiteX12" fmla="*/ 1356818 w 4116165"/>
              <a:gd name="connsiteY12" fmla="*/ 739322 h 3497531"/>
              <a:gd name="connsiteX13" fmla="*/ 739322 w 4116165"/>
              <a:gd name="connsiteY13" fmla="*/ 1356819 h 3497531"/>
              <a:gd name="connsiteX14" fmla="*/ 638398 w 4116165"/>
              <a:gd name="connsiteY14" fmla="*/ 1356819 h 3497531"/>
              <a:gd name="connsiteX15" fmla="*/ 20901 w 4116165"/>
              <a:gd name="connsiteY15" fmla="*/ 739322 h 3497531"/>
              <a:gd name="connsiteX16" fmla="*/ 20901 w 4116165"/>
              <a:gd name="connsiteY16" fmla="*/ 638398 h 3497531"/>
              <a:gd name="connsiteX17" fmla="*/ 638398 w 4116165"/>
              <a:gd name="connsiteY17" fmla="*/ 20901 h 3497531"/>
              <a:gd name="connsiteX18" fmla="*/ 688860 w 4116165"/>
              <a:gd name="connsiteY18" fmla="*/ 0 h 3497531"/>
              <a:gd name="connsiteX0" fmla="*/ 1433441 w 4116165"/>
              <a:gd name="connsiteY0" fmla="*/ 1003242 h 3497531"/>
              <a:gd name="connsiteX1" fmla="*/ 3927730 w 4116165"/>
              <a:gd name="connsiteY1" fmla="*/ 814807 h 3497531"/>
              <a:gd name="connsiteX2" fmla="*/ 4116165 w 4116165"/>
              <a:gd name="connsiteY2" fmla="*/ 1003242 h 3497531"/>
              <a:gd name="connsiteX3" fmla="*/ 4116165 w 4116165"/>
              <a:gd name="connsiteY3" fmla="*/ 3309096 h 3497531"/>
              <a:gd name="connsiteX4" fmla="*/ 3927730 w 4116165"/>
              <a:gd name="connsiteY4" fmla="*/ 3497531 h 3497531"/>
              <a:gd name="connsiteX5" fmla="*/ 1621876 w 4116165"/>
              <a:gd name="connsiteY5" fmla="*/ 3497531 h 3497531"/>
              <a:gd name="connsiteX6" fmla="*/ 1433441 w 4116165"/>
              <a:gd name="connsiteY6" fmla="*/ 3309096 h 3497531"/>
              <a:gd name="connsiteX7" fmla="*/ 1433441 w 4116165"/>
              <a:gd name="connsiteY7" fmla="*/ 1003242 h 3497531"/>
              <a:gd name="connsiteX8" fmla="*/ 688860 w 4116165"/>
              <a:gd name="connsiteY8" fmla="*/ 0 h 3497531"/>
              <a:gd name="connsiteX9" fmla="*/ 739322 w 4116165"/>
              <a:gd name="connsiteY9" fmla="*/ 20901 h 3497531"/>
              <a:gd name="connsiteX10" fmla="*/ 1356818 w 4116165"/>
              <a:gd name="connsiteY10" fmla="*/ 638398 h 3497531"/>
              <a:gd name="connsiteX11" fmla="*/ 1356818 w 4116165"/>
              <a:gd name="connsiteY11" fmla="*/ 739322 h 3497531"/>
              <a:gd name="connsiteX12" fmla="*/ 739322 w 4116165"/>
              <a:gd name="connsiteY12" fmla="*/ 1356819 h 3497531"/>
              <a:gd name="connsiteX13" fmla="*/ 638398 w 4116165"/>
              <a:gd name="connsiteY13" fmla="*/ 1356819 h 3497531"/>
              <a:gd name="connsiteX14" fmla="*/ 20901 w 4116165"/>
              <a:gd name="connsiteY14" fmla="*/ 739322 h 3497531"/>
              <a:gd name="connsiteX15" fmla="*/ 20901 w 4116165"/>
              <a:gd name="connsiteY15" fmla="*/ 638398 h 3497531"/>
              <a:gd name="connsiteX16" fmla="*/ 638398 w 4116165"/>
              <a:gd name="connsiteY16" fmla="*/ 20901 h 3497531"/>
              <a:gd name="connsiteX17" fmla="*/ 688860 w 4116165"/>
              <a:gd name="connsiteY17" fmla="*/ 0 h 3497531"/>
              <a:gd name="connsiteX0" fmla="*/ 1433441 w 4116165"/>
              <a:gd name="connsiteY0" fmla="*/ 3309096 h 3497531"/>
              <a:gd name="connsiteX1" fmla="*/ 3927730 w 4116165"/>
              <a:gd name="connsiteY1" fmla="*/ 814807 h 3497531"/>
              <a:gd name="connsiteX2" fmla="*/ 4116165 w 4116165"/>
              <a:gd name="connsiteY2" fmla="*/ 1003242 h 3497531"/>
              <a:gd name="connsiteX3" fmla="*/ 4116165 w 4116165"/>
              <a:gd name="connsiteY3" fmla="*/ 3309096 h 3497531"/>
              <a:gd name="connsiteX4" fmla="*/ 3927730 w 4116165"/>
              <a:gd name="connsiteY4" fmla="*/ 3497531 h 3497531"/>
              <a:gd name="connsiteX5" fmla="*/ 1621876 w 4116165"/>
              <a:gd name="connsiteY5" fmla="*/ 3497531 h 3497531"/>
              <a:gd name="connsiteX6" fmla="*/ 1433441 w 4116165"/>
              <a:gd name="connsiteY6" fmla="*/ 3309096 h 3497531"/>
              <a:gd name="connsiteX7" fmla="*/ 688860 w 4116165"/>
              <a:gd name="connsiteY7" fmla="*/ 0 h 3497531"/>
              <a:gd name="connsiteX8" fmla="*/ 739322 w 4116165"/>
              <a:gd name="connsiteY8" fmla="*/ 20901 h 3497531"/>
              <a:gd name="connsiteX9" fmla="*/ 1356818 w 4116165"/>
              <a:gd name="connsiteY9" fmla="*/ 638398 h 3497531"/>
              <a:gd name="connsiteX10" fmla="*/ 1356818 w 4116165"/>
              <a:gd name="connsiteY10" fmla="*/ 739322 h 3497531"/>
              <a:gd name="connsiteX11" fmla="*/ 739322 w 4116165"/>
              <a:gd name="connsiteY11" fmla="*/ 1356819 h 3497531"/>
              <a:gd name="connsiteX12" fmla="*/ 638398 w 4116165"/>
              <a:gd name="connsiteY12" fmla="*/ 1356819 h 3497531"/>
              <a:gd name="connsiteX13" fmla="*/ 20901 w 4116165"/>
              <a:gd name="connsiteY13" fmla="*/ 739322 h 3497531"/>
              <a:gd name="connsiteX14" fmla="*/ 20901 w 4116165"/>
              <a:gd name="connsiteY14" fmla="*/ 638398 h 3497531"/>
              <a:gd name="connsiteX15" fmla="*/ 638398 w 4116165"/>
              <a:gd name="connsiteY15" fmla="*/ 20901 h 3497531"/>
              <a:gd name="connsiteX16" fmla="*/ 688860 w 4116165"/>
              <a:gd name="connsiteY16" fmla="*/ 0 h 3497531"/>
              <a:gd name="connsiteX0" fmla="*/ 1433441 w 4116165"/>
              <a:gd name="connsiteY0" fmla="*/ 3309096 h 3497531"/>
              <a:gd name="connsiteX1" fmla="*/ 4116165 w 4116165"/>
              <a:gd name="connsiteY1" fmla="*/ 1003242 h 3497531"/>
              <a:gd name="connsiteX2" fmla="*/ 4116165 w 4116165"/>
              <a:gd name="connsiteY2" fmla="*/ 3309096 h 3497531"/>
              <a:gd name="connsiteX3" fmla="*/ 3927730 w 4116165"/>
              <a:gd name="connsiteY3" fmla="*/ 3497531 h 3497531"/>
              <a:gd name="connsiteX4" fmla="*/ 1621876 w 4116165"/>
              <a:gd name="connsiteY4" fmla="*/ 3497531 h 3497531"/>
              <a:gd name="connsiteX5" fmla="*/ 1433441 w 4116165"/>
              <a:gd name="connsiteY5" fmla="*/ 3309096 h 3497531"/>
              <a:gd name="connsiteX6" fmla="*/ 688860 w 4116165"/>
              <a:gd name="connsiteY6" fmla="*/ 0 h 3497531"/>
              <a:gd name="connsiteX7" fmla="*/ 739322 w 4116165"/>
              <a:gd name="connsiteY7" fmla="*/ 20901 h 3497531"/>
              <a:gd name="connsiteX8" fmla="*/ 1356818 w 4116165"/>
              <a:gd name="connsiteY8" fmla="*/ 638398 h 3497531"/>
              <a:gd name="connsiteX9" fmla="*/ 1356818 w 4116165"/>
              <a:gd name="connsiteY9" fmla="*/ 739322 h 3497531"/>
              <a:gd name="connsiteX10" fmla="*/ 739322 w 4116165"/>
              <a:gd name="connsiteY10" fmla="*/ 1356819 h 3497531"/>
              <a:gd name="connsiteX11" fmla="*/ 638398 w 4116165"/>
              <a:gd name="connsiteY11" fmla="*/ 1356819 h 3497531"/>
              <a:gd name="connsiteX12" fmla="*/ 20901 w 4116165"/>
              <a:gd name="connsiteY12" fmla="*/ 739322 h 3497531"/>
              <a:gd name="connsiteX13" fmla="*/ 20901 w 4116165"/>
              <a:gd name="connsiteY13" fmla="*/ 638398 h 3497531"/>
              <a:gd name="connsiteX14" fmla="*/ 638398 w 4116165"/>
              <a:gd name="connsiteY14" fmla="*/ 20901 h 3497531"/>
              <a:gd name="connsiteX15" fmla="*/ 688860 w 4116165"/>
              <a:gd name="connsiteY15" fmla="*/ 0 h 3497531"/>
              <a:gd name="connsiteX0" fmla="*/ 1433441 w 4116165"/>
              <a:gd name="connsiteY0" fmla="*/ 3309096 h 3497531"/>
              <a:gd name="connsiteX1" fmla="*/ 4116165 w 4116165"/>
              <a:gd name="connsiteY1" fmla="*/ 3309096 h 3497531"/>
              <a:gd name="connsiteX2" fmla="*/ 3927730 w 4116165"/>
              <a:gd name="connsiteY2" fmla="*/ 3497531 h 3497531"/>
              <a:gd name="connsiteX3" fmla="*/ 1621876 w 4116165"/>
              <a:gd name="connsiteY3" fmla="*/ 3497531 h 3497531"/>
              <a:gd name="connsiteX4" fmla="*/ 1433441 w 4116165"/>
              <a:gd name="connsiteY4" fmla="*/ 3309096 h 3497531"/>
              <a:gd name="connsiteX5" fmla="*/ 688860 w 4116165"/>
              <a:gd name="connsiteY5" fmla="*/ 0 h 3497531"/>
              <a:gd name="connsiteX6" fmla="*/ 739322 w 4116165"/>
              <a:gd name="connsiteY6" fmla="*/ 20901 h 3497531"/>
              <a:gd name="connsiteX7" fmla="*/ 1356818 w 4116165"/>
              <a:gd name="connsiteY7" fmla="*/ 638398 h 3497531"/>
              <a:gd name="connsiteX8" fmla="*/ 1356818 w 4116165"/>
              <a:gd name="connsiteY8" fmla="*/ 739322 h 3497531"/>
              <a:gd name="connsiteX9" fmla="*/ 739322 w 4116165"/>
              <a:gd name="connsiteY9" fmla="*/ 1356819 h 3497531"/>
              <a:gd name="connsiteX10" fmla="*/ 638398 w 4116165"/>
              <a:gd name="connsiteY10" fmla="*/ 1356819 h 3497531"/>
              <a:gd name="connsiteX11" fmla="*/ 20901 w 4116165"/>
              <a:gd name="connsiteY11" fmla="*/ 739322 h 3497531"/>
              <a:gd name="connsiteX12" fmla="*/ 20901 w 4116165"/>
              <a:gd name="connsiteY12" fmla="*/ 638398 h 3497531"/>
              <a:gd name="connsiteX13" fmla="*/ 638398 w 4116165"/>
              <a:gd name="connsiteY13" fmla="*/ 20901 h 3497531"/>
              <a:gd name="connsiteX14" fmla="*/ 688860 w 4116165"/>
              <a:gd name="connsiteY14" fmla="*/ 0 h 3497531"/>
              <a:gd name="connsiteX0" fmla="*/ 1433441 w 3927730"/>
              <a:gd name="connsiteY0" fmla="*/ 3309096 h 3497531"/>
              <a:gd name="connsiteX1" fmla="*/ 3927730 w 3927730"/>
              <a:gd name="connsiteY1" fmla="*/ 3497531 h 3497531"/>
              <a:gd name="connsiteX2" fmla="*/ 1621876 w 3927730"/>
              <a:gd name="connsiteY2" fmla="*/ 3497531 h 3497531"/>
              <a:gd name="connsiteX3" fmla="*/ 1433441 w 3927730"/>
              <a:gd name="connsiteY3" fmla="*/ 3309096 h 3497531"/>
              <a:gd name="connsiteX4" fmla="*/ 688860 w 3927730"/>
              <a:gd name="connsiteY4" fmla="*/ 0 h 3497531"/>
              <a:gd name="connsiteX5" fmla="*/ 739322 w 3927730"/>
              <a:gd name="connsiteY5" fmla="*/ 20901 h 3497531"/>
              <a:gd name="connsiteX6" fmla="*/ 1356818 w 3927730"/>
              <a:gd name="connsiteY6" fmla="*/ 638398 h 3497531"/>
              <a:gd name="connsiteX7" fmla="*/ 1356818 w 3927730"/>
              <a:gd name="connsiteY7" fmla="*/ 739322 h 3497531"/>
              <a:gd name="connsiteX8" fmla="*/ 739322 w 3927730"/>
              <a:gd name="connsiteY8" fmla="*/ 1356819 h 3497531"/>
              <a:gd name="connsiteX9" fmla="*/ 638398 w 3927730"/>
              <a:gd name="connsiteY9" fmla="*/ 1356819 h 3497531"/>
              <a:gd name="connsiteX10" fmla="*/ 20901 w 3927730"/>
              <a:gd name="connsiteY10" fmla="*/ 739322 h 3497531"/>
              <a:gd name="connsiteX11" fmla="*/ 20901 w 3927730"/>
              <a:gd name="connsiteY11" fmla="*/ 638398 h 3497531"/>
              <a:gd name="connsiteX12" fmla="*/ 638398 w 3927730"/>
              <a:gd name="connsiteY12" fmla="*/ 20901 h 3497531"/>
              <a:gd name="connsiteX13" fmla="*/ 688860 w 3927730"/>
              <a:gd name="connsiteY13" fmla="*/ 0 h 3497531"/>
              <a:gd name="connsiteX0" fmla="*/ 1433441 w 1621876"/>
              <a:gd name="connsiteY0" fmla="*/ 3309096 h 3497531"/>
              <a:gd name="connsiteX1" fmla="*/ 1621876 w 1621876"/>
              <a:gd name="connsiteY1" fmla="*/ 3497531 h 3497531"/>
              <a:gd name="connsiteX2" fmla="*/ 1433441 w 1621876"/>
              <a:gd name="connsiteY2" fmla="*/ 3309096 h 3497531"/>
              <a:gd name="connsiteX3" fmla="*/ 688860 w 1621876"/>
              <a:gd name="connsiteY3" fmla="*/ 0 h 3497531"/>
              <a:gd name="connsiteX4" fmla="*/ 739322 w 1621876"/>
              <a:gd name="connsiteY4" fmla="*/ 20901 h 3497531"/>
              <a:gd name="connsiteX5" fmla="*/ 1356818 w 1621876"/>
              <a:gd name="connsiteY5" fmla="*/ 638398 h 3497531"/>
              <a:gd name="connsiteX6" fmla="*/ 1356818 w 1621876"/>
              <a:gd name="connsiteY6" fmla="*/ 739322 h 3497531"/>
              <a:gd name="connsiteX7" fmla="*/ 739322 w 1621876"/>
              <a:gd name="connsiteY7" fmla="*/ 1356819 h 3497531"/>
              <a:gd name="connsiteX8" fmla="*/ 638398 w 1621876"/>
              <a:gd name="connsiteY8" fmla="*/ 1356819 h 3497531"/>
              <a:gd name="connsiteX9" fmla="*/ 20901 w 1621876"/>
              <a:gd name="connsiteY9" fmla="*/ 739322 h 3497531"/>
              <a:gd name="connsiteX10" fmla="*/ 20901 w 1621876"/>
              <a:gd name="connsiteY10" fmla="*/ 638398 h 3497531"/>
              <a:gd name="connsiteX11" fmla="*/ 638398 w 1621876"/>
              <a:gd name="connsiteY11" fmla="*/ 20901 h 3497531"/>
              <a:gd name="connsiteX12" fmla="*/ 688860 w 1621876"/>
              <a:gd name="connsiteY12" fmla="*/ 0 h 3497531"/>
              <a:gd name="connsiteX0" fmla="*/ 688860 w 1377719"/>
              <a:gd name="connsiteY0" fmla="*/ 0 h 1377720"/>
              <a:gd name="connsiteX1" fmla="*/ 739322 w 1377719"/>
              <a:gd name="connsiteY1" fmla="*/ 20901 h 1377720"/>
              <a:gd name="connsiteX2" fmla="*/ 1356818 w 1377719"/>
              <a:gd name="connsiteY2" fmla="*/ 638398 h 1377720"/>
              <a:gd name="connsiteX3" fmla="*/ 1356818 w 1377719"/>
              <a:gd name="connsiteY3" fmla="*/ 739322 h 1377720"/>
              <a:gd name="connsiteX4" fmla="*/ 739322 w 1377719"/>
              <a:gd name="connsiteY4" fmla="*/ 1356819 h 1377720"/>
              <a:gd name="connsiteX5" fmla="*/ 638398 w 1377719"/>
              <a:gd name="connsiteY5" fmla="*/ 1356819 h 1377720"/>
              <a:gd name="connsiteX6" fmla="*/ 20901 w 1377719"/>
              <a:gd name="connsiteY6" fmla="*/ 739322 h 1377720"/>
              <a:gd name="connsiteX7" fmla="*/ 20901 w 1377719"/>
              <a:gd name="connsiteY7" fmla="*/ 638398 h 1377720"/>
              <a:gd name="connsiteX8" fmla="*/ 638398 w 1377719"/>
              <a:gd name="connsiteY8" fmla="*/ 20901 h 1377720"/>
              <a:gd name="connsiteX9" fmla="*/ 688860 w 1377719"/>
              <a:gd name="connsiteY9" fmla="*/ 0 h 1377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77719" h="1377720">
                <a:moveTo>
                  <a:pt x="688860" y="0"/>
                </a:moveTo>
                <a:cubicBezTo>
                  <a:pt x="707124" y="0"/>
                  <a:pt x="725387" y="6967"/>
                  <a:pt x="739322" y="20901"/>
                </a:cubicBezTo>
                <a:lnTo>
                  <a:pt x="1356818" y="638398"/>
                </a:lnTo>
                <a:cubicBezTo>
                  <a:pt x="1384687" y="666267"/>
                  <a:pt x="1384687" y="711453"/>
                  <a:pt x="1356818" y="739322"/>
                </a:cubicBezTo>
                <a:lnTo>
                  <a:pt x="739322" y="1356819"/>
                </a:lnTo>
                <a:cubicBezTo>
                  <a:pt x="711453" y="1384688"/>
                  <a:pt x="666267" y="1384688"/>
                  <a:pt x="638398" y="1356819"/>
                </a:cubicBezTo>
                <a:lnTo>
                  <a:pt x="20901" y="739322"/>
                </a:lnTo>
                <a:cubicBezTo>
                  <a:pt x="-6968" y="711453"/>
                  <a:pt x="-6968" y="666267"/>
                  <a:pt x="20901" y="638398"/>
                </a:cubicBezTo>
                <a:lnTo>
                  <a:pt x="638398" y="20901"/>
                </a:lnTo>
                <a:cubicBezTo>
                  <a:pt x="652332" y="6967"/>
                  <a:pt x="670596" y="0"/>
                  <a:pt x="68886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sz="2800" dirty="0">
                <a:latin typeface="linea-basic-10" charset="0"/>
                <a:ea typeface="linea-basic-10" charset="0"/>
                <a:cs typeface="linea-basic-10" charset="0"/>
              </a:rPr>
              <a:t>b</a:t>
            </a:r>
            <a:endParaRPr lang="en-US" sz="2800" b="1" dirty="0">
              <a:latin typeface="Source Sans Pro" charset="0"/>
              <a:ea typeface="Source Sans Pro" charset="0"/>
              <a:cs typeface="Source Sans Pro" charset="0"/>
            </a:endParaRPr>
          </a:p>
        </p:txBody>
      </p:sp>
      <p:sp>
        <p:nvSpPr>
          <p:cNvPr id="8" name="Freeform 7"/>
          <p:cNvSpPr/>
          <p:nvPr/>
        </p:nvSpPr>
        <p:spPr>
          <a:xfrm>
            <a:off x="3012710" y="3322597"/>
            <a:ext cx="941001" cy="941002"/>
          </a:xfrm>
          <a:custGeom>
            <a:avLst/>
            <a:gdLst>
              <a:gd name="connsiteX0" fmla="*/ 1621876 w 4116165"/>
              <a:gd name="connsiteY0" fmla="*/ 814807 h 3497531"/>
              <a:gd name="connsiteX1" fmla="*/ 3927730 w 4116165"/>
              <a:gd name="connsiteY1" fmla="*/ 814807 h 3497531"/>
              <a:gd name="connsiteX2" fmla="*/ 4116165 w 4116165"/>
              <a:gd name="connsiteY2" fmla="*/ 1003242 h 3497531"/>
              <a:gd name="connsiteX3" fmla="*/ 4116165 w 4116165"/>
              <a:gd name="connsiteY3" fmla="*/ 3309096 h 3497531"/>
              <a:gd name="connsiteX4" fmla="*/ 3927730 w 4116165"/>
              <a:gd name="connsiteY4" fmla="*/ 3497531 h 3497531"/>
              <a:gd name="connsiteX5" fmla="*/ 1621876 w 4116165"/>
              <a:gd name="connsiteY5" fmla="*/ 3497531 h 3497531"/>
              <a:gd name="connsiteX6" fmla="*/ 1433441 w 4116165"/>
              <a:gd name="connsiteY6" fmla="*/ 3309096 h 3497531"/>
              <a:gd name="connsiteX7" fmla="*/ 1433441 w 4116165"/>
              <a:gd name="connsiteY7" fmla="*/ 1003242 h 3497531"/>
              <a:gd name="connsiteX8" fmla="*/ 1621876 w 4116165"/>
              <a:gd name="connsiteY8" fmla="*/ 814807 h 3497531"/>
              <a:gd name="connsiteX9" fmla="*/ 688860 w 4116165"/>
              <a:gd name="connsiteY9" fmla="*/ 0 h 3497531"/>
              <a:gd name="connsiteX10" fmla="*/ 739322 w 4116165"/>
              <a:gd name="connsiteY10" fmla="*/ 20901 h 3497531"/>
              <a:gd name="connsiteX11" fmla="*/ 1356818 w 4116165"/>
              <a:gd name="connsiteY11" fmla="*/ 638398 h 3497531"/>
              <a:gd name="connsiteX12" fmla="*/ 1356818 w 4116165"/>
              <a:gd name="connsiteY12" fmla="*/ 739322 h 3497531"/>
              <a:gd name="connsiteX13" fmla="*/ 739322 w 4116165"/>
              <a:gd name="connsiteY13" fmla="*/ 1356819 h 3497531"/>
              <a:gd name="connsiteX14" fmla="*/ 638398 w 4116165"/>
              <a:gd name="connsiteY14" fmla="*/ 1356819 h 3497531"/>
              <a:gd name="connsiteX15" fmla="*/ 20901 w 4116165"/>
              <a:gd name="connsiteY15" fmla="*/ 739322 h 3497531"/>
              <a:gd name="connsiteX16" fmla="*/ 20901 w 4116165"/>
              <a:gd name="connsiteY16" fmla="*/ 638398 h 3497531"/>
              <a:gd name="connsiteX17" fmla="*/ 638398 w 4116165"/>
              <a:gd name="connsiteY17" fmla="*/ 20901 h 3497531"/>
              <a:gd name="connsiteX18" fmla="*/ 688860 w 4116165"/>
              <a:gd name="connsiteY18" fmla="*/ 0 h 3497531"/>
              <a:gd name="connsiteX0" fmla="*/ 1433441 w 4116165"/>
              <a:gd name="connsiteY0" fmla="*/ 1003242 h 3497531"/>
              <a:gd name="connsiteX1" fmla="*/ 3927730 w 4116165"/>
              <a:gd name="connsiteY1" fmla="*/ 814807 h 3497531"/>
              <a:gd name="connsiteX2" fmla="*/ 4116165 w 4116165"/>
              <a:gd name="connsiteY2" fmla="*/ 1003242 h 3497531"/>
              <a:gd name="connsiteX3" fmla="*/ 4116165 w 4116165"/>
              <a:gd name="connsiteY3" fmla="*/ 3309096 h 3497531"/>
              <a:gd name="connsiteX4" fmla="*/ 3927730 w 4116165"/>
              <a:gd name="connsiteY4" fmla="*/ 3497531 h 3497531"/>
              <a:gd name="connsiteX5" fmla="*/ 1621876 w 4116165"/>
              <a:gd name="connsiteY5" fmla="*/ 3497531 h 3497531"/>
              <a:gd name="connsiteX6" fmla="*/ 1433441 w 4116165"/>
              <a:gd name="connsiteY6" fmla="*/ 3309096 h 3497531"/>
              <a:gd name="connsiteX7" fmla="*/ 1433441 w 4116165"/>
              <a:gd name="connsiteY7" fmla="*/ 1003242 h 3497531"/>
              <a:gd name="connsiteX8" fmla="*/ 688860 w 4116165"/>
              <a:gd name="connsiteY8" fmla="*/ 0 h 3497531"/>
              <a:gd name="connsiteX9" fmla="*/ 739322 w 4116165"/>
              <a:gd name="connsiteY9" fmla="*/ 20901 h 3497531"/>
              <a:gd name="connsiteX10" fmla="*/ 1356818 w 4116165"/>
              <a:gd name="connsiteY10" fmla="*/ 638398 h 3497531"/>
              <a:gd name="connsiteX11" fmla="*/ 1356818 w 4116165"/>
              <a:gd name="connsiteY11" fmla="*/ 739322 h 3497531"/>
              <a:gd name="connsiteX12" fmla="*/ 739322 w 4116165"/>
              <a:gd name="connsiteY12" fmla="*/ 1356819 h 3497531"/>
              <a:gd name="connsiteX13" fmla="*/ 638398 w 4116165"/>
              <a:gd name="connsiteY13" fmla="*/ 1356819 h 3497531"/>
              <a:gd name="connsiteX14" fmla="*/ 20901 w 4116165"/>
              <a:gd name="connsiteY14" fmla="*/ 739322 h 3497531"/>
              <a:gd name="connsiteX15" fmla="*/ 20901 w 4116165"/>
              <a:gd name="connsiteY15" fmla="*/ 638398 h 3497531"/>
              <a:gd name="connsiteX16" fmla="*/ 638398 w 4116165"/>
              <a:gd name="connsiteY16" fmla="*/ 20901 h 3497531"/>
              <a:gd name="connsiteX17" fmla="*/ 688860 w 4116165"/>
              <a:gd name="connsiteY17" fmla="*/ 0 h 3497531"/>
              <a:gd name="connsiteX0" fmla="*/ 1433441 w 4116165"/>
              <a:gd name="connsiteY0" fmla="*/ 3309096 h 3497531"/>
              <a:gd name="connsiteX1" fmla="*/ 3927730 w 4116165"/>
              <a:gd name="connsiteY1" fmla="*/ 814807 h 3497531"/>
              <a:gd name="connsiteX2" fmla="*/ 4116165 w 4116165"/>
              <a:gd name="connsiteY2" fmla="*/ 1003242 h 3497531"/>
              <a:gd name="connsiteX3" fmla="*/ 4116165 w 4116165"/>
              <a:gd name="connsiteY3" fmla="*/ 3309096 h 3497531"/>
              <a:gd name="connsiteX4" fmla="*/ 3927730 w 4116165"/>
              <a:gd name="connsiteY4" fmla="*/ 3497531 h 3497531"/>
              <a:gd name="connsiteX5" fmla="*/ 1621876 w 4116165"/>
              <a:gd name="connsiteY5" fmla="*/ 3497531 h 3497531"/>
              <a:gd name="connsiteX6" fmla="*/ 1433441 w 4116165"/>
              <a:gd name="connsiteY6" fmla="*/ 3309096 h 3497531"/>
              <a:gd name="connsiteX7" fmla="*/ 688860 w 4116165"/>
              <a:gd name="connsiteY7" fmla="*/ 0 h 3497531"/>
              <a:gd name="connsiteX8" fmla="*/ 739322 w 4116165"/>
              <a:gd name="connsiteY8" fmla="*/ 20901 h 3497531"/>
              <a:gd name="connsiteX9" fmla="*/ 1356818 w 4116165"/>
              <a:gd name="connsiteY9" fmla="*/ 638398 h 3497531"/>
              <a:gd name="connsiteX10" fmla="*/ 1356818 w 4116165"/>
              <a:gd name="connsiteY10" fmla="*/ 739322 h 3497531"/>
              <a:gd name="connsiteX11" fmla="*/ 739322 w 4116165"/>
              <a:gd name="connsiteY11" fmla="*/ 1356819 h 3497531"/>
              <a:gd name="connsiteX12" fmla="*/ 638398 w 4116165"/>
              <a:gd name="connsiteY12" fmla="*/ 1356819 h 3497531"/>
              <a:gd name="connsiteX13" fmla="*/ 20901 w 4116165"/>
              <a:gd name="connsiteY13" fmla="*/ 739322 h 3497531"/>
              <a:gd name="connsiteX14" fmla="*/ 20901 w 4116165"/>
              <a:gd name="connsiteY14" fmla="*/ 638398 h 3497531"/>
              <a:gd name="connsiteX15" fmla="*/ 638398 w 4116165"/>
              <a:gd name="connsiteY15" fmla="*/ 20901 h 3497531"/>
              <a:gd name="connsiteX16" fmla="*/ 688860 w 4116165"/>
              <a:gd name="connsiteY16" fmla="*/ 0 h 3497531"/>
              <a:gd name="connsiteX0" fmla="*/ 1433441 w 4116165"/>
              <a:gd name="connsiteY0" fmla="*/ 3309096 h 3497531"/>
              <a:gd name="connsiteX1" fmla="*/ 4116165 w 4116165"/>
              <a:gd name="connsiteY1" fmla="*/ 1003242 h 3497531"/>
              <a:gd name="connsiteX2" fmla="*/ 4116165 w 4116165"/>
              <a:gd name="connsiteY2" fmla="*/ 3309096 h 3497531"/>
              <a:gd name="connsiteX3" fmla="*/ 3927730 w 4116165"/>
              <a:gd name="connsiteY3" fmla="*/ 3497531 h 3497531"/>
              <a:gd name="connsiteX4" fmla="*/ 1621876 w 4116165"/>
              <a:gd name="connsiteY4" fmla="*/ 3497531 h 3497531"/>
              <a:gd name="connsiteX5" fmla="*/ 1433441 w 4116165"/>
              <a:gd name="connsiteY5" fmla="*/ 3309096 h 3497531"/>
              <a:gd name="connsiteX6" fmla="*/ 688860 w 4116165"/>
              <a:gd name="connsiteY6" fmla="*/ 0 h 3497531"/>
              <a:gd name="connsiteX7" fmla="*/ 739322 w 4116165"/>
              <a:gd name="connsiteY7" fmla="*/ 20901 h 3497531"/>
              <a:gd name="connsiteX8" fmla="*/ 1356818 w 4116165"/>
              <a:gd name="connsiteY8" fmla="*/ 638398 h 3497531"/>
              <a:gd name="connsiteX9" fmla="*/ 1356818 w 4116165"/>
              <a:gd name="connsiteY9" fmla="*/ 739322 h 3497531"/>
              <a:gd name="connsiteX10" fmla="*/ 739322 w 4116165"/>
              <a:gd name="connsiteY10" fmla="*/ 1356819 h 3497531"/>
              <a:gd name="connsiteX11" fmla="*/ 638398 w 4116165"/>
              <a:gd name="connsiteY11" fmla="*/ 1356819 h 3497531"/>
              <a:gd name="connsiteX12" fmla="*/ 20901 w 4116165"/>
              <a:gd name="connsiteY12" fmla="*/ 739322 h 3497531"/>
              <a:gd name="connsiteX13" fmla="*/ 20901 w 4116165"/>
              <a:gd name="connsiteY13" fmla="*/ 638398 h 3497531"/>
              <a:gd name="connsiteX14" fmla="*/ 638398 w 4116165"/>
              <a:gd name="connsiteY14" fmla="*/ 20901 h 3497531"/>
              <a:gd name="connsiteX15" fmla="*/ 688860 w 4116165"/>
              <a:gd name="connsiteY15" fmla="*/ 0 h 3497531"/>
              <a:gd name="connsiteX0" fmla="*/ 1433441 w 4116165"/>
              <a:gd name="connsiteY0" fmla="*/ 3309096 h 3497531"/>
              <a:gd name="connsiteX1" fmla="*/ 4116165 w 4116165"/>
              <a:gd name="connsiteY1" fmla="*/ 3309096 h 3497531"/>
              <a:gd name="connsiteX2" fmla="*/ 3927730 w 4116165"/>
              <a:gd name="connsiteY2" fmla="*/ 3497531 h 3497531"/>
              <a:gd name="connsiteX3" fmla="*/ 1621876 w 4116165"/>
              <a:gd name="connsiteY3" fmla="*/ 3497531 h 3497531"/>
              <a:gd name="connsiteX4" fmla="*/ 1433441 w 4116165"/>
              <a:gd name="connsiteY4" fmla="*/ 3309096 h 3497531"/>
              <a:gd name="connsiteX5" fmla="*/ 688860 w 4116165"/>
              <a:gd name="connsiteY5" fmla="*/ 0 h 3497531"/>
              <a:gd name="connsiteX6" fmla="*/ 739322 w 4116165"/>
              <a:gd name="connsiteY6" fmla="*/ 20901 h 3497531"/>
              <a:gd name="connsiteX7" fmla="*/ 1356818 w 4116165"/>
              <a:gd name="connsiteY7" fmla="*/ 638398 h 3497531"/>
              <a:gd name="connsiteX8" fmla="*/ 1356818 w 4116165"/>
              <a:gd name="connsiteY8" fmla="*/ 739322 h 3497531"/>
              <a:gd name="connsiteX9" fmla="*/ 739322 w 4116165"/>
              <a:gd name="connsiteY9" fmla="*/ 1356819 h 3497531"/>
              <a:gd name="connsiteX10" fmla="*/ 638398 w 4116165"/>
              <a:gd name="connsiteY10" fmla="*/ 1356819 h 3497531"/>
              <a:gd name="connsiteX11" fmla="*/ 20901 w 4116165"/>
              <a:gd name="connsiteY11" fmla="*/ 739322 h 3497531"/>
              <a:gd name="connsiteX12" fmla="*/ 20901 w 4116165"/>
              <a:gd name="connsiteY12" fmla="*/ 638398 h 3497531"/>
              <a:gd name="connsiteX13" fmla="*/ 638398 w 4116165"/>
              <a:gd name="connsiteY13" fmla="*/ 20901 h 3497531"/>
              <a:gd name="connsiteX14" fmla="*/ 688860 w 4116165"/>
              <a:gd name="connsiteY14" fmla="*/ 0 h 3497531"/>
              <a:gd name="connsiteX0" fmla="*/ 1433441 w 3927730"/>
              <a:gd name="connsiteY0" fmla="*/ 3309096 h 3497531"/>
              <a:gd name="connsiteX1" fmla="*/ 3927730 w 3927730"/>
              <a:gd name="connsiteY1" fmla="*/ 3497531 h 3497531"/>
              <a:gd name="connsiteX2" fmla="*/ 1621876 w 3927730"/>
              <a:gd name="connsiteY2" fmla="*/ 3497531 h 3497531"/>
              <a:gd name="connsiteX3" fmla="*/ 1433441 w 3927730"/>
              <a:gd name="connsiteY3" fmla="*/ 3309096 h 3497531"/>
              <a:gd name="connsiteX4" fmla="*/ 688860 w 3927730"/>
              <a:gd name="connsiteY4" fmla="*/ 0 h 3497531"/>
              <a:gd name="connsiteX5" fmla="*/ 739322 w 3927730"/>
              <a:gd name="connsiteY5" fmla="*/ 20901 h 3497531"/>
              <a:gd name="connsiteX6" fmla="*/ 1356818 w 3927730"/>
              <a:gd name="connsiteY6" fmla="*/ 638398 h 3497531"/>
              <a:gd name="connsiteX7" fmla="*/ 1356818 w 3927730"/>
              <a:gd name="connsiteY7" fmla="*/ 739322 h 3497531"/>
              <a:gd name="connsiteX8" fmla="*/ 739322 w 3927730"/>
              <a:gd name="connsiteY8" fmla="*/ 1356819 h 3497531"/>
              <a:gd name="connsiteX9" fmla="*/ 638398 w 3927730"/>
              <a:gd name="connsiteY9" fmla="*/ 1356819 h 3497531"/>
              <a:gd name="connsiteX10" fmla="*/ 20901 w 3927730"/>
              <a:gd name="connsiteY10" fmla="*/ 739322 h 3497531"/>
              <a:gd name="connsiteX11" fmla="*/ 20901 w 3927730"/>
              <a:gd name="connsiteY11" fmla="*/ 638398 h 3497531"/>
              <a:gd name="connsiteX12" fmla="*/ 638398 w 3927730"/>
              <a:gd name="connsiteY12" fmla="*/ 20901 h 3497531"/>
              <a:gd name="connsiteX13" fmla="*/ 688860 w 3927730"/>
              <a:gd name="connsiteY13" fmla="*/ 0 h 3497531"/>
              <a:gd name="connsiteX0" fmla="*/ 1433441 w 1621876"/>
              <a:gd name="connsiteY0" fmla="*/ 3309096 h 3497531"/>
              <a:gd name="connsiteX1" fmla="*/ 1621876 w 1621876"/>
              <a:gd name="connsiteY1" fmla="*/ 3497531 h 3497531"/>
              <a:gd name="connsiteX2" fmla="*/ 1433441 w 1621876"/>
              <a:gd name="connsiteY2" fmla="*/ 3309096 h 3497531"/>
              <a:gd name="connsiteX3" fmla="*/ 688860 w 1621876"/>
              <a:gd name="connsiteY3" fmla="*/ 0 h 3497531"/>
              <a:gd name="connsiteX4" fmla="*/ 739322 w 1621876"/>
              <a:gd name="connsiteY4" fmla="*/ 20901 h 3497531"/>
              <a:gd name="connsiteX5" fmla="*/ 1356818 w 1621876"/>
              <a:gd name="connsiteY5" fmla="*/ 638398 h 3497531"/>
              <a:gd name="connsiteX6" fmla="*/ 1356818 w 1621876"/>
              <a:gd name="connsiteY6" fmla="*/ 739322 h 3497531"/>
              <a:gd name="connsiteX7" fmla="*/ 739322 w 1621876"/>
              <a:gd name="connsiteY7" fmla="*/ 1356819 h 3497531"/>
              <a:gd name="connsiteX8" fmla="*/ 638398 w 1621876"/>
              <a:gd name="connsiteY8" fmla="*/ 1356819 h 3497531"/>
              <a:gd name="connsiteX9" fmla="*/ 20901 w 1621876"/>
              <a:gd name="connsiteY9" fmla="*/ 739322 h 3497531"/>
              <a:gd name="connsiteX10" fmla="*/ 20901 w 1621876"/>
              <a:gd name="connsiteY10" fmla="*/ 638398 h 3497531"/>
              <a:gd name="connsiteX11" fmla="*/ 638398 w 1621876"/>
              <a:gd name="connsiteY11" fmla="*/ 20901 h 3497531"/>
              <a:gd name="connsiteX12" fmla="*/ 688860 w 1621876"/>
              <a:gd name="connsiteY12" fmla="*/ 0 h 3497531"/>
              <a:gd name="connsiteX0" fmla="*/ 688860 w 1377719"/>
              <a:gd name="connsiteY0" fmla="*/ 0 h 1377720"/>
              <a:gd name="connsiteX1" fmla="*/ 739322 w 1377719"/>
              <a:gd name="connsiteY1" fmla="*/ 20901 h 1377720"/>
              <a:gd name="connsiteX2" fmla="*/ 1356818 w 1377719"/>
              <a:gd name="connsiteY2" fmla="*/ 638398 h 1377720"/>
              <a:gd name="connsiteX3" fmla="*/ 1356818 w 1377719"/>
              <a:gd name="connsiteY3" fmla="*/ 739322 h 1377720"/>
              <a:gd name="connsiteX4" fmla="*/ 739322 w 1377719"/>
              <a:gd name="connsiteY4" fmla="*/ 1356819 h 1377720"/>
              <a:gd name="connsiteX5" fmla="*/ 638398 w 1377719"/>
              <a:gd name="connsiteY5" fmla="*/ 1356819 h 1377720"/>
              <a:gd name="connsiteX6" fmla="*/ 20901 w 1377719"/>
              <a:gd name="connsiteY6" fmla="*/ 739322 h 1377720"/>
              <a:gd name="connsiteX7" fmla="*/ 20901 w 1377719"/>
              <a:gd name="connsiteY7" fmla="*/ 638398 h 1377720"/>
              <a:gd name="connsiteX8" fmla="*/ 638398 w 1377719"/>
              <a:gd name="connsiteY8" fmla="*/ 20901 h 1377720"/>
              <a:gd name="connsiteX9" fmla="*/ 688860 w 1377719"/>
              <a:gd name="connsiteY9" fmla="*/ 0 h 1377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77719" h="1377720">
                <a:moveTo>
                  <a:pt x="688860" y="0"/>
                </a:moveTo>
                <a:cubicBezTo>
                  <a:pt x="707124" y="0"/>
                  <a:pt x="725387" y="6967"/>
                  <a:pt x="739322" y="20901"/>
                </a:cubicBezTo>
                <a:lnTo>
                  <a:pt x="1356818" y="638398"/>
                </a:lnTo>
                <a:cubicBezTo>
                  <a:pt x="1384687" y="666267"/>
                  <a:pt x="1384687" y="711453"/>
                  <a:pt x="1356818" y="739322"/>
                </a:cubicBezTo>
                <a:lnTo>
                  <a:pt x="739322" y="1356819"/>
                </a:lnTo>
                <a:cubicBezTo>
                  <a:pt x="711453" y="1384688"/>
                  <a:pt x="666267" y="1384688"/>
                  <a:pt x="638398" y="1356819"/>
                </a:cubicBezTo>
                <a:lnTo>
                  <a:pt x="20901" y="739322"/>
                </a:lnTo>
                <a:cubicBezTo>
                  <a:pt x="-6968" y="711453"/>
                  <a:pt x="-6968" y="666267"/>
                  <a:pt x="20901" y="638398"/>
                </a:cubicBezTo>
                <a:lnTo>
                  <a:pt x="638398" y="20901"/>
                </a:lnTo>
                <a:cubicBezTo>
                  <a:pt x="652332" y="6967"/>
                  <a:pt x="670596" y="0"/>
                  <a:pt x="68886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sz="2800" dirty="0">
                <a:latin typeface="linea-basic-10" charset="0"/>
                <a:ea typeface="linea-basic-10" charset="0"/>
                <a:cs typeface="linea-basic-10" charset="0"/>
              </a:rPr>
              <a:t>c</a:t>
            </a:r>
            <a:endParaRPr lang="en-US" sz="2800" b="1" dirty="0">
              <a:latin typeface="Source Sans Pro" charset="0"/>
              <a:ea typeface="Source Sans Pro" charset="0"/>
              <a:cs typeface="Source Sans Pro" charset="0"/>
            </a:endParaRPr>
          </a:p>
        </p:txBody>
      </p:sp>
      <p:sp>
        <p:nvSpPr>
          <p:cNvPr id="9" name="Freeform 8"/>
          <p:cNvSpPr/>
          <p:nvPr/>
        </p:nvSpPr>
        <p:spPr>
          <a:xfrm>
            <a:off x="1361411" y="3322597"/>
            <a:ext cx="941001" cy="941002"/>
          </a:xfrm>
          <a:custGeom>
            <a:avLst/>
            <a:gdLst>
              <a:gd name="connsiteX0" fmla="*/ 1621876 w 4116165"/>
              <a:gd name="connsiteY0" fmla="*/ 814807 h 3497531"/>
              <a:gd name="connsiteX1" fmla="*/ 3927730 w 4116165"/>
              <a:gd name="connsiteY1" fmla="*/ 814807 h 3497531"/>
              <a:gd name="connsiteX2" fmla="*/ 4116165 w 4116165"/>
              <a:gd name="connsiteY2" fmla="*/ 1003242 h 3497531"/>
              <a:gd name="connsiteX3" fmla="*/ 4116165 w 4116165"/>
              <a:gd name="connsiteY3" fmla="*/ 3309096 h 3497531"/>
              <a:gd name="connsiteX4" fmla="*/ 3927730 w 4116165"/>
              <a:gd name="connsiteY4" fmla="*/ 3497531 h 3497531"/>
              <a:gd name="connsiteX5" fmla="*/ 1621876 w 4116165"/>
              <a:gd name="connsiteY5" fmla="*/ 3497531 h 3497531"/>
              <a:gd name="connsiteX6" fmla="*/ 1433441 w 4116165"/>
              <a:gd name="connsiteY6" fmla="*/ 3309096 h 3497531"/>
              <a:gd name="connsiteX7" fmla="*/ 1433441 w 4116165"/>
              <a:gd name="connsiteY7" fmla="*/ 1003242 h 3497531"/>
              <a:gd name="connsiteX8" fmla="*/ 1621876 w 4116165"/>
              <a:gd name="connsiteY8" fmla="*/ 814807 h 3497531"/>
              <a:gd name="connsiteX9" fmla="*/ 688860 w 4116165"/>
              <a:gd name="connsiteY9" fmla="*/ 0 h 3497531"/>
              <a:gd name="connsiteX10" fmla="*/ 739322 w 4116165"/>
              <a:gd name="connsiteY10" fmla="*/ 20901 h 3497531"/>
              <a:gd name="connsiteX11" fmla="*/ 1356818 w 4116165"/>
              <a:gd name="connsiteY11" fmla="*/ 638398 h 3497531"/>
              <a:gd name="connsiteX12" fmla="*/ 1356818 w 4116165"/>
              <a:gd name="connsiteY12" fmla="*/ 739322 h 3497531"/>
              <a:gd name="connsiteX13" fmla="*/ 739322 w 4116165"/>
              <a:gd name="connsiteY13" fmla="*/ 1356819 h 3497531"/>
              <a:gd name="connsiteX14" fmla="*/ 638398 w 4116165"/>
              <a:gd name="connsiteY14" fmla="*/ 1356819 h 3497531"/>
              <a:gd name="connsiteX15" fmla="*/ 20901 w 4116165"/>
              <a:gd name="connsiteY15" fmla="*/ 739322 h 3497531"/>
              <a:gd name="connsiteX16" fmla="*/ 20901 w 4116165"/>
              <a:gd name="connsiteY16" fmla="*/ 638398 h 3497531"/>
              <a:gd name="connsiteX17" fmla="*/ 638398 w 4116165"/>
              <a:gd name="connsiteY17" fmla="*/ 20901 h 3497531"/>
              <a:gd name="connsiteX18" fmla="*/ 688860 w 4116165"/>
              <a:gd name="connsiteY18" fmla="*/ 0 h 3497531"/>
              <a:gd name="connsiteX0" fmla="*/ 1433441 w 4116165"/>
              <a:gd name="connsiteY0" fmla="*/ 1003242 h 3497531"/>
              <a:gd name="connsiteX1" fmla="*/ 3927730 w 4116165"/>
              <a:gd name="connsiteY1" fmla="*/ 814807 h 3497531"/>
              <a:gd name="connsiteX2" fmla="*/ 4116165 w 4116165"/>
              <a:gd name="connsiteY2" fmla="*/ 1003242 h 3497531"/>
              <a:gd name="connsiteX3" fmla="*/ 4116165 w 4116165"/>
              <a:gd name="connsiteY3" fmla="*/ 3309096 h 3497531"/>
              <a:gd name="connsiteX4" fmla="*/ 3927730 w 4116165"/>
              <a:gd name="connsiteY4" fmla="*/ 3497531 h 3497531"/>
              <a:gd name="connsiteX5" fmla="*/ 1621876 w 4116165"/>
              <a:gd name="connsiteY5" fmla="*/ 3497531 h 3497531"/>
              <a:gd name="connsiteX6" fmla="*/ 1433441 w 4116165"/>
              <a:gd name="connsiteY6" fmla="*/ 3309096 h 3497531"/>
              <a:gd name="connsiteX7" fmla="*/ 1433441 w 4116165"/>
              <a:gd name="connsiteY7" fmla="*/ 1003242 h 3497531"/>
              <a:gd name="connsiteX8" fmla="*/ 688860 w 4116165"/>
              <a:gd name="connsiteY8" fmla="*/ 0 h 3497531"/>
              <a:gd name="connsiteX9" fmla="*/ 739322 w 4116165"/>
              <a:gd name="connsiteY9" fmla="*/ 20901 h 3497531"/>
              <a:gd name="connsiteX10" fmla="*/ 1356818 w 4116165"/>
              <a:gd name="connsiteY10" fmla="*/ 638398 h 3497531"/>
              <a:gd name="connsiteX11" fmla="*/ 1356818 w 4116165"/>
              <a:gd name="connsiteY11" fmla="*/ 739322 h 3497531"/>
              <a:gd name="connsiteX12" fmla="*/ 739322 w 4116165"/>
              <a:gd name="connsiteY12" fmla="*/ 1356819 h 3497531"/>
              <a:gd name="connsiteX13" fmla="*/ 638398 w 4116165"/>
              <a:gd name="connsiteY13" fmla="*/ 1356819 h 3497531"/>
              <a:gd name="connsiteX14" fmla="*/ 20901 w 4116165"/>
              <a:gd name="connsiteY14" fmla="*/ 739322 h 3497531"/>
              <a:gd name="connsiteX15" fmla="*/ 20901 w 4116165"/>
              <a:gd name="connsiteY15" fmla="*/ 638398 h 3497531"/>
              <a:gd name="connsiteX16" fmla="*/ 638398 w 4116165"/>
              <a:gd name="connsiteY16" fmla="*/ 20901 h 3497531"/>
              <a:gd name="connsiteX17" fmla="*/ 688860 w 4116165"/>
              <a:gd name="connsiteY17" fmla="*/ 0 h 3497531"/>
              <a:gd name="connsiteX0" fmla="*/ 1433441 w 4116165"/>
              <a:gd name="connsiteY0" fmla="*/ 3309096 h 3497531"/>
              <a:gd name="connsiteX1" fmla="*/ 3927730 w 4116165"/>
              <a:gd name="connsiteY1" fmla="*/ 814807 h 3497531"/>
              <a:gd name="connsiteX2" fmla="*/ 4116165 w 4116165"/>
              <a:gd name="connsiteY2" fmla="*/ 1003242 h 3497531"/>
              <a:gd name="connsiteX3" fmla="*/ 4116165 w 4116165"/>
              <a:gd name="connsiteY3" fmla="*/ 3309096 h 3497531"/>
              <a:gd name="connsiteX4" fmla="*/ 3927730 w 4116165"/>
              <a:gd name="connsiteY4" fmla="*/ 3497531 h 3497531"/>
              <a:gd name="connsiteX5" fmla="*/ 1621876 w 4116165"/>
              <a:gd name="connsiteY5" fmla="*/ 3497531 h 3497531"/>
              <a:gd name="connsiteX6" fmla="*/ 1433441 w 4116165"/>
              <a:gd name="connsiteY6" fmla="*/ 3309096 h 3497531"/>
              <a:gd name="connsiteX7" fmla="*/ 688860 w 4116165"/>
              <a:gd name="connsiteY7" fmla="*/ 0 h 3497531"/>
              <a:gd name="connsiteX8" fmla="*/ 739322 w 4116165"/>
              <a:gd name="connsiteY8" fmla="*/ 20901 h 3497531"/>
              <a:gd name="connsiteX9" fmla="*/ 1356818 w 4116165"/>
              <a:gd name="connsiteY9" fmla="*/ 638398 h 3497531"/>
              <a:gd name="connsiteX10" fmla="*/ 1356818 w 4116165"/>
              <a:gd name="connsiteY10" fmla="*/ 739322 h 3497531"/>
              <a:gd name="connsiteX11" fmla="*/ 739322 w 4116165"/>
              <a:gd name="connsiteY11" fmla="*/ 1356819 h 3497531"/>
              <a:gd name="connsiteX12" fmla="*/ 638398 w 4116165"/>
              <a:gd name="connsiteY12" fmla="*/ 1356819 h 3497531"/>
              <a:gd name="connsiteX13" fmla="*/ 20901 w 4116165"/>
              <a:gd name="connsiteY13" fmla="*/ 739322 h 3497531"/>
              <a:gd name="connsiteX14" fmla="*/ 20901 w 4116165"/>
              <a:gd name="connsiteY14" fmla="*/ 638398 h 3497531"/>
              <a:gd name="connsiteX15" fmla="*/ 638398 w 4116165"/>
              <a:gd name="connsiteY15" fmla="*/ 20901 h 3497531"/>
              <a:gd name="connsiteX16" fmla="*/ 688860 w 4116165"/>
              <a:gd name="connsiteY16" fmla="*/ 0 h 3497531"/>
              <a:gd name="connsiteX0" fmla="*/ 1433441 w 4116165"/>
              <a:gd name="connsiteY0" fmla="*/ 3309096 h 3497531"/>
              <a:gd name="connsiteX1" fmla="*/ 4116165 w 4116165"/>
              <a:gd name="connsiteY1" fmla="*/ 1003242 h 3497531"/>
              <a:gd name="connsiteX2" fmla="*/ 4116165 w 4116165"/>
              <a:gd name="connsiteY2" fmla="*/ 3309096 h 3497531"/>
              <a:gd name="connsiteX3" fmla="*/ 3927730 w 4116165"/>
              <a:gd name="connsiteY3" fmla="*/ 3497531 h 3497531"/>
              <a:gd name="connsiteX4" fmla="*/ 1621876 w 4116165"/>
              <a:gd name="connsiteY4" fmla="*/ 3497531 h 3497531"/>
              <a:gd name="connsiteX5" fmla="*/ 1433441 w 4116165"/>
              <a:gd name="connsiteY5" fmla="*/ 3309096 h 3497531"/>
              <a:gd name="connsiteX6" fmla="*/ 688860 w 4116165"/>
              <a:gd name="connsiteY6" fmla="*/ 0 h 3497531"/>
              <a:gd name="connsiteX7" fmla="*/ 739322 w 4116165"/>
              <a:gd name="connsiteY7" fmla="*/ 20901 h 3497531"/>
              <a:gd name="connsiteX8" fmla="*/ 1356818 w 4116165"/>
              <a:gd name="connsiteY8" fmla="*/ 638398 h 3497531"/>
              <a:gd name="connsiteX9" fmla="*/ 1356818 w 4116165"/>
              <a:gd name="connsiteY9" fmla="*/ 739322 h 3497531"/>
              <a:gd name="connsiteX10" fmla="*/ 739322 w 4116165"/>
              <a:gd name="connsiteY10" fmla="*/ 1356819 h 3497531"/>
              <a:gd name="connsiteX11" fmla="*/ 638398 w 4116165"/>
              <a:gd name="connsiteY11" fmla="*/ 1356819 h 3497531"/>
              <a:gd name="connsiteX12" fmla="*/ 20901 w 4116165"/>
              <a:gd name="connsiteY12" fmla="*/ 739322 h 3497531"/>
              <a:gd name="connsiteX13" fmla="*/ 20901 w 4116165"/>
              <a:gd name="connsiteY13" fmla="*/ 638398 h 3497531"/>
              <a:gd name="connsiteX14" fmla="*/ 638398 w 4116165"/>
              <a:gd name="connsiteY14" fmla="*/ 20901 h 3497531"/>
              <a:gd name="connsiteX15" fmla="*/ 688860 w 4116165"/>
              <a:gd name="connsiteY15" fmla="*/ 0 h 3497531"/>
              <a:gd name="connsiteX0" fmla="*/ 1433441 w 4116165"/>
              <a:gd name="connsiteY0" fmla="*/ 3309096 h 3497531"/>
              <a:gd name="connsiteX1" fmla="*/ 4116165 w 4116165"/>
              <a:gd name="connsiteY1" fmla="*/ 3309096 h 3497531"/>
              <a:gd name="connsiteX2" fmla="*/ 3927730 w 4116165"/>
              <a:gd name="connsiteY2" fmla="*/ 3497531 h 3497531"/>
              <a:gd name="connsiteX3" fmla="*/ 1621876 w 4116165"/>
              <a:gd name="connsiteY3" fmla="*/ 3497531 h 3497531"/>
              <a:gd name="connsiteX4" fmla="*/ 1433441 w 4116165"/>
              <a:gd name="connsiteY4" fmla="*/ 3309096 h 3497531"/>
              <a:gd name="connsiteX5" fmla="*/ 688860 w 4116165"/>
              <a:gd name="connsiteY5" fmla="*/ 0 h 3497531"/>
              <a:gd name="connsiteX6" fmla="*/ 739322 w 4116165"/>
              <a:gd name="connsiteY6" fmla="*/ 20901 h 3497531"/>
              <a:gd name="connsiteX7" fmla="*/ 1356818 w 4116165"/>
              <a:gd name="connsiteY7" fmla="*/ 638398 h 3497531"/>
              <a:gd name="connsiteX8" fmla="*/ 1356818 w 4116165"/>
              <a:gd name="connsiteY8" fmla="*/ 739322 h 3497531"/>
              <a:gd name="connsiteX9" fmla="*/ 739322 w 4116165"/>
              <a:gd name="connsiteY9" fmla="*/ 1356819 h 3497531"/>
              <a:gd name="connsiteX10" fmla="*/ 638398 w 4116165"/>
              <a:gd name="connsiteY10" fmla="*/ 1356819 h 3497531"/>
              <a:gd name="connsiteX11" fmla="*/ 20901 w 4116165"/>
              <a:gd name="connsiteY11" fmla="*/ 739322 h 3497531"/>
              <a:gd name="connsiteX12" fmla="*/ 20901 w 4116165"/>
              <a:gd name="connsiteY12" fmla="*/ 638398 h 3497531"/>
              <a:gd name="connsiteX13" fmla="*/ 638398 w 4116165"/>
              <a:gd name="connsiteY13" fmla="*/ 20901 h 3497531"/>
              <a:gd name="connsiteX14" fmla="*/ 688860 w 4116165"/>
              <a:gd name="connsiteY14" fmla="*/ 0 h 3497531"/>
              <a:gd name="connsiteX0" fmla="*/ 1433441 w 3927730"/>
              <a:gd name="connsiteY0" fmla="*/ 3309096 h 3497531"/>
              <a:gd name="connsiteX1" fmla="*/ 3927730 w 3927730"/>
              <a:gd name="connsiteY1" fmla="*/ 3497531 h 3497531"/>
              <a:gd name="connsiteX2" fmla="*/ 1621876 w 3927730"/>
              <a:gd name="connsiteY2" fmla="*/ 3497531 h 3497531"/>
              <a:gd name="connsiteX3" fmla="*/ 1433441 w 3927730"/>
              <a:gd name="connsiteY3" fmla="*/ 3309096 h 3497531"/>
              <a:gd name="connsiteX4" fmla="*/ 688860 w 3927730"/>
              <a:gd name="connsiteY4" fmla="*/ 0 h 3497531"/>
              <a:gd name="connsiteX5" fmla="*/ 739322 w 3927730"/>
              <a:gd name="connsiteY5" fmla="*/ 20901 h 3497531"/>
              <a:gd name="connsiteX6" fmla="*/ 1356818 w 3927730"/>
              <a:gd name="connsiteY6" fmla="*/ 638398 h 3497531"/>
              <a:gd name="connsiteX7" fmla="*/ 1356818 w 3927730"/>
              <a:gd name="connsiteY7" fmla="*/ 739322 h 3497531"/>
              <a:gd name="connsiteX8" fmla="*/ 739322 w 3927730"/>
              <a:gd name="connsiteY8" fmla="*/ 1356819 h 3497531"/>
              <a:gd name="connsiteX9" fmla="*/ 638398 w 3927730"/>
              <a:gd name="connsiteY9" fmla="*/ 1356819 h 3497531"/>
              <a:gd name="connsiteX10" fmla="*/ 20901 w 3927730"/>
              <a:gd name="connsiteY10" fmla="*/ 739322 h 3497531"/>
              <a:gd name="connsiteX11" fmla="*/ 20901 w 3927730"/>
              <a:gd name="connsiteY11" fmla="*/ 638398 h 3497531"/>
              <a:gd name="connsiteX12" fmla="*/ 638398 w 3927730"/>
              <a:gd name="connsiteY12" fmla="*/ 20901 h 3497531"/>
              <a:gd name="connsiteX13" fmla="*/ 688860 w 3927730"/>
              <a:gd name="connsiteY13" fmla="*/ 0 h 3497531"/>
              <a:gd name="connsiteX0" fmla="*/ 1433441 w 1621876"/>
              <a:gd name="connsiteY0" fmla="*/ 3309096 h 3497531"/>
              <a:gd name="connsiteX1" fmla="*/ 1621876 w 1621876"/>
              <a:gd name="connsiteY1" fmla="*/ 3497531 h 3497531"/>
              <a:gd name="connsiteX2" fmla="*/ 1433441 w 1621876"/>
              <a:gd name="connsiteY2" fmla="*/ 3309096 h 3497531"/>
              <a:gd name="connsiteX3" fmla="*/ 688860 w 1621876"/>
              <a:gd name="connsiteY3" fmla="*/ 0 h 3497531"/>
              <a:gd name="connsiteX4" fmla="*/ 739322 w 1621876"/>
              <a:gd name="connsiteY4" fmla="*/ 20901 h 3497531"/>
              <a:gd name="connsiteX5" fmla="*/ 1356818 w 1621876"/>
              <a:gd name="connsiteY5" fmla="*/ 638398 h 3497531"/>
              <a:gd name="connsiteX6" fmla="*/ 1356818 w 1621876"/>
              <a:gd name="connsiteY6" fmla="*/ 739322 h 3497531"/>
              <a:gd name="connsiteX7" fmla="*/ 739322 w 1621876"/>
              <a:gd name="connsiteY7" fmla="*/ 1356819 h 3497531"/>
              <a:gd name="connsiteX8" fmla="*/ 638398 w 1621876"/>
              <a:gd name="connsiteY8" fmla="*/ 1356819 h 3497531"/>
              <a:gd name="connsiteX9" fmla="*/ 20901 w 1621876"/>
              <a:gd name="connsiteY9" fmla="*/ 739322 h 3497531"/>
              <a:gd name="connsiteX10" fmla="*/ 20901 w 1621876"/>
              <a:gd name="connsiteY10" fmla="*/ 638398 h 3497531"/>
              <a:gd name="connsiteX11" fmla="*/ 638398 w 1621876"/>
              <a:gd name="connsiteY11" fmla="*/ 20901 h 3497531"/>
              <a:gd name="connsiteX12" fmla="*/ 688860 w 1621876"/>
              <a:gd name="connsiteY12" fmla="*/ 0 h 3497531"/>
              <a:gd name="connsiteX0" fmla="*/ 688860 w 1377719"/>
              <a:gd name="connsiteY0" fmla="*/ 0 h 1377720"/>
              <a:gd name="connsiteX1" fmla="*/ 739322 w 1377719"/>
              <a:gd name="connsiteY1" fmla="*/ 20901 h 1377720"/>
              <a:gd name="connsiteX2" fmla="*/ 1356818 w 1377719"/>
              <a:gd name="connsiteY2" fmla="*/ 638398 h 1377720"/>
              <a:gd name="connsiteX3" fmla="*/ 1356818 w 1377719"/>
              <a:gd name="connsiteY3" fmla="*/ 739322 h 1377720"/>
              <a:gd name="connsiteX4" fmla="*/ 739322 w 1377719"/>
              <a:gd name="connsiteY4" fmla="*/ 1356819 h 1377720"/>
              <a:gd name="connsiteX5" fmla="*/ 638398 w 1377719"/>
              <a:gd name="connsiteY5" fmla="*/ 1356819 h 1377720"/>
              <a:gd name="connsiteX6" fmla="*/ 20901 w 1377719"/>
              <a:gd name="connsiteY6" fmla="*/ 739322 h 1377720"/>
              <a:gd name="connsiteX7" fmla="*/ 20901 w 1377719"/>
              <a:gd name="connsiteY7" fmla="*/ 638398 h 1377720"/>
              <a:gd name="connsiteX8" fmla="*/ 638398 w 1377719"/>
              <a:gd name="connsiteY8" fmla="*/ 20901 h 1377720"/>
              <a:gd name="connsiteX9" fmla="*/ 688860 w 1377719"/>
              <a:gd name="connsiteY9" fmla="*/ 0 h 1377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77719" h="1377720">
                <a:moveTo>
                  <a:pt x="688860" y="0"/>
                </a:moveTo>
                <a:cubicBezTo>
                  <a:pt x="707124" y="0"/>
                  <a:pt x="725387" y="6967"/>
                  <a:pt x="739322" y="20901"/>
                </a:cubicBezTo>
                <a:lnTo>
                  <a:pt x="1356818" y="638398"/>
                </a:lnTo>
                <a:cubicBezTo>
                  <a:pt x="1384687" y="666267"/>
                  <a:pt x="1384687" y="711453"/>
                  <a:pt x="1356818" y="739322"/>
                </a:cubicBezTo>
                <a:lnTo>
                  <a:pt x="739322" y="1356819"/>
                </a:lnTo>
                <a:cubicBezTo>
                  <a:pt x="711453" y="1384688"/>
                  <a:pt x="666267" y="1384688"/>
                  <a:pt x="638398" y="1356819"/>
                </a:cubicBezTo>
                <a:lnTo>
                  <a:pt x="20901" y="739322"/>
                </a:lnTo>
                <a:cubicBezTo>
                  <a:pt x="-6968" y="711453"/>
                  <a:pt x="-6968" y="666267"/>
                  <a:pt x="20901" y="638398"/>
                </a:cubicBezTo>
                <a:lnTo>
                  <a:pt x="638398" y="20901"/>
                </a:lnTo>
                <a:cubicBezTo>
                  <a:pt x="652332" y="6967"/>
                  <a:pt x="670596" y="0"/>
                  <a:pt x="68886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sz="2800" dirty="0">
                <a:latin typeface="linea-basic-10" charset="0"/>
                <a:ea typeface="linea-basic-10" charset="0"/>
                <a:cs typeface="linea-basic-10" charset="0"/>
              </a:rPr>
              <a:t>U</a:t>
            </a:r>
            <a:endParaRPr lang="en-US" sz="2800" b="1" dirty="0">
              <a:latin typeface="Source Sans Pro" charset="0"/>
              <a:ea typeface="Source Sans Pro" charset="0"/>
              <a:cs typeface="Source Sans Pro" charset="0"/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7966607" y="3322597"/>
            <a:ext cx="941001" cy="941002"/>
          </a:xfrm>
          <a:custGeom>
            <a:avLst/>
            <a:gdLst>
              <a:gd name="connsiteX0" fmla="*/ 1621876 w 4116165"/>
              <a:gd name="connsiteY0" fmla="*/ 814807 h 3497531"/>
              <a:gd name="connsiteX1" fmla="*/ 3927730 w 4116165"/>
              <a:gd name="connsiteY1" fmla="*/ 814807 h 3497531"/>
              <a:gd name="connsiteX2" fmla="*/ 4116165 w 4116165"/>
              <a:gd name="connsiteY2" fmla="*/ 1003242 h 3497531"/>
              <a:gd name="connsiteX3" fmla="*/ 4116165 w 4116165"/>
              <a:gd name="connsiteY3" fmla="*/ 3309096 h 3497531"/>
              <a:gd name="connsiteX4" fmla="*/ 3927730 w 4116165"/>
              <a:gd name="connsiteY4" fmla="*/ 3497531 h 3497531"/>
              <a:gd name="connsiteX5" fmla="*/ 1621876 w 4116165"/>
              <a:gd name="connsiteY5" fmla="*/ 3497531 h 3497531"/>
              <a:gd name="connsiteX6" fmla="*/ 1433441 w 4116165"/>
              <a:gd name="connsiteY6" fmla="*/ 3309096 h 3497531"/>
              <a:gd name="connsiteX7" fmla="*/ 1433441 w 4116165"/>
              <a:gd name="connsiteY7" fmla="*/ 1003242 h 3497531"/>
              <a:gd name="connsiteX8" fmla="*/ 1621876 w 4116165"/>
              <a:gd name="connsiteY8" fmla="*/ 814807 h 3497531"/>
              <a:gd name="connsiteX9" fmla="*/ 688860 w 4116165"/>
              <a:gd name="connsiteY9" fmla="*/ 0 h 3497531"/>
              <a:gd name="connsiteX10" fmla="*/ 739322 w 4116165"/>
              <a:gd name="connsiteY10" fmla="*/ 20901 h 3497531"/>
              <a:gd name="connsiteX11" fmla="*/ 1356818 w 4116165"/>
              <a:gd name="connsiteY11" fmla="*/ 638398 h 3497531"/>
              <a:gd name="connsiteX12" fmla="*/ 1356818 w 4116165"/>
              <a:gd name="connsiteY12" fmla="*/ 739322 h 3497531"/>
              <a:gd name="connsiteX13" fmla="*/ 739322 w 4116165"/>
              <a:gd name="connsiteY13" fmla="*/ 1356819 h 3497531"/>
              <a:gd name="connsiteX14" fmla="*/ 638398 w 4116165"/>
              <a:gd name="connsiteY14" fmla="*/ 1356819 h 3497531"/>
              <a:gd name="connsiteX15" fmla="*/ 20901 w 4116165"/>
              <a:gd name="connsiteY15" fmla="*/ 739322 h 3497531"/>
              <a:gd name="connsiteX16" fmla="*/ 20901 w 4116165"/>
              <a:gd name="connsiteY16" fmla="*/ 638398 h 3497531"/>
              <a:gd name="connsiteX17" fmla="*/ 638398 w 4116165"/>
              <a:gd name="connsiteY17" fmla="*/ 20901 h 3497531"/>
              <a:gd name="connsiteX18" fmla="*/ 688860 w 4116165"/>
              <a:gd name="connsiteY18" fmla="*/ 0 h 3497531"/>
              <a:gd name="connsiteX0" fmla="*/ 1433441 w 4116165"/>
              <a:gd name="connsiteY0" fmla="*/ 1003242 h 3497531"/>
              <a:gd name="connsiteX1" fmla="*/ 3927730 w 4116165"/>
              <a:gd name="connsiteY1" fmla="*/ 814807 h 3497531"/>
              <a:gd name="connsiteX2" fmla="*/ 4116165 w 4116165"/>
              <a:gd name="connsiteY2" fmla="*/ 1003242 h 3497531"/>
              <a:gd name="connsiteX3" fmla="*/ 4116165 w 4116165"/>
              <a:gd name="connsiteY3" fmla="*/ 3309096 h 3497531"/>
              <a:gd name="connsiteX4" fmla="*/ 3927730 w 4116165"/>
              <a:gd name="connsiteY4" fmla="*/ 3497531 h 3497531"/>
              <a:gd name="connsiteX5" fmla="*/ 1621876 w 4116165"/>
              <a:gd name="connsiteY5" fmla="*/ 3497531 h 3497531"/>
              <a:gd name="connsiteX6" fmla="*/ 1433441 w 4116165"/>
              <a:gd name="connsiteY6" fmla="*/ 3309096 h 3497531"/>
              <a:gd name="connsiteX7" fmla="*/ 1433441 w 4116165"/>
              <a:gd name="connsiteY7" fmla="*/ 1003242 h 3497531"/>
              <a:gd name="connsiteX8" fmla="*/ 688860 w 4116165"/>
              <a:gd name="connsiteY8" fmla="*/ 0 h 3497531"/>
              <a:gd name="connsiteX9" fmla="*/ 739322 w 4116165"/>
              <a:gd name="connsiteY9" fmla="*/ 20901 h 3497531"/>
              <a:gd name="connsiteX10" fmla="*/ 1356818 w 4116165"/>
              <a:gd name="connsiteY10" fmla="*/ 638398 h 3497531"/>
              <a:gd name="connsiteX11" fmla="*/ 1356818 w 4116165"/>
              <a:gd name="connsiteY11" fmla="*/ 739322 h 3497531"/>
              <a:gd name="connsiteX12" fmla="*/ 739322 w 4116165"/>
              <a:gd name="connsiteY12" fmla="*/ 1356819 h 3497531"/>
              <a:gd name="connsiteX13" fmla="*/ 638398 w 4116165"/>
              <a:gd name="connsiteY13" fmla="*/ 1356819 h 3497531"/>
              <a:gd name="connsiteX14" fmla="*/ 20901 w 4116165"/>
              <a:gd name="connsiteY14" fmla="*/ 739322 h 3497531"/>
              <a:gd name="connsiteX15" fmla="*/ 20901 w 4116165"/>
              <a:gd name="connsiteY15" fmla="*/ 638398 h 3497531"/>
              <a:gd name="connsiteX16" fmla="*/ 638398 w 4116165"/>
              <a:gd name="connsiteY16" fmla="*/ 20901 h 3497531"/>
              <a:gd name="connsiteX17" fmla="*/ 688860 w 4116165"/>
              <a:gd name="connsiteY17" fmla="*/ 0 h 3497531"/>
              <a:gd name="connsiteX0" fmla="*/ 1433441 w 4116165"/>
              <a:gd name="connsiteY0" fmla="*/ 3309096 h 3497531"/>
              <a:gd name="connsiteX1" fmla="*/ 3927730 w 4116165"/>
              <a:gd name="connsiteY1" fmla="*/ 814807 h 3497531"/>
              <a:gd name="connsiteX2" fmla="*/ 4116165 w 4116165"/>
              <a:gd name="connsiteY2" fmla="*/ 1003242 h 3497531"/>
              <a:gd name="connsiteX3" fmla="*/ 4116165 w 4116165"/>
              <a:gd name="connsiteY3" fmla="*/ 3309096 h 3497531"/>
              <a:gd name="connsiteX4" fmla="*/ 3927730 w 4116165"/>
              <a:gd name="connsiteY4" fmla="*/ 3497531 h 3497531"/>
              <a:gd name="connsiteX5" fmla="*/ 1621876 w 4116165"/>
              <a:gd name="connsiteY5" fmla="*/ 3497531 h 3497531"/>
              <a:gd name="connsiteX6" fmla="*/ 1433441 w 4116165"/>
              <a:gd name="connsiteY6" fmla="*/ 3309096 h 3497531"/>
              <a:gd name="connsiteX7" fmla="*/ 688860 w 4116165"/>
              <a:gd name="connsiteY7" fmla="*/ 0 h 3497531"/>
              <a:gd name="connsiteX8" fmla="*/ 739322 w 4116165"/>
              <a:gd name="connsiteY8" fmla="*/ 20901 h 3497531"/>
              <a:gd name="connsiteX9" fmla="*/ 1356818 w 4116165"/>
              <a:gd name="connsiteY9" fmla="*/ 638398 h 3497531"/>
              <a:gd name="connsiteX10" fmla="*/ 1356818 w 4116165"/>
              <a:gd name="connsiteY10" fmla="*/ 739322 h 3497531"/>
              <a:gd name="connsiteX11" fmla="*/ 739322 w 4116165"/>
              <a:gd name="connsiteY11" fmla="*/ 1356819 h 3497531"/>
              <a:gd name="connsiteX12" fmla="*/ 638398 w 4116165"/>
              <a:gd name="connsiteY12" fmla="*/ 1356819 h 3497531"/>
              <a:gd name="connsiteX13" fmla="*/ 20901 w 4116165"/>
              <a:gd name="connsiteY13" fmla="*/ 739322 h 3497531"/>
              <a:gd name="connsiteX14" fmla="*/ 20901 w 4116165"/>
              <a:gd name="connsiteY14" fmla="*/ 638398 h 3497531"/>
              <a:gd name="connsiteX15" fmla="*/ 638398 w 4116165"/>
              <a:gd name="connsiteY15" fmla="*/ 20901 h 3497531"/>
              <a:gd name="connsiteX16" fmla="*/ 688860 w 4116165"/>
              <a:gd name="connsiteY16" fmla="*/ 0 h 3497531"/>
              <a:gd name="connsiteX0" fmla="*/ 1433441 w 4116165"/>
              <a:gd name="connsiteY0" fmla="*/ 3309096 h 3497531"/>
              <a:gd name="connsiteX1" fmla="*/ 4116165 w 4116165"/>
              <a:gd name="connsiteY1" fmla="*/ 1003242 h 3497531"/>
              <a:gd name="connsiteX2" fmla="*/ 4116165 w 4116165"/>
              <a:gd name="connsiteY2" fmla="*/ 3309096 h 3497531"/>
              <a:gd name="connsiteX3" fmla="*/ 3927730 w 4116165"/>
              <a:gd name="connsiteY3" fmla="*/ 3497531 h 3497531"/>
              <a:gd name="connsiteX4" fmla="*/ 1621876 w 4116165"/>
              <a:gd name="connsiteY4" fmla="*/ 3497531 h 3497531"/>
              <a:gd name="connsiteX5" fmla="*/ 1433441 w 4116165"/>
              <a:gd name="connsiteY5" fmla="*/ 3309096 h 3497531"/>
              <a:gd name="connsiteX6" fmla="*/ 688860 w 4116165"/>
              <a:gd name="connsiteY6" fmla="*/ 0 h 3497531"/>
              <a:gd name="connsiteX7" fmla="*/ 739322 w 4116165"/>
              <a:gd name="connsiteY7" fmla="*/ 20901 h 3497531"/>
              <a:gd name="connsiteX8" fmla="*/ 1356818 w 4116165"/>
              <a:gd name="connsiteY8" fmla="*/ 638398 h 3497531"/>
              <a:gd name="connsiteX9" fmla="*/ 1356818 w 4116165"/>
              <a:gd name="connsiteY9" fmla="*/ 739322 h 3497531"/>
              <a:gd name="connsiteX10" fmla="*/ 739322 w 4116165"/>
              <a:gd name="connsiteY10" fmla="*/ 1356819 h 3497531"/>
              <a:gd name="connsiteX11" fmla="*/ 638398 w 4116165"/>
              <a:gd name="connsiteY11" fmla="*/ 1356819 h 3497531"/>
              <a:gd name="connsiteX12" fmla="*/ 20901 w 4116165"/>
              <a:gd name="connsiteY12" fmla="*/ 739322 h 3497531"/>
              <a:gd name="connsiteX13" fmla="*/ 20901 w 4116165"/>
              <a:gd name="connsiteY13" fmla="*/ 638398 h 3497531"/>
              <a:gd name="connsiteX14" fmla="*/ 638398 w 4116165"/>
              <a:gd name="connsiteY14" fmla="*/ 20901 h 3497531"/>
              <a:gd name="connsiteX15" fmla="*/ 688860 w 4116165"/>
              <a:gd name="connsiteY15" fmla="*/ 0 h 3497531"/>
              <a:gd name="connsiteX0" fmla="*/ 1433441 w 4116165"/>
              <a:gd name="connsiteY0" fmla="*/ 3309096 h 3497531"/>
              <a:gd name="connsiteX1" fmla="*/ 4116165 w 4116165"/>
              <a:gd name="connsiteY1" fmla="*/ 3309096 h 3497531"/>
              <a:gd name="connsiteX2" fmla="*/ 3927730 w 4116165"/>
              <a:gd name="connsiteY2" fmla="*/ 3497531 h 3497531"/>
              <a:gd name="connsiteX3" fmla="*/ 1621876 w 4116165"/>
              <a:gd name="connsiteY3" fmla="*/ 3497531 h 3497531"/>
              <a:gd name="connsiteX4" fmla="*/ 1433441 w 4116165"/>
              <a:gd name="connsiteY4" fmla="*/ 3309096 h 3497531"/>
              <a:gd name="connsiteX5" fmla="*/ 688860 w 4116165"/>
              <a:gd name="connsiteY5" fmla="*/ 0 h 3497531"/>
              <a:gd name="connsiteX6" fmla="*/ 739322 w 4116165"/>
              <a:gd name="connsiteY6" fmla="*/ 20901 h 3497531"/>
              <a:gd name="connsiteX7" fmla="*/ 1356818 w 4116165"/>
              <a:gd name="connsiteY7" fmla="*/ 638398 h 3497531"/>
              <a:gd name="connsiteX8" fmla="*/ 1356818 w 4116165"/>
              <a:gd name="connsiteY8" fmla="*/ 739322 h 3497531"/>
              <a:gd name="connsiteX9" fmla="*/ 739322 w 4116165"/>
              <a:gd name="connsiteY9" fmla="*/ 1356819 h 3497531"/>
              <a:gd name="connsiteX10" fmla="*/ 638398 w 4116165"/>
              <a:gd name="connsiteY10" fmla="*/ 1356819 h 3497531"/>
              <a:gd name="connsiteX11" fmla="*/ 20901 w 4116165"/>
              <a:gd name="connsiteY11" fmla="*/ 739322 h 3497531"/>
              <a:gd name="connsiteX12" fmla="*/ 20901 w 4116165"/>
              <a:gd name="connsiteY12" fmla="*/ 638398 h 3497531"/>
              <a:gd name="connsiteX13" fmla="*/ 638398 w 4116165"/>
              <a:gd name="connsiteY13" fmla="*/ 20901 h 3497531"/>
              <a:gd name="connsiteX14" fmla="*/ 688860 w 4116165"/>
              <a:gd name="connsiteY14" fmla="*/ 0 h 3497531"/>
              <a:gd name="connsiteX0" fmla="*/ 1433441 w 3927730"/>
              <a:gd name="connsiteY0" fmla="*/ 3309096 h 3497531"/>
              <a:gd name="connsiteX1" fmla="*/ 3927730 w 3927730"/>
              <a:gd name="connsiteY1" fmla="*/ 3497531 h 3497531"/>
              <a:gd name="connsiteX2" fmla="*/ 1621876 w 3927730"/>
              <a:gd name="connsiteY2" fmla="*/ 3497531 h 3497531"/>
              <a:gd name="connsiteX3" fmla="*/ 1433441 w 3927730"/>
              <a:gd name="connsiteY3" fmla="*/ 3309096 h 3497531"/>
              <a:gd name="connsiteX4" fmla="*/ 688860 w 3927730"/>
              <a:gd name="connsiteY4" fmla="*/ 0 h 3497531"/>
              <a:gd name="connsiteX5" fmla="*/ 739322 w 3927730"/>
              <a:gd name="connsiteY5" fmla="*/ 20901 h 3497531"/>
              <a:gd name="connsiteX6" fmla="*/ 1356818 w 3927730"/>
              <a:gd name="connsiteY6" fmla="*/ 638398 h 3497531"/>
              <a:gd name="connsiteX7" fmla="*/ 1356818 w 3927730"/>
              <a:gd name="connsiteY7" fmla="*/ 739322 h 3497531"/>
              <a:gd name="connsiteX8" fmla="*/ 739322 w 3927730"/>
              <a:gd name="connsiteY8" fmla="*/ 1356819 h 3497531"/>
              <a:gd name="connsiteX9" fmla="*/ 638398 w 3927730"/>
              <a:gd name="connsiteY9" fmla="*/ 1356819 h 3497531"/>
              <a:gd name="connsiteX10" fmla="*/ 20901 w 3927730"/>
              <a:gd name="connsiteY10" fmla="*/ 739322 h 3497531"/>
              <a:gd name="connsiteX11" fmla="*/ 20901 w 3927730"/>
              <a:gd name="connsiteY11" fmla="*/ 638398 h 3497531"/>
              <a:gd name="connsiteX12" fmla="*/ 638398 w 3927730"/>
              <a:gd name="connsiteY12" fmla="*/ 20901 h 3497531"/>
              <a:gd name="connsiteX13" fmla="*/ 688860 w 3927730"/>
              <a:gd name="connsiteY13" fmla="*/ 0 h 3497531"/>
              <a:gd name="connsiteX0" fmla="*/ 1433441 w 1621876"/>
              <a:gd name="connsiteY0" fmla="*/ 3309096 h 3497531"/>
              <a:gd name="connsiteX1" fmla="*/ 1621876 w 1621876"/>
              <a:gd name="connsiteY1" fmla="*/ 3497531 h 3497531"/>
              <a:gd name="connsiteX2" fmla="*/ 1433441 w 1621876"/>
              <a:gd name="connsiteY2" fmla="*/ 3309096 h 3497531"/>
              <a:gd name="connsiteX3" fmla="*/ 688860 w 1621876"/>
              <a:gd name="connsiteY3" fmla="*/ 0 h 3497531"/>
              <a:gd name="connsiteX4" fmla="*/ 739322 w 1621876"/>
              <a:gd name="connsiteY4" fmla="*/ 20901 h 3497531"/>
              <a:gd name="connsiteX5" fmla="*/ 1356818 w 1621876"/>
              <a:gd name="connsiteY5" fmla="*/ 638398 h 3497531"/>
              <a:gd name="connsiteX6" fmla="*/ 1356818 w 1621876"/>
              <a:gd name="connsiteY6" fmla="*/ 739322 h 3497531"/>
              <a:gd name="connsiteX7" fmla="*/ 739322 w 1621876"/>
              <a:gd name="connsiteY7" fmla="*/ 1356819 h 3497531"/>
              <a:gd name="connsiteX8" fmla="*/ 638398 w 1621876"/>
              <a:gd name="connsiteY8" fmla="*/ 1356819 h 3497531"/>
              <a:gd name="connsiteX9" fmla="*/ 20901 w 1621876"/>
              <a:gd name="connsiteY9" fmla="*/ 739322 h 3497531"/>
              <a:gd name="connsiteX10" fmla="*/ 20901 w 1621876"/>
              <a:gd name="connsiteY10" fmla="*/ 638398 h 3497531"/>
              <a:gd name="connsiteX11" fmla="*/ 638398 w 1621876"/>
              <a:gd name="connsiteY11" fmla="*/ 20901 h 3497531"/>
              <a:gd name="connsiteX12" fmla="*/ 688860 w 1621876"/>
              <a:gd name="connsiteY12" fmla="*/ 0 h 3497531"/>
              <a:gd name="connsiteX0" fmla="*/ 688860 w 1377719"/>
              <a:gd name="connsiteY0" fmla="*/ 0 h 1377720"/>
              <a:gd name="connsiteX1" fmla="*/ 739322 w 1377719"/>
              <a:gd name="connsiteY1" fmla="*/ 20901 h 1377720"/>
              <a:gd name="connsiteX2" fmla="*/ 1356818 w 1377719"/>
              <a:gd name="connsiteY2" fmla="*/ 638398 h 1377720"/>
              <a:gd name="connsiteX3" fmla="*/ 1356818 w 1377719"/>
              <a:gd name="connsiteY3" fmla="*/ 739322 h 1377720"/>
              <a:gd name="connsiteX4" fmla="*/ 739322 w 1377719"/>
              <a:gd name="connsiteY4" fmla="*/ 1356819 h 1377720"/>
              <a:gd name="connsiteX5" fmla="*/ 638398 w 1377719"/>
              <a:gd name="connsiteY5" fmla="*/ 1356819 h 1377720"/>
              <a:gd name="connsiteX6" fmla="*/ 20901 w 1377719"/>
              <a:gd name="connsiteY6" fmla="*/ 739322 h 1377720"/>
              <a:gd name="connsiteX7" fmla="*/ 20901 w 1377719"/>
              <a:gd name="connsiteY7" fmla="*/ 638398 h 1377720"/>
              <a:gd name="connsiteX8" fmla="*/ 638398 w 1377719"/>
              <a:gd name="connsiteY8" fmla="*/ 20901 h 1377720"/>
              <a:gd name="connsiteX9" fmla="*/ 688860 w 1377719"/>
              <a:gd name="connsiteY9" fmla="*/ 0 h 1377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77719" h="1377720">
                <a:moveTo>
                  <a:pt x="688860" y="0"/>
                </a:moveTo>
                <a:cubicBezTo>
                  <a:pt x="707124" y="0"/>
                  <a:pt x="725387" y="6967"/>
                  <a:pt x="739322" y="20901"/>
                </a:cubicBezTo>
                <a:lnTo>
                  <a:pt x="1356818" y="638398"/>
                </a:lnTo>
                <a:cubicBezTo>
                  <a:pt x="1384687" y="666267"/>
                  <a:pt x="1384687" y="711453"/>
                  <a:pt x="1356818" y="739322"/>
                </a:cubicBezTo>
                <a:lnTo>
                  <a:pt x="739322" y="1356819"/>
                </a:lnTo>
                <a:cubicBezTo>
                  <a:pt x="711453" y="1384688"/>
                  <a:pt x="666267" y="1384688"/>
                  <a:pt x="638398" y="1356819"/>
                </a:cubicBezTo>
                <a:lnTo>
                  <a:pt x="20901" y="739322"/>
                </a:lnTo>
                <a:cubicBezTo>
                  <a:pt x="-6968" y="711453"/>
                  <a:pt x="-6968" y="666267"/>
                  <a:pt x="20901" y="638398"/>
                </a:cubicBezTo>
                <a:lnTo>
                  <a:pt x="638398" y="20901"/>
                </a:lnTo>
                <a:cubicBezTo>
                  <a:pt x="652332" y="6967"/>
                  <a:pt x="670596" y="0"/>
                  <a:pt x="688860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sz="2800" dirty="0">
                <a:latin typeface="linea-basic-10" charset="0"/>
                <a:ea typeface="linea-basic-10" charset="0"/>
                <a:cs typeface="linea-basic-10" charset="0"/>
              </a:rPr>
              <a:t>!</a:t>
            </a:r>
            <a:endParaRPr lang="en-US" sz="2800" b="1" dirty="0">
              <a:latin typeface="Source Sans Pro" charset="0"/>
              <a:ea typeface="Source Sans Pro" charset="0"/>
              <a:cs typeface="Source Sans Pro" charset="0"/>
            </a:endParaRPr>
          </a:p>
        </p:txBody>
      </p:sp>
      <p:sp>
        <p:nvSpPr>
          <p:cNvPr id="11" name="Freeform 10"/>
          <p:cNvSpPr/>
          <p:nvPr/>
        </p:nvSpPr>
        <p:spPr>
          <a:xfrm>
            <a:off x="9617904" y="3322597"/>
            <a:ext cx="941001" cy="941002"/>
          </a:xfrm>
          <a:custGeom>
            <a:avLst/>
            <a:gdLst>
              <a:gd name="connsiteX0" fmla="*/ 1621876 w 4116165"/>
              <a:gd name="connsiteY0" fmla="*/ 814807 h 3497531"/>
              <a:gd name="connsiteX1" fmla="*/ 3927730 w 4116165"/>
              <a:gd name="connsiteY1" fmla="*/ 814807 h 3497531"/>
              <a:gd name="connsiteX2" fmla="*/ 4116165 w 4116165"/>
              <a:gd name="connsiteY2" fmla="*/ 1003242 h 3497531"/>
              <a:gd name="connsiteX3" fmla="*/ 4116165 w 4116165"/>
              <a:gd name="connsiteY3" fmla="*/ 3309096 h 3497531"/>
              <a:gd name="connsiteX4" fmla="*/ 3927730 w 4116165"/>
              <a:gd name="connsiteY4" fmla="*/ 3497531 h 3497531"/>
              <a:gd name="connsiteX5" fmla="*/ 1621876 w 4116165"/>
              <a:gd name="connsiteY5" fmla="*/ 3497531 h 3497531"/>
              <a:gd name="connsiteX6" fmla="*/ 1433441 w 4116165"/>
              <a:gd name="connsiteY6" fmla="*/ 3309096 h 3497531"/>
              <a:gd name="connsiteX7" fmla="*/ 1433441 w 4116165"/>
              <a:gd name="connsiteY7" fmla="*/ 1003242 h 3497531"/>
              <a:gd name="connsiteX8" fmla="*/ 1621876 w 4116165"/>
              <a:gd name="connsiteY8" fmla="*/ 814807 h 3497531"/>
              <a:gd name="connsiteX9" fmla="*/ 688860 w 4116165"/>
              <a:gd name="connsiteY9" fmla="*/ 0 h 3497531"/>
              <a:gd name="connsiteX10" fmla="*/ 739322 w 4116165"/>
              <a:gd name="connsiteY10" fmla="*/ 20901 h 3497531"/>
              <a:gd name="connsiteX11" fmla="*/ 1356818 w 4116165"/>
              <a:gd name="connsiteY11" fmla="*/ 638398 h 3497531"/>
              <a:gd name="connsiteX12" fmla="*/ 1356818 w 4116165"/>
              <a:gd name="connsiteY12" fmla="*/ 739322 h 3497531"/>
              <a:gd name="connsiteX13" fmla="*/ 739322 w 4116165"/>
              <a:gd name="connsiteY13" fmla="*/ 1356819 h 3497531"/>
              <a:gd name="connsiteX14" fmla="*/ 638398 w 4116165"/>
              <a:gd name="connsiteY14" fmla="*/ 1356819 h 3497531"/>
              <a:gd name="connsiteX15" fmla="*/ 20901 w 4116165"/>
              <a:gd name="connsiteY15" fmla="*/ 739322 h 3497531"/>
              <a:gd name="connsiteX16" fmla="*/ 20901 w 4116165"/>
              <a:gd name="connsiteY16" fmla="*/ 638398 h 3497531"/>
              <a:gd name="connsiteX17" fmla="*/ 638398 w 4116165"/>
              <a:gd name="connsiteY17" fmla="*/ 20901 h 3497531"/>
              <a:gd name="connsiteX18" fmla="*/ 688860 w 4116165"/>
              <a:gd name="connsiteY18" fmla="*/ 0 h 3497531"/>
              <a:gd name="connsiteX0" fmla="*/ 1433441 w 4116165"/>
              <a:gd name="connsiteY0" fmla="*/ 1003242 h 3497531"/>
              <a:gd name="connsiteX1" fmla="*/ 3927730 w 4116165"/>
              <a:gd name="connsiteY1" fmla="*/ 814807 h 3497531"/>
              <a:gd name="connsiteX2" fmla="*/ 4116165 w 4116165"/>
              <a:gd name="connsiteY2" fmla="*/ 1003242 h 3497531"/>
              <a:gd name="connsiteX3" fmla="*/ 4116165 w 4116165"/>
              <a:gd name="connsiteY3" fmla="*/ 3309096 h 3497531"/>
              <a:gd name="connsiteX4" fmla="*/ 3927730 w 4116165"/>
              <a:gd name="connsiteY4" fmla="*/ 3497531 h 3497531"/>
              <a:gd name="connsiteX5" fmla="*/ 1621876 w 4116165"/>
              <a:gd name="connsiteY5" fmla="*/ 3497531 h 3497531"/>
              <a:gd name="connsiteX6" fmla="*/ 1433441 w 4116165"/>
              <a:gd name="connsiteY6" fmla="*/ 3309096 h 3497531"/>
              <a:gd name="connsiteX7" fmla="*/ 1433441 w 4116165"/>
              <a:gd name="connsiteY7" fmla="*/ 1003242 h 3497531"/>
              <a:gd name="connsiteX8" fmla="*/ 688860 w 4116165"/>
              <a:gd name="connsiteY8" fmla="*/ 0 h 3497531"/>
              <a:gd name="connsiteX9" fmla="*/ 739322 w 4116165"/>
              <a:gd name="connsiteY9" fmla="*/ 20901 h 3497531"/>
              <a:gd name="connsiteX10" fmla="*/ 1356818 w 4116165"/>
              <a:gd name="connsiteY10" fmla="*/ 638398 h 3497531"/>
              <a:gd name="connsiteX11" fmla="*/ 1356818 w 4116165"/>
              <a:gd name="connsiteY11" fmla="*/ 739322 h 3497531"/>
              <a:gd name="connsiteX12" fmla="*/ 739322 w 4116165"/>
              <a:gd name="connsiteY12" fmla="*/ 1356819 h 3497531"/>
              <a:gd name="connsiteX13" fmla="*/ 638398 w 4116165"/>
              <a:gd name="connsiteY13" fmla="*/ 1356819 h 3497531"/>
              <a:gd name="connsiteX14" fmla="*/ 20901 w 4116165"/>
              <a:gd name="connsiteY14" fmla="*/ 739322 h 3497531"/>
              <a:gd name="connsiteX15" fmla="*/ 20901 w 4116165"/>
              <a:gd name="connsiteY15" fmla="*/ 638398 h 3497531"/>
              <a:gd name="connsiteX16" fmla="*/ 638398 w 4116165"/>
              <a:gd name="connsiteY16" fmla="*/ 20901 h 3497531"/>
              <a:gd name="connsiteX17" fmla="*/ 688860 w 4116165"/>
              <a:gd name="connsiteY17" fmla="*/ 0 h 3497531"/>
              <a:gd name="connsiteX0" fmla="*/ 1433441 w 4116165"/>
              <a:gd name="connsiteY0" fmla="*/ 3309096 h 3497531"/>
              <a:gd name="connsiteX1" fmla="*/ 3927730 w 4116165"/>
              <a:gd name="connsiteY1" fmla="*/ 814807 h 3497531"/>
              <a:gd name="connsiteX2" fmla="*/ 4116165 w 4116165"/>
              <a:gd name="connsiteY2" fmla="*/ 1003242 h 3497531"/>
              <a:gd name="connsiteX3" fmla="*/ 4116165 w 4116165"/>
              <a:gd name="connsiteY3" fmla="*/ 3309096 h 3497531"/>
              <a:gd name="connsiteX4" fmla="*/ 3927730 w 4116165"/>
              <a:gd name="connsiteY4" fmla="*/ 3497531 h 3497531"/>
              <a:gd name="connsiteX5" fmla="*/ 1621876 w 4116165"/>
              <a:gd name="connsiteY5" fmla="*/ 3497531 h 3497531"/>
              <a:gd name="connsiteX6" fmla="*/ 1433441 w 4116165"/>
              <a:gd name="connsiteY6" fmla="*/ 3309096 h 3497531"/>
              <a:gd name="connsiteX7" fmla="*/ 688860 w 4116165"/>
              <a:gd name="connsiteY7" fmla="*/ 0 h 3497531"/>
              <a:gd name="connsiteX8" fmla="*/ 739322 w 4116165"/>
              <a:gd name="connsiteY8" fmla="*/ 20901 h 3497531"/>
              <a:gd name="connsiteX9" fmla="*/ 1356818 w 4116165"/>
              <a:gd name="connsiteY9" fmla="*/ 638398 h 3497531"/>
              <a:gd name="connsiteX10" fmla="*/ 1356818 w 4116165"/>
              <a:gd name="connsiteY10" fmla="*/ 739322 h 3497531"/>
              <a:gd name="connsiteX11" fmla="*/ 739322 w 4116165"/>
              <a:gd name="connsiteY11" fmla="*/ 1356819 h 3497531"/>
              <a:gd name="connsiteX12" fmla="*/ 638398 w 4116165"/>
              <a:gd name="connsiteY12" fmla="*/ 1356819 h 3497531"/>
              <a:gd name="connsiteX13" fmla="*/ 20901 w 4116165"/>
              <a:gd name="connsiteY13" fmla="*/ 739322 h 3497531"/>
              <a:gd name="connsiteX14" fmla="*/ 20901 w 4116165"/>
              <a:gd name="connsiteY14" fmla="*/ 638398 h 3497531"/>
              <a:gd name="connsiteX15" fmla="*/ 638398 w 4116165"/>
              <a:gd name="connsiteY15" fmla="*/ 20901 h 3497531"/>
              <a:gd name="connsiteX16" fmla="*/ 688860 w 4116165"/>
              <a:gd name="connsiteY16" fmla="*/ 0 h 3497531"/>
              <a:gd name="connsiteX0" fmla="*/ 1433441 w 4116165"/>
              <a:gd name="connsiteY0" fmla="*/ 3309096 h 3497531"/>
              <a:gd name="connsiteX1" fmla="*/ 4116165 w 4116165"/>
              <a:gd name="connsiteY1" fmla="*/ 1003242 h 3497531"/>
              <a:gd name="connsiteX2" fmla="*/ 4116165 w 4116165"/>
              <a:gd name="connsiteY2" fmla="*/ 3309096 h 3497531"/>
              <a:gd name="connsiteX3" fmla="*/ 3927730 w 4116165"/>
              <a:gd name="connsiteY3" fmla="*/ 3497531 h 3497531"/>
              <a:gd name="connsiteX4" fmla="*/ 1621876 w 4116165"/>
              <a:gd name="connsiteY4" fmla="*/ 3497531 h 3497531"/>
              <a:gd name="connsiteX5" fmla="*/ 1433441 w 4116165"/>
              <a:gd name="connsiteY5" fmla="*/ 3309096 h 3497531"/>
              <a:gd name="connsiteX6" fmla="*/ 688860 w 4116165"/>
              <a:gd name="connsiteY6" fmla="*/ 0 h 3497531"/>
              <a:gd name="connsiteX7" fmla="*/ 739322 w 4116165"/>
              <a:gd name="connsiteY7" fmla="*/ 20901 h 3497531"/>
              <a:gd name="connsiteX8" fmla="*/ 1356818 w 4116165"/>
              <a:gd name="connsiteY8" fmla="*/ 638398 h 3497531"/>
              <a:gd name="connsiteX9" fmla="*/ 1356818 w 4116165"/>
              <a:gd name="connsiteY9" fmla="*/ 739322 h 3497531"/>
              <a:gd name="connsiteX10" fmla="*/ 739322 w 4116165"/>
              <a:gd name="connsiteY10" fmla="*/ 1356819 h 3497531"/>
              <a:gd name="connsiteX11" fmla="*/ 638398 w 4116165"/>
              <a:gd name="connsiteY11" fmla="*/ 1356819 h 3497531"/>
              <a:gd name="connsiteX12" fmla="*/ 20901 w 4116165"/>
              <a:gd name="connsiteY12" fmla="*/ 739322 h 3497531"/>
              <a:gd name="connsiteX13" fmla="*/ 20901 w 4116165"/>
              <a:gd name="connsiteY13" fmla="*/ 638398 h 3497531"/>
              <a:gd name="connsiteX14" fmla="*/ 638398 w 4116165"/>
              <a:gd name="connsiteY14" fmla="*/ 20901 h 3497531"/>
              <a:gd name="connsiteX15" fmla="*/ 688860 w 4116165"/>
              <a:gd name="connsiteY15" fmla="*/ 0 h 3497531"/>
              <a:gd name="connsiteX0" fmla="*/ 1433441 w 4116165"/>
              <a:gd name="connsiteY0" fmla="*/ 3309096 h 3497531"/>
              <a:gd name="connsiteX1" fmla="*/ 4116165 w 4116165"/>
              <a:gd name="connsiteY1" fmla="*/ 3309096 h 3497531"/>
              <a:gd name="connsiteX2" fmla="*/ 3927730 w 4116165"/>
              <a:gd name="connsiteY2" fmla="*/ 3497531 h 3497531"/>
              <a:gd name="connsiteX3" fmla="*/ 1621876 w 4116165"/>
              <a:gd name="connsiteY3" fmla="*/ 3497531 h 3497531"/>
              <a:gd name="connsiteX4" fmla="*/ 1433441 w 4116165"/>
              <a:gd name="connsiteY4" fmla="*/ 3309096 h 3497531"/>
              <a:gd name="connsiteX5" fmla="*/ 688860 w 4116165"/>
              <a:gd name="connsiteY5" fmla="*/ 0 h 3497531"/>
              <a:gd name="connsiteX6" fmla="*/ 739322 w 4116165"/>
              <a:gd name="connsiteY6" fmla="*/ 20901 h 3497531"/>
              <a:gd name="connsiteX7" fmla="*/ 1356818 w 4116165"/>
              <a:gd name="connsiteY7" fmla="*/ 638398 h 3497531"/>
              <a:gd name="connsiteX8" fmla="*/ 1356818 w 4116165"/>
              <a:gd name="connsiteY8" fmla="*/ 739322 h 3497531"/>
              <a:gd name="connsiteX9" fmla="*/ 739322 w 4116165"/>
              <a:gd name="connsiteY9" fmla="*/ 1356819 h 3497531"/>
              <a:gd name="connsiteX10" fmla="*/ 638398 w 4116165"/>
              <a:gd name="connsiteY10" fmla="*/ 1356819 h 3497531"/>
              <a:gd name="connsiteX11" fmla="*/ 20901 w 4116165"/>
              <a:gd name="connsiteY11" fmla="*/ 739322 h 3497531"/>
              <a:gd name="connsiteX12" fmla="*/ 20901 w 4116165"/>
              <a:gd name="connsiteY12" fmla="*/ 638398 h 3497531"/>
              <a:gd name="connsiteX13" fmla="*/ 638398 w 4116165"/>
              <a:gd name="connsiteY13" fmla="*/ 20901 h 3497531"/>
              <a:gd name="connsiteX14" fmla="*/ 688860 w 4116165"/>
              <a:gd name="connsiteY14" fmla="*/ 0 h 3497531"/>
              <a:gd name="connsiteX0" fmla="*/ 1433441 w 3927730"/>
              <a:gd name="connsiteY0" fmla="*/ 3309096 h 3497531"/>
              <a:gd name="connsiteX1" fmla="*/ 3927730 w 3927730"/>
              <a:gd name="connsiteY1" fmla="*/ 3497531 h 3497531"/>
              <a:gd name="connsiteX2" fmla="*/ 1621876 w 3927730"/>
              <a:gd name="connsiteY2" fmla="*/ 3497531 h 3497531"/>
              <a:gd name="connsiteX3" fmla="*/ 1433441 w 3927730"/>
              <a:gd name="connsiteY3" fmla="*/ 3309096 h 3497531"/>
              <a:gd name="connsiteX4" fmla="*/ 688860 w 3927730"/>
              <a:gd name="connsiteY4" fmla="*/ 0 h 3497531"/>
              <a:gd name="connsiteX5" fmla="*/ 739322 w 3927730"/>
              <a:gd name="connsiteY5" fmla="*/ 20901 h 3497531"/>
              <a:gd name="connsiteX6" fmla="*/ 1356818 w 3927730"/>
              <a:gd name="connsiteY6" fmla="*/ 638398 h 3497531"/>
              <a:gd name="connsiteX7" fmla="*/ 1356818 w 3927730"/>
              <a:gd name="connsiteY7" fmla="*/ 739322 h 3497531"/>
              <a:gd name="connsiteX8" fmla="*/ 739322 w 3927730"/>
              <a:gd name="connsiteY8" fmla="*/ 1356819 h 3497531"/>
              <a:gd name="connsiteX9" fmla="*/ 638398 w 3927730"/>
              <a:gd name="connsiteY9" fmla="*/ 1356819 h 3497531"/>
              <a:gd name="connsiteX10" fmla="*/ 20901 w 3927730"/>
              <a:gd name="connsiteY10" fmla="*/ 739322 h 3497531"/>
              <a:gd name="connsiteX11" fmla="*/ 20901 w 3927730"/>
              <a:gd name="connsiteY11" fmla="*/ 638398 h 3497531"/>
              <a:gd name="connsiteX12" fmla="*/ 638398 w 3927730"/>
              <a:gd name="connsiteY12" fmla="*/ 20901 h 3497531"/>
              <a:gd name="connsiteX13" fmla="*/ 688860 w 3927730"/>
              <a:gd name="connsiteY13" fmla="*/ 0 h 3497531"/>
              <a:gd name="connsiteX0" fmla="*/ 1433441 w 1621876"/>
              <a:gd name="connsiteY0" fmla="*/ 3309096 h 3497531"/>
              <a:gd name="connsiteX1" fmla="*/ 1621876 w 1621876"/>
              <a:gd name="connsiteY1" fmla="*/ 3497531 h 3497531"/>
              <a:gd name="connsiteX2" fmla="*/ 1433441 w 1621876"/>
              <a:gd name="connsiteY2" fmla="*/ 3309096 h 3497531"/>
              <a:gd name="connsiteX3" fmla="*/ 688860 w 1621876"/>
              <a:gd name="connsiteY3" fmla="*/ 0 h 3497531"/>
              <a:gd name="connsiteX4" fmla="*/ 739322 w 1621876"/>
              <a:gd name="connsiteY4" fmla="*/ 20901 h 3497531"/>
              <a:gd name="connsiteX5" fmla="*/ 1356818 w 1621876"/>
              <a:gd name="connsiteY5" fmla="*/ 638398 h 3497531"/>
              <a:gd name="connsiteX6" fmla="*/ 1356818 w 1621876"/>
              <a:gd name="connsiteY6" fmla="*/ 739322 h 3497531"/>
              <a:gd name="connsiteX7" fmla="*/ 739322 w 1621876"/>
              <a:gd name="connsiteY7" fmla="*/ 1356819 h 3497531"/>
              <a:gd name="connsiteX8" fmla="*/ 638398 w 1621876"/>
              <a:gd name="connsiteY8" fmla="*/ 1356819 h 3497531"/>
              <a:gd name="connsiteX9" fmla="*/ 20901 w 1621876"/>
              <a:gd name="connsiteY9" fmla="*/ 739322 h 3497531"/>
              <a:gd name="connsiteX10" fmla="*/ 20901 w 1621876"/>
              <a:gd name="connsiteY10" fmla="*/ 638398 h 3497531"/>
              <a:gd name="connsiteX11" fmla="*/ 638398 w 1621876"/>
              <a:gd name="connsiteY11" fmla="*/ 20901 h 3497531"/>
              <a:gd name="connsiteX12" fmla="*/ 688860 w 1621876"/>
              <a:gd name="connsiteY12" fmla="*/ 0 h 3497531"/>
              <a:gd name="connsiteX0" fmla="*/ 688860 w 1377719"/>
              <a:gd name="connsiteY0" fmla="*/ 0 h 1377720"/>
              <a:gd name="connsiteX1" fmla="*/ 739322 w 1377719"/>
              <a:gd name="connsiteY1" fmla="*/ 20901 h 1377720"/>
              <a:gd name="connsiteX2" fmla="*/ 1356818 w 1377719"/>
              <a:gd name="connsiteY2" fmla="*/ 638398 h 1377720"/>
              <a:gd name="connsiteX3" fmla="*/ 1356818 w 1377719"/>
              <a:gd name="connsiteY3" fmla="*/ 739322 h 1377720"/>
              <a:gd name="connsiteX4" fmla="*/ 739322 w 1377719"/>
              <a:gd name="connsiteY4" fmla="*/ 1356819 h 1377720"/>
              <a:gd name="connsiteX5" fmla="*/ 638398 w 1377719"/>
              <a:gd name="connsiteY5" fmla="*/ 1356819 h 1377720"/>
              <a:gd name="connsiteX6" fmla="*/ 20901 w 1377719"/>
              <a:gd name="connsiteY6" fmla="*/ 739322 h 1377720"/>
              <a:gd name="connsiteX7" fmla="*/ 20901 w 1377719"/>
              <a:gd name="connsiteY7" fmla="*/ 638398 h 1377720"/>
              <a:gd name="connsiteX8" fmla="*/ 638398 w 1377719"/>
              <a:gd name="connsiteY8" fmla="*/ 20901 h 1377720"/>
              <a:gd name="connsiteX9" fmla="*/ 688860 w 1377719"/>
              <a:gd name="connsiteY9" fmla="*/ 0 h 1377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77719" h="1377720">
                <a:moveTo>
                  <a:pt x="688860" y="0"/>
                </a:moveTo>
                <a:cubicBezTo>
                  <a:pt x="707124" y="0"/>
                  <a:pt x="725387" y="6967"/>
                  <a:pt x="739322" y="20901"/>
                </a:cubicBezTo>
                <a:lnTo>
                  <a:pt x="1356818" y="638398"/>
                </a:lnTo>
                <a:cubicBezTo>
                  <a:pt x="1384687" y="666267"/>
                  <a:pt x="1384687" y="711453"/>
                  <a:pt x="1356818" y="739322"/>
                </a:cubicBezTo>
                <a:lnTo>
                  <a:pt x="739322" y="1356819"/>
                </a:lnTo>
                <a:cubicBezTo>
                  <a:pt x="711453" y="1384688"/>
                  <a:pt x="666267" y="1384688"/>
                  <a:pt x="638398" y="1356819"/>
                </a:cubicBezTo>
                <a:lnTo>
                  <a:pt x="20901" y="739322"/>
                </a:lnTo>
                <a:cubicBezTo>
                  <a:pt x="-6968" y="711453"/>
                  <a:pt x="-6968" y="666267"/>
                  <a:pt x="20901" y="638398"/>
                </a:cubicBezTo>
                <a:lnTo>
                  <a:pt x="638398" y="20901"/>
                </a:lnTo>
                <a:cubicBezTo>
                  <a:pt x="652332" y="6967"/>
                  <a:pt x="670596" y="0"/>
                  <a:pt x="688860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sz="2800" dirty="0">
                <a:latin typeface="linea-basic-10" charset="0"/>
                <a:ea typeface="linea-basic-10" charset="0"/>
                <a:cs typeface="linea-basic-10" charset="0"/>
              </a:rPr>
              <a:t>a</a:t>
            </a:r>
            <a:endParaRPr lang="en-US" sz="2800" b="1" dirty="0">
              <a:latin typeface="Source Sans Pro" charset="0"/>
              <a:ea typeface="Source Sans Pro" charset="0"/>
              <a:cs typeface="Source Sans Pro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769769" y="4449078"/>
            <a:ext cx="2092747" cy="110132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5000"/>
              </a:lnSpc>
              <a:spcBef>
                <a:spcPts val="400"/>
              </a:spcBef>
              <a:spcAft>
                <a:spcPts val="400"/>
              </a:spcAft>
            </a:pPr>
            <a:r>
              <a:rPr lang="en-US" sz="2000" b="1" dirty="0">
                <a:latin typeface="Bebas Neue" charset="0"/>
                <a:ea typeface="Bebas Neue" charset="0"/>
                <a:cs typeface="Bebas Neue" charset="0"/>
              </a:rPr>
              <a:t>2005</a:t>
            </a:r>
          </a:p>
          <a:p>
            <a:pPr algn="ctr">
              <a:lnSpc>
                <a:spcPct val="95000"/>
              </a:lnSpc>
              <a:spcBef>
                <a:spcPts val="400"/>
              </a:spcBef>
              <a:spcAft>
                <a:spcPts val="400"/>
              </a:spcAft>
            </a:pPr>
            <a:r>
              <a:rPr lang="en-US" sz="1400" dirty="0">
                <a:latin typeface="Source Sans Pro" charset="0"/>
                <a:ea typeface="Source Sans Pro" charset="0"/>
                <a:cs typeface="Source Sans Pro" charset="0"/>
              </a:rPr>
              <a:t>Lorem ipsum dolor sit amet, </a:t>
            </a:r>
            <a:r>
              <a:rPr lang="en-US" sz="1400" dirty="0" err="1">
                <a:latin typeface="Source Sans Pro" charset="0"/>
                <a:ea typeface="Source Sans Pro" charset="0"/>
                <a:cs typeface="Source Sans Pro" charset="0"/>
              </a:rPr>
              <a:t>consectetur</a:t>
            </a:r>
            <a:r>
              <a:rPr lang="en-US" sz="1400" dirty="0"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400" dirty="0" err="1">
                <a:latin typeface="Source Sans Pro" charset="0"/>
                <a:ea typeface="Source Sans Pro" charset="0"/>
                <a:cs typeface="Source Sans Pro" charset="0"/>
              </a:rPr>
              <a:t>adipiscing</a:t>
            </a:r>
            <a:r>
              <a:rPr lang="en-US" sz="1400" dirty="0"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400" dirty="0" err="1">
                <a:latin typeface="Source Sans Pro" charset="0"/>
                <a:ea typeface="Source Sans Pro" charset="0"/>
                <a:cs typeface="Source Sans Pro" charset="0"/>
              </a:rPr>
              <a:t>elit</a:t>
            </a:r>
            <a:r>
              <a:rPr lang="en-US" sz="1400" dirty="0">
                <a:latin typeface="Source Sans Pro" charset="0"/>
                <a:ea typeface="Source Sans Pro" charset="0"/>
                <a:cs typeface="Source Sans Pro" charset="0"/>
              </a:rPr>
              <a:t>.</a:t>
            </a:r>
          </a:p>
        </p:txBody>
      </p:sp>
      <p:sp>
        <p:nvSpPr>
          <p:cNvPr id="13" name="Rectangle 12"/>
          <p:cNvSpPr/>
          <p:nvPr/>
        </p:nvSpPr>
        <p:spPr>
          <a:xfrm>
            <a:off x="2436836" y="1911100"/>
            <a:ext cx="2092747" cy="11207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5000"/>
              </a:lnSpc>
              <a:spcBef>
                <a:spcPts val="400"/>
              </a:spcBef>
              <a:spcAft>
                <a:spcPts val="400"/>
              </a:spcAft>
            </a:pPr>
            <a:r>
              <a:rPr lang="en-US" sz="1400" dirty="0">
                <a:latin typeface="Source Sans Pro" charset="0"/>
                <a:ea typeface="Source Sans Pro" charset="0"/>
                <a:cs typeface="Source Sans Pro" charset="0"/>
              </a:rPr>
              <a:t>Lorem ipsum dolor sit amet, </a:t>
            </a:r>
            <a:r>
              <a:rPr lang="en-US" sz="1400" dirty="0" err="1">
                <a:latin typeface="Source Sans Pro" charset="0"/>
                <a:ea typeface="Source Sans Pro" charset="0"/>
                <a:cs typeface="Source Sans Pro" charset="0"/>
              </a:rPr>
              <a:t>consectetur</a:t>
            </a:r>
            <a:r>
              <a:rPr lang="en-US" sz="1400" dirty="0"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400" dirty="0" err="1">
                <a:latin typeface="Source Sans Pro" charset="0"/>
                <a:ea typeface="Source Sans Pro" charset="0"/>
                <a:cs typeface="Source Sans Pro" charset="0"/>
              </a:rPr>
              <a:t>adipiscing</a:t>
            </a:r>
            <a:r>
              <a:rPr lang="en-US" sz="1400" dirty="0"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400" dirty="0" err="1">
                <a:latin typeface="Source Sans Pro" charset="0"/>
                <a:ea typeface="Source Sans Pro" charset="0"/>
                <a:cs typeface="Source Sans Pro" charset="0"/>
              </a:rPr>
              <a:t>elit</a:t>
            </a:r>
            <a:r>
              <a:rPr lang="en-US" sz="1400" dirty="0">
                <a:latin typeface="Source Sans Pro" charset="0"/>
                <a:ea typeface="Source Sans Pro" charset="0"/>
                <a:cs typeface="Source Sans Pro" charset="0"/>
              </a:rPr>
              <a:t>.</a:t>
            </a:r>
          </a:p>
          <a:p>
            <a:pPr algn="ctr">
              <a:lnSpc>
                <a:spcPct val="95000"/>
              </a:lnSpc>
              <a:spcBef>
                <a:spcPts val="400"/>
              </a:spcBef>
              <a:spcAft>
                <a:spcPts val="400"/>
              </a:spcAft>
            </a:pPr>
            <a:r>
              <a:rPr lang="en-US" sz="2000" b="1" dirty="0">
                <a:latin typeface="Bebas Neue" charset="0"/>
                <a:ea typeface="Bebas Neue" charset="0"/>
                <a:cs typeface="Bebas Neue" charset="0"/>
              </a:rPr>
              <a:t>2006</a:t>
            </a:r>
            <a:endParaRPr lang="en-US" sz="1400" b="1" dirty="0"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4090551" y="4449078"/>
            <a:ext cx="2092747" cy="110132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5000"/>
              </a:lnSpc>
              <a:spcBef>
                <a:spcPts val="400"/>
              </a:spcBef>
              <a:spcAft>
                <a:spcPts val="400"/>
              </a:spcAft>
            </a:pPr>
            <a:r>
              <a:rPr lang="en-US" sz="2000" b="1" dirty="0" smtClean="0">
                <a:latin typeface="Bebas Neue" charset="0"/>
                <a:ea typeface="Bebas Neue" charset="0"/>
                <a:cs typeface="Bebas Neue" charset="0"/>
              </a:rPr>
              <a:t>2007</a:t>
            </a:r>
            <a:endParaRPr lang="en-US" sz="2000" b="1" dirty="0">
              <a:latin typeface="Bebas Neue" charset="0"/>
              <a:ea typeface="Bebas Neue" charset="0"/>
              <a:cs typeface="Bebas Neue" charset="0"/>
            </a:endParaRPr>
          </a:p>
          <a:p>
            <a:pPr algn="ctr">
              <a:lnSpc>
                <a:spcPct val="95000"/>
              </a:lnSpc>
              <a:spcBef>
                <a:spcPts val="400"/>
              </a:spcBef>
              <a:spcAft>
                <a:spcPts val="400"/>
              </a:spcAft>
            </a:pPr>
            <a:r>
              <a:rPr lang="en-US" sz="1400" dirty="0">
                <a:latin typeface="Source Sans Pro" charset="0"/>
                <a:ea typeface="Source Sans Pro" charset="0"/>
                <a:cs typeface="Source Sans Pro" charset="0"/>
              </a:rPr>
              <a:t>Lorem ipsum dolor sit amet, </a:t>
            </a:r>
            <a:r>
              <a:rPr lang="en-US" sz="1400" dirty="0" err="1">
                <a:latin typeface="Source Sans Pro" charset="0"/>
                <a:ea typeface="Source Sans Pro" charset="0"/>
                <a:cs typeface="Source Sans Pro" charset="0"/>
              </a:rPr>
              <a:t>consectetur</a:t>
            </a:r>
            <a:r>
              <a:rPr lang="en-US" sz="1400" dirty="0"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400" dirty="0" err="1">
                <a:latin typeface="Source Sans Pro" charset="0"/>
                <a:ea typeface="Source Sans Pro" charset="0"/>
                <a:cs typeface="Source Sans Pro" charset="0"/>
              </a:rPr>
              <a:t>adipiscing</a:t>
            </a:r>
            <a:r>
              <a:rPr lang="en-US" sz="1400" dirty="0"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400" dirty="0" err="1">
                <a:latin typeface="Source Sans Pro" charset="0"/>
                <a:ea typeface="Source Sans Pro" charset="0"/>
                <a:cs typeface="Source Sans Pro" charset="0"/>
              </a:rPr>
              <a:t>elit</a:t>
            </a:r>
            <a:r>
              <a:rPr lang="en-US" sz="1400" dirty="0">
                <a:latin typeface="Source Sans Pro" charset="0"/>
                <a:ea typeface="Source Sans Pro" charset="0"/>
                <a:cs typeface="Source Sans Pro" charset="0"/>
              </a:rPr>
              <a:t>.</a:t>
            </a:r>
          </a:p>
        </p:txBody>
      </p:sp>
      <p:sp>
        <p:nvSpPr>
          <p:cNvPr id="15" name="Rectangle 14"/>
          <p:cNvSpPr/>
          <p:nvPr/>
        </p:nvSpPr>
        <p:spPr>
          <a:xfrm>
            <a:off x="5757618" y="1911100"/>
            <a:ext cx="2092747" cy="11207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5000"/>
              </a:lnSpc>
              <a:spcBef>
                <a:spcPts val="400"/>
              </a:spcBef>
              <a:spcAft>
                <a:spcPts val="400"/>
              </a:spcAft>
            </a:pPr>
            <a:r>
              <a:rPr lang="en-US" sz="1400" dirty="0">
                <a:latin typeface="Source Sans Pro" charset="0"/>
                <a:ea typeface="Source Sans Pro" charset="0"/>
                <a:cs typeface="Source Sans Pro" charset="0"/>
              </a:rPr>
              <a:t>Lorem ipsum dolor sit amet, </a:t>
            </a:r>
            <a:r>
              <a:rPr lang="en-US" sz="1400" dirty="0" err="1">
                <a:latin typeface="Source Sans Pro" charset="0"/>
                <a:ea typeface="Source Sans Pro" charset="0"/>
                <a:cs typeface="Source Sans Pro" charset="0"/>
              </a:rPr>
              <a:t>consectetur</a:t>
            </a:r>
            <a:r>
              <a:rPr lang="en-US" sz="1400" dirty="0"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400" dirty="0" err="1">
                <a:latin typeface="Source Sans Pro" charset="0"/>
                <a:ea typeface="Source Sans Pro" charset="0"/>
                <a:cs typeface="Source Sans Pro" charset="0"/>
              </a:rPr>
              <a:t>adipiscing</a:t>
            </a:r>
            <a:r>
              <a:rPr lang="en-US" sz="1400" dirty="0"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400" dirty="0" err="1">
                <a:latin typeface="Source Sans Pro" charset="0"/>
                <a:ea typeface="Source Sans Pro" charset="0"/>
                <a:cs typeface="Source Sans Pro" charset="0"/>
              </a:rPr>
              <a:t>elit</a:t>
            </a:r>
            <a:r>
              <a:rPr lang="en-US" sz="1400" dirty="0">
                <a:latin typeface="Source Sans Pro" charset="0"/>
                <a:ea typeface="Source Sans Pro" charset="0"/>
                <a:cs typeface="Source Sans Pro" charset="0"/>
              </a:rPr>
              <a:t>.</a:t>
            </a:r>
          </a:p>
          <a:p>
            <a:pPr algn="ctr">
              <a:lnSpc>
                <a:spcPct val="95000"/>
              </a:lnSpc>
              <a:spcBef>
                <a:spcPts val="400"/>
              </a:spcBef>
              <a:spcAft>
                <a:spcPts val="400"/>
              </a:spcAft>
            </a:pPr>
            <a:r>
              <a:rPr lang="en-US" sz="2000" b="1" dirty="0" smtClean="0">
                <a:solidFill>
                  <a:schemeClr val="accent1"/>
                </a:solidFill>
                <a:latin typeface="Bebas Neue" charset="0"/>
                <a:ea typeface="Bebas Neue" charset="0"/>
                <a:cs typeface="Bebas Neue" charset="0"/>
              </a:rPr>
              <a:t>2008</a:t>
            </a:r>
            <a:endParaRPr lang="en-US" sz="1400" b="1" dirty="0">
              <a:solidFill>
                <a:schemeClr val="accent1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7388856" y="4449078"/>
            <a:ext cx="2092747" cy="110132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5000"/>
              </a:lnSpc>
              <a:spcBef>
                <a:spcPts val="400"/>
              </a:spcBef>
              <a:spcAft>
                <a:spcPts val="400"/>
              </a:spcAft>
            </a:pPr>
            <a:r>
              <a:rPr lang="en-US" sz="2000" b="1" dirty="0" smtClean="0">
                <a:latin typeface="Bebas Neue" charset="0"/>
                <a:ea typeface="Bebas Neue" charset="0"/>
                <a:cs typeface="Bebas Neue" charset="0"/>
              </a:rPr>
              <a:t>2009</a:t>
            </a:r>
            <a:endParaRPr lang="en-US" sz="2000" b="1" dirty="0">
              <a:latin typeface="Bebas Neue" charset="0"/>
              <a:ea typeface="Bebas Neue" charset="0"/>
              <a:cs typeface="Bebas Neue" charset="0"/>
            </a:endParaRPr>
          </a:p>
          <a:p>
            <a:pPr algn="ctr">
              <a:lnSpc>
                <a:spcPct val="95000"/>
              </a:lnSpc>
              <a:spcBef>
                <a:spcPts val="400"/>
              </a:spcBef>
              <a:spcAft>
                <a:spcPts val="400"/>
              </a:spcAft>
            </a:pPr>
            <a:r>
              <a:rPr lang="en-US" sz="1400" dirty="0">
                <a:latin typeface="Source Sans Pro" charset="0"/>
                <a:ea typeface="Source Sans Pro" charset="0"/>
                <a:cs typeface="Source Sans Pro" charset="0"/>
              </a:rPr>
              <a:t>Lorem ipsum dolor sit amet, </a:t>
            </a:r>
            <a:r>
              <a:rPr lang="en-US" sz="1400" dirty="0" err="1">
                <a:latin typeface="Source Sans Pro" charset="0"/>
                <a:ea typeface="Source Sans Pro" charset="0"/>
                <a:cs typeface="Source Sans Pro" charset="0"/>
              </a:rPr>
              <a:t>consectetur</a:t>
            </a:r>
            <a:r>
              <a:rPr lang="en-US" sz="1400" dirty="0"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400" dirty="0" err="1">
                <a:latin typeface="Source Sans Pro" charset="0"/>
                <a:ea typeface="Source Sans Pro" charset="0"/>
                <a:cs typeface="Source Sans Pro" charset="0"/>
              </a:rPr>
              <a:t>adipiscing</a:t>
            </a:r>
            <a:r>
              <a:rPr lang="en-US" sz="1400" dirty="0"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400" dirty="0" err="1">
                <a:latin typeface="Source Sans Pro" charset="0"/>
                <a:ea typeface="Source Sans Pro" charset="0"/>
                <a:cs typeface="Source Sans Pro" charset="0"/>
              </a:rPr>
              <a:t>elit</a:t>
            </a:r>
            <a:r>
              <a:rPr lang="en-US" sz="1400" dirty="0">
                <a:latin typeface="Source Sans Pro" charset="0"/>
                <a:ea typeface="Source Sans Pro" charset="0"/>
                <a:cs typeface="Source Sans Pro" charset="0"/>
              </a:rPr>
              <a:t>.</a:t>
            </a:r>
          </a:p>
        </p:txBody>
      </p:sp>
      <p:sp>
        <p:nvSpPr>
          <p:cNvPr id="17" name="Rectangle 16"/>
          <p:cNvSpPr/>
          <p:nvPr/>
        </p:nvSpPr>
        <p:spPr>
          <a:xfrm>
            <a:off x="9055923" y="1911100"/>
            <a:ext cx="2092747" cy="11207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5000"/>
              </a:lnSpc>
              <a:spcBef>
                <a:spcPts val="400"/>
              </a:spcBef>
              <a:spcAft>
                <a:spcPts val="400"/>
              </a:spcAft>
            </a:pPr>
            <a:r>
              <a:rPr lang="en-US" sz="1400" dirty="0">
                <a:latin typeface="Source Sans Pro" charset="0"/>
                <a:ea typeface="Source Sans Pro" charset="0"/>
                <a:cs typeface="Source Sans Pro" charset="0"/>
              </a:rPr>
              <a:t>Lorem ipsum dolor sit amet, </a:t>
            </a:r>
            <a:r>
              <a:rPr lang="en-US" sz="1400" dirty="0" err="1">
                <a:latin typeface="Source Sans Pro" charset="0"/>
                <a:ea typeface="Source Sans Pro" charset="0"/>
                <a:cs typeface="Source Sans Pro" charset="0"/>
              </a:rPr>
              <a:t>consectetur</a:t>
            </a:r>
            <a:r>
              <a:rPr lang="en-US" sz="1400" dirty="0"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400" dirty="0" err="1">
                <a:latin typeface="Source Sans Pro" charset="0"/>
                <a:ea typeface="Source Sans Pro" charset="0"/>
                <a:cs typeface="Source Sans Pro" charset="0"/>
              </a:rPr>
              <a:t>adipiscing</a:t>
            </a:r>
            <a:r>
              <a:rPr lang="en-US" sz="1400" dirty="0"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400" dirty="0" err="1">
                <a:latin typeface="Source Sans Pro" charset="0"/>
                <a:ea typeface="Source Sans Pro" charset="0"/>
                <a:cs typeface="Source Sans Pro" charset="0"/>
              </a:rPr>
              <a:t>elit</a:t>
            </a:r>
            <a:r>
              <a:rPr lang="en-US" sz="1400" dirty="0">
                <a:latin typeface="Source Sans Pro" charset="0"/>
                <a:ea typeface="Source Sans Pro" charset="0"/>
                <a:cs typeface="Source Sans Pro" charset="0"/>
              </a:rPr>
              <a:t>.</a:t>
            </a:r>
          </a:p>
          <a:p>
            <a:pPr algn="ctr">
              <a:lnSpc>
                <a:spcPct val="95000"/>
              </a:lnSpc>
              <a:spcBef>
                <a:spcPts val="400"/>
              </a:spcBef>
              <a:spcAft>
                <a:spcPts val="400"/>
              </a:spcAft>
            </a:pPr>
            <a:r>
              <a:rPr lang="en-US" sz="2000" b="1" dirty="0" smtClean="0">
                <a:latin typeface="Bebas Neue" charset="0"/>
                <a:ea typeface="Bebas Neue" charset="0"/>
                <a:cs typeface="Bebas Neue" charset="0"/>
              </a:rPr>
              <a:t>2010</a:t>
            </a:r>
            <a:endParaRPr lang="en-US" sz="1400" b="1" dirty="0">
              <a:latin typeface="Bebas Neue" charset="0"/>
              <a:ea typeface="Bebas Neue" charset="0"/>
              <a:cs typeface="Bebas Neue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67809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0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6" presetClass="entr" presetSubtype="37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14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4" fill="hold" grpId="0" nodeType="withEffect" p14:presetBounceEnd="50000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4" fill="hold" grpId="0" nodeType="withEffect" p14:presetBounceEnd="50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grpId="0" nodeType="withEffect" p14:presetBounceEnd="50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5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6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grpId="0" nodeType="withEffect" p14:presetBounceEnd="50000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9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0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grpId="0" nodeType="withEffect" p14:presetBounceEnd="50000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3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4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2" presetClass="entr" presetSubtype="4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7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22" presetClass="entr" presetSubtype="4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0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22" presetClass="entr" presetSubtype="4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3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22" presetClass="entr" presetSubtype="4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6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22" presetClass="entr" presetSubtype="4" fill="hold" grpId="0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9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22" presetClass="entr" presetSubtype="4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52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5" grpId="0">
            <p:bldAsOne/>
          </p:bldGraphic>
          <p:bldP spid="6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/>
          <p:bldP spid="13" grpId="0"/>
          <p:bldP spid="14" grpId="0"/>
          <p:bldP spid="15" grpId="0"/>
          <p:bldP spid="16" grpId="0"/>
          <p:bldP spid="1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6" presetClass="entr" presetSubtype="37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14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4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4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2" presetClass="entr" presetSubtype="4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7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22" presetClass="entr" presetSubtype="4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0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22" presetClass="entr" presetSubtype="4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3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22" presetClass="entr" presetSubtype="4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6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22" presetClass="entr" presetSubtype="4" fill="hold" grpId="0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9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22" presetClass="entr" presetSubtype="4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52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5" grpId="0">
            <p:bldAsOne/>
          </p:bldGraphic>
          <p:bldP spid="6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/>
          <p:bldP spid="13" grpId="0"/>
          <p:bldP spid="14" grpId="0"/>
          <p:bldP spid="15" grpId="0"/>
          <p:bldP spid="16" grpId="0"/>
          <p:bldP spid="17" grpId="0"/>
        </p:bldLst>
      </p:timing>
    </mc:Fallback>
  </mc:AlternateContent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Timeline with </a:t>
            </a:r>
            <a:r>
              <a:rPr lang="en-US" dirty="0" smtClean="0"/>
              <a:t>Numbers</a:t>
            </a:r>
            <a:endParaRPr lang="en-US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3984" y="2706560"/>
            <a:ext cx="2758258" cy="900907"/>
          </a:xfrm>
          <a:prstGeom prst="rect">
            <a:avLst/>
          </a:prstGeom>
        </p:spPr>
      </p:pic>
      <p:grpSp>
        <p:nvGrpSpPr>
          <p:cNvPr id="5" name="Group 4"/>
          <p:cNvGrpSpPr/>
          <p:nvPr/>
        </p:nvGrpSpPr>
        <p:grpSpPr>
          <a:xfrm>
            <a:off x="1226057" y="3181442"/>
            <a:ext cx="9596165" cy="3676558"/>
            <a:chOff x="1226057" y="3694399"/>
            <a:chExt cx="9596165" cy="3255040"/>
          </a:xfrm>
        </p:grpSpPr>
        <p:cxnSp>
          <p:nvCxnSpPr>
            <p:cNvPr id="6" name="Straight Connector 5"/>
            <p:cNvCxnSpPr/>
            <p:nvPr/>
          </p:nvCxnSpPr>
          <p:spPr>
            <a:xfrm>
              <a:off x="1226057" y="3694399"/>
              <a:ext cx="0" cy="3255040"/>
            </a:xfrm>
            <a:prstGeom prst="line">
              <a:avLst/>
            </a:prstGeom>
            <a:ln>
              <a:solidFill>
                <a:schemeClr val="tx1">
                  <a:alpha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Connector 6"/>
            <p:cNvCxnSpPr/>
            <p:nvPr/>
          </p:nvCxnSpPr>
          <p:spPr>
            <a:xfrm>
              <a:off x="2597294" y="3694399"/>
              <a:ext cx="0" cy="3255040"/>
            </a:xfrm>
            <a:prstGeom prst="line">
              <a:avLst/>
            </a:prstGeom>
            <a:ln>
              <a:solidFill>
                <a:schemeClr val="tx1">
                  <a:alpha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Straight Connector 7"/>
            <p:cNvCxnSpPr/>
            <p:nvPr/>
          </p:nvCxnSpPr>
          <p:spPr>
            <a:xfrm>
              <a:off x="3957773" y="3694399"/>
              <a:ext cx="0" cy="3255040"/>
            </a:xfrm>
            <a:prstGeom prst="line">
              <a:avLst/>
            </a:prstGeom>
            <a:ln>
              <a:solidFill>
                <a:schemeClr val="tx1">
                  <a:alpha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/>
            <p:cNvCxnSpPr/>
            <p:nvPr/>
          </p:nvCxnSpPr>
          <p:spPr>
            <a:xfrm>
              <a:off x="5339768" y="3694399"/>
              <a:ext cx="0" cy="3255040"/>
            </a:xfrm>
            <a:prstGeom prst="line">
              <a:avLst/>
            </a:prstGeom>
            <a:ln>
              <a:solidFill>
                <a:schemeClr val="tx1">
                  <a:alpha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/>
            <p:cNvCxnSpPr/>
            <p:nvPr/>
          </p:nvCxnSpPr>
          <p:spPr>
            <a:xfrm>
              <a:off x="8093000" y="3694399"/>
              <a:ext cx="0" cy="3255040"/>
            </a:xfrm>
            <a:prstGeom prst="line">
              <a:avLst/>
            </a:prstGeom>
            <a:ln>
              <a:solidFill>
                <a:schemeClr val="tx1">
                  <a:alpha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/>
            <p:cNvCxnSpPr/>
            <p:nvPr/>
          </p:nvCxnSpPr>
          <p:spPr>
            <a:xfrm>
              <a:off x="9453479" y="3694399"/>
              <a:ext cx="0" cy="3255040"/>
            </a:xfrm>
            <a:prstGeom prst="line">
              <a:avLst/>
            </a:prstGeom>
            <a:ln>
              <a:solidFill>
                <a:schemeClr val="tx1">
                  <a:alpha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/>
            <p:cNvCxnSpPr/>
            <p:nvPr/>
          </p:nvCxnSpPr>
          <p:spPr>
            <a:xfrm>
              <a:off x="10822222" y="3694399"/>
              <a:ext cx="0" cy="3255040"/>
            </a:xfrm>
            <a:prstGeom prst="line">
              <a:avLst/>
            </a:prstGeom>
            <a:ln>
              <a:solidFill>
                <a:schemeClr val="tx1">
                  <a:alpha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13" name="Диаграмма 4"/>
          <p:cNvGraphicFramePr/>
          <p:nvPr>
            <p:extLst/>
          </p:nvPr>
        </p:nvGraphicFramePr>
        <p:xfrm>
          <a:off x="-180690" y="2687685"/>
          <a:ext cx="12574646" cy="5367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4" name="Freeform 13"/>
          <p:cNvSpPr/>
          <p:nvPr/>
        </p:nvSpPr>
        <p:spPr>
          <a:xfrm>
            <a:off x="984617" y="2714638"/>
            <a:ext cx="482881" cy="482882"/>
          </a:xfrm>
          <a:custGeom>
            <a:avLst/>
            <a:gdLst>
              <a:gd name="connsiteX0" fmla="*/ 1621876 w 4116165"/>
              <a:gd name="connsiteY0" fmla="*/ 814807 h 3497531"/>
              <a:gd name="connsiteX1" fmla="*/ 3927730 w 4116165"/>
              <a:gd name="connsiteY1" fmla="*/ 814807 h 3497531"/>
              <a:gd name="connsiteX2" fmla="*/ 4116165 w 4116165"/>
              <a:gd name="connsiteY2" fmla="*/ 1003242 h 3497531"/>
              <a:gd name="connsiteX3" fmla="*/ 4116165 w 4116165"/>
              <a:gd name="connsiteY3" fmla="*/ 3309096 h 3497531"/>
              <a:gd name="connsiteX4" fmla="*/ 3927730 w 4116165"/>
              <a:gd name="connsiteY4" fmla="*/ 3497531 h 3497531"/>
              <a:gd name="connsiteX5" fmla="*/ 1621876 w 4116165"/>
              <a:gd name="connsiteY5" fmla="*/ 3497531 h 3497531"/>
              <a:gd name="connsiteX6" fmla="*/ 1433441 w 4116165"/>
              <a:gd name="connsiteY6" fmla="*/ 3309096 h 3497531"/>
              <a:gd name="connsiteX7" fmla="*/ 1433441 w 4116165"/>
              <a:gd name="connsiteY7" fmla="*/ 1003242 h 3497531"/>
              <a:gd name="connsiteX8" fmla="*/ 1621876 w 4116165"/>
              <a:gd name="connsiteY8" fmla="*/ 814807 h 3497531"/>
              <a:gd name="connsiteX9" fmla="*/ 688860 w 4116165"/>
              <a:gd name="connsiteY9" fmla="*/ 0 h 3497531"/>
              <a:gd name="connsiteX10" fmla="*/ 739322 w 4116165"/>
              <a:gd name="connsiteY10" fmla="*/ 20901 h 3497531"/>
              <a:gd name="connsiteX11" fmla="*/ 1356818 w 4116165"/>
              <a:gd name="connsiteY11" fmla="*/ 638398 h 3497531"/>
              <a:gd name="connsiteX12" fmla="*/ 1356818 w 4116165"/>
              <a:gd name="connsiteY12" fmla="*/ 739322 h 3497531"/>
              <a:gd name="connsiteX13" fmla="*/ 739322 w 4116165"/>
              <a:gd name="connsiteY13" fmla="*/ 1356819 h 3497531"/>
              <a:gd name="connsiteX14" fmla="*/ 638398 w 4116165"/>
              <a:gd name="connsiteY14" fmla="*/ 1356819 h 3497531"/>
              <a:gd name="connsiteX15" fmla="*/ 20901 w 4116165"/>
              <a:gd name="connsiteY15" fmla="*/ 739322 h 3497531"/>
              <a:gd name="connsiteX16" fmla="*/ 20901 w 4116165"/>
              <a:gd name="connsiteY16" fmla="*/ 638398 h 3497531"/>
              <a:gd name="connsiteX17" fmla="*/ 638398 w 4116165"/>
              <a:gd name="connsiteY17" fmla="*/ 20901 h 3497531"/>
              <a:gd name="connsiteX18" fmla="*/ 688860 w 4116165"/>
              <a:gd name="connsiteY18" fmla="*/ 0 h 3497531"/>
              <a:gd name="connsiteX0" fmla="*/ 1433441 w 4116165"/>
              <a:gd name="connsiteY0" fmla="*/ 1003242 h 3497531"/>
              <a:gd name="connsiteX1" fmla="*/ 3927730 w 4116165"/>
              <a:gd name="connsiteY1" fmla="*/ 814807 h 3497531"/>
              <a:gd name="connsiteX2" fmla="*/ 4116165 w 4116165"/>
              <a:gd name="connsiteY2" fmla="*/ 1003242 h 3497531"/>
              <a:gd name="connsiteX3" fmla="*/ 4116165 w 4116165"/>
              <a:gd name="connsiteY3" fmla="*/ 3309096 h 3497531"/>
              <a:gd name="connsiteX4" fmla="*/ 3927730 w 4116165"/>
              <a:gd name="connsiteY4" fmla="*/ 3497531 h 3497531"/>
              <a:gd name="connsiteX5" fmla="*/ 1621876 w 4116165"/>
              <a:gd name="connsiteY5" fmla="*/ 3497531 h 3497531"/>
              <a:gd name="connsiteX6" fmla="*/ 1433441 w 4116165"/>
              <a:gd name="connsiteY6" fmla="*/ 3309096 h 3497531"/>
              <a:gd name="connsiteX7" fmla="*/ 1433441 w 4116165"/>
              <a:gd name="connsiteY7" fmla="*/ 1003242 h 3497531"/>
              <a:gd name="connsiteX8" fmla="*/ 688860 w 4116165"/>
              <a:gd name="connsiteY8" fmla="*/ 0 h 3497531"/>
              <a:gd name="connsiteX9" fmla="*/ 739322 w 4116165"/>
              <a:gd name="connsiteY9" fmla="*/ 20901 h 3497531"/>
              <a:gd name="connsiteX10" fmla="*/ 1356818 w 4116165"/>
              <a:gd name="connsiteY10" fmla="*/ 638398 h 3497531"/>
              <a:gd name="connsiteX11" fmla="*/ 1356818 w 4116165"/>
              <a:gd name="connsiteY11" fmla="*/ 739322 h 3497531"/>
              <a:gd name="connsiteX12" fmla="*/ 739322 w 4116165"/>
              <a:gd name="connsiteY12" fmla="*/ 1356819 h 3497531"/>
              <a:gd name="connsiteX13" fmla="*/ 638398 w 4116165"/>
              <a:gd name="connsiteY13" fmla="*/ 1356819 h 3497531"/>
              <a:gd name="connsiteX14" fmla="*/ 20901 w 4116165"/>
              <a:gd name="connsiteY14" fmla="*/ 739322 h 3497531"/>
              <a:gd name="connsiteX15" fmla="*/ 20901 w 4116165"/>
              <a:gd name="connsiteY15" fmla="*/ 638398 h 3497531"/>
              <a:gd name="connsiteX16" fmla="*/ 638398 w 4116165"/>
              <a:gd name="connsiteY16" fmla="*/ 20901 h 3497531"/>
              <a:gd name="connsiteX17" fmla="*/ 688860 w 4116165"/>
              <a:gd name="connsiteY17" fmla="*/ 0 h 3497531"/>
              <a:gd name="connsiteX0" fmla="*/ 1433441 w 4116165"/>
              <a:gd name="connsiteY0" fmla="*/ 3309096 h 3497531"/>
              <a:gd name="connsiteX1" fmla="*/ 3927730 w 4116165"/>
              <a:gd name="connsiteY1" fmla="*/ 814807 h 3497531"/>
              <a:gd name="connsiteX2" fmla="*/ 4116165 w 4116165"/>
              <a:gd name="connsiteY2" fmla="*/ 1003242 h 3497531"/>
              <a:gd name="connsiteX3" fmla="*/ 4116165 w 4116165"/>
              <a:gd name="connsiteY3" fmla="*/ 3309096 h 3497531"/>
              <a:gd name="connsiteX4" fmla="*/ 3927730 w 4116165"/>
              <a:gd name="connsiteY4" fmla="*/ 3497531 h 3497531"/>
              <a:gd name="connsiteX5" fmla="*/ 1621876 w 4116165"/>
              <a:gd name="connsiteY5" fmla="*/ 3497531 h 3497531"/>
              <a:gd name="connsiteX6" fmla="*/ 1433441 w 4116165"/>
              <a:gd name="connsiteY6" fmla="*/ 3309096 h 3497531"/>
              <a:gd name="connsiteX7" fmla="*/ 688860 w 4116165"/>
              <a:gd name="connsiteY7" fmla="*/ 0 h 3497531"/>
              <a:gd name="connsiteX8" fmla="*/ 739322 w 4116165"/>
              <a:gd name="connsiteY8" fmla="*/ 20901 h 3497531"/>
              <a:gd name="connsiteX9" fmla="*/ 1356818 w 4116165"/>
              <a:gd name="connsiteY9" fmla="*/ 638398 h 3497531"/>
              <a:gd name="connsiteX10" fmla="*/ 1356818 w 4116165"/>
              <a:gd name="connsiteY10" fmla="*/ 739322 h 3497531"/>
              <a:gd name="connsiteX11" fmla="*/ 739322 w 4116165"/>
              <a:gd name="connsiteY11" fmla="*/ 1356819 h 3497531"/>
              <a:gd name="connsiteX12" fmla="*/ 638398 w 4116165"/>
              <a:gd name="connsiteY12" fmla="*/ 1356819 h 3497531"/>
              <a:gd name="connsiteX13" fmla="*/ 20901 w 4116165"/>
              <a:gd name="connsiteY13" fmla="*/ 739322 h 3497531"/>
              <a:gd name="connsiteX14" fmla="*/ 20901 w 4116165"/>
              <a:gd name="connsiteY14" fmla="*/ 638398 h 3497531"/>
              <a:gd name="connsiteX15" fmla="*/ 638398 w 4116165"/>
              <a:gd name="connsiteY15" fmla="*/ 20901 h 3497531"/>
              <a:gd name="connsiteX16" fmla="*/ 688860 w 4116165"/>
              <a:gd name="connsiteY16" fmla="*/ 0 h 3497531"/>
              <a:gd name="connsiteX0" fmla="*/ 1433441 w 4116165"/>
              <a:gd name="connsiteY0" fmla="*/ 3309096 h 3497531"/>
              <a:gd name="connsiteX1" fmla="*/ 4116165 w 4116165"/>
              <a:gd name="connsiteY1" fmla="*/ 1003242 h 3497531"/>
              <a:gd name="connsiteX2" fmla="*/ 4116165 w 4116165"/>
              <a:gd name="connsiteY2" fmla="*/ 3309096 h 3497531"/>
              <a:gd name="connsiteX3" fmla="*/ 3927730 w 4116165"/>
              <a:gd name="connsiteY3" fmla="*/ 3497531 h 3497531"/>
              <a:gd name="connsiteX4" fmla="*/ 1621876 w 4116165"/>
              <a:gd name="connsiteY4" fmla="*/ 3497531 h 3497531"/>
              <a:gd name="connsiteX5" fmla="*/ 1433441 w 4116165"/>
              <a:gd name="connsiteY5" fmla="*/ 3309096 h 3497531"/>
              <a:gd name="connsiteX6" fmla="*/ 688860 w 4116165"/>
              <a:gd name="connsiteY6" fmla="*/ 0 h 3497531"/>
              <a:gd name="connsiteX7" fmla="*/ 739322 w 4116165"/>
              <a:gd name="connsiteY7" fmla="*/ 20901 h 3497531"/>
              <a:gd name="connsiteX8" fmla="*/ 1356818 w 4116165"/>
              <a:gd name="connsiteY8" fmla="*/ 638398 h 3497531"/>
              <a:gd name="connsiteX9" fmla="*/ 1356818 w 4116165"/>
              <a:gd name="connsiteY9" fmla="*/ 739322 h 3497531"/>
              <a:gd name="connsiteX10" fmla="*/ 739322 w 4116165"/>
              <a:gd name="connsiteY10" fmla="*/ 1356819 h 3497531"/>
              <a:gd name="connsiteX11" fmla="*/ 638398 w 4116165"/>
              <a:gd name="connsiteY11" fmla="*/ 1356819 h 3497531"/>
              <a:gd name="connsiteX12" fmla="*/ 20901 w 4116165"/>
              <a:gd name="connsiteY12" fmla="*/ 739322 h 3497531"/>
              <a:gd name="connsiteX13" fmla="*/ 20901 w 4116165"/>
              <a:gd name="connsiteY13" fmla="*/ 638398 h 3497531"/>
              <a:gd name="connsiteX14" fmla="*/ 638398 w 4116165"/>
              <a:gd name="connsiteY14" fmla="*/ 20901 h 3497531"/>
              <a:gd name="connsiteX15" fmla="*/ 688860 w 4116165"/>
              <a:gd name="connsiteY15" fmla="*/ 0 h 3497531"/>
              <a:gd name="connsiteX0" fmla="*/ 1433441 w 4116165"/>
              <a:gd name="connsiteY0" fmla="*/ 3309096 h 3497531"/>
              <a:gd name="connsiteX1" fmla="*/ 4116165 w 4116165"/>
              <a:gd name="connsiteY1" fmla="*/ 3309096 h 3497531"/>
              <a:gd name="connsiteX2" fmla="*/ 3927730 w 4116165"/>
              <a:gd name="connsiteY2" fmla="*/ 3497531 h 3497531"/>
              <a:gd name="connsiteX3" fmla="*/ 1621876 w 4116165"/>
              <a:gd name="connsiteY3" fmla="*/ 3497531 h 3497531"/>
              <a:gd name="connsiteX4" fmla="*/ 1433441 w 4116165"/>
              <a:gd name="connsiteY4" fmla="*/ 3309096 h 3497531"/>
              <a:gd name="connsiteX5" fmla="*/ 688860 w 4116165"/>
              <a:gd name="connsiteY5" fmla="*/ 0 h 3497531"/>
              <a:gd name="connsiteX6" fmla="*/ 739322 w 4116165"/>
              <a:gd name="connsiteY6" fmla="*/ 20901 h 3497531"/>
              <a:gd name="connsiteX7" fmla="*/ 1356818 w 4116165"/>
              <a:gd name="connsiteY7" fmla="*/ 638398 h 3497531"/>
              <a:gd name="connsiteX8" fmla="*/ 1356818 w 4116165"/>
              <a:gd name="connsiteY8" fmla="*/ 739322 h 3497531"/>
              <a:gd name="connsiteX9" fmla="*/ 739322 w 4116165"/>
              <a:gd name="connsiteY9" fmla="*/ 1356819 h 3497531"/>
              <a:gd name="connsiteX10" fmla="*/ 638398 w 4116165"/>
              <a:gd name="connsiteY10" fmla="*/ 1356819 h 3497531"/>
              <a:gd name="connsiteX11" fmla="*/ 20901 w 4116165"/>
              <a:gd name="connsiteY11" fmla="*/ 739322 h 3497531"/>
              <a:gd name="connsiteX12" fmla="*/ 20901 w 4116165"/>
              <a:gd name="connsiteY12" fmla="*/ 638398 h 3497531"/>
              <a:gd name="connsiteX13" fmla="*/ 638398 w 4116165"/>
              <a:gd name="connsiteY13" fmla="*/ 20901 h 3497531"/>
              <a:gd name="connsiteX14" fmla="*/ 688860 w 4116165"/>
              <a:gd name="connsiteY14" fmla="*/ 0 h 3497531"/>
              <a:gd name="connsiteX0" fmla="*/ 1433441 w 3927730"/>
              <a:gd name="connsiteY0" fmla="*/ 3309096 h 3497531"/>
              <a:gd name="connsiteX1" fmla="*/ 3927730 w 3927730"/>
              <a:gd name="connsiteY1" fmla="*/ 3497531 h 3497531"/>
              <a:gd name="connsiteX2" fmla="*/ 1621876 w 3927730"/>
              <a:gd name="connsiteY2" fmla="*/ 3497531 h 3497531"/>
              <a:gd name="connsiteX3" fmla="*/ 1433441 w 3927730"/>
              <a:gd name="connsiteY3" fmla="*/ 3309096 h 3497531"/>
              <a:gd name="connsiteX4" fmla="*/ 688860 w 3927730"/>
              <a:gd name="connsiteY4" fmla="*/ 0 h 3497531"/>
              <a:gd name="connsiteX5" fmla="*/ 739322 w 3927730"/>
              <a:gd name="connsiteY5" fmla="*/ 20901 h 3497531"/>
              <a:gd name="connsiteX6" fmla="*/ 1356818 w 3927730"/>
              <a:gd name="connsiteY6" fmla="*/ 638398 h 3497531"/>
              <a:gd name="connsiteX7" fmla="*/ 1356818 w 3927730"/>
              <a:gd name="connsiteY7" fmla="*/ 739322 h 3497531"/>
              <a:gd name="connsiteX8" fmla="*/ 739322 w 3927730"/>
              <a:gd name="connsiteY8" fmla="*/ 1356819 h 3497531"/>
              <a:gd name="connsiteX9" fmla="*/ 638398 w 3927730"/>
              <a:gd name="connsiteY9" fmla="*/ 1356819 h 3497531"/>
              <a:gd name="connsiteX10" fmla="*/ 20901 w 3927730"/>
              <a:gd name="connsiteY10" fmla="*/ 739322 h 3497531"/>
              <a:gd name="connsiteX11" fmla="*/ 20901 w 3927730"/>
              <a:gd name="connsiteY11" fmla="*/ 638398 h 3497531"/>
              <a:gd name="connsiteX12" fmla="*/ 638398 w 3927730"/>
              <a:gd name="connsiteY12" fmla="*/ 20901 h 3497531"/>
              <a:gd name="connsiteX13" fmla="*/ 688860 w 3927730"/>
              <a:gd name="connsiteY13" fmla="*/ 0 h 3497531"/>
              <a:gd name="connsiteX0" fmla="*/ 1433441 w 1621876"/>
              <a:gd name="connsiteY0" fmla="*/ 3309096 h 3497531"/>
              <a:gd name="connsiteX1" fmla="*/ 1621876 w 1621876"/>
              <a:gd name="connsiteY1" fmla="*/ 3497531 h 3497531"/>
              <a:gd name="connsiteX2" fmla="*/ 1433441 w 1621876"/>
              <a:gd name="connsiteY2" fmla="*/ 3309096 h 3497531"/>
              <a:gd name="connsiteX3" fmla="*/ 688860 w 1621876"/>
              <a:gd name="connsiteY3" fmla="*/ 0 h 3497531"/>
              <a:gd name="connsiteX4" fmla="*/ 739322 w 1621876"/>
              <a:gd name="connsiteY4" fmla="*/ 20901 h 3497531"/>
              <a:gd name="connsiteX5" fmla="*/ 1356818 w 1621876"/>
              <a:gd name="connsiteY5" fmla="*/ 638398 h 3497531"/>
              <a:gd name="connsiteX6" fmla="*/ 1356818 w 1621876"/>
              <a:gd name="connsiteY6" fmla="*/ 739322 h 3497531"/>
              <a:gd name="connsiteX7" fmla="*/ 739322 w 1621876"/>
              <a:gd name="connsiteY7" fmla="*/ 1356819 h 3497531"/>
              <a:gd name="connsiteX8" fmla="*/ 638398 w 1621876"/>
              <a:gd name="connsiteY8" fmla="*/ 1356819 h 3497531"/>
              <a:gd name="connsiteX9" fmla="*/ 20901 w 1621876"/>
              <a:gd name="connsiteY9" fmla="*/ 739322 h 3497531"/>
              <a:gd name="connsiteX10" fmla="*/ 20901 w 1621876"/>
              <a:gd name="connsiteY10" fmla="*/ 638398 h 3497531"/>
              <a:gd name="connsiteX11" fmla="*/ 638398 w 1621876"/>
              <a:gd name="connsiteY11" fmla="*/ 20901 h 3497531"/>
              <a:gd name="connsiteX12" fmla="*/ 688860 w 1621876"/>
              <a:gd name="connsiteY12" fmla="*/ 0 h 3497531"/>
              <a:gd name="connsiteX0" fmla="*/ 688860 w 1377719"/>
              <a:gd name="connsiteY0" fmla="*/ 0 h 1377720"/>
              <a:gd name="connsiteX1" fmla="*/ 739322 w 1377719"/>
              <a:gd name="connsiteY1" fmla="*/ 20901 h 1377720"/>
              <a:gd name="connsiteX2" fmla="*/ 1356818 w 1377719"/>
              <a:gd name="connsiteY2" fmla="*/ 638398 h 1377720"/>
              <a:gd name="connsiteX3" fmla="*/ 1356818 w 1377719"/>
              <a:gd name="connsiteY3" fmla="*/ 739322 h 1377720"/>
              <a:gd name="connsiteX4" fmla="*/ 739322 w 1377719"/>
              <a:gd name="connsiteY4" fmla="*/ 1356819 h 1377720"/>
              <a:gd name="connsiteX5" fmla="*/ 638398 w 1377719"/>
              <a:gd name="connsiteY5" fmla="*/ 1356819 h 1377720"/>
              <a:gd name="connsiteX6" fmla="*/ 20901 w 1377719"/>
              <a:gd name="connsiteY6" fmla="*/ 739322 h 1377720"/>
              <a:gd name="connsiteX7" fmla="*/ 20901 w 1377719"/>
              <a:gd name="connsiteY7" fmla="*/ 638398 h 1377720"/>
              <a:gd name="connsiteX8" fmla="*/ 638398 w 1377719"/>
              <a:gd name="connsiteY8" fmla="*/ 20901 h 1377720"/>
              <a:gd name="connsiteX9" fmla="*/ 688860 w 1377719"/>
              <a:gd name="connsiteY9" fmla="*/ 0 h 1377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77719" h="1377720">
                <a:moveTo>
                  <a:pt x="688860" y="0"/>
                </a:moveTo>
                <a:cubicBezTo>
                  <a:pt x="707124" y="0"/>
                  <a:pt x="725387" y="6967"/>
                  <a:pt x="739322" y="20901"/>
                </a:cubicBezTo>
                <a:lnTo>
                  <a:pt x="1356818" y="638398"/>
                </a:lnTo>
                <a:cubicBezTo>
                  <a:pt x="1384687" y="666267"/>
                  <a:pt x="1384687" y="711453"/>
                  <a:pt x="1356818" y="739322"/>
                </a:cubicBezTo>
                <a:lnTo>
                  <a:pt x="739322" y="1356819"/>
                </a:lnTo>
                <a:cubicBezTo>
                  <a:pt x="711453" y="1384688"/>
                  <a:pt x="666267" y="1384688"/>
                  <a:pt x="638398" y="1356819"/>
                </a:cubicBezTo>
                <a:lnTo>
                  <a:pt x="20901" y="739322"/>
                </a:lnTo>
                <a:cubicBezTo>
                  <a:pt x="-6968" y="711453"/>
                  <a:pt x="-6968" y="666267"/>
                  <a:pt x="20901" y="638398"/>
                </a:cubicBezTo>
                <a:lnTo>
                  <a:pt x="638398" y="20901"/>
                </a:lnTo>
                <a:cubicBezTo>
                  <a:pt x="652332" y="6967"/>
                  <a:pt x="670596" y="0"/>
                  <a:pt x="68886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sz="1600" b="1" dirty="0" smtClean="0">
                <a:latin typeface="Bebas Neue" charset="0"/>
                <a:ea typeface="Bebas Neue" charset="0"/>
                <a:cs typeface="Bebas Neue" charset="0"/>
              </a:rPr>
              <a:t>01</a:t>
            </a:r>
            <a:endParaRPr lang="en-US" sz="1600" b="1" dirty="0"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5" name="Freeform 14"/>
          <p:cNvSpPr/>
          <p:nvPr/>
        </p:nvSpPr>
        <p:spPr>
          <a:xfrm>
            <a:off x="2355854" y="2714638"/>
            <a:ext cx="482881" cy="482882"/>
          </a:xfrm>
          <a:custGeom>
            <a:avLst/>
            <a:gdLst>
              <a:gd name="connsiteX0" fmla="*/ 1621876 w 4116165"/>
              <a:gd name="connsiteY0" fmla="*/ 814807 h 3497531"/>
              <a:gd name="connsiteX1" fmla="*/ 3927730 w 4116165"/>
              <a:gd name="connsiteY1" fmla="*/ 814807 h 3497531"/>
              <a:gd name="connsiteX2" fmla="*/ 4116165 w 4116165"/>
              <a:gd name="connsiteY2" fmla="*/ 1003242 h 3497531"/>
              <a:gd name="connsiteX3" fmla="*/ 4116165 w 4116165"/>
              <a:gd name="connsiteY3" fmla="*/ 3309096 h 3497531"/>
              <a:gd name="connsiteX4" fmla="*/ 3927730 w 4116165"/>
              <a:gd name="connsiteY4" fmla="*/ 3497531 h 3497531"/>
              <a:gd name="connsiteX5" fmla="*/ 1621876 w 4116165"/>
              <a:gd name="connsiteY5" fmla="*/ 3497531 h 3497531"/>
              <a:gd name="connsiteX6" fmla="*/ 1433441 w 4116165"/>
              <a:gd name="connsiteY6" fmla="*/ 3309096 h 3497531"/>
              <a:gd name="connsiteX7" fmla="*/ 1433441 w 4116165"/>
              <a:gd name="connsiteY7" fmla="*/ 1003242 h 3497531"/>
              <a:gd name="connsiteX8" fmla="*/ 1621876 w 4116165"/>
              <a:gd name="connsiteY8" fmla="*/ 814807 h 3497531"/>
              <a:gd name="connsiteX9" fmla="*/ 688860 w 4116165"/>
              <a:gd name="connsiteY9" fmla="*/ 0 h 3497531"/>
              <a:gd name="connsiteX10" fmla="*/ 739322 w 4116165"/>
              <a:gd name="connsiteY10" fmla="*/ 20901 h 3497531"/>
              <a:gd name="connsiteX11" fmla="*/ 1356818 w 4116165"/>
              <a:gd name="connsiteY11" fmla="*/ 638398 h 3497531"/>
              <a:gd name="connsiteX12" fmla="*/ 1356818 w 4116165"/>
              <a:gd name="connsiteY12" fmla="*/ 739322 h 3497531"/>
              <a:gd name="connsiteX13" fmla="*/ 739322 w 4116165"/>
              <a:gd name="connsiteY13" fmla="*/ 1356819 h 3497531"/>
              <a:gd name="connsiteX14" fmla="*/ 638398 w 4116165"/>
              <a:gd name="connsiteY14" fmla="*/ 1356819 h 3497531"/>
              <a:gd name="connsiteX15" fmla="*/ 20901 w 4116165"/>
              <a:gd name="connsiteY15" fmla="*/ 739322 h 3497531"/>
              <a:gd name="connsiteX16" fmla="*/ 20901 w 4116165"/>
              <a:gd name="connsiteY16" fmla="*/ 638398 h 3497531"/>
              <a:gd name="connsiteX17" fmla="*/ 638398 w 4116165"/>
              <a:gd name="connsiteY17" fmla="*/ 20901 h 3497531"/>
              <a:gd name="connsiteX18" fmla="*/ 688860 w 4116165"/>
              <a:gd name="connsiteY18" fmla="*/ 0 h 3497531"/>
              <a:gd name="connsiteX0" fmla="*/ 1433441 w 4116165"/>
              <a:gd name="connsiteY0" fmla="*/ 1003242 h 3497531"/>
              <a:gd name="connsiteX1" fmla="*/ 3927730 w 4116165"/>
              <a:gd name="connsiteY1" fmla="*/ 814807 h 3497531"/>
              <a:gd name="connsiteX2" fmla="*/ 4116165 w 4116165"/>
              <a:gd name="connsiteY2" fmla="*/ 1003242 h 3497531"/>
              <a:gd name="connsiteX3" fmla="*/ 4116165 w 4116165"/>
              <a:gd name="connsiteY3" fmla="*/ 3309096 h 3497531"/>
              <a:gd name="connsiteX4" fmla="*/ 3927730 w 4116165"/>
              <a:gd name="connsiteY4" fmla="*/ 3497531 h 3497531"/>
              <a:gd name="connsiteX5" fmla="*/ 1621876 w 4116165"/>
              <a:gd name="connsiteY5" fmla="*/ 3497531 h 3497531"/>
              <a:gd name="connsiteX6" fmla="*/ 1433441 w 4116165"/>
              <a:gd name="connsiteY6" fmla="*/ 3309096 h 3497531"/>
              <a:gd name="connsiteX7" fmla="*/ 1433441 w 4116165"/>
              <a:gd name="connsiteY7" fmla="*/ 1003242 h 3497531"/>
              <a:gd name="connsiteX8" fmla="*/ 688860 w 4116165"/>
              <a:gd name="connsiteY8" fmla="*/ 0 h 3497531"/>
              <a:gd name="connsiteX9" fmla="*/ 739322 w 4116165"/>
              <a:gd name="connsiteY9" fmla="*/ 20901 h 3497531"/>
              <a:gd name="connsiteX10" fmla="*/ 1356818 w 4116165"/>
              <a:gd name="connsiteY10" fmla="*/ 638398 h 3497531"/>
              <a:gd name="connsiteX11" fmla="*/ 1356818 w 4116165"/>
              <a:gd name="connsiteY11" fmla="*/ 739322 h 3497531"/>
              <a:gd name="connsiteX12" fmla="*/ 739322 w 4116165"/>
              <a:gd name="connsiteY12" fmla="*/ 1356819 h 3497531"/>
              <a:gd name="connsiteX13" fmla="*/ 638398 w 4116165"/>
              <a:gd name="connsiteY13" fmla="*/ 1356819 h 3497531"/>
              <a:gd name="connsiteX14" fmla="*/ 20901 w 4116165"/>
              <a:gd name="connsiteY14" fmla="*/ 739322 h 3497531"/>
              <a:gd name="connsiteX15" fmla="*/ 20901 w 4116165"/>
              <a:gd name="connsiteY15" fmla="*/ 638398 h 3497531"/>
              <a:gd name="connsiteX16" fmla="*/ 638398 w 4116165"/>
              <a:gd name="connsiteY16" fmla="*/ 20901 h 3497531"/>
              <a:gd name="connsiteX17" fmla="*/ 688860 w 4116165"/>
              <a:gd name="connsiteY17" fmla="*/ 0 h 3497531"/>
              <a:gd name="connsiteX0" fmla="*/ 1433441 w 4116165"/>
              <a:gd name="connsiteY0" fmla="*/ 3309096 h 3497531"/>
              <a:gd name="connsiteX1" fmla="*/ 3927730 w 4116165"/>
              <a:gd name="connsiteY1" fmla="*/ 814807 h 3497531"/>
              <a:gd name="connsiteX2" fmla="*/ 4116165 w 4116165"/>
              <a:gd name="connsiteY2" fmla="*/ 1003242 h 3497531"/>
              <a:gd name="connsiteX3" fmla="*/ 4116165 w 4116165"/>
              <a:gd name="connsiteY3" fmla="*/ 3309096 h 3497531"/>
              <a:gd name="connsiteX4" fmla="*/ 3927730 w 4116165"/>
              <a:gd name="connsiteY4" fmla="*/ 3497531 h 3497531"/>
              <a:gd name="connsiteX5" fmla="*/ 1621876 w 4116165"/>
              <a:gd name="connsiteY5" fmla="*/ 3497531 h 3497531"/>
              <a:gd name="connsiteX6" fmla="*/ 1433441 w 4116165"/>
              <a:gd name="connsiteY6" fmla="*/ 3309096 h 3497531"/>
              <a:gd name="connsiteX7" fmla="*/ 688860 w 4116165"/>
              <a:gd name="connsiteY7" fmla="*/ 0 h 3497531"/>
              <a:gd name="connsiteX8" fmla="*/ 739322 w 4116165"/>
              <a:gd name="connsiteY8" fmla="*/ 20901 h 3497531"/>
              <a:gd name="connsiteX9" fmla="*/ 1356818 w 4116165"/>
              <a:gd name="connsiteY9" fmla="*/ 638398 h 3497531"/>
              <a:gd name="connsiteX10" fmla="*/ 1356818 w 4116165"/>
              <a:gd name="connsiteY10" fmla="*/ 739322 h 3497531"/>
              <a:gd name="connsiteX11" fmla="*/ 739322 w 4116165"/>
              <a:gd name="connsiteY11" fmla="*/ 1356819 h 3497531"/>
              <a:gd name="connsiteX12" fmla="*/ 638398 w 4116165"/>
              <a:gd name="connsiteY12" fmla="*/ 1356819 h 3497531"/>
              <a:gd name="connsiteX13" fmla="*/ 20901 w 4116165"/>
              <a:gd name="connsiteY13" fmla="*/ 739322 h 3497531"/>
              <a:gd name="connsiteX14" fmla="*/ 20901 w 4116165"/>
              <a:gd name="connsiteY14" fmla="*/ 638398 h 3497531"/>
              <a:gd name="connsiteX15" fmla="*/ 638398 w 4116165"/>
              <a:gd name="connsiteY15" fmla="*/ 20901 h 3497531"/>
              <a:gd name="connsiteX16" fmla="*/ 688860 w 4116165"/>
              <a:gd name="connsiteY16" fmla="*/ 0 h 3497531"/>
              <a:gd name="connsiteX0" fmla="*/ 1433441 w 4116165"/>
              <a:gd name="connsiteY0" fmla="*/ 3309096 h 3497531"/>
              <a:gd name="connsiteX1" fmla="*/ 4116165 w 4116165"/>
              <a:gd name="connsiteY1" fmla="*/ 1003242 h 3497531"/>
              <a:gd name="connsiteX2" fmla="*/ 4116165 w 4116165"/>
              <a:gd name="connsiteY2" fmla="*/ 3309096 h 3497531"/>
              <a:gd name="connsiteX3" fmla="*/ 3927730 w 4116165"/>
              <a:gd name="connsiteY3" fmla="*/ 3497531 h 3497531"/>
              <a:gd name="connsiteX4" fmla="*/ 1621876 w 4116165"/>
              <a:gd name="connsiteY4" fmla="*/ 3497531 h 3497531"/>
              <a:gd name="connsiteX5" fmla="*/ 1433441 w 4116165"/>
              <a:gd name="connsiteY5" fmla="*/ 3309096 h 3497531"/>
              <a:gd name="connsiteX6" fmla="*/ 688860 w 4116165"/>
              <a:gd name="connsiteY6" fmla="*/ 0 h 3497531"/>
              <a:gd name="connsiteX7" fmla="*/ 739322 w 4116165"/>
              <a:gd name="connsiteY7" fmla="*/ 20901 h 3497531"/>
              <a:gd name="connsiteX8" fmla="*/ 1356818 w 4116165"/>
              <a:gd name="connsiteY8" fmla="*/ 638398 h 3497531"/>
              <a:gd name="connsiteX9" fmla="*/ 1356818 w 4116165"/>
              <a:gd name="connsiteY9" fmla="*/ 739322 h 3497531"/>
              <a:gd name="connsiteX10" fmla="*/ 739322 w 4116165"/>
              <a:gd name="connsiteY10" fmla="*/ 1356819 h 3497531"/>
              <a:gd name="connsiteX11" fmla="*/ 638398 w 4116165"/>
              <a:gd name="connsiteY11" fmla="*/ 1356819 h 3497531"/>
              <a:gd name="connsiteX12" fmla="*/ 20901 w 4116165"/>
              <a:gd name="connsiteY12" fmla="*/ 739322 h 3497531"/>
              <a:gd name="connsiteX13" fmla="*/ 20901 w 4116165"/>
              <a:gd name="connsiteY13" fmla="*/ 638398 h 3497531"/>
              <a:gd name="connsiteX14" fmla="*/ 638398 w 4116165"/>
              <a:gd name="connsiteY14" fmla="*/ 20901 h 3497531"/>
              <a:gd name="connsiteX15" fmla="*/ 688860 w 4116165"/>
              <a:gd name="connsiteY15" fmla="*/ 0 h 3497531"/>
              <a:gd name="connsiteX0" fmla="*/ 1433441 w 4116165"/>
              <a:gd name="connsiteY0" fmla="*/ 3309096 h 3497531"/>
              <a:gd name="connsiteX1" fmla="*/ 4116165 w 4116165"/>
              <a:gd name="connsiteY1" fmla="*/ 3309096 h 3497531"/>
              <a:gd name="connsiteX2" fmla="*/ 3927730 w 4116165"/>
              <a:gd name="connsiteY2" fmla="*/ 3497531 h 3497531"/>
              <a:gd name="connsiteX3" fmla="*/ 1621876 w 4116165"/>
              <a:gd name="connsiteY3" fmla="*/ 3497531 h 3497531"/>
              <a:gd name="connsiteX4" fmla="*/ 1433441 w 4116165"/>
              <a:gd name="connsiteY4" fmla="*/ 3309096 h 3497531"/>
              <a:gd name="connsiteX5" fmla="*/ 688860 w 4116165"/>
              <a:gd name="connsiteY5" fmla="*/ 0 h 3497531"/>
              <a:gd name="connsiteX6" fmla="*/ 739322 w 4116165"/>
              <a:gd name="connsiteY6" fmla="*/ 20901 h 3497531"/>
              <a:gd name="connsiteX7" fmla="*/ 1356818 w 4116165"/>
              <a:gd name="connsiteY7" fmla="*/ 638398 h 3497531"/>
              <a:gd name="connsiteX8" fmla="*/ 1356818 w 4116165"/>
              <a:gd name="connsiteY8" fmla="*/ 739322 h 3497531"/>
              <a:gd name="connsiteX9" fmla="*/ 739322 w 4116165"/>
              <a:gd name="connsiteY9" fmla="*/ 1356819 h 3497531"/>
              <a:gd name="connsiteX10" fmla="*/ 638398 w 4116165"/>
              <a:gd name="connsiteY10" fmla="*/ 1356819 h 3497531"/>
              <a:gd name="connsiteX11" fmla="*/ 20901 w 4116165"/>
              <a:gd name="connsiteY11" fmla="*/ 739322 h 3497531"/>
              <a:gd name="connsiteX12" fmla="*/ 20901 w 4116165"/>
              <a:gd name="connsiteY12" fmla="*/ 638398 h 3497531"/>
              <a:gd name="connsiteX13" fmla="*/ 638398 w 4116165"/>
              <a:gd name="connsiteY13" fmla="*/ 20901 h 3497531"/>
              <a:gd name="connsiteX14" fmla="*/ 688860 w 4116165"/>
              <a:gd name="connsiteY14" fmla="*/ 0 h 3497531"/>
              <a:gd name="connsiteX0" fmla="*/ 1433441 w 3927730"/>
              <a:gd name="connsiteY0" fmla="*/ 3309096 h 3497531"/>
              <a:gd name="connsiteX1" fmla="*/ 3927730 w 3927730"/>
              <a:gd name="connsiteY1" fmla="*/ 3497531 h 3497531"/>
              <a:gd name="connsiteX2" fmla="*/ 1621876 w 3927730"/>
              <a:gd name="connsiteY2" fmla="*/ 3497531 h 3497531"/>
              <a:gd name="connsiteX3" fmla="*/ 1433441 w 3927730"/>
              <a:gd name="connsiteY3" fmla="*/ 3309096 h 3497531"/>
              <a:gd name="connsiteX4" fmla="*/ 688860 w 3927730"/>
              <a:gd name="connsiteY4" fmla="*/ 0 h 3497531"/>
              <a:gd name="connsiteX5" fmla="*/ 739322 w 3927730"/>
              <a:gd name="connsiteY5" fmla="*/ 20901 h 3497531"/>
              <a:gd name="connsiteX6" fmla="*/ 1356818 w 3927730"/>
              <a:gd name="connsiteY6" fmla="*/ 638398 h 3497531"/>
              <a:gd name="connsiteX7" fmla="*/ 1356818 w 3927730"/>
              <a:gd name="connsiteY7" fmla="*/ 739322 h 3497531"/>
              <a:gd name="connsiteX8" fmla="*/ 739322 w 3927730"/>
              <a:gd name="connsiteY8" fmla="*/ 1356819 h 3497531"/>
              <a:gd name="connsiteX9" fmla="*/ 638398 w 3927730"/>
              <a:gd name="connsiteY9" fmla="*/ 1356819 h 3497531"/>
              <a:gd name="connsiteX10" fmla="*/ 20901 w 3927730"/>
              <a:gd name="connsiteY10" fmla="*/ 739322 h 3497531"/>
              <a:gd name="connsiteX11" fmla="*/ 20901 w 3927730"/>
              <a:gd name="connsiteY11" fmla="*/ 638398 h 3497531"/>
              <a:gd name="connsiteX12" fmla="*/ 638398 w 3927730"/>
              <a:gd name="connsiteY12" fmla="*/ 20901 h 3497531"/>
              <a:gd name="connsiteX13" fmla="*/ 688860 w 3927730"/>
              <a:gd name="connsiteY13" fmla="*/ 0 h 3497531"/>
              <a:gd name="connsiteX0" fmla="*/ 1433441 w 1621876"/>
              <a:gd name="connsiteY0" fmla="*/ 3309096 h 3497531"/>
              <a:gd name="connsiteX1" fmla="*/ 1621876 w 1621876"/>
              <a:gd name="connsiteY1" fmla="*/ 3497531 h 3497531"/>
              <a:gd name="connsiteX2" fmla="*/ 1433441 w 1621876"/>
              <a:gd name="connsiteY2" fmla="*/ 3309096 h 3497531"/>
              <a:gd name="connsiteX3" fmla="*/ 688860 w 1621876"/>
              <a:gd name="connsiteY3" fmla="*/ 0 h 3497531"/>
              <a:gd name="connsiteX4" fmla="*/ 739322 w 1621876"/>
              <a:gd name="connsiteY4" fmla="*/ 20901 h 3497531"/>
              <a:gd name="connsiteX5" fmla="*/ 1356818 w 1621876"/>
              <a:gd name="connsiteY5" fmla="*/ 638398 h 3497531"/>
              <a:gd name="connsiteX6" fmla="*/ 1356818 w 1621876"/>
              <a:gd name="connsiteY6" fmla="*/ 739322 h 3497531"/>
              <a:gd name="connsiteX7" fmla="*/ 739322 w 1621876"/>
              <a:gd name="connsiteY7" fmla="*/ 1356819 h 3497531"/>
              <a:gd name="connsiteX8" fmla="*/ 638398 w 1621876"/>
              <a:gd name="connsiteY8" fmla="*/ 1356819 h 3497531"/>
              <a:gd name="connsiteX9" fmla="*/ 20901 w 1621876"/>
              <a:gd name="connsiteY9" fmla="*/ 739322 h 3497531"/>
              <a:gd name="connsiteX10" fmla="*/ 20901 w 1621876"/>
              <a:gd name="connsiteY10" fmla="*/ 638398 h 3497531"/>
              <a:gd name="connsiteX11" fmla="*/ 638398 w 1621876"/>
              <a:gd name="connsiteY11" fmla="*/ 20901 h 3497531"/>
              <a:gd name="connsiteX12" fmla="*/ 688860 w 1621876"/>
              <a:gd name="connsiteY12" fmla="*/ 0 h 3497531"/>
              <a:gd name="connsiteX0" fmla="*/ 688860 w 1377719"/>
              <a:gd name="connsiteY0" fmla="*/ 0 h 1377720"/>
              <a:gd name="connsiteX1" fmla="*/ 739322 w 1377719"/>
              <a:gd name="connsiteY1" fmla="*/ 20901 h 1377720"/>
              <a:gd name="connsiteX2" fmla="*/ 1356818 w 1377719"/>
              <a:gd name="connsiteY2" fmla="*/ 638398 h 1377720"/>
              <a:gd name="connsiteX3" fmla="*/ 1356818 w 1377719"/>
              <a:gd name="connsiteY3" fmla="*/ 739322 h 1377720"/>
              <a:gd name="connsiteX4" fmla="*/ 739322 w 1377719"/>
              <a:gd name="connsiteY4" fmla="*/ 1356819 h 1377720"/>
              <a:gd name="connsiteX5" fmla="*/ 638398 w 1377719"/>
              <a:gd name="connsiteY5" fmla="*/ 1356819 h 1377720"/>
              <a:gd name="connsiteX6" fmla="*/ 20901 w 1377719"/>
              <a:gd name="connsiteY6" fmla="*/ 739322 h 1377720"/>
              <a:gd name="connsiteX7" fmla="*/ 20901 w 1377719"/>
              <a:gd name="connsiteY7" fmla="*/ 638398 h 1377720"/>
              <a:gd name="connsiteX8" fmla="*/ 638398 w 1377719"/>
              <a:gd name="connsiteY8" fmla="*/ 20901 h 1377720"/>
              <a:gd name="connsiteX9" fmla="*/ 688860 w 1377719"/>
              <a:gd name="connsiteY9" fmla="*/ 0 h 1377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77719" h="1377720">
                <a:moveTo>
                  <a:pt x="688860" y="0"/>
                </a:moveTo>
                <a:cubicBezTo>
                  <a:pt x="707124" y="0"/>
                  <a:pt x="725387" y="6967"/>
                  <a:pt x="739322" y="20901"/>
                </a:cubicBezTo>
                <a:lnTo>
                  <a:pt x="1356818" y="638398"/>
                </a:lnTo>
                <a:cubicBezTo>
                  <a:pt x="1384687" y="666267"/>
                  <a:pt x="1384687" y="711453"/>
                  <a:pt x="1356818" y="739322"/>
                </a:cubicBezTo>
                <a:lnTo>
                  <a:pt x="739322" y="1356819"/>
                </a:lnTo>
                <a:cubicBezTo>
                  <a:pt x="711453" y="1384688"/>
                  <a:pt x="666267" y="1384688"/>
                  <a:pt x="638398" y="1356819"/>
                </a:cubicBezTo>
                <a:lnTo>
                  <a:pt x="20901" y="739322"/>
                </a:lnTo>
                <a:cubicBezTo>
                  <a:pt x="-6968" y="711453"/>
                  <a:pt x="-6968" y="666267"/>
                  <a:pt x="20901" y="638398"/>
                </a:cubicBezTo>
                <a:lnTo>
                  <a:pt x="638398" y="20901"/>
                </a:lnTo>
                <a:cubicBezTo>
                  <a:pt x="652332" y="6967"/>
                  <a:pt x="670596" y="0"/>
                  <a:pt x="68886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sz="1600" b="1" dirty="0" smtClean="0">
                <a:latin typeface="Bebas Neue" charset="0"/>
                <a:ea typeface="Bebas Neue" charset="0"/>
                <a:cs typeface="Bebas Neue" charset="0"/>
              </a:rPr>
              <a:t>02</a:t>
            </a:r>
            <a:endParaRPr lang="en-US" sz="1600" b="1" dirty="0"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6" name="Freeform 15"/>
          <p:cNvSpPr/>
          <p:nvPr/>
        </p:nvSpPr>
        <p:spPr>
          <a:xfrm>
            <a:off x="3727091" y="2714638"/>
            <a:ext cx="482881" cy="482882"/>
          </a:xfrm>
          <a:custGeom>
            <a:avLst/>
            <a:gdLst>
              <a:gd name="connsiteX0" fmla="*/ 1621876 w 4116165"/>
              <a:gd name="connsiteY0" fmla="*/ 814807 h 3497531"/>
              <a:gd name="connsiteX1" fmla="*/ 3927730 w 4116165"/>
              <a:gd name="connsiteY1" fmla="*/ 814807 h 3497531"/>
              <a:gd name="connsiteX2" fmla="*/ 4116165 w 4116165"/>
              <a:gd name="connsiteY2" fmla="*/ 1003242 h 3497531"/>
              <a:gd name="connsiteX3" fmla="*/ 4116165 w 4116165"/>
              <a:gd name="connsiteY3" fmla="*/ 3309096 h 3497531"/>
              <a:gd name="connsiteX4" fmla="*/ 3927730 w 4116165"/>
              <a:gd name="connsiteY4" fmla="*/ 3497531 h 3497531"/>
              <a:gd name="connsiteX5" fmla="*/ 1621876 w 4116165"/>
              <a:gd name="connsiteY5" fmla="*/ 3497531 h 3497531"/>
              <a:gd name="connsiteX6" fmla="*/ 1433441 w 4116165"/>
              <a:gd name="connsiteY6" fmla="*/ 3309096 h 3497531"/>
              <a:gd name="connsiteX7" fmla="*/ 1433441 w 4116165"/>
              <a:gd name="connsiteY7" fmla="*/ 1003242 h 3497531"/>
              <a:gd name="connsiteX8" fmla="*/ 1621876 w 4116165"/>
              <a:gd name="connsiteY8" fmla="*/ 814807 h 3497531"/>
              <a:gd name="connsiteX9" fmla="*/ 688860 w 4116165"/>
              <a:gd name="connsiteY9" fmla="*/ 0 h 3497531"/>
              <a:gd name="connsiteX10" fmla="*/ 739322 w 4116165"/>
              <a:gd name="connsiteY10" fmla="*/ 20901 h 3497531"/>
              <a:gd name="connsiteX11" fmla="*/ 1356818 w 4116165"/>
              <a:gd name="connsiteY11" fmla="*/ 638398 h 3497531"/>
              <a:gd name="connsiteX12" fmla="*/ 1356818 w 4116165"/>
              <a:gd name="connsiteY12" fmla="*/ 739322 h 3497531"/>
              <a:gd name="connsiteX13" fmla="*/ 739322 w 4116165"/>
              <a:gd name="connsiteY13" fmla="*/ 1356819 h 3497531"/>
              <a:gd name="connsiteX14" fmla="*/ 638398 w 4116165"/>
              <a:gd name="connsiteY14" fmla="*/ 1356819 h 3497531"/>
              <a:gd name="connsiteX15" fmla="*/ 20901 w 4116165"/>
              <a:gd name="connsiteY15" fmla="*/ 739322 h 3497531"/>
              <a:gd name="connsiteX16" fmla="*/ 20901 w 4116165"/>
              <a:gd name="connsiteY16" fmla="*/ 638398 h 3497531"/>
              <a:gd name="connsiteX17" fmla="*/ 638398 w 4116165"/>
              <a:gd name="connsiteY17" fmla="*/ 20901 h 3497531"/>
              <a:gd name="connsiteX18" fmla="*/ 688860 w 4116165"/>
              <a:gd name="connsiteY18" fmla="*/ 0 h 3497531"/>
              <a:gd name="connsiteX0" fmla="*/ 1433441 w 4116165"/>
              <a:gd name="connsiteY0" fmla="*/ 1003242 h 3497531"/>
              <a:gd name="connsiteX1" fmla="*/ 3927730 w 4116165"/>
              <a:gd name="connsiteY1" fmla="*/ 814807 h 3497531"/>
              <a:gd name="connsiteX2" fmla="*/ 4116165 w 4116165"/>
              <a:gd name="connsiteY2" fmla="*/ 1003242 h 3497531"/>
              <a:gd name="connsiteX3" fmla="*/ 4116165 w 4116165"/>
              <a:gd name="connsiteY3" fmla="*/ 3309096 h 3497531"/>
              <a:gd name="connsiteX4" fmla="*/ 3927730 w 4116165"/>
              <a:gd name="connsiteY4" fmla="*/ 3497531 h 3497531"/>
              <a:gd name="connsiteX5" fmla="*/ 1621876 w 4116165"/>
              <a:gd name="connsiteY5" fmla="*/ 3497531 h 3497531"/>
              <a:gd name="connsiteX6" fmla="*/ 1433441 w 4116165"/>
              <a:gd name="connsiteY6" fmla="*/ 3309096 h 3497531"/>
              <a:gd name="connsiteX7" fmla="*/ 1433441 w 4116165"/>
              <a:gd name="connsiteY7" fmla="*/ 1003242 h 3497531"/>
              <a:gd name="connsiteX8" fmla="*/ 688860 w 4116165"/>
              <a:gd name="connsiteY8" fmla="*/ 0 h 3497531"/>
              <a:gd name="connsiteX9" fmla="*/ 739322 w 4116165"/>
              <a:gd name="connsiteY9" fmla="*/ 20901 h 3497531"/>
              <a:gd name="connsiteX10" fmla="*/ 1356818 w 4116165"/>
              <a:gd name="connsiteY10" fmla="*/ 638398 h 3497531"/>
              <a:gd name="connsiteX11" fmla="*/ 1356818 w 4116165"/>
              <a:gd name="connsiteY11" fmla="*/ 739322 h 3497531"/>
              <a:gd name="connsiteX12" fmla="*/ 739322 w 4116165"/>
              <a:gd name="connsiteY12" fmla="*/ 1356819 h 3497531"/>
              <a:gd name="connsiteX13" fmla="*/ 638398 w 4116165"/>
              <a:gd name="connsiteY13" fmla="*/ 1356819 h 3497531"/>
              <a:gd name="connsiteX14" fmla="*/ 20901 w 4116165"/>
              <a:gd name="connsiteY14" fmla="*/ 739322 h 3497531"/>
              <a:gd name="connsiteX15" fmla="*/ 20901 w 4116165"/>
              <a:gd name="connsiteY15" fmla="*/ 638398 h 3497531"/>
              <a:gd name="connsiteX16" fmla="*/ 638398 w 4116165"/>
              <a:gd name="connsiteY16" fmla="*/ 20901 h 3497531"/>
              <a:gd name="connsiteX17" fmla="*/ 688860 w 4116165"/>
              <a:gd name="connsiteY17" fmla="*/ 0 h 3497531"/>
              <a:gd name="connsiteX0" fmla="*/ 1433441 w 4116165"/>
              <a:gd name="connsiteY0" fmla="*/ 3309096 h 3497531"/>
              <a:gd name="connsiteX1" fmla="*/ 3927730 w 4116165"/>
              <a:gd name="connsiteY1" fmla="*/ 814807 h 3497531"/>
              <a:gd name="connsiteX2" fmla="*/ 4116165 w 4116165"/>
              <a:gd name="connsiteY2" fmla="*/ 1003242 h 3497531"/>
              <a:gd name="connsiteX3" fmla="*/ 4116165 w 4116165"/>
              <a:gd name="connsiteY3" fmla="*/ 3309096 h 3497531"/>
              <a:gd name="connsiteX4" fmla="*/ 3927730 w 4116165"/>
              <a:gd name="connsiteY4" fmla="*/ 3497531 h 3497531"/>
              <a:gd name="connsiteX5" fmla="*/ 1621876 w 4116165"/>
              <a:gd name="connsiteY5" fmla="*/ 3497531 h 3497531"/>
              <a:gd name="connsiteX6" fmla="*/ 1433441 w 4116165"/>
              <a:gd name="connsiteY6" fmla="*/ 3309096 h 3497531"/>
              <a:gd name="connsiteX7" fmla="*/ 688860 w 4116165"/>
              <a:gd name="connsiteY7" fmla="*/ 0 h 3497531"/>
              <a:gd name="connsiteX8" fmla="*/ 739322 w 4116165"/>
              <a:gd name="connsiteY8" fmla="*/ 20901 h 3497531"/>
              <a:gd name="connsiteX9" fmla="*/ 1356818 w 4116165"/>
              <a:gd name="connsiteY9" fmla="*/ 638398 h 3497531"/>
              <a:gd name="connsiteX10" fmla="*/ 1356818 w 4116165"/>
              <a:gd name="connsiteY10" fmla="*/ 739322 h 3497531"/>
              <a:gd name="connsiteX11" fmla="*/ 739322 w 4116165"/>
              <a:gd name="connsiteY11" fmla="*/ 1356819 h 3497531"/>
              <a:gd name="connsiteX12" fmla="*/ 638398 w 4116165"/>
              <a:gd name="connsiteY12" fmla="*/ 1356819 h 3497531"/>
              <a:gd name="connsiteX13" fmla="*/ 20901 w 4116165"/>
              <a:gd name="connsiteY13" fmla="*/ 739322 h 3497531"/>
              <a:gd name="connsiteX14" fmla="*/ 20901 w 4116165"/>
              <a:gd name="connsiteY14" fmla="*/ 638398 h 3497531"/>
              <a:gd name="connsiteX15" fmla="*/ 638398 w 4116165"/>
              <a:gd name="connsiteY15" fmla="*/ 20901 h 3497531"/>
              <a:gd name="connsiteX16" fmla="*/ 688860 w 4116165"/>
              <a:gd name="connsiteY16" fmla="*/ 0 h 3497531"/>
              <a:gd name="connsiteX0" fmla="*/ 1433441 w 4116165"/>
              <a:gd name="connsiteY0" fmla="*/ 3309096 h 3497531"/>
              <a:gd name="connsiteX1" fmla="*/ 4116165 w 4116165"/>
              <a:gd name="connsiteY1" fmla="*/ 1003242 h 3497531"/>
              <a:gd name="connsiteX2" fmla="*/ 4116165 w 4116165"/>
              <a:gd name="connsiteY2" fmla="*/ 3309096 h 3497531"/>
              <a:gd name="connsiteX3" fmla="*/ 3927730 w 4116165"/>
              <a:gd name="connsiteY3" fmla="*/ 3497531 h 3497531"/>
              <a:gd name="connsiteX4" fmla="*/ 1621876 w 4116165"/>
              <a:gd name="connsiteY4" fmla="*/ 3497531 h 3497531"/>
              <a:gd name="connsiteX5" fmla="*/ 1433441 w 4116165"/>
              <a:gd name="connsiteY5" fmla="*/ 3309096 h 3497531"/>
              <a:gd name="connsiteX6" fmla="*/ 688860 w 4116165"/>
              <a:gd name="connsiteY6" fmla="*/ 0 h 3497531"/>
              <a:gd name="connsiteX7" fmla="*/ 739322 w 4116165"/>
              <a:gd name="connsiteY7" fmla="*/ 20901 h 3497531"/>
              <a:gd name="connsiteX8" fmla="*/ 1356818 w 4116165"/>
              <a:gd name="connsiteY8" fmla="*/ 638398 h 3497531"/>
              <a:gd name="connsiteX9" fmla="*/ 1356818 w 4116165"/>
              <a:gd name="connsiteY9" fmla="*/ 739322 h 3497531"/>
              <a:gd name="connsiteX10" fmla="*/ 739322 w 4116165"/>
              <a:gd name="connsiteY10" fmla="*/ 1356819 h 3497531"/>
              <a:gd name="connsiteX11" fmla="*/ 638398 w 4116165"/>
              <a:gd name="connsiteY11" fmla="*/ 1356819 h 3497531"/>
              <a:gd name="connsiteX12" fmla="*/ 20901 w 4116165"/>
              <a:gd name="connsiteY12" fmla="*/ 739322 h 3497531"/>
              <a:gd name="connsiteX13" fmla="*/ 20901 w 4116165"/>
              <a:gd name="connsiteY13" fmla="*/ 638398 h 3497531"/>
              <a:gd name="connsiteX14" fmla="*/ 638398 w 4116165"/>
              <a:gd name="connsiteY14" fmla="*/ 20901 h 3497531"/>
              <a:gd name="connsiteX15" fmla="*/ 688860 w 4116165"/>
              <a:gd name="connsiteY15" fmla="*/ 0 h 3497531"/>
              <a:gd name="connsiteX0" fmla="*/ 1433441 w 4116165"/>
              <a:gd name="connsiteY0" fmla="*/ 3309096 h 3497531"/>
              <a:gd name="connsiteX1" fmla="*/ 4116165 w 4116165"/>
              <a:gd name="connsiteY1" fmla="*/ 3309096 h 3497531"/>
              <a:gd name="connsiteX2" fmla="*/ 3927730 w 4116165"/>
              <a:gd name="connsiteY2" fmla="*/ 3497531 h 3497531"/>
              <a:gd name="connsiteX3" fmla="*/ 1621876 w 4116165"/>
              <a:gd name="connsiteY3" fmla="*/ 3497531 h 3497531"/>
              <a:gd name="connsiteX4" fmla="*/ 1433441 w 4116165"/>
              <a:gd name="connsiteY4" fmla="*/ 3309096 h 3497531"/>
              <a:gd name="connsiteX5" fmla="*/ 688860 w 4116165"/>
              <a:gd name="connsiteY5" fmla="*/ 0 h 3497531"/>
              <a:gd name="connsiteX6" fmla="*/ 739322 w 4116165"/>
              <a:gd name="connsiteY6" fmla="*/ 20901 h 3497531"/>
              <a:gd name="connsiteX7" fmla="*/ 1356818 w 4116165"/>
              <a:gd name="connsiteY7" fmla="*/ 638398 h 3497531"/>
              <a:gd name="connsiteX8" fmla="*/ 1356818 w 4116165"/>
              <a:gd name="connsiteY8" fmla="*/ 739322 h 3497531"/>
              <a:gd name="connsiteX9" fmla="*/ 739322 w 4116165"/>
              <a:gd name="connsiteY9" fmla="*/ 1356819 h 3497531"/>
              <a:gd name="connsiteX10" fmla="*/ 638398 w 4116165"/>
              <a:gd name="connsiteY10" fmla="*/ 1356819 h 3497531"/>
              <a:gd name="connsiteX11" fmla="*/ 20901 w 4116165"/>
              <a:gd name="connsiteY11" fmla="*/ 739322 h 3497531"/>
              <a:gd name="connsiteX12" fmla="*/ 20901 w 4116165"/>
              <a:gd name="connsiteY12" fmla="*/ 638398 h 3497531"/>
              <a:gd name="connsiteX13" fmla="*/ 638398 w 4116165"/>
              <a:gd name="connsiteY13" fmla="*/ 20901 h 3497531"/>
              <a:gd name="connsiteX14" fmla="*/ 688860 w 4116165"/>
              <a:gd name="connsiteY14" fmla="*/ 0 h 3497531"/>
              <a:gd name="connsiteX0" fmla="*/ 1433441 w 3927730"/>
              <a:gd name="connsiteY0" fmla="*/ 3309096 h 3497531"/>
              <a:gd name="connsiteX1" fmla="*/ 3927730 w 3927730"/>
              <a:gd name="connsiteY1" fmla="*/ 3497531 h 3497531"/>
              <a:gd name="connsiteX2" fmla="*/ 1621876 w 3927730"/>
              <a:gd name="connsiteY2" fmla="*/ 3497531 h 3497531"/>
              <a:gd name="connsiteX3" fmla="*/ 1433441 w 3927730"/>
              <a:gd name="connsiteY3" fmla="*/ 3309096 h 3497531"/>
              <a:gd name="connsiteX4" fmla="*/ 688860 w 3927730"/>
              <a:gd name="connsiteY4" fmla="*/ 0 h 3497531"/>
              <a:gd name="connsiteX5" fmla="*/ 739322 w 3927730"/>
              <a:gd name="connsiteY5" fmla="*/ 20901 h 3497531"/>
              <a:gd name="connsiteX6" fmla="*/ 1356818 w 3927730"/>
              <a:gd name="connsiteY6" fmla="*/ 638398 h 3497531"/>
              <a:gd name="connsiteX7" fmla="*/ 1356818 w 3927730"/>
              <a:gd name="connsiteY7" fmla="*/ 739322 h 3497531"/>
              <a:gd name="connsiteX8" fmla="*/ 739322 w 3927730"/>
              <a:gd name="connsiteY8" fmla="*/ 1356819 h 3497531"/>
              <a:gd name="connsiteX9" fmla="*/ 638398 w 3927730"/>
              <a:gd name="connsiteY9" fmla="*/ 1356819 h 3497531"/>
              <a:gd name="connsiteX10" fmla="*/ 20901 w 3927730"/>
              <a:gd name="connsiteY10" fmla="*/ 739322 h 3497531"/>
              <a:gd name="connsiteX11" fmla="*/ 20901 w 3927730"/>
              <a:gd name="connsiteY11" fmla="*/ 638398 h 3497531"/>
              <a:gd name="connsiteX12" fmla="*/ 638398 w 3927730"/>
              <a:gd name="connsiteY12" fmla="*/ 20901 h 3497531"/>
              <a:gd name="connsiteX13" fmla="*/ 688860 w 3927730"/>
              <a:gd name="connsiteY13" fmla="*/ 0 h 3497531"/>
              <a:gd name="connsiteX0" fmla="*/ 1433441 w 1621876"/>
              <a:gd name="connsiteY0" fmla="*/ 3309096 h 3497531"/>
              <a:gd name="connsiteX1" fmla="*/ 1621876 w 1621876"/>
              <a:gd name="connsiteY1" fmla="*/ 3497531 h 3497531"/>
              <a:gd name="connsiteX2" fmla="*/ 1433441 w 1621876"/>
              <a:gd name="connsiteY2" fmla="*/ 3309096 h 3497531"/>
              <a:gd name="connsiteX3" fmla="*/ 688860 w 1621876"/>
              <a:gd name="connsiteY3" fmla="*/ 0 h 3497531"/>
              <a:gd name="connsiteX4" fmla="*/ 739322 w 1621876"/>
              <a:gd name="connsiteY4" fmla="*/ 20901 h 3497531"/>
              <a:gd name="connsiteX5" fmla="*/ 1356818 w 1621876"/>
              <a:gd name="connsiteY5" fmla="*/ 638398 h 3497531"/>
              <a:gd name="connsiteX6" fmla="*/ 1356818 w 1621876"/>
              <a:gd name="connsiteY6" fmla="*/ 739322 h 3497531"/>
              <a:gd name="connsiteX7" fmla="*/ 739322 w 1621876"/>
              <a:gd name="connsiteY7" fmla="*/ 1356819 h 3497531"/>
              <a:gd name="connsiteX8" fmla="*/ 638398 w 1621876"/>
              <a:gd name="connsiteY8" fmla="*/ 1356819 h 3497531"/>
              <a:gd name="connsiteX9" fmla="*/ 20901 w 1621876"/>
              <a:gd name="connsiteY9" fmla="*/ 739322 h 3497531"/>
              <a:gd name="connsiteX10" fmla="*/ 20901 w 1621876"/>
              <a:gd name="connsiteY10" fmla="*/ 638398 h 3497531"/>
              <a:gd name="connsiteX11" fmla="*/ 638398 w 1621876"/>
              <a:gd name="connsiteY11" fmla="*/ 20901 h 3497531"/>
              <a:gd name="connsiteX12" fmla="*/ 688860 w 1621876"/>
              <a:gd name="connsiteY12" fmla="*/ 0 h 3497531"/>
              <a:gd name="connsiteX0" fmla="*/ 688860 w 1377719"/>
              <a:gd name="connsiteY0" fmla="*/ 0 h 1377720"/>
              <a:gd name="connsiteX1" fmla="*/ 739322 w 1377719"/>
              <a:gd name="connsiteY1" fmla="*/ 20901 h 1377720"/>
              <a:gd name="connsiteX2" fmla="*/ 1356818 w 1377719"/>
              <a:gd name="connsiteY2" fmla="*/ 638398 h 1377720"/>
              <a:gd name="connsiteX3" fmla="*/ 1356818 w 1377719"/>
              <a:gd name="connsiteY3" fmla="*/ 739322 h 1377720"/>
              <a:gd name="connsiteX4" fmla="*/ 739322 w 1377719"/>
              <a:gd name="connsiteY4" fmla="*/ 1356819 h 1377720"/>
              <a:gd name="connsiteX5" fmla="*/ 638398 w 1377719"/>
              <a:gd name="connsiteY5" fmla="*/ 1356819 h 1377720"/>
              <a:gd name="connsiteX6" fmla="*/ 20901 w 1377719"/>
              <a:gd name="connsiteY6" fmla="*/ 739322 h 1377720"/>
              <a:gd name="connsiteX7" fmla="*/ 20901 w 1377719"/>
              <a:gd name="connsiteY7" fmla="*/ 638398 h 1377720"/>
              <a:gd name="connsiteX8" fmla="*/ 638398 w 1377719"/>
              <a:gd name="connsiteY8" fmla="*/ 20901 h 1377720"/>
              <a:gd name="connsiteX9" fmla="*/ 688860 w 1377719"/>
              <a:gd name="connsiteY9" fmla="*/ 0 h 1377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77719" h="1377720">
                <a:moveTo>
                  <a:pt x="688860" y="0"/>
                </a:moveTo>
                <a:cubicBezTo>
                  <a:pt x="707124" y="0"/>
                  <a:pt x="725387" y="6967"/>
                  <a:pt x="739322" y="20901"/>
                </a:cubicBezTo>
                <a:lnTo>
                  <a:pt x="1356818" y="638398"/>
                </a:lnTo>
                <a:cubicBezTo>
                  <a:pt x="1384687" y="666267"/>
                  <a:pt x="1384687" y="711453"/>
                  <a:pt x="1356818" y="739322"/>
                </a:cubicBezTo>
                <a:lnTo>
                  <a:pt x="739322" y="1356819"/>
                </a:lnTo>
                <a:cubicBezTo>
                  <a:pt x="711453" y="1384688"/>
                  <a:pt x="666267" y="1384688"/>
                  <a:pt x="638398" y="1356819"/>
                </a:cubicBezTo>
                <a:lnTo>
                  <a:pt x="20901" y="739322"/>
                </a:lnTo>
                <a:cubicBezTo>
                  <a:pt x="-6968" y="711453"/>
                  <a:pt x="-6968" y="666267"/>
                  <a:pt x="20901" y="638398"/>
                </a:cubicBezTo>
                <a:lnTo>
                  <a:pt x="638398" y="20901"/>
                </a:lnTo>
                <a:cubicBezTo>
                  <a:pt x="652332" y="6967"/>
                  <a:pt x="670596" y="0"/>
                  <a:pt x="68886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sz="1600" b="1" dirty="0" smtClean="0">
                <a:latin typeface="Bebas Neue" charset="0"/>
                <a:ea typeface="Bebas Neue" charset="0"/>
                <a:cs typeface="Bebas Neue" charset="0"/>
              </a:rPr>
              <a:t>03</a:t>
            </a:r>
            <a:endParaRPr lang="en-US" sz="1600" b="1" dirty="0"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7" name="Freeform 16"/>
          <p:cNvSpPr/>
          <p:nvPr/>
        </p:nvSpPr>
        <p:spPr>
          <a:xfrm>
            <a:off x="5098328" y="2714638"/>
            <a:ext cx="482881" cy="482882"/>
          </a:xfrm>
          <a:custGeom>
            <a:avLst/>
            <a:gdLst>
              <a:gd name="connsiteX0" fmla="*/ 1621876 w 4116165"/>
              <a:gd name="connsiteY0" fmla="*/ 814807 h 3497531"/>
              <a:gd name="connsiteX1" fmla="*/ 3927730 w 4116165"/>
              <a:gd name="connsiteY1" fmla="*/ 814807 h 3497531"/>
              <a:gd name="connsiteX2" fmla="*/ 4116165 w 4116165"/>
              <a:gd name="connsiteY2" fmla="*/ 1003242 h 3497531"/>
              <a:gd name="connsiteX3" fmla="*/ 4116165 w 4116165"/>
              <a:gd name="connsiteY3" fmla="*/ 3309096 h 3497531"/>
              <a:gd name="connsiteX4" fmla="*/ 3927730 w 4116165"/>
              <a:gd name="connsiteY4" fmla="*/ 3497531 h 3497531"/>
              <a:gd name="connsiteX5" fmla="*/ 1621876 w 4116165"/>
              <a:gd name="connsiteY5" fmla="*/ 3497531 h 3497531"/>
              <a:gd name="connsiteX6" fmla="*/ 1433441 w 4116165"/>
              <a:gd name="connsiteY6" fmla="*/ 3309096 h 3497531"/>
              <a:gd name="connsiteX7" fmla="*/ 1433441 w 4116165"/>
              <a:gd name="connsiteY7" fmla="*/ 1003242 h 3497531"/>
              <a:gd name="connsiteX8" fmla="*/ 1621876 w 4116165"/>
              <a:gd name="connsiteY8" fmla="*/ 814807 h 3497531"/>
              <a:gd name="connsiteX9" fmla="*/ 688860 w 4116165"/>
              <a:gd name="connsiteY9" fmla="*/ 0 h 3497531"/>
              <a:gd name="connsiteX10" fmla="*/ 739322 w 4116165"/>
              <a:gd name="connsiteY10" fmla="*/ 20901 h 3497531"/>
              <a:gd name="connsiteX11" fmla="*/ 1356818 w 4116165"/>
              <a:gd name="connsiteY11" fmla="*/ 638398 h 3497531"/>
              <a:gd name="connsiteX12" fmla="*/ 1356818 w 4116165"/>
              <a:gd name="connsiteY12" fmla="*/ 739322 h 3497531"/>
              <a:gd name="connsiteX13" fmla="*/ 739322 w 4116165"/>
              <a:gd name="connsiteY13" fmla="*/ 1356819 h 3497531"/>
              <a:gd name="connsiteX14" fmla="*/ 638398 w 4116165"/>
              <a:gd name="connsiteY14" fmla="*/ 1356819 h 3497531"/>
              <a:gd name="connsiteX15" fmla="*/ 20901 w 4116165"/>
              <a:gd name="connsiteY15" fmla="*/ 739322 h 3497531"/>
              <a:gd name="connsiteX16" fmla="*/ 20901 w 4116165"/>
              <a:gd name="connsiteY16" fmla="*/ 638398 h 3497531"/>
              <a:gd name="connsiteX17" fmla="*/ 638398 w 4116165"/>
              <a:gd name="connsiteY17" fmla="*/ 20901 h 3497531"/>
              <a:gd name="connsiteX18" fmla="*/ 688860 w 4116165"/>
              <a:gd name="connsiteY18" fmla="*/ 0 h 3497531"/>
              <a:gd name="connsiteX0" fmla="*/ 1433441 w 4116165"/>
              <a:gd name="connsiteY0" fmla="*/ 1003242 h 3497531"/>
              <a:gd name="connsiteX1" fmla="*/ 3927730 w 4116165"/>
              <a:gd name="connsiteY1" fmla="*/ 814807 h 3497531"/>
              <a:gd name="connsiteX2" fmla="*/ 4116165 w 4116165"/>
              <a:gd name="connsiteY2" fmla="*/ 1003242 h 3497531"/>
              <a:gd name="connsiteX3" fmla="*/ 4116165 w 4116165"/>
              <a:gd name="connsiteY3" fmla="*/ 3309096 h 3497531"/>
              <a:gd name="connsiteX4" fmla="*/ 3927730 w 4116165"/>
              <a:gd name="connsiteY4" fmla="*/ 3497531 h 3497531"/>
              <a:gd name="connsiteX5" fmla="*/ 1621876 w 4116165"/>
              <a:gd name="connsiteY5" fmla="*/ 3497531 h 3497531"/>
              <a:gd name="connsiteX6" fmla="*/ 1433441 w 4116165"/>
              <a:gd name="connsiteY6" fmla="*/ 3309096 h 3497531"/>
              <a:gd name="connsiteX7" fmla="*/ 1433441 w 4116165"/>
              <a:gd name="connsiteY7" fmla="*/ 1003242 h 3497531"/>
              <a:gd name="connsiteX8" fmla="*/ 688860 w 4116165"/>
              <a:gd name="connsiteY8" fmla="*/ 0 h 3497531"/>
              <a:gd name="connsiteX9" fmla="*/ 739322 w 4116165"/>
              <a:gd name="connsiteY9" fmla="*/ 20901 h 3497531"/>
              <a:gd name="connsiteX10" fmla="*/ 1356818 w 4116165"/>
              <a:gd name="connsiteY10" fmla="*/ 638398 h 3497531"/>
              <a:gd name="connsiteX11" fmla="*/ 1356818 w 4116165"/>
              <a:gd name="connsiteY11" fmla="*/ 739322 h 3497531"/>
              <a:gd name="connsiteX12" fmla="*/ 739322 w 4116165"/>
              <a:gd name="connsiteY12" fmla="*/ 1356819 h 3497531"/>
              <a:gd name="connsiteX13" fmla="*/ 638398 w 4116165"/>
              <a:gd name="connsiteY13" fmla="*/ 1356819 h 3497531"/>
              <a:gd name="connsiteX14" fmla="*/ 20901 w 4116165"/>
              <a:gd name="connsiteY14" fmla="*/ 739322 h 3497531"/>
              <a:gd name="connsiteX15" fmla="*/ 20901 w 4116165"/>
              <a:gd name="connsiteY15" fmla="*/ 638398 h 3497531"/>
              <a:gd name="connsiteX16" fmla="*/ 638398 w 4116165"/>
              <a:gd name="connsiteY16" fmla="*/ 20901 h 3497531"/>
              <a:gd name="connsiteX17" fmla="*/ 688860 w 4116165"/>
              <a:gd name="connsiteY17" fmla="*/ 0 h 3497531"/>
              <a:gd name="connsiteX0" fmla="*/ 1433441 w 4116165"/>
              <a:gd name="connsiteY0" fmla="*/ 3309096 h 3497531"/>
              <a:gd name="connsiteX1" fmla="*/ 3927730 w 4116165"/>
              <a:gd name="connsiteY1" fmla="*/ 814807 h 3497531"/>
              <a:gd name="connsiteX2" fmla="*/ 4116165 w 4116165"/>
              <a:gd name="connsiteY2" fmla="*/ 1003242 h 3497531"/>
              <a:gd name="connsiteX3" fmla="*/ 4116165 w 4116165"/>
              <a:gd name="connsiteY3" fmla="*/ 3309096 h 3497531"/>
              <a:gd name="connsiteX4" fmla="*/ 3927730 w 4116165"/>
              <a:gd name="connsiteY4" fmla="*/ 3497531 h 3497531"/>
              <a:gd name="connsiteX5" fmla="*/ 1621876 w 4116165"/>
              <a:gd name="connsiteY5" fmla="*/ 3497531 h 3497531"/>
              <a:gd name="connsiteX6" fmla="*/ 1433441 w 4116165"/>
              <a:gd name="connsiteY6" fmla="*/ 3309096 h 3497531"/>
              <a:gd name="connsiteX7" fmla="*/ 688860 w 4116165"/>
              <a:gd name="connsiteY7" fmla="*/ 0 h 3497531"/>
              <a:gd name="connsiteX8" fmla="*/ 739322 w 4116165"/>
              <a:gd name="connsiteY8" fmla="*/ 20901 h 3497531"/>
              <a:gd name="connsiteX9" fmla="*/ 1356818 w 4116165"/>
              <a:gd name="connsiteY9" fmla="*/ 638398 h 3497531"/>
              <a:gd name="connsiteX10" fmla="*/ 1356818 w 4116165"/>
              <a:gd name="connsiteY10" fmla="*/ 739322 h 3497531"/>
              <a:gd name="connsiteX11" fmla="*/ 739322 w 4116165"/>
              <a:gd name="connsiteY11" fmla="*/ 1356819 h 3497531"/>
              <a:gd name="connsiteX12" fmla="*/ 638398 w 4116165"/>
              <a:gd name="connsiteY12" fmla="*/ 1356819 h 3497531"/>
              <a:gd name="connsiteX13" fmla="*/ 20901 w 4116165"/>
              <a:gd name="connsiteY13" fmla="*/ 739322 h 3497531"/>
              <a:gd name="connsiteX14" fmla="*/ 20901 w 4116165"/>
              <a:gd name="connsiteY14" fmla="*/ 638398 h 3497531"/>
              <a:gd name="connsiteX15" fmla="*/ 638398 w 4116165"/>
              <a:gd name="connsiteY15" fmla="*/ 20901 h 3497531"/>
              <a:gd name="connsiteX16" fmla="*/ 688860 w 4116165"/>
              <a:gd name="connsiteY16" fmla="*/ 0 h 3497531"/>
              <a:gd name="connsiteX0" fmla="*/ 1433441 w 4116165"/>
              <a:gd name="connsiteY0" fmla="*/ 3309096 h 3497531"/>
              <a:gd name="connsiteX1" fmla="*/ 4116165 w 4116165"/>
              <a:gd name="connsiteY1" fmla="*/ 1003242 h 3497531"/>
              <a:gd name="connsiteX2" fmla="*/ 4116165 w 4116165"/>
              <a:gd name="connsiteY2" fmla="*/ 3309096 h 3497531"/>
              <a:gd name="connsiteX3" fmla="*/ 3927730 w 4116165"/>
              <a:gd name="connsiteY3" fmla="*/ 3497531 h 3497531"/>
              <a:gd name="connsiteX4" fmla="*/ 1621876 w 4116165"/>
              <a:gd name="connsiteY4" fmla="*/ 3497531 h 3497531"/>
              <a:gd name="connsiteX5" fmla="*/ 1433441 w 4116165"/>
              <a:gd name="connsiteY5" fmla="*/ 3309096 h 3497531"/>
              <a:gd name="connsiteX6" fmla="*/ 688860 w 4116165"/>
              <a:gd name="connsiteY6" fmla="*/ 0 h 3497531"/>
              <a:gd name="connsiteX7" fmla="*/ 739322 w 4116165"/>
              <a:gd name="connsiteY7" fmla="*/ 20901 h 3497531"/>
              <a:gd name="connsiteX8" fmla="*/ 1356818 w 4116165"/>
              <a:gd name="connsiteY8" fmla="*/ 638398 h 3497531"/>
              <a:gd name="connsiteX9" fmla="*/ 1356818 w 4116165"/>
              <a:gd name="connsiteY9" fmla="*/ 739322 h 3497531"/>
              <a:gd name="connsiteX10" fmla="*/ 739322 w 4116165"/>
              <a:gd name="connsiteY10" fmla="*/ 1356819 h 3497531"/>
              <a:gd name="connsiteX11" fmla="*/ 638398 w 4116165"/>
              <a:gd name="connsiteY11" fmla="*/ 1356819 h 3497531"/>
              <a:gd name="connsiteX12" fmla="*/ 20901 w 4116165"/>
              <a:gd name="connsiteY12" fmla="*/ 739322 h 3497531"/>
              <a:gd name="connsiteX13" fmla="*/ 20901 w 4116165"/>
              <a:gd name="connsiteY13" fmla="*/ 638398 h 3497531"/>
              <a:gd name="connsiteX14" fmla="*/ 638398 w 4116165"/>
              <a:gd name="connsiteY14" fmla="*/ 20901 h 3497531"/>
              <a:gd name="connsiteX15" fmla="*/ 688860 w 4116165"/>
              <a:gd name="connsiteY15" fmla="*/ 0 h 3497531"/>
              <a:gd name="connsiteX0" fmla="*/ 1433441 w 4116165"/>
              <a:gd name="connsiteY0" fmla="*/ 3309096 h 3497531"/>
              <a:gd name="connsiteX1" fmla="*/ 4116165 w 4116165"/>
              <a:gd name="connsiteY1" fmla="*/ 3309096 h 3497531"/>
              <a:gd name="connsiteX2" fmla="*/ 3927730 w 4116165"/>
              <a:gd name="connsiteY2" fmla="*/ 3497531 h 3497531"/>
              <a:gd name="connsiteX3" fmla="*/ 1621876 w 4116165"/>
              <a:gd name="connsiteY3" fmla="*/ 3497531 h 3497531"/>
              <a:gd name="connsiteX4" fmla="*/ 1433441 w 4116165"/>
              <a:gd name="connsiteY4" fmla="*/ 3309096 h 3497531"/>
              <a:gd name="connsiteX5" fmla="*/ 688860 w 4116165"/>
              <a:gd name="connsiteY5" fmla="*/ 0 h 3497531"/>
              <a:gd name="connsiteX6" fmla="*/ 739322 w 4116165"/>
              <a:gd name="connsiteY6" fmla="*/ 20901 h 3497531"/>
              <a:gd name="connsiteX7" fmla="*/ 1356818 w 4116165"/>
              <a:gd name="connsiteY7" fmla="*/ 638398 h 3497531"/>
              <a:gd name="connsiteX8" fmla="*/ 1356818 w 4116165"/>
              <a:gd name="connsiteY8" fmla="*/ 739322 h 3497531"/>
              <a:gd name="connsiteX9" fmla="*/ 739322 w 4116165"/>
              <a:gd name="connsiteY9" fmla="*/ 1356819 h 3497531"/>
              <a:gd name="connsiteX10" fmla="*/ 638398 w 4116165"/>
              <a:gd name="connsiteY10" fmla="*/ 1356819 h 3497531"/>
              <a:gd name="connsiteX11" fmla="*/ 20901 w 4116165"/>
              <a:gd name="connsiteY11" fmla="*/ 739322 h 3497531"/>
              <a:gd name="connsiteX12" fmla="*/ 20901 w 4116165"/>
              <a:gd name="connsiteY12" fmla="*/ 638398 h 3497531"/>
              <a:gd name="connsiteX13" fmla="*/ 638398 w 4116165"/>
              <a:gd name="connsiteY13" fmla="*/ 20901 h 3497531"/>
              <a:gd name="connsiteX14" fmla="*/ 688860 w 4116165"/>
              <a:gd name="connsiteY14" fmla="*/ 0 h 3497531"/>
              <a:gd name="connsiteX0" fmla="*/ 1433441 w 3927730"/>
              <a:gd name="connsiteY0" fmla="*/ 3309096 h 3497531"/>
              <a:gd name="connsiteX1" fmla="*/ 3927730 w 3927730"/>
              <a:gd name="connsiteY1" fmla="*/ 3497531 h 3497531"/>
              <a:gd name="connsiteX2" fmla="*/ 1621876 w 3927730"/>
              <a:gd name="connsiteY2" fmla="*/ 3497531 h 3497531"/>
              <a:gd name="connsiteX3" fmla="*/ 1433441 w 3927730"/>
              <a:gd name="connsiteY3" fmla="*/ 3309096 h 3497531"/>
              <a:gd name="connsiteX4" fmla="*/ 688860 w 3927730"/>
              <a:gd name="connsiteY4" fmla="*/ 0 h 3497531"/>
              <a:gd name="connsiteX5" fmla="*/ 739322 w 3927730"/>
              <a:gd name="connsiteY5" fmla="*/ 20901 h 3497531"/>
              <a:gd name="connsiteX6" fmla="*/ 1356818 w 3927730"/>
              <a:gd name="connsiteY6" fmla="*/ 638398 h 3497531"/>
              <a:gd name="connsiteX7" fmla="*/ 1356818 w 3927730"/>
              <a:gd name="connsiteY7" fmla="*/ 739322 h 3497531"/>
              <a:gd name="connsiteX8" fmla="*/ 739322 w 3927730"/>
              <a:gd name="connsiteY8" fmla="*/ 1356819 h 3497531"/>
              <a:gd name="connsiteX9" fmla="*/ 638398 w 3927730"/>
              <a:gd name="connsiteY9" fmla="*/ 1356819 h 3497531"/>
              <a:gd name="connsiteX10" fmla="*/ 20901 w 3927730"/>
              <a:gd name="connsiteY10" fmla="*/ 739322 h 3497531"/>
              <a:gd name="connsiteX11" fmla="*/ 20901 w 3927730"/>
              <a:gd name="connsiteY11" fmla="*/ 638398 h 3497531"/>
              <a:gd name="connsiteX12" fmla="*/ 638398 w 3927730"/>
              <a:gd name="connsiteY12" fmla="*/ 20901 h 3497531"/>
              <a:gd name="connsiteX13" fmla="*/ 688860 w 3927730"/>
              <a:gd name="connsiteY13" fmla="*/ 0 h 3497531"/>
              <a:gd name="connsiteX0" fmla="*/ 1433441 w 1621876"/>
              <a:gd name="connsiteY0" fmla="*/ 3309096 h 3497531"/>
              <a:gd name="connsiteX1" fmla="*/ 1621876 w 1621876"/>
              <a:gd name="connsiteY1" fmla="*/ 3497531 h 3497531"/>
              <a:gd name="connsiteX2" fmla="*/ 1433441 w 1621876"/>
              <a:gd name="connsiteY2" fmla="*/ 3309096 h 3497531"/>
              <a:gd name="connsiteX3" fmla="*/ 688860 w 1621876"/>
              <a:gd name="connsiteY3" fmla="*/ 0 h 3497531"/>
              <a:gd name="connsiteX4" fmla="*/ 739322 w 1621876"/>
              <a:gd name="connsiteY4" fmla="*/ 20901 h 3497531"/>
              <a:gd name="connsiteX5" fmla="*/ 1356818 w 1621876"/>
              <a:gd name="connsiteY5" fmla="*/ 638398 h 3497531"/>
              <a:gd name="connsiteX6" fmla="*/ 1356818 w 1621876"/>
              <a:gd name="connsiteY6" fmla="*/ 739322 h 3497531"/>
              <a:gd name="connsiteX7" fmla="*/ 739322 w 1621876"/>
              <a:gd name="connsiteY7" fmla="*/ 1356819 h 3497531"/>
              <a:gd name="connsiteX8" fmla="*/ 638398 w 1621876"/>
              <a:gd name="connsiteY8" fmla="*/ 1356819 h 3497531"/>
              <a:gd name="connsiteX9" fmla="*/ 20901 w 1621876"/>
              <a:gd name="connsiteY9" fmla="*/ 739322 h 3497531"/>
              <a:gd name="connsiteX10" fmla="*/ 20901 w 1621876"/>
              <a:gd name="connsiteY10" fmla="*/ 638398 h 3497531"/>
              <a:gd name="connsiteX11" fmla="*/ 638398 w 1621876"/>
              <a:gd name="connsiteY11" fmla="*/ 20901 h 3497531"/>
              <a:gd name="connsiteX12" fmla="*/ 688860 w 1621876"/>
              <a:gd name="connsiteY12" fmla="*/ 0 h 3497531"/>
              <a:gd name="connsiteX0" fmla="*/ 688860 w 1377719"/>
              <a:gd name="connsiteY0" fmla="*/ 0 h 1377720"/>
              <a:gd name="connsiteX1" fmla="*/ 739322 w 1377719"/>
              <a:gd name="connsiteY1" fmla="*/ 20901 h 1377720"/>
              <a:gd name="connsiteX2" fmla="*/ 1356818 w 1377719"/>
              <a:gd name="connsiteY2" fmla="*/ 638398 h 1377720"/>
              <a:gd name="connsiteX3" fmla="*/ 1356818 w 1377719"/>
              <a:gd name="connsiteY3" fmla="*/ 739322 h 1377720"/>
              <a:gd name="connsiteX4" fmla="*/ 739322 w 1377719"/>
              <a:gd name="connsiteY4" fmla="*/ 1356819 h 1377720"/>
              <a:gd name="connsiteX5" fmla="*/ 638398 w 1377719"/>
              <a:gd name="connsiteY5" fmla="*/ 1356819 h 1377720"/>
              <a:gd name="connsiteX6" fmla="*/ 20901 w 1377719"/>
              <a:gd name="connsiteY6" fmla="*/ 739322 h 1377720"/>
              <a:gd name="connsiteX7" fmla="*/ 20901 w 1377719"/>
              <a:gd name="connsiteY7" fmla="*/ 638398 h 1377720"/>
              <a:gd name="connsiteX8" fmla="*/ 638398 w 1377719"/>
              <a:gd name="connsiteY8" fmla="*/ 20901 h 1377720"/>
              <a:gd name="connsiteX9" fmla="*/ 688860 w 1377719"/>
              <a:gd name="connsiteY9" fmla="*/ 0 h 1377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77719" h="1377720">
                <a:moveTo>
                  <a:pt x="688860" y="0"/>
                </a:moveTo>
                <a:cubicBezTo>
                  <a:pt x="707124" y="0"/>
                  <a:pt x="725387" y="6967"/>
                  <a:pt x="739322" y="20901"/>
                </a:cubicBezTo>
                <a:lnTo>
                  <a:pt x="1356818" y="638398"/>
                </a:lnTo>
                <a:cubicBezTo>
                  <a:pt x="1384687" y="666267"/>
                  <a:pt x="1384687" y="711453"/>
                  <a:pt x="1356818" y="739322"/>
                </a:cubicBezTo>
                <a:lnTo>
                  <a:pt x="739322" y="1356819"/>
                </a:lnTo>
                <a:cubicBezTo>
                  <a:pt x="711453" y="1384688"/>
                  <a:pt x="666267" y="1384688"/>
                  <a:pt x="638398" y="1356819"/>
                </a:cubicBezTo>
                <a:lnTo>
                  <a:pt x="20901" y="739322"/>
                </a:lnTo>
                <a:cubicBezTo>
                  <a:pt x="-6968" y="711453"/>
                  <a:pt x="-6968" y="666267"/>
                  <a:pt x="20901" y="638398"/>
                </a:cubicBezTo>
                <a:lnTo>
                  <a:pt x="638398" y="20901"/>
                </a:lnTo>
                <a:cubicBezTo>
                  <a:pt x="652332" y="6967"/>
                  <a:pt x="670596" y="0"/>
                  <a:pt x="68886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sz="1600" b="1" dirty="0" smtClean="0">
                <a:latin typeface="Bebas Neue" charset="0"/>
                <a:ea typeface="Bebas Neue" charset="0"/>
                <a:cs typeface="Bebas Neue" charset="0"/>
              </a:rPr>
              <a:t>04</a:t>
            </a:r>
            <a:endParaRPr lang="en-US" sz="1600" b="1" dirty="0"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8" name="Freeform 17"/>
          <p:cNvSpPr/>
          <p:nvPr/>
        </p:nvSpPr>
        <p:spPr>
          <a:xfrm>
            <a:off x="6241959" y="2485578"/>
            <a:ext cx="941001" cy="941002"/>
          </a:xfrm>
          <a:custGeom>
            <a:avLst/>
            <a:gdLst>
              <a:gd name="connsiteX0" fmla="*/ 1621876 w 4116165"/>
              <a:gd name="connsiteY0" fmla="*/ 814807 h 3497531"/>
              <a:gd name="connsiteX1" fmla="*/ 3927730 w 4116165"/>
              <a:gd name="connsiteY1" fmla="*/ 814807 h 3497531"/>
              <a:gd name="connsiteX2" fmla="*/ 4116165 w 4116165"/>
              <a:gd name="connsiteY2" fmla="*/ 1003242 h 3497531"/>
              <a:gd name="connsiteX3" fmla="*/ 4116165 w 4116165"/>
              <a:gd name="connsiteY3" fmla="*/ 3309096 h 3497531"/>
              <a:gd name="connsiteX4" fmla="*/ 3927730 w 4116165"/>
              <a:gd name="connsiteY4" fmla="*/ 3497531 h 3497531"/>
              <a:gd name="connsiteX5" fmla="*/ 1621876 w 4116165"/>
              <a:gd name="connsiteY5" fmla="*/ 3497531 h 3497531"/>
              <a:gd name="connsiteX6" fmla="*/ 1433441 w 4116165"/>
              <a:gd name="connsiteY6" fmla="*/ 3309096 h 3497531"/>
              <a:gd name="connsiteX7" fmla="*/ 1433441 w 4116165"/>
              <a:gd name="connsiteY7" fmla="*/ 1003242 h 3497531"/>
              <a:gd name="connsiteX8" fmla="*/ 1621876 w 4116165"/>
              <a:gd name="connsiteY8" fmla="*/ 814807 h 3497531"/>
              <a:gd name="connsiteX9" fmla="*/ 688860 w 4116165"/>
              <a:gd name="connsiteY9" fmla="*/ 0 h 3497531"/>
              <a:gd name="connsiteX10" fmla="*/ 739322 w 4116165"/>
              <a:gd name="connsiteY10" fmla="*/ 20901 h 3497531"/>
              <a:gd name="connsiteX11" fmla="*/ 1356818 w 4116165"/>
              <a:gd name="connsiteY11" fmla="*/ 638398 h 3497531"/>
              <a:gd name="connsiteX12" fmla="*/ 1356818 w 4116165"/>
              <a:gd name="connsiteY12" fmla="*/ 739322 h 3497531"/>
              <a:gd name="connsiteX13" fmla="*/ 739322 w 4116165"/>
              <a:gd name="connsiteY13" fmla="*/ 1356819 h 3497531"/>
              <a:gd name="connsiteX14" fmla="*/ 638398 w 4116165"/>
              <a:gd name="connsiteY14" fmla="*/ 1356819 h 3497531"/>
              <a:gd name="connsiteX15" fmla="*/ 20901 w 4116165"/>
              <a:gd name="connsiteY15" fmla="*/ 739322 h 3497531"/>
              <a:gd name="connsiteX16" fmla="*/ 20901 w 4116165"/>
              <a:gd name="connsiteY16" fmla="*/ 638398 h 3497531"/>
              <a:gd name="connsiteX17" fmla="*/ 638398 w 4116165"/>
              <a:gd name="connsiteY17" fmla="*/ 20901 h 3497531"/>
              <a:gd name="connsiteX18" fmla="*/ 688860 w 4116165"/>
              <a:gd name="connsiteY18" fmla="*/ 0 h 3497531"/>
              <a:gd name="connsiteX0" fmla="*/ 1433441 w 4116165"/>
              <a:gd name="connsiteY0" fmla="*/ 1003242 h 3497531"/>
              <a:gd name="connsiteX1" fmla="*/ 3927730 w 4116165"/>
              <a:gd name="connsiteY1" fmla="*/ 814807 h 3497531"/>
              <a:gd name="connsiteX2" fmla="*/ 4116165 w 4116165"/>
              <a:gd name="connsiteY2" fmla="*/ 1003242 h 3497531"/>
              <a:gd name="connsiteX3" fmla="*/ 4116165 w 4116165"/>
              <a:gd name="connsiteY3" fmla="*/ 3309096 h 3497531"/>
              <a:gd name="connsiteX4" fmla="*/ 3927730 w 4116165"/>
              <a:gd name="connsiteY4" fmla="*/ 3497531 h 3497531"/>
              <a:gd name="connsiteX5" fmla="*/ 1621876 w 4116165"/>
              <a:gd name="connsiteY5" fmla="*/ 3497531 h 3497531"/>
              <a:gd name="connsiteX6" fmla="*/ 1433441 w 4116165"/>
              <a:gd name="connsiteY6" fmla="*/ 3309096 h 3497531"/>
              <a:gd name="connsiteX7" fmla="*/ 1433441 w 4116165"/>
              <a:gd name="connsiteY7" fmla="*/ 1003242 h 3497531"/>
              <a:gd name="connsiteX8" fmla="*/ 688860 w 4116165"/>
              <a:gd name="connsiteY8" fmla="*/ 0 h 3497531"/>
              <a:gd name="connsiteX9" fmla="*/ 739322 w 4116165"/>
              <a:gd name="connsiteY9" fmla="*/ 20901 h 3497531"/>
              <a:gd name="connsiteX10" fmla="*/ 1356818 w 4116165"/>
              <a:gd name="connsiteY10" fmla="*/ 638398 h 3497531"/>
              <a:gd name="connsiteX11" fmla="*/ 1356818 w 4116165"/>
              <a:gd name="connsiteY11" fmla="*/ 739322 h 3497531"/>
              <a:gd name="connsiteX12" fmla="*/ 739322 w 4116165"/>
              <a:gd name="connsiteY12" fmla="*/ 1356819 h 3497531"/>
              <a:gd name="connsiteX13" fmla="*/ 638398 w 4116165"/>
              <a:gd name="connsiteY13" fmla="*/ 1356819 h 3497531"/>
              <a:gd name="connsiteX14" fmla="*/ 20901 w 4116165"/>
              <a:gd name="connsiteY14" fmla="*/ 739322 h 3497531"/>
              <a:gd name="connsiteX15" fmla="*/ 20901 w 4116165"/>
              <a:gd name="connsiteY15" fmla="*/ 638398 h 3497531"/>
              <a:gd name="connsiteX16" fmla="*/ 638398 w 4116165"/>
              <a:gd name="connsiteY16" fmla="*/ 20901 h 3497531"/>
              <a:gd name="connsiteX17" fmla="*/ 688860 w 4116165"/>
              <a:gd name="connsiteY17" fmla="*/ 0 h 3497531"/>
              <a:gd name="connsiteX0" fmla="*/ 1433441 w 4116165"/>
              <a:gd name="connsiteY0" fmla="*/ 3309096 h 3497531"/>
              <a:gd name="connsiteX1" fmla="*/ 3927730 w 4116165"/>
              <a:gd name="connsiteY1" fmla="*/ 814807 h 3497531"/>
              <a:gd name="connsiteX2" fmla="*/ 4116165 w 4116165"/>
              <a:gd name="connsiteY2" fmla="*/ 1003242 h 3497531"/>
              <a:gd name="connsiteX3" fmla="*/ 4116165 w 4116165"/>
              <a:gd name="connsiteY3" fmla="*/ 3309096 h 3497531"/>
              <a:gd name="connsiteX4" fmla="*/ 3927730 w 4116165"/>
              <a:gd name="connsiteY4" fmla="*/ 3497531 h 3497531"/>
              <a:gd name="connsiteX5" fmla="*/ 1621876 w 4116165"/>
              <a:gd name="connsiteY5" fmla="*/ 3497531 h 3497531"/>
              <a:gd name="connsiteX6" fmla="*/ 1433441 w 4116165"/>
              <a:gd name="connsiteY6" fmla="*/ 3309096 h 3497531"/>
              <a:gd name="connsiteX7" fmla="*/ 688860 w 4116165"/>
              <a:gd name="connsiteY7" fmla="*/ 0 h 3497531"/>
              <a:gd name="connsiteX8" fmla="*/ 739322 w 4116165"/>
              <a:gd name="connsiteY8" fmla="*/ 20901 h 3497531"/>
              <a:gd name="connsiteX9" fmla="*/ 1356818 w 4116165"/>
              <a:gd name="connsiteY9" fmla="*/ 638398 h 3497531"/>
              <a:gd name="connsiteX10" fmla="*/ 1356818 w 4116165"/>
              <a:gd name="connsiteY10" fmla="*/ 739322 h 3497531"/>
              <a:gd name="connsiteX11" fmla="*/ 739322 w 4116165"/>
              <a:gd name="connsiteY11" fmla="*/ 1356819 h 3497531"/>
              <a:gd name="connsiteX12" fmla="*/ 638398 w 4116165"/>
              <a:gd name="connsiteY12" fmla="*/ 1356819 h 3497531"/>
              <a:gd name="connsiteX13" fmla="*/ 20901 w 4116165"/>
              <a:gd name="connsiteY13" fmla="*/ 739322 h 3497531"/>
              <a:gd name="connsiteX14" fmla="*/ 20901 w 4116165"/>
              <a:gd name="connsiteY14" fmla="*/ 638398 h 3497531"/>
              <a:gd name="connsiteX15" fmla="*/ 638398 w 4116165"/>
              <a:gd name="connsiteY15" fmla="*/ 20901 h 3497531"/>
              <a:gd name="connsiteX16" fmla="*/ 688860 w 4116165"/>
              <a:gd name="connsiteY16" fmla="*/ 0 h 3497531"/>
              <a:gd name="connsiteX0" fmla="*/ 1433441 w 4116165"/>
              <a:gd name="connsiteY0" fmla="*/ 3309096 h 3497531"/>
              <a:gd name="connsiteX1" fmla="*/ 4116165 w 4116165"/>
              <a:gd name="connsiteY1" fmla="*/ 1003242 h 3497531"/>
              <a:gd name="connsiteX2" fmla="*/ 4116165 w 4116165"/>
              <a:gd name="connsiteY2" fmla="*/ 3309096 h 3497531"/>
              <a:gd name="connsiteX3" fmla="*/ 3927730 w 4116165"/>
              <a:gd name="connsiteY3" fmla="*/ 3497531 h 3497531"/>
              <a:gd name="connsiteX4" fmla="*/ 1621876 w 4116165"/>
              <a:gd name="connsiteY4" fmla="*/ 3497531 h 3497531"/>
              <a:gd name="connsiteX5" fmla="*/ 1433441 w 4116165"/>
              <a:gd name="connsiteY5" fmla="*/ 3309096 h 3497531"/>
              <a:gd name="connsiteX6" fmla="*/ 688860 w 4116165"/>
              <a:gd name="connsiteY6" fmla="*/ 0 h 3497531"/>
              <a:gd name="connsiteX7" fmla="*/ 739322 w 4116165"/>
              <a:gd name="connsiteY7" fmla="*/ 20901 h 3497531"/>
              <a:gd name="connsiteX8" fmla="*/ 1356818 w 4116165"/>
              <a:gd name="connsiteY8" fmla="*/ 638398 h 3497531"/>
              <a:gd name="connsiteX9" fmla="*/ 1356818 w 4116165"/>
              <a:gd name="connsiteY9" fmla="*/ 739322 h 3497531"/>
              <a:gd name="connsiteX10" fmla="*/ 739322 w 4116165"/>
              <a:gd name="connsiteY10" fmla="*/ 1356819 h 3497531"/>
              <a:gd name="connsiteX11" fmla="*/ 638398 w 4116165"/>
              <a:gd name="connsiteY11" fmla="*/ 1356819 h 3497531"/>
              <a:gd name="connsiteX12" fmla="*/ 20901 w 4116165"/>
              <a:gd name="connsiteY12" fmla="*/ 739322 h 3497531"/>
              <a:gd name="connsiteX13" fmla="*/ 20901 w 4116165"/>
              <a:gd name="connsiteY13" fmla="*/ 638398 h 3497531"/>
              <a:gd name="connsiteX14" fmla="*/ 638398 w 4116165"/>
              <a:gd name="connsiteY14" fmla="*/ 20901 h 3497531"/>
              <a:gd name="connsiteX15" fmla="*/ 688860 w 4116165"/>
              <a:gd name="connsiteY15" fmla="*/ 0 h 3497531"/>
              <a:gd name="connsiteX0" fmla="*/ 1433441 w 4116165"/>
              <a:gd name="connsiteY0" fmla="*/ 3309096 h 3497531"/>
              <a:gd name="connsiteX1" fmla="*/ 4116165 w 4116165"/>
              <a:gd name="connsiteY1" fmla="*/ 3309096 h 3497531"/>
              <a:gd name="connsiteX2" fmla="*/ 3927730 w 4116165"/>
              <a:gd name="connsiteY2" fmla="*/ 3497531 h 3497531"/>
              <a:gd name="connsiteX3" fmla="*/ 1621876 w 4116165"/>
              <a:gd name="connsiteY3" fmla="*/ 3497531 h 3497531"/>
              <a:gd name="connsiteX4" fmla="*/ 1433441 w 4116165"/>
              <a:gd name="connsiteY4" fmla="*/ 3309096 h 3497531"/>
              <a:gd name="connsiteX5" fmla="*/ 688860 w 4116165"/>
              <a:gd name="connsiteY5" fmla="*/ 0 h 3497531"/>
              <a:gd name="connsiteX6" fmla="*/ 739322 w 4116165"/>
              <a:gd name="connsiteY6" fmla="*/ 20901 h 3497531"/>
              <a:gd name="connsiteX7" fmla="*/ 1356818 w 4116165"/>
              <a:gd name="connsiteY7" fmla="*/ 638398 h 3497531"/>
              <a:gd name="connsiteX8" fmla="*/ 1356818 w 4116165"/>
              <a:gd name="connsiteY8" fmla="*/ 739322 h 3497531"/>
              <a:gd name="connsiteX9" fmla="*/ 739322 w 4116165"/>
              <a:gd name="connsiteY9" fmla="*/ 1356819 h 3497531"/>
              <a:gd name="connsiteX10" fmla="*/ 638398 w 4116165"/>
              <a:gd name="connsiteY10" fmla="*/ 1356819 h 3497531"/>
              <a:gd name="connsiteX11" fmla="*/ 20901 w 4116165"/>
              <a:gd name="connsiteY11" fmla="*/ 739322 h 3497531"/>
              <a:gd name="connsiteX12" fmla="*/ 20901 w 4116165"/>
              <a:gd name="connsiteY12" fmla="*/ 638398 h 3497531"/>
              <a:gd name="connsiteX13" fmla="*/ 638398 w 4116165"/>
              <a:gd name="connsiteY13" fmla="*/ 20901 h 3497531"/>
              <a:gd name="connsiteX14" fmla="*/ 688860 w 4116165"/>
              <a:gd name="connsiteY14" fmla="*/ 0 h 3497531"/>
              <a:gd name="connsiteX0" fmla="*/ 1433441 w 3927730"/>
              <a:gd name="connsiteY0" fmla="*/ 3309096 h 3497531"/>
              <a:gd name="connsiteX1" fmla="*/ 3927730 w 3927730"/>
              <a:gd name="connsiteY1" fmla="*/ 3497531 h 3497531"/>
              <a:gd name="connsiteX2" fmla="*/ 1621876 w 3927730"/>
              <a:gd name="connsiteY2" fmla="*/ 3497531 h 3497531"/>
              <a:gd name="connsiteX3" fmla="*/ 1433441 w 3927730"/>
              <a:gd name="connsiteY3" fmla="*/ 3309096 h 3497531"/>
              <a:gd name="connsiteX4" fmla="*/ 688860 w 3927730"/>
              <a:gd name="connsiteY4" fmla="*/ 0 h 3497531"/>
              <a:gd name="connsiteX5" fmla="*/ 739322 w 3927730"/>
              <a:gd name="connsiteY5" fmla="*/ 20901 h 3497531"/>
              <a:gd name="connsiteX6" fmla="*/ 1356818 w 3927730"/>
              <a:gd name="connsiteY6" fmla="*/ 638398 h 3497531"/>
              <a:gd name="connsiteX7" fmla="*/ 1356818 w 3927730"/>
              <a:gd name="connsiteY7" fmla="*/ 739322 h 3497531"/>
              <a:gd name="connsiteX8" fmla="*/ 739322 w 3927730"/>
              <a:gd name="connsiteY8" fmla="*/ 1356819 h 3497531"/>
              <a:gd name="connsiteX9" fmla="*/ 638398 w 3927730"/>
              <a:gd name="connsiteY9" fmla="*/ 1356819 h 3497531"/>
              <a:gd name="connsiteX10" fmla="*/ 20901 w 3927730"/>
              <a:gd name="connsiteY10" fmla="*/ 739322 h 3497531"/>
              <a:gd name="connsiteX11" fmla="*/ 20901 w 3927730"/>
              <a:gd name="connsiteY11" fmla="*/ 638398 h 3497531"/>
              <a:gd name="connsiteX12" fmla="*/ 638398 w 3927730"/>
              <a:gd name="connsiteY12" fmla="*/ 20901 h 3497531"/>
              <a:gd name="connsiteX13" fmla="*/ 688860 w 3927730"/>
              <a:gd name="connsiteY13" fmla="*/ 0 h 3497531"/>
              <a:gd name="connsiteX0" fmla="*/ 1433441 w 1621876"/>
              <a:gd name="connsiteY0" fmla="*/ 3309096 h 3497531"/>
              <a:gd name="connsiteX1" fmla="*/ 1621876 w 1621876"/>
              <a:gd name="connsiteY1" fmla="*/ 3497531 h 3497531"/>
              <a:gd name="connsiteX2" fmla="*/ 1433441 w 1621876"/>
              <a:gd name="connsiteY2" fmla="*/ 3309096 h 3497531"/>
              <a:gd name="connsiteX3" fmla="*/ 688860 w 1621876"/>
              <a:gd name="connsiteY3" fmla="*/ 0 h 3497531"/>
              <a:gd name="connsiteX4" fmla="*/ 739322 w 1621876"/>
              <a:gd name="connsiteY4" fmla="*/ 20901 h 3497531"/>
              <a:gd name="connsiteX5" fmla="*/ 1356818 w 1621876"/>
              <a:gd name="connsiteY5" fmla="*/ 638398 h 3497531"/>
              <a:gd name="connsiteX6" fmla="*/ 1356818 w 1621876"/>
              <a:gd name="connsiteY6" fmla="*/ 739322 h 3497531"/>
              <a:gd name="connsiteX7" fmla="*/ 739322 w 1621876"/>
              <a:gd name="connsiteY7" fmla="*/ 1356819 h 3497531"/>
              <a:gd name="connsiteX8" fmla="*/ 638398 w 1621876"/>
              <a:gd name="connsiteY8" fmla="*/ 1356819 h 3497531"/>
              <a:gd name="connsiteX9" fmla="*/ 20901 w 1621876"/>
              <a:gd name="connsiteY9" fmla="*/ 739322 h 3497531"/>
              <a:gd name="connsiteX10" fmla="*/ 20901 w 1621876"/>
              <a:gd name="connsiteY10" fmla="*/ 638398 h 3497531"/>
              <a:gd name="connsiteX11" fmla="*/ 638398 w 1621876"/>
              <a:gd name="connsiteY11" fmla="*/ 20901 h 3497531"/>
              <a:gd name="connsiteX12" fmla="*/ 688860 w 1621876"/>
              <a:gd name="connsiteY12" fmla="*/ 0 h 3497531"/>
              <a:gd name="connsiteX0" fmla="*/ 688860 w 1377719"/>
              <a:gd name="connsiteY0" fmla="*/ 0 h 1377720"/>
              <a:gd name="connsiteX1" fmla="*/ 739322 w 1377719"/>
              <a:gd name="connsiteY1" fmla="*/ 20901 h 1377720"/>
              <a:gd name="connsiteX2" fmla="*/ 1356818 w 1377719"/>
              <a:gd name="connsiteY2" fmla="*/ 638398 h 1377720"/>
              <a:gd name="connsiteX3" fmla="*/ 1356818 w 1377719"/>
              <a:gd name="connsiteY3" fmla="*/ 739322 h 1377720"/>
              <a:gd name="connsiteX4" fmla="*/ 739322 w 1377719"/>
              <a:gd name="connsiteY4" fmla="*/ 1356819 h 1377720"/>
              <a:gd name="connsiteX5" fmla="*/ 638398 w 1377719"/>
              <a:gd name="connsiteY5" fmla="*/ 1356819 h 1377720"/>
              <a:gd name="connsiteX6" fmla="*/ 20901 w 1377719"/>
              <a:gd name="connsiteY6" fmla="*/ 739322 h 1377720"/>
              <a:gd name="connsiteX7" fmla="*/ 20901 w 1377719"/>
              <a:gd name="connsiteY7" fmla="*/ 638398 h 1377720"/>
              <a:gd name="connsiteX8" fmla="*/ 638398 w 1377719"/>
              <a:gd name="connsiteY8" fmla="*/ 20901 h 1377720"/>
              <a:gd name="connsiteX9" fmla="*/ 688860 w 1377719"/>
              <a:gd name="connsiteY9" fmla="*/ 0 h 1377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77719" h="1377720">
                <a:moveTo>
                  <a:pt x="688860" y="0"/>
                </a:moveTo>
                <a:cubicBezTo>
                  <a:pt x="707124" y="0"/>
                  <a:pt x="725387" y="6967"/>
                  <a:pt x="739322" y="20901"/>
                </a:cubicBezTo>
                <a:lnTo>
                  <a:pt x="1356818" y="638398"/>
                </a:lnTo>
                <a:cubicBezTo>
                  <a:pt x="1384687" y="666267"/>
                  <a:pt x="1384687" y="711453"/>
                  <a:pt x="1356818" y="739322"/>
                </a:cubicBezTo>
                <a:lnTo>
                  <a:pt x="739322" y="1356819"/>
                </a:lnTo>
                <a:cubicBezTo>
                  <a:pt x="711453" y="1384688"/>
                  <a:pt x="666267" y="1384688"/>
                  <a:pt x="638398" y="1356819"/>
                </a:cubicBezTo>
                <a:lnTo>
                  <a:pt x="20901" y="739322"/>
                </a:lnTo>
                <a:cubicBezTo>
                  <a:pt x="-6968" y="711453"/>
                  <a:pt x="-6968" y="666267"/>
                  <a:pt x="20901" y="638398"/>
                </a:cubicBezTo>
                <a:lnTo>
                  <a:pt x="638398" y="20901"/>
                </a:lnTo>
                <a:cubicBezTo>
                  <a:pt x="652332" y="6967"/>
                  <a:pt x="670596" y="0"/>
                  <a:pt x="68886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sz="3200" b="1" dirty="0" smtClean="0">
                <a:latin typeface="Bebas Neue" charset="0"/>
                <a:ea typeface="Bebas Neue" charset="0"/>
                <a:cs typeface="Bebas Neue" charset="0"/>
              </a:rPr>
              <a:t>05</a:t>
            </a:r>
            <a:endParaRPr lang="en-US" sz="3200" b="1" dirty="0"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9" name="Freeform 18"/>
          <p:cNvSpPr/>
          <p:nvPr/>
        </p:nvSpPr>
        <p:spPr>
          <a:xfrm>
            <a:off x="7840802" y="2714638"/>
            <a:ext cx="482881" cy="482882"/>
          </a:xfrm>
          <a:custGeom>
            <a:avLst/>
            <a:gdLst>
              <a:gd name="connsiteX0" fmla="*/ 1621876 w 4116165"/>
              <a:gd name="connsiteY0" fmla="*/ 814807 h 3497531"/>
              <a:gd name="connsiteX1" fmla="*/ 3927730 w 4116165"/>
              <a:gd name="connsiteY1" fmla="*/ 814807 h 3497531"/>
              <a:gd name="connsiteX2" fmla="*/ 4116165 w 4116165"/>
              <a:gd name="connsiteY2" fmla="*/ 1003242 h 3497531"/>
              <a:gd name="connsiteX3" fmla="*/ 4116165 w 4116165"/>
              <a:gd name="connsiteY3" fmla="*/ 3309096 h 3497531"/>
              <a:gd name="connsiteX4" fmla="*/ 3927730 w 4116165"/>
              <a:gd name="connsiteY4" fmla="*/ 3497531 h 3497531"/>
              <a:gd name="connsiteX5" fmla="*/ 1621876 w 4116165"/>
              <a:gd name="connsiteY5" fmla="*/ 3497531 h 3497531"/>
              <a:gd name="connsiteX6" fmla="*/ 1433441 w 4116165"/>
              <a:gd name="connsiteY6" fmla="*/ 3309096 h 3497531"/>
              <a:gd name="connsiteX7" fmla="*/ 1433441 w 4116165"/>
              <a:gd name="connsiteY7" fmla="*/ 1003242 h 3497531"/>
              <a:gd name="connsiteX8" fmla="*/ 1621876 w 4116165"/>
              <a:gd name="connsiteY8" fmla="*/ 814807 h 3497531"/>
              <a:gd name="connsiteX9" fmla="*/ 688860 w 4116165"/>
              <a:gd name="connsiteY9" fmla="*/ 0 h 3497531"/>
              <a:gd name="connsiteX10" fmla="*/ 739322 w 4116165"/>
              <a:gd name="connsiteY10" fmla="*/ 20901 h 3497531"/>
              <a:gd name="connsiteX11" fmla="*/ 1356818 w 4116165"/>
              <a:gd name="connsiteY11" fmla="*/ 638398 h 3497531"/>
              <a:gd name="connsiteX12" fmla="*/ 1356818 w 4116165"/>
              <a:gd name="connsiteY12" fmla="*/ 739322 h 3497531"/>
              <a:gd name="connsiteX13" fmla="*/ 739322 w 4116165"/>
              <a:gd name="connsiteY13" fmla="*/ 1356819 h 3497531"/>
              <a:gd name="connsiteX14" fmla="*/ 638398 w 4116165"/>
              <a:gd name="connsiteY14" fmla="*/ 1356819 h 3497531"/>
              <a:gd name="connsiteX15" fmla="*/ 20901 w 4116165"/>
              <a:gd name="connsiteY15" fmla="*/ 739322 h 3497531"/>
              <a:gd name="connsiteX16" fmla="*/ 20901 w 4116165"/>
              <a:gd name="connsiteY16" fmla="*/ 638398 h 3497531"/>
              <a:gd name="connsiteX17" fmla="*/ 638398 w 4116165"/>
              <a:gd name="connsiteY17" fmla="*/ 20901 h 3497531"/>
              <a:gd name="connsiteX18" fmla="*/ 688860 w 4116165"/>
              <a:gd name="connsiteY18" fmla="*/ 0 h 3497531"/>
              <a:gd name="connsiteX0" fmla="*/ 1433441 w 4116165"/>
              <a:gd name="connsiteY0" fmla="*/ 1003242 h 3497531"/>
              <a:gd name="connsiteX1" fmla="*/ 3927730 w 4116165"/>
              <a:gd name="connsiteY1" fmla="*/ 814807 h 3497531"/>
              <a:gd name="connsiteX2" fmla="*/ 4116165 w 4116165"/>
              <a:gd name="connsiteY2" fmla="*/ 1003242 h 3497531"/>
              <a:gd name="connsiteX3" fmla="*/ 4116165 w 4116165"/>
              <a:gd name="connsiteY3" fmla="*/ 3309096 h 3497531"/>
              <a:gd name="connsiteX4" fmla="*/ 3927730 w 4116165"/>
              <a:gd name="connsiteY4" fmla="*/ 3497531 h 3497531"/>
              <a:gd name="connsiteX5" fmla="*/ 1621876 w 4116165"/>
              <a:gd name="connsiteY5" fmla="*/ 3497531 h 3497531"/>
              <a:gd name="connsiteX6" fmla="*/ 1433441 w 4116165"/>
              <a:gd name="connsiteY6" fmla="*/ 3309096 h 3497531"/>
              <a:gd name="connsiteX7" fmla="*/ 1433441 w 4116165"/>
              <a:gd name="connsiteY7" fmla="*/ 1003242 h 3497531"/>
              <a:gd name="connsiteX8" fmla="*/ 688860 w 4116165"/>
              <a:gd name="connsiteY8" fmla="*/ 0 h 3497531"/>
              <a:gd name="connsiteX9" fmla="*/ 739322 w 4116165"/>
              <a:gd name="connsiteY9" fmla="*/ 20901 h 3497531"/>
              <a:gd name="connsiteX10" fmla="*/ 1356818 w 4116165"/>
              <a:gd name="connsiteY10" fmla="*/ 638398 h 3497531"/>
              <a:gd name="connsiteX11" fmla="*/ 1356818 w 4116165"/>
              <a:gd name="connsiteY11" fmla="*/ 739322 h 3497531"/>
              <a:gd name="connsiteX12" fmla="*/ 739322 w 4116165"/>
              <a:gd name="connsiteY12" fmla="*/ 1356819 h 3497531"/>
              <a:gd name="connsiteX13" fmla="*/ 638398 w 4116165"/>
              <a:gd name="connsiteY13" fmla="*/ 1356819 h 3497531"/>
              <a:gd name="connsiteX14" fmla="*/ 20901 w 4116165"/>
              <a:gd name="connsiteY14" fmla="*/ 739322 h 3497531"/>
              <a:gd name="connsiteX15" fmla="*/ 20901 w 4116165"/>
              <a:gd name="connsiteY15" fmla="*/ 638398 h 3497531"/>
              <a:gd name="connsiteX16" fmla="*/ 638398 w 4116165"/>
              <a:gd name="connsiteY16" fmla="*/ 20901 h 3497531"/>
              <a:gd name="connsiteX17" fmla="*/ 688860 w 4116165"/>
              <a:gd name="connsiteY17" fmla="*/ 0 h 3497531"/>
              <a:gd name="connsiteX0" fmla="*/ 1433441 w 4116165"/>
              <a:gd name="connsiteY0" fmla="*/ 3309096 h 3497531"/>
              <a:gd name="connsiteX1" fmla="*/ 3927730 w 4116165"/>
              <a:gd name="connsiteY1" fmla="*/ 814807 h 3497531"/>
              <a:gd name="connsiteX2" fmla="*/ 4116165 w 4116165"/>
              <a:gd name="connsiteY2" fmla="*/ 1003242 h 3497531"/>
              <a:gd name="connsiteX3" fmla="*/ 4116165 w 4116165"/>
              <a:gd name="connsiteY3" fmla="*/ 3309096 h 3497531"/>
              <a:gd name="connsiteX4" fmla="*/ 3927730 w 4116165"/>
              <a:gd name="connsiteY4" fmla="*/ 3497531 h 3497531"/>
              <a:gd name="connsiteX5" fmla="*/ 1621876 w 4116165"/>
              <a:gd name="connsiteY5" fmla="*/ 3497531 h 3497531"/>
              <a:gd name="connsiteX6" fmla="*/ 1433441 w 4116165"/>
              <a:gd name="connsiteY6" fmla="*/ 3309096 h 3497531"/>
              <a:gd name="connsiteX7" fmla="*/ 688860 w 4116165"/>
              <a:gd name="connsiteY7" fmla="*/ 0 h 3497531"/>
              <a:gd name="connsiteX8" fmla="*/ 739322 w 4116165"/>
              <a:gd name="connsiteY8" fmla="*/ 20901 h 3497531"/>
              <a:gd name="connsiteX9" fmla="*/ 1356818 w 4116165"/>
              <a:gd name="connsiteY9" fmla="*/ 638398 h 3497531"/>
              <a:gd name="connsiteX10" fmla="*/ 1356818 w 4116165"/>
              <a:gd name="connsiteY10" fmla="*/ 739322 h 3497531"/>
              <a:gd name="connsiteX11" fmla="*/ 739322 w 4116165"/>
              <a:gd name="connsiteY11" fmla="*/ 1356819 h 3497531"/>
              <a:gd name="connsiteX12" fmla="*/ 638398 w 4116165"/>
              <a:gd name="connsiteY12" fmla="*/ 1356819 h 3497531"/>
              <a:gd name="connsiteX13" fmla="*/ 20901 w 4116165"/>
              <a:gd name="connsiteY13" fmla="*/ 739322 h 3497531"/>
              <a:gd name="connsiteX14" fmla="*/ 20901 w 4116165"/>
              <a:gd name="connsiteY14" fmla="*/ 638398 h 3497531"/>
              <a:gd name="connsiteX15" fmla="*/ 638398 w 4116165"/>
              <a:gd name="connsiteY15" fmla="*/ 20901 h 3497531"/>
              <a:gd name="connsiteX16" fmla="*/ 688860 w 4116165"/>
              <a:gd name="connsiteY16" fmla="*/ 0 h 3497531"/>
              <a:gd name="connsiteX0" fmla="*/ 1433441 w 4116165"/>
              <a:gd name="connsiteY0" fmla="*/ 3309096 h 3497531"/>
              <a:gd name="connsiteX1" fmla="*/ 4116165 w 4116165"/>
              <a:gd name="connsiteY1" fmla="*/ 1003242 h 3497531"/>
              <a:gd name="connsiteX2" fmla="*/ 4116165 w 4116165"/>
              <a:gd name="connsiteY2" fmla="*/ 3309096 h 3497531"/>
              <a:gd name="connsiteX3" fmla="*/ 3927730 w 4116165"/>
              <a:gd name="connsiteY3" fmla="*/ 3497531 h 3497531"/>
              <a:gd name="connsiteX4" fmla="*/ 1621876 w 4116165"/>
              <a:gd name="connsiteY4" fmla="*/ 3497531 h 3497531"/>
              <a:gd name="connsiteX5" fmla="*/ 1433441 w 4116165"/>
              <a:gd name="connsiteY5" fmla="*/ 3309096 h 3497531"/>
              <a:gd name="connsiteX6" fmla="*/ 688860 w 4116165"/>
              <a:gd name="connsiteY6" fmla="*/ 0 h 3497531"/>
              <a:gd name="connsiteX7" fmla="*/ 739322 w 4116165"/>
              <a:gd name="connsiteY7" fmla="*/ 20901 h 3497531"/>
              <a:gd name="connsiteX8" fmla="*/ 1356818 w 4116165"/>
              <a:gd name="connsiteY8" fmla="*/ 638398 h 3497531"/>
              <a:gd name="connsiteX9" fmla="*/ 1356818 w 4116165"/>
              <a:gd name="connsiteY9" fmla="*/ 739322 h 3497531"/>
              <a:gd name="connsiteX10" fmla="*/ 739322 w 4116165"/>
              <a:gd name="connsiteY10" fmla="*/ 1356819 h 3497531"/>
              <a:gd name="connsiteX11" fmla="*/ 638398 w 4116165"/>
              <a:gd name="connsiteY11" fmla="*/ 1356819 h 3497531"/>
              <a:gd name="connsiteX12" fmla="*/ 20901 w 4116165"/>
              <a:gd name="connsiteY12" fmla="*/ 739322 h 3497531"/>
              <a:gd name="connsiteX13" fmla="*/ 20901 w 4116165"/>
              <a:gd name="connsiteY13" fmla="*/ 638398 h 3497531"/>
              <a:gd name="connsiteX14" fmla="*/ 638398 w 4116165"/>
              <a:gd name="connsiteY14" fmla="*/ 20901 h 3497531"/>
              <a:gd name="connsiteX15" fmla="*/ 688860 w 4116165"/>
              <a:gd name="connsiteY15" fmla="*/ 0 h 3497531"/>
              <a:gd name="connsiteX0" fmla="*/ 1433441 w 4116165"/>
              <a:gd name="connsiteY0" fmla="*/ 3309096 h 3497531"/>
              <a:gd name="connsiteX1" fmla="*/ 4116165 w 4116165"/>
              <a:gd name="connsiteY1" fmla="*/ 3309096 h 3497531"/>
              <a:gd name="connsiteX2" fmla="*/ 3927730 w 4116165"/>
              <a:gd name="connsiteY2" fmla="*/ 3497531 h 3497531"/>
              <a:gd name="connsiteX3" fmla="*/ 1621876 w 4116165"/>
              <a:gd name="connsiteY3" fmla="*/ 3497531 h 3497531"/>
              <a:gd name="connsiteX4" fmla="*/ 1433441 w 4116165"/>
              <a:gd name="connsiteY4" fmla="*/ 3309096 h 3497531"/>
              <a:gd name="connsiteX5" fmla="*/ 688860 w 4116165"/>
              <a:gd name="connsiteY5" fmla="*/ 0 h 3497531"/>
              <a:gd name="connsiteX6" fmla="*/ 739322 w 4116165"/>
              <a:gd name="connsiteY6" fmla="*/ 20901 h 3497531"/>
              <a:gd name="connsiteX7" fmla="*/ 1356818 w 4116165"/>
              <a:gd name="connsiteY7" fmla="*/ 638398 h 3497531"/>
              <a:gd name="connsiteX8" fmla="*/ 1356818 w 4116165"/>
              <a:gd name="connsiteY8" fmla="*/ 739322 h 3497531"/>
              <a:gd name="connsiteX9" fmla="*/ 739322 w 4116165"/>
              <a:gd name="connsiteY9" fmla="*/ 1356819 h 3497531"/>
              <a:gd name="connsiteX10" fmla="*/ 638398 w 4116165"/>
              <a:gd name="connsiteY10" fmla="*/ 1356819 h 3497531"/>
              <a:gd name="connsiteX11" fmla="*/ 20901 w 4116165"/>
              <a:gd name="connsiteY11" fmla="*/ 739322 h 3497531"/>
              <a:gd name="connsiteX12" fmla="*/ 20901 w 4116165"/>
              <a:gd name="connsiteY12" fmla="*/ 638398 h 3497531"/>
              <a:gd name="connsiteX13" fmla="*/ 638398 w 4116165"/>
              <a:gd name="connsiteY13" fmla="*/ 20901 h 3497531"/>
              <a:gd name="connsiteX14" fmla="*/ 688860 w 4116165"/>
              <a:gd name="connsiteY14" fmla="*/ 0 h 3497531"/>
              <a:gd name="connsiteX0" fmla="*/ 1433441 w 3927730"/>
              <a:gd name="connsiteY0" fmla="*/ 3309096 h 3497531"/>
              <a:gd name="connsiteX1" fmla="*/ 3927730 w 3927730"/>
              <a:gd name="connsiteY1" fmla="*/ 3497531 h 3497531"/>
              <a:gd name="connsiteX2" fmla="*/ 1621876 w 3927730"/>
              <a:gd name="connsiteY2" fmla="*/ 3497531 h 3497531"/>
              <a:gd name="connsiteX3" fmla="*/ 1433441 w 3927730"/>
              <a:gd name="connsiteY3" fmla="*/ 3309096 h 3497531"/>
              <a:gd name="connsiteX4" fmla="*/ 688860 w 3927730"/>
              <a:gd name="connsiteY4" fmla="*/ 0 h 3497531"/>
              <a:gd name="connsiteX5" fmla="*/ 739322 w 3927730"/>
              <a:gd name="connsiteY5" fmla="*/ 20901 h 3497531"/>
              <a:gd name="connsiteX6" fmla="*/ 1356818 w 3927730"/>
              <a:gd name="connsiteY6" fmla="*/ 638398 h 3497531"/>
              <a:gd name="connsiteX7" fmla="*/ 1356818 w 3927730"/>
              <a:gd name="connsiteY7" fmla="*/ 739322 h 3497531"/>
              <a:gd name="connsiteX8" fmla="*/ 739322 w 3927730"/>
              <a:gd name="connsiteY8" fmla="*/ 1356819 h 3497531"/>
              <a:gd name="connsiteX9" fmla="*/ 638398 w 3927730"/>
              <a:gd name="connsiteY9" fmla="*/ 1356819 h 3497531"/>
              <a:gd name="connsiteX10" fmla="*/ 20901 w 3927730"/>
              <a:gd name="connsiteY10" fmla="*/ 739322 h 3497531"/>
              <a:gd name="connsiteX11" fmla="*/ 20901 w 3927730"/>
              <a:gd name="connsiteY11" fmla="*/ 638398 h 3497531"/>
              <a:gd name="connsiteX12" fmla="*/ 638398 w 3927730"/>
              <a:gd name="connsiteY12" fmla="*/ 20901 h 3497531"/>
              <a:gd name="connsiteX13" fmla="*/ 688860 w 3927730"/>
              <a:gd name="connsiteY13" fmla="*/ 0 h 3497531"/>
              <a:gd name="connsiteX0" fmla="*/ 1433441 w 1621876"/>
              <a:gd name="connsiteY0" fmla="*/ 3309096 h 3497531"/>
              <a:gd name="connsiteX1" fmla="*/ 1621876 w 1621876"/>
              <a:gd name="connsiteY1" fmla="*/ 3497531 h 3497531"/>
              <a:gd name="connsiteX2" fmla="*/ 1433441 w 1621876"/>
              <a:gd name="connsiteY2" fmla="*/ 3309096 h 3497531"/>
              <a:gd name="connsiteX3" fmla="*/ 688860 w 1621876"/>
              <a:gd name="connsiteY3" fmla="*/ 0 h 3497531"/>
              <a:gd name="connsiteX4" fmla="*/ 739322 w 1621876"/>
              <a:gd name="connsiteY4" fmla="*/ 20901 h 3497531"/>
              <a:gd name="connsiteX5" fmla="*/ 1356818 w 1621876"/>
              <a:gd name="connsiteY5" fmla="*/ 638398 h 3497531"/>
              <a:gd name="connsiteX6" fmla="*/ 1356818 w 1621876"/>
              <a:gd name="connsiteY6" fmla="*/ 739322 h 3497531"/>
              <a:gd name="connsiteX7" fmla="*/ 739322 w 1621876"/>
              <a:gd name="connsiteY7" fmla="*/ 1356819 h 3497531"/>
              <a:gd name="connsiteX8" fmla="*/ 638398 w 1621876"/>
              <a:gd name="connsiteY8" fmla="*/ 1356819 h 3497531"/>
              <a:gd name="connsiteX9" fmla="*/ 20901 w 1621876"/>
              <a:gd name="connsiteY9" fmla="*/ 739322 h 3497531"/>
              <a:gd name="connsiteX10" fmla="*/ 20901 w 1621876"/>
              <a:gd name="connsiteY10" fmla="*/ 638398 h 3497531"/>
              <a:gd name="connsiteX11" fmla="*/ 638398 w 1621876"/>
              <a:gd name="connsiteY11" fmla="*/ 20901 h 3497531"/>
              <a:gd name="connsiteX12" fmla="*/ 688860 w 1621876"/>
              <a:gd name="connsiteY12" fmla="*/ 0 h 3497531"/>
              <a:gd name="connsiteX0" fmla="*/ 688860 w 1377719"/>
              <a:gd name="connsiteY0" fmla="*/ 0 h 1377720"/>
              <a:gd name="connsiteX1" fmla="*/ 739322 w 1377719"/>
              <a:gd name="connsiteY1" fmla="*/ 20901 h 1377720"/>
              <a:gd name="connsiteX2" fmla="*/ 1356818 w 1377719"/>
              <a:gd name="connsiteY2" fmla="*/ 638398 h 1377720"/>
              <a:gd name="connsiteX3" fmla="*/ 1356818 w 1377719"/>
              <a:gd name="connsiteY3" fmla="*/ 739322 h 1377720"/>
              <a:gd name="connsiteX4" fmla="*/ 739322 w 1377719"/>
              <a:gd name="connsiteY4" fmla="*/ 1356819 h 1377720"/>
              <a:gd name="connsiteX5" fmla="*/ 638398 w 1377719"/>
              <a:gd name="connsiteY5" fmla="*/ 1356819 h 1377720"/>
              <a:gd name="connsiteX6" fmla="*/ 20901 w 1377719"/>
              <a:gd name="connsiteY6" fmla="*/ 739322 h 1377720"/>
              <a:gd name="connsiteX7" fmla="*/ 20901 w 1377719"/>
              <a:gd name="connsiteY7" fmla="*/ 638398 h 1377720"/>
              <a:gd name="connsiteX8" fmla="*/ 638398 w 1377719"/>
              <a:gd name="connsiteY8" fmla="*/ 20901 h 1377720"/>
              <a:gd name="connsiteX9" fmla="*/ 688860 w 1377719"/>
              <a:gd name="connsiteY9" fmla="*/ 0 h 1377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77719" h="1377720">
                <a:moveTo>
                  <a:pt x="688860" y="0"/>
                </a:moveTo>
                <a:cubicBezTo>
                  <a:pt x="707124" y="0"/>
                  <a:pt x="725387" y="6967"/>
                  <a:pt x="739322" y="20901"/>
                </a:cubicBezTo>
                <a:lnTo>
                  <a:pt x="1356818" y="638398"/>
                </a:lnTo>
                <a:cubicBezTo>
                  <a:pt x="1384687" y="666267"/>
                  <a:pt x="1384687" y="711453"/>
                  <a:pt x="1356818" y="739322"/>
                </a:cubicBezTo>
                <a:lnTo>
                  <a:pt x="739322" y="1356819"/>
                </a:lnTo>
                <a:cubicBezTo>
                  <a:pt x="711453" y="1384688"/>
                  <a:pt x="666267" y="1384688"/>
                  <a:pt x="638398" y="1356819"/>
                </a:cubicBezTo>
                <a:lnTo>
                  <a:pt x="20901" y="739322"/>
                </a:lnTo>
                <a:cubicBezTo>
                  <a:pt x="-6968" y="711453"/>
                  <a:pt x="-6968" y="666267"/>
                  <a:pt x="20901" y="638398"/>
                </a:cubicBezTo>
                <a:lnTo>
                  <a:pt x="638398" y="20901"/>
                </a:lnTo>
                <a:cubicBezTo>
                  <a:pt x="652332" y="6967"/>
                  <a:pt x="670596" y="0"/>
                  <a:pt x="688860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sz="1600" b="1" dirty="0" smtClean="0">
                <a:latin typeface="Bebas Neue" charset="0"/>
                <a:ea typeface="Bebas Neue" charset="0"/>
                <a:cs typeface="Bebas Neue" charset="0"/>
              </a:rPr>
              <a:t>06</a:t>
            </a:r>
            <a:endParaRPr lang="en-US" sz="1600" b="1" dirty="0"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0" name="Freeform 19"/>
          <p:cNvSpPr/>
          <p:nvPr/>
        </p:nvSpPr>
        <p:spPr>
          <a:xfrm>
            <a:off x="9212039" y="2714638"/>
            <a:ext cx="482881" cy="482882"/>
          </a:xfrm>
          <a:custGeom>
            <a:avLst/>
            <a:gdLst>
              <a:gd name="connsiteX0" fmla="*/ 1621876 w 4116165"/>
              <a:gd name="connsiteY0" fmla="*/ 814807 h 3497531"/>
              <a:gd name="connsiteX1" fmla="*/ 3927730 w 4116165"/>
              <a:gd name="connsiteY1" fmla="*/ 814807 h 3497531"/>
              <a:gd name="connsiteX2" fmla="*/ 4116165 w 4116165"/>
              <a:gd name="connsiteY2" fmla="*/ 1003242 h 3497531"/>
              <a:gd name="connsiteX3" fmla="*/ 4116165 w 4116165"/>
              <a:gd name="connsiteY3" fmla="*/ 3309096 h 3497531"/>
              <a:gd name="connsiteX4" fmla="*/ 3927730 w 4116165"/>
              <a:gd name="connsiteY4" fmla="*/ 3497531 h 3497531"/>
              <a:gd name="connsiteX5" fmla="*/ 1621876 w 4116165"/>
              <a:gd name="connsiteY5" fmla="*/ 3497531 h 3497531"/>
              <a:gd name="connsiteX6" fmla="*/ 1433441 w 4116165"/>
              <a:gd name="connsiteY6" fmla="*/ 3309096 h 3497531"/>
              <a:gd name="connsiteX7" fmla="*/ 1433441 w 4116165"/>
              <a:gd name="connsiteY7" fmla="*/ 1003242 h 3497531"/>
              <a:gd name="connsiteX8" fmla="*/ 1621876 w 4116165"/>
              <a:gd name="connsiteY8" fmla="*/ 814807 h 3497531"/>
              <a:gd name="connsiteX9" fmla="*/ 688860 w 4116165"/>
              <a:gd name="connsiteY9" fmla="*/ 0 h 3497531"/>
              <a:gd name="connsiteX10" fmla="*/ 739322 w 4116165"/>
              <a:gd name="connsiteY10" fmla="*/ 20901 h 3497531"/>
              <a:gd name="connsiteX11" fmla="*/ 1356818 w 4116165"/>
              <a:gd name="connsiteY11" fmla="*/ 638398 h 3497531"/>
              <a:gd name="connsiteX12" fmla="*/ 1356818 w 4116165"/>
              <a:gd name="connsiteY12" fmla="*/ 739322 h 3497531"/>
              <a:gd name="connsiteX13" fmla="*/ 739322 w 4116165"/>
              <a:gd name="connsiteY13" fmla="*/ 1356819 h 3497531"/>
              <a:gd name="connsiteX14" fmla="*/ 638398 w 4116165"/>
              <a:gd name="connsiteY14" fmla="*/ 1356819 h 3497531"/>
              <a:gd name="connsiteX15" fmla="*/ 20901 w 4116165"/>
              <a:gd name="connsiteY15" fmla="*/ 739322 h 3497531"/>
              <a:gd name="connsiteX16" fmla="*/ 20901 w 4116165"/>
              <a:gd name="connsiteY16" fmla="*/ 638398 h 3497531"/>
              <a:gd name="connsiteX17" fmla="*/ 638398 w 4116165"/>
              <a:gd name="connsiteY17" fmla="*/ 20901 h 3497531"/>
              <a:gd name="connsiteX18" fmla="*/ 688860 w 4116165"/>
              <a:gd name="connsiteY18" fmla="*/ 0 h 3497531"/>
              <a:gd name="connsiteX0" fmla="*/ 1433441 w 4116165"/>
              <a:gd name="connsiteY0" fmla="*/ 1003242 h 3497531"/>
              <a:gd name="connsiteX1" fmla="*/ 3927730 w 4116165"/>
              <a:gd name="connsiteY1" fmla="*/ 814807 h 3497531"/>
              <a:gd name="connsiteX2" fmla="*/ 4116165 w 4116165"/>
              <a:gd name="connsiteY2" fmla="*/ 1003242 h 3497531"/>
              <a:gd name="connsiteX3" fmla="*/ 4116165 w 4116165"/>
              <a:gd name="connsiteY3" fmla="*/ 3309096 h 3497531"/>
              <a:gd name="connsiteX4" fmla="*/ 3927730 w 4116165"/>
              <a:gd name="connsiteY4" fmla="*/ 3497531 h 3497531"/>
              <a:gd name="connsiteX5" fmla="*/ 1621876 w 4116165"/>
              <a:gd name="connsiteY5" fmla="*/ 3497531 h 3497531"/>
              <a:gd name="connsiteX6" fmla="*/ 1433441 w 4116165"/>
              <a:gd name="connsiteY6" fmla="*/ 3309096 h 3497531"/>
              <a:gd name="connsiteX7" fmla="*/ 1433441 w 4116165"/>
              <a:gd name="connsiteY7" fmla="*/ 1003242 h 3497531"/>
              <a:gd name="connsiteX8" fmla="*/ 688860 w 4116165"/>
              <a:gd name="connsiteY8" fmla="*/ 0 h 3497531"/>
              <a:gd name="connsiteX9" fmla="*/ 739322 w 4116165"/>
              <a:gd name="connsiteY9" fmla="*/ 20901 h 3497531"/>
              <a:gd name="connsiteX10" fmla="*/ 1356818 w 4116165"/>
              <a:gd name="connsiteY10" fmla="*/ 638398 h 3497531"/>
              <a:gd name="connsiteX11" fmla="*/ 1356818 w 4116165"/>
              <a:gd name="connsiteY11" fmla="*/ 739322 h 3497531"/>
              <a:gd name="connsiteX12" fmla="*/ 739322 w 4116165"/>
              <a:gd name="connsiteY12" fmla="*/ 1356819 h 3497531"/>
              <a:gd name="connsiteX13" fmla="*/ 638398 w 4116165"/>
              <a:gd name="connsiteY13" fmla="*/ 1356819 h 3497531"/>
              <a:gd name="connsiteX14" fmla="*/ 20901 w 4116165"/>
              <a:gd name="connsiteY14" fmla="*/ 739322 h 3497531"/>
              <a:gd name="connsiteX15" fmla="*/ 20901 w 4116165"/>
              <a:gd name="connsiteY15" fmla="*/ 638398 h 3497531"/>
              <a:gd name="connsiteX16" fmla="*/ 638398 w 4116165"/>
              <a:gd name="connsiteY16" fmla="*/ 20901 h 3497531"/>
              <a:gd name="connsiteX17" fmla="*/ 688860 w 4116165"/>
              <a:gd name="connsiteY17" fmla="*/ 0 h 3497531"/>
              <a:gd name="connsiteX0" fmla="*/ 1433441 w 4116165"/>
              <a:gd name="connsiteY0" fmla="*/ 3309096 h 3497531"/>
              <a:gd name="connsiteX1" fmla="*/ 3927730 w 4116165"/>
              <a:gd name="connsiteY1" fmla="*/ 814807 h 3497531"/>
              <a:gd name="connsiteX2" fmla="*/ 4116165 w 4116165"/>
              <a:gd name="connsiteY2" fmla="*/ 1003242 h 3497531"/>
              <a:gd name="connsiteX3" fmla="*/ 4116165 w 4116165"/>
              <a:gd name="connsiteY3" fmla="*/ 3309096 h 3497531"/>
              <a:gd name="connsiteX4" fmla="*/ 3927730 w 4116165"/>
              <a:gd name="connsiteY4" fmla="*/ 3497531 h 3497531"/>
              <a:gd name="connsiteX5" fmla="*/ 1621876 w 4116165"/>
              <a:gd name="connsiteY5" fmla="*/ 3497531 h 3497531"/>
              <a:gd name="connsiteX6" fmla="*/ 1433441 w 4116165"/>
              <a:gd name="connsiteY6" fmla="*/ 3309096 h 3497531"/>
              <a:gd name="connsiteX7" fmla="*/ 688860 w 4116165"/>
              <a:gd name="connsiteY7" fmla="*/ 0 h 3497531"/>
              <a:gd name="connsiteX8" fmla="*/ 739322 w 4116165"/>
              <a:gd name="connsiteY8" fmla="*/ 20901 h 3497531"/>
              <a:gd name="connsiteX9" fmla="*/ 1356818 w 4116165"/>
              <a:gd name="connsiteY9" fmla="*/ 638398 h 3497531"/>
              <a:gd name="connsiteX10" fmla="*/ 1356818 w 4116165"/>
              <a:gd name="connsiteY10" fmla="*/ 739322 h 3497531"/>
              <a:gd name="connsiteX11" fmla="*/ 739322 w 4116165"/>
              <a:gd name="connsiteY11" fmla="*/ 1356819 h 3497531"/>
              <a:gd name="connsiteX12" fmla="*/ 638398 w 4116165"/>
              <a:gd name="connsiteY12" fmla="*/ 1356819 h 3497531"/>
              <a:gd name="connsiteX13" fmla="*/ 20901 w 4116165"/>
              <a:gd name="connsiteY13" fmla="*/ 739322 h 3497531"/>
              <a:gd name="connsiteX14" fmla="*/ 20901 w 4116165"/>
              <a:gd name="connsiteY14" fmla="*/ 638398 h 3497531"/>
              <a:gd name="connsiteX15" fmla="*/ 638398 w 4116165"/>
              <a:gd name="connsiteY15" fmla="*/ 20901 h 3497531"/>
              <a:gd name="connsiteX16" fmla="*/ 688860 w 4116165"/>
              <a:gd name="connsiteY16" fmla="*/ 0 h 3497531"/>
              <a:gd name="connsiteX0" fmla="*/ 1433441 w 4116165"/>
              <a:gd name="connsiteY0" fmla="*/ 3309096 h 3497531"/>
              <a:gd name="connsiteX1" fmla="*/ 4116165 w 4116165"/>
              <a:gd name="connsiteY1" fmla="*/ 1003242 h 3497531"/>
              <a:gd name="connsiteX2" fmla="*/ 4116165 w 4116165"/>
              <a:gd name="connsiteY2" fmla="*/ 3309096 h 3497531"/>
              <a:gd name="connsiteX3" fmla="*/ 3927730 w 4116165"/>
              <a:gd name="connsiteY3" fmla="*/ 3497531 h 3497531"/>
              <a:gd name="connsiteX4" fmla="*/ 1621876 w 4116165"/>
              <a:gd name="connsiteY4" fmla="*/ 3497531 h 3497531"/>
              <a:gd name="connsiteX5" fmla="*/ 1433441 w 4116165"/>
              <a:gd name="connsiteY5" fmla="*/ 3309096 h 3497531"/>
              <a:gd name="connsiteX6" fmla="*/ 688860 w 4116165"/>
              <a:gd name="connsiteY6" fmla="*/ 0 h 3497531"/>
              <a:gd name="connsiteX7" fmla="*/ 739322 w 4116165"/>
              <a:gd name="connsiteY7" fmla="*/ 20901 h 3497531"/>
              <a:gd name="connsiteX8" fmla="*/ 1356818 w 4116165"/>
              <a:gd name="connsiteY8" fmla="*/ 638398 h 3497531"/>
              <a:gd name="connsiteX9" fmla="*/ 1356818 w 4116165"/>
              <a:gd name="connsiteY9" fmla="*/ 739322 h 3497531"/>
              <a:gd name="connsiteX10" fmla="*/ 739322 w 4116165"/>
              <a:gd name="connsiteY10" fmla="*/ 1356819 h 3497531"/>
              <a:gd name="connsiteX11" fmla="*/ 638398 w 4116165"/>
              <a:gd name="connsiteY11" fmla="*/ 1356819 h 3497531"/>
              <a:gd name="connsiteX12" fmla="*/ 20901 w 4116165"/>
              <a:gd name="connsiteY12" fmla="*/ 739322 h 3497531"/>
              <a:gd name="connsiteX13" fmla="*/ 20901 w 4116165"/>
              <a:gd name="connsiteY13" fmla="*/ 638398 h 3497531"/>
              <a:gd name="connsiteX14" fmla="*/ 638398 w 4116165"/>
              <a:gd name="connsiteY14" fmla="*/ 20901 h 3497531"/>
              <a:gd name="connsiteX15" fmla="*/ 688860 w 4116165"/>
              <a:gd name="connsiteY15" fmla="*/ 0 h 3497531"/>
              <a:gd name="connsiteX0" fmla="*/ 1433441 w 4116165"/>
              <a:gd name="connsiteY0" fmla="*/ 3309096 h 3497531"/>
              <a:gd name="connsiteX1" fmla="*/ 4116165 w 4116165"/>
              <a:gd name="connsiteY1" fmla="*/ 3309096 h 3497531"/>
              <a:gd name="connsiteX2" fmla="*/ 3927730 w 4116165"/>
              <a:gd name="connsiteY2" fmla="*/ 3497531 h 3497531"/>
              <a:gd name="connsiteX3" fmla="*/ 1621876 w 4116165"/>
              <a:gd name="connsiteY3" fmla="*/ 3497531 h 3497531"/>
              <a:gd name="connsiteX4" fmla="*/ 1433441 w 4116165"/>
              <a:gd name="connsiteY4" fmla="*/ 3309096 h 3497531"/>
              <a:gd name="connsiteX5" fmla="*/ 688860 w 4116165"/>
              <a:gd name="connsiteY5" fmla="*/ 0 h 3497531"/>
              <a:gd name="connsiteX6" fmla="*/ 739322 w 4116165"/>
              <a:gd name="connsiteY6" fmla="*/ 20901 h 3497531"/>
              <a:gd name="connsiteX7" fmla="*/ 1356818 w 4116165"/>
              <a:gd name="connsiteY7" fmla="*/ 638398 h 3497531"/>
              <a:gd name="connsiteX8" fmla="*/ 1356818 w 4116165"/>
              <a:gd name="connsiteY8" fmla="*/ 739322 h 3497531"/>
              <a:gd name="connsiteX9" fmla="*/ 739322 w 4116165"/>
              <a:gd name="connsiteY9" fmla="*/ 1356819 h 3497531"/>
              <a:gd name="connsiteX10" fmla="*/ 638398 w 4116165"/>
              <a:gd name="connsiteY10" fmla="*/ 1356819 h 3497531"/>
              <a:gd name="connsiteX11" fmla="*/ 20901 w 4116165"/>
              <a:gd name="connsiteY11" fmla="*/ 739322 h 3497531"/>
              <a:gd name="connsiteX12" fmla="*/ 20901 w 4116165"/>
              <a:gd name="connsiteY12" fmla="*/ 638398 h 3497531"/>
              <a:gd name="connsiteX13" fmla="*/ 638398 w 4116165"/>
              <a:gd name="connsiteY13" fmla="*/ 20901 h 3497531"/>
              <a:gd name="connsiteX14" fmla="*/ 688860 w 4116165"/>
              <a:gd name="connsiteY14" fmla="*/ 0 h 3497531"/>
              <a:gd name="connsiteX0" fmla="*/ 1433441 w 3927730"/>
              <a:gd name="connsiteY0" fmla="*/ 3309096 h 3497531"/>
              <a:gd name="connsiteX1" fmla="*/ 3927730 w 3927730"/>
              <a:gd name="connsiteY1" fmla="*/ 3497531 h 3497531"/>
              <a:gd name="connsiteX2" fmla="*/ 1621876 w 3927730"/>
              <a:gd name="connsiteY2" fmla="*/ 3497531 h 3497531"/>
              <a:gd name="connsiteX3" fmla="*/ 1433441 w 3927730"/>
              <a:gd name="connsiteY3" fmla="*/ 3309096 h 3497531"/>
              <a:gd name="connsiteX4" fmla="*/ 688860 w 3927730"/>
              <a:gd name="connsiteY4" fmla="*/ 0 h 3497531"/>
              <a:gd name="connsiteX5" fmla="*/ 739322 w 3927730"/>
              <a:gd name="connsiteY5" fmla="*/ 20901 h 3497531"/>
              <a:gd name="connsiteX6" fmla="*/ 1356818 w 3927730"/>
              <a:gd name="connsiteY6" fmla="*/ 638398 h 3497531"/>
              <a:gd name="connsiteX7" fmla="*/ 1356818 w 3927730"/>
              <a:gd name="connsiteY7" fmla="*/ 739322 h 3497531"/>
              <a:gd name="connsiteX8" fmla="*/ 739322 w 3927730"/>
              <a:gd name="connsiteY8" fmla="*/ 1356819 h 3497531"/>
              <a:gd name="connsiteX9" fmla="*/ 638398 w 3927730"/>
              <a:gd name="connsiteY9" fmla="*/ 1356819 h 3497531"/>
              <a:gd name="connsiteX10" fmla="*/ 20901 w 3927730"/>
              <a:gd name="connsiteY10" fmla="*/ 739322 h 3497531"/>
              <a:gd name="connsiteX11" fmla="*/ 20901 w 3927730"/>
              <a:gd name="connsiteY11" fmla="*/ 638398 h 3497531"/>
              <a:gd name="connsiteX12" fmla="*/ 638398 w 3927730"/>
              <a:gd name="connsiteY12" fmla="*/ 20901 h 3497531"/>
              <a:gd name="connsiteX13" fmla="*/ 688860 w 3927730"/>
              <a:gd name="connsiteY13" fmla="*/ 0 h 3497531"/>
              <a:gd name="connsiteX0" fmla="*/ 1433441 w 1621876"/>
              <a:gd name="connsiteY0" fmla="*/ 3309096 h 3497531"/>
              <a:gd name="connsiteX1" fmla="*/ 1621876 w 1621876"/>
              <a:gd name="connsiteY1" fmla="*/ 3497531 h 3497531"/>
              <a:gd name="connsiteX2" fmla="*/ 1433441 w 1621876"/>
              <a:gd name="connsiteY2" fmla="*/ 3309096 h 3497531"/>
              <a:gd name="connsiteX3" fmla="*/ 688860 w 1621876"/>
              <a:gd name="connsiteY3" fmla="*/ 0 h 3497531"/>
              <a:gd name="connsiteX4" fmla="*/ 739322 w 1621876"/>
              <a:gd name="connsiteY4" fmla="*/ 20901 h 3497531"/>
              <a:gd name="connsiteX5" fmla="*/ 1356818 w 1621876"/>
              <a:gd name="connsiteY5" fmla="*/ 638398 h 3497531"/>
              <a:gd name="connsiteX6" fmla="*/ 1356818 w 1621876"/>
              <a:gd name="connsiteY6" fmla="*/ 739322 h 3497531"/>
              <a:gd name="connsiteX7" fmla="*/ 739322 w 1621876"/>
              <a:gd name="connsiteY7" fmla="*/ 1356819 h 3497531"/>
              <a:gd name="connsiteX8" fmla="*/ 638398 w 1621876"/>
              <a:gd name="connsiteY8" fmla="*/ 1356819 h 3497531"/>
              <a:gd name="connsiteX9" fmla="*/ 20901 w 1621876"/>
              <a:gd name="connsiteY9" fmla="*/ 739322 h 3497531"/>
              <a:gd name="connsiteX10" fmla="*/ 20901 w 1621876"/>
              <a:gd name="connsiteY10" fmla="*/ 638398 h 3497531"/>
              <a:gd name="connsiteX11" fmla="*/ 638398 w 1621876"/>
              <a:gd name="connsiteY11" fmla="*/ 20901 h 3497531"/>
              <a:gd name="connsiteX12" fmla="*/ 688860 w 1621876"/>
              <a:gd name="connsiteY12" fmla="*/ 0 h 3497531"/>
              <a:gd name="connsiteX0" fmla="*/ 688860 w 1377719"/>
              <a:gd name="connsiteY0" fmla="*/ 0 h 1377720"/>
              <a:gd name="connsiteX1" fmla="*/ 739322 w 1377719"/>
              <a:gd name="connsiteY1" fmla="*/ 20901 h 1377720"/>
              <a:gd name="connsiteX2" fmla="*/ 1356818 w 1377719"/>
              <a:gd name="connsiteY2" fmla="*/ 638398 h 1377720"/>
              <a:gd name="connsiteX3" fmla="*/ 1356818 w 1377719"/>
              <a:gd name="connsiteY3" fmla="*/ 739322 h 1377720"/>
              <a:gd name="connsiteX4" fmla="*/ 739322 w 1377719"/>
              <a:gd name="connsiteY4" fmla="*/ 1356819 h 1377720"/>
              <a:gd name="connsiteX5" fmla="*/ 638398 w 1377719"/>
              <a:gd name="connsiteY5" fmla="*/ 1356819 h 1377720"/>
              <a:gd name="connsiteX6" fmla="*/ 20901 w 1377719"/>
              <a:gd name="connsiteY6" fmla="*/ 739322 h 1377720"/>
              <a:gd name="connsiteX7" fmla="*/ 20901 w 1377719"/>
              <a:gd name="connsiteY7" fmla="*/ 638398 h 1377720"/>
              <a:gd name="connsiteX8" fmla="*/ 638398 w 1377719"/>
              <a:gd name="connsiteY8" fmla="*/ 20901 h 1377720"/>
              <a:gd name="connsiteX9" fmla="*/ 688860 w 1377719"/>
              <a:gd name="connsiteY9" fmla="*/ 0 h 1377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77719" h="1377720">
                <a:moveTo>
                  <a:pt x="688860" y="0"/>
                </a:moveTo>
                <a:cubicBezTo>
                  <a:pt x="707124" y="0"/>
                  <a:pt x="725387" y="6967"/>
                  <a:pt x="739322" y="20901"/>
                </a:cubicBezTo>
                <a:lnTo>
                  <a:pt x="1356818" y="638398"/>
                </a:lnTo>
                <a:cubicBezTo>
                  <a:pt x="1384687" y="666267"/>
                  <a:pt x="1384687" y="711453"/>
                  <a:pt x="1356818" y="739322"/>
                </a:cubicBezTo>
                <a:lnTo>
                  <a:pt x="739322" y="1356819"/>
                </a:lnTo>
                <a:cubicBezTo>
                  <a:pt x="711453" y="1384688"/>
                  <a:pt x="666267" y="1384688"/>
                  <a:pt x="638398" y="1356819"/>
                </a:cubicBezTo>
                <a:lnTo>
                  <a:pt x="20901" y="739322"/>
                </a:lnTo>
                <a:cubicBezTo>
                  <a:pt x="-6968" y="711453"/>
                  <a:pt x="-6968" y="666267"/>
                  <a:pt x="20901" y="638398"/>
                </a:cubicBezTo>
                <a:lnTo>
                  <a:pt x="638398" y="20901"/>
                </a:lnTo>
                <a:cubicBezTo>
                  <a:pt x="652332" y="6967"/>
                  <a:pt x="670596" y="0"/>
                  <a:pt x="688860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sz="1600" b="1" dirty="0" smtClean="0">
                <a:latin typeface="Bebas Neue" charset="0"/>
                <a:ea typeface="Bebas Neue" charset="0"/>
                <a:cs typeface="Bebas Neue" charset="0"/>
              </a:rPr>
              <a:t>07</a:t>
            </a:r>
            <a:endParaRPr lang="en-US" sz="1600" b="1" dirty="0"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1" name="Freeform 20"/>
          <p:cNvSpPr/>
          <p:nvPr/>
        </p:nvSpPr>
        <p:spPr>
          <a:xfrm>
            <a:off x="10583275" y="2714638"/>
            <a:ext cx="482881" cy="482882"/>
          </a:xfrm>
          <a:custGeom>
            <a:avLst/>
            <a:gdLst>
              <a:gd name="connsiteX0" fmla="*/ 1621876 w 4116165"/>
              <a:gd name="connsiteY0" fmla="*/ 814807 h 3497531"/>
              <a:gd name="connsiteX1" fmla="*/ 3927730 w 4116165"/>
              <a:gd name="connsiteY1" fmla="*/ 814807 h 3497531"/>
              <a:gd name="connsiteX2" fmla="*/ 4116165 w 4116165"/>
              <a:gd name="connsiteY2" fmla="*/ 1003242 h 3497531"/>
              <a:gd name="connsiteX3" fmla="*/ 4116165 w 4116165"/>
              <a:gd name="connsiteY3" fmla="*/ 3309096 h 3497531"/>
              <a:gd name="connsiteX4" fmla="*/ 3927730 w 4116165"/>
              <a:gd name="connsiteY4" fmla="*/ 3497531 h 3497531"/>
              <a:gd name="connsiteX5" fmla="*/ 1621876 w 4116165"/>
              <a:gd name="connsiteY5" fmla="*/ 3497531 h 3497531"/>
              <a:gd name="connsiteX6" fmla="*/ 1433441 w 4116165"/>
              <a:gd name="connsiteY6" fmla="*/ 3309096 h 3497531"/>
              <a:gd name="connsiteX7" fmla="*/ 1433441 w 4116165"/>
              <a:gd name="connsiteY7" fmla="*/ 1003242 h 3497531"/>
              <a:gd name="connsiteX8" fmla="*/ 1621876 w 4116165"/>
              <a:gd name="connsiteY8" fmla="*/ 814807 h 3497531"/>
              <a:gd name="connsiteX9" fmla="*/ 688860 w 4116165"/>
              <a:gd name="connsiteY9" fmla="*/ 0 h 3497531"/>
              <a:gd name="connsiteX10" fmla="*/ 739322 w 4116165"/>
              <a:gd name="connsiteY10" fmla="*/ 20901 h 3497531"/>
              <a:gd name="connsiteX11" fmla="*/ 1356818 w 4116165"/>
              <a:gd name="connsiteY11" fmla="*/ 638398 h 3497531"/>
              <a:gd name="connsiteX12" fmla="*/ 1356818 w 4116165"/>
              <a:gd name="connsiteY12" fmla="*/ 739322 h 3497531"/>
              <a:gd name="connsiteX13" fmla="*/ 739322 w 4116165"/>
              <a:gd name="connsiteY13" fmla="*/ 1356819 h 3497531"/>
              <a:gd name="connsiteX14" fmla="*/ 638398 w 4116165"/>
              <a:gd name="connsiteY14" fmla="*/ 1356819 h 3497531"/>
              <a:gd name="connsiteX15" fmla="*/ 20901 w 4116165"/>
              <a:gd name="connsiteY15" fmla="*/ 739322 h 3497531"/>
              <a:gd name="connsiteX16" fmla="*/ 20901 w 4116165"/>
              <a:gd name="connsiteY16" fmla="*/ 638398 h 3497531"/>
              <a:gd name="connsiteX17" fmla="*/ 638398 w 4116165"/>
              <a:gd name="connsiteY17" fmla="*/ 20901 h 3497531"/>
              <a:gd name="connsiteX18" fmla="*/ 688860 w 4116165"/>
              <a:gd name="connsiteY18" fmla="*/ 0 h 3497531"/>
              <a:gd name="connsiteX0" fmla="*/ 1433441 w 4116165"/>
              <a:gd name="connsiteY0" fmla="*/ 1003242 h 3497531"/>
              <a:gd name="connsiteX1" fmla="*/ 3927730 w 4116165"/>
              <a:gd name="connsiteY1" fmla="*/ 814807 h 3497531"/>
              <a:gd name="connsiteX2" fmla="*/ 4116165 w 4116165"/>
              <a:gd name="connsiteY2" fmla="*/ 1003242 h 3497531"/>
              <a:gd name="connsiteX3" fmla="*/ 4116165 w 4116165"/>
              <a:gd name="connsiteY3" fmla="*/ 3309096 h 3497531"/>
              <a:gd name="connsiteX4" fmla="*/ 3927730 w 4116165"/>
              <a:gd name="connsiteY4" fmla="*/ 3497531 h 3497531"/>
              <a:gd name="connsiteX5" fmla="*/ 1621876 w 4116165"/>
              <a:gd name="connsiteY5" fmla="*/ 3497531 h 3497531"/>
              <a:gd name="connsiteX6" fmla="*/ 1433441 w 4116165"/>
              <a:gd name="connsiteY6" fmla="*/ 3309096 h 3497531"/>
              <a:gd name="connsiteX7" fmla="*/ 1433441 w 4116165"/>
              <a:gd name="connsiteY7" fmla="*/ 1003242 h 3497531"/>
              <a:gd name="connsiteX8" fmla="*/ 688860 w 4116165"/>
              <a:gd name="connsiteY8" fmla="*/ 0 h 3497531"/>
              <a:gd name="connsiteX9" fmla="*/ 739322 w 4116165"/>
              <a:gd name="connsiteY9" fmla="*/ 20901 h 3497531"/>
              <a:gd name="connsiteX10" fmla="*/ 1356818 w 4116165"/>
              <a:gd name="connsiteY10" fmla="*/ 638398 h 3497531"/>
              <a:gd name="connsiteX11" fmla="*/ 1356818 w 4116165"/>
              <a:gd name="connsiteY11" fmla="*/ 739322 h 3497531"/>
              <a:gd name="connsiteX12" fmla="*/ 739322 w 4116165"/>
              <a:gd name="connsiteY12" fmla="*/ 1356819 h 3497531"/>
              <a:gd name="connsiteX13" fmla="*/ 638398 w 4116165"/>
              <a:gd name="connsiteY13" fmla="*/ 1356819 h 3497531"/>
              <a:gd name="connsiteX14" fmla="*/ 20901 w 4116165"/>
              <a:gd name="connsiteY14" fmla="*/ 739322 h 3497531"/>
              <a:gd name="connsiteX15" fmla="*/ 20901 w 4116165"/>
              <a:gd name="connsiteY15" fmla="*/ 638398 h 3497531"/>
              <a:gd name="connsiteX16" fmla="*/ 638398 w 4116165"/>
              <a:gd name="connsiteY16" fmla="*/ 20901 h 3497531"/>
              <a:gd name="connsiteX17" fmla="*/ 688860 w 4116165"/>
              <a:gd name="connsiteY17" fmla="*/ 0 h 3497531"/>
              <a:gd name="connsiteX0" fmla="*/ 1433441 w 4116165"/>
              <a:gd name="connsiteY0" fmla="*/ 3309096 h 3497531"/>
              <a:gd name="connsiteX1" fmla="*/ 3927730 w 4116165"/>
              <a:gd name="connsiteY1" fmla="*/ 814807 h 3497531"/>
              <a:gd name="connsiteX2" fmla="*/ 4116165 w 4116165"/>
              <a:gd name="connsiteY2" fmla="*/ 1003242 h 3497531"/>
              <a:gd name="connsiteX3" fmla="*/ 4116165 w 4116165"/>
              <a:gd name="connsiteY3" fmla="*/ 3309096 h 3497531"/>
              <a:gd name="connsiteX4" fmla="*/ 3927730 w 4116165"/>
              <a:gd name="connsiteY4" fmla="*/ 3497531 h 3497531"/>
              <a:gd name="connsiteX5" fmla="*/ 1621876 w 4116165"/>
              <a:gd name="connsiteY5" fmla="*/ 3497531 h 3497531"/>
              <a:gd name="connsiteX6" fmla="*/ 1433441 w 4116165"/>
              <a:gd name="connsiteY6" fmla="*/ 3309096 h 3497531"/>
              <a:gd name="connsiteX7" fmla="*/ 688860 w 4116165"/>
              <a:gd name="connsiteY7" fmla="*/ 0 h 3497531"/>
              <a:gd name="connsiteX8" fmla="*/ 739322 w 4116165"/>
              <a:gd name="connsiteY8" fmla="*/ 20901 h 3497531"/>
              <a:gd name="connsiteX9" fmla="*/ 1356818 w 4116165"/>
              <a:gd name="connsiteY9" fmla="*/ 638398 h 3497531"/>
              <a:gd name="connsiteX10" fmla="*/ 1356818 w 4116165"/>
              <a:gd name="connsiteY10" fmla="*/ 739322 h 3497531"/>
              <a:gd name="connsiteX11" fmla="*/ 739322 w 4116165"/>
              <a:gd name="connsiteY11" fmla="*/ 1356819 h 3497531"/>
              <a:gd name="connsiteX12" fmla="*/ 638398 w 4116165"/>
              <a:gd name="connsiteY12" fmla="*/ 1356819 h 3497531"/>
              <a:gd name="connsiteX13" fmla="*/ 20901 w 4116165"/>
              <a:gd name="connsiteY13" fmla="*/ 739322 h 3497531"/>
              <a:gd name="connsiteX14" fmla="*/ 20901 w 4116165"/>
              <a:gd name="connsiteY14" fmla="*/ 638398 h 3497531"/>
              <a:gd name="connsiteX15" fmla="*/ 638398 w 4116165"/>
              <a:gd name="connsiteY15" fmla="*/ 20901 h 3497531"/>
              <a:gd name="connsiteX16" fmla="*/ 688860 w 4116165"/>
              <a:gd name="connsiteY16" fmla="*/ 0 h 3497531"/>
              <a:gd name="connsiteX0" fmla="*/ 1433441 w 4116165"/>
              <a:gd name="connsiteY0" fmla="*/ 3309096 h 3497531"/>
              <a:gd name="connsiteX1" fmla="*/ 4116165 w 4116165"/>
              <a:gd name="connsiteY1" fmla="*/ 1003242 h 3497531"/>
              <a:gd name="connsiteX2" fmla="*/ 4116165 w 4116165"/>
              <a:gd name="connsiteY2" fmla="*/ 3309096 h 3497531"/>
              <a:gd name="connsiteX3" fmla="*/ 3927730 w 4116165"/>
              <a:gd name="connsiteY3" fmla="*/ 3497531 h 3497531"/>
              <a:gd name="connsiteX4" fmla="*/ 1621876 w 4116165"/>
              <a:gd name="connsiteY4" fmla="*/ 3497531 h 3497531"/>
              <a:gd name="connsiteX5" fmla="*/ 1433441 w 4116165"/>
              <a:gd name="connsiteY5" fmla="*/ 3309096 h 3497531"/>
              <a:gd name="connsiteX6" fmla="*/ 688860 w 4116165"/>
              <a:gd name="connsiteY6" fmla="*/ 0 h 3497531"/>
              <a:gd name="connsiteX7" fmla="*/ 739322 w 4116165"/>
              <a:gd name="connsiteY7" fmla="*/ 20901 h 3497531"/>
              <a:gd name="connsiteX8" fmla="*/ 1356818 w 4116165"/>
              <a:gd name="connsiteY8" fmla="*/ 638398 h 3497531"/>
              <a:gd name="connsiteX9" fmla="*/ 1356818 w 4116165"/>
              <a:gd name="connsiteY9" fmla="*/ 739322 h 3497531"/>
              <a:gd name="connsiteX10" fmla="*/ 739322 w 4116165"/>
              <a:gd name="connsiteY10" fmla="*/ 1356819 h 3497531"/>
              <a:gd name="connsiteX11" fmla="*/ 638398 w 4116165"/>
              <a:gd name="connsiteY11" fmla="*/ 1356819 h 3497531"/>
              <a:gd name="connsiteX12" fmla="*/ 20901 w 4116165"/>
              <a:gd name="connsiteY12" fmla="*/ 739322 h 3497531"/>
              <a:gd name="connsiteX13" fmla="*/ 20901 w 4116165"/>
              <a:gd name="connsiteY13" fmla="*/ 638398 h 3497531"/>
              <a:gd name="connsiteX14" fmla="*/ 638398 w 4116165"/>
              <a:gd name="connsiteY14" fmla="*/ 20901 h 3497531"/>
              <a:gd name="connsiteX15" fmla="*/ 688860 w 4116165"/>
              <a:gd name="connsiteY15" fmla="*/ 0 h 3497531"/>
              <a:gd name="connsiteX0" fmla="*/ 1433441 w 4116165"/>
              <a:gd name="connsiteY0" fmla="*/ 3309096 h 3497531"/>
              <a:gd name="connsiteX1" fmla="*/ 4116165 w 4116165"/>
              <a:gd name="connsiteY1" fmla="*/ 3309096 h 3497531"/>
              <a:gd name="connsiteX2" fmla="*/ 3927730 w 4116165"/>
              <a:gd name="connsiteY2" fmla="*/ 3497531 h 3497531"/>
              <a:gd name="connsiteX3" fmla="*/ 1621876 w 4116165"/>
              <a:gd name="connsiteY3" fmla="*/ 3497531 h 3497531"/>
              <a:gd name="connsiteX4" fmla="*/ 1433441 w 4116165"/>
              <a:gd name="connsiteY4" fmla="*/ 3309096 h 3497531"/>
              <a:gd name="connsiteX5" fmla="*/ 688860 w 4116165"/>
              <a:gd name="connsiteY5" fmla="*/ 0 h 3497531"/>
              <a:gd name="connsiteX6" fmla="*/ 739322 w 4116165"/>
              <a:gd name="connsiteY6" fmla="*/ 20901 h 3497531"/>
              <a:gd name="connsiteX7" fmla="*/ 1356818 w 4116165"/>
              <a:gd name="connsiteY7" fmla="*/ 638398 h 3497531"/>
              <a:gd name="connsiteX8" fmla="*/ 1356818 w 4116165"/>
              <a:gd name="connsiteY8" fmla="*/ 739322 h 3497531"/>
              <a:gd name="connsiteX9" fmla="*/ 739322 w 4116165"/>
              <a:gd name="connsiteY9" fmla="*/ 1356819 h 3497531"/>
              <a:gd name="connsiteX10" fmla="*/ 638398 w 4116165"/>
              <a:gd name="connsiteY10" fmla="*/ 1356819 h 3497531"/>
              <a:gd name="connsiteX11" fmla="*/ 20901 w 4116165"/>
              <a:gd name="connsiteY11" fmla="*/ 739322 h 3497531"/>
              <a:gd name="connsiteX12" fmla="*/ 20901 w 4116165"/>
              <a:gd name="connsiteY12" fmla="*/ 638398 h 3497531"/>
              <a:gd name="connsiteX13" fmla="*/ 638398 w 4116165"/>
              <a:gd name="connsiteY13" fmla="*/ 20901 h 3497531"/>
              <a:gd name="connsiteX14" fmla="*/ 688860 w 4116165"/>
              <a:gd name="connsiteY14" fmla="*/ 0 h 3497531"/>
              <a:gd name="connsiteX0" fmla="*/ 1433441 w 3927730"/>
              <a:gd name="connsiteY0" fmla="*/ 3309096 h 3497531"/>
              <a:gd name="connsiteX1" fmla="*/ 3927730 w 3927730"/>
              <a:gd name="connsiteY1" fmla="*/ 3497531 h 3497531"/>
              <a:gd name="connsiteX2" fmla="*/ 1621876 w 3927730"/>
              <a:gd name="connsiteY2" fmla="*/ 3497531 h 3497531"/>
              <a:gd name="connsiteX3" fmla="*/ 1433441 w 3927730"/>
              <a:gd name="connsiteY3" fmla="*/ 3309096 h 3497531"/>
              <a:gd name="connsiteX4" fmla="*/ 688860 w 3927730"/>
              <a:gd name="connsiteY4" fmla="*/ 0 h 3497531"/>
              <a:gd name="connsiteX5" fmla="*/ 739322 w 3927730"/>
              <a:gd name="connsiteY5" fmla="*/ 20901 h 3497531"/>
              <a:gd name="connsiteX6" fmla="*/ 1356818 w 3927730"/>
              <a:gd name="connsiteY6" fmla="*/ 638398 h 3497531"/>
              <a:gd name="connsiteX7" fmla="*/ 1356818 w 3927730"/>
              <a:gd name="connsiteY7" fmla="*/ 739322 h 3497531"/>
              <a:gd name="connsiteX8" fmla="*/ 739322 w 3927730"/>
              <a:gd name="connsiteY8" fmla="*/ 1356819 h 3497531"/>
              <a:gd name="connsiteX9" fmla="*/ 638398 w 3927730"/>
              <a:gd name="connsiteY9" fmla="*/ 1356819 h 3497531"/>
              <a:gd name="connsiteX10" fmla="*/ 20901 w 3927730"/>
              <a:gd name="connsiteY10" fmla="*/ 739322 h 3497531"/>
              <a:gd name="connsiteX11" fmla="*/ 20901 w 3927730"/>
              <a:gd name="connsiteY11" fmla="*/ 638398 h 3497531"/>
              <a:gd name="connsiteX12" fmla="*/ 638398 w 3927730"/>
              <a:gd name="connsiteY12" fmla="*/ 20901 h 3497531"/>
              <a:gd name="connsiteX13" fmla="*/ 688860 w 3927730"/>
              <a:gd name="connsiteY13" fmla="*/ 0 h 3497531"/>
              <a:gd name="connsiteX0" fmla="*/ 1433441 w 1621876"/>
              <a:gd name="connsiteY0" fmla="*/ 3309096 h 3497531"/>
              <a:gd name="connsiteX1" fmla="*/ 1621876 w 1621876"/>
              <a:gd name="connsiteY1" fmla="*/ 3497531 h 3497531"/>
              <a:gd name="connsiteX2" fmla="*/ 1433441 w 1621876"/>
              <a:gd name="connsiteY2" fmla="*/ 3309096 h 3497531"/>
              <a:gd name="connsiteX3" fmla="*/ 688860 w 1621876"/>
              <a:gd name="connsiteY3" fmla="*/ 0 h 3497531"/>
              <a:gd name="connsiteX4" fmla="*/ 739322 w 1621876"/>
              <a:gd name="connsiteY4" fmla="*/ 20901 h 3497531"/>
              <a:gd name="connsiteX5" fmla="*/ 1356818 w 1621876"/>
              <a:gd name="connsiteY5" fmla="*/ 638398 h 3497531"/>
              <a:gd name="connsiteX6" fmla="*/ 1356818 w 1621876"/>
              <a:gd name="connsiteY6" fmla="*/ 739322 h 3497531"/>
              <a:gd name="connsiteX7" fmla="*/ 739322 w 1621876"/>
              <a:gd name="connsiteY7" fmla="*/ 1356819 h 3497531"/>
              <a:gd name="connsiteX8" fmla="*/ 638398 w 1621876"/>
              <a:gd name="connsiteY8" fmla="*/ 1356819 h 3497531"/>
              <a:gd name="connsiteX9" fmla="*/ 20901 w 1621876"/>
              <a:gd name="connsiteY9" fmla="*/ 739322 h 3497531"/>
              <a:gd name="connsiteX10" fmla="*/ 20901 w 1621876"/>
              <a:gd name="connsiteY10" fmla="*/ 638398 h 3497531"/>
              <a:gd name="connsiteX11" fmla="*/ 638398 w 1621876"/>
              <a:gd name="connsiteY11" fmla="*/ 20901 h 3497531"/>
              <a:gd name="connsiteX12" fmla="*/ 688860 w 1621876"/>
              <a:gd name="connsiteY12" fmla="*/ 0 h 3497531"/>
              <a:gd name="connsiteX0" fmla="*/ 688860 w 1377719"/>
              <a:gd name="connsiteY0" fmla="*/ 0 h 1377720"/>
              <a:gd name="connsiteX1" fmla="*/ 739322 w 1377719"/>
              <a:gd name="connsiteY1" fmla="*/ 20901 h 1377720"/>
              <a:gd name="connsiteX2" fmla="*/ 1356818 w 1377719"/>
              <a:gd name="connsiteY2" fmla="*/ 638398 h 1377720"/>
              <a:gd name="connsiteX3" fmla="*/ 1356818 w 1377719"/>
              <a:gd name="connsiteY3" fmla="*/ 739322 h 1377720"/>
              <a:gd name="connsiteX4" fmla="*/ 739322 w 1377719"/>
              <a:gd name="connsiteY4" fmla="*/ 1356819 h 1377720"/>
              <a:gd name="connsiteX5" fmla="*/ 638398 w 1377719"/>
              <a:gd name="connsiteY5" fmla="*/ 1356819 h 1377720"/>
              <a:gd name="connsiteX6" fmla="*/ 20901 w 1377719"/>
              <a:gd name="connsiteY6" fmla="*/ 739322 h 1377720"/>
              <a:gd name="connsiteX7" fmla="*/ 20901 w 1377719"/>
              <a:gd name="connsiteY7" fmla="*/ 638398 h 1377720"/>
              <a:gd name="connsiteX8" fmla="*/ 638398 w 1377719"/>
              <a:gd name="connsiteY8" fmla="*/ 20901 h 1377720"/>
              <a:gd name="connsiteX9" fmla="*/ 688860 w 1377719"/>
              <a:gd name="connsiteY9" fmla="*/ 0 h 1377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77719" h="1377720">
                <a:moveTo>
                  <a:pt x="688860" y="0"/>
                </a:moveTo>
                <a:cubicBezTo>
                  <a:pt x="707124" y="0"/>
                  <a:pt x="725387" y="6967"/>
                  <a:pt x="739322" y="20901"/>
                </a:cubicBezTo>
                <a:lnTo>
                  <a:pt x="1356818" y="638398"/>
                </a:lnTo>
                <a:cubicBezTo>
                  <a:pt x="1384687" y="666267"/>
                  <a:pt x="1384687" y="711453"/>
                  <a:pt x="1356818" y="739322"/>
                </a:cubicBezTo>
                <a:lnTo>
                  <a:pt x="739322" y="1356819"/>
                </a:lnTo>
                <a:cubicBezTo>
                  <a:pt x="711453" y="1384688"/>
                  <a:pt x="666267" y="1384688"/>
                  <a:pt x="638398" y="1356819"/>
                </a:cubicBezTo>
                <a:lnTo>
                  <a:pt x="20901" y="739322"/>
                </a:lnTo>
                <a:cubicBezTo>
                  <a:pt x="-6968" y="711453"/>
                  <a:pt x="-6968" y="666267"/>
                  <a:pt x="20901" y="638398"/>
                </a:cubicBezTo>
                <a:lnTo>
                  <a:pt x="638398" y="20901"/>
                </a:lnTo>
                <a:cubicBezTo>
                  <a:pt x="652332" y="6967"/>
                  <a:pt x="670596" y="0"/>
                  <a:pt x="688860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sz="1600" b="1" dirty="0" smtClean="0">
                <a:latin typeface="Bebas Neue" charset="0"/>
                <a:ea typeface="Bebas Neue" charset="0"/>
                <a:cs typeface="Bebas Neue" charset="0"/>
              </a:rPr>
              <a:t>08</a:t>
            </a:r>
            <a:endParaRPr lang="en-US" sz="1600" b="1" dirty="0"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2" name="Text Placeholder 2"/>
          <p:cNvSpPr txBox="1">
            <a:spLocks/>
          </p:cNvSpPr>
          <p:nvPr/>
        </p:nvSpPr>
        <p:spPr>
          <a:xfrm>
            <a:off x="1102207" y="2252530"/>
            <a:ext cx="1232131" cy="356464"/>
          </a:xfrm>
          <a:prstGeom prst="rect">
            <a:avLst/>
          </a:prstGeom>
        </p:spPr>
        <p:txBody>
          <a:bodyPr/>
          <a:lstStyle>
            <a:lvl1pPr marL="0" indent="0" algn="ctr" defTabSz="914400" rtl="0" eaLnBrk="1" latinLnBrk="0" hangingPunct="1">
              <a:lnSpc>
                <a:spcPct val="6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b="0" i="0" kern="1200">
                <a:solidFill>
                  <a:schemeClr val="tx1"/>
                </a:solidFill>
                <a:latin typeface="SF UI Display Thin" charset="0"/>
                <a:ea typeface="SF UI Display Thin" charset="0"/>
                <a:cs typeface="SF UI Display Thin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1780"/>
              </a:lnSpc>
              <a:spcBef>
                <a:spcPts val="400"/>
              </a:spcBef>
            </a:pPr>
            <a:r>
              <a:rPr lang="en-US" sz="1400" b="1" dirty="0" smtClean="0">
                <a:solidFill>
                  <a:schemeClr val="tx1">
                    <a:alpha val="4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Launch</a:t>
            </a:r>
            <a:endParaRPr lang="en-US" sz="1000" b="1" dirty="0">
              <a:solidFill>
                <a:schemeClr val="tx1">
                  <a:alpha val="40000"/>
                </a:schemeClr>
              </a:solidFill>
              <a:latin typeface="Source Sans Pro" charset="0"/>
              <a:ea typeface="Source Sans Pro" charset="0"/>
              <a:cs typeface="Source Sans Pro" charset="0"/>
            </a:endParaRPr>
          </a:p>
        </p:txBody>
      </p:sp>
      <p:sp>
        <p:nvSpPr>
          <p:cNvPr id="23" name="Text Placeholder 2"/>
          <p:cNvSpPr txBox="1">
            <a:spLocks/>
          </p:cNvSpPr>
          <p:nvPr/>
        </p:nvSpPr>
        <p:spPr>
          <a:xfrm>
            <a:off x="2494960" y="2252530"/>
            <a:ext cx="1232131" cy="356464"/>
          </a:xfrm>
          <a:prstGeom prst="rect">
            <a:avLst/>
          </a:prstGeom>
        </p:spPr>
        <p:txBody>
          <a:bodyPr/>
          <a:lstStyle>
            <a:lvl1pPr marL="0" indent="0" algn="ctr" defTabSz="914400" rtl="0" eaLnBrk="1" latinLnBrk="0" hangingPunct="1">
              <a:lnSpc>
                <a:spcPct val="6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b="0" i="0" kern="1200">
                <a:solidFill>
                  <a:schemeClr val="tx1"/>
                </a:solidFill>
                <a:latin typeface="SF UI Display Thin" charset="0"/>
                <a:ea typeface="SF UI Display Thin" charset="0"/>
                <a:cs typeface="SF UI Display Thin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1780"/>
              </a:lnSpc>
              <a:spcBef>
                <a:spcPts val="400"/>
              </a:spcBef>
            </a:pPr>
            <a:r>
              <a:rPr lang="en-US" sz="1400" b="1" dirty="0" smtClean="0">
                <a:solidFill>
                  <a:schemeClr val="tx1">
                    <a:alpha val="4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Research</a:t>
            </a:r>
            <a:endParaRPr lang="en-US" sz="1000" b="1" dirty="0">
              <a:solidFill>
                <a:schemeClr val="tx1">
                  <a:alpha val="40000"/>
                </a:schemeClr>
              </a:solidFill>
              <a:latin typeface="Source Sans Pro" charset="0"/>
              <a:ea typeface="Source Sans Pro" charset="0"/>
              <a:cs typeface="Source Sans Pro" charset="0"/>
            </a:endParaRPr>
          </a:p>
        </p:txBody>
      </p:sp>
      <p:sp>
        <p:nvSpPr>
          <p:cNvPr id="24" name="Text Placeholder 2"/>
          <p:cNvSpPr txBox="1">
            <a:spLocks/>
          </p:cNvSpPr>
          <p:nvPr/>
        </p:nvSpPr>
        <p:spPr>
          <a:xfrm>
            <a:off x="3866197" y="2252530"/>
            <a:ext cx="1232131" cy="356464"/>
          </a:xfrm>
          <a:prstGeom prst="rect">
            <a:avLst/>
          </a:prstGeom>
        </p:spPr>
        <p:txBody>
          <a:bodyPr/>
          <a:lstStyle>
            <a:lvl1pPr marL="0" indent="0" algn="ctr" defTabSz="914400" rtl="0" eaLnBrk="1" latinLnBrk="0" hangingPunct="1">
              <a:lnSpc>
                <a:spcPct val="6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b="0" i="0" kern="1200">
                <a:solidFill>
                  <a:schemeClr val="tx1"/>
                </a:solidFill>
                <a:latin typeface="SF UI Display Thin" charset="0"/>
                <a:ea typeface="SF UI Display Thin" charset="0"/>
                <a:cs typeface="SF UI Display Thin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1780"/>
              </a:lnSpc>
              <a:spcBef>
                <a:spcPts val="400"/>
              </a:spcBef>
            </a:pPr>
            <a:r>
              <a:rPr lang="en-US" sz="1400" b="1" dirty="0" smtClean="0">
                <a:solidFill>
                  <a:schemeClr val="tx1">
                    <a:alpha val="4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Sketch</a:t>
            </a:r>
            <a:endParaRPr lang="en-US" sz="1000" b="1" dirty="0">
              <a:solidFill>
                <a:schemeClr val="tx1">
                  <a:alpha val="40000"/>
                </a:schemeClr>
              </a:solidFill>
              <a:latin typeface="Source Sans Pro" charset="0"/>
              <a:ea typeface="Source Sans Pro" charset="0"/>
              <a:cs typeface="Source Sans Pro" charset="0"/>
            </a:endParaRPr>
          </a:p>
        </p:txBody>
      </p:sp>
      <p:sp>
        <p:nvSpPr>
          <p:cNvPr id="25" name="Text Placeholder 2"/>
          <p:cNvSpPr txBox="1">
            <a:spLocks/>
          </p:cNvSpPr>
          <p:nvPr/>
        </p:nvSpPr>
        <p:spPr>
          <a:xfrm>
            <a:off x="5186044" y="2252530"/>
            <a:ext cx="1462182" cy="356464"/>
          </a:xfrm>
          <a:prstGeom prst="rect">
            <a:avLst/>
          </a:prstGeom>
        </p:spPr>
        <p:txBody>
          <a:bodyPr/>
          <a:lstStyle>
            <a:lvl1pPr marL="0" indent="0" algn="ctr" defTabSz="914400" rtl="0" eaLnBrk="1" latinLnBrk="0" hangingPunct="1">
              <a:lnSpc>
                <a:spcPct val="6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b="0" i="0" kern="1200">
                <a:solidFill>
                  <a:schemeClr val="tx1"/>
                </a:solidFill>
                <a:latin typeface="SF UI Display Thin" charset="0"/>
                <a:ea typeface="SF UI Display Thin" charset="0"/>
                <a:cs typeface="SF UI Display Thin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1780"/>
              </a:lnSpc>
              <a:spcBef>
                <a:spcPts val="400"/>
              </a:spcBef>
            </a:pPr>
            <a:r>
              <a:rPr lang="en-US" sz="1400" b="1" dirty="0" err="1" smtClean="0">
                <a:solidFill>
                  <a:schemeClr val="tx1">
                    <a:alpha val="4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Wildeframes</a:t>
            </a:r>
            <a:endParaRPr lang="en-US" sz="1000" b="1" dirty="0">
              <a:solidFill>
                <a:schemeClr val="tx1">
                  <a:alpha val="40000"/>
                </a:schemeClr>
              </a:solidFill>
              <a:latin typeface="Source Sans Pro" charset="0"/>
              <a:ea typeface="Source Sans Pro" charset="0"/>
              <a:cs typeface="Source Sans Pro" charset="0"/>
            </a:endParaRPr>
          </a:p>
        </p:txBody>
      </p:sp>
      <p:sp>
        <p:nvSpPr>
          <p:cNvPr id="26" name="Text Placeholder 2"/>
          <p:cNvSpPr txBox="1">
            <a:spLocks/>
          </p:cNvSpPr>
          <p:nvPr/>
        </p:nvSpPr>
        <p:spPr>
          <a:xfrm>
            <a:off x="7950760" y="2252530"/>
            <a:ext cx="1462182" cy="356464"/>
          </a:xfrm>
          <a:prstGeom prst="rect">
            <a:avLst/>
          </a:prstGeom>
        </p:spPr>
        <p:txBody>
          <a:bodyPr/>
          <a:lstStyle>
            <a:lvl1pPr marL="0" indent="0" algn="ctr" defTabSz="914400" rtl="0" eaLnBrk="1" latinLnBrk="0" hangingPunct="1">
              <a:lnSpc>
                <a:spcPct val="6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b="0" i="0" kern="1200">
                <a:solidFill>
                  <a:schemeClr val="tx1"/>
                </a:solidFill>
                <a:latin typeface="SF UI Display Thin" charset="0"/>
                <a:ea typeface="SF UI Display Thin" charset="0"/>
                <a:cs typeface="SF UI Display Thin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1780"/>
              </a:lnSpc>
              <a:spcBef>
                <a:spcPts val="400"/>
              </a:spcBef>
            </a:pPr>
            <a:r>
              <a:rPr lang="en-US" sz="1400" b="1" dirty="0" err="1" smtClean="0">
                <a:solidFill>
                  <a:schemeClr val="tx1">
                    <a:alpha val="4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Phototype</a:t>
            </a:r>
            <a:endParaRPr lang="en-US" sz="1000" b="1" dirty="0">
              <a:solidFill>
                <a:schemeClr val="tx1">
                  <a:alpha val="40000"/>
                </a:schemeClr>
              </a:solidFill>
              <a:latin typeface="Source Sans Pro" charset="0"/>
              <a:ea typeface="Source Sans Pro" charset="0"/>
              <a:cs typeface="Source Sans Pro" charset="0"/>
            </a:endParaRPr>
          </a:p>
        </p:txBody>
      </p:sp>
      <p:sp>
        <p:nvSpPr>
          <p:cNvPr id="27" name="Text Placeholder 2"/>
          <p:cNvSpPr txBox="1">
            <a:spLocks/>
          </p:cNvSpPr>
          <p:nvPr/>
        </p:nvSpPr>
        <p:spPr>
          <a:xfrm>
            <a:off x="9320359" y="2252530"/>
            <a:ext cx="1462182" cy="356464"/>
          </a:xfrm>
          <a:prstGeom prst="rect">
            <a:avLst/>
          </a:prstGeom>
        </p:spPr>
        <p:txBody>
          <a:bodyPr/>
          <a:lstStyle>
            <a:lvl1pPr marL="0" indent="0" algn="ctr" defTabSz="914400" rtl="0" eaLnBrk="1" latinLnBrk="0" hangingPunct="1">
              <a:lnSpc>
                <a:spcPct val="6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b="0" i="0" kern="1200">
                <a:solidFill>
                  <a:schemeClr val="tx1"/>
                </a:solidFill>
                <a:latin typeface="SF UI Display Thin" charset="0"/>
                <a:ea typeface="SF UI Display Thin" charset="0"/>
                <a:cs typeface="SF UI Display Thin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1780"/>
              </a:lnSpc>
              <a:spcBef>
                <a:spcPts val="400"/>
              </a:spcBef>
            </a:pPr>
            <a:r>
              <a:rPr lang="en-US" sz="1400" b="1" dirty="0" smtClean="0">
                <a:solidFill>
                  <a:schemeClr val="tx1">
                    <a:alpha val="4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Design</a:t>
            </a:r>
            <a:endParaRPr lang="en-US" sz="1000" b="1" dirty="0">
              <a:solidFill>
                <a:schemeClr val="tx1">
                  <a:alpha val="40000"/>
                </a:schemeClr>
              </a:solidFill>
              <a:latin typeface="Source Sans Pro" charset="0"/>
              <a:ea typeface="Source Sans Pro" charset="0"/>
              <a:cs typeface="Source Sans Pro" charset="0"/>
            </a:endParaRPr>
          </a:p>
        </p:txBody>
      </p:sp>
      <p:sp>
        <p:nvSpPr>
          <p:cNvPr id="28" name="Text Placeholder 2"/>
          <p:cNvSpPr txBox="1">
            <a:spLocks/>
          </p:cNvSpPr>
          <p:nvPr/>
        </p:nvSpPr>
        <p:spPr>
          <a:xfrm>
            <a:off x="10691596" y="2252530"/>
            <a:ext cx="1462182" cy="356464"/>
          </a:xfrm>
          <a:prstGeom prst="rect">
            <a:avLst/>
          </a:prstGeom>
        </p:spPr>
        <p:txBody>
          <a:bodyPr/>
          <a:lstStyle>
            <a:lvl1pPr marL="0" indent="0" algn="ctr" defTabSz="914400" rtl="0" eaLnBrk="1" latinLnBrk="0" hangingPunct="1">
              <a:lnSpc>
                <a:spcPct val="6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b="0" i="0" kern="1200">
                <a:solidFill>
                  <a:schemeClr val="tx1"/>
                </a:solidFill>
                <a:latin typeface="SF UI Display Thin" charset="0"/>
                <a:ea typeface="SF UI Display Thin" charset="0"/>
                <a:cs typeface="SF UI Display Thin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1780"/>
              </a:lnSpc>
              <a:spcBef>
                <a:spcPts val="400"/>
              </a:spcBef>
            </a:pPr>
            <a:r>
              <a:rPr lang="en-US" sz="1400" b="1" dirty="0" smtClean="0">
                <a:solidFill>
                  <a:schemeClr val="tx1">
                    <a:alpha val="4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Develop</a:t>
            </a:r>
            <a:endParaRPr lang="en-US" sz="1000" b="1" dirty="0">
              <a:solidFill>
                <a:schemeClr val="tx1">
                  <a:alpha val="40000"/>
                </a:schemeClr>
              </a:solidFill>
              <a:latin typeface="Source Sans Pro" charset="0"/>
              <a:ea typeface="Source Sans Pro" charset="0"/>
              <a:cs typeface="Source Sans Pro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6648226" y="3453533"/>
            <a:ext cx="1091646" cy="923330"/>
          </a:xfrm>
          <a:prstGeom prst="rect">
            <a:avLst/>
          </a:prstGeom>
          <a:noFill/>
        </p:spPr>
        <p:txBody>
          <a:bodyPr wrap="none" lIns="0" tIns="0" rIns="0" bIns="0" rtlCol="0" anchor="t" anchorCtr="0">
            <a:spAutoFit/>
          </a:bodyPr>
          <a:lstStyle/>
          <a:p>
            <a:r>
              <a:rPr lang="en-US" sz="6000" b="1" dirty="0" smtClean="0">
                <a:solidFill>
                  <a:schemeClr val="accent1"/>
                </a:solidFill>
                <a:latin typeface="Bebas Neue" charset="0"/>
                <a:ea typeface="Bebas Neue" charset="0"/>
                <a:cs typeface="Bebas Neue" charset="0"/>
              </a:rPr>
              <a:t>83%</a:t>
            </a:r>
            <a:endParaRPr lang="en-US" sz="6000" b="1" dirty="0">
              <a:solidFill>
                <a:schemeClr val="accent1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30" name="Text Placeholder 2"/>
          <p:cNvSpPr txBox="1">
            <a:spLocks/>
          </p:cNvSpPr>
          <p:nvPr/>
        </p:nvSpPr>
        <p:spPr>
          <a:xfrm>
            <a:off x="6598116" y="4390746"/>
            <a:ext cx="2989768" cy="1349471"/>
          </a:xfrm>
          <a:prstGeom prst="rect">
            <a:avLst/>
          </a:prstGeom>
        </p:spPr>
        <p:txBody>
          <a:bodyPr/>
          <a:lstStyle>
            <a:lvl1pPr marL="0" indent="0" algn="ctr" defTabSz="914400" rtl="0" eaLnBrk="1" latinLnBrk="0" hangingPunct="1">
              <a:lnSpc>
                <a:spcPct val="6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b="0" i="0" kern="1200">
                <a:solidFill>
                  <a:schemeClr val="tx1"/>
                </a:solidFill>
                <a:latin typeface="SF UI Display Thin" charset="0"/>
                <a:ea typeface="SF UI Display Thin" charset="0"/>
                <a:cs typeface="SF UI Display Thin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1780"/>
              </a:lnSpc>
              <a:spcBef>
                <a:spcPts val="400"/>
              </a:spcBef>
            </a:pPr>
            <a:r>
              <a:rPr lang="en-US" sz="2000" b="1" dirty="0" err="1" smtClean="0">
                <a:solidFill>
                  <a:schemeClr val="accent1"/>
                </a:solidFill>
                <a:latin typeface="Source Sans Pro" charset="0"/>
                <a:ea typeface="Source Sans Pro" charset="0"/>
                <a:cs typeface="Source Sans Pro" charset="0"/>
              </a:rPr>
              <a:t>Wileframes</a:t>
            </a:r>
            <a:endParaRPr lang="en-US" sz="2000" b="1" dirty="0" smtClean="0">
              <a:solidFill>
                <a:schemeClr val="accent1"/>
              </a:solidFill>
              <a:latin typeface="Source Sans Pro" charset="0"/>
              <a:ea typeface="Source Sans Pro" charset="0"/>
              <a:cs typeface="Source Sans Pro" charset="0"/>
            </a:endParaRPr>
          </a:p>
          <a:p>
            <a:pPr algn="l">
              <a:lnSpc>
                <a:spcPct val="125000"/>
              </a:lnSpc>
            </a:pPr>
            <a:r>
              <a:rPr lang="en-US" sz="1400" dirty="0">
                <a:latin typeface="Source Sans Pro" charset="0"/>
                <a:ea typeface="Source Sans Pro" charset="0"/>
                <a:cs typeface="Source Sans Pro" charset="0"/>
              </a:rPr>
              <a:t>When an unknown printer took a galley of type and </a:t>
            </a:r>
            <a:r>
              <a:rPr lang="en-US" sz="1400" dirty="0" smtClean="0">
                <a:latin typeface="Source Sans Pro" charset="0"/>
                <a:ea typeface="Source Sans Pro" charset="0"/>
                <a:cs typeface="Source Sans Pro" charset="0"/>
              </a:rPr>
              <a:t>scrambled.</a:t>
            </a:r>
            <a:endParaRPr lang="en-US" sz="1400" dirty="0">
              <a:solidFill>
                <a:schemeClr val="tx1">
                  <a:alpha val="60000"/>
                </a:schemeClr>
              </a:solidFill>
              <a:latin typeface="Source Sans Pro" charset="0"/>
              <a:ea typeface="Source Sans Pro" charset="0"/>
              <a:cs typeface="Source Sans Pro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559851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0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0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50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50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50000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 p14:presetBounceEnd="50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 p14:presetBounceEnd="50000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3" dur="1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4" dur="1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 p14:presetBounceEnd="50000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7" dur="1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8" dur="1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 p14:presetBounceEnd="50000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1" dur="1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2" dur="1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 p14:presetBounceEnd="50000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5" dur="1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6" dur="1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 p14:presetBounceEnd="50000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9" dur="1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0" dur="1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 p14:presetBounceEnd="50000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3" dur="1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4" dur="1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accel="50000" decel="5000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1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1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accel="50000" decel="50000" fill="hold" grpId="0" nodeType="withEffect">
                                      <p:stCondLst>
                                        <p:cond delay="33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1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1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5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22" presetClass="entr" presetSubtype="4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8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16" presetClass="entr" presetSubtype="37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81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13" grpId="0">
            <p:bldAsOne/>
          </p:bldGraphic>
          <p:bldP spid="14" grpId="0" animBg="1"/>
          <p:bldP spid="15" grpId="0" animBg="1"/>
          <p:bldP spid="16" grpId="0" animBg="1"/>
          <p:bldP spid="17" grpId="0" animBg="1"/>
          <p:bldP spid="18" grpId="0" animBg="1"/>
          <p:bldP spid="19" grpId="0" animBg="1"/>
          <p:bldP spid="20" grpId="0" animBg="1"/>
          <p:bldP spid="21" grpId="0" animBg="1"/>
          <p:bldP spid="22" grpId="0"/>
          <p:bldP spid="23" grpId="0"/>
          <p:bldP spid="24" grpId="0"/>
          <p:bldP spid="25" grpId="0"/>
          <p:bldP spid="26" grpId="0"/>
          <p:bldP spid="27" grpId="0"/>
          <p:bldP spid="28" grpId="0"/>
          <p:bldP spid="29" grpId="0"/>
          <p:bldP spid="30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1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1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accel="50000" decel="5000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1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1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accel="50000" decel="50000" fill="hold" grpId="0" nodeType="withEffect">
                                      <p:stCondLst>
                                        <p:cond delay="33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1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1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5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22" presetClass="entr" presetSubtype="4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8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16" presetClass="entr" presetSubtype="37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81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13" grpId="0">
            <p:bldAsOne/>
          </p:bldGraphic>
          <p:bldP spid="14" grpId="0" animBg="1"/>
          <p:bldP spid="15" grpId="0" animBg="1"/>
          <p:bldP spid="16" grpId="0" animBg="1"/>
          <p:bldP spid="17" grpId="0" animBg="1"/>
          <p:bldP spid="18" grpId="0" animBg="1"/>
          <p:bldP spid="19" grpId="0" animBg="1"/>
          <p:bldP spid="20" grpId="0" animBg="1"/>
          <p:bldP spid="21" grpId="0" animBg="1"/>
          <p:bldP spid="22" grpId="0"/>
          <p:bldP spid="23" grpId="0"/>
          <p:bldP spid="24" grpId="0"/>
          <p:bldP spid="25" grpId="0"/>
          <p:bldP spid="26" grpId="0"/>
          <p:bldP spid="27" grpId="0"/>
          <p:bldP spid="28" grpId="0"/>
          <p:bldP spid="29" grpId="0"/>
          <p:bldP spid="30" grpId="0"/>
        </p:bldLst>
      </p:timing>
    </mc:Fallback>
  </mc:AlternateContent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ight Arrow 12"/>
          <p:cNvSpPr/>
          <p:nvPr/>
        </p:nvSpPr>
        <p:spPr>
          <a:xfrm>
            <a:off x="2218271" y="3445341"/>
            <a:ext cx="861324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1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11" name="Down Arrow Callout 10"/>
          <p:cNvSpPr/>
          <p:nvPr/>
        </p:nvSpPr>
        <p:spPr>
          <a:xfrm>
            <a:off x="704736" y="1865699"/>
            <a:ext cx="1829088" cy="1169809"/>
          </a:xfrm>
          <a:prstGeom prst="downArrowCallout">
            <a:avLst>
              <a:gd name="adj1" fmla="val 16423"/>
              <a:gd name="adj2" fmla="val 14994"/>
              <a:gd name="adj3" fmla="val 12464"/>
              <a:gd name="adj4" fmla="val 61961"/>
            </a:avLst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0" rIns="91440" bIns="0" rtlCol="0" anchor="ctr"/>
          <a:lstStyle/>
          <a:p>
            <a:pPr algn="ctr">
              <a:lnSpc>
                <a:spcPct val="90000"/>
              </a:lnSpc>
            </a:pPr>
            <a:r>
              <a:rPr lang="en-US" dirty="0" smtClean="0">
                <a:solidFill>
                  <a:schemeClr val="accent1"/>
                </a:solidFill>
                <a:latin typeface="Bebas Neue" charset="0"/>
                <a:ea typeface="Bebas Neue" charset="0"/>
                <a:cs typeface="Bebas Neue" charset="0"/>
              </a:rPr>
              <a:t>Sample Text</a:t>
            </a:r>
          </a:p>
          <a:p>
            <a:pPr algn="ctr">
              <a:lnSpc>
                <a:spcPct val="90000"/>
              </a:lnSpc>
            </a:pPr>
            <a:r>
              <a:rPr lang="en-US" dirty="0" smtClean="0">
                <a:solidFill>
                  <a:schemeClr val="accent1"/>
                </a:solidFill>
                <a:latin typeface="Bebas Neue" charset="0"/>
                <a:ea typeface="Bebas Neue" charset="0"/>
                <a:cs typeface="Bebas Neue" charset="0"/>
              </a:rPr>
              <a:t>Amazing</a:t>
            </a:r>
            <a:endParaRPr lang="en-US" dirty="0">
              <a:solidFill>
                <a:schemeClr val="accent1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2" name="Oval 11"/>
          <p:cNvSpPr/>
          <p:nvPr/>
        </p:nvSpPr>
        <p:spPr>
          <a:xfrm>
            <a:off x="1064225" y="3164890"/>
            <a:ext cx="1069848" cy="1069848"/>
          </a:xfrm>
          <a:prstGeom prst="ellipse">
            <a:avLst/>
          </a:prstGeom>
          <a:noFill/>
          <a:ln w="25400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91440" bIns="91440" rtlCol="0" anchor="ctr"/>
          <a:lstStyle/>
          <a:p>
            <a:pPr algn="ctr">
              <a:lnSpc>
                <a:spcPct val="80000"/>
              </a:lnSpc>
            </a:pPr>
            <a:r>
              <a:rPr lang="en-US" sz="2000" dirty="0" smtClean="0">
                <a:solidFill>
                  <a:schemeClr val="accent1"/>
                </a:solidFill>
                <a:latin typeface="Bebas Neue" charset="0"/>
                <a:ea typeface="Bebas Neue" charset="0"/>
                <a:cs typeface="Bebas Neue" charset="0"/>
              </a:rPr>
              <a:t>Jan</a:t>
            </a:r>
          </a:p>
          <a:p>
            <a:pPr algn="ctr">
              <a:lnSpc>
                <a:spcPct val="80000"/>
              </a:lnSpc>
            </a:pPr>
            <a:r>
              <a:rPr lang="en-US" sz="3200" dirty="0" smtClean="0">
                <a:solidFill>
                  <a:schemeClr val="accent1"/>
                </a:solidFill>
                <a:latin typeface="Bebas Neue" charset="0"/>
                <a:ea typeface="Bebas Neue" charset="0"/>
                <a:cs typeface="Bebas Neue" charset="0"/>
              </a:rPr>
              <a:t>20</a:t>
            </a:r>
            <a:endParaRPr lang="en-US" sz="3200" dirty="0">
              <a:solidFill>
                <a:schemeClr val="accent1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7" name="Down Arrow Callout 16"/>
          <p:cNvSpPr/>
          <p:nvPr/>
        </p:nvSpPr>
        <p:spPr>
          <a:xfrm>
            <a:off x="2967313" y="1865699"/>
            <a:ext cx="1829088" cy="1169809"/>
          </a:xfrm>
          <a:prstGeom prst="downArrowCallout">
            <a:avLst>
              <a:gd name="adj1" fmla="val 16423"/>
              <a:gd name="adj2" fmla="val 14994"/>
              <a:gd name="adj3" fmla="val 12464"/>
              <a:gd name="adj4" fmla="val 61961"/>
            </a:avLst>
          </a:prstGeom>
          <a:solidFill>
            <a:schemeClr val="bg1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0" rIns="91440" bIns="0" rtlCol="0" anchor="ctr"/>
          <a:lstStyle/>
          <a:p>
            <a:pPr algn="ctr">
              <a:lnSpc>
                <a:spcPct val="90000"/>
              </a:lnSpc>
            </a:pPr>
            <a:r>
              <a:rPr lang="en-US" dirty="0" smtClean="0">
                <a:solidFill>
                  <a:schemeClr val="accent2"/>
                </a:solidFill>
                <a:latin typeface="Bebas Neue" charset="0"/>
                <a:ea typeface="Bebas Neue" charset="0"/>
                <a:cs typeface="Bebas Neue" charset="0"/>
              </a:rPr>
              <a:t>Sample Text</a:t>
            </a:r>
          </a:p>
          <a:p>
            <a:pPr algn="ctr">
              <a:lnSpc>
                <a:spcPct val="90000"/>
              </a:lnSpc>
            </a:pPr>
            <a:r>
              <a:rPr lang="en-US" dirty="0" smtClean="0">
                <a:solidFill>
                  <a:schemeClr val="accent2"/>
                </a:solidFill>
                <a:latin typeface="Bebas Neue" charset="0"/>
                <a:ea typeface="Bebas Neue" charset="0"/>
                <a:cs typeface="Bebas Neue" charset="0"/>
              </a:rPr>
              <a:t>Amazing</a:t>
            </a:r>
            <a:endParaRPr lang="en-US" dirty="0">
              <a:solidFill>
                <a:schemeClr val="accent2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8" name="Oval 17"/>
          <p:cNvSpPr/>
          <p:nvPr/>
        </p:nvSpPr>
        <p:spPr>
          <a:xfrm>
            <a:off x="3326802" y="3164890"/>
            <a:ext cx="1069848" cy="1069848"/>
          </a:xfrm>
          <a:prstGeom prst="ellipse">
            <a:avLst/>
          </a:prstGeom>
          <a:noFill/>
          <a:ln w="25400">
            <a:solidFill>
              <a:schemeClr val="accent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91440" bIns="91440" rtlCol="0" anchor="ctr"/>
          <a:lstStyle/>
          <a:p>
            <a:pPr algn="ctr">
              <a:lnSpc>
                <a:spcPct val="80000"/>
              </a:lnSpc>
            </a:pPr>
            <a:r>
              <a:rPr lang="en-US" sz="2000" dirty="0" smtClean="0">
                <a:solidFill>
                  <a:schemeClr val="accent2"/>
                </a:solidFill>
                <a:latin typeface="Bebas Neue" charset="0"/>
                <a:ea typeface="Bebas Neue" charset="0"/>
                <a:cs typeface="Bebas Neue" charset="0"/>
              </a:rPr>
              <a:t>Feb</a:t>
            </a:r>
          </a:p>
          <a:p>
            <a:pPr algn="ctr">
              <a:lnSpc>
                <a:spcPct val="80000"/>
              </a:lnSpc>
            </a:pPr>
            <a:r>
              <a:rPr lang="en-US" sz="3200" dirty="0" smtClean="0">
                <a:solidFill>
                  <a:schemeClr val="accent2"/>
                </a:solidFill>
                <a:latin typeface="Bebas Neue" charset="0"/>
                <a:ea typeface="Bebas Neue" charset="0"/>
                <a:cs typeface="Bebas Neue" charset="0"/>
              </a:rPr>
              <a:t>31</a:t>
            </a:r>
            <a:endParaRPr lang="en-US" sz="3200" dirty="0">
              <a:solidFill>
                <a:schemeClr val="accent2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0" name="Down Arrow Callout 19"/>
          <p:cNvSpPr/>
          <p:nvPr/>
        </p:nvSpPr>
        <p:spPr>
          <a:xfrm>
            <a:off x="5245975" y="1865699"/>
            <a:ext cx="1829088" cy="1169809"/>
          </a:xfrm>
          <a:prstGeom prst="downArrowCallout">
            <a:avLst>
              <a:gd name="adj1" fmla="val 16423"/>
              <a:gd name="adj2" fmla="val 14994"/>
              <a:gd name="adj3" fmla="val 12464"/>
              <a:gd name="adj4" fmla="val 61961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0" rIns="91440" bIns="0" rtlCol="0" anchor="ctr"/>
          <a:lstStyle/>
          <a:p>
            <a:pPr algn="ctr">
              <a:lnSpc>
                <a:spcPct val="90000"/>
              </a:lnSpc>
            </a:pPr>
            <a:r>
              <a:rPr lang="en-US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Sample Text</a:t>
            </a:r>
          </a:p>
          <a:p>
            <a:pPr algn="ctr">
              <a:lnSpc>
                <a:spcPct val="90000"/>
              </a:lnSpc>
            </a:pPr>
            <a:r>
              <a:rPr lang="en-US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Amazing</a:t>
            </a:r>
            <a:endParaRPr lang="en-US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1" name="Oval 20"/>
          <p:cNvSpPr/>
          <p:nvPr/>
        </p:nvSpPr>
        <p:spPr>
          <a:xfrm>
            <a:off x="5605464" y="3164890"/>
            <a:ext cx="1069848" cy="1069848"/>
          </a:xfrm>
          <a:prstGeom prst="ellipse">
            <a:avLst/>
          </a:prstGeom>
          <a:solidFill>
            <a:schemeClr val="accent3"/>
          </a:solidFill>
          <a:ln w="25400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91440" bIns="91440" rtlCol="0" anchor="ctr"/>
          <a:lstStyle/>
          <a:p>
            <a:pPr algn="ctr">
              <a:lnSpc>
                <a:spcPct val="80000"/>
              </a:lnSpc>
            </a:pPr>
            <a:r>
              <a:rPr lang="en-US" sz="2000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Mar</a:t>
            </a:r>
          </a:p>
          <a:p>
            <a:pPr algn="ctr">
              <a:lnSpc>
                <a:spcPct val="80000"/>
              </a:lnSpc>
            </a:pPr>
            <a:r>
              <a:rPr lang="en-US" sz="3200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12</a:t>
            </a:r>
            <a:endParaRPr lang="en-US" sz="3200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3" name="Down Arrow Callout 22"/>
          <p:cNvSpPr/>
          <p:nvPr/>
        </p:nvSpPr>
        <p:spPr>
          <a:xfrm>
            <a:off x="7524637" y="1865699"/>
            <a:ext cx="1829088" cy="1169809"/>
          </a:xfrm>
          <a:prstGeom prst="downArrowCallout">
            <a:avLst>
              <a:gd name="adj1" fmla="val 16423"/>
              <a:gd name="adj2" fmla="val 14994"/>
              <a:gd name="adj3" fmla="val 12464"/>
              <a:gd name="adj4" fmla="val 61961"/>
            </a:avLst>
          </a:prstGeom>
          <a:solidFill>
            <a:schemeClr val="bg1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0" rIns="91440" bIns="0" rtlCol="0" anchor="ctr"/>
          <a:lstStyle/>
          <a:p>
            <a:pPr algn="ctr">
              <a:lnSpc>
                <a:spcPct val="90000"/>
              </a:lnSpc>
            </a:pPr>
            <a:r>
              <a:rPr lang="en-US" dirty="0" smtClean="0">
                <a:solidFill>
                  <a:schemeClr val="accent4"/>
                </a:solidFill>
                <a:latin typeface="Bebas Neue" charset="0"/>
                <a:ea typeface="Bebas Neue" charset="0"/>
                <a:cs typeface="Bebas Neue" charset="0"/>
              </a:rPr>
              <a:t>Sample Text</a:t>
            </a:r>
          </a:p>
          <a:p>
            <a:pPr algn="ctr">
              <a:lnSpc>
                <a:spcPct val="90000"/>
              </a:lnSpc>
            </a:pPr>
            <a:r>
              <a:rPr lang="en-US" dirty="0" smtClean="0">
                <a:solidFill>
                  <a:schemeClr val="accent4"/>
                </a:solidFill>
                <a:latin typeface="Bebas Neue" charset="0"/>
                <a:ea typeface="Bebas Neue" charset="0"/>
                <a:cs typeface="Bebas Neue" charset="0"/>
              </a:rPr>
              <a:t>Amazing</a:t>
            </a:r>
            <a:endParaRPr lang="en-US" dirty="0">
              <a:solidFill>
                <a:schemeClr val="accent4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4" name="Oval 23"/>
          <p:cNvSpPr/>
          <p:nvPr/>
        </p:nvSpPr>
        <p:spPr>
          <a:xfrm>
            <a:off x="7884126" y="3164890"/>
            <a:ext cx="1069848" cy="1069848"/>
          </a:xfrm>
          <a:prstGeom prst="ellipse">
            <a:avLst/>
          </a:prstGeom>
          <a:noFill/>
          <a:ln w="25400">
            <a:solidFill>
              <a:schemeClr val="accent4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91440" bIns="91440" rtlCol="0" anchor="ctr"/>
          <a:lstStyle/>
          <a:p>
            <a:pPr algn="ctr">
              <a:lnSpc>
                <a:spcPct val="80000"/>
              </a:lnSpc>
            </a:pPr>
            <a:r>
              <a:rPr lang="en-US" sz="2000" dirty="0" smtClean="0">
                <a:solidFill>
                  <a:schemeClr val="accent4"/>
                </a:solidFill>
                <a:latin typeface="Bebas Neue" charset="0"/>
                <a:ea typeface="Bebas Neue" charset="0"/>
                <a:cs typeface="Bebas Neue" charset="0"/>
              </a:rPr>
              <a:t>Mar</a:t>
            </a:r>
          </a:p>
          <a:p>
            <a:pPr algn="ctr">
              <a:lnSpc>
                <a:spcPct val="80000"/>
              </a:lnSpc>
            </a:pPr>
            <a:r>
              <a:rPr lang="en-US" sz="3200" dirty="0" smtClean="0">
                <a:solidFill>
                  <a:schemeClr val="accent4"/>
                </a:solidFill>
                <a:latin typeface="Bebas Neue" charset="0"/>
                <a:ea typeface="Bebas Neue" charset="0"/>
                <a:cs typeface="Bebas Neue" charset="0"/>
              </a:rPr>
              <a:t>31</a:t>
            </a:r>
            <a:endParaRPr lang="en-US" sz="3200" dirty="0">
              <a:solidFill>
                <a:schemeClr val="accent4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6" name="Down Arrow Callout 25"/>
          <p:cNvSpPr/>
          <p:nvPr/>
        </p:nvSpPr>
        <p:spPr>
          <a:xfrm>
            <a:off x="9803299" y="1865699"/>
            <a:ext cx="1829088" cy="1169809"/>
          </a:xfrm>
          <a:prstGeom prst="downArrowCallout">
            <a:avLst>
              <a:gd name="adj1" fmla="val 16423"/>
              <a:gd name="adj2" fmla="val 14994"/>
              <a:gd name="adj3" fmla="val 12464"/>
              <a:gd name="adj4" fmla="val 61961"/>
            </a:avLst>
          </a:prstGeom>
          <a:solidFill>
            <a:schemeClr val="bg1"/>
          </a:solidFill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0" rIns="91440" bIns="0" rtlCol="0" anchor="ctr"/>
          <a:lstStyle/>
          <a:p>
            <a:pPr algn="ctr">
              <a:lnSpc>
                <a:spcPct val="90000"/>
              </a:lnSpc>
            </a:pPr>
            <a:r>
              <a:rPr lang="en-US" dirty="0" smtClean="0">
                <a:solidFill>
                  <a:schemeClr val="accent5"/>
                </a:solidFill>
                <a:latin typeface="Bebas Neue" charset="0"/>
                <a:ea typeface="Bebas Neue" charset="0"/>
                <a:cs typeface="Bebas Neue" charset="0"/>
              </a:rPr>
              <a:t>Sample Text</a:t>
            </a:r>
          </a:p>
          <a:p>
            <a:pPr algn="ctr">
              <a:lnSpc>
                <a:spcPct val="90000"/>
              </a:lnSpc>
            </a:pPr>
            <a:r>
              <a:rPr lang="en-US" dirty="0" smtClean="0">
                <a:solidFill>
                  <a:schemeClr val="accent5"/>
                </a:solidFill>
                <a:latin typeface="Bebas Neue" charset="0"/>
                <a:ea typeface="Bebas Neue" charset="0"/>
                <a:cs typeface="Bebas Neue" charset="0"/>
              </a:rPr>
              <a:t>Amazing</a:t>
            </a:r>
            <a:endParaRPr lang="en-US" dirty="0">
              <a:solidFill>
                <a:schemeClr val="accent5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7" name="Oval 26"/>
          <p:cNvSpPr/>
          <p:nvPr/>
        </p:nvSpPr>
        <p:spPr>
          <a:xfrm>
            <a:off x="10162788" y="3164890"/>
            <a:ext cx="1069848" cy="1069848"/>
          </a:xfrm>
          <a:prstGeom prst="ellipse">
            <a:avLst/>
          </a:prstGeom>
          <a:noFill/>
          <a:ln w="25400">
            <a:solidFill>
              <a:schemeClr val="accent5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91440" bIns="91440" rtlCol="0" anchor="ctr"/>
          <a:lstStyle/>
          <a:p>
            <a:pPr algn="ctr">
              <a:lnSpc>
                <a:spcPct val="80000"/>
              </a:lnSpc>
            </a:pPr>
            <a:r>
              <a:rPr lang="en-US" sz="2000" dirty="0" smtClean="0">
                <a:solidFill>
                  <a:schemeClr val="accent5"/>
                </a:solidFill>
                <a:latin typeface="Bebas Neue" charset="0"/>
                <a:ea typeface="Bebas Neue" charset="0"/>
                <a:cs typeface="Bebas Neue" charset="0"/>
              </a:rPr>
              <a:t>Jul</a:t>
            </a:r>
          </a:p>
          <a:p>
            <a:pPr algn="ctr">
              <a:lnSpc>
                <a:spcPct val="80000"/>
              </a:lnSpc>
            </a:pPr>
            <a:r>
              <a:rPr lang="en-US" sz="3200" dirty="0" smtClean="0">
                <a:solidFill>
                  <a:schemeClr val="accent5"/>
                </a:solidFill>
                <a:latin typeface="Bebas Neue" charset="0"/>
                <a:ea typeface="Bebas Neue" charset="0"/>
                <a:cs typeface="Bebas Neue" charset="0"/>
              </a:rPr>
              <a:t>05</a:t>
            </a:r>
            <a:endParaRPr lang="en-US" sz="3200" dirty="0">
              <a:solidFill>
                <a:schemeClr val="accent5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8" name="Right Arrow 27"/>
          <p:cNvSpPr/>
          <p:nvPr/>
        </p:nvSpPr>
        <p:spPr>
          <a:xfrm>
            <a:off x="4570395" y="3445341"/>
            <a:ext cx="861324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2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29" name="Right Arrow 28"/>
          <p:cNvSpPr/>
          <p:nvPr/>
        </p:nvSpPr>
        <p:spPr>
          <a:xfrm>
            <a:off x="6849057" y="3445341"/>
            <a:ext cx="861324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3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30" name="Right Arrow 29"/>
          <p:cNvSpPr/>
          <p:nvPr/>
        </p:nvSpPr>
        <p:spPr>
          <a:xfrm>
            <a:off x="9127719" y="3445341"/>
            <a:ext cx="861324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4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31" name="Right Arrow 30"/>
          <p:cNvSpPr/>
          <p:nvPr/>
        </p:nvSpPr>
        <p:spPr>
          <a:xfrm>
            <a:off x="11284789" y="3445341"/>
            <a:ext cx="861324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5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704737" y="4364118"/>
            <a:ext cx="1829088" cy="8987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000" dirty="0" smtClean="0">
                <a:latin typeface="Bebas Neue" charset="0"/>
                <a:ea typeface="Bebas Neue" charset="0"/>
                <a:cs typeface="Bebas Neue" charset="0"/>
              </a:rPr>
              <a:t>Title Here</a:t>
            </a:r>
          </a:p>
          <a:p>
            <a:pPr algn="ct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33" name="Rectangle 32"/>
          <p:cNvSpPr/>
          <p:nvPr/>
        </p:nvSpPr>
        <p:spPr>
          <a:xfrm>
            <a:off x="2947182" y="4364118"/>
            <a:ext cx="1829088" cy="8987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000" dirty="0" smtClean="0">
                <a:latin typeface="Bebas Neue" charset="0"/>
                <a:ea typeface="Bebas Neue" charset="0"/>
                <a:cs typeface="Bebas Neue" charset="0"/>
              </a:rPr>
              <a:t>Title Here</a:t>
            </a:r>
          </a:p>
          <a:p>
            <a:pPr algn="ct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34" name="Rectangle 33"/>
          <p:cNvSpPr/>
          <p:nvPr/>
        </p:nvSpPr>
        <p:spPr>
          <a:xfrm>
            <a:off x="5189627" y="4364118"/>
            <a:ext cx="1829088" cy="8987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000" dirty="0" smtClean="0">
                <a:latin typeface="Bebas Neue" charset="0"/>
                <a:ea typeface="Bebas Neue" charset="0"/>
                <a:cs typeface="Bebas Neue" charset="0"/>
              </a:rPr>
              <a:t>Title Here</a:t>
            </a:r>
          </a:p>
          <a:p>
            <a:pPr algn="ct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35" name="Rectangle 34"/>
          <p:cNvSpPr/>
          <p:nvPr/>
        </p:nvSpPr>
        <p:spPr>
          <a:xfrm>
            <a:off x="7524637" y="4364118"/>
            <a:ext cx="1829088" cy="8987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000" dirty="0" smtClean="0">
                <a:latin typeface="Bebas Neue" charset="0"/>
                <a:ea typeface="Bebas Neue" charset="0"/>
                <a:cs typeface="Bebas Neue" charset="0"/>
              </a:rPr>
              <a:t>Title Here</a:t>
            </a:r>
          </a:p>
          <a:p>
            <a:pPr algn="ct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36" name="Rectangle 35"/>
          <p:cNvSpPr/>
          <p:nvPr/>
        </p:nvSpPr>
        <p:spPr>
          <a:xfrm>
            <a:off x="9803299" y="4364118"/>
            <a:ext cx="1829088" cy="8987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000" dirty="0" smtClean="0">
                <a:latin typeface="Bebas Neue" charset="0"/>
                <a:ea typeface="Bebas Neue" charset="0"/>
                <a:cs typeface="Bebas Neue" charset="0"/>
              </a:rPr>
              <a:t>Title Here</a:t>
            </a:r>
          </a:p>
          <a:p>
            <a:pPr algn="ct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Timeline </a:t>
            </a:r>
            <a:r>
              <a:rPr lang="en-US" smtClean="0"/>
              <a:t>Process Infographic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181527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7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7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2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7" grpId="0" animBg="1"/>
      <p:bldP spid="20" grpId="0" animBg="1"/>
      <p:bldP spid="23" grpId="0" animBg="1"/>
      <p:bldP spid="26" grpId="0" animBg="1"/>
      <p:bldP spid="32" grpId="0"/>
      <p:bldP spid="33" grpId="0"/>
      <p:bldP spid="34" grpId="0"/>
      <p:bldP spid="35" grpId="0"/>
      <p:bldP spid="36" grpId="0"/>
    </p:bld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ight Arrow 12"/>
          <p:cNvSpPr/>
          <p:nvPr/>
        </p:nvSpPr>
        <p:spPr>
          <a:xfrm>
            <a:off x="2218271" y="3445341"/>
            <a:ext cx="861324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1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11" name="Down Arrow Callout 10"/>
          <p:cNvSpPr/>
          <p:nvPr/>
        </p:nvSpPr>
        <p:spPr>
          <a:xfrm>
            <a:off x="704736" y="1865699"/>
            <a:ext cx="1829088" cy="1169809"/>
          </a:xfrm>
          <a:prstGeom prst="downArrowCallout">
            <a:avLst>
              <a:gd name="adj1" fmla="val 16423"/>
              <a:gd name="adj2" fmla="val 14994"/>
              <a:gd name="adj3" fmla="val 12464"/>
              <a:gd name="adj4" fmla="val 61961"/>
            </a:avLst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0" rIns="91440" bIns="0" rtlCol="0" anchor="ctr"/>
          <a:lstStyle/>
          <a:p>
            <a:pPr algn="ctr">
              <a:lnSpc>
                <a:spcPct val="90000"/>
              </a:lnSpc>
            </a:pPr>
            <a:r>
              <a:rPr lang="en-US" dirty="0" smtClean="0">
                <a:solidFill>
                  <a:schemeClr val="accent1"/>
                </a:solidFill>
                <a:latin typeface="Bebas Neue" charset="0"/>
                <a:ea typeface="Bebas Neue" charset="0"/>
                <a:cs typeface="Bebas Neue" charset="0"/>
              </a:rPr>
              <a:t>Sample Text</a:t>
            </a:r>
          </a:p>
          <a:p>
            <a:pPr algn="ctr">
              <a:lnSpc>
                <a:spcPct val="90000"/>
              </a:lnSpc>
            </a:pPr>
            <a:r>
              <a:rPr lang="en-US" dirty="0" smtClean="0">
                <a:solidFill>
                  <a:schemeClr val="accent1"/>
                </a:solidFill>
                <a:latin typeface="Bebas Neue" charset="0"/>
                <a:ea typeface="Bebas Neue" charset="0"/>
                <a:cs typeface="Bebas Neue" charset="0"/>
              </a:rPr>
              <a:t>Amazing</a:t>
            </a:r>
            <a:endParaRPr lang="en-US" dirty="0">
              <a:solidFill>
                <a:schemeClr val="accent1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2" name="Oval 11"/>
          <p:cNvSpPr/>
          <p:nvPr/>
        </p:nvSpPr>
        <p:spPr>
          <a:xfrm>
            <a:off x="1064225" y="3164890"/>
            <a:ext cx="1069848" cy="1069848"/>
          </a:xfrm>
          <a:prstGeom prst="ellipse">
            <a:avLst/>
          </a:prstGeom>
          <a:noFill/>
          <a:ln w="25400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91440" bIns="91440" rtlCol="0" anchor="ctr"/>
          <a:lstStyle/>
          <a:p>
            <a:pPr algn="ctr">
              <a:lnSpc>
                <a:spcPct val="80000"/>
              </a:lnSpc>
            </a:pPr>
            <a:r>
              <a:rPr lang="en-US" sz="2000" dirty="0" smtClean="0">
                <a:solidFill>
                  <a:schemeClr val="accent1"/>
                </a:solidFill>
                <a:latin typeface="Bebas Neue" charset="0"/>
                <a:ea typeface="Bebas Neue" charset="0"/>
                <a:cs typeface="Bebas Neue" charset="0"/>
              </a:rPr>
              <a:t>Jan</a:t>
            </a:r>
          </a:p>
          <a:p>
            <a:pPr algn="ctr">
              <a:lnSpc>
                <a:spcPct val="80000"/>
              </a:lnSpc>
            </a:pPr>
            <a:r>
              <a:rPr lang="en-US" sz="3200" dirty="0" smtClean="0">
                <a:solidFill>
                  <a:schemeClr val="accent1"/>
                </a:solidFill>
                <a:latin typeface="Bebas Neue" charset="0"/>
                <a:ea typeface="Bebas Neue" charset="0"/>
                <a:cs typeface="Bebas Neue" charset="0"/>
              </a:rPr>
              <a:t>20</a:t>
            </a:r>
            <a:endParaRPr lang="en-US" sz="3200" dirty="0">
              <a:solidFill>
                <a:schemeClr val="accent1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7" name="Down Arrow Callout 16"/>
          <p:cNvSpPr/>
          <p:nvPr/>
        </p:nvSpPr>
        <p:spPr>
          <a:xfrm>
            <a:off x="2967313" y="1865699"/>
            <a:ext cx="1829088" cy="1169809"/>
          </a:xfrm>
          <a:prstGeom prst="downArrowCallout">
            <a:avLst>
              <a:gd name="adj1" fmla="val 16423"/>
              <a:gd name="adj2" fmla="val 14994"/>
              <a:gd name="adj3" fmla="val 12464"/>
              <a:gd name="adj4" fmla="val 61961"/>
            </a:avLst>
          </a:prstGeom>
          <a:solidFill>
            <a:schemeClr val="bg1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0" rIns="91440" bIns="0" rtlCol="0" anchor="ctr"/>
          <a:lstStyle/>
          <a:p>
            <a:pPr algn="ctr">
              <a:lnSpc>
                <a:spcPct val="90000"/>
              </a:lnSpc>
            </a:pPr>
            <a:r>
              <a:rPr lang="en-US" dirty="0" smtClean="0">
                <a:solidFill>
                  <a:schemeClr val="accent2"/>
                </a:solidFill>
                <a:latin typeface="Bebas Neue" charset="0"/>
                <a:ea typeface="Bebas Neue" charset="0"/>
                <a:cs typeface="Bebas Neue" charset="0"/>
              </a:rPr>
              <a:t>Sample Text</a:t>
            </a:r>
          </a:p>
          <a:p>
            <a:pPr algn="ctr">
              <a:lnSpc>
                <a:spcPct val="90000"/>
              </a:lnSpc>
            </a:pPr>
            <a:r>
              <a:rPr lang="en-US" dirty="0" smtClean="0">
                <a:solidFill>
                  <a:schemeClr val="accent2"/>
                </a:solidFill>
                <a:latin typeface="Bebas Neue" charset="0"/>
                <a:ea typeface="Bebas Neue" charset="0"/>
                <a:cs typeface="Bebas Neue" charset="0"/>
              </a:rPr>
              <a:t>Amazing</a:t>
            </a:r>
            <a:endParaRPr lang="en-US" dirty="0">
              <a:solidFill>
                <a:schemeClr val="accent2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8" name="Oval 17"/>
          <p:cNvSpPr/>
          <p:nvPr/>
        </p:nvSpPr>
        <p:spPr>
          <a:xfrm>
            <a:off x="3326802" y="3164890"/>
            <a:ext cx="1069848" cy="1069848"/>
          </a:xfrm>
          <a:prstGeom prst="ellipse">
            <a:avLst/>
          </a:prstGeom>
          <a:noFill/>
          <a:ln w="25400">
            <a:solidFill>
              <a:schemeClr val="accent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91440" bIns="91440" rtlCol="0" anchor="ctr"/>
          <a:lstStyle/>
          <a:p>
            <a:pPr algn="ctr">
              <a:lnSpc>
                <a:spcPct val="80000"/>
              </a:lnSpc>
            </a:pPr>
            <a:r>
              <a:rPr lang="en-US" sz="2000" dirty="0" smtClean="0">
                <a:solidFill>
                  <a:schemeClr val="accent2"/>
                </a:solidFill>
                <a:latin typeface="Bebas Neue" charset="0"/>
                <a:ea typeface="Bebas Neue" charset="0"/>
                <a:cs typeface="Bebas Neue" charset="0"/>
              </a:rPr>
              <a:t>Feb</a:t>
            </a:r>
          </a:p>
          <a:p>
            <a:pPr algn="ctr">
              <a:lnSpc>
                <a:spcPct val="80000"/>
              </a:lnSpc>
            </a:pPr>
            <a:r>
              <a:rPr lang="en-US" sz="3200" dirty="0" smtClean="0">
                <a:solidFill>
                  <a:schemeClr val="accent2"/>
                </a:solidFill>
                <a:latin typeface="Bebas Neue" charset="0"/>
                <a:ea typeface="Bebas Neue" charset="0"/>
                <a:cs typeface="Bebas Neue" charset="0"/>
              </a:rPr>
              <a:t>31</a:t>
            </a:r>
            <a:endParaRPr lang="en-US" sz="3200" dirty="0">
              <a:solidFill>
                <a:schemeClr val="accent2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0" name="Down Arrow Callout 19"/>
          <p:cNvSpPr/>
          <p:nvPr/>
        </p:nvSpPr>
        <p:spPr>
          <a:xfrm>
            <a:off x="5245975" y="1865699"/>
            <a:ext cx="1829088" cy="1169809"/>
          </a:xfrm>
          <a:prstGeom prst="downArrowCallout">
            <a:avLst>
              <a:gd name="adj1" fmla="val 16423"/>
              <a:gd name="adj2" fmla="val 14994"/>
              <a:gd name="adj3" fmla="val 12464"/>
              <a:gd name="adj4" fmla="val 61961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0" rIns="91440" bIns="0" rtlCol="0" anchor="ctr"/>
          <a:lstStyle/>
          <a:p>
            <a:pPr algn="ctr">
              <a:lnSpc>
                <a:spcPct val="90000"/>
              </a:lnSpc>
            </a:pPr>
            <a:r>
              <a:rPr lang="en-US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Sample Text</a:t>
            </a:r>
          </a:p>
          <a:p>
            <a:pPr algn="ctr">
              <a:lnSpc>
                <a:spcPct val="90000"/>
              </a:lnSpc>
            </a:pPr>
            <a:r>
              <a:rPr lang="en-US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Amazing</a:t>
            </a:r>
            <a:endParaRPr lang="en-US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1" name="Oval 20"/>
          <p:cNvSpPr/>
          <p:nvPr/>
        </p:nvSpPr>
        <p:spPr>
          <a:xfrm>
            <a:off x="5605464" y="3164890"/>
            <a:ext cx="1069848" cy="1069848"/>
          </a:xfrm>
          <a:prstGeom prst="ellipse">
            <a:avLst/>
          </a:prstGeom>
          <a:solidFill>
            <a:schemeClr val="accent3"/>
          </a:solidFill>
          <a:ln w="25400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91440" bIns="91440" rtlCol="0" anchor="ctr"/>
          <a:lstStyle/>
          <a:p>
            <a:pPr algn="ctr">
              <a:lnSpc>
                <a:spcPct val="80000"/>
              </a:lnSpc>
            </a:pPr>
            <a:r>
              <a:rPr lang="en-US" sz="2000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Mar</a:t>
            </a:r>
          </a:p>
          <a:p>
            <a:pPr algn="ctr">
              <a:lnSpc>
                <a:spcPct val="80000"/>
              </a:lnSpc>
            </a:pPr>
            <a:r>
              <a:rPr lang="en-US" sz="3200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12</a:t>
            </a:r>
            <a:endParaRPr lang="en-US" sz="3200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3" name="Down Arrow Callout 22"/>
          <p:cNvSpPr/>
          <p:nvPr/>
        </p:nvSpPr>
        <p:spPr>
          <a:xfrm>
            <a:off x="7524637" y="1865699"/>
            <a:ext cx="1829088" cy="1169809"/>
          </a:xfrm>
          <a:prstGeom prst="downArrowCallout">
            <a:avLst>
              <a:gd name="adj1" fmla="val 16423"/>
              <a:gd name="adj2" fmla="val 14994"/>
              <a:gd name="adj3" fmla="val 12464"/>
              <a:gd name="adj4" fmla="val 61961"/>
            </a:avLst>
          </a:prstGeom>
          <a:solidFill>
            <a:schemeClr val="bg1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0" rIns="91440" bIns="0" rtlCol="0" anchor="ctr"/>
          <a:lstStyle/>
          <a:p>
            <a:pPr algn="ctr">
              <a:lnSpc>
                <a:spcPct val="90000"/>
              </a:lnSpc>
            </a:pPr>
            <a:r>
              <a:rPr lang="en-US" dirty="0" smtClean="0">
                <a:solidFill>
                  <a:schemeClr val="accent4"/>
                </a:solidFill>
                <a:latin typeface="Bebas Neue" charset="0"/>
                <a:ea typeface="Bebas Neue" charset="0"/>
                <a:cs typeface="Bebas Neue" charset="0"/>
              </a:rPr>
              <a:t>Sample Text</a:t>
            </a:r>
          </a:p>
          <a:p>
            <a:pPr algn="ctr">
              <a:lnSpc>
                <a:spcPct val="90000"/>
              </a:lnSpc>
            </a:pPr>
            <a:r>
              <a:rPr lang="en-US" dirty="0" smtClean="0">
                <a:solidFill>
                  <a:schemeClr val="accent4"/>
                </a:solidFill>
                <a:latin typeface="Bebas Neue" charset="0"/>
                <a:ea typeface="Bebas Neue" charset="0"/>
                <a:cs typeface="Bebas Neue" charset="0"/>
              </a:rPr>
              <a:t>Amazing</a:t>
            </a:r>
            <a:endParaRPr lang="en-US" dirty="0">
              <a:solidFill>
                <a:schemeClr val="accent4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4" name="Oval 23"/>
          <p:cNvSpPr/>
          <p:nvPr/>
        </p:nvSpPr>
        <p:spPr>
          <a:xfrm>
            <a:off x="7884126" y="3164890"/>
            <a:ext cx="1069848" cy="1069848"/>
          </a:xfrm>
          <a:prstGeom prst="ellipse">
            <a:avLst/>
          </a:prstGeom>
          <a:noFill/>
          <a:ln w="25400">
            <a:solidFill>
              <a:schemeClr val="accent4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91440" bIns="91440" rtlCol="0" anchor="ctr"/>
          <a:lstStyle/>
          <a:p>
            <a:pPr algn="ctr">
              <a:lnSpc>
                <a:spcPct val="80000"/>
              </a:lnSpc>
            </a:pPr>
            <a:r>
              <a:rPr lang="en-US" sz="2000" dirty="0" smtClean="0">
                <a:solidFill>
                  <a:schemeClr val="accent4"/>
                </a:solidFill>
                <a:latin typeface="Bebas Neue" charset="0"/>
                <a:ea typeface="Bebas Neue" charset="0"/>
                <a:cs typeface="Bebas Neue" charset="0"/>
              </a:rPr>
              <a:t>Mar</a:t>
            </a:r>
          </a:p>
          <a:p>
            <a:pPr algn="ctr">
              <a:lnSpc>
                <a:spcPct val="80000"/>
              </a:lnSpc>
            </a:pPr>
            <a:r>
              <a:rPr lang="en-US" sz="3200" dirty="0" smtClean="0">
                <a:solidFill>
                  <a:schemeClr val="accent4"/>
                </a:solidFill>
                <a:latin typeface="Bebas Neue" charset="0"/>
                <a:ea typeface="Bebas Neue" charset="0"/>
                <a:cs typeface="Bebas Neue" charset="0"/>
              </a:rPr>
              <a:t>31</a:t>
            </a:r>
            <a:endParaRPr lang="en-US" sz="3200" dirty="0">
              <a:solidFill>
                <a:schemeClr val="accent4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6" name="Down Arrow Callout 25"/>
          <p:cNvSpPr/>
          <p:nvPr/>
        </p:nvSpPr>
        <p:spPr>
          <a:xfrm>
            <a:off x="9803299" y="1865699"/>
            <a:ext cx="1829088" cy="1169809"/>
          </a:xfrm>
          <a:prstGeom prst="downArrowCallout">
            <a:avLst>
              <a:gd name="adj1" fmla="val 16423"/>
              <a:gd name="adj2" fmla="val 14994"/>
              <a:gd name="adj3" fmla="val 12464"/>
              <a:gd name="adj4" fmla="val 61961"/>
            </a:avLst>
          </a:prstGeom>
          <a:solidFill>
            <a:schemeClr val="bg1"/>
          </a:solidFill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0" rIns="91440" bIns="0" rtlCol="0" anchor="ctr"/>
          <a:lstStyle/>
          <a:p>
            <a:pPr algn="ctr">
              <a:lnSpc>
                <a:spcPct val="90000"/>
              </a:lnSpc>
            </a:pPr>
            <a:r>
              <a:rPr lang="en-US" dirty="0" smtClean="0">
                <a:solidFill>
                  <a:schemeClr val="accent5"/>
                </a:solidFill>
                <a:latin typeface="Bebas Neue" charset="0"/>
                <a:ea typeface="Bebas Neue" charset="0"/>
                <a:cs typeface="Bebas Neue" charset="0"/>
              </a:rPr>
              <a:t>Sample Text</a:t>
            </a:r>
          </a:p>
          <a:p>
            <a:pPr algn="ctr">
              <a:lnSpc>
                <a:spcPct val="90000"/>
              </a:lnSpc>
            </a:pPr>
            <a:r>
              <a:rPr lang="en-US" dirty="0" smtClean="0">
                <a:solidFill>
                  <a:schemeClr val="accent5"/>
                </a:solidFill>
                <a:latin typeface="Bebas Neue" charset="0"/>
                <a:ea typeface="Bebas Neue" charset="0"/>
                <a:cs typeface="Bebas Neue" charset="0"/>
              </a:rPr>
              <a:t>Amazing</a:t>
            </a:r>
            <a:endParaRPr lang="en-US" dirty="0">
              <a:solidFill>
                <a:schemeClr val="accent5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7" name="Oval 26"/>
          <p:cNvSpPr/>
          <p:nvPr/>
        </p:nvSpPr>
        <p:spPr>
          <a:xfrm>
            <a:off x="10162788" y="3164890"/>
            <a:ext cx="1069848" cy="1069848"/>
          </a:xfrm>
          <a:prstGeom prst="ellipse">
            <a:avLst/>
          </a:prstGeom>
          <a:noFill/>
          <a:ln w="25400">
            <a:solidFill>
              <a:schemeClr val="accent5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91440" bIns="91440" rtlCol="0" anchor="ctr"/>
          <a:lstStyle/>
          <a:p>
            <a:pPr algn="ctr">
              <a:lnSpc>
                <a:spcPct val="80000"/>
              </a:lnSpc>
            </a:pPr>
            <a:r>
              <a:rPr lang="en-US" sz="2000" dirty="0" smtClean="0">
                <a:solidFill>
                  <a:schemeClr val="accent5"/>
                </a:solidFill>
                <a:latin typeface="Bebas Neue" charset="0"/>
                <a:ea typeface="Bebas Neue" charset="0"/>
                <a:cs typeface="Bebas Neue" charset="0"/>
              </a:rPr>
              <a:t>Jul</a:t>
            </a:r>
          </a:p>
          <a:p>
            <a:pPr algn="ctr">
              <a:lnSpc>
                <a:spcPct val="80000"/>
              </a:lnSpc>
            </a:pPr>
            <a:r>
              <a:rPr lang="en-US" sz="3200" dirty="0" smtClean="0">
                <a:solidFill>
                  <a:schemeClr val="accent5"/>
                </a:solidFill>
                <a:latin typeface="Bebas Neue" charset="0"/>
                <a:ea typeface="Bebas Neue" charset="0"/>
                <a:cs typeface="Bebas Neue" charset="0"/>
              </a:rPr>
              <a:t>05</a:t>
            </a:r>
            <a:endParaRPr lang="en-US" sz="3200" dirty="0">
              <a:solidFill>
                <a:schemeClr val="accent5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8" name="Right Arrow 27"/>
          <p:cNvSpPr/>
          <p:nvPr/>
        </p:nvSpPr>
        <p:spPr>
          <a:xfrm>
            <a:off x="4570395" y="3445341"/>
            <a:ext cx="861324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2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29" name="Right Arrow 28"/>
          <p:cNvSpPr/>
          <p:nvPr/>
        </p:nvSpPr>
        <p:spPr>
          <a:xfrm>
            <a:off x="6849057" y="3445341"/>
            <a:ext cx="861324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3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30" name="Right Arrow 29"/>
          <p:cNvSpPr/>
          <p:nvPr/>
        </p:nvSpPr>
        <p:spPr>
          <a:xfrm>
            <a:off x="9127719" y="3445341"/>
            <a:ext cx="861324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4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31" name="Right Arrow 30"/>
          <p:cNvSpPr/>
          <p:nvPr/>
        </p:nvSpPr>
        <p:spPr>
          <a:xfrm>
            <a:off x="116029" y="3445341"/>
            <a:ext cx="861324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5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704737" y="4364118"/>
            <a:ext cx="1829088" cy="8987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000" dirty="0" smtClean="0">
                <a:latin typeface="Bebas Neue" charset="0"/>
                <a:ea typeface="Bebas Neue" charset="0"/>
                <a:cs typeface="Bebas Neue" charset="0"/>
              </a:rPr>
              <a:t>Title Here</a:t>
            </a:r>
          </a:p>
          <a:p>
            <a:pPr algn="ct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33" name="Rectangle 32"/>
          <p:cNvSpPr/>
          <p:nvPr/>
        </p:nvSpPr>
        <p:spPr>
          <a:xfrm>
            <a:off x="2947182" y="4364118"/>
            <a:ext cx="1829088" cy="8987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000" dirty="0" smtClean="0">
                <a:latin typeface="Bebas Neue" charset="0"/>
                <a:ea typeface="Bebas Neue" charset="0"/>
                <a:cs typeface="Bebas Neue" charset="0"/>
              </a:rPr>
              <a:t>Title Here</a:t>
            </a:r>
          </a:p>
          <a:p>
            <a:pPr algn="ct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34" name="Rectangle 33"/>
          <p:cNvSpPr/>
          <p:nvPr/>
        </p:nvSpPr>
        <p:spPr>
          <a:xfrm>
            <a:off x="5189627" y="4364118"/>
            <a:ext cx="1829088" cy="8987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000" dirty="0" smtClean="0">
                <a:latin typeface="Bebas Neue" charset="0"/>
                <a:ea typeface="Bebas Neue" charset="0"/>
                <a:cs typeface="Bebas Neue" charset="0"/>
              </a:rPr>
              <a:t>Title Here</a:t>
            </a:r>
          </a:p>
          <a:p>
            <a:pPr algn="ct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35" name="Rectangle 34"/>
          <p:cNvSpPr/>
          <p:nvPr/>
        </p:nvSpPr>
        <p:spPr>
          <a:xfrm>
            <a:off x="7524637" y="4364118"/>
            <a:ext cx="1829088" cy="8987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000" dirty="0" smtClean="0">
                <a:latin typeface="Bebas Neue" charset="0"/>
                <a:ea typeface="Bebas Neue" charset="0"/>
                <a:cs typeface="Bebas Neue" charset="0"/>
              </a:rPr>
              <a:t>Title Here</a:t>
            </a:r>
          </a:p>
          <a:p>
            <a:pPr algn="ct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36" name="Rectangle 35"/>
          <p:cNvSpPr/>
          <p:nvPr/>
        </p:nvSpPr>
        <p:spPr>
          <a:xfrm>
            <a:off x="9803299" y="4364118"/>
            <a:ext cx="1829088" cy="8987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000" dirty="0" smtClean="0">
                <a:latin typeface="Bebas Neue" charset="0"/>
                <a:ea typeface="Bebas Neue" charset="0"/>
                <a:cs typeface="Bebas Neue" charset="0"/>
              </a:rPr>
              <a:t>Title Here</a:t>
            </a:r>
          </a:p>
          <a:p>
            <a:pPr algn="ct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Timeline Process Infographic</a:t>
            </a:r>
          </a:p>
        </p:txBody>
      </p:sp>
    </p:spTree>
    <p:extLst>
      <p:ext uri="{BB962C8B-B14F-4D97-AF65-F5344CB8AC3E}">
        <p14:creationId xmlns:p14="http://schemas.microsoft.com/office/powerpoint/2010/main" val="902863873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7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7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2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7" grpId="0" animBg="1"/>
      <p:bldP spid="20" grpId="0" animBg="1"/>
      <p:bldP spid="23" grpId="0" animBg="1"/>
      <p:bldP spid="26" grpId="0" animBg="1"/>
      <p:bldP spid="32" grpId="0"/>
      <p:bldP spid="33" grpId="0"/>
      <p:bldP spid="34" grpId="0"/>
      <p:bldP spid="35" grpId="0"/>
      <p:bldP spid="36" grpId="0"/>
    </p:bld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/>
          <p:cNvGrpSpPr/>
          <p:nvPr/>
        </p:nvGrpSpPr>
        <p:grpSpPr>
          <a:xfrm>
            <a:off x="1086479" y="1706015"/>
            <a:ext cx="3199359" cy="4178445"/>
            <a:chOff x="539338" y="1466173"/>
            <a:chExt cx="3199359" cy="4178445"/>
          </a:xfrm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653577" y="1466173"/>
              <a:ext cx="2308793" cy="1149775"/>
            </a:xfrm>
            <a:custGeom>
              <a:avLst/>
              <a:gdLst>
                <a:gd name="T0" fmla="*/ 479 w 2370"/>
                <a:gd name="T1" fmla="*/ 0 h 964"/>
                <a:gd name="T2" fmla="*/ 0 w 2370"/>
                <a:gd name="T3" fmla="*/ 0 h 964"/>
                <a:gd name="T4" fmla="*/ 1891 w 2370"/>
                <a:gd name="T5" fmla="*/ 964 h 964"/>
                <a:gd name="T6" fmla="*/ 2370 w 2370"/>
                <a:gd name="T7" fmla="*/ 964 h 964"/>
                <a:gd name="T8" fmla="*/ 479 w 2370"/>
                <a:gd name="T9" fmla="*/ 0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70" h="964">
                  <a:moveTo>
                    <a:pt x="479" y="0"/>
                  </a:moveTo>
                  <a:lnTo>
                    <a:pt x="0" y="0"/>
                  </a:lnTo>
                  <a:lnTo>
                    <a:pt x="1891" y="964"/>
                  </a:lnTo>
                  <a:lnTo>
                    <a:pt x="2370" y="964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3" name="Freeform 5"/>
            <p:cNvSpPr>
              <a:spLocks/>
            </p:cNvSpPr>
            <p:nvPr/>
          </p:nvSpPr>
          <p:spPr bwMode="auto">
            <a:xfrm>
              <a:off x="1717215" y="4494843"/>
              <a:ext cx="1830612" cy="1149775"/>
            </a:xfrm>
            <a:custGeom>
              <a:avLst/>
              <a:gdLst>
                <a:gd name="T0" fmla="*/ 479 w 2370"/>
                <a:gd name="T1" fmla="*/ 0 h 964"/>
                <a:gd name="T2" fmla="*/ 0 w 2370"/>
                <a:gd name="T3" fmla="*/ 0 h 964"/>
                <a:gd name="T4" fmla="*/ 1891 w 2370"/>
                <a:gd name="T5" fmla="*/ 964 h 964"/>
                <a:gd name="T6" fmla="*/ 2370 w 2370"/>
                <a:gd name="T7" fmla="*/ 964 h 964"/>
                <a:gd name="T8" fmla="*/ 479 w 2370"/>
                <a:gd name="T9" fmla="*/ 0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70" h="964">
                  <a:moveTo>
                    <a:pt x="479" y="0"/>
                  </a:moveTo>
                  <a:lnTo>
                    <a:pt x="0" y="0"/>
                  </a:lnTo>
                  <a:lnTo>
                    <a:pt x="1891" y="964"/>
                  </a:lnTo>
                  <a:lnTo>
                    <a:pt x="2370" y="964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" name="Rectangle 3"/>
            <p:cNvSpPr/>
            <p:nvPr/>
          </p:nvSpPr>
          <p:spPr>
            <a:xfrm>
              <a:off x="966303" y="2596926"/>
              <a:ext cx="2486739" cy="28377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txBody>
            <a:bodyPr wrap="square" lIns="182880" tIns="182880" rIns="182880" bIns="182880">
              <a:spAutoFit/>
            </a:bodyPr>
            <a:lstStyle/>
            <a:p>
              <a:pPr marL="171450" indent="-171450">
                <a:lnSpc>
                  <a:spcPct val="130000"/>
                </a:lnSpc>
                <a:spcAft>
                  <a:spcPts val="800"/>
                </a:spcAft>
                <a:buClr>
                  <a:schemeClr val="accent1"/>
                </a:buClr>
                <a:buFont typeface="Arial" panose="020B0604020202020204" pitchFamily="34" charset="0"/>
                <a:buChar char="•"/>
              </a:pPr>
              <a:r>
                <a:rPr lang="en-US" sz="1200" dirty="0" err="1" smtClean="0">
                  <a:latin typeface="Source Sans Pro" charset="0"/>
                </a:rPr>
                <a:t>Lorem</a:t>
              </a:r>
              <a:r>
                <a:rPr lang="en-US" sz="1200" dirty="0" smtClean="0">
                  <a:latin typeface="Source Sans Pro" charset="0"/>
                </a:rPr>
                <a:t> </a:t>
              </a:r>
              <a:r>
                <a:rPr lang="en-US" sz="1200" dirty="0">
                  <a:latin typeface="Source Sans Pro" charset="0"/>
                </a:rPr>
                <a:t>ipsum dolor sit amet, </a:t>
              </a:r>
              <a:r>
                <a:rPr lang="en-US" sz="1200" dirty="0" err="1">
                  <a:latin typeface="Source Sans Pro" charset="0"/>
                </a:rPr>
                <a:t>consectetur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adipiscing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elit</a:t>
              </a:r>
              <a:r>
                <a:rPr lang="en-US" sz="1200" dirty="0">
                  <a:latin typeface="Source Sans Pro" charset="0"/>
                </a:rPr>
                <a:t>. </a:t>
              </a:r>
              <a:endParaRPr lang="en-US" sz="1200" dirty="0" smtClean="0">
                <a:latin typeface="Source Sans Pro" charset="0"/>
              </a:endParaRPr>
            </a:p>
            <a:p>
              <a:pPr marL="171450" indent="-171450">
                <a:lnSpc>
                  <a:spcPct val="130000"/>
                </a:lnSpc>
                <a:spcAft>
                  <a:spcPts val="800"/>
                </a:spcAft>
                <a:buClr>
                  <a:schemeClr val="accent1"/>
                </a:buClr>
                <a:buFont typeface="Arial" panose="020B0604020202020204" pitchFamily="34" charset="0"/>
                <a:buChar char="•"/>
              </a:pPr>
              <a:r>
                <a:rPr lang="en-US" sz="1200" dirty="0" err="1" smtClean="0">
                  <a:latin typeface="Source Sans Pro" charset="0"/>
                </a:rPr>
                <a:t>Nullam</a:t>
              </a:r>
              <a:r>
                <a:rPr lang="en-US" sz="1200" dirty="0" smtClean="0">
                  <a:latin typeface="Source Sans Pro" charset="0"/>
                </a:rPr>
                <a:t> </a:t>
              </a:r>
              <a:r>
                <a:rPr lang="en-US" sz="1200" dirty="0">
                  <a:latin typeface="Source Sans Pro" charset="0"/>
                </a:rPr>
                <a:t>ligula </a:t>
              </a:r>
              <a:r>
                <a:rPr lang="en-US" sz="1200" dirty="0" err="1">
                  <a:latin typeface="Source Sans Pro" charset="0"/>
                </a:rPr>
                <a:t>risus</a:t>
              </a:r>
              <a:r>
                <a:rPr lang="en-US" sz="1200" dirty="0">
                  <a:latin typeface="Source Sans Pro" charset="0"/>
                </a:rPr>
                <a:t>, </a:t>
              </a:r>
              <a:r>
                <a:rPr lang="en-US" sz="1200" dirty="0" err="1">
                  <a:latin typeface="Source Sans Pro" charset="0"/>
                </a:rPr>
                <a:t>elementum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ut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ornare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ut</a:t>
              </a:r>
              <a:r>
                <a:rPr lang="en-US" sz="1200" dirty="0">
                  <a:latin typeface="Source Sans Pro" charset="0"/>
                </a:rPr>
                <a:t>, </a:t>
              </a:r>
              <a:r>
                <a:rPr lang="en-US" sz="1200" dirty="0" err="1">
                  <a:latin typeface="Source Sans Pro" charset="0"/>
                </a:rPr>
                <a:t>consectetur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quis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 smtClean="0">
                  <a:latin typeface="Source Sans Pro" charset="0"/>
                </a:rPr>
                <a:t>tellus</a:t>
              </a:r>
              <a:r>
                <a:rPr lang="en-US" sz="1200" dirty="0" smtClean="0">
                  <a:latin typeface="Source Sans Pro" charset="0"/>
                </a:rPr>
                <a:t>.</a:t>
              </a:r>
            </a:p>
            <a:p>
              <a:pPr marL="171450" indent="-171450">
                <a:lnSpc>
                  <a:spcPct val="130000"/>
                </a:lnSpc>
                <a:spcAft>
                  <a:spcPts val="800"/>
                </a:spcAft>
                <a:buClr>
                  <a:schemeClr val="accent1"/>
                </a:buClr>
                <a:buFont typeface="Arial" panose="020B0604020202020204" pitchFamily="34" charset="0"/>
                <a:buChar char="•"/>
              </a:pPr>
              <a:r>
                <a:rPr lang="en-US" sz="1200" dirty="0" err="1" smtClean="0">
                  <a:latin typeface="Source Sans Pro" charset="0"/>
                </a:rPr>
                <a:t>Donec</a:t>
              </a:r>
              <a:r>
                <a:rPr lang="en-US" sz="1200" dirty="0" smtClean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vel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egestas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tortor</a:t>
              </a:r>
              <a:r>
                <a:rPr lang="en-US" sz="1200" dirty="0">
                  <a:latin typeface="Source Sans Pro" charset="0"/>
                </a:rPr>
                <a:t>, vitae </a:t>
              </a:r>
              <a:r>
                <a:rPr lang="en-US" sz="1200" dirty="0" err="1">
                  <a:latin typeface="Source Sans Pro" charset="0"/>
                </a:rPr>
                <a:t>faucibus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tellus</a:t>
              </a:r>
              <a:r>
                <a:rPr lang="en-US" sz="1200" dirty="0">
                  <a:latin typeface="Source Sans Pro" charset="0"/>
                </a:rPr>
                <a:t>. </a:t>
              </a:r>
              <a:endParaRPr lang="en-US" sz="1200" dirty="0" smtClean="0">
                <a:latin typeface="Source Sans Pro" charset="0"/>
              </a:endParaRPr>
            </a:p>
            <a:p>
              <a:pPr marL="171450" indent="-171450">
                <a:lnSpc>
                  <a:spcPct val="130000"/>
                </a:lnSpc>
                <a:spcAft>
                  <a:spcPts val="800"/>
                </a:spcAft>
                <a:buClr>
                  <a:schemeClr val="accent1"/>
                </a:buClr>
                <a:buFont typeface="Arial" panose="020B0604020202020204" pitchFamily="34" charset="0"/>
                <a:buChar char="•"/>
              </a:pPr>
              <a:r>
                <a:rPr lang="en-US" sz="1200" dirty="0" err="1">
                  <a:latin typeface="Source Sans Pro" charset="0"/>
                </a:rPr>
                <a:t>Donec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vel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egestas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tortor</a:t>
              </a:r>
              <a:r>
                <a:rPr lang="en-US" sz="1200" dirty="0">
                  <a:latin typeface="Source Sans Pro" charset="0"/>
                </a:rPr>
                <a:t>, vitae </a:t>
              </a:r>
              <a:r>
                <a:rPr lang="en-US" sz="1200" dirty="0" err="1">
                  <a:latin typeface="Source Sans Pro" charset="0"/>
                </a:rPr>
                <a:t>faucibus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tellus</a:t>
              </a:r>
              <a:r>
                <a:rPr lang="en-US" sz="1200" dirty="0">
                  <a:latin typeface="Source Sans Pro" charset="0"/>
                </a:rPr>
                <a:t>. </a:t>
              </a:r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966303" y="1612041"/>
              <a:ext cx="2486739" cy="984885"/>
            </a:xfrm>
            <a:prstGeom prst="rect">
              <a:avLst/>
            </a:prstGeom>
            <a:solidFill>
              <a:schemeClr val="accent1"/>
            </a:solidFill>
          </p:spPr>
          <p:txBody>
            <a:bodyPr wrap="square" lIns="243840" tIns="121920" rIns="243840" bIns="121920" rtlCol="0">
              <a:spAutoFit/>
            </a:bodyPr>
            <a:lstStyle/>
            <a:p>
              <a:r>
                <a:rPr lang="en-US" sz="240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Sample Text</a:t>
              </a:r>
            </a:p>
            <a:p>
              <a:r>
                <a:rPr lang="en-US" sz="240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Title</a:t>
              </a:r>
              <a:endParaRPr lang="en-US" sz="2400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1" name="Freeform 6"/>
            <p:cNvSpPr>
              <a:spLocks/>
            </p:cNvSpPr>
            <p:nvPr/>
          </p:nvSpPr>
          <p:spPr bwMode="auto">
            <a:xfrm>
              <a:off x="539338" y="1466173"/>
              <a:ext cx="571310" cy="868295"/>
            </a:xfrm>
            <a:custGeom>
              <a:avLst/>
              <a:gdLst>
                <a:gd name="T0" fmla="*/ 0 w 479"/>
                <a:gd name="T1" fmla="*/ 0 h 728"/>
                <a:gd name="T2" fmla="*/ 0 w 479"/>
                <a:gd name="T3" fmla="*/ 547 h 728"/>
                <a:gd name="T4" fmla="*/ 240 w 479"/>
                <a:gd name="T5" fmla="*/ 728 h 728"/>
                <a:gd name="T6" fmla="*/ 479 w 479"/>
                <a:gd name="T7" fmla="*/ 547 h 728"/>
                <a:gd name="T8" fmla="*/ 479 w 479"/>
                <a:gd name="T9" fmla="*/ 0 h 728"/>
                <a:gd name="T10" fmla="*/ 0 w 479"/>
                <a:gd name="T11" fmla="*/ 0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9" h="728">
                  <a:moveTo>
                    <a:pt x="0" y="0"/>
                  </a:moveTo>
                  <a:lnTo>
                    <a:pt x="0" y="547"/>
                  </a:lnTo>
                  <a:lnTo>
                    <a:pt x="240" y="728"/>
                  </a:lnTo>
                  <a:lnTo>
                    <a:pt x="479" y="547"/>
                  </a:lnTo>
                  <a:lnTo>
                    <a:pt x="4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2400" dirty="0" smtClean="0">
                  <a:solidFill>
                    <a:srgbClr val="FFFFFF"/>
                  </a:solidFill>
                  <a:latin typeface="Source Sans Pro" charset="0"/>
                </a:rPr>
                <a:t>01</a:t>
              </a:r>
              <a:endParaRPr lang="en-US" sz="2400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12" name="Freeform 7"/>
            <p:cNvSpPr>
              <a:spLocks/>
            </p:cNvSpPr>
            <p:nvPr/>
          </p:nvSpPr>
          <p:spPr bwMode="auto">
            <a:xfrm>
              <a:off x="3167387" y="4760818"/>
              <a:ext cx="571310" cy="883800"/>
            </a:xfrm>
            <a:custGeom>
              <a:avLst/>
              <a:gdLst>
                <a:gd name="T0" fmla="*/ 0 w 479"/>
                <a:gd name="T1" fmla="*/ 741 h 741"/>
                <a:gd name="T2" fmla="*/ 0 w 479"/>
                <a:gd name="T3" fmla="*/ 186 h 741"/>
                <a:gd name="T4" fmla="*/ 239 w 479"/>
                <a:gd name="T5" fmla="*/ 0 h 741"/>
                <a:gd name="T6" fmla="*/ 479 w 479"/>
                <a:gd name="T7" fmla="*/ 186 h 741"/>
                <a:gd name="T8" fmla="*/ 479 w 479"/>
                <a:gd name="T9" fmla="*/ 741 h 741"/>
                <a:gd name="T10" fmla="*/ 0 w 479"/>
                <a:gd name="T11" fmla="*/ 741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9" h="741">
                  <a:moveTo>
                    <a:pt x="0" y="741"/>
                  </a:moveTo>
                  <a:lnTo>
                    <a:pt x="0" y="186"/>
                  </a:lnTo>
                  <a:lnTo>
                    <a:pt x="239" y="0"/>
                  </a:lnTo>
                  <a:lnTo>
                    <a:pt x="479" y="186"/>
                  </a:lnTo>
                  <a:lnTo>
                    <a:pt x="479" y="741"/>
                  </a:lnTo>
                  <a:lnTo>
                    <a:pt x="0" y="74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2800" dirty="0">
                  <a:solidFill>
                    <a:srgbClr val="FFFFFF"/>
                  </a:solidFill>
                  <a:latin typeface="linea-basic-10" panose="02000509000000000000" pitchFamily="49" charset="0"/>
                </a:rPr>
                <a:t>F</a:t>
              </a: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4512641" y="1706015"/>
            <a:ext cx="3199359" cy="4178445"/>
            <a:chOff x="539338" y="1466173"/>
            <a:chExt cx="3199359" cy="4178445"/>
          </a:xfrm>
        </p:grpSpPr>
        <p:sp>
          <p:nvSpPr>
            <p:cNvPr id="16" name="Freeform 5"/>
            <p:cNvSpPr>
              <a:spLocks/>
            </p:cNvSpPr>
            <p:nvPr/>
          </p:nvSpPr>
          <p:spPr bwMode="auto">
            <a:xfrm>
              <a:off x="653577" y="1466173"/>
              <a:ext cx="2308793" cy="1149775"/>
            </a:xfrm>
            <a:custGeom>
              <a:avLst/>
              <a:gdLst>
                <a:gd name="T0" fmla="*/ 479 w 2370"/>
                <a:gd name="T1" fmla="*/ 0 h 964"/>
                <a:gd name="T2" fmla="*/ 0 w 2370"/>
                <a:gd name="T3" fmla="*/ 0 h 964"/>
                <a:gd name="T4" fmla="*/ 1891 w 2370"/>
                <a:gd name="T5" fmla="*/ 964 h 964"/>
                <a:gd name="T6" fmla="*/ 2370 w 2370"/>
                <a:gd name="T7" fmla="*/ 964 h 964"/>
                <a:gd name="T8" fmla="*/ 479 w 2370"/>
                <a:gd name="T9" fmla="*/ 0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70" h="964">
                  <a:moveTo>
                    <a:pt x="479" y="0"/>
                  </a:moveTo>
                  <a:lnTo>
                    <a:pt x="0" y="0"/>
                  </a:lnTo>
                  <a:lnTo>
                    <a:pt x="1891" y="964"/>
                  </a:lnTo>
                  <a:lnTo>
                    <a:pt x="2370" y="964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7" name="Freeform 5"/>
            <p:cNvSpPr>
              <a:spLocks/>
            </p:cNvSpPr>
            <p:nvPr/>
          </p:nvSpPr>
          <p:spPr bwMode="auto">
            <a:xfrm>
              <a:off x="1717215" y="4494843"/>
              <a:ext cx="1830612" cy="1149775"/>
            </a:xfrm>
            <a:custGeom>
              <a:avLst/>
              <a:gdLst>
                <a:gd name="T0" fmla="*/ 479 w 2370"/>
                <a:gd name="T1" fmla="*/ 0 h 964"/>
                <a:gd name="T2" fmla="*/ 0 w 2370"/>
                <a:gd name="T3" fmla="*/ 0 h 964"/>
                <a:gd name="T4" fmla="*/ 1891 w 2370"/>
                <a:gd name="T5" fmla="*/ 964 h 964"/>
                <a:gd name="T6" fmla="*/ 2370 w 2370"/>
                <a:gd name="T7" fmla="*/ 964 h 964"/>
                <a:gd name="T8" fmla="*/ 479 w 2370"/>
                <a:gd name="T9" fmla="*/ 0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70" h="964">
                  <a:moveTo>
                    <a:pt x="479" y="0"/>
                  </a:moveTo>
                  <a:lnTo>
                    <a:pt x="0" y="0"/>
                  </a:lnTo>
                  <a:lnTo>
                    <a:pt x="1891" y="964"/>
                  </a:lnTo>
                  <a:lnTo>
                    <a:pt x="2370" y="964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8" name="Rectangle 17"/>
            <p:cNvSpPr/>
            <p:nvPr/>
          </p:nvSpPr>
          <p:spPr>
            <a:xfrm>
              <a:off x="966303" y="2596926"/>
              <a:ext cx="2486739" cy="2837700"/>
            </a:xfrm>
            <a:prstGeom prst="rect">
              <a:avLst/>
            </a:prstGeom>
            <a:solidFill>
              <a:schemeClr val="accent2">
                <a:lumMod val="20000"/>
                <a:lumOff val="80000"/>
              </a:schemeClr>
            </a:solidFill>
          </p:spPr>
          <p:txBody>
            <a:bodyPr wrap="square" lIns="182880" tIns="182880" rIns="182880" bIns="182880">
              <a:spAutoFit/>
            </a:bodyPr>
            <a:lstStyle/>
            <a:p>
              <a:pPr marL="171450" indent="-171450">
                <a:lnSpc>
                  <a:spcPct val="130000"/>
                </a:lnSpc>
                <a:spcAft>
                  <a:spcPts val="800"/>
                </a:spcAft>
                <a:buClr>
                  <a:schemeClr val="accent1"/>
                </a:buClr>
                <a:buFont typeface="Arial" panose="020B0604020202020204" pitchFamily="34" charset="0"/>
                <a:buChar char="•"/>
              </a:pPr>
              <a:r>
                <a:rPr lang="en-US" sz="1200" dirty="0" err="1" smtClean="0">
                  <a:latin typeface="Source Sans Pro" charset="0"/>
                </a:rPr>
                <a:t>Lorem</a:t>
              </a:r>
              <a:r>
                <a:rPr lang="en-US" sz="1200" dirty="0" smtClean="0">
                  <a:latin typeface="Source Sans Pro" charset="0"/>
                </a:rPr>
                <a:t> </a:t>
              </a:r>
              <a:r>
                <a:rPr lang="en-US" sz="1200" dirty="0">
                  <a:latin typeface="Source Sans Pro" charset="0"/>
                </a:rPr>
                <a:t>ipsum dolor sit amet, </a:t>
              </a:r>
              <a:r>
                <a:rPr lang="en-US" sz="1200" dirty="0" err="1">
                  <a:latin typeface="Source Sans Pro" charset="0"/>
                </a:rPr>
                <a:t>consectetur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adipiscing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elit</a:t>
              </a:r>
              <a:r>
                <a:rPr lang="en-US" sz="1200" dirty="0">
                  <a:latin typeface="Source Sans Pro" charset="0"/>
                </a:rPr>
                <a:t>. </a:t>
              </a:r>
              <a:endParaRPr lang="en-US" sz="1200" dirty="0" smtClean="0">
                <a:latin typeface="Source Sans Pro" charset="0"/>
              </a:endParaRPr>
            </a:p>
            <a:p>
              <a:pPr marL="171450" indent="-171450">
                <a:lnSpc>
                  <a:spcPct val="130000"/>
                </a:lnSpc>
                <a:spcAft>
                  <a:spcPts val="800"/>
                </a:spcAft>
                <a:buClr>
                  <a:schemeClr val="accent1"/>
                </a:buClr>
                <a:buFont typeface="Arial" panose="020B0604020202020204" pitchFamily="34" charset="0"/>
                <a:buChar char="•"/>
              </a:pPr>
              <a:r>
                <a:rPr lang="en-US" sz="1200" dirty="0" err="1" smtClean="0">
                  <a:latin typeface="Source Sans Pro" charset="0"/>
                </a:rPr>
                <a:t>Nullam</a:t>
              </a:r>
              <a:r>
                <a:rPr lang="en-US" sz="1200" dirty="0" smtClean="0">
                  <a:latin typeface="Source Sans Pro" charset="0"/>
                </a:rPr>
                <a:t> </a:t>
              </a:r>
              <a:r>
                <a:rPr lang="en-US" sz="1200" dirty="0">
                  <a:latin typeface="Source Sans Pro" charset="0"/>
                </a:rPr>
                <a:t>ligula </a:t>
              </a:r>
              <a:r>
                <a:rPr lang="en-US" sz="1200" dirty="0" err="1">
                  <a:latin typeface="Source Sans Pro" charset="0"/>
                </a:rPr>
                <a:t>risus</a:t>
              </a:r>
              <a:r>
                <a:rPr lang="en-US" sz="1200" dirty="0">
                  <a:latin typeface="Source Sans Pro" charset="0"/>
                </a:rPr>
                <a:t>, </a:t>
              </a:r>
              <a:r>
                <a:rPr lang="en-US" sz="1200" dirty="0" err="1">
                  <a:latin typeface="Source Sans Pro" charset="0"/>
                </a:rPr>
                <a:t>elementum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ut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ornare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ut</a:t>
              </a:r>
              <a:r>
                <a:rPr lang="en-US" sz="1200" dirty="0">
                  <a:latin typeface="Source Sans Pro" charset="0"/>
                </a:rPr>
                <a:t>, </a:t>
              </a:r>
              <a:r>
                <a:rPr lang="en-US" sz="1200" dirty="0" err="1">
                  <a:latin typeface="Source Sans Pro" charset="0"/>
                </a:rPr>
                <a:t>consectetur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quis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 smtClean="0">
                  <a:latin typeface="Source Sans Pro" charset="0"/>
                </a:rPr>
                <a:t>tellus</a:t>
              </a:r>
              <a:r>
                <a:rPr lang="en-US" sz="1200" dirty="0" smtClean="0">
                  <a:latin typeface="Source Sans Pro" charset="0"/>
                </a:rPr>
                <a:t>.</a:t>
              </a:r>
            </a:p>
            <a:p>
              <a:pPr marL="171450" indent="-171450">
                <a:lnSpc>
                  <a:spcPct val="130000"/>
                </a:lnSpc>
                <a:spcAft>
                  <a:spcPts val="800"/>
                </a:spcAft>
                <a:buClr>
                  <a:schemeClr val="accent1"/>
                </a:buClr>
                <a:buFont typeface="Arial" panose="020B0604020202020204" pitchFamily="34" charset="0"/>
                <a:buChar char="•"/>
              </a:pPr>
              <a:r>
                <a:rPr lang="en-US" sz="1200" dirty="0" err="1" smtClean="0">
                  <a:latin typeface="Source Sans Pro" charset="0"/>
                </a:rPr>
                <a:t>Donec</a:t>
              </a:r>
              <a:r>
                <a:rPr lang="en-US" sz="1200" dirty="0" smtClean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vel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egestas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tortor</a:t>
              </a:r>
              <a:r>
                <a:rPr lang="en-US" sz="1200" dirty="0">
                  <a:latin typeface="Source Sans Pro" charset="0"/>
                </a:rPr>
                <a:t>, vitae </a:t>
              </a:r>
              <a:r>
                <a:rPr lang="en-US" sz="1200" dirty="0" err="1">
                  <a:latin typeface="Source Sans Pro" charset="0"/>
                </a:rPr>
                <a:t>faucibus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tellus</a:t>
              </a:r>
              <a:r>
                <a:rPr lang="en-US" sz="1200" dirty="0">
                  <a:latin typeface="Source Sans Pro" charset="0"/>
                </a:rPr>
                <a:t>. </a:t>
              </a:r>
              <a:endParaRPr lang="en-US" sz="1200" dirty="0" smtClean="0">
                <a:latin typeface="Source Sans Pro" charset="0"/>
              </a:endParaRPr>
            </a:p>
            <a:p>
              <a:pPr marL="171450" indent="-171450">
                <a:lnSpc>
                  <a:spcPct val="130000"/>
                </a:lnSpc>
                <a:spcAft>
                  <a:spcPts val="800"/>
                </a:spcAft>
                <a:buClr>
                  <a:schemeClr val="accent1"/>
                </a:buClr>
                <a:buFont typeface="Arial" panose="020B0604020202020204" pitchFamily="34" charset="0"/>
                <a:buChar char="•"/>
              </a:pPr>
              <a:r>
                <a:rPr lang="en-US" sz="1200" dirty="0" err="1">
                  <a:latin typeface="Source Sans Pro" charset="0"/>
                </a:rPr>
                <a:t>Donec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vel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egestas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tortor</a:t>
              </a:r>
              <a:r>
                <a:rPr lang="en-US" sz="1200" dirty="0">
                  <a:latin typeface="Source Sans Pro" charset="0"/>
                </a:rPr>
                <a:t>, vitae </a:t>
              </a:r>
              <a:r>
                <a:rPr lang="en-US" sz="1200" dirty="0" err="1">
                  <a:latin typeface="Source Sans Pro" charset="0"/>
                </a:rPr>
                <a:t>faucibus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tellus</a:t>
              </a:r>
              <a:r>
                <a:rPr lang="en-US" sz="1200" dirty="0">
                  <a:latin typeface="Source Sans Pro" charset="0"/>
                </a:rPr>
                <a:t>. </a:t>
              </a: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966303" y="1612041"/>
              <a:ext cx="2486739" cy="984885"/>
            </a:xfrm>
            <a:prstGeom prst="rect">
              <a:avLst/>
            </a:prstGeom>
            <a:solidFill>
              <a:schemeClr val="accent2"/>
            </a:solidFill>
          </p:spPr>
          <p:txBody>
            <a:bodyPr wrap="square" lIns="243840" tIns="121920" rIns="243840" bIns="121920" rtlCol="0">
              <a:spAutoFit/>
            </a:bodyPr>
            <a:lstStyle/>
            <a:p>
              <a:r>
                <a:rPr lang="en-US" sz="240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Sample Text</a:t>
              </a:r>
            </a:p>
            <a:p>
              <a:r>
                <a:rPr lang="en-US" sz="240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Title</a:t>
              </a:r>
              <a:endParaRPr lang="en-US" sz="2400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20" name="Freeform 6"/>
            <p:cNvSpPr>
              <a:spLocks/>
            </p:cNvSpPr>
            <p:nvPr/>
          </p:nvSpPr>
          <p:spPr bwMode="auto">
            <a:xfrm>
              <a:off x="539338" y="1466173"/>
              <a:ext cx="571310" cy="868295"/>
            </a:xfrm>
            <a:custGeom>
              <a:avLst/>
              <a:gdLst>
                <a:gd name="T0" fmla="*/ 0 w 479"/>
                <a:gd name="T1" fmla="*/ 0 h 728"/>
                <a:gd name="T2" fmla="*/ 0 w 479"/>
                <a:gd name="T3" fmla="*/ 547 h 728"/>
                <a:gd name="T4" fmla="*/ 240 w 479"/>
                <a:gd name="T5" fmla="*/ 728 h 728"/>
                <a:gd name="T6" fmla="*/ 479 w 479"/>
                <a:gd name="T7" fmla="*/ 547 h 728"/>
                <a:gd name="T8" fmla="*/ 479 w 479"/>
                <a:gd name="T9" fmla="*/ 0 h 728"/>
                <a:gd name="T10" fmla="*/ 0 w 479"/>
                <a:gd name="T11" fmla="*/ 0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9" h="728">
                  <a:moveTo>
                    <a:pt x="0" y="0"/>
                  </a:moveTo>
                  <a:lnTo>
                    <a:pt x="0" y="547"/>
                  </a:lnTo>
                  <a:lnTo>
                    <a:pt x="240" y="728"/>
                  </a:lnTo>
                  <a:lnTo>
                    <a:pt x="479" y="547"/>
                  </a:lnTo>
                  <a:lnTo>
                    <a:pt x="4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2400" dirty="0" smtClean="0">
                  <a:solidFill>
                    <a:srgbClr val="FFFFFF"/>
                  </a:solidFill>
                  <a:latin typeface="Source Sans Pro" charset="0"/>
                </a:rPr>
                <a:t>02</a:t>
              </a:r>
              <a:endParaRPr lang="en-US" sz="2400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21" name="Freeform 7"/>
            <p:cNvSpPr>
              <a:spLocks/>
            </p:cNvSpPr>
            <p:nvPr/>
          </p:nvSpPr>
          <p:spPr bwMode="auto">
            <a:xfrm>
              <a:off x="3167387" y="4760818"/>
              <a:ext cx="571310" cy="883800"/>
            </a:xfrm>
            <a:custGeom>
              <a:avLst/>
              <a:gdLst>
                <a:gd name="T0" fmla="*/ 0 w 479"/>
                <a:gd name="T1" fmla="*/ 741 h 741"/>
                <a:gd name="T2" fmla="*/ 0 w 479"/>
                <a:gd name="T3" fmla="*/ 186 h 741"/>
                <a:gd name="T4" fmla="*/ 239 w 479"/>
                <a:gd name="T5" fmla="*/ 0 h 741"/>
                <a:gd name="T6" fmla="*/ 479 w 479"/>
                <a:gd name="T7" fmla="*/ 186 h 741"/>
                <a:gd name="T8" fmla="*/ 479 w 479"/>
                <a:gd name="T9" fmla="*/ 741 h 741"/>
                <a:gd name="T10" fmla="*/ 0 w 479"/>
                <a:gd name="T11" fmla="*/ 741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9" h="741">
                  <a:moveTo>
                    <a:pt x="0" y="741"/>
                  </a:moveTo>
                  <a:lnTo>
                    <a:pt x="0" y="186"/>
                  </a:lnTo>
                  <a:lnTo>
                    <a:pt x="239" y="0"/>
                  </a:lnTo>
                  <a:lnTo>
                    <a:pt x="479" y="186"/>
                  </a:lnTo>
                  <a:lnTo>
                    <a:pt x="479" y="741"/>
                  </a:lnTo>
                  <a:lnTo>
                    <a:pt x="0" y="74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2800" dirty="0" smtClean="0">
                  <a:solidFill>
                    <a:srgbClr val="FFFFFF"/>
                  </a:solidFill>
                  <a:latin typeface="linea-basic-10" panose="02000509000000000000" pitchFamily="49" charset="0"/>
                </a:rPr>
                <a:t>H</a:t>
              </a:r>
              <a:endParaRPr lang="en-US" sz="2800" dirty="0">
                <a:solidFill>
                  <a:srgbClr val="FFFFFF"/>
                </a:solidFill>
                <a:latin typeface="linea-basic-10" panose="02000509000000000000" pitchFamily="49" charset="0"/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7938804" y="1706015"/>
            <a:ext cx="3199359" cy="4178445"/>
            <a:chOff x="539338" y="1466173"/>
            <a:chExt cx="3199359" cy="4178445"/>
          </a:xfrm>
        </p:grpSpPr>
        <p:sp>
          <p:nvSpPr>
            <p:cNvPr id="23" name="Freeform 5"/>
            <p:cNvSpPr>
              <a:spLocks/>
            </p:cNvSpPr>
            <p:nvPr/>
          </p:nvSpPr>
          <p:spPr bwMode="auto">
            <a:xfrm>
              <a:off x="653577" y="1466173"/>
              <a:ext cx="2308793" cy="1149775"/>
            </a:xfrm>
            <a:custGeom>
              <a:avLst/>
              <a:gdLst>
                <a:gd name="T0" fmla="*/ 479 w 2370"/>
                <a:gd name="T1" fmla="*/ 0 h 964"/>
                <a:gd name="T2" fmla="*/ 0 w 2370"/>
                <a:gd name="T3" fmla="*/ 0 h 964"/>
                <a:gd name="T4" fmla="*/ 1891 w 2370"/>
                <a:gd name="T5" fmla="*/ 964 h 964"/>
                <a:gd name="T6" fmla="*/ 2370 w 2370"/>
                <a:gd name="T7" fmla="*/ 964 h 964"/>
                <a:gd name="T8" fmla="*/ 479 w 2370"/>
                <a:gd name="T9" fmla="*/ 0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70" h="964">
                  <a:moveTo>
                    <a:pt x="479" y="0"/>
                  </a:moveTo>
                  <a:lnTo>
                    <a:pt x="0" y="0"/>
                  </a:lnTo>
                  <a:lnTo>
                    <a:pt x="1891" y="964"/>
                  </a:lnTo>
                  <a:lnTo>
                    <a:pt x="2370" y="964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4" name="Freeform 5"/>
            <p:cNvSpPr>
              <a:spLocks/>
            </p:cNvSpPr>
            <p:nvPr/>
          </p:nvSpPr>
          <p:spPr bwMode="auto">
            <a:xfrm>
              <a:off x="1717215" y="4494843"/>
              <a:ext cx="1830612" cy="1149775"/>
            </a:xfrm>
            <a:custGeom>
              <a:avLst/>
              <a:gdLst>
                <a:gd name="T0" fmla="*/ 479 w 2370"/>
                <a:gd name="T1" fmla="*/ 0 h 964"/>
                <a:gd name="T2" fmla="*/ 0 w 2370"/>
                <a:gd name="T3" fmla="*/ 0 h 964"/>
                <a:gd name="T4" fmla="*/ 1891 w 2370"/>
                <a:gd name="T5" fmla="*/ 964 h 964"/>
                <a:gd name="T6" fmla="*/ 2370 w 2370"/>
                <a:gd name="T7" fmla="*/ 964 h 964"/>
                <a:gd name="T8" fmla="*/ 479 w 2370"/>
                <a:gd name="T9" fmla="*/ 0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70" h="964">
                  <a:moveTo>
                    <a:pt x="479" y="0"/>
                  </a:moveTo>
                  <a:lnTo>
                    <a:pt x="0" y="0"/>
                  </a:lnTo>
                  <a:lnTo>
                    <a:pt x="1891" y="964"/>
                  </a:lnTo>
                  <a:lnTo>
                    <a:pt x="2370" y="964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5" name="Rectangle 24"/>
            <p:cNvSpPr/>
            <p:nvPr/>
          </p:nvSpPr>
          <p:spPr>
            <a:xfrm>
              <a:off x="966303" y="2596926"/>
              <a:ext cx="2486739" cy="2837700"/>
            </a:xfrm>
            <a:prstGeom prst="rect">
              <a:avLst/>
            </a:prstGeom>
            <a:solidFill>
              <a:schemeClr val="accent3">
                <a:lumMod val="20000"/>
                <a:lumOff val="80000"/>
              </a:schemeClr>
            </a:solidFill>
          </p:spPr>
          <p:txBody>
            <a:bodyPr wrap="square" lIns="182880" tIns="182880" rIns="182880" bIns="182880">
              <a:spAutoFit/>
            </a:bodyPr>
            <a:lstStyle/>
            <a:p>
              <a:pPr marL="171450" indent="-171450">
                <a:lnSpc>
                  <a:spcPct val="130000"/>
                </a:lnSpc>
                <a:spcAft>
                  <a:spcPts val="800"/>
                </a:spcAft>
                <a:buClr>
                  <a:schemeClr val="accent1"/>
                </a:buClr>
                <a:buFont typeface="Arial" panose="020B0604020202020204" pitchFamily="34" charset="0"/>
                <a:buChar char="•"/>
              </a:pPr>
              <a:r>
                <a:rPr lang="en-US" sz="1200" dirty="0" err="1" smtClean="0">
                  <a:latin typeface="Source Sans Pro" charset="0"/>
                </a:rPr>
                <a:t>Lorem</a:t>
              </a:r>
              <a:r>
                <a:rPr lang="en-US" sz="1200" dirty="0" smtClean="0">
                  <a:latin typeface="Source Sans Pro" charset="0"/>
                </a:rPr>
                <a:t> </a:t>
              </a:r>
              <a:r>
                <a:rPr lang="en-US" sz="1200" dirty="0">
                  <a:latin typeface="Source Sans Pro" charset="0"/>
                </a:rPr>
                <a:t>ipsum dolor sit amet, </a:t>
              </a:r>
              <a:r>
                <a:rPr lang="en-US" sz="1200" dirty="0" err="1">
                  <a:latin typeface="Source Sans Pro" charset="0"/>
                </a:rPr>
                <a:t>consectetur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adipiscing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elit</a:t>
              </a:r>
              <a:r>
                <a:rPr lang="en-US" sz="1200" dirty="0">
                  <a:latin typeface="Source Sans Pro" charset="0"/>
                </a:rPr>
                <a:t>. </a:t>
              </a:r>
              <a:endParaRPr lang="en-US" sz="1200" dirty="0" smtClean="0">
                <a:latin typeface="Source Sans Pro" charset="0"/>
              </a:endParaRPr>
            </a:p>
            <a:p>
              <a:pPr marL="171450" indent="-171450">
                <a:lnSpc>
                  <a:spcPct val="130000"/>
                </a:lnSpc>
                <a:spcAft>
                  <a:spcPts val="800"/>
                </a:spcAft>
                <a:buClr>
                  <a:schemeClr val="accent1"/>
                </a:buClr>
                <a:buFont typeface="Arial" panose="020B0604020202020204" pitchFamily="34" charset="0"/>
                <a:buChar char="•"/>
              </a:pPr>
              <a:r>
                <a:rPr lang="en-US" sz="1200" dirty="0" err="1" smtClean="0">
                  <a:latin typeface="Source Sans Pro" charset="0"/>
                </a:rPr>
                <a:t>Nullam</a:t>
              </a:r>
              <a:r>
                <a:rPr lang="en-US" sz="1200" dirty="0" smtClean="0">
                  <a:latin typeface="Source Sans Pro" charset="0"/>
                </a:rPr>
                <a:t> </a:t>
              </a:r>
              <a:r>
                <a:rPr lang="en-US" sz="1200" dirty="0">
                  <a:latin typeface="Source Sans Pro" charset="0"/>
                </a:rPr>
                <a:t>ligula </a:t>
              </a:r>
              <a:r>
                <a:rPr lang="en-US" sz="1200" dirty="0" err="1">
                  <a:latin typeface="Source Sans Pro" charset="0"/>
                </a:rPr>
                <a:t>risus</a:t>
              </a:r>
              <a:r>
                <a:rPr lang="en-US" sz="1200" dirty="0">
                  <a:latin typeface="Source Sans Pro" charset="0"/>
                </a:rPr>
                <a:t>, </a:t>
              </a:r>
              <a:r>
                <a:rPr lang="en-US" sz="1200" dirty="0" err="1">
                  <a:latin typeface="Source Sans Pro" charset="0"/>
                </a:rPr>
                <a:t>elementum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ut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ornare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ut</a:t>
              </a:r>
              <a:r>
                <a:rPr lang="en-US" sz="1200" dirty="0">
                  <a:latin typeface="Source Sans Pro" charset="0"/>
                </a:rPr>
                <a:t>, </a:t>
              </a:r>
              <a:r>
                <a:rPr lang="en-US" sz="1200" dirty="0" err="1">
                  <a:latin typeface="Source Sans Pro" charset="0"/>
                </a:rPr>
                <a:t>consectetur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quis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 smtClean="0">
                  <a:latin typeface="Source Sans Pro" charset="0"/>
                </a:rPr>
                <a:t>tellus</a:t>
              </a:r>
              <a:r>
                <a:rPr lang="en-US" sz="1200" dirty="0" smtClean="0">
                  <a:latin typeface="Source Sans Pro" charset="0"/>
                </a:rPr>
                <a:t>.</a:t>
              </a:r>
            </a:p>
            <a:p>
              <a:pPr marL="171450" indent="-171450">
                <a:lnSpc>
                  <a:spcPct val="130000"/>
                </a:lnSpc>
                <a:spcAft>
                  <a:spcPts val="800"/>
                </a:spcAft>
                <a:buClr>
                  <a:schemeClr val="accent1"/>
                </a:buClr>
                <a:buFont typeface="Arial" panose="020B0604020202020204" pitchFamily="34" charset="0"/>
                <a:buChar char="•"/>
              </a:pPr>
              <a:r>
                <a:rPr lang="en-US" sz="1200" dirty="0" err="1" smtClean="0">
                  <a:latin typeface="Source Sans Pro" charset="0"/>
                </a:rPr>
                <a:t>Donec</a:t>
              </a:r>
              <a:r>
                <a:rPr lang="en-US" sz="1200" dirty="0" smtClean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vel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egestas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tortor</a:t>
              </a:r>
              <a:r>
                <a:rPr lang="en-US" sz="1200" dirty="0">
                  <a:latin typeface="Source Sans Pro" charset="0"/>
                </a:rPr>
                <a:t>, vitae </a:t>
              </a:r>
              <a:r>
                <a:rPr lang="en-US" sz="1200" dirty="0" err="1">
                  <a:latin typeface="Source Sans Pro" charset="0"/>
                </a:rPr>
                <a:t>faucibus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tellus</a:t>
              </a:r>
              <a:r>
                <a:rPr lang="en-US" sz="1200" dirty="0">
                  <a:latin typeface="Source Sans Pro" charset="0"/>
                </a:rPr>
                <a:t>. </a:t>
              </a:r>
              <a:endParaRPr lang="en-US" sz="1200" dirty="0" smtClean="0">
                <a:latin typeface="Source Sans Pro" charset="0"/>
              </a:endParaRPr>
            </a:p>
            <a:p>
              <a:pPr marL="171450" indent="-171450">
                <a:lnSpc>
                  <a:spcPct val="130000"/>
                </a:lnSpc>
                <a:spcAft>
                  <a:spcPts val="800"/>
                </a:spcAft>
                <a:buClr>
                  <a:schemeClr val="accent1"/>
                </a:buClr>
                <a:buFont typeface="Arial" panose="020B0604020202020204" pitchFamily="34" charset="0"/>
                <a:buChar char="•"/>
              </a:pPr>
              <a:r>
                <a:rPr lang="en-US" sz="1200" dirty="0" err="1">
                  <a:latin typeface="Source Sans Pro" charset="0"/>
                </a:rPr>
                <a:t>Donec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vel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egestas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tortor</a:t>
              </a:r>
              <a:r>
                <a:rPr lang="en-US" sz="1200" dirty="0">
                  <a:latin typeface="Source Sans Pro" charset="0"/>
                </a:rPr>
                <a:t>, vitae </a:t>
              </a:r>
              <a:r>
                <a:rPr lang="en-US" sz="1200" dirty="0" err="1">
                  <a:latin typeface="Source Sans Pro" charset="0"/>
                </a:rPr>
                <a:t>faucibus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tellus</a:t>
              </a:r>
              <a:r>
                <a:rPr lang="en-US" sz="1200" dirty="0">
                  <a:latin typeface="Source Sans Pro" charset="0"/>
                </a:rPr>
                <a:t>. </a:t>
              </a: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966303" y="1612041"/>
              <a:ext cx="2486739" cy="984885"/>
            </a:xfrm>
            <a:prstGeom prst="rect">
              <a:avLst/>
            </a:prstGeom>
            <a:solidFill>
              <a:schemeClr val="accent3"/>
            </a:solidFill>
          </p:spPr>
          <p:txBody>
            <a:bodyPr wrap="square" lIns="243840" tIns="121920" rIns="243840" bIns="121920" rtlCol="0">
              <a:spAutoFit/>
            </a:bodyPr>
            <a:lstStyle/>
            <a:p>
              <a:r>
                <a:rPr lang="en-US" sz="240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Sample Text</a:t>
              </a:r>
            </a:p>
            <a:p>
              <a:r>
                <a:rPr lang="en-US" sz="240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Title</a:t>
              </a:r>
              <a:endParaRPr lang="en-US" sz="2400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27" name="Freeform 6"/>
            <p:cNvSpPr>
              <a:spLocks/>
            </p:cNvSpPr>
            <p:nvPr/>
          </p:nvSpPr>
          <p:spPr bwMode="auto">
            <a:xfrm>
              <a:off x="539338" y="1466173"/>
              <a:ext cx="571310" cy="868295"/>
            </a:xfrm>
            <a:custGeom>
              <a:avLst/>
              <a:gdLst>
                <a:gd name="T0" fmla="*/ 0 w 479"/>
                <a:gd name="T1" fmla="*/ 0 h 728"/>
                <a:gd name="T2" fmla="*/ 0 w 479"/>
                <a:gd name="T3" fmla="*/ 547 h 728"/>
                <a:gd name="T4" fmla="*/ 240 w 479"/>
                <a:gd name="T5" fmla="*/ 728 h 728"/>
                <a:gd name="T6" fmla="*/ 479 w 479"/>
                <a:gd name="T7" fmla="*/ 547 h 728"/>
                <a:gd name="T8" fmla="*/ 479 w 479"/>
                <a:gd name="T9" fmla="*/ 0 h 728"/>
                <a:gd name="T10" fmla="*/ 0 w 479"/>
                <a:gd name="T11" fmla="*/ 0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9" h="728">
                  <a:moveTo>
                    <a:pt x="0" y="0"/>
                  </a:moveTo>
                  <a:lnTo>
                    <a:pt x="0" y="547"/>
                  </a:lnTo>
                  <a:lnTo>
                    <a:pt x="240" y="728"/>
                  </a:lnTo>
                  <a:lnTo>
                    <a:pt x="479" y="547"/>
                  </a:lnTo>
                  <a:lnTo>
                    <a:pt x="4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2400" dirty="0" smtClean="0">
                  <a:solidFill>
                    <a:srgbClr val="FFFFFF"/>
                  </a:solidFill>
                  <a:latin typeface="Source Sans Pro" charset="0"/>
                </a:rPr>
                <a:t>03</a:t>
              </a:r>
              <a:endParaRPr lang="en-US" sz="2400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28" name="Freeform 7"/>
            <p:cNvSpPr>
              <a:spLocks/>
            </p:cNvSpPr>
            <p:nvPr/>
          </p:nvSpPr>
          <p:spPr bwMode="auto">
            <a:xfrm>
              <a:off x="3167387" y="4760818"/>
              <a:ext cx="571310" cy="883800"/>
            </a:xfrm>
            <a:custGeom>
              <a:avLst/>
              <a:gdLst>
                <a:gd name="T0" fmla="*/ 0 w 479"/>
                <a:gd name="T1" fmla="*/ 741 h 741"/>
                <a:gd name="T2" fmla="*/ 0 w 479"/>
                <a:gd name="T3" fmla="*/ 186 h 741"/>
                <a:gd name="T4" fmla="*/ 239 w 479"/>
                <a:gd name="T5" fmla="*/ 0 h 741"/>
                <a:gd name="T6" fmla="*/ 479 w 479"/>
                <a:gd name="T7" fmla="*/ 186 h 741"/>
                <a:gd name="T8" fmla="*/ 479 w 479"/>
                <a:gd name="T9" fmla="*/ 741 h 741"/>
                <a:gd name="T10" fmla="*/ 0 w 479"/>
                <a:gd name="T11" fmla="*/ 741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9" h="741">
                  <a:moveTo>
                    <a:pt x="0" y="741"/>
                  </a:moveTo>
                  <a:lnTo>
                    <a:pt x="0" y="186"/>
                  </a:lnTo>
                  <a:lnTo>
                    <a:pt x="239" y="0"/>
                  </a:lnTo>
                  <a:lnTo>
                    <a:pt x="479" y="186"/>
                  </a:lnTo>
                  <a:lnTo>
                    <a:pt x="479" y="741"/>
                  </a:lnTo>
                  <a:lnTo>
                    <a:pt x="0" y="74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2800" dirty="0" err="1" smtClean="0">
                  <a:solidFill>
                    <a:srgbClr val="FFFFFF"/>
                  </a:solidFill>
                  <a:latin typeface="linea-basic-10" panose="02000509000000000000" pitchFamily="49" charset="0"/>
                </a:rPr>
                <a:t>i</a:t>
              </a:r>
              <a:endParaRPr lang="en-US" sz="2800" dirty="0">
                <a:solidFill>
                  <a:srgbClr val="FFFFFF"/>
                </a:solidFill>
                <a:latin typeface="linea-basic-10" panose="02000509000000000000" pitchFamily="49" charset="0"/>
              </a:endParaRPr>
            </a:p>
          </p:txBody>
        </p:sp>
      </p:grpSp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Process infographic</a:t>
            </a:r>
          </a:p>
        </p:txBody>
      </p:sp>
    </p:spTree>
    <p:extLst>
      <p:ext uri="{BB962C8B-B14F-4D97-AF65-F5344CB8AC3E}">
        <p14:creationId xmlns:p14="http://schemas.microsoft.com/office/powerpoint/2010/main" val="18385494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91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91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91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the</a:t>
            </a:r>
            <a:br>
              <a:rPr lang="en-US" dirty="0" smtClean="0"/>
            </a:br>
            <a:r>
              <a:rPr lang="en-US" dirty="0" smtClean="0"/>
              <a:t>What</a:t>
            </a:r>
            <a:br>
              <a:rPr lang="en-US" dirty="0" smtClean="0"/>
            </a:br>
            <a:r>
              <a:rPr lang="en-US" dirty="0" smtClean="0"/>
              <a:t>we do</a:t>
            </a:r>
            <a:endParaRPr lang="en-US" dirty="0"/>
          </a:p>
        </p:txBody>
      </p:sp>
      <p:grpSp>
        <p:nvGrpSpPr>
          <p:cNvPr id="6" name="Group 5"/>
          <p:cNvGrpSpPr/>
          <p:nvPr/>
        </p:nvGrpSpPr>
        <p:grpSpPr>
          <a:xfrm>
            <a:off x="3492253" y="3278659"/>
            <a:ext cx="2629765" cy="2954873"/>
            <a:chOff x="3626069" y="683173"/>
            <a:chExt cx="2629765" cy="2954873"/>
          </a:xfrm>
        </p:grpSpPr>
        <p:sp>
          <p:nvSpPr>
            <p:cNvPr id="7" name="Rectangle 6"/>
            <p:cNvSpPr/>
            <p:nvPr/>
          </p:nvSpPr>
          <p:spPr>
            <a:xfrm>
              <a:off x="3626069" y="683173"/>
              <a:ext cx="2629765" cy="29548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8100" sx="102000" sy="102000" algn="ctr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" name="Straight Connector 7"/>
            <p:cNvCxnSpPr/>
            <p:nvPr/>
          </p:nvCxnSpPr>
          <p:spPr>
            <a:xfrm>
              <a:off x="3626069" y="693287"/>
              <a:ext cx="767255" cy="0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" name="Title 3"/>
            <p:cNvSpPr txBox="1">
              <a:spLocks/>
            </p:cNvSpPr>
            <p:nvPr/>
          </p:nvSpPr>
          <p:spPr>
            <a:xfrm>
              <a:off x="3779622" y="864294"/>
              <a:ext cx="2320095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400" dirty="0" smtClean="0"/>
                <a:t>Features</a:t>
              </a:r>
            </a:p>
            <a:p>
              <a:pPr>
                <a:lnSpc>
                  <a:spcPct val="80000"/>
                </a:lnSpc>
              </a:pPr>
              <a:r>
                <a:rPr lang="en-US" sz="2400" dirty="0" err="1" smtClean="0"/>
                <a:t>Smaple</a:t>
              </a:r>
              <a:r>
                <a:rPr lang="en-US" sz="2400" dirty="0" smtClean="0"/>
                <a:t> text here</a:t>
              </a:r>
              <a:endParaRPr lang="en-US" sz="2400" dirty="0"/>
            </a:p>
          </p:txBody>
        </p:sp>
        <p:sp>
          <p:nvSpPr>
            <p:cNvPr id="11" name="Title 3"/>
            <p:cNvSpPr txBox="1">
              <a:spLocks/>
            </p:cNvSpPr>
            <p:nvPr/>
          </p:nvSpPr>
          <p:spPr>
            <a:xfrm>
              <a:off x="3774114" y="1608573"/>
              <a:ext cx="2175819" cy="1357912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has been the industry's standard dummy text ever since </a:t>
              </a:r>
              <a:r>
                <a:rPr lang="en-US" sz="1200" b="0" dirty="0" smtClean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the 1500s, when an unknown.</a:t>
              </a:r>
              <a:endPara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6296784" y="3278659"/>
            <a:ext cx="2629765" cy="2954873"/>
            <a:chOff x="3626069" y="683173"/>
            <a:chExt cx="2629765" cy="2954873"/>
          </a:xfrm>
        </p:grpSpPr>
        <p:sp>
          <p:nvSpPr>
            <p:cNvPr id="13" name="Rectangle 12"/>
            <p:cNvSpPr/>
            <p:nvPr/>
          </p:nvSpPr>
          <p:spPr>
            <a:xfrm>
              <a:off x="3626069" y="683173"/>
              <a:ext cx="2629765" cy="29548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8100" sx="102000" sy="102000" algn="ctr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" name="Straight Connector 13"/>
            <p:cNvCxnSpPr/>
            <p:nvPr/>
          </p:nvCxnSpPr>
          <p:spPr>
            <a:xfrm>
              <a:off x="3626069" y="693287"/>
              <a:ext cx="767255" cy="0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Title 3"/>
            <p:cNvSpPr txBox="1">
              <a:spLocks/>
            </p:cNvSpPr>
            <p:nvPr/>
          </p:nvSpPr>
          <p:spPr>
            <a:xfrm>
              <a:off x="3779622" y="864294"/>
              <a:ext cx="2320095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400" dirty="0" smtClean="0"/>
                <a:t>Features</a:t>
              </a:r>
            </a:p>
            <a:p>
              <a:pPr>
                <a:lnSpc>
                  <a:spcPct val="80000"/>
                </a:lnSpc>
              </a:pPr>
              <a:r>
                <a:rPr lang="en-US" sz="2400" dirty="0" err="1" smtClean="0"/>
                <a:t>Smaple</a:t>
              </a:r>
              <a:r>
                <a:rPr lang="en-US" sz="2400" dirty="0" smtClean="0"/>
                <a:t> text here</a:t>
              </a:r>
              <a:endParaRPr lang="en-US" sz="2400" dirty="0"/>
            </a:p>
          </p:txBody>
        </p:sp>
        <p:sp>
          <p:nvSpPr>
            <p:cNvPr id="16" name="Title 3"/>
            <p:cNvSpPr txBox="1">
              <a:spLocks/>
            </p:cNvSpPr>
            <p:nvPr/>
          </p:nvSpPr>
          <p:spPr>
            <a:xfrm>
              <a:off x="3774114" y="1608573"/>
              <a:ext cx="2175819" cy="1357912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has been the industry's standard dummy text ever since </a:t>
              </a:r>
              <a:r>
                <a:rPr lang="en-US" sz="1200" b="0" dirty="0" smtClean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the 1500s, when an unknown.</a:t>
              </a:r>
              <a:endPara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9101316" y="3278659"/>
            <a:ext cx="2629765" cy="2954873"/>
            <a:chOff x="3626069" y="683173"/>
            <a:chExt cx="2629765" cy="2954873"/>
          </a:xfrm>
        </p:grpSpPr>
        <p:sp>
          <p:nvSpPr>
            <p:cNvPr id="18" name="Rectangle 17"/>
            <p:cNvSpPr/>
            <p:nvPr/>
          </p:nvSpPr>
          <p:spPr>
            <a:xfrm>
              <a:off x="3626069" y="683173"/>
              <a:ext cx="2629765" cy="29548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8100" sx="102000" sy="102000" algn="ctr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3626069" y="693287"/>
              <a:ext cx="767255" cy="0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" name="Title 3"/>
            <p:cNvSpPr txBox="1">
              <a:spLocks/>
            </p:cNvSpPr>
            <p:nvPr/>
          </p:nvSpPr>
          <p:spPr>
            <a:xfrm>
              <a:off x="3779622" y="864294"/>
              <a:ext cx="2320095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400" dirty="0" smtClean="0"/>
                <a:t>Features</a:t>
              </a:r>
            </a:p>
            <a:p>
              <a:pPr>
                <a:lnSpc>
                  <a:spcPct val="80000"/>
                </a:lnSpc>
              </a:pPr>
              <a:r>
                <a:rPr lang="en-US" sz="2400" dirty="0" err="1" smtClean="0"/>
                <a:t>Smaple</a:t>
              </a:r>
              <a:r>
                <a:rPr lang="en-US" sz="2400" dirty="0" smtClean="0"/>
                <a:t> text here</a:t>
              </a:r>
              <a:endParaRPr lang="en-US" sz="2400" dirty="0"/>
            </a:p>
          </p:txBody>
        </p:sp>
        <p:sp>
          <p:nvSpPr>
            <p:cNvPr id="21" name="Title 3"/>
            <p:cNvSpPr txBox="1">
              <a:spLocks/>
            </p:cNvSpPr>
            <p:nvPr/>
          </p:nvSpPr>
          <p:spPr>
            <a:xfrm>
              <a:off x="3774114" y="1608573"/>
              <a:ext cx="2175819" cy="1357912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has been the industry's standard dummy text ever since </a:t>
              </a:r>
              <a:r>
                <a:rPr lang="en-US" sz="1200" b="0" dirty="0" smtClean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the 1500s, when an unknown.</a:t>
              </a:r>
              <a:endPara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594361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/>
          <p:cNvSpPr/>
          <p:nvPr/>
        </p:nvSpPr>
        <p:spPr>
          <a:xfrm>
            <a:off x="9377534" y="1554394"/>
            <a:ext cx="2202721" cy="2077499"/>
          </a:xfrm>
          <a:prstGeom prst="rect">
            <a:avLst/>
          </a:prstGeom>
          <a:solidFill>
            <a:schemeClr val="bg1"/>
          </a:solidFill>
          <a:ln w="25400">
            <a:solidFill>
              <a:schemeClr val="accent6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1920" tIns="304800" rIns="121920" bIns="304800" rtlCol="0" anchor="b" anchorCtr="0"/>
          <a:lstStyle/>
          <a:p>
            <a:pPr algn="ctr"/>
            <a:r>
              <a:rPr lang="en-US" sz="6000" dirty="0" smtClean="0">
                <a:solidFill>
                  <a:schemeClr val="accent6"/>
                </a:solidFill>
                <a:latin typeface="linea-basic-10" panose="02000509000000000000" pitchFamily="49" charset="0"/>
              </a:rPr>
              <a:t>h</a:t>
            </a:r>
            <a:endParaRPr lang="en-US" sz="5400" dirty="0">
              <a:solidFill>
                <a:schemeClr val="accent6"/>
              </a:solidFill>
              <a:latin typeface="Source Sans Pro" charset="0"/>
            </a:endParaRPr>
          </a:p>
          <a:p>
            <a:pPr algn="ctr"/>
            <a:r>
              <a:rPr lang="en-US" sz="2133" dirty="0" smtClean="0">
                <a:solidFill>
                  <a:schemeClr val="accent6"/>
                </a:solidFill>
                <a:latin typeface="Bebas Neue" charset="0"/>
                <a:ea typeface="Bebas Neue" charset="0"/>
                <a:cs typeface="Bebas Neue" charset="0"/>
              </a:rPr>
              <a:t>Marketing</a:t>
            </a:r>
            <a:endParaRPr lang="en-US" sz="2133" dirty="0">
              <a:solidFill>
                <a:schemeClr val="accent6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grpSp>
        <p:nvGrpSpPr>
          <p:cNvPr id="22" name="Group 21"/>
          <p:cNvGrpSpPr/>
          <p:nvPr/>
        </p:nvGrpSpPr>
        <p:grpSpPr>
          <a:xfrm>
            <a:off x="7135671" y="1554394"/>
            <a:ext cx="2586637" cy="2077499"/>
            <a:chOff x="7060367" y="1791062"/>
            <a:chExt cx="2586637" cy="2077499"/>
          </a:xfrm>
        </p:grpSpPr>
        <p:sp>
          <p:nvSpPr>
            <p:cNvPr id="11" name="Right Arrow Callout 10"/>
            <p:cNvSpPr/>
            <p:nvPr/>
          </p:nvSpPr>
          <p:spPr>
            <a:xfrm>
              <a:off x="7060367" y="1791062"/>
              <a:ext cx="2586637" cy="2077499"/>
            </a:xfrm>
            <a:prstGeom prst="rightArrowCallout">
              <a:avLst>
                <a:gd name="adj1" fmla="val 12256"/>
                <a:gd name="adj2" fmla="val 12261"/>
                <a:gd name="adj3" fmla="val 16452"/>
                <a:gd name="adj4" fmla="val 87066"/>
              </a:avLst>
            </a:prstGeom>
            <a:solidFill>
              <a:schemeClr val="bg1"/>
            </a:solidFill>
            <a:ln w="25400">
              <a:solidFill>
                <a:schemeClr val="accent5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121920" tIns="304800" rIns="121920" bIns="304800" rtlCol="0" anchor="b" anchorCtr="0"/>
            <a:lstStyle/>
            <a:p>
              <a:pPr algn="ctr"/>
              <a:r>
                <a:rPr lang="en-US" sz="6000" dirty="0" smtClean="0">
                  <a:solidFill>
                    <a:schemeClr val="accent5"/>
                  </a:solidFill>
                  <a:latin typeface="linea-basic-10" panose="02000509000000000000" pitchFamily="49" charset="0"/>
                </a:rPr>
                <a:t>g</a:t>
              </a:r>
              <a:endParaRPr lang="en-US" sz="5400" dirty="0">
                <a:solidFill>
                  <a:schemeClr val="accent5"/>
                </a:solidFill>
                <a:latin typeface="Source Sans Pro" charset="0"/>
              </a:endParaRPr>
            </a:p>
            <a:p>
              <a:pPr algn="ctr"/>
              <a:r>
                <a:rPr lang="en-US" sz="2133" dirty="0" smtClean="0">
                  <a:solidFill>
                    <a:schemeClr val="accent5"/>
                  </a:solidFill>
                  <a:latin typeface="Bebas Neue" charset="0"/>
                  <a:ea typeface="Bebas Neue" charset="0"/>
                  <a:cs typeface="Bebas Neue" charset="0"/>
                </a:rPr>
                <a:t>Developer</a:t>
              </a:r>
              <a:endParaRPr lang="en-US" sz="2133" dirty="0">
                <a:solidFill>
                  <a:schemeClr val="accent5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7" name="Right Arrow 16"/>
            <p:cNvSpPr/>
            <p:nvPr/>
          </p:nvSpPr>
          <p:spPr>
            <a:xfrm>
              <a:off x="9078641" y="2668950"/>
              <a:ext cx="498765" cy="327454"/>
            </a:xfrm>
            <a:prstGeom prst="rightArrow">
              <a:avLst>
                <a:gd name="adj1" fmla="val 50000"/>
                <a:gd name="adj2" fmla="val 69258"/>
              </a:avLst>
            </a:prstGeom>
            <a:gradFill>
              <a:gsLst>
                <a:gs pos="0">
                  <a:schemeClr val="bg1"/>
                </a:gs>
                <a:gs pos="100000">
                  <a:schemeClr val="accent5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4893808" y="1554394"/>
            <a:ext cx="2586637" cy="2077499"/>
            <a:chOff x="4818504" y="1791062"/>
            <a:chExt cx="2586637" cy="2077499"/>
          </a:xfrm>
        </p:grpSpPr>
        <p:sp>
          <p:nvSpPr>
            <p:cNvPr id="10" name="Right Arrow Callout 9"/>
            <p:cNvSpPr/>
            <p:nvPr/>
          </p:nvSpPr>
          <p:spPr>
            <a:xfrm>
              <a:off x="4818504" y="1791062"/>
              <a:ext cx="2586637" cy="2077499"/>
            </a:xfrm>
            <a:prstGeom prst="rightArrowCallout">
              <a:avLst>
                <a:gd name="adj1" fmla="val 12256"/>
                <a:gd name="adj2" fmla="val 12261"/>
                <a:gd name="adj3" fmla="val 16452"/>
                <a:gd name="adj4" fmla="val 87066"/>
              </a:avLst>
            </a:prstGeom>
            <a:solidFill>
              <a:schemeClr val="bg1"/>
            </a:solidFill>
            <a:ln w="25400">
              <a:solidFill>
                <a:schemeClr val="accent4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121920" tIns="304800" rIns="121920" bIns="304800" rtlCol="0" anchor="b" anchorCtr="0"/>
            <a:lstStyle/>
            <a:p>
              <a:pPr algn="ctr"/>
              <a:r>
                <a:rPr lang="en-US" sz="6000" dirty="0" smtClean="0">
                  <a:solidFill>
                    <a:schemeClr val="accent4"/>
                  </a:solidFill>
                  <a:latin typeface="linea-basic-10" panose="02000509000000000000" pitchFamily="49" charset="0"/>
                </a:rPr>
                <a:t>f</a:t>
              </a:r>
              <a:endParaRPr lang="en-US" sz="5400" dirty="0" smtClean="0">
                <a:solidFill>
                  <a:schemeClr val="accent4"/>
                </a:solidFill>
                <a:latin typeface="Source Sans Pro" charset="0"/>
              </a:endParaRPr>
            </a:p>
            <a:p>
              <a:pPr algn="ctr"/>
              <a:r>
                <a:rPr lang="en-US" sz="2133" dirty="0" smtClean="0">
                  <a:solidFill>
                    <a:schemeClr val="accent4"/>
                  </a:solidFill>
                  <a:latin typeface="Bebas Neue" charset="0"/>
                  <a:ea typeface="Bebas Neue" charset="0"/>
                  <a:cs typeface="Bebas Neue" charset="0"/>
                </a:rPr>
                <a:t>Design</a:t>
              </a:r>
              <a:endParaRPr lang="en-US" sz="2133" dirty="0">
                <a:solidFill>
                  <a:schemeClr val="accent4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6" name="Right Arrow 15"/>
            <p:cNvSpPr/>
            <p:nvPr/>
          </p:nvSpPr>
          <p:spPr>
            <a:xfrm>
              <a:off x="6833912" y="2668950"/>
              <a:ext cx="498765" cy="327454"/>
            </a:xfrm>
            <a:prstGeom prst="rightArrow">
              <a:avLst>
                <a:gd name="adj1" fmla="val 50000"/>
                <a:gd name="adj2" fmla="val 69258"/>
              </a:avLst>
            </a:prstGeom>
            <a:gradFill>
              <a:gsLst>
                <a:gs pos="0">
                  <a:schemeClr val="bg1"/>
                </a:gs>
                <a:gs pos="100000">
                  <a:schemeClr val="accent4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4893808" y="3398446"/>
            <a:ext cx="2241863" cy="2310946"/>
            <a:chOff x="4818504" y="3635114"/>
            <a:chExt cx="2241863" cy="2310946"/>
          </a:xfrm>
        </p:grpSpPr>
        <p:sp>
          <p:nvSpPr>
            <p:cNvPr id="9" name="Up Arrow Callout 8"/>
            <p:cNvSpPr/>
            <p:nvPr/>
          </p:nvSpPr>
          <p:spPr>
            <a:xfrm>
              <a:off x="4818504" y="3635114"/>
              <a:ext cx="2241863" cy="2310946"/>
            </a:xfrm>
            <a:prstGeom prst="upArrowCallout">
              <a:avLst>
                <a:gd name="adj1" fmla="val 12215"/>
                <a:gd name="adj2" fmla="val 11082"/>
                <a:gd name="adj3" fmla="val 10321"/>
                <a:gd name="adj4" fmla="val 89988"/>
              </a:avLst>
            </a:prstGeom>
            <a:solidFill>
              <a:schemeClr val="bg1"/>
            </a:solidFill>
            <a:ln w="25400">
              <a:solidFill>
                <a:schemeClr val="accent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121920" tIns="304800" rIns="121920" bIns="304800" rtlCol="0" anchor="b" anchorCtr="0"/>
            <a:lstStyle/>
            <a:p>
              <a:pPr algn="ctr"/>
              <a:r>
                <a:rPr lang="en-US" sz="6000" dirty="0" smtClean="0">
                  <a:solidFill>
                    <a:schemeClr val="accent3"/>
                  </a:solidFill>
                  <a:latin typeface="linea-basic-10" panose="02000509000000000000" pitchFamily="49" charset="0"/>
                </a:rPr>
                <a:t>d</a:t>
              </a:r>
              <a:endParaRPr lang="en-US" sz="5400" dirty="0" smtClean="0">
                <a:solidFill>
                  <a:schemeClr val="accent3"/>
                </a:solidFill>
                <a:latin typeface="Source Sans Pro" charset="0"/>
              </a:endParaRPr>
            </a:p>
            <a:p>
              <a:pPr algn="ctr"/>
              <a:r>
                <a:rPr lang="en-US" sz="2133" dirty="0" smtClean="0">
                  <a:solidFill>
                    <a:schemeClr val="accent3"/>
                  </a:solidFill>
                  <a:latin typeface="Bebas Neue" charset="0"/>
                  <a:ea typeface="Bebas Neue" charset="0"/>
                  <a:cs typeface="Bebas Neue" charset="0"/>
                </a:rPr>
                <a:t>Research</a:t>
              </a:r>
              <a:endParaRPr lang="en-US" sz="2133" dirty="0">
                <a:solidFill>
                  <a:schemeClr val="accent3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5" name="Right Arrow 14"/>
            <p:cNvSpPr/>
            <p:nvPr/>
          </p:nvSpPr>
          <p:spPr>
            <a:xfrm rot="16200000">
              <a:off x="5690054" y="3780698"/>
              <a:ext cx="498765" cy="327454"/>
            </a:xfrm>
            <a:prstGeom prst="rightArrow">
              <a:avLst>
                <a:gd name="adj1" fmla="val 50000"/>
                <a:gd name="adj2" fmla="val 45623"/>
              </a:avLst>
            </a:prstGeom>
            <a:gradFill>
              <a:gsLst>
                <a:gs pos="0">
                  <a:schemeClr val="bg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2795186" y="3631893"/>
            <a:ext cx="2410723" cy="2077499"/>
            <a:chOff x="2719882" y="3868561"/>
            <a:chExt cx="2410723" cy="2077499"/>
          </a:xfrm>
        </p:grpSpPr>
        <p:sp>
          <p:nvSpPr>
            <p:cNvPr id="8" name="Right Arrow Callout 7"/>
            <p:cNvSpPr/>
            <p:nvPr/>
          </p:nvSpPr>
          <p:spPr>
            <a:xfrm>
              <a:off x="2719882" y="3868561"/>
              <a:ext cx="2410723" cy="2077499"/>
            </a:xfrm>
            <a:prstGeom prst="rightArrowCallout">
              <a:avLst>
                <a:gd name="adj1" fmla="val 12256"/>
                <a:gd name="adj2" fmla="val 12261"/>
                <a:gd name="adj3" fmla="val 15009"/>
                <a:gd name="adj4" fmla="val 87066"/>
              </a:avLst>
            </a:prstGeom>
            <a:solidFill>
              <a:schemeClr val="bg1"/>
            </a:solidFill>
            <a:ln w="25400">
              <a:solidFill>
                <a:schemeClr val="accent2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121920" tIns="304800" rIns="121920" bIns="304800" rtlCol="0" anchor="b" anchorCtr="0"/>
            <a:lstStyle/>
            <a:p>
              <a:pPr algn="ctr"/>
              <a:r>
                <a:rPr lang="en-US" sz="6000" dirty="0" smtClean="0">
                  <a:solidFill>
                    <a:schemeClr val="accent2"/>
                  </a:solidFill>
                  <a:latin typeface="linea-basic-10" panose="02000509000000000000" pitchFamily="49" charset="0"/>
                </a:rPr>
                <a:t>s</a:t>
              </a:r>
              <a:endParaRPr lang="en-US" sz="5400" dirty="0" smtClean="0">
                <a:solidFill>
                  <a:schemeClr val="accent2"/>
                </a:solidFill>
                <a:latin typeface="Source Sans Pro" charset="0"/>
              </a:endParaRPr>
            </a:p>
            <a:p>
              <a:pPr algn="ctr"/>
              <a:r>
                <a:rPr lang="en-US" sz="2133" dirty="0" smtClean="0">
                  <a:solidFill>
                    <a:schemeClr val="accent2"/>
                  </a:solidFill>
                  <a:latin typeface="Bebas Neue" charset="0"/>
                  <a:ea typeface="Bebas Neue" charset="0"/>
                  <a:cs typeface="Bebas Neue" charset="0"/>
                </a:rPr>
                <a:t>Research</a:t>
              </a:r>
              <a:endParaRPr lang="en-US" sz="2133" dirty="0">
                <a:solidFill>
                  <a:schemeClr val="accent2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4" name="Right Arrow 13"/>
            <p:cNvSpPr/>
            <p:nvPr/>
          </p:nvSpPr>
          <p:spPr>
            <a:xfrm>
              <a:off x="4563775" y="4743284"/>
              <a:ext cx="498765" cy="327454"/>
            </a:xfrm>
            <a:prstGeom prst="rightArrow">
              <a:avLst>
                <a:gd name="adj1" fmla="val 50000"/>
                <a:gd name="adj2" fmla="val 60504"/>
              </a:avLst>
            </a:prstGeom>
            <a:gradFill>
              <a:gsLst>
                <a:gs pos="0">
                  <a:schemeClr val="bg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696563" y="3631893"/>
            <a:ext cx="2410723" cy="2077499"/>
            <a:chOff x="621259" y="3868561"/>
            <a:chExt cx="2410723" cy="2077499"/>
          </a:xfrm>
        </p:grpSpPr>
        <p:sp>
          <p:nvSpPr>
            <p:cNvPr id="6" name="Right Arrow Callout 5"/>
            <p:cNvSpPr/>
            <p:nvPr/>
          </p:nvSpPr>
          <p:spPr>
            <a:xfrm>
              <a:off x="621259" y="3868561"/>
              <a:ext cx="2410723" cy="2077499"/>
            </a:xfrm>
            <a:prstGeom prst="rightArrowCallout">
              <a:avLst>
                <a:gd name="adj1" fmla="val 12256"/>
                <a:gd name="adj2" fmla="val 12261"/>
                <a:gd name="adj3" fmla="val 15009"/>
                <a:gd name="adj4" fmla="val 87066"/>
              </a:avLst>
            </a:prstGeom>
            <a:solidFill>
              <a:schemeClr val="bg1"/>
            </a:solidFill>
            <a:ln w="25400">
              <a:solidFill>
                <a:schemeClr val="accent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121920" tIns="304800" rIns="121920" bIns="304800" rtlCol="0" anchor="b" anchorCtr="0"/>
            <a:lstStyle/>
            <a:p>
              <a:pPr algn="ctr"/>
              <a:r>
                <a:rPr lang="en-US" sz="6000" dirty="0">
                  <a:solidFill>
                    <a:schemeClr val="accent1"/>
                  </a:solidFill>
                  <a:latin typeface="linea-basic-10" panose="02000509000000000000" pitchFamily="49" charset="0"/>
                </a:rPr>
                <a:t>a</a:t>
              </a:r>
              <a:endParaRPr lang="en-US" sz="5400" dirty="0">
                <a:solidFill>
                  <a:schemeClr val="accent2"/>
                </a:solidFill>
                <a:latin typeface="Source Sans Pro" charset="0"/>
              </a:endParaRPr>
            </a:p>
            <a:p>
              <a:pPr algn="ctr"/>
              <a:r>
                <a:rPr lang="en-US" sz="2133" dirty="0" smtClean="0">
                  <a:solidFill>
                    <a:schemeClr val="accent1"/>
                  </a:solidFill>
                  <a:latin typeface="Bebas Neue" charset="0"/>
                  <a:ea typeface="Bebas Neue" charset="0"/>
                  <a:cs typeface="Bebas Neue" charset="0"/>
                </a:rPr>
                <a:t>Inspiration</a:t>
              </a:r>
              <a:endParaRPr lang="en-US" sz="2133" dirty="0">
                <a:solidFill>
                  <a:schemeClr val="accent1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3" name="Right Arrow 12"/>
            <p:cNvSpPr/>
            <p:nvPr/>
          </p:nvSpPr>
          <p:spPr>
            <a:xfrm>
              <a:off x="2465153" y="4743284"/>
              <a:ext cx="498765" cy="327454"/>
            </a:xfrm>
            <a:prstGeom prst="rightArrow">
              <a:avLst>
                <a:gd name="adj1" fmla="val 50000"/>
                <a:gd name="adj2" fmla="val 60504"/>
              </a:avLst>
            </a:prstGeom>
            <a:gradFill>
              <a:gsLst>
                <a:gs pos="0">
                  <a:schemeClr val="bg1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Source Sans Pro" charset="0"/>
              </a:endParaRPr>
            </a:p>
          </p:txBody>
        </p:sp>
      </p:grp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Process infographic</a:t>
            </a:r>
          </a:p>
        </p:txBody>
      </p:sp>
    </p:spTree>
    <p:extLst>
      <p:ext uri="{BB962C8B-B14F-4D97-AF65-F5344CB8AC3E}">
        <p14:creationId xmlns:p14="http://schemas.microsoft.com/office/powerpoint/2010/main" val="21373876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60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12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12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6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1" dur="12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2" dur="12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nodeType="withEffect" p14:presetBounceEnd="60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5" dur="12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6" dur="12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nodeType="withEffect" p14:presetBounceEnd="6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9" dur="12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0" dur="12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2" fill="hold" nodeType="withEffect" p14:presetBounceEnd="60000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23" dur="12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4" dur="12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fill="hold" grpId="0" nodeType="withEffect" p14:presetBounceEnd="60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27" dur="12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8" dur="12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2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2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2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2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2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2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2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2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2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2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2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</p:bldLst>
      </p:timing>
    </mc:Fallback>
  </mc:AlternateContent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/>
          <p:cNvSpPr/>
          <p:nvPr/>
        </p:nvSpPr>
        <p:spPr>
          <a:xfrm>
            <a:off x="8167195" y="2003438"/>
            <a:ext cx="2095425" cy="2077499"/>
          </a:xfrm>
          <a:prstGeom prst="rect">
            <a:avLst/>
          </a:prstGeom>
          <a:solidFill>
            <a:schemeClr val="bg1"/>
          </a:solidFill>
          <a:ln w="25400">
            <a:solidFill>
              <a:schemeClr val="accent4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1920" tIns="304800" rIns="121920" bIns="304800" rtlCol="0" anchor="b" anchorCtr="0"/>
          <a:lstStyle/>
          <a:p>
            <a:pPr algn="ctr"/>
            <a:r>
              <a:rPr lang="en-US" sz="6000" dirty="0" smtClean="0">
                <a:solidFill>
                  <a:schemeClr val="accent4"/>
                </a:solidFill>
                <a:latin typeface="linea-basic-10" panose="02000509000000000000" pitchFamily="49" charset="0"/>
              </a:rPr>
              <a:t>d</a:t>
            </a:r>
            <a:endParaRPr lang="en-US" sz="5400" dirty="0" smtClean="0">
              <a:solidFill>
                <a:schemeClr val="accent4"/>
              </a:solidFill>
              <a:latin typeface="Source Sans Pro" charset="0"/>
            </a:endParaRPr>
          </a:p>
          <a:p>
            <a:pPr algn="ctr"/>
            <a:r>
              <a:rPr lang="en-US" sz="2133" dirty="0" smtClean="0">
                <a:solidFill>
                  <a:schemeClr val="accent4"/>
                </a:solidFill>
                <a:latin typeface="Bebas Neue" charset="0"/>
                <a:ea typeface="Bebas Neue" charset="0"/>
                <a:cs typeface="Bebas Neue" charset="0"/>
              </a:rPr>
              <a:t>Research</a:t>
            </a:r>
            <a:endParaRPr lang="en-US" sz="2133" dirty="0">
              <a:solidFill>
                <a:schemeClr val="accent4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6068572" y="2003438"/>
            <a:ext cx="2410723" cy="2077499"/>
            <a:chOff x="2719882" y="3868561"/>
            <a:chExt cx="2410723" cy="2077499"/>
          </a:xfrm>
        </p:grpSpPr>
        <p:sp>
          <p:nvSpPr>
            <p:cNvPr id="11" name="Right Arrow Callout 10"/>
            <p:cNvSpPr/>
            <p:nvPr/>
          </p:nvSpPr>
          <p:spPr>
            <a:xfrm>
              <a:off x="2719882" y="3868561"/>
              <a:ext cx="2410723" cy="2077499"/>
            </a:xfrm>
            <a:prstGeom prst="rightArrowCallout">
              <a:avLst>
                <a:gd name="adj1" fmla="val 12256"/>
                <a:gd name="adj2" fmla="val 12261"/>
                <a:gd name="adj3" fmla="val 15009"/>
                <a:gd name="adj4" fmla="val 87066"/>
              </a:avLst>
            </a:prstGeom>
            <a:solidFill>
              <a:schemeClr val="bg1"/>
            </a:solidFill>
            <a:ln w="25400">
              <a:solidFill>
                <a:schemeClr val="accent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121920" tIns="304800" rIns="121920" bIns="304800" rtlCol="0" anchor="b" anchorCtr="0"/>
            <a:lstStyle/>
            <a:p>
              <a:pPr algn="ctr"/>
              <a:r>
                <a:rPr lang="en-US" sz="6000" dirty="0" smtClean="0">
                  <a:solidFill>
                    <a:schemeClr val="accent3"/>
                  </a:solidFill>
                  <a:latin typeface="linea-basic-10" panose="02000509000000000000" pitchFamily="49" charset="0"/>
                </a:rPr>
                <a:t>b</a:t>
              </a:r>
              <a:endParaRPr lang="en-US" sz="5400" dirty="0" smtClean="0">
                <a:solidFill>
                  <a:schemeClr val="accent3"/>
                </a:solidFill>
                <a:latin typeface="Source Sans Pro" charset="0"/>
              </a:endParaRPr>
            </a:p>
            <a:p>
              <a:pPr algn="ctr"/>
              <a:r>
                <a:rPr lang="en-US" sz="2133" dirty="0" smtClean="0">
                  <a:solidFill>
                    <a:schemeClr val="accent3"/>
                  </a:solidFill>
                  <a:latin typeface="Bebas Neue" charset="0"/>
                  <a:ea typeface="Bebas Neue" charset="0"/>
                  <a:cs typeface="Bebas Neue" charset="0"/>
                </a:rPr>
                <a:t>Research</a:t>
              </a:r>
              <a:endParaRPr lang="en-US" sz="2133" dirty="0">
                <a:solidFill>
                  <a:schemeClr val="accent3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2" name="Right Arrow 11"/>
            <p:cNvSpPr/>
            <p:nvPr/>
          </p:nvSpPr>
          <p:spPr>
            <a:xfrm>
              <a:off x="4563775" y="4744933"/>
              <a:ext cx="498765" cy="327454"/>
            </a:xfrm>
            <a:prstGeom prst="rightArrow">
              <a:avLst>
                <a:gd name="adj1" fmla="val 50000"/>
                <a:gd name="adj2" fmla="val 60504"/>
              </a:avLst>
            </a:prstGeom>
            <a:gradFill>
              <a:gsLst>
                <a:gs pos="0">
                  <a:schemeClr val="bg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3973147" y="2003438"/>
            <a:ext cx="2410723" cy="2077499"/>
            <a:chOff x="2719882" y="3868561"/>
            <a:chExt cx="2410723" cy="2077499"/>
          </a:xfrm>
        </p:grpSpPr>
        <p:sp>
          <p:nvSpPr>
            <p:cNvPr id="5" name="Right Arrow Callout 4"/>
            <p:cNvSpPr/>
            <p:nvPr/>
          </p:nvSpPr>
          <p:spPr>
            <a:xfrm>
              <a:off x="2719882" y="3868561"/>
              <a:ext cx="2410723" cy="2077499"/>
            </a:xfrm>
            <a:prstGeom prst="rightArrowCallout">
              <a:avLst>
                <a:gd name="adj1" fmla="val 12256"/>
                <a:gd name="adj2" fmla="val 12261"/>
                <a:gd name="adj3" fmla="val 15009"/>
                <a:gd name="adj4" fmla="val 87066"/>
              </a:avLst>
            </a:prstGeom>
            <a:solidFill>
              <a:schemeClr val="bg1"/>
            </a:solidFill>
            <a:ln w="25400">
              <a:solidFill>
                <a:schemeClr val="accent2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121920" tIns="304800" rIns="121920" bIns="304800" rtlCol="0" anchor="b" anchorCtr="0"/>
            <a:lstStyle/>
            <a:p>
              <a:pPr algn="ctr"/>
              <a:r>
                <a:rPr lang="en-US" sz="6000" dirty="0" smtClean="0">
                  <a:solidFill>
                    <a:schemeClr val="accent2"/>
                  </a:solidFill>
                  <a:latin typeface="linea-basic-10" panose="02000509000000000000" pitchFamily="49" charset="0"/>
                </a:rPr>
                <a:t>n</a:t>
              </a:r>
              <a:endParaRPr lang="en-US" sz="5400" dirty="0" smtClean="0">
                <a:solidFill>
                  <a:schemeClr val="accent2"/>
                </a:solidFill>
                <a:latin typeface="Source Sans Pro" charset="0"/>
              </a:endParaRPr>
            </a:p>
            <a:p>
              <a:pPr algn="ctr"/>
              <a:r>
                <a:rPr lang="en-US" sz="2133" dirty="0" smtClean="0">
                  <a:solidFill>
                    <a:schemeClr val="accent2"/>
                  </a:solidFill>
                  <a:latin typeface="Bebas Neue" charset="0"/>
                  <a:ea typeface="Bebas Neue" charset="0"/>
                  <a:cs typeface="Bebas Neue" charset="0"/>
                </a:rPr>
                <a:t>Research</a:t>
              </a:r>
              <a:endParaRPr lang="en-US" sz="2133" dirty="0">
                <a:solidFill>
                  <a:schemeClr val="accent2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6" name="Right Arrow 5"/>
            <p:cNvSpPr/>
            <p:nvPr/>
          </p:nvSpPr>
          <p:spPr>
            <a:xfrm>
              <a:off x="4563775" y="4744933"/>
              <a:ext cx="498765" cy="327454"/>
            </a:xfrm>
            <a:prstGeom prst="rightArrow">
              <a:avLst>
                <a:gd name="adj1" fmla="val 50000"/>
                <a:gd name="adj2" fmla="val 60504"/>
              </a:avLst>
            </a:prstGeom>
            <a:gradFill>
              <a:gsLst>
                <a:gs pos="0">
                  <a:schemeClr val="bg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1874524" y="2003438"/>
            <a:ext cx="2410723" cy="2077499"/>
            <a:chOff x="621259" y="3868561"/>
            <a:chExt cx="2410723" cy="2077499"/>
          </a:xfrm>
        </p:grpSpPr>
        <p:sp>
          <p:nvSpPr>
            <p:cNvPr id="8" name="Right Arrow Callout 7"/>
            <p:cNvSpPr/>
            <p:nvPr/>
          </p:nvSpPr>
          <p:spPr>
            <a:xfrm>
              <a:off x="621259" y="3868561"/>
              <a:ext cx="2410723" cy="2077499"/>
            </a:xfrm>
            <a:prstGeom prst="rightArrowCallout">
              <a:avLst>
                <a:gd name="adj1" fmla="val 12256"/>
                <a:gd name="adj2" fmla="val 12261"/>
                <a:gd name="adj3" fmla="val 15009"/>
                <a:gd name="adj4" fmla="val 87066"/>
              </a:avLst>
            </a:prstGeom>
            <a:solidFill>
              <a:schemeClr val="bg1"/>
            </a:solidFill>
            <a:ln w="25400">
              <a:solidFill>
                <a:schemeClr val="accent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121920" tIns="304800" rIns="121920" bIns="304800" rtlCol="0" anchor="b" anchorCtr="0"/>
            <a:lstStyle/>
            <a:p>
              <a:pPr algn="ctr"/>
              <a:r>
                <a:rPr lang="en-US" sz="6000" dirty="0">
                  <a:solidFill>
                    <a:schemeClr val="accent1"/>
                  </a:solidFill>
                  <a:latin typeface="linea-basic-10" panose="02000509000000000000" pitchFamily="49" charset="0"/>
                </a:rPr>
                <a:t>a</a:t>
              </a:r>
              <a:endParaRPr lang="en-US" sz="5400" dirty="0">
                <a:solidFill>
                  <a:schemeClr val="accent2"/>
                </a:solidFill>
                <a:latin typeface="Source Sans Pro" charset="0"/>
              </a:endParaRPr>
            </a:p>
            <a:p>
              <a:pPr algn="ctr"/>
              <a:r>
                <a:rPr lang="en-US" sz="2133" dirty="0" smtClean="0">
                  <a:solidFill>
                    <a:schemeClr val="accent1"/>
                  </a:solidFill>
                  <a:latin typeface="Bebas Neue" charset="0"/>
                  <a:ea typeface="Bebas Neue" charset="0"/>
                  <a:cs typeface="Bebas Neue" charset="0"/>
                </a:rPr>
                <a:t>Inspiration</a:t>
              </a:r>
              <a:endParaRPr lang="en-US" sz="2133" dirty="0">
                <a:solidFill>
                  <a:schemeClr val="accent1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9" name="Right Arrow 8"/>
            <p:cNvSpPr/>
            <p:nvPr/>
          </p:nvSpPr>
          <p:spPr>
            <a:xfrm>
              <a:off x="2465153" y="4744933"/>
              <a:ext cx="498765" cy="327454"/>
            </a:xfrm>
            <a:prstGeom prst="rightArrow">
              <a:avLst>
                <a:gd name="adj1" fmla="val 50000"/>
                <a:gd name="adj2" fmla="val 60504"/>
              </a:avLst>
            </a:prstGeom>
            <a:gradFill>
              <a:gsLst>
                <a:gs pos="0">
                  <a:schemeClr val="bg1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Source Sans Pro" charset="0"/>
              </a:endParaRPr>
            </a:p>
          </p:txBody>
        </p:sp>
      </p:grpSp>
      <p:sp>
        <p:nvSpPr>
          <p:cNvPr id="16" name="Rectangle 15"/>
          <p:cNvSpPr/>
          <p:nvPr/>
        </p:nvSpPr>
        <p:spPr>
          <a:xfrm>
            <a:off x="1874524" y="4290941"/>
            <a:ext cx="2098623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000" dirty="0" smtClean="0">
                <a:latin typeface="Bebas Neue" charset="0"/>
                <a:ea typeface="Bebas Neue" charset="0"/>
                <a:cs typeface="Bebas Neue" charset="0"/>
              </a:rPr>
              <a:t>Title Text</a:t>
            </a:r>
          </a:p>
          <a:p>
            <a:pPr algn="ct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17" name="Rectangle 16"/>
          <p:cNvSpPr/>
          <p:nvPr/>
        </p:nvSpPr>
        <p:spPr>
          <a:xfrm>
            <a:off x="3967799" y="4290941"/>
            <a:ext cx="2098623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000" dirty="0" smtClean="0">
                <a:latin typeface="Bebas Neue" charset="0"/>
                <a:ea typeface="Bebas Neue" charset="0"/>
                <a:cs typeface="Bebas Neue" charset="0"/>
              </a:rPr>
              <a:t>Title Text</a:t>
            </a:r>
          </a:p>
          <a:p>
            <a:pPr algn="ct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18" name="Rectangle 17"/>
          <p:cNvSpPr/>
          <p:nvPr/>
        </p:nvSpPr>
        <p:spPr>
          <a:xfrm>
            <a:off x="6068572" y="4290941"/>
            <a:ext cx="2098623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000" dirty="0" smtClean="0">
                <a:latin typeface="Bebas Neue" charset="0"/>
                <a:ea typeface="Bebas Neue" charset="0"/>
                <a:cs typeface="Bebas Neue" charset="0"/>
              </a:rPr>
              <a:t>Title Text</a:t>
            </a:r>
          </a:p>
          <a:p>
            <a:pPr algn="ct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19" name="Rectangle 18"/>
          <p:cNvSpPr/>
          <p:nvPr/>
        </p:nvSpPr>
        <p:spPr>
          <a:xfrm>
            <a:off x="8167195" y="4290941"/>
            <a:ext cx="2098623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000" dirty="0" smtClean="0">
                <a:latin typeface="Bebas Neue" charset="0"/>
                <a:ea typeface="Bebas Neue" charset="0"/>
                <a:cs typeface="Bebas Neue" charset="0"/>
              </a:rPr>
              <a:t>Title Text</a:t>
            </a:r>
          </a:p>
          <a:p>
            <a:pPr algn="ct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13" name="Title 1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Process infographic</a:t>
            </a:r>
          </a:p>
        </p:txBody>
      </p:sp>
    </p:spTree>
    <p:extLst>
      <p:ext uri="{BB962C8B-B14F-4D97-AF65-F5344CB8AC3E}">
        <p14:creationId xmlns:p14="http://schemas.microsoft.com/office/powerpoint/2010/main" val="19262287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7" dur="12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8" dur="12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65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1" dur="12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2" dur="12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nodeType="withEffect" p14:presetBounceEnd="65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5" dur="12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6" dur="12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2" fill="hold" grpId="0" nodeType="withEffect" p14:presetBounceEnd="65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9" dur="12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0" dur="12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decel="9700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decel="9700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decel="97000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decel="97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 animBg="1"/>
          <p:bldP spid="16" grpId="0"/>
          <p:bldP spid="17" grpId="0"/>
          <p:bldP spid="18" grpId="0"/>
          <p:bldP spid="1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2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2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2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2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2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2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2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decel="9700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decel="9700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decel="97000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decel="97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 animBg="1"/>
          <p:bldP spid="16" grpId="0"/>
          <p:bldP spid="17" grpId="0"/>
          <p:bldP spid="18" grpId="0"/>
          <p:bldP spid="19" grpId="0"/>
        </p:bldLst>
      </p:timing>
    </mc:Fallback>
  </mc:AlternateContent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" name="Group 55"/>
          <p:cNvGrpSpPr/>
          <p:nvPr/>
        </p:nvGrpSpPr>
        <p:grpSpPr>
          <a:xfrm>
            <a:off x="967629" y="1775597"/>
            <a:ext cx="2676367" cy="742748"/>
            <a:chOff x="715381" y="1775597"/>
            <a:chExt cx="2676367" cy="742748"/>
          </a:xfrm>
        </p:grpSpPr>
        <p:sp>
          <p:nvSpPr>
            <p:cNvPr id="9" name="Freeform 8"/>
            <p:cNvSpPr/>
            <p:nvPr/>
          </p:nvSpPr>
          <p:spPr>
            <a:xfrm>
              <a:off x="715381" y="1775597"/>
              <a:ext cx="2444141" cy="742748"/>
            </a:xfrm>
            <a:custGeom>
              <a:avLst/>
              <a:gdLst>
                <a:gd name="connsiteX0" fmla="*/ 573772 w 3316972"/>
                <a:gd name="connsiteY0" fmla="*/ 1304882 h 4048082"/>
                <a:gd name="connsiteX1" fmla="*/ 3316972 w 3316972"/>
                <a:gd name="connsiteY1" fmla="*/ 1304882 h 4048082"/>
                <a:gd name="connsiteX2" fmla="*/ 3316972 w 3316972"/>
                <a:gd name="connsiteY2" fmla="*/ 4048082 h 4048082"/>
                <a:gd name="connsiteX3" fmla="*/ 573772 w 3316972"/>
                <a:gd name="connsiteY3" fmla="*/ 4048082 h 4048082"/>
                <a:gd name="connsiteX4" fmla="*/ 371374 w 3316972"/>
                <a:gd name="connsiteY4" fmla="*/ 0 h 4048082"/>
                <a:gd name="connsiteX5" fmla="*/ 2444141 w 3316972"/>
                <a:gd name="connsiteY5" fmla="*/ 1 h 4048082"/>
                <a:gd name="connsiteX6" fmla="*/ 2444141 w 3316972"/>
                <a:gd name="connsiteY6" fmla="*/ 742748 h 4048082"/>
                <a:gd name="connsiteX7" fmla="*/ 371374 w 3316972"/>
                <a:gd name="connsiteY7" fmla="*/ 742748 h 4048082"/>
                <a:gd name="connsiteX8" fmla="*/ 0 w 3316972"/>
                <a:gd name="connsiteY8" fmla="*/ 371374 h 4048082"/>
                <a:gd name="connsiteX9" fmla="*/ 371374 w 3316972"/>
                <a:gd name="connsiteY9" fmla="*/ 0 h 4048082"/>
                <a:gd name="connsiteX0" fmla="*/ 573772 w 3316972"/>
                <a:gd name="connsiteY0" fmla="*/ 4048082 h 4048082"/>
                <a:gd name="connsiteX1" fmla="*/ 3316972 w 3316972"/>
                <a:gd name="connsiteY1" fmla="*/ 1304882 h 4048082"/>
                <a:gd name="connsiteX2" fmla="*/ 3316972 w 3316972"/>
                <a:gd name="connsiteY2" fmla="*/ 4048082 h 4048082"/>
                <a:gd name="connsiteX3" fmla="*/ 573772 w 3316972"/>
                <a:gd name="connsiteY3" fmla="*/ 4048082 h 4048082"/>
                <a:gd name="connsiteX4" fmla="*/ 371374 w 3316972"/>
                <a:gd name="connsiteY4" fmla="*/ 0 h 4048082"/>
                <a:gd name="connsiteX5" fmla="*/ 2444141 w 3316972"/>
                <a:gd name="connsiteY5" fmla="*/ 1 h 4048082"/>
                <a:gd name="connsiteX6" fmla="*/ 2444141 w 3316972"/>
                <a:gd name="connsiteY6" fmla="*/ 742748 h 4048082"/>
                <a:gd name="connsiteX7" fmla="*/ 371374 w 3316972"/>
                <a:gd name="connsiteY7" fmla="*/ 742748 h 4048082"/>
                <a:gd name="connsiteX8" fmla="*/ 0 w 3316972"/>
                <a:gd name="connsiteY8" fmla="*/ 371374 h 4048082"/>
                <a:gd name="connsiteX9" fmla="*/ 371374 w 3316972"/>
                <a:gd name="connsiteY9" fmla="*/ 0 h 4048082"/>
                <a:gd name="connsiteX0" fmla="*/ 573772 w 3316972"/>
                <a:gd name="connsiteY0" fmla="*/ 4048082 h 4048082"/>
                <a:gd name="connsiteX1" fmla="*/ 3316972 w 3316972"/>
                <a:gd name="connsiteY1" fmla="*/ 4048082 h 4048082"/>
                <a:gd name="connsiteX2" fmla="*/ 573772 w 3316972"/>
                <a:gd name="connsiteY2" fmla="*/ 4048082 h 4048082"/>
                <a:gd name="connsiteX3" fmla="*/ 371374 w 3316972"/>
                <a:gd name="connsiteY3" fmla="*/ 0 h 4048082"/>
                <a:gd name="connsiteX4" fmla="*/ 2444141 w 3316972"/>
                <a:gd name="connsiteY4" fmla="*/ 1 h 4048082"/>
                <a:gd name="connsiteX5" fmla="*/ 2444141 w 3316972"/>
                <a:gd name="connsiteY5" fmla="*/ 742748 h 4048082"/>
                <a:gd name="connsiteX6" fmla="*/ 371374 w 3316972"/>
                <a:gd name="connsiteY6" fmla="*/ 742748 h 4048082"/>
                <a:gd name="connsiteX7" fmla="*/ 0 w 3316972"/>
                <a:gd name="connsiteY7" fmla="*/ 371374 h 4048082"/>
                <a:gd name="connsiteX8" fmla="*/ 371374 w 3316972"/>
                <a:gd name="connsiteY8" fmla="*/ 0 h 4048082"/>
                <a:gd name="connsiteX0" fmla="*/ 371374 w 2444141"/>
                <a:gd name="connsiteY0" fmla="*/ 0 h 742748"/>
                <a:gd name="connsiteX1" fmla="*/ 2444141 w 2444141"/>
                <a:gd name="connsiteY1" fmla="*/ 1 h 742748"/>
                <a:gd name="connsiteX2" fmla="*/ 2444141 w 2444141"/>
                <a:gd name="connsiteY2" fmla="*/ 742748 h 742748"/>
                <a:gd name="connsiteX3" fmla="*/ 371374 w 2444141"/>
                <a:gd name="connsiteY3" fmla="*/ 742748 h 742748"/>
                <a:gd name="connsiteX4" fmla="*/ 0 w 2444141"/>
                <a:gd name="connsiteY4" fmla="*/ 371374 h 742748"/>
                <a:gd name="connsiteX5" fmla="*/ 371374 w 2444141"/>
                <a:gd name="connsiteY5" fmla="*/ 0 h 74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44141" h="742748">
                  <a:moveTo>
                    <a:pt x="371374" y="0"/>
                  </a:moveTo>
                  <a:lnTo>
                    <a:pt x="2444141" y="1"/>
                  </a:lnTo>
                  <a:lnTo>
                    <a:pt x="2444141" y="742748"/>
                  </a:lnTo>
                  <a:lnTo>
                    <a:pt x="371374" y="742748"/>
                  </a:lnTo>
                  <a:cubicBezTo>
                    <a:pt x="166270" y="742748"/>
                    <a:pt x="0" y="576478"/>
                    <a:pt x="0" y="371374"/>
                  </a:cubicBezTo>
                  <a:cubicBezTo>
                    <a:pt x="0" y="166270"/>
                    <a:pt x="166270" y="0"/>
                    <a:pt x="371374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91440" bIns="0" rtlCol="0" anchor="ctr"/>
            <a:lstStyle/>
            <a:p>
              <a:pPr marL="573088"/>
              <a:r>
                <a:rPr lang="en-US" sz="1400" dirty="0" err="1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4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400" dirty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400" dirty="0" err="1">
                  <a:solidFill>
                    <a:srgbClr val="FFFFFF"/>
                  </a:solidFill>
                  <a:latin typeface="Source Sans Pro" charset="0"/>
                </a:rPr>
                <a:t>amet</a:t>
              </a:r>
              <a:endParaRPr lang="en-US" sz="1400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4" name="Right Arrow 3"/>
            <p:cNvSpPr/>
            <p:nvPr/>
          </p:nvSpPr>
          <p:spPr>
            <a:xfrm>
              <a:off x="3013473" y="2001114"/>
              <a:ext cx="378275" cy="291714"/>
            </a:xfrm>
            <a:prstGeom prst="rightArrow">
              <a:avLst/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6" name="Oval 5"/>
            <p:cNvSpPr/>
            <p:nvPr/>
          </p:nvSpPr>
          <p:spPr>
            <a:xfrm>
              <a:off x="778221" y="1844142"/>
              <a:ext cx="605659" cy="60565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 w="127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en-US" dirty="0" smtClean="0">
                  <a:solidFill>
                    <a:srgbClr val="FFFFFF"/>
                  </a:solidFill>
                  <a:latin typeface="Source Sans Pro" charset="0"/>
                </a:rPr>
                <a:t>01</a:t>
              </a:r>
              <a:endParaRPr lang="en-US" dirty="0">
                <a:solidFill>
                  <a:srgbClr val="FFFFFF"/>
                </a:solidFill>
                <a:latin typeface="Source Sans Pro" charset="0"/>
              </a:endParaRPr>
            </a:p>
          </p:txBody>
        </p:sp>
      </p:grpSp>
      <p:grpSp>
        <p:nvGrpSpPr>
          <p:cNvPr id="57" name="Group 56"/>
          <p:cNvGrpSpPr/>
          <p:nvPr/>
        </p:nvGrpSpPr>
        <p:grpSpPr>
          <a:xfrm>
            <a:off x="3643996" y="1775597"/>
            <a:ext cx="2676367" cy="742748"/>
            <a:chOff x="3391748" y="1775597"/>
            <a:chExt cx="2676367" cy="742748"/>
          </a:xfrm>
        </p:grpSpPr>
        <p:sp>
          <p:nvSpPr>
            <p:cNvPr id="22" name="Freeform 21"/>
            <p:cNvSpPr/>
            <p:nvPr/>
          </p:nvSpPr>
          <p:spPr>
            <a:xfrm>
              <a:off x="3391748" y="1775597"/>
              <a:ext cx="2444141" cy="742748"/>
            </a:xfrm>
            <a:custGeom>
              <a:avLst/>
              <a:gdLst>
                <a:gd name="connsiteX0" fmla="*/ 573772 w 3316972"/>
                <a:gd name="connsiteY0" fmla="*/ 1304882 h 4048082"/>
                <a:gd name="connsiteX1" fmla="*/ 3316972 w 3316972"/>
                <a:gd name="connsiteY1" fmla="*/ 1304882 h 4048082"/>
                <a:gd name="connsiteX2" fmla="*/ 3316972 w 3316972"/>
                <a:gd name="connsiteY2" fmla="*/ 4048082 h 4048082"/>
                <a:gd name="connsiteX3" fmla="*/ 573772 w 3316972"/>
                <a:gd name="connsiteY3" fmla="*/ 4048082 h 4048082"/>
                <a:gd name="connsiteX4" fmla="*/ 371374 w 3316972"/>
                <a:gd name="connsiteY4" fmla="*/ 0 h 4048082"/>
                <a:gd name="connsiteX5" fmla="*/ 2444141 w 3316972"/>
                <a:gd name="connsiteY5" fmla="*/ 1 h 4048082"/>
                <a:gd name="connsiteX6" fmla="*/ 2444141 w 3316972"/>
                <a:gd name="connsiteY6" fmla="*/ 742748 h 4048082"/>
                <a:gd name="connsiteX7" fmla="*/ 371374 w 3316972"/>
                <a:gd name="connsiteY7" fmla="*/ 742748 h 4048082"/>
                <a:gd name="connsiteX8" fmla="*/ 0 w 3316972"/>
                <a:gd name="connsiteY8" fmla="*/ 371374 h 4048082"/>
                <a:gd name="connsiteX9" fmla="*/ 371374 w 3316972"/>
                <a:gd name="connsiteY9" fmla="*/ 0 h 4048082"/>
                <a:gd name="connsiteX0" fmla="*/ 573772 w 3316972"/>
                <a:gd name="connsiteY0" fmla="*/ 4048082 h 4048082"/>
                <a:gd name="connsiteX1" fmla="*/ 3316972 w 3316972"/>
                <a:gd name="connsiteY1" fmla="*/ 1304882 h 4048082"/>
                <a:gd name="connsiteX2" fmla="*/ 3316972 w 3316972"/>
                <a:gd name="connsiteY2" fmla="*/ 4048082 h 4048082"/>
                <a:gd name="connsiteX3" fmla="*/ 573772 w 3316972"/>
                <a:gd name="connsiteY3" fmla="*/ 4048082 h 4048082"/>
                <a:gd name="connsiteX4" fmla="*/ 371374 w 3316972"/>
                <a:gd name="connsiteY4" fmla="*/ 0 h 4048082"/>
                <a:gd name="connsiteX5" fmla="*/ 2444141 w 3316972"/>
                <a:gd name="connsiteY5" fmla="*/ 1 h 4048082"/>
                <a:gd name="connsiteX6" fmla="*/ 2444141 w 3316972"/>
                <a:gd name="connsiteY6" fmla="*/ 742748 h 4048082"/>
                <a:gd name="connsiteX7" fmla="*/ 371374 w 3316972"/>
                <a:gd name="connsiteY7" fmla="*/ 742748 h 4048082"/>
                <a:gd name="connsiteX8" fmla="*/ 0 w 3316972"/>
                <a:gd name="connsiteY8" fmla="*/ 371374 h 4048082"/>
                <a:gd name="connsiteX9" fmla="*/ 371374 w 3316972"/>
                <a:gd name="connsiteY9" fmla="*/ 0 h 4048082"/>
                <a:gd name="connsiteX0" fmla="*/ 573772 w 3316972"/>
                <a:gd name="connsiteY0" fmla="*/ 4048082 h 4048082"/>
                <a:gd name="connsiteX1" fmla="*/ 3316972 w 3316972"/>
                <a:gd name="connsiteY1" fmla="*/ 4048082 h 4048082"/>
                <a:gd name="connsiteX2" fmla="*/ 573772 w 3316972"/>
                <a:gd name="connsiteY2" fmla="*/ 4048082 h 4048082"/>
                <a:gd name="connsiteX3" fmla="*/ 371374 w 3316972"/>
                <a:gd name="connsiteY3" fmla="*/ 0 h 4048082"/>
                <a:gd name="connsiteX4" fmla="*/ 2444141 w 3316972"/>
                <a:gd name="connsiteY4" fmla="*/ 1 h 4048082"/>
                <a:gd name="connsiteX5" fmla="*/ 2444141 w 3316972"/>
                <a:gd name="connsiteY5" fmla="*/ 742748 h 4048082"/>
                <a:gd name="connsiteX6" fmla="*/ 371374 w 3316972"/>
                <a:gd name="connsiteY6" fmla="*/ 742748 h 4048082"/>
                <a:gd name="connsiteX7" fmla="*/ 0 w 3316972"/>
                <a:gd name="connsiteY7" fmla="*/ 371374 h 4048082"/>
                <a:gd name="connsiteX8" fmla="*/ 371374 w 3316972"/>
                <a:gd name="connsiteY8" fmla="*/ 0 h 4048082"/>
                <a:gd name="connsiteX0" fmla="*/ 371374 w 2444141"/>
                <a:gd name="connsiteY0" fmla="*/ 0 h 742748"/>
                <a:gd name="connsiteX1" fmla="*/ 2444141 w 2444141"/>
                <a:gd name="connsiteY1" fmla="*/ 1 h 742748"/>
                <a:gd name="connsiteX2" fmla="*/ 2444141 w 2444141"/>
                <a:gd name="connsiteY2" fmla="*/ 742748 h 742748"/>
                <a:gd name="connsiteX3" fmla="*/ 371374 w 2444141"/>
                <a:gd name="connsiteY3" fmla="*/ 742748 h 742748"/>
                <a:gd name="connsiteX4" fmla="*/ 0 w 2444141"/>
                <a:gd name="connsiteY4" fmla="*/ 371374 h 742748"/>
                <a:gd name="connsiteX5" fmla="*/ 371374 w 2444141"/>
                <a:gd name="connsiteY5" fmla="*/ 0 h 74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44141" h="742748">
                  <a:moveTo>
                    <a:pt x="371374" y="0"/>
                  </a:moveTo>
                  <a:lnTo>
                    <a:pt x="2444141" y="1"/>
                  </a:lnTo>
                  <a:lnTo>
                    <a:pt x="2444141" y="742748"/>
                  </a:lnTo>
                  <a:lnTo>
                    <a:pt x="371374" y="742748"/>
                  </a:lnTo>
                  <a:cubicBezTo>
                    <a:pt x="166270" y="742748"/>
                    <a:pt x="0" y="576478"/>
                    <a:pt x="0" y="371374"/>
                  </a:cubicBezTo>
                  <a:cubicBezTo>
                    <a:pt x="0" y="166270"/>
                    <a:pt x="166270" y="0"/>
                    <a:pt x="3713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91440" bIns="0" rtlCol="0" anchor="ctr"/>
            <a:lstStyle/>
            <a:p>
              <a:pPr marL="573088"/>
              <a:r>
                <a:rPr lang="en-US" sz="1400" dirty="0" err="1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4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400" dirty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400" dirty="0" err="1">
                  <a:solidFill>
                    <a:srgbClr val="FFFFFF"/>
                  </a:solidFill>
                  <a:latin typeface="Source Sans Pro" charset="0"/>
                </a:rPr>
                <a:t>amet</a:t>
              </a:r>
              <a:endParaRPr lang="en-US" sz="1400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23" name="Right Arrow 22"/>
            <p:cNvSpPr/>
            <p:nvPr/>
          </p:nvSpPr>
          <p:spPr>
            <a:xfrm>
              <a:off x="5689840" y="2001114"/>
              <a:ext cx="378275" cy="291714"/>
            </a:xfrm>
            <a:prstGeom prst="rightArrow">
              <a:avLst/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24" name="Oval 23"/>
            <p:cNvSpPr/>
            <p:nvPr/>
          </p:nvSpPr>
          <p:spPr>
            <a:xfrm>
              <a:off x="3454588" y="1844142"/>
              <a:ext cx="605659" cy="605659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 w="127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en-US" dirty="0" smtClean="0">
                  <a:solidFill>
                    <a:srgbClr val="FFFFFF"/>
                  </a:solidFill>
                  <a:latin typeface="Source Sans Pro" charset="0"/>
                </a:rPr>
                <a:t>02</a:t>
              </a:r>
              <a:endParaRPr lang="en-US" dirty="0">
                <a:solidFill>
                  <a:srgbClr val="FFFFFF"/>
                </a:solidFill>
                <a:latin typeface="Source Sans Pro" charset="0"/>
              </a:endParaRPr>
            </a:p>
          </p:txBody>
        </p:sp>
      </p:grpSp>
      <p:grpSp>
        <p:nvGrpSpPr>
          <p:cNvPr id="58" name="Group 57"/>
          <p:cNvGrpSpPr/>
          <p:nvPr/>
        </p:nvGrpSpPr>
        <p:grpSpPr>
          <a:xfrm>
            <a:off x="6320363" y="1775597"/>
            <a:ext cx="2676367" cy="742748"/>
            <a:chOff x="6068115" y="1775597"/>
            <a:chExt cx="2676367" cy="742748"/>
          </a:xfrm>
        </p:grpSpPr>
        <p:sp>
          <p:nvSpPr>
            <p:cNvPr id="25" name="Freeform 24"/>
            <p:cNvSpPr/>
            <p:nvPr/>
          </p:nvSpPr>
          <p:spPr>
            <a:xfrm>
              <a:off x="6068115" y="1775597"/>
              <a:ext cx="2444141" cy="742748"/>
            </a:xfrm>
            <a:custGeom>
              <a:avLst/>
              <a:gdLst>
                <a:gd name="connsiteX0" fmla="*/ 573772 w 3316972"/>
                <a:gd name="connsiteY0" fmla="*/ 1304882 h 4048082"/>
                <a:gd name="connsiteX1" fmla="*/ 3316972 w 3316972"/>
                <a:gd name="connsiteY1" fmla="*/ 1304882 h 4048082"/>
                <a:gd name="connsiteX2" fmla="*/ 3316972 w 3316972"/>
                <a:gd name="connsiteY2" fmla="*/ 4048082 h 4048082"/>
                <a:gd name="connsiteX3" fmla="*/ 573772 w 3316972"/>
                <a:gd name="connsiteY3" fmla="*/ 4048082 h 4048082"/>
                <a:gd name="connsiteX4" fmla="*/ 371374 w 3316972"/>
                <a:gd name="connsiteY4" fmla="*/ 0 h 4048082"/>
                <a:gd name="connsiteX5" fmla="*/ 2444141 w 3316972"/>
                <a:gd name="connsiteY5" fmla="*/ 1 h 4048082"/>
                <a:gd name="connsiteX6" fmla="*/ 2444141 w 3316972"/>
                <a:gd name="connsiteY6" fmla="*/ 742748 h 4048082"/>
                <a:gd name="connsiteX7" fmla="*/ 371374 w 3316972"/>
                <a:gd name="connsiteY7" fmla="*/ 742748 h 4048082"/>
                <a:gd name="connsiteX8" fmla="*/ 0 w 3316972"/>
                <a:gd name="connsiteY8" fmla="*/ 371374 h 4048082"/>
                <a:gd name="connsiteX9" fmla="*/ 371374 w 3316972"/>
                <a:gd name="connsiteY9" fmla="*/ 0 h 4048082"/>
                <a:gd name="connsiteX0" fmla="*/ 573772 w 3316972"/>
                <a:gd name="connsiteY0" fmla="*/ 4048082 h 4048082"/>
                <a:gd name="connsiteX1" fmla="*/ 3316972 w 3316972"/>
                <a:gd name="connsiteY1" fmla="*/ 1304882 h 4048082"/>
                <a:gd name="connsiteX2" fmla="*/ 3316972 w 3316972"/>
                <a:gd name="connsiteY2" fmla="*/ 4048082 h 4048082"/>
                <a:gd name="connsiteX3" fmla="*/ 573772 w 3316972"/>
                <a:gd name="connsiteY3" fmla="*/ 4048082 h 4048082"/>
                <a:gd name="connsiteX4" fmla="*/ 371374 w 3316972"/>
                <a:gd name="connsiteY4" fmla="*/ 0 h 4048082"/>
                <a:gd name="connsiteX5" fmla="*/ 2444141 w 3316972"/>
                <a:gd name="connsiteY5" fmla="*/ 1 h 4048082"/>
                <a:gd name="connsiteX6" fmla="*/ 2444141 w 3316972"/>
                <a:gd name="connsiteY6" fmla="*/ 742748 h 4048082"/>
                <a:gd name="connsiteX7" fmla="*/ 371374 w 3316972"/>
                <a:gd name="connsiteY7" fmla="*/ 742748 h 4048082"/>
                <a:gd name="connsiteX8" fmla="*/ 0 w 3316972"/>
                <a:gd name="connsiteY8" fmla="*/ 371374 h 4048082"/>
                <a:gd name="connsiteX9" fmla="*/ 371374 w 3316972"/>
                <a:gd name="connsiteY9" fmla="*/ 0 h 4048082"/>
                <a:gd name="connsiteX0" fmla="*/ 573772 w 3316972"/>
                <a:gd name="connsiteY0" fmla="*/ 4048082 h 4048082"/>
                <a:gd name="connsiteX1" fmla="*/ 3316972 w 3316972"/>
                <a:gd name="connsiteY1" fmla="*/ 4048082 h 4048082"/>
                <a:gd name="connsiteX2" fmla="*/ 573772 w 3316972"/>
                <a:gd name="connsiteY2" fmla="*/ 4048082 h 4048082"/>
                <a:gd name="connsiteX3" fmla="*/ 371374 w 3316972"/>
                <a:gd name="connsiteY3" fmla="*/ 0 h 4048082"/>
                <a:gd name="connsiteX4" fmla="*/ 2444141 w 3316972"/>
                <a:gd name="connsiteY4" fmla="*/ 1 h 4048082"/>
                <a:gd name="connsiteX5" fmla="*/ 2444141 w 3316972"/>
                <a:gd name="connsiteY5" fmla="*/ 742748 h 4048082"/>
                <a:gd name="connsiteX6" fmla="*/ 371374 w 3316972"/>
                <a:gd name="connsiteY6" fmla="*/ 742748 h 4048082"/>
                <a:gd name="connsiteX7" fmla="*/ 0 w 3316972"/>
                <a:gd name="connsiteY7" fmla="*/ 371374 h 4048082"/>
                <a:gd name="connsiteX8" fmla="*/ 371374 w 3316972"/>
                <a:gd name="connsiteY8" fmla="*/ 0 h 4048082"/>
                <a:gd name="connsiteX0" fmla="*/ 371374 w 2444141"/>
                <a:gd name="connsiteY0" fmla="*/ 0 h 742748"/>
                <a:gd name="connsiteX1" fmla="*/ 2444141 w 2444141"/>
                <a:gd name="connsiteY1" fmla="*/ 1 h 742748"/>
                <a:gd name="connsiteX2" fmla="*/ 2444141 w 2444141"/>
                <a:gd name="connsiteY2" fmla="*/ 742748 h 742748"/>
                <a:gd name="connsiteX3" fmla="*/ 371374 w 2444141"/>
                <a:gd name="connsiteY3" fmla="*/ 742748 h 742748"/>
                <a:gd name="connsiteX4" fmla="*/ 0 w 2444141"/>
                <a:gd name="connsiteY4" fmla="*/ 371374 h 742748"/>
                <a:gd name="connsiteX5" fmla="*/ 371374 w 2444141"/>
                <a:gd name="connsiteY5" fmla="*/ 0 h 74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44141" h="742748">
                  <a:moveTo>
                    <a:pt x="371374" y="0"/>
                  </a:moveTo>
                  <a:lnTo>
                    <a:pt x="2444141" y="1"/>
                  </a:lnTo>
                  <a:lnTo>
                    <a:pt x="2444141" y="742748"/>
                  </a:lnTo>
                  <a:lnTo>
                    <a:pt x="371374" y="742748"/>
                  </a:lnTo>
                  <a:cubicBezTo>
                    <a:pt x="166270" y="742748"/>
                    <a:pt x="0" y="576478"/>
                    <a:pt x="0" y="371374"/>
                  </a:cubicBezTo>
                  <a:cubicBezTo>
                    <a:pt x="0" y="166270"/>
                    <a:pt x="166270" y="0"/>
                    <a:pt x="3713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91440" bIns="0" rtlCol="0" anchor="ctr"/>
            <a:lstStyle/>
            <a:p>
              <a:pPr marL="573088"/>
              <a:r>
                <a:rPr lang="en-US" sz="1400" dirty="0" err="1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4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400" dirty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400" dirty="0" err="1">
                  <a:solidFill>
                    <a:srgbClr val="FFFFFF"/>
                  </a:solidFill>
                  <a:latin typeface="Source Sans Pro" charset="0"/>
                </a:rPr>
                <a:t>amet</a:t>
              </a:r>
              <a:endParaRPr lang="en-US" sz="1400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26" name="Right Arrow 25"/>
            <p:cNvSpPr/>
            <p:nvPr/>
          </p:nvSpPr>
          <p:spPr>
            <a:xfrm>
              <a:off x="8366207" y="2001114"/>
              <a:ext cx="378275" cy="291714"/>
            </a:xfrm>
            <a:prstGeom prst="rightArrow">
              <a:avLst/>
            </a:prstGeom>
            <a:solidFill>
              <a:schemeClr val="accent3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27" name="Oval 26"/>
            <p:cNvSpPr/>
            <p:nvPr/>
          </p:nvSpPr>
          <p:spPr>
            <a:xfrm>
              <a:off x="6130955" y="1844142"/>
              <a:ext cx="605659" cy="605659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 w="127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en-US" dirty="0" smtClean="0">
                  <a:solidFill>
                    <a:srgbClr val="FFFFFF"/>
                  </a:solidFill>
                  <a:latin typeface="Source Sans Pro" charset="0"/>
                </a:rPr>
                <a:t>03</a:t>
              </a:r>
              <a:endParaRPr lang="en-US" dirty="0">
                <a:solidFill>
                  <a:srgbClr val="FFFFFF"/>
                </a:solidFill>
                <a:latin typeface="Source Sans Pro" charset="0"/>
              </a:endParaRPr>
            </a:p>
          </p:txBody>
        </p:sp>
      </p:grpSp>
      <p:grpSp>
        <p:nvGrpSpPr>
          <p:cNvPr id="59" name="Group 58"/>
          <p:cNvGrpSpPr/>
          <p:nvPr/>
        </p:nvGrpSpPr>
        <p:grpSpPr>
          <a:xfrm>
            <a:off x="8996730" y="1775597"/>
            <a:ext cx="2444141" cy="1484767"/>
            <a:chOff x="8744482" y="1775597"/>
            <a:chExt cx="2444141" cy="1484767"/>
          </a:xfrm>
        </p:grpSpPr>
        <p:sp>
          <p:nvSpPr>
            <p:cNvPr id="28" name="Freeform 27"/>
            <p:cNvSpPr/>
            <p:nvPr/>
          </p:nvSpPr>
          <p:spPr>
            <a:xfrm>
              <a:off x="8744482" y="1775597"/>
              <a:ext cx="2444141" cy="742748"/>
            </a:xfrm>
            <a:custGeom>
              <a:avLst/>
              <a:gdLst>
                <a:gd name="connsiteX0" fmla="*/ 573772 w 3316972"/>
                <a:gd name="connsiteY0" fmla="*/ 1304882 h 4048082"/>
                <a:gd name="connsiteX1" fmla="*/ 3316972 w 3316972"/>
                <a:gd name="connsiteY1" fmla="*/ 1304882 h 4048082"/>
                <a:gd name="connsiteX2" fmla="*/ 3316972 w 3316972"/>
                <a:gd name="connsiteY2" fmla="*/ 4048082 h 4048082"/>
                <a:gd name="connsiteX3" fmla="*/ 573772 w 3316972"/>
                <a:gd name="connsiteY3" fmla="*/ 4048082 h 4048082"/>
                <a:gd name="connsiteX4" fmla="*/ 371374 w 3316972"/>
                <a:gd name="connsiteY4" fmla="*/ 0 h 4048082"/>
                <a:gd name="connsiteX5" fmla="*/ 2444141 w 3316972"/>
                <a:gd name="connsiteY5" fmla="*/ 1 h 4048082"/>
                <a:gd name="connsiteX6" fmla="*/ 2444141 w 3316972"/>
                <a:gd name="connsiteY6" fmla="*/ 742748 h 4048082"/>
                <a:gd name="connsiteX7" fmla="*/ 371374 w 3316972"/>
                <a:gd name="connsiteY7" fmla="*/ 742748 h 4048082"/>
                <a:gd name="connsiteX8" fmla="*/ 0 w 3316972"/>
                <a:gd name="connsiteY8" fmla="*/ 371374 h 4048082"/>
                <a:gd name="connsiteX9" fmla="*/ 371374 w 3316972"/>
                <a:gd name="connsiteY9" fmla="*/ 0 h 4048082"/>
                <a:gd name="connsiteX0" fmla="*/ 573772 w 3316972"/>
                <a:gd name="connsiteY0" fmla="*/ 4048082 h 4048082"/>
                <a:gd name="connsiteX1" fmla="*/ 3316972 w 3316972"/>
                <a:gd name="connsiteY1" fmla="*/ 1304882 h 4048082"/>
                <a:gd name="connsiteX2" fmla="*/ 3316972 w 3316972"/>
                <a:gd name="connsiteY2" fmla="*/ 4048082 h 4048082"/>
                <a:gd name="connsiteX3" fmla="*/ 573772 w 3316972"/>
                <a:gd name="connsiteY3" fmla="*/ 4048082 h 4048082"/>
                <a:gd name="connsiteX4" fmla="*/ 371374 w 3316972"/>
                <a:gd name="connsiteY4" fmla="*/ 0 h 4048082"/>
                <a:gd name="connsiteX5" fmla="*/ 2444141 w 3316972"/>
                <a:gd name="connsiteY5" fmla="*/ 1 h 4048082"/>
                <a:gd name="connsiteX6" fmla="*/ 2444141 w 3316972"/>
                <a:gd name="connsiteY6" fmla="*/ 742748 h 4048082"/>
                <a:gd name="connsiteX7" fmla="*/ 371374 w 3316972"/>
                <a:gd name="connsiteY7" fmla="*/ 742748 h 4048082"/>
                <a:gd name="connsiteX8" fmla="*/ 0 w 3316972"/>
                <a:gd name="connsiteY8" fmla="*/ 371374 h 4048082"/>
                <a:gd name="connsiteX9" fmla="*/ 371374 w 3316972"/>
                <a:gd name="connsiteY9" fmla="*/ 0 h 4048082"/>
                <a:gd name="connsiteX0" fmla="*/ 573772 w 3316972"/>
                <a:gd name="connsiteY0" fmla="*/ 4048082 h 4048082"/>
                <a:gd name="connsiteX1" fmla="*/ 3316972 w 3316972"/>
                <a:gd name="connsiteY1" fmla="*/ 4048082 h 4048082"/>
                <a:gd name="connsiteX2" fmla="*/ 573772 w 3316972"/>
                <a:gd name="connsiteY2" fmla="*/ 4048082 h 4048082"/>
                <a:gd name="connsiteX3" fmla="*/ 371374 w 3316972"/>
                <a:gd name="connsiteY3" fmla="*/ 0 h 4048082"/>
                <a:gd name="connsiteX4" fmla="*/ 2444141 w 3316972"/>
                <a:gd name="connsiteY4" fmla="*/ 1 h 4048082"/>
                <a:gd name="connsiteX5" fmla="*/ 2444141 w 3316972"/>
                <a:gd name="connsiteY5" fmla="*/ 742748 h 4048082"/>
                <a:gd name="connsiteX6" fmla="*/ 371374 w 3316972"/>
                <a:gd name="connsiteY6" fmla="*/ 742748 h 4048082"/>
                <a:gd name="connsiteX7" fmla="*/ 0 w 3316972"/>
                <a:gd name="connsiteY7" fmla="*/ 371374 h 4048082"/>
                <a:gd name="connsiteX8" fmla="*/ 371374 w 3316972"/>
                <a:gd name="connsiteY8" fmla="*/ 0 h 4048082"/>
                <a:gd name="connsiteX0" fmla="*/ 371374 w 2444141"/>
                <a:gd name="connsiteY0" fmla="*/ 0 h 742748"/>
                <a:gd name="connsiteX1" fmla="*/ 2444141 w 2444141"/>
                <a:gd name="connsiteY1" fmla="*/ 1 h 742748"/>
                <a:gd name="connsiteX2" fmla="*/ 2444141 w 2444141"/>
                <a:gd name="connsiteY2" fmla="*/ 742748 h 742748"/>
                <a:gd name="connsiteX3" fmla="*/ 371374 w 2444141"/>
                <a:gd name="connsiteY3" fmla="*/ 742748 h 742748"/>
                <a:gd name="connsiteX4" fmla="*/ 0 w 2444141"/>
                <a:gd name="connsiteY4" fmla="*/ 371374 h 742748"/>
                <a:gd name="connsiteX5" fmla="*/ 371374 w 2444141"/>
                <a:gd name="connsiteY5" fmla="*/ 0 h 74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44141" h="742748">
                  <a:moveTo>
                    <a:pt x="371374" y="0"/>
                  </a:moveTo>
                  <a:lnTo>
                    <a:pt x="2444141" y="1"/>
                  </a:lnTo>
                  <a:lnTo>
                    <a:pt x="2444141" y="742748"/>
                  </a:lnTo>
                  <a:lnTo>
                    <a:pt x="371374" y="742748"/>
                  </a:lnTo>
                  <a:cubicBezTo>
                    <a:pt x="166270" y="742748"/>
                    <a:pt x="0" y="576478"/>
                    <a:pt x="0" y="371374"/>
                  </a:cubicBezTo>
                  <a:cubicBezTo>
                    <a:pt x="0" y="166270"/>
                    <a:pt x="166270" y="0"/>
                    <a:pt x="3713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91440" bIns="0" rtlCol="0" anchor="ctr"/>
            <a:lstStyle/>
            <a:p>
              <a:pPr marL="573088"/>
              <a:r>
                <a:rPr lang="en-US" sz="1400" dirty="0" err="1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4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400" dirty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400" dirty="0" err="1">
                  <a:solidFill>
                    <a:srgbClr val="FFFFFF"/>
                  </a:solidFill>
                  <a:latin typeface="Source Sans Pro" charset="0"/>
                </a:rPr>
                <a:t>amet</a:t>
              </a:r>
              <a:endParaRPr lang="en-US" sz="1400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29" name="Right Arrow 28"/>
            <p:cNvSpPr/>
            <p:nvPr/>
          </p:nvSpPr>
          <p:spPr>
            <a:xfrm rot="5400000">
              <a:off x="10530919" y="2743498"/>
              <a:ext cx="742018" cy="291714"/>
            </a:xfrm>
            <a:prstGeom prst="rightArrow">
              <a:avLst/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30" name="Oval 29"/>
            <p:cNvSpPr/>
            <p:nvPr/>
          </p:nvSpPr>
          <p:spPr>
            <a:xfrm>
              <a:off x="8807322" y="1844142"/>
              <a:ext cx="605659" cy="605659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 w="127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en-US" dirty="0" smtClean="0">
                  <a:solidFill>
                    <a:srgbClr val="FFFFFF"/>
                  </a:solidFill>
                  <a:latin typeface="Source Sans Pro" charset="0"/>
                </a:rPr>
                <a:t>04</a:t>
              </a:r>
              <a:endParaRPr lang="en-US" dirty="0">
                <a:solidFill>
                  <a:srgbClr val="FFFFFF"/>
                </a:solidFill>
                <a:latin typeface="Source Sans Pro" charset="0"/>
              </a:endParaRPr>
            </a:p>
          </p:txBody>
        </p:sp>
      </p:grpSp>
      <p:grpSp>
        <p:nvGrpSpPr>
          <p:cNvPr id="62" name="Group 61"/>
          <p:cNvGrpSpPr/>
          <p:nvPr/>
        </p:nvGrpSpPr>
        <p:grpSpPr>
          <a:xfrm>
            <a:off x="3423439" y="3334574"/>
            <a:ext cx="2664698" cy="742748"/>
            <a:chOff x="3171191" y="3334574"/>
            <a:chExt cx="2664698" cy="742748"/>
          </a:xfrm>
        </p:grpSpPr>
        <p:sp>
          <p:nvSpPr>
            <p:cNvPr id="43" name="Right Arrow 42"/>
            <p:cNvSpPr/>
            <p:nvPr/>
          </p:nvSpPr>
          <p:spPr>
            <a:xfrm flipH="1">
              <a:off x="3171191" y="3560091"/>
              <a:ext cx="378275" cy="291714"/>
            </a:xfrm>
            <a:prstGeom prst="rightArrow">
              <a:avLst/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34" name="Freeform 33"/>
            <p:cNvSpPr/>
            <p:nvPr/>
          </p:nvSpPr>
          <p:spPr>
            <a:xfrm>
              <a:off x="3391748" y="3334574"/>
              <a:ext cx="2444141" cy="742748"/>
            </a:xfrm>
            <a:custGeom>
              <a:avLst/>
              <a:gdLst>
                <a:gd name="connsiteX0" fmla="*/ 573772 w 3316972"/>
                <a:gd name="connsiteY0" fmla="*/ 1304882 h 4048082"/>
                <a:gd name="connsiteX1" fmla="*/ 3316972 w 3316972"/>
                <a:gd name="connsiteY1" fmla="*/ 1304882 h 4048082"/>
                <a:gd name="connsiteX2" fmla="*/ 3316972 w 3316972"/>
                <a:gd name="connsiteY2" fmla="*/ 4048082 h 4048082"/>
                <a:gd name="connsiteX3" fmla="*/ 573772 w 3316972"/>
                <a:gd name="connsiteY3" fmla="*/ 4048082 h 4048082"/>
                <a:gd name="connsiteX4" fmla="*/ 371374 w 3316972"/>
                <a:gd name="connsiteY4" fmla="*/ 0 h 4048082"/>
                <a:gd name="connsiteX5" fmla="*/ 2444141 w 3316972"/>
                <a:gd name="connsiteY5" fmla="*/ 1 h 4048082"/>
                <a:gd name="connsiteX6" fmla="*/ 2444141 w 3316972"/>
                <a:gd name="connsiteY6" fmla="*/ 742748 h 4048082"/>
                <a:gd name="connsiteX7" fmla="*/ 371374 w 3316972"/>
                <a:gd name="connsiteY7" fmla="*/ 742748 h 4048082"/>
                <a:gd name="connsiteX8" fmla="*/ 0 w 3316972"/>
                <a:gd name="connsiteY8" fmla="*/ 371374 h 4048082"/>
                <a:gd name="connsiteX9" fmla="*/ 371374 w 3316972"/>
                <a:gd name="connsiteY9" fmla="*/ 0 h 4048082"/>
                <a:gd name="connsiteX0" fmla="*/ 573772 w 3316972"/>
                <a:gd name="connsiteY0" fmla="*/ 4048082 h 4048082"/>
                <a:gd name="connsiteX1" fmla="*/ 3316972 w 3316972"/>
                <a:gd name="connsiteY1" fmla="*/ 1304882 h 4048082"/>
                <a:gd name="connsiteX2" fmla="*/ 3316972 w 3316972"/>
                <a:gd name="connsiteY2" fmla="*/ 4048082 h 4048082"/>
                <a:gd name="connsiteX3" fmla="*/ 573772 w 3316972"/>
                <a:gd name="connsiteY3" fmla="*/ 4048082 h 4048082"/>
                <a:gd name="connsiteX4" fmla="*/ 371374 w 3316972"/>
                <a:gd name="connsiteY4" fmla="*/ 0 h 4048082"/>
                <a:gd name="connsiteX5" fmla="*/ 2444141 w 3316972"/>
                <a:gd name="connsiteY5" fmla="*/ 1 h 4048082"/>
                <a:gd name="connsiteX6" fmla="*/ 2444141 w 3316972"/>
                <a:gd name="connsiteY6" fmla="*/ 742748 h 4048082"/>
                <a:gd name="connsiteX7" fmla="*/ 371374 w 3316972"/>
                <a:gd name="connsiteY7" fmla="*/ 742748 h 4048082"/>
                <a:gd name="connsiteX8" fmla="*/ 0 w 3316972"/>
                <a:gd name="connsiteY8" fmla="*/ 371374 h 4048082"/>
                <a:gd name="connsiteX9" fmla="*/ 371374 w 3316972"/>
                <a:gd name="connsiteY9" fmla="*/ 0 h 4048082"/>
                <a:gd name="connsiteX0" fmla="*/ 573772 w 3316972"/>
                <a:gd name="connsiteY0" fmla="*/ 4048082 h 4048082"/>
                <a:gd name="connsiteX1" fmla="*/ 3316972 w 3316972"/>
                <a:gd name="connsiteY1" fmla="*/ 4048082 h 4048082"/>
                <a:gd name="connsiteX2" fmla="*/ 573772 w 3316972"/>
                <a:gd name="connsiteY2" fmla="*/ 4048082 h 4048082"/>
                <a:gd name="connsiteX3" fmla="*/ 371374 w 3316972"/>
                <a:gd name="connsiteY3" fmla="*/ 0 h 4048082"/>
                <a:gd name="connsiteX4" fmla="*/ 2444141 w 3316972"/>
                <a:gd name="connsiteY4" fmla="*/ 1 h 4048082"/>
                <a:gd name="connsiteX5" fmla="*/ 2444141 w 3316972"/>
                <a:gd name="connsiteY5" fmla="*/ 742748 h 4048082"/>
                <a:gd name="connsiteX6" fmla="*/ 371374 w 3316972"/>
                <a:gd name="connsiteY6" fmla="*/ 742748 h 4048082"/>
                <a:gd name="connsiteX7" fmla="*/ 0 w 3316972"/>
                <a:gd name="connsiteY7" fmla="*/ 371374 h 4048082"/>
                <a:gd name="connsiteX8" fmla="*/ 371374 w 3316972"/>
                <a:gd name="connsiteY8" fmla="*/ 0 h 4048082"/>
                <a:gd name="connsiteX0" fmla="*/ 371374 w 2444141"/>
                <a:gd name="connsiteY0" fmla="*/ 0 h 742748"/>
                <a:gd name="connsiteX1" fmla="*/ 2444141 w 2444141"/>
                <a:gd name="connsiteY1" fmla="*/ 1 h 742748"/>
                <a:gd name="connsiteX2" fmla="*/ 2444141 w 2444141"/>
                <a:gd name="connsiteY2" fmla="*/ 742748 h 742748"/>
                <a:gd name="connsiteX3" fmla="*/ 371374 w 2444141"/>
                <a:gd name="connsiteY3" fmla="*/ 742748 h 742748"/>
                <a:gd name="connsiteX4" fmla="*/ 0 w 2444141"/>
                <a:gd name="connsiteY4" fmla="*/ 371374 h 742748"/>
                <a:gd name="connsiteX5" fmla="*/ 371374 w 2444141"/>
                <a:gd name="connsiteY5" fmla="*/ 0 h 74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44141" h="742748">
                  <a:moveTo>
                    <a:pt x="371374" y="0"/>
                  </a:moveTo>
                  <a:lnTo>
                    <a:pt x="2444141" y="1"/>
                  </a:lnTo>
                  <a:lnTo>
                    <a:pt x="2444141" y="742748"/>
                  </a:lnTo>
                  <a:lnTo>
                    <a:pt x="371374" y="742748"/>
                  </a:lnTo>
                  <a:cubicBezTo>
                    <a:pt x="166270" y="742748"/>
                    <a:pt x="0" y="576478"/>
                    <a:pt x="0" y="371374"/>
                  </a:cubicBezTo>
                  <a:cubicBezTo>
                    <a:pt x="0" y="166270"/>
                    <a:pt x="166270" y="0"/>
                    <a:pt x="371374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91440" bIns="0" rtlCol="0" anchor="ctr"/>
            <a:lstStyle/>
            <a:p>
              <a:pPr marL="573088"/>
              <a:r>
                <a:rPr lang="en-US" sz="1400" dirty="0" err="1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4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400" dirty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400" dirty="0" err="1">
                  <a:solidFill>
                    <a:srgbClr val="FFFFFF"/>
                  </a:solidFill>
                  <a:latin typeface="Source Sans Pro" charset="0"/>
                </a:rPr>
                <a:t>amet</a:t>
              </a:r>
              <a:endParaRPr lang="en-US" sz="1400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36" name="Oval 35"/>
            <p:cNvSpPr/>
            <p:nvPr/>
          </p:nvSpPr>
          <p:spPr>
            <a:xfrm>
              <a:off x="3454588" y="3403119"/>
              <a:ext cx="605659" cy="60565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 w="127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en-US" dirty="0" smtClean="0">
                  <a:solidFill>
                    <a:srgbClr val="FFFFFF"/>
                  </a:solidFill>
                  <a:latin typeface="Source Sans Pro" charset="0"/>
                </a:rPr>
                <a:t>07</a:t>
              </a:r>
              <a:endParaRPr lang="en-US" dirty="0">
                <a:solidFill>
                  <a:srgbClr val="FFFFFF"/>
                </a:solidFill>
                <a:latin typeface="Source Sans Pro" charset="0"/>
              </a:endParaRPr>
            </a:p>
          </p:txBody>
        </p:sp>
      </p:grpSp>
      <p:grpSp>
        <p:nvGrpSpPr>
          <p:cNvPr id="61" name="Group 60"/>
          <p:cNvGrpSpPr/>
          <p:nvPr/>
        </p:nvGrpSpPr>
        <p:grpSpPr>
          <a:xfrm>
            <a:off x="6099806" y="3334574"/>
            <a:ext cx="2664698" cy="742748"/>
            <a:chOff x="5847558" y="3334574"/>
            <a:chExt cx="2664698" cy="742748"/>
          </a:xfrm>
        </p:grpSpPr>
        <p:sp>
          <p:nvSpPr>
            <p:cNvPr id="42" name="Right Arrow 41"/>
            <p:cNvSpPr/>
            <p:nvPr/>
          </p:nvSpPr>
          <p:spPr>
            <a:xfrm flipH="1">
              <a:off x="5847558" y="3560091"/>
              <a:ext cx="378275" cy="291714"/>
            </a:xfrm>
            <a:prstGeom prst="rightArrow">
              <a:avLst/>
            </a:prstGeom>
            <a:solidFill>
              <a:schemeClr val="accent6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37" name="Freeform 36"/>
            <p:cNvSpPr/>
            <p:nvPr/>
          </p:nvSpPr>
          <p:spPr>
            <a:xfrm>
              <a:off x="6068115" y="3334574"/>
              <a:ext cx="2444141" cy="742748"/>
            </a:xfrm>
            <a:custGeom>
              <a:avLst/>
              <a:gdLst>
                <a:gd name="connsiteX0" fmla="*/ 573772 w 3316972"/>
                <a:gd name="connsiteY0" fmla="*/ 1304882 h 4048082"/>
                <a:gd name="connsiteX1" fmla="*/ 3316972 w 3316972"/>
                <a:gd name="connsiteY1" fmla="*/ 1304882 h 4048082"/>
                <a:gd name="connsiteX2" fmla="*/ 3316972 w 3316972"/>
                <a:gd name="connsiteY2" fmla="*/ 4048082 h 4048082"/>
                <a:gd name="connsiteX3" fmla="*/ 573772 w 3316972"/>
                <a:gd name="connsiteY3" fmla="*/ 4048082 h 4048082"/>
                <a:gd name="connsiteX4" fmla="*/ 371374 w 3316972"/>
                <a:gd name="connsiteY4" fmla="*/ 0 h 4048082"/>
                <a:gd name="connsiteX5" fmla="*/ 2444141 w 3316972"/>
                <a:gd name="connsiteY5" fmla="*/ 1 h 4048082"/>
                <a:gd name="connsiteX6" fmla="*/ 2444141 w 3316972"/>
                <a:gd name="connsiteY6" fmla="*/ 742748 h 4048082"/>
                <a:gd name="connsiteX7" fmla="*/ 371374 w 3316972"/>
                <a:gd name="connsiteY7" fmla="*/ 742748 h 4048082"/>
                <a:gd name="connsiteX8" fmla="*/ 0 w 3316972"/>
                <a:gd name="connsiteY8" fmla="*/ 371374 h 4048082"/>
                <a:gd name="connsiteX9" fmla="*/ 371374 w 3316972"/>
                <a:gd name="connsiteY9" fmla="*/ 0 h 4048082"/>
                <a:gd name="connsiteX0" fmla="*/ 573772 w 3316972"/>
                <a:gd name="connsiteY0" fmla="*/ 4048082 h 4048082"/>
                <a:gd name="connsiteX1" fmla="*/ 3316972 w 3316972"/>
                <a:gd name="connsiteY1" fmla="*/ 1304882 h 4048082"/>
                <a:gd name="connsiteX2" fmla="*/ 3316972 w 3316972"/>
                <a:gd name="connsiteY2" fmla="*/ 4048082 h 4048082"/>
                <a:gd name="connsiteX3" fmla="*/ 573772 w 3316972"/>
                <a:gd name="connsiteY3" fmla="*/ 4048082 h 4048082"/>
                <a:gd name="connsiteX4" fmla="*/ 371374 w 3316972"/>
                <a:gd name="connsiteY4" fmla="*/ 0 h 4048082"/>
                <a:gd name="connsiteX5" fmla="*/ 2444141 w 3316972"/>
                <a:gd name="connsiteY5" fmla="*/ 1 h 4048082"/>
                <a:gd name="connsiteX6" fmla="*/ 2444141 w 3316972"/>
                <a:gd name="connsiteY6" fmla="*/ 742748 h 4048082"/>
                <a:gd name="connsiteX7" fmla="*/ 371374 w 3316972"/>
                <a:gd name="connsiteY7" fmla="*/ 742748 h 4048082"/>
                <a:gd name="connsiteX8" fmla="*/ 0 w 3316972"/>
                <a:gd name="connsiteY8" fmla="*/ 371374 h 4048082"/>
                <a:gd name="connsiteX9" fmla="*/ 371374 w 3316972"/>
                <a:gd name="connsiteY9" fmla="*/ 0 h 4048082"/>
                <a:gd name="connsiteX0" fmla="*/ 573772 w 3316972"/>
                <a:gd name="connsiteY0" fmla="*/ 4048082 h 4048082"/>
                <a:gd name="connsiteX1" fmla="*/ 3316972 w 3316972"/>
                <a:gd name="connsiteY1" fmla="*/ 4048082 h 4048082"/>
                <a:gd name="connsiteX2" fmla="*/ 573772 w 3316972"/>
                <a:gd name="connsiteY2" fmla="*/ 4048082 h 4048082"/>
                <a:gd name="connsiteX3" fmla="*/ 371374 w 3316972"/>
                <a:gd name="connsiteY3" fmla="*/ 0 h 4048082"/>
                <a:gd name="connsiteX4" fmla="*/ 2444141 w 3316972"/>
                <a:gd name="connsiteY4" fmla="*/ 1 h 4048082"/>
                <a:gd name="connsiteX5" fmla="*/ 2444141 w 3316972"/>
                <a:gd name="connsiteY5" fmla="*/ 742748 h 4048082"/>
                <a:gd name="connsiteX6" fmla="*/ 371374 w 3316972"/>
                <a:gd name="connsiteY6" fmla="*/ 742748 h 4048082"/>
                <a:gd name="connsiteX7" fmla="*/ 0 w 3316972"/>
                <a:gd name="connsiteY7" fmla="*/ 371374 h 4048082"/>
                <a:gd name="connsiteX8" fmla="*/ 371374 w 3316972"/>
                <a:gd name="connsiteY8" fmla="*/ 0 h 4048082"/>
                <a:gd name="connsiteX0" fmla="*/ 371374 w 2444141"/>
                <a:gd name="connsiteY0" fmla="*/ 0 h 742748"/>
                <a:gd name="connsiteX1" fmla="*/ 2444141 w 2444141"/>
                <a:gd name="connsiteY1" fmla="*/ 1 h 742748"/>
                <a:gd name="connsiteX2" fmla="*/ 2444141 w 2444141"/>
                <a:gd name="connsiteY2" fmla="*/ 742748 h 742748"/>
                <a:gd name="connsiteX3" fmla="*/ 371374 w 2444141"/>
                <a:gd name="connsiteY3" fmla="*/ 742748 h 742748"/>
                <a:gd name="connsiteX4" fmla="*/ 0 w 2444141"/>
                <a:gd name="connsiteY4" fmla="*/ 371374 h 742748"/>
                <a:gd name="connsiteX5" fmla="*/ 371374 w 2444141"/>
                <a:gd name="connsiteY5" fmla="*/ 0 h 74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44141" h="742748">
                  <a:moveTo>
                    <a:pt x="371374" y="0"/>
                  </a:moveTo>
                  <a:lnTo>
                    <a:pt x="2444141" y="1"/>
                  </a:lnTo>
                  <a:lnTo>
                    <a:pt x="2444141" y="742748"/>
                  </a:lnTo>
                  <a:lnTo>
                    <a:pt x="371374" y="742748"/>
                  </a:lnTo>
                  <a:cubicBezTo>
                    <a:pt x="166270" y="742748"/>
                    <a:pt x="0" y="576478"/>
                    <a:pt x="0" y="371374"/>
                  </a:cubicBezTo>
                  <a:cubicBezTo>
                    <a:pt x="0" y="166270"/>
                    <a:pt x="166270" y="0"/>
                    <a:pt x="3713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91440" bIns="0" rtlCol="0" anchor="ctr"/>
            <a:lstStyle/>
            <a:p>
              <a:pPr marL="573088"/>
              <a:r>
                <a:rPr lang="en-US" sz="1400" dirty="0" err="1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4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400" dirty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400" dirty="0" err="1">
                  <a:solidFill>
                    <a:srgbClr val="FFFFFF"/>
                  </a:solidFill>
                  <a:latin typeface="Source Sans Pro" charset="0"/>
                </a:rPr>
                <a:t>amet</a:t>
              </a:r>
              <a:endParaRPr lang="en-US" sz="1400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39" name="Oval 38"/>
            <p:cNvSpPr/>
            <p:nvPr/>
          </p:nvSpPr>
          <p:spPr>
            <a:xfrm>
              <a:off x="6130955" y="3403119"/>
              <a:ext cx="605659" cy="605659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127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en-US" dirty="0" smtClean="0">
                  <a:solidFill>
                    <a:srgbClr val="FFFFFF"/>
                  </a:solidFill>
                  <a:latin typeface="Source Sans Pro" charset="0"/>
                </a:rPr>
                <a:t>06</a:t>
              </a:r>
              <a:endParaRPr lang="en-US" dirty="0">
                <a:solidFill>
                  <a:srgbClr val="FFFFFF"/>
                </a:solidFill>
                <a:latin typeface="Source Sans Pro" charset="0"/>
              </a:endParaRPr>
            </a:p>
          </p:txBody>
        </p:sp>
      </p:grpSp>
      <p:grpSp>
        <p:nvGrpSpPr>
          <p:cNvPr id="60" name="Group 59"/>
          <p:cNvGrpSpPr/>
          <p:nvPr/>
        </p:nvGrpSpPr>
        <p:grpSpPr>
          <a:xfrm>
            <a:off x="8782508" y="3334574"/>
            <a:ext cx="2658363" cy="742748"/>
            <a:chOff x="8530260" y="3334574"/>
            <a:chExt cx="2658363" cy="742748"/>
          </a:xfrm>
        </p:grpSpPr>
        <p:sp>
          <p:nvSpPr>
            <p:cNvPr id="38" name="Right Arrow 37"/>
            <p:cNvSpPr/>
            <p:nvPr/>
          </p:nvSpPr>
          <p:spPr>
            <a:xfrm flipH="1">
              <a:off x="8530260" y="3560091"/>
              <a:ext cx="378275" cy="291714"/>
            </a:xfrm>
            <a:prstGeom prst="rightArrow">
              <a:avLst/>
            </a:prstGeom>
            <a:solidFill>
              <a:schemeClr val="accent5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40" name="Freeform 39"/>
            <p:cNvSpPr/>
            <p:nvPr/>
          </p:nvSpPr>
          <p:spPr>
            <a:xfrm>
              <a:off x="8744482" y="3334574"/>
              <a:ext cx="2444141" cy="742748"/>
            </a:xfrm>
            <a:custGeom>
              <a:avLst/>
              <a:gdLst>
                <a:gd name="connsiteX0" fmla="*/ 573772 w 3316972"/>
                <a:gd name="connsiteY0" fmla="*/ 1304882 h 4048082"/>
                <a:gd name="connsiteX1" fmla="*/ 3316972 w 3316972"/>
                <a:gd name="connsiteY1" fmla="*/ 1304882 h 4048082"/>
                <a:gd name="connsiteX2" fmla="*/ 3316972 w 3316972"/>
                <a:gd name="connsiteY2" fmla="*/ 4048082 h 4048082"/>
                <a:gd name="connsiteX3" fmla="*/ 573772 w 3316972"/>
                <a:gd name="connsiteY3" fmla="*/ 4048082 h 4048082"/>
                <a:gd name="connsiteX4" fmla="*/ 371374 w 3316972"/>
                <a:gd name="connsiteY4" fmla="*/ 0 h 4048082"/>
                <a:gd name="connsiteX5" fmla="*/ 2444141 w 3316972"/>
                <a:gd name="connsiteY5" fmla="*/ 1 h 4048082"/>
                <a:gd name="connsiteX6" fmla="*/ 2444141 w 3316972"/>
                <a:gd name="connsiteY6" fmla="*/ 742748 h 4048082"/>
                <a:gd name="connsiteX7" fmla="*/ 371374 w 3316972"/>
                <a:gd name="connsiteY7" fmla="*/ 742748 h 4048082"/>
                <a:gd name="connsiteX8" fmla="*/ 0 w 3316972"/>
                <a:gd name="connsiteY8" fmla="*/ 371374 h 4048082"/>
                <a:gd name="connsiteX9" fmla="*/ 371374 w 3316972"/>
                <a:gd name="connsiteY9" fmla="*/ 0 h 4048082"/>
                <a:gd name="connsiteX0" fmla="*/ 573772 w 3316972"/>
                <a:gd name="connsiteY0" fmla="*/ 4048082 h 4048082"/>
                <a:gd name="connsiteX1" fmla="*/ 3316972 w 3316972"/>
                <a:gd name="connsiteY1" fmla="*/ 1304882 h 4048082"/>
                <a:gd name="connsiteX2" fmla="*/ 3316972 w 3316972"/>
                <a:gd name="connsiteY2" fmla="*/ 4048082 h 4048082"/>
                <a:gd name="connsiteX3" fmla="*/ 573772 w 3316972"/>
                <a:gd name="connsiteY3" fmla="*/ 4048082 h 4048082"/>
                <a:gd name="connsiteX4" fmla="*/ 371374 w 3316972"/>
                <a:gd name="connsiteY4" fmla="*/ 0 h 4048082"/>
                <a:gd name="connsiteX5" fmla="*/ 2444141 w 3316972"/>
                <a:gd name="connsiteY5" fmla="*/ 1 h 4048082"/>
                <a:gd name="connsiteX6" fmla="*/ 2444141 w 3316972"/>
                <a:gd name="connsiteY6" fmla="*/ 742748 h 4048082"/>
                <a:gd name="connsiteX7" fmla="*/ 371374 w 3316972"/>
                <a:gd name="connsiteY7" fmla="*/ 742748 h 4048082"/>
                <a:gd name="connsiteX8" fmla="*/ 0 w 3316972"/>
                <a:gd name="connsiteY8" fmla="*/ 371374 h 4048082"/>
                <a:gd name="connsiteX9" fmla="*/ 371374 w 3316972"/>
                <a:gd name="connsiteY9" fmla="*/ 0 h 4048082"/>
                <a:gd name="connsiteX0" fmla="*/ 573772 w 3316972"/>
                <a:gd name="connsiteY0" fmla="*/ 4048082 h 4048082"/>
                <a:gd name="connsiteX1" fmla="*/ 3316972 w 3316972"/>
                <a:gd name="connsiteY1" fmla="*/ 4048082 h 4048082"/>
                <a:gd name="connsiteX2" fmla="*/ 573772 w 3316972"/>
                <a:gd name="connsiteY2" fmla="*/ 4048082 h 4048082"/>
                <a:gd name="connsiteX3" fmla="*/ 371374 w 3316972"/>
                <a:gd name="connsiteY3" fmla="*/ 0 h 4048082"/>
                <a:gd name="connsiteX4" fmla="*/ 2444141 w 3316972"/>
                <a:gd name="connsiteY4" fmla="*/ 1 h 4048082"/>
                <a:gd name="connsiteX5" fmla="*/ 2444141 w 3316972"/>
                <a:gd name="connsiteY5" fmla="*/ 742748 h 4048082"/>
                <a:gd name="connsiteX6" fmla="*/ 371374 w 3316972"/>
                <a:gd name="connsiteY6" fmla="*/ 742748 h 4048082"/>
                <a:gd name="connsiteX7" fmla="*/ 0 w 3316972"/>
                <a:gd name="connsiteY7" fmla="*/ 371374 h 4048082"/>
                <a:gd name="connsiteX8" fmla="*/ 371374 w 3316972"/>
                <a:gd name="connsiteY8" fmla="*/ 0 h 4048082"/>
                <a:gd name="connsiteX0" fmla="*/ 371374 w 2444141"/>
                <a:gd name="connsiteY0" fmla="*/ 0 h 742748"/>
                <a:gd name="connsiteX1" fmla="*/ 2444141 w 2444141"/>
                <a:gd name="connsiteY1" fmla="*/ 1 h 742748"/>
                <a:gd name="connsiteX2" fmla="*/ 2444141 w 2444141"/>
                <a:gd name="connsiteY2" fmla="*/ 742748 h 742748"/>
                <a:gd name="connsiteX3" fmla="*/ 371374 w 2444141"/>
                <a:gd name="connsiteY3" fmla="*/ 742748 h 742748"/>
                <a:gd name="connsiteX4" fmla="*/ 0 w 2444141"/>
                <a:gd name="connsiteY4" fmla="*/ 371374 h 742748"/>
                <a:gd name="connsiteX5" fmla="*/ 371374 w 2444141"/>
                <a:gd name="connsiteY5" fmla="*/ 0 h 74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44141" h="742748">
                  <a:moveTo>
                    <a:pt x="371374" y="0"/>
                  </a:moveTo>
                  <a:lnTo>
                    <a:pt x="2444141" y="1"/>
                  </a:lnTo>
                  <a:lnTo>
                    <a:pt x="2444141" y="742748"/>
                  </a:lnTo>
                  <a:lnTo>
                    <a:pt x="371374" y="742748"/>
                  </a:lnTo>
                  <a:cubicBezTo>
                    <a:pt x="166270" y="742748"/>
                    <a:pt x="0" y="576478"/>
                    <a:pt x="0" y="371374"/>
                  </a:cubicBezTo>
                  <a:cubicBezTo>
                    <a:pt x="0" y="166270"/>
                    <a:pt x="166270" y="0"/>
                    <a:pt x="3713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91440" bIns="0" rtlCol="0" anchor="ctr"/>
            <a:lstStyle/>
            <a:p>
              <a:pPr marL="573088"/>
              <a:r>
                <a:rPr lang="en-US" sz="1400" dirty="0" err="1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4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400" dirty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400" dirty="0" err="1">
                  <a:solidFill>
                    <a:srgbClr val="FFFFFF"/>
                  </a:solidFill>
                  <a:latin typeface="Source Sans Pro" charset="0"/>
                </a:rPr>
                <a:t>amet</a:t>
              </a:r>
              <a:endParaRPr lang="en-US" sz="1400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41" name="Oval 40"/>
            <p:cNvSpPr/>
            <p:nvPr/>
          </p:nvSpPr>
          <p:spPr>
            <a:xfrm>
              <a:off x="8807322" y="3403119"/>
              <a:ext cx="605659" cy="605659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 w="127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en-US" dirty="0" smtClean="0">
                  <a:solidFill>
                    <a:srgbClr val="FFFFFF"/>
                  </a:solidFill>
                  <a:latin typeface="Source Sans Pro" charset="0"/>
                </a:rPr>
                <a:t>05</a:t>
              </a:r>
              <a:endParaRPr lang="en-US" dirty="0">
                <a:solidFill>
                  <a:srgbClr val="FFFFFF"/>
                </a:solidFill>
                <a:latin typeface="Source Sans Pro" charset="0"/>
              </a:endParaRPr>
            </a:p>
          </p:txBody>
        </p:sp>
      </p:grpSp>
      <p:grpSp>
        <p:nvGrpSpPr>
          <p:cNvPr id="63" name="Group 62"/>
          <p:cNvGrpSpPr/>
          <p:nvPr/>
        </p:nvGrpSpPr>
        <p:grpSpPr>
          <a:xfrm>
            <a:off x="967629" y="3334574"/>
            <a:ext cx="2444141" cy="1416222"/>
            <a:chOff x="715381" y="3334574"/>
            <a:chExt cx="2444141" cy="1416222"/>
          </a:xfrm>
        </p:grpSpPr>
        <p:sp>
          <p:nvSpPr>
            <p:cNvPr id="31" name="Freeform 30"/>
            <p:cNvSpPr/>
            <p:nvPr/>
          </p:nvSpPr>
          <p:spPr>
            <a:xfrm>
              <a:off x="715381" y="3334574"/>
              <a:ext cx="2444141" cy="742748"/>
            </a:xfrm>
            <a:custGeom>
              <a:avLst/>
              <a:gdLst>
                <a:gd name="connsiteX0" fmla="*/ 573772 w 3316972"/>
                <a:gd name="connsiteY0" fmla="*/ 1304882 h 4048082"/>
                <a:gd name="connsiteX1" fmla="*/ 3316972 w 3316972"/>
                <a:gd name="connsiteY1" fmla="*/ 1304882 h 4048082"/>
                <a:gd name="connsiteX2" fmla="*/ 3316972 w 3316972"/>
                <a:gd name="connsiteY2" fmla="*/ 4048082 h 4048082"/>
                <a:gd name="connsiteX3" fmla="*/ 573772 w 3316972"/>
                <a:gd name="connsiteY3" fmla="*/ 4048082 h 4048082"/>
                <a:gd name="connsiteX4" fmla="*/ 371374 w 3316972"/>
                <a:gd name="connsiteY4" fmla="*/ 0 h 4048082"/>
                <a:gd name="connsiteX5" fmla="*/ 2444141 w 3316972"/>
                <a:gd name="connsiteY5" fmla="*/ 1 h 4048082"/>
                <a:gd name="connsiteX6" fmla="*/ 2444141 w 3316972"/>
                <a:gd name="connsiteY6" fmla="*/ 742748 h 4048082"/>
                <a:gd name="connsiteX7" fmla="*/ 371374 w 3316972"/>
                <a:gd name="connsiteY7" fmla="*/ 742748 h 4048082"/>
                <a:gd name="connsiteX8" fmla="*/ 0 w 3316972"/>
                <a:gd name="connsiteY8" fmla="*/ 371374 h 4048082"/>
                <a:gd name="connsiteX9" fmla="*/ 371374 w 3316972"/>
                <a:gd name="connsiteY9" fmla="*/ 0 h 4048082"/>
                <a:gd name="connsiteX0" fmla="*/ 573772 w 3316972"/>
                <a:gd name="connsiteY0" fmla="*/ 4048082 h 4048082"/>
                <a:gd name="connsiteX1" fmla="*/ 3316972 w 3316972"/>
                <a:gd name="connsiteY1" fmla="*/ 1304882 h 4048082"/>
                <a:gd name="connsiteX2" fmla="*/ 3316972 w 3316972"/>
                <a:gd name="connsiteY2" fmla="*/ 4048082 h 4048082"/>
                <a:gd name="connsiteX3" fmla="*/ 573772 w 3316972"/>
                <a:gd name="connsiteY3" fmla="*/ 4048082 h 4048082"/>
                <a:gd name="connsiteX4" fmla="*/ 371374 w 3316972"/>
                <a:gd name="connsiteY4" fmla="*/ 0 h 4048082"/>
                <a:gd name="connsiteX5" fmla="*/ 2444141 w 3316972"/>
                <a:gd name="connsiteY5" fmla="*/ 1 h 4048082"/>
                <a:gd name="connsiteX6" fmla="*/ 2444141 w 3316972"/>
                <a:gd name="connsiteY6" fmla="*/ 742748 h 4048082"/>
                <a:gd name="connsiteX7" fmla="*/ 371374 w 3316972"/>
                <a:gd name="connsiteY7" fmla="*/ 742748 h 4048082"/>
                <a:gd name="connsiteX8" fmla="*/ 0 w 3316972"/>
                <a:gd name="connsiteY8" fmla="*/ 371374 h 4048082"/>
                <a:gd name="connsiteX9" fmla="*/ 371374 w 3316972"/>
                <a:gd name="connsiteY9" fmla="*/ 0 h 4048082"/>
                <a:gd name="connsiteX0" fmla="*/ 573772 w 3316972"/>
                <a:gd name="connsiteY0" fmla="*/ 4048082 h 4048082"/>
                <a:gd name="connsiteX1" fmla="*/ 3316972 w 3316972"/>
                <a:gd name="connsiteY1" fmla="*/ 4048082 h 4048082"/>
                <a:gd name="connsiteX2" fmla="*/ 573772 w 3316972"/>
                <a:gd name="connsiteY2" fmla="*/ 4048082 h 4048082"/>
                <a:gd name="connsiteX3" fmla="*/ 371374 w 3316972"/>
                <a:gd name="connsiteY3" fmla="*/ 0 h 4048082"/>
                <a:gd name="connsiteX4" fmla="*/ 2444141 w 3316972"/>
                <a:gd name="connsiteY4" fmla="*/ 1 h 4048082"/>
                <a:gd name="connsiteX5" fmla="*/ 2444141 w 3316972"/>
                <a:gd name="connsiteY5" fmla="*/ 742748 h 4048082"/>
                <a:gd name="connsiteX6" fmla="*/ 371374 w 3316972"/>
                <a:gd name="connsiteY6" fmla="*/ 742748 h 4048082"/>
                <a:gd name="connsiteX7" fmla="*/ 0 w 3316972"/>
                <a:gd name="connsiteY7" fmla="*/ 371374 h 4048082"/>
                <a:gd name="connsiteX8" fmla="*/ 371374 w 3316972"/>
                <a:gd name="connsiteY8" fmla="*/ 0 h 4048082"/>
                <a:gd name="connsiteX0" fmla="*/ 371374 w 2444141"/>
                <a:gd name="connsiteY0" fmla="*/ 0 h 742748"/>
                <a:gd name="connsiteX1" fmla="*/ 2444141 w 2444141"/>
                <a:gd name="connsiteY1" fmla="*/ 1 h 742748"/>
                <a:gd name="connsiteX2" fmla="*/ 2444141 w 2444141"/>
                <a:gd name="connsiteY2" fmla="*/ 742748 h 742748"/>
                <a:gd name="connsiteX3" fmla="*/ 371374 w 2444141"/>
                <a:gd name="connsiteY3" fmla="*/ 742748 h 742748"/>
                <a:gd name="connsiteX4" fmla="*/ 0 w 2444141"/>
                <a:gd name="connsiteY4" fmla="*/ 371374 h 742748"/>
                <a:gd name="connsiteX5" fmla="*/ 371374 w 2444141"/>
                <a:gd name="connsiteY5" fmla="*/ 0 h 74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44141" h="742748">
                  <a:moveTo>
                    <a:pt x="371374" y="0"/>
                  </a:moveTo>
                  <a:lnTo>
                    <a:pt x="2444141" y="1"/>
                  </a:lnTo>
                  <a:lnTo>
                    <a:pt x="2444141" y="742748"/>
                  </a:lnTo>
                  <a:lnTo>
                    <a:pt x="371374" y="742748"/>
                  </a:lnTo>
                  <a:cubicBezTo>
                    <a:pt x="166270" y="742748"/>
                    <a:pt x="0" y="576478"/>
                    <a:pt x="0" y="371374"/>
                  </a:cubicBezTo>
                  <a:cubicBezTo>
                    <a:pt x="0" y="166270"/>
                    <a:pt x="166270" y="0"/>
                    <a:pt x="3713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91440" bIns="0" rtlCol="0" anchor="ctr"/>
            <a:lstStyle/>
            <a:p>
              <a:pPr marL="573088"/>
              <a:r>
                <a:rPr lang="en-US" sz="1400" dirty="0" err="1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4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400" dirty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400" dirty="0" err="1">
                  <a:solidFill>
                    <a:srgbClr val="FFFFFF"/>
                  </a:solidFill>
                  <a:latin typeface="Source Sans Pro" charset="0"/>
                </a:rPr>
                <a:t>amet</a:t>
              </a:r>
              <a:endParaRPr lang="en-US" sz="1400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33" name="Oval 32"/>
            <p:cNvSpPr/>
            <p:nvPr/>
          </p:nvSpPr>
          <p:spPr>
            <a:xfrm>
              <a:off x="778221" y="3403119"/>
              <a:ext cx="605659" cy="605659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 w="127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en-US" dirty="0" smtClean="0">
                  <a:solidFill>
                    <a:srgbClr val="FFFFFF"/>
                  </a:solidFill>
                  <a:latin typeface="Source Sans Pro" charset="0"/>
                </a:rPr>
                <a:t>08</a:t>
              </a:r>
              <a:endParaRPr lang="en-US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44" name="Right Arrow 43"/>
            <p:cNvSpPr/>
            <p:nvPr/>
          </p:nvSpPr>
          <p:spPr>
            <a:xfrm rot="5400000">
              <a:off x="710041" y="4233930"/>
              <a:ext cx="742018" cy="291714"/>
            </a:xfrm>
            <a:prstGeom prst="rightArrow">
              <a:avLst/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Source Sans Pro" charset="0"/>
              </a:endParaRPr>
            </a:p>
          </p:txBody>
        </p:sp>
      </p:grpSp>
      <p:grpSp>
        <p:nvGrpSpPr>
          <p:cNvPr id="64" name="Group 63"/>
          <p:cNvGrpSpPr/>
          <p:nvPr/>
        </p:nvGrpSpPr>
        <p:grpSpPr>
          <a:xfrm>
            <a:off x="967629" y="4833591"/>
            <a:ext cx="2676367" cy="742748"/>
            <a:chOff x="715381" y="4833591"/>
            <a:chExt cx="2676367" cy="742748"/>
          </a:xfrm>
        </p:grpSpPr>
        <p:sp>
          <p:nvSpPr>
            <p:cNvPr id="45" name="Freeform 44"/>
            <p:cNvSpPr/>
            <p:nvPr/>
          </p:nvSpPr>
          <p:spPr>
            <a:xfrm>
              <a:off x="715381" y="4833591"/>
              <a:ext cx="2444141" cy="742748"/>
            </a:xfrm>
            <a:custGeom>
              <a:avLst/>
              <a:gdLst>
                <a:gd name="connsiteX0" fmla="*/ 573772 w 3316972"/>
                <a:gd name="connsiteY0" fmla="*/ 1304882 h 4048082"/>
                <a:gd name="connsiteX1" fmla="*/ 3316972 w 3316972"/>
                <a:gd name="connsiteY1" fmla="*/ 1304882 h 4048082"/>
                <a:gd name="connsiteX2" fmla="*/ 3316972 w 3316972"/>
                <a:gd name="connsiteY2" fmla="*/ 4048082 h 4048082"/>
                <a:gd name="connsiteX3" fmla="*/ 573772 w 3316972"/>
                <a:gd name="connsiteY3" fmla="*/ 4048082 h 4048082"/>
                <a:gd name="connsiteX4" fmla="*/ 371374 w 3316972"/>
                <a:gd name="connsiteY4" fmla="*/ 0 h 4048082"/>
                <a:gd name="connsiteX5" fmla="*/ 2444141 w 3316972"/>
                <a:gd name="connsiteY5" fmla="*/ 1 h 4048082"/>
                <a:gd name="connsiteX6" fmla="*/ 2444141 w 3316972"/>
                <a:gd name="connsiteY6" fmla="*/ 742748 h 4048082"/>
                <a:gd name="connsiteX7" fmla="*/ 371374 w 3316972"/>
                <a:gd name="connsiteY7" fmla="*/ 742748 h 4048082"/>
                <a:gd name="connsiteX8" fmla="*/ 0 w 3316972"/>
                <a:gd name="connsiteY8" fmla="*/ 371374 h 4048082"/>
                <a:gd name="connsiteX9" fmla="*/ 371374 w 3316972"/>
                <a:gd name="connsiteY9" fmla="*/ 0 h 4048082"/>
                <a:gd name="connsiteX0" fmla="*/ 573772 w 3316972"/>
                <a:gd name="connsiteY0" fmla="*/ 4048082 h 4048082"/>
                <a:gd name="connsiteX1" fmla="*/ 3316972 w 3316972"/>
                <a:gd name="connsiteY1" fmla="*/ 1304882 h 4048082"/>
                <a:gd name="connsiteX2" fmla="*/ 3316972 w 3316972"/>
                <a:gd name="connsiteY2" fmla="*/ 4048082 h 4048082"/>
                <a:gd name="connsiteX3" fmla="*/ 573772 w 3316972"/>
                <a:gd name="connsiteY3" fmla="*/ 4048082 h 4048082"/>
                <a:gd name="connsiteX4" fmla="*/ 371374 w 3316972"/>
                <a:gd name="connsiteY4" fmla="*/ 0 h 4048082"/>
                <a:gd name="connsiteX5" fmla="*/ 2444141 w 3316972"/>
                <a:gd name="connsiteY5" fmla="*/ 1 h 4048082"/>
                <a:gd name="connsiteX6" fmla="*/ 2444141 w 3316972"/>
                <a:gd name="connsiteY6" fmla="*/ 742748 h 4048082"/>
                <a:gd name="connsiteX7" fmla="*/ 371374 w 3316972"/>
                <a:gd name="connsiteY7" fmla="*/ 742748 h 4048082"/>
                <a:gd name="connsiteX8" fmla="*/ 0 w 3316972"/>
                <a:gd name="connsiteY8" fmla="*/ 371374 h 4048082"/>
                <a:gd name="connsiteX9" fmla="*/ 371374 w 3316972"/>
                <a:gd name="connsiteY9" fmla="*/ 0 h 4048082"/>
                <a:gd name="connsiteX0" fmla="*/ 573772 w 3316972"/>
                <a:gd name="connsiteY0" fmla="*/ 4048082 h 4048082"/>
                <a:gd name="connsiteX1" fmla="*/ 3316972 w 3316972"/>
                <a:gd name="connsiteY1" fmla="*/ 4048082 h 4048082"/>
                <a:gd name="connsiteX2" fmla="*/ 573772 w 3316972"/>
                <a:gd name="connsiteY2" fmla="*/ 4048082 h 4048082"/>
                <a:gd name="connsiteX3" fmla="*/ 371374 w 3316972"/>
                <a:gd name="connsiteY3" fmla="*/ 0 h 4048082"/>
                <a:gd name="connsiteX4" fmla="*/ 2444141 w 3316972"/>
                <a:gd name="connsiteY4" fmla="*/ 1 h 4048082"/>
                <a:gd name="connsiteX5" fmla="*/ 2444141 w 3316972"/>
                <a:gd name="connsiteY5" fmla="*/ 742748 h 4048082"/>
                <a:gd name="connsiteX6" fmla="*/ 371374 w 3316972"/>
                <a:gd name="connsiteY6" fmla="*/ 742748 h 4048082"/>
                <a:gd name="connsiteX7" fmla="*/ 0 w 3316972"/>
                <a:gd name="connsiteY7" fmla="*/ 371374 h 4048082"/>
                <a:gd name="connsiteX8" fmla="*/ 371374 w 3316972"/>
                <a:gd name="connsiteY8" fmla="*/ 0 h 4048082"/>
                <a:gd name="connsiteX0" fmla="*/ 371374 w 2444141"/>
                <a:gd name="connsiteY0" fmla="*/ 0 h 742748"/>
                <a:gd name="connsiteX1" fmla="*/ 2444141 w 2444141"/>
                <a:gd name="connsiteY1" fmla="*/ 1 h 742748"/>
                <a:gd name="connsiteX2" fmla="*/ 2444141 w 2444141"/>
                <a:gd name="connsiteY2" fmla="*/ 742748 h 742748"/>
                <a:gd name="connsiteX3" fmla="*/ 371374 w 2444141"/>
                <a:gd name="connsiteY3" fmla="*/ 742748 h 742748"/>
                <a:gd name="connsiteX4" fmla="*/ 0 w 2444141"/>
                <a:gd name="connsiteY4" fmla="*/ 371374 h 742748"/>
                <a:gd name="connsiteX5" fmla="*/ 371374 w 2444141"/>
                <a:gd name="connsiteY5" fmla="*/ 0 h 74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44141" h="742748">
                  <a:moveTo>
                    <a:pt x="371374" y="0"/>
                  </a:moveTo>
                  <a:lnTo>
                    <a:pt x="2444141" y="1"/>
                  </a:lnTo>
                  <a:lnTo>
                    <a:pt x="2444141" y="742748"/>
                  </a:lnTo>
                  <a:lnTo>
                    <a:pt x="371374" y="742748"/>
                  </a:lnTo>
                  <a:cubicBezTo>
                    <a:pt x="166270" y="742748"/>
                    <a:pt x="0" y="576478"/>
                    <a:pt x="0" y="371374"/>
                  </a:cubicBezTo>
                  <a:cubicBezTo>
                    <a:pt x="0" y="166270"/>
                    <a:pt x="166270" y="0"/>
                    <a:pt x="3713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91440" bIns="0" rtlCol="0" anchor="ctr"/>
            <a:lstStyle/>
            <a:p>
              <a:pPr marL="573088"/>
              <a:r>
                <a:rPr lang="en-US" sz="1400" dirty="0" err="1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4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400" dirty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400" dirty="0" err="1">
                  <a:solidFill>
                    <a:srgbClr val="FFFFFF"/>
                  </a:solidFill>
                  <a:latin typeface="Source Sans Pro" charset="0"/>
                </a:rPr>
                <a:t>amet</a:t>
              </a:r>
              <a:endParaRPr lang="en-US" sz="1400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46" name="Right Arrow 45"/>
            <p:cNvSpPr/>
            <p:nvPr/>
          </p:nvSpPr>
          <p:spPr>
            <a:xfrm>
              <a:off x="3013473" y="5059108"/>
              <a:ext cx="378275" cy="291714"/>
            </a:xfrm>
            <a:prstGeom prst="rightArrow">
              <a:avLst/>
            </a:prstGeom>
            <a:solidFill>
              <a:schemeClr val="accent3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47" name="Oval 46"/>
            <p:cNvSpPr/>
            <p:nvPr/>
          </p:nvSpPr>
          <p:spPr>
            <a:xfrm>
              <a:off x="778221" y="4902136"/>
              <a:ext cx="605659" cy="605659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 w="127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en-US" dirty="0" smtClean="0">
                  <a:solidFill>
                    <a:srgbClr val="FFFFFF"/>
                  </a:solidFill>
                  <a:latin typeface="Source Sans Pro" charset="0"/>
                </a:rPr>
                <a:t>09</a:t>
              </a:r>
              <a:endParaRPr lang="en-US" dirty="0">
                <a:solidFill>
                  <a:srgbClr val="FFFFFF"/>
                </a:solidFill>
                <a:latin typeface="Source Sans Pro" charset="0"/>
              </a:endParaRPr>
            </a:p>
          </p:txBody>
        </p:sp>
      </p:grpSp>
      <p:grpSp>
        <p:nvGrpSpPr>
          <p:cNvPr id="65" name="Group 64"/>
          <p:cNvGrpSpPr/>
          <p:nvPr/>
        </p:nvGrpSpPr>
        <p:grpSpPr>
          <a:xfrm>
            <a:off x="3643996" y="4833591"/>
            <a:ext cx="2676367" cy="742748"/>
            <a:chOff x="3391748" y="4833591"/>
            <a:chExt cx="2676367" cy="742748"/>
          </a:xfrm>
        </p:grpSpPr>
        <p:sp>
          <p:nvSpPr>
            <p:cNvPr id="48" name="Freeform 47"/>
            <p:cNvSpPr/>
            <p:nvPr/>
          </p:nvSpPr>
          <p:spPr>
            <a:xfrm>
              <a:off x="3391748" y="4833591"/>
              <a:ext cx="2444141" cy="742748"/>
            </a:xfrm>
            <a:custGeom>
              <a:avLst/>
              <a:gdLst>
                <a:gd name="connsiteX0" fmla="*/ 573772 w 3316972"/>
                <a:gd name="connsiteY0" fmla="*/ 1304882 h 4048082"/>
                <a:gd name="connsiteX1" fmla="*/ 3316972 w 3316972"/>
                <a:gd name="connsiteY1" fmla="*/ 1304882 h 4048082"/>
                <a:gd name="connsiteX2" fmla="*/ 3316972 w 3316972"/>
                <a:gd name="connsiteY2" fmla="*/ 4048082 h 4048082"/>
                <a:gd name="connsiteX3" fmla="*/ 573772 w 3316972"/>
                <a:gd name="connsiteY3" fmla="*/ 4048082 h 4048082"/>
                <a:gd name="connsiteX4" fmla="*/ 371374 w 3316972"/>
                <a:gd name="connsiteY4" fmla="*/ 0 h 4048082"/>
                <a:gd name="connsiteX5" fmla="*/ 2444141 w 3316972"/>
                <a:gd name="connsiteY5" fmla="*/ 1 h 4048082"/>
                <a:gd name="connsiteX6" fmla="*/ 2444141 w 3316972"/>
                <a:gd name="connsiteY6" fmla="*/ 742748 h 4048082"/>
                <a:gd name="connsiteX7" fmla="*/ 371374 w 3316972"/>
                <a:gd name="connsiteY7" fmla="*/ 742748 h 4048082"/>
                <a:gd name="connsiteX8" fmla="*/ 0 w 3316972"/>
                <a:gd name="connsiteY8" fmla="*/ 371374 h 4048082"/>
                <a:gd name="connsiteX9" fmla="*/ 371374 w 3316972"/>
                <a:gd name="connsiteY9" fmla="*/ 0 h 4048082"/>
                <a:gd name="connsiteX0" fmla="*/ 573772 w 3316972"/>
                <a:gd name="connsiteY0" fmla="*/ 4048082 h 4048082"/>
                <a:gd name="connsiteX1" fmla="*/ 3316972 w 3316972"/>
                <a:gd name="connsiteY1" fmla="*/ 1304882 h 4048082"/>
                <a:gd name="connsiteX2" fmla="*/ 3316972 w 3316972"/>
                <a:gd name="connsiteY2" fmla="*/ 4048082 h 4048082"/>
                <a:gd name="connsiteX3" fmla="*/ 573772 w 3316972"/>
                <a:gd name="connsiteY3" fmla="*/ 4048082 h 4048082"/>
                <a:gd name="connsiteX4" fmla="*/ 371374 w 3316972"/>
                <a:gd name="connsiteY4" fmla="*/ 0 h 4048082"/>
                <a:gd name="connsiteX5" fmla="*/ 2444141 w 3316972"/>
                <a:gd name="connsiteY5" fmla="*/ 1 h 4048082"/>
                <a:gd name="connsiteX6" fmla="*/ 2444141 w 3316972"/>
                <a:gd name="connsiteY6" fmla="*/ 742748 h 4048082"/>
                <a:gd name="connsiteX7" fmla="*/ 371374 w 3316972"/>
                <a:gd name="connsiteY7" fmla="*/ 742748 h 4048082"/>
                <a:gd name="connsiteX8" fmla="*/ 0 w 3316972"/>
                <a:gd name="connsiteY8" fmla="*/ 371374 h 4048082"/>
                <a:gd name="connsiteX9" fmla="*/ 371374 w 3316972"/>
                <a:gd name="connsiteY9" fmla="*/ 0 h 4048082"/>
                <a:gd name="connsiteX0" fmla="*/ 573772 w 3316972"/>
                <a:gd name="connsiteY0" fmla="*/ 4048082 h 4048082"/>
                <a:gd name="connsiteX1" fmla="*/ 3316972 w 3316972"/>
                <a:gd name="connsiteY1" fmla="*/ 4048082 h 4048082"/>
                <a:gd name="connsiteX2" fmla="*/ 573772 w 3316972"/>
                <a:gd name="connsiteY2" fmla="*/ 4048082 h 4048082"/>
                <a:gd name="connsiteX3" fmla="*/ 371374 w 3316972"/>
                <a:gd name="connsiteY3" fmla="*/ 0 h 4048082"/>
                <a:gd name="connsiteX4" fmla="*/ 2444141 w 3316972"/>
                <a:gd name="connsiteY4" fmla="*/ 1 h 4048082"/>
                <a:gd name="connsiteX5" fmla="*/ 2444141 w 3316972"/>
                <a:gd name="connsiteY5" fmla="*/ 742748 h 4048082"/>
                <a:gd name="connsiteX6" fmla="*/ 371374 w 3316972"/>
                <a:gd name="connsiteY6" fmla="*/ 742748 h 4048082"/>
                <a:gd name="connsiteX7" fmla="*/ 0 w 3316972"/>
                <a:gd name="connsiteY7" fmla="*/ 371374 h 4048082"/>
                <a:gd name="connsiteX8" fmla="*/ 371374 w 3316972"/>
                <a:gd name="connsiteY8" fmla="*/ 0 h 4048082"/>
                <a:gd name="connsiteX0" fmla="*/ 371374 w 2444141"/>
                <a:gd name="connsiteY0" fmla="*/ 0 h 742748"/>
                <a:gd name="connsiteX1" fmla="*/ 2444141 w 2444141"/>
                <a:gd name="connsiteY1" fmla="*/ 1 h 742748"/>
                <a:gd name="connsiteX2" fmla="*/ 2444141 w 2444141"/>
                <a:gd name="connsiteY2" fmla="*/ 742748 h 742748"/>
                <a:gd name="connsiteX3" fmla="*/ 371374 w 2444141"/>
                <a:gd name="connsiteY3" fmla="*/ 742748 h 742748"/>
                <a:gd name="connsiteX4" fmla="*/ 0 w 2444141"/>
                <a:gd name="connsiteY4" fmla="*/ 371374 h 742748"/>
                <a:gd name="connsiteX5" fmla="*/ 371374 w 2444141"/>
                <a:gd name="connsiteY5" fmla="*/ 0 h 74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44141" h="742748">
                  <a:moveTo>
                    <a:pt x="371374" y="0"/>
                  </a:moveTo>
                  <a:lnTo>
                    <a:pt x="2444141" y="1"/>
                  </a:lnTo>
                  <a:lnTo>
                    <a:pt x="2444141" y="742748"/>
                  </a:lnTo>
                  <a:lnTo>
                    <a:pt x="371374" y="742748"/>
                  </a:lnTo>
                  <a:cubicBezTo>
                    <a:pt x="166270" y="742748"/>
                    <a:pt x="0" y="576478"/>
                    <a:pt x="0" y="371374"/>
                  </a:cubicBezTo>
                  <a:cubicBezTo>
                    <a:pt x="0" y="166270"/>
                    <a:pt x="166270" y="0"/>
                    <a:pt x="3713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91440" bIns="0" rtlCol="0" anchor="ctr"/>
            <a:lstStyle/>
            <a:p>
              <a:pPr marL="573088"/>
              <a:r>
                <a:rPr lang="en-US" sz="1400" dirty="0" err="1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4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400" dirty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400" dirty="0" err="1">
                  <a:solidFill>
                    <a:srgbClr val="FFFFFF"/>
                  </a:solidFill>
                  <a:latin typeface="Source Sans Pro" charset="0"/>
                </a:rPr>
                <a:t>amet</a:t>
              </a:r>
              <a:endParaRPr lang="en-US" sz="1400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49" name="Right Arrow 48"/>
            <p:cNvSpPr/>
            <p:nvPr/>
          </p:nvSpPr>
          <p:spPr>
            <a:xfrm>
              <a:off x="5689840" y="5059108"/>
              <a:ext cx="378275" cy="291714"/>
            </a:xfrm>
            <a:prstGeom prst="rightArrow">
              <a:avLst/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50" name="Oval 49"/>
            <p:cNvSpPr/>
            <p:nvPr/>
          </p:nvSpPr>
          <p:spPr>
            <a:xfrm>
              <a:off x="3454588" y="4902136"/>
              <a:ext cx="605659" cy="605659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 w="127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en-US" dirty="0" smtClean="0">
                  <a:solidFill>
                    <a:srgbClr val="FFFFFF"/>
                  </a:solidFill>
                  <a:latin typeface="Source Sans Pro" charset="0"/>
                </a:rPr>
                <a:t>10</a:t>
              </a:r>
              <a:endParaRPr lang="en-US" dirty="0">
                <a:solidFill>
                  <a:srgbClr val="FFFFFF"/>
                </a:solidFill>
                <a:latin typeface="Source Sans Pro" charset="0"/>
              </a:endParaRPr>
            </a:p>
          </p:txBody>
        </p:sp>
      </p:grpSp>
      <p:grpSp>
        <p:nvGrpSpPr>
          <p:cNvPr id="66" name="Group 65"/>
          <p:cNvGrpSpPr/>
          <p:nvPr/>
        </p:nvGrpSpPr>
        <p:grpSpPr>
          <a:xfrm>
            <a:off x="6320363" y="4833591"/>
            <a:ext cx="2676367" cy="742748"/>
            <a:chOff x="6068115" y="4833591"/>
            <a:chExt cx="2676367" cy="742748"/>
          </a:xfrm>
        </p:grpSpPr>
        <p:sp>
          <p:nvSpPr>
            <p:cNvPr id="51" name="Freeform 50"/>
            <p:cNvSpPr/>
            <p:nvPr/>
          </p:nvSpPr>
          <p:spPr>
            <a:xfrm>
              <a:off x="6068115" y="4833591"/>
              <a:ext cx="2444141" cy="742748"/>
            </a:xfrm>
            <a:custGeom>
              <a:avLst/>
              <a:gdLst>
                <a:gd name="connsiteX0" fmla="*/ 573772 w 3316972"/>
                <a:gd name="connsiteY0" fmla="*/ 1304882 h 4048082"/>
                <a:gd name="connsiteX1" fmla="*/ 3316972 w 3316972"/>
                <a:gd name="connsiteY1" fmla="*/ 1304882 h 4048082"/>
                <a:gd name="connsiteX2" fmla="*/ 3316972 w 3316972"/>
                <a:gd name="connsiteY2" fmla="*/ 4048082 h 4048082"/>
                <a:gd name="connsiteX3" fmla="*/ 573772 w 3316972"/>
                <a:gd name="connsiteY3" fmla="*/ 4048082 h 4048082"/>
                <a:gd name="connsiteX4" fmla="*/ 371374 w 3316972"/>
                <a:gd name="connsiteY4" fmla="*/ 0 h 4048082"/>
                <a:gd name="connsiteX5" fmla="*/ 2444141 w 3316972"/>
                <a:gd name="connsiteY5" fmla="*/ 1 h 4048082"/>
                <a:gd name="connsiteX6" fmla="*/ 2444141 w 3316972"/>
                <a:gd name="connsiteY6" fmla="*/ 742748 h 4048082"/>
                <a:gd name="connsiteX7" fmla="*/ 371374 w 3316972"/>
                <a:gd name="connsiteY7" fmla="*/ 742748 h 4048082"/>
                <a:gd name="connsiteX8" fmla="*/ 0 w 3316972"/>
                <a:gd name="connsiteY8" fmla="*/ 371374 h 4048082"/>
                <a:gd name="connsiteX9" fmla="*/ 371374 w 3316972"/>
                <a:gd name="connsiteY9" fmla="*/ 0 h 4048082"/>
                <a:gd name="connsiteX0" fmla="*/ 573772 w 3316972"/>
                <a:gd name="connsiteY0" fmla="*/ 4048082 h 4048082"/>
                <a:gd name="connsiteX1" fmla="*/ 3316972 w 3316972"/>
                <a:gd name="connsiteY1" fmla="*/ 1304882 h 4048082"/>
                <a:gd name="connsiteX2" fmla="*/ 3316972 w 3316972"/>
                <a:gd name="connsiteY2" fmla="*/ 4048082 h 4048082"/>
                <a:gd name="connsiteX3" fmla="*/ 573772 w 3316972"/>
                <a:gd name="connsiteY3" fmla="*/ 4048082 h 4048082"/>
                <a:gd name="connsiteX4" fmla="*/ 371374 w 3316972"/>
                <a:gd name="connsiteY4" fmla="*/ 0 h 4048082"/>
                <a:gd name="connsiteX5" fmla="*/ 2444141 w 3316972"/>
                <a:gd name="connsiteY5" fmla="*/ 1 h 4048082"/>
                <a:gd name="connsiteX6" fmla="*/ 2444141 w 3316972"/>
                <a:gd name="connsiteY6" fmla="*/ 742748 h 4048082"/>
                <a:gd name="connsiteX7" fmla="*/ 371374 w 3316972"/>
                <a:gd name="connsiteY7" fmla="*/ 742748 h 4048082"/>
                <a:gd name="connsiteX8" fmla="*/ 0 w 3316972"/>
                <a:gd name="connsiteY8" fmla="*/ 371374 h 4048082"/>
                <a:gd name="connsiteX9" fmla="*/ 371374 w 3316972"/>
                <a:gd name="connsiteY9" fmla="*/ 0 h 4048082"/>
                <a:gd name="connsiteX0" fmla="*/ 573772 w 3316972"/>
                <a:gd name="connsiteY0" fmla="*/ 4048082 h 4048082"/>
                <a:gd name="connsiteX1" fmla="*/ 3316972 w 3316972"/>
                <a:gd name="connsiteY1" fmla="*/ 4048082 h 4048082"/>
                <a:gd name="connsiteX2" fmla="*/ 573772 w 3316972"/>
                <a:gd name="connsiteY2" fmla="*/ 4048082 h 4048082"/>
                <a:gd name="connsiteX3" fmla="*/ 371374 w 3316972"/>
                <a:gd name="connsiteY3" fmla="*/ 0 h 4048082"/>
                <a:gd name="connsiteX4" fmla="*/ 2444141 w 3316972"/>
                <a:gd name="connsiteY4" fmla="*/ 1 h 4048082"/>
                <a:gd name="connsiteX5" fmla="*/ 2444141 w 3316972"/>
                <a:gd name="connsiteY5" fmla="*/ 742748 h 4048082"/>
                <a:gd name="connsiteX6" fmla="*/ 371374 w 3316972"/>
                <a:gd name="connsiteY6" fmla="*/ 742748 h 4048082"/>
                <a:gd name="connsiteX7" fmla="*/ 0 w 3316972"/>
                <a:gd name="connsiteY7" fmla="*/ 371374 h 4048082"/>
                <a:gd name="connsiteX8" fmla="*/ 371374 w 3316972"/>
                <a:gd name="connsiteY8" fmla="*/ 0 h 4048082"/>
                <a:gd name="connsiteX0" fmla="*/ 371374 w 2444141"/>
                <a:gd name="connsiteY0" fmla="*/ 0 h 742748"/>
                <a:gd name="connsiteX1" fmla="*/ 2444141 w 2444141"/>
                <a:gd name="connsiteY1" fmla="*/ 1 h 742748"/>
                <a:gd name="connsiteX2" fmla="*/ 2444141 w 2444141"/>
                <a:gd name="connsiteY2" fmla="*/ 742748 h 742748"/>
                <a:gd name="connsiteX3" fmla="*/ 371374 w 2444141"/>
                <a:gd name="connsiteY3" fmla="*/ 742748 h 742748"/>
                <a:gd name="connsiteX4" fmla="*/ 0 w 2444141"/>
                <a:gd name="connsiteY4" fmla="*/ 371374 h 742748"/>
                <a:gd name="connsiteX5" fmla="*/ 371374 w 2444141"/>
                <a:gd name="connsiteY5" fmla="*/ 0 h 74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44141" h="742748">
                  <a:moveTo>
                    <a:pt x="371374" y="0"/>
                  </a:moveTo>
                  <a:lnTo>
                    <a:pt x="2444141" y="1"/>
                  </a:lnTo>
                  <a:lnTo>
                    <a:pt x="2444141" y="742748"/>
                  </a:lnTo>
                  <a:lnTo>
                    <a:pt x="371374" y="742748"/>
                  </a:lnTo>
                  <a:cubicBezTo>
                    <a:pt x="166270" y="742748"/>
                    <a:pt x="0" y="576478"/>
                    <a:pt x="0" y="371374"/>
                  </a:cubicBezTo>
                  <a:cubicBezTo>
                    <a:pt x="0" y="166270"/>
                    <a:pt x="166270" y="0"/>
                    <a:pt x="3713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91440" bIns="0" rtlCol="0" anchor="ctr"/>
            <a:lstStyle/>
            <a:p>
              <a:pPr marL="573088"/>
              <a:r>
                <a:rPr lang="en-US" sz="1400" dirty="0" err="1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4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400" dirty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400" dirty="0" err="1">
                  <a:solidFill>
                    <a:srgbClr val="FFFFFF"/>
                  </a:solidFill>
                  <a:latin typeface="Source Sans Pro" charset="0"/>
                </a:rPr>
                <a:t>amet</a:t>
              </a:r>
              <a:endParaRPr lang="en-US" sz="1400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52" name="Right Arrow 51"/>
            <p:cNvSpPr/>
            <p:nvPr/>
          </p:nvSpPr>
          <p:spPr>
            <a:xfrm>
              <a:off x="8366207" y="5059108"/>
              <a:ext cx="378275" cy="291714"/>
            </a:xfrm>
            <a:prstGeom prst="rightArrow">
              <a:avLst/>
            </a:prstGeom>
            <a:solidFill>
              <a:schemeClr val="accent5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53" name="Oval 52"/>
            <p:cNvSpPr/>
            <p:nvPr/>
          </p:nvSpPr>
          <p:spPr>
            <a:xfrm>
              <a:off x="6130955" y="4902136"/>
              <a:ext cx="605659" cy="605659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 w="127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en-US" dirty="0" smtClean="0">
                  <a:solidFill>
                    <a:srgbClr val="FFFFFF"/>
                  </a:solidFill>
                  <a:latin typeface="Source Sans Pro" charset="0"/>
                </a:rPr>
                <a:t>11</a:t>
              </a:r>
              <a:endParaRPr lang="en-US" dirty="0">
                <a:solidFill>
                  <a:srgbClr val="FFFFFF"/>
                </a:solidFill>
                <a:latin typeface="Source Sans Pro" charset="0"/>
              </a:endParaRPr>
            </a:p>
          </p:txBody>
        </p:sp>
      </p:grpSp>
      <p:grpSp>
        <p:nvGrpSpPr>
          <p:cNvPr id="67" name="Group 66"/>
          <p:cNvGrpSpPr/>
          <p:nvPr/>
        </p:nvGrpSpPr>
        <p:grpSpPr>
          <a:xfrm>
            <a:off x="8996730" y="4833591"/>
            <a:ext cx="2444141" cy="742748"/>
            <a:chOff x="8744482" y="4833591"/>
            <a:chExt cx="2444141" cy="742748"/>
          </a:xfrm>
        </p:grpSpPr>
        <p:sp>
          <p:nvSpPr>
            <p:cNvPr id="54" name="Freeform 53"/>
            <p:cNvSpPr/>
            <p:nvPr/>
          </p:nvSpPr>
          <p:spPr>
            <a:xfrm>
              <a:off x="8744482" y="4833591"/>
              <a:ext cx="2444141" cy="742748"/>
            </a:xfrm>
            <a:custGeom>
              <a:avLst/>
              <a:gdLst>
                <a:gd name="connsiteX0" fmla="*/ 573772 w 3316972"/>
                <a:gd name="connsiteY0" fmla="*/ 1304882 h 4048082"/>
                <a:gd name="connsiteX1" fmla="*/ 3316972 w 3316972"/>
                <a:gd name="connsiteY1" fmla="*/ 1304882 h 4048082"/>
                <a:gd name="connsiteX2" fmla="*/ 3316972 w 3316972"/>
                <a:gd name="connsiteY2" fmla="*/ 4048082 h 4048082"/>
                <a:gd name="connsiteX3" fmla="*/ 573772 w 3316972"/>
                <a:gd name="connsiteY3" fmla="*/ 4048082 h 4048082"/>
                <a:gd name="connsiteX4" fmla="*/ 371374 w 3316972"/>
                <a:gd name="connsiteY4" fmla="*/ 0 h 4048082"/>
                <a:gd name="connsiteX5" fmla="*/ 2444141 w 3316972"/>
                <a:gd name="connsiteY5" fmla="*/ 1 h 4048082"/>
                <a:gd name="connsiteX6" fmla="*/ 2444141 w 3316972"/>
                <a:gd name="connsiteY6" fmla="*/ 742748 h 4048082"/>
                <a:gd name="connsiteX7" fmla="*/ 371374 w 3316972"/>
                <a:gd name="connsiteY7" fmla="*/ 742748 h 4048082"/>
                <a:gd name="connsiteX8" fmla="*/ 0 w 3316972"/>
                <a:gd name="connsiteY8" fmla="*/ 371374 h 4048082"/>
                <a:gd name="connsiteX9" fmla="*/ 371374 w 3316972"/>
                <a:gd name="connsiteY9" fmla="*/ 0 h 4048082"/>
                <a:gd name="connsiteX0" fmla="*/ 573772 w 3316972"/>
                <a:gd name="connsiteY0" fmla="*/ 4048082 h 4048082"/>
                <a:gd name="connsiteX1" fmla="*/ 3316972 w 3316972"/>
                <a:gd name="connsiteY1" fmla="*/ 1304882 h 4048082"/>
                <a:gd name="connsiteX2" fmla="*/ 3316972 w 3316972"/>
                <a:gd name="connsiteY2" fmla="*/ 4048082 h 4048082"/>
                <a:gd name="connsiteX3" fmla="*/ 573772 w 3316972"/>
                <a:gd name="connsiteY3" fmla="*/ 4048082 h 4048082"/>
                <a:gd name="connsiteX4" fmla="*/ 371374 w 3316972"/>
                <a:gd name="connsiteY4" fmla="*/ 0 h 4048082"/>
                <a:gd name="connsiteX5" fmla="*/ 2444141 w 3316972"/>
                <a:gd name="connsiteY5" fmla="*/ 1 h 4048082"/>
                <a:gd name="connsiteX6" fmla="*/ 2444141 w 3316972"/>
                <a:gd name="connsiteY6" fmla="*/ 742748 h 4048082"/>
                <a:gd name="connsiteX7" fmla="*/ 371374 w 3316972"/>
                <a:gd name="connsiteY7" fmla="*/ 742748 h 4048082"/>
                <a:gd name="connsiteX8" fmla="*/ 0 w 3316972"/>
                <a:gd name="connsiteY8" fmla="*/ 371374 h 4048082"/>
                <a:gd name="connsiteX9" fmla="*/ 371374 w 3316972"/>
                <a:gd name="connsiteY9" fmla="*/ 0 h 4048082"/>
                <a:gd name="connsiteX0" fmla="*/ 573772 w 3316972"/>
                <a:gd name="connsiteY0" fmla="*/ 4048082 h 4048082"/>
                <a:gd name="connsiteX1" fmla="*/ 3316972 w 3316972"/>
                <a:gd name="connsiteY1" fmla="*/ 4048082 h 4048082"/>
                <a:gd name="connsiteX2" fmla="*/ 573772 w 3316972"/>
                <a:gd name="connsiteY2" fmla="*/ 4048082 h 4048082"/>
                <a:gd name="connsiteX3" fmla="*/ 371374 w 3316972"/>
                <a:gd name="connsiteY3" fmla="*/ 0 h 4048082"/>
                <a:gd name="connsiteX4" fmla="*/ 2444141 w 3316972"/>
                <a:gd name="connsiteY4" fmla="*/ 1 h 4048082"/>
                <a:gd name="connsiteX5" fmla="*/ 2444141 w 3316972"/>
                <a:gd name="connsiteY5" fmla="*/ 742748 h 4048082"/>
                <a:gd name="connsiteX6" fmla="*/ 371374 w 3316972"/>
                <a:gd name="connsiteY6" fmla="*/ 742748 h 4048082"/>
                <a:gd name="connsiteX7" fmla="*/ 0 w 3316972"/>
                <a:gd name="connsiteY7" fmla="*/ 371374 h 4048082"/>
                <a:gd name="connsiteX8" fmla="*/ 371374 w 3316972"/>
                <a:gd name="connsiteY8" fmla="*/ 0 h 4048082"/>
                <a:gd name="connsiteX0" fmla="*/ 371374 w 2444141"/>
                <a:gd name="connsiteY0" fmla="*/ 0 h 742748"/>
                <a:gd name="connsiteX1" fmla="*/ 2444141 w 2444141"/>
                <a:gd name="connsiteY1" fmla="*/ 1 h 742748"/>
                <a:gd name="connsiteX2" fmla="*/ 2444141 w 2444141"/>
                <a:gd name="connsiteY2" fmla="*/ 742748 h 742748"/>
                <a:gd name="connsiteX3" fmla="*/ 371374 w 2444141"/>
                <a:gd name="connsiteY3" fmla="*/ 742748 h 742748"/>
                <a:gd name="connsiteX4" fmla="*/ 0 w 2444141"/>
                <a:gd name="connsiteY4" fmla="*/ 371374 h 742748"/>
                <a:gd name="connsiteX5" fmla="*/ 371374 w 2444141"/>
                <a:gd name="connsiteY5" fmla="*/ 0 h 74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44141" h="742748">
                  <a:moveTo>
                    <a:pt x="371374" y="0"/>
                  </a:moveTo>
                  <a:lnTo>
                    <a:pt x="2444141" y="1"/>
                  </a:lnTo>
                  <a:lnTo>
                    <a:pt x="2444141" y="742748"/>
                  </a:lnTo>
                  <a:lnTo>
                    <a:pt x="371374" y="742748"/>
                  </a:lnTo>
                  <a:cubicBezTo>
                    <a:pt x="166270" y="742748"/>
                    <a:pt x="0" y="576478"/>
                    <a:pt x="0" y="371374"/>
                  </a:cubicBezTo>
                  <a:cubicBezTo>
                    <a:pt x="0" y="166270"/>
                    <a:pt x="166270" y="0"/>
                    <a:pt x="3713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91440" bIns="0" rtlCol="0" anchor="ctr"/>
            <a:lstStyle/>
            <a:p>
              <a:pPr marL="573088"/>
              <a:r>
                <a:rPr lang="en-US" sz="1400" dirty="0" err="1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4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400" dirty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400" dirty="0" err="1">
                  <a:solidFill>
                    <a:srgbClr val="FFFFFF"/>
                  </a:solidFill>
                  <a:latin typeface="Source Sans Pro" charset="0"/>
                </a:rPr>
                <a:t>amet</a:t>
              </a:r>
              <a:endParaRPr lang="en-US" sz="1400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55" name="Oval 54"/>
            <p:cNvSpPr/>
            <p:nvPr/>
          </p:nvSpPr>
          <p:spPr>
            <a:xfrm>
              <a:off x="8807322" y="4902136"/>
              <a:ext cx="605659" cy="605659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127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en-US" dirty="0" smtClean="0">
                  <a:solidFill>
                    <a:srgbClr val="FFFFFF"/>
                  </a:solidFill>
                  <a:latin typeface="Source Sans Pro" charset="0"/>
                </a:rPr>
                <a:t>12</a:t>
              </a:r>
              <a:endParaRPr lang="en-US" dirty="0">
                <a:solidFill>
                  <a:srgbClr val="FFFFFF"/>
                </a:solidFill>
                <a:latin typeface="Source Sans Pro" charset="0"/>
              </a:endParaRPr>
            </a:p>
          </p:txBody>
        </p:sp>
      </p:grpSp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Process infographic</a:t>
            </a:r>
          </a:p>
        </p:txBody>
      </p:sp>
    </p:spTree>
    <p:extLst>
      <p:ext uri="{BB962C8B-B14F-4D97-AF65-F5344CB8AC3E}">
        <p14:creationId xmlns:p14="http://schemas.microsoft.com/office/powerpoint/2010/main" val="3787707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10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10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60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1" dur="1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2" dur="1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6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5" dur="1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6" dur="1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60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9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0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 p14:presetBounceEnd="6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23" dur="10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4" dur="10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 p14:presetBounceEnd="60000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27" dur="10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8" dur="10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nodeType="withEffect" p14:presetBounceEnd="60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1" dur="10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2" dur="10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 p14:presetBounceEnd="60000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5" dur="100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6" dur="100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nodeType="withEffect" p14:presetBounceEnd="60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9" dur="10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40" dur="10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nodeType="withEffect" p14:presetBounceEnd="60000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43" dur="10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44" dur="10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nodeType="withEffect" p14:presetBounceEnd="60000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47" dur="10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48" dur="10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nodeType="withEffect" p14:presetBounceEnd="60000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51" dur="10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52" dur="10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0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0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0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0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0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/>
          <p:cNvGrpSpPr/>
          <p:nvPr/>
        </p:nvGrpSpPr>
        <p:grpSpPr>
          <a:xfrm>
            <a:off x="4058926" y="1568485"/>
            <a:ext cx="1999438" cy="931175"/>
            <a:chOff x="4058926" y="1568485"/>
            <a:chExt cx="1999438" cy="931175"/>
          </a:xfrm>
        </p:grpSpPr>
        <p:sp>
          <p:nvSpPr>
            <p:cNvPr id="7" name="Rectangle 5"/>
            <p:cNvSpPr>
              <a:spLocks noChangeArrowheads="1"/>
            </p:cNvSpPr>
            <p:nvPr/>
          </p:nvSpPr>
          <p:spPr bwMode="auto">
            <a:xfrm>
              <a:off x="4421049" y="1796105"/>
              <a:ext cx="1637315" cy="47852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en-US" sz="2400" b="1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Step 01</a:t>
              </a:r>
              <a:endParaRPr lang="en-US" sz="1100" b="1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4058926" y="1568485"/>
              <a:ext cx="406096" cy="931175"/>
            </a:xfrm>
            <a:custGeom>
              <a:avLst/>
              <a:gdLst>
                <a:gd name="T0" fmla="*/ 0 w 157"/>
                <a:gd name="T1" fmla="*/ 180 h 360"/>
                <a:gd name="T2" fmla="*/ 157 w 157"/>
                <a:gd name="T3" fmla="*/ 360 h 360"/>
                <a:gd name="T4" fmla="*/ 157 w 157"/>
                <a:gd name="T5" fmla="*/ 180 h 360"/>
                <a:gd name="T6" fmla="*/ 157 w 157"/>
                <a:gd name="T7" fmla="*/ 0 h 360"/>
                <a:gd name="T8" fmla="*/ 0 w 157"/>
                <a:gd name="T9" fmla="*/ 18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360">
                  <a:moveTo>
                    <a:pt x="0" y="180"/>
                  </a:moveTo>
                  <a:lnTo>
                    <a:pt x="157" y="360"/>
                  </a:lnTo>
                  <a:lnTo>
                    <a:pt x="157" y="180"/>
                  </a:lnTo>
                  <a:lnTo>
                    <a:pt x="157" y="0"/>
                  </a:lnTo>
                  <a:lnTo>
                    <a:pt x="0" y="18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sp>
        <p:nvSpPr>
          <p:cNvPr id="9" name="Oval 7"/>
          <p:cNvSpPr>
            <a:spLocks noChangeArrowheads="1"/>
          </p:cNvSpPr>
          <p:nvPr/>
        </p:nvSpPr>
        <p:spPr bwMode="auto">
          <a:xfrm>
            <a:off x="5771252" y="1444328"/>
            <a:ext cx="1171728" cy="117948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4000" dirty="0" smtClean="0">
                <a:solidFill>
                  <a:schemeClr val="bg1"/>
                </a:solidFill>
                <a:latin typeface="linea-basic-10" charset="0"/>
                <a:ea typeface="linea-basic-10" charset="0"/>
                <a:cs typeface="linea-basic-10" charset="0"/>
              </a:rPr>
              <a:t>d</a:t>
            </a:r>
            <a:endParaRPr lang="en-US" sz="4000" dirty="0">
              <a:solidFill>
                <a:schemeClr val="bg1"/>
              </a:solidFill>
              <a:latin typeface="linea-basic-10" charset="0"/>
              <a:ea typeface="linea-basic-10" charset="0"/>
              <a:cs typeface="linea-basic-10" charset="0"/>
            </a:endParaRPr>
          </a:p>
        </p:txBody>
      </p:sp>
      <p:grpSp>
        <p:nvGrpSpPr>
          <p:cNvPr id="21" name="Group 20"/>
          <p:cNvGrpSpPr/>
          <p:nvPr/>
        </p:nvGrpSpPr>
        <p:grpSpPr>
          <a:xfrm>
            <a:off x="6058364" y="2636749"/>
            <a:ext cx="1844736" cy="938934"/>
            <a:chOff x="6058364" y="2636749"/>
            <a:chExt cx="1844736" cy="938934"/>
          </a:xfrm>
        </p:grpSpPr>
        <p:sp>
          <p:nvSpPr>
            <p:cNvPr id="10" name="Rectangle 8"/>
            <p:cNvSpPr>
              <a:spLocks noChangeArrowheads="1"/>
            </p:cNvSpPr>
            <p:nvPr/>
          </p:nvSpPr>
          <p:spPr bwMode="auto">
            <a:xfrm>
              <a:off x="6058364" y="2861783"/>
              <a:ext cx="1438640" cy="47852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r>
                <a:rPr lang="en-US" sz="2400" b="1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Step 02</a:t>
              </a:r>
              <a:endParaRPr lang="en-US" sz="1100" b="1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7497004" y="2636749"/>
              <a:ext cx="406096" cy="938934"/>
            </a:xfrm>
            <a:custGeom>
              <a:avLst/>
              <a:gdLst>
                <a:gd name="T0" fmla="*/ 157 w 157"/>
                <a:gd name="T1" fmla="*/ 180 h 363"/>
                <a:gd name="T2" fmla="*/ 0 w 157"/>
                <a:gd name="T3" fmla="*/ 363 h 363"/>
                <a:gd name="T4" fmla="*/ 0 w 157"/>
                <a:gd name="T5" fmla="*/ 180 h 363"/>
                <a:gd name="T6" fmla="*/ 0 w 157"/>
                <a:gd name="T7" fmla="*/ 0 h 363"/>
                <a:gd name="T8" fmla="*/ 157 w 157"/>
                <a:gd name="T9" fmla="*/ 180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363">
                  <a:moveTo>
                    <a:pt x="157" y="180"/>
                  </a:moveTo>
                  <a:lnTo>
                    <a:pt x="0" y="363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157" y="18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sp>
        <p:nvSpPr>
          <p:cNvPr id="12" name="Oval 10"/>
          <p:cNvSpPr>
            <a:spLocks noChangeArrowheads="1"/>
          </p:cNvSpPr>
          <p:nvPr/>
        </p:nvSpPr>
        <p:spPr bwMode="auto">
          <a:xfrm>
            <a:off x="5090978" y="2520352"/>
            <a:ext cx="1171728" cy="117172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4000" dirty="0" smtClean="0">
                <a:solidFill>
                  <a:schemeClr val="bg1"/>
                </a:solidFill>
                <a:latin typeface="linea-basic-10" charset="0"/>
                <a:ea typeface="linea-basic-10" charset="0"/>
                <a:cs typeface="linea-basic-10" charset="0"/>
              </a:rPr>
              <a:t>s</a:t>
            </a:r>
            <a:endParaRPr lang="en-US" sz="4000" dirty="0">
              <a:solidFill>
                <a:schemeClr val="bg1"/>
              </a:solidFill>
              <a:latin typeface="linea-basic-10" charset="0"/>
              <a:ea typeface="linea-basic-10" charset="0"/>
              <a:cs typeface="linea-basic-10" charset="0"/>
            </a:endParaRPr>
          </a:p>
        </p:txBody>
      </p:sp>
      <p:grpSp>
        <p:nvGrpSpPr>
          <p:cNvPr id="19" name="Group 18"/>
          <p:cNvGrpSpPr/>
          <p:nvPr/>
        </p:nvGrpSpPr>
        <p:grpSpPr>
          <a:xfrm>
            <a:off x="5980767" y="4770691"/>
            <a:ext cx="1986505" cy="938934"/>
            <a:chOff x="5980767" y="4770691"/>
            <a:chExt cx="1986505" cy="938934"/>
          </a:xfrm>
        </p:grpSpPr>
        <p:sp>
          <p:nvSpPr>
            <p:cNvPr id="13" name="Rectangle 11"/>
            <p:cNvSpPr>
              <a:spLocks noChangeArrowheads="1"/>
            </p:cNvSpPr>
            <p:nvPr/>
          </p:nvSpPr>
          <p:spPr bwMode="auto">
            <a:xfrm>
              <a:off x="5980767" y="5003484"/>
              <a:ext cx="1624382" cy="473347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r>
                <a:rPr lang="en-US" sz="2400" b="1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Step 04</a:t>
              </a:r>
              <a:endParaRPr lang="en-US" sz="1100" b="1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7563763" y="4770691"/>
              <a:ext cx="403509" cy="938934"/>
            </a:xfrm>
            <a:custGeom>
              <a:avLst/>
              <a:gdLst>
                <a:gd name="T0" fmla="*/ 156 w 156"/>
                <a:gd name="T1" fmla="*/ 181 h 363"/>
                <a:gd name="T2" fmla="*/ 0 w 156"/>
                <a:gd name="T3" fmla="*/ 363 h 363"/>
                <a:gd name="T4" fmla="*/ 0 w 156"/>
                <a:gd name="T5" fmla="*/ 181 h 363"/>
                <a:gd name="T6" fmla="*/ 0 w 156"/>
                <a:gd name="T7" fmla="*/ 0 h 363"/>
                <a:gd name="T8" fmla="*/ 156 w 156"/>
                <a:gd name="T9" fmla="*/ 181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6" h="363">
                  <a:moveTo>
                    <a:pt x="156" y="181"/>
                  </a:moveTo>
                  <a:lnTo>
                    <a:pt x="0" y="363"/>
                  </a:lnTo>
                  <a:lnTo>
                    <a:pt x="0" y="181"/>
                  </a:lnTo>
                  <a:lnTo>
                    <a:pt x="0" y="0"/>
                  </a:lnTo>
                  <a:lnTo>
                    <a:pt x="156" y="181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sp>
        <p:nvSpPr>
          <p:cNvPr id="15" name="Oval 13"/>
          <p:cNvSpPr>
            <a:spLocks noChangeArrowheads="1"/>
          </p:cNvSpPr>
          <p:nvPr/>
        </p:nvSpPr>
        <p:spPr bwMode="auto">
          <a:xfrm>
            <a:off x="5090978" y="4654294"/>
            <a:ext cx="1171728" cy="117172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4000" dirty="0" smtClean="0">
                <a:solidFill>
                  <a:schemeClr val="bg1"/>
                </a:solidFill>
                <a:latin typeface="linea-basic-10" charset="0"/>
                <a:ea typeface="linea-basic-10" charset="0"/>
                <a:cs typeface="linea-basic-10" charset="0"/>
              </a:rPr>
              <a:t>b</a:t>
            </a:r>
            <a:endParaRPr lang="en-US" sz="4000" dirty="0">
              <a:solidFill>
                <a:schemeClr val="bg1"/>
              </a:solidFill>
              <a:latin typeface="linea-basic-10" charset="0"/>
              <a:ea typeface="linea-basic-10" charset="0"/>
              <a:cs typeface="linea-basic-10" charset="0"/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4260680" y="3702427"/>
            <a:ext cx="1797685" cy="938934"/>
            <a:chOff x="4260680" y="3702427"/>
            <a:chExt cx="1797685" cy="938934"/>
          </a:xfrm>
        </p:grpSpPr>
        <p:sp>
          <p:nvSpPr>
            <p:cNvPr id="16" name="Rectangle 14"/>
            <p:cNvSpPr>
              <a:spLocks noChangeArrowheads="1"/>
            </p:cNvSpPr>
            <p:nvPr/>
          </p:nvSpPr>
          <p:spPr bwMode="auto">
            <a:xfrm>
              <a:off x="4622804" y="3930047"/>
              <a:ext cx="1435561" cy="47852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en-US" sz="2400" b="1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Step 03</a:t>
              </a:r>
              <a:endParaRPr lang="en-US" sz="1100" b="1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4260680" y="3702427"/>
              <a:ext cx="406096" cy="938934"/>
            </a:xfrm>
            <a:custGeom>
              <a:avLst/>
              <a:gdLst>
                <a:gd name="T0" fmla="*/ 0 w 157"/>
                <a:gd name="T1" fmla="*/ 181 h 363"/>
                <a:gd name="T2" fmla="*/ 157 w 157"/>
                <a:gd name="T3" fmla="*/ 363 h 363"/>
                <a:gd name="T4" fmla="*/ 157 w 157"/>
                <a:gd name="T5" fmla="*/ 181 h 363"/>
                <a:gd name="T6" fmla="*/ 157 w 157"/>
                <a:gd name="T7" fmla="*/ 0 h 363"/>
                <a:gd name="T8" fmla="*/ 0 w 157"/>
                <a:gd name="T9" fmla="*/ 181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363">
                  <a:moveTo>
                    <a:pt x="0" y="181"/>
                  </a:moveTo>
                  <a:lnTo>
                    <a:pt x="157" y="363"/>
                  </a:lnTo>
                  <a:lnTo>
                    <a:pt x="157" y="181"/>
                  </a:lnTo>
                  <a:lnTo>
                    <a:pt x="15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sp>
        <p:nvSpPr>
          <p:cNvPr id="18" name="Oval 16"/>
          <p:cNvSpPr>
            <a:spLocks noChangeArrowheads="1"/>
          </p:cNvSpPr>
          <p:nvPr/>
        </p:nvSpPr>
        <p:spPr bwMode="auto">
          <a:xfrm>
            <a:off x="5771252" y="3586030"/>
            <a:ext cx="1171728" cy="117431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4000" dirty="0" smtClean="0">
                <a:solidFill>
                  <a:schemeClr val="bg1"/>
                </a:solidFill>
                <a:latin typeface="linea-basic-10" charset="0"/>
                <a:ea typeface="linea-basic-10" charset="0"/>
                <a:cs typeface="linea-basic-10" charset="0"/>
              </a:rPr>
              <a:t>v</a:t>
            </a:r>
            <a:endParaRPr lang="en-US" sz="4000" dirty="0">
              <a:solidFill>
                <a:schemeClr val="bg1"/>
              </a:solidFill>
              <a:latin typeface="linea-basic-10" charset="0"/>
              <a:ea typeface="linea-basic-10" charset="0"/>
              <a:cs typeface="linea-basic-10" charset="0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Process infographic</a:t>
            </a:r>
          </a:p>
        </p:txBody>
      </p:sp>
      <p:sp>
        <p:nvSpPr>
          <p:cNvPr id="23" name="Rectangle 22"/>
          <p:cNvSpPr/>
          <p:nvPr/>
        </p:nvSpPr>
        <p:spPr>
          <a:xfrm>
            <a:off x="7967272" y="2636749"/>
            <a:ext cx="3064717" cy="728533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89000"/>
              </a:lnSpc>
            </a:pPr>
            <a:r>
              <a:rPr lang="en-US" sz="2133" dirty="0">
                <a:latin typeface="Bebas Neue" charset="0"/>
                <a:ea typeface="Bebas Neue" charset="0"/>
                <a:cs typeface="Bebas Neue" charset="0"/>
              </a:rPr>
              <a:t>Opposing Forces</a:t>
            </a:r>
          </a:p>
          <a:p>
            <a:pPr>
              <a:lnSpc>
                <a:spcPct val="89000"/>
              </a:lnSpc>
            </a:pPr>
            <a:r>
              <a:rPr lang="en-US" sz="1200" dirty="0">
                <a:latin typeface="Source Sans Pro" charset="0"/>
              </a:rPr>
              <a:t>Lorem ipsum dolor sit amet, </a:t>
            </a:r>
            <a:r>
              <a:rPr lang="en-US" sz="1200" dirty="0" err="1">
                <a:latin typeface="Source Sans Pro" charset="0"/>
              </a:rPr>
              <a:t>consectetur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adipiscing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elit</a:t>
            </a:r>
            <a:endParaRPr lang="en-US" sz="1200" dirty="0">
              <a:latin typeface="Source Sans Pro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8071181" y="4770691"/>
            <a:ext cx="3064717" cy="728533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89000"/>
              </a:lnSpc>
            </a:pPr>
            <a:r>
              <a:rPr lang="en-US" sz="2133" dirty="0">
                <a:latin typeface="Bebas Neue" charset="0"/>
                <a:ea typeface="Bebas Neue" charset="0"/>
                <a:cs typeface="Bebas Neue" charset="0"/>
              </a:rPr>
              <a:t>Opposing Forces</a:t>
            </a:r>
          </a:p>
          <a:p>
            <a:pPr>
              <a:lnSpc>
                <a:spcPct val="89000"/>
              </a:lnSpc>
            </a:pPr>
            <a:r>
              <a:rPr lang="en-US" sz="1200" dirty="0">
                <a:latin typeface="Source Sans Pro" charset="0"/>
              </a:rPr>
              <a:t>Lorem ipsum dolor sit amet, </a:t>
            </a:r>
            <a:r>
              <a:rPr lang="en-US" sz="1200" dirty="0" err="1">
                <a:latin typeface="Source Sans Pro" charset="0"/>
              </a:rPr>
              <a:t>consectetur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adipiscing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elit</a:t>
            </a:r>
            <a:endParaRPr lang="en-US" sz="1200" dirty="0">
              <a:latin typeface="Source Sans Pro" charset="0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1120688" y="3830476"/>
            <a:ext cx="3064717" cy="728533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r">
              <a:lnSpc>
                <a:spcPct val="89000"/>
              </a:lnSpc>
            </a:pPr>
            <a:r>
              <a:rPr lang="en-US" sz="2133" dirty="0">
                <a:latin typeface="Bebas Neue" charset="0"/>
                <a:ea typeface="Bebas Neue" charset="0"/>
                <a:cs typeface="Bebas Neue" charset="0"/>
              </a:rPr>
              <a:t>Opposing Forces</a:t>
            </a:r>
          </a:p>
          <a:p>
            <a:pPr algn="r">
              <a:lnSpc>
                <a:spcPct val="89000"/>
              </a:lnSpc>
            </a:pPr>
            <a:r>
              <a:rPr lang="en-US" sz="1200" dirty="0">
                <a:latin typeface="Source Sans Pro" charset="0"/>
              </a:rPr>
              <a:t>Lorem ipsum dolor sit amet, </a:t>
            </a:r>
            <a:r>
              <a:rPr lang="en-US" sz="1200" dirty="0" err="1">
                <a:latin typeface="Source Sans Pro" charset="0"/>
              </a:rPr>
              <a:t>consectetur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adipiscing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elit</a:t>
            </a:r>
            <a:endParaRPr lang="en-US" sz="1200" dirty="0">
              <a:latin typeface="Source Sans Pro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974631" y="1633193"/>
            <a:ext cx="3064717" cy="728533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r">
              <a:lnSpc>
                <a:spcPct val="89000"/>
              </a:lnSpc>
            </a:pPr>
            <a:r>
              <a:rPr lang="en-US" sz="2133" dirty="0">
                <a:latin typeface="Bebas Neue" charset="0"/>
                <a:ea typeface="Bebas Neue" charset="0"/>
                <a:cs typeface="Bebas Neue" charset="0"/>
              </a:rPr>
              <a:t>Opposing Forces</a:t>
            </a:r>
          </a:p>
          <a:p>
            <a:pPr algn="r">
              <a:lnSpc>
                <a:spcPct val="89000"/>
              </a:lnSpc>
            </a:pPr>
            <a:r>
              <a:rPr lang="en-US" sz="1200" dirty="0">
                <a:latin typeface="Source Sans Pro" charset="0"/>
              </a:rPr>
              <a:t>Lorem ipsum dolor sit amet, </a:t>
            </a:r>
            <a:r>
              <a:rPr lang="en-US" sz="1200" dirty="0" err="1">
                <a:latin typeface="Source Sans Pro" charset="0"/>
              </a:rPr>
              <a:t>consectetur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adipiscing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elit</a:t>
            </a:r>
            <a:endParaRPr lang="en-US" sz="1200" dirty="0">
              <a:latin typeface="Source Sans Pro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350221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 p14:presetBounceEnd="4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2" presetClass="entr" presetSubtype="2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1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8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4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5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2" presetClass="entr" presetSubtype="8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8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2" fill="hold" grpId="0" nodeType="withEffect" p14:presetBounceEnd="48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1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2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2" presetClass="entr" presetSubtype="2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5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8" fill="hold" grpId="0" nodeType="withEffect" p14:presetBounceEnd="48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8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9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2" presetClass="entr" presetSubtype="8" fill="hold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2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10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9" grpId="0" animBg="1"/>
          <p:bldP spid="12" grpId="0" animBg="1"/>
          <p:bldP spid="15" grpId="0" animBg="1"/>
          <p:bldP spid="18" grpId="0" animBg="1"/>
          <p:bldP spid="23" grpId="0"/>
          <p:bldP spid="24" grpId="0"/>
          <p:bldP spid="25" grpId="0"/>
          <p:bldP spid="2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2" presetClass="entr" presetSubtype="2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1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2" presetClass="entr" presetSubtype="8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8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2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2" presetClass="entr" presetSubtype="2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5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8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2" presetClass="entr" presetSubtype="8" fill="hold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2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10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9" grpId="0" animBg="1"/>
          <p:bldP spid="12" grpId="0" animBg="1"/>
          <p:bldP spid="15" grpId="0" animBg="1"/>
          <p:bldP spid="18" grpId="0" animBg="1"/>
          <p:bldP spid="23" grpId="0"/>
          <p:bldP spid="24" grpId="0"/>
          <p:bldP spid="25" grpId="0"/>
          <p:bldP spid="26" grpId="0"/>
        </p:bldLst>
      </p:timing>
    </mc:Fallback>
  </mc:AlternateContent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/>
          <p:cNvSpPr/>
          <p:nvPr/>
        </p:nvSpPr>
        <p:spPr>
          <a:xfrm>
            <a:off x="0" y="3154181"/>
            <a:ext cx="12192000" cy="1069975"/>
          </a:xfrm>
          <a:prstGeom prst="rect">
            <a:avLst/>
          </a:prstGeom>
          <a:gradFill flip="none" rotWithShape="1">
            <a:gsLst>
              <a:gs pos="100000">
                <a:schemeClr val="bg1"/>
              </a:gs>
              <a:gs pos="0">
                <a:schemeClr val="tx1">
                  <a:alpha val="5000"/>
                  <a:lumMod val="56000"/>
                  <a:lumOff val="44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8" name="Freeform 6"/>
          <p:cNvSpPr>
            <a:spLocks/>
          </p:cNvSpPr>
          <p:nvPr/>
        </p:nvSpPr>
        <p:spPr bwMode="auto">
          <a:xfrm>
            <a:off x="4614124" y="3154181"/>
            <a:ext cx="979487" cy="1069975"/>
          </a:xfrm>
          <a:custGeom>
            <a:avLst/>
            <a:gdLst>
              <a:gd name="T0" fmla="*/ 617 w 617"/>
              <a:gd name="T1" fmla="*/ 337 h 674"/>
              <a:gd name="T2" fmla="*/ 282 w 617"/>
              <a:gd name="T3" fmla="*/ 0 h 674"/>
              <a:gd name="T4" fmla="*/ 0 w 617"/>
              <a:gd name="T5" fmla="*/ 0 h 674"/>
              <a:gd name="T6" fmla="*/ 334 w 617"/>
              <a:gd name="T7" fmla="*/ 337 h 674"/>
              <a:gd name="T8" fmla="*/ 0 w 617"/>
              <a:gd name="T9" fmla="*/ 674 h 674"/>
              <a:gd name="T10" fmla="*/ 282 w 617"/>
              <a:gd name="T11" fmla="*/ 674 h 674"/>
              <a:gd name="T12" fmla="*/ 617 w 617"/>
              <a:gd name="T13" fmla="*/ 337 h 6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17" h="674">
                <a:moveTo>
                  <a:pt x="617" y="337"/>
                </a:moveTo>
                <a:lnTo>
                  <a:pt x="282" y="0"/>
                </a:lnTo>
                <a:lnTo>
                  <a:pt x="0" y="0"/>
                </a:lnTo>
                <a:lnTo>
                  <a:pt x="334" y="337"/>
                </a:lnTo>
                <a:lnTo>
                  <a:pt x="0" y="674"/>
                </a:lnTo>
                <a:lnTo>
                  <a:pt x="282" y="674"/>
                </a:lnTo>
                <a:lnTo>
                  <a:pt x="617" y="33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9" name="Freeform 7"/>
          <p:cNvSpPr>
            <a:spLocks/>
          </p:cNvSpPr>
          <p:nvPr/>
        </p:nvSpPr>
        <p:spPr bwMode="auto">
          <a:xfrm>
            <a:off x="5950273" y="3154181"/>
            <a:ext cx="979487" cy="1069975"/>
          </a:xfrm>
          <a:custGeom>
            <a:avLst/>
            <a:gdLst>
              <a:gd name="T0" fmla="*/ 617 w 617"/>
              <a:gd name="T1" fmla="*/ 337 h 674"/>
              <a:gd name="T2" fmla="*/ 283 w 617"/>
              <a:gd name="T3" fmla="*/ 0 h 674"/>
              <a:gd name="T4" fmla="*/ 0 w 617"/>
              <a:gd name="T5" fmla="*/ 0 h 674"/>
              <a:gd name="T6" fmla="*/ 335 w 617"/>
              <a:gd name="T7" fmla="*/ 337 h 674"/>
              <a:gd name="T8" fmla="*/ 0 w 617"/>
              <a:gd name="T9" fmla="*/ 674 h 674"/>
              <a:gd name="T10" fmla="*/ 283 w 617"/>
              <a:gd name="T11" fmla="*/ 674 h 674"/>
              <a:gd name="T12" fmla="*/ 617 w 617"/>
              <a:gd name="T13" fmla="*/ 337 h 6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17" h="674">
                <a:moveTo>
                  <a:pt x="617" y="337"/>
                </a:moveTo>
                <a:lnTo>
                  <a:pt x="283" y="0"/>
                </a:lnTo>
                <a:lnTo>
                  <a:pt x="0" y="0"/>
                </a:lnTo>
                <a:lnTo>
                  <a:pt x="335" y="337"/>
                </a:lnTo>
                <a:lnTo>
                  <a:pt x="0" y="674"/>
                </a:lnTo>
                <a:lnTo>
                  <a:pt x="283" y="674"/>
                </a:lnTo>
                <a:lnTo>
                  <a:pt x="617" y="337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10" name="Freeform 8"/>
          <p:cNvSpPr>
            <a:spLocks/>
          </p:cNvSpPr>
          <p:nvPr/>
        </p:nvSpPr>
        <p:spPr bwMode="auto">
          <a:xfrm>
            <a:off x="7286422" y="3154181"/>
            <a:ext cx="981075" cy="1069975"/>
          </a:xfrm>
          <a:custGeom>
            <a:avLst/>
            <a:gdLst>
              <a:gd name="T0" fmla="*/ 618 w 618"/>
              <a:gd name="T1" fmla="*/ 337 h 674"/>
              <a:gd name="T2" fmla="*/ 283 w 618"/>
              <a:gd name="T3" fmla="*/ 0 h 674"/>
              <a:gd name="T4" fmla="*/ 0 w 618"/>
              <a:gd name="T5" fmla="*/ 0 h 674"/>
              <a:gd name="T6" fmla="*/ 335 w 618"/>
              <a:gd name="T7" fmla="*/ 337 h 674"/>
              <a:gd name="T8" fmla="*/ 0 w 618"/>
              <a:gd name="T9" fmla="*/ 674 h 674"/>
              <a:gd name="T10" fmla="*/ 283 w 618"/>
              <a:gd name="T11" fmla="*/ 674 h 674"/>
              <a:gd name="T12" fmla="*/ 618 w 618"/>
              <a:gd name="T13" fmla="*/ 337 h 6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18" h="674">
                <a:moveTo>
                  <a:pt x="618" y="337"/>
                </a:moveTo>
                <a:lnTo>
                  <a:pt x="283" y="0"/>
                </a:lnTo>
                <a:lnTo>
                  <a:pt x="0" y="0"/>
                </a:lnTo>
                <a:lnTo>
                  <a:pt x="335" y="337"/>
                </a:lnTo>
                <a:lnTo>
                  <a:pt x="0" y="674"/>
                </a:lnTo>
                <a:lnTo>
                  <a:pt x="283" y="674"/>
                </a:lnTo>
                <a:lnTo>
                  <a:pt x="618" y="337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11" name="Freeform 9"/>
          <p:cNvSpPr>
            <a:spLocks/>
          </p:cNvSpPr>
          <p:nvPr/>
        </p:nvSpPr>
        <p:spPr bwMode="auto">
          <a:xfrm>
            <a:off x="8624159" y="3154181"/>
            <a:ext cx="971550" cy="1069975"/>
          </a:xfrm>
          <a:custGeom>
            <a:avLst/>
            <a:gdLst>
              <a:gd name="T0" fmla="*/ 612 w 612"/>
              <a:gd name="T1" fmla="*/ 337 h 674"/>
              <a:gd name="T2" fmla="*/ 283 w 612"/>
              <a:gd name="T3" fmla="*/ 0 h 674"/>
              <a:gd name="T4" fmla="*/ 0 w 612"/>
              <a:gd name="T5" fmla="*/ 0 h 674"/>
              <a:gd name="T6" fmla="*/ 329 w 612"/>
              <a:gd name="T7" fmla="*/ 337 h 674"/>
              <a:gd name="T8" fmla="*/ 0 w 612"/>
              <a:gd name="T9" fmla="*/ 674 h 674"/>
              <a:gd name="T10" fmla="*/ 283 w 612"/>
              <a:gd name="T11" fmla="*/ 674 h 674"/>
              <a:gd name="T12" fmla="*/ 612 w 612"/>
              <a:gd name="T13" fmla="*/ 337 h 6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12" h="674">
                <a:moveTo>
                  <a:pt x="612" y="337"/>
                </a:moveTo>
                <a:lnTo>
                  <a:pt x="283" y="0"/>
                </a:lnTo>
                <a:lnTo>
                  <a:pt x="0" y="0"/>
                </a:lnTo>
                <a:lnTo>
                  <a:pt x="329" y="337"/>
                </a:lnTo>
                <a:lnTo>
                  <a:pt x="0" y="674"/>
                </a:lnTo>
                <a:lnTo>
                  <a:pt x="283" y="674"/>
                </a:lnTo>
                <a:lnTo>
                  <a:pt x="612" y="337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grpSp>
        <p:nvGrpSpPr>
          <p:cNvPr id="27" name="Group 26"/>
          <p:cNvGrpSpPr/>
          <p:nvPr/>
        </p:nvGrpSpPr>
        <p:grpSpPr>
          <a:xfrm>
            <a:off x="969868" y="2223906"/>
            <a:ext cx="2811462" cy="3032125"/>
            <a:chOff x="563527" y="1714240"/>
            <a:chExt cx="2811462" cy="3032125"/>
          </a:xfrm>
        </p:grpSpPr>
        <p:sp>
          <p:nvSpPr>
            <p:cNvPr id="12" name="Oval 10"/>
            <p:cNvSpPr>
              <a:spLocks noChangeArrowheads="1"/>
            </p:cNvSpPr>
            <p:nvPr/>
          </p:nvSpPr>
          <p:spPr bwMode="auto">
            <a:xfrm>
              <a:off x="2019264" y="1714240"/>
              <a:ext cx="568325" cy="5715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563527" y="2368290"/>
              <a:ext cx="2811462" cy="2378075"/>
            </a:xfrm>
            <a:custGeom>
              <a:avLst/>
              <a:gdLst>
                <a:gd name="T0" fmla="*/ 303 w 307"/>
                <a:gd name="T1" fmla="*/ 233 h 258"/>
                <a:gd name="T2" fmla="*/ 262 w 307"/>
                <a:gd name="T3" fmla="*/ 161 h 258"/>
                <a:gd name="T4" fmla="*/ 242 w 307"/>
                <a:gd name="T5" fmla="*/ 144 h 258"/>
                <a:gd name="T6" fmla="*/ 187 w 307"/>
                <a:gd name="T7" fmla="*/ 125 h 258"/>
                <a:gd name="T8" fmla="*/ 196 w 307"/>
                <a:gd name="T9" fmla="*/ 39 h 258"/>
                <a:gd name="T10" fmla="*/ 213 w 307"/>
                <a:gd name="T11" fmla="*/ 56 h 258"/>
                <a:gd name="T12" fmla="*/ 237 w 307"/>
                <a:gd name="T13" fmla="*/ 66 h 258"/>
                <a:gd name="T14" fmla="*/ 253 w 307"/>
                <a:gd name="T15" fmla="*/ 61 h 258"/>
                <a:gd name="T16" fmla="*/ 288 w 307"/>
                <a:gd name="T17" fmla="*/ 43 h 258"/>
                <a:gd name="T18" fmla="*/ 293 w 307"/>
                <a:gd name="T19" fmla="*/ 26 h 258"/>
                <a:gd name="T20" fmla="*/ 293 w 307"/>
                <a:gd name="T21" fmla="*/ 26 h 258"/>
                <a:gd name="T22" fmla="*/ 275 w 307"/>
                <a:gd name="T23" fmla="*/ 20 h 258"/>
                <a:gd name="T24" fmla="*/ 241 w 307"/>
                <a:gd name="T25" fmla="*/ 39 h 258"/>
                <a:gd name="T26" fmla="*/ 231 w 307"/>
                <a:gd name="T27" fmla="*/ 37 h 258"/>
                <a:gd name="T28" fmla="*/ 211 w 307"/>
                <a:gd name="T29" fmla="*/ 18 h 258"/>
                <a:gd name="T30" fmla="*/ 180 w 307"/>
                <a:gd name="T31" fmla="*/ 4 h 258"/>
                <a:gd name="T32" fmla="*/ 149 w 307"/>
                <a:gd name="T33" fmla="*/ 1 h 258"/>
                <a:gd name="T34" fmla="*/ 122 w 307"/>
                <a:gd name="T35" fmla="*/ 4 h 258"/>
                <a:gd name="T36" fmla="*/ 81 w 307"/>
                <a:gd name="T37" fmla="*/ 21 h 258"/>
                <a:gd name="T38" fmla="*/ 59 w 307"/>
                <a:gd name="T39" fmla="*/ 49 h 258"/>
                <a:gd name="T40" fmla="*/ 52 w 307"/>
                <a:gd name="T41" fmla="*/ 102 h 258"/>
                <a:gd name="T42" fmla="*/ 63 w 307"/>
                <a:gd name="T43" fmla="*/ 117 h 258"/>
                <a:gd name="T44" fmla="*/ 64 w 307"/>
                <a:gd name="T45" fmla="*/ 117 h 258"/>
                <a:gd name="T46" fmla="*/ 78 w 307"/>
                <a:gd name="T47" fmla="*/ 106 h 258"/>
                <a:gd name="T48" fmla="*/ 84 w 307"/>
                <a:gd name="T49" fmla="*/ 52 h 258"/>
                <a:gd name="T50" fmla="*/ 90 w 307"/>
                <a:gd name="T51" fmla="*/ 45 h 258"/>
                <a:gd name="T52" fmla="*/ 132 w 307"/>
                <a:gd name="T53" fmla="*/ 28 h 258"/>
                <a:gd name="T54" fmla="*/ 122 w 307"/>
                <a:gd name="T55" fmla="*/ 128 h 258"/>
                <a:gd name="T56" fmla="*/ 87 w 307"/>
                <a:gd name="T57" fmla="*/ 197 h 258"/>
                <a:gd name="T58" fmla="*/ 83 w 307"/>
                <a:gd name="T59" fmla="*/ 200 h 258"/>
                <a:gd name="T60" fmla="*/ 78 w 307"/>
                <a:gd name="T61" fmla="*/ 199 h 258"/>
                <a:gd name="T62" fmla="*/ 26 w 307"/>
                <a:gd name="T63" fmla="*/ 162 h 258"/>
                <a:gd name="T64" fmla="*/ 5 w 307"/>
                <a:gd name="T65" fmla="*/ 166 h 258"/>
                <a:gd name="T66" fmla="*/ 5 w 307"/>
                <a:gd name="T67" fmla="*/ 166 h 258"/>
                <a:gd name="T68" fmla="*/ 8 w 307"/>
                <a:gd name="T69" fmla="*/ 187 h 258"/>
                <a:gd name="T70" fmla="*/ 60 w 307"/>
                <a:gd name="T71" fmla="*/ 224 h 258"/>
                <a:gd name="T72" fmla="*/ 81 w 307"/>
                <a:gd name="T73" fmla="*/ 231 h 258"/>
                <a:gd name="T74" fmla="*/ 95 w 307"/>
                <a:gd name="T75" fmla="*/ 228 h 258"/>
                <a:gd name="T76" fmla="*/ 115 w 307"/>
                <a:gd name="T77" fmla="*/ 209 h 258"/>
                <a:gd name="T78" fmla="*/ 146 w 307"/>
                <a:gd name="T79" fmla="*/ 147 h 258"/>
                <a:gd name="T80" fmla="*/ 151 w 307"/>
                <a:gd name="T81" fmla="*/ 145 h 258"/>
                <a:gd name="T82" fmla="*/ 232 w 307"/>
                <a:gd name="T83" fmla="*/ 173 h 258"/>
                <a:gd name="T84" fmla="*/ 236 w 307"/>
                <a:gd name="T85" fmla="*/ 176 h 258"/>
                <a:gd name="T86" fmla="*/ 277 w 307"/>
                <a:gd name="T87" fmla="*/ 248 h 258"/>
                <a:gd name="T88" fmla="*/ 297 w 307"/>
                <a:gd name="T89" fmla="*/ 254 h 258"/>
                <a:gd name="T90" fmla="*/ 297 w 307"/>
                <a:gd name="T91" fmla="*/ 253 h 258"/>
                <a:gd name="T92" fmla="*/ 303 w 307"/>
                <a:gd name="T93" fmla="*/ 233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07" h="258">
                  <a:moveTo>
                    <a:pt x="303" y="233"/>
                  </a:moveTo>
                  <a:cubicBezTo>
                    <a:pt x="262" y="161"/>
                    <a:pt x="262" y="161"/>
                    <a:pt x="262" y="161"/>
                  </a:cubicBezTo>
                  <a:cubicBezTo>
                    <a:pt x="258" y="153"/>
                    <a:pt x="251" y="147"/>
                    <a:pt x="242" y="144"/>
                  </a:cubicBezTo>
                  <a:cubicBezTo>
                    <a:pt x="187" y="125"/>
                    <a:pt x="187" y="125"/>
                    <a:pt x="187" y="125"/>
                  </a:cubicBezTo>
                  <a:cubicBezTo>
                    <a:pt x="196" y="39"/>
                    <a:pt x="196" y="39"/>
                    <a:pt x="196" y="39"/>
                  </a:cubicBezTo>
                  <a:cubicBezTo>
                    <a:pt x="213" y="56"/>
                    <a:pt x="213" y="56"/>
                    <a:pt x="213" y="56"/>
                  </a:cubicBezTo>
                  <a:cubicBezTo>
                    <a:pt x="220" y="62"/>
                    <a:pt x="228" y="66"/>
                    <a:pt x="237" y="66"/>
                  </a:cubicBezTo>
                  <a:cubicBezTo>
                    <a:pt x="243" y="66"/>
                    <a:pt x="248" y="64"/>
                    <a:pt x="253" y="61"/>
                  </a:cubicBezTo>
                  <a:cubicBezTo>
                    <a:pt x="288" y="43"/>
                    <a:pt x="288" y="43"/>
                    <a:pt x="288" y="43"/>
                  </a:cubicBezTo>
                  <a:cubicBezTo>
                    <a:pt x="294" y="40"/>
                    <a:pt x="296" y="32"/>
                    <a:pt x="293" y="26"/>
                  </a:cubicBezTo>
                  <a:cubicBezTo>
                    <a:pt x="293" y="26"/>
                    <a:pt x="293" y="26"/>
                    <a:pt x="293" y="26"/>
                  </a:cubicBezTo>
                  <a:cubicBezTo>
                    <a:pt x="289" y="19"/>
                    <a:pt x="282" y="17"/>
                    <a:pt x="275" y="20"/>
                  </a:cubicBezTo>
                  <a:cubicBezTo>
                    <a:pt x="241" y="39"/>
                    <a:pt x="241" y="39"/>
                    <a:pt x="241" y="39"/>
                  </a:cubicBezTo>
                  <a:cubicBezTo>
                    <a:pt x="238" y="40"/>
                    <a:pt x="234" y="40"/>
                    <a:pt x="231" y="37"/>
                  </a:cubicBezTo>
                  <a:cubicBezTo>
                    <a:pt x="211" y="18"/>
                    <a:pt x="211" y="18"/>
                    <a:pt x="211" y="18"/>
                  </a:cubicBezTo>
                  <a:cubicBezTo>
                    <a:pt x="203" y="10"/>
                    <a:pt x="192" y="5"/>
                    <a:pt x="180" y="4"/>
                  </a:cubicBezTo>
                  <a:cubicBezTo>
                    <a:pt x="149" y="1"/>
                    <a:pt x="149" y="1"/>
                    <a:pt x="149" y="1"/>
                  </a:cubicBezTo>
                  <a:cubicBezTo>
                    <a:pt x="140" y="0"/>
                    <a:pt x="131" y="1"/>
                    <a:pt x="122" y="4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69" y="25"/>
                    <a:pt x="60" y="36"/>
                    <a:pt x="59" y="49"/>
                  </a:cubicBezTo>
                  <a:cubicBezTo>
                    <a:pt x="52" y="102"/>
                    <a:pt x="52" y="102"/>
                    <a:pt x="52" y="102"/>
                  </a:cubicBezTo>
                  <a:cubicBezTo>
                    <a:pt x="51" y="109"/>
                    <a:pt x="56" y="116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71" y="118"/>
                    <a:pt x="77" y="113"/>
                    <a:pt x="78" y="106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5" y="49"/>
                    <a:pt x="87" y="46"/>
                    <a:pt x="90" y="45"/>
                  </a:cubicBezTo>
                  <a:cubicBezTo>
                    <a:pt x="132" y="28"/>
                    <a:pt x="132" y="28"/>
                    <a:pt x="132" y="28"/>
                  </a:cubicBezTo>
                  <a:cubicBezTo>
                    <a:pt x="122" y="128"/>
                    <a:pt x="122" y="128"/>
                    <a:pt x="122" y="128"/>
                  </a:cubicBezTo>
                  <a:cubicBezTo>
                    <a:pt x="87" y="197"/>
                    <a:pt x="87" y="197"/>
                    <a:pt x="87" y="197"/>
                  </a:cubicBezTo>
                  <a:cubicBezTo>
                    <a:pt x="86" y="199"/>
                    <a:pt x="84" y="200"/>
                    <a:pt x="83" y="200"/>
                  </a:cubicBezTo>
                  <a:cubicBezTo>
                    <a:pt x="82" y="201"/>
                    <a:pt x="80" y="201"/>
                    <a:pt x="78" y="199"/>
                  </a:cubicBezTo>
                  <a:cubicBezTo>
                    <a:pt x="26" y="162"/>
                    <a:pt x="26" y="162"/>
                    <a:pt x="26" y="162"/>
                  </a:cubicBezTo>
                  <a:cubicBezTo>
                    <a:pt x="19" y="157"/>
                    <a:pt x="10" y="159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0" y="173"/>
                    <a:pt x="1" y="182"/>
                    <a:pt x="8" y="187"/>
                  </a:cubicBezTo>
                  <a:cubicBezTo>
                    <a:pt x="60" y="224"/>
                    <a:pt x="60" y="224"/>
                    <a:pt x="60" y="224"/>
                  </a:cubicBezTo>
                  <a:cubicBezTo>
                    <a:pt x="66" y="228"/>
                    <a:pt x="74" y="231"/>
                    <a:pt x="81" y="231"/>
                  </a:cubicBezTo>
                  <a:cubicBezTo>
                    <a:pt x="86" y="231"/>
                    <a:pt x="90" y="230"/>
                    <a:pt x="95" y="228"/>
                  </a:cubicBezTo>
                  <a:cubicBezTo>
                    <a:pt x="104" y="225"/>
                    <a:pt x="111" y="218"/>
                    <a:pt x="115" y="209"/>
                  </a:cubicBezTo>
                  <a:cubicBezTo>
                    <a:pt x="146" y="147"/>
                    <a:pt x="146" y="147"/>
                    <a:pt x="146" y="147"/>
                  </a:cubicBezTo>
                  <a:cubicBezTo>
                    <a:pt x="147" y="145"/>
                    <a:pt x="149" y="144"/>
                    <a:pt x="151" y="145"/>
                  </a:cubicBezTo>
                  <a:cubicBezTo>
                    <a:pt x="232" y="173"/>
                    <a:pt x="232" y="173"/>
                    <a:pt x="232" y="173"/>
                  </a:cubicBezTo>
                  <a:cubicBezTo>
                    <a:pt x="234" y="173"/>
                    <a:pt x="235" y="174"/>
                    <a:pt x="236" y="176"/>
                  </a:cubicBezTo>
                  <a:cubicBezTo>
                    <a:pt x="277" y="248"/>
                    <a:pt x="277" y="248"/>
                    <a:pt x="277" y="248"/>
                  </a:cubicBezTo>
                  <a:cubicBezTo>
                    <a:pt x="281" y="255"/>
                    <a:pt x="290" y="258"/>
                    <a:pt x="297" y="254"/>
                  </a:cubicBezTo>
                  <a:cubicBezTo>
                    <a:pt x="297" y="253"/>
                    <a:pt x="297" y="253"/>
                    <a:pt x="297" y="253"/>
                  </a:cubicBezTo>
                  <a:cubicBezTo>
                    <a:pt x="305" y="249"/>
                    <a:pt x="307" y="240"/>
                    <a:pt x="303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sp>
        <p:nvSpPr>
          <p:cNvPr id="15" name="Freeform 14"/>
          <p:cNvSpPr/>
          <p:nvPr/>
        </p:nvSpPr>
        <p:spPr>
          <a:xfrm flipV="1">
            <a:off x="6120750" y="2223601"/>
            <a:ext cx="363689" cy="927789"/>
          </a:xfrm>
          <a:custGeom>
            <a:avLst/>
            <a:gdLst>
              <a:gd name="connsiteX0" fmla="*/ 9167091 w 9167091"/>
              <a:gd name="connsiteY0" fmla="*/ 5137727 h 5149273"/>
              <a:gd name="connsiteX1" fmla="*/ 11546 w 9167091"/>
              <a:gd name="connsiteY1" fmla="*/ 5149273 h 5149273"/>
              <a:gd name="connsiteX2" fmla="*/ 0 w 9167091"/>
              <a:gd name="connsiteY2" fmla="*/ 0 h 5149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67091" h="5149273">
                <a:moveTo>
                  <a:pt x="9167091" y="5137727"/>
                </a:moveTo>
                <a:lnTo>
                  <a:pt x="11546" y="5149273"/>
                </a:lnTo>
                <a:cubicBezTo>
                  <a:pt x="7697" y="3432849"/>
                  <a:pt x="3849" y="1716424"/>
                  <a:pt x="0" y="0"/>
                </a:cubicBezTo>
              </a:path>
            </a:pathLst>
          </a:custGeom>
          <a:ln w="12700" cmpd="sng">
            <a:solidFill>
              <a:schemeClr val="accent2"/>
            </a:solidFill>
            <a:headEnd type="oval" w="lg" len="lg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 dirty="0">
              <a:latin typeface="Source Sans Pro" charset="0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6601259" y="1966459"/>
            <a:ext cx="2235200" cy="728533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89000"/>
              </a:lnSpc>
            </a:pPr>
            <a:r>
              <a:rPr lang="en-US" sz="2133" dirty="0" smtClean="0">
                <a:latin typeface="Bebas Neue" charset="0"/>
                <a:ea typeface="Bebas Neue" charset="0"/>
                <a:cs typeface="Bebas Neue" charset="0"/>
              </a:rPr>
              <a:t>Sample Text</a:t>
            </a:r>
            <a:endParaRPr lang="en-US" sz="2133" dirty="0">
              <a:latin typeface="Bebas Neue" charset="0"/>
              <a:ea typeface="Bebas Neue" charset="0"/>
              <a:cs typeface="Bebas Neue" charset="0"/>
            </a:endParaRPr>
          </a:p>
          <a:p>
            <a:pPr>
              <a:lnSpc>
                <a:spcPct val="89000"/>
              </a:lnSpc>
            </a:pPr>
            <a:r>
              <a:rPr lang="en-US" sz="1200" dirty="0" err="1">
                <a:latin typeface="Source Sans Pro" charset="0"/>
              </a:rPr>
              <a:t>Donec</a:t>
            </a:r>
            <a:r>
              <a:rPr lang="en-US" sz="1200" dirty="0">
                <a:latin typeface="Source Sans Pro" charset="0"/>
              </a:rPr>
              <a:t> dapibus ex tortor, </a:t>
            </a:r>
            <a:r>
              <a:rPr lang="en-US" sz="1200" dirty="0" err="1">
                <a:latin typeface="Source Sans Pro" charset="0"/>
              </a:rPr>
              <a:t>pellentesque</a:t>
            </a:r>
            <a:endParaRPr lang="en-US" sz="1200" dirty="0">
              <a:latin typeface="Source Sans Pro" charset="0"/>
            </a:endParaRPr>
          </a:p>
        </p:txBody>
      </p:sp>
      <p:sp>
        <p:nvSpPr>
          <p:cNvPr id="17" name="Freeform 16"/>
          <p:cNvSpPr/>
          <p:nvPr/>
        </p:nvSpPr>
        <p:spPr>
          <a:xfrm>
            <a:off x="4880424" y="4226943"/>
            <a:ext cx="486056" cy="1304428"/>
          </a:xfrm>
          <a:custGeom>
            <a:avLst/>
            <a:gdLst>
              <a:gd name="connsiteX0" fmla="*/ 9167091 w 9167091"/>
              <a:gd name="connsiteY0" fmla="*/ 5137727 h 5149273"/>
              <a:gd name="connsiteX1" fmla="*/ 11546 w 9167091"/>
              <a:gd name="connsiteY1" fmla="*/ 5149273 h 5149273"/>
              <a:gd name="connsiteX2" fmla="*/ 0 w 9167091"/>
              <a:gd name="connsiteY2" fmla="*/ 0 h 5149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67091" h="5149273">
                <a:moveTo>
                  <a:pt x="9167091" y="5137727"/>
                </a:moveTo>
                <a:lnTo>
                  <a:pt x="11546" y="5149273"/>
                </a:lnTo>
                <a:cubicBezTo>
                  <a:pt x="7697" y="3432849"/>
                  <a:pt x="3849" y="1716424"/>
                  <a:pt x="0" y="0"/>
                </a:cubicBezTo>
              </a:path>
            </a:pathLst>
          </a:custGeom>
          <a:ln w="12700" cmpd="sng">
            <a:solidFill>
              <a:schemeClr val="accent1"/>
            </a:solidFill>
            <a:headEnd type="oval" w="lg" len="lg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 dirty="0">
              <a:latin typeface="Source Sans Pro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5483659" y="5295485"/>
            <a:ext cx="2235200" cy="728533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89000"/>
              </a:lnSpc>
            </a:pPr>
            <a:r>
              <a:rPr lang="en-US" sz="2133" dirty="0" smtClean="0">
                <a:latin typeface="Bebas Neue" charset="0"/>
                <a:ea typeface="Bebas Neue" charset="0"/>
                <a:cs typeface="Bebas Neue" charset="0"/>
              </a:rPr>
              <a:t>Sample Text</a:t>
            </a:r>
            <a:endParaRPr lang="en-US" sz="2133" dirty="0">
              <a:latin typeface="Bebas Neue" charset="0"/>
              <a:ea typeface="Bebas Neue" charset="0"/>
              <a:cs typeface="Bebas Neue" charset="0"/>
            </a:endParaRPr>
          </a:p>
          <a:p>
            <a:pPr>
              <a:lnSpc>
                <a:spcPct val="89000"/>
              </a:lnSpc>
            </a:pPr>
            <a:r>
              <a:rPr lang="en-US" sz="1200" dirty="0" err="1">
                <a:latin typeface="Source Sans Pro" charset="0"/>
              </a:rPr>
              <a:t>Donec</a:t>
            </a:r>
            <a:r>
              <a:rPr lang="en-US" sz="1200" dirty="0">
                <a:latin typeface="Source Sans Pro" charset="0"/>
              </a:rPr>
              <a:t> dapibus ex tortor, </a:t>
            </a:r>
            <a:r>
              <a:rPr lang="en-US" sz="1200" dirty="0" err="1">
                <a:latin typeface="Source Sans Pro" charset="0"/>
              </a:rPr>
              <a:t>pellentesque</a:t>
            </a:r>
            <a:endParaRPr lang="en-US" sz="1200" dirty="0">
              <a:latin typeface="Source Sans Pro" charset="0"/>
            </a:endParaRPr>
          </a:p>
        </p:txBody>
      </p:sp>
      <p:sp>
        <p:nvSpPr>
          <p:cNvPr id="23" name="Freeform 22"/>
          <p:cNvSpPr/>
          <p:nvPr/>
        </p:nvSpPr>
        <p:spPr>
          <a:xfrm flipV="1">
            <a:off x="8871894" y="2223601"/>
            <a:ext cx="363689" cy="927789"/>
          </a:xfrm>
          <a:custGeom>
            <a:avLst/>
            <a:gdLst>
              <a:gd name="connsiteX0" fmla="*/ 9167091 w 9167091"/>
              <a:gd name="connsiteY0" fmla="*/ 5137727 h 5149273"/>
              <a:gd name="connsiteX1" fmla="*/ 11546 w 9167091"/>
              <a:gd name="connsiteY1" fmla="*/ 5149273 h 5149273"/>
              <a:gd name="connsiteX2" fmla="*/ 0 w 9167091"/>
              <a:gd name="connsiteY2" fmla="*/ 0 h 5149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67091" h="5149273">
                <a:moveTo>
                  <a:pt x="9167091" y="5137727"/>
                </a:moveTo>
                <a:lnTo>
                  <a:pt x="11546" y="5149273"/>
                </a:lnTo>
                <a:cubicBezTo>
                  <a:pt x="7697" y="3432849"/>
                  <a:pt x="3849" y="1716424"/>
                  <a:pt x="0" y="0"/>
                </a:cubicBezTo>
              </a:path>
            </a:pathLst>
          </a:custGeom>
          <a:ln w="12700" cmpd="sng">
            <a:solidFill>
              <a:schemeClr val="accent4"/>
            </a:solidFill>
            <a:headEnd type="oval" w="lg" len="lg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 dirty="0">
              <a:latin typeface="Source Sans Pro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9352403" y="1966459"/>
            <a:ext cx="2235200" cy="728533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89000"/>
              </a:lnSpc>
            </a:pPr>
            <a:r>
              <a:rPr lang="en-US" sz="2133" dirty="0" smtClean="0">
                <a:latin typeface="Bebas Neue" charset="0"/>
                <a:ea typeface="Bebas Neue" charset="0"/>
                <a:cs typeface="Bebas Neue" charset="0"/>
              </a:rPr>
              <a:t>Sample Text</a:t>
            </a:r>
            <a:endParaRPr lang="en-US" sz="2133" dirty="0">
              <a:latin typeface="Bebas Neue" charset="0"/>
              <a:ea typeface="Bebas Neue" charset="0"/>
              <a:cs typeface="Bebas Neue" charset="0"/>
            </a:endParaRPr>
          </a:p>
          <a:p>
            <a:pPr>
              <a:lnSpc>
                <a:spcPct val="89000"/>
              </a:lnSpc>
            </a:pPr>
            <a:r>
              <a:rPr lang="en-US" sz="1200" dirty="0" err="1">
                <a:latin typeface="Source Sans Pro" charset="0"/>
              </a:rPr>
              <a:t>Donec</a:t>
            </a:r>
            <a:r>
              <a:rPr lang="en-US" sz="1200" dirty="0">
                <a:latin typeface="Source Sans Pro" charset="0"/>
              </a:rPr>
              <a:t> dapibus ex tortor, </a:t>
            </a:r>
            <a:r>
              <a:rPr lang="en-US" sz="1200" dirty="0" err="1">
                <a:latin typeface="Source Sans Pro" charset="0"/>
              </a:rPr>
              <a:t>pellentesque</a:t>
            </a:r>
            <a:endParaRPr lang="en-US" sz="1200" dirty="0">
              <a:latin typeface="Source Sans Pro" charset="0"/>
            </a:endParaRPr>
          </a:p>
        </p:txBody>
      </p:sp>
      <p:sp>
        <p:nvSpPr>
          <p:cNvPr id="25" name="Freeform 24"/>
          <p:cNvSpPr/>
          <p:nvPr/>
        </p:nvSpPr>
        <p:spPr>
          <a:xfrm>
            <a:off x="7564668" y="4226943"/>
            <a:ext cx="486056" cy="1304428"/>
          </a:xfrm>
          <a:custGeom>
            <a:avLst/>
            <a:gdLst>
              <a:gd name="connsiteX0" fmla="*/ 9167091 w 9167091"/>
              <a:gd name="connsiteY0" fmla="*/ 5137727 h 5149273"/>
              <a:gd name="connsiteX1" fmla="*/ 11546 w 9167091"/>
              <a:gd name="connsiteY1" fmla="*/ 5149273 h 5149273"/>
              <a:gd name="connsiteX2" fmla="*/ 0 w 9167091"/>
              <a:gd name="connsiteY2" fmla="*/ 0 h 5149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67091" h="5149273">
                <a:moveTo>
                  <a:pt x="9167091" y="5137727"/>
                </a:moveTo>
                <a:lnTo>
                  <a:pt x="11546" y="5149273"/>
                </a:lnTo>
                <a:cubicBezTo>
                  <a:pt x="7697" y="3432849"/>
                  <a:pt x="3849" y="1716424"/>
                  <a:pt x="0" y="0"/>
                </a:cubicBezTo>
              </a:path>
            </a:pathLst>
          </a:custGeom>
          <a:ln w="12700" cmpd="sng">
            <a:solidFill>
              <a:schemeClr val="accent3"/>
            </a:solidFill>
            <a:headEnd type="oval" w="lg" len="lg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 dirty="0">
              <a:latin typeface="Source Sans Pro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8167903" y="5295485"/>
            <a:ext cx="2235200" cy="728533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89000"/>
              </a:lnSpc>
            </a:pPr>
            <a:r>
              <a:rPr lang="en-US" sz="2133" dirty="0" smtClean="0">
                <a:latin typeface="Bebas Neue" charset="0"/>
                <a:ea typeface="Bebas Neue" charset="0"/>
                <a:cs typeface="Bebas Neue" charset="0"/>
              </a:rPr>
              <a:t>Sample Text</a:t>
            </a:r>
            <a:endParaRPr lang="en-US" sz="2133" dirty="0">
              <a:latin typeface="Bebas Neue" charset="0"/>
              <a:ea typeface="Bebas Neue" charset="0"/>
              <a:cs typeface="Bebas Neue" charset="0"/>
            </a:endParaRPr>
          </a:p>
          <a:p>
            <a:pPr>
              <a:lnSpc>
                <a:spcPct val="89000"/>
              </a:lnSpc>
            </a:pPr>
            <a:r>
              <a:rPr lang="en-US" sz="1200" dirty="0" err="1">
                <a:latin typeface="Source Sans Pro" charset="0"/>
              </a:rPr>
              <a:t>Donec</a:t>
            </a:r>
            <a:r>
              <a:rPr lang="en-US" sz="1200" dirty="0">
                <a:latin typeface="Source Sans Pro" charset="0"/>
              </a:rPr>
              <a:t> dapibus ex tortor, </a:t>
            </a:r>
            <a:r>
              <a:rPr lang="en-US" sz="1200" dirty="0" err="1">
                <a:latin typeface="Source Sans Pro" charset="0"/>
              </a:rPr>
              <a:t>pellentesque</a:t>
            </a:r>
            <a:endParaRPr lang="en-US" sz="1200" dirty="0">
              <a:latin typeface="Source Sans Pro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3910714" y="3388765"/>
            <a:ext cx="703409" cy="600805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89000"/>
              </a:lnSpc>
            </a:pPr>
            <a:r>
              <a:rPr lang="en-US" sz="3600" dirty="0" smtClean="0">
                <a:solidFill>
                  <a:schemeClr val="accent1"/>
                </a:solidFill>
                <a:latin typeface="linea-basic-10" panose="02000509000000000000" pitchFamily="49" charset="0"/>
              </a:rPr>
              <a:t>f</a:t>
            </a:r>
            <a:endParaRPr lang="en-US" sz="2000" dirty="0">
              <a:solidFill>
                <a:schemeClr val="accent1"/>
              </a:solidFill>
              <a:latin typeface="linea-basic-10" panose="02000509000000000000" pitchFamily="49" charset="0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5560564" y="3388765"/>
            <a:ext cx="703409" cy="600805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89000"/>
              </a:lnSpc>
            </a:pPr>
            <a:r>
              <a:rPr lang="en-US" sz="3600" dirty="0" smtClean="0">
                <a:solidFill>
                  <a:schemeClr val="accent2"/>
                </a:solidFill>
                <a:latin typeface="linea-basic-10" panose="02000509000000000000" pitchFamily="49" charset="0"/>
              </a:rPr>
              <a:t>b</a:t>
            </a:r>
            <a:endParaRPr lang="en-US" sz="2000" dirty="0">
              <a:solidFill>
                <a:schemeClr val="accent2"/>
              </a:solidFill>
              <a:latin typeface="linea-basic-10" panose="02000509000000000000" pitchFamily="49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6888338" y="3388765"/>
            <a:ext cx="703409" cy="600805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89000"/>
              </a:lnSpc>
            </a:pPr>
            <a:r>
              <a:rPr lang="en-US" sz="3600" dirty="0" smtClean="0">
                <a:solidFill>
                  <a:schemeClr val="accent3"/>
                </a:solidFill>
                <a:latin typeface="linea-basic-10" panose="02000509000000000000" pitchFamily="49" charset="0"/>
              </a:rPr>
              <a:t>n</a:t>
            </a:r>
            <a:endParaRPr lang="en-US" sz="2000" dirty="0">
              <a:solidFill>
                <a:schemeClr val="accent3"/>
              </a:solidFill>
              <a:latin typeface="linea-basic-10" panose="02000509000000000000" pitchFamily="49" charset="0"/>
            </a:endParaRPr>
          </a:p>
        </p:txBody>
      </p:sp>
      <p:sp>
        <p:nvSpPr>
          <p:cNvPr id="31" name="Rectangle 30"/>
          <p:cNvSpPr/>
          <p:nvPr/>
        </p:nvSpPr>
        <p:spPr>
          <a:xfrm>
            <a:off x="8267497" y="3388765"/>
            <a:ext cx="703409" cy="600805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89000"/>
              </a:lnSpc>
            </a:pPr>
            <a:r>
              <a:rPr lang="en-US" sz="3600" dirty="0" smtClean="0">
                <a:solidFill>
                  <a:schemeClr val="accent4"/>
                </a:solidFill>
                <a:latin typeface="linea-basic-10" panose="02000509000000000000" pitchFamily="49" charset="0"/>
              </a:rPr>
              <a:t>c</a:t>
            </a:r>
            <a:endParaRPr lang="en-US" sz="2000" dirty="0">
              <a:solidFill>
                <a:schemeClr val="accent4"/>
              </a:solidFill>
              <a:latin typeface="linea-basic-10" panose="02000509000000000000" pitchFamily="49" charset="0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Process infographic</a:t>
            </a:r>
          </a:p>
        </p:txBody>
      </p:sp>
    </p:spTree>
    <p:extLst>
      <p:ext uri="{BB962C8B-B14F-4D97-AF65-F5344CB8AC3E}">
        <p14:creationId xmlns:p14="http://schemas.microsoft.com/office/powerpoint/2010/main" val="19229322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6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9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13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2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9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16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2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9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2" fill="hold" grpId="0" nodeType="withEffect">
                                  <p:stCondLst>
                                    <p:cond delay="13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5" dur="2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19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" presetClass="entr" presetSubtype="8" accel="18000" decel="8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19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2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195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2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195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19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2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  <p:bldP spid="10" grpId="0" animBg="1"/>
      <p:bldP spid="11" grpId="0" animBg="1"/>
      <p:bldP spid="15" grpId="0" animBg="1"/>
      <p:bldP spid="16" grpId="0"/>
      <p:bldP spid="17" grpId="0" animBg="1"/>
      <p:bldP spid="18" grpId="0"/>
      <p:bldP spid="23" grpId="0" animBg="1"/>
      <p:bldP spid="24" grpId="0"/>
      <p:bldP spid="25" grpId="0" animBg="1"/>
      <p:bldP spid="26" grpId="0"/>
      <p:bldP spid="28" grpId="0"/>
      <p:bldP spid="29" grpId="0"/>
      <p:bldP spid="30" grpId="0"/>
      <p:bldP spid="31" grpId="0"/>
    </p:bld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7276261" y="1986706"/>
            <a:ext cx="1808965" cy="1341109"/>
          </a:xfrm>
          <a:custGeom>
            <a:avLst/>
            <a:gdLst>
              <a:gd name="T0" fmla="*/ 230 w 419"/>
              <a:gd name="T1" fmla="*/ 0 h 439"/>
              <a:gd name="T2" fmla="*/ 419 w 419"/>
              <a:gd name="T3" fmla="*/ 439 h 439"/>
              <a:gd name="T4" fmla="*/ 189 w 419"/>
              <a:gd name="T5" fmla="*/ 439 h 439"/>
              <a:gd name="T6" fmla="*/ 0 w 419"/>
              <a:gd name="T7" fmla="*/ 0 h 439"/>
              <a:gd name="T8" fmla="*/ 106 w 419"/>
              <a:gd name="T9" fmla="*/ 0 h 439"/>
              <a:gd name="T10" fmla="*/ 230 w 419"/>
              <a:gd name="T11" fmla="*/ 0 h 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19" h="439">
                <a:moveTo>
                  <a:pt x="230" y="0"/>
                </a:moveTo>
                <a:lnTo>
                  <a:pt x="419" y="439"/>
                </a:lnTo>
                <a:lnTo>
                  <a:pt x="189" y="439"/>
                </a:lnTo>
                <a:lnTo>
                  <a:pt x="0" y="0"/>
                </a:lnTo>
                <a:lnTo>
                  <a:pt x="106" y="0"/>
                </a:lnTo>
                <a:lnTo>
                  <a:pt x="230" y="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8" name="Freeform 6"/>
          <p:cNvSpPr>
            <a:spLocks/>
          </p:cNvSpPr>
          <p:nvPr/>
        </p:nvSpPr>
        <p:spPr bwMode="auto">
          <a:xfrm>
            <a:off x="5380951" y="2591134"/>
            <a:ext cx="1813282" cy="1762643"/>
          </a:xfrm>
          <a:custGeom>
            <a:avLst/>
            <a:gdLst>
              <a:gd name="T0" fmla="*/ 230 w 420"/>
              <a:gd name="T1" fmla="*/ 0 h 439"/>
              <a:gd name="T2" fmla="*/ 420 w 420"/>
              <a:gd name="T3" fmla="*/ 439 h 439"/>
              <a:gd name="T4" fmla="*/ 190 w 420"/>
              <a:gd name="T5" fmla="*/ 439 h 439"/>
              <a:gd name="T6" fmla="*/ 0 w 420"/>
              <a:gd name="T7" fmla="*/ 0 h 439"/>
              <a:gd name="T8" fmla="*/ 230 w 420"/>
              <a:gd name="T9" fmla="*/ 0 h 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0" h="439">
                <a:moveTo>
                  <a:pt x="230" y="0"/>
                </a:moveTo>
                <a:lnTo>
                  <a:pt x="420" y="439"/>
                </a:lnTo>
                <a:lnTo>
                  <a:pt x="190" y="439"/>
                </a:lnTo>
                <a:lnTo>
                  <a:pt x="0" y="0"/>
                </a:lnTo>
                <a:lnTo>
                  <a:pt x="230" y="0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9" name="Freeform 7"/>
          <p:cNvSpPr>
            <a:spLocks/>
          </p:cNvSpPr>
          <p:nvPr/>
        </p:nvSpPr>
        <p:spPr bwMode="auto">
          <a:xfrm>
            <a:off x="3489957" y="3195561"/>
            <a:ext cx="1808965" cy="1886676"/>
          </a:xfrm>
          <a:custGeom>
            <a:avLst/>
            <a:gdLst>
              <a:gd name="T0" fmla="*/ 230 w 419"/>
              <a:gd name="T1" fmla="*/ 0 h 437"/>
              <a:gd name="T2" fmla="*/ 419 w 419"/>
              <a:gd name="T3" fmla="*/ 437 h 437"/>
              <a:gd name="T4" fmla="*/ 189 w 419"/>
              <a:gd name="T5" fmla="*/ 437 h 437"/>
              <a:gd name="T6" fmla="*/ 0 w 419"/>
              <a:gd name="T7" fmla="*/ 0 h 437"/>
              <a:gd name="T8" fmla="*/ 230 w 419"/>
              <a:gd name="T9" fmla="*/ 0 h 4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9" h="437">
                <a:moveTo>
                  <a:pt x="230" y="0"/>
                </a:moveTo>
                <a:lnTo>
                  <a:pt x="419" y="437"/>
                </a:lnTo>
                <a:lnTo>
                  <a:pt x="189" y="437"/>
                </a:lnTo>
                <a:lnTo>
                  <a:pt x="0" y="0"/>
                </a:lnTo>
                <a:lnTo>
                  <a:pt x="230" y="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10" name="Freeform 8"/>
          <p:cNvSpPr>
            <a:spLocks/>
          </p:cNvSpPr>
          <p:nvPr/>
        </p:nvSpPr>
        <p:spPr bwMode="auto">
          <a:xfrm>
            <a:off x="6201244" y="1986706"/>
            <a:ext cx="2055053" cy="2367070"/>
          </a:xfrm>
          <a:custGeom>
            <a:avLst/>
            <a:gdLst>
              <a:gd name="T0" fmla="*/ 246 w 476"/>
              <a:gd name="T1" fmla="*/ 0 h 579"/>
              <a:gd name="T2" fmla="*/ 0 w 476"/>
              <a:gd name="T3" fmla="*/ 579 h 579"/>
              <a:gd name="T4" fmla="*/ 227 w 476"/>
              <a:gd name="T5" fmla="*/ 579 h 579"/>
              <a:gd name="T6" fmla="*/ 476 w 476"/>
              <a:gd name="T7" fmla="*/ 0 h 579"/>
              <a:gd name="T8" fmla="*/ 246 w 476"/>
              <a:gd name="T9" fmla="*/ 0 h 5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76" h="579">
                <a:moveTo>
                  <a:pt x="246" y="0"/>
                </a:moveTo>
                <a:lnTo>
                  <a:pt x="0" y="579"/>
                </a:lnTo>
                <a:lnTo>
                  <a:pt x="227" y="579"/>
                </a:lnTo>
                <a:lnTo>
                  <a:pt x="476" y="0"/>
                </a:lnTo>
                <a:lnTo>
                  <a:pt x="24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11" name="Freeform 9"/>
          <p:cNvSpPr>
            <a:spLocks/>
          </p:cNvSpPr>
          <p:nvPr/>
        </p:nvSpPr>
        <p:spPr bwMode="auto">
          <a:xfrm>
            <a:off x="4305933" y="2591134"/>
            <a:ext cx="2068004" cy="2491103"/>
          </a:xfrm>
          <a:custGeom>
            <a:avLst/>
            <a:gdLst>
              <a:gd name="T0" fmla="*/ 249 w 479"/>
              <a:gd name="T1" fmla="*/ 0 h 577"/>
              <a:gd name="T2" fmla="*/ 0 w 479"/>
              <a:gd name="T3" fmla="*/ 577 h 577"/>
              <a:gd name="T4" fmla="*/ 230 w 479"/>
              <a:gd name="T5" fmla="*/ 577 h 577"/>
              <a:gd name="T6" fmla="*/ 479 w 479"/>
              <a:gd name="T7" fmla="*/ 0 h 577"/>
              <a:gd name="T8" fmla="*/ 249 w 479"/>
              <a:gd name="T9" fmla="*/ 0 h 5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79" h="577">
                <a:moveTo>
                  <a:pt x="249" y="0"/>
                </a:moveTo>
                <a:lnTo>
                  <a:pt x="0" y="577"/>
                </a:lnTo>
                <a:lnTo>
                  <a:pt x="230" y="577"/>
                </a:lnTo>
                <a:lnTo>
                  <a:pt x="479" y="0"/>
                </a:lnTo>
                <a:lnTo>
                  <a:pt x="24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12" name="Freeform 10"/>
          <p:cNvSpPr>
            <a:spLocks/>
          </p:cNvSpPr>
          <p:nvPr/>
        </p:nvSpPr>
        <p:spPr bwMode="auto">
          <a:xfrm>
            <a:off x="1716869" y="3186925"/>
            <a:ext cx="2766073" cy="3700900"/>
          </a:xfrm>
          <a:custGeom>
            <a:avLst/>
            <a:gdLst>
              <a:gd name="T0" fmla="*/ 249 w 479"/>
              <a:gd name="T1" fmla="*/ 0 h 577"/>
              <a:gd name="T2" fmla="*/ 0 w 479"/>
              <a:gd name="T3" fmla="*/ 577 h 577"/>
              <a:gd name="T4" fmla="*/ 230 w 479"/>
              <a:gd name="T5" fmla="*/ 577 h 577"/>
              <a:gd name="T6" fmla="*/ 479 w 479"/>
              <a:gd name="T7" fmla="*/ 0 h 577"/>
              <a:gd name="T8" fmla="*/ 249 w 479"/>
              <a:gd name="T9" fmla="*/ 0 h 577"/>
              <a:gd name="connsiteX0" fmla="*/ 8465 w 10000"/>
              <a:gd name="connsiteY0" fmla="*/ 0 h 10018"/>
              <a:gd name="connsiteX1" fmla="*/ 0 w 10000"/>
              <a:gd name="connsiteY1" fmla="*/ 10018 h 10018"/>
              <a:gd name="connsiteX2" fmla="*/ 4802 w 10000"/>
              <a:gd name="connsiteY2" fmla="*/ 10018 h 10018"/>
              <a:gd name="connsiteX3" fmla="*/ 10000 w 10000"/>
              <a:gd name="connsiteY3" fmla="*/ 18 h 10018"/>
              <a:gd name="connsiteX4" fmla="*/ 8465 w 10000"/>
              <a:gd name="connsiteY4" fmla="*/ 0 h 10018"/>
              <a:gd name="connsiteX0" fmla="*/ 8155 w 10000"/>
              <a:gd name="connsiteY0" fmla="*/ 19 h 10000"/>
              <a:gd name="connsiteX1" fmla="*/ 0 w 10000"/>
              <a:gd name="connsiteY1" fmla="*/ 10000 h 10000"/>
              <a:gd name="connsiteX2" fmla="*/ 4802 w 10000"/>
              <a:gd name="connsiteY2" fmla="*/ 10000 h 10000"/>
              <a:gd name="connsiteX3" fmla="*/ 10000 w 10000"/>
              <a:gd name="connsiteY3" fmla="*/ 0 h 10000"/>
              <a:gd name="connsiteX4" fmla="*/ 8155 w 10000"/>
              <a:gd name="connsiteY4" fmla="*/ 19 h 10000"/>
              <a:gd name="connsiteX0" fmla="*/ 8176 w 10000"/>
              <a:gd name="connsiteY0" fmla="*/ 1 h 10000"/>
              <a:gd name="connsiteX1" fmla="*/ 0 w 10000"/>
              <a:gd name="connsiteY1" fmla="*/ 10000 h 10000"/>
              <a:gd name="connsiteX2" fmla="*/ 4802 w 10000"/>
              <a:gd name="connsiteY2" fmla="*/ 10000 h 10000"/>
              <a:gd name="connsiteX3" fmla="*/ 10000 w 10000"/>
              <a:gd name="connsiteY3" fmla="*/ 0 h 10000"/>
              <a:gd name="connsiteX4" fmla="*/ 8176 w 10000"/>
              <a:gd name="connsiteY4" fmla="*/ 1 h 10000"/>
              <a:gd name="connsiteX0" fmla="*/ 8114 w 10000"/>
              <a:gd name="connsiteY0" fmla="*/ 0 h 10017"/>
              <a:gd name="connsiteX1" fmla="*/ 0 w 10000"/>
              <a:gd name="connsiteY1" fmla="*/ 10017 h 10017"/>
              <a:gd name="connsiteX2" fmla="*/ 4802 w 10000"/>
              <a:gd name="connsiteY2" fmla="*/ 10017 h 10017"/>
              <a:gd name="connsiteX3" fmla="*/ 10000 w 10000"/>
              <a:gd name="connsiteY3" fmla="*/ 17 h 10017"/>
              <a:gd name="connsiteX4" fmla="*/ 8114 w 10000"/>
              <a:gd name="connsiteY4" fmla="*/ 0 h 10017"/>
              <a:gd name="connsiteX0" fmla="*/ 5736 w 7622"/>
              <a:gd name="connsiteY0" fmla="*/ 0 h 10017"/>
              <a:gd name="connsiteX1" fmla="*/ 0 w 7622"/>
              <a:gd name="connsiteY1" fmla="*/ 10017 h 10017"/>
              <a:gd name="connsiteX2" fmla="*/ 2424 w 7622"/>
              <a:gd name="connsiteY2" fmla="*/ 10017 h 10017"/>
              <a:gd name="connsiteX3" fmla="*/ 7622 w 7622"/>
              <a:gd name="connsiteY3" fmla="*/ 17 h 10017"/>
              <a:gd name="connsiteX4" fmla="*/ 5736 w 7622"/>
              <a:gd name="connsiteY4" fmla="*/ 0 h 10017"/>
              <a:gd name="connsiteX0" fmla="*/ 4543 w 7017"/>
              <a:gd name="connsiteY0" fmla="*/ 0 h 10000"/>
              <a:gd name="connsiteX1" fmla="*/ 0 w 7017"/>
              <a:gd name="connsiteY1" fmla="*/ 6272 h 10000"/>
              <a:gd name="connsiteX2" fmla="*/ 197 w 7017"/>
              <a:gd name="connsiteY2" fmla="*/ 10000 h 10000"/>
              <a:gd name="connsiteX3" fmla="*/ 7017 w 7017"/>
              <a:gd name="connsiteY3" fmla="*/ 17 h 10000"/>
              <a:gd name="connsiteX4" fmla="*/ 4543 w 7017"/>
              <a:gd name="connsiteY4" fmla="*/ 0 h 10000"/>
              <a:gd name="connsiteX0" fmla="*/ 6474 w 10000"/>
              <a:gd name="connsiteY0" fmla="*/ 0 h 6641"/>
              <a:gd name="connsiteX1" fmla="*/ 0 w 10000"/>
              <a:gd name="connsiteY1" fmla="*/ 6272 h 6641"/>
              <a:gd name="connsiteX2" fmla="*/ 3759 w 10000"/>
              <a:gd name="connsiteY2" fmla="*/ 6364 h 6641"/>
              <a:gd name="connsiteX3" fmla="*/ 10000 w 10000"/>
              <a:gd name="connsiteY3" fmla="*/ 17 h 6641"/>
              <a:gd name="connsiteX4" fmla="*/ 6474 w 10000"/>
              <a:gd name="connsiteY4" fmla="*/ 0 h 6641"/>
              <a:gd name="connsiteX0" fmla="*/ 3288 w 9529"/>
              <a:gd name="connsiteY0" fmla="*/ 9583 h 9783"/>
              <a:gd name="connsiteX1" fmla="*/ 9529 w 9529"/>
              <a:gd name="connsiteY1" fmla="*/ 26 h 9783"/>
              <a:gd name="connsiteX2" fmla="*/ 6003 w 9529"/>
              <a:gd name="connsiteY2" fmla="*/ 0 h 9783"/>
              <a:gd name="connsiteX3" fmla="*/ 0 w 9529"/>
              <a:gd name="connsiteY3" fmla="*/ 9783 h 9783"/>
              <a:gd name="connsiteX0" fmla="*/ 3694 w 10243"/>
              <a:gd name="connsiteY0" fmla="*/ 9796 h 9796"/>
              <a:gd name="connsiteX1" fmla="*/ 10243 w 10243"/>
              <a:gd name="connsiteY1" fmla="*/ 27 h 9796"/>
              <a:gd name="connsiteX2" fmla="*/ 6543 w 10243"/>
              <a:gd name="connsiteY2" fmla="*/ 0 h 9796"/>
              <a:gd name="connsiteX3" fmla="*/ 0 w 10243"/>
              <a:gd name="connsiteY3" fmla="*/ 9716 h 9796"/>
              <a:gd name="connsiteX0" fmla="*/ 3883 w 10277"/>
              <a:gd name="connsiteY0" fmla="*/ 10000 h 10092"/>
              <a:gd name="connsiteX1" fmla="*/ 10277 w 10277"/>
              <a:gd name="connsiteY1" fmla="*/ 28 h 10092"/>
              <a:gd name="connsiteX2" fmla="*/ 6665 w 10277"/>
              <a:gd name="connsiteY2" fmla="*/ 0 h 10092"/>
              <a:gd name="connsiteX3" fmla="*/ 0 w 10277"/>
              <a:gd name="connsiteY3" fmla="*/ 10092 h 10092"/>
              <a:gd name="connsiteX0" fmla="*/ 3664 w 10058"/>
              <a:gd name="connsiteY0" fmla="*/ 10000 h 10000"/>
              <a:gd name="connsiteX1" fmla="*/ 10058 w 10058"/>
              <a:gd name="connsiteY1" fmla="*/ 28 h 10000"/>
              <a:gd name="connsiteX2" fmla="*/ 6446 w 10058"/>
              <a:gd name="connsiteY2" fmla="*/ 0 h 10000"/>
              <a:gd name="connsiteX3" fmla="*/ 0 w 10058"/>
              <a:gd name="connsiteY3" fmla="*/ 9811 h 10000"/>
              <a:gd name="connsiteX0" fmla="*/ 3719 w 10113"/>
              <a:gd name="connsiteY0" fmla="*/ 10000 h 10000"/>
              <a:gd name="connsiteX1" fmla="*/ 10113 w 10113"/>
              <a:gd name="connsiteY1" fmla="*/ 28 h 10000"/>
              <a:gd name="connsiteX2" fmla="*/ 6501 w 10113"/>
              <a:gd name="connsiteY2" fmla="*/ 0 h 10000"/>
              <a:gd name="connsiteX3" fmla="*/ 0 w 10113"/>
              <a:gd name="connsiteY3" fmla="*/ 9911 h 10000"/>
              <a:gd name="connsiteX0" fmla="*/ 3746 w 10113"/>
              <a:gd name="connsiteY0" fmla="*/ 9859 h 9911"/>
              <a:gd name="connsiteX1" fmla="*/ 10113 w 10113"/>
              <a:gd name="connsiteY1" fmla="*/ 28 h 9911"/>
              <a:gd name="connsiteX2" fmla="*/ 6501 w 10113"/>
              <a:gd name="connsiteY2" fmla="*/ 0 h 9911"/>
              <a:gd name="connsiteX3" fmla="*/ 0 w 10113"/>
              <a:gd name="connsiteY3" fmla="*/ 9911 h 9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113" h="9911">
                <a:moveTo>
                  <a:pt x="3746" y="9859"/>
                </a:moveTo>
                <a:lnTo>
                  <a:pt x="10113" y="28"/>
                </a:lnTo>
                <a:lnTo>
                  <a:pt x="6501" y="0"/>
                </a:lnTo>
                <a:cubicBezTo>
                  <a:pt x="4290" y="3285"/>
                  <a:pt x="0" y="9911"/>
                  <a:pt x="0" y="9911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13" name="Freeform 11"/>
          <p:cNvSpPr>
            <a:spLocks/>
          </p:cNvSpPr>
          <p:nvPr/>
        </p:nvSpPr>
        <p:spPr bwMode="auto">
          <a:xfrm>
            <a:off x="8092239" y="239842"/>
            <a:ext cx="2611988" cy="3087973"/>
          </a:xfrm>
          <a:custGeom>
            <a:avLst/>
            <a:gdLst>
              <a:gd name="T0" fmla="*/ 605 w 605"/>
              <a:gd name="T1" fmla="*/ 257 h 865"/>
              <a:gd name="T2" fmla="*/ 491 w 605"/>
              <a:gd name="T3" fmla="*/ 0 h 865"/>
              <a:gd name="T4" fmla="*/ 154 w 605"/>
              <a:gd name="T5" fmla="*/ 257 h 865"/>
              <a:gd name="T6" fmla="*/ 266 w 605"/>
              <a:gd name="T7" fmla="*/ 257 h 865"/>
              <a:gd name="T8" fmla="*/ 0 w 605"/>
              <a:gd name="T9" fmla="*/ 865 h 865"/>
              <a:gd name="T10" fmla="*/ 230 w 605"/>
              <a:gd name="T11" fmla="*/ 865 h 865"/>
              <a:gd name="T12" fmla="*/ 493 w 605"/>
              <a:gd name="T13" fmla="*/ 257 h 865"/>
              <a:gd name="T14" fmla="*/ 605 w 605"/>
              <a:gd name="T15" fmla="*/ 257 h 8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05" h="865">
                <a:moveTo>
                  <a:pt x="605" y="257"/>
                </a:moveTo>
                <a:lnTo>
                  <a:pt x="491" y="0"/>
                </a:lnTo>
                <a:lnTo>
                  <a:pt x="154" y="257"/>
                </a:lnTo>
                <a:lnTo>
                  <a:pt x="266" y="257"/>
                </a:lnTo>
                <a:lnTo>
                  <a:pt x="0" y="865"/>
                </a:lnTo>
                <a:lnTo>
                  <a:pt x="230" y="865"/>
                </a:lnTo>
                <a:lnTo>
                  <a:pt x="493" y="257"/>
                </a:lnTo>
                <a:lnTo>
                  <a:pt x="605" y="257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4160725" y="5163205"/>
            <a:ext cx="2779607" cy="8556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Step 01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16" name="Rectangle 15"/>
          <p:cNvSpPr/>
          <p:nvPr/>
        </p:nvSpPr>
        <p:spPr>
          <a:xfrm>
            <a:off x="6050644" y="4432193"/>
            <a:ext cx="2779607" cy="8556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Step 02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17" name="Rectangle 16"/>
          <p:cNvSpPr/>
          <p:nvPr/>
        </p:nvSpPr>
        <p:spPr>
          <a:xfrm>
            <a:off x="7926647" y="3406231"/>
            <a:ext cx="2779607" cy="8556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Step 03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Process infographic</a:t>
            </a:r>
          </a:p>
        </p:txBody>
      </p:sp>
    </p:spTree>
    <p:extLst>
      <p:ext uri="{BB962C8B-B14F-4D97-AF65-F5344CB8AC3E}">
        <p14:creationId xmlns:p14="http://schemas.microsoft.com/office/powerpoint/2010/main" val="5015603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2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2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2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</p:bld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/>
          <p:cNvGrpSpPr/>
          <p:nvPr/>
        </p:nvGrpSpPr>
        <p:grpSpPr>
          <a:xfrm>
            <a:off x="3973801" y="1580504"/>
            <a:ext cx="3149699" cy="1518190"/>
            <a:chOff x="3973801" y="1580504"/>
            <a:chExt cx="3149699" cy="1518190"/>
          </a:xfrm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6696459" y="1580504"/>
              <a:ext cx="427041" cy="876431"/>
            </a:xfrm>
            <a:custGeom>
              <a:avLst/>
              <a:gdLst>
                <a:gd name="T0" fmla="*/ 197 w 197"/>
                <a:gd name="T1" fmla="*/ 183 h 366"/>
                <a:gd name="T2" fmla="*/ 0 w 197"/>
                <a:gd name="T3" fmla="*/ 366 h 366"/>
                <a:gd name="T4" fmla="*/ 0 w 197"/>
                <a:gd name="T5" fmla="*/ 183 h 366"/>
                <a:gd name="T6" fmla="*/ 0 w 197"/>
                <a:gd name="T7" fmla="*/ 0 h 366"/>
                <a:gd name="T8" fmla="*/ 197 w 197"/>
                <a:gd name="T9" fmla="*/ 18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366">
                  <a:moveTo>
                    <a:pt x="197" y="183"/>
                  </a:moveTo>
                  <a:lnTo>
                    <a:pt x="0" y="366"/>
                  </a:lnTo>
                  <a:lnTo>
                    <a:pt x="0" y="183"/>
                  </a:lnTo>
                  <a:lnTo>
                    <a:pt x="0" y="0"/>
                  </a:lnTo>
                  <a:lnTo>
                    <a:pt x="19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3973801" y="1824756"/>
              <a:ext cx="2850553" cy="1273938"/>
            </a:xfrm>
            <a:custGeom>
              <a:avLst/>
              <a:gdLst>
                <a:gd name="T0" fmla="*/ 504 w 555"/>
                <a:gd name="T1" fmla="*/ 224 h 224"/>
                <a:gd name="T2" fmla="*/ 112 w 555"/>
                <a:gd name="T3" fmla="*/ 224 h 224"/>
                <a:gd name="T4" fmla="*/ 0 w 555"/>
                <a:gd name="T5" fmla="*/ 112 h 224"/>
                <a:gd name="T6" fmla="*/ 112 w 555"/>
                <a:gd name="T7" fmla="*/ 0 h 224"/>
                <a:gd name="T8" fmla="*/ 555 w 555"/>
                <a:gd name="T9" fmla="*/ 0 h 224"/>
                <a:gd name="T10" fmla="*/ 555 w 555"/>
                <a:gd name="T11" fmla="*/ 68 h 224"/>
                <a:gd name="T12" fmla="*/ 112 w 555"/>
                <a:gd name="T13" fmla="*/ 68 h 224"/>
                <a:gd name="T14" fmla="*/ 68 w 555"/>
                <a:gd name="T15" fmla="*/ 112 h 224"/>
                <a:gd name="T16" fmla="*/ 112 w 555"/>
                <a:gd name="T17" fmla="*/ 156 h 224"/>
                <a:gd name="T18" fmla="*/ 504 w 555"/>
                <a:gd name="T19" fmla="*/ 156 h 224"/>
                <a:gd name="T20" fmla="*/ 504 w 555"/>
                <a:gd name="T21" fmla="*/ 22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5" h="224">
                  <a:moveTo>
                    <a:pt x="504" y="224"/>
                  </a:moveTo>
                  <a:cubicBezTo>
                    <a:pt x="112" y="224"/>
                    <a:pt x="112" y="224"/>
                    <a:pt x="112" y="224"/>
                  </a:cubicBezTo>
                  <a:cubicBezTo>
                    <a:pt x="50" y="224"/>
                    <a:pt x="0" y="174"/>
                    <a:pt x="0" y="112"/>
                  </a:cubicBezTo>
                  <a:cubicBezTo>
                    <a:pt x="0" y="50"/>
                    <a:pt x="50" y="0"/>
                    <a:pt x="112" y="0"/>
                  </a:cubicBezTo>
                  <a:cubicBezTo>
                    <a:pt x="555" y="0"/>
                    <a:pt x="555" y="0"/>
                    <a:pt x="555" y="0"/>
                  </a:cubicBezTo>
                  <a:cubicBezTo>
                    <a:pt x="555" y="68"/>
                    <a:pt x="555" y="68"/>
                    <a:pt x="555" y="68"/>
                  </a:cubicBezTo>
                  <a:cubicBezTo>
                    <a:pt x="112" y="68"/>
                    <a:pt x="112" y="68"/>
                    <a:pt x="112" y="68"/>
                  </a:cubicBezTo>
                  <a:cubicBezTo>
                    <a:pt x="88" y="68"/>
                    <a:pt x="68" y="88"/>
                    <a:pt x="68" y="112"/>
                  </a:cubicBezTo>
                  <a:cubicBezTo>
                    <a:pt x="68" y="136"/>
                    <a:pt x="88" y="156"/>
                    <a:pt x="112" y="156"/>
                  </a:cubicBezTo>
                  <a:cubicBezTo>
                    <a:pt x="504" y="156"/>
                    <a:pt x="504" y="156"/>
                    <a:pt x="504" y="156"/>
                  </a:cubicBezTo>
                  <a:lnTo>
                    <a:pt x="504" y="22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5803358" y="2468908"/>
            <a:ext cx="2423512" cy="1511006"/>
            <a:chOff x="5803358" y="2468908"/>
            <a:chExt cx="2423512" cy="1511006"/>
          </a:xfrm>
        </p:grpSpPr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5803358" y="2713160"/>
              <a:ext cx="2423512" cy="1266754"/>
            </a:xfrm>
            <a:custGeom>
              <a:avLst/>
              <a:gdLst>
                <a:gd name="T0" fmla="*/ 0 w 472"/>
                <a:gd name="T1" fmla="*/ 223 h 223"/>
                <a:gd name="T2" fmla="*/ 360 w 472"/>
                <a:gd name="T3" fmla="*/ 223 h 223"/>
                <a:gd name="T4" fmla="*/ 472 w 472"/>
                <a:gd name="T5" fmla="*/ 111 h 223"/>
                <a:gd name="T6" fmla="*/ 360 w 472"/>
                <a:gd name="T7" fmla="*/ 0 h 223"/>
                <a:gd name="T8" fmla="*/ 123 w 472"/>
                <a:gd name="T9" fmla="*/ 0 h 223"/>
                <a:gd name="T10" fmla="*/ 123 w 472"/>
                <a:gd name="T11" fmla="*/ 68 h 223"/>
                <a:gd name="T12" fmla="*/ 360 w 472"/>
                <a:gd name="T13" fmla="*/ 68 h 223"/>
                <a:gd name="T14" fmla="*/ 403 w 472"/>
                <a:gd name="T15" fmla="*/ 111 h 223"/>
                <a:gd name="T16" fmla="*/ 360 w 472"/>
                <a:gd name="T17" fmla="*/ 155 h 223"/>
                <a:gd name="T18" fmla="*/ 0 w 472"/>
                <a:gd name="T19" fmla="*/ 155 h 223"/>
                <a:gd name="T20" fmla="*/ 0 w 472"/>
                <a:gd name="T21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2" h="223">
                  <a:moveTo>
                    <a:pt x="0" y="223"/>
                  </a:moveTo>
                  <a:cubicBezTo>
                    <a:pt x="360" y="223"/>
                    <a:pt x="360" y="223"/>
                    <a:pt x="360" y="223"/>
                  </a:cubicBezTo>
                  <a:cubicBezTo>
                    <a:pt x="421" y="223"/>
                    <a:pt x="472" y="173"/>
                    <a:pt x="472" y="111"/>
                  </a:cubicBezTo>
                  <a:cubicBezTo>
                    <a:pt x="472" y="50"/>
                    <a:pt x="421" y="0"/>
                    <a:pt x="360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23" y="68"/>
                    <a:pt x="123" y="68"/>
                    <a:pt x="123" y="68"/>
                  </a:cubicBezTo>
                  <a:cubicBezTo>
                    <a:pt x="360" y="68"/>
                    <a:pt x="360" y="68"/>
                    <a:pt x="360" y="68"/>
                  </a:cubicBezTo>
                  <a:cubicBezTo>
                    <a:pt x="384" y="68"/>
                    <a:pt x="403" y="87"/>
                    <a:pt x="403" y="111"/>
                  </a:cubicBezTo>
                  <a:cubicBezTo>
                    <a:pt x="403" y="136"/>
                    <a:pt x="384" y="155"/>
                    <a:pt x="360" y="155"/>
                  </a:cubicBezTo>
                  <a:cubicBezTo>
                    <a:pt x="0" y="155"/>
                    <a:pt x="0" y="155"/>
                    <a:pt x="0" y="155"/>
                  </a:cubicBezTo>
                  <a:lnTo>
                    <a:pt x="0" y="22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6137187" y="2468908"/>
              <a:ext cx="427041" cy="869247"/>
            </a:xfrm>
            <a:custGeom>
              <a:avLst/>
              <a:gdLst>
                <a:gd name="T0" fmla="*/ 0 w 197"/>
                <a:gd name="T1" fmla="*/ 182 h 363"/>
                <a:gd name="T2" fmla="*/ 197 w 197"/>
                <a:gd name="T3" fmla="*/ 363 h 363"/>
                <a:gd name="T4" fmla="*/ 197 w 197"/>
                <a:gd name="T5" fmla="*/ 182 h 363"/>
                <a:gd name="T6" fmla="*/ 197 w 197"/>
                <a:gd name="T7" fmla="*/ 0 h 363"/>
                <a:gd name="T8" fmla="*/ 0 w 197"/>
                <a:gd name="T9" fmla="*/ 182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363">
                  <a:moveTo>
                    <a:pt x="0" y="182"/>
                  </a:moveTo>
                  <a:lnTo>
                    <a:pt x="197" y="363"/>
                  </a:lnTo>
                  <a:lnTo>
                    <a:pt x="197" y="182"/>
                  </a:lnTo>
                  <a:lnTo>
                    <a:pt x="19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3973801" y="3347734"/>
            <a:ext cx="2590426" cy="1518189"/>
            <a:chOff x="3973801" y="3347734"/>
            <a:chExt cx="2590426" cy="1518189"/>
          </a:xfrm>
        </p:grpSpPr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3973801" y="3591985"/>
              <a:ext cx="2590426" cy="1273938"/>
            </a:xfrm>
            <a:custGeom>
              <a:avLst/>
              <a:gdLst>
                <a:gd name="T0" fmla="*/ 504 w 504"/>
                <a:gd name="T1" fmla="*/ 224 h 224"/>
                <a:gd name="T2" fmla="*/ 112 w 504"/>
                <a:gd name="T3" fmla="*/ 224 h 224"/>
                <a:gd name="T4" fmla="*/ 0 w 504"/>
                <a:gd name="T5" fmla="*/ 112 h 224"/>
                <a:gd name="T6" fmla="*/ 112 w 504"/>
                <a:gd name="T7" fmla="*/ 0 h 224"/>
                <a:gd name="T8" fmla="*/ 382 w 504"/>
                <a:gd name="T9" fmla="*/ 0 h 224"/>
                <a:gd name="T10" fmla="*/ 382 w 504"/>
                <a:gd name="T11" fmla="*/ 68 h 224"/>
                <a:gd name="T12" fmla="*/ 112 w 504"/>
                <a:gd name="T13" fmla="*/ 68 h 224"/>
                <a:gd name="T14" fmla="*/ 68 w 504"/>
                <a:gd name="T15" fmla="*/ 112 h 224"/>
                <a:gd name="T16" fmla="*/ 112 w 504"/>
                <a:gd name="T17" fmla="*/ 156 h 224"/>
                <a:gd name="T18" fmla="*/ 504 w 504"/>
                <a:gd name="T19" fmla="*/ 156 h 224"/>
                <a:gd name="T20" fmla="*/ 504 w 504"/>
                <a:gd name="T21" fmla="*/ 22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4" h="224">
                  <a:moveTo>
                    <a:pt x="504" y="224"/>
                  </a:moveTo>
                  <a:cubicBezTo>
                    <a:pt x="112" y="224"/>
                    <a:pt x="112" y="224"/>
                    <a:pt x="112" y="224"/>
                  </a:cubicBezTo>
                  <a:cubicBezTo>
                    <a:pt x="50" y="224"/>
                    <a:pt x="0" y="174"/>
                    <a:pt x="0" y="112"/>
                  </a:cubicBezTo>
                  <a:cubicBezTo>
                    <a:pt x="0" y="50"/>
                    <a:pt x="50" y="0"/>
                    <a:pt x="112" y="0"/>
                  </a:cubicBezTo>
                  <a:cubicBezTo>
                    <a:pt x="382" y="0"/>
                    <a:pt x="382" y="0"/>
                    <a:pt x="382" y="0"/>
                  </a:cubicBezTo>
                  <a:cubicBezTo>
                    <a:pt x="382" y="68"/>
                    <a:pt x="382" y="68"/>
                    <a:pt x="382" y="68"/>
                  </a:cubicBezTo>
                  <a:cubicBezTo>
                    <a:pt x="112" y="68"/>
                    <a:pt x="112" y="68"/>
                    <a:pt x="112" y="68"/>
                  </a:cubicBezTo>
                  <a:cubicBezTo>
                    <a:pt x="88" y="68"/>
                    <a:pt x="68" y="88"/>
                    <a:pt x="68" y="112"/>
                  </a:cubicBezTo>
                  <a:cubicBezTo>
                    <a:pt x="68" y="136"/>
                    <a:pt x="88" y="156"/>
                    <a:pt x="112" y="156"/>
                  </a:cubicBezTo>
                  <a:cubicBezTo>
                    <a:pt x="504" y="156"/>
                    <a:pt x="504" y="156"/>
                    <a:pt x="504" y="156"/>
                  </a:cubicBezTo>
                  <a:lnTo>
                    <a:pt x="504" y="22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5803358" y="3347734"/>
              <a:ext cx="431376" cy="876431"/>
            </a:xfrm>
            <a:custGeom>
              <a:avLst/>
              <a:gdLst>
                <a:gd name="T0" fmla="*/ 199 w 199"/>
                <a:gd name="T1" fmla="*/ 183 h 366"/>
                <a:gd name="T2" fmla="*/ 0 w 199"/>
                <a:gd name="T3" fmla="*/ 366 h 366"/>
                <a:gd name="T4" fmla="*/ 0 w 199"/>
                <a:gd name="T5" fmla="*/ 183 h 366"/>
                <a:gd name="T6" fmla="*/ 0 w 199"/>
                <a:gd name="T7" fmla="*/ 0 h 366"/>
                <a:gd name="T8" fmla="*/ 199 w 199"/>
                <a:gd name="T9" fmla="*/ 18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" h="366">
                  <a:moveTo>
                    <a:pt x="199" y="183"/>
                  </a:moveTo>
                  <a:lnTo>
                    <a:pt x="0" y="366"/>
                  </a:lnTo>
                  <a:lnTo>
                    <a:pt x="0" y="183"/>
                  </a:lnTo>
                  <a:lnTo>
                    <a:pt x="0" y="0"/>
                  </a:lnTo>
                  <a:lnTo>
                    <a:pt x="199" y="18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5071052" y="4233744"/>
            <a:ext cx="3155818" cy="2699201"/>
            <a:chOff x="5071052" y="4233744"/>
            <a:chExt cx="3155818" cy="2699201"/>
          </a:xfrm>
        </p:grpSpPr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6137187" y="4233744"/>
              <a:ext cx="427041" cy="871642"/>
            </a:xfrm>
            <a:custGeom>
              <a:avLst/>
              <a:gdLst>
                <a:gd name="T0" fmla="*/ 0 w 197"/>
                <a:gd name="T1" fmla="*/ 183 h 364"/>
                <a:gd name="T2" fmla="*/ 197 w 197"/>
                <a:gd name="T3" fmla="*/ 364 h 364"/>
                <a:gd name="T4" fmla="*/ 197 w 197"/>
                <a:gd name="T5" fmla="*/ 183 h 364"/>
                <a:gd name="T6" fmla="*/ 197 w 197"/>
                <a:gd name="T7" fmla="*/ 0 h 364"/>
                <a:gd name="T8" fmla="*/ 0 w 197"/>
                <a:gd name="T9" fmla="*/ 183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364">
                  <a:moveTo>
                    <a:pt x="0" y="183"/>
                  </a:moveTo>
                  <a:lnTo>
                    <a:pt x="197" y="364"/>
                  </a:lnTo>
                  <a:lnTo>
                    <a:pt x="197" y="183"/>
                  </a:lnTo>
                  <a:lnTo>
                    <a:pt x="197" y="0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5803358" y="4477995"/>
              <a:ext cx="2423512" cy="1269149"/>
            </a:xfrm>
            <a:custGeom>
              <a:avLst/>
              <a:gdLst>
                <a:gd name="T0" fmla="*/ 360 w 472"/>
                <a:gd name="T1" fmla="*/ 0 h 223"/>
                <a:gd name="T2" fmla="*/ 123 w 472"/>
                <a:gd name="T3" fmla="*/ 0 h 223"/>
                <a:gd name="T4" fmla="*/ 123 w 472"/>
                <a:gd name="T5" fmla="*/ 68 h 223"/>
                <a:gd name="T6" fmla="*/ 360 w 472"/>
                <a:gd name="T7" fmla="*/ 68 h 223"/>
                <a:gd name="T8" fmla="*/ 403 w 472"/>
                <a:gd name="T9" fmla="*/ 111 h 223"/>
                <a:gd name="T10" fmla="*/ 360 w 472"/>
                <a:gd name="T11" fmla="*/ 155 h 223"/>
                <a:gd name="T12" fmla="*/ 0 w 472"/>
                <a:gd name="T13" fmla="*/ 155 h 223"/>
                <a:gd name="T14" fmla="*/ 0 w 472"/>
                <a:gd name="T15" fmla="*/ 223 h 223"/>
                <a:gd name="T16" fmla="*/ 360 w 472"/>
                <a:gd name="T17" fmla="*/ 223 h 223"/>
                <a:gd name="T18" fmla="*/ 472 w 472"/>
                <a:gd name="T19" fmla="*/ 111 h 223"/>
                <a:gd name="T20" fmla="*/ 360 w 472"/>
                <a:gd name="T21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2" h="223">
                  <a:moveTo>
                    <a:pt x="360" y="0"/>
                  </a:moveTo>
                  <a:cubicBezTo>
                    <a:pt x="123" y="0"/>
                    <a:pt x="123" y="0"/>
                    <a:pt x="123" y="0"/>
                  </a:cubicBezTo>
                  <a:cubicBezTo>
                    <a:pt x="123" y="68"/>
                    <a:pt x="123" y="68"/>
                    <a:pt x="123" y="68"/>
                  </a:cubicBezTo>
                  <a:cubicBezTo>
                    <a:pt x="360" y="68"/>
                    <a:pt x="360" y="68"/>
                    <a:pt x="360" y="68"/>
                  </a:cubicBezTo>
                  <a:cubicBezTo>
                    <a:pt x="384" y="68"/>
                    <a:pt x="403" y="87"/>
                    <a:pt x="403" y="111"/>
                  </a:cubicBezTo>
                  <a:cubicBezTo>
                    <a:pt x="403" y="135"/>
                    <a:pt x="384" y="155"/>
                    <a:pt x="36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223"/>
                    <a:pt x="0" y="223"/>
                    <a:pt x="0" y="223"/>
                  </a:cubicBezTo>
                  <a:cubicBezTo>
                    <a:pt x="360" y="223"/>
                    <a:pt x="360" y="223"/>
                    <a:pt x="360" y="223"/>
                  </a:cubicBezTo>
                  <a:cubicBezTo>
                    <a:pt x="421" y="223"/>
                    <a:pt x="472" y="173"/>
                    <a:pt x="472" y="111"/>
                  </a:cubicBezTo>
                  <a:cubicBezTo>
                    <a:pt x="472" y="50"/>
                    <a:pt x="421" y="0"/>
                    <a:pt x="3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071052" y="5356385"/>
              <a:ext cx="1963284" cy="1273938"/>
            </a:xfrm>
            <a:custGeom>
              <a:avLst/>
              <a:gdLst>
                <a:gd name="T0" fmla="*/ 504 w 504"/>
                <a:gd name="T1" fmla="*/ 224 h 224"/>
                <a:gd name="T2" fmla="*/ 112 w 504"/>
                <a:gd name="T3" fmla="*/ 224 h 224"/>
                <a:gd name="T4" fmla="*/ 0 w 504"/>
                <a:gd name="T5" fmla="*/ 112 h 224"/>
                <a:gd name="T6" fmla="*/ 112 w 504"/>
                <a:gd name="T7" fmla="*/ 0 h 224"/>
                <a:gd name="T8" fmla="*/ 382 w 504"/>
                <a:gd name="T9" fmla="*/ 0 h 224"/>
                <a:gd name="T10" fmla="*/ 382 w 504"/>
                <a:gd name="T11" fmla="*/ 68 h 224"/>
                <a:gd name="T12" fmla="*/ 112 w 504"/>
                <a:gd name="T13" fmla="*/ 68 h 224"/>
                <a:gd name="T14" fmla="*/ 68 w 504"/>
                <a:gd name="T15" fmla="*/ 112 h 224"/>
                <a:gd name="T16" fmla="*/ 112 w 504"/>
                <a:gd name="T17" fmla="*/ 156 h 224"/>
                <a:gd name="T18" fmla="*/ 504 w 504"/>
                <a:gd name="T19" fmla="*/ 156 h 224"/>
                <a:gd name="T20" fmla="*/ 504 w 504"/>
                <a:gd name="T21" fmla="*/ 224 h 224"/>
                <a:gd name="connsiteX0" fmla="*/ 10000 w 10000"/>
                <a:gd name="connsiteY0" fmla="*/ 10000 h 10000"/>
                <a:gd name="connsiteX1" fmla="*/ 2222 w 10000"/>
                <a:gd name="connsiteY1" fmla="*/ 10000 h 10000"/>
                <a:gd name="connsiteX2" fmla="*/ 0 w 10000"/>
                <a:gd name="connsiteY2" fmla="*/ 5000 h 10000"/>
                <a:gd name="connsiteX3" fmla="*/ 2222 w 10000"/>
                <a:gd name="connsiteY3" fmla="*/ 0 h 10000"/>
                <a:gd name="connsiteX4" fmla="*/ 7579 w 10000"/>
                <a:gd name="connsiteY4" fmla="*/ 0 h 10000"/>
                <a:gd name="connsiteX5" fmla="*/ 7579 w 10000"/>
                <a:gd name="connsiteY5" fmla="*/ 3036 h 10000"/>
                <a:gd name="connsiteX6" fmla="*/ 2222 w 10000"/>
                <a:gd name="connsiteY6" fmla="*/ 3036 h 10000"/>
                <a:gd name="connsiteX7" fmla="*/ 1349 w 10000"/>
                <a:gd name="connsiteY7" fmla="*/ 5000 h 10000"/>
                <a:gd name="connsiteX8" fmla="*/ 2222 w 10000"/>
                <a:gd name="connsiteY8" fmla="*/ 6964 h 10000"/>
                <a:gd name="connsiteX9" fmla="*/ 4427 w 10000"/>
                <a:gd name="connsiteY9" fmla="*/ 6942 h 10000"/>
                <a:gd name="connsiteX10" fmla="*/ 10000 w 10000"/>
                <a:gd name="connsiteY10" fmla="*/ 6964 h 10000"/>
                <a:gd name="connsiteX11" fmla="*/ 10000 w 10000"/>
                <a:gd name="connsiteY11" fmla="*/ 10000 h 10000"/>
                <a:gd name="connsiteX0" fmla="*/ 10000 w 10000"/>
                <a:gd name="connsiteY0" fmla="*/ 10000 h 10000"/>
                <a:gd name="connsiteX1" fmla="*/ 5074 w 10000"/>
                <a:gd name="connsiteY1" fmla="*/ 9993 h 10000"/>
                <a:gd name="connsiteX2" fmla="*/ 2222 w 10000"/>
                <a:gd name="connsiteY2" fmla="*/ 10000 h 10000"/>
                <a:gd name="connsiteX3" fmla="*/ 0 w 10000"/>
                <a:gd name="connsiteY3" fmla="*/ 5000 h 10000"/>
                <a:gd name="connsiteX4" fmla="*/ 2222 w 10000"/>
                <a:gd name="connsiteY4" fmla="*/ 0 h 10000"/>
                <a:gd name="connsiteX5" fmla="*/ 7579 w 10000"/>
                <a:gd name="connsiteY5" fmla="*/ 0 h 10000"/>
                <a:gd name="connsiteX6" fmla="*/ 7579 w 10000"/>
                <a:gd name="connsiteY6" fmla="*/ 3036 h 10000"/>
                <a:gd name="connsiteX7" fmla="*/ 2222 w 10000"/>
                <a:gd name="connsiteY7" fmla="*/ 3036 h 10000"/>
                <a:gd name="connsiteX8" fmla="*/ 1349 w 10000"/>
                <a:gd name="connsiteY8" fmla="*/ 5000 h 10000"/>
                <a:gd name="connsiteX9" fmla="*/ 2222 w 10000"/>
                <a:gd name="connsiteY9" fmla="*/ 6964 h 10000"/>
                <a:gd name="connsiteX10" fmla="*/ 4427 w 10000"/>
                <a:gd name="connsiteY10" fmla="*/ 6942 h 10000"/>
                <a:gd name="connsiteX11" fmla="*/ 10000 w 10000"/>
                <a:gd name="connsiteY11" fmla="*/ 6964 h 10000"/>
                <a:gd name="connsiteX12" fmla="*/ 10000 w 10000"/>
                <a:gd name="connsiteY12" fmla="*/ 10000 h 10000"/>
                <a:gd name="connsiteX0" fmla="*/ 10000 w 10000"/>
                <a:gd name="connsiteY0" fmla="*/ 10000 h 10000"/>
                <a:gd name="connsiteX1" fmla="*/ 5074 w 10000"/>
                <a:gd name="connsiteY1" fmla="*/ 9993 h 10000"/>
                <a:gd name="connsiteX2" fmla="*/ 2222 w 10000"/>
                <a:gd name="connsiteY2" fmla="*/ 10000 h 10000"/>
                <a:gd name="connsiteX3" fmla="*/ 0 w 10000"/>
                <a:gd name="connsiteY3" fmla="*/ 5000 h 10000"/>
                <a:gd name="connsiteX4" fmla="*/ 2222 w 10000"/>
                <a:gd name="connsiteY4" fmla="*/ 0 h 10000"/>
                <a:gd name="connsiteX5" fmla="*/ 7579 w 10000"/>
                <a:gd name="connsiteY5" fmla="*/ 0 h 10000"/>
                <a:gd name="connsiteX6" fmla="*/ 7579 w 10000"/>
                <a:gd name="connsiteY6" fmla="*/ 3036 h 10000"/>
                <a:gd name="connsiteX7" fmla="*/ 2222 w 10000"/>
                <a:gd name="connsiteY7" fmla="*/ 3036 h 10000"/>
                <a:gd name="connsiteX8" fmla="*/ 1349 w 10000"/>
                <a:gd name="connsiteY8" fmla="*/ 5000 h 10000"/>
                <a:gd name="connsiteX9" fmla="*/ 2222 w 10000"/>
                <a:gd name="connsiteY9" fmla="*/ 6964 h 10000"/>
                <a:gd name="connsiteX10" fmla="*/ 4427 w 10000"/>
                <a:gd name="connsiteY10" fmla="*/ 6942 h 10000"/>
                <a:gd name="connsiteX11" fmla="*/ 10000 w 10000"/>
                <a:gd name="connsiteY11" fmla="*/ 10000 h 10000"/>
                <a:gd name="connsiteX0" fmla="*/ 4427 w 7579"/>
                <a:gd name="connsiteY0" fmla="*/ 6942 h 10000"/>
                <a:gd name="connsiteX1" fmla="*/ 5074 w 7579"/>
                <a:gd name="connsiteY1" fmla="*/ 9993 h 10000"/>
                <a:gd name="connsiteX2" fmla="*/ 2222 w 7579"/>
                <a:gd name="connsiteY2" fmla="*/ 10000 h 10000"/>
                <a:gd name="connsiteX3" fmla="*/ 0 w 7579"/>
                <a:gd name="connsiteY3" fmla="*/ 5000 h 10000"/>
                <a:gd name="connsiteX4" fmla="*/ 2222 w 7579"/>
                <a:gd name="connsiteY4" fmla="*/ 0 h 10000"/>
                <a:gd name="connsiteX5" fmla="*/ 7579 w 7579"/>
                <a:gd name="connsiteY5" fmla="*/ 0 h 10000"/>
                <a:gd name="connsiteX6" fmla="*/ 7579 w 7579"/>
                <a:gd name="connsiteY6" fmla="*/ 3036 h 10000"/>
                <a:gd name="connsiteX7" fmla="*/ 2222 w 7579"/>
                <a:gd name="connsiteY7" fmla="*/ 3036 h 10000"/>
                <a:gd name="connsiteX8" fmla="*/ 1349 w 7579"/>
                <a:gd name="connsiteY8" fmla="*/ 5000 h 10000"/>
                <a:gd name="connsiteX9" fmla="*/ 2222 w 7579"/>
                <a:gd name="connsiteY9" fmla="*/ 6964 h 10000"/>
                <a:gd name="connsiteX10" fmla="*/ 4427 w 7579"/>
                <a:gd name="connsiteY10" fmla="*/ 694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79" h="10000">
                  <a:moveTo>
                    <a:pt x="4427" y="6942"/>
                  </a:moveTo>
                  <a:lnTo>
                    <a:pt x="5074" y="9993"/>
                  </a:lnTo>
                  <a:lnTo>
                    <a:pt x="2222" y="10000"/>
                  </a:lnTo>
                  <a:cubicBezTo>
                    <a:pt x="992" y="10000"/>
                    <a:pt x="0" y="7768"/>
                    <a:pt x="0" y="5000"/>
                  </a:cubicBezTo>
                  <a:cubicBezTo>
                    <a:pt x="0" y="2232"/>
                    <a:pt x="992" y="0"/>
                    <a:pt x="2222" y="0"/>
                  </a:cubicBezTo>
                  <a:lnTo>
                    <a:pt x="7579" y="0"/>
                  </a:lnTo>
                  <a:lnTo>
                    <a:pt x="7579" y="3036"/>
                  </a:lnTo>
                  <a:lnTo>
                    <a:pt x="2222" y="3036"/>
                  </a:lnTo>
                  <a:cubicBezTo>
                    <a:pt x="1746" y="3036"/>
                    <a:pt x="1349" y="3929"/>
                    <a:pt x="1349" y="5000"/>
                  </a:cubicBezTo>
                  <a:cubicBezTo>
                    <a:pt x="1349" y="6071"/>
                    <a:pt x="1709" y="6640"/>
                    <a:pt x="2222" y="6964"/>
                  </a:cubicBezTo>
                  <a:lnTo>
                    <a:pt x="4427" y="694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1" name="Freeform 7"/>
            <p:cNvSpPr>
              <a:spLocks/>
            </p:cNvSpPr>
            <p:nvPr/>
          </p:nvSpPr>
          <p:spPr bwMode="auto">
            <a:xfrm>
              <a:off x="6065638" y="6240790"/>
              <a:ext cx="1061014" cy="692155"/>
            </a:xfrm>
            <a:custGeom>
              <a:avLst/>
              <a:gdLst>
                <a:gd name="T0" fmla="*/ 0 w 472"/>
                <a:gd name="T1" fmla="*/ 223 h 223"/>
                <a:gd name="T2" fmla="*/ 360 w 472"/>
                <a:gd name="T3" fmla="*/ 223 h 223"/>
                <a:gd name="T4" fmla="*/ 472 w 472"/>
                <a:gd name="T5" fmla="*/ 111 h 223"/>
                <a:gd name="T6" fmla="*/ 360 w 472"/>
                <a:gd name="T7" fmla="*/ 0 h 223"/>
                <a:gd name="T8" fmla="*/ 123 w 472"/>
                <a:gd name="T9" fmla="*/ 0 h 223"/>
                <a:gd name="T10" fmla="*/ 123 w 472"/>
                <a:gd name="T11" fmla="*/ 68 h 223"/>
                <a:gd name="T12" fmla="*/ 360 w 472"/>
                <a:gd name="T13" fmla="*/ 68 h 223"/>
                <a:gd name="T14" fmla="*/ 403 w 472"/>
                <a:gd name="T15" fmla="*/ 111 h 223"/>
                <a:gd name="T16" fmla="*/ 360 w 472"/>
                <a:gd name="T17" fmla="*/ 155 h 223"/>
                <a:gd name="T18" fmla="*/ 0 w 472"/>
                <a:gd name="T19" fmla="*/ 155 h 223"/>
                <a:gd name="T20" fmla="*/ 0 w 472"/>
                <a:gd name="T21" fmla="*/ 223 h 223"/>
                <a:gd name="connsiteX0" fmla="*/ 0 w 10000"/>
                <a:gd name="connsiteY0" fmla="*/ 10035 h 10035"/>
                <a:gd name="connsiteX1" fmla="*/ 7627 w 10000"/>
                <a:gd name="connsiteY1" fmla="*/ 10035 h 10035"/>
                <a:gd name="connsiteX2" fmla="*/ 10000 w 10000"/>
                <a:gd name="connsiteY2" fmla="*/ 5013 h 10035"/>
                <a:gd name="connsiteX3" fmla="*/ 7627 w 10000"/>
                <a:gd name="connsiteY3" fmla="*/ 35 h 10035"/>
                <a:gd name="connsiteX4" fmla="*/ 5635 w 10000"/>
                <a:gd name="connsiteY4" fmla="*/ 0 h 10035"/>
                <a:gd name="connsiteX5" fmla="*/ 2606 w 10000"/>
                <a:gd name="connsiteY5" fmla="*/ 35 h 10035"/>
                <a:gd name="connsiteX6" fmla="*/ 2606 w 10000"/>
                <a:gd name="connsiteY6" fmla="*/ 3084 h 10035"/>
                <a:gd name="connsiteX7" fmla="*/ 7627 w 10000"/>
                <a:gd name="connsiteY7" fmla="*/ 3084 h 10035"/>
                <a:gd name="connsiteX8" fmla="*/ 8538 w 10000"/>
                <a:gd name="connsiteY8" fmla="*/ 5013 h 10035"/>
                <a:gd name="connsiteX9" fmla="*/ 7627 w 10000"/>
                <a:gd name="connsiteY9" fmla="*/ 6986 h 10035"/>
                <a:gd name="connsiteX10" fmla="*/ 0 w 10000"/>
                <a:gd name="connsiteY10" fmla="*/ 6986 h 10035"/>
                <a:gd name="connsiteX11" fmla="*/ 0 w 10000"/>
                <a:gd name="connsiteY11" fmla="*/ 10035 h 10035"/>
                <a:gd name="connsiteX0" fmla="*/ 0 w 10000"/>
                <a:gd name="connsiteY0" fmla="*/ 10035 h 10035"/>
                <a:gd name="connsiteX1" fmla="*/ 7627 w 10000"/>
                <a:gd name="connsiteY1" fmla="*/ 10035 h 10035"/>
                <a:gd name="connsiteX2" fmla="*/ 10000 w 10000"/>
                <a:gd name="connsiteY2" fmla="*/ 5013 h 10035"/>
                <a:gd name="connsiteX3" fmla="*/ 7627 w 10000"/>
                <a:gd name="connsiteY3" fmla="*/ 35 h 10035"/>
                <a:gd name="connsiteX4" fmla="*/ 5635 w 10000"/>
                <a:gd name="connsiteY4" fmla="*/ 0 h 10035"/>
                <a:gd name="connsiteX5" fmla="*/ 2606 w 10000"/>
                <a:gd name="connsiteY5" fmla="*/ 35 h 10035"/>
                <a:gd name="connsiteX6" fmla="*/ 2606 w 10000"/>
                <a:gd name="connsiteY6" fmla="*/ 3084 h 10035"/>
                <a:gd name="connsiteX7" fmla="*/ 5729 w 10000"/>
                <a:gd name="connsiteY7" fmla="*/ 3068 h 10035"/>
                <a:gd name="connsiteX8" fmla="*/ 7627 w 10000"/>
                <a:gd name="connsiteY8" fmla="*/ 3084 h 10035"/>
                <a:gd name="connsiteX9" fmla="*/ 8538 w 10000"/>
                <a:gd name="connsiteY9" fmla="*/ 5013 h 10035"/>
                <a:gd name="connsiteX10" fmla="*/ 7627 w 10000"/>
                <a:gd name="connsiteY10" fmla="*/ 6986 h 10035"/>
                <a:gd name="connsiteX11" fmla="*/ 0 w 10000"/>
                <a:gd name="connsiteY11" fmla="*/ 6986 h 10035"/>
                <a:gd name="connsiteX12" fmla="*/ 0 w 10000"/>
                <a:gd name="connsiteY12" fmla="*/ 10035 h 10035"/>
                <a:gd name="connsiteX0" fmla="*/ 0 w 10000"/>
                <a:gd name="connsiteY0" fmla="*/ 10035 h 10035"/>
                <a:gd name="connsiteX1" fmla="*/ 7627 w 10000"/>
                <a:gd name="connsiteY1" fmla="*/ 10035 h 10035"/>
                <a:gd name="connsiteX2" fmla="*/ 10000 w 10000"/>
                <a:gd name="connsiteY2" fmla="*/ 5013 h 10035"/>
                <a:gd name="connsiteX3" fmla="*/ 7627 w 10000"/>
                <a:gd name="connsiteY3" fmla="*/ 35 h 10035"/>
                <a:gd name="connsiteX4" fmla="*/ 5635 w 10000"/>
                <a:gd name="connsiteY4" fmla="*/ 0 h 10035"/>
                <a:gd name="connsiteX5" fmla="*/ 2606 w 10000"/>
                <a:gd name="connsiteY5" fmla="*/ 3084 h 10035"/>
                <a:gd name="connsiteX6" fmla="*/ 5729 w 10000"/>
                <a:gd name="connsiteY6" fmla="*/ 3068 h 10035"/>
                <a:gd name="connsiteX7" fmla="*/ 7627 w 10000"/>
                <a:gd name="connsiteY7" fmla="*/ 3084 h 10035"/>
                <a:gd name="connsiteX8" fmla="*/ 8538 w 10000"/>
                <a:gd name="connsiteY8" fmla="*/ 5013 h 10035"/>
                <a:gd name="connsiteX9" fmla="*/ 7627 w 10000"/>
                <a:gd name="connsiteY9" fmla="*/ 6986 h 10035"/>
                <a:gd name="connsiteX10" fmla="*/ 0 w 10000"/>
                <a:gd name="connsiteY10" fmla="*/ 6986 h 10035"/>
                <a:gd name="connsiteX11" fmla="*/ 0 w 10000"/>
                <a:gd name="connsiteY11" fmla="*/ 10035 h 10035"/>
                <a:gd name="connsiteX0" fmla="*/ 0 w 10000"/>
                <a:gd name="connsiteY0" fmla="*/ 10035 h 10035"/>
                <a:gd name="connsiteX1" fmla="*/ 7627 w 10000"/>
                <a:gd name="connsiteY1" fmla="*/ 10035 h 10035"/>
                <a:gd name="connsiteX2" fmla="*/ 10000 w 10000"/>
                <a:gd name="connsiteY2" fmla="*/ 5013 h 10035"/>
                <a:gd name="connsiteX3" fmla="*/ 7627 w 10000"/>
                <a:gd name="connsiteY3" fmla="*/ 35 h 10035"/>
                <a:gd name="connsiteX4" fmla="*/ 5635 w 10000"/>
                <a:gd name="connsiteY4" fmla="*/ 0 h 10035"/>
                <a:gd name="connsiteX5" fmla="*/ 5729 w 10000"/>
                <a:gd name="connsiteY5" fmla="*/ 3068 h 10035"/>
                <a:gd name="connsiteX6" fmla="*/ 7627 w 10000"/>
                <a:gd name="connsiteY6" fmla="*/ 3084 h 10035"/>
                <a:gd name="connsiteX7" fmla="*/ 8538 w 10000"/>
                <a:gd name="connsiteY7" fmla="*/ 5013 h 10035"/>
                <a:gd name="connsiteX8" fmla="*/ 7627 w 10000"/>
                <a:gd name="connsiteY8" fmla="*/ 6986 h 10035"/>
                <a:gd name="connsiteX9" fmla="*/ 0 w 10000"/>
                <a:gd name="connsiteY9" fmla="*/ 6986 h 10035"/>
                <a:gd name="connsiteX10" fmla="*/ 0 w 10000"/>
                <a:gd name="connsiteY10" fmla="*/ 10035 h 10035"/>
                <a:gd name="connsiteX0" fmla="*/ 0 w 10000"/>
                <a:gd name="connsiteY0" fmla="*/ 10035 h 10035"/>
                <a:gd name="connsiteX1" fmla="*/ 7627 w 10000"/>
                <a:gd name="connsiteY1" fmla="*/ 10035 h 10035"/>
                <a:gd name="connsiteX2" fmla="*/ 10000 w 10000"/>
                <a:gd name="connsiteY2" fmla="*/ 5013 h 10035"/>
                <a:gd name="connsiteX3" fmla="*/ 7627 w 10000"/>
                <a:gd name="connsiteY3" fmla="*/ 35 h 10035"/>
                <a:gd name="connsiteX4" fmla="*/ 5635 w 10000"/>
                <a:gd name="connsiteY4" fmla="*/ 0 h 10035"/>
                <a:gd name="connsiteX5" fmla="*/ 5729 w 10000"/>
                <a:gd name="connsiteY5" fmla="*/ 3068 h 10035"/>
                <a:gd name="connsiteX6" fmla="*/ 7627 w 10000"/>
                <a:gd name="connsiteY6" fmla="*/ 3084 h 10035"/>
                <a:gd name="connsiteX7" fmla="*/ 8538 w 10000"/>
                <a:gd name="connsiteY7" fmla="*/ 5013 h 10035"/>
                <a:gd name="connsiteX8" fmla="*/ 0 w 10000"/>
                <a:gd name="connsiteY8" fmla="*/ 6986 h 10035"/>
                <a:gd name="connsiteX9" fmla="*/ 0 w 10000"/>
                <a:gd name="connsiteY9" fmla="*/ 10035 h 10035"/>
                <a:gd name="connsiteX0" fmla="*/ 0 w 10000"/>
                <a:gd name="connsiteY0" fmla="*/ 10035 h 10035"/>
                <a:gd name="connsiteX1" fmla="*/ 10000 w 10000"/>
                <a:gd name="connsiteY1" fmla="*/ 5013 h 10035"/>
                <a:gd name="connsiteX2" fmla="*/ 7627 w 10000"/>
                <a:gd name="connsiteY2" fmla="*/ 35 h 10035"/>
                <a:gd name="connsiteX3" fmla="*/ 5635 w 10000"/>
                <a:gd name="connsiteY3" fmla="*/ 0 h 10035"/>
                <a:gd name="connsiteX4" fmla="*/ 5729 w 10000"/>
                <a:gd name="connsiteY4" fmla="*/ 3068 h 10035"/>
                <a:gd name="connsiteX5" fmla="*/ 7627 w 10000"/>
                <a:gd name="connsiteY5" fmla="*/ 3084 h 10035"/>
                <a:gd name="connsiteX6" fmla="*/ 8538 w 10000"/>
                <a:gd name="connsiteY6" fmla="*/ 5013 h 10035"/>
                <a:gd name="connsiteX7" fmla="*/ 0 w 10000"/>
                <a:gd name="connsiteY7" fmla="*/ 6986 h 10035"/>
                <a:gd name="connsiteX8" fmla="*/ 0 w 10000"/>
                <a:gd name="connsiteY8" fmla="*/ 10035 h 10035"/>
                <a:gd name="connsiteX0" fmla="*/ 5 w 10005"/>
                <a:gd name="connsiteY0" fmla="*/ 10035 h 10035"/>
                <a:gd name="connsiteX1" fmla="*/ 10005 w 10005"/>
                <a:gd name="connsiteY1" fmla="*/ 5013 h 10035"/>
                <a:gd name="connsiteX2" fmla="*/ 7632 w 10005"/>
                <a:gd name="connsiteY2" fmla="*/ 35 h 10035"/>
                <a:gd name="connsiteX3" fmla="*/ 5640 w 10005"/>
                <a:gd name="connsiteY3" fmla="*/ 0 h 10035"/>
                <a:gd name="connsiteX4" fmla="*/ 5734 w 10005"/>
                <a:gd name="connsiteY4" fmla="*/ 3068 h 10035"/>
                <a:gd name="connsiteX5" fmla="*/ 7632 w 10005"/>
                <a:gd name="connsiteY5" fmla="*/ 3084 h 10035"/>
                <a:gd name="connsiteX6" fmla="*/ 8543 w 10005"/>
                <a:gd name="connsiteY6" fmla="*/ 5013 h 10035"/>
                <a:gd name="connsiteX7" fmla="*/ 5 w 10005"/>
                <a:gd name="connsiteY7" fmla="*/ 10035 h 10035"/>
                <a:gd name="connsiteX0" fmla="*/ 2903 w 4378"/>
                <a:gd name="connsiteY0" fmla="*/ 5013 h 5464"/>
                <a:gd name="connsiteX1" fmla="*/ 4365 w 4378"/>
                <a:gd name="connsiteY1" fmla="*/ 5013 h 5464"/>
                <a:gd name="connsiteX2" fmla="*/ 1992 w 4378"/>
                <a:gd name="connsiteY2" fmla="*/ 35 h 5464"/>
                <a:gd name="connsiteX3" fmla="*/ 0 w 4378"/>
                <a:gd name="connsiteY3" fmla="*/ 0 h 5464"/>
                <a:gd name="connsiteX4" fmla="*/ 94 w 4378"/>
                <a:gd name="connsiteY4" fmla="*/ 3068 h 5464"/>
                <a:gd name="connsiteX5" fmla="*/ 1992 w 4378"/>
                <a:gd name="connsiteY5" fmla="*/ 3084 h 5464"/>
                <a:gd name="connsiteX6" fmla="*/ 2903 w 4378"/>
                <a:gd name="connsiteY6" fmla="*/ 5013 h 5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78" h="5464">
                  <a:moveTo>
                    <a:pt x="2903" y="5013"/>
                  </a:moveTo>
                  <a:cubicBezTo>
                    <a:pt x="3299" y="5335"/>
                    <a:pt x="4517" y="5843"/>
                    <a:pt x="4365" y="5013"/>
                  </a:cubicBezTo>
                  <a:cubicBezTo>
                    <a:pt x="4365" y="2277"/>
                    <a:pt x="3284" y="35"/>
                    <a:pt x="1992" y="35"/>
                  </a:cubicBezTo>
                  <a:lnTo>
                    <a:pt x="0" y="0"/>
                  </a:lnTo>
                  <a:cubicBezTo>
                    <a:pt x="31" y="1023"/>
                    <a:pt x="63" y="2045"/>
                    <a:pt x="94" y="3068"/>
                  </a:cubicBezTo>
                  <a:lnTo>
                    <a:pt x="1992" y="3084"/>
                  </a:lnTo>
                  <a:cubicBezTo>
                    <a:pt x="2501" y="3084"/>
                    <a:pt x="2903" y="3936"/>
                    <a:pt x="2903" y="50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sp>
        <p:nvSpPr>
          <p:cNvPr id="16" name="Oval 15"/>
          <p:cNvSpPr/>
          <p:nvPr/>
        </p:nvSpPr>
        <p:spPr>
          <a:xfrm>
            <a:off x="3501990" y="2097171"/>
            <a:ext cx="719528" cy="719528"/>
          </a:xfrm>
          <a:prstGeom prst="ellipse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smtClean="0">
                <a:solidFill>
                  <a:srgbClr val="FFFFFF"/>
                </a:solidFill>
                <a:latin typeface="linea-basic-10" charset="0"/>
                <a:ea typeface="linea-basic-10" charset="0"/>
                <a:cs typeface="linea-basic-10" charset="0"/>
              </a:rPr>
              <a:t>s</a:t>
            </a:r>
            <a:endParaRPr lang="en-US" sz="3200" dirty="0">
              <a:solidFill>
                <a:srgbClr val="FFFFFF"/>
              </a:solidFill>
              <a:latin typeface="linea-basic-10" charset="0"/>
              <a:ea typeface="linea-basic-10" charset="0"/>
              <a:cs typeface="linea-basic-10" charset="0"/>
            </a:endParaRPr>
          </a:p>
        </p:txBody>
      </p:sp>
      <p:sp>
        <p:nvSpPr>
          <p:cNvPr id="17" name="Oval 16"/>
          <p:cNvSpPr/>
          <p:nvPr/>
        </p:nvSpPr>
        <p:spPr>
          <a:xfrm>
            <a:off x="3501990" y="3864401"/>
            <a:ext cx="719528" cy="719528"/>
          </a:xfrm>
          <a:prstGeom prst="ellipse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smtClean="0">
                <a:solidFill>
                  <a:srgbClr val="FFFFFF"/>
                </a:solidFill>
                <a:latin typeface="linea-basic-10" charset="0"/>
                <a:ea typeface="linea-basic-10" charset="0"/>
                <a:cs typeface="linea-basic-10" charset="0"/>
              </a:rPr>
              <a:t>d</a:t>
            </a:r>
            <a:endParaRPr lang="en-US" sz="3200" dirty="0">
              <a:solidFill>
                <a:srgbClr val="FFFFFF"/>
              </a:solidFill>
              <a:latin typeface="linea-basic-10" charset="0"/>
              <a:ea typeface="linea-basic-10" charset="0"/>
              <a:cs typeface="linea-basic-10" charset="0"/>
            </a:endParaRPr>
          </a:p>
        </p:txBody>
      </p:sp>
      <p:sp>
        <p:nvSpPr>
          <p:cNvPr id="18" name="Oval 17"/>
          <p:cNvSpPr/>
          <p:nvPr/>
        </p:nvSpPr>
        <p:spPr>
          <a:xfrm>
            <a:off x="7993889" y="2978391"/>
            <a:ext cx="719528" cy="719528"/>
          </a:xfrm>
          <a:prstGeom prst="ellipse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smtClean="0">
                <a:solidFill>
                  <a:srgbClr val="FFFFFF"/>
                </a:solidFill>
                <a:latin typeface="linea-basic-10" charset="0"/>
                <a:ea typeface="linea-basic-10" charset="0"/>
                <a:cs typeface="linea-basic-10" charset="0"/>
              </a:rPr>
              <a:t>V</a:t>
            </a:r>
            <a:endParaRPr lang="en-US" sz="3200" dirty="0">
              <a:solidFill>
                <a:srgbClr val="FFFFFF"/>
              </a:solidFill>
              <a:latin typeface="linea-basic-10" charset="0"/>
              <a:ea typeface="linea-basic-10" charset="0"/>
              <a:cs typeface="linea-basic-10" charset="0"/>
            </a:endParaRPr>
          </a:p>
        </p:txBody>
      </p:sp>
      <p:sp>
        <p:nvSpPr>
          <p:cNvPr id="19" name="Oval 18"/>
          <p:cNvSpPr/>
          <p:nvPr/>
        </p:nvSpPr>
        <p:spPr>
          <a:xfrm>
            <a:off x="7993889" y="4745621"/>
            <a:ext cx="719528" cy="719528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smtClean="0">
                <a:solidFill>
                  <a:srgbClr val="FFFFFF"/>
                </a:solidFill>
                <a:latin typeface="linea-basic-10" charset="0"/>
                <a:ea typeface="linea-basic-10" charset="0"/>
                <a:cs typeface="linea-basic-10" charset="0"/>
              </a:rPr>
              <a:t>X</a:t>
            </a:r>
            <a:endParaRPr lang="en-US" sz="3200" dirty="0">
              <a:solidFill>
                <a:srgbClr val="FFFFFF"/>
              </a:solidFill>
              <a:latin typeface="linea-basic-10" charset="0"/>
              <a:ea typeface="linea-basic-10" charset="0"/>
              <a:cs typeface="linea-basic-10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8799728" y="4609530"/>
            <a:ext cx="2495360" cy="8556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Step 01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27" name="Rectangle 26"/>
          <p:cNvSpPr/>
          <p:nvPr/>
        </p:nvSpPr>
        <p:spPr>
          <a:xfrm>
            <a:off x="8799728" y="2877985"/>
            <a:ext cx="2495360" cy="8556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Step 03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28" name="Rectangle 27"/>
          <p:cNvSpPr/>
          <p:nvPr/>
        </p:nvSpPr>
        <p:spPr>
          <a:xfrm>
            <a:off x="930456" y="3742663"/>
            <a:ext cx="2495360" cy="8556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Step 02</a:t>
            </a:r>
          </a:p>
          <a:p>
            <a:pPr algn="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29" name="Rectangle 28"/>
          <p:cNvSpPr/>
          <p:nvPr/>
        </p:nvSpPr>
        <p:spPr>
          <a:xfrm>
            <a:off x="930456" y="2011118"/>
            <a:ext cx="2495360" cy="8556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Step 04</a:t>
            </a:r>
          </a:p>
          <a:p>
            <a:pPr algn="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Process infographic</a:t>
            </a:r>
          </a:p>
        </p:txBody>
      </p:sp>
    </p:spTree>
    <p:extLst>
      <p:ext uri="{BB962C8B-B14F-4D97-AF65-F5344CB8AC3E}">
        <p14:creationId xmlns:p14="http://schemas.microsoft.com/office/powerpoint/2010/main" val="11080393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75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" dur="75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" dur="7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2" presetClass="entr" presetSubtype="4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" dur="75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2" fill="hold" grpId="0" nodeType="withEffect" p14:presetBounceEnd="6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9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0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8" fill="hold" grpId="0" nodeType="withEffect" p14:presetBounceEnd="6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23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4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fill="hold" grpId="0" nodeType="withEffect" p14:presetBounceEnd="60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27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8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8" fill="hold" grpId="0" nodeType="withEffect" p14:presetBounceEnd="60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1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2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2" fill="hold" grpId="0" nodeType="withEffect" p14:presetBounceEnd="58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35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36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8" fill="hold" grpId="0" nodeType="withEffect" p14:presetBounceEnd="58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39" dur="1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40" dur="1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2" fill="hold" grpId="0" nodeType="withEffect" p14:presetBounceEnd="58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43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44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8" fill="hold" grpId="0" nodeType="withEffect" p14:presetBounceEnd="58000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47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48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6" grpId="0" animBg="1"/>
          <p:bldP spid="17" grpId="0" animBg="1"/>
          <p:bldP spid="18" grpId="0" animBg="1"/>
          <p:bldP spid="19" grpId="0" animBg="1"/>
          <p:bldP spid="26" grpId="0"/>
          <p:bldP spid="27" grpId="0"/>
          <p:bldP spid="28" grpId="0"/>
          <p:bldP spid="2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75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" dur="75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" dur="7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2" presetClass="entr" presetSubtype="4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" dur="75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8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2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8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2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8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6" grpId="0" animBg="1"/>
          <p:bldP spid="17" grpId="0" animBg="1"/>
          <p:bldP spid="18" grpId="0" animBg="1"/>
          <p:bldP spid="19" grpId="0" animBg="1"/>
          <p:bldP spid="26" grpId="0"/>
          <p:bldP spid="27" grpId="0"/>
          <p:bldP spid="28" grpId="0"/>
          <p:bldP spid="29" grpId="0"/>
        </p:bldLst>
      </p:timing>
    </mc:Fallback>
  </mc:AlternateContent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reeform 18"/>
          <p:cNvSpPr>
            <a:spLocks/>
          </p:cNvSpPr>
          <p:nvPr/>
        </p:nvSpPr>
        <p:spPr bwMode="auto">
          <a:xfrm>
            <a:off x="907083" y="2889895"/>
            <a:ext cx="1828619" cy="512871"/>
          </a:xfrm>
          <a:custGeom>
            <a:avLst/>
            <a:gdLst>
              <a:gd name="T0" fmla="*/ 0 w 1096"/>
              <a:gd name="T1" fmla="*/ 0 h 315"/>
              <a:gd name="T2" fmla="*/ 1096 w 1096"/>
              <a:gd name="T3" fmla="*/ 0 h 315"/>
              <a:gd name="T4" fmla="*/ 548 w 1096"/>
              <a:gd name="T5" fmla="*/ 315 h 315"/>
              <a:gd name="T6" fmla="*/ 0 w 1096"/>
              <a:gd name="T7" fmla="*/ 0 h 3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96" h="315">
                <a:moveTo>
                  <a:pt x="0" y="0"/>
                </a:moveTo>
                <a:lnTo>
                  <a:pt x="1096" y="0"/>
                </a:lnTo>
                <a:lnTo>
                  <a:pt x="548" y="315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16" name="Freeform 19"/>
          <p:cNvSpPr>
            <a:spLocks/>
          </p:cNvSpPr>
          <p:nvPr/>
        </p:nvSpPr>
        <p:spPr bwMode="auto">
          <a:xfrm>
            <a:off x="1206926" y="2216941"/>
            <a:ext cx="1228976" cy="4744386"/>
          </a:xfrm>
          <a:custGeom>
            <a:avLst/>
            <a:gdLst>
              <a:gd name="T0" fmla="*/ 281 w 562"/>
              <a:gd name="T1" fmla="*/ 0 h 2516"/>
              <a:gd name="T2" fmla="*/ 281 w 562"/>
              <a:gd name="T3" fmla="*/ 0 h 2516"/>
              <a:gd name="T4" fmla="*/ 562 w 562"/>
              <a:gd name="T5" fmla="*/ 281 h 2516"/>
              <a:gd name="T6" fmla="*/ 562 w 562"/>
              <a:gd name="T7" fmla="*/ 2477 h 2516"/>
              <a:gd name="T8" fmla="*/ 523 w 562"/>
              <a:gd name="T9" fmla="*/ 2516 h 2516"/>
              <a:gd name="T10" fmla="*/ 39 w 562"/>
              <a:gd name="T11" fmla="*/ 2516 h 2516"/>
              <a:gd name="T12" fmla="*/ 0 w 562"/>
              <a:gd name="T13" fmla="*/ 2477 h 2516"/>
              <a:gd name="T14" fmla="*/ 0 w 562"/>
              <a:gd name="T15" fmla="*/ 281 h 2516"/>
              <a:gd name="T16" fmla="*/ 281 w 562"/>
              <a:gd name="T17" fmla="*/ 0 h 2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62" h="2516">
                <a:moveTo>
                  <a:pt x="281" y="0"/>
                </a:moveTo>
                <a:cubicBezTo>
                  <a:pt x="281" y="0"/>
                  <a:pt x="281" y="0"/>
                  <a:pt x="281" y="0"/>
                </a:cubicBezTo>
                <a:cubicBezTo>
                  <a:pt x="437" y="0"/>
                  <a:pt x="562" y="126"/>
                  <a:pt x="562" y="281"/>
                </a:cubicBezTo>
                <a:cubicBezTo>
                  <a:pt x="562" y="2477"/>
                  <a:pt x="562" y="2477"/>
                  <a:pt x="562" y="2477"/>
                </a:cubicBezTo>
                <a:cubicBezTo>
                  <a:pt x="562" y="2498"/>
                  <a:pt x="545" y="2516"/>
                  <a:pt x="523" y="2516"/>
                </a:cubicBezTo>
                <a:cubicBezTo>
                  <a:pt x="39" y="2516"/>
                  <a:pt x="39" y="2516"/>
                  <a:pt x="39" y="2516"/>
                </a:cubicBezTo>
                <a:cubicBezTo>
                  <a:pt x="18" y="2516"/>
                  <a:pt x="0" y="2498"/>
                  <a:pt x="0" y="2477"/>
                </a:cubicBezTo>
                <a:cubicBezTo>
                  <a:pt x="0" y="281"/>
                  <a:pt x="0" y="281"/>
                  <a:pt x="0" y="281"/>
                </a:cubicBezTo>
                <a:cubicBezTo>
                  <a:pt x="0" y="126"/>
                  <a:pt x="126" y="0"/>
                  <a:pt x="28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182880" rIns="91440" bIns="45720" numCol="1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4000" b="1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01</a:t>
            </a:r>
            <a:endParaRPr lang="en-US" sz="4000" b="1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grpSp>
        <p:nvGrpSpPr>
          <p:cNvPr id="18" name="Group 17"/>
          <p:cNvGrpSpPr/>
          <p:nvPr/>
        </p:nvGrpSpPr>
        <p:grpSpPr>
          <a:xfrm>
            <a:off x="907083" y="2889896"/>
            <a:ext cx="1828622" cy="3398477"/>
            <a:chOff x="907083" y="2889896"/>
            <a:chExt cx="1828622" cy="3398477"/>
          </a:xfrm>
        </p:grpSpPr>
        <p:sp>
          <p:nvSpPr>
            <p:cNvPr id="13" name="Freeform 9"/>
            <p:cNvSpPr>
              <a:spLocks/>
            </p:cNvSpPr>
            <p:nvPr/>
          </p:nvSpPr>
          <p:spPr bwMode="auto">
            <a:xfrm flipH="1">
              <a:off x="907083" y="2889896"/>
              <a:ext cx="1828619" cy="3398477"/>
            </a:xfrm>
            <a:custGeom>
              <a:avLst/>
              <a:gdLst>
                <a:gd name="T0" fmla="*/ 1664 w 1664"/>
                <a:gd name="T1" fmla="*/ 4216 h 4216"/>
                <a:gd name="T2" fmla="*/ 0 w 1664"/>
                <a:gd name="T3" fmla="*/ 4216 h 4216"/>
                <a:gd name="T4" fmla="*/ 0 w 1664"/>
                <a:gd name="T5" fmla="*/ 956 h 4216"/>
                <a:gd name="T6" fmla="*/ 1664 w 1664"/>
                <a:gd name="T7" fmla="*/ 0 h 4216"/>
                <a:gd name="T8" fmla="*/ 1664 w 1664"/>
                <a:gd name="T9" fmla="*/ 4216 h 4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64" h="4216">
                  <a:moveTo>
                    <a:pt x="1664" y="4216"/>
                  </a:moveTo>
                  <a:lnTo>
                    <a:pt x="0" y="4216"/>
                  </a:lnTo>
                  <a:lnTo>
                    <a:pt x="0" y="956"/>
                  </a:lnTo>
                  <a:lnTo>
                    <a:pt x="1664" y="0"/>
                  </a:lnTo>
                  <a:lnTo>
                    <a:pt x="1664" y="4216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907086" y="2889896"/>
              <a:ext cx="1828619" cy="3398477"/>
            </a:xfrm>
            <a:custGeom>
              <a:avLst/>
              <a:gdLst>
                <a:gd name="T0" fmla="*/ 1664 w 1664"/>
                <a:gd name="T1" fmla="*/ 4216 h 4216"/>
                <a:gd name="T2" fmla="*/ 0 w 1664"/>
                <a:gd name="T3" fmla="*/ 4216 h 4216"/>
                <a:gd name="T4" fmla="*/ 0 w 1664"/>
                <a:gd name="T5" fmla="*/ 956 h 4216"/>
                <a:gd name="T6" fmla="*/ 1664 w 1664"/>
                <a:gd name="T7" fmla="*/ 0 h 4216"/>
                <a:gd name="T8" fmla="*/ 1664 w 1664"/>
                <a:gd name="T9" fmla="*/ 4216 h 4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64" h="4216">
                  <a:moveTo>
                    <a:pt x="1664" y="4216"/>
                  </a:moveTo>
                  <a:lnTo>
                    <a:pt x="0" y="4216"/>
                  </a:lnTo>
                  <a:lnTo>
                    <a:pt x="0" y="956"/>
                  </a:lnTo>
                  <a:lnTo>
                    <a:pt x="1664" y="0"/>
                  </a:lnTo>
                  <a:lnTo>
                    <a:pt x="1664" y="421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280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Heading </a:t>
              </a:r>
              <a:endParaRPr lang="en-US" sz="2800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  <a:p>
              <a:pPr algn="ctr">
                <a:lnSpc>
                  <a:spcPct val="90000"/>
                </a:lnSpc>
              </a:pP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adipiscing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elit</a:t>
              </a:r>
              <a:r>
                <a:rPr lang="en-US" sz="1200" dirty="0" smtClean="0">
                  <a:solidFill>
                    <a:srgbClr val="FFFFFF"/>
                  </a:solidFill>
                  <a:latin typeface="Source Sans Pro" charset="0"/>
                </a:rPr>
                <a:t>.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 smtClean="0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200" dirty="0" smtClean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 smtClean="0">
                  <a:solidFill>
                    <a:srgbClr val="FFFFFF"/>
                  </a:solidFill>
                  <a:latin typeface="Source Sans Pro" charset="0"/>
                </a:rPr>
                <a:t>adipiscing</a:t>
              </a:r>
              <a:r>
                <a:rPr lang="en-US" sz="1200" dirty="0" smtClean="0">
                  <a:solidFill>
                    <a:srgbClr val="FFFFFF"/>
                  </a:solidFill>
                  <a:latin typeface="Source Sans Pro" charset="0"/>
                </a:rPr>
                <a:t>.</a:t>
              </a:r>
              <a:endParaRPr lang="en-US" sz="1200" dirty="0">
                <a:solidFill>
                  <a:srgbClr val="FFFFFF"/>
                </a:solidFill>
                <a:latin typeface="Source Sans Pro" charset="0"/>
              </a:endParaRPr>
            </a:p>
          </p:txBody>
        </p:sp>
      </p:grpSp>
      <p:sp>
        <p:nvSpPr>
          <p:cNvPr id="25" name="Freeform 18"/>
          <p:cNvSpPr>
            <a:spLocks/>
          </p:cNvSpPr>
          <p:nvPr/>
        </p:nvSpPr>
        <p:spPr bwMode="auto">
          <a:xfrm>
            <a:off x="3056329" y="2618199"/>
            <a:ext cx="1828619" cy="512871"/>
          </a:xfrm>
          <a:custGeom>
            <a:avLst/>
            <a:gdLst>
              <a:gd name="T0" fmla="*/ 0 w 1096"/>
              <a:gd name="T1" fmla="*/ 0 h 315"/>
              <a:gd name="T2" fmla="*/ 1096 w 1096"/>
              <a:gd name="T3" fmla="*/ 0 h 315"/>
              <a:gd name="T4" fmla="*/ 548 w 1096"/>
              <a:gd name="T5" fmla="*/ 315 h 315"/>
              <a:gd name="T6" fmla="*/ 0 w 1096"/>
              <a:gd name="T7" fmla="*/ 0 h 3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96" h="315">
                <a:moveTo>
                  <a:pt x="0" y="0"/>
                </a:moveTo>
                <a:lnTo>
                  <a:pt x="1096" y="0"/>
                </a:lnTo>
                <a:lnTo>
                  <a:pt x="548" y="315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26" name="Freeform 19"/>
          <p:cNvSpPr>
            <a:spLocks/>
          </p:cNvSpPr>
          <p:nvPr/>
        </p:nvSpPr>
        <p:spPr bwMode="auto">
          <a:xfrm>
            <a:off x="3356172" y="1945245"/>
            <a:ext cx="1228976" cy="5016082"/>
          </a:xfrm>
          <a:custGeom>
            <a:avLst/>
            <a:gdLst>
              <a:gd name="T0" fmla="*/ 281 w 562"/>
              <a:gd name="T1" fmla="*/ 0 h 2516"/>
              <a:gd name="T2" fmla="*/ 281 w 562"/>
              <a:gd name="T3" fmla="*/ 0 h 2516"/>
              <a:gd name="T4" fmla="*/ 562 w 562"/>
              <a:gd name="T5" fmla="*/ 281 h 2516"/>
              <a:gd name="T6" fmla="*/ 562 w 562"/>
              <a:gd name="T7" fmla="*/ 2477 h 2516"/>
              <a:gd name="T8" fmla="*/ 523 w 562"/>
              <a:gd name="T9" fmla="*/ 2516 h 2516"/>
              <a:gd name="T10" fmla="*/ 39 w 562"/>
              <a:gd name="T11" fmla="*/ 2516 h 2516"/>
              <a:gd name="T12" fmla="*/ 0 w 562"/>
              <a:gd name="T13" fmla="*/ 2477 h 2516"/>
              <a:gd name="T14" fmla="*/ 0 w 562"/>
              <a:gd name="T15" fmla="*/ 281 h 2516"/>
              <a:gd name="T16" fmla="*/ 281 w 562"/>
              <a:gd name="T17" fmla="*/ 0 h 2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62" h="2516">
                <a:moveTo>
                  <a:pt x="281" y="0"/>
                </a:moveTo>
                <a:cubicBezTo>
                  <a:pt x="281" y="0"/>
                  <a:pt x="281" y="0"/>
                  <a:pt x="281" y="0"/>
                </a:cubicBezTo>
                <a:cubicBezTo>
                  <a:pt x="437" y="0"/>
                  <a:pt x="562" y="126"/>
                  <a:pt x="562" y="281"/>
                </a:cubicBezTo>
                <a:cubicBezTo>
                  <a:pt x="562" y="2477"/>
                  <a:pt x="562" y="2477"/>
                  <a:pt x="562" y="2477"/>
                </a:cubicBezTo>
                <a:cubicBezTo>
                  <a:pt x="562" y="2498"/>
                  <a:pt x="545" y="2516"/>
                  <a:pt x="523" y="2516"/>
                </a:cubicBezTo>
                <a:cubicBezTo>
                  <a:pt x="39" y="2516"/>
                  <a:pt x="39" y="2516"/>
                  <a:pt x="39" y="2516"/>
                </a:cubicBezTo>
                <a:cubicBezTo>
                  <a:pt x="18" y="2516"/>
                  <a:pt x="0" y="2498"/>
                  <a:pt x="0" y="2477"/>
                </a:cubicBezTo>
                <a:cubicBezTo>
                  <a:pt x="0" y="281"/>
                  <a:pt x="0" y="281"/>
                  <a:pt x="0" y="281"/>
                </a:cubicBezTo>
                <a:cubicBezTo>
                  <a:pt x="0" y="126"/>
                  <a:pt x="126" y="0"/>
                  <a:pt x="28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182880" rIns="91440" bIns="45720" numCol="1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4000" b="1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02</a:t>
            </a:r>
            <a:endParaRPr lang="en-US" sz="4000" b="1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grpSp>
        <p:nvGrpSpPr>
          <p:cNvPr id="19" name="Group 18"/>
          <p:cNvGrpSpPr/>
          <p:nvPr/>
        </p:nvGrpSpPr>
        <p:grpSpPr>
          <a:xfrm>
            <a:off x="3056329" y="2618200"/>
            <a:ext cx="1828622" cy="3398477"/>
            <a:chOff x="3056329" y="2618200"/>
            <a:chExt cx="1828622" cy="3398477"/>
          </a:xfrm>
        </p:grpSpPr>
        <p:sp>
          <p:nvSpPr>
            <p:cNvPr id="27" name="Freeform 9"/>
            <p:cNvSpPr>
              <a:spLocks/>
            </p:cNvSpPr>
            <p:nvPr/>
          </p:nvSpPr>
          <p:spPr bwMode="auto">
            <a:xfrm flipH="1">
              <a:off x="3056329" y="2618200"/>
              <a:ext cx="1828619" cy="3398477"/>
            </a:xfrm>
            <a:custGeom>
              <a:avLst/>
              <a:gdLst>
                <a:gd name="T0" fmla="*/ 1664 w 1664"/>
                <a:gd name="T1" fmla="*/ 4216 h 4216"/>
                <a:gd name="T2" fmla="*/ 0 w 1664"/>
                <a:gd name="T3" fmla="*/ 4216 h 4216"/>
                <a:gd name="T4" fmla="*/ 0 w 1664"/>
                <a:gd name="T5" fmla="*/ 956 h 4216"/>
                <a:gd name="T6" fmla="*/ 1664 w 1664"/>
                <a:gd name="T7" fmla="*/ 0 h 4216"/>
                <a:gd name="T8" fmla="*/ 1664 w 1664"/>
                <a:gd name="T9" fmla="*/ 4216 h 4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64" h="4216">
                  <a:moveTo>
                    <a:pt x="1664" y="4216"/>
                  </a:moveTo>
                  <a:lnTo>
                    <a:pt x="0" y="4216"/>
                  </a:lnTo>
                  <a:lnTo>
                    <a:pt x="0" y="956"/>
                  </a:lnTo>
                  <a:lnTo>
                    <a:pt x="1664" y="0"/>
                  </a:lnTo>
                  <a:lnTo>
                    <a:pt x="1664" y="421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3056332" y="2618200"/>
              <a:ext cx="1828619" cy="3398477"/>
            </a:xfrm>
            <a:custGeom>
              <a:avLst/>
              <a:gdLst>
                <a:gd name="T0" fmla="*/ 1664 w 1664"/>
                <a:gd name="T1" fmla="*/ 4216 h 4216"/>
                <a:gd name="T2" fmla="*/ 0 w 1664"/>
                <a:gd name="T3" fmla="*/ 4216 h 4216"/>
                <a:gd name="T4" fmla="*/ 0 w 1664"/>
                <a:gd name="T5" fmla="*/ 956 h 4216"/>
                <a:gd name="T6" fmla="*/ 1664 w 1664"/>
                <a:gd name="T7" fmla="*/ 0 h 4216"/>
                <a:gd name="T8" fmla="*/ 1664 w 1664"/>
                <a:gd name="T9" fmla="*/ 4216 h 4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64" h="4216">
                  <a:moveTo>
                    <a:pt x="1664" y="4216"/>
                  </a:moveTo>
                  <a:lnTo>
                    <a:pt x="0" y="4216"/>
                  </a:lnTo>
                  <a:lnTo>
                    <a:pt x="0" y="956"/>
                  </a:lnTo>
                  <a:lnTo>
                    <a:pt x="1664" y="0"/>
                  </a:lnTo>
                  <a:lnTo>
                    <a:pt x="1664" y="4216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2800" dirty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Heading </a:t>
              </a:r>
            </a:p>
            <a:p>
              <a:pPr algn="ctr">
                <a:lnSpc>
                  <a:spcPct val="90000"/>
                </a:lnSpc>
              </a:pP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adipiscing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elit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.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adipiscing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.</a:t>
              </a:r>
            </a:p>
            <a:p>
              <a:endParaRPr lang="en-US" sz="1200" dirty="0">
                <a:latin typeface="Source Sans Pro" charset="0"/>
              </a:endParaRPr>
            </a:p>
          </p:txBody>
        </p:sp>
      </p:grpSp>
      <p:sp>
        <p:nvSpPr>
          <p:cNvPr id="35" name="Freeform 18"/>
          <p:cNvSpPr>
            <a:spLocks/>
          </p:cNvSpPr>
          <p:nvPr/>
        </p:nvSpPr>
        <p:spPr bwMode="auto">
          <a:xfrm>
            <a:off x="5205575" y="2346502"/>
            <a:ext cx="1828619" cy="512871"/>
          </a:xfrm>
          <a:custGeom>
            <a:avLst/>
            <a:gdLst>
              <a:gd name="T0" fmla="*/ 0 w 1096"/>
              <a:gd name="T1" fmla="*/ 0 h 315"/>
              <a:gd name="T2" fmla="*/ 1096 w 1096"/>
              <a:gd name="T3" fmla="*/ 0 h 315"/>
              <a:gd name="T4" fmla="*/ 548 w 1096"/>
              <a:gd name="T5" fmla="*/ 315 h 315"/>
              <a:gd name="T6" fmla="*/ 0 w 1096"/>
              <a:gd name="T7" fmla="*/ 0 h 3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96" h="315">
                <a:moveTo>
                  <a:pt x="0" y="0"/>
                </a:moveTo>
                <a:lnTo>
                  <a:pt x="1096" y="0"/>
                </a:lnTo>
                <a:lnTo>
                  <a:pt x="548" y="315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36" name="Freeform 19"/>
          <p:cNvSpPr>
            <a:spLocks/>
          </p:cNvSpPr>
          <p:nvPr/>
        </p:nvSpPr>
        <p:spPr bwMode="auto">
          <a:xfrm>
            <a:off x="5505418" y="1673547"/>
            <a:ext cx="1228976" cy="5287779"/>
          </a:xfrm>
          <a:custGeom>
            <a:avLst/>
            <a:gdLst>
              <a:gd name="T0" fmla="*/ 281 w 562"/>
              <a:gd name="T1" fmla="*/ 0 h 2516"/>
              <a:gd name="T2" fmla="*/ 281 w 562"/>
              <a:gd name="T3" fmla="*/ 0 h 2516"/>
              <a:gd name="T4" fmla="*/ 562 w 562"/>
              <a:gd name="T5" fmla="*/ 281 h 2516"/>
              <a:gd name="T6" fmla="*/ 562 w 562"/>
              <a:gd name="T7" fmla="*/ 2477 h 2516"/>
              <a:gd name="T8" fmla="*/ 523 w 562"/>
              <a:gd name="T9" fmla="*/ 2516 h 2516"/>
              <a:gd name="T10" fmla="*/ 39 w 562"/>
              <a:gd name="T11" fmla="*/ 2516 h 2516"/>
              <a:gd name="T12" fmla="*/ 0 w 562"/>
              <a:gd name="T13" fmla="*/ 2477 h 2516"/>
              <a:gd name="T14" fmla="*/ 0 w 562"/>
              <a:gd name="T15" fmla="*/ 281 h 2516"/>
              <a:gd name="T16" fmla="*/ 281 w 562"/>
              <a:gd name="T17" fmla="*/ 0 h 2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62" h="2516">
                <a:moveTo>
                  <a:pt x="281" y="0"/>
                </a:moveTo>
                <a:cubicBezTo>
                  <a:pt x="281" y="0"/>
                  <a:pt x="281" y="0"/>
                  <a:pt x="281" y="0"/>
                </a:cubicBezTo>
                <a:cubicBezTo>
                  <a:pt x="437" y="0"/>
                  <a:pt x="562" y="126"/>
                  <a:pt x="562" y="281"/>
                </a:cubicBezTo>
                <a:cubicBezTo>
                  <a:pt x="562" y="2477"/>
                  <a:pt x="562" y="2477"/>
                  <a:pt x="562" y="2477"/>
                </a:cubicBezTo>
                <a:cubicBezTo>
                  <a:pt x="562" y="2498"/>
                  <a:pt x="545" y="2516"/>
                  <a:pt x="523" y="2516"/>
                </a:cubicBezTo>
                <a:cubicBezTo>
                  <a:pt x="39" y="2516"/>
                  <a:pt x="39" y="2516"/>
                  <a:pt x="39" y="2516"/>
                </a:cubicBezTo>
                <a:cubicBezTo>
                  <a:pt x="18" y="2516"/>
                  <a:pt x="0" y="2498"/>
                  <a:pt x="0" y="2477"/>
                </a:cubicBezTo>
                <a:cubicBezTo>
                  <a:pt x="0" y="281"/>
                  <a:pt x="0" y="281"/>
                  <a:pt x="0" y="281"/>
                </a:cubicBezTo>
                <a:cubicBezTo>
                  <a:pt x="0" y="126"/>
                  <a:pt x="126" y="0"/>
                  <a:pt x="2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182880" rIns="91440" bIns="45720" numCol="1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4000" b="1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03</a:t>
            </a:r>
            <a:endParaRPr lang="en-US" sz="4000" b="1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5205575" y="2346503"/>
            <a:ext cx="1828622" cy="3398477"/>
            <a:chOff x="5205575" y="2346503"/>
            <a:chExt cx="1828622" cy="3398477"/>
          </a:xfrm>
        </p:grpSpPr>
        <p:sp>
          <p:nvSpPr>
            <p:cNvPr id="37" name="Freeform 9"/>
            <p:cNvSpPr>
              <a:spLocks/>
            </p:cNvSpPr>
            <p:nvPr/>
          </p:nvSpPr>
          <p:spPr bwMode="auto">
            <a:xfrm flipH="1">
              <a:off x="5205575" y="2346503"/>
              <a:ext cx="1828619" cy="3398477"/>
            </a:xfrm>
            <a:custGeom>
              <a:avLst/>
              <a:gdLst>
                <a:gd name="T0" fmla="*/ 1664 w 1664"/>
                <a:gd name="T1" fmla="*/ 4216 h 4216"/>
                <a:gd name="T2" fmla="*/ 0 w 1664"/>
                <a:gd name="T3" fmla="*/ 4216 h 4216"/>
                <a:gd name="T4" fmla="*/ 0 w 1664"/>
                <a:gd name="T5" fmla="*/ 956 h 4216"/>
                <a:gd name="T6" fmla="*/ 1664 w 1664"/>
                <a:gd name="T7" fmla="*/ 0 h 4216"/>
                <a:gd name="T8" fmla="*/ 1664 w 1664"/>
                <a:gd name="T9" fmla="*/ 4216 h 4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64" h="4216">
                  <a:moveTo>
                    <a:pt x="1664" y="4216"/>
                  </a:moveTo>
                  <a:lnTo>
                    <a:pt x="0" y="4216"/>
                  </a:lnTo>
                  <a:lnTo>
                    <a:pt x="0" y="956"/>
                  </a:lnTo>
                  <a:lnTo>
                    <a:pt x="1664" y="0"/>
                  </a:lnTo>
                  <a:lnTo>
                    <a:pt x="1664" y="421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8" name="Freeform 9"/>
            <p:cNvSpPr>
              <a:spLocks/>
            </p:cNvSpPr>
            <p:nvPr/>
          </p:nvSpPr>
          <p:spPr bwMode="auto">
            <a:xfrm>
              <a:off x="5205578" y="2346503"/>
              <a:ext cx="1828619" cy="3398477"/>
            </a:xfrm>
            <a:custGeom>
              <a:avLst/>
              <a:gdLst>
                <a:gd name="T0" fmla="*/ 1664 w 1664"/>
                <a:gd name="T1" fmla="*/ 4216 h 4216"/>
                <a:gd name="T2" fmla="*/ 0 w 1664"/>
                <a:gd name="T3" fmla="*/ 4216 h 4216"/>
                <a:gd name="T4" fmla="*/ 0 w 1664"/>
                <a:gd name="T5" fmla="*/ 956 h 4216"/>
                <a:gd name="T6" fmla="*/ 1664 w 1664"/>
                <a:gd name="T7" fmla="*/ 0 h 4216"/>
                <a:gd name="T8" fmla="*/ 1664 w 1664"/>
                <a:gd name="T9" fmla="*/ 4216 h 4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64" h="4216">
                  <a:moveTo>
                    <a:pt x="1664" y="4216"/>
                  </a:moveTo>
                  <a:lnTo>
                    <a:pt x="0" y="4216"/>
                  </a:lnTo>
                  <a:lnTo>
                    <a:pt x="0" y="956"/>
                  </a:lnTo>
                  <a:lnTo>
                    <a:pt x="1664" y="0"/>
                  </a:lnTo>
                  <a:lnTo>
                    <a:pt x="1664" y="4216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2800" dirty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Heading </a:t>
              </a:r>
            </a:p>
            <a:p>
              <a:pPr algn="ctr">
                <a:lnSpc>
                  <a:spcPct val="90000"/>
                </a:lnSpc>
              </a:pP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adipiscing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elit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.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adipiscing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.</a:t>
              </a:r>
            </a:p>
            <a:p>
              <a:endParaRPr lang="en-US" sz="1200" dirty="0">
                <a:latin typeface="Source Sans Pro" charset="0"/>
              </a:endParaRPr>
            </a:p>
          </p:txBody>
        </p:sp>
      </p:grpSp>
      <p:sp>
        <p:nvSpPr>
          <p:cNvPr id="40" name="Freeform 18"/>
          <p:cNvSpPr>
            <a:spLocks/>
          </p:cNvSpPr>
          <p:nvPr/>
        </p:nvSpPr>
        <p:spPr bwMode="auto">
          <a:xfrm>
            <a:off x="7354821" y="2602937"/>
            <a:ext cx="1828619" cy="512871"/>
          </a:xfrm>
          <a:custGeom>
            <a:avLst/>
            <a:gdLst>
              <a:gd name="T0" fmla="*/ 0 w 1096"/>
              <a:gd name="T1" fmla="*/ 0 h 315"/>
              <a:gd name="T2" fmla="*/ 1096 w 1096"/>
              <a:gd name="T3" fmla="*/ 0 h 315"/>
              <a:gd name="T4" fmla="*/ 548 w 1096"/>
              <a:gd name="T5" fmla="*/ 315 h 315"/>
              <a:gd name="T6" fmla="*/ 0 w 1096"/>
              <a:gd name="T7" fmla="*/ 0 h 3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96" h="315">
                <a:moveTo>
                  <a:pt x="0" y="0"/>
                </a:moveTo>
                <a:lnTo>
                  <a:pt x="1096" y="0"/>
                </a:lnTo>
                <a:lnTo>
                  <a:pt x="548" y="315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41" name="Freeform 19"/>
          <p:cNvSpPr>
            <a:spLocks/>
          </p:cNvSpPr>
          <p:nvPr/>
        </p:nvSpPr>
        <p:spPr bwMode="auto">
          <a:xfrm>
            <a:off x="7654664" y="1929983"/>
            <a:ext cx="1228976" cy="5031344"/>
          </a:xfrm>
          <a:custGeom>
            <a:avLst/>
            <a:gdLst>
              <a:gd name="T0" fmla="*/ 281 w 562"/>
              <a:gd name="T1" fmla="*/ 0 h 2516"/>
              <a:gd name="T2" fmla="*/ 281 w 562"/>
              <a:gd name="T3" fmla="*/ 0 h 2516"/>
              <a:gd name="T4" fmla="*/ 562 w 562"/>
              <a:gd name="T5" fmla="*/ 281 h 2516"/>
              <a:gd name="T6" fmla="*/ 562 w 562"/>
              <a:gd name="T7" fmla="*/ 2477 h 2516"/>
              <a:gd name="T8" fmla="*/ 523 w 562"/>
              <a:gd name="T9" fmla="*/ 2516 h 2516"/>
              <a:gd name="T10" fmla="*/ 39 w 562"/>
              <a:gd name="T11" fmla="*/ 2516 h 2516"/>
              <a:gd name="T12" fmla="*/ 0 w 562"/>
              <a:gd name="T13" fmla="*/ 2477 h 2516"/>
              <a:gd name="T14" fmla="*/ 0 w 562"/>
              <a:gd name="T15" fmla="*/ 281 h 2516"/>
              <a:gd name="T16" fmla="*/ 281 w 562"/>
              <a:gd name="T17" fmla="*/ 0 h 2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62" h="2516">
                <a:moveTo>
                  <a:pt x="281" y="0"/>
                </a:moveTo>
                <a:cubicBezTo>
                  <a:pt x="281" y="0"/>
                  <a:pt x="281" y="0"/>
                  <a:pt x="281" y="0"/>
                </a:cubicBezTo>
                <a:cubicBezTo>
                  <a:pt x="437" y="0"/>
                  <a:pt x="562" y="126"/>
                  <a:pt x="562" y="281"/>
                </a:cubicBezTo>
                <a:cubicBezTo>
                  <a:pt x="562" y="2477"/>
                  <a:pt x="562" y="2477"/>
                  <a:pt x="562" y="2477"/>
                </a:cubicBezTo>
                <a:cubicBezTo>
                  <a:pt x="562" y="2498"/>
                  <a:pt x="545" y="2516"/>
                  <a:pt x="523" y="2516"/>
                </a:cubicBezTo>
                <a:cubicBezTo>
                  <a:pt x="39" y="2516"/>
                  <a:pt x="39" y="2516"/>
                  <a:pt x="39" y="2516"/>
                </a:cubicBezTo>
                <a:cubicBezTo>
                  <a:pt x="18" y="2516"/>
                  <a:pt x="0" y="2498"/>
                  <a:pt x="0" y="2477"/>
                </a:cubicBezTo>
                <a:cubicBezTo>
                  <a:pt x="0" y="281"/>
                  <a:pt x="0" y="281"/>
                  <a:pt x="0" y="281"/>
                </a:cubicBezTo>
                <a:cubicBezTo>
                  <a:pt x="0" y="126"/>
                  <a:pt x="126" y="0"/>
                  <a:pt x="28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182880" rIns="91440" bIns="45720" numCol="1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4000" b="1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04</a:t>
            </a:r>
            <a:endParaRPr lang="en-US" sz="4000" b="1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grpSp>
        <p:nvGrpSpPr>
          <p:cNvPr id="21" name="Group 20"/>
          <p:cNvGrpSpPr/>
          <p:nvPr/>
        </p:nvGrpSpPr>
        <p:grpSpPr>
          <a:xfrm>
            <a:off x="7354821" y="2602938"/>
            <a:ext cx="1828622" cy="3398477"/>
            <a:chOff x="7354821" y="2074806"/>
            <a:chExt cx="1828622" cy="3398477"/>
          </a:xfrm>
        </p:grpSpPr>
        <p:sp>
          <p:nvSpPr>
            <p:cNvPr id="42" name="Freeform 9"/>
            <p:cNvSpPr>
              <a:spLocks/>
            </p:cNvSpPr>
            <p:nvPr/>
          </p:nvSpPr>
          <p:spPr bwMode="auto">
            <a:xfrm flipH="1">
              <a:off x="7354821" y="2074806"/>
              <a:ext cx="1828619" cy="3398477"/>
            </a:xfrm>
            <a:custGeom>
              <a:avLst/>
              <a:gdLst>
                <a:gd name="T0" fmla="*/ 1664 w 1664"/>
                <a:gd name="T1" fmla="*/ 4216 h 4216"/>
                <a:gd name="T2" fmla="*/ 0 w 1664"/>
                <a:gd name="T3" fmla="*/ 4216 h 4216"/>
                <a:gd name="T4" fmla="*/ 0 w 1664"/>
                <a:gd name="T5" fmla="*/ 956 h 4216"/>
                <a:gd name="T6" fmla="*/ 1664 w 1664"/>
                <a:gd name="T7" fmla="*/ 0 h 4216"/>
                <a:gd name="T8" fmla="*/ 1664 w 1664"/>
                <a:gd name="T9" fmla="*/ 4216 h 4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64" h="4216">
                  <a:moveTo>
                    <a:pt x="1664" y="4216"/>
                  </a:moveTo>
                  <a:lnTo>
                    <a:pt x="0" y="4216"/>
                  </a:lnTo>
                  <a:lnTo>
                    <a:pt x="0" y="956"/>
                  </a:lnTo>
                  <a:lnTo>
                    <a:pt x="1664" y="0"/>
                  </a:lnTo>
                  <a:lnTo>
                    <a:pt x="1664" y="4216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3" name="Freeform 9"/>
            <p:cNvSpPr>
              <a:spLocks/>
            </p:cNvSpPr>
            <p:nvPr/>
          </p:nvSpPr>
          <p:spPr bwMode="auto">
            <a:xfrm>
              <a:off x="7354824" y="2074806"/>
              <a:ext cx="1828619" cy="3398477"/>
            </a:xfrm>
            <a:custGeom>
              <a:avLst/>
              <a:gdLst>
                <a:gd name="T0" fmla="*/ 1664 w 1664"/>
                <a:gd name="T1" fmla="*/ 4216 h 4216"/>
                <a:gd name="T2" fmla="*/ 0 w 1664"/>
                <a:gd name="T3" fmla="*/ 4216 h 4216"/>
                <a:gd name="T4" fmla="*/ 0 w 1664"/>
                <a:gd name="T5" fmla="*/ 956 h 4216"/>
                <a:gd name="T6" fmla="*/ 1664 w 1664"/>
                <a:gd name="T7" fmla="*/ 0 h 4216"/>
                <a:gd name="T8" fmla="*/ 1664 w 1664"/>
                <a:gd name="T9" fmla="*/ 4216 h 4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64" h="4216">
                  <a:moveTo>
                    <a:pt x="1664" y="4216"/>
                  </a:moveTo>
                  <a:lnTo>
                    <a:pt x="0" y="4216"/>
                  </a:lnTo>
                  <a:lnTo>
                    <a:pt x="0" y="956"/>
                  </a:lnTo>
                  <a:lnTo>
                    <a:pt x="1664" y="0"/>
                  </a:lnTo>
                  <a:lnTo>
                    <a:pt x="1664" y="4216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2800" dirty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Heading </a:t>
              </a:r>
            </a:p>
            <a:p>
              <a:pPr algn="ctr">
                <a:lnSpc>
                  <a:spcPct val="90000"/>
                </a:lnSpc>
              </a:pP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adipiscing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elit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.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adipiscing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.</a:t>
              </a:r>
            </a:p>
          </p:txBody>
        </p:sp>
      </p:grpSp>
      <p:sp>
        <p:nvSpPr>
          <p:cNvPr id="45" name="Freeform 18"/>
          <p:cNvSpPr>
            <a:spLocks/>
          </p:cNvSpPr>
          <p:nvPr/>
        </p:nvSpPr>
        <p:spPr bwMode="auto">
          <a:xfrm>
            <a:off x="9504069" y="2889895"/>
            <a:ext cx="1828619" cy="512871"/>
          </a:xfrm>
          <a:custGeom>
            <a:avLst/>
            <a:gdLst>
              <a:gd name="T0" fmla="*/ 0 w 1096"/>
              <a:gd name="T1" fmla="*/ 0 h 315"/>
              <a:gd name="T2" fmla="*/ 1096 w 1096"/>
              <a:gd name="T3" fmla="*/ 0 h 315"/>
              <a:gd name="T4" fmla="*/ 548 w 1096"/>
              <a:gd name="T5" fmla="*/ 315 h 315"/>
              <a:gd name="T6" fmla="*/ 0 w 1096"/>
              <a:gd name="T7" fmla="*/ 0 h 3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96" h="315">
                <a:moveTo>
                  <a:pt x="0" y="0"/>
                </a:moveTo>
                <a:lnTo>
                  <a:pt x="1096" y="0"/>
                </a:lnTo>
                <a:lnTo>
                  <a:pt x="548" y="315"/>
                </a:lnTo>
                <a:lnTo>
                  <a:pt x="0" y="0"/>
                </a:lnTo>
                <a:close/>
              </a:path>
            </a:pathLst>
          </a:custGeom>
          <a:solidFill>
            <a:schemeClr val="accent5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46" name="Freeform 19"/>
          <p:cNvSpPr>
            <a:spLocks/>
          </p:cNvSpPr>
          <p:nvPr/>
        </p:nvSpPr>
        <p:spPr bwMode="auto">
          <a:xfrm>
            <a:off x="9803912" y="2216941"/>
            <a:ext cx="1228976" cy="4744386"/>
          </a:xfrm>
          <a:custGeom>
            <a:avLst/>
            <a:gdLst>
              <a:gd name="T0" fmla="*/ 281 w 562"/>
              <a:gd name="T1" fmla="*/ 0 h 2516"/>
              <a:gd name="T2" fmla="*/ 281 w 562"/>
              <a:gd name="T3" fmla="*/ 0 h 2516"/>
              <a:gd name="T4" fmla="*/ 562 w 562"/>
              <a:gd name="T5" fmla="*/ 281 h 2516"/>
              <a:gd name="T6" fmla="*/ 562 w 562"/>
              <a:gd name="T7" fmla="*/ 2477 h 2516"/>
              <a:gd name="T8" fmla="*/ 523 w 562"/>
              <a:gd name="T9" fmla="*/ 2516 h 2516"/>
              <a:gd name="T10" fmla="*/ 39 w 562"/>
              <a:gd name="T11" fmla="*/ 2516 h 2516"/>
              <a:gd name="T12" fmla="*/ 0 w 562"/>
              <a:gd name="T13" fmla="*/ 2477 h 2516"/>
              <a:gd name="T14" fmla="*/ 0 w 562"/>
              <a:gd name="T15" fmla="*/ 281 h 2516"/>
              <a:gd name="T16" fmla="*/ 281 w 562"/>
              <a:gd name="T17" fmla="*/ 0 h 2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62" h="2516">
                <a:moveTo>
                  <a:pt x="281" y="0"/>
                </a:moveTo>
                <a:cubicBezTo>
                  <a:pt x="281" y="0"/>
                  <a:pt x="281" y="0"/>
                  <a:pt x="281" y="0"/>
                </a:cubicBezTo>
                <a:cubicBezTo>
                  <a:pt x="437" y="0"/>
                  <a:pt x="562" y="126"/>
                  <a:pt x="562" y="281"/>
                </a:cubicBezTo>
                <a:cubicBezTo>
                  <a:pt x="562" y="2477"/>
                  <a:pt x="562" y="2477"/>
                  <a:pt x="562" y="2477"/>
                </a:cubicBezTo>
                <a:cubicBezTo>
                  <a:pt x="562" y="2498"/>
                  <a:pt x="545" y="2516"/>
                  <a:pt x="523" y="2516"/>
                </a:cubicBezTo>
                <a:cubicBezTo>
                  <a:pt x="39" y="2516"/>
                  <a:pt x="39" y="2516"/>
                  <a:pt x="39" y="2516"/>
                </a:cubicBezTo>
                <a:cubicBezTo>
                  <a:pt x="18" y="2516"/>
                  <a:pt x="0" y="2498"/>
                  <a:pt x="0" y="2477"/>
                </a:cubicBezTo>
                <a:cubicBezTo>
                  <a:pt x="0" y="281"/>
                  <a:pt x="0" y="281"/>
                  <a:pt x="0" y="281"/>
                </a:cubicBezTo>
                <a:cubicBezTo>
                  <a:pt x="0" y="126"/>
                  <a:pt x="126" y="0"/>
                  <a:pt x="28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182880" rIns="91440" bIns="45720" numCol="1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4000" b="1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05</a:t>
            </a:r>
            <a:endParaRPr lang="en-US" sz="4000" b="1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grpSp>
        <p:nvGrpSpPr>
          <p:cNvPr id="22" name="Group 21"/>
          <p:cNvGrpSpPr/>
          <p:nvPr/>
        </p:nvGrpSpPr>
        <p:grpSpPr>
          <a:xfrm>
            <a:off x="9504069" y="2889896"/>
            <a:ext cx="1828622" cy="3398477"/>
            <a:chOff x="9504069" y="1803109"/>
            <a:chExt cx="1828622" cy="3398477"/>
          </a:xfrm>
        </p:grpSpPr>
        <p:sp>
          <p:nvSpPr>
            <p:cNvPr id="47" name="Freeform 9"/>
            <p:cNvSpPr>
              <a:spLocks/>
            </p:cNvSpPr>
            <p:nvPr/>
          </p:nvSpPr>
          <p:spPr bwMode="auto">
            <a:xfrm flipH="1">
              <a:off x="9504069" y="1803109"/>
              <a:ext cx="1828619" cy="3398477"/>
            </a:xfrm>
            <a:custGeom>
              <a:avLst/>
              <a:gdLst>
                <a:gd name="T0" fmla="*/ 1664 w 1664"/>
                <a:gd name="T1" fmla="*/ 4216 h 4216"/>
                <a:gd name="T2" fmla="*/ 0 w 1664"/>
                <a:gd name="T3" fmla="*/ 4216 h 4216"/>
                <a:gd name="T4" fmla="*/ 0 w 1664"/>
                <a:gd name="T5" fmla="*/ 956 h 4216"/>
                <a:gd name="T6" fmla="*/ 1664 w 1664"/>
                <a:gd name="T7" fmla="*/ 0 h 4216"/>
                <a:gd name="T8" fmla="*/ 1664 w 1664"/>
                <a:gd name="T9" fmla="*/ 4216 h 4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64" h="4216">
                  <a:moveTo>
                    <a:pt x="1664" y="4216"/>
                  </a:moveTo>
                  <a:lnTo>
                    <a:pt x="0" y="4216"/>
                  </a:lnTo>
                  <a:lnTo>
                    <a:pt x="0" y="956"/>
                  </a:lnTo>
                  <a:lnTo>
                    <a:pt x="1664" y="0"/>
                  </a:lnTo>
                  <a:lnTo>
                    <a:pt x="1664" y="421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8" name="Freeform 9"/>
            <p:cNvSpPr>
              <a:spLocks/>
            </p:cNvSpPr>
            <p:nvPr/>
          </p:nvSpPr>
          <p:spPr bwMode="auto">
            <a:xfrm>
              <a:off x="9504072" y="1803109"/>
              <a:ext cx="1828619" cy="3398477"/>
            </a:xfrm>
            <a:custGeom>
              <a:avLst/>
              <a:gdLst>
                <a:gd name="T0" fmla="*/ 1664 w 1664"/>
                <a:gd name="T1" fmla="*/ 4216 h 4216"/>
                <a:gd name="T2" fmla="*/ 0 w 1664"/>
                <a:gd name="T3" fmla="*/ 4216 h 4216"/>
                <a:gd name="T4" fmla="*/ 0 w 1664"/>
                <a:gd name="T5" fmla="*/ 956 h 4216"/>
                <a:gd name="T6" fmla="*/ 1664 w 1664"/>
                <a:gd name="T7" fmla="*/ 0 h 4216"/>
                <a:gd name="T8" fmla="*/ 1664 w 1664"/>
                <a:gd name="T9" fmla="*/ 4216 h 4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64" h="4216">
                  <a:moveTo>
                    <a:pt x="1664" y="4216"/>
                  </a:moveTo>
                  <a:lnTo>
                    <a:pt x="0" y="4216"/>
                  </a:lnTo>
                  <a:lnTo>
                    <a:pt x="0" y="956"/>
                  </a:lnTo>
                  <a:lnTo>
                    <a:pt x="1664" y="0"/>
                  </a:lnTo>
                  <a:lnTo>
                    <a:pt x="1664" y="4216"/>
                  </a:ln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2800" dirty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Heading </a:t>
              </a:r>
            </a:p>
            <a:p>
              <a:pPr algn="ctr">
                <a:lnSpc>
                  <a:spcPct val="90000"/>
                </a:lnSpc>
              </a:pP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adipiscing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elit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.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adipiscing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.</a:t>
              </a:r>
            </a:p>
          </p:txBody>
        </p:sp>
      </p:grp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Process infographic</a:t>
            </a:r>
          </a:p>
        </p:txBody>
      </p:sp>
    </p:spTree>
    <p:extLst>
      <p:ext uri="{BB962C8B-B14F-4D97-AF65-F5344CB8AC3E}">
        <p14:creationId xmlns:p14="http://schemas.microsoft.com/office/powerpoint/2010/main" val="9873597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10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decel="10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decel="10000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decel="10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de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 animBg="1"/>
      <p:bldP spid="25" grpId="0" animBg="1"/>
      <p:bldP spid="26" grpId="0" animBg="1"/>
      <p:bldP spid="35" grpId="0" animBg="1"/>
      <p:bldP spid="36" grpId="0" animBg="1"/>
      <p:bldP spid="40" grpId="0" animBg="1"/>
      <p:bldP spid="41" grpId="0" animBg="1"/>
      <p:bldP spid="45" grpId="0" animBg="1"/>
      <p:bldP spid="46" grpId="0" animBg="1"/>
    </p:bld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22"/>
          <p:cNvGrpSpPr/>
          <p:nvPr/>
        </p:nvGrpSpPr>
        <p:grpSpPr>
          <a:xfrm>
            <a:off x="2002602" y="3405244"/>
            <a:ext cx="1074840" cy="1254485"/>
            <a:chOff x="2227454" y="3405244"/>
            <a:chExt cx="1074840" cy="1254485"/>
          </a:xfrm>
        </p:grpSpPr>
        <p:sp>
          <p:nvSpPr>
            <p:cNvPr id="7" name="Rectangle 5"/>
            <p:cNvSpPr>
              <a:spLocks noChangeArrowheads="1"/>
            </p:cNvSpPr>
            <p:nvPr/>
          </p:nvSpPr>
          <p:spPr bwMode="auto">
            <a:xfrm>
              <a:off x="2227454" y="4580562"/>
              <a:ext cx="864744" cy="79167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3080018" y="3493545"/>
              <a:ext cx="222276" cy="362339"/>
            </a:xfrm>
            <a:custGeom>
              <a:avLst/>
              <a:gdLst>
                <a:gd name="T0" fmla="*/ 30 w 31"/>
                <a:gd name="T1" fmla="*/ 21 h 50"/>
                <a:gd name="T2" fmla="*/ 28 w 31"/>
                <a:gd name="T3" fmla="*/ 17 h 50"/>
                <a:gd name="T4" fmla="*/ 12 w 31"/>
                <a:gd name="T5" fmla="*/ 2 h 50"/>
                <a:gd name="T6" fmla="*/ 3 w 31"/>
                <a:gd name="T7" fmla="*/ 3 h 50"/>
                <a:gd name="T8" fmla="*/ 3 w 31"/>
                <a:gd name="T9" fmla="*/ 12 h 50"/>
                <a:gd name="T10" fmla="*/ 17 w 31"/>
                <a:gd name="T11" fmla="*/ 25 h 50"/>
                <a:gd name="T12" fmla="*/ 18 w 31"/>
                <a:gd name="T13" fmla="*/ 44 h 50"/>
                <a:gd name="T14" fmla="*/ 25 w 31"/>
                <a:gd name="T15" fmla="*/ 50 h 50"/>
                <a:gd name="T16" fmla="*/ 31 w 31"/>
                <a:gd name="T17" fmla="*/ 43 h 50"/>
                <a:gd name="T18" fmla="*/ 30 w 31"/>
                <a:gd name="T19" fmla="*/ 21 h 50"/>
                <a:gd name="T20" fmla="*/ 30 w 31"/>
                <a:gd name="T21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50">
                  <a:moveTo>
                    <a:pt x="30" y="21"/>
                  </a:moveTo>
                  <a:cubicBezTo>
                    <a:pt x="30" y="20"/>
                    <a:pt x="29" y="18"/>
                    <a:pt x="28" y="17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9" y="0"/>
                    <a:pt x="5" y="0"/>
                    <a:pt x="3" y="3"/>
                  </a:cubicBezTo>
                  <a:cubicBezTo>
                    <a:pt x="0" y="5"/>
                    <a:pt x="0" y="9"/>
                    <a:pt x="3" y="12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7"/>
                    <a:pt x="21" y="50"/>
                    <a:pt x="25" y="50"/>
                  </a:cubicBezTo>
                  <a:cubicBezTo>
                    <a:pt x="28" y="50"/>
                    <a:pt x="31" y="47"/>
                    <a:pt x="31" y="43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3086108" y="3919826"/>
              <a:ext cx="216186" cy="618108"/>
            </a:xfrm>
            <a:custGeom>
              <a:avLst/>
              <a:gdLst>
                <a:gd name="T0" fmla="*/ 22 w 30"/>
                <a:gd name="T1" fmla="*/ 0 h 85"/>
                <a:gd name="T2" fmla="*/ 22 w 30"/>
                <a:gd name="T3" fmla="*/ 71 h 85"/>
                <a:gd name="T4" fmla="*/ 15 w 30"/>
                <a:gd name="T5" fmla="*/ 78 h 85"/>
                <a:gd name="T6" fmla="*/ 8 w 30"/>
                <a:gd name="T7" fmla="*/ 71 h 85"/>
                <a:gd name="T8" fmla="*/ 8 w 30"/>
                <a:gd name="T9" fmla="*/ 18 h 85"/>
                <a:gd name="T10" fmla="*/ 0 w 30"/>
                <a:gd name="T11" fmla="*/ 18 h 85"/>
                <a:gd name="T12" fmla="*/ 0 w 30"/>
                <a:gd name="T13" fmla="*/ 71 h 85"/>
                <a:gd name="T14" fmla="*/ 15 w 30"/>
                <a:gd name="T15" fmla="*/ 85 h 85"/>
                <a:gd name="T16" fmla="*/ 30 w 30"/>
                <a:gd name="T17" fmla="*/ 71 h 85"/>
                <a:gd name="T18" fmla="*/ 30 w 30"/>
                <a:gd name="T19" fmla="*/ 0 h 85"/>
                <a:gd name="T20" fmla="*/ 22 w 30"/>
                <a:gd name="T2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85">
                  <a:moveTo>
                    <a:pt x="22" y="0"/>
                  </a:moveTo>
                  <a:cubicBezTo>
                    <a:pt x="22" y="71"/>
                    <a:pt x="22" y="71"/>
                    <a:pt x="22" y="71"/>
                  </a:cubicBezTo>
                  <a:cubicBezTo>
                    <a:pt x="22" y="75"/>
                    <a:pt x="19" y="78"/>
                    <a:pt x="15" y="78"/>
                  </a:cubicBezTo>
                  <a:cubicBezTo>
                    <a:pt x="11" y="78"/>
                    <a:pt x="8" y="75"/>
                    <a:pt x="8" y="71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9"/>
                    <a:pt x="7" y="85"/>
                    <a:pt x="15" y="85"/>
                  </a:cubicBezTo>
                  <a:cubicBezTo>
                    <a:pt x="23" y="85"/>
                    <a:pt x="30" y="79"/>
                    <a:pt x="30" y="71"/>
                  </a:cubicBezTo>
                  <a:cubicBezTo>
                    <a:pt x="30" y="0"/>
                    <a:pt x="30" y="0"/>
                    <a:pt x="30" y="0"/>
                  </a:cubicBezTo>
                  <a:lnTo>
                    <a:pt x="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0" name="Freeform 8"/>
            <p:cNvSpPr>
              <a:spLocks noEditPoints="1"/>
            </p:cNvSpPr>
            <p:nvPr/>
          </p:nvSpPr>
          <p:spPr bwMode="auto">
            <a:xfrm>
              <a:off x="2312710" y="3405244"/>
              <a:ext cx="709455" cy="1102242"/>
            </a:xfrm>
            <a:custGeom>
              <a:avLst/>
              <a:gdLst>
                <a:gd name="T0" fmla="*/ 85 w 98"/>
                <a:gd name="T1" fmla="*/ 0 h 152"/>
                <a:gd name="T2" fmla="*/ 12 w 98"/>
                <a:gd name="T3" fmla="*/ 0 h 152"/>
                <a:gd name="T4" fmla="*/ 0 w 98"/>
                <a:gd name="T5" fmla="*/ 12 h 152"/>
                <a:gd name="T6" fmla="*/ 0 w 98"/>
                <a:gd name="T7" fmla="*/ 108 h 152"/>
                <a:gd name="T8" fmla="*/ 0 w 98"/>
                <a:gd name="T9" fmla="*/ 129 h 152"/>
                <a:gd name="T10" fmla="*/ 0 w 98"/>
                <a:gd name="T11" fmla="*/ 152 h 152"/>
                <a:gd name="T12" fmla="*/ 98 w 98"/>
                <a:gd name="T13" fmla="*/ 152 h 152"/>
                <a:gd name="T14" fmla="*/ 98 w 98"/>
                <a:gd name="T15" fmla="*/ 129 h 152"/>
                <a:gd name="T16" fmla="*/ 98 w 98"/>
                <a:gd name="T17" fmla="*/ 108 h 152"/>
                <a:gd name="T18" fmla="*/ 98 w 98"/>
                <a:gd name="T19" fmla="*/ 12 h 152"/>
                <a:gd name="T20" fmla="*/ 85 w 98"/>
                <a:gd name="T21" fmla="*/ 0 h 152"/>
                <a:gd name="T22" fmla="*/ 15 w 98"/>
                <a:gd name="T23" fmla="*/ 31 h 152"/>
                <a:gd name="T24" fmla="*/ 27 w 98"/>
                <a:gd name="T25" fmla="*/ 18 h 152"/>
                <a:gd name="T26" fmla="*/ 68 w 98"/>
                <a:gd name="T27" fmla="*/ 18 h 152"/>
                <a:gd name="T28" fmla="*/ 80 w 98"/>
                <a:gd name="T29" fmla="*/ 31 h 152"/>
                <a:gd name="T30" fmla="*/ 80 w 98"/>
                <a:gd name="T31" fmla="*/ 39 h 152"/>
                <a:gd name="T32" fmla="*/ 68 w 98"/>
                <a:gd name="T33" fmla="*/ 51 h 152"/>
                <a:gd name="T34" fmla="*/ 27 w 98"/>
                <a:gd name="T35" fmla="*/ 51 h 152"/>
                <a:gd name="T36" fmla="*/ 15 w 98"/>
                <a:gd name="T37" fmla="*/ 39 h 152"/>
                <a:gd name="T38" fmla="*/ 15 w 98"/>
                <a:gd name="T39" fmla="*/ 3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8" h="152">
                  <a:moveTo>
                    <a:pt x="85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98" y="152"/>
                    <a:pt x="98" y="152"/>
                    <a:pt x="98" y="152"/>
                  </a:cubicBezTo>
                  <a:cubicBezTo>
                    <a:pt x="98" y="129"/>
                    <a:pt x="98" y="129"/>
                    <a:pt x="98" y="129"/>
                  </a:cubicBezTo>
                  <a:cubicBezTo>
                    <a:pt x="98" y="108"/>
                    <a:pt x="98" y="108"/>
                    <a:pt x="98" y="108"/>
                  </a:cubicBezTo>
                  <a:cubicBezTo>
                    <a:pt x="98" y="12"/>
                    <a:pt x="98" y="12"/>
                    <a:pt x="98" y="12"/>
                  </a:cubicBezTo>
                  <a:cubicBezTo>
                    <a:pt x="98" y="5"/>
                    <a:pt x="92" y="0"/>
                    <a:pt x="85" y="0"/>
                  </a:cubicBezTo>
                  <a:close/>
                  <a:moveTo>
                    <a:pt x="15" y="31"/>
                  </a:moveTo>
                  <a:cubicBezTo>
                    <a:pt x="15" y="24"/>
                    <a:pt x="20" y="18"/>
                    <a:pt x="27" y="18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75" y="18"/>
                    <a:pt x="80" y="24"/>
                    <a:pt x="80" y="31"/>
                  </a:cubicBezTo>
                  <a:cubicBezTo>
                    <a:pt x="80" y="39"/>
                    <a:pt x="80" y="39"/>
                    <a:pt x="80" y="39"/>
                  </a:cubicBezTo>
                  <a:cubicBezTo>
                    <a:pt x="80" y="46"/>
                    <a:pt x="75" y="51"/>
                    <a:pt x="68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0" y="51"/>
                    <a:pt x="15" y="46"/>
                    <a:pt x="15" y="39"/>
                  </a:cubicBezTo>
                  <a:lnTo>
                    <a:pt x="15" y="3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4337552" y="2921110"/>
            <a:ext cx="1077885" cy="1738619"/>
            <a:chOff x="3850371" y="2921110"/>
            <a:chExt cx="1077885" cy="1738619"/>
          </a:xfrm>
        </p:grpSpPr>
        <p:sp>
          <p:nvSpPr>
            <p:cNvPr id="11" name="Rectangle 9"/>
            <p:cNvSpPr>
              <a:spLocks noChangeArrowheads="1"/>
            </p:cNvSpPr>
            <p:nvPr/>
          </p:nvSpPr>
          <p:spPr bwMode="auto">
            <a:xfrm>
              <a:off x="3850371" y="4580562"/>
              <a:ext cx="867789" cy="79167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4702935" y="3006366"/>
              <a:ext cx="225321" cy="362339"/>
            </a:xfrm>
            <a:custGeom>
              <a:avLst/>
              <a:gdLst>
                <a:gd name="T0" fmla="*/ 30 w 31"/>
                <a:gd name="T1" fmla="*/ 21 h 50"/>
                <a:gd name="T2" fmla="*/ 28 w 31"/>
                <a:gd name="T3" fmla="*/ 17 h 50"/>
                <a:gd name="T4" fmla="*/ 12 w 31"/>
                <a:gd name="T5" fmla="*/ 2 h 50"/>
                <a:gd name="T6" fmla="*/ 3 w 31"/>
                <a:gd name="T7" fmla="*/ 2 h 50"/>
                <a:gd name="T8" fmla="*/ 3 w 31"/>
                <a:gd name="T9" fmla="*/ 12 h 50"/>
                <a:gd name="T10" fmla="*/ 17 w 31"/>
                <a:gd name="T11" fmla="*/ 24 h 50"/>
                <a:gd name="T12" fmla="*/ 18 w 31"/>
                <a:gd name="T13" fmla="*/ 43 h 50"/>
                <a:gd name="T14" fmla="*/ 25 w 31"/>
                <a:gd name="T15" fmla="*/ 50 h 50"/>
                <a:gd name="T16" fmla="*/ 31 w 31"/>
                <a:gd name="T17" fmla="*/ 43 h 50"/>
                <a:gd name="T18" fmla="*/ 30 w 31"/>
                <a:gd name="T19" fmla="*/ 21 h 50"/>
                <a:gd name="T20" fmla="*/ 30 w 31"/>
                <a:gd name="T21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50">
                  <a:moveTo>
                    <a:pt x="30" y="21"/>
                  </a:moveTo>
                  <a:cubicBezTo>
                    <a:pt x="30" y="19"/>
                    <a:pt x="29" y="18"/>
                    <a:pt x="28" y="17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9" y="0"/>
                    <a:pt x="5" y="0"/>
                    <a:pt x="3" y="2"/>
                  </a:cubicBezTo>
                  <a:cubicBezTo>
                    <a:pt x="0" y="5"/>
                    <a:pt x="0" y="9"/>
                    <a:pt x="3" y="12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8" y="47"/>
                    <a:pt x="21" y="50"/>
                    <a:pt x="25" y="50"/>
                  </a:cubicBezTo>
                  <a:cubicBezTo>
                    <a:pt x="28" y="49"/>
                    <a:pt x="31" y="46"/>
                    <a:pt x="31" y="43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4712070" y="3426558"/>
              <a:ext cx="216186" cy="624198"/>
            </a:xfrm>
            <a:custGeom>
              <a:avLst/>
              <a:gdLst>
                <a:gd name="T0" fmla="*/ 22 w 30"/>
                <a:gd name="T1" fmla="*/ 0 h 86"/>
                <a:gd name="T2" fmla="*/ 22 w 30"/>
                <a:gd name="T3" fmla="*/ 71 h 86"/>
                <a:gd name="T4" fmla="*/ 15 w 30"/>
                <a:gd name="T5" fmla="*/ 79 h 86"/>
                <a:gd name="T6" fmla="*/ 8 w 30"/>
                <a:gd name="T7" fmla="*/ 71 h 86"/>
                <a:gd name="T8" fmla="*/ 8 w 30"/>
                <a:gd name="T9" fmla="*/ 19 h 86"/>
                <a:gd name="T10" fmla="*/ 0 w 30"/>
                <a:gd name="T11" fmla="*/ 19 h 86"/>
                <a:gd name="T12" fmla="*/ 0 w 30"/>
                <a:gd name="T13" fmla="*/ 71 h 86"/>
                <a:gd name="T14" fmla="*/ 15 w 30"/>
                <a:gd name="T15" fmla="*/ 86 h 86"/>
                <a:gd name="T16" fmla="*/ 30 w 30"/>
                <a:gd name="T17" fmla="*/ 71 h 86"/>
                <a:gd name="T18" fmla="*/ 30 w 30"/>
                <a:gd name="T19" fmla="*/ 0 h 86"/>
                <a:gd name="T20" fmla="*/ 22 w 30"/>
                <a:gd name="T2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86">
                  <a:moveTo>
                    <a:pt x="22" y="0"/>
                  </a:moveTo>
                  <a:cubicBezTo>
                    <a:pt x="22" y="71"/>
                    <a:pt x="22" y="71"/>
                    <a:pt x="22" y="71"/>
                  </a:cubicBezTo>
                  <a:cubicBezTo>
                    <a:pt x="22" y="75"/>
                    <a:pt x="19" y="79"/>
                    <a:pt x="15" y="79"/>
                  </a:cubicBezTo>
                  <a:cubicBezTo>
                    <a:pt x="11" y="79"/>
                    <a:pt x="8" y="75"/>
                    <a:pt x="8" y="71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80"/>
                    <a:pt x="7" y="86"/>
                    <a:pt x="15" y="86"/>
                  </a:cubicBezTo>
                  <a:cubicBezTo>
                    <a:pt x="23" y="86"/>
                    <a:pt x="30" y="80"/>
                    <a:pt x="30" y="71"/>
                  </a:cubicBezTo>
                  <a:cubicBezTo>
                    <a:pt x="30" y="0"/>
                    <a:pt x="30" y="0"/>
                    <a:pt x="30" y="0"/>
                  </a:cubicBezTo>
                  <a:lnTo>
                    <a:pt x="2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3938672" y="2921110"/>
              <a:ext cx="706410" cy="1586376"/>
            </a:xfrm>
            <a:custGeom>
              <a:avLst/>
              <a:gdLst>
                <a:gd name="T0" fmla="*/ 85 w 98"/>
                <a:gd name="T1" fmla="*/ 0 h 219"/>
                <a:gd name="T2" fmla="*/ 12 w 98"/>
                <a:gd name="T3" fmla="*/ 0 h 219"/>
                <a:gd name="T4" fmla="*/ 0 w 98"/>
                <a:gd name="T5" fmla="*/ 12 h 219"/>
                <a:gd name="T6" fmla="*/ 0 w 98"/>
                <a:gd name="T7" fmla="*/ 175 h 219"/>
                <a:gd name="T8" fmla="*/ 0 w 98"/>
                <a:gd name="T9" fmla="*/ 196 h 219"/>
                <a:gd name="T10" fmla="*/ 0 w 98"/>
                <a:gd name="T11" fmla="*/ 219 h 219"/>
                <a:gd name="T12" fmla="*/ 98 w 98"/>
                <a:gd name="T13" fmla="*/ 219 h 219"/>
                <a:gd name="T14" fmla="*/ 98 w 98"/>
                <a:gd name="T15" fmla="*/ 196 h 219"/>
                <a:gd name="T16" fmla="*/ 98 w 98"/>
                <a:gd name="T17" fmla="*/ 175 h 219"/>
                <a:gd name="T18" fmla="*/ 98 w 98"/>
                <a:gd name="T19" fmla="*/ 12 h 219"/>
                <a:gd name="T20" fmla="*/ 85 w 98"/>
                <a:gd name="T21" fmla="*/ 0 h 219"/>
                <a:gd name="T22" fmla="*/ 15 w 98"/>
                <a:gd name="T23" fmla="*/ 31 h 219"/>
                <a:gd name="T24" fmla="*/ 27 w 98"/>
                <a:gd name="T25" fmla="*/ 18 h 219"/>
                <a:gd name="T26" fmla="*/ 68 w 98"/>
                <a:gd name="T27" fmla="*/ 18 h 219"/>
                <a:gd name="T28" fmla="*/ 80 w 98"/>
                <a:gd name="T29" fmla="*/ 31 h 219"/>
                <a:gd name="T30" fmla="*/ 80 w 98"/>
                <a:gd name="T31" fmla="*/ 38 h 219"/>
                <a:gd name="T32" fmla="*/ 68 w 98"/>
                <a:gd name="T33" fmla="*/ 51 h 219"/>
                <a:gd name="T34" fmla="*/ 27 w 98"/>
                <a:gd name="T35" fmla="*/ 51 h 219"/>
                <a:gd name="T36" fmla="*/ 15 w 98"/>
                <a:gd name="T37" fmla="*/ 38 h 219"/>
                <a:gd name="T38" fmla="*/ 15 w 98"/>
                <a:gd name="T39" fmla="*/ 31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8" h="219">
                  <a:moveTo>
                    <a:pt x="85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98" y="219"/>
                    <a:pt x="98" y="219"/>
                    <a:pt x="98" y="219"/>
                  </a:cubicBezTo>
                  <a:cubicBezTo>
                    <a:pt x="98" y="196"/>
                    <a:pt x="98" y="196"/>
                    <a:pt x="98" y="196"/>
                  </a:cubicBezTo>
                  <a:cubicBezTo>
                    <a:pt x="98" y="175"/>
                    <a:pt x="98" y="175"/>
                    <a:pt x="98" y="175"/>
                  </a:cubicBezTo>
                  <a:cubicBezTo>
                    <a:pt x="98" y="12"/>
                    <a:pt x="98" y="12"/>
                    <a:pt x="98" y="12"/>
                  </a:cubicBezTo>
                  <a:cubicBezTo>
                    <a:pt x="98" y="5"/>
                    <a:pt x="92" y="0"/>
                    <a:pt x="85" y="0"/>
                  </a:cubicBezTo>
                  <a:close/>
                  <a:moveTo>
                    <a:pt x="15" y="31"/>
                  </a:moveTo>
                  <a:cubicBezTo>
                    <a:pt x="15" y="24"/>
                    <a:pt x="20" y="18"/>
                    <a:pt x="27" y="18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75" y="18"/>
                    <a:pt x="80" y="24"/>
                    <a:pt x="80" y="31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80" y="45"/>
                    <a:pt x="75" y="51"/>
                    <a:pt x="68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0" y="51"/>
                    <a:pt x="15" y="45"/>
                    <a:pt x="15" y="38"/>
                  </a:cubicBezTo>
                  <a:lnTo>
                    <a:pt x="15" y="3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6675547" y="2601399"/>
            <a:ext cx="1074840" cy="2058330"/>
            <a:chOff x="5476333" y="2601399"/>
            <a:chExt cx="1074840" cy="2058330"/>
          </a:xfrm>
        </p:grpSpPr>
        <p:sp>
          <p:nvSpPr>
            <p:cNvPr id="15" name="Rectangle 13"/>
            <p:cNvSpPr>
              <a:spLocks noChangeArrowheads="1"/>
            </p:cNvSpPr>
            <p:nvPr/>
          </p:nvSpPr>
          <p:spPr bwMode="auto">
            <a:xfrm>
              <a:off x="5476333" y="4580562"/>
              <a:ext cx="864744" cy="79167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6328897" y="2689700"/>
              <a:ext cx="222276" cy="362339"/>
            </a:xfrm>
            <a:custGeom>
              <a:avLst/>
              <a:gdLst>
                <a:gd name="T0" fmla="*/ 30 w 31"/>
                <a:gd name="T1" fmla="*/ 22 h 50"/>
                <a:gd name="T2" fmla="*/ 28 w 31"/>
                <a:gd name="T3" fmla="*/ 17 h 50"/>
                <a:gd name="T4" fmla="*/ 12 w 31"/>
                <a:gd name="T5" fmla="*/ 2 h 50"/>
                <a:gd name="T6" fmla="*/ 3 w 31"/>
                <a:gd name="T7" fmla="*/ 3 h 50"/>
                <a:gd name="T8" fmla="*/ 3 w 31"/>
                <a:gd name="T9" fmla="*/ 12 h 50"/>
                <a:gd name="T10" fmla="*/ 17 w 31"/>
                <a:gd name="T11" fmla="*/ 25 h 50"/>
                <a:gd name="T12" fmla="*/ 18 w 31"/>
                <a:gd name="T13" fmla="*/ 44 h 50"/>
                <a:gd name="T14" fmla="*/ 25 w 31"/>
                <a:gd name="T15" fmla="*/ 50 h 50"/>
                <a:gd name="T16" fmla="*/ 31 w 31"/>
                <a:gd name="T17" fmla="*/ 43 h 50"/>
                <a:gd name="T18" fmla="*/ 30 w 31"/>
                <a:gd name="T19" fmla="*/ 22 h 50"/>
                <a:gd name="T20" fmla="*/ 30 w 31"/>
                <a:gd name="T21" fmla="*/ 2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50">
                  <a:moveTo>
                    <a:pt x="30" y="22"/>
                  </a:moveTo>
                  <a:cubicBezTo>
                    <a:pt x="30" y="20"/>
                    <a:pt x="29" y="18"/>
                    <a:pt x="28" y="17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9" y="0"/>
                    <a:pt x="5" y="0"/>
                    <a:pt x="3" y="3"/>
                  </a:cubicBezTo>
                  <a:cubicBezTo>
                    <a:pt x="0" y="6"/>
                    <a:pt x="0" y="10"/>
                    <a:pt x="3" y="12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7"/>
                    <a:pt x="21" y="50"/>
                    <a:pt x="25" y="50"/>
                  </a:cubicBezTo>
                  <a:cubicBezTo>
                    <a:pt x="28" y="50"/>
                    <a:pt x="31" y="47"/>
                    <a:pt x="31" y="43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6334987" y="3115981"/>
              <a:ext cx="216186" cy="624198"/>
            </a:xfrm>
            <a:custGeom>
              <a:avLst/>
              <a:gdLst>
                <a:gd name="T0" fmla="*/ 22 w 30"/>
                <a:gd name="T1" fmla="*/ 0 h 86"/>
                <a:gd name="T2" fmla="*/ 22 w 30"/>
                <a:gd name="T3" fmla="*/ 71 h 86"/>
                <a:gd name="T4" fmla="*/ 15 w 30"/>
                <a:gd name="T5" fmla="*/ 78 h 86"/>
                <a:gd name="T6" fmla="*/ 8 w 30"/>
                <a:gd name="T7" fmla="*/ 71 h 86"/>
                <a:gd name="T8" fmla="*/ 8 w 30"/>
                <a:gd name="T9" fmla="*/ 18 h 86"/>
                <a:gd name="T10" fmla="*/ 0 w 30"/>
                <a:gd name="T11" fmla="*/ 18 h 86"/>
                <a:gd name="T12" fmla="*/ 0 w 30"/>
                <a:gd name="T13" fmla="*/ 71 h 86"/>
                <a:gd name="T14" fmla="*/ 15 w 30"/>
                <a:gd name="T15" fmla="*/ 86 h 86"/>
                <a:gd name="T16" fmla="*/ 30 w 30"/>
                <a:gd name="T17" fmla="*/ 71 h 86"/>
                <a:gd name="T18" fmla="*/ 30 w 30"/>
                <a:gd name="T19" fmla="*/ 0 h 86"/>
                <a:gd name="T20" fmla="*/ 22 w 30"/>
                <a:gd name="T2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86">
                  <a:moveTo>
                    <a:pt x="22" y="0"/>
                  </a:moveTo>
                  <a:cubicBezTo>
                    <a:pt x="22" y="71"/>
                    <a:pt x="22" y="71"/>
                    <a:pt x="22" y="71"/>
                  </a:cubicBezTo>
                  <a:cubicBezTo>
                    <a:pt x="22" y="75"/>
                    <a:pt x="19" y="78"/>
                    <a:pt x="15" y="78"/>
                  </a:cubicBezTo>
                  <a:cubicBezTo>
                    <a:pt x="11" y="78"/>
                    <a:pt x="8" y="75"/>
                    <a:pt x="8" y="71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9"/>
                    <a:pt x="7" y="86"/>
                    <a:pt x="15" y="86"/>
                  </a:cubicBezTo>
                  <a:cubicBezTo>
                    <a:pt x="23" y="86"/>
                    <a:pt x="30" y="79"/>
                    <a:pt x="30" y="71"/>
                  </a:cubicBezTo>
                  <a:cubicBezTo>
                    <a:pt x="30" y="0"/>
                    <a:pt x="30" y="0"/>
                    <a:pt x="30" y="0"/>
                  </a:cubicBezTo>
                  <a:lnTo>
                    <a:pt x="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8" name="Freeform 16"/>
            <p:cNvSpPr>
              <a:spLocks noEditPoints="1"/>
            </p:cNvSpPr>
            <p:nvPr/>
          </p:nvSpPr>
          <p:spPr bwMode="auto">
            <a:xfrm>
              <a:off x="5561589" y="2601399"/>
              <a:ext cx="709455" cy="1906087"/>
            </a:xfrm>
            <a:custGeom>
              <a:avLst/>
              <a:gdLst>
                <a:gd name="T0" fmla="*/ 85 w 98"/>
                <a:gd name="T1" fmla="*/ 0 h 263"/>
                <a:gd name="T2" fmla="*/ 12 w 98"/>
                <a:gd name="T3" fmla="*/ 0 h 263"/>
                <a:gd name="T4" fmla="*/ 0 w 98"/>
                <a:gd name="T5" fmla="*/ 12 h 263"/>
                <a:gd name="T6" fmla="*/ 0 w 98"/>
                <a:gd name="T7" fmla="*/ 219 h 263"/>
                <a:gd name="T8" fmla="*/ 0 w 98"/>
                <a:gd name="T9" fmla="*/ 240 h 263"/>
                <a:gd name="T10" fmla="*/ 0 w 98"/>
                <a:gd name="T11" fmla="*/ 263 h 263"/>
                <a:gd name="T12" fmla="*/ 98 w 98"/>
                <a:gd name="T13" fmla="*/ 263 h 263"/>
                <a:gd name="T14" fmla="*/ 98 w 98"/>
                <a:gd name="T15" fmla="*/ 240 h 263"/>
                <a:gd name="T16" fmla="*/ 98 w 98"/>
                <a:gd name="T17" fmla="*/ 219 h 263"/>
                <a:gd name="T18" fmla="*/ 98 w 98"/>
                <a:gd name="T19" fmla="*/ 12 h 263"/>
                <a:gd name="T20" fmla="*/ 85 w 98"/>
                <a:gd name="T21" fmla="*/ 0 h 263"/>
                <a:gd name="T22" fmla="*/ 15 w 98"/>
                <a:gd name="T23" fmla="*/ 31 h 263"/>
                <a:gd name="T24" fmla="*/ 27 w 98"/>
                <a:gd name="T25" fmla="*/ 19 h 263"/>
                <a:gd name="T26" fmla="*/ 68 w 98"/>
                <a:gd name="T27" fmla="*/ 19 h 263"/>
                <a:gd name="T28" fmla="*/ 80 w 98"/>
                <a:gd name="T29" fmla="*/ 31 h 263"/>
                <a:gd name="T30" fmla="*/ 80 w 98"/>
                <a:gd name="T31" fmla="*/ 39 h 263"/>
                <a:gd name="T32" fmla="*/ 68 w 98"/>
                <a:gd name="T33" fmla="*/ 51 h 263"/>
                <a:gd name="T34" fmla="*/ 27 w 98"/>
                <a:gd name="T35" fmla="*/ 51 h 263"/>
                <a:gd name="T36" fmla="*/ 15 w 98"/>
                <a:gd name="T37" fmla="*/ 39 h 263"/>
                <a:gd name="T38" fmla="*/ 15 w 98"/>
                <a:gd name="T39" fmla="*/ 31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8" h="263">
                  <a:moveTo>
                    <a:pt x="85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6"/>
                    <a:pt x="0" y="12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98" y="263"/>
                    <a:pt x="98" y="263"/>
                    <a:pt x="98" y="263"/>
                  </a:cubicBezTo>
                  <a:cubicBezTo>
                    <a:pt x="98" y="240"/>
                    <a:pt x="98" y="240"/>
                    <a:pt x="98" y="240"/>
                  </a:cubicBezTo>
                  <a:cubicBezTo>
                    <a:pt x="98" y="219"/>
                    <a:pt x="98" y="219"/>
                    <a:pt x="98" y="219"/>
                  </a:cubicBezTo>
                  <a:cubicBezTo>
                    <a:pt x="98" y="12"/>
                    <a:pt x="98" y="12"/>
                    <a:pt x="98" y="12"/>
                  </a:cubicBezTo>
                  <a:cubicBezTo>
                    <a:pt x="98" y="6"/>
                    <a:pt x="92" y="0"/>
                    <a:pt x="85" y="0"/>
                  </a:cubicBezTo>
                  <a:close/>
                  <a:moveTo>
                    <a:pt x="15" y="31"/>
                  </a:moveTo>
                  <a:cubicBezTo>
                    <a:pt x="15" y="24"/>
                    <a:pt x="20" y="19"/>
                    <a:pt x="27" y="19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75" y="19"/>
                    <a:pt x="80" y="24"/>
                    <a:pt x="80" y="31"/>
                  </a:cubicBezTo>
                  <a:cubicBezTo>
                    <a:pt x="80" y="39"/>
                    <a:pt x="80" y="39"/>
                    <a:pt x="80" y="39"/>
                  </a:cubicBezTo>
                  <a:cubicBezTo>
                    <a:pt x="80" y="46"/>
                    <a:pt x="75" y="51"/>
                    <a:pt x="68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0" y="51"/>
                    <a:pt x="15" y="46"/>
                    <a:pt x="15" y="39"/>
                  </a:cubicBezTo>
                  <a:lnTo>
                    <a:pt x="15" y="3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9010496" y="2187297"/>
            <a:ext cx="1077885" cy="2472432"/>
            <a:chOff x="7099250" y="2187297"/>
            <a:chExt cx="1077885" cy="2472432"/>
          </a:xfrm>
        </p:grpSpPr>
        <p:sp>
          <p:nvSpPr>
            <p:cNvPr id="19" name="Rectangle 17"/>
            <p:cNvSpPr>
              <a:spLocks noChangeArrowheads="1"/>
            </p:cNvSpPr>
            <p:nvPr/>
          </p:nvSpPr>
          <p:spPr bwMode="auto">
            <a:xfrm>
              <a:off x="7099250" y="4580562"/>
              <a:ext cx="867789" cy="79167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7951814" y="2275598"/>
              <a:ext cx="225321" cy="362339"/>
            </a:xfrm>
            <a:custGeom>
              <a:avLst/>
              <a:gdLst>
                <a:gd name="T0" fmla="*/ 30 w 31"/>
                <a:gd name="T1" fmla="*/ 21 h 50"/>
                <a:gd name="T2" fmla="*/ 28 w 31"/>
                <a:gd name="T3" fmla="*/ 17 h 50"/>
                <a:gd name="T4" fmla="*/ 12 w 31"/>
                <a:gd name="T5" fmla="*/ 2 h 50"/>
                <a:gd name="T6" fmla="*/ 3 w 31"/>
                <a:gd name="T7" fmla="*/ 3 h 50"/>
                <a:gd name="T8" fmla="*/ 3 w 31"/>
                <a:gd name="T9" fmla="*/ 12 h 50"/>
                <a:gd name="T10" fmla="*/ 17 w 31"/>
                <a:gd name="T11" fmla="*/ 25 h 50"/>
                <a:gd name="T12" fmla="*/ 18 w 31"/>
                <a:gd name="T13" fmla="*/ 44 h 50"/>
                <a:gd name="T14" fmla="*/ 25 w 31"/>
                <a:gd name="T15" fmla="*/ 50 h 50"/>
                <a:gd name="T16" fmla="*/ 31 w 31"/>
                <a:gd name="T17" fmla="*/ 43 h 50"/>
                <a:gd name="T18" fmla="*/ 30 w 31"/>
                <a:gd name="T19" fmla="*/ 22 h 50"/>
                <a:gd name="T20" fmla="*/ 30 w 31"/>
                <a:gd name="T21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50">
                  <a:moveTo>
                    <a:pt x="30" y="21"/>
                  </a:moveTo>
                  <a:cubicBezTo>
                    <a:pt x="30" y="20"/>
                    <a:pt x="29" y="18"/>
                    <a:pt x="28" y="17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9" y="0"/>
                    <a:pt x="5" y="0"/>
                    <a:pt x="3" y="3"/>
                  </a:cubicBezTo>
                  <a:cubicBezTo>
                    <a:pt x="0" y="5"/>
                    <a:pt x="0" y="10"/>
                    <a:pt x="3" y="12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7"/>
                    <a:pt x="21" y="50"/>
                    <a:pt x="25" y="50"/>
                  </a:cubicBezTo>
                  <a:cubicBezTo>
                    <a:pt x="28" y="50"/>
                    <a:pt x="31" y="47"/>
                    <a:pt x="31" y="43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1"/>
                    <a:pt x="30" y="21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7960949" y="2701880"/>
              <a:ext cx="216186" cy="624198"/>
            </a:xfrm>
            <a:custGeom>
              <a:avLst/>
              <a:gdLst>
                <a:gd name="T0" fmla="*/ 22 w 30"/>
                <a:gd name="T1" fmla="*/ 0 h 86"/>
                <a:gd name="T2" fmla="*/ 22 w 30"/>
                <a:gd name="T3" fmla="*/ 71 h 86"/>
                <a:gd name="T4" fmla="*/ 15 w 30"/>
                <a:gd name="T5" fmla="*/ 78 h 86"/>
                <a:gd name="T6" fmla="*/ 8 w 30"/>
                <a:gd name="T7" fmla="*/ 71 h 86"/>
                <a:gd name="T8" fmla="*/ 8 w 30"/>
                <a:gd name="T9" fmla="*/ 18 h 86"/>
                <a:gd name="T10" fmla="*/ 0 w 30"/>
                <a:gd name="T11" fmla="*/ 18 h 86"/>
                <a:gd name="T12" fmla="*/ 0 w 30"/>
                <a:gd name="T13" fmla="*/ 71 h 86"/>
                <a:gd name="T14" fmla="*/ 15 w 30"/>
                <a:gd name="T15" fmla="*/ 86 h 86"/>
                <a:gd name="T16" fmla="*/ 30 w 30"/>
                <a:gd name="T17" fmla="*/ 71 h 86"/>
                <a:gd name="T18" fmla="*/ 30 w 30"/>
                <a:gd name="T19" fmla="*/ 0 h 86"/>
                <a:gd name="T20" fmla="*/ 22 w 30"/>
                <a:gd name="T2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86">
                  <a:moveTo>
                    <a:pt x="22" y="0"/>
                  </a:moveTo>
                  <a:cubicBezTo>
                    <a:pt x="22" y="71"/>
                    <a:pt x="22" y="71"/>
                    <a:pt x="22" y="71"/>
                  </a:cubicBezTo>
                  <a:cubicBezTo>
                    <a:pt x="22" y="75"/>
                    <a:pt x="19" y="78"/>
                    <a:pt x="15" y="78"/>
                  </a:cubicBezTo>
                  <a:cubicBezTo>
                    <a:pt x="11" y="78"/>
                    <a:pt x="8" y="75"/>
                    <a:pt x="8" y="71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9"/>
                    <a:pt x="7" y="86"/>
                    <a:pt x="15" y="86"/>
                  </a:cubicBezTo>
                  <a:cubicBezTo>
                    <a:pt x="23" y="86"/>
                    <a:pt x="30" y="79"/>
                    <a:pt x="30" y="71"/>
                  </a:cubicBezTo>
                  <a:cubicBezTo>
                    <a:pt x="30" y="0"/>
                    <a:pt x="30" y="0"/>
                    <a:pt x="30" y="0"/>
                  </a:cubicBezTo>
                  <a:lnTo>
                    <a:pt x="2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2" name="Freeform 20"/>
            <p:cNvSpPr>
              <a:spLocks noEditPoints="1"/>
            </p:cNvSpPr>
            <p:nvPr/>
          </p:nvSpPr>
          <p:spPr bwMode="auto">
            <a:xfrm>
              <a:off x="7187551" y="2187297"/>
              <a:ext cx="706410" cy="2320189"/>
            </a:xfrm>
            <a:custGeom>
              <a:avLst/>
              <a:gdLst>
                <a:gd name="T0" fmla="*/ 86 w 98"/>
                <a:gd name="T1" fmla="*/ 0 h 320"/>
                <a:gd name="T2" fmla="*/ 12 w 98"/>
                <a:gd name="T3" fmla="*/ 0 h 320"/>
                <a:gd name="T4" fmla="*/ 0 w 98"/>
                <a:gd name="T5" fmla="*/ 12 h 320"/>
                <a:gd name="T6" fmla="*/ 0 w 98"/>
                <a:gd name="T7" fmla="*/ 276 h 320"/>
                <a:gd name="T8" fmla="*/ 0 w 98"/>
                <a:gd name="T9" fmla="*/ 297 h 320"/>
                <a:gd name="T10" fmla="*/ 0 w 98"/>
                <a:gd name="T11" fmla="*/ 320 h 320"/>
                <a:gd name="T12" fmla="*/ 98 w 98"/>
                <a:gd name="T13" fmla="*/ 320 h 320"/>
                <a:gd name="T14" fmla="*/ 98 w 98"/>
                <a:gd name="T15" fmla="*/ 297 h 320"/>
                <a:gd name="T16" fmla="*/ 98 w 98"/>
                <a:gd name="T17" fmla="*/ 276 h 320"/>
                <a:gd name="T18" fmla="*/ 98 w 98"/>
                <a:gd name="T19" fmla="*/ 12 h 320"/>
                <a:gd name="T20" fmla="*/ 86 w 98"/>
                <a:gd name="T21" fmla="*/ 0 h 320"/>
                <a:gd name="T22" fmla="*/ 15 w 98"/>
                <a:gd name="T23" fmla="*/ 31 h 320"/>
                <a:gd name="T24" fmla="*/ 27 w 98"/>
                <a:gd name="T25" fmla="*/ 19 h 320"/>
                <a:gd name="T26" fmla="*/ 68 w 98"/>
                <a:gd name="T27" fmla="*/ 19 h 320"/>
                <a:gd name="T28" fmla="*/ 80 w 98"/>
                <a:gd name="T29" fmla="*/ 31 h 320"/>
                <a:gd name="T30" fmla="*/ 80 w 98"/>
                <a:gd name="T31" fmla="*/ 39 h 320"/>
                <a:gd name="T32" fmla="*/ 68 w 98"/>
                <a:gd name="T33" fmla="*/ 51 h 320"/>
                <a:gd name="T34" fmla="*/ 27 w 98"/>
                <a:gd name="T35" fmla="*/ 51 h 320"/>
                <a:gd name="T36" fmla="*/ 15 w 98"/>
                <a:gd name="T37" fmla="*/ 39 h 320"/>
                <a:gd name="T38" fmla="*/ 15 w 98"/>
                <a:gd name="T39" fmla="*/ 31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8" h="320">
                  <a:moveTo>
                    <a:pt x="86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276"/>
                    <a:pt x="0" y="276"/>
                    <a:pt x="0" y="276"/>
                  </a:cubicBezTo>
                  <a:cubicBezTo>
                    <a:pt x="0" y="297"/>
                    <a:pt x="0" y="297"/>
                    <a:pt x="0" y="297"/>
                  </a:cubicBezTo>
                  <a:cubicBezTo>
                    <a:pt x="0" y="320"/>
                    <a:pt x="0" y="320"/>
                    <a:pt x="0" y="320"/>
                  </a:cubicBezTo>
                  <a:cubicBezTo>
                    <a:pt x="98" y="320"/>
                    <a:pt x="98" y="320"/>
                    <a:pt x="98" y="320"/>
                  </a:cubicBezTo>
                  <a:cubicBezTo>
                    <a:pt x="98" y="297"/>
                    <a:pt x="98" y="297"/>
                    <a:pt x="98" y="297"/>
                  </a:cubicBezTo>
                  <a:cubicBezTo>
                    <a:pt x="98" y="276"/>
                    <a:pt x="98" y="276"/>
                    <a:pt x="98" y="276"/>
                  </a:cubicBezTo>
                  <a:cubicBezTo>
                    <a:pt x="98" y="12"/>
                    <a:pt x="98" y="12"/>
                    <a:pt x="98" y="12"/>
                  </a:cubicBezTo>
                  <a:cubicBezTo>
                    <a:pt x="98" y="5"/>
                    <a:pt x="93" y="0"/>
                    <a:pt x="86" y="0"/>
                  </a:cubicBezTo>
                  <a:close/>
                  <a:moveTo>
                    <a:pt x="15" y="31"/>
                  </a:moveTo>
                  <a:cubicBezTo>
                    <a:pt x="15" y="24"/>
                    <a:pt x="20" y="19"/>
                    <a:pt x="27" y="19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75" y="19"/>
                    <a:pt x="80" y="24"/>
                    <a:pt x="80" y="31"/>
                  </a:cubicBezTo>
                  <a:cubicBezTo>
                    <a:pt x="80" y="39"/>
                    <a:pt x="80" y="39"/>
                    <a:pt x="80" y="39"/>
                  </a:cubicBezTo>
                  <a:cubicBezTo>
                    <a:pt x="80" y="46"/>
                    <a:pt x="75" y="51"/>
                    <a:pt x="68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0" y="51"/>
                    <a:pt x="15" y="46"/>
                    <a:pt x="15" y="39"/>
                  </a:cubicBezTo>
                  <a:lnTo>
                    <a:pt x="15" y="3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sp>
        <p:nvSpPr>
          <p:cNvPr id="27" name="Rectangle 26"/>
          <p:cNvSpPr/>
          <p:nvPr/>
        </p:nvSpPr>
        <p:spPr>
          <a:xfrm>
            <a:off x="1372207" y="4892145"/>
            <a:ext cx="2140523" cy="8556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Step 01</a:t>
            </a:r>
          </a:p>
          <a:p>
            <a:pPr algn="ct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29" name="Rectangle 28"/>
          <p:cNvSpPr/>
          <p:nvPr/>
        </p:nvSpPr>
        <p:spPr>
          <a:xfrm>
            <a:off x="3708796" y="4892145"/>
            <a:ext cx="2140523" cy="8556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Step 02</a:t>
            </a:r>
          </a:p>
          <a:p>
            <a:pPr algn="ct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30" name="Rectangle 29"/>
          <p:cNvSpPr/>
          <p:nvPr/>
        </p:nvSpPr>
        <p:spPr>
          <a:xfrm>
            <a:off x="6045385" y="4892145"/>
            <a:ext cx="2140523" cy="8556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Step 03</a:t>
            </a:r>
          </a:p>
          <a:p>
            <a:pPr algn="ct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31" name="Rectangle 30"/>
          <p:cNvSpPr/>
          <p:nvPr/>
        </p:nvSpPr>
        <p:spPr>
          <a:xfrm>
            <a:off x="8381974" y="4892145"/>
            <a:ext cx="2140523" cy="8556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Step 04</a:t>
            </a:r>
          </a:p>
          <a:p>
            <a:pPr algn="ct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Process infographic</a:t>
            </a:r>
          </a:p>
        </p:txBody>
      </p:sp>
    </p:spTree>
    <p:extLst>
      <p:ext uri="{BB962C8B-B14F-4D97-AF65-F5344CB8AC3E}">
        <p14:creationId xmlns:p14="http://schemas.microsoft.com/office/powerpoint/2010/main" val="12026408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7" dur="12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8" dur="12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8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11" dur="12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12" dur="12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8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15" dur="12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16" dur="12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8000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19" dur="12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20" dur="12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7" grpId="0"/>
          <p:bldP spid="29" grpId="0"/>
          <p:bldP spid="30" grpId="0"/>
          <p:bldP spid="3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2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2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2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2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2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2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7" grpId="0"/>
          <p:bldP spid="29" grpId="0"/>
          <p:bldP spid="30" grpId="0"/>
          <p:bldP spid="31" grpId="0"/>
        </p:bldLst>
      </p:timing>
    </mc:Fallback>
  </mc:AlternateContent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Group 30"/>
          <p:cNvGrpSpPr/>
          <p:nvPr/>
        </p:nvGrpSpPr>
        <p:grpSpPr>
          <a:xfrm>
            <a:off x="3952840" y="3069013"/>
            <a:ext cx="965784" cy="496551"/>
            <a:chOff x="3817929" y="3069013"/>
            <a:chExt cx="965784" cy="496551"/>
          </a:xfrm>
        </p:grpSpPr>
        <p:sp>
          <p:nvSpPr>
            <p:cNvPr id="7" name="Rectangle 5"/>
            <p:cNvSpPr>
              <a:spLocks noChangeArrowheads="1"/>
            </p:cNvSpPr>
            <p:nvPr/>
          </p:nvSpPr>
          <p:spPr bwMode="auto">
            <a:xfrm>
              <a:off x="3817929" y="3088296"/>
              <a:ext cx="384064" cy="477268"/>
            </a:xfrm>
            <a:prstGeom prst="rect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3817929" y="3069013"/>
              <a:ext cx="965784" cy="130164"/>
            </a:xfrm>
            <a:custGeom>
              <a:avLst/>
              <a:gdLst>
                <a:gd name="T0" fmla="*/ 601 w 601"/>
                <a:gd name="T1" fmla="*/ 81 h 81"/>
                <a:gd name="T2" fmla="*/ 350 w 601"/>
                <a:gd name="T3" fmla="*/ 0 h 81"/>
                <a:gd name="T4" fmla="*/ 0 w 601"/>
                <a:gd name="T5" fmla="*/ 0 h 81"/>
                <a:gd name="T6" fmla="*/ 229 w 601"/>
                <a:gd name="T7" fmla="*/ 81 h 81"/>
                <a:gd name="T8" fmla="*/ 601 w 601"/>
                <a:gd name="T9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1" h="81">
                  <a:moveTo>
                    <a:pt x="601" y="81"/>
                  </a:moveTo>
                  <a:lnTo>
                    <a:pt x="350" y="0"/>
                  </a:lnTo>
                  <a:lnTo>
                    <a:pt x="0" y="0"/>
                  </a:lnTo>
                  <a:lnTo>
                    <a:pt x="229" y="81"/>
                  </a:lnTo>
                  <a:lnTo>
                    <a:pt x="601" y="8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4848960" y="4045127"/>
            <a:ext cx="906892" cy="476753"/>
            <a:chOff x="4714049" y="4045127"/>
            <a:chExt cx="906892" cy="476753"/>
          </a:xfrm>
        </p:grpSpPr>
        <p:sp>
          <p:nvSpPr>
            <p:cNvPr id="14" name="Rectangle 12"/>
            <p:cNvSpPr>
              <a:spLocks noChangeArrowheads="1"/>
            </p:cNvSpPr>
            <p:nvPr/>
          </p:nvSpPr>
          <p:spPr bwMode="auto">
            <a:xfrm>
              <a:off x="4714049" y="4049433"/>
              <a:ext cx="400134" cy="472447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4714614" y="4045127"/>
              <a:ext cx="906327" cy="136592"/>
            </a:xfrm>
            <a:custGeom>
              <a:avLst/>
              <a:gdLst>
                <a:gd name="T0" fmla="*/ 5 w 564"/>
                <a:gd name="T1" fmla="*/ 0 h 85"/>
                <a:gd name="T2" fmla="*/ 296 w 564"/>
                <a:gd name="T3" fmla="*/ 0 h 85"/>
                <a:gd name="T4" fmla="*/ 564 w 564"/>
                <a:gd name="T5" fmla="*/ 85 h 85"/>
                <a:gd name="T6" fmla="*/ 211 w 564"/>
                <a:gd name="T7" fmla="*/ 85 h 85"/>
                <a:gd name="T8" fmla="*/ 0 w 564"/>
                <a:gd name="T9" fmla="*/ 9 h 85"/>
                <a:gd name="T10" fmla="*/ 5 w 564"/>
                <a:gd name="T1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4" h="85">
                  <a:moveTo>
                    <a:pt x="5" y="0"/>
                  </a:moveTo>
                  <a:lnTo>
                    <a:pt x="296" y="0"/>
                  </a:lnTo>
                  <a:lnTo>
                    <a:pt x="564" y="85"/>
                  </a:lnTo>
                  <a:lnTo>
                    <a:pt x="211" y="85"/>
                  </a:lnTo>
                  <a:lnTo>
                    <a:pt x="0" y="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5481036" y="4893804"/>
            <a:ext cx="1028456" cy="486383"/>
            <a:chOff x="5346125" y="4893804"/>
            <a:chExt cx="1028456" cy="486383"/>
          </a:xfrm>
        </p:grpSpPr>
        <p:sp>
          <p:nvSpPr>
            <p:cNvPr id="15" name="Rectangle 13"/>
            <p:cNvSpPr>
              <a:spLocks noChangeArrowheads="1"/>
            </p:cNvSpPr>
            <p:nvPr/>
          </p:nvSpPr>
          <p:spPr bwMode="auto">
            <a:xfrm>
              <a:off x="5374548" y="4902919"/>
              <a:ext cx="482592" cy="477268"/>
            </a:xfrm>
            <a:prstGeom prst="rect">
              <a:avLst/>
            </a:pr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5346125" y="4893804"/>
              <a:ext cx="1028456" cy="160696"/>
            </a:xfrm>
            <a:custGeom>
              <a:avLst/>
              <a:gdLst>
                <a:gd name="T0" fmla="*/ 640 w 640"/>
                <a:gd name="T1" fmla="*/ 100 h 100"/>
                <a:gd name="T2" fmla="*/ 341 w 640"/>
                <a:gd name="T3" fmla="*/ 0 h 100"/>
                <a:gd name="T4" fmla="*/ 0 w 640"/>
                <a:gd name="T5" fmla="*/ 0 h 100"/>
                <a:gd name="T6" fmla="*/ 289 w 640"/>
                <a:gd name="T7" fmla="*/ 100 h 100"/>
                <a:gd name="T8" fmla="*/ 640 w 640"/>
                <a:gd name="T9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0" h="100">
                  <a:moveTo>
                    <a:pt x="640" y="100"/>
                  </a:moveTo>
                  <a:lnTo>
                    <a:pt x="341" y="0"/>
                  </a:lnTo>
                  <a:lnTo>
                    <a:pt x="0" y="0"/>
                  </a:lnTo>
                  <a:lnTo>
                    <a:pt x="289" y="100"/>
                  </a:lnTo>
                  <a:lnTo>
                    <a:pt x="640" y="10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2016450" y="1997973"/>
            <a:ext cx="2053689" cy="4868476"/>
            <a:chOff x="1881539" y="1997973"/>
            <a:chExt cx="2053689" cy="4868476"/>
          </a:xfrm>
        </p:grpSpPr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2139720" y="1997973"/>
              <a:ext cx="303716" cy="202477"/>
            </a:xfrm>
            <a:custGeom>
              <a:avLst/>
              <a:gdLst>
                <a:gd name="T0" fmla="*/ 0 w 189"/>
                <a:gd name="T1" fmla="*/ 0 h 126"/>
                <a:gd name="T2" fmla="*/ 0 w 189"/>
                <a:gd name="T3" fmla="*/ 126 h 126"/>
                <a:gd name="T4" fmla="*/ 189 w 189"/>
                <a:gd name="T5" fmla="*/ 73 h 126"/>
                <a:gd name="T6" fmla="*/ 0 w 189"/>
                <a:gd name="T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9" h="126">
                  <a:moveTo>
                    <a:pt x="0" y="0"/>
                  </a:moveTo>
                  <a:lnTo>
                    <a:pt x="0" y="126"/>
                  </a:lnTo>
                  <a:lnTo>
                    <a:pt x="189" y="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0" name="Rectangle 8"/>
            <p:cNvSpPr>
              <a:spLocks noChangeArrowheads="1"/>
            </p:cNvSpPr>
            <p:nvPr/>
          </p:nvSpPr>
          <p:spPr bwMode="auto">
            <a:xfrm>
              <a:off x="1881539" y="2230983"/>
              <a:ext cx="1631067" cy="4627017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2139720" y="1997973"/>
              <a:ext cx="1780514" cy="117308"/>
            </a:xfrm>
            <a:custGeom>
              <a:avLst/>
              <a:gdLst>
                <a:gd name="T0" fmla="*/ 1108 w 1108"/>
                <a:gd name="T1" fmla="*/ 73 h 73"/>
                <a:gd name="T2" fmla="*/ 859 w 1108"/>
                <a:gd name="T3" fmla="*/ 0 h 73"/>
                <a:gd name="T4" fmla="*/ 0 w 1108"/>
                <a:gd name="T5" fmla="*/ 0 h 73"/>
                <a:gd name="T6" fmla="*/ 170 w 1108"/>
                <a:gd name="T7" fmla="*/ 73 h 73"/>
                <a:gd name="T8" fmla="*/ 1108 w 1108"/>
                <a:gd name="T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8" h="73">
                  <a:moveTo>
                    <a:pt x="1108" y="73"/>
                  </a:moveTo>
                  <a:lnTo>
                    <a:pt x="859" y="0"/>
                  </a:lnTo>
                  <a:lnTo>
                    <a:pt x="0" y="0"/>
                  </a:lnTo>
                  <a:lnTo>
                    <a:pt x="170" y="73"/>
                  </a:lnTo>
                  <a:lnTo>
                    <a:pt x="1108" y="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3512606" y="2115281"/>
              <a:ext cx="422622" cy="4751168"/>
            </a:xfrm>
            <a:custGeom>
              <a:avLst/>
              <a:gdLst>
                <a:gd name="T0" fmla="*/ 249 w 249"/>
                <a:gd name="T1" fmla="*/ 0 h 1295"/>
                <a:gd name="T2" fmla="*/ 249 w 249"/>
                <a:gd name="T3" fmla="*/ 1147 h 1295"/>
                <a:gd name="T4" fmla="*/ 0 w 249"/>
                <a:gd name="T5" fmla="*/ 1295 h 1295"/>
                <a:gd name="T6" fmla="*/ 0 w 249"/>
                <a:gd name="T7" fmla="*/ 72 h 1295"/>
                <a:gd name="T8" fmla="*/ 249 w 249"/>
                <a:gd name="T9" fmla="*/ 0 h 1295"/>
                <a:gd name="connsiteX0" fmla="*/ 10000 w 10562"/>
                <a:gd name="connsiteY0" fmla="*/ 0 h 22831"/>
                <a:gd name="connsiteX1" fmla="*/ 10562 w 10562"/>
                <a:gd name="connsiteY1" fmla="*/ 22831 h 22831"/>
                <a:gd name="connsiteX2" fmla="*/ 0 w 10562"/>
                <a:gd name="connsiteY2" fmla="*/ 10000 h 22831"/>
                <a:gd name="connsiteX3" fmla="*/ 0 w 10562"/>
                <a:gd name="connsiteY3" fmla="*/ 556 h 22831"/>
                <a:gd name="connsiteX4" fmla="*/ 10000 w 10562"/>
                <a:gd name="connsiteY4" fmla="*/ 0 h 22831"/>
                <a:gd name="connsiteX0" fmla="*/ 10000 w 10562"/>
                <a:gd name="connsiteY0" fmla="*/ 0 h 22831"/>
                <a:gd name="connsiteX1" fmla="*/ 10562 w 10562"/>
                <a:gd name="connsiteY1" fmla="*/ 22831 h 22831"/>
                <a:gd name="connsiteX2" fmla="*/ 0 w 10562"/>
                <a:gd name="connsiteY2" fmla="*/ 22786 h 22831"/>
                <a:gd name="connsiteX3" fmla="*/ 0 w 10562"/>
                <a:gd name="connsiteY3" fmla="*/ 556 h 22831"/>
                <a:gd name="connsiteX4" fmla="*/ 10000 w 10562"/>
                <a:gd name="connsiteY4" fmla="*/ 0 h 22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62" h="22831">
                  <a:moveTo>
                    <a:pt x="10000" y="0"/>
                  </a:moveTo>
                  <a:cubicBezTo>
                    <a:pt x="10187" y="7610"/>
                    <a:pt x="10375" y="15221"/>
                    <a:pt x="10562" y="22831"/>
                  </a:cubicBezTo>
                  <a:lnTo>
                    <a:pt x="0" y="22786"/>
                  </a:lnTo>
                  <a:lnTo>
                    <a:pt x="0" y="556"/>
                  </a:lnTo>
                  <a:lnTo>
                    <a:pt x="10000" y="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1889034" y="2115281"/>
              <a:ext cx="2031200" cy="115701"/>
            </a:xfrm>
            <a:custGeom>
              <a:avLst/>
              <a:gdLst>
                <a:gd name="T0" fmla="*/ 1015 w 1264"/>
                <a:gd name="T1" fmla="*/ 72 h 72"/>
                <a:gd name="T2" fmla="*/ 1264 w 1264"/>
                <a:gd name="T3" fmla="*/ 0 h 72"/>
                <a:gd name="T4" fmla="*/ 326 w 1264"/>
                <a:gd name="T5" fmla="*/ 0 h 72"/>
                <a:gd name="T6" fmla="*/ 0 w 1264"/>
                <a:gd name="T7" fmla="*/ 72 h 72"/>
                <a:gd name="T8" fmla="*/ 1015 w 1264"/>
                <a:gd name="T9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4" h="72">
                  <a:moveTo>
                    <a:pt x="1015" y="72"/>
                  </a:moveTo>
                  <a:lnTo>
                    <a:pt x="1264" y="0"/>
                  </a:lnTo>
                  <a:lnTo>
                    <a:pt x="326" y="0"/>
                  </a:lnTo>
                  <a:lnTo>
                    <a:pt x="0" y="72"/>
                  </a:lnTo>
                  <a:lnTo>
                    <a:pt x="1015" y="7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3941591" y="3191682"/>
            <a:ext cx="984511" cy="3670825"/>
            <a:chOff x="3806680" y="3191682"/>
            <a:chExt cx="984511" cy="3670825"/>
          </a:xfrm>
        </p:grpSpPr>
        <p:sp>
          <p:nvSpPr>
            <p:cNvPr id="17" name="Rectangle 15"/>
            <p:cNvSpPr>
              <a:spLocks noChangeArrowheads="1"/>
            </p:cNvSpPr>
            <p:nvPr/>
          </p:nvSpPr>
          <p:spPr bwMode="auto">
            <a:xfrm>
              <a:off x="3806680" y="3359873"/>
              <a:ext cx="612253" cy="3498127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3806680" y="3199177"/>
              <a:ext cx="977033" cy="160696"/>
            </a:xfrm>
            <a:custGeom>
              <a:avLst/>
              <a:gdLst>
                <a:gd name="T0" fmla="*/ 381 w 608"/>
                <a:gd name="T1" fmla="*/ 100 h 100"/>
                <a:gd name="T2" fmla="*/ 608 w 608"/>
                <a:gd name="T3" fmla="*/ 0 h 100"/>
                <a:gd name="T4" fmla="*/ 236 w 608"/>
                <a:gd name="T5" fmla="*/ 0 h 100"/>
                <a:gd name="T6" fmla="*/ 0 w 608"/>
                <a:gd name="T7" fmla="*/ 100 h 100"/>
                <a:gd name="T8" fmla="*/ 381 w 608"/>
                <a:gd name="T9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8" h="100">
                  <a:moveTo>
                    <a:pt x="381" y="100"/>
                  </a:moveTo>
                  <a:lnTo>
                    <a:pt x="608" y="0"/>
                  </a:lnTo>
                  <a:lnTo>
                    <a:pt x="236" y="0"/>
                  </a:lnTo>
                  <a:lnTo>
                    <a:pt x="0" y="100"/>
                  </a:lnTo>
                  <a:lnTo>
                    <a:pt x="381" y="10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4418933" y="3191682"/>
              <a:ext cx="372258" cy="3670825"/>
            </a:xfrm>
            <a:custGeom>
              <a:avLst/>
              <a:gdLst>
                <a:gd name="T0" fmla="*/ 227 w 227"/>
                <a:gd name="T1" fmla="*/ 0 h 997"/>
                <a:gd name="T2" fmla="*/ 227 w 227"/>
                <a:gd name="T3" fmla="*/ 831 h 997"/>
                <a:gd name="T4" fmla="*/ 0 w 227"/>
                <a:gd name="T5" fmla="*/ 997 h 997"/>
                <a:gd name="T6" fmla="*/ 0 w 227"/>
                <a:gd name="T7" fmla="*/ 100 h 997"/>
                <a:gd name="T8" fmla="*/ 227 w 227"/>
                <a:gd name="T9" fmla="*/ 0 h 997"/>
                <a:gd name="connsiteX0" fmla="*/ 10000 w 10205"/>
                <a:gd name="connsiteY0" fmla="*/ 0 h 22837"/>
                <a:gd name="connsiteX1" fmla="*/ 10205 w 10205"/>
                <a:gd name="connsiteY1" fmla="*/ 22837 h 22837"/>
                <a:gd name="connsiteX2" fmla="*/ 0 w 10205"/>
                <a:gd name="connsiteY2" fmla="*/ 10000 h 22837"/>
                <a:gd name="connsiteX3" fmla="*/ 0 w 10205"/>
                <a:gd name="connsiteY3" fmla="*/ 1003 h 22837"/>
                <a:gd name="connsiteX4" fmla="*/ 10000 w 10205"/>
                <a:gd name="connsiteY4" fmla="*/ 0 h 22837"/>
                <a:gd name="connsiteX0" fmla="*/ 10000 w 10205"/>
                <a:gd name="connsiteY0" fmla="*/ 0 h 22912"/>
                <a:gd name="connsiteX1" fmla="*/ 10205 w 10205"/>
                <a:gd name="connsiteY1" fmla="*/ 22837 h 22912"/>
                <a:gd name="connsiteX2" fmla="*/ 0 w 10205"/>
                <a:gd name="connsiteY2" fmla="*/ 22912 h 22912"/>
                <a:gd name="connsiteX3" fmla="*/ 0 w 10205"/>
                <a:gd name="connsiteY3" fmla="*/ 1003 h 22912"/>
                <a:gd name="connsiteX4" fmla="*/ 10000 w 10205"/>
                <a:gd name="connsiteY4" fmla="*/ 0 h 2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05" h="22912">
                  <a:moveTo>
                    <a:pt x="10000" y="0"/>
                  </a:moveTo>
                  <a:cubicBezTo>
                    <a:pt x="10068" y="7612"/>
                    <a:pt x="10137" y="15225"/>
                    <a:pt x="10205" y="22837"/>
                  </a:cubicBezTo>
                  <a:lnTo>
                    <a:pt x="0" y="22912"/>
                  </a:lnTo>
                  <a:lnTo>
                    <a:pt x="0" y="1003"/>
                  </a:lnTo>
                  <a:lnTo>
                    <a:pt x="10000" y="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4843097" y="4181719"/>
            <a:ext cx="912755" cy="2685375"/>
            <a:chOff x="4708186" y="4181719"/>
            <a:chExt cx="912755" cy="2685375"/>
          </a:xfrm>
        </p:grpSpPr>
        <p:sp>
          <p:nvSpPr>
            <p:cNvPr id="21" name="Rectangle 19"/>
            <p:cNvSpPr>
              <a:spLocks noChangeArrowheads="1"/>
            </p:cNvSpPr>
            <p:nvPr/>
          </p:nvSpPr>
          <p:spPr bwMode="auto">
            <a:xfrm>
              <a:off x="4708186" y="4364913"/>
              <a:ext cx="592969" cy="2501536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5293639" y="4181719"/>
              <a:ext cx="327301" cy="2685375"/>
            </a:xfrm>
            <a:custGeom>
              <a:avLst/>
              <a:gdLst>
                <a:gd name="T0" fmla="*/ 0 w 199"/>
                <a:gd name="T1" fmla="*/ 114 h 760"/>
                <a:gd name="T2" fmla="*/ 199 w 199"/>
                <a:gd name="T3" fmla="*/ 0 h 760"/>
                <a:gd name="T4" fmla="*/ 199 w 199"/>
                <a:gd name="T5" fmla="*/ 589 h 760"/>
                <a:gd name="T6" fmla="*/ 0 w 199"/>
                <a:gd name="T7" fmla="*/ 760 h 760"/>
                <a:gd name="T8" fmla="*/ 0 w 199"/>
                <a:gd name="T9" fmla="*/ 114 h 760"/>
                <a:gd name="connsiteX0" fmla="*/ 0 w 10000"/>
                <a:gd name="connsiteY0" fmla="*/ 1500 h 21988"/>
                <a:gd name="connsiteX1" fmla="*/ 10000 w 10000"/>
                <a:gd name="connsiteY1" fmla="*/ 0 h 21988"/>
                <a:gd name="connsiteX2" fmla="*/ 9766 w 10000"/>
                <a:gd name="connsiteY2" fmla="*/ 21988 h 21988"/>
                <a:gd name="connsiteX3" fmla="*/ 0 w 10000"/>
                <a:gd name="connsiteY3" fmla="*/ 10000 h 21988"/>
                <a:gd name="connsiteX4" fmla="*/ 0 w 10000"/>
                <a:gd name="connsiteY4" fmla="*/ 1500 h 21988"/>
                <a:gd name="connsiteX0" fmla="*/ 0 w 10000"/>
                <a:gd name="connsiteY0" fmla="*/ 1500 h 21988"/>
                <a:gd name="connsiteX1" fmla="*/ 10000 w 10000"/>
                <a:gd name="connsiteY1" fmla="*/ 0 h 21988"/>
                <a:gd name="connsiteX2" fmla="*/ 9766 w 10000"/>
                <a:gd name="connsiteY2" fmla="*/ 21988 h 21988"/>
                <a:gd name="connsiteX3" fmla="*/ 234 w 10000"/>
                <a:gd name="connsiteY3" fmla="*/ 21967 h 21988"/>
                <a:gd name="connsiteX4" fmla="*/ 0 w 10000"/>
                <a:gd name="connsiteY4" fmla="*/ 1500 h 21988"/>
                <a:gd name="connsiteX0" fmla="*/ 235 w 10235"/>
                <a:gd name="connsiteY0" fmla="*/ 1500 h 21988"/>
                <a:gd name="connsiteX1" fmla="*/ 10235 w 10235"/>
                <a:gd name="connsiteY1" fmla="*/ 0 h 21988"/>
                <a:gd name="connsiteX2" fmla="*/ 10001 w 10235"/>
                <a:gd name="connsiteY2" fmla="*/ 21988 h 21988"/>
                <a:gd name="connsiteX3" fmla="*/ 0 w 10235"/>
                <a:gd name="connsiteY3" fmla="*/ 21967 h 21988"/>
                <a:gd name="connsiteX4" fmla="*/ 235 w 10235"/>
                <a:gd name="connsiteY4" fmla="*/ 1500 h 2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35" h="21988">
                  <a:moveTo>
                    <a:pt x="235" y="1500"/>
                  </a:moveTo>
                  <a:lnTo>
                    <a:pt x="10235" y="0"/>
                  </a:lnTo>
                  <a:lnTo>
                    <a:pt x="10001" y="21988"/>
                  </a:lnTo>
                  <a:lnTo>
                    <a:pt x="0" y="21967"/>
                  </a:lnTo>
                  <a:cubicBezTo>
                    <a:pt x="78" y="15145"/>
                    <a:pt x="157" y="8322"/>
                    <a:pt x="235" y="1500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4708186" y="4181719"/>
              <a:ext cx="912755" cy="183194"/>
            </a:xfrm>
            <a:custGeom>
              <a:avLst/>
              <a:gdLst>
                <a:gd name="T0" fmla="*/ 0 w 568"/>
                <a:gd name="T1" fmla="*/ 114 h 114"/>
                <a:gd name="T2" fmla="*/ 215 w 568"/>
                <a:gd name="T3" fmla="*/ 0 h 114"/>
                <a:gd name="T4" fmla="*/ 568 w 568"/>
                <a:gd name="T5" fmla="*/ 0 h 114"/>
                <a:gd name="T6" fmla="*/ 369 w 568"/>
                <a:gd name="T7" fmla="*/ 114 h 114"/>
                <a:gd name="T8" fmla="*/ 0 w 568"/>
                <a:gd name="T9" fmla="*/ 1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8" h="114">
                  <a:moveTo>
                    <a:pt x="0" y="114"/>
                  </a:moveTo>
                  <a:lnTo>
                    <a:pt x="215" y="0"/>
                  </a:lnTo>
                  <a:lnTo>
                    <a:pt x="568" y="0"/>
                  </a:lnTo>
                  <a:lnTo>
                    <a:pt x="369" y="114"/>
                  </a:lnTo>
                  <a:lnTo>
                    <a:pt x="0" y="11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5675479" y="5054500"/>
            <a:ext cx="834013" cy="1860297"/>
            <a:chOff x="5540568" y="5054500"/>
            <a:chExt cx="834013" cy="1860297"/>
          </a:xfrm>
        </p:grpSpPr>
        <p:sp>
          <p:nvSpPr>
            <p:cNvPr id="24" name="Rectangle 22"/>
            <p:cNvSpPr>
              <a:spLocks noChangeArrowheads="1"/>
            </p:cNvSpPr>
            <p:nvPr/>
          </p:nvSpPr>
          <p:spPr bwMode="auto">
            <a:xfrm>
              <a:off x="5540568" y="5256977"/>
              <a:ext cx="575293" cy="1609471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6085882" y="5054501"/>
              <a:ext cx="281204" cy="1860296"/>
            </a:xfrm>
            <a:custGeom>
              <a:avLst/>
              <a:gdLst>
                <a:gd name="T0" fmla="*/ 0 w 161"/>
                <a:gd name="T1" fmla="*/ 126 h 556"/>
                <a:gd name="T2" fmla="*/ 161 w 161"/>
                <a:gd name="T3" fmla="*/ 0 h 556"/>
                <a:gd name="T4" fmla="*/ 161 w 161"/>
                <a:gd name="T5" fmla="*/ 394 h 556"/>
                <a:gd name="T6" fmla="*/ 0 w 161"/>
                <a:gd name="T7" fmla="*/ 556 h 556"/>
                <a:gd name="T8" fmla="*/ 0 w 161"/>
                <a:gd name="T9" fmla="*/ 126 h 556"/>
                <a:gd name="connsiteX0" fmla="*/ 869 w 10869"/>
                <a:gd name="connsiteY0" fmla="*/ 2266 h 20821"/>
                <a:gd name="connsiteX1" fmla="*/ 10869 w 10869"/>
                <a:gd name="connsiteY1" fmla="*/ 0 h 20821"/>
                <a:gd name="connsiteX2" fmla="*/ 10869 w 10869"/>
                <a:gd name="connsiteY2" fmla="*/ 7086 h 20821"/>
                <a:gd name="connsiteX3" fmla="*/ 0 w 10869"/>
                <a:gd name="connsiteY3" fmla="*/ 20821 h 20821"/>
                <a:gd name="connsiteX4" fmla="*/ 869 w 10869"/>
                <a:gd name="connsiteY4" fmla="*/ 2266 h 20821"/>
                <a:gd name="connsiteX0" fmla="*/ 869 w 10869"/>
                <a:gd name="connsiteY0" fmla="*/ 2266 h 20821"/>
                <a:gd name="connsiteX1" fmla="*/ 10869 w 10869"/>
                <a:gd name="connsiteY1" fmla="*/ 0 h 20821"/>
                <a:gd name="connsiteX2" fmla="*/ 10290 w 10869"/>
                <a:gd name="connsiteY2" fmla="*/ 20676 h 20821"/>
                <a:gd name="connsiteX3" fmla="*/ 0 w 10869"/>
                <a:gd name="connsiteY3" fmla="*/ 20821 h 20821"/>
                <a:gd name="connsiteX4" fmla="*/ 869 w 10869"/>
                <a:gd name="connsiteY4" fmla="*/ 2266 h 20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69" h="20821">
                  <a:moveTo>
                    <a:pt x="869" y="2266"/>
                  </a:moveTo>
                  <a:lnTo>
                    <a:pt x="10869" y="0"/>
                  </a:lnTo>
                  <a:lnTo>
                    <a:pt x="10290" y="20676"/>
                  </a:lnTo>
                  <a:lnTo>
                    <a:pt x="0" y="20821"/>
                  </a:lnTo>
                  <a:cubicBezTo>
                    <a:pt x="290" y="14636"/>
                    <a:pt x="579" y="8451"/>
                    <a:pt x="869" y="2266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5540568" y="5054500"/>
              <a:ext cx="834013" cy="202477"/>
            </a:xfrm>
            <a:custGeom>
              <a:avLst/>
              <a:gdLst>
                <a:gd name="T0" fmla="*/ 0 w 519"/>
                <a:gd name="T1" fmla="*/ 126 h 126"/>
                <a:gd name="T2" fmla="*/ 168 w 519"/>
                <a:gd name="T3" fmla="*/ 0 h 126"/>
                <a:gd name="T4" fmla="*/ 519 w 519"/>
                <a:gd name="T5" fmla="*/ 0 h 126"/>
                <a:gd name="T6" fmla="*/ 358 w 519"/>
                <a:gd name="T7" fmla="*/ 126 h 126"/>
                <a:gd name="T8" fmla="*/ 0 w 519"/>
                <a:gd name="T9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9" h="126">
                  <a:moveTo>
                    <a:pt x="0" y="126"/>
                  </a:moveTo>
                  <a:lnTo>
                    <a:pt x="168" y="0"/>
                  </a:lnTo>
                  <a:lnTo>
                    <a:pt x="519" y="0"/>
                  </a:lnTo>
                  <a:lnTo>
                    <a:pt x="358" y="126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sp>
        <p:nvSpPr>
          <p:cNvPr id="37" name="Rectangle 36"/>
          <p:cNvSpPr/>
          <p:nvPr/>
        </p:nvSpPr>
        <p:spPr>
          <a:xfrm>
            <a:off x="5510891" y="1885360"/>
            <a:ext cx="2495360" cy="8094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Bef>
                <a:spcPts val="600"/>
              </a:spcBef>
            </a:pPr>
            <a:r>
              <a:rPr lang="en-US" sz="2000" dirty="0" smtClean="0">
                <a:latin typeface="Bebas Neue" charset="0"/>
                <a:ea typeface="Bebas Neue" charset="0"/>
                <a:cs typeface="Bebas Neue" charset="0"/>
              </a:rPr>
              <a:t>Step 01</a:t>
            </a:r>
          </a:p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38" name="Rectangle 37"/>
          <p:cNvSpPr/>
          <p:nvPr/>
        </p:nvSpPr>
        <p:spPr>
          <a:xfrm>
            <a:off x="6394678" y="2887882"/>
            <a:ext cx="2495360" cy="8094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Bef>
                <a:spcPts val="600"/>
              </a:spcBef>
            </a:pPr>
            <a:r>
              <a:rPr lang="en-US" sz="2000" dirty="0">
                <a:latin typeface="Bebas Neue" charset="0"/>
                <a:ea typeface="Bebas Neue" charset="0"/>
                <a:cs typeface="Bebas Neue" charset="0"/>
              </a:rPr>
              <a:t>Step </a:t>
            </a:r>
            <a:r>
              <a:rPr lang="en-US" sz="2000" dirty="0" smtClean="0">
                <a:latin typeface="Bebas Neue" charset="0"/>
                <a:ea typeface="Bebas Neue" charset="0"/>
                <a:cs typeface="Bebas Neue" charset="0"/>
              </a:rPr>
              <a:t>02</a:t>
            </a:r>
            <a:endParaRPr lang="en-US" sz="2000" dirty="0">
              <a:latin typeface="Bebas Neue" charset="0"/>
              <a:ea typeface="Bebas Neue" charset="0"/>
              <a:cs typeface="Bebas Neue" charset="0"/>
            </a:endParaRPr>
          </a:p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39" name="Rectangle 38"/>
          <p:cNvSpPr/>
          <p:nvPr/>
        </p:nvSpPr>
        <p:spPr>
          <a:xfrm>
            <a:off x="7207780" y="3868590"/>
            <a:ext cx="2495360" cy="8094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Bef>
                <a:spcPts val="600"/>
              </a:spcBef>
            </a:pPr>
            <a:r>
              <a:rPr lang="en-US" sz="2000" dirty="0">
                <a:latin typeface="Bebas Neue" charset="0"/>
                <a:ea typeface="Bebas Neue" charset="0"/>
                <a:cs typeface="Bebas Neue" charset="0"/>
              </a:rPr>
              <a:t>Step </a:t>
            </a:r>
            <a:r>
              <a:rPr lang="en-US" sz="2000" dirty="0" smtClean="0">
                <a:latin typeface="Bebas Neue" charset="0"/>
                <a:ea typeface="Bebas Neue" charset="0"/>
                <a:cs typeface="Bebas Neue" charset="0"/>
              </a:rPr>
              <a:t>03</a:t>
            </a:r>
            <a:endParaRPr lang="en-US" sz="2000" dirty="0">
              <a:latin typeface="Bebas Neue" charset="0"/>
              <a:ea typeface="Bebas Neue" charset="0"/>
              <a:cs typeface="Bebas Neue" charset="0"/>
            </a:endParaRPr>
          </a:p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40" name="Rectangle 39"/>
          <p:cNvSpPr/>
          <p:nvPr/>
        </p:nvSpPr>
        <p:spPr>
          <a:xfrm>
            <a:off x="8006251" y="4891527"/>
            <a:ext cx="2495360" cy="8094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Bef>
                <a:spcPts val="600"/>
              </a:spcBef>
            </a:pPr>
            <a:r>
              <a:rPr lang="en-US" sz="2000" dirty="0">
                <a:latin typeface="Bebas Neue" charset="0"/>
                <a:ea typeface="Bebas Neue" charset="0"/>
                <a:cs typeface="Bebas Neue" charset="0"/>
              </a:rPr>
              <a:t>Step </a:t>
            </a:r>
            <a:r>
              <a:rPr lang="en-US" sz="2000" dirty="0" smtClean="0">
                <a:latin typeface="Bebas Neue" charset="0"/>
                <a:ea typeface="Bebas Neue" charset="0"/>
                <a:cs typeface="Bebas Neue" charset="0"/>
              </a:rPr>
              <a:t>04</a:t>
            </a:r>
            <a:endParaRPr lang="en-US" sz="2000" dirty="0">
              <a:latin typeface="Bebas Neue" charset="0"/>
              <a:ea typeface="Bebas Neue" charset="0"/>
              <a:cs typeface="Bebas Neue" charset="0"/>
            </a:endParaRPr>
          </a:p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41" name="Oval 40"/>
          <p:cNvSpPr/>
          <p:nvPr/>
        </p:nvSpPr>
        <p:spPr>
          <a:xfrm>
            <a:off x="4667981" y="1955453"/>
            <a:ext cx="768085" cy="768085"/>
          </a:xfrm>
          <a:prstGeom prst="ellipse">
            <a:avLst/>
          </a:prstGeom>
          <a:noFill/>
          <a:ln w="25400">
            <a:solidFill>
              <a:schemeClr val="accent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smtClean="0">
                <a:solidFill>
                  <a:schemeClr val="accent1"/>
                </a:solidFill>
                <a:latin typeface="linea-basic-10" charset="0"/>
                <a:ea typeface="linea-basic-10" charset="0"/>
                <a:cs typeface="linea-basic-10" charset="0"/>
              </a:rPr>
              <a:t>s</a:t>
            </a:r>
            <a:endParaRPr lang="en-US" sz="3200" dirty="0">
              <a:solidFill>
                <a:schemeClr val="accent1"/>
              </a:solidFill>
              <a:latin typeface="linea-basic-10" charset="0"/>
              <a:ea typeface="linea-basic-10" charset="0"/>
              <a:cs typeface="linea-basic-10" charset="0"/>
            </a:endParaRPr>
          </a:p>
        </p:txBody>
      </p:sp>
      <p:cxnSp>
        <p:nvCxnSpPr>
          <p:cNvPr id="42" name="Straight Connector 41"/>
          <p:cNvCxnSpPr/>
          <p:nvPr/>
        </p:nvCxnSpPr>
        <p:spPr>
          <a:xfrm flipH="1">
            <a:off x="4037629" y="2339384"/>
            <a:ext cx="630352" cy="1"/>
          </a:xfrm>
          <a:prstGeom prst="line">
            <a:avLst/>
          </a:prstGeom>
          <a:ln w="254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/>
          <p:cNvSpPr/>
          <p:nvPr/>
        </p:nvSpPr>
        <p:spPr>
          <a:xfrm>
            <a:off x="5541481" y="2947933"/>
            <a:ext cx="768085" cy="768085"/>
          </a:xfrm>
          <a:prstGeom prst="ellipse">
            <a:avLst/>
          </a:prstGeom>
          <a:noFill/>
          <a:ln w="25400">
            <a:solidFill>
              <a:schemeClr val="accent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smtClean="0">
                <a:solidFill>
                  <a:schemeClr val="accent2"/>
                </a:solidFill>
                <a:latin typeface="linea-basic-10" charset="0"/>
                <a:ea typeface="linea-basic-10" charset="0"/>
                <a:cs typeface="linea-basic-10" charset="0"/>
              </a:rPr>
              <a:t>d</a:t>
            </a:r>
            <a:endParaRPr lang="en-US" sz="3200" dirty="0">
              <a:solidFill>
                <a:schemeClr val="accent2"/>
              </a:solidFill>
              <a:latin typeface="linea-basic-10" charset="0"/>
              <a:ea typeface="linea-basic-10" charset="0"/>
              <a:cs typeface="linea-basic-10" charset="0"/>
            </a:endParaRPr>
          </a:p>
        </p:txBody>
      </p:sp>
      <p:cxnSp>
        <p:nvCxnSpPr>
          <p:cNvPr id="44" name="Straight Connector 43"/>
          <p:cNvCxnSpPr/>
          <p:nvPr/>
        </p:nvCxnSpPr>
        <p:spPr>
          <a:xfrm flipH="1">
            <a:off x="4911129" y="3329340"/>
            <a:ext cx="630352" cy="1"/>
          </a:xfrm>
          <a:prstGeom prst="line">
            <a:avLst/>
          </a:prstGeom>
          <a:ln w="254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Oval 44"/>
          <p:cNvSpPr/>
          <p:nvPr/>
        </p:nvSpPr>
        <p:spPr>
          <a:xfrm>
            <a:off x="6378031" y="3940413"/>
            <a:ext cx="768085" cy="768085"/>
          </a:xfrm>
          <a:prstGeom prst="ellipse">
            <a:avLst/>
          </a:prstGeom>
          <a:noFill/>
          <a:ln w="25400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smtClean="0">
                <a:solidFill>
                  <a:schemeClr val="accent3"/>
                </a:solidFill>
                <a:latin typeface="linea-basic-10" charset="0"/>
                <a:ea typeface="linea-basic-10" charset="0"/>
                <a:cs typeface="linea-basic-10" charset="0"/>
              </a:rPr>
              <a:t>c</a:t>
            </a:r>
            <a:endParaRPr lang="en-US" sz="3200" dirty="0">
              <a:solidFill>
                <a:schemeClr val="accent3"/>
              </a:solidFill>
              <a:latin typeface="linea-basic-10" charset="0"/>
              <a:ea typeface="linea-basic-10" charset="0"/>
              <a:cs typeface="linea-basic-10" charset="0"/>
            </a:endParaRPr>
          </a:p>
        </p:txBody>
      </p:sp>
      <p:cxnSp>
        <p:nvCxnSpPr>
          <p:cNvPr id="46" name="Straight Connector 45"/>
          <p:cNvCxnSpPr/>
          <p:nvPr/>
        </p:nvCxnSpPr>
        <p:spPr>
          <a:xfrm flipH="1">
            <a:off x="5747679" y="4324455"/>
            <a:ext cx="630352" cy="1"/>
          </a:xfrm>
          <a:prstGeom prst="line">
            <a:avLst/>
          </a:prstGeom>
          <a:ln w="254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val 46"/>
          <p:cNvSpPr/>
          <p:nvPr/>
        </p:nvSpPr>
        <p:spPr>
          <a:xfrm>
            <a:off x="7118755" y="4932894"/>
            <a:ext cx="768085" cy="768085"/>
          </a:xfrm>
          <a:prstGeom prst="ellipse">
            <a:avLst/>
          </a:prstGeom>
          <a:noFill/>
          <a:ln w="25400">
            <a:solidFill>
              <a:schemeClr val="accent4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smtClean="0">
                <a:solidFill>
                  <a:schemeClr val="accent4"/>
                </a:solidFill>
                <a:latin typeface="linea-basic-10" charset="0"/>
                <a:ea typeface="linea-basic-10" charset="0"/>
                <a:cs typeface="linea-basic-10" charset="0"/>
              </a:rPr>
              <a:t>v</a:t>
            </a:r>
            <a:endParaRPr lang="en-US" sz="3200" dirty="0">
              <a:solidFill>
                <a:schemeClr val="accent4"/>
              </a:solidFill>
              <a:latin typeface="linea-basic-10" charset="0"/>
              <a:ea typeface="linea-basic-10" charset="0"/>
              <a:cs typeface="linea-basic-10" charset="0"/>
            </a:endParaRPr>
          </a:p>
        </p:txBody>
      </p:sp>
      <p:cxnSp>
        <p:nvCxnSpPr>
          <p:cNvPr id="48" name="Straight Connector 47"/>
          <p:cNvCxnSpPr/>
          <p:nvPr/>
        </p:nvCxnSpPr>
        <p:spPr>
          <a:xfrm flipH="1">
            <a:off x="6488403" y="5316825"/>
            <a:ext cx="630352" cy="1"/>
          </a:xfrm>
          <a:prstGeom prst="line">
            <a:avLst/>
          </a:prstGeom>
          <a:ln w="254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Process infographic</a:t>
            </a:r>
          </a:p>
        </p:txBody>
      </p:sp>
    </p:spTree>
    <p:extLst>
      <p:ext uri="{BB962C8B-B14F-4D97-AF65-F5344CB8AC3E}">
        <p14:creationId xmlns:p14="http://schemas.microsoft.com/office/powerpoint/2010/main" val="70479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2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2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2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2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2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2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10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78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78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78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7800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38" grpId="0"/>
      <p:bldP spid="39" grpId="0"/>
      <p:bldP spid="40" grpId="0"/>
      <p:bldP spid="41" grpId="0" animBg="1"/>
      <p:bldP spid="43" grpId="0" animBg="1"/>
      <p:bldP spid="45" grpId="0" animBg="1"/>
      <p:bldP spid="47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the</a:t>
            </a:r>
            <a:br>
              <a:rPr lang="en-US" dirty="0"/>
            </a:br>
            <a:r>
              <a:rPr lang="en-US" dirty="0"/>
              <a:t>What</a:t>
            </a:r>
            <a:br>
              <a:rPr lang="en-US" dirty="0"/>
            </a:br>
            <a:r>
              <a:rPr lang="en-US" dirty="0"/>
              <a:t>we do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3669612" y="1332554"/>
            <a:ext cx="3752926" cy="4382814"/>
            <a:chOff x="3626069" y="683173"/>
            <a:chExt cx="3752926" cy="4382814"/>
          </a:xfrm>
        </p:grpSpPr>
        <p:sp>
          <p:nvSpPr>
            <p:cNvPr id="9" name="Rectangle 8"/>
            <p:cNvSpPr/>
            <p:nvPr/>
          </p:nvSpPr>
          <p:spPr>
            <a:xfrm>
              <a:off x="3626069" y="683173"/>
              <a:ext cx="3752926" cy="438281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8100" sx="102000" sy="102000" algn="ctr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" name="Straight Connector 9"/>
            <p:cNvCxnSpPr/>
            <p:nvPr/>
          </p:nvCxnSpPr>
          <p:spPr>
            <a:xfrm>
              <a:off x="3626069" y="693552"/>
              <a:ext cx="767255" cy="0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Title 3"/>
            <p:cNvSpPr txBox="1">
              <a:spLocks/>
            </p:cNvSpPr>
            <p:nvPr/>
          </p:nvSpPr>
          <p:spPr>
            <a:xfrm>
              <a:off x="3750006" y="885560"/>
              <a:ext cx="832504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r>
                <a:rPr lang="en-US" sz="6000" smtClean="0"/>
                <a:t>01</a:t>
              </a:r>
              <a:endParaRPr lang="en-US" sz="6000" dirty="0"/>
            </a:p>
          </p:txBody>
        </p:sp>
        <p:sp>
          <p:nvSpPr>
            <p:cNvPr id="12" name="Title 3"/>
            <p:cNvSpPr txBox="1">
              <a:spLocks/>
            </p:cNvSpPr>
            <p:nvPr/>
          </p:nvSpPr>
          <p:spPr>
            <a:xfrm>
              <a:off x="4582509" y="864295"/>
              <a:ext cx="2796485" cy="663836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400" b="0" smtClean="0"/>
                <a:t>Brand</a:t>
              </a:r>
            </a:p>
            <a:p>
              <a:pPr>
                <a:lnSpc>
                  <a:spcPct val="80000"/>
                </a:lnSpc>
              </a:pPr>
              <a:r>
                <a:rPr lang="en-US" sz="2400" b="0" dirty="0" smtClean="0"/>
                <a:t>identity</a:t>
              </a:r>
              <a:endParaRPr lang="en-US" sz="2400" b="0" dirty="0"/>
            </a:p>
          </p:txBody>
        </p:sp>
        <p:sp>
          <p:nvSpPr>
            <p:cNvPr id="13" name="Title 3"/>
            <p:cNvSpPr txBox="1">
              <a:spLocks/>
            </p:cNvSpPr>
            <p:nvPr/>
          </p:nvSpPr>
          <p:spPr>
            <a:xfrm>
              <a:off x="4577001" y="1549396"/>
              <a:ext cx="2622585" cy="3026734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200000"/>
                </a:lnSpc>
              </a:pPr>
              <a:r>
                <a:rPr lang="en-US" sz="1200" b="0" dirty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Naming</a:t>
              </a:r>
            </a:p>
            <a:p>
              <a:pPr>
                <a:lnSpc>
                  <a:spcPct val="200000"/>
                </a:lnSpc>
              </a:pPr>
              <a:r>
                <a:rPr lang="en-US" sz="1200" b="0" dirty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Brand Personality</a:t>
              </a:r>
            </a:p>
            <a:p>
              <a:pPr>
                <a:lnSpc>
                  <a:spcPct val="200000"/>
                </a:lnSpc>
              </a:pPr>
              <a:r>
                <a:rPr lang="en-US" sz="1200" b="0" dirty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Logo creative</a:t>
              </a:r>
            </a:p>
            <a:p>
              <a:pPr>
                <a:lnSpc>
                  <a:spcPct val="200000"/>
                </a:lnSpc>
              </a:pPr>
              <a:r>
                <a:rPr lang="en-US" sz="1200" b="0" dirty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Visual identity </a:t>
              </a:r>
              <a:r>
                <a:rPr lang="en-US" sz="1200" b="0" dirty="0" err="1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sytem</a:t>
              </a:r>
              <a:endParaRPr lang="en-US" sz="1200" b="0" dirty="0">
                <a:solidFill>
                  <a:schemeClr val="tx1">
                    <a:alpha val="6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  <a:p>
              <a:pPr>
                <a:lnSpc>
                  <a:spcPct val="200000"/>
                </a:lnSpc>
              </a:pPr>
              <a:r>
                <a:rPr lang="en-US" sz="1200" b="0" dirty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Corporate brand </a:t>
              </a:r>
              <a:r>
                <a:rPr lang="en-US" sz="1200" b="0" dirty="0" smtClean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identity</a:t>
              </a:r>
            </a:p>
            <a:p>
              <a:pPr>
                <a:lnSpc>
                  <a:spcPct val="200000"/>
                </a:lnSpc>
              </a:pPr>
              <a:r>
                <a:rPr lang="en-US" sz="1200" b="0" dirty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Naming</a:t>
              </a:r>
            </a:p>
            <a:p>
              <a:pPr>
                <a:lnSpc>
                  <a:spcPct val="200000"/>
                </a:lnSpc>
              </a:pPr>
              <a:r>
                <a:rPr lang="en-US" sz="1200" b="0" dirty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Brand Personality</a:t>
              </a:r>
            </a:p>
            <a:p>
              <a:pPr>
                <a:lnSpc>
                  <a:spcPct val="200000"/>
                </a:lnSpc>
              </a:pPr>
              <a:r>
                <a:rPr lang="en-US" sz="1200" b="0" dirty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Logo </a:t>
              </a:r>
              <a:r>
                <a:rPr lang="en-US" sz="1200" b="0" dirty="0" smtClean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creative</a:t>
              </a:r>
              <a:endParaRPr lang="en-US" sz="1200" b="0" dirty="0">
                <a:solidFill>
                  <a:schemeClr val="tx1">
                    <a:alpha val="6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7664669" y="1332554"/>
            <a:ext cx="3752926" cy="4382814"/>
            <a:chOff x="3626069" y="683173"/>
            <a:chExt cx="3752926" cy="4382814"/>
          </a:xfrm>
        </p:grpSpPr>
        <p:sp>
          <p:nvSpPr>
            <p:cNvPr id="15" name="Rectangle 14"/>
            <p:cNvSpPr/>
            <p:nvPr/>
          </p:nvSpPr>
          <p:spPr>
            <a:xfrm>
              <a:off x="3626069" y="683173"/>
              <a:ext cx="3752926" cy="438281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8100" sx="102000" sy="102000" algn="ctr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" name="Straight Connector 15"/>
            <p:cNvCxnSpPr/>
            <p:nvPr/>
          </p:nvCxnSpPr>
          <p:spPr>
            <a:xfrm>
              <a:off x="3626069" y="693552"/>
              <a:ext cx="767255" cy="0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Title 3"/>
            <p:cNvSpPr txBox="1">
              <a:spLocks/>
            </p:cNvSpPr>
            <p:nvPr/>
          </p:nvSpPr>
          <p:spPr>
            <a:xfrm>
              <a:off x="3750006" y="885560"/>
              <a:ext cx="832504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r>
                <a:rPr lang="en-US" sz="6000" dirty="0" smtClean="0"/>
                <a:t>02</a:t>
              </a:r>
              <a:endParaRPr lang="en-US" sz="6000" dirty="0"/>
            </a:p>
          </p:txBody>
        </p:sp>
        <p:sp>
          <p:nvSpPr>
            <p:cNvPr id="18" name="Title 3"/>
            <p:cNvSpPr txBox="1">
              <a:spLocks/>
            </p:cNvSpPr>
            <p:nvPr/>
          </p:nvSpPr>
          <p:spPr>
            <a:xfrm>
              <a:off x="4582509" y="864295"/>
              <a:ext cx="2796485" cy="663836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400" b="0" dirty="0" smtClean="0"/>
                <a:t>Unique</a:t>
              </a:r>
            </a:p>
            <a:p>
              <a:pPr>
                <a:lnSpc>
                  <a:spcPct val="80000"/>
                </a:lnSpc>
              </a:pPr>
              <a:r>
                <a:rPr lang="en-US" sz="2400" b="0" dirty="0" smtClean="0"/>
                <a:t>Design</a:t>
              </a:r>
              <a:endParaRPr lang="en-US" sz="2400" b="0" dirty="0"/>
            </a:p>
          </p:txBody>
        </p:sp>
        <p:sp>
          <p:nvSpPr>
            <p:cNvPr id="19" name="Title 3"/>
            <p:cNvSpPr txBox="1">
              <a:spLocks/>
            </p:cNvSpPr>
            <p:nvPr/>
          </p:nvSpPr>
          <p:spPr>
            <a:xfrm>
              <a:off x="4577001" y="1549396"/>
              <a:ext cx="2622585" cy="3026734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200000"/>
                </a:lnSpc>
              </a:pPr>
              <a:r>
                <a:rPr lang="en-US" sz="1200" b="0" dirty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Naming</a:t>
              </a:r>
            </a:p>
            <a:p>
              <a:pPr>
                <a:lnSpc>
                  <a:spcPct val="200000"/>
                </a:lnSpc>
              </a:pPr>
              <a:r>
                <a:rPr lang="en-US" sz="1200" b="0" dirty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Brand Personality</a:t>
              </a:r>
            </a:p>
            <a:p>
              <a:pPr>
                <a:lnSpc>
                  <a:spcPct val="200000"/>
                </a:lnSpc>
              </a:pPr>
              <a:r>
                <a:rPr lang="en-US" sz="1200" b="0" dirty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Logo creative</a:t>
              </a:r>
            </a:p>
            <a:p>
              <a:pPr>
                <a:lnSpc>
                  <a:spcPct val="200000"/>
                </a:lnSpc>
              </a:pPr>
              <a:r>
                <a:rPr lang="en-US" sz="1200" b="0" dirty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Visual identity </a:t>
              </a:r>
              <a:r>
                <a:rPr lang="en-US" sz="1200" b="0" dirty="0" err="1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sytem</a:t>
              </a:r>
              <a:endParaRPr lang="en-US" sz="1200" b="0" dirty="0">
                <a:solidFill>
                  <a:schemeClr val="tx1">
                    <a:alpha val="6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  <a:p>
              <a:pPr>
                <a:lnSpc>
                  <a:spcPct val="200000"/>
                </a:lnSpc>
              </a:pPr>
              <a:r>
                <a:rPr lang="en-US" sz="1200" b="0" dirty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Corporate brand </a:t>
              </a:r>
              <a:r>
                <a:rPr lang="en-US" sz="1200" b="0" dirty="0" smtClean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identity</a:t>
              </a:r>
            </a:p>
            <a:p>
              <a:pPr>
                <a:lnSpc>
                  <a:spcPct val="200000"/>
                </a:lnSpc>
              </a:pPr>
              <a:r>
                <a:rPr lang="en-US" sz="1200" b="0" dirty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Naming</a:t>
              </a:r>
            </a:p>
            <a:p>
              <a:pPr>
                <a:lnSpc>
                  <a:spcPct val="200000"/>
                </a:lnSpc>
              </a:pPr>
              <a:r>
                <a:rPr lang="en-US" sz="1200" b="0" dirty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Brand Personality</a:t>
              </a:r>
            </a:p>
            <a:p>
              <a:pPr>
                <a:lnSpc>
                  <a:spcPct val="200000"/>
                </a:lnSpc>
              </a:pPr>
              <a:r>
                <a:rPr lang="en-US" sz="1200" b="0" dirty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Logo </a:t>
              </a:r>
              <a:r>
                <a:rPr lang="en-US" sz="1200" b="0" dirty="0" smtClean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creative</a:t>
              </a:r>
              <a:endParaRPr lang="en-US" sz="1200" b="0" dirty="0">
                <a:solidFill>
                  <a:schemeClr val="tx1">
                    <a:alpha val="6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313529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1" name="Group 300"/>
          <p:cNvGrpSpPr/>
          <p:nvPr/>
        </p:nvGrpSpPr>
        <p:grpSpPr>
          <a:xfrm>
            <a:off x="6619183" y="1739945"/>
            <a:ext cx="2212975" cy="2270125"/>
            <a:chOff x="6285929" y="1309923"/>
            <a:chExt cx="2212975" cy="2270125"/>
          </a:xfrm>
        </p:grpSpPr>
        <p:sp>
          <p:nvSpPr>
            <p:cNvPr id="102" name="Freeform 7"/>
            <p:cNvSpPr>
              <a:spLocks noEditPoints="1"/>
            </p:cNvSpPr>
            <p:nvPr/>
          </p:nvSpPr>
          <p:spPr bwMode="auto">
            <a:xfrm>
              <a:off x="6998716" y="2348148"/>
              <a:ext cx="1500188" cy="908050"/>
            </a:xfrm>
            <a:custGeom>
              <a:avLst/>
              <a:gdLst>
                <a:gd name="T0" fmla="*/ 717 w 945"/>
                <a:gd name="T1" fmla="*/ 289 h 572"/>
                <a:gd name="T2" fmla="*/ 717 w 945"/>
                <a:gd name="T3" fmla="*/ 289 h 572"/>
                <a:gd name="T4" fmla="*/ 717 w 945"/>
                <a:gd name="T5" fmla="*/ 289 h 572"/>
                <a:gd name="T6" fmla="*/ 717 w 945"/>
                <a:gd name="T7" fmla="*/ 289 h 572"/>
                <a:gd name="T8" fmla="*/ 720 w 945"/>
                <a:gd name="T9" fmla="*/ 287 h 572"/>
                <a:gd name="T10" fmla="*/ 720 w 945"/>
                <a:gd name="T11" fmla="*/ 287 h 572"/>
                <a:gd name="T12" fmla="*/ 720 w 945"/>
                <a:gd name="T13" fmla="*/ 287 h 572"/>
                <a:gd name="T14" fmla="*/ 720 w 945"/>
                <a:gd name="T15" fmla="*/ 287 h 572"/>
                <a:gd name="T16" fmla="*/ 720 w 945"/>
                <a:gd name="T17" fmla="*/ 287 h 572"/>
                <a:gd name="T18" fmla="*/ 720 w 945"/>
                <a:gd name="T19" fmla="*/ 287 h 572"/>
                <a:gd name="T20" fmla="*/ 720 w 945"/>
                <a:gd name="T21" fmla="*/ 287 h 572"/>
                <a:gd name="T22" fmla="*/ 720 w 945"/>
                <a:gd name="T23" fmla="*/ 287 h 572"/>
                <a:gd name="T24" fmla="*/ 720 w 945"/>
                <a:gd name="T25" fmla="*/ 287 h 572"/>
                <a:gd name="T26" fmla="*/ 945 w 945"/>
                <a:gd name="T27" fmla="*/ 0 h 572"/>
                <a:gd name="T28" fmla="*/ 221 w 945"/>
                <a:gd name="T29" fmla="*/ 0 h 572"/>
                <a:gd name="T30" fmla="*/ 129 w 945"/>
                <a:gd name="T31" fmla="*/ 116 h 572"/>
                <a:gd name="T32" fmla="*/ 129 w 945"/>
                <a:gd name="T33" fmla="*/ 116 h 572"/>
                <a:gd name="T34" fmla="*/ 0 w 945"/>
                <a:gd name="T35" fmla="*/ 283 h 572"/>
                <a:gd name="T36" fmla="*/ 2 w 945"/>
                <a:gd name="T37" fmla="*/ 284 h 572"/>
                <a:gd name="T38" fmla="*/ 132 w 945"/>
                <a:gd name="T39" fmla="*/ 449 h 572"/>
                <a:gd name="T40" fmla="*/ 132 w 945"/>
                <a:gd name="T41" fmla="*/ 449 h 572"/>
                <a:gd name="T42" fmla="*/ 227 w 945"/>
                <a:gd name="T43" fmla="*/ 572 h 572"/>
                <a:gd name="T44" fmla="*/ 943 w 945"/>
                <a:gd name="T45" fmla="*/ 572 h 572"/>
                <a:gd name="T46" fmla="*/ 720 w 945"/>
                <a:gd name="T47" fmla="*/ 286 h 572"/>
                <a:gd name="T48" fmla="*/ 945 w 945"/>
                <a:gd name="T49" fmla="*/ 0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5" h="572">
                  <a:moveTo>
                    <a:pt x="717" y="289"/>
                  </a:moveTo>
                  <a:lnTo>
                    <a:pt x="717" y="289"/>
                  </a:lnTo>
                  <a:lnTo>
                    <a:pt x="717" y="289"/>
                  </a:lnTo>
                  <a:lnTo>
                    <a:pt x="717" y="289"/>
                  </a:lnTo>
                  <a:close/>
                  <a:moveTo>
                    <a:pt x="720" y="287"/>
                  </a:moveTo>
                  <a:lnTo>
                    <a:pt x="720" y="287"/>
                  </a:lnTo>
                  <a:lnTo>
                    <a:pt x="720" y="287"/>
                  </a:lnTo>
                  <a:close/>
                  <a:moveTo>
                    <a:pt x="720" y="287"/>
                  </a:moveTo>
                  <a:lnTo>
                    <a:pt x="720" y="287"/>
                  </a:lnTo>
                  <a:lnTo>
                    <a:pt x="720" y="287"/>
                  </a:lnTo>
                  <a:close/>
                  <a:moveTo>
                    <a:pt x="720" y="287"/>
                  </a:moveTo>
                  <a:lnTo>
                    <a:pt x="720" y="287"/>
                  </a:lnTo>
                  <a:lnTo>
                    <a:pt x="720" y="287"/>
                  </a:lnTo>
                  <a:close/>
                  <a:moveTo>
                    <a:pt x="945" y="0"/>
                  </a:moveTo>
                  <a:lnTo>
                    <a:pt x="221" y="0"/>
                  </a:lnTo>
                  <a:lnTo>
                    <a:pt x="129" y="116"/>
                  </a:lnTo>
                  <a:lnTo>
                    <a:pt x="129" y="116"/>
                  </a:lnTo>
                  <a:lnTo>
                    <a:pt x="0" y="283"/>
                  </a:lnTo>
                  <a:lnTo>
                    <a:pt x="2" y="284"/>
                  </a:lnTo>
                  <a:lnTo>
                    <a:pt x="132" y="449"/>
                  </a:lnTo>
                  <a:lnTo>
                    <a:pt x="132" y="449"/>
                  </a:lnTo>
                  <a:lnTo>
                    <a:pt x="227" y="572"/>
                  </a:lnTo>
                  <a:lnTo>
                    <a:pt x="943" y="572"/>
                  </a:lnTo>
                  <a:lnTo>
                    <a:pt x="720" y="286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chemeClr val="accent1">
                <a:alpha val="7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3200" b="1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02</a:t>
              </a:r>
              <a:endParaRPr lang="en-US" sz="3200" b="1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12" name="Freeform 17"/>
            <p:cNvSpPr>
              <a:spLocks/>
            </p:cNvSpPr>
            <p:nvPr/>
          </p:nvSpPr>
          <p:spPr bwMode="auto">
            <a:xfrm>
              <a:off x="6644704" y="3256198"/>
              <a:ext cx="962025" cy="323850"/>
            </a:xfrm>
            <a:custGeom>
              <a:avLst/>
              <a:gdLst>
                <a:gd name="T0" fmla="*/ 450 w 606"/>
                <a:gd name="T1" fmla="*/ 0 h 204"/>
                <a:gd name="T2" fmla="*/ 1 w 606"/>
                <a:gd name="T3" fmla="*/ 0 h 204"/>
                <a:gd name="T4" fmla="*/ 0 w 606"/>
                <a:gd name="T5" fmla="*/ 1 h 204"/>
                <a:gd name="T6" fmla="*/ 158 w 606"/>
                <a:gd name="T7" fmla="*/ 204 h 204"/>
                <a:gd name="T8" fmla="*/ 606 w 606"/>
                <a:gd name="T9" fmla="*/ 204 h 204"/>
                <a:gd name="T10" fmla="*/ 450 w 606"/>
                <a:gd name="T11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6" h="204">
                  <a:moveTo>
                    <a:pt x="450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58" y="204"/>
                  </a:lnTo>
                  <a:lnTo>
                    <a:pt x="606" y="204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14" name="Freeform 19"/>
            <p:cNvSpPr>
              <a:spLocks/>
            </p:cNvSpPr>
            <p:nvPr/>
          </p:nvSpPr>
          <p:spPr bwMode="auto">
            <a:xfrm>
              <a:off x="6646291" y="2797411"/>
              <a:ext cx="712788" cy="458788"/>
            </a:xfrm>
            <a:custGeom>
              <a:avLst/>
              <a:gdLst>
                <a:gd name="T0" fmla="*/ 222 w 449"/>
                <a:gd name="T1" fmla="*/ 0 h 289"/>
                <a:gd name="T2" fmla="*/ 221 w 449"/>
                <a:gd name="T3" fmla="*/ 3 h 289"/>
                <a:gd name="T4" fmla="*/ 0 w 449"/>
                <a:gd name="T5" fmla="*/ 289 h 289"/>
                <a:gd name="T6" fmla="*/ 449 w 449"/>
                <a:gd name="T7" fmla="*/ 289 h 289"/>
                <a:gd name="T8" fmla="*/ 354 w 449"/>
                <a:gd name="T9" fmla="*/ 166 h 289"/>
                <a:gd name="T10" fmla="*/ 354 w 449"/>
                <a:gd name="T11" fmla="*/ 166 h 289"/>
                <a:gd name="T12" fmla="*/ 224 w 449"/>
                <a:gd name="T13" fmla="*/ 1 h 289"/>
                <a:gd name="T14" fmla="*/ 222 w 449"/>
                <a:gd name="T15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9" h="289">
                  <a:moveTo>
                    <a:pt x="222" y="0"/>
                  </a:moveTo>
                  <a:lnTo>
                    <a:pt x="221" y="3"/>
                  </a:lnTo>
                  <a:lnTo>
                    <a:pt x="0" y="289"/>
                  </a:lnTo>
                  <a:lnTo>
                    <a:pt x="449" y="289"/>
                  </a:lnTo>
                  <a:lnTo>
                    <a:pt x="354" y="166"/>
                  </a:lnTo>
                  <a:lnTo>
                    <a:pt x="354" y="166"/>
                  </a:lnTo>
                  <a:lnTo>
                    <a:pt x="224" y="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16" name="Freeform 21"/>
            <p:cNvSpPr>
              <a:spLocks noEditPoints="1"/>
            </p:cNvSpPr>
            <p:nvPr/>
          </p:nvSpPr>
          <p:spPr bwMode="auto">
            <a:xfrm>
              <a:off x="6285929" y="2022711"/>
              <a:ext cx="1316038" cy="1239838"/>
            </a:xfrm>
            <a:custGeom>
              <a:avLst/>
              <a:gdLst>
                <a:gd name="T0" fmla="*/ 3 w 829"/>
                <a:gd name="T1" fmla="*/ 492 h 781"/>
                <a:gd name="T2" fmla="*/ 3 w 829"/>
                <a:gd name="T3" fmla="*/ 492 h 781"/>
                <a:gd name="T4" fmla="*/ 3 w 829"/>
                <a:gd name="T5" fmla="*/ 492 h 781"/>
                <a:gd name="T6" fmla="*/ 3 w 829"/>
                <a:gd name="T7" fmla="*/ 492 h 781"/>
                <a:gd name="T8" fmla="*/ 3 w 829"/>
                <a:gd name="T9" fmla="*/ 492 h 781"/>
                <a:gd name="T10" fmla="*/ 3 w 829"/>
                <a:gd name="T11" fmla="*/ 492 h 781"/>
                <a:gd name="T12" fmla="*/ 829 w 829"/>
                <a:gd name="T13" fmla="*/ 0 h 781"/>
                <a:gd name="T14" fmla="*/ 381 w 829"/>
                <a:gd name="T15" fmla="*/ 0 h 781"/>
                <a:gd name="T16" fmla="*/ 0 w 829"/>
                <a:gd name="T17" fmla="*/ 492 h 781"/>
                <a:gd name="T18" fmla="*/ 0 w 829"/>
                <a:gd name="T19" fmla="*/ 492 h 781"/>
                <a:gd name="T20" fmla="*/ 223 w 829"/>
                <a:gd name="T21" fmla="*/ 781 h 781"/>
                <a:gd name="T22" fmla="*/ 226 w 829"/>
                <a:gd name="T23" fmla="*/ 778 h 781"/>
                <a:gd name="T24" fmla="*/ 3 w 829"/>
                <a:gd name="T25" fmla="*/ 492 h 781"/>
                <a:gd name="T26" fmla="*/ 3 w 829"/>
                <a:gd name="T27" fmla="*/ 492 h 781"/>
                <a:gd name="T28" fmla="*/ 3 w 829"/>
                <a:gd name="T29" fmla="*/ 492 h 781"/>
                <a:gd name="T30" fmla="*/ 3 w 829"/>
                <a:gd name="T31" fmla="*/ 492 h 781"/>
                <a:gd name="T32" fmla="*/ 3 w 829"/>
                <a:gd name="T33" fmla="*/ 492 h 781"/>
                <a:gd name="T34" fmla="*/ 3 w 829"/>
                <a:gd name="T35" fmla="*/ 491 h 781"/>
                <a:gd name="T36" fmla="*/ 141 w 829"/>
                <a:gd name="T37" fmla="*/ 313 h 781"/>
                <a:gd name="T38" fmla="*/ 226 w 829"/>
                <a:gd name="T39" fmla="*/ 205 h 781"/>
                <a:gd name="T40" fmla="*/ 227 w 829"/>
                <a:gd name="T41" fmla="*/ 205 h 781"/>
                <a:gd name="T42" fmla="*/ 670 w 829"/>
                <a:gd name="T43" fmla="*/ 205 h 781"/>
                <a:gd name="T44" fmla="*/ 829 w 829"/>
                <a:gd name="T45" fmla="*/ 0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29" h="781">
                  <a:moveTo>
                    <a:pt x="3" y="492"/>
                  </a:moveTo>
                  <a:lnTo>
                    <a:pt x="3" y="492"/>
                  </a:lnTo>
                  <a:lnTo>
                    <a:pt x="3" y="492"/>
                  </a:lnTo>
                  <a:close/>
                  <a:moveTo>
                    <a:pt x="3" y="492"/>
                  </a:moveTo>
                  <a:lnTo>
                    <a:pt x="3" y="492"/>
                  </a:lnTo>
                  <a:lnTo>
                    <a:pt x="3" y="492"/>
                  </a:lnTo>
                  <a:close/>
                  <a:moveTo>
                    <a:pt x="829" y="0"/>
                  </a:moveTo>
                  <a:lnTo>
                    <a:pt x="381" y="0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223" y="781"/>
                  </a:lnTo>
                  <a:lnTo>
                    <a:pt x="226" y="778"/>
                  </a:lnTo>
                  <a:lnTo>
                    <a:pt x="3" y="492"/>
                  </a:lnTo>
                  <a:lnTo>
                    <a:pt x="3" y="492"/>
                  </a:lnTo>
                  <a:lnTo>
                    <a:pt x="3" y="492"/>
                  </a:lnTo>
                  <a:lnTo>
                    <a:pt x="3" y="492"/>
                  </a:lnTo>
                  <a:lnTo>
                    <a:pt x="3" y="492"/>
                  </a:lnTo>
                  <a:lnTo>
                    <a:pt x="3" y="491"/>
                  </a:lnTo>
                  <a:lnTo>
                    <a:pt x="141" y="313"/>
                  </a:lnTo>
                  <a:lnTo>
                    <a:pt x="226" y="205"/>
                  </a:lnTo>
                  <a:lnTo>
                    <a:pt x="227" y="205"/>
                  </a:lnTo>
                  <a:lnTo>
                    <a:pt x="670" y="205"/>
                  </a:lnTo>
                  <a:lnTo>
                    <a:pt x="8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18" name="Freeform 23"/>
            <p:cNvSpPr>
              <a:spLocks noEditPoints="1"/>
            </p:cNvSpPr>
            <p:nvPr/>
          </p:nvSpPr>
          <p:spPr bwMode="auto">
            <a:xfrm>
              <a:off x="6290691" y="2348148"/>
              <a:ext cx="1058863" cy="455613"/>
            </a:xfrm>
            <a:custGeom>
              <a:avLst/>
              <a:gdLst>
                <a:gd name="T0" fmla="*/ 138 w 667"/>
                <a:gd name="T1" fmla="*/ 108 h 287"/>
                <a:gd name="T2" fmla="*/ 0 w 667"/>
                <a:gd name="T3" fmla="*/ 286 h 287"/>
                <a:gd name="T4" fmla="*/ 0 w 667"/>
                <a:gd name="T5" fmla="*/ 287 h 287"/>
                <a:gd name="T6" fmla="*/ 138 w 667"/>
                <a:gd name="T7" fmla="*/ 108 h 287"/>
                <a:gd name="T8" fmla="*/ 667 w 667"/>
                <a:gd name="T9" fmla="*/ 0 h 287"/>
                <a:gd name="T10" fmla="*/ 224 w 667"/>
                <a:gd name="T11" fmla="*/ 0 h 287"/>
                <a:gd name="T12" fmla="*/ 446 w 667"/>
                <a:gd name="T13" fmla="*/ 283 h 287"/>
                <a:gd name="T14" fmla="*/ 575 w 667"/>
                <a:gd name="T15" fmla="*/ 116 h 287"/>
                <a:gd name="T16" fmla="*/ 575 w 667"/>
                <a:gd name="T17" fmla="*/ 116 h 287"/>
                <a:gd name="T18" fmla="*/ 667 w 667"/>
                <a:gd name="T19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7" h="287">
                  <a:moveTo>
                    <a:pt x="138" y="108"/>
                  </a:moveTo>
                  <a:lnTo>
                    <a:pt x="0" y="286"/>
                  </a:lnTo>
                  <a:lnTo>
                    <a:pt x="0" y="287"/>
                  </a:lnTo>
                  <a:lnTo>
                    <a:pt x="138" y="108"/>
                  </a:lnTo>
                  <a:close/>
                  <a:moveTo>
                    <a:pt x="667" y="0"/>
                  </a:moveTo>
                  <a:lnTo>
                    <a:pt x="224" y="0"/>
                  </a:lnTo>
                  <a:lnTo>
                    <a:pt x="446" y="283"/>
                  </a:lnTo>
                  <a:lnTo>
                    <a:pt x="575" y="116"/>
                  </a:lnTo>
                  <a:lnTo>
                    <a:pt x="575" y="116"/>
                  </a:lnTo>
                  <a:lnTo>
                    <a:pt x="66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26" name="Freeform 31"/>
            <p:cNvSpPr>
              <a:spLocks/>
            </p:cNvSpPr>
            <p:nvPr/>
          </p:nvSpPr>
          <p:spPr bwMode="auto">
            <a:xfrm>
              <a:off x="6290691" y="2348148"/>
              <a:ext cx="708025" cy="908050"/>
            </a:xfrm>
            <a:custGeom>
              <a:avLst/>
              <a:gdLst>
                <a:gd name="T0" fmla="*/ 224 w 446"/>
                <a:gd name="T1" fmla="*/ 0 h 572"/>
                <a:gd name="T2" fmla="*/ 223 w 446"/>
                <a:gd name="T3" fmla="*/ 0 h 572"/>
                <a:gd name="T4" fmla="*/ 138 w 446"/>
                <a:gd name="T5" fmla="*/ 108 h 572"/>
                <a:gd name="T6" fmla="*/ 0 w 446"/>
                <a:gd name="T7" fmla="*/ 287 h 572"/>
                <a:gd name="T8" fmla="*/ 223 w 446"/>
                <a:gd name="T9" fmla="*/ 572 h 572"/>
                <a:gd name="T10" fmla="*/ 224 w 446"/>
                <a:gd name="T11" fmla="*/ 572 h 572"/>
                <a:gd name="T12" fmla="*/ 445 w 446"/>
                <a:gd name="T13" fmla="*/ 286 h 572"/>
                <a:gd name="T14" fmla="*/ 446 w 446"/>
                <a:gd name="T15" fmla="*/ 283 h 572"/>
                <a:gd name="T16" fmla="*/ 224 w 446"/>
                <a:gd name="T17" fmla="*/ 0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6" h="572">
                  <a:moveTo>
                    <a:pt x="224" y="0"/>
                  </a:moveTo>
                  <a:lnTo>
                    <a:pt x="223" y="0"/>
                  </a:lnTo>
                  <a:lnTo>
                    <a:pt x="138" y="108"/>
                  </a:lnTo>
                  <a:lnTo>
                    <a:pt x="0" y="287"/>
                  </a:lnTo>
                  <a:lnTo>
                    <a:pt x="223" y="572"/>
                  </a:lnTo>
                  <a:lnTo>
                    <a:pt x="224" y="572"/>
                  </a:lnTo>
                  <a:lnTo>
                    <a:pt x="445" y="286"/>
                  </a:lnTo>
                  <a:lnTo>
                    <a:pt x="446" y="283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30" name="Freeform 35"/>
            <p:cNvSpPr>
              <a:spLocks/>
            </p:cNvSpPr>
            <p:nvPr/>
          </p:nvSpPr>
          <p:spPr bwMode="auto">
            <a:xfrm>
              <a:off x="6917754" y="1781411"/>
              <a:ext cx="869950" cy="204788"/>
            </a:xfrm>
            <a:custGeom>
              <a:avLst/>
              <a:gdLst>
                <a:gd name="T0" fmla="*/ 548 w 548"/>
                <a:gd name="T1" fmla="*/ 0 h 129"/>
                <a:gd name="T2" fmla="*/ 99 w 548"/>
                <a:gd name="T3" fmla="*/ 0 h 129"/>
                <a:gd name="T4" fmla="*/ 0 w 548"/>
                <a:gd name="T5" fmla="*/ 129 h 129"/>
                <a:gd name="T6" fmla="*/ 447 w 548"/>
                <a:gd name="T7" fmla="*/ 129 h 129"/>
                <a:gd name="T8" fmla="*/ 548 w 54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8" h="129">
                  <a:moveTo>
                    <a:pt x="548" y="0"/>
                  </a:moveTo>
                  <a:lnTo>
                    <a:pt x="99" y="0"/>
                  </a:lnTo>
                  <a:lnTo>
                    <a:pt x="0" y="129"/>
                  </a:lnTo>
                  <a:lnTo>
                    <a:pt x="447" y="129"/>
                  </a:lnTo>
                  <a:lnTo>
                    <a:pt x="548" y="0"/>
                  </a:ln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32" name="Freeform 37"/>
            <p:cNvSpPr>
              <a:spLocks/>
            </p:cNvSpPr>
            <p:nvPr/>
          </p:nvSpPr>
          <p:spPr bwMode="auto">
            <a:xfrm>
              <a:off x="7093966" y="1541698"/>
              <a:ext cx="869950" cy="203200"/>
            </a:xfrm>
            <a:custGeom>
              <a:avLst/>
              <a:gdLst>
                <a:gd name="T0" fmla="*/ 548 w 548"/>
                <a:gd name="T1" fmla="*/ 0 h 128"/>
                <a:gd name="T2" fmla="*/ 99 w 548"/>
                <a:gd name="T3" fmla="*/ 0 h 128"/>
                <a:gd name="T4" fmla="*/ 0 w 548"/>
                <a:gd name="T5" fmla="*/ 128 h 128"/>
                <a:gd name="T6" fmla="*/ 447 w 548"/>
                <a:gd name="T7" fmla="*/ 128 h 128"/>
                <a:gd name="T8" fmla="*/ 548 w 548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8" h="128">
                  <a:moveTo>
                    <a:pt x="548" y="0"/>
                  </a:moveTo>
                  <a:lnTo>
                    <a:pt x="99" y="0"/>
                  </a:lnTo>
                  <a:lnTo>
                    <a:pt x="0" y="128"/>
                  </a:lnTo>
                  <a:lnTo>
                    <a:pt x="447" y="128"/>
                  </a:lnTo>
                  <a:lnTo>
                    <a:pt x="548" y="0"/>
                  </a:lnTo>
                  <a:close/>
                </a:path>
              </a:pathLst>
            </a:custGeom>
            <a:solidFill>
              <a:schemeClr val="accent1"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34" name="Freeform 39"/>
            <p:cNvSpPr>
              <a:spLocks noEditPoints="1"/>
            </p:cNvSpPr>
            <p:nvPr/>
          </p:nvSpPr>
          <p:spPr bwMode="auto">
            <a:xfrm>
              <a:off x="7270179" y="1309923"/>
              <a:ext cx="869950" cy="203200"/>
            </a:xfrm>
            <a:custGeom>
              <a:avLst/>
              <a:gdLst>
                <a:gd name="T0" fmla="*/ 260 w 548"/>
                <a:gd name="T1" fmla="*/ 90 h 128"/>
                <a:gd name="T2" fmla="*/ 260 w 548"/>
                <a:gd name="T3" fmla="*/ 90 h 128"/>
                <a:gd name="T4" fmla="*/ 260 w 548"/>
                <a:gd name="T5" fmla="*/ 90 h 128"/>
                <a:gd name="T6" fmla="*/ 260 w 548"/>
                <a:gd name="T7" fmla="*/ 90 h 128"/>
                <a:gd name="T8" fmla="*/ 548 w 548"/>
                <a:gd name="T9" fmla="*/ 0 h 128"/>
                <a:gd name="T10" fmla="*/ 99 w 548"/>
                <a:gd name="T11" fmla="*/ 0 h 128"/>
                <a:gd name="T12" fmla="*/ 0 w 548"/>
                <a:gd name="T13" fmla="*/ 128 h 128"/>
                <a:gd name="T14" fmla="*/ 447 w 548"/>
                <a:gd name="T15" fmla="*/ 128 h 128"/>
                <a:gd name="T16" fmla="*/ 548 w 548"/>
                <a:gd name="T17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8" h="128">
                  <a:moveTo>
                    <a:pt x="260" y="90"/>
                  </a:moveTo>
                  <a:lnTo>
                    <a:pt x="260" y="90"/>
                  </a:lnTo>
                  <a:lnTo>
                    <a:pt x="260" y="90"/>
                  </a:lnTo>
                  <a:lnTo>
                    <a:pt x="260" y="90"/>
                  </a:lnTo>
                  <a:close/>
                  <a:moveTo>
                    <a:pt x="548" y="0"/>
                  </a:moveTo>
                  <a:lnTo>
                    <a:pt x="99" y="0"/>
                  </a:lnTo>
                  <a:lnTo>
                    <a:pt x="0" y="128"/>
                  </a:lnTo>
                  <a:lnTo>
                    <a:pt x="447" y="128"/>
                  </a:lnTo>
                  <a:lnTo>
                    <a:pt x="548" y="0"/>
                  </a:ln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302" name="Group 301"/>
          <p:cNvGrpSpPr/>
          <p:nvPr/>
        </p:nvGrpSpPr>
        <p:grpSpPr>
          <a:xfrm>
            <a:off x="6831114" y="4289470"/>
            <a:ext cx="2208213" cy="1557338"/>
            <a:chOff x="6272585" y="3618148"/>
            <a:chExt cx="2208213" cy="1557338"/>
          </a:xfrm>
        </p:grpSpPr>
        <p:sp>
          <p:nvSpPr>
            <p:cNvPr id="176" name="Freeform 81"/>
            <p:cNvSpPr>
              <a:spLocks noEditPoints="1"/>
            </p:cNvSpPr>
            <p:nvPr/>
          </p:nvSpPr>
          <p:spPr bwMode="auto">
            <a:xfrm>
              <a:off x="6272585" y="3941998"/>
              <a:ext cx="2208213" cy="900113"/>
            </a:xfrm>
            <a:custGeom>
              <a:avLst/>
              <a:gdLst>
                <a:gd name="T0" fmla="*/ 16 w 1391"/>
                <a:gd name="T1" fmla="*/ 264 h 567"/>
                <a:gd name="T2" fmla="*/ 0 w 1391"/>
                <a:gd name="T3" fmla="*/ 283 h 567"/>
                <a:gd name="T4" fmla="*/ 0 w 1391"/>
                <a:gd name="T5" fmla="*/ 285 h 567"/>
                <a:gd name="T6" fmla="*/ 16 w 1391"/>
                <a:gd name="T7" fmla="*/ 264 h 567"/>
                <a:gd name="T8" fmla="*/ 1163 w 1391"/>
                <a:gd name="T9" fmla="*/ 291 h 567"/>
                <a:gd name="T10" fmla="*/ 1163 w 1391"/>
                <a:gd name="T11" fmla="*/ 291 h 567"/>
                <a:gd name="T12" fmla="*/ 1163 w 1391"/>
                <a:gd name="T13" fmla="*/ 291 h 567"/>
                <a:gd name="T14" fmla="*/ 1163 w 1391"/>
                <a:gd name="T15" fmla="*/ 291 h 567"/>
                <a:gd name="T16" fmla="*/ 1166 w 1391"/>
                <a:gd name="T17" fmla="*/ 289 h 567"/>
                <a:gd name="T18" fmla="*/ 1166 w 1391"/>
                <a:gd name="T19" fmla="*/ 289 h 567"/>
                <a:gd name="T20" fmla="*/ 1166 w 1391"/>
                <a:gd name="T21" fmla="*/ 289 h 567"/>
                <a:gd name="T22" fmla="*/ 1166 w 1391"/>
                <a:gd name="T23" fmla="*/ 289 h 567"/>
                <a:gd name="T24" fmla="*/ 1166 w 1391"/>
                <a:gd name="T25" fmla="*/ 289 h 567"/>
                <a:gd name="T26" fmla="*/ 1166 w 1391"/>
                <a:gd name="T27" fmla="*/ 289 h 567"/>
                <a:gd name="T28" fmla="*/ 1166 w 1391"/>
                <a:gd name="T29" fmla="*/ 289 h 567"/>
                <a:gd name="T30" fmla="*/ 1166 w 1391"/>
                <a:gd name="T31" fmla="*/ 289 h 567"/>
                <a:gd name="T32" fmla="*/ 1166 w 1391"/>
                <a:gd name="T33" fmla="*/ 289 h 567"/>
                <a:gd name="T34" fmla="*/ 1391 w 1391"/>
                <a:gd name="T35" fmla="*/ 0 h 567"/>
                <a:gd name="T36" fmla="*/ 670 w 1391"/>
                <a:gd name="T37" fmla="*/ 0 h 567"/>
                <a:gd name="T38" fmla="*/ 575 w 1391"/>
                <a:gd name="T39" fmla="*/ 123 h 567"/>
                <a:gd name="T40" fmla="*/ 575 w 1391"/>
                <a:gd name="T41" fmla="*/ 123 h 567"/>
                <a:gd name="T42" fmla="*/ 446 w 1391"/>
                <a:gd name="T43" fmla="*/ 288 h 567"/>
                <a:gd name="T44" fmla="*/ 448 w 1391"/>
                <a:gd name="T45" fmla="*/ 289 h 567"/>
                <a:gd name="T46" fmla="*/ 578 w 1391"/>
                <a:gd name="T47" fmla="*/ 456 h 567"/>
                <a:gd name="T48" fmla="*/ 578 w 1391"/>
                <a:gd name="T49" fmla="*/ 456 h 567"/>
                <a:gd name="T50" fmla="*/ 665 w 1391"/>
                <a:gd name="T51" fmla="*/ 567 h 567"/>
                <a:gd name="T52" fmla="*/ 1389 w 1391"/>
                <a:gd name="T53" fmla="*/ 567 h 567"/>
                <a:gd name="T54" fmla="*/ 1166 w 1391"/>
                <a:gd name="T55" fmla="*/ 283 h 567"/>
                <a:gd name="T56" fmla="*/ 1391 w 1391"/>
                <a:gd name="T57" fmla="*/ 0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91" h="567">
                  <a:moveTo>
                    <a:pt x="16" y="264"/>
                  </a:moveTo>
                  <a:lnTo>
                    <a:pt x="0" y="283"/>
                  </a:lnTo>
                  <a:lnTo>
                    <a:pt x="0" y="285"/>
                  </a:lnTo>
                  <a:lnTo>
                    <a:pt x="16" y="264"/>
                  </a:lnTo>
                  <a:close/>
                  <a:moveTo>
                    <a:pt x="1163" y="291"/>
                  </a:moveTo>
                  <a:lnTo>
                    <a:pt x="1163" y="291"/>
                  </a:lnTo>
                  <a:lnTo>
                    <a:pt x="1163" y="291"/>
                  </a:lnTo>
                  <a:lnTo>
                    <a:pt x="1163" y="291"/>
                  </a:lnTo>
                  <a:close/>
                  <a:moveTo>
                    <a:pt x="1166" y="289"/>
                  </a:moveTo>
                  <a:lnTo>
                    <a:pt x="1166" y="289"/>
                  </a:lnTo>
                  <a:lnTo>
                    <a:pt x="1166" y="289"/>
                  </a:lnTo>
                  <a:close/>
                  <a:moveTo>
                    <a:pt x="1166" y="289"/>
                  </a:moveTo>
                  <a:lnTo>
                    <a:pt x="1166" y="289"/>
                  </a:lnTo>
                  <a:lnTo>
                    <a:pt x="1166" y="289"/>
                  </a:lnTo>
                  <a:close/>
                  <a:moveTo>
                    <a:pt x="1166" y="289"/>
                  </a:moveTo>
                  <a:lnTo>
                    <a:pt x="1166" y="289"/>
                  </a:lnTo>
                  <a:lnTo>
                    <a:pt x="1166" y="289"/>
                  </a:lnTo>
                  <a:close/>
                  <a:moveTo>
                    <a:pt x="1391" y="0"/>
                  </a:moveTo>
                  <a:lnTo>
                    <a:pt x="670" y="0"/>
                  </a:lnTo>
                  <a:lnTo>
                    <a:pt x="575" y="123"/>
                  </a:lnTo>
                  <a:lnTo>
                    <a:pt x="575" y="123"/>
                  </a:lnTo>
                  <a:lnTo>
                    <a:pt x="446" y="288"/>
                  </a:lnTo>
                  <a:lnTo>
                    <a:pt x="448" y="289"/>
                  </a:lnTo>
                  <a:lnTo>
                    <a:pt x="578" y="456"/>
                  </a:lnTo>
                  <a:lnTo>
                    <a:pt x="578" y="456"/>
                  </a:lnTo>
                  <a:lnTo>
                    <a:pt x="665" y="567"/>
                  </a:lnTo>
                  <a:lnTo>
                    <a:pt x="1389" y="567"/>
                  </a:lnTo>
                  <a:lnTo>
                    <a:pt x="1166" y="283"/>
                  </a:lnTo>
                  <a:lnTo>
                    <a:pt x="1391" y="0"/>
                  </a:lnTo>
                  <a:close/>
                </a:path>
              </a:pathLst>
            </a:custGeom>
            <a:solidFill>
              <a:schemeClr val="accent3">
                <a:alpha val="7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3200" b="1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03</a:t>
              </a:r>
              <a:endParaRPr lang="en-US" sz="3200" b="1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86" name="Freeform 91"/>
            <p:cNvSpPr>
              <a:spLocks/>
            </p:cNvSpPr>
            <p:nvPr/>
          </p:nvSpPr>
          <p:spPr bwMode="auto">
            <a:xfrm>
              <a:off x="6644704" y="4842111"/>
              <a:ext cx="962025" cy="333375"/>
            </a:xfrm>
            <a:custGeom>
              <a:avLst/>
              <a:gdLst>
                <a:gd name="T0" fmla="*/ 442 w 606"/>
                <a:gd name="T1" fmla="*/ 0 h 210"/>
                <a:gd name="T2" fmla="*/ 6 w 606"/>
                <a:gd name="T3" fmla="*/ 0 h 210"/>
                <a:gd name="T4" fmla="*/ 0 w 606"/>
                <a:gd name="T5" fmla="*/ 7 h 210"/>
                <a:gd name="T6" fmla="*/ 158 w 606"/>
                <a:gd name="T7" fmla="*/ 210 h 210"/>
                <a:gd name="T8" fmla="*/ 606 w 606"/>
                <a:gd name="T9" fmla="*/ 210 h 210"/>
                <a:gd name="T10" fmla="*/ 442 w 606"/>
                <a:gd name="T11" fmla="*/ 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6" h="210">
                  <a:moveTo>
                    <a:pt x="442" y="0"/>
                  </a:moveTo>
                  <a:lnTo>
                    <a:pt x="6" y="0"/>
                  </a:lnTo>
                  <a:lnTo>
                    <a:pt x="0" y="7"/>
                  </a:lnTo>
                  <a:lnTo>
                    <a:pt x="158" y="210"/>
                  </a:lnTo>
                  <a:lnTo>
                    <a:pt x="606" y="210"/>
                  </a:lnTo>
                  <a:lnTo>
                    <a:pt x="442" y="0"/>
                  </a:lnTo>
                  <a:close/>
                </a:path>
              </a:pathLst>
            </a:custGeom>
            <a:solidFill>
              <a:schemeClr val="accent3">
                <a:alpha val="7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88" name="Freeform 93"/>
            <p:cNvSpPr>
              <a:spLocks/>
            </p:cNvSpPr>
            <p:nvPr/>
          </p:nvSpPr>
          <p:spPr bwMode="auto">
            <a:xfrm>
              <a:off x="6645176" y="4399198"/>
              <a:ext cx="692150" cy="442913"/>
            </a:xfrm>
            <a:custGeom>
              <a:avLst/>
              <a:gdLst>
                <a:gd name="T0" fmla="*/ 217 w 436"/>
                <a:gd name="T1" fmla="*/ 0 h 279"/>
                <a:gd name="T2" fmla="*/ 216 w 436"/>
                <a:gd name="T3" fmla="*/ 1 h 279"/>
                <a:gd name="T4" fmla="*/ 0 w 436"/>
                <a:gd name="T5" fmla="*/ 279 h 279"/>
                <a:gd name="T6" fmla="*/ 436 w 436"/>
                <a:gd name="T7" fmla="*/ 279 h 279"/>
                <a:gd name="T8" fmla="*/ 349 w 436"/>
                <a:gd name="T9" fmla="*/ 168 h 279"/>
                <a:gd name="T10" fmla="*/ 349 w 436"/>
                <a:gd name="T11" fmla="*/ 168 h 279"/>
                <a:gd name="T12" fmla="*/ 219 w 436"/>
                <a:gd name="T13" fmla="*/ 1 h 279"/>
                <a:gd name="T14" fmla="*/ 217 w 436"/>
                <a:gd name="T15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6" h="279">
                  <a:moveTo>
                    <a:pt x="217" y="0"/>
                  </a:moveTo>
                  <a:lnTo>
                    <a:pt x="216" y="1"/>
                  </a:lnTo>
                  <a:lnTo>
                    <a:pt x="0" y="279"/>
                  </a:lnTo>
                  <a:lnTo>
                    <a:pt x="436" y="279"/>
                  </a:lnTo>
                  <a:lnTo>
                    <a:pt x="349" y="168"/>
                  </a:lnTo>
                  <a:lnTo>
                    <a:pt x="349" y="168"/>
                  </a:lnTo>
                  <a:lnTo>
                    <a:pt x="219" y="1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90" name="Freeform 95"/>
            <p:cNvSpPr>
              <a:spLocks noEditPoints="1"/>
            </p:cNvSpPr>
            <p:nvPr/>
          </p:nvSpPr>
          <p:spPr bwMode="auto">
            <a:xfrm>
              <a:off x="6285929" y="3618148"/>
              <a:ext cx="1316038" cy="1241425"/>
            </a:xfrm>
            <a:custGeom>
              <a:avLst/>
              <a:gdLst>
                <a:gd name="T0" fmla="*/ 3 w 829"/>
                <a:gd name="T1" fmla="*/ 493 h 782"/>
                <a:gd name="T2" fmla="*/ 3 w 829"/>
                <a:gd name="T3" fmla="*/ 493 h 782"/>
                <a:gd name="T4" fmla="*/ 3 w 829"/>
                <a:gd name="T5" fmla="*/ 493 h 782"/>
                <a:gd name="T6" fmla="*/ 3 w 829"/>
                <a:gd name="T7" fmla="*/ 493 h 782"/>
                <a:gd name="T8" fmla="*/ 3 w 829"/>
                <a:gd name="T9" fmla="*/ 493 h 782"/>
                <a:gd name="T10" fmla="*/ 3 w 829"/>
                <a:gd name="T11" fmla="*/ 493 h 782"/>
                <a:gd name="T12" fmla="*/ 3 w 829"/>
                <a:gd name="T13" fmla="*/ 489 h 782"/>
                <a:gd name="T14" fmla="*/ 0 w 829"/>
                <a:gd name="T15" fmla="*/ 492 h 782"/>
                <a:gd name="T16" fmla="*/ 0 w 829"/>
                <a:gd name="T17" fmla="*/ 493 h 782"/>
                <a:gd name="T18" fmla="*/ 223 w 829"/>
                <a:gd name="T19" fmla="*/ 782 h 782"/>
                <a:gd name="T20" fmla="*/ 226 w 829"/>
                <a:gd name="T21" fmla="*/ 778 h 782"/>
                <a:gd name="T22" fmla="*/ 3 w 829"/>
                <a:gd name="T23" fmla="*/ 492 h 782"/>
                <a:gd name="T24" fmla="*/ 3 w 829"/>
                <a:gd name="T25" fmla="*/ 492 h 782"/>
                <a:gd name="T26" fmla="*/ 3 w 829"/>
                <a:gd name="T27" fmla="*/ 492 h 782"/>
                <a:gd name="T28" fmla="*/ 3 w 829"/>
                <a:gd name="T29" fmla="*/ 492 h 782"/>
                <a:gd name="T30" fmla="*/ 4 w 829"/>
                <a:gd name="T31" fmla="*/ 490 h 782"/>
                <a:gd name="T32" fmla="*/ 3 w 829"/>
                <a:gd name="T33" fmla="*/ 489 h 782"/>
                <a:gd name="T34" fmla="*/ 829 w 829"/>
                <a:gd name="T35" fmla="*/ 0 h 782"/>
                <a:gd name="T36" fmla="*/ 381 w 829"/>
                <a:gd name="T37" fmla="*/ 0 h 782"/>
                <a:gd name="T38" fmla="*/ 19 w 829"/>
                <a:gd name="T39" fmla="*/ 468 h 782"/>
                <a:gd name="T40" fmla="*/ 226 w 829"/>
                <a:gd name="T41" fmla="*/ 204 h 782"/>
                <a:gd name="T42" fmla="*/ 673 w 829"/>
                <a:gd name="T43" fmla="*/ 204 h 782"/>
                <a:gd name="T44" fmla="*/ 829 w 829"/>
                <a:gd name="T45" fmla="*/ 0 h 7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29" h="782">
                  <a:moveTo>
                    <a:pt x="3" y="493"/>
                  </a:moveTo>
                  <a:lnTo>
                    <a:pt x="3" y="493"/>
                  </a:lnTo>
                  <a:lnTo>
                    <a:pt x="3" y="493"/>
                  </a:lnTo>
                  <a:close/>
                  <a:moveTo>
                    <a:pt x="3" y="493"/>
                  </a:moveTo>
                  <a:lnTo>
                    <a:pt x="3" y="493"/>
                  </a:lnTo>
                  <a:lnTo>
                    <a:pt x="3" y="493"/>
                  </a:lnTo>
                  <a:close/>
                  <a:moveTo>
                    <a:pt x="3" y="489"/>
                  </a:moveTo>
                  <a:lnTo>
                    <a:pt x="0" y="492"/>
                  </a:lnTo>
                  <a:lnTo>
                    <a:pt x="0" y="493"/>
                  </a:lnTo>
                  <a:lnTo>
                    <a:pt x="223" y="782"/>
                  </a:lnTo>
                  <a:lnTo>
                    <a:pt x="226" y="778"/>
                  </a:lnTo>
                  <a:lnTo>
                    <a:pt x="3" y="492"/>
                  </a:lnTo>
                  <a:lnTo>
                    <a:pt x="3" y="492"/>
                  </a:lnTo>
                  <a:lnTo>
                    <a:pt x="3" y="492"/>
                  </a:lnTo>
                  <a:lnTo>
                    <a:pt x="3" y="492"/>
                  </a:lnTo>
                  <a:lnTo>
                    <a:pt x="4" y="490"/>
                  </a:lnTo>
                  <a:lnTo>
                    <a:pt x="3" y="489"/>
                  </a:lnTo>
                  <a:close/>
                  <a:moveTo>
                    <a:pt x="829" y="0"/>
                  </a:moveTo>
                  <a:lnTo>
                    <a:pt x="381" y="0"/>
                  </a:lnTo>
                  <a:lnTo>
                    <a:pt x="19" y="468"/>
                  </a:lnTo>
                  <a:lnTo>
                    <a:pt x="226" y="204"/>
                  </a:lnTo>
                  <a:lnTo>
                    <a:pt x="673" y="204"/>
                  </a:lnTo>
                  <a:lnTo>
                    <a:pt x="829" y="0"/>
                  </a:lnTo>
                  <a:close/>
                </a:path>
              </a:pathLst>
            </a:custGeom>
            <a:solidFill>
              <a:schemeClr val="accent3">
                <a:alpha val="7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92" name="Freeform 97"/>
            <p:cNvSpPr>
              <a:spLocks/>
            </p:cNvSpPr>
            <p:nvPr/>
          </p:nvSpPr>
          <p:spPr bwMode="auto">
            <a:xfrm>
              <a:off x="6281638" y="3941998"/>
              <a:ext cx="1063625" cy="457200"/>
            </a:xfrm>
            <a:custGeom>
              <a:avLst/>
              <a:gdLst>
                <a:gd name="T0" fmla="*/ 670 w 670"/>
                <a:gd name="T1" fmla="*/ 0 h 288"/>
                <a:gd name="T2" fmla="*/ 223 w 670"/>
                <a:gd name="T3" fmla="*/ 0 h 288"/>
                <a:gd name="T4" fmla="*/ 16 w 670"/>
                <a:gd name="T5" fmla="*/ 264 h 288"/>
                <a:gd name="T6" fmla="*/ 0 w 670"/>
                <a:gd name="T7" fmla="*/ 285 h 288"/>
                <a:gd name="T8" fmla="*/ 1 w 670"/>
                <a:gd name="T9" fmla="*/ 286 h 288"/>
                <a:gd name="T10" fmla="*/ 223 w 670"/>
                <a:gd name="T11" fmla="*/ 0 h 288"/>
                <a:gd name="T12" fmla="*/ 446 w 670"/>
                <a:gd name="T13" fmla="*/ 288 h 288"/>
                <a:gd name="T14" fmla="*/ 575 w 670"/>
                <a:gd name="T15" fmla="*/ 123 h 288"/>
                <a:gd name="T16" fmla="*/ 575 w 670"/>
                <a:gd name="T17" fmla="*/ 123 h 288"/>
                <a:gd name="T18" fmla="*/ 670 w 670"/>
                <a:gd name="T19" fmla="*/ 0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0" h="288">
                  <a:moveTo>
                    <a:pt x="670" y="0"/>
                  </a:moveTo>
                  <a:lnTo>
                    <a:pt x="223" y="0"/>
                  </a:lnTo>
                  <a:lnTo>
                    <a:pt x="16" y="264"/>
                  </a:lnTo>
                  <a:lnTo>
                    <a:pt x="0" y="285"/>
                  </a:lnTo>
                  <a:lnTo>
                    <a:pt x="1" y="286"/>
                  </a:lnTo>
                  <a:lnTo>
                    <a:pt x="223" y="0"/>
                  </a:lnTo>
                  <a:lnTo>
                    <a:pt x="446" y="288"/>
                  </a:lnTo>
                  <a:lnTo>
                    <a:pt x="575" y="123"/>
                  </a:lnTo>
                  <a:lnTo>
                    <a:pt x="575" y="123"/>
                  </a:lnTo>
                  <a:lnTo>
                    <a:pt x="67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200" name="Freeform 105"/>
            <p:cNvSpPr>
              <a:spLocks/>
            </p:cNvSpPr>
            <p:nvPr/>
          </p:nvSpPr>
          <p:spPr bwMode="auto">
            <a:xfrm>
              <a:off x="6292279" y="3941998"/>
              <a:ext cx="706438" cy="900113"/>
            </a:xfrm>
            <a:custGeom>
              <a:avLst/>
              <a:gdLst>
                <a:gd name="T0" fmla="*/ 222 w 445"/>
                <a:gd name="T1" fmla="*/ 0 h 567"/>
                <a:gd name="T2" fmla="*/ 0 w 445"/>
                <a:gd name="T3" fmla="*/ 286 h 567"/>
                <a:gd name="T4" fmla="*/ 222 w 445"/>
                <a:gd name="T5" fmla="*/ 567 h 567"/>
                <a:gd name="T6" fmla="*/ 228 w 445"/>
                <a:gd name="T7" fmla="*/ 567 h 567"/>
                <a:gd name="T8" fmla="*/ 444 w 445"/>
                <a:gd name="T9" fmla="*/ 289 h 567"/>
                <a:gd name="T10" fmla="*/ 445 w 445"/>
                <a:gd name="T11" fmla="*/ 288 h 567"/>
                <a:gd name="T12" fmla="*/ 222 w 445"/>
                <a:gd name="T13" fmla="*/ 0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5" h="567">
                  <a:moveTo>
                    <a:pt x="222" y="0"/>
                  </a:moveTo>
                  <a:lnTo>
                    <a:pt x="0" y="286"/>
                  </a:lnTo>
                  <a:lnTo>
                    <a:pt x="222" y="567"/>
                  </a:lnTo>
                  <a:lnTo>
                    <a:pt x="228" y="567"/>
                  </a:lnTo>
                  <a:lnTo>
                    <a:pt x="444" y="289"/>
                  </a:lnTo>
                  <a:lnTo>
                    <a:pt x="445" y="288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300" name="Group 299"/>
          <p:cNvGrpSpPr/>
          <p:nvPr/>
        </p:nvGrpSpPr>
        <p:grpSpPr>
          <a:xfrm>
            <a:off x="3606901" y="3321838"/>
            <a:ext cx="3503613" cy="1557338"/>
            <a:chOff x="769288" y="1041635"/>
            <a:chExt cx="3503613" cy="1557338"/>
          </a:xfrm>
        </p:grpSpPr>
        <p:sp>
          <p:nvSpPr>
            <p:cNvPr id="142" name="Freeform 47"/>
            <p:cNvSpPr>
              <a:spLocks noEditPoints="1"/>
            </p:cNvSpPr>
            <p:nvPr/>
          </p:nvSpPr>
          <p:spPr bwMode="auto">
            <a:xfrm>
              <a:off x="2279001" y="1367072"/>
              <a:ext cx="1639888" cy="917575"/>
            </a:xfrm>
            <a:custGeom>
              <a:avLst/>
              <a:gdLst>
                <a:gd name="T0" fmla="*/ 225 w 1033"/>
                <a:gd name="T1" fmla="*/ 292 h 578"/>
                <a:gd name="T2" fmla="*/ 225 w 1033"/>
                <a:gd name="T3" fmla="*/ 292 h 578"/>
                <a:gd name="T4" fmla="*/ 225 w 1033"/>
                <a:gd name="T5" fmla="*/ 292 h 578"/>
                <a:gd name="T6" fmla="*/ 225 w 1033"/>
                <a:gd name="T7" fmla="*/ 292 h 578"/>
                <a:gd name="T8" fmla="*/ 225 w 1033"/>
                <a:gd name="T9" fmla="*/ 292 h 578"/>
                <a:gd name="T10" fmla="*/ 225 w 1033"/>
                <a:gd name="T11" fmla="*/ 292 h 578"/>
                <a:gd name="T12" fmla="*/ 225 w 1033"/>
                <a:gd name="T13" fmla="*/ 292 h 578"/>
                <a:gd name="T14" fmla="*/ 225 w 1033"/>
                <a:gd name="T15" fmla="*/ 292 h 578"/>
                <a:gd name="T16" fmla="*/ 225 w 1033"/>
                <a:gd name="T17" fmla="*/ 292 h 578"/>
                <a:gd name="T18" fmla="*/ 228 w 1033"/>
                <a:gd name="T19" fmla="*/ 290 h 578"/>
                <a:gd name="T20" fmla="*/ 228 w 1033"/>
                <a:gd name="T21" fmla="*/ 290 h 578"/>
                <a:gd name="T22" fmla="*/ 228 w 1033"/>
                <a:gd name="T23" fmla="*/ 290 h 578"/>
                <a:gd name="T24" fmla="*/ 228 w 1033"/>
                <a:gd name="T25" fmla="*/ 290 h 578"/>
                <a:gd name="T26" fmla="*/ 228 w 1033"/>
                <a:gd name="T27" fmla="*/ 290 h 578"/>
                <a:gd name="T28" fmla="*/ 583 w 1033"/>
                <a:gd name="T29" fmla="*/ 0 h 578"/>
                <a:gd name="T30" fmla="*/ 2 w 1033"/>
                <a:gd name="T31" fmla="*/ 0 h 578"/>
                <a:gd name="T32" fmla="*/ 225 w 1033"/>
                <a:gd name="T33" fmla="*/ 289 h 578"/>
                <a:gd name="T34" fmla="*/ 0 w 1033"/>
                <a:gd name="T35" fmla="*/ 578 h 578"/>
                <a:gd name="T36" fmla="*/ 581 w 1033"/>
                <a:gd name="T37" fmla="*/ 578 h 578"/>
                <a:gd name="T38" fmla="*/ 678 w 1033"/>
                <a:gd name="T39" fmla="*/ 455 h 578"/>
                <a:gd name="T40" fmla="*/ 678 w 1033"/>
                <a:gd name="T41" fmla="*/ 455 h 578"/>
                <a:gd name="T42" fmla="*/ 808 w 1033"/>
                <a:gd name="T43" fmla="*/ 290 h 578"/>
                <a:gd name="T44" fmla="*/ 805 w 1033"/>
                <a:gd name="T45" fmla="*/ 287 h 578"/>
                <a:gd name="T46" fmla="*/ 675 w 1033"/>
                <a:gd name="T47" fmla="*/ 116 h 578"/>
                <a:gd name="T48" fmla="*/ 675 w 1033"/>
                <a:gd name="T49" fmla="*/ 116 h 578"/>
                <a:gd name="T50" fmla="*/ 583 w 1033"/>
                <a:gd name="T51" fmla="*/ 0 h 578"/>
                <a:gd name="T52" fmla="*/ 1031 w 1033"/>
                <a:gd name="T53" fmla="*/ 0 h 578"/>
                <a:gd name="T54" fmla="*/ 1030 w 1033"/>
                <a:gd name="T55" fmla="*/ 0 h 578"/>
                <a:gd name="T56" fmla="*/ 1031 w 1033"/>
                <a:gd name="T57" fmla="*/ 3 h 578"/>
                <a:gd name="T58" fmla="*/ 1033 w 1033"/>
                <a:gd name="T59" fmla="*/ 1 h 578"/>
                <a:gd name="T60" fmla="*/ 1031 w 1033"/>
                <a:gd name="T61" fmla="*/ 0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33" h="578">
                  <a:moveTo>
                    <a:pt x="225" y="292"/>
                  </a:moveTo>
                  <a:lnTo>
                    <a:pt x="225" y="292"/>
                  </a:lnTo>
                  <a:lnTo>
                    <a:pt x="225" y="292"/>
                  </a:lnTo>
                  <a:close/>
                  <a:moveTo>
                    <a:pt x="225" y="292"/>
                  </a:moveTo>
                  <a:lnTo>
                    <a:pt x="225" y="292"/>
                  </a:lnTo>
                  <a:lnTo>
                    <a:pt x="225" y="292"/>
                  </a:lnTo>
                  <a:close/>
                  <a:moveTo>
                    <a:pt x="225" y="292"/>
                  </a:moveTo>
                  <a:lnTo>
                    <a:pt x="225" y="292"/>
                  </a:lnTo>
                  <a:lnTo>
                    <a:pt x="225" y="292"/>
                  </a:lnTo>
                  <a:close/>
                  <a:moveTo>
                    <a:pt x="228" y="290"/>
                  </a:moveTo>
                  <a:lnTo>
                    <a:pt x="228" y="290"/>
                  </a:lnTo>
                  <a:lnTo>
                    <a:pt x="228" y="290"/>
                  </a:lnTo>
                  <a:lnTo>
                    <a:pt x="228" y="290"/>
                  </a:lnTo>
                  <a:lnTo>
                    <a:pt x="228" y="290"/>
                  </a:lnTo>
                  <a:close/>
                  <a:moveTo>
                    <a:pt x="583" y="0"/>
                  </a:moveTo>
                  <a:lnTo>
                    <a:pt x="2" y="0"/>
                  </a:lnTo>
                  <a:lnTo>
                    <a:pt x="225" y="289"/>
                  </a:lnTo>
                  <a:lnTo>
                    <a:pt x="0" y="578"/>
                  </a:lnTo>
                  <a:lnTo>
                    <a:pt x="581" y="578"/>
                  </a:lnTo>
                  <a:lnTo>
                    <a:pt x="678" y="455"/>
                  </a:lnTo>
                  <a:lnTo>
                    <a:pt x="678" y="455"/>
                  </a:lnTo>
                  <a:lnTo>
                    <a:pt x="808" y="290"/>
                  </a:lnTo>
                  <a:lnTo>
                    <a:pt x="805" y="287"/>
                  </a:lnTo>
                  <a:lnTo>
                    <a:pt x="675" y="116"/>
                  </a:lnTo>
                  <a:lnTo>
                    <a:pt x="675" y="116"/>
                  </a:lnTo>
                  <a:lnTo>
                    <a:pt x="583" y="0"/>
                  </a:lnTo>
                  <a:close/>
                  <a:moveTo>
                    <a:pt x="1031" y="0"/>
                  </a:moveTo>
                  <a:lnTo>
                    <a:pt x="1030" y="0"/>
                  </a:lnTo>
                  <a:lnTo>
                    <a:pt x="1031" y="3"/>
                  </a:lnTo>
                  <a:lnTo>
                    <a:pt x="1033" y="1"/>
                  </a:lnTo>
                  <a:lnTo>
                    <a:pt x="1031" y="0"/>
                  </a:lnTo>
                  <a:close/>
                </a:path>
              </a:pathLst>
            </a:custGeom>
            <a:solidFill>
              <a:schemeClr val="accent2">
                <a:alpha val="7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3200" b="1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01</a:t>
              </a:r>
              <a:endParaRPr lang="en-US" sz="3200" b="1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52" name="Freeform 57"/>
            <p:cNvSpPr>
              <a:spLocks/>
            </p:cNvSpPr>
            <p:nvPr/>
          </p:nvSpPr>
          <p:spPr bwMode="auto">
            <a:xfrm>
              <a:off x="2952101" y="1041635"/>
              <a:ext cx="962025" cy="325438"/>
            </a:xfrm>
            <a:custGeom>
              <a:avLst/>
              <a:gdLst>
                <a:gd name="T0" fmla="*/ 448 w 606"/>
                <a:gd name="T1" fmla="*/ 0 h 205"/>
                <a:gd name="T2" fmla="*/ 0 w 606"/>
                <a:gd name="T3" fmla="*/ 0 h 205"/>
                <a:gd name="T4" fmla="*/ 159 w 606"/>
                <a:gd name="T5" fmla="*/ 205 h 205"/>
                <a:gd name="T6" fmla="*/ 606 w 606"/>
                <a:gd name="T7" fmla="*/ 205 h 205"/>
                <a:gd name="T8" fmla="*/ 448 w 606"/>
                <a:gd name="T9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6" h="205">
                  <a:moveTo>
                    <a:pt x="448" y="0"/>
                  </a:moveTo>
                  <a:lnTo>
                    <a:pt x="0" y="0"/>
                  </a:lnTo>
                  <a:lnTo>
                    <a:pt x="159" y="205"/>
                  </a:lnTo>
                  <a:lnTo>
                    <a:pt x="606" y="205"/>
                  </a:lnTo>
                  <a:lnTo>
                    <a:pt x="44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54" name="Freeform 59"/>
            <p:cNvSpPr>
              <a:spLocks/>
            </p:cNvSpPr>
            <p:nvPr/>
          </p:nvSpPr>
          <p:spPr bwMode="auto">
            <a:xfrm>
              <a:off x="3204513" y="1367072"/>
              <a:ext cx="711200" cy="460375"/>
            </a:xfrm>
            <a:custGeom>
              <a:avLst/>
              <a:gdLst>
                <a:gd name="T0" fmla="*/ 447 w 448"/>
                <a:gd name="T1" fmla="*/ 0 h 290"/>
                <a:gd name="T2" fmla="*/ 0 w 448"/>
                <a:gd name="T3" fmla="*/ 0 h 290"/>
                <a:gd name="T4" fmla="*/ 92 w 448"/>
                <a:gd name="T5" fmla="*/ 116 h 290"/>
                <a:gd name="T6" fmla="*/ 92 w 448"/>
                <a:gd name="T7" fmla="*/ 116 h 290"/>
                <a:gd name="T8" fmla="*/ 222 w 448"/>
                <a:gd name="T9" fmla="*/ 287 h 290"/>
                <a:gd name="T10" fmla="*/ 225 w 448"/>
                <a:gd name="T11" fmla="*/ 290 h 290"/>
                <a:gd name="T12" fmla="*/ 225 w 448"/>
                <a:gd name="T13" fmla="*/ 289 h 290"/>
                <a:gd name="T14" fmla="*/ 448 w 448"/>
                <a:gd name="T15" fmla="*/ 3 h 290"/>
                <a:gd name="T16" fmla="*/ 447 w 448"/>
                <a:gd name="T17" fmla="*/ 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8" h="290">
                  <a:moveTo>
                    <a:pt x="447" y="0"/>
                  </a:moveTo>
                  <a:lnTo>
                    <a:pt x="0" y="0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222" y="287"/>
                  </a:lnTo>
                  <a:lnTo>
                    <a:pt x="225" y="290"/>
                  </a:lnTo>
                  <a:lnTo>
                    <a:pt x="225" y="289"/>
                  </a:lnTo>
                  <a:lnTo>
                    <a:pt x="448" y="3"/>
                  </a:lnTo>
                  <a:lnTo>
                    <a:pt x="44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66" name="Freeform 71"/>
            <p:cNvSpPr>
              <a:spLocks noEditPoints="1"/>
            </p:cNvSpPr>
            <p:nvPr/>
          </p:nvSpPr>
          <p:spPr bwMode="auto">
            <a:xfrm>
              <a:off x="2956863" y="1822685"/>
              <a:ext cx="1316038" cy="776288"/>
            </a:xfrm>
            <a:custGeom>
              <a:avLst/>
              <a:gdLst>
                <a:gd name="T0" fmla="*/ 601 w 829"/>
                <a:gd name="T1" fmla="*/ 291 h 489"/>
                <a:gd name="T2" fmla="*/ 154 w 829"/>
                <a:gd name="T3" fmla="*/ 291 h 489"/>
                <a:gd name="T4" fmla="*/ 0 w 829"/>
                <a:gd name="T5" fmla="*/ 489 h 489"/>
                <a:gd name="T6" fmla="*/ 448 w 829"/>
                <a:gd name="T7" fmla="*/ 489 h 489"/>
                <a:gd name="T8" fmla="*/ 603 w 829"/>
                <a:gd name="T9" fmla="*/ 292 h 489"/>
                <a:gd name="T10" fmla="*/ 601 w 829"/>
                <a:gd name="T11" fmla="*/ 291 h 489"/>
                <a:gd name="T12" fmla="*/ 829 w 829"/>
                <a:gd name="T13" fmla="*/ 0 h 489"/>
                <a:gd name="T14" fmla="*/ 829 w 829"/>
                <a:gd name="T15" fmla="*/ 2 h 489"/>
                <a:gd name="T16" fmla="*/ 829 w 829"/>
                <a:gd name="T17" fmla="*/ 2 h 489"/>
                <a:gd name="T18" fmla="*/ 829 w 829"/>
                <a:gd name="T19" fmla="*/ 0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9" h="489">
                  <a:moveTo>
                    <a:pt x="601" y="291"/>
                  </a:moveTo>
                  <a:lnTo>
                    <a:pt x="154" y="291"/>
                  </a:lnTo>
                  <a:lnTo>
                    <a:pt x="0" y="489"/>
                  </a:lnTo>
                  <a:lnTo>
                    <a:pt x="448" y="489"/>
                  </a:lnTo>
                  <a:lnTo>
                    <a:pt x="603" y="292"/>
                  </a:lnTo>
                  <a:lnTo>
                    <a:pt x="601" y="291"/>
                  </a:lnTo>
                  <a:close/>
                  <a:moveTo>
                    <a:pt x="829" y="0"/>
                  </a:moveTo>
                  <a:lnTo>
                    <a:pt x="829" y="2"/>
                  </a:lnTo>
                  <a:lnTo>
                    <a:pt x="829" y="2"/>
                  </a:lnTo>
                  <a:lnTo>
                    <a:pt x="82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68" name="Freeform 73"/>
            <p:cNvSpPr>
              <a:spLocks/>
            </p:cNvSpPr>
            <p:nvPr/>
          </p:nvSpPr>
          <p:spPr bwMode="auto">
            <a:xfrm>
              <a:off x="3201338" y="1827447"/>
              <a:ext cx="709613" cy="457200"/>
            </a:xfrm>
            <a:custGeom>
              <a:avLst/>
              <a:gdLst>
                <a:gd name="T0" fmla="*/ 227 w 447"/>
                <a:gd name="T1" fmla="*/ 0 h 288"/>
                <a:gd name="T2" fmla="*/ 97 w 447"/>
                <a:gd name="T3" fmla="*/ 165 h 288"/>
                <a:gd name="T4" fmla="*/ 97 w 447"/>
                <a:gd name="T5" fmla="*/ 165 h 288"/>
                <a:gd name="T6" fmla="*/ 0 w 447"/>
                <a:gd name="T7" fmla="*/ 288 h 288"/>
                <a:gd name="T8" fmla="*/ 447 w 447"/>
                <a:gd name="T9" fmla="*/ 288 h 288"/>
                <a:gd name="T10" fmla="*/ 227 w 447"/>
                <a:gd name="T11" fmla="*/ 0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7" h="288">
                  <a:moveTo>
                    <a:pt x="227" y="0"/>
                  </a:moveTo>
                  <a:lnTo>
                    <a:pt x="97" y="165"/>
                  </a:lnTo>
                  <a:lnTo>
                    <a:pt x="97" y="165"/>
                  </a:lnTo>
                  <a:lnTo>
                    <a:pt x="0" y="288"/>
                  </a:lnTo>
                  <a:lnTo>
                    <a:pt x="447" y="288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72" name="Freeform 77"/>
            <p:cNvSpPr>
              <a:spLocks/>
            </p:cNvSpPr>
            <p:nvPr/>
          </p:nvSpPr>
          <p:spPr bwMode="auto">
            <a:xfrm>
              <a:off x="3561701" y="1371835"/>
              <a:ext cx="706438" cy="912813"/>
            </a:xfrm>
            <a:custGeom>
              <a:avLst/>
              <a:gdLst>
                <a:gd name="T0" fmla="*/ 223 w 445"/>
                <a:gd name="T1" fmla="*/ 0 h 575"/>
                <a:gd name="T2" fmla="*/ 0 w 445"/>
                <a:gd name="T3" fmla="*/ 286 h 575"/>
                <a:gd name="T4" fmla="*/ 0 w 445"/>
                <a:gd name="T5" fmla="*/ 287 h 575"/>
                <a:gd name="T6" fmla="*/ 220 w 445"/>
                <a:gd name="T7" fmla="*/ 575 h 575"/>
                <a:gd name="T8" fmla="*/ 222 w 445"/>
                <a:gd name="T9" fmla="*/ 575 h 575"/>
                <a:gd name="T10" fmla="*/ 445 w 445"/>
                <a:gd name="T11" fmla="*/ 286 h 575"/>
                <a:gd name="T12" fmla="*/ 223 w 445"/>
                <a:gd name="T13" fmla="*/ 0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5" h="575">
                  <a:moveTo>
                    <a:pt x="223" y="0"/>
                  </a:moveTo>
                  <a:lnTo>
                    <a:pt x="0" y="286"/>
                  </a:lnTo>
                  <a:lnTo>
                    <a:pt x="0" y="287"/>
                  </a:lnTo>
                  <a:lnTo>
                    <a:pt x="220" y="575"/>
                  </a:lnTo>
                  <a:lnTo>
                    <a:pt x="222" y="575"/>
                  </a:lnTo>
                  <a:lnTo>
                    <a:pt x="445" y="286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295" name="Freeform 200"/>
            <p:cNvSpPr>
              <a:spLocks noEditPoints="1"/>
            </p:cNvSpPr>
            <p:nvPr/>
          </p:nvSpPr>
          <p:spPr bwMode="auto">
            <a:xfrm>
              <a:off x="1658288" y="1357547"/>
              <a:ext cx="809625" cy="927100"/>
            </a:xfrm>
            <a:custGeom>
              <a:avLst/>
              <a:gdLst>
                <a:gd name="T0" fmla="*/ 223 w 510"/>
                <a:gd name="T1" fmla="*/ 293 h 584"/>
                <a:gd name="T2" fmla="*/ 223 w 510"/>
                <a:gd name="T3" fmla="*/ 293 h 584"/>
                <a:gd name="T4" fmla="*/ 223 w 510"/>
                <a:gd name="T5" fmla="*/ 293 h 584"/>
                <a:gd name="T6" fmla="*/ 223 w 510"/>
                <a:gd name="T7" fmla="*/ 293 h 584"/>
                <a:gd name="T8" fmla="*/ 223 w 510"/>
                <a:gd name="T9" fmla="*/ 293 h 584"/>
                <a:gd name="T10" fmla="*/ 223 w 510"/>
                <a:gd name="T11" fmla="*/ 293 h 584"/>
                <a:gd name="T12" fmla="*/ 223 w 510"/>
                <a:gd name="T13" fmla="*/ 293 h 584"/>
                <a:gd name="T14" fmla="*/ 223 w 510"/>
                <a:gd name="T15" fmla="*/ 293 h 584"/>
                <a:gd name="T16" fmla="*/ 223 w 510"/>
                <a:gd name="T17" fmla="*/ 293 h 584"/>
                <a:gd name="T18" fmla="*/ 226 w 510"/>
                <a:gd name="T19" fmla="*/ 293 h 584"/>
                <a:gd name="T20" fmla="*/ 226 w 510"/>
                <a:gd name="T21" fmla="*/ 293 h 584"/>
                <a:gd name="T22" fmla="*/ 226 w 510"/>
                <a:gd name="T23" fmla="*/ 293 h 584"/>
                <a:gd name="T24" fmla="*/ 226 w 510"/>
                <a:gd name="T25" fmla="*/ 293 h 584"/>
                <a:gd name="T26" fmla="*/ 226 w 510"/>
                <a:gd name="T27" fmla="*/ 293 h 584"/>
                <a:gd name="T28" fmla="*/ 286 w 510"/>
                <a:gd name="T29" fmla="*/ 0 h 584"/>
                <a:gd name="T30" fmla="*/ 2 w 510"/>
                <a:gd name="T31" fmla="*/ 0 h 584"/>
                <a:gd name="T32" fmla="*/ 223 w 510"/>
                <a:gd name="T33" fmla="*/ 292 h 584"/>
                <a:gd name="T34" fmla="*/ 0 w 510"/>
                <a:gd name="T35" fmla="*/ 584 h 584"/>
                <a:gd name="T36" fmla="*/ 285 w 510"/>
                <a:gd name="T37" fmla="*/ 584 h 584"/>
                <a:gd name="T38" fmla="*/ 510 w 510"/>
                <a:gd name="T39" fmla="*/ 292 h 584"/>
                <a:gd name="T40" fmla="*/ 286 w 510"/>
                <a:gd name="T41" fmla="*/ 0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0" h="584">
                  <a:moveTo>
                    <a:pt x="223" y="293"/>
                  </a:moveTo>
                  <a:lnTo>
                    <a:pt x="223" y="293"/>
                  </a:lnTo>
                  <a:lnTo>
                    <a:pt x="223" y="293"/>
                  </a:lnTo>
                  <a:moveTo>
                    <a:pt x="223" y="293"/>
                  </a:moveTo>
                  <a:lnTo>
                    <a:pt x="223" y="293"/>
                  </a:lnTo>
                  <a:lnTo>
                    <a:pt x="223" y="293"/>
                  </a:lnTo>
                  <a:moveTo>
                    <a:pt x="223" y="293"/>
                  </a:moveTo>
                  <a:lnTo>
                    <a:pt x="223" y="293"/>
                  </a:lnTo>
                  <a:lnTo>
                    <a:pt x="223" y="293"/>
                  </a:lnTo>
                  <a:moveTo>
                    <a:pt x="226" y="293"/>
                  </a:moveTo>
                  <a:lnTo>
                    <a:pt x="226" y="293"/>
                  </a:lnTo>
                  <a:lnTo>
                    <a:pt x="226" y="293"/>
                  </a:lnTo>
                  <a:lnTo>
                    <a:pt x="226" y="293"/>
                  </a:lnTo>
                  <a:lnTo>
                    <a:pt x="226" y="293"/>
                  </a:lnTo>
                  <a:moveTo>
                    <a:pt x="286" y="0"/>
                  </a:moveTo>
                  <a:lnTo>
                    <a:pt x="2" y="0"/>
                  </a:lnTo>
                  <a:lnTo>
                    <a:pt x="223" y="292"/>
                  </a:lnTo>
                  <a:lnTo>
                    <a:pt x="0" y="584"/>
                  </a:lnTo>
                  <a:lnTo>
                    <a:pt x="285" y="584"/>
                  </a:lnTo>
                  <a:lnTo>
                    <a:pt x="510" y="292"/>
                  </a:lnTo>
                  <a:lnTo>
                    <a:pt x="286" y="0"/>
                  </a:lnTo>
                </a:path>
              </a:pathLst>
            </a:custGeom>
            <a:solidFill>
              <a:schemeClr val="accent2">
                <a:alpha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9" name="Freeform 217"/>
            <p:cNvSpPr>
              <a:spLocks noEditPoints="1"/>
            </p:cNvSpPr>
            <p:nvPr/>
          </p:nvSpPr>
          <p:spPr bwMode="auto">
            <a:xfrm>
              <a:off x="1204263" y="1357547"/>
              <a:ext cx="614363" cy="927100"/>
            </a:xfrm>
            <a:custGeom>
              <a:avLst/>
              <a:gdLst>
                <a:gd name="T0" fmla="*/ 223 w 387"/>
                <a:gd name="T1" fmla="*/ 293 h 584"/>
                <a:gd name="T2" fmla="*/ 223 w 387"/>
                <a:gd name="T3" fmla="*/ 293 h 584"/>
                <a:gd name="T4" fmla="*/ 223 w 387"/>
                <a:gd name="T5" fmla="*/ 293 h 584"/>
                <a:gd name="T6" fmla="*/ 223 w 387"/>
                <a:gd name="T7" fmla="*/ 293 h 584"/>
                <a:gd name="T8" fmla="*/ 223 w 387"/>
                <a:gd name="T9" fmla="*/ 293 h 584"/>
                <a:gd name="T10" fmla="*/ 223 w 387"/>
                <a:gd name="T11" fmla="*/ 293 h 584"/>
                <a:gd name="T12" fmla="*/ 223 w 387"/>
                <a:gd name="T13" fmla="*/ 293 h 584"/>
                <a:gd name="T14" fmla="*/ 223 w 387"/>
                <a:gd name="T15" fmla="*/ 293 h 584"/>
                <a:gd name="T16" fmla="*/ 223 w 387"/>
                <a:gd name="T17" fmla="*/ 293 h 584"/>
                <a:gd name="T18" fmla="*/ 226 w 387"/>
                <a:gd name="T19" fmla="*/ 293 h 584"/>
                <a:gd name="T20" fmla="*/ 226 w 387"/>
                <a:gd name="T21" fmla="*/ 293 h 584"/>
                <a:gd name="T22" fmla="*/ 226 w 387"/>
                <a:gd name="T23" fmla="*/ 293 h 584"/>
                <a:gd name="T24" fmla="*/ 226 w 387"/>
                <a:gd name="T25" fmla="*/ 293 h 584"/>
                <a:gd name="T26" fmla="*/ 226 w 387"/>
                <a:gd name="T27" fmla="*/ 293 h 584"/>
                <a:gd name="T28" fmla="*/ 163 w 387"/>
                <a:gd name="T29" fmla="*/ 0 h 584"/>
                <a:gd name="T30" fmla="*/ 1 w 387"/>
                <a:gd name="T31" fmla="*/ 0 h 584"/>
                <a:gd name="T32" fmla="*/ 223 w 387"/>
                <a:gd name="T33" fmla="*/ 292 h 584"/>
                <a:gd name="T34" fmla="*/ 0 w 387"/>
                <a:gd name="T35" fmla="*/ 584 h 584"/>
                <a:gd name="T36" fmla="*/ 162 w 387"/>
                <a:gd name="T37" fmla="*/ 584 h 584"/>
                <a:gd name="T38" fmla="*/ 387 w 387"/>
                <a:gd name="T39" fmla="*/ 292 h 584"/>
                <a:gd name="T40" fmla="*/ 163 w 387"/>
                <a:gd name="T41" fmla="*/ 0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7" h="584">
                  <a:moveTo>
                    <a:pt x="223" y="293"/>
                  </a:moveTo>
                  <a:lnTo>
                    <a:pt x="223" y="293"/>
                  </a:lnTo>
                  <a:lnTo>
                    <a:pt x="223" y="293"/>
                  </a:lnTo>
                  <a:moveTo>
                    <a:pt x="223" y="293"/>
                  </a:moveTo>
                  <a:lnTo>
                    <a:pt x="223" y="293"/>
                  </a:lnTo>
                  <a:lnTo>
                    <a:pt x="223" y="293"/>
                  </a:lnTo>
                  <a:moveTo>
                    <a:pt x="223" y="293"/>
                  </a:moveTo>
                  <a:lnTo>
                    <a:pt x="223" y="293"/>
                  </a:lnTo>
                  <a:lnTo>
                    <a:pt x="223" y="293"/>
                  </a:lnTo>
                  <a:moveTo>
                    <a:pt x="226" y="293"/>
                  </a:moveTo>
                  <a:lnTo>
                    <a:pt x="226" y="293"/>
                  </a:lnTo>
                  <a:lnTo>
                    <a:pt x="226" y="293"/>
                  </a:lnTo>
                  <a:lnTo>
                    <a:pt x="226" y="293"/>
                  </a:lnTo>
                  <a:lnTo>
                    <a:pt x="226" y="293"/>
                  </a:lnTo>
                  <a:moveTo>
                    <a:pt x="163" y="0"/>
                  </a:moveTo>
                  <a:lnTo>
                    <a:pt x="1" y="0"/>
                  </a:lnTo>
                  <a:lnTo>
                    <a:pt x="223" y="292"/>
                  </a:lnTo>
                  <a:lnTo>
                    <a:pt x="0" y="584"/>
                  </a:lnTo>
                  <a:lnTo>
                    <a:pt x="162" y="584"/>
                  </a:lnTo>
                  <a:lnTo>
                    <a:pt x="387" y="292"/>
                  </a:lnTo>
                  <a:lnTo>
                    <a:pt x="163" y="0"/>
                  </a:lnTo>
                </a:path>
              </a:pathLst>
            </a:custGeom>
            <a:solidFill>
              <a:schemeClr val="accent2">
                <a:alpha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35" name="Freeform 233"/>
            <p:cNvSpPr>
              <a:spLocks noEditPoints="1"/>
            </p:cNvSpPr>
            <p:nvPr/>
          </p:nvSpPr>
          <p:spPr bwMode="auto">
            <a:xfrm>
              <a:off x="769288" y="1357547"/>
              <a:ext cx="612775" cy="927100"/>
            </a:xfrm>
            <a:custGeom>
              <a:avLst/>
              <a:gdLst>
                <a:gd name="T0" fmla="*/ 223 w 386"/>
                <a:gd name="T1" fmla="*/ 293 h 584"/>
                <a:gd name="T2" fmla="*/ 223 w 386"/>
                <a:gd name="T3" fmla="*/ 293 h 584"/>
                <a:gd name="T4" fmla="*/ 223 w 386"/>
                <a:gd name="T5" fmla="*/ 293 h 584"/>
                <a:gd name="T6" fmla="*/ 223 w 386"/>
                <a:gd name="T7" fmla="*/ 293 h 584"/>
                <a:gd name="T8" fmla="*/ 223 w 386"/>
                <a:gd name="T9" fmla="*/ 293 h 584"/>
                <a:gd name="T10" fmla="*/ 223 w 386"/>
                <a:gd name="T11" fmla="*/ 293 h 584"/>
                <a:gd name="T12" fmla="*/ 223 w 386"/>
                <a:gd name="T13" fmla="*/ 293 h 584"/>
                <a:gd name="T14" fmla="*/ 223 w 386"/>
                <a:gd name="T15" fmla="*/ 293 h 584"/>
                <a:gd name="T16" fmla="*/ 223 w 386"/>
                <a:gd name="T17" fmla="*/ 293 h 584"/>
                <a:gd name="T18" fmla="*/ 226 w 386"/>
                <a:gd name="T19" fmla="*/ 293 h 584"/>
                <a:gd name="T20" fmla="*/ 226 w 386"/>
                <a:gd name="T21" fmla="*/ 293 h 584"/>
                <a:gd name="T22" fmla="*/ 226 w 386"/>
                <a:gd name="T23" fmla="*/ 293 h 584"/>
                <a:gd name="T24" fmla="*/ 226 w 386"/>
                <a:gd name="T25" fmla="*/ 293 h 584"/>
                <a:gd name="T26" fmla="*/ 226 w 386"/>
                <a:gd name="T27" fmla="*/ 293 h 584"/>
                <a:gd name="T28" fmla="*/ 163 w 386"/>
                <a:gd name="T29" fmla="*/ 0 h 584"/>
                <a:gd name="T30" fmla="*/ 1 w 386"/>
                <a:gd name="T31" fmla="*/ 0 h 584"/>
                <a:gd name="T32" fmla="*/ 223 w 386"/>
                <a:gd name="T33" fmla="*/ 292 h 584"/>
                <a:gd name="T34" fmla="*/ 0 w 386"/>
                <a:gd name="T35" fmla="*/ 584 h 584"/>
                <a:gd name="T36" fmla="*/ 162 w 386"/>
                <a:gd name="T37" fmla="*/ 584 h 584"/>
                <a:gd name="T38" fmla="*/ 386 w 386"/>
                <a:gd name="T39" fmla="*/ 292 h 584"/>
                <a:gd name="T40" fmla="*/ 163 w 386"/>
                <a:gd name="T41" fmla="*/ 0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6" h="584">
                  <a:moveTo>
                    <a:pt x="223" y="293"/>
                  </a:moveTo>
                  <a:lnTo>
                    <a:pt x="223" y="293"/>
                  </a:lnTo>
                  <a:lnTo>
                    <a:pt x="223" y="293"/>
                  </a:lnTo>
                  <a:moveTo>
                    <a:pt x="223" y="293"/>
                  </a:moveTo>
                  <a:lnTo>
                    <a:pt x="223" y="293"/>
                  </a:lnTo>
                  <a:lnTo>
                    <a:pt x="223" y="293"/>
                  </a:lnTo>
                  <a:moveTo>
                    <a:pt x="223" y="293"/>
                  </a:moveTo>
                  <a:lnTo>
                    <a:pt x="223" y="293"/>
                  </a:lnTo>
                  <a:lnTo>
                    <a:pt x="223" y="293"/>
                  </a:lnTo>
                  <a:moveTo>
                    <a:pt x="226" y="293"/>
                  </a:moveTo>
                  <a:lnTo>
                    <a:pt x="226" y="293"/>
                  </a:lnTo>
                  <a:lnTo>
                    <a:pt x="226" y="293"/>
                  </a:lnTo>
                  <a:lnTo>
                    <a:pt x="226" y="293"/>
                  </a:lnTo>
                  <a:lnTo>
                    <a:pt x="226" y="293"/>
                  </a:lnTo>
                  <a:moveTo>
                    <a:pt x="163" y="0"/>
                  </a:moveTo>
                  <a:lnTo>
                    <a:pt x="1" y="0"/>
                  </a:lnTo>
                  <a:lnTo>
                    <a:pt x="223" y="292"/>
                  </a:lnTo>
                  <a:lnTo>
                    <a:pt x="0" y="584"/>
                  </a:lnTo>
                  <a:lnTo>
                    <a:pt x="162" y="584"/>
                  </a:lnTo>
                  <a:lnTo>
                    <a:pt x="386" y="292"/>
                  </a:lnTo>
                  <a:lnTo>
                    <a:pt x="163" y="0"/>
                  </a:lnTo>
                </a:path>
              </a:pathLst>
            </a:custGeom>
            <a:solidFill>
              <a:schemeClr val="accent2">
                <a:alpha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sp>
        <p:nvSpPr>
          <p:cNvPr id="303" name="Rectangle 302"/>
          <p:cNvSpPr/>
          <p:nvPr/>
        </p:nvSpPr>
        <p:spPr>
          <a:xfrm>
            <a:off x="9127283" y="4662497"/>
            <a:ext cx="3064717" cy="801758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89000"/>
              </a:lnSpc>
            </a:pPr>
            <a:r>
              <a:rPr lang="en-US" sz="2133" dirty="0">
                <a:latin typeface="Bebas Neue" charset="0"/>
                <a:ea typeface="Bebas Neue" charset="0"/>
                <a:cs typeface="Bebas Neue" charset="0"/>
              </a:rPr>
              <a:t>Opposing Forces</a:t>
            </a:r>
          </a:p>
          <a:p>
            <a:pPr>
              <a:lnSpc>
                <a:spcPct val="89000"/>
              </a:lnSpc>
            </a:pPr>
            <a:r>
              <a:rPr lang="en-US" sz="1467" dirty="0">
                <a:latin typeface="Source Sans Pro" charset="0"/>
              </a:rPr>
              <a:t>Lorem ipsum dolor sit amet, </a:t>
            </a:r>
            <a:r>
              <a:rPr lang="en-US" sz="1467" dirty="0" err="1">
                <a:latin typeface="Source Sans Pro" charset="0"/>
              </a:rPr>
              <a:t>consectetur</a:t>
            </a:r>
            <a:r>
              <a:rPr lang="en-US" sz="1467" dirty="0">
                <a:latin typeface="Source Sans Pro" charset="0"/>
              </a:rPr>
              <a:t> </a:t>
            </a:r>
            <a:r>
              <a:rPr lang="en-US" sz="1467" dirty="0" err="1">
                <a:latin typeface="Source Sans Pro" charset="0"/>
              </a:rPr>
              <a:t>adipiscing</a:t>
            </a:r>
            <a:r>
              <a:rPr lang="en-US" sz="1467" dirty="0">
                <a:latin typeface="Source Sans Pro" charset="0"/>
              </a:rPr>
              <a:t> </a:t>
            </a:r>
            <a:r>
              <a:rPr lang="en-US" sz="1467" dirty="0" err="1">
                <a:latin typeface="Source Sans Pro" charset="0"/>
              </a:rPr>
              <a:t>elit</a:t>
            </a:r>
            <a:endParaRPr lang="en-US" sz="1467" dirty="0">
              <a:latin typeface="Source Sans Pro" charset="0"/>
            </a:endParaRPr>
          </a:p>
        </p:txBody>
      </p:sp>
      <p:sp>
        <p:nvSpPr>
          <p:cNvPr id="305" name="Rectangle 304"/>
          <p:cNvSpPr/>
          <p:nvPr/>
        </p:nvSpPr>
        <p:spPr>
          <a:xfrm>
            <a:off x="8832158" y="2832904"/>
            <a:ext cx="3064717" cy="801758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89000"/>
              </a:lnSpc>
            </a:pPr>
            <a:r>
              <a:rPr lang="en-US" sz="2133" dirty="0">
                <a:latin typeface="Bebas Neue" charset="0"/>
                <a:ea typeface="Bebas Neue" charset="0"/>
                <a:cs typeface="Bebas Neue" charset="0"/>
              </a:rPr>
              <a:t>Opposing Forces</a:t>
            </a:r>
          </a:p>
          <a:p>
            <a:pPr>
              <a:lnSpc>
                <a:spcPct val="89000"/>
              </a:lnSpc>
            </a:pPr>
            <a:r>
              <a:rPr lang="en-US" sz="1467" dirty="0">
                <a:latin typeface="Source Sans Pro" charset="0"/>
              </a:rPr>
              <a:t>Lorem ipsum dolor sit amet, </a:t>
            </a:r>
            <a:r>
              <a:rPr lang="en-US" sz="1467" dirty="0" err="1">
                <a:latin typeface="Source Sans Pro" charset="0"/>
              </a:rPr>
              <a:t>consectetur</a:t>
            </a:r>
            <a:r>
              <a:rPr lang="en-US" sz="1467" dirty="0">
                <a:latin typeface="Source Sans Pro" charset="0"/>
              </a:rPr>
              <a:t> </a:t>
            </a:r>
            <a:r>
              <a:rPr lang="en-US" sz="1467" dirty="0" err="1">
                <a:latin typeface="Source Sans Pro" charset="0"/>
              </a:rPr>
              <a:t>adipiscing</a:t>
            </a:r>
            <a:r>
              <a:rPr lang="en-US" sz="1467" dirty="0">
                <a:latin typeface="Source Sans Pro" charset="0"/>
              </a:rPr>
              <a:t> </a:t>
            </a:r>
            <a:r>
              <a:rPr lang="en-US" sz="1467" dirty="0" err="1">
                <a:latin typeface="Source Sans Pro" charset="0"/>
              </a:rPr>
              <a:t>elit</a:t>
            </a:r>
            <a:endParaRPr lang="en-US" sz="1467" dirty="0">
              <a:latin typeface="Source Sans Pro" charset="0"/>
            </a:endParaRPr>
          </a:p>
        </p:txBody>
      </p:sp>
      <p:sp>
        <p:nvSpPr>
          <p:cNvPr id="306" name="Rectangle 305"/>
          <p:cNvSpPr/>
          <p:nvPr/>
        </p:nvSpPr>
        <p:spPr>
          <a:xfrm>
            <a:off x="425876" y="3692571"/>
            <a:ext cx="3064717" cy="801758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r">
              <a:lnSpc>
                <a:spcPct val="89000"/>
              </a:lnSpc>
            </a:pPr>
            <a:r>
              <a:rPr lang="en-US" sz="2133" dirty="0">
                <a:latin typeface="Bebas Neue" charset="0"/>
                <a:ea typeface="Bebas Neue" charset="0"/>
                <a:cs typeface="Bebas Neue" charset="0"/>
              </a:rPr>
              <a:t>Opposing Forces</a:t>
            </a:r>
          </a:p>
          <a:p>
            <a:pPr algn="r">
              <a:lnSpc>
                <a:spcPct val="89000"/>
              </a:lnSpc>
            </a:pPr>
            <a:r>
              <a:rPr lang="en-US" sz="1467" dirty="0">
                <a:latin typeface="Source Sans Pro" charset="0"/>
              </a:rPr>
              <a:t>Lorem ipsum dolor sit amet, </a:t>
            </a:r>
            <a:r>
              <a:rPr lang="en-US" sz="1467" dirty="0" err="1">
                <a:latin typeface="Source Sans Pro" charset="0"/>
              </a:rPr>
              <a:t>consectetur</a:t>
            </a:r>
            <a:r>
              <a:rPr lang="en-US" sz="1467" dirty="0">
                <a:latin typeface="Source Sans Pro" charset="0"/>
              </a:rPr>
              <a:t> </a:t>
            </a:r>
            <a:r>
              <a:rPr lang="en-US" sz="1467" dirty="0" err="1">
                <a:latin typeface="Source Sans Pro" charset="0"/>
              </a:rPr>
              <a:t>adipiscing</a:t>
            </a:r>
            <a:r>
              <a:rPr lang="en-US" sz="1467" dirty="0">
                <a:latin typeface="Source Sans Pro" charset="0"/>
              </a:rPr>
              <a:t> </a:t>
            </a:r>
            <a:r>
              <a:rPr lang="en-US" sz="1467" dirty="0" err="1">
                <a:latin typeface="Source Sans Pro" charset="0"/>
              </a:rPr>
              <a:t>elit</a:t>
            </a:r>
            <a:endParaRPr lang="en-US" sz="1467" dirty="0">
              <a:latin typeface="Source Sans Pro" charset="0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Process infographic</a:t>
            </a:r>
          </a:p>
        </p:txBody>
      </p:sp>
    </p:spTree>
    <p:extLst>
      <p:ext uri="{BB962C8B-B14F-4D97-AF65-F5344CB8AC3E}">
        <p14:creationId xmlns:p14="http://schemas.microsoft.com/office/powerpoint/2010/main" val="48522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17000" decel="8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000" fill="hold"/>
                                        <p:tgtEl>
                                          <p:spTgt spid="3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000" fill="hold"/>
                                        <p:tgtEl>
                                          <p:spTgt spid="3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accel="17000" decel="83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2000" fill="hold"/>
                                        <p:tgtEl>
                                          <p:spTgt spid="3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2000" fill="hold"/>
                                        <p:tgtEl>
                                          <p:spTgt spid="3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accel="17000" decel="83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2000" fill="hold"/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2000" fill="hold"/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3" grpId="0"/>
      <p:bldP spid="305" grpId="0"/>
      <p:bldP spid="306" grpId="0"/>
    </p:bld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Freeform 12"/>
          <p:cNvSpPr>
            <a:spLocks/>
          </p:cNvSpPr>
          <p:nvPr/>
        </p:nvSpPr>
        <p:spPr bwMode="auto">
          <a:xfrm rot="8100000" flipH="1">
            <a:off x="5066137" y="2210921"/>
            <a:ext cx="1699444" cy="2960573"/>
          </a:xfrm>
          <a:custGeom>
            <a:avLst/>
            <a:gdLst>
              <a:gd name="T0" fmla="*/ 0 w 418"/>
              <a:gd name="T1" fmla="*/ 676 h 676"/>
              <a:gd name="T2" fmla="*/ 0 w 418"/>
              <a:gd name="T3" fmla="*/ 0 h 676"/>
              <a:gd name="T4" fmla="*/ 418 w 418"/>
              <a:gd name="T5" fmla="*/ 162 h 676"/>
              <a:gd name="T6" fmla="*/ 418 w 418"/>
              <a:gd name="T7" fmla="*/ 676 h 676"/>
              <a:gd name="T8" fmla="*/ 0 w 418"/>
              <a:gd name="T9" fmla="*/ 676 h 676"/>
              <a:gd name="connsiteX0" fmla="*/ 0 w 11380"/>
              <a:gd name="connsiteY0" fmla="*/ 10000 h 10239"/>
              <a:gd name="connsiteX1" fmla="*/ 0 w 11380"/>
              <a:gd name="connsiteY1" fmla="*/ 0 h 10239"/>
              <a:gd name="connsiteX2" fmla="*/ 10000 w 11380"/>
              <a:gd name="connsiteY2" fmla="*/ 2396 h 10239"/>
              <a:gd name="connsiteX3" fmla="*/ 11380 w 11380"/>
              <a:gd name="connsiteY3" fmla="*/ 10239 h 10239"/>
              <a:gd name="connsiteX4" fmla="*/ 0 w 11380"/>
              <a:gd name="connsiteY4" fmla="*/ 10000 h 10239"/>
              <a:gd name="connsiteX0" fmla="*/ 0 w 11380"/>
              <a:gd name="connsiteY0" fmla="*/ 10000 h 10239"/>
              <a:gd name="connsiteX1" fmla="*/ 0 w 11380"/>
              <a:gd name="connsiteY1" fmla="*/ 0 h 10239"/>
              <a:gd name="connsiteX2" fmla="*/ 10986 w 11380"/>
              <a:gd name="connsiteY2" fmla="*/ 3710 h 10239"/>
              <a:gd name="connsiteX3" fmla="*/ 11380 w 11380"/>
              <a:gd name="connsiteY3" fmla="*/ 10239 h 10239"/>
              <a:gd name="connsiteX4" fmla="*/ 0 w 11380"/>
              <a:gd name="connsiteY4" fmla="*/ 10000 h 10239"/>
              <a:gd name="connsiteX0" fmla="*/ 394 w 11774"/>
              <a:gd name="connsiteY0" fmla="*/ 6834 h 7073"/>
              <a:gd name="connsiteX1" fmla="*/ 0 w 11774"/>
              <a:gd name="connsiteY1" fmla="*/ 0 h 7073"/>
              <a:gd name="connsiteX2" fmla="*/ 11380 w 11774"/>
              <a:gd name="connsiteY2" fmla="*/ 544 h 7073"/>
              <a:gd name="connsiteX3" fmla="*/ 11774 w 11774"/>
              <a:gd name="connsiteY3" fmla="*/ 7073 h 7073"/>
              <a:gd name="connsiteX4" fmla="*/ 394 w 11774"/>
              <a:gd name="connsiteY4" fmla="*/ 6834 h 7073"/>
              <a:gd name="connsiteX0" fmla="*/ 335 w 10000"/>
              <a:gd name="connsiteY0" fmla="*/ 9662 h 10000"/>
              <a:gd name="connsiteX1" fmla="*/ 0 w 10000"/>
              <a:gd name="connsiteY1" fmla="*/ 0 h 10000"/>
              <a:gd name="connsiteX2" fmla="*/ 9885 w 10000"/>
              <a:gd name="connsiteY2" fmla="*/ 621 h 10000"/>
              <a:gd name="connsiteX3" fmla="*/ 10000 w 10000"/>
              <a:gd name="connsiteY3" fmla="*/ 10000 h 10000"/>
              <a:gd name="connsiteX4" fmla="*/ 335 w 10000"/>
              <a:gd name="connsiteY4" fmla="*/ 9662 h 10000"/>
              <a:gd name="connsiteX0" fmla="*/ 776 w 10441"/>
              <a:gd name="connsiteY0" fmla="*/ 9699 h 10037"/>
              <a:gd name="connsiteX1" fmla="*/ 0 w 10441"/>
              <a:gd name="connsiteY1" fmla="*/ 0 h 10037"/>
              <a:gd name="connsiteX2" fmla="*/ 10326 w 10441"/>
              <a:gd name="connsiteY2" fmla="*/ 658 h 10037"/>
              <a:gd name="connsiteX3" fmla="*/ 10441 w 10441"/>
              <a:gd name="connsiteY3" fmla="*/ 10037 h 10037"/>
              <a:gd name="connsiteX4" fmla="*/ 776 w 10441"/>
              <a:gd name="connsiteY4" fmla="*/ 9699 h 10037"/>
              <a:gd name="connsiteX0" fmla="*/ 776 w 10441"/>
              <a:gd name="connsiteY0" fmla="*/ 9699 h 10037"/>
              <a:gd name="connsiteX1" fmla="*/ 0 w 10441"/>
              <a:gd name="connsiteY1" fmla="*/ 0 h 10037"/>
              <a:gd name="connsiteX2" fmla="*/ 9481 w 10441"/>
              <a:gd name="connsiteY2" fmla="*/ 788 h 10037"/>
              <a:gd name="connsiteX3" fmla="*/ 10441 w 10441"/>
              <a:gd name="connsiteY3" fmla="*/ 10037 h 10037"/>
              <a:gd name="connsiteX4" fmla="*/ 776 w 10441"/>
              <a:gd name="connsiteY4" fmla="*/ 9699 h 10037"/>
              <a:gd name="connsiteX0" fmla="*/ 776 w 10569"/>
              <a:gd name="connsiteY0" fmla="*/ 9699 h 10037"/>
              <a:gd name="connsiteX1" fmla="*/ 0 w 10569"/>
              <a:gd name="connsiteY1" fmla="*/ 0 h 10037"/>
              <a:gd name="connsiteX2" fmla="*/ 10546 w 10569"/>
              <a:gd name="connsiteY2" fmla="*/ 621 h 10037"/>
              <a:gd name="connsiteX3" fmla="*/ 10441 w 10569"/>
              <a:gd name="connsiteY3" fmla="*/ 10037 h 10037"/>
              <a:gd name="connsiteX4" fmla="*/ 776 w 10569"/>
              <a:gd name="connsiteY4" fmla="*/ 9699 h 10037"/>
              <a:gd name="connsiteX0" fmla="*/ 776 w 11653"/>
              <a:gd name="connsiteY0" fmla="*/ 9699 h 10241"/>
              <a:gd name="connsiteX1" fmla="*/ 0 w 11653"/>
              <a:gd name="connsiteY1" fmla="*/ 0 h 10241"/>
              <a:gd name="connsiteX2" fmla="*/ 10546 w 11653"/>
              <a:gd name="connsiteY2" fmla="*/ 621 h 10241"/>
              <a:gd name="connsiteX3" fmla="*/ 11653 w 11653"/>
              <a:gd name="connsiteY3" fmla="*/ 10241 h 10241"/>
              <a:gd name="connsiteX4" fmla="*/ 776 w 11653"/>
              <a:gd name="connsiteY4" fmla="*/ 9699 h 10241"/>
              <a:gd name="connsiteX0" fmla="*/ 1437 w 11653"/>
              <a:gd name="connsiteY0" fmla="*/ 9625 h 10241"/>
              <a:gd name="connsiteX1" fmla="*/ 0 w 11653"/>
              <a:gd name="connsiteY1" fmla="*/ 0 h 10241"/>
              <a:gd name="connsiteX2" fmla="*/ 10546 w 11653"/>
              <a:gd name="connsiteY2" fmla="*/ 621 h 10241"/>
              <a:gd name="connsiteX3" fmla="*/ 11653 w 11653"/>
              <a:gd name="connsiteY3" fmla="*/ 10241 h 10241"/>
              <a:gd name="connsiteX4" fmla="*/ 1437 w 11653"/>
              <a:gd name="connsiteY4" fmla="*/ 9625 h 10241"/>
              <a:gd name="connsiteX0" fmla="*/ 886 w 11653"/>
              <a:gd name="connsiteY0" fmla="*/ 9569 h 10241"/>
              <a:gd name="connsiteX1" fmla="*/ 0 w 11653"/>
              <a:gd name="connsiteY1" fmla="*/ 0 h 10241"/>
              <a:gd name="connsiteX2" fmla="*/ 10546 w 11653"/>
              <a:gd name="connsiteY2" fmla="*/ 621 h 10241"/>
              <a:gd name="connsiteX3" fmla="*/ 11653 w 11653"/>
              <a:gd name="connsiteY3" fmla="*/ 10241 h 10241"/>
              <a:gd name="connsiteX4" fmla="*/ 886 w 11653"/>
              <a:gd name="connsiteY4" fmla="*/ 9569 h 10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53" h="10241">
                <a:moveTo>
                  <a:pt x="886" y="9569"/>
                </a:moveTo>
                <a:cubicBezTo>
                  <a:pt x="774" y="6348"/>
                  <a:pt x="111" y="3221"/>
                  <a:pt x="0" y="0"/>
                </a:cubicBezTo>
                <a:lnTo>
                  <a:pt x="10546" y="621"/>
                </a:lnTo>
                <a:cubicBezTo>
                  <a:pt x="10658" y="3698"/>
                  <a:pt x="11542" y="7165"/>
                  <a:pt x="11653" y="10241"/>
                </a:cubicBezTo>
                <a:lnTo>
                  <a:pt x="886" y="9569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grpSp>
        <p:nvGrpSpPr>
          <p:cNvPr id="25" name="Group 24"/>
          <p:cNvGrpSpPr/>
          <p:nvPr/>
        </p:nvGrpSpPr>
        <p:grpSpPr>
          <a:xfrm>
            <a:off x="2293738" y="3532257"/>
            <a:ext cx="5036485" cy="2435795"/>
            <a:chOff x="2293738" y="3532257"/>
            <a:chExt cx="5036485" cy="2435795"/>
          </a:xfrm>
        </p:grpSpPr>
        <p:sp>
          <p:nvSpPr>
            <p:cNvPr id="11" name="Freeform 12"/>
            <p:cNvSpPr>
              <a:spLocks/>
            </p:cNvSpPr>
            <p:nvPr/>
          </p:nvSpPr>
          <p:spPr bwMode="auto">
            <a:xfrm rot="5400000">
              <a:off x="4667286" y="2708078"/>
              <a:ext cx="1238640" cy="4087234"/>
            </a:xfrm>
            <a:custGeom>
              <a:avLst/>
              <a:gdLst>
                <a:gd name="T0" fmla="*/ 0 w 418"/>
                <a:gd name="T1" fmla="*/ 676 h 676"/>
                <a:gd name="T2" fmla="*/ 0 w 418"/>
                <a:gd name="T3" fmla="*/ 0 h 676"/>
                <a:gd name="T4" fmla="*/ 418 w 418"/>
                <a:gd name="T5" fmla="*/ 162 h 676"/>
                <a:gd name="T6" fmla="*/ 418 w 418"/>
                <a:gd name="T7" fmla="*/ 676 h 676"/>
                <a:gd name="T8" fmla="*/ 0 w 418"/>
                <a:gd name="T9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8" h="676">
                  <a:moveTo>
                    <a:pt x="0" y="676"/>
                  </a:moveTo>
                  <a:lnTo>
                    <a:pt x="0" y="0"/>
                  </a:lnTo>
                  <a:lnTo>
                    <a:pt x="418" y="162"/>
                  </a:lnTo>
                  <a:lnTo>
                    <a:pt x="418" y="676"/>
                  </a:lnTo>
                  <a:lnTo>
                    <a:pt x="0" y="67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vert270" wrap="square" lIns="182880" tIns="731520" rIns="91440" bIns="365760" numCol="1" anchor="t" anchorCtr="0" compatLnSpc="1">
              <a:prstTxWarp prst="textNoShape">
                <a:avLst/>
              </a:prstTxWarp>
            </a:bodyPr>
            <a:lstStyle/>
            <a:p>
              <a:r>
                <a:rPr lang="en-US" sz="280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Step 02</a:t>
              </a:r>
            </a:p>
            <a:p>
              <a:pPr>
                <a:lnSpc>
                  <a:spcPct val="90000"/>
                </a:lnSpc>
              </a:pPr>
              <a:r>
                <a:rPr lang="en-US" sz="1200" dirty="0" err="1" smtClean="0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200" dirty="0" smtClean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 smtClean="0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200" dirty="0" smtClean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200" dirty="0" err="1" smtClean="0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200" dirty="0" smtClean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200" dirty="0" err="1" smtClean="0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r>
                <a:rPr lang="en-US" sz="1200" dirty="0" smtClean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 smtClean="0">
                  <a:solidFill>
                    <a:srgbClr val="FFFFFF"/>
                  </a:solidFill>
                  <a:latin typeface="Source Sans Pro" charset="0"/>
                </a:rPr>
                <a:t>adipiscing</a:t>
              </a:r>
              <a:r>
                <a:rPr lang="en-US" sz="1200" dirty="0" smtClean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 smtClean="0">
                  <a:solidFill>
                    <a:srgbClr val="FFFFFF"/>
                  </a:solidFill>
                  <a:latin typeface="Source Sans Pro" charset="0"/>
                </a:rPr>
                <a:t>elit</a:t>
              </a:r>
              <a:r>
                <a:rPr lang="en-US" sz="1200" dirty="0" smtClean="0">
                  <a:solidFill>
                    <a:srgbClr val="FFFFFF"/>
                  </a:solidFill>
                  <a:latin typeface="Source Sans Pro" charset="0"/>
                </a:rPr>
                <a:t>.</a:t>
              </a:r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 rot="5400000">
              <a:off x="1604883" y="4221112"/>
              <a:ext cx="2435795" cy="1058085"/>
            </a:xfrm>
            <a:custGeom>
              <a:avLst/>
              <a:gdLst>
                <a:gd name="T0" fmla="*/ 411 w 822"/>
                <a:gd name="T1" fmla="*/ 175 h 175"/>
                <a:gd name="T2" fmla="*/ 822 w 822"/>
                <a:gd name="T3" fmla="*/ 0 h 175"/>
                <a:gd name="T4" fmla="*/ 411 w 822"/>
                <a:gd name="T5" fmla="*/ 0 h 175"/>
                <a:gd name="T6" fmla="*/ 0 w 822"/>
                <a:gd name="T7" fmla="*/ 0 h 175"/>
                <a:gd name="T8" fmla="*/ 411 w 822"/>
                <a:gd name="T9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2" h="175">
                  <a:moveTo>
                    <a:pt x="411" y="175"/>
                  </a:moveTo>
                  <a:lnTo>
                    <a:pt x="822" y="0"/>
                  </a:lnTo>
                  <a:lnTo>
                    <a:pt x="411" y="0"/>
                  </a:lnTo>
                  <a:lnTo>
                    <a:pt x="0" y="0"/>
                  </a:lnTo>
                  <a:lnTo>
                    <a:pt x="411" y="17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4482464" y="1455531"/>
            <a:ext cx="5193686" cy="2444684"/>
            <a:chOff x="4482464" y="1455531"/>
            <a:chExt cx="5193686" cy="2444684"/>
          </a:xfrm>
        </p:grpSpPr>
        <p:sp>
          <p:nvSpPr>
            <p:cNvPr id="15" name="Freeform 18"/>
            <p:cNvSpPr>
              <a:spLocks/>
            </p:cNvSpPr>
            <p:nvPr/>
          </p:nvSpPr>
          <p:spPr bwMode="auto">
            <a:xfrm rot="5400000">
              <a:off x="5983878" y="548245"/>
              <a:ext cx="1241605" cy="4244434"/>
            </a:xfrm>
            <a:custGeom>
              <a:avLst/>
              <a:gdLst>
                <a:gd name="T0" fmla="*/ 419 w 419"/>
                <a:gd name="T1" fmla="*/ 0 h 702"/>
                <a:gd name="T2" fmla="*/ 419 w 419"/>
                <a:gd name="T3" fmla="*/ 702 h 702"/>
                <a:gd name="T4" fmla="*/ 0 w 419"/>
                <a:gd name="T5" fmla="*/ 540 h 702"/>
                <a:gd name="T6" fmla="*/ 0 w 419"/>
                <a:gd name="T7" fmla="*/ 0 h 702"/>
                <a:gd name="T8" fmla="*/ 419 w 419"/>
                <a:gd name="T9" fmla="*/ 0 h 7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9" h="702">
                  <a:moveTo>
                    <a:pt x="419" y="0"/>
                  </a:moveTo>
                  <a:lnTo>
                    <a:pt x="419" y="702"/>
                  </a:lnTo>
                  <a:lnTo>
                    <a:pt x="0" y="540"/>
                  </a:lnTo>
                  <a:lnTo>
                    <a:pt x="0" y="0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vert270" wrap="square" lIns="182880" tIns="365760" rIns="91440" bIns="731520" numCol="1" anchor="t" anchorCtr="0" compatLnSpc="1">
              <a:prstTxWarp prst="textNoShape">
                <a:avLst/>
              </a:prstTxWarp>
            </a:bodyPr>
            <a:lstStyle/>
            <a:p>
              <a:pPr algn="r"/>
              <a:r>
                <a:rPr lang="en-US" sz="280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Step 01</a:t>
              </a:r>
            </a:p>
            <a:p>
              <a:pPr algn="r">
                <a:lnSpc>
                  <a:spcPct val="90000"/>
                </a:lnSpc>
              </a:pPr>
              <a:r>
                <a:rPr lang="en-US" sz="1200" dirty="0" err="1" smtClean="0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200" dirty="0" smtClean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 smtClean="0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200" dirty="0" smtClean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200" dirty="0" err="1" smtClean="0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200" dirty="0" smtClean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200" dirty="0" err="1" smtClean="0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r>
                <a:rPr lang="en-US" sz="1200" dirty="0" smtClean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 smtClean="0">
                  <a:solidFill>
                    <a:srgbClr val="FFFFFF"/>
                  </a:solidFill>
                  <a:latin typeface="Source Sans Pro" charset="0"/>
                </a:rPr>
                <a:t>adipiscing</a:t>
              </a:r>
              <a:r>
                <a:rPr lang="en-US" sz="1200" dirty="0" smtClean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 smtClean="0">
                  <a:solidFill>
                    <a:srgbClr val="FFFFFF"/>
                  </a:solidFill>
                  <a:latin typeface="Source Sans Pro" charset="0"/>
                </a:rPr>
                <a:t>elit</a:t>
              </a:r>
              <a:r>
                <a:rPr lang="en-US" sz="1200" dirty="0" smtClean="0">
                  <a:solidFill>
                    <a:srgbClr val="FFFFFF"/>
                  </a:solidFill>
                  <a:latin typeface="Source Sans Pro" charset="0"/>
                </a:rPr>
                <a:t>.</a:t>
              </a:r>
            </a:p>
          </p:txBody>
        </p:sp>
        <p:sp>
          <p:nvSpPr>
            <p:cNvPr id="17" name="Freeform 20"/>
            <p:cNvSpPr>
              <a:spLocks/>
            </p:cNvSpPr>
            <p:nvPr/>
          </p:nvSpPr>
          <p:spPr bwMode="auto">
            <a:xfrm rot="5400000">
              <a:off x="7924766" y="2148830"/>
              <a:ext cx="2444684" cy="1058085"/>
            </a:xfrm>
            <a:custGeom>
              <a:avLst/>
              <a:gdLst>
                <a:gd name="T0" fmla="*/ 414 w 825"/>
                <a:gd name="T1" fmla="*/ 0 h 175"/>
                <a:gd name="T2" fmla="*/ 0 w 825"/>
                <a:gd name="T3" fmla="*/ 175 h 175"/>
                <a:gd name="T4" fmla="*/ 414 w 825"/>
                <a:gd name="T5" fmla="*/ 175 h 175"/>
                <a:gd name="T6" fmla="*/ 825 w 825"/>
                <a:gd name="T7" fmla="*/ 175 h 175"/>
                <a:gd name="T8" fmla="*/ 414 w 825"/>
                <a:gd name="T9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5" h="175">
                  <a:moveTo>
                    <a:pt x="414" y="0"/>
                  </a:moveTo>
                  <a:lnTo>
                    <a:pt x="0" y="175"/>
                  </a:lnTo>
                  <a:lnTo>
                    <a:pt x="414" y="175"/>
                  </a:lnTo>
                  <a:lnTo>
                    <a:pt x="825" y="175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Process infographic</a:t>
            </a:r>
          </a:p>
        </p:txBody>
      </p:sp>
    </p:spTree>
    <p:extLst>
      <p:ext uri="{BB962C8B-B14F-4D97-AF65-F5344CB8AC3E}">
        <p14:creationId xmlns:p14="http://schemas.microsoft.com/office/powerpoint/2010/main" val="4272043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accel="43000" decel="4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43000" decel="4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6" presetClass="entr" presetSubtype="4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5" dur="75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</p:bld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Group 19"/>
          <p:cNvGrpSpPr/>
          <p:nvPr/>
        </p:nvGrpSpPr>
        <p:grpSpPr>
          <a:xfrm>
            <a:off x="3356662" y="1114366"/>
            <a:ext cx="4330989" cy="4978978"/>
            <a:chOff x="2774352" y="1002051"/>
            <a:chExt cx="4764088" cy="5476876"/>
          </a:xfrm>
        </p:grpSpPr>
        <p:sp>
          <p:nvSpPr>
            <p:cNvPr id="7" name="Oval 5"/>
            <p:cNvSpPr>
              <a:spLocks noChangeArrowheads="1"/>
            </p:cNvSpPr>
            <p:nvPr/>
          </p:nvSpPr>
          <p:spPr bwMode="auto">
            <a:xfrm flipH="1">
              <a:off x="5117502" y="1002051"/>
              <a:ext cx="2420938" cy="24225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8" name="Oval 6"/>
            <p:cNvSpPr>
              <a:spLocks noChangeArrowheads="1"/>
            </p:cNvSpPr>
            <p:nvPr/>
          </p:nvSpPr>
          <p:spPr bwMode="auto">
            <a:xfrm flipH="1">
              <a:off x="2774352" y="3121364"/>
              <a:ext cx="3355975" cy="3357563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 flipH="1">
              <a:off x="4787302" y="2714964"/>
              <a:ext cx="1408113" cy="1258888"/>
            </a:xfrm>
            <a:custGeom>
              <a:avLst/>
              <a:gdLst>
                <a:gd name="T0" fmla="*/ 258 w 375"/>
                <a:gd name="T1" fmla="*/ 0 h 335"/>
                <a:gd name="T2" fmla="*/ 375 w 375"/>
                <a:gd name="T3" fmla="*/ 117 h 335"/>
                <a:gd name="T4" fmla="*/ 75 w 375"/>
                <a:gd name="T5" fmla="*/ 335 h 335"/>
                <a:gd name="T6" fmla="*/ 0 w 375"/>
                <a:gd name="T7" fmla="*/ 187 h 335"/>
                <a:gd name="T8" fmla="*/ 258 w 375"/>
                <a:gd name="T9" fmla="*/ 0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" h="335">
                  <a:moveTo>
                    <a:pt x="258" y="0"/>
                  </a:moveTo>
                  <a:cubicBezTo>
                    <a:pt x="229" y="63"/>
                    <a:pt x="281" y="136"/>
                    <a:pt x="375" y="117"/>
                  </a:cubicBezTo>
                  <a:cubicBezTo>
                    <a:pt x="75" y="335"/>
                    <a:pt x="75" y="335"/>
                    <a:pt x="75" y="335"/>
                  </a:cubicBezTo>
                  <a:cubicBezTo>
                    <a:pt x="123" y="251"/>
                    <a:pt x="70" y="179"/>
                    <a:pt x="0" y="187"/>
                  </a:cubicBezTo>
                  <a:cubicBezTo>
                    <a:pt x="258" y="0"/>
                    <a:pt x="258" y="0"/>
                    <a:pt x="258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9" name="Oval 18"/>
            <p:cNvSpPr/>
            <p:nvPr/>
          </p:nvSpPr>
          <p:spPr>
            <a:xfrm>
              <a:off x="3007936" y="3352945"/>
              <a:ext cx="2889029" cy="288902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600" dirty="0">
                  <a:solidFill>
                    <a:schemeClr val="accent1"/>
                  </a:solidFill>
                  <a:latin typeface="Bebas Neue" charset="0"/>
                  <a:ea typeface="Bebas Neue" charset="0"/>
                  <a:cs typeface="Bebas Neue" charset="0"/>
                </a:rPr>
                <a:t>Step </a:t>
              </a:r>
              <a:r>
                <a:rPr lang="en-US" sz="3600" dirty="0" smtClean="0">
                  <a:solidFill>
                    <a:schemeClr val="accent1"/>
                  </a:solidFill>
                  <a:latin typeface="Bebas Neue" charset="0"/>
                  <a:ea typeface="Bebas Neue" charset="0"/>
                  <a:cs typeface="Bebas Neue" charset="0"/>
                </a:rPr>
                <a:t>01</a:t>
              </a:r>
              <a:endParaRPr lang="en-US" sz="3600" dirty="0">
                <a:solidFill>
                  <a:schemeClr val="accent1"/>
                </a:solidFill>
                <a:latin typeface="Bebas Neue" charset="0"/>
                <a:ea typeface="Bebas Neue" charset="0"/>
                <a:cs typeface="Bebas Neue" charset="0"/>
              </a:endParaRPr>
            </a:p>
            <a:p>
              <a:pPr algn="ctr">
                <a:lnSpc>
                  <a:spcPct val="90000"/>
                </a:lnSpc>
              </a:pPr>
              <a:r>
                <a:rPr lang="en-US" sz="1200" dirty="0" err="1">
                  <a:solidFill>
                    <a:schemeClr val="tx1"/>
                  </a:solidFill>
                  <a:latin typeface="Source Sans Pro" charset="0"/>
                </a:rPr>
                <a:t>Lorem</a:t>
              </a:r>
              <a:r>
                <a:rPr lang="en-US" sz="12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Source Sans Pro" charset="0"/>
                </a:rPr>
                <a:t>ipsum</a:t>
              </a:r>
              <a:r>
                <a:rPr lang="en-US" sz="1200" dirty="0">
                  <a:solidFill>
                    <a:schemeClr val="tx1"/>
                  </a:solidFill>
                  <a:latin typeface="Source Sans Pro" charset="0"/>
                </a:rPr>
                <a:t> dolor sit </a:t>
              </a:r>
              <a:r>
                <a:rPr lang="en-US" sz="1200" dirty="0" err="1">
                  <a:solidFill>
                    <a:schemeClr val="tx1"/>
                  </a:solidFill>
                  <a:latin typeface="Source Sans Pro" charset="0"/>
                </a:rPr>
                <a:t>amet</a:t>
              </a:r>
              <a:r>
                <a:rPr lang="en-US" sz="1200" dirty="0">
                  <a:solidFill>
                    <a:schemeClr val="tx1"/>
                  </a:solidFill>
                  <a:latin typeface="Source Sans Pro" charset="0"/>
                </a:rPr>
                <a:t>, </a:t>
              </a:r>
              <a:r>
                <a:rPr lang="en-US" sz="1200" dirty="0" err="1">
                  <a:solidFill>
                    <a:schemeClr val="tx1"/>
                  </a:solidFill>
                  <a:latin typeface="Source Sans Pro" charset="0"/>
                </a:rPr>
                <a:t>consectetur</a:t>
              </a:r>
              <a:r>
                <a:rPr lang="en-US" sz="12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Source Sans Pro" charset="0"/>
                </a:rPr>
                <a:t>adipiscing</a:t>
              </a:r>
              <a:r>
                <a:rPr lang="en-US" sz="12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Source Sans Pro" charset="0"/>
                </a:rPr>
                <a:t>elit</a:t>
              </a:r>
              <a:r>
                <a:rPr lang="en-US" sz="1200" dirty="0" smtClean="0">
                  <a:solidFill>
                    <a:schemeClr val="tx1"/>
                  </a:solidFill>
                  <a:latin typeface="Source Sans Pro" charset="0"/>
                </a:rPr>
                <a:t>.</a:t>
              </a:r>
              <a:endParaRPr lang="en-US" sz="1200" dirty="0">
                <a:solidFill>
                  <a:schemeClr val="tx1"/>
                </a:solidFill>
                <a:latin typeface="Source Sans Pro" charset="0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5530837" y="1170867"/>
            <a:ext cx="4030807" cy="4997738"/>
            <a:chOff x="5177827" y="1057614"/>
            <a:chExt cx="4433888" cy="5497512"/>
          </a:xfrm>
        </p:grpSpPr>
        <p:sp>
          <p:nvSpPr>
            <p:cNvPr id="10" name="Freeform 8"/>
            <p:cNvSpPr>
              <a:spLocks/>
            </p:cNvSpPr>
            <p:nvPr/>
          </p:nvSpPr>
          <p:spPr bwMode="auto">
            <a:xfrm flipH="1">
              <a:off x="6408140" y="2775289"/>
              <a:ext cx="1600200" cy="1589088"/>
            </a:xfrm>
            <a:custGeom>
              <a:avLst/>
              <a:gdLst>
                <a:gd name="T0" fmla="*/ 0 w 426"/>
                <a:gd name="T1" fmla="*/ 246 h 423"/>
                <a:gd name="T2" fmla="*/ 179 w 426"/>
                <a:gd name="T3" fmla="*/ 0 h 423"/>
                <a:gd name="T4" fmla="*/ 426 w 426"/>
                <a:gd name="T5" fmla="*/ 156 h 423"/>
                <a:gd name="T6" fmla="*/ 278 w 426"/>
                <a:gd name="T7" fmla="*/ 423 h 423"/>
                <a:gd name="T8" fmla="*/ 0 w 426"/>
                <a:gd name="T9" fmla="*/ 246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6" h="423">
                  <a:moveTo>
                    <a:pt x="0" y="246"/>
                  </a:moveTo>
                  <a:cubicBezTo>
                    <a:pt x="168" y="266"/>
                    <a:pt x="245" y="118"/>
                    <a:pt x="179" y="0"/>
                  </a:cubicBezTo>
                  <a:cubicBezTo>
                    <a:pt x="426" y="156"/>
                    <a:pt x="426" y="156"/>
                    <a:pt x="426" y="156"/>
                  </a:cubicBezTo>
                  <a:cubicBezTo>
                    <a:pt x="290" y="147"/>
                    <a:pt x="189" y="280"/>
                    <a:pt x="278" y="423"/>
                  </a:cubicBezTo>
                  <a:cubicBezTo>
                    <a:pt x="0" y="246"/>
                    <a:pt x="0" y="246"/>
                    <a:pt x="0" y="24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1" name="Oval 9"/>
            <p:cNvSpPr>
              <a:spLocks noChangeArrowheads="1"/>
            </p:cNvSpPr>
            <p:nvPr/>
          </p:nvSpPr>
          <p:spPr bwMode="auto">
            <a:xfrm flipH="1">
              <a:off x="6746277" y="3688101"/>
              <a:ext cx="2865438" cy="286702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7" name="Oval 15"/>
            <p:cNvSpPr>
              <a:spLocks noChangeArrowheads="1"/>
            </p:cNvSpPr>
            <p:nvPr/>
          </p:nvSpPr>
          <p:spPr bwMode="auto">
            <a:xfrm flipH="1">
              <a:off x="5177827" y="1057614"/>
              <a:ext cx="2301875" cy="2306638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1" name="Oval 20"/>
            <p:cNvSpPr/>
            <p:nvPr/>
          </p:nvSpPr>
          <p:spPr>
            <a:xfrm>
              <a:off x="5300064" y="1183027"/>
              <a:ext cx="2055814" cy="205581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3200" dirty="0">
                  <a:solidFill>
                    <a:schemeClr val="accent2"/>
                  </a:solidFill>
                  <a:latin typeface="Bebas Neue" charset="0"/>
                  <a:ea typeface="Bebas Neue" charset="0"/>
                  <a:cs typeface="Bebas Neue" charset="0"/>
                </a:rPr>
                <a:t>Step </a:t>
              </a:r>
              <a:r>
                <a:rPr lang="en-US" sz="3200" dirty="0" smtClean="0">
                  <a:solidFill>
                    <a:schemeClr val="accent2"/>
                  </a:solidFill>
                  <a:latin typeface="Bebas Neue" charset="0"/>
                  <a:ea typeface="Bebas Neue" charset="0"/>
                  <a:cs typeface="Bebas Neue" charset="0"/>
                </a:rPr>
                <a:t>02</a:t>
              </a:r>
              <a:endParaRPr lang="en-US" sz="3200" dirty="0">
                <a:solidFill>
                  <a:schemeClr val="accent2"/>
                </a:solidFill>
                <a:latin typeface="Bebas Neue" charset="0"/>
                <a:ea typeface="Bebas Neue" charset="0"/>
                <a:cs typeface="Bebas Neue" charset="0"/>
              </a:endParaRPr>
            </a:p>
            <a:p>
              <a:pPr algn="ctr">
                <a:lnSpc>
                  <a:spcPct val="90000"/>
                </a:lnSpc>
              </a:pPr>
              <a:r>
                <a:rPr lang="en-US" sz="1200" dirty="0" err="1">
                  <a:solidFill>
                    <a:schemeClr val="tx1"/>
                  </a:solidFill>
                  <a:latin typeface="Source Sans Pro" charset="0"/>
                </a:rPr>
                <a:t>Lorem</a:t>
              </a:r>
              <a:r>
                <a:rPr lang="en-US" sz="12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Source Sans Pro" charset="0"/>
                </a:rPr>
                <a:t>ipsum</a:t>
              </a:r>
              <a:r>
                <a:rPr lang="en-US" sz="1200" dirty="0">
                  <a:solidFill>
                    <a:schemeClr val="tx1"/>
                  </a:solidFill>
                  <a:latin typeface="Source Sans Pro" charset="0"/>
                </a:rPr>
                <a:t> dolor sit </a:t>
              </a:r>
              <a:r>
                <a:rPr lang="en-US" sz="1200" dirty="0" err="1">
                  <a:solidFill>
                    <a:schemeClr val="tx1"/>
                  </a:solidFill>
                  <a:latin typeface="Source Sans Pro" charset="0"/>
                </a:rPr>
                <a:t>amet</a:t>
              </a:r>
              <a:r>
                <a:rPr lang="en-US" sz="1200" dirty="0">
                  <a:solidFill>
                    <a:schemeClr val="tx1"/>
                  </a:solidFill>
                  <a:latin typeface="Source Sans Pro" charset="0"/>
                </a:rPr>
                <a:t>, </a:t>
              </a:r>
              <a:r>
                <a:rPr lang="en-US" sz="1200" dirty="0" err="1">
                  <a:solidFill>
                    <a:schemeClr val="tx1"/>
                  </a:solidFill>
                  <a:latin typeface="Source Sans Pro" charset="0"/>
                </a:rPr>
                <a:t>consectetur</a:t>
              </a:r>
              <a:r>
                <a:rPr lang="en-US" sz="12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Source Sans Pro" charset="0"/>
                </a:rPr>
                <a:t>adipiscing</a:t>
              </a:r>
              <a:r>
                <a:rPr lang="en-US" sz="12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Source Sans Pro" charset="0"/>
                </a:rPr>
                <a:t>elit</a:t>
              </a:r>
              <a:r>
                <a:rPr lang="en-US" sz="1200" dirty="0">
                  <a:solidFill>
                    <a:schemeClr val="tx1"/>
                  </a:solidFill>
                  <a:latin typeface="Source Sans Pro" charset="0"/>
                </a:rPr>
                <a:t>.</a:t>
              </a: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7052426" y="584501"/>
            <a:ext cx="4686011" cy="5494194"/>
            <a:chOff x="6811365" y="446426"/>
            <a:chExt cx="5154612" cy="6043613"/>
          </a:xfrm>
        </p:grpSpPr>
        <p:sp>
          <p:nvSpPr>
            <p:cNvPr id="12" name="Oval 10"/>
            <p:cNvSpPr>
              <a:spLocks noChangeArrowheads="1"/>
            </p:cNvSpPr>
            <p:nvPr/>
          </p:nvSpPr>
          <p:spPr bwMode="auto">
            <a:xfrm flipH="1">
              <a:off x="8613177" y="446426"/>
              <a:ext cx="3352800" cy="3357563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3" name="Oval 11"/>
            <p:cNvSpPr>
              <a:spLocks noChangeArrowheads="1"/>
            </p:cNvSpPr>
            <p:nvPr/>
          </p:nvSpPr>
          <p:spPr bwMode="auto">
            <a:xfrm flipH="1">
              <a:off x="6811365" y="3756364"/>
              <a:ext cx="2732088" cy="2733675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 flipH="1">
              <a:off x="8225827" y="2835614"/>
              <a:ext cx="1908175" cy="1784350"/>
            </a:xfrm>
            <a:custGeom>
              <a:avLst/>
              <a:gdLst>
                <a:gd name="T0" fmla="*/ 363 w 508"/>
                <a:gd name="T1" fmla="*/ 0 h 475"/>
                <a:gd name="T2" fmla="*/ 508 w 508"/>
                <a:gd name="T3" fmla="*/ 245 h 475"/>
                <a:gd name="T4" fmla="*/ 182 w 508"/>
                <a:gd name="T5" fmla="*/ 475 h 475"/>
                <a:gd name="T6" fmla="*/ 0 w 508"/>
                <a:gd name="T7" fmla="*/ 256 h 475"/>
                <a:gd name="T8" fmla="*/ 363 w 508"/>
                <a:gd name="T9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8" h="475">
                  <a:moveTo>
                    <a:pt x="363" y="0"/>
                  </a:moveTo>
                  <a:cubicBezTo>
                    <a:pt x="297" y="142"/>
                    <a:pt x="381" y="249"/>
                    <a:pt x="508" y="245"/>
                  </a:cubicBezTo>
                  <a:cubicBezTo>
                    <a:pt x="182" y="475"/>
                    <a:pt x="182" y="475"/>
                    <a:pt x="182" y="475"/>
                  </a:cubicBezTo>
                  <a:cubicBezTo>
                    <a:pt x="229" y="356"/>
                    <a:pt x="157" y="241"/>
                    <a:pt x="0" y="256"/>
                  </a:cubicBezTo>
                  <a:cubicBezTo>
                    <a:pt x="363" y="0"/>
                    <a:pt x="363" y="0"/>
                    <a:pt x="363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2" name="Oval 21"/>
            <p:cNvSpPr/>
            <p:nvPr/>
          </p:nvSpPr>
          <p:spPr>
            <a:xfrm>
              <a:off x="6963480" y="3907685"/>
              <a:ext cx="2427858" cy="242785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4000" dirty="0">
                  <a:solidFill>
                    <a:schemeClr val="accent3"/>
                  </a:solidFill>
                  <a:latin typeface="Bebas Neue" charset="0"/>
                  <a:ea typeface="Bebas Neue" charset="0"/>
                  <a:cs typeface="Bebas Neue" charset="0"/>
                </a:rPr>
                <a:t>Step </a:t>
              </a:r>
              <a:r>
                <a:rPr lang="en-US" sz="4000" dirty="0" smtClean="0">
                  <a:solidFill>
                    <a:schemeClr val="accent3"/>
                  </a:solidFill>
                  <a:latin typeface="Bebas Neue" charset="0"/>
                  <a:ea typeface="Bebas Neue" charset="0"/>
                  <a:cs typeface="Bebas Neue" charset="0"/>
                </a:rPr>
                <a:t>03</a:t>
              </a:r>
              <a:endParaRPr lang="en-US" sz="4000" dirty="0">
                <a:solidFill>
                  <a:schemeClr val="accent3"/>
                </a:solidFill>
                <a:latin typeface="Bebas Neue" charset="0"/>
                <a:ea typeface="Bebas Neue" charset="0"/>
                <a:cs typeface="Bebas Neue" charset="0"/>
              </a:endParaRPr>
            </a:p>
            <a:p>
              <a:pPr algn="ctr">
                <a:lnSpc>
                  <a:spcPct val="90000"/>
                </a:lnSpc>
              </a:pPr>
              <a:r>
                <a:rPr lang="en-US" sz="1200" dirty="0" err="1">
                  <a:solidFill>
                    <a:schemeClr val="tx1"/>
                  </a:solidFill>
                  <a:latin typeface="Source Sans Pro" charset="0"/>
                </a:rPr>
                <a:t>Lorem</a:t>
              </a:r>
              <a:r>
                <a:rPr lang="en-US" sz="12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Source Sans Pro" charset="0"/>
                </a:rPr>
                <a:t>ipsum</a:t>
              </a:r>
              <a:r>
                <a:rPr lang="en-US" sz="1200" dirty="0">
                  <a:solidFill>
                    <a:schemeClr val="tx1"/>
                  </a:solidFill>
                  <a:latin typeface="Source Sans Pro" charset="0"/>
                </a:rPr>
                <a:t> dolor sit </a:t>
              </a:r>
              <a:r>
                <a:rPr lang="en-US" sz="1200" dirty="0" err="1">
                  <a:solidFill>
                    <a:schemeClr val="tx1"/>
                  </a:solidFill>
                  <a:latin typeface="Source Sans Pro" charset="0"/>
                </a:rPr>
                <a:t>amet</a:t>
              </a:r>
              <a:r>
                <a:rPr lang="en-US" sz="1200" dirty="0">
                  <a:solidFill>
                    <a:schemeClr val="tx1"/>
                  </a:solidFill>
                  <a:latin typeface="Source Sans Pro" charset="0"/>
                </a:rPr>
                <a:t>, </a:t>
              </a:r>
              <a:r>
                <a:rPr lang="en-US" sz="1200" dirty="0" err="1">
                  <a:solidFill>
                    <a:schemeClr val="tx1"/>
                  </a:solidFill>
                  <a:latin typeface="Source Sans Pro" charset="0"/>
                </a:rPr>
                <a:t>consectetur</a:t>
              </a:r>
              <a:r>
                <a:rPr lang="en-US" sz="12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Source Sans Pro" charset="0"/>
                </a:rPr>
                <a:t>adipiscing</a:t>
              </a:r>
              <a:r>
                <a:rPr lang="en-US" sz="12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Source Sans Pro" charset="0"/>
                </a:rPr>
                <a:t>elit</a:t>
              </a:r>
              <a:r>
                <a:rPr lang="en-US" sz="1200" dirty="0">
                  <a:solidFill>
                    <a:schemeClr val="tx1"/>
                  </a:solidFill>
                  <a:latin typeface="Source Sans Pro" charset="0"/>
                </a:rPr>
                <a:t>.</a:t>
              </a:r>
            </a:p>
          </p:txBody>
        </p:sp>
      </p:grpSp>
      <p:sp>
        <p:nvSpPr>
          <p:cNvPr id="23" name="Oval 22"/>
          <p:cNvSpPr/>
          <p:nvPr/>
        </p:nvSpPr>
        <p:spPr>
          <a:xfrm>
            <a:off x="8771039" y="655262"/>
            <a:ext cx="2891142" cy="289114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4400" dirty="0">
                <a:solidFill>
                  <a:schemeClr val="accent4"/>
                </a:solidFill>
                <a:latin typeface="Bebas Neue" charset="0"/>
                <a:ea typeface="Bebas Neue" charset="0"/>
                <a:cs typeface="Bebas Neue" charset="0"/>
              </a:rPr>
              <a:t>Step </a:t>
            </a:r>
            <a:r>
              <a:rPr lang="en-US" sz="4400" dirty="0" smtClean="0">
                <a:solidFill>
                  <a:schemeClr val="accent4"/>
                </a:solidFill>
                <a:latin typeface="Bebas Neue" charset="0"/>
                <a:ea typeface="Bebas Neue" charset="0"/>
                <a:cs typeface="Bebas Neue" charset="0"/>
              </a:rPr>
              <a:t>04</a:t>
            </a:r>
            <a:endParaRPr lang="en-US" sz="4400" dirty="0">
              <a:solidFill>
                <a:schemeClr val="accent4"/>
              </a:solidFill>
              <a:latin typeface="Bebas Neue" charset="0"/>
              <a:ea typeface="Bebas Neue" charset="0"/>
              <a:cs typeface="Bebas Neue" charset="0"/>
            </a:endParaRPr>
          </a:p>
          <a:p>
            <a:pPr algn="ctr">
              <a:lnSpc>
                <a:spcPct val="90000"/>
              </a:lnSpc>
            </a:pPr>
            <a:r>
              <a:rPr lang="en-US" sz="1200" dirty="0" err="1">
                <a:solidFill>
                  <a:schemeClr val="tx1"/>
                </a:solidFill>
                <a:latin typeface="Source Sans Pro" charset="0"/>
              </a:rPr>
              <a:t>Lorem</a:t>
            </a:r>
            <a:r>
              <a:rPr lang="en-US" sz="1200" dirty="0">
                <a:solidFill>
                  <a:schemeClr val="tx1"/>
                </a:solidFill>
                <a:latin typeface="Source Sans Pro" charset="0"/>
              </a:rPr>
              <a:t> </a:t>
            </a:r>
            <a:r>
              <a:rPr lang="en-US" sz="1200" dirty="0" err="1">
                <a:solidFill>
                  <a:schemeClr val="tx1"/>
                </a:solidFill>
                <a:latin typeface="Source Sans Pro" charset="0"/>
              </a:rPr>
              <a:t>ipsum</a:t>
            </a:r>
            <a:r>
              <a:rPr lang="en-US" sz="1200" dirty="0">
                <a:solidFill>
                  <a:schemeClr val="tx1"/>
                </a:solidFill>
                <a:latin typeface="Source Sans Pro" charset="0"/>
              </a:rPr>
              <a:t> dolor sit </a:t>
            </a:r>
            <a:r>
              <a:rPr lang="en-US" sz="1200" dirty="0" err="1">
                <a:solidFill>
                  <a:schemeClr val="tx1"/>
                </a:solidFill>
                <a:latin typeface="Source Sans Pro" charset="0"/>
              </a:rPr>
              <a:t>amet</a:t>
            </a:r>
            <a:r>
              <a:rPr lang="en-US" sz="1200" dirty="0">
                <a:solidFill>
                  <a:schemeClr val="tx1"/>
                </a:solidFill>
                <a:latin typeface="Source Sans Pro" charset="0"/>
              </a:rPr>
              <a:t>, </a:t>
            </a:r>
            <a:r>
              <a:rPr lang="en-US" sz="1200" dirty="0" err="1">
                <a:solidFill>
                  <a:schemeClr val="tx1"/>
                </a:solidFill>
                <a:latin typeface="Source Sans Pro" charset="0"/>
              </a:rPr>
              <a:t>consectetur</a:t>
            </a:r>
            <a:r>
              <a:rPr lang="en-US" sz="1200" dirty="0">
                <a:solidFill>
                  <a:schemeClr val="tx1"/>
                </a:solidFill>
                <a:latin typeface="Source Sans Pro" charset="0"/>
              </a:rPr>
              <a:t> </a:t>
            </a:r>
            <a:r>
              <a:rPr lang="en-US" sz="1200" dirty="0" err="1">
                <a:solidFill>
                  <a:schemeClr val="tx1"/>
                </a:solidFill>
                <a:latin typeface="Source Sans Pro" charset="0"/>
              </a:rPr>
              <a:t>adipiscing</a:t>
            </a:r>
            <a:r>
              <a:rPr lang="en-US" sz="1200" dirty="0">
                <a:solidFill>
                  <a:schemeClr val="tx1"/>
                </a:solidFill>
                <a:latin typeface="Source Sans Pro" charset="0"/>
              </a:rPr>
              <a:t> </a:t>
            </a:r>
            <a:r>
              <a:rPr lang="en-US" sz="1200" dirty="0" err="1">
                <a:solidFill>
                  <a:schemeClr val="tx1"/>
                </a:solidFill>
                <a:latin typeface="Source Sans Pro" charset="0"/>
              </a:rPr>
              <a:t>elit</a:t>
            </a:r>
            <a:r>
              <a:rPr lang="en-US" sz="1200" dirty="0">
                <a:solidFill>
                  <a:schemeClr val="tx1"/>
                </a:solidFill>
                <a:latin typeface="Source Sans Pro" charset="0"/>
              </a:rPr>
              <a:t>.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Steps</a:t>
            </a:r>
            <a:br>
              <a:rPr lang="en-US" dirty="0" smtClean="0"/>
            </a:br>
            <a:r>
              <a:rPr lang="en-US" dirty="0" smtClean="0"/>
              <a:t>Process</a:t>
            </a:r>
            <a:br>
              <a:rPr lang="en-US" dirty="0" smtClean="0"/>
            </a:br>
            <a:r>
              <a:rPr lang="en-US" dirty="0" smtClean="0"/>
              <a:t>info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62892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49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9000">
                                          <p:cBhvr additive="base">
                                            <p:cTn id="7" dur="12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9000">
                                          <p:cBhvr additive="base">
                                            <p:cTn id="8" dur="12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 p14:presetBounceEnd="49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9000">
                                          <p:cBhvr additive="base">
                                            <p:cTn id="11" dur="12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9000">
                                          <p:cBhvr additive="base">
                                            <p:cTn id="12" dur="12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49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9000">
                                          <p:cBhvr additive="base">
                                            <p:cTn id="15" dur="12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9000">
                                          <p:cBhvr additive="base">
                                            <p:cTn id="16" dur="12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49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9000">
                                          <p:cBhvr additive="base">
                                            <p:cTn id="19" dur="12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9000">
                                          <p:cBhvr additive="base">
                                            <p:cTn id="20" dur="12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3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2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2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2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2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2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2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3" grpId="0" animBg="1"/>
        </p:bldLst>
      </p:timing>
    </mc:Fallback>
  </mc:AlternateContent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4262714" y="1399589"/>
            <a:ext cx="3906836" cy="4034034"/>
          </a:xfrm>
          <a:custGeom>
            <a:avLst/>
            <a:gdLst>
              <a:gd name="T0" fmla="*/ 258 w 452"/>
              <a:gd name="T1" fmla="*/ 136 h 467"/>
              <a:gd name="T2" fmla="*/ 239 w 452"/>
              <a:gd name="T3" fmla="*/ 185 h 467"/>
              <a:gd name="T4" fmla="*/ 188 w 452"/>
              <a:gd name="T5" fmla="*/ 210 h 467"/>
              <a:gd name="T6" fmla="*/ 47 w 452"/>
              <a:gd name="T7" fmla="*/ 240 h 467"/>
              <a:gd name="T8" fmla="*/ 53 w 452"/>
              <a:gd name="T9" fmla="*/ 419 h 467"/>
              <a:gd name="T10" fmla="*/ 232 w 452"/>
              <a:gd name="T11" fmla="*/ 413 h 467"/>
              <a:gd name="T12" fmla="*/ 253 w 452"/>
              <a:gd name="T13" fmla="*/ 271 h 467"/>
              <a:gd name="T14" fmla="*/ 269 w 452"/>
              <a:gd name="T15" fmla="*/ 217 h 467"/>
              <a:gd name="T16" fmla="*/ 323 w 452"/>
              <a:gd name="T17" fmla="*/ 196 h 467"/>
              <a:gd name="T18" fmla="*/ 417 w 452"/>
              <a:gd name="T19" fmla="*/ 170 h 467"/>
              <a:gd name="T20" fmla="*/ 412 w 452"/>
              <a:gd name="T21" fmla="*/ 36 h 467"/>
              <a:gd name="T22" fmla="*/ 279 w 452"/>
              <a:gd name="T23" fmla="*/ 40 h 467"/>
              <a:gd name="T24" fmla="*/ 258 w 452"/>
              <a:gd name="T25" fmla="*/ 136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52" h="467">
                <a:moveTo>
                  <a:pt x="258" y="136"/>
                </a:moveTo>
                <a:cubicBezTo>
                  <a:pt x="258" y="136"/>
                  <a:pt x="260" y="163"/>
                  <a:pt x="239" y="185"/>
                </a:cubicBezTo>
                <a:cubicBezTo>
                  <a:pt x="219" y="207"/>
                  <a:pt x="188" y="210"/>
                  <a:pt x="188" y="210"/>
                </a:cubicBezTo>
                <a:cubicBezTo>
                  <a:pt x="141" y="190"/>
                  <a:pt x="84" y="201"/>
                  <a:pt x="47" y="240"/>
                </a:cubicBezTo>
                <a:cubicBezTo>
                  <a:pt x="0" y="291"/>
                  <a:pt x="2" y="371"/>
                  <a:pt x="53" y="419"/>
                </a:cubicBezTo>
                <a:cubicBezTo>
                  <a:pt x="104" y="467"/>
                  <a:pt x="184" y="464"/>
                  <a:pt x="232" y="413"/>
                </a:cubicBezTo>
                <a:cubicBezTo>
                  <a:pt x="269" y="374"/>
                  <a:pt x="275" y="317"/>
                  <a:pt x="253" y="271"/>
                </a:cubicBezTo>
                <a:cubicBezTo>
                  <a:pt x="253" y="271"/>
                  <a:pt x="241" y="247"/>
                  <a:pt x="269" y="217"/>
                </a:cubicBezTo>
                <a:cubicBezTo>
                  <a:pt x="293" y="192"/>
                  <a:pt x="323" y="196"/>
                  <a:pt x="323" y="196"/>
                </a:cubicBezTo>
                <a:cubicBezTo>
                  <a:pt x="355" y="205"/>
                  <a:pt x="392" y="196"/>
                  <a:pt x="417" y="170"/>
                </a:cubicBezTo>
                <a:cubicBezTo>
                  <a:pt x="452" y="132"/>
                  <a:pt x="450" y="72"/>
                  <a:pt x="412" y="36"/>
                </a:cubicBezTo>
                <a:cubicBezTo>
                  <a:pt x="374" y="0"/>
                  <a:pt x="314" y="2"/>
                  <a:pt x="279" y="40"/>
                </a:cubicBezTo>
                <a:cubicBezTo>
                  <a:pt x="254" y="67"/>
                  <a:pt x="247" y="104"/>
                  <a:pt x="258" y="136"/>
                </a:cubicBezTo>
                <a:close/>
              </a:path>
            </a:pathLst>
          </a:custGeom>
          <a:solidFill>
            <a:schemeClr val="tx1">
              <a:alpha val="1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grpSp>
        <p:nvGrpSpPr>
          <p:cNvPr id="13" name="Group 12"/>
          <p:cNvGrpSpPr/>
          <p:nvPr/>
        </p:nvGrpSpPr>
        <p:grpSpPr>
          <a:xfrm>
            <a:off x="6508690" y="1494080"/>
            <a:ext cx="1511855" cy="1573637"/>
            <a:chOff x="5272090" y="1481823"/>
            <a:chExt cx="1511855" cy="1573637"/>
          </a:xfrm>
        </p:grpSpPr>
        <p:sp>
          <p:nvSpPr>
            <p:cNvPr id="8" name="Oval 6"/>
            <p:cNvSpPr>
              <a:spLocks noChangeArrowheads="1"/>
            </p:cNvSpPr>
            <p:nvPr/>
          </p:nvSpPr>
          <p:spPr bwMode="auto">
            <a:xfrm>
              <a:off x="5282993" y="1550874"/>
              <a:ext cx="1500952" cy="1504586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z="4800" dirty="0">
                <a:solidFill>
                  <a:schemeClr val="bg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9" name="Oval 7"/>
            <p:cNvSpPr>
              <a:spLocks noChangeArrowheads="1"/>
            </p:cNvSpPr>
            <p:nvPr/>
          </p:nvSpPr>
          <p:spPr bwMode="auto">
            <a:xfrm>
              <a:off x="5272090" y="1481823"/>
              <a:ext cx="1504586" cy="150458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4800" dirty="0" smtClean="0">
                  <a:solidFill>
                    <a:schemeClr val="bg1"/>
                  </a:solidFill>
                  <a:latin typeface="linea-basic-10" charset="0"/>
                  <a:ea typeface="linea-basic-10" charset="0"/>
                  <a:cs typeface="linea-basic-10" charset="0"/>
                </a:rPr>
                <a:t>d</a:t>
              </a:r>
              <a:endParaRPr lang="en-US" sz="4800" dirty="0">
                <a:solidFill>
                  <a:schemeClr val="bg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4651580" y="3249430"/>
            <a:ext cx="1617248" cy="1675396"/>
            <a:chOff x="3414980" y="3237173"/>
            <a:chExt cx="1617248" cy="1675396"/>
          </a:xfrm>
        </p:grpSpPr>
        <p:sp>
          <p:nvSpPr>
            <p:cNvPr id="10" name="Oval 8"/>
            <p:cNvSpPr>
              <a:spLocks noChangeArrowheads="1"/>
            </p:cNvSpPr>
            <p:nvPr/>
          </p:nvSpPr>
          <p:spPr bwMode="auto">
            <a:xfrm>
              <a:off x="3414980" y="3306224"/>
              <a:ext cx="1617248" cy="1606345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z="4800" dirty="0">
                <a:solidFill>
                  <a:schemeClr val="bg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11" name="Oval 9"/>
            <p:cNvSpPr>
              <a:spLocks noChangeArrowheads="1"/>
            </p:cNvSpPr>
            <p:nvPr/>
          </p:nvSpPr>
          <p:spPr bwMode="auto">
            <a:xfrm>
              <a:off x="3414980" y="3237173"/>
              <a:ext cx="1606346" cy="160634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4800" dirty="0" smtClean="0">
                  <a:solidFill>
                    <a:schemeClr val="bg1"/>
                  </a:solidFill>
                  <a:latin typeface="linea-basic-10" charset="0"/>
                  <a:ea typeface="linea-basic-10" charset="0"/>
                  <a:cs typeface="linea-basic-10" charset="0"/>
                </a:rPr>
                <a:t>f</a:t>
              </a:r>
              <a:endParaRPr lang="en-US" sz="4800" dirty="0">
                <a:solidFill>
                  <a:schemeClr val="bg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sp>
        <p:nvSpPr>
          <p:cNvPr id="14" name="Rectangle 13"/>
          <p:cNvSpPr/>
          <p:nvPr/>
        </p:nvSpPr>
        <p:spPr>
          <a:xfrm>
            <a:off x="6850918" y="3624792"/>
            <a:ext cx="2495360" cy="13542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Step 01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>
                <a:latin typeface="Source Sans Pro" charset="0"/>
              </a:rPr>
              <a:t>. </a:t>
            </a:r>
            <a:r>
              <a:rPr lang="en-US" sz="1200" dirty="0" err="1">
                <a:latin typeface="Source Sans Pro" charset="0"/>
              </a:rPr>
              <a:t>Lorem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ipsum</a:t>
            </a:r>
            <a:r>
              <a:rPr lang="en-US" sz="1200" dirty="0">
                <a:latin typeface="Source Sans Pro" charset="0"/>
              </a:rPr>
              <a:t> dolor sit </a:t>
            </a:r>
            <a:r>
              <a:rPr lang="en-US" sz="1200" dirty="0" err="1">
                <a:latin typeface="Source Sans Pro" charset="0"/>
              </a:rPr>
              <a:t>amet</a:t>
            </a:r>
            <a:r>
              <a:rPr lang="en-US" sz="1200" dirty="0">
                <a:latin typeface="Source Sans Pro" charset="0"/>
              </a:rPr>
              <a:t>, </a:t>
            </a:r>
            <a:r>
              <a:rPr lang="en-US" sz="1200" dirty="0" err="1">
                <a:latin typeface="Source Sans Pro" charset="0"/>
              </a:rPr>
              <a:t>consectetur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adipiscing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elit</a:t>
            </a:r>
            <a:r>
              <a:rPr lang="en-US" sz="1200" dirty="0">
                <a:latin typeface="Source Sans Pro" charset="0"/>
              </a:rPr>
              <a:t>.</a:t>
            </a:r>
          </a:p>
          <a:p>
            <a:pPr>
              <a:lnSpc>
                <a:spcPct val="90000"/>
              </a:lnSpc>
            </a:pPr>
            <a:endParaRPr lang="en-US" sz="1200" dirty="0" smtClean="0">
              <a:latin typeface="Source Sans Pro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8304964" y="1519301"/>
            <a:ext cx="2495360" cy="13542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Step 02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>
                <a:latin typeface="Source Sans Pro" charset="0"/>
              </a:rPr>
              <a:t>. </a:t>
            </a:r>
            <a:r>
              <a:rPr lang="en-US" sz="1200" dirty="0" err="1">
                <a:latin typeface="Source Sans Pro" charset="0"/>
              </a:rPr>
              <a:t>Lorem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ipsum</a:t>
            </a:r>
            <a:r>
              <a:rPr lang="en-US" sz="1200" dirty="0">
                <a:latin typeface="Source Sans Pro" charset="0"/>
              </a:rPr>
              <a:t> dolor sit </a:t>
            </a:r>
            <a:r>
              <a:rPr lang="en-US" sz="1200" dirty="0" err="1">
                <a:latin typeface="Source Sans Pro" charset="0"/>
              </a:rPr>
              <a:t>amet</a:t>
            </a:r>
            <a:r>
              <a:rPr lang="en-US" sz="1200" dirty="0">
                <a:latin typeface="Source Sans Pro" charset="0"/>
              </a:rPr>
              <a:t>, </a:t>
            </a:r>
            <a:r>
              <a:rPr lang="en-US" sz="1200" dirty="0" err="1">
                <a:latin typeface="Source Sans Pro" charset="0"/>
              </a:rPr>
              <a:t>consectetur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adipiscing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elit</a:t>
            </a:r>
            <a:r>
              <a:rPr lang="en-US" sz="1200" dirty="0">
                <a:latin typeface="Source Sans Pro" charset="0"/>
              </a:rPr>
              <a:t>.</a:t>
            </a:r>
          </a:p>
          <a:p>
            <a:pPr>
              <a:lnSpc>
                <a:spcPct val="90000"/>
              </a:lnSpc>
            </a:pPr>
            <a:endParaRPr lang="en-US" sz="1200" dirty="0" smtClean="0">
              <a:latin typeface="Source Sans Pro" charset="0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Two</a:t>
            </a:r>
            <a:br>
              <a:rPr lang="en-US" dirty="0" smtClean="0"/>
            </a:br>
            <a:r>
              <a:rPr lang="en-US" dirty="0" smtClean="0"/>
              <a:t>Step Process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220665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 p14:presetBounceEnd="58000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7" dur="12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8" dur="12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 p14:presetBounceEnd="58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11" dur="12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12" dur="12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 p14:presetBounceEnd="4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2000">
                                          <p:cBhvr additive="base">
                                            <p:cTn id="15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2000">
                                          <p:cBhvr additive="base">
                                            <p:cTn id="16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nodeType="withEffect" p14:presetBounceEnd="42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2000">
                                          <p:cBhvr additive="base">
                                            <p:cTn id="19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2000">
                                          <p:cBhvr additive="base">
                                            <p:cTn id="20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3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14" grpId="0"/>
          <p:bldP spid="1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2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2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3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14" grpId="0"/>
          <p:bldP spid="15" grpId="0"/>
        </p:bldLst>
      </p:timing>
    </mc:Fallback>
  </mc:AlternateContent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6840737" y="1356142"/>
            <a:ext cx="3412258" cy="3346980"/>
            <a:chOff x="3528395" y="2567434"/>
            <a:chExt cx="2330618" cy="2286032"/>
          </a:xfrm>
        </p:grpSpPr>
        <p:sp>
          <p:nvSpPr>
            <p:cNvPr id="5" name="Freeform 11"/>
            <p:cNvSpPr>
              <a:spLocks/>
            </p:cNvSpPr>
            <p:nvPr/>
          </p:nvSpPr>
          <p:spPr bwMode="auto">
            <a:xfrm rot="20700000">
              <a:off x="3528395" y="2601886"/>
              <a:ext cx="2326565" cy="2251580"/>
            </a:xfrm>
            <a:custGeom>
              <a:avLst/>
              <a:gdLst>
                <a:gd name="T0" fmla="*/ 344 w 485"/>
                <a:gd name="T1" fmla="*/ 267 h 468"/>
                <a:gd name="T2" fmla="*/ 293 w 485"/>
                <a:gd name="T3" fmla="*/ 248 h 468"/>
                <a:gd name="T4" fmla="*/ 267 w 485"/>
                <a:gd name="T5" fmla="*/ 195 h 468"/>
                <a:gd name="T6" fmla="*/ 235 w 485"/>
                <a:gd name="T7" fmla="*/ 49 h 468"/>
                <a:gd name="T8" fmla="*/ 49 w 485"/>
                <a:gd name="T9" fmla="*/ 56 h 468"/>
                <a:gd name="T10" fmla="*/ 56 w 485"/>
                <a:gd name="T11" fmla="*/ 241 h 468"/>
                <a:gd name="T12" fmla="*/ 204 w 485"/>
                <a:gd name="T13" fmla="*/ 262 h 468"/>
                <a:gd name="T14" fmla="*/ 260 w 485"/>
                <a:gd name="T15" fmla="*/ 279 h 468"/>
                <a:gd name="T16" fmla="*/ 282 w 485"/>
                <a:gd name="T17" fmla="*/ 334 h 468"/>
                <a:gd name="T18" fmla="*/ 310 w 485"/>
                <a:gd name="T19" fmla="*/ 432 h 468"/>
                <a:gd name="T20" fmla="*/ 449 w 485"/>
                <a:gd name="T21" fmla="*/ 426 h 468"/>
                <a:gd name="T22" fmla="*/ 443 w 485"/>
                <a:gd name="T23" fmla="*/ 288 h 468"/>
                <a:gd name="T24" fmla="*/ 344 w 485"/>
                <a:gd name="T25" fmla="*/ 267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85" h="468">
                  <a:moveTo>
                    <a:pt x="344" y="267"/>
                  </a:moveTo>
                  <a:cubicBezTo>
                    <a:pt x="344" y="267"/>
                    <a:pt x="316" y="269"/>
                    <a:pt x="293" y="248"/>
                  </a:cubicBezTo>
                  <a:cubicBezTo>
                    <a:pt x="270" y="227"/>
                    <a:pt x="267" y="195"/>
                    <a:pt x="267" y="195"/>
                  </a:cubicBezTo>
                  <a:cubicBezTo>
                    <a:pt x="287" y="146"/>
                    <a:pt x="276" y="87"/>
                    <a:pt x="235" y="49"/>
                  </a:cubicBezTo>
                  <a:cubicBezTo>
                    <a:pt x="182" y="0"/>
                    <a:pt x="99" y="3"/>
                    <a:pt x="49" y="56"/>
                  </a:cubicBezTo>
                  <a:cubicBezTo>
                    <a:pt x="0" y="109"/>
                    <a:pt x="3" y="192"/>
                    <a:pt x="56" y="241"/>
                  </a:cubicBezTo>
                  <a:cubicBezTo>
                    <a:pt x="98" y="280"/>
                    <a:pt x="157" y="286"/>
                    <a:pt x="204" y="262"/>
                  </a:cubicBezTo>
                  <a:cubicBezTo>
                    <a:pt x="204" y="262"/>
                    <a:pt x="229" y="250"/>
                    <a:pt x="260" y="279"/>
                  </a:cubicBezTo>
                  <a:cubicBezTo>
                    <a:pt x="287" y="304"/>
                    <a:pt x="282" y="334"/>
                    <a:pt x="282" y="334"/>
                  </a:cubicBezTo>
                  <a:cubicBezTo>
                    <a:pt x="273" y="368"/>
                    <a:pt x="283" y="406"/>
                    <a:pt x="310" y="432"/>
                  </a:cubicBezTo>
                  <a:cubicBezTo>
                    <a:pt x="350" y="468"/>
                    <a:pt x="412" y="466"/>
                    <a:pt x="449" y="426"/>
                  </a:cubicBezTo>
                  <a:cubicBezTo>
                    <a:pt x="485" y="387"/>
                    <a:pt x="483" y="325"/>
                    <a:pt x="443" y="288"/>
                  </a:cubicBezTo>
                  <a:cubicBezTo>
                    <a:pt x="416" y="262"/>
                    <a:pt x="378" y="256"/>
                    <a:pt x="344" y="26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" name="Freeform 12"/>
            <p:cNvSpPr>
              <a:spLocks/>
            </p:cNvSpPr>
            <p:nvPr/>
          </p:nvSpPr>
          <p:spPr bwMode="auto">
            <a:xfrm rot="20700000">
              <a:off x="3528395" y="2567434"/>
              <a:ext cx="2330618" cy="2247527"/>
            </a:xfrm>
            <a:custGeom>
              <a:avLst/>
              <a:gdLst>
                <a:gd name="T0" fmla="*/ 344 w 486"/>
                <a:gd name="T1" fmla="*/ 266 h 467"/>
                <a:gd name="T2" fmla="*/ 293 w 486"/>
                <a:gd name="T3" fmla="*/ 247 h 467"/>
                <a:gd name="T4" fmla="*/ 266 w 486"/>
                <a:gd name="T5" fmla="*/ 195 h 467"/>
                <a:gd name="T6" fmla="*/ 234 w 486"/>
                <a:gd name="T7" fmla="*/ 49 h 467"/>
                <a:gd name="T8" fmla="*/ 48 w 486"/>
                <a:gd name="T9" fmla="*/ 57 h 467"/>
                <a:gd name="T10" fmla="*/ 56 w 486"/>
                <a:gd name="T11" fmla="*/ 242 h 467"/>
                <a:gd name="T12" fmla="*/ 204 w 486"/>
                <a:gd name="T13" fmla="*/ 262 h 467"/>
                <a:gd name="T14" fmla="*/ 260 w 486"/>
                <a:gd name="T15" fmla="*/ 278 h 467"/>
                <a:gd name="T16" fmla="*/ 282 w 486"/>
                <a:gd name="T17" fmla="*/ 334 h 467"/>
                <a:gd name="T18" fmla="*/ 311 w 486"/>
                <a:gd name="T19" fmla="*/ 431 h 467"/>
                <a:gd name="T20" fmla="*/ 449 w 486"/>
                <a:gd name="T21" fmla="*/ 425 h 467"/>
                <a:gd name="T22" fmla="*/ 444 w 486"/>
                <a:gd name="T23" fmla="*/ 286 h 467"/>
                <a:gd name="T24" fmla="*/ 344 w 486"/>
                <a:gd name="T25" fmla="*/ 266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86" h="467">
                  <a:moveTo>
                    <a:pt x="344" y="266"/>
                  </a:moveTo>
                  <a:cubicBezTo>
                    <a:pt x="344" y="266"/>
                    <a:pt x="316" y="268"/>
                    <a:pt x="293" y="247"/>
                  </a:cubicBezTo>
                  <a:cubicBezTo>
                    <a:pt x="270" y="226"/>
                    <a:pt x="266" y="195"/>
                    <a:pt x="266" y="195"/>
                  </a:cubicBezTo>
                  <a:cubicBezTo>
                    <a:pt x="286" y="145"/>
                    <a:pt x="275" y="87"/>
                    <a:pt x="234" y="49"/>
                  </a:cubicBezTo>
                  <a:cubicBezTo>
                    <a:pt x="180" y="0"/>
                    <a:pt x="97" y="3"/>
                    <a:pt x="48" y="57"/>
                  </a:cubicBezTo>
                  <a:cubicBezTo>
                    <a:pt x="0" y="110"/>
                    <a:pt x="3" y="193"/>
                    <a:pt x="56" y="242"/>
                  </a:cubicBezTo>
                  <a:cubicBezTo>
                    <a:pt x="98" y="280"/>
                    <a:pt x="157" y="286"/>
                    <a:pt x="204" y="262"/>
                  </a:cubicBezTo>
                  <a:cubicBezTo>
                    <a:pt x="204" y="262"/>
                    <a:pt x="229" y="249"/>
                    <a:pt x="260" y="278"/>
                  </a:cubicBezTo>
                  <a:cubicBezTo>
                    <a:pt x="287" y="303"/>
                    <a:pt x="282" y="334"/>
                    <a:pt x="282" y="334"/>
                  </a:cubicBezTo>
                  <a:cubicBezTo>
                    <a:pt x="273" y="368"/>
                    <a:pt x="283" y="405"/>
                    <a:pt x="311" y="431"/>
                  </a:cubicBezTo>
                  <a:cubicBezTo>
                    <a:pt x="351" y="467"/>
                    <a:pt x="413" y="465"/>
                    <a:pt x="449" y="425"/>
                  </a:cubicBezTo>
                  <a:cubicBezTo>
                    <a:pt x="486" y="385"/>
                    <a:pt x="483" y="323"/>
                    <a:pt x="444" y="286"/>
                  </a:cubicBezTo>
                  <a:cubicBezTo>
                    <a:pt x="416" y="261"/>
                    <a:pt x="377" y="254"/>
                    <a:pt x="344" y="26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5049740" y="1512576"/>
            <a:ext cx="3287637" cy="3474571"/>
            <a:chOff x="2251543" y="2706350"/>
            <a:chExt cx="2245500" cy="2373178"/>
          </a:xfrm>
        </p:grpSpPr>
        <p:sp>
          <p:nvSpPr>
            <p:cNvPr id="8" name="Freeform 13"/>
            <p:cNvSpPr>
              <a:spLocks/>
            </p:cNvSpPr>
            <p:nvPr/>
          </p:nvSpPr>
          <p:spPr bwMode="auto">
            <a:xfrm rot="900000">
              <a:off x="2251543" y="2744856"/>
              <a:ext cx="2245500" cy="2334672"/>
            </a:xfrm>
            <a:custGeom>
              <a:avLst/>
              <a:gdLst>
                <a:gd name="T0" fmla="*/ 267 w 468"/>
                <a:gd name="T1" fmla="*/ 141 h 485"/>
                <a:gd name="T2" fmla="*/ 248 w 468"/>
                <a:gd name="T3" fmla="*/ 192 h 485"/>
                <a:gd name="T4" fmla="*/ 195 w 468"/>
                <a:gd name="T5" fmla="*/ 218 h 485"/>
                <a:gd name="T6" fmla="*/ 49 w 468"/>
                <a:gd name="T7" fmla="*/ 250 h 485"/>
                <a:gd name="T8" fmla="*/ 56 w 468"/>
                <a:gd name="T9" fmla="*/ 436 h 485"/>
                <a:gd name="T10" fmla="*/ 241 w 468"/>
                <a:gd name="T11" fmla="*/ 429 h 485"/>
                <a:gd name="T12" fmla="*/ 262 w 468"/>
                <a:gd name="T13" fmla="*/ 281 h 485"/>
                <a:gd name="T14" fmla="*/ 279 w 468"/>
                <a:gd name="T15" fmla="*/ 225 h 485"/>
                <a:gd name="T16" fmla="*/ 334 w 468"/>
                <a:gd name="T17" fmla="*/ 203 h 485"/>
                <a:gd name="T18" fmla="*/ 432 w 468"/>
                <a:gd name="T19" fmla="*/ 175 h 485"/>
                <a:gd name="T20" fmla="*/ 426 w 468"/>
                <a:gd name="T21" fmla="*/ 36 h 485"/>
                <a:gd name="T22" fmla="*/ 288 w 468"/>
                <a:gd name="T23" fmla="*/ 42 h 485"/>
                <a:gd name="T24" fmla="*/ 267 w 468"/>
                <a:gd name="T25" fmla="*/ 141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8" h="485">
                  <a:moveTo>
                    <a:pt x="267" y="141"/>
                  </a:moveTo>
                  <a:cubicBezTo>
                    <a:pt x="267" y="141"/>
                    <a:pt x="269" y="169"/>
                    <a:pt x="248" y="192"/>
                  </a:cubicBezTo>
                  <a:cubicBezTo>
                    <a:pt x="227" y="215"/>
                    <a:pt x="195" y="218"/>
                    <a:pt x="195" y="218"/>
                  </a:cubicBezTo>
                  <a:cubicBezTo>
                    <a:pt x="146" y="198"/>
                    <a:pt x="87" y="209"/>
                    <a:pt x="49" y="250"/>
                  </a:cubicBezTo>
                  <a:cubicBezTo>
                    <a:pt x="0" y="303"/>
                    <a:pt x="3" y="386"/>
                    <a:pt x="56" y="436"/>
                  </a:cubicBezTo>
                  <a:cubicBezTo>
                    <a:pt x="109" y="485"/>
                    <a:pt x="192" y="482"/>
                    <a:pt x="241" y="429"/>
                  </a:cubicBezTo>
                  <a:cubicBezTo>
                    <a:pt x="279" y="387"/>
                    <a:pt x="286" y="328"/>
                    <a:pt x="262" y="281"/>
                  </a:cubicBezTo>
                  <a:cubicBezTo>
                    <a:pt x="262" y="281"/>
                    <a:pt x="250" y="256"/>
                    <a:pt x="279" y="225"/>
                  </a:cubicBezTo>
                  <a:cubicBezTo>
                    <a:pt x="304" y="198"/>
                    <a:pt x="334" y="203"/>
                    <a:pt x="334" y="203"/>
                  </a:cubicBezTo>
                  <a:cubicBezTo>
                    <a:pt x="368" y="212"/>
                    <a:pt x="406" y="203"/>
                    <a:pt x="432" y="175"/>
                  </a:cubicBezTo>
                  <a:cubicBezTo>
                    <a:pt x="468" y="135"/>
                    <a:pt x="466" y="73"/>
                    <a:pt x="426" y="36"/>
                  </a:cubicBezTo>
                  <a:cubicBezTo>
                    <a:pt x="387" y="0"/>
                    <a:pt x="325" y="2"/>
                    <a:pt x="288" y="42"/>
                  </a:cubicBezTo>
                  <a:cubicBezTo>
                    <a:pt x="262" y="69"/>
                    <a:pt x="256" y="108"/>
                    <a:pt x="267" y="141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9" name="Freeform 14"/>
            <p:cNvSpPr>
              <a:spLocks/>
            </p:cNvSpPr>
            <p:nvPr/>
          </p:nvSpPr>
          <p:spPr bwMode="auto">
            <a:xfrm rot="900000">
              <a:off x="2251543" y="2706350"/>
              <a:ext cx="2245500" cy="2342778"/>
            </a:xfrm>
            <a:custGeom>
              <a:avLst/>
              <a:gdLst>
                <a:gd name="T0" fmla="*/ 267 w 468"/>
                <a:gd name="T1" fmla="*/ 142 h 487"/>
                <a:gd name="T2" fmla="*/ 248 w 468"/>
                <a:gd name="T3" fmla="*/ 193 h 487"/>
                <a:gd name="T4" fmla="*/ 195 w 468"/>
                <a:gd name="T5" fmla="*/ 220 h 487"/>
                <a:gd name="T6" fmla="*/ 49 w 468"/>
                <a:gd name="T7" fmla="*/ 253 h 487"/>
                <a:gd name="T8" fmla="*/ 57 w 468"/>
                <a:gd name="T9" fmla="*/ 438 h 487"/>
                <a:gd name="T10" fmla="*/ 242 w 468"/>
                <a:gd name="T11" fmla="*/ 430 h 487"/>
                <a:gd name="T12" fmla="*/ 263 w 468"/>
                <a:gd name="T13" fmla="*/ 282 h 487"/>
                <a:gd name="T14" fmla="*/ 279 w 468"/>
                <a:gd name="T15" fmla="*/ 227 h 487"/>
                <a:gd name="T16" fmla="*/ 334 w 468"/>
                <a:gd name="T17" fmla="*/ 204 h 487"/>
                <a:gd name="T18" fmla="*/ 431 w 468"/>
                <a:gd name="T19" fmla="*/ 176 h 487"/>
                <a:gd name="T20" fmla="*/ 425 w 468"/>
                <a:gd name="T21" fmla="*/ 37 h 487"/>
                <a:gd name="T22" fmla="*/ 287 w 468"/>
                <a:gd name="T23" fmla="*/ 43 h 487"/>
                <a:gd name="T24" fmla="*/ 267 w 468"/>
                <a:gd name="T25" fmla="*/ 142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8" h="487">
                  <a:moveTo>
                    <a:pt x="267" y="142"/>
                  </a:moveTo>
                  <a:cubicBezTo>
                    <a:pt x="267" y="142"/>
                    <a:pt x="269" y="170"/>
                    <a:pt x="248" y="193"/>
                  </a:cubicBezTo>
                  <a:cubicBezTo>
                    <a:pt x="227" y="216"/>
                    <a:pt x="195" y="220"/>
                    <a:pt x="195" y="220"/>
                  </a:cubicBezTo>
                  <a:cubicBezTo>
                    <a:pt x="146" y="200"/>
                    <a:pt x="87" y="211"/>
                    <a:pt x="49" y="253"/>
                  </a:cubicBezTo>
                  <a:cubicBezTo>
                    <a:pt x="0" y="306"/>
                    <a:pt x="4" y="389"/>
                    <a:pt x="57" y="438"/>
                  </a:cubicBezTo>
                  <a:cubicBezTo>
                    <a:pt x="110" y="487"/>
                    <a:pt x="193" y="483"/>
                    <a:pt x="242" y="430"/>
                  </a:cubicBezTo>
                  <a:cubicBezTo>
                    <a:pt x="280" y="389"/>
                    <a:pt x="287" y="329"/>
                    <a:pt x="263" y="282"/>
                  </a:cubicBezTo>
                  <a:cubicBezTo>
                    <a:pt x="263" y="282"/>
                    <a:pt x="250" y="258"/>
                    <a:pt x="279" y="227"/>
                  </a:cubicBezTo>
                  <a:cubicBezTo>
                    <a:pt x="303" y="200"/>
                    <a:pt x="334" y="204"/>
                    <a:pt x="334" y="204"/>
                  </a:cubicBezTo>
                  <a:cubicBezTo>
                    <a:pt x="368" y="213"/>
                    <a:pt x="406" y="203"/>
                    <a:pt x="431" y="176"/>
                  </a:cubicBezTo>
                  <a:cubicBezTo>
                    <a:pt x="468" y="136"/>
                    <a:pt x="465" y="74"/>
                    <a:pt x="425" y="37"/>
                  </a:cubicBezTo>
                  <a:cubicBezTo>
                    <a:pt x="386" y="0"/>
                    <a:pt x="323" y="3"/>
                    <a:pt x="287" y="43"/>
                  </a:cubicBezTo>
                  <a:cubicBezTo>
                    <a:pt x="261" y="71"/>
                    <a:pt x="255" y="109"/>
                    <a:pt x="267" y="1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5298841" y="3107126"/>
            <a:ext cx="1278857" cy="1341165"/>
            <a:chOff x="2409856" y="3770650"/>
            <a:chExt cx="873476" cy="916034"/>
          </a:xfrm>
        </p:grpSpPr>
        <p:sp>
          <p:nvSpPr>
            <p:cNvPr id="11" name="Freeform 17"/>
            <p:cNvSpPr>
              <a:spLocks/>
            </p:cNvSpPr>
            <p:nvPr/>
          </p:nvSpPr>
          <p:spPr bwMode="auto">
            <a:xfrm>
              <a:off x="2413910" y="3809155"/>
              <a:ext cx="869422" cy="877529"/>
            </a:xfrm>
            <a:custGeom>
              <a:avLst/>
              <a:gdLst>
                <a:gd name="T0" fmla="*/ 181 w 181"/>
                <a:gd name="T1" fmla="*/ 90 h 182"/>
                <a:gd name="T2" fmla="*/ 91 w 181"/>
                <a:gd name="T3" fmla="*/ 181 h 182"/>
                <a:gd name="T4" fmla="*/ 0 w 181"/>
                <a:gd name="T5" fmla="*/ 92 h 182"/>
                <a:gd name="T6" fmla="*/ 89 w 181"/>
                <a:gd name="T7" fmla="*/ 1 h 182"/>
                <a:gd name="T8" fmla="*/ 181 w 181"/>
                <a:gd name="T9" fmla="*/ 9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81" y="90"/>
                  </a:moveTo>
                  <a:cubicBezTo>
                    <a:pt x="181" y="140"/>
                    <a:pt x="141" y="181"/>
                    <a:pt x="91" y="181"/>
                  </a:cubicBezTo>
                  <a:cubicBezTo>
                    <a:pt x="41" y="182"/>
                    <a:pt x="1" y="142"/>
                    <a:pt x="0" y="92"/>
                  </a:cubicBezTo>
                  <a:cubicBezTo>
                    <a:pt x="0" y="42"/>
                    <a:pt x="39" y="1"/>
                    <a:pt x="89" y="1"/>
                  </a:cubicBezTo>
                  <a:cubicBezTo>
                    <a:pt x="139" y="0"/>
                    <a:pt x="180" y="40"/>
                    <a:pt x="181" y="90"/>
                  </a:cubicBez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dirty="0">
                <a:solidFill>
                  <a:schemeClr val="accent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12" name="Freeform 18"/>
            <p:cNvSpPr>
              <a:spLocks/>
            </p:cNvSpPr>
            <p:nvPr/>
          </p:nvSpPr>
          <p:spPr bwMode="auto">
            <a:xfrm>
              <a:off x="2409856" y="3770650"/>
              <a:ext cx="867395" cy="871449"/>
            </a:xfrm>
            <a:custGeom>
              <a:avLst/>
              <a:gdLst>
                <a:gd name="T0" fmla="*/ 181 w 181"/>
                <a:gd name="T1" fmla="*/ 90 h 181"/>
                <a:gd name="T2" fmla="*/ 91 w 181"/>
                <a:gd name="T3" fmla="*/ 181 h 181"/>
                <a:gd name="T4" fmla="*/ 0 w 181"/>
                <a:gd name="T5" fmla="*/ 92 h 181"/>
                <a:gd name="T6" fmla="*/ 89 w 181"/>
                <a:gd name="T7" fmla="*/ 0 h 181"/>
                <a:gd name="T8" fmla="*/ 181 w 181"/>
                <a:gd name="T9" fmla="*/ 9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1">
                  <a:moveTo>
                    <a:pt x="181" y="90"/>
                  </a:moveTo>
                  <a:cubicBezTo>
                    <a:pt x="181" y="139"/>
                    <a:pt x="141" y="180"/>
                    <a:pt x="91" y="181"/>
                  </a:cubicBezTo>
                  <a:cubicBezTo>
                    <a:pt x="42" y="181"/>
                    <a:pt x="1" y="141"/>
                    <a:pt x="0" y="92"/>
                  </a:cubicBezTo>
                  <a:cubicBezTo>
                    <a:pt x="0" y="42"/>
                    <a:pt x="40" y="1"/>
                    <a:pt x="89" y="0"/>
                  </a:cubicBezTo>
                  <a:cubicBezTo>
                    <a:pt x="139" y="0"/>
                    <a:pt x="180" y="40"/>
                    <a:pt x="181" y="9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2800" dirty="0" smtClean="0">
                  <a:solidFill>
                    <a:schemeClr val="accent1"/>
                  </a:solidFill>
                  <a:latin typeface="linea-basic-10" charset="0"/>
                  <a:ea typeface="linea-basic-10" charset="0"/>
                  <a:cs typeface="linea-basic-10" charset="0"/>
                </a:rPr>
                <a:t>s</a:t>
              </a:r>
              <a:endParaRPr lang="en-US" sz="2800" dirty="0">
                <a:solidFill>
                  <a:schemeClr val="accent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7170536" y="1909840"/>
            <a:ext cx="1284789" cy="1338200"/>
            <a:chOff x="3686630" y="2956237"/>
            <a:chExt cx="877528" cy="914008"/>
          </a:xfrm>
        </p:grpSpPr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3690683" y="2998796"/>
              <a:ext cx="873475" cy="871449"/>
            </a:xfrm>
            <a:custGeom>
              <a:avLst/>
              <a:gdLst>
                <a:gd name="T0" fmla="*/ 181 w 182"/>
                <a:gd name="T1" fmla="*/ 90 h 181"/>
                <a:gd name="T2" fmla="*/ 92 w 182"/>
                <a:gd name="T3" fmla="*/ 181 h 181"/>
                <a:gd name="T4" fmla="*/ 1 w 182"/>
                <a:gd name="T5" fmla="*/ 91 h 181"/>
                <a:gd name="T6" fmla="*/ 90 w 182"/>
                <a:gd name="T7" fmla="*/ 0 h 181"/>
                <a:gd name="T8" fmla="*/ 181 w 182"/>
                <a:gd name="T9" fmla="*/ 9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2" h="181">
                  <a:moveTo>
                    <a:pt x="181" y="90"/>
                  </a:moveTo>
                  <a:cubicBezTo>
                    <a:pt x="182" y="139"/>
                    <a:pt x="142" y="180"/>
                    <a:pt x="92" y="181"/>
                  </a:cubicBezTo>
                  <a:cubicBezTo>
                    <a:pt x="42" y="181"/>
                    <a:pt x="1" y="141"/>
                    <a:pt x="1" y="91"/>
                  </a:cubicBezTo>
                  <a:cubicBezTo>
                    <a:pt x="0" y="42"/>
                    <a:pt x="40" y="1"/>
                    <a:pt x="90" y="0"/>
                  </a:cubicBezTo>
                  <a:cubicBezTo>
                    <a:pt x="140" y="0"/>
                    <a:pt x="180" y="40"/>
                    <a:pt x="181" y="90"/>
                  </a:cubicBez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dirty="0">
                <a:solidFill>
                  <a:schemeClr val="accent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3686630" y="2956237"/>
              <a:ext cx="871449" cy="875502"/>
            </a:xfrm>
            <a:custGeom>
              <a:avLst/>
              <a:gdLst>
                <a:gd name="T0" fmla="*/ 181 w 182"/>
                <a:gd name="T1" fmla="*/ 90 h 182"/>
                <a:gd name="T2" fmla="*/ 92 w 182"/>
                <a:gd name="T3" fmla="*/ 181 h 182"/>
                <a:gd name="T4" fmla="*/ 1 w 182"/>
                <a:gd name="T5" fmla="*/ 92 h 182"/>
                <a:gd name="T6" fmla="*/ 90 w 182"/>
                <a:gd name="T7" fmla="*/ 1 h 182"/>
                <a:gd name="T8" fmla="*/ 181 w 182"/>
                <a:gd name="T9" fmla="*/ 9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2" h="182">
                  <a:moveTo>
                    <a:pt x="181" y="90"/>
                  </a:moveTo>
                  <a:cubicBezTo>
                    <a:pt x="182" y="140"/>
                    <a:pt x="142" y="181"/>
                    <a:pt x="92" y="181"/>
                  </a:cubicBezTo>
                  <a:cubicBezTo>
                    <a:pt x="42" y="182"/>
                    <a:pt x="1" y="142"/>
                    <a:pt x="1" y="92"/>
                  </a:cubicBezTo>
                  <a:cubicBezTo>
                    <a:pt x="0" y="42"/>
                    <a:pt x="40" y="2"/>
                    <a:pt x="90" y="1"/>
                  </a:cubicBezTo>
                  <a:cubicBezTo>
                    <a:pt x="140" y="0"/>
                    <a:pt x="181" y="40"/>
                    <a:pt x="181" y="9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2800" dirty="0" smtClean="0">
                  <a:solidFill>
                    <a:schemeClr val="accent2"/>
                  </a:solidFill>
                  <a:latin typeface="linea-basic-10" charset="0"/>
                  <a:ea typeface="linea-basic-10" charset="0"/>
                  <a:cs typeface="linea-basic-10" charset="0"/>
                </a:rPr>
                <a:t>c</a:t>
              </a:r>
              <a:endParaRPr lang="en-US" sz="2800" dirty="0">
                <a:solidFill>
                  <a:schemeClr val="accent2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9048166" y="3001444"/>
            <a:ext cx="1278856" cy="1332266"/>
            <a:chOff x="5039090" y="3655056"/>
            <a:chExt cx="873475" cy="909955"/>
          </a:xfrm>
        </p:grpSpPr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43143" y="3693562"/>
              <a:ext cx="869422" cy="871449"/>
            </a:xfrm>
            <a:custGeom>
              <a:avLst/>
              <a:gdLst>
                <a:gd name="T0" fmla="*/ 181 w 181"/>
                <a:gd name="T1" fmla="*/ 90 h 181"/>
                <a:gd name="T2" fmla="*/ 91 w 181"/>
                <a:gd name="T3" fmla="*/ 181 h 181"/>
                <a:gd name="T4" fmla="*/ 0 w 181"/>
                <a:gd name="T5" fmla="*/ 92 h 181"/>
                <a:gd name="T6" fmla="*/ 89 w 181"/>
                <a:gd name="T7" fmla="*/ 0 h 181"/>
                <a:gd name="T8" fmla="*/ 181 w 181"/>
                <a:gd name="T9" fmla="*/ 9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1">
                  <a:moveTo>
                    <a:pt x="181" y="90"/>
                  </a:moveTo>
                  <a:cubicBezTo>
                    <a:pt x="181" y="140"/>
                    <a:pt x="141" y="180"/>
                    <a:pt x="91" y="181"/>
                  </a:cubicBezTo>
                  <a:cubicBezTo>
                    <a:pt x="42" y="181"/>
                    <a:pt x="1" y="141"/>
                    <a:pt x="0" y="92"/>
                  </a:cubicBezTo>
                  <a:cubicBezTo>
                    <a:pt x="0" y="42"/>
                    <a:pt x="40" y="1"/>
                    <a:pt x="89" y="0"/>
                  </a:cubicBezTo>
                  <a:cubicBezTo>
                    <a:pt x="139" y="0"/>
                    <a:pt x="180" y="40"/>
                    <a:pt x="181" y="90"/>
                  </a:cubicBez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dirty="0">
                <a:solidFill>
                  <a:schemeClr val="accent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039090" y="3655056"/>
              <a:ext cx="867395" cy="871449"/>
            </a:xfrm>
            <a:custGeom>
              <a:avLst/>
              <a:gdLst>
                <a:gd name="T0" fmla="*/ 181 w 181"/>
                <a:gd name="T1" fmla="*/ 89 h 181"/>
                <a:gd name="T2" fmla="*/ 92 w 181"/>
                <a:gd name="T3" fmla="*/ 181 h 181"/>
                <a:gd name="T4" fmla="*/ 0 w 181"/>
                <a:gd name="T5" fmla="*/ 91 h 181"/>
                <a:gd name="T6" fmla="*/ 90 w 181"/>
                <a:gd name="T7" fmla="*/ 0 h 181"/>
                <a:gd name="T8" fmla="*/ 181 w 181"/>
                <a:gd name="T9" fmla="*/ 89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1">
                  <a:moveTo>
                    <a:pt x="181" y="89"/>
                  </a:moveTo>
                  <a:cubicBezTo>
                    <a:pt x="181" y="139"/>
                    <a:pt x="141" y="180"/>
                    <a:pt x="92" y="181"/>
                  </a:cubicBezTo>
                  <a:cubicBezTo>
                    <a:pt x="42" y="181"/>
                    <a:pt x="1" y="141"/>
                    <a:pt x="0" y="91"/>
                  </a:cubicBezTo>
                  <a:cubicBezTo>
                    <a:pt x="0" y="42"/>
                    <a:pt x="40" y="1"/>
                    <a:pt x="90" y="0"/>
                  </a:cubicBezTo>
                  <a:cubicBezTo>
                    <a:pt x="139" y="0"/>
                    <a:pt x="180" y="40"/>
                    <a:pt x="181" y="8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2800" dirty="0" smtClean="0">
                  <a:solidFill>
                    <a:schemeClr val="accent3"/>
                  </a:solidFill>
                  <a:latin typeface="linea-basic-10" charset="0"/>
                  <a:ea typeface="linea-basic-10" charset="0"/>
                  <a:cs typeface="linea-basic-10" charset="0"/>
                </a:rPr>
                <a:t>v</a:t>
              </a:r>
              <a:endParaRPr lang="en-US" sz="2800" dirty="0">
                <a:solidFill>
                  <a:schemeClr val="accent3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sp>
        <p:nvSpPr>
          <p:cNvPr id="19" name="Rectangle 18"/>
          <p:cNvSpPr/>
          <p:nvPr/>
        </p:nvSpPr>
        <p:spPr>
          <a:xfrm>
            <a:off x="4600763" y="4807797"/>
            <a:ext cx="2854286" cy="11880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Step 01</a:t>
            </a:r>
          </a:p>
          <a:p>
            <a:pPr algn="ct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>
                <a:latin typeface="Source Sans Pro" charset="0"/>
              </a:rPr>
              <a:t>. </a:t>
            </a:r>
            <a:r>
              <a:rPr lang="en-US" sz="1200" dirty="0" err="1">
                <a:latin typeface="Source Sans Pro" charset="0"/>
              </a:rPr>
              <a:t>Lorem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ipsum</a:t>
            </a:r>
            <a:r>
              <a:rPr lang="en-US" sz="1200" dirty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.</a:t>
            </a:r>
            <a:endParaRPr lang="en-US" sz="1200" dirty="0">
              <a:latin typeface="Source Sans Pro" charset="0"/>
            </a:endParaRPr>
          </a:p>
          <a:p>
            <a:pPr algn="ctr">
              <a:lnSpc>
                <a:spcPct val="90000"/>
              </a:lnSpc>
            </a:pPr>
            <a:endParaRPr lang="en-US" sz="1200" dirty="0" smtClean="0">
              <a:latin typeface="Source Sans Pro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8220772" y="4464716"/>
            <a:ext cx="2854286" cy="11880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Step 03</a:t>
            </a:r>
          </a:p>
          <a:p>
            <a:pPr algn="ct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>
                <a:latin typeface="Source Sans Pro" charset="0"/>
              </a:rPr>
              <a:t>. </a:t>
            </a:r>
            <a:r>
              <a:rPr lang="en-US" sz="1200" dirty="0" err="1">
                <a:latin typeface="Source Sans Pro" charset="0"/>
              </a:rPr>
              <a:t>Lorem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ipsum</a:t>
            </a:r>
            <a:r>
              <a:rPr lang="en-US" sz="1200" dirty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.</a:t>
            </a:r>
            <a:endParaRPr lang="en-US" sz="1200" dirty="0">
              <a:latin typeface="Source Sans Pro" charset="0"/>
            </a:endParaRPr>
          </a:p>
          <a:p>
            <a:pPr algn="ctr">
              <a:lnSpc>
                <a:spcPct val="90000"/>
              </a:lnSpc>
            </a:pPr>
            <a:endParaRPr lang="en-US" sz="1200" dirty="0" smtClean="0">
              <a:latin typeface="Source Sans Pro" charset="0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6267348" y="635428"/>
            <a:ext cx="2780818" cy="11326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>
                <a:latin typeface="Source Sans Pro" charset="0"/>
              </a:rPr>
              <a:t>. </a:t>
            </a:r>
            <a:endParaRPr lang="en-US" sz="1200" dirty="0" smtClean="0">
              <a:latin typeface="Source Sans Pro" charset="0"/>
            </a:endParaRPr>
          </a:p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Step 02</a:t>
            </a:r>
            <a:endParaRPr lang="en-US" sz="1200" dirty="0" smtClean="0">
              <a:latin typeface="Bebas Neue" charset="0"/>
              <a:ea typeface="Bebas Neue" charset="0"/>
              <a:cs typeface="Bebas Neue" charset="0"/>
            </a:endParaRPr>
          </a:p>
          <a:p>
            <a:pPr algn="ctr">
              <a:lnSpc>
                <a:spcPct val="90000"/>
              </a:lnSpc>
              <a:spcBef>
                <a:spcPts val="600"/>
              </a:spcBef>
            </a:pPr>
            <a:endParaRPr lang="en-US" sz="1200" dirty="0" smtClean="0">
              <a:latin typeface="Source Sans Pro" charset="0"/>
            </a:endParaRPr>
          </a:p>
        </p:txBody>
      </p:sp>
      <p:sp>
        <p:nvSpPr>
          <p:cNvPr id="22" name="Title 2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Three</a:t>
            </a:r>
            <a:br>
              <a:rPr lang="en-US" dirty="0" smtClean="0"/>
            </a:br>
            <a:r>
              <a:rPr lang="en-US" dirty="0" smtClean="0"/>
              <a:t>Step Process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687944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60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1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53" presetClass="entr" presetSubtype="16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53" presetClass="entr" presetSubtype="16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" dur="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75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53" presetClass="entr" presetSubtype="16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" dur="75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fill="hold" grpId="0" nodeType="withEffect" p14:presetBounceEnd="58000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30" dur="12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31" dur="12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4" fill="hold" grpId="0" nodeType="withEffect" p14:presetBounceEnd="58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34" dur="12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35" dur="12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1" fill="hold" grpId="0" nodeType="withEffect" p14:presetBounceEnd="58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38" dur="12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39" dur="12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9" grpId="0"/>
          <p:bldP spid="20" grpId="0"/>
          <p:bldP spid="2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53" presetClass="entr" presetSubtype="16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53" presetClass="entr" presetSubtype="16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" dur="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75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53" presetClass="entr" presetSubtype="16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" dur="75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12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12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4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12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12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1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12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12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9" grpId="0"/>
          <p:bldP spid="20" grpId="0"/>
          <p:bldP spid="21" grpId="0"/>
        </p:bldLst>
      </p:timing>
    </mc:Fallback>
  </mc:AlternateContent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" name="Group 44"/>
          <p:cNvGrpSpPr/>
          <p:nvPr/>
        </p:nvGrpSpPr>
        <p:grpSpPr>
          <a:xfrm>
            <a:off x="7531983" y="2470212"/>
            <a:ext cx="2245500" cy="2371151"/>
            <a:chOff x="7531983" y="2470212"/>
            <a:chExt cx="2245500" cy="2371151"/>
          </a:xfrm>
        </p:grpSpPr>
        <p:sp>
          <p:nvSpPr>
            <p:cNvPr id="5" name="Freeform 5"/>
            <p:cNvSpPr>
              <a:spLocks/>
            </p:cNvSpPr>
            <p:nvPr/>
          </p:nvSpPr>
          <p:spPr bwMode="auto">
            <a:xfrm rot="900000">
              <a:off x="7531983" y="2508718"/>
              <a:ext cx="2245500" cy="2332645"/>
            </a:xfrm>
            <a:custGeom>
              <a:avLst/>
              <a:gdLst>
                <a:gd name="T0" fmla="*/ 267 w 468"/>
                <a:gd name="T1" fmla="*/ 141 h 485"/>
                <a:gd name="T2" fmla="*/ 248 w 468"/>
                <a:gd name="T3" fmla="*/ 192 h 485"/>
                <a:gd name="T4" fmla="*/ 195 w 468"/>
                <a:gd name="T5" fmla="*/ 218 h 485"/>
                <a:gd name="T6" fmla="*/ 49 w 468"/>
                <a:gd name="T7" fmla="*/ 250 h 485"/>
                <a:gd name="T8" fmla="*/ 56 w 468"/>
                <a:gd name="T9" fmla="*/ 436 h 485"/>
                <a:gd name="T10" fmla="*/ 241 w 468"/>
                <a:gd name="T11" fmla="*/ 429 h 485"/>
                <a:gd name="T12" fmla="*/ 262 w 468"/>
                <a:gd name="T13" fmla="*/ 281 h 485"/>
                <a:gd name="T14" fmla="*/ 279 w 468"/>
                <a:gd name="T15" fmla="*/ 225 h 485"/>
                <a:gd name="T16" fmla="*/ 334 w 468"/>
                <a:gd name="T17" fmla="*/ 203 h 485"/>
                <a:gd name="T18" fmla="*/ 432 w 468"/>
                <a:gd name="T19" fmla="*/ 175 h 485"/>
                <a:gd name="T20" fmla="*/ 426 w 468"/>
                <a:gd name="T21" fmla="*/ 36 h 485"/>
                <a:gd name="T22" fmla="*/ 288 w 468"/>
                <a:gd name="T23" fmla="*/ 42 h 485"/>
                <a:gd name="T24" fmla="*/ 267 w 468"/>
                <a:gd name="T25" fmla="*/ 141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8" h="485">
                  <a:moveTo>
                    <a:pt x="267" y="141"/>
                  </a:moveTo>
                  <a:cubicBezTo>
                    <a:pt x="267" y="141"/>
                    <a:pt x="269" y="169"/>
                    <a:pt x="248" y="192"/>
                  </a:cubicBezTo>
                  <a:cubicBezTo>
                    <a:pt x="227" y="215"/>
                    <a:pt x="195" y="218"/>
                    <a:pt x="195" y="218"/>
                  </a:cubicBezTo>
                  <a:cubicBezTo>
                    <a:pt x="146" y="198"/>
                    <a:pt x="87" y="209"/>
                    <a:pt x="49" y="250"/>
                  </a:cubicBezTo>
                  <a:cubicBezTo>
                    <a:pt x="0" y="303"/>
                    <a:pt x="3" y="386"/>
                    <a:pt x="56" y="436"/>
                  </a:cubicBezTo>
                  <a:cubicBezTo>
                    <a:pt x="109" y="485"/>
                    <a:pt x="192" y="482"/>
                    <a:pt x="241" y="429"/>
                  </a:cubicBezTo>
                  <a:cubicBezTo>
                    <a:pt x="280" y="387"/>
                    <a:pt x="286" y="328"/>
                    <a:pt x="262" y="281"/>
                  </a:cubicBezTo>
                  <a:cubicBezTo>
                    <a:pt x="262" y="281"/>
                    <a:pt x="250" y="256"/>
                    <a:pt x="279" y="225"/>
                  </a:cubicBezTo>
                  <a:cubicBezTo>
                    <a:pt x="304" y="198"/>
                    <a:pt x="334" y="203"/>
                    <a:pt x="334" y="203"/>
                  </a:cubicBezTo>
                  <a:cubicBezTo>
                    <a:pt x="368" y="212"/>
                    <a:pt x="406" y="202"/>
                    <a:pt x="432" y="175"/>
                  </a:cubicBezTo>
                  <a:cubicBezTo>
                    <a:pt x="468" y="135"/>
                    <a:pt x="466" y="73"/>
                    <a:pt x="426" y="36"/>
                  </a:cubicBezTo>
                  <a:cubicBezTo>
                    <a:pt x="387" y="0"/>
                    <a:pt x="325" y="2"/>
                    <a:pt x="288" y="42"/>
                  </a:cubicBezTo>
                  <a:cubicBezTo>
                    <a:pt x="262" y="69"/>
                    <a:pt x="256" y="107"/>
                    <a:pt x="267" y="14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 rot="900000">
              <a:off x="7531983" y="2470212"/>
              <a:ext cx="2245500" cy="2342778"/>
            </a:xfrm>
            <a:custGeom>
              <a:avLst/>
              <a:gdLst>
                <a:gd name="T0" fmla="*/ 267 w 468"/>
                <a:gd name="T1" fmla="*/ 142 h 487"/>
                <a:gd name="T2" fmla="*/ 248 w 468"/>
                <a:gd name="T3" fmla="*/ 193 h 487"/>
                <a:gd name="T4" fmla="*/ 195 w 468"/>
                <a:gd name="T5" fmla="*/ 220 h 487"/>
                <a:gd name="T6" fmla="*/ 49 w 468"/>
                <a:gd name="T7" fmla="*/ 253 h 487"/>
                <a:gd name="T8" fmla="*/ 57 w 468"/>
                <a:gd name="T9" fmla="*/ 438 h 487"/>
                <a:gd name="T10" fmla="*/ 242 w 468"/>
                <a:gd name="T11" fmla="*/ 430 h 487"/>
                <a:gd name="T12" fmla="*/ 263 w 468"/>
                <a:gd name="T13" fmla="*/ 282 h 487"/>
                <a:gd name="T14" fmla="*/ 279 w 468"/>
                <a:gd name="T15" fmla="*/ 226 h 487"/>
                <a:gd name="T16" fmla="*/ 334 w 468"/>
                <a:gd name="T17" fmla="*/ 204 h 487"/>
                <a:gd name="T18" fmla="*/ 431 w 468"/>
                <a:gd name="T19" fmla="*/ 176 h 487"/>
                <a:gd name="T20" fmla="*/ 425 w 468"/>
                <a:gd name="T21" fmla="*/ 37 h 487"/>
                <a:gd name="T22" fmla="*/ 287 w 468"/>
                <a:gd name="T23" fmla="*/ 43 h 487"/>
                <a:gd name="T24" fmla="*/ 267 w 468"/>
                <a:gd name="T25" fmla="*/ 142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8" h="487">
                  <a:moveTo>
                    <a:pt x="267" y="142"/>
                  </a:moveTo>
                  <a:cubicBezTo>
                    <a:pt x="267" y="142"/>
                    <a:pt x="269" y="170"/>
                    <a:pt x="248" y="193"/>
                  </a:cubicBezTo>
                  <a:cubicBezTo>
                    <a:pt x="227" y="216"/>
                    <a:pt x="195" y="220"/>
                    <a:pt x="195" y="220"/>
                  </a:cubicBezTo>
                  <a:cubicBezTo>
                    <a:pt x="146" y="200"/>
                    <a:pt x="87" y="211"/>
                    <a:pt x="49" y="253"/>
                  </a:cubicBezTo>
                  <a:cubicBezTo>
                    <a:pt x="0" y="306"/>
                    <a:pt x="4" y="389"/>
                    <a:pt x="57" y="438"/>
                  </a:cubicBezTo>
                  <a:cubicBezTo>
                    <a:pt x="110" y="487"/>
                    <a:pt x="193" y="483"/>
                    <a:pt x="242" y="430"/>
                  </a:cubicBezTo>
                  <a:cubicBezTo>
                    <a:pt x="280" y="389"/>
                    <a:pt x="287" y="329"/>
                    <a:pt x="263" y="282"/>
                  </a:cubicBezTo>
                  <a:cubicBezTo>
                    <a:pt x="263" y="282"/>
                    <a:pt x="250" y="258"/>
                    <a:pt x="279" y="226"/>
                  </a:cubicBezTo>
                  <a:cubicBezTo>
                    <a:pt x="303" y="199"/>
                    <a:pt x="334" y="204"/>
                    <a:pt x="334" y="204"/>
                  </a:cubicBezTo>
                  <a:cubicBezTo>
                    <a:pt x="368" y="213"/>
                    <a:pt x="406" y="203"/>
                    <a:pt x="431" y="176"/>
                  </a:cubicBezTo>
                  <a:cubicBezTo>
                    <a:pt x="468" y="136"/>
                    <a:pt x="465" y="74"/>
                    <a:pt x="425" y="37"/>
                  </a:cubicBezTo>
                  <a:cubicBezTo>
                    <a:pt x="386" y="0"/>
                    <a:pt x="323" y="3"/>
                    <a:pt x="287" y="43"/>
                  </a:cubicBezTo>
                  <a:cubicBezTo>
                    <a:pt x="261" y="70"/>
                    <a:pt x="255" y="109"/>
                    <a:pt x="267" y="14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6168371" y="2434826"/>
            <a:ext cx="2332645" cy="2286032"/>
            <a:chOff x="6168371" y="2434826"/>
            <a:chExt cx="2332645" cy="2286032"/>
          </a:xfrm>
        </p:grpSpPr>
        <p:sp>
          <p:nvSpPr>
            <p:cNvPr id="16" name="Freeform 7"/>
            <p:cNvSpPr>
              <a:spLocks/>
            </p:cNvSpPr>
            <p:nvPr/>
          </p:nvSpPr>
          <p:spPr bwMode="auto">
            <a:xfrm rot="20700000">
              <a:off x="6174451" y="2469278"/>
              <a:ext cx="2326565" cy="2251580"/>
            </a:xfrm>
            <a:custGeom>
              <a:avLst/>
              <a:gdLst>
                <a:gd name="T0" fmla="*/ 344 w 485"/>
                <a:gd name="T1" fmla="*/ 267 h 468"/>
                <a:gd name="T2" fmla="*/ 293 w 485"/>
                <a:gd name="T3" fmla="*/ 248 h 468"/>
                <a:gd name="T4" fmla="*/ 266 w 485"/>
                <a:gd name="T5" fmla="*/ 195 h 468"/>
                <a:gd name="T6" fmla="*/ 234 w 485"/>
                <a:gd name="T7" fmla="*/ 49 h 468"/>
                <a:gd name="T8" fmla="*/ 49 w 485"/>
                <a:gd name="T9" fmla="*/ 56 h 468"/>
                <a:gd name="T10" fmla="*/ 56 w 485"/>
                <a:gd name="T11" fmla="*/ 241 h 468"/>
                <a:gd name="T12" fmla="*/ 204 w 485"/>
                <a:gd name="T13" fmla="*/ 262 h 468"/>
                <a:gd name="T14" fmla="*/ 259 w 485"/>
                <a:gd name="T15" fmla="*/ 278 h 468"/>
                <a:gd name="T16" fmla="*/ 282 w 485"/>
                <a:gd name="T17" fmla="*/ 334 h 468"/>
                <a:gd name="T18" fmla="*/ 310 w 485"/>
                <a:gd name="T19" fmla="*/ 431 h 468"/>
                <a:gd name="T20" fmla="*/ 448 w 485"/>
                <a:gd name="T21" fmla="*/ 426 h 468"/>
                <a:gd name="T22" fmla="*/ 443 w 485"/>
                <a:gd name="T23" fmla="*/ 287 h 468"/>
                <a:gd name="T24" fmla="*/ 344 w 485"/>
                <a:gd name="T25" fmla="*/ 267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85" h="468">
                  <a:moveTo>
                    <a:pt x="344" y="267"/>
                  </a:moveTo>
                  <a:cubicBezTo>
                    <a:pt x="344" y="267"/>
                    <a:pt x="316" y="269"/>
                    <a:pt x="293" y="248"/>
                  </a:cubicBezTo>
                  <a:cubicBezTo>
                    <a:pt x="270" y="226"/>
                    <a:pt x="266" y="195"/>
                    <a:pt x="266" y="195"/>
                  </a:cubicBezTo>
                  <a:cubicBezTo>
                    <a:pt x="286" y="146"/>
                    <a:pt x="275" y="87"/>
                    <a:pt x="234" y="49"/>
                  </a:cubicBezTo>
                  <a:cubicBezTo>
                    <a:pt x="181" y="0"/>
                    <a:pt x="98" y="3"/>
                    <a:pt x="49" y="56"/>
                  </a:cubicBezTo>
                  <a:cubicBezTo>
                    <a:pt x="0" y="109"/>
                    <a:pt x="3" y="192"/>
                    <a:pt x="56" y="241"/>
                  </a:cubicBezTo>
                  <a:cubicBezTo>
                    <a:pt x="97" y="279"/>
                    <a:pt x="156" y="286"/>
                    <a:pt x="204" y="262"/>
                  </a:cubicBezTo>
                  <a:cubicBezTo>
                    <a:pt x="204" y="262"/>
                    <a:pt x="228" y="250"/>
                    <a:pt x="259" y="278"/>
                  </a:cubicBezTo>
                  <a:cubicBezTo>
                    <a:pt x="286" y="303"/>
                    <a:pt x="282" y="334"/>
                    <a:pt x="282" y="334"/>
                  </a:cubicBezTo>
                  <a:cubicBezTo>
                    <a:pt x="273" y="368"/>
                    <a:pt x="282" y="406"/>
                    <a:pt x="310" y="431"/>
                  </a:cubicBezTo>
                  <a:cubicBezTo>
                    <a:pt x="349" y="468"/>
                    <a:pt x="411" y="466"/>
                    <a:pt x="448" y="426"/>
                  </a:cubicBezTo>
                  <a:cubicBezTo>
                    <a:pt x="485" y="386"/>
                    <a:pt x="483" y="324"/>
                    <a:pt x="443" y="287"/>
                  </a:cubicBezTo>
                  <a:cubicBezTo>
                    <a:pt x="415" y="262"/>
                    <a:pt x="377" y="255"/>
                    <a:pt x="344" y="267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7" name="Freeform 8"/>
            <p:cNvSpPr>
              <a:spLocks/>
            </p:cNvSpPr>
            <p:nvPr/>
          </p:nvSpPr>
          <p:spPr bwMode="auto">
            <a:xfrm rot="20700000">
              <a:off x="6168371" y="2434826"/>
              <a:ext cx="2332645" cy="2253607"/>
            </a:xfrm>
            <a:custGeom>
              <a:avLst/>
              <a:gdLst>
                <a:gd name="T0" fmla="*/ 345 w 486"/>
                <a:gd name="T1" fmla="*/ 267 h 468"/>
                <a:gd name="T2" fmla="*/ 294 w 486"/>
                <a:gd name="T3" fmla="*/ 248 h 468"/>
                <a:gd name="T4" fmla="*/ 267 w 486"/>
                <a:gd name="T5" fmla="*/ 195 h 468"/>
                <a:gd name="T6" fmla="*/ 234 w 486"/>
                <a:gd name="T7" fmla="*/ 49 h 468"/>
                <a:gd name="T8" fmla="*/ 49 w 486"/>
                <a:gd name="T9" fmla="*/ 57 h 468"/>
                <a:gd name="T10" fmla="*/ 57 w 486"/>
                <a:gd name="T11" fmla="*/ 242 h 468"/>
                <a:gd name="T12" fmla="*/ 205 w 486"/>
                <a:gd name="T13" fmla="*/ 262 h 468"/>
                <a:gd name="T14" fmla="*/ 260 w 486"/>
                <a:gd name="T15" fmla="*/ 278 h 468"/>
                <a:gd name="T16" fmla="*/ 283 w 486"/>
                <a:gd name="T17" fmla="*/ 334 h 468"/>
                <a:gd name="T18" fmla="*/ 311 w 486"/>
                <a:gd name="T19" fmla="*/ 431 h 468"/>
                <a:gd name="T20" fmla="*/ 450 w 486"/>
                <a:gd name="T21" fmla="*/ 425 h 468"/>
                <a:gd name="T22" fmla="*/ 444 w 486"/>
                <a:gd name="T23" fmla="*/ 287 h 468"/>
                <a:gd name="T24" fmla="*/ 345 w 486"/>
                <a:gd name="T25" fmla="*/ 267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86" h="468">
                  <a:moveTo>
                    <a:pt x="345" y="267"/>
                  </a:moveTo>
                  <a:cubicBezTo>
                    <a:pt x="345" y="267"/>
                    <a:pt x="317" y="269"/>
                    <a:pt x="294" y="248"/>
                  </a:cubicBezTo>
                  <a:cubicBezTo>
                    <a:pt x="271" y="226"/>
                    <a:pt x="267" y="195"/>
                    <a:pt x="267" y="195"/>
                  </a:cubicBezTo>
                  <a:cubicBezTo>
                    <a:pt x="287" y="146"/>
                    <a:pt x="275" y="87"/>
                    <a:pt x="234" y="49"/>
                  </a:cubicBezTo>
                  <a:cubicBezTo>
                    <a:pt x="181" y="0"/>
                    <a:pt x="98" y="4"/>
                    <a:pt x="49" y="57"/>
                  </a:cubicBezTo>
                  <a:cubicBezTo>
                    <a:pt x="0" y="110"/>
                    <a:pt x="4" y="193"/>
                    <a:pt x="57" y="242"/>
                  </a:cubicBezTo>
                  <a:cubicBezTo>
                    <a:pt x="98" y="280"/>
                    <a:pt x="158" y="286"/>
                    <a:pt x="205" y="262"/>
                  </a:cubicBezTo>
                  <a:cubicBezTo>
                    <a:pt x="205" y="262"/>
                    <a:pt x="229" y="250"/>
                    <a:pt x="260" y="278"/>
                  </a:cubicBezTo>
                  <a:cubicBezTo>
                    <a:pt x="287" y="303"/>
                    <a:pt x="283" y="334"/>
                    <a:pt x="283" y="334"/>
                  </a:cubicBezTo>
                  <a:cubicBezTo>
                    <a:pt x="274" y="368"/>
                    <a:pt x="284" y="406"/>
                    <a:pt x="311" y="431"/>
                  </a:cubicBezTo>
                  <a:cubicBezTo>
                    <a:pt x="351" y="468"/>
                    <a:pt x="413" y="465"/>
                    <a:pt x="450" y="425"/>
                  </a:cubicBezTo>
                  <a:cubicBezTo>
                    <a:pt x="486" y="385"/>
                    <a:pt x="484" y="323"/>
                    <a:pt x="444" y="287"/>
                  </a:cubicBezTo>
                  <a:cubicBezTo>
                    <a:pt x="416" y="261"/>
                    <a:pt x="378" y="255"/>
                    <a:pt x="345" y="26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4906230" y="2579631"/>
            <a:ext cx="2245500" cy="2367098"/>
            <a:chOff x="4906230" y="2579631"/>
            <a:chExt cx="2245500" cy="2367098"/>
          </a:xfrm>
        </p:grpSpPr>
        <p:sp>
          <p:nvSpPr>
            <p:cNvPr id="18" name="Freeform 9"/>
            <p:cNvSpPr>
              <a:spLocks/>
            </p:cNvSpPr>
            <p:nvPr/>
          </p:nvSpPr>
          <p:spPr bwMode="auto">
            <a:xfrm rot="900000">
              <a:off x="4906230" y="2614084"/>
              <a:ext cx="2245500" cy="2332645"/>
            </a:xfrm>
            <a:custGeom>
              <a:avLst/>
              <a:gdLst>
                <a:gd name="T0" fmla="*/ 267 w 468"/>
                <a:gd name="T1" fmla="*/ 141 h 485"/>
                <a:gd name="T2" fmla="*/ 248 w 468"/>
                <a:gd name="T3" fmla="*/ 192 h 485"/>
                <a:gd name="T4" fmla="*/ 195 w 468"/>
                <a:gd name="T5" fmla="*/ 218 h 485"/>
                <a:gd name="T6" fmla="*/ 49 w 468"/>
                <a:gd name="T7" fmla="*/ 250 h 485"/>
                <a:gd name="T8" fmla="*/ 56 w 468"/>
                <a:gd name="T9" fmla="*/ 436 h 485"/>
                <a:gd name="T10" fmla="*/ 241 w 468"/>
                <a:gd name="T11" fmla="*/ 429 h 485"/>
                <a:gd name="T12" fmla="*/ 262 w 468"/>
                <a:gd name="T13" fmla="*/ 281 h 485"/>
                <a:gd name="T14" fmla="*/ 278 w 468"/>
                <a:gd name="T15" fmla="*/ 225 h 485"/>
                <a:gd name="T16" fmla="*/ 334 w 468"/>
                <a:gd name="T17" fmla="*/ 203 h 485"/>
                <a:gd name="T18" fmla="*/ 431 w 468"/>
                <a:gd name="T19" fmla="*/ 175 h 485"/>
                <a:gd name="T20" fmla="*/ 426 w 468"/>
                <a:gd name="T21" fmla="*/ 36 h 485"/>
                <a:gd name="T22" fmla="*/ 287 w 468"/>
                <a:gd name="T23" fmla="*/ 42 h 485"/>
                <a:gd name="T24" fmla="*/ 267 w 468"/>
                <a:gd name="T25" fmla="*/ 141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8" h="485">
                  <a:moveTo>
                    <a:pt x="267" y="141"/>
                  </a:moveTo>
                  <a:cubicBezTo>
                    <a:pt x="267" y="141"/>
                    <a:pt x="269" y="169"/>
                    <a:pt x="248" y="192"/>
                  </a:cubicBezTo>
                  <a:cubicBezTo>
                    <a:pt x="226" y="215"/>
                    <a:pt x="195" y="218"/>
                    <a:pt x="195" y="218"/>
                  </a:cubicBezTo>
                  <a:cubicBezTo>
                    <a:pt x="146" y="198"/>
                    <a:pt x="87" y="209"/>
                    <a:pt x="49" y="250"/>
                  </a:cubicBezTo>
                  <a:cubicBezTo>
                    <a:pt x="0" y="303"/>
                    <a:pt x="3" y="386"/>
                    <a:pt x="56" y="436"/>
                  </a:cubicBezTo>
                  <a:cubicBezTo>
                    <a:pt x="109" y="485"/>
                    <a:pt x="192" y="482"/>
                    <a:pt x="241" y="429"/>
                  </a:cubicBezTo>
                  <a:cubicBezTo>
                    <a:pt x="279" y="387"/>
                    <a:pt x="286" y="328"/>
                    <a:pt x="262" y="281"/>
                  </a:cubicBezTo>
                  <a:cubicBezTo>
                    <a:pt x="262" y="281"/>
                    <a:pt x="249" y="256"/>
                    <a:pt x="278" y="225"/>
                  </a:cubicBezTo>
                  <a:cubicBezTo>
                    <a:pt x="303" y="198"/>
                    <a:pt x="334" y="203"/>
                    <a:pt x="334" y="203"/>
                  </a:cubicBezTo>
                  <a:cubicBezTo>
                    <a:pt x="368" y="212"/>
                    <a:pt x="406" y="203"/>
                    <a:pt x="431" y="175"/>
                  </a:cubicBezTo>
                  <a:cubicBezTo>
                    <a:pt x="468" y="135"/>
                    <a:pt x="466" y="73"/>
                    <a:pt x="426" y="36"/>
                  </a:cubicBezTo>
                  <a:cubicBezTo>
                    <a:pt x="386" y="0"/>
                    <a:pt x="324" y="2"/>
                    <a:pt x="287" y="42"/>
                  </a:cubicBezTo>
                  <a:cubicBezTo>
                    <a:pt x="262" y="69"/>
                    <a:pt x="255" y="108"/>
                    <a:pt x="267" y="14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9" name="Freeform 10"/>
            <p:cNvSpPr>
              <a:spLocks/>
            </p:cNvSpPr>
            <p:nvPr/>
          </p:nvSpPr>
          <p:spPr bwMode="auto">
            <a:xfrm rot="900000">
              <a:off x="4906230" y="2579631"/>
              <a:ext cx="2239420" cy="2342778"/>
            </a:xfrm>
            <a:custGeom>
              <a:avLst/>
              <a:gdLst>
                <a:gd name="T0" fmla="*/ 266 w 467"/>
                <a:gd name="T1" fmla="*/ 142 h 487"/>
                <a:gd name="T2" fmla="*/ 247 w 467"/>
                <a:gd name="T3" fmla="*/ 193 h 487"/>
                <a:gd name="T4" fmla="*/ 195 w 467"/>
                <a:gd name="T5" fmla="*/ 220 h 487"/>
                <a:gd name="T6" fmla="*/ 49 w 467"/>
                <a:gd name="T7" fmla="*/ 253 h 487"/>
                <a:gd name="T8" fmla="*/ 57 w 467"/>
                <a:gd name="T9" fmla="*/ 438 h 487"/>
                <a:gd name="T10" fmla="*/ 242 w 467"/>
                <a:gd name="T11" fmla="*/ 430 h 487"/>
                <a:gd name="T12" fmla="*/ 262 w 467"/>
                <a:gd name="T13" fmla="*/ 282 h 487"/>
                <a:gd name="T14" fmla="*/ 278 w 467"/>
                <a:gd name="T15" fmla="*/ 226 h 487"/>
                <a:gd name="T16" fmla="*/ 334 w 467"/>
                <a:gd name="T17" fmla="*/ 204 h 487"/>
                <a:gd name="T18" fmla="*/ 431 w 467"/>
                <a:gd name="T19" fmla="*/ 175 h 487"/>
                <a:gd name="T20" fmla="*/ 425 w 467"/>
                <a:gd name="T21" fmla="*/ 37 h 487"/>
                <a:gd name="T22" fmla="*/ 286 w 467"/>
                <a:gd name="T23" fmla="*/ 43 h 487"/>
                <a:gd name="T24" fmla="*/ 266 w 467"/>
                <a:gd name="T25" fmla="*/ 142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7" h="487">
                  <a:moveTo>
                    <a:pt x="266" y="142"/>
                  </a:moveTo>
                  <a:cubicBezTo>
                    <a:pt x="266" y="142"/>
                    <a:pt x="268" y="170"/>
                    <a:pt x="247" y="193"/>
                  </a:cubicBezTo>
                  <a:cubicBezTo>
                    <a:pt x="226" y="216"/>
                    <a:pt x="195" y="220"/>
                    <a:pt x="195" y="220"/>
                  </a:cubicBezTo>
                  <a:cubicBezTo>
                    <a:pt x="145" y="200"/>
                    <a:pt x="87" y="211"/>
                    <a:pt x="49" y="253"/>
                  </a:cubicBezTo>
                  <a:cubicBezTo>
                    <a:pt x="0" y="306"/>
                    <a:pt x="3" y="389"/>
                    <a:pt x="57" y="438"/>
                  </a:cubicBezTo>
                  <a:cubicBezTo>
                    <a:pt x="110" y="487"/>
                    <a:pt x="193" y="483"/>
                    <a:pt x="242" y="430"/>
                  </a:cubicBezTo>
                  <a:cubicBezTo>
                    <a:pt x="280" y="389"/>
                    <a:pt x="286" y="329"/>
                    <a:pt x="262" y="282"/>
                  </a:cubicBezTo>
                  <a:cubicBezTo>
                    <a:pt x="262" y="282"/>
                    <a:pt x="250" y="257"/>
                    <a:pt x="278" y="226"/>
                  </a:cubicBezTo>
                  <a:cubicBezTo>
                    <a:pt x="303" y="199"/>
                    <a:pt x="334" y="204"/>
                    <a:pt x="334" y="204"/>
                  </a:cubicBezTo>
                  <a:cubicBezTo>
                    <a:pt x="368" y="213"/>
                    <a:pt x="405" y="203"/>
                    <a:pt x="431" y="175"/>
                  </a:cubicBezTo>
                  <a:cubicBezTo>
                    <a:pt x="467" y="135"/>
                    <a:pt x="465" y="73"/>
                    <a:pt x="425" y="37"/>
                  </a:cubicBezTo>
                  <a:cubicBezTo>
                    <a:pt x="385" y="0"/>
                    <a:pt x="323" y="3"/>
                    <a:pt x="286" y="43"/>
                  </a:cubicBezTo>
                  <a:cubicBezTo>
                    <a:pt x="261" y="70"/>
                    <a:pt x="254" y="109"/>
                    <a:pt x="266" y="14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3528395" y="2567434"/>
            <a:ext cx="2330618" cy="2286032"/>
            <a:chOff x="3528395" y="2567434"/>
            <a:chExt cx="2330618" cy="2286032"/>
          </a:xfrm>
        </p:grpSpPr>
        <p:sp>
          <p:nvSpPr>
            <p:cNvPr id="20" name="Freeform 11"/>
            <p:cNvSpPr>
              <a:spLocks/>
            </p:cNvSpPr>
            <p:nvPr/>
          </p:nvSpPr>
          <p:spPr bwMode="auto">
            <a:xfrm rot="20700000">
              <a:off x="3528395" y="2601886"/>
              <a:ext cx="2326565" cy="2251580"/>
            </a:xfrm>
            <a:custGeom>
              <a:avLst/>
              <a:gdLst>
                <a:gd name="T0" fmla="*/ 344 w 485"/>
                <a:gd name="T1" fmla="*/ 267 h 468"/>
                <a:gd name="T2" fmla="*/ 293 w 485"/>
                <a:gd name="T3" fmla="*/ 248 h 468"/>
                <a:gd name="T4" fmla="*/ 267 w 485"/>
                <a:gd name="T5" fmla="*/ 195 h 468"/>
                <a:gd name="T6" fmla="*/ 235 w 485"/>
                <a:gd name="T7" fmla="*/ 49 h 468"/>
                <a:gd name="T8" fmla="*/ 49 w 485"/>
                <a:gd name="T9" fmla="*/ 56 h 468"/>
                <a:gd name="T10" fmla="*/ 56 w 485"/>
                <a:gd name="T11" fmla="*/ 241 h 468"/>
                <a:gd name="T12" fmla="*/ 204 w 485"/>
                <a:gd name="T13" fmla="*/ 262 h 468"/>
                <a:gd name="T14" fmla="*/ 260 w 485"/>
                <a:gd name="T15" fmla="*/ 279 h 468"/>
                <a:gd name="T16" fmla="*/ 282 w 485"/>
                <a:gd name="T17" fmla="*/ 334 h 468"/>
                <a:gd name="T18" fmla="*/ 310 w 485"/>
                <a:gd name="T19" fmla="*/ 432 h 468"/>
                <a:gd name="T20" fmla="*/ 449 w 485"/>
                <a:gd name="T21" fmla="*/ 426 h 468"/>
                <a:gd name="T22" fmla="*/ 443 w 485"/>
                <a:gd name="T23" fmla="*/ 288 h 468"/>
                <a:gd name="T24" fmla="*/ 344 w 485"/>
                <a:gd name="T25" fmla="*/ 267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85" h="468">
                  <a:moveTo>
                    <a:pt x="344" y="267"/>
                  </a:moveTo>
                  <a:cubicBezTo>
                    <a:pt x="344" y="267"/>
                    <a:pt x="316" y="269"/>
                    <a:pt x="293" y="248"/>
                  </a:cubicBezTo>
                  <a:cubicBezTo>
                    <a:pt x="270" y="227"/>
                    <a:pt x="267" y="195"/>
                    <a:pt x="267" y="195"/>
                  </a:cubicBezTo>
                  <a:cubicBezTo>
                    <a:pt x="287" y="146"/>
                    <a:pt x="276" y="87"/>
                    <a:pt x="235" y="49"/>
                  </a:cubicBezTo>
                  <a:cubicBezTo>
                    <a:pt x="182" y="0"/>
                    <a:pt x="99" y="3"/>
                    <a:pt x="49" y="56"/>
                  </a:cubicBezTo>
                  <a:cubicBezTo>
                    <a:pt x="0" y="109"/>
                    <a:pt x="3" y="192"/>
                    <a:pt x="56" y="241"/>
                  </a:cubicBezTo>
                  <a:cubicBezTo>
                    <a:pt x="98" y="280"/>
                    <a:pt x="157" y="286"/>
                    <a:pt x="204" y="262"/>
                  </a:cubicBezTo>
                  <a:cubicBezTo>
                    <a:pt x="204" y="262"/>
                    <a:pt x="229" y="250"/>
                    <a:pt x="260" y="279"/>
                  </a:cubicBezTo>
                  <a:cubicBezTo>
                    <a:pt x="287" y="304"/>
                    <a:pt x="282" y="334"/>
                    <a:pt x="282" y="334"/>
                  </a:cubicBezTo>
                  <a:cubicBezTo>
                    <a:pt x="273" y="368"/>
                    <a:pt x="283" y="406"/>
                    <a:pt x="310" y="432"/>
                  </a:cubicBezTo>
                  <a:cubicBezTo>
                    <a:pt x="350" y="468"/>
                    <a:pt x="412" y="466"/>
                    <a:pt x="449" y="426"/>
                  </a:cubicBezTo>
                  <a:cubicBezTo>
                    <a:pt x="485" y="387"/>
                    <a:pt x="483" y="325"/>
                    <a:pt x="443" y="288"/>
                  </a:cubicBezTo>
                  <a:cubicBezTo>
                    <a:pt x="416" y="262"/>
                    <a:pt x="378" y="256"/>
                    <a:pt x="344" y="26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 rot="20700000">
              <a:off x="3528395" y="2567434"/>
              <a:ext cx="2330618" cy="2247527"/>
            </a:xfrm>
            <a:custGeom>
              <a:avLst/>
              <a:gdLst>
                <a:gd name="T0" fmla="*/ 344 w 486"/>
                <a:gd name="T1" fmla="*/ 266 h 467"/>
                <a:gd name="T2" fmla="*/ 293 w 486"/>
                <a:gd name="T3" fmla="*/ 247 h 467"/>
                <a:gd name="T4" fmla="*/ 266 w 486"/>
                <a:gd name="T5" fmla="*/ 195 h 467"/>
                <a:gd name="T6" fmla="*/ 234 w 486"/>
                <a:gd name="T7" fmla="*/ 49 h 467"/>
                <a:gd name="T8" fmla="*/ 48 w 486"/>
                <a:gd name="T9" fmla="*/ 57 h 467"/>
                <a:gd name="T10" fmla="*/ 56 w 486"/>
                <a:gd name="T11" fmla="*/ 242 h 467"/>
                <a:gd name="T12" fmla="*/ 204 w 486"/>
                <a:gd name="T13" fmla="*/ 262 h 467"/>
                <a:gd name="T14" fmla="*/ 260 w 486"/>
                <a:gd name="T15" fmla="*/ 278 h 467"/>
                <a:gd name="T16" fmla="*/ 282 w 486"/>
                <a:gd name="T17" fmla="*/ 334 h 467"/>
                <a:gd name="T18" fmla="*/ 311 w 486"/>
                <a:gd name="T19" fmla="*/ 431 h 467"/>
                <a:gd name="T20" fmla="*/ 449 w 486"/>
                <a:gd name="T21" fmla="*/ 425 h 467"/>
                <a:gd name="T22" fmla="*/ 444 w 486"/>
                <a:gd name="T23" fmla="*/ 286 h 467"/>
                <a:gd name="T24" fmla="*/ 344 w 486"/>
                <a:gd name="T25" fmla="*/ 266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86" h="467">
                  <a:moveTo>
                    <a:pt x="344" y="266"/>
                  </a:moveTo>
                  <a:cubicBezTo>
                    <a:pt x="344" y="266"/>
                    <a:pt x="316" y="268"/>
                    <a:pt x="293" y="247"/>
                  </a:cubicBezTo>
                  <a:cubicBezTo>
                    <a:pt x="270" y="226"/>
                    <a:pt x="266" y="195"/>
                    <a:pt x="266" y="195"/>
                  </a:cubicBezTo>
                  <a:cubicBezTo>
                    <a:pt x="286" y="145"/>
                    <a:pt x="275" y="87"/>
                    <a:pt x="234" y="49"/>
                  </a:cubicBezTo>
                  <a:cubicBezTo>
                    <a:pt x="180" y="0"/>
                    <a:pt x="97" y="3"/>
                    <a:pt x="48" y="57"/>
                  </a:cubicBezTo>
                  <a:cubicBezTo>
                    <a:pt x="0" y="110"/>
                    <a:pt x="3" y="193"/>
                    <a:pt x="56" y="242"/>
                  </a:cubicBezTo>
                  <a:cubicBezTo>
                    <a:pt x="98" y="280"/>
                    <a:pt x="157" y="286"/>
                    <a:pt x="204" y="262"/>
                  </a:cubicBezTo>
                  <a:cubicBezTo>
                    <a:pt x="204" y="262"/>
                    <a:pt x="229" y="249"/>
                    <a:pt x="260" y="278"/>
                  </a:cubicBezTo>
                  <a:cubicBezTo>
                    <a:pt x="287" y="303"/>
                    <a:pt x="282" y="334"/>
                    <a:pt x="282" y="334"/>
                  </a:cubicBezTo>
                  <a:cubicBezTo>
                    <a:pt x="273" y="368"/>
                    <a:pt x="283" y="405"/>
                    <a:pt x="311" y="431"/>
                  </a:cubicBezTo>
                  <a:cubicBezTo>
                    <a:pt x="351" y="467"/>
                    <a:pt x="413" y="465"/>
                    <a:pt x="449" y="425"/>
                  </a:cubicBezTo>
                  <a:cubicBezTo>
                    <a:pt x="486" y="385"/>
                    <a:pt x="483" y="323"/>
                    <a:pt x="444" y="286"/>
                  </a:cubicBezTo>
                  <a:cubicBezTo>
                    <a:pt x="416" y="261"/>
                    <a:pt x="377" y="254"/>
                    <a:pt x="344" y="26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50" name="Group 49"/>
          <p:cNvGrpSpPr/>
          <p:nvPr/>
        </p:nvGrpSpPr>
        <p:grpSpPr>
          <a:xfrm>
            <a:off x="2251543" y="2706350"/>
            <a:ext cx="2245500" cy="2373178"/>
            <a:chOff x="2251543" y="2706350"/>
            <a:chExt cx="2245500" cy="2373178"/>
          </a:xfrm>
        </p:grpSpPr>
        <p:sp>
          <p:nvSpPr>
            <p:cNvPr id="22" name="Freeform 13"/>
            <p:cNvSpPr>
              <a:spLocks/>
            </p:cNvSpPr>
            <p:nvPr/>
          </p:nvSpPr>
          <p:spPr bwMode="auto">
            <a:xfrm rot="900000">
              <a:off x="2251543" y="2744856"/>
              <a:ext cx="2245500" cy="2334672"/>
            </a:xfrm>
            <a:custGeom>
              <a:avLst/>
              <a:gdLst>
                <a:gd name="T0" fmla="*/ 267 w 468"/>
                <a:gd name="T1" fmla="*/ 141 h 485"/>
                <a:gd name="T2" fmla="*/ 248 w 468"/>
                <a:gd name="T3" fmla="*/ 192 h 485"/>
                <a:gd name="T4" fmla="*/ 195 w 468"/>
                <a:gd name="T5" fmla="*/ 218 h 485"/>
                <a:gd name="T6" fmla="*/ 49 w 468"/>
                <a:gd name="T7" fmla="*/ 250 h 485"/>
                <a:gd name="T8" fmla="*/ 56 w 468"/>
                <a:gd name="T9" fmla="*/ 436 h 485"/>
                <a:gd name="T10" fmla="*/ 241 w 468"/>
                <a:gd name="T11" fmla="*/ 429 h 485"/>
                <a:gd name="T12" fmla="*/ 262 w 468"/>
                <a:gd name="T13" fmla="*/ 281 h 485"/>
                <a:gd name="T14" fmla="*/ 279 w 468"/>
                <a:gd name="T15" fmla="*/ 225 h 485"/>
                <a:gd name="T16" fmla="*/ 334 w 468"/>
                <a:gd name="T17" fmla="*/ 203 h 485"/>
                <a:gd name="T18" fmla="*/ 432 w 468"/>
                <a:gd name="T19" fmla="*/ 175 h 485"/>
                <a:gd name="T20" fmla="*/ 426 w 468"/>
                <a:gd name="T21" fmla="*/ 36 h 485"/>
                <a:gd name="T22" fmla="*/ 288 w 468"/>
                <a:gd name="T23" fmla="*/ 42 h 485"/>
                <a:gd name="T24" fmla="*/ 267 w 468"/>
                <a:gd name="T25" fmla="*/ 141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8" h="485">
                  <a:moveTo>
                    <a:pt x="267" y="141"/>
                  </a:moveTo>
                  <a:cubicBezTo>
                    <a:pt x="267" y="141"/>
                    <a:pt x="269" y="169"/>
                    <a:pt x="248" y="192"/>
                  </a:cubicBezTo>
                  <a:cubicBezTo>
                    <a:pt x="227" y="215"/>
                    <a:pt x="195" y="218"/>
                    <a:pt x="195" y="218"/>
                  </a:cubicBezTo>
                  <a:cubicBezTo>
                    <a:pt x="146" y="198"/>
                    <a:pt x="87" y="209"/>
                    <a:pt x="49" y="250"/>
                  </a:cubicBezTo>
                  <a:cubicBezTo>
                    <a:pt x="0" y="303"/>
                    <a:pt x="3" y="386"/>
                    <a:pt x="56" y="436"/>
                  </a:cubicBezTo>
                  <a:cubicBezTo>
                    <a:pt x="109" y="485"/>
                    <a:pt x="192" y="482"/>
                    <a:pt x="241" y="429"/>
                  </a:cubicBezTo>
                  <a:cubicBezTo>
                    <a:pt x="279" y="387"/>
                    <a:pt x="286" y="328"/>
                    <a:pt x="262" y="281"/>
                  </a:cubicBezTo>
                  <a:cubicBezTo>
                    <a:pt x="262" y="281"/>
                    <a:pt x="250" y="256"/>
                    <a:pt x="279" y="225"/>
                  </a:cubicBezTo>
                  <a:cubicBezTo>
                    <a:pt x="304" y="198"/>
                    <a:pt x="334" y="203"/>
                    <a:pt x="334" y="203"/>
                  </a:cubicBezTo>
                  <a:cubicBezTo>
                    <a:pt x="368" y="212"/>
                    <a:pt x="406" y="203"/>
                    <a:pt x="432" y="175"/>
                  </a:cubicBezTo>
                  <a:cubicBezTo>
                    <a:pt x="468" y="135"/>
                    <a:pt x="466" y="73"/>
                    <a:pt x="426" y="36"/>
                  </a:cubicBezTo>
                  <a:cubicBezTo>
                    <a:pt x="387" y="0"/>
                    <a:pt x="325" y="2"/>
                    <a:pt x="288" y="42"/>
                  </a:cubicBezTo>
                  <a:cubicBezTo>
                    <a:pt x="262" y="69"/>
                    <a:pt x="256" y="108"/>
                    <a:pt x="267" y="141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3" name="Freeform 14"/>
            <p:cNvSpPr>
              <a:spLocks/>
            </p:cNvSpPr>
            <p:nvPr/>
          </p:nvSpPr>
          <p:spPr bwMode="auto">
            <a:xfrm rot="900000">
              <a:off x="2251543" y="2706350"/>
              <a:ext cx="2245500" cy="2342778"/>
            </a:xfrm>
            <a:custGeom>
              <a:avLst/>
              <a:gdLst>
                <a:gd name="T0" fmla="*/ 267 w 468"/>
                <a:gd name="T1" fmla="*/ 142 h 487"/>
                <a:gd name="T2" fmla="*/ 248 w 468"/>
                <a:gd name="T3" fmla="*/ 193 h 487"/>
                <a:gd name="T4" fmla="*/ 195 w 468"/>
                <a:gd name="T5" fmla="*/ 220 h 487"/>
                <a:gd name="T6" fmla="*/ 49 w 468"/>
                <a:gd name="T7" fmla="*/ 253 h 487"/>
                <a:gd name="T8" fmla="*/ 57 w 468"/>
                <a:gd name="T9" fmla="*/ 438 h 487"/>
                <a:gd name="T10" fmla="*/ 242 w 468"/>
                <a:gd name="T11" fmla="*/ 430 h 487"/>
                <a:gd name="T12" fmla="*/ 263 w 468"/>
                <a:gd name="T13" fmla="*/ 282 h 487"/>
                <a:gd name="T14" fmla="*/ 279 w 468"/>
                <a:gd name="T15" fmla="*/ 227 h 487"/>
                <a:gd name="T16" fmla="*/ 334 w 468"/>
                <a:gd name="T17" fmla="*/ 204 h 487"/>
                <a:gd name="T18" fmla="*/ 431 w 468"/>
                <a:gd name="T19" fmla="*/ 176 h 487"/>
                <a:gd name="T20" fmla="*/ 425 w 468"/>
                <a:gd name="T21" fmla="*/ 37 h 487"/>
                <a:gd name="T22" fmla="*/ 287 w 468"/>
                <a:gd name="T23" fmla="*/ 43 h 487"/>
                <a:gd name="T24" fmla="*/ 267 w 468"/>
                <a:gd name="T25" fmla="*/ 142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8" h="487">
                  <a:moveTo>
                    <a:pt x="267" y="142"/>
                  </a:moveTo>
                  <a:cubicBezTo>
                    <a:pt x="267" y="142"/>
                    <a:pt x="269" y="170"/>
                    <a:pt x="248" y="193"/>
                  </a:cubicBezTo>
                  <a:cubicBezTo>
                    <a:pt x="227" y="216"/>
                    <a:pt x="195" y="220"/>
                    <a:pt x="195" y="220"/>
                  </a:cubicBezTo>
                  <a:cubicBezTo>
                    <a:pt x="146" y="200"/>
                    <a:pt x="87" y="211"/>
                    <a:pt x="49" y="253"/>
                  </a:cubicBezTo>
                  <a:cubicBezTo>
                    <a:pt x="0" y="306"/>
                    <a:pt x="4" y="389"/>
                    <a:pt x="57" y="438"/>
                  </a:cubicBezTo>
                  <a:cubicBezTo>
                    <a:pt x="110" y="487"/>
                    <a:pt x="193" y="483"/>
                    <a:pt x="242" y="430"/>
                  </a:cubicBezTo>
                  <a:cubicBezTo>
                    <a:pt x="280" y="389"/>
                    <a:pt x="287" y="329"/>
                    <a:pt x="263" y="282"/>
                  </a:cubicBezTo>
                  <a:cubicBezTo>
                    <a:pt x="263" y="282"/>
                    <a:pt x="250" y="258"/>
                    <a:pt x="279" y="227"/>
                  </a:cubicBezTo>
                  <a:cubicBezTo>
                    <a:pt x="303" y="200"/>
                    <a:pt x="334" y="204"/>
                    <a:pt x="334" y="204"/>
                  </a:cubicBezTo>
                  <a:cubicBezTo>
                    <a:pt x="368" y="213"/>
                    <a:pt x="406" y="203"/>
                    <a:pt x="431" y="176"/>
                  </a:cubicBezTo>
                  <a:cubicBezTo>
                    <a:pt x="468" y="136"/>
                    <a:pt x="465" y="74"/>
                    <a:pt x="425" y="37"/>
                  </a:cubicBezTo>
                  <a:cubicBezTo>
                    <a:pt x="386" y="0"/>
                    <a:pt x="323" y="3"/>
                    <a:pt x="287" y="43"/>
                  </a:cubicBezTo>
                  <a:cubicBezTo>
                    <a:pt x="261" y="71"/>
                    <a:pt x="255" y="109"/>
                    <a:pt x="267" y="1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2409856" y="3770650"/>
            <a:ext cx="873476" cy="916034"/>
            <a:chOff x="2409856" y="3770650"/>
            <a:chExt cx="873476" cy="916034"/>
          </a:xfrm>
        </p:grpSpPr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2413910" y="3809155"/>
              <a:ext cx="869422" cy="877529"/>
            </a:xfrm>
            <a:custGeom>
              <a:avLst/>
              <a:gdLst>
                <a:gd name="T0" fmla="*/ 181 w 181"/>
                <a:gd name="T1" fmla="*/ 90 h 182"/>
                <a:gd name="T2" fmla="*/ 91 w 181"/>
                <a:gd name="T3" fmla="*/ 181 h 182"/>
                <a:gd name="T4" fmla="*/ 0 w 181"/>
                <a:gd name="T5" fmla="*/ 92 h 182"/>
                <a:gd name="T6" fmla="*/ 89 w 181"/>
                <a:gd name="T7" fmla="*/ 1 h 182"/>
                <a:gd name="T8" fmla="*/ 181 w 181"/>
                <a:gd name="T9" fmla="*/ 9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81" y="90"/>
                  </a:moveTo>
                  <a:cubicBezTo>
                    <a:pt x="181" y="140"/>
                    <a:pt x="141" y="181"/>
                    <a:pt x="91" y="181"/>
                  </a:cubicBezTo>
                  <a:cubicBezTo>
                    <a:pt x="41" y="182"/>
                    <a:pt x="1" y="142"/>
                    <a:pt x="0" y="92"/>
                  </a:cubicBezTo>
                  <a:cubicBezTo>
                    <a:pt x="0" y="42"/>
                    <a:pt x="39" y="1"/>
                    <a:pt x="89" y="1"/>
                  </a:cubicBezTo>
                  <a:cubicBezTo>
                    <a:pt x="139" y="0"/>
                    <a:pt x="180" y="40"/>
                    <a:pt x="181" y="90"/>
                  </a:cubicBez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27" name="Freeform 18"/>
            <p:cNvSpPr>
              <a:spLocks/>
            </p:cNvSpPr>
            <p:nvPr/>
          </p:nvSpPr>
          <p:spPr bwMode="auto">
            <a:xfrm>
              <a:off x="2409856" y="3770650"/>
              <a:ext cx="867395" cy="871449"/>
            </a:xfrm>
            <a:custGeom>
              <a:avLst/>
              <a:gdLst>
                <a:gd name="T0" fmla="*/ 181 w 181"/>
                <a:gd name="T1" fmla="*/ 90 h 181"/>
                <a:gd name="T2" fmla="*/ 91 w 181"/>
                <a:gd name="T3" fmla="*/ 181 h 181"/>
                <a:gd name="T4" fmla="*/ 0 w 181"/>
                <a:gd name="T5" fmla="*/ 92 h 181"/>
                <a:gd name="T6" fmla="*/ 89 w 181"/>
                <a:gd name="T7" fmla="*/ 0 h 181"/>
                <a:gd name="T8" fmla="*/ 181 w 181"/>
                <a:gd name="T9" fmla="*/ 9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1">
                  <a:moveTo>
                    <a:pt x="181" y="90"/>
                  </a:moveTo>
                  <a:cubicBezTo>
                    <a:pt x="181" y="139"/>
                    <a:pt x="141" y="180"/>
                    <a:pt x="91" y="181"/>
                  </a:cubicBezTo>
                  <a:cubicBezTo>
                    <a:pt x="42" y="181"/>
                    <a:pt x="1" y="141"/>
                    <a:pt x="0" y="92"/>
                  </a:cubicBezTo>
                  <a:cubicBezTo>
                    <a:pt x="0" y="42"/>
                    <a:pt x="40" y="1"/>
                    <a:pt x="89" y="0"/>
                  </a:cubicBezTo>
                  <a:cubicBezTo>
                    <a:pt x="139" y="0"/>
                    <a:pt x="180" y="40"/>
                    <a:pt x="181" y="9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2800" b="1" dirty="0" smtClean="0">
                  <a:solidFill>
                    <a:schemeClr val="accent1"/>
                  </a:solidFill>
                  <a:latin typeface="Bebas Neue" charset="0"/>
                  <a:ea typeface="Bebas Neue" charset="0"/>
                  <a:cs typeface="Bebas Neue" charset="0"/>
                </a:rPr>
                <a:t>01</a:t>
              </a:r>
              <a:endParaRPr lang="en-US" sz="2800" b="1" dirty="0">
                <a:solidFill>
                  <a:schemeClr val="accent1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49" name="Group 48"/>
          <p:cNvGrpSpPr/>
          <p:nvPr/>
        </p:nvGrpSpPr>
        <p:grpSpPr>
          <a:xfrm>
            <a:off x="3686630" y="2956237"/>
            <a:ext cx="877528" cy="914008"/>
            <a:chOff x="3686630" y="2956237"/>
            <a:chExt cx="877528" cy="914008"/>
          </a:xfrm>
        </p:grpSpPr>
        <p:sp>
          <p:nvSpPr>
            <p:cNvPr id="24" name="Freeform 15"/>
            <p:cNvSpPr>
              <a:spLocks/>
            </p:cNvSpPr>
            <p:nvPr/>
          </p:nvSpPr>
          <p:spPr bwMode="auto">
            <a:xfrm>
              <a:off x="3690683" y="2998796"/>
              <a:ext cx="873475" cy="871449"/>
            </a:xfrm>
            <a:custGeom>
              <a:avLst/>
              <a:gdLst>
                <a:gd name="T0" fmla="*/ 181 w 182"/>
                <a:gd name="T1" fmla="*/ 90 h 181"/>
                <a:gd name="T2" fmla="*/ 92 w 182"/>
                <a:gd name="T3" fmla="*/ 181 h 181"/>
                <a:gd name="T4" fmla="*/ 1 w 182"/>
                <a:gd name="T5" fmla="*/ 91 h 181"/>
                <a:gd name="T6" fmla="*/ 90 w 182"/>
                <a:gd name="T7" fmla="*/ 0 h 181"/>
                <a:gd name="T8" fmla="*/ 181 w 182"/>
                <a:gd name="T9" fmla="*/ 9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2" h="181">
                  <a:moveTo>
                    <a:pt x="181" y="90"/>
                  </a:moveTo>
                  <a:cubicBezTo>
                    <a:pt x="182" y="139"/>
                    <a:pt x="142" y="180"/>
                    <a:pt x="92" y="181"/>
                  </a:cubicBezTo>
                  <a:cubicBezTo>
                    <a:pt x="42" y="181"/>
                    <a:pt x="1" y="141"/>
                    <a:pt x="1" y="91"/>
                  </a:cubicBezTo>
                  <a:cubicBezTo>
                    <a:pt x="0" y="42"/>
                    <a:pt x="40" y="1"/>
                    <a:pt x="90" y="0"/>
                  </a:cubicBezTo>
                  <a:cubicBezTo>
                    <a:pt x="140" y="0"/>
                    <a:pt x="180" y="40"/>
                    <a:pt x="181" y="90"/>
                  </a:cubicBez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3686630" y="2956237"/>
              <a:ext cx="871449" cy="875502"/>
            </a:xfrm>
            <a:custGeom>
              <a:avLst/>
              <a:gdLst>
                <a:gd name="T0" fmla="*/ 181 w 182"/>
                <a:gd name="T1" fmla="*/ 90 h 182"/>
                <a:gd name="T2" fmla="*/ 92 w 182"/>
                <a:gd name="T3" fmla="*/ 181 h 182"/>
                <a:gd name="T4" fmla="*/ 1 w 182"/>
                <a:gd name="T5" fmla="*/ 92 h 182"/>
                <a:gd name="T6" fmla="*/ 90 w 182"/>
                <a:gd name="T7" fmla="*/ 1 h 182"/>
                <a:gd name="T8" fmla="*/ 181 w 182"/>
                <a:gd name="T9" fmla="*/ 9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2" h="182">
                  <a:moveTo>
                    <a:pt x="181" y="90"/>
                  </a:moveTo>
                  <a:cubicBezTo>
                    <a:pt x="182" y="140"/>
                    <a:pt x="142" y="181"/>
                    <a:pt x="92" y="181"/>
                  </a:cubicBezTo>
                  <a:cubicBezTo>
                    <a:pt x="42" y="182"/>
                    <a:pt x="1" y="142"/>
                    <a:pt x="1" y="92"/>
                  </a:cubicBezTo>
                  <a:cubicBezTo>
                    <a:pt x="0" y="42"/>
                    <a:pt x="40" y="2"/>
                    <a:pt x="90" y="1"/>
                  </a:cubicBezTo>
                  <a:cubicBezTo>
                    <a:pt x="140" y="0"/>
                    <a:pt x="181" y="40"/>
                    <a:pt x="181" y="9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2800" b="1" dirty="0" smtClean="0">
                  <a:solidFill>
                    <a:schemeClr val="accent2"/>
                  </a:solidFill>
                  <a:latin typeface="Bebas Neue" charset="0"/>
                  <a:ea typeface="Bebas Neue" charset="0"/>
                  <a:cs typeface="Bebas Neue" charset="0"/>
                </a:rPr>
                <a:t>02</a:t>
              </a:r>
              <a:endParaRPr lang="en-US" sz="2800" b="1" dirty="0">
                <a:solidFill>
                  <a:schemeClr val="accent2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48" name="Group 47"/>
          <p:cNvGrpSpPr/>
          <p:nvPr/>
        </p:nvGrpSpPr>
        <p:grpSpPr>
          <a:xfrm>
            <a:off x="5039090" y="3655056"/>
            <a:ext cx="873475" cy="909955"/>
            <a:chOff x="5039090" y="3655056"/>
            <a:chExt cx="873475" cy="909955"/>
          </a:xfrm>
        </p:grpSpPr>
        <p:sp>
          <p:nvSpPr>
            <p:cNvPr id="28" name="Freeform 19"/>
            <p:cNvSpPr>
              <a:spLocks/>
            </p:cNvSpPr>
            <p:nvPr/>
          </p:nvSpPr>
          <p:spPr bwMode="auto">
            <a:xfrm>
              <a:off x="5043143" y="3693562"/>
              <a:ext cx="869422" cy="871449"/>
            </a:xfrm>
            <a:custGeom>
              <a:avLst/>
              <a:gdLst>
                <a:gd name="T0" fmla="*/ 181 w 181"/>
                <a:gd name="T1" fmla="*/ 90 h 181"/>
                <a:gd name="T2" fmla="*/ 91 w 181"/>
                <a:gd name="T3" fmla="*/ 181 h 181"/>
                <a:gd name="T4" fmla="*/ 0 w 181"/>
                <a:gd name="T5" fmla="*/ 92 h 181"/>
                <a:gd name="T6" fmla="*/ 89 w 181"/>
                <a:gd name="T7" fmla="*/ 0 h 181"/>
                <a:gd name="T8" fmla="*/ 181 w 181"/>
                <a:gd name="T9" fmla="*/ 9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1">
                  <a:moveTo>
                    <a:pt x="181" y="90"/>
                  </a:moveTo>
                  <a:cubicBezTo>
                    <a:pt x="181" y="140"/>
                    <a:pt x="141" y="180"/>
                    <a:pt x="91" y="181"/>
                  </a:cubicBezTo>
                  <a:cubicBezTo>
                    <a:pt x="42" y="181"/>
                    <a:pt x="1" y="141"/>
                    <a:pt x="0" y="92"/>
                  </a:cubicBezTo>
                  <a:cubicBezTo>
                    <a:pt x="0" y="42"/>
                    <a:pt x="40" y="1"/>
                    <a:pt x="89" y="0"/>
                  </a:cubicBezTo>
                  <a:cubicBezTo>
                    <a:pt x="139" y="0"/>
                    <a:pt x="180" y="40"/>
                    <a:pt x="181" y="90"/>
                  </a:cubicBez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5039090" y="3655056"/>
              <a:ext cx="867395" cy="871449"/>
            </a:xfrm>
            <a:custGeom>
              <a:avLst/>
              <a:gdLst>
                <a:gd name="T0" fmla="*/ 181 w 181"/>
                <a:gd name="T1" fmla="*/ 89 h 181"/>
                <a:gd name="T2" fmla="*/ 92 w 181"/>
                <a:gd name="T3" fmla="*/ 181 h 181"/>
                <a:gd name="T4" fmla="*/ 0 w 181"/>
                <a:gd name="T5" fmla="*/ 91 h 181"/>
                <a:gd name="T6" fmla="*/ 90 w 181"/>
                <a:gd name="T7" fmla="*/ 0 h 181"/>
                <a:gd name="T8" fmla="*/ 181 w 181"/>
                <a:gd name="T9" fmla="*/ 89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1">
                  <a:moveTo>
                    <a:pt x="181" y="89"/>
                  </a:moveTo>
                  <a:cubicBezTo>
                    <a:pt x="181" y="139"/>
                    <a:pt x="141" y="180"/>
                    <a:pt x="92" y="181"/>
                  </a:cubicBezTo>
                  <a:cubicBezTo>
                    <a:pt x="42" y="181"/>
                    <a:pt x="1" y="141"/>
                    <a:pt x="0" y="91"/>
                  </a:cubicBezTo>
                  <a:cubicBezTo>
                    <a:pt x="0" y="42"/>
                    <a:pt x="40" y="1"/>
                    <a:pt x="90" y="0"/>
                  </a:cubicBezTo>
                  <a:cubicBezTo>
                    <a:pt x="139" y="0"/>
                    <a:pt x="180" y="40"/>
                    <a:pt x="181" y="8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2800" b="1" dirty="0" smtClean="0">
                  <a:solidFill>
                    <a:schemeClr val="accent3"/>
                  </a:solidFill>
                  <a:latin typeface="Bebas Neue" charset="0"/>
                  <a:ea typeface="Bebas Neue" charset="0"/>
                  <a:cs typeface="Bebas Neue" charset="0"/>
                </a:rPr>
                <a:t>03</a:t>
              </a:r>
              <a:endParaRPr lang="en-US" sz="2800" b="1" dirty="0">
                <a:solidFill>
                  <a:schemeClr val="accent3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6334085" y="2828613"/>
            <a:ext cx="877529" cy="909955"/>
            <a:chOff x="6334085" y="2828613"/>
            <a:chExt cx="877529" cy="909955"/>
          </a:xfrm>
        </p:grpSpPr>
        <p:sp>
          <p:nvSpPr>
            <p:cNvPr id="30" name="Freeform 21"/>
            <p:cNvSpPr>
              <a:spLocks/>
            </p:cNvSpPr>
            <p:nvPr/>
          </p:nvSpPr>
          <p:spPr bwMode="auto">
            <a:xfrm>
              <a:off x="6340165" y="2867119"/>
              <a:ext cx="871449" cy="871449"/>
            </a:xfrm>
            <a:custGeom>
              <a:avLst/>
              <a:gdLst>
                <a:gd name="T0" fmla="*/ 181 w 182"/>
                <a:gd name="T1" fmla="*/ 90 h 181"/>
                <a:gd name="T2" fmla="*/ 92 w 182"/>
                <a:gd name="T3" fmla="*/ 181 h 181"/>
                <a:gd name="T4" fmla="*/ 1 w 182"/>
                <a:gd name="T5" fmla="*/ 92 h 181"/>
                <a:gd name="T6" fmla="*/ 90 w 182"/>
                <a:gd name="T7" fmla="*/ 0 h 181"/>
                <a:gd name="T8" fmla="*/ 181 w 182"/>
                <a:gd name="T9" fmla="*/ 9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2" h="181">
                  <a:moveTo>
                    <a:pt x="181" y="90"/>
                  </a:moveTo>
                  <a:cubicBezTo>
                    <a:pt x="182" y="140"/>
                    <a:pt x="142" y="180"/>
                    <a:pt x="92" y="181"/>
                  </a:cubicBezTo>
                  <a:cubicBezTo>
                    <a:pt x="42" y="181"/>
                    <a:pt x="1" y="142"/>
                    <a:pt x="1" y="92"/>
                  </a:cubicBezTo>
                  <a:cubicBezTo>
                    <a:pt x="0" y="42"/>
                    <a:pt x="40" y="1"/>
                    <a:pt x="90" y="0"/>
                  </a:cubicBezTo>
                  <a:cubicBezTo>
                    <a:pt x="140" y="0"/>
                    <a:pt x="180" y="40"/>
                    <a:pt x="181" y="90"/>
                  </a:cubicBez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31" name="Freeform 22"/>
            <p:cNvSpPr>
              <a:spLocks/>
            </p:cNvSpPr>
            <p:nvPr/>
          </p:nvSpPr>
          <p:spPr bwMode="auto">
            <a:xfrm>
              <a:off x="6334085" y="2828613"/>
              <a:ext cx="873475" cy="871449"/>
            </a:xfrm>
            <a:custGeom>
              <a:avLst/>
              <a:gdLst>
                <a:gd name="T0" fmla="*/ 181 w 182"/>
                <a:gd name="T1" fmla="*/ 90 h 181"/>
                <a:gd name="T2" fmla="*/ 92 w 182"/>
                <a:gd name="T3" fmla="*/ 181 h 181"/>
                <a:gd name="T4" fmla="*/ 1 w 182"/>
                <a:gd name="T5" fmla="*/ 91 h 181"/>
                <a:gd name="T6" fmla="*/ 90 w 182"/>
                <a:gd name="T7" fmla="*/ 0 h 181"/>
                <a:gd name="T8" fmla="*/ 181 w 182"/>
                <a:gd name="T9" fmla="*/ 9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2" h="181">
                  <a:moveTo>
                    <a:pt x="181" y="90"/>
                  </a:moveTo>
                  <a:cubicBezTo>
                    <a:pt x="182" y="139"/>
                    <a:pt x="142" y="180"/>
                    <a:pt x="92" y="181"/>
                  </a:cubicBezTo>
                  <a:cubicBezTo>
                    <a:pt x="42" y="181"/>
                    <a:pt x="1" y="141"/>
                    <a:pt x="1" y="91"/>
                  </a:cubicBezTo>
                  <a:cubicBezTo>
                    <a:pt x="0" y="42"/>
                    <a:pt x="40" y="1"/>
                    <a:pt x="90" y="0"/>
                  </a:cubicBezTo>
                  <a:cubicBezTo>
                    <a:pt x="140" y="0"/>
                    <a:pt x="181" y="40"/>
                    <a:pt x="181" y="9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2800" b="1" dirty="0" smtClean="0">
                  <a:solidFill>
                    <a:schemeClr val="accent4"/>
                  </a:solidFill>
                  <a:latin typeface="Bebas Neue" charset="0"/>
                  <a:ea typeface="Bebas Neue" charset="0"/>
                  <a:cs typeface="Bebas Neue" charset="0"/>
                </a:rPr>
                <a:t>04</a:t>
              </a:r>
              <a:endParaRPr lang="en-US" sz="2800" b="1" dirty="0">
                <a:solidFill>
                  <a:schemeClr val="accent4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46" name="Group 45"/>
          <p:cNvGrpSpPr/>
          <p:nvPr/>
        </p:nvGrpSpPr>
        <p:grpSpPr>
          <a:xfrm>
            <a:off x="7680772" y="3515866"/>
            <a:ext cx="873475" cy="914008"/>
            <a:chOff x="7680772" y="3515866"/>
            <a:chExt cx="873475" cy="914008"/>
          </a:xfrm>
        </p:grpSpPr>
        <p:sp>
          <p:nvSpPr>
            <p:cNvPr id="32" name="Freeform 23"/>
            <p:cNvSpPr>
              <a:spLocks/>
            </p:cNvSpPr>
            <p:nvPr/>
          </p:nvSpPr>
          <p:spPr bwMode="auto">
            <a:xfrm>
              <a:off x="7686852" y="3554372"/>
              <a:ext cx="867395" cy="875502"/>
            </a:xfrm>
            <a:custGeom>
              <a:avLst/>
              <a:gdLst>
                <a:gd name="T0" fmla="*/ 181 w 181"/>
                <a:gd name="T1" fmla="*/ 90 h 182"/>
                <a:gd name="T2" fmla="*/ 91 w 181"/>
                <a:gd name="T3" fmla="*/ 181 h 182"/>
                <a:gd name="T4" fmla="*/ 0 w 181"/>
                <a:gd name="T5" fmla="*/ 92 h 182"/>
                <a:gd name="T6" fmla="*/ 90 w 181"/>
                <a:gd name="T7" fmla="*/ 1 h 182"/>
                <a:gd name="T8" fmla="*/ 181 w 181"/>
                <a:gd name="T9" fmla="*/ 9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81" y="90"/>
                  </a:moveTo>
                  <a:cubicBezTo>
                    <a:pt x="181" y="140"/>
                    <a:pt x="141" y="181"/>
                    <a:pt x="91" y="181"/>
                  </a:cubicBezTo>
                  <a:cubicBezTo>
                    <a:pt x="42" y="182"/>
                    <a:pt x="1" y="142"/>
                    <a:pt x="0" y="92"/>
                  </a:cubicBezTo>
                  <a:cubicBezTo>
                    <a:pt x="0" y="42"/>
                    <a:pt x="40" y="1"/>
                    <a:pt x="90" y="1"/>
                  </a:cubicBezTo>
                  <a:cubicBezTo>
                    <a:pt x="139" y="0"/>
                    <a:pt x="180" y="40"/>
                    <a:pt x="181" y="90"/>
                  </a:cubicBez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33" name="Freeform 24"/>
            <p:cNvSpPr>
              <a:spLocks/>
            </p:cNvSpPr>
            <p:nvPr/>
          </p:nvSpPr>
          <p:spPr bwMode="auto">
            <a:xfrm>
              <a:off x="7680772" y="3515866"/>
              <a:ext cx="869422" cy="871449"/>
            </a:xfrm>
            <a:custGeom>
              <a:avLst/>
              <a:gdLst>
                <a:gd name="T0" fmla="*/ 181 w 181"/>
                <a:gd name="T1" fmla="*/ 90 h 181"/>
                <a:gd name="T2" fmla="*/ 92 w 181"/>
                <a:gd name="T3" fmla="*/ 181 h 181"/>
                <a:gd name="T4" fmla="*/ 0 w 181"/>
                <a:gd name="T5" fmla="*/ 92 h 181"/>
                <a:gd name="T6" fmla="*/ 90 w 181"/>
                <a:gd name="T7" fmla="*/ 1 h 181"/>
                <a:gd name="T8" fmla="*/ 181 w 181"/>
                <a:gd name="T9" fmla="*/ 9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1">
                  <a:moveTo>
                    <a:pt x="181" y="90"/>
                  </a:moveTo>
                  <a:cubicBezTo>
                    <a:pt x="181" y="140"/>
                    <a:pt x="141" y="180"/>
                    <a:pt x="92" y="181"/>
                  </a:cubicBezTo>
                  <a:cubicBezTo>
                    <a:pt x="42" y="181"/>
                    <a:pt x="1" y="142"/>
                    <a:pt x="0" y="92"/>
                  </a:cubicBezTo>
                  <a:cubicBezTo>
                    <a:pt x="0" y="42"/>
                    <a:pt x="40" y="1"/>
                    <a:pt x="90" y="1"/>
                  </a:cubicBezTo>
                  <a:cubicBezTo>
                    <a:pt x="140" y="0"/>
                    <a:pt x="180" y="40"/>
                    <a:pt x="181" y="9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2800" b="1" dirty="0" smtClean="0">
                  <a:solidFill>
                    <a:schemeClr val="accent5"/>
                  </a:solidFill>
                  <a:latin typeface="Bebas Neue" charset="0"/>
                  <a:ea typeface="Bebas Neue" charset="0"/>
                  <a:cs typeface="Bebas Neue" charset="0"/>
                </a:rPr>
                <a:t>05</a:t>
              </a:r>
              <a:endParaRPr lang="en-US" sz="2800" b="1" dirty="0">
                <a:solidFill>
                  <a:schemeClr val="accent5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9042930" y="2788308"/>
            <a:ext cx="735665" cy="766064"/>
            <a:chOff x="9042930" y="2788308"/>
            <a:chExt cx="735665" cy="766064"/>
          </a:xfrm>
        </p:grpSpPr>
        <p:sp>
          <p:nvSpPr>
            <p:cNvPr id="34" name="Freeform 25"/>
            <p:cNvSpPr>
              <a:spLocks/>
            </p:cNvSpPr>
            <p:nvPr/>
          </p:nvSpPr>
          <p:spPr bwMode="auto">
            <a:xfrm>
              <a:off x="9042930" y="2822760"/>
              <a:ext cx="735665" cy="731612"/>
            </a:xfrm>
            <a:custGeom>
              <a:avLst/>
              <a:gdLst>
                <a:gd name="T0" fmla="*/ 152 w 153"/>
                <a:gd name="T1" fmla="*/ 75 h 152"/>
                <a:gd name="T2" fmla="*/ 77 w 153"/>
                <a:gd name="T3" fmla="*/ 152 h 152"/>
                <a:gd name="T4" fmla="*/ 1 w 153"/>
                <a:gd name="T5" fmla="*/ 77 h 152"/>
                <a:gd name="T6" fmla="*/ 76 w 153"/>
                <a:gd name="T7" fmla="*/ 0 h 152"/>
                <a:gd name="T8" fmla="*/ 152 w 153"/>
                <a:gd name="T9" fmla="*/ 7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52">
                  <a:moveTo>
                    <a:pt x="152" y="75"/>
                  </a:moveTo>
                  <a:cubicBezTo>
                    <a:pt x="153" y="117"/>
                    <a:pt x="119" y="151"/>
                    <a:pt x="77" y="152"/>
                  </a:cubicBezTo>
                  <a:cubicBezTo>
                    <a:pt x="35" y="152"/>
                    <a:pt x="1" y="119"/>
                    <a:pt x="1" y="77"/>
                  </a:cubicBezTo>
                  <a:cubicBezTo>
                    <a:pt x="0" y="35"/>
                    <a:pt x="34" y="1"/>
                    <a:pt x="76" y="0"/>
                  </a:cubicBezTo>
                  <a:cubicBezTo>
                    <a:pt x="117" y="0"/>
                    <a:pt x="152" y="33"/>
                    <a:pt x="152" y="75"/>
                  </a:cubicBez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35" name="Freeform 26"/>
            <p:cNvSpPr>
              <a:spLocks/>
            </p:cNvSpPr>
            <p:nvPr/>
          </p:nvSpPr>
          <p:spPr bwMode="auto">
            <a:xfrm>
              <a:off x="9042930" y="2788308"/>
              <a:ext cx="729585" cy="731612"/>
            </a:xfrm>
            <a:custGeom>
              <a:avLst/>
              <a:gdLst>
                <a:gd name="T0" fmla="*/ 151 w 152"/>
                <a:gd name="T1" fmla="*/ 75 h 152"/>
                <a:gd name="T2" fmla="*/ 76 w 152"/>
                <a:gd name="T3" fmla="*/ 152 h 152"/>
                <a:gd name="T4" fmla="*/ 0 w 152"/>
                <a:gd name="T5" fmla="*/ 77 h 152"/>
                <a:gd name="T6" fmla="*/ 75 w 152"/>
                <a:gd name="T7" fmla="*/ 0 h 152"/>
                <a:gd name="T8" fmla="*/ 151 w 152"/>
                <a:gd name="T9" fmla="*/ 7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152">
                  <a:moveTo>
                    <a:pt x="151" y="75"/>
                  </a:moveTo>
                  <a:cubicBezTo>
                    <a:pt x="152" y="117"/>
                    <a:pt x="118" y="151"/>
                    <a:pt x="76" y="152"/>
                  </a:cubicBezTo>
                  <a:cubicBezTo>
                    <a:pt x="35" y="152"/>
                    <a:pt x="0" y="119"/>
                    <a:pt x="0" y="77"/>
                  </a:cubicBezTo>
                  <a:cubicBezTo>
                    <a:pt x="0" y="35"/>
                    <a:pt x="33" y="1"/>
                    <a:pt x="75" y="0"/>
                  </a:cubicBezTo>
                  <a:cubicBezTo>
                    <a:pt x="117" y="0"/>
                    <a:pt x="151" y="33"/>
                    <a:pt x="151" y="7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2800" b="1" dirty="0" smtClean="0">
                  <a:solidFill>
                    <a:schemeClr val="accent6"/>
                  </a:solidFill>
                  <a:latin typeface="Bebas Neue" charset="0"/>
                  <a:ea typeface="Bebas Neue" charset="0"/>
                  <a:cs typeface="Bebas Neue" charset="0"/>
                </a:rPr>
                <a:t>06</a:t>
              </a:r>
              <a:endParaRPr lang="en-US" sz="2800" b="1" dirty="0">
                <a:solidFill>
                  <a:schemeClr val="accent6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sp>
        <p:nvSpPr>
          <p:cNvPr id="52" name="Rectangle 51"/>
          <p:cNvSpPr/>
          <p:nvPr/>
        </p:nvSpPr>
        <p:spPr>
          <a:xfrm>
            <a:off x="1595873" y="4982086"/>
            <a:ext cx="2495360" cy="11880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Step 01</a:t>
            </a:r>
          </a:p>
          <a:p>
            <a:pPr algn="ct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>
                <a:latin typeface="Source Sans Pro" charset="0"/>
              </a:rPr>
              <a:t>. </a:t>
            </a:r>
            <a:r>
              <a:rPr lang="en-US" sz="1200" dirty="0" err="1">
                <a:latin typeface="Source Sans Pro" charset="0"/>
              </a:rPr>
              <a:t>Lorem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ipsum</a:t>
            </a:r>
            <a:r>
              <a:rPr lang="en-US" sz="1200" dirty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.</a:t>
            </a:r>
            <a:endParaRPr lang="en-US" sz="1200" dirty="0">
              <a:latin typeface="Source Sans Pro" charset="0"/>
            </a:endParaRPr>
          </a:p>
          <a:p>
            <a:pPr algn="ctr">
              <a:lnSpc>
                <a:spcPct val="90000"/>
              </a:lnSpc>
            </a:pPr>
            <a:endParaRPr lang="en-US" sz="1200" dirty="0" smtClean="0">
              <a:latin typeface="Source Sans Pro" charset="0"/>
            </a:endParaRPr>
          </a:p>
        </p:txBody>
      </p:sp>
      <p:sp>
        <p:nvSpPr>
          <p:cNvPr id="53" name="Rectangle 52"/>
          <p:cNvSpPr/>
          <p:nvPr/>
        </p:nvSpPr>
        <p:spPr>
          <a:xfrm>
            <a:off x="4225107" y="4982086"/>
            <a:ext cx="2495360" cy="11880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Step 03</a:t>
            </a:r>
          </a:p>
          <a:p>
            <a:pPr algn="ct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>
                <a:latin typeface="Source Sans Pro" charset="0"/>
              </a:rPr>
              <a:t>. </a:t>
            </a:r>
            <a:r>
              <a:rPr lang="en-US" sz="1200" dirty="0" err="1">
                <a:latin typeface="Source Sans Pro" charset="0"/>
              </a:rPr>
              <a:t>Lorem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ipsum</a:t>
            </a:r>
            <a:r>
              <a:rPr lang="en-US" sz="1200" dirty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.</a:t>
            </a:r>
            <a:endParaRPr lang="en-US" sz="1200" dirty="0">
              <a:latin typeface="Source Sans Pro" charset="0"/>
            </a:endParaRPr>
          </a:p>
          <a:p>
            <a:pPr algn="ctr">
              <a:lnSpc>
                <a:spcPct val="90000"/>
              </a:lnSpc>
            </a:pPr>
            <a:endParaRPr lang="en-US" sz="1200" dirty="0" smtClean="0">
              <a:latin typeface="Source Sans Pro" charset="0"/>
            </a:endParaRPr>
          </a:p>
        </p:txBody>
      </p:sp>
      <p:sp>
        <p:nvSpPr>
          <p:cNvPr id="54" name="Rectangle 53"/>
          <p:cNvSpPr/>
          <p:nvPr/>
        </p:nvSpPr>
        <p:spPr>
          <a:xfrm>
            <a:off x="6867803" y="4982086"/>
            <a:ext cx="2495360" cy="11880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Step 05</a:t>
            </a:r>
          </a:p>
          <a:p>
            <a:pPr algn="ct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>
                <a:latin typeface="Source Sans Pro" charset="0"/>
              </a:rPr>
              <a:t>. </a:t>
            </a:r>
            <a:r>
              <a:rPr lang="en-US" sz="1200" dirty="0" err="1">
                <a:latin typeface="Source Sans Pro" charset="0"/>
              </a:rPr>
              <a:t>Lorem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ipsum</a:t>
            </a:r>
            <a:r>
              <a:rPr lang="en-US" sz="1200" dirty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.</a:t>
            </a:r>
            <a:endParaRPr lang="en-US" sz="1200" dirty="0">
              <a:latin typeface="Source Sans Pro" charset="0"/>
            </a:endParaRPr>
          </a:p>
          <a:p>
            <a:pPr algn="ctr">
              <a:lnSpc>
                <a:spcPct val="90000"/>
              </a:lnSpc>
            </a:pPr>
            <a:endParaRPr lang="en-US" sz="1200" dirty="0" smtClean="0">
              <a:latin typeface="Source Sans Pro" charset="0"/>
            </a:endParaRPr>
          </a:p>
        </p:txBody>
      </p:sp>
      <p:sp>
        <p:nvSpPr>
          <p:cNvPr id="55" name="Rectangle 54"/>
          <p:cNvSpPr/>
          <p:nvPr/>
        </p:nvSpPr>
        <p:spPr>
          <a:xfrm>
            <a:off x="2874674" y="1714986"/>
            <a:ext cx="2495360" cy="11326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>
                <a:latin typeface="Source Sans Pro" charset="0"/>
              </a:rPr>
              <a:t>. </a:t>
            </a:r>
            <a:endParaRPr lang="en-US" sz="1200" dirty="0" smtClean="0">
              <a:latin typeface="Source Sans Pro" charset="0"/>
            </a:endParaRPr>
          </a:p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Step 02</a:t>
            </a:r>
            <a:endParaRPr lang="en-US" sz="1200" dirty="0" smtClean="0">
              <a:latin typeface="Bebas Neue" charset="0"/>
              <a:ea typeface="Bebas Neue" charset="0"/>
              <a:cs typeface="Bebas Neue" charset="0"/>
            </a:endParaRPr>
          </a:p>
          <a:p>
            <a:pPr algn="ctr">
              <a:lnSpc>
                <a:spcPct val="90000"/>
              </a:lnSpc>
              <a:spcBef>
                <a:spcPts val="600"/>
              </a:spcBef>
            </a:pPr>
            <a:endParaRPr lang="en-US" sz="1200" dirty="0" smtClean="0">
              <a:latin typeface="Source Sans Pro" charset="0"/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5532003" y="1714986"/>
            <a:ext cx="2495360" cy="11326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>
                <a:latin typeface="Source Sans Pro" charset="0"/>
              </a:rPr>
              <a:t>. </a:t>
            </a:r>
            <a:endParaRPr lang="en-US" sz="1200" dirty="0" smtClean="0">
              <a:latin typeface="Source Sans Pro" charset="0"/>
            </a:endParaRPr>
          </a:p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en-US" sz="2800" dirty="0">
                <a:latin typeface="Bebas Neue" charset="0"/>
                <a:ea typeface="Bebas Neue" charset="0"/>
                <a:cs typeface="Bebas Neue" charset="0"/>
              </a:rPr>
              <a:t>Step </a:t>
            </a:r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04</a:t>
            </a:r>
            <a:endParaRPr lang="en-US" sz="1200" dirty="0">
              <a:latin typeface="Bebas Neue" charset="0"/>
              <a:ea typeface="Bebas Neue" charset="0"/>
              <a:cs typeface="Bebas Neue" charset="0"/>
            </a:endParaRPr>
          </a:p>
          <a:p>
            <a:pPr algn="ctr">
              <a:lnSpc>
                <a:spcPct val="90000"/>
              </a:lnSpc>
              <a:spcBef>
                <a:spcPts val="600"/>
              </a:spcBef>
            </a:pPr>
            <a:endParaRPr lang="en-US" sz="1200" dirty="0" smtClean="0">
              <a:latin typeface="Source Sans Pro" charset="0"/>
            </a:endParaRPr>
          </a:p>
        </p:txBody>
      </p:sp>
      <p:sp>
        <p:nvSpPr>
          <p:cNvPr id="57" name="Rectangle 56"/>
          <p:cNvSpPr/>
          <p:nvPr/>
        </p:nvSpPr>
        <p:spPr>
          <a:xfrm>
            <a:off x="8160042" y="1714986"/>
            <a:ext cx="2495360" cy="11326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>
                <a:latin typeface="Source Sans Pro" charset="0"/>
              </a:rPr>
              <a:t>. </a:t>
            </a:r>
            <a:endParaRPr lang="en-US" sz="1200" dirty="0" smtClean="0">
              <a:latin typeface="Source Sans Pro" charset="0"/>
            </a:endParaRPr>
          </a:p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en-US" sz="2800" dirty="0">
                <a:latin typeface="Bebas Neue" charset="0"/>
                <a:ea typeface="Bebas Neue" charset="0"/>
                <a:cs typeface="Bebas Neue" charset="0"/>
              </a:rPr>
              <a:t>Step </a:t>
            </a:r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06</a:t>
            </a:r>
            <a:endParaRPr lang="en-US" sz="1200" dirty="0">
              <a:latin typeface="Bebas Neue" charset="0"/>
              <a:ea typeface="Bebas Neue" charset="0"/>
              <a:cs typeface="Bebas Neue" charset="0"/>
            </a:endParaRPr>
          </a:p>
          <a:p>
            <a:pPr algn="ctr">
              <a:lnSpc>
                <a:spcPct val="90000"/>
              </a:lnSpc>
              <a:spcBef>
                <a:spcPts val="600"/>
              </a:spcBef>
            </a:pPr>
            <a:endParaRPr lang="en-US" sz="1200" dirty="0" smtClean="0">
              <a:latin typeface="Source Sans Pro" charset="0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Six </a:t>
            </a:r>
            <a:r>
              <a:rPr lang="en-US" dirty="0"/>
              <a:t>Step Process Infographic</a:t>
            </a:r>
          </a:p>
        </p:txBody>
      </p:sp>
    </p:spTree>
    <p:extLst>
      <p:ext uri="{BB962C8B-B14F-4D97-AF65-F5344CB8AC3E}">
        <p14:creationId xmlns:p14="http://schemas.microsoft.com/office/powerpoint/2010/main" val="11619488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10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10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60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1" dur="10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2" dur="10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6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5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6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60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9" dur="10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0" dur="10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 p14:presetBounceEnd="6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23" dur="1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4" dur="1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53" presetClass="entr" presetSubtype="16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" dur="75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53" presetClass="entr" presetSubtype="16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2" dur="7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7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5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75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53" presetClass="entr" presetSubtype="16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75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53" presetClass="entr" presetSubtype="16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9" dur="75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53" presetClass="entr" presetSubtype="16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75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4" fill="hold" grpId="0" nodeType="withEffect" p14:presetBounceEnd="58000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57" dur="12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58" dur="12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4" fill="hold" grpId="0" nodeType="withEffect" p14:presetBounceEnd="58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61" dur="12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62" dur="12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4" fill="hold" grpId="0" nodeType="withEffect" p14:presetBounceEnd="58000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65" dur="125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66" dur="125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1" fill="hold" grpId="0" nodeType="withEffect" p14:presetBounceEnd="58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69" dur="12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70" dur="12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1" fill="hold" grpId="0" nodeType="withEffect" p14:presetBounceEnd="58000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73" dur="12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74" dur="12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1" fill="hold" grpId="0" nodeType="withEffect" p14:presetBounceEnd="58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77" dur="12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78" dur="12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2" grpId="0"/>
          <p:bldP spid="53" grpId="0"/>
          <p:bldP spid="54" grpId="0"/>
          <p:bldP spid="55" grpId="0"/>
          <p:bldP spid="56" grpId="0"/>
          <p:bldP spid="5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53" presetClass="entr" presetSubtype="16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" dur="75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53" presetClass="entr" presetSubtype="16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2" dur="7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7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5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75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53" presetClass="entr" presetSubtype="16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75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53" presetClass="entr" presetSubtype="16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9" dur="75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53" presetClass="entr" presetSubtype="16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75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4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12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12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4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12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12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4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5" dur="125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6" dur="125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1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12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12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1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12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12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1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12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12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2" grpId="0"/>
          <p:bldP spid="53" grpId="0"/>
          <p:bldP spid="54" grpId="0"/>
          <p:bldP spid="55" grpId="0"/>
          <p:bldP spid="56" grpId="0"/>
          <p:bldP spid="57" grpId="0"/>
        </p:bldLst>
      </p:timing>
    </mc:Fallback>
  </mc:AlternateContent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ounded Rectangle 11"/>
          <p:cNvSpPr/>
          <p:nvPr/>
        </p:nvSpPr>
        <p:spPr>
          <a:xfrm>
            <a:off x="1395716" y="2867811"/>
            <a:ext cx="1422436" cy="3098273"/>
          </a:xfrm>
          <a:prstGeom prst="roundRect">
            <a:avLst>
              <a:gd name="adj" fmla="val 371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bIns="457200" rtlCol="0" anchor="b"/>
          <a:lstStyle/>
          <a:p>
            <a:pPr>
              <a:lnSpc>
                <a:spcPct val="70000"/>
              </a:lnSpc>
              <a:spcBef>
                <a:spcPts val="600"/>
              </a:spcBef>
            </a:pPr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FIRST STEP</a:t>
            </a:r>
            <a:endParaRPr lang="en-US" sz="2800" dirty="0">
              <a:latin typeface="Bebas Neue" charset="0"/>
              <a:ea typeface="Bebas Neue" charset="0"/>
              <a:cs typeface="Bebas Neue" charset="0"/>
            </a:endParaRPr>
          </a:p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en-US" sz="1200" dirty="0" err="1">
                <a:latin typeface="Source Sans Pro" charset="0"/>
              </a:rPr>
              <a:t>Lorem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ipsum</a:t>
            </a:r>
            <a:r>
              <a:rPr lang="en-US" sz="1200" dirty="0">
                <a:latin typeface="Source Sans Pro" charset="0"/>
              </a:rPr>
              <a:t> dolor sit </a:t>
            </a:r>
            <a:r>
              <a:rPr lang="en-US" sz="1200" dirty="0" err="1">
                <a:latin typeface="Source Sans Pro" charset="0"/>
              </a:rPr>
              <a:t>amet</a:t>
            </a:r>
            <a:r>
              <a:rPr lang="en-US" sz="1200" dirty="0">
                <a:latin typeface="Source Sans Pro" charset="0"/>
              </a:rPr>
              <a:t>, </a:t>
            </a:r>
            <a:r>
              <a:rPr lang="en-US" sz="1200" dirty="0" err="1">
                <a:latin typeface="Source Sans Pro" charset="0"/>
              </a:rPr>
              <a:t>consectetur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adipiscing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  <a:endParaRPr lang="en-US" sz="1200" dirty="0">
              <a:latin typeface="Source Sans Pro" charset="0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1232890" y="2716008"/>
            <a:ext cx="1158274" cy="1915484"/>
            <a:chOff x="2079834" y="1772043"/>
            <a:chExt cx="1158274" cy="1915484"/>
          </a:xfrm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2087239" y="2961815"/>
              <a:ext cx="155510" cy="725712"/>
            </a:xfrm>
            <a:custGeom>
              <a:avLst/>
              <a:gdLst>
                <a:gd name="T0" fmla="*/ 53 w 53"/>
                <a:gd name="T1" fmla="*/ 0 h 248"/>
                <a:gd name="T2" fmla="*/ 1 w 53"/>
                <a:gd name="T3" fmla="*/ 0 h 248"/>
                <a:gd name="T4" fmla="*/ 1 w 53"/>
                <a:gd name="T5" fmla="*/ 180 h 248"/>
                <a:gd name="T6" fmla="*/ 53 w 53"/>
                <a:gd name="T7" fmla="*/ 248 h 248"/>
                <a:gd name="T8" fmla="*/ 53 w 53"/>
                <a:gd name="T9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248">
                  <a:moveTo>
                    <a:pt x="53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80"/>
                    <a:pt x="1" y="180"/>
                    <a:pt x="1" y="180"/>
                  </a:cubicBezTo>
                  <a:cubicBezTo>
                    <a:pt x="1" y="180"/>
                    <a:pt x="0" y="217"/>
                    <a:pt x="53" y="248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6" name="Freeform 6"/>
            <p:cNvSpPr>
              <a:spLocks/>
            </p:cNvSpPr>
            <p:nvPr/>
          </p:nvSpPr>
          <p:spPr bwMode="auto">
            <a:xfrm>
              <a:off x="2110046" y="1823035"/>
              <a:ext cx="1128062" cy="1842666"/>
            </a:xfrm>
            <a:custGeom>
              <a:avLst/>
              <a:gdLst>
                <a:gd name="T0" fmla="*/ 2 w 384"/>
                <a:gd name="T1" fmla="*/ 223 h 629"/>
                <a:gd name="T2" fmla="*/ 34 w 384"/>
                <a:gd name="T3" fmla="*/ 167 h 629"/>
                <a:gd name="T4" fmla="*/ 140 w 384"/>
                <a:gd name="T5" fmla="*/ 60 h 629"/>
                <a:gd name="T6" fmla="*/ 112 w 384"/>
                <a:gd name="T7" fmla="*/ 32 h 629"/>
                <a:gd name="T8" fmla="*/ 123 w 384"/>
                <a:gd name="T9" fmla="*/ 2 h 629"/>
                <a:gd name="T10" fmla="*/ 352 w 384"/>
                <a:gd name="T11" fmla="*/ 1 h 629"/>
                <a:gd name="T12" fmla="*/ 383 w 384"/>
                <a:gd name="T13" fmla="*/ 31 h 629"/>
                <a:gd name="T14" fmla="*/ 382 w 384"/>
                <a:gd name="T15" fmla="*/ 260 h 629"/>
                <a:gd name="T16" fmla="*/ 351 w 384"/>
                <a:gd name="T17" fmla="*/ 271 h 629"/>
                <a:gd name="T18" fmla="*/ 324 w 384"/>
                <a:gd name="T19" fmla="*/ 245 h 629"/>
                <a:gd name="T20" fmla="*/ 42 w 384"/>
                <a:gd name="T21" fmla="*/ 528 h 629"/>
                <a:gd name="T22" fmla="*/ 25 w 384"/>
                <a:gd name="T23" fmla="*/ 629 h 629"/>
                <a:gd name="T24" fmla="*/ 2 w 384"/>
                <a:gd name="T25" fmla="*/ 581 h 629"/>
                <a:gd name="T26" fmla="*/ 2 w 384"/>
                <a:gd name="T27" fmla="*/ 223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4" h="629">
                  <a:moveTo>
                    <a:pt x="2" y="223"/>
                  </a:moveTo>
                  <a:cubicBezTo>
                    <a:pt x="2" y="204"/>
                    <a:pt x="17" y="183"/>
                    <a:pt x="34" y="167"/>
                  </a:cubicBezTo>
                  <a:cubicBezTo>
                    <a:pt x="140" y="60"/>
                    <a:pt x="140" y="60"/>
                    <a:pt x="140" y="60"/>
                  </a:cubicBezTo>
                  <a:cubicBezTo>
                    <a:pt x="112" y="32"/>
                    <a:pt x="112" y="32"/>
                    <a:pt x="112" y="32"/>
                  </a:cubicBezTo>
                  <a:cubicBezTo>
                    <a:pt x="102" y="22"/>
                    <a:pt x="107" y="3"/>
                    <a:pt x="123" y="2"/>
                  </a:cubicBezTo>
                  <a:cubicBezTo>
                    <a:pt x="352" y="1"/>
                    <a:pt x="352" y="1"/>
                    <a:pt x="352" y="1"/>
                  </a:cubicBezTo>
                  <a:cubicBezTo>
                    <a:pt x="370" y="0"/>
                    <a:pt x="384" y="13"/>
                    <a:pt x="383" y="31"/>
                  </a:cubicBezTo>
                  <a:cubicBezTo>
                    <a:pt x="382" y="260"/>
                    <a:pt x="382" y="260"/>
                    <a:pt x="382" y="260"/>
                  </a:cubicBezTo>
                  <a:cubicBezTo>
                    <a:pt x="380" y="277"/>
                    <a:pt x="362" y="282"/>
                    <a:pt x="351" y="271"/>
                  </a:cubicBezTo>
                  <a:cubicBezTo>
                    <a:pt x="324" y="245"/>
                    <a:pt x="324" y="245"/>
                    <a:pt x="324" y="245"/>
                  </a:cubicBezTo>
                  <a:cubicBezTo>
                    <a:pt x="324" y="245"/>
                    <a:pt x="72" y="497"/>
                    <a:pt x="42" y="528"/>
                  </a:cubicBezTo>
                  <a:cubicBezTo>
                    <a:pt x="8" y="561"/>
                    <a:pt x="0" y="604"/>
                    <a:pt x="25" y="629"/>
                  </a:cubicBezTo>
                  <a:cubicBezTo>
                    <a:pt x="25" y="629"/>
                    <a:pt x="6" y="619"/>
                    <a:pt x="2" y="581"/>
                  </a:cubicBezTo>
                  <a:cubicBezTo>
                    <a:pt x="0" y="564"/>
                    <a:pt x="2" y="223"/>
                    <a:pt x="2" y="223"/>
                  </a:cubicBezTo>
                  <a:close/>
                </a:path>
              </a:pathLst>
            </a:custGeom>
            <a:solidFill>
              <a:srgbClr val="000000">
                <a:alpha val="1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2079834" y="1772043"/>
              <a:ext cx="1128062" cy="1842666"/>
            </a:xfrm>
            <a:custGeom>
              <a:avLst/>
              <a:gdLst>
                <a:gd name="T0" fmla="*/ 2 w 384"/>
                <a:gd name="T1" fmla="*/ 223 h 629"/>
                <a:gd name="T2" fmla="*/ 34 w 384"/>
                <a:gd name="T3" fmla="*/ 167 h 629"/>
                <a:gd name="T4" fmla="*/ 140 w 384"/>
                <a:gd name="T5" fmla="*/ 60 h 629"/>
                <a:gd name="T6" fmla="*/ 112 w 384"/>
                <a:gd name="T7" fmla="*/ 32 h 629"/>
                <a:gd name="T8" fmla="*/ 123 w 384"/>
                <a:gd name="T9" fmla="*/ 2 h 629"/>
                <a:gd name="T10" fmla="*/ 352 w 384"/>
                <a:gd name="T11" fmla="*/ 1 h 629"/>
                <a:gd name="T12" fmla="*/ 383 w 384"/>
                <a:gd name="T13" fmla="*/ 31 h 629"/>
                <a:gd name="T14" fmla="*/ 382 w 384"/>
                <a:gd name="T15" fmla="*/ 260 h 629"/>
                <a:gd name="T16" fmla="*/ 351 w 384"/>
                <a:gd name="T17" fmla="*/ 271 h 629"/>
                <a:gd name="T18" fmla="*/ 324 w 384"/>
                <a:gd name="T19" fmla="*/ 245 h 629"/>
                <a:gd name="T20" fmla="*/ 42 w 384"/>
                <a:gd name="T21" fmla="*/ 528 h 629"/>
                <a:gd name="T22" fmla="*/ 25 w 384"/>
                <a:gd name="T23" fmla="*/ 629 h 629"/>
                <a:gd name="T24" fmla="*/ 2 w 384"/>
                <a:gd name="T25" fmla="*/ 581 h 629"/>
                <a:gd name="T26" fmla="*/ 2 w 384"/>
                <a:gd name="T27" fmla="*/ 223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4" h="629">
                  <a:moveTo>
                    <a:pt x="2" y="223"/>
                  </a:moveTo>
                  <a:cubicBezTo>
                    <a:pt x="2" y="204"/>
                    <a:pt x="17" y="183"/>
                    <a:pt x="34" y="167"/>
                  </a:cubicBezTo>
                  <a:cubicBezTo>
                    <a:pt x="140" y="60"/>
                    <a:pt x="140" y="60"/>
                    <a:pt x="140" y="60"/>
                  </a:cubicBezTo>
                  <a:cubicBezTo>
                    <a:pt x="112" y="32"/>
                    <a:pt x="112" y="32"/>
                    <a:pt x="112" y="32"/>
                  </a:cubicBezTo>
                  <a:cubicBezTo>
                    <a:pt x="102" y="22"/>
                    <a:pt x="107" y="3"/>
                    <a:pt x="123" y="2"/>
                  </a:cubicBezTo>
                  <a:cubicBezTo>
                    <a:pt x="352" y="1"/>
                    <a:pt x="352" y="1"/>
                    <a:pt x="352" y="1"/>
                  </a:cubicBezTo>
                  <a:cubicBezTo>
                    <a:pt x="370" y="0"/>
                    <a:pt x="384" y="13"/>
                    <a:pt x="383" y="31"/>
                  </a:cubicBezTo>
                  <a:cubicBezTo>
                    <a:pt x="382" y="260"/>
                    <a:pt x="382" y="260"/>
                    <a:pt x="382" y="260"/>
                  </a:cubicBezTo>
                  <a:cubicBezTo>
                    <a:pt x="380" y="277"/>
                    <a:pt x="362" y="282"/>
                    <a:pt x="351" y="271"/>
                  </a:cubicBezTo>
                  <a:cubicBezTo>
                    <a:pt x="324" y="245"/>
                    <a:pt x="324" y="245"/>
                    <a:pt x="324" y="245"/>
                  </a:cubicBezTo>
                  <a:cubicBezTo>
                    <a:pt x="324" y="245"/>
                    <a:pt x="72" y="497"/>
                    <a:pt x="42" y="528"/>
                  </a:cubicBezTo>
                  <a:cubicBezTo>
                    <a:pt x="8" y="561"/>
                    <a:pt x="0" y="604"/>
                    <a:pt x="25" y="629"/>
                  </a:cubicBezTo>
                  <a:cubicBezTo>
                    <a:pt x="25" y="629"/>
                    <a:pt x="6" y="619"/>
                    <a:pt x="2" y="581"/>
                  </a:cubicBezTo>
                  <a:cubicBezTo>
                    <a:pt x="0" y="564"/>
                    <a:pt x="2" y="223"/>
                    <a:pt x="2" y="22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4" name="Rectangle 13"/>
            <p:cNvSpPr/>
            <p:nvPr/>
          </p:nvSpPr>
          <p:spPr>
            <a:xfrm rot="2700000">
              <a:off x="2115211" y="2386101"/>
              <a:ext cx="626340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400" b="1" dirty="0" smtClean="0">
                  <a:solidFill>
                    <a:srgbClr val="FFFFFF">
                      <a:alpha val="60000"/>
                    </a:srgbClr>
                  </a:solidFill>
                  <a:latin typeface="Bebas Neue" charset="0"/>
                  <a:ea typeface="Bebas Neue" charset="0"/>
                  <a:cs typeface="Bebas Neue" charset="0"/>
                </a:rPr>
                <a:t>STEP</a:t>
              </a:r>
              <a:endParaRPr lang="en-US" sz="1000" b="1" dirty="0" smtClean="0">
                <a:solidFill>
                  <a:srgbClr val="FFFFFF">
                    <a:alpha val="60000"/>
                  </a:srgbClr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5" name="Rectangle 14"/>
            <p:cNvSpPr/>
            <p:nvPr/>
          </p:nvSpPr>
          <p:spPr>
            <a:xfrm rot="18900000">
              <a:off x="2394295" y="1799138"/>
              <a:ext cx="630301" cy="7694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4400" b="1" dirty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01</a:t>
              </a:r>
              <a:endParaRPr lang="en-US" sz="2800" b="1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sp>
        <p:nvSpPr>
          <p:cNvPr id="27" name="Rounded Rectangle 26"/>
          <p:cNvSpPr/>
          <p:nvPr/>
        </p:nvSpPr>
        <p:spPr>
          <a:xfrm>
            <a:off x="3378165" y="2588733"/>
            <a:ext cx="1422436" cy="3377352"/>
          </a:xfrm>
          <a:prstGeom prst="roundRect">
            <a:avLst>
              <a:gd name="adj" fmla="val 371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bIns="457200" rtlCol="0" anchor="b"/>
          <a:lstStyle/>
          <a:p>
            <a:pPr>
              <a:lnSpc>
                <a:spcPct val="70000"/>
              </a:lnSpc>
              <a:spcBef>
                <a:spcPts val="600"/>
              </a:spcBef>
            </a:pPr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SECOND</a:t>
            </a:r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 STEP</a:t>
            </a:r>
            <a:endParaRPr lang="en-US" sz="2800" dirty="0">
              <a:latin typeface="Bebas Neue" charset="0"/>
              <a:ea typeface="Bebas Neue" charset="0"/>
              <a:cs typeface="Bebas Neue" charset="0"/>
            </a:endParaRPr>
          </a:p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en-US" sz="1200" dirty="0" err="1">
                <a:latin typeface="Source Sans Pro" charset="0"/>
              </a:rPr>
              <a:t>Lorem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ipsum</a:t>
            </a:r>
            <a:r>
              <a:rPr lang="en-US" sz="1200" dirty="0">
                <a:latin typeface="Source Sans Pro" charset="0"/>
              </a:rPr>
              <a:t> dolor sit </a:t>
            </a:r>
            <a:r>
              <a:rPr lang="en-US" sz="1200" dirty="0" err="1">
                <a:latin typeface="Source Sans Pro" charset="0"/>
              </a:rPr>
              <a:t>amet</a:t>
            </a:r>
            <a:r>
              <a:rPr lang="en-US" sz="1200" dirty="0">
                <a:latin typeface="Source Sans Pro" charset="0"/>
              </a:rPr>
              <a:t>, </a:t>
            </a:r>
            <a:r>
              <a:rPr lang="en-US" sz="1200" dirty="0" err="1">
                <a:latin typeface="Source Sans Pro" charset="0"/>
              </a:rPr>
              <a:t>consectetur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adipiscing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  <a:endParaRPr lang="en-US" sz="1200" dirty="0">
              <a:latin typeface="Source Sans Pro" charset="0"/>
            </a:endParaRPr>
          </a:p>
        </p:txBody>
      </p:sp>
      <p:grpSp>
        <p:nvGrpSpPr>
          <p:cNvPr id="28" name="Group 27"/>
          <p:cNvGrpSpPr/>
          <p:nvPr/>
        </p:nvGrpSpPr>
        <p:grpSpPr>
          <a:xfrm>
            <a:off x="3215339" y="2441007"/>
            <a:ext cx="1158274" cy="1915484"/>
            <a:chOff x="2079834" y="1772043"/>
            <a:chExt cx="1158274" cy="1915484"/>
          </a:xfrm>
        </p:grpSpPr>
        <p:sp>
          <p:nvSpPr>
            <p:cNvPr id="29" name="Freeform 5"/>
            <p:cNvSpPr>
              <a:spLocks/>
            </p:cNvSpPr>
            <p:nvPr/>
          </p:nvSpPr>
          <p:spPr bwMode="auto">
            <a:xfrm>
              <a:off x="2087239" y="2961815"/>
              <a:ext cx="155510" cy="725712"/>
            </a:xfrm>
            <a:custGeom>
              <a:avLst/>
              <a:gdLst>
                <a:gd name="T0" fmla="*/ 53 w 53"/>
                <a:gd name="T1" fmla="*/ 0 h 248"/>
                <a:gd name="T2" fmla="*/ 1 w 53"/>
                <a:gd name="T3" fmla="*/ 0 h 248"/>
                <a:gd name="T4" fmla="*/ 1 w 53"/>
                <a:gd name="T5" fmla="*/ 180 h 248"/>
                <a:gd name="T6" fmla="*/ 53 w 53"/>
                <a:gd name="T7" fmla="*/ 248 h 248"/>
                <a:gd name="T8" fmla="*/ 53 w 53"/>
                <a:gd name="T9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248">
                  <a:moveTo>
                    <a:pt x="53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80"/>
                    <a:pt x="1" y="180"/>
                    <a:pt x="1" y="180"/>
                  </a:cubicBezTo>
                  <a:cubicBezTo>
                    <a:pt x="1" y="180"/>
                    <a:pt x="0" y="217"/>
                    <a:pt x="53" y="248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30" name="Freeform 6"/>
            <p:cNvSpPr>
              <a:spLocks/>
            </p:cNvSpPr>
            <p:nvPr/>
          </p:nvSpPr>
          <p:spPr bwMode="auto">
            <a:xfrm>
              <a:off x="2110046" y="1823035"/>
              <a:ext cx="1128062" cy="1842666"/>
            </a:xfrm>
            <a:custGeom>
              <a:avLst/>
              <a:gdLst>
                <a:gd name="T0" fmla="*/ 2 w 384"/>
                <a:gd name="T1" fmla="*/ 223 h 629"/>
                <a:gd name="T2" fmla="*/ 34 w 384"/>
                <a:gd name="T3" fmla="*/ 167 h 629"/>
                <a:gd name="T4" fmla="*/ 140 w 384"/>
                <a:gd name="T5" fmla="*/ 60 h 629"/>
                <a:gd name="T6" fmla="*/ 112 w 384"/>
                <a:gd name="T7" fmla="*/ 32 h 629"/>
                <a:gd name="T8" fmla="*/ 123 w 384"/>
                <a:gd name="T9" fmla="*/ 2 h 629"/>
                <a:gd name="T10" fmla="*/ 352 w 384"/>
                <a:gd name="T11" fmla="*/ 1 h 629"/>
                <a:gd name="T12" fmla="*/ 383 w 384"/>
                <a:gd name="T13" fmla="*/ 31 h 629"/>
                <a:gd name="T14" fmla="*/ 382 w 384"/>
                <a:gd name="T15" fmla="*/ 260 h 629"/>
                <a:gd name="T16" fmla="*/ 351 w 384"/>
                <a:gd name="T17" fmla="*/ 271 h 629"/>
                <a:gd name="T18" fmla="*/ 324 w 384"/>
                <a:gd name="T19" fmla="*/ 245 h 629"/>
                <a:gd name="T20" fmla="*/ 42 w 384"/>
                <a:gd name="T21" fmla="*/ 528 h 629"/>
                <a:gd name="T22" fmla="*/ 25 w 384"/>
                <a:gd name="T23" fmla="*/ 629 h 629"/>
                <a:gd name="T24" fmla="*/ 2 w 384"/>
                <a:gd name="T25" fmla="*/ 581 h 629"/>
                <a:gd name="T26" fmla="*/ 2 w 384"/>
                <a:gd name="T27" fmla="*/ 223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4" h="629">
                  <a:moveTo>
                    <a:pt x="2" y="223"/>
                  </a:moveTo>
                  <a:cubicBezTo>
                    <a:pt x="2" y="204"/>
                    <a:pt x="17" y="183"/>
                    <a:pt x="34" y="167"/>
                  </a:cubicBezTo>
                  <a:cubicBezTo>
                    <a:pt x="140" y="60"/>
                    <a:pt x="140" y="60"/>
                    <a:pt x="140" y="60"/>
                  </a:cubicBezTo>
                  <a:cubicBezTo>
                    <a:pt x="112" y="32"/>
                    <a:pt x="112" y="32"/>
                    <a:pt x="112" y="32"/>
                  </a:cubicBezTo>
                  <a:cubicBezTo>
                    <a:pt x="102" y="22"/>
                    <a:pt x="107" y="3"/>
                    <a:pt x="123" y="2"/>
                  </a:cubicBezTo>
                  <a:cubicBezTo>
                    <a:pt x="352" y="1"/>
                    <a:pt x="352" y="1"/>
                    <a:pt x="352" y="1"/>
                  </a:cubicBezTo>
                  <a:cubicBezTo>
                    <a:pt x="370" y="0"/>
                    <a:pt x="384" y="13"/>
                    <a:pt x="383" y="31"/>
                  </a:cubicBezTo>
                  <a:cubicBezTo>
                    <a:pt x="382" y="260"/>
                    <a:pt x="382" y="260"/>
                    <a:pt x="382" y="260"/>
                  </a:cubicBezTo>
                  <a:cubicBezTo>
                    <a:pt x="380" y="277"/>
                    <a:pt x="362" y="282"/>
                    <a:pt x="351" y="271"/>
                  </a:cubicBezTo>
                  <a:cubicBezTo>
                    <a:pt x="324" y="245"/>
                    <a:pt x="324" y="245"/>
                    <a:pt x="324" y="245"/>
                  </a:cubicBezTo>
                  <a:cubicBezTo>
                    <a:pt x="324" y="245"/>
                    <a:pt x="72" y="497"/>
                    <a:pt x="42" y="528"/>
                  </a:cubicBezTo>
                  <a:cubicBezTo>
                    <a:pt x="8" y="561"/>
                    <a:pt x="0" y="604"/>
                    <a:pt x="25" y="629"/>
                  </a:cubicBezTo>
                  <a:cubicBezTo>
                    <a:pt x="25" y="629"/>
                    <a:pt x="6" y="619"/>
                    <a:pt x="2" y="581"/>
                  </a:cubicBezTo>
                  <a:cubicBezTo>
                    <a:pt x="0" y="564"/>
                    <a:pt x="2" y="223"/>
                    <a:pt x="2" y="223"/>
                  </a:cubicBezTo>
                  <a:close/>
                </a:path>
              </a:pathLst>
            </a:custGeom>
            <a:solidFill>
              <a:srgbClr val="000000">
                <a:alpha val="1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31" name="Freeform 6"/>
            <p:cNvSpPr>
              <a:spLocks/>
            </p:cNvSpPr>
            <p:nvPr/>
          </p:nvSpPr>
          <p:spPr bwMode="auto">
            <a:xfrm>
              <a:off x="2079834" y="1772043"/>
              <a:ext cx="1128062" cy="1842666"/>
            </a:xfrm>
            <a:custGeom>
              <a:avLst/>
              <a:gdLst>
                <a:gd name="T0" fmla="*/ 2 w 384"/>
                <a:gd name="T1" fmla="*/ 223 h 629"/>
                <a:gd name="T2" fmla="*/ 34 w 384"/>
                <a:gd name="T3" fmla="*/ 167 h 629"/>
                <a:gd name="T4" fmla="*/ 140 w 384"/>
                <a:gd name="T5" fmla="*/ 60 h 629"/>
                <a:gd name="T6" fmla="*/ 112 w 384"/>
                <a:gd name="T7" fmla="*/ 32 h 629"/>
                <a:gd name="T8" fmla="*/ 123 w 384"/>
                <a:gd name="T9" fmla="*/ 2 h 629"/>
                <a:gd name="T10" fmla="*/ 352 w 384"/>
                <a:gd name="T11" fmla="*/ 1 h 629"/>
                <a:gd name="T12" fmla="*/ 383 w 384"/>
                <a:gd name="T13" fmla="*/ 31 h 629"/>
                <a:gd name="T14" fmla="*/ 382 w 384"/>
                <a:gd name="T15" fmla="*/ 260 h 629"/>
                <a:gd name="T16" fmla="*/ 351 w 384"/>
                <a:gd name="T17" fmla="*/ 271 h 629"/>
                <a:gd name="T18" fmla="*/ 324 w 384"/>
                <a:gd name="T19" fmla="*/ 245 h 629"/>
                <a:gd name="T20" fmla="*/ 42 w 384"/>
                <a:gd name="T21" fmla="*/ 528 h 629"/>
                <a:gd name="T22" fmla="*/ 25 w 384"/>
                <a:gd name="T23" fmla="*/ 629 h 629"/>
                <a:gd name="T24" fmla="*/ 2 w 384"/>
                <a:gd name="T25" fmla="*/ 581 h 629"/>
                <a:gd name="T26" fmla="*/ 2 w 384"/>
                <a:gd name="T27" fmla="*/ 223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4" h="629">
                  <a:moveTo>
                    <a:pt x="2" y="223"/>
                  </a:moveTo>
                  <a:cubicBezTo>
                    <a:pt x="2" y="204"/>
                    <a:pt x="17" y="183"/>
                    <a:pt x="34" y="167"/>
                  </a:cubicBezTo>
                  <a:cubicBezTo>
                    <a:pt x="140" y="60"/>
                    <a:pt x="140" y="60"/>
                    <a:pt x="140" y="60"/>
                  </a:cubicBezTo>
                  <a:cubicBezTo>
                    <a:pt x="112" y="32"/>
                    <a:pt x="112" y="32"/>
                    <a:pt x="112" y="32"/>
                  </a:cubicBezTo>
                  <a:cubicBezTo>
                    <a:pt x="102" y="22"/>
                    <a:pt x="107" y="3"/>
                    <a:pt x="123" y="2"/>
                  </a:cubicBezTo>
                  <a:cubicBezTo>
                    <a:pt x="352" y="1"/>
                    <a:pt x="352" y="1"/>
                    <a:pt x="352" y="1"/>
                  </a:cubicBezTo>
                  <a:cubicBezTo>
                    <a:pt x="370" y="0"/>
                    <a:pt x="384" y="13"/>
                    <a:pt x="383" y="31"/>
                  </a:cubicBezTo>
                  <a:cubicBezTo>
                    <a:pt x="382" y="260"/>
                    <a:pt x="382" y="260"/>
                    <a:pt x="382" y="260"/>
                  </a:cubicBezTo>
                  <a:cubicBezTo>
                    <a:pt x="380" y="277"/>
                    <a:pt x="362" y="282"/>
                    <a:pt x="351" y="271"/>
                  </a:cubicBezTo>
                  <a:cubicBezTo>
                    <a:pt x="324" y="245"/>
                    <a:pt x="324" y="245"/>
                    <a:pt x="324" y="245"/>
                  </a:cubicBezTo>
                  <a:cubicBezTo>
                    <a:pt x="324" y="245"/>
                    <a:pt x="72" y="497"/>
                    <a:pt x="42" y="528"/>
                  </a:cubicBezTo>
                  <a:cubicBezTo>
                    <a:pt x="8" y="561"/>
                    <a:pt x="0" y="604"/>
                    <a:pt x="25" y="629"/>
                  </a:cubicBezTo>
                  <a:cubicBezTo>
                    <a:pt x="25" y="629"/>
                    <a:pt x="6" y="619"/>
                    <a:pt x="2" y="581"/>
                  </a:cubicBezTo>
                  <a:cubicBezTo>
                    <a:pt x="0" y="564"/>
                    <a:pt x="2" y="223"/>
                    <a:pt x="2" y="223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32" name="Rectangle 31"/>
            <p:cNvSpPr/>
            <p:nvPr/>
          </p:nvSpPr>
          <p:spPr>
            <a:xfrm rot="2700000">
              <a:off x="2115211" y="2386101"/>
              <a:ext cx="626340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400" b="1" dirty="0" smtClean="0">
                  <a:solidFill>
                    <a:srgbClr val="FFFFFF">
                      <a:alpha val="60000"/>
                    </a:srgbClr>
                  </a:solidFill>
                  <a:latin typeface="Bebas Neue" charset="0"/>
                  <a:ea typeface="Bebas Neue" charset="0"/>
                  <a:cs typeface="Bebas Neue" charset="0"/>
                </a:rPr>
                <a:t>STEP</a:t>
              </a:r>
              <a:endParaRPr lang="en-US" sz="1000" b="1" dirty="0" smtClean="0">
                <a:solidFill>
                  <a:srgbClr val="FFFFFF">
                    <a:alpha val="60000"/>
                  </a:srgbClr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33" name="Rectangle 32"/>
            <p:cNvSpPr/>
            <p:nvPr/>
          </p:nvSpPr>
          <p:spPr>
            <a:xfrm rot="18900000">
              <a:off x="2394295" y="1799138"/>
              <a:ext cx="630301" cy="7694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4400" b="1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02</a:t>
              </a:r>
              <a:endParaRPr lang="en-US" sz="2800" b="1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sp>
        <p:nvSpPr>
          <p:cNvPr id="35" name="Rounded Rectangle 34"/>
          <p:cNvSpPr/>
          <p:nvPr/>
        </p:nvSpPr>
        <p:spPr>
          <a:xfrm>
            <a:off x="5360614" y="2313731"/>
            <a:ext cx="1422436" cy="3652353"/>
          </a:xfrm>
          <a:prstGeom prst="roundRect">
            <a:avLst>
              <a:gd name="adj" fmla="val 371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bIns="457200" rtlCol="0" anchor="b"/>
          <a:lstStyle/>
          <a:p>
            <a:pPr>
              <a:lnSpc>
                <a:spcPct val="70000"/>
              </a:lnSpc>
              <a:spcBef>
                <a:spcPts val="600"/>
              </a:spcBef>
            </a:pPr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THIRDSTEP</a:t>
            </a:r>
            <a:endParaRPr lang="en-US" sz="2800" dirty="0">
              <a:latin typeface="Bebas Neue" charset="0"/>
              <a:ea typeface="Bebas Neue" charset="0"/>
              <a:cs typeface="Bebas Neue" charset="0"/>
            </a:endParaRPr>
          </a:p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en-US" sz="1200" dirty="0" err="1">
                <a:latin typeface="Source Sans Pro" charset="0"/>
              </a:rPr>
              <a:t>Lorem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ipsum</a:t>
            </a:r>
            <a:r>
              <a:rPr lang="en-US" sz="1200" dirty="0">
                <a:latin typeface="Source Sans Pro" charset="0"/>
              </a:rPr>
              <a:t> dolor sit </a:t>
            </a:r>
            <a:r>
              <a:rPr lang="en-US" sz="1200" dirty="0" err="1">
                <a:latin typeface="Source Sans Pro" charset="0"/>
              </a:rPr>
              <a:t>amet</a:t>
            </a:r>
            <a:r>
              <a:rPr lang="en-US" sz="1200" dirty="0">
                <a:latin typeface="Source Sans Pro" charset="0"/>
              </a:rPr>
              <a:t>, </a:t>
            </a:r>
            <a:r>
              <a:rPr lang="en-US" sz="1200" dirty="0" err="1">
                <a:latin typeface="Source Sans Pro" charset="0"/>
              </a:rPr>
              <a:t>consectetur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adipiscing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  <a:endParaRPr lang="en-US" sz="1200" dirty="0">
              <a:latin typeface="Source Sans Pro" charset="0"/>
            </a:endParaRPr>
          </a:p>
        </p:txBody>
      </p:sp>
      <p:grpSp>
        <p:nvGrpSpPr>
          <p:cNvPr id="36" name="Group 35"/>
          <p:cNvGrpSpPr/>
          <p:nvPr/>
        </p:nvGrpSpPr>
        <p:grpSpPr>
          <a:xfrm>
            <a:off x="5197788" y="2166005"/>
            <a:ext cx="1158274" cy="1915484"/>
            <a:chOff x="2079834" y="1772043"/>
            <a:chExt cx="1158274" cy="1915484"/>
          </a:xfrm>
        </p:grpSpPr>
        <p:sp>
          <p:nvSpPr>
            <p:cNvPr id="37" name="Freeform 5"/>
            <p:cNvSpPr>
              <a:spLocks/>
            </p:cNvSpPr>
            <p:nvPr/>
          </p:nvSpPr>
          <p:spPr bwMode="auto">
            <a:xfrm>
              <a:off x="2087239" y="2961815"/>
              <a:ext cx="155510" cy="725712"/>
            </a:xfrm>
            <a:custGeom>
              <a:avLst/>
              <a:gdLst>
                <a:gd name="T0" fmla="*/ 53 w 53"/>
                <a:gd name="T1" fmla="*/ 0 h 248"/>
                <a:gd name="T2" fmla="*/ 1 w 53"/>
                <a:gd name="T3" fmla="*/ 0 h 248"/>
                <a:gd name="T4" fmla="*/ 1 w 53"/>
                <a:gd name="T5" fmla="*/ 180 h 248"/>
                <a:gd name="T6" fmla="*/ 53 w 53"/>
                <a:gd name="T7" fmla="*/ 248 h 248"/>
                <a:gd name="T8" fmla="*/ 53 w 53"/>
                <a:gd name="T9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248">
                  <a:moveTo>
                    <a:pt x="53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80"/>
                    <a:pt x="1" y="180"/>
                    <a:pt x="1" y="180"/>
                  </a:cubicBezTo>
                  <a:cubicBezTo>
                    <a:pt x="1" y="180"/>
                    <a:pt x="0" y="217"/>
                    <a:pt x="53" y="248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38" name="Freeform 6"/>
            <p:cNvSpPr>
              <a:spLocks/>
            </p:cNvSpPr>
            <p:nvPr/>
          </p:nvSpPr>
          <p:spPr bwMode="auto">
            <a:xfrm>
              <a:off x="2110046" y="1823035"/>
              <a:ext cx="1128062" cy="1842666"/>
            </a:xfrm>
            <a:custGeom>
              <a:avLst/>
              <a:gdLst>
                <a:gd name="T0" fmla="*/ 2 w 384"/>
                <a:gd name="T1" fmla="*/ 223 h 629"/>
                <a:gd name="T2" fmla="*/ 34 w 384"/>
                <a:gd name="T3" fmla="*/ 167 h 629"/>
                <a:gd name="T4" fmla="*/ 140 w 384"/>
                <a:gd name="T5" fmla="*/ 60 h 629"/>
                <a:gd name="T6" fmla="*/ 112 w 384"/>
                <a:gd name="T7" fmla="*/ 32 h 629"/>
                <a:gd name="T8" fmla="*/ 123 w 384"/>
                <a:gd name="T9" fmla="*/ 2 h 629"/>
                <a:gd name="T10" fmla="*/ 352 w 384"/>
                <a:gd name="T11" fmla="*/ 1 h 629"/>
                <a:gd name="T12" fmla="*/ 383 w 384"/>
                <a:gd name="T13" fmla="*/ 31 h 629"/>
                <a:gd name="T14" fmla="*/ 382 w 384"/>
                <a:gd name="T15" fmla="*/ 260 h 629"/>
                <a:gd name="T16" fmla="*/ 351 w 384"/>
                <a:gd name="T17" fmla="*/ 271 h 629"/>
                <a:gd name="T18" fmla="*/ 324 w 384"/>
                <a:gd name="T19" fmla="*/ 245 h 629"/>
                <a:gd name="T20" fmla="*/ 42 w 384"/>
                <a:gd name="T21" fmla="*/ 528 h 629"/>
                <a:gd name="T22" fmla="*/ 25 w 384"/>
                <a:gd name="T23" fmla="*/ 629 h 629"/>
                <a:gd name="T24" fmla="*/ 2 w 384"/>
                <a:gd name="T25" fmla="*/ 581 h 629"/>
                <a:gd name="T26" fmla="*/ 2 w 384"/>
                <a:gd name="T27" fmla="*/ 223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4" h="629">
                  <a:moveTo>
                    <a:pt x="2" y="223"/>
                  </a:moveTo>
                  <a:cubicBezTo>
                    <a:pt x="2" y="204"/>
                    <a:pt x="17" y="183"/>
                    <a:pt x="34" y="167"/>
                  </a:cubicBezTo>
                  <a:cubicBezTo>
                    <a:pt x="140" y="60"/>
                    <a:pt x="140" y="60"/>
                    <a:pt x="140" y="60"/>
                  </a:cubicBezTo>
                  <a:cubicBezTo>
                    <a:pt x="112" y="32"/>
                    <a:pt x="112" y="32"/>
                    <a:pt x="112" y="32"/>
                  </a:cubicBezTo>
                  <a:cubicBezTo>
                    <a:pt x="102" y="22"/>
                    <a:pt x="107" y="3"/>
                    <a:pt x="123" y="2"/>
                  </a:cubicBezTo>
                  <a:cubicBezTo>
                    <a:pt x="352" y="1"/>
                    <a:pt x="352" y="1"/>
                    <a:pt x="352" y="1"/>
                  </a:cubicBezTo>
                  <a:cubicBezTo>
                    <a:pt x="370" y="0"/>
                    <a:pt x="384" y="13"/>
                    <a:pt x="383" y="31"/>
                  </a:cubicBezTo>
                  <a:cubicBezTo>
                    <a:pt x="382" y="260"/>
                    <a:pt x="382" y="260"/>
                    <a:pt x="382" y="260"/>
                  </a:cubicBezTo>
                  <a:cubicBezTo>
                    <a:pt x="380" y="277"/>
                    <a:pt x="362" y="282"/>
                    <a:pt x="351" y="271"/>
                  </a:cubicBezTo>
                  <a:cubicBezTo>
                    <a:pt x="324" y="245"/>
                    <a:pt x="324" y="245"/>
                    <a:pt x="324" y="245"/>
                  </a:cubicBezTo>
                  <a:cubicBezTo>
                    <a:pt x="324" y="245"/>
                    <a:pt x="72" y="497"/>
                    <a:pt x="42" y="528"/>
                  </a:cubicBezTo>
                  <a:cubicBezTo>
                    <a:pt x="8" y="561"/>
                    <a:pt x="0" y="604"/>
                    <a:pt x="25" y="629"/>
                  </a:cubicBezTo>
                  <a:cubicBezTo>
                    <a:pt x="25" y="629"/>
                    <a:pt x="6" y="619"/>
                    <a:pt x="2" y="581"/>
                  </a:cubicBezTo>
                  <a:cubicBezTo>
                    <a:pt x="0" y="564"/>
                    <a:pt x="2" y="223"/>
                    <a:pt x="2" y="223"/>
                  </a:cubicBezTo>
                  <a:close/>
                </a:path>
              </a:pathLst>
            </a:custGeom>
            <a:solidFill>
              <a:srgbClr val="000000">
                <a:alpha val="1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39" name="Freeform 6"/>
            <p:cNvSpPr>
              <a:spLocks/>
            </p:cNvSpPr>
            <p:nvPr/>
          </p:nvSpPr>
          <p:spPr bwMode="auto">
            <a:xfrm>
              <a:off x="2079834" y="1772043"/>
              <a:ext cx="1128062" cy="1842666"/>
            </a:xfrm>
            <a:custGeom>
              <a:avLst/>
              <a:gdLst>
                <a:gd name="T0" fmla="*/ 2 w 384"/>
                <a:gd name="T1" fmla="*/ 223 h 629"/>
                <a:gd name="T2" fmla="*/ 34 w 384"/>
                <a:gd name="T3" fmla="*/ 167 h 629"/>
                <a:gd name="T4" fmla="*/ 140 w 384"/>
                <a:gd name="T5" fmla="*/ 60 h 629"/>
                <a:gd name="T6" fmla="*/ 112 w 384"/>
                <a:gd name="T7" fmla="*/ 32 h 629"/>
                <a:gd name="T8" fmla="*/ 123 w 384"/>
                <a:gd name="T9" fmla="*/ 2 h 629"/>
                <a:gd name="T10" fmla="*/ 352 w 384"/>
                <a:gd name="T11" fmla="*/ 1 h 629"/>
                <a:gd name="T12" fmla="*/ 383 w 384"/>
                <a:gd name="T13" fmla="*/ 31 h 629"/>
                <a:gd name="T14" fmla="*/ 382 w 384"/>
                <a:gd name="T15" fmla="*/ 260 h 629"/>
                <a:gd name="T16" fmla="*/ 351 w 384"/>
                <a:gd name="T17" fmla="*/ 271 h 629"/>
                <a:gd name="T18" fmla="*/ 324 w 384"/>
                <a:gd name="T19" fmla="*/ 245 h 629"/>
                <a:gd name="T20" fmla="*/ 42 w 384"/>
                <a:gd name="T21" fmla="*/ 528 h 629"/>
                <a:gd name="T22" fmla="*/ 25 w 384"/>
                <a:gd name="T23" fmla="*/ 629 h 629"/>
                <a:gd name="T24" fmla="*/ 2 w 384"/>
                <a:gd name="T25" fmla="*/ 581 h 629"/>
                <a:gd name="T26" fmla="*/ 2 w 384"/>
                <a:gd name="T27" fmla="*/ 223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4" h="629">
                  <a:moveTo>
                    <a:pt x="2" y="223"/>
                  </a:moveTo>
                  <a:cubicBezTo>
                    <a:pt x="2" y="204"/>
                    <a:pt x="17" y="183"/>
                    <a:pt x="34" y="167"/>
                  </a:cubicBezTo>
                  <a:cubicBezTo>
                    <a:pt x="140" y="60"/>
                    <a:pt x="140" y="60"/>
                    <a:pt x="140" y="60"/>
                  </a:cubicBezTo>
                  <a:cubicBezTo>
                    <a:pt x="112" y="32"/>
                    <a:pt x="112" y="32"/>
                    <a:pt x="112" y="32"/>
                  </a:cubicBezTo>
                  <a:cubicBezTo>
                    <a:pt x="102" y="22"/>
                    <a:pt x="107" y="3"/>
                    <a:pt x="123" y="2"/>
                  </a:cubicBezTo>
                  <a:cubicBezTo>
                    <a:pt x="352" y="1"/>
                    <a:pt x="352" y="1"/>
                    <a:pt x="352" y="1"/>
                  </a:cubicBezTo>
                  <a:cubicBezTo>
                    <a:pt x="370" y="0"/>
                    <a:pt x="384" y="13"/>
                    <a:pt x="383" y="31"/>
                  </a:cubicBezTo>
                  <a:cubicBezTo>
                    <a:pt x="382" y="260"/>
                    <a:pt x="382" y="260"/>
                    <a:pt x="382" y="260"/>
                  </a:cubicBezTo>
                  <a:cubicBezTo>
                    <a:pt x="380" y="277"/>
                    <a:pt x="362" y="282"/>
                    <a:pt x="351" y="271"/>
                  </a:cubicBezTo>
                  <a:cubicBezTo>
                    <a:pt x="324" y="245"/>
                    <a:pt x="324" y="245"/>
                    <a:pt x="324" y="245"/>
                  </a:cubicBezTo>
                  <a:cubicBezTo>
                    <a:pt x="324" y="245"/>
                    <a:pt x="72" y="497"/>
                    <a:pt x="42" y="528"/>
                  </a:cubicBezTo>
                  <a:cubicBezTo>
                    <a:pt x="8" y="561"/>
                    <a:pt x="0" y="604"/>
                    <a:pt x="25" y="629"/>
                  </a:cubicBezTo>
                  <a:cubicBezTo>
                    <a:pt x="25" y="629"/>
                    <a:pt x="6" y="619"/>
                    <a:pt x="2" y="581"/>
                  </a:cubicBezTo>
                  <a:cubicBezTo>
                    <a:pt x="0" y="564"/>
                    <a:pt x="2" y="223"/>
                    <a:pt x="2" y="223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40" name="Rectangle 39"/>
            <p:cNvSpPr/>
            <p:nvPr/>
          </p:nvSpPr>
          <p:spPr>
            <a:xfrm rot="2700000">
              <a:off x="2115211" y="2386101"/>
              <a:ext cx="626340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400" b="1" dirty="0" smtClean="0">
                  <a:solidFill>
                    <a:srgbClr val="FFFFFF">
                      <a:alpha val="60000"/>
                    </a:srgbClr>
                  </a:solidFill>
                  <a:latin typeface="Bebas Neue" charset="0"/>
                  <a:ea typeface="Bebas Neue" charset="0"/>
                  <a:cs typeface="Bebas Neue" charset="0"/>
                </a:rPr>
                <a:t>STEP</a:t>
              </a:r>
              <a:endParaRPr lang="en-US" sz="1000" b="1" dirty="0" smtClean="0">
                <a:solidFill>
                  <a:srgbClr val="FFFFFF">
                    <a:alpha val="60000"/>
                  </a:srgbClr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41" name="Rectangle 40"/>
            <p:cNvSpPr/>
            <p:nvPr/>
          </p:nvSpPr>
          <p:spPr>
            <a:xfrm rot="18900000">
              <a:off x="2394295" y="1799138"/>
              <a:ext cx="630301" cy="7694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4400" b="1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03</a:t>
              </a:r>
              <a:endParaRPr lang="en-US" sz="2800" b="1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sp>
        <p:nvSpPr>
          <p:cNvPr id="43" name="Rounded Rectangle 42"/>
          <p:cNvSpPr/>
          <p:nvPr/>
        </p:nvSpPr>
        <p:spPr>
          <a:xfrm>
            <a:off x="7343063" y="2038729"/>
            <a:ext cx="1422436" cy="3927355"/>
          </a:xfrm>
          <a:prstGeom prst="roundRect">
            <a:avLst>
              <a:gd name="adj" fmla="val 371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bIns="457200" rtlCol="0" anchor="b"/>
          <a:lstStyle/>
          <a:p>
            <a:pPr>
              <a:lnSpc>
                <a:spcPct val="70000"/>
              </a:lnSpc>
              <a:spcBef>
                <a:spcPts val="600"/>
              </a:spcBef>
            </a:pPr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FOUR STEP</a:t>
            </a:r>
            <a:endParaRPr lang="en-US" sz="2800" dirty="0">
              <a:latin typeface="Bebas Neue" charset="0"/>
              <a:ea typeface="Bebas Neue" charset="0"/>
              <a:cs typeface="Bebas Neue" charset="0"/>
            </a:endParaRPr>
          </a:p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en-US" sz="1200" dirty="0" err="1">
                <a:latin typeface="Source Sans Pro" charset="0"/>
              </a:rPr>
              <a:t>Lorem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ipsum</a:t>
            </a:r>
            <a:r>
              <a:rPr lang="en-US" sz="1200" dirty="0">
                <a:latin typeface="Source Sans Pro" charset="0"/>
              </a:rPr>
              <a:t> dolor sit </a:t>
            </a:r>
            <a:r>
              <a:rPr lang="en-US" sz="1200" dirty="0" err="1">
                <a:latin typeface="Source Sans Pro" charset="0"/>
              </a:rPr>
              <a:t>amet</a:t>
            </a:r>
            <a:r>
              <a:rPr lang="en-US" sz="1200" dirty="0">
                <a:latin typeface="Source Sans Pro" charset="0"/>
              </a:rPr>
              <a:t>, </a:t>
            </a:r>
            <a:r>
              <a:rPr lang="en-US" sz="1200" dirty="0" err="1">
                <a:latin typeface="Source Sans Pro" charset="0"/>
              </a:rPr>
              <a:t>consectetur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adipiscing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  <a:endParaRPr lang="en-US" sz="1200" dirty="0">
              <a:latin typeface="Source Sans Pro" charset="0"/>
            </a:endParaRPr>
          </a:p>
        </p:txBody>
      </p:sp>
      <p:grpSp>
        <p:nvGrpSpPr>
          <p:cNvPr id="44" name="Group 43"/>
          <p:cNvGrpSpPr/>
          <p:nvPr/>
        </p:nvGrpSpPr>
        <p:grpSpPr>
          <a:xfrm>
            <a:off x="7180237" y="1891003"/>
            <a:ext cx="1158274" cy="1915484"/>
            <a:chOff x="2079834" y="1772043"/>
            <a:chExt cx="1158274" cy="1915484"/>
          </a:xfrm>
        </p:grpSpPr>
        <p:sp>
          <p:nvSpPr>
            <p:cNvPr id="45" name="Freeform 5"/>
            <p:cNvSpPr>
              <a:spLocks/>
            </p:cNvSpPr>
            <p:nvPr/>
          </p:nvSpPr>
          <p:spPr bwMode="auto">
            <a:xfrm>
              <a:off x="2087239" y="2961815"/>
              <a:ext cx="155510" cy="725712"/>
            </a:xfrm>
            <a:custGeom>
              <a:avLst/>
              <a:gdLst>
                <a:gd name="T0" fmla="*/ 53 w 53"/>
                <a:gd name="T1" fmla="*/ 0 h 248"/>
                <a:gd name="T2" fmla="*/ 1 w 53"/>
                <a:gd name="T3" fmla="*/ 0 h 248"/>
                <a:gd name="T4" fmla="*/ 1 w 53"/>
                <a:gd name="T5" fmla="*/ 180 h 248"/>
                <a:gd name="T6" fmla="*/ 53 w 53"/>
                <a:gd name="T7" fmla="*/ 248 h 248"/>
                <a:gd name="T8" fmla="*/ 53 w 53"/>
                <a:gd name="T9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248">
                  <a:moveTo>
                    <a:pt x="53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80"/>
                    <a:pt x="1" y="180"/>
                    <a:pt x="1" y="180"/>
                  </a:cubicBezTo>
                  <a:cubicBezTo>
                    <a:pt x="1" y="180"/>
                    <a:pt x="0" y="217"/>
                    <a:pt x="53" y="248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46" name="Freeform 6"/>
            <p:cNvSpPr>
              <a:spLocks/>
            </p:cNvSpPr>
            <p:nvPr/>
          </p:nvSpPr>
          <p:spPr bwMode="auto">
            <a:xfrm>
              <a:off x="2110046" y="1823035"/>
              <a:ext cx="1128062" cy="1842666"/>
            </a:xfrm>
            <a:custGeom>
              <a:avLst/>
              <a:gdLst>
                <a:gd name="T0" fmla="*/ 2 w 384"/>
                <a:gd name="T1" fmla="*/ 223 h 629"/>
                <a:gd name="T2" fmla="*/ 34 w 384"/>
                <a:gd name="T3" fmla="*/ 167 h 629"/>
                <a:gd name="T4" fmla="*/ 140 w 384"/>
                <a:gd name="T5" fmla="*/ 60 h 629"/>
                <a:gd name="T6" fmla="*/ 112 w 384"/>
                <a:gd name="T7" fmla="*/ 32 h 629"/>
                <a:gd name="T8" fmla="*/ 123 w 384"/>
                <a:gd name="T9" fmla="*/ 2 h 629"/>
                <a:gd name="T10" fmla="*/ 352 w 384"/>
                <a:gd name="T11" fmla="*/ 1 h 629"/>
                <a:gd name="T12" fmla="*/ 383 w 384"/>
                <a:gd name="T13" fmla="*/ 31 h 629"/>
                <a:gd name="T14" fmla="*/ 382 w 384"/>
                <a:gd name="T15" fmla="*/ 260 h 629"/>
                <a:gd name="T16" fmla="*/ 351 w 384"/>
                <a:gd name="T17" fmla="*/ 271 h 629"/>
                <a:gd name="T18" fmla="*/ 324 w 384"/>
                <a:gd name="T19" fmla="*/ 245 h 629"/>
                <a:gd name="T20" fmla="*/ 42 w 384"/>
                <a:gd name="T21" fmla="*/ 528 h 629"/>
                <a:gd name="T22" fmla="*/ 25 w 384"/>
                <a:gd name="T23" fmla="*/ 629 h 629"/>
                <a:gd name="T24" fmla="*/ 2 w 384"/>
                <a:gd name="T25" fmla="*/ 581 h 629"/>
                <a:gd name="T26" fmla="*/ 2 w 384"/>
                <a:gd name="T27" fmla="*/ 223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4" h="629">
                  <a:moveTo>
                    <a:pt x="2" y="223"/>
                  </a:moveTo>
                  <a:cubicBezTo>
                    <a:pt x="2" y="204"/>
                    <a:pt x="17" y="183"/>
                    <a:pt x="34" y="167"/>
                  </a:cubicBezTo>
                  <a:cubicBezTo>
                    <a:pt x="140" y="60"/>
                    <a:pt x="140" y="60"/>
                    <a:pt x="140" y="60"/>
                  </a:cubicBezTo>
                  <a:cubicBezTo>
                    <a:pt x="112" y="32"/>
                    <a:pt x="112" y="32"/>
                    <a:pt x="112" y="32"/>
                  </a:cubicBezTo>
                  <a:cubicBezTo>
                    <a:pt x="102" y="22"/>
                    <a:pt x="107" y="3"/>
                    <a:pt x="123" y="2"/>
                  </a:cubicBezTo>
                  <a:cubicBezTo>
                    <a:pt x="352" y="1"/>
                    <a:pt x="352" y="1"/>
                    <a:pt x="352" y="1"/>
                  </a:cubicBezTo>
                  <a:cubicBezTo>
                    <a:pt x="370" y="0"/>
                    <a:pt x="384" y="13"/>
                    <a:pt x="383" y="31"/>
                  </a:cubicBezTo>
                  <a:cubicBezTo>
                    <a:pt x="382" y="260"/>
                    <a:pt x="382" y="260"/>
                    <a:pt x="382" y="260"/>
                  </a:cubicBezTo>
                  <a:cubicBezTo>
                    <a:pt x="380" y="277"/>
                    <a:pt x="362" y="282"/>
                    <a:pt x="351" y="271"/>
                  </a:cubicBezTo>
                  <a:cubicBezTo>
                    <a:pt x="324" y="245"/>
                    <a:pt x="324" y="245"/>
                    <a:pt x="324" y="245"/>
                  </a:cubicBezTo>
                  <a:cubicBezTo>
                    <a:pt x="324" y="245"/>
                    <a:pt x="72" y="497"/>
                    <a:pt x="42" y="528"/>
                  </a:cubicBezTo>
                  <a:cubicBezTo>
                    <a:pt x="8" y="561"/>
                    <a:pt x="0" y="604"/>
                    <a:pt x="25" y="629"/>
                  </a:cubicBezTo>
                  <a:cubicBezTo>
                    <a:pt x="25" y="629"/>
                    <a:pt x="6" y="619"/>
                    <a:pt x="2" y="581"/>
                  </a:cubicBezTo>
                  <a:cubicBezTo>
                    <a:pt x="0" y="564"/>
                    <a:pt x="2" y="223"/>
                    <a:pt x="2" y="223"/>
                  </a:cubicBezTo>
                  <a:close/>
                </a:path>
              </a:pathLst>
            </a:custGeom>
            <a:solidFill>
              <a:srgbClr val="000000">
                <a:alpha val="1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47" name="Freeform 6"/>
            <p:cNvSpPr>
              <a:spLocks/>
            </p:cNvSpPr>
            <p:nvPr/>
          </p:nvSpPr>
          <p:spPr bwMode="auto">
            <a:xfrm>
              <a:off x="2079834" y="1772043"/>
              <a:ext cx="1128062" cy="1842666"/>
            </a:xfrm>
            <a:custGeom>
              <a:avLst/>
              <a:gdLst>
                <a:gd name="T0" fmla="*/ 2 w 384"/>
                <a:gd name="T1" fmla="*/ 223 h 629"/>
                <a:gd name="T2" fmla="*/ 34 w 384"/>
                <a:gd name="T3" fmla="*/ 167 h 629"/>
                <a:gd name="T4" fmla="*/ 140 w 384"/>
                <a:gd name="T5" fmla="*/ 60 h 629"/>
                <a:gd name="T6" fmla="*/ 112 w 384"/>
                <a:gd name="T7" fmla="*/ 32 h 629"/>
                <a:gd name="T8" fmla="*/ 123 w 384"/>
                <a:gd name="T9" fmla="*/ 2 h 629"/>
                <a:gd name="T10" fmla="*/ 352 w 384"/>
                <a:gd name="T11" fmla="*/ 1 h 629"/>
                <a:gd name="T12" fmla="*/ 383 w 384"/>
                <a:gd name="T13" fmla="*/ 31 h 629"/>
                <a:gd name="T14" fmla="*/ 382 w 384"/>
                <a:gd name="T15" fmla="*/ 260 h 629"/>
                <a:gd name="T16" fmla="*/ 351 w 384"/>
                <a:gd name="T17" fmla="*/ 271 h 629"/>
                <a:gd name="T18" fmla="*/ 324 w 384"/>
                <a:gd name="T19" fmla="*/ 245 h 629"/>
                <a:gd name="T20" fmla="*/ 42 w 384"/>
                <a:gd name="T21" fmla="*/ 528 h 629"/>
                <a:gd name="T22" fmla="*/ 25 w 384"/>
                <a:gd name="T23" fmla="*/ 629 h 629"/>
                <a:gd name="T24" fmla="*/ 2 w 384"/>
                <a:gd name="T25" fmla="*/ 581 h 629"/>
                <a:gd name="T26" fmla="*/ 2 w 384"/>
                <a:gd name="T27" fmla="*/ 223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4" h="629">
                  <a:moveTo>
                    <a:pt x="2" y="223"/>
                  </a:moveTo>
                  <a:cubicBezTo>
                    <a:pt x="2" y="204"/>
                    <a:pt x="17" y="183"/>
                    <a:pt x="34" y="167"/>
                  </a:cubicBezTo>
                  <a:cubicBezTo>
                    <a:pt x="140" y="60"/>
                    <a:pt x="140" y="60"/>
                    <a:pt x="140" y="60"/>
                  </a:cubicBezTo>
                  <a:cubicBezTo>
                    <a:pt x="112" y="32"/>
                    <a:pt x="112" y="32"/>
                    <a:pt x="112" y="32"/>
                  </a:cubicBezTo>
                  <a:cubicBezTo>
                    <a:pt x="102" y="22"/>
                    <a:pt x="107" y="3"/>
                    <a:pt x="123" y="2"/>
                  </a:cubicBezTo>
                  <a:cubicBezTo>
                    <a:pt x="352" y="1"/>
                    <a:pt x="352" y="1"/>
                    <a:pt x="352" y="1"/>
                  </a:cubicBezTo>
                  <a:cubicBezTo>
                    <a:pt x="370" y="0"/>
                    <a:pt x="384" y="13"/>
                    <a:pt x="383" y="31"/>
                  </a:cubicBezTo>
                  <a:cubicBezTo>
                    <a:pt x="382" y="260"/>
                    <a:pt x="382" y="260"/>
                    <a:pt x="382" y="260"/>
                  </a:cubicBezTo>
                  <a:cubicBezTo>
                    <a:pt x="380" y="277"/>
                    <a:pt x="362" y="282"/>
                    <a:pt x="351" y="271"/>
                  </a:cubicBezTo>
                  <a:cubicBezTo>
                    <a:pt x="324" y="245"/>
                    <a:pt x="324" y="245"/>
                    <a:pt x="324" y="245"/>
                  </a:cubicBezTo>
                  <a:cubicBezTo>
                    <a:pt x="324" y="245"/>
                    <a:pt x="72" y="497"/>
                    <a:pt x="42" y="528"/>
                  </a:cubicBezTo>
                  <a:cubicBezTo>
                    <a:pt x="8" y="561"/>
                    <a:pt x="0" y="604"/>
                    <a:pt x="25" y="629"/>
                  </a:cubicBezTo>
                  <a:cubicBezTo>
                    <a:pt x="25" y="629"/>
                    <a:pt x="6" y="619"/>
                    <a:pt x="2" y="581"/>
                  </a:cubicBezTo>
                  <a:cubicBezTo>
                    <a:pt x="0" y="564"/>
                    <a:pt x="2" y="223"/>
                    <a:pt x="2" y="223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48" name="Rectangle 47"/>
            <p:cNvSpPr/>
            <p:nvPr/>
          </p:nvSpPr>
          <p:spPr>
            <a:xfrm rot="2700000">
              <a:off x="2115211" y="2386101"/>
              <a:ext cx="626340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400" b="1" dirty="0" smtClean="0">
                  <a:solidFill>
                    <a:srgbClr val="FFFFFF">
                      <a:alpha val="60000"/>
                    </a:srgbClr>
                  </a:solidFill>
                  <a:latin typeface="Bebas Neue" charset="0"/>
                  <a:ea typeface="Bebas Neue" charset="0"/>
                  <a:cs typeface="Bebas Neue" charset="0"/>
                </a:rPr>
                <a:t>STEP</a:t>
              </a:r>
              <a:endParaRPr lang="en-US" sz="1000" b="1" dirty="0" smtClean="0">
                <a:solidFill>
                  <a:srgbClr val="FFFFFF">
                    <a:alpha val="60000"/>
                  </a:srgbClr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49" name="Rectangle 48"/>
            <p:cNvSpPr/>
            <p:nvPr/>
          </p:nvSpPr>
          <p:spPr>
            <a:xfrm rot="18900000">
              <a:off x="2394295" y="1799138"/>
              <a:ext cx="630301" cy="7694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4400" b="1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04</a:t>
              </a:r>
              <a:endParaRPr lang="en-US" sz="2800" b="1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sp>
        <p:nvSpPr>
          <p:cNvPr id="51" name="Rounded Rectangle 50"/>
          <p:cNvSpPr/>
          <p:nvPr/>
        </p:nvSpPr>
        <p:spPr>
          <a:xfrm>
            <a:off x="9325511" y="1763728"/>
            <a:ext cx="1422436" cy="4202357"/>
          </a:xfrm>
          <a:prstGeom prst="roundRect">
            <a:avLst>
              <a:gd name="adj" fmla="val 3710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bIns="457200" rtlCol="0" anchor="b"/>
          <a:lstStyle/>
          <a:p>
            <a:pPr>
              <a:lnSpc>
                <a:spcPct val="70000"/>
              </a:lnSpc>
              <a:spcBef>
                <a:spcPts val="600"/>
              </a:spcBef>
            </a:pPr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FIVE STEP</a:t>
            </a:r>
            <a:endParaRPr lang="en-US" sz="2800" dirty="0">
              <a:latin typeface="Bebas Neue" charset="0"/>
              <a:ea typeface="Bebas Neue" charset="0"/>
              <a:cs typeface="Bebas Neue" charset="0"/>
            </a:endParaRPr>
          </a:p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en-US" sz="1200" dirty="0" err="1">
                <a:latin typeface="Source Sans Pro" charset="0"/>
              </a:rPr>
              <a:t>Lorem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ipsum</a:t>
            </a:r>
            <a:r>
              <a:rPr lang="en-US" sz="1200" dirty="0">
                <a:latin typeface="Source Sans Pro" charset="0"/>
              </a:rPr>
              <a:t> dolor sit </a:t>
            </a:r>
            <a:r>
              <a:rPr lang="en-US" sz="1200" dirty="0" err="1">
                <a:latin typeface="Source Sans Pro" charset="0"/>
              </a:rPr>
              <a:t>amet</a:t>
            </a:r>
            <a:r>
              <a:rPr lang="en-US" sz="1200" dirty="0">
                <a:latin typeface="Source Sans Pro" charset="0"/>
              </a:rPr>
              <a:t>, </a:t>
            </a:r>
            <a:r>
              <a:rPr lang="en-US" sz="1200" dirty="0" err="1">
                <a:latin typeface="Source Sans Pro" charset="0"/>
              </a:rPr>
              <a:t>consectetur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adipiscing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  <a:endParaRPr lang="en-US" sz="1200" dirty="0">
              <a:latin typeface="Source Sans Pro" charset="0"/>
            </a:endParaRPr>
          </a:p>
        </p:txBody>
      </p:sp>
      <p:grpSp>
        <p:nvGrpSpPr>
          <p:cNvPr id="52" name="Group 51"/>
          <p:cNvGrpSpPr/>
          <p:nvPr/>
        </p:nvGrpSpPr>
        <p:grpSpPr>
          <a:xfrm>
            <a:off x="9162685" y="1616002"/>
            <a:ext cx="1158274" cy="1915484"/>
            <a:chOff x="2079834" y="1772043"/>
            <a:chExt cx="1158274" cy="1915484"/>
          </a:xfrm>
        </p:grpSpPr>
        <p:sp>
          <p:nvSpPr>
            <p:cNvPr id="53" name="Freeform 5"/>
            <p:cNvSpPr>
              <a:spLocks/>
            </p:cNvSpPr>
            <p:nvPr/>
          </p:nvSpPr>
          <p:spPr bwMode="auto">
            <a:xfrm>
              <a:off x="2087239" y="2961815"/>
              <a:ext cx="155510" cy="725712"/>
            </a:xfrm>
            <a:custGeom>
              <a:avLst/>
              <a:gdLst>
                <a:gd name="T0" fmla="*/ 53 w 53"/>
                <a:gd name="T1" fmla="*/ 0 h 248"/>
                <a:gd name="T2" fmla="*/ 1 w 53"/>
                <a:gd name="T3" fmla="*/ 0 h 248"/>
                <a:gd name="T4" fmla="*/ 1 w 53"/>
                <a:gd name="T5" fmla="*/ 180 h 248"/>
                <a:gd name="T6" fmla="*/ 53 w 53"/>
                <a:gd name="T7" fmla="*/ 248 h 248"/>
                <a:gd name="T8" fmla="*/ 53 w 53"/>
                <a:gd name="T9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248">
                  <a:moveTo>
                    <a:pt x="53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80"/>
                    <a:pt x="1" y="180"/>
                    <a:pt x="1" y="180"/>
                  </a:cubicBezTo>
                  <a:cubicBezTo>
                    <a:pt x="1" y="180"/>
                    <a:pt x="0" y="217"/>
                    <a:pt x="53" y="248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54" name="Freeform 6"/>
            <p:cNvSpPr>
              <a:spLocks/>
            </p:cNvSpPr>
            <p:nvPr/>
          </p:nvSpPr>
          <p:spPr bwMode="auto">
            <a:xfrm>
              <a:off x="2110046" y="1823035"/>
              <a:ext cx="1128062" cy="1842666"/>
            </a:xfrm>
            <a:custGeom>
              <a:avLst/>
              <a:gdLst>
                <a:gd name="T0" fmla="*/ 2 w 384"/>
                <a:gd name="T1" fmla="*/ 223 h 629"/>
                <a:gd name="T2" fmla="*/ 34 w 384"/>
                <a:gd name="T3" fmla="*/ 167 h 629"/>
                <a:gd name="T4" fmla="*/ 140 w 384"/>
                <a:gd name="T5" fmla="*/ 60 h 629"/>
                <a:gd name="T6" fmla="*/ 112 w 384"/>
                <a:gd name="T7" fmla="*/ 32 h 629"/>
                <a:gd name="T8" fmla="*/ 123 w 384"/>
                <a:gd name="T9" fmla="*/ 2 h 629"/>
                <a:gd name="T10" fmla="*/ 352 w 384"/>
                <a:gd name="T11" fmla="*/ 1 h 629"/>
                <a:gd name="T12" fmla="*/ 383 w 384"/>
                <a:gd name="T13" fmla="*/ 31 h 629"/>
                <a:gd name="T14" fmla="*/ 382 w 384"/>
                <a:gd name="T15" fmla="*/ 260 h 629"/>
                <a:gd name="T16" fmla="*/ 351 w 384"/>
                <a:gd name="T17" fmla="*/ 271 h 629"/>
                <a:gd name="T18" fmla="*/ 324 w 384"/>
                <a:gd name="T19" fmla="*/ 245 h 629"/>
                <a:gd name="T20" fmla="*/ 42 w 384"/>
                <a:gd name="T21" fmla="*/ 528 h 629"/>
                <a:gd name="T22" fmla="*/ 25 w 384"/>
                <a:gd name="T23" fmla="*/ 629 h 629"/>
                <a:gd name="T24" fmla="*/ 2 w 384"/>
                <a:gd name="T25" fmla="*/ 581 h 629"/>
                <a:gd name="T26" fmla="*/ 2 w 384"/>
                <a:gd name="T27" fmla="*/ 223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4" h="629">
                  <a:moveTo>
                    <a:pt x="2" y="223"/>
                  </a:moveTo>
                  <a:cubicBezTo>
                    <a:pt x="2" y="204"/>
                    <a:pt x="17" y="183"/>
                    <a:pt x="34" y="167"/>
                  </a:cubicBezTo>
                  <a:cubicBezTo>
                    <a:pt x="140" y="60"/>
                    <a:pt x="140" y="60"/>
                    <a:pt x="140" y="60"/>
                  </a:cubicBezTo>
                  <a:cubicBezTo>
                    <a:pt x="112" y="32"/>
                    <a:pt x="112" y="32"/>
                    <a:pt x="112" y="32"/>
                  </a:cubicBezTo>
                  <a:cubicBezTo>
                    <a:pt x="102" y="22"/>
                    <a:pt x="107" y="3"/>
                    <a:pt x="123" y="2"/>
                  </a:cubicBezTo>
                  <a:cubicBezTo>
                    <a:pt x="352" y="1"/>
                    <a:pt x="352" y="1"/>
                    <a:pt x="352" y="1"/>
                  </a:cubicBezTo>
                  <a:cubicBezTo>
                    <a:pt x="370" y="0"/>
                    <a:pt x="384" y="13"/>
                    <a:pt x="383" y="31"/>
                  </a:cubicBezTo>
                  <a:cubicBezTo>
                    <a:pt x="382" y="260"/>
                    <a:pt x="382" y="260"/>
                    <a:pt x="382" y="260"/>
                  </a:cubicBezTo>
                  <a:cubicBezTo>
                    <a:pt x="380" y="277"/>
                    <a:pt x="362" y="282"/>
                    <a:pt x="351" y="271"/>
                  </a:cubicBezTo>
                  <a:cubicBezTo>
                    <a:pt x="324" y="245"/>
                    <a:pt x="324" y="245"/>
                    <a:pt x="324" y="245"/>
                  </a:cubicBezTo>
                  <a:cubicBezTo>
                    <a:pt x="324" y="245"/>
                    <a:pt x="72" y="497"/>
                    <a:pt x="42" y="528"/>
                  </a:cubicBezTo>
                  <a:cubicBezTo>
                    <a:pt x="8" y="561"/>
                    <a:pt x="0" y="604"/>
                    <a:pt x="25" y="629"/>
                  </a:cubicBezTo>
                  <a:cubicBezTo>
                    <a:pt x="25" y="629"/>
                    <a:pt x="6" y="619"/>
                    <a:pt x="2" y="581"/>
                  </a:cubicBezTo>
                  <a:cubicBezTo>
                    <a:pt x="0" y="564"/>
                    <a:pt x="2" y="223"/>
                    <a:pt x="2" y="223"/>
                  </a:cubicBezTo>
                  <a:close/>
                </a:path>
              </a:pathLst>
            </a:custGeom>
            <a:solidFill>
              <a:srgbClr val="000000">
                <a:alpha val="1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55" name="Freeform 6"/>
            <p:cNvSpPr>
              <a:spLocks/>
            </p:cNvSpPr>
            <p:nvPr/>
          </p:nvSpPr>
          <p:spPr bwMode="auto">
            <a:xfrm>
              <a:off x="2079834" y="1772043"/>
              <a:ext cx="1128062" cy="1842666"/>
            </a:xfrm>
            <a:custGeom>
              <a:avLst/>
              <a:gdLst>
                <a:gd name="T0" fmla="*/ 2 w 384"/>
                <a:gd name="T1" fmla="*/ 223 h 629"/>
                <a:gd name="T2" fmla="*/ 34 w 384"/>
                <a:gd name="T3" fmla="*/ 167 h 629"/>
                <a:gd name="T4" fmla="*/ 140 w 384"/>
                <a:gd name="T5" fmla="*/ 60 h 629"/>
                <a:gd name="T6" fmla="*/ 112 w 384"/>
                <a:gd name="T7" fmla="*/ 32 h 629"/>
                <a:gd name="T8" fmla="*/ 123 w 384"/>
                <a:gd name="T9" fmla="*/ 2 h 629"/>
                <a:gd name="T10" fmla="*/ 352 w 384"/>
                <a:gd name="T11" fmla="*/ 1 h 629"/>
                <a:gd name="T12" fmla="*/ 383 w 384"/>
                <a:gd name="T13" fmla="*/ 31 h 629"/>
                <a:gd name="T14" fmla="*/ 382 w 384"/>
                <a:gd name="T15" fmla="*/ 260 h 629"/>
                <a:gd name="T16" fmla="*/ 351 w 384"/>
                <a:gd name="T17" fmla="*/ 271 h 629"/>
                <a:gd name="T18" fmla="*/ 324 w 384"/>
                <a:gd name="T19" fmla="*/ 245 h 629"/>
                <a:gd name="T20" fmla="*/ 42 w 384"/>
                <a:gd name="T21" fmla="*/ 528 h 629"/>
                <a:gd name="T22" fmla="*/ 25 w 384"/>
                <a:gd name="T23" fmla="*/ 629 h 629"/>
                <a:gd name="T24" fmla="*/ 2 w 384"/>
                <a:gd name="T25" fmla="*/ 581 h 629"/>
                <a:gd name="T26" fmla="*/ 2 w 384"/>
                <a:gd name="T27" fmla="*/ 223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4" h="629">
                  <a:moveTo>
                    <a:pt x="2" y="223"/>
                  </a:moveTo>
                  <a:cubicBezTo>
                    <a:pt x="2" y="204"/>
                    <a:pt x="17" y="183"/>
                    <a:pt x="34" y="167"/>
                  </a:cubicBezTo>
                  <a:cubicBezTo>
                    <a:pt x="140" y="60"/>
                    <a:pt x="140" y="60"/>
                    <a:pt x="140" y="60"/>
                  </a:cubicBezTo>
                  <a:cubicBezTo>
                    <a:pt x="112" y="32"/>
                    <a:pt x="112" y="32"/>
                    <a:pt x="112" y="32"/>
                  </a:cubicBezTo>
                  <a:cubicBezTo>
                    <a:pt x="102" y="22"/>
                    <a:pt x="107" y="3"/>
                    <a:pt x="123" y="2"/>
                  </a:cubicBezTo>
                  <a:cubicBezTo>
                    <a:pt x="352" y="1"/>
                    <a:pt x="352" y="1"/>
                    <a:pt x="352" y="1"/>
                  </a:cubicBezTo>
                  <a:cubicBezTo>
                    <a:pt x="370" y="0"/>
                    <a:pt x="384" y="13"/>
                    <a:pt x="383" y="31"/>
                  </a:cubicBezTo>
                  <a:cubicBezTo>
                    <a:pt x="382" y="260"/>
                    <a:pt x="382" y="260"/>
                    <a:pt x="382" y="260"/>
                  </a:cubicBezTo>
                  <a:cubicBezTo>
                    <a:pt x="380" y="277"/>
                    <a:pt x="362" y="282"/>
                    <a:pt x="351" y="271"/>
                  </a:cubicBezTo>
                  <a:cubicBezTo>
                    <a:pt x="324" y="245"/>
                    <a:pt x="324" y="245"/>
                    <a:pt x="324" y="245"/>
                  </a:cubicBezTo>
                  <a:cubicBezTo>
                    <a:pt x="324" y="245"/>
                    <a:pt x="72" y="497"/>
                    <a:pt x="42" y="528"/>
                  </a:cubicBezTo>
                  <a:cubicBezTo>
                    <a:pt x="8" y="561"/>
                    <a:pt x="0" y="604"/>
                    <a:pt x="25" y="629"/>
                  </a:cubicBezTo>
                  <a:cubicBezTo>
                    <a:pt x="25" y="629"/>
                    <a:pt x="6" y="619"/>
                    <a:pt x="2" y="581"/>
                  </a:cubicBezTo>
                  <a:cubicBezTo>
                    <a:pt x="0" y="564"/>
                    <a:pt x="2" y="223"/>
                    <a:pt x="2" y="22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56" name="Rectangle 55"/>
            <p:cNvSpPr/>
            <p:nvPr/>
          </p:nvSpPr>
          <p:spPr>
            <a:xfrm rot="2700000">
              <a:off x="2115211" y="2386101"/>
              <a:ext cx="626340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400" b="1" dirty="0" smtClean="0">
                  <a:solidFill>
                    <a:srgbClr val="FFFFFF">
                      <a:alpha val="60000"/>
                    </a:srgbClr>
                  </a:solidFill>
                  <a:latin typeface="Bebas Neue" charset="0"/>
                  <a:ea typeface="Bebas Neue" charset="0"/>
                  <a:cs typeface="Bebas Neue" charset="0"/>
                </a:rPr>
                <a:t>STEP</a:t>
              </a:r>
              <a:endParaRPr lang="en-US" sz="1000" b="1" dirty="0" smtClean="0">
                <a:solidFill>
                  <a:srgbClr val="FFFFFF">
                    <a:alpha val="60000"/>
                  </a:srgbClr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57" name="Rectangle 56"/>
            <p:cNvSpPr/>
            <p:nvPr/>
          </p:nvSpPr>
          <p:spPr>
            <a:xfrm rot="18900000">
              <a:off x="2394295" y="1799138"/>
              <a:ext cx="630301" cy="7694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4400" b="1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05</a:t>
              </a:r>
              <a:endParaRPr lang="en-US" sz="2800" b="1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Five </a:t>
            </a:r>
            <a:r>
              <a:rPr lang="en-US" dirty="0"/>
              <a:t>Step Process Infographic</a:t>
            </a:r>
          </a:p>
        </p:txBody>
      </p:sp>
    </p:spTree>
    <p:extLst>
      <p:ext uri="{BB962C8B-B14F-4D97-AF65-F5344CB8AC3E}">
        <p14:creationId xmlns:p14="http://schemas.microsoft.com/office/powerpoint/2010/main" val="17940276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4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" dur="12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" dur="12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" dur="12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" dur="12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5" dur="12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6" dur="12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48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9" dur="12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0" dur="12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48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3" dur="12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4" dur="12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2" presetClass="entr" presetSubtype="4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7" dur="75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22" presetClass="entr" presetSubtype="4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0" dur="75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2" presetClass="entr" presetSubtype="4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3" dur="75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2" presetClass="entr" presetSubtype="4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6" dur="75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22" presetClass="entr" presetSubtype="4" fill="hold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9" dur="75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  <p:bldP spid="27" grpId="0" animBg="1"/>
          <p:bldP spid="35" grpId="0" animBg="1"/>
          <p:bldP spid="43" grpId="0" animBg="1"/>
          <p:bldP spid="5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2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2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2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2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2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2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2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2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2" presetClass="entr" presetSubtype="4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7" dur="75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22" presetClass="entr" presetSubtype="4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0" dur="75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2" presetClass="entr" presetSubtype="4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3" dur="75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2" presetClass="entr" presetSubtype="4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6" dur="75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22" presetClass="entr" presetSubtype="4" fill="hold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9" dur="75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  <p:bldP spid="27" grpId="0" animBg="1"/>
          <p:bldP spid="35" grpId="0" animBg="1"/>
          <p:bldP spid="43" grpId="0" animBg="1"/>
          <p:bldP spid="51" grpId="0" animBg="1"/>
        </p:bldLst>
      </p:timing>
    </mc:Fallback>
  </mc:AlternateContent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Freeform 6"/>
          <p:cNvSpPr>
            <a:spLocks/>
          </p:cNvSpPr>
          <p:nvPr/>
        </p:nvSpPr>
        <p:spPr bwMode="auto">
          <a:xfrm>
            <a:off x="307397" y="1819116"/>
            <a:ext cx="1543970" cy="2149448"/>
          </a:xfrm>
          <a:custGeom>
            <a:avLst/>
            <a:gdLst>
              <a:gd name="T0" fmla="*/ 608 w 663"/>
              <a:gd name="T1" fmla="*/ 771 h 923"/>
              <a:gd name="T2" fmla="*/ 663 w 663"/>
              <a:gd name="T3" fmla="*/ 771 h 923"/>
              <a:gd name="T4" fmla="*/ 367 w 663"/>
              <a:gd name="T5" fmla="*/ 97 h 923"/>
              <a:gd name="T6" fmla="*/ 332 w 663"/>
              <a:gd name="T7" fmla="*/ 0 h 923"/>
              <a:gd name="T8" fmla="*/ 296 w 663"/>
              <a:gd name="T9" fmla="*/ 99 h 923"/>
              <a:gd name="T10" fmla="*/ 0 w 663"/>
              <a:gd name="T11" fmla="*/ 771 h 923"/>
              <a:gd name="T12" fmla="*/ 55 w 663"/>
              <a:gd name="T13" fmla="*/ 771 h 923"/>
              <a:gd name="T14" fmla="*/ 0 w 663"/>
              <a:gd name="T15" fmla="*/ 923 h 923"/>
              <a:gd name="T16" fmla="*/ 294 w 663"/>
              <a:gd name="T17" fmla="*/ 923 h 923"/>
              <a:gd name="T18" fmla="*/ 296 w 663"/>
              <a:gd name="T19" fmla="*/ 880 h 923"/>
              <a:gd name="T20" fmla="*/ 154 w 663"/>
              <a:gd name="T21" fmla="*/ 757 h 923"/>
              <a:gd name="T22" fmla="*/ 308 w 663"/>
              <a:gd name="T23" fmla="*/ 802 h 923"/>
              <a:gd name="T24" fmla="*/ 332 w 663"/>
              <a:gd name="T25" fmla="*/ 629 h 923"/>
              <a:gd name="T26" fmla="*/ 355 w 663"/>
              <a:gd name="T27" fmla="*/ 802 h 923"/>
              <a:gd name="T28" fmla="*/ 511 w 663"/>
              <a:gd name="T29" fmla="*/ 757 h 923"/>
              <a:gd name="T30" fmla="*/ 367 w 663"/>
              <a:gd name="T31" fmla="*/ 880 h 923"/>
              <a:gd name="T32" fmla="*/ 372 w 663"/>
              <a:gd name="T33" fmla="*/ 923 h 923"/>
              <a:gd name="T34" fmla="*/ 663 w 663"/>
              <a:gd name="T35" fmla="*/ 923 h 923"/>
              <a:gd name="T36" fmla="*/ 608 w 663"/>
              <a:gd name="T37" fmla="*/ 771 h 9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63" h="923">
                <a:moveTo>
                  <a:pt x="608" y="771"/>
                </a:moveTo>
                <a:lnTo>
                  <a:pt x="663" y="771"/>
                </a:lnTo>
                <a:lnTo>
                  <a:pt x="367" y="97"/>
                </a:lnTo>
                <a:lnTo>
                  <a:pt x="332" y="0"/>
                </a:lnTo>
                <a:lnTo>
                  <a:pt x="296" y="99"/>
                </a:lnTo>
                <a:lnTo>
                  <a:pt x="0" y="771"/>
                </a:lnTo>
                <a:lnTo>
                  <a:pt x="55" y="771"/>
                </a:lnTo>
                <a:lnTo>
                  <a:pt x="0" y="923"/>
                </a:lnTo>
                <a:lnTo>
                  <a:pt x="294" y="923"/>
                </a:lnTo>
                <a:lnTo>
                  <a:pt x="296" y="880"/>
                </a:lnTo>
                <a:lnTo>
                  <a:pt x="154" y="757"/>
                </a:lnTo>
                <a:lnTo>
                  <a:pt x="308" y="802"/>
                </a:lnTo>
                <a:lnTo>
                  <a:pt x="332" y="629"/>
                </a:lnTo>
                <a:lnTo>
                  <a:pt x="355" y="802"/>
                </a:lnTo>
                <a:lnTo>
                  <a:pt x="511" y="757"/>
                </a:lnTo>
                <a:lnTo>
                  <a:pt x="367" y="880"/>
                </a:lnTo>
                <a:lnTo>
                  <a:pt x="372" y="923"/>
                </a:lnTo>
                <a:lnTo>
                  <a:pt x="663" y="923"/>
                </a:lnTo>
                <a:lnTo>
                  <a:pt x="608" y="771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78" name="Freeform 9"/>
          <p:cNvSpPr>
            <a:spLocks noEditPoints="1"/>
          </p:cNvSpPr>
          <p:nvPr/>
        </p:nvSpPr>
        <p:spPr bwMode="auto">
          <a:xfrm>
            <a:off x="1101505" y="1879664"/>
            <a:ext cx="721917" cy="2475474"/>
          </a:xfrm>
          <a:custGeom>
            <a:avLst/>
            <a:gdLst>
              <a:gd name="T0" fmla="*/ 13 w 131"/>
              <a:gd name="T1" fmla="*/ 378 h 448"/>
              <a:gd name="T2" fmla="*/ 13 w 131"/>
              <a:gd name="T3" fmla="*/ 378 h 448"/>
              <a:gd name="T4" fmla="*/ 19 w 131"/>
              <a:gd name="T5" fmla="*/ 448 h 448"/>
              <a:gd name="T6" fmla="*/ 19 w 131"/>
              <a:gd name="T7" fmla="*/ 448 h 448"/>
              <a:gd name="T8" fmla="*/ 13 w 131"/>
              <a:gd name="T9" fmla="*/ 378 h 448"/>
              <a:gd name="T10" fmla="*/ 126 w 131"/>
              <a:gd name="T11" fmla="*/ 350 h 448"/>
              <a:gd name="T12" fmla="*/ 126 w 131"/>
              <a:gd name="T13" fmla="*/ 350 h 448"/>
              <a:gd name="T14" fmla="*/ 131 w 131"/>
              <a:gd name="T15" fmla="*/ 362 h 448"/>
              <a:gd name="T16" fmla="*/ 131 w 131"/>
              <a:gd name="T17" fmla="*/ 362 h 448"/>
              <a:gd name="T18" fmla="*/ 126 w 131"/>
              <a:gd name="T19" fmla="*/ 350 h 448"/>
              <a:gd name="T20" fmla="*/ 113 w 131"/>
              <a:gd name="T21" fmla="*/ 314 h 448"/>
              <a:gd name="T22" fmla="*/ 113 w 131"/>
              <a:gd name="T23" fmla="*/ 314 h 448"/>
              <a:gd name="T24" fmla="*/ 119 w 131"/>
              <a:gd name="T25" fmla="*/ 331 h 448"/>
              <a:gd name="T26" fmla="*/ 119 w 131"/>
              <a:gd name="T27" fmla="*/ 330 h 448"/>
              <a:gd name="T28" fmla="*/ 113 w 131"/>
              <a:gd name="T29" fmla="*/ 314 h 448"/>
              <a:gd name="T30" fmla="*/ 71 w 131"/>
              <a:gd name="T31" fmla="*/ 308 h 448"/>
              <a:gd name="T32" fmla="*/ 11 w 131"/>
              <a:gd name="T33" fmla="*/ 360 h 448"/>
              <a:gd name="T34" fmla="*/ 11 w 131"/>
              <a:gd name="T35" fmla="*/ 360 h 448"/>
              <a:gd name="T36" fmla="*/ 71 w 131"/>
              <a:gd name="T37" fmla="*/ 308 h 448"/>
              <a:gd name="T38" fmla="*/ 71 w 131"/>
              <a:gd name="T39" fmla="*/ 308 h 448"/>
              <a:gd name="T40" fmla="*/ 0 w 131"/>
              <a:gd name="T41" fmla="*/ 0 h 448"/>
              <a:gd name="T42" fmla="*/ 0 w 131"/>
              <a:gd name="T43" fmla="*/ 0 h 448"/>
              <a:gd name="T44" fmla="*/ 11 w 131"/>
              <a:gd name="T45" fmla="*/ 30 h 448"/>
              <a:gd name="T46" fmla="*/ 47 w 131"/>
              <a:gd name="T47" fmla="*/ 113 h 448"/>
              <a:gd name="T48" fmla="*/ 47 w 131"/>
              <a:gd name="T49" fmla="*/ 113 h 448"/>
              <a:gd name="T50" fmla="*/ 10 w 131"/>
              <a:gd name="T51" fmla="*/ 30 h 448"/>
              <a:gd name="T52" fmla="*/ 0 w 131"/>
              <a:gd name="T53" fmla="*/ 0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31" h="448">
                <a:moveTo>
                  <a:pt x="13" y="378"/>
                </a:moveTo>
                <a:cubicBezTo>
                  <a:pt x="13" y="378"/>
                  <a:pt x="13" y="378"/>
                  <a:pt x="13" y="378"/>
                </a:cubicBezTo>
                <a:cubicBezTo>
                  <a:pt x="19" y="448"/>
                  <a:pt x="19" y="448"/>
                  <a:pt x="19" y="448"/>
                </a:cubicBezTo>
                <a:cubicBezTo>
                  <a:pt x="19" y="448"/>
                  <a:pt x="19" y="448"/>
                  <a:pt x="19" y="448"/>
                </a:cubicBezTo>
                <a:cubicBezTo>
                  <a:pt x="13" y="378"/>
                  <a:pt x="13" y="378"/>
                  <a:pt x="13" y="378"/>
                </a:cubicBezTo>
                <a:moveTo>
                  <a:pt x="126" y="350"/>
                </a:moveTo>
                <a:cubicBezTo>
                  <a:pt x="126" y="350"/>
                  <a:pt x="126" y="350"/>
                  <a:pt x="126" y="350"/>
                </a:cubicBezTo>
                <a:cubicBezTo>
                  <a:pt x="131" y="362"/>
                  <a:pt x="131" y="362"/>
                  <a:pt x="131" y="362"/>
                </a:cubicBezTo>
                <a:cubicBezTo>
                  <a:pt x="131" y="362"/>
                  <a:pt x="131" y="362"/>
                  <a:pt x="131" y="362"/>
                </a:cubicBezTo>
                <a:cubicBezTo>
                  <a:pt x="126" y="350"/>
                  <a:pt x="126" y="350"/>
                  <a:pt x="126" y="350"/>
                </a:cubicBezTo>
                <a:moveTo>
                  <a:pt x="113" y="314"/>
                </a:moveTo>
                <a:cubicBezTo>
                  <a:pt x="113" y="314"/>
                  <a:pt x="113" y="314"/>
                  <a:pt x="113" y="314"/>
                </a:cubicBezTo>
                <a:cubicBezTo>
                  <a:pt x="119" y="331"/>
                  <a:pt x="119" y="331"/>
                  <a:pt x="119" y="331"/>
                </a:cubicBezTo>
                <a:cubicBezTo>
                  <a:pt x="119" y="330"/>
                  <a:pt x="119" y="330"/>
                  <a:pt x="119" y="330"/>
                </a:cubicBezTo>
                <a:cubicBezTo>
                  <a:pt x="113" y="314"/>
                  <a:pt x="113" y="314"/>
                  <a:pt x="113" y="314"/>
                </a:cubicBezTo>
                <a:moveTo>
                  <a:pt x="71" y="308"/>
                </a:moveTo>
                <a:cubicBezTo>
                  <a:pt x="11" y="360"/>
                  <a:pt x="11" y="360"/>
                  <a:pt x="11" y="360"/>
                </a:cubicBezTo>
                <a:cubicBezTo>
                  <a:pt x="11" y="360"/>
                  <a:pt x="11" y="360"/>
                  <a:pt x="11" y="360"/>
                </a:cubicBezTo>
                <a:cubicBezTo>
                  <a:pt x="71" y="308"/>
                  <a:pt x="71" y="308"/>
                  <a:pt x="71" y="308"/>
                </a:cubicBezTo>
                <a:cubicBezTo>
                  <a:pt x="71" y="308"/>
                  <a:pt x="71" y="308"/>
                  <a:pt x="71" y="308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1" y="30"/>
                  <a:pt x="11" y="30"/>
                  <a:pt x="11" y="30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10" y="30"/>
                  <a:pt x="10" y="30"/>
                  <a:pt x="10" y="3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82" name="Freeform 13"/>
          <p:cNvSpPr>
            <a:spLocks/>
          </p:cNvSpPr>
          <p:nvPr/>
        </p:nvSpPr>
        <p:spPr bwMode="auto">
          <a:xfrm>
            <a:off x="1718627" y="1976353"/>
            <a:ext cx="2126161" cy="2957528"/>
          </a:xfrm>
          <a:custGeom>
            <a:avLst/>
            <a:gdLst>
              <a:gd name="T0" fmla="*/ 838 w 913"/>
              <a:gd name="T1" fmla="*/ 1061 h 1270"/>
              <a:gd name="T2" fmla="*/ 913 w 913"/>
              <a:gd name="T3" fmla="*/ 1061 h 1270"/>
              <a:gd name="T4" fmla="*/ 504 w 913"/>
              <a:gd name="T5" fmla="*/ 135 h 1270"/>
              <a:gd name="T6" fmla="*/ 454 w 913"/>
              <a:gd name="T7" fmla="*/ 0 h 1270"/>
              <a:gd name="T8" fmla="*/ 407 w 913"/>
              <a:gd name="T9" fmla="*/ 135 h 1270"/>
              <a:gd name="T10" fmla="*/ 0 w 913"/>
              <a:gd name="T11" fmla="*/ 1061 h 1270"/>
              <a:gd name="T12" fmla="*/ 76 w 913"/>
              <a:gd name="T13" fmla="*/ 1061 h 1270"/>
              <a:gd name="T14" fmla="*/ 0 w 913"/>
              <a:gd name="T15" fmla="*/ 1270 h 1270"/>
              <a:gd name="T16" fmla="*/ 402 w 913"/>
              <a:gd name="T17" fmla="*/ 1270 h 1270"/>
              <a:gd name="T18" fmla="*/ 407 w 913"/>
              <a:gd name="T19" fmla="*/ 1213 h 1270"/>
              <a:gd name="T20" fmla="*/ 211 w 913"/>
              <a:gd name="T21" fmla="*/ 1044 h 1270"/>
              <a:gd name="T22" fmla="*/ 424 w 913"/>
              <a:gd name="T23" fmla="*/ 1106 h 1270"/>
              <a:gd name="T24" fmla="*/ 457 w 913"/>
              <a:gd name="T25" fmla="*/ 866 h 1270"/>
              <a:gd name="T26" fmla="*/ 490 w 913"/>
              <a:gd name="T27" fmla="*/ 1106 h 1270"/>
              <a:gd name="T28" fmla="*/ 703 w 913"/>
              <a:gd name="T29" fmla="*/ 1044 h 1270"/>
              <a:gd name="T30" fmla="*/ 506 w 913"/>
              <a:gd name="T31" fmla="*/ 1213 h 1270"/>
              <a:gd name="T32" fmla="*/ 511 w 913"/>
              <a:gd name="T33" fmla="*/ 1270 h 1270"/>
              <a:gd name="T34" fmla="*/ 913 w 913"/>
              <a:gd name="T35" fmla="*/ 1270 h 1270"/>
              <a:gd name="T36" fmla="*/ 838 w 913"/>
              <a:gd name="T37" fmla="*/ 1061 h 1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913" h="1270">
                <a:moveTo>
                  <a:pt x="838" y="1061"/>
                </a:moveTo>
                <a:lnTo>
                  <a:pt x="913" y="1061"/>
                </a:lnTo>
                <a:lnTo>
                  <a:pt x="504" y="135"/>
                </a:lnTo>
                <a:lnTo>
                  <a:pt x="454" y="0"/>
                </a:lnTo>
                <a:lnTo>
                  <a:pt x="407" y="135"/>
                </a:lnTo>
                <a:lnTo>
                  <a:pt x="0" y="1061"/>
                </a:lnTo>
                <a:lnTo>
                  <a:pt x="76" y="1061"/>
                </a:lnTo>
                <a:lnTo>
                  <a:pt x="0" y="1270"/>
                </a:lnTo>
                <a:lnTo>
                  <a:pt x="402" y="1270"/>
                </a:lnTo>
                <a:lnTo>
                  <a:pt x="407" y="1213"/>
                </a:lnTo>
                <a:lnTo>
                  <a:pt x="211" y="1044"/>
                </a:lnTo>
                <a:lnTo>
                  <a:pt x="424" y="1106"/>
                </a:lnTo>
                <a:lnTo>
                  <a:pt x="457" y="866"/>
                </a:lnTo>
                <a:lnTo>
                  <a:pt x="490" y="1106"/>
                </a:lnTo>
                <a:lnTo>
                  <a:pt x="703" y="1044"/>
                </a:lnTo>
                <a:lnTo>
                  <a:pt x="506" y="1213"/>
                </a:lnTo>
                <a:lnTo>
                  <a:pt x="511" y="1270"/>
                </a:lnTo>
                <a:lnTo>
                  <a:pt x="913" y="1270"/>
                </a:lnTo>
                <a:lnTo>
                  <a:pt x="838" y="1061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89" name="Freeform 20"/>
          <p:cNvSpPr>
            <a:spLocks/>
          </p:cNvSpPr>
          <p:nvPr/>
        </p:nvSpPr>
        <p:spPr bwMode="auto">
          <a:xfrm>
            <a:off x="3844788" y="2307037"/>
            <a:ext cx="1928216" cy="2692049"/>
          </a:xfrm>
          <a:custGeom>
            <a:avLst/>
            <a:gdLst>
              <a:gd name="T0" fmla="*/ 760 w 828"/>
              <a:gd name="T1" fmla="*/ 966 h 1156"/>
              <a:gd name="T2" fmla="*/ 828 w 828"/>
              <a:gd name="T3" fmla="*/ 966 h 1156"/>
              <a:gd name="T4" fmla="*/ 457 w 828"/>
              <a:gd name="T5" fmla="*/ 123 h 1156"/>
              <a:gd name="T6" fmla="*/ 414 w 828"/>
              <a:gd name="T7" fmla="*/ 0 h 1156"/>
              <a:gd name="T8" fmla="*/ 369 w 828"/>
              <a:gd name="T9" fmla="*/ 123 h 1156"/>
              <a:gd name="T10" fmla="*/ 0 w 828"/>
              <a:gd name="T11" fmla="*/ 966 h 1156"/>
              <a:gd name="T12" fmla="*/ 69 w 828"/>
              <a:gd name="T13" fmla="*/ 966 h 1156"/>
              <a:gd name="T14" fmla="*/ 0 w 828"/>
              <a:gd name="T15" fmla="*/ 1156 h 1156"/>
              <a:gd name="T16" fmla="*/ 367 w 828"/>
              <a:gd name="T17" fmla="*/ 1156 h 1156"/>
              <a:gd name="T18" fmla="*/ 369 w 828"/>
              <a:gd name="T19" fmla="*/ 1101 h 1156"/>
              <a:gd name="T20" fmla="*/ 192 w 828"/>
              <a:gd name="T21" fmla="*/ 947 h 1156"/>
              <a:gd name="T22" fmla="*/ 386 w 828"/>
              <a:gd name="T23" fmla="*/ 1002 h 1156"/>
              <a:gd name="T24" fmla="*/ 414 w 828"/>
              <a:gd name="T25" fmla="*/ 783 h 1156"/>
              <a:gd name="T26" fmla="*/ 445 w 828"/>
              <a:gd name="T27" fmla="*/ 1002 h 1156"/>
              <a:gd name="T28" fmla="*/ 637 w 828"/>
              <a:gd name="T29" fmla="*/ 945 h 1156"/>
              <a:gd name="T30" fmla="*/ 459 w 828"/>
              <a:gd name="T31" fmla="*/ 1101 h 1156"/>
              <a:gd name="T32" fmla="*/ 464 w 828"/>
              <a:gd name="T33" fmla="*/ 1156 h 1156"/>
              <a:gd name="T34" fmla="*/ 828 w 828"/>
              <a:gd name="T35" fmla="*/ 1156 h 1156"/>
              <a:gd name="T36" fmla="*/ 760 w 828"/>
              <a:gd name="T37" fmla="*/ 966 h 1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828" h="1156">
                <a:moveTo>
                  <a:pt x="760" y="966"/>
                </a:moveTo>
                <a:lnTo>
                  <a:pt x="828" y="966"/>
                </a:lnTo>
                <a:lnTo>
                  <a:pt x="457" y="123"/>
                </a:lnTo>
                <a:lnTo>
                  <a:pt x="414" y="0"/>
                </a:lnTo>
                <a:lnTo>
                  <a:pt x="369" y="123"/>
                </a:lnTo>
                <a:lnTo>
                  <a:pt x="0" y="966"/>
                </a:lnTo>
                <a:lnTo>
                  <a:pt x="69" y="966"/>
                </a:lnTo>
                <a:lnTo>
                  <a:pt x="0" y="1156"/>
                </a:lnTo>
                <a:lnTo>
                  <a:pt x="367" y="1156"/>
                </a:lnTo>
                <a:lnTo>
                  <a:pt x="369" y="1101"/>
                </a:lnTo>
                <a:lnTo>
                  <a:pt x="192" y="947"/>
                </a:lnTo>
                <a:lnTo>
                  <a:pt x="386" y="1002"/>
                </a:lnTo>
                <a:lnTo>
                  <a:pt x="414" y="783"/>
                </a:lnTo>
                <a:lnTo>
                  <a:pt x="445" y="1002"/>
                </a:lnTo>
                <a:lnTo>
                  <a:pt x="637" y="945"/>
                </a:lnTo>
                <a:lnTo>
                  <a:pt x="459" y="1101"/>
                </a:lnTo>
                <a:lnTo>
                  <a:pt x="464" y="1156"/>
                </a:lnTo>
                <a:lnTo>
                  <a:pt x="828" y="1156"/>
                </a:lnTo>
                <a:lnTo>
                  <a:pt x="760" y="96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92" name="Freeform 23"/>
          <p:cNvSpPr>
            <a:spLocks noEditPoints="1"/>
          </p:cNvSpPr>
          <p:nvPr/>
        </p:nvSpPr>
        <p:spPr bwMode="auto">
          <a:xfrm>
            <a:off x="4836841" y="2379229"/>
            <a:ext cx="936163" cy="3094925"/>
          </a:xfrm>
          <a:custGeom>
            <a:avLst/>
            <a:gdLst>
              <a:gd name="T0" fmla="*/ 16 w 170"/>
              <a:gd name="T1" fmla="*/ 474 h 560"/>
              <a:gd name="T2" fmla="*/ 16 w 170"/>
              <a:gd name="T3" fmla="*/ 474 h 560"/>
              <a:gd name="T4" fmla="*/ 23 w 170"/>
              <a:gd name="T5" fmla="*/ 560 h 560"/>
              <a:gd name="T6" fmla="*/ 24 w 170"/>
              <a:gd name="T7" fmla="*/ 560 h 560"/>
              <a:gd name="T8" fmla="*/ 16 w 170"/>
              <a:gd name="T9" fmla="*/ 474 h 560"/>
              <a:gd name="T10" fmla="*/ 45 w 170"/>
              <a:gd name="T11" fmla="*/ 423 h 560"/>
              <a:gd name="T12" fmla="*/ 14 w 170"/>
              <a:gd name="T13" fmla="*/ 450 h 560"/>
              <a:gd name="T14" fmla="*/ 14 w 170"/>
              <a:gd name="T15" fmla="*/ 451 h 560"/>
              <a:gd name="T16" fmla="*/ 45 w 170"/>
              <a:gd name="T17" fmla="*/ 424 h 560"/>
              <a:gd name="T18" fmla="*/ 45 w 170"/>
              <a:gd name="T19" fmla="*/ 423 h 560"/>
              <a:gd name="T20" fmla="*/ 142 w 170"/>
              <a:gd name="T21" fmla="*/ 394 h 560"/>
              <a:gd name="T22" fmla="*/ 141 w 170"/>
              <a:gd name="T23" fmla="*/ 394 h 560"/>
              <a:gd name="T24" fmla="*/ 169 w 170"/>
              <a:gd name="T25" fmla="*/ 471 h 560"/>
              <a:gd name="T26" fmla="*/ 170 w 170"/>
              <a:gd name="T27" fmla="*/ 471 h 560"/>
              <a:gd name="T28" fmla="*/ 142 w 170"/>
              <a:gd name="T29" fmla="*/ 394 h 560"/>
              <a:gd name="T30" fmla="*/ 0 w 170"/>
              <a:gd name="T31" fmla="*/ 0 h 560"/>
              <a:gd name="T32" fmla="*/ 0 w 170"/>
              <a:gd name="T33" fmla="*/ 1 h 560"/>
              <a:gd name="T34" fmla="*/ 13 w 170"/>
              <a:gd name="T35" fmla="*/ 39 h 560"/>
              <a:gd name="T36" fmla="*/ 68 w 170"/>
              <a:gd name="T37" fmla="*/ 163 h 560"/>
              <a:gd name="T38" fmla="*/ 69 w 170"/>
              <a:gd name="T39" fmla="*/ 163 h 560"/>
              <a:gd name="T40" fmla="*/ 13 w 170"/>
              <a:gd name="T41" fmla="*/ 37 h 560"/>
              <a:gd name="T42" fmla="*/ 0 w 170"/>
              <a:gd name="T43" fmla="*/ 0 h 5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70" h="560">
                <a:moveTo>
                  <a:pt x="16" y="474"/>
                </a:moveTo>
                <a:cubicBezTo>
                  <a:pt x="16" y="474"/>
                  <a:pt x="16" y="474"/>
                  <a:pt x="16" y="474"/>
                </a:cubicBezTo>
                <a:cubicBezTo>
                  <a:pt x="23" y="560"/>
                  <a:pt x="23" y="560"/>
                  <a:pt x="23" y="560"/>
                </a:cubicBezTo>
                <a:cubicBezTo>
                  <a:pt x="24" y="560"/>
                  <a:pt x="24" y="560"/>
                  <a:pt x="24" y="560"/>
                </a:cubicBezTo>
                <a:cubicBezTo>
                  <a:pt x="16" y="474"/>
                  <a:pt x="16" y="474"/>
                  <a:pt x="16" y="474"/>
                </a:cubicBezTo>
                <a:moveTo>
                  <a:pt x="45" y="423"/>
                </a:moveTo>
                <a:cubicBezTo>
                  <a:pt x="14" y="450"/>
                  <a:pt x="14" y="450"/>
                  <a:pt x="14" y="450"/>
                </a:cubicBezTo>
                <a:cubicBezTo>
                  <a:pt x="14" y="451"/>
                  <a:pt x="14" y="451"/>
                  <a:pt x="14" y="451"/>
                </a:cubicBezTo>
                <a:cubicBezTo>
                  <a:pt x="45" y="424"/>
                  <a:pt x="45" y="424"/>
                  <a:pt x="45" y="424"/>
                </a:cubicBezTo>
                <a:cubicBezTo>
                  <a:pt x="45" y="423"/>
                  <a:pt x="45" y="423"/>
                  <a:pt x="45" y="423"/>
                </a:cubicBezTo>
                <a:moveTo>
                  <a:pt x="142" y="394"/>
                </a:moveTo>
                <a:cubicBezTo>
                  <a:pt x="141" y="394"/>
                  <a:pt x="141" y="394"/>
                  <a:pt x="141" y="394"/>
                </a:cubicBezTo>
                <a:cubicBezTo>
                  <a:pt x="169" y="471"/>
                  <a:pt x="169" y="471"/>
                  <a:pt x="169" y="471"/>
                </a:cubicBezTo>
                <a:cubicBezTo>
                  <a:pt x="170" y="471"/>
                  <a:pt x="170" y="471"/>
                  <a:pt x="170" y="471"/>
                </a:cubicBezTo>
                <a:cubicBezTo>
                  <a:pt x="142" y="394"/>
                  <a:pt x="142" y="394"/>
                  <a:pt x="142" y="394"/>
                </a:cubicBezTo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13" y="39"/>
                  <a:pt x="13" y="39"/>
                  <a:pt x="13" y="39"/>
                </a:cubicBezTo>
                <a:cubicBezTo>
                  <a:pt x="68" y="163"/>
                  <a:pt x="68" y="163"/>
                  <a:pt x="68" y="163"/>
                </a:cubicBezTo>
                <a:cubicBezTo>
                  <a:pt x="68" y="163"/>
                  <a:pt x="69" y="163"/>
                  <a:pt x="69" y="163"/>
                </a:cubicBezTo>
                <a:cubicBezTo>
                  <a:pt x="13" y="37"/>
                  <a:pt x="13" y="37"/>
                  <a:pt x="13" y="37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99" name="Freeform 30"/>
          <p:cNvSpPr>
            <a:spLocks noEditPoints="1"/>
          </p:cNvSpPr>
          <p:nvPr/>
        </p:nvSpPr>
        <p:spPr bwMode="auto">
          <a:xfrm>
            <a:off x="6664920" y="1562952"/>
            <a:ext cx="144383" cy="2454516"/>
          </a:xfrm>
          <a:custGeom>
            <a:avLst/>
            <a:gdLst>
              <a:gd name="T0" fmla="*/ 15 w 26"/>
              <a:gd name="T1" fmla="*/ 427 h 444"/>
              <a:gd name="T2" fmla="*/ 15 w 26"/>
              <a:gd name="T3" fmla="*/ 427 h 444"/>
              <a:gd name="T4" fmla="*/ 16 w 26"/>
              <a:gd name="T5" fmla="*/ 443 h 444"/>
              <a:gd name="T6" fmla="*/ 16 w 26"/>
              <a:gd name="T7" fmla="*/ 444 h 444"/>
              <a:gd name="T8" fmla="*/ 15 w 26"/>
              <a:gd name="T9" fmla="*/ 427 h 444"/>
              <a:gd name="T10" fmla="*/ 16 w 26"/>
              <a:gd name="T11" fmla="*/ 404 h 444"/>
              <a:gd name="T12" fmla="*/ 15 w 26"/>
              <a:gd name="T13" fmla="*/ 404 h 444"/>
              <a:gd name="T14" fmla="*/ 13 w 26"/>
              <a:gd name="T15" fmla="*/ 405 h 444"/>
              <a:gd name="T16" fmla="*/ 13 w 26"/>
              <a:gd name="T17" fmla="*/ 406 h 444"/>
              <a:gd name="T18" fmla="*/ 16 w 26"/>
              <a:gd name="T19" fmla="*/ 404 h 444"/>
              <a:gd name="T20" fmla="*/ 0 w 26"/>
              <a:gd name="T21" fmla="*/ 0 h 444"/>
              <a:gd name="T22" fmla="*/ 0 w 26"/>
              <a:gd name="T23" fmla="*/ 0 h 444"/>
              <a:gd name="T24" fmla="*/ 12 w 26"/>
              <a:gd name="T25" fmla="*/ 35 h 444"/>
              <a:gd name="T26" fmla="*/ 26 w 26"/>
              <a:gd name="T27" fmla="*/ 65 h 444"/>
              <a:gd name="T28" fmla="*/ 26 w 26"/>
              <a:gd name="T29" fmla="*/ 65 h 444"/>
              <a:gd name="T30" fmla="*/ 12 w 26"/>
              <a:gd name="T31" fmla="*/ 33 h 444"/>
              <a:gd name="T32" fmla="*/ 0 w 26"/>
              <a:gd name="T33" fmla="*/ 0 h 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6" h="444">
                <a:moveTo>
                  <a:pt x="15" y="427"/>
                </a:moveTo>
                <a:cubicBezTo>
                  <a:pt x="15" y="427"/>
                  <a:pt x="15" y="427"/>
                  <a:pt x="15" y="427"/>
                </a:cubicBezTo>
                <a:cubicBezTo>
                  <a:pt x="16" y="443"/>
                  <a:pt x="16" y="443"/>
                  <a:pt x="16" y="443"/>
                </a:cubicBezTo>
                <a:cubicBezTo>
                  <a:pt x="16" y="443"/>
                  <a:pt x="16" y="443"/>
                  <a:pt x="16" y="444"/>
                </a:cubicBezTo>
                <a:cubicBezTo>
                  <a:pt x="15" y="427"/>
                  <a:pt x="15" y="427"/>
                  <a:pt x="15" y="427"/>
                </a:cubicBezTo>
                <a:moveTo>
                  <a:pt x="16" y="404"/>
                </a:moveTo>
                <a:cubicBezTo>
                  <a:pt x="16" y="404"/>
                  <a:pt x="16" y="404"/>
                  <a:pt x="15" y="404"/>
                </a:cubicBezTo>
                <a:cubicBezTo>
                  <a:pt x="13" y="405"/>
                  <a:pt x="13" y="405"/>
                  <a:pt x="13" y="405"/>
                </a:cubicBezTo>
                <a:cubicBezTo>
                  <a:pt x="13" y="406"/>
                  <a:pt x="13" y="406"/>
                  <a:pt x="13" y="406"/>
                </a:cubicBezTo>
                <a:cubicBezTo>
                  <a:pt x="16" y="404"/>
                  <a:pt x="16" y="404"/>
                  <a:pt x="16" y="404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2" y="35"/>
                  <a:pt x="12" y="35"/>
                  <a:pt x="12" y="35"/>
                </a:cubicBezTo>
                <a:cubicBezTo>
                  <a:pt x="26" y="65"/>
                  <a:pt x="26" y="65"/>
                  <a:pt x="26" y="65"/>
                </a:cubicBezTo>
                <a:cubicBezTo>
                  <a:pt x="26" y="65"/>
                  <a:pt x="26" y="65"/>
                  <a:pt x="26" y="65"/>
                </a:cubicBezTo>
                <a:cubicBezTo>
                  <a:pt x="12" y="33"/>
                  <a:pt x="12" y="33"/>
                  <a:pt x="12" y="33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103" name="Freeform 34"/>
          <p:cNvSpPr>
            <a:spLocks/>
          </p:cNvSpPr>
          <p:nvPr/>
        </p:nvSpPr>
        <p:spPr bwMode="auto">
          <a:xfrm>
            <a:off x="10158064" y="1497747"/>
            <a:ext cx="1741915" cy="2426570"/>
          </a:xfrm>
          <a:custGeom>
            <a:avLst/>
            <a:gdLst>
              <a:gd name="T0" fmla="*/ 686 w 748"/>
              <a:gd name="T1" fmla="*/ 871 h 1042"/>
              <a:gd name="T2" fmla="*/ 748 w 748"/>
              <a:gd name="T3" fmla="*/ 871 h 1042"/>
              <a:gd name="T4" fmla="*/ 412 w 748"/>
              <a:gd name="T5" fmla="*/ 111 h 1042"/>
              <a:gd name="T6" fmla="*/ 372 w 748"/>
              <a:gd name="T7" fmla="*/ 0 h 1042"/>
              <a:gd name="T8" fmla="*/ 334 w 748"/>
              <a:gd name="T9" fmla="*/ 111 h 1042"/>
              <a:gd name="T10" fmla="*/ 0 w 748"/>
              <a:gd name="T11" fmla="*/ 871 h 1042"/>
              <a:gd name="T12" fmla="*/ 62 w 748"/>
              <a:gd name="T13" fmla="*/ 871 h 1042"/>
              <a:gd name="T14" fmla="*/ 0 w 748"/>
              <a:gd name="T15" fmla="*/ 1042 h 1042"/>
              <a:gd name="T16" fmla="*/ 329 w 748"/>
              <a:gd name="T17" fmla="*/ 1042 h 1042"/>
              <a:gd name="T18" fmla="*/ 334 w 748"/>
              <a:gd name="T19" fmla="*/ 992 h 1042"/>
              <a:gd name="T20" fmla="*/ 173 w 748"/>
              <a:gd name="T21" fmla="*/ 855 h 1042"/>
              <a:gd name="T22" fmla="*/ 348 w 748"/>
              <a:gd name="T23" fmla="*/ 904 h 1042"/>
              <a:gd name="T24" fmla="*/ 374 w 748"/>
              <a:gd name="T25" fmla="*/ 707 h 1042"/>
              <a:gd name="T26" fmla="*/ 400 w 748"/>
              <a:gd name="T27" fmla="*/ 904 h 1042"/>
              <a:gd name="T28" fmla="*/ 575 w 748"/>
              <a:gd name="T29" fmla="*/ 852 h 1042"/>
              <a:gd name="T30" fmla="*/ 414 w 748"/>
              <a:gd name="T31" fmla="*/ 992 h 1042"/>
              <a:gd name="T32" fmla="*/ 419 w 748"/>
              <a:gd name="T33" fmla="*/ 1042 h 1042"/>
              <a:gd name="T34" fmla="*/ 748 w 748"/>
              <a:gd name="T35" fmla="*/ 1042 h 1042"/>
              <a:gd name="T36" fmla="*/ 686 w 748"/>
              <a:gd name="T37" fmla="*/ 871 h 10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48" h="1042">
                <a:moveTo>
                  <a:pt x="686" y="871"/>
                </a:moveTo>
                <a:lnTo>
                  <a:pt x="748" y="871"/>
                </a:lnTo>
                <a:lnTo>
                  <a:pt x="412" y="111"/>
                </a:lnTo>
                <a:lnTo>
                  <a:pt x="372" y="0"/>
                </a:lnTo>
                <a:lnTo>
                  <a:pt x="334" y="111"/>
                </a:lnTo>
                <a:lnTo>
                  <a:pt x="0" y="871"/>
                </a:lnTo>
                <a:lnTo>
                  <a:pt x="62" y="871"/>
                </a:lnTo>
                <a:lnTo>
                  <a:pt x="0" y="1042"/>
                </a:lnTo>
                <a:lnTo>
                  <a:pt x="329" y="1042"/>
                </a:lnTo>
                <a:lnTo>
                  <a:pt x="334" y="992"/>
                </a:lnTo>
                <a:lnTo>
                  <a:pt x="173" y="855"/>
                </a:lnTo>
                <a:lnTo>
                  <a:pt x="348" y="904"/>
                </a:lnTo>
                <a:lnTo>
                  <a:pt x="374" y="707"/>
                </a:lnTo>
                <a:lnTo>
                  <a:pt x="400" y="904"/>
                </a:lnTo>
                <a:lnTo>
                  <a:pt x="575" y="852"/>
                </a:lnTo>
                <a:lnTo>
                  <a:pt x="414" y="992"/>
                </a:lnTo>
                <a:lnTo>
                  <a:pt x="419" y="1042"/>
                </a:lnTo>
                <a:lnTo>
                  <a:pt x="748" y="1042"/>
                </a:lnTo>
                <a:lnTo>
                  <a:pt x="686" y="871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106" name="Freeform 37"/>
          <p:cNvSpPr>
            <a:spLocks noEditPoints="1"/>
          </p:cNvSpPr>
          <p:nvPr/>
        </p:nvSpPr>
        <p:spPr bwMode="auto">
          <a:xfrm>
            <a:off x="11052309" y="1562952"/>
            <a:ext cx="847670" cy="2792186"/>
          </a:xfrm>
          <a:custGeom>
            <a:avLst/>
            <a:gdLst>
              <a:gd name="T0" fmla="*/ 15 w 154"/>
              <a:gd name="T1" fmla="*/ 427 h 505"/>
              <a:gd name="T2" fmla="*/ 15 w 154"/>
              <a:gd name="T3" fmla="*/ 427 h 505"/>
              <a:gd name="T4" fmla="*/ 21 w 154"/>
              <a:gd name="T5" fmla="*/ 505 h 505"/>
              <a:gd name="T6" fmla="*/ 22 w 154"/>
              <a:gd name="T7" fmla="*/ 505 h 505"/>
              <a:gd name="T8" fmla="*/ 15 w 154"/>
              <a:gd name="T9" fmla="*/ 427 h 505"/>
              <a:gd name="T10" fmla="*/ 137 w 154"/>
              <a:gd name="T11" fmla="*/ 379 h 505"/>
              <a:gd name="T12" fmla="*/ 137 w 154"/>
              <a:gd name="T13" fmla="*/ 379 h 505"/>
              <a:gd name="T14" fmla="*/ 153 w 154"/>
              <a:gd name="T15" fmla="*/ 425 h 505"/>
              <a:gd name="T16" fmla="*/ 154 w 154"/>
              <a:gd name="T17" fmla="*/ 425 h 505"/>
              <a:gd name="T18" fmla="*/ 137 w 154"/>
              <a:gd name="T19" fmla="*/ 379 h 505"/>
              <a:gd name="T20" fmla="*/ 46 w 154"/>
              <a:gd name="T21" fmla="*/ 377 h 505"/>
              <a:gd name="T22" fmla="*/ 13 w 154"/>
              <a:gd name="T23" fmla="*/ 405 h 505"/>
              <a:gd name="T24" fmla="*/ 13 w 154"/>
              <a:gd name="T25" fmla="*/ 406 h 505"/>
              <a:gd name="T26" fmla="*/ 46 w 154"/>
              <a:gd name="T27" fmla="*/ 377 h 505"/>
              <a:gd name="T28" fmla="*/ 46 w 154"/>
              <a:gd name="T29" fmla="*/ 377 h 505"/>
              <a:gd name="T30" fmla="*/ 0 w 154"/>
              <a:gd name="T31" fmla="*/ 0 h 505"/>
              <a:gd name="T32" fmla="*/ 0 w 154"/>
              <a:gd name="T33" fmla="*/ 0 h 505"/>
              <a:gd name="T34" fmla="*/ 12 w 154"/>
              <a:gd name="T35" fmla="*/ 35 h 505"/>
              <a:gd name="T36" fmla="*/ 54 w 154"/>
              <a:gd name="T37" fmla="*/ 128 h 505"/>
              <a:gd name="T38" fmla="*/ 54 w 154"/>
              <a:gd name="T39" fmla="*/ 128 h 505"/>
              <a:gd name="T40" fmla="*/ 12 w 154"/>
              <a:gd name="T41" fmla="*/ 33 h 505"/>
              <a:gd name="T42" fmla="*/ 0 w 154"/>
              <a:gd name="T43" fmla="*/ 0 h 5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54" h="505">
                <a:moveTo>
                  <a:pt x="15" y="427"/>
                </a:moveTo>
                <a:cubicBezTo>
                  <a:pt x="15" y="427"/>
                  <a:pt x="15" y="427"/>
                  <a:pt x="15" y="427"/>
                </a:cubicBezTo>
                <a:cubicBezTo>
                  <a:pt x="21" y="505"/>
                  <a:pt x="21" y="505"/>
                  <a:pt x="21" y="505"/>
                </a:cubicBezTo>
                <a:cubicBezTo>
                  <a:pt x="22" y="505"/>
                  <a:pt x="22" y="505"/>
                  <a:pt x="22" y="505"/>
                </a:cubicBezTo>
                <a:cubicBezTo>
                  <a:pt x="15" y="427"/>
                  <a:pt x="15" y="427"/>
                  <a:pt x="15" y="427"/>
                </a:cubicBezTo>
                <a:moveTo>
                  <a:pt x="137" y="379"/>
                </a:moveTo>
                <a:cubicBezTo>
                  <a:pt x="137" y="379"/>
                  <a:pt x="137" y="379"/>
                  <a:pt x="137" y="379"/>
                </a:cubicBezTo>
                <a:cubicBezTo>
                  <a:pt x="153" y="425"/>
                  <a:pt x="153" y="425"/>
                  <a:pt x="153" y="425"/>
                </a:cubicBezTo>
                <a:cubicBezTo>
                  <a:pt x="154" y="425"/>
                  <a:pt x="154" y="425"/>
                  <a:pt x="154" y="425"/>
                </a:cubicBezTo>
                <a:cubicBezTo>
                  <a:pt x="137" y="379"/>
                  <a:pt x="137" y="379"/>
                  <a:pt x="137" y="379"/>
                </a:cubicBezTo>
                <a:moveTo>
                  <a:pt x="46" y="377"/>
                </a:moveTo>
                <a:cubicBezTo>
                  <a:pt x="13" y="405"/>
                  <a:pt x="13" y="405"/>
                  <a:pt x="13" y="405"/>
                </a:cubicBezTo>
                <a:cubicBezTo>
                  <a:pt x="13" y="406"/>
                  <a:pt x="13" y="406"/>
                  <a:pt x="13" y="406"/>
                </a:cubicBezTo>
                <a:cubicBezTo>
                  <a:pt x="46" y="377"/>
                  <a:pt x="46" y="377"/>
                  <a:pt x="46" y="377"/>
                </a:cubicBezTo>
                <a:cubicBezTo>
                  <a:pt x="46" y="377"/>
                  <a:pt x="46" y="377"/>
                  <a:pt x="46" y="377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2" y="35"/>
                  <a:pt x="12" y="35"/>
                  <a:pt x="12" y="35"/>
                </a:cubicBezTo>
                <a:cubicBezTo>
                  <a:pt x="54" y="128"/>
                  <a:pt x="54" y="128"/>
                  <a:pt x="54" y="128"/>
                </a:cubicBezTo>
                <a:cubicBezTo>
                  <a:pt x="54" y="128"/>
                  <a:pt x="54" y="128"/>
                  <a:pt x="54" y="128"/>
                </a:cubicBezTo>
                <a:cubicBezTo>
                  <a:pt x="12" y="33"/>
                  <a:pt x="12" y="33"/>
                  <a:pt x="12" y="33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118" name="Freeform 49"/>
          <p:cNvSpPr>
            <a:spLocks/>
          </p:cNvSpPr>
          <p:nvPr/>
        </p:nvSpPr>
        <p:spPr bwMode="auto">
          <a:xfrm>
            <a:off x="8451081" y="1360350"/>
            <a:ext cx="1818764" cy="2543009"/>
          </a:xfrm>
          <a:custGeom>
            <a:avLst/>
            <a:gdLst>
              <a:gd name="T0" fmla="*/ 717 w 781"/>
              <a:gd name="T1" fmla="*/ 911 h 1092"/>
              <a:gd name="T2" fmla="*/ 781 w 781"/>
              <a:gd name="T3" fmla="*/ 911 h 1092"/>
              <a:gd name="T4" fmla="*/ 431 w 781"/>
              <a:gd name="T5" fmla="*/ 116 h 1092"/>
              <a:gd name="T6" fmla="*/ 388 w 781"/>
              <a:gd name="T7" fmla="*/ 0 h 1092"/>
              <a:gd name="T8" fmla="*/ 348 w 781"/>
              <a:gd name="T9" fmla="*/ 118 h 1092"/>
              <a:gd name="T10" fmla="*/ 0 w 781"/>
              <a:gd name="T11" fmla="*/ 911 h 1092"/>
              <a:gd name="T12" fmla="*/ 64 w 781"/>
              <a:gd name="T13" fmla="*/ 911 h 1092"/>
              <a:gd name="T14" fmla="*/ 0 w 781"/>
              <a:gd name="T15" fmla="*/ 1092 h 1092"/>
              <a:gd name="T16" fmla="*/ 345 w 781"/>
              <a:gd name="T17" fmla="*/ 1092 h 1092"/>
              <a:gd name="T18" fmla="*/ 348 w 781"/>
              <a:gd name="T19" fmla="*/ 1042 h 1092"/>
              <a:gd name="T20" fmla="*/ 180 w 781"/>
              <a:gd name="T21" fmla="*/ 895 h 1092"/>
              <a:gd name="T22" fmla="*/ 362 w 781"/>
              <a:gd name="T23" fmla="*/ 947 h 1092"/>
              <a:gd name="T24" fmla="*/ 390 w 781"/>
              <a:gd name="T25" fmla="*/ 743 h 1092"/>
              <a:gd name="T26" fmla="*/ 419 w 781"/>
              <a:gd name="T27" fmla="*/ 947 h 1092"/>
              <a:gd name="T28" fmla="*/ 601 w 781"/>
              <a:gd name="T29" fmla="*/ 895 h 1092"/>
              <a:gd name="T30" fmla="*/ 433 w 781"/>
              <a:gd name="T31" fmla="*/ 1042 h 1092"/>
              <a:gd name="T32" fmla="*/ 438 w 781"/>
              <a:gd name="T33" fmla="*/ 1092 h 1092"/>
              <a:gd name="T34" fmla="*/ 781 w 781"/>
              <a:gd name="T35" fmla="*/ 1092 h 1092"/>
              <a:gd name="T36" fmla="*/ 717 w 781"/>
              <a:gd name="T37" fmla="*/ 911 h 10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81" h="1092">
                <a:moveTo>
                  <a:pt x="717" y="911"/>
                </a:moveTo>
                <a:lnTo>
                  <a:pt x="781" y="911"/>
                </a:lnTo>
                <a:lnTo>
                  <a:pt x="431" y="116"/>
                </a:lnTo>
                <a:lnTo>
                  <a:pt x="388" y="0"/>
                </a:lnTo>
                <a:lnTo>
                  <a:pt x="348" y="118"/>
                </a:lnTo>
                <a:lnTo>
                  <a:pt x="0" y="911"/>
                </a:lnTo>
                <a:lnTo>
                  <a:pt x="64" y="911"/>
                </a:lnTo>
                <a:lnTo>
                  <a:pt x="0" y="1092"/>
                </a:lnTo>
                <a:lnTo>
                  <a:pt x="345" y="1092"/>
                </a:lnTo>
                <a:lnTo>
                  <a:pt x="348" y="1042"/>
                </a:lnTo>
                <a:lnTo>
                  <a:pt x="180" y="895"/>
                </a:lnTo>
                <a:lnTo>
                  <a:pt x="362" y="947"/>
                </a:lnTo>
                <a:lnTo>
                  <a:pt x="390" y="743"/>
                </a:lnTo>
                <a:lnTo>
                  <a:pt x="419" y="947"/>
                </a:lnTo>
                <a:lnTo>
                  <a:pt x="601" y="895"/>
                </a:lnTo>
                <a:lnTo>
                  <a:pt x="433" y="1042"/>
                </a:lnTo>
                <a:lnTo>
                  <a:pt x="438" y="1092"/>
                </a:lnTo>
                <a:lnTo>
                  <a:pt x="781" y="1092"/>
                </a:lnTo>
                <a:lnTo>
                  <a:pt x="717" y="911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1285448" y="2241134"/>
            <a:ext cx="9418825" cy="2851379"/>
            <a:chOff x="307397" y="1976353"/>
            <a:chExt cx="11592582" cy="3509445"/>
          </a:xfrm>
        </p:grpSpPr>
        <p:sp>
          <p:nvSpPr>
            <p:cNvPr id="74" name="Freeform 5"/>
            <p:cNvSpPr>
              <a:spLocks/>
            </p:cNvSpPr>
            <p:nvPr/>
          </p:nvSpPr>
          <p:spPr bwMode="auto">
            <a:xfrm>
              <a:off x="307397" y="2938132"/>
              <a:ext cx="1543970" cy="2149448"/>
            </a:xfrm>
            <a:custGeom>
              <a:avLst/>
              <a:gdLst>
                <a:gd name="T0" fmla="*/ 608 w 663"/>
                <a:gd name="T1" fmla="*/ 771 h 923"/>
                <a:gd name="T2" fmla="*/ 663 w 663"/>
                <a:gd name="T3" fmla="*/ 771 h 923"/>
                <a:gd name="T4" fmla="*/ 367 w 663"/>
                <a:gd name="T5" fmla="*/ 97 h 923"/>
                <a:gd name="T6" fmla="*/ 332 w 663"/>
                <a:gd name="T7" fmla="*/ 0 h 923"/>
                <a:gd name="T8" fmla="*/ 296 w 663"/>
                <a:gd name="T9" fmla="*/ 99 h 923"/>
                <a:gd name="T10" fmla="*/ 0 w 663"/>
                <a:gd name="T11" fmla="*/ 771 h 923"/>
                <a:gd name="T12" fmla="*/ 55 w 663"/>
                <a:gd name="T13" fmla="*/ 771 h 923"/>
                <a:gd name="T14" fmla="*/ 0 w 663"/>
                <a:gd name="T15" fmla="*/ 923 h 923"/>
                <a:gd name="T16" fmla="*/ 294 w 663"/>
                <a:gd name="T17" fmla="*/ 923 h 923"/>
                <a:gd name="T18" fmla="*/ 296 w 663"/>
                <a:gd name="T19" fmla="*/ 880 h 923"/>
                <a:gd name="T20" fmla="*/ 154 w 663"/>
                <a:gd name="T21" fmla="*/ 757 h 923"/>
                <a:gd name="T22" fmla="*/ 308 w 663"/>
                <a:gd name="T23" fmla="*/ 802 h 923"/>
                <a:gd name="T24" fmla="*/ 332 w 663"/>
                <a:gd name="T25" fmla="*/ 629 h 923"/>
                <a:gd name="T26" fmla="*/ 355 w 663"/>
                <a:gd name="T27" fmla="*/ 802 h 923"/>
                <a:gd name="T28" fmla="*/ 511 w 663"/>
                <a:gd name="T29" fmla="*/ 757 h 923"/>
                <a:gd name="T30" fmla="*/ 367 w 663"/>
                <a:gd name="T31" fmla="*/ 880 h 923"/>
                <a:gd name="T32" fmla="*/ 372 w 663"/>
                <a:gd name="T33" fmla="*/ 923 h 923"/>
                <a:gd name="T34" fmla="*/ 663 w 663"/>
                <a:gd name="T35" fmla="*/ 923 h 923"/>
                <a:gd name="T36" fmla="*/ 608 w 663"/>
                <a:gd name="T37" fmla="*/ 771 h 9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63" h="923">
                  <a:moveTo>
                    <a:pt x="608" y="771"/>
                  </a:moveTo>
                  <a:lnTo>
                    <a:pt x="663" y="771"/>
                  </a:lnTo>
                  <a:lnTo>
                    <a:pt x="367" y="97"/>
                  </a:lnTo>
                  <a:lnTo>
                    <a:pt x="332" y="0"/>
                  </a:lnTo>
                  <a:lnTo>
                    <a:pt x="296" y="99"/>
                  </a:lnTo>
                  <a:lnTo>
                    <a:pt x="0" y="771"/>
                  </a:lnTo>
                  <a:lnTo>
                    <a:pt x="55" y="771"/>
                  </a:lnTo>
                  <a:lnTo>
                    <a:pt x="0" y="923"/>
                  </a:lnTo>
                  <a:lnTo>
                    <a:pt x="294" y="923"/>
                  </a:lnTo>
                  <a:lnTo>
                    <a:pt x="296" y="880"/>
                  </a:lnTo>
                  <a:lnTo>
                    <a:pt x="154" y="757"/>
                  </a:lnTo>
                  <a:lnTo>
                    <a:pt x="308" y="802"/>
                  </a:lnTo>
                  <a:lnTo>
                    <a:pt x="332" y="629"/>
                  </a:lnTo>
                  <a:lnTo>
                    <a:pt x="355" y="802"/>
                  </a:lnTo>
                  <a:lnTo>
                    <a:pt x="511" y="757"/>
                  </a:lnTo>
                  <a:lnTo>
                    <a:pt x="367" y="880"/>
                  </a:lnTo>
                  <a:lnTo>
                    <a:pt x="372" y="923"/>
                  </a:lnTo>
                  <a:lnTo>
                    <a:pt x="663" y="923"/>
                  </a:lnTo>
                  <a:lnTo>
                    <a:pt x="608" y="77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76" name="Freeform 7"/>
            <p:cNvSpPr>
              <a:spLocks/>
            </p:cNvSpPr>
            <p:nvPr/>
          </p:nvSpPr>
          <p:spPr bwMode="auto">
            <a:xfrm>
              <a:off x="666026" y="4402923"/>
              <a:ext cx="831368" cy="1082875"/>
            </a:xfrm>
            <a:custGeom>
              <a:avLst/>
              <a:gdLst>
                <a:gd name="T0" fmla="*/ 357 w 357"/>
                <a:gd name="T1" fmla="*/ 128 h 465"/>
                <a:gd name="T2" fmla="*/ 201 w 357"/>
                <a:gd name="T3" fmla="*/ 173 h 465"/>
                <a:gd name="T4" fmla="*/ 178 w 357"/>
                <a:gd name="T5" fmla="*/ 0 h 465"/>
                <a:gd name="T6" fmla="*/ 154 w 357"/>
                <a:gd name="T7" fmla="*/ 173 h 465"/>
                <a:gd name="T8" fmla="*/ 0 w 357"/>
                <a:gd name="T9" fmla="*/ 128 h 465"/>
                <a:gd name="T10" fmla="*/ 142 w 357"/>
                <a:gd name="T11" fmla="*/ 251 h 465"/>
                <a:gd name="T12" fmla="*/ 140 w 357"/>
                <a:gd name="T13" fmla="*/ 292 h 465"/>
                <a:gd name="T14" fmla="*/ 126 w 357"/>
                <a:gd name="T15" fmla="*/ 465 h 465"/>
                <a:gd name="T16" fmla="*/ 232 w 357"/>
                <a:gd name="T17" fmla="*/ 465 h 465"/>
                <a:gd name="T18" fmla="*/ 218 w 357"/>
                <a:gd name="T19" fmla="*/ 292 h 465"/>
                <a:gd name="T20" fmla="*/ 213 w 357"/>
                <a:gd name="T21" fmla="*/ 251 h 465"/>
                <a:gd name="T22" fmla="*/ 357 w 357"/>
                <a:gd name="T23" fmla="*/ 128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7" h="465">
                  <a:moveTo>
                    <a:pt x="357" y="128"/>
                  </a:moveTo>
                  <a:lnTo>
                    <a:pt x="201" y="173"/>
                  </a:lnTo>
                  <a:lnTo>
                    <a:pt x="178" y="0"/>
                  </a:lnTo>
                  <a:lnTo>
                    <a:pt x="154" y="173"/>
                  </a:lnTo>
                  <a:lnTo>
                    <a:pt x="0" y="128"/>
                  </a:lnTo>
                  <a:lnTo>
                    <a:pt x="142" y="251"/>
                  </a:lnTo>
                  <a:lnTo>
                    <a:pt x="140" y="292"/>
                  </a:lnTo>
                  <a:lnTo>
                    <a:pt x="126" y="465"/>
                  </a:lnTo>
                  <a:lnTo>
                    <a:pt x="232" y="465"/>
                  </a:lnTo>
                  <a:lnTo>
                    <a:pt x="218" y="292"/>
                  </a:lnTo>
                  <a:lnTo>
                    <a:pt x="213" y="251"/>
                  </a:lnTo>
                  <a:lnTo>
                    <a:pt x="357" y="128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81" name="Freeform 12"/>
            <p:cNvSpPr>
              <a:spLocks/>
            </p:cNvSpPr>
            <p:nvPr/>
          </p:nvSpPr>
          <p:spPr bwMode="auto">
            <a:xfrm>
              <a:off x="1718627" y="1976353"/>
              <a:ext cx="2126161" cy="2957528"/>
            </a:xfrm>
            <a:custGeom>
              <a:avLst/>
              <a:gdLst>
                <a:gd name="T0" fmla="*/ 838 w 913"/>
                <a:gd name="T1" fmla="*/ 1061 h 1270"/>
                <a:gd name="T2" fmla="*/ 913 w 913"/>
                <a:gd name="T3" fmla="*/ 1061 h 1270"/>
                <a:gd name="T4" fmla="*/ 504 w 913"/>
                <a:gd name="T5" fmla="*/ 135 h 1270"/>
                <a:gd name="T6" fmla="*/ 454 w 913"/>
                <a:gd name="T7" fmla="*/ 0 h 1270"/>
                <a:gd name="T8" fmla="*/ 407 w 913"/>
                <a:gd name="T9" fmla="*/ 135 h 1270"/>
                <a:gd name="T10" fmla="*/ 0 w 913"/>
                <a:gd name="T11" fmla="*/ 1061 h 1270"/>
                <a:gd name="T12" fmla="*/ 76 w 913"/>
                <a:gd name="T13" fmla="*/ 1061 h 1270"/>
                <a:gd name="T14" fmla="*/ 0 w 913"/>
                <a:gd name="T15" fmla="*/ 1270 h 1270"/>
                <a:gd name="T16" fmla="*/ 402 w 913"/>
                <a:gd name="T17" fmla="*/ 1270 h 1270"/>
                <a:gd name="T18" fmla="*/ 407 w 913"/>
                <a:gd name="T19" fmla="*/ 1213 h 1270"/>
                <a:gd name="T20" fmla="*/ 211 w 913"/>
                <a:gd name="T21" fmla="*/ 1044 h 1270"/>
                <a:gd name="T22" fmla="*/ 424 w 913"/>
                <a:gd name="T23" fmla="*/ 1106 h 1270"/>
                <a:gd name="T24" fmla="*/ 457 w 913"/>
                <a:gd name="T25" fmla="*/ 866 h 1270"/>
                <a:gd name="T26" fmla="*/ 490 w 913"/>
                <a:gd name="T27" fmla="*/ 1106 h 1270"/>
                <a:gd name="T28" fmla="*/ 703 w 913"/>
                <a:gd name="T29" fmla="*/ 1044 h 1270"/>
                <a:gd name="T30" fmla="*/ 506 w 913"/>
                <a:gd name="T31" fmla="*/ 1213 h 1270"/>
                <a:gd name="T32" fmla="*/ 511 w 913"/>
                <a:gd name="T33" fmla="*/ 1270 h 1270"/>
                <a:gd name="T34" fmla="*/ 913 w 913"/>
                <a:gd name="T35" fmla="*/ 1270 h 1270"/>
                <a:gd name="T36" fmla="*/ 838 w 913"/>
                <a:gd name="T37" fmla="*/ 1061 h 1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13" h="1270">
                  <a:moveTo>
                    <a:pt x="838" y="1061"/>
                  </a:moveTo>
                  <a:lnTo>
                    <a:pt x="913" y="1061"/>
                  </a:lnTo>
                  <a:lnTo>
                    <a:pt x="504" y="135"/>
                  </a:lnTo>
                  <a:lnTo>
                    <a:pt x="454" y="0"/>
                  </a:lnTo>
                  <a:lnTo>
                    <a:pt x="407" y="135"/>
                  </a:lnTo>
                  <a:lnTo>
                    <a:pt x="0" y="1061"/>
                  </a:lnTo>
                  <a:lnTo>
                    <a:pt x="76" y="1061"/>
                  </a:lnTo>
                  <a:lnTo>
                    <a:pt x="0" y="1270"/>
                  </a:lnTo>
                  <a:lnTo>
                    <a:pt x="402" y="1270"/>
                  </a:lnTo>
                  <a:lnTo>
                    <a:pt x="407" y="1213"/>
                  </a:lnTo>
                  <a:lnTo>
                    <a:pt x="211" y="1044"/>
                  </a:lnTo>
                  <a:lnTo>
                    <a:pt x="424" y="1106"/>
                  </a:lnTo>
                  <a:lnTo>
                    <a:pt x="457" y="866"/>
                  </a:lnTo>
                  <a:lnTo>
                    <a:pt x="490" y="1106"/>
                  </a:lnTo>
                  <a:lnTo>
                    <a:pt x="703" y="1044"/>
                  </a:lnTo>
                  <a:lnTo>
                    <a:pt x="506" y="1213"/>
                  </a:lnTo>
                  <a:lnTo>
                    <a:pt x="511" y="1270"/>
                  </a:lnTo>
                  <a:lnTo>
                    <a:pt x="913" y="1270"/>
                  </a:lnTo>
                  <a:lnTo>
                    <a:pt x="838" y="106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83" name="Freeform 14"/>
            <p:cNvSpPr>
              <a:spLocks/>
            </p:cNvSpPr>
            <p:nvPr/>
          </p:nvSpPr>
          <p:spPr bwMode="auto">
            <a:xfrm>
              <a:off x="2209996" y="3993061"/>
              <a:ext cx="1145751" cy="1492737"/>
            </a:xfrm>
            <a:custGeom>
              <a:avLst/>
              <a:gdLst>
                <a:gd name="T0" fmla="*/ 492 w 492"/>
                <a:gd name="T1" fmla="*/ 178 h 641"/>
                <a:gd name="T2" fmla="*/ 279 w 492"/>
                <a:gd name="T3" fmla="*/ 240 h 641"/>
                <a:gd name="T4" fmla="*/ 246 w 492"/>
                <a:gd name="T5" fmla="*/ 0 h 641"/>
                <a:gd name="T6" fmla="*/ 213 w 492"/>
                <a:gd name="T7" fmla="*/ 240 h 641"/>
                <a:gd name="T8" fmla="*/ 0 w 492"/>
                <a:gd name="T9" fmla="*/ 178 h 641"/>
                <a:gd name="T10" fmla="*/ 196 w 492"/>
                <a:gd name="T11" fmla="*/ 347 h 641"/>
                <a:gd name="T12" fmla="*/ 191 w 492"/>
                <a:gd name="T13" fmla="*/ 404 h 641"/>
                <a:gd name="T14" fmla="*/ 172 w 492"/>
                <a:gd name="T15" fmla="*/ 641 h 641"/>
                <a:gd name="T16" fmla="*/ 319 w 492"/>
                <a:gd name="T17" fmla="*/ 641 h 641"/>
                <a:gd name="T18" fmla="*/ 300 w 492"/>
                <a:gd name="T19" fmla="*/ 404 h 641"/>
                <a:gd name="T20" fmla="*/ 295 w 492"/>
                <a:gd name="T21" fmla="*/ 347 h 641"/>
                <a:gd name="T22" fmla="*/ 492 w 492"/>
                <a:gd name="T23" fmla="*/ 178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92" h="641">
                  <a:moveTo>
                    <a:pt x="492" y="178"/>
                  </a:moveTo>
                  <a:lnTo>
                    <a:pt x="279" y="240"/>
                  </a:lnTo>
                  <a:lnTo>
                    <a:pt x="246" y="0"/>
                  </a:lnTo>
                  <a:lnTo>
                    <a:pt x="213" y="240"/>
                  </a:lnTo>
                  <a:lnTo>
                    <a:pt x="0" y="178"/>
                  </a:lnTo>
                  <a:lnTo>
                    <a:pt x="196" y="347"/>
                  </a:lnTo>
                  <a:lnTo>
                    <a:pt x="191" y="404"/>
                  </a:lnTo>
                  <a:lnTo>
                    <a:pt x="172" y="641"/>
                  </a:lnTo>
                  <a:lnTo>
                    <a:pt x="319" y="641"/>
                  </a:lnTo>
                  <a:lnTo>
                    <a:pt x="300" y="404"/>
                  </a:lnTo>
                  <a:lnTo>
                    <a:pt x="295" y="347"/>
                  </a:lnTo>
                  <a:lnTo>
                    <a:pt x="492" y="178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88" name="Freeform 19"/>
            <p:cNvSpPr>
              <a:spLocks/>
            </p:cNvSpPr>
            <p:nvPr/>
          </p:nvSpPr>
          <p:spPr bwMode="auto">
            <a:xfrm>
              <a:off x="3844788" y="2307037"/>
              <a:ext cx="1928216" cy="2692049"/>
            </a:xfrm>
            <a:custGeom>
              <a:avLst/>
              <a:gdLst>
                <a:gd name="T0" fmla="*/ 760 w 828"/>
                <a:gd name="T1" fmla="*/ 966 h 1156"/>
                <a:gd name="T2" fmla="*/ 828 w 828"/>
                <a:gd name="T3" fmla="*/ 966 h 1156"/>
                <a:gd name="T4" fmla="*/ 457 w 828"/>
                <a:gd name="T5" fmla="*/ 123 h 1156"/>
                <a:gd name="T6" fmla="*/ 414 w 828"/>
                <a:gd name="T7" fmla="*/ 0 h 1156"/>
                <a:gd name="T8" fmla="*/ 369 w 828"/>
                <a:gd name="T9" fmla="*/ 123 h 1156"/>
                <a:gd name="T10" fmla="*/ 0 w 828"/>
                <a:gd name="T11" fmla="*/ 966 h 1156"/>
                <a:gd name="T12" fmla="*/ 69 w 828"/>
                <a:gd name="T13" fmla="*/ 966 h 1156"/>
                <a:gd name="T14" fmla="*/ 0 w 828"/>
                <a:gd name="T15" fmla="*/ 1156 h 1156"/>
                <a:gd name="T16" fmla="*/ 367 w 828"/>
                <a:gd name="T17" fmla="*/ 1156 h 1156"/>
                <a:gd name="T18" fmla="*/ 369 w 828"/>
                <a:gd name="T19" fmla="*/ 1101 h 1156"/>
                <a:gd name="T20" fmla="*/ 192 w 828"/>
                <a:gd name="T21" fmla="*/ 947 h 1156"/>
                <a:gd name="T22" fmla="*/ 386 w 828"/>
                <a:gd name="T23" fmla="*/ 1002 h 1156"/>
                <a:gd name="T24" fmla="*/ 414 w 828"/>
                <a:gd name="T25" fmla="*/ 783 h 1156"/>
                <a:gd name="T26" fmla="*/ 445 w 828"/>
                <a:gd name="T27" fmla="*/ 1002 h 1156"/>
                <a:gd name="T28" fmla="*/ 637 w 828"/>
                <a:gd name="T29" fmla="*/ 945 h 1156"/>
                <a:gd name="T30" fmla="*/ 459 w 828"/>
                <a:gd name="T31" fmla="*/ 1101 h 1156"/>
                <a:gd name="T32" fmla="*/ 464 w 828"/>
                <a:gd name="T33" fmla="*/ 1156 h 1156"/>
                <a:gd name="T34" fmla="*/ 828 w 828"/>
                <a:gd name="T35" fmla="*/ 1156 h 1156"/>
                <a:gd name="T36" fmla="*/ 760 w 828"/>
                <a:gd name="T37" fmla="*/ 966 h 1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28" h="1156">
                  <a:moveTo>
                    <a:pt x="760" y="966"/>
                  </a:moveTo>
                  <a:lnTo>
                    <a:pt x="828" y="966"/>
                  </a:lnTo>
                  <a:lnTo>
                    <a:pt x="457" y="123"/>
                  </a:lnTo>
                  <a:lnTo>
                    <a:pt x="414" y="0"/>
                  </a:lnTo>
                  <a:lnTo>
                    <a:pt x="369" y="123"/>
                  </a:lnTo>
                  <a:lnTo>
                    <a:pt x="0" y="966"/>
                  </a:lnTo>
                  <a:lnTo>
                    <a:pt x="69" y="966"/>
                  </a:lnTo>
                  <a:lnTo>
                    <a:pt x="0" y="1156"/>
                  </a:lnTo>
                  <a:lnTo>
                    <a:pt x="367" y="1156"/>
                  </a:lnTo>
                  <a:lnTo>
                    <a:pt x="369" y="1101"/>
                  </a:lnTo>
                  <a:lnTo>
                    <a:pt x="192" y="947"/>
                  </a:lnTo>
                  <a:lnTo>
                    <a:pt x="386" y="1002"/>
                  </a:lnTo>
                  <a:lnTo>
                    <a:pt x="414" y="783"/>
                  </a:lnTo>
                  <a:lnTo>
                    <a:pt x="445" y="1002"/>
                  </a:lnTo>
                  <a:lnTo>
                    <a:pt x="637" y="945"/>
                  </a:lnTo>
                  <a:lnTo>
                    <a:pt x="459" y="1101"/>
                  </a:lnTo>
                  <a:lnTo>
                    <a:pt x="464" y="1156"/>
                  </a:lnTo>
                  <a:lnTo>
                    <a:pt x="828" y="1156"/>
                  </a:lnTo>
                  <a:lnTo>
                    <a:pt x="760" y="96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90" name="Freeform 21"/>
            <p:cNvSpPr>
              <a:spLocks/>
            </p:cNvSpPr>
            <p:nvPr/>
          </p:nvSpPr>
          <p:spPr bwMode="auto">
            <a:xfrm>
              <a:off x="4291910" y="4130458"/>
              <a:ext cx="1036300" cy="1355340"/>
            </a:xfrm>
            <a:custGeom>
              <a:avLst/>
              <a:gdLst>
                <a:gd name="T0" fmla="*/ 445 w 445"/>
                <a:gd name="T1" fmla="*/ 162 h 582"/>
                <a:gd name="T2" fmla="*/ 253 w 445"/>
                <a:gd name="T3" fmla="*/ 219 h 582"/>
                <a:gd name="T4" fmla="*/ 222 w 445"/>
                <a:gd name="T5" fmla="*/ 0 h 582"/>
                <a:gd name="T6" fmla="*/ 194 w 445"/>
                <a:gd name="T7" fmla="*/ 219 h 582"/>
                <a:gd name="T8" fmla="*/ 0 w 445"/>
                <a:gd name="T9" fmla="*/ 162 h 582"/>
                <a:gd name="T10" fmla="*/ 177 w 445"/>
                <a:gd name="T11" fmla="*/ 314 h 582"/>
                <a:gd name="T12" fmla="*/ 175 w 445"/>
                <a:gd name="T13" fmla="*/ 366 h 582"/>
                <a:gd name="T14" fmla="*/ 156 w 445"/>
                <a:gd name="T15" fmla="*/ 582 h 582"/>
                <a:gd name="T16" fmla="*/ 291 w 445"/>
                <a:gd name="T17" fmla="*/ 582 h 582"/>
                <a:gd name="T18" fmla="*/ 272 w 445"/>
                <a:gd name="T19" fmla="*/ 366 h 582"/>
                <a:gd name="T20" fmla="*/ 267 w 445"/>
                <a:gd name="T21" fmla="*/ 316 h 582"/>
                <a:gd name="T22" fmla="*/ 445 w 445"/>
                <a:gd name="T23" fmla="*/ 162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5" h="582">
                  <a:moveTo>
                    <a:pt x="445" y="162"/>
                  </a:moveTo>
                  <a:lnTo>
                    <a:pt x="253" y="219"/>
                  </a:lnTo>
                  <a:lnTo>
                    <a:pt x="222" y="0"/>
                  </a:lnTo>
                  <a:lnTo>
                    <a:pt x="194" y="219"/>
                  </a:lnTo>
                  <a:lnTo>
                    <a:pt x="0" y="162"/>
                  </a:lnTo>
                  <a:lnTo>
                    <a:pt x="177" y="314"/>
                  </a:lnTo>
                  <a:lnTo>
                    <a:pt x="175" y="366"/>
                  </a:lnTo>
                  <a:lnTo>
                    <a:pt x="156" y="582"/>
                  </a:lnTo>
                  <a:lnTo>
                    <a:pt x="291" y="582"/>
                  </a:lnTo>
                  <a:lnTo>
                    <a:pt x="272" y="366"/>
                  </a:lnTo>
                  <a:lnTo>
                    <a:pt x="267" y="316"/>
                  </a:lnTo>
                  <a:lnTo>
                    <a:pt x="445" y="162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02" name="Freeform 33"/>
            <p:cNvSpPr>
              <a:spLocks/>
            </p:cNvSpPr>
            <p:nvPr/>
          </p:nvSpPr>
          <p:spPr bwMode="auto">
            <a:xfrm>
              <a:off x="10158064" y="2616763"/>
              <a:ext cx="1741915" cy="2426570"/>
            </a:xfrm>
            <a:custGeom>
              <a:avLst/>
              <a:gdLst>
                <a:gd name="T0" fmla="*/ 686 w 748"/>
                <a:gd name="T1" fmla="*/ 871 h 1042"/>
                <a:gd name="T2" fmla="*/ 748 w 748"/>
                <a:gd name="T3" fmla="*/ 871 h 1042"/>
                <a:gd name="T4" fmla="*/ 412 w 748"/>
                <a:gd name="T5" fmla="*/ 111 h 1042"/>
                <a:gd name="T6" fmla="*/ 372 w 748"/>
                <a:gd name="T7" fmla="*/ 0 h 1042"/>
                <a:gd name="T8" fmla="*/ 334 w 748"/>
                <a:gd name="T9" fmla="*/ 111 h 1042"/>
                <a:gd name="T10" fmla="*/ 0 w 748"/>
                <a:gd name="T11" fmla="*/ 871 h 1042"/>
                <a:gd name="T12" fmla="*/ 62 w 748"/>
                <a:gd name="T13" fmla="*/ 871 h 1042"/>
                <a:gd name="T14" fmla="*/ 0 w 748"/>
                <a:gd name="T15" fmla="*/ 1042 h 1042"/>
                <a:gd name="T16" fmla="*/ 329 w 748"/>
                <a:gd name="T17" fmla="*/ 1042 h 1042"/>
                <a:gd name="T18" fmla="*/ 334 w 748"/>
                <a:gd name="T19" fmla="*/ 992 h 1042"/>
                <a:gd name="T20" fmla="*/ 173 w 748"/>
                <a:gd name="T21" fmla="*/ 855 h 1042"/>
                <a:gd name="T22" fmla="*/ 348 w 748"/>
                <a:gd name="T23" fmla="*/ 904 h 1042"/>
                <a:gd name="T24" fmla="*/ 374 w 748"/>
                <a:gd name="T25" fmla="*/ 707 h 1042"/>
                <a:gd name="T26" fmla="*/ 400 w 748"/>
                <a:gd name="T27" fmla="*/ 904 h 1042"/>
                <a:gd name="T28" fmla="*/ 575 w 748"/>
                <a:gd name="T29" fmla="*/ 852 h 1042"/>
                <a:gd name="T30" fmla="*/ 414 w 748"/>
                <a:gd name="T31" fmla="*/ 992 h 1042"/>
                <a:gd name="T32" fmla="*/ 419 w 748"/>
                <a:gd name="T33" fmla="*/ 1042 h 1042"/>
                <a:gd name="T34" fmla="*/ 748 w 748"/>
                <a:gd name="T35" fmla="*/ 1042 h 1042"/>
                <a:gd name="T36" fmla="*/ 686 w 748"/>
                <a:gd name="T37" fmla="*/ 871 h 10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48" h="1042">
                  <a:moveTo>
                    <a:pt x="686" y="871"/>
                  </a:moveTo>
                  <a:lnTo>
                    <a:pt x="748" y="871"/>
                  </a:lnTo>
                  <a:lnTo>
                    <a:pt x="412" y="111"/>
                  </a:lnTo>
                  <a:lnTo>
                    <a:pt x="372" y="0"/>
                  </a:lnTo>
                  <a:lnTo>
                    <a:pt x="334" y="111"/>
                  </a:lnTo>
                  <a:lnTo>
                    <a:pt x="0" y="871"/>
                  </a:lnTo>
                  <a:lnTo>
                    <a:pt x="62" y="871"/>
                  </a:lnTo>
                  <a:lnTo>
                    <a:pt x="0" y="1042"/>
                  </a:lnTo>
                  <a:lnTo>
                    <a:pt x="329" y="1042"/>
                  </a:lnTo>
                  <a:lnTo>
                    <a:pt x="334" y="992"/>
                  </a:lnTo>
                  <a:lnTo>
                    <a:pt x="173" y="855"/>
                  </a:lnTo>
                  <a:lnTo>
                    <a:pt x="348" y="904"/>
                  </a:lnTo>
                  <a:lnTo>
                    <a:pt x="374" y="707"/>
                  </a:lnTo>
                  <a:lnTo>
                    <a:pt x="400" y="904"/>
                  </a:lnTo>
                  <a:lnTo>
                    <a:pt x="575" y="852"/>
                  </a:lnTo>
                  <a:lnTo>
                    <a:pt x="414" y="992"/>
                  </a:lnTo>
                  <a:lnTo>
                    <a:pt x="419" y="1042"/>
                  </a:lnTo>
                  <a:lnTo>
                    <a:pt x="748" y="1042"/>
                  </a:lnTo>
                  <a:lnTo>
                    <a:pt x="686" y="87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04" name="Freeform 35"/>
            <p:cNvSpPr>
              <a:spLocks/>
            </p:cNvSpPr>
            <p:nvPr/>
          </p:nvSpPr>
          <p:spPr bwMode="auto">
            <a:xfrm>
              <a:off x="10560940" y="4263198"/>
              <a:ext cx="936163" cy="1222600"/>
            </a:xfrm>
            <a:custGeom>
              <a:avLst/>
              <a:gdLst>
                <a:gd name="T0" fmla="*/ 402 w 402"/>
                <a:gd name="T1" fmla="*/ 145 h 525"/>
                <a:gd name="T2" fmla="*/ 227 w 402"/>
                <a:gd name="T3" fmla="*/ 195 h 525"/>
                <a:gd name="T4" fmla="*/ 201 w 402"/>
                <a:gd name="T5" fmla="*/ 0 h 525"/>
                <a:gd name="T6" fmla="*/ 175 w 402"/>
                <a:gd name="T7" fmla="*/ 195 h 525"/>
                <a:gd name="T8" fmla="*/ 0 w 402"/>
                <a:gd name="T9" fmla="*/ 145 h 525"/>
                <a:gd name="T10" fmla="*/ 161 w 402"/>
                <a:gd name="T11" fmla="*/ 283 h 525"/>
                <a:gd name="T12" fmla="*/ 156 w 402"/>
                <a:gd name="T13" fmla="*/ 330 h 525"/>
                <a:gd name="T14" fmla="*/ 142 w 402"/>
                <a:gd name="T15" fmla="*/ 525 h 525"/>
                <a:gd name="T16" fmla="*/ 263 w 402"/>
                <a:gd name="T17" fmla="*/ 525 h 525"/>
                <a:gd name="T18" fmla="*/ 246 w 402"/>
                <a:gd name="T19" fmla="*/ 330 h 525"/>
                <a:gd name="T20" fmla="*/ 241 w 402"/>
                <a:gd name="T21" fmla="*/ 283 h 525"/>
                <a:gd name="T22" fmla="*/ 402 w 402"/>
                <a:gd name="T23" fmla="*/ 145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2" h="525">
                  <a:moveTo>
                    <a:pt x="402" y="145"/>
                  </a:moveTo>
                  <a:lnTo>
                    <a:pt x="227" y="195"/>
                  </a:lnTo>
                  <a:lnTo>
                    <a:pt x="201" y="0"/>
                  </a:lnTo>
                  <a:lnTo>
                    <a:pt x="175" y="195"/>
                  </a:lnTo>
                  <a:lnTo>
                    <a:pt x="0" y="145"/>
                  </a:lnTo>
                  <a:lnTo>
                    <a:pt x="161" y="283"/>
                  </a:lnTo>
                  <a:lnTo>
                    <a:pt x="156" y="330"/>
                  </a:lnTo>
                  <a:lnTo>
                    <a:pt x="142" y="525"/>
                  </a:lnTo>
                  <a:lnTo>
                    <a:pt x="263" y="525"/>
                  </a:lnTo>
                  <a:lnTo>
                    <a:pt x="246" y="330"/>
                  </a:lnTo>
                  <a:lnTo>
                    <a:pt x="241" y="283"/>
                  </a:lnTo>
                  <a:lnTo>
                    <a:pt x="402" y="145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09" name="Freeform 40"/>
            <p:cNvSpPr>
              <a:spLocks/>
            </p:cNvSpPr>
            <p:nvPr/>
          </p:nvSpPr>
          <p:spPr bwMode="auto">
            <a:xfrm>
              <a:off x="7293686" y="3229227"/>
              <a:ext cx="1366984" cy="1902599"/>
            </a:xfrm>
            <a:custGeom>
              <a:avLst/>
              <a:gdLst>
                <a:gd name="T0" fmla="*/ 540 w 587"/>
                <a:gd name="T1" fmla="*/ 684 h 817"/>
                <a:gd name="T2" fmla="*/ 587 w 587"/>
                <a:gd name="T3" fmla="*/ 684 h 817"/>
                <a:gd name="T4" fmla="*/ 324 w 587"/>
                <a:gd name="T5" fmla="*/ 88 h 817"/>
                <a:gd name="T6" fmla="*/ 294 w 587"/>
                <a:gd name="T7" fmla="*/ 0 h 817"/>
                <a:gd name="T8" fmla="*/ 263 w 587"/>
                <a:gd name="T9" fmla="*/ 88 h 817"/>
                <a:gd name="T10" fmla="*/ 0 w 587"/>
                <a:gd name="T11" fmla="*/ 684 h 817"/>
                <a:gd name="T12" fmla="*/ 48 w 587"/>
                <a:gd name="T13" fmla="*/ 684 h 817"/>
                <a:gd name="T14" fmla="*/ 0 w 587"/>
                <a:gd name="T15" fmla="*/ 817 h 817"/>
                <a:gd name="T16" fmla="*/ 260 w 587"/>
                <a:gd name="T17" fmla="*/ 817 h 817"/>
                <a:gd name="T18" fmla="*/ 263 w 587"/>
                <a:gd name="T19" fmla="*/ 779 h 817"/>
                <a:gd name="T20" fmla="*/ 135 w 587"/>
                <a:gd name="T21" fmla="*/ 670 h 817"/>
                <a:gd name="T22" fmla="*/ 272 w 587"/>
                <a:gd name="T23" fmla="*/ 710 h 817"/>
                <a:gd name="T24" fmla="*/ 294 w 587"/>
                <a:gd name="T25" fmla="*/ 556 h 817"/>
                <a:gd name="T26" fmla="*/ 315 w 587"/>
                <a:gd name="T27" fmla="*/ 710 h 817"/>
                <a:gd name="T28" fmla="*/ 452 w 587"/>
                <a:gd name="T29" fmla="*/ 670 h 817"/>
                <a:gd name="T30" fmla="*/ 327 w 587"/>
                <a:gd name="T31" fmla="*/ 779 h 817"/>
                <a:gd name="T32" fmla="*/ 329 w 587"/>
                <a:gd name="T33" fmla="*/ 817 h 817"/>
                <a:gd name="T34" fmla="*/ 587 w 587"/>
                <a:gd name="T35" fmla="*/ 817 h 817"/>
                <a:gd name="T36" fmla="*/ 540 w 587"/>
                <a:gd name="T37" fmla="*/ 684 h 8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7" h="817">
                  <a:moveTo>
                    <a:pt x="540" y="684"/>
                  </a:moveTo>
                  <a:lnTo>
                    <a:pt x="587" y="684"/>
                  </a:lnTo>
                  <a:lnTo>
                    <a:pt x="324" y="88"/>
                  </a:lnTo>
                  <a:lnTo>
                    <a:pt x="294" y="0"/>
                  </a:lnTo>
                  <a:lnTo>
                    <a:pt x="263" y="88"/>
                  </a:lnTo>
                  <a:lnTo>
                    <a:pt x="0" y="684"/>
                  </a:lnTo>
                  <a:lnTo>
                    <a:pt x="48" y="684"/>
                  </a:lnTo>
                  <a:lnTo>
                    <a:pt x="0" y="817"/>
                  </a:lnTo>
                  <a:lnTo>
                    <a:pt x="260" y="817"/>
                  </a:lnTo>
                  <a:lnTo>
                    <a:pt x="263" y="779"/>
                  </a:lnTo>
                  <a:lnTo>
                    <a:pt x="135" y="670"/>
                  </a:lnTo>
                  <a:lnTo>
                    <a:pt x="272" y="710"/>
                  </a:lnTo>
                  <a:lnTo>
                    <a:pt x="294" y="556"/>
                  </a:lnTo>
                  <a:lnTo>
                    <a:pt x="315" y="710"/>
                  </a:lnTo>
                  <a:lnTo>
                    <a:pt x="452" y="670"/>
                  </a:lnTo>
                  <a:lnTo>
                    <a:pt x="327" y="779"/>
                  </a:lnTo>
                  <a:lnTo>
                    <a:pt x="329" y="817"/>
                  </a:lnTo>
                  <a:lnTo>
                    <a:pt x="587" y="817"/>
                  </a:lnTo>
                  <a:lnTo>
                    <a:pt x="540" y="6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11" name="Freeform 42"/>
            <p:cNvSpPr>
              <a:spLocks/>
            </p:cNvSpPr>
            <p:nvPr/>
          </p:nvSpPr>
          <p:spPr bwMode="auto">
            <a:xfrm>
              <a:off x="7608069" y="4524019"/>
              <a:ext cx="738218" cy="961779"/>
            </a:xfrm>
            <a:custGeom>
              <a:avLst/>
              <a:gdLst>
                <a:gd name="T0" fmla="*/ 317 w 317"/>
                <a:gd name="T1" fmla="*/ 114 h 413"/>
                <a:gd name="T2" fmla="*/ 180 w 317"/>
                <a:gd name="T3" fmla="*/ 154 h 413"/>
                <a:gd name="T4" fmla="*/ 159 w 317"/>
                <a:gd name="T5" fmla="*/ 0 h 413"/>
                <a:gd name="T6" fmla="*/ 137 w 317"/>
                <a:gd name="T7" fmla="*/ 154 h 413"/>
                <a:gd name="T8" fmla="*/ 0 w 317"/>
                <a:gd name="T9" fmla="*/ 114 h 413"/>
                <a:gd name="T10" fmla="*/ 128 w 317"/>
                <a:gd name="T11" fmla="*/ 223 h 413"/>
                <a:gd name="T12" fmla="*/ 125 w 317"/>
                <a:gd name="T13" fmla="*/ 261 h 413"/>
                <a:gd name="T14" fmla="*/ 111 w 317"/>
                <a:gd name="T15" fmla="*/ 413 h 413"/>
                <a:gd name="T16" fmla="*/ 206 w 317"/>
                <a:gd name="T17" fmla="*/ 413 h 413"/>
                <a:gd name="T18" fmla="*/ 194 w 317"/>
                <a:gd name="T19" fmla="*/ 261 h 413"/>
                <a:gd name="T20" fmla="*/ 192 w 317"/>
                <a:gd name="T21" fmla="*/ 223 h 413"/>
                <a:gd name="T22" fmla="*/ 317 w 317"/>
                <a:gd name="T23" fmla="*/ 114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7" h="413">
                  <a:moveTo>
                    <a:pt x="317" y="114"/>
                  </a:moveTo>
                  <a:lnTo>
                    <a:pt x="180" y="154"/>
                  </a:lnTo>
                  <a:lnTo>
                    <a:pt x="159" y="0"/>
                  </a:lnTo>
                  <a:lnTo>
                    <a:pt x="137" y="154"/>
                  </a:lnTo>
                  <a:lnTo>
                    <a:pt x="0" y="114"/>
                  </a:lnTo>
                  <a:lnTo>
                    <a:pt x="128" y="223"/>
                  </a:lnTo>
                  <a:lnTo>
                    <a:pt x="125" y="261"/>
                  </a:lnTo>
                  <a:lnTo>
                    <a:pt x="111" y="413"/>
                  </a:lnTo>
                  <a:lnTo>
                    <a:pt x="206" y="413"/>
                  </a:lnTo>
                  <a:lnTo>
                    <a:pt x="194" y="261"/>
                  </a:lnTo>
                  <a:lnTo>
                    <a:pt x="192" y="223"/>
                  </a:lnTo>
                  <a:lnTo>
                    <a:pt x="317" y="114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17" name="Freeform 48"/>
            <p:cNvSpPr>
              <a:spLocks/>
            </p:cNvSpPr>
            <p:nvPr/>
          </p:nvSpPr>
          <p:spPr bwMode="auto">
            <a:xfrm>
              <a:off x="8451081" y="2479366"/>
              <a:ext cx="1818764" cy="2543009"/>
            </a:xfrm>
            <a:custGeom>
              <a:avLst/>
              <a:gdLst>
                <a:gd name="T0" fmla="*/ 717 w 781"/>
                <a:gd name="T1" fmla="*/ 911 h 1092"/>
                <a:gd name="T2" fmla="*/ 781 w 781"/>
                <a:gd name="T3" fmla="*/ 911 h 1092"/>
                <a:gd name="T4" fmla="*/ 431 w 781"/>
                <a:gd name="T5" fmla="*/ 116 h 1092"/>
                <a:gd name="T6" fmla="*/ 388 w 781"/>
                <a:gd name="T7" fmla="*/ 0 h 1092"/>
                <a:gd name="T8" fmla="*/ 348 w 781"/>
                <a:gd name="T9" fmla="*/ 118 h 1092"/>
                <a:gd name="T10" fmla="*/ 0 w 781"/>
                <a:gd name="T11" fmla="*/ 911 h 1092"/>
                <a:gd name="T12" fmla="*/ 64 w 781"/>
                <a:gd name="T13" fmla="*/ 911 h 1092"/>
                <a:gd name="T14" fmla="*/ 0 w 781"/>
                <a:gd name="T15" fmla="*/ 1092 h 1092"/>
                <a:gd name="T16" fmla="*/ 345 w 781"/>
                <a:gd name="T17" fmla="*/ 1092 h 1092"/>
                <a:gd name="T18" fmla="*/ 348 w 781"/>
                <a:gd name="T19" fmla="*/ 1042 h 1092"/>
                <a:gd name="T20" fmla="*/ 180 w 781"/>
                <a:gd name="T21" fmla="*/ 895 h 1092"/>
                <a:gd name="T22" fmla="*/ 362 w 781"/>
                <a:gd name="T23" fmla="*/ 947 h 1092"/>
                <a:gd name="T24" fmla="*/ 390 w 781"/>
                <a:gd name="T25" fmla="*/ 743 h 1092"/>
                <a:gd name="T26" fmla="*/ 419 w 781"/>
                <a:gd name="T27" fmla="*/ 947 h 1092"/>
                <a:gd name="T28" fmla="*/ 601 w 781"/>
                <a:gd name="T29" fmla="*/ 895 h 1092"/>
                <a:gd name="T30" fmla="*/ 433 w 781"/>
                <a:gd name="T31" fmla="*/ 1042 h 1092"/>
                <a:gd name="T32" fmla="*/ 438 w 781"/>
                <a:gd name="T33" fmla="*/ 1092 h 1092"/>
                <a:gd name="T34" fmla="*/ 781 w 781"/>
                <a:gd name="T35" fmla="*/ 1092 h 1092"/>
                <a:gd name="T36" fmla="*/ 717 w 781"/>
                <a:gd name="T37" fmla="*/ 911 h 10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81" h="1092">
                  <a:moveTo>
                    <a:pt x="717" y="911"/>
                  </a:moveTo>
                  <a:lnTo>
                    <a:pt x="781" y="911"/>
                  </a:lnTo>
                  <a:lnTo>
                    <a:pt x="431" y="116"/>
                  </a:lnTo>
                  <a:lnTo>
                    <a:pt x="388" y="0"/>
                  </a:lnTo>
                  <a:lnTo>
                    <a:pt x="348" y="118"/>
                  </a:lnTo>
                  <a:lnTo>
                    <a:pt x="0" y="911"/>
                  </a:lnTo>
                  <a:lnTo>
                    <a:pt x="64" y="911"/>
                  </a:lnTo>
                  <a:lnTo>
                    <a:pt x="0" y="1092"/>
                  </a:lnTo>
                  <a:lnTo>
                    <a:pt x="345" y="1092"/>
                  </a:lnTo>
                  <a:lnTo>
                    <a:pt x="348" y="1042"/>
                  </a:lnTo>
                  <a:lnTo>
                    <a:pt x="180" y="895"/>
                  </a:lnTo>
                  <a:lnTo>
                    <a:pt x="362" y="947"/>
                  </a:lnTo>
                  <a:lnTo>
                    <a:pt x="390" y="743"/>
                  </a:lnTo>
                  <a:lnTo>
                    <a:pt x="419" y="947"/>
                  </a:lnTo>
                  <a:lnTo>
                    <a:pt x="601" y="895"/>
                  </a:lnTo>
                  <a:lnTo>
                    <a:pt x="433" y="1042"/>
                  </a:lnTo>
                  <a:lnTo>
                    <a:pt x="438" y="1092"/>
                  </a:lnTo>
                  <a:lnTo>
                    <a:pt x="781" y="1092"/>
                  </a:lnTo>
                  <a:lnTo>
                    <a:pt x="717" y="91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19" name="Freeform 50"/>
            <p:cNvSpPr>
              <a:spLocks/>
            </p:cNvSpPr>
            <p:nvPr/>
          </p:nvSpPr>
          <p:spPr bwMode="auto">
            <a:xfrm>
              <a:off x="8870258" y="4209636"/>
              <a:ext cx="980409" cy="1276162"/>
            </a:xfrm>
            <a:custGeom>
              <a:avLst/>
              <a:gdLst>
                <a:gd name="T0" fmla="*/ 421 w 421"/>
                <a:gd name="T1" fmla="*/ 152 h 548"/>
                <a:gd name="T2" fmla="*/ 239 w 421"/>
                <a:gd name="T3" fmla="*/ 204 h 548"/>
                <a:gd name="T4" fmla="*/ 210 w 421"/>
                <a:gd name="T5" fmla="*/ 0 h 548"/>
                <a:gd name="T6" fmla="*/ 182 w 421"/>
                <a:gd name="T7" fmla="*/ 204 h 548"/>
                <a:gd name="T8" fmla="*/ 0 w 421"/>
                <a:gd name="T9" fmla="*/ 152 h 548"/>
                <a:gd name="T10" fmla="*/ 168 w 421"/>
                <a:gd name="T11" fmla="*/ 296 h 548"/>
                <a:gd name="T12" fmla="*/ 165 w 421"/>
                <a:gd name="T13" fmla="*/ 344 h 548"/>
                <a:gd name="T14" fmla="*/ 146 w 421"/>
                <a:gd name="T15" fmla="*/ 548 h 548"/>
                <a:gd name="T16" fmla="*/ 274 w 421"/>
                <a:gd name="T17" fmla="*/ 548 h 548"/>
                <a:gd name="T18" fmla="*/ 258 w 421"/>
                <a:gd name="T19" fmla="*/ 344 h 548"/>
                <a:gd name="T20" fmla="*/ 253 w 421"/>
                <a:gd name="T21" fmla="*/ 296 h 548"/>
                <a:gd name="T22" fmla="*/ 421 w 421"/>
                <a:gd name="T23" fmla="*/ 152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1" h="548">
                  <a:moveTo>
                    <a:pt x="421" y="152"/>
                  </a:moveTo>
                  <a:lnTo>
                    <a:pt x="239" y="204"/>
                  </a:lnTo>
                  <a:lnTo>
                    <a:pt x="210" y="0"/>
                  </a:lnTo>
                  <a:lnTo>
                    <a:pt x="182" y="204"/>
                  </a:lnTo>
                  <a:lnTo>
                    <a:pt x="0" y="152"/>
                  </a:lnTo>
                  <a:lnTo>
                    <a:pt x="168" y="296"/>
                  </a:lnTo>
                  <a:lnTo>
                    <a:pt x="165" y="344"/>
                  </a:lnTo>
                  <a:lnTo>
                    <a:pt x="146" y="548"/>
                  </a:lnTo>
                  <a:lnTo>
                    <a:pt x="274" y="548"/>
                  </a:lnTo>
                  <a:lnTo>
                    <a:pt x="258" y="344"/>
                  </a:lnTo>
                  <a:lnTo>
                    <a:pt x="253" y="296"/>
                  </a:lnTo>
                  <a:lnTo>
                    <a:pt x="421" y="152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sp>
        <p:nvSpPr>
          <p:cNvPr id="121" name="Freeform 52"/>
          <p:cNvSpPr>
            <a:spLocks noEditPoints="1"/>
          </p:cNvSpPr>
          <p:nvPr/>
        </p:nvSpPr>
        <p:spPr bwMode="auto">
          <a:xfrm>
            <a:off x="9382586" y="1437199"/>
            <a:ext cx="456438" cy="2349721"/>
          </a:xfrm>
          <a:custGeom>
            <a:avLst/>
            <a:gdLst>
              <a:gd name="T0" fmla="*/ 43 w 83"/>
              <a:gd name="T1" fmla="*/ 399 h 425"/>
              <a:gd name="T2" fmla="*/ 14 w 83"/>
              <a:gd name="T3" fmla="*/ 424 h 425"/>
              <a:gd name="T4" fmla="*/ 14 w 83"/>
              <a:gd name="T5" fmla="*/ 425 h 425"/>
              <a:gd name="T6" fmla="*/ 44 w 83"/>
              <a:gd name="T7" fmla="*/ 399 h 425"/>
              <a:gd name="T8" fmla="*/ 43 w 83"/>
              <a:gd name="T9" fmla="*/ 399 h 425"/>
              <a:gd name="T10" fmla="*/ 0 w 83"/>
              <a:gd name="T11" fmla="*/ 0 h 425"/>
              <a:gd name="T12" fmla="*/ 0 w 83"/>
              <a:gd name="T13" fmla="*/ 0 h 425"/>
              <a:gd name="T14" fmla="*/ 13 w 83"/>
              <a:gd name="T15" fmla="*/ 35 h 425"/>
              <a:gd name="T16" fmla="*/ 83 w 83"/>
              <a:gd name="T17" fmla="*/ 192 h 425"/>
              <a:gd name="T18" fmla="*/ 83 w 83"/>
              <a:gd name="T19" fmla="*/ 192 h 425"/>
              <a:gd name="T20" fmla="*/ 13 w 83"/>
              <a:gd name="T21" fmla="*/ 34 h 425"/>
              <a:gd name="T22" fmla="*/ 0 w 83"/>
              <a:gd name="T23" fmla="*/ 0 h 4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3" h="425">
                <a:moveTo>
                  <a:pt x="43" y="399"/>
                </a:moveTo>
                <a:cubicBezTo>
                  <a:pt x="14" y="424"/>
                  <a:pt x="14" y="424"/>
                  <a:pt x="14" y="424"/>
                </a:cubicBezTo>
                <a:cubicBezTo>
                  <a:pt x="14" y="425"/>
                  <a:pt x="14" y="425"/>
                  <a:pt x="14" y="425"/>
                </a:cubicBezTo>
                <a:cubicBezTo>
                  <a:pt x="44" y="399"/>
                  <a:pt x="44" y="399"/>
                  <a:pt x="44" y="399"/>
                </a:cubicBezTo>
                <a:cubicBezTo>
                  <a:pt x="43" y="399"/>
                  <a:pt x="43" y="399"/>
                  <a:pt x="43" y="399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3" y="35"/>
                  <a:pt x="13" y="35"/>
                  <a:pt x="13" y="35"/>
                </a:cubicBezTo>
                <a:cubicBezTo>
                  <a:pt x="83" y="192"/>
                  <a:pt x="83" y="192"/>
                  <a:pt x="83" y="192"/>
                </a:cubicBezTo>
                <a:cubicBezTo>
                  <a:pt x="83" y="192"/>
                  <a:pt x="83" y="192"/>
                  <a:pt x="83" y="192"/>
                </a:cubicBezTo>
                <a:cubicBezTo>
                  <a:pt x="13" y="34"/>
                  <a:pt x="13" y="34"/>
                  <a:pt x="13" y="34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129" name="Freeform 60"/>
          <p:cNvSpPr>
            <a:spLocks noEditPoints="1"/>
          </p:cNvSpPr>
          <p:nvPr/>
        </p:nvSpPr>
        <p:spPr bwMode="auto">
          <a:xfrm>
            <a:off x="710273" y="1823773"/>
            <a:ext cx="319041" cy="2531365"/>
          </a:xfrm>
          <a:custGeom>
            <a:avLst/>
            <a:gdLst>
              <a:gd name="T0" fmla="*/ 16 w 58"/>
              <a:gd name="T1" fmla="*/ 388 h 458"/>
              <a:gd name="T2" fmla="*/ 16 w 58"/>
              <a:gd name="T3" fmla="*/ 388 h 458"/>
              <a:gd name="T4" fmla="*/ 19 w 58"/>
              <a:gd name="T5" fmla="*/ 458 h 458"/>
              <a:gd name="T6" fmla="*/ 19 w 58"/>
              <a:gd name="T7" fmla="*/ 458 h 458"/>
              <a:gd name="T8" fmla="*/ 16 w 58"/>
              <a:gd name="T9" fmla="*/ 388 h 458"/>
              <a:gd name="T10" fmla="*/ 14 w 58"/>
              <a:gd name="T11" fmla="*/ 337 h 458"/>
              <a:gd name="T12" fmla="*/ 14 w 58"/>
              <a:gd name="T13" fmla="*/ 337 h 458"/>
              <a:gd name="T14" fmla="*/ 14 w 58"/>
              <a:gd name="T15" fmla="*/ 337 h 458"/>
              <a:gd name="T16" fmla="*/ 14 w 58"/>
              <a:gd name="T17" fmla="*/ 337 h 458"/>
              <a:gd name="T18" fmla="*/ 14 w 58"/>
              <a:gd name="T19" fmla="*/ 337 h 458"/>
              <a:gd name="T20" fmla="*/ 0 w 58"/>
              <a:gd name="T21" fmla="*/ 0 h 458"/>
              <a:gd name="T22" fmla="*/ 0 w 58"/>
              <a:gd name="T23" fmla="*/ 0 h 458"/>
              <a:gd name="T24" fmla="*/ 58 w 58"/>
              <a:gd name="T25" fmla="*/ 23 h 458"/>
              <a:gd name="T26" fmla="*/ 58 w 58"/>
              <a:gd name="T27" fmla="*/ 23 h 458"/>
              <a:gd name="T28" fmla="*/ 0 w 58"/>
              <a:gd name="T29" fmla="*/ 0 h 4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8" h="458">
                <a:moveTo>
                  <a:pt x="16" y="388"/>
                </a:moveTo>
                <a:cubicBezTo>
                  <a:pt x="16" y="388"/>
                  <a:pt x="16" y="388"/>
                  <a:pt x="16" y="388"/>
                </a:cubicBezTo>
                <a:cubicBezTo>
                  <a:pt x="19" y="458"/>
                  <a:pt x="19" y="458"/>
                  <a:pt x="19" y="458"/>
                </a:cubicBezTo>
                <a:cubicBezTo>
                  <a:pt x="19" y="458"/>
                  <a:pt x="19" y="458"/>
                  <a:pt x="19" y="458"/>
                </a:cubicBezTo>
                <a:cubicBezTo>
                  <a:pt x="16" y="388"/>
                  <a:pt x="16" y="388"/>
                  <a:pt x="16" y="388"/>
                </a:cubicBezTo>
                <a:moveTo>
                  <a:pt x="14" y="337"/>
                </a:moveTo>
                <a:cubicBezTo>
                  <a:pt x="14" y="337"/>
                  <a:pt x="14" y="337"/>
                  <a:pt x="14" y="337"/>
                </a:cubicBezTo>
                <a:cubicBezTo>
                  <a:pt x="14" y="337"/>
                  <a:pt x="14" y="337"/>
                  <a:pt x="14" y="337"/>
                </a:cubicBezTo>
                <a:cubicBezTo>
                  <a:pt x="14" y="337"/>
                  <a:pt x="14" y="337"/>
                  <a:pt x="14" y="337"/>
                </a:cubicBezTo>
                <a:cubicBezTo>
                  <a:pt x="14" y="337"/>
                  <a:pt x="14" y="337"/>
                  <a:pt x="14" y="337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21" y="0"/>
                  <a:pt x="41" y="8"/>
                  <a:pt x="58" y="23"/>
                </a:cubicBezTo>
                <a:cubicBezTo>
                  <a:pt x="58" y="23"/>
                  <a:pt x="58" y="23"/>
                  <a:pt x="58" y="23"/>
                </a:cubicBezTo>
                <a:cubicBezTo>
                  <a:pt x="41" y="8"/>
                  <a:pt x="21" y="0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138" name="Freeform 69"/>
          <p:cNvSpPr>
            <a:spLocks noEditPoints="1"/>
          </p:cNvSpPr>
          <p:nvPr/>
        </p:nvSpPr>
        <p:spPr bwMode="auto">
          <a:xfrm>
            <a:off x="5998894" y="1823773"/>
            <a:ext cx="302739" cy="2272872"/>
          </a:xfrm>
          <a:custGeom>
            <a:avLst/>
            <a:gdLst>
              <a:gd name="T0" fmla="*/ 15 w 55"/>
              <a:gd name="T1" fmla="*/ 380 h 411"/>
              <a:gd name="T2" fmla="*/ 15 w 55"/>
              <a:gd name="T3" fmla="*/ 380 h 411"/>
              <a:gd name="T4" fmla="*/ 17 w 55"/>
              <a:gd name="T5" fmla="*/ 411 h 411"/>
              <a:gd name="T6" fmla="*/ 17 w 55"/>
              <a:gd name="T7" fmla="*/ 411 h 411"/>
              <a:gd name="T8" fmla="*/ 15 w 55"/>
              <a:gd name="T9" fmla="*/ 380 h 411"/>
              <a:gd name="T10" fmla="*/ 0 w 55"/>
              <a:gd name="T11" fmla="*/ 0 h 411"/>
              <a:gd name="T12" fmla="*/ 0 w 55"/>
              <a:gd name="T13" fmla="*/ 0 h 411"/>
              <a:gd name="T14" fmla="*/ 55 w 55"/>
              <a:gd name="T15" fmla="*/ 21 h 411"/>
              <a:gd name="T16" fmla="*/ 55 w 55"/>
              <a:gd name="T17" fmla="*/ 21 h 411"/>
              <a:gd name="T18" fmla="*/ 0 w 55"/>
              <a:gd name="T19" fmla="*/ 0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5" h="411">
                <a:moveTo>
                  <a:pt x="15" y="380"/>
                </a:moveTo>
                <a:cubicBezTo>
                  <a:pt x="15" y="380"/>
                  <a:pt x="15" y="380"/>
                  <a:pt x="15" y="380"/>
                </a:cubicBezTo>
                <a:cubicBezTo>
                  <a:pt x="17" y="411"/>
                  <a:pt x="17" y="411"/>
                  <a:pt x="17" y="411"/>
                </a:cubicBezTo>
                <a:cubicBezTo>
                  <a:pt x="17" y="411"/>
                  <a:pt x="17" y="411"/>
                  <a:pt x="17" y="411"/>
                </a:cubicBezTo>
                <a:cubicBezTo>
                  <a:pt x="15" y="380"/>
                  <a:pt x="15" y="380"/>
                  <a:pt x="15" y="380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20" y="0"/>
                  <a:pt x="39" y="7"/>
                  <a:pt x="55" y="21"/>
                </a:cubicBezTo>
                <a:cubicBezTo>
                  <a:pt x="55" y="21"/>
                  <a:pt x="55" y="21"/>
                  <a:pt x="55" y="21"/>
                </a:cubicBezTo>
                <a:cubicBezTo>
                  <a:pt x="39" y="7"/>
                  <a:pt x="20" y="0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1078188" y="2992000"/>
            <a:ext cx="9229616" cy="2088867"/>
            <a:chOff x="100137" y="2914844"/>
            <a:chExt cx="11359706" cy="2570954"/>
          </a:xfrm>
        </p:grpSpPr>
        <p:sp>
          <p:nvSpPr>
            <p:cNvPr id="126" name="Freeform 57"/>
            <p:cNvSpPr>
              <a:spLocks/>
            </p:cNvSpPr>
            <p:nvPr/>
          </p:nvSpPr>
          <p:spPr bwMode="auto">
            <a:xfrm>
              <a:off x="100137" y="2942789"/>
              <a:ext cx="1215614" cy="1713969"/>
            </a:xfrm>
            <a:custGeom>
              <a:avLst/>
              <a:gdLst>
                <a:gd name="T0" fmla="*/ 221 w 221"/>
                <a:gd name="T1" fmla="*/ 156 h 310"/>
                <a:gd name="T2" fmla="*/ 111 w 221"/>
                <a:gd name="T3" fmla="*/ 0 h 310"/>
                <a:gd name="T4" fmla="*/ 0 w 221"/>
                <a:gd name="T5" fmla="*/ 156 h 310"/>
                <a:gd name="T6" fmla="*/ 98 w 221"/>
                <a:gd name="T7" fmla="*/ 310 h 310"/>
                <a:gd name="T8" fmla="*/ 100 w 221"/>
                <a:gd name="T9" fmla="*/ 279 h 310"/>
                <a:gd name="T10" fmla="*/ 35 w 221"/>
                <a:gd name="T11" fmla="*/ 209 h 310"/>
                <a:gd name="T12" fmla="*/ 101 w 221"/>
                <a:gd name="T13" fmla="*/ 246 h 310"/>
                <a:gd name="T14" fmla="*/ 111 w 221"/>
                <a:gd name="T15" fmla="*/ 147 h 310"/>
                <a:gd name="T16" fmla="*/ 121 w 221"/>
                <a:gd name="T17" fmla="*/ 246 h 310"/>
                <a:gd name="T18" fmla="*/ 186 w 221"/>
                <a:gd name="T19" fmla="*/ 209 h 310"/>
                <a:gd name="T20" fmla="*/ 122 w 221"/>
                <a:gd name="T21" fmla="*/ 279 h 310"/>
                <a:gd name="T22" fmla="*/ 124 w 221"/>
                <a:gd name="T23" fmla="*/ 310 h 310"/>
                <a:gd name="T24" fmla="*/ 221 w 221"/>
                <a:gd name="T25" fmla="*/ 156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1" h="310">
                  <a:moveTo>
                    <a:pt x="221" y="156"/>
                  </a:moveTo>
                  <a:cubicBezTo>
                    <a:pt x="221" y="70"/>
                    <a:pt x="172" y="0"/>
                    <a:pt x="111" y="0"/>
                  </a:cubicBezTo>
                  <a:cubicBezTo>
                    <a:pt x="50" y="0"/>
                    <a:pt x="0" y="70"/>
                    <a:pt x="0" y="156"/>
                  </a:cubicBezTo>
                  <a:cubicBezTo>
                    <a:pt x="0" y="236"/>
                    <a:pt x="43" y="302"/>
                    <a:pt x="98" y="310"/>
                  </a:cubicBezTo>
                  <a:cubicBezTo>
                    <a:pt x="100" y="279"/>
                    <a:pt x="100" y="279"/>
                    <a:pt x="100" y="279"/>
                  </a:cubicBezTo>
                  <a:cubicBezTo>
                    <a:pt x="35" y="209"/>
                    <a:pt x="35" y="209"/>
                    <a:pt x="35" y="209"/>
                  </a:cubicBezTo>
                  <a:cubicBezTo>
                    <a:pt x="101" y="246"/>
                    <a:pt x="101" y="246"/>
                    <a:pt x="101" y="246"/>
                  </a:cubicBezTo>
                  <a:cubicBezTo>
                    <a:pt x="111" y="147"/>
                    <a:pt x="111" y="147"/>
                    <a:pt x="111" y="147"/>
                  </a:cubicBezTo>
                  <a:cubicBezTo>
                    <a:pt x="121" y="246"/>
                    <a:pt x="121" y="246"/>
                    <a:pt x="121" y="246"/>
                  </a:cubicBezTo>
                  <a:cubicBezTo>
                    <a:pt x="186" y="209"/>
                    <a:pt x="186" y="209"/>
                    <a:pt x="186" y="209"/>
                  </a:cubicBezTo>
                  <a:cubicBezTo>
                    <a:pt x="122" y="279"/>
                    <a:pt x="122" y="279"/>
                    <a:pt x="122" y="279"/>
                  </a:cubicBezTo>
                  <a:cubicBezTo>
                    <a:pt x="124" y="310"/>
                    <a:pt x="124" y="310"/>
                    <a:pt x="124" y="310"/>
                  </a:cubicBezTo>
                  <a:cubicBezTo>
                    <a:pt x="179" y="302"/>
                    <a:pt x="221" y="236"/>
                    <a:pt x="221" y="15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27" name="Freeform 58"/>
            <p:cNvSpPr>
              <a:spLocks/>
            </p:cNvSpPr>
            <p:nvPr/>
          </p:nvSpPr>
          <p:spPr bwMode="auto">
            <a:xfrm>
              <a:off x="291096" y="3755528"/>
              <a:ext cx="833697" cy="1730270"/>
            </a:xfrm>
            <a:custGeom>
              <a:avLst/>
              <a:gdLst>
                <a:gd name="T0" fmla="*/ 358 w 358"/>
                <a:gd name="T1" fmla="*/ 147 h 743"/>
                <a:gd name="T2" fmla="*/ 204 w 358"/>
                <a:gd name="T3" fmla="*/ 235 h 743"/>
                <a:gd name="T4" fmla="*/ 180 w 358"/>
                <a:gd name="T5" fmla="*/ 0 h 743"/>
                <a:gd name="T6" fmla="*/ 156 w 358"/>
                <a:gd name="T7" fmla="*/ 235 h 743"/>
                <a:gd name="T8" fmla="*/ 0 w 358"/>
                <a:gd name="T9" fmla="*/ 147 h 743"/>
                <a:gd name="T10" fmla="*/ 154 w 358"/>
                <a:gd name="T11" fmla="*/ 313 h 743"/>
                <a:gd name="T12" fmla="*/ 149 w 358"/>
                <a:gd name="T13" fmla="*/ 389 h 743"/>
                <a:gd name="T14" fmla="*/ 135 w 358"/>
                <a:gd name="T15" fmla="*/ 743 h 743"/>
                <a:gd name="T16" fmla="*/ 225 w 358"/>
                <a:gd name="T17" fmla="*/ 743 h 743"/>
                <a:gd name="T18" fmla="*/ 211 w 358"/>
                <a:gd name="T19" fmla="*/ 389 h 743"/>
                <a:gd name="T20" fmla="*/ 206 w 358"/>
                <a:gd name="T21" fmla="*/ 313 h 743"/>
                <a:gd name="T22" fmla="*/ 358 w 358"/>
                <a:gd name="T23" fmla="*/ 147 h 7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8" h="743">
                  <a:moveTo>
                    <a:pt x="358" y="147"/>
                  </a:moveTo>
                  <a:lnTo>
                    <a:pt x="204" y="235"/>
                  </a:lnTo>
                  <a:lnTo>
                    <a:pt x="180" y="0"/>
                  </a:lnTo>
                  <a:lnTo>
                    <a:pt x="156" y="235"/>
                  </a:lnTo>
                  <a:lnTo>
                    <a:pt x="0" y="147"/>
                  </a:lnTo>
                  <a:lnTo>
                    <a:pt x="154" y="313"/>
                  </a:lnTo>
                  <a:lnTo>
                    <a:pt x="149" y="389"/>
                  </a:lnTo>
                  <a:lnTo>
                    <a:pt x="135" y="743"/>
                  </a:lnTo>
                  <a:lnTo>
                    <a:pt x="225" y="743"/>
                  </a:lnTo>
                  <a:lnTo>
                    <a:pt x="211" y="389"/>
                  </a:lnTo>
                  <a:lnTo>
                    <a:pt x="206" y="313"/>
                  </a:lnTo>
                  <a:lnTo>
                    <a:pt x="358" y="147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35" name="Freeform 66"/>
            <p:cNvSpPr>
              <a:spLocks/>
            </p:cNvSpPr>
            <p:nvPr/>
          </p:nvSpPr>
          <p:spPr bwMode="auto">
            <a:xfrm>
              <a:off x="5388758" y="2942789"/>
              <a:ext cx="1215614" cy="1713969"/>
            </a:xfrm>
            <a:custGeom>
              <a:avLst/>
              <a:gdLst>
                <a:gd name="T0" fmla="*/ 221 w 221"/>
                <a:gd name="T1" fmla="*/ 156 h 310"/>
                <a:gd name="T2" fmla="*/ 111 w 221"/>
                <a:gd name="T3" fmla="*/ 0 h 310"/>
                <a:gd name="T4" fmla="*/ 0 w 221"/>
                <a:gd name="T5" fmla="*/ 156 h 310"/>
                <a:gd name="T6" fmla="*/ 98 w 221"/>
                <a:gd name="T7" fmla="*/ 310 h 310"/>
                <a:gd name="T8" fmla="*/ 100 w 221"/>
                <a:gd name="T9" fmla="*/ 279 h 310"/>
                <a:gd name="T10" fmla="*/ 35 w 221"/>
                <a:gd name="T11" fmla="*/ 209 h 310"/>
                <a:gd name="T12" fmla="*/ 101 w 221"/>
                <a:gd name="T13" fmla="*/ 246 h 310"/>
                <a:gd name="T14" fmla="*/ 111 w 221"/>
                <a:gd name="T15" fmla="*/ 147 h 310"/>
                <a:gd name="T16" fmla="*/ 121 w 221"/>
                <a:gd name="T17" fmla="*/ 246 h 310"/>
                <a:gd name="T18" fmla="*/ 186 w 221"/>
                <a:gd name="T19" fmla="*/ 209 h 310"/>
                <a:gd name="T20" fmla="*/ 122 w 221"/>
                <a:gd name="T21" fmla="*/ 279 h 310"/>
                <a:gd name="T22" fmla="*/ 124 w 221"/>
                <a:gd name="T23" fmla="*/ 310 h 310"/>
                <a:gd name="T24" fmla="*/ 221 w 221"/>
                <a:gd name="T25" fmla="*/ 156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1" h="310">
                  <a:moveTo>
                    <a:pt x="221" y="156"/>
                  </a:moveTo>
                  <a:cubicBezTo>
                    <a:pt x="221" y="70"/>
                    <a:pt x="172" y="0"/>
                    <a:pt x="111" y="0"/>
                  </a:cubicBezTo>
                  <a:cubicBezTo>
                    <a:pt x="50" y="0"/>
                    <a:pt x="0" y="70"/>
                    <a:pt x="0" y="156"/>
                  </a:cubicBezTo>
                  <a:cubicBezTo>
                    <a:pt x="0" y="236"/>
                    <a:pt x="43" y="302"/>
                    <a:pt x="98" y="310"/>
                  </a:cubicBezTo>
                  <a:cubicBezTo>
                    <a:pt x="100" y="279"/>
                    <a:pt x="100" y="279"/>
                    <a:pt x="100" y="279"/>
                  </a:cubicBezTo>
                  <a:cubicBezTo>
                    <a:pt x="35" y="209"/>
                    <a:pt x="35" y="209"/>
                    <a:pt x="35" y="209"/>
                  </a:cubicBezTo>
                  <a:cubicBezTo>
                    <a:pt x="101" y="246"/>
                    <a:pt x="101" y="246"/>
                    <a:pt x="101" y="246"/>
                  </a:cubicBezTo>
                  <a:cubicBezTo>
                    <a:pt x="111" y="147"/>
                    <a:pt x="111" y="147"/>
                    <a:pt x="111" y="147"/>
                  </a:cubicBezTo>
                  <a:cubicBezTo>
                    <a:pt x="121" y="246"/>
                    <a:pt x="121" y="246"/>
                    <a:pt x="121" y="246"/>
                  </a:cubicBezTo>
                  <a:cubicBezTo>
                    <a:pt x="186" y="209"/>
                    <a:pt x="186" y="209"/>
                    <a:pt x="186" y="209"/>
                  </a:cubicBezTo>
                  <a:cubicBezTo>
                    <a:pt x="122" y="279"/>
                    <a:pt x="122" y="279"/>
                    <a:pt x="122" y="279"/>
                  </a:cubicBezTo>
                  <a:cubicBezTo>
                    <a:pt x="124" y="310"/>
                    <a:pt x="124" y="310"/>
                    <a:pt x="124" y="310"/>
                  </a:cubicBezTo>
                  <a:cubicBezTo>
                    <a:pt x="179" y="302"/>
                    <a:pt x="221" y="236"/>
                    <a:pt x="221" y="15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36" name="Freeform 67"/>
            <p:cNvSpPr>
              <a:spLocks/>
            </p:cNvSpPr>
            <p:nvPr/>
          </p:nvSpPr>
          <p:spPr bwMode="auto">
            <a:xfrm>
              <a:off x="5579716" y="3755528"/>
              <a:ext cx="833697" cy="1730270"/>
            </a:xfrm>
            <a:custGeom>
              <a:avLst/>
              <a:gdLst>
                <a:gd name="T0" fmla="*/ 358 w 358"/>
                <a:gd name="T1" fmla="*/ 147 h 743"/>
                <a:gd name="T2" fmla="*/ 204 w 358"/>
                <a:gd name="T3" fmla="*/ 235 h 743"/>
                <a:gd name="T4" fmla="*/ 180 w 358"/>
                <a:gd name="T5" fmla="*/ 0 h 743"/>
                <a:gd name="T6" fmla="*/ 157 w 358"/>
                <a:gd name="T7" fmla="*/ 235 h 743"/>
                <a:gd name="T8" fmla="*/ 0 w 358"/>
                <a:gd name="T9" fmla="*/ 147 h 743"/>
                <a:gd name="T10" fmla="*/ 154 w 358"/>
                <a:gd name="T11" fmla="*/ 313 h 743"/>
                <a:gd name="T12" fmla="*/ 149 w 358"/>
                <a:gd name="T13" fmla="*/ 389 h 743"/>
                <a:gd name="T14" fmla="*/ 135 w 358"/>
                <a:gd name="T15" fmla="*/ 743 h 743"/>
                <a:gd name="T16" fmla="*/ 225 w 358"/>
                <a:gd name="T17" fmla="*/ 743 h 743"/>
                <a:gd name="T18" fmla="*/ 211 w 358"/>
                <a:gd name="T19" fmla="*/ 389 h 743"/>
                <a:gd name="T20" fmla="*/ 206 w 358"/>
                <a:gd name="T21" fmla="*/ 313 h 743"/>
                <a:gd name="T22" fmla="*/ 358 w 358"/>
                <a:gd name="T23" fmla="*/ 147 h 7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8" h="743">
                  <a:moveTo>
                    <a:pt x="358" y="147"/>
                  </a:moveTo>
                  <a:lnTo>
                    <a:pt x="204" y="235"/>
                  </a:lnTo>
                  <a:lnTo>
                    <a:pt x="180" y="0"/>
                  </a:lnTo>
                  <a:lnTo>
                    <a:pt x="157" y="235"/>
                  </a:lnTo>
                  <a:lnTo>
                    <a:pt x="0" y="147"/>
                  </a:lnTo>
                  <a:lnTo>
                    <a:pt x="154" y="313"/>
                  </a:lnTo>
                  <a:lnTo>
                    <a:pt x="149" y="389"/>
                  </a:lnTo>
                  <a:lnTo>
                    <a:pt x="135" y="743"/>
                  </a:lnTo>
                  <a:lnTo>
                    <a:pt x="225" y="743"/>
                  </a:lnTo>
                  <a:lnTo>
                    <a:pt x="211" y="389"/>
                  </a:lnTo>
                  <a:lnTo>
                    <a:pt x="206" y="313"/>
                  </a:lnTo>
                  <a:lnTo>
                    <a:pt x="358" y="147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42" name="Freeform 73"/>
            <p:cNvSpPr>
              <a:spLocks/>
            </p:cNvSpPr>
            <p:nvPr/>
          </p:nvSpPr>
          <p:spPr bwMode="auto">
            <a:xfrm>
              <a:off x="1315751" y="2914844"/>
              <a:ext cx="2023695" cy="1476435"/>
            </a:xfrm>
            <a:custGeom>
              <a:avLst/>
              <a:gdLst>
                <a:gd name="T0" fmla="*/ 24 w 367"/>
                <a:gd name="T1" fmla="*/ 205 h 267"/>
                <a:gd name="T2" fmla="*/ 66 w 367"/>
                <a:gd name="T3" fmla="*/ 147 h 267"/>
                <a:gd name="T4" fmla="*/ 180 w 367"/>
                <a:gd name="T5" fmla="*/ 41 h 267"/>
                <a:gd name="T6" fmla="*/ 294 w 367"/>
                <a:gd name="T7" fmla="*/ 144 h 267"/>
                <a:gd name="T8" fmla="*/ 343 w 367"/>
                <a:gd name="T9" fmla="*/ 205 h 267"/>
                <a:gd name="T10" fmla="*/ 292 w 367"/>
                <a:gd name="T11" fmla="*/ 267 h 267"/>
                <a:gd name="T12" fmla="*/ 367 w 367"/>
                <a:gd name="T13" fmla="*/ 188 h 267"/>
                <a:gd name="T14" fmla="*/ 311 w 367"/>
                <a:gd name="T15" fmla="*/ 118 h 267"/>
                <a:gd name="T16" fmla="*/ 180 w 367"/>
                <a:gd name="T17" fmla="*/ 0 h 267"/>
                <a:gd name="T18" fmla="*/ 48 w 367"/>
                <a:gd name="T19" fmla="*/ 122 h 267"/>
                <a:gd name="T20" fmla="*/ 0 w 367"/>
                <a:gd name="T21" fmla="*/ 188 h 267"/>
                <a:gd name="T22" fmla="*/ 76 w 367"/>
                <a:gd name="T23" fmla="*/ 267 h 267"/>
                <a:gd name="T24" fmla="*/ 24 w 367"/>
                <a:gd name="T25" fmla="*/ 205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7" h="267">
                  <a:moveTo>
                    <a:pt x="24" y="205"/>
                  </a:moveTo>
                  <a:cubicBezTo>
                    <a:pt x="24" y="183"/>
                    <a:pt x="40" y="163"/>
                    <a:pt x="66" y="147"/>
                  </a:cubicBezTo>
                  <a:cubicBezTo>
                    <a:pt x="70" y="88"/>
                    <a:pt x="120" y="41"/>
                    <a:pt x="180" y="41"/>
                  </a:cubicBezTo>
                  <a:cubicBezTo>
                    <a:pt x="240" y="41"/>
                    <a:pt x="288" y="86"/>
                    <a:pt x="294" y="144"/>
                  </a:cubicBezTo>
                  <a:cubicBezTo>
                    <a:pt x="324" y="159"/>
                    <a:pt x="343" y="181"/>
                    <a:pt x="343" y="205"/>
                  </a:cubicBezTo>
                  <a:cubicBezTo>
                    <a:pt x="343" y="230"/>
                    <a:pt x="323" y="252"/>
                    <a:pt x="292" y="267"/>
                  </a:cubicBezTo>
                  <a:cubicBezTo>
                    <a:pt x="337" y="250"/>
                    <a:pt x="367" y="221"/>
                    <a:pt x="367" y="188"/>
                  </a:cubicBezTo>
                  <a:cubicBezTo>
                    <a:pt x="367" y="161"/>
                    <a:pt x="346" y="136"/>
                    <a:pt x="311" y="118"/>
                  </a:cubicBezTo>
                  <a:cubicBezTo>
                    <a:pt x="304" y="51"/>
                    <a:pt x="248" y="0"/>
                    <a:pt x="180" y="0"/>
                  </a:cubicBezTo>
                  <a:cubicBezTo>
                    <a:pt x="110" y="0"/>
                    <a:pt x="53" y="54"/>
                    <a:pt x="48" y="122"/>
                  </a:cubicBezTo>
                  <a:cubicBezTo>
                    <a:pt x="19" y="140"/>
                    <a:pt x="0" y="163"/>
                    <a:pt x="0" y="188"/>
                  </a:cubicBezTo>
                  <a:cubicBezTo>
                    <a:pt x="0" y="221"/>
                    <a:pt x="30" y="250"/>
                    <a:pt x="76" y="267"/>
                  </a:cubicBezTo>
                  <a:cubicBezTo>
                    <a:pt x="44" y="252"/>
                    <a:pt x="24" y="230"/>
                    <a:pt x="24" y="20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43" name="Freeform 74"/>
            <p:cNvSpPr>
              <a:spLocks/>
            </p:cNvSpPr>
            <p:nvPr/>
          </p:nvSpPr>
          <p:spPr bwMode="auto">
            <a:xfrm>
              <a:off x="1448491" y="3140734"/>
              <a:ext cx="1758216" cy="1371641"/>
            </a:xfrm>
            <a:custGeom>
              <a:avLst/>
              <a:gdLst>
                <a:gd name="T0" fmla="*/ 84 w 319"/>
                <a:gd name="T1" fmla="*/ 199 h 248"/>
                <a:gd name="T2" fmla="*/ 150 w 319"/>
                <a:gd name="T3" fmla="*/ 244 h 248"/>
                <a:gd name="T4" fmla="*/ 160 w 319"/>
                <a:gd name="T5" fmla="*/ 196 h 248"/>
                <a:gd name="T6" fmla="*/ 170 w 319"/>
                <a:gd name="T7" fmla="*/ 248 h 248"/>
                <a:gd name="T8" fmla="*/ 235 w 319"/>
                <a:gd name="T9" fmla="*/ 199 h 248"/>
                <a:gd name="T10" fmla="*/ 191 w 319"/>
                <a:gd name="T11" fmla="*/ 247 h 248"/>
                <a:gd name="T12" fmla="*/ 268 w 319"/>
                <a:gd name="T13" fmla="*/ 226 h 248"/>
                <a:gd name="T14" fmla="*/ 319 w 319"/>
                <a:gd name="T15" fmla="*/ 164 h 248"/>
                <a:gd name="T16" fmla="*/ 270 w 319"/>
                <a:gd name="T17" fmla="*/ 103 h 248"/>
                <a:gd name="T18" fmla="*/ 156 w 319"/>
                <a:gd name="T19" fmla="*/ 0 h 248"/>
                <a:gd name="T20" fmla="*/ 42 w 319"/>
                <a:gd name="T21" fmla="*/ 106 h 248"/>
                <a:gd name="T22" fmla="*/ 0 w 319"/>
                <a:gd name="T23" fmla="*/ 164 h 248"/>
                <a:gd name="T24" fmla="*/ 52 w 319"/>
                <a:gd name="T25" fmla="*/ 226 h 248"/>
                <a:gd name="T26" fmla="*/ 128 w 319"/>
                <a:gd name="T27" fmla="*/ 247 h 248"/>
                <a:gd name="T28" fmla="*/ 84 w 319"/>
                <a:gd name="T29" fmla="*/ 199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9" h="248">
                  <a:moveTo>
                    <a:pt x="84" y="199"/>
                  </a:moveTo>
                  <a:cubicBezTo>
                    <a:pt x="150" y="244"/>
                    <a:pt x="150" y="244"/>
                    <a:pt x="150" y="244"/>
                  </a:cubicBezTo>
                  <a:cubicBezTo>
                    <a:pt x="160" y="196"/>
                    <a:pt x="160" y="196"/>
                    <a:pt x="160" y="196"/>
                  </a:cubicBezTo>
                  <a:cubicBezTo>
                    <a:pt x="170" y="248"/>
                    <a:pt x="170" y="248"/>
                    <a:pt x="170" y="248"/>
                  </a:cubicBezTo>
                  <a:cubicBezTo>
                    <a:pt x="235" y="199"/>
                    <a:pt x="235" y="199"/>
                    <a:pt x="235" y="199"/>
                  </a:cubicBezTo>
                  <a:cubicBezTo>
                    <a:pt x="191" y="247"/>
                    <a:pt x="191" y="247"/>
                    <a:pt x="191" y="247"/>
                  </a:cubicBezTo>
                  <a:cubicBezTo>
                    <a:pt x="220" y="244"/>
                    <a:pt x="247" y="237"/>
                    <a:pt x="268" y="226"/>
                  </a:cubicBezTo>
                  <a:cubicBezTo>
                    <a:pt x="299" y="211"/>
                    <a:pt x="319" y="189"/>
                    <a:pt x="319" y="164"/>
                  </a:cubicBezTo>
                  <a:cubicBezTo>
                    <a:pt x="319" y="140"/>
                    <a:pt x="300" y="118"/>
                    <a:pt x="270" y="103"/>
                  </a:cubicBezTo>
                  <a:cubicBezTo>
                    <a:pt x="264" y="45"/>
                    <a:pt x="216" y="0"/>
                    <a:pt x="156" y="0"/>
                  </a:cubicBezTo>
                  <a:cubicBezTo>
                    <a:pt x="96" y="0"/>
                    <a:pt x="46" y="47"/>
                    <a:pt x="42" y="106"/>
                  </a:cubicBezTo>
                  <a:cubicBezTo>
                    <a:pt x="16" y="122"/>
                    <a:pt x="0" y="142"/>
                    <a:pt x="0" y="164"/>
                  </a:cubicBezTo>
                  <a:cubicBezTo>
                    <a:pt x="0" y="189"/>
                    <a:pt x="20" y="211"/>
                    <a:pt x="52" y="226"/>
                  </a:cubicBezTo>
                  <a:cubicBezTo>
                    <a:pt x="73" y="237"/>
                    <a:pt x="99" y="244"/>
                    <a:pt x="128" y="247"/>
                  </a:cubicBezTo>
                  <a:cubicBezTo>
                    <a:pt x="84" y="199"/>
                    <a:pt x="84" y="199"/>
                    <a:pt x="84" y="199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44" name="Freeform 75"/>
            <p:cNvSpPr>
              <a:spLocks/>
            </p:cNvSpPr>
            <p:nvPr/>
          </p:nvSpPr>
          <p:spPr bwMode="auto">
            <a:xfrm>
              <a:off x="1911915" y="4225938"/>
              <a:ext cx="831368" cy="1259860"/>
            </a:xfrm>
            <a:custGeom>
              <a:avLst/>
              <a:gdLst>
                <a:gd name="T0" fmla="*/ 357 w 357"/>
                <a:gd name="T1" fmla="*/ 7 h 541"/>
                <a:gd name="T2" fmla="*/ 203 w 357"/>
                <a:gd name="T3" fmla="*/ 123 h 541"/>
                <a:gd name="T4" fmla="*/ 180 w 357"/>
                <a:gd name="T5" fmla="*/ 0 h 541"/>
                <a:gd name="T6" fmla="*/ 156 w 357"/>
                <a:gd name="T7" fmla="*/ 114 h 541"/>
                <a:gd name="T8" fmla="*/ 0 w 357"/>
                <a:gd name="T9" fmla="*/ 7 h 541"/>
                <a:gd name="T10" fmla="*/ 104 w 357"/>
                <a:gd name="T11" fmla="*/ 121 h 541"/>
                <a:gd name="T12" fmla="*/ 151 w 357"/>
                <a:gd name="T13" fmla="*/ 175 h 541"/>
                <a:gd name="T14" fmla="*/ 144 w 357"/>
                <a:gd name="T15" fmla="*/ 541 h 541"/>
                <a:gd name="T16" fmla="*/ 215 w 357"/>
                <a:gd name="T17" fmla="*/ 541 h 541"/>
                <a:gd name="T18" fmla="*/ 206 w 357"/>
                <a:gd name="T19" fmla="*/ 175 h 541"/>
                <a:gd name="T20" fmla="*/ 253 w 357"/>
                <a:gd name="T21" fmla="*/ 123 h 541"/>
                <a:gd name="T22" fmla="*/ 357 w 357"/>
                <a:gd name="T23" fmla="*/ 7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7" h="541">
                  <a:moveTo>
                    <a:pt x="357" y="7"/>
                  </a:moveTo>
                  <a:lnTo>
                    <a:pt x="203" y="123"/>
                  </a:lnTo>
                  <a:lnTo>
                    <a:pt x="180" y="0"/>
                  </a:lnTo>
                  <a:lnTo>
                    <a:pt x="156" y="114"/>
                  </a:lnTo>
                  <a:lnTo>
                    <a:pt x="0" y="7"/>
                  </a:lnTo>
                  <a:lnTo>
                    <a:pt x="104" y="121"/>
                  </a:lnTo>
                  <a:lnTo>
                    <a:pt x="151" y="175"/>
                  </a:lnTo>
                  <a:lnTo>
                    <a:pt x="144" y="541"/>
                  </a:lnTo>
                  <a:lnTo>
                    <a:pt x="215" y="541"/>
                  </a:lnTo>
                  <a:lnTo>
                    <a:pt x="206" y="175"/>
                  </a:lnTo>
                  <a:lnTo>
                    <a:pt x="253" y="123"/>
                  </a:lnTo>
                  <a:lnTo>
                    <a:pt x="357" y="7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52" name="Freeform 83"/>
            <p:cNvSpPr>
              <a:spLocks/>
            </p:cNvSpPr>
            <p:nvPr/>
          </p:nvSpPr>
          <p:spPr bwMode="auto">
            <a:xfrm>
              <a:off x="7442727" y="2914844"/>
              <a:ext cx="2021366" cy="1476435"/>
            </a:xfrm>
            <a:custGeom>
              <a:avLst/>
              <a:gdLst>
                <a:gd name="T0" fmla="*/ 24 w 367"/>
                <a:gd name="T1" fmla="*/ 205 h 267"/>
                <a:gd name="T2" fmla="*/ 66 w 367"/>
                <a:gd name="T3" fmla="*/ 147 h 267"/>
                <a:gd name="T4" fmla="*/ 180 w 367"/>
                <a:gd name="T5" fmla="*/ 41 h 267"/>
                <a:gd name="T6" fmla="*/ 294 w 367"/>
                <a:gd name="T7" fmla="*/ 144 h 267"/>
                <a:gd name="T8" fmla="*/ 343 w 367"/>
                <a:gd name="T9" fmla="*/ 205 h 267"/>
                <a:gd name="T10" fmla="*/ 292 w 367"/>
                <a:gd name="T11" fmla="*/ 267 h 267"/>
                <a:gd name="T12" fmla="*/ 367 w 367"/>
                <a:gd name="T13" fmla="*/ 188 h 267"/>
                <a:gd name="T14" fmla="*/ 311 w 367"/>
                <a:gd name="T15" fmla="*/ 118 h 267"/>
                <a:gd name="T16" fmla="*/ 180 w 367"/>
                <a:gd name="T17" fmla="*/ 0 h 267"/>
                <a:gd name="T18" fmla="*/ 48 w 367"/>
                <a:gd name="T19" fmla="*/ 122 h 267"/>
                <a:gd name="T20" fmla="*/ 0 w 367"/>
                <a:gd name="T21" fmla="*/ 188 h 267"/>
                <a:gd name="T22" fmla="*/ 76 w 367"/>
                <a:gd name="T23" fmla="*/ 267 h 267"/>
                <a:gd name="T24" fmla="*/ 24 w 367"/>
                <a:gd name="T25" fmla="*/ 205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7" h="267">
                  <a:moveTo>
                    <a:pt x="24" y="205"/>
                  </a:moveTo>
                  <a:cubicBezTo>
                    <a:pt x="24" y="183"/>
                    <a:pt x="40" y="163"/>
                    <a:pt x="66" y="147"/>
                  </a:cubicBezTo>
                  <a:cubicBezTo>
                    <a:pt x="70" y="88"/>
                    <a:pt x="120" y="41"/>
                    <a:pt x="180" y="41"/>
                  </a:cubicBezTo>
                  <a:cubicBezTo>
                    <a:pt x="240" y="41"/>
                    <a:pt x="288" y="86"/>
                    <a:pt x="294" y="144"/>
                  </a:cubicBezTo>
                  <a:cubicBezTo>
                    <a:pt x="324" y="159"/>
                    <a:pt x="343" y="181"/>
                    <a:pt x="343" y="205"/>
                  </a:cubicBezTo>
                  <a:cubicBezTo>
                    <a:pt x="343" y="230"/>
                    <a:pt x="323" y="252"/>
                    <a:pt x="292" y="267"/>
                  </a:cubicBezTo>
                  <a:cubicBezTo>
                    <a:pt x="337" y="250"/>
                    <a:pt x="367" y="221"/>
                    <a:pt x="367" y="188"/>
                  </a:cubicBezTo>
                  <a:cubicBezTo>
                    <a:pt x="367" y="161"/>
                    <a:pt x="346" y="136"/>
                    <a:pt x="311" y="118"/>
                  </a:cubicBezTo>
                  <a:cubicBezTo>
                    <a:pt x="304" y="51"/>
                    <a:pt x="248" y="0"/>
                    <a:pt x="180" y="0"/>
                  </a:cubicBezTo>
                  <a:cubicBezTo>
                    <a:pt x="110" y="0"/>
                    <a:pt x="53" y="54"/>
                    <a:pt x="48" y="122"/>
                  </a:cubicBezTo>
                  <a:cubicBezTo>
                    <a:pt x="19" y="140"/>
                    <a:pt x="0" y="163"/>
                    <a:pt x="0" y="188"/>
                  </a:cubicBezTo>
                  <a:cubicBezTo>
                    <a:pt x="0" y="221"/>
                    <a:pt x="30" y="250"/>
                    <a:pt x="76" y="267"/>
                  </a:cubicBezTo>
                  <a:cubicBezTo>
                    <a:pt x="44" y="252"/>
                    <a:pt x="24" y="230"/>
                    <a:pt x="24" y="20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53" name="Freeform 84"/>
            <p:cNvSpPr>
              <a:spLocks/>
            </p:cNvSpPr>
            <p:nvPr/>
          </p:nvSpPr>
          <p:spPr bwMode="auto">
            <a:xfrm>
              <a:off x="7575466" y="3140734"/>
              <a:ext cx="1758216" cy="1371641"/>
            </a:xfrm>
            <a:custGeom>
              <a:avLst/>
              <a:gdLst>
                <a:gd name="T0" fmla="*/ 84 w 319"/>
                <a:gd name="T1" fmla="*/ 199 h 248"/>
                <a:gd name="T2" fmla="*/ 150 w 319"/>
                <a:gd name="T3" fmla="*/ 244 h 248"/>
                <a:gd name="T4" fmla="*/ 160 w 319"/>
                <a:gd name="T5" fmla="*/ 196 h 248"/>
                <a:gd name="T6" fmla="*/ 170 w 319"/>
                <a:gd name="T7" fmla="*/ 248 h 248"/>
                <a:gd name="T8" fmla="*/ 235 w 319"/>
                <a:gd name="T9" fmla="*/ 199 h 248"/>
                <a:gd name="T10" fmla="*/ 191 w 319"/>
                <a:gd name="T11" fmla="*/ 247 h 248"/>
                <a:gd name="T12" fmla="*/ 268 w 319"/>
                <a:gd name="T13" fmla="*/ 226 h 248"/>
                <a:gd name="T14" fmla="*/ 319 w 319"/>
                <a:gd name="T15" fmla="*/ 164 h 248"/>
                <a:gd name="T16" fmla="*/ 270 w 319"/>
                <a:gd name="T17" fmla="*/ 103 h 248"/>
                <a:gd name="T18" fmla="*/ 156 w 319"/>
                <a:gd name="T19" fmla="*/ 0 h 248"/>
                <a:gd name="T20" fmla="*/ 42 w 319"/>
                <a:gd name="T21" fmla="*/ 106 h 248"/>
                <a:gd name="T22" fmla="*/ 0 w 319"/>
                <a:gd name="T23" fmla="*/ 164 h 248"/>
                <a:gd name="T24" fmla="*/ 52 w 319"/>
                <a:gd name="T25" fmla="*/ 226 h 248"/>
                <a:gd name="T26" fmla="*/ 128 w 319"/>
                <a:gd name="T27" fmla="*/ 247 h 248"/>
                <a:gd name="T28" fmla="*/ 84 w 319"/>
                <a:gd name="T29" fmla="*/ 199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9" h="248">
                  <a:moveTo>
                    <a:pt x="84" y="199"/>
                  </a:moveTo>
                  <a:cubicBezTo>
                    <a:pt x="150" y="244"/>
                    <a:pt x="150" y="244"/>
                    <a:pt x="150" y="244"/>
                  </a:cubicBezTo>
                  <a:cubicBezTo>
                    <a:pt x="160" y="196"/>
                    <a:pt x="160" y="196"/>
                    <a:pt x="160" y="196"/>
                  </a:cubicBezTo>
                  <a:cubicBezTo>
                    <a:pt x="170" y="248"/>
                    <a:pt x="170" y="248"/>
                    <a:pt x="170" y="248"/>
                  </a:cubicBezTo>
                  <a:cubicBezTo>
                    <a:pt x="235" y="199"/>
                    <a:pt x="235" y="199"/>
                    <a:pt x="235" y="199"/>
                  </a:cubicBezTo>
                  <a:cubicBezTo>
                    <a:pt x="191" y="247"/>
                    <a:pt x="191" y="247"/>
                    <a:pt x="191" y="247"/>
                  </a:cubicBezTo>
                  <a:cubicBezTo>
                    <a:pt x="220" y="244"/>
                    <a:pt x="247" y="237"/>
                    <a:pt x="268" y="226"/>
                  </a:cubicBezTo>
                  <a:cubicBezTo>
                    <a:pt x="299" y="211"/>
                    <a:pt x="319" y="189"/>
                    <a:pt x="319" y="164"/>
                  </a:cubicBezTo>
                  <a:cubicBezTo>
                    <a:pt x="319" y="140"/>
                    <a:pt x="300" y="118"/>
                    <a:pt x="270" y="103"/>
                  </a:cubicBezTo>
                  <a:cubicBezTo>
                    <a:pt x="264" y="45"/>
                    <a:pt x="216" y="0"/>
                    <a:pt x="156" y="0"/>
                  </a:cubicBezTo>
                  <a:cubicBezTo>
                    <a:pt x="96" y="0"/>
                    <a:pt x="46" y="47"/>
                    <a:pt x="42" y="106"/>
                  </a:cubicBezTo>
                  <a:cubicBezTo>
                    <a:pt x="16" y="122"/>
                    <a:pt x="0" y="142"/>
                    <a:pt x="0" y="164"/>
                  </a:cubicBezTo>
                  <a:cubicBezTo>
                    <a:pt x="0" y="189"/>
                    <a:pt x="20" y="211"/>
                    <a:pt x="52" y="226"/>
                  </a:cubicBezTo>
                  <a:cubicBezTo>
                    <a:pt x="73" y="237"/>
                    <a:pt x="99" y="244"/>
                    <a:pt x="128" y="247"/>
                  </a:cubicBezTo>
                  <a:cubicBezTo>
                    <a:pt x="84" y="199"/>
                    <a:pt x="84" y="199"/>
                    <a:pt x="84" y="199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54" name="Freeform 85"/>
            <p:cNvSpPr>
              <a:spLocks/>
            </p:cNvSpPr>
            <p:nvPr/>
          </p:nvSpPr>
          <p:spPr bwMode="auto">
            <a:xfrm>
              <a:off x="8038890" y="4225938"/>
              <a:ext cx="831368" cy="1259860"/>
            </a:xfrm>
            <a:custGeom>
              <a:avLst/>
              <a:gdLst>
                <a:gd name="T0" fmla="*/ 357 w 357"/>
                <a:gd name="T1" fmla="*/ 7 h 541"/>
                <a:gd name="T2" fmla="*/ 203 w 357"/>
                <a:gd name="T3" fmla="*/ 123 h 541"/>
                <a:gd name="T4" fmla="*/ 179 w 357"/>
                <a:gd name="T5" fmla="*/ 0 h 541"/>
                <a:gd name="T6" fmla="*/ 156 w 357"/>
                <a:gd name="T7" fmla="*/ 114 h 541"/>
                <a:gd name="T8" fmla="*/ 0 w 357"/>
                <a:gd name="T9" fmla="*/ 7 h 541"/>
                <a:gd name="T10" fmla="*/ 104 w 357"/>
                <a:gd name="T11" fmla="*/ 121 h 541"/>
                <a:gd name="T12" fmla="*/ 151 w 357"/>
                <a:gd name="T13" fmla="*/ 175 h 541"/>
                <a:gd name="T14" fmla="*/ 144 w 357"/>
                <a:gd name="T15" fmla="*/ 541 h 541"/>
                <a:gd name="T16" fmla="*/ 215 w 357"/>
                <a:gd name="T17" fmla="*/ 541 h 541"/>
                <a:gd name="T18" fmla="*/ 205 w 357"/>
                <a:gd name="T19" fmla="*/ 175 h 541"/>
                <a:gd name="T20" fmla="*/ 253 w 357"/>
                <a:gd name="T21" fmla="*/ 123 h 541"/>
                <a:gd name="T22" fmla="*/ 357 w 357"/>
                <a:gd name="T23" fmla="*/ 7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7" h="541">
                  <a:moveTo>
                    <a:pt x="357" y="7"/>
                  </a:moveTo>
                  <a:lnTo>
                    <a:pt x="203" y="123"/>
                  </a:lnTo>
                  <a:lnTo>
                    <a:pt x="179" y="0"/>
                  </a:lnTo>
                  <a:lnTo>
                    <a:pt x="156" y="114"/>
                  </a:lnTo>
                  <a:lnTo>
                    <a:pt x="0" y="7"/>
                  </a:lnTo>
                  <a:lnTo>
                    <a:pt x="104" y="121"/>
                  </a:lnTo>
                  <a:lnTo>
                    <a:pt x="151" y="175"/>
                  </a:lnTo>
                  <a:lnTo>
                    <a:pt x="144" y="541"/>
                  </a:lnTo>
                  <a:lnTo>
                    <a:pt x="215" y="541"/>
                  </a:lnTo>
                  <a:lnTo>
                    <a:pt x="205" y="175"/>
                  </a:lnTo>
                  <a:lnTo>
                    <a:pt x="253" y="123"/>
                  </a:lnTo>
                  <a:lnTo>
                    <a:pt x="357" y="7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89" name="Freeform 120"/>
            <p:cNvSpPr>
              <a:spLocks/>
            </p:cNvSpPr>
            <p:nvPr/>
          </p:nvSpPr>
          <p:spPr bwMode="auto">
            <a:xfrm>
              <a:off x="5998894" y="2975392"/>
              <a:ext cx="2226297" cy="1939859"/>
            </a:xfrm>
            <a:custGeom>
              <a:avLst/>
              <a:gdLst>
                <a:gd name="T0" fmla="*/ 330 w 404"/>
                <a:gd name="T1" fmla="*/ 100 h 351"/>
                <a:gd name="T2" fmla="*/ 202 w 404"/>
                <a:gd name="T3" fmla="*/ 0 h 351"/>
                <a:gd name="T4" fmla="*/ 74 w 404"/>
                <a:gd name="T5" fmla="*/ 100 h 351"/>
                <a:gd name="T6" fmla="*/ 0 w 404"/>
                <a:gd name="T7" fmla="*/ 219 h 351"/>
                <a:gd name="T8" fmla="*/ 132 w 404"/>
                <a:gd name="T9" fmla="*/ 351 h 351"/>
                <a:gd name="T10" fmla="*/ 186 w 404"/>
                <a:gd name="T11" fmla="*/ 339 h 351"/>
                <a:gd name="T12" fmla="*/ 187 w 404"/>
                <a:gd name="T13" fmla="*/ 326 h 351"/>
                <a:gd name="T14" fmla="*/ 167 w 404"/>
                <a:gd name="T15" fmla="*/ 302 h 351"/>
                <a:gd name="T16" fmla="*/ 132 w 404"/>
                <a:gd name="T17" fmla="*/ 309 h 351"/>
                <a:gd name="T18" fmla="*/ 42 w 404"/>
                <a:gd name="T19" fmla="*/ 219 h 351"/>
                <a:gd name="T20" fmla="*/ 92 w 404"/>
                <a:gd name="T21" fmla="*/ 138 h 351"/>
                <a:gd name="T22" fmla="*/ 110 w 404"/>
                <a:gd name="T23" fmla="*/ 129 h 351"/>
                <a:gd name="T24" fmla="*/ 114 w 404"/>
                <a:gd name="T25" fmla="*/ 110 h 351"/>
                <a:gd name="T26" fmla="*/ 202 w 404"/>
                <a:gd name="T27" fmla="*/ 42 h 351"/>
                <a:gd name="T28" fmla="*/ 290 w 404"/>
                <a:gd name="T29" fmla="*/ 110 h 351"/>
                <a:gd name="T30" fmla="*/ 295 w 404"/>
                <a:gd name="T31" fmla="*/ 129 h 351"/>
                <a:gd name="T32" fmla="*/ 312 w 404"/>
                <a:gd name="T33" fmla="*/ 138 h 351"/>
                <a:gd name="T34" fmla="*/ 362 w 404"/>
                <a:gd name="T35" fmla="*/ 219 h 351"/>
                <a:gd name="T36" fmla="*/ 272 w 404"/>
                <a:gd name="T37" fmla="*/ 309 h 351"/>
                <a:gd name="T38" fmla="*/ 237 w 404"/>
                <a:gd name="T39" fmla="*/ 302 h 351"/>
                <a:gd name="T40" fmla="*/ 217 w 404"/>
                <a:gd name="T41" fmla="*/ 326 h 351"/>
                <a:gd name="T42" fmla="*/ 218 w 404"/>
                <a:gd name="T43" fmla="*/ 339 h 351"/>
                <a:gd name="T44" fmla="*/ 272 w 404"/>
                <a:gd name="T45" fmla="*/ 351 h 351"/>
                <a:gd name="T46" fmla="*/ 404 w 404"/>
                <a:gd name="T47" fmla="*/ 219 h 351"/>
                <a:gd name="T48" fmla="*/ 330 w 404"/>
                <a:gd name="T49" fmla="*/ 10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04" h="351">
                  <a:moveTo>
                    <a:pt x="330" y="100"/>
                  </a:moveTo>
                  <a:cubicBezTo>
                    <a:pt x="316" y="43"/>
                    <a:pt x="264" y="0"/>
                    <a:pt x="202" y="0"/>
                  </a:cubicBezTo>
                  <a:cubicBezTo>
                    <a:pt x="140" y="0"/>
                    <a:pt x="88" y="43"/>
                    <a:pt x="74" y="100"/>
                  </a:cubicBezTo>
                  <a:cubicBezTo>
                    <a:pt x="30" y="122"/>
                    <a:pt x="0" y="167"/>
                    <a:pt x="0" y="219"/>
                  </a:cubicBezTo>
                  <a:cubicBezTo>
                    <a:pt x="0" y="292"/>
                    <a:pt x="59" y="351"/>
                    <a:pt x="132" y="351"/>
                  </a:cubicBezTo>
                  <a:cubicBezTo>
                    <a:pt x="152" y="351"/>
                    <a:pt x="170" y="347"/>
                    <a:pt x="186" y="339"/>
                  </a:cubicBezTo>
                  <a:cubicBezTo>
                    <a:pt x="187" y="326"/>
                    <a:pt x="187" y="326"/>
                    <a:pt x="187" y="326"/>
                  </a:cubicBezTo>
                  <a:cubicBezTo>
                    <a:pt x="167" y="302"/>
                    <a:pt x="167" y="302"/>
                    <a:pt x="167" y="302"/>
                  </a:cubicBezTo>
                  <a:cubicBezTo>
                    <a:pt x="156" y="307"/>
                    <a:pt x="144" y="309"/>
                    <a:pt x="132" y="309"/>
                  </a:cubicBezTo>
                  <a:cubicBezTo>
                    <a:pt x="82" y="309"/>
                    <a:pt x="42" y="269"/>
                    <a:pt x="42" y="219"/>
                  </a:cubicBezTo>
                  <a:cubicBezTo>
                    <a:pt x="42" y="184"/>
                    <a:pt x="61" y="153"/>
                    <a:pt x="92" y="138"/>
                  </a:cubicBezTo>
                  <a:cubicBezTo>
                    <a:pt x="110" y="129"/>
                    <a:pt x="110" y="129"/>
                    <a:pt x="110" y="129"/>
                  </a:cubicBezTo>
                  <a:cubicBezTo>
                    <a:pt x="114" y="110"/>
                    <a:pt x="114" y="110"/>
                    <a:pt x="114" y="110"/>
                  </a:cubicBezTo>
                  <a:cubicBezTo>
                    <a:pt x="124" y="70"/>
                    <a:pt x="160" y="42"/>
                    <a:pt x="202" y="42"/>
                  </a:cubicBezTo>
                  <a:cubicBezTo>
                    <a:pt x="244" y="42"/>
                    <a:pt x="280" y="70"/>
                    <a:pt x="290" y="110"/>
                  </a:cubicBezTo>
                  <a:cubicBezTo>
                    <a:pt x="295" y="129"/>
                    <a:pt x="295" y="129"/>
                    <a:pt x="295" y="129"/>
                  </a:cubicBezTo>
                  <a:cubicBezTo>
                    <a:pt x="312" y="138"/>
                    <a:pt x="312" y="138"/>
                    <a:pt x="312" y="138"/>
                  </a:cubicBezTo>
                  <a:cubicBezTo>
                    <a:pt x="343" y="153"/>
                    <a:pt x="362" y="184"/>
                    <a:pt x="362" y="219"/>
                  </a:cubicBezTo>
                  <a:cubicBezTo>
                    <a:pt x="362" y="269"/>
                    <a:pt x="322" y="309"/>
                    <a:pt x="272" y="309"/>
                  </a:cubicBezTo>
                  <a:cubicBezTo>
                    <a:pt x="260" y="309"/>
                    <a:pt x="248" y="307"/>
                    <a:pt x="237" y="302"/>
                  </a:cubicBezTo>
                  <a:cubicBezTo>
                    <a:pt x="217" y="326"/>
                    <a:pt x="217" y="326"/>
                    <a:pt x="217" y="326"/>
                  </a:cubicBezTo>
                  <a:cubicBezTo>
                    <a:pt x="218" y="339"/>
                    <a:pt x="218" y="339"/>
                    <a:pt x="218" y="339"/>
                  </a:cubicBezTo>
                  <a:cubicBezTo>
                    <a:pt x="234" y="347"/>
                    <a:pt x="253" y="351"/>
                    <a:pt x="272" y="351"/>
                  </a:cubicBezTo>
                  <a:cubicBezTo>
                    <a:pt x="345" y="351"/>
                    <a:pt x="404" y="292"/>
                    <a:pt x="404" y="219"/>
                  </a:cubicBezTo>
                  <a:cubicBezTo>
                    <a:pt x="404" y="167"/>
                    <a:pt x="374" y="122"/>
                    <a:pt x="330" y="10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93" name="Freeform 124"/>
            <p:cNvSpPr>
              <a:spLocks/>
            </p:cNvSpPr>
            <p:nvPr/>
          </p:nvSpPr>
          <p:spPr bwMode="auto">
            <a:xfrm>
              <a:off x="6231770" y="3208268"/>
              <a:ext cx="1762874" cy="1476435"/>
            </a:xfrm>
            <a:custGeom>
              <a:avLst/>
              <a:gdLst>
                <a:gd name="T0" fmla="*/ 146 w 320"/>
                <a:gd name="T1" fmla="*/ 249 h 267"/>
                <a:gd name="T2" fmla="*/ 151 w 320"/>
                <a:gd name="T3" fmla="*/ 246 h 267"/>
                <a:gd name="T4" fmla="*/ 160 w 320"/>
                <a:gd name="T5" fmla="*/ 152 h 267"/>
                <a:gd name="T6" fmla="*/ 170 w 320"/>
                <a:gd name="T7" fmla="*/ 246 h 267"/>
                <a:gd name="T8" fmla="*/ 174 w 320"/>
                <a:gd name="T9" fmla="*/ 249 h 267"/>
                <a:gd name="T10" fmla="*/ 235 w 320"/>
                <a:gd name="T11" fmla="*/ 213 h 267"/>
                <a:gd name="T12" fmla="*/ 195 w 320"/>
                <a:gd name="T13" fmla="*/ 260 h 267"/>
                <a:gd name="T14" fmla="*/ 230 w 320"/>
                <a:gd name="T15" fmla="*/ 267 h 267"/>
                <a:gd name="T16" fmla="*/ 320 w 320"/>
                <a:gd name="T17" fmla="*/ 177 h 267"/>
                <a:gd name="T18" fmla="*/ 270 w 320"/>
                <a:gd name="T19" fmla="*/ 96 h 267"/>
                <a:gd name="T20" fmla="*/ 253 w 320"/>
                <a:gd name="T21" fmla="*/ 87 h 267"/>
                <a:gd name="T22" fmla="*/ 248 w 320"/>
                <a:gd name="T23" fmla="*/ 68 h 267"/>
                <a:gd name="T24" fmla="*/ 160 w 320"/>
                <a:gd name="T25" fmla="*/ 0 h 267"/>
                <a:gd name="T26" fmla="*/ 72 w 320"/>
                <a:gd name="T27" fmla="*/ 68 h 267"/>
                <a:gd name="T28" fmla="*/ 68 w 320"/>
                <a:gd name="T29" fmla="*/ 87 h 267"/>
                <a:gd name="T30" fmla="*/ 50 w 320"/>
                <a:gd name="T31" fmla="*/ 96 h 267"/>
                <a:gd name="T32" fmla="*/ 0 w 320"/>
                <a:gd name="T33" fmla="*/ 177 h 267"/>
                <a:gd name="T34" fmla="*/ 90 w 320"/>
                <a:gd name="T35" fmla="*/ 267 h 267"/>
                <a:gd name="T36" fmla="*/ 125 w 320"/>
                <a:gd name="T37" fmla="*/ 260 h 267"/>
                <a:gd name="T38" fmla="*/ 85 w 320"/>
                <a:gd name="T39" fmla="*/ 213 h 267"/>
                <a:gd name="T40" fmla="*/ 146 w 320"/>
                <a:gd name="T41" fmla="*/ 249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0" h="267">
                  <a:moveTo>
                    <a:pt x="146" y="249"/>
                  </a:moveTo>
                  <a:cubicBezTo>
                    <a:pt x="151" y="246"/>
                    <a:pt x="151" y="246"/>
                    <a:pt x="151" y="246"/>
                  </a:cubicBezTo>
                  <a:cubicBezTo>
                    <a:pt x="160" y="152"/>
                    <a:pt x="160" y="152"/>
                    <a:pt x="160" y="152"/>
                  </a:cubicBezTo>
                  <a:cubicBezTo>
                    <a:pt x="170" y="246"/>
                    <a:pt x="170" y="246"/>
                    <a:pt x="170" y="246"/>
                  </a:cubicBezTo>
                  <a:cubicBezTo>
                    <a:pt x="174" y="249"/>
                    <a:pt x="174" y="249"/>
                    <a:pt x="174" y="249"/>
                  </a:cubicBezTo>
                  <a:cubicBezTo>
                    <a:pt x="235" y="213"/>
                    <a:pt x="235" y="213"/>
                    <a:pt x="235" y="213"/>
                  </a:cubicBezTo>
                  <a:cubicBezTo>
                    <a:pt x="195" y="260"/>
                    <a:pt x="195" y="260"/>
                    <a:pt x="195" y="260"/>
                  </a:cubicBezTo>
                  <a:cubicBezTo>
                    <a:pt x="206" y="265"/>
                    <a:pt x="218" y="267"/>
                    <a:pt x="230" y="267"/>
                  </a:cubicBezTo>
                  <a:cubicBezTo>
                    <a:pt x="280" y="267"/>
                    <a:pt x="320" y="227"/>
                    <a:pt x="320" y="177"/>
                  </a:cubicBezTo>
                  <a:cubicBezTo>
                    <a:pt x="320" y="142"/>
                    <a:pt x="301" y="111"/>
                    <a:pt x="270" y="96"/>
                  </a:cubicBezTo>
                  <a:cubicBezTo>
                    <a:pt x="253" y="87"/>
                    <a:pt x="253" y="87"/>
                    <a:pt x="253" y="87"/>
                  </a:cubicBezTo>
                  <a:cubicBezTo>
                    <a:pt x="248" y="68"/>
                    <a:pt x="248" y="68"/>
                    <a:pt x="248" y="68"/>
                  </a:cubicBezTo>
                  <a:cubicBezTo>
                    <a:pt x="238" y="28"/>
                    <a:pt x="202" y="0"/>
                    <a:pt x="160" y="0"/>
                  </a:cubicBezTo>
                  <a:cubicBezTo>
                    <a:pt x="118" y="0"/>
                    <a:pt x="82" y="28"/>
                    <a:pt x="72" y="68"/>
                  </a:cubicBezTo>
                  <a:cubicBezTo>
                    <a:pt x="68" y="87"/>
                    <a:pt x="68" y="87"/>
                    <a:pt x="68" y="87"/>
                  </a:cubicBezTo>
                  <a:cubicBezTo>
                    <a:pt x="50" y="96"/>
                    <a:pt x="50" y="96"/>
                    <a:pt x="50" y="96"/>
                  </a:cubicBezTo>
                  <a:cubicBezTo>
                    <a:pt x="19" y="111"/>
                    <a:pt x="0" y="142"/>
                    <a:pt x="0" y="177"/>
                  </a:cubicBezTo>
                  <a:cubicBezTo>
                    <a:pt x="0" y="227"/>
                    <a:pt x="40" y="267"/>
                    <a:pt x="90" y="267"/>
                  </a:cubicBezTo>
                  <a:cubicBezTo>
                    <a:pt x="102" y="267"/>
                    <a:pt x="114" y="265"/>
                    <a:pt x="125" y="260"/>
                  </a:cubicBezTo>
                  <a:cubicBezTo>
                    <a:pt x="85" y="213"/>
                    <a:pt x="85" y="213"/>
                    <a:pt x="85" y="213"/>
                  </a:cubicBezTo>
                  <a:cubicBezTo>
                    <a:pt x="146" y="249"/>
                    <a:pt x="146" y="249"/>
                    <a:pt x="146" y="249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94" name="Freeform 125"/>
            <p:cNvSpPr>
              <a:spLocks/>
            </p:cNvSpPr>
            <p:nvPr/>
          </p:nvSpPr>
          <p:spPr bwMode="auto">
            <a:xfrm>
              <a:off x="6699851" y="4048952"/>
              <a:ext cx="826711" cy="1436846"/>
            </a:xfrm>
            <a:custGeom>
              <a:avLst/>
              <a:gdLst>
                <a:gd name="T0" fmla="*/ 260 w 355"/>
                <a:gd name="T1" fmla="*/ 256 h 617"/>
                <a:gd name="T2" fmla="*/ 355 w 355"/>
                <a:gd name="T3" fmla="*/ 145 h 617"/>
                <a:gd name="T4" fmla="*/ 210 w 355"/>
                <a:gd name="T5" fmla="*/ 230 h 617"/>
                <a:gd name="T6" fmla="*/ 201 w 355"/>
                <a:gd name="T7" fmla="*/ 235 h 617"/>
                <a:gd name="T8" fmla="*/ 201 w 355"/>
                <a:gd name="T9" fmla="*/ 223 h 617"/>
                <a:gd name="T10" fmla="*/ 177 w 355"/>
                <a:gd name="T11" fmla="*/ 0 h 617"/>
                <a:gd name="T12" fmla="*/ 156 w 355"/>
                <a:gd name="T13" fmla="*/ 223 h 617"/>
                <a:gd name="T14" fmla="*/ 153 w 355"/>
                <a:gd name="T15" fmla="*/ 235 h 617"/>
                <a:gd name="T16" fmla="*/ 144 w 355"/>
                <a:gd name="T17" fmla="*/ 230 h 617"/>
                <a:gd name="T18" fmla="*/ 0 w 355"/>
                <a:gd name="T19" fmla="*/ 145 h 617"/>
                <a:gd name="T20" fmla="*/ 94 w 355"/>
                <a:gd name="T21" fmla="*/ 256 h 617"/>
                <a:gd name="T22" fmla="*/ 142 w 355"/>
                <a:gd name="T23" fmla="*/ 313 h 617"/>
                <a:gd name="T24" fmla="*/ 139 w 355"/>
                <a:gd name="T25" fmla="*/ 346 h 617"/>
                <a:gd name="T26" fmla="*/ 123 w 355"/>
                <a:gd name="T27" fmla="*/ 617 h 617"/>
                <a:gd name="T28" fmla="*/ 232 w 355"/>
                <a:gd name="T29" fmla="*/ 617 h 617"/>
                <a:gd name="T30" fmla="*/ 215 w 355"/>
                <a:gd name="T31" fmla="*/ 346 h 617"/>
                <a:gd name="T32" fmla="*/ 213 w 355"/>
                <a:gd name="T33" fmla="*/ 313 h 617"/>
                <a:gd name="T34" fmla="*/ 260 w 355"/>
                <a:gd name="T35" fmla="*/ 256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55" h="617">
                  <a:moveTo>
                    <a:pt x="260" y="256"/>
                  </a:moveTo>
                  <a:lnTo>
                    <a:pt x="355" y="145"/>
                  </a:lnTo>
                  <a:lnTo>
                    <a:pt x="210" y="230"/>
                  </a:lnTo>
                  <a:lnTo>
                    <a:pt x="201" y="235"/>
                  </a:lnTo>
                  <a:lnTo>
                    <a:pt x="201" y="223"/>
                  </a:lnTo>
                  <a:lnTo>
                    <a:pt x="177" y="0"/>
                  </a:lnTo>
                  <a:lnTo>
                    <a:pt x="156" y="223"/>
                  </a:lnTo>
                  <a:lnTo>
                    <a:pt x="153" y="235"/>
                  </a:lnTo>
                  <a:lnTo>
                    <a:pt x="144" y="230"/>
                  </a:lnTo>
                  <a:lnTo>
                    <a:pt x="0" y="145"/>
                  </a:lnTo>
                  <a:lnTo>
                    <a:pt x="94" y="256"/>
                  </a:lnTo>
                  <a:lnTo>
                    <a:pt x="142" y="313"/>
                  </a:lnTo>
                  <a:lnTo>
                    <a:pt x="139" y="346"/>
                  </a:lnTo>
                  <a:lnTo>
                    <a:pt x="123" y="617"/>
                  </a:lnTo>
                  <a:lnTo>
                    <a:pt x="232" y="617"/>
                  </a:lnTo>
                  <a:lnTo>
                    <a:pt x="215" y="346"/>
                  </a:lnTo>
                  <a:lnTo>
                    <a:pt x="213" y="313"/>
                  </a:lnTo>
                  <a:lnTo>
                    <a:pt x="260" y="256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07" name="Freeform 138"/>
            <p:cNvSpPr>
              <a:spLocks/>
            </p:cNvSpPr>
            <p:nvPr/>
          </p:nvSpPr>
          <p:spPr bwMode="auto">
            <a:xfrm>
              <a:off x="9436148" y="3203611"/>
              <a:ext cx="2023695" cy="1762873"/>
            </a:xfrm>
            <a:custGeom>
              <a:avLst/>
              <a:gdLst>
                <a:gd name="T0" fmla="*/ 300 w 367"/>
                <a:gd name="T1" fmla="*/ 92 h 319"/>
                <a:gd name="T2" fmla="*/ 184 w 367"/>
                <a:gd name="T3" fmla="*/ 0 h 319"/>
                <a:gd name="T4" fmla="*/ 67 w 367"/>
                <a:gd name="T5" fmla="*/ 92 h 319"/>
                <a:gd name="T6" fmla="*/ 0 w 367"/>
                <a:gd name="T7" fmla="*/ 199 h 319"/>
                <a:gd name="T8" fmla="*/ 120 w 367"/>
                <a:gd name="T9" fmla="*/ 319 h 319"/>
                <a:gd name="T10" fmla="*/ 169 w 367"/>
                <a:gd name="T11" fmla="*/ 309 h 319"/>
                <a:gd name="T12" fmla="*/ 170 w 367"/>
                <a:gd name="T13" fmla="*/ 296 h 319"/>
                <a:gd name="T14" fmla="*/ 152 w 367"/>
                <a:gd name="T15" fmla="*/ 275 h 319"/>
                <a:gd name="T16" fmla="*/ 120 w 367"/>
                <a:gd name="T17" fmla="*/ 281 h 319"/>
                <a:gd name="T18" fmla="*/ 38 w 367"/>
                <a:gd name="T19" fmla="*/ 199 h 319"/>
                <a:gd name="T20" fmla="*/ 84 w 367"/>
                <a:gd name="T21" fmla="*/ 125 h 319"/>
                <a:gd name="T22" fmla="*/ 100 w 367"/>
                <a:gd name="T23" fmla="*/ 118 h 319"/>
                <a:gd name="T24" fmla="*/ 104 w 367"/>
                <a:gd name="T25" fmla="*/ 101 h 319"/>
                <a:gd name="T26" fmla="*/ 184 w 367"/>
                <a:gd name="T27" fmla="*/ 38 h 319"/>
                <a:gd name="T28" fmla="*/ 263 w 367"/>
                <a:gd name="T29" fmla="*/ 101 h 319"/>
                <a:gd name="T30" fmla="*/ 268 w 367"/>
                <a:gd name="T31" fmla="*/ 118 h 319"/>
                <a:gd name="T32" fmla="*/ 283 w 367"/>
                <a:gd name="T33" fmla="*/ 125 h 319"/>
                <a:gd name="T34" fmla="*/ 329 w 367"/>
                <a:gd name="T35" fmla="*/ 199 h 319"/>
                <a:gd name="T36" fmla="*/ 247 w 367"/>
                <a:gd name="T37" fmla="*/ 281 h 319"/>
                <a:gd name="T38" fmla="*/ 216 w 367"/>
                <a:gd name="T39" fmla="*/ 275 h 319"/>
                <a:gd name="T40" fmla="*/ 197 w 367"/>
                <a:gd name="T41" fmla="*/ 296 h 319"/>
                <a:gd name="T42" fmla="*/ 198 w 367"/>
                <a:gd name="T43" fmla="*/ 309 h 319"/>
                <a:gd name="T44" fmla="*/ 247 w 367"/>
                <a:gd name="T45" fmla="*/ 319 h 319"/>
                <a:gd name="T46" fmla="*/ 367 w 367"/>
                <a:gd name="T47" fmla="*/ 199 h 319"/>
                <a:gd name="T48" fmla="*/ 300 w 367"/>
                <a:gd name="T49" fmla="*/ 92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67" h="319">
                  <a:moveTo>
                    <a:pt x="300" y="92"/>
                  </a:moveTo>
                  <a:cubicBezTo>
                    <a:pt x="287" y="39"/>
                    <a:pt x="240" y="0"/>
                    <a:pt x="184" y="0"/>
                  </a:cubicBezTo>
                  <a:cubicBezTo>
                    <a:pt x="127" y="0"/>
                    <a:pt x="80" y="39"/>
                    <a:pt x="67" y="92"/>
                  </a:cubicBezTo>
                  <a:cubicBezTo>
                    <a:pt x="28" y="111"/>
                    <a:pt x="0" y="152"/>
                    <a:pt x="0" y="199"/>
                  </a:cubicBezTo>
                  <a:cubicBezTo>
                    <a:pt x="0" y="265"/>
                    <a:pt x="54" y="319"/>
                    <a:pt x="120" y="319"/>
                  </a:cubicBezTo>
                  <a:cubicBezTo>
                    <a:pt x="138" y="319"/>
                    <a:pt x="154" y="315"/>
                    <a:pt x="169" y="309"/>
                  </a:cubicBezTo>
                  <a:cubicBezTo>
                    <a:pt x="170" y="296"/>
                    <a:pt x="170" y="296"/>
                    <a:pt x="170" y="296"/>
                  </a:cubicBezTo>
                  <a:cubicBezTo>
                    <a:pt x="152" y="275"/>
                    <a:pt x="152" y="275"/>
                    <a:pt x="152" y="275"/>
                  </a:cubicBezTo>
                  <a:cubicBezTo>
                    <a:pt x="142" y="279"/>
                    <a:pt x="131" y="281"/>
                    <a:pt x="120" y="281"/>
                  </a:cubicBezTo>
                  <a:cubicBezTo>
                    <a:pt x="75" y="281"/>
                    <a:pt x="38" y="244"/>
                    <a:pt x="38" y="199"/>
                  </a:cubicBezTo>
                  <a:cubicBezTo>
                    <a:pt x="38" y="168"/>
                    <a:pt x="56" y="139"/>
                    <a:pt x="84" y="125"/>
                  </a:cubicBezTo>
                  <a:cubicBezTo>
                    <a:pt x="100" y="118"/>
                    <a:pt x="100" y="118"/>
                    <a:pt x="100" y="118"/>
                  </a:cubicBezTo>
                  <a:cubicBezTo>
                    <a:pt x="104" y="101"/>
                    <a:pt x="104" y="101"/>
                    <a:pt x="104" y="101"/>
                  </a:cubicBezTo>
                  <a:cubicBezTo>
                    <a:pt x="113" y="64"/>
                    <a:pt x="146" y="38"/>
                    <a:pt x="184" y="38"/>
                  </a:cubicBezTo>
                  <a:cubicBezTo>
                    <a:pt x="222" y="38"/>
                    <a:pt x="254" y="64"/>
                    <a:pt x="263" y="101"/>
                  </a:cubicBezTo>
                  <a:cubicBezTo>
                    <a:pt x="268" y="118"/>
                    <a:pt x="268" y="118"/>
                    <a:pt x="268" y="118"/>
                  </a:cubicBezTo>
                  <a:cubicBezTo>
                    <a:pt x="283" y="125"/>
                    <a:pt x="283" y="125"/>
                    <a:pt x="283" y="125"/>
                  </a:cubicBezTo>
                  <a:cubicBezTo>
                    <a:pt x="312" y="139"/>
                    <a:pt x="329" y="168"/>
                    <a:pt x="329" y="199"/>
                  </a:cubicBezTo>
                  <a:cubicBezTo>
                    <a:pt x="329" y="244"/>
                    <a:pt x="292" y="281"/>
                    <a:pt x="247" y="281"/>
                  </a:cubicBezTo>
                  <a:cubicBezTo>
                    <a:pt x="236" y="281"/>
                    <a:pt x="226" y="279"/>
                    <a:pt x="216" y="275"/>
                  </a:cubicBezTo>
                  <a:cubicBezTo>
                    <a:pt x="197" y="296"/>
                    <a:pt x="197" y="296"/>
                    <a:pt x="197" y="296"/>
                  </a:cubicBezTo>
                  <a:cubicBezTo>
                    <a:pt x="198" y="309"/>
                    <a:pt x="198" y="309"/>
                    <a:pt x="198" y="309"/>
                  </a:cubicBezTo>
                  <a:cubicBezTo>
                    <a:pt x="213" y="315"/>
                    <a:pt x="230" y="319"/>
                    <a:pt x="247" y="319"/>
                  </a:cubicBezTo>
                  <a:cubicBezTo>
                    <a:pt x="313" y="319"/>
                    <a:pt x="367" y="265"/>
                    <a:pt x="367" y="199"/>
                  </a:cubicBezTo>
                  <a:cubicBezTo>
                    <a:pt x="367" y="152"/>
                    <a:pt x="340" y="111"/>
                    <a:pt x="300" y="9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11" name="Freeform 142"/>
            <p:cNvSpPr>
              <a:spLocks/>
            </p:cNvSpPr>
            <p:nvPr/>
          </p:nvSpPr>
          <p:spPr bwMode="auto">
            <a:xfrm>
              <a:off x="9645736" y="3413199"/>
              <a:ext cx="1604518" cy="1343696"/>
            </a:xfrm>
            <a:custGeom>
              <a:avLst/>
              <a:gdLst>
                <a:gd name="T0" fmla="*/ 133 w 291"/>
                <a:gd name="T1" fmla="*/ 226 h 243"/>
                <a:gd name="T2" fmla="*/ 137 w 291"/>
                <a:gd name="T3" fmla="*/ 224 h 243"/>
                <a:gd name="T4" fmla="*/ 146 w 291"/>
                <a:gd name="T5" fmla="*/ 138 h 243"/>
                <a:gd name="T6" fmla="*/ 154 w 291"/>
                <a:gd name="T7" fmla="*/ 224 h 243"/>
                <a:gd name="T8" fmla="*/ 159 w 291"/>
                <a:gd name="T9" fmla="*/ 226 h 243"/>
                <a:gd name="T10" fmla="*/ 214 w 291"/>
                <a:gd name="T11" fmla="*/ 194 h 243"/>
                <a:gd name="T12" fmla="*/ 178 w 291"/>
                <a:gd name="T13" fmla="*/ 237 h 243"/>
                <a:gd name="T14" fmla="*/ 209 w 291"/>
                <a:gd name="T15" fmla="*/ 243 h 243"/>
                <a:gd name="T16" fmla="*/ 291 w 291"/>
                <a:gd name="T17" fmla="*/ 161 h 243"/>
                <a:gd name="T18" fmla="*/ 245 w 291"/>
                <a:gd name="T19" fmla="*/ 87 h 243"/>
                <a:gd name="T20" fmla="*/ 230 w 291"/>
                <a:gd name="T21" fmla="*/ 80 h 243"/>
                <a:gd name="T22" fmla="*/ 225 w 291"/>
                <a:gd name="T23" fmla="*/ 63 h 243"/>
                <a:gd name="T24" fmla="*/ 146 w 291"/>
                <a:gd name="T25" fmla="*/ 0 h 243"/>
                <a:gd name="T26" fmla="*/ 66 w 291"/>
                <a:gd name="T27" fmla="*/ 63 h 243"/>
                <a:gd name="T28" fmla="*/ 62 w 291"/>
                <a:gd name="T29" fmla="*/ 80 h 243"/>
                <a:gd name="T30" fmla="*/ 46 w 291"/>
                <a:gd name="T31" fmla="*/ 87 h 243"/>
                <a:gd name="T32" fmla="*/ 0 w 291"/>
                <a:gd name="T33" fmla="*/ 161 h 243"/>
                <a:gd name="T34" fmla="*/ 82 w 291"/>
                <a:gd name="T35" fmla="*/ 243 h 243"/>
                <a:gd name="T36" fmla="*/ 114 w 291"/>
                <a:gd name="T37" fmla="*/ 237 h 243"/>
                <a:gd name="T38" fmla="*/ 77 w 291"/>
                <a:gd name="T39" fmla="*/ 194 h 243"/>
                <a:gd name="T40" fmla="*/ 133 w 291"/>
                <a:gd name="T41" fmla="*/ 226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91" h="243">
                  <a:moveTo>
                    <a:pt x="133" y="226"/>
                  </a:moveTo>
                  <a:cubicBezTo>
                    <a:pt x="137" y="224"/>
                    <a:pt x="137" y="224"/>
                    <a:pt x="137" y="224"/>
                  </a:cubicBezTo>
                  <a:cubicBezTo>
                    <a:pt x="146" y="138"/>
                    <a:pt x="146" y="138"/>
                    <a:pt x="146" y="138"/>
                  </a:cubicBezTo>
                  <a:cubicBezTo>
                    <a:pt x="154" y="224"/>
                    <a:pt x="154" y="224"/>
                    <a:pt x="154" y="224"/>
                  </a:cubicBezTo>
                  <a:cubicBezTo>
                    <a:pt x="159" y="226"/>
                    <a:pt x="159" y="226"/>
                    <a:pt x="159" y="226"/>
                  </a:cubicBezTo>
                  <a:cubicBezTo>
                    <a:pt x="214" y="194"/>
                    <a:pt x="214" y="194"/>
                    <a:pt x="214" y="194"/>
                  </a:cubicBezTo>
                  <a:cubicBezTo>
                    <a:pt x="178" y="237"/>
                    <a:pt x="178" y="237"/>
                    <a:pt x="178" y="237"/>
                  </a:cubicBezTo>
                  <a:cubicBezTo>
                    <a:pt x="188" y="241"/>
                    <a:pt x="198" y="243"/>
                    <a:pt x="209" y="243"/>
                  </a:cubicBezTo>
                  <a:cubicBezTo>
                    <a:pt x="254" y="243"/>
                    <a:pt x="291" y="206"/>
                    <a:pt x="291" y="161"/>
                  </a:cubicBezTo>
                  <a:cubicBezTo>
                    <a:pt x="291" y="130"/>
                    <a:pt x="274" y="101"/>
                    <a:pt x="245" y="87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16" y="26"/>
                    <a:pt x="184" y="0"/>
                    <a:pt x="146" y="0"/>
                  </a:cubicBezTo>
                  <a:cubicBezTo>
                    <a:pt x="108" y="0"/>
                    <a:pt x="75" y="26"/>
                    <a:pt x="66" y="63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46" y="87"/>
                    <a:pt x="46" y="87"/>
                    <a:pt x="46" y="87"/>
                  </a:cubicBezTo>
                  <a:cubicBezTo>
                    <a:pt x="18" y="101"/>
                    <a:pt x="0" y="130"/>
                    <a:pt x="0" y="161"/>
                  </a:cubicBezTo>
                  <a:cubicBezTo>
                    <a:pt x="0" y="206"/>
                    <a:pt x="37" y="243"/>
                    <a:pt x="82" y="243"/>
                  </a:cubicBezTo>
                  <a:cubicBezTo>
                    <a:pt x="93" y="243"/>
                    <a:pt x="104" y="241"/>
                    <a:pt x="114" y="237"/>
                  </a:cubicBezTo>
                  <a:cubicBezTo>
                    <a:pt x="77" y="194"/>
                    <a:pt x="77" y="194"/>
                    <a:pt x="77" y="194"/>
                  </a:cubicBezTo>
                  <a:cubicBezTo>
                    <a:pt x="133" y="226"/>
                    <a:pt x="133" y="226"/>
                    <a:pt x="133" y="226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12" name="Freeform 143"/>
            <p:cNvSpPr>
              <a:spLocks/>
            </p:cNvSpPr>
            <p:nvPr/>
          </p:nvSpPr>
          <p:spPr bwMode="auto">
            <a:xfrm>
              <a:off x="10071900" y="4174705"/>
              <a:ext cx="754519" cy="1311093"/>
            </a:xfrm>
            <a:custGeom>
              <a:avLst/>
              <a:gdLst>
                <a:gd name="T0" fmla="*/ 238 w 324"/>
                <a:gd name="T1" fmla="*/ 235 h 563"/>
                <a:gd name="T2" fmla="*/ 324 w 324"/>
                <a:gd name="T3" fmla="*/ 133 h 563"/>
                <a:gd name="T4" fmla="*/ 194 w 324"/>
                <a:gd name="T5" fmla="*/ 209 h 563"/>
                <a:gd name="T6" fmla="*/ 184 w 324"/>
                <a:gd name="T7" fmla="*/ 216 h 563"/>
                <a:gd name="T8" fmla="*/ 182 w 324"/>
                <a:gd name="T9" fmla="*/ 205 h 563"/>
                <a:gd name="T10" fmla="*/ 163 w 324"/>
                <a:gd name="T11" fmla="*/ 0 h 563"/>
                <a:gd name="T12" fmla="*/ 141 w 324"/>
                <a:gd name="T13" fmla="*/ 205 h 563"/>
                <a:gd name="T14" fmla="*/ 141 w 324"/>
                <a:gd name="T15" fmla="*/ 216 h 563"/>
                <a:gd name="T16" fmla="*/ 132 w 324"/>
                <a:gd name="T17" fmla="*/ 209 h 563"/>
                <a:gd name="T18" fmla="*/ 0 w 324"/>
                <a:gd name="T19" fmla="*/ 133 h 563"/>
                <a:gd name="T20" fmla="*/ 87 w 324"/>
                <a:gd name="T21" fmla="*/ 235 h 563"/>
                <a:gd name="T22" fmla="*/ 130 w 324"/>
                <a:gd name="T23" fmla="*/ 285 h 563"/>
                <a:gd name="T24" fmla="*/ 127 w 324"/>
                <a:gd name="T25" fmla="*/ 316 h 563"/>
                <a:gd name="T26" fmla="*/ 113 w 324"/>
                <a:gd name="T27" fmla="*/ 563 h 563"/>
                <a:gd name="T28" fmla="*/ 210 w 324"/>
                <a:gd name="T29" fmla="*/ 563 h 563"/>
                <a:gd name="T30" fmla="*/ 196 w 324"/>
                <a:gd name="T31" fmla="*/ 316 h 563"/>
                <a:gd name="T32" fmla="*/ 194 w 324"/>
                <a:gd name="T33" fmla="*/ 288 h 563"/>
                <a:gd name="T34" fmla="*/ 238 w 324"/>
                <a:gd name="T35" fmla="*/ 235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24" h="563">
                  <a:moveTo>
                    <a:pt x="238" y="235"/>
                  </a:moveTo>
                  <a:lnTo>
                    <a:pt x="324" y="133"/>
                  </a:lnTo>
                  <a:lnTo>
                    <a:pt x="194" y="209"/>
                  </a:lnTo>
                  <a:lnTo>
                    <a:pt x="184" y="216"/>
                  </a:lnTo>
                  <a:lnTo>
                    <a:pt x="182" y="205"/>
                  </a:lnTo>
                  <a:lnTo>
                    <a:pt x="163" y="0"/>
                  </a:lnTo>
                  <a:lnTo>
                    <a:pt x="141" y="205"/>
                  </a:lnTo>
                  <a:lnTo>
                    <a:pt x="141" y="216"/>
                  </a:lnTo>
                  <a:lnTo>
                    <a:pt x="132" y="209"/>
                  </a:lnTo>
                  <a:lnTo>
                    <a:pt x="0" y="133"/>
                  </a:lnTo>
                  <a:lnTo>
                    <a:pt x="87" y="235"/>
                  </a:lnTo>
                  <a:lnTo>
                    <a:pt x="130" y="285"/>
                  </a:lnTo>
                  <a:lnTo>
                    <a:pt x="127" y="316"/>
                  </a:lnTo>
                  <a:lnTo>
                    <a:pt x="113" y="563"/>
                  </a:lnTo>
                  <a:lnTo>
                    <a:pt x="210" y="563"/>
                  </a:lnTo>
                  <a:lnTo>
                    <a:pt x="196" y="316"/>
                  </a:lnTo>
                  <a:lnTo>
                    <a:pt x="194" y="288"/>
                  </a:lnTo>
                  <a:lnTo>
                    <a:pt x="238" y="23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36" name="Oval 167"/>
            <p:cNvSpPr>
              <a:spLocks noChangeArrowheads="1"/>
            </p:cNvSpPr>
            <p:nvPr/>
          </p:nvSpPr>
          <p:spPr bwMode="auto">
            <a:xfrm>
              <a:off x="4517800" y="3280460"/>
              <a:ext cx="1327395" cy="133205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37" name="Freeform 168"/>
            <p:cNvSpPr>
              <a:spLocks/>
            </p:cNvSpPr>
            <p:nvPr/>
          </p:nvSpPr>
          <p:spPr bwMode="auto">
            <a:xfrm>
              <a:off x="4808896" y="3804432"/>
              <a:ext cx="721917" cy="1681366"/>
            </a:xfrm>
            <a:custGeom>
              <a:avLst/>
              <a:gdLst>
                <a:gd name="T0" fmla="*/ 310 w 310"/>
                <a:gd name="T1" fmla="*/ 128 h 722"/>
                <a:gd name="T2" fmla="*/ 178 w 310"/>
                <a:gd name="T3" fmla="*/ 204 h 722"/>
                <a:gd name="T4" fmla="*/ 159 w 310"/>
                <a:gd name="T5" fmla="*/ 0 h 722"/>
                <a:gd name="T6" fmla="*/ 137 w 310"/>
                <a:gd name="T7" fmla="*/ 204 h 722"/>
                <a:gd name="T8" fmla="*/ 0 w 310"/>
                <a:gd name="T9" fmla="*/ 128 h 722"/>
                <a:gd name="T10" fmla="*/ 119 w 310"/>
                <a:gd name="T11" fmla="*/ 273 h 722"/>
                <a:gd name="T12" fmla="*/ 119 w 310"/>
                <a:gd name="T13" fmla="*/ 722 h 722"/>
                <a:gd name="T14" fmla="*/ 185 w 310"/>
                <a:gd name="T15" fmla="*/ 722 h 722"/>
                <a:gd name="T16" fmla="*/ 185 w 310"/>
                <a:gd name="T17" fmla="*/ 273 h 722"/>
                <a:gd name="T18" fmla="*/ 310 w 310"/>
                <a:gd name="T19" fmla="*/ 128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0" h="722">
                  <a:moveTo>
                    <a:pt x="310" y="128"/>
                  </a:moveTo>
                  <a:lnTo>
                    <a:pt x="178" y="204"/>
                  </a:lnTo>
                  <a:lnTo>
                    <a:pt x="159" y="0"/>
                  </a:lnTo>
                  <a:lnTo>
                    <a:pt x="137" y="204"/>
                  </a:lnTo>
                  <a:lnTo>
                    <a:pt x="0" y="128"/>
                  </a:lnTo>
                  <a:lnTo>
                    <a:pt x="119" y="273"/>
                  </a:lnTo>
                  <a:lnTo>
                    <a:pt x="119" y="722"/>
                  </a:lnTo>
                  <a:lnTo>
                    <a:pt x="185" y="722"/>
                  </a:lnTo>
                  <a:lnTo>
                    <a:pt x="185" y="273"/>
                  </a:lnTo>
                  <a:lnTo>
                    <a:pt x="310" y="12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sp>
        <p:nvSpPr>
          <p:cNvPr id="271" name="Freeform 202"/>
          <p:cNvSpPr>
            <a:spLocks/>
          </p:cNvSpPr>
          <p:nvPr/>
        </p:nvSpPr>
        <p:spPr bwMode="auto">
          <a:xfrm>
            <a:off x="6527523" y="4910870"/>
            <a:ext cx="44246" cy="60548"/>
          </a:xfrm>
          <a:custGeom>
            <a:avLst/>
            <a:gdLst>
              <a:gd name="T0" fmla="*/ 0 w 8"/>
              <a:gd name="T1" fmla="*/ 0 h 11"/>
              <a:gd name="T2" fmla="*/ 0 w 8"/>
              <a:gd name="T3" fmla="*/ 0 h 11"/>
              <a:gd name="T4" fmla="*/ 0 w 8"/>
              <a:gd name="T5" fmla="*/ 0 h 11"/>
              <a:gd name="T6" fmla="*/ 8 w 8"/>
              <a:gd name="T7" fmla="*/ 11 h 11"/>
              <a:gd name="T8" fmla="*/ 8 w 8"/>
              <a:gd name="T9" fmla="*/ 10 h 11"/>
              <a:gd name="T10" fmla="*/ 0 w 8"/>
              <a:gd name="T11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1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4" y="5"/>
                  <a:pt x="8" y="11"/>
                </a:cubicBezTo>
                <a:cubicBezTo>
                  <a:pt x="8" y="10"/>
                  <a:pt x="8" y="10"/>
                  <a:pt x="8" y="10"/>
                </a:cubicBezTo>
                <a:cubicBezTo>
                  <a:pt x="3" y="4"/>
                  <a:pt x="0" y="0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272" name="Freeform 203"/>
          <p:cNvSpPr>
            <a:spLocks/>
          </p:cNvSpPr>
          <p:nvPr/>
        </p:nvSpPr>
        <p:spPr bwMode="auto">
          <a:xfrm>
            <a:off x="6571769" y="4964431"/>
            <a:ext cx="93151" cy="128082"/>
          </a:xfrm>
          <a:custGeom>
            <a:avLst/>
            <a:gdLst>
              <a:gd name="T0" fmla="*/ 0 w 17"/>
              <a:gd name="T1" fmla="*/ 0 h 23"/>
              <a:gd name="T2" fmla="*/ 0 w 17"/>
              <a:gd name="T3" fmla="*/ 1 h 23"/>
              <a:gd name="T4" fmla="*/ 17 w 17"/>
              <a:gd name="T5" fmla="*/ 23 h 23"/>
              <a:gd name="T6" fmla="*/ 17 w 17"/>
              <a:gd name="T7" fmla="*/ 22 h 23"/>
              <a:gd name="T8" fmla="*/ 0 w 17"/>
              <a:gd name="T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" h="23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5" y="6"/>
                  <a:pt x="10" y="14"/>
                  <a:pt x="17" y="23"/>
                </a:cubicBezTo>
                <a:cubicBezTo>
                  <a:pt x="17" y="22"/>
                  <a:pt x="17" y="22"/>
                  <a:pt x="17" y="22"/>
                </a:cubicBezTo>
                <a:cubicBezTo>
                  <a:pt x="10" y="13"/>
                  <a:pt x="5" y="6"/>
                  <a:pt x="0" y="0"/>
                </a:cubicBezTo>
              </a:path>
            </a:pathLst>
          </a:custGeom>
          <a:solidFill>
            <a:srgbClr val="96935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273" name="Freeform 204"/>
          <p:cNvSpPr>
            <a:spLocks/>
          </p:cNvSpPr>
          <p:nvPr/>
        </p:nvSpPr>
        <p:spPr bwMode="auto">
          <a:xfrm>
            <a:off x="6664920" y="5085527"/>
            <a:ext cx="104794" cy="144383"/>
          </a:xfrm>
          <a:custGeom>
            <a:avLst/>
            <a:gdLst>
              <a:gd name="T0" fmla="*/ 0 w 19"/>
              <a:gd name="T1" fmla="*/ 0 h 26"/>
              <a:gd name="T2" fmla="*/ 0 w 19"/>
              <a:gd name="T3" fmla="*/ 1 h 26"/>
              <a:gd name="T4" fmla="*/ 18 w 19"/>
              <a:gd name="T5" fmla="*/ 26 h 26"/>
              <a:gd name="T6" fmla="*/ 19 w 19"/>
              <a:gd name="T7" fmla="*/ 26 h 26"/>
              <a:gd name="T8" fmla="*/ 0 w 19"/>
              <a:gd name="T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26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6" y="8"/>
                  <a:pt x="12" y="16"/>
                  <a:pt x="18" y="26"/>
                </a:cubicBezTo>
                <a:cubicBezTo>
                  <a:pt x="19" y="26"/>
                  <a:pt x="19" y="26"/>
                  <a:pt x="19" y="26"/>
                </a:cubicBezTo>
                <a:cubicBezTo>
                  <a:pt x="12" y="16"/>
                  <a:pt x="6" y="7"/>
                  <a:pt x="0" y="0"/>
                </a:cubicBezTo>
              </a:path>
            </a:pathLst>
          </a:custGeom>
          <a:solidFill>
            <a:srgbClr val="ABA97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2035310" y="2835283"/>
            <a:ext cx="9212586" cy="2226990"/>
            <a:chOff x="1057259" y="2744845"/>
            <a:chExt cx="11338746" cy="2740954"/>
          </a:xfrm>
        </p:grpSpPr>
        <p:sp>
          <p:nvSpPr>
            <p:cNvPr id="170" name="Freeform 101"/>
            <p:cNvSpPr>
              <a:spLocks/>
            </p:cNvSpPr>
            <p:nvPr/>
          </p:nvSpPr>
          <p:spPr bwMode="auto">
            <a:xfrm>
              <a:off x="2428900" y="3140734"/>
              <a:ext cx="2077257" cy="1809448"/>
            </a:xfrm>
            <a:custGeom>
              <a:avLst/>
              <a:gdLst>
                <a:gd name="T0" fmla="*/ 308 w 377"/>
                <a:gd name="T1" fmla="*/ 94 h 327"/>
                <a:gd name="T2" fmla="*/ 189 w 377"/>
                <a:gd name="T3" fmla="*/ 0 h 327"/>
                <a:gd name="T4" fmla="*/ 69 w 377"/>
                <a:gd name="T5" fmla="*/ 94 h 327"/>
                <a:gd name="T6" fmla="*/ 0 w 377"/>
                <a:gd name="T7" fmla="*/ 204 h 327"/>
                <a:gd name="T8" fmla="*/ 124 w 377"/>
                <a:gd name="T9" fmla="*/ 327 h 327"/>
                <a:gd name="T10" fmla="*/ 174 w 377"/>
                <a:gd name="T11" fmla="*/ 317 h 327"/>
                <a:gd name="T12" fmla="*/ 175 w 377"/>
                <a:gd name="T13" fmla="*/ 304 h 327"/>
                <a:gd name="T14" fmla="*/ 156 w 377"/>
                <a:gd name="T15" fmla="*/ 282 h 327"/>
                <a:gd name="T16" fmla="*/ 124 w 377"/>
                <a:gd name="T17" fmla="*/ 289 h 327"/>
                <a:gd name="T18" fmla="*/ 39 w 377"/>
                <a:gd name="T19" fmla="*/ 204 h 327"/>
                <a:gd name="T20" fmla="*/ 86 w 377"/>
                <a:gd name="T21" fmla="*/ 128 h 327"/>
                <a:gd name="T22" fmla="*/ 102 w 377"/>
                <a:gd name="T23" fmla="*/ 120 h 327"/>
                <a:gd name="T24" fmla="*/ 107 w 377"/>
                <a:gd name="T25" fmla="*/ 103 h 327"/>
                <a:gd name="T26" fmla="*/ 189 w 377"/>
                <a:gd name="T27" fmla="*/ 39 h 327"/>
                <a:gd name="T28" fmla="*/ 271 w 377"/>
                <a:gd name="T29" fmla="*/ 103 h 327"/>
                <a:gd name="T30" fmla="*/ 275 w 377"/>
                <a:gd name="T31" fmla="*/ 120 h 327"/>
                <a:gd name="T32" fmla="*/ 291 w 377"/>
                <a:gd name="T33" fmla="*/ 128 h 327"/>
                <a:gd name="T34" fmla="*/ 338 w 377"/>
                <a:gd name="T35" fmla="*/ 204 h 327"/>
                <a:gd name="T36" fmla="*/ 254 w 377"/>
                <a:gd name="T37" fmla="*/ 289 h 327"/>
                <a:gd name="T38" fmla="*/ 222 w 377"/>
                <a:gd name="T39" fmla="*/ 282 h 327"/>
                <a:gd name="T40" fmla="*/ 203 w 377"/>
                <a:gd name="T41" fmla="*/ 304 h 327"/>
                <a:gd name="T42" fmla="*/ 204 w 377"/>
                <a:gd name="T43" fmla="*/ 317 h 327"/>
                <a:gd name="T44" fmla="*/ 254 w 377"/>
                <a:gd name="T45" fmla="*/ 327 h 327"/>
                <a:gd name="T46" fmla="*/ 377 w 377"/>
                <a:gd name="T47" fmla="*/ 204 h 327"/>
                <a:gd name="T48" fmla="*/ 308 w 377"/>
                <a:gd name="T49" fmla="*/ 94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7" h="327">
                  <a:moveTo>
                    <a:pt x="308" y="94"/>
                  </a:moveTo>
                  <a:cubicBezTo>
                    <a:pt x="295" y="40"/>
                    <a:pt x="247" y="0"/>
                    <a:pt x="189" y="0"/>
                  </a:cubicBezTo>
                  <a:cubicBezTo>
                    <a:pt x="131" y="0"/>
                    <a:pt x="82" y="40"/>
                    <a:pt x="69" y="94"/>
                  </a:cubicBezTo>
                  <a:cubicBezTo>
                    <a:pt x="28" y="114"/>
                    <a:pt x="0" y="156"/>
                    <a:pt x="0" y="204"/>
                  </a:cubicBezTo>
                  <a:cubicBezTo>
                    <a:pt x="0" y="272"/>
                    <a:pt x="56" y="327"/>
                    <a:pt x="124" y="327"/>
                  </a:cubicBezTo>
                  <a:cubicBezTo>
                    <a:pt x="142" y="327"/>
                    <a:pt x="159" y="324"/>
                    <a:pt x="174" y="317"/>
                  </a:cubicBezTo>
                  <a:cubicBezTo>
                    <a:pt x="175" y="304"/>
                    <a:pt x="175" y="304"/>
                    <a:pt x="175" y="304"/>
                  </a:cubicBezTo>
                  <a:cubicBezTo>
                    <a:pt x="156" y="282"/>
                    <a:pt x="156" y="282"/>
                    <a:pt x="156" y="282"/>
                  </a:cubicBezTo>
                  <a:cubicBezTo>
                    <a:pt x="146" y="286"/>
                    <a:pt x="135" y="289"/>
                    <a:pt x="124" y="289"/>
                  </a:cubicBezTo>
                  <a:cubicBezTo>
                    <a:pt x="77" y="289"/>
                    <a:pt x="39" y="251"/>
                    <a:pt x="39" y="204"/>
                  </a:cubicBezTo>
                  <a:cubicBezTo>
                    <a:pt x="39" y="172"/>
                    <a:pt x="57" y="143"/>
                    <a:pt x="86" y="128"/>
                  </a:cubicBezTo>
                  <a:cubicBezTo>
                    <a:pt x="102" y="120"/>
                    <a:pt x="102" y="120"/>
                    <a:pt x="102" y="120"/>
                  </a:cubicBezTo>
                  <a:cubicBezTo>
                    <a:pt x="107" y="103"/>
                    <a:pt x="107" y="103"/>
                    <a:pt x="107" y="103"/>
                  </a:cubicBezTo>
                  <a:cubicBezTo>
                    <a:pt x="116" y="65"/>
                    <a:pt x="150" y="39"/>
                    <a:pt x="189" y="39"/>
                  </a:cubicBezTo>
                  <a:cubicBezTo>
                    <a:pt x="228" y="39"/>
                    <a:pt x="261" y="65"/>
                    <a:pt x="271" y="103"/>
                  </a:cubicBezTo>
                  <a:cubicBezTo>
                    <a:pt x="275" y="120"/>
                    <a:pt x="275" y="120"/>
                    <a:pt x="275" y="120"/>
                  </a:cubicBezTo>
                  <a:cubicBezTo>
                    <a:pt x="291" y="128"/>
                    <a:pt x="291" y="128"/>
                    <a:pt x="291" y="128"/>
                  </a:cubicBezTo>
                  <a:cubicBezTo>
                    <a:pt x="320" y="143"/>
                    <a:pt x="338" y="172"/>
                    <a:pt x="338" y="204"/>
                  </a:cubicBezTo>
                  <a:cubicBezTo>
                    <a:pt x="338" y="251"/>
                    <a:pt x="300" y="289"/>
                    <a:pt x="254" y="289"/>
                  </a:cubicBezTo>
                  <a:cubicBezTo>
                    <a:pt x="243" y="289"/>
                    <a:pt x="232" y="286"/>
                    <a:pt x="222" y="282"/>
                  </a:cubicBezTo>
                  <a:cubicBezTo>
                    <a:pt x="203" y="304"/>
                    <a:pt x="203" y="304"/>
                    <a:pt x="203" y="304"/>
                  </a:cubicBezTo>
                  <a:cubicBezTo>
                    <a:pt x="204" y="317"/>
                    <a:pt x="204" y="317"/>
                    <a:pt x="204" y="317"/>
                  </a:cubicBezTo>
                  <a:cubicBezTo>
                    <a:pt x="219" y="324"/>
                    <a:pt x="236" y="327"/>
                    <a:pt x="254" y="327"/>
                  </a:cubicBezTo>
                  <a:cubicBezTo>
                    <a:pt x="322" y="327"/>
                    <a:pt x="377" y="272"/>
                    <a:pt x="377" y="204"/>
                  </a:cubicBezTo>
                  <a:cubicBezTo>
                    <a:pt x="377" y="156"/>
                    <a:pt x="349" y="114"/>
                    <a:pt x="308" y="94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74" name="Freeform 105"/>
            <p:cNvSpPr>
              <a:spLocks/>
            </p:cNvSpPr>
            <p:nvPr/>
          </p:nvSpPr>
          <p:spPr bwMode="auto">
            <a:xfrm>
              <a:off x="2645475" y="3357309"/>
              <a:ext cx="1646435" cy="1380956"/>
            </a:xfrm>
            <a:custGeom>
              <a:avLst/>
              <a:gdLst>
                <a:gd name="T0" fmla="*/ 136 w 299"/>
                <a:gd name="T1" fmla="*/ 232 h 250"/>
                <a:gd name="T2" fmla="*/ 141 w 299"/>
                <a:gd name="T3" fmla="*/ 230 h 250"/>
                <a:gd name="T4" fmla="*/ 150 w 299"/>
                <a:gd name="T5" fmla="*/ 142 h 250"/>
                <a:gd name="T6" fmla="*/ 159 w 299"/>
                <a:gd name="T7" fmla="*/ 230 h 250"/>
                <a:gd name="T8" fmla="*/ 163 w 299"/>
                <a:gd name="T9" fmla="*/ 232 h 250"/>
                <a:gd name="T10" fmla="*/ 220 w 299"/>
                <a:gd name="T11" fmla="*/ 199 h 250"/>
                <a:gd name="T12" fmla="*/ 183 w 299"/>
                <a:gd name="T13" fmla="*/ 243 h 250"/>
                <a:gd name="T14" fmla="*/ 215 w 299"/>
                <a:gd name="T15" fmla="*/ 250 h 250"/>
                <a:gd name="T16" fmla="*/ 299 w 299"/>
                <a:gd name="T17" fmla="*/ 165 h 250"/>
                <a:gd name="T18" fmla="*/ 252 w 299"/>
                <a:gd name="T19" fmla="*/ 89 h 250"/>
                <a:gd name="T20" fmla="*/ 236 w 299"/>
                <a:gd name="T21" fmla="*/ 81 h 250"/>
                <a:gd name="T22" fmla="*/ 232 w 299"/>
                <a:gd name="T23" fmla="*/ 64 h 250"/>
                <a:gd name="T24" fmla="*/ 150 w 299"/>
                <a:gd name="T25" fmla="*/ 0 h 250"/>
                <a:gd name="T26" fmla="*/ 68 w 299"/>
                <a:gd name="T27" fmla="*/ 64 h 250"/>
                <a:gd name="T28" fmla="*/ 63 w 299"/>
                <a:gd name="T29" fmla="*/ 81 h 250"/>
                <a:gd name="T30" fmla="*/ 47 w 299"/>
                <a:gd name="T31" fmla="*/ 89 h 250"/>
                <a:gd name="T32" fmla="*/ 0 w 299"/>
                <a:gd name="T33" fmla="*/ 165 h 250"/>
                <a:gd name="T34" fmla="*/ 85 w 299"/>
                <a:gd name="T35" fmla="*/ 250 h 250"/>
                <a:gd name="T36" fmla="*/ 117 w 299"/>
                <a:gd name="T37" fmla="*/ 243 h 250"/>
                <a:gd name="T38" fmla="*/ 79 w 299"/>
                <a:gd name="T39" fmla="*/ 199 h 250"/>
                <a:gd name="T40" fmla="*/ 136 w 299"/>
                <a:gd name="T41" fmla="*/ 232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99" h="250">
                  <a:moveTo>
                    <a:pt x="136" y="232"/>
                  </a:moveTo>
                  <a:cubicBezTo>
                    <a:pt x="141" y="230"/>
                    <a:pt x="141" y="230"/>
                    <a:pt x="141" y="230"/>
                  </a:cubicBezTo>
                  <a:cubicBezTo>
                    <a:pt x="150" y="142"/>
                    <a:pt x="150" y="142"/>
                    <a:pt x="150" y="142"/>
                  </a:cubicBezTo>
                  <a:cubicBezTo>
                    <a:pt x="159" y="230"/>
                    <a:pt x="159" y="230"/>
                    <a:pt x="159" y="230"/>
                  </a:cubicBezTo>
                  <a:cubicBezTo>
                    <a:pt x="163" y="232"/>
                    <a:pt x="163" y="232"/>
                    <a:pt x="163" y="232"/>
                  </a:cubicBezTo>
                  <a:cubicBezTo>
                    <a:pt x="220" y="199"/>
                    <a:pt x="220" y="199"/>
                    <a:pt x="220" y="199"/>
                  </a:cubicBezTo>
                  <a:cubicBezTo>
                    <a:pt x="183" y="243"/>
                    <a:pt x="183" y="243"/>
                    <a:pt x="183" y="243"/>
                  </a:cubicBezTo>
                  <a:cubicBezTo>
                    <a:pt x="193" y="247"/>
                    <a:pt x="204" y="250"/>
                    <a:pt x="215" y="250"/>
                  </a:cubicBezTo>
                  <a:cubicBezTo>
                    <a:pt x="261" y="250"/>
                    <a:pt x="299" y="212"/>
                    <a:pt x="299" y="165"/>
                  </a:cubicBezTo>
                  <a:cubicBezTo>
                    <a:pt x="299" y="133"/>
                    <a:pt x="281" y="104"/>
                    <a:pt x="252" y="89"/>
                  </a:cubicBezTo>
                  <a:cubicBezTo>
                    <a:pt x="236" y="81"/>
                    <a:pt x="236" y="81"/>
                    <a:pt x="236" y="81"/>
                  </a:cubicBezTo>
                  <a:cubicBezTo>
                    <a:pt x="232" y="64"/>
                    <a:pt x="232" y="64"/>
                    <a:pt x="232" y="64"/>
                  </a:cubicBezTo>
                  <a:cubicBezTo>
                    <a:pt x="222" y="26"/>
                    <a:pt x="189" y="0"/>
                    <a:pt x="150" y="0"/>
                  </a:cubicBezTo>
                  <a:cubicBezTo>
                    <a:pt x="111" y="0"/>
                    <a:pt x="77" y="26"/>
                    <a:pt x="68" y="64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47" y="89"/>
                    <a:pt x="47" y="89"/>
                    <a:pt x="47" y="89"/>
                  </a:cubicBezTo>
                  <a:cubicBezTo>
                    <a:pt x="18" y="104"/>
                    <a:pt x="0" y="133"/>
                    <a:pt x="0" y="165"/>
                  </a:cubicBezTo>
                  <a:cubicBezTo>
                    <a:pt x="0" y="212"/>
                    <a:pt x="38" y="250"/>
                    <a:pt x="85" y="250"/>
                  </a:cubicBezTo>
                  <a:cubicBezTo>
                    <a:pt x="96" y="250"/>
                    <a:pt x="107" y="247"/>
                    <a:pt x="117" y="243"/>
                  </a:cubicBezTo>
                  <a:cubicBezTo>
                    <a:pt x="79" y="199"/>
                    <a:pt x="79" y="199"/>
                    <a:pt x="79" y="199"/>
                  </a:cubicBezTo>
                  <a:cubicBezTo>
                    <a:pt x="136" y="232"/>
                    <a:pt x="136" y="232"/>
                    <a:pt x="136" y="23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75" name="Freeform 106"/>
            <p:cNvSpPr>
              <a:spLocks/>
            </p:cNvSpPr>
            <p:nvPr/>
          </p:nvSpPr>
          <p:spPr bwMode="auto">
            <a:xfrm>
              <a:off x="3078625" y="4142102"/>
              <a:ext cx="777807" cy="1343696"/>
            </a:xfrm>
            <a:custGeom>
              <a:avLst/>
              <a:gdLst>
                <a:gd name="T0" fmla="*/ 246 w 334"/>
                <a:gd name="T1" fmla="*/ 240 h 577"/>
                <a:gd name="T2" fmla="*/ 334 w 334"/>
                <a:gd name="T3" fmla="*/ 135 h 577"/>
                <a:gd name="T4" fmla="*/ 199 w 334"/>
                <a:gd name="T5" fmla="*/ 214 h 577"/>
                <a:gd name="T6" fmla="*/ 190 w 334"/>
                <a:gd name="T7" fmla="*/ 221 h 577"/>
                <a:gd name="T8" fmla="*/ 190 w 334"/>
                <a:gd name="T9" fmla="*/ 209 h 577"/>
                <a:gd name="T10" fmla="*/ 168 w 334"/>
                <a:gd name="T11" fmla="*/ 0 h 577"/>
                <a:gd name="T12" fmla="*/ 147 w 334"/>
                <a:gd name="T13" fmla="*/ 209 h 577"/>
                <a:gd name="T14" fmla="*/ 145 w 334"/>
                <a:gd name="T15" fmla="*/ 221 h 577"/>
                <a:gd name="T16" fmla="*/ 135 w 334"/>
                <a:gd name="T17" fmla="*/ 214 h 577"/>
                <a:gd name="T18" fmla="*/ 0 w 334"/>
                <a:gd name="T19" fmla="*/ 135 h 577"/>
                <a:gd name="T20" fmla="*/ 90 w 334"/>
                <a:gd name="T21" fmla="*/ 240 h 577"/>
                <a:gd name="T22" fmla="*/ 135 w 334"/>
                <a:gd name="T23" fmla="*/ 292 h 577"/>
                <a:gd name="T24" fmla="*/ 133 w 334"/>
                <a:gd name="T25" fmla="*/ 323 h 577"/>
                <a:gd name="T26" fmla="*/ 119 w 334"/>
                <a:gd name="T27" fmla="*/ 577 h 577"/>
                <a:gd name="T28" fmla="*/ 218 w 334"/>
                <a:gd name="T29" fmla="*/ 577 h 577"/>
                <a:gd name="T30" fmla="*/ 204 w 334"/>
                <a:gd name="T31" fmla="*/ 323 h 577"/>
                <a:gd name="T32" fmla="*/ 201 w 334"/>
                <a:gd name="T33" fmla="*/ 292 h 577"/>
                <a:gd name="T34" fmla="*/ 246 w 334"/>
                <a:gd name="T35" fmla="*/ 240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4" h="577">
                  <a:moveTo>
                    <a:pt x="246" y="240"/>
                  </a:moveTo>
                  <a:lnTo>
                    <a:pt x="334" y="135"/>
                  </a:lnTo>
                  <a:lnTo>
                    <a:pt x="199" y="214"/>
                  </a:lnTo>
                  <a:lnTo>
                    <a:pt x="190" y="221"/>
                  </a:lnTo>
                  <a:lnTo>
                    <a:pt x="190" y="209"/>
                  </a:lnTo>
                  <a:lnTo>
                    <a:pt x="168" y="0"/>
                  </a:lnTo>
                  <a:lnTo>
                    <a:pt x="147" y="209"/>
                  </a:lnTo>
                  <a:lnTo>
                    <a:pt x="145" y="221"/>
                  </a:lnTo>
                  <a:lnTo>
                    <a:pt x="135" y="214"/>
                  </a:lnTo>
                  <a:lnTo>
                    <a:pt x="0" y="135"/>
                  </a:lnTo>
                  <a:lnTo>
                    <a:pt x="90" y="240"/>
                  </a:lnTo>
                  <a:lnTo>
                    <a:pt x="135" y="292"/>
                  </a:lnTo>
                  <a:lnTo>
                    <a:pt x="133" y="323"/>
                  </a:lnTo>
                  <a:lnTo>
                    <a:pt x="119" y="577"/>
                  </a:lnTo>
                  <a:lnTo>
                    <a:pt x="218" y="577"/>
                  </a:lnTo>
                  <a:lnTo>
                    <a:pt x="204" y="323"/>
                  </a:lnTo>
                  <a:lnTo>
                    <a:pt x="201" y="292"/>
                  </a:lnTo>
                  <a:lnTo>
                    <a:pt x="246" y="240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27" name="Oval 158"/>
            <p:cNvSpPr>
              <a:spLocks noChangeArrowheads="1"/>
            </p:cNvSpPr>
            <p:nvPr/>
          </p:nvSpPr>
          <p:spPr bwMode="auto">
            <a:xfrm>
              <a:off x="1057259" y="3550596"/>
              <a:ext cx="1162053" cy="116671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28" name="Freeform 159"/>
            <p:cNvSpPr>
              <a:spLocks/>
            </p:cNvSpPr>
            <p:nvPr/>
          </p:nvSpPr>
          <p:spPr bwMode="auto">
            <a:xfrm>
              <a:off x="1315751" y="4016349"/>
              <a:ext cx="633424" cy="1469449"/>
            </a:xfrm>
            <a:custGeom>
              <a:avLst/>
              <a:gdLst>
                <a:gd name="T0" fmla="*/ 272 w 272"/>
                <a:gd name="T1" fmla="*/ 111 h 631"/>
                <a:gd name="T2" fmla="*/ 156 w 272"/>
                <a:gd name="T3" fmla="*/ 178 h 631"/>
                <a:gd name="T4" fmla="*/ 138 w 272"/>
                <a:gd name="T5" fmla="*/ 0 h 631"/>
                <a:gd name="T6" fmla="*/ 121 w 272"/>
                <a:gd name="T7" fmla="*/ 178 h 631"/>
                <a:gd name="T8" fmla="*/ 0 w 272"/>
                <a:gd name="T9" fmla="*/ 111 h 631"/>
                <a:gd name="T10" fmla="*/ 104 w 272"/>
                <a:gd name="T11" fmla="*/ 237 h 631"/>
                <a:gd name="T12" fmla="*/ 104 w 272"/>
                <a:gd name="T13" fmla="*/ 631 h 631"/>
                <a:gd name="T14" fmla="*/ 161 w 272"/>
                <a:gd name="T15" fmla="*/ 631 h 631"/>
                <a:gd name="T16" fmla="*/ 161 w 272"/>
                <a:gd name="T17" fmla="*/ 237 h 631"/>
                <a:gd name="T18" fmla="*/ 272 w 272"/>
                <a:gd name="T19" fmla="*/ 111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2" h="631">
                  <a:moveTo>
                    <a:pt x="272" y="111"/>
                  </a:moveTo>
                  <a:lnTo>
                    <a:pt x="156" y="178"/>
                  </a:lnTo>
                  <a:lnTo>
                    <a:pt x="138" y="0"/>
                  </a:lnTo>
                  <a:lnTo>
                    <a:pt x="121" y="178"/>
                  </a:lnTo>
                  <a:lnTo>
                    <a:pt x="0" y="111"/>
                  </a:lnTo>
                  <a:lnTo>
                    <a:pt x="104" y="237"/>
                  </a:lnTo>
                  <a:lnTo>
                    <a:pt x="104" y="631"/>
                  </a:lnTo>
                  <a:lnTo>
                    <a:pt x="161" y="631"/>
                  </a:lnTo>
                  <a:lnTo>
                    <a:pt x="161" y="237"/>
                  </a:lnTo>
                  <a:lnTo>
                    <a:pt x="272" y="111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52" name="Oval 183"/>
            <p:cNvSpPr>
              <a:spLocks noChangeArrowheads="1"/>
            </p:cNvSpPr>
            <p:nvPr/>
          </p:nvSpPr>
          <p:spPr bwMode="auto">
            <a:xfrm>
              <a:off x="8374232" y="3816075"/>
              <a:ext cx="1001368" cy="1006025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53" name="Freeform 184"/>
            <p:cNvSpPr>
              <a:spLocks/>
            </p:cNvSpPr>
            <p:nvPr/>
          </p:nvSpPr>
          <p:spPr bwMode="auto">
            <a:xfrm>
              <a:off x="8600122" y="4214294"/>
              <a:ext cx="540273" cy="1271504"/>
            </a:xfrm>
            <a:custGeom>
              <a:avLst/>
              <a:gdLst>
                <a:gd name="T0" fmla="*/ 232 w 232"/>
                <a:gd name="T1" fmla="*/ 97 h 546"/>
                <a:gd name="T2" fmla="*/ 132 w 232"/>
                <a:gd name="T3" fmla="*/ 154 h 546"/>
                <a:gd name="T4" fmla="*/ 118 w 232"/>
                <a:gd name="T5" fmla="*/ 0 h 546"/>
                <a:gd name="T6" fmla="*/ 102 w 232"/>
                <a:gd name="T7" fmla="*/ 154 h 546"/>
                <a:gd name="T8" fmla="*/ 0 w 232"/>
                <a:gd name="T9" fmla="*/ 97 h 546"/>
                <a:gd name="T10" fmla="*/ 90 w 232"/>
                <a:gd name="T11" fmla="*/ 207 h 546"/>
                <a:gd name="T12" fmla="*/ 90 w 232"/>
                <a:gd name="T13" fmla="*/ 546 h 546"/>
                <a:gd name="T14" fmla="*/ 137 w 232"/>
                <a:gd name="T15" fmla="*/ 546 h 546"/>
                <a:gd name="T16" fmla="*/ 137 w 232"/>
                <a:gd name="T17" fmla="*/ 207 h 546"/>
                <a:gd name="T18" fmla="*/ 232 w 232"/>
                <a:gd name="T19" fmla="*/ 97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2" h="546">
                  <a:moveTo>
                    <a:pt x="232" y="97"/>
                  </a:moveTo>
                  <a:lnTo>
                    <a:pt x="132" y="154"/>
                  </a:lnTo>
                  <a:lnTo>
                    <a:pt x="118" y="0"/>
                  </a:lnTo>
                  <a:lnTo>
                    <a:pt x="102" y="154"/>
                  </a:lnTo>
                  <a:lnTo>
                    <a:pt x="0" y="97"/>
                  </a:lnTo>
                  <a:lnTo>
                    <a:pt x="90" y="207"/>
                  </a:lnTo>
                  <a:lnTo>
                    <a:pt x="90" y="546"/>
                  </a:lnTo>
                  <a:lnTo>
                    <a:pt x="137" y="546"/>
                  </a:lnTo>
                  <a:lnTo>
                    <a:pt x="137" y="207"/>
                  </a:lnTo>
                  <a:lnTo>
                    <a:pt x="232" y="97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68" name="Freeform 199"/>
            <p:cNvSpPr>
              <a:spLocks/>
            </p:cNvSpPr>
            <p:nvPr/>
          </p:nvSpPr>
          <p:spPr bwMode="auto">
            <a:xfrm>
              <a:off x="5547114" y="2744845"/>
              <a:ext cx="1956161" cy="2000407"/>
            </a:xfrm>
            <a:custGeom>
              <a:avLst/>
              <a:gdLst>
                <a:gd name="T0" fmla="*/ 261 w 355"/>
                <a:gd name="T1" fmla="*/ 118 h 362"/>
                <a:gd name="T2" fmla="*/ 178 w 355"/>
                <a:gd name="T3" fmla="*/ 0 h 362"/>
                <a:gd name="T4" fmla="*/ 96 w 355"/>
                <a:gd name="T5" fmla="*/ 118 h 362"/>
                <a:gd name="T6" fmla="*/ 165 w 355"/>
                <a:gd name="T7" fmla="*/ 362 h 362"/>
                <a:gd name="T8" fmla="*/ 165 w 355"/>
                <a:gd name="T9" fmla="*/ 311 h 362"/>
                <a:gd name="T10" fmla="*/ 114 w 355"/>
                <a:gd name="T11" fmla="*/ 251 h 362"/>
                <a:gd name="T12" fmla="*/ 169 w 355"/>
                <a:gd name="T13" fmla="*/ 283 h 362"/>
                <a:gd name="T14" fmla="*/ 178 w 355"/>
                <a:gd name="T15" fmla="*/ 199 h 362"/>
                <a:gd name="T16" fmla="*/ 186 w 355"/>
                <a:gd name="T17" fmla="*/ 283 h 362"/>
                <a:gd name="T18" fmla="*/ 241 w 355"/>
                <a:gd name="T19" fmla="*/ 251 h 362"/>
                <a:gd name="T20" fmla="*/ 190 w 355"/>
                <a:gd name="T21" fmla="*/ 311 h 362"/>
                <a:gd name="T22" fmla="*/ 191 w 355"/>
                <a:gd name="T23" fmla="*/ 362 h 362"/>
                <a:gd name="T24" fmla="*/ 261 w 355"/>
                <a:gd name="T25" fmla="*/ 11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5" h="362">
                  <a:moveTo>
                    <a:pt x="261" y="118"/>
                  </a:moveTo>
                  <a:cubicBezTo>
                    <a:pt x="220" y="50"/>
                    <a:pt x="178" y="0"/>
                    <a:pt x="178" y="0"/>
                  </a:cubicBezTo>
                  <a:cubicBezTo>
                    <a:pt x="178" y="0"/>
                    <a:pt x="140" y="52"/>
                    <a:pt x="96" y="118"/>
                  </a:cubicBezTo>
                  <a:cubicBezTo>
                    <a:pt x="0" y="260"/>
                    <a:pt x="97" y="347"/>
                    <a:pt x="165" y="362"/>
                  </a:cubicBezTo>
                  <a:cubicBezTo>
                    <a:pt x="165" y="311"/>
                    <a:pt x="165" y="311"/>
                    <a:pt x="165" y="311"/>
                  </a:cubicBezTo>
                  <a:cubicBezTo>
                    <a:pt x="114" y="251"/>
                    <a:pt x="114" y="251"/>
                    <a:pt x="114" y="251"/>
                  </a:cubicBezTo>
                  <a:cubicBezTo>
                    <a:pt x="169" y="283"/>
                    <a:pt x="169" y="283"/>
                    <a:pt x="169" y="283"/>
                  </a:cubicBezTo>
                  <a:cubicBezTo>
                    <a:pt x="178" y="199"/>
                    <a:pt x="178" y="199"/>
                    <a:pt x="178" y="199"/>
                  </a:cubicBezTo>
                  <a:cubicBezTo>
                    <a:pt x="186" y="283"/>
                    <a:pt x="186" y="283"/>
                    <a:pt x="186" y="283"/>
                  </a:cubicBezTo>
                  <a:cubicBezTo>
                    <a:pt x="241" y="251"/>
                    <a:pt x="241" y="251"/>
                    <a:pt x="241" y="251"/>
                  </a:cubicBezTo>
                  <a:cubicBezTo>
                    <a:pt x="190" y="311"/>
                    <a:pt x="190" y="311"/>
                    <a:pt x="190" y="311"/>
                  </a:cubicBezTo>
                  <a:cubicBezTo>
                    <a:pt x="191" y="362"/>
                    <a:pt x="191" y="362"/>
                    <a:pt x="191" y="362"/>
                  </a:cubicBezTo>
                  <a:cubicBezTo>
                    <a:pt x="259" y="350"/>
                    <a:pt x="355" y="271"/>
                    <a:pt x="261" y="118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69" name="Freeform 200"/>
            <p:cNvSpPr>
              <a:spLocks/>
            </p:cNvSpPr>
            <p:nvPr/>
          </p:nvSpPr>
          <p:spPr bwMode="auto">
            <a:xfrm>
              <a:off x="6175880" y="3844020"/>
              <a:ext cx="698629" cy="1641778"/>
            </a:xfrm>
            <a:custGeom>
              <a:avLst/>
              <a:gdLst>
                <a:gd name="T0" fmla="*/ 300 w 300"/>
                <a:gd name="T1" fmla="*/ 123 h 705"/>
                <a:gd name="T2" fmla="*/ 170 w 300"/>
                <a:gd name="T3" fmla="*/ 199 h 705"/>
                <a:gd name="T4" fmla="*/ 151 w 300"/>
                <a:gd name="T5" fmla="*/ 0 h 705"/>
                <a:gd name="T6" fmla="*/ 130 w 300"/>
                <a:gd name="T7" fmla="*/ 199 h 705"/>
                <a:gd name="T8" fmla="*/ 0 w 300"/>
                <a:gd name="T9" fmla="*/ 123 h 705"/>
                <a:gd name="T10" fmla="*/ 121 w 300"/>
                <a:gd name="T11" fmla="*/ 266 h 705"/>
                <a:gd name="T12" fmla="*/ 121 w 300"/>
                <a:gd name="T13" fmla="*/ 389 h 705"/>
                <a:gd name="T14" fmla="*/ 123 w 300"/>
                <a:gd name="T15" fmla="*/ 705 h 705"/>
                <a:gd name="T16" fmla="*/ 187 w 300"/>
                <a:gd name="T17" fmla="*/ 705 h 705"/>
                <a:gd name="T18" fmla="*/ 182 w 300"/>
                <a:gd name="T19" fmla="*/ 389 h 705"/>
                <a:gd name="T20" fmla="*/ 180 w 300"/>
                <a:gd name="T21" fmla="*/ 266 h 705"/>
                <a:gd name="T22" fmla="*/ 300 w 300"/>
                <a:gd name="T23" fmla="*/ 123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0" h="705">
                  <a:moveTo>
                    <a:pt x="300" y="123"/>
                  </a:moveTo>
                  <a:lnTo>
                    <a:pt x="170" y="199"/>
                  </a:lnTo>
                  <a:lnTo>
                    <a:pt x="151" y="0"/>
                  </a:lnTo>
                  <a:lnTo>
                    <a:pt x="130" y="199"/>
                  </a:lnTo>
                  <a:lnTo>
                    <a:pt x="0" y="123"/>
                  </a:lnTo>
                  <a:lnTo>
                    <a:pt x="121" y="266"/>
                  </a:lnTo>
                  <a:lnTo>
                    <a:pt x="121" y="389"/>
                  </a:lnTo>
                  <a:lnTo>
                    <a:pt x="123" y="705"/>
                  </a:lnTo>
                  <a:lnTo>
                    <a:pt x="187" y="705"/>
                  </a:lnTo>
                  <a:lnTo>
                    <a:pt x="182" y="389"/>
                  </a:lnTo>
                  <a:lnTo>
                    <a:pt x="180" y="266"/>
                  </a:lnTo>
                  <a:lnTo>
                    <a:pt x="300" y="123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8" name="Freeform 216"/>
            <p:cNvSpPr>
              <a:spLocks/>
            </p:cNvSpPr>
            <p:nvPr/>
          </p:nvSpPr>
          <p:spPr bwMode="auto">
            <a:xfrm>
              <a:off x="10705323" y="3108132"/>
              <a:ext cx="1690682" cy="1737257"/>
            </a:xfrm>
            <a:custGeom>
              <a:avLst/>
              <a:gdLst>
                <a:gd name="T0" fmla="*/ 226 w 307"/>
                <a:gd name="T1" fmla="*/ 102 h 314"/>
                <a:gd name="T2" fmla="*/ 153 w 307"/>
                <a:gd name="T3" fmla="*/ 0 h 314"/>
                <a:gd name="T4" fmla="*/ 82 w 307"/>
                <a:gd name="T5" fmla="*/ 102 h 314"/>
                <a:gd name="T6" fmla="*/ 143 w 307"/>
                <a:gd name="T7" fmla="*/ 313 h 314"/>
                <a:gd name="T8" fmla="*/ 142 w 307"/>
                <a:gd name="T9" fmla="*/ 269 h 314"/>
                <a:gd name="T10" fmla="*/ 98 w 307"/>
                <a:gd name="T11" fmla="*/ 218 h 314"/>
                <a:gd name="T12" fmla="*/ 146 w 307"/>
                <a:gd name="T13" fmla="*/ 245 h 314"/>
                <a:gd name="T14" fmla="*/ 153 w 307"/>
                <a:gd name="T15" fmla="*/ 173 h 314"/>
                <a:gd name="T16" fmla="*/ 161 w 307"/>
                <a:gd name="T17" fmla="*/ 245 h 314"/>
                <a:gd name="T18" fmla="*/ 208 w 307"/>
                <a:gd name="T19" fmla="*/ 218 h 314"/>
                <a:gd name="T20" fmla="*/ 164 w 307"/>
                <a:gd name="T21" fmla="*/ 269 h 314"/>
                <a:gd name="T22" fmla="*/ 165 w 307"/>
                <a:gd name="T23" fmla="*/ 314 h 314"/>
                <a:gd name="T24" fmla="*/ 226 w 307"/>
                <a:gd name="T25" fmla="*/ 102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7" h="314">
                  <a:moveTo>
                    <a:pt x="226" y="102"/>
                  </a:moveTo>
                  <a:cubicBezTo>
                    <a:pt x="190" y="43"/>
                    <a:pt x="153" y="0"/>
                    <a:pt x="153" y="0"/>
                  </a:cubicBezTo>
                  <a:cubicBezTo>
                    <a:pt x="153" y="0"/>
                    <a:pt x="120" y="45"/>
                    <a:pt x="82" y="102"/>
                  </a:cubicBezTo>
                  <a:cubicBezTo>
                    <a:pt x="0" y="225"/>
                    <a:pt x="83" y="301"/>
                    <a:pt x="143" y="313"/>
                  </a:cubicBezTo>
                  <a:cubicBezTo>
                    <a:pt x="142" y="269"/>
                    <a:pt x="142" y="269"/>
                    <a:pt x="142" y="269"/>
                  </a:cubicBezTo>
                  <a:cubicBezTo>
                    <a:pt x="98" y="218"/>
                    <a:pt x="98" y="218"/>
                    <a:pt x="98" y="218"/>
                  </a:cubicBezTo>
                  <a:cubicBezTo>
                    <a:pt x="146" y="245"/>
                    <a:pt x="146" y="245"/>
                    <a:pt x="146" y="245"/>
                  </a:cubicBezTo>
                  <a:cubicBezTo>
                    <a:pt x="153" y="173"/>
                    <a:pt x="153" y="173"/>
                    <a:pt x="153" y="173"/>
                  </a:cubicBezTo>
                  <a:cubicBezTo>
                    <a:pt x="161" y="245"/>
                    <a:pt x="161" y="245"/>
                    <a:pt x="161" y="245"/>
                  </a:cubicBezTo>
                  <a:cubicBezTo>
                    <a:pt x="208" y="218"/>
                    <a:pt x="208" y="218"/>
                    <a:pt x="208" y="218"/>
                  </a:cubicBezTo>
                  <a:cubicBezTo>
                    <a:pt x="164" y="269"/>
                    <a:pt x="164" y="269"/>
                    <a:pt x="164" y="269"/>
                  </a:cubicBezTo>
                  <a:cubicBezTo>
                    <a:pt x="165" y="314"/>
                    <a:pt x="165" y="314"/>
                    <a:pt x="165" y="314"/>
                  </a:cubicBezTo>
                  <a:cubicBezTo>
                    <a:pt x="224" y="303"/>
                    <a:pt x="307" y="235"/>
                    <a:pt x="226" y="102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9" name="Freeform 217"/>
            <p:cNvSpPr>
              <a:spLocks/>
            </p:cNvSpPr>
            <p:nvPr/>
          </p:nvSpPr>
          <p:spPr bwMode="auto">
            <a:xfrm>
              <a:off x="11243267" y="4065254"/>
              <a:ext cx="607807" cy="1420545"/>
            </a:xfrm>
            <a:custGeom>
              <a:avLst/>
              <a:gdLst>
                <a:gd name="T0" fmla="*/ 261 w 261"/>
                <a:gd name="T1" fmla="*/ 107 h 610"/>
                <a:gd name="T2" fmla="*/ 149 w 261"/>
                <a:gd name="T3" fmla="*/ 171 h 610"/>
                <a:gd name="T4" fmla="*/ 131 w 261"/>
                <a:gd name="T5" fmla="*/ 0 h 610"/>
                <a:gd name="T6" fmla="*/ 114 w 261"/>
                <a:gd name="T7" fmla="*/ 171 h 610"/>
                <a:gd name="T8" fmla="*/ 0 w 261"/>
                <a:gd name="T9" fmla="*/ 107 h 610"/>
                <a:gd name="T10" fmla="*/ 105 w 261"/>
                <a:gd name="T11" fmla="*/ 228 h 610"/>
                <a:gd name="T12" fmla="*/ 107 w 261"/>
                <a:gd name="T13" fmla="*/ 337 h 610"/>
                <a:gd name="T14" fmla="*/ 107 w 261"/>
                <a:gd name="T15" fmla="*/ 610 h 610"/>
                <a:gd name="T16" fmla="*/ 164 w 261"/>
                <a:gd name="T17" fmla="*/ 610 h 610"/>
                <a:gd name="T18" fmla="*/ 159 w 261"/>
                <a:gd name="T19" fmla="*/ 337 h 610"/>
                <a:gd name="T20" fmla="*/ 157 w 261"/>
                <a:gd name="T21" fmla="*/ 230 h 610"/>
                <a:gd name="T22" fmla="*/ 261 w 261"/>
                <a:gd name="T23" fmla="*/ 107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1" h="610">
                  <a:moveTo>
                    <a:pt x="261" y="107"/>
                  </a:moveTo>
                  <a:lnTo>
                    <a:pt x="149" y="171"/>
                  </a:lnTo>
                  <a:lnTo>
                    <a:pt x="131" y="0"/>
                  </a:lnTo>
                  <a:lnTo>
                    <a:pt x="114" y="171"/>
                  </a:lnTo>
                  <a:lnTo>
                    <a:pt x="0" y="107"/>
                  </a:lnTo>
                  <a:lnTo>
                    <a:pt x="105" y="228"/>
                  </a:lnTo>
                  <a:lnTo>
                    <a:pt x="107" y="337"/>
                  </a:lnTo>
                  <a:lnTo>
                    <a:pt x="107" y="610"/>
                  </a:lnTo>
                  <a:lnTo>
                    <a:pt x="164" y="610"/>
                  </a:lnTo>
                  <a:lnTo>
                    <a:pt x="159" y="337"/>
                  </a:lnTo>
                  <a:lnTo>
                    <a:pt x="157" y="230"/>
                  </a:lnTo>
                  <a:lnTo>
                    <a:pt x="261" y="107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-4658" y="4188572"/>
            <a:ext cx="12251622" cy="912875"/>
            <a:chOff x="-4658" y="4761554"/>
            <a:chExt cx="12251622" cy="912875"/>
          </a:xfrm>
        </p:grpSpPr>
        <p:sp>
          <p:nvSpPr>
            <p:cNvPr id="28" name="Rectangle 226"/>
            <p:cNvSpPr>
              <a:spLocks noChangeArrowheads="1"/>
            </p:cNvSpPr>
            <p:nvPr/>
          </p:nvSpPr>
          <p:spPr bwMode="auto">
            <a:xfrm>
              <a:off x="-4658" y="5474155"/>
              <a:ext cx="12251622" cy="20027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0" name="Freeform 228"/>
            <p:cNvSpPr>
              <a:spLocks/>
            </p:cNvSpPr>
            <p:nvPr/>
          </p:nvSpPr>
          <p:spPr bwMode="auto">
            <a:xfrm>
              <a:off x="1315751" y="4999087"/>
              <a:ext cx="959450" cy="482054"/>
            </a:xfrm>
            <a:custGeom>
              <a:avLst/>
              <a:gdLst>
                <a:gd name="T0" fmla="*/ 174 w 174"/>
                <a:gd name="T1" fmla="*/ 87 h 87"/>
                <a:gd name="T2" fmla="*/ 174 w 174"/>
                <a:gd name="T3" fmla="*/ 87 h 87"/>
                <a:gd name="T4" fmla="*/ 87 w 174"/>
                <a:gd name="T5" fmla="*/ 0 h 87"/>
                <a:gd name="T6" fmla="*/ 0 w 174"/>
                <a:gd name="T7" fmla="*/ 87 h 87"/>
                <a:gd name="T8" fmla="*/ 0 w 174"/>
                <a:gd name="T9" fmla="*/ 87 h 87"/>
                <a:gd name="T10" fmla="*/ 174 w 174"/>
                <a:gd name="T11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4" h="87">
                  <a:moveTo>
                    <a:pt x="174" y="87"/>
                  </a:moveTo>
                  <a:cubicBezTo>
                    <a:pt x="174" y="87"/>
                    <a:pt x="174" y="87"/>
                    <a:pt x="174" y="87"/>
                  </a:cubicBezTo>
                  <a:cubicBezTo>
                    <a:pt x="174" y="39"/>
                    <a:pt x="135" y="0"/>
                    <a:pt x="87" y="0"/>
                  </a:cubicBezTo>
                  <a:cubicBezTo>
                    <a:pt x="39" y="0"/>
                    <a:pt x="0" y="39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174" y="87"/>
                    <a:pt x="174" y="87"/>
                    <a:pt x="174" y="87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5" name="Freeform 233"/>
            <p:cNvSpPr>
              <a:spLocks/>
            </p:cNvSpPr>
            <p:nvPr/>
          </p:nvSpPr>
          <p:spPr bwMode="auto">
            <a:xfrm>
              <a:off x="2142462" y="5127169"/>
              <a:ext cx="710273" cy="353972"/>
            </a:xfrm>
            <a:custGeom>
              <a:avLst/>
              <a:gdLst>
                <a:gd name="T0" fmla="*/ 129 w 129"/>
                <a:gd name="T1" fmla="*/ 64 h 64"/>
                <a:gd name="T2" fmla="*/ 129 w 129"/>
                <a:gd name="T3" fmla="*/ 64 h 64"/>
                <a:gd name="T4" fmla="*/ 64 w 129"/>
                <a:gd name="T5" fmla="*/ 0 h 64"/>
                <a:gd name="T6" fmla="*/ 0 w 129"/>
                <a:gd name="T7" fmla="*/ 64 h 64"/>
                <a:gd name="T8" fmla="*/ 0 w 129"/>
                <a:gd name="T9" fmla="*/ 64 h 64"/>
                <a:gd name="T10" fmla="*/ 129 w 129"/>
                <a:gd name="T11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9" h="64">
                  <a:moveTo>
                    <a:pt x="129" y="64"/>
                  </a:moveTo>
                  <a:cubicBezTo>
                    <a:pt x="129" y="64"/>
                    <a:pt x="129" y="64"/>
                    <a:pt x="129" y="64"/>
                  </a:cubicBezTo>
                  <a:cubicBezTo>
                    <a:pt x="129" y="29"/>
                    <a:pt x="100" y="0"/>
                    <a:pt x="64" y="0"/>
                  </a:cubicBezTo>
                  <a:cubicBezTo>
                    <a:pt x="29" y="0"/>
                    <a:pt x="0" y="29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129" y="64"/>
                    <a:pt x="129" y="64"/>
                    <a:pt x="129" y="64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0" name="Freeform 238"/>
            <p:cNvSpPr>
              <a:spLocks/>
            </p:cNvSpPr>
            <p:nvPr/>
          </p:nvSpPr>
          <p:spPr bwMode="auto">
            <a:xfrm>
              <a:off x="6005879" y="5027032"/>
              <a:ext cx="908218" cy="454109"/>
            </a:xfrm>
            <a:custGeom>
              <a:avLst/>
              <a:gdLst>
                <a:gd name="T0" fmla="*/ 165 w 165"/>
                <a:gd name="T1" fmla="*/ 82 h 82"/>
                <a:gd name="T2" fmla="*/ 165 w 165"/>
                <a:gd name="T3" fmla="*/ 82 h 82"/>
                <a:gd name="T4" fmla="*/ 83 w 165"/>
                <a:gd name="T5" fmla="*/ 0 h 82"/>
                <a:gd name="T6" fmla="*/ 0 w 165"/>
                <a:gd name="T7" fmla="*/ 82 h 82"/>
                <a:gd name="T8" fmla="*/ 0 w 165"/>
                <a:gd name="T9" fmla="*/ 82 h 82"/>
                <a:gd name="T10" fmla="*/ 165 w 165"/>
                <a:gd name="T11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5" h="82">
                  <a:moveTo>
                    <a:pt x="165" y="82"/>
                  </a:moveTo>
                  <a:cubicBezTo>
                    <a:pt x="165" y="82"/>
                    <a:pt x="165" y="82"/>
                    <a:pt x="165" y="82"/>
                  </a:cubicBezTo>
                  <a:cubicBezTo>
                    <a:pt x="165" y="37"/>
                    <a:pt x="128" y="0"/>
                    <a:pt x="83" y="0"/>
                  </a:cubicBezTo>
                  <a:cubicBezTo>
                    <a:pt x="37" y="0"/>
                    <a:pt x="0" y="37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165" y="82"/>
                    <a:pt x="165" y="82"/>
                    <a:pt x="165" y="82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9" name="Freeform 247"/>
            <p:cNvSpPr>
              <a:spLocks/>
            </p:cNvSpPr>
            <p:nvPr/>
          </p:nvSpPr>
          <p:spPr bwMode="auto">
            <a:xfrm>
              <a:off x="6874508" y="5082923"/>
              <a:ext cx="798766" cy="398218"/>
            </a:xfrm>
            <a:custGeom>
              <a:avLst/>
              <a:gdLst>
                <a:gd name="T0" fmla="*/ 145 w 145"/>
                <a:gd name="T1" fmla="*/ 72 h 72"/>
                <a:gd name="T2" fmla="*/ 145 w 145"/>
                <a:gd name="T3" fmla="*/ 72 h 72"/>
                <a:gd name="T4" fmla="*/ 73 w 145"/>
                <a:gd name="T5" fmla="*/ 0 h 72"/>
                <a:gd name="T6" fmla="*/ 0 w 145"/>
                <a:gd name="T7" fmla="*/ 72 h 72"/>
                <a:gd name="T8" fmla="*/ 0 w 145"/>
                <a:gd name="T9" fmla="*/ 72 h 72"/>
                <a:gd name="T10" fmla="*/ 145 w 145"/>
                <a:gd name="T11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72">
                  <a:moveTo>
                    <a:pt x="145" y="72"/>
                  </a:moveTo>
                  <a:cubicBezTo>
                    <a:pt x="145" y="72"/>
                    <a:pt x="145" y="72"/>
                    <a:pt x="145" y="72"/>
                  </a:cubicBezTo>
                  <a:cubicBezTo>
                    <a:pt x="145" y="32"/>
                    <a:pt x="113" y="0"/>
                    <a:pt x="73" y="0"/>
                  </a:cubicBezTo>
                  <a:cubicBezTo>
                    <a:pt x="33" y="0"/>
                    <a:pt x="0" y="3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145" y="72"/>
                    <a:pt x="145" y="72"/>
                    <a:pt x="145" y="72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53" name="Freeform 251"/>
            <p:cNvSpPr>
              <a:spLocks/>
            </p:cNvSpPr>
            <p:nvPr/>
          </p:nvSpPr>
          <p:spPr bwMode="auto">
            <a:xfrm>
              <a:off x="9717928" y="5082923"/>
              <a:ext cx="794108" cy="398218"/>
            </a:xfrm>
            <a:custGeom>
              <a:avLst/>
              <a:gdLst>
                <a:gd name="T0" fmla="*/ 144 w 144"/>
                <a:gd name="T1" fmla="*/ 72 h 72"/>
                <a:gd name="T2" fmla="*/ 144 w 144"/>
                <a:gd name="T3" fmla="*/ 72 h 72"/>
                <a:gd name="T4" fmla="*/ 72 w 144"/>
                <a:gd name="T5" fmla="*/ 0 h 72"/>
                <a:gd name="T6" fmla="*/ 0 w 144"/>
                <a:gd name="T7" fmla="*/ 72 h 72"/>
                <a:gd name="T8" fmla="*/ 0 w 144"/>
                <a:gd name="T9" fmla="*/ 72 h 72"/>
                <a:gd name="T10" fmla="*/ 144 w 144"/>
                <a:gd name="T11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4" h="72">
                  <a:moveTo>
                    <a:pt x="144" y="72"/>
                  </a:moveTo>
                  <a:cubicBezTo>
                    <a:pt x="144" y="72"/>
                    <a:pt x="144" y="72"/>
                    <a:pt x="144" y="72"/>
                  </a:cubicBezTo>
                  <a:cubicBezTo>
                    <a:pt x="144" y="32"/>
                    <a:pt x="112" y="0"/>
                    <a:pt x="72" y="0"/>
                  </a:cubicBezTo>
                  <a:cubicBezTo>
                    <a:pt x="32" y="0"/>
                    <a:pt x="0" y="3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144" y="72"/>
                    <a:pt x="144" y="72"/>
                    <a:pt x="144" y="72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58" name="Freeform 256"/>
            <p:cNvSpPr>
              <a:spLocks/>
            </p:cNvSpPr>
            <p:nvPr/>
          </p:nvSpPr>
          <p:spPr bwMode="auto">
            <a:xfrm>
              <a:off x="11343404" y="5082923"/>
              <a:ext cx="798766" cy="398218"/>
            </a:xfrm>
            <a:custGeom>
              <a:avLst/>
              <a:gdLst>
                <a:gd name="T0" fmla="*/ 145 w 145"/>
                <a:gd name="T1" fmla="*/ 72 h 72"/>
                <a:gd name="T2" fmla="*/ 145 w 145"/>
                <a:gd name="T3" fmla="*/ 72 h 72"/>
                <a:gd name="T4" fmla="*/ 72 w 145"/>
                <a:gd name="T5" fmla="*/ 0 h 72"/>
                <a:gd name="T6" fmla="*/ 0 w 145"/>
                <a:gd name="T7" fmla="*/ 72 h 72"/>
                <a:gd name="T8" fmla="*/ 0 w 145"/>
                <a:gd name="T9" fmla="*/ 72 h 72"/>
                <a:gd name="T10" fmla="*/ 145 w 145"/>
                <a:gd name="T11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72">
                  <a:moveTo>
                    <a:pt x="145" y="72"/>
                  </a:moveTo>
                  <a:cubicBezTo>
                    <a:pt x="145" y="72"/>
                    <a:pt x="145" y="72"/>
                    <a:pt x="145" y="72"/>
                  </a:cubicBezTo>
                  <a:cubicBezTo>
                    <a:pt x="145" y="32"/>
                    <a:pt x="112" y="0"/>
                    <a:pt x="72" y="0"/>
                  </a:cubicBezTo>
                  <a:cubicBezTo>
                    <a:pt x="32" y="0"/>
                    <a:pt x="0" y="3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145" y="72"/>
                    <a:pt x="145" y="72"/>
                    <a:pt x="145" y="72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0" name="Freeform 258"/>
            <p:cNvSpPr>
              <a:spLocks/>
            </p:cNvSpPr>
            <p:nvPr/>
          </p:nvSpPr>
          <p:spPr bwMode="auto">
            <a:xfrm>
              <a:off x="3521089" y="4761554"/>
              <a:ext cx="852327" cy="719588"/>
            </a:xfrm>
            <a:custGeom>
              <a:avLst/>
              <a:gdLst>
                <a:gd name="T0" fmla="*/ 155 w 155"/>
                <a:gd name="T1" fmla="*/ 130 h 130"/>
                <a:gd name="T2" fmla="*/ 133 w 155"/>
                <a:gd name="T3" fmla="*/ 78 h 130"/>
                <a:gd name="T4" fmla="*/ 77 w 155"/>
                <a:gd name="T5" fmla="*/ 0 h 130"/>
                <a:gd name="T6" fmla="*/ 23 w 155"/>
                <a:gd name="T7" fmla="*/ 78 h 130"/>
                <a:gd name="T8" fmla="*/ 0 w 155"/>
                <a:gd name="T9" fmla="*/ 130 h 130"/>
                <a:gd name="T10" fmla="*/ 155 w 155"/>
                <a:gd name="T11" fmla="*/ 1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5" h="130">
                  <a:moveTo>
                    <a:pt x="155" y="130"/>
                  </a:moveTo>
                  <a:cubicBezTo>
                    <a:pt x="152" y="114"/>
                    <a:pt x="144" y="97"/>
                    <a:pt x="133" y="78"/>
                  </a:cubicBezTo>
                  <a:cubicBezTo>
                    <a:pt x="105" y="34"/>
                    <a:pt x="77" y="0"/>
                    <a:pt x="77" y="0"/>
                  </a:cubicBezTo>
                  <a:cubicBezTo>
                    <a:pt x="77" y="0"/>
                    <a:pt x="52" y="35"/>
                    <a:pt x="23" y="78"/>
                  </a:cubicBezTo>
                  <a:cubicBezTo>
                    <a:pt x="11" y="97"/>
                    <a:pt x="3" y="114"/>
                    <a:pt x="0" y="130"/>
                  </a:cubicBezTo>
                  <a:cubicBezTo>
                    <a:pt x="155" y="130"/>
                    <a:pt x="155" y="130"/>
                    <a:pt x="155" y="13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8" name="Freeform 266"/>
            <p:cNvSpPr>
              <a:spLocks/>
            </p:cNvSpPr>
            <p:nvPr/>
          </p:nvSpPr>
          <p:spPr bwMode="auto">
            <a:xfrm>
              <a:off x="9233545" y="4877992"/>
              <a:ext cx="714930" cy="603150"/>
            </a:xfrm>
            <a:custGeom>
              <a:avLst/>
              <a:gdLst>
                <a:gd name="T0" fmla="*/ 130 w 130"/>
                <a:gd name="T1" fmla="*/ 109 h 109"/>
                <a:gd name="T2" fmla="*/ 111 w 130"/>
                <a:gd name="T3" fmla="*/ 66 h 109"/>
                <a:gd name="T4" fmla="*/ 65 w 130"/>
                <a:gd name="T5" fmla="*/ 0 h 109"/>
                <a:gd name="T6" fmla="*/ 20 w 130"/>
                <a:gd name="T7" fmla="*/ 66 h 109"/>
                <a:gd name="T8" fmla="*/ 0 w 130"/>
                <a:gd name="T9" fmla="*/ 109 h 109"/>
                <a:gd name="T10" fmla="*/ 130 w 130"/>
                <a:gd name="T11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0" h="109">
                  <a:moveTo>
                    <a:pt x="130" y="109"/>
                  </a:moveTo>
                  <a:cubicBezTo>
                    <a:pt x="127" y="96"/>
                    <a:pt x="121" y="81"/>
                    <a:pt x="111" y="66"/>
                  </a:cubicBezTo>
                  <a:cubicBezTo>
                    <a:pt x="88" y="28"/>
                    <a:pt x="65" y="0"/>
                    <a:pt x="65" y="0"/>
                  </a:cubicBezTo>
                  <a:cubicBezTo>
                    <a:pt x="65" y="0"/>
                    <a:pt x="44" y="29"/>
                    <a:pt x="20" y="66"/>
                  </a:cubicBezTo>
                  <a:cubicBezTo>
                    <a:pt x="9" y="81"/>
                    <a:pt x="3" y="96"/>
                    <a:pt x="0" y="109"/>
                  </a:cubicBezTo>
                  <a:cubicBezTo>
                    <a:pt x="130" y="109"/>
                    <a:pt x="130" y="109"/>
                    <a:pt x="130" y="109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Process </a:t>
            </a:r>
            <a:r>
              <a:rPr lang="en-US" dirty="0" smtClean="0"/>
              <a:t>infographic Slide 01</a:t>
            </a:r>
            <a:endParaRPr lang="en-US" dirty="0"/>
          </a:p>
        </p:txBody>
      </p:sp>
      <p:sp>
        <p:nvSpPr>
          <p:cNvPr id="73" name="Rectangle 72"/>
          <p:cNvSpPr/>
          <p:nvPr/>
        </p:nvSpPr>
        <p:spPr>
          <a:xfrm>
            <a:off x="1048580" y="5381677"/>
            <a:ext cx="10116105" cy="550920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ctr">
              <a:lnSpc>
                <a:spcPct val="120000"/>
              </a:lnSpc>
              <a:spcBef>
                <a:spcPts val="600"/>
              </a:spcBef>
            </a:pPr>
            <a:r>
              <a:rPr lang="en-US" sz="1200" dirty="0" smtClean="0">
                <a:latin typeface="Source Sans Pro" charset="0"/>
              </a:rPr>
              <a:t>is </a:t>
            </a:r>
            <a:r>
              <a:rPr lang="en-US" sz="1200" dirty="0">
                <a:latin typeface="Source Sans Pro" charset="0"/>
              </a:rPr>
              <a:t>to replace the </a:t>
            </a:r>
            <a:r>
              <a:rPr lang="en-US" sz="1200" dirty="0" err="1">
                <a:latin typeface="Source Sans Pro" charset="0"/>
              </a:rPr>
              <a:t>Lorem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Ipsum</a:t>
            </a:r>
            <a:r>
              <a:rPr lang="en-US" sz="1200" dirty="0">
                <a:latin typeface="Source Sans Pro" charset="0"/>
              </a:rPr>
              <a:t> text with whatever text you prefer. </a:t>
            </a:r>
            <a:r>
              <a:rPr lang="en-US" sz="1200" dirty="0" err="1">
                <a:latin typeface="Source Sans Pro" charset="0"/>
              </a:rPr>
              <a:t>Lorem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ipsum</a:t>
            </a:r>
            <a:r>
              <a:rPr lang="en-US" sz="1200" dirty="0">
                <a:latin typeface="Source Sans Pro" charset="0"/>
              </a:rPr>
              <a:t> is placeholder text. In fact, I think it. is to replace </a:t>
            </a:r>
            <a:r>
              <a:rPr lang="en-US" sz="1200" dirty="0" err="1" smtClean="0">
                <a:latin typeface="Source Sans Pro" charset="0"/>
              </a:rPr>
              <a:t>theLorem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Ipsum</a:t>
            </a:r>
            <a:r>
              <a:rPr lang="en-US" sz="1200" dirty="0">
                <a:latin typeface="Source Sans Pro" charset="0"/>
              </a:rPr>
              <a:t> text with whatever text you prefer. </a:t>
            </a:r>
            <a:r>
              <a:rPr lang="en-US" sz="1200" dirty="0" err="1">
                <a:latin typeface="Source Sans Pro" charset="0"/>
              </a:rPr>
              <a:t>Lorem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ipsum</a:t>
            </a:r>
            <a:r>
              <a:rPr lang="en-US" sz="1200" dirty="0">
                <a:latin typeface="Source Sans Pro" charset="0"/>
              </a:rPr>
              <a:t> is placeholder text. In fact, I think it</a:t>
            </a:r>
            <a:r>
              <a:rPr lang="en-US" sz="1200" dirty="0" smtClean="0">
                <a:latin typeface="Source Sans Pro" charset="0"/>
              </a:rPr>
              <a:t>.</a:t>
            </a:r>
            <a:endParaRPr lang="en-US" sz="1200" dirty="0">
              <a:latin typeface="Source Sans Pro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71076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decel="75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decel="75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22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22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decel="75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2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2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0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0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decel="75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decel="75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22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22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decel="75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2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2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3" grpId="0"/>
        </p:bldLst>
      </p:timing>
    </mc:Fallback>
  </mc:AlternateContent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" name="Group 153"/>
          <p:cNvGrpSpPr/>
          <p:nvPr/>
        </p:nvGrpSpPr>
        <p:grpSpPr>
          <a:xfrm>
            <a:off x="252413" y="1693084"/>
            <a:ext cx="11733213" cy="3284537"/>
            <a:chOff x="252413" y="1648112"/>
            <a:chExt cx="11733213" cy="3284537"/>
          </a:xfrm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4395788" y="1768762"/>
              <a:ext cx="854075" cy="866775"/>
            </a:xfrm>
            <a:custGeom>
              <a:avLst/>
              <a:gdLst>
                <a:gd name="T0" fmla="*/ 25 w 155"/>
                <a:gd name="T1" fmla="*/ 157 h 157"/>
                <a:gd name="T2" fmla="*/ 50 w 155"/>
                <a:gd name="T3" fmla="*/ 134 h 157"/>
                <a:gd name="T4" fmla="*/ 73 w 155"/>
                <a:gd name="T5" fmla="*/ 109 h 157"/>
                <a:gd name="T6" fmla="*/ 76 w 155"/>
                <a:gd name="T7" fmla="*/ 110 h 157"/>
                <a:gd name="T8" fmla="*/ 111 w 155"/>
                <a:gd name="T9" fmla="*/ 95 h 157"/>
                <a:gd name="T10" fmla="*/ 109 w 155"/>
                <a:gd name="T11" fmla="*/ 72 h 157"/>
                <a:gd name="T12" fmla="*/ 123 w 155"/>
                <a:gd name="T13" fmla="*/ 57 h 157"/>
                <a:gd name="T14" fmla="*/ 124 w 155"/>
                <a:gd name="T15" fmla="*/ 44 h 157"/>
                <a:gd name="T16" fmla="*/ 151 w 155"/>
                <a:gd name="T17" fmla="*/ 31 h 157"/>
                <a:gd name="T18" fmla="*/ 138 w 155"/>
                <a:gd name="T19" fmla="*/ 4 h 157"/>
                <a:gd name="T20" fmla="*/ 115 w 155"/>
                <a:gd name="T21" fmla="*/ 9 h 157"/>
                <a:gd name="T22" fmla="*/ 108 w 155"/>
                <a:gd name="T23" fmla="*/ 5 h 157"/>
                <a:gd name="T24" fmla="*/ 77 w 155"/>
                <a:gd name="T25" fmla="*/ 19 h 157"/>
                <a:gd name="T26" fmla="*/ 76 w 155"/>
                <a:gd name="T27" fmla="*/ 31 h 157"/>
                <a:gd name="T28" fmla="*/ 69 w 155"/>
                <a:gd name="T29" fmla="*/ 27 h 157"/>
                <a:gd name="T30" fmla="*/ 35 w 155"/>
                <a:gd name="T31" fmla="*/ 43 h 157"/>
                <a:gd name="T32" fmla="*/ 36 w 155"/>
                <a:gd name="T33" fmla="*/ 64 h 157"/>
                <a:gd name="T34" fmla="*/ 17 w 155"/>
                <a:gd name="T35" fmla="*/ 88 h 157"/>
                <a:gd name="T36" fmla="*/ 20 w 155"/>
                <a:gd name="T37" fmla="*/ 101 h 157"/>
                <a:gd name="T38" fmla="*/ 19 w 155"/>
                <a:gd name="T39" fmla="*/ 107 h 157"/>
                <a:gd name="T40" fmla="*/ 0 w 155"/>
                <a:gd name="T41" fmla="*/ 131 h 157"/>
                <a:gd name="T42" fmla="*/ 25 w 155"/>
                <a:gd name="T43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5" h="157">
                  <a:moveTo>
                    <a:pt x="25" y="157"/>
                  </a:moveTo>
                  <a:cubicBezTo>
                    <a:pt x="38" y="157"/>
                    <a:pt x="49" y="147"/>
                    <a:pt x="50" y="134"/>
                  </a:cubicBezTo>
                  <a:cubicBezTo>
                    <a:pt x="63" y="132"/>
                    <a:pt x="72" y="122"/>
                    <a:pt x="73" y="109"/>
                  </a:cubicBezTo>
                  <a:cubicBezTo>
                    <a:pt x="74" y="109"/>
                    <a:pt x="75" y="110"/>
                    <a:pt x="76" y="110"/>
                  </a:cubicBezTo>
                  <a:cubicBezTo>
                    <a:pt x="90" y="115"/>
                    <a:pt x="105" y="108"/>
                    <a:pt x="111" y="95"/>
                  </a:cubicBezTo>
                  <a:cubicBezTo>
                    <a:pt x="113" y="87"/>
                    <a:pt x="112" y="79"/>
                    <a:pt x="109" y="72"/>
                  </a:cubicBezTo>
                  <a:cubicBezTo>
                    <a:pt x="115" y="69"/>
                    <a:pt x="120" y="64"/>
                    <a:pt x="123" y="57"/>
                  </a:cubicBezTo>
                  <a:cubicBezTo>
                    <a:pt x="125" y="53"/>
                    <a:pt x="125" y="48"/>
                    <a:pt x="124" y="44"/>
                  </a:cubicBezTo>
                  <a:cubicBezTo>
                    <a:pt x="135" y="47"/>
                    <a:pt x="147" y="42"/>
                    <a:pt x="151" y="31"/>
                  </a:cubicBezTo>
                  <a:cubicBezTo>
                    <a:pt x="155" y="20"/>
                    <a:pt x="149" y="8"/>
                    <a:pt x="138" y="4"/>
                  </a:cubicBezTo>
                  <a:cubicBezTo>
                    <a:pt x="130" y="1"/>
                    <a:pt x="121" y="3"/>
                    <a:pt x="115" y="9"/>
                  </a:cubicBezTo>
                  <a:cubicBezTo>
                    <a:pt x="113" y="7"/>
                    <a:pt x="111" y="6"/>
                    <a:pt x="108" y="5"/>
                  </a:cubicBezTo>
                  <a:cubicBezTo>
                    <a:pt x="95" y="0"/>
                    <a:pt x="82" y="7"/>
                    <a:pt x="77" y="19"/>
                  </a:cubicBezTo>
                  <a:cubicBezTo>
                    <a:pt x="76" y="23"/>
                    <a:pt x="75" y="27"/>
                    <a:pt x="76" y="31"/>
                  </a:cubicBezTo>
                  <a:cubicBezTo>
                    <a:pt x="74" y="29"/>
                    <a:pt x="72" y="28"/>
                    <a:pt x="69" y="27"/>
                  </a:cubicBezTo>
                  <a:cubicBezTo>
                    <a:pt x="56" y="22"/>
                    <a:pt x="40" y="29"/>
                    <a:pt x="35" y="43"/>
                  </a:cubicBezTo>
                  <a:cubicBezTo>
                    <a:pt x="32" y="50"/>
                    <a:pt x="33" y="58"/>
                    <a:pt x="36" y="64"/>
                  </a:cubicBezTo>
                  <a:cubicBezTo>
                    <a:pt x="25" y="66"/>
                    <a:pt x="17" y="76"/>
                    <a:pt x="17" y="88"/>
                  </a:cubicBezTo>
                  <a:cubicBezTo>
                    <a:pt x="17" y="92"/>
                    <a:pt x="18" y="97"/>
                    <a:pt x="20" y="101"/>
                  </a:cubicBezTo>
                  <a:cubicBezTo>
                    <a:pt x="20" y="102"/>
                    <a:pt x="19" y="105"/>
                    <a:pt x="19" y="107"/>
                  </a:cubicBezTo>
                  <a:cubicBezTo>
                    <a:pt x="8" y="109"/>
                    <a:pt x="0" y="119"/>
                    <a:pt x="0" y="131"/>
                  </a:cubicBezTo>
                  <a:cubicBezTo>
                    <a:pt x="0" y="145"/>
                    <a:pt x="11" y="157"/>
                    <a:pt x="25" y="157"/>
                  </a:cubicBez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10493376" y="2127537"/>
              <a:ext cx="738188" cy="855662"/>
            </a:xfrm>
            <a:custGeom>
              <a:avLst/>
              <a:gdLst>
                <a:gd name="T0" fmla="*/ 37 w 134"/>
                <a:gd name="T1" fmla="*/ 155 h 155"/>
                <a:gd name="T2" fmla="*/ 75 w 134"/>
                <a:gd name="T3" fmla="*/ 121 h 155"/>
                <a:gd name="T4" fmla="*/ 109 w 134"/>
                <a:gd name="T5" fmla="*/ 82 h 155"/>
                <a:gd name="T6" fmla="*/ 104 w 134"/>
                <a:gd name="T7" fmla="*/ 63 h 155"/>
                <a:gd name="T8" fmla="*/ 134 w 134"/>
                <a:gd name="T9" fmla="*/ 31 h 155"/>
                <a:gd name="T10" fmla="*/ 102 w 134"/>
                <a:gd name="T11" fmla="*/ 0 h 155"/>
                <a:gd name="T12" fmla="*/ 73 w 134"/>
                <a:gd name="T13" fmla="*/ 19 h 155"/>
                <a:gd name="T14" fmla="*/ 60 w 134"/>
                <a:gd name="T15" fmla="*/ 17 h 155"/>
                <a:gd name="T16" fmla="*/ 25 w 134"/>
                <a:gd name="T17" fmla="*/ 52 h 155"/>
                <a:gd name="T18" fmla="*/ 30 w 134"/>
                <a:gd name="T19" fmla="*/ 71 h 155"/>
                <a:gd name="T20" fmla="*/ 29 w 134"/>
                <a:gd name="T21" fmla="*/ 81 h 155"/>
                <a:gd name="T22" fmla="*/ 0 w 134"/>
                <a:gd name="T23" fmla="*/ 117 h 155"/>
                <a:gd name="T24" fmla="*/ 37 w 134"/>
                <a:gd name="T25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4" h="155">
                  <a:moveTo>
                    <a:pt x="37" y="155"/>
                  </a:moveTo>
                  <a:cubicBezTo>
                    <a:pt x="57" y="155"/>
                    <a:pt x="73" y="140"/>
                    <a:pt x="75" y="121"/>
                  </a:cubicBezTo>
                  <a:cubicBezTo>
                    <a:pt x="94" y="118"/>
                    <a:pt x="109" y="102"/>
                    <a:pt x="109" y="82"/>
                  </a:cubicBezTo>
                  <a:cubicBezTo>
                    <a:pt x="109" y="75"/>
                    <a:pt x="107" y="68"/>
                    <a:pt x="104" y="63"/>
                  </a:cubicBezTo>
                  <a:cubicBezTo>
                    <a:pt x="121" y="62"/>
                    <a:pt x="134" y="48"/>
                    <a:pt x="134" y="31"/>
                  </a:cubicBezTo>
                  <a:cubicBezTo>
                    <a:pt x="134" y="14"/>
                    <a:pt x="120" y="0"/>
                    <a:pt x="102" y="0"/>
                  </a:cubicBezTo>
                  <a:cubicBezTo>
                    <a:pt x="89" y="0"/>
                    <a:pt x="78" y="8"/>
                    <a:pt x="73" y="19"/>
                  </a:cubicBezTo>
                  <a:cubicBezTo>
                    <a:pt x="69" y="18"/>
                    <a:pt x="65" y="17"/>
                    <a:pt x="60" y="17"/>
                  </a:cubicBezTo>
                  <a:cubicBezTo>
                    <a:pt x="41" y="17"/>
                    <a:pt x="25" y="33"/>
                    <a:pt x="25" y="52"/>
                  </a:cubicBezTo>
                  <a:cubicBezTo>
                    <a:pt x="25" y="59"/>
                    <a:pt x="27" y="66"/>
                    <a:pt x="30" y="71"/>
                  </a:cubicBezTo>
                  <a:cubicBezTo>
                    <a:pt x="30" y="74"/>
                    <a:pt x="29" y="77"/>
                    <a:pt x="29" y="81"/>
                  </a:cubicBezTo>
                  <a:cubicBezTo>
                    <a:pt x="12" y="84"/>
                    <a:pt x="0" y="99"/>
                    <a:pt x="0" y="117"/>
                  </a:cubicBezTo>
                  <a:cubicBezTo>
                    <a:pt x="0" y="138"/>
                    <a:pt x="16" y="155"/>
                    <a:pt x="37" y="155"/>
                  </a:cubicBez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5992813" y="2006887"/>
              <a:ext cx="466725" cy="546100"/>
            </a:xfrm>
            <a:custGeom>
              <a:avLst/>
              <a:gdLst>
                <a:gd name="T0" fmla="*/ 23 w 85"/>
                <a:gd name="T1" fmla="*/ 99 h 99"/>
                <a:gd name="T2" fmla="*/ 47 w 85"/>
                <a:gd name="T3" fmla="*/ 77 h 99"/>
                <a:gd name="T4" fmla="*/ 69 w 85"/>
                <a:gd name="T5" fmla="*/ 52 h 99"/>
                <a:gd name="T6" fmla="*/ 66 w 85"/>
                <a:gd name="T7" fmla="*/ 40 h 99"/>
                <a:gd name="T8" fmla="*/ 85 w 85"/>
                <a:gd name="T9" fmla="*/ 20 h 99"/>
                <a:gd name="T10" fmla="*/ 65 w 85"/>
                <a:gd name="T11" fmla="*/ 0 h 99"/>
                <a:gd name="T12" fmla="*/ 46 w 85"/>
                <a:gd name="T13" fmla="*/ 13 h 99"/>
                <a:gd name="T14" fmla="*/ 38 w 85"/>
                <a:gd name="T15" fmla="*/ 11 h 99"/>
                <a:gd name="T16" fmla="*/ 15 w 85"/>
                <a:gd name="T17" fmla="*/ 34 h 99"/>
                <a:gd name="T18" fmla="*/ 19 w 85"/>
                <a:gd name="T19" fmla="*/ 46 h 99"/>
                <a:gd name="T20" fmla="*/ 18 w 85"/>
                <a:gd name="T21" fmla="*/ 51 h 99"/>
                <a:gd name="T22" fmla="*/ 0 w 85"/>
                <a:gd name="T23" fmla="*/ 75 h 99"/>
                <a:gd name="T24" fmla="*/ 23 w 85"/>
                <a:gd name="T25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99">
                  <a:moveTo>
                    <a:pt x="23" y="99"/>
                  </a:moveTo>
                  <a:cubicBezTo>
                    <a:pt x="36" y="99"/>
                    <a:pt x="46" y="89"/>
                    <a:pt x="47" y="77"/>
                  </a:cubicBezTo>
                  <a:cubicBezTo>
                    <a:pt x="59" y="75"/>
                    <a:pt x="69" y="65"/>
                    <a:pt x="69" y="52"/>
                  </a:cubicBezTo>
                  <a:cubicBezTo>
                    <a:pt x="69" y="48"/>
                    <a:pt x="68" y="44"/>
                    <a:pt x="66" y="40"/>
                  </a:cubicBezTo>
                  <a:cubicBezTo>
                    <a:pt x="76" y="40"/>
                    <a:pt x="85" y="31"/>
                    <a:pt x="85" y="20"/>
                  </a:cubicBezTo>
                  <a:cubicBezTo>
                    <a:pt x="85" y="9"/>
                    <a:pt x="76" y="0"/>
                    <a:pt x="65" y="0"/>
                  </a:cubicBezTo>
                  <a:cubicBezTo>
                    <a:pt x="56" y="0"/>
                    <a:pt x="49" y="5"/>
                    <a:pt x="46" y="13"/>
                  </a:cubicBezTo>
                  <a:cubicBezTo>
                    <a:pt x="44" y="12"/>
                    <a:pt x="41" y="11"/>
                    <a:pt x="38" y="11"/>
                  </a:cubicBezTo>
                  <a:cubicBezTo>
                    <a:pt x="26" y="11"/>
                    <a:pt x="15" y="21"/>
                    <a:pt x="15" y="34"/>
                  </a:cubicBezTo>
                  <a:cubicBezTo>
                    <a:pt x="15" y="38"/>
                    <a:pt x="17" y="42"/>
                    <a:pt x="19" y="46"/>
                  </a:cubicBezTo>
                  <a:cubicBezTo>
                    <a:pt x="19" y="48"/>
                    <a:pt x="18" y="49"/>
                    <a:pt x="18" y="51"/>
                  </a:cubicBezTo>
                  <a:cubicBezTo>
                    <a:pt x="7" y="54"/>
                    <a:pt x="0" y="63"/>
                    <a:pt x="0" y="75"/>
                  </a:cubicBezTo>
                  <a:cubicBezTo>
                    <a:pt x="0" y="88"/>
                    <a:pt x="10" y="99"/>
                    <a:pt x="23" y="99"/>
                  </a:cubicBezTo>
                </a:path>
              </a:pathLst>
            </a:cu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7273926" y="3065749"/>
              <a:ext cx="457200" cy="487362"/>
            </a:xfrm>
            <a:custGeom>
              <a:avLst/>
              <a:gdLst>
                <a:gd name="T0" fmla="*/ 19 w 83"/>
                <a:gd name="T1" fmla="*/ 88 h 88"/>
                <a:gd name="T2" fmla="*/ 35 w 83"/>
                <a:gd name="T3" fmla="*/ 78 h 88"/>
                <a:gd name="T4" fmla="*/ 41 w 83"/>
                <a:gd name="T5" fmla="*/ 82 h 88"/>
                <a:gd name="T6" fmla="*/ 67 w 83"/>
                <a:gd name="T7" fmla="*/ 70 h 88"/>
                <a:gd name="T8" fmla="*/ 66 w 83"/>
                <a:gd name="T9" fmla="*/ 55 h 88"/>
                <a:gd name="T10" fmla="*/ 70 w 83"/>
                <a:gd name="T11" fmla="*/ 48 h 88"/>
                <a:gd name="T12" fmla="*/ 71 w 83"/>
                <a:gd name="T13" fmla="*/ 38 h 88"/>
                <a:gd name="T14" fmla="*/ 79 w 83"/>
                <a:gd name="T15" fmla="*/ 28 h 88"/>
                <a:gd name="T16" fmla="*/ 68 w 83"/>
                <a:gd name="T17" fmla="*/ 3 h 88"/>
                <a:gd name="T18" fmla="*/ 43 w 83"/>
                <a:gd name="T19" fmla="*/ 13 h 88"/>
                <a:gd name="T20" fmla="*/ 36 w 83"/>
                <a:gd name="T21" fmla="*/ 21 h 88"/>
                <a:gd name="T22" fmla="*/ 30 w 83"/>
                <a:gd name="T23" fmla="*/ 19 h 88"/>
                <a:gd name="T24" fmla="*/ 12 w 83"/>
                <a:gd name="T25" fmla="*/ 37 h 88"/>
                <a:gd name="T26" fmla="*/ 15 w 83"/>
                <a:gd name="T27" fmla="*/ 46 h 88"/>
                <a:gd name="T28" fmla="*/ 15 w 83"/>
                <a:gd name="T29" fmla="*/ 51 h 88"/>
                <a:gd name="T30" fmla="*/ 0 w 83"/>
                <a:gd name="T31" fmla="*/ 69 h 88"/>
                <a:gd name="T32" fmla="*/ 19 w 83"/>
                <a:gd name="T33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3" h="88">
                  <a:moveTo>
                    <a:pt x="19" y="88"/>
                  </a:moveTo>
                  <a:cubicBezTo>
                    <a:pt x="26" y="88"/>
                    <a:pt x="32" y="84"/>
                    <a:pt x="35" y="78"/>
                  </a:cubicBezTo>
                  <a:cubicBezTo>
                    <a:pt x="37" y="79"/>
                    <a:pt x="39" y="81"/>
                    <a:pt x="41" y="82"/>
                  </a:cubicBezTo>
                  <a:cubicBezTo>
                    <a:pt x="51" y="85"/>
                    <a:pt x="63" y="80"/>
                    <a:pt x="67" y="70"/>
                  </a:cubicBezTo>
                  <a:cubicBezTo>
                    <a:pt x="68" y="65"/>
                    <a:pt x="68" y="59"/>
                    <a:pt x="66" y="55"/>
                  </a:cubicBezTo>
                  <a:cubicBezTo>
                    <a:pt x="68" y="53"/>
                    <a:pt x="69" y="51"/>
                    <a:pt x="70" y="48"/>
                  </a:cubicBezTo>
                  <a:cubicBezTo>
                    <a:pt x="71" y="45"/>
                    <a:pt x="72" y="41"/>
                    <a:pt x="71" y="38"/>
                  </a:cubicBezTo>
                  <a:cubicBezTo>
                    <a:pt x="75" y="36"/>
                    <a:pt x="78" y="33"/>
                    <a:pt x="79" y="28"/>
                  </a:cubicBezTo>
                  <a:cubicBezTo>
                    <a:pt x="83" y="18"/>
                    <a:pt x="78" y="7"/>
                    <a:pt x="68" y="3"/>
                  </a:cubicBezTo>
                  <a:cubicBezTo>
                    <a:pt x="58" y="0"/>
                    <a:pt x="47" y="4"/>
                    <a:pt x="43" y="13"/>
                  </a:cubicBezTo>
                  <a:cubicBezTo>
                    <a:pt x="40" y="15"/>
                    <a:pt x="38" y="17"/>
                    <a:pt x="36" y="21"/>
                  </a:cubicBezTo>
                  <a:cubicBezTo>
                    <a:pt x="34" y="20"/>
                    <a:pt x="32" y="19"/>
                    <a:pt x="30" y="19"/>
                  </a:cubicBezTo>
                  <a:cubicBezTo>
                    <a:pt x="20" y="19"/>
                    <a:pt x="12" y="27"/>
                    <a:pt x="12" y="37"/>
                  </a:cubicBezTo>
                  <a:cubicBezTo>
                    <a:pt x="12" y="40"/>
                    <a:pt x="13" y="44"/>
                    <a:pt x="15" y="46"/>
                  </a:cubicBezTo>
                  <a:cubicBezTo>
                    <a:pt x="15" y="48"/>
                    <a:pt x="15" y="49"/>
                    <a:pt x="15" y="51"/>
                  </a:cubicBezTo>
                  <a:cubicBezTo>
                    <a:pt x="6" y="53"/>
                    <a:pt x="0" y="60"/>
                    <a:pt x="0" y="69"/>
                  </a:cubicBezTo>
                  <a:cubicBezTo>
                    <a:pt x="0" y="79"/>
                    <a:pt x="8" y="88"/>
                    <a:pt x="19" y="88"/>
                  </a:cubicBez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1925638" y="1648112"/>
              <a:ext cx="457200" cy="490537"/>
            </a:xfrm>
            <a:custGeom>
              <a:avLst/>
              <a:gdLst>
                <a:gd name="T0" fmla="*/ 18 w 83"/>
                <a:gd name="T1" fmla="*/ 89 h 89"/>
                <a:gd name="T2" fmla="*/ 35 w 83"/>
                <a:gd name="T3" fmla="*/ 79 h 89"/>
                <a:gd name="T4" fmla="*/ 41 w 83"/>
                <a:gd name="T5" fmla="*/ 82 h 89"/>
                <a:gd name="T6" fmla="*/ 66 w 83"/>
                <a:gd name="T7" fmla="*/ 71 h 89"/>
                <a:gd name="T8" fmla="*/ 66 w 83"/>
                <a:gd name="T9" fmla="*/ 56 h 89"/>
                <a:gd name="T10" fmla="*/ 70 w 83"/>
                <a:gd name="T11" fmla="*/ 49 h 89"/>
                <a:gd name="T12" fmla="*/ 71 w 83"/>
                <a:gd name="T13" fmla="*/ 39 h 89"/>
                <a:gd name="T14" fmla="*/ 79 w 83"/>
                <a:gd name="T15" fmla="*/ 29 h 89"/>
                <a:gd name="T16" fmla="*/ 67 w 83"/>
                <a:gd name="T17" fmla="*/ 4 h 89"/>
                <a:gd name="T18" fmla="*/ 43 w 83"/>
                <a:gd name="T19" fmla="*/ 14 h 89"/>
                <a:gd name="T20" fmla="*/ 36 w 83"/>
                <a:gd name="T21" fmla="*/ 21 h 89"/>
                <a:gd name="T22" fmla="*/ 30 w 83"/>
                <a:gd name="T23" fmla="*/ 20 h 89"/>
                <a:gd name="T24" fmla="*/ 12 w 83"/>
                <a:gd name="T25" fmla="*/ 38 h 89"/>
                <a:gd name="T26" fmla="*/ 15 w 83"/>
                <a:gd name="T27" fmla="*/ 47 h 89"/>
                <a:gd name="T28" fmla="*/ 14 w 83"/>
                <a:gd name="T29" fmla="*/ 52 h 89"/>
                <a:gd name="T30" fmla="*/ 0 w 83"/>
                <a:gd name="T31" fmla="*/ 70 h 89"/>
                <a:gd name="T32" fmla="*/ 18 w 83"/>
                <a:gd name="T3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3" h="89">
                  <a:moveTo>
                    <a:pt x="18" y="89"/>
                  </a:moveTo>
                  <a:cubicBezTo>
                    <a:pt x="25" y="89"/>
                    <a:pt x="31" y="84"/>
                    <a:pt x="35" y="79"/>
                  </a:cubicBezTo>
                  <a:cubicBezTo>
                    <a:pt x="36" y="80"/>
                    <a:pt x="38" y="81"/>
                    <a:pt x="41" y="82"/>
                  </a:cubicBezTo>
                  <a:cubicBezTo>
                    <a:pt x="51" y="86"/>
                    <a:pt x="62" y="81"/>
                    <a:pt x="66" y="71"/>
                  </a:cubicBezTo>
                  <a:cubicBezTo>
                    <a:pt x="68" y="66"/>
                    <a:pt x="68" y="60"/>
                    <a:pt x="66" y="56"/>
                  </a:cubicBezTo>
                  <a:cubicBezTo>
                    <a:pt x="67" y="54"/>
                    <a:pt x="69" y="52"/>
                    <a:pt x="70" y="49"/>
                  </a:cubicBezTo>
                  <a:cubicBezTo>
                    <a:pt x="71" y="46"/>
                    <a:pt x="71" y="42"/>
                    <a:pt x="71" y="39"/>
                  </a:cubicBezTo>
                  <a:cubicBezTo>
                    <a:pt x="74" y="37"/>
                    <a:pt x="77" y="34"/>
                    <a:pt x="79" y="29"/>
                  </a:cubicBezTo>
                  <a:cubicBezTo>
                    <a:pt x="83" y="19"/>
                    <a:pt x="77" y="8"/>
                    <a:pt x="67" y="4"/>
                  </a:cubicBezTo>
                  <a:cubicBezTo>
                    <a:pt x="58" y="0"/>
                    <a:pt x="47" y="5"/>
                    <a:pt x="43" y="14"/>
                  </a:cubicBezTo>
                  <a:cubicBezTo>
                    <a:pt x="40" y="16"/>
                    <a:pt x="37" y="18"/>
                    <a:pt x="36" y="21"/>
                  </a:cubicBezTo>
                  <a:cubicBezTo>
                    <a:pt x="34" y="21"/>
                    <a:pt x="32" y="20"/>
                    <a:pt x="30" y="20"/>
                  </a:cubicBezTo>
                  <a:cubicBezTo>
                    <a:pt x="20" y="20"/>
                    <a:pt x="12" y="28"/>
                    <a:pt x="12" y="38"/>
                  </a:cubicBezTo>
                  <a:cubicBezTo>
                    <a:pt x="12" y="41"/>
                    <a:pt x="13" y="45"/>
                    <a:pt x="15" y="47"/>
                  </a:cubicBezTo>
                  <a:cubicBezTo>
                    <a:pt x="14" y="49"/>
                    <a:pt x="14" y="50"/>
                    <a:pt x="14" y="52"/>
                  </a:cubicBezTo>
                  <a:cubicBezTo>
                    <a:pt x="6" y="54"/>
                    <a:pt x="0" y="61"/>
                    <a:pt x="0" y="70"/>
                  </a:cubicBezTo>
                  <a:cubicBezTo>
                    <a:pt x="0" y="80"/>
                    <a:pt x="8" y="89"/>
                    <a:pt x="18" y="89"/>
                  </a:cubicBez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252413" y="2167224"/>
              <a:ext cx="11733213" cy="2765425"/>
            </a:xfrm>
            <a:custGeom>
              <a:avLst/>
              <a:gdLst>
                <a:gd name="T0" fmla="*/ 2015 w 2132"/>
                <a:gd name="T1" fmla="*/ 351 h 501"/>
                <a:gd name="T2" fmla="*/ 1940 w 2132"/>
                <a:gd name="T3" fmla="*/ 247 h 501"/>
                <a:gd name="T4" fmla="*/ 1943 w 2132"/>
                <a:gd name="T5" fmla="*/ 234 h 501"/>
                <a:gd name="T6" fmla="*/ 1943 w 2132"/>
                <a:gd name="T7" fmla="*/ 224 h 501"/>
                <a:gd name="T8" fmla="*/ 1939 w 2132"/>
                <a:gd name="T9" fmla="*/ 204 h 501"/>
                <a:gd name="T10" fmla="*/ 1825 w 2132"/>
                <a:gd name="T11" fmla="*/ 182 h 501"/>
                <a:gd name="T12" fmla="*/ 1831 w 2132"/>
                <a:gd name="T13" fmla="*/ 212 h 501"/>
                <a:gd name="T14" fmla="*/ 1831 w 2132"/>
                <a:gd name="T15" fmla="*/ 224 h 501"/>
                <a:gd name="T16" fmla="*/ 1828 w 2132"/>
                <a:gd name="T17" fmla="*/ 246 h 501"/>
                <a:gd name="T18" fmla="*/ 1826 w 2132"/>
                <a:gd name="T19" fmla="*/ 285 h 501"/>
                <a:gd name="T20" fmla="*/ 1679 w 2132"/>
                <a:gd name="T21" fmla="*/ 313 h 501"/>
                <a:gd name="T22" fmla="*/ 1625 w 2132"/>
                <a:gd name="T23" fmla="*/ 247 h 501"/>
                <a:gd name="T24" fmla="*/ 1631 w 2132"/>
                <a:gd name="T25" fmla="*/ 51 h 501"/>
                <a:gd name="T26" fmla="*/ 1631 w 2132"/>
                <a:gd name="T27" fmla="*/ 42 h 501"/>
                <a:gd name="T28" fmla="*/ 1627 w 2132"/>
                <a:gd name="T29" fmla="*/ 22 h 501"/>
                <a:gd name="T30" fmla="*/ 1513 w 2132"/>
                <a:gd name="T31" fmla="*/ 0 h 501"/>
                <a:gd name="T32" fmla="*/ 1520 w 2132"/>
                <a:gd name="T33" fmla="*/ 30 h 501"/>
                <a:gd name="T34" fmla="*/ 1520 w 2132"/>
                <a:gd name="T35" fmla="*/ 42 h 501"/>
                <a:gd name="T36" fmla="*/ 1518 w 2132"/>
                <a:gd name="T37" fmla="*/ 64 h 501"/>
                <a:gd name="T38" fmla="*/ 1506 w 2132"/>
                <a:gd name="T39" fmla="*/ 315 h 501"/>
                <a:gd name="T40" fmla="*/ 1499 w 2132"/>
                <a:gd name="T41" fmla="*/ 351 h 501"/>
                <a:gd name="T42" fmla="*/ 1385 w 2132"/>
                <a:gd name="T43" fmla="*/ 446 h 501"/>
                <a:gd name="T44" fmla="*/ 1342 w 2132"/>
                <a:gd name="T45" fmla="*/ 446 h 501"/>
                <a:gd name="T46" fmla="*/ 1271 w 2132"/>
                <a:gd name="T47" fmla="*/ 275 h 501"/>
                <a:gd name="T48" fmla="*/ 1232 w 2132"/>
                <a:gd name="T49" fmla="*/ 294 h 501"/>
                <a:gd name="T50" fmla="*/ 1103 w 2132"/>
                <a:gd name="T51" fmla="*/ 91 h 501"/>
                <a:gd name="T52" fmla="*/ 1103 w 2132"/>
                <a:gd name="T53" fmla="*/ 80 h 501"/>
                <a:gd name="T54" fmla="*/ 1030 w 2132"/>
                <a:gd name="T55" fmla="*/ 91 h 501"/>
                <a:gd name="T56" fmla="*/ 991 w 2132"/>
                <a:gd name="T57" fmla="*/ 159 h 501"/>
                <a:gd name="T58" fmla="*/ 990 w 2132"/>
                <a:gd name="T59" fmla="*/ 37 h 501"/>
                <a:gd name="T60" fmla="*/ 918 w 2132"/>
                <a:gd name="T61" fmla="*/ 47 h 501"/>
                <a:gd name="T62" fmla="*/ 886 w 2132"/>
                <a:gd name="T63" fmla="*/ 159 h 501"/>
                <a:gd name="T64" fmla="*/ 875 w 2132"/>
                <a:gd name="T65" fmla="*/ 251 h 501"/>
                <a:gd name="T66" fmla="*/ 791 w 2132"/>
                <a:gd name="T67" fmla="*/ 117 h 501"/>
                <a:gd name="T68" fmla="*/ 795 w 2132"/>
                <a:gd name="T69" fmla="*/ 110 h 501"/>
                <a:gd name="T70" fmla="*/ 742 w 2132"/>
                <a:gd name="T71" fmla="*/ 117 h 501"/>
                <a:gd name="T72" fmla="*/ 685 w 2132"/>
                <a:gd name="T73" fmla="*/ 251 h 501"/>
                <a:gd name="T74" fmla="*/ 571 w 2132"/>
                <a:gd name="T75" fmla="*/ 291 h 501"/>
                <a:gd name="T76" fmla="*/ 539 w 2132"/>
                <a:gd name="T77" fmla="*/ 330 h 501"/>
                <a:gd name="T78" fmla="*/ 470 w 2132"/>
                <a:gd name="T79" fmla="*/ 254 h 501"/>
                <a:gd name="T80" fmla="*/ 463 w 2132"/>
                <a:gd name="T81" fmla="*/ 4 h 501"/>
                <a:gd name="T82" fmla="*/ 433 w 2132"/>
                <a:gd name="T83" fmla="*/ 20 h 501"/>
                <a:gd name="T84" fmla="*/ 413 w 2132"/>
                <a:gd name="T85" fmla="*/ 330 h 501"/>
                <a:gd name="T86" fmla="*/ 350 w 2132"/>
                <a:gd name="T87" fmla="*/ 210 h 501"/>
                <a:gd name="T88" fmla="*/ 343 w 2132"/>
                <a:gd name="T89" fmla="*/ 4 h 501"/>
                <a:gd name="T90" fmla="*/ 314 w 2132"/>
                <a:gd name="T91" fmla="*/ 20 h 501"/>
                <a:gd name="T92" fmla="*/ 295 w 2132"/>
                <a:gd name="T93" fmla="*/ 182 h 501"/>
                <a:gd name="T94" fmla="*/ 53 w 2132"/>
                <a:gd name="T95" fmla="*/ 238 h 501"/>
                <a:gd name="T96" fmla="*/ 0 w 2132"/>
                <a:gd name="T97" fmla="*/ 499 h 501"/>
                <a:gd name="T98" fmla="*/ 571 w 2132"/>
                <a:gd name="T99" fmla="*/ 499 h 501"/>
                <a:gd name="T100" fmla="*/ 853 w 2132"/>
                <a:gd name="T101" fmla="*/ 501 h 501"/>
                <a:gd name="T102" fmla="*/ 1445 w 2132"/>
                <a:gd name="T103" fmla="*/ 501 h 501"/>
                <a:gd name="T104" fmla="*/ 2132 w 2132"/>
                <a:gd name="T105" fmla="*/ 446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32" h="501">
                  <a:moveTo>
                    <a:pt x="2062" y="446"/>
                  </a:moveTo>
                  <a:cubicBezTo>
                    <a:pt x="2062" y="351"/>
                    <a:pt x="2062" y="351"/>
                    <a:pt x="2062" y="351"/>
                  </a:cubicBezTo>
                  <a:cubicBezTo>
                    <a:pt x="2015" y="351"/>
                    <a:pt x="2015" y="351"/>
                    <a:pt x="2015" y="351"/>
                  </a:cubicBezTo>
                  <a:cubicBezTo>
                    <a:pt x="2015" y="275"/>
                    <a:pt x="2015" y="275"/>
                    <a:pt x="2015" y="275"/>
                  </a:cubicBezTo>
                  <a:cubicBezTo>
                    <a:pt x="1946" y="306"/>
                    <a:pt x="1946" y="306"/>
                    <a:pt x="1946" y="306"/>
                  </a:cubicBezTo>
                  <a:cubicBezTo>
                    <a:pt x="1943" y="288"/>
                    <a:pt x="1941" y="269"/>
                    <a:pt x="1940" y="247"/>
                  </a:cubicBezTo>
                  <a:cubicBezTo>
                    <a:pt x="1940" y="247"/>
                    <a:pt x="1940" y="247"/>
                    <a:pt x="1940" y="246"/>
                  </a:cubicBezTo>
                  <a:cubicBezTo>
                    <a:pt x="1943" y="246"/>
                    <a:pt x="1943" y="246"/>
                    <a:pt x="1943" y="246"/>
                  </a:cubicBezTo>
                  <a:cubicBezTo>
                    <a:pt x="1943" y="234"/>
                    <a:pt x="1943" y="234"/>
                    <a:pt x="1943" y="234"/>
                  </a:cubicBezTo>
                  <a:cubicBezTo>
                    <a:pt x="1940" y="234"/>
                    <a:pt x="1940" y="234"/>
                    <a:pt x="1940" y="234"/>
                  </a:cubicBezTo>
                  <a:cubicBezTo>
                    <a:pt x="1940" y="231"/>
                    <a:pt x="1940" y="228"/>
                    <a:pt x="1940" y="224"/>
                  </a:cubicBezTo>
                  <a:cubicBezTo>
                    <a:pt x="1943" y="224"/>
                    <a:pt x="1943" y="224"/>
                    <a:pt x="1943" y="224"/>
                  </a:cubicBezTo>
                  <a:cubicBezTo>
                    <a:pt x="1943" y="212"/>
                    <a:pt x="1943" y="212"/>
                    <a:pt x="1943" y="212"/>
                  </a:cubicBezTo>
                  <a:cubicBezTo>
                    <a:pt x="1939" y="212"/>
                    <a:pt x="1939" y="212"/>
                    <a:pt x="1939" y="212"/>
                  </a:cubicBezTo>
                  <a:cubicBezTo>
                    <a:pt x="1939" y="209"/>
                    <a:pt x="1939" y="207"/>
                    <a:pt x="1939" y="204"/>
                  </a:cubicBezTo>
                  <a:cubicBezTo>
                    <a:pt x="1945" y="204"/>
                    <a:pt x="1945" y="204"/>
                    <a:pt x="1945" y="204"/>
                  </a:cubicBezTo>
                  <a:cubicBezTo>
                    <a:pt x="1945" y="182"/>
                    <a:pt x="1945" y="182"/>
                    <a:pt x="1945" y="182"/>
                  </a:cubicBezTo>
                  <a:cubicBezTo>
                    <a:pt x="1825" y="182"/>
                    <a:pt x="1825" y="182"/>
                    <a:pt x="1825" y="182"/>
                  </a:cubicBezTo>
                  <a:cubicBezTo>
                    <a:pt x="1825" y="204"/>
                    <a:pt x="1825" y="204"/>
                    <a:pt x="1825" y="204"/>
                  </a:cubicBezTo>
                  <a:cubicBezTo>
                    <a:pt x="1832" y="204"/>
                    <a:pt x="1832" y="204"/>
                    <a:pt x="1832" y="204"/>
                  </a:cubicBezTo>
                  <a:cubicBezTo>
                    <a:pt x="1832" y="207"/>
                    <a:pt x="1832" y="209"/>
                    <a:pt x="1831" y="212"/>
                  </a:cubicBezTo>
                  <a:cubicBezTo>
                    <a:pt x="1828" y="212"/>
                    <a:pt x="1828" y="212"/>
                    <a:pt x="1828" y="212"/>
                  </a:cubicBezTo>
                  <a:cubicBezTo>
                    <a:pt x="1828" y="224"/>
                    <a:pt x="1828" y="224"/>
                    <a:pt x="1828" y="224"/>
                  </a:cubicBezTo>
                  <a:cubicBezTo>
                    <a:pt x="1831" y="224"/>
                    <a:pt x="1831" y="224"/>
                    <a:pt x="1831" y="224"/>
                  </a:cubicBezTo>
                  <a:cubicBezTo>
                    <a:pt x="1831" y="228"/>
                    <a:pt x="1831" y="231"/>
                    <a:pt x="1830" y="234"/>
                  </a:cubicBezTo>
                  <a:cubicBezTo>
                    <a:pt x="1828" y="234"/>
                    <a:pt x="1828" y="234"/>
                    <a:pt x="1828" y="234"/>
                  </a:cubicBezTo>
                  <a:cubicBezTo>
                    <a:pt x="1828" y="246"/>
                    <a:pt x="1828" y="246"/>
                    <a:pt x="1828" y="246"/>
                  </a:cubicBezTo>
                  <a:cubicBezTo>
                    <a:pt x="1830" y="246"/>
                    <a:pt x="1830" y="246"/>
                    <a:pt x="1830" y="246"/>
                  </a:cubicBezTo>
                  <a:cubicBezTo>
                    <a:pt x="1830" y="249"/>
                    <a:pt x="1829" y="251"/>
                    <a:pt x="1829" y="254"/>
                  </a:cubicBezTo>
                  <a:cubicBezTo>
                    <a:pt x="1828" y="264"/>
                    <a:pt x="1827" y="275"/>
                    <a:pt x="1826" y="285"/>
                  </a:cubicBezTo>
                  <a:cubicBezTo>
                    <a:pt x="1763" y="313"/>
                    <a:pt x="1763" y="313"/>
                    <a:pt x="1763" y="313"/>
                  </a:cubicBezTo>
                  <a:cubicBezTo>
                    <a:pt x="1763" y="275"/>
                    <a:pt x="1763" y="275"/>
                    <a:pt x="1763" y="275"/>
                  </a:cubicBezTo>
                  <a:cubicBezTo>
                    <a:pt x="1679" y="313"/>
                    <a:pt x="1679" y="313"/>
                    <a:pt x="1679" y="313"/>
                  </a:cubicBezTo>
                  <a:cubicBezTo>
                    <a:pt x="1679" y="275"/>
                    <a:pt x="1679" y="275"/>
                    <a:pt x="1679" y="275"/>
                  </a:cubicBezTo>
                  <a:cubicBezTo>
                    <a:pt x="1630" y="297"/>
                    <a:pt x="1630" y="297"/>
                    <a:pt x="1630" y="297"/>
                  </a:cubicBezTo>
                  <a:cubicBezTo>
                    <a:pt x="1628" y="282"/>
                    <a:pt x="1626" y="265"/>
                    <a:pt x="1625" y="247"/>
                  </a:cubicBezTo>
                  <a:cubicBezTo>
                    <a:pt x="1623" y="209"/>
                    <a:pt x="1625" y="120"/>
                    <a:pt x="1626" y="64"/>
                  </a:cubicBezTo>
                  <a:cubicBezTo>
                    <a:pt x="1631" y="64"/>
                    <a:pt x="1631" y="64"/>
                    <a:pt x="1631" y="64"/>
                  </a:cubicBezTo>
                  <a:cubicBezTo>
                    <a:pt x="1631" y="51"/>
                    <a:pt x="1631" y="51"/>
                    <a:pt x="1631" y="51"/>
                  </a:cubicBezTo>
                  <a:cubicBezTo>
                    <a:pt x="1626" y="51"/>
                    <a:pt x="1626" y="51"/>
                    <a:pt x="1626" y="51"/>
                  </a:cubicBezTo>
                  <a:cubicBezTo>
                    <a:pt x="1626" y="48"/>
                    <a:pt x="1627" y="45"/>
                    <a:pt x="1627" y="42"/>
                  </a:cubicBezTo>
                  <a:cubicBezTo>
                    <a:pt x="1631" y="42"/>
                    <a:pt x="1631" y="42"/>
                    <a:pt x="1631" y="42"/>
                  </a:cubicBezTo>
                  <a:cubicBezTo>
                    <a:pt x="1631" y="30"/>
                    <a:pt x="1631" y="30"/>
                    <a:pt x="1631" y="30"/>
                  </a:cubicBezTo>
                  <a:cubicBezTo>
                    <a:pt x="1627" y="30"/>
                    <a:pt x="1627" y="30"/>
                    <a:pt x="1627" y="30"/>
                  </a:cubicBezTo>
                  <a:cubicBezTo>
                    <a:pt x="1627" y="27"/>
                    <a:pt x="1627" y="24"/>
                    <a:pt x="1627" y="22"/>
                  </a:cubicBezTo>
                  <a:cubicBezTo>
                    <a:pt x="1633" y="22"/>
                    <a:pt x="1633" y="22"/>
                    <a:pt x="1633" y="22"/>
                  </a:cubicBezTo>
                  <a:cubicBezTo>
                    <a:pt x="1633" y="0"/>
                    <a:pt x="1633" y="0"/>
                    <a:pt x="1633" y="0"/>
                  </a:cubicBezTo>
                  <a:cubicBezTo>
                    <a:pt x="1513" y="0"/>
                    <a:pt x="1513" y="0"/>
                    <a:pt x="1513" y="0"/>
                  </a:cubicBezTo>
                  <a:cubicBezTo>
                    <a:pt x="1513" y="22"/>
                    <a:pt x="1513" y="22"/>
                    <a:pt x="1513" y="22"/>
                  </a:cubicBezTo>
                  <a:cubicBezTo>
                    <a:pt x="1520" y="22"/>
                    <a:pt x="1520" y="22"/>
                    <a:pt x="1520" y="22"/>
                  </a:cubicBezTo>
                  <a:cubicBezTo>
                    <a:pt x="1520" y="24"/>
                    <a:pt x="1520" y="27"/>
                    <a:pt x="1520" y="30"/>
                  </a:cubicBezTo>
                  <a:cubicBezTo>
                    <a:pt x="1518" y="30"/>
                    <a:pt x="1518" y="30"/>
                    <a:pt x="1518" y="30"/>
                  </a:cubicBezTo>
                  <a:cubicBezTo>
                    <a:pt x="1518" y="42"/>
                    <a:pt x="1518" y="42"/>
                    <a:pt x="1518" y="42"/>
                  </a:cubicBezTo>
                  <a:cubicBezTo>
                    <a:pt x="1520" y="42"/>
                    <a:pt x="1520" y="42"/>
                    <a:pt x="1520" y="42"/>
                  </a:cubicBezTo>
                  <a:cubicBezTo>
                    <a:pt x="1520" y="45"/>
                    <a:pt x="1520" y="48"/>
                    <a:pt x="1520" y="51"/>
                  </a:cubicBezTo>
                  <a:cubicBezTo>
                    <a:pt x="1518" y="51"/>
                    <a:pt x="1518" y="51"/>
                    <a:pt x="1518" y="51"/>
                  </a:cubicBezTo>
                  <a:cubicBezTo>
                    <a:pt x="1518" y="64"/>
                    <a:pt x="1518" y="64"/>
                    <a:pt x="1518" y="64"/>
                  </a:cubicBezTo>
                  <a:cubicBezTo>
                    <a:pt x="1520" y="64"/>
                    <a:pt x="1520" y="64"/>
                    <a:pt x="1520" y="64"/>
                  </a:cubicBezTo>
                  <a:cubicBezTo>
                    <a:pt x="1519" y="122"/>
                    <a:pt x="1517" y="216"/>
                    <a:pt x="1514" y="254"/>
                  </a:cubicBezTo>
                  <a:cubicBezTo>
                    <a:pt x="1512" y="276"/>
                    <a:pt x="1510" y="296"/>
                    <a:pt x="1506" y="315"/>
                  </a:cubicBezTo>
                  <a:cubicBezTo>
                    <a:pt x="1506" y="315"/>
                    <a:pt x="1506" y="315"/>
                    <a:pt x="1506" y="315"/>
                  </a:cubicBezTo>
                  <a:cubicBezTo>
                    <a:pt x="1506" y="319"/>
                    <a:pt x="1506" y="319"/>
                    <a:pt x="1506" y="319"/>
                  </a:cubicBezTo>
                  <a:cubicBezTo>
                    <a:pt x="1504" y="330"/>
                    <a:pt x="1502" y="341"/>
                    <a:pt x="1499" y="351"/>
                  </a:cubicBezTo>
                  <a:cubicBezTo>
                    <a:pt x="1445" y="351"/>
                    <a:pt x="1445" y="351"/>
                    <a:pt x="1445" y="351"/>
                  </a:cubicBezTo>
                  <a:cubicBezTo>
                    <a:pt x="1445" y="446"/>
                    <a:pt x="1445" y="446"/>
                    <a:pt x="1445" y="446"/>
                  </a:cubicBezTo>
                  <a:cubicBezTo>
                    <a:pt x="1385" y="446"/>
                    <a:pt x="1385" y="446"/>
                    <a:pt x="1385" y="446"/>
                  </a:cubicBezTo>
                  <a:cubicBezTo>
                    <a:pt x="1381" y="275"/>
                    <a:pt x="1381" y="275"/>
                    <a:pt x="1381" y="275"/>
                  </a:cubicBezTo>
                  <a:cubicBezTo>
                    <a:pt x="1347" y="275"/>
                    <a:pt x="1347" y="275"/>
                    <a:pt x="1347" y="275"/>
                  </a:cubicBezTo>
                  <a:cubicBezTo>
                    <a:pt x="1342" y="446"/>
                    <a:pt x="1342" y="446"/>
                    <a:pt x="1342" y="446"/>
                  </a:cubicBezTo>
                  <a:cubicBezTo>
                    <a:pt x="1310" y="446"/>
                    <a:pt x="1310" y="446"/>
                    <a:pt x="1310" y="446"/>
                  </a:cubicBezTo>
                  <a:cubicBezTo>
                    <a:pt x="1306" y="275"/>
                    <a:pt x="1306" y="275"/>
                    <a:pt x="1306" y="275"/>
                  </a:cubicBezTo>
                  <a:cubicBezTo>
                    <a:pt x="1271" y="275"/>
                    <a:pt x="1271" y="275"/>
                    <a:pt x="1271" y="275"/>
                  </a:cubicBezTo>
                  <a:cubicBezTo>
                    <a:pt x="1270" y="310"/>
                    <a:pt x="1270" y="310"/>
                    <a:pt x="1270" y="310"/>
                  </a:cubicBezTo>
                  <a:cubicBezTo>
                    <a:pt x="1270" y="294"/>
                    <a:pt x="1270" y="294"/>
                    <a:pt x="1270" y="294"/>
                  </a:cubicBezTo>
                  <a:cubicBezTo>
                    <a:pt x="1232" y="294"/>
                    <a:pt x="1232" y="294"/>
                    <a:pt x="1232" y="294"/>
                  </a:cubicBezTo>
                  <a:cubicBezTo>
                    <a:pt x="1232" y="159"/>
                    <a:pt x="1232" y="159"/>
                    <a:pt x="1232" y="159"/>
                  </a:cubicBezTo>
                  <a:cubicBezTo>
                    <a:pt x="1103" y="159"/>
                    <a:pt x="1103" y="159"/>
                    <a:pt x="1103" y="159"/>
                  </a:cubicBezTo>
                  <a:cubicBezTo>
                    <a:pt x="1103" y="91"/>
                    <a:pt x="1103" y="91"/>
                    <a:pt x="1103" y="91"/>
                  </a:cubicBezTo>
                  <a:cubicBezTo>
                    <a:pt x="1103" y="91"/>
                    <a:pt x="1103" y="91"/>
                    <a:pt x="1103" y="91"/>
                  </a:cubicBezTo>
                  <a:cubicBezTo>
                    <a:pt x="1105" y="91"/>
                    <a:pt x="1108" y="88"/>
                    <a:pt x="1108" y="85"/>
                  </a:cubicBezTo>
                  <a:cubicBezTo>
                    <a:pt x="1108" y="83"/>
                    <a:pt x="1105" y="80"/>
                    <a:pt x="1103" y="80"/>
                  </a:cubicBezTo>
                  <a:cubicBezTo>
                    <a:pt x="1030" y="80"/>
                    <a:pt x="1030" y="80"/>
                    <a:pt x="1030" y="80"/>
                  </a:cubicBezTo>
                  <a:cubicBezTo>
                    <a:pt x="1027" y="80"/>
                    <a:pt x="1025" y="83"/>
                    <a:pt x="1025" y="85"/>
                  </a:cubicBezTo>
                  <a:cubicBezTo>
                    <a:pt x="1025" y="88"/>
                    <a:pt x="1027" y="91"/>
                    <a:pt x="1030" y="91"/>
                  </a:cubicBezTo>
                  <a:cubicBezTo>
                    <a:pt x="1031" y="91"/>
                    <a:pt x="1031" y="91"/>
                    <a:pt x="1031" y="91"/>
                  </a:cubicBezTo>
                  <a:cubicBezTo>
                    <a:pt x="1031" y="159"/>
                    <a:pt x="1031" y="159"/>
                    <a:pt x="1031" y="159"/>
                  </a:cubicBezTo>
                  <a:cubicBezTo>
                    <a:pt x="991" y="159"/>
                    <a:pt x="991" y="159"/>
                    <a:pt x="991" y="159"/>
                  </a:cubicBezTo>
                  <a:cubicBezTo>
                    <a:pt x="991" y="47"/>
                    <a:pt x="991" y="47"/>
                    <a:pt x="991" y="47"/>
                  </a:cubicBezTo>
                  <a:cubicBezTo>
                    <a:pt x="994" y="47"/>
                    <a:pt x="995" y="45"/>
                    <a:pt x="995" y="42"/>
                  </a:cubicBezTo>
                  <a:cubicBezTo>
                    <a:pt x="995" y="39"/>
                    <a:pt x="993" y="37"/>
                    <a:pt x="990" y="37"/>
                  </a:cubicBezTo>
                  <a:cubicBezTo>
                    <a:pt x="918" y="37"/>
                    <a:pt x="918" y="37"/>
                    <a:pt x="918" y="37"/>
                  </a:cubicBezTo>
                  <a:cubicBezTo>
                    <a:pt x="915" y="37"/>
                    <a:pt x="912" y="39"/>
                    <a:pt x="912" y="42"/>
                  </a:cubicBezTo>
                  <a:cubicBezTo>
                    <a:pt x="912" y="45"/>
                    <a:pt x="915" y="47"/>
                    <a:pt x="918" y="47"/>
                  </a:cubicBezTo>
                  <a:cubicBezTo>
                    <a:pt x="920" y="47"/>
                    <a:pt x="920" y="47"/>
                    <a:pt x="920" y="47"/>
                  </a:cubicBezTo>
                  <a:cubicBezTo>
                    <a:pt x="920" y="159"/>
                    <a:pt x="920" y="159"/>
                    <a:pt x="920" y="159"/>
                  </a:cubicBezTo>
                  <a:cubicBezTo>
                    <a:pt x="886" y="159"/>
                    <a:pt x="886" y="159"/>
                    <a:pt x="886" y="159"/>
                  </a:cubicBezTo>
                  <a:cubicBezTo>
                    <a:pt x="886" y="291"/>
                    <a:pt x="886" y="291"/>
                    <a:pt x="886" y="291"/>
                  </a:cubicBezTo>
                  <a:cubicBezTo>
                    <a:pt x="875" y="291"/>
                    <a:pt x="875" y="291"/>
                    <a:pt x="875" y="291"/>
                  </a:cubicBezTo>
                  <a:cubicBezTo>
                    <a:pt x="875" y="251"/>
                    <a:pt x="875" y="251"/>
                    <a:pt x="875" y="251"/>
                  </a:cubicBezTo>
                  <a:cubicBezTo>
                    <a:pt x="846" y="251"/>
                    <a:pt x="846" y="251"/>
                    <a:pt x="846" y="251"/>
                  </a:cubicBezTo>
                  <a:cubicBezTo>
                    <a:pt x="836" y="230"/>
                    <a:pt x="817" y="213"/>
                    <a:pt x="793" y="206"/>
                  </a:cubicBezTo>
                  <a:cubicBezTo>
                    <a:pt x="791" y="117"/>
                    <a:pt x="791" y="117"/>
                    <a:pt x="791" y="117"/>
                  </a:cubicBezTo>
                  <a:cubicBezTo>
                    <a:pt x="795" y="117"/>
                    <a:pt x="795" y="117"/>
                    <a:pt x="795" y="117"/>
                  </a:cubicBezTo>
                  <a:cubicBezTo>
                    <a:pt x="797" y="117"/>
                    <a:pt x="798" y="116"/>
                    <a:pt x="798" y="114"/>
                  </a:cubicBezTo>
                  <a:cubicBezTo>
                    <a:pt x="798" y="112"/>
                    <a:pt x="797" y="110"/>
                    <a:pt x="795" y="110"/>
                  </a:cubicBezTo>
                  <a:cubicBezTo>
                    <a:pt x="742" y="110"/>
                    <a:pt x="742" y="110"/>
                    <a:pt x="742" y="110"/>
                  </a:cubicBezTo>
                  <a:cubicBezTo>
                    <a:pt x="740" y="110"/>
                    <a:pt x="738" y="112"/>
                    <a:pt x="738" y="114"/>
                  </a:cubicBezTo>
                  <a:cubicBezTo>
                    <a:pt x="738" y="116"/>
                    <a:pt x="740" y="117"/>
                    <a:pt x="742" y="117"/>
                  </a:cubicBezTo>
                  <a:cubicBezTo>
                    <a:pt x="745" y="117"/>
                    <a:pt x="745" y="117"/>
                    <a:pt x="745" y="117"/>
                  </a:cubicBezTo>
                  <a:cubicBezTo>
                    <a:pt x="743" y="204"/>
                    <a:pt x="743" y="204"/>
                    <a:pt x="743" y="204"/>
                  </a:cubicBezTo>
                  <a:cubicBezTo>
                    <a:pt x="717" y="211"/>
                    <a:pt x="696" y="228"/>
                    <a:pt x="685" y="251"/>
                  </a:cubicBezTo>
                  <a:cubicBezTo>
                    <a:pt x="647" y="251"/>
                    <a:pt x="647" y="251"/>
                    <a:pt x="647" y="251"/>
                  </a:cubicBezTo>
                  <a:cubicBezTo>
                    <a:pt x="647" y="291"/>
                    <a:pt x="647" y="291"/>
                    <a:pt x="647" y="291"/>
                  </a:cubicBezTo>
                  <a:cubicBezTo>
                    <a:pt x="571" y="291"/>
                    <a:pt x="571" y="291"/>
                    <a:pt x="571" y="291"/>
                  </a:cubicBezTo>
                  <a:cubicBezTo>
                    <a:pt x="571" y="401"/>
                    <a:pt x="571" y="401"/>
                    <a:pt x="571" y="401"/>
                  </a:cubicBezTo>
                  <a:cubicBezTo>
                    <a:pt x="539" y="401"/>
                    <a:pt x="539" y="401"/>
                    <a:pt x="539" y="401"/>
                  </a:cubicBezTo>
                  <a:cubicBezTo>
                    <a:pt x="539" y="330"/>
                    <a:pt x="539" y="330"/>
                    <a:pt x="539" y="330"/>
                  </a:cubicBezTo>
                  <a:cubicBezTo>
                    <a:pt x="486" y="330"/>
                    <a:pt x="486" y="330"/>
                    <a:pt x="486" y="330"/>
                  </a:cubicBezTo>
                  <a:cubicBezTo>
                    <a:pt x="480" y="254"/>
                    <a:pt x="480" y="254"/>
                    <a:pt x="480" y="254"/>
                  </a:cubicBezTo>
                  <a:cubicBezTo>
                    <a:pt x="470" y="254"/>
                    <a:pt x="470" y="254"/>
                    <a:pt x="470" y="254"/>
                  </a:cubicBezTo>
                  <a:cubicBezTo>
                    <a:pt x="466" y="19"/>
                    <a:pt x="466" y="19"/>
                    <a:pt x="466" y="19"/>
                  </a:cubicBezTo>
                  <a:cubicBezTo>
                    <a:pt x="469" y="18"/>
                    <a:pt x="471" y="15"/>
                    <a:pt x="471" y="12"/>
                  </a:cubicBezTo>
                  <a:cubicBezTo>
                    <a:pt x="471" y="8"/>
                    <a:pt x="467" y="4"/>
                    <a:pt x="463" y="4"/>
                  </a:cubicBezTo>
                  <a:cubicBezTo>
                    <a:pt x="435" y="4"/>
                    <a:pt x="435" y="4"/>
                    <a:pt x="435" y="4"/>
                  </a:cubicBezTo>
                  <a:cubicBezTo>
                    <a:pt x="431" y="4"/>
                    <a:pt x="427" y="8"/>
                    <a:pt x="427" y="12"/>
                  </a:cubicBezTo>
                  <a:cubicBezTo>
                    <a:pt x="427" y="16"/>
                    <a:pt x="430" y="19"/>
                    <a:pt x="433" y="20"/>
                  </a:cubicBezTo>
                  <a:cubicBezTo>
                    <a:pt x="428" y="254"/>
                    <a:pt x="428" y="254"/>
                    <a:pt x="428" y="254"/>
                  </a:cubicBezTo>
                  <a:cubicBezTo>
                    <a:pt x="421" y="254"/>
                    <a:pt x="421" y="254"/>
                    <a:pt x="421" y="254"/>
                  </a:cubicBezTo>
                  <a:cubicBezTo>
                    <a:pt x="413" y="330"/>
                    <a:pt x="413" y="330"/>
                    <a:pt x="413" y="330"/>
                  </a:cubicBezTo>
                  <a:cubicBezTo>
                    <a:pt x="413" y="330"/>
                    <a:pt x="413" y="330"/>
                    <a:pt x="413" y="330"/>
                  </a:cubicBezTo>
                  <a:cubicBezTo>
                    <a:pt x="413" y="182"/>
                    <a:pt x="413" y="182"/>
                    <a:pt x="413" y="182"/>
                  </a:cubicBezTo>
                  <a:cubicBezTo>
                    <a:pt x="350" y="210"/>
                    <a:pt x="350" y="210"/>
                    <a:pt x="350" y="210"/>
                  </a:cubicBezTo>
                  <a:cubicBezTo>
                    <a:pt x="347" y="19"/>
                    <a:pt x="347" y="19"/>
                    <a:pt x="347" y="19"/>
                  </a:cubicBezTo>
                  <a:cubicBezTo>
                    <a:pt x="350" y="17"/>
                    <a:pt x="351" y="15"/>
                    <a:pt x="351" y="12"/>
                  </a:cubicBezTo>
                  <a:cubicBezTo>
                    <a:pt x="351" y="8"/>
                    <a:pt x="347" y="4"/>
                    <a:pt x="343" y="4"/>
                  </a:cubicBezTo>
                  <a:cubicBezTo>
                    <a:pt x="315" y="4"/>
                    <a:pt x="315" y="4"/>
                    <a:pt x="315" y="4"/>
                  </a:cubicBezTo>
                  <a:cubicBezTo>
                    <a:pt x="311" y="4"/>
                    <a:pt x="307" y="8"/>
                    <a:pt x="307" y="12"/>
                  </a:cubicBezTo>
                  <a:cubicBezTo>
                    <a:pt x="307" y="16"/>
                    <a:pt x="310" y="19"/>
                    <a:pt x="314" y="20"/>
                  </a:cubicBezTo>
                  <a:cubicBezTo>
                    <a:pt x="310" y="228"/>
                    <a:pt x="310" y="228"/>
                    <a:pt x="310" y="228"/>
                  </a:cubicBezTo>
                  <a:cubicBezTo>
                    <a:pt x="295" y="235"/>
                    <a:pt x="295" y="235"/>
                    <a:pt x="295" y="235"/>
                  </a:cubicBezTo>
                  <a:cubicBezTo>
                    <a:pt x="295" y="182"/>
                    <a:pt x="295" y="182"/>
                    <a:pt x="295" y="182"/>
                  </a:cubicBezTo>
                  <a:cubicBezTo>
                    <a:pt x="177" y="235"/>
                    <a:pt x="177" y="235"/>
                    <a:pt x="177" y="235"/>
                  </a:cubicBezTo>
                  <a:cubicBezTo>
                    <a:pt x="177" y="182"/>
                    <a:pt x="177" y="182"/>
                    <a:pt x="177" y="182"/>
                  </a:cubicBezTo>
                  <a:cubicBezTo>
                    <a:pt x="53" y="238"/>
                    <a:pt x="53" y="238"/>
                    <a:pt x="53" y="238"/>
                  </a:cubicBezTo>
                  <a:cubicBezTo>
                    <a:pt x="53" y="392"/>
                    <a:pt x="53" y="392"/>
                    <a:pt x="53" y="392"/>
                  </a:cubicBezTo>
                  <a:cubicBezTo>
                    <a:pt x="0" y="392"/>
                    <a:pt x="0" y="392"/>
                    <a:pt x="0" y="392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426" y="499"/>
                    <a:pt x="426" y="499"/>
                    <a:pt x="426" y="499"/>
                  </a:cubicBezTo>
                  <a:cubicBezTo>
                    <a:pt x="426" y="499"/>
                    <a:pt x="426" y="499"/>
                    <a:pt x="426" y="499"/>
                  </a:cubicBezTo>
                  <a:cubicBezTo>
                    <a:pt x="571" y="499"/>
                    <a:pt x="571" y="499"/>
                    <a:pt x="571" y="499"/>
                  </a:cubicBezTo>
                  <a:cubicBezTo>
                    <a:pt x="571" y="500"/>
                    <a:pt x="571" y="500"/>
                    <a:pt x="571" y="500"/>
                  </a:cubicBezTo>
                  <a:cubicBezTo>
                    <a:pt x="853" y="500"/>
                    <a:pt x="853" y="500"/>
                    <a:pt x="853" y="500"/>
                  </a:cubicBezTo>
                  <a:cubicBezTo>
                    <a:pt x="853" y="501"/>
                    <a:pt x="853" y="501"/>
                    <a:pt x="853" y="501"/>
                  </a:cubicBezTo>
                  <a:cubicBezTo>
                    <a:pt x="1270" y="501"/>
                    <a:pt x="1270" y="501"/>
                    <a:pt x="1270" y="501"/>
                  </a:cubicBezTo>
                  <a:cubicBezTo>
                    <a:pt x="1270" y="501"/>
                    <a:pt x="1270" y="501"/>
                    <a:pt x="1270" y="501"/>
                  </a:cubicBezTo>
                  <a:cubicBezTo>
                    <a:pt x="1445" y="501"/>
                    <a:pt x="1445" y="501"/>
                    <a:pt x="1445" y="501"/>
                  </a:cubicBezTo>
                  <a:cubicBezTo>
                    <a:pt x="2062" y="501"/>
                    <a:pt x="2062" y="501"/>
                    <a:pt x="2062" y="501"/>
                  </a:cubicBezTo>
                  <a:cubicBezTo>
                    <a:pt x="2132" y="501"/>
                    <a:pt x="2132" y="501"/>
                    <a:pt x="2132" y="501"/>
                  </a:cubicBezTo>
                  <a:cubicBezTo>
                    <a:pt x="2132" y="446"/>
                    <a:pt x="2132" y="446"/>
                    <a:pt x="2132" y="446"/>
                  </a:cubicBezTo>
                  <a:cubicBezTo>
                    <a:pt x="2062" y="446"/>
                    <a:pt x="2062" y="446"/>
                    <a:pt x="2062" y="446"/>
                  </a:cubicBezTo>
                </a:path>
              </a:pathLst>
            </a:custGeom>
            <a:solidFill>
              <a:schemeClr val="tx1">
                <a:alpha val="1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156" name="Group 155"/>
          <p:cNvGrpSpPr/>
          <p:nvPr/>
        </p:nvGrpSpPr>
        <p:grpSpPr>
          <a:xfrm>
            <a:off x="1022351" y="2194734"/>
            <a:ext cx="9636125" cy="2738437"/>
            <a:chOff x="1022351" y="2149762"/>
            <a:chExt cx="9636125" cy="2738437"/>
          </a:xfrm>
        </p:grpSpPr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1022351" y="4700874"/>
              <a:ext cx="280988" cy="187325"/>
            </a:xfrm>
            <a:custGeom>
              <a:avLst/>
              <a:gdLst>
                <a:gd name="T0" fmla="*/ 11 w 177"/>
                <a:gd name="T1" fmla="*/ 0 h 118"/>
                <a:gd name="T2" fmla="*/ 0 w 177"/>
                <a:gd name="T3" fmla="*/ 118 h 118"/>
                <a:gd name="T4" fmla="*/ 177 w 177"/>
                <a:gd name="T5" fmla="*/ 118 h 118"/>
                <a:gd name="T6" fmla="*/ 167 w 177"/>
                <a:gd name="T7" fmla="*/ 0 h 118"/>
                <a:gd name="T8" fmla="*/ 11 w 177"/>
                <a:gd name="T9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118">
                  <a:moveTo>
                    <a:pt x="11" y="0"/>
                  </a:moveTo>
                  <a:lnTo>
                    <a:pt x="0" y="118"/>
                  </a:lnTo>
                  <a:lnTo>
                    <a:pt x="177" y="118"/>
                  </a:lnTo>
                  <a:lnTo>
                    <a:pt x="167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4638676" y="4656424"/>
              <a:ext cx="209550" cy="231775"/>
            </a:xfrm>
            <a:custGeom>
              <a:avLst/>
              <a:gdLst>
                <a:gd name="T0" fmla="*/ 7 w 132"/>
                <a:gd name="T1" fmla="*/ 0 h 146"/>
                <a:gd name="T2" fmla="*/ 0 w 132"/>
                <a:gd name="T3" fmla="*/ 146 h 146"/>
                <a:gd name="T4" fmla="*/ 132 w 132"/>
                <a:gd name="T5" fmla="*/ 146 h 146"/>
                <a:gd name="T6" fmla="*/ 121 w 132"/>
                <a:gd name="T7" fmla="*/ 0 h 146"/>
                <a:gd name="T8" fmla="*/ 7 w 132"/>
                <a:gd name="T9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146">
                  <a:moveTo>
                    <a:pt x="7" y="0"/>
                  </a:moveTo>
                  <a:lnTo>
                    <a:pt x="0" y="146"/>
                  </a:lnTo>
                  <a:lnTo>
                    <a:pt x="132" y="146"/>
                  </a:lnTo>
                  <a:lnTo>
                    <a:pt x="121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85" name="Freeform 83"/>
            <p:cNvSpPr>
              <a:spLocks/>
            </p:cNvSpPr>
            <p:nvPr/>
          </p:nvSpPr>
          <p:spPr bwMode="auto">
            <a:xfrm>
              <a:off x="10004426" y="4700874"/>
              <a:ext cx="207963" cy="187325"/>
            </a:xfrm>
            <a:custGeom>
              <a:avLst/>
              <a:gdLst>
                <a:gd name="T0" fmla="*/ 10 w 131"/>
                <a:gd name="T1" fmla="*/ 0 h 118"/>
                <a:gd name="T2" fmla="*/ 0 w 131"/>
                <a:gd name="T3" fmla="*/ 118 h 118"/>
                <a:gd name="T4" fmla="*/ 131 w 131"/>
                <a:gd name="T5" fmla="*/ 118 h 118"/>
                <a:gd name="T6" fmla="*/ 121 w 131"/>
                <a:gd name="T7" fmla="*/ 0 h 118"/>
                <a:gd name="T8" fmla="*/ 10 w 131"/>
                <a:gd name="T9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118">
                  <a:moveTo>
                    <a:pt x="10" y="0"/>
                  </a:moveTo>
                  <a:lnTo>
                    <a:pt x="0" y="118"/>
                  </a:lnTo>
                  <a:lnTo>
                    <a:pt x="131" y="118"/>
                  </a:lnTo>
                  <a:lnTo>
                    <a:pt x="121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91" name="Freeform 89"/>
            <p:cNvSpPr>
              <a:spLocks/>
            </p:cNvSpPr>
            <p:nvPr/>
          </p:nvSpPr>
          <p:spPr bwMode="auto">
            <a:xfrm>
              <a:off x="10448926" y="4607212"/>
              <a:ext cx="209550" cy="280987"/>
            </a:xfrm>
            <a:custGeom>
              <a:avLst/>
              <a:gdLst>
                <a:gd name="T0" fmla="*/ 11 w 132"/>
                <a:gd name="T1" fmla="*/ 0 h 177"/>
                <a:gd name="T2" fmla="*/ 0 w 132"/>
                <a:gd name="T3" fmla="*/ 177 h 177"/>
                <a:gd name="T4" fmla="*/ 132 w 132"/>
                <a:gd name="T5" fmla="*/ 177 h 177"/>
                <a:gd name="T6" fmla="*/ 125 w 132"/>
                <a:gd name="T7" fmla="*/ 0 h 177"/>
                <a:gd name="T8" fmla="*/ 11 w 132"/>
                <a:gd name="T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177">
                  <a:moveTo>
                    <a:pt x="11" y="0"/>
                  </a:moveTo>
                  <a:lnTo>
                    <a:pt x="0" y="177"/>
                  </a:lnTo>
                  <a:lnTo>
                    <a:pt x="132" y="177"/>
                  </a:lnTo>
                  <a:lnTo>
                    <a:pt x="125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12" name="Freeform 110"/>
            <p:cNvSpPr>
              <a:spLocks/>
            </p:cNvSpPr>
            <p:nvPr/>
          </p:nvSpPr>
          <p:spPr bwMode="auto">
            <a:xfrm>
              <a:off x="5105401" y="2149762"/>
              <a:ext cx="1954213" cy="1998662"/>
            </a:xfrm>
            <a:custGeom>
              <a:avLst/>
              <a:gdLst>
                <a:gd name="T0" fmla="*/ 261 w 355"/>
                <a:gd name="T1" fmla="*/ 118 h 362"/>
                <a:gd name="T2" fmla="*/ 178 w 355"/>
                <a:gd name="T3" fmla="*/ 0 h 362"/>
                <a:gd name="T4" fmla="*/ 96 w 355"/>
                <a:gd name="T5" fmla="*/ 118 h 362"/>
                <a:gd name="T6" fmla="*/ 165 w 355"/>
                <a:gd name="T7" fmla="*/ 362 h 362"/>
                <a:gd name="T8" fmla="*/ 165 w 355"/>
                <a:gd name="T9" fmla="*/ 311 h 362"/>
                <a:gd name="T10" fmla="*/ 114 w 355"/>
                <a:gd name="T11" fmla="*/ 251 h 362"/>
                <a:gd name="T12" fmla="*/ 169 w 355"/>
                <a:gd name="T13" fmla="*/ 283 h 362"/>
                <a:gd name="T14" fmla="*/ 178 w 355"/>
                <a:gd name="T15" fmla="*/ 199 h 362"/>
                <a:gd name="T16" fmla="*/ 186 w 355"/>
                <a:gd name="T17" fmla="*/ 283 h 362"/>
                <a:gd name="T18" fmla="*/ 241 w 355"/>
                <a:gd name="T19" fmla="*/ 251 h 362"/>
                <a:gd name="T20" fmla="*/ 190 w 355"/>
                <a:gd name="T21" fmla="*/ 311 h 362"/>
                <a:gd name="T22" fmla="*/ 191 w 355"/>
                <a:gd name="T23" fmla="*/ 362 h 362"/>
                <a:gd name="T24" fmla="*/ 261 w 355"/>
                <a:gd name="T25" fmla="*/ 11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5" h="362">
                  <a:moveTo>
                    <a:pt x="261" y="118"/>
                  </a:moveTo>
                  <a:cubicBezTo>
                    <a:pt x="220" y="50"/>
                    <a:pt x="178" y="0"/>
                    <a:pt x="178" y="0"/>
                  </a:cubicBezTo>
                  <a:cubicBezTo>
                    <a:pt x="178" y="0"/>
                    <a:pt x="140" y="52"/>
                    <a:pt x="96" y="118"/>
                  </a:cubicBezTo>
                  <a:cubicBezTo>
                    <a:pt x="0" y="260"/>
                    <a:pt x="97" y="347"/>
                    <a:pt x="165" y="362"/>
                  </a:cubicBezTo>
                  <a:cubicBezTo>
                    <a:pt x="165" y="311"/>
                    <a:pt x="165" y="311"/>
                    <a:pt x="165" y="311"/>
                  </a:cubicBezTo>
                  <a:cubicBezTo>
                    <a:pt x="114" y="251"/>
                    <a:pt x="114" y="251"/>
                    <a:pt x="114" y="251"/>
                  </a:cubicBezTo>
                  <a:cubicBezTo>
                    <a:pt x="169" y="283"/>
                    <a:pt x="169" y="283"/>
                    <a:pt x="169" y="283"/>
                  </a:cubicBezTo>
                  <a:cubicBezTo>
                    <a:pt x="178" y="199"/>
                    <a:pt x="178" y="199"/>
                    <a:pt x="178" y="199"/>
                  </a:cubicBezTo>
                  <a:cubicBezTo>
                    <a:pt x="186" y="283"/>
                    <a:pt x="186" y="283"/>
                    <a:pt x="186" y="283"/>
                  </a:cubicBezTo>
                  <a:cubicBezTo>
                    <a:pt x="241" y="251"/>
                    <a:pt x="241" y="251"/>
                    <a:pt x="241" y="251"/>
                  </a:cubicBezTo>
                  <a:cubicBezTo>
                    <a:pt x="190" y="311"/>
                    <a:pt x="190" y="311"/>
                    <a:pt x="190" y="311"/>
                  </a:cubicBezTo>
                  <a:cubicBezTo>
                    <a:pt x="191" y="362"/>
                    <a:pt x="191" y="362"/>
                    <a:pt x="191" y="362"/>
                  </a:cubicBezTo>
                  <a:cubicBezTo>
                    <a:pt x="259" y="350"/>
                    <a:pt x="355" y="271"/>
                    <a:pt x="261" y="11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13" name="Freeform 111"/>
            <p:cNvSpPr>
              <a:spLocks/>
            </p:cNvSpPr>
            <p:nvPr/>
          </p:nvSpPr>
          <p:spPr bwMode="auto">
            <a:xfrm>
              <a:off x="5734051" y="3248312"/>
              <a:ext cx="698500" cy="1639887"/>
            </a:xfrm>
            <a:custGeom>
              <a:avLst/>
              <a:gdLst>
                <a:gd name="T0" fmla="*/ 440 w 440"/>
                <a:gd name="T1" fmla="*/ 181 h 1033"/>
                <a:gd name="T2" fmla="*/ 249 w 440"/>
                <a:gd name="T3" fmla="*/ 292 h 1033"/>
                <a:gd name="T4" fmla="*/ 221 w 440"/>
                <a:gd name="T5" fmla="*/ 0 h 1033"/>
                <a:gd name="T6" fmla="*/ 190 w 440"/>
                <a:gd name="T7" fmla="*/ 292 h 1033"/>
                <a:gd name="T8" fmla="*/ 0 w 440"/>
                <a:gd name="T9" fmla="*/ 181 h 1033"/>
                <a:gd name="T10" fmla="*/ 176 w 440"/>
                <a:gd name="T11" fmla="*/ 390 h 1033"/>
                <a:gd name="T12" fmla="*/ 176 w 440"/>
                <a:gd name="T13" fmla="*/ 571 h 1033"/>
                <a:gd name="T14" fmla="*/ 180 w 440"/>
                <a:gd name="T15" fmla="*/ 1033 h 1033"/>
                <a:gd name="T16" fmla="*/ 273 w 440"/>
                <a:gd name="T17" fmla="*/ 1033 h 1033"/>
                <a:gd name="T18" fmla="*/ 267 w 440"/>
                <a:gd name="T19" fmla="*/ 571 h 1033"/>
                <a:gd name="T20" fmla="*/ 263 w 440"/>
                <a:gd name="T21" fmla="*/ 390 h 1033"/>
                <a:gd name="T22" fmla="*/ 440 w 440"/>
                <a:gd name="T23" fmla="*/ 181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0" h="1033">
                  <a:moveTo>
                    <a:pt x="440" y="181"/>
                  </a:moveTo>
                  <a:lnTo>
                    <a:pt x="249" y="292"/>
                  </a:lnTo>
                  <a:lnTo>
                    <a:pt x="221" y="0"/>
                  </a:lnTo>
                  <a:lnTo>
                    <a:pt x="190" y="292"/>
                  </a:lnTo>
                  <a:lnTo>
                    <a:pt x="0" y="181"/>
                  </a:lnTo>
                  <a:lnTo>
                    <a:pt x="176" y="390"/>
                  </a:lnTo>
                  <a:lnTo>
                    <a:pt x="176" y="571"/>
                  </a:lnTo>
                  <a:lnTo>
                    <a:pt x="180" y="1033"/>
                  </a:lnTo>
                  <a:lnTo>
                    <a:pt x="273" y="1033"/>
                  </a:lnTo>
                  <a:lnTo>
                    <a:pt x="267" y="571"/>
                  </a:lnTo>
                  <a:lnTo>
                    <a:pt x="263" y="390"/>
                  </a:lnTo>
                  <a:lnTo>
                    <a:pt x="440" y="181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155" name="Group 154"/>
          <p:cNvGrpSpPr/>
          <p:nvPr/>
        </p:nvGrpSpPr>
        <p:grpSpPr>
          <a:xfrm>
            <a:off x="615951" y="1929621"/>
            <a:ext cx="9910762" cy="3003550"/>
            <a:chOff x="615951" y="1884649"/>
            <a:chExt cx="9910762" cy="3003550"/>
          </a:xfrm>
        </p:grpSpPr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615951" y="4573874"/>
              <a:ext cx="203200" cy="314325"/>
            </a:xfrm>
            <a:custGeom>
              <a:avLst/>
              <a:gdLst>
                <a:gd name="T0" fmla="*/ 7 w 128"/>
                <a:gd name="T1" fmla="*/ 0 h 198"/>
                <a:gd name="T2" fmla="*/ 0 w 128"/>
                <a:gd name="T3" fmla="*/ 198 h 198"/>
                <a:gd name="T4" fmla="*/ 128 w 128"/>
                <a:gd name="T5" fmla="*/ 198 h 198"/>
                <a:gd name="T6" fmla="*/ 121 w 128"/>
                <a:gd name="T7" fmla="*/ 0 h 198"/>
                <a:gd name="T8" fmla="*/ 7 w 128"/>
                <a:gd name="T9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98">
                  <a:moveTo>
                    <a:pt x="7" y="0"/>
                  </a:moveTo>
                  <a:lnTo>
                    <a:pt x="0" y="198"/>
                  </a:lnTo>
                  <a:lnTo>
                    <a:pt x="128" y="198"/>
                  </a:lnTo>
                  <a:lnTo>
                    <a:pt x="121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3735388" y="4573874"/>
              <a:ext cx="142875" cy="314325"/>
            </a:xfrm>
            <a:custGeom>
              <a:avLst/>
              <a:gdLst>
                <a:gd name="T0" fmla="*/ 7 w 90"/>
                <a:gd name="T1" fmla="*/ 0 h 198"/>
                <a:gd name="T2" fmla="*/ 0 w 90"/>
                <a:gd name="T3" fmla="*/ 198 h 198"/>
                <a:gd name="T4" fmla="*/ 90 w 90"/>
                <a:gd name="T5" fmla="*/ 198 h 198"/>
                <a:gd name="T6" fmla="*/ 83 w 90"/>
                <a:gd name="T7" fmla="*/ 0 h 198"/>
                <a:gd name="T8" fmla="*/ 7 w 90"/>
                <a:gd name="T9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198">
                  <a:moveTo>
                    <a:pt x="7" y="0"/>
                  </a:moveTo>
                  <a:lnTo>
                    <a:pt x="0" y="198"/>
                  </a:lnTo>
                  <a:lnTo>
                    <a:pt x="90" y="198"/>
                  </a:lnTo>
                  <a:lnTo>
                    <a:pt x="83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55" name="Freeform 53"/>
            <p:cNvSpPr>
              <a:spLocks/>
            </p:cNvSpPr>
            <p:nvPr/>
          </p:nvSpPr>
          <p:spPr bwMode="auto">
            <a:xfrm>
              <a:off x="6426201" y="4219862"/>
              <a:ext cx="209550" cy="668337"/>
            </a:xfrm>
            <a:custGeom>
              <a:avLst/>
              <a:gdLst>
                <a:gd name="T0" fmla="*/ 7 w 132"/>
                <a:gd name="T1" fmla="*/ 0 h 421"/>
                <a:gd name="T2" fmla="*/ 0 w 132"/>
                <a:gd name="T3" fmla="*/ 421 h 421"/>
                <a:gd name="T4" fmla="*/ 132 w 132"/>
                <a:gd name="T5" fmla="*/ 421 h 421"/>
                <a:gd name="T6" fmla="*/ 122 w 132"/>
                <a:gd name="T7" fmla="*/ 0 h 421"/>
                <a:gd name="T8" fmla="*/ 7 w 132"/>
                <a:gd name="T9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421">
                  <a:moveTo>
                    <a:pt x="7" y="0"/>
                  </a:moveTo>
                  <a:lnTo>
                    <a:pt x="0" y="421"/>
                  </a:lnTo>
                  <a:lnTo>
                    <a:pt x="132" y="421"/>
                  </a:lnTo>
                  <a:lnTo>
                    <a:pt x="122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8215313" y="4573874"/>
              <a:ext cx="209550" cy="314325"/>
            </a:xfrm>
            <a:custGeom>
              <a:avLst/>
              <a:gdLst>
                <a:gd name="T0" fmla="*/ 7 w 132"/>
                <a:gd name="T1" fmla="*/ 0 h 198"/>
                <a:gd name="T2" fmla="*/ 0 w 132"/>
                <a:gd name="T3" fmla="*/ 198 h 198"/>
                <a:gd name="T4" fmla="*/ 132 w 132"/>
                <a:gd name="T5" fmla="*/ 198 h 198"/>
                <a:gd name="T6" fmla="*/ 121 w 132"/>
                <a:gd name="T7" fmla="*/ 0 h 198"/>
                <a:gd name="T8" fmla="*/ 7 w 132"/>
                <a:gd name="T9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198">
                  <a:moveTo>
                    <a:pt x="7" y="0"/>
                  </a:moveTo>
                  <a:lnTo>
                    <a:pt x="0" y="198"/>
                  </a:lnTo>
                  <a:lnTo>
                    <a:pt x="132" y="198"/>
                  </a:lnTo>
                  <a:lnTo>
                    <a:pt x="121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33" name="Freeform 131"/>
            <p:cNvSpPr>
              <a:spLocks/>
            </p:cNvSpPr>
            <p:nvPr/>
          </p:nvSpPr>
          <p:spPr bwMode="auto">
            <a:xfrm>
              <a:off x="8710613" y="1884649"/>
              <a:ext cx="1816100" cy="2540000"/>
            </a:xfrm>
            <a:custGeom>
              <a:avLst/>
              <a:gdLst>
                <a:gd name="T0" fmla="*/ 1050 w 1144"/>
                <a:gd name="T1" fmla="*/ 1336 h 1600"/>
                <a:gd name="T2" fmla="*/ 1144 w 1144"/>
                <a:gd name="T3" fmla="*/ 1336 h 1600"/>
                <a:gd name="T4" fmla="*/ 631 w 1144"/>
                <a:gd name="T5" fmla="*/ 171 h 1600"/>
                <a:gd name="T6" fmla="*/ 569 w 1144"/>
                <a:gd name="T7" fmla="*/ 0 h 1600"/>
                <a:gd name="T8" fmla="*/ 510 w 1144"/>
                <a:gd name="T9" fmla="*/ 174 h 1600"/>
                <a:gd name="T10" fmla="*/ 0 w 1144"/>
                <a:gd name="T11" fmla="*/ 1336 h 1600"/>
                <a:gd name="T12" fmla="*/ 94 w 1144"/>
                <a:gd name="T13" fmla="*/ 1336 h 1600"/>
                <a:gd name="T14" fmla="*/ 0 w 1144"/>
                <a:gd name="T15" fmla="*/ 1600 h 1600"/>
                <a:gd name="T16" fmla="*/ 506 w 1144"/>
                <a:gd name="T17" fmla="*/ 1600 h 1600"/>
                <a:gd name="T18" fmla="*/ 510 w 1144"/>
                <a:gd name="T19" fmla="*/ 1527 h 1600"/>
                <a:gd name="T20" fmla="*/ 263 w 1144"/>
                <a:gd name="T21" fmla="*/ 1311 h 1600"/>
                <a:gd name="T22" fmla="*/ 530 w 1144"/>
                <a:gd name="T23" fmla="*/ 1388 h 1600"/>
                <a:gd name="T24" fmla="*/ 572 w 1144"/>
                <a:gd name="T25" fmla="*/ 1089 h 1600"/>
                <a:gd name="T26" fmla="*/ 614 w 1144"/>
                <a:gd name="T27" fmla="*/ 1388 h 1600"/>
                <a:gd name="T28" fmla="*/ 881 w 1144"/>
                <a:gd name="T29" fmla="*/ 1311 h 1600"/>
                <a:gd name="T30" fmla="*/ 634 w 1144"/>
                <a:gd name="T31" fmla="*/ 1527 h 1600"/>
                <a:gd name="T32" fmla="*/ 641 w 1144"/>
                <a:gd name="T33" fmla="*/ 1600 h 1600"/>
                <a:gd name="T34" fmla="*/ 1144 w 1144"/>
                <a:gd name="T35" fmla="*/ 1600 h 1600"/>
                <a:gd name="T36" fmla="*/ 1050 w 1144"/>
                <a:gd name="T37" fmla="*/ 1336 h 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44" h="1600">
                  <a:moveTo>
                    <a:pt x="1050" y="1336"/>
                  </a:moveTo>
                  <a:lnTo>
                    <a:pt x="1144" y="1336"/>
                  </a:lnTo>
                  <a:lnTo>
                    <a:pt x="631" y="171"/>
                  </a:lnTo>
                  <a:lnTo>
                    <a:pt x="569" y="0"/>
                  </a:lnTo>
                  <a:lnTo>
                    <a:pt x="510" y="174"/>
                  </a:lnTo>
                  <a:lnTo>
                    <a:pt x="0" y="1336"/>
                  </a:lnTo>
                  <a:lnTo>
                    <a:pt x="94" y="1336"/>
                  </a:lnTo>
                  <a:lnTo>
                    <a:pt x="0" y="1600"/>
                  </a:lnTo>
                  <a:lnTo>
                    <a:pt x="506" y="1600"/>
                  </a:lnTo>
                  <a:lnTo>
                    <a:pt x="510" y="1527"/>
                  </a:lnTo>
                  <a:lnTo>
                    <a:pt x="263" y="1311"/>
                  </a:lnTo>
                  <a:lnTo>
                    <a:pt x="530" y="1388"/>
                  </a:lnTo>
                  <a:lnTo>
                    <a:pt x="572" y="1089"/>
                  </a:lnTo>
                  <a:lnTo>
                    <a:pt x="614" y="1388"/>
                  </a:lnTo>
                  <a:lnTo>
                    <a:pt x="881" y="1311"/>
                  </a:lnTo>
                  <a:lnTo>
                    <a:pt x="634" y="1527"/>
                  </a:lnTo>
                  <a:lnTo>
                    <a:pt x="641" y="1600"/>
                  </a:lnTo>
                  <a:lnTo>
                    <a:pt x="1144" y="1600"/>
                  </a:lnTo>
                  <a:lnTo>
                    <a:pt x="1050" y="13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35" name="Freeform 133"/>
            <p:cNvSpPr>
              <a:spLocks/>
            </p:cNvSpPr>
            <p:nvPr/>
          </p:nvSpPr>
          <p:spPr bwMode="auto">
            <a:xfrm>
              <a:off x="9128126" y="3613437"/>
              <a:ext cx="981075" cy="1274762"/>
            </a:xfrm>
            <a:custGeom>
              <a:avLst/>
              <a:gdLst>
                <a:gd name="T0" fmla="*/ 618 w 618"/>
                <a:gd name="T1" fmla="*/ 222 h 803"/>
                <a:gd name="T2" fmla="*/ 351 w 618"/>
                <a:gd name="T3" fmla="*/ 299 h 803"/>
                <a:gd name="T4" fmla="*/ 309 w 618"/>
                <a:gd name="T5" fmla="*/ 0 h 803"/>
                <a:gd name="T6" fmla="*/ 267 w 618"/>
                <a:gd name="T7" fmla="*/ 299 h 803"/>
                <a:gd name="T8" fmla="*/ 0 w 618"/>
                <a:gd name="T9" fmla="*/ 222 h 803"/>
                <a:gd name="T10" fmla="*/ 247 w 618"/>
                <a:gd name="T11" fmla="*/ 435 h 803"/>
                <a:gd name="T12" fmla="*/ 243 w 618"/>
                <a:gd name="T13" fmla="*/ 504 h 803"/>
                <a:gd name="T14" fmla="*/ 215 w 618"/>
                <a:gd name="T15" fmla="*/ 803 h 803"/>
                <a:gd name="T16" fmla="*/ 403 w 618"/>
                <a:gd name="T17" fmla="*/ 803 h 803"/>
                <a:gd name="T18" fmla="*/ 378 w 618"/>
                <a:gd name="T19" fmla="*/ 504 h 803"/>
                <a:gd name="T20" fmla="*/ 371 w 618"/>
                <a:gd name="T21" fmla="*/ 435 h 803"/>
                <a:gd name="T22" fmla="*/ 618 w 618"/>
                <a:gd name="T23" fmla="*/ 222 h 8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8" h="803">
                  <a:moveTo>
                    <a:pt x="618" y="222"/>
                  </a:moveTo>
                  <a:lnTo>
                    <a:pt x="351" y="299"/>
                  </a:lnTo>
                  <a:lnTo>
                    <a:pt x="309" y="0"/>
                  </a:lnTo>
                  <a:lnTo>
                    <a:pt x="267" y="299"/>
                  </a:lnTo>
                  <a:lnTo>
                    <a:pt x="0" y="222"/>
                  </a:lnTo>
                  <a:lnTo>
                    <a:pt x="247" y="435"/>
                  </a:lnTo>
                  <a:lnTo>
                    <a:pt x="243" y="504"/>
                  </a:lnTo>
                  <a:lnTo>
                    <a:pt x="215" y="803"/>
                  </a:lnTo>
                  <a:lnTo>
                    <a:pt x="403" y="803"/>
                  </a:lnTo>
                  <a:lnTo>
                    <a:pt x="378" y="504"/>
                  </a:lnTo>
                  <a:lnTo>
                    <a:pt x="371" y="435"/>
                  </a:lnTo>
                  <a:lnTo>
                    <a:pt x="618" y="222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157" name="Group 156"/>
          <p:cNvGrpSpPr/>
          <p:nvPr/>
        </p:nvGrpSpPr>
        <p:grpSpPr>
          <a:xfrm>
            <a:off x="1452563" y="2366184"/>
            <a:ext cx="10388601" cy="2566987"/>
            <a:chOff x="1452563" y="2321212"/>
            <a:chExt cx="10388601" cy="2566987"/>
          </a:xfrm>
        </p:grpSpPr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1506538" y="4767549"/>
              <a:ext cx="209550" cy="120650"/>
            </a:xfrm>
            <a:custGeom>
              <a:avLst/>
              <a:gdLst>
                <a:gd name="T0" fmla="*/ 7 w 132"/>
                <a:gd name="T1" fmla="*/ 0 h 76"/>
                <a:gd name="T2" fmla="*/ 0 w 132"/>
                <a:gd name="T3" fmla="*/ 76 h 76"/>
                <a:gd name="T4" fmla="*/ 132 w 132"/>
                <a:gd name="T5" fmla="*/ 76 h 76"/>
                <a:gd name="T6" fmla="*/ 122 w 132"/>
                <a:gd name="T7" fmla="*/ 0 h 76"/>
                <a:gd name="T8" fmla="*/ 7 w 132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76">
                  <a:moveTo>
                    <a:pt x="7" y="0"/>
                  </a:moveTo>
                  <a:lnTo>
                    <a:pt x="0" y="76"/>
                  </a:lnTo>
                  <a:lnTo>
                    <a:pt x="132" y="76"/>
                  </a:lnTo>
                  <a:lnTo>
                    <a:pt x="122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3295651" y="4656424"/>
              <a:ext cx="209550" cy="231775"/>
            </a:xfrm>
            <a:custGeom>
              <a:avLst/>
              <a:gdLst>
                <a:gd name="T0" fmla="*/ 7 w 132"/>
                <a:gd name="T1" fmla="*/ 0 h 146"/>
                <a:gd name="T2" fmla="*/ 0 w 132"/>
                <a:gd name="T3" fmla="*/ 146 h 146"/>
                <a:gd name="T4" fmla="*/ 132 w 132"/>
                <a:gd name="T5" fmla="*/ 146 h 146"/>
                <a:gd name="T6" fmla="*/ 121 w 132"/>
                <a:gd name="T7" fmla="*/ 0 h 146"/>
                <a:gd name="T8" fmla="*/ 7 w 132"/>
                <a:gd name="T9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146">
                  <a:moveTo>
                    <a:pt x="7" y="0"/>
                  </a:moveTo>
                  <a:lnTo>
                    <a:pt x="0" y="146"/>
                  </a:lnTo>
                  <a:lnTo>
                    <a:pt x="132" y="146"/>
                  </a:lnTo>
                  <a:lnTo>
                    <a:pt x="121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5573713" y="4734212"/>
              <a:ext cx="120650" cy="153987"/>
            </a:xfrm>
            <a:custGeom>
              <a:avLst/>
              <a:gdLst>
                <a:gd name="T0" fmla="*/ 7 w 76"/>
                <a:gd name="T1" fmla="*/ 0 h 97"/>
                <a:gd name="T2" fmla="*/ 0 w 76"/>
                <a:gd name="T3" fmla="*/ 97 h 97"/>
                <a:gd name="T4" fmla="*/ 76 w 76"/>
                <a:gd name="T5" fmla="*/ 97 h 97"/>
                <a:gd name="T6" fmla="*/ 73 w 76"/>
                <a:gd name="T7" fmla="*/ 0 h 97"/>
                <a:gd name="T8" fmla="*/ 7 w 76"/>
                <a:gd name="T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97">
                  <a:moveTo>
                    <a:pt x="7" y="0"/>
                  </a:moveTo>
                  <a:lnTo>
                    <a:pt x="0" y="97"/>
                  </a:lnTo>
                  <a:lnTo>
                    <a:pt x="76" y="97"/>
                  </a:lnTo>
                  <a:lnTo>
                    <a:pt x="73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1" name="Freeform 59"/>
            <p:cNvSpPr>
              <a:spLocks/>
            </p:cNvSpPr>
            <p:nvPr/>
          </p:nvSpPr>
          <p:spPr bwMode="auto">
            <a:xfrm>
              <a:off x="7323138" y="4656424"/>
              <a:ext cx="204788" cy="231775"/>
            </a:xfrm>
            <a:custGeom>
              <a:avLst/>
              <a:gdLst>
                <a:gd name="T0" fmla="*/ 7 w 129"/>
                <a:gd name="T1" fmla="*/ 0 h 146"/>
                <a:gd name="T2" fmla="*/ 0 w 129"/>
                <a:gd name="T3" fmla="*/ 146 h 146"/>
                <a:gd name="T4" fmla="*/ 129 w 129"/>
                <a:gd name="T5" fmla="*/ 146 h 146"/>
                <a:gd name="T6" fmla="*/ 122 w 129"/>
                <a:gd name="T7" fmla="*/ 0 h 146"/>
                <a:gd name="T8" fmla="*/ 7 w 129"/>
                <a:gd name="T9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46">
                  <a:moveTo>
                    <a:pt x="7" y="0"/>
                  </a:moveTo>
                  <a:lnTo>
                    <a:pt x="0" y="146"/>
                  </a:lnTo>
                  <a:lnTo>
                    <a:pt x="129" y="146"/>
                  </a:lnTo>
                  <a:lnTo>
                    <a:pt x="122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73" name="Freeform 71"/>
            <p:cNvSpPr>
              <a:spLocks/>
            </p:cNvSpPr>
            <p:nvPr/>
          </p:nvSpPr>
          <p:spPr bwMode="auto">
            <a:xfrm>
              <a:off x="8661401" y="4734212"/>
              <a:ext cx="209550" cy="153987"/>
            </a:xfrm>
            <a:custGeom>
              <a:avLst/>
              <a:gdLst>
                <a:gd name="T0" fmla="*/ 10 w 132"/>
                <a:gd name="T1" fmla="*/ 0 h 97"/>
                <a:gd name="T2" fmla="*/ 0 w 132"/>
                <a:gd name="T3" fmla="*/ 97 h 97"/>
                <a:gd name="T4" fmla="*/ 132 w 132"/>
                <a:gd name="T5" fmla="*/ 97 h 97"/>
                <a:gd name="T6" fmla="*/ 125 w 132"/>
                <a:gd name="T7" fmla="*/ 0 h 97"/>
                <a:gd name="T8" fmla="*/ 10 w 132"/>
                <a:gd name="T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97">
                  <a:moveTo>
                    <a:pt x="10" y="0"/>
                  </a:moveTo>
                  <a:lnTo>
                    <a:pt x="0" y="97"/>
                  </a:lnTo>
                  <a:lnTo>
                    <a:pt x="132" y="97"/>
                  </a:lnTo>
                  <a:lnTo>
                    <a:pt x="125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79" name="Freeform 77"/>
            <p:cNvSpPr>
              <a:spLocks/>
            </p:cNvSpPr>
            <p:nvPr/>
          </p:nvSpPr>
          <p:spPr bwMode="auto">
            <a:xfrm>
              <a:off x="9112251" y="4656424"/>
              <a:ext cx="203200" cy="231775"/>
            </a:xfrm>
            <a:custGeom>
              <a:avLst/>
              <a:gdLst>
                <a:gd name="T0" fmla="*/ 7 w 128"/>
                <a:gd name="T1" fmla="*/ 0 h 146"/>
                <a:gd name="T2" fmla="*/ 0 w 128"/>
                <a:gd name="T3" fmla="*/ 146 h 146"/>
                <a:gd name="T4" fmla="*/ 128 w 128"/>
                <a:gd name="T5" fmla="*/ 146 h 146"/>
                <a:gd name="T6" fmla="*/ 121 w 128"/>
                <a:gd name="T7" fmla="*/ 0 h 146"/>
                <a:gd name="T8" fmla="*/ 7 w 128"/>
                <a:gd name="T9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46">
                  <a:moveTo>
                    <a:pt x="7" y="0"/>
                  </a:moveTo>
                  <a:lnTo>
                    <a:pt x="0" y="146"/>
                  </a:lnTo>
                  <a:lnTo>
                    <a:pt x="128" y="146"/>
                  </a:lnTo>
                  <a:lnTo>
                    <a:pt x="121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97" name="Freeform 95"/>
            <p:cNvSpPr>
              <a:spLocks/>
            </p:cNvSpPr>
            <p:nvPr/>
          </p:nvSpPr>
          <p:spPr bwMode="auto">
            <a:xfrm>
              <a:off x="11633201" y="4656424"/>
              <a:ext cx="207963" cy="231775"/>
            </a:xfrm>
            <a:custGeom>
              <a:avLst/>
              <a:gdLst>
                <a:gd name="T0" fmla="*/ 7 w 131"/>
                <a:gd name="T1" fmla="*/ 0 h 146"/>
                <a:gd name="T2" fmla="*/ 0 w 131"/>
                <a:gd name="T3" fmla="*/ 146 h 146"/>
                <a:gd name="T4" fmla="*/ 131 w 131"/>
                <a:gd name="T5" fmla="*/ 146 h 146"/>
                <a:gd name="T6" fmla="*/ 121 w 131"/>
                <a:gd name="T7" fmla="*/ 0 h 146"/>
                <a:gd name="T8" fmla="*/ 7 w 131"/>
                <a:gd name="T9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146">
                  <a:moveTo>
                    <a:pt x="7" y="0"/>
                  </a:moveTo>
                  <a:lnTo>
                    <a:pt x="0" y="146"/>
                  </a:lnTo>
                  <a:lnTo>
                    <a:pt x="131" y="146"/>
                  </a:lnTo>
                  <a:lnTo>
                    <a:pt x="121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03" name="Freeform 101"/>
            <p:cNvSpPr>
              <a:spLocks/>
            </p:cNvSpPr>
            <p:nvPr/>
          </p:nvSpPr>
          <p:spPr bwMode="auto">
            <a:xfrm>
              <a:off x="1452563" y="2321212"/>
              <a:ext cx="2019300" cy="1474787"/>
            </a:xfrm>
            <a:custGeom>
              <a:avLst/>
              <a:gdLst>
                <a:gd name="T0" fmla="*/ 24 w 367"/>
                <a:gd name="T1" fmla="*/ 205 h 267"/>
                <a:gd name="T2" fmla="*/ 66 w 367"/>
                <a:gd name="T3" fmla="*/ 147 h 267"/>
                <a:gd name="T4" fmla="*/ 180 w 367"/>
                <a:gd name="T5" fmla="*/ 41 h 267"/>
                <a:gd name="T6" fmla="*/ 294 w 367"/>
                <a:gd name="T7" fmla="*/ 144 h 267"/>
                <a:gd name="T8" fmla="*/ 343 w 367"/>
                <a:gd name="T9" fmla="*/ 205 h 267"/>
                <a:gd name="T10" fmla="*/ 292 w 367"/>
                <a:gd name="T11" fmla="*/ 267 h 267"/>
                <a:gd name="T12" fmla="*/ 367 w 367"/>
                <a:gd name="T13" fmla="*/ 188 h 267"/>
                <a:gd name="T14" fmla="*/ 311 w 367"/>
                <a:gd name="T15" fmla="*/ 118 h 267"/>
                <a:gd name="T16" fmla="*/ 180 w 367"/>
                <a:gd name="T17" fmla="*/ 0 h 267"/>
                <a:gd name="T18" fmla="*/ 48 w 367"/>
                <a:gd name="T19" fmla="*/ 122 h 267"/>
                <a:gd name="T20" fmla="*/ 0 w 367"/>
                <a:gd name="T21" fmla="*/ 188 h 267"/>
                <a:gd name="T22" fmla="*/ 76 w 367"/>
                <a:gd name="T23" fmla="*/ 267 h 267"/>
                <a:gd name="T24" fmla="*/ 24 w 367"/>
                <a:gd name="T25" fmla="*/ 205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7" h="267">
                  <a:moveTo>
                    <a:pt x="24" y="205"/>
                  </a:moveTo>
                  <a:cubicBezTo>
                    <a:pt x="24" y="183"/>
                    <a:pt x="40" y="163"/>
                    <a:pt x="66" y="147"/>
                  </a:cubicBezTo>
                  <a:cubicBezTo>
                    <a:pt x="70" y="88"/>
                    <a:pt x="120" y="41"/>
                    <a:pt x="180" y="41"/>
                  </a:cubicBezTo>
                  <a:cubicBezTo>
                    <a:pt x="240" y="41"/>
                    <a:pt x="288" y="86"/>
                    <a:pt x="294" y="144"/>
                  </a:cubicBezTo>
                  <a:cubicBezTo>
                    <a:pt x="324" y="159"/>
                    <a:pt x="343" y="181"/>
                    <a:pt x="343" y="205"/>
                  </a:cubicBezTo>
                  <a:cubicBezTo>
                    <a:pt x="343" y="230"/>
                    <a:pt x="323" y="252"/>
                    <a:pt x="292" y="267"/>
                  </a:cubicBezTo>
                  <a:cubicBezTo>
                    <a:pt x="337" y="250"/>
                    <a:pt x="367" y="221"/>
                    <a:pt x="367" y="188"/>
                  </a:cubicBezTo>
                  <a:cubicBezTo>
                    <a:pt x="367" y="161"/>
                    <a:pt x="346" y="136"/>
                    <a:pt x="311" y="118"/>
                  </a:cubicBezTo>
                  <a:cubicBezTo>
                    <a:pt x="304" y="51"/>
                    <a:pt x="248" y="0"/>
                    <a:pt x="180" y="0"/>
                  </a:cubicBezTo>
                  <a:cubicBezTo>
                    <a:pt x="110" y="0"/>
                    <a:pt x="53" y="54"/>
                    <a:pt x="48" y="122"/>
                  </a:cubicBezTo>
                  <a:cubicBezTo>
                    <a:pt x="19" y="140"/>
                    <a:pt x="0" y="163"/>
                    <a:pt x="0" y="188"/>
                  </a:cubicBezTo>
                  <a:cubicBezTo>
                    <a:pt x="0" y="221"/>
                    <a:pt x="30" y="250"/>
                    <a:pt x="76" y="267"/>
                  </a:cubicBezTo>
                  <a:cubicBezTo>
                    <a:pt x="44" y="252"/>
                    <a:pt x="24" y="230"/>
                    <a:pt x="24" y="205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04" name="Freeform 102"/>
            <p:cNvSpPr>
              <a:spLocks/>
            </p:cNvSpPr>
            <p:nvPr/>
          </p:nvSpPr>
          <p:spPr bwMode="auto">
            <a:xfrm>
              <a:off x="1584326" y="2548224"/>
              <a:ext cx="1755775" cy="1368425"/>
            </a:xfrm>
            <a:custGeom>
              <a:avLst/>
              <a:gdLst>
                <a:gd name="T0" fmla="*/ 84 w 319"/>
                <a:gd name="T1" fmla="*/ 199 h 248"/>
                <a:gd name="T2" fmla="*/ 150 w 319"/>
                <a:gd name="T3" fmla="*/ 244 h 248"/>
                <a:gd name="T4" fmla="*/ 160 w 319"/>
                <a:gd name="T5" fmla="*/ 196 h 248"/>
                <a:gd name="T6" fmla="*/ 170 w 319"/>
                <a:gd name="T7" fmla="*/ 248 h 248"/>
                <a:gd name="T8" fmla="*/ 235 w 319"/>
                <a:gd name="T9" fmla="*/ 199 h 248"/>
                <a:gd name="T10" fmla="*/ 191 w 319"/>
                <a:gd name="T11" fmla="*/ 247 h 248"/>
                <a:gd name="T12" fmla="*/ 268 w 319"/>
                <a:gd name="T13" fmla="*/ 226 h 248"/>
                <a:gd name="T14" fmla="*/ 319 w 319"/>
                <a:gd name="T15" fmla="*/ 164 h 248"/>
                <a:gd name="T16" fmla="*/ 270 w 319"/>
                <a:gd name="T17" fmla="*/ 103 h 248"/>
                <a:gd name="T18" fmla="*/ 156 w 319"/>
                <a:gd name="T19" fmla="*/ 0 h 248"/>
                <a:gd name="T20" fmla="*/ 42 w 319"/>
                <a:gd name="T21" fmla="*/ 106 h 248"/>
                <a:gd name="T22" fmla="*/ 0 w 319"/>
                <a:gd name="T23" fmla="*/ 164 h 248"/>
                <a:gd name="T24" fmla="*/ 52 w 319"/>
                <a:gd name="T25" fmla="*/ 226 h 248"/>
                <a:gd name="T26" fmla="*/ 128 w 319"/>
                <a:gd name="T27" fmla="*/ 247 h 248"/>
                <a:gd name="T28" fmla="*/ 84 w 319"/>
                <a:gd name="T29" fmla="*/ 199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9" h="248">
                  <a:moveTo>
                    <a:pt x="84" y="199"/>
                  </a:moveTo>
                  <a:cubicBezTo>
                    <a:pt x="150" y="244"/>
                    <a:pt x="150" y="244"/>
                    <a:pt x="150" y="244"/>
                  </a:cubicBezTo>
                  <a:cubicBezTo>
                    <a:pt x="160" y="196"/>
                    <a:pt x="160" y="196"/>
                    <a:pt x="160" y="196"/>
                  </a:cubicBezTo>
                  <a:cubicBezTo>
                    <a:pt x="170" y="248"/>
                    <a:pt x="170" y="248"/>
                    <a:pt x="170" y="248"/>
                  </a:cubicBezTo>
                  <a:cubicBezTo>
                    <a:pt x="235" y="199"/>
                    <a:pt x="235" y="199"/>
                    <a:pt x="235" y="199"/>
                  </a:cubicBezTo>
                  <a:cubicBezTo>
                    <a:pt x="191" y="247"/>
                    <a:pt x="191" y="247"/>
                    <a:pt x="191" y="247"/>
                  </a:cubicBezTo>
                  <a:cubicBezTo>
                    <a:pt x="220" y="244"/>
                    <a:pt x="247" y="237"/>
                    <a:pt x="268" y="226"/>
                  </a:cubicBezTo>
                  <a:cubicBezTo>
                    <a:pt x="299" y="211"/>
                    <a:pt x="319" y="189"/>
                    <a:pt x="319" y="164"/>
                  </a:cubicBezTo>
                  <a:cubicBezTo>
                    <a:pt x="319" y="140"/>
                    <a:pt x="300" y="118"/>
                    <a:pt x="270" y="103"/>
                  </a:cubicBezTo>
                  <a:cubicBezTo>
                    <a:pt x="264" y="45"/>
                    <a:pt x="216" y="0"/>
                    <a:pt x="156" y="0"/>
                  </a:cubicBezTo>
                  <a:cubicBezTo>
                    <a:pt x="96" y="0"/>
                    <a:pt x="46" y="47"/>
                    <a:pt x="42" y="106"/>
                  </a:cubicBezTo>
                  <a:cubicBezTo>
                    <a:pt x="16" y="122"/>
                    <a:pt x="0" y="142"/>
                    <a:pt x="0" y="164"/>
                  </a:cubicBezTo>
                  <a:cubicBezTo>
                    <a:pt x="0" y="189"/>
                    <a:pt x="20" y="211"/>
                    <a:pt x="52" y="226"/>
                  </a:cubicBezTo>
                  <a:cubicBezTo>
                    <a:pt x="73" y="237"/>
                    <a:pt x="99" y="244"/>
                    <a:pt x="128" y="247"/>
                  </a:cubicBezTo>
                  <a:cubicBezTo>
                    <a:pt x="84" y="199"/>
                    <a:pt x="84" y="199"/>
                    <a:pt x="84" y="199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05" name="Freeform 103"/>
            <p:cNvSpPr>
              <a:spLocks/>
            </p:cNvSpPr>
            <p:nvPr/>
          </p:nvSpPr>
          <p:spPr bwMode="auto">
            <a:xfrm>
              <a:off x="2046288" y="3629312"/>
              <a:ext cx="830263" cy="1258887"/>
            </a:xfrm>
            <a:custGeom>
              <a:avLst/>
              <a:gdLst>
                <a:gd name="T0" fmla="*/ 523 w 523"/>
                <a:gd name="T1" fmla="*/ 11 h 793"/>
                <a:gd name="T2" fmla="*/ 298 w 523"/>
                <a:gd name="T3" fmla="*/ 181 h 793"/>
                <a:gd name="T4" fmla="*/ 264 w 523"/>
                <a:gd name="T5" fmla="*/ 0 h 793"/>
                <a:gd name="T6" fmla="*/ 229 w 523"/>
                <a:gd name="T7" fmla="*/ 167 h 793"/>
                <a:gd name="T8" fmla="*/ 0 w 523"/>
                <a:gd name="T9" fmla="*/ 11 h 793"/>
                <a:gd name="T10" fmla="*/ 153 w 523"/>
                <a:gd name="T11" fmla="*/ 178 h 793"/>
                <a:gd name="T12" fmla="*/ 222 w 523"/>
                <a:gd name="T13" fmla="*/ 258 h 793"/>
                <a:gd name="T14" fmla="*/ 212 w 523"/>
                <a:gd name="T15" fmla="*/ 793 h 793"/>
                <a:gd name="T16" fmla="*/ 316 w 523"/>
                <a:gd name="T17" fmla="*/ 793 h 793"/>
                <a:gd name="T18" fmla="*/ 302 w 523"/>
                <a:gd name="T19" fmla="*/ 258 h 793"/>
                <a:gd name="T20" fmla="*/ 371 w 523"/>
                <a:gd name="T21" fmla="*/ 181 h 793"/>
                <a:gd name="T22" fmla="*/ 523 w 523"/>
                <a:gd name="T23" fmla="*/ 11 h 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3" h="793">
                  <a:moveTo>
                    <a:pt x="523" y="11"/>
                  </a:moveTo>
                  <a:lnTo>
                    <a:pt x="298" y="181"/>
                  </a:lnTo>
                  <a:lnTo>
                    <a:pt x="264" y="0"/>
                  </a:lnTo>
                  <a:lnTo>
                    <a:pt x="229" y="167"/>
                  </a:lnTo>
                  <a:lnTo>
                    <a:pt x="0" y="11"/>
                  </a:lnTo>
                  <a:lnTo>
                    <a:pt x="153" y="178"/>
                  </a:lnTo>
                  <a:lnTo>
                    <a:pt x="222" y="258"/>
                  </a:lnTo>
                  <a:lnTo>
                    <a:pt x="212" y="793"/>
                  </a:lnTo>
                  <a:lnTo>
                    <a:pt x="316" y="793"/>
                  </a:lnTo>
                  <a:lnTo>
                    <a:pt x="302" y="258"/>
                  </a:lnTo>
                  <a:lnTo>
                    <a:pt x="371" y="181"/>
                  </a:lnTo>
                  <a:lnTo>
                    <a:pt x="523" y="11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21" name="Freeform 119"/>
            <p:cNvSpPr>
              <a:spLocks/>
            </p:cNvSpPr>
            <p:nvPr/>
          </p:nvSpPr>
          <p:spPr bwMode="auto">
            <a:xfrm>
              <a:off x="4445001" y="3011774"/>
              <a:ext cx="1474788" cy="1076325"/>
            </a:xfrm>
            <a:custGeom>
              <a:avLst/>
              <a:gdLst>
                <a:gd name="T0" fmla="*/ 18 w 268"/>
                <a:gd name="T1" fmla="*/ 150 h 195"/>
                <a:gd name="T2" fmla="*/ 48 w 268"/>
                <a:gd name="T3" fmla="*/ 108 h 195"/>
                <a:gd name="T4" fmla="*/ 132 w 268"/>
                <a:gd name="T5" fmla="*/ 30 h 195"/>
                <a:gd name="T6" fmla="*/ 215 w 268"/>
                <a:gd name="T7" fmla="*/ 105 h 195"/>
                <a:gd name="T8" fmla="*/ 251 w 268"/>
                <a:gd name="T9" fmla="*/ 150 h 195"/>
                <a:gd name="T10" fmla="*/ 213 w 268"/>
                <a:gd name="T11" fmla="*/ 195 h 195"/>
                <a:gd name="T12" fmla="*/ 268 w 268"/>
                <a:gd name="T13" fmla="*/ 137 h 195"/>
                <a:gd name="T14" fmla="*/ 227 w 268"/>
                <a:gd name="T15" fmla="*/ 86 h 195"/>
                <a:gd name="T16" fmla="*/ 132 w 268"/>
                <a:gd name="T17" fmla="*/ 0 h 195"/>
                <a:gd name="T18" fmla="*/ 35 w 268"/>
                <a:gd name="T19" fmla="*/ 89 h 195"/>
                <a:gd name="T20" fmla="*/ 0 w 268"/>
                <a:gd name="T21" fmla="*/ 137 h 195"/>
                <a:gd name="T22" fmla="*/ 55 w 268"/>
                <a:gd name="T23" fmla="*/ 195 h 195"/>
                <a:gd name="T24" fmla="*/ 18 w 268"/>
                <a:gd name="T25" fmla="*/ 15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8" h="195">
                  <a:moveTo>
                    <a:pt x="18" y="150"/>
                  </a:moveTo>
                  <a:cubicBezTo>
                    <a:pt x="18" y="133"/>
                    <a:pt x="29" y="119"/>
                    <a:pt x="48" y="108"/>
                  </a:cubicBezTo>
                  <a:cubicBezTo>
                    <a:pt x="52" y="64"/>
                    <a:pt x="88" y="30"/>
                    <a:pt x="132" y="30"/>
                  </a:cubicBezTo>
                  <a:cubicBezTo>
                    <a:pt x="175" y="30"/>
                    <a:pt x="211" y="63"/>
                    <a:pt x="215" y="105"/>
                  </a:cubicBezTo>
                  <a:cubicBezTo>
                    <a:pt x="237" y="116"/>
                    <a:pt x="251" y="132"/>
                    <a:pt x="251" y="150"/>
                  </a:cubicBezTo>
                  <a:cubicBezTo>
                    <a:pt x="251" y="168"/>
                    <a:pt x="236" y="184"/>
                    <a:pt x="213" y="195"/>
                  </a:cubicBezTo>
                  <a:cubicBezTo>
                    <a:pt x="247" y="182"/>
                    <a:pt x="268" y="161"/>
                    <a:pt x="268" y="137"/>
                  </a:cubicBezTo>
                  <a:cubicBezTo>
                    <a:pt x="268" y="117"/>
                    <a:pt x="253" y="99"/>
                    <a:pt x="227" y="86"/>
                  </a:cubicBezTo>
                  <a:cubicBezTo>
                    <a:pt x="222" y="38"/>
                    <a:pt x="181" y="0"/>
                    <a:pt x="132" y="0"/>
                  </a:cubicBezTo>
                  <a:cubicBezTo>
                    <a:pt x="81" y="0"/>
                    <a:pt x="39" y="39"/>
                    <a:pt x="35" y="89"/>
                  </a:cubicBezTo>
                  <a:cubicBezTo>
                    <a:pt x="14" y="102"/>
                    <a:pt x="0" y="119"/>
                    <a:pt x="0" y="137"/>
                  </a:cubicBezTo>
                  <a:cubicBezTo>
                    <a:pt x="0" y="161"/>
                    <a:pt x="22" y="182"/>
                    <a:pt x="55" y="195"/>
                  </a:cubicBezTo>
                  <a:cubicBezTo>
                    <a:pt x="32" y="184"/>
                    <a:pt x="18" y="168"/>
                    <a:pt x="18" y="15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22" name="Freeform 120"/>
            <p:cNvSpPr>
              <a:spLocks/>
            </p:cNvSpPr>
            <p:nvPr/>
          </p:nvSpPr>
          <p:spPr bwMode="auto">
            <a:xfrm>
              <a:off x="4545013" y="3176874"/>
              <a:ext cx="1282700" cy="1000125"/>
            </a:xfrm>
            <a:custGeom>
              <a:avLst/>
              <a:gdLst>
                <a:gd name="T0" fmla="*/ 61 w 233"/>
                <a:gd name="T1" fmla="*/ 145 h 181"/>
                <a:gd name="T2" fmla="*/ 109 w 233"/>
                <a:gd name="T3" fmla="*/ 178 h 181"/>
                <a:gd name="T4" fmla="*/ 116 w 233"/>
                <a:gd name="T5" fmla="*/ 143 h 181"/>
                <a:gd name="T6" fmla="*/ 124 w 233"/>
                <a:gd name="T7" fmla="*/ 181 h 181"/>
                <a:gd name="T8" fmla="*/ 171 w 233"/>
                <a:gd name="T9" fmla="*/ 145 h 181"/>
                <a:gd name="T10" fmla="*/ 139 w 233"/>
                <a:gd name="T11" fmla="*/ 181 h 181"/>
                <a:gd name="T12" fmla="*/ 195 w 233"/>
                <a:gd name="T13" fmla="*/ 165 h 181"/>
                <a:gd name="T14" fmla="*/ 233 w 233"/>
                <a:gd name="T15" fmla="*/ 120 h 181"/>
                <a:gd name="T16" fmla="*/ 197 w 233"/>
                <a:gd name="T17" fmla="*/ 75 h 181"/>
                <a:gd name="T18" fmla="*/ 114 w 233"/>
                <a:gd name="T19" fmla="*/ 0 h 181"/>
                <a:gd name="T20" fmla="*/ 30 w 233"/>
                <a:gd name="T21" fmla="*/ 78 h 181"/>
                <a:gd name="T22" fmla="*/ 0 w 233"/>
                <a:gd name="T23" fmla="*/ 120 h 181"/>
                <a:gd name="T24" fmla="*/ 37 w 233"/>
                <a:gd name="T25" fmla="*/ 165 h 181"/>
                <a:gd name="T26" fmla="*/ 93 w 233"/>
                <a:gd name="T27" fmla="*/ 181 h 181"/>
                <a:gd name="T28" fmla="*/ 61 w 233"/>
                <a:gd name="T29" fmla="*/ 145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3" h="181">
                  <a:moveTo>
                    <a:pt x="61" y="145"/>
                  </a:moveTo>
                  <a:cubicBezTo>
                    <a:pt x="109" y="178"/>
                    <a:pt x="109" y="178"/>
                    <a:pt x="109" y="178"/>
                  </a:cubicBezTo>
                  <a:cubicBezTo>
                    <a:pt x="116" y="143"/>
                    <a:pt x="116" y="143"/>
                    <a:pt x="116" y="143"/>
                  </a:cubicBezTo>
                  <a:cubicBezTo>
                    <a:pt x="124" y="181"/>
                    <a:pt x="124" y="181"/>
                    <a:pt x="124" y="181"/>
                  </a:cubicBezTo>
                  <a:cubicBezTo>
                    <a:pt x="171" y="145"/>
                    <a:pt x="171" y="145"/>
                    <a:pt x="171" y="145"/>
                  </a:cubicBezTo>
                  <a:cubicBezTo>
                    <a:pt x="139" y="181"/>
                    <a:pt x="139" y="181"/>
                    <a:pt x="139" y="181"/>
                  </a:cubicBezTo>
                  <a:cubicBezTo>
                    <a:pt x="161" y="178"/>
                    <a:pt x="180" y="173"/>
                    <a:pt x="195" y="165"/>
                  </a:cubicBezTo>
                  <a:cubicBezTo>
                    <a:pt x="218" y="154"/>
                    <a:pt x="233" y="138"/>
                    <a:pt x="233" y="120"/>
                  </a:cubicBezTo>
                  <a:cubicBezTo>
                    <a:pt x="233" y="102"/>
                    <a:pt x="219" y="86"/>
                    <a:pt x="197" y="75"/>
                  </a:cubicBezTo>
                  <a:cubicBezTo>
                    <a:pt x="193" y="33"/>
                    <a:pt x="157" y="0"/>
                    <a:pt x="114" y="0"/>
                  </a:cubicBezTo>
                  <a:cubicBezTo>
                    <a:pt x="70" y="0"/>
                    <a:pt x="34" y="34"/>
                    <a:pt x="30" y="78"/>
                  </a:cubicBezTo>
                  <a:cubicBezTo>
                    <a:pt x="11" y="89"/>
                    <a:pt x="0" y="103"/>
                    <a:pt x="0" y="120"/>
                  </a:cubicBezTo>
                  <a:cubicBezTo>
                    <a:pt x="0" y="138"/>
                    <a:pt x="14" y="154"/>
                    <a:pt x="37" y="165"/>
                  </a:cubicBezTo>
                  <a:cubicBezTo>
                    <a:pt x="53" y="173"/>
                    <a:pt x="72" y="178"/>
                    <a:pt x="93" y="181"/>
                  </a:cubicBezTo>
                  <a:cubicBezTo>
                    <a:pt x="61" y="145"/>
                    <a:pt x="61" y="145"/>
                    <a:pt x="61" y="145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23" name="Freeform 121"/>
            <p:cNvSpPr>
              <a:spLocks/>
            </p:cNvSpPr>
            <p:nvPr/>
          </p:nvSpPr>
          <p:spPr bwMode="auto">
            <a:xfrm>
              <a:off x="4879976" y="3965862"/>
              <a:ext cx="606425" cy="922337"/>
            </a:xfrm>
            <a:custGeom>
              <a:avLst/>
              <a:gdLst>
                <a:gd name="T0" fmla="*/ 382 w 382"/>
                <a:gd name="T1" fmla="*/ 7 h 581"/>
                <a:gd name="T2" fmla="*/ 219 w 382"/>
                <a:gd name="T3" fmla="*/ 133 h 581"/>
                <a:gd name="T4" fmla="*/ 191 w 382"/>
                <a:gd name="T5" fmla="*/ 0 h 581"/>
                <a:gd name="T6" fmla="*/ 167 w 382"/>
                <a:gd name="T7" fmla="*/ 122 h 581"/>
                <a:gd name="T8" fmla="*/ 0 w 382"/>
                <a:gd name="T9" fmla="*/ 7 h 581"/>
                <a:gd name="T10" fmla="*/ 111 w 382"/>
                <a:gd name="T11" fmla="*/ 133 h 581"/>
                <a:gd name="T12" fmla="*/ 163 w 382"/>
                <a:gd name="T13" fmla="*/ 188 h 581"/>
                <a:gd name="T14" fmla="*/ 153 w 382"/>
                <a:gd name="T15" fmla="*/ 581 h 581"/>
                <a:gd name="T16" fmla="*/ 229 w 382"/>
                <a:gd name="T17" fmla="*/ 581 h 581"/>
                <a:gd name="T18" fmla="*/ 222 w 382"/>
                <a:gd name="T19" fmla="*/ 188 h 581"/>
                <a:gd name="T20" fmla="*/ 271 w 382"/>
                <a:gd name="T21" fmla="*/ 133 h 581"/>
                <a:gd name="T22" fmla="*/ 382 w 382"/>
                <a:gd name="T23" fmla="*/ 7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2" h="581">
                  <a:moveTo>
                    <a:pt x="382" y="7"/>
                  </a:moveTo>
                  <a:lnTo>
                    <a:pt x="219" y="133"/>
                  </a:lnTo>
                  <a:lnTo>
                    <a:pt x="191" y="0"/>
                  </a:lnTo>
                  <a:lnTo>
                    <a:pt x="167" y="122"/>
                  </a:lnTo>
                  <a:lnTo>
                    <a:pt x="0" y="7"/>
                  </a:lnTo>
                  <a:lnTo>
                    <a:pt x="111" y="133"/>
                  </a:lnTo>
                  <a:lnTo>
                    <a:pt x="163" y="188"/>
                  </a:lnTo>
                  <a:lnTo>
                    <a:pt x="153" y="581"/>
                  </a:lnTo>
                  <a:lnTo>
                    <a:pt x="229" y="581"/>
                  </a:lnTo>
                  <a:lnTo>
                    <a:pt x="222" y="188"/>
                  </a:lnTo>
                  <a:lnTo>
                    <a:pt x="271" y="133"/>
                  </a:lnTo>
                  <a:lnTo>
                    <a:pt x="382" y="7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43" name="Oval 141"/>
            <p:cNvSpPr>
              <a:spLocks noChangeArrowheads="1"/>
            </p:cNvSpPr>
            <p:nvPr/>
          </p:nvSpPr>
          <p:spPr bwMode="auto">
            <a:xfrm>
              <a:off x="9821863" y="3221324"/>
              <a:ext cx="1001713" cy="1004887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44" name="Freeform 142"/>
            <p:cNvSpPr>
              <a:spLocks/>
            </p:cNvSpPr>
            <p:nvPr/>
          </p:nvSpPr>
          <p:spPr bwMode="auto">
            <a:xfrm>
              <a:off x="10047288" y="3618199"/>
              <a:ext cx="539750" cy="1270000"/>
            </a:xfrm>
            <a:custGeom>
              <a:avLst/>
              <a:gdLst>
                <a:gd name="T0" fmla="*/ 340 w 340"/>
                <a:gd name="T1" fmla="*/ 143 h 800"/>
                <a:gd name="T2" fmla="*/ 195 w 340"/>
                <a:gd name="T3" fmla="*/ 226 h 800"/>
                <a:gd name="T4" fmla="*/ 174 w 340"/>
                <a:gd name="T5" fmla="*/ 0 h 800"/>
                <a:gd name="T6" fmla="*/ 149 w 340"/>
                <a:gd name="T7" fmla="*/ 226 h 800"/>
                <a:gd name="T8" fmla="*/ 0 w 340"/>
                <a:gd name="T9" fmla="*/ 143 h 800"/>
                <a:gd name="T10" fmla="*/ 132 w 340"/>
                <a:gd name="T11" fmla="*/ 303 h 800"/>
                <a:gd name="T12" fmla="*/ 132 w 340"/>
                <a:gd name="T13" fmla="*/ 800 h 800"/>
                <a:gd name="T14" fmla="*/ 201 w 340"/>
                <a:gd name="T15" fmla="*/ 800 h 800"/>
                <a:gd name="T16" fmla="*/ 201 w 340"/>
                <a:gd name="T17" fmla="*/ 303 h 800"/>
                <a:gd name="T18" fmla="*/ 340 w 340"/>
                <a:gd name="T19" fmla="*/ 143 h 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0" h="800">
                  <a:moveTo>
                    <a:pt x="340" y="143"/>
                  </a:moveTo>
                  <a:lnTo>
                    <a:pt x="195" y="226"/>
                  </a:lnTo>
                  <a:lnTo>
                    <a:pt x="174" y="0"/>
                  </a:lnTo>
                  <a:lnTo>
                    <a:pt x="149" y="226"/>
                  </a:lnTo>
                  <a:lnTo>
                    <a:pt x="0" y="143"/>
                  </a:lnTo>
                  <a:lnTo>
                    <a:pt x="132" y="303"/>
                  </a:lnTo>
                  <a:lnTo>
                    <a:pt x="132" y="800"/>
                  </a:lnTo>
                  <a:lnTo>
                    <a:pt x="201" y="800"/>
                  </a:lnTo>
                  <a:lnTo>
                    <a:pt x="201" y="303"/>
                  </a:lnTo>
                  <a:lnTo>
                    <a:pt x="340" y="143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sp>
        <p:nvSpPr>
          <p:cNvPr id="153" name="Rectangle 151"/>
          <p:cNvSpPr>
            <a:spLocks noChangeArrowheads="1"/>
          </p:cNvSpPr>
          <p:nvPr/>
        </p:nvSpPr>
        <p:spPr bwMode="auto">
          <a:xfrm>
            <a:off x="1" y="4902304"/>
            <a:ext cx="12238038" cy="19367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Process infographic Slide </a:t>
            </a:r>
            <a:r>
              <a:rPr lang="en-US" dirty="0" smtClean="0"/>
              <a:t>02</a:t>
            </a:r>
            <a:endParaRPr lang="en-US" dirty="0"/>
          </a:p>
        </p:txBody>
      </p:sp>
      <p:sp>
        <p:nvSpPr>
          <p:cNvPr id="42" name="Rectangle 41"/>
          <p:cNvSpPr/>
          <p:nvPr/>
        </p:nvSpPr>
        <p:spPr>
          <a:xfrm>
            <a:off x="1048580" y="5364149"/>
            <a:ext cx="10116105" cy="550920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ctr">
              <a:lnSpc>
                <a:spcPct val="120000"/>
              </a:lnSpc>
              <a:spcBef>
                <a:spcPts val="600"/>
              </a:spcBef>
            </a:pPr>
            <a:r>
              <a:rPr lang="en-US" sz="1200" dirty="0" smtClean="0">
                <a:latin typeface="Source Sans Pro" charset="0"/>
              </a:rPr>
              <a:t>is </a:t>
            </a:r>
            <a:r>
              <a:rPr lang="en-US" sz="1200" dirty="0">
                <a:latin typeface="Source Sans Pro" charset="0"/>
              </a:rPr>
              <a:t>to replace the </a:t>
            </a:r>
            <a:r>
              <a:rPr lang="en-US" sz="1200" dirty="0" err="1">
                <a:latin typeface="Source Sans Pro" charset="0"/>
              </a:rPr>
              <a:t>Lorem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Ipsum</a:t>
            </a:r>
            <a:r>
              <a:rPr lang="en-US" sz="1200" dirty="0">
                <a:latin typeface="Source Sans Pro" charset="0"/>
              </a:rPr>
              <a:t> text with whatever text you prefer. </a:t>
            </a:r>
            <a:r>
              <a:rPr lang="en-US" sz="1200" dirty="0" err="1">
                <a:latin typeface="Source Sans Pro" charset="0"/>
              </a:rPr>
              <a:t>Lorem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ipsum</a:t>
            </a:r>
            <a:r>
              <a:rPr lang="en-US" sz="1200" dirty="0">
                <a:latin typeface="Source Sans Pro" charset="0"/>
              </a:rPr>
              <a:t> is placeholder text. In fact, I think it. is to replace </a:t>
            </a:r>
            <a:r>
              <a:rPr lang="en-US" sz="1200" dirty="0" err="1" smtClean="0">
                <a:latin typeface="Source Sans Pro" charset="0"/>
              </a:rPr>
              <a:t>theLorem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Ipsum</a:t>
            </a:r>
            <a:r>
              <a:rPr lang="en-US" sz="1200" dirty="0">
                <a:latin typeface="Source Sans Pro" charset="0"/>
              </a:rPr>
              <a:t> text with whatever text you prefer. </a:t>
            </a:r>
            <a:r>
              <a:rPr lang="en-US" sz="1200" dirty="0" err="1">
                <a:latin typeface="Source Sans Pro" charset="0"/>
              </a:rPr>
              <a:t>Lorem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ipsum</a:t>
            </a:r>
            <a:r>
              <a:rPr lang="en-US" sz="1200" dirty="0">
                <a:latin typeface="Source Sans Pro" charset="0"/>
              </a:rPr>
              <a:t> is placeholder text. In fact, I think it</a:t>
            </a:r>
            <a:r>
              <a:rPr lang="en-US" sz="1200" dirty="0" smtClean="0">
                <a:latin typeface="Source Sans Pro" charset="0"/>
              </a:rPr>
              <a:t>.</a:t>
            </a:r>
            <a:endParaRPr lang="en-US" sz="1200" dirty="0">
              <a:latin typeface="Source Sans Pro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99707540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22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22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225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225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225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225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2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225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225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10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10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22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22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225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225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225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225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2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225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225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2" grpId="0"/>
        </p:bldLst>
      </p:timing>
    </mc:Fallback>
  </mc:AlternateContent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5"/>
          <p:cNvSpPr>
            <a:spLocks noChangeArrowheads="1"/>
          </p:cNvSpPr>
          <p:nvPr/>
        </p:nvSpPr>
        <p:spPr bwMode="auto">
          <a:xfrm>
            <a:off x="-6350" y="4889110"/>
            <a:ext cx="12225338" cy="19843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grpSp>
        <p:nvGrpSpPr>
          <p:cNvPr id="142" name="Group 141"/>
          <p:cNvGrpSpPr/>
          <p:nvPr/>
        </p:nvGrpSpPr>
        <p:grpSpPr>
          <a:xfrm>
            <a:off x="3386138" y="1758560"/>
            <a:ext cx="1852613" cy="3152775"/>
            <a:chOff x="3386138" y="2020888"/>
            <a:chExt cx="1852613" cy="3152775"/>
          </a:xfrm>
        </p:grpSpPr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4298950" y="3035300"/>
              <a:ext cx="334963" cy="2089150"/>
            </a:xfrm>
            <a:custGeom>
              <a:avLst/>
              <a:gdLst>
                <a:gd name="T0" fmla="*/ 211 w 211"/>
                <a:gd name="T1" fmla="*/ 1316 h 1316"/>
                <a:gd name="T2" fmla="*/ 0 w 211"/>
                <a:gd name="T3" fmla="*/ 1316 h 1316"/>
                <a:gd name="T4" fmla="*/ 31 w 211"/>
                <a:gd name="T5" fmla="*/ 0 h 1316"/>
                <a:gd name="T6" fmla="*/ 187 w 211"/>
                <a:gd name="T7" fmla="*/ 0 h 1316"/>
                <a:gd name="T8" fmla="*/ 211 w 211"/>
                <a:gd name="T9" fmla="*/ 1316 h 1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1" h="1316">
                  <a:moveTo>
                    <a:pt x="211" y="1316"/>
                  </a:moveTo>
                  <a:lnTo>
                    <a:pt x="0" y="1316"/>
                  </a:lnTo>
                  <a:lnTo>
                    <a:pt x="31" y="0"/>
                  </a:lnTo>
                  <a:lnTo>
                    <a:pt x="187" y="0"/>
                  </a:lnTo>
                  <a:lnTo>
                    <a:pt x="211" y="1316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4303713" y="3019425"/>
              <a:ext cx="330200" cy="44450"/>
            </a:xfrm>
            <a:custGeom>
              <a:avLst/>
              <a:gdLst>
                <a:gd name="T0" fmla="*/ 60 w 60"/>
                <a:gd name="T1" fmla="*/ 4 h 8"/>
                <a:gd name="T2" fmla="*/ 57 w 60"/>
                <a:gd name="T3" fmla="*/ 8 h 8"/>
                <a:gd name="T4" fmla="*/ 4 w 60"/>
                <a:gd name="T5" fmla="*/ 8 h 8"/>
                <a:gd name="T6" fmla="*/ 0 w 60"/>
                <a:gd name="T7" fmla="*/ 4 h 8"/>
                <a:gd name="T8" fmla="*/ 0 w 60"/>
                <a:gd name="T9" fmla="*/ 4 h 8"/>
                <a:gd name="T10" fmla="*/ 4 w 60"/>
                <a:gd name="T11" fmla="*/ 0 h 8"/>
                <a:gd name="T12" fmla="*/ 57 w 60"/>
                <a:gd name="T13" fmla="*/ 0 h 8"/>
                <a:gd name="T14" fmla="*/ 60 w 60"/>
                <a:gd name="T1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8">
                  <a:moveTo>
                    <a:pt x="60" y="4"/>
                  </a:moveTo>
                  <a:cubicBezTo>
                    <a:pt x="60" y="6"/>
                    <a:pt x="59" y="8"/>
                    <a:pt x="57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9" y="0"/>
                    <a:pt x="60" y="2"/>
                    <a:pt x="60" y="4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0" name="Oval 8"/>
            <p:cNvSpPr>
              <a:spLocks noChangeArrowheads="1"/>
            </p:cNvSpPr>
            <p:nvPr/>
          </p:nvSpPr>
          <p:spPr bwMode="auto">
            <a:xfrm>
              <a:off x="3973513" y="3525838"/>
              <a:ext cx="957263" cy="882650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1" name="Rectangle 9"/>
            <p:cNvSpPr>
              <a:spLocks noChangeArrowheads="1"/>
            </p:cNvSpPr>
            <p:nvPr/>
          </p:nvSpPr>
          <p:spPr bwMode="auto">
            <a:xfrm>
              <a:off x="3386138" y="4016375"/>
              <a:ext cx="1819275" cy="1157288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2" name="Rectangle 10"/>
            <p:cNvSpPr>
              <a:spLocks noChangeArrowheads="1"/>
            </p:cNvSpPr>
            <p:nvPr/>
          </p:nvSpPr>
          <p:spPr bwMode="auto">
            <a:xfrm>
              <a:off x="3803650" y="3795713"/>
              <a:ext cx="1252538" cy="8382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3" name="Rectangle 11"/>
            <p:cNvSpPr>
              <a:spLocks noChangeArrowheads="1"/>
            </p:cNvSpPr>
            <p:nvPr/>
          </p:nvSpPr>
          <p:spPr bwMode="auto">
            <a:xfrm>
              <a:off x="3533775" y="4121150"/>
              <a:ext cx="171450" cy="215900"/>
            </a:xfrm>
            <a:prstGeom prst="rect">
              <a:avLst/>
            </a:prstGeom>
            <a:solidFill>
              <a:schemeClr val="bg1"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4" name="Rectangle 12"/>
            <p:cNvSpPr>
              <a:spLocks noChangeArrowheads="1"/>
            </p:cNvSpPr>
            <p:nvPr/>
          </p:nvSpPr>
          <p:spPr bwMode="auto">
            <a:xfrm>
              <a:off x="3803650" y="4121150"/>
              <a:ext cx="176213" cy="215900"/>
            </a:xfrm>
            <a:prstGeom prst="rect">
              <a:avLst/>
            </a:prstGeom>
            <a:solidFill>
              <a:schemeClr val="bg1"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5" name="Rectangle 13"/>
            <p:cNvSpPr>
              <a:spLocks noChangeArrowheads="1"/>
            </p:cNvSpPr>
            <p:nvPr/>
          </p:nvSpPr>
          <p:spPr bwMode="auto">
            <a:xfrm>
              <a:off x="4073525" y="4121150"/>
              <a:ext cx="174625" cy="215900"/>
            </a:xfrm>
            <a:prstGeom prst="rect">
              <a:avLst/>
            </a:prstGeom>
            <a:solidFill>
              <a:schemeClr val="bg1"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6" name="Rectangle 14"/>
            <p:cNvSpPr>
              <a:spLocks noChangeArrowheads="1"/>
            </p:cNvSpPr>
            <p:nvPr/>
          </p:nvSpPr>
          <p:spPr bwMode="auto">
            <a:xfrm>
              <a:off x="4341813" y="4121150"/>
              <a:ext cx="176213" cy="215900"/>
            </a:xfrm>
            <a:prstGeom prst="rect">
              <a:avLst/>
            </a:prstGeom>
            <a:solidFill>
              <a:schemeClr val="bg1"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7" name="Rectangle 15"/>
            <p:cNvSpPr>
              <a:spLocks noChangeArrowheads="1"/>
            </p:cNvSpPr>
            <p:nvPr/>
          </p:nvSpPr>
          <p:spPr bwMode="auto">
            <a:xfrm>
              <a:off x="4611688" y="4121150"/>
              <a:ext cx="176213" cy="215900"/>
            </a:xfrm>
            <a:prstGeom prst="rect">
              <a:avLst/>
            </a:prstGeom>
            <a:solidFill>
              <a:schemeClr val="bg1"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8" name="Rectangle 16"/>
            <p:cNvSpPr>
              <a:spLocks noChangeArrowheads="1"/>
            </p:cNvSpPr>
            <p:nvPr/>
          </p:nvSpPr>
          <p:spPr bwMode="auto">
            <a:xfrm>
              <a:off x="4886325" y="4121150"/>
              <a:ext cx="169863" cy="215900"/>
            </a:xfrm>
            <a:prstGeom prst="rect">
              <a:avLst/>
            </a:prstGeom>
            <a:solidFill>
              <a:schemeClr val="bg1"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9" name="Rectangle 17"/>
            <p:cNvSpPr>
              <a:spLocks noChangeArrowheads="1"/>
            </p:cNvSpPr>
            <p:nvPr/>
          </p:nvSpPr>
          <p:spPr bwMode="auto">
            <a:xfrm>
              <a:off x="3533775" y="4491038"/>
              <a:ext cx="171450" cy="209550"/>
            </a:xfrm>
            <a:prstGeom prst="rect">
              <a:avLst/>
            </a:prstGeom>
            <a:solidFill>
              <a:schemeClr val="bg1"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0" name="Rectangle 18"/>
            <p:cNvSpPr>
              <a:spLocks noChangeArrowheads="1"/>
            </p:cNvSpPr>
            <p:nvPr/>
          </p:nvSpPr>
          <p:spPr bwMode="auto">
            <a:xfrm>
              <a:off x="3803650" y="4491038"/>
              <a:ext cx="176213" cy="209550"/>
            </a:xfrm>
            <a:prstGeom prst="rect">
              <a:avLst/>
            </a:prstGeom>
            <a:solidFill>
              <a:schemeClr val="bg1"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1" name="Rectangle 19"/>
            <p:cNvSpPr>
              <a:spLocks noChangeArrowheads="1"/>
            </p:cNvSpPr>
            <p:nvPr/>
          </p:nvSpPr>
          <p:spPr bwMode="auto">
            <a:xfrm>
              <a:off x="4073525" y="4491038"/>
              <a:ext cx="174625" cy="209550"/>
            </a:xfrm>
            <a:prstGeom prst="rect">
              <a:avLst/>
            </a:prstGeom>
            <a:solidFill>
              <a:schemeClr val="bg1"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2" name="Rectangle 20"/>
            <p:cNvSpPr>
              <a:spLocks noChangeArrowheads="1"/>
            </p:cNvSpPr>
            <p:nvPr/>
          </p:nvSpPr>
          <p:spPr bwMode="auto">
            <a:xfrm>
              <a:off x="4341813" y="4491038"/>
              <a:ext cx="176213" cy="209550"/>
            </a:xfrm>
            <a:prstGeom prst="rect">
              <a:avLst/>
            </a:prstGeom>
            <a:solidFill>
              <a:schemeClr val="bg1"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3" name="Rectangle 21"/>
            <p:cNvSpPr>
              <a:spLocks noChangeArrowheads="1"/>
            </p:cNvSpPr>
            <p:nvPr/>
          </p:nvSpPr>
          <p:spPr bwMode="auto">
            <a:xfrm>
              <a:off x="4611688" y="4491038"/>
              <a:ext cx="176213" cy="209550"/>
            </a:xfrm>
            <a:prstGeom prst="rect">
              <a:avLst/>
            </a:prstGeom>
            <a:solidFill>
              <a:schemeClr val="bg1"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4" name="Rectangle 22"/>
            <p:cNvSpPr>
              <a:spLocks noChangeArrowheads="1"/>
            </p:cNvSpPr>
            <p:nvPr/>
          </p:nvSpPr>
          <p:spPr bwMode="auto">
            <a:xfrm>
              <a:off x="4886325" y="4491038"/>
              <a:ext cx="169863" cy="209550"/>
            </a:xfrm>
            <a:prstGeom prst="rect">
              <a:avLst/>
            </a:prstGeom>
            <a:solidFill>
              <a:schemeClr val="bg1"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4386263" y="2020888"/>
              <a:ext cx="852488" cy="860425"/>
            </a:xfrm>
            <a:custGeom>
              <a:avLst/>
              <a:gdLst>
                <a:gd name="T0" fmla="*/ 138 w 155"/>
                <a:gd name="T1" fmla="*/ 3 h 156"/>
                <a:gd name="T2" fmla="*/ 115 w 155"/>
                <a:gd name="T3" fmla="*/ 9 h 156"/>
                <a:gd name="T4" fmla="*/ 108 w 155"/>
                <a:gd name="T5" fmla="*/ 4 h 156"/>
                <a:gd name="T6" fmla="*/ 77 w 155"/>
                <a:gd name="T7" fmla="*/ 18 h 156"/>
                <a:gd name="T8" fmla="*/ 76 w 155"/>
                <a:gd name="T9" fmla="*/ 30 h 156"/>
                <a:gd name="T10" fmla="*/ 69 w 155"/>
                <a:gd name="T11" fmla="*/ 27 h 156"/>
                <a:gd name="T12" fmla="*/ 35 w 155"/>
                <a:gd name="T13" fmla="*/ 43 h 156"/>
                <a:gd name="T14" fmla="*/ 36 w 155"/>
                <a:gd name="T15" fmla="*/ 63 h 156"/>
                <a:gd name="T16" fmla="*/ 17 w 155"/>
                <a:gd name="T17" fmla="*/ 87 h 156"/>
                <a:gd name="T18" fmla="*/ 20 w 155"/>
                <a:gd name="T19" fmla="*/ 100 h 156"/>
                <a:gd name="T20" fmla="*/ 19 w 155"/>
                <a:gd name="T21" fmla="*/ 106 h 156"/>
                <a:gd name="T22" fmla="*/ 0 w 155"/>
                <a:gd name="T23" fmla="*/ 131 h 156"/>
                <a:gd name="T24" fmla="*/ 25 w 155"/>
                <a:gd name="T25" fmla="*/ 156 h 156"/>
                <a:gd name="T26" fmla="*/ 50 w 155"/>
                <a:gd name="T27" fmla="*/ 133 h 156"/>
                <a:gd name="T28" fmla="*/ 73 w 155"/>
                <a:gd name="T29" fmla="*/ 108 h 156"/>
                <a:gd name="T30" fmla="*/ 76 w 155"/>
                <a:gd name="T31" fmla="*/ 110 h 156"/>
                <a:gd name="T32" fmla="*/ 111 w 155"/>
                <a:gd name="T33" fmla="*/ 94 h 156"/>
                <a:gd name="T34" fmla="*/ 109 w 155"/>
                <a:gd name="T35" fmla="*/ 71 h 156"/>
                <a:gd name="T36" fmla="*/ 123 w 155"/>
                <a:gd name="T37" fmla="*/ 56 h 156"/>
                <a:gd name="T38" fmla="*/ 124 w 155"/>
                <a:gd name="T39" fmla="*/ 43 h 156"/>
                <a:gd name="T40" fmla="*/ 151 w 155"/>
                <a:gd name="T41" fmla="*/ 30 h 156"/>
                <a:gd name="T42" fmla="*/ 138 w 155"/>
                <a:gd name="T43" fmla="*/ 3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5" h="156">
                  <a:moveTo>
                    <a:pt x="138" y="3"/>
                  </a:moveTo>
                  <a:cubicBezTo>
                    <a:pt x="130" y="0"/>
                    <a:pt x="121" y="3"/>
                    <a:pt x="115" y="9"/>
                  </a:cubicBezTo>
                  <a:cubicBezTo>
                    <a:pt x="113" y="7"/>
                    <a:pt x="111" y="5"/>
                    <a:pt x="108" y="4"/>
                  </a:cubicBezTo>
                  <a:cubicBezTo>
                    <a:pt x="95" y="0"/>
                    <a:pt x="82" y="6"/>
                    <a:pt x="77" y="18"/>
                  </a:cubicBezTo>
                  <a:cubicBezTo>
                    <a:pt x="76" y="22"/>
                    <a:pt x="75" y="26"/>
                    <a:pt x="76" y="30"/>
                  </a:cubicBezTo>
                  <a:cubicBezTo>
                    <a:pt x="74" y="29"/>
                    <a:pt x="72" y="28"/>
                    <a:pt x="69" y="27"/>
                  </a:cubicBezTo>
                  <a:cubicBezTo>
                    <a:pt x="56" y="22"/>
                    <a:pt x="40" y="29"/>
                    <a:pt x="35" y="43"/>
                  </a:cubicBezTo>
                  <a:cubicBezTo>
                    <a:pt x="32" y="50"/>
                    <a:pt x="33" y="57"/>
                    <a:pt x="36" y="63"/>
                  </a:cubicBezTo>
                  <a:cubicBezTo>
                    <a:pt x="25" y="66"/>
                    <a:pt x="17" y="75"/>
                    <a:pt x="17" y="87"/>
                  </a:cubicBezTo>
                  <a:cubicBezTo>
                    <a:pt x="17" y="92"/>
                    <a:pt x="18" y="96"/>
                    <a:pt x="20" y="100"/>
                  </a:cubicBezTo>
                  <a:cubicBezTo>
                    <a:pt x="20" y="102"/>
                    <a:pt x="19" y="104"/>
                    <a:pt x="19" y="106"/>
                  </a:cubicBezTo>
                  <a:cubicBezTo>
                    <a:pt x="8" y="108"/>
                    <a:pt x="0" y="119"/>
                    <a:pt x="0" y="131"/>
                  </a:cubicBezTo>
                  <a:cubicBezTo>
                    <a:pt x="0" y="145"/>
                    <a:pt x="11" y="156"/>
                    <a:pt x="25" y="156"/>
                  </a:cubicBezTo>
                  <a:cubicBezTo>
                    <a:pt x="38" y="156"/>
                    <a:pt x="49" y="146"/>
                    <a:pt x="50" y="133"/>
                  </a:cubicBezTo>
                  <a:cubicBezTo>
                    <a:pt x="63" y="131"/>
                    <a:pt x="72" y="121"/>
                    <a:pt x="73" y="108"/>
                  </a:cubicBezTo>
                  <a:cubicBezTo>
                    <a:pt x="74" y="109"/>
                    <a:pt x="75" y="109"/>
                    <a:pt x="76" y="110"/>
                  </a:cubicBezTo>
                  <a:cubicBezTo>
                    <a:pt x="90" y="115"/>
                    <a:pt x="105" y="108"/>
                    <a:pt x="111" y="94"/>
                  </a:cubicBezTo>
                  <a:cubicBezTo>
                    <a:pt x="113" y="86"/>
                    <a:pt x="112" y="78"/>
                    <a:pt x="109" y="71"/>
                  </a:cubicBezTo>
                  <a:cubicBezTo>
                    <a:pt x="115" y="69"/>
                    <a:pt x="120" y="63"/>
                    <a:pt x="123" y="56"/>
                  </a:cubicBezTo>
                  <a:cubicBezTo>
                    <a:pt x="125" y="52"/>
                    <a:pt x="125" y="47"/>
                    <a:pt x="124" y="43"/>
                  </a:cubicBezTo>
                  <a:cubicBezTo>
                    <a:pt x="135" y="47"/>
                    <a:pt x="147" y="41"/>
                    <a:pt x="151" y="30"/>
                  </a:cubicBezTo>
                  <a:cubicBezTo>
                    <a:pt x="155" y="20"/>
                    <a:pt x="149" y="7"/>
                    <a:pt x="138" y="3"/>
                  </a:cubicBezTo>
                  <a:close/>
                </a:path>
              </a:pathLst>
            </a:custGeom>
            <a:solidFill>
              <a:schemeClr val="tx1">
                <a:alpha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141" name="Group 140"/>
          <p:cNvGrpSpPr/>
          <p:nvPr/>
        </p:nvGrpSpPr>
        <p:grpSpPr>
          <a:xfrm>
            <a:off x="213999" y="1637910"/>
            <a:ext cx="6980238" cy="3279775"/>
            <a:chOff x="247650" y="1900238"/>
            <a:chExt cx="6980238" cy="3279775"/>
          </a:xfrm>
        </p:grpSpPr>
        <p:sp>
          <p:nvSpPr>
            <p:cNvPr id="83" name="Rectangle 81"/>
            <p:cNvSpPr>
              <a:spLocks noChangeArrowheads="1"/>
            </p:cNvSpPr>
            <p:nvPr/>
          </p:nvSpPr>
          <p:spPr bwMode="auto">
            <a:xfrm>
              <a:off x="2589213" y="4622800"/>
              <a:ext cx="2187575" cy="539750"/>
            </a:xfrm>
            <a:prstGeom prst="rect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grpSp>
          <p:nvGrpSpPr>
            <p:cNvPr id="140" name="Group 139"/>
            <p:cNvGrpSpPr/>
            <p:nvPr/>
          </p:nvGrpSpPr>
          <p:grpSpPr>
            <a:xfrm>
              <a:off x="247650" y="1900238"/>
              <a:ext cx="6980238" cy="3279775"/>
              <a:chOff x="247650" y="1900238"/>
              <a:chExt cx="6980238" cy="3279775"/>
            </a:xfrm>
          </p:grpSpPr>
          <p:sp>
            <p:nvSpPr>
              <p:cNvPr id="42" name="Rectangle 40"/>
              <p:cNvSpPr>
                <a:spLocks noChangeArrowheads="1"/>
              </p:cNvSpPr>
              <p:nvPr/>
            </p:nvSpPr>
            <p:spPr bwMode="auto">
              <a:xfrm>
                <a:off x="5303838" y="2644775"/>
                <a:ext cx="390525" cy="985838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43" name="Rectangle 41"/>
              <p:cNvSpPr>
                <a:spLocks noChangeArrowheads="1"/>
              </p:cNvSpPr>
              <p:nvPr/>
            </p:nvSpPr>
            <p:spPr bwMode="auto">
              <a:xfrm>
                <a:off x="5915025" y="2892425"/>
                <a:ext cx="395288" cy="981075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44" name="Freeform 42"/>
              <p:cNvSpPr>
                <a:spLocks/>
              </p:cNvSpPr>
              <p:nvPr/>
            </p:nvSpPr>
            <p:spPr bwMode="auto">
              <a:xfrm>
                <a:off x="5260975" y="2616200"/>
                <a:ext cx="455613" cy="61913"/>
              </a:xfrm>
              <a:custGeom>
                <a:avLst/>
                <a:gdLst>
                  <a:gd name="T0" fmla="*/ 83 w 83"/>
                  <a:gd name="T1" fmla="*/ 5 h 11"/>
                  <a:gd name="T2" fmla="*/ 78 w 83"/>
                  <a:gd name="T3" fmla="*/ 11 h 11"/>
                  <a:gd name="T4" fmla="*/ 6 w 83"/>
                  <a:gd name="T5" fmla="*/ 11 h 11"/>
                  <a:gd name="T6" fmla="*/ 0 w 83"/>
                  <a:gd name="T7" fmla="*/ 5 h 11"/>
                  <a:gd name="T8" fmla="*/ 0 w 83"/>
                  <a:gd name="T9" fmla="*/ 5 h 11"/>
                  <a:gd name="T10" fmla="*/ 6 w 83"/>
                  <a:gd name="T11" fmla="*/ 0 h 11"/>
                  <a:gd name="T12" fmla="*/ 78 w 83"/>
                  <a:gd name="T13" fmla="*/ 0 h 11"/>
                  <a:gd name="T14" fmla="*/ 83 w 83"/>
                  <a:gd name="T1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3" h="11">
                    <a:moveTo>
                      <a:pt x="83" y="5"/>
                    </a:moveTo>
                    <a:cubicBezTo>
                      <a:pt x="83" y="8"/>
                      <a:pt x="81" y="11"/>
                      <a:pt x="78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3" y="11"/>
                      <a:pt x="0" y="8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81" y="0"/>
                      <a:pt x="83" y="3"/>
                      <a:pt x="83" y="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45" name="Freeform 43"/>
              <p:cNvSpPr>
                <a:spLocks/>
              </p:cNvSpPr>
              <p:nvPr/>
            </p:nvSpPr>
            <p:spPr bwMode="auto">
              <a:xfrm>
                <a:off x="5881688" y="2859088"/>
                <a:ext cx="455613" cy="55563"/>
              </a:xfrm>
              <a:custGeom>
                <a:avLst/>
                <a:gdLst>
                  <a:gd name="T0" fmla="*/ 83 w 83"/>
                  <a:gd name="T1" fmla="*/ 5 h 10"/>
                  <a:gd name="T2" fmla="*/ 78 w 83"/>
                  <a:gd name="T3" fmla="*/ 10 h 10"/>
                  <a:gd name="T4" fmla="*/ 5 w 83"/>
                  <a:gd name="T5" fmla="*/ 10 h 10"/>
                  <a:gd name="T6" fmla="*/ 0 w 83"/>
                  <a:gd name="T7" fmla="*/ 5 h 10"/>
                  <a:gd name="T8" fmla="*/ 0 w 83"/>
                  <a:gd name="T9" fmla="*/ 5 h 10"/>
                  <a:gd name="T10" fmla="*/ 5 w 83"/>
                  <a:gd name="T11" fmla="*/ 0 h 10"/>
                  <a:gd name="T12" fmla="*/ 78 w 83"/>
                  <a:gd name="T13" fmla="*/ 0 h 10"/>
                  <a:gd name="T14" fmla="*/ 83 w 83"/>
                  <a:gd name="T15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3" h="10">
                    <a:moveTo>
                      <a:pt x="83" y="5"/>
                    </a:moveTo>
                    <a:cubicBezTo>
                      <a:pt x="83" y="8"/>
                      <a:pt x="80" y="10"/>
                      <a:pt x="78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2" y="10"/>
                      <a:pt x="0" y="8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80" y="0"/>
                      <a:pt x="83" y="2"/>
                      <a:pt x="83" y="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46" name="Rectangle 44"/>
              <p:cNvSpPr>
                <a:spLocks noChangeArrowheads="1"/>
              </p:cNvSpPr>
              <p:nvPr/>
            </p:nvSpPr>
            <p:spPr bwMode="auto">
              <a:xfrm>
                <a:off x="5116513" y="3294063"/>
                <a:ext cx="1903413" cy="130175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47" name="Rectangle 45"/>
              <p:cNvSpPr>
                <a:spLocks noChangeArrowheads="1"/>
              </p:cNvSpPr>
              <p:nvPr/>
            </p:nvSpPr>
            <p:spPr bwMode="auto">
              <a:xfrm>
                <a:off x="5254625" y="3427413"/>
                <a:ext cx="1627188" cy="53975"/>
              </a:xfrm>
              <a:prstGeom prst="rect">
                <a:avLst/>
              </a:prstGeom>
              <a:solidFill>
                <a:srgbClr val="E2E2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48" name="Rectangle 46"/>
              <p:cNvSpPr>
                <a:spLocks noChangeArrowheads="1"/>
              </p:cNvSpPr>
              <p:nvPr/>
            </p:nvSpPr>
            <p:spPr bwMode="auto">
              <a:xfrm>
                <a:off x="5254625" y="3575050"/>
                <a:ext cx="1627188" cy="55563"/>
              </a:xfrm>
              <a:prstGeom prst="rect">
                <a:avLst/>
              </a:prstGeom>
              <a:solidFill>
                <a:srgbClr val="E2E2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49" name="Rectangle 47"/>
              <p:cNvSpPr>
                <a:spLocks noChangeArrowheads="1"/>
              </p:cNvSpPr>
              <p:nvPr/>
            </p:nvSpPr>
            <p:spPr bwMode="auto">
              <a:xfrm>
                <a:off x="5254625" y="3719513"/>
                <a:ext cx="1627188" cy="53975"/>
              </a:xfrm>
              <a:prstGeom prst="rect">
                <a:avLst/>
              </a:prstGeom>
              <a:solidFill>
                <a:srgbClr val="E2E2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50" name="Rectangle 48"/>
              <p:cNvSpPr>
                <a:spLocks noChangeArrowheads="1"/>
              </p:cNvSpPr>
              <p:nvPr/>
            </p:nvSpPr>
            <p:spPr bwMode="auto">
              <a:xfrm>
                <a:off x="5254625" y="3867150"/>
                <a:ext cx="1627188" cy="55563"/>
              </a:xfrm>
              <a:prstGeom prst="rect">
                <a:avLst/>
              </a:prstGeom>
              <a:solidFill>
                <a:srgbClr val="E2E2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51" name="Rectangle 49"/>
              <p:cNvSpPr>
                <a:spLocks noChangeArrowheads="1"/>
              </p:cNvSpPr>
              <p:nvPr/>
            </p:nvSpPr>
            <p:spPr bwMode="auto">
              <a:xfrm>
                <a:off x="4935538" y="4033838"/>
                <a:ext cx="2292350" cy="1146175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52" name="Oval 50"/>
              <p:cNvSpPr>
                <a:spLocks noChangeArrowheads="1"/>
              </p:cNvSpPr>
              <p:nvPr/>
            </p:nvSpPr>
            <p:spPr bwMode="auto">
              <a:xfrm>
                <a:off x="5167313" y="4237038"/>
                <a:ext cx="185738" cy="193675"/>
              </a:xfrm>
              <a:prstGeom prst="ellipse">
                <a:avLst/>
              </a:prstGeom>
              <a:solidFill>
                <a:schemeClr val="bg1"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53" name="Oval 51"/>
              <p:cNvSpPr>
                <a:spLocks noChangeArrowheads="1"/>
              </p:cNvSpPr>
              <p:nvPr/>
            </p:nvSpPr>
            <p:spPr bwMode="auto">
              <a:xfrm>
                <a:off x="5491163" y="4237038"/>
                <a:ext cx="192088" cy="193675"/>
              </a:xfrm>
              <a:prstGeom prst="ellipse">
                <a:avLst/>
              </a:prstGeom>
              <a:solidFill>
                <a:schemeClr val="bg1"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54" name="Oval 52"/>
              <p:cNvSpPr>
                <a:spLocks noChangeArrowheads="1"/>
              </p:cNvSpPr>
              <p:nvPr/>
            </p:nvSpPr>
            <p:spPr bwMode="auto">
              <a:xfrm>
                <a:off x="5821363" y="4237038"/>
                <a:ext cx="192088" cy="193675"/>
              </a:xfrm>
              <a:prstGeom prst="ellipse">
                <a:avLst/>
              </a:prstGeom>
              <a:solidFill>
                <a:schemeClr val="bg1"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55" name="Oval 53"/>
              <p:cNvSpPr>
                <a:spLocks noChangeArrowheads="1"/>
              </p:cNvSpPr>
              <p:nvPr/>
            </p:nvSpPr>
            <p:spPr bwMode="auto">
              <a:xfrm>
                <a:off x="6149975" y="4237038"/>
                <a:ext cx="193675" cy="193675"/>
              </a:xfrm>
              <a:prstGeom prst="ellipse">
                <a:avLst/>
              </a:prstGeom>
              <a:solidFill>
                <a:schemeClr val="bg1"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56" name="Oval 54"/>
              <p:cNvSpPr>
                <a:spLocks noChangeArrowheads="1"/>
              </p:cNvSpPr>
              <p:nvPr/>
            </p:nvSpPr>
            <p:spPr bwMode="auto">
              <a:xfrm>
                <a:off x="6480175" y="4237038"/>
                <a:ext cx="192088" cy="193675"/>
              </a:xfrm>
              <a:prstGeom prst="ellipse">
                <a:avLst/>
              </a:prstGeom>
              <a:solidFill>
                <a:schemeClr val="bg1"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57" name="Oval 55"/>
              <p:cNvSpPr>
                <a:spLocks noChangeArrowheads="1"/>
              </p:cNvSpPr>
              <p:nvPr/>
            </p:nvSpPr>
            <p:spPr bwMode="auto">
              <a:xfrm>
                <a:off x="6810375" y="4237038"/>
                <a:ext cx="192088" cy="193675"/>
              </a:xfrm>
              <a:prstGeom prst="ellipse">
                <a:avLst/>
              </a:prstGeom>
              <a:solidFill>
                <a:schemeClr val="bg1"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58" name="Oval 56"/>
              <p:cNvSpPr>
                <a:spLocks noChangeArrowheads="1"/>
              </p:cNvSpPr>
              <p:nvPr/>
            </p:nvSpPr>
            <p:spPr bwMode="auto">
              <a:xfrm>
                <a:off x="5167313" y="4513263"/>
                <a:ext cx="185738" cy="187325"/>
              </a:xfrm>
              <a:prstGeom prst="ellipse">
                <a:avLst/>
              </a:prstGeom>
              <a:solidFill>
                <a:schemeClr val="bg1"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59" name="Oval 57"/>
              <p:cNvSpPr>
                <a:spLocks noChangeArrowheads="1"/>
              </p:cNvSpPr>
              <p:nvPr/>
            </p:nvSpPr>
            <p:spPr bwMode="auto">
              <a:xfrm>
                <a:off x="5491163" y="4513263"/>
                <a:ext cx="192088" cy="187325"/>
              </a:xfrm>
              <a:prstGeom prst="ellipse">
                <a:avLst/>
              </a:prstGeom>
              <a:solidFill>
                <a:schemeClr val="bg1"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60" name="Oval 58"/>
              <p:cNvSpPr>
                <a:spLocks noChangeArrowheads="1"/>
              </p:cNvSpPr>
              <p:nvPr/>
            </p:nvSpPr>
            <p:spPr bwMode="auto">
              <a:xfrm>
                <a:off x="5821363" y="4513263"/>
                <a:ext cx="192088" cy="187325"/>
              </a:xfrm>
              <a:prstGeom prst="ellipse">
                <a:avLst/>
              </a:prstGeom>
              <a:solidFill>
                <a:schemeClr val="bg1"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61" name="Oval 59"/>
              <p:cNvSpPr>
                <a:spLocks noChangeArrowheads="1"/>
              </p:cNvSpPr>
              <p:nvPr/>
            </p:nvSpPr>
            <p:spPr bwMode="auto">
              <a:xfrm>
                <a:off x="6149975" y="4513263"/>
                <a:ext cx="193675" cy="187325"/>
              </a:xfrm>
              <a:prstGeom prst="ellipse">
                <a:avLst/>
              </a:prstGeom>
              <a:solidFill>
                <a:schemeClr val="bg1"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62" name="Oval 60"/>
              <p:cNvSpPr>
                <a:spLocks noChangeArrowheads="1"/>
              </p:cNvSpPr>
              <p:nvPr/>
            </p:nvSpPr>
            <p:spPr bwMode="auto">
              <a:xfrm>
                <a:off x="6480175" y="4513263"/>
                <a:ext cx="192088" cy="187325"/>
              </a:xfrm>
              <a:prstGeom prst="ellipse">
                <a:avLst/>
              </a:prstGeom>
              <a:solidFill>
                <a:schemeClr val="bg1"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63" name="Oval 61"/>
              <p:cNvSpPr>
                <a:spLocks noChangeArrowheads="1"/>
              </p:cNvSpPr>
              <p:nvPr/>
            </p:nvSpPr>
            <p:spPr bwMode="auto">
              <a:xfrm>
                <a:off x="6810375" y="4513263"/>
                <a:ext cx="192088" cy="187325"/>
              </a:xfrm>
              <a:prstGeom prst="ellipse">
                <a:avLst/>
              </a:prstGeom>
              <a:solidFill>
                <a:schemeClr val="bg1"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64" name="Oval 62"/>
              <p:cNvSpPr>
                <a:spLocks noChangeArrowheads="1"/>
              </p:cNvSpPr>
              <p:nvPr/>
            </p:nvSpPr>
            <p:spPr bwMode="auto">
              <a:xfrm>
                <a:off x="5167313" y="4783138"/>
                <a:ext cx="185738" cy="192088"/>
              </a:xfrm>
              <a:prstGeom prst="ellipse">
                <a:avLst/>
              </a:prstGeom>
              <a:solidFill>
                <a:schemeClr val="bg1"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65" name="Oval 63"/>
              <p:cNvSpPr>
                <a:spLocks noChangeArrowheads="1"/>
              </p:cNvSpPr>
              <p:nvPr/>
            </p:nvSpPr>
            <p:spPr bwMode="auto">
              <a:xfrm>
                <a:off x="5491163" y="4783138"/>
                <a:ext cx="192088" cy="192088"/>
              </a:xfrm>
              <a:prstGeom prst="ellipse">
                <a:avLst/>
              </a:prstGeom>
              <a:solidFill>
                <a:schemeClr val="bg1"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66" name="Oval 64"/>
              <p:cNvSpPr>
                <a:spLocks noChangeArrowheads="1"/>
              </p:cNvSpPr>
              <p:nvPr/>
            </p:nvSpPr>
            <p:spPr bwMode="auto">
              <a:xfrm>
                <a:off x="5821363" y="4783138"/>
                <a:ext cx="192088" cy="192088"/>
              </a:xfrm>
              <a:prstGeom prst="ellipse">
                <a:avLst/>
              </a:prstGeom>
              <a:solidFill>
                <a:schemeClr val="bg1"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67" name="Oval 65"/>
              <p:cNvSpPr>
                <a:spLocks noChangeArrowheads="1"/>
              </p:cNvSpPr>
              <p:nvPr/>
            </p:nvSpPr>
            <p:spPr bwMode="auto">
              <a:xfrm>
                <a:off x="6149975" y="4783138"/>
                <a:ext cx="193675" cy="192088"/>
              </a:xfrm>
              <a:prstGeom prst="ellipse">
                <a:avLst/>
              </a:prstGeom>
              <a:solidFill>
                <a:schemeClr val="bg1"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68" name="Oval 66"/>
              <p:cNvSpPr>
                <a:spLocks noChangeArrowheads="1"/>
              </p:cNvSpPr>
              <p:nvPr/>
            </p:nvSpPr>
            <p:spPr bwMode="auto">
              <a:xfrm>
                <a:off x="6480175" y="4783138"/>
                <a:ext cx="192088" cy="192088"/>
              </a:xfrm>
              <a:prstGeom prst="ellipse">
                <a:avLst/>
              </a:prstGeom>
              <a:solidFill>
                <a:schemeClr val="bg1"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69" name="Oval 67"/>
              <p:cNvSpPr>
                <a:spLocks noChangeArrowheads="1"/>
              </p:cNvSpPr>
              <p:nvPr/>
            </p:nvSpPr>
            <p:spPr bwMode="auto">
              <a:xfrm>
                <a:off x="6810375" y="4783138"/>
                <a:ext cx="192088" cy="192088"/>
              </a:xfrm>
              <a:prstGeom prst="ellipse">
                <a:avLst/>
              </a:prstGeom>
              <a:solidFill>
                <a:schemeClr val="bg1"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70" name="Freeform 68"/>
              <p:cNvSpPr>
                <a:spLocks/>
              </p:cNvSpPr>
              <p:nvPr/>
            </p:nvSpPr>
            <p:spPr bwMode="auto">
              <a:xfrm>
                <a:off x="5980113" y="2259013"/>
                <a:ext cx="466725" cy="539750"/>
              </a:xfrm>
              <a:custGeom>
                <a:avLst/>
                <a:gdLst>
                  <a:gd name="T0" fmla="*/ 85 w 85"/>
                  <a:gd name="T1" fmla="*/ 20 h 98"/>
                  <a:gd name="T2" fmla="*/ 65 w 85"/>
                  <a:gd name="T3" fmla="*/ 0 h 98"/>
                  <a:gd name="T4" fmla="*/ 46 w 85"/>
                  <a:gd name="T5" fmla="*/ 12 h 98"/>
                  <a:gd name="T6" fmla="*/ 38 w 85"/>
                  <a:gd name="T7" fmla="*/ 10 h 98"/>
                  <a:gd name="T8" fmla="*/ 15 w 85"/>
                  <a:gd name="T9" fmla="*/ 33 h 98"/>
                  <a:gd name="T10" fmla="*/ 19 w 85"/>
                  <a:gd name="T11" fmla="*/ 45 h 98"/>
                  <a:gd name="T12" fmla="*/ 18 w 85"/>
                  <a:gd name="T13" fmla="*/ 51 h 98"/>
                  <a:gd name="T14" fmla="*/ 0 w 85"/>
                  <a:gd name="T15" fmla="*/ 74 h 98"/>
                  <a:gd name="T16" fmla="*/ 23 w 85"/>
                  <a:gd name="T17" fmla="*/ 98 h 98"/>
                  <a:gd name="T18" fmla="*/ 47 w 85"/>
                  <a:gd name="T19" fmla="*/ 76 h 98"/>
                  <a:gd name="T20" fmla="*/ 69 w 85"/>
                  <a:gd name="T21" fmla="*/ 51 h 98"/>
                  <a:gd name="T22" fmla="*/ 66 w 85"/>
                  <a:gd name="T23" fmla="*/ 39 h 98"/>
                  <a:gd name="T24" fmla="*/ 85 w 85"/>
                  <a:gd name="T25" fmla="*/ 2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5" h="98">
                    <a:moveTo>
                      <a:pt x="85" y="20"/>
                    </a:moveTo>
                    <a:cubicBezTo>
                      <a:pt x="85" y="9"/>
                      <a:pt x="76" y="0"/>
                      <a:pt x="65" y="0"/>
                    </a:cubicBezTo>
                    <a:cubicBezTo>
                      <a:pt x="56" y="0"/>
                      <a:pt x="49" y="5"/>
                      <a:pt x="46" y="12"/>
                    </a:cubicBezTo>
                    <a:cubicBezTo>
                      <a:pt x="44" y="11"/>
                      <a:pt x="41" y="10"/>
                      <a:pt x="38" y="10"/>
                    </a:cubicBezTo>
                    <a:cubicBezTo>
                      <a:pt x="26" y="10"/>
                      <a:pt x="15" y="20"/>
                      <a:pt x="15" y="33"/>
                    </a:cubicBezTo>
                    <a:cubicBezTo>
                      <a:pt x="15" y="37"/>
                      <a:pt x="17" y="41"/>
                      <a:pt x="19" y="45"/>
                    </a:cubicBezTo>
                    <a:cubicBezTo>
                      <a:pt x="19" y="47"/>
                      <a:pt x="18" y="49"/>
                      <a:pt x="18" y="51"/>
                    </a:cubicBezTo>
                    <a:cubicBezTo>
                      <a:pt x="7" y="53"/>
                      <a:pt x="0" y="63"/>
                      <a:pt x="0" y="74"/>
                    </a:cubicBezTo>
                    <a:cubicBezTo>
                      <a:pt x="0" y="87"/>
                      <a:pt x="10" y="98"/>
                      <a:pt x="23" y="98"/>
                    </a:cubicBezTo>
                    <a:cubicBezTo>
                      <a:pt x="36" y="98"/>
                      <a:pt x="46" y="89"/>
                      <a:pt x="47" y="76"/>
                    </a:cubicBezTo>
                    <a:cubicBezTo>
                      <a:pt x="59" y="75"/>
                      <a:pt x="69" y="64"/>
                      <a:pt x="69" y="51"/>
                    </a:cubicBezTo>
                    <a:cubicBezTo>
                      <a:pt x="69" y="47"/>
                      <a:pt x="68" y="43"/>
                      <a:pt x="66" y="39"/>
                    </a:cubicBezTo>
                    <a:cubicBezTo>
                      <a:pt x="76" y="39"/>
                      <a:pt x="85" y="30"/>
                      <a:pt x="85" y="20"/>
                    </a:cubicBezTo>
                    <a:close/>
                  </a:path>
                </a:pathLst>
              </a:custGeom>
              <a:solidFill>
                <a:schemeClr val="tx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71" name="Freeform 69"/>
              <p:cNvSpPr>
                <a:spLocks/>
              </p:cNvSpPr>
              <p:nvPr/>
            </p:nvSpPr>
            <p:spPr bwMode="auto">
              <a:xfrm>
                <a:off x="5353050" y="2009775"/>
                <a:ext cx="468313" cy="541338"/>
              </a:xfrm>
              <a:custGeom>
                <a:avLst/>
                <a:gdLst>
                  <a:gd name="T0" fmla="*/ 85 w 85"/>
                  <a:gd name="T1" fmla="*/ 20 h 98"/>
                  <a:gd name="T2" fmla="*/ 65 w 85"/>
                  <a:gd name="T3" fmla="*/ 0 h 98"/>
                  <a:gd name="T4" fmla="*/ 47 w 85"/>
                  <a:gd name="T5" fmla="*/ 12 h 98"/>
                  <a:gd name="T6" fmla="*/ 39 w 85"/>
                  <a:gd name="T7" fmla="*/ 11 h 98"/>
                  <a:gd name="T8" fmla="*/ 16 w 85"/>
                  <a:gd name="T9" fmla="*/ 33 h 98"/>
                  <a:gd name="T10" fmla="*/ 20 w 85"/>
                  <a:gd name="T11" fmla="*/ 45 h 98"/>
                  <a:gd name="T12" fmla="*/ 19 w 85"/>
                  <a:gd name="T13" fmla="*/ 51 h 98"/>
                  <a:gd name="T14" fmla="*/ 0 w 85"/>
                  <a:gd name="T15" fmla="*/ 74 h 98"/>
                  <a:gd name="T16" fmla="*/ 24 w 85"/>
                  <a:gd name="T17" fmla="*/ 98 h 98"/>
                  <a:gd name="T18" fmla="*/ 48 w 85"/>
                  <a:gd name="T19" fmla="*/ 77 h 98"/>
                  <a:gd name="T20" fmla="*/ 69 w 85"/>
                  <a:gd name="T21" fmla="*/ 52 h 98"/>
                  <a:gd name="T22" fmla="*/ 66 w 85"/>
                  <a:gd name="T23" fmla="*/ 40 h 98"/>
                  <a:gd name="T24" fmla="*/ 85 w 85"/>
                  <a:gd name="T25" fmla="*/ 2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5" h="98">
                    <a:moveTo>
                      <a:pt x="85" y="20"/>
                    </a:moveTo>
                    <a:cubicBezTo>
                      <a:pt x="85" y="9"/>
                      <a:pt x="76" y="0"/>
                      <a:pt x="65" y="0"/>
                    </a:cubicBezTo>
                    <a:cubicBezTo>
                      <a:pt x="57" y="0"/>
                      <a:pt x="50" y="5"/>
                      <a:pt x="47" y="12"/>
                    </a:cubicBezTo>
                    <a:cubicBezTo>
                      <a:pt x="44" y="11"/>
                      <a:pt x="42" y="11"/>
                      <a:pt x="39" y="11"/>
                    </a:cubicBezTo>
                    <a:cubicBezTo>
                      <a:pt x="26" y="11"/>
                      <a:pt x="16" y="21"/>
                      <a:pt x="16" y="33"/>
                    </a:cubicBezTo>
                    <a:cubicBezTo>
                      <a:pt x="16" y="38"/>
                      <a:pt x="17" y="42"/>
                      <a:pt x="20" y="45"/>
                    </a:cubicBezTo>
                    <a:cubicBezTo>
                      <a:pt x="19" y="47"/>
                      <a:pt x="19" y="49"/>
                      <a:pt x="19" y="51"/>
                    </a:cubicBezTo>
                    <a:cubicBezTo>
                      <a:pt x="8" y="53"/>
                      <a:pt x="0" y="63"/>
                      <a:pt x="0" y="74"/>
                    </a:cubicBezTo>
                    <a:cubicBezTo>
                      <a:pt x="0" y="88"/>
                      <a:pt x="11" y="98"/>
                      <a:pt x="24" y="98"/>
                    </a:cubicBezTo>
                    <a:cubicBezTo>
                      <a:pt x="37" y="98"/>
                      <a:pt x="47" y="89"/>
                      <a:pt x="48" y="77"/>
                    </a:cubicBezTo>
                    <a:cubicBezTo>
                      <a:pt x="60" y="75"/>
                      <a:pt x="69" y="64"/>
                      <a:pt x="69" y="52"/>
                    </a:cubicBezTo>
                    <a:cubicBezTo>
                      <a:pt x="69" y="47"/>
                      <a:pt x="68" y="43"/>
                      <a:pt x="66" y="40"/>
                    </a:cubicBezTo>
                    <a:cubicBezTo>
                      <a:pt x="77" y="39"/>
                      <a:pt x="85" y="31"/>
                      <a:pt x="85" y="20"/>
                    </a:cubicBezTo>
                    <a:close/>
                  </a:path>
                </a:pathLst>
              </a:custGeom>
              <a:solidFill>
                <a:schemeClr val="tx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76" name="Freeform 74"/>
              <p:cNvSpPr>
                <a:spLocks/>
              </p:cNvSpPr>
              <p:nvPr/>
            </p:nvSpPr>
            <p:spPr bwMode="auto">
              <a:xfrm>
                <a:off x="1935163" y="2462213"/>
                <a:ext cx="247650" cy="1895475"/>
              </a:xfrm>
              <a:custGeom>
                <a:avLst/>
                <a:gdLst>
                  <a:gd name="T0" fmla="*/ 156 w 156"/>
                  <a:gd name="T1" fmla="*/ 1194 h 1194"/>
                  <a:gd name="T2" fmla="*/ 0 w 156"/>
                  <a:gd name="T3" fmla="*/ 1194 h 1194"/>
                  <a:gd name="T4" fmla="*/ 24 w 156"/>
                  <a:gd name="T5" fmla="*/ 0 h 1194"/>
                  <a:gd name="T6" fmla="*/ 138 w 156"/>
                  <a:gd name="T7" fmla="*/ 0 h 1194"/>
                  <a:gd name="T8" fmla="*/ 156 w 156"/>
                  <a:gd name="T9" fmla="*/ 1194 h 1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6" h="1194">
                    <a:moveTo>
                      <a:pt x="156" y="1194"/>
                    </a:moveTo>
                    <a:lnTo>
                      <a:pt x="0" y="1194"/>
                    </a:lnTo>
                    <a:lnTo>
                      <a:pt x="24" y="0"/>
                    </a:lnTo>
                    <a:lnTo>
                      <a:pt x="138" y="0"/>
                    </a:lnTo>
                    <a:lnTo>
                      <a:pt x="156" y="119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77" name="Freeform 75"/>
              <p:cNvSpPr>
                <a:spLocks/>
              </p:cNvSpPr>
              <p:nvPr/>
            </p:nvSpPr>
            <p:spPr bwMode="auto">
              <a:xfrm>
                <a:off x="2589213" y="2479675"/>
                <a:ext cx="247650" cy="1895475"/>
              </a:xfrm>
              <a:custGeom>
                <a:avLst/>
                <a:gdLst>
                  <a:gd name="T0" fmla="*/ 156 w 156"/>
                  <a:gd name="T1" fmla="*/ 1194 h 1194"/>
                  <a:gd name="T2" fmla="*/ 0 w 156"/>
                  <a:gd name="T3" fmla="*/ 1194 h 1194"/>
                  <a:gd name="T4" fmla="*/ 24 w 156"/>
                  <a:gd name="T5" fmla="*/ 0 h 1194"/>
                  <a:gd name="T6" fmla="*/ 138 w 156"/>
                  <a:gd name="T7" fmla="*/ 0 h 1194"/>
                  <a:gd name="T8" fmla="*/ 156 w 156"/>
                  <a:gd name="T9" fmla="*/ 1194 h 1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6" h="1194">
                    <a:moveTo>
                      <a:pt x="156" y="1194"/>
                    </a:moveTo>
                    <a:lnTo>
                      <a:pt x="0" y="1194"/>
                    </a:lnTo>
                    <a:lnTo>
                      <a:pt x="24" y="0"/>
                    </a:lnTo>
                    <a:lnTo>
                      <a:pt x="138" y="0"/>
                    </a:lnTo>
                    <a:lnTo>
                      <a:pt x="156" y="119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78" name="Freeform 76"/>
              <p:cNvSpPr>
                <a:spLocks/>
              </p:cNvSpPr>
              <p:nvPr/>
            </p:nvSpPr>
            <p:spPr bwMode="auto">
              <a:xfrm>
                <a:off x="1935163" y="2439988"/>
                <a:ext cx="241300" cy="82550"/>
              </a:xfrm>
              <a:custGeom>
                <a:avLst/>
                <a:gdLst>
                  <a:gd name="T0" fmla="*/ 44 w 44"/>
                  <a:gd name="T1" fmla="*/ 8 h 15"/>
                  <a:gd name="T2" fmla="*/ 36 w 44"/>
                  <a:gd name="T3" fmla="*/ 15 h 15"/>
                  <a:gd name="T4" fmla="*/ 8 w 44"/>
                  <a:gd name="T5" fmla="*/ 15 h 15"/>
                  <a:gd name="T6" fmla="*/ 0 w 44"/>
                  <a:gd name="T7" fmla="*/ 8 h 15"/>
                  <a:gd name="T8" fmla="*/ 0 w 44"/>
                  <a:gd name="T9" fmla="*/ 8 h 15"/>
                  <a:gd name="T10" fmla="*/ 8 w 44"/>
                  <a:gd name="T11" fmla="*/ 0 h 15"/>
                  <a:gd name="T12" fmla="*/ 36 w 44"/>
                  <a:gd name="T13" fmla="*/ 0 h 15"/>
                  <a:gd name="T14" fmla="*/ 44 w 44"/>
                  <a:gd name="T15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15">
                    <a:moveTo>
                      <a:pt x="44" y="8"/>
                    </a:moveTo>
                    <a:cubicBezTo>
                      <a:pt x="44" y="12"/>
                      <a:pt x="40" y="15"/>
                      <a:pt x="36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4" y="15"/>
                      <a:pt x="0" y="12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40" y="0"/>
                      <a:pt x="44" y="3"/>
                      <a:pt x="44" y="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79" name="Freeform 77"/>
              <p:cNvSpPr>
                <a:spLocks/>
              </p:cNvSpPr>
              <p:nvPr/>
            </p:nvSpPr>
            <p:spPr bwMode="auto">
              <a:xfrm>
                <a:off x="2593975" y="2439988"/>
                <a:ext cx="242888" cy="82550"/>
              </a:xfrm>
              <a:custGeom>
                <a:avLst/>
                <a:gdLst>
                  <a:gd name="T0" fmla="*/ 44 w 44"/>
                  <a:gd name="T1" fmla="*/ 8 h 15"/>
                  <a:gd name="T2" fmla="*/ 36 w 44"/>
                  <a:gd name="T3" fmla="*/ 15 h 15"/>
                  <a:gd name="T4" fmla="*/ 8 w 44"/>
                  <a:gd name="T5" fmla="*/ 15 h 15"/>
                  <a:gd name="T6" fmla="*/ 0 w 44"/>
                  <a:gd name="T7" fmla="*/ 8 h 15"/>
                  <a:gd name="T8" fmla="*/ 0 w 44"/>
                  <a:gd name="T9" fmla="*/ 8 h 15"/>
                  <a:gd name="T10" fmla="*/ 8 w 44"/>
                  <a:gd name="T11" fmla="*/ 0 h 15"/>
                  <a:gd name="T12" fmla="*/ 36 w 44"/>
                  <a:gd name="T13" fmla="*/ 0 h 15"/>
                  <a:gd name="T14" fmla="*/ 44 w 44"/>
                  <a:gd name="T15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15">
                    <a:moveTo>
                      <a:pt x="44" y="8"/>
                    </a:moveTo>
                    <a:cubicBezTo>
                      <a:pt x="44" y="12"/>
                      <a:pt x="40" y="15"/>
                      <a:pt x="36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4" y="15"/>
                      <a:pt x="0" y="12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40" y="0"/>
                      <a:pt x="44" y="3"/>
                      <a:pt x="44" y="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81" name="Freeform 79"/>
              <p:cNvSpPr>
                <a:spLocks/>
              </p:cNvSpPr>
              <p:nvPr/>
            </p:nvSpPr>
            <p:spPr bwMode="auto">
              <a:xfrm>
                <a:off x="2500313" y="3813175"/>
                <a:ext cx="434975" cy="617538"/>
              </a:xfrm>
              <a:custGeom>
                <a:avLst/>
                <a:gdLst>
                  <a:gd name="T0" fmla="*/ 274 w 274"/>
                  <a:gd name="T1" fmla="*/ 389 h 389"/>
                  <a:gd name="T2" fmla="*/ 0 w 274"/>
                  <a:gd name="T3" fmla="*/ 389 h 389"/>
                  <a:gd name="T4" fmla="*/ 38 w 274"/>
                  <a:gd name="T5" fmla="*/ 0 h 389"/>
                  <a:gd name="T6" fmla="*/ 243 w 274"/>
                  <a:gd name="T7" fmla="*/ 0 h 389"/>
                  <a:gd name="T8" fmla="*/ 274 w 274"/>
                  <a:gd name="T9" fmla="*/ 389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4" h="389">
                    <a:moveTo>
                      <a:pt x="274" y="389"/>
                    </a:moveTo>
                    <a:lnTo>
                      <a:pt x="0" y="389"/>
                    </a:lnTo>
                    <a:lnTo>
                      <a:pt x="38" y="0"/>
                    </a:lnTo>
                    <a:lnTo>
                      <a:pt x="243" y="0"/>
                    </a:lnTo>
                    <a:lnTo>
                      <a:pt x="274" y="389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82" name="Rectangle 80"/>
              <p:cNvSpPr>
                <a:spLocks noChangeArrowheads="1"/>
              </p:cNvSpPr>
              <p:nvPr/>
            </p:nvSpPr>
            <p:spPr bwMode="auto">
              <a:xfrm>
                <a:off x="1627188" y="4232275"/>
                <a:ext cx="1582738" cy="468313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84" name="Rectangle 82"/>
              <p:cNvSpPr>
                <a:spLocks noChangeArrowheads="1"/>
              </p:cNvSpPr>
              <p:nvPr/>
            </p:nvSpPr>
            <p:spPr bwMode="auto">
              <a:xfrm>
                <a:off x="2671763" y="4711700"/>
                <a:ext cx="76200" cy="363538"/>
              </a:xfrm>
              <a:prstGeom prst="rect">
                <a:avLst/>
              </a:pr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85" name="Rectangle 83"/>
              <p:cNvSpPr>
                <a:spLocks noChangeArrowheads="1"/>
              </p:cNvSpPr>
              <p:nvPr/>
            </p:nvSpPr>
            <p:spPr bwMode="auto">
              <a:xfrm>
                <a:off x="2868613" y="4711700"/>
                <a:ext cx="71438" cy="363538"/>
              </a:xfrm>
              <a:prstGeom prst="rect">
                <a:avLst/>
              </a:prstGeom>
              <a:solidFill>
                <a:schemeClr val="bg1"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86" name="Rectangle 84"/>
              <p:cNvSpPr>
                <a:spLocks noChangeArrowheads="1"/>
              </p:cNvSpPr>
              <p:nvPr/>
            </p:nvSpPr>
            <p:spPr bwMode="auto">
              <a:xfrm>
                <a:off x="3062288" y="4711700"/>
                <a:ext cx="76200" cy="363538"/>
              </a:xfrm>
              <a:prstGeom prst="rect">
                <a:avLst/>
              </a:prstGeom>
              <a:solidFill>
                <a:schemeClr val="bg1"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87" name="Rectangle 85"/>
              <p:cNvSpPr>
                <a:spLocks noChangeArrowheads="1"/>
              </p:cNvSpPr>
              <p:nvPr/>
            </p:nvSpPr>
            <p:spPr bwMode="auto">
              <a:xfrm>
                <a:off x="3259138" y="4711700"/>
                <a:ext cx="71438" cy="363538"/>
              </a:xfrm>
              <a:prstGeom prst="rect">
                <a:avLst/>
              </a:prstGeom>
              <a:solidFill>
                <a:schemeClr val="bg1"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88" name="Rectangle 86"/>
              <p:cNvSpPr>
                <a:spLocks noChangeArrowheads="1"/>
              </p:cNvSpPr>
              <p:nvPr/>
            </p:nvSpPr>
            <p:spPr bwMode="auto">
              <a:xfrm>
                <a:off x="3451225" y="4711700"/>
                <a:ext cx="71438" cy="363538"/>
              </a:xfrm>
              <a:prstGeom prst="rect">
                <a:avLst/>
              </a:prstGeom>
              <a:solidFill>
                <a:schemeClr val="bg1"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89" name="Rectangle 87"/>
              <p:cNvSpPr>
                <a:spLocks noChangeArrowheads="1"/>
              </p:cNvSpPr>
              <p:nvPr/>
            </p:nvSpPr>
            <p:spPr bwMode="auto">
              <a:xfrm>
                <a:off x="3644900" y="4711700"/>
                <a:ext cx="76200" cy="363538"/>
              </a:xfrm>
              <a:prstGeom prst="rect">
                <a:avLst/>
              </a:prstGeom>
              <a:solidFill>
                <a:schemeClr val="bg1"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91" name="Rectangle 89"/>
              <p:cNvSpPr>
                <a:spLocks noChangeArrowheads="1"/>
              </p:cNvSpPr>
              <p:nvPr/>
            </p:nvSpPr>
            <p:spPr bwMode="auto">
              <a:xfrm>
                <a:off x="4033838" y="4711700"/>
                <a:ext cx="71438" cy="363538"/>
              </a:xfrm>
              <a:prstGeom prst="rect">
                <a:avLst/>
              </a:prstGeom>
              <a:solidFill>
                <a:schemeClr val="bg1"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92" name="Rectangle 90"/>
              <p:cNvSpPr>
                <a:spLocks noChangeArrowheads="1"/>
              </p:cNvSpPr>
              <p:nvPr/>
            </p:nvSpPr>
            <p:spPr bwMode="auto">
              <a:xfrm>
                <a:off x="4227513" y="4711700"/>
                <a:ext cx="76200" cy="363538"/>
              </a:xfrm>
              <a:prstGeom prst="rect">
                <a:avLst/>
              </a:prstGeom>
              <a:solidFill>
                <a:schemeClr val="bg1"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93" name="Rectangle 91"/>
              <p:cNvSpPr>
                <a:spLocks noChangeArrowheads="1"/>
              </p:cNvSpPr>
              <p:nvPr/>
            </p:nvSpPr>
            <p:spPr bwMode="auto">
              <a:xfrm>
                <a:off x="4424363" y="4711700"/>
                <a:ext cx="71438" cy="363538"/>
              </a:xfrm>
              <a:prstGeom prst="rect">
                <a:avLst/>
              </a:prstGeom>
              <a:solidFill>
                <a:schemeClr val="bg1"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94" name="Rectangle 92"/>
              <p:cNvSpPr>
                <a:spLocks noChangeArrowheads="1"/>
              </p:cNvSpPr>
              <p:nvPr/>
            </p:nvSpPr>
            <p:spPr bwMode="auto">
              <a:xfrm>
                <a:off x="4616450" y="4711700"/>
                <a:ext cx="77788" cy="363538"/>
              </a:xfrm>
              <a:prstGeom prst="rect">
                <a:avLst/>
              </a:prstGeom>
              <a:solidFill>
                <a:schemeClr val="bg1"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95" name="Freeform 93"/>
              <p:cNvSpPr>
                <a:spLocks/>
              </p:cNvSpPr>
              <p:nvPr/>
            </p:nvSpPr>
            <p:spPr bwMode="auto">
              <a:xfrm>
                <a:off x="1917700" y="1900238"/>
                <a:ext cx="457200" cy="485775"/>
              </a:xfrm>
              <a:custGeom>
                <a:avLst/>
                <a:gdLst>
                  <a:gd name="T0" fmla="*/ 67 w 83"/>
                  <a:gd name="T1" fmla="*/ 3 h 88"/>
                  <a:gd name="T2" fmla="*/ 43 w 83"/>
                  <a:gd name="T3" fmla="*/ 13 h 88"/>
                  <a:gd name="T4" fmla="*/ 36 w 83"/>
                  <a:gd name="T5" fmla="*/ 21 h 88"/>
                  <a:gd name="T6" fmla="*/ 30 w 83"/>
                  <a:gd name="T7" fmla="*/ 19 h 88"/>
                  <a:gd name="T8" fmla="*/ 12 w 83"/>
                  <a:gd name="T9" fmla="*/ 37 h 88"/>
                  <a:gd name="T10" fmla="*/ 15 w 83"/>
                  <a:gd name="T11" fmla="*/ 47 h 88"/>
                  <a:gd name="T12" fmla="*/ 14 w 83"/>
                  <a:gd name="T13" fmla="*/ 51 h 88"/>
                  <a:gd name="T14" fmla="*/ 0 w 83"/>
                  <a:gd name="T15" fmla="*/ 69 h 88"/>
                  <a:gd name="T16" fmla="*/ 18 w 83"/>
                  <a:gd name="T17" fmla="*/ 88 h 88"/>
                  <a:gd name="T18" fmla="*/ 35 w 83"/>
                  <a:gd name="T19" fmla="*/ 78 h 88"/>
                  <a:gd name="T20" fmla="*/ 41 w 83"/>
                  <a:gd name="T21" fmla="*/ 82 h 88"/>
                  <a:gd name="T22" fmla="*/ 66 w 83"/>
                  <a:gd name="T23" fmla="*/ 70 h 88"/>
                  <a:gd name="T24" fmla="*/ 66 w 83"/>
                  <a:gd name="T25" fmla="*/ 55 h 88"/>
                  <a:gd name="T26" fmla="*/ 70 w 83"/>
                  <a:gd name="T27" fmla="*/ 48 h 88"/>
                  <a:gd name="T28" fmla="*/ 71 w 83"/>
                  <a:gd name="T29" fmla="*/ 38 h 88"/>
                  <a:gd name="T30" fmla="*/ 79 w 83"/>
                  <a:gd name="T31" fmla="*/ 29 h 88"/>
                  <a:gd name="T32" fmla="*/ 67 w 83"/>
                  <a:gd name="T33" fmla="*/ 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3" h="88">
                    <a:moveTo>
                      <a:pt x="67" y="3"/>
                    </a:moveTo>
                    <a:cubicBezTo>
                      <a:pt x="58" y="0"/>
                      <a:pt x="47" y="4"/>
                      <a:pt x="43" y="13"/>
                    </a:cubicBezTo>
                    <a:cubicBezTo>
                      <a:pt x="40" y="15"/>
                      <a:pt x="37" y="18"/>
                      <a:pt x="36" y="21"/>
                    </a:cubicBezTo>
                    <a:cubicBezTo>
                      <a:pt x="34" y="20"/>
                      <a:pt x="32" y="19"/>
                      <a:pt x="30" y="19"/>
                    </a:cubicBezTo>
                    <a:cubicBezTo>
                      <a:pt x="20" y="19"/>
                      <a:pt x="12" y="27"/>
                      <a:pt x="12" y="37"/>
                    </a:cubicBezTo>
                    <a:cubicBezTo>
                      <a:pt x="12" y="41"/>
                      <a:pt x="13" y="44"/>
                      <a:pt x="15" y="47"/>
                    </a:cubicBezTo>
                    <a:cubicBezTo>
                      <a:pt x="14" y="48"/>
                      <a:pt x="14" y="49"/>
                      <a:pt x="14" y="51"/>
                    </a:cubicBezTo>
                    <a:cubicBezTo>
                      <a:pt x="6" y="53"/>
                      <a:pt x="0" y="60"/>
                      <a:pt x="0" y="69"/>
                    </a:cubicBezTo>
                    <a:cubicBezTo>
                      <a:pt x="0" y="79"/>
                      <a:pt x="8" y="88"/>
                      <a:pt x="18" y="88"/>
                    </a:cubicBezTo>
                    <a:cubicBezTo>
                      <a:pt x="25" y="88"/>
                      <a:pt x="31" y="84"/>
                      <a:pt x="35" y="78"/>
                    </a:cubicBezTo>
                    <a:cubicBezTo>
                      <a:pt x="36" y="79"/>
                      <a:pt x="38" y="81"/>
                      <a:pt x="41" y="82"/>
                    </a:cubicBezTo>
                    <a:cubicBezTo>
                      <a:pt x="51" y="85"/>
                      <a:pt x="62" y="80"/>
                      <a:pt x="66" y="70"/>
                    </a:cubicBezTo>
                    <a:cubicBezTo>
                      <a:pt x="68" y="65"/>
                      <a:pt x="68" y="60"/>
                      <a:pt x="66" y="55"/>
                    </a:cubicBezTo>
                    <a:cubicBezTo>
                      <a:pt x="67" y="53"/>
                      <a:pt x="69" y="51"/>
                      <a:pt x="70" y="48"/>
                    </a:cubicBezTo>
                    <a:cubicBezTo>
                      <a:pt x="71" y="45"/>
                      <a:pt x="71" y="42"/>
                      <a:pt x="71" y="38"/>
                    </a:cubicBezTo>
                    <a:cubicBezTo>
                      <a:pt x="74" y="36"/>
                      <a:pt x="77" y="33"/>
                      <a:pt x="79" y="29"/>
                    </a:cubicBezTo>
                    <a:cubicBezTo>
                      <a:pt x="83" y="18"/>
                      <a:pt x="77" y="7"/>
                      <a:pt x="67" y="3"/>
                    </a:cubicBezTo>
                    <a:close/>
                  </a:path>
                </a:pathLst>
              </a:custGeom>
              <a:solidFill>
                <a:schemeClr val="tx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96" name="Freeform 94"/>
              <p:cNvSpPr>
                <a:spLocks/>
              </p:cNvSpPr>
              <p:nvPr/>
            </p:nvSpPr>
            <p:spPr bwMode="auto">
              <a:xfrm>
                <a:off x="2589213" y="1900238"/>
                <a:ext cx="455613" cy="485775"/>
              </a:xfrm>
              <a:custGeom>
                <a:avLst/>
                <a:gdLst>
                  <a:gd name="T0" fmla="*/ 67 w 83"/>
                  <a:gd name="T1" fmla="*/ 3 h 88"/>
                  <a:gd name="T2" fmla="*/ 43 w 83"/>
                  <a:gd name="T3" fmla="*/ 13 h 88"/>
                  <a:gd name="T4" fmla="*/ 36 w 83"/>
                  <a:gd name="T5" fmla="*/ 21 h 88"/>
                  <a:gd name="T6" fmla="*/ 30 w 83"/>
                  <a:gd name="T7" fmla="*/ 19 h 88"/>
                  <a:gd name="T8" fmla="*/ 12 w 83"/>
                  <a:gd name="T9" fmla="*/ 37 h 88"/>
                  <a:gd name="T10" fmla="*/ 15 w 83"/>
                  <a:gd name="T11" fmla="*/ 47 h 88"/>
                  <a:gd name="T12" fmla="*/ 14 w 83"/>
                  <a:gd name="T13" fmla="*/ 51 h 88"/>
                  <a:gd name="T14" fmla="*/ 0 w 83"/>
                  <a:gd name="T15" fmla="*/ 69 h 88"/>
                  <a:gd name="T16" fmla="*/ 18 w 83"/>
                  <a:gd name="T17" fmla="*/ 88 h 88"/>
                  <a:gd name="T18" fmla="*/ 35 w 83"/>
                  <a:gd name="T19" fmla="*/ 78 h 88"/>
                  <a:gd name="T20" fmla="*/ 41 w 83"/>
                  <a:gd name="T21" fmla="*/ 82 h 88"/>
                  <a:gd name="T22" fmla="*/ 66 w 83"/>
                  <a:gd name="T23" fmla="*/ 70 h 88"/>
                  <a:gd name="T24" fmla="*/ 66 w 83"/>
                  <a:gd name="T25" fmla="*/ 55 h 88"/>
                  <a:gd name="T26" fmla="*/ 70 w 83"/>
                  <a:gd name="T27" fmla="*/ 48 h 88"/>
                  <a:gd name="T28" fmla="*/ 71 w 83"/>
                  <a:gd name="T29" fmla="*/ 38 h 88"/>
                  <a:gd name="T30" fmla="*/ 79 w 83"/>
                  <a:gd name="T31" fmla="*/ 29 h 88"/>
                  <a:gd name="T32" fmla="*/ 67 w 83"/>
                  <a:gd name="T33" fmla="*/ 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3" h="88">
                    <a:moveTo>
                      <a:pt x="67" y="3"/>
                    </a:moveTo>
                    <a:cubicBezTo>
                      <a:pt x="58" y="0"/>
                      <a:pt x="47" y="4"/>
                      <a:pt x="43" y="13"/>
                    </a:cubicBezTo>
                    <a:cubicBezTo>
                      <a:pt x="40" y="15"/>
                      <a:pt x="37" y="18"/>
                      <a:pt x="36" y="21"/>
                    </a:cubicBezTo>
                    <a:cubicBezTo>
                      <a:pt x="34" y="20"/>
                      <a:pt x="32" y="19"/>
                      <a:pt x="30" y="19"/>
                    </a:cubicBezTo>
                    <a:cubicBezTo>
                      <a:pt x="20" y="19"/>
                      <a:pt x="12" y="27"/>
                      <a:pt x="12" y="37"/>
                    </a:cubicBezTo>
                    <a:cubicBezTo>
                      <a:pt x="12" y="41"/>
                      <a:pt x="13" y="44"/>
                      <a:pt x="15" y="47"/>
                    </a:cubicBezTo>
                    <a:cubicBezTo>
                      <a:pt x="15" y="48"/>
                      <a:pt x="14" y="49"/>
                      <a:pt x="14" y="51"/>
                    </a:cubicBezTo>
                    <a:cubicBezTo>
                      <a:pt x="6" y="53"/>
                      <a:pt x="0" y="60"/>
                      <a:pt x="0" y="69"/>
                    </a:cubicBezTo>
                    <a:cubicBezTo>
                      <a:pt x="0" y="79"/>
                      <a:pt x="8" y="88"/>
                      <a:pt x="18" y="88"/>
                    </a:cubicBezTo>
                    <a:cubicBezTo>
                      <a:pt x="25" y="88"/>
                      <a:pt x="32" y="84"/>
                      <a:pt x="35" y="78"/>
                    </a:cubicBezTo>
                    <a:cubicBezTo>
                      <a:pt x="37" y="79"/>
                      <a:pt x="39" y="81"/>
                      <a:pt x="41" y="82"/>
                    </a:cubicBezTo>
                    <a:cubicBezTo>
                      <a:pt x="51" y="85"/>
                      <a:pt x="62" y="80"/>
                      <a:pt x="66" y="70"/>
                    </a:cubicBezTo>
                    <a:cubicBezTo>
                      <a:pt x="68" y="65"/>
                      <a:pt x="68" y="60"/>
                      <a:pt x="66" y="55"/>
                    </a:cubicBezTo>
                    <a:cubicBezTo>
                      <a:pt x="67" y="53"/>
                      <a:pt x="69" y="51"/>
                      <a:pt x="70" y="48"/>
                    </a:cubicBezTo>
                    <a:cubicBezTo>
                      <a:pt x="71" y="45"/>
                      <a:pt x="71" y="42"/>
                      <a:pt x="71" y="38"/>
                    </a:cubicBezTo>
                    <a:cubicBezTo>
                      <a:pt x="74" y="36"/>
                      <a:pt x="77" y="33"/>
                      <a:pt x="79" y="29"/>
                    </a:cubicBezTo>
                    <a:cubicBezTo>
                      <a:pt x="83" y="18"/>
                      <a:pt x="77" y="7"/>
                      <a:pt x="67" y="3"/>
                    </a:cubicBezTo>
                    <a:close/>
                  </a:path>
                </a:pathLst>
              </a:custGeom>
              <a:solidFill>
                <a:schemeClr val="tx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97" name="Freeform 95"/>
              <p:cNvSpPr>
                <a:spLocks/>
              </p:cNvSpPr>
              <p:nvPr/>
            </p:nvSpPr>
            <p:spPr bwMode="auto">
              <a:xfrm>
                <a:off x="538163" y="3416300"/>
                <a:ext cx="682625" cy="1730375"/>
              </a:xfrm>
              <a:custGeom>
                <a:avLst/>
                <a:gdLst>
                  <a:gd name="T0" fmla="*/ 0 w 430"/>
                  <a:gd name="T1" fmla="*/ 1086 h 1090"/>
                  <a:gd name="T2" fmla="*/ 0 w 430"/>
                  <a:gd name="T3" fmla="*/ 194 h 1090"/>
                  <a:gd name="T4" fmla="*/ 430 w 430"/>
                  <a:gd name="T5" fmla="*/ 0 h 1090"/>
                  <a:gd name="T6" fmla="*/ 430 w 430"/>
                  <a:gd name="T7" fmla="*/ 1090 h 1090"/>
                  <a:gd name="T8" fmla="*/ 0 w 430"/>
                  <a:gd name="T9" fmla="*/ 1086 h 1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0" h="1090">
                    <a:moveTo>
                      <a:pt x="0" y="1086"/>
                    </a:moveTo>
                    <a:lnTo>
                      <a:pt x="0" y="194"/>
                    </a:lnTo>
                    <a:lnTo>
                      <a:pt x="430" y="0"/>
                    </a:lnTo>
                    <a:lnTo>
                      <a:pt x="430" y="1090"/>
                    </a:lnTo>
                    <a:lnTo>
                      <a:pt x="0" y="108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98" name="Freeform 96"/>
              <p:cNvSpPr>
                <a:spLocks/>
              </p:cNvSpPr>
              <p:nvPr/>
            </p:nvSpPr>
            <p:spPr bwMode="auto">
              <a:xfrm>
                <a:off x="1187450" y="3416300"/>
                <a:ext cx="681038" cy="1730375"/>
              </a:xfrm>
              <a:custGeom>
                <a:avLst/>
                <a:gdLst>
                  <a:gd name="T0" fmla="*/ 0 w 429"/>
                  <a:gd name="T1" fmla="*/ 1086 h 1090"/>
                  <a:gd name="T2" fmla="*/ 0 w 429"/>
                  <a:gd name="T3" fmla="*/ 194 h 1090"/>
                  <a:gd name="T4" fmla="*/ 429 w 429"/>
                  <a:gd name="T5" fmla="*/ 0 h 1090"/>
                  <a:gd name="T6" fmla="*/ 429 w 429"/>
                  <a:gd name="T7" fmla="*/ 1090 h 1090"/>
                  <a:gd name="T8" fmla="*/ 0 w 429"/>
                  <a:gd name="T9" fmla="*/ 1086 h 1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9" h="1090">
                    <a:moveTo>
                      <a:pt x="0" y="1086"/>
                    </a:moveTo>
                    <a:lnTo>
                      <a:pt x="0" y="194"/>
                    </a:lnTo>
                    <a:lnTo>
                      <a:pt x="429" y="0"/>
                    </a:lnTo>
                    <a:lnTo>
                      <a:pt x="429" y="1090"/>
                    </a:lnTo>
                    <a:lnTo>
                      <a:pt x="0" y="108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99" name="Freeform 97"/>
              <p:cNvSpPr>
                <a:spLocks/>
              </p:cNvSpPr>
              <p:nvPr/>
            </p:nvSpPr>
            <p:spPr bwMode="auto">
              <a:xfrm>
                <a:off x="1835150" y="3416300"/>
                <a:ext cx="682625" cy="1730375"/>
              </a:xfrm>
              <a:custGeom>
                <a:avLst/>
                <a:gdLst>
                  <a:gd name="T0" fmla="*/ 0 w 430"/>
                  <a:gd name="T1" fmla="*/ 1086 h 1090"/>
                  <a:gd name="T2" fmla="*/ 0 w 430"/>
                  <a:gd name="T3" fmla="*/ 194 h 1090"/>
                  <a:gd name="T4" fmla="*/ 430 w 430"/>
                  <a:gd name="T5" fmla="*/ 0 h 1090"/>
                  <a:gd name="T6" fmla="*/ 430 w 430"/>
                  <a:gd name="T7" fmla="*/ 1090 h 1090"/>
                  <a:gd name="T8" fmla="*/ 0 w 430"/>
                  <a:gd name="T9" fmla="*/ 1086 h 1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0" h="1090">
                    <a:moveTo>
                      <a:pt x="0" y="1086"/>
                    </a:moveTo>
                    <a:lnTo>
                      <a:pt x="0" y="194"/>
                    </a:lnTo>
                    <a:lnTo>
                      <a:pt x="430" y="0"/>
                    </a:lnTo>
                    <a:lnTo>
                      <a:pt x="430" y="1090"/>
                    </a:lnTo>
                    <a:lnTo>
                      <a:pt x="0" y="108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00" name="Rectangle 98"/>
              <p:cNvSpPr>
                <a:spLocks noChangeArrowheads="1"/>
              </p:cNvSpPr>
              <p:nvPr/>
            </p:nvSpPr>
            <p:spPr bwMode="auto">
              <a:xfrm>
                <a:off x="247650" y="4573588"/>
                <a:ext cx="2571750" cy="588963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01" name="Rectangle 99"/>
              <p:cNvSpPr>
                <a:spLocks noChangeArrowheads="1"/>
              </p:cNvSpPr>
              <p:nvPr/>
            </p:nvSpPr>
            <p:spPr bwMode="auto">
              <a:xfrm>
                <a:off x="714375" y="3917950"/>
                <a:ext cx="127000" cy="214313"/>
              </a:xfrm>
              <a:prstGeom prst="rect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02" name="Rectangle 100"/>
              <p:cNvSpPr>
                <a:spLocks noChangeArrowheads="1"/>
              </p:cNvSpPr>
              <p:nvPr/>
            </p:nvSpPr>
            <p:spPr bwMode="auto">
              <a:xfrm>
                <a:off x="912813" y="3917950"/>
                <a:ext cx="131763" cy="214313"/>
              </a:xfrm>
              <a:prstGeom prst="rect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03" name="Rectangle 101"/>
              <p:cNvSpPr>
                <a:spLocks noChangeArrowheads="1"/>
              </p:cNvSpPr>
              <p:nvPr/>
            </p:nvSpPr>
            <p:spPr bwMode="auto">
              <a:xfrm>
                <a:off x="714375" y="4252913"/>
                <a:ext cx="127000" cy="215900"/>
              </a:xfrm>
              <a:prstGeom prst="rect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04" name="Rectangle 102"/>
              <p:cNvSpPr>
                <a:spLocks noChangeArrowheads="1"/>
              </p:cNvSpPr>
              <p:nvPr/>
            </p:nvSpPr>
            <p:spPr bwMode="auto">
              <a:xfrm>
                <a:off x="912813" y="4252913"/>
                <a:ext cx="131763" cy="215900"/>
              </a:xfrm>
              <a:prstGeom prst="rect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05" name="Rectangle 103"/>
              <p:cNvSpPr>
                <a:spLocks noChangeArrowheads="1"/>
              </p:cNvSpPr>
              <p:nvPr/>
            </p:nvSpPr>
            <p:spPr bwMode="auto">
              <a:xfrm>
                <a:off x="1363663" y="3917950"/>
                <a:ext cx="125413" cy="214313"/>
              </a:xfrm>
              <a:prstGeom prst="rect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06" name="Rectangle 104"/>
              <p:cNvSpPr>
                <a:spLocks noChangeArrowheads="1"/>
              </p:cNvSpPr>
              <p:nvPr/>
            </p:nvSpPr>
            <p:spPr bwMode="auto">
              <a:xfrm>
                <a:off x="1560513" y="3917950"/>
                <a:ext cx="131763" cy="214313"/>
              </a:xfrm>
              <a:prstGeom prst="rect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07" name="Rectangle 105"/>
              <p:cNvSpPr>
                <a:spLocks noChangeArrowheads="1"/>
              </p:cNvSpPr>
              <p:nvPr/>
            </p:nvSpPr>
            <p:spPr bwMode="auto">
              <a:xfrm>
                <a:off x="1363663" y="4252913"/>
                <a:ext cx="125413" cy="215900"/>
              </a:xfrm>
              <a:prstGeom prst="rect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08" name="Rectangle 106"/>
              <p:cNvSpPr>
                <a:spLocks noChangeArrowheads="1"/>
              </p:cNvSpPr>
              <p:nvPr/>
            </p:nvSpPr>
            <p:spPr bwMode="auto">
              <a:xfrm>
                <a:off x="1560513" y="4252913"/>
                <a:ext cx="131763" cy="215900"/>
              </a:xfrm>
              <a:prstGeom prst="rect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09" name="Rectangle 107"/>
              <p:cNvSpPr>
                <a:spLocks noChangeArrowheads="1"/>
              </p:cNvSpPr>
              <p:nvPr/>
            </p:nvSpPr>
            <p:spPr bwMode="auto">
              <a:xfrm>
                <a:off x="1966913" y="3917950"/>
                <a:ext cx="133350" cy="214313"/>
              </a:xfrm>
              <a:prstGeom prst="rect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10" name="Rectangle 108"/>
              <p:cNvSpPr>
                <a:spLocks noChangeArrowheads="1"/>
              </p:cNvSpPr>
              <p:nvPr/>
            </p:nvSpPr>
            <p:spPr bwMode="auto">
              <a:xfrm>
                <a:off x="2171700" y="3917950"/>
                <a:ext cx="125413" cy="214313"/>
              </a:xfrm>
              <a:prstGeom prst="rect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11" name="Rectangle 109"/>
              <p:cNvSpPr>
                <a:spLocks noChangeArrowheads="1"/>
              </p:cNvSpPr>
              <p:nvPr/>
            </p:nvSpPr>
            <p:spPr bwMode="auto">
              <a:xfrm>
                <a:off x="1966913" y="4252913"/>
                <a:ext cx="133350" cy="215900"/>
              </a:xfrm>
              <a:prstGeom prst="rect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12" name="Rectangle 110"/>
              <p:cNvSpPr>
                <a:spLocks noChangeArrowheads="1"/>
              </p:cNvSpPr>
              <p:nvPr/>
            </p:nvSpPr>
            <p:spPr bwMode="auto">
              <a:xfrm>
                <a:off x="2171700" y="4252913"/>
                <a:ext cx="125413" cy="215900"/>
              </a:xfrm>
              <a:prstGeom prst="rect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13" name="Rectangle 111"/>
              <p:cNvSpPr>
                <a:spLocks noChangeArrowheads="1"/>
              </p:cNvSpPr>
              <p:nvPr/>
            </p:nvSpPr>
            <p:spPr bwMode="auto">
              <a:xfrm>
                <a:off x="357188" y="4672013"/>
                <a:ext cx="2352675" cy="82550"/>
              </a:xfrm>
              <a:prstGeom prst="rect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14" name="Rectangle 112"/>
              <p:cNvSpPr>
                <a:spLocks noChangeArrowheads="1"/>
              </p:cNvSpPr>
              <p:nvPr/>
            </p:nvSpPr>
            <p:spPr bwMode="auto">
              <a:xfrm>
                <a:off x="357188" y="4827588"/>
                <a:ext cx="2352675" cy="82550"/>
              </a:xfrm>
              <a:prstGeom prst="rect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15" name="Rectangle 113"/>
              <p:cNvSpPr>
                <a:spLocks noChangeArrowheads="1"/>
              </p:cNvSpPr>
              <p:nvPr/>
            </p:nvSpPr>
            <p:spPr bwMode="auto">
              <a:xfrm>
                <a:off x="357188" y="4986338"/>
                <a:ext cx="2352675" cy="77788"/>
              </a:xfrm>
              <a:prstGeom prst="rect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</p:grpSp>
      </p:grpSp>
      <p:grpSp>
        <p:nvGrpSpPr>
          <p:cNvPr id="139" name="Group 138"/>
          <p:cNvGrpSpPr/>
          <p:nvPr/>
        </p:nvGrpSpPr>
        <p:grpSpPr>
          <a:xfrm>
            <a:off x="7379974" y="1225159"/>
            <a:ext cx="4930775" cy="3686176"/>
            <a:chOff x="7035800" y="1487487"/>
            <a:chExt cx="4930775" cy="3686176"/>
          </a:xfrm>
        </p:grpSpPr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9844088" y="3498850"/>
              <a:ext cx="1582738" cy="1670050"/>
            </a:xfrm>
            <a:custGeom>
              <a:avLst/>
              <a:gdLst>
                <a:gd name="T0" fmla="*/ 194 w 288"/>
                <a:gd name="T1" fmla="*/ 51 h 303"/>
                <a:gd name="T2" fmla="*/ 193 w 288"/>
                <a:gd name="T3" fmla="*/ 0 h 303"/>
                <a:gd name="T4" fmla="*/ 86 w 288"/>
                <a:gd name="T5" fmla="*/ 0 h 303"/>
                <a:gd name="T6" fmla="*/ 83 w 288"/>
                <a:gd name="T7" fmla="*/ 57 h 303"/>
                <a:gd name="T8" fmla="*/ 0 w 288"/>
                <a:gd name="T9" fmla="*/ 303 h 303"/>
                <a:gd name="T10" fmla="*/ 288 w 288"/>
                <a:gd name="T11" fmla="*/ 303 h 303"/>
                <a:gd name="T12" fmla="*/ 194 w 288"/>
                <a:gd name="T13" fmla="*/ 51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8" h="303">
                  <a:moveTo>
                    <a:pt x="194" y="51"/>
                  </a:moveTo>
                  <a:cubicBezTo>
                    <a:pt x="194" y="38"/>
                    <a:pt x="193" y="20"/>
                    <a:pt x="193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5" y="23"/>
                    <a:pt x="84" y="44"/>
                    <a:pt x="83" y="57"/>
                  </a:cubicBezTo>
                  <a:cubicBezTo>
                    <a:pt x="68" y="240"/>
                    <a:pt x="0" y="303"/>
                    <a:pt x="0" y="303"/>
                  </a:cubicBezTo>
                  <a:cubicBezTo>
                    <a:pt x="288" y="303"/>
                    <a:pt x="288" y="303"/>
                    <a:pt x="288" y="303"/>
                  </a:cubicBezTo>
                  <a:cubicBezTo>
                    <a:pt x="288" y="303"/>
                    <a:pt x="205" y="254"/>
                    <a:pt x="194" y="5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3" name="Rectangle 31"/>
            <p:cNvSpPr>
              <a:spLocks noChangeArrowheads="1"/>
            </p:cNvSpPr>
            <p:nvPr/>
          </p:nvSpPr>
          <p:spPr bwMode="auto">
            <a:xfrm>
              <a:off x="10279063" y="3421063"/>
              <a:ext cx="658813" cy="122238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4" name="Rectangle 32"/>
            <p:cNvSpPr>
              <a:spLocks noChangeArrowheads="1"/>
            </p:cNvSpPr>
            <p:nvPr/>
          </p:nvSpPr>
          <p:spPr bwMode="auto">
            <a:xfrm>
              <a:off x="10294938" y="3581400"/>
              <a:ext cx="631825" cy="7143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5" name="Rectangle 33"/>
            <p:cNvSpPr>
              <a:spLocks noChangeArrowheads="1"/>
            </p:cNvSpPr>
            <p:nvPr/>
          </p:nvSpPr>
          <p:spPr bwMode="auto">
            <a:xfrm>
              <a:off x="10294938" y="3702050"/>
              <a:ext cx="631825" cy="66675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10475913" y="2374900"/>
              <a:ext cx="736600" cy="854075"/>
            </a:xfrm>
            <a:custGeom>
              <a:avLst/>
              <a:gdLst>
                <a:gd name="T0" fmla="*/ 134 w 134"/>
                <a:gd name="T1" fmla="*/ 32 h 155"/>
                <a:gd name="T2" fmla="*/ 102 w 134"/>
                <a:gd name="T3" fmla="*/ 0 h 155"/>
                <a:gd name="T4" fmla="*/ 73 w 134"/>
                <a:gd name="T5" fmla="*/ 19 h 155"/>
                <a:gd name="T6" fmla="*/ 60 w 134"/>
                <a:gd name="T7" fmla="*/ 17 h 155"/>
                <a:gd name="T8" fmla="*/ 25 w 134"/>
                <a:gd name="T9" fmla="*/ 53 h 155"/>
                <a:gd name="T10" fmla="*/ 30 w 134"/>
                <a:gd name="T11" fmla="*/ 72 h 155"/>
                <a:gd name="T12" fmla="*/ 29 w 134"/>
                <a:gd name="T13" fmla="*/ 81 h 155"/>
                <a:gd name="T14" fmla="*/ 0 w 134"/>
                <a:gd name="T15" fmla="*/ 118 h 155"/>
                <a:gd name="T16" fmla="*/ 37 w 134"/>
                <a:gd name="T17" fmla="*/ 155 h 155"/>
                <a:gd name="T18" fmla="*/ 75 w 134"/>
                <a:gd name="T19" fmla="*/ 121 h 155"/>
                <a:gd name="T20" fmla="*/ 109 w 134"/>
                <a:gd name="T21" fmla="*/ 82 h 155"/>
                <a:gd name="T22" fmla="*/ 104 w 134"/>
                <a:gd name="T23" fmla="*/ 63 h 155"/>
                <a:gd name="T24" fmla="*/ 134 w 134"/>
                <a:gd name="T25" fmla="*/ 32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4" h="155">
                  <a:moveTo>
                    <a:pt x="134" y="32"/>
                  </a:moveTo>
                  <a:cubicBezTo>
                    <a:pt x="134" y="14"/>
                    <a:pt x="120" y="0"/>
                    <a:pt x="102" y="0"/>
                  </a:cubicBezTo>
                  <a:cubicBezTo>
                    <a:pt x="89" y="0"/>
                    <a:pt x="78" y="8"/>
                    <a:pt x="73" y="19"/>
                  </a:cubicBezTo>
                  <a:cubicBezTo>
                    <a:pt x="69" y="18"/>
                    <a:pt x="65" y="17"/>
                    <a:pt x="60" y="17"/>
                  </a:cubicBezTo>
                  <a:cubicBezTo>
                    <a:pt x="41" y="17"/>
                    <a:pt x="25" y="33"/>
                    <a:pt x="25" y="53"/>
                  </a:cubicBezTo>
                  <a:cubicBezTo>
                    <a:pt x="25" y="60"/>
                    <a:pt x="27" y="66"/>
                    <a:pt x="30" y="72"/>
                  </a:cubicBezTo>
                  <a:cubicBezTo>
                    <a:pt x="30" y="75"/>
                    <a:pt x="29" y="78"/>
                    <a:pt x="29" y="81"/>
                  </a:cubicBezTo>
                  <a:cubicBezTo>
                    <a:pt x="12" y="85"/>
                    <a:pt x="0" y="100"/>
                    <a:pt x="0" y="118"/>
                  </a:cubicBezTo>
                  <a:cubicBezTo>
                    <a:pt x="0" y="139"/>
                    <a:pt x="16" y="155"/>
                    <a:pt x="37" y="155"/>
                  </a:cubicBezTo>
                  <a:cubicBezTo>
                    <a:pt x="57" y="155"/>
                    <a:pt x="73" y="140"/>
                    <a:pt x="75" y="121"/>
                  </a:cubicBezTo>
                  <a:cubicBezTo>
                    <a:pt x="94" y="118"/>
                    <a:pt x="109" y="102"/>
                    <a:pt x="109" y="82"/>
                  </a:cubicBezTo>
                  <a:cubicBezTo>
                    <a:pt x="109" y="75"/>
                    <a:pt x="107" y="69"/>
                    <a:pt x="104" y="63"/>
                  </a:cubicBezTo>
                  <a:cubicBezTo>
                    <a:pt x="121" y="62"/>
                    <a:pt x="134" y="49"/>
                    <a:pt x="134" y="32"/>
                  </a:cubicBez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8113713" y="2484438"/>
              <a:ext cx="1582738" cy="2684463"/>
            </a:xfrm>
            <a:custGeom>
              <a:avLst/>
              <a:gdLst>
                <a:gd name="T0" fmla="*/ 288 w 288"/>
                <a:gd name="T1" fmla="*/ 487 h 487"/>
                <a:gd name="T2" fmla="*/ 0 w 288"/>
                <a:gd name="T3" fmla="*/ 487 h 487"/>
                <a:gd name="T4" fmla="*/ 83 w 288"/>
                <a:gd name="T5" fmla="*/ 241 h 487"/>
                <a:gd name="T6" fmla="*/ 89 w 288"/>
                <a:gd name="T7" fmla="*/ 0 h 487"/>
                <a:gd name="T8" fmla="*/ 196 w 288"/>
                <a:gd name="T9" fmla="*/ 0 h 487"/>
                <a:gd name="T10" fmla="*/ 194 w 288"/>
                <a:gd name="T11" fmla="*/ 235 h 487"/>
                <a:gd name="T12" fmla="*/ 288 w 288"/>
                <a:gd name="T13" fmla="*/ 487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8" h="487">
                  <a:moveTo>
                    <a:pt x="288" y="487"/>
                  </a:moveTo>
                  <a:cubicBezTo>
                    <a:pt x="0" y="487"/>
                    <a:pt x="0" y="487"/>
                    <a:pt x="0" y="487"/>
                  </a:cubicBezTo>
                  <a:cubicBezTo>
                    <a:pt x="0" y="487"/>
                    <a:pt x="68" y="424"/>
                    <a:pt x="83" y="241"/>
                  </a:cubicBezTo>
                  <a:cubicBezTo>
                    <a:pt x="88" y="183"/>
                    <a:pt x="89" y="0"/>
                    <a:pt x="89" y="0"/>
                  </a:cubicBezTo>
                  <a:cubicBezTo>
                    <a:pt x="196" y="0"/>
                    <a:pt x="196" y="0"/>
                    <a:pt x="196" y="0"/>
                  </a:cubicBezTo>
                  <a:cubicBezTo>
                    <a:pt x="196" y="0"/>
                    <a:pt x="191" y="175"/>
                    <a:pt x="194" y="235"/>
                  </a:cubicBezTo>
                  <a:cubicBezTo>
                    <a:pt x="205" y="438"/>
                    <a:pt x="288" y="487"/>
                    <a:pt x="288" y="487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8" name="Rectangle 36"/>
            <p:cNvSpPr>
              <a:spLocks noChangeArrowheads="1"/>
            </p:cNvSpPr>
            <p:nvPr/>
          </p:nvSpPr>
          <p:spPr bwMode="auto">
            <a:xfrm>
              <a:off x="8562975" y="2413000"/>
              <a:ext cx="660400" cy="120650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9" name="Rectangle 37"/>
            <p:cNvSpPr>
              <a:spLocks noChangeArrowheads="1"/>
            </p:cNvSpPr>
            <p:nvPr/>
          </p:nvSpPr>
          <p:spPr bwMode="auto">
            <a:xfrm>
              <a:off x="8591550" y="2578100"/>
              <a:ext cx="620713" cy="66675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0" name="Rectangle 38"/>
            <p:cNvSpPr>
              <a:spLocks noChangeArrowheads="1"/>
            </p:cNvSpPr>
            <p:nvPr/>
          </p:nvSpPr>
          <p:spPr bwMode="auto">
            <a:xfrm>
              <a:off x="8591550" y="2698750"/>
              <a:ext cx="620713" cy="66675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8750300" y="1487487"/>
              <a:ext cx="736600" cy="854075"/>
            </a:xfrm>
            <a:custGeom>
              <a:avLst/>
              <a:gdLst>
                <a:gd name="T0" fmla="*/ 134 w 134"/>
                <a:gd name="T1" fmla="*/ 31 h 155"/>
                <a:gd name="T2" fmla="*/ 103 w 134"/>
                <a:gd name="T3" fmla="*/ 0 h 155"/>
                <a:gd name="T4" fmla="*/ 74 w 134"/>
                <a:gd name="T5" fmla="*/ 19 h 155"/>
                <a:gd name="T6" fmla="*/ 61 w 134"/>
                <a:gd name="T7" fmla="*/ 16 h 155"/>
                <a:gd name="T8" fmla="*/ 25 w 134"/>
                <a:gd name="T9" fmla="*/ 52 h 155"/>
                <a:gd name="T10" fmla="*/ 31 w 134"/>
                <a:gd name="T11" fmla="*/ 71 h 155"/>
                <a:gd name="T12" fmla="*/ 29 w 134"/>
                <a:gd name="T13" fmla="*/ 80 h 155"/>
                <a:gd name="T14" fmla="*/ 0 w 134"/>
                <a:gd name="T15" fmla="*/ 117 h 155"/>
                <a:gd name="T16" fmla="*/ 38 w 134"/>
                <a:gd name="T17" fmla="*/ 155 h 155"/>
                <a:gd name="T18" fmla="*/ 75 w 134"/>
                <a:gd name="T19" fmla="*/ 121 h 155"/>
                <a:gd name="T20" fmla="*/ 109 w 134"/>
                <a:gd name="T21" fmla="*/ 81 h 155"/>
                <a:gd name="T22" fmla="*/ 104 w 134"/>
                <a:gd name="T23" fmla="*/ 62 h 155"/>
                <a:gd name="T24" fmla="*/ 134 w 134"/>
                <a:gd name="T25" fmla="*/ 3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4" h="155">
                  <a:moveTo>
                    <a:pt x="134" y="31"/>
                  </a:moveTo>
                  <a:cubicBezTo>
                    <a:pt x="134" y="14"/>
                    <a:pt x="120" y="0"/>
                    <a:pt x="103" y="0"/>
                  </a:cubicBezTo>
                  <a:cubicBezTo>
                    <a:pt x="90" y="0"/>
                    <a:pt x="78" y="7"/>
                    <a:pt x="74" y="19"/>
                  </a:cubicBezTo>
                  <a:cubicBezTo>
                    <a:pt x="70" y="17"/>
                    <a:pt x="65" y="16"/>
                    <a:pt x="61" y="16"/>
                  </a:cubicBezTo>
                  <a:cubicBezTo>
                    <a:pt x="41" y="16"/>
                    <a:pt x="25" y="32"/>
                    <a:pt x="25" y="52"/>
                  </a:cubicBezTo>
                  <a:cubicBezTo>
                    <a:pt x="25" y="59"/>
                    <a:pt x="27" y="66"/>
                    <a:pt x="31" y="71"/>
                  </a:cubicBezTo>
                  <a:cubicBezTo>
                    <a:pt x="30" y="74"/>
                    <a:pt x="29" y="77"/>
                    <a:pt x="29" y="80"/>
                  </a:cubicBezTo>
                  <a:cubicBezTo>
                    <a:pt x="12" y="84"/>
                    <a:pt x="0" y="99"/>
                    <a:pt x="0" y="117"/>
                  </a:cubicBezTo>
                  <a:cubicBezTo>
                    <a:pt x="0" y="138"/>
                    <a:pt x="17" y="155"/>
                    <a:pt x="38" y="155"/>
                  </a:cubicBezTo>
                  <a:cubicBezTo>
                    <a:pt x="57" y="155"/>
                    <a:pt x="73" y="140"/>
                    <a:pt x="75" y="121"/>
                  </a:cubicBezTo>
                  <a:cubicBezTo>
                    <a:pt x="94" y="118"/>
                    <a:pt x="109" y="101"/>
                    <a:pt x="109" y="81"/>
                  </a:cubicBezTo>
                  <a:cubicBezTo>
                    <a:pt x="109" y="75"/>
                    <a:pt x="107" y="68"/>
                    <a:pt x="104" y="62"/>
                  </a:cubicBezTo>
                  <a:cubicBezTo>
                    <a:pt x="121" y="62"/>
                    <a:pt x="134" y="48"/>
                    <a:pt x="134" y="31"/>
                  </a:cubicBez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72" name="Freeform 70"/>
            <p:cNvSpPr>
              <a:spLocks/>
            </p:cNvSpPr>
            <p:nvPr/>
          </p:nvSpPr>
          <p:spPr bwMode="auto">
            <a:xfrm>
              <a:off x="7612063" y="3933825"/>
              <a:ext cx="254000" cy="1217613"/>
            </a:xfrm>
            <a:custGeom>
              <a:avLst/>
              <a:gdLst>
                <a:gd name="T0" fmla="*/ 160 w 160"/>
                <a:gd name="T1" fmla="*/ 767 h 767"/>
                <a:gd name="T2" fmla="*/ 0 w 160"/>
                <a:gd name="T3" fmla="*/ 767 h 767"/>
                <a:gd name="T4" fmla="*/ 25 w 160"/>
                <a:gd name="T5" fmla="*/ 0 h 767"/>
                <a:gd name="T6" fmla="*/ 142 w 160"/>
                <a:gd name="T7" fmla="*/ 0 h 767"/>
                <a:gd name="T8" fmla="*/ 160 w 160"/>
                <a:gd name="T9" fmla="*/ 767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0" h="767">
                  <a:moveTo>
                    <a:pt x="160" y="767"/>
                  </a:moveTo>
                  <a:lnTo>
                    <a:pt x="0" y="767"/>
                  </a:lnTo>
                  <a:lnTo>
                    <a:pt x="25" y="0"/>
                  </a:lnTo>
                  <a:lnTo>
                    <a:pt x="142" y="0"/>
                  </a:lnTo>
                  <a:lnTo>
                    <a:pt x="160" y="767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73" name="Freeform 71"/>
            <p:cNvSpPr>
              <a:spLocks/>
            </p:cNvSpPr>
            <p:nvPr/>
          </p:nvSpPr>
          <p:spPr bwMode="auto">
            <a:xfrm>
              <a:off x="7200900" y="3933825"/>
              <a:ext cx="252413" cy="1217613"/>
            </a:xfrm>
            <a:custGeom>
              <a:avLst/>
              <a:gdLst>
                <a:gd name="T0" fmla="*/ 159 w 159"/>
                <a:gd name="T1" fmla="*/ 767 h 767"/>
                <a:gd name="T2" fmla="*/ 0 w 159"/>
                <a:gd name="T3" fmla="*/ 767 h 767"/>
                <a:gd name="T4" fmla="*/ 21 w 159"/>
                <a:gd name="T5" fmla="*/ 0 h 767"/>
                <a:gd name="T6" fmla="*/ 142 w 159"/>
                <a:gd name="T7" fmla="*/ 0 h 767"/>
                <a:gd name="T8" fmla="*/ 159 w 159"/>
                <a:gd name="T9" fmla="*/ 767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9" h="767">
                  <a:moveTo>
                    <a:pt x="159" y="767"/>
                  </a:moveTo>
                  <a:lnTo>
                    <a:pt x="0" y="767"/>
                  </a:lnTo>
                  <a:lnTo>
                    <a:pt x="21" y="0"/>
                  </a:lnTo>
                  <a:lnTo>
                    <a:pt x="142" y="0"/>
                  </a:lnTo>
                  <a:lnTo>
                    <a:pt x="159" y="767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74" name="Freeform 72"/>
            <p:cNvSpPr>
              <a:spLocks/>
            </p:cNvSpPr>
            <p:nvPr/>
          </p:nvSpPr>
          <p:spPr bwMode="auto">
            <a:xfrm>
              <a:off x="7761288" y="3333750"/>
              <a:ext cx="455613" cy="484188"/>
            </a:xfrm>
            <a:custGeom>
              <a:avLst/>
              <a:gdLst>
                <a:gd name="T0" fmla="*/ 68 w 83"/>
                <a:gd name="T1" fmla="*/ 4 h 88"/>
                <a:gd name="T2" fmla="*/ 43 w 83"/>
                <a:gd name="T3" fmla="*/ 14 h 88"/>
                <a:gd name="T4" fmla="*/ 36 w 83"/>
                <a:gd name="T5" fmla="*/ 21 h 88"/>
                <a:gd name="T6" fmla="*/ 30 w 83"/>
                <a:gd name="T7" fmla="*/ 20 h 88"/>
                <a:gd name="T8" fmla="*/ 12 w 83"/>
                <a:gd name="T9" fmla="*/ 37 h 88"/>
                <a:gd name="T10" fmla="*/ 15 w 83"/>
                <a:gd name="T11" fmla="*/ 47 h 88"/>
                <a:gd name="T12" fmla="*/ 15 w 83"/>
                <a:gd name="T13" fmla="*/ 51 h 88"/>
                <a:gd name="T14" fmla="*/ 0 w 83"/>
                <a:gd name="T15" fmla="*/ 69 h 88"/>
                <a:gd name="T16" fmla="*/ 19 w 83"/>
                <a:gd name="T17" fmla="*/ 88 h 88"/>
                <a:gd name="T18" fmla="*/ 35 w 83"/>
                <a:gd name="T19" fmla="*/ 78 h 88"/>
                <a:gd name="T20" fmla="*/ 41 w 83"/>
                <a:gd name="T21" fmla="*/ 82 h 88"/>
                <a:gd name="T22" fmla="*/ 67 w 83"/>
                <a:gd name="T23" fmla="*/ 70 h 88"/>
                <a:gd name="T24" fmla="*/ 66 w 83"/>
                <a:gd name="T25" fmla="*/ 55 h 88"/>
                <a:gd name="T26" fmla="*/ 70 w 83"/>
                <a:gd name="T27" fmla="*/ 49 h 88"/>
                <a:gd name="T28" fmla="*/ 71 w 83"/>
                <a:gd name="T29" fmla="*/ 39 h 88"/>
                <a:gd name="T30" fmla="*/ 79 w 83"/>
                <a:gd name="T31" fmla="*/ 29 h 88"/>
                <a:gd name="T32" fmla="*/ 68 w 83"/>
                <a:gd name="T33" fmla="*/ 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3" h="88">
                  <a:moveTo>
                    <a:pt x="68" y="4"/>
                  </a:moveTo>
                  <a:cubicBezTo>
                    <a:pt x="58" y="0"/>
                    <a:pt x="47" y="5"/>
                    <a:pt x="43" y="14"/>
                  </a:cubicBezTo>
                  <a:cubicBezTo>
                    <a:pt x="40" y="15"/>
                    <a:pt x="38" y="18"/>
                    <a:pt x="36" y="21"/>
                  </a:cubicBezTo>
                  <a:cubicBezTo>
                    <a:pt x="34" y="20"/>
                    <a:pt x="32" y="20"/>
                    <a:pt x="30" y="20"/>
                  </a:cubicBezTo>
                  <a:cubicBezTo>
                    <a:pt x="20" y="20"/>
                    <a:pt x="12" y="28"/>
                    <a:pt x="12" y="37"/>
                  </a:cubicBezTo>
                  <a:cubicBezTo>
                    <a:pt x="12" y="41"/>
                    <a:pt x="13" y="44"/>
                    <a:pt x="15" y="47"/>
                  </a:cubicBezTo>
                  <a:cubicBezTo>
                    <a:pt x="15" y="48"/>
                    <a:pt x="15" y="50"/>
                    <a:pt x="15" y="51"/>
                  </a:cubicBezTo>
                  <a:cubicBezTo>
                    <a:pt x="6" y="53"/>
                    <a:pt x="0" y="61"/>
                    <a:pt x="0" y="69"/>
                  </a:cubicBezTo>
                  <a:cubicBezTo>
                    <a:pt x="0" y="80"/>
                    <a:pt x="8" y="88"/>
                    <a:pt x="19" y="88"/>
                  </a:cubicBezTo>
                  <a:cubicBezTo>
                    <a:pt x="26" y="88"/>
                    <a:pt x="32" y="84"/>
                    <a:pt x="35" y="78"/>
                  </a:cubicBezTo>
                  <a:cubicBezTo>
                    <a:pt x="37" y="80"/>
                    <a:pt x="39" y="81"/>
                    <a:pt x="41" y="82"/>
                  </a:cubicBezTo>
                  <a:cubicBezTo>
                    <a:pt x="51" y="86"/>
                    <a:pt x="63" y="81"/>
                    <a:pt x="67" y="70"/>
                  </a:cubicBezTo>
                  <a:cubicBezTo>
                    <a:pt x="68" y="65"/>
                    <a:pt x="68" y="60"/>
                    <a:pt x="66" y="55"/>
                  </a:cubicBezTo>
                  <a:cubicBezTo>
                    <a:pt x="68" y="53"/>
                    <a:pt x="69" y="51"/>
                    <a:pt x="70" y="49"/>
                  </a:cubicBezTo>
                  <a:cubicBezTo>
                    <a:pt x="71" y="45"/>
                    <a:pt x="72" y="42"/>
                    <a:pt x="71" y="39"/>
                  </a:cubicBezTo>
                  <a:cubicBezTo>
                    <a:pt x="75" y="36"/>
                    <a:pt x="78" y="33"/>
                    <a:pt x="79" y="29"/>
                  </a:cubicBezTo>
                  <a:cubicBezTo>
                    <a:pt x="83" y="19"/>
                    <a:pt x="78" y="7"/>
                    <a:pt x="68" y="4"/>
                  </a:cubicBez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75" name="Freeform 73"/>
            <p:cNvSpPr>
              <a:spLocks/>
            </p:cNvSpPr>
            <p:nvPr/>
          </p:nvSpPr>
          <p:spPr bwMode="auto">
            <a:xfrm>
              <a:off x="7261225" y="3311525"/>
              <a:ext cx="455613" cy="484188"/>
            </a:xfrm>
            <a:custGeom>
              <a:avLst/>
              <a:gdLst>
                <a:gd name="T0" fmla="*/ 68 w 83"/>
                <a:gd name="T1" fmla="*/ 3 h 88"/>
                <a:gd name="T2" fmla="*/ 43 w 83"/>
                <a:gd name="T3" fmla="*/ 13 h 88"/>
                <a:gd name="T4" fmla="*/ 36 w 83"/>
                <a:gd name="T5" fmla="*/ 21 h 88"/>
                <a:gd name="T6" fmla="*/ 30 w 83"/>
                <a:gd name="T7" fmla="*/ 20 h 88"/>
                <a:gd name="T8" fmla="*/ 12 w 83"/>
                <a:gd name="T9" fmla="*/ 37 h 88"/>
                <a:gd name="T10" fmla="*/ 15 w 83"/>
                <a:gd name="T11" fmla="*/ 47 h 88"/>
                <a:gd name="T12" fmla="*/ 15 w 83"/>
                <a:gd name="T13" fmla="*/ 51 h 88"/>
                <a:gd name="T14" fmla="*/ 0 w 83"/>
                <a:gd name="T15" fmla="*/ 69 h 88"/>
                <a:gd name="T16" fmla="*/ 19 w 83"/>
                <a:gd name="T17" fmla="*/ 88 h 88"/>
                <a:gd name="T18" fmla="*/ 35 w 83"/>
                <a:gd name="T19" fmla="*/ 78 h 88"/>
                <a:gd name="T20" fmla="*/ 41 w 83"/>
                <a:gd name="T21" fmla="*/ 82 h 88"/>
                <a:gd name="T22" fmla="*/ 67 w 83"/>
                <a:gd name="T23" fmla="*/ 70 h 88"/>
                <a:gd name="T24" fmla="*/ 66 w 83"/>
                <a:gd name="T25" fmla="*/ 55 h 88"/>
                <a:gd name="T26" fmla="*/ 70 w 83"/>
                <a:gd name="T27" fmla="*/ 48 h 88"/>
                <a:gd name="T28" fmla="*/ 71 w 83"/>
                <a:gd name="T29" fmla="*/ 38 h 88"/>
                <a:gd name="T30" fmla="*/ 79 w 83"/>
                <a:gd name="T31" fmla="*/ 29 h 88"/>
                <a:gd name="T32" fmla="*/ 68 w 83"/>
                <a:gd name="T33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3" h="88">
                  <a:moveTo>
                    <a:pt x="68" y="3"/>
                  </a:moveTo>
                  <a:cubicBezTo>
                    <a:pt x="58" y="0"/>
                    <a:pt x="47" y="4"/>
                    <a:pt x="43" y="13"/>
                  </a:cubicBezTo>
                  <a:cubicBezTo>
                    <a:pt x="40" y="15"/>
                    <a:pt x="38" y="18"/>
                    <a:pt x="36" y="21"/>
                  </a:cubicBezTo>
                  <a:cubicBezTo>
                    <a:pt x="34" y="20"/>
                    <a:pt x="32" y="20"/>
                    <a:pt x="30" y="20"/>
                  </a:cubicBezTo>
                  <a:cubicBezTo>
                    <a:pt x="20" y="20"/>
                    <a:pt x="12" y="27"/>
                    <a:pt x="12" y="37"/>
                  </a:cubicBezTo>
                  <a:cubicBezTo>
                    <a:pt x="12" y="41"/>
                    <a:pt x="13" y="44"/>
                    <a:pt x="15" y="47"/>
                  </a:cubicBezTo>
                  <a:cubicBezTo>
                    <a:pt x="15" y="48"/>
                    <a:pt x="15" y="50"/>
                    <a:pt x="15" y="51"/>
                  </a:cubicBezTo>
                  <a:cubicBezTo>
                    <a:pt x="6" y="53"/>
                    <a:pt x="0" y="60"/>
                    <a:pt x="0" y="69"/>
                  </a:cubicBezTo>
                  <a:cubicBezTo>
                    <a:pt x="0" y="80"/>
                    <a:pt x="8" y="88"/>
                    <a:pt x="19" y="88"/>
                  </a:cubicBezTo>
                  <a:cubicBezTo>
                    <a:pt x="26" y="88"/>
                    <a:pt x="32" y="84"/>
                    <a:pt x="35" y="78"/>
                  </a:cubicBezTo>
                  <a:cubicBezTo>
                    <a:pt x="37" y="80"/>
                    <a:pt x="39" y="81"/>
                    <a:pt x="41" y="82"/>
                  </a:cubicBezTo>
                  <a:cubicBezTo>
                    <a:pt x="51" y="86"/>
                    <a:pt x="63" y="80"/>
                    <a:pt x="67" y="70"/>
                  </a:cubicBezTo>
                  <a:cubicBezTo>
                    <a:pt x="68" y="65"/>
                    <a:pt x="68" y="60"/>
                    <a:pt x="66" y="55"/>
                  </a:cubicBezTo>
                  <a:cubicBezTo>
                    <a:pt x="68" y="53"/>
                    <a:pt x="69" y="51"/>
                    <a:pt x="70" y="48"/>
                  </a:cubicBezTo>
                  <a:cubicBezTo>
                    <a:pt x="71" y="45"/>
                    <a:pt x="72" y="42"/>
                    <a:pt x="71" y="38"/>
                  </a:cubicBezTo>
                  <a:cubicBezTo>
                    <a:pt x="75" y="36"/>
                    <a:pt x="78" y="33"/>
                    <a:pt x="79" y="29"/>
                  </a:cubicBezTo>
                  <a:cubicBezTo>
                    <a:pt x="83" y="18"/>
                    <a:pt x="78" y="7"/>
                    <a:pt x="68" y="3"/>
                  </a:cubicBez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16" name="Freeform 114"/>
            <p:cNvSpPr>
              <a:spLocks/>
            </p:cNvSpPr>
            <p:nvPr/>
          </p:nvSpPr>
          <p:spPr bwMode="auto">
            <a:xfrm>
              <a:off x="8524875" y="3933825"/>
              <a:ext cx="484188" cy="1235075"/>
            </a:xfrm>
            <a:custGeom>
              <a:avLst/>
              <a:gdLst>
                <a:gd name="T0" fmla="*/ 0 w 305"/>
                <a:gd name="T1" fmla="*/ 774 h 778"/>
                <a:gd name="T2" fmla="*/ 0 w 305"/>
                <a:gd name="T3" fmla="*/ 139 h 778"/>
                <a:gd name="T4" fmla="*/ 305 w 305"/>
                <a:gd name="T5" fmla="*/ 0 h 778"/>
                <a:gd name="T6" fmla="*/ 305 w 305"/>
                <a:gd name="T7" fmla="*/ 778 h 778"/>
                <a:gd name="T8" fmla="*/ 0 w 305"/>
                <a:gd name="T9" fmla="*/ 774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5" h="778">
                  <a:moveTo>
                    <a:pt x="0" y="774"/>
                  </a:moveTo>
                  <a:lnTo>
                    <a:pt x="0" y="139"/>
                  </a:lnTo>
                  <a:lnTo>
                    <a:pt x="305" y="0"/>
                  </a:lnTo>
                  <a:lnTo>
                    <a:pt x="305" y="778"/>
                  </a:lnTo>
                  <a:lnTo>
                    <a:pt x="0" y="7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17" name="Freeform 115"/>
            <p:cNvSpPr>
              <a:spLocks/>
            </p:cNvSpPr>
            <p:nvPr/>
          </p:nvSpPr>
          <p:spPr bwMode="auto">
            <a:xfrm>
              <a:off x="8986838" y="3933825"/>
              <a:ext cx="488950" cy="1235075"/>
            </a:xfrm>
            <a:custGeom>
              <a:avLst/>
              <a:gdLst>
                <a:gd name="T0" fmla="*/ 0 w 308"/>
                <a:gd name="T1" fmla="*/ 774 h 778"/>
                <a:gd name="T2" fmla="*/ 0 w 308"/>
                <a:gd name="T3" fmla="*/ 139 h 778"/>
                <a:gd name="T4" fmla="*/ 308 w 308"/>
                <a:gd name="T5" fmla="*/ 0 h 778"/>
                <a:gd name="T6" fmla="*/ 308 w 308"/>
                <a:gd name="T7" fmla="*/ 778 h 778"/>
                <a:gd name="T8" fmla="*/ 0 w 308"/>
                <a:gd name="T9" fmla="*/ 774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8" h="778">
                  <a:moveTo>
                    <a:pt x="0" y="774"/>
                  </a:moveTo>
                  <a:lnTo>
                    <a:pt x="0" y="139"/>
                  </a:lnTo>
                  <a:lnTo>
                    <a:pt x="308" y="0"/>
                  </a:lnTo>
                  <a:lnTo>
                    <a:pt x="308" y="778"/>
                  </a:lnTo>
                  <a:lnTo>
                    <a:pt x="0" y="7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18" name="Freeform 116"/>
            <p:cNvSpPr>
              <a:spLocks/>
            </p:cNvSpPr>
            <p:nvPr/>
          </p:nvSpPr>
          <p:spPr bwMode="auto">
            <a:xfrm>
              <a:off x="9448800" y="3933825"/>
              <a:ext cx="488950" cy="1235075"/>
            </a:xfrm>
            <a:custGeom>
              <a:avLst/>
              <a:gdLst>
                <a:gd name="T0" fmla="*/ 0 w 308"/>
                <a:gd name="T1" fmla="*/ 774 h 778"/>
                <a:gd name="T2" fmla="*/ 0 w 308"/>
                <a:gd name="T3" fmla="*/ 139 h 778"/>
                <a:gd name="T4" fmla="*/ 308 w 308"/>
                <a:gd name="T5" fmla="*/ 0 h 778"/>
                <a:gd name="T6" fmla="*/ 308 w 308"/>
                <a:gd name="T7" fmla="*/ 778 h 778"/>
                <a:gd name="T8" fmla="*/ 0 w 308"/>
                <a:gd name="T9" fmla="*/ 774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8" h="778">
                  <a:moveTo>
                    <a:pt x="0" y="774"/>
                  </a:moveTo>
                  <a:lnTo>
                    <a:pt x="0" y="139"/>
                  </a:lnTo>
                  <a:lnTo>
                    <a:pt x="308" y="0"/>
                  </a:lnTo>
                  <a:lnTo>
                    <a:pt x="308" y="778"/>
                  </a:lnTo>
                  <a:lnTo>
                    <a:pt x="0" y="7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19" name="Freeform 117"/>
            <p:cNvSpPr>
              <a:spLocks/>
            </p:cNvSpPr>
            <p:nvPr/>
          </p:nvSpPr>
          <p:spPr bwMode="auto">
            <a:xfrm>
              <a:off x="9910763" y="3933825"/>
              <a:ext cx="482600" cy="1235075"/>
            </a:xfrm>
            <a:custGeom>
              <a:avLst/>
              <a:gdLst>
                <a:gd name="T0" fmla="*/ 0 w 304"/>
                <a:gd name="T1" fmla="*/ 774 h 778"/>
                <a:gd name="T2" fmla="*/ 0 w 304"/>
                <a:gd name="T3" fmla="*/ 139 h 778"/>
                <a:gd name="T4" fmla="*/ 304 w 304"/>
                <a:gd name="T5" fmla="*/ 0 h 778"/>
                <a:gd name="T6" fmla="*/ 304 w 304"/>
                <a:gd name="T7" fmla="*/ 778 h 778"/>
                <a:gd name="T8" fmla="*/ 0 w 304"/>
                <a:gd name="T9" fmla="*/ 774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4" h="778">
                  <a:moveTo>
                    <a:pt x="0" y="774"/>
                  </a:moveTo>
                  <a:lnTo>
                    <a:pt x="0" y="139"/>
                  </a:lnTo>
                  <a:lnTo>
                    <a:pt x="304" y="0"/>
                  </a:lnTo>
                  <a:lnTo>
                    <a:pt x="304" y="778"/>
                  </a:lnTo>
                  <a:lnTo>
                    <a:pt x="0" y="7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20" name="Freeform 118"/>
            <p:cNvSpPr>
              <a:spLocks/>
            </p:cNvSpPr>
            <p:nvPr/>
          </p:nvSpPr>
          <p:spPr bwMode="auto">
            <a:xfrm>
              <a:off x="10372725" y="3933825"/>
              <a:ext cx="488950" cy="1235075"/>
            </a:xfrm>
            <a:custGeom>
              <a:avLst/>
              <a:gdLst>
                <a:gd name="T0" fmla="*/ 0 w 308"/>
                <a:gd name="T1" fmla="*/ 774 h 778"/>
                <a:gd name="T2" fmla="*/ 0 w 308"/>
                <a:gd name="T3" fmla="*/ 139 h 778"/>
                <a:gd name="T4" fmla="*/ 308 w 308"/>
                <a:gd name="T5" fmla="*/ 0 h 778"/>
                <a:gd name="T6" fmla="*/ 308 w 308"/>
                <a:gd name="T7" fmla="*/ 778 h 778"/>
                <a:gd name="T8" fmla="*/ 0 w 308"/>
                <a:gd name="T9" fmla="*/ 774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8" h="778">
                  <a:moveTo>
                    <a:pt x="0" y="774"/>
                  </a:moveTo>
                  <a:lnTo>
                    <a:pt x="0" y="139"/>
                  </a:lnTo>
                  <a:lnTo>
                    <a:pt x="308" y="0"/>
                  </a:lnTo>
                  <a:lnTo>
                    <a:pt x="308" y="778"/>
                  </a:lnTo>
                  <a:lnTo>
                    <a:pt x="0" y="7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21" name="Freeform 119"/>
            <p:cNvSpPr>
              <a:spLocks/>
            </p:cNvSpPr>
            <p:nvPr/>
          </p:nvSpPr>
          <p:spPr bwMode="auto">
            <a:xfrm>
              <a:off x="10833100" y="3933825"/>
              <a:ext cx="490538" cy="1235075"/>
            </a:xfrm>
            <a:custGeom>
              <a:avLst/>
              <a:gdLst>
                <a:gd name="T0" fmla="*/ 0 w 309"/>
                <a:gd name="T1" fmla="*/ 774 h 778"/>
                <a:gd name="T2" fmla="*/ 0 w 309"/>
                <a:gd name="T3" fmla="*/ 139 h 778"/>
                <a:gd name="T4" fmla="*/ 309 w 309"/>
                <a:gd name="T5" fmla="*/ 0 h 778"/>
                <a:gd name="T6" fmla="*/ 309 w 309"/>
                <a:gd name="T7" fmla="*/ 778 h 778"/>
                <a:gd name="T8" fmla="*/ 0 w 309"/>
                <a:gd name="T9" fmla="*/ 774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9" h="778">
                  <a:moveTo>
                    <a:pt x="0" y="774"/>
                  </a:moveTo>
                  <a:lnTo>
                    <a:pt x="0" y="139"/>
                  </a:lnTo>
                  <a:lnTo>
                    <a:pt x="309" y="0"/>
                  </a:lnTo>
                  <a:lnTo>
                    <a:pt x="309" y="778"/>
                  </a:lnTo>
                  <a:lnTo>
                    <a:pt x="0" y="7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22" name="Rectangle 120"/>
            <p:cNvSpPr>
              <a:spLocks noChangeArrowheads="1"/>
            </p:cNvSpPr>
            <p:nvPr/>
          </p:nvSpPr>
          <p:spPr bwMode="auto">
            <a:xfrm>
              <a:off x="8189913" y="4348163"/>
              <a:ext cx="3390900" cy="825500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23" name="Rectangle 121"/>
            <p:cNvSpPr>
              <a:spLocks noChangeArrowheads="1"/>
            </p:cNvSpPr>
            <p:nvPr/>
          </p:nvSpPr>
          <p:spPr bwMode="auto">
            <a:xfrm>
              <a:off x="7035800" y="4870450"/>
              <a:ext cx="4930775" cy="30321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24" name="Rectangle 122"/>
            <p:cNvSpPr>
              <a:spLocks noChangeArrowheads="1"/>
            </p:cNvSpPr>
            <p:nvPr/>
          </p:nvSpPr>
          <p:spPr bwMode="auto">
            <a:xfrm>
              <a:off x="8366125" y="4457700"/>
              <a:ext cx="76200" cy="363538"/>
            </a:xfrm>
            <a:prstGeom prst="rect">
              <a:avLst/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25" name="Rectangle 123"/>
            <p:cNvSpPr>
              <a:spLocks noChangeArrowheads="1"/>
            </p:cNvSpPr>
            <p:nvPr/>
          </p:nvSpPr>
          <p:spPr bwMode="auto">
            <a:xfrm>
              <a:off x="8580438" y="4457700"/>
              <a:ext cx="76200" cy="363538"/>
            </a:xfrm>
            <a:prstGeom prst="rect">
              <a:avLst/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26" name="Rectangle 124"/>
            <p:cNvSpPr>
              <a:spLocks noChangeArrowheads="1"/>
            </p:cNvSpPr>
            <p:nvPr/>
          </p:nvSpPr>
          <p:spPr bwMode="auto">
            <a:xfrm>
              <a:off x="8788400" y="4457700"/>
              <a:ext cx="77788" cy="363538"/>
            </a:xfrm>
            <a:prstGeom prst="rect">
              <a:avLst/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27" name="Rectangle 125"/>
            <p:cNvSpPr>
              <a:spLocks noChangeArrowheads="1"/>
            </p:cNvSpPr>
            <p:nvPr/>
          </p:nvSpPr>
          <p:spPr bwMode="auto">
            <a:xfrm>
              <a:off x="9002713" y="4457700"/>
              <a:ext cx="77788" cy="363538"/>
            </a:xfrm>
            <a:prstGeom prst="rect">
              <a:avLst/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28" name="Rectangle 126"/>
            <p:cNvSpPr>
              <a:spLocks noChangeArrowheads="1"/>
            </p:cNvSpPr>
            <p:nvPr/>
          </p:nvSpPr>
          <p:spPr bwMode="auto">
            <a:xfrm>
              <a:off x="9212263" y="4457700"/>
              <a:ext cx="77788" cy="363538"/>
            </a:xfrm>
            <a:prstGeom prst="rect">
              <a:avLst/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29" name="Rectangle 127"/>
            <p:cNvSpPr>
              <a:spLocks noChangeArrowheads="1"/>
            </p:cNvSpPr>
            <p:nvPr/>
          </p:nvSpPr>
          <p:spPr bwMode="auto">
            <a:xfrm>
              <a:off x="9426575" y="4457700"/>
              <a:ext cx="77788" cy="363538"/>
            </a:xfrm>
            <a:prstGeom prst="rect">
              <a:avLst/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30" name="Rectangle 128"/>
            <p:cNvSpPr>
              <a:spLocks noChangeArrowheads="1"/>
            </p:cNvSpPr>
            <p:nvPr/>
          </p:nvSpPr>
          <p:spPr bwMode="auto">
            <a:xfrm>
              <a:off x="9636125" y="4457700"/>
              <a:ext cx="76200" cy="363538"/>
            </a:xfrm>
            <a:prstGeom prst="rect">
              <a:avLst/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31" name="Rectangle 129"/>
            <p:cNvSpPr>
              <a:spLocks noChangeArrowheads="1"/>
            </p:cNvSpPr>
            <p:nvPr/>
          </p:nvSpPr>
          <p:spPr bwMode="auto">
            <a:xfrm>
              <a:off x="9850438" y="4457700"/>
              <a:ext cx="76200" cy="363538"/>
            </a:xfrm>
            <a:prstGeom prst="rect">
              <a:avLst/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32" name="Rectangle 130"/>
            <p:cNvSpPr>
              <a:spLocks noChangeArrowheads="1"/>
            </p:cNvSpPr>
            <p:nvPr/>
          </p:nvSpPr>
          <p:spPr bwMode="auto">
            <a:xfrm>
              <a:off x="10058400" y="4457700"/>
              <a:ext cx="77788" cy="363538"/>
            </a:xfrm>
            <a:prstGeom prst="rect">
              <a:avLst/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33" name="Rectangle 131"/>
            <p:cNvSpPr>
              <a:spLocks noChangeArrowheads="1"/>
            </p:cNvSpPr>
            <p:nvPr/>
          </p:nvSpPr>
          <p:spPr bwMode="auto">
            <a:xfrm>
              <a:off x="10267950" y="4457700"/>
              <a:ext cx="76200" cy="363538"/>
            </a:xfrm>
            <a:prstGeom prst="rect">
              <a:avLst/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34" name="Rectangle 132"/>
            <p:cNvSpPr>
              <a:spLocks noChangeArrowheads="1"/>
            </p:cNvSpPr>
            <p:nvPr/>
          </p:nvSpPr>
          <p:spPr bwMode="auto">
            <a:xfrm>
              <a:off x="10482263" y="4457700"/>
              <a:ext cx="76200" cy="363538"/>
            </a:xfrm>
            <a:prstGeom prst="rect">
              <a:avLst/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35" name="Rectangle 133"/>
            <p:cNvSpPr>
              <a:spLocks noChangeArrowheads="1"/>
            </p:cNvSpPr>
            <p:nvPr/>
          </p:nvSpPr>
          <p:spPr bwMode="auto">
            <a:xfrm>
              <a:off x="10690225" y="4457700"/>
              <a:ext cx="77788" cy="363538"/>
            </a:xfrm>
            <a:prstGeom prst="rect">
              <a:avLst/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36" name="Rectangle 134"/>
            <p:cNvSpPr>
              <a:spLocks noChangeArrowheads="1"/>
            </p:cNvSpPr>
            <p:nvPr/>
          </p:nvSpPr>
          <p:spPr bwMode="auto">
            <a:xfrm>
              <a:off x="10904538" y="4457700"/>
              <a:ext cx="77788" cy="363538"/>
            </a:xfrm>
            <a:prstGeom prst="rect">
              <a:avLst/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37" name="Rectangle 135"/>
            <p:cNvSpPr>
              <a:spLocks noChangeArrowheads="1"/>
            </p:cNvSpPr>
            <p:nvPr/>
          </p:nvSpPr>
          <p:spPr bwMode="auto">
            <a:xfrm>
              <a:off x="11114088" y="4457700"/>
              <a:ext cx="77788" cy="363538"/>
            </a:xfrm>
            <a:prstGeom prst="rect">
              <a:avLst/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38" name="Rectangle 136"/>
            <p:cNvSpPr>
              <a:spLocks noChangeArrowheads="1"/>
            </p:cNvSpPr>
            <p:nvPr/>
          </p:nvSpPr>
          <p:spPr bwMode="auto">
            <a:xfrm>
              <a:off x="11328400" y="4457700"/>
              <a:ext cx="77788" cy="363538"/>
            </a:xfrm>
            <a:prstGeom prst="rect">
              <a:avLst/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Process infographic Slide </a:t>
            </a:r>
            <a:r>
              <a:rPr lang="en-US" dirty="0" smtClean="0"/>
              <a:t>03</a:t>
            </a:r>
            <a:endParaRPr lang="en-US" dirty="0"/>
          </a:p>
        </p:txBody>
      </p:sp>
      <p:sp>
        <p:nvSpPr>
          <p:cNvPr id="143" name="Rectangle 142"/>
          <p:cNvSpPr/>
          <p:nvPr/>
        </p:nvSpPr>
        <p:spPr>
          <a:xfrm>
            <a:off x="1048580" y="5401872"/>
            <a:ext cx="10116105" cy="550920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ctr">
              <a:lnSpc>
                <a:spcPct val="120000"/>
              </a:lnSpc>
              <a:spcBef>
                <a:spcPts val="600"/>
              </a:spcBef>
            </a:pPr>
            <a:r>
              <a:rPr lang="en-US" sz="1200" dirty="0" smtClean="0">
                <a:latin typeface="Source Sans Pro" charset="0"/>
              </a:rPr>
              <a:t>is </a:t>
            </a:r>
            <a:r>
              <a:rPr lang="en-US" sz="1200" dirty="0">
                <a:latin typeface="Source Sans Pro" charset="0"/>
              </a:rPr>
              <a:t>to replace the </a:t>
            </a:r>
            <a:r>
              <a:rPr lang="en-US" sz="1200" dirty="0" err="1">
                <a:latin typeface="Source Sans Pro" charset="0"/>
              </a:rPr>
              <a:t>Lorem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Ipsum</a:t>
            </a:r>
            <a:r>
              <a:rPr lang="en-US" sz="1200" dirty="0">
                <a:latin typeface="Source Sans Pro" charset="0"/>
              </a:rPr>
              <a:t> text with whatever text you prefer. </a:t>
            </a:r>
            <a:r>
              <a:rPr lang="en-US" sz="1200" dirty="0" err="1">
                <a:latin typeface="Source Sans Pro" charset="0"/>
              </a:rPr>
              <a:t>Lorem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ipsum</a:t>
            </a:r>
            <a:r>
              <a:rPr lang="en-US" sz="1200" dirty="0">
                <a:latin typeface="Source Sans Pro" charset="0"/>
              </a:rPr>
              <a:t> is placeholder text. In fact, I think it. is to replace </a:t>
            </a:r>
            <a:r>
              <a:rPr lang="en-US" sz="1200" dirty="0" err="1" smtClean="0">
                <a:latin typeface="Source Sans Pro" charset="0"/>
              </a:rPr>
              <a:t>theLorem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Ipsum</a:t>
            </a:r>
            <a:r>
              <a:rPr lang="en-US" sz="1200" dirty="0">
                <a:latin typeface="Source Sans Pro" charset="0"/>
              </a:rPr>
              <a:t> text with whatever text you prefer. </a:t>
            </a:r>
            <a:r>
              <a:rPr lang="en-US" sz="1200" dirty="0" err="1">
                <a:latin typeface="Source Sans Pro" charset="0"/>
              </a:rPr>
              <a:t>Lorem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ipsum</a:t>
            </a:r>
            <a:r>
              <a:rPr lang="en-US" sz="1200" dirty="0">
                <a:latin typeface="Source Sans Pro" charset="0"/>
              </a:rPr>
              <a:t> is placeholder text. In fact, I think it</a:t>
            </a:r>
            <a:r>
              <a:rPr lang="en-US" sz="1200" dirty="0" smtClean="0">
                <a:latin typeface="Source Sans Pro" charset="0"/>
              </a:rPr>
              <a:t>.</a:t>
            </a:r>
            <a:endParaRPr lang="en-US" sz="1200" dirty="0">
              <a:latin typeface="Source Sans Pro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69635587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2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2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2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2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2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2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0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0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2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2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2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2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2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2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3" grpId="0"/>
        </p:bldLst>
      </p:timing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/>
          <p:cNvSpPr/>
          <p:nvPr/>
        </p:nvSpPr>
        <p:spPr>
          <a:xfrm>
            <a:off x="9045145" y="1003185"/>
            <a:ext cx="2397211" cy="507179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8100" sx="102000" sy="102000" algn="ctr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" name="Group 18"/>
          <p:cNvGrpSpPr/>
          <p:nvPr/>
        </p:nvGrpSpPr>
        <p:grpSpPr>
          <a:xfrm>
            <a:off x="9045145" y="3667584"/>
            <a:ext cx="2397211" cy="2221940"/>
            <a:chOff x="3669956" y="3667584"/>
            <a:chExt cx="2397211" cy="2221940"/>
          </a:xfrm>
        </p:grpSpPr>
        <p:cxnSp>
          <p:nvCxnSpPr>
            <p:cNvPr id="20" name="Straight Connector 19"/>
            <p:cNvCxnSpPr/>
            <p:nvPr/>
          </p:nvCxnSpPr>
          <p:spPr>
            <a:xfrm>
              <a:off x="3669956" y="3667584"/>
              <a:ext cx="767255" cy="0"/>
            </a:xfrm>
            <a:prstGeom prst="line">
              <a:avLst/>
            </a:prstGeom>
            <a:ln w="381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Title 3"/>
            <p:cNvSpPr txBox="1">
              <a:spLocks/>
            </p:cNvSpPr>
            <p:nvPr/>
          </p:nvSpPr>
          <p:spPr>
            <a:xfrm>
              <a:off x="3747072" y="3850393"/>
              <a:ext cx="2320095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400" dirty="0" smtClean="0"/>
                <a:t>Service</a:t>
              </a:r>
            </a:p>
            <a:p>
              <a:pPr>
                <a:lnSpc>
                  <a:spcPct val="80000"/>
                </a:lnSpc>
              </a:pPr>
              <a:r>
                <a:rPr lang="en-US" sz="2400" dirty="0" smtClean="0"/>
                <a:t>Name THREE</a:t>
              </a:r>
              <a:endParaRPr lang="en-US" sz="2400" dirty="0"/>
            </a:p>
          </p:txBody>
        </p:sp>
        <p:sp>
          <p:nvSpPr>
            <p:cNvPr id="22" name="Title 3"/>
            <p:cNvSpPr txBox="1">
              <a:spLocks/>
            </p:cNvSpPr>
            <p:nvPr/>
          </p:nvSpPr>
          <p:spPr>
            <a:xfrm>
              <a:off x="3741564" y="4531612"/>
              <a:ext cx="2175819" cy="1357912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has been the industry's standard </a:t>
              </a:r>
              <a:r>
                <a:rPr lang="en-US" sz="1200" b="0" dirty="0" smtClean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dummy.</a:t>
              </a:r>
              <a:endPara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</p:grpSp>
      <p:sp>
        <p:nvSpPr>
          <p:cNvPr id="13" name="Rectangle 12"/>
          <p:cNvSpPr/>
          <p:nvPr/>
        </p:nvSpPr>
        <p:spPr>
          <a:xfrm>
            <a:off x="6357551" y="1003185"/>
            <a:ext cx="2397211" cy="507179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8100" sx="102000" sy="102000" algn="ctr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4" name="Group 13"/>
          <p:cNvGrpSpPr/>
          <p:nvPr/>
        </p:nvGrpSpPr>
        <p:grpSpPr>
          <a:xfrm>
            <a:off x="6357551" y="3667584"/>
            <a:ext cx="2397211" cy="2221940"/>
            <a:chOff x="3669956" y="3667584"/>
            <a:chExt cx="2397211" cy="2221940"/>
          </a:xfrm>
        </p:grpSpPr>
        <p:cxnSp>
          <p:nvCxnSpPr>
            <p:cNvPr id="15" name="Straight Connector 14"/>
            <p:cNvCxnSpPr/>
            <p:nvPr/>
          </p:nvCxnSpPr>
          <p:spPr>
            <a:xfrm>
              <a:off x="3669956" y="3667584"/>
              <a:ext cx="767255" cy="0"/>
            </a:xfrm>
            <a:prstGeom prst="line">
              <a:avLst/>
            </a:prstGeom>
            <a:ln w="381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" name="Title 3"/>
            <p:cNvSpPr txBox="1">
              <a:spLocks/>
            </p:cNvSpPr>
            <p:nvPr/>
          </p:nvSpPr>
          <p:spPr>
            <a:xfrm>
              <a:off x="3747072" y="3850393"/>
              <a:ext cx="2320095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400" dirty="0" smtClean="0"/>
                <a:t>Service</a:t>
              </a:r>
            </a:p>
            <a:p>
              <a:pPr>
                <a:lnSpc>
                  <a:spcPct val="80000"/>
                </a:lnSpc>
              </a:pPr>
              <a:r>
                <a:rPr lang="en-US" sz="2400" dirty="0" smtClean="0"/>
                <a:t>Name TWO</a:t>
              </a:r>
              <a:endParaRPr lang="en-US" sz="2400" dirty="0"/>
            </a:p>
          </p:txBody>
        </p:sp>
        <p:sp>
          <p:nvSpPr>
            <p:cNvPr id="17" name="Title 3"/>
            <p:cNvSpPr txBox="1">
              <a:spLocks/>
            </p:cNvSpPr>
            <p:nvPr/>
          </p:nvSpPr>
          <p:spPr>
            <a:xfrm>
              <a:off x="3741564" y="4531612"/>
              <a:ext cx="2175819" cy="1357912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has been the industry's standard </a:t>
              </a:r>
              <a:r>
                <a:rPr lang="en-US" sz="1200" b="0" dirty="0" smtClean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dummy.</a:t>
              </a:r>
              <a:endPara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</p:grpSp>
      <p:sp>
        <p:nvSpPr>
          <p:cNvPr id="8" name="Rectangle 7"/>
          <p:cNvSpPr/>
          <p:nvPr/>
        </p:nvSpPr>
        <p:spPr>
          <a:xfrm>
            <a:off x="3669956" y="1003185"/>
            <a:ext cx="2397211" cy="507179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8100" sx="102000" sy="102000" algn="ctr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What</a:t>
            </a:r>
            <a:br>
              <a:rPr lang="en-US" dirty="0" smtClean="0"/>
            </a:br>
            <a:r>
              <a:rPr lang="en-US" dirty="0" smtClean="0"/>
              <a:t>we</a:t>
            </a:r>
            <a:br>
              <a:rPr lang="en-US" dirty="0" smtClean="0"/>
            </a:br>
            <a:r>
              <a:rPr lang="en-US" dirty="0" smtClean="0"/>
              <a:t>offer</a:t>
            </a:r>
            <a:endParaRPr lang="en-US" dirty="0"/>
          </a:p>
        </p:txBody>
      </p:sp>
      <p:grpSp>
        <p:nvGrpSpPr>
          <p:cNvPr id="12" name="Group 11"/>
          <p:cNvGrpSpPr/>
          <p:nvPr/>
        </p:nvGrpSpPr>
        <p:grpSpPr>
          <a:xfrm>
            <a:off x="3669956" y="3667584"/>
            <a:ext cx="2397211" cy="2221940"/>
            <a:chOff x="3669956" y="3667584"/>
            <a:chExt cx="2397211" cy="2221940"/>
          </a:xfrm>
        </p:grpSpPr>
        <p:cxnSp>
          <p:nvCxnSpPr>
            <p:cNvPr id="9" name="Straight Connector 8"/>
            <p:cNvCxnSpPr/>
            <p:nvPr/>
          </p:nvCxnSpPr>
          <p:spPr>
            <a:xfrm>
              <a:off x="3669956" y="3667584"/>
              <a:ext cx="767255" cy="0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" name="Title 3"/>
            <p:cNvSpPr txBox="1">
              <a:spLocks/>
            </p:cNvSpPr>
            <p:nvPr/>
          </p:nvSpPr>
          <p:spPr>
            <a:xfrm>
              <a:off x="3747072" y="3850393"/>
              <a:ext cx="2320095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400" dirty="0" smtClean="0"/>
                <a:t>Service</a:t>
              </a:r>
            </a:p>
            <a:p>
              <a:pPr>
                <a:lnSpc>
                  <a:spcPct val="80000"/>
                </a:lnSpc>
              </a:pPr>
              <a:r>
                <a:rPr lang="en-US" sz="2400" dirty="0" smtClean="0"/>
                <a:t>Name one</a:t>
              </a:r>
              <a:endParaRPr lang="en-US" sz="2400" dirty="0"/>
            </a:p>
          </p:txBody>
        </p:sp>
        <p:sp>
          <p:nvSpPr>
            <p:cNvPr id="11" name="Title 3"/>
            <p:cNvSpPr txBox="1">
              <a:spLocks/>
            </p:cNvSpPr>
            <p:nvPr/>
          </p:nvSpPr>
          <p:spPr>
            <a:xfrm>
              <a:off x="3741564" y="4531612"/>
              <a:ext cx="2175819" cy="1357912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has been the industry's standard </a:t>
              </a:r>
              <a:r>
                <a:rPr lang="en-US" sz="1200" b="0" dirty="0" smtClean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dummy.</a:t>
              </a:r>
              <a:endPara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</p:grpSp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5334242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" name="Group 46"/>
          <p:cNvGrpSpPr/>
          <p:nvPr/>
        </p:nvGrpSpPr>
        <p:grpSpPr>
          <a:xfrm>
            <a:off x="9233943" y="-1"/>
            <a:ext cx="2958057" cy="7258051"/>
            <a:chOff x="9233943" y="-1"/>
            <a:chExt cx="2958057" cy="7258051"/>
          </a:xfrm>
        </p:grpSpPr>
        <p:sp>
          <p:nvSpPr>
            <p:cNvPr id="32" name="Rectangle 31"/>
            <p:cNvSpPr/>
            <p:nvPr/>
          </p:nvSpPr>
          <p:spPr>
            <a:xfrm>
              <a:off x="10083655" y="0"/>
              <a:ext cx="2108345" cy="7258050"/>
            </a:xfrm>
            <a:prstGeom prst="rect">
              <a:avLst/>
            </a:prstGeom>
            <a:solidFill>
              <a:srgbClr val="000000">
                <a:alpha val="30000"/>
              </a:srgbClr>
            </a:solidFill>
            <a:ln>
              <a:noFill/>
            </a:ln>
            <a:effectLst>
              <a:softEdge rad="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Source Sans Pro" charset="0"/>
              </a:endParaRPr>
            </a:p>
          </p:txBody>
        </p:sp>
        <p:sp>
          <p:nvSpPr>
            <p:cNvPr id="33" name="Rectangle 32"/>
            <p:cNvSpPr/>
            <p:nvPr/>
          </p:nvSpPr>
          <p:spPr>
            <a:xfrm>
              <a:off x="9233945" y="1478280"/>
              <a:ext cx="2308484" cy="277368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  <a:effectLst>
              <a:outerShdw blurRad="114300" sx="112000" sy="112000" algn="ctr" rotWithShape="0">
                <a:prstClr val="black">
                  <a:alpha val="27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400" dirty="0" smtClean="0">
                  <a:latin typeface="Bebas Neue" charset="0"/>
                  <a:ea typeface="Bebas Neue" charset="0"/>
                  <a:cs typeface="Bebas Neue" charset="0"/>
                </a:rPr>
                <a:t>05</a:t>
              </a:r>
              <a:endParaRPr lang="en-US" sz="44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34" name="Rectangle 5"/>
            <p:cNvSpPr/>
            <p:nvPr/>
          </p:nvSpPr>
          <p:spPr>
            <a:xfrm>
              <a:off x="9233943" y="-1"/>
              <a:ext cx="2752253" cy="2608289"/>
            </a:xfrm>
            <a:custGeom>
              <a:avLst/>
              <a:gdLst>
                <a:gd name="connsiteX0" fmla="*/ 0 w 2271010"/>
                <a:gd name="connsiteY0" fmla="*/ 0 h 2608289"/>
                <a:gd name="connsiteX1" fmla="*/ 2271010 w 2271010"/>
                <a:gd name="connsiteY1" fmla="*/ 0 h 2608289"/>
                <a:gd name="connsiteX2" fmla="*/ 2271010 w 2271010"/>
                <a:gd name="connsiteY2" fmla="*/ 2608289 h 2608289"/>
                <a:gd name="connsiteX3" fmla="*/ 0 w 2271010"/>
                <a:gd name="connsiteY3" fmla="*/ 2608289 h 2608289"/>
                <a:gd name="connsiteX4" fmla="*/ 0 w 2271010"/>
                <a:gd name="connsiteY4" fmla="*/ 0 h 2608289"/>
                <a:gd name="connsiteX0" fmla="*/ 0 w 2271010"/>
                <a:gd name="connsiteY0" fmla="*/ 0 h 2608289"/>
                <a:gd name="connsiteX1" fmla="*/ 2271010 w 2271010"/>
                <a:gd name="connsiteY1" fmla="*/ 0 h 2608289"/>
                <a:gd name="connsiteX2" fmla="*/ 2271010 w 2271010"/>
                <a:gd name="connsiteY2" fmla="*/ 2608289 h 2608289"/>
                <a:gd name="connsiteX3" fmla="*/ 0 w 2271010"/>
                <a:gd name="connsiteY3" fmla="*/ 2608289 h 2608289"/>
                <a:gd name="connsiteX4" fmla="*/ 0 w 2271010"/>
                <a:gd name="connsiteY4" fmla="*/ 1543988 h 2608289"/>
                <a:gd name="connsiteX5" fmla="*/ 0 w 2271010"/>
                <a:gd name="connsiteY5" fmla="*/ 0 h 2608289"/>
                <a:gd name="connsiteX0" fmla="*/ 0 w 2271010"/>
                <a:gd name="connsiteY0" fmla="*/ 0 h 2608289"/>
                <a:gd name="connsiteX1" fmla="*/ 2271010 w 2271010"/>
                <a:gd name="connsiteY1" fmla="*/ 0 h 2608289"/>
                <a:gd name="connsiteX2" fmla="*/ 2271010 w 2271010"/>
                <a:gd name="connsiteY2" fmla="*/ 2608289 h 2608289"/>
                <a:gd name="connsiteX3" fmla="*/ 0 w 2271010"/>
                <a:gd name="connsiteY3" fmla="*/ 1543988 h 2608289"/>
                <a:gd name="connsiteX4" fmla="*/ 0 w 2271010"/>
                <a:gd name="connsiteY4" fmla="*/ 0 h 2608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1010" h="2608289">
                  <a:moveTo>
                    <a:pt x="0" y="0"/>
                  </a:moveTo>
                  <a:lnTo>
                    <a:pt x="2271010" y="0"/>
                  </a:lnTo>
                  <a:lnTo>
                    <a:pt x="2271010" y="2608289"/>
                  </a:lnTo>
                  <a:lnTo>
                    <a:pt x="0" y="15439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  <a:effectLst>
              <a:outerShdw blurRad="101600" sx="102000" sy="102000" algn="ctr" rotWithShape="0">
                <a:prstClr val="black">
                  <a:alpha val="3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Source Sans Pro" charset="0"/>
              </a:endParaRPr>
            </a:p>
          </p:txBody>
        </p:sp>
        <p:sp>
          <p:nvSpPr>
            <p:cNvPr id="35" name="Rectangle 5"/>
            <p:cNvSpPr/>
            <p:nvPr/>
          </p:nvSpPr>
          <p:spPr>
            <a:xfrm>
              <a:off x="9233943" y="3008338"/>
              <a:ext cx="2752253" cy="4249712"/>
            </a:xfrm>
            <a:custGeom>
              <a:avLst/>
              <a:gdLst>
                <a:gd name="connsiteX0" fmla="*/ 0 w 2271010"/>
                <a:gd name="connsiteY0" fmla="*/ 0 h 4249712"/>
                <a:gd name="connsiteX1" fmla="*/ 2271010 w 2271010"/>
                <a:gd name="connsiteY1" fmla="*/ 0 h 4249712"/>
                <a:gd name="connsiteX2" fmla="*/ 2271010 w 2271010"/>
                <a:gd name="connsiteY2" fmla="*/ 4249712 h 4249712"/>
                <a:gd name="connsiteX3" fmla="*/ 0 w 2271010"/>
                <a:gd name="connsiteY3" fmla="*/ 4249712 h 4249712"/>
                <a:gd name="connsiteX4" fmla="*/ 0 w 2271010"/>
                <a:gd name="connsiteY4" fmla="*/ 0 h 4249712"/>
                <a:gd name="connsiteX0" fmla="*/ 0 w 2271010"/>
                <a:gd name="connsiteY0" fmla="*/ 0 h 4249712"/>
                <a:gd name="connsiteX1" fmla="*/ 2271010 w 2271010"/>
                <a:gd name="connsiteY1" fmla="*/ 0 h 4249712"/>
                <a:gd name="connsiteX2" fmla="*/ 2263515 w 2271010"/>
                <a:gd name="connsiteY2" fmla="*/ 1064303 h 4249712"/>
                <a:gd name="connsiteX3" fmla="*/ 2271010 w 2271010"/>
                <a:gd name="connsiteY3" fmla="*/ 4249712 h 4249712"/>
                <a:gd name="connsiteX4" fmla="*/ 0 w 2271010"/>
                <a:gd name="connsiteY4" fmla="*/ 4249712 h 4249712"/>
                <a:gd name="connsiteX5" fmla="*/ 0 w 2271010"/>
                <a:gd name="connsiteY5" fmla="*/ 0 h 4249712"/>
                <a:gd name="connsiteX0" fmla="*/ 0 w 2271010"/>
                <a:gd name="connsiteY0" fmla="*/ 0 h 4249712"/>
                <a:gd name="connsiteX1" fmla="*/ 2263515 w 2271010"/>
                <a:gd name="connsiteY1" fmla="*/ 1064303 h 4249712"/>
                <a:gd name="connsiteX2" fmla="*/ 2271010 w 2271010"/>
                <a:gd name="connsiteY2" fmla="*/ 4249712 h 4249712"/>
                <a:gd name="connsiteX3" fmla="*/ 0 w 2271010"/>
                <a:gd name="connsiteY3" fmla="*/ 4249712 h 4249712"/>
                <a:gd name="connsiteX4" fmla="*/ 0 w 2271010"/>
                <a:gd name="connsiteY4" fmla="*/ 0 h 424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1010" h="4249712">
                  <a:moveTo>
                    <a:pt x="0" y="0"/>
                  </a:moveTo>
                  <a:lnTo>
                    <a:pt x="2263515" y="1064303"/>
                  </a:lnTo>
                  <a:cubicBezTo>
                    <a:pt x="2266013" y="2126106"/>
                    <a:pt x="2268512" y="3187909"/>
                    <a:pt x="2271010" y="4249712"/>
                  </a:cubicBezTo>
                  <a:lnTo>
                    <a:pt x="0" y="42497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101600" sx="102000" sy="102000" algn="ctr" rotWithShape="0">
                <a:prstClr val="black">
                  <a:alpha val="3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Source Sans Pro" charset="0"/>
              </a:endParaRPr>
            </a:p>
          </p:txBody>
        </p:sp>
        <p:sp>
          <p:nvSpPr>
            <p:cNvPr id="45" name="Rectangle 44"/>
            <p:cNvSpPr/>
            <p:nvPr/>
          </p:nvSpPr>
          <p:spPr>
            <a:xfrm>
              <a:off x="9829539" y="4163267"/>
              <a:ext cx="1967379" cy="19020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40000"/>
                </a:lnSpc>
              </a:pPr>
              <a:r>
                <a:rPr lang="en-US" sz="2400" dirty="0" smtClean="0">
                  <a:solidFill>
                    <a:schemeClr val="accent5"/>
                  </a:solidFill>
                  <a:latin typeface="Bebas Neue" charset="0"/>
                  <a:ea typeface="Bebas Neue" charset="0"/>
                  <a:cs typeface="Bebas Neue" charset="0"/>
                </a:rPr>
                <a:t>TITLE TEXT</a:t>
              </a:r>
            </a:p>
            <a:p>
              <a:pPr marL="171450" indent="-171450">
                <a:lnSpc>
                  <a:spcPct val="140000"/>
                </a:lnSpc>
                <a:buFont typeface="Arial" panose="020B0604020202020204" pitchFamily="34" charset="0"/>
                <a:buChar char="•"/>
              </a:pPr>
              <a:r>
                <a:rPr lang="en-US" sz="1200" dirty="0" err="1" smtClean="0">
                  <a:latin typeface="Source Sans Pro" charset="0"/>
                </a:rPr>
                <a:t>Lorem</a:t>
              </a:r>
              <a:r>
                <a:rPr lang="en-US" sz="1200" dirty="0" smtClean="0">
                  <a:latin typeface="Source Sans Pro" charset="0"/>
                </a:rPr>
                <a:t> </a:t>
              </a:r>
              <a:r>
                <a:rPr lang="en-US" sz="1200" dirty="0" err="1" smtClean="0">
                  <a:latin typeface="Source Sans Pro" charset="0"/>
                </a:rPr>
                <a:t>ipsum</a:t>
              </a:r>
              <a:r>
                <a:rPr lang="en-US" sz="1200" dirty="0" smtClean="0">
                  <a:latin typeface="Source Sans Pro" charset="0"/>
                </a:rPr>
                <a:t> dolor sit </a:t>
              </a:r>
              <a:r>
                <a:rPr lang="en-US" sz="1200" dirty="0" err="1" smtClean="0">
                  <a:latin typeface="Source Sans Pro" charset="0"/>
                </a:rPr>
                <a:t>amet</a:t>
              </a:r>
              <a:r>
                <a:rPr lang="en-US" sz="1200" dirty="0" smtClean="0">
                  <a:latin typeface="Source Sans Pro" charset="0"/>
                </a:rPr>
                <a:t>, </a:t>
              </a:r>
              <a:r>
                <a:rPr lang="en-US" sz="1200" dirty="0" err="1" smtClean="0">
                  <a:latin typeface="Source Sans Pro" charset="0"/>
                </a:rPr>
                <a:t>consectetur</a:t>
              </a:r>
              <a:r>
                <a:rPr lang="en-US" sz="1200" dirty="0" smtClean="0">
                  <a:latin typeface="Source Sans Pro" charset="0"/>
                </a:rPr>
                <a:t> </a:t>
              </a:r>
              <a:r>
                <a:rPr lang="en-US" sz="1200" dirty="0" err="1" smtClean="0">
                  <a:latin typeface="Source Sans Pro" charset="0"/>
                </a:rPr>
                <a:t>adipiscing</a:t>
              </a:r>
              <a:r>
                <a:rPr lang="en-US" sz="1200" dirty="0" smtClean="0">
                  <a:latin typeface="Source Sans Pro" charset="0"/>
                </a:rPr>
                <a:t> </a:t>
              </a:r>
              <a:r>
                <a:rPr lang="en-US" sz="1200" dirty="0" err="1" smtClean="0">
                  <a:latin typeface="Source Sans Pro" charset="0"/>
                </a:rPr>
                <a:t>elit</a:t>
              </a:r>
              <a:r>
                <a:rPr lang="en-US" sz="1200" dirty="0" smtClean="0">
                  <a:latin typeface="Source Sans Pro" charset="0"/>
                </a:rPr>
                <a:t>.</a:t>
              </a:r>
            </a:p>
            <a:p>
              <a:pPr marL="171450" indent="-171450">
                <a:lnSpc>
                  <a:spcPct val="140000"/>
                </a:lnSpc>
                <a:buFont typeface="Arial" panose="020B0604020202020204" pitchFamily="34" charset="0"/>
                <a:buChar char="•"/>
              </a:pPr>
              <a:r>
                <a:rPr lang="en-US" sz="1200" dirty="0" err="1" smtClean="0">
                  <a:latin typeface="Source Sans Pro" charset="0"/>
                </a:rPr>
                <a:t>Lorem</a:t>
              </a:r>
              <a:r>
                <a:rPr lang="en-US" sz="1200" dirty="0" smtClean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ipsum</a:t>
              </a:r>
              <a:r>
                <a:rPr lang="en-US" sz="1200" dirty="0">
                  <a:latin typeface="Source Sans Pro" charset="0"/>
                </a:rPr>
                <a:t> dolor sit </a:t>
              </a:r>
              <a:r>
                <a:rPr lang="en-US" sz="1200" dirty="0" err="1" smtClean="0">
                  <a:latin typeface="Source Sans Pro" charset="0"/>
                </a:rPr>
                <a:t>amet</a:t>
              </a:r>
              <a:r>
                <a:rPr lang="en-US" sz="1200" dirty="0" smtClean="0">
                  <a:latin typeface="Source Sans Pro" charset="0"/>
                </a:rPr>
                <a:t>.</a:t>
              </a:r>
            </a:p>
          </p:txBody>
        </p:sp>
      </p:grpSp>
      <p:grpSp>
        <p:nvGrpSpPr>
          <p:cNvPr id="48" name="Group 47"/>
          <p:cNvGrpSpPr/>
          <p:nvPr/>
        </p:nvGrpSpPr>
        <p:grpSpPr>
          <a:xfrm>
            <a:off x="6924788" y="-1"/>
            <a:ext cx="2933720" cy="7258051"/>
            <a:chOff x="6924788" y="-1"/>
            <a:chExt cx="2933720" cy="7258051"/>
          </a:xfrm>
        </p:grpSpPr>
        <p:sp>
          <p:nvSpPr>
            <p:cNvPr id="28" name="Rectangle 27"/>
            <p:cNvSpPr/>
            <p:nvPr/>
          </p:nvSpPr>
          <p:spPr>
            <a:xfrm>
              <a:off x="7750163" y="0"/>
              <a:ext cx="2108345" cy="7258050"/>
            </a:xfrm>
            <a:prstGeom prst="rect">
              <a:avLst/>
            </a:prstGeom>
            <a:solidFill>
              <a:srgbClr val="000000">
                <a:alpha val="30000"/>
              </a:srgbClr>
            </a:solidFill>
            <a:ln>
              <a:noFill/>
            </a:ln>
            <a:effectLst>
              <a:softEdge rad="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Source Sans Pro" charset="0"/>
              </a:endParaRPr>
            </a:p>
          </p:txBody>
        </p:sp>
        <p:sp>
          <p:nvSpPr>
            <p:cNvPr id="29" name="Rectangle 28"/>
            <p:cNvSpPr/>
            <p:nvPr/>
          </p:nvSpPr>
          <p:spPr>
            <a:xfrm>
              <a:off x="6924790" y="1478280"/>
              <a:ext cx="2308484" cy="277368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  <a:effectLst>
              <a:outerShdw blurRad="114300" sx="112000" sy="112000" algn="ctr" rotWithShape="0">
                <a:prstClr val="black">
                  <a:alpha val="27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400" dirty="0" smtClean="0">
                  <a:latin typeface="Bebas Neue" charset="0"/>
                  <a:ea typeface="Bebas Neue" charset="0"/>
                  <a:cs typeface="Bebas Neue" charset="0"/>
                </a:rPr>
                <a:t>04</a:t>
              </a:r>
              <a:endParaRPr lang="en-US" sz="44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30" name="Rectangle 5"/>
            <p:cNvSpPr/>
            <p:nvPr/>
          </p:nvSpPr>
          <p:spPr>
            <a:xfrm>
              <a:off x="6924788" y="-1"/>
              <a:ext cx="2752253" cy="2608289"/>
            </a:xfrm>
            <a:custGeom>
              <a:avLst/>
              <a:gdLst>
                <a:gd name="connsiteX0" fmla="*/ 0 w 2271010"/>
                <a:gd name="connsiteY0" fmla="*/ 0 h 2608289"/>
                <a:gd name="connsiteX1" fmla="*/ 2271010 w 2271010"/>
                <a:gd name="connsiteY1" fmla="*/ 0 h 2608289"/>
                <a:gd name="connsiteX2" fmla="*/ 2271010 w 2271010"/>
                <a:gd name="connsiteY2" fmla="*/ 2608289 h 2608289"/>
                <a:gd name="connsiteX3" fmla="*/ 0 w 2271010"/>
                <a:gd name="connsiteY3" fmla="*/ 2608289 h 2608289"/>
                <a:gd name="connsiteX4" fmla="*/ 0 w 2271010"/>
                <a:gd name="connsiteY4" fmla="*/ 0 h 2608289"/>
                <a:gd name="connsiteX0" fmla="*/ 0 w 2271010"/>
                <a:gd name="connsiteY0" fmla="*/ 0 h 2608289"/>
                <a:gd name="connsiteX1" fmla="*/ 2271010 w 2271010"/>
                <a:gd name="connsiteY1" fmla="*/ 0 h 2608289"/>
                <a:gd name="connsiteX2" fmla="*/ 2271010 w 2271010"/>
                <a:gd name="connsiteY2" fmla="*/ 2608289 h 2608289"/>
                <a:gd name="connsiteX3" fmla="*/ 0 w 2271010"/>
                <a:gd name="connsiteY3" fmla="*/ 2608289 h 2608289"/>
                <a:gd name="connsiteX4" fmla="*/ 0 w 2271010"/>
                <a:gd name="connsiteY4" fmla="*/ 1543988 h 2608289"/>
                <a:gd name="connsiteX5" fmla="*/ 0 w 2271010"/>
                <a:gd name="connsiteY5" fmla="*/ 0 h 2608289"/>
                <a:gd name="connsiteX0" fmla="*/ 0 w 2271010"/>
                <a:gd name="connsiteY0" fmla="*/ 0 h 2608289"/>
                <a:gd name="connsiteX1" fmla="*/ 2271010 w 2271010"/>
                <a:gd name="connsiteY1" fmla="*/ 0 h 2608289"/>
                <a:gd name="connsiteX2" fmla="*/ 2271010 w 2271010"/>
                <a:gd name="connsiteY2" fmla="*/ 2608289 h 2608289"/>
                <a:gd name="connsiteX3" fmla="*/ 0 w 2271010"/>
                <a:gd name="connsiteY3" fmla="*/ 1543988 h 2608289"/>
                <a:gd name="connsiteX4" fmla="*/ 0 w 2271010"/>
                <a:gd name="connsiteY4" fmla="*/ 0 h 2608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1010" h="2608289">
                  <a:moveTo>
                    <a:pt x="0" y="0"/>
                  </a:moveTo>
                  <a:lnTo>
                    <a:pt x="2271010" y="0"/>
                  </a:lnTo>
                  <a:lnTo>
                    <a:pt x="2271010" y="2608289"/>
                  </a:lnTo>
                  <a:lnTo>
                    <a:pt x="0" y="15439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>
                <a:lumMod val="20000"/>
                <a:lumOff val="80000"/>
              </a:schemeClr>
            </a:solidFill>
            <a:ln>
              <a:noFill/>
            </a:ln>
            <a:effectLst>
              <a:outerShdw blurRad="101600" sx="102000" sy="102000" algn="ctr" rotWithShape="0">
                <a:prstClr val="black">
                  <a:alpha val="3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Source Sans Pro" charset="0"/>
              </a:endParaRPr>
            </a:p>
          </p:txBody>
        </p:sp>
        <p:sp>
          <p:nvSpPr>
            <p:cNvPr id="31" name="Rectangle 5"/>
            <p:cNvSpPr/>
            <p:nvPr/>
          </p:nvSpPr>
          <p:spPr>
            <a:xfrm>
              <a:off x="6924788" y="3008338"/>
              <a:ext cx="2752253" cy="4249712"/>
            </a:xfrm>
            <a:custGeom>
              <a:avLst/>
              <a:gdLst>
                <a:gd name="connsiteX0" fmla="*/ 0 w 2271010"/>
                <a:gd name="connsiteY0" fmla="*/ 0 h 4249712"/>
                <a:gd name="connsiteX1" fmla="*/ 2271010 w 2271010"/>
                <a:gd name="connsiteY1" fmla="*/ 0 h 4249712"/>
                <a:gd name="connsiteX2" fmla="*/ 2271010 w 2271010"/>
                <a:gd name="connsiteY2" fmla="*/ 4249712 h 4249712"/>
                <a:gd name="connsiteX3" fmla="*/ 0 w 2271010"/>
                <a:gd name="connsiteY3" fmla="*/ 4249712 h 4249712"/>
                <a:gd name="connsiteX4" fmla="*/ 0 w 2271010"/>
                <a:gd name="connsiteY4" fmla="*/ 0 h 4249712"/>
                <a:gd name="connsiteX0" fmla="*/ 0 w 2271010"/>
                <a:gd name="connsiteY0" fmla="*/ 0 h 4249712"/>
                <a:gd name="connsiteX1" fmla="*/ 2271010 w 2271010"/>
                <a:gd name="connsiteY1" fmla="*/ 0 h 4249712"/>
                <a:gd name="connsiteX2" fmla="*/ 2263515 w 2271010"/>
                <a:gd name="connsiteY2" fmla="*/ 1064303 h 4249712"/>
                <a:gd name="connsiteX3" fmla="*/ 2271010 w 2271010"/>
                <a:gd name="connsiteY3" fmla="*/ 4249712 h 4249712"/>
                <a:gd name="connsiteX4" fmla="*/ 0 w 2271010"/>
                <a:gd name="connsiteY4" fmla="*/ 4249712 h 4249712"/>
                <a:gd name="connsiteX5" fmla="*/ 0 w 2271010"/>
                <a:gd name="connsiteY5" fmla="*/ 0 h 4249712"/>
                <a:gd name="connsiteX0" fmla="*/ 0 w 2271010"/>
                <a:gd name="connsiteY0" fmla="*/ 0 h 4249712"/>
                <a:gd name="connsiteX1" fmla="*/ 2263515 w 2271010"/>
                <a:gd name="connsiteY1" fmla="*/ 1064303 h 4249712"/>
                <a:gd name="connsiteX2" fmla="*/ 2271010 w 2271010"/>
                <a:gd name="connsiteY2" fmla="*/ 4249712 h 4249712"/>
                <a:gd name="connsiteX3" fmla="*/ 0 w 2271010"/>
                <a:gd name="connsiteY3" fmla="*/ 4249712 h 4249712"/>
                <a:gd name="connsiteX4" fmla="*/ 0 w 2271010"/>
                <a:gd name="connsiteY4" fmla="*/ 0 h 424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1010" h="4249712">
                  <a:moveTo>
                    <a:pt x="0" y="0"/>
                  </a:moveTo>
                  <a:lnTo>
                    <a:pt x="2263515" y="1064303"/>
                  </a:lnTo>
                  <a:cubicBezTo>
                    <a:pt x="2266013" y="2126106"/>
                    <a:pt x="2268512" y="3187909"/>
                    <a:pt x="2271010" y="4249712"/>
                  </a:cubicBezTo>
                  <a:lnTo>
                    <a:pt x="0" y="42497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101600" sx="102000" sy="102000" algn="ctr" rotWithShape="0">
                <a:prstClr val="black">
                  <a:alpha val="3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Source Sans Pro" charset="0"/>
              </a:endParaRPr>
            </a:p>
          </p:txBody>
        </p:sp>
        <p:sp>
          <p:nvSpPr>
            <p:cNvPr id="44" name="Rectangle 43"/>
            <p:cNvSpPr/>
            <p:nvPr/>
          </p:nvSpPr>
          <p:spPr>
            <a:xfrm>
              <a:off x="7518036" y="4163267"/>
              <a:ext cx="1967379" cy="19020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40000"/>
                </a:lnSpc>
              </a:pPr>
              <a:r>
                <a:rPr lang="en-US" sz="2400" dirty="0" smtClean="0">
                  <a:solidFill>
                    <a:schemeClr val="accent4"/>
                  </a:solidFill>
                  <a:latin typeface="Bebas Neue" charset="0"/>
                  <a:ea typeface="Bebas Neue" charset="0"/>
                  <a:cs typeface="Bebas Neue" charset="0"/>
                </a:rPr>
                <a:t>TITLE TEXT</a:t>
              </a:r>
            </a:p>
            <a:p>
              <a:pPr marL="171450" indent="-171450">
                <a:lnSpc>
                  <a:spcPct val="140000"/>
                </a:lnSpc>
                <a:buFont typeface="Arial" panose="020B0604020202020204" pitchFamily="34" charset="0"/>
                <a:buChar char="•"/>
              </a:pPr>
              <a:r>
                <a:rPr lang="en-US" sz="1200" dirty="0" err="1" smtClean="0">
                  <a:latin typeface="Source Sans Pro" charset="0"/>
                </a:rPr>
                <a:t>Lorem</a:t>
              </a:r>
              <a:r>
                <a:rPr lang="en-US" sz="1200" dirty="0" smtClean="0">
                  <a:latin typeface="Source Sans Pro" charset="0"/>
                </a:rPr>
                <a:t> </a:t>
              </a:r>
              <a:r>
                <a:rPr lang="en-US" sz="1200" dirty="0" err="1" smtClean="0">
                  <a:latin typeface="Source Sans Pro" charset="0"/>
                </a:rPr>
                <a:t>ipsum</a:t>
              </a:r>
              <a:r>
                <a:rPr lang="en-US" sz="1200" dirty="0" smtClean="0">
                  <a:latin typeface="Source Sans Pro" charset="0"/>
                </a:rPr>
                <a:t> dolor sit </a:t>
              </a:r>
              <a:r>
                <a:rPr lang="en-US" sz="1200" dirty="0" err="1" smtClean="0">
                  <a:latin typeface="Source Sans Pro" charset="0"/>
                </a:rPr>
                <a:t>amet</a:t>
              </a:r>
              <a:r>
                <a:rPr lang="en-US" sz="1200" dirty="0" smtClean="0">
                  <a:latin typeface="Source Sans Pro" charset="0"/>
                </a:rPr>
                <a:t>, </a:t>
              </a:r>
              <a:r>
                <a:rPr lang="en-US" sz="1200" dirty="0" err="1" smtClean="0">
                  <a:latin typeface="Source Sans Pro" charset="0"/>
                </a:rPr>
                <a:t>consectetur</a:t>
              </a:r>
              <a:r>
                <a:rPr lang="en-US" sz="1200" dirty="0" smtClean="0">
                  <a:latin typeface="Source Sans Pro" charset="0"/>
                </a:rPr>
                <a:t> </a:t>
              </a:r>
              <a:r>
                <a:rPr lang="en-US" sz="1200" dirty="0" err="1" smtClean="0">
                  <a:latin typeface="Source Sans Pro" charset="0"/>
                </a:rPr>
                <a:t>adipiscing</a:t>
              </a:r>
              <a:r>
                <a:rPr lang="en-US" sz="1200" dirty="0" smtClean="0">
                  <a:latin typeface="Source Sans Pro" charset="0"/>
                </a:rPr>
                <a:t> </a:t>
              </a:r>
              <a:r>
                <a:rPr lang="en-US" sz="1200" dirty="0" err="1" smtClean="0">
                  <a:latin typeface="Source Sans Pro" charset="0"/>
                </a:rPr>
                <a:t>elit</a:t>
              </a:r>
              <a:r>
                <a:rPr lang="en-US" sz="1200" dirty="0" smtClean="0">
                  <a:latin typeface="Source Sans Pro" charset="0"/>
                </a:rPr>
                <a:t>.</a:t>
              </a:r>
            </a:p>
            <a:p>
              <a:pPr marL="171450" indent="-171450">
                <a:lnSpc>
                  <a:spcPct val="140000"/>
                </a:lnSpc>
                <a:buFont typeface="Arial" panose="020B0604020202020204" pitchFamily="34" charset="0"/>
                <a:buChar char="•"/>
              </a:pPr>
              <a:r>
                <a:rPr lang="en-US" sz="1200" dirty="0" err="1" smtClean="0">
                  <a:latin typeface="Source Sans Pro" charset="0"/>
                </a:rPr>
                <a:t>Lorem</a:t>
              </a:r>
              <a:r>
                <a:rPr lang="en-US" sz="1200" dirty="0" smtClean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ipsum</a:t>
              </a:r>
              <a:r>
                <a:rPr lang="en-US" sz="1200" dirty="0">
                  <a:latin typeface="Source Sans Pro" charset="0"/>
                </a:rPr>
                <a:t> dolor sit </a:t>
              </a:r>
              <a:r>
                <a:rPr lang="en-US" sz="1200" dirty="0" err="1" smtClean="0">
                  <a:latin typeface="Source Sans Pro" charset="0"/>
                </a:rPr>
                <a:t>amet</a:t>
              </a:r>
              <a:r>
                <a:rPr lang="en-US" sz="1200" dirty="0" smtClean="0">
                  <a:latin typeface="Source Sans Pro" charset="0"/>
                </a:rPr>
                <a:t>.</a:t>
              </a:r>
            </a:p>
          </p:txBody>
        </p:sp>
      </p:grpSp>
      <p:grpSp>
        <p:nvGrpSpPr>
          <p:cNvPr id="49" name="Group 48"/>
          <p:cNvGrpSpPr/>
          <p:nvPr/>
        </p:nvGrpSpPr>
        <p:grpSpPr>
          <a:xfrm>
            <a:off x="4616971" y="-1"/>
            <a:ext cx="2912792" cy="7258051"/>
            <a:chOff x="4616971" y="-1"/>
            <a:chExt cx="2912792" cy="7258051"/>
          </a:xfrm>
        </p:grpSpPr>
        <p:sp>
          <p:nvSpPr>
            <p:cNvPr id="24" name="Rectangle 23"/>
            <p:cNvSpPr/>
            <p:nvPr/>
          </p:nvSpPr>
          <p:spPr>
            <a:xfrm>
              <a:off x="5421418" y="0"/>
              <a:ext cx="2108345" cy="7258050"/>
            </a:xfrm>
            <a:prstGeom prst="rect">
              <a:avLst/>
            </a:prstGeom>
            <a:solidFill>
              <a:srgbClr val="000000">
                <a:alpha val="30000"/>
              </a:srgbClr>
            </a:solidFill>
            <a:ln>
              <a:noFill/>
            </a:ln>
            <a:effectLst>
              <a:softEdge rad="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Source Sans Pro" charset="0"/>
              </a:endParaRPr>
            </a:p>
          </p:txBody>
        </p:sp>
        <p:sp>
          <p:nvSpPr>
            <p:cNvPr id="25" name="Rectangle 24"/>
            <p:cNvSpPr/>
            <p:nvPr/>
          </p:nvSpPr>
          <p:spPr>
            <a:xfrm>
              <a:off x="4616973" y="1478280"/>
              <a:ext cx="2308484" cy="277368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effectLst>
              <a:outerShdw blurRad="114300" sx="112000" sy="112000" algn="ctr" rotWithShape="0">
                <a:prstClr val="black">
                  <a:alpha val="27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400" dirty="0" smtClean="0">
                  <a:latin typeface="Bebas Neue" charset="0"/>
                  <a:ea typeface="Bebas Neue" charset="0"/>
                  <a:cs typeface="Bebas Neue" charset="0"/>
                </a:rPr>
                <a:t>03</a:t>
              </a:r>
              <a:endParaRPr lang="en-US" sz="44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26" name="Rectangle 5"/>
            <p:cNvSpPr/>
            <p:nvPr/>
          </p:nvSpPr>
          <p:spPr>
            <a:xfrm>
              <a:off x="4616971" y="-1"/>
              <a:ext cx="2752253" cy="2608289"/>
            </a:xfrm>
            <a:custGeom>
              <a:avLst/>
              <a:gdLst>
                <a:gd name="connsiteX0" fmla="*/ 0 w 2271010"/>
                <a:gd name="connsiteY0" fmla="*/ 0 h 2608289"/>
                <a:gd name="connsiteX1" fmla="*/ 2271010 w 2271010"/>
                <a:gd name="connsiteY1" fmla="*/ 0 h 2608289"/>
                <a:gd name="connsiteX2" fmla="*/ 2271010 w 2271010"/>
                <a:gd name="connsiteY2" fmla="*/ 2608289 h 2608289"/>
                <a:gd name="connsiteX3" fmla="*/ 0 w 2271010"/>
                <a:gd name="connsiteY3" fmla="*/ 2608289 h 2608289"/>
                <a:gd name="connsiteX4" fmla="*/ 0 w 2271010"/>
                <a:gd name="connsiteY4" fmla="*/ 0 h 2608289"/>
                <a:gd name="connsiteX0" fmla="*/ 0 w 2271010"/>
                <a:gd name="connsiteY0" fmla="*/ 0 h 2608289"/>
                <a:gd name="connsiteX1" fmla="*/ 2271010 w 2271010"/>
                <a:gd name="connsiteY1" fmla="*/ 0 h 2608289"/>
                <a:gd name="connsiteX2" fmla="*/ 2271010 w 2271010"/>
                <a:gd name="connsiteY2" fmla="*/ 2608289 h 2608289"/>
                <a:gd name="connsiteX3" fmla="*/ 0 w 2271010"/>
                <a:gd name="connsiteY3" fmla="*/ 2608289 h 2608289"/>
                <a:gd name="connsiteX4" fmla="*/ 0 w 2271010"/>
                <a:gd name="connsiteY4" fmla="*/ 1543988 h 2608289"/>
                <a:gd name="connsiteX5" fmla="*/ 0 w 2271010"/>
                <a:gd name="connsiteY5" fmla="*/ 0 h 2608289"/>
                <a:gd name="connsiteX0" fmla="*/ 0 w 2271010"/>
                <a:gd name="connsiteY0" fmla="*/ 0 h 2608289"/>
                <a:gd name="connsiteX1" fmla="*/ 2271010 w 2271010"/>
                <a:gd name="connsiteY1" fmla="*/ 0 h 2608289"/>
                <a:gd name="connsiteX2" fmla="*/ 2271010 w 2271010"/>
                <a:gd name="connsiteY2" fmla="*/ 2608289 h 2608289"/>
                <a:gd name="connsiteX3" fmla="*/ 0 w 2271010"/>
                <a:gd name="connsiteY3" fmla="*/ 1543988 h 2608289"/>
                <a:gd name="connsiteX4" fmla="*/ 0 w 2271010"/>
                <a:gd name="connsiteY4" fmla="*/ 0 h 2608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1010" h="2608289">
                  <a:moveTo>
                    <a:pt x="0" y="0"/>
                  </a:moveTo>
                  <a:lnTo>
                    <a:pt x="2271010" y="0"/>
                  </a:lnTo>
                  <a:lnTo>
                    <a:pt x="2271010" y="2608289"/>
                  </a:lnTo>
                  <a:lnTo>
                    <a:pt x="0" y="15439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>
              <a:noFill/>
            </a:ln>
            <a:effectLst>
              <a:outerShdw blurRad="101600" sx="102000" sy="102000" algn="ctr" rotWithShape="0">
                <a:prstClr val="black">
                  <a:alpha val="3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Source Sans Pro" charset="0"/>
              </a:endParaRPr>
            </a:p>
          </p:txBody>
        </p:sp>
        <p:sp>
          <p:nvSpPr>
            <p:cNvPr id="27" name="Rectangle 5"/>
            <p:cNvSpPr/>
            <p:nvPr/>
          </p:nvSpPr>
          <p:spPr>
            <a:xfrm>
              <a:off x="4616971" y="3008338"/>
              <a:ext cx="2752253" cy="4249712"/>
            </a:xfrm>
            <a:custGeom>
              <a:avLst/>
              <a:gdLst>
                <a:gd name="connsiteX0" fmla="*/ 0 w 2271010"/>
                <a:gd name="connsiteY0" fmla="*/ 0 h 4249712"/>
                <a:gd name="connsiteX1" fmla="*/ 2271010 w 2271010"/>
                <a:gd name="connsiteY1" fmla="*/ 0 h 4249712"/>
                <a:gd name="connsiteX2" fmla="*/ 2271010 w 2271010"/>
                <a:gd name="connsiteY2" fmla="*/ 4249712 h 4249712"/>
                <a:gd name="connsiteX3" fmla="*/ 0 w 2271010"/>
                <a:gd name="connsiteY3" fmla="*/ 4249712 h 4249712"/>
                <a:gd name="connsiteX4" fmla="*/ 0 w 2271010"/>
                <a:gd name="connsiteY4" fmla="*/ 0 h 4249712"/>
                <a:gd name="connsiteX0" fmla="*/ 0 w 2271010"/>
                <a:gd name="connsiteY0" fmla="*/ 0 h 4249712"/>
                <a:gd name="connsiteX1" fmla="*/ 2271010 w 2271010"/>
                <a:gd name="connsiteY1" fmla="*/ 0 h 4249712"/>
                <a:gd name="connsiteX2" fmla="*/ 2263515 w 2271010"/>
                <a:gd name="connsiteY2" fmla="*/ 1064303 h 4249712"/>
                <a:gd name="connsiteX3" fmla="*/ 2271010 w 2271010"/>
                <a:gd name="connsiteY3" fmla="*/ 4249712 h 4249712"/>
                <a:gd name="connsiteX4" fmla="*/ 0 w 2271010"/>
                <a:gd name="connsiteY4" fmla="*/ 4249712 h 4249712"/>
                <a:gd name="connsiteX5" fmla="*/ 0 w 2271010"/>
                <a:gd name="connsiteY5" fmla="*/ 0 h 4249712"/>
                <a:gd name="connsiteX0" fmla="*/ 0 w 2271010"/>
                <a:gd name="connsiteY0" fmla="*/ 0 h 4249712"/>
                <a:gd name="connsiteX1" fmla="*/ 2263515 w 2271010"/>
                <a:gd name="connsiteY1" fmla="*/ 1064303 h 4249712"/>
                <a:gd name="connsiteX2" fmla="*/ 2271010 w 2271010"/>
                <a:gd name="connsiteY2" fmla="*/ 4249712 h 4249712"/>
                <a:gd name="connsiteX3" fmla="*/ 0 w 2271010"/>
                <a:gd name="connsiteY3" fmla="*/ 4249712 h 4249712"/>
                <a:gd name="connsiteX4" fmla="*/ 0 w 2271010"/>
                <a:gd name="connsiteY4" fmla="*/ 0 h 424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1010" h="4249712">
                  <a:moveTo>
                    <a:pt x="0" y="0"/>
                  </a:moveTo>
                  <a:lnTo>
                    <a:pt x="2263515" y="1064303"/>
                  </a:lnTo>
                  <a:cubicBezTo>
                    <a:pt x="2266013" y="2126106"/>
                    <a:pt x="2268512" y="3187909"/>
                    <a:pt x="2271010" y="4249712"/>
                  </a:cubicBezTo>
                  <a:lnTo>
                    <a:pt x="0" y="42497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101600" sx="102000" sy="102000" algn="ctr" rotWithShape="0">
                <a:prstClr val="black">
                  <a:alpha val="3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Source Sans Pro" charset="0"/>
              </a:endParaRPr>
            </a:p>
          </p:txBody>
        </p:sp>
        <p:sp>
          <p:nvSpPr>
            <p:cNvPr id="43" name="Rectangle 42"/>
            <p:cNvSpPr/>
            <p:nvPr/>
          </p:nvSpPr>
          <p:spPr>
            <a:xfrm>
              <a:off x="5240200" y="4163267"/>
              <a:ext cx="1967379" cy="19020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40000"/>
                </a:lnSpc>
              </a:pPr>
              <a:r>
                <a:rPr lang="en-US" sz="2400" dirty="0" smtClean="0">
                  <a:solidFill>
                    <a:schemeClr val="accent3"/>
                  </a:solidFill>
                  <a:latin typeface="Bebas Neue" charset="0"/>
                  <a:ea typeface="Bebas Neue" charset="0"/>
                  <a:cs typeface="Bebas Neue" charset="0"/>
                </a:rPr>
                <a:t>TITLE TEXT</a:t>
              </a:r>
            </a:p>
            <a:p>
              <a:pPr marL="171450" indent="-171450">
                <a:lnSpc>
                  <a:spcPct val="140000"/>
                </a:lnSpc>
                <a:buFont typeface="Arial" panose="020B0604020202020204" pitchFamily="34" charset="0"/>
                <a:buChar char="•"/>
              </a:pPr>
              <a:r>
                <a:rPr lang="en-US" sz="1200" dirty="0" err="1" smtClean="0">
                  <a:latin typeface="Source Sans Pro" charset="0"/>
                </a:rPr>
                <a:t>Lorem</a:t>
              </a:r>
              <a:r>
                <a:rPr lang="en-US" sz="1200" dirty="0" smtClean="0">
                  <a:latin typeface="Source Sans Pro" charset="0"/>
                </a:rPr>
                <a:t> </a:t>
              </a:r>
              <a:r>
                <a:rPr lang="en-US" sz="1200" dirty="0" err="1" smtClean="0">
                  <a:latin typeface="Source Sans Pro" charset="0"/>
                </a:rPr>
                <a:t>ipsum</a:t>
              </a:r>
              <a:r>
                <a:rPr lang="en-US" sz="1200" dirty="0" smtClean="0">
                  <a:latin typeface="Source Sans Pro" charset="0"/>
                </a:rPr>
                <a:t> dolor sit </a:t>
              </a:r>
              <a:r>
                <a:rPr lang="en-US" sz="1200" dirty="0" err="1" smtClean="0">
                  <a:latin typeface="Source Sans Pro" charset="0"/>
                </a:rPr>
                <a:t>amet</a:t>
              </a:r>
              <a:r>
                <a:rPr lang="en-US" sz="1200" dirty="0" smtClean="0">
                  <a:latin typeface="Source Sans Pro" charset="0"/>
                </a:rPr>
                <a:t>, </a:t>
              </a:r>
              <a:r>
                <a:rPr lang="en-US" sz="1200" dirty="0" err="1" smtClean="0">
                  <a:latin typeface="Source Sans Pro" charset="0"/>
                </a:rPr>
                <a:t>consectetur</a:t>
              </a:r>
              <a:r>
                <a:rPr lang="en-US" sz="1200" dirty="0" smtClean="0">
                  <a:latin typeface="Source Sans Pro" charset="0"/>
                </a:rPr>
                <a:t> </a:t>
              </a:r>
              <a:r>
                <a:rPr lang="en-US" sz="1200" dirty="0" err="1" smtClean="0">
                  <a:latin typeface="Source Sans Pro" charset="0"/>
                </a:rPr>
                <a:t>adipiscing</a:t>
              </a:r>
              <a:r>
                <a:rPr lang="en-US" sz="1200" dirty="0" smtClean="0">
                  <a:latin typeface="Source Sans Pro" charset="0"/>
                </a:rPr>
                <a:t> </a:t>
              </a:r>
              <a:r>
                <a:rPr lang="en-US" sz="1200" dirty="0" err="1" smtClean="0">
                  <a:latin typeface="Source Sans Pro" charset="0"/>
                </a:rPr>
                <a:t>elit</a:t>
              </a:r>
              <a:r>
                <a:rPr lang="en-US" sz="1200" dirty="0" smtClean="0">
                  <a:latin typeface="Source Sans Pro" charset="0"/>
                </a:rPr>
                <a:t>.</a:t>
              </a:r>
            </a:p>
            <a:p>
              <a:pPr marL="171450" indent="-171450">
                <a:lnSpc>
                  <a:spcPct val="140000"/>
                </a:lnSpc>
                <a:buFont typeface="Arial" panose="020B0604020202020204" pitchFamily="34" charset="0"/>
                <a:buChar char="•"/>
              </a:pPr>
              <a:r>
                <a:rPr lang="en-US" sz="1200" dirty="0" err="1" smtClean="0">
                  <a:latin typeface="Source Sans Pro" charset="0"/>
                </a:rPr>
                <a:t>Lorem</a:t>
              </a:r>
              <a:r>
                <a:rPr lang="en-US" sz="1200" dirty="0" smtClean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ipsum</a:t>
              </a:r>
              <a:r>
                <a:rPr lang="en-US" sz="1200" dirty="0">
                  <a:latin typeface="Source Sans Pro" charset="0"/>
                </a:rPr>
                <a:t> dolor sit </a:t>
              </a:r>
              <a:r>
                <a:rPr lang="en-US" sz="1200" dirty="0" err="1" smtClean="0">
                  <a:latin typeface="Source Sans Pro" charset="0"/>
                </a:rPr>
                <a:t>amet</a:t>
              </a:r>
              <a:r>
                <a:rPr lang="en-US" sz="1200" dirty="0" smtClean="0">
                  <a:latin typeface="Source Sans Pro" charset="0"/>
                </a:rPr>
                <a:t>.</a:t>
              </a:r>
            </a:p>
          </p:txBody>
        </p:sp>
      </p:grpSp>
      <p:grpSp>
        <p:nvGrpSpPr>
          <p:cNvPr id="50" name="Group 49"/>
          <p:cNvGrpSpPr/>
          <p:nvPr/>
        </p:nvGrpSpPr>
        <p:grpSpPr>
          <a:xfrm>
            <a:off x="2308485" y="-1"/>
            <a:ext cx="2912792" cy="7258051"/>
            <a:chOff x="2308485" y="-1"/>
            <a:chExt cx="2912792" cy="7258051"/>
          </a:xfrm>
        </p:grpSpPr>
        <p:sp>
          <p:nvSpPr>
            <p:cNvPr id="20" name="Rectangle 19"/>
            <p:cNvSpPr/>
            <p:nvPr/>
          </p:nvSpPr>
          <p:spPr>
            <a:xfrm>
              <a:off x="3112932" y="0"/>
              <a:ext cx="2108345" cy="7258050"/>
            </a:xfrm>
            <a:prstGeom prst="rect">
              <a:avLst/>
            </a:prstGeom>
            <a:solidFill>
              <a:srgbClr val="000000">
                <a:alpha val="30000"/>
              </a:srgbClr>
            </a:solidFill>
            <a:ln>
              <a:noFill/>
            </a:ln>
            <a:effectLst>
              <a:softEdge rad="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Source Sans Pro" charset="0"/>
              </a:endParaRPr>
            </a:p>
          </p:txBody>
        </p:sp>
        <p:sp>
          <p:nvSpPr>
            <p:cNvPr id="21" name="Rectangle 20"/>
            <p:cNvSpPr/>
            <p:nvPr/>
          </p:nvSpPr>
          <p:spPr>
            <a:xfrm>
              <a:off x="2308487" y="1478280"/>
              <a:ext cx="2308484" cy="277368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>
              <a:outerShdw blurRad="114300" sx="112000" sy="112000" algn="ctr" rotWithShape="0">
                <a:prstClr val="black">
                  <a:alpha val="27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400" dirty="0" smtClean="0">
                  <a:latin typeface="Bebas Neue" charset="0"/>
                  <a:ea typeface="Bebas Neue" charset="0"/>
                  <a:cs typeface="Bebas Neue" charset="0"/>
                </a:rPr>
                <a:t>02</a:t>
              </a:r>
              <a:endParaRPr lang="en-US" sz="44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22" name="Rectangle 5"/>
            <p:cNvSpPr/>
            <p:nvPr/>
          </p:nvSpPr>
          <p:spPr>
            <a:xfrm>
              <a:off x="2308485" y="-1"/>
              <a:ext cx="2752253" cy="2608289"/>
            </a:xfrm>
            <a:custGeom>
              <a:avLst/>
              <a:gdLst>
                <a:gd name="connsiteX0" fmla="*/ 0 w 2271010"/>
                <a:gd name="connsiteY0" fmla="*/ 0 h 2608289"/>
                <a:gd name="connsiteX1" fmla="*/ 2271010 w 2271010"/>
                <a:gd name="connsiteY1" fmla="*/ 0 h 2608289"/>
                <a:gd name="connsiteX2" fmla="*/ 2271010 w 2271010"/>
                <a:gd name="connsiteY2" fmla="*/ 2608289 h 2608289"/>
                <a:gd name="connsiteX3" fmla="*/ 0 w 2271010"/>
                <a:gd name="connsiteY3" fmla="*/ 2608289 h 2608289"/>
                <a:gd name="connsiteX4" fmla="*/ 0 w 2271010"/>
                <a:gd name="connsiteY4" fmla="*/ 0 h 2608289"/>
                <a:gd name="connsiteX0" fmla="*/ 0 w 2271010"/>
                <a:gd name="connsiteY0" fmla="*/ 0 h 2608289"/>
                <a:gd name="connsiteX1" fmla="*/ 2271010 w 2271010"/>
                <a:gd name="connsiteY1" fmla="*/ 0 h 2608289"/>
                <a:gd name="connsiteX2" fmla="*/ 2271010 w 2271010"/>
                <a:gd name="connsiteY2" fmla="*/ 2608289 h 2608289"/>
                <a:gd name="connsiteX3" fmla="*/ 0 w 2271010"/>
                <a:gd name="connsiteY3" fmla="*/ 2608289 h 2608289"/>
                <a:gd name="connsiteX4" fmla="*/ 0 w 2271010"/>
                <a:gd name="connsiteY4" fmla="*/ 1543988 h 2608289"/>
                <a:gd name="connsiteX5" fmla="*/ 0 w 2271010"/>
                <a:gd name="connsiteY5" fmla="*/ 0 h 2608289"/>
                <a:gd name="connsiteX0" fmla="*/ 0 w 2271010"/>
                <a:gd name="connsiteY0" fmla="*/ 0 h 2608289"/>
                <a:gd name="connsiteX1" fmla="*/ 2271010 w 2271010"/>
                <a:gd name="connsiteY1" fmla="*/ 0 h 2608289"/>
                <a:gd name="connsiteX2" fmla="*/ 2271010 w 2271010"/>
                <a:gd name="connsiteY2" fmla="*/ 2608289 h 2608289"/>
                <a:gd name="connsiteX3" fmla="*/ 0 w 2271010"/>
                <a:gd name="connsiteY3" fmla="*/ 1543988 h 2608289"/>
                <a:gd name="connsiteX4" fmla="*/ 0 w 2271010"/>
                <a:gd name="connsiteY4" fmla="*/ 0 h 2608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1010" h="2608289">
                  <a:moveTo>
                    <a:pt x="0" y="0"/>
                  </a:moveTo>
                  <a:lnTo>
                    <a:pt x="2271010" y="0"/>
                  </a:lnTo>
                  <a:lnTo>
                    <a:pt x="2271010" y="2608289"/>
                  </a:lnTo>
                  <a:lnTo>
                    <a:pt x="0" y="15439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  <a:effectLst>
              <a:outerShdw blurRad="101600" sx="102000" sy="102000" algn="ctr" rotWithShape="0">
                <a:prstClr val="black">
                  <a:alpha val="3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Source Sans Pro" charset="0"/>
              </a:endParaRPr>
            </a:p>
          </p:txBody>
        </p:sp>
        <p:sp>
          <p:nvSpPr>
            <p:cNvPr id="23" name="Rectangle 5"/>
            <p:cNvSpPr/>
            <p:nvPr/>
          </p:nvSpPr>
          <p:spPr>
            <a:xfrm>
              <a:off x="2308485" y="3008338"/>
              <a:ext cx="2752253" cy="4249712"/>
            </a:xfrm>
            <a:custGeom>
              <a:avLst/>
              <a:gdLst>
                <a:gd name="connsiteX0" fmla="*/ 0 w 2271010"/>
                <a:gd name="connsiteY0" fmla="*/ 0 h 4249712"/>
                <a:gd name="connsiteX1" fmla="*/ 2271010 w 2271010"/>
                <a:gd name="connsiteY1" fmla="*/ 0 h 4249712"/>
                <a:gd name="connsiteX2" fmla="*/ 2271010 w 2271010"/>
                <a:gd name="connsiteY2" fmla="*/ 4249712 h 4249712"/>
                <a:gd name="connsiteX3" fmla="*/ 0 w 2271010"/>
                <a:gd name="connsiteY3" fmla="*/ 4249712 h 4249712"/>
                <a:gd name="connsiteX4" fmla="*/ 0 w 2271010"/>
                <a:gd name="connsiteY4" fmla="*/ 0 h 4249712"/>
                <a:gd name="connsiteX0" fmla="*/ 0 w 2271010"/>
                <a:gd name="connsiteY0" fmla="*/ 0 h 4249712"/>
                <a:gd name="connsiteX1" fmla="*/ 2271010 w 2271010"/>
                <a:gd name="connsiteY1" fmla="*/ 0 h 4249712"/>
                <a:gd name="connsiteX2" fmla="*/ 2263515 w 2271010"/>
                <a:gd name="connsiteY2" fmla="*/ 1064303 h 4249712"/>
                <a:gd name="connsiteX3" fmla="*/ 2271010 w 2271010"/>
                <a:gd name="connsiteY3" fmla="*/ 4249712 h 4249712"/>
                <a:gd name="connsiteX4" fmla="*/ 0 w 2271010"/>
                <a:gd name="connsiteY4" fmla="*/ 4249712 h 4249712"/>
                <a:gd name="connsiteX5" fmla="*/ 0 w 2271010"/>
                <a:gd name="connsiteY5" fmla="*/ 0 h 4249712"/>
                <a:gd name="connsiteX0" fmla="*/ 0 w 2271010"/>
                <a:gd name="connsiteY0" fmla="*/ 0 h 4249712"/>
                <a:gd name="connsiteX1" fmla="*/ 2263515 w 2271010"/>
                <a:gd name="connsiteY1" fmla="*/ 1064303 h 4249712"/>
                <a:gd name="connsiteX2" fmla="*/ 2271010 w 2271010"/>
                <a:gd name="connsiteY2" fmla="*/ 4249712 h 4249712"/>
                <a:gd name="connsiteX3" fmla="*/ 0 w 2271010"/>
                <a:gd name="connsiteY3" fmla="*/ 4249712 h 4249712"/>
                <a:gd name="connsiteX4" fmla="*/ 0 w 2271010"/>
                <a:gd name="connsiteY4" fmla="*/ 0 h 424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1010" h="4249712">
                  <a:moveTo>
                    <a:pt x="0" y="0"/>
                  </a:moveTo>
                  <a:lnTo>
                    <a:pt x="2263515" y="1064303"/>
                  </a:lnTo>
                  <a:cubicBezTo>
                    <a:pt x="2266013" y="2126106"/>
                    <a:pt x="2268512" y="3187909"/>
                    <a:pt x="2271010" y="4249712"/>
                  </a:cubicBezTo>
                  <a:lnTo>
                    <a:pt x="0" y="42497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101600" sx="102000" sy="102000" algn="ctr" rotWithShape="0">
                <a:prstClr val="black">
                  <a:alpha val="3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Source Sans Pro" charset="0"/>
              </a:endParaRPr>
            </a:p>
          </p:txBody>
        </p:sp>
        <p:sp>
          <p:nvSpPr>
            <p:cNvPr id="42" name="Rectangle 41"/>
            <p:cNvSpPr/>
            <p:nvPr/>
          </p:nvSpPr>
          <p:spPr>
            <a:xfrm>
              <a:off x="2906106" y="4163267"/>
              <a:ext cx="1967379" cy="19020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40000"/>
                </a:lnSpc>
              </a:pPr>
              <a:r>
                <a:rPr lang="en-US" sz="2400" dirty="0" smtClean="0">
                  <a:solidFill>
                    <a:schemeClr val="accent2"/>
                  </a:solidFill>
                  <a:latin typeface="Bebas Neue" charset="0"/>
                  <a:ea typeface="Bebas Neue" charset="0"/>
                  <a:cs typeface="Bebas Neue" charset="0"/>
                </a:rPr>
                <a:t>TITLE TEXT</a:t>
              </a:r>
            </a:p>
            <a:p>
              <a:pPr marL="171450" indent="-171450">
                <a:lnSpc>
                  <a:spcPct val="140000"/>
                </a:lnSpc>
                <a:buFont typeface="Arial" panose="020B0604020202020204" pitchFamily="34" charset="0"/>
                <a:buChar char="•"/>
              </a:pPr>
              <a:r>
                <a:rPr lang="en-US" sz="1200" dirty="0" err="1" smtClean="0">
                  <a:latin typeface="Source Sans Pro" charset="0"/>
                </a:rPr>
                <a:t>Lorem</a:t>
              </a:r>
              <a:r>
                <a:rPr lang="en-US" sz="1200" dirty="0" smtClean="0">
                  <a:latin typeface="Source Sans Pro" charset="0"/>
                </a:rPr>
                <a:t> </a:t>
              </a:r>
              <a:r>
                <a:rPr lang="en-US" sz="1200" dirty="0" err="1" smtClean="0">
                  <a:latin typeface="Source Sans Pro" charset="0"/>
                </a:rPr>
                <a:t>ipsum</a:t>
              </a:r>
              <a:r>
                <a:rPr lang="en-US" sz="1200" dirty="0" smtClean="0">
                  <a:latin typeface="Source Sans Pro" charset="0"/>
                </a:rPr>
                <a:t> dolor sit </a:t>
              </a:r>
              <a:r>
                <a:rPr lang="en-US" sz="1200" dirty="0" err="1" smtClean="0">
                  <a:latin typeface="Source Sans Pro" charset="0"/>
                </a:rPr>
                <a:t>amet</a:t>
              </a:r>
              <a:r>
                <a:rPr lang="en-US" sz="1200" dirty="0" smtClean="0">
                  <a:latin typeface="Source Sans Pro" charset="0"/>
                </a:rPr>
                <a:t>, </a:t>
              </a:r>
              <a:r>
                <a:rPr lang="en-US" sz="1200" dirty="0" err="1" smtClean="0">
                  <a:latin typeface="Source Sans Pro" charset="0"/>
                </a:rPr>
                <a:t>consectetur</a:t>
              </a:r>
              <a:r>
                <a:rPr lang="en-US" sz="1200" dirty="0" smtClean="0">
                  <a:latin typeface="Source Sans Pro" charset="0"/>
                </a:rPr>
                <a:t> </a:t>
              </a:r>
              <a:r>
                <a:rPr lang="en-US" sz="1200" dirty="0" err="1" smtClean="0">
                  <a:latin typeface="Source Sans Pro" charset="0"/>
                </a:rPr>
                <a:t>adipiscing</a:t>
              </a:r>
              <a:r>
                <a:rPr lang="en-US" sz="1200" dirty="0" smtClean="0">
                  <a:latin typeface="Source Sans Pro" charset="0"/>
                </a:rPr>
                <a:t> </a:t>
              </a:r>
              <a:r>
                <a:rPr lang="en-US" sz="1200" dirty="0" err="1" smtClean="0">
                  <a:latin typeface="Source Sans Pro" charset="0"/>
                </a:rPr>
                <a:t>elit</a:t>
              </a:r>
              <a:r>
                <a:rPr lang="en-US" sz="1200" dirty="0" smtClean="0">
                  <a:latin typeface="Source Sans Pro" charset="0"/>
                </a:rPr>
                <a:t>.</a:t>
              </a:r>
            </a:p>
            <a:p>
              <a:pPr marL="171450" indent="-171450">
                <a:lnSpc>
                  <a:spcPct val="140000"/>
                </a:lnSpc>
                <a:buFont typeface="Arial" panose="020B0604020202020204" pitchFamily="34" charset="0"/>
                <a:buChar char="•"/>
              </a:pPr>
              <a:r>
                <a:rPr lang="en-US" sz="1200" dirty="0" err="1" smtClean="0">
                  <a:latin typeface="Source Sans Pro" charset="0"/>
                </a:rPr>
                <a:t>Lorem</a:t>
              </a:r>
              <a:r>
                <a:rPr lang="en-US" sz="1200" dirty="0" smtClean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ipsum</a:t>
              </a:r>
              <a:r>
                <a:rPr lang="en-US" sz="1200" dirty="0">
                  <a:latin typeface="Source Sans Pro" charset="0"/>
                </a:rPr>
                <a:t> dolor sit </a:t>
              </a:r>
              <a:r>
                <a:rPr lang="en-US" sz="1200" dirty="0" err="1" smtClean="0">
                  <a:latin typeface="Source Sans Pro" charset="0"/>
                </a:rPr>
                <a:t>amet</a:t>
              </a:r>
              <a:r>
                <a:rPr lang="en-US" sz="1200" dirty="0" smtClean="0">
                  <a:latin typeface="Source Sans Pro" charset="0"/>
                </a:rPr>
                <a:t>.</a:t>
              </a: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-1" y="-1"/>
            <a:ext cx="2912792" cy="7258051"/>
            <a:chOff x="-1" y="-1"/>
            <a:chExt cx="2912792" cy="7258051"/>
          </a:xfrm>
        </p:grpSpPr>
        <p:sp>
          <p:nvSpPr>
            <p:cNvPr id="11" name="Rectangle 10"/>
            <p:cNvSpPr/>
            <p:nvPr/>
          </p:nvSpPr>
          <p:spPr>
            <a:xfrm>
              <a:off x="804446" y="0"/>
              <a:ext cx="2108345" cy="7258050"/>
            </a:xfrm>
            <a:prstGeom prst="rect">
              <a:avLst/>
            </a:prstGeom>
            <a:solidFill>
              <a:srgbClr val="000000">
                <a:alpha val="30000"/>
              </a:srgbClr>
            </a:solidFill>
            <a:ln>
              <a:noFill/>
            </a:ln>
            <a:effectLst>
              <a:softEdge rad="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Source Sans Pro" charset="0"/>
              </a:endParaRPr>
            </a:p>
          </p:txBody>
        </p:sp>
        <p:sp>
          <p:nvSpPr>
            <p:cNvPr id="4" name="Rectangle 3"/>
            <p:cNvSpPr/>
            <p:nvPr/>
          </p:nvSpPr>
          <p:spPr>
            <a:xfrm>
              <a:off x="1" y="1478280"/>
              <a:ext cx="2308484" cy="2773680"/>
            </a:xfrm>
            <a:prstGeom prst="rect">
              <a:avLst/>
            </a:prstGeom>
            <a:ln>
              <a:noFill/>
            </a:ln>
            <a:effectLst>
              <a:outerShdw blurRad="114300" sx="112000" sy="112000" algn="ctr" rotWithShape="0">
                <a:prstClr val="black">
                  <a:alpha val="27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40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01</a:t>
              </a:r>
              <a:endParaRPr lang="en-US" sz="4400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6" name="Rectangle 5"/>
            <p:cNvSpPr/>
            <p:nvPr/>
          </p:nvSpPr>
          <p:spPr>
            <a:xfrm>
              <a:off x="-1" y="-1"/>
              <a:ext cx="2752253" cy="2608289"/>
            </a:xfrm>
            <a:custGeom>
              <a:avLst/>
              <a:gdLst>
                <a:gd name="connsiteX0" fmla="*/ 0 w 2271010"/>
                <a:gd name="connsiteY0" fmla="*/ 0 h 2608289"/>
                <a:gd name="connsiteX1" fmla="*/ 2271010 w 2271010"/>
                <a:gd name="connsiteY1" fmla="*/ 0 h 2608289"/>
                <a:gd name="connsiteX2" fmla="*/ 2271010 w 2271010"/>
                <a:gd name="connsiteY2" fmla="*/ 2608289 h 2608289"/>
                <a:gd name="connsiteX3" fmla="*/ 0 w 2271010"/>
                <a:gd name="connsiteY3" fmla="*/ 2608289 h 2608289"/>
                <a:gd name="connsiteX4" fmla="*/ 0 w 2271010"/>
                <a:gd name="connsiteY4" fmla="*/ 0 h 2608289"/>
                <a:gd name="connsiteX0" fmla="*/ 0 w 2271010"/>
                <a:gd name="connsiteY0" fmla="*/ 0 h 2608289"/>
                <a:gd name="connsiteX1" fmla="*/ 2271010 w 2271010"/>
                <a:gd name="connsiteY1" fmla="*/ 0 h 2608289"/>
                <a:gd name="connsiteX2" fmla="*/ 2271010 w 2271010"/>
                <a:gd name="connsiteY2" fmla="*/ 2608289 h 2608289"/>
                <a:gd name="connsiteX3" fmla="*/ 0 w 2271010"/>
                <a:gd name="connsiteY3" fmla="*/ 2608289 h 2608289"/>
                <a:gd name="connsiteX4" fmla="*/ 0 w 2271010"/>
                <a:gd name="connsiteY4" fmla="*/ 1543988 h 2608289"/>
                <a:gd name="connsiteX5" fmla="*/ 0 w 2271010"/>
                <a:gd name="connsiteY5" fmla="*/ 0 h 2608289"/>
                <a:gd name="connsiteX0" fmla="*/ 0 w 2271010"/>
                <a:gd name="connsiteY0" fmla="*/ 0 h 2608289"/>
                <a:gd name="connsiteX1" fmla="*/ 2271010 w 2271010"/>
                <a:gd name="connsiteY1" fmla="*/ 0 h 2608289"/>
                <a:gd name="connsiteX2" fmla="*/ 2271010 w 2271010"/>
                <a:gd name="connsiteY2" fmla="*/ 2608289 h 2608289"/>
                <a:gd name="connsiteX3" fmla="*/ 0 w 2271010"/>
                <a:gd name="connsiteY3" fmla="*/ 1543988 h 2608289"/>
                <a:gd name="connsiteX4" fmla="*/ 0 w 2271010"/>
                <a:gd name="connsiteY4" fmla="*/ 0 h 2608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1010" h="2608289">
                  <a:moveTo>
                    <a:pt x="0" y="0"/>
                  </a:moveTo>
                  <a:lnTo>
                    <a:pt x="2271010" y="0"/>
                  </a:lnTo>
                  <a:lnTo>
                    <a:pt x="2271010" y="2608289"/>
                  </a:lnTo>
                  <a:lnTo>
                    <a:pt x="0" y="15439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>
              <a:outerShdw blurRad="101600" sx="102000" sy="102000" algn="ctr" rotWithShape="0">
                <a:prstClr val="black">
                  <a:alpha val="3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Source Sans Pro" charset="0"/>
              </a:endParaRPr>
            </a:p>
          </p:txBody>
        </p:sp>
        <p:sp>
          <p:nvSpPr>
            <p:cNvPr id="7" name="Rectangle 5"/>
            <p:cNvSpPr/>
            <p:nvPr/>
          </p:nvSpPr>
          <p:spPr>
            <a:xfrm>
              <a:off x="-1" y="3008338"/>
              <a:ext cx="2752253" cy="4249712"/>
            </a:xfrm>
            <a:custGeom>
              <a:avLst/>
              <a:gdLst>
                <a:gd name="connsiteX0" fmla="*/ 0 w 2271010"/>
                <a:gd name="connsiteY0" fmla="*/ 0 h 4249712"/>
                <a:gd name="connsiteX1" fmla="*/ 2271010 w 2271010"/>
                <a:gd name="connsiteY1" fmla="*/ 0 h 4249712"/>
                <a:gd name="connsiteX2" fmla="*/ 2271010 w 2271010"/>
                <a:gd name="connsiteY2" fmla="*/ 4249712 h 4249712"/>
                <a:gd name="connsiteX3" fmla="*/ 0 w 2271010"/>
                <a:gd name="connsiteY3" fmla="*/ 4249712 h 4249712"/>
                <a:gd name="connsiteX4" fmla="*/ 0 w 2271010"/>
                <a:gd name="connsiteY4" fmla="*/ 0 h 4249712"/>
                <a:gd name="connsiteX0" fmla="*/ 0 w 2271010"/>
                <a:gd name="connsiteY0" fmla="*/ 0 h 4249712"/>
                <a:gd name="connsiteX1" fmla="*/ 2271010 w 2271010"/>
                <a:gd name="connsiteY1" fmla="*/ 0 h 4249712"/>
                <a:gd name="connsiteX2" fmla="*/ 2263515 w 2271010"/>
                <a:gd name="connsiteY2" fmla="*/ 1064303 h 4249712"/>
                <a:gd name="connsiteX3" fmla="*/ 2271010 w 2271010"/>
                <a:gd name="connsiteY3" fmla="*/ 4249712 h 4249712"/>
                <a:gd name="connsiteX4" fmla="*/ 0 w 2271010"/>
                <a:gd name="connsiteY4" fmla="*/ 4249712 h 4249712"/>
                <a:gd name="connsiteX5" fmla="*/ 0 w 2271010"/>
                <a:gd name="connsiteY5" fmla="*/ 0 h 4249712"/>
                <a:gd name="connsiteX0" fmla="*/ 0 w 2271010"/>
                <a:gd name="connsiteY0" fmla="*/ 0 h 4249712"/>
                <a:gd name="connsiteX1" fmla="*/ 2263515 w 2271010"/>
                <a:gd name="connsiteY1" fmla="*/ 1064303 h 4249712"/>
                <a:gd name="connsiteX2" fmla="*/ 2271010 w 2271010"/>
                <a:gd name="connsiteY2" fmla="*/ 4249712 h 4249712"/>
                <a:gd name="connsiteX3" fmla="*/ 0 w 2271010"/>
                <a:gd name="connsiteY3" fmla="*/ 4249712 h 4249712"/>
                <a:gd name="connsiteX4" fmla="*/ 0 w 2271010"/>
                <a:gd name="connsiteY4" fmla="*/ 0 h 424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1010" h="4249712">
                  <a:moveTo>
                    <a:pt x="0" y="0"/>
                  </a:moveTo>
                  <a:lnTo>
                    <a:pt x="2263515" y="1064303"/>
                  </a:lnTo>
                  <a:cubicBezTo>
                    <a:pt x="2266013" y="2126106"/>
                    <a:pt x="2268512" y="3187909"/>
                    <a:pt x="2271010" y="4249712"/>
                  </a:cubicBezTo>
                  <a:lnTo>
                    <a:pt x="0" y="42497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101600" sx="102000" sy="102000" algn="ctr" rotWithShape="0">
                <a:prstClr val="black">
                  <a:alpha val="3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Source Sans Pro" charset="0"/>
              </a:endParaRPr>
            </a:p>
          </p:txBody>
        </p:sp>
        <p:sp>
          <p:nvSpPr>
            <p:cNvPr id="37" name="Rectangle 36"/>
            <p:cNvSpPr/>
            <p:nvPr/>
          </p:nvSpPr>
          <p:spPr>
            <a:xfrm>
              <a:off x="341106" y="4163267"/>
              <a:ext cx="1967379" cy="19020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40000"/>
                </a:lnSpc>
              </a:pPr>
              <a:r>
                <a:rPr lang="en-US" sz="2400" dirty="0" smtClean="0">
                  <a:solidFill>
                    <a:schemeClr val="accent1"/>
                  </a:solidFill>
                  <a:latin typeface="Bebas Neue" charset="0"/>
                  <a:ea typeface="Bebas Neue" charset="0"/>
                  <a:cs typeface="Bebas Neue" charset="0"/>
                </a:rPr>
                <a:t>TITLE TEXT</a:t>
              </a:r>
            </a:p>
            <a:p>
              <a:pPr marL="171450" indent="-171450">
                <a:lnSpc>
                  <a:spcPct val="140000"/>
                </a:lnSpc>
                <a:buFont typeface="Arial" panose="020B0604020202020204" pitchFamily="34" charset="0"/>
                <a:buChar char="•"/>
              </a:pPr>
              <a:r>
                <a:rPr lang="en-US" sz="1200" dirty="0" err="1" smtClean="0">
                  <a:latin typeface="Source Sans Pro" charset="0"/>
                </a:rPr>
                <a:t>Lorem</a:t>
              </a:r>
              <a:r>
                <a:rPr lang="en-US" sz="1200" dirty="0" smtClean="0">
                  <a:latin typeface="Source Sans Pro" charset="0"/>
                </a:rPr>
                <a:t> </a:t>
              </a:r>
              <a:r>
                <a:rPr lang="en-US" sz="1200" dirty="0" err="1" smtClean="0">
                  <a:latin typeface="Source Sans Pro" charset="0"/>
                </a:rPr>
                <a:t>ipsum</a:t>
              </a:r>
              <a:r>
                <a:rPr lang="en-US" sz="1200" dirty="0" smtClean="0">
                  <a:latin typeface="Source Sans Pro" charset="0"/>
                </a:rPr>
                <a:t> dolor sit </a:t>
              </a:r>
              <a:r>
                <a:rPr lang="en-US" sz="1200" dirty="0" err="1" smtClean="0">
                  <a:latin typeface="Source Sans Pro" charset="0"/>
                </a:rPr>
                <a:t>amet</a:t>
              </a:r>
              <a:r>
                <a:rPr lang="en-US" sz="1200" dirty="0" smtClean="0">
                  <a:latin typeface="Source Sans Pro" charset="0"/>
                </a:rPr>
                <a:t>, </a:t>
              </a:r>
              <a:r>
                <a:rPr lang="en-US" sz="1200" dirty="0" err="1" smtClean="0">
                  <a:latin typeface="Source Sans Pro" charset="0"/>
                </a:rPr>
                <a:t>consectetur</a:t>
              </a:r>
              <a:r>
                <a:rPr lang="en-US" sz="1200" dirty="0" smtClean="0">
                  <a:latin typeface="Source Sans Pro" charset="0"/>
                </a:rPr>
                <a:t> </a:t>
              </a:r>
              <a:r>
                <a:rPr lang="en-US" sz="1200" dirty="0" err="1" smtClean="0">
                  <a:latin typeface="Source Sans Pro" charset="0"/>
                </a:rPr>
                <a:t>adipiscing</a:t>
              </a:r>
              <a:r>
                <a:rPr lang="en-US" sz="1200" dirty="0" smtClean="0">
                  <a:latin typeface="Source Sans Pro" charset="0"/>
                </a:rPr>
                <a:t> </a:t>
              </a:r>
              <a:r>
                <a:rPr lang="en-US" sz="1200" dirty="0" err="1" smtClean="0">
                  <a:latin typeface="Source Sans Pro" charset="0"/>
                </a:rPr>
                <a:t>elit</a:t>
              </a:r>
              <a:r>
                <a:rPr lang="en-US" sz="1200" dirty="0" smtClean="0">
                  <a:latin typeface="Source Sans Pro" charset="0"/>
                </a:rPr>
                <a:t>.</a:t>
              </a:r>
            </a:p>
            <a:p>
              <a:pPr marL="171450" indent="-171450">
                <a:lnSpc>
                  <a:spcPct val="140000"/>
                </a:lnSpc>
                <a:buFont typeface="Arial" panose="020B0604020202020204" pitchFamily="34" charset="0"/>
                <a:buChar char="•"/>
              </a:pPr>
              <a:r>
                <a:rPr lang="en-US" sz="1200" dirty="0" err="1" smtClean="0">
                  <a:latin typeface="Source Sans Pro" charset="0"/>
                </a:rPr>
                <a:t>Lorem</a:t>
              </a:r>
              <a:r>
                <a:rPr lang="en-US" sz="1200" dirty="0" smtClean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ipsum</a:t>
              </a:r>
              <a:r>
                <a:rPr lang="en-US" sz="1200" dirty="0">
                  <a:latin typeface="Source Sans Pro" charset="0"/>
                </a:rPr>
                <a:t> dolor sit </a:t>
              </a:r>
              <a:r>
                <a:rPr lang="en-US" sz="1200" dirty="0" err="1" smtClean="0">
                  <a:latin typeface="Source Sans Pro" charset="0"/>
                </a:rPr>
                <a:t>amet</a:t>
              </a:r>
              <a:r>
                <a:rPr lang="en-US" sz="1200" dirty="0" smtClean="0">
                  <a:latin typeface="Source Sans Pro" charset="0"/>
                </a:rPr>
                <a:t>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431284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" dur="12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" dur="12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 p14:presetBounceEnd="4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" dur="1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" dur="1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 p14:presetBounceEnd="4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" dur="1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" dur="1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 p14:presetBounceEnd="40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" dur="17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" dur="17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8" fill="hold" nodeType="withEffect" p14:presetBounceEnd="40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" dur="1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4" dur="1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7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7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8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/>
          <p:cNvGrpSpPr/>
          <p:nvPr/>
        </p:nvGrpSpPr>
        <p:grpSpPr>
          <a:xfrm>
            <a:off x="1064303" y="1970159"/>
            <a:ext cx="3306206" cy="3844955"/>
            <a:chOff x="1131758" y="1708902"/>
            <a:chExt cx="3306206" cy="3844955"/>
          </a:xfrm>
        </p:grpSpPr>
        <p:grpSp>
          <p:nvGrpSpPr>
            <p:cNvPr id="12" name="Group 11"/>
            <p:cNvGrpSpPr/>
            <p:nvPr/>
          </p:nvGrpSpPr>
          <p:grpSpPr>
            <a:xfrm>
              <a:off x="1131758" y="1708902"/>
              <a:ext cx="2738118" cy="1060478"/>
              <a:chOff x="218200" y="646124"/>
              <a:chExt cx="8849432" cy="3427402"/>
            </a:xfrm>
          </p:grpSpPr>
          <p:sp>
            <p:nvSpPr>
              <p:cNvPr id="7" name="Freeform 5"/>
              <p:cNvSpPr>
                <a:spLocks/>
              </p:cNvSpPr>
              <p:nvPr/>
            </p:nvSpPr>
            <p:spPr bwMode="auto">
              <a:xfrm>
                <a:off x="218200" y="2528888"/>
                <a:ext cx="2782177" cy="1544638"/>
              </a:xfrm>
              <a:custGeom>
                <a:avLst/>
                <a:gdLst>
                  <a:gd name="T0" fmla="*/ 809 w 1097"/>
                  <a:gd name="T1" fmla="*/ 0 h 923"/>
                  <a:gd name="T2" fmla="*/ 0 w 1097"/>
                  <a:gd name="T3" fmla="*/ 406 h 923"/>
                  <a:gd name="T4" fmla="*/ 371 w 1097"/>
                  <a:gd name="T5" fmla="*/ 826 h 923"/>
                  <a:gd name="T6" fmla="*/ 1097 w 1097"/>
                  <a:gd name="T7" fmla="*/ 923 h 923"/>
                  <a:gd name="T8" fmla="*/ 809 w 1097"/>
                  <a:gd name="T9" fmla="*/ 0 h 9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97" h="923">
                    <a:moveTo>
                      <a:pt x="809" y="0"/>
                    </a:moveTo>
                    <a:lnTo>
                      <a:pt x="0" y="406"/>
                    </a:lnTo>
                    <a:lnTo>
                      <a:pt x="371" y="826"/>
                    </a:lnTo>
                    <a:lnTo>
                      <a:pt x="1097" y="923"/>
                    </a:lnTo>
                    <a:lnTo>
                      <a:pt x="809" y="0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ctr" anchorCtr="0" compatLnSpc="1">
                <a:prstTxWarp prst="textNoShape">
                  <a:avLst/>
                </a:prstTxWarp>
              </a:bodyPr>
              <a:lstStyle/>
              <a:p>
                <a:pPr algn="ctr"/>
                <a:r>
                  <a:rPr lang="en-US" sz="2400" dirty="0" smtClean="0">
                    <a:solidFill>
                      <a:srgbClr val="FFFFFF"/>
                    </a:solidFill>
                    <a:latin typeface="linea-basic-10" panose="02000509000000000000" pitchFamily="49" charset="0"/>
                  </a:rPr>
                  <a:t>3</a:t>
                </a:r>
                <a:endParaRPr lang="en-US" sz="2400" dirty="0">
                  <a:solidFill>
                    <a:srgbClr val="FFFFFF"/>
                  </a:solidFill>
                  <a:latin typeface="linea-basic-10" panose="02000509000000000000" pitchFamily="49" charset="0"/>
                </a:endParaRPr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411413" y="3252788"/>
                <a:ext cx="588962" cy="820738"/>
              </a:xfrm>
              <a:custGeom>
                <a:avLst/>
                <a:gdLst>
                  <a:gd name="T0" fmla="*/ 0 w 371"/>
                  <a:gd name="T1" fmla="*/ 420 h 517"/>
                  <a:gd name="T2" fmla="*/ 371 w 371"/>
                  <a:gd name="T3" fmla="*/ 517 h 517"/>
                  <a:gd name="T4" fmla="*/ 371 w 371"/>
                  <a:gd name="T5" fmla="*/ 0 h 517"/>
                  <a:gd name="T6" fmla="*/ 0 w 371"/>
                  <a:gd name="T7" fmla="*/ 420 h 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1" h="517">
                    <a:moveTo>
                      <a:pt x="0" y="420"/>
                    </a:moveTo>
                    <a:lnTo>
                      <a:pt x="371" y="517"/>
                    </a:lnTo>
                    <a:lnTo>
                      <a:pt x="371" y="0"/>
                    </a:lnTo>
                    <a:lnTo>
                      <a:pt x="0" y="42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9" name="Freeform 7"/>
              <p:cNvSpPr>
                <a:spLocks/>
              </p:cNvSpPr>
              <p:nvPr/>
            </p:nvSpPr>
            <p:spPr bwMode="auto">
              <a:xfrm>
                <a:off x="2054226" y="646124"/>
                <a:ext cx="7013406" cy="3273413"/>
              </a:xfrm>
              <a:custGeom>
                <a:avLst/>
                <a:gdLst>
                  <a:gd name="T0" fmla="*/ 0 w 4555"/>
                  <a:gd name="T1" fmla="*/ 157 h 1289"/>
                  <a:gd name="T2" fmla="*/ 4555 w 4555"/>
                  <a:gd name="T3" fmla="*/ 0 h 1289"/>
                  <a:gd name="T4" fmla="*/ 4378 w 4555"/>
                  <a:gd name="T5" fmla="*/ 1289 h 1289"/>
                  <a:gd name="T6" fmla="*/ 225 w 4555"/>
                  <a:gd name="T7" fmla="*/ 1289 h 1289"/>
                  <a:gd name="T8" fmla="*/ 0 w 4555"/>
                  <a:gd name="T9" fmla="*/ 157 h 1289"/>
                  <a:gd name="connsiteX0" fmla="*/ 0 w 9699"/>
                  <a:gd name="connsiteY0" fmla="*/ 1847 h 10629"/>
                  <a:gd name="connsiteX1" fmla="*/ 9699 w 9699"/>
                  <a:gd name="connsiteY1" fmla="*/ 0 h 10629"/>
                  <a:gd name="connsiteX2" fmla="*/ 9611 w 9699"/>
                  <a:gd name="connsiteY2" fmla="*/ 10629 h 10629"/>
                  <a:gd name="connsiteX3" fmla="*/ 494 w 9699"/>
                  <a:gd name="connsiteY3" fmla="*/ 10629 h 10629"/>
                  <a:gd name="connsiteX4" fmla="*/ 0 w 9699"/>
                  <a:gd name="connsiteY4" fmla="*/ 1847 h 10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99" h="10629">
                    <a:moveTo>
                      <a:pt x="0" y="1847"/>
                    </a:moveTo>
                    <a:lnTo>
                      <a:pt x="9699" y="0"/>
                    </a:lnTo>
                    <a:cubicBezTo>
                      <a:pt x="9670" y="3543"/>
                      <a:pt x="9640" y="7086"/>
                      <a:pt x="9611" y="10629"/>
                    </a:cubicBezTo>
                    <a:lnTo>
                      <a:pt x="494" y="10629"/>
                    </a:lnTo>
                    <a:cubicBezTo>
                      <a:pt x="329" y="7702"/>
                      <a:pt x="165" y="4774"/>
                      <a:pt x="0" y="184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274320" tIns="0" rIns="91440" bIns="0" numCol="1" anchor="ctr" anchorCtr="0" compatLnSpc="1">
                <a:prstTxWarp prst="textNoShape">
                  <a:avLst/>
                </a:prstTxWarp>
              </a:bodyPr>
              <a:lstStyle/>
              <a:p>
                <a:pPr>
                  <a:lnSpc>
                    <a:spcPct val="80000"/>
                  </a:lnSpc>
                </a:pPr>
                <a:r>
                  <a:rPr lang="en-US" sz="2400" dirty="0">
                    <a:solidFill>
                      <a:srgbClr val="FFFFFF"/>
                    </a:solidFill>
                    <a:latin typeface="Bebas Neue" charset="0"/>
                    <a:ea typeface="Bebas Neue" charset="0"/>
                    <a:cs typeface="Bebas Neue" charset="0"/>
                  </a:rPr>
                  <a:t>Sample Text</a:t>
                </a:r>
              </a:p>
              <a:p>
                <a:pPr>
                  <a:lnSpc>
                    <a:spcPct val="80000"/>
                  </a:lnSpc>
                </a:pPr>
                <a:r>
                  <a:rPr lang="en-US" sz="2400" dirty="0" smtClean="0">
                    <a:solidFill>
                      <a:srgbClr val="FFFFFF"/>
                    </a:solidFill>
                    <a:latin typeface="Bebas Neue" charset="0"/>
                    <a:ea typeface="Bebas Neue" charset="0"/>
                    <a:cs typeface="Bebas Neue" charset="0"/>
                  </a:rPr>
                  <a:t>Title</a:t>
                </a:r>
                <a:endParaRPr lang="en-US" sz="2400" dirty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</p:grpSp>
        <p:sp>
          <p:nvSpPr>
            <p:cNvPr id="16" name="Right Arrow 15"/>
            <p:cNvSpPr/>
            <p:nvPr/>
          </p:nvSpPr>
          <p:spPr>
            <a:xfrm>
              <a:off x="3840547" y="2016388"/>
              <a:ext cx="597417" cy="645278"/>
            </a:xfrm>
            <a:prstGeom prst="rightArrow">
              <a:avLst/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>
                  <a:latin typeface="Source Sans Pro" charset="0"/>
                </a:rPr>
                <a:t>01</a:t>
              </a:r>
              <a:endParaRPr lang="en-US" dirty="0">
                <a:latin typeface="Source Sans Pro" charset="0"/>
              </a:endParaRPr>
            </a:p>
          </p:txBody>
        </p:sp>
        <p:sp>
          <p:nvSpPr>
            <p:cNvPr id="17" name="Rectangle 16"/>
            <p:cNvSpPr/>
            <p:nvPr/>
          </p:nvSpPr>
          <p:spPr>
            <a:xfrm>
              <a:off x="1817859" y="2714239"/>
              <a:ext cx="2030183" cy="2839618"/>
            </a:xfrm>
            <a:prstGeom prst="rect">
              <a:avLst/>
            </a:prstGeom>
            <a:solidFill>
              <a:schemeClr val="accent1">
                <a:alpha val="20000"/>
              </a:schemeClr>
            </a:solidFill>
          </p:spPr>
          <p:txBody>
            <a:bodyPr wrap="square" lIns="182880" tIns="182880" rIns="182880" bIns="182880">
              <a:noAutofit/>
            </a:bodyPr>
            <a:lstStyle/>
            <a:p>
              <a:pPr marL="171450" indent="-171450">
                <a:lnSpc>
                  <a:spcPct val="120000"/>
                </a:lnSpc>
                <a:spcAft>
                  <a:spcPts val="800"/>
                </a:spcAft>
                <a:buClr>
                  <a:schemeClr val="accent1"/>
                </a:buClr>
                <a:buFont typeface="Arial" panose="020B0604020202020204" pitchFamily="34" charset="0"/>
                <a:buChar char="•"/>
              </a:pPr>
              <a:r>
                <a:rPr lang="en-US" sz="1200" dirty="0" err="1" smtClean="0">
                  <a:latin typeface="Source Sans Pro" charset="0"/>
                </a:rPr>
                <a:t>Lorem</a:t>
              </a:r>
              <a:r>
                <a:rPr lang="en-US" sz="1200" dirty="0" smtClean="0">
                  <a:latin typeface="Source Sans Pro" charset="0"/>
                </a:rPr>
                <a:t> </a:t>
              </a:r>
              <a:r>
                <a:rPr lang="en-US" sz="1200" dirty="0">
                  <a:latin typeface="Source Sans Pro" charset="0"/>
                </a:rPr>
                <a:t>ipsum dolor sit amet, </a:t>
              </a:r>
              <a:r>
                <a:rPr lang="en-US" sz="1200" dirty="0" err="1">
                  <a:latin typeface="Source Sans Pro" charset="0"/>
                </a:rPr>
                <a:t>consectetur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adipiscing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elit</a:t>
              </a:r>
              <a:r>
                <a:rPr lang="en-US" sz="1200" dirty="0">
                  <a:latin typeface="Source Sans Pro" charset="0"/>
                </a:rPr>
                <a:t>. </a:t>
              </a:r>
              <a:endParaRPr lang="en-US" sz="1200" dirty="0" smtClean="0">
                <a:latin typeface="Source Sans Pro" charset="0"/>
              </a:endParaRPr>
            </a:p>
            <a:p>
              <a:pPr marL="171450" indent="-171450">
                <a:lnSpc>
                  <a:spcPct val="120000"/>
                </a:lnSpc>
                <a:spcAft>
                  <a:spcPts val="800"/>
                </a:spcAft>
                <a:buClr>
                  <a:schemeClr val="accent1"/>
                </a:buClr>
                <a:buFont typeface="Arial" panose="020B0604020202020204" pitchFamily="34" charset="0"/>
                <a:buChar char="•"/>
              </a:pPr>
              <a:r>
                <a:rPr lang="en-US" sz="1200" dirty="0" err="1" smtClean="0">
                  <a:latin typeface="Source Sans Pro" charset="0"/>
                </a:rPr>
                <a:t>Nullam</a:t>
              </a:r>
              <a:r>
                <a:rPr lang="en-US" sz="1200" dirty="0" smtClean="0">
                  <a:latin typeface="Source Sans Pro" charset="0"/>
                </a:rPr>
                <a:t> </a:t>
              </a:r>
              <a:r>
                <a:rPr lang="en-US" sz="1200" dirty="0">
                  <a:latin typeface="Source Sans Pro" charset="0"/>
                </a:rPr>
                <a:t>ligula </a:t>
              </a:r>
              <a:r>
                <a:rPr lang="en-US" sz="1200" dirty="0" err="1">
                  <a:latin typeface="Source Sans Pro" charset="0"/>
                </a:rPr>
                <a:t>risus</a:t>
              </a:r>
              <a:r>
                <a:rPr lang="en-US" sz="1200" dirty="0">
                  <a:latin typeface="Source Sans Pro" charset="0"/>
                </a:rPr>
                <a:t>, </a:t>
              </a:r>
              <a:r>
                <a:rPr lang="en-US" sz="1200" dirty="0" err="1">
                  <a:latin typeface="Source Sans Pro" charset="0"/>
                </a:rPr>
                <a:t>elementum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ut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ornare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ut</a:t>
              </a:r>
              <a:r>
                <a:rPr lang="en-US" sz="1200" dirty="0">
                  <a:latin typeface="Source Sans Pro" charset="0"/>
                </a:rPr>
                <a:t>, </a:t>
              </a:r>
              <a:r>
                <a:rPr lang="en-US" sz="1200" dirty="0" err="1">
                  <a:latin typeface="Source Sans Pro" charset="0"/>
                </a:rPr>
                <a:t>consectetur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quis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 smtClean="0">
                  <a:latin typeface="Source Sans Pro" charset="0"/>
                </a:rPr>
                <a:t>tellus</a:t>
              </a:r>
              <a:r>
                <a:rPr lang="en-US" sz="1200" dirty="0" smtClean="0">
                  <a:latin typeface="Source Sans Pro" charset="0"/>
                </a:rPr>
                <a:t>.</a:t>
              </a:r>
            </a:p>
            <a:p>
              <a:pPr marL="171450" indent="-171450">
                <a:lnSpc>
                  <a:spcPct val="120000"/>
                </a:lnSpc>
                <a:spcAft>
                  <a:spcPts val="800"/>
                </a:spcAft>
                <a:buClr>
                  <a:schemeClr val="accent1"/>
                </a:buClr>
                <a:buFont typeface="Arial" panose="020B0604020202020204" pitchFamily="34" charset="0"/>
                <a:buChar char="•"/>
              </a:pPr>
              <a:r>
                <a:rPr lang="en-US" sz="1200" dirty="0" err="1" smtClean="0">
                  <a:latin typeface="Source Sans Pro" charset="0"/>
                </a:rPr>
                <a:t>Donec</a:t>
              </a:r>
              <a:r>
                <a:rPr lang="en-US" sz="1200" dirty="0" smtClean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vel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egestas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tortor</a:t>
              </a:r>
              <a:r>
                <a:rPr lang="en-US" sz="1200" dirty="0">
                  <a:latin typeface="Source Sans Pro" charset="0"/>
                </a:rPr>
                <a:t>, vitae </a:t>
              </a:r>
              <a:r>
                <a:rPr lang="en-US" sz="1200" dirty="0" err="1">
                  <a:latin typeface="Source Sans Pro" charset="0"/>
                </a:rPr>
                <a:t>faucibus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tellus</a:t>
              </a:r>
              <a:r>
                <a:rPr lang="en-US" sz="1200" dirty="0">
                  <a:latin typeface="Source Sans Pro" charset="0"/>
                </a:rPr>
                <a:t>. </a:t>
              </a: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4454484" y="1970159"/>
            <a:ext cx="3306206" cy="3844955"/>
            <a:chOff x="1131758" y="1708902"/>
            <a:chExt cx="3306206" cy="3844955"/>
          </a:xfrm>
        </p:grpSpPr>
        <p:grpSp>
          <p:nvGrpSpPr>
            <p:cNvPr id="21" name="Group 20"/>
            <p:cNvGrpSpPr/>
            <p:nvPr/>
          </p:nvGrpSpPr>
          <p:grpSpPr>
            <a:xfrm>
              <a:off x="1131758" y="1708902"/>
              <a:ext cx="2738118" cy="1060478"/>
              <a:chOff x="218200" y="646124"/>
              <a:chExt cx="8849432" cy="3427402"/>
            </a:xfrm>
          </p:grpSpPr>
          <p:sp>
            <p:nvSpPr>
              <p:cNvPr id="24" name="Freeform 5"/>
              <p:cNvSpPr>
                <a:spLocks/>
              </p:cNvSpPr>
              <p:nvPr/>
            </p:nvSpPr>
            <p:spPr bwMode="auto">
              <a:xfrm>
                <a:off x="218200" y="2528888"/>
                <a:ext cx="2782177" cy="1544638"/>
              </a:xfrm>
              <a:custGeom>
                <a:avLst/>
                <a:gdLst>
                  <a:gd name="T0" fmla="*/ 809 w 1097"/>
                  <a:gd name="T1" fmla="*/ 0 h 923"/>
                  <a:gd name="T2" fmla="*/ 0 w 1097"/>
                  <a:gd name="T3" fmla="*/ 406 h 923"/>
                  <a:gd name="T4" fmla="*/ 371 w 1097"/>
                  <a:gd name="T5" fmla="*/ 826 h 923"/>
                  <a:gd name="T6" fmla="*/ 1097 w 1097"/>
                  <a:gd name="T7" fmla="*/ 923 h 923"/>
                  <a:gd name="T8" fmla="*/ 809 w 1097"/>
                  <a:gd name="T9" fmla="*/ 0 h 9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97" h="923">
                    <a:moveTo>
                      <a:pt x="809" y="0"/>
                    </a:moveTo>
                    <a:lnTo>
                      <a:pt x="0" y="406"/>
                    </a:lnTo>
                    <a:lnTo>
                      <a:pt x="371" y="826"/>
                    </a:lnTo>
                    <a:lnTo>
                      <a:pt x="1097" y="923"/>
                    </a:lnTo>
                    <a:lnTo>
                      <a:pt x="809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ctr" anchorCtr="0" compatLnSpc="1">
                <a:prstTxWarp prst="textNoShape">
                  <a:avLst/>
                </a:prstTxWarp>
              </a:bodyPr>
              <a:lstStyle/>
              <a:p>
                <a:pPr algn="ctr"/>
                <a:r>
                  <a:rPr lang="en-US" sz="2400" dirty="0" smtClean="0">
                    <a:solidFill>
                      <a:srgbClr val="FFFFFF"/>
                    </a:solidFill>
                    <a:latin typeface="linea-basic-10" panose="02000509000000000000" pitchFamily="49" charset="0"/>
                  </a:rPr>
                  <a:t>2</a:t>
                </a:r>
                <a:endParaRPr lang="en-US" sz="2400" dirty="0">
                  <a:solidFill>
                    <a:srgbClr val="FFFFFF"/>
                  </a:solidFill>
                  <a:latin typeface="linea-basic-10" panose="02000509000000000000" pitchFamily="49" charset="0"/>
                </a:endParaRPr>
              </a:p>
            </p:txBody>
          </p:sp>
          <p:sp>
            <p:nvSpPr>
              <p:cNvPr id="25" name="Freeform 6"/>
              <p:cNvSpPr>
                <a:spLocks/>
              </p:cNvSpPr>
              <p:nvPr/>
            </p:nvSpPr>
            <p:spPr bwMode="auto">
              <a:xfrm>
                <a:off x="2411413" y="3252788"/>
                <a:ext cx="588962" cy="820738"/>
              </a:xfrm>
              <a:custGeom>
                <a:avLst/>
                <a:gdLst>
                  <a:gd name="T0" fmla="*/ 0 w 371"/>
                  <a:gd name="T1" fmla="*/ 420 h 517"/>
                  <a:gd name="T2" fmla="*/ 371 w 371"/>
                  <a:gd name="T3" fmla="*/ 517 h 517"/>
                  <a:gd name="T4" fmla="*/ 371 w 371"/>
                  <a:gd name="T5" fmla="*/ 0 h 517"/>
                  <a:gd name="T6" fmla="*/ 0 w 371"/>
                  <a:gd name="T7" fmla="*/ 420 h 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1" h="517">
                    <a:moveTo>
                      <a:pt x="0" y="420"/>
                    </a:moveTo>
                    <a:lnTo>
                      <a:pt x="371" y="517"/>
                    </a:lnTo>
                    <a:lnTo>
                      <a:pt x="371" y="0"/>
                    </a:lnTo>
                    <a:lnTo>
                      <a:pt x="0" y="42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26" name="Freeform 7"/>
              <p:cNvSpPr>
                <a:spLocks/>
              </p:cNvSpPr>
              <p:nvPr/>
            </p:nvSpPr>
            <p:spPr bwMode="auto">
              <a:xfrm>
                <a:off x="2054226" y="646124"/>
                <a:ext cx="7013406" cy="3273413"/>
              </a:xfrm>
              <a:custGeom>
                <a:avLst/>
                <a:gdLst>
                  <a:gd name="T0" fmla="*/ 0 w 4555"/>
                  <a:gd name="T1" fmla="*/ 157 h 1289"/>
                  <a:gd name="T2" fmla="*/ 4555 w 4555"/>
                  <a:gd name="T3" fmla="*/ 0 h 1289"/>
                  <a:gd name="T4" fmla="*/ 4378 w 4555"/>
                  <a:gd name="T5" fmla="*/ 1289 h 1289"/>
                  <a:gd name="T6" fmla="*/ 225 w 4555"/>
                  <a:gd name="T7" fmla="*/ 1289 h 1289"/>
                  <a:gd name="T8" fmla="*/ 0 w 4555"/>
                  <a:gd name="T9" fmla="*/ 157 h 1289"/>
                  <a:gd name="connsiteX0" fmla="*/ 0 w 9699"/>
                  <a:gd name="connsiteY0" fmla="*/ 1847 h 10629"/>
                  <a:gd name="connsiteX1" fmla="*/ 9699 w 9699"/>
                  <a:gd name="connsiteY1" fmla="*/ 0 h 10629"/>
                  <a:gd name="connsiteX2" fmla="*/ 9611 w 9699"/>
                  <a:gd name="connsiteY2" fmla="*/ 10629 h 10629"/>
                  <a:gd name="connsiteX3" fmla="*/ 494 w 9699"/>
                  <a:gd name="connsiteY3" fmla="*/ 10629 h 10629"/>
                  <a:gd name="connsiteX4" fmla="*/ 0 w 9699"/>
                  <a:gd name="connsiteY4" fmla="*/ 1847 h 10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99" h="10629">
                    <a:moveTo>
                      <a:pt x="0" y="1847"/>
                    </a:moveTo>
                    <a:lnTo>
                      <a:pt x="9699" y="0"/>
                    </a:lnTo>
                    <a:cubicBezTo>
                      <a:pt x="9670" y="3543"/>
                      <a:pt x="9640" y="7086"/>
                      <a:pt x="9611" y="10629"/>
                    </a:cubicBezTo>
                    <a:lnTo>
                      <a:pt x="494" y="10629"/>
                    </a:lnTo>
                    <a:cubicBezTo>
                      <a:pt x="329" y="7702"/>
                      <a:pt x="165" y="4774"/>
                      <a:pt x="0" y="184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274320" tIns="0" rIns="91440" bIns="0" numCol="1" anchor="ctr" anchorCtr="0" compatLnSpc="1">
                <a:prstTxWarp prst="textNoShape">
                  <a:avLst/>
                </a:prstTxWarp>
              </a:bodyPr>
              <a:lstStyle/>
              <a:p>
                <a:pPr>
                  <a:lnSpc>
                    <a:spcPct val="80000"/>
                  </a:lnSpc>
                </a:pPr>
                <a:r>
                  <a:rPr lang="en-US" sz="2400" dirty="0">
                    <a:solidFill>
                      <a:srgbClr val="FFFFFF"/>
                    </a:solidFill>
                    <a:latin typeface="Bebas Neue" charset="0"/>
                    <a:ea typeface="Bebas Neue" charset="0"/>
                    <a:cs typeface="Bebas Neue" charset="0"/>
                  </a:rPr>
                  <a:t>Sample Text</a:t>
                </a:r>
              </a:p>
              <a:p>
                <a:pPr>
                  <a:lnSpc>
                    <a:spcPct val="80000"/>
                  </a:lnSpc>
                </a:pPr>
                <a:r>
                  <a:rPr lang="en-US" sz="2400" dirty="0" smtClean="0">
                    <a:solidFill>
                      <a:srgbClr val="FFFFFF"/>
                    </a:solidFill>
                    <a:latin typeface="Bebas Neue" charset="0"/>
                    <a:ea typeface="Bebas Neue" charset="0"/>
                    <a:cs typeface="Bebas Neue" charset="0"/>
                  </a:rPr>
                  <a:t>Title</a:t>
                </a:r>
                <a:endParaRPr lang="en-US" sz="2400" dirty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</p:grpSp>
        <p:sp>
          <p:nvSpPr>
            <p:cNvPr id="22" name="Right Arrow 21"/>
            <p:cNvSpPr/>
            <p:nvPr/>
          </p:nvSpPr>
          <p:spPr>
            <a:xfrm>
              <a:off x="3840547" y="2016388"/>
              <a:ext cx="597417" cy="645278"/>
            </a:xfrm>
            <a:prstGeom prst="rightArrow">
              <a:avLst/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>
                  <a:latin typeface="Source Sans Pro" charset="0"/>
                </a:rPr>
                <a:t>02</a:t>
              </a:r>
              <a:endParaRPr lang="en-US" dirty="0">
                <a:latin typeface="Source Sans Pro" charset="0"/>
              </a:endParaRPr>
            </a:p>
          </p:txBody>
        </p:sp>
        <p:sp>
          <p:nvSpPr>
            <p:cNvPr id="23" name="Rectangle 22"/>
            <p:cNvSpPr/>
            <p:nvPr/>
          </p:nvSpPr>
          <p:spPr>
            <a:xfrm>
              <a:off x="1817859" y="2714239"/>
              <a:ext cx="2030183" cy="2839618"/>
            </a:xfrm>
            <a:prstGeom prst="rect">
              <a:avLst/>
            </a:prstGeom>
            <a:solidFill>
              <a:schemeClr val="accent2">
                <a:alpha val="20000"/>
              </a:schemeClr>
            </a:solidFill>
          </p:spPr>
          <p:txBody>
            <a:bodyPr wrap="square" lIns="182880" tIns="182880" rIns="182880" bIns="182880">
              <a:noAutofit/>
            </a:bodyPr>
            <a:lstStyle/>
            <a:p>
              <a:pPr marL="171450" indent="-171450">
                <a:lnSpc>
                  <a:spcPct val="120000"/>
                </a:lnSpc>
                <a:spcAft>
                  <a:spcPts val="800"/>
                </a:spcAft>
                <a:buClr>
                  <a:schemeClr val="accent1"/>
                </a:buClr>
                <a:buFont typeface="Arial" panose="020B0604020202020204" pitchFamily="34" charset="0"/>
                <a:buChar char="•"/>
              </a:pPr>
              <a:r>
                <a:rPr lang="en-US" sz="1200" dirty="0" err="1" smtClean="0">
                  <a:latin typeface="Source Sans Pro" charset="0"/>
                </a:rPr>
                <a:t>Lorem</a:t>
              </a:r>
              <a:r>
                <a:rPr lang="en-US" sz="1200" dirty="0" smtClean="0">
                  <a:latin typeface="Source Sans Pro" charset="0"/>
                </a:rPr>
                <a:t> </a:t>
              </a:r>
              <a:r>
                <a:rPr lang="en-US" sz="1200" dirty="0">
                  <a:latin typeface="Source Sans Pro" charset="0"/>
                </a:rPr>
                <a:t>ipsum dolor sit amet, </a:t>
              </a:r>
              <a:r>
                <a:rPr lang="en-US" sz="1200" dirty="0" err="1">
                  <a:latin typeface="Source Sans Pro" charset="0"/>
                </a:rPr>
                <a:t>consectetur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adipiscing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elit</a:t>
              </a:r>
              <a:r>
                <a:rPr lang="en-US" sz="1200" dirty="0">
                  <a:latin typeface="Source Sans Pro" charset="0"/>
                </a:rPr>
                <a:t>. </a:t>
              </a:r>
              <a:endParaRPr lang="en-US" sz="1200" dirty="0" smtClean="0">
                <a:latin typeface="Source Sans Pro" charset="0"/>
              </a:endParaRPr>
            </a:p>
            <a:p>
              <a:pPr marL="171450" indent="-171450">
                <a:lnSpc>
                  <a:spcPct val="120000"/>
                </a:lnSpc>
                <a:spcAft>
                  <a:spcPts val="800"/>
                </a:spcAft>
                <a:buClr>
                  <a:schemeClr val="accent1"/>
                </a:buClr>
                <a:buFont typeface="Arial" panose="020B0604020202020204" pitchFamily="34" charset="0"/>
                <a:buChar char="•"/>
              </a:pPr>
              <a:r>
                <a:rPr lang="en-US" sz="1200" dirty="0" err="1" smtClean="0">
                  <a:latin typeface="Source Sans Pro" charset="0"/>
                </a:rPr>
                <a:t>Nullam</a:t>
              </a:r>
              <a:r>
                <a:rPr lang="en-US" sz="1200" dirty="0" smtClean="0">
                  <a:latin typeface="Source Sans Pro" charset="0"/>
                </a:rPr>
                <a:t> </a:t>
              </a:r>
              <a:r>
                <a:rPr lang="en-US" sz="1200" dirty="0">
                  <a:latin typeface="Source Sans Pro" charset="0"/>
                </a:rPr>
                <a:t>ligula </a:t>
              </a:r>
              <a:r>
                <a:rPr lang="en-US" sz="1200" dirty="0" err="1">
                  <a:latin typeface="Source Sans Pro" charset="0"/>
                </a:rPr>
                <a:t>risus</a:t>
              </a:r>
              <a:r>
                <a:rPr lang="en-US" sz="1200" dirty="0">
                  <a:latin typeface="Source Sans Pro" charset="0"/>
                </a:rPr>
                <a:t>, </a:t>
              </a:r>
              <a:r>
                <a:rPr lang="en-US" sz="1200" dirty="0" err="1">
                  <a:latin typeface="Source Sans Pro" charset="0"/>
                </a:rPr>
                <a:t>elementum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ut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ornare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ut</a:t>
              </a:r>
              <a:r>
                <a:rPr lang="en-US" sz="1200" dirty="0">
                  <a:latin typeface="Source Sans Pro" charset="0"/>
                </a:rPr>
                <a:t>, </a:t>
              </a:r>
              <a:r>
                <a:rPr lang="en-US" sz="1200" dirty="0" err="1">
                  <a:latin typeface="Source Sans Pro" charset="0"/>
                </a:rPr>
                <a:t>consectetur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quis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 smtClean="0">
                  <a:latin typeface="Source Sans Pro" charset="0"/>
                </a:rPr>
                <a:t>tellus</a:t>
              </a:r>
              <a:r>
                <a:rPr lang="en-US" sz="1200" dirty="0" smtClean="0">
                  <a:latin typeface="Source Sans Pro" charset="0"/>
                </a:rPr>
                <a:t>.</a:t>
              </a:r>
            </a:p>
            <a:p>
              <a:pPr marL="171450" indent="-171450">
                <a:lnSpc>
                  <a:spcPct val="120000"/>
                </a:lnSpc>
                <a:spcAft>
                  <a:spcPts val="800"/>
                </a:spcAft>
                <a:buClr>
                  <a:schemeClr val="accent1"/>
                </a:buClr>
                <a:buFont typeface="Arial" panose="020B0604020202020204" pitchFamily="34" charset="0"/>
                <a:buChar char="•"/>
              </a:pPr>
              <a:r>
                <a:rPr lang="en-US" sz="1200" dirty="0" err="1" smtClean="0">
                  <a:latin typeface="Source Sans Pro" charset="0"/>
                </a:rPr>
                <a:t>Donec</a:t>
              </a:r>
              <a:r>
                <a:rPr lang="en-US" sz="1200" dirty="0" smtClean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vel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egestas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tortor</a:t>
              </a:r>
              <a:r>
                <a:rPr lang="en-US" sz="1200" dirty="0">
                  <a:latin typeface="Source Sans Pro" charset="0"/>
                </a:rPr>
                <a:t>, vitae </a:t>
              </a:r>
              <a:r>
                <a:rPr lang="en-US" sz="1200" dirty="0" err="1">
                  <a:latin typeface="Source Sans Pro" charset="0"/>
                </a:rPr>
                <a:t>faucibus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tellus</a:t>
              </a:r>
              <a:r>
                <a:rPr lang="en-US" sz="1200" dirty="0">
                  <a:latin typeface="Source Sans Pro" charset="0"/>
                </a:rPr>
                <a:t>. </a:t>
              </a: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7956808" y="1970159"/>
            <a:ext cx="3306206" cy="3852450"/>
            <a:chOff x="1131758" y="1708902"/>
            <a:chExt cx="3306206" cy="3852450"/>
          </a:xfrm>
        </p:grpSpPr>
        <p:grpSp>
          <p:nvGrpSpPr>
            <p:cNvPr id="28" name="Group 27"/>
            <p:cNvGrpSpPr/>
            <p:nvPr/>
          </p:nvGrpSpPr>
          <p:grpSpPr>
            <a:xfrm>
              <a:off x="1131758" y="1708902"/>
              <a:ext cx="2738118" cy="1060478"/>
              <a:chOff x="218200" y="646124"/>
              <a:chExt cx="8849432" cy="3427402"/>
            </a:xfrm>
          </p:grpSpPr>
          <p:sp>
            <p:nvSpPr>
              <p:cNvPr id="31" name="Freeform 5"/>
              <p:cNvSpPr>
                <a:spLocks/>
              </p:cNvSpPr>
              <p:nvPr/>
            </p:nvSpPr>
            <p:spPr bwMode="auto">
              <a:xfrm>
                <a:off x="218200" y="2528888"/>
                <a:ext cx="2782177" cy="1544638"/>
              </a:xfrm>
              <a:custGeom>
                <a:avLst/>
                <a:gdLst>
                  <a:gd name="T0" fmla="*/ 809 w 1097"/>
                  <a:gd name="T1" fmla="*/ 0 h 923"/>
                  <a:gd name="T2" fmla="*/ 0 w 1097"/>
                  <a:gd name="T3" fmla="*/ 406 h 923"/>
                  <a:gd name="T4" fmla="*/ 371 w 1097"/>
                  <a:gd name="T5" fmla="*/ 826 h 923"/>
                  <a:gd name="T6" fmla="*/ 1097 w 1097"/>
                  <a:gd name="T7" fmla="*/ 923 h 923"/>
                  <a:gd name="T8" fmla="*/ 809 w 1097"/>
                  <a:gd name="T9" fmla="*/ 0 h 9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97" h="923">
                    <a:moveTo>
                      <a:pt x="809" y="0"/>
                    </a:moveTo>
                    <a:lnTo>
                      <a:pt x="0" y="406"/>
                    </a:lnTo>
                    <a:lnTo>
                      <a:pt x="371" y="826"/>
                    </a:lnTo>
                    <a:lnTo>
                      <a:pt x="1097" y="923"/>
                    </a:lnTo>
                    <a:lnTo>
                      <a:pt x="809" y="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ctr" anchorCtr="0" compatLnSpc="1">
                <a:prstTxWarp prst="textNoShape">
                  <a:avLst/>
                </a:prstTxWarp>
              </a:bodyPr>
              <a:lstStyle/>
              <a:p>
                <a:pPr algn="ctr"/>
                <a:r>
                  <a:rPr lang="en-US" sz="2400" dirty="0" smtClean="0">
                    <a:solidFill>
                      <a:srgbClr val="FFFFFF"/>
                    </a:solidFill>
                    <a:latin typeface="linea-basic-10" panose="02000509000000000000" pitchFamily="49" charset="0"/>
                  </a:rPr>
                  <a:t>9</a:t>
                </a:r>
                <a:endParaRPr lang="en-US" sz="2400" dirty="0">
                  <a:solidFill>
                    <a:srgbClr val="FFFFFF"/>
                  </a:solidFill>
                  <a:latin typeface="linea-basic-10" panose="02000509000000000000" pitchFamily="49" charset="0"/>
                </a:endParaRPr>
              </a:p>
            </p:txBody>
          </p:sp>
          <p:sp>
            <p:nvSpPr>
              <p:cNvPr id="32" name="Freeform 6"/>
              <p:cNvSpPr>
                <a:spLocks/>
              </p:cNvSpPr>
              <p:nvPr/>
            </p:nvSpPr>
            <p:spPr bwMode="auto">
              <a:xfrm>
                <a:off x="2411413" y="3252788"/>
                <a:ext cx="588962" cy="820738"/>
              </a:xfrm>
              <a:custGeom>
                <a:avLst/>
                <a:gdLst>
                  <a:gd name="T0" fmla="*/ 0 w 371"/>
                  <a:gd name="T1" fmla="*/ 420 h 517"/>
                  <a:gd name="T2" fmla="*/ 371 w 371"/>
                  <a:gd name="T3" fmla="*/ 517 h 517"/>
                  <a:gd name="T4" fmla="*/ 371 w 371"/>
                  <a:gd name="T5" fmla="*/ 0 h 517"/>
                  <a:gd name="T6" fmla="*/ 0 w 371"/>
                  <a:gd name="T7" fmla="*/ 420 h 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1" h="517">
                    <a:moveTo>
                      <a:pt x="0" y="420"/>
                    </a:moveTo>
                    <a:lnTo>
                      <a:pt x="371" y="517"/>
                    </a:lnTo>
                    <a:lnTo>
                      <a:pt x="371" y="0"/>
                    </a:lnTo>
                    <a:lnTo>
                      <a:pt x="0" y="420"/>
                    </a:ln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3" name="Freeform 7"/>
              <p:cNvSpPr>
                <a:spLocks/>
              </p:cNvSpPr>
              <p:nvPr/>
            </p:nvSpPr>
            <p:spPr bwMode="auto">
              <a:xfrm>
                <a:off x="2054226" y="646124"/>
                <a:ext cx="7013406" cy="3273413"/>
              </a:xfrm>
              <a:custGeom>
                <a:avLst/>
                <a:gdLst>
                  <a:gd name="T0" fmla="*/ 0 w 4555"/>
                  <a:gd name="T1" fmla="*/ 157 h 1289"/>
                  <a:gd name="T2" fmla="*/ 4555 w 4555"/>
                  <a:gd name="T3" fmla="*/ 0 h 1289"/>
                  <a:gd name="T4" fmla="*/ 4378 w 4555"/>
                  <a:gd name="T5" fmla="*/ 1289 h 1289"/>
                  <a:gd name="T6" fmla="*/ 225 w 4555"/>
                  <a:gd name="T7" fmla="*/ 1289 h 1289"/>
                  <a:gd name="T8" fmla="*/ 0 w 4555"/>
                  <a:gd name="T9" fmla="*/ 157 h 1289"/>
                  <a:gd name="connsiteX0" fmla="*/ 0 w 9699"/>
                  <a:gd name="connsiteY0" fmla="*/ 1847 h 10629"/>
                  <a:gd name="connsiteX1" fmla="*/ 9699 w 9699"/>
                  <a:gd name="connsiteY1" fmla="*/ 0 h 10629"/>
                  <a:gd name="connsiteX2" fmla="*/ 9611 w 9699"/>
                  <a:gd name="connsiteY2" fmla="*/ 10629 h 10629"/>
                  <a:gd name="connsiteX3" fmla="*/ 494 w 9699"/>
                  <a:gd name="connsiteY3" fmla="*/ 10629 h 10629"/>
                  <a:gd name="connsiteX4" fmla="*/ 0 w 9699"/>
                  <a:gd name="connsiteY4" fmla="*/ 1847 h 10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99" h="10629">
                    <a:moveTo>
                      <a:pt x="0" y="1847"/>
                    </a:moveTo>
                    <a:lnTo>
                      <a:pt x="9699" y="0"/>
                    </a:lnTo>
                    <a:cubicBezTo>
                      <a:pt x="9670" y="3543"/>
                      <a:pt x="9640" y="7086"/>
                      <a:pt x="9611" y="10629"/>
                    </a:cubicBezTo>
                    <a:lnTo>
                      <a:pt x="494" y="10629"/>
                    </a:lnTo>
                    <a:cubicBezTo>
                      <a:pt x="329" y="7702"/>
                      <a:pt x="165" y="4774"/>
                      <a:pt x="0" y="184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274320" tIns="0" rIns="91440" bIns="0" numCol="1" anchor="ctr" anchorCtr="0" compatLnSpc="1">
                <a:prstTxWarp prst="textNoShape">
                  <a:avLst/>
                </a:prstTxWarp>
              </a:bodyPr>
              <a:lstStyle/>
              <a:p>
                <a:pPr>
                  <a:lnSpc>
                    <a:spcPct val="80000"/>
                  </a:lnSpc>
                </a:pPr>
                <a:r>
                  <a:rPr lang="en-US" sz="2400" dirty="0">
                    <a:solidFill>
                      <a:srgbClr val="FFFFFF"/>
                    </a:solidFill>
                    <a:latin typeface="Bebas Neue" charset="0"/>
                    <a:ea typeface="Bebas Neue" charset="0"/>
                    <a:cs typeface="Bebas Neue" charset="0"/>
                  </a:rPr>
                  <a:t>Sample Text</a:t>
                </a:r>
              </a:p>
              <a:p>
                <a:pPr>
                  <a:lnSpc>
                    <a:spcPct val="80000"/>
                  </a:lnSpc>
                </a:pPr>
                <a:r>
                  <a:rPr lang="en-US" sz="2400" dirty="0" smtClean="0">
                    <a:solidFill>
                      <a:srgbClr val="FFFFFF"/>
                    </a:solidFill>
                    <a:latin typeface="Bebas Neue" charset="0"/>
                    <a:ea typeface="Bebas Neue" charset="0"/>
                    <a:cs typeface="Bebas Neue" charset="0"/>
                  </a:rPr>
                  <a:t>Title</a:t>
                </a:r>
                <a:endParaRPr lang="en-US" sz="2400" dirty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</p:grpSp>
        <p:sp>
          <p:nvSpPr>
            <p:cNvPr id="29" name="Right Arrow 28"/>
            <p:cNvSpPr/>
            <p:nvPr/>
          </p:nvSpPr>
          <p:spPr>
            <a:xfrm>
              <a:off x="3840547" y="2016388"/>
              <a:ext cx="597417" cy="645278"/>
            </a:xfrm>
            <a:prstGeom prst="rightArrow">
              <a:avLst/>
            </a:prstGeom>
            <a:solidFill>
              <a:schemeClr val="accent3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>
                  <a:latin typeface="Source Sans Pro" charset="0"/>
                </a:rPr>
                <a:t>03</a:t>
              </a:r>
              <a:endParaRPr lang="en-US" dirty="0">
                <a:latin typeface="Source Sans Pro" charset="0"/>
              </a:endParaRPr>
            </a:p>
          </p:txBody>
        </p:sp>
        <p:sp>
          <p:nvSpPr>
            <p:cNvPr id="30" name="Rectangle 29"/>
            <p:cNvSpPr/>
            <p:nvPr/>
          </p:nvSpPr>
          <p:spPr>
            <a:xfrm>
              <a:off x="1817859" y="2721734"/>
              <a:ext cx="2030183" cy="2839618"/>
            </a:xfrm>
            <a:prstGeom prst="rect">
              <a:avLst/>
            </a:prstGeom>
            <a:solidFill>
              <a:schemeClr val="accent3">
                <a:alpha val="20000"/>
              </a:schemeClr>
            </a:solidFill>
          </p:spPr>
          <p:txBody>
            <a:bodyPr wrap="square" lIns="182880" tIns="182880" rIns="182880" bIns="182880">
              <a:noAutofit/>
            </a:bodyPr>
            <a:lstStyle/>
            <a:p>
              <a:pPr marL="171450" indent="-171450">
                <a:lnSpc>
                  <a:spcPct val="120000"/>
                </a:lnSpc>
                <a:spcAft>
                  <a:spcPts val="800"/>
                </a:spcAft>
                <a:buClr>
                  <a:schemeClr val="accent1"/>
                </a:buClr>
                <a:buFont typeface="Arial" panose="020B0604020202020204" pitchFamily="34" charset="0"/>
                <a:buChar char="•"/>
              </a:pPr>
              <a:r>
                <a:rPr lang="en-US" sz="1200" dirty="0" err="1" smtClean="0">
                  <a:latin typeface="Source Sans Pro" charset="0"/>
                </a:rPr>
                <a:t>Lorem</a:t>
              </a:r>
              <a:r>
                <a:rPr lang="en-US" sz="1200" dirty="0" smtClean="0">
                  <a:latin typeface="Source Sans Pro" charset="0"/>
                </a:rPr>
                <a:t> </a:t>
              </a:r>
              <a:r>
                <a:rPr lang="en-US" sz="1200" dirty="0">
                  <a:latin typeface="Source Sans Pro" charset="0"/>
                </a:rPr>
                <a:t>ipsum dolor sit amet, </a:t>
              </a:r>
              <a:r>
                <a:rPr lang="en-US" sz="1200" dirty="0" err="1">
                  <a:latin typeface="Source Sans Pro" charset="0"/>
                </a:rPr>
                <a:t>consectetur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adipiscing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elit</a:t>
              </a:r>
              <a:r>
                <a:rPr lang="en-US" sz="1200" dirty="0">
                  <a:latin typeface="Source Sans Pro" charset="0"/>
                </a:rPr>
                <a:t>. </a:t>
              </a:r>
              <a:endParaRPr lang="en-US" sz="1200" dirty="0" smtClean="0">
                <a:latin typeface="Source Sans Pro" charset="0"/>
              </a:endParaRPr>
            </a:p>
            <a:p>
              <a:pPr marL="171450" indent="-171450">
                <a:lnSpc>
                  <a:spcPct val="120000"/>
                </a:lnSpc>
                <a:spcAft>
                  <a:spcPts val="800"/>
                </a:spcAft>
                <a:buClr>
                  <a:schemeClr val="accent1"/>
                </a:buClr>
                <a:buFont typeface="Arial" panose="020B0604020202020204" pitchFamily="34" charset="0"/>
                <a:buChar char="•"/>
              </a:pPr>
              <a:r>
                <a:rPr lang="en-US" sz="1200" dirty="0" err="1" smtClean="0">
                  <a:latin typeface="Source Sans Pro" charset="0"/>
                </a:rPr>
                <a:t>Nullam</a:t>
              </a:r>
              <a:r>
                <a:rPr lang="en-US" sz="1200" dirty="0" smtClean="0">
                  <a:latin typeface="Source Sans Pro" charset="0"/>
                </a:rPr>
                <a:t> </a:t>
              </a:r>
              <a:r>
                <a:rPr lang="en-US" sz="1200" dirty="0">
                  <a:latin typeface="Source Sans Pro" charset="0"/>
                </a:rPr>
                <a:t>ligula </a:t>
              </a:r>
              <a:r>
                <a:rPr lang="en-US" sz="1200" dirty="0" err="1">
                  <a:latin typeface="Source Sans Pro" charset="0"/>
                </a:rPr>
                <a:t>risus</a:t>
              </a:r>
              <a:r>
                <a:rPr lang="en-US" sz="1200" dirty="0">
                  <a:latin typeface="Source Sans Pro" charset="0"/>
                </a:rPr>
                <a:t>, </a:t>
              </a:r>
              <a:r>
                <a:rPr lang="en-US" sz="1200" dirty="0" err="1">
                  <a:latin typeface="Source Sans Pro" charset="0"/>
                </a:rPr>
                <a:t>elementum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ut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ornare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ut</a:t>
              </a:r>
              <a:r>
                <a:rPr lang="en-US" sz="1200" dirty="0">
                  <a:latin typeface="Source Sans Pro" charset="0"/>
                </a:rPr>
                <a:t>, </a:t>
              </a:r>
              <a:r>
                <a:rPr lang="en-US" sz="1200" dirty="0" err="1">
                  <a:latin typeface="Source Sans Pro" charset="0"/>
                </a:rPr>
                <a:t>consectetur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quis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 smtClean="0">
                  <a:latin typeface="Source Sans Pro" charset="0"/>
                </a:rPr>
                <a:t>tellus</a:t>
              </a:r>
              <a:r>
                <a:rPr lang="en-US" sz="1200" dirty="0" smtClean="0">
                  <a:latin typeface="Source Sans Pro" charset="0"/>
                </a:rPr>
                <a:t>.</a:t>
              </a:r>
            </a:p>
            <a:p>
              <a:pPr marL="171450" indent="-171450">
                <a:lnSpc>
                  <a:spcPct val="120000"/>
                </a:lnSpc>
                <a:spcAft>
                  <a:spcPts val="800"/>
                </a:spcAft>
                <a:buClr>
                  <a:schemeClr val="accent1"/>
                </a:buClr>
                <a:buFont typeface="Arial" panose="020B0604020202020204" pitchFamily="34" charset="0"/>
                <a:buChar char="•"/>
              </a:pPr>
              <a:r>
                <a:rPr lang="en-US" sz="1200" dirty="0" err="1" smtClean="0">
                  <a:latin typeface="Source Sans Pro" charset="0"/>
                </a:rPr>
                <a:t>Donec</a:t>
              </a:r>
              <a:r>
                <a:rPr lang="en-US" sz="1200" dirty="0" smtClean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vel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egestas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tortor</a:t>
              </a:r>
              <a:r>
                <a:rPr lang="en-US" sz="1200" dirty="0">
                  <a:latin typeface="Source Sans Pro" charset="0"/>
                </a:rPr>
                <a:t>, vitae </a:t>
              </a:r>
              <a:r>
                <a:rPr lang="en-US" sz="1200" dirty="0" err="1">
                  <a:latin typeface="Source Sans Pro" charset="0"/>
                </a:rPr>
                <a:t>faucibus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tellus</a:t>
              </a:r>
              <a:r>
                <a:rPr lang="en-US" sz="1200" dirty="0">
                  <a:latin typeface="Source Sans Pro" charset="0"/>
                </a:rPr>
                <a:t>. </a:t>
              </a:r>
            </a:p>
          </p:txBody>
        </p:sp>
      </p:grp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Three </a:t>
            </a:r>
            <a:r>
              <a:rPr lang="en-US" dirty="0"/>
              <a:t>Step Process Infographic</a:t>
            </a:r>
          </a:p>
        </p:txBody>
      </p:sp>
    </p:spTree>
    <p:extLst>
      <p:ext uri="{BB962C8B-B14F-4D97-AF65-F5344CB8AC3E}">
        <p14:creationId xmlns:p14="http://schemas.microsoft.com/office/powerpoint/2010/main" val="12335309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10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" name="Group 69"/>
          <p:cNvGrpSpPr/>
          <p:nvPr/>
        </p:nvGrpSpPr>
        <p:grpSpPr>
          <a:xfrm>
            <a:off x="1545794" y="4946754"/>
            <a:ext cx="9466066" cy="1422858"/>
            <a:chOff x="1545794" y="4946754"/>
            <a:chExt cx="9466066" cy="1422858"/>
          </a:xfrm>
        </p:grpSpPr>
        <p:cxnSp>
          <p:nvCxnSpPr>
            <p:cNvPr id="22" name="Elbow Connector 21"/>
            <p:cNvCxnSpPr>
              <a:stCxn id="41" idx="0"/>
              <a:endCxn id="47" idx="0"/>
            </p:cNvCxnSpPr>
            <p:nvPr/>
          </p:nvCxnSpPr>
          <p:spPr>
            <a:xfrm rot="5400000" flipH="1" flipV="1">
              <a:off x="6278827" y="2268704"/>
              <a:ext cx="12700" cy="6421946"/>
            </a:xfrm>
            <a:prstGeom prst="bentConnector3">
              <a:avLst>
                <a:gd name="adj1" fmla="val 1800000"/>
              </a:avLst>
            </a:prstGeom>
            <a:noFill/>
            <a:ln w="12700">
              <a:solidFill>
                <a:schemeClr val="bg1">
                  <a:lumMod val="50000"/>
                  <a:alpha val="4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3" name="Straight Connector 22"/>
            <p:cNvCxnSpPr>
              <a:endCxn id="44" idx="0"/>
            </p:cNvCxnSpPr>
            <p:nvPr/>
          </p:nvCxnSpPr>
          <p:spPr>
            <a:xfrm>
              <a:off x="6277334" y="4946754"/>
              <a:ext cx="0" cy="532923"/>
            </a:xfrm>
            <a:prstGeom prst="line">
              <a:avLst/>
            </a:prstGeom>
            <a:noFill/>
            <a:ln w="12700">
              <a:solidFill>
                <a:schemeClr val="bg1">
                  <a:lumMod val="50000"/>
                  <a:alpha val="4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sp>
          <p:nvSpPr>
            <p:cNvPr id="41" name="Up Arrow Callout 40"/>
            <p:cNvSpPr/>
            <p:nvPr/>
          </p:nvSpPr>
          <p:spPr>
            <a:xfrm>
              <a:off x="1545794" y="5479677"/>
              <a:ext cx="3044120" cy="889935"/>
            </a:xfrm>
            <a:prstGeom prst="upArrowCallout">
              <a:avLst>
                <a:gd name="adj1" fmla="val 11989"/>
                <a:gd name="adj2" fmla="val 14157"/>
                <a:gd name="adj3" fmla="val 14157"/>
                <a:gd name="adj4" fmla="val 79583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371600" tIns="0" bIns="0" rtlCol="0" anchor="ctr"/>
            <a:lstStyle/>
            <a:p>
              <a:pPr>
                <a:lnSpc>
                  <a:spcPct val="90000"/>
                </a:lnSpc>
                <a:spcBef>
                  <a:spcPts val="1067"/>
                </a:spcBef>
              </a:pP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endParaRPr lang="en-US" sz="1200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42" name="Rectangle 41"/>
            <p:cNvSpPr/>
            <p:nvPr/>
          </p:nvSpPr>
          <p:spPr>
            <a:xfrm>
              <a:off x="1551167" y="5656092"/>
              <a:ext cx="1160933" cy="71352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>
                <a:lnSpc>
                  <a:spcPct val="70000"/>
                </a:lnSpc>
              </a:pPr>
              <a:r>
                <a:rPr lang="en-US" sz="2000" b="1" dirty="0" smtClean="0">
                  <a:latin typeface="Bebas Neue" charset="0"/>
                  <a:ea typeface="Bebas Neue" charset="0"/>
                  <a:cs typeface="Bebas Neue" charset="0"/>
                </a:rPr>
                <a:t>First</a:t>
              </a:r>
            </a:p>
            <a:p>
              <a:pPr>
                <a:lnSpc>
                  <a:spcPct val="70000"/>
                </a:lnSpc>
              </a:pPr>
              <a:r>
                <a:rPr lang="en-US" sz="2000" b="1" dirty="0" smtClean="0">
                  <a:latin typeface="Bebas Neue" charset="0"/>
                  <a:ea typeface="Bebas Neue" charset="0"/>
                  <a:cs typeface="Bebas Neue" charset="0"/>
                </a:rPr>
                <a:t>idea</a:t>
              </a:r>
              <a:endParaRPr lang="en-US" sz="20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44" name="Up Arrow Callout 43"/>
            <p:cNvSpPr/>
            <p:nvPr/>
          </p:nvSpPr>
          <p:spPr>
            <a:xfrm>
              <a:off x="4755274" y="5479677"/>
              <a:ext cx="3044120" cy="889935"/>
            </a:xfrm>
            <a:prstGeom prst="upArrowCallout">
              <a:avLst>
                <a:gd name="adj1" fmla="val 11989"/>
                <a:gd name="adj2" fmla="val 14157"/>
                <a:gd name="adj3" fmla="val 14157"/>
                <a:gd name="adj4" fmla="val 79583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371600" tIns="0" bIns="0" rtlCol="0" anchor="ctr"/>
            <a:lstStyle/>
            <a:p>
              <a:pPr>
                <a:lnSpc>
                  <a:spcPct val="90000"/>
                </a:lnSpc>
                <a:spcBef>
                  <a:spcPts val="1067"/>
                </a:spcBef>
              </a:pP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endParaRPr lang="en-US" sz="1200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45" name="Rectangle 44"/>
            <p:cNvSpPr/>
            <p:nvPr/>
          </p:nvSpPr>
          <p:spPr>
            <a:xfrm>
              <a:off x="4760647" y="5656092"/>
              <a:ext cx="1160933" cy="71352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>
                <a:lnSpc>
                  <a:spcPct val="70000"/>
                </a:lnSpc>
              </a:pPr>
              <a:r>
                <a:rPr lang="en-US" sz="2000" b="1" dirty="0" smtClean="0">
                  <a:latin typeface="Bebas Neue" charset="0"/>
                  <a:ea typeface="Bebas Neue" charset="0"/>
                  <a:cs typeface="Bebas Neue" charset="0"/>
                </a:rPr>
                <a:t>Second</a:t>
              </a:r>
            </a:p>
            <a:p>
              <a:pPr>
                <a:lnSpc>
                  <a:spcPct val="70000"/>
                </a:lnSpc>
              </a:pPr>
              <a:r>
                <a:rPr lang="en-US" sz="2000" b="1" dirty="0" smtClean="0">
                  <a:latin typeface="Bebas Neue" charset="0"/>
                  <a:ea typeface="Bebas Neue" charset="0"/>
                  <a:cs typeface="Bebas Neue" charset="0"/>
                </a:rPr>
                <a:t>idea</a:t>
              </a:r>
              <a:endParaRPr lang="en-US" sz="20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47" name="Up Arrow Callout 46"/>
            <p:cNvSpPr/>
            <p:nvPr/>
          </p:nvSpPr>
          <p:spPr>
            <a:xfrm>
              <a:off x="7967740" y="5479677"/>
              <a:ext cx="3044120" cy="889935"/>
            </a:xfrm>
            <a:prstGeom prst="upArrowCallout">
              <a:avLst>
                <a:gd name="adj1" fmla="val 11989"/>
                <a:gd name="adj2" fmla="val 14157"/>
                <a:gd name="adj3" fmla="val 14157"/>
                <a:gd name="adj4" fmla="val 79583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371600" tIns="0" bIns="0" rtlCol="0" anchor="ctr"/>
            <a:lstStyle/>
            <a:p>
              <a:pPr>
                <a:lnSpc>
                  <a:spcPct val="90000"/>
                </a:lnSpc>
                <a:spcBef>
                  <a:spcPts val="1067"/>
                </a:spcBef>
              </a:pP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endParaRPr lang="en-US" sz="1200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48" name="Rectangle 47"/>
            <p:cNvSpPr/>
            <p:nvPr/>
          </p:nvSpPr>
          <p:spPr>
            <a:xfrm>
              <a:off x="7973113" y="5656092"/>
              <a:ext cx="1160933" cy="71352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>
                <a:lnSpc>
                  <a:spcPct val="70000"/>
                </a:lnSpc>
              </a:pPr>
              <a:r>
                <a:rPr lang="en-US" sz="2000" b="1" dirty="0" smtClean="0">
                  <a:latin typeface="Bebas Neue" charset="0"/>
                  <a:ea typeface="Bebas Neue" charset="0"/>
                  <a:cs typeface="Bebas Neue" charset="0"/>
                </a:rPr>
                <a:t>Third</a:t>
              </a:r>
            </a:p>
            <a:p>
              <a:pPr>
                <a:lnSpc>
                  <a:spcPct val="70000"/>
                </a:lnSpc>
              </a:pPr>
              <a:r>
                <a:rPr lang="en-US" sz="2000" b="1" dirty="0" smtClean="0">
                  <a:latin typeface="Bebas Neue" charset="0"/>
                  <a:ea typeface="Bebas Neue" charset="0"/>
                  <a:cs typeface="Bebas Neue" charset="0"/>
                </a:rPr>
                <a:t>idea</a:t>
              </a:r>
              <a:endParaRPr lang="en-US" sz="20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57" name="Group 56"/>
          <p:cNvGrpSpPr/>
          <p:nvPr/>
        </p:nvGrpSpPr>
        <p:grpSpPr>
          <a:xfrm>
            <a:off x="3803965" y="289656"/>
            <a:ext cx="4962423" cy="4885682"/>
            <a:chOff x="3803965" y="289656"/>
            <a:chExt cx="4962423" cy="4885682"/>
          </a:xfrm>
        </p:grpSpPr>
        <p:grpSp>
          <p:nvGrpSpPr>
            <p:cNvPr id="37" name="Group 36"/>
            <p:cNvGrpSpPr/>
            <p:nvPr/>
          </p:nvGrpSpPr>
          <p:grpSpPr>
            <a:xfrm>
              <a:off x="3803965" y="289656"/>
              <a:ext cx="4962423" cy="4885682"/>
              <a:chOff x="4593118" y="741427"/>
              <a:chExt cx="3426620" cy="3373630"/>
            </a:xfrm>
          </p:grpSpPr>
          <p:sp>
            <p:nvSpPr>
              <p:cNvPr id="27" name="Oval 26"/>
              <p:cNvSpPr/>
              <p:nvPr/>
            </p:nvSpPr>
            <p:spPr>
              <a:xfrm>
                <a:off x="4686934" y="856124"/>
                <a:ext cx="3144551" cy="3144551"/>
              </a:xfrm>
              <a:prstGeom prst="ellipse">
                <a:avLst/>
              </a:prstGeom>
              <a:noFill/>
              <a:ln>
                <a:solidFill>
                  <a:schemeClr val="tx1">
                    <a:alpha val="1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5165815" y="1322260"/>
                <a:ext cx="2211965" cy="2211963"/>
              </a:xfrm>
              <a:prstGeom prst="ellipse">
                <a:avLst/>
              </a:prstGeom>
              <a:noFill/>
              <a:ln>
                <a:solidFill>
                  <a:schemeClr val="tx1">
                    <a:alpha val="1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29" name="Oval 28"/>
              <p:cNvSpPr/>
              <p:nvPr/>
            </p:nvSpPr>
            <p:spPr>
              <a:xfrm>
                <a:off x="5613306" y="1769481"/>
                <a:ext cx="1316981" cy="1316979"/>
              </a:xfrm>
              <a:prstGeom prst="ellipse">
                <a:avLst/>
              </a:prstGeom>
              <a:noFill/>
              <a:ln>
                <a:solidFill>
                  <a:schemeClr val="tx1">
                    <a:alpha val="1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0" name="Freeform 11"/>
              <p:cNvSpPr>
                <a:spLocks/>
              </p:cNvSpPr>
              <p:nvPr/>
            </p:nvSpPr>
            <p:spPr bwMode="auto">
              <a:xfrm>
                <a:off x="5509386" y="1631200"/>
                <a:ext cx="1572006" cy="1598500"/>
              </a:xfrm>
              <a:custGeom>
                <a:avLst/>
                <a:gdLst>
                  <a:gd name="T0" fmla="*/ 147 w 300"/>
                  <a:gd name="T1" fmla="*/ 276 h 305"/>
                  <a:gd name="T2" fmla="*/ 147 w 300"/>
                  <a:gd name="T3" fmla="*/ 277 h 305"/>
                  <a:gd name="T4" fmla="*/ 177 w 300"/>
                  <a:gd name="T5" fmla="*/ 302 h 305"/>
                  <a:gd name="T6" fmla="*/ 300 w 300"/>
                  <a:gd name="T7" fmla="*/ 152 h 305"/>
                  <a:gd name="T8" fmla="*/ 147 w 300"/>
                  <a:gd name="T9" fmla="*/ 0 h 305"/>
                  <a:gd name="T10" fmla="*/ 19 w 300"/>
                  <a:gd name="T11" fmla="*/ 69 h 305"/>
                  <a:gd name="T12" fmla="*/ 0 w 300"/>
                  <a:gd name="T13" fmla="*/ 63 h 305"/>
                  <a:gd name="T14" fmla="*/ 20 w 300"/>
                  <a:gd name="T15" fmla="*/ 152 h 305"/>
                  <a:gd name="T16" fmla="*/ 87 w 300"/>
                  <a:gd name="T17" fmla="*/ 90 h 305"/>
                  <a:gd name="T18" fmla="*/ 71 w 300"/>
                  <a:gd name="T19" fmla="*/ 85 h 305"/>
                  <a:gd name="T20" fmla="*/ 147 w 300"/>
                  <a:gd name="T21" fmla="*/ 51 h 305"/>
                  <a:gd name="T22" fmla="*/ 249 w 300"/>
                  <a:gd name="T23" fmla="*/ 152 h 305"/>
                  <a:gd name="T24" fmla="*/ 168 w 300"/>
                  <a:gd name="T25" fmla="*/ 252 h 305"/>
                  <a:gd name="T26" fmla="*/ 147 w 300"/>
                  <a:gd name="T27" fmla="*/ 276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0" h="305">
                    <a:moveTo>
                      <a:pt x="147" y="276"/>
                    </a:moveTo>
                    <a:cubicBezTo>
                      <a:pt x="147" y="277"/>
                      <a:pt x="147" y="277"/>
                      <a:pt x="147" y="277"/>
                    </a:cubicBezTo>
                    <a:cubicBezTo>
                      <a:pt x="147" y="293"/>
                      <a:pt x="161" y="305"/>
                      <a:pt x="177" y="302"/>
                    </a:cubicBezTo>
                    <a:cubicBezTo>
                      <a:pt x="247" y="288"/>
                      <a:pt x="300" y="226"/>
                      <a:pt x="300" y="152"/>
                    </a:cubicBezTo>
                    <a:cubicBezTo>
                      <a:pt x="300" y="68"/>
                      <a:pt x="231" y="0"/>
                      <a:pt x="147" y="0"/>
                    </a:cubicBezTo>
                    <a:cubicBezTo>
                      <a:pt x="96" y="0"/>
                      <a:pt x="47" y="26"/>
                      <a:pt x="19" y="6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20" y="152"/>
                      <a:pt x="20" y="152"/>
                      <a:pt x="20" y="152"/>
                    </a:cubicBezTo>
                    <a:cubicBezTo>
                      <a:pt x="87" y="90"/>
                      <a:pt x="87" y="90"/>
                      <a:pt x="87" y="90"/>
                    </a:cubicBezTo>
                    <a:cubicBezTo>
                      <a:pt x="71" y="85"/>
                      <a:pt x="71" y="85"/>
                      <a:pt x="71" y="85"/>
                    </a:cubicBezTo>
                    <a:cubicBezTo>
                      <a:pt x="90" y="63"/>
                      <a:pt x="118" y="51"/>
                      <a:pt x="147" y="51"/>
                    </a:cubicBezTo>
                    <a:cubicBezTo>
                      <a:pt x="203" y="51"/>
                      <a:pt x="249" y="96"/>
                      <a:pt x="249" y="152"/>
                    </a:cubicBezTo>
                    <a:cubicBezTo>
                      <a:pt x="249" y="201"/>
                      <a:pt x="214" y="242"/>
                      <a:pt x="168" y="252"/>
                    </a:cubicBezTo>
                    <a:cubicBezTo>
                      <a:pt x="156" y="254"/>
                      <a:pt x="147" y="264"/>
                      <a:pt x="147" y="276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1" name="Freeform 12"/>
              <p:cNvSpPr>
                <a:spLocks/>
              </p:cNvSpPr>
              <p:nvPr/>
            </p:nvSpPr>
            <p:spPr bwMode="auto">
              <a:xfrm>
                <a:off x="5010406" y="1180794"/>
                <a:ext cx="2510352" cy="2514768"/>
              </a:xfrm>
              <a:custGeom>
                <a:avLst/>
                <a:gdLst>
                  <a:gd name="T0" fmla="*/ 5 w 479"/>
                  <a:gd name="T1" fmla="*/ 227 h 480"/>
                  <a:gd name="T2" fmla="*/ 160 w 479"/>
                  <a:gd name="T3" fmla="*/ 461 h 480"/>
                  <a:gd name="T4" fmla="*/ 156 w 479"/>
                  <a:gd name="T5" fmla="*/ 480 h 480"/>
                  <a:gd name="T6" fmla="*/ 242 w 479"/>
                  <a:gd name="T7" fmla="*/ 450 h 480"/>
                  <a:gd name="T8" fmla="*/ 173 w 479"/>
                  <a:gd name="T9" fmla="*/ 391 h 480"/>
                  <a:gd name="T10" fmla="*/ 169 w 479"/>
                  <a:gd name="T11" fmla="*/ 410 h 480"/>
                  <a:gd name="T12" fmla="*/ 56 w 479"/>
                  <a:gd name="T13" fmla="*/ 224 h 480"/>
                  <a:gd name="T14" fmla="*/ 236 w 479"/>
                  <a:gd name="T15" fmla="*/ 52 h 480"/>
                  <a:gd name="T16" fmla="*/ 427 w 479"/>
                  <a:gd name="T17" fmla="*/ 216 h 480"/>
                  <a:gd name="T18" fmla="*/ 452 w 479"/>
                  <a:gd name="T19" fmla="*/ 238 h 480"/>
                  <a:gd name="T20" fmla="*/ 453 w 479"/>
                  <a:gd name="T21" fmla="*/ 238 h 480"/>
                  <a:gd name="T22" fmla="*/ 478 w 479"/>
                  <a:gd name="T23" fmla="*/ 210 h 480"/>
                  <a:gd name="T24" fmla="*/ 240 w 479"/>
                  <a:gd name="T25" fmla="*/ 1 h 480"/>
                  <a:gd name="T26" fmla="*/ 5 w 479"/>
                  <a:gd name="T27" fmla="*/ 227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79" h="480">
                    <a:moveTo>
                      <a:pt x="5" y="227"/>
                    </a:moveTo>
                    <a:cubicBezTo>
                      <a:pt x="0" y="331"/>
                      <a:pt x="63" y="425"/>
                      <a:pt x="160" y="461"/>
                    </a:cubicBezTo>
                    <a:cubicBezTo>
                      <a:pt x="156" y="480"/>
                      <a:pt x="156" y="480"/>
                      <a:pt x="156" y="480"/>
                    </a:cubicBezTo>
                    <a:cubicBezTo>
                      <a:pt x="242" y="450"/>
                      <a:pt x="242" y="450"/>
                      <a:pt x="242" y="450"/>
                    </a:cubicBezTo>
                    <a:cubicBezTo>
                      <a:pt x="173" y="391"/>
                      <a:pt x="173" y="391"/>
                      <a:pt x="173" y="391"/>
                    </a:cubicBezTo>
                    <a:cubicBezTo>
                      <a:pt x="169" y="410"/>
                      <a:pt x="169" y="410"/>
                      <a:pt x="169" y="410"/>
                    </a:cubicBezTo>
                    <a:cubicBezTo>
                      <a:pt x="97" y="379"/>
                      <a:pt x="50" y="305"/>
                      <a:pt x="56" y="224"/>
                    </a:cubicBezTo>
                    <a:cubicBezTo>
                      <a:pt x="64" y="130"/>
                      <a:pt x="142" y="55"/>
                      <a:pt x="236" y="52"/>
                    </a:cubicBezTo>
                    <a:cubicBezTo>
                      <a:pt x="334" y="49"/>
                      <a:pt x="416" y="122"/>
                      <a:pt x="427" y="216"/>
                    </a:cubicBezTo>
                    <a:cubicBezTo>
                      <a:pt x="429" y="229"/>
                      <a:pt x="439" y="238"/>
                      <a:pt x="452" y="238"/>
                    </a:cubicBezTo>
                    <a:cubicBezTo>
                      <a:pt x="453" y="238"/>
                      <a:pt x="453" y="238"/>
                      <a:pt x="453" y="238"/>
                    </a:cubicBezTo>
                    <a:cubicBezTo>
                      <a:pt x="468" y="238"/>
                      <a:pt x="479" y="225"/>
                      <a:pt x="478" y="210"/>
                    </a:cubicBezTo>
                    <a:cubicBezTo>
                      <a:pt x="463" y="92"/>
                      <a:pt x="362" y="0"/>
                      <a:pt x="240" y="1"/>
                    </a:cubicBezTo>
                    <a:cubicBezTo>
                      <a:pt x="116" y="2"/>
                      <a:pt x="11" y="102"/>
                      <a:pt x="5" y="22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2" name="Freeform 13"/>
              <p:cNvSpPr>
                <a:spLocks/>
              </p:cNvSpPr>
              <p:nvPr/>
            </p:nvSpPr>
            <p:spPr bwMode="auto">
              <a:xfrm>
                <a:off x="4593118" y="741427"/>
                <a:ext cx="3426620" cy="3373630"/>
              </a:xfrm>
              <a:custGeom>
                <a:avLst/>
                <a:gdLst>
                  <a:gd name="T0" fmla="*/ 654 w 654"/>
                  <a:gd name="T1" fmla="*/ 406 h 644"/>
                  <a:gd name="T2" fmla="*/ 619 w 654"/>
                  <a:gd name="T3" fmla="*/ 322 h 644"/>
                  <a:gd name="T4" fmla="*/ 563 w 654"/>
                  <a:gd name="T5" fmla="*/ 395 h 644"/>
                  <a:gd name="T6" fmla="*/ 583 w 654"/>
                  <a:gd name="T7" fmla="*/ 397 h 644"/>
                  <a:gd name="T8" fmla="*/ 322 w 654"/>
                  <a:gd name="T9" fmla="*/ 593 h 644"/>
                  <a:gd name="T10" fmla="*/ 51 w 654"/>
                  <a:gd name="T11" fmla="*/ 322 h 644"/>
                  <a:gd name="T12" fmla="*/ 299 w 654"/>
                  <a:gd name="T13" fmla="*/ 52 h 644"/>
                  <a:gd name="T14" fmla="*/ 322 w 654"/>
                  <a:gd name="T15" fmla="*/ 27 h 644"/>
                  <a:gd name="T16" fmla="*/ 322 w 654"/>
                  <a:gd name="T17" fmla="*/ 27 h 644"/>
                  <a:gd name="T18" fmla="*/ 295 w 654"/>
                  <a:gd name="T19" fmla="*/ 2 h 644"/>
                  <a:gd name="T20" fmla="*/ 0 w 654"/>
                  <a:gd name="T21" fmla="*/ 322 h 644"/>
                  <a:gd name="T22" fmla="*/ 322 w 654"/>
                  <a:gd name="T23" fmla="*/ 644 h 644"/>
                  <a:gd name="T24" fmla="*/ 525 w 654"/>
                  <a:gd name="T25" fmla="*/ 572 h 644"/>
                  <a:gd name="T26" fmla="*/ 633 w 654"/>
                  <a:gd name="T27" fmla="*/ 404 h 644"/>
                  <a:gd name="T28" fmla="*/ 654 w 654"/>
                  <a:gd name="T29" fmla="*/ 406 h 6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54" h="644">
                    <a:moveTo>
                      <a:pt x="654" y="406"/>
                    </a:moveTo>
                    <a:cubicBezTo>
                      <a:pt x="619" y="322"/>
                      <a:pt x="619" y="322"/>
                      <a:pt x="619" y="322"/>
                    </a:cubicBezTo>
                    <a:cubicBezTo>
                      <a:pt x="563" y="395"/>
                      <a:pt x="563" y="395"/>
                      <a:pt x="563" y="395"/>
                    </a:cubicBezTo>
                    <a:cubicBezTo>
                      <a:pt x="583" y="397"/>
                      <a:pt x="583" y="397"/>
                      <a:pt x="583" y="397"/>
                    </a:cubicBezTo>
                    <a:cubicBezTo>
                      <a:pt x="550" y="512"/>
                      <a:pt x="443" y="593"/>
                      <a:pt x="322" y="593"/>
                    </a:cubicBezTo>
                    <a:cubicBezTo>
                      <a:pt x="173" y="593"/>
                      <a:pt x="51" y="472"/>
                      <a:pt x="51" y="322"/>
                    </a:cubicBezTo>
                    <a:cubicBezTo>
                      <a:pt x="51" y="181"/>
                      <a:pt x="161" y="64"/>
                      <a:pt x="299" y="52"/>
                    </a:cubicBezTo>
                    <a:cubicBezTo>
                      <a:pt x="312" y="51"/>
                      <a:pt x="322" y="40"/>
                      <a:pt x="322" y="27"/>
                    </a:cubicBezTo>
                    <a:cubicBezTo>
                      <a:pt x="322" y="27"/>
                      <a:pt x="322" y="27"/>
                      <a:pt x="322" y="27"/>
                    </a:cubicBezTo>
                    <a:cubicBezTo>
                      <a:pt x="322" y="12"/>
                      <a:pt x="310" y="0"/>
                      <a:pt x="295" y="2"/>
                    </a:cubicBezTo>
                    <a:cubicBezTo>
                      <a:pt x="130" y="15"/>
                      <a:pt x="0" y="154"/>
                      <a:pt x="0" y="322"/>
                    </a:cubicBezTo>
                    <a:cubicBezTo>
                      <a:pt x="0" y="500"/>
                      <a:pt x="145" y="644"/>
                      <a:pt x="322" y="644"/>
                    </a:cubicBezTo>
                    <a:cubicBezTo>
                      <a:pt x="396" y="644"/>
                      <a:pt x="468" y="618"/>
                      <a:pt x="525" y="572"/>
                    </a:cubicBezTo>
                    <a:cubicBezTo>
                      <a:pt x="578" y="529"/>
                      <a:pt x="616" y="470"/>
                      <a:pt x="633" y="404"/>
                    </a:cubicBezTo>
                    <a:lnTo>
                      <a:pt x="654" y="40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 rot="16200000">
                <a:off x="5177648" y="1349154"/>
                <a:ext cx="2178046" cy="2178046"/>
              </a:xfrm>
              <a:prstGeom prst="rect">
                <a:avLst/>
              </a:prstGeom>
              <a:noFill/>
            </p:spPr>
            <p:txBody>
              <a:bodyPr wrap="none" rtlCol="0">
                <a:prstTxWarp prst="textArchUp">
                  <a:avLst/>
                </a:prstTxWarp>
                <a:spAutoFit/>
              </a:bodyPr>
              <a:lstStyle/>
              <a:p>
                <a:pPr algn="ctr"/>
                <a:r>
                  <a:rPr lang="en-US" sz="1467" dirty="0" err="1" smtClean="0">
                    <a:solidFill>
                      <a:schemeClr val="bg1"/>
                    </a:solidFill>
                    <a:latin typeface="Source Sans Pro" charset="0"/>
                  </a:rPr>
                  <a:t>Lorem</a:t>
                </a:r>
                <a:r>
                  <a:rPr lang="en-US" sz="1467" dirty="0" smtClean="0">
                    <a:solidFill>
                      <a:schemeClr val="bg1"/>
                    </a:solidFill>
                    <a:latin typeface="Source Sans Pro" charset="0"/>
                  </a:rPr>
                  <a:t> </a:t>
                </a:r>
                <a:r>
                  <a:rPr lang="en-US" sz="1467" dirty="0">
                    <a:solidFill>
                      <a:schemeClr val="bg1"/>
                    </a:solidFill>
                    <a:latin typeface="Source Sans Pro" charset="0"/>
                  </a:rPr>
                  <a:t>ipsum dolor sit </a:t>
                </a:r>
                <a:r>
                  <a:rPr lang="en-US" sz="1467" dirty="0" smtClean="0">
                    <a:solidFill>
                      <a:schemeClr val="bg1"/>
                    </a:solidFill>
                    <a:latin typeface="Source Sans Pro" charset="0"/>
                  </a:rPr>
                  <a:t> 02</a:t>
                </a:r>
                <a:endParaRPr lang="en-US" sz="1467" dirty="0">
                  <a:solidFill>
                    <a:schemeClr val="bg1"/>
                  </a:solidFill>
                  <a:latin typeface="Source Sans Pro" charset="0"/>
                </a:endParaRPr>
              </a:p>
            </p:txBody>
          </p:sp>
          <p:sp>
            <p:nvSpPr>
              <p:cNvPr id="34" name="TextBox 33"/>
              <p:cNvSpPr txBox="1"/>
              <p:nvPr/>
            </p:nvSpPr>
            <p:spPr>
              <a:xfrm rot="2700000">
                <a:off x="5599931" y="1761232"/>
                <a:ext cx="1333478" cy="1333476"/>
              </a:xfrm>
              <a:prstGeom prst="rect">
                <a:avLst/>
              </a:prstGeom>
              <a:noFill/>
            </p:spPr>
            <p:txBody>
              <a:bodyPr wrap="none" rtlCol="0">
                <a:prstTxWarp prst="textArchUp">
                  <a:avLst/>
                </a:prstTxWarp>
                <a:spAutoFit/>
              </a:bodyPr>
              <a:lstStyle/>
              <a:p>
                <a:pPr algn="ctr"/>
                <a:r>
                  <a:rPr lang="en-US" sz="1467" dirty="0" smtClean="0">
                    <a:solidFill>
                      <a:schemeClr val="bg1"/>
                    </a:solidFill>
                    <a:latin typeface="Source Sans Pro" charset="0"/>
                  </a:rPr>
                  <a:t>03 </a:t>
                </a:r>
                <a:r>
                  <a:rPr lang="en-US" sz="1467" dirty="0" err="1" smtClean="0">
                    <a:solidFill>
                      <a:schemeClr val="bg1"/>
                    </a:solidFill>
                    <a:latin typeface="Source Sans Pro" charset="0"/>
                  </a:rPr>
                  <a:t>Lorem</a:t>
                </a:r>
                <a:r>
                  <a:rPr lang="en-US" sz="1467" dirty="0" smtClean="0">
                    <a:solidFill>
                      <a:schemeClr val="bg1"/>
                    </a:solidFill>
                    <a:latin typeface="Source Sans Pro" charset="0"/>
                  </a:rPr>
                  <a:t> </a:t>
                </a:r>
                <a:r>
                  <a:rPr lang="en-US" sz="1467" dirty="0">
                    <a:solidFill>
                      <a:schemeClr val="bg1"/>
                    </a:solidFill>
                    <a:latin typeface="Source Sans Pro" charset="0"/>
                  </a:rPr>
                  <a:t>ipsum dolor sit </a:t>
                </a:r>
              </a:p>
            </p:txBody>
          </p:sp>
          <p:sp>
            <p:nvSpPr>
              <p:cNvPr id="36" name="TextBox 35"/>
              <p:cNvSpPr txBox="1"/>
              <p:nvPr/>
            </p:nvSpPr>
            <p:spPr>
              <a:xfrm rot="18900000">
                <a:off x="4735226" y="882038"/>
                <a:ext cx="3218222" cy="3218222"/>
              </a:xfrm>
              <a:prstGeom prst="rect">
                <a:avLst/>
              </a:prstGeom>
              <a:noFill/>
            </p:spPr>
            <p:txBody>
              <a:bodyPr wrap="none" rtlCol="0">
                <a:prstTxWarp prst="textArchUp">
                  <a:avLst/>
                </a:prstTxWarp>
                <a:spAutoFit/>
              </a:bodyPr>
              <a:lstStyle/>
              <a:p>
                <a:pPr algn="ctr"/>
                <a:r>
                  <a:rPr lang="en-US" sz="1467" dirty="0" smtClean="0">
                    <a:solidFill>
                      <a:schemeClr val="bg1"/>
                    </a:solidFill>
                    <a:latin typeface="Source Sans Pro" charset="0"/>
                  </a:rPr>
                  <a:t>01 </a:t>
                </a:r>
                <a:r>
                  <a:rPr lang="en-US" sz="1467" dirty="0" err="1" smtClean="0">
                    <a:solidFill>
                      <a:schemeClr val="bg1"/>
                    </a:solidFill>
                    <a:latin typeface="Source Sans Pro" charset="0"/>
                  </a:rPr>
                  <a:t>Lorem</a:t>
                </a:r>
                <a:r>
                  <a:rPr lang="en-US" sz="1467" dirty="0" smtClean="0">
                    <a:solidFill>
                      <a:schemeClr val="bg1"/>
                    </a:solidFill>
                    <a:latin typeface="Source Sans Pro" charset="0"/>
                  </a:rPr>
                  <a:t> </a:t>
                </a:r>
                <a:r>
                  <a:rPr lang="en-US" sz="1467" dirty="0">
                    <a:solidFill>
                      <a:schemeClr val="bg1"/>
                    </a:solidFill>
                    <a:latin typeface="Source Sans Pro" charset="0"/>
                  </a:rPr>
                  <a:t>ipsum dolor sit </a:t>
                </a:r>
              </a:p>
            </p:txBody>
          </p:sp>
        </p:grpSp>
        <p:sp>
          <p:nvSpPr>
            <p:cNvPr id="24" name="Rectangle 23"/>
            <p:cNvSpPr/>
            <p:nvPr/>
          </p:nvSpPr>
          <p:spPr>
            <a:xfrm>
              <a:off x="5701841" y="2402174"/>
              <a:ext cx="1132500" cy="797782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3200" dirty="0">
                  <a:latin typeface="Bebas Neue" charset="0"/>
                  <a:ea typeface="Bebas Neue" charset="0"/>
                  <a:cs typeface="Bebas Neue" charset="0"/>
                </a:rPr>
                <a:t>Core </a:t>
              </a:r>
              <a:r>
                <a:rPr lang="en-US" sz="3200" dirty="0" smtClean="0">
                  <a:latin typeface="Bebas Neue" charset="0"/>
                  <a:ea typeface="Bebas Neue" charset="0"/>
                  <a:cs typeface="Bebas Neue" charset="0"/>
                </a:rPr>
                <a:t>Value</a:t>
              </a:r>
              <a:endParaRPr lang="en-US" sz="20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sp>
        <p:nvSpPr>
          <p:cNvPr id="55" name="Rectangle 54"/>
          <p:cNvSpPr/>
          <p:nvPr/>
        </p:nvSpPr>
        <p:spPr>
          <a:xfrm>
            <a:off x="976717" y="1474228"/>
            <a:ext cx="2516141" cy="2766911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3600" dirty="0" smtClean="0">
                <a:latin typeface="Bebas Neue" charset="0"/>
                <a:ea typeface="Bebas Neue" charset="0"/>
                <a:cs typeface="Bebas Neue" charset="0"/>
              </a:rPr>
              <a:t>Vision</a:t>
            </a:r>
            <a:endParaRPr lang="en-US" sz="3600" dirty="0">
              <a:latin typeface="Bebas Neue" charset="0"/>
              <a:ea typeface="Bebas Neue" charset="0"/>
              <a:cs typeface="Bebas Neue" charset="0"/>
            </a:endParaRPr>
          </a:p>
          <a:p>
            <a:pPr>
              <a:lnSpc>
                <a:spcPct val="120000"/>
              </a:lnSpc>
            </a:pPr>
            <a:r>
              <a:rPr lang="en-US" sz="1200" dirty="0">
                <a:latin typeface="Source Sans Pro" charset="0"/>
              </a:rPr>
              <a:t>is to replace the Lorem Ipsum text with whatever text you prefer. Lorem ipsum is placeholder text. In fact, I think </a:t>
            </a:r>
            <a:r>
              <a:rPr lang="en-US" sz="1200" dirty="0" smtClean="0">
                <a:latin typeface="Source Sans Pro" charset="0"/>
              </a:rPr>
              <a:t>it.</a:t>
            </a:r>
          </a:p>
          <a:p>
            <a:pPr>
              <a:lnSpc>
                <a:spcPct val="120000"/>
              </a:lnSpc>
            </a:pPr>
            <a:endParaRPr lang="en-US" sz="1200" dirty="0">
              <a:latin typeface="Source Sans Pro" charset="0"/>
            </a:endParaRPr>
          </a:p>
          <a:p>
            <a:pPr>
              <a:lnSpc>
                <a:spcPct val="120000"/>
              </a:lnSpc>
            </a:pPr>
            <a:r>
              <a:rPr lang="en-US" sz="1200" dirty="0">
                <a:latin typeface="Source Sans Pro" charset="0"/>
              </a:rPr>
              <a:t>is to replace the </a:t>
            </a:r>
            <a:r>
              <a:rPr lang="en-US" sz="1200" dirty="0" err="1">
                <a:latin typeface="Source Sans Pro" charset="0"/>
              </a:rPr>
              <a:t>Lorem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Ipsum</a:t>
            </a:r>
            <a:r>
              <a:rPr lang="en-US" sz="1200" dirty="0">
                <a:latin typeface="Source Sans Pro" charset="0"/>
              </a:rPr>
              <a:t> text with whatever text you prefer. </a:t>
            </a:r>
            <a:r>
              <a:rPr lang="en-US" sz="1200" dirty="0" err="1">
                <a:latin typeface="Source Sans Pro" charset="0"/>
              </a:rPr>
              <a:t>Lorem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ipsum</a:t>
            </a:r>
            <a:r>
              <a:rPr lang="en-US" sz="1200" dirty="0">
                <a:latin typeface="Source Sans Pro" charset="0"/>
              </a:rPr>
              <a:t> is placeholder text. In fact, I think it</a:t>
            </a:r>
            <a:r>
              <a:rPr lang="en-US" sz="1200" dirty="0" smtClean="0">
                <a:latin typeface="Source Sans Pro" charset="0"/>
              </a:rPr>
              <a:t>.</a:t>
            </a:r>
            <a:endParaRPr lang="en-US" sz="1200" dirty="0">
              <a:latin typeface="Source Sans Pro" charset="0"/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8783524" y="1474228"/>
            <a:ext cx="2490153" cy="2766911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3600" dirty="0" smtClean="0">
                <a:latin typeface="Bebas Neue" charset="0"/>
                <a:ea typeface="Bebas Neue" charset="0"/>
                <a:cs typeface="Bebas Neue" charset="0"/>
              </a:rPr>
              <a:t>Mission</a:t>
            </a:r>
            <a:endParaRPr lang="en-US" sz="3600" dirty="0">
              <a:latin typeface="Bebas Neue" charset="0"/>
              <a:ea typeface="Bebas Neue" charset="0"/>
              <a:cs typeface="Bebas Neue" charset="0"/>
            </a:endParaRPr>
          </a:p>
          <a:p>
            <a:pPr algn="r">
              <a:lnSpc>
                <a:spcPct val="120000"/>
              </a:lnSpc>
            </a:pPr>
            <a:r>
              <a:rPr lang="en-US" sz="1200" dirty="0">
                <a:latin typeface="Source Sans Pro" charset="0"/>
              </a:rPr>
              <a:t>is to replace the Lorem Ipsum text with whatever text you prefer. Lorem ipsum is placeholder text. In fact, I think </a:t>
            </a:r>
            <a:r>
              <a:rPr lang="en-US" sz="1200" dirty="0" smtClean="0">
                <a:latin typeface="Source Sans Pro" charset="0"/>
              </a:rPr>
              <a:t>it.</a:t>
            </a:r>
          </a:p>
          <a:p>
            <a:pPr algn="r">
              <a:lnSpc>
                <a:spcPct val="120000"/>
              </a:lnSpc>
            </a:pPr>
            <a:endParaRPr lang="en-US" sz="1200" dirty="0">
              <a:latin typeface="Source Sans Pro" charset="0"/>
            </a:endParaRPr>
          </a:p>
          <a:p>
            <a:pPr algn="r">
              <a:lnSpc>
                <a:spcPct val="120000"/>
              </a:lnSpc>
            </a:pPr>
            <a:r>
              <a:rPr lang="en-US" sz="1200" dirty="0">
                <a:latin typeface="Source Sans Pro" charset="0"/>
              </a:rPr>
              <a:t>is to replace the </a:t>
            </a:r>
            <a:r>
              <a:rPr lang="en-US" sz="1200" dirty="0" err="1">
                <a:latin typeface="Source Sans Pro" charset="0"/>
              </a:rPr>
              <a:t>Lorem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Ipsum</a:t>
            </a:r>
            <a:r>
              <a:rPr lang="en-US" sz="1200" dirty="0">
                <a:latin typeface="Source Sans Pro" charset="0"/>
              </a:rPr>
              <a:t> text with whatever text you prefer. </a:t>
            </a:r>
            <a:r>
              <a:rPr lang="en-US" sz="1200" dirty="0" err="1">
                <a:latin typeface="Source Sans Pro" charset="0"/>
              </a:rPr>
              <a:t>Lorem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ipsum</a:t>
            </a:r>
            <a:r>
              <a:rPr lang="en-US" sz="1200" dirty="0">
                <a:latin typeface="Source Sans Pro" charset="0"/>
              </a:rPr>
              <a:t> is placeholder text. In fact, I think it</a:t>
            </a:r>
            <a:r>
              <a:rPr lang="en-US" sz="1200" dirty="0" smtClean="0">
                <a:latin typeface="Source Sans Pro" charset="0"/>
              </a:rPr>
              <a:t>.</a:t>
            </a:r>
            <a:endParaRPr lang="en-US" sz="1200" dirty="0">
              <a:latin typeface="Source Sans Pro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754393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1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7" dur="125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2" decel="8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10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8" decel="8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nodeType="withEffect" p14:presetBounceEnd="6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8" dur="10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9" dur="10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5" grpId="0"/>
          <p:bldP spid="5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1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7" dur="125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2" decel="8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10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8" decel="8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5" grpId="0"/>
          <p:bldP spid="56" grpId="0"/>
        </p:bldLst>
      </p:timing>
    </mc:Fallback>
  </mc:AlternateContent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/>
        </p:nvGrpSpPr>
        <p:grpSpPr>
          <a:xfrm>
            <a:off x="4234589" y="713620"/>
            <a:ext cx="4101176" cy="4037754"/>
            <a:chOff x="4234589" y="713620"/>
            <a:chExt cx="4101176" cy="4037754"/>
          </a:xfrm>
        </p:grpSpPr>
        <p:grpSp>
          <p:nvGrpSpPr>
            <p:cNvPr id="2" name="Group 1"/>
            <p:cNvGrpSpPr/>
            <p:nvPr/>
          </p:nvGrpSpPr>
          <p:grpSpPr>
            <a:xfrm>
              <a:off x="4234589" y="713620"/>
              <a:ext cx="4101176" cy="4037754"/>
              <a:chOff x="3803965" y="289656"/>
              <a:chExt cx="4962423" cy="4885682"/>
            </a:xfrm>
          </p:grpSpPr>
          <p:sp>
            <p:nvSpPr>
              <p:cNvPr id="27" name="Oval 26"/>
              <p:cNvSpPr/>
              <p:nvPr/>
            </p:nvSpPr>
            <p:spPr>
              <a:xfrm>
                <a:off x="3939829" y="455760"/>
                <a:ext cx="4553931" cy="4553930"/>
              </a:xfrm>
              <a:prstGeom prst="ellipse">
                <a:avLst/>
              </a:prstGeom>
              <a:noFill/>
              <a:ln>
                <a:solidFill>
                  <a:schemeClr val="tx1">
                    <a:alpha val="1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4633343" y="1130817"/>
                <a:ext cx="3203362" cy="3203359"/>
              </a:xfrm>
              <a:prstGeom prst="ellipse">
                <a:avLst/>
              </a:prstGeom>
              <a:noFill/>
              <a:ln>
                <a:solidFill>
                  <a:schemeClr val="tx1">
                    <a:alpha val="1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1" name="Freeform 12"/>
              <p:cNvSpPr>
                <a:spLocks/>
              </p:cNvSpPr>
              <p:nvPr/>
            </p:nvSpPr>
            <p:spPr bwMode="auto">
              <a:xfrm>
                <a:off x="4408280" y="925946"/>
                <a:ext cx="3635486" cy="3641880"/>
              </a:xfrm>
              <a:custGeom>
                <a:avLst/>
                <a:gdLst>
                  <a:gd name="T0" fmla="*/ 5 w 479"/>
                  <a:gd name="T1" fmla="*/ 227 h 480"/>
                  <a:gd name="T2" fmla="*/ 160 w 479"/>
                  <a:gd name="T3" fmla="*/ 461 h 480"/>
                  <a:gd name="T4" fmla="*/ 156 w 479"/>
                  <a:gd name="T5" fmla="*/ 480 h 480"/>
                  <a:gd name="T6" fmla="*/ 242 w 479"/>
                  <a:gd name="T7" fmla="*/ 450 h 480"/>
                  <a:gd name="T8" fmla="*/ 173 w 479"/>
                  <a:gd name="T9" fmla="*/ 391 h 480"/>
                  <a:gd name="T10" fmla="*/ 169 w 479"/>
                  <a:gd name="T11" fmla="*/ 410 h 480"/>
                  <a:gd name="T12" fmla="*/ 56 w 479"/>
                  <a:gd name="T13" fmla="*/ 224 h 480"/>
                  <a:gd name="T14" fmla="*/ 236 w 479"/>
                  <a:gd name="T15" fmla="*/ 52 h 480"/>
                  <a:gd name="T16" fmla="*/ 427 w 479"/>
                  <a:gd name="T17" fmla="*/ 216 h 480"/>
                  <a:gd name="T18" fmla="*/ 452 w 479"/>
                  <a:gd name="T19" fmla="*/ 238 h 480"/>
                  <a:gd name="T20" fmla="*/ 453 w 479"/>
                  <a:gd name="T21" fmla="*/ 238 h 480"/>
                  <a:gd name="T22" fmla="*/ 478 w 479"/>
                  <a:gd name="T23" fmla="*/ 210 h 480"/>
                  <a:gd name="T24" fmla="*/ 240 w 479"/>
                  <a:gd name="T25" fmla="*/ 1 h 480"/>
                  <a:gd name="T26" fmla="*/ 5 w 479"/>
                  <a:gd name="T27" fmla="*/ 227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79" h="480">
                    <a:moveTo>
                      <a:pt x="5" y="227"/>
                    </a:moveTo>
                    <a:cubicBezTo>
                      <a:pt x="0" y="331"/>
                      <a:pt x="63" y="425"/>
                      <a:pt x="160" y="461"/>
                    </a:cubicBezTo>
                    <a:cubicBezTo>
                      <a:pt x="156" y="480"/>
                      <a:pt x="156" y="480"/>
                      <a:pt x="156" y="480"/>
                    </a:cubicBezTo>
                    <a:cubicBezTo>
                      <a:pt x="242" y="450"/>
                      <a:pt x="242" y="450"/>
                      <a:pt x="242" y="450"/>
                    </a:cubicBezTo>
                    <a:cubicBezTo>
                      <a:pt x="173" y="391"/>
                      <a:pt x="173" y="391"/>
                      <a:pt x="173" y="391"/>
                    </a:cubicBezTo>
                    <a:cubicBezTo>
                      <a:pt x="169" y="410"/>
                      <a:pt x="169" y="410"/>
                      <a:pt x="169" y="410"/>
                    </a:cubicBezTo>
                    <a:cubicBezTo>
                      <a:pt x="97" y="379"/>
                      <a:pt x="50" y="305"/>
                      <a:pt x="56" y="224"/>
                    </a:cubicBezTo>
                    <a:cubicBezTo>
                      <a:pt x="64" y="130"/>
                      <a:pt x="142" y="55"/>
                      <a:pt x="236" y="52"/>
                    </a:cubicBezTo>
                    <a:cubicBezTo>
                      <a:pt x="334" y="49"/>
                      <a:pt x="416" y="122"/>
                      <a:pt x="427" y="216"/>
                    </a:cubicBezTo>
                    <a:cubicBezTo>
                      <a:pt x="429" y="229"/>
                      <a:pt x="439" y="238"/>
                      <a:pt x="452" y="238"/>
                    </a:cubicBezTo>
                    <a:cubicBezTo>
                      <a:pt x="453" y="238"/>
                      <a:pt x="453" y="238"/>
                      <a:pt x="453" y="238"/>
                    </a:cubicBezTo>
                    <a:cubicBezTo>
                      <a:pt x="468" y="238"/>
                      <a:pt x="479" y="225"/>
                      <a:pt x="478" y="210"/>
                    </a:cubicBezTo>
                    <a:cubicBezTo>
                      <a:pt x="463" y="92"/>
                      <a:pt x="362" y="0"/>
                      <a:pt x="240" y="1"/>
                    </a:cubicBezTo>
                    <a:cubicBezTo>
                      <a:pt x="116" y="2"/>
                      <a:pt x="11" y="102"/>
                      <a:pt x="5" y="22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2" name="Freeform 13"/>
              <p:cNvSpPr>
                <a:spLocks/>
              </p:cNvSpPr>
              <p:nvPr/>
            </p:nvSpPr>
            <p:spPr bwMode="auto">
              <a:xfrm>
                <a:off x="3803965" y="289656"/>
                <a:ext cx="4962423" cy="4885682"/>
              </a:xfrm>
              <a:custGeom>
                <a:avLst/>
                <a:gdLst>
                  <a:gd name="T0" fmla="*/ 654 w 654"/>
                  <a:gd name="T1" fmla="*/ 406 h 644"/>
                  <a:gd name="T2" fmla="*/ 619 w 654"/>
                  <a:gd name="T3" fmla="*/ 322 h 644"/>
                  <a:gd name="T4" fmla="*/ 563 w 654"/>
                  <a:gd name="T5" fmla="*/ 395 h 644"/>
                  <a:gd name="T6" fmla="*/ 583 w 654"/>
                  <a:gd name="T7" fmla="*/ 397 h 644"/>
                  <a:gd name="T8" fmla="*/ 322 w 654"/>
                  <a:gd name="T9" fmla="*/ 593 h 644"/>
                  <a:gd name="T10" fmla="*/ 51 w 654"/>
                  <a:gd name="T11" fmla="*/ 322 h 644"/>
                  <a:gd name="T12" fmla="*/ 299 w 654"/>
                  <a:gd name="T13" fmla="*/ 52 h 644"/>
                  <a:gd name="T14" fmla="*/ 322 w 654"/>
                  <a:gd name="T15" fmla="*/ 27 h 644"/>
                  <a:gd name="T16" fmla="*/ 322 w 654"/>
                  <a:gd name="T17" fmla="*/ 27 h 644"/>
                  <a:gd name="T18" fmla="*/ 295 w 654"/>
                  <a:gd name="T19" fmla="*/ 2 h 644"/>
                  <a:gd name="T20" fmla="*/ 0 w 654"/>
                  <a:gd name="T21" fmla="*/ 322 h 644"/>
                  <a:gd name="T22" fmla="*/ 322 w 654"/>
                  <a:gd name="T23" fmla="*/ 644 h 644"/>
                  <a:gd name="T24" fmla="*/ 525 w 654"/>
                  <a:gd name="T25" fmla="*/ 572 h 644"/>
                  <a:gd name="T26" fmla="*/ 633 w 654"/>
                  <a:gd name="T27" fmla="*/ 404 h 644"/>
                  <a:gd name="T28" fmla="*/ 654 w 654"/>
                  <a:gd name="T29" fmla="*/ 406 h 6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54" h="644">
                    <a:moveTo>
                      <a:pt x="654" y="406"/>
                    </a:moveTo>
                    <a:cubicBezTo>
                      <a:pt x="619" y="322"/>
                      <a:pt x="619" y="322"/>
                      <a:pt x="619" y="322"/>
                    </a:cubicBezTo>
                    <a:cubicBezTo>
                      <a:pt x="563" y="395"/>
                      <a:pt x="563" y="395"/>
                      <a:pt x="563" y="395"/>
                    </a:cubicBezTo>
                    <a:cubicBezTo>
                      <a:pt x="583" y="397"/>
                      <a:pt x="583" y="397"/>
                      <a:pt x="583" y="397"/>
                    </a:cubicBezTo>
                    <a:cubicBezTo>
                      <a:pt x="550" y="512"/>
                      <a:pt x="443" y="593"/>
                      <a:pt x="322" y="593"/>
                    </a:cubicBezTo>
                    <a:cubicBezTo>
                      <a:pt x="173" y="593"/>
                      <a:pt x="51" y="472"/>
                      <a:pt x="51" y="322"/>
                    </a:cubicBezTo>
                    <a:cubicBezTo>
                      <a:pt x="51" y="181"/>
                      <a:pt x="161" y="64"/>
                      <a:pt x="299" y="52"/>
                    </a:cubicBezTo>
                    <a:cubicBezTo>
                      <a:pt x="312" y="51"/>
                      <a:pt x="322" y="40"/>
                      <a:pt x="322" y="27"/>
                    </a:cubicBezTo>
                    <a:cubicBezTo>
                      <a:pt x="322" y="27"/>
                      <a:pt x="322" y="27"/>
                      <a:pt x="322" y="27"/>
                    </a:cubicBezTo>
                    <a:cubicBezTo>
                      <a:pt x="322" y="12"/>
                      <a:pt x="310" y="0"/>
                      <a:pt x="295" y="2"/>
                    </a:cubicBezTo>
                    <a:cubicBezTo>
                      <a:pt x="130" y="15"/>
                      <a:pt x="0" y="154"/>
                      <a:pt x="0" y="322"/>
                    </a:cubicBezTo>
                    <a:cubicBezTo>
                      <a:pt x="0" y="500"/>
                      <a:pt x="145" y="644"/>
                      <a:pt x="322" y="644"/>
                    </a:cubicBezTo>
                    <a:cubicBezTo>
                      <a:pt x="396" y="644"/>
                      <a:pt x="468" y="618"/>
                      <a:pt x="525" y="572"/>
                    </a:cubicBezTo>
                    <a:cubicBezTo>
                      <a:pt x="578" y="529"/>
                      <a:pt x="616" y="470"/>
                      <a:pt x="633" y="404"/>
                    </a:cubicBezTo>
                    <a:lnTo>
                      <a:pt x="654" y="40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 rot="16200000">
                <a:off x="4650482" y="1163851"/>
                <a:ext cx="3154240" cy="3154241"/>
              </a:xfrm>
              <a:prstGeom prst="rect">
                <a:avLst/>
              </a:prstGeom>
              <a:noFill/>
            </p:spPr>
            <p:txBody>
              <a:bodyPr wrap="none" rtlCol="0">
                <a:prstTxWarp prst="textArchUp">
                  <a:avLst/>
                </a:prstTxWarp>
                <a:spAutoFit/>
              </a:bodyPr>
              <a:lstStyle/>
              <a:p>
                <a:pPr algn="ctr"/>
                <a:r>
                  <a:rPr lang="en-US" sz="1467" dirty="0" err="1" smtClean="0">
                    <a:solidFill>
                      <a:schemeClr val="bg1"/>
                    </a:solidFill>
                    <a:latin typeface="Source Sans Pro" charset="0"/>
                  </a:rPr>
                  <a:t>Lorem</a:t>
                </a:r>
                <a:r>
                  <a:rPr lang="en-US" sz="1467" dirty="0" smtClean="0">
                    <a:solidFill>
                      <a:schemeClr val="bg1"/>
                    </a:solidFill>
                    <a:latin typeface="Source Sans Pro" charset="0"/>
                  </a:rPr>
                  <a:t> </a:t>
                </a:r>
                <a:r>
                  <a:rPr lang="en-US" sz="1467" dirty="0">
                    <a:solidFill>
                      <a:schemeClr val="bg1"/>
                    </a:solidFill>
                    <a:latin typeface="Source Sans Pro" charset="0"/>
                  </a:rPr>
                  <a:t>ipsum dolor sit </a:t>
                </a:r>
                <a:r>
                  <a:rPr lang="en-US" sz="1467" dirty="0" smtClean="0">
                    <a:solidFill>
                      <a:schemeClr val="bg1"/>
                    </a:solidFill>
                    <a:latin typeface="Source Sans Pro" charset="0"/>
                  </a:rPr>
                  <a:t> 02</a:t>
                </a:r>
                <a:endParaRPr lang="en-US" sz="1467" dirty="0">
                  <a:solidFill>
                    <a:schemeClr val="bg1"/>
                  </a:solidFill>
                  <a:latin typeface="Source Sans Pro" charset="0"/>
                </a:endParaRPr>
              </a:p>
            </p:txBody>
          </p:sp>
          <p:sp>
            <p:nvSpPr>
              <p:cNvPr id="36" name="TextBox 35"/>
              <p:cNvSpPr txBox="1"/>
              <p:nvPr/>
            </p:nvSpPr>
            <p:spPr>
              <a:xfrm rot="18900000">
                <a:off x="4009765" y="470754"/>
                <a:ext cx="4660622" cy="4660621"/>
              </a:xfrm>
              <a:prstGeom prst="rect">
                <a:avLst/>
              </a:prstGeom>
              <a:noFill/>
            </p:spPr>
            <p:txBody>
              <a:bodyPr wrap="none" rtlCol="0">
                <a:prstTxWarp prst="textArchUp">
                  <a:avLst/>
                </a:prstTxWarp>
                <a:spAutoFit/>
              </a:bodyPr>
              <a:lstStyle/>
              <a:p>
                <a:pPr algn="ctr"/>
                <a:r>
                  <a:rPr lang="en-US" sz="1467" dirty="0" smtClean="0">
                    <a:solidFill>
                      <a:schemeClr val="bg1"/>
                    </a:solidFill>
                    <a:latin typeface="Source Sans Pro" charset="0"/>
                  </a:rPr>
                  <a:t>01 </a:t>
                </a:r>
                <a:r>
                  <a:rPr lang="en-US" sz="1467" dirty="0" err="1" smtClean="0">
                    <a:solidFill>
                      <a:schemeClr val="bg1"/>
                    </a:solidFill>
                    <a:latin typeface="Source Sans Pro" charset="0"/>
                  </a:rPr>
                  <a:t>Lorem</a:t>
                </a:r>
                <a:r>
                  <a:rPr lang="en-US" sz="1467" dirty="0" smtClean="0">
                    <a:solidFill>
                      <a:schemeClr val="bg1"/>
                    </a:solidFill>
                    <a:latin typeface="Source Sans Pro" charset="0"/>
                  </a:rPr>
                  <a:t> </a:t>
                </a:r>
                <a:r>
                  <a:rPr lang="en-US" sz="1467" dirty="0">
                    <a:solidFill>
                      <a:schemeClr val="bg1"/>
                    </a:solidFill>
                    <a:latin typeface="Source Sans Pro" charset="0"/>
                  </a:rPr>
                  <a:t>ipsum dolor sit </a:t>
                </a:r>
              </a:p>
            </p:txBody>
          </p:sp>
        </p:grpSp>
        <p:sp>
          <p:nvSpPr>
            <p:cNvPr id="35" name="Rectangle 34"/>
            <p:cNvSpPr/>
            <p:nvPr/>
          </p:nvSpPr>
          <p:spPr>
            <a:xfrm>
              <a:off x="5201967" y="2181305"/>
              <a:ext cx="2068643" cy="1289584"/>
            </a:xfrm>
            <a:prstGeom prst="rect">
              <a:avLst/>
            </a:prstGeom>
          </p:spPr>
          <p:txBody>
            <a:bodyPr wrap="square" lIns="121920" rIns="121920" bIns="6096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2800" b="1" dirty="0" smtClean="0">
                  <a:solidFill>
                    <a:schemeClr val="accent1"/>
                  </a:solidFill>
                  <a:latin typeface="Bebas Neue" charset="0"/>
                  <a:ea typeface="Bebas Neue" charset="0"/>
                  <a:cs typeface="Bebas Neue" charset="0"/>
                </a:rPr>
                <a:t>Core Value</a:t>
              </a:r>
              <a:endParaRPr lang="en-US" sz="2800" b="1" dirty="0">
                <a:solidFill>
                  <a:schemeClr val="accent1"/>
                </a:solidFill>
                <a:latin typeface="Bebas Neue" charset="0"/>
                <a:ea typeface="Bebas Neue" charset="0"/>
                <a:cs typeface="Bebas Neue" charset="0"/>
              </a:endParaRPr>
            </a:p>
            <a:p>
              <a:pPr algn="ctr">
                <a:lnSpc>
                  <a:spcPct val="120000"/>
                </a:lnSpc>
              </a:pPr>
              <a:r>
                <a:rPr lang="en-US" sz="1200" dirty="0">
                  <a:latin typeface="Source Sans Pro" charset="0"/>
                </a:rPr>
                <a:t>is to replace the Lorem Ipsum text with whatever text you prefer. 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8823205" y="1718416"/>
            <a:ext cx="2541228" cy="2203902"/>
            <a:chOff x="8823205" y="1718416"/>
            <a:chExt cx="2541228" cy="2203902"/>
          </a:xfrm>
        </p:grpSpPr>
        <p:sp>
          <p:nvSpPr>
            <p:cNvPr id="51" name="Oval 50"/>
            <p:cNvSpPr>
              <a:spLocks noChangeAspect="1"/>
            </p:cNvSpPr>
            <p:nvPr/>
          </p:nvSpPr>
          <p:spPr>
            <a:xfrm>
              <a:off x="8908191" y="1718416"/>
              <a:ext cx="766586" cy="766585"/>
            </a:xfrm>
            <a:prstGeom prst="ellipse">
              <a:avLst/>
            </a:prstGeom>
            <a:solidFill>
              <a:schemeClr val="accent2">
                <a:alpha val="91000"/>
              </a:schemeClr>
            </a:solidFill>
            <a:ln w="9525" cmpd="sng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91440" bIns="0" rtlCol="0" anchor="ctr"/>
            <a:lstStyle/>
            <a:p>
              <a:pPr algn="ctr"/>
              <a:r>
                <a:rPr lang="en-US" sz="3600" dirty="0" smtClean="0">
                  <a:solidFill>
                    <a:srgbClr val="FFFFFF"/>
                  </a:solidFill>
                  <a:latin typeface="linea-basic-10" panose="02000509000000000000" pitchFamily="49" charset="0"/>
                </a:rPr>
                <a:t>5</a:t>
              </a:r>
              <a:endParaRPr lang="en-US" sz="3600" dirty="0">
                <a:solidFill>
                  <a:srgbClr val="FFFFFF"/>
                </a:solidFill>
                <a:latin typeface="linea-basic-10" panose="02000509000000000000" pitchFamily="49" charset="0"/>
              </a:endParaRPr>
            </a:p>
          </p:txBody>
        </p:sp>
        <p:sp>
          <p:nvSpPr>
            <p:cNvPr id="53" name="Rectangle 52"/>
            <p:cNvSpPr/>
            <p:nvPr/>
          </p:nvSpPr>
          <p:spPr>
            <a:xfrm>
              <a:off x="8823205" y="2485001"/>
              <a:ext cx="2541228" cy="1437317"/>
            </a:xfrm>
            <a:prstGeom prst="rect">
              <a:avLst/>
            </a:prstGeom>
          </p:spPr>
          <p:txBody>
            <a:bodyPr wrap="square" lIns="121920" rIns="121920" bIns="6096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2400" dirty="0" smtClean="0">
                  <a:latin typeface="Bebas Neue" charset="0"/>
                  <a:ea typeface="Bebas Neue" charset="0"/>
                  <a:cs typeface="Bebas Neue" charset="0"/>
                </a:rPr>
                <a:t>Input Two</a:t>
              </a:r>
              <a:endParaRPr lang="en-US" sz="2400" dirty="0">
                <a:latin typeface="Bebas Neue" charset="0"/>
                <a:ea typeface="Bebas Neue" charset="0"/>
                <a:cs typeface="Bebas Neue" charset="0"/>
              </a:endParaRPr>
            </a:p>
            <a:p>
              <a:pPr>
                <a:lnSpc>
                  <a:spcPct val="120000"/>
                </a:lnSpc>
              </a:pPr>
              <a:r>
                <a:rPr lang="en-US" sz="1200" dirty="0">
                  <a:latin typeface="Source Sans Pro" charset="0"/>
                </a:rPr>
                <a:t>is to replace the Lorem Ipsum text with whatever text you prefer. Lorem ipsum is placeholder text. In fact, I think </a:t>
              </a:r>
              <a:r>
                <a:rPr lang="en-US" sz="1200" dirty="0" smtClean="0">
                  <a:latin typeface="Source Sans Pro" charset="0"/>
                </a:rPr>
                <a:t>it.</a:t>
              </a:r>
              <a:endParaRPr lang="en-US" sz="1200" dirty="0">
                <a:latin typeface="Source Sans Pro" charset="0"/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980661" y="1718416"/>
            <a:ext cx="2567397" cy="2203902"/>
            <a:chOff x="980661" y="1718416"/>
            <a:chExt cx="2567397" cy="2203902"/>
          </a:xfrm>
        </p:grpSpPr>
        <p:sp>
          <p:nvSpPr>
            <p:cNvPr id="57" name="Oval 56"/>
            <p:cNvSpPr>
              <a:spLocks noChangeAspect="1"/>
            </p:cNvSpPr>
            <p:nvPr/>
          </p:nvSpPr>
          <p:spPr>
            <a:xfrm>
              <a:off x="2690911" y="1718416"/>
              <a:ext cx="766586" cy="766585"/>
            </a:xfrm>
            <a:prstGeom prst="ellipse">
              <a:avLst/>
            </a:prstGeom>
            <a:solidFill>
              <a:schemeClr val="accent1">
                <a:alpha val="91000"/>
              </a:schemeClr>
            </a:solidFill>
            <a:ln w="9525" cmpd="sng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91440" bIns="0" rtlCol="0" anchor="ctr"/>
            <a:lstStyle/>
            <a:p>
              <a:pPr algn="ctr"/>
              <a:r>
                <a:rPr lang="en-US" sz="3600" dirty="0" smtClean="0">
                  <a:solidFill>
                    <a:srgbClr val="FFFFFF"/>
                  </a:solidFill>
                  <a:latin typeface="linea-basic-10" panose="02000509000000000000" pitchFamily="49" charset="0"/>
                </a:rPr>
                <a:t>d</a:t>
              </a:r>
              <a:endParaRPr lang="en-US" sz="3600" dirty="0">
                <a:solidFill>
                  <a:srgbClr val="FFFFFF"/>
                </a:solidFill>
                <a:latin typeface="linea-basic-10" panose="02000509000000000000" pitchFamily="49" charset="0"/>
              </a:endParaRPr>
            </a:p>
          </p:txBody>
        </p:sp>
        <p:sp>
          <p:nvSpPr>
            <p:cNvPr id="58" name="Rectangle 57"/>
            <p:cNvSpPr/>
            <p:nvPr/>
          </p:nvSpPr>
          <p:spPr>
            <a:xfrm>
              <a:off x="980661" y="2485001"/>
              <a:ext cx="2567397" cy="1437317"/>
            </a:xfrm>
            <a:prstGeom prst="rect">
              <a:avLst/>
            </a:prstGeom>
          </p:spPr>
          <p:txBody>
            <a:bodyPr wrap="square" lIns="121920" rIns="121920" bIns="60960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sz="2400" dirty="0" smtClean="0">
                  <a:latin typeface="Bebas Neue" charset="0"/>
                  <a:ea typeface="Bebas Neue" charset="0"/>
                  <a:cs typeface="Bebas Neue" charset="0"/>
                </a:rPr>
                <a:t>Input Two</a:t>
              </a:r>
              <a:endParaRPr lang="en-US" sz="2400" dirty="0">
                <a:latin typeface="Bebas Neue" charset="0"/>
                <a:ea typeface="Bebas Neue" charset="0"/>
                <a:cs typeface="Bebas Neue" charset="0"/>
              </a:endParaRPr>
            </a:p>
            <a:p>
              <a:pPr algn="r">
                <a:lnSpc>
                  <a:spcPct val="120000"/>
                </a:lnSpc>
              </a:pPr>
              <a:r>
                <a:rPr lang="en-US" sz="1200" dirty="0">
                  <a:latin typeface="Source Sans Pro" charset="0"/>
                </a:rPr>
                <a:t>is to replace the Lorem Ipsum text with whatever text you prefer. Lorem ipsum is placeholder text. In fact, I think </a:t>
              </a:r>
              <a:r>
                <a:rPr lang="en-US" sz="1200" dirty="0" smtClean="0">
                  <a:latin typeface="Source Sans Pro" charset="0"/>
                </a:rPr>
                <a:t>it.</a:t>
              </a:r>
              <a:endParaRPr lang="en-US" sz="1200" dirty="0">
                <a:latin typeface="Source Sans Pro" charset="0"/>
              </a:endParaRP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1545794" y="4751374"/>
            <a:ext cx="9472416" cy="1618238"/>
            <a:chOff x="1545794" y="4751374"/>
            <a:chExt cx="9472416" cy="1618238"/>
          </a:xfrm>
        </p:grpSpPr>
        <p:cxnSp>
          <p:nvCxnSpPr>
            <p:cNvPr id="22" name="Elbow Connector 21"/>
            <p:cNvCxnSpPr/>
            <p:nvPr/>
          </p:nvCxnSpPr>
          <p:spPr>
            <a:xfrm rot="5400000" flipH="1" flipV="1">
              <a:off x="6278827" y="2005878"/>
              <a:ext cx="12700" cy="6421946"/>
            </a:xfrm>
            <a:prstGeom prst="bentConnector3">
              <a:avLst>
                <a:gd name="adj1" fmla="val 1800000"/>
              </a:avLst>
            </a:prstGeom>
            <a:noFill/>
            <a:ln w="12700">
              <a:solidFill>
                <a:schemeClr val="bg1">
                  <a:lumMod val="50000"/>
                  <a:alpha val="4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3" name="Straight Connector 22"/>
            <p:cNvCxnSpPr/>
            <p:nvPr/>
          </p:nvCxnSpPr>
          <p:spPr>
            <a:xfrm>
              <a:off x="6277334" y="4751374"/>
              <a:ext cx="0" cy="487688"/>
            </a:xfrm>
            <a:prstGeom prst="line">
              <a:avLst/>
            </a:prstGeom>
            <a:noFill/>
            <a:ln w="12700">
              <a:solidFill>
                <a:schemeClr val="bg1">
                  <a:lumMod val="50000"/>
                  <a:alpha val="4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40" name="Group 39"/>
            <p:cNvGrpSpPr/>
            <p:nvPr/>
          </p:nvGrpSpPr>
          <p:grpSpPr>
            <a:xfrm>
              <a:off x="1545794" y="5210501"/>
              <a:ext cx="3044120" cy="1159111"/>
              <a:chOff x="5133526" y="4648695"/>
              <a:chExt cx="3044120" cy="1159111"/>
            </a:xfrm>
          </p:grpSpPr>
          <p:sp>
            <p:nvSpPr>
              <p:cNvPr id="41" name="Up Arrow Callout 40"/>
              <p:cNvSpPr/>
              <p:nvPr/>
            </p:nvSpPr>
            <p:spPr>
              <a:xfrm>
                <a:off x="5133526" y="4648695"/>
                <a:ext cx="3044120" cy="1159111"/>
              </a:xfrm>
              <a:prstGeom prst="upArrowCallout">
                <a:avLst>
                  <a:gd name="adj1" fmla="val 11989"/>
                  <a:gd name="adj2" fmla="val 14157"/>
                  <a:gd name="adj3" fmla="val 14157"/>
                  <a:gd name="adj4" fmla="val 76997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371600" tIns="0" bIns="0" rtlCol="0" anchor="ctr"/>
              <a:lstStyle/>
              <a:p>
                <a:pPr>
                  <a:lnSpc>
                    <a:spcPct val="90000"/>
                  </a:lnSpc>
                  <a:spcBef>
                    <a:spcPts val="1067"/>
                  </a:spcBef>
                </a:pPr>
                <a:r>
                  <a:rPr lang="en-US" sz="1400" dirty="0" err="1">
                    <a:solidFill>
                      <a:srgbClr val="FFFFFF"/>
                    </a:solidFill>
                    <a:latin typeface="Source Sans Pro" charset="0"/>
                  </a:rPr>
                  <a:t>Lorem</a:t>
                </a:r>
                <a:r>
                  <a:rPr lang="en-US" sz="1400" dirty="0">
                    <a:solidFill>
                      <a:srgbClr val="FFFFFF"/>
                    </a:solidFill>
                    <a:latin typeface="Source Sans Pro" charset="0"/>
                  </a:rPr>
                  <a:t> </a:t>
                </a:r>
                <a:r>
                  <a:rPr lang="en-US" sz="1400" dirty="0" err="1">
                    <a:solidFill>
                      <a:srgbClr val="FFFFFF"/>
                    </a:solidFill>
                    <a:latin typeface="Source Sans Pro" charset="0"/>
                  </a:rPr>
                  <a:t>ipsum</a:t>
                </a:r>
                <a:r>
                  <a:rPr lang="en-US" sz="1400" dirty="0">
                    <a:solidFill>
                      <a:srgbClr val="FFFFFF"/>
                    </a:solidFill>
                    <a:latin typeface="Source Sans Pro" charset="0"/>
                  </a:rPr>
                  <a:t> dolor sit </a:t>
                </a:r>
                <a:r>
                  <a:rPr lang="en-US" sz="1400" dirty="0" err="1">
                    <a:solidFill>
                      <a:srgbClr val="FFFFFF"/>
                    </a:solidFill>
                    <a:latin typeface="Source Sans Pro" charset="0"/>
                  </a:rPr>
                  <a:t>amet</a:t>
                </a:r>
                <a:r>
                  <a:rPr lang="en-US" sz="1400" dirty="0">
                    <a:solidFill>
                      <a:srgbClr val="FFFFFF"/>
                    </a:solidFill>
                    <a:latin typeface="Source Sans Pro" charset="0"/>
                  </a:rPr>
                  <a:t>, </a:t>
                </a:r>
                <a:r>
                  <a:rPr lang="en-US" sz="1400" dirty="0" err="1">
                    <a:solidFill>
                      <a:srgbClr val="FFFFFF"/>
                    </a:solidFill>
                    <a:latin typeface="Source Sans Pro" charset="0"/>
                  </a:rPr>
                  <a:t>consectetur</a:t>
                </a:r>
                <a:endParaRPr lang="en-US" sz="1400" dirty="0">
                  <a:solidFill>
                    <a:srgbClr val="FFFFFF"/>
                  </a:solidFill>
                  <a:latin typeface="Source Sans Pro" charset="0"/>
                </a:endParaRPr>
              </a:p>
            </p:txBody>
          </p:sp>
          <p:sp>
            <p:nvSpPr>
              <p:cNvPr id="42" name="Rectangle 41"/>
              <p:cNvSpPr/>
              <p:nvPr/>
            </p:nvSpPr>
            <p:spPr>
              <a:xfrm>
                <a:off x="5138899" y="4920189"/>
                <a:ext cx="1160933" cy="887617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>
                  <a:lnSpc>
                    <a:spcPct val="70000"/>
                  </a:lnSpc>
                </a:pPr>
                <a:r>
                  <a:rPr lang="en-US" sz="2800" b="1" dirty="0" smtClean="0">
                    <a:latin typeface="Bebas Neue" charset="0"/>
                    <a:ea typeface="Bebas Neue" charset="0"/>
                    <a:cs typeface="Bebas Neue" charset="0"/>
                  </a:rPr>
                  <a:t>First</a:t>
                </a:r>
              </a:p>
              <a:p>
                <a:pPr>
                  <a:lnSpc>
                    <a:spcPct val="70000"/>
                  </a:lnSpc>
                </a:pPr>
                <a:r>
                  <a:rPr lang="en-US" sz="2800" b="1" dirty="0" smtClean="0">
                    <a:latin typeface="Bebas Neue" charset="0"/>
                    <a:ea typeface="Bebas Neue" charset="0"/>
                    <a:cs typeface="Bebas Neue" charset="0"/>
                  </a:rPr>
                  <a:t>idea</a:t>
                </a:r>
                <a:endParaRPr lang="en-US" sz="2800" b="1" dirty="0"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</p:grpSp>
        <p:grpSp>
          <p:nvGrpSpPr>
            <p:cNvPr id="59" name="Group 58"/>
            <p:cNvGrpSpPr/>
            <p:nvPr/>
          </p:nvGrpSpPr>
          <p:grpSpPr>
            <a:xfrm>
              <a:off x="4763117" y="5210501"/>
              <a:ext cx="3044120" cy="1159111"/>
              <a:chOff x="5133526" y="4648695"/>
              <a:chExt cx="3044120" cy="1159111"/>
            </a:xfrm>
          </p:grpSpPr>
          <p:sp>
            <p:nvSpPr>
              <p:cNvPr id="60" name="Up Arrow Callout 59"/>
              <p:cNvSpPr/>
              <p:nvPr/>
            </p:nvSpPr>
            <p:spPr>
              <a:xfrm>
                <a:off x="5133526" y="4648695"/>
                <a:ext cx="3044120" cy="1159111"/>
              </a:xfrm>
              <a:prstGeom prst="upArrowCallout">
                <a:avLst>
                  <a:gd name="adj1" fmla="val 11989"/>
                  <a:gd name="adj2" fmla="val 14157"/>
                  <a:gd name="adj3" fmla="val 14157"/>
                  <a:gd name="adj4" fmla="val 76997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371600" tIns="0" bIns="0" rtlCol="0" anchor="ctr"/>
              <a:lstStyle/>
              <a:p>
                <a:pPr>
                  <a:lnSpc>
                    <a:spcPct val="90000"/>
                  </a:lnSpc>
                  <a:spcBef>
                    <a:spcPts val="1067"/>
                  </a:spcBef>
                </a:pPr>
                <a:r>
                  <a:rPr lang="en-US" sz="1400" dirty="0" err="1">
                    <a:solidFill>
                      <a:srgbClr val="FFFFFF"/>
                    </a:solidFill>
                    <a:latin typeface="Source Sans Pro" charset="0"/>
                  </a:rPr>
                  <a:t>Lorem</a:t>
                </a:r>
                <a:r>
                  <a:rPr lang="en-US" sz="1400" dirty="0">
                    <a:solidFill>
                      <a:srgbClr val="FFFFFF"/>
                    </a:solidFill>
                    <a:latin typeface="Source Sans Pro" charset="0"/>
                  </a:rPr>
                  <a:t> </a:t>
                </a:r>
                <a:r>
                  <a:rPr lang="en-US" sz="1400" dirty="0" err="1">
                    <a:solidFill>
                      <a:srgbClr val="FFFFFF"/>
                    </a:solidFill>
                    <a:latin typeface="Source Sans Pro" charset="0"/>
                  </a:rPr>
                  <a:t>ipsum</a:t>
                </a:r>
                <a:r>
                  <a:rPr lang="en-US" sz="1400" dirty="0">
                    <a:solidFill>
                      <a:srgbClr val="FFFFFF"/>
                    </a:solidFill>
                    <a:latin typeface="Source Sans Pro" charset="0"/>
                  </a:rPr>
                  <a:t> dolor sit </a:t>
                </a:r>
                <a:r>
                  <a:rPr lang="en-US" sz="1400" dirty="0" err="1">
                    <a:solidFill>
                      <a:srgbClr val="FFFFFF"/>
                    </a:solidFill>
                    <a:latin typeface="Source Sans Pro" charset="0"/>
                  </a:rPr>
                  <a:t>amet</a:t>
                </a:r>
                <a:r>
                  <a:rPr lang="en-US" sz="1400" dirty="0">
                    <a:solidFill>
                      <a:srgbClr val="FFFFFF"/>
                    </a:solidFill>
                    <a:latin typeface="Source Sans Pro" charset="0"/>
                  </a:rPr>
                  <a:t>, </a:t>
                </a:r>
                <a:r>
                  <a:rPr lang="en-US" sz="1400" dirty="0" err="1">
                    <a:solidFill>
                      <a:srgbClr val="FFFFFF"/>
                    </a:solidFill>
                    <a:latin typeface="Source Sans Pro" charset="0"/>
                  </a:rPr>
                  <a:t>consectetur</a:t>
                </a:r>
                <a:endParaRPr lang="en-US" sz="1400" dirty="0">
                  <a:solidFill>
                    <a:srgbClr val="FFFFFF"/>
                  </a:solidFill>
                  <a:latin typeface="Source Sans Pro" charset="0"/>
                </a:endParaRPr>
              </a:p>
            </p:txBody>
          </p:sp>
          <p:sp>
            <p:nvSpPr>
              <p:cNvPr id="61" name="Rectangle 60"/>
              <p:cNvSpPr/>
              <p:nvPr/>
            </p:nvSpPr>
            <p:spPr>
              <a:xfrm>
                <a:off x="5138899" y="4920189"/>
                <a:ext cx="1160933" cy="887617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>
                  <a:lnSpc>
                    <a:spcPct val="70000"/>
                  </a:lnSpc>
                </a:pPr>
                <a:r>
                  <a:rPr lang="en-US" sz="2800" b="1" dirty="0" smtClean="0">
                    <a:latin typeface="Bebas Neue" charset="0"/>
                    <a:ea typeface="Bebas Neue" charset="0"/>
                    <a:cs typeface="Bebas Neue" charset="0"/>
                  </a:rPr>
                  <a:t>Second</a:t>
                </a:r>
              </a:p>
              <a:p>
                <a:pPr>
                  <a:lnSpc>
                    <a:spcPct val="70000"/>
                  </a:lnSpc>
                </a:pPr>
                <a:r>
                  <a:rPr lang="en-US" sz="2800" b="1" dirty="0" smtClean="0">
                    <a:latin typeface="Bebas Neue" charset="0"/>
                    <a:ea typeface="Bebas Neue" charset="0"/>
                    <a:cs typeface="Bebas Neue" charset="0"/>
                  </a:rPr>
                  <a:t>idea</a:t>
                </a:r>
                <a:endParaRPr lang="en-US" sz="2800" b="1" dirty="0"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</p:grpSp>
        <p:grpSp>
          <p:nvGrpSpPr>
            <p:cNvPr id="62" name="Group 61"/>
            <p:cNvGrpSpPr/>
            <p:nvPr/>
          </p:nvGrpSpPr>
          <p:grpSpPr>
            <a:xfrm>
              <a:off x="7974090" y="5210501"/>
              <a:ext cx="3044120" cy="1159111"/>
              <a:chOff x="5133526" y="4648695"/>
              <a:chExt cx="3044120" cy="1159111"/>
            </a:xfrm>
          </p:grpSpPr>
          <p:sp>
            <p:nvSpPr>
              <p:cNvPr id="63" name="Up Arrow Callout 62"/>
              <p:cNvSpPr/>
              <p:nvPr/>
            </p:nvSpPr>
            <p:spPr>
              <a:xfrm>
                <a:off x="5133526" y="4648695"/>
                <a:ext cx="3044120" cy="1159111"/>
              </a:xfrm>
              <a:prstGeom prst="upArrowCallout">
                <a:avLst>
                  <a:gd name="adj1" fmla="val 11989"/>
                  <a:gd name="adj2" fmla="val 14157"/>
                  <a:gd name="adj3" fmla="val 14157"/>
                  <a:gd name="adj4" fmla="val 76997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371600" tIns="0" bIns="0" rtlCol="0" anchor="ctr"/>
              <a:lstStyle/>
              <a:p>
                <a:pPr>
                  <a:lnSpc>
                    <a:spcPct val="90000"/>
                  </a:lnSpc>
                  <a:spcBef>
                    <a:spcPts val="1067"/>
                  </a:spcBef>
                </a:pPr>
                <a:r>
                  <a:rPr lang="en-US" sz="1400" dirty="0" err="1">
                    <a:solidFill>
                      <a:srgbClr val="FFFFFF"/>
                    </a:solidFill>
                    <a:latin typeface="Source Sans Pro" charset="0"/>
                  </a:rPr>
                  <a:t>Lorem</a:t>
                </a:r>
                <a:r>
                  <a:rPr lang="en-US" sz="1400" dirty="0">
                    <a:solidFill>
                      <a:srgbClr val="FFFFFF"/>
                    </a:solidFill>
                    <a:latin typeface="Source Sans Pro" charset="0"/>
                  </a:rPr>
                  <a:t> </a:t>
                </a:r>
                <a:r>
                  <a:rPr lang="en-US" sz="1400" dirty="0" err="1">
                    <a:solidFill>
                      <a:srgbClr val="FFFFFF"/>
                    </a:solidFill>
                    <a:latin typeface="Source Sans Pro" charset="0"/>
                  </a:rPr>
                  <a:t>ipsum</a:t>
                </a:r>
                <a:r>
                  <a:rPr lang="en-US" sz="1400" dirty="0">
                    <a:solidFill>
                      <a:srgbClr val="FFFFFF"/>
                    </a:solidFill>
                    <a:latin typeface="Source Sans Pro" charset="0"/>
                  </a:rPr>
                  <a:t> dolor sit </a:t>
                </a:r>
                <a:r>
                  <a:rPr lang="en-US" sz="1400" dirty="0" err="1">
                    <a:solidFill>
                      <a:srgbClr val="FFFFFF"/>
                    </a:solidFill>
                    <a:latin typeface="Source Sans Pro" charset="0"/>
                  </a:rPr>
                  <a:t>amet</a:t>
                </a:r>
                <a:r>
                  <a:rPr lang="en-US" sz="1400" dirty="0">
                    <a:solidFill>
                      <a:srgbClr val="FFFFFF"/>
                    </a:solidFill>
                    <a:latin typeface="Source Sans Pro" charset="0"/>
                  </a:rPr>
                  <a:t>, </a:t>
                </a:r>
                <a:r>
                  <a:rPr lang="en-US" sz="1400" dirty="0" err="1">
                    <a:solidFill>
                      <a:srgbClr val="FFFFFF"/>
                    </a:solidFill>
                    <a:latin typeface="Source Sans Pro" charset="0"/>
                  </a:rPr>
                  <a:t>consectetur</a:t>
                </a:r>
                <a:endParaRPr lang="en-US" sz="1400" dirty="0">
                  <a:solidFill>
                    <a:srgbClr val="FFFFFF"/>
                  </a:solidFill>
                  <a:latin typeface="Source Sans Pro" charset="0"/>
                </a:endParaRPr>
              </a:p>
            </p:txBody>
          </p:sp>
          <p:sp>
            <p:nvSpPr>
              <p:cNvPr id="64" name="Rectangle 63"/>
              <p:cNvSpPr/>
              <p:nvPr/>
            </p:nvSpPr>
            <p:spPr>
              <a:xfrm>
                <a:off x="5138899" y="4920189"/>
                <a:ext cx="1160933" cy="887617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>
                  <a:lnSpc>
                    <a:spcPct val="70000"/>
                  </a:lnSpc>
                </a:pPr>
                <a:r>
                  <a:rPr lang="en-US" sz="2800" b="1" dirty="0" smtClean="0">
                    <a:latin typeface="Bebas Neue" charset="0"/>
                    <a:ea typeface="Bebas Neue" charset="0"/>
                    <a:cs typeface="Bebas Neue" charset="0"/>
                  </a:rPr>
                  <a:t>Third</a:t>
                </a:r>
              </a:p>
              <a:p>
                <a:pPr>
                  <a:lnSpc>
                    <a:spcPct val="70000"/>
                  </a:lnSpc>
                </a:pPr>
                <a:r>
                  <a:rPr lang="en-US" sz="2800" b="1" dirty="0" smtClean="0">
                    <a:latin typeface="Bebas Neue" charset="0"/>
                    <a:ea typeface="Bebas Neue" charset="0"/>
                    <a:cs typeface="Bebas Neue" charset="0"/>
                  </a:rPr>
                  <a:t>idea</a:t>
                </a:r>
                <a:endParaRPr lang="en-US" sz="2800" b="1" dirty="0"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05448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1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7" dur="1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2" decel="94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8" decel="94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nodeType="withEffect" p14:presetBounceEnd="66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6000">
                                          <p:cBhvr additive="base">
                                            <p:cTn id="18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6000">
                                          <p:cBhvr additive="base">
                                            <p:cTn id="19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1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7" dur="1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2" decel="94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8" decel="94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" name="Group 46"/>
          <p:cNvGrpSpPr/>
          <p:nvPr/>
        </p:nvGrpSpPr>
        <p:grpSpPr>
          <a:xfrm>
            <a:off x="3336274" y="3528479"/>
            <a:ext cx="3018596" cy="1782579"/>
            <a:chOff x="3336274" y="3528479"/>
            <a:chExt cx="3018596" cy="1782579"/>
          </a:xfrm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3336274" y="3528479"/>
              <a:ext cx="3018596" cy="1782579"/>
            </a:xfrm>
            <a:custGeom>
              <a:avLst/>
              <a:gdLst>
                <a:gd name="T0" fmla="*/ 0 w 356"/>
                <a:gd name="T1" fmla="*/ 209 h 209"/>
                <a:gd name="T2" fmla="*/ 356 w 356"/>
                <a:gd name="T3" fmla="*/ 209 h 209"/>
                <a:gd name="T4" fmla="*/ 68 w 356"/>
                <a:gd name="T5" fmla="*/ 0 h 209"/>
                <a:gd name="T6" fmla="*/ 0 w 356"/>
                <a:gd name="T7" fmla="*/ 209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6" h="209">
                  <a:moveTo>
                    <a:pt x="0" y="209"/>
                  </a:moveTo>
                  <a:cubicBezTo>
                    <a:pt x="356" y="209"/>
                    <a:pt x="356" y="209"/>
                    <a:pt x="356" y="209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25" y="58"/>
                    <a:pt x="0" y="131"/>
                    <a:pt x="0" y="2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grpSp>
          <p:nvGrpSpPr>
            <p:cNvPr id="15" name="Group 14"/>
            <p:cNvGrpSpPr/>
            <p:nvPr/>
          </p:nvGrpSpPr>
          <p:grpSpPr>
            <a:xfrm>
              <a:off x="3931114" y="4176851"/>
              <a:ext cx="595035" cy="891331"/>
              <a:chOff x="3800506" y="3258715"/>
              <a:chExt cx="685858" cy="1027381"/>
            </a:xfrm>
          </p:grpSpPr>
          <p:sp>
            <p:nvSpPr>
              <p:cNvPr id="13" name="TextBox 12"/>
              <p:cNvSpPr txBox="1"/>
              <p:nvPr/>
            </p:nvSpPr>
            <p:spPr>
              <a:xfrm>
                <a:off x="3800506" y="3258715"/>
                <a:ext cx="685858" cy="8868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4400" dirty="0" smtClean="0">
                    <a:solidFill>
                      <a:srgbClr val="FFFFFF"/>
                    </a:solidFill>
                    <a:latin typeface="Bebas Neue" charset="0"/>
                    <a:ea typeface="Bebas Neue" charset="0"/>
                    <a:cs typeface="Bebas Neue" charset="0"/>
                  </a:rPr>
                  <a:t>01</a:t>
                </a:r>
                <a:endParaRPr lang="en-US" sz="4400" dirty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  <p:sp>
            <p:nvSpPr>
              <p:cNvPr id="14" name="TextBox 13"/>
              <p:cNvSpPr txBox="1"/>
              <p:nvPr/>
            </p:nvSpPr>
            <p:spPr>
              <a:xfrm>
                <a:off x="3836817" y="3824914"/>
                <a:ext cx="648905" cy="4611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 smtClean="0">
                    <a:solidFill>
                      <a:srgbClr val="FFFFFF"/>
                    </a:solidFill>
                    <a:latin typeface="Bebas Neue" charset="0"/>
                    <a:ea typeface="Bebas Neue" charset="0"/>
                    <a:cs typeface="Bebas Neue" charset="0"/>
                  </a:rPr>
                  <a:t>STEP</a:t>
                </a:r>
                <a:endParaRPr lang="en-US" sz="2000" dirty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</p:grpSp>
      </p:grpSp>
      <p:grpSp>
        <p:nvGrpSpPr>
          <p:cNvPr id="48" name="Group 47"/>
          <p:cNvGrpSpPr/>
          <p:nvPr/>
        </p:nvGrpSpPr>
        <p:grpSpPr>
          <a:xfrm>
            <a:off x="4079313" y="2624686"/>
            <a:ext cx="2275557" cy="2686372"/>
            <a:chOff x="4079313" y="2624686"/>
            <a:chExt cx="2275557" cy="2686372"/>
          </a:xfrm>
        </p:grpSpPr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4079313" y="2624686"/>
              <a:ext cx="2275557" cy="2686372"/>
            </a:xfrm>
            <a:custGeom>
              <a:avLst/>
              <a:gdLst>
                <a:gd name="T0" fmla="*/ 0 w 268"/>
                <a:gd name="T1" fmla="*/ 121 h 315"/>
                <a:gd name="T2" fmla="*/ 268 w 268"/>
                <a:gd name="T3" fmla="*/ 315 h 315"/>
                <a:gd name="T4" fmla="*/ 165 w 268"/>
                <a:gd name="T5" fmla="*/ 0 h 315"/>
                <a:gd name="T6" fmla="*/ 0 w 268"/>
                <a:gd name="T7" fmla="*/ 121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8" h="315">
                  <a:moveTo>
                    <a:pt x="0" y="121"/>
                  </a:moveTo>
                  <a:cubicBezTo>
                    <a:pt x="268" y="315"/>
                    <a:pt x="268" y="315"/>
                    <a:pt x="268" y="315"/>
                  </a:cubicBezTo>
                  <a:cubicBezTo>
                    <a:pt x="165" y="0"/>
                    <a:pt x="165" y="0"/>
                    <a:pt x="165" y="0"/>
                  </a:cubicBezTo>
                  <a:cubicBezTo>
                    <a:pt x="96" y="23"/>
                    <a:pt x="39" y="66"/>
                    <a:pt x="0" y="12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grpSp>
          <p:nvGrpSpPr>
            <p:cNvPr id="16" name="Group 15"/>
            <p:cNvGrpSpPr/>
            <p:nvPr/>
          </p:nvGrpSpPr>
          <p:grpSpPr>
            <a:xfrm>
              <a:off x="4889933" y="3286002"/>
              <a:ext cx="622286" cy="891331"/>
              <a:chOff x="3800508" y="3258715"/>
              <a:chExt cx="717270" cy="1027381"/>
            </a:xfrm>
          </p:grpSpPr>
          <p:sp>
            <p:nvSpPr>
              <p:cNvPr id="17" name="TextBox 16"/>
              <p:cNvSpPr txBox="1"/>
              <p:nvPr/>
            </p:nvSpPr>
            <p:spPr>
              <a:xfrm>
                <a:off x="3800508" y="3258715"/>
                <a:ext cx="717270" cy="8868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4400" dirty="0" smtClean="0">
                    <a:solidFill>
                      <a:srgbClr val="FFFFFF"/>
                    </a:solidFill>
                    <a:latin typeface="Bebas Neue" charset="0"/>
                    <a:ea typeface="Bebas Neue" charset="0"/>
                    <a:cs typeface="Bebas Neue" charset="0"/>
                  </a:rPr>
                  <a:t>02</a:t>
                </a:r>
                <a:endParaRPr lang="en-US" sz="4400" dirty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  <p:sp>
            <p:nvSpPr>
              <p:cNvPr id="18" name="TextBox 17"/>
              <p:cNvSpPr txBox="1"/>
              <p:nvPr/>
            </p:nvSpPr>
            <p:spPr>
              <a:xfrm>
                <a:off x="3836821" y="3824914"/>
                <a:ext cx="648905" cy="4611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 smtClean="0">
                    <a:solidFill>
                      <a:srgbClr val="FFFFFF"/>
                    </a:solidFill>
                    <a:latin typeface="Bebas Neue" charset="0"/>
                    <a:ea typeface="Bebas Neue" charset="0"/>
                    <a:cs typeface="Bebas Neue" charset="0"/>
                  </a:rPr>
                  <a:t>STEP</a:t>
                </a:r>
                <a:endParaRPr lang="en-US" sz="2000" dirty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</p:grpSp>
      </p:grpSp>
      <p:grpSp>
        <p:nvGrpSpPr>
          <p:cNvPr id="49" name="Group 48"/>
          <p:cNvGrpSpPr/>
          <p:nvPr/>
        </p:nvGrpSpPr>
        <p:grpSpPr>
          <a:xfrm>
            <a:off x="5547529" y="2710422"/>
            <a:ext cx="1603964" cy="2600636"/>
            <a:chOff x="5547529" y="2710422"/>
            <a:chExt cx="1603964" cy="2600636"/>
          </a:xfrm>
        </p:grpSpPr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5547529" y="2710422"/>
              <a:ext cx="1603964" cy="2600636"/>
            </a:xfrm>
            <a:custGeom>
              <a:avLst/>
              <a:gdLst>
                <a:gd name="T0" fmla="*/ 95 w 189"/>
                <a:gd name="T1" fmla="*/ 0 h 305"/>
                <a:gd name="T2" fmla="*/ 0 w 189"/>
                <a:gd name="T3" fmla="*/ 15 h 305"/>
                <a:gd name="T4" fmla="*/ 95 w 189"/>
                <a:gd name="T5" fmla="*/ 305 h 305"/>
                <a:gd name="T6" fmla="*/ 189 w 189"/>
                <a:gd name="T7" fmla="*/ 15 h 305"/>
                <a:gd name="T8" fmla="*/ 95 w 189"/>
                <a:gd name="T9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305">
                  <a:moveTo>
                    <a:pt x="95" y="0"/>
                  </a:moveTo>
                  <a:cubicBezTo>
                    <a:pt x="62" y="0"/>
                    <a:pt x="30" y="5"/>
                    <a:pt x="0" y="15"/>
                  </a:cubicBezTo>
                  <a:cubicBezTo>
                    <a:pt x="95" y="305"/>
                    <a:pt x="95" y="305"/>
                    <a:pt x="95" y="305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59" y="5"/>
                    <a:pt x="128" y="0"/>
                    <a:pt x="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grpSp>
          <p:nvGrpSpPr>
            <p:cNvPr id="19" name="Group 18"/>
            <p:cNvGrpSpPr/>
            <p:nvPr/>
          </p:nvGrpSpPr>
          <p:grpSpPr>
            <a:xfrm>
              <a:off x="6014210" y="3042645"/>
              <a:ext cx="622286" cy="891331"/>
              <a:chOff x="3800508" y="3258715"/>
              <a:chExt cx="717270" cy="1027381"/>
            </a:xfrm>
          </p:grpSpPr>
          <p:sp>
            <p:nvSpPr>
              <p:cNvPr id="20" name="TextBox 19"/>
              <p:cNvSpPr txBox="1"/>
              <p:nvPr/>
            </p:nvSpPr>
            <p:spPr>
              <a:xfrm>
                <a:off x="3800508" y="3258715"/>
                <a:ext cx="717270" cy="8868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4400" dirty="0" smtClean="0">
                    <a:solidFill>
                      <a:srgbClr val="FFFFFF"/>
                    </a:solidFill>
                    <a:latin typeface="Bebas Neue" charset="0"/>
                    <a:ea typeface="Bebas Neue" charset="0"/>
                    <a:cs typeface="Bebas Neue" charset="0"/>
                  </a:rPr>
                  <a:t>03</a:t>
                </a:r>
                <a:endParaRPr lang="en-US" sz="4400" dirty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  <p:sp>
            <p:nvSpPr>
              <p:cNvPr id="21" name="TextBox 20"/>
              <p:cNvSpPr txBox="1"/>
              <p:nvPr/>
            </p:nvSpPr>
            <p:spPr>
              <a:xfrm>
                <a:off x="3836821" y="3824914"/>
                <a:ext cx="648905" cy="4611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 smtClean="0">
                    <a:solidFill>
                      <a:srgbClr val="FFFFFF"/>
                    </a:solidFill>
                    <a:latin typeface="Bebas Neue" charset="0"/>
                    <a:ea typeface="Bebas Neue" charset="0"/>
                    <a:cs typeface="Bebas Neue" charset="0"/>
                  </a:rPr>
                  <a:t>STEP</a:t>
                </a:r>
                <a:endParaRPr lang="en-US" sz="2000" dirty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</p:grpSp>
      </p:grpSp>
      <p:grpSp>
        <p:nvGrpSpPr>
          <p:cNvPr id="50" name="Group 49"/>
          <p:cNvGrpSpPr/>
          <p:nvPr/>
        </p:nvGrpSpPr>
        <p:grpSpPr>
          <a:xfrm>
            <a:off x="6341865" y="3042645"/>
            <a:ext cx="1925471" cy="2268413"/>
            <a:chOff x="6341865" y="3042645"/>
            <a:chExt cx="1925471" cy="2268413"/>
          </a:xfrm>
        </p:grpSpPr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6341865" y="3042645"/>
              <a:ext cx="1925471" cy="2268413"/>
            </a:xfrm>
            <a:custGeom>
              <a:avLst/>
              <a:gdLst>
                <a:gd name="T0" fmla="*/ 87 w 227"/>
                <a:gd name="T1" fmla="*/ 0 h 266"/>
                <a:gd name="T2" fmla="*/ 0 w 227"/>
                <a:gd name="T3" fmla="*/ 266 h 266"/>
                <a:gd name="T4" fmla="*/ 227 w 227"/>
                <a:gd name="T5" fmla="*/ 102 h 266"/>
                <a:gd name="T6" fmla="*/ 87 w 227"/>
                <a:gd name="T7" fmla="*/ 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7" h="266">
                  <a:moveTo>
                    <a:pt x="87" y="0"/>
                  </a:moveTo>
                  <a:cubicBezTo>
                    <a:pt x="0" y="266"/>
                    <a:pt x="0" y="266"/>
                    <a:pt x="0" y="266"/>
                  </a:cubicBezTo>
                  <a:cubicBezTo>
                    <a:pt x="227" y="102"/>
                    <a:pt x="227" y="102"/>
                    <a:pt x="227" y="102"/>
                  </a:cubicBezTo>
                  <a:cubicBezTo>
                    <a:pt x="192" y="53"/>
                    <a:pt x="142" y="18"/>
                    <a:pt x="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grpSp>
          <p:nvGrpSpPr>
            <p:cNvPr id="26" name="Group 25"/>
            <p:cNvGrpSpPr/>
            <p:nvPr/>
          </p:nvGrpSpPr>
          <p:grpSpPr>
            <a:xfrm>
              <a:off x="6976742" y="3528479"/>
              <a:ext cx="630301" cy="891331"/>
              <a:chOff x="3800506" y="3258715"/>
              <a:chExt cx="726507" cy="1027381"/>
            </a:xfrm>
          </p:grpSpPr>
          <p:sp>
            <p:nvSpPr>
              <p:cNvPr id="27" name="TextBox 26"/>
              <p:cNvSpPr txBox="1"/>
              <p:nvPr/>
            </p:nvSpPr>
            <p:spPr>
              <a:xfrm>
                <a:off x="3800506" y="3258715"/>
                <a:ext cx="726507" cy="8868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4400" dirty="0" smtClean="0">
                    <a:solidFill>
                      <a:srgbClr val="FFFFFF"/>
                    </a:solidFill>
                    <a:latin typeface="Bebas Neue" charset="0"/>
                    <a:ea typeface="Bebas Neue" charset="0"/>
                    <a:cs typeface="Bebas Neue" charset="0"/>
                  </a:rPr>
                  <a:t>04</a:t>
                </a:r>
                <a:endParaRPr lang="en-US" sz="4400" dirty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3836817" y="3824914"/>
                <a:ext cx="648905" cy="4611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 smtClean="0">
                    <a:solidFill>
                      <a:srgbClr val="FFFFFF"/>
                    </a:solidFill>
                    <a:latin typeface="Bebas Neue" charset="0"/>
                    <a:ea typeface="Bebas Neue" charset="0"/>
                    <a:cs typeface="Bebas Neue" charset="0"/>
                  </a:rPr>
                  <a:t>STEP</a:t>
                </a:r>
                <a:endParaRPr lang="en-US" sz="2000" dirty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</p:grpSp>
      </p:grpSp>
      <p:grpSp>
        <p:nvGrpSpPr>
          <p:cNvPr id="51" name="Group 50"/>
          <p:cNvGrpSpPr/>
          <p:nvPr/>
        </p:nvGrpSpPr>
        <p:grpSpPr>
          <a:xfrm>
            <a:off x="6341865" y="4032174"/>
            <a:ext cx="2154098" cy="1278884"/>
            <a:chOff x="6341865" y="4032174"/>
            <a:chExt cx="2154098" cy="1278884"/>
          </a:xfrm>
        </p:grpSpPr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6341865" y="4032174"/>
              <a:ext cx="2154098" cy="1278884"/>
            </a:xfrm>
            <a:custGeom>
              <a:avLst/>
              <a:gdLst>
                <a:gd name="T0" fmla="*/ 206 w 254"/>
                <a:gd name="T1" fmla="*/ 0 h 150"/>
                <a:gd name="T2" fmla="*/ 0 w 254"/>
                <a:gd name="T3" fmla="*/ 150 h 150"/>
                <a:gd name="T4" fmla="*/ 254 w 254"/>
                <a:gd name="T5" fmla="*/ 150 h 150"/>
                <a:gd name="T6" fmla="*/ 206 w 254"/>
                <a:gd name="T7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150">
                  <a:moveTo>
                    <a:pt x="206" y="0"/>
                  </a:moveTo>
                  <a:cubicBezTo>
                    <a:pt x="0" y="150"/>
                    <a:pt x="0" y="150"/>
                    <a:pt x="0" y="150"/>
                  </a:cubicBezTo>
                  <a:cubicBezTo>
                    <a:pt x="254" y="150"/>
                    <a:pt x="254" y="150"/>
                    <a:pt x="254" y="150"/>
                  </a:cubicBezTo>
                  <a:cubicBezTo>
                    <a:pt x="254" y="97"/>
                    <a:pt x="238" y="44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grpSp>
          <p:nvGrpSpPr>
            <p:cNvPr id="29" name="Group 28"/>
            <p:cNvGrpSpPr/>
            <p:nvPr/>
          </p:nvGrpSpPr>
          <p:grpSpPr>
            <a:xfrm>
              <a:off x="7534660" y="4367308"/>
              <a:ext cx="622286" cy="891331"/>
              <a:chOff x="3800508" y="3258715"/>
              <a:chExt cx="717270" cy="1027381"/>
            </a:xfrm>
          </p:grpSpPr>
          <p:sp>
            <p:nvSpPr>
              <p:cNvPr id="30" name="TextBox 29"/>
              <p:cNvSpPr txBox="1"/>
              <p:nvPr/>
            </p:nvSpPr>
            <p:spPr>
              <a:xfrm>
                <a:off x="3800508" y="3258715"/>
                <a:ext cx="717270" cy="8868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4400" dirty="0" smtClean="0">
                    <a:solidFill>
                      <a:srgbClr val="FFFFFF"/>
                    </a:solidFill>
                    <a:latin typeface="Bebas Neue" charset="0"/>
                    <a:ea typeface="Bebas Neue" charset="0"/>
                    <a:cs typeface="Bebas Neue" charset="0"/>
                  </a:rPr>
                  <a:t>05</a:t>
                </a:r>
                <a:endParaRPr lang="en-US" sz="4400" dirty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  <p:sp>
            <p:nvSpPr>
              <p:cNvPr id="31" name="TextBox 30"/>
              <p:cNvSpPr txBox="1"/>
              <p:nvPr/>
            </p:nvSpPr>
            <p:spPr>
              <a:xfrm>
                <a:off x="3836821" y="3824914"/>
                <a:ext cx="648905" cy="4611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 smtClean="0">
                    <a:solidFill>
                      <a:srgbClr val="FFFFFF"/>
                    </a:solidFill>
                    <a:latin typeface="Bebas Neue" charset="0"/>
                    <a:ea typeface="Bebas Neue" charset="0"/>
                    <a:cs typeface="Bebas Neue" charset="0"/>
                  </a:rPr>
                  <a:t>STEP</a:t>
                </a:r>
                <a:endParaRPr lang="en-US" sz="2000" dirty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</p:grpSp>
      </p:grpSp>
      <p:sp>
        <p:nvSpPr>
          <p:cNvPr id="32" name="Oval 31"/>
          <p:cNvSpPr/>
          <p:nvPr/>
        </p:nvSpPr>
        <p:spPr>
          <a:xfrm>
            <a:off x="5942941" y="4841637"/>
            <a:ext cx="931026" cy="931026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dirty="0">
                <a:solidFill>
                  <a:schemeClr val="accent1"/>
                </a:solidFill>
                <a:latin typeface="linea-basic-10" panose="02000509000000000000" pitchFamily="49" charset="0"/>
              </a:rPr>
              <a:t>l</a:t>
            </a:r>
          </a:p>
        </p:txBody>
      </p:sp>
      <p:cxnSp>
        <p:nvCxnSpPr>
          <p:cNvPr id="34" name="Straight Connector 33"/>
          <p:cNvCxnSpPr/>
          <p:nvPr/>
        </p:nvCxnSpPr>
        <p:spPr>
          <a:xfrm flipH="1">
            <a:off x="3138713" y="4570629"/>
            <a:ext cx="304800" cy="1"/>
          </a:xfrm>
          <a:prstGeom prst="line">
            <a:avLst/>
          </a:prstGeom>
          <a:ln w="12700" cmpd="sng"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6" name="Rectangle 35"/>
          <p:cNvSpPr/>
          <p:nvPr/>
        </p:nvSpPr>
        <p:spPr>
          <a:xfrm>
            <a:off x="858372" y="4366827"/>
            <a:ext cx="2235200" cy="728533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r">
              <a:lnSpc>
                <a:spcPct val="89000"/>
              </a:lnSpc>
            </a:pPr>
            <a:r>
              <a:rPr lang="en-US" sz="2133" dirty="0" smtClean="0">
                <a:latin typeface="Bebas Neue" charset="0"/>
                <a:ea typeface="Bebas Neue" charset="0"/>
                <a:cs typeface="Bebas Neue" charset="0"/>
              </a:rPr>
              <a:t>Sample Text</a:t>
            </a:r>
            <a:endParaRPr lang="en-US" sz="2133" dirty="0">
              <a:latin typeface="Bebas Neue" charset="0"/>
              <a:ea typeface="Bebas Neue" charset="0"/>
              <a:cs typeface="Bebas Neue" charset="0"/>
            </a:endParaRPr>
          </a:p>
          <a:p>
            <a:pPr algn="r">
              <a:lnSpc>
                <a:spcPct val="89000"/>
              </a:lnSpc>
            </a:pPr>
            <a:r>
              <a:rPr lang="en-US" sz="1200" dirty="0" err="1">
                <a:latin typeface="Source Sans Pro" charset="0"/>
              </a:rPr>
              <a:t>Donec</a:t>
            </a:r>
            <a:r>
              <a:rPr lang="en-US" sz="1200" dirty="0">
                <a:latin typeface="Source Sans Pro" charset="0"/>
              </a:rPr>
              <a:t> dapibus ex tortor, </a:t>
            </a:r>
            <a:r>
              <a:rPr lang="en-US" sz="1200" dirty="0" err="1">
                <a:latin typeface="Source Sans Pro" charset="0"/>
              </a:rPr>
              <a:t>pellentesque</a:t>
            </a:r>
            <a:endParaRPr lang="en-US" sz="1200" dirty="0">
              <a:latin typeface="Source Sans Pro" charset="0"/>
            </a:endParaRPr>
          </a:p>
        </p:txBody>
      </p:sp>
      <p:sp>
        <p:nvSpPr>
          <p:cNvPr id="38" name="Freeform 37"/>
          <p:cNvSpPr/>
          <p:nvPr/>
        </p:nvSpPr>
        <p:spPr>
          <a:xfrm flipH="1" flipV="1">
            <a:off x="3794463" y="2795665"/>
            <a:ext cx="897279" cy="280915"/>
          </a:xfrm>
          <a:custGeom>
            <a:avLst/>
            <a:gdLst>
              <a:gd name="connsiteX0" fmla="*/ 9167091 w 9167091"/>
              <a:gd name="connsiteY0" fmla="*/ 5137727 h 5149273"/>
              <a:gd name="connsiteX1" fmla="*/ 11546 w 9167091"/>
              <a:gd name="connsiteY1" fmla="*/ 5149273 h 5149273"/>
              <a:gd name="connsiteX2" fmla="*/ 0 w 9167091"/>
              <a:gd name="connsiteY2" fmla="*/ 0 h 5149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67091" h="5149273">
                <a:moveTo>
                  <a:pt x="9167091" y="5137727"/>
                </a:moveTo>
                <a:lnTo>
                  <a:pt x="11546" y="5149273"/>
                </a:lnTo>
                <a:cubicBezTo>
                  <a:pt x="7697" y="3432849"/>
                  <a:pt x="3849" y="1716424"/>
                  <a:pt x="0" y="0"/>
                </a:cubicBezTo>
              </a:path>
            </a:pathLst>
          </a:custGeom>
          <a:ln w="12700" cmpd="sng">
            <a:solidFill>
              <a:schemeClr val="accent5"/>
            </a:solidFill>
            <a:headEnd type="oval" w="lg" len="lg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 dirty="0">
              <a:latin typeface="Source Sans Pro" charset="0"/>
            </a:endParaRPr>
          </a:p>
        </p:txBody>
      </p:sp>
      <p:sp>
        <p:nvSpPr>
          <p:cNvPr id="40" name="Rectangle 39"/>
          <p:cNvSpPr/>
          <p:nvPr/>
        </p:nvSpPr>
        <p:spPr>
          <a:xfrm>
            <a:off x="1445420" y="2571855"/>
            <a:ext cx="2235200" cy="728533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r">
              <a:lnSpc>
                <a:spcPct val="89000"/>
              </a:lnSpc>
            </a:pPr>
            <a:r>
              <a:rPr lang="en-US" sz="2133" dirty="0" smtClean="0">
                <a:latin typeface="Bebas Neue" charset="0"/>
                <a:ea typeface="Bebas Neue" charset="0"/>
                <a:cs typeface="Bebas Neue" charset="0"/>
              </a:rPr>
              <a:t>Sample Text</a:t>
            </a:r>
            <a:endParaRPr lang="en-US" sz="2133" dirty="0">
              <a:latin typeface="Bebas Neue" charset="0"/>
              <a:ea typeface="Bebas Neue" charset="0"/>
              <a:cs typeface="Bebas Neue" charset="0"/>
            </a:endParaRPr>
          </a:p>
          <a:p>
            <a:pPr algn="r">
              <a:lnSpc>
                <a:spcPct val="89000"/>
              </a:lnSpc>
            </a:pPr>
            <a:r>
              <a:rPr lang="en-US" sz="1200" dirty="0" err="1">
                <a:latin typeface="Source Sans Pro" charset="0"/>
              </a:rPr>
              <a:t>Donec</a:t>
            </a:r>
            <a:r>
              <a:rPr lang="en-US" sz="1200" dirty="0">
                <a:latin typeface="Source Sans Pro" charset="0"/>
              </a:rPr>
              <a:t> dapibus ex tortor, </a:t>
            </a:r>
            <a:r>
              <a:rPr lang="en-US" sz="1200" dirty="0" err="1">
                <a:latin typeface="Source Sans Pro" charset="0"/>
              </a:rPr>
              <a:t>pellentesque</a:t>
            </a:r>
            <a:endParaRPr lang="en-US" sz="1200" dirty="0">
              <a:latin typeface="Source Sans Pro" charset="0"/>
            </a:endParaRPr>
          </a:p>
        </p:txBody>
      </p:sp>
      <p:sp>
        <p:nvSpPr>
          <p:cNvPr id="41" name="Freeform 40"/>
          <p:cNvSpPr/>
          <p:nvPr/>
        </p:nvSpPr>
        <p:spPr>
          <a:xfrm flipH="1" flipV="1">
            <a:off x="5597070" y="1865676"/>
            <a:ext cx="897279" cy="844745"/>
          </a:xfrm>
          <a:custGeom>
            <a:avLst/>
            <a:gdLst>
              <a:gd name="connsiteX0" fmla="*/ 9167091 w 9167091"/>
              <a:gd name="connsiteY0" fmla="*/ 5137727 h 5149273"/>
              <a:gd name="connsiteX1" fmla="*/ 11546 w 9167091"/>
              <a:gd name="connsiteY1" fmla="*/ 5149273 h 5149273"/>
              <a:gd name="connsiteX2" fmla="*/ 0 w 9167091"/>
              <a:gd name="connsiteY2" fmla="*/ 0 h 5149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67091" h="5149273">
                <a:moveTo>
                  <a:pt x="9167091" y="5137727"/>
                </a:moveTo>
                <a:lnTo>
                  <a:pt x="11546" y="5149273"/>
                </a:lnTo>
                <a:cubicBezTo>
                  <a:pt x="7697" y="3432849"/>
                  <a:pt x="3849" y="1716424"/>
                  <a:pt x="0" y="0"/>
                </a:cubicBezTo>
              </a:path>
            </a:pathLst>
          </a:custGeom>
          <a:ln w="12700" cmpd="sng">
            <a:solidFill>
              <a:schemeClr val="accent5"/>
            </a:solidFill>
            <a:headEnd type="oval" w="lg" len="lg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 dirty="0">
              <a:latin typeface="Source Sans Pro" charset="0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3248028" y="1641867"/>
            <a:ext cx="2235200" cy="728533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r">
              <a:lnSpc>
                <a:spcPct val="89000"/>
              </a:lnSpc>
            </a:pPr>
            <a:r>
              <a:rPr lang="en-US" sz="2133" dirty="0" smtClean="0">
                <a:latin typeface="Bebas Neue" charset="0"/>
                <a:ea typeface="Bebas Neue" charset="0"/>
                <a:cs typeface="Bebas Neue" charset="0"/>
              </a:rPr>
              <a:t>Sample Text</a:t>
            </a:r>
            <a:endParaRPr lang="en-US" sz="2133" dirty="0">
              <a:latin typeface="Bebas Neue" charset="0"/>
              <a:ea typeface="Bebas Neue" charset="0"/>
              <a:cs typeface="Bebas Neue" charset="0"/>
            </a:endParaRPr>
          </a:p>
          <a:p>
            <a:pPr algn="r">
              <a:lnSpc>
                <a:spcPct val="89000"/>
              </a:lnSpc>
            </a:pPr>
            <a:r>
              <a:rPr lang="en-US" sz="1200" dirty="0" err="1">
                <a:latin typeface="Source Sans Pro" charset="0"/>
              </a:rPr>
              <a:t>Donec</a:t>
            </a:r>
            <a:r>
              <a:rPr lang="en-US" sz="1200" dirty="0">
                <a:latin typeface="Source Sans Pro" charset="0"/>
              </a:rPr>
              <a:t> dapibus ex tortor, </a:t>
            </a:r>
            <a:r>
              <a:rPr lang="en-US" sz="1200" dirty="0" err="1">
                <a:latin typeface="Source Sans Pro" charset="0"/>
              </a:rPr>
              <a:t>pellentesque</a:t>
            </a:r>
            <a:endParaRPr lang="en-US" sz="1200" dirty="0">
              <a:latin typeface="Source Sans Pro" charset="0"/>
            </a:endParaRPr>
          </a:p>
        </p:txBody>
      </p:sp>
      <p:sp>
        <p:nvSpPr>
          <p:cNvPr id="43" name="Freeform 42"/>
          <p:cNvSpPr/>
          <p:nvPr/>
        </p:nvSpPr>
        <p:spPr>
          <a:xfrm flipV="1">
            <a:off x="7697713" y="2710420"/>
            <a:ext cx="897279" cy="648072"/>
          </a:xfrm>
          <a:custGeom>
            <a:avLst/>
            <a:gdLst>
              <a:gd name="connsiteX0" fmla="*/ 9167091 w 9167091"/>
              <a:gd name="connsiteY0" fmla="*/ 5137727 h 5149273"/>
              <a:gd name="connsiteX1" fmla="*/ 11546 w 9167091"/>
              <a:gd name="connsiteY1" fmla="*/ 5149273 h 5149273"/>
              <a:gd name="connsiteX2" fmla="*/ 0 w 9167091"/>
              <a:gd name="connsiteY2" fmla="*/ 0 h 5149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67091" h="5149273">
                <a:moveTo>
                  <a:pt x="9167091" y="5137727"/>
                </a:moveTo>
                <a:lnTo>
                  <a:pt x="11546" y="5149273"/>
                </a:lnTo>
                <a:cubicBezTo>
                  <a:pt x="7697" y="3432849"/>
                  <a:pt x="3849" y="1716424"/>
                  <a:pt x="0" y="0"/>
                </a:cubicBezTo>
              </a:path>
            </a:pathLst>
          </a:custGeom>
          <a:ln w="12700" cmpd="sng">
            <a:solidFill>
              <a:schemeClr val="accent5"/>
            </a:solidFill>
            <a:headEnd type="oval" w="lg" len="lg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 dirty="0">
              <a:latin typeface="Source Sans Pro" charset="0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8680756" y="2431398"/>
            <a:ext cx="2235200" cy="728533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89000"/>
              </a:lnSpc>
            </a:pPr>
            <a:r>
              <a:rPr lang="en-US" sz="2133" dirty="0" smtClean="0">
                <a:latin typeface="Bebas Neue" charset="0"/>
                <a:ea typeface="Bebas Neue" charset="0"/>
                <a:cs typeface="Bebas Neue" charset="0"/>
              </a:rPr>
              <a:t>Sample Text</a:t>
            </a:r>
            <a:endParaRPr lang="en-US" sz="2133" dirty="0">
              <a:latin typeface="Bebas Neue" charset="0"/>
              <a:ea typeface="Bebas Neue" charset="0"/>
              <a:cs typeface="Bebas Neue" charset="0"/>
            </a:endParaRPr>
          </a:p>
          <a:p>
            <a:pPr>
              <a:lnSpc>
                <a:spcPct val="89000"/>
              </a:lnSpc>
            </a:pPr>
            <a:r>
              <a:rPr lang="en-US" sz="1200" dirty="0" err="1">
                <a:latin typeface="Source Sans Pro" charset="0"/>
              </a:rPr>
              <a:t>Donec</a:t>
            </a:r>
            <a:r>
              <a:rPr lang="en-US" sz="1200" dirty="0">
                <a:latin typeface="Source Sans Pro" charset="0"/>
              </a:rPr>
              <a:t> dapibus ex tortor, </a:t>
            </a:r>
            <a:r>
              <a:rPr lang="en-US" sz="1200" dirty="0" err="1">
                <a:latin typeface="Source Sans Pro" charset="0"/>
              </a:rPr>
              <a:t>pellentesque</a:t>
            </a:r>
            <a:endParaRPr lang="en-US" sz="1200" dirty="0">
              <a:latin typeface="Source Sans Pro" charset="0"/>
            </a:endParaRPr>
          </a:p>
        </p:txBody>
      </p:sp>
      <p:cxnSp>
        <p:nvCxnSpPr>
          <p:cNvPr id="45" name="Straight Connector 44"/>
          <p:cNvCxnSpPr/>
          <p:nvPr/>
        </p:nvCxnSpPr>
        <p:spPr>
          <a:xfrm>
            <a:off x="8343563" y="4570629"/>
            <a:ext cx="304800" cy="1"/>
          </a:xfrm>
          <a:prstGeom prst="line">
            <a:avLst/>
          </a:prstGeom>
          <a:ln w="12700" cmpd="sng"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6" name="Rectangle 45"/>
          <p:cNvSpPr/>
          <p:nvPr/>
        </p:nvSpPr>
        <p:spPr>
          <a:xfrm>
            <a:off x="8737595" y="4366827"/>
            <a:ext cx="2235200" cy="728533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89000"/>
              </a:lnSpc>
            </a:pPr>
            <a:r>
              <a:rPr lang="en-US" sz="2133" dirty="0" smtClean="0">
                <a:latin typeface="Bebas Neue" charset="0"/>
                <a:ea typeface="Bebas Neue" charset="0"/>
                <a:cs typeface="Bebas Neue" charset="0"/>
              </a:rPr>
              <a:t>Sample Text</a:t>
            </a:r>
            <a:endParaRPr lang="en-US" sz="2133" dirty="0">
              <a:latin typeface="Bebas Neue" charset="0"/>
              <a:ea typeface="Bebas Neue" charset="0"/>
              <a:cs typeface="Bebas Neue" charset="0"/>
            </a:endParaRPr>
          </a:p>
          <a:p>
            <a:pPr>
              <a:lnSpc>
                <a:spcPct val="89000"/>
              </a:lnSpc>
            </a:pPr>
            <a:r>
              <a:rPr lang="en-US" sz="1200" dirty="0" err="1">
                <a:latin typeface="Source Sans Pro" charset="0"/>
              </a:rPr>
              <a:t>Donec</a:t>
            </a:r>
            <a:r>
              <a:rPr lang="en-US" sz="1200" dirty="0">
                <a:latin typeface="Source Sans Pro" charset="0"/>
              </a:rPr>
              <a:t> dapibus ex tortor, </a:t>
            </a:r>
            <a:r>
              <a:rPr lang="en-US" sz="1200" dirty="0" err="1">
                <a:latin typeface="Source Sans Pro" charset="0"/>
              </a:rPr>
              <a:t>pellentesque</a:t>
            </a:r>
            <a:endParaRPr lang="en-US" sz="1200" dirty="0">
              <a:latin typeface="Source Sans Pro" charset="0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Cycle Infographic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915591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withEffect">
                                  <p:stCondLst>
                                    <p:cond delay="9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2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9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5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16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2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9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5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16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25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9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16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25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19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nodeType="withEffect">
                                  <p:stCondLst>
                                    <p:cond delay="9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25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19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25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4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38" grpId="0" animBg="1"/>
      <p:bldP spid="40" grpId="0"/>
      <p:bldP spid="41" grpId="0" animBg="1"/>
      <p:bldP spid="42" grpId="0"/>
      <p:bldP spid="43" grpId="0" animBg="1"/>
      <p:bldP spid="44" grpId="0"/>
      <p:bldP spid="46" grpId="0"/>
    </p:bld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Group 39"/>
          <p:cNvGrpSpPr/>
          <p:nvPr/>
        </p:nvGrpSpPr>
        <p:grpSpPr>
          <a:xfrm>
            <a:off x="3849367" y="0"/>
            <a:ext cx="1144988" cy="4208228"/>
            <a:chOff x="2504661" y="0"/>
            <a:chExt cx="1144988" cy="4208228"/>
          </a:xfrm>
        </p:grpSpPr>
        <p:sp>
          <p:nvSpPr>
            <p:cNvPr id="5" name="Oval 4"/>
            <p:cNvSpPr/>
            <p:nvPr/>
          </p:nvSpPr>
          <p:spPr>
            <a:xfrm>
              <a:off x="2504661" y="3063240"/>
              <a:ext cx="1144988" cy="1144988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91440" rtlCol="0" anchor="ctr"/>
            <a:lstStyle/>
            <a:p>
              <a:pPr algn="ctr">
                <a:lnSpc>
                  <a:spcPct val="60000"/>
                </a:lnSpc>
              </a:pPr>
              <a:r>
                <a:rPr lang="en-US" sz="4000" dirty="0" smtClean="0">
                  <a:latin typeface="Bebas Neue" charset="0"/>
                  <a:ea typeface="Bebas Neue" charset="0"/>
                  <a:cs typeface="Bebas Neue" charset="0"/>
                </a:rPr>
                <a:t>05</a:t>
              </a:r>
            </a:p>
            <a:p>
              <a:pPr algn="ctr">
                <a:lnSpc>
                  <a:spcPct val="60000"/>
                </a:lnSpc>
              </a:pPr>
              <a:r>
                <a:rPr lang="en-US" sz="2000" dirty="0" smtClean="0">
                  <a:latin typeface="Bebas Neue" charset="0"/>
                  <a:ea typeface="Bebas Neue" charset="0"/>
                  <a:cs typeface="Bebas Neue" charset="0"/>
                </a:rPr>
                <a:t>STEP</a:t>
              </a:r>
              <a:endParaRPr lang="en-US" sz="20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cxnSp>
          <p:nvCxnSpPr>
            <p:cNvPr id="11" name="Straight Connector 10"/>
            <p:cNvCxnSpPr>
              <a:stCxn id="5" idx="0"/>
            </p:cNvCxnSpPr>
            <p:nvPr/>
          </p:nvCxnSpPr>
          <p:spPr>
            <a:xfrm flipV="1">
              <a:off x="3077155" y="0"/>
              <a:ext cx="0" cy="3063240"/>
            </a:xfrm>
            <a:prstGeom prst="line">
              <a:avLst/>
            </a:prstGeom>
            <a:ln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" name="Group 38"/>
          <p:cNvGrpSpPr/>
          <p:nvPr/>
        </p:nvGrpSpPr>
        <p:grpSpPr>
          <a:xfrm>
            <a:off x="5089770" y="0"/>
            <a:ext cx="1144988" cy="4208228"/>
            <a:chOff x="3745064" y="0"/>
            <a:chExt cx="1144988" cy="4208228"/>
          </a:xfrm>
        </p:grpSpPr>
        <p:sp>
          <p:nvSpPr>
            <p:cNvPr id="6" name="Oval 5"/>
            <p:cNvSpPr/>
            <p:nvPr/>
          </p:nvSpPr>
          <p:spPr>
            <a:xfrm>
              <a:off x="3745064" y="3063240"/>
              <a:ext cx="1144988" cy="1144988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91440" rtlCol="0" anchor="ctr"/>
            <a:lstStyle/>
            <a:p>
              <a:pPr algn="ctr">
                <a:lnSpc>
                  <a:spcPct val="60000"/>
                </a:lnSpc>
              </a:pPr>
              <a:r>
                <a:rPr lang="en-US" sz="4000" dirty="0" smtClean="0">
                  <a:latin typeface="Bebas Neue" charset="0"/>
                  <a:ea typeface="Bebas Neue" charset="0"/>
                  <a:cs typeface="Bebas Neue" charset="0"/>
                </a:rPr>
                <a:t>04</a:t>
              </a:r>
            </a:p>
            <a:p>
              <a:pPr algn="ctr">
                <a:lnSpc>
                  <a:spcPct val="60000"/>
                </a:lnSpc>
              </a:pPr>
              <a:r>
                <a:rPr lang="en-US" sz="2000" dirty="0" smtClean="0">
                  <a:latin typeface="Bebas Neue" charset="0"/>
                  <a:ea typeface="Bebas Neue" charset="0"/>
                  <a:cs typeface="Bebas Neue" charset="0"/>
                </a:rPr>
                <a:t>STEP</a:t>
              </a:r>
              <a:endParaRPr lang="en-US" sz="20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cxnSp>
          <p:nvCxnSpPr>
            <p:cNvPr id="14" name="Straight Connector 13"/>
            <p:cNvCxnSpPr>
              <a:stCxn id="6" idx="0"/>
            </p:cNvCxnSpPr>
            <p:nvPr/>
          </p:nvCxnSpPr>
          <p:spPr>
            <a:xfrm flipH="1" flipV="1">
              <a:off x="4301656" y="0"/>
              <a:ext cx="15902" cy="3063240"/>
            </a:xfrm>
            <a:prstGeom prst="line">
              <a:avLst/>
            </a:prstGeom>
            <a:ln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" name="Group 37"/>
          <p:cNvGrpSpPr/>
          <p:nvPr/>
        </p:nvGrpSpPr>
        <p:grpSpPr>
          <a:xfrm>
            <a:off x="6330173" y="0"/>
            <a:ext cx="1144988" cy="4208228"/>
            <a:chOff x="4985467" y="0"/>
            <a:chExt cx="1144988" cy="4208228"/>
          </a:xfrm>
        </p:grpSpPr>
        <p:sp>
          <p:nvSpPr>
            <p:cNvPr id="7" name="Oval 6"/>
            <p:cNvSpPr/>
            <p:nvPr/>
          </p:nvSpPr>
          <p:spPr>
            <a:xfrm>
              <a:off x="4985467" y="3063240"/>
              <a:ext cx="1144988" cy="1144988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91440" rtlCol="0" anchor="ctr"/>
            <a:lstStyle/>
            <a:p>
              <a:pPr algn="ctr">
                <a:lnSpc>
                  <a:spcPct val="60000"/>
                </a:lnSpc>
              </a:pPr>
              <a:r>
                <a:rPr lang="en-US" sz="4000" dirty="0" smtClean="0">
                  <a:latin typeface="Bebas Neue" charset="0"/>
                  <a:ea typeface="Bebas Neue" charset="0"/>
                  <a:cs typeface="Bebas Neue" charset="0"/>
                </a:rPr>
                <a:t>03</a:t>
              </a:r>
            </a:p>
            <a:p>
              <a:pPr algn="ctr">
                <a:lnSpc>
                  <a:spcPct val="60000"/>
                </a:lnSpc>
              </a:pPr>
              <a:r>
                <a:rPr lang="en-US" sz="2000" dirty="0" smtClean="0">
                  <a:latin typeface="Bebas Neue" charset="0"/>
                  <a:ea typeface="Bebas Neue" charset="0"/>
                  <a:cs typeface="Bebas Neue" charset="0"/>
                </a:rPr>
                <a:t>STEP</a:t>
              </a:r>
              <a:endParaRPr lang="en-US" sz="20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cxnSp>
          <p:nvCxnSpPr>
            <p:cNvPr id="16" name="Straight Connector 15"/>
            <p:cNvCxnSpPr>
              <a:stCxn id="7" idx="0"/>
            </p:cNvCxnSpPr>
            <p:nvPr/>
          </p:nvCxnSpPr>
          <p:spPr>
            <a:xfrm flipH="1" flipV="1">
              <a:off x="5526157" y="0"/>
              <a:ext cx="31804" cy="306324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7" name="Group 36"/>
          <p:cNvGrpSpPr/>
          <p:nvPr/>
        </p:nvGrpSpPr>
        <p:grpSpPr>
          <a:xfrm>
            <a:off x="7570576" y="0"/>
            <a:ext cx="1144988" cy="4208228"/>
            <a:chOff x="6225870" y="0"/>
            <a:chExt cx="1144988" cy="4208228"/>
          </a:xfrm>
        </p:grpSpPr>
        <p:sp>
          <p:nvSpPr>
            <p:cNvPr id="8" name="Oval 7"/>
            <p:cNvSpPr/>
            <p:nvPr/>
          </p:nvSpPr>
          <p:spPr>
            <a:xfrm>
              <a:off x="6225870" y="3063240"/>
              <a:ext cx="1144988" cy="1144988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91440" rtlCol="0" anchor="ctr"/>
            <a:lstStyle/>
            <a:p>
              <a:pPr algn="ctr">
                <a:lnSpc>
                  <a:spcPct val="60000"/>
                </a:lnSpc>
              </a:pPr>
              <a:r>
                <a:rPr lang="en-US" sz="4000" dirty="0" smtClean="0">
                  <a:latin typeface="Bebas Neue" charset="0"/>
                  <a:ea typeface="Bebas Neue" charset="0"/>
                  <a:cs typeface="Bebas Neue" charset="0"/>
                </a:rPr>
                <a:t>02</a:t>
              </a:r>
            </a:p>
            <a:p>
              <a:pPr algn="ctr">
                <a:lnSpc>
                  <a:spcPct val="60000"/>
                </a:lnSpc>
              </a:pPr>
              <a:r>
                <a:rPr lang="en-US" sz="2000" dirty="0" smtClean="0">
                  <a:latin typeface="Bebas Neue" charset="0"/>
                  <a:ea typeface="Bebas Neue" charset="0"/>
                  <a:cs typeface="Bebas Neue" charset="0"/>
                </a:rPr>
                <a:t>STEP</a:t>
              </a:r>
              <a:endParaRPr lang="en-US" sz="20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cxnSp>
          <p:nvCxnSpPr>
            <p:cNvPr id="18" name="Straight Connector 17"/>
            <p:cNvCxnSpPr>
              <a:stCxn id="8" idx="0"/>
            </p:cNvCxnSpPr>
            <p:nvPr/>
          </p:nvCxnSpPr>
          <p:spPr>
            <a:xfrm flipH="1" flipV="1">
              <a:off x="6782463" y="0"/>
              <a:ext cx="15901" cy="3063240"/>
            </a:xfrm>
            <a:prstGeom prst="line">
              <a:avLst/>
            </a:prstGeom>
            <a:ln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6" name="Group 35"/>
          <p:cNvGrpSpPr/>
          <p:nvPr/>
        </p:nvGrpSpPr>
        <p:grpSpPr>
          <a:xfrm>
            <a:off x="9367572" y="0"/>
            <a:ext cx="2377441" cy="4309109"/>
            <a:chOff x="8022866" y="0"/>
            <a:chExt cx="2377441" cy="4309109"/>
          </a:xfrm>
        </p:grpSpPr>
        <p:cxnSp>
          <p:nvCxnSpPr>
            <p:cNvPr id="20" name="Straight Connector 19"/>
            <p:cNvCxnSpPr/>
            <p:nvPr/>
          </p:nvCxnSpPr>
          <p:spPr>
            <a:xfrm flipH="1" flipV="1">
              <a:off x="8022866" y="0"/>
              <a:ext cx="1152939" cy="2814762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4" name="Group 23"/>
            <p:cNvGrpSpPr/>
            <p:nvPr/>
          </p:nvGrpSpPr>
          <p:grpSpPr>
            <a:xfrm>
              <a:off x="8401549" y="2310351"/>
              <a:ext cx="1998758" cy="1998758"/>
              <a:chOff x="8401549" y="2310351"/>
              <a:chExt cx="1998758" cy="1998758"/>
            </a:xfrm>
          </p:grpSpPr>
          <p:sp>
            <p:nvSpPr>
              <p:cNvPr id="9" name="Oval 8"/>
              <p:cNvSpPr/>
              <p:nvPr/>
            </p:nvSpPr>
            <p:spPr>
              <a:xfrm>
                <a:off x="8833897" y="2737237"/>
                <a:ext cx="1144988" cy="114498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tIns="91440" rtlCol="0" anchor="ctr"/>
              <a:lstStyle/>
              <a:p>
                <a:pPr algn="ctr">
                  <a:lnSpc>
                    <a:spcPct val="60000"/>
                  </a:lnSpc>
                </a:pPr>
                <a:r>
                  <a:rPr lang="en-US" sz="4000" dirty="0" smtClean="0">
                    <a:latin typeface="Bebas Neue" charset="0"/>
                    <a:ea typeface="Bebas Neue" charset="0"/>
                    <a:cs typeface="Bebas Neue" charset="0"/>
                  </a:rPr>
                  <a:t>01</a:t>
                </a:r>
              </a:p>
              <a:p>
                <a:pPr algn="ctr">
                  <a:lnSpc>
                    <a:spcPct val="60000"/>
                  </a:lnSpc>
                </a:pPr>
                <a:r>
                  <a:rPr lang="en-US" sz="2000" dirty="0" smtClean="0">
                    <a:latin typeface="Bebas Neue" charset="0"/>
                    <a:ea typeface="Bebas Neue" charset="0"/>
                    <a:cs typeface="Bebas Neue" charset="0"/>
                  </a:rPr>
                  <a:t>STEP</a:t>
                </a:r>
                <a:endParaRPr lang="en-US" sz="2000" dirty="0"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8685803" y="2589143"/>
                <a:ext cx="1441175" cy="1441175"/>
              </a:xfrm>
              <a:prstGeom prst="ellipse">
                <a:avLst/>
              </a:prstGeom>
              <a:noFill/>
              <a:ln w="50800">
                <a:solidFill>
                  <a:schemeClr val="accent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 dirty="0"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  <p:sp>
            <p:nvSpPr>
              <p:cNvPr id="22" name="Oval 21"/>
              <p:cNvSpPr/>
              <p:nvPr/>
            </p:nvSpPr>
            <p:spPr>
              <a:xfrm>
                <a:off x="8514803" y="2423605"/>
                <a:ext cx="1772250" cy="1772250"/>
              </a:xfrm>
              <a:prstGeom prst="ellipse">
                <a:avLst/>
              </a:prstGeom>
              <a:noFill/>
              <a:ln>
                <a:solidFill>
                  <a:schemeClr val="accent1">
                    <a:alpha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 dirty="0"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8401549" y="2310351"/>
                <a:ext cx="1998758" cy="1998758"/>
              </a:xfrm>
              <a:prstGeom prst="ellipse">
                <a:avLst/>
              </a:prstGeom>
              <a:noFill/>
              <a:ln>
                <a:solidFill>
                  <a:schemeClr val="accent1">
                    <a:alpha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 dirty="0"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</p:grpSp>
      </p:grpSp>
      <p:sp>
        <p:nvSpPr>
          <p:cNvPr id="25" name="Freeform 24"/>
          <p:cNvSpPr/>
          <p:nvPr/>
        </p:nvSpPr>
        <p:spPr>
          <a:xfrm flipH="1">
            <a:off x="9746255" y="4317059"/>
            <a:ext cx="1004772" cy="747921"/>
          </a:xfrm>
          <a:custGeom>
            <a:avLst/>
            <a:gdLst>
              <a:gd name="connsiteX0" fmla="*/ 9167091 w 9167091"/>
              <a:gd name="connsiteY0" fmla="*/ 5137727 h 5149273"/>
              <a:gd name="connsiteX1" fmla="*/ 11546 w 9167091"/>
              <a:gd name="connsiteY1" fmla="*/ 5149273 h 5149273"/>
              <a:gd name="connsiteX2" fmla="*/ 0 w 9167091"/>
              <a:gd name="connsiteY2" fmla="*/ 0 h 5149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67091" h="5149273">
                <a:moveTo>
                  <a:pt x="9167091" y="5137727"/>
                </a:moveTo>
                <a:lnTo>
                  <a:pt x="11546" y="5149273"/>
                </a:lnTo>
                <a:cubicBezTo>
                  <a:pt x="7697" y="3432849"/>
                  <a:pt x="3849" y="1716424"/>
                  <a:pt x="0" y="0"/>
                </a:cubicBezTo>
              </a:path>
            </a:pathLst>
          </a:custGeom>
          <a:ln w="12700" cmpd="sng">
            <a:solidFill>
              <a:schemeClr val="accent1"/>
            </a:solidFill>
            <a:headEnd type="oval" w="lg" len="lg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 dirty="0">
              <a:latin typeface="Source Sans Pro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5965356" y="4429452"/>
            <a:ext cx="3646236" cy="1585049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3200" dirty="0" smtClean="0">
                <a:latin typeface="Bebas Neue" charset="0"/>
                <a:ea typeface="Bebas Neue" charset="0"/>
                <a:cs typeface="Bebas Neue" charset="0"/>
              </a:rPr>
              <a:t>The Sample Key</a:t>
            </a:r>
            <a:endParaRPr lang="en-US" sz="3200" dirty="0">
              <a:latin typeface="Bebas Neue" charset="0"/>
              <a:ea typeface="Bebas Neue" charset="0"/>
              <a:cs typeface="Bebas Neue" charset="0"/>
            </a:endParaRPr>
          </a:p>
          <a:p>
            <a:pPr algn="r">
              <a:lnSpc>
                <a:spcPct val="120000"/>
              </a:lnSpc>
            </a:pPr>
            <a:r>
              <a:rPr lang="en-US" sz="1200" dirty="0">
                <a:latin typeface="Source Sans Pro" charset="0"/>
              </a:rPr>
              <a:t>is to replace the Lorem Ipsum text with whatever text you prefer. Lorem ipsum is placeholder text. In fact, I think it means “holder of place text” in </a:t>
            </a:r>
            <a:r>
              <a:rPr lang="en-US" sz="1200" dirty="0" err="1">
                <a:latin typeface="Source Sans Pro" charset="0"/>
              </a:rPr>
              <a:t>latin</a:t>
            </a:r>
            <a:r>
              <a:rPr lang="en-US" sz="1200" dirty="0">
                <a:latin typeface="Source Sans Pro" charset="0"/>
              </a:rPr>
              <a:t>. Well, maybe not exactly…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77959" y="3523961"/>
            <a:ext cx="2832215" cy="2170257"/>
          </a:xfrm>
        </p:spPr>
        <p:txBody>
          <a:bodyPr/>
          <a:lstStyle/>
          <a:p>
            <a:r>
              <a:rPr lang="en-US" dirty="0" smtClean="0"/>
              <a:t>Cycle</a:t>
            </a:r>
            <a:br>
              <a:rPr lang="en-US" dirty="0" smtClean="0"/>
            </a:br>
            <a:r>
              <a:rPr lang="en-US" dirty="0" smtClean="0"/>
              <a:t>step</a:t>
            </a:r>
            <a:br>
              <a:rPr lang="en-US" dirty="0" smtClean="0"/>
            </a:br>
            <a:r>
              <a:rPr lang="en-US" dirty="0" smtClean="0"/>
              <a:t>info</a:t>
            </a:r>
            <a:br>
              <a:rPr lang="en-US" dirty="0" smtClean="0"/>
            </a:br>
            <a:r>
              <a:rPr lang="en-US" dirty="0" smtClean="0"/>
              <a:t>graphic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120717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2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27" grpId="0"/>
    </p:bld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" name="Group 44"/>
          <p:cNvGrpSpPr/>
          <p:nvPr/>
        </p:nvGrpSpPr>
        <p:grpSpPr>
          <a:xfrm>
            <a:off x="6436453" y="1931975"/>
            <a:ext cx="2503358" cy="2971564"/>
            <a:chOff x="4844321" y="1931975"/>
            <a:chExt cx="2503358" cy="2971564"/>
          </a:xfrm>
        </p:grpSpPr>
        <p:sp>
          <p:nvSpPr>
            <p:cNvPr id="6" name="Oval 5"/>
            <p:cNvSpPr/>
            <p:nvPr/>
          </p:nvSpPr>
          <p:spPr>
            <a:xfrm>
              <a:off x="4844321" y="2166078"/>
              <a:ext cx="2503358" cy="2503358"/>
            </a:xfrm>
            <a:prstGeom prst="ellipse">
              <a:avLst/>
            </a:prstGeom>
            <a:noFill/>
            <a:ln w="101600">
              <a:solidFill>
                <a:schemeClr val="tx2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80000"/>
                </a:lnSpc>
              </a:pPr>
              <a:r>
                <a:rPr lang="en-US" sz="3200" b="1" dirty="0" smtClean="0">
                  <a:solidFill>
                    <a:schemeClr val="tx1">
                      <a:alpha val="60000"/>
                    </a:schemeClr>
                  </a:solidFill>
                  <a:latin typeface="Bebas Neue" charset="0"/>
                  <a:ea typeface="Bebas Neue" charset="0"/>
                  <a:cs typeface="Bebas Neue" charset="0"/>
                </a:rPr>
                <a:t>“Heading Text”</a:t>
              </a:r>
              <a:endParaRPr lang="en-US" sz="3200" b="1" dirty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7" name="Oval 6"/>
            <p:cNvSpPr/>
            <p:nvPr/>
          </p:nvSpPr>
          <p:spPr>
            <a:xfrm>
              <a:off x="4845066" y="2454134"/>
              <a:ext cx="468205" cy="46820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000" dirty="0" smtClean="0">
                  <a:solidFill>
                    <a:schemeClr val="accent6"/>
                  </a:solidFill>
                  <a:latin typeface="linea-basic-10" panose="02000509000000000000" pitchFamily="49" charset="0"/>
                </a:rPr>
                <a:t>x</a:t>
              </a:r>
              <a:endParaRPr lang="en-US" sz="2000" dirty="0">
                <a:solidFill>
                  <a:schemeClr val="accent6"/>
                </a:solidFill>
                <a:latin typeface="linea-basic-10" panose="02000509000000000000" pitchFamily="49" charset="0"/>
              </a:endParaRPr>
            </a:p>
          </p:txBody>
        </p:sp>
        <p:sp>
          <p:nvSpPr>
            <p:cNvPr id="8" name="Oval 7"/>
            <p:cNvSpPr/>
            <p:nvPr/>
          </p:nvSpPr>
          <p:spPr>
            <a:xfrm>
              <a:off x="6861243" y="2454134"/>
              <a:ext cx="468205" cy="46820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000" dirty="0" smtClean="0">
                  <a:solidFill>
                    <a:schemeClr val="accent2"/>
                  </a:solidFill>
                  <a:latin typeface="linea-basic-10" panose="02000509000000000000" pitchFamily="49" charset="0"/>
                </a:rPr>
                <a:t>n</a:t>
              </a:r>
              <a:endParaRPr lang="en-US" sz="2000" dirty="0">
                <a:solidFill>
                  <a:schemeClr val="accent2"/>
                </a:solidFill>
                <a:latin typeface="linea-basic-10" panose="02000509000000000000" pitchFamily="49" charset="0"/>
              </a:endParaRPr>
            </a:p>
          </p:txBody>
        </p:sp>
        <p:sp>
          <p:nvSpPr>
            <p:cNvPr id="9" name="Oval 8"/>
            <p:cNvSpPr/>
            <p:nvPr/>
          </p:nvSpPr>
          <p:spPr>
            <a:xfrm>
              <a:off x="5861897" y="1931975"/>
              <a:ext cx="468205" cy="46820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000" dirty="0" smtClean="0">
                  <a:solidFill>
                    <a:schemeClr val="accent1"/>
                  </a:solidFill>
                  <a:latin typeface="linea-basic-10" panose="02000509000000000000" pitchFamily="49" charset="0"/>
                </a:rPr>
                <a:t>m</a:t>
              </a:r>
              <a:endParaRPr lang="en-US" sz="2000" dirty="0">
                <a:solidFill>
                  <a:schemeClr val="accent1"/>
                </a:solidFill>
                <a:latin typeface="linea-basic-10" panose="02000509000000000000" pitchFamily="49" charset="0"/>
              </a:endParaRPr>
            </a:p>
          </p:txBody>
        </p:sp>
        <p:sp>
          <p:nvSpPr>
            <p:cNvPr id="10" name="Oval 9"/>
            <p:cNvSpPr/>
            <p:nvPr/>
          </p:nvSpPr>
          <p:spPr>
            <a:xfrm>
              <a:off x="5861897" y="4435334"/>
              <a:ext cx="468205" cy="46820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000" dirty="0" smtClean="0">
                  <a:solidFill>
                    <a:schemeClr val="accent4"/>
                  </a:solidFill>
                  <a:latin typeface="linea-basic-10" panose="02000509000000000000" pitchFamily="49" charset="0"/>
                </a:rPr>
                <a:t>v</a:t>
              </a:r>
              <a:endParaRPr lang="en-US" sz="2000" dirty="0">
                <a:solidFill>
                  <a:schemeClr val="accent4"/>
                </a:solidFill>
                <a:latin typeface="linea-basic-10" panose="02000509000000000000" pitchFamily="49" charset="0"/>
              </a:endParaRPr>
            </a:p>
          </p:txBody>
        </p:sp>
        <p:sp>
          <p:nvSpPr>
            <p:cNvPr id="11" name="Oval 10"/>
            <p:cNvSpPr/>
            <p:nvPr/>
          </p:nvSpPr>
          <p:spPr>
            <a:xfrm>
              <a:off x="4845066" y="3929077"/>
              <a:ext cx="468205" cy="46820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000" dirty="0" smtClean="0">
                  <a:solidFill>
                    <a:schemeClr val="accent5"/>
                  </a:solidFill>
                  <a:latin typeface="linea-basic-10" panose="02000509000000000000" pitchFamily="49" charset="0"/>
                </a:rPr>
                <a:t>c</a:t>
              </a:r>
              <a:endParaRPr lang="en-US" sz="2000" dirty="0">
                <a:solidFill>
                  <a:schemeClr val="accent5"/>
                </a:solidFill>
                <a:latin typeface="linea-basic-10" panose="02000509000000000000" pitchFamily="49" charset="0"/>
              </a:endParaRPr>
            </a:p>
          </p:txBody>
        </p:sp>
        <p:sp>
          <p:nvSpPr>
            <p:cNvPr id="12" name="Oval 11"/>
            <p:cNvSpPr/>
            <p:nvPr/>
          </p:nvSpPr>
          <p:spPr>
            <a:xfrm>
              <a:off x="6861243" y="3929077"/>
              <a:ext cx="468205" cy="46820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000" dirty="0" smtClean="0">
                  <a:solidFill>
                    <a:schemeClr val="accent3"/>
                  </a:solidFill>
                  <a:latin typeface="linea-basic-10" panose="02000509000000000000" pitchFamily="49" charset="0"/>
                </a:rPr>
                <a:t>b</a:t>
              </a:r>
              <a:endParaRPr lang="en-US" sz="2000" dirty="0">
                <a:solidFill>
                  <a:schemeClr val="accent3"/>
                </a:solidFill>
                <a:latin typeface="linea-basic-10" panose="02000509000000000000" pitchFamily="49" charset="0"/>
              </a:endParaRPr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6725658" y="726590"/>
            <a:ext cx="1924946" cy="1048646"/>
            <a:chOff x="5133526" y="868997"/>
            <a:chExt cx="1924946" cy="1048646"/>
          </a:xfrm>
        </p:grpSpPr>
        <p:sp>
          <p:nvSpPr>
            <p:cNvPr id="25" name="Down Arrow Callout 24"/>
            <p:cNvSpPr/>
            <p:nvPr/>
          </p:nvSpPr>
          <p:spPr>
            <a:xfrm>
              <a:off x="5133526" y="868997"/>
              <a:ext cx="1924946" cy="1048646"/>
            </a:xfrm>
            <a:prstGeom prst="downArrowCallou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40080" tIns="0" rIns="91440" bIns="0" rtlCol="0" anchor="ctr"/>
            <a:lstStyle/>
            <a:p>
              <a:pPr>
                <a:lnSpc>
                  <a:spcPct val="90000"/>
                </a:lnSpc>
                <a:spcBef>
                  <a:spcPts val="1067"/>
                </a:spcBef>
              </a:pP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endParaRPr lang="en-US" sz="1200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26" name="Rectangle 25"/>
            <p:cNvSpPr/>
            <p:nvPr/>
          </p:nvSpPr>
          <p:spPr>
            <a:xfrm>
              <a:off x="5138899" y="871492"/>
              <a:ext cx="510463" cy="675368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000" dirty="0" smtClean="0">
                  <a:latin typeface="Source Sans Pro" charset="0"/>
                </a:rPr>
                <a:t>01</a:t>
              </a:r>
              <a:endParaRPr lang="en-US" sz="2000" dirty="0">
                <a:latin typeface="Source Sans Pro" charset="0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6725658" y="5060278"/>
            <a:ext cx="1924946" cy="1036867"/>
            <a:chOff x="5133526" y="4917871"/>
            <a:chExt cx="1924946" cy="1036867"/>
          </a:xfrm>
        </p:grpSpPr>
        <p:sp>
          <p:nvSpPr>
            <p:cNvPr id="27" name="Up Arrow Callout 26"/>
            <p:cNvSpPr/>
            <p:nvPr/>
          </p:nvSpPr>
          <p:spPr>
            <a:xfrm>
              <a:off x="5133526" y="4917871"/>
              <a:ext cx="1924946" cy="1036867"/>
            </a:xfrm>
            <a:prstGeom prst="upArrowCallou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40080" tIns="0" bIns="0" rtlCol="0" anchor="ctr"/>
            <a:lstStyle/>
            <a:p>
              <a:pPr>
                <a:lnSpc>
                  <a:spcPct val="90000"/>
                </a:lnSpc>
                <a:spcBef>
                  <a:spcPts val="1067"/>
                </a:spcBef>
              </a:pP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endParaRPr lang="en-US" sz="1200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28" name="Rectangle 27"/>
            <p:cNvSpPr/>
            <p:nvPr/>
          </p:nvSpPr>
          <p:spPr>
            <a:xfrm>
              <a:off x="5138899" y="5279370"/>
              <a:ext cx="510463" cy="675368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000" dirty="0" smtClean="0">
                  <a:latin typeface="Source Sans Pro" charset="0"/>
                </a:rPr>
                <a:t>04</a:t>
              </a:r>
              <a:endParaRPr lang="en-US" sz="2000" dirty="0">
                <a:latin typeface="Source Sans Pro" charset="0"/>
              </a:endParaRPr>
            </a:p>
          </p:txBody>
        </p:sp>
      </p:grpSp>
      <p:grpSp>
        <p:nvGrpSpPr>
          <p:cNvPr id="40" name="Group 39"/>
          <p:cNvGrpSpPr/>
          <p:nvPr/>
        </p:nvGrpSpPr>
        <p:grpSpPr>
          <a:xfrm>
            <a:off x="9080329" y="2348364"/>
            <a:ext cx="2214151" cy="679744"/>
            <a:chOff x="7488197" y="2348364"/>
            <a:chExt cx="2214151" cy="679744"/>
          </a:xfrm>
        </p:grpSpPr>
        <p:sp>
          <p:nvSpPr>
            <p:cNvPr id="29" name="Left Arrow Callout 28"/>
            <p:cNvSpPr/>
            <p:nvPr/>
          </p:nvSpPr>
          <p:spPr>
            <a:xfrm>
              <a:off x="7488197" y="2348364"/>
              <a:ext cx="2214151" cy="679744"/>
            </a:xfrm>
            <a:prstGeom prst="leftArrowCallout">
              <a:avLst>
                <a:gd name="adj1" fmla="val 25000"/>
                <a:gd name="adj2" fmla="val 25000"/>
                <a:gd name="adj3" fmla="val 25000"/>
                <a:gd name="adj4" fmla="val 86885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2880" tIns="0" rIns="640080" bIns="0" rtlCol="0" anchor="ctr"/>
            <a:lstStyle/>
            <a:p>
              <a:pPr>
                <a:lnSpc>
                  <a:spcPct val="90000"/>
                </a:lnSpc>
                <a:spcBef>
                  <a:spcPts val="1067"/>
                </a:spcBef>
              </a:pP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endParaRPr lang="en-US" sz="1200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30" name="Rectangle 29"/>
            <p:cNvSpPr/>
            <p:nvPr/>
          </p:nvSpPr>
          <p:spPr>
            <a:xfrm>
              <a:off x="9189923" y="2352740"/>
              <a:ext cx="510463" cy="675368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000" dirty="0" smtClean="0">
                  <a:latin typeface="Source Sans Pro" charset="0"/>
                </a:rPr>
                <a:t>02</a:t>
              </a:r>
              <a:endParaRPr lang="en-US" sz="2000" dirty="0">
                <a:latin typeface="Source Sans Pro" charset="0"/>
              </a:endParaRPr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9080329" y="3831461"/>
            <a:ext cx="2214151" cy="679744"/>
            <a:chOff x="7488197" y="3831461"/>
            <a:chExt cx="2214151" cy="679744"/>
          </a:xfrm>
        </p:grpSpPr>
        <p:sp>
          <p:nvSpPr>
            <p:cNvPr id="31" name="Left Arrow Callout 30"/>
            <p:cNvSpPr/>
            <p:nvPr/>
          </p:nvSpPr>
          <p:spPr>
            <a:xfrm>
              <a:off x="7488197" y="3831461"/>
              <a:ext cx="2214151" cy="679744"/>
            </a:xfrm>
            <a:prstGeom prst="leftArrowCallout">
              <a:avLst>
                <a:gd name="adj1" fmla="val 25000"/>
                <a:gd name="adj2" fmla="val 25000"/>
                <a:gd name="adj3" fmla="val 25000"/>
                <a:gd name="adj4" fmla="val 86885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2880" tIns="0" rIns="640080" bIns="0" rtlCol="0" anchor="ctr"/>
            <a:lstStyle/>
            <a:p>
              <a:pPr>
                <a:lnSpc>
                  <a:spcPct val="90000"/>
                </a:lnSpc>
                <a:spcBef>
                  <a:spcPts val="1067"/>
                </a:spcBef>
              </a:pP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endParaRPr lang="en-US" sz="1200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32" name="Rectangle 31"/>
            <p:cNvSpPr/>
            <p:nvPr/>
          </p:nvSpPr>
          <p:spPr>
            <a:xfrm>
              <a:off x="9189923" y="3835837"/>
              <a:ext cx="510463" cy="675368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000" dirty="0" smtClean="0">
                  <a:latin typeface="Source Sans Pro" charset="0"/>
                </a:rPr>
                <a:t>03</a:t>
              </a:r>
              <a:endParaRPr lang="en-US" sz="2000" dirty="0">
                <a:latin typeface="Source Sans Pro" charset="0"/>
              </a:endParaRPr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4061259" y="2348364"/>
            <a:ext cx="2242992" cy="679744"/>
            <a:chOff x="2469127" y="2348364"/>
            <a:chExt cx="2242992" cy="679744"/>
          </a:xfrm>
        </p:grpSpPr>
        <p:sp>
          <p:nvSpPr>
            <p:cNvPr id="35" name="Right Arrow Callout 34"/>
            <p:cNvSpPr/>
            <p:nvPr/>
          </p:nvSpPr>
          <p:spPr>
            <a:xfrm>
              <a:off x="2471089" y="2348364"/>
              <a:ext cx="2241030" cy="679744"/>
            </a:xfrm>
            <a:prstGeom prst="rightArrowCallout">
              <a:avLst>
                <a:gd name="adj1" fmla="val 25000"/>
                <a:gd name="adj2" fmla="val 25000"/>
                <a:gd name="adj3" fmla="val 25000"/>
                <a:gd name="adj4" fmla="val 85961"/>
              </a:avLst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40080" tIns="0" bIns="0" rtlCol="0" anchor="ctr"/>
            <a:lstStyle/>
            <a:p>
              <a:pPr>
                <a:lnSpc>
                  <a:spcPct val="90000"/>
                </a:lnSpc>
                <a:spcBef>
                  <a:spcPts val="1067"/>
                </a:spcBef>
              </a:pP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endParaRPr lang="en-US" sz="1200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36" name="Rectangle 35"/>
            <p:cNvSpPr/>
            <p:nvPr/>
          </p:nvSpPr>
          <p:spPr>
            <a:xfrm>
              <a:off x="2469127" y="2352740"/>
              <a:ext cx="510463" cy="675368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000" dirty="0" smtClean="0">
                  <a:latin typeface="Source Sans Pro" charset="0"/>
                </a:rPr>
                <a:t>06</a:t>
              </a:r>
              <a:endParaRPr lang="en-US" sz="2000" dirty="0">
                <a:latin typeface="Source Sans Pro" charset="0"/>
              </a:endParaRPr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4061259" y="3831461"/>
            <a:ext cx="2242992" cy="679744"/>
            <a:chOff x="2469127" y="3831461"/>
            <a:chExt cx="2242992" cy="679744"/>
          </a:xfrm>
        </p:grpSpPr>
        <p:sp>
          <p:nvSpPr>
            <p:cNvPr id="37" name="Right Arrow Callout 36"/>
            <p:cNvSpPr/>
            <p:nvPr/>
          </p:nvSpPr>
          <p:spPr>
            <a:xfrm>
              <a:off x="2471089" y="3831461"/>
              <a:ext cx="2241030" cy="679744"/>
            </a:xfrm>
            <a:prstGeom prst="rightArrowCallout">
              <a:avLst>
                <a:gd name="adj1" fmla="val 25000"/>
                <a:gd name="adj2" fmla="val 25000"/>
                <a:gd name="adj3" fmla="val 25000"/>
                <a:gd name="adj4" fmla="val 85961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40080" tIns="0" bIns="0" rtlCol="0" anchor="ctr"/>
            <a:lstStyle/>
            <a:p>
              <a:pPr>
                <a:lnSpc>
                  <a:spcPct val="90000"/>
                </a:lnSpc>
                <a:spcBef>
                  <a:spcPts val="1067"/>
                </a:spcBef>
              </a:pP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endParaRPr lang="en-US" sz="1200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38" name="Rectangle 37"/>
            <p:cNvSpPr/>
            <p:nvPr/>
          </p:nvSpPr>
          <p:spPr>
            <a:xfrm>
              <a:off x="2469127" y="3835837"/>
              <a:ext cx="510463" cy="675368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000" dirty="0" smtClean="0">
                  <a:latin typeface="Source Sans Pro" charset="0"/>
                </a:rPr>
                <a:t>05</a:t>
              </a:r>
              <a:endParaRPr lang="en-US" sz="2000" dirty="0">
                <a:latin typeface="Source Sans Pro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Cycle</a:t>
            </a:r>
            <a:br>
              <a:rPr lang="en-US" dirty="0"/>
            </a:br>
            <a:r>
              <a:rPr lang="en-US" dirty="0"/>
              <a:t>step</a:t>
            </a:r>
            <a:br>
              <a:rPr lang="en-US" dirty="0"/>
            </a:br>
            <a:r>
              <a:rPr lang="en-US" dirty="0" smtClean="0"/>
              <a:t>graphic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788184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6" presetClass="entr" presetSubtype="3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7" dur="10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1" fill="hold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0" dur="12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1" dur="12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2" fill="hold" nodeType="withEffect" p14:presetBounceEnd="48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4" dur="12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5" dur="12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2" fill="hold" nodeType="withEffect" p14:presetBounceEnd="48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8" dur="12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9" dur="12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nodeType="withEffect" p14:presetBounceEnd="48000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2" dur="125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3" dur="125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8" fill="hold" nodeType="withEffect" p14:presetBounceEnd="48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6" dur="12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7" dur="12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8" fill="hold" nodeType="withEffect" p14:presetBounceEnd="48000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0" dur="125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1" dur="125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6" presetClass="entr" presetSubtype="3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7" dur="10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12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12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2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12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12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12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12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125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125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8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12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12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8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125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125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" name="Straight Arrow Connector 6"/>
          <p:cNvCxnSpPr/>
          <p:nvPr/>
        </p:nvCxnSpPr>
        <p:spPr>
          <a:xfrm>
            <a:off x="727023" y="3618250"/>
            <a:ext cx="10755442" cy="0"/>
          </a:xfrm>
          <a:prstGeom prst="straightConnector1">
            <a:avLst/>
          </a:prstGeom>
          <a:ln w="25400">
            <a:solidFill>
              <a:schemeClr val="tx1"/>
            </a:solidFill>
            <a:headEnd type="oval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3" name="Group 62"/>
          <p:cNvGrpSpPr/>
          <p:nvPr/>
        </p:nvGrpSpPr>
        <p:grpSpPr>
          <a:xfrm>
            <a:off x="1105339" y="2311101"/>
            <a:ext cx="2597045" cy="2610357"/>
            <a:chOff x="1105339" y="2311101"/>
            <a:chExt cx="2597045" cy="2610357"/>
          </a:xfrm>
        </p:grpSpPr>
        <p:sp>
          <p:nvSpPr>
            <p:cNvPr id="5" name="Pie 4"/>
            <p:cNvSpPr/>
            <p:nvPr/>
          </p:nvSpPr>
          <p:spPr>
            <a:xfrm>
              <a:off x="1105339" y="2311101"/>
              <a:ext cx="2597045" cy="2597045"/>
            </a:xfrm>
            <a:prstGeom prst="pie">
              <a:avLst>
                <a:gd name="adj1" fmla="val 10796961"/>
                <a:gd name="adj2" fmla="val 21595237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r>
                <a:rPr lang="en-US" sz="440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80%</a:t>
              </a:r>
              <a:endParaRPr lang="en-US" sz="4400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8" name="Up Arrow Callout 17"/>
            <p:cNvSpPr/>
            <p:nvPr/>
          </p:nvSpPr>
          <p:spPr>
            <a:xfrm>
              <a:off x="2029414" y="4376120"/>
              <a:ext cx="748894" cy="545338"/>
            </a:xfrm>
            <a:prstGeom prst="upArrowCallou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lnSpc>
                  <a:spcPct val="90000"/>
                </a:lnSpc>
                <a:spcBef>
                  <a:spcPts val="1067"/>
                </a:spcBef>
              </a:pPr>
              <a:r>
                <a:rPr lang="en-US" sz="200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2014</a:t>
              </a:r>
              <a:endParaRPr lang="en-US" sz="2000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25" name="Oval 24"/>
            <p:cNvSpPr/>
            <p:nvPr/>
          </p:nvSpPr>
          <p:spPr>
            <a:xfrm>
              <a:off x="2305315" y="3519700"/>
              <a:ext cx="197091" cy="197091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cxnSp>
          <p:nvCxnSpPr>
            <p:cNvPr id="32" name="Straight Connector 31"/>
            <p:cNvCxnSpPr>
              <a:stCxn id="25" idx="4"/>
              <a:endCxn id="18" idx="0"/>
            </p:cNvCxnSpPr>
            <p:nvPr/>
          </p:nvCxnSpPr>
          <p:spPr>
            <a:xfrm>
              <a:off x="2403861" y="3716791"/>
              <a:ext cx="0" cy="659329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" name="Group 63"/>
          <p:cNvGrpSpPr/>
          <p:nvPr/>
        </p:nvGrpSpPr>
        <p:grpSpPr>
          <a:xfrm>
            <a:off x="3709096" y="2074154"/>
            <a:ext cx="949065" cy="2035878"/>
            <a:chOff x="3709096" y="2074154"/>
            <a:chExt cx="949065" cy="2035878"/>
          </a:xfrm>
        </p:grpSpPr>
        <p:sp>
          <p:nvSpPr>
            <p:cNvPr id="11" name="Pie 10"/>
            <p:cNvSpPr/>
            <p:nvPr/>
          </p:nvSpPr>
          <p:spPr>
            <a:xfrm>
              <a:off x="3709096" y="3160967"/>
              <a:ext cx="949065" cy="949065"/>
            </a:xfrm>
            <a:prstGeom prst="pie">
              <a:avLst>
                <a:gd name="adj1" fmla="val 21589794"/>
                <a:gd name="adj2" fmla="val 10789131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731520" rIns="0" bIns="0" rtlCol="0" anchor="b"/>
            <a:lstStyle/>
            <a:p>
              <a:pPr algn="ctr"/>
              <a:r>
                <a:rPr lang="en-US" sz="240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28%</a:t>
              </a:r>
              <a:endParaRPr lang="en-US" sz="2400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20" name="Down Arrow Callout 19"/>
            <p:cNvSpPr/>
            <p:nvPr/>
          </p:nvSpPr>
          <p:spPr>
            <a:xfrm>
              <a:off x="3811369" y="2074154"/>
              <a:ext cx="748894" cy="545338"/>
            </a:xfrm>
            <a:prstGeom prst="downArrowCallou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lnSpc>
                  <a:spcPct val="90000"/>
                </a:lnSpc>
                <a:spcBef>
                  <a:spcPts val="1067"/>
                </a:spcBef>
              </a:pPr>
              <a:r>
                <a:rPr lang="en-US" sz="200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2015</a:t>
              </a:r>
              <a:endParaRPr lang="en-US" sz="2000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26" name="Oval 25"/>
            <p:cNvSpPr/>
            <p:nvPr/>
          </p:nvSpPr>
          <p:spPr>
            <a:xfrm>
              <a:off x="4082412" y="3519700"/>
              <a:ext cx="197091" cy="197091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cxnSp>
          <p:nvCxnSpPr>
            <p:cNvPr id="33" name="Straight Connector 32"/>
            <p:cNvCxnSpPr>
              <a:stCxn id="20" idx="2"/>
              <a:endCxn id="26" idx="0"/>
            </p:cNvCxnSpPr>
            <p:nvPr/>
          </p:nvCxnSpPr>
          <p:spPr>
            <a:xfrm flipH="1">
              <a:off x="4180958" y="2619492"/>
              <a:ext cx="4858" cy="900208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6" name="Group 65"/>
          <p:cNvGrpSpPr/>
          <p:nvPr/>
        </p:nvGrpSpPr>
        <p:grpSpPr>
          <a:xfrm>
            <a:off x="5620816" y="2074154"/>
            <a:ext cx="2029928" cy="2567686"/>
            <a:chOff x="5620816" y="2074154"/>
            <a:chExt cx="2029928" cy="2567686"/>
          </a:xfrm>
        </p:grpSpPr>
        <p:sp>
          <p:nvSpPr>
            <p:cNvPr id="12" name="Pie 11"/>
            <p:cNvSpPr/>
            <p:nvPr/>
          </p:nvSpPr>
          <p:spPr>
            <a:xfrm>
              <a:off x="5620816" y="2611912"/>
              <a:ext cx="2029928" cy="2029928"/>
            </a:xfrm>
            <a:prstGeom prst="pie">
              <a:avLst>
                <a:gd name="adj1" fmla="val 21589794"/>
                <a:gd name="adj2" fmla="val 10789131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b"/>
            <a:lstStyle/>
            <a:p>
              <a:pPr algn="ctr"/>
              <a:r>
                <a:rPr lang="en-US" sz="360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50%</a:t>
              </a:r>
              <a:endParaRPr lang="en-US" sz="3600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22" name="Down Arrow Callout 21"/>
            <p:cNvSpPr/>
            <p:nvPr/>
          </p:nvSpPr>
          <p:spPr>
            <a:xfrm>
              <a:off x="6261333" y="2074154"/>
              <a:ext cx="748894" cy="545338"/>
            </a:xfrm>
            <a:prstGeom prst="downArrowCallou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lnSpc>
                  <a:spcPct val="90000"/>
                </a:lnSpc>
                <a:spcBef>
                  <a:spcPts val="1067"/>
                </a:spcBef>
              </a:pPr>
              <a:r>
                <a:rPr lang="en-US" sz="200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2017</a:t>
              </a:r>
              <a:endParaRPr lang="en-US" sz="2000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28" name="Oval 27"/>
            <p:cNvSpPr/>
            <p:nvPr/>
          </p:nvSpPr>
          <p:spPr>
            <a:xfrm>
              <a:off x="6537234" y="3519700"/>
              <a:ext cx="197091" cy="197091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cxnSp>
          <p:nvCxnSpPr>
            <p:cNvPr id="38" name="Straight Connector 37"/>
            <p:cNvCxnSpPr>
              <a:stCxn id="22" idx="2"/>
              <a:endCxn id="28" idx="0"/>
            </p:cNvCxnSpPr>
            <p:nvPr/>
          </p:nvCxnSpPr>
          <p:spPr>
            <a:xfrm>
              <a:off x="6635780" y="2619492"/>
              <a:ext cx="0" cy="900208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" name="Group 64"/>
          <p:cNvGrpSpPr/>
          <p:nvPr/>
        </p:nvGrpSpPr>
        <p:grpSpPr>
          <a:xfrm>
            <a:off x="4669249" y="3032502"/>
            <a:ext cx="1154241" cy="1888956"/>
            <a:chOff x="4669249" y="3032502"/>
            <a:chExt cx="1154241" cy="1888956"/>
          </a:xfrm>
        </p:grpSpPr>
        <p:sp>
          <p:nvSpPr>
            <p:cNvPr id="9" name="Pie 8"/>
            <p:cNvSpPr/>
            <p:nvPr/>
          </p:nvSpPr>
          <p:spPr>
            <a:xfrm>
              <a:off x="4669249" y="3032502"/>
              <a:ext cx="1154241" cy="1154241"/>
            </a:xfrm>
            <a:prstGeom prst="pie">
              <a:avLst>
                <a:gd name="adj1" fmla="val 10796961"/>
                <a:gd name="adj2" fmla="val 21595237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914400" rtlCol="0" anchor="t"/>
            <a:lstStyle/>
            <a:p>
              <a:pPr algn="ctr"/>
              <a:r>
                <a:rPr lang="en-US" sz="280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30%</a:t>
              </a:r>
              <a:endParaRPr lang="en-US" sz="2800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21" name="Up Arrow Callout 20"/>
            <p:cNvSpPr/>
            <p:nvPr/>
          </p:nvSpPr>
          <p:spPr>
            <a:xfrm>
              <a:off x="4871922" y="4376120"/>
              <a:ext cx="748894" cy="545338"/>
            </a:xfrm>
            <a:prstGeom prst="upArrowCallou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lnSpc>
                  <a:spcPct val="90000"/>
                </a:lnSpc>
                <a:spcBef>
                  <a:spcPts val="1067"/>
                </a:spcBef>
              </a:pPr>
              <a:r>
                <a:rPr lang="en-US" sz="200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2016</a:t>
              </a:r>
              <a:endParaRPr lang="en-US" sz="2000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27" name="Oval 26"/>
            <p:cNvSpPr/>
            <p:nvPr/>
          </p:nvSpPr>
          <p:spPr>
            <a:xfrm>
              <a:off x="5147823" y="3519700"/>
              <a:ext cx="197091" cy="197091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cxnSp>
          <p:nvCxnSpPr>
            <p:cNvPr id="41" name="Straight Connector 40"/>
            <p:cNvCxnSpPr>
              <a:stCxn id="27" idx="4"/>
              <a:endCxn id="21" idx="0"/>
            </p:cNvCxnSpPr>
            <p:nvPr/>
          </p:nvCxnSpPr>
          <p:spPr>
            <a:xfrm>
              <a:off x="5246369" y="3716791"/>
              <a:ext cx="0" cy="659329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7" name="Group 66"/>
          <p:cNvGrpSpPr/>
          <p:nvPr/>
        </p:nvGrpSpPr>
        <p:grpSpPr>
          <a:xfrm>
            <a:off x="7074995" y="2157445"/>
            <a:ext cx="2904358" cy="2904358"/>
            <a:chOff x="7074995" y="2157445"/>
            <a:chExt cx="2904358" cy="2904358"/>
          </a:xfrm>
        </p:grpSpPr>
        <p:sp>
          <p:nvSpPr>
            <p:cNvPr id="10" name="Pie 9"/>
            <p:cNvSpPr/>
            <p:nvPr/>
          </p:nvSpPr>
          <p:spPr>
            <a:xfrm>
              <a:off x="7074995" y="2157445"/>
              <a:ext cx="2904358" cy="2904358"/>
            </a:xfrm>
            <a:prstGeom prst="pie">
              <a:avLst>
                <a:gd name="adj1" fmla="val 10796961"/>
                <a:gd name="adj2" fmla="val 21595237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r>
                <a:rPr lang="en-US" sz="440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90%</a:t>
              </a:r>
              <a:endParaRPr lang="en-US" sz="4400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23" name="Up Arrow Callout 22"/>
            <p:cNvSpPr/>
            <p:nvPr/>
          </p:nvSpPr>
          <p:spPr>
            <a:xfrm>
              <a:off x="8152727" y="4376120"/>
              <a:ext cx="748894" cy="545338"/>
            </a:xfrm>
            <a:prstGeom prst="upArrowCallou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lnSpc>
                  <a:spcPct val="90000"/>
                </a:lnSpc>
                <a:spcBef>
                  <a:spcPts val="1067"/>
                </a:spcBef>
              </a:pPr>
              <a:r>
                <a:rPr lang="en-US" sz="200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2018</a:t>
              </a:r>
              <a:endParaRPr lang="en-US" sz="2000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29" name="Oval 28"/>
            <p:cNvSpPr/>
            <p:nvPr/>
          </p:nvSpPr>
          <p:spPr>
            <a:xfrm>
              <a:off x="8428628" y="3519700"/>
              <a:ext cx="197091" cy="197091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cxnSp>
          <p:nvCxnSpPr>
            <p:cNvPr id="44" name="Straight Connector 43"/>
            <p:cNvCxnSpPr>
              <a:stCxn id="29" idx="4"/>
              <a:endCxn id="23" idx="0"/>
            </p:cNvCxnSpPr>
            <p:nvPr/>
          </p:nvCxnSpPr>
          <p:spPr>
            <a:xfrm>
              <a:off x="8527174" y="3716791"/>
              <a:ext cx="0" cy="659329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8" name="Group 67"/>
          <p:cNvGrpSpPr/>
          <p:nvPr/>
        </p:nvGrpSpPr>
        <p:grpSpPr>
          <a:xfrm>
            <a:off x="9679398" y="2074154"/>
            <a:ext cx="1406879" cy="2256158"/>
            <a:chOff x="9679398" y="2074154"/>
            <a:chExt cx="1406879" cy="2256158"/>
          </a:xfrm>
        </p:grpSpPr>
        <p:sp>
          <p:nvSpPr>
            <p:cNvPr id="13" name="Pie 12"/>
            <p:cNvSpPr/>
            <p:nvPr/>
          </p:nvSpPr>
          <p:spPr>
            <a:xfrm>
              <a:off x="9679398" y="2923433"/>
              <a:ext cx="1406879" cy="1406879"/>
            </a:xfrm>
            <a:prstGeom prst="pie">
              <a:avLst>
                <a:gd name="adj1" fmla="val 21589794"/>
                <a:gd name="adj2" fmla="val 10789131"/>
              </a:avLst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731520" rIns="0" bIns="0" rtlCol="0" anchor="b"/>
            <a:lstStyle/>
            <a:p>
              <a:pPr algn="ctr"/>
              <a:r>
                <a:rPr lang="en-US" sz="320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35%</a:t>
              </a:r>
              <a:endParaRPr lang="en-US" sz="3200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24" name="Down Arrow Callout 23"/>
            <p:cNvSpPr/>
            <p:nvPr/>
          </p:nvSpPr>
          <p:spPr>
            <a:xfrm>
              <a:off x="10008390" y="2074154"/>
              <a:ext cx="748894" cy="545338"/>
            </a:xfrm>
            <a:prstGeom prst="downArrowCallou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lnSpc>
                  <a:spcPct val="90000"/>
                </a:lnSpc>
                <a:spcBef>
                  <a:spcPts val="1067"/>
                </a:spcBef>
              </a:pPr>
              <a:r>
                <a:rPr lang="en-US" sz="200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2019</a:t>
              </a:r>
              <a:endParaRPr lang="en-US" sz="2000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30" name="Oval 29"/>
            <p:cNvSpPr/>
            <p:nvPr/>
          </p:nvSpPr>
          <p:spPr>
            <a:xfrm>
              <a:off x="10284291" y="3519700"/>
              <a:ext cx="197091" cy="197091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cxnSp>
          <p:nvCxnSpPr>
            <p:cNvPr id="47" name="Straight Connector 46"/>
            <p:cNvCxnSpPr>
              <a:stCxn id="24" idx="2"/>
              <a:endCxn id="30" idx="0"/>
            </p:cNvCxnSpPr>
            <p:nvPr/>
          </p:nvCxnSpPr>
          <p:spPr>
            <a:xfrm>
              <a:off x="10382837" y="2619492"/>
              <a:ext cx="0" cy="900208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" name="Rectangle 55"/>
          <p:cNvSpPr/>
          <p:nvPr/>
        </p:nvSpPr>
        <p:spPr>
          <a:xfrm>
            <a:off x="1243899" y="5070429"/>
            <a:ext cx="2319921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000" dirty="0" smtClean="0">
                <a:latin typeface="Bebas Neue" charset="0"/>
                <a:ea typeface="Bebas Neue" charset="0"/>
                <a:cs typeface="Bebas Neue" charset="0"/>
              </a:rPr>
              <a:t>Title Text</a:t>
            </a:r>
          </a:p>
          <a:p>
            <a:pPr algn="ct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57" name="Rectangle 56"/>
          <p:cNvSpPr/>
          <p:nvPr/>
        </p:nvSpPr>
        <p:spPr>
          <a:xfrm>
            <a:off x="4086407" y="5070429"/>
            <a:ext cx="2319921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000" dirty="0" smtClean="0">
                <a:latin typeface="Bebas Neue" charset="0"/>
                <a:ea typeface="Bebas Neue" charset="0"/>
                <a:cs typeface="Bebas Neue" charset="0"/>
              </a:rPr>
              <a:t>Title Text</a:t>
            </a:r>
          </a:p>
          <a:p>
            <a:pPr algn="ct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58" name="Rectangle 57"/>
          <p:cNvSpPr/>
          <p:nvPr/>
        </p:nvSpPr>
        <p:spPr>
          <a:xfrm>
            <a:off x="7367212" y="5070429"/>
            <a:ext cx="2319921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000" dirty="0" smtClean="0">
                <a:latin typeface="Bebas Neue" charset="0"/>
                <a:ea typeface="Bebas Neue" charset="0"/>
                <a:cs typeface="Bebas Neue" charset="0"/>
              </a:rPr>
              <a:t>Title Text</a:t>
            </a:r>
          </a:p>
          <a:p>
            <a:pPr algn="ct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60" name="Rectangle 59"/>
          <p:cNvSpPr/>
          <p:nvPr/>
        </p:nvSpPr>
        <p:spPr>
          <a:xfrm>
            <a:off x="3024993" y="1144137"/>
            <a:ext cx="2319921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000" dirty="0" smtClean="0">
                <a:latin typeface="Bebas Neue" charset="0"/>
                <a:ea typeface="Bebas Neue" charset="0"/>
                <a:cs typeface="Bebas Neue" charset="0"/>
              </a:rPr>
              <a:t>Title Text</a:t>
            </a:r>
          </a:p>
          <a:p>
            <a:pPr algn="ct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61" name="Rectangle 60"/>
          <p:cNvSpPr/>
          <p:nvPr/>
        </p:nvSpPr>
        <p:spPr>
          <a:xfrm>
            <a:off x="5475818" y="1144137"/>
            <a:ext cx="2319921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000" dirty="0" smtClean="0">
                <a:latin typeface="Bebas Neue" charset="0"/>
                <a:ea typeface="Bebas Neue" charset="0"/>
                <a:cs typeface="Bebas Neue" charset="0"/>
              </a:rPr>
              <a:t>Title Text</a:t>
            </a:r>
          </a:p>
          <a:p>
            <a:pPr algn="ct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62" name="Rectangle 61"/>
          <p:cNvSpPr/>
          <p:nvPr/>
        </p:nvSpPr>
        <p:spPr>
          <a:xfrm>
            <a:off x="9222875" y="1144137"/>
            <a:ext cx="2319921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000" dirty="0" smtClean="0">
                <a:latin typeface="Bebas Neue" charset="0"/>
                <a:ea typeface="Bebas Neue" charset="0"/>
                <a:cs typeface="Bebas Neue" charset="0"/>
              </a:rPr>
              <a:t>Title Text</a:t>
            </a:r>
          </a:p>
          <a:p>
            <a:pPr algn="ct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9625646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75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75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75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75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75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" presetClass="entr" presetSubtype="4" decel="88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1" decel="88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decel="88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1" decel="88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decel="8800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1" decel="88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/>
      <p:bldP spid="57" grpId="0"/>
      <p:bldP spid="58" grpId="0"/>
      <p:bldP spid="60" grpId="0"/>
      <p:bldP spid="61" grpId="0"/>
      <p:bldP spid="62" grpId="0"/>
    </p:bld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" name="Group 36"/>
          <p:cNvGrpSpPr/>
          <p:nvPr/>
        </p:nvGrpSpPr>
        <p:grpSpPr>
          <a:xfrm>
            <a:off x="7504773" y="1765199"/>
            <a:ext cx="1462424" cy="1108067"/>
            <a:chOff x="5805065" y="1775956"/>
            <a:chExt cx="1462424" cy="1108067"/>
          </a:xfrm>
          <a:solidFill>
            <a:schemeClr val="accent1"/>
          </a:solidFill>
        </p:grpSpPr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5805065" y="1775956"/>
              <a:ext cx="300922" cy="300922"/>
            </a:xfrm>
            <a:custGeom>
              <a:avLst/>
              <a:gdLst>
                <a:gd name="T0" fmla="*/ 45 w 45"/>
                <a:gd name="T1" fmla="*/ 0 h 45"/>
                <a:gd name="T2" fmla="*/ 45 w 45"/>
                <a:gd name="T3" fmla="*/ 0 h 45"/>
                <a:gd name="T4" fmla="*/ 15 w 45"/>
                <a:gd name="T5" fmla="*/ 2 h 45"/>
                <a:gd name="T6" fmla="*/ 11 w 45"/>
                <a:gd name="T7" fmla="*/ 5 h 45"/>
                <a:gd name="T8" fmla="*/ 0 w 45"/>
                <a:gd name="T9" fmla="*/ 45 h 45"/>
                <a:gd name="T10" fmla="*/ 45 w 45"/>
                <a:gd name="T1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45">
                  <a:moveTo>
                    <a:pt x="45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35" y="0"/>
                    <a:pt x="25" y="1"/>
                    <a:pt x="15" y="2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5" y="18"/>
                    <a:pt x="1" y="31"/>
                    <a:pt x="0" y="45"/>
                  </a:cubicBezTo>
                  <a:lnTo>
                    <a:pt x="4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6693769" y="2290617"/>
              <a:ext cx="573720" cy="582157"/>
            </a:xfrm>
            <a:custGeom>
              <a:avLst/>
              <a:gdLst>
                <a:gd name="T0" fmla="*/ 86 w 86"/>
                <a:gd name="T1" fmla="*/ 0 h 87"/>
                <a:gd name="T2" fmla="*/ 0 w 86"/>
                <a:gd name="T3" fmla="*/ 87 h 87"/>
                <a:gd name="T4" fmla="*/ 86 w 86"/>
                <a:gd name="T5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0"/>
                  </a:moveTo>
                  <a:cubicBezTo>
                    <a:pt x="0" y="87"/>
                    <a:pt x="0" y="87"/>
                    <a:pt x="0" y="87"/>
                  </a:cubicBezTo>
                  <a:cubicBezTo>
                    <a:pt x="43" y="78"/>
                    <a:pt x="78" y="44"/>
                    <a:pt x="8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5805065" y="1781581"/>
              <a:ext cx="548409" cy="542784"/>
            </a:xfrm>
            <a:custGeom>
              <a:avLst/>
              <a:gdLst>
                <a:gd name="T0" fmla="*/ 82 w 82"/>
                <a:gd name="T1" fmla="*/ 2 h 81"/>
                <a:gd name="T2" fmla="*/ 56 w 82"/>
                <a:gd name="T3" fmla="*/ 0 h 81"/>
                <a:gd name="T4" fmla="*/ 0 w 82"/>
                <a:gd name="T5" fmla="*/ 56 h 81"/>
                <a:gd name="T6" fmla="*/ 3 w 82"/>
                <a:gd name="T7" fmla="*/ 81 h 81"/>
                <a:gd name="T8" fmla="*/ 82 w 82"/>
                <a:gd name="T9" fmla="*/ 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1">
                  <a:moveTo>
                    <a:pt x="82" y="2"/>
                  </a:moveTo>
                  <a:cubicBezTo>
                    <a:pt x="74" y="1"/>
                    <a:pt x="65" y="0"/>
                    <a:pt x="56" y="0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5"/>
                    <a:pt x="1" y="73"/>
                    <a:pt x="3" y="81"/>
                  </a:cubicBezTo>
                  <a:lnTo>
                    <a:pt x="8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6420970" y="2141562"/>
              <a:ext cx="840894" cy="742461"/>
            </a:xfrm>
            <a:custGeom>
              <a:avLst/>
              <a:gdLst>
                <a:gd name="T0" fmla="*/ 110 w 126"/>
                <a:gd name="T1" fmla="*/ 0 h 111"/>
                <a:gd name="T2" fmla="*/ 0 w 126"/>
                <a:gd name="T3" fmla="*/ 109 h 111"/>
                <a:gd name="T4" fmla="*/ 19 w 126"/>
                <a:gd name="T5" fmla="*/ 111 h 111"/>
                <a:gd name="T6" fmla="*/ 28 w 126"/>
                <a:gd name="T7" fmla="*/ 110 h 111"/>
                <a:gd name="T8" fmla="*/ 126 w 126"/>
                <a:gd name="T9" fmla="*/ 13 h 111"/>
                <a:gd name="T10" fmla="*/ 110 w 126"/>
                <a:gd name="T1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6" h="111">
                  <a:moveTo>
                    <a:pt x="110" y="0"/>
                  </a:moveTo>
                  <a:cubicBezTo>
                    <a:pt x="0" y="109"/>
                    <a:pt x="0" y="109"/>
                    <a:pt x="0" y="109"/>
                  </a:cubicBezTo>
                  <a:cubicBezTo>
                    <a:pt x="6" y="110"/>
                    <a:pt x="13" y="111"/>
                    <a:pt x="19" y="111"/>
                  </a:cubicBezTo>
                  <a:cubicBezTo>
                    <a:pt x="22" y="111"/>
                    <a:pt x="25" y="111"/>
                    <a:pt x="28" y="110"/>
                  </a:cubicBezTo>
                  <a:cubicBezTo>
                    <a:pt x="126" y="13"/>
                    <a:pt x="126" y="13"/>
                    <a:pt x="126" y="13"/>
                  </a:cubicBezTo>
                  <a:cubicBezTo>
                    <a:pt x="121" y="8"/>
                    <a:pt x="116" y="4"/>
                    <a:pt x="1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844438" y="1809704"/>
              <a:ext cx="728399" cy="708713"/>
            </a:xfrm>
            <a:custGeom>
              <a:avLst/>
              <a:gdLst>
                <a:gd name="T0" fmla="*/ 109 w 109"/>
                <a:gd name="T1" fmla="*/ 5 h 106"/>
                <a:gd name="T2" fmla="*/ 86 w 109"/>
                <a:gd name="T3" fmla="*/ 0 h 106"/>
                <a:gd name="T4" fmla="*/ 0 w 109"/>
                <a:gd name="T5" fmla="*/ 86 h 106"/>
                <a:gd name="T6" fmla="*/ 9 w 109"/>
                <a:gd name="T7" fmla="*/ 106 h 106"/>
                <a:gd name="T8" fmla="*/ 109 w 109"/>
                <a:gd name="T9" fmla="*/ 5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06">
                  <a:moveTo>
                    <a:pt x="109" y="5"/>
                  </a:moveTo>
                  <a:cubicBezTo>
                    <a:pt x="102" y="3"/>
                    <a:pt x="94" y="1"/>
                    <a:pt x="86" y="0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2" y="93"/>
                    <a:pt x="5" y="99"/>
                    <a:pt x="9" y="106"/>
                  </a:cubicBezTo>
                  <a:lnTo>
                    <a:pt x="109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931621" y="1863139"/>
              <a:ext cx="843706" cy="801521"/>
            </a:xfrm>
            <a:custGeom>
              <a:avLst/>
              <a:gdLst>
                <a:gd name="T0" fmla="*/ 126 w 126"/>
                <a:gd name="T1" fmla="*/ 8 h 120"/>
                <a:gd name="T2" fmla="*/ 105 w 126"/>
                <a:gd name="T3" fmla="*/ 0 h 120"/>
                <a:gd name="T4" fmla="*/ 0 w 126"/>
                <a:gd name="T5" fmla="*/ 105 h 120"/>
                <a:gd name="T6" fmla="*/ 13 w 126"/>
                <a:gd name="T7" fmla="*/ 120 h 120"/>
                <a:gd name="T8" fmla="*/ 126 w 126"/>
                <a:gd name="T9" fmla="*/ 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120">
                  <a:moveTo>
                    <a:pt x="126" y="8"/>
                  </a:moveTo>
                  <a:cubicBezTo>
                    <a:pt x="119" y="5"/>
                    <a:pt x="112" y="2"/>
                    <a:pt x="105" y="0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4" y="110"/>
                    <a:pt x="8" y="115"/>
                    <a:pt x="13" y="120"/>
                  </a:cubicBezTo>
                  <a:lnTo>
                    <a:pt x="126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6218481" y="2029068"/>
              <a:ext cx="897141" cy="829644"/>
            </a:xfrm>
            <a:custGeom>
              <a:avLst/>
              <a:gdLst>
                <a:gd name="T0" fmla="*/ 134 w 134"/>
                <a:gd name="T1" fmla="*/ 12 h 124"/>
                <a:gd name="T2" fmla="*/ 117 w 134"/>
                <a:gd name="T3" fmla="*/ 0 h 124"/>
                <a:gd name="T4" fmla="*/ 0 w 134"/>
                <a:gd name="T5" fmla="*/ 117 h 124"/>
                <a:gd name="T6" fmla="*/ 21 w 134"/>
                <a:gd name="T7" fmla="*/ 124 h 124"/>
                <a:gd name="T8" fmla="*/ 134 w 134"/>
                <a:gd name="T9" fmla="*/ 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124">
                  <a:moveTo>
                    <a:pt x="134" y="12"/>
                  </a:moveTo>
                  <a:cubicBezTo>
                    <a:pt x="128" y="8"/>
                    <a:pt x="122" y="4"/>
                    <a:pt x="117" y="0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7" y="120"/>
                    <a:pt x="14" y="123"/>
                    <a:pt x="21" y="124"/>
                  </a:cubicBezTo>
                  <a:lnTo>
                    <a:pt x="13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6058177" y="1936260"/>
              <a:ext cx="897141" cy="849331"/>
            </a:xfrm>
            <a:custGeom>
              <a:avLst/>
              <a:gdLst>
                <a:gd name="T0" fmla="*/ 134 w 134"/>
                <a:gd name="T1" fmla="*/ 10 h 127"/>
                <a:gd name="T2" fmla="*/ 115 w 134"/>
                <a:gd name="T3" fmla="*/ 0 h 127"/>
                <a:gd name="T4" fmla="*/ 0 w 134"/>
                <a:gd name="T5" fmla="*/ 115 h 127"/>
                <a:gd name="T6" fmla="*/ 17 w 134"/>
                <a:gd name="T7" fmla="*/ 127 h 127"/>
                <a:gd name="T8" fmla="*/ 134 w 134"/>
                <a:gd name="T9" fmla="*/ 1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127">
                  <a:moveTo>
                    <a:pt x="134" y="10"/>
                  </a:moveTo>
                  <a:cubicBezTo>
                    <a:pt x="127" y="6"/>
                    <a:pt x="121" y="3"/>
                    <a:pt x="115" y="0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5" y="119"/>
                    <a:pt x="11" y="123"/>
                    <a:pt x="17" y="127"/>
                  </a:cubicBezTo>
                  <a:lnTo>
                    <a:pt x="134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6080794" y="2431727"/>
            <a:ext cx="1423051" cy="2182387"/>
            <a:chOff x="4396076" y="2442484"/>
            <a:chExt cx="1423051" cy="2182387"/>
          </a:xfrm>
          <a:solidFill>
            <a:schemeClr val="accent3"/>
          </a:solidFill>
        </p:grpSpPr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4609815" y="2442484"/>
              <a:ext cx="219364" cy="222176"/>
            </a:xfrm>
            <a:custGeom>
              <a:avLst/>
              <a:gdLst>
                <a:gd name="T0" fmla="*/ 0 w 33"/>
                <a:gd name="T1" fmla="*/ 33 h 33"/>
                <a:gd name="T2" fmla="*/ 33 w 33"/>
                <a:gd name="T3" fmla="*/ 0 h 33"/>
                <a:gd name="T4" fmla="*/ 22 w 33"/>
                <a:gd name="T5" fmla="*/ 0 h 33"/>
                <a:gd name="T6" fmla="*/ 0 w 33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3">
                  <a:moveTo>
                    <a:pt x="0" y="33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29" y="0"/>
                    <a:pt x="25" y="0"/>
                    <a:pt x="22" y="0"/>
                  </a:cubicBezTo>
                  <a:cubicBezTo>
                    <a:pt x="14" y="10"/>
                    <a:pt x="6" y="21"/>
                    <a:pt x="0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4396076" y="2509980"/>
              <a:ext cx="840894" cy="897141"/>
            </a:xfrm>
            <a:custGeom>
              <a:avLst/>
              <a:gdLst>
                <a:gd name="T0" fmla="*/ 126 w 126"/>
                <a:gd name="T1" fmla="*/ 9 h 134"/>
                <a:gd name="T2" fmla="*/ 106 w 126"/>
                <a:gd name="T3" fmla="*/ 0 h 134"/>
                <a:gd name="T4" fmla="*/ 4 w 126"/>
                <a:gd name="T5" fmla="*/ 102 h 134"/>
                <a:gd name="T6" fmla="*/ 0 w 126"/>
                <a:gd name="T7" fmla="*/ 134 h 134"/>
                <a:gd name="T8" fmla="*/ 126 w 126"/>
                <a:gd name="T9" fmla="*/ 9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134">
                  <a:moveTo>
                    <a:pt x="126" y="9"/>
                  </a:moveTo>
                  <a:cubicBezTo>
                    <a:pt x="120" y="5"/>
                    <a:pt x="113" y="2"/>
                    <a:pt x="106" y="0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2" y="113"/>
                    <a:pt x="1" y="123"/>
                    <a:pt x="0" y="134"/>
                  </a:cubicBezTo>
                  <a:lnTo>
                    <a:pt x="126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4443886" y="2456546"/>
              <a:ext cx="607468" cy="641217"/>
            </a:xfrm>
            <a:custGeom>
              <a:avLst/>
              <a:gdLst>
                <a:gd name="T0" fmla="*/ 91 w 91"/>
                <a:gd name="T1" fmla="*/ 5 h 96"/>
                <a:gd name="T2" fmla="*/ 68 w 91"/>
                <a:gd name="T3" fmla="*/ 0 h 96"/>
                <a:gd name="T4" fmla="*/ 14 w 91"/>
                <a:gd name="T5" fmla="*/ 53 h 96"/>
                <a:gd name="T6" fmla="*/ 0 w 91"/>
                <a:gd name="T7" fmla="*/ 96 h 96"/>
                <a:gd name="T8" fmla="*/ 91 w 91"/>
                <a:gd name="T9" fmla="*/ 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96">
                  <a:moveTo>
                    <a:pt x="91" y="5"/>
                  </a:moveTo>
                  <a:cubicBezTo>
                    <a:pt x="83" y="3"/>
                    <a:pt x="76" y="1"/>
                    <a:pt x="68" y="0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8" y="67"/>
                    <a:pt x="3" y="81"/>
                    <a:pt x="0" y="96"/>
                  </a:cubicBezTo>
                  <a:lnTo>
                    <a:pt x="9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4463572" y="2844650"/>
              <a:ext cx="1189625" cy="1257122"/>
            </a:xfrm>
            <a:custGeom>
              <a:avLst/>
              <a:gdLst>
                <a:gd name="T0" fmla="*/ 178 w 178"/>
                <a:gd name="T1" fmla="*/ 17 h 188"/>
                <a:gd name="T2" fmla="*/ 166 w 178"/>
                <a:gd name="T3" fmla="*/ 0 h 188"/>
                <a:gd name="T4" fmla="*/ 0 w 178"/>
                <a:gd name="T5" fmla="*/ 166 h 188"/>
                <a:gd name="T6" fmla="*/ 7 w 178"/>
                <a:gd name="T7" fmla="*/ 188 h 188"/>
                <a:gd name="T8" fmla="*/ 178 w 178"/>
                <a:gd name="T9" fmla="*/ 17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188">
                  <a:moveTo>
                    <a:pt x="178" y="17"/>
                  </a:moveTo>
                  <a:cubicBezTo>
                    <a:pt x="175" y="11"/>
                    <a:pt x="171" y="5"/>
                    <a:pt x="166" y="0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2" y="173"/>
                    <a:pt x="4" y="181"/>
                    <a:pt x="7" y="188"/>
                  </a:cubicBezTo>
                  <a:lnTo>
                    <a:pt x="178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4396076" y="2597163"/>
              <a:ext cx="1001198" cy="1071507"/>
            </a:xfrm>
            <a:custGeom>
              <a:avLst/>
              <a:gdLst>
                <a:gd name="T0" fmla="*/ 133 w 150"/>
                <a:gd name="T1" fmla="*/ 0 h 160"/>
                <a:gd name="T2" fmla="*/ 0 w 150"/>
                <a:gd name="T3" fmla="*/ 133 h 160"/>
                <a:gd name="T4" fmla="*/ 0 w 150"/>
                <a:gd name="T5" fmla="*/ 133 h 160"/>
                <a:gd name="T6" fmla="*/ 2 w 150"/>
                <a:gd name="T7" fmla="*/ 160 h 160"/>
                <a:gd name="T8" fmla="*/ 150 w 150"/>
                <a:gd name="T9" fmla="*/ 11 h 160"/>
                <a:gd name="T10" fmla="*/ 133 w 150"/>
                <a:gd name="T1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0" h="160">
                  <a:moveTo>
                    <a:pt x="133" y="0"/>
                  </a:moveTo>
                  <a:cubicBezTo>
                    <a:pt x="0" y="133"/>
                    <a:pt x="0" y="133"/>
                    <a:pt x="0" y="133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0" y="142"/>
                    <a:pt x="1" y="151"/>
                    <a:pt x="2" y="160"/>
                  </a:cubicBezTo>
                  <a:cubicBezTo>
                    <a:pt x="150" y="11"/>
                    <a:pt x="150" y="11"/>
                    <a:pt x="150" y="11"/>
                  </a:cubicBezTo>
                  <a:cubicBezTo>
                    <a:pt x="145" y="7"/>
                    <a:pt x="139" y="3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415762" y="2712470"/>
              <a:ext cx="1122129" cy="1181189"/>
            </a:xfrm>
            <a:custGeom>
              <a:avLst/>
              <a:gdLst>
                <a:gd name="T0" fmla="*/ 168 w 168"/>
                <a:gd name="T1" fmla="*/ 14 h 177"/>
                <a:gd name="T2" fmla="*/ 154 w 168"/>
                <a:gd name="T3" fmla="*/ 0 h 177"/>
                <a:gd name="T4" fmla="*/ 0 w 168"/>
                <a:gd name="T5" fmla="*/ 153 h 177"/>
                <a:gd name="T6" fmla="*/ 5 w 168"/>
                <a:gd name="T7" fmla="*/ 177 h 177"/>
                <a:gd name="T8" fmla="*/ 168 w 168"/>
                <a:gd name="T9" fmla="*/ 14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177">
                  <a:moveTo>
                    <a:pt x="168" y="14"/>
                  </a:moveTo>
                  <a:cubicBezTo>
                    <a:pt x="164" y="9"/>
                    <a:pt x="159" y="4"/>
                    <a:pt x="154" y="0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1" y="161"/>
                    <a:pt x="3" y="169"/>
                    <a:pt x="5" y="177"/>
                  </a:cubicBezTo>
                  <a:lnTo>
                    <a:pt x="168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862927" y="3674295"/>
              <a:ext cx="950575" cy="950576"/>
            </a:xfrm>
            <a:custGeom>
              <a:avLst/>
              <a:gdLst>
                <a:gd name="T0" fmla="*/ 132 w 142"/>
                <a:gd name="T1" fmla="*/ 38 h 142"/>
                <a:gd name="T2" fmla="*/ 142 w 142"/>
                <a:gd name="T3" fmla="*/ 0 h 142"/>
                <a:gd name="T4" fmla="*/ 0 w 142"/>
                <a:gd name="T5" fmla="*/ 142 h 142"/>
                <a:gd name="T6" fmla="*/ 38 w 142"/>
                <a:gd name="T7" fmla="*/ 132 h 142"/>
                <a:gd name="T8" fmla="*/ 132 w 142"/>
                <a:gd name="T9" fmla="*/ 3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142">
                  <a:moveTo>
                    <a:pt x="132" y="38"/>
                  </a:moveTo>
                  <a:cubicBezTo>
                    <a:pt x="137" y="26"/>
                    <a:pt x="140" y="14"/>
                    <a:pt x="142" y="0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13" y="140"/>
                    <a:pt x="26" y="137"/>
                    <a:pt x="38" y="132"/>
                  </a:cubicBezTo>
                  <a:lnTo>
                    <a:pt x="132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531069" y="3004955"/>
              <a:ext cx="1214937" cy="1276809"/>
            </a:xfrm>
            <a:custGeom>
              <a:avLst/>
              <a:gdLst>
                <a:gd name="T0" fmla="*/ 182 w 182"/>
                <a:gd name="T1" fmla="*/ 19 h 191"/>
                <a:gd name="T2" fmla="*/ 172 w 182"/>
                <a:gd name="T3" fmla="*/ 0 h 191"/>
                <a:gd name="T4" fmla="*/ 0 w 182"/>
                <a:gd name="T5" fmla="*/ 172 h 191"/>
                <a:gd name="T6" fmla="*/ 10 w 182"/>
                <a:gd name="T7" fmla="*/ 191 h 191"/>
                <a:gd name="T8" fmla="*/ 182 w 182"/>
                <a:gd name="T9" fmla="*/ 19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2" h="191">
                  <a:moveTo>
                    <a:pt x="182" y="19"/>
                  </a:moveTo>
                  <a:cubicBezTo>
                    <a:pt x="179" y="12"/>
                    <a:pt x="176" y="6"/>
                    <a:pt x="172" y="0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3" y="178"/>
                    <a:pt x="6" y="185"/>
                    <a:pt x="10" y="191"/>
                  </a:cubicBezTo>
                  <a:lnTo>
                    <a:pt x="182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5265093" y="4076461"/>
              <a:ext cx="413416" cy="413416"/>
            </a:xfrm>
            <a:custGeom>
              <a:avLst/>
              <a:gdLst>
                <a:gd name="T0" fmla="*/ 0 w 62"/>
                <a:gd name="T1" fmla="*/ 62 h 62"/>
                <a:gd name="T2" fmla="*/ 62 w 62"/>
                <a:gd name="T3" fmla="*/ 0 h 62"/>
                <a:gd name="T4" fmla="*/ 0 w 62"/>
                <a:gd name="T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2" h="62">
                  <a:moveTo>
                    <a:pt x="0" y="62"/>
                  </a:moveTo>
                  <a:cubicBezTo>
                    <a:pt x="26" y="48"/>
                    <a:pt x="48" y="26"/>
                    <a:pt x="62" y="0"/>
                  </a:cubicBezTo>
                  <a:lnTo>
                    <a:pt x="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722309" y="3407121"/>
              <a:ext cx="1096818" cy="1198063"/>
            </a:xfrm>
            <a:custGeom>
              <a:avLst/>
              <a:gdLst>
                <a:gd name="T0" fmla="*/ 164 w 164"/>
                <a:gd name="T1" fmla="*/ 28 h 179"/>
                <a:gd name="T2" fmla="*/ 164 w 164"/>
                <a:gd name="T3" fmla="*/ 19 h 179"/>
                <a:gd name="T4" fmla="*/ 163 w 164"/>
                <a:gd name="T5" fmla="*/ 0 h 179"/>
                <a:gd name="T6" fmla="*/ 0 w 164"/>
                <a:gd name="T7" fmla="*/ 163 h 179"/>
                <a:gd name="T8" fmla="*/ 13 w 164"/>
                <a:gd name="T9" fmla="*/ 179 h 179"/>
                <a:gd name="T10" fmla="*/ 164 w 164"/>
                <a:gd name="T11" fmla="*/ 2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4" h="179">
                  <a:moveTo>
                    <a:pt x="164" y="28"/>
                  </a:moveTo>
                  <a:cubicBezTo>
                    <a:pt x="164" y="25"/>
                    <a:pt x="164" y="22"/>
                    <a:pt x="164" y="19"/>
                  </a:cubicBezTo>
                  <a:cubicBezTo>
                    <a:pt x="164" y="13"/>
                    <a:pt x="164" y="6"/>
                    <a:pt x="163" y="0"/>
                  </a:cubicBezTo>
                  <a:cubicBezTo>
                    <a:pt x="0" y="163"/>
                    <a:pt x="0" y="163"/>
                    <a:pt x="0" y="163"/>
                  </a:cubicBezTo>
                  <a:cubicBezTo>
                    <a:pt x="4" y="168"/>
                    <a:pt x="9" y="173"/>
                    <a:pt x="13" y="179"/>
                  </a:cubicBezTo>
                  <a:lnTo>
                    <a:pt x="164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623877" y="3184945"/>
              <a:ext cx="1181188" cy="1265559"/>
            </a:xfrm>
            <a:custGeom>
              <a:avLst/>
              <a:gdLst>
                <a:gd name="T0" fmla="*/ 177 w 177"/>
                <a:gd name="T1" fmla="*/ 23 h 189"/>
                <a:gd name="T2" fmla="*/ 171 w 177"/>
                <a:gd name="T3" fmla="*/ 0 h 189"/>
                <a:gd name="T4" fmla="*/ 0 w 177"/>
                <a:gd name="T5" fmla="*/ 171 h 189"/>
                <a:gd name="T6" fmla="*/ 11 w 177"/>
                <a:gd name="T7" fmla="*/ 189 h 189"/>
                <a:gd name="T8" fmla="*/ 177 w 177"/>
                <a:gd name="T9" fmla="*/ 23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189">
                  <a:moveTo>
                    <a:pt x="177" y="23"/>
                  </a:moveTo>
                  <a:cubicBezTo>
                    <a:pt x="175" y="15"/>
                    <a:pt x="173" y="8"/>
                    <a:pt x="171" y="0"/>
                  </a:cubicBezTo>
                  <a:cubicBezTo>
                    <a:pt x="0" y="171"/>
                    <a:pt x="0" y="171"/>
                    <a:pt x="0" y="171"/>
                  </a:cubicBezTo>
                  <a:cubicBezTo>
                    <a:pt x="3" y="177"/>
                    <a:pt x="7" y="183"/>
                    <a:pt x="11" y="189"/>
                  </a:cubicBezTo>
                  <a:lnTo>
                    <a:pt x="177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8612840" y="3896963"/>
            <a:ext cx="835269" cy="1018072"/>
            <a:chOff x="6913132" y="3907720"/>
            <a:chExt cx="835269" cy="1018072"/>
          </a:xfrm>
          <a:solidFill>
            <a:schemeClr val="accent2"/>
          </a:solidFill>
        </p:grpSpPr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6935631" y="3921782"/>
              <a:ext cx="812770" cy="916827"/>
            </a:xfrm>
            <a:custGeom>
              <a:avLst/>
              <a:gdLst>
                <a:gd name="T0" fmla="*/ 112 w 122"/>
                <a:gd name="T1" fmla="*/ 32 h 137"/>
                <a:gd name="T2" fmla="*/ 122 w 122"/>
                <a:gd name="T3" fmla="*/ 2 h 137"/>
                <a:gd name="T4" fmla="*/ 115 w 122"/>
                <a:gd name="T5" fmla="*/ 0 h 137"/>
                <a:gd name="T6" fmla="*/ 0 w 122"/>
                <a:gd name="T7" fmla="*/ 116 h 137"/>
                <a:gd name="T8" fmla="*/ 7 w 122"/>
                <a:gd name="T9" fmla="*/ 137 h 137"/>
                <a:gd name="T10" fmla="*/ 112 w 122"/>
                <a:gd name="T11" fmla="*/ 3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2" h="137">
                  <a:moveTo>
                    <a:pt x="112" y="32"/>
                  </a:moveTo>
                  <a:cubicBezTo>
                    <a:pt x="116" y="22"/>
                    <a:pt x="120" y="12"/>
                    <a:pt x="122" y="2"/>
                  </a:cubicBezTo>
                  <a:cubicBezTo>
                    <a:pt x="120" y="1"/>
                    <a:pt x="117" y="1"/>
                    <a:pt x="115" y="0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" y="123"/>
                    <a:pt x="4" y="130"/>
                    <a:pt x="7" y="137"/>
                  </a:cubicBezTo>
                  <a:lnTo>
                    <a:pt x="112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6913132" y="3907720"/>
              <a:ext cx="722775" cy="722775"/>
            </a:xfrm>
            <a:custGeom>
              <a:avLst/>
              <a:gdLst>
                <a:gd name="T0" fmla="*/ 98 w 108"/>
                <a:gd name="T1" fmla="*/ 0 h 108"/>
                <a:gd name="T2" fmla="*/ 78 w 108"/>
                <a:gd name="T3" fmla="*/ 2 h 108"/>
                <a:gd name="T4" fmla="*/ 2 w 108"/>
                <a:gd name="T5" fmla="*/ 78 h 108"/>
                <a:gd name="T6" fmla="*/ 0 w 108"/>
                <a:gd name="T7" fmla="*/ 97 h 108"/>
                <a:gd name="T8" fmla="*/ 1 w 108"/>
                <a:gd name="T9" fmla="*/ 108 h 108"/>
                <a:gd name="T10" fmla="*/ 108 w 108"/>
                <a:gd name="T11" fmla="*/ 1 h 108"/>
                <a:gd name="T12" fmla="*/ 98 w 108"/>
                <a:gd name="T13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" h="108">
                  <a:moveTo>
                    <a:pt x="98" y="0"/>
                  </a:moveTo>
                  <a:cubicBezTo>
                    <a:pt x="91" y="0"/>
                    <a:pt x="84" y="1"/>
                    <a:pt x="78" y="2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1" y="84"/>
                    <a:pt x="0" y="90"/>
                    <a:pt x="0" y="97"/>
                  </a:cubicBezTo>
                  <a:cubicBezTo>
                    <a:pt x="0" y="101"/>
                    <a:pt x="1" y="104"/>
                    <a:pt x="1" y="108"/>
                  </a:cubicBezTo>
                  <a:cubicBezTo>
                    <a:pt x="108" y="1"/>
                    <a:pt x="108" y="1"/>
                    <a:pt x="108" y="1"/>
                  </a:cubicBezTo>
                  <a:cubicBezTo>
                    <a:pt x="105" y="0"/>
                    <a:pt x="101" y="0"/>
                    <a:pt x="9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7008752" y="4276138"/>
              <a:ext cx="607468" cy="649654"/>
            </a:xfrm>
            <a:custGeom>
              <a:avLst/>
              <a:gdLst>
                <a:gd name="T0" fmla="*/ 91 w 91"/>
                <a:gd name="T1" fmla="*/ 0 h 97"/>
                <a:gd name="T2" fmla="*/ 0 w 91"/>
                <a:gd name="T3" fmla="*/ 91 h 97"/>
                <a:gd name="T4" fmla="*/ 3 w 91"/>
                <a:gd name="T5" fmla="*/ 97 h 97"/>
                <a:gd name="T6" fmla="*/ 91 w 91"/>
                <a:gd name="T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97">
                  <a:moveTo>
                    <a:pt x="91" y="0"/>
                  </a:moveTo>
                  <a:cubicBezTo>
                    <a:pt x="0" y="91"/>
                    <a:pt x="0" y="91"/>
                    <a:pt x="0" y="91"/>
                  </a:cubicBezTo>
                  <a:cubicBezTo>
                    <a:pt x="1" y="93"/>
                    <a:pt x="2" y="95"/>
                    <a:pt x="3" y="97"/>
                  </a:cubicBezTo>
                  <a:cubicBezTo>
                    <a:pt x="40" y="73"/>
                    <a:pt x="71" y="39"/>
                    <a:pt x="9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6960942" y="3955530"/>
              <a:ext cx="368418" cy="368418"/>
            </a:xfrm>
            <a:custGeom>
              <a:avLst/>
              <a:gdLst>
                <a:gd name="T0" fmla="*/ 55 w 55"/>
                <a:gd name="T1" fmla="*/ 0 h 55"/>
                <a:gd name="T2" fmla="*/ 0 w 55"/>
                <a:gd name="T3" fmla="*/ 55 h 55"/>
                <a:gd name="T4" fmla="*/ 55 w 55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5">
                  <a:moveTo>
                    <a:pt x="55" y="0"/>
                  </a:moveTo>
                  <a:cubicBezTo>
                    <a:pt x="30" y="9"/>
                    <a:pt x="10" y="30"/>
                    <a:pt x="0" y="55"/>
                  </a:cubicBez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sp>
        <p:nvSpPr>
          <p:cNvPr id="33" name="Oval 32"/>
          <p:cNvSpPr/>
          <p:nvPr/>
        </p:nvSpPr>
        <p:spPr>
          <a:xfrm>
            <a:off x="6086493" y="1768229"/>
            <a:ext cx="3418430" cy="3418430"/>
          </a:xfrm>
          <a:prstGeom prst="ellipse">
            <a:avLst/>
          </a:prstGeom>
          <a:noFill/>
          <a:ln w="38100">
            <a:solidFill>
              <a:schemeClr val="tx2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34" name="Oval 33"/>
          <p:cNvSpPr/>
          <p:nvPr/>
        </p:nvSpPr>
        <p:spPr>
          <a:xfrm>
            <a:off x="7497012" y="1402883"/>
            <a:ext cx="1469277" cy="1469277"/>
          </a:xfrm>
          <a:prstGeom prst="ellipse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35" name="Oval 34"/>
          <p:cNvSpPr/>
          <p:nvPr/>
        </p:nvSpPr>
        <p:spPr>
          <a:xfrm>
            <a:off x="8612840" y="3878919"/>
            <a:ext cx="1392047" cy="1392047"/>
          </a:xfrm>
          <a:prstGeom prst="ellipse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36" name="Oval 35"/>
          <p:cNvSpPr/>
          <p:nvPr/>
        </p:nvSpPr>
        <p:spPr>
          <a:xfrm>
            <a:off x="5354919" y="2439987"/>
            <a:ext cx="2162250" cy="2162250"/>
          </a:xfrm>
          <a:prstGeom prst="ellipse">
            <a:avLst/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41" name="Rectangle 40"/>
          <p:cNvSpPr/>
          <p:nvPr/>
        </p:nvSpPr>
        <p:spPr>
          <a:xfrm>
            <a:off x="10123422" y="1941846"/>
            <a:ext cx="2222111" cy="728533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89000"/>
              </a:lnSpc>
            </a:pPr>
            <a:r>
              <a:rPr lang="en-US" sz="2133" dirty="0" smtClean="0">
                <a:latin typeface="Bebas Neue" charset="0"/>
                <a:ea typeface="Bebas Neue" charset="0"/>
                <a:cs typeface="Bebas Neue" charset="0"/>
              </a:rPr>
              <a:t>Sample Text</a:t>
            </a:r>
            <a:endParaRPr lang="en-US" sz="2133" dirty="0">
              <a:latin typeface="Bebas Neue" charset="0"/>
              <a:ea typeface="Bebas Neue" charset="0"/>
              <a:cs typeface="Bebas Neue" charset="0"/>
            </a:endParaRPr>
          </a:p>
          <a:p>
            <a:pPr>
              <a:lnSpc>
                <a:spcPct val="89000"/>
              </a:lnSpc>
            </a:pPr>
            <a:r>
              <a:rPr lang="en-US" sz="1200" dirty="0" err="1">
                <a:latin typeface="Source Sans Pro" charset="0"/>
              </a:rPr>
              <a:t>Donec</a:t>
            </a:r>
            <a:r>
              <a:rPr lang="en-US" sz="1200" dirty="0">
                <a:latin typeface="Source Sans Pro" charset="0"/>
              </a:rPr>
              <a:t> dapibus ex tortor, </a:t>
            </a:r>
            <a:r>
              <a:rPr lang="en-US" sz="1200" dirty="0" err="1">
                <a:latin typeface="Source Sans Pro" charset="0"/>
              </a:rPr>
              <a:t>pellentesque</a:t>
            </a:r>
            <a:endParaRPr lang="en-US" sz="1200" dirty="0">
              <a:latin typeface="Source Sans Pro" charset="0"/>
            </a:endParaRPr>
          </a:p>
        </p:txBody>
      </p:sp>
      <p:cxnSp>
        <p:nvCxnSpPr>
          <p:cNvPr id="42" name="Straight Connector 41"/>
          <p:cNvCxnSpPr/>
          <p:nvPr/>
        </p:nvCxnSpPr>
        <p:spPr>
          <a:xfrm>
            <a:off x="8965408" y="2239095"/>
            <a:ext cx="1009189" cy="0"/>
          </a:xfrm>
          <a:prstGeom prst="line">
            <a:avLst/>
          </a:prstGeom>
          <a:ln w="12700" cmpd="sng"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5" name="Freeform 44"/>
          <p:cNvSpPr/>
          <p:nvPr/>
        </p:nvSpPr>
        <p:spPr>
          <a:xfrm flipH="1">
            <a:off x="7816940" y="4885524"/>
            <a:ext cx="891519" cy="745492"/>
          </a:xfrm>
          <a:custGeom>
            <a:avLst/>
            <a:gdLst>
              <a:gd name="connsiteX0" fmla="*/ 9167091 w 9167091"/>
              <a:gd name="connsiteY0" fmla="*/ 5137727 h 5149273"/>
              <a:gd name="connsiteX1" fmla="*/ 11546 w 9167091"/>
              <a:gd name="connsiteY1" fmla="*/ 5149273 h 5149273"/>
              <a:gd name="connsiteX2" fmla="*/ 0 w 9167091"/>
              <a:gd name="connsiteY2" fmla="*/ 0 h 5149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67091" h="5149273">
                <a:moveTo>
                  <a:pt x="9167091" y="5137727"/>
                </a:moveTo>
                <a:lnTo>
                  <a:pt x="11546" y="5149273"/>
                </a:lnTo>
                <a:cubicBezTo>
                  <a:pt x="7697" y="3432849"/>
                  <a:pt x="3849" y="1716424"/>
                  <a:pt x="0" y="0"/>
                </a:cubicBezTo>
              </a:path>
            </a:pathLst>
          </a:custGeom>
          <a:ln w="12700" cmpd="sng">
            <a:solidFill>
              <a:schemeClr val="accent3"/>
            </a:solidFill>
            <a:headEnd type="oval" w="lg" len="lg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 dirty="0">
              <a:latin typeface="Source Sans Pro" charset="0"/>
            </a:endParaRPr>
          </a:p>
        </p:txBody>
      </p:sp>
      <p:sp>
        <p:nvSpPr>
          <p:cNvPr id="46" name="Rectangle 45"/>
          <p:cNvSpPr/>
          <p:nvPr/>
        </p:nvSpPr>
        <p:spPr>
          <a:xfrm>
            <a:off x="5445977" y="5448026"/>
            <a:ext cx="2235200" cy="728533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r">
              <a:lnSpc>
                <a:spcPct val="89000"/>
              </a:lnSpc>
            </a:pPr>
            <a:r>
              <a:rPr lang="en-US" sz="2133" dirty="0" smtClean="0">
                <a:latin typeface="Bebas Neue" charset="0"/>
                <a:ea typeface="Bebas Neue" charset="0"/>
                <a:cs typeface="Bebas Neue" charset="0"/>
              </a:rPr>
              <a:t>Sample Text</a:t>
            </a:r>
            <a:endParaRPr lang="en-US" sz="2133" dirty="0">
              <a:latin typeface="Bebas Neue" charset="0"/>
              <a:ea typeface="Bebas Neue" charset="0"/>
              <a:cs typeface="Bebas Neue" charset="0"/>
            </a:endParaRPr>
          </a:p>
          <a:p>
            <a:pPr algn="r">
              <a:lnSpc>
                <a:spcPct val="89000"/>
              </a:lnSpc>
            </a:pPr>
            <a:r>
              <a:rPr lang="en-US" sz="1200" dirty="0" err="1">
                <a:latin typeface="Source Sans Pro" charset="0"/>
              </a:rPr>
              <a:t>Donec</a:t>
            </a:r>
            <a:r>
              <a:rPr lang="en-US" sz="1200" dirty="0">
                <a:latin typeface="Source Sans Pro" charset="0"/>
              </a:rPr>
              <a:t> dapibus ex tortor, </a:t>
            </a:r>
            <a:r>
              <a:rPr lang="en-US" sz="1200" dirty="0" err="1">
                <a:latin typeface="Source Sans Pro" charset="0"/>
              </a:rPr>
              <a:t>pellentesque</a:t>
            </a:r>
            <a:endParaRPr lang="en-US" sz="1200" dirty="0">
              <a:latin typeface="Source Sans Pro" charset="0"/>
            </a:endParaRPr>
          </a:p>
        </p:txBody>
      </p:sp>
      <p:sp>
        <p:nvSpPr>
          <p:cNvPr id="48" name="Rectangle 47"/>
          <p:cNvSpPr/>
          <p:nvPr/>
        </p:nvSpPr>
        <p:spPr>
          <a:xfrm>
            <a:off x="2724394" y="1677949"/>
            <a:ext cx="2235200" cy="728533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r">
              <a:lnSpc>
                <a:spcPct val="89000"/>
              </a:lnSpc>
            </a:pPr>
            <a:r>
              <a:rPr lang="en-US" sz="2133" dirty="0" smtClean="0">
                <a:latin typeface="Bebas Neue" charset="0"/>
                <a:ea typeface="Bebas Neue" charset="0"/>
                <a:cs typeface="Bebas Neue" charset="0"/>
              </a:rPr>
              <a:t>Sample Text</a:t>
            </a:r>
            <a:endParaRPr lang="en-US" sz="2133" dirty="0">
              <a:latin typeface="Bebas Neue" charset="0"/>
              <a:ea typeface="Bebas Neue" charset="0"/>
              <a:cs typeface="Bebas Neue" charset="0"/>
            </a:endParaRPr>
          </a:p>
          <a:p>
            <a:pPr algn="r">
              <a:lnSpc>
                <a:spcPct val="89000"/>
              </a:lnSpc>
            </a:pPr>
            <a:r>
              <a:rPr lang="en-US" sz="1200" dirty="0" err="1">
                <a:latin typeface="Source Sans Pro" charset="0"/>
              </a:rPr>
              <a:t>Donec</a:t>
            </a:r>
            <a:r>
              <a:rPr lang="en-US" sz="1200" dirty="0">
                <a:latin typeface="Source Sans Pro" charset="0"/>
              </a:rPr>
              <a:t> dapibus ex tortor, </a:t>
            </a:r>
            <a:r>
              <a:rPr lang="en-US" sz="1200" dirty="0" err="1">
                <a:latin typeface="Source Sans Pro" charset="0"/>
              </a:rPr>
              <a:t>pellentesque</a:t>
            </a:r>
            <a:endParaRPr lang="en-US" sz="1200" dirty="0">
              <a:latin typeface="Source Sans Pro" charset="0"/>
            </a:endParaRPr>
          </a:p>
        </p:txBody>
      </p:sp>
      <p:sp>
        <p:nvSpPr>
          <p:cNvPr id="49" name="Freeform 48"/>
          <p:cNvSpPr/>
          <p:nvPr/>
        </p:nvSpPr>
        <p:spPr>
          <a:xfrm flipH="1" flipV="1">
            <a:off x="5032933" y="1979694"/>
            <a:ext cx="1429902" cy="495623"/>
          </a:xfrm>
          <a:custGeom>
            <a:avLst/>
            <a:gdLst>
              <a:gd name="connsiteX0" fmla="*/ 9167091 w 9167091"/>
              <a:gd name="connsiteY0" fmla="*/ 5137727 h 5149273"/>
              <a:gd name="connsiteX1" fmla="*/ 11546 w 9167091"/>
              <a:gd name="connsiteY1" fmla="*/ 5149273 h 5149273"/>
              <a:gd name="connsiteX2" fmla="*/ 0 w 9167091"/>
              <a:gd name="connsiteY2" fmla="*/ 0 h 5149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67091" h="5149273">
                <a:moveTo>
                  <a:pt x="9167091" y="5137727"/>
                </a:moveTo>
                <a:lnTo>
                  <a:pt x="11546" y="5149273"/>
                </a:lnTo>
                <a:cubicBezTo>
                  <a:pt x="7697" y="3432849"/>
                  <a:pt x="3849" y="1716424"/>
                  <a:pt x="0" y="0"/>
                </a:cubicBezTo>
              </a:path>
            </a:pathLst>
          </a:custGeom>
          <a:ln w="12700" cmpd="sng">
            <a:solidFill>
              <a:schemeClr val="accent5"/>
            </a:solidFill>
            <a:headEnd type="oval" w="lg" len="lg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 dirty="0">
              <a:latin typeface="Source Sans Pro" charset="0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Cycle</a:t>
            </a:r>
            <a:br>
              <a:rPr lang="en-US" dirty="0"/>
            </a:br>
            <a:r>
              <a:rPr lang="en-US" dirty="0"/>
              <a:t>step</a:t>
            </a:r>
            <a:br>
              <a:rPr lang="en-US" dirty="0"/>
            </a:br>
            <a:r>
              <a:rPr lang="en-US" dirty="0"/>
              <a:t>graphic</a:t>
            </a:r>
          </a:p>
        </p:txBody>
      </p:sp>
    </p:spTree>
    <p:extLst>
      <p:ext uri="{BB962C8B-B14F-4D97-AF65-F5344CB8AC3E}">
        <p14:creationId xmlns:p14="http://schemas.microsoft.com/office/powerpoint/2010/main" val="20701990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9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nodeType="withEffect">
                                  <p:stCondLst>
                                    <p:cond delay="9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25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13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25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9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5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9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16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25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34" grpId="0" animBg="1"/>
      <p:bldP spid="35" grpId="0" animBg="1"/>
      <p:bldP spid="36" grpId="0" animBg="1"/>
      <p:bldP spid="41" grpId="0"/>
      <p:bldP spid="45" grpId="0" animBg="1"/>
      <p:bldP spid="46" grpId="0"/>
      <p:bldP spid="48" grpId="0"/>
      <p:bldP spid="49" grpId="0" animBg="1"/>
    </p:bld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 rot="2700000">
            <a:off x="5769689" y="2120286"/>
            <a:ext cx="687096" cy="1825392"/>
          </a:xfrm>
          <a:custGeom>
            <a:avLst/>
            <a:gdLst>
              <a:gd name="T0" fmla="*/ 367 w 367"/>
              <a:gd name="T1" fmla="*/ 975 h 975"/>
              <a:gd name="T2" fmla="*/ 367 w 367"/>
              <a:gd name="T3" fmla="*/ 0 h 975"/>
              <a:gd name="T4" fmla="*/ 0 w 367"/>
              <a:gd name="T5" fmla="*/ 0 h 975"/>
              <a:gd name="T6" fmla="*/ 0 w 367"/>
              <a:gd name="T7" fmla="*/ 609 h 975"/>
              <a:gd name="T8" fmla="*/ 367 w 367"/>
              <a:gd name="T9" fmla="*/ 975 h 9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7" h="975">
                <a:moveTo>
                  <a:pt x="367" y="975"/>
                </a:moveTo>
                <a:lnTo>
                  <a:pt x="367" y="0"/>
                </a:lnTo>
                <a:lnTo>
                  <a:pt x="0" y="0"/>
                </a:lnTo>
                <a:lnTo>
                  <a:pt x="0" y="609"/>
                </a:lnTo>
                <a:lnTo>
                  <a:pt x="367" y="975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8" name="Freeform 6"/>
          <p:cNvSpPr>
            <a:spLocks/>
          </p:cNvSpPr>
          <p:nvPr/>
        </p:nvSpPr>
        <p:spPr bwMode="auto">
          <a:xfrm rot="2700000">
            <a:off x="7039633" y="1656723"/>
            <a:ext cx="1823520" cy="683352"/>
          </a:xfrm>
          <a:custGeom>
            <a:avLst/>
            <a:gdLst>
              <a:gd name="T0" fmla="*/ 0 w 974"/>
              <a:gd name="T1" fmla="*/ 365 h 365"/>
              <a:gd name="T2" fmla="*/ 974 w 974"/>
              <a:gd name="T3" fmla="*/ 365 h 365"/>
              <a:gd name="T4" fmla="*/ 974 w 974"/>
              <a:gd name="T5" fmla="*/ 0 h 365"/>
              <a:gd name="T6" fmla="*/ 365 w 974"/>
              <a:gd name="T7" fmla="*/ 0 h 365"/>
              <a:gd name="T8" fmla="*/ 0 w 974"/>
              <a:gd name="T9" fmla="*/ 365 h 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74" h="365">
                <a:moveTo>
                  <a:pt x="0" y="365"/>
                </a:moveTo>
                <a:lnTo>
                  <a:pt x="974" y="365"/>
                </a:lnTo>
                <a:lnTo>
                  <a:pt x="974" y="0"/>
                </a:lnTo>
                <a:lnTo>
                  <a:pt x="365" y="0"/>
                </a:lnTo>
                <a:lnTo>
                  <a:pt x="0" y="365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9" name="Freeform 7"/>
          <p:cNvSpPr>
            <a:spLocks/>
          </p:cNvSpPr>
          <p:nvPr/>
        </p:nvSpPr>
        <p:spPr bwMode="auto">
          <a:xfrm rot="2700000">
            <a:off x="6409004" y="1031804"/>
            <a:ext cx="1207567" cy="2197959"/>
          </a:xfrm>
          <a:custGeom>
            <a:avLst/>
            <a:gdLst>
              <a:gd name="T0" fmla="*/ 505 w 645"/>
              <a:gd name="T1" fmla="*/ 0 h 1174"/>
              <a:gd name="T2" fmla="*/ 140 w 645"/>
              <a:gd name="T3" fmla="*/ 365 h 1174"/>
              <a:gd name="T4" fmla="*/ 140 w 645"/>
              <a:gd name="T5" fmla="*/ 780 h 1174"/>
              <a:gd name="T6" fmla="*/ 0 w 645"/>
              <a:gd name="T7" fmla="*/ 780 h 1174"/>
              <a:gd name="T8" fmla="*/ 322 w 645"/>
              <a:gd name="T9" fmla="*/ 1174 h 1174"/>
              <a:gd name="T10" fmla="*/ 645 w 645"/>
              <a:gd name="T11" fmla="*/ 780 h 1174"/>
              <a:gd name="T12" fmla="*/ 505 w 645"/>
              <a:gd name="T13" fmla="*/ 780 h 1174"/>
              <a:gd name="T14" fmla="*/ 505 w 645"/>
              <a:gd name="T15" fmla="*/ 0 h 1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45" h="1174">
                <a:moveTo>
                  <a:pt x="505" y="0"/>
                </a:moveTo>
                <a:lnTo>
                  <a:pt x="140" y="365"/>
                </a:lnTo>
                <a:lnTo>
                  <a:pt x="140" y="780"/>
                </a:lnTo>
                <a:lnTo>
                  <a:pt x="0" y="780"/>
                </a:lnTo>
                <a:lnTo>
                  <a:pt x="322" y="1174"/>
                </a:lnTo>
                <a:lnTo>
                  <a:pt x="645" y="780"/>
                </a:lnTo>
                <a:lnTo>
                  <a:pt x="505" y="780"/>
                </a:lnTo>
                <a:lnTo>
                  <a:pt x="505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274320" numCol="1" anchor="b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2800" dirty="0" smtClean="0">
                <a:solidFill>
                  <a:srgbClr val="FFFFFF"/>
                </a:solidFill>
                <a:latin typeface="Source Sans Pro" charset="0"/>
              </a:rPr>
              <a:t>01</a:t>
            </a:r>
            <a:endParaRPr lang="en-US" sz="2800" dirty="0">
              <a:solidFill>
                <a:srgbClr val="FFFFFF"/>
              </a:solidFill>
              <a:latin typeface="Source Sans Pro" charset="0"/>
            </a:endParaRPr>
          </a:p>
        </p:txBody>
      </p:sp>
      <p:sp>
        <p:nvSpPr>
          <p:cNvPr id="10" name="Freeform 8"/>
          <p:cNvSpPr>
            <a:spLocks/>
          </p:cNvSpPr>
          <p:nvPr/>
        </p:nvSpPr>
        <p:spPr bwMode="auto">
          <a:xfrm rot="2700000">
            <a:off x="8641652" y="2925183"/>
            <a:ext cx="683352" cy="1825392"/>
          </a:xfrm>
          <a:custGeom>
            <a:avLst/>
            <a:gdLst>
              <a:gd name="T0" fmla="*/ 0 w 365"/>
              <a:gd name="T1" fmla="*/ 0 h 975"/>
              <a:gd name="T2" fmla="*/ 0 w 365"/>
              <a:gd name="T3" fmla="*/ 975 h 975"/>
              <a:gd name="T4" fmla="*/ 365 w 365"/>
              <a:gd name="T5" fmla="*/ 975 h 975"/>
              <a:gd name="T6" fmla="*/ 365 w 365"/>
              <a:gd name="T7" fmla="*/ 365 h 975"/>
              <a:gd name="T8" fmla="*/ 0 w 365"/>
              <a:gd name="T9" fmla="*/ 0 h 9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5" h="975">
                <a:moveTo>
                  <a:pt x="0" y="0"/>
                </a:moveTo>
                <a:lnTo>
                  <a:pt x="0" y="975"/>
                </a:lnTo>
                <a:lnTo>
                  <a:pt x="365" y="975"/>
                </a:lnTo>
                <a:lnTo>
                  <a:pt x="365" y="365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11" name="Freeform 9"/>
          <p:cNvSpPr>
            <a:spLocks/>
          </p:cNvSpPr>
          <p:nvPr/>
        </p:nvSpPr>
        <p:spPr bwMode="auto">
          <a:xfrm rot="2700000">
            <a:off x="7757420" y="2296814"/>
            <a:ext cx="2192342" cy="1207567"/>
          </a:xfrm>
          <a:custGeom>
            <a:avLst/>
            <a:gdLst>
              <a:gd name="T0" fmla="*/ 1171 w 1171"/>
              <a:gd name="T1" fmla="*/ 505 h 645"/>
              <a:gd name="T2" fmla="*/ 806 w 1171"/>
              <a:gd name="T3" fmla="*/ 140 h 645"/>
              <a:gd name="T4" fmla="*/ 391 w 1171"/>
              <a:gd name="T5" fmla="*/ 140 h 645"/>
              <a:gd name="T6" fmla="*/ 391 w 1171"/>
              <a:gd name="T7" fmla="*/ 0 h 645"/>
              <a:gd name="T8" fmla="*/ 0 w 1171"/>
              <a:gd name="T9" fmla="*/ 323 h 645"/>
              <a:gd name="T10" fmla="*/ 391 w 1171"/>
              <a:gd name="T11" fmla="*/ 645 h 645"/>
              <a:gd name="T12" fmla="*/ 391 w 1171"/>
              <a:gd name="T13" fmla="*/ 505 h 645"/>
              <a:gd name="T14" fmla="*/ 1171 w 1171"/>
              <a:gd name="T15" fmla="*/ 505 h 6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71" h="645">
                <a:moveTo>
                  <a:pt x="1171" y="505"/>
                </a:moveTo>
                <a:lnTo>
                  <a:pt x="806" y="140"/>
                </a:lnTo>
                <a:lnTo>
                  <a:pt x="391" y="140"/>
                </a:lnTo>
                <a:lnTo>
                  <a:pt x="391" y="0"/>
                </a:lnTo>
                <a:lnTo>
                  <a:pt x="0" y="323"/>
                </a:lnTo>
                <a:lnTo>
                  <a:pt x="391" y="645"/>
                </a:lnTo>
                <a:lnTo>
                  <a:pt x="391" y="505"/>
                </a:lnTo>
                <a:lnTo>
                  <a:pt x="1171" y="50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6576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sz="2800" dirty="0" smtClean="0">
                <a:solidFill>
                  <a:srgbClr val="FFFFFF"/>
                </a:solidFill>
                <a:latin typeface="Source Sans Pro" charset="0"/>
              </a:rPr>
              <a:t>04</a:t>
            </a:r>
            <a:endParaRPr lang="en-US" sz="2800" dirty="0">
              <a:solidFill>
                <a:srgbClr val="FFFFFF"/>
              </a:solidFill>
              <a:latin typeface="Source Sans Pro" charset="0"/>
            </a:endParaRPr>
          </a:p>
        </p:txBody>
      </p:sp>
      <p:sp>
        <p:nvSpPr>
          <p:cNvPr id="12" name="Freeform 10"/>
          <p:cNvSpPr>
            <a:spLocks/>
          </p:cNvSpPr>
          <p:nvPr/>
        </p:nvSpPr>
        <p:spPr bwMode="auto">
          <a:xfrm rot="2700000">
            <a:off x="6232750" y="4527864"/>
            <a:ext cx="1823520" cy="685224"/>
          </a:xfrm>
          <a:custGeom>
            <a:avLst/>
            <a:gdLst>
              <a:gd name="T0" fmla="*/ 974 w 974"/>
              <a:gd name="T1" fmla="*/ 0 h 366"/>
              <a:gd name="T2" fmla="*/ 0 w 974"/>
              <a:gd name="T3" fmla="*/ 0 h 366"/>
              <a:gd name="T4" fmla="*/ 0 w 974"/>
              <a:gd name="T5" fmla="*/ 366 h 366"/>
              <a:gd name="T6" fmla="*/ 609 w 974"/>
              <a:gd name="T7" fmla="*/ 366 h 366"/>
              <a:gd name="T8" fmla="*/ 974 w 974"/>
              <a:gd name="T9" fmla="*/ 0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74" h="366">
                <a:moveTo>
                  <a:pt x="974" y="0"/>
                </a:moveTo>
                <a:lnTo>
                  <a:pt x="0" y="0"/>
                </a:lnTo>
                <a:lnTo>
                  <a:pt x="0" y="366"/>
                </a:lnTo>
                <a:lnTo>
                  <a:pt x="609" y="366"/>
                </a:lnTo>
                <a:lnTo>
                  <a:pt x="974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13" name="Freeform 11"/>
          <p:cNvSpPr>
            <a:spLocks/>
          </p:cNvSpPr>
          <p:nvPr/>
        </p:nvSpPr>
        <p:spPr bwMode="auto">
          <a:xfrm rot="2700000">
            <a:off x="7478669" y="3639774"/>
            <a:ext cx="1207567" cy="2197959"/>
          </a:xfrm>
          <a:custGeom>
            <a:avLst/>
            <a:gdLst>
              <a:gd name="T0" fmla="*/ 140 w 645"/>
              <a:gd name="T1" fmla="*/ 1174 h 1174"/>
              <a:gd name="T2" fmla="*/ 505 w 645"/>
              <a:gd name="T3" fmla="*/ 808 h 1174"/>
              <a:gd name="T4" fmla="*/ 505 w 645"/>
              <a:gd name="T5" fmla="*/ 394 h 1174"/>
              <a:gd name="T6" fmla="*/ 645 w 645"/>
              <a:gd name="T7" fmla="*/ 394 h 1174"/>
              <a:gd name="T8" fmla="*/ 323 w 645"/>
              <a:gd name="T9" fmla="*/ 0 h 1174"/>
              <a:gd name="T10" fmla="*/ 0 w 645"/>
              <a:gd name="T11" fmla="*/ 394 h 1174"/>
              <a:gd name="T12" fmla="*/ 140 w 645"/>
              <a:gd name="T13" fmla="*/ 394 h 1174"/>
              <a:gd name="T14" fmla="*/ 140 w 645"/>
              <a:gd name="T15" fmla="*/ 1174 h 1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45" h="1174">
                <a:moveTo>
                  <a:pt x="140" y="1174"/>
                </a:moveTo>
                <a:lnTo>
                  <a:pt x="505" y="808"/>
                </a:lnTo>
                <a:lnTo>
                  <a:pt x="505" y="394"/>
                </a:lnTo>
                <a:lnTo>
                  <a:pt x="645" y="394"/>
                </a:lnTo>
                <a:lnTo>
                  <a:pt x="323" y="0"/>
                </a:lnTo>
                <a:lnTo>
                  <a:pt x="0" y="394"/>
                </a:lnTo>
                <a:lnTo>
                  <a:pt x="140" y="394"/>
                </a:lnTo>
                <a:lnTo>
                  <a:pt x="140" y="117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274320" rIns="91440" bIns="45720" numCol="1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2800" dirty="0" smtClean="0">
                <a:solidFill>
                  <a:srgbClr val="FFFFFF"/>
                </a:solidFill>
                <a:latin typeface="Source Sans Pro" charset="0"/>
              </a:rPr>
              <a:t>03</a:t>
            </a:r>
            <a:endParaRPr lang="en-US" sz="2800" dirty="0">
              <a:solidFill>
                <a:srgbClr val="FFFFFF"/>
              </a:solidFill>
              <a:latin typeface="Source Sans Pro" charset="0"/>
            </a:endParaRPr>
          </a:p>
        </p:txBody>
      </p:sp>
      <p:sp>
        <p:nvSpPr>
          <p:cNvPr id="14" name="Freeform 12"/>
          <p:cNvSpPr>
            <a:spLocks/>
          </p:cNvSpPr>
          <p:nvPr/>
        </p:nvSpPr>
        <p:spPr bwMode="auto">
          <a:xfrm rot="2700000">
            <a:off x="5145591" y="3366754"/>
            <a:ext cx="2196087" cy="1205695"/>
          </a:xfrm>
          <a:custGeom>
            <a:avLst/>
            <a:gdLst>
              <a:gd name="T0" fmla="*/ 0 w 1173"/>
              <a:gd name="T1" fmla="*/ 139 h 644"/>
              <a:gd name="T2" fmla="*/ 367 w 1173"/>
              <a:gd name="T3" fmla="*/ 505 h 644"/>
              <a:gd name="T4" fmla="*/ 780 w 1173"/>
              <a:gd name="T5" fmla="*/ 505 h 644"/>
              <a:gd name="T6" fmla="*/ 780 w 1173"/>
              <a:gd name="T7" fmla="*/ 644 h 644"/>
              <a:gd name="T8" fmla="*/ 1173 w 1173"/>
              <a:gd name="T9" fmla="*/ 322 h 644"/>
              <a:gd name="T10" fmla="*/ 780 w 1173"/>
              <a:gd name="T11" fmla="*/ 0 h 644"/>
              <a:gd name="T12" fmla="*/ 780 w 1173"/>
              <a:gd name="T13" fmla="*/ 139 h 644"/>
              <a:gd name="T14" fmla="*/ 0 w 1173"/>
              <a:gd name="T15" fmla="*/ 139 h 6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73" h="644">
                <a:moveTo>
                  <a:pt x="0" y="139"/>
                </a:moveTo>
                <a:lnTo>
                  <a:pt x="367" y="505"/>
                </a:lnTo>
                <a:lnTo>
                  <a:pt x="780" y="505"/>
                </a:lnTo>
                <a:lnTo>
                  <a:pt x="780" y="644"/>
                </a:lnTo>
                <a:lnTo>
                  <a:pt x="1173" y="322"/>
                </a:lnTo>
                <a:lnTo>
                  <a:pt x="780" y="0"/>
                </a:lnTo>
                <a:lnTo>
                  <a:pt x="780" y="139"/>
                </a:lnTo>
                <a:lnTo>
                  <a:pt x="0" y="139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365760" bIns="45720" numCol="1" anchor="ctr" anchorCtr="0" compatLnSpc="1">
            <a:prstTxWarp prst="textNoShape">
              <a:avLst/>
            </a:prstTxWarp>
          </a:bodyPr>
          <a:lstStyle/>
          <a:p>
            <a:pPr algn="r"/>
            <a:r>
              <a:rPr lang="en-US" sz="2800" dirty="0" smtClean="0">
                <a:solidFill>
                  <a:srgbClr val="FFFFFF"/>
                </a:solidFill>
                <a:latin typeface="Source Sans Pro" charset="0"/>
              </a:rPr>
              <a:t>02</a:t>
            </a:r>
            <a:endParaRPr lang="en-US" sz="2800" dirty="0">
              <a:solidFill>
                <a:srgbClr val="FFFFFF"/>
              </a:solidFill>
              <a:latin typeface="Source Sans Pro" charset="0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9569957" y="3921280"/>
            <a:ext cx="2495360" cy="8556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Step 03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17" name="Rectangle 16"/>
          <p:cNvSpPr/>
          <p:nvPr/>
        </p:nvSpPr>
        <p:spPr>
          <a:xfrm>
            <a:off x="9569957" y="2095285"/>
            <a:ext cx="2495360" cy="8556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Step 04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18" name="Rectangle 17"/>
          <p:cNvSpPr/>
          <p:nvPr/>
        </p:nvSpPr>
        <p:spPr>
          <a:xfrm>
            <a:off x="3037193" y="3921281"/>
            <a:ext cx="2495360" cy="8556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Step 02</a:t>
            </a:r>
          </a:p>
          <a:p>
            <a:pPr algn="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19" name="Rectangle 18"/>
          <p:cNvSpPr/>
          <p:nvPr/>
        </p:nvSpPr>
        <p:spPr>
          <a:xfrm>
            <a:off x="3037193" y="2095285"/>
            <a:ext cx="2495360" cy="8556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Step 01</a:t>
            </a:r>
          </a:p>
          <a:p>
            <a:pPr algn="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Cycle</a:t>
            </a:r>
            <a:br>
              <a:rPr lang="en-US" dirty="0"/>
            </a:br>
            <a:r>
              <a:rPr lang="en-US" dirty="0"/>
              <a:t>step</a:t>
            </a:r>
            <a:br>
              <a:rPr lang="en-US" dirty="0"/>
            </a:br>
            <a:r>
              <a:rPr lang="en-US" dirty="0"/>
              <a:t>graphic</a:t>
            </a:r>
          </a:p>
        </p:txBody>
      </p:sp>
    </p:spTree>
    <p:extLst>
      <p:ext uri="{BB962C8B-B14F-4D97-AF65-F5344CB8AC3E}">
        <p14:creationId xmlns:p14="http://schemas.microsoft.com/office/powerpoint/2010/main" val="65553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1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3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2" presetClass="entr" presetSubtype="1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6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1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9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2" presetClass="entr" presetSubtype="4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2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2" presetClass="entr" presetSubtype="4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5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22" presetClass="entr" presetSubtype="4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8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2" fill="hold" grpId="0" nodeType="withEffect" p14:presetBounceEnd="58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31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32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2" fill="hold" grpId="0" nodeType="withEffect" p14:presetBounceEnd="58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35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36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8" fill="hold" grpId="0" nodeType="withEffect" p14:presetBounceEnd="58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39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40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8" fill="hold" grpId="0" nodeType="withEffect" p14:presetBounceEnd="5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43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44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6" grpId="0"/>
          <p:bldP spid="17" grpId="0"/>
          <p:bldP spid="18" grpId="0"/>
          <p:bldP spid="1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1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3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2" presetClass="entr" presetSubtype="1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6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1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9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2" presetClass="entr" presetSubtype="4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2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2" presetClass="entr" presetSubtype="4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5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22" presetClass="entr" presetSubtype="4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8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2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6" grpId="0"/>
          <p:bldP spid="17" grpId="0"/>
          <p:bldP spid="18" grpId="0"/>
          <p:bldP spid="19" grpId="0"/>
        </p:bldLst>
      </p:timing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/>
          <p:cNvSpPr/>
          <p:nvPr/>
        </p:nvSpPr>
        <p:spPr>
          <a:xfrm>
            <a:off x="9045145" y="1003185"/>
            <a:ext cx="2397211" cy="507179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8100" sx="102000" sy="102000" algn="ctr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" name="Group 18"/>
          <p:cNvGrpSpPr/>
          <p:nvPr/>
        </p:nvGrpSpPr>
        <p:grpSpPr>
          <a:xfrm>
            <a:off x="9045145" y="3667584"/>
            <a:ext cx="2397211" cy="1964494"/>
            <a:chOff x="3669956" y="3667584"/>
            <a:chExt cx="2397211" cy="1964494"/>
          </a:xfrm>
        </p:grpSpPr>
        <p:cxnSp>
          <p:nvCxnSpPr>
            <p:cNvPr id="20" name="Straight Connector 19"/>
            <p:cNvCxnSpPr/>
            <p:nvPr/>
          </p:nvCxnSpPr>
          <p:spPr>
            <a:xfrm>
              <a:off x="3669956" y="3667584"/>
              <a:ext cx="767255" cy="0"/>
            </a:xfrm>
            <a:prstGeom prst="line">
              <a:avLst/>
            </a:prstGeom>
            <a:ln w="381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Title 3"/>
            <p:cNvSpPr txBox="1">
              <a:spLocks/>
            </p:cNvSpPr>
            <p:nvPr/>
          </p:nvSpPr>
          <p:spPr>
            <a:xfrm>
              <a:off x="3747072" y="3850393"/>
              <a:ext cx="2320095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400" dirty="0" smtClean="0"/>
                <a:t>Our Goal</a:t>
              </a:r>
              <a:endParaRPr lang="en-US" sz="2400" dirty="0"/>
            </a:p>
          </p:txBody>
        </p:sp>
        <p:sp>
          <p:nvSpPr>
            <p:cNvPr id="22" name="Title 3"/>
            <p:cNvSpPr txBox="1">
              <a:spLocks/>
            </p:cNvSpPr>
            <p:nvPr/>
          </p:nvSpPr>
          <p:spPr>
            <a:xfrm>
              <a:off x="3741564" y="4274166"/>
              <a:ext cx="2175819" cy="1357912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has been the industry's standard </a:t>
              </a:r>
              <a:r>
                <a:rPr lang="en-US" sz="1200" b="0" dirty="0" smtClean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dummy.</a:t>
              </a:r>
              <a:endPara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</p:grpSp>
      <p:sp>
        <p:nvSpPr>
          <p:cNvPr id="13" name="Rectangle 12"/>
          <p:cNvSpPr/>
          <p:nvPr/>
        </p:nvSpPr>
        <p:spPr>
          <a:xfrm>
            <a:off x="6357551" y="1003185"/>
            <a:ext cx="2397211" cy="507179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8100" sx="102000" sy="102000" algn="ctr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4" name="Group 13"/>
          <p:cNvGrpSpPr/>
          <p:nvPr/>
        </p:nvGrpSpPr>
        <p:grpSpPr>
          <a:xfrm>
            <a:off x="6357551" y="3667584"/>
            <a:ext cx="2397211" cy="1964494"/>
            <a:chOff x="3669956" y="3667584"/>
            <a:chExt cx="2397211" cy="1964494"/>
          </a:xfrm>
        </p:grpSpPr>
        <p:cxnSp>
          <p:nvCxnSpPr>
            <p:cNvPr id="15" name="Straight Connector 14"/>
            <p:cNvCxnSpPr/>
            <p:nvPr/>
          </p:nvCxnSpPr>
          <p:spPr>
            <a:xfrm>
              <a:off x="3669956" y="3667584"/>
              <a:ext cx="767255" cy="0"/>
            </a:xfrm>
            <a:prstGeom prst="line">
              <a:avLst/>
            </a:prstGeom>
            <a:ln w="381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" name="Title 3"/>
            <p:cNvSpPr txBox="1">
              <a:spLocks/>
            </p:cNvSpPr>
            <p:nvPr/>
          </p:nvSpPr>
          <p:spPr>
            <a:xfrm>
              <a:off x="3747072" y="3850393"/>
              <a:ext cx="2320095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400" dirty="0" smtClean="0"/>
                <a:t>Our Vision</a:t>
              </a:r>
              <a:endParaRPr lang="en-US" sz="2400" dirty="0"/>
            </a:p>
          </p:txBody>
        </p:sp>
        <p:sp>
          <p:nvSpPr>
            <p:cNvPr id="17" name="Title 3"/>
            <p:cNvSpPr txBox="1">
              <a:spLocks/>
            </p:cNvSpPr>
            <p:nvPr/>
          </p:nvSpPr>
          <p:spPr>
            <a:xfrm>
              <a:off x="3741564" y="4274166"/>
              <a:ext cx="2175819" cy="1357912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has been the industry's standard </a:t>
              </a:r>
              <a:r>
                <a:rPr lang="en-US" sz="1200" b="0" dirty="0" smtClean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dummy.</a:t>
              </a:r>
              <a:endPara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</p:grpSp>
      <p:sp>
        <p:nvSpPr>
          <p:cNvPr id="8" name="Rectangle 7"/>
          <p:cNvSpPr/>
          <p:nvPr/>
        </p:nvSpPr>
        <p:spPr>
          <a:xfrm>
            <a:off x="3669956" y="1003185"/>
            <a:ext cx="2397211" cy="507179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8100" sx="102000" sy="102000" algn="ctr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Our</a:t>
            </a:r>
            <a:br>
              <a:rPr lang="en-US" dirty="0" smtClean="0"/>
            </a:br>
            <a:r>
              <a:rPr lang="en-US" dirty="0" smtClean="0"/>
              <a:t>coals</a:t>
            </a:r>
            <a:br>
              <a:rPr lang="en-US" dirty="0" smtClean="0"/>
            </a:br>
            <a:r>
              <a:rPr lang="en-US" dirty="0" smtClean="0"/>
              <a:t>and vision</a:t>
            </a:r>
            <a:endParaRPr lang="en-US" dirty="0"/>
          </a:p>
        </p:txBody>
      </p:sp>
      <p:grpSp>
        <p:nvGrpSpPr>
          <p:cNvPr id="12" name="Group 11"/>
          <p:cNvGrpSpPr/>
          <p:nvPr/>
        </p:nvGrpSpPr>
        <p:grpSpPr>
          <a:xfrm>
            <a:off x="3669956" y="3667584"/>
            <a:ext cx="2397211" cy="1964494"/>
            <a:chOff x="3669956" y="3667584"/>
            <a:chExt cx="2397211" cy="1964494"/>
          </a:xfrm>
        </p:grpSpPr>
        <p:cxnSp>
          <p:nvCxnSpPr>
            <p:cNvPr id="9" name="Straight Connector 8"/>
            <p:cNvCxnSpPr/>
            <p:nvPr/>
          </p:nvCxnSpPr>
          <p:spPr>
            <a:xfrm>
              <a:off x="3669956" y="3667584"/>
              <a:ext cx="767255" cy="0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" name="Title 3"/>
            <p:cNvSpPr txBox="1">
              <a:spLocks/>
            </p:cNvSpPr>
            <p:nvPr/>
          </p:nvSpPr>
          <p:spPr>
            <a:xfrm>
              <a:off x="3747072" y="3850393"/>
              <a:ext cx="2320095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400" dirty="0" smtClean="0"/>
                <a:t>Our Mission</a:t>
              </a:r>
              <a:endParaRPr lang="en-US" sz="2400" dirty="0"/>
            </a:p>
          </p:txBody>
        </p:sp>
        <p:sp>
          <p:nvSpPr>
            <p:cNvPr id="11" name="Title 3"/>
            <p:cNvSpPr txBox="1">
              <a:spLocks/>
            </p:cNvSpPr>
            <p:nvPr/>
          </p:nvSpPr>
          <p:spPr>
            <a:xfrm>
              <a:off x="3741564" y="4274166"/>
              <a:ext cx="2175819" cy="1357912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has been the industry's standard </a:t>
              </a:r>
              <a:r>
                <a:rPr lang="en-US" sz="1200" b="0" dirty="0" smtClean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dummy.</a:t>
              </a:r>
              <a:endPara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</p:grpSp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2656329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Cycle Infographic</a:t>
            </a:r>
          </a:p>
        </p:txBody>
      </p:sp>
      <p:sp>
        <p:nvSpPr>
          <p:cNvPr id="4" name="Bent Arrow 3"/>
          <p:cNvSpPr/>
          <p:nvPr/>
        </p:nvSpPr>
        <p:spPr>
          <a:xfrm rot="13500000" flipH="1" flipV="1">
            <a:off x="5617176" y="1948274"/>
            <a:ext cx="997616" cy="1005728"/>
          </a:xfrm>
          <a:prstGeom prst="bentArrow">
            <a:avLst>
              <a:gd name="adj1" fmla="val 5470"/>
              <a:gd name="adj2" fmla="val 9301"/>
              <a:gd name="adj3" fmla="val 12699"/>
              <a:gd name="adj4" fmla="val 39549"/>
            </a:avLst>
          </a:prstGeom>
          <a:solidFill>
            <a:srgbClr val="B2B2B2">
              <a:alpha val="56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dirty="0">
              <a:solidFill>
                <a:schemeClr val="tx1"/>
              </a:solidFill>
            </a:endParaRPr>
          </a:p>
        </p:txBody>
      </p:sp>
      <p:sp>
        <p:nvSpPr>
          <p:cNvPr id="5" name="Freeform 4"/>
          <p:cNvSpPr/>
          <p:nvPr/>
        </p:nvSpPr>
        <p:spPr>
          <a:xfrm>
            <a:off x="6490020" y="4191804"/>
            <a:ext cx="1252472" cy="1252473"/>
          </a:xfrm>
          <a:custGeom>
            <a:avLst/>
            <a:gdLst>
              <a:gd name="connsiteX0" fmla="*/ 1621876 w 4116165"/>
              <a:gd name="connsiteY0" fmla="*/ 814807 h 3497531"/>
              <a:gd name="connsiteX1" fmla="*/ 3927730 w 4116165"/>
              <a:gd name="connsiteY1" fmla="*/ 814807 h 3497531"/>
              <a:gd name="connsiteX2" fmla="*/ 4116165 w 4116165"/>
              <a:gd name="connsiteY2" fmla="*/ 1003242 h 3497531"/>
              <a:gd name="connsiteX3" fmla="*/ 4116165 w 4116165"/>
              <a:gd name="connsiteY3" fmla="*/ 3309096 h 3497531"/>
              <a:gd name="connsiteX4" fmla="*/ 3927730 w 4116165"/>
              <a:gd name="connsiteY4" fmla="*/ 3497531 h 3497531"/>
              <a:gd name="connsiteX5" fmla="*/ 1621876 w 4116165"/>
              <a:gd name="connsiteY5" fmla="*/ 3497531 h 3497531"/>
              <a:gd name="connsiteX6" fmla="*/ 1433441 w 4116165"/>
              <a:gd name="connsiteY6" fmla="*/ 3309096 h 3497531"/>
              <a:gd name="connsiteX7" fmla="*/ 1433441 w 4116165"/>
              <a:gd name="connsiteY7" fmla="*/ 1003242 h 3497531"/>
              <a:gd name="connsiteX8" fmla="*/ 1621876 w 4116165"/>
              <a:gd name="connsiteY8" fmla="*/ 814807 h 3497531"/>
              <a:gd name="connsiteX9" fmla="*/ 688860 w 4116165"/>
              <a:gd name="connsiteY9" fmla="*/ 0 h 3497531"/>
              <a:gd name="connsiteX10" fmla="*/ 739322 w 4116165"/>
              <a:gd name="connsiteY10" fmla="*/ 20901 h 3497531"/>
              <a:gd name="connsiteX11" fmla="*/ 1356818 w 4116165"/>
              <a:gd name="connsiteY11" fmla="*/ 638398 h 3497531"/>
              <a:gd name="connsiteX12" fmla="*/ 1356818 w 4116165"/>
              <a:gd name="connsiteY12" fmla="*/ 739322 h 3497531"/>
              <a:gd name="connsiteX13" fmla="*/ 739322 w 4116165"/>
              <a:gd name="connsiteY13" fmla="*/ 1356819 h 3497531"/>
              <a:gd name="connsiteX14" fmla="*/ 638398 w 4116165"/>
              <a:gd name="connsiteY14" fmla="*/ 1356819 h 3497531"/>
              <a:gd name="connsiteX15" fmla="*/ 20901 w 4116165"/>
              <a:gd name="connsiteY15" fmla="*/ 739322 h 3497531"/>
              <a:gd name="connsiteX16" fmla="*/ 20901 w 4116165"/>
              <a:gd name="connsiteY16" fmla="*/ 638398 h 3497531"/>
              <a:gd name="connsiteX17" fmla="*/ 638398 w 4116165"/>
              <a:gd name="connsiteY17" fmla="*/ 20901 h 3497531"/>
              <a:gd name="connsiteX18" fmla="*/ 688860 w 4116165"/>
              <a:gd name="connsiteY18" fmla="*/ 0 h 3497531"/>
              <a:gd name="connsiteX0" fmla="*/ 1433441 w 4116165"/>
              <a:gd name="connsiteY0" fmla="*/ 1003242 h 3497531"/>
              <a:gd name="connsiteX1" fmla="*/ 3927730 w 4116165"/>
              <a:gd name="connsiteY1" fmla="*/ 814807 h 3497531"/>
              <a:gd name="connsiteX2" fmla="*/ 4116165 w 4116165"/>
              <a:gd name="connsiteY2" fmla="*/ 1003242 h 3497531"/>
              <a:gd name="connsiteX3" fmla="*/ 4116165 w 4116165"/>
              <a:gd name="connsiteY3" fmla="*/ 3309096 h 3497531"/>
              <a:gd name="connsiteX4" fmla="*/ 3927730 w 4116165"/>
              <a:gd name="connsiteY4" fmla="*/ 3497531 h 3497531"/>
              <a:gd name="connsiteX5" fmla="*/ 1621876 w 4116165"/>
              <a:gd name="connsiteY5" fmla="*/ 3497531 h 3497531"/>
              <a:gd name="connsiteX6" fmla="*/ 1433441 w 4116165"/>
              <a:gd name="connsiteY6" fmla="*/ 3309096 h 3497531"/>
              <a:gd name="connsiteX7" fmla="*/ 1433441 w 4116165"/>
              <a:gd name="connsiteY7" fmla="*/ 1003242 h 3497531"/>
              <a:gd name="connsiteX8" fmla="*/ 688860 w 4116165"/>
              <a:gd name="connsiteY8" fmla="*/ 0 h 3497531"/>
              <a:gd name="connsiteX9" fmla="*/ 739322 w 4116165"/>
              <a:gd name="connsiteY9" fmla="*/ 20901 h 3497531"/>
              <a:gd name="connsiteX10" fmla="*/ 1356818 w 4116165"/>
              <a:gd name="connsiteY10" fmla="*/ 638398 h 3497531"/>
              <a:gd name="connsiteX11" fmla="*/ 1356818 w 4116165"/>
              <a:gd name="connsiteY11" fmla="*/ 739322 h 3497531"/>
              <a:gd name="connsiteX12" fmla="*/ 739322 w 4116165"/>
              <a:gd name="connsiteY12" fmla="*/ 1356819 h 3497531"/>
              <a:gd name="connsiteX13" fmla="*/ 638398 w 4116165"/>
              <a:gd name="connsiteY13" fmla="*/ 1356819 h 3497531"/>
              <a:gd name="connsiteX14" fmla="*/ 20901 w 4116165"/>
              <a:gd name="connsiteY14" fmla="*/ 739322 h 3497531"/>
              <a:gd name="connsiteX15" fmla="*/ 20901 w 4116165"/>
              <a:gd name="connsiteY15" fmla="*/ 638398 h 3497531"/>
              <a:gd name="connsiteX16" fmla="*/ 638398 w 4116165"/>
              <a:gd name="connsiteY16" fmla="*/ 20901 h 3497531"/>
              <a:gd name="connsiteX17" fmla="*/ 688860 w 4116165"/>
              <a:gd name="connsiteY17" fmla="*/ 0 h 3497531"/>
              <a:gd name="connsiteX0" fmla="*/ 1433441 w 4116165"/>
              <a:gd name="connsiteY0" fmla="*/ 3309096 h 3497531"/>
              <a:gd name="connsiteX1" fmla="*/ 3927730 w 4116165"/>
              <a:gd name="connsiteY1" fmla="*/ 814807 h 3497531"/>
              <a:gd name="connsiteX2" fmla="*/ 4116165 w 4116165"/>
              <a:gd name="connsiteY2" fmla="*/ 1003242 h 3497531"/>
              <a:gd name="connsiteX3" fmla="*/ 4116165 w 4116165"/>
              <a:gd name="connsiteY3" fmla="*/ 3309096 h 3497531"/>
              <a:gd name="connsiteX4" fmla="*/ 3927730 w 4116165"/>
              <a:gd name="connsiteY4" fmla="*/ 3497531 h 3497531"/>
              <a:gd name="connsiteX5" fmla="*/ 1621876 w 4116165"/>
              <a:gd name="connsiteY5" fmla="*/ 3497531 h 3497531"/>
              <a:gd name="connsiteX6" fmla="*/ 1433441 w 4116165"/>
              <a:gd name="connsiteY6" fmla="*/ 3309096 h 3497531"/>
              <a:gd name="connsiteX7" fmla="*/ 688860 w 4116165"/>
              <a:gd name="connsiteY7" fmla="*/ 0 h 3497531"/>
              <a:gd name="connsiteX8" fmla="*/ 739322 w 4116165"/>
              <a:gd name="connsiteY8" fmla="*/ 20901 h 3497531"/>
              <a:gd name="connsiteX9" fmla="*/ 1356818 w 4116165"/>
              <a:gd name="connsiteY9" fmla="*/ 638398 h 3497531"/>
              <a:gd name="connsiteX10" fmla="*/ 1356818 w 4116165"/>
              <a:gd name="connsiteY10" fmla="*/ 739322 h 3497531"/>
              <a:gd name="connsiteX11" fmla="*/ 739322 w 4116165"/>
              <a:gd name="connsiteY11" fmla="*/ 1356819 h 3497531"/>
              <a:gd name="connsiteX12" fmla="*/ 638398 w 4116165"/>
              <a:gd name="connsiteY12" fmla="*/ 1356819 h 3497531"/>
              <a:gd name="connsiteX13" fmla="*/ 20901 w 4116165"/>
              <a:gd name="connsiteY13" fmla="*/ 739322 h 3497531"/>
              <a:gd name="connsiteX14" fmla="*/ 20901 w 4116165"/>
              <a:gd name="connsiteY14" fmla="*/ 638398 h 3497531"/>
              <a:gd name="connsiteX15" fmla="*/ 638398 w 4116165"/>
              <a:gd name="connsiteY15" fmla="*/ 20901 h 3497531"/>
              <a:gd name="connsiteX16" fmla="*/ 688860 w 4116165"/>
              <a:gd name="connsiteY16" fmla="*/ 0 h 3497531"/>
              <a:gd name="connsiteX0" fmla="*/ 1433441 w 4116165"/>
              <a:gd name="connsiteY0" fmla="*/ 3309096 h 3497531"/>
              <a:gd name="connsiteX1" fmla="*/ 4116165 w 4116165"/>
              <a:gd name="connsiteY1" fmla="*/ 1003242 h 3497531"/>
              <a:gd name="connsiteX2" fmla="*/ 4116165 w 4116165"/>
              <a:gd name="connsiteY2" fmla="*/ 3309096 h 3497531"/>
              <a:gd name="connsiteX3" fmla="*/ 3927730 w 4116165"/>
              <a:gd name="connsiteY3" fmla="*/ 3497531 h 3497531"/>
              <a:gd name="connsiteX4" fmla="*/ 1621876 w 4116165"/>
              <a:gd name="connsiteY4" fmla="*/ 3497531 h 3497531"/>
              <a:gd name="connsiteX5" fmla="*/ 1433441 w 4116165"/>
              <a:gd name="connsiteY5" fmla="*/ 3309096 h 3497531"/>
              <a:gd name="connsiteX6" fmla="*/ 688860 w 4116165"/>
              <a:gd name="connsiteY6" fmla="*/ 0 h 3497531"/>
              <a:gd name="connsiteX7" fmla="*/ 739322 w 4116165"/>
              <a:gd name="connsiteY7" fmla="*/ 20901 h 3497531"/>
              <a:gd name="connsiteX8" fmla="*/ 1356818 w 4116165"/>
              <a:gd name="connsiteY8" fmla="*/ 638398 h 3497531"/>
              <a:gd name="connsiteX9" fmla="*/ 1356818 w 4116165"/>
              <a:gd name="connsiteY9" fmla="*/ 739322 h 3497531"/>
              <a:gd name="connsiteX10" fmla="*/ 739322 w 4116165"/>
              <a:gd name="connsiteY10" fmla="*/ 1356819 h 3497531"/>
              <a:gd name="connsiteX11" fmla="*/ 638398 w 4116165"/>
              <a:gd name="connsiteY11" fmla="*/ 1356819 h 3497531"/>
              <a:gd name="connsiteX12" fmla="*/ 20901 w 4116165"/>
              <a:gd name="connsiteY12" fmla="*/ 739322 h 3497531"/>
              <a:gd name="connsiteX13" fmla="*/ 20901 w 4116165"/>
              <a:gd name="connsiteY13" fmla="*/ 638398 h 3497531"/>
              <a:gd name="connsiteX14" fmla="*/ 638398 w 4116165"/>
              <a:gd name="connsiteY14" fmla="*/ 20901 h 3497531"/>
              <a:gd name="connsiteX15" fmla="*/ 688860 w 4116165"/>
              <a:gd name="connsiteY15" fmla="*/ 0 h 3497531"/>
              <a:gd name="connsiteX0" fmla="*/ 1433441 w 4116165"/>
              <a:gd name="connsiteY0" fmla="*/ 3309096 h 3497531"/>
              <a:gd name="connsiteX1" fmla="*/ 4116165 w 4116165"/>
              <a:gd name="connsiteY1" fmla="*/ 3309096 h 3497531"/>
              <a:gd name="connsiteX2" fmla="*/ 3927730 w 4116165"/>
              <a:gd name="connsiteY2" fmla="*/ 3497531 h 3497531"/>
              <a:gd name="connsiteX3" fmla="*/ 1621876 w 4116165"/>
              <a:gd name="connsiteY3" fmla="*/ 3497531 h 3497531"/>
              <a:gd name="connsiteX4" fmla="*/ 1433441 w 4116165"/>
              <a:gd name="connsiteY4" fmla="*/ 3309096 h 3497531"/>
              <a:gd name="connsiteX5" fmla="*/ 688860 w 4116165"/>
              <a:gd name="connsiteY5" fmla="*/ 0 h 3497531"/>
              <a:gd name="connsiteX6" fmla="*/ 739322 w 4116165"/>
              <a:gd name="connsiteY6" fmla="*/ 20901 h 3497531"/>
              <a:gd name="connsiteX7" fmla="*/ 1356818 w 4116165"/>
              <a:gd name="connsiteY7" fmla="*/ 638398 h 3497531"/>
              <a:gd name="connsiteX8" fmla="*/ 1356818 w 4116165"/>
              <a:gd name="connsiteY8" fmla="*/ 739322 h 3497531"/>
              <a:gd name="connsiteX9" fmla="*/ 739322 w 4116165"/>
              <a:gd name="connsiteY9" fmla="*/ 1356819 h 3497531"/>
              <a:gd name="connsiteX10" fmla="*/ 638398 w 4116165"/>
              <a:gd name="connsiteY10" fmla="*/ 1356819 h 3497531"/>
              <a:gd name="connsiteX11" fmla="*/ 20901 w 4116165"/>
              <a:gd name="connsiteY11" fmla="*/ 739322 h 3497531"/>
              <a:gd name="connsiteX12" fmla="*/ 20901 w 4116165"/>
              <a:gd name="connsiteY12" fmla="*/ 638398 h 3497531"/>
              <a:gd name="connsiteX13" fmla="*/ 638398 w 4116165"/>
              <a:gd name="connsiteY13" fmla="*/ 20901 h 3497531"/>
              <a:gd name="connsiteX14" fmla="*/ 688860 w 4116165"/>
              <a:gd name="connsiteY14" fmla="*/ 0 h 3497531"/>
              <a:gd name="connsiteX0" fmla="*/ 1433441 w 3927730"/>
              <a:gd name="connsiteY0" fmla="*/ 3309096 h 3497531"/>
              <a:gd name="connsiteX1" fmla="*/ 3927730 w 3927730"/>
              <a:gd name="connsiteY1" fmla="*/ 3497531 h 3497531"/>
              <a:gd name="connsiteX2" fmla="*/ 1621876 w 3927730"/>
              <a:gd name="connsiteY2" fmla="*/ 3497531 h 3497531"/>
              <a:gd name="connsiteX3" fmla="*/ 1433441 w 3927730"/>
              <a:gd name="connsiteY3" fmla="*/ 3309096 h 3497531"/>
              <a:gd name="connsiteX4" fmla="*/ 688860 w 3927730"/>
              <a:gd name="connsiteY4" fmla="*/ 0 h 3497531"/>
              <a:gd name="connsiteX5" fmla="*/ 739322 w 3927730"/>
              <a:gd name="connsiteY5" fmla="*/ 20901 h 3497531"/>
              <a:gd name="connsiteX6" fmla="*/ 1356818 w 3927730"/>
              <a:gd name="connsiteY6" fmla="*/ 638398 h 3497531"/>
              <a:gd name="connsiteX7" fmla="*/ 1356818 w 3927730"/>
              <a:gd name="connsiteY7" fmla="*/ 739322 h 3497531"/>
              <a:gd name="connsiteX8" fmla="*/ 739322 w 3927730"/>
              <a:gd name="connsiteY8" fmla="*/ 1356819 h 3497531"/>
              <a:gd name="connsiteX9" fmla="*/ 638398 w 3927730"/>
              <a:gd name="connsiteY9" fmla="*/ 1356819 h 3497531"/>
              <a:gd name="connsiteX10" fmla="*/ 20901 w 3927730"/>
              <a:gd name="connsiteY10" fmla="*/ 739322 h 3497531"/>
              <a:gd name="connsiteX11" fmla="*/ 20901 w 3927730"/>
              <a:gd name="connsiteY11" fmla="*/ 638398 h 3497531"/>
              <a:gd name="connsiteX12" fmla="*/ 638398 w 3927730"/>
              <a:gd name="connsiteY12" fmla="*/ 20901 h 3497531"/>
              <a:gd name="connsiteX13" fmla="*/ 688860 w 3927730"/>
              <a:gd name="connsiteY13" fmla="*/ 0 h 3497531"/>
              <a:gd name="connsiteX0" fmla="*/ 1433441 w 1621876"/>
              <a:gd name="connsiteY0" fmla="*/ 3309096 h 3497531"/>
              <a:gd name="connsiteX1" fmla="*/ 1621876 w 1621876"/>
              <a:gd name="connsiteY1" fmla="*/ 3497531 h 3497531"/>
              <a:gd name="connsiteX2" fmla="*/ 1433441 w 1621876"/>
              <a:gd name="connsiteY2" fmla="*/ 3309096 h 3497531"/>
              <a:gd name="connsiteX3" fmla="*/ 688860 w 1621876"/>
              <a:gd name="connsiteY3" fmla="*/ 0 h 3497531"/>
              <a:gd name="connsiteX4" fmla="*/ 739322 w 1621876"/>
              <a:gd name="connsiteY4" fmla="*/ 20901 h 3497531"/>
              <a:gd name="connsiteX5" fmla="*/ 1356818 w 1621876"/>
              <a:gd name="connsiteY5" fmla="*/ 638398 h 3497531"/>
              <a:gd name="connsiteX6" fmla="*/ 1356818 w 1621876"/>
              <a:gd name="connsiteY6" fmla="*/ 739322 h 3497531"/>
              <a:gd name="connsiteX7" fmla="*/ 739322 w 1621876"/>
              <a:gd name="connsiteY7" fmla="*/ 1356819 h 3497531"/>
              <a:gd name="connsiteX8" fmla="*/ 638398 w 1621876"/>
              <a:gd name="connsiteY8" fmla="*/ 1356819 h 3497531"/>
              <a:gd name="connsiteX9" fmla="*/ 20901 w 1621876"/>
              <a:gd name="connsiteY9" fmla="*/ 739322 h 3497531"/>
              <a:gd name="connsiteX10" fmla="*/ 20901 w 1621876"/>
              <a:gd name="connsiteY10" fmla="*/ 638398 h 3497531"/>
              <a:gd name="connsiteX11" fmla="*/ 638398 w 1621876"/>
              <a:gd name="connsiteY11" fmla="*/ 20901 h 3497531"/>
              <a:gd name="connsiteX12" fmla="*/ 688860 w 1621876"/>
              <a:gd name="connsiteY12" fmla="*/ 0 h 3497531"/>
              <a:gd name="connsiteX0" fmla="*/ 688860 w 1377719"/>
              <a:gd name="connsiteY0" fmla="*/ 0 h 1377720"/>
              <a:gd name="connsiteX1" fmla="*/ 739322 w 1377719"/>
              <a:gd name="connsiteY1" fmla="*/ 20901 h 1377720"/>
              <a:gd name="connsiteX2" fmla="*/ 1356818 w 1377719"/>
              <a:gd name="connsiteY2" fmla="*/ 638398 h 1377720"/>
              <a:gd name="connsiteX3" fmla="*/ 1356818 w 1377719"/>
              <a:gd name="connsiteY3" fmla="*/ 739322 h 1377720"/>
              <a:gd name="connsiteX4" fmla="*/ 739322 w 1377719"/>
              <a:gd name="connsiteY4" fmla="*/ 1356819 h 1377720"/>
              <a:gd name="connsiteX5" fmla="*/ 638398 w 1377719"/>
              <a:gd name="connsiteY5" fmla="*/ 1356819 h 1377720"/>
              <a:gd name="connsiteX6" fmla="*/ 20901 w 1377719"/>
              <a:gd name="connsiteY6" fmla="*/ 739322 h 1377720"/>
              <a:gd name="connsiteX7" fmla="*/ 20901 w 1377719"/>
              <a:gd name="connsiteY7" fmla="*/ 638398 h 1377720"/>
              <a:gd name="connsiteX8" fmla="*/ 638398 w 1377719"/>
              <a:gd name="connsiteY8" fmla="*/ 20901 h 1377720"/>
              <a:gd name="connsiteX9" fmla="*/ 688860 w 1377719"/>
              <a:gd name="connsiteY9" fmla="*/ 0 h 1377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77719" h="1377720">
                <a:moveTo>
                  <a:pt x="688860" y="0"/>
                </a:moveTo>
                <a:cubicBezTo>
                  <a:pt x="707124" y="0"/>
                  <a:pt x="725387" y="6967"/>
                  <a:pt x="739322" y="20901"/>
                </a:cubicBezTo>
                <a:lnTo>
                  <a:pt x="1356818" y="638398"/>
                </a:lnTo>
                <a:cubicBezTo>
                  <a:pt x="1384687" y="666267"/>
                  <a:pt x="1384687" y="711453"/>
                  <a:pt x="1356818" y="739322"/>
                </a:cubicBezTo>
                <a:lnTo>
                  <a:pt x="739322" y="1356819"/>
                </a:lnTo>
                <a:cubicBezTo>
                  <a:pt x="711453" y="1384688"/>
                  <a:pt x="666267" y="1384688"/>
                  <a:pt x="638398" y="1356819"/>
                </a:cubicBezTo>
                <a:lnTo>
                  <a:pt x="20901" y="739322"/>
                </a:lnTo>
                <a:cubicBezTo>
                  <a:pt x="-6968" y="711453"/>
                  <a:pt x="-6968" y="666267"/>
                  <a:pt x="20901" y="638398"/>
                </a:cubicBezTo>
                <a:lnTo>
                  <a:pt x="638398" y="20901"/>
                </a:lnTo>
                <a:cubicBezTo>
                  <a:pt x="652332" y="6967"/>
                  <a:pt x="670596" y="0"/>
                  <a:pt x="68886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sz="2800" dirty="0">
                <a:latin typeface="linea-basic-10" charset="0"/>
                <a:ea typeface="linea-basic-10" charset="0"/>
                <a:cs typeface="linea-basic-10" charset="0"/>
              </a:rPr>
              <a:t>b</a:t>
            </a:r>
            <a:endParaRPr lang="en-US" sz="2800" b="1" dirty="0">
              <a:latin typeface="Source Sans Pro" charset="0"/>
              <a:ea typeface="Source Sans Pro" charset="0"/>
              <a:cs typeface="Source Sans Pro" charset="0"/>
            </a:endParaRPr>
          </a:p>
        </p:txBody>
      </p:sp>
      <p:sp>
        <p:nvSpPr>
          <p:cNvPr id="6" name="Freeform 5"/>
          <p:cNvSpPr/>
          <p:nvPr/>
        </p:nvSpPr>
        <p:spPr>
          <a:xfrm>
            <a:off x="6490020" y="2220508"/>
            <a:ext cx="1252472" cy="1252473"/>
          </a:xfrm>
          <a:custGeom>
            <a:avLst/>
            <a:gdLst>
              <a:gd name="connsiteX0" fmla="*/ 1621876 w 4116165"/>
              <a:gd name="connsiteY0" fmla="*/ 814807 h 3497531"/>
              <a:gd name="connsiteX1" fmla="*/ 3927730 w 4116165"/>
              <a:gd name="connsiteY1" fmla="*/ 814807 h 3497531"/>
              <a:gd name="connsiteX2" fmla="*/ 4116165 w 4116165"/>
              <a:gd name="connsiteY2" fmla="*/ 1003242 h 3497531"/>
              <a:gd name="connsiteX3" fmla="*/ 4116165 w 4116165"/>
              <a:gd name="connsiteY3" fmla="*/ 3309096 h 3497531"/>
              <a:gd name="connsiteX4" fmla="*/ 3927730 w 4116165"/>
              <a:gd name="connsiteY4" fmla="*/ 3497531 h 3497531"/>
              <a:gd name="connsiteX5" fmla="*/ 1621876 w 4116165"/>
              <a:gd name="connsiteY5" fmla="*/ 3497531 h 3497531"/>
              <a:gd name="connsiteX6" fmla="*/ 1433441 w 4116165"/>
              <a:gd name="connsiteY6" fmla="*/ 3309096 h 3497531"/>
              <a:gd name="connsiteX7" fmla="*/ 1433441 w 4116165"/>
              <a:gd name="connsiteY7" fmla="*/ 1003242 h 3497531"/>
              <a:gd name="connsiteX8" fmla="*/ 1621876 w 4116165"/>
              <a:gd name="connsiteY8" fmla="*/ 814807 h 3497531"/>
              <a:gd name="connsiteX9" fmla="*/ 688860 w 4116165"/>
              <a:gd name="connsiteY9" fmla="*/ 0 h 3497531"/>
              <a:gd name="connsiteX10" fmla="*/ 739322 w 4116165"/>
              <a:gd name="connsiteY10" fmla="*/ 20901 h 3497531"/>
              <a:gd name="connsiteX11" fmla="*/ 1356818 w 4116165"/>
              <a:gd name="connsiteY11" fmla="*/ 638398 h 3497531"/>
              <a:gd name="connsiteX12" fmla="*/ 1356818 w 4116165"/>
              <a:gd name="connsiteY12" fmla="*/ 739322 h 3497531"/>
              <a:gd name="connsiteX13" fmla="*/ 739322 w 4116165"/>
              <a:gd name="connsiteY13" fmla="*/ 1356819 h 3497531"/>
              <a:gd name="connsiteX14" fmla="*/ 638398 w 4116165"/>
              <a:gd name="connsiteY14" fmla="*/ 1356819 h 3497531"/>
              <a:gd name="connsiteX15" fmla="*/ 20901 w 4116165"/>
              <a:gd name="connsiteY15" fmla="*/ 739322 h 3497531"/>
              <a:gd name="connsiteX16" fmla="*/ 20901 w 4116165"/>
              <a:gd name="connsiteY16" fmla="*/ 638398 h 3497531"/>
              <a:gd name="connsiteX17" fmla="*/ 638398 w 4116165"/>
              <a:gd name="connsiteY17" fmla="*/ 20901 h 3497531"/>
              <a:gd name="connsiteX18" fmla="*/ 688860 w 4116165"/>
              <a:gd name="connsiteY18" fmla="*/ 0 h 3497531"/>
              <a:gd name="connsiteX0" fmla="*/ 1433441 w 4116165"/>
              <a:gd name="connsiteY0" fmla="*/ 1003242 h 3497531"/>
              <a:gd name="connsiteX1" fmla="*/ 3927730 w 4116165"/>
              <a:gd name="connsiteY1" fmla="*/ 814807 h 3497531"/>
              <a:gd name="connsiteX2" fmla="*/ 4116165 w 4116165"/>
              <a:gd name="connsiteY2" fmla="*/ 1003242 h 3497531"/>
              <a:gd name="connsiteX3" fmla="*/ 4116165 w 4116165"/>
              <a:gd name="connsiteY3" fmla="*/ 3309096 h 3497531"/>
              <a:gd name="connsiteX4" fmla="*/ 3927730 w 4116165"/>
              <a:gd name="connsiteY4" fmla="*/ 3497531 h 3497531"/>
              <a:gd name="connsiteX5" fmla="*/ 1621876 w 4116165"/>
              <a:gd name="connsiteY5" fmla="*/ 3497531 h 3497531"/>
              <a:gd name="connsiteX6" fmla="*/ 1433441 w 4116165"/>
              <a:gd name="connsiteY6" fmla="*/ 3309096 h 3497531"/>
              <a:gd name="connsiteX7" fmla="*/ 1433441 w 4116165"/>
              <a:gd name="connsiteY7" fmla="*/ 1003242 h 3497531"/>
              <a:gd name="connsiteX8" fmla="*/ 688860 w 4116165"/>
              <a:gd name="connsiteY8" fmla="*/ 0 h 3497531"/>
              <a:gd name="connsiteX9" fmla="*/ 739322 w 4116165"/>
              <a:gd name="connsiteY9" fmla="*/ 20901 h 3497531"/>
              <a:gd name="connsiteX10" fmla="*/ 1356818 w 4116165"/>
              <a:gd name="connsiteY10" fmla="*/ 638398 h 3497531"/>
              <a:gd name="connsiteX11" fmla="*/ 1356818 w 4116165"/>
              <a:gd name="connsiteY11" fmla="*/ 739322 h 3497531"/>
              <a:gd name="connsiteX12" fmla="*/ 739322 w 4116165"/>
              <a:gd name="connsiteY12" fmla="*/ 1356819 h 3497531"/>
              <a:gd name="connsiteX13" fmla="*/ 638398 w 4116165"/>
              <a:gd name="connsiteY13" fmla="*/ 1356819 h 3497531"/>
              <a:gd name="connsiteX14" fmla="*/ 20901 w 4116165"/>
              <a:gd name="connsiteY14" fmla="*/ 739322 h 3497531"/>
              <a:gd name="connsiteX15" fmla="*/ 20901 w 4116165"/>
              <a:gd name="connsiteY15" fmla="*/ 638398 h 3497531"/>
              <a:gd name="connsiteX16" fmla="*/ 638398 w 4116165"/>
              <a:gd name="connsiteY16" fmla="*/ 20901 h 3497531"/>
              <a:gd name="connsiteX17" fmla="*/ 688860 w 4116165"/>
              <a:gd name="connsiteY17" fmla="*/ 0 h 3497531"/>
              <a:gd name="connsiteX0" fmla="*/ 1433441 w 4116165"/>
              <a:gd name="connsiteY0" fmla="*/ 3309096 h 3497531"/>
              <a:gd name="connsiteX1" fmla="*/ 3927730 w 4116165"/>
              <a:gd name="connsiteY1" fmla="*/ 814807 h 3497531"/>
              <a:gd name="connsiteX2" fmla="*/ 4116165 w 4116165"/>
              <a:gd name="connsiteY2" fmla="*/ 1003242 h 3497531"/>
              <a:gd name="connsiteX3" fmla="*/ 4116165 w 4116165"/>
              <a:gd name="connsiteY3" fmla="*/ 3309096 h 3497531"/>
              <a:gd name="connsiteX4" fmla="*/ 3927730 w 4116165"/>
              <a:gd name="connsiteY4" fmla="*/ 3497531 h 3497531"/>
              <a:gd name="connsiteX5" fmla="*/ 1621876 w 4116165"/>
              <a:gd name="connsiteY5" fmla="*/ 3497531 h 3497531"/>
              <a:gd name="connsiteX6" fmla="*/ 1433441 w 4116165"/>
              <a:gd name="connsiteY6" fmla="*/ 3309096 h 3497531"/>
              <a:gd name="connsiteX7" fmla="*/ 688860 w 4116165"/>
              <a:gd name="connsiteY7" fmla="*/ 0 h 3497531"/>
              <a:gd name="connsiteX8" fmla="*/ 739322 w 4116165"/>
              <a:gd name="connsiteY8" fmla="*/ 20901 h 3497531"/>
              <a:gd name="connsiteX9" fmla="*/ 1356818 w 4116165"/>
              <a:gd name="connsiteY9" fmla="*/ 638398 h 3497531"/>
              <a:gd name="connsiteX10" fmla="*/ 1356818 w 4116165"/>
              <a:gd name="connsiteY10" fmla="*/ 739322 h 3497531"/>
              <a:gd name="connsiteX11" fmla="*/ 739322 w 4116165"/>
              <a:gd name="connsiteY11" fmla="*/ 1356819 h 3497531"/>
              <a:gd name="connsiteX12" fmla="*/ 638398 w 4116165"/>
              <a:gd name="connsiteY12" fmla="*/ 1356819 h 3497531"/>
              <a:gd name="connsiteX13" fmla="*/ 20901 w 4116165"/>
              <a:gd name="connsiteY13" fmla="*/ 739322 h 3497531"/>
              <a:gd name="connsiteX14" fmla="*/ 20901 w 4116165"/>
              <a:gd name="connsiteY14" fmla="*/ 638398 h 3497531"/>
              <a:gd name="connsiteX15" fmla="*/ 638398 w 4116165"/>
              <a:gd name="connsiteY15" fmla="*/ 20901 h 3497531"/>
              <a:gd name="connsiteX16" fmla="*/ 688860 w 4116165"/>
              <a:gd name="connsiteY16" fmla="*/ 0 h 3497531"/>
              <a:gd name="connsiteX0" fmla="*/ 1433441 w 4116165"/>
              <a:gd name="connsiteY0" fmla="*/ 3309096 h 3497531"/>
              <a:gd name="connsiteX1" fmla="*/ 4116165 w 4116165"/>
              <a:gd name="connsiteY1" fmla="*/ 1003242 h 3497531"/>
              <a:gd name="connsiteX2" fmla="*/ 4116165 w 4116165"/>
              <a:gd name="connsiteY2" fmla="*/ 3309096 h 3497531"/>
              <a:gd name="connsiteX3" fmla="*/ 3927730 w 4116165"/>
              <a:gd name="connsiteY3" fmla="*/ 3497531 h 3497531"/>
              <a:gd name="connsiteX4" fmla="*/ 1621876 w 4116165"/>
              <a:gd name="connsiteY4" fmla="*/ 3497531 h 3497531"/>
              <a:gd name="connsiteX5" fmla="*/ 1433441 w 4116165"/>
              <a:gd name="connsiteY5" fmla="*/ 3309096 h 3497531"/>
              <a:gd name="connsiteX6" fmla="*/ 688860 w 4116165"/>
              <a:gd name="connsiteY6" fmla="*/ 0 h 3497531"/>
              <a:gd name="connsiteX7" fmla="*/ 739322 w 4116165"/>
              <a:gd name="connsiteY7" fmla="*/ 20901 h 3497531"/>
              <a:gd name="connsiteX8" fmla="*/ 1356818 w 4116165"/>
              <a:gd name="connsiteY8" fmla="*/ 638398 h 3497531"/>
              <a:gd name="connsiteX9" fmla="*/ 1356818 w 4116165"/>
              <a:gd name="connsiteY9" fmla="*/ 739322 h 3497531"/>
              <a:gd name="connsiteX10" fmla="*/ 739322 w 4116165"/>
              <a:gd name="connsiteY10" fmla="*/ 1356819 h 3497531"/>
              <a:gd name="connsiteX11" fmla="*/ 638398 w 4116165"/>
              <a:gd name="connsiteY11" fmla="*/ 1356819 h 3497531"/>
              <a:gd name="connsiteX12" fmla="*/ 20901 w 4116165"/>
              <a:gd name="connsiteY12" fmla="*/ 739322 h 3497531"/>
              <a:gd name="connsiteX13" fmla="*/ 20901 w 4116165"/>
              <a:gd name="connsiteY13" fmla="*/ 638398 h 3497531"/>
              <a:gd name="connsiteX14" fmla="*/ 638398 w 4116165"/>
              <a:gd name="connsiteY14" fmla="*/ 20901 h 3497531"/>
              <a:gd name="connsiteX15" fmla="*/ 688860 w 4116165"/>
              <a:gd name="connsiteY15" fmla="*/ 0 h 3497531"/>
              <a:gd name="connsiteX0" fmla="*/ 1433441 w 4116165"/>
              <a:gd name="connsiteY0" fmla="*/ 3309096 h 3497531"/>
              <a:gd name="connsiteX1" fmla="*/ 4116165 w 4116165"/>
              <a:gd name="connsiteY1" fmla="*/ 3309096 h 3497531"/>
              <a:gd name="connsiteX2" fmla="*/ 3927730 w 4116165"/>
              <a:gd name="connsiteY2" fmla="*/ 3497531 h 3497531"/>
              <a:gd name="connsiteX3" fmla="*/ 1621876 w 4116165"/>
              <a:gd name="connsiteY3" fmla="*/ 3497531 h 3497531"/>
              <a:gd name="connsiteX4" fmla="*/ 1433441 w 4116165"/>
              <a:gd name="connsiteY4" fmla="*/ 3309096 h 3497531"/>
              <a:gd name="connsiteX5" fmla="*/ 688860 w 4116165"/>
              <a:gd name="connsiteY5" fmla="*/ 0 h 3497531"/>
              <a:gd name="connsiteX6" fmla="*/ 739322 w 4116165"/>
              <a:gd name="connsiteY6" fmla="*/ 20901 h 3497531"/>
              <a:gd name="connsiteX7" fmla="*/ 1356818 w 4116165"/>
              <a:gd name="connsiteY7" fmla="*/ 638398 h 3497531"/>
              <a:gd name="connsiteX8" fmla="*/ 1356818 w 4116165"/>
              <a:gd name="connsiteY8" fmla="*/ 739322 h 3497531"/>
              <a:gd name="connsiteX9" fmla="*/ 739322 w 4116165"/>
              <a:gd name="connsiteY9" fmla="*/ 1356819 h 3497531"/>
              <a:gd name="connsiteX10" fmla="*/ 638398 w 4116165"/>
              <a:gd name="connsiteY10" fmla="*/ 1356819 h 3497531"/>
              <a:gd name="connsiteX11" fmla="*/ 20901 w 4116165"/>
              <a:gd name="connsiteY11" fmla="*/ 739322 h 3497531"/>
              <a:gd name="connsiteX12" fmla="*/ 20901 w 4116165"/>
              <a:gd name="connsiteY12" fmla="*/ 638398 h 3497531"/>
              <a:gd name="connsiteX13" fmla="*/ 638398 w 4116165"/>
              <a:gd name="connsiteY13" fmla="*/ 20901 h 3497531"/>
              <a:gd name="connsiteX14" fmla="*/ 688860 w 4116165"/>
              <a:gd name="connsiteY14" fmla="*/ 0 h 3497531"/>
              <a:gd name="connsiteX0" fmla="*/ 1433441 w 3927730"/>
              <a:gd name="connsiteY0" fmla="*/ 3309096 h 3497531"/>
              <a:gd name="connsiteX1" fmla="*/ 3927730 w 3927730"/>
              <a:gd name="connsiteY1" fmla="*/ 3497531 h 3497531"/>
              <a:gd name="connsiteX2" fmla="*/ 1621876 w 3927730"/>
              <a:gd name="connsiteY2" fmla="*/ 3497531 h 3497531"/>
              <a:gd name="connsiteX3" fmla="*/ 1433441 w 3927730"/>
              <a:gd name="connsiteY3" fmla="*/ 3309096 h 3497531"/>
              <a:gd name="connsiteX4" fmla="*/ 688860 w 3927730"/>
              <a:gd name="connsiteY4" fmla="*/ 0 h 3497531"/>
              <a:gd name="connsiteX5" fmla="*/ 739322 w 3927730"/>
              <a:gd name="connsiteY5" fmla="*/ 20901 h 3497531"/>
              <a:gd name="connsiteX6" fmla="*/ 1356818 w 3927730"/>
              <a:gd name="connsiteY6" fmla="*/ 638398 h 3497531"/>
              <a:gd name="connsiteX7" fmla="*/ 1356818 w 3927730"/>
              <a:gd name="connsiteY7" fmla="*/ 739322 h 3497531"/>
              <a:gd name="connsiteX8" fmla="*/ 739322 w 3927730"/>
              <a:gd name="connsiteY8" fmla="*/ 1356819 h 3497531"/>
              <a:gd name="connsiteX9" fmla="*/ 638398 w 3927730"/>
              <a:gd name="connsiteY9" fmla="*/ 1356819 h 3497531"/>
              <a:gd name="connsiteX10" fmla="*/ 20901 w 3927730"/>
              <a:gd name="connsiteY10" fmla="*/ 739322 h 3497531"/>
              <a:gd name="connsiteX11" fmla="*/ 20901 w 3927730"/>
              <a:gd name="connsiteY11" fmla="*/ 638398 h 3497531"/>
              <a:gd name="connsiteX12" fmla="*/ 638398 w 3927730"/>
              <a:gd name="connsiteY12" fmla="*/ 20901 h 3497531"/>
              <a:gd name="connsiteX13" fmla="*/ 688860 w 3927730"/>
              <a:gd name="connsiteY13" fmla="*/ 0 h 3497531"/>
              <a:gd name="connsiteX0" fmla="*/ 1433441 w 1621876"/>
              <a:gd name="connsiteY0" fmla="*/ 3309096 h 3497531"/>
              <a:gd name="connsiteX1" fmla="*/ 1621876 w 1621876"/>
              <a:gd name="connsiteY1" fmla="*/ 3497531 h 3497531"/>
              <a:gd name="connsiteX2" fmla="*/ 1433441 w 1621876"/>
              <a:gd name="connsiteY2" fmla="*/ 3309096 h 3497531"/>
              <a:gd name="connsiteX3" fmla="*/ 688860 w 1621876"/>
              <a:gd name="connsiteY3" fmla="*/ 0 h 3497531"/>
              <a:gd name="connsiteX4" fmla="*/ 739322 w 1621876"/>
              <a:gd name="connsiteY4" fmla="*/ 20901 h 3497531"/>
              <a:gd name="connsiteX5" fmla="*/ 1356818 w 1621876"/>
              <a:gd name="connsiteY5" fmla="*/ 638398 h 3497531"/>
              <a:gd name="connsiteX6" fmla="*/ 1356818 w 1621876"/>
              <a:gd name="connsiteY6" fmla="*/ 739322 h 3497531"/>
              <a:gd name="connsiteX7" fmla="*/ 739322 w 1621876"/>
              <a:gd name="connsiteY7" fmla="*/ 1356819 h 3497531"/>
              <a:gd name="connsiteX8" fmla="*/ 638398 w 1621876"/>
              <a:gd name="connsiteY8" fmla="*/ 1356819 h 3497531"/>
              <a:gd name="connsiteX9" fmla="*/ 20901 w 1621876"/>
              <a:gd name="connsiteY9" fmla="*/ 739322 h 3497531"/>
              <a:gd name="connsiteX10" fmla="*/ 20901 w 1621876"/>
              <a:gd name="connsiteY10" fmla="*/ 638398 h 3497531"/>
              <a:gd name="connsiteX11" fmla="*/ 638398 w 1621876"/>
              <a:gd name="connsiteY11" fmla="*/ 20901 h 3497531"/>
              <a:gd name="connsiteX12" fmla="*/ 688860 w 1621876"/>
              <a:gd name="connsiteY12" fmla="*/ 0 h 3497531"/>
              <a:gd name="connsiteX0" fmla="*/ 688860 w 1377719"/>
              <a:gd name="connsiteY0" fmla="*/ 0 h 1377720"/>
              <a:gd name="connsiteX1" fmla="*/ 739322 w 1377719"/>
              <a:gd name="connsiteY1" fmla="*/ 20901 h 1377720"/>
              <a:gd name="connsiteX2" fmla="*/ 1356818 w 1377719"/>
              <a:gd name="connsiteY2" fmla="*/ 638398 h 1377720"/>
              <a:gd name="connsiteX3" fmla="*/ 1356818 w 1377719"/>
              <a:gd name="connsiteY3" fmla="*/ 739322 h 1377720"/>
              <a:gd name="connsiteX4" fmla="*/ 739322 w 1377719"/>
              <a:gd name="connsiteY4" fmla="*/ 1356819 h 1377720"/>
              <a:gd name="connsiteX5" fmla="*/ 638398 w 1377719"/>
              <a:gd name="connsiteY5" fmla="*/ 1356819 h 1377720"/>
              <a:gd name="connsiteX6" fmla="*/ 20901 w 1377719"/>
              <a:gd name="connsiteY6" fmla="*/ 739322 h 1377720"/>
              <a:gd name="connsiteX7" fmla="*/ 20901 w 1377719"/>
              <a:gd name="connsiteY7" fmla="*/ 638398 h 1377720"/>
              <a:gd name="connsiteX8" fmla="*/ 638398 w 1377719"/>
              <a:gd name="connsiteY8" fmla="*/ 20901 h 1377720"/>
              <a:gd name="connsiteX9" fmla="*/ 688860 w 1377719"/>
              <a:gd name="connsiteY9" fmla="*/ 0 h 1377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77719" h="1377720">
                <a:moveTo>
                  <a:pt x="688860" y="0"/>
                </a:moveTo>
                <a:cubicBezTo>
                  <a:pt x="707124" y="0"/>
                  <a:pt x="725387" y="6967"/>
                  <a:pt x="739322" y="20901"/>
                </a:cubicBezTo>
                <a:lnTo>
                  <a:pt x="1356818" y="638398"/>
                </a:lnTo>
                <a:cubicBezTo>
                  <a:pt x="1384687" y="666267"/>
                  <a:pt x="1384687" y="711453"/>
                  <a:pt x="1356818" y="739322"/>
                </a:cubicBezTo>
                <a:lnTo>
                  <a:pt x="739322" y="1356819"/>
                </a:lnTo>
                <a:cubicBezTo>
                  <a:pt x="711453" y="1384688"/>
                  <a:pt x="666267" y="1384688"/>
                  <a:pt x="638398" y="1356819"/>
                </a:cubicBezTo>
                <a:lnTo>
                  <a:pt x="20901" y="739322"/>
                </a:lnTo>
                <a:cubicBezTo>
                  <a:pt x="-6968" y="711453"/>
                  <a:pt x="-6968" y="666267"/>
                  <a:pt x="20901" y="638398"/>
                </a:cubicBezTo>
                <a:lnTo>
                  <a:pt x="638398" y="20901"/>
                </a:lnTo>
                <a:cubicBezTo>
                  <a:pt x="652332" y="6967"/>
                  <a:pt x="670596" y="0"/>
                  <a:pt x="6888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sz="2800" dirty="0">
                <a:latin typeface="linea-basic-10" charset="0"/>
                <a:ea typeface="linea-basic-10" charset="0"/>
                <a:cs typeface="linea-basic-10" charset="0"/>
              </a:rPr>
              <a:t>c</a:t>
            </a:r>
            <a:endParaRPr lang="en-US" sz="2800" b="1" dirty="0">
              <a:latin typeface="Source Sans Pro" charset="0"/>
              <a:ea typeface="Source Sans Pro" charset="0"/>
              <a:cs typeface="Source Sans Pro" charset="0"/>
            </a:endParaRPr>
          </a:p>
        </p:txBody>
      </p:sp>
      <p:sp>
        <p:nvSpPr>
          <p:cNvPr id="7" name="Freeform 6"/>
          <p:cNvSpPr/>
          <p:nvPr/>
        </p:nvSpPr>
        <p:spPr>
          <a:xfrm>
            <a:off x="4457683" y="2228371"/>
            <a:ext cx="1252472" cy="1252473"/>
          </a:xfrm>
          <a:custGeom>
            <a:avLst/>
            <a:gdLst>
              <a:gd name="connsiteX0" fmla="*/ 1621876 w 4116165"/>
              <a:gd name="connsiteY0" fmla="*/ 814807 h 3497531"/>
              <a:gd name="connsiteX1" fmla="*/ 3927730 w 4116165"/>
              <a:gd name="connsiteY1" fmla="*/ 814807 h 3497531"/>
              <a:gd name="connsiteX2" fmla="*/ 4116165 w 4116165"/>
              <a:gd name="connsiteY2" fmla="*/ 1003242 h 3497531"/>
              <a:gd name="connsiteX3" fmla="*/ 4116165 w 4116165"/>
              <a:gd name="connsiteY3" fmla="*/ 3309096 h 3497531"/>
              <a:gd name="connsiteX4" fmla="*/ 3927730 w 4116165"/>
              <a:gd name="connsiteY4" fmla="*/ 3497531 h 3497531"/>
              <a:gd name="connsiteX5" fmla="*/ 1621876 w 4116165"/>
              <a:gd name="connsiteY5" fmla="*/ 3497531 h 3497531"/>
              <a:gd name="connsiteX6" fmla="*/ 1433441 w 4116165"/>
              <a:gd name="connsiteY6" fmla="*/ 3309096 h 3497531"/>
              <a:gd name="connsiteX7" fmla="*/ 1433441 w 4116165"/>
              <a:gd name="connsiteY7" fmla="*/ 1003242 h 3497531"/>
              <a:gd name="connsiteX8" fmla="*/ 1621876 w 4116165"/>
              <a:gd name="connsiteY8" fmla="*/ 814807 h 3497531"/>
              <a:gd name="connsiteX9" fmla="*/ 688860 w 4116165"/>
              <a:gd name="connsiteY9" fmla="*/ 0 h 3497531"/>
              <a:gd name="connsiteX10" fmla="*/ 739322 w 4116165"/>
              <a:gd name="connsiteY10" fmla="*/ 20901 h 3497531"/>
              <a:gd name="connsiteX11" fmla="*/ 1356818 w 4116165"/>
              <a:gd name="connsiteY11" fmla="*/ 638398 h 3497531"/>
              <a:gd name="connsiteX12" fmla="*/ 1356818 w 4116165"/>
              <a:gd name="connsiteY12" fmla="*/ 739322 h 3497531"/>
              <a:gd name="connsiteX13" fmla="*/ 739322 w 4116165"/>
              <a:gd name="connsiteY13" fmla="*/ 1356819 h 3497531"/>
              <a:gd name="connsiteX14" fmla="*/ 638398 w 4116165"/>
              <a:gd name="connsiteY14" fmla="*/ 1356819 h 3497531"/>
              <a:gd name="connsiteX15" fmla="*/ 20901 w 4116165"/>
              <a:gd name="connsiteY15" fmla="*/ 739322 h 3497531"/>
              <a:gd name="connsiteX16" fmla="*/ 20901 w 4116165"/>
              <a:gd name="connsiteY16" fmla="*/ 638398 h 3497531"/>
              <a:gd name="connsiteX17" fmla="*/ 638398 w 4116165"/>
              <a:gd name="connsiteY17" fmla="*/ 20901 h 3497531"/>
              <a:gd name="connsiteX18" fmla="*/ 688860 w 4116165"/>
              <a:gd name="connsiteY18" fmla="*/ 0 h 3497531"/>
              <a:gd name="connsiteX0" fmla="*/ 1433441 w 4116165"/>
              <a:gd name="connsiteY0" fmla="*/ 1003242 h 3497531"/>
              <a:gd name="connsiteX1" fmla="*/ 3927730 w 4116165"/>
              <a:gd name="connsiteY1" fmla="*/ 814807 h 3497531"/>
              <a:gd name="connsiteX2" fmla="*/ 4116165 w 4116165"/>
              <a:gd name="connsiteY2" fmla="*/ 1003242 h 3497531"/>
              <a:gd name="connsiteX3" fmla="*/ 4116165 w 4116165"/>
              <a:gd name="connsiteY3" fmla="*/ 3309096 h 3497531"/>
              <a:gd name="connsiteX4" fmla="*/ 3927730 w 4116165"/>
              <a:gd name="connsiteY4" fmla="*/ 3497531 h 3497531"/>
              <a:gd name="connsiteX5" fmla="*/ 1621876 w 4116165"/>
              <a:gd name="connsiteY5" fmla="*/ 3497531 h 3497531"/>
              <a:gd name="connsiteX6" fmla="*/ 1433441 w 4116165"/>
              <a:gd name="connsiteY6" fmla="*/ 3309096 h 3497531"/>
              <a:gd name="connsiteX7" fmla="*/ 1433441 w 4116165"/>
              <a:gd name="connsiteY7" fmla="*/ 1003242 h 3497531"/>
              <a:gd name="connsiteX8" fmla="*/ 688860 w 4116165"/>
              <a:gd name="connsiteY8" fmla="*/ 0 h 3497531"/>
              <a:gd name="connsiteX9" fmla="*/ 739322 w 4116165"/>
              <a:gd name="connsiteY9" fmla="*/ 20901 h 3497531"/>
              <a:gd name="connsiteX10" fmla="*/ 1356818 w 4116165"/>
              <a:gd name="connsiteY10" fmla="*/ 638398 h 3497531"/>
              <a:gd name="connsiteX11" fmla="*/ 1356818 w 4116165"/>
              <a:gd name="connsiteY11" fmla="*/ 739322 h 3497531"/>
              <a:gd name="connsiteX12" fmla="*/ 739322 w 4116165"/>
              <a:gd name="connsiteY12" fmla="*/ 1356819 h 3497531"/>
              <a:gd name="connsiteX13" fmla="*/ 638398 w 4116165"/>
              <a:gd name="connsiteY13" fmla="*/ 1356819 h 3497531"/>
              <a:gd name="connsiteX14" fmla="*/ 20901 w 4116165"/>
              <a:gd name="connsiteY14" fmla="*/ 739322 h 3497531"/>
              <a:gd name="connsiteX15" fmla="*/ 20901 w 4116165"/>
              <a:gd name="connsiteY15" fmla="*/ 638398 h 3497531"/>
              <a:gd name="connsiteX16" fmla="*/ 638398 w 4116165"/>
              <a:gd name="connsiteY16" fmla="*/ 20901 h 3497531"/>
              <a:gd name="connsiteX17" fmla="*/ 688860 w 4116165"/>
              <a:gd name="connsiteY17" fmla="*/ 0 h 3497531"/>
              <a:gd name="connsiteX0" fmla="*/ 1433441 w 4116165"/>
              <a:gd name="connsiteY0" fmla="*/ 3309096 h 3497531"/>
              <a:gd name="connsiteX1" fmla="*/ 3927730 w 4116165"/>
              <a:gd name="connsiteY1" fmla="*/ 814807 h 3497531"/>
              <a:gd name="connsiteX2" fmla="*/ 4116165 w 4116165"/>
              <a:gd name="connsiteY2" fmla="*/ 1003242 h 3497531"/>
              <a:gd name="connsiteX3" fmla="*/ 4116165 w 4116165"/>
              <a:gd name="connsiteY3" fmla="*/ 3309096 h 3497531"/>
              <a:gd name="connsiteX4" fmla="*/ 3927730 w 4116165"/>
              <a:gd name="connsiteY4" fmla="*/ 3497531 h 3497531"/>
              <a:gd name="connsiteX5" fmla="*/ 1621876 w 4116165"/>
              <a:gd name="connsiteY5" fmla="*/ 3497531 h 3497531"/>
              <a:gd name="connsiteX6" fmla="*/ 1433441 w 4116165"/>
              <a:gd name="connsiteY6" fmla="*/ 3309096 h 3497531"/>
              <a:gd name="connsiteX7" fmla="*/ 688860 w 4116165"/>
              <a:gd name="connsiteY7" fmla="*/ 0 h 3497531"/>
              <a:gd name="connsiteX8" fmla="*/ 739322 w 4116165"/>
              <a:gd name="connsiteY8" fmla="*/ 20901 h 3497531"/>
              <a:gd name="connsiteX9" fmla="*/ 1356818 w 4116165"/>
              <a:gd name="connsiteY9" fmla="*/ 638398 h 3497531"/>
              <a:gd name="connsiteX10" fmla="*/ 1356818 w 4116165"/>
              <a:gd name="connsiteY10" fmla="*/ 739322 h 3497531"/>
              <a:gd name="connsiteX11" fmla="*/ 739322 w 4116165"/>
              <a:gd name="connsiteY11" fmla="*/ 1356819 h 3497531"/>
              <a:gd name="connsiteX12" fmla="*/ 638398 w 4116165"/>
              <a:gd name="connsiteY12" fmla="*/ 1356819 h 3497531"/>
              <a:gd name="connsiteX13" fmla="*/ 20901 w 4116165"/>
              <a:gd name="connsiteY13" fmla="*/ 739322 h 3497531"/>
              <a:gd name="connsiteX14" fmla="*/ 20901 w 4116165"/>
              <a:gd name="connsiteY14" fmla="*/ 638398 h 3497531"/>
              <a:gd name="connsiteX15" fmla="*/ 638398 w 4116165"/>
              <a:gd name="connsiteY15" fmla="*/ 20901 h 3497531"/>
              <a:gd name="connsiteX16" fmla="*/ 688860 w 4116165"/>
              <a:gd name="connsiteY16" fmla="*/ 0 h 3497531"/>
              <a:gd name="connsiteX0" fmla="*/ 1433441 w 4116165"/>
              <a:gd name="connsiteY0" fmla="*/ 3309096 h 3497531"/>
              <a:gd name="connsiteX1" fmla="*/ 4116165 w 4116165"/>
              <a:gd name="connsiteY1" fmla="*/ 1003242 h 3497531"/>
              <a:gd name="connsiteX2" fmla="*/ 4116165 w 4116165"/>
              <a:gd name="connsiteY2" fmla="*/ 3309096 h 3497531"/>
              <a:gd name="connsiteX3" fmla="*/ 3927730 w 4116165"/>
              <a:gd name="connsiteY3" fmla="*/ 3497531 h 3497531"/>
              <a:gd name="connsiteX4" fmla="*/ 1621876 w 4116165"/>
              <a:gd name="connsiteY4" fmla="*/ 3497531 h 3497531"/>
              <a:gd name="connsiteX5" fmla="*/ 1433441 w 4116165"/>
              <a:gd name="connsiteY5" fmla="*/ 3309096 h 3497531"/>
              <a:gd name="connsiteX6" fmla="*/ 688860 w 4116165"/>
              <a:gd name="connsiteY6" fmla="*/ 0 h 3497531"/>
              <a:gd name="connsiteX7" fmla="*/ 739322 w 4116165"/>
              <a:gd name="connsiteY7" fmla="*/ 20901 h 3497531"/>
              <a:gd name="connsiteX8" fmla="*/ 1356818 w 4116165"/>
              <a:gd name="connsiteY8" fmla="*/ 638398 h 3497531"/>
              <a:gd name="connsiteX9" fmla="*/ 1356818 w 4116165"/>
              <a:gd name="connsiteY9" fmla="*/ 739322 h 3497531"/>
              <a:gd name="connsiteX10" fmla="*/ 739322 w 4116165"/>
              <a:gd name="connsiteY10" fmla="*/ 1356819 h 3497531"/>
              <a:gd name="connsiteX11" fmla="*/ 638398 w 4116165"/>
              <a:gd name="connsiteY11" fmla="*/ 1356819 h 3497531"/>
              <a:gd name="connsiteX12" fmla="*/ 20901 w 4116165"/>
              <a:gd name="connsiteY12" fmla="*/ 739322 h 3497531"/>
              <a:gd name="connsiteX13" fmla="*/ 20901 w 4116165"/>
              <a:gd name="connsiteY13" fmla="*/ 638398 h 3497531"/>
              <a:gd name="connsiteX14" fmla="*/ 638398 w 4116165"/>
              <a:gd name="connsiteY14" fmla="*/ 20901 h 3497531"/>
              <a:gd name="connsiteX15" fmla="*/ 688860 w 4116165"/>
              <a:gd name="connsiteY15" fmla="*/ 0 h 3497531"/>
              <a:gd name="connsiteX0" fmla="*/ 1433441 w 4116165"/>
              <a:gd name="connsiteY0" fmla="*/ 3309096 h 3497531"/>
              <a:gd name="connsiteX1" fmla="*/ 4116165 w 4116165"/>
              <a:gd name="connsiteY1" fmla="*/ 3309096 h 3497531"/>
              <a:gd name="connsiteX2" fmla="*/ 3927730 w 4116165"/>
              <a:gd name="connsiteY2" fmla="*/ 3497531 h 3497531"/>
              <a:gd name="connsiteX3" fmla="*/ 1621876 w 4116165"/>
              <a:gd name="connsiteY3" fmla="*/ 3497531 h 3497531"/>
              <a:gd name="connsiteX4" fmla="*/ 1433441 w 4116165"/>
              <a:gd name="connsiteY4" fmla="*/ 3309096 h 3497531"/>
              <a:gd name="connsiteX5" fmla="*/ 688860 w 4116165"/>
              <a:gd name="connsiteY5" fmla="*/ 0 h 3497531"/>
              <a:gd name="connsiteX6" fmla="*/ 739322 w 4116165"/>
              <a:gd name="connsiteY6" fmla="*/ 20901 h 3497531"/>
              <a:gd name="connsiteX7" fmla="*/ 1356818 w 4116165"/>
              <a:gd name="connsiteY7" fmla="*/ 638398 h 3497531"/>
              <a:gd name="connsiteX8" fmla="*/ 1356818 w 4116165"/>
              <a:gd name="connsiteY8" fmla="*/ 739322 h 3497531"/>
              <a:gd name="connsiteX9" fmla="*/ 739322 w 4116165"/>
              <a:gd name="connsiteY9" fmla="*/ 1356819 h 3497531"/>
              <a:gd name="connsiteX10" fmla="*/ 638398 w 4116165"/>
              <a:gd name="connsiteY10" fmla="*/ 1356819 h 3497531"/>
              <a:gd name="connsiteX11" fmla="*/ 20901 w 4116165"/>
              <a:gd name="connsiteY11" fmla="*/ 739322 h 3497531"/>
              <a:gd name="connsiteX12" fmla="*/ 20901 w 4116165"/>
              <a:gd name="connsiteY12" fmla="*/ 638398 h 3497531"/>
              <a:gd name="connsiteX13" fmla="*/ 638398 w 4116165"/>
              <a:gd name="connsiteY13" fmla="*/ 20901 h 3497531"/>
              <a:gd name="connsiteX14" fmla="*/ 688860 w 4116165"/>
              <a:gd name="connsiteY14" fmla="*/ 0 h 3497531"/>
              <a:gd name="connsiteX0" fmla="*/ 1433441 w 3927730"/>
              <a:gd name="connsiteY0" fmla="*/ 3309096 h 3497531"/>
              <a:gd name="connsiteX1" fmla="*/ 3927730 w 3927730"/>
              <a:gd name="connsiteY1" fmla="*/ 3497531 h 3497531"/>
              <a:gd name="connsiteX2" fmla="*/ 1621876 w 3927730"/>
              <a:gd name="connsiteY2" fmla="*/ 3497531 h 3497531"/>
              <a:gd name="connsiteX3" fmla="*/ 1433441 w 3927730"/>
              <a:gd name="connsiteY3" fmla="*/ 3309096 h 3497531"/>
              <a:gd name="connsiteX4" fmla="*/ 688860 w 3927730"/>
              <a:gd name="connsiteY4" fmla="*/ 0 h 3497531"/>
              <a:gd name="connsiteX5" fmla="*/ 739322 w 3927730"/>
              <a:gd name="connsiteY5" fmla="*/ 20901 h 3497531"/>
              <a:gd name="connsiteX6" fmla="*/ 1356818 w 3927730"/>
              <a:gd name="connsiteY6" fmla="*/ 638398 h 3497531"/>
              <a:gd name="connsiteX7" fmla="*/ 1356818 w 3927730"/>
              <a:gd name="connsiteY7" fmla="*/ 739322 h 3497531"/>
              <a:gd name="connsiteX8" fmla="*/ 739322 w 3927730"/>
              <a:gd name="connsiteY8" fmla="*/ 1356819 h 3497531"/>
              <a:gd name="connsiteX9" fmla="*/ 638398 w 3927730"/>
              <a:gd name="connsiteY9" fmla="*/ 1356819 h 3497531"/>
              <a:gd name="connsiteX10" fmla="*/ 20901 w 3927730"/>
              <a:gd name="connsiteY10" fmla="*/ 739322 h 3497531"/>
              <a:gd name="connsiteX11" fmla="*/ 20901 w 3927730"/>
              <a:gd name="connsiteY11" fmla="*/ 638398 h 3497531"/>
              <a:gd name="connsiteX12" fmla="*/ 638398 w 3927730"/>
              <a:gd name="connsiteY12" fmla="*/ 20901 h 3497531"/>
              <a:gd name="connsiteX13" fmla="*/ 688860 w 3927730"/>
              <a:gd name="connsiteY13" fmla="*/ 0 h 3497531"/>
              <a:gd name="connsiteX0" fmla="*/ 1433441 w 1621876"/>
              <a:gd name="connsiteY0" fmla="*/ 3309096 h 3497531"/>
              <a:gd name="connsiteX1" fmla="*/ 1621876 w 1621876"/>
              <a:gd name="connsiteY1" fmla="*/ 3497531 h 3497531"/>
              <a:gd name="connsiteX2" fmla="*/ 1433441 w 1621876"/>
              <a:gd name="connsiteY2" fmla="*/ 3309096 h 3497531"/>
              <a:gd name="connsiteX3" fmla="*/ 688860 w 1621876"/>
              <a:gd name="connsiteY3" fmla="*/ 0 h 3497531"/>
              <a:gd name="connsiteX4" fmla="*/ 739322 w 1621876"/>
              <a:gd name="connsiteY4" fmla="*/ 20901 h 3497531"/>
              <a:gd name="connsiteX5" fmla="*/ 1356818 w 1621876"/>
              <a:gd name="connsiteY5" fmla="*/ 638398 h 3497531"/>
              <a:gd name="connsiteX6" fmla="*/ 1356818 w 1621876"/>
              <a:gd name="connsiteY6" fmla="*/ 739322 h 3497531"/>
              <a:gd name="connsiteX7" fmla="*/ 739322 w 1621876"/>
              <a:gd name="connsiteY7" fmla="*/ 1356819 h 3497531"/>
              <a:gd name="connsiteX8" fmla="*/ 638398 w 1621876"/>
              <a:gd name="connsiteY8" fmla="*/ 1356819 h 3497531"/>
              <a:gd name="connsiteX9" fmla="*/ 20901 w 1621876"/>
              <a:gd name="connsiteY9" fmla="*/ 739322 h 3497531"/>
              <a:gd name="connsiteX10" fmla="*/ 20901 w 1621876"/>
              <a:gd name="connsiteY10" fmla="*/ 638398 h 3497531"/>
              <a:gd name="connsiteX11" fmla="*/ 638398 w 1621876"/>
              <a:gd name="connsiteY11" fmla="*/ 20901 h 3497531"/>
              <a:gd name="connsiteX12" fmla="*/ 688860 w 1621876"/>
              <a:gd name="connsiteY12" fmla="*/ 0 h 3497531"/>
              <a:gd name="connsiteX0" fmla="*/ 688860 w 1377719"/>
              <a:gd name="connsiteY0" fmla="*/ 0 h 1377720"/>
              <a:gd name="connsiteX1" fmla="*/ 739322 w 1377719"/>
              <a:gd name="connsiteY1" fmla="*/ 20901 h 1377720"/>
              <a:gd name="connsiteX2" fmla="*/ 1356818 w 1377719"/>
              <a:gd name="connsiteY2" fmla="*/ 638398 h 1377720"/>
              <a:gd name="connsiteX3" fmla="*/ 1356818 w 1377719"/>
              <a:gd name="connsiteY3" fmla="*/ 739322 h 1377720"/>
              <a:gd name="connsiteX4" fmla="*/ 739322 w 1377719"/>
              <a:gd name="connsiteY4" fmla="*/ 1356819 h 1377720"/>
              <a:gd name="connsiteX5" fmla="*/ 638398 w 1377719"/>
              <a:gd name="connsiteY5" fmla="*/ 1356819 h 1377720"/>
              <a:gd name="connsiteX6" fmla="*/ 20901 w 1377719"/>
              <a:gd name="connsiteY6" fmla="*/ 739322 h 1377720"/>
              <a:gd name="connsiteX7" fmla="*/ 20901 w 1377719"/>
              <a:gd name="connsiteY7" fmla="*/ 638398 h 1377720"/>
              <a:gd name="connsiteX8" fmla="*/ 638398 w 1377719"/>
              <a:gd name="connsiteY8" fmla="*/ 20901 h 1377720"/>
              <a:gd name="connsiteX9" fmla="*/ 688860 w 1377719"/>
              <a:gd name="connsiteY9" fmla="*/ 0 h 1377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77719" h="1377720">
                <a:moveTo>
                  <a:pt x="688860" y="0"/>
                </a:moveTo>
                <a:cubicBezTo>
                  <a:pt x="707124" y="0"/>
                  <a:pt x="725387" y="6967"/>
                  <a:pt x="739322" y="20901"/>
                </a:cubicBezTo>
                <a:lnTo>
                  <a:pt x="1356818" y="638398"/>
                </a:lnTo>
                <a:cubicBezTo>
                  <a:pt x="1384687" y="666267"/>
                  <a:pt x="1384687" y="711453"/>
                  <a:pt x="1356818" y="739322"/>
                </a:cubicBezTo>
                <a:lnTo>
                  <a:pt x="739322" y="1356819"/>
                </a:lnTo>
                <a:cubicBezTo>
                  <a:pt x="711453" y="1384688"/>
                  <a:pt x="666267" y="1384688"/>
                  <a:pt x="638398" y="1356819"/>
                </a:cubicBezTo>
                <a:lnTo>
                  <a:pt x="20901" y="739322"/>
                </a:lnTo>
                <a:cubicBezTo>
                  <a:pt x="-6968" y="711453"/>
                  <a:pt x="-6968" y="666267"/>
                  <a:pt x="20901" y="638398"/>
                </a:cubicBezTo>
                <a:lnTo>
                  <a:pt x="638398" y="20901"/>
                </a:lnTo>
                <a:cubicBezTo>
                  <a:pt x="652332" y="6967"/>
                  <a:pt x="670596" y="0"/>
                  <a:pt x="68886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sz="2800" dirty="0">
                <a:latin typeface="linea-basic-10" charset="0"/>
                <a:ea typeface="linea-basic-10" charset="0"/>
                <a:cs typeface="linea-basic-10" charset="0"/>
              </a:rPr>
              <a:t>U</a:t>
            </a:r>
            <a:endParaRPr lang="en-US" sz="2800" b="1" dirty="0">
              <a:latin typeface="Source Sans Pro" charset="0"/>
              <a:ea typeface="Source Sans Pro" charset="0"/>
              <a:cs typeface="Source Sans Pro" charset="0"/>
            </a:endParaRPr>
          </a:p>
        </p:txBody>
      </p:sp>
      <p:sp>
        <p:nvSpPr>
          <p:cNvPr id="8" name="Freeform 7"/>
          <p:cNvSpPr/>
          <p:nvPr/>
        </p:nvSpPr>
        <p:spPr>
          <a:xfrm>
            <a:off x="4457683" y="4191804"/>
            <a:ext cx="1252472" cy="1252473"/>
          </a:xfrm>
          <a:custGeom>
            <a:avLst/>
            <a:gdLst>
              <a:gd name="connsiteX0" fmla="*/ 1621876 w 4116165"/>
              <a:gd name="connsiteY0" fmla="*/ 814807 h 3497531"/>
              <a:gd name="connsiteX1" fmla="*/ 3927730 w 4116165"/>
              <a:gd name="connsiteY1" fmla="*/ 814807 h 3497531"/>
              <a:gd name="connsiteX2" fmla="*/ 4116165 w 4116165"/>
              <a:gd name="connsiteY2" fmla="*/ 1003242 h 3497531"/>
              <a:gd name="connsiteX3" fmla="*/ 4116165 w 4116165"/>
              <a:gd name="connsiteY3" fmla="*/ 3309096 h 3497531"/>
              <a:gd name="connsiteX4" fmla="*/ 3927730 w 4116165"/>
              <a:gd name="connsiteY4" fmla="*/ 3497531 h 3497531"/>
              <a:gd name="connsiteX5" fmla="*/ 1621876 w 4116165"/>
              <a:gd name="connsiteY5" fmla="*/ 3497531 h 3497531"/>
              <a:gd name="connsiteX6" fmla="*/ 1433441 w 4116165"/>
              <a:gd name="connsiteY6" fmla="*/ 3309096 h 3497531"/>
              <a:gd name="connsiteX7" fmla="*/ 1433441 w 4116165"/>
              <a:gd name="connsiteY7" fmla="*/ 1003242 h 3497531"/>
              <a:gd name="connsiteX8" fmla="*/ 1621876 w 4116165"/>
              <a:gd name="connsiteY8" fmla="*/ 814807 h 3497531"/>
              <a:gd name="connsiteX9" fmla="*/ 688860 w 4116165"/>
              <a:gd name="connsiteY9" fmla="*/ 0 h 3497531"/>
              <a:gd name="connsiteX10" fmla="*/ 739322 w 4116165"/>
              <a:gd name="connsiteY10" fmla="*/ 20901 h 3497531"/>
              <a:gd name="connsiteX11" fmla="*/ 1356818 w 4116165"/>
              <a:gd name="connsiteY11" fmla="*/ 638398 h 3497531"/>
              <a:gd name="connsiteX12" fmla="*/ 1356818 w 4116165"/>
              <a:gd name="connsiteY12" fmla="*/ 739322 h 3497531"/>
              <a:gd name="connsiteX13" fmla="*/ 739322 w 4116165"/>
              <a:gd name="connsiteY13" fmla="*/ 1356819 h 3497531"/>
              <a:gd name="connsiteX14" fmla="*/ 638398 w 4116165"/>
              <a:gd name="connsiteY14" fmla="*/ 1356819 h 3497531"/>
              <a:gd name="connsiteX15" fmla="*/ 20901 w 4116165"/>
              <a:gd name="connsiteY15" fmla="*/ 739322 h 3497531"/>
              <a:gd name="connsiteX16" fmla="*/ 20901 w 4116165"/>
              <a:gd name="connsiteY16" fmla="*/ 638398 h 3497531"/>
              <a:gd name="connsiteX17" fmla="*/ 638398 w 4116165"/>
              <a:gd name="connsiteY17" fmla="*/ 20901 h 3497531"/>
              <a:gd name="connsiteX18" fmla="*/ 688860 w 4116165"/>
              <a:gd name="connsiteY18" fmla="*/ 0 h 3497531"/>
              <a:gd name="connsiteX0" fmla="*/ 1433441 w 4116165"/>
              <a:gd name="connsiteY0" fmla="*/ 1003242 h 3497531"/>
              <a:gd name="connsiteX1" fmla="*/ 3927730 w 4116165"/>
              <a:gd name="connsiteY1" fmla="*/ 814807 h 3497531"/>
              <a:gd name="connsiteX2" fmla="*/ 4116165 w 4116165"/>
              <a:gd name="connsiteY2" fmla="*/ 1003242 h 3497531"/>
              <a:gd name="connsiteX3" fmla="*/ 4116165 w 4116165"/>
              <a:gd name="connsiteY3" fmla="*/ 3309096 h 3497531"/>
              <a:gd name="connsiteX4" fmla="*/ 3927730 w 4116165"/>
              <a:gd name="connsiteY4" fmla="*/ 3497531 h 3497531"/>
              <a:gd name="connsiteX5" fmla="*/ 1621876 w 4116165"/>
              <a:gd name="connsiteY5" fmla="*/ 3497531 h 3497531"/>
              <a:gd name="connsiteX6" fmla="*/ 1433441 w 4116165"/>
              <a:gd name="connsiteY6" fmla="*/ 3309096 h 3497531"/>
              <a:gd name="connsiteX7" fmla="*/ 1433441 w 4116165"/>
              <a:gd name="connsiteY7" fmla="*/ 1003242 h 3497531"/>
              <a:gd name="connsiteX8" fmla="*/ 688860 w 4116165"/>
              <a:gd name="connsiteY8" fmla="*/ 0 h 3497531"/>
              <a:gd name="connsiteX9" fmla="*/ 739322 w 4116165"/>
              <a:gd name="connsiteY9" fmla="*/ 20901 h 3497531"/>
              <a:gd name="connsiteX10" fmla="*/ 1356818 w 4116165"/>
              <a:gd name="connsiteY10" fmla="*/ 638398 h 3497531"/>
              <a:gd name="connsiteX11" fmla="*/ 1356818 w 4116165"/>
              <a:gd name="connsiteY11" fmla="*/ 739322 h 3497531"/>
              <a:gd name="connsiteX12" fmla="*/ 739322 w 4116165"/>
              <a:gd name="connsiteY12" fmla="*/ 1356819 h 3497531"/>
              <a:gd name="connsiteX13" fmla="*/ 638398 w 4116165"/>
              <a:gd name="connsiteY13" fmla="*/ 1356819 h 3497531"/>
              <a:gd name="connsiteX14" fmla="*/ 20901 w 4116165"/>
              <a:gd name="connsiteY14" fmla="*/ 739322 h 3497531"/>
              <a:gd name="connsiteX15" fmla="*/ 20901 w 4116165"/>
              <a:gd name="connsiteY15" fmla="*/ 638398 h 3497531"/>
              <a:gd name="connsiteX16" fmla="*/ 638398 w 4116165"/>
              <a:gd name="connsiteY16" fmla="*/ 20901 h 3497531"/>
              <a:gd name="connsiteX17" fmla="*/ 688860 w 4116165"/>
              <a:gd name="connsiteY17" fmla="*/ 0 h 3497531"/>
              <a:gd name="connsiteX0" fmla="*/ 1433441 w 4116165"/>
              <a:gd name="connsiteY0" fmla="*/ 3309096 h 3497531"/>
              <a:gd name="connsiteX1" fmla="*/ 3927730 w 4116165"/>
              <a:gd name="connsiteY1" fmla="*/ 814807 h 3497531"/>
              <a:gd name="connsiteX2" fmla="*/ 4116165 w 4116165"/>
              <a:gd name="connsiteY2" fmla="*/ 1003242 h 3497531"/>
              <a:gd name="connsiteX3" fmla="*/ 4116165 w 4116165"/>
              <a:gd name="connsiteY3" fmla="*/ 3309096 h 3497531"/>
              <a:gd name="connsiteX4" fmla="*/ 3927730 w 4116165"/>
              <a:gd name="connsiteY4" fmla="*/ 3497531 h 3497531"/>
              <a:gd name="connsiteX5" fmla="*/ 1621876 w 4116165"/>
              <a:gd name="connsiteY5" fmla="*/ 3497531 h 3497531"/>
              <a:gd name="connsiteX6" fmla="*/ 1433441 w 4116165"/>
              <a:gd name="connsiteY6" fmla="*/ 3309096 h 3497531"/>
              <a:gd name="connsiteX7" fmla="*/ 688860 w 4116165"/>
              <a:gd name="connsiteY7" fmla="*/ 0 h 3497531"/>
              <a:gd name="connsiteX8" fmla="*/ 739322 w 4116165"/>
              <a:gd name="connsiteY8" fmla="*/ 20901 h 3497531"/>
              <a:gd name="connsiteX9" fmla="*/ 1356818 w 4116165"/>
              <a:gd name="connsiteY9" fmla="*/ 638398 h 3497531"/>
              <a:gd name="connsiteX10" fmla="*/ 1356818 w 4116165"/>
              <a:gd name="connsiteY10" fmla="*/ 739322 h 3497531"/>
              <a:gd name="connsiteX11" fmla="*/ 739322 w 4116165"/>
              <a:gd name="connsiteY11" fmla="*/ 1356819 h 3497531"/>
              <a:gd name="connsiteX12" fmla="*/ 638398 w 4116165"/>
              <a:gd name="connsiteY12" fmla="*/ 1356819 h 3497531"/>
              <a:gd name="connsiteX13" fmla="*/ 20901 w 4116165"/>
              <a:gd name="connsiteY13" fmla="*/ 739322 h 3497531"/>
              <a:gd name="connsiteX14" fmla="*/ 20901 w 4116165"/>
              <a:gd name="connsiteY14" fmla="*/ 638398 h 3497531"/>
              <a:gd name="connsiteX15" fmla="*/ 638398 w 4116165"/>
              <a:gd name="connsiteY15" fmla="*/ 20901 h 3497531"/>
              <a:gd name="connsiteX16" fmla="*/ 688860 w 4116165"/>
              <a:gd name="connsiteY16" fmla="*/ 0 h 3497531"/>
              <a:gd name="connsiteX0" fmla="*/ 1433441 w 4116165"/>
              <a:gd name="connsiteY0" fmla="*/ 3309096 h 3497531"/>
              <a:gd name="connsiteX1" fmla="*/ 4116165 w 4116165"/>
              <a:gd name="connsiteY1" fmla="*/ 1003242 h 3497531"/>
              <a:gd name="connsiteX2" fmla="*/ 4116165 w 4116165"/>
              <a:gd name="connsiteY2" fmla="*/ 3309096 h 3497531"/>
              <a:gd name="connsiteX3" fmla="*/ 3927730 w 4116165"/>
              <a:gd name="connsiteY3" fmla="*/ 3497531 h 3497531"/>
              <a:gd name="connsiteX4" fmla="*/ 1621876 w 4116165"/>
              <a:gd name="connsiteY4" fmla="*/ 3497531 h 3497531"/>
              <a:gd name="connsiteX5" fmla="*/ 1433441 w 4116165"/>
              <a:gd name="connsiteY5" fmla="*/ 3309096 h 3497531"/>
              <a:gd name="connsiteX6" fmla="*/ 688860 w 4116165"/>
              <a:gd name="connsiteY6" fmla="*/ 0 h 3497531"/>
              <a:gd name="connsiteX7" fmla="*/ 739322 w 4116165"/>
              <a:gd name="connsiteY7" fmla="*/ 20901 h 3497531"/>
              <a:gd name="connsiteX8" fmla="*/ 1356818 w 4116165"/>
              <a:gd name="connsiteY8" fmla="*/ 638398 h 3497531"/>
              <a:gd name="connsiteX9" fmla="*/ 1356818 w 4116165"/>
              <a:gd name="connsiteY9" fmla="*/ 739322 h 3497531"/>
              <a:gd name="connsiteX10" fmla="*/ 739322 w 4116165"/>
              <a:gd name="connsiteY10" fmla="*/ 1356819 h 3497531"/>
              <a:gd name="connsiteX11" fmla="*/ 638398 w 4116165"/>
              <a:gd name="connsiteY11" fmla="*/ 1356819 h 3497531"/>
              <a:gd name="connsiteX12" fmla="*/ 20901 w 4116165"/>
              <a:gd name="connsiteY12" fmla="*/ 739322 h 3497531"/>
              <a:gd name="connsiteX13" fmla="*/ 20901 w 4116165"/>
              <a:gd name="connsiteY13" fmla="*/ 638398 h 3497531"/>
              <a:gd name="connsiteX14" fmla="*/ 638398 w 4116165"/>
              <a:gd name="connsiteY14" fmla="*/ 20901 h 3497531"/>
              <a:gd name="connsiteX15" fmla="*/ 688860 w 4116165"/>
              <a:gd name="connsiteY15" fmla="*/ 0 h 3497531"/>
              <a:gd name="connsiteX0" fmla="*/ 1433441 w 4116165"/>
              <a:gd name="connsiteY0" fmla="*/ 3309096 h 3497531"/>
              <a:gd name="connsiteX1" fmla="*/ 4116165 w 4116165"/>
              <a:gd name="connsiteY1" fmla="*/ 3309096 h 3497531"/>
              <a:gd name="connsiteX2" fmla="*/ 3927730 w 4116165"/>
              <a:gd name="connsiteY2" fmla="*/ 3497531 h 3497531"/>
              <a:gd name="connsiteX3" fmla="*/ 1621876 w 4116165"/>
              <a:gd name="connsiteY3" fmla="*/ 3497531 h 3497531"/>
              <a:gd name="connsiteX4" fmla="*/ 1433441 w 4116165"/>
              <a:gd name="connsiteY4" fmla="*/ 3309096 h 3497531"/>
              <a:gd name="connsiteX5" fmla="*/ 688860 w 4116165"/>
              <a:gd name="connsiteY5" fmla="*/ 0 h 3497531"/>
              <a:gd name="connsiteX6" fmla="*/ 739322 w 4116165"/>
              <a:gd name="connsiteY6" fmla="*/ 20901 h 3497531"/>
              <a:gd name="connsiteX7" fmla="*/ 1356818 w 4116165"/>
              <a:gd name="connsiteY7" fmla="*/ 638398 h 3497531"/>
              <a:gd name="connsiteX8" fmla="*/ 1356818 w 4116165"/>
              <a:gd name="connsiteY8" fmla="*/ 739322 h 3497531"/>
              <a:gd name="connsiteX9" fmla="*/ 739322 w 4116165"/>
              <a:gd name="connsiteY9" fmla="*/ 1356819 h 3497531"/>
              <a:gd name="connsiteX10" fmla="*/ 638398 w 4116165"/>
              <a:gd name="connsiteY10" fmla="*/ 1356819 h 3497531"/>
              <a:gd name="connsiteX11" fmla="*/ 20901 w 4116165"/>
              <a:gd name="connsiteY11" fmla="*/ 739322 h 3497531"/>
              <a:gd name="connsiteX12" fmla="*/ 20901 w 4116165"/>
              <a:gd name="connsiteY12" fmla="*/ 638398 h 3497531"/>
              <a:gd name="connsiteX13" fmla="*/ 638398 w 4116165"/>
              <a:gd name="connsiteY13" fmla="*/ 20901 h 3497531"/>
              <a:gd name="connsiteX14" fmla="*/ 688860 w 4116165"/>
              <a:gd name="connsiteY14" fmla="*/ 0 h 3497531"/>
              <a:gd name="connsiteX0" fmla="*/ 1433441 w 3927730"/>
              <a:gd name="connsiteY0" fmla="*/ 3309096 h 3497531"/>
              <a:gd name="connsiteX1" fmla="*/ 3927730 w 3927730"/>
              <a:gd name="connsiteY1" fmla="*/ 3497531 h 3497531"/>
              <a:gd name="connsiteX2" fmla="*/ 1621876 w 3927730"/>
              <a:gd name="connsiteY2" fmla="*/ 3497531 h 3497531"/>
              <a:gd name="connsiteX3" fmla="*/ 1433441 w 3927730"/>
              <a:gd name="connsiteY3" fmla="*/ 3309096 h 3497531"/>
              <a:gd name="connsiteX4" fmla="*/ 688860 w 3927730"/>
              <a:gd name="connsiteY4" fmla="*/ 0 h 3497531"/>
              <a:gd name="connsiteX5" fmla="*/ 739322 w 3927730"/>
              <a:gd name="connsiteY5" fmla="*/ 20901 h 3497531"/>
              <a:gd name="connsiteX6" fmla="*/ 1356818 w 3927730"/>
              <a:gd name="connsiteY6" fmla="*/ 638398 h 3497531"/>
              <a:gd name="connsiteX7" fmla="*/ 1356818 w 3927730"/>
              <a:gd name="connsiteY7" fmla="*/ 739322 h 3497531"/>
              <a:gd name="connsiteX8" fmla="*/ 739322 w 3927730"/>
              <a:gd name="connsiteY8" fmla="*/ 1356819 h 3497531"/>
              <a:gd name="connsiteX9" fmla="*/ 638398 w 3927730"/>
              <a:gd name="connsiteY9" fmla="*/ 1356819 h 3497531"/>
              <a:gd name="connsiteX10" fmla="*/ 20901 w 3927730"/>
              <a:gd name="connsiteY10" fmla="*/ 739322 h 3497531"/>
              <a:gd name="connsiteX11" fmla="*/ 20901 w 3927730"/>
              <a:gd name="connsiteY11" fmla="*/ 638398 h 3497531"/>
              <a:gd name="connsiteX12" fmla="*/ 638398 w 3927730"/>
              <a:gd name="connsiteY12" fmla="*/ 20901 h 3497531"/>
              <a:gd name="connsiteX13" fmla="*/ 688860 w 3927730"/>
              <a:gd name="connsiteY13" fmla="*/ 0 h 3497531"/>
              <a:gd name="connsiteX0" fmla="*/ 1433441 w 1621876"/>
              <a:gd name="connsiteY0" fmla="*/ 3309096 h 3497531"/>
              <a:gd name="connsiteX1" fmla="*/ 1621876 w 1621876"/>
              <a:gd name="connsiteY1" fmla="*/ 3497531 h 3497531"/>
              <a:gd name="connsiteX2" fmla="*/ 1433441 w 1621876"/>
              <a:gd name="connsiteY2" fmla="*/ 3309096 h 3497531"/>
              <a:gd name="connsiteX3" fmla="*/ 688860 w 1621876"/>
              <a:gd name="connsiteY3" fmla="*/ 0 h 3497531"/>
              <a:gd name="connsiteX4" fmla="*/ 739322 w 1621876"/>
              <a:gd name="connsiteY4" fmla="*/ 20901 h 3497531"/>
              <a:gd name="connsiteX5" fmla="*/ 1356818 w 1621876"/>
              <a:gd name="connsiteY5" fmla="*/ 638398 h 3497531"/>
              <a:gd name="connsiteX6" fmla="*/ 1356818 w 1621876"/>
              <a:gd name="connsiteY6" fmla="*/ 739322 h 3497531"/>
              <a:gd name="connsiteX7" fmla="*/ 739322 w 1621876"/>
              <a:gd name="connsiteY7" fmla="*/ 1356819 h 3497531"/>
              <a:gd name="connsiteX8" fmla="*/ 638398 w 1621876"/>
              <a:gd name="connsiteY8" fmla="*/ 1356819 h 3497531"/>
              <a:gd name="connsiteX9" fmla="*/ 20901 w 1621876"/>
              <a:gd name="connsiteY9" fmla="*/ 739322 h 3497531"/>
              <a:gd name="connsiteX10" fmla="*/ 20901 w 1621876"/>
              <a:gd name="connsiteY10" fmla="*/ 638398 h 3497531"/>
              <a:gd name="connsiteX11" fmla="*/ 638398 w 1621876"/>
              <a:gd name="connsiteY11" fmla="*/ 20901 h 3497531"/>
              <a:gd name="connsiteX12" fmla="*/ 688860 w 1621876"/>
              <a:gd name="connsiteY12" fmla="*/ 0 h 3497531"/>
              <a:gd name="connsiteX0" fmla="*/ 688860 w 1377719"/>
              <a:gd name="connsiteY0" fmla="*/ 0 h 1377720"/>
              <a:gd name="connsiteX1" fmla="*/ 739322 w 1377719"/>
              <a:gd name="connsiteY1" fmla="*/ 20901 h 1377720"/>
              <a:gd name="connsiteX2" fmla="*/ 1356818 w 1377719"/>
              <a:gd name="connsiteY2" fmla="*/ 638398 h 1377720"/>
              <a:gd name="connsiteX3" fmla="*/ 1356818 w 1377719"/>
              <a:gd name="connsiteY3" fmla="*/ 739322 h 1377720"/>
              <a:gd name="connsiteX4" fmla="*/ 739322 w 1377719"/>
              <a:gd name="connsiteY4" fmla="*/ 1356819 h 1377720"/>
              <a:gd name="connsiteX5" fmla="*/ 638398 w 1377719"/>
              <a:gd name="connsiteY5" fmla="*/ 1356819 h 1377720"/>
              <a:gd name="connsiteX6" fmla="*/ 20901 w 1377719"/>
              <a:gd name="connsiteY6" fmla="*/ 739322 h 1377720"/>
              <a:gd name="connsiteX7" fmla="*/ 20901 w 1377719"/>
              <a:gd name="connsiteY7" fmla="*/ 638398 h 1377720"/>
              <a:gd name="connsiteX8" fmla="*/ 638398 w 1377719"/>
              <a:gd name="connsiteY8" fmla="*/ 20901 h 1377720"/>
              <a:gd name="connsiteX9" fmla="*/ 688860 w 1377719"/>
              <a:gd name="connsiteY9" fmla="*/ 0 h 1377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77719" h="1377720">
                <a:moveTo>
                  <a:pt x="688860" y="0"/>
                </a:moveTo>
                <a:cubicBezTo>
                  <a:pt x="707124" y="0"/>
                  <a:pt x="725387" y="6967"/>
                  <a:pt x="739322" y="20901"/>
                </a:cubicBezTo>
                <a:lnTo>
                  <a:pt x="1356818" y="638398"/>
                </a:lnTo>
                <a:cubicBezTo>
                  <a:pt x="1384687" y="666267"/>
                  <a:pt x="1384687" y="711453"/>
                  <a:pt x="1356818" y="739322"/>
                </a:cubicBezTo>
                <a:lnTo>
                  <a:pt x="739322" y="1356819"/>
                </a:lnTo>
                <a:cubicBezTo>
                  <a:pt x="711453" y="1384688"/>
                  <a:pt x="666267" y="1384688"/>
                  <a:pt x="638398" y="1356819"/>
                </a:cubicBezTo>
                <a:lnTo>
                  <a:pt x="20901" y="739322"/>
                </a:lnTo>
                <a:cubicBezTo>
                  <a:pt x="-6968" y="711453"/>
                  <a:pt x="-6968" y="666267"/>
                  <a:pt x="20901" y="638398"/>
                </a:cubicBezTo>
                <a:lnTo>
                  <a:pt x="638398" y="20901"/>
                </a:lnTo>
                <a:cubicBezTo>
                  <a:pt x="652332" y="6967"/>
                  <a:pt x="670596" y="0"/>
                  <a:pt x="68886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sz="2800" dirty="0">
                <a:latin typeface="linea-basic-10" charset="0"/>
                <a:ea typeface="linea-basic-10" charset="0"/>
                <a:cs typeface="linea-basic-10" charset="0"/>
              </a:rPr>
              <a:t>!</a:t>
            </a:r>
            <a:endParaRPr lang="en-US" sz="2800" b="1" dirty="0">
              <a:latin typeface="Source Sans Pro" charset="0"/>
              <a:ea typeface="Source Sans Pro" charset="0"/>
              <a:cs typeface="Source Sans Pro" charset="0"/>
            </a:endParaRPr>
          </a:p>
        </p:txBody>
      </p:sp>
      <p:sp>
        <p:nvSpPr>
          <p:cNvPr id="9" name="Bent Arrow 8"/>
          <p:cNvSpPr/>
          <p:nvPr/>
        </p:nvSpPr>
        <p:spPr>
          <a:xfrm rot="18900000" flipH="1" flipV="1">
            <a:off x="7061215" y="3354029"/>
            <a:ext cx="997616" cy="1005728"/>
          </a:xfrm>
          <a:prstGeom prst="bentArrow">
            <a:avLst>
              <a:gd name="adj1" fmla="val 5470"/>
              <a:gd name="adj2" fmla="val 9301"/>
              <a:gd name="adj3" fmla="val 12699"/>
              <a:gd name="adj4" fmla="val 39549"/>
            </a:avLst>
          </a:prstGeom>
          <a:solidFill>
            <a:srgbClr val="B2B2B2">
              <a:alpha val="56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dirty="0">
              <a:solidFill>
                <a:schemeClr val="tx1"/>
              </a:solidFill>
            </a:endParaRPr>
          </a:p>
        </p:txBody>
      </p:sp>
      <p:sp>
        <p:nvSpPr>
          <p:cNvPr id="10" name="Bent Arrow 9"/>
          <p:cNvSpPr/>
          <p:nvPr/>
        </p:nvSpPr>
        <p:spPr>
          <a:xfrm rot="2700000" flipH="1" flipV="1">
            <a:off x="5573060" y="4705135"/>
            <a:ext cx="997616" cy="1005728"/>
          </a:xfrm>
          <a:prstGeom prst="bentArrow">
            <a:avLst>
              <a:gd name="adj1" fmla="val 5470"/>
              <a:gd name="adj2" fmla="val 9301"/>
              <a:gd name="adj3" fmla="val 12699"/>
              <a:gd name="adj4" fmla="val 39549"/>
            </a:avLst>
          </a:prstGeom>
          <a:solidFill>
            <a:srgbClr val="B2B2B2">
              <a:alpha val="56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dirty="0">
              <a:solidFill>
                <a:schemeClr val="tx1"/>
              </a:solidFill>
            </a:endParaRPr>
          </a:p>
        </p:txBody>
      </p:sp>
      <p:sp>
        <p:nvSpPr>
          <p:cNvPr id="11" name="Bent Arrow 10"/>
          <p:cNvSpPr/>
          <p:nvPr/>
        </p:nvSpPr>
        <p:spPr>
          <a:xfrm rot="8100000" flipH="1" flipV="1">
            <a:off x="4111152" y="3321214"/>
            <a:ext cx="997616" cy="1005728"/>
          </a:xfrm>
          <a:prstGeom prst="bentArrow">
            <a:avLst>
              <a:gd name="adj1" fmla="val 5470"/>
              <a:gd name="adj2" fmla="val 9301"/>
              <a:gd name="adj3" fmla="val 12699"/>
              <a:gd name="adj4" fmla="val 39549"/>
            </a:avLst>
          </a:prstGeom>
          <a:solidFill>
            <a:srgbClr val="B2B2B2">
              <a:alpha val="56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dirty="0">
              <a:solidFill>
                <a:schemeClr val="tx1"/>
              </a:solidFill>
            </a:endParaRPr>
          </a:p>
        </p:txBody>
      </p:sp>
      <p:sp>
        <p:nvSpPr>
          <p:cNvPr id="12" name="Text Placeholder 2"/>
          <p:cNvSpPr txBox="1">
            <a:spLocks/>
          </p:cNvSpPr>
          <p:nvPr/>
        </p:nvSpPr>
        <p:spPr>
          <a:xfrm>
            <a:off x="7814067" y="2353563"/>
            <a:ext cx="2995297" cy="964077"/>
          </a:xfrm>
          <a:prstGeom prst="rect">
            <a:avLst/>
          </a:prstGeom>
        </p:spPr>
        <p:txBody>
          <a:bodyPr/>
          <a:lstStyle>
            <a:lvl1pPr marL="0" indent="0" algn="ctr" defTabSz="914400" rtl="0" eaLnBrk="1" latinLnBrk="0" hangingPunct="1">
              <a:lnSpc>
                <a:spcPct val="6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b="0" i="0" kern="1200">
                <a:solidFill>
                  <a:schemeClr val="tx1"/>
                </a:solidFill>
                <a:latin typeface="SF UI Display Thin" charset="0"/>
                <a:ea typeface="SF UI Display Thin" charset="0"/>
                <a:cs typeface="SF UI Display Thin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1780"/>
              </a:lnSpc>
              <a:spcBef>
                <a:spcPts val="400"/>
              </a:spcBef>
            </a:pPr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Title Here</a:t>
            </a:r>
          </a:p>
          <a:p>
            <a:pPr algn="l">
              <a:lnSpc>
                <a:spcPct val="125000"/>
              </a:lnSpc>
            </a:pPr>
            <a:r>
              <a:rPr lang="en-US" sz="1200" dirty="0">
                <a:latin typeface="Source Sans Pro" charset="0"/>
                <a:ea typeface="Source Sans Pro" charset="0"/>
                <a:cs typeface="Source Sans Pro" charset="0"/>
              </a:rPr>
              <a:t>When an unknown printer took a galley of type and scrambled it to</a:t>
            </a:r>
            <a:r>
              <a:rPr lang="en-US" sz="1200" dirty="0" smtClean="0">
                <a:latin typeface="Source Sans Pro" charset="0"/>
                <a:ea typeface="Source Sans Pro" charset="0"/>
                <a:cs typeface="Source Sans Pro" charset="0"/>
              </a:rPr>
              <a:t>.</a:t>
            </a:r>
            <a:r>
              <a:rPr lang="en-US" sz="1200" dirty="0">
                <a:latin typeface="Source Sans Pro" charset="0"/>
                <a:ea typeface="Source Sans Pro" charset="0"/>
                <a:cs typeface="Source Sans Pro" charset="0"/>
              </a:rPr>
              <a:t> </a:t>
            </a:r>
            <a:endParaRPr lang="en-US" sz="1200" dirty="0">
              <a:solidFill>
                <a:schemeClr val="tx1">
                  <a:alpha val="60000"/>
                </a:schemeClr>
              </a:solidFill>
              <a:latin typeface="Source Sans Pro" charset="0"/>
              <a:ea typeface="Source Sans Pro" charset="0"/>
              <a:cs typeface="Source Sans Pro" charset="0"/>
            </a:endParaRPr>
          </a:p>
        </p:txBody>
      </p:sp>
      <p:sp>
        <p:nvSpPr>
          <p:cNvPr id="13" name="Text Placeholder 2"/>
          <p:cNvSpPr txBox="1">
            <a:spLocks/>
          </p:cNvSpPr>
          <p:nvPr/>
        </p:nvSpPr>
        <p:spPr>
          <a:xfrm>
            <a:off x="7814067" y="4357517"/>
            <a:ext cx="2995297" cy="964077"/>
          </a:xfrm>
          <a:prstGeom prst="rect">
            <a:avLst/>
          </a:prstGeom>
        </p:spPr>
        <p:txBody>
          <a:bodyPr/>
          <a:lstStyle>
            <a:lvl1pPr marL="0" indent="0" algn="ctr" defTabSz="914400" rtl="0" eaLnBrk="1" latinLnBrk="0" hangingPunct="1">
              <a:lnSpc>
                <a:spcPct val="6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b="0" i="0" kern="1200">
                <a:solidFill>
                  <a:schemeClr val="tx1"/>
                </a:solidFill>
                <a:latin typeface="SF UI Display Thin" charset="0"/>
                <a:ea typeface="SF UI Display Thin" charset="0"/>
                <a:cs typeface="SF UI Display Thin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1780"/>
              </a:lnSpc>
              <a:spcBef>
                <a:spcPts val="400"/>
              </a:spcBef>
            </a:pPr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Title Here</a:t>
            </a:r>
          </a:p>
          <a:p>
            <a:pPr algn="l">
              <a:lnSpc>
                <a:spcPct val="125000"/>
              </a:lnSpc>
            </a:pPr>
            <a:r>
              <a:rPr lang="en-US" sz="1200" dirty="0">
                <a:latin typeface="Source Sans Pro" charset="0"/>
                <a:ea typeface="Source Sans Pro" charset="0"/>
                <a:cs typeface="Source Sans Pro" charset="0"/>
              </a:rPr>
              <a:t>When an unknown printer took a galley of type and scrambled it to</a:t>
            </a:r>
            <a:r>
              <a:rPr lang="en-US" sz="1200" dirty="0" smtClean="0">
                <a:latin typeface="Source Sans Pro" charset="0"/>
                <a:ea typeface="Source Sans Pro" charset="0"/>
                <a:cs typeface="Source Sans Pro" charset="0"/>
              </a:rPr>
              <a:t>.</a:t>
            </a:r>
            <a:r>
              <a:rPr lang="en-US" sz="1200" dirty="0">
                <a:latin typeface="Source Sans Pro" charset="0"/>
                <a:ea typeface="Source Sans Pro" charset="0"/>
                <a:cs typeface="Source Sans Pro" charset="0"/>
              </a:rPr>
              <a:t> </a:t>
            </a:r>
            <a:endParaRPr lang="en-US" sz="1200" dirty="0">
              <a:solidFill>
                <a:schemeClr val="tx1">
                  <a:alpha val="60000"/>
                </a:schemeClr>
              </a:solidFill>
              <a:latin typeface="Source Sans Pro" charset="0"/>
              <a:ea typeface="Source Sans Pro" charset="0"/>
              <a:cs typeface="Source Sans Pro" charset="0"/>
            </a:endParaRPr>
          </a:p>
        </p:txBody>
      </p:sp>
      <p:sp>
        <p:nvSpPr>
          <p:cNvPr id="14" name="Text Placeholder 2"/>
          <p:cNvSpPr txBox="1">
            <a:spLocks/>
          </p:cNvSpPr>
          <p:nvPr/>
        </p:nvSpPr>
        <p:spPr>
          <a:xfrm>
            <a:off x="1324878" y="2353563"/>
            <a:ext cx="2995297" cy="964077"/>
          </a:xfrm>
          <a:prstGeom prst="rect">
            <a:avLst/>
          </a:prstGeom>
        </p:spPr>
        <p:txBody>
          <a:bodyPr/>
          <a:lstStyle>
            <a:lvl1pPr marL="0" indent="0" algn="ctr" defTabSz="914400" rtl="0" eaLnBrk="1" latinLnBrk="0" hangingPunct="1">
              <a:lnSpc>
                <a:spcPct val="6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b="0" i="0" kern="1200">
                <a:solidFill>
                  <a:schemeClr val="tx1"/>
                </a:solidFill>
                <a:latin typeface="SF UI Display Thin" charset="0"/>
                <a:ea typeface="SF UI Display Thin" charset="0"/>
                <a:cs typeface="SF UI Display Thin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lnSpc>
                <a:spcPts val="1780"/>
              </a:lnSpc>
              <a:spcBef>
                <a:spcPts val="400"/>
              </a:spcBef>
            </a:pPr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Title Here</a:t>
            </a:r>
          </a:p>
          <a:p>
            <a:pPr algn="r">
              <a:lnSpc>
                <a:spcPct val="125000"/>
              </a:lnSpc>
            </a:pPr>
            <a:r>
              <a:rPr lang="en-US" sz="1200" dirty="0">
                <a:latin typeface="Source Sans Pro" charset="0"/>
                <a:ea typeface="Source Sans Pro" charset="0"/>
                <a:cs typeface="Source Sans Pro" charset="0"/>
              </a:rPr>
              <a:t>When an unknown printer took a galley of type and scrambled it to</a:t>
            </a:r>
            <a:r>
              <a:rPr lang="en-US" sz="1200" dirty="0" smtClean="0">
                <a:latin typeface="Source Sans Pro" charset="0"/>
                <a:ea typeface="Source Sans Pro" charset="0"/>
                <a:cs typeface="Source Sans Pro" charset="0"/>
              </a:rPr>
              <a:t>.</a:t>
            </a:r>
            <a:r>
              <a:rPr lang="en-US" sz="1200" dirty="0">
                <a:latin typeface="Source Sans Pro" charset="0"/>
                <a:ea typeface="Source Sans Pro" charset="0"/>
                <a:cs typeface="Source Sans Pro" charset="0"/>
              </a:rPr>
              <a:t> </a:t>
            </a:r>
            <a:endParaRPr lang="en-US" sz="1200" dirty="0">
              <a:solidFill>
                <a:schemeClr val="tx1">
                  <a:alpha val="60000"/>
                </a:schemeClr>
              </a:solidFill>
              <a:latin typeface="Source Sans Pro" charset="0"/>
              <a:ea typeface="Source Sans Pro" charset="0"/>
              <a:cs typeface="Source Sans Pro" charset="0"/>
            </a:endParaRPr>
          </a:p>
        </p:txBody>
      </p:sp>
      <p:sp>
        <p:nvSpPr>
          <p:cNvPr id="15" name="Text Placeholder 2"/>
          <p:cNvSpPr txBox="1">
            <a:spLocks/>
          </p:cNvSpPr>
          <p:nvPr/>
        </p:nvSpPr>
        <p:spPr>
          <a:xfrm>
            <a:off x="1324878" y="4357517"/>
            <a:ext cx="2995297" cy="964077"/>
          </a:xfrm>
          <a:prstGeom prst="rect">
            <a:avLst/>
          </a:prstGeom>
        </p:spPr>
        <p:txBody>
          <a:bodyPr/>
          <a:lstStyle>
            <a:lvl1pPr marL="0" indent="0" algn="ctr" defTabSz="914400" rtl="0" eaLnBrk="1" latinLnBrk="0" hangingPunct="1">
              <a:lnSpc>
                <a:spcPct val="6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b="0" i="0" kern="1200">
                <a:solidFill>
                  <a:schemeClr val="tx1"/>
                </a:solidFill>
                <a:latin typeface="SF UI Display Thin" charset="0"/>
                <a:ea typeface="SF UI Display Thin" charset="0"/>
                <a:cs typeface="SF UI Display Thin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lnSpc>
                <a:spcPts val="1780"/>
              </a:lnSpc>
              <a:spcBef>
                <a:spcPts val="400"/>
              </a:spcBef>
            </a:pPr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Title Here</a:t>
            </a:r>
          </a:p>
          <a:p>
            <a:pPr algn="r">
              <a:lnSpc>
                <a:spcPct val="125000"/>
              </a:lnSpc>
            </a:pPr>
            <a:r>
              <a:rPr lang="en-US" sz="1200" dirty="0">
                <a:latin typeface="Source Sans Pro" charset="0"/>
                <a:ea typeface="Source Sans Pro" charset="0"/>
                <a:cs typeface="Source Sans Pro" charset="0"/>
              </a:rPr>
              <a:t>When an unknown printer took a galley of type and scrambled it to</a:t>
            </a:r>
            <a:r>
              <a:rPr lang="en-US" sz="1200" dirty="0" smtClean="0">
                <a:latin typeface="Source Sans Pro" charset="0"/>
                <a:ea typeface="Source Sans Pro" charset="0"/>
                <a:cs typeface="Source Sans Pro" charset="0"/>
              </a:rPr>
              <a:t>.</a:t>
            </a:r>
            <a:r>
              <a:rPr lang="en-US" sz="1200" dirty="0">
                <a:latin typeface="Source Sans Pro" charset="0"/>
                <a:ea typeface="Source Sans Pro" charset="0"/>
                <a:cs typeface="Source Sans Pro" charset="0"/>
              </a:rPr>
              <a:t> </a:t>
            </a:r>
            <a:endParaRPr lang="en-US" sz="1200" dirty="0">
              <a:solidFill>
                <a:schemeClr val="tx1">
                  <a:alpha val="60000"/>
                </a:schemeClr>
              </a:solidFill>
              <a:latin typeface="Source Sans Pro" charset="0"/>
              <a:ea typeface="Source Sans Pro" charset="0"/>
              <a:cs typeface="Source Sans Pro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8173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2" fill="hold" grpId="0" nodeType="withEffect" p14:presetBounceEnd="50000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2" fill="hold" grpId="0" nodeType="withEffect" p14:presetBounceEnd="50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8" fill="hold" grpId="0" nodeType="withEffect" p14:presetBounceEnd="50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9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8" fill="hold" grpId="0" nodeType="withEffect" p14:presetBounceEnd="50000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3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6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2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9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2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2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2" fill="hold" grpId="0" nodeType="withEffect" p14:presetBounceEnd="50000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1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1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2" fill="hold" grpId="0" nodeType="withEffect" p14:presetBounceEnd="50000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1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1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8" fill="hold" grpId="0" nodeType="withEffect" p14:presetBounceEnd="50000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3" dur="1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4" dur="1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8" fill="hold" grpId="0" nodeType="withEffect" p14:presetBounceEnd="50000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7" dur="1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8" dur="1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/>
          <p:bldP spid="13" grpId="0"/>
          <p:bldP spid="14" grpId="0"/>
          <p:bldP spid="1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2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2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8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8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6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2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9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2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2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2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2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8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8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/>
          <p:bldP spid="13" grpId="0"/>
          <p:bldP spid="14" grpId="0"/>
          <p:bldP spid="15" grpId="0"/>
        </p:bldLst>
      </p:timing>
    </mc:Fallback>
  </mc:AlternateContent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Group 20"/>
          <p:cNvGrpSpPr/>
          <p:nvPr/>
        </p:nvGrpSpPr>
        <p:grpSpPr>
          <a:xfrm>
            <a:off x="3997938" y="1639719"/>
            <a:ext cx="4195796" cy="4196921"/>
            <a:chOff x="3997938" y="1422361"/>
            <a:chExt cx="4195796" cy="4196921"/>
          </a:xfrm>
        </p:grpSpPr>
        <p:sp>
          <p:nvSpPr>
            <p:cNvPr id="7" name="Freeform 5"/>
            <p:cNvSpPr>
              <a:spLocks/>
            </p:cNvSpPr>
            <p:nvPr/>
          </p:nvSpPr>
          <p:spPr bwMode="auto">
            <a:xfrm rot="18900000">
              <a:off x="5224127" y="3873943"/>
              <a:ext cx="1745338" cy="1745339"/>
            </a:xfrm>
            <a:custGeom>
              <a:avLst/>
              <a:gdLst>
                <a:gd name="T0" fmla="*/ 327 w 327"/>
                <a:gd name="T1" fmla="*/ 327 h 327"/>
                <a:gd name="T2" fmla="*/ 327 w 327"/>
                <a:gd name="T3" fmla="*/ 216 h 327"/>
                <a:gd name="T4" fmla="*/ 110 w 327"/>
                <a:gd name="T5" fmla="*/ 0 h 327"/>
                <a:gd name="T6" fmla="*/ 0 w 327"/>
                <a:gd name="T7" fmla="*/ 0 h 327"/>
                <a:gd name="T8" fmla="*/ 327 w 327"/>
                <a:gd name="T9" fmla="*/ 32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7" h="327">
                  <a:moveTo>
                    <a:pt x="327" y="327"/>
                  </a:moveTo>
                  <a:cubicBezTo>
                    <a:pt x="327" y="216"/>
                    <a:pt x="327" y="216"/>
                    <a:pt x="327" y="216"/>
                  </a:cubicBezTo>
                  <a:cubicBezTo>
                    <a:pt x="208" y="216"/>
                    <a:pt x="110" y="119"/>
                    <a:pt x="1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80"/>
                    <a:pt x="147" y="327"/>
                    <a:pt x="327" y="3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grpSp>
          <p:nvGrpSpPr>
            <p:cNvPr id="19" name="Group 18"/>
            <p:cNvGrpSpPr/>
            <p:nvPr/>
          </p:nvGrpSpPr>
          <p:grpSpPr>
            <a:xfrm>
              <a:off x="6450645" y="2648550"/>
              <a:ext cx="1743089" cy="2656383"/>
              <a:chOff x="6450645" y="2648550"/>
              <a:chExt cx="1743089" cy="2656383"/>
            </a:xfrm>
          </p:grpSpPr>
          <p:sp>
            <p:nvSpPr>
              <p:cNvPr id="9" name="Freeform 7"/>
              <p:cNvSpPr>
                <a:spLocks/>
              </p:cNvSpPr>
              <p:nvPr/>
            </p:nvSpPr>
            <p:spPr bwMode="auto">
              <a:xfrm rot="18900000">
                <a:off x="6626491" y="4115134"/>
                <a:ext cx="645505" cy="1189799"/>
              </a:xfrm>
              <a:custGeom>
                <a:avLst/>
                <a:gdLst>
                  <a:gd name="T0" fmla="*/ 0 w 287"/>
                  <a:gd name="T1" fmla="*/ 266 h 529"/>
                  <a:gd name="T2" fmla="*/ 287 w 287"/>
                  <a:gd name="T3" fmla="*/ 529 h 529"/>
                  <a:gd name="T4" fmla="*/ 287 w 287"/>
                  <a:gd name="T5" fmla="*/ 266 h 529"/>
                  <a:gd name="T6" fmla="*/ 287 w 287"/>
                  <a:gd name="T7" fmla="*/ 0 h 529"/>
                  <a:gd name="T8" fmla="*/ 0 w 287"/>
                  <a:gd name="T9" fmla="*/ 266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7" h="529">
                    <a:moveTo>
                      <a:pt x="0" y="266"/>
                    </a:moveTo>
                    <a:lnTo>
                      <a:pt x="287" y="529"/>
                    </a:lnTo>
                    <a:lnTo>
                      <a:pt x="287" y="266"/>
                    </a:lnTo>
                    <a:lnTo>
                      <a:pt x="287" y="0"/>
                    </a:lnTo>
                    <a:lnTo>
                      <a:pt x="0" y="26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82880" tIns="45720" rIns="91440" bIns="45720" numCol="1" anchor="ctr" anchorCtr="0" compatLnSpc="1">
                <a:prstTxWarp prst="textNoShape">
                  <a:avLst/>
                </a:prstTxWarp>
              </a:bodyPr>
              <a:lstStyle/>
              <a:p>
                <a:pPr algn="ctr"/>
                <a:r>
                  <a:rPr lang="en-US" sz="2400" b="1" dirty="0" smtClean="0">
                    <a:solidFill>
                      <a:srgbClr val="FFFFFF"/>
                    </a:solidFill>
                    <a:latin typeface="Bebas Neue" charset="0"/>
                    <a:ea typeface="Bebas Neue" charset="0"/>
                    <a:cs typeface="Bebas Neue" charset="0"/>
                  </a:rPr>
                  <a:t>03</a:t>
                </a:r>
                <a:endParaRPr lang="en-US" sz="2400" b="1" dirty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  <p:sp>
            <p:nvSpPr>
              <p:cNvPr id="10" name="Freeform 8"/>
              <p:cNvSpPr>
                <a:spLocks/>
              </p:cNvSpPr>
              <p:nvPr/>
            </p:nvSpPr>
            <p:spPr bwMode="auto">
              <a:xfrm rot="18900000">
                <a:off x="6450645" y="2648550"/>
                <a:ext cx="1743089" cy="1745339"/>
              </a:xfrm>
              <a:custGeom>
                <a:avLst/>
                <a:gdLst>
                  <a:gd name="T0" fmla="*/ 327 w 327"/>
                  <a:gd name="T1" fmla="*/ 0 h 327"/>
                  <a:gd name="T2" fmla="*/ 217 w 327"/>
                  <a:gd name="T3" fmla="*/ 0 h 327"/>
                  <a:gd name="T4" fmla="*/ 0 w 327"/>
                  <a:gd name="T5" fmla="*/ 216 h 327"/>
                  <a:gd name="T6" fmla="*/ 0 w 327"/>
                  <a:gd name="T7" fmla="*/ 327 h 327"/>
                  <a:gd name="T8" fmla="*/ 327 w 327"/>
                  <a:gd name="T9" fmla="*/ 0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7" h="327">
                    <a:moveTo>
                      <a:pt x="327" y="0"/>
                    </a:moveTo>
                    <a:cubicBezTo>
                      <a:pt x="217" y="0"/>
                      <a:pt x="217" y="0"/>
                      <a:pt x="217" y="0"/>
                    </a:cubicBezTo>
                    <a:cubicBezTo>
                      <a:pt x="217" y="119"/>
                      <a:pt x="120" y="216"/>
                      <a:pt x="0" y="216"/>
                    </a:cubicBezTo>
                    <a:cubicBezTo>
                      <a:pt x="0" y="327"/>
                      <a:pt x="0" y="327"/>
                      <a:pt x="0" y="327"/>
                    </a:cubicBezTo>
                    <a:cubicBezTo>
                      <a:pt x="180" y="327"/>
                      <a:pt x="327" y="180"/>
                      <a:pt x="327" y="0"/>
                    </a:cubicBezTo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b="1" dirty="0"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</p:grpSp>
        <p:sp>
          <p:nvSpPr>
            <p:cNvPr id="11" name="Freeform 9"/>
            <p:cNvSpPr>
              <a:spLocks/>
            </p:cNvSpPr>
            <p:nvPr/>
          </p:nvSpPr>
          <p:spPr bwMode="auto">
            <a:xfrm rot="18900000">
              <a:off x="5224456" y="1422361"/>
              <a:ext cx="1743089" cy="1745339"/>
            </a:xfrm>
            <a:custGeom>
              <a:avLst/>
              <a:gdLst>
                <a:gd name="T0" fmla="*/ 0 w 327"/>
                <a:gd name="T1" fmla="*/ 0 h 327"/>
                <a:gd name="T2" fmla="*/ 0 w 327"/>
                <a:gd name="T3" fmla="*/ 110 h 327"/>
                <a:gd name="T4" fmla="*/ 217 w 327"/>
                <a:gd name="T5" fmla="*/ 327 h 327"/>
                <a:gd name="T6" fmla="*/ 327 w 327"/>
                <a:gd name="T7" fmla="*/ 327 h 327"/>
                <a:gd name="T8" fmla="*/ 0 w 327"/>
                <a:gd name="T9" fmla="*/ 0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7" h="327">
                  <a:moveTo>
                    <a:pt x="0" y="0"/>
                  </a:moveTo>
                  <a:cubicBezTo>
                    <a:pt x="0" y="110"/>
                    <a:pt x="0" y="110"/>
                    <a:pt x="0" y="110"/>
                  </a:cubicBezTo>
                  <a:cubicBezTo>
                    <a:pt x="120" y="110"/>
                    <a:pt x="217" y="207"/>
                    <a:pt x="217" y="327"/>
                  </a:cubicBezTo>
                  <a:cubicBezTo>
                    <a:pt x="327" y="327"/>
                    <a:pt x="327" y="327"/>
                    <a:pt x="327" y="327"/>
                  </a:cubicBezTo>
                  <a:cubicBezTo>
                    <a:pt x="327" y="146"/>
                    <a:pt x="180" y="0"/>
                    <a:pt x="0" y="0"/>
                  </a:cubicBezTo>
                </a:path>
              </a:pathLst>
            </a:custGeom>
            <a:solidFill>
              <a:srgbClr val="009A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grpSp>
          <p:nvGrpSpPr>
            <p:cNvPr id="18" name="Group 17"/>
            <p:cNvGrpSpPr/>
            <p:nvPr/>
          </p:nvGrpSpPr>
          <p:grpSpPr>
            <a:xfrm>
              <a:off x="5224456" y="1422361"/>
              <a:ext cx="2658110" cy="1745339"/>
              <a:chOff x="5224456" y="1422361"/>
              <a:chExt cx="2658110" cy="1745339"/>
            </a:xfrm>
          </p:grpSpPr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 rot="18900000">
                <a:off x="6695016" y="2342839"/>
                <a:ext cx="1187550" cy="645505"/>
              </a:xfrm>
              <a:custGeom>
                <a:avLst/>
                <a:gdLst>
                  <a:gd name="T0" fmla="*/ 263 w 528"/>
                  <a:gd name="T1" fmla="*/ 287 h 287"/>
                  <a:gd name="T2" fmla="*/ 528 w 528"/>
                  <a:gd name="T3" fmla="*/ 0 h 287"/>
                  <a:gd name="T4" fmla="*/ 263 w 528"/>
                  <a:gd name="T5" fmla="*/ 0 h 287"/>
                  <a:gd name="T6" fmla="*/ 0 w 528"/>
                  <a:gd name="T7" fmla="*/ 0 h 287"/>
                  <a:gd name="T8" fmla="*/ 263 w 528"/>
                  <a:gd name="T9" fmla="*/ 287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8" h="287">
                    <a:moveTo>
                      <a:pt x="263" y="287"/>
                    </a:moveTo>
                    <a:lnTo>
                      <a:pt x="528" y="0"/>
                    </a:lnTo>
                    <a:lnTo>
                      <a:pt x="263" y="0"/>
                    </a:lnTo>
                    <a:lnTo>
                      <a:pt x="0" y="0"/>
                    </a:lnTo>
                    <a:lnTo>
                      <a:pt x="263" y="28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182880" numCol="1" anchor="ctr" anchorCtr="0" compatLnSpc="1">
                <a:prstTxWarp prst="textNoShape">
                  <a:avLst/>
                </a:prstTxWarp>
              </a:bodyPr>
              <a:lstStyle/>
              <a:p>
                <a:pPr algn="ctr"/>
                <a:r>
                  <a:rPr lang="en-US" sz="2400" b="1" dirty="0" smtClean="0">
                    <a:solidFill>
                      <a:srgbClr val="FFFFFF"/>
                    </a:solidFill>
                    <a:latin typeface="Bebas Neue" charset="0"/>
                    <a:ea typeface="Bebas Neue" charset="0"/>
                    <a:cs typeface="Bebas Neue" charset="0"/>
                  </a:rPr>
                  <a:t>02</a:t>
                </a:r>
                <a:endParaRPr lang="en-US" sz="2400" b="1" dirty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 rot="18900000">
                <a:off x="5224456" y="1422361"/>
                <a:ext cx="1743089" cy="1745339"/>
              </a:xfrm>
              <a:custGeom>
                <a:avLst/>
                <a:gdLst>
                  <a:gd name="T0" fmla="*/ 0 w 327"/>
                  <a:gd name="T1" fmla="*/ 0 h 327"/>
                  <a:gd name="T2" fmla="*/ 0 w 327"/>
                  <a:gd name="T3" fmla="*/ 110 h 327"/>
                  <a:gd name="T4" fmla="*/ 217 w 327"/>
                  <a:gd name="T5" fmla="*/ 327 h 327"/>
                  <a:gd name="T6" fmla="*/ 327 w 327"/>
                  <a:gd name="T7" fmla="*/ 327 h 327"/>
                  <a:gd name="T8" fmla="*/ 0 w 327"/>
                  <a:gd name="T9" fmla="*/ 0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7" h="327">
                    <a:moveTo>
                      <a:pt x="0" y="0"/>
                    </a:moveTo>
                    <a:cubicBezTo>
                      <a:pt x="0" y="110"/>
                      <a:pt x="0" y="110"/>
                      <a:pt x="0" y="110"/>
                    </a:cubicBezTo>
                    <a:cubicBezTo>
                      <a:pt x="120" y="110"/>
                      <a:pt x="217" y="207"/>
                      <a:pt x="217" y="327"/>
                    </a:cubicBezTo>
                    <a:cubicBezTo>
                      <a:pt x="327" y="327"/>
                      <a:pt x="327" y="327"/>
                      <a:pt x="327" y="327"/>
                    </a:cubicBezTo>
                    <a:cubicBezTo>
                      <a:pt x="327" y="146"/>
                      <a:pt x="18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b="1" dirty="0"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</p:grpSp>
        <p:grpSp>
          <p:nvGrpSpPr>
            <p:cNvPr id="17" name="Group 16"/>
            <p:cNvGrpSpPr/>
            <p:nvPr/>
          </p:nvGrpSpPr>
          <p:grpSpPr>
            <a:xfrm>
              <a:off x="3997938" y="1734324"/>
              <a:ext cx="1745338" cy="2658769"/>
              <a:chOff x="3997938" y="1734324"/>
              <a:chExt cx="1745338" cy="2658769"/>
            </a:xfrm>
          </p:grpSpPr>
          <p:sp>
            <p:nvSpPr>
              <p:cNvPr id="8" name="Freeform 6"/>
              <p:cNvSpPr>
                <a:spLocks/>
              </p:cNvSpPr>
              <p:nvPr/>
            </p:nvSpPr>
            <p:spPr bwMode="auto">
              <a:xfrm rot="18900000">
                <a:off x="3997938" y="2647754"/>
                <a:ext cx="1745338" cy="1745339"/>
              </a:xfrm>
              <a:custGeom>
                <a:avLst/>
                <a:gdLst>
                  <a:gd name="T0" fmla="*/ 0 w 327"/>
                  <a:gd name="T1" fmla="*/ 327 h 327"/>
                  <a:gd name="T2" fmla="*/ 110 w 327"/>
                  <a:gd name="T3" fmla="*/ 327 h 327"/>
                  <a:gd name="T4" fmla="*/ 327 w 327"/>
                  <a:gd name="T5" fmla="*/ 110 h 327"/>
                  <a:gd name="T6" fmla="*/ 327 w 327"/>
                  <a:gd name="T7" fmla="*/ 0 h 327"/>
                  <a:gd name="T8" fmla="*/ 0 w 327"/>
                  <a:gd name="T9" fmla="*/ 327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7" h="327">
                    <a:moveTo>
                      <a:pt x="0" y="327"/>
                    </a:moveTo>
                    <a:cubicBezTo>
                      <a:pt x="110" y="327"/>
                      <a:pt x="110" y="327"/>
                      <a:pt x="110" y="327"/>
                    </a:cubicBezTo>
                    <a:cubicBezTo>
                      <a:pt x="110" y="207"/>
                      <a:pt x="208" y="110"/>
                      <a:pt x="327" y="110"/>
                    </a:cubicBezTo>
                    <a:cubicBezTo>
                      <a:pt x="327" y="0"/>
                      <a:pt x="327" y="0"/>
                      <a:pt x="327" y="0"/>
                    </a:cubicBezTo>
                    <a:cubicBezTo>
                      <a:pt x="147" y="0"/>
                      <a:pt x="0" y="146"/>
                      <a:pt x="0" y="327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b="1" dirty="0"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  <p:sp>
            <p:nvSpPr>
              <p:cNvPr id="15" name="Freeform 14"/>
              <p:cNvSpPr>
                <a:spLocks/>
              </p:cNvSpPr>
              <p:nvPr/>
            </p:nvSpPr>
            <p:spPr bwMode="auto">
              <a:xfrm rot="18900000">
                <a:off x="4916824" y="1734324"/>
                <a:ext cx="645505" cy="1189799"/>
              </a:xfrm>
              <a:custGeom>
                <a:avLst/>
                <a:gdLst>
                  <a:gd name="T0" fmla="*/ 287 w 287"/>
                  <a:gd name="T1" fmla="*/ 266 h 529"/>
                  <a:gd name="T2" fmla="*/ 0 w 287"/>
                  <a:gd name="T3" fmla="*/ 0 h 529"/>
                  <a:gd name="T4" fmla="*/ 0 w 287"/>
                  <a:gd name="T5" fmla="*/ 266 h 529"/>
                  <a:gd name="T6" fmla="*/ 0 w 287"/>
                  <a:gd name="T7" fmla="*/ 529 h 529"/>
                  <a:gd name="T8" fmla="*/ 287 w 287"/>
                  <a:gd name="T9" fmla="*/ 266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7" h="529">
                    <a:moveTo>
                      <a:pt x="287" y="266"/>
                    </a:moveTo>
                    <a:lnTo>
                      <a:pt x="0" y="0"/>
                    </a:lnTo>
                    <a:lnTo>
                      <a:pt x="0" y="266"/>
                    </a:lnTo>
                    <a:lnTo>
                      <a:pt x="0" y="529"/>
                    </a:lnTo>
                    <a:lnTo>
                      <a:pt x="287" y="26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182880" bIns="45720" numCol="1" anchor="ctr" anchorCtr="0" compatLnSpc="1">
                <a:prstTxWarp prst="textNoShape">
                  <a:avLst/>
                </a:prstTxWarp>
              </a:bodyPr>
              <a:lstStyle/>
              <a:p>
                <a:pPr algn="ctr"/>
                <a:r>
                  <a:rPr lang="en-US" sz="2400" b="1" dirty="0" smtClean="0">
                    <a:solidFill>
                      <a:srgbClr val="FFFFFF"/>
                    </a:solidFill>
                    <a:latin typeface="Bebas Neue" charset="0"/>
                    <a:ea typeface="Bebas Neue" charset="0"/>
                    <a:cs typeface="Bebas Neue" charset="0"/>
                  </a:rPr>
                  <a:t>01</a:t>
                </a:r>
                <a:endParaRPr lang="en-US" sz="2400" b="1" dirty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</p:grpSp>
        <p:sp>
          <p:nvSpPr>
            <p:cNvPr id="14" name="Freeform 13"/>
            <p:cNvSpPr>
              <a:spLocks/>
            </p:cNvSpPr>
            <p:nvPr/>
          </p:nvSpPr>
          <p:spPr bwMode="auto">
            <a:xfrm rot="18900000">
              <a:off x="4313876" y="4051709"/>
              <a:ext cx="1189799" cy="645505"/>
            </a:xfrm>
            <a:custGeom>
              <a:avLst/>
              <a:gdLst>
                <a:gd name="T0" fmla="*/ 264 w 529"/>
                <a:gd name="T1" fmla="*/ 0 h 287"/>
                <a:gd name="T2" fmla="*/ 0 w 529"/>
                <a:gd name="T3" fmla="*/ 287 h 287"/>
                <a:gd name="T4" fmla="*/ 264 w 529"/>
                <a:gd name="T5" fmla="*/ 287 h 287"/>
                <a:gd name="T6" fmla="*/ 529 w 529"/>
                <a:gd name="T7" fmla="*/ 287 h 287"/>
                <a:gd name="T8" fmla="*/ 264 w 529"/>
                <a:gd name="T9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9" h="287">
                  <a:moveTo>
                    <a:pt x="264" y="0"/>
                  </a:moveTo>
                  <a:lnTo>
                    <a:pt x="0" y="287"/>
                  </a:lnTo>
                  <a:lnTo>
                    <a:pt x="264" y="287"/>
                  </a:lnTo>
                  <a:lnTo>
                    <a:pt x="529" y="287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18288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2400" b="1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04</a:t>
              </a:r>
              <a:endParaRPr lang="en-US" sz="2400" b="1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sp>
        <p:nvSpPr>
          <p:cNvPr id="23" name="Rectangle 22"/>
          <p:cNvSpPr/>
          <p:nvPr/>
        </p:nvSpPr>
        <p:spPr>
          <a:xfrm>
            <a:off x="8117675" y="4385078"/>
            <a:ext cx="2495360" cy="8556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Step 03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24" name="Rectangle 23"/>
          <p:cNvSpPr/>
          <p:nvPr/>
        </p:nvSpPr>
        <p:spPr>
          <a:xfrm>
            <a:off x="8117675" y="2410498"/>
            <a:ext cx="2495360" cy="8556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Step 02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25" name="Rectangle 24"/>
          <p:cNvSpPr/>
          <p:nvPr/>
        </p:nvSpPr>
        <p:spPr>
          <a:xfrm>
            <a:off x="1584911" y="4385079"/>
            <a:ext cx="2495360" cy="8556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Step 04</a:t>
            </a:r>
          </a:p>
          <a:p>
            <a:pPr algn="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26" name="Rectangle 25"/>
          <p:cNvSpPr/>
          <p:nvPr/>
        </p:nvSpPr>
        <p:spPr>
          <a:xfrm>
            <a:off x="1584911" y="2410498"/>
            <a:ext cx="2495360" cy="8556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Step 01</a:t>
            </a:r>
          </a:p>
          <a:p>
            <a:pPr algn="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Cycle Infographic</a:t>
            </a:r>
          </a:p>
        </p:txBody>
      </p:sp>
    </p:spTree>
    <p:extLst>
      <p:ext uri="{BB962C8B-B14F-4D97-AF65-F5344CB8AC3E}">
        <p14:creationId xmlns:p14="http://schemas.microsoft.com/office/powerpoint/2010/main" val="19427390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1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7" dur="20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8" fill="hold" grpId="0" nodeType="withEffect" p14:presetBounceEnd="58000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10" dur="1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11" dur="1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2" fill="hold" grpId="0" nodeType="withEffect" p14:presetBounceEnd="58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14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15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2" fill="hold" grpId="0" nodeType="withEffect" p14:presetBounceEnd="58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18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19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8" fill="hold" grpId="0" nodeType="withEffect" p14:presetBounceEnd="5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22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23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3" grpId="0"/>
          <p:bldP spid="24" grpId="0"/>
          <p:bldP spid="25" grpId="0"/>
          <p:bldP spid="2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1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7" dur="20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8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1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2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2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3" grpId="0"/>
          <p:bldP spid="24" grpId="0"/>
          <p:bldP spid="25" grpId="0"/>
          <p:bldP spid="26" grpId="0"/>
        </p:bldLst>
      </p:timing>
    </mc:Fallback>
  </mc:AlternateContent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Group 19"/>
          <p:cNvGrpSpPr/>
          <p:nvPr/>
        </p:nvGrpSpPr>
        <p:grpSpPr>
          <a:xfrm>
            <a:off x="5657617" y="3320091"/>
            <a:ext cx="2133919" cy="2135663"/>
            <a:chOff x="5678176" y="3395507"/>
            <a:chExt cx="1939926" cy="1941512"/>
          </a:xfrm>
        </p:grpSpPr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6181414" y="3395507"/>
              <a:ext cx="1436688" cy="971550"/>
            </a:xfrm>
            <a:custGeom>
              <a:avLst/>
              <a:gdLst>
                <a:gd name="T0" fmla="*/ 124 w 382"/>
                <a:gd name="T1" fmla="*/ 0 h 258"/>
                <a:gd name="T2" fmla="*/ 0 w 382"/>
                <a:gd name="T3" fmla="*/ 32 h 258"/>
                <a:gd name="T4" fmla="*/ 55 w 382"/>
                <a:gd name="T5" fmla="*/ 127 h 258"/>
                <a:gd name="T6" fmla="*/ 124 w 382"/>
                <a:gd name="T7" fmla="*/ 110 h 258"/>
                <a:gd name="T8" fmla="*/ 272 w 382"/>
                <a:gd name="T9" fmla="*/ 258 h 258"/>
                <a:gd name="T10" fmla="*/ 382 w 382"/>
                <a:gd name="T11" fmla="*/ 258 h 258"/>
                <a:gd name="T12" fmla="*/ 124 w 382"/>
                <a:gd name="T13" fmla="*/ 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2" h="258">
                  <a:moveTo>
                    <a:pt x="124" y="0"/>
                  </a:moveTo>
                  <a:cubicBezTo>
                    <a:pt x="79" y="0"/>
                    <a:pt x="37" y="12"/>
                    <a:pt x="0" y="32"/>
                  </a:cubicBezTo>
                  <a:cubicBezTo>
                    <a:pt x="55" y="127"/>
                    <a:pt x="55" y="127"/>
                    <a:pt x="55" y="127"/>
                  </a:cubicBezTo>
                  <a:cubicBezTo>
                    <a:pt x="75" y="116"/>
                    <a:pt x="99" y="110"/>
                    <a:pt x="124" y="110"/>
                  </a:cubicBezTo>
                  <a:cubicBezTo>
                    <a:pt x="206" y="110"/>
                    <a:pt x="272" y="176"/>
                    <a:pt x="272" y="258"/>
                  </a:cubicBezTo>
                  <a:cubicBezTo>
                    <a:pt x="382" y="258"/>
                    <a:pt x="382" y="258"/>
                    <a:pt x="382" y="258"/>
                  </a:cubicBezTo>
                  <a:cubicBezTo>
                    <a:pt x="382" y="116"/>
                    <a:pt x="266" y="0"/>
                    <a:pt x="124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5678176" y="4367057"/>
              <a:ext cx="1939925" cy="969962"/>
            </a:xfrm>
            <a:custGeom>
              <a:avLst/>
              <a:gdLst>
                <a:gd name="T0" fmla="*/ 258 w 516"/>
                <a:gd name="T1" fmla="*/ 148 h 258"/>
                <a:gd name="T2" fmla="*/ 110 w 516"/>
                <a:gd name="T3" fmla="*/ 0 h 258"/>
                <a:gd name="T4" fmla="*/ 0 w 516"/>
                <a:gd name="T5" fmla="*/ 0 h 258"/>
                <a:gd name="T6" fmla="*/ 258 w 516"/>
                <a:gd name="T7" fmla="*/ 258 h 258"/>
                <a:gd name="T8" fmla="*/ 516 w 516"/>
                <a:gd name="T9" fmla="*/ 0 h 258"/>
                <a:gd name="T10" fmla="*/ 406 w 516"/>
                <a:gd name="T11" fmla="*/ 0 h 258"/>
                <a:gd name="T12" fmla="*/ 258 w 516"/>
                <a:gd name="T13" fmla="*/ 14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6" h="258">
                  <a:moveTo>
                    <a:pt x="258" y="148"/>
                  </a:moveTo>
                  <a:cubicBezTo>
                    <a:pt x="176" y="148"/>
                    <a:pt x="110" y="82"/>
                    <a:pt x="1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42"/>
                    <a:pt x="116" y="258"/>
                    <a:pt x="258" y="258"/>
                  </a:cubicBezTo>
                  <a:cubicBezTo>
                    <a:pt x="400" y="258"/>
                    <a:pt x="516" y="142"/>
                    <a:pt x="516" y="0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406" y="82"/>
                    <a:pt x="340" y="148"/>
                    <a:pt x="258" y="14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r>
                <a:rPr lang="en-US" sz="2400" b="1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02</a:t>
              </a:r>
              <a:endParaRPr lang="en-US" sz="2400" b="1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3" name="Oval 12"/>
            <p:cNvSpPr/>
            <p:nvPr/>
          </p:nvSpPr>
          <p:spPr>
            <a:xfrm>
              <a:off x="6200231" y="3910336"/>
              <a:ext cx="906905" cy="90690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3977782" y="3312596"/>
            <a:ext cx="2133918" cy="2135663"/>
            <a:chOff x="4154176" y="3395507"/>
            <a:chExt cx="1939925" cy="1941512"/>
          </a:xfrm>
        </p:grpSpPr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4154176" y="3395507"/>
              <a:ext cx="1439863" cy="971550"/>
            </a:xfrm>
            <a:custGeom>
              <a:avLst/>
              <a:gdLst>
                <a:gd name="T0" fmla="*/ 258 w 383"/>
                <a:gd name="T1" fmla="*/ 110 h 258"/>
                <a:gd name="T2" fmla="*/ 328 w 383"/>
                <a:gd name="T3" fmla="*/ 128 h 258"/>
                <a:gd name="T4" fmla="*/ 383 w 383"/>
                <a:gd name="T5" fmla="*/ 33 h 258"/>
                <a:gd name="T6" fmla="*/ 258 w 383"/>
                <a:gd name="T7" fmla="*/ 0 h 258"/>
                <a:gd name="T8" fmla="*/ 0 w 383"/>
                <a:gd name="T9" fmla="*/ 258 h 258"/>
                <a:gd name="T10" fmla="*/ 110 w 383"/>
                <a:gd name="T11" fmla="*/ 258 h 258"/>
                <a:gd name="T12" fmla="*/ 258 w 383"/>
                <a:gd name="T13" fmla="*/ 11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3" h="258">
                  <a:moveTo>
                    <a:pt x="258" y="110"/>
                  </a:moveTo>
                  <a:cubicBezTo>
                    <a:pt x="283" y="110"/>
                    <a:pt x="307" y="117"/>
                    <a:pt x="328" y="128"/>
                  </a:cubicBezTo>
                  <a:cubicBezTo>
                    <a:pt x="383" y="33"/>
                    <a:pt x="383" y="33"/>
                    <a:pt x="383" y="33"/>
                  </a:cubicBezTo>
                  <a:cubicBezTo>
                    <a:pt x="346" y="12"/>
                    <a:pt x="303" y="0"/>
                    <a:pt x="258" y="0"/>
                  </a:cubicBezTo>
                  <a:cubicBezTo>
                    <a:pt x="116" y="0"/>
                    <a:pt x="0" y="116"/>
                    <a:pt x="0" y="258"/>
                  </a:cubicBezTo>
                  <a:cubicBezTo>
                    <a:pt x="110" y="258"/>
                    <a:pt x="110" y="258"/>
                    <a:pt x="110" y="258"/>
                  </a:cubicBezTo>
                  <a:cubicBezTo>
                    <a:pt x="110" y="176"/>
                    <a:pt x="176" y="110"/>
                    <a:pt x="258" y="11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b" anchorCtr="0" compatLnSpc="1">
              <a:prstTxWarp prst="textNoShape">
                <a:avLst/>
              </a:prstTxWarp>
            </a:bodyPr>
            <a:lstStyle/>
            <a:p>
              <a:r>
                <a:rPr lang="en-US" sz="2400" b="1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03</a:t>
              </a:r>
              <a:endParaRPr lang="en-US" sz="2400" b="1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4154176" y="4367057"/>
              <a:ext cx="1939925" cy="969962"/>
            </a:xfrm>
            <a:custGeom>
              <a:avLst/>
              <a:gdLst>
                <a:gd name="T0" fmla="*/ 258 w 516"/>
                <a:gd name="T1" fmla="*/ 148 h 258"/>
                <a:gd name="T2" fmla="*/ 110 w 516"/>
                <a:gd name="T3" fmla="*/ 0 h 258"/>
                <a:gd name="T4" fmla="*/ 0 w 516"/>
                <a:gd name="T5" fmla="*/ 0 h 258"/>
                <a:gd name="T6" fmla="*/ 258 w 516"/>
                <a:gd name="T7" fmla="*/ 258 h 258"/>
                <a:gd name="T8" fmla="*/ 516 w 516"/>
                <a:gd name="T9" fmla="*/ 0 h 258"/>
                <a:gd name="T10" fmla="*/ 406 w 516"/>
                <a:gd name="T11" fmla="*/ 0 h 258"/>
                <a:gd name="T12" fmla="*/ 258 w 516"/>
                <a:gd name="T13" fmla="*/ 14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6" h="258">
                  <a:moveTo>
                    <a:pt x="258" y="148"/>
                  </a:moveTo>
                  <a:cubicBezTo>
                    <a:pt x="176" y="148"/>
                    <a:pt x="110" y="82"/>
                    <a:pt x="1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42"/>
                    <a:pt x="116" y="258"/>
                    <a:pt x="258" y="258"/>
                  </a:cubicBezTo>
                  <a:cubicBezTo>
                    <a:pt x="400" y="258"/>
                    <a:pt x="516" y="142"/>
                    <a:pt x="516" y="0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406" y="82"/>
                    <a:pt x="340" y="148"/>
                    <a:pt x="258" y="148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4" name="Oval 13"/>
            <p:cNvSpPr/>
            <p:nvPr/>
          </p:nvSpPr>
          <p:spPr>
            <a:xfrm>
              <a:off x="4670685" y="3910336"/>
              <a:ext cx="906905" cy="906905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4820767" y="1868427"/>
            <a:ext cx="2133918" cy="1978501"/>
            <a:chOff x="4917764" y="2077882"/>
            <a:chExt cx="1939925" cy="1798637"/>
          </a:xfrm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4917764" y="2077882"/>
              <a:ext cx="969963" cy="1798637"/>
            </a:xfrm>
            <a:custGeom>
              <a:avLst/>
              <a:gdLst>
                <a:gd name="T0" fmla="*/ 1 w 258"/>
                <a:gd name="T1" fmla="*/ 239 h 478"/>
                <a:gd name="T2" fmla="*/ 0 w 258"/>
                <a:gd name="T3" fmla="*/ 257 h 478"/>
                <a:gd name="T4" fmla="*/ 125 w 258"/>
                <a:gd name="T5" fmla="*/ 478 h 478"/>
                <a:gd name="T6" fmla="*/ 180 w 258"/>
                <a:gd name="T7" fmla="*/ 383 h 478"/>
                <a:gd name="T8" fmla="*/ 110 w 258"/>
                <a:gd name="T9" fmla="*/ 257 h 478"/>
                <a:gd name="T10" fmla="*/ 111 w 258"/>
                <a:gd name="T11" fmla="*/ 239 h 478"/>
                <a:gd name="T12" fmla="*/ 258 w 258"/>
                <a:gd name="T13" fmla="*/ 110 h 478"/>
                <a:gd name="T14" fmla="*/ 258 w 258"/>
                <a:gd name="T15" fmla="*/ 0 h 478"/>
                <a:gd name="T16" fmla="*/ 1 w 258"/>
                <a:gd name="T17" fmla="*/ 239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8" h="478">
                  <a:moveTo>
                    <a:pt x="1" y="239"/>
                  </a:moveTo>
                  <a:cubicBezTo>
                    <a:pt x="1" y="245"/>
                    <a:pt x="0" y="251"/>
                    <a:pt x="0" y="257"/>
                  </a:cubicBezTo>
                  <a:cubicBezTo>
                    <a:pt x="0" y="351"/>
                    <a:pt x="50" y="433"/>
                    <a:pt x="125" y="478"/>
                  </a:cubicBezTo>
                  <a:cubicBezTo>
                    <a:pt x="180" y="383"/>
                    <a:pt x="180" y="383"/>
                    <a:pt x="180" y="383"/>
                  </a:cubicBezTo>
                  <a:cubicBezTo>
                    <a:pt x="138" y="357"/>
                    <a:pt x="110" y="310"/>
                    <a:pt x="110" y="257"/>
                  </a:cubicBezTo>
                  <a:cubicBezTo>
                    <a:pt x="110" y="251"/>
                    <a:pt x="111" y="245"/>
                    <a:pt x="111" y="239"/>
                  </a:cubicBezTo>
                  <a:cubicBezTo>
                    <a:pt x="120" y="166"/>
                    <a:pt x="183" y="110"/>
                    <a:pt x="258" y="110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122" y="0"/>
                    <a:pt x="11" y="105"/>
                    <a:pt x="1" y="239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5887726" y="2077882"/>
              <a:ext cx="969963" cy="1798637"/>
            </a:xfrm>
            <a:custGeom>
              <a:avLst/>
              <a:gdLst>
                <a:gd name="T0" fmla="*/ 257 w 258"/>
                <a:gd name="T1" fmla="*/ 239 h 478"/>
                <a:gd name="T2" fmla="*/ 0 w 258"/>
                <a:gd name="T3" fmla="*/ 0 h 478"/>
                <a:gd name="T4" fmla="*/ 0 w 258"/>
                <a:gd name="T5" fmla="*/ 110 h 478"/>
                <a:gd name="T6" fmla="*/ 147 w 258"/>
                <a:gd name="T7" fmla="*/ 239 h 478"/>
                <a:gd name="T8" fmla="*/ 148 w 258"/>
                <a:gd name="T9" fmla="*/ 257 h 478"/>
                <a:gd name="T10" fmla="*/ 78 w 258"/>
                <a:gd name="T11" fmla="*/ 383 h 478"/>
                <a:gd name="T12" fmla="*/ 133 w 258"/>
                <a:gd name="T13" fmla="*/ 478 h 478"/>
                <a:gd name="T14" fmla="*/ 258 w 258"/>
                <a:gd name="T15" fmla="*/ 257 h 478"/>
                <a:gd name="T16" fmla="*/ 257 w 258"/>
                <a:gd name="T17" fmla="*/ 239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8" h="478">
                  <a:moveTo>
                    <a:pt x="257" y="239"/>
                  </a:moveTo>
                  <a:cubicBezTo>
                    <a:pt x="248" y="105"/>
                    <a:pt x="136" y="0"/>
                    <a:pt x="0" y="0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75" y="110"/>
                    <a:pt x="138" y="166"/>
                    <a:pt x="147" y="239"/>
                  </a:cubicBezTo>
                  <a:cubicBezTo>
                    <a:pt x="147" y="245"/>
                    <a:pt x="148" y="251"/>
                    <a:pt x="148" y="257"/>
                  </a:cubicBezTo>
                  <a:cubicBezTo>
                    <a:pt x="148" y="310"/>
                    <a:pt x="120" y="357"/>
                    <a:pt x="78" y="383"/>
                  </a:cubicBezTo>
                  <a:cubicBezTo>
                    <a:pt x="133" y="478"/>
                    <a:pt x="133" y="478"/>
                    <a:pt x="133" y="478"/>
                  </a:cubicBezTo>
                  <a:cubicBezTo>
                    <a:pt x="208" y="433"/>
                    <a:pt x="258" y="351"/>
                    <a:pt x="258" y="257"/>
                  </a:cubicBezTo>
                  <a:cubicBezTo>
                    <a:pt x="258" y="251"/>
                    <a:pt x="257" y="245"/>
                    <a:pt x="257" y="2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en-US" sz="2400" b="1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01</a:t>
              </a:r>
              <a:endParaRPr lang="en-US" sz="2400" b="1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5" name="Oval 14"/>
            <p:cNvSpPr/>
            <p:nvPr/>
          </p:nvSpPr>
          <p:spPr>
            <a:xfrm>
              <a:off x="5434272" y="2596950"/>
              <a:ext cx="906905" cy="90690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sp>
        <p:nvSpPr>
          <p:cNvPr id="16" name="Rectangle 15"/>
          <p:cNvSpPr/>
          <p:nvPr/>
        </p:nvSpPr>
        <p:spPr>
          <a:xfrm>
            <a:off x="7001357" y="1780123"/>
            <a:ext cx="2495360" cy="8556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Sample Text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17" name="Rectangle 16"/>
          <p:cNvSpPr/>
          <p:nvPr/>
        </p:nvSpPr>
        <p:spPr>
          <a:xfrm>
            <a:off x="7929719" y="4228877"/>
            <a:ext cx="2495360" cy="8556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Sample Text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18" name="Rectangle 17"/>
          <p:cNvSpPr/>
          <p:nvPr/>
        </p:nvSpPr>
        <p:spPr>
          <a:xfrm>
            <a:off x="1344238" y="3532304"/>
            <a:ext cx="2495360" cy="8556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Sample Text</a:t>
            </a:r>
          </a:p>
          <a:p>
            <a:pPr algn="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Cycle Infographic</a:t>
            </a:r>
          </a:p>
        </p:txBody>
      </p:sp>
    </p:spTree>
    <p:extLst>
      <p:ext uri="{BB962C8B-B14F-4D97-AF65-F5344CB8AC3E}">
        <p14:creationId xmlns:p14="http://schemas.microsoft.com/office/powerpoint/2010/main" val="3957387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 p14:presetBounceEnd="5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7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8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5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11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12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 p14:presetBounceEnd="5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15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16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2" decel="78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2" decel="78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decel="78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6" grpId="0"/>
          <p:bldP spid="17" grpId="0"/>
          <p:bldP spid="1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2" decel="78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2" decel="78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decel="78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6" grpId="0"/>
          <p:bldP spid="17" grpId="0"/>
          <p:bldP spid="18" grpId="0"/>
        </p:bldLst>
      </p:timing>
    </mc:Fallback>
  </mc:AlternateContent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3550795" y="3052425"/>
            <a:ext cx="2514600" cy="3122613"/>
          </a:xfrm>
          <a:custGeom>
            <a:avLst/>
            <a:gdLst>
              <a:gd name="T0" fmla="*/ 283 w 415"/>
              <a:gd name="T1" fmla="*/ 241 h 515"/>
              <a:gd name="T2" fmla="*/ 283 w 415"/>
              <a:gd name="T3" fmla="*/ 235 h 515"/>
              <a:gd name="T4" fmla="*/ 144 w 415"/>
              <a:gd name="T5" fmla="*/ 0 h 515"/>
              <a:gd name="T6" fmla="*/ 0 w 415"/>
              <a:gd name="T7" fmla="*/ 241 h 515"/>
              <a:gd name="T8" fmla="*/ 274 w 415"/>
              <a:gd name="T9" fmla="*/ 515 h 515"/>
              <a:gd name="T10" fmla="*/ 415 w 415"/>
              <a:gd name="T11" fmla="*/ 476 h 515"/>
              <a:gd name="T12" fmla="*/ 283 w 415"/>
              <a:gd name="T13" fmla="*/ 241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5" h="515">
                <a:moveTo>
                  <a:pt x="283" y="241"/>
                </a:moveTo>
                <a:cubicBezTo>
                  <a:pt x="283" y="239"/>
                  <a:pt x="283" y="237"/>
                  <a:pt x="283" y="235"/>
                </a:cubicBezTo>
                <a:cubicBezTo>
                  <a:pt x="201" y="189"/>
                  <a:pt x="145" y="101"/>
                  <a:pt x="144" y="0"/>
                </a:cubicBezTo>
                <a:cubicBezTo>
                  <a:pt x="59" y="46"/>
                  <a:pt x="0" y="137"/>
                  <a:pt x="0" y="241"/>
                </a:cubicBezTo>
                <a:cubicBezTo>
                  <a:pt x="0" y="392"/>
                  <a:pt x="123" y="515"/>
                  <a:pt x="274" y="515"/>
                </a:cubicBezTo>
                <a:cubicBezTo>
                  <a:pt x="325" y="515"/>
                  <a:pt x="374" y="500"/>
                  <a:pt x="415" y="476"/>
                </a:cubicBezTo>
                <a:cubicBezTo>
                  <a:pt x="336" y="428"/>
                  <a:pt x="283" y="341"/>
                  <a:pt x="283" y="24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4400" b="1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03</a:t>
            </a:r>
            <a:endParaRPr lang="en-US" sz="4400" b="1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8" name="Freeform 6"/>
          <p:cNvSpPr>
            <a:spLocks/>
          </p:cNvSpPr>
          <p:nvPr/>
        </p:nvSpPr>
        <p:spPr bwMode="auto">
          <a:xfrm>
            <a:off x="6057900" y="3069888"/>
            <a:ext cx="2516188" cy="3105150"/>
          </a:xfrm>
          <a:custGeom>
            <a:avLst/>
            <a:gdLst>
              <a:gd name="T0" fmla="*/ 277 w 415"/>
              <a:gd name="T1" fmla="*/ 0 h 512"/>
              <a:gd name="T2" fmla="*/ 132 w 415"/>
              <a:gd name="T3" fmla="*/ 235 h 512"/>
              <a:gd name="T4" fmla="*/ 132 w 415"/>
              <a:gd name="T5" fmla="*/ 238 h 512"/>
              <a:gd name="T6" fmla="*/ 0 w 415"/>
              <a:gd name="T7" fmla="*/ 473 h 512"/>
              <a:gd name="T8" fmla="*/ 141 w 415"/>
              <a:gd name="T9" fmla="*/ 512 h 512"/>
              <a:gd name="T10" fmla="*/ 415 w 415"/>
              <a:gd name="T11" fmla="*/ 238 h 512"/>
              <a:gd name="T12" fmla="*/ 277 w 415"/>
              <a:gd name="T13" fmla="*/ 0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5" h="512">
                <a:moveTo>
                  <a:pt x="277" y="0"/>
                </a:moveTo>
                <a:cubicBezTo>
                  <a:pt x="274" y="102"/>
                  <a:pt x="217" y="190"/>
                  <a:pt x="132" y="235"/>
                </a:cubicBezTo>
                <a:cubicBezTo>
                  <a:pt x="132" y="236"/>
                  <a:pt x="132" y="237"/>
                  <a:pt x="132" y="238"/>
                </a:cubicBezTo>
                <a:cubicBezTo>
                  <a:pt x="132" y="338"/>
                  <a:pt x="79" y="425"/>
                  <a:pt x="0" y="473"/>
                </a:cubicBezTo>
                <a:cubicBezTo>
                  <a:pt x="41" y="497"/>
                  <a:pt x="90" y="512"/>
                  <a:pt x="141" y="512"/>
                </a:cubicBezTo>
                <a:cubicBezTo>
                  <a:pt x="292" y="512"/>
                  <a:pt x="415" y="389"/>
                  <a:pt x="415" y="238"/>
                </a:cubicBezTo>
                <a:cubicBezTo>
                  <a:pt x="415" y="136"/>
                  <a:pt x="359" y="47"/>
                  <a:pt x="27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4400" b="1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02</a:t>
            </a:r>
            <a:endParaRPr lang="en-US" sz="4400" b="1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9" name="Freeform 7"/>
          <p:cNvSpPr>
            <a:spLocks/>
          </p:cNvSpPr>
          <p:nvPr/>
        </p:nvSpPr>
        <p:spPr bwMode="auto">
          <a:xfrm>
            <a:off x="5257800" y="4476413"/>
            <a:ext cx="1600200" cy="1462088"/>
          </a:xfrm>
          <a:custGeom>
            <a:avLst/>
            <a:gdLst>
              <a:gd name="T0" fmla="*/ 264 w 264"/>
              <a:gd name="T1" fmla="*/ 6 h 241"/>
              <a:gd name="T2" fmla="*/ 264 w 264"/>
              <a:gd name="T3" fmla="*/ 3 h 241"/>
              <a:gd name="T4" fmla="*/ 135 w 264"/>
              <a:gd name="T5" fmla="*/ 36 h 241"/>
              <a:gd name="T6" fmla="*/ 0 w 264"/>
              <a:gd name="T7" fmla="*/ 0 h 241"/>
              <a:gd name="T8" fmla="*/ 0 w 264"/>
              <a:gd name="T9" fmla="*/ 6 h 241"/>
              <a:gd name="T10" fmla="*/ 132 w 264"/>
              <a:gd name="T11" fmla="*/ 241 h 241"/>
              <a:gd name="T12" fmla="*/ 264 w 264"/>
              <a:gd name="T13" fmla="*/ 6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4" h="241">
                <a:moveTo>
                  <a:pt x="264" y="6"/>
                </a:moveTo>
                <a:cubicBezTo>
                  <a:pt x="264" y="5"/>
                  <a:pt x="264" y="4"/>
                  <a:pt x="264" y="3"/>
                </a:cubicBezTo>
                <a:cubicBezTo>
                  <a:pt x="226" y="24"/>
                  <a:pt x="182" y="36"/>
                  <a:pt x="135" y="36"/>
                </a:cubicBezTo>
                <a:cubicBezTo>
                  <a:pt x="86" y="36"/>
                  <a:pt x="40" y="23"/>
                  <a:pt x="0" y="0"/>
                </a:cubicBezTo>
                <a:cubicBezTo>
                  <a:pt x="0" y="2"/>
                  <a:pt x="0" y="4"/>
                  <a:pt x="0" y="6"/>
                </a:cubicBezTo>
                <a:cubicBezTo>
                  <a:pt x="0" y="106"/>
                  <a:pt x="53" y="193"/>
                  <a:pt x="132" y="241"/>
                </a:cubicBezTo>
                <a:cubicBezTo>
                  <a:pt x="211" y="193"/>
                  <a:pt x="264" y="106"/>
                  <a:pt x="264" y="6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10" name="Freeform 8"/>
          <p:cNvSpPr>
            <a:spLocks/>
          </p:cNvSpPr>
          <p:nvPr/>
        </p:nvSpPr>
        <p:spPr bwMode="auto">
          <a:xfrm>
            <a:off x="4416425" y="1379200"/>
            <a:ext cx="3321050" cy="1716088"/>
          </a:xfrm>
          <a:custGeom>
            <a:avLst/>
            <a:gdLst>
              <a:gd name="T0" fmla="*/ 271 w 548"/>
              <a:gd name="T1" fmla="*/ 283 h 283"/>
              <a:gd name="T2" fmla="*/ 412 w 548"/>
              <a:gd name="T3" fmla="*/ 244 h 283"/>
              <a:gd name="T4" fmla="*/ 548 w 548"/>
              <a:gd name="T5" fmla="*/ 279 h 283"/>
              <a:gd name="T6" fmla="*/ 548 w 548"/>
              <a:gd name="T7" fmla="*/ 273 h 283"/>
              <a:gd name="T8" fmla="*/ 274 w 548"/>
              <a:gd name="T9" fmla="*/ 0 h 283"/>
              <a:gd name="T10" fmla="*/ 0 w 548"/>
              <a:gd name="T11" fmla="*/ 273 h 283"/>
              <a:gd name="T12" fmla="*/ 0 w 548"/>
              <a:gd name="T13" fmla="*/ 276 h 283"/>
              <a:gd name="T14" fmla="*/ 130 w 548"/>
              <a:gd name="T15" fmla="*/ 244 h 283"/>
              <a:gd name="T16" fmla="*/ 271 w 548"/>
              <a:gd name="T17" fmla="*/ 283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48" h="283">
                <a:moveTo>
                  <a:pt x="271" y="283"/>
                </a:moveTo>
                <a:cubicBezTo>
                  <a:pt x="312" y="258"/>
                  <a:pt x="361" y="244"/>
                  <a:pt x="412" y="244"/>
                </a:cubicBezTo>
                <a:cubicBezTo>
                  <a:pt x="461" y="244"/>
                  <a:pt x="508" y="257"/>
                  <a:pt x="548" y="279"/>
                </a:cubicBezTo>
                <a:cubicBezTo>
                  <a:pt x="548" y="277"/>
                  <a:pt x="548" y="275"/>
                  <a:pt x="548" y="273"/>
                </a:cubicBezTo>
                <a:cubicBezTo>
                  <a:pt x="548" y="122"/>
                  <a:pt x="425" y="0"/>
                  <a:pt x="274" y="0"/>
                </a:cubicBezTo>
                <a:cubicBezTo>
                  <a:pt x="123" y="0"/>
                  <a:pt x="0" y="122"/>
                  <a:pt x="0" y="273"/>
                </a:cubicBezTo>
                <a:cubicBezTo>
                  <a:pt x="0" y="274"/>
                  <a:pt x="0" y="275"/>
                  <a:pt x="0" y="276"/>
                </a:cubicBezTo>
                <a:cubicBezTo>
                  <a:pt x="39" y="255"/>
                  <a:pt x="83" y="244"/>
                  <a:pt x="130" y="244"/>
                </a:cubicBezTo>
                <a:cubicBezTo>
                  <a:pt x="181" y="244"/>
                  <a:pt x="230" y="258"/>
                  <a:pt x="271" y="28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4400" b="1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01</a:t>
            </a:r>
            <a:endParaRPr lang="en-US" sz="4400" b="1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1" name="Freeform 9"/>
          <p:cNvSpPr>
            <a:spLocks/>
          </p:cNvSpPr>
          <p:nvPr/>
        </p:nvSpPr>
        <p:spPr bwMode="auto">
          <a:xfrm>
            <a:off x="4416425" y="2858750"/>
            <a:ext cx="1641475" cy="1617663"/>
          </a:xfrm>
          <a:custGeom>
            <a:avLst/>
            <a:gdLst>
              <a:gd name="T0" fmla="*/ 139 w 271"/>
              <a:gd name="T1" fmla="*/ 267 h 267"/>
              <a:gd name="T2" fmla="*/ 271 w 271"/>
              <a:gd name="T3" fmla="*/ 39 h 267"/>
              <a:gd name="T4" fmla="*/ 130 w 271"/>
              <a:gd name="T5" fmla="*/ 0 h 267"/>
              <a:gd name="T6" fmla="*/ 0 w 271"/>
              <a:gd name="T7" fmla="*/ 32 h 267"/>
              <a:gd name="T8" fmla="*/ 139 w 271"/>
              <a:gd name="T9" fmla="*/ 267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1" h="267">
                <a:moveTo>
                  <a:pt x="139" y="267"/>
                </a:moveTo>
                <a:cubicBezTo>
                  <a:pt x="141" y="170"/>
                  <a:pt x="193" y="86"/>
                  <a:pt x="271" y="39"/>
                </a:cubicBezTo>
                <a:cubicBezTo>
                  <a:pt x="230" y="14"/>
                  <a:pt x="181" y="0"/>
                  <a:pt x="130" y="0"/>
                </a:cubicBezTo>
                <a:cubicBezTo>
                  <a:pt x="83" y="0"/>
                  <a:pt x="39" y="11"/>
                  <a:pt x="0" y="32"/>
                </a:cubicBezTo>
                <a:cubicBezTo>
                  <a:pt x="1" y="133"/>
                  <a:pt x="57" y="221"/>
                  <a:pt x="139" y="267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12" name="Freeform 10"/>
          <p:cNvSpPr>
            <a:spLocks/>
          </p:cNvSpPr>
          <p:nvPr/>
        </p:nvSpPr>
        <p:spPr bwMode="auto">
          <a:xfrm>
            <a:off x="6057900" y="2858750"/>
            <a:ext cx="1679575" cy="1636713"/>
          </a:xfrm>
          <a:custGeom>
            <a:avLst/>
            <a:gdLst>
              <a:gd name="T0" fmla="*/ 0 w 277"/>
              <a:gd name="T1" fmla="*/ 39 h 270"/>
              <a:gd name="T2" fmla="*/ 132 w 277"/>
              <a:gd name="T3" fmla="*/ 270 h 270"/>
              <a:gd name="T4" fmla="*/ 277 w 277"/>
              <a:gd name="T5" fmla="*/ 35 h 270"/>
              <a:gd name="T6" fmla="*/ 141 w 277"/>
              <a:gd name="T7" fmla="*/ 0 h 270"/>
              <a:gd name="T8" fmla="*/ 0 w 277"/>
              <a:gd name="T9" fmla="*/ 39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7" h="270">
                <a:moveTo>
                  <a:pt x="0" y="39"/>
                </a:moveTo>
                <a:cubicBezTo>
                  <a:pt x="79" y="86"/>
                  <a:pt x="131" y="172"/>
                  <a:pt x="132" y="270"/>
                </a:cubicBezTo>
                <a:cubicBezTo>
                  <a:pt x="217" y="225"/>
                  <a:pt x="274" y="137"/>
                  <a:pt x="277" y="35"/>
                </a:cubicBezTo>
                <a:cubicBezTo>
                  <a:pt x="237" y="13"/>
                  <a:pt x="190" y="0"/>
                  <a:pt x="141" y="0"/>
                </a:cubicBezTo>
                <a:cubicBezTo>
                  <a:pt x="90" y="0"/>
                  <a:pt x="41" y="14"/>
                  <a:pt x="0" y="39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7810826" y="1780123"/>
            <a:ext cx="2495360" cy="8556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Sample Text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14" name="Rectangle 13"/>
          <p:cNvSpPr/>
          <p:nvPr/>
        </p:nvSpPr>
        <p:spPr>
          <a:xfrm>
            <a:off x="8777691" y="4476413"/>
            <a:ext cx="2495360" cy="8556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Sample Text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15" name="Rectangle 14"/>
          <p:cNvSpPr/>
          <p:nvPr/>
        </p:nvSpPr>
        <p:spPr>
          <a:xfrm>
            <a:off x="953634" y="4476413"/>
            <a:ext cx="2495360" cy="8556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Sample Text</a:t>
            </a:r>
          </a:p>
          <a:p>
            <a:pPr algn="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Cycle Infographic</a:t>
            </a:r>
          </a:p>
        </p:txBody>
      </p:sp>
    </p:spTree>
    <p:extLst>
      <p:ext uri="{BB962C8B-B14F-4D97-AF65-F5344CB8AC3E}">
        <p14:creationId xmlns:p14="http://schemas.microsoft.com/office/powerpoint/2010/main" val="8834013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2" fill="hold" grpId="0" nodeType="withEffect" p14:presetBounceEnd="5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9" fill="hold" grpId="0" nodeType="withEffect" p14:presetBounceEnd="58000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11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12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5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15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16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3" fill="hold" grpId="0" nodeType="withEffect" p14:presetBounceEnd="58000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19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20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6" fill="hold" grpId="0" nodeType="withEffect" p14:presetBounceEnd="58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23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24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58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27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28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2" decel="78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2" decel="78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8" decel="78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/>
          <p:bldP spid="14" grpId="0"/>
          <p:bldP spid="1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9" fill="hold" grpId="0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3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6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2" decel="78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2" decel="78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8" decel="78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/>
          <p:bldP spid="14" grpId="0"/>
          <p:bldP spid="15" grpId="0"/>
        </p:bldLst>
      </p:timing>
    </mc:Fallback>
  </mc:AlternateContent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 10"/>
          <p:cNvSpPr>
            <a:spLocks noEditPoints="1"/>
          </p:cNvSpPr>
          <p:nvPr/>
        </p:nvSpPr>
        <p:spPr bwMode="auto">
          <a:xfrm>
            <a:off x="5378451" y="2773363"/>
            <a:ext cx="1500188" cy="1427163"/>
          </a:xfrm>
          <a:custGeom>
            <a:avLst/>
            <a:gdLst>
              <a:gd name="T0" fmla="*/ 379 w 399"/>
              <a:gd name="T1" fmla="*/ 124 h 379"/>
              <a:gd name="T2" fmla="*/ 222 w 399"/>
              <a:gd name="T3" fmla="*/ 10 h 379"/>
              <a:gd name="T4" fmla="*/ 176 w 399"/>
              <a:gd name="T5" fmla="*/ 10 h 379"/>
              <a:gd name="T6" fmla="*/ 19 w 399"/>
              <a:gd name="T7" fmla="*/ 124 h 379"/>
              <a:gd name="T8" fmla="*/ 5 w 399"/>
              <a:gd name="T9" fmla="*/ 168 h 379"/>
              <a:gd name="T10" fmla="*/ 65 w 399"/>
              <a:gd name="T11" fmla="*/ 353 h 379"/>
              <a:gd name="T12" fmla="*/ 102 w 399"/>
              <a:gd name="T13" fmla="*/ 379 h 379"/>
              <a:gd name="T14" fmla="*/ 296 w 399"/>
              <a:gd name="T15" fmla="*/ 379 h 379"/>
              <a:gd name="T16" fmla="*/ 333 w 399"/>
              <a:gd name="T17" fmla="*/ 353 h 379"/>
              <a:gd name="T18" fmla="*/ 393 w 399"/>
              <a:gd name="T19" fmla="*/ 168 h 379"/>
              <a:gd name="T20" fmla="*/ 379 w 399"/>
              <a:gd name="T21" fmla="*/ 124 h 379"/>
              <a:gd name="T22" fmla="*/ 334 w 399"/>
              <a:gd name="T23" fmla="*/ 175 h 379"/>
              <a:gd name="T24" fmla="*/ 293 w 399"/>
              <a:gd name="T25" fmla="*/ 304 h 379"/>
              <a:gd name="T26" fmla="*/ 267 w 399"/>
              <a:gd name="T27" fmla="*/ 322 h 379"/>
              <a:gd name="T28" fmla="*/ 131 w 399"/>
              <a:gd name="T29" fmla="*/ 322 h 379"/>
              <a:gd name="T30" fmla="*/ 106 w 399"/>
              <a:gd name="T31" fmla="*/ 304 h 379"/>
              <a:gd name="T32" fmla="*/ 64 w 399"/>
              <a:gd name="T33" fmla="*/ 175 h 379"/>
              <a:gd name="T34" fmla="*/ 73 w 399"/>
              <a:gd name="T35" fmla="*/ 144 h 379"/>
              <a:gd name="T36" fmla="*/ 183 w 399"/>
              <a:gd name="T37" fmla="*/ 65 h 379"/>
              <a:gd name="T38" fmla="*/ 215 w 399"/>
              <a:gd name="T39" fmla="*/ 65 h 379"/>
              <a:gd name="T40" fmla="*/ 325 w 399"/>
              <a:gd name="T41" fmla="*/ 144 h 379"/>
              <a:gd name="T42" fmla="*/ 334 w 399"/>
              <a:gd name="T43" fmla="*/ 175 h 3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99" h="379">
                <a:moveTo>
                  <a:pt x="379" y="124"/>
                </a:moveTo>
                <a:cubicBezTo>
                  <a:pt x="222" y="10"/>
                  <a:pt x="222" y="10"/>
                  <a:pt x="222" y="10"/>
                </a:cubicBezTo>
                <a:cubicBezTo>
                  <a:pt x="208" y="0"/>
                  <a:pt x="190" y="0"/>
                  <a:pt x="176" y="10"/>
                </a:cubicBezTo>
                <a:cubicBezTo>
                  <a:pt x="19" y="124"/>
                  <a:pt x="19" y="124"/>
                  <a:pt x="19" y="124"/>
                </a:cubicBezTo>
                <a:cubicBezTo>
                  <a:pt x="5" y="134"/>
                  <a:pt x="0" y="152"/>
                  <a:pt x="5" y="168"/>
                </a:cubicBezTo>
                <a:cubicBezTo>
                  <a:pt x="65" y="353"/>
                  <a:pt x="65" y="353"/>
                  <a:pt x="65" y="353"/>
                </a:cubicBezTo>
                <a:cubicBezTo>
                  <a:pt x="70" y="369"/>
                  <a:pt x="85" y="379"/>
                  <a:pt x="102" y="379"/>
                </a:cubicBezTo>
                <a:cubicBezTo>
                  <a:pt x="296" y="379"/>
                  <a:pt x="296" y="379"/>
                  <a:pt x="296" y="379"/>
                </a:cubicBezTo>
                <a:cubicBezTo>
                  <a:pt x="313" y="379"/>
                  <a:pt x="328" y="369"/>
                  <a:pt x="333" y="353"/>
                </a:cubicBezTo>
                <a:cubicBezTo>
                  <a:pt x="393" y="168"/>
                  <a:pt x="393" y="168"/>
                  <a:pt x="393" y="168"/>
                </a:cubicBezTo>
                <a:cubicBezTo>
                  <a:pt x="399" y="152"/>
                  <a:pt x="393" y="134"/>
                  <a:pt x="379" y="124"/>
                </a:cubicBezTo>
                <a:close/>
                <a:moveTo>
                  <a:pt x="334" y="175"/>
                </a:moveTo>
                <a:cubicBezTo>
                  <a:pt x="293" y="304"/>
                  <a:pt x="293" y="304"/>
                  <a:pt x="293" y="304"/>
                </a:cubicBezTo>
                <a:cubicBezTo>
                  <a:pt x="289" y="315"/>
                  <a:pt x="279" y="322"/>
                  <a:pt x="267" y="322"/>
                </a:cubicBezTo>
                <a:cubicBezTo>
                  <a:pt x="131" y="322"/>
                  <a:pt x="131" y="322"/>
                  <a:pt x="131" y="322"/>
                </a:cubicBezTo>
                <a:cubicBezTo>
                  <a:pt x="120" y="322"/>
                  <a:pt x="109" y="315"/>
                  <a:pt x="106" y="304"/>
                </a:cubicBezTo>
                <a:cubicBezTo>
                  <a:pt x="64" y="175"/>
                  <a:pt x="64" y="175"/>
                  <a:pt x="64" y="175"/>
                </a:cubicBezTo>
                <a:cubicBezTo>
                  <a:pt x="60" y="163"/>
                  <a:pt x="64" y="151"/>
                  <a:pt x="73" y="144"/>
                </a:cubicBezTo>
                <a:cubicBezTo>
                  <a:pt x="183" y="65"/>
                  <a:pt x="183" y="65"/>
                  <a:pt x="183" y="65"/>
                </a:cubicBezTo>
                <a:cubicBezTo>
                  <a:pt x="193" y="58"/>
                  <a:pt x="205" y="58"/>
                  <a:pt x="215" y="65"/>
                </a:cubicBezTo>
                <a:cubicBezTo>
                  <a:pt x="325" y="144"/>
                  <a:pt x="325" y="144"/>
                  <a:pt x="325" y="144"/>
                </a:cubicBezTo>
                <a:cubicBezTo>
                  <a:pt x="334" y="151"/>
                  <a:pt x="338" y="163"/>
                  <a:pt x="334" y="17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grpSp>
        <p:nvGrpSpPr>
          <p:cNvPr id="24" name="Group 23"/>
          <p:cNvGrpSpPr/>
          <p:nvPr/>
        </p:nvGrpSpPr>
        <p:grpSpPr>
          <a:xfrm>
            <a:off x="4452938" y="1709738"/>
            <a:ext cx="3346450" cy="3435351"/>
            <a:chOff x="4452938" y="1709738"/>
            <a:chExt cx="3346450" cy="3435351"/>
          </a:xfrm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5392738" y="1709738"/>
              <a:ext cx="1466850" cy="1219200"/>
            </a:xfrm>
            <a:custGeom>
              <a:avLst/>
              <a:gdLst>
                <a:gd name="T0" fmla="*/ 101 w 390"/>
                <a:gd name="T1" fmla="*/ 286 h 324"/>
                <a:gd name="T2" fmla="*/ 102 w 390"/>
                <a:gd name="T3" fmla="*/ 285 h 324"/>
                <a:gd name="T4" fmla="*/ 65 w 390"/>
                <a:gd name="T5" fmla="*/ 195 h 324"/>
                <a:gd name="T6" fmla="*/ 195 w 390"/>
                <a:gd name="T7" fmla="*/ 65 h 324"/>
                <a:gd name="T8" fmla="*/ 325 w 390"/>
                <a:gd name="T9" fmla="*/ 195 h 324"/>
                <a:gd name="T10" fmla="*/ 288 w 390"/>
                <a:gd name="T11" fmla="*/ 285 h 324"/>
                <a:gd name="T12" fmla="*/ 342 w 390"/>
                <a:gd name="T13" fmla="*/ 324 h 324"/>
                <a:gd name="T14" fmla="*/ 389 w 390"/>
                <a:gd name="T15" fmla="*/ 217 h 324"/>
                <a:gd name="T16" fmla="*/ 390 w 390"/>
                <a:gd name="T17" fmla="*/ 195 h 324"/>
                <a:gd name="T18" fmla="*/ 195 w 390"/>
                <a:gd name="T19" fmla="*/ 0 h 324"/>
                <a:gd name="T20" fmla="*/ 0 w 390"/>
                <a:gd name="T21" fmla="*/ 195 h 324"/>
                <a:gd name="T22" fmla="*/ 1 w 390"/>
                <a:gd name="T23" fmla="*/ 217 h 324"/>
                <a:gd name="T24" fmla="*/ 101 w 390"/>
                <a:gd name="T25" fmla="*/ 286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0" h="324">
                  <a:moveTo>
                    <a:pt x="101" y="286"/>
                  </a:moveTo>
                  <a:cubicBezTo>
                    <a:pt x="102" y="285"/>
                    <a:pt x="102" y="285"/>
                    <a:pt x="102" y="285"/>
                  </a:cubicBezTo>
                  <a:cubicBezTo>
                    <a:pt x="79" y="262"/>
                    <a:pt x="65" y="230"/>
                    <a:pt x="65" y="195"/>
                  </a:cubicBezTo>
                  <a:cubicBezTo>
                    <a:pt x="65" y="123"/>
                    <a:pt x="123" y="65"/>
                    <a:pt x="195" y="65"/>
                  </a:cubicBezTo>
                  <a:cubicBezTo>
                    <a:pt x="267" y="65"/>
                    <a:pt x="325" y="123"/>
                    <a:pt x="325" y="195"/>
                  </a:cubicBezTo>
                  <a:cubicBezTo>
                    <a:pt x="325" y="230"/>
                    <a:pt x="311" y="262"/>
                    <a:pt x="288" y="285"/>
                  </a:cubicBezTo>
                  <a:cubicBezTo>
                    <a:pt x="342" y="324"/>
                    <a:pt x="342" y="324"/>
                    <a:pt x="342" y="324"/>
                  </a:cubicBezTo>
                  <a:cubicBezTo>
                    <a:pt x="368" y="295"/>
                    <a:pt x="385" y="258"/>
                    <a:pt x="389" y="217"/>
                  </a:cubicBezTo>
                  <a:cubicBezTo>
                    <a:pt x="390" y="210"/>
                    <a:pt x="390" y="202"/>
                    <a:pt x="390" y="195"/>
                  </a:cubicBezTo>
                  <a:cubicBezTo>
                    <a:pt x="390" y="87"/>
                    <a:pt x="303" y="0"/>
                    <a:pt x="195" y="0"/>
                  </a:cubicBezTo>
                  <a:cubicBezTo>
                    <a:pt x="87" y="0"/>
                    <a:pt x="0" y="87"/>
                    <a:pt x="0" y="195"/>
                  </a:cubicBezTo>
                  <a:cubicBezTo>
                    <a:pt x="0" y="202"/>
                    <a:pt x="0" y="210"/>
                    <a:pt x="1" y="217"/>
                  </a:cubicBezTo>
                  <a:cubicBezTo>
                    <a:pt x="41" y="229"/>
                    <a:pt x="76" y="253"/>
                    <a:pt x="101" y="2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4452938" y="2495551"/>
              <a:ext cx="1319213" cy="1433513"/>
            </a:xfrm>
            <a:custGeom>
              <a:avLst/>
              <a:gdLst>
                <a:gd name="T0" fmla="*/ 221 w 351"/>
                <a:gd name="T1" fmla="*/ 323 h 381"/>
                <a:gd name="T2" fmla="*/ 220 w 351"/>
                <a:gd name="T3" fmla="*/ 323 h 381"/>
                <a:gd name="T4" fmla="*/ 196 w 351"/>
                <a:gd name="T5" fmla="*/ 325 h 381"/>
                <a:gd name="T6" fmla="*/ 66 w 351"/>
                <a:gd name="T7" fmla="*/ 195 h 381"/>
                <a:gd name="T8" fmla="*/ 196 w 351"/>
                <a:gd name="T9" fmla="*/ 65 h 381"/>
                <a:gd name="T10" fmla="*/ 298 w 351"/>
                <a:gd name="T11" fmla="*/ 115 h 381"/>
                <a:gd name="T12" fmla="*/ 351 w 351"/>
                <a:gd name="T13" fmla="*/ 77 h 381"/>
                <a:gd name="T14" fmla="*/ 251 w 351"/>
                <a:gd name="T15" fmla="*/ 8 h 381"/>
                <a:gd name="T16" fmla="*/ 196 w 351"/>
                <a:gd name="T17" fmla="*/ 0 h 381"/>
                <a:gd name="T18" fmla="*/ 0 w 351"/>
                <a:gd name="T19" fmla="*/ 195 h 381"/>
                <a:gd name="T20" fmla="*/ 134 w 351"/>
                <a:gd name="T21" fmla="*/ 381 h 381"/>
                <a:gd name="T22" fmla="*/ 221 w 351"/>
                <a:gd name="T23" fmla="*/ 323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1" h="381">
                  <a:moveTo>
                    <a:pt x="221" y="323"/>
                  </a:moveTo>
                  <a:cubicBezTo>
                    <a:pt x="220" y="323"/>
                    <a:pt x="220" y="323"/>
                    <a:pt x="220" y="323"/>
                  </a:cubicBezTo>
                  <a:cubicBezTo>
                    <a:pt x="212" y="324"/>
                    <a:pt x="204" y="325"/>
                    <a:pt x="196" y="325"/>
                  </a:cubicBezTo>
                  <a:cubicBezTo>
                    <a:pt x="124" y="325"/>
                    <a:pt x="66" y="267"/>
                    <a:pt x="66" y="195"/>
                  </a:cubicBezTo>
                  <a:cubicBezTo>
                    <a:pt x="66" y="123"/>
                    <a:pt x="124" y="65"/>
                    <a:pt x="196" y="65"/>
                  </a:cubicBezTo>
                  <a:cubicBezTo>
                    <a:pt x="237" y="65"/>
                    <a:pt x="274" y="85"/>
                    <a:pt x="298" y="115"/>
                  </a:cubicBezTo>
                  <a:cubicBezTo>
                    <a:pt x="351" y="77"/>
                    <a:pt x="351" y="77"/>
                    <a:pt x="351" y="77"/>
                  </a:cubicBezTo>
                  <a:cubicBezTo>
                    <a:pt x="326" y="44"/>
                    <a:pt x="291" y="20"/>
                    <a:pt x="251" y="8"/>
                  </a:cubicBezTo>
                  <a:cubicBezTo>
                    <a:pt x="233" y="3"/>
                    <a:pt x="215" y="0"/>
                    <a:pt x="196" y="0"/>
                  </a:cubicBezTo>
                  <a:cubicBezTo>
                    <a:pt x="88" y="0"/>
                    <a:pt x="0" y="87"/>
                    <a:pt x="0" y="195"/>
                  </a:cubicBezTo>
                  <a:cubicBezTo>
                    <a:pt x="0" y="282"/>
                    <a:pt x="56" y="355"/>
                    <a:pt x="134" y="381"/>
                  </a:cubicBezTo>
                  <a:cubicBezTo>
                    <a:pt x="157" y="354"/>
                    <a:pt x="187" y="334"/>
                    <a:pt x="221" y="32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4775201" y="3711576"/>
              <a:ext cx="1347788" cy="1433513"/>
            </a:xfrm>
            <a:custGeom>
              <a:avLst/>
              <a:gdLst>
                <a:gd name="T0" fmla="*/ 325 w 358"/>
                <a:gd name="T1" fmla="*/ 188 h 381"/>
                <a:gd name="T2" fmla="*/ 195 w 358"/>
                <a:gd name="T3" fmla="*/ 316 h 381"/>
                <a:gd name="T4" fmla="*/ 65 w 358"/>
                <a:gd name="T5" fmla="*/ 186 h 381"/>
                <a:gd name="T6" fmla="*/ 155 w 358"/>
                <a:gd name="T7" fmla="*/ 62 h 381"/>
                <a:gd name="T8" fmla="*/ 135 w 358"/>
                <a:gd name="T9" fmla="*/ 0 h 381"/>
                <a:gd name="T10" fmla="*/ 48 w 358"/>
                <a:gd name="T11" fmla="*/ 58 h 381"/>
                <a:gd name="T12" fmla="*/ 0 w 358"/>
                <a:gd name="T13" fmla="*/ 186 h 381"/>
                <a:gd name="T14" fmla="*/ 195 w 358"/>
                <a:gd name="T15" fmla="*/ 381 h 381"/>
                <a:gd name="T16" fmla="*/ 358 w 358"/>
                <a:gd name="T17" fmla="*/ 294 h 381"/>
                <a:gd name="T18" fmla="*/ 326 w 358"/>
                <a:gd name="T19" fmla="*/ 188 h 381"/>
                <a:gd name="T20" fmla="*/ 325 w 358"/>
                <a:gd name="T21" fmla="*/ 188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8" h="381">
                  <a:moveTo>
                    <a:pt x="325" y="188"/>
                  </a:moveTo>
                  <a:cubicBezTo>
                    <a:pt x="324" y="259"/>
                    <a:pt x="266" y="316"/>
                    <a:pt x="195" y="316"/>
                  </a:cubicBezTo>
                  <a:cubicBezTo>
                    <a:pt x="124" y="316"/>
                    <a:pt x="65" y="258"/>
                    <a:pt x="65" y="186"/>
                  </a:cubicBezTo>
                  <a:cubicBezTo>
                    <a:pt x="65" y="128"/>
                    <a:pt x="103" y="79"/>
                    <a:pt x="155" y="62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01" y="11"/>
                    <a:pt x="71" y="31"/>
                    <a:pt x="48" y="58"/>
                  </a:cubicBezTo>
                  <a:cubicBezTo>
                    <a:pt x="18" y="92"/>
                    <a:pt x="0" y="137"/>
                    <a:pt x="0" y="186"/>
                  </a:cubicBezTo>
                  <a:cubicBezTo>
                    <a:pt x="0" y="294"/>
                    <a:pt x="87" y="381"/>
                    <a:pt x="195" y="381"/>
                  </a:cubicBezTo>
                  <a:cubicBezTo>
                    <a:pt x="264" y="381"/>
                    <a:pt x="323" y="347"/>
                    <a:pt x="358" y="294"/>
                  </a:cubicBezTo>
                  <a:cubicBezTo>
                    <a:pt x="338" y="263"/>
                    <a:pt x="327" y="227"/>
                    <a:pt x="326" y="188"/>
                  </a:cubicBezTo>
                  <a:lnTo>
                    <a:pt x="325" y="188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6002338" y="3929063"/>
              <a:ext cx="1470025" cy="1216025"/>
            </a:xfrm>
            <a:custGeom>
              <a:avLst/>
              <a:gdLst>
                <a:gd name="T0" fmla="*/ 237 w 391"/>
                <a:gd name="T1" fmla="*/ 4 h 323"/>
                <a:gd name="T2" fmla="*/ 237 w 391"/>
                <a:gd name="T3" fmla="*/ 5 h 323"/>
                <a:gd name="T4" fmla="*/ 326 w 391"/>
                <a:gd name="T5" fmla="*/ 128 h 323"/>
                <a:gd name="T6" fmla="*/ 195 w 391"/>
                <a:gd name="T7" fmla="*/ 258 h 323"/>
                <a:gd name="T8" fmla="*/ 66 w 391"/>
                <a:gd name="T9" fmla="*/ 130 h 323"/>
                <a:gd name="T10" fmla="*/ 0 w 391"/>
                <a:gd name="T11" fmla="*/ 130 h 323"/>
                <a:gd name="T12" fmla="*/ 32 w 391"/>
                <a:gd name="T13" fmla="*/ 236 h 323"/>
                <a:gd name="T14" fmla="*/ 195 w 391"/>
                <a:gd name="T15" fmla="*/ 323 h 323"/>
                <a:gd name="T16" fmla="*/ 391 w 391"/>
                <a:gd name="T17" fmla="*/ 128 h 323"/>
                <a:gd name="T18" fmla="*/ 343 w 391"/>
                <a:gd name="T19" fmla="*/ 0 h 323"/>
                <a:gd name="T20" fmla="*/ 282 w 391"/>
                <a:gd name="T21" fmla="*/ 10 h 323"/>
                <a:gd name="T22" fmla="*/ 237 w 391"/>
                <a:gd name="T23" fmla="*/ 4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1" h="323">
                  <a:moveTo>
                    <a:pt x="237" y="4"/>
                  </a:moveTo>
                  <a:cubicBezTo>
                    <a:pt x="237" y="5"/>
                    <a:pt x="237" y="5"/>
                    <a:pt x="237" y="5"/>
                  </a:cubicBezTo>
                  <a:cubicBezTo>
                    <a:pt x="288" y="22"/>
                    <a:pt x="326" y="71"/>
                    <a:pt x="326" y="128"/>
                  </a:cubicBezTo>
                  <a:cubicBezTo>
                    <a:pt x="326" y="200"/>
                    <a:pt x="267" y="258"/>
                    <a:pt x="195" y="258"/>
                  </a:cubicBezTo>
                  <a:cubicBezTo>
                    <a:pt x="124" y="258"/>
                    <a:pt x="67" y="201"/>
                    <a:pt x="66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1" y="169"/>
                    <a:pt x="12" y="205"/>
                    <a:pt x="32" y="236"/>
                  </a:cubicBezTo>
                  <a:cubicBezTo>
                    <a:pt x="67" y="289"/>
                    <a:pt x="127" y="323"/>
                    <a:pt x="195" y="323"/>
                  </a:cubicBezTo>
                  <a:cubicBezTo>
                    <a:pt x="303" y="323"/>
                    <a:pt x="391" y="236"/>
                    <a:pt x="391" y="128"/>
                  </a:cubicBezTo>
                  <a:cubicBezTo>
                    <a:pt x="391" y="79"/>
                    <a:pt x="373" y="34"/>
                    <a:pt x="343" y="0"/>
                  </a:cubicBezTo>
                  <a:cubicBezTo>
                    <a:pt x="324" y="6"/>
                    <a:pt x="304" y="10"/>
                    <a:pt x="282" y="10"/>
                  </a:cubicBezTo>
                  <a:cubicBezTo>
                    <a:pt x="267" y="10"/>
                    <a:pt x="252" y="8"/>
                    <a:pt x="237" y="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6678613" y="2495551"/>
              <a:ext cx="1120775" cy="1471613"/>
            </a:xfrm>
            <a:custGeom>
              <a:avLst/>
              <a:gdLst>
                <a:gd name="T0" fmla="*/ 298 w 298"/>
                <a:gd name="T1" fmla="*/ 195 h 391"/>
                <a:gd name="T2" fmla="*/ 102 w 298"/>
                <a:gd name="T3" fmla="*/ 0 h 391"/>
                <a:gd name="T4" fmla="*/ 47 w 298"/>
                <a:gd name="T5" fmla="*/ 8 h 391"/>
                <a:gd name="T6" fmla="*/ 0 w 298"/>
                <a:gd name="T7" fmla="*/ 115 h 391"/>
                <a:gd name="T8" fmla="*/ 0 w 298"/>
                <a:gd name="T9" fmla="*/ 115 h 391"/>
                <a:gd name="T10" fmla="*/ 102 w 298"/>
                <a:gd name="T11" fmla="*/ 65 h 391"/>
                <a:gd name="T12" fmla="*/ 233 w 298"/>
                <a:gd name="T13" fmla="*/ 195 h 391"/>
                <a:gd name="T14" fmla="*/ 102 w 298"/>
                <a:gd name="T15" fmla="*/ 325 h 391"/>
                <a:gd name="T16" fmla="*/ 78 w 298"/>
                <a:gd name="T17" fmla="*/ 323 h 391"/>
                <a:gd name="T18" fmla="*/ 57 w 298"/>
                <a:gd name="T19" fmla="*/ 385 h 391"/>
                <a:gd name="T20" fmla="*/ 102 w 298"/>
                <a:gd name="T21" fmla="*/ 391 h 391"/>
                <a:gd name="T22" fmla="*/ 163 w 298"/>
                <a:gd name="T23" fmla="*/ 381 h 391"/>
                <a:gd name="T24" fmla="*/ 298 w 298"/>
                <a:gd name="T25" fmla="*/ 195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8" h="391">
                  <a:moveTo>
                    <a:pt x="298" y="195"/>
                  </a:moveTo>
                  <a:cubicBezTo>
                    <a:pt x="298" y="87"/>
                    <a:pt x="210" y="0"/>
                    <a:pt x="102" y="0"/>
                  </a:cubicBezTo>
                  <a:cubicBezTo>
                    <a:pt x="83" y="0"/>
                    <a:pt x="65" y="3"/>
                    <a:pt x="47" y="8"/>
                  </a:cubicBezTo>
                  <a:cubicBezTo>
                    <a:pt x="43" y="49"/>
                    <a:pt x="26" y="86"/>
                    <a:pt x="0" y="11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4" y="85"/>
                    <a:pt x="61" y="65"/>
                    <a:pt x="102" y="65"/>
                  </a:cubicBezTo>
                  <a:cubicBezTo>
                    <a:pt x="174" y="65"/>
                    <a:pt x="233" y="123"/>
                    <a:pt x="233" y="195"/>
                  </a:cubicBezTo>
                  <a:cubicBezTo>
                    <a:pt x="233" y="267"/>
                    <a:pt x="174" y="325"/>
                    <a:pt x="102" y="325"/>
                  </a:cubicBezTo>
                  <a:cubicBezTo>
                    <a:pt x="94" y="325"/>
                    <a:pt x="86" y="324"/>
                    <a:pt x="78" y="323"/>
                  </a:cubicBezTo>
                  <a:cubicBezTo>
                    <a:pt x="57" y="385"/>
                    <a:pt x="57" y="385"/>
                    <a:pt x="57" y="385"/>
                  </a:cubicBezTo>
                  <a:cubicBezTo>
                    <a:pt x="72" y="389"/>
                    <a:pt x="87" y="391"/>
                    <a:pt x="102" y="391"/>
                  </a:cubicBezTo>
                  <a:cubicBezTo>
                    <a:pt x="124" y="391"/>
                    <a:pt x="144" y="387"/>
                    <a:pt x="163" y="381"/>
                  </a:cubicBezTo>
                  <a:cubicBezTo>
                    <a:pt x="241" y="355"/>
                    <a:pt x="298" y="282"/>
                    <a:pt x="298" y="19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5963853" y="2057728"/>
              <a:ext cx="330539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800" b="1" dirty="0">
                  <a:solidFill>
                    <a:schemeClr val="accent1"/>
                  </a:solidFill>
                  <a:latin typeface="Bebas Neue" charset="0"/>
                  <a:ea typeface="Bebas Neue" charset="0"/>
                  <a:cs typeface="Bebas Neue" charset="0"/>
                </a:rPr>
                <a:t>a</a:t>
              </a: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6986124" y="2950697"/>
              <a:ext cx="33054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800" b="1" dirty="0" smtClean="0">
                  <a:solidFill>
                    <a:schemeClr val="accent2"/>
                  </a:solidFill>
                  <a:latin typeface="Bebas Neue" charset="0"/>
                  <a:ea typeface="Bebas Neue" charset="0"/>
                  <a:cs typeface="Bebas Neue" charset="0"/>
                </a:rPr>
                <a:t>b</a:t>
              </a:r>
              <a:endParaRPr lang="en-US" sz="2800" b="1" dirty="0">
                <a:solidFill>
                  <a:schemeClr val="accent2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4990208" y="2950697"/>
              <a:ext cx="316112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800" b="1" dirty="0" smtClean="0">
                  <a:solidFill>
                    <a:schemeClr val="accent5"/>
                  </a:solidFill>
                  <a:latin typeface="Bebas Neue" charset="0"/>
                  <a:ea typeface="Bebas Neue" charset="0"/>
                  <a:cs typeface="Bebas Neue" charset="0"/>
                </a:rPr>
                <a:t>e</a:t>
              </a:r>
              <a:endParaRPr lang="en-US" sz="2800" b="1" dirty="0">
                <a:solidFill>
                  <a:schemeClr val="accent5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5311639" y="4143303"/>
              <a:ext cx="33054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800" b="1" dirty="0" smtClean="0">
                  <a:solidFill>
                    <a:schemeClr val="accent4"/>
                  </a:solidFill>
                  <a:latin typeface="Bebas Neue" charset="0"/>
                  <a:ea typeface="Bebas Neue" charset="0"/>
                  <a:cs typeface="Bebas Neue" charset="0"/>
                </a:rPr>
                <a:t>d</a:t>
              </a:r>
              <a:endParaRPr lang="en-US" sz="2800" b="1" dirty="0">
                <a:solidFill>
                  <a:schemeClr val="accent4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6590660" y="4143303"/>
              <a:ext cx="32252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800" b="1" dirty="0" smtClean="0">
                  <a:solidFill>
                    <a:schemeClr val="accent3"/>
                  </a:solidFill>
                  <a:latin typeface="Bebas Neue" charset="0"/>
                  <a:ea typeface="Bebas Neue" charset="0"/>
                  <a:cs typeface="Bebas Neue" charset="0"/>
                </a:rPr>
                <a:t>c</a:t>
              </a:r>
              <a:endParaRPr lang="en-US" sz="2800" b="1" dirty="0">
                <a:solidFill>
                  <a:schemeClr val="accent3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sp>
        <p:nvSpPr>
          <p:cNvPr id="19" name="Rectangle 18"/>
          <p:cNvSpPr/>
          <p:nvPr/>
        </p:nvSpPr>
        <p:spPr>
          <a:xfrm>
            <a:off x="4875309" y="749561"/>
            <a:ext cx="2495360" cy="8710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ts val="600"/>
              </a:spcBef>
            </a:pPr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Heading Text</a:t>
            </a:r>
          </a:p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20" name="Rectangle 19"/>
          <p:cNvSpPr/>
          <p:nvPr/>
        </p:nvSpPr>
        <p:spPr>
          <a:xfrm>
            <a:off x="7885233" y="2580948"/>
            <a:ext cx="2495360" cy="8710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Bef>
                <a:spcPts val="600"/>
              </a:spcBef>
            </a:pPr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Heading Text</a:t>
            </a:r>
          </a:p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21" name="Rectangle 20"/>
          <p:cNvSpPr/>
          <p:nvPr/>
        </p:nvSpPr>
        <p:spPr>
          <a:xfrm>
            <a:off x="1869743" y="2580948"/>
            <a:ext cx="2495360" cy="8710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spcBef>
                <a:spcPts val="600"/>
              </a:spcBef>
            </a:pPr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Heading Text</a:t>
            </a:r>
          </a:p>
          <a:p>
            <a:pPr algn="r">
              <a:lnSpc>
                <a:spcPct val="90000"/>
              </a:lnSpc>
              <a:spcBef>
                <a:spcPts val="600"/>
              </a:spcBef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22" name="Rectangle 21"/>
          <p:cNvSpPr/>
          <p:nvPr/>
        </p:nvSpPr>
        <p:spPr>
          <a:xfrm>
            <a:off x="2981549" y="5229312"/>
            <a:ext cx="2495360" cy="8710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spcBef>
                <a:spcPts val="600"/>
              </a:spcBef>
            </a:pPr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Heading Text</a:t>
            </a:r>
          </a:p>
          <a:p>
            <a:pPr algn="r">
              <a:lnSpc>
                <a:spcPct val="90000"/>
              </a:lnSpc>
              <a:spcBef>
                <a:spcPts val="600"/>
              </a:spcBef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23" name="Rectangle 22"/>
          <p:cNvSpPr/>
          <p:nvPr/>
        </p:nvSpPr>
        <p:spPr>
          <a:xfrm>
            <a:off x="6678613" y="5229312"/>
            <a:ext cx="2495360" cy="8710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Bef>
                <a:spcPts val="600"/>
              </a:spcBef>
            </a:pPr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Heading Text</a:t>
            </a:r>
          </a:p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9981718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78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78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78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2" decel="78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6" decel="7800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7" dur="1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9" grpId="0"/>
      <p:bldP spid="20" grpId="0"/>
      <p:bldP spid="21" grpId="0"/>
      <p:bldP spid="22" grpId="0"/>
      <p:bldP spid="23" grpId="0"/>
    </p:bld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 11"/>
          <p:cNvSpPr/>
          <p:nvPr/>
        </p:nvSpPr>
        <p:spPr>
          <a:xfrm flipH="1">
            <a:off x="1841868" y="2125803"/>
            <a:ext cx="3174120" cy="304800"/>
          </a:xfrm>
          <a:custGeom>
            <a:avLst/>
            <a:gdLst>
              <a:gd name="connsiteX0" fmla="*/ 0 w 3444240"/>
              <a:gd name="connsiteY0" fmla="*/ 568960 h 568960"/>
              <a:gd name="connsiteX1" fmla="*/ 690880 w 3444240"/>
              <a:gd name="connsiteY1" fmla="*/ 0 h 568960"/>
              <a:gd name="connsiteX2" fmla="*/ 3444240 w 3444240"/>
              <a:gd name="connsiteY2" fmla="*/ 0 h 568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44240" h="568960">
                <a:moveTo>
                  <a:pt x="0" y="568960"/>
                </a:moveTo>
                <a:lnTo>
                  <a:pt x="690880" y="0"/>
                </a:lnTo>
                <a:lnTo>
                  <a:pt x="3444240" y="0"/>
                </a:lnTo>
              </a:path>
            </a:pathLst>
          </a:custGeom>
          <a:ln w="6350" cmpd="sng">
            <a:solidFill>
              <a:schemeClr val="accent1">
                <a:alpha val="50000"/>
              </a:schemeClr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/>
            <a:endParaRPr lang="en-US" sz="3200" dirty="0">
              <a:latin typeface="Source Sans Pro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2119512" y="1722058"/>
            <a:ext cx="2272675" cy="1064394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2400" dirty="0">
                <a:latin typeface="Bebas Neue" charset="0"/>
                <a:ea typeface="Bebas Neue" charset="0"/>
                <a:cs typeface="Bebas Neue" charset="0"/>
              </a:rPr>
              <a:t>Heading 1</a:t>
            </a:r>
          </a:p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1200" dirty="0">
                <a:latin typeface="Source Sans Pro" charset="0"/>
              </a:rPr>
              <a:t>Lorem ipsum dolor sit amet, consectetur adipiscing elit. </a:t>
            </a:r>
            <a:r>
              <a:rPr lang="en-US" sz="1200" dirty="0" err="1">
                <a:latin typeface="Source Sans Pro" charset="0"/>
              </a:rPr>
              <a:t>Mauris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quis</a:t>
            </a:r>
            <a:r>
              <a:rPr lang="en-US" sz="1200" dirty="0">
                <a:latin typeface="Source Sans Pro" charset="0"/>
              </a:rPr>
              <a:t> dui nisi. </a:t>
            </a:r>
          </a:p>
        </p:txBody>
      </p:sp>
      <p:sp>
        <p:nvSpPr>
          <p:cNvPr id="14" name="Freeform 13"/>
          <p:cNvSpPr/>
          <p:nvPr/>
        </p:nvSpPr>
        <p:spPr>
          <a:xfrm>
            <a:off x="7303485" y="2257320"/>
            <a:ext cx="3329480" cy="304800"/>
          </a:xfrm>
          <a:custGeom>
            <a:avLst/>
            <a:gdLst>
              <a:gd name="connsiteX0" fmla="*/ 0 w 3444240"/>
              <a:gd name="connsiteY0" fmla="*/ 568960 h 568960"/>
              <a:gd name="connsiteX1" fmla="*/ 690880 w 3444240"/>
              <a:gd name="connsiteY1" fmla="*/ 0 h 568960"/>
              <a:gd name="connsiteX2" fmla="*/ 3444240 w 3444240"/>
              <a:gd name="connsiteY2" fmla="*/ 0 h 568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44240" h="568960">
                <a:moveTo>
                  <a:pt x="0" y="568960"/>
                </a:moveTo>
                <a:lnTo>
                  <a:pt x="690880" y="0"/>
                </a:lnTo>
                <a:lnTo>
                  <a:pt x="3444240" y="0"/>
                </a:lnTo>
              </a:path>
            </a:pathLst>
          </a:custGeom>
          <a:ln w="6350" cmpd="sng">
            <a:solidFill>
              <a:schemeClr val="accent2">
                <a:alpha val="50000"/>
              </a:schemeClr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 dirty="0">
              <a:latin typeface="Source Sans Pro" charset="0"/>
            </a:endParaRPr>
          </a:p>
        </p:txBody>
      </p:sp>
      <p:sp>
        <p:nvSpPr>
          <p:cNvPr id="15" name="Freeform 14"/>
          <p:cNvSpPr/>
          <p:nvPr/>
        </p:nvSpPr>
        <p:spPr>
          <a:xfrm flipV="1">
            <a:off x="7221038" y="4697487"/>
            <a:ext cx="3329480" cy="304800"/>
          </a:xfrm>
          <a:custGeom>
            <a:avLst/>
            <a:gdLst>
              <a:gd name="connsiteX0" fmla="*/ 0 w 3444240"/>
              <a:gd name="connsiteY0" fmla="*/ 568960 h 568960"/>
              <a:gd name="connsiteX1" fmla="*/ 690880 w 3444240"/>
              <a:gd name="connsiteY1" fmla="*/ 0 h 568960"/>
              <a:gd name="connsiteX2" fmla="*/ 3444240 w 3444240"/>
              <a:gd name="connsiteY2" fmla="*/ 0 h 568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44240" h="568960">
                <a:moveTo>
                  <a:pt x="0" y="568960"/>
                </a:moveTo>
                <a:lnTo>
                  <a:pt x="690880" y="0"/>
                </a:lnTo>
                <a:lnTo>
                  <a:pt x="3444240" y="0"/>
                </a:lnTo>
              </a:path>
            </a:pathLst>
          </a:custGeom>
          <a:ln w="6350" cmpd="sng">
            <a:solidFill>
              <a:schemeClr val="accent3">
                <a:alpha val="50000"/>
              </a:schemeClr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 dirty="0">
              <a:latin typeface="Source Sans Pro" charset="0"/>
            </a:endParaRPr>
          </a:p>
        </p:txBody>
      </p:sp>
      <p:sp>
        <p:nvSpPr>
          <p:cNvPr id="16" name="Freeform 15"/>
          <p:cNvSpPr/>
          <p:nvPr/>
        </p:nvSpPr>
        <p:spPr>
          <a:xfrm flipH="1" flipV="1">
            <a:off x="1790492" y="4677206"/>
            <a:ext cx="3174120" cy="304800"/>
          </a:xfrm>
          <a:custGeom>
            <a:avLst/>
            <a:gdLst>
              <a:gd name="connsiteX0" fmla="*/ 0 w 3444240"/>
              <a:gd name="connsiteY0" fmla="*/ 568960 h 568960"/>
              <a:gd name="connsiteX1" fmla="*/ 690880 w 3444240"/>
              <a:gd name="connsiteY1" fmla="*/ 0 h 568960"/>
              <a:gd name="connsiteX2" fmla="*/ 3444240 w 3444240"/>
              <a:gd name="connsiteY2" fmla="*/ 0 h 568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44240" h="568960">
                <a:moveTo>
                  <a:pt x="0" y="568960"/>
                </a:moveTo>
                <a:lnTo>
                  <a:pt x="690880" y="0"/>
                </a:lnTo>
                <a:lnTo>
                  <a:pt x="3444240" y="0"/>
                </a:lnTo>
              </a:path>
            </a:pathLst>
          </a:custGeom>
          <a:ln w="6350" cmpd="sng">
            <a:solidFill>
              <a:schemeClr val="accent4">
                <a:alpha val="50000"/>
              </a:schemeClr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/>
            <a:endParaRPr lang="en-US" sz="3200" dirty="0">
              <a:latin typeface="Source Sans Pro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7954068" y="1853575"/>
            <a:ext cx="2518291" cy="1064394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>
              <a:lnSpc>
                <a:spcPct val="90000"/>
              </a:lnSpc>
              <a:spcBef>
                <a:spcPts val="1067"/>
              </a:spcBef>
            </a:pPr>
            <a:r>
              <a:rPr lang="en-US" sz="2400" dirty="0">
                <a:latin typeface="Bebas Neue" charset="0"/>
                <a:ea typeface="Bebas Neue" charset="0"/>
                <a:cs typeface="Bebas Neue" charset="0"/>
              </a:rPr>
              <a:t>Heading 2</a:t>
            </a:r>
          </a:p>
          <a:p>
            <a:pPr>
              <a:lnSpc>
                <a:spcPct val="90000"/>
              </a:lnSpc>
              <a:spcBef>
                <a:spcPts val="1067"/>
              </a:spcBef>
            </a:pPr>
            <a:r>
              <a:rPr lang="en-US" sz="1200" dirty="0">
                <a:latin typeface="Source Sans Pro" charset="0"/>
              </a:rPr>
              <a:t>Lorem ipsum dolor sit amet, consectetur adipiscing elit. </a:t>
            </a:r>
            <a:r>
              <a:rPr lang="en-US" sz="1200" dirty="0" err="1">
                <a:latin typeface="Source Sans Pro" charset="0"/>
              </a:rPr>
              <a:t>Mauris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quis</a:t>
            </a:r>
            <a:r>
              <a:rPr lang="en-US" sz="1200" dirty="0">
                <a:latin typeface="Source Sans Pro" charset="0"/>
              </a:rPr>
              <a:t> dui nisi. 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7888211" y="4598541"/>
            <a:ext cx="2518291" cy="1064394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>
              <a:lnSpc>
                <a:spcPct val="90000"/>
              </a:lnSpc>
              <a:spcBef>
                <a:spcPts val="1067"/>
              </a:spcBef>
            </a:pPr>
            <a:r>
              <a:rPr lang="en-US" sz="2400" dirty="0">
                <a:latin typeface="Bebas Neue" charset="0"/>
                <a:ea typeface="Bebas Neue" charset="0"/>
                <a:cs typeface="Bebas Neue" charset="0"/>
              </a:rPr>
              <a:t>Heading 4</a:t>
            </a:r>
          </a:p>
          <a:p>
            <a:pPr>
              <a:lnSpc>
                <a:spcPct val="90000"/>
              </a:lnSpc>
              <a:spcBef>
                <a:spcPts val="1067"/>
              </a:spcBef>
            </a:pPr>
            <a:r>
              <a:rPr lang="en-US" sz="1200" dirty="0">
                <a:latin typeface="Source Sans Pro" charset="0"/>
              </a:rPr>
              <a:t>Lorem ipsum dolor sit amet, consectetur adipiscing elit. </a:t>
            </a:r>
            <a:r>
              <a:rPr lang="en-US" sz="1200" dirty="0" err="1">
                <a:latin typeface="Source Sans Pro" charset="0"/>
              </a:rPr>
              <a:t>Mauris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quis</a:t>
            </a:r>
            <a:r>
              <a:rPr lang="en-US" sz="1200" dirty="0">
                <a:latin typeface="Source Sans Pro" charset="0"/>
              </a:rPr>
              <a:t> dui nisi. 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2068136" y="4578260"/>
            <a:ext cx="2272675" cy="1064394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2400" dirty="0">
                <a:latin typeface="Bebas Neue" charset="0"/>
                <a:ea typeface="Bebas Neue" charset="0"/>
                <a:cs typeface="Bebas Neue" charset="0"/>
              </a:rPr>
              <a:t>Heading 3</a:t>
            </a:r>
          </a:p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1200" dirty="0">
                <a:latin typeface="Source Sans Pro" charset="0"/>
              </a:rPr>
              <a:t>Lorem ipsum dolor sit amet, consectetur adipiscing elit. </a:t>
            </a:r>
            <a:r>
              <a:rPr lang="en-US" sz="1200" dirty="0" err="1">
                <a:latin typeface="Source Sans Pro" charset="0"/>
              </a:rPr>
              <a:t>Mauris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quis</a:t>
            </a:r>
            <a:r>
              <a:rPr lang="en-US" sz="1200" dirty="0">
                <a:latin typeface="Source Sans Pro" charset="0"/>
              </a:rPr>
              <a:t> dui nisi. </a:t>
            </a:r>
          </a:p>
        </p:txBody>
      </p:sp>
      <p:grpSp>
        <p:nvGrpSpPr>
          <p:cNvPr id="29" name="Group 28"/>
          <p:cNvGrpSpPr/>
          <p:nvPr/>
        </p:nvGrpSpPr>
        <p:grpSpPr>
          <a:xfrm>
            <a:off x="4724258" y="2207161"/>
            <a:ext cx="1603375" cy="1603375"/>
            <a:chOff x="4724258" y="2057259"/>
            <a:chExt cx="1603375" cy="1603375"/>
          </a:xfrm>
        </p:grpSpPr>
        <p:sp>
          <p:nvSpPr>
            <p:cNvPr id="10" name="Freeform 8"/>
            <p:cNvSpPr>
              <a:spLocks/>
            </p:cNvSpPr>
            <p:nvPr/>
          </p:nvSpPr>
          <p:spPr bwMode="auto">
            <a:xfrm rot="2700000">
              <a:off x="4724258" y="2057259"/>
              <a:ext cx="1603375" cy="1603375"/>
            </a:xfrm>
            <a:custGeom>
              <a:avLst/>
              <a:gdLst>
                <a:gd name="T0" fmla="*/ 426 w 426"/>
                <a:gd name="T1" fmla="*/ 213 h 426"/>
                <a:gd name="T2" fmla="*/ 213 w 426"/>
                <a:gd name="T3" fmla="*/ 0 h 426"/>
                <a:gd name="T4" fmla="*/ 0 w 426"/>
                <a:gd name="T5" fmla="*/ 213 h 426"/>
                <a:gd name="T6" fmla="*/ 213 w 426"/>
                <a:gd name="T7" fmla="*/ 426 h 426"/>
                <a:gd name="T8" fmla="*/ 426 w 426"/>
                <a:gd name="T9" fmla="*/ 213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6" h="426">
                  <a:moveTo>
                    <a:pt x="426" y="213"/>
                  </a:moveTo>
                  <a:cubicBezTo>
                    <a:pt x="308" y="213"/>
                    <a:pt x="213" y="117"/>
                    <a:pt x="213" y="0"/>
                  </a:cubicBezTo>
                  <a:cubicBezTo>
                    <a:pt x="96" y="0"/>
                    <a:pt x="0" y="95"/>
                    <a:pt x="0" y="213"/>
                  </a:cubicBezTo>
                  <a:cubicBezTo>
                    <a:pt x="0" y="330"/>
                    <a:pt x="96" y="426"/>
                    <a:pt x="213" y="426"/>
                  </a:cubicBezTo>
                  <a:cubicBezTo>
                    <a:pt x="213" y="308"/>
                    <a:pt x="308" y="213"/>
                    <a:pt x="426" y="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0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5048389" y="2472858"/>
              <a:ext cx="633901" cy="535531"/>
            </a:xfrm>
            <a:prstGeom prst="rect">
              <a:avLst/>
            </a:prstGeom>
            <a:noFill/>
          </p:spPr>
          <p:txBody>
            <a:bodyPr wrap="square" lIns="121920" rIns="121920" rtlCol="0">
              <a:spAutoFit/>
            </a:bodyPr>
            <a:lstStyle/>
            <a:p>
              <a:pPr algn="ctr">
                <a:lnSpc>
                  <a:spcPct val="90000"/>
                </a:lnSpc>
                <a:spcBef>
                  <a:spcPts val="1067"/>
                </a:spcBef>
              </a:pPr>
              <a:r>
                <a:rPr lang="en-US" sz="3200" b="1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01</a:t>
              </a:r>
              <a:endParaRPr lang="en-US" sz="2000" b="1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5858017" y="2207161"/>
            <a:ext cx="1603375" cy="1603375"/>
            <a:chOff x="5858017" y="2057259"/>
            <a:chExt cx="1603375" cy="1603375"/>
          </a:xfrm>
        </p:grpSpPr>
        <p:sp>
          <p:nvSpPr>
            <p:cNvPr id="7" name="Freeform 5"/>
            <p:cNvSpPr>
              <a:spLocks/>
            </p:cNvSpPr>
            <p:nvPr/>
          </p:nvSpPr>
          <p:spPr bwMode="auto">
            <a:xfrm rot="2700000">
              <a:off x="5858017" y="2057259"/>
              <a:ext cx="1603375" cy="1603375"/>
            </a:xfrm>
            <a:custGeom>
              <a:avLst/>
              <a:gdLst>
                <a:gd name="T0" fmla="*/ 213 w 426"/>
                <a:gd name="T1" fmla="*/ 426 h 426"/>
                <a:gd name="T2" fmla="*/ 213 w 426"/>
                <a:gd name="T3" fmla="*/ 426 h 426"/>
                <a:gd name="T4" fmla="*/ 213 w 426"/>
                <a:gd name="T5" fmla="*/ 426 h 426"/>
                <a:gd name="T6" fmla="*/ 426 w 426"/>
                <a:gd name="T7" fmla="*/ 213 h 426"/>
                <a:gd name="T8" fmla="*/ 213 w 426"/>
                <a:gd name="T9" fmla="*/ 0 h 426"/>
                <a:gd name="T10" fmla="*/ 0 w 426"/>
                <a:gd name="T11" fmla="*/ 213 h 426"/>
                <a:gd name="T12" fmla="*/ 213 w 426"/>
                <a:gd name="T13" fmla="*/ 426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6" h="426">
                  <a:moveTo>
                    <a:pt x="213" y="426"/>
                  </a:moveTo>
                  <a:cubicBezTo>
                    <a:pt x="213" y="426"/>
                    <a:pt x="213" y="426"/>
                    <a:pt x="213" y="426"/>
                  </a:cubicBezTo>
                  <a:cubicBezTo>
                    <a:pt x="213" y="426"/>
                    <a:pt x="213" y="426"/>
                    <a:pt x="213" y="426"/>
                  </a:cubicBezTo>
                  <a:cubicBezTo>
                    <a:pt x="213" y="308"/>
                    <a:pt x="308" y="213"/>
                    <a:pt x="426" y="213"/>
                  </a:cubicBezTo>
                  <a:cubicBezTo>
                    <a:pt x="426" y="95"/>
                    <a:pt x="331" y="0"/>
                    <a:pt x="213" y="0"/>
                  </a:cubicBezTo>
                  <a:cubicBezTo>
                    <a:pt x="95" y="0"/>
                    <a:pt x="0" y="95"/>
                    <a:pt x="0" y="213"/>
                  </a:cubicBezTo>
                  <a:cubicBezTo>
                    <a:pt x="118" y="213"/>
                    <a:pt x="213" y="308"/>
                    <a:pt x="213" y="42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0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6499096" y="2472858"/>
              <a:ext cx="633901" cy="535531"/>
            </a:xfrm>
            <a:prstGeom prst="rect">
              <a:avLst/>
            </a:prstGeom>
            <a:noFill/>
          </p:spPr>
          <p:txBody>
            <a:bodyPr wrap="square" lIns="121920" rIns="121920" rtlCol="0">
              <a:spAutoFit/>
            </a:bodyPr>
            <a:lstStyle/>
            <a:p>
              <a:pPr algn="ctr">
                <a:lnSpc>
                  <a:spcPct val="90000"/>
                </a:lnSpc>
                <a:spcBef>
                  <a:spcPts val="1067"/>
                </a:spcBef>
              </a:pPr>
              <a:r>
                <a:rPr lang="en-US" sz="3200" b="1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02</a:t>
              </a:r>
              <a:endParaRPr lang="en-US" sz="2000" b="1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4724259" y="3340919"/>
            <a:ext cx="1603375" cy="1603375"/>
            <a:chOff x="4724259" y="3191017"/>
            <a:chExt cx="1603375" cy="1603375"/>
          </a:xfrm>
        </p:grpSpPr>
        <p:sp>
          <p:nvSpPr>
            <p:cNvPr id="8" name="Freeform 6"/>
            <p:cNvSpPr>
              <a:spLocks/>
            </p:cNvSpPr>
            <p:nvPr/>
          </p:nvSpPr>
          <p:spPr bwMode="auto">
            <a:xfrm rot="2700000">
              <a:off x="4724259" y="3191017"/>
              <a:ext cx="1603375" cy="1603375"/>
            </a:xfrm>
            <a:custGeom>
              <a:avLst/>
              <a:gdLst>
                <a:gd name="T0" fmla="*/ 213 w 426"/>
                <a:gd name="T1" fmla="*/ 0 h 426"/>
                <a:gd name="T2" fmla="*/ 0 w 426"/>
                <a:gd name="T3" fmla="*/ 213 h 426"/>
                <a:gd name="T4" fmla="*/ 0 w 426"/>
                <a:gd name="T5" fmla="*/ 213 h 426"/>
                <a:gd name="T6" fmla="*/ 0 w 426"/>
                <a:gd name="T7" fmla="*/ 213 h 426"/>
                <a:gd name="T8" fmla="*/ 213 w 426"/>
                <a:gd name="T9" fmla="*/ 426 h 426"/>
                <a:gd name="T10" fmla="*/ 426 w 426"/>
                <a:gd name="T11" fmla="*/ 213 h 426"/>
                <a:gd name="T12" fmla="*/ 213 w 426"/>
                <a:gd name="T13" fmla="*/ 0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6" h="426">
                  <a:moveTo>
                    <a:pt x="213" y="0"/>
                  </a:moveTo>
                  <a:cubicBezTo>
                    <a:pt x="213" y="117"/>
                    <a:pt x="118" y="213"/>
                    <a:pt x="0" y="213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0" y="330"/>
                    <a:pt x="95" y="426"/>
                    <a:pt x="213" y="426"/>
                  </a:cubicBezTo>
                  <a:cubicBezTo>
                    <a:pt x="331" y="426"/>
                    <a:pt x="426" y="330"/>
                    <a:pt x="426" y="213"/>
                  </a:cubicBezTo>
                  <a:cubicBezTo>
                    <a:pt x="308" y="213"/>
                    <a:pt x="213" y="117"/>
                    <a:pt x="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0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5048389" y="3934511"/>
              <a:ext cx="633901" cy="535531"/>
            </a:xfrm>
            <a:prstGeom prst="rect">
              <a:avLst/>
            </a:prstGeom>
            <a:noFill/>
          </p:spPr>
          <p:txBody>
            <a:bodyPr wrap="square" lIns="121920" rIns="121920" rtlCol="0">
              <a:spAutoFit/>
            </a:bodyPr>
            <a:lstStyle/>
            <a:p>
              <a:pPr algn="ctr">
                <a:lnSpc>
                  <a:spcPct val="90000"/>
                </a:lnSpc>
                <a:spcBef>
                  <a:spcPts val="1067"/>
                </a:spcBef>
              </a:pPr>
              <a:r>
                <a:rPr lang="en-US" sz="3200" b="1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03</a:t>
              </a:r>
              <a:endParaRPr lang="en-US" sz="2000" b="1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5858016" y="3340919"/>
            <a:ext cx="1603375" cy="1603375"/>
            <a:chOff x="5858016" y="3191017"/>
            <a:chExt cx="1603375" cy="1603375"/>
          </a:xfrm>
        </p:grpSpPr>
        <p:sp>
          <p:nvSpPr>
            <p:cNvPr id="9" name="Freeform 7"/>
            <p:cNvSpPr>
              <a:spLocks/>
            </p:cNvSpPr>
            <p:nvPr/>
          </p:nvSpPr>
          <p:spPr bwMode="auto">
            <a:xfrm rot="2700000">
              <a:off x="5858016" y="3191017"/>
              <a:ext cx="1603375" cy="1603375"/>
            </a:xfrm>
            <a:custGeom>
              <a:avLst/>
              <a:gdLst>
                <a:gd name="T0" fmla="*/ 213 w 426"/>
                <a:gd name="T1" fmla="*/ 0 h 426"/>
                <a:gd name="T2" fmla="*/ 0 w 426"/>
                <a:gd name="T3" fmla="*/ 213 h 426"/>
                <a:gd name="T4" fmla="*/ 213 w 426"/>
                <a:gd name="T5" fmla="*/ 426 h 426"/>
                <a:gd name="T6" fmla="*/ 426 w 426"/>
                <a:gd name="T7" fmla="*/ 213 h 426"/>
                <a:gd name="T8" fmla="*/ 213 w 426"/>
                <a:gd name="T9" fmla="*/ 0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6" h="426">
                  <a:moveTo>
                    <a:pt x="213" y="0"/>
                  </a:moveTo>
                  <a:cubicBezTo>
                    <a:pt x="213" y="117"/>
                    <a:pt x="118" y="213"/>
                    <a:pt x="0" y="213"/>
                  </a:cubicBezTo>
                  <a:cubicBezTo>
                    <a:pt x="118" y="213"/>
                    <a:pt x="213" y="308"/>
                    <a:pt x="213" y="426"/>
                  </a:cubicBezTo>
                  <a:cubicBezTo>
                    <a:pt x="331" y="426"/>
                    <a:pt x="426" y="330"/>
                    <a:pt x="426" y="213"/>
                  </a:cubicBezTo>
                  <a:cubicBezTo>
                    <a:pt x="426" y="95"/>
                    <a:pt x="331" y="0"/>
                    <a:pt x="2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0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6499096" y="3934511"/>
              <a:ext cx="633901" cy="535531"/>
            </a:xfrm>
            <a:prstGeom prst="rect">
              <a:avLst/>
            </a:prstGeom>
            <a:noFill/>
          </p:spPr>
          <p:txBody>
            <a:bodyPr wrap="square" lIns="121920" rIns="121920" rtlCol="0">
              <a:spAutoFit/>
            </a:bodyPr>
            <a:lstStyle/>
            <a:p>
              <a:pPr algn="ctr">
                <a:lnSpc>
                  <a:spcPct val="90000"/>
                </a:lnSpc>
                <a:spcBef>
                  <a:spcPts val="1067"/>
                </a:spcBef>
              </a:pPr>
              <a:r>
                <a:rPr lang="en-US" sz="3200" b="1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04</a:t>
              </a:r>
              <a:endParaRPr lang="en-US" sz="2000" b="1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Cycle Infographic</a:t>
            </a:r>
          </a:p>
        </p:txBody>
      </p:sp>
    </p:spTree>
    <p:extLst>
      <p:ext uri="{BB962C8B-B14F-4D97-AF65-F5344CB8AC3E}">
        <p14:creationId xmlns:p14="http://schemas.microsoft.com/office/powerpoint/2010/main" val="381995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2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2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2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2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1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/>
      <p:bldP spid="14" grpId="0" animBg="1"/>
      <p:bldP spid="15" grpId="0" animBg="1"/>
      <p:bldP spid="16" grpId="0" animBg="1"/>
      <p:bldP spid="17" grpId="0"/>
      <p:bldP spid="18" grpId="0"/>
      <p:bldP spid="19" grpId="0"/>
    </p:bld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4055084" y="1573969"/>
            <a:ext cx="2919096" cy="1647861"/>
          </a:xfrm>
          <a:custGeom>
            <a:avLst/>
            <a:gdLst>
              <a:gd name="T0" fmla="*/ 1248 w 1248"/>
              <a:gd name="T1" fmla="*/ 705 h 705"/>
              <a:gd name="T2" fmla="*/ 1233 w 1248"/>
              <a:gd name="T3" fmla="*/ 519 h 705"/>
              <a:gd name="T4" fmla="*/ 1192 w 1248"/>
              <a:gd name="T5" fmla="*/ 567 h 705"/>
              <a:gd name="T6" fmla="*/ 1182 w 1248"/>
              <a:gd name="T7" fmla="*/ 542 h 705"/>
              <a:gd name="T8" fmla="*/ 623 w 1248"/>
              <a:gd name="T9" fmla="*/ 281 h 705"/>
              <a:gd name="T10" fmla="*/ 312 w 1248"/>
              <a:gd name="T11" fmla="*/ 0 h 705"/>
              <a:gd name="T12" fmla="*/ 0 w 1248"/>
              <a:gd name="T13" fmla="*/ 312 h 705"/>
              <a:gd name="T14" fmla="*/ 226 w 1248"/>
              <a:gd name="T15" fmla="*/ 612 h 705"/>
              <a:gd name="T16" fmla="*/ 226 w 1248"/>
              <a:gd name="T17" fmla="*/ 612 h 705"/>
              <a:gd name="T18" fmla="*/ 250 w 1248"/>
              <a:gd name="T19" fmla="*/ 618 h 705"/>
              <a:gd name="T20" fmla="*/ 251 w 1248"/>
              <a:gd name="T21" fmla="*/ 618 h 705"/>
              <a:gd name="T22" fmla="*/ 251 w 1248"/>
              <a:gd name="T23" fmla="*/ 618 h 705"/>
              <a:gd name="T24" fmla="*/ 511 w 1248"/>
              <a:gd name="T25" fmla="*/ 368 h 705"/>
              <a:gd name="T26" fmla="*/ 627 w 1248"/>
              <a:gd name="T27" fmla="*/ 328 h 705"/>
              <a:gd name="T28" fmla="*/ 1181 w 1248"/>
              <a:gd name="T29" fmla="*/ 571 h 705"/>
              <a:gd name="T30" fmla="*/ 1117 w 1248"/>
              <a:gd name="T31" fmla="*/ 572 h 705"/>
              <a:gd name="T32" fmla="*/ 1248 w 1248"/>
              <a:gd name="T33" fmla="*/ 705 h 7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48" h="705">
                <a:moveTo>
                  <a:pt x="1248" y="705"/>
                </a:moveTo>
                <a:cubicBezTo>
                  <a:pt x="1233" y="519"/>
                  <a:pt x="1233" y="519"/>
                  <a:pt x="1233" y="519"/>
                </a:cubicBezTo>
                <a:cubicBezTo>
                  <a:pt x="1192" y="567"/>
                  <a:pt x="1192" y="567"/>
                  <a:pt x="1192" y="567"/>
                </a:cubicBezTo>
                <a:cubicBezTo>
                  <a:pt x="1188" y="556"/>
                  <a:pt x="1187" y="553"/>
                  <a:pt x="1182" y="542"/>
                </a:cubicBezTo>
                <a:cubicBezTo>
                  <a:pt x="1087" y="335"/>
                  <a:pt x="851" y="233"/>
                  <a:pt x="623" y="281"/>
                </a:cubicBezTo>
                <a:cubicBezTo>
                  <a:pt x="607" y="123"/>
                  <a:pt x="474" y="0"/>
                  <a:pt x="312" y="0"/>
                </a:cubicBezTo>
                <a:cubicBezTo>
                  <a:pt x="140" y="0"/>
                  <a:pt x="0" y="139"/>
                  <a:pt x="0" y="312"/>
                </a:cubicBezTo>
                <a:cubicBezTo>
                  <a:pt x="0" y="454"/>
                  <a:pt x="96" y="574"/>
                  <a:pt x="226" y="612"/>
                </a:cubicBezTo>
                <a:cubicBezTo>
                  <a:pt x="226" y="612"/>
                  <a:pt x="226" y="612"/>
                  <a:pt x="226" y="612"/>
                </a:cubicBezTo>
                <a:cubicBezTo>
                  <a:pt x="234" y="614"/>
                  <a:pt x="242" y="616"/>
                  <a:pt x="250" y="618"/>
                </a:cubicBezTo>
                <a:cubicBezTo>
                  <a:pt x="251" y="618"/>
                  <a:pt x="251" y="618"/>
                  <a:pt x="251" y="618"/>
                </a:cubicBezTo>
                <a:cubicBezTo>
                  <a:pt x="251" y="618"/>
                  <a:pt x="251" y="618"/>
                  <a:pt x="251" y="618"/>
                </a:cubicBezTo>
                <a:cubicBezTo>
                  <a:pt x="303" y="513"/>
                  <a:pt x="393" y="423"/>
                  <a:pt x="511" y="368"/>
                </a:cubicBezTo>
                <a:cubicBezTo>
                  <a:pt x="580" y="336"/>
                  <a:pt x="626" y="328"/>
                  <a:pt x="627" y="328"/>
                </a:cubicBezTo>
                <a:cubicBezTo>
                  <a:pt x="853" y="278"/>
                  <a:pt x="1082" y="370"/>
                  <a:pt x="1181" y="571"/>
                </a:cubicBezTo>
                <a:cubicBezTo>
                  <a:pt x="1117" y="572"/>
                  <a:pt x="1117" y="572"/>
                  <a:pt x="1117" y="572"/>
                </a:cubicBezTo>
                <a:lnTo>
                  <a:pt x="1248" y="70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65760" tIns="45720" rIns="91440" bIns="365760" numCol="1" anchor="ctr" anchorCtr="0" compatLnSpc="1">
            <a:prstTxWarp prst="textNoShape">
              <a:avLst/>
            </a:prstTxWarp>
          </a:bodyPr>
          <a:lstStyle/>
          <a:p>
            <a:r>
              <a:rPr lang="en-US" sz="4000" b="1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01</a:t>
            </a:r>
            <a:endParaRPr lang="en-US" sz="4000" b="1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9" name="Freeform 7"/>
          <p:cNvSpPr>
            <a:spLocks/>
          </p:cNvSpPr>
          <p:nvPr/>
        </p:nvSpPr>
        <p:spPr bwMode="auto">
          <a:xfrm>
            <a:off x="6437161" y="1573969"/>
            <a:ext cx="1648849" cy="2921073"/>
          </a:xfrm>
          <a:custGeom>
            <a:avLst/>
            <a:gdLst>
              <a:gd name="T0" fmla="*/ 0 w 705"/>
              <a:gd name="T1" fmla="*/ 1249 h 1249"/>
              <a:gd name="T2" fmla="*/ 186 w 705"/>
              <a:gd name="T3" fmla="*/ 1234 h 1249"/>
              <a:gd name="T4" fmla="*/ 139 w 705"/>
              <a:gd name="T5" fmla="*/ 1192 h 1249"/>
              <a:gd name="T6" fmla="*/ 164 w 705"/>
              <a:gd name="T7" fmla="*/ 1182 h 1249"/>
              <a:gd name="T8" fmla="*/ 424 w 705"/>
              <a:gd name="T9" fmla="*/ 623 h 1249"/>
              <a:gd name="T10" fmla="*/ 705 w 705"/>
              <a:gd name="T11" fmla="*/ 312 h 1249"/>
              <a:gd name="T12" fmla="*/ 393 w 705"/>
              <a:gd name="T13" fmla="*/ 0 h 1249"/>
              <a:gd name="T14" fmla="*/ 93 w 705"/>
              <a:gd name="T15" fmla="*/ 227 h 1249"/>
              <a:gd name="T16" fmla="*/ 93 w 705"/>
              <a:gd name="T17" fmla="*/ 227 h 1249"/>
              <a:gd name="T18" fmla="*/ 87 w 705"/>
              <a:gd name="T19" fmla="*/ 251 h 1249"/>
              <a:gd name="T20" fmla="*/ 87 w 705"/>
              <a:gd name="T21" fmla="*/ 251 h 1249"/>
              <a:gd name="T22" fmla="*/ 87 w 705"/>
              <a:gd name="T23" fmla="*/ 252 h 1249"/>
              <a:gd name="T24" fmla="*/ 337 w 705"/>
              <a:gd name="T25" fmla="*/ 512 h 1249"/>
              <a:gd name="T26" fmla="*/ 377 w 705"/>
              <a:gd name="T27" fmla="*/ 627 h 1249"/>
              <a:gd name="T28" fmla="*/ 135 w 705"/>
              <a:gd name="T29" fmla="*/ 1182 h 1249"/>
              <a:gd name="T30" fmla="*/ 133 w 705"/>
              <a:gd name="T31" fmla="*/ 1118 h 1249"/>
              <a:gd name="T32" fmla="*/ 0 w 705"/>
              <a:gd name="T33" fmla="*/ 1249 h 1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05" h="1249">
                <a:moveTo>
                  <a:pt x="0" y="1249"/>
                </a:moveTo>
                <a:cubicBezTo>
                  <a:pt x="186" y="1234"/>
                  <a:pt x="186" y="1234"/>
                  <a:pt x="186" y="1234"/>
                </a:cubicBezTo>
                <a:cubicBezTo>
                  <a:pt x="139" y="1192"/>
                  <a:pt x="139" y="1192"/>
                  <a:pt x="139" y="1192"/>
                </a:cubicBezTo>
                <a:cubicBezTo>
                  <a:pt x="150" y="1188"/>
                  <a:pt x="153" y="1187"/>
                  <a:pt x="164" y="1182"/>
                </a:cubicBezTo>
                <a:cubicBezTo>
                  <a:pt x="370" y="1087"/>
                  <a:pt x="473" y="851"/>
                  <a:pt x="424" y="623"/>
                </a:cubicBezTo>
                <a:cubicBezTo>
                  <a:pt x="582" y="608"/>
                  <a:pt x="705" y="474"/>
                  <a:pt x="705" y="312"/>
                </a:cubicBezTo>
                <a:cubicBezTo>
                  <a:pt x="705" y="140"/>
                  <a:pt x="565" y="0"/>
                  <a:pt x="393" y="0"/>
                </a:cubicBezTo>
                <a:cubicBezTo>
                  <a:pt x="250" y="1"/>
                  <a:pt x="130" y="96"/>
                  <a:pt x="93" y="227"/>
                </a:cubicBezTo>
                <a:cubicBezTo>
                  <a:pt x="93" y="227"/>
                  <a:pt x="93" y="227"/>
                  <a:pt x="93" y="227"/>
                </a:cubicBezTo>
                <a:cubicBezTo>
                  <a:pt x="90" y="235"/>
                  <a:pt x="88" y="243"/>
                  <a:pt x="87" y="251"/>
                </a:cubicBezTo>
                <a:cubicBezTo>
                  <a:pt x="87" y="251"/>
                  <a:pt x="87" y="251"/>
                  <a:pt x="87" y="251"/>
                </a:cubicBezTo>
                <a:cubicBezTo>
                  <a:pt x="87" y="252"/>
                  <a:pt x="87" y="252"/>
                  <a:pt x="87" y="252"/>
                </a:cubicBezTo>
                <a:cubicBezTo>
                  <a:pt x="192" y="304"/>
                  <a:pt x="282" y="394"/>
                  <a:pt x="337" y="512"/>
                </a:cubicBezTo>
                <a:cubicBezTo>
                  <a:pt x="369" y="580"/>
                  <a:pt x="377" y="626"/>
                  <a:pt x="377" y="627"/>
                </a:cubicBezTo>
                <a:cubicBezTo>
                  <a:pt x="428" y="854"/>
                  <a:pt x="336" y="1083"/>
                  <a:pt x="135" y="1182"/>
                </a:cubicBezTo>
                <a:cubicBezTo>
                  <a:pt x="133" y="1118"/>
                  <a:pt x="133" y="1118"/>
                  <a:pt x="133" y="1118"/>
                </a:cubicBezTo>
                <a:lnTo>
                  <a:pt x="0" y="124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365760" tIns="0" rIns="91440" bIns="155448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4000" b="1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02</a:t>
            </a:r>
            <a:endParaRPr lang="en-US" sz="4000" b="1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0" name="Freeform 8"/>
          <p:cNvSpPr>
            <a:spLocks/>
          </p:cNvSpPr>
          <p:nvPr/>
        </p:nvSpPr>
        <p:spPr bwMode="auto">
          <a:xfrm>
            <a:off x="5115511" y="4059749"/>
            <a:ext cx="2970499" cy="1573722"/>
          </a:xfrm>
          <a:custGeom>
            <a:avLst/>
            <a:gdLst>
              <a:gd name="T0" fmla="*/ 0 w 1270"/>
              <a:gd name="T1" fmla="*/ 0 h 673"/>
              <a:gd name="T2" fmla="*/ 22 w 1270"/>
              <a:gd name="T3" fmla="*/ 185 h 673"/>
              <a:gd name="T4" fmla="*/ 62 w 1270"/>
              <a:gd name="T5" fmla="*/ 136 h 673"/>
              <a:gd name="T6" fmla="*/ 73 w 1270"/>
              <a:gd name="T7" fmla="*/ 161 h 673"/>
              <a:gd name="T8" fmla="*/ 642 w 1270"/>
              <a:gd name="T9" fmla="*/ 398 h 673"/>
              <a:gd name="T10" fmla="*/ 964 w 1270"/>
              <a:gd name="T11" fmla="*/ 666 h 673"/>
              <a:gd name="T12" fmla="*/ 1263 w 1270"/>
              <a:gd name="T13" fmla="*/ 342 h 673"/>
              <a:gd name="T14" fmla="*/ 1025 w 1270"/>
              <a:gd name="T15" fmla="*/ 51 h 673"/>
              <a:gd name="T16" fmla="*/ 1025 w 1270"/>
              <a:gd name="T17" fmla="*/ 51 h 673"/>
              <a:gd name="T18" fmla="*/ 1000 w 1270"/>
              <a:gd name="T19" fmla="*/ 46 h 673"/>
              <a:gd name="T20" fmla="*/ 1000 w 1270"/>
              <a:gd name="T21" fmla="*/ 46 h 673"/>
              <a:gd name="T22" fmla="*/ 999 w 1270"/>
              <a:gd name="T23" fmla="*/ 46 h 673"/>
              <a:gd name="T24" fmla="*/ 750 w 1270"/>
              <a:gd name="T25" fmla="*/ 306 h 673"/>
              <a:gd name="T26" fmla="*/ 636 w 1270"/>
              <a:gd name="T27" fmla="*/ 351 h 673"/>
              <a:gd name="T28" fmla="*/ 72 w 1270"/>
              <a:gd name="T29" fmla="*/ 131 h 673"/>
              <a:gd name="T30" fmla="*/ 136 w 1270"/>
              <a:gd name="T31" fmla="*/ 127 h 673"/>
              <a:gd name="T32" fmla="*/ 0 w 1270"/>
              <a:gd name="T33" fmla="*/ 0 h 6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70" h="673">
                <a:moveTo>
                  <a:pt x="0" y="0"/>
                </a:moveTo>
                <a:cubicBezTo>
                  <a:pt x="22" y="185"/>
                  <a:pt x="22" y="185"/>
                  <a:pt x="22" y="185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6" y="147"/>
                  <a:pt x="67" y="150"/>
                  <a:pt x="73" y="161"/>
                </a:cubicBezTo>
                <a:cubicBezTo>
                  <a:pt x="176" y="363"/>
                  <a:pt x="416" y="456"/>
                  <a:pt x="642" y="398"/>
                </a:cubicBezTo>
                <a:cubicBezTo>
                  <a:pt x="664" y="555"/>
                  <a:pt x="802" y="673"/>
                  <a:pt x="964" y="666"/>
                </a:cubicBezTo>
                <a:cubicBezTo>
                  <a:pt x="1136" y="659"/>
                  <a:pt x="1270" y="514"/>
                  <a:pt x="1263" y="342"/>
                </a:cubicBezTo>
                <a:cubicBezTo>
                  <a:pt x="1257" y="199"/>
                  <a:pt x="1156" y="83"/>
                  <a:pt x="1025" y="51"/>
                </a:cubicBezTo>
                <a:cubicBezTo>
                  <a:pt x="1025" y="51"/>
                  <a:pt x="1025" y="51"/>
                  <a:pt x="1025" y="51"/>
                </a:cubicBezTo>
                <a:cubicBezTo>
                  <a:pt x="1017" y="49"/>
                  <a:pt x="1008" y="47"/>
                  <a:pt x="1000" y="46"/>
                </a:cubicBezTo>
                <a:cubicBezTo>
                  <a:pt x="1000" y="46"/>
                  <a:pt x="1000" y="46"/>
                  <a:pt x="1000" y="46"/>
                </a:cubicBezTo>
                <a:cubicBezTo>
                  <a:pt x="1000" y="46"/>
                  <a:pt x="999" y="46"/>
                  <a:pt x="999" y="46"/>
                </a:cubicBezTo>
                <a:cubicBezTo>
                  <a:pt x="951" y="153"/>
                  <a:pt x="865" y="247"/>
                  <a:pt x="750" y="306"/>
                </a:cubicBezTo>
                <a:cubicBezTo>
                  <a:pt x="682" y="341"/>
                  <a:pt x="637" y="351"/>
                  <a:pt x="636" y="351"/>
                </a:cubicBezTo>
                <a:cubicBezTo>
                  <a:pt x="412" y="411"/>
                  <a:pt x="179" y="328"/>
                  <a:pt x="72" y="131"/>
                </a:cubicBezTo>
                <a:cubicBezTo>
                  <a:pt x="136" y="127"/>
                  <a:pt x="136" y="127"/>
                  <a:pt x="136" y="127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1645920" tIns="274320" rIns="91440" bIns="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4000" b="1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04</a:t>
            </a:r>
            <a:endParaRPr lang="en-US" sz="4000" b="1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1" name="Freeform 9"/>
          <p:cNvSpPr>
            <a:spLocks/>
          </p:cNvSpPr>
          <p:nvPr/>
        </p:nvSpPr>
        <p:spPr bwMode="auto">
          <a:xfrm>
            <a:off x="4055084" y="2660995"/>
            <a:ext cx="1571745" cy="2972476"/>
          </a:xfrm>
          <a:custGeom>
            <a:avLst/>
            <a:gdLst>
              <a:gd name="T0" fmla="*/ 672 w 672"/>
              <a:gd name="T1" fmla="*/ 0 h 1271"/>
              <a:gd name="T2" fmla="*/ 487 w 672"/>
              <a:gd name="T3" fmla="*/ 23 h 1271"/>
              <a:gd name="T4" fmla="*/ 536 w 672"/>
              <a:gd name="T5" fmla="*/ 62 h 1271"/>
              <a:gd name="T6" fmla="*/ 511 w 672"/>
              <a:gd name="T7" fmla="*/ 73 h 1271"/>
              <a:gd name="T8" fmla="*/ 274 w 672"/>
              <a:gd name="T9" fmla="*/ 643 h 1271"/>
              <a:gd name="T10" fmla="*/ 6 w 672"/>
              <a:gd name="T11" fmla="*/ 965 h 1271"/>
              <a:gd name="T12" fmla="*/ 331 w 672"/>
              <a:gd name="T13" fmla="*/ 1264 h 1271"/>
              <a:gd name="T14" fmla="*/ 622 w 672"/>
              <a:gd name="T15" fmla="*/ 1025 h 1271"/>
              <a:gd name="T16" fmla="*/ 622 w 672"/>
              <a:gd name="T17" fmla="*/ 1025 h 1271"/>
              <a:gd name="T18" fmla="*/ 627 w 672"/>
              <a:gd name="T19" fmla="*/ 1000 h 1271"/>
              <a:gd name="T20" fmla="*/ 627 w 672"/>
              <a:gd name="T21" fmla="*/ 1000 h 1271"/>
              <a:gd name="T22" fmla="*/ 627 w 672"/>
              <a:gd name="T23" fmla="*/ 1000 h 1271"/>
              <a:gd name="T24" fmla="*/ 366 w 672"/>
              <a:gd name="T25" fmla="*/ 750 h 1271"/>
              <a:gd name="T26" fmla="*/ 321 w 672"/>
              <a:gd name="T27" fmla="*/ 637 h 1271"/>
              <a:gd name="T28" fmla="*/ 540 w 672"/>
              <a:gd name="T29" fmla="*/ 73 h 1271"/>
              <a:gd name="T30" fmla="*/ 545 w 672"/>
              <a:gd name="T31" fmla="*/ 137 h 1271"/>
              <a:gd name="T32" fmla="*/ 672 w 672"/>
              <a:gd name="T33" fmla="*/ 0 h 12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72" h="1271">
                <a:moveTo>
                  <a:pt x="672" y="0"/>
                </a:moveTo>
                <a:cubicBezTo>
                  <a:pt x="487" y="23"/>
                  <a:pt x="487" y="23"/>
                  <a:pt x="487" y="23"/>
                </a:cubicBezTo>
                <a:cubicBezTo>
                  <a:pt x="536" y="62"/>
                  <a:pt x="536" y="62"/>
                  <a:pt x="536" y="62"/>
                </a:cubicBezTo>
                <a:cubicBezTo>
                  <a:pt x="525" y="67"/>
                  <a:pt x="522" y="68"/>
                  <a:pt x="511" y="73"/>
                </a:cubicBezTo>
                <a:cubicBezTo>
                  <a:pt x="309" y="177"/>
                  <a:pt x="216" y="417"/>
                  <a:pt x="274" y="643"/>
                </a:cubicBezTo>
                <a:cubicBezTo>
                  <a:pt x="117" y="665"/>
                  <a:pt x="0" y="803"/>
                  <a:pt x="6" y="965"/>
                </a:cubicBezTo>
                <a:cubicBezTo>
                  <a:pt x="14" y="1137"/>
                  <a:pt x="159" y="1271"/>
                  <a:pt x="331" y="1264"/>
                </a:cubicBezTo>
                <a:cubicBezTo>
                  <a:pt x="474" y="1258"/>
                  <a:pt x="590" y="1157"/>
                  <a:pt x="622" y="1025"/>
                </a:cubicBezTo>
                <a:cubicBezTo>
                  <a:pt x="622" y="1025"/>
                  <a:pt x="622" y="1025"/>
                  <a:pt x="622" y="1025"/>
                </a:cubicBezTo>
                <a:cubicBezTo>
                  <a:pt x="624" y="1017"/>
                  <a:pt x="625" y="1009"/>
                  <a:pt x="627" y="1000"/>
                </a:cubicBezTo>
                <a:cubicBezTo>
                  <a:pt x="627" y="1000"/>
                  <a:pt x="627" y="1000"/>
                  <a:pt x="627" y="1000"/>
                </a:cubicBezTo>
                <a:cubicBezTo>
                  <a:pt x="627" y="1000"/>
                  <a:pt x="627" y="1000"/>
                  <a:pt x="627" y="1000"/>
                </a:cubicBezTo>
                <a:cubicBezTo>
                  <a:pt x="520" y="952"/>
                  <a:pt x="426" y="866"/>
                  <a:pt x="366" y="750"/>
                </a:cubicBezTo>
                <a:cubicBezTo>
                  <a:pt x="331" y="683"/>
                  <a:pt x="322" y="638"/>
                  <a:pt x="321" y="637"/>
                </a:cubicBezTo>
                <a:cubicBezTo>
                  <a:pt x="261" y="413"/>
                  <a:pt x="344" y="180"/>
                  <a:pt x="540" y="73"/>
                </a:cubicBezTo>
                <a:cubicBezTo>
                  <a:pt x="545" y="137"/>
                  <a:pt x="545" y="137"/>
                  <a:pt x="545" y="137"/>
                </a:cubicBezTo>
                <a:lnTo>
                  <a:pt x="67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274320" bIns="365760" numCol="1" anchor="b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4000" b="1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03</a:t>
            </a:r>
            <a:endParaRPr lang="en-US" sz="4000" b="1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2" name="Freeform 11"/>
          <p:cNvSpPr/>
          <p:nvPr/>
        </p:nvSpPr>
        <p:spPr>
          <a:xfrm flipH="1">
            <a:off x="1074766" y="1975883"/>
            <a:ext cx="3174120" cy="304800"/>
          </a:xfrm>
          <a:custGeom>
            <a:avLst/>
            <a:gdLst>
              <a:gd name="connsiteX0" fmla="*/ 0 w 3444240"/>
              <a:gd name="connsiteY0" fmla="*/ 568960 h 568960"/>
              <a:gd name="connsiteX1" fmla="*/ 690880 w 3444240"/>
              <a:gd name="connsiteY1" fmla="*/ 0 h 568960"/>
              <a:gd name="connsiteX2" fmla="*/ 3444240 w 3444240"/>
              <a:gd name="connsiteY2" fmla="*/ 0 h 568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44240" h="568960">
                <a:moveTo>
                  <a:pt x="0" y="568960"/>
                </a:moveTo>
                <a:lnTo>
                  <a:pt x="690880" y="0"/>
                </a:lnTo>
                <a:lnTo>
                  <a:pt x="3444240" y="0"/>
                </a:lnTo>
              </a:path>
            </a:pathLst>
          </a:custGeom>
          <a:ln w="6350" cmpd="sng">
            <a:solidFill>
              <a:schemeClr val="accent1">
                <a:alpha val="50000"/>
              </a:schemeClr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/>
            <a:endParaRPr lang="en-US" sz="3200" dirty="0">
              <a:latin typeface="Source Sans Pro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352410" y="1593654"/>
            <a:ext cx="2272675" cy="1064394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2400" dirty="0">
                <a:latin typeface="Bebas Neue" charset="0"/>
                <a:ea typeface="Bebas Neue" charset="0"/>
                <a:cs typeface="Bebas Neue" charset="0"/>
              </a:rPr>
              <a:t>Heading 1</a:t>
            </a:r>
          </a:p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1200" dirty="0">
                <a:latin typeface="Source Sans Pro" charset="0"/>
              </a:rPr>
              <a:t>Lorem ipsum dolor sit amet, consectetur adipiscing elit. </a:t>
            </a:r>
            <a:r>
              <a:rPr lang="en-US" sz="1200" dirty="0" err="1">
                <a:latin typeface="Source Sans Pro" charset="0"/>
              </a:rPr>
              <a:t>Mauris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quis</a:t>
            </a:r>
            <a:r>
              <a:rPr lang="en-US" sz="1200" dirty="0">
                <a:latin typeface="Source Sans Pro" charset="0"/>
              </a:rPr>
              <a:t> dui nisi. </a:t>
            </a:r>
          </a:p>
        </p:txBody>
      </p:sp>
      <p:sp>
        <p:nvSpPr>
          <p:cNvPr id="14" name="Freeform 13"/>
          <p:cNvSpPr/>
          <p:nvPr/>
        </p:nvSpPr>
        <p:spPr>
          <a:xfrm>
            <a:off x="7888211" y="1975883"/>
            <a:ext cx="3329480" cy="304800"/>
          </a:xfrm>
          <a:custGeom>
            <a:avLst/>
            <a:gdLst>
              <a:gd name="connsiteX0" fmla="*/ 0 w 3444240"/>
              <a:gd name="connsiteY0" fmla="*/ 568960 h 568960"/>
              <a:gd name="connsiteX1" fmla="*/ 690880 w 3444240"/>
              <a:gd name="connsiteY1" fmla="*/ 0 h 568960"/>
              <a:gd name="connsiteX2" fmla="*/ 3444240 w 3444240"/>
              <a:gd name="connsiteY2" fmla="*/ 0 h 568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44240" h="568960">
                <a:moveTo>
                  <a:pt x="0" y="568960"/>
                </a:moveTo>
                <a:lnTo>
                  <a:pt x="690880" y="0"/>
                </a:lnTo>
                <a:lnTo>
                  <a:pt x="3444240" y="0"/>
                </a:lnTo>
              </a:path>
            </a:pathLst>
          </a:custGeom>
          <a:ln w="6350" cmpd="sng">
            <a:solidFill>
              <a:schemeClr val="accent2">
                <a:alpha val="50000"/>
              </a:schemeClr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 dirty="0">
              <a:latin typeface="Source Sans Pro" charset="0"/>
            </a:endParaRPr>
          </a:p>
        </p:txBody>
      </p:sp>
      <p:sp>
        <p:nvSpPr>
          <p:cNvPr id="15" name="Freeform 14"/>
          <p:cNvSpPr/>
          <p:nvPr/>
        </p:nvSpPr>
        <p:spPr>
          <a:xfrm flipV="1">
            <a:off x="7888211" y="4977009"/>
            <a:ext cx="3329480" cy="304800"/>
          </a:xfrm>
          <a:custGeom>
            <a:avLst/>
            <a:gdLst>
              <a:gd name="connsiteX0" fmla="*/ 0 w 3444240"/>
              <a:gd name="connsiteY0" fmla="*/ 568960 h 568960"/>
              <a:gd name="connsiteX1" fmla="*/ 690880 w 3444240"/>
              <a:gd name="connsiteY1" fmla="*/ 0 h 568960"/>
              <a:gd name="connsiteX2" fmla="*/ 3444240 w 3444240"/>
              <a:gd name="connsiteY2" fmla="*/ 0 h 568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44240" h="568960">
                <a:moveTo>
                  <a:pt x="0" y="568960"/>
                </a:moveTo>
                <a:lnTo>
                  <a:pt x="690880" y="0"/>
                </a:lnTo>
                <a:lnTo>
                  <a:pt x="3444240" y="0"/>
                </a:lnTo>
              </a:path>
            </a:pathLst>
          </a:custGeom>
          <a:ln w="6350" cmpd="sng">
            <a:solidFill>
              <a:schemeClr val="accent3">
                <a:alpha val="50000"/>
              </a:schemeClr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 dirty="0">
              <a:latin typeface="Source Sans Pro" charset="0"/>
            </a:endParaRPr>
          </a:p>
        </p:txBody>
      </p:sp>
      <p:sp>
        <p:nvSpPr>
          <p:cNvPr id="16" name="Freeform 15"/>
          <p:cNvSpPr/>
          <p:nvPr/>
        </p:nvSpPr>
        <p:spPr>
          <a:xfrm flipH="1" flipV="1">
            <a:off x="1074766" y="4977009"/>
            <a:ext cx="3174120" cy="304800"/>
          </a:xfrm>
          <a:custGeom>
            <a:avLst/>
            <a:gdLst>
              <a:gd name="connsiteX0" fmla="*/ 0 w 3444240"/>
              <a:gd name="connsiteY0" fmla="*/ 568960 h 568960"/>
              <a:gd name="connsiteX1" fmla="*/ 690880 w 3444240"/>
              <a:gd name="connsiteY1" fmla="*/ 0 h 568960"/>
              <a:gd name="connsiteX2" fmla="*/ 3444240 w 3444240"/>
              <a:gd name="connsiteY2" fmla="*/ 0 h 568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44240" h="568960">
                <a:moveTo>
                  <a:pt x="0" y="568960"/>
                </a:moveTo>
                <a:lnTo>
                  <a:pt x="690880" y="0"/>
                </a:lnTo>
                <a:lnTo>
                  <a:pt x="3444240" y="0"/>
                </a:lnTo>
              </a:path>
            </a:pathLst>
          </a:custGeom>
          <a:ln w="6350" cmpd="sng">
            <a:solidFill>
              <a:schemeClr val="accent4">
                <a:alpha val="50000"/>
              </a:schemeClr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/>
            <a:endParaRPr lang="en-US" sz="3200" dirty="0">
              <a:latin typeface="Source Sans Pro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8538794" y="1593654"/>
            <a:ext cx="2518291" cy="1064394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>
              <a:lnSpc>
                <a:spcPct val="90000"/>
              </a:lnSpc>
              <a:spcBef>
                <a:spcPts val="1067"/>
              </a:spcBef>
            </a:pPr>
            <a:r>
              <a:rPr lang="en-US" sz="2400" dirty="0">
                <a:latin typeface="Bebas Neue" charset="0"/>
                <a:ea typeface="Bebas Neue" charset="0"/>
                <a:cs typeface="Bebas Neue" charset="0"/>
              </a:rPr>
              <a:t>Heading 2</a:t>
            </a:r>
          </a:p>
          <a:p>
            <a:pPr>
              <a:lnSpc>
                <a:spcPct val="90000"/>
              </a:lnSpc>
              <a:spcBef>
                <a:spcPts val="1067"/>
              </a:spcBef>
            </a:pPr>
            <a:r>
              <a:rPr lang="en-US" sz="1200" dirty="0">
                <a:latin typeface="Source Sans Pro" charset="0"/>
              </a:rPr>
              <a:t>Lorem ipsum dolor sit amet, consectetur adipiscing elit. </a:t>
            </a:r>
            <a:r>
              <a:rPr lang="en-US" sz="1200" dirty="0" err="1">
                <a:latin typeface="Source Sans Pro" charset="0"/>
              </a:rPr>
              <a:t>Mauris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quis</a:t>
            </a:r>
            <a:r>
              <a:rPr lang="en-US" sz="1200" dirty="0">
                <a:latin typeface="Source Sans Pro" charset="0"/>
              </a:rPr>
              <a:t> dui nisi. 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8555384" y="4899579"/>
            <a:ext cx="2518291" cy="1064394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>
              <a:lnSpc>
                <a:spcPct val="90000"/>
              </a:lnSpc>
              <a:spcBef>
                <a:spcPts val="1067"/>
              </a:spcBef>
            </a:pPr>
            <a:r>
              <a:rPr lang="en-US" sz="2400" dirty="0">
                <a:latin typeface="Bebas Neue" charset="0"/>
                <a:ea typeface="Bebas Neue" charset="0"/>
                <a:cs typeface="Bebas Neue" charset="0"/>
              </a:rPr>
              <a:t>Heading 4</a:t>
            </a:r>
          </a:p>
          <a:p>
            <a:pPr>
              <a:lnSpc>
                <a:spcPct val="90000"/>
              </a:lnSpc>
              <a:spcBef>
                <a:spcPts val="1067"/>
              </a:spcBef>
            </a:pPr>
            <a:r>
              <a:rPr lang="en-US" sz="1200" dirty="0">
                <a:latin typeface="Source Sans Pro" charset="0"/>
              </a:rPr>
              <a:t>Lorem ipsum dolor sit amet, consectetur adipiscing elit. </a:t>
            </a:r>
            <a:r>
              <a:rPr lang="en-US" sz="1200" dirty="0" err="1">
                <a:latin typeface="Source Sans Pro" charset="0"/>
              </a:rPr>
              <a:t>Mauris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quis</a:t>
            </a:r>
            <a:r>
              <a:rPr lang="en-US" sz="1200" dirty="0">
                <a:latin typeface="Source Sans Pro" charset="0"/>
              </a:rPr>
              <a:t> dui nisi. 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1352410" y="4899579"/>
            <a:ext cx="2272675" cy="1064394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2400" dirty="0">
                <a:latin typeface="Bebas Neue" charset="0"/>
                <a:ea typeface="Bebas Neue" charset="0"/>
                <a:cs typeface="Bebas Neue" charset="0"/>
              </a:rPr>
              <a:t>Heading 3</a:t>
            </a:r>
          </a:p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1200" dirty="0">
                <a:latin typeface="Source Sans Pro" charset="0"/>
              </a:rPr>
              <a:t>Lorem ipsum dolor sit amet, consectetur adipiscing elit. </a:t>
            </a:r>
            <a:r>
              <a:rPr lang="en-US" sz="1200" dirty="0" err="1">
                <a:latin typeface="Source Sans Pro" charset="0"/>
              </a:rPr>
              <a:t>Mauris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quis</a:t>
            </a:r>
            <a:r>
              <a:rPr lang="en-US" sz="1200" dirty="0">
                <a:latin typeface="Source Sans Pro" charset="0"/>
              </a:rPr>
              <a:t> dui nisi. </a:t>
            </a: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Cycle Infographic</a:t>
            </a:r>
          </a:p>
        </p:txBody>
      </p:sp>
    </p:spTree>
    <p:extLst>
      <p:ext uri="{BB962C8B-B14F-4D97-AF65-F5344CB8AC3E}">
        <p14:creationId xmlns:p14="http://schemas.microsoft.com/office/powerpoint/2010/main" val="17167274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2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7" dur="2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2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8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" dur="2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25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2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9" dur="25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0" presetClass="entr" presetSubtype="0" fill="hold" grpId="0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25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2" presetClass="entr" presetSubtype="8" fill="hold" grpId="0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5" dur="25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25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9" fill="hold" grpId="0" nodeType="withEffect" p14:presetBounceEnd="5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31" dur="12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32" dur="12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3" fill="hold" grpId="0" nodeType="withEffect" p14:presetBounceEnd="52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35" dur="12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36" dur="12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2" fill="hold" grpId="0" nodeType="withEffect" p14:presetBounceEnd="52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39" dur="12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40" dur="12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6" fill="hold" grpId="0" nodeType="withEffect" p14:presetBounceEnd="52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43" dur="12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44" dur="12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9" grpId="0" animBg="1"/>
          <p:bldP spid="10" grpId="0" animBg="1"/>
          <p:bldP spid="11" grpId="0" animBg="1"/>
          <p:bldP spid="12" grpId="0" animBg="1"/>
          <p:bldP spid="13" grpId="0"/>
          <p:bldP spid="14" grpId="0" animBg="1"/>
          <p:bldP spid="15" grpId="0" animBg="1"/>
          <p:bldP spid="16" grpId="0" animBg="1"/>
          <p:bldP spid="17" grpId="0"/>
          <p:bldP spid="18" grpId="0"/>
          <p:bldP spid="1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2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7" dur="2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2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8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" dur="2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25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2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9" dur="25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0" presetClass="entr" presetSubtype="0" fill="hold" grpId="0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25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2" presetClass="entr" presetSubtype="8" fill="hold" grpId="0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5" dur="25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25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9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2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2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3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2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2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2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2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6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2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2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9" grpId="0" animBg="1"/>
          <p:bldP spid="10" grpId="0" animBg="1"/>
          <p:bldP spid="11" grpId="0" animBg="1"/>
          <p:bldP spid="12" grpId="0" animBg="1"/>
          <p:bldP spid="13" grpId="0"/>
          <p:bldP spid="14" grpId="0" animBg="1"/>
          <p:bldP spid="15" grpId="0" animBg="1"/>
          <p:bldP spid="16" grpId="0" animBg="1"/>
          <p:bldP spid="17" grpId="0"/>
          <p:bldP spid="18" grpId="0"/>
          <p:bldP spid="19" grpId="0"/>
        </p:bldLst>
      </p:timing>
    </mc:Fallback>
  </mc:AlternateContent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Oval 12"/>
          <p:cNvSpPr/>
          <p:nvPr/>
        </p:nvSpPr>
        <p:spPr>
          <a:xfrm>
            <a:off x="4137667" y="1624773"/>
            <a:ext cx="3792130" cy="3792130"/>
          </a:xfrm>
          <a:prstGeom prst="ellipse">
            <a:avLst/>
          </a:prstGeom>
          <a:noFill/>
          <a:ln>
            <a:solidFill>
              <a:schemeClr val="tx1">
                <a:alpha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17" name="Oval 16"/>
          <p:cNvSpPr/>
          <p:nvPr/>
        </p:nvSpPr>
        <p:spPr>
          <a:xfrm>
            <a:off x="4715167" y="2186904"/>
            <a:ext cx="2667490" cy="2667488"/>
          </a:xfrm>
          <a:prstGeom prst="ellipse">
            <a:avLst/>
          </a:prstGeom>
          <a:noFill/>
          <a:ln>
            <a:solidFill>
              <a:schemeClr val="tx1">
                <a:alpha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18" name="Oval 17"/>
          <p:cNvSpPr/>
          <p:nvPr/>
        </p:nvSpPr>
        <p:spPr>
          <a:xfrm>
            <a:off x="5254814" y="2726224"/>
            <a:ext cx="1588196" cy="1588194"/>
          </a:xfrm>
          <a:prstGeom prst="ellipse">
            <a:avLst/>
          </a:prstGeom>
          <a:noFill/>
          <a:ln>
            <a:solidFill>
              <a:schemeClr val="tx1">
                <a:alpha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10" name="Freeform 11"/>
          <p:cNvSpPr>
            <a:spLocks/>
          </p:cNvSpPr>
          <p:nvPr/>
        </p:nvSpPr>
        <p:spPr bwMode="auto">
          <a:xfrm>
            <a:off x="5129492" y="2559466"/>
            <a:ext cx="1895740" cy="1927690"/>
          </a:xfrm>
          <a:custGeom>
            <a:avLst/>
            <a:gdLst>
              <a:gd name="T0" fmla="*/ 147 w 300"/>
              <a:gd name="T1" fmla="*/ 276 h 305"/>
              <a:gd name="T2" fmla="*/ 147 w 300"/>
              <a:gd name="T3" fmla="*/ 277 h 305"/>
              <a:gd name="T4" fmla="*/ 177 w 300"/>
              <a:gd name="T5" fmla="*/ 302 h 305"/>
              <a:gd name="T6" fmla="*/ 300 w 300"/>
              <a:gd name="T7" fmla="*/ 152 h 305"/>
              <a:gd name="T8" fmla="*/ 147 w 300"/>
              <a:gd name="T9" fmla="*/ 0 h 305"/>
              <a:gd name="T10" fmla="*/ 19 w 300"/>
              <a:gd name="T11" fmla="*/ 69 h 305"/>
              <a:gd name="T12" fmla="*/ 0 w 300"/>
              <a:gd name="T13" fmla="*/ 63 h 305"/>
              <a:gd name="T14" fmla="*/ 20 w 300"/>
              <a:gd name="T15" fmla="*/ 152 h 305"/>
              <a:gd name="T16" fmla="*/ 87 w 300"/>
              <a:gd name="T17" fmla="*/ 90 h 305"/>
              <a:gd name="T18" fmla="*/ 71 w 300"/>
              <a:gd name="T19" fmla="*/ 85 h 305"/>
              <a:gd name="T20" fmla="*/ 147 w 300"/>
              <a:gd name="T21" fmla="*/ 51 h 305"/>
              <a:gd name="T22" fmla="*/ 249 w 300"/>
              <a:gd name="T23" fmla="*/ 152 h 305"/>
              <a:gd name="T24" fmla="*/ 168 w 300"/>
              <a:gd name="T25" fmla="*/ 252 h 305"/>
              <a:gd name="T26" fmla="*/ 147 w 300"/>
              <a:gd name="T27" fmla="*/ 276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00" h="305">
                <a:moveTo>
                  <a:pt x="147" y="276"/>
                </a:moveTo>
                <a:cubicBezTo>
                  <a:pt x="147" y="277"/>
                  <a:pt x="147" y="277"/>
                  <a:pt x="147" y="277"/>
                </a:cubicBezTo>
                <a:cubicBezTo>
                  <a:pt x="147" y="293"/>
                  <a:pt x="161" y="305"/>
                  <a:pt x="177" y="302"/>
                </a:cubicBezTo>
                <a:cubicBezTo>
                  <a:pt x="247" y="288"/>
                  <a:pt x="300" y="226"/>
                  <a:pt x="300" y="152"/>
                </a:cubicBezTo>
                <a:cubicBezTo>
                  <a:pt x="300" y="68"/>
                  <a:pt x="231" y="0"/>
                  <a:pt x="147" y="0"/>
                </a:cubicBezTo>
                <a:cubicBezTo>
                  <a:pt x="96" y="0"/>
                  <a:pt x="47" y="26"/>
                  <a:pt x="19" y="69"/>
                </a:cubicBezTo>
                <a:cubicBezTo>
                  <a:pt x="0" y="63"/>
                  <a:pt x="0" y="63"/>
                  <a:pt x="0" y="63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87" y="90"/>
                  <a:pt x="87" y="90"/>
                  <a:pt x="87" y="90"/>
                </a:cubicBezTo>
                <a:cubicBezTo>
                  <a:pt x="71" y="85"/>
                  <a:pt x="71" y="85"/>
                  <a:pt x="71" y="85"/>
                </a:cubicBezTo>
                <a:cubicBezTo>
                  <a:pt x="90" y="63"/>
                  <a:pt x="118" y="51"/>
                  <a:pt x="147" y="51"/>
                </a:cubicBezTo>
                <a:cubicBezTo>
                  <a:pt x="203" y="51"/>
                  <a:pt x="249" y="96"/>
                  <a:pt x="249" y="152"/>
                </a:cubicBezTo>
                <a:cubicBezTo>
                  <a:pt x="249" y="201"/>
                  <a:pt x="214" y="242"/>
                  <a:pt x="168" y="252"/>
                </a:cubicBezTo>
                <a:cubicBezTo>
                  <a:pt x="156" y="254"/>
                  <a:pt x="147" y="264"/>
                  <a:pt x="147" y="27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11" name="Freeform 12"/>
          <p:cNvSpPr>
            <a:spLocks/>
          </p:cNvSpPr>
          <p:nvPr/>
        </p:nvSpPr>
        <p:spPr bwMode="auto">
          <a:xfrm>
            <a:off x="4527754" y="2016305"/>
            <a:ext cx="3027327" cy="3032651"/>
          </a:xfrm>
          <a:custGeom>
            <a:avLst/>
            <a:gdLst>
              <a:gd name="T0" fmla="*/ 5 w 479"/>
              <a:gd name="T1" fmla="*/ 227 h 480"/>
              <a:gd name="T2" fmla="*/ 160 w 479"/>
              <a:gd name="T3" fmla="*/ 461 h 480"/>
              <a:gd name="T4" fmla="*/ 156 w 479"/>
              <a:gd name="T5" fmla="*/ 480 h 480"/>
              <a:gd name="T6" fmla="*/ 242 w 479"/>
              <a:gd name="T7" fmla="*/ 450 h 480"/>
              <a:gd name="T8" fmla="*/ 173 w 479"/>
              <a:gd name="T9" fmla="*/ 391 h 480"/>
              <a:gd name="T10" fmla="*/ 169 w 479"/>
              <a:gd name="T11" fmla="*/ 410 h 480"/>
              <a:gd name="T12" fmla="*/ 56 w 479"/>
              <a:gd name="T13" fmla="*/ 224 h 480"/>
              <a:gd name="T14" fmla="*/ 236 w 479"/>
              <a:gd name="T15" fmla="*/ 52 h 480"/>
              <a:gd name="T16" fmla="*/ 427 w 479"/>
              <a:gd name="T17" fmla="*/ 216 h 480"/>
              <a:gd name="T18" fmla="*/ 452 w 479"/>
              <a:gd name="T19" fmla="*/ 238 h 480"/>
              <a:gd name="T20" fmla="*/ 453 w 479"/>
              <a:gd name="T21" fmla="*/ 238 h 480"/>
              <a:gd name="T22" fmla="*/ 478 w 479"/>
              <a:gd name="T23" fmla="*/ 210 h 480"/>
              <a:gd name="T24" fmla="*/ 240 w 479"/>
              <a:gd name="T25" fmla="*/ 1 h 480"/>
              <a:gd name="T26" fmla="*/ 5 w 479"/>
              <a:gd name="T27" fmla="*/ 227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79" h="480">
                <a:moveTo>
                  <a:pt x="5" y="227"/>
                </a:moveTo>
                <a:cubicBezTo>
                  <a:pt x="0" y="331"/>
                  <a:pt x="63" y="425"/>
                  <a:pt x="160" y="461"/>
                </a:cubicBezTo>
                <a:cubicBezTo>
                  <a:pt x="156" y="480"/>
                  <a:pt x="156" y="480"/>
                  <a:pt x="156" y="480"/>
                </a:cubicBezTo>
                <a:cubicBezTo>
                  <a:pt x="242" y="450"/>
                  <a:pt x="242" y="450"/>
                  <a:pt x="242" y="450"/>
                </a:cubicBezTo>
                <a:cubicBezTo>
                  <a:pt x="173" y="391"/>
                  <a:pt x="173" y="391"/>
                  <a:pt x="173" y="391"/>
                </a:cubicBezTo>
                <a:cubicBezTo>
                  <a:pt x="169" y="410"/>
                  <a:pt x="169" y="410"/>
                  <a:pt x="169" y="410"/>
                </a:cubicBezTo>
                <a:cubicBezTo>
                  <a:pt x="97" y="379"/>
                  <a:pt x="50" y="305"/>
                  <a:pt x="56" y="224"/>
                </a:cubicBezTo>
                <a:cubicBezTo>
                  <a:pt x="64" y="130"/>
                  <a:pt x="142" y="55"/>
                  <a:pt x="236" y="52"/>
                </a:cubicBezTo>
                <a:cubicBezTo>
                  <a:pt x="334" y="49"/>
                  <a:pt x="416" y="122"/>
                  <a:pt x="427" y="216"/>
                </a:cubicBezTo>
                <a:cubicBezTo>
                  <a:pt x="429" y="229"/>
                  <a:pt x="439" y="238"/>
                  <a:pt x="452" y="238"/>
                </a:cubicBezTo>
                <a:cubicBezTo>
                  <a:pt x="453" y="238"/>
                  <a:pt x="453" y="238"/>
                  <a:pt x="453" y="238"/>
                </a:cubicBezTo>
                <a:cubicBezTo>
                  <a:pt x="468" y="238"/>
                  <a:pt x="479" y="225"/>
                  <a:pt x="478" y="210"/>
                </a:cubicBezTo>
                <a:cubicBezTo>
                  <a:pt x="463" y="92"/>
                  <a:pt x="362" y="0"/>
                  <a:pt x="240" y="1"/>
                </a:cubicBezTo>
                <a:cubicBezTo>
                  <a:pt x="116" y="2"/>
                  <a:pt x="11" y="102"/>
                  <a:pt x="5" y="22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12" name="Freeform 13"/>
          <p:cNvSpPr>
            <a:spLocks/>
          </p:cNvSpPr>
          <p:nvPr/>
        </p:nvSpPr>
        <p:spPr bwMode="auto">
          <a:xfrm>
            <a:off x="4024531" y="1486456"/>
            <a:ext cx="4132288" cy="4068385"/>
          </a:xfrm>
          <a:custGeom>
            <a:avLst/>
            <a:gdLst>
              <a:gd name="T0" fmla="*/ 654 w 654"/>
              <a:gd name="T1" fmla="*/ 406 h 644"/>
              <a:gd name="T2" fmla="*/ 619 w 654"/>
              <a:gd name="T3" fmla="*/ 322 h 644"/>
              <a:gd name="T4" fmla="*/ 563 w 654"/>
              <a:gd name="T5" fmla="*/ 395 h 644"/>
              <a:gd name="T6" fmla="*/ 583 w 654"/>
              <a:gd name="T7" fmla="*/ 397 h 644"/>
              <a:gd name="T8" fmla="*/ 322 w 654"/>
              <a:gd name="T9" fmla="*/ 593 h 644"/>
              <a:gd name="T10" fmla="*/ 51 w 654"/>
              <a:gd name="T11" fmla="*/ 322 h 644"/>
              <a:gd name="T12" fmla="*/ 299 w 654"/>
              <a:gd name="T13" fmla="*/ 52 h 644"/>
              <a:gd name="T14" fmla="*/ 322 w 654"/>
              <a:gd name="T15" fmla="*/ 27 h 644"/>
              <a:gd name="T16" fmla="*/ 322 w 654"/>
              <a:gd name="T17" fmla="*/ 27 h 644"/>
              <a:gd name="T18" fmla="*/ 295 w 654"/>
              <a:gd name="T19" fmla="*/ 2 h 644"/>
              <a:gd name="T20" fmla="*/ 0 w 654"/>
              <a:gd name="T21" fmla="*/ 322 h 644"/>
              <a:gd name="T22" fmla="*/ 322 w 654"/>
              <a:gd name="T23" fmla="*/ 644 h 644"/>
              <a:gd name="T24" fmla="*/ 525 w 654"/>
              <a:gd name="T25" fmla="*/ 572 h 644"/>
              <a:gd name="T26" fmla="*/ 633 w 654"/>
              <a:gd name="T27" fmla="*/ 404 h 644"/>
              <a:gd name="T28" fmla="*/ 654 w 654"/>
              <a:gd name="T29" fmla="*/ 406 h 6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54" h="644">
                <a:moveTo>
                  <a:pt x="654" y="406"/>
                </a:moveTo>
                <a:cubicBezTo>
                  <a:pt x="619" y="322"/>
                  <a:pt x="619" y="322"/>
                  <a:pt x="619" y="322"/>
                </a:cubicBezTo>
                <a:cubicBezTo>
                  <a:pt x="563" y="395"/>
                  <a:pt x="563" y="395"/>
                  <a:pt x="563" y="395"/>
                </a:cubicBezTo>
                <a:cubicBezTo>
                  <a:pt x="583" y="397"/>
                  <a:pt x="583" y="397"/>
                  <a:pt x="583" y="397"/>
                </a:cubicBezTo>
                <a:cubicBezTo>
                  <a:pt x="550" y="512"/>
                  <a:pt x="443" y="593"/>
                  <a:pt x="322" y="593"/>
                </a:cubicBezTo>
                <a:cubicBezTo>
                  <a:pt x="173" y="593"/>
                  <a:pt x="51" y="472"/>
                  <a:pt x="51" y="322"/>
                </a:cubicBezTo>
                <a:cubicBezTo>
                  <a:pt x="51" y="181"/>
                  <a:pt x="161" y="64"/>
                  <a:pt x="299" y="52"/>
                </a:cubicBezTo>
                <a:cubicBezTo>
                  <a:pt x="312" y="51"/>
                  <a:pt x="322" y="40"/>
                  <a:pt x="322" y="27"/>
                </a:cubicBezTo>
                <a:cubicBezTo>
                  <a:pt x="322" y="27"/>
                  <a:pt x="322" y="27"/>
                  <a:pt x="322" y="27"/>
                </a:cubicBezTo>
                <a:cubicBezTo>
                  <a:pt x="322" y="12"/>
                  <a:pt x="310" y="0"/>
                  <a:pt x="295" y="2"/>
                </a:cubicBezTo>
                <a:cubicBezTo>
                  <a:pt x="130" y="15"/>
                  <a:pt x="0" y="154"/>
                  <a:pt x="0" y="322"/>
                </a:cubicBezTo>
                <a:cubicBezTo>
                  <a:pt x="0" y="500"/>
                  <a:pt x="145" y="644"/>
                  <a:pt x="322" y="644"/>
                </a:cubicBezTo>
                <a:cubicBezTo>
                  <a:pt x="396" y="644"/>
                  <a:pt x="468" y="618"/>
                  <a:pt x="525" y="572"/>
                </a:cubicBezTo>
                <a:cubicBezTo>
                  <a:pt x="578" y="529"/>
                  <a:pt x="616" y="470"/>
                  <a:pt x="633" y="404"/>
                </a:cubicBezTo>
                <a:lnTo>
                  <a:pt x="654" y="4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 rot="18900000">
            <a:off x="4202778" y="1656734"/>
            <a:ext cx="3751792" cy="3751792"/>
          </a:xfrm>
          <a:prstGeom prst="rect">
            <a:avLst/>
          </a:prstGeom>
          <a:noFill/>
        </p:spPr>
        <p:txBody>
          <a:bodyPr wrap="none" rtlCol="0">
            <a:prstTxWarp prst="textArchUp">
              <a:avLst/>
            </a:prstTxWarp>
            <a:spAutoFit/>
          </a:bodyPr>
          <a:lstStyle/>
          <a:p>
            <a:pPr algn="ctr"/>
            <a:r>
              <a:rPr lang="en-US" sz="1467" dirty="0" smtClean="0">
                <a:solidFill>
                  <a:schemeClr val="bg1"/>
                </a:solidFill>
                <a:latin typeface="Source Sans Pro" charset="0"/>
              </a:rPr>
              <a:t>01 </a:t>
            </a:r>
            <a:r>
              <a:rPr lang="en-US" sz="1467" dirty="0" err="1" smtClean="0">
                <a:solidFill>
                  <a:schemeClr val="bg1"/>
                </a:solidFill>
                <a:latin typeface="Source Sans Pro" charset="0"/>
              </a:rPr>
              <a:t>Lorem</a:t>
            </a:r>
            <a:r>
              <a:rPr lang="en-US" sz="1467" dirty="0" smtClean="0">
                <a:solidFill>
                  <a:schemeClr val="bg1"/>
                </a:solidFill>
                <a:latin typeface="Source Sans Pro" charset="0"/>
              </a:rPr>
              <a:t> </a:t>
            </a:r>
            <a:r>
              <a:rPr lang="en-US" sz="1467" dirty="0">
                <a:solidFill>
                  <a:schemeClr val="bg1"/>
                </a:solidFill>
                <a:latin typeface="Source Sans Pro" charset="0"/>
              </a:rPr>
              <a:t>ipsum dolor sit </a:t>
            </a:r>
          </a:p>
        </p:txBody>
      </p:sp>
      <p:sp>
        <p:nvSpPr>
          <p:cNvPr id="20" name="TextBox 19"/>
          <p:cNvSpPr txBox="1"/>
          <p:nvPr/>
        </p:nvSpPr>
        <p:spPr>
          <a:xfrm rot="16200000">
            <a:off x="4729437" y="2219336"/>
            <a:ext cx="2626586" cy="2626586"/>
          </a:xfrm>
          <a:prstGeom prst="rect">
            <a:avLst/>
          </a:prstGeom>
          <a:noFill/>
        </p:spPr>
        <p:txBody>
          <a:bodyPr wrap="none" rtlCol="0">
            <a:prstTxWarp prst="textArchUp">
              <a:avLst/>
            </a:prstTxWarp>
            <a:spAutoFit/>
          </a:bodyPr>
          <a:lstStyle/>
          <a:p>
            <a:pPr algn="ctr"/>
            <a:r>
              <a:rPr lang="en-US" sz="1467" dirty="0" err="1" smtClean="0">
                <a:solidFill>
                  <a:schemeClr val="bg1"/>
                </a:solidFill>
                <a:latin typeface="Source Sans Pro" charset="0"/>
              </a:rPr>
              <a:t>Lorem</a:t>
            </a:r>
            <a:r>
              <a:rPr lang="en-US" sz="1467" dirty="0" smtClean="0">
                <a:solidFill>
                  <a:schemeClr val="bg1"/>
                </a:solidFill>
                <a:latin typeface="Source Sans Pro" charset="0"/>
              </a:rPr>
              <a:t> </a:t>
            </a:r>
            <a:r>
              <a:rPr lang="en-US" sz="1467" dirty="0">
                <a:solidFill>
                  <a:schemeClr val="bg1"/>
                </a:solidFill>
                <a:latin typeface="Source Sans Pro" charset="0"/>
              </a:rPr>
              <a:t>ipsum dolor sit </a:t>
            </a:r>
            <a:r>
              <a:rPr lang="en-US" sz="1467" dirty="0" smtClean="0">
                <a:solidFill>
                  <a:schemeClr val="bg1"/>
                </a:solidFill>
                <a:latin typeface="Source Sans Pro" charset="0"/>
              </a:rPr>
              <a:t> 02</a:t>
            </a:r>
            <a:endParaRPr lang="en-US" sz="1467" dirty="0">
              <a:solidFill>
                <a:schemeClr val="bg1"/>
              </a:solidFill>
              <a:latin typeface="Source Sans Pro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 rot="2700000">
            <a:off x="5238684" y="2716276"/>
            <a:ext cx="1608090" cy="1608088"/>
          </a:xfrm>
          <a:prstGeom prst="rect">
            <a:avLst/>
          </a:prstGeom>
          <a:noFill/>
        </p:spPr>
        <p:txBody>
          <a:bodyPr wrap="none" rtlCol="0">
            <a:prstTxWarp prst="textArchUp">
              <a:avLst/>
            </a:prstTxWarp>
            <a:spAutoFit/>
          </a:bodyPr>
          <a:lstStyle/>
          <a:p>
            <a:pPr algn="ctr"/>
            <a:r>
              <a:rPr lang="en-US" sz="1467" dirty="0" smtClean="0">
                <a:solidFill>
                  <a:schemeClr val="bg1"/>
                </a:solidFill>
                <a:latin typeface="Source Sans Pro" charset="0"/>
              </a:rPr>
              <a:t>03 </a:t>
            </a:r>
            <a:r>
              <a:rPr lang="en-US" sz="1467" dirty="0" err="1" smtClean="0">
                <a:solidFill>
                  <a:schemeClr val="bg1"/>
                </a:solidFill>
                <a:latin typeface="Source Sans Pro" charset="0"/>
              </a:rPr>
              <a:t>Lorem</a:t>
            </a:r>
            <a:r>
              <a:rPr lang="en-US" sz="1467" dirty="0" smtClean="0">
                <a:solidFill>
                  <a:schemeClr val="bg1"/>
                </a:solidFill>
                <a:latin typeface="Source Sans Pro" charset="0"/>
              </a:rPr>
              <a:t> </a:t>
            </a:r>
            <a:r>
              <a:rPr lang="en-US" sz="1467" dirty="0">
                <a:solidFill>
                  <a:schemeClr val="bg1"/>
                </a:solidFill>
                <a:latin typeface="Source Sans Pro" charset="0"/>
              </a:rPr>
              <a:t>ipsum dolor sit </a:t>
            </a:r>
          </a:p>
        </p:txBody>
      </p:sp>
      <p:sp>
        <p:nvSpPr>
          <p:cNvPr id="22" name="Rectangle 21"/>
          <p:cNvSpPr/>
          <p:nvPr/>
        </p:nvSpPr>
        <p:spPr>
          <a:xfrm>
            <a:off x="9022601" y="3960325"/>
            <a:ext cx="2222111" cy="728533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89000"/>
              </a:lnSpc>
            </a:pPr>
            <a:r>
              <a:rPr lang="en-US" sz="2133" dirty="0" smtClean="0">
                <a:latin typeface="Bebas Neue" charset="0"/>
                <a:ea typeface="Bebas Neue" charset="0"/>
                <a:cs typeface="Bebas Neue" charset="0"/>
              </a:rPr>
              <a:t>Sample Text</a:t>
            </a:r>
            <a:endParaRPr lang="en-US" sz="2133" dirty="0">
              <a:latin typeface="Bebas Neue" charset="0"/>
              <a:ea typeface="Bebas Neue" charset="0"/>
              <a:cs typeface="Bebas Neue" charset="0"/>
            </a:endParaRPr>
          </a:p>
          <a:p>
            <a:pPr>
              <a:lnSpc>
                <a:spcPct val="89000"/>
              </a:lnSpc>
            </a:pPr>
            <a:r>
              <a:rPr lang="en-US" sz="1200" dirty="0" err="1">
                <a:latin typeface="Source Sans Pro" charset="0"/>
              </a:rPr>
              <a:t>Donec</a:t>
            </a:r>
            <a:r>
              <a:rPr lang="en-US" sz="1200" dirty="0">
                <a:latin typeface="Source Sans Pro" charset="0"/>
              </a:rPr>
              <a:t> dapibus ex tortor, </a:t>
            </a:r>
            <a:r>
              <a:rPr lang="en-US" sz="1200" dirty="0" err="1">
                <a:latin typeface="Source Sans Pro" charset="0"/>
              </a:rPr>
              <a:t>pellentesque</a:t>
            </a:r>
            <a:endParaRPr lang="en-US" sz="1200" dirty="0">
              <a:latin typeface="Source Sans Pro" charset="0"/>
            </a:endParaRPr>
          </a:p>
        </p:txBody>
      </p:sp>
      <p:cxnSp>
        <p:nvCxnSpPr>
          <p:cNvPr id="23" name="Straight Connector 22"/>
          <p:cNvCxnSpPr/>
          <p:nvPr/>
        </p:nvCxnSpPr>
        <p:spPr>
          <a:xfrm>
            <a:off x="7864587" y="4257574"/>
            <a:ext cx="1009189" cy="0"/>
          </a:xfrm>
          <a:prstGeom prst="line">
            <a:avLst/>
          </a:prstGeom>
          <a:ln w="12700" cmpd="sng"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4" name="Freeform 23"/>
          <p:cNvSpPr/>
          <p:nvPr/>
        </p:nvSpPr>
        <p:spPr>
          <a:xfrm flipH="1">
            <a:off x="4294991" y="4388992"/>
            <a:ext cx="2105808" cy="1064017"/>
          </a:xfrm>
          <a:custGeom>
            <a:avLst/>
            <a:gdLst>
              <a:gd name="connsiteX0" fmla="*/ 9167091 w 9167091"/>
              <a:gd name="connsiteY0" fmla="*/ 5137727 h 5149273"/>
              <a:gd name="connsiteX1" fmla="*/ 11546 w 9167091"/>
              <a:gd name="connsiteY1" fmla="*/ 5149273 h 5149273"/>
              <a:gd name="connsiteX2" fmla="*/ 0 w 9167091"/>
              <a:gd name="connsiteY2" fmla="*/ 0 h 5149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67091" h="5149273">
                <a:moveTo>
                  <a:pt x="9167091" y="5137727"/>
                </a:moveTo>
                <a:lnTo>
                  <a:pt x="11546" y="5149273"/>
                </a:lnTo>
                <a:cubicBezTo>
                  <a:pt x="7697" y="3432849"/>
                  <a:pt x="3849" y="1716424"/>
                  <a:pt x="0" y="0"/>
                </a:cubicBezTo>
              </a:path>
            </a:pathLst>
          </a:custGeom>
          <a:ln w="12700" cmpd="sng">
            <a:solidFill>
              <a:schemeClr val="accent3"/>
            </a:solidFill>
            <a:headEnd type="oval" w="lg" len="lg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 dirty="0">
              <a:latin typeface="Source Sans Pro" charset="0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1924029" y="5270019"/>
            <a:ext cx="2235200" cy="728533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r">
              <a:lnSpc>
                <a:spcPct val="89000"/>
              </a:lnSpc>
            </a:pPr>
            <a:r>
              <a:rPr lang="en-US" sz="2133" dirty="0" smtClean="0">
                <a:latin typeface="Bebas Neue" charset="0"/>
                <a:ea typeface="Bebas Neue" charset="0"/>
                <a:cs typeface="Bebas Neue" charset="0"/>
              </a:rPr>
              <a:t>Sample Text</a:t>
            </a:r>
            <a:endParaRPr lang="en-US" sz="2133" dirty="0">
              <a:latin typeface="Bebas Neue" charset="0"/>
              <a:ea typeface="Bebas Neue" charset="0"/>
              <a:cs typeface="Bebas Neue" charset="0"/>
            </a:endParaRPr>
          </a:p>
          <a:p>
            <a:pPr algn="r">
              <a:lnSpc>
                <a:spcPct val="89000"/>
              </a:lnSpc>
            </a:pPr>
            <a:r>
              <a:rPr lang="en-US" sz="1200" dirty="0" err="1">
                <a:latin typeface="Source Sans Pro" charset="0"/>
              </a:rPr>
              <a:t>Donec</a:t>
            </a:r>
            <a:r>
              <a:rPr lang="en-US" sz="1200" dirty="0">
                <a:latin typeface="Source Sans Pro" charset="0"/>
              </a:rPr>
              <a:t> dapibus ex tortor, </a:t>
            </a:r>
            <a:r>
              <a:rPr lang="en-US" sz="1200" dirty="0" err="1">
                <a:latin typeface="Source Sans Pro" charset="0"/>
              </a:rPr>
              <a:t>pellentesque</a:t>
            </a:r>
            <a:endParaRPr lang="en-US" sz="1200" dirty="0">
              <a:latin typeface="Source Sans Pro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8887221" y="1624773"/>
            <a:ext cx="2235200" cy="728533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89000"/>
              </a:lnSpc>
            </a:pPr>
            <a:r>
              <a:rPr lang="en-US" sz="2133" dirty="0" smtClean="0">
                <a:latin typeface="Bebas Neue" charset="0"/>
                <a:ea typeface="Bebas Neue" charset="0"/>
                <a:cs typeface="Bebas Neue" charset="0"/>
              </a:rPr>
              <a:t>Sample Text</a:t>
            </a:r>
            <a:endParaRPr lang="en-US" sz="2133" dirty="0">
              <a:latin typeface="Bebas Neue" charset="0"/>
              <a:ea typeface="Bebas Neue" charset="0"/>
              <a:cs typeface="Bebas Neue" charset="0"/>
            </a:endParaRPr>
          </a:p>
          <a:p>
            <a:pPr>
              <a:lnSpc>
                <a:spcPct val="89000"/>
              </a:lnSpc>
            </a:pPr>
            <a:r>
              <a:rPr lang="en-US" sz="1200" dirty="0" err="1">
                <a:latin typeface="Source Sans Pro" charset="0"/>
              </a:rPr>
              <a:t>Donec</a:t>
            </a:r>
            <a:r>
              <a:rPr lang="en-US" sz="1200" dirty="0">
                <a:latin typeface="Source Sans Pro" charset="0"/>
              </a:rPr>
              <a:t> dapibus ex tortor, </a:t>
            </a:r>
            <a:r>
              <a:rPr lang="en-US" sz="1200" dirty="0" err="1">
                <a:latin typeface="Source Sans Pro" charset="0"/>
              </a:rPr>
              <a:t>pellentesque</a:t>
            </a:r>
            <a:endParaRPr lang="en-US" sz="1200" dirty="0">
              <a:latin typeface="Source Sans Pro" charset="0"/>
            </a:endParaRPr>
          </a:p>
        </p:txBody>
      </p:sp>
      <p:sp>
        <p:nvSpPr>
          <p:cNvPr id="27" name="Freeform 26"/>
          <p:cNvSpPr/>
          <p:nvPr/>
        </p:nvSpPr>
        <p:spPr>
          <a:xfrm flipV="1">
            <a:off x="6847491" y="1851387"/>
            <a:ext cx="1955193" cy="393903"/>
          </a:xfrm>
          <a:custGeom>
            <a:avLst/>
            <a:gdLst>
              <a:gd name="connsiteX0" fmla="*/ 9167091 w 9167091"/>
              <a:gd name="connsiteY0" fmla="*/ 5137727 h 5149273"/>
              <a:gd name="connsiteX1" fmla="*/ 11546 w 9167091"/>
              <a:gd name="connsiteY1" fmla="*/ 5149273 h 5149273"/>
              <a:gd name="connsiteX2" fmla="*/ 0 w 9167091"/>
              <a:gd name="connsiteY2" fmla="*/ 0 h 5149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67091" h="5149273">
                <a:moveTo>
                  <a:pt x="9167091" y="5137727"/>
                </a:moveTo>
                <a:lnTo>
                  <a:pt x="11546" y="5149273"/>
                </a:lnTo>
                <a:cubicBezTo>
                  <a:pt x="7697" y="3432849"/>
                  <a:pt x="3849" y="1716424"/>
                  <a:pt x="0" y="0"/>
                </a:cubicBezTo>
              </a:path>
            </a:pathLst>
          </a:custGeom>
          <a:ln w="12700" cmpd="sng">
            <a:solidFill>
              <a:schemeClr val="accent2"/>
            </a:solidFill>
            <a:headEnd type="oval" w="lg" len="lg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 dirty="0">
              <a:latin typeface="Source Sans Pro" charset="0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Cycle Infographic</a:t>
            </a:r>
          </a:p>
        </p:txBody>
      </p:sp>
    </p:spTree>
    <p:extLst>
      <p:ext uri="{BB962C8B-B14F-4D97-AF65-F5344CB8AC3E}">
        <p14:creationId xmlns:p14="http://schemas.microsoft.com/office/powerpoint/2010/main" val="3056369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37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8" presetClass="emph" presetSubtype="0" accel="28000" decel="72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5" dur="2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" presetID="8" presetClass="emph" presetSubtype="0" accel="28000" decel="72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animRot by="-21600000">
                                      <p:cBhvr>
                                        <p:cTn id="17" dur="2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8" presetID="8" presetClass="emph" presetSubtype="0" accel="28000" decel="72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-21600000">
                                      <p:cBhvr>
                                        <p:cTn id="19" dur="2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2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5" dur="2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2" fill="hold" grpId="0" nodeType="withEffect">
                                  <p:stCondLst>
                                    <p:cond delay="4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2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4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2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2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19" grpId="0"/>
      <p:bldP spid="20" grpId="0"/>
      <p:bldP spid="21" grpId="0"/>
      <p:bldP spid="22" grpId="0"/>
      <p:bldP spid="24" grpId="0" animBg="1"/>
      <p:bldP spid="25" grpId="0"/>
      <p:bldP spid="26" grpId="0"/>
      <p:bldP spid="27" grpId="0" animBg="1"/>
    </p:bld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Right Arrow 43"/>
          <p:cNvSpPr/>
          <p:nvPr/>
        </p:nvSpPr>
        <p:spPr>
          <a:xfrm>
            <a:off x="7523346" y="2134032"/>
            <a:ext cx="876143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1">
                  <a:alpha val="51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45" name="Right Arrow 44"/>
          <p:cNvSpPr/>
          <p:nvPr/>
        </p:nvSpPr>
        <p:spPr>
          <a:xfrm>
            <a:off x="7149856" y="3453633"/>
            <a:ext cx="876143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3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46" name="Right Arrow 45"/>
          <p:cNvSpPr/>
          <p:nvPr/>
        </p:nvSpPr>
        <p:spPr>
          <a:xfrm>
            <a:off x="6760145" y="4704186"/>
            <a:ext cx="876143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5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grpSp>
        <p:nvGrpSpPr>
          <p:cNvPr id="37" name="Group 36"/>
          <p:cNvGrpSpPr/>
          <p:nvPr/>
        </p:nvGrpSpPr>
        <p:grpSpPr>
          <a:xfrm>
            <a:off x="5267509" y="5083628"/>
            <a:ext cx="1597025" cy="694181"/>
            <a:chOff x="1474997" y="4723723"/>
            <a:chExt cx="1597025" cy="694181"/>
          </a:xfrm>
        </p:grpSpPr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2273509" y="5000391"/>
              <a:ext cx="798513" cy="417513"/>
            </a:xfrm>
            <a:custGeom>
              <a:avLst/>
              <a:gdLst>
                <a:gd name="T0" fmla="*/ 503 w 503"/>
                <a:gd name="T1" fmla="*/ 83 h 263"/>
                <a:gd name="T2" fmla="*/ 477 w 503"/>
                <a:gd name="T3" fmla="*/ 95 h 263"/>
                <a:gd name="T4" fmla="*/ 451 w 503"/>
                <a:gd name="T5" fmla="*/ 107 h 263"/>
                <a:gd name="T6" fmla="*/ 422 w 503"/>
                <a:gd name="T7" fmla="*/ 121 h 263"/>
                <a:gd name="T8" fmla="*/ 394 w 503"/>
                <a:gd name="T9" fmla="*/ 133 h 263"/>
                <a:gd name="T10" fmla="*/ 365 w 503"/>
                <a:gd name="T11" fmla="*/ 145 h 263"/>
                <a:gd name="T12" fmla="*/ 335 w 503"/>
                <a:gd name="T13" fmla="*/ 157 h 263"/>
                <a:gd name="T14" fmla="*/ 304 w 503"/>
                <a:gd name="T15" fmla="*/ 169 h 263"/>
                <a:gd name="T16" fmla="*/ 273 w 503"/>
                <a:gd name="T17" fmla="*/ 180 h 263"/>
                <a:gd name="T18" fmla="*/ 240 w 503"/>
                <a:gd name="T19" fmla="*/ 192 h 263"/>
                <a:gd name="T20" fmla="*/ 206 w 503"/>
                <a:gd name="T21" fmla="*/ 204 h 263"/>
                <a:gd name="T22" fmla="*/ 173 w 503"/>
                <a:gd name="T23" fmla="*/ 214 h 263"/>
                <a:gd name="T24" fmla="*/ 140 w 503"/>
                <a:gd name="T25" fmla="*/ 225 h 263"/>
                <a:gd name="T26" fmla="*/ 104 w 503"/>
                <a:gd name="T27" fmla="*/ 235 h 263"/>
                <a:gd name="T28" fmla="*/ 71 w 503"/>
                <a:gd name="T29" fmla="*/ 244 h 263"/>
                <a:gd name="T30" fmla="*/ 36 w 503"/>
                <a:gd name="T31" fmla="*/ 254 h 263"/>
                <a:gd name="T32" fmla="*/ 0 w 503"/>
                <a:gd name="T33" fmla="*/ 263 h 263"/>
                <a:gd name="T34" fmla="*/ 19 w 503"/>
                <a:gd name="T35" fmla="*/ 178 h 263"/>
                <a:gd name="T36" fmla="*/ 52 w 503"/>
                <a:gd name="T37" fmla="*/ 169 h 263"/>
                <a:gd name="T38" fmla="*/ 88 w 503"/>
                <a:gd name="T39" fmla="*/ 159 h 263"/>
                <a:gd name="T40" fmla="*/ 123 w 503"/>
                <a:gd name="T41" fmla="*/ 150 h 263"/>
                <a:gd name="T42" fmla="*/ 157 w 503"/>
                <a:gd name="T43" fmla="*/ 138 h 263"/>
                <a:gd name="T44" fmla="*/ 190 w 503"/>
                <a:gd name="T45" fmla="*/ 128 h 263"/>
                <a:gd name="T46" fmla="*/ 223 w 503"/>
                <a:gd name="T47" fmla="*/ 117 h 263"/>
                <a:gd name="T48" fmla="*/ 256 w 503"/>
                <a:gd name="T49" fmla="*/ 105 h 263"/>
                <a:gd name="T50" fmla="*/ 287 w 503"/>
                <a:gd name="T51" fmla="*/ 95 h 263"/>
                <a:gd name="T52" fmla="*/ 320 w 503"/>
                <a:gd name="T53" fmla="*/ 83 h 263"/>
                <a:gd name="T54" fmla="*/ 349 w 503"/>
                <a:gd name="T55" fmla="*/ 69 h 263"/>
                <a:gd name="T56" fmla="*/ 380 w 503"/>
                <a:gd name="T57" fmla="*/ 57 h 263"/>
                <a:gd name="T58" fmla="*/ 408 w 503"/>
                <a:gd name="T59" fmla="*/ 45 h 263"/>
                <a:gd name="T60" fmla="*/ 437 w 503"/>
                <a:gd name="T61" fmla="*/ 34 h 263"/>
                <a:gd name="T62" fmla="*/ 463 w 503"/>
                <a:gd name="T63" fmla="*/ 19 h 263"/>
                <a:gd name="T64" fmla="*/ 491 w 503"/>
                <a:gd name="T65" fmla="*/ 8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3" h="263">
                  <a:moveTo>
                    <a:pt x="503" y="0"/>
                  </a:moveTo>
                  <a:lnTo>
                    <a:pt x="503" y="83"/>
                  </a:lnTo>
                  <a:lnTo>
                    <a:pt x="491" y="88"/>
                  </a:lnTo>
                  <a:lnTo>
                    <a:pt x="477" y="95"/>
                  </a:lnTo>
                  <a:lnTo>
                    <a:pt x="463" y="102"/>
                  </a:lnTo>
                  <a:lnTo>
                    <a:pt x="451" y="107"/>
                  </a:lnTo>
                  <a:lnTo>
                    <a:pt x="437" y="114"/>
                  </a:lnTo>
                  <a:lnTo>
                    <a:pt x="422" y="121"/>
                  </a:lnTo>
                  <a:lnTo>
                    <a:pt x="408" y="126"/>
                  </a:lnTo>
                  <a:lnTo>
                    <a:pt x="394" y="133"/>
                  </a:lnTo>
                  <a:lnTo>
                    <a:pt x="380" y="140"/>
                  </a:lnTo>
                  <a:lnTo>
                    <a:pt x="365" y="145"/>
                  </a:lnTo>
                  <a:lnTo>
                    <a:pt x="349" y="152"/>
                  </a:lnTo>
                  <a:lnTo>
                    <a:pt x="335" y="157"/>
                  </a:lnTo>
                  <a:lnTo>
                    <a:pt x="320" y="164"/>
                  </a:lnTo>
                  <a:lnTo>
                    <a:pt x="304" y="169"/>
                  </a:lnTo>
                  <a:lnTo>
                    <a:pt x="287" y="176"/>
                  </a:lnTo>
                  <a:lnTo>
                    <a:pt x="273" y="180"/>
                  </a:lnTo>
                  <a:lnTo>
                    <a:pt x="256" y="188"/>
                  </a:lnTo>
                  <a:lnTo>
                    <a:pt x="240" y="192"/>
                  </a:lnTo>
                  <a:lnTo>
                    <a:pt x="223" y="199"/>
                  </a:lnTo>
                  <a:lnTo>
                    <a:pt x="206" y="204"/>
                  </a:lnTo>
                  <a:lnTo>
                    <a:pt x="190" y="209"/>
                  </a:lnTo>
                  <a:lnTo>
                    <a:pt x="173" y="214"/>
                  </a:lnTo>
                  <a:lnTo>
                    <a:pt x="157" y="221"/>
                  </a:lnTo>
                  <a:lnTo>
                    <a:pt x="140" y="225"/>
                  </a:lnTo>
                  <a:lnTo>
                    <a:pt x="123" y="230"/>
                  </a:lnTo>
                  <a:lnTo>
                    <a:pt x="104" y="235"/>
                  </a:lnTo>
                  <a:lnTo>
                    <a:pt x="88" y="240"/>
                  </a:lnTo>
                  <a:lnTo>
                    <a:pt x="71" y="244"/>
                  </a:lnTo>
                  <a:lnTo>
                    <a:pt x="52" y="249"/>
                  </a:lnTo>
                  <a:lnTo>
                    <a:pt x="36" y="254"/>
                  </a:lnTo>
                  <a:lnTo>
                    <a:pt x="19" y="259"/>
                  </a:lnTo>
                  <a:lnTo>
                    <a:pt x="0" y="263"/>
                  </a:lnTo>
                  <a:lnTo>
                    <a:pt x="0" y="183"/>
                  </a:lnTo>
                  <a:lnTo>
                    <a:pt x="19" y="178"/>
                  </a:lnTo>
                  <a:lnTo>
                    <a:pt x="36" y="173"/>
                  </a:lnTo>
                  <a:lnTo>
                    <a:pt x="52" y="169"/>
                  </a:lnTo>
                  <a:lnTo>
                    <a:pt x="71" y="164"/>
                  </a:lnTo>
                  <a:lnTo>
                    <a:pt x="88" y="159"/>
                  </a:lnTo>
                  <a:lnTo>
                    <a:pt x="104" y="154"/>
                  </a:lnTo>
                  <a:lnTo>
                    <a:pt x="123" y="150"/>
                  </a:lnTo>
                  <a:lnTo>
                    <a:pt x="140" y="145"/>
                  </a:lnTo>
                  <a:lnTo>
                    <a:pt x="157" y="138"/>
                  </a:lnTo>
                  <a:lnTo>
                    <a:pt x="173" y="133"/>
                  </a:lnTo>
                  <a:lnTo>
                    <a:pt x="190" y="128"/>
                  </a:lnTo>
                  <a:lnTo>
                    <a:pt x="206" y="121"/>
                  </a:lnTo>
                  <a:lnTo>
                    <a:pt x="223" y="117"/>
                  </a:lnTo>
                  <a:lnTo>
                    <a:pt x="240" y="112"/>
                  </a:lnTo>
                  <a:lnTo>
                    <a:pt x="256" y="105"/>
                  </a:lnTo>
                  <a:lnTo>
                    <a:pt x="273" y="100"/>
                  </a:lnTo>
                  <a:lnTo>
                    <a:pt x="287" y="95"/>
                  </a:lnTo>
                  <a:lnTo>
                    <a:pt x="304" y="88"/>
                  </a:lnTo>
                  <a:lnTo>
                    <a:pt x="320" y="83"/>
                  </a:lnTo>
                  <a:lnTo>
                    <a:pt x="335" y="76"/>
                  </a:lnTo>
                  <a:lnTo>
                    <a:pt x="349" y="69"/>
                  </a:lnTo>
                  <a:lnTo>
                    <a:pt x="365" y="64"/>
                  </a:lnTo>
                  <a:lnTo>
                    <a:pt x="380" y="57"/>
                  </a:lnTo>
                  <a:lnTo>
                    <a:pt x="394" y="53"/>
                  </a:lnTo>
                  <a:lnTo>
                    <a:pt x="408" y="45"/>
                  </a:lnTo>
                  <a:lnTo>
                    <a:pt x="422" y="38"/>
                  </a:lnTo>
                  <a:lnTo>
                    <a:pt x="437" y="34"/>
                  </a:lnTo>
                  <a:lnTo>
                    <a:pt x="451" y="27"/>
                  </a:lnTo>
                  <a:lnTo>
                    <a:pt x="463" y="19"/>
                  </a:lnTo>
                  <a:lnTo>
                    <a:pt x="477" y="15"/>
                  </a:lnTo>
                  <a:lnTo>
                    <a:pt x="491" y="8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chemeClr val="accent6">
                <a:lumMod val="75000"/>
                <a:alpha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1474997" y="5000391"/>
              <a:ext cx="798513" cy="417513"/>
            </a:xfrm>
            <a:custGeom>
              <a:avLst/>
              <a:gdLst>
                <a:gd name="T0" fmla="*/ 503 w 503"/>
                <a:gd name="T1" fmla="*/ 263 h 263"/>
                <a:gd name="T2" fmla="*/ 467 w 503"/>
                <a:gd name="T3" fmla="*/ 254 h 263"/>
                <a:gd name="T4" fmla="*/ 432 w 503"/>
                <a:gd name="T5" fmla="*/ 244 h 263"/>
                <a:gd name="T6" fmla="*/ 399 w 503"/>
                <a:gd name="T7" fmla="*/ 235 h 263"/>
                <a:gd name="T8" fmla="*/ 363 w 503"/>
                <a:gd name="T9" fmla="*/ 225 h 263"/>
                <a:gd name="T10" fmla="*/ 330 w 503"/>
                <a:gd name="T11" fmla="*/ 214 h 263"/>
                <a:gd name="T12" fmla="*/ 297 w 503"/>
                <a:gd name="T13" fmla="*/ 204 h 263"/>
                <a:gd name="T14" fmla="*/ 263 w 503"/>
                <a:gd name="T15" fmla="*/ 192 h 263"/>
                <a:gd name="T16" fmla="*/ 233 w 503"/>
                <a:gd name="T17" fmla="*/ 180 h 263"/>
                <a:gd name="T18" fmla="*/ 199 w 503"/>
                <a:gd name="T19" fmla="*/ 169 h 263"/>
                <a:gd name="T20" fmla="*/ 169 w 503"/>
                <a:gd name="T21" fmla="*/ 157 h 263"/>
                <a:gd name="T22" fmla="*/ 138 w 503"/>
                <a:gd name="T23" fmla="*/ 145 h 263"/>
                <a:gd name="T24" fmla="*/ 109 w 503"/>
                <a:gd name="T25" fmla="*/ 133 h 263"/>
                <a:gd name="T26" fmla="*/ 81 w 503"/>
                <a:gd name="T27" fmla="*/ 121 h 263"/>
                <a:gd name="T28" fmla="*/ 52 w 503"/>
                <a:gd name="T29" fmla="*/ 107 h 263"/>
                <a:gd name="T30" fmla="*/ 26 w 503"/>
                <a:gd name="T31" fmla="*/ 95 h 263"/>
                <a:gd name="T32" fmla="*/ 0 w 503"/>
                <a:gd name="T33" fmla="*/ 83 h 263"/>
                <a:gd name="T34" fmla="*/ 14 w 503"/>
                <a:gd name="T35" fmla="*/ 8 h 263"/>
                <a:gd name="T36" fmla="*/ 40 w 503"/>
                <a:gd name="T37" fmla="*/ 19 h 263"/>
                <a:gd name="T38" fmla="*/ 67 w 503"/>
                <a:gd name="T39" fmla="*/ 34 h 263"/>
                <a:gd name="T40" fmla="*/ 95 w 503"/>
                <a:gd name="T41" fmla="*/ 45 h 263"/>
                <a:gd name="T42" fmla="*/ 123 w 503"/>
                <a:gd name="T43" fmla="*/ 57 h 263"/>
                <a:gd name="T44" fmla="*/ 154 w 503"/>
                <a:gd name="T45" fmla="*/ 69 h 263"/>
                <a:gd name="T46" fmla="*/ 185 w 503"/>
                <a:gd name="T47" fmla="*/ 83 h 263"/>
                <a:gd name="T48" fmla="*/ 216 w 503"/>
                <a:gd name="T49" fmla="*/ 95 h 263"/>
                <a:gd name="T50" fmla="*/ 247 w 503"/>
                <a:gd name="T51" fmla="*/ 105 h 263"/>
                <a:gd name="T52" fmla="*/ 280 w 503"/>
                <a:gd name="T53" fmla="*/ 117 h 263"/>
                <a:gd name="T54" fmla="*/ 313 w 503"/>
                <a:gd name="T55" fmla="*/ 128 h 263"/>
                <a:gd name="T56" fmla="*/ 346 w 503"/>
                <a:gd name="T57" fmla="*/ 138 h 263"/>
                <a:gd name="T58" fmla="*/ 382 w 503"/>
                <a:gd name="T59" fmla="*/ 150 h 263"/>
                <a:gd name="T60" fmla="*/ 415 w 503"/>
                <a:gd name="T61" fmla="*/ 159 h 263"/>
                <a:gd name="T62" fmla="*/ 451 w 503"/>
                <a:gd name="T63" fmla="*/ 169 h 263"/>
                <a:gd name="T64" fmla="*/ 486 w 503"/>
                <a:gd name="T65" fmla="*/ 178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3" h="263">
                  <a:moveTo>
                    <a:pt x="503" y="183"/>
                  </a:moveTo>
                  <a:lnTo>
                    <a:pt x="503" y="263"/>
                  </a:lnTo>
                  <a:lnTo>
                    <a:pt x="486" y="259"/>
                  </a:lnTo>
                  <a:lnTo>
                    <a:pt x="467" y="254"/>
                  </a:lnTo>
                  <a:lnTo>
                    <a:pt x="451" y="249"/>
                  </a:lnTo>
                  <a:lnTo>
                    <a:pt x="432" y="244"/>
                  </a:lnTo>
                  <a:lnTo>
                    <a:pt x="415" y="240"/>
                  </a:lnTo>
                  <a:lnTo>
                    <a:pt x="399" y="235"/>
                  </a:lnTo>
                  <a:lnTo>
                    <a:pt x="382" y="230"/>
                  </a:lnTo>
                  <a:lnTo>
                    <a:pt x="363" y="225"/>
                  </a:lnTo>
                  <a:lnTo>
                    <a:pt x="346" y="221"/>
                  </a:lnTo>
                  <a:lnTo>
                    <a:pt x="330" y="214"/>
                  </a:lnTo>
                  <a:lnTo>
                    <a:pt x="313" y="209"/>
                  </a:lnTo>
                  <a:lnTo>
                    <a:pt x="297" y="204"/>
                  </a:lnTo>
                  <a:lnTo>
                    <a:pt x="280" y="199"/>
                  </a:lnTo>
                  <a:lnTo>
                    <a:pt x="263" y="192"/>
                  </a:lnTo>
                  <a:lnTo>
                    <a:pt x="247" y="188"/>
                  </a:lnTo>
                  <a:lnTo>
                    <a:pt x="233" y="180"/>
                  </a:lnTo>
                  <a:lnTo>
                    <a:pt x="216" y="176"/>
                  </a:lnTo>
                  <a:lnTo>
                    <a:pt x="199" y="169"/>
                  </a:lnTo>
                  <a:lnTo>
                    <a:pt x="185" y="164"/>
                  </a:lnTo>
                  <a:lnTo>
                    <a:pt x="169" y="157"/>
                  </a:lnTo>
                  <a:lnTo>
                    <a:pt x="154" y="152"/>
                  </a:lnTo>
                  <a:lnTo>
                    <a:pt x="138" y="145"/>
                  </a:lnTo>
                  <a:lnTo>
                    <a:pt x="123" y="140"/>
                  </a:lnTo>
                  <a:lnTo>
                    <a:pt x="109" y="133"/>
                  </a:lnTo>
                  <a:lnTo>
                    <a:pt x="95" y="126"/>
                  </a:lnTo>
                  <a:lnTo>
                    <a:pt x="81" y="121"/>
                  </a:lnTo>
                  <a:lnTo>
                    <a:pt x="67" y="114"/>
                  </a:lnTo>
                  <a:lnTo>
                    <a:pt x="52" y="107"/>
                  </a:lnTo>
                  <a:lnTo>
                    <a:pt x="40" y="102"/>
                  </a:lnTo>
                  <a:lnTo>
                    <a:pt x="26" y="95"/>
                  </a:lnTo>
                  <a:lnTo>
                    <a:pt x="14" y="88"/>
                  </a:lnTo>
                  <a:lnTo>
                    <a:pt x="0" y="83"/>
                  </a:lnTo>
                  <a:lnTo>
                    <a:pt x="0" y="0"/>
                  </a:lnTo>
                  <a:lnTo>
                    <a:pt x="14" y="8"/>
                  </a:lnTo>
                  <a:lnTo>
                    <a:pt x="26" y="15"/>
                  </a:lnTo>
                  <a:lnTo>
                    <a:pt x="40" y="19"/>
                  </a:lnTo>
                  <a:lnTo>
                    <a:pt x="52" y="27"/>
                  </a:lnTo>
                  <a:lnTo>
                    <a:pt x="67" y="34"/>
                  </a:lnTo>
                  <a:lnTo>
                    <a:pt x="81" y="38"/>
                  </a:lnTo>
                  <a:lnTo>
                    <a:pt x="95" y="45"/>
                  </a:lnTo>
                  <a:lnTo>
                    <a:pt x="109" y="53"/>
                  </a:lnTo>
                  <a:lnTo>
                    <a:pt x="123" y="57"/>
                  </a:lnTo>
                  <a:lnTo>
                    <a:pt x="138" y="64"/>
                  </a:lnTo>
                  <a:lnTo>
                    <a:pt x="154" y="69"/>
                  </a:lnTo>
                  <a:lnTo>
                    <a:pt x="169" y="76"/>
                  </a:lnTo>
                  <a:lnTo>
                    <a:pt x="185" y="83"/>
                  </a:lnTo>
                  <a:lnTo>
                    <a:pt x="199" y="88"/>
                  </a:lnTo>
                  <a:lnTo>
                    <a:pt x="216" y="95"/>
                  </a:lnTo>
                  <a:lnTo>
                    <a:pt x="233" y="100"/>
                  </a:lnTo>
                  <a:lnTo>
                    <a:pt x="247" y="105"/>
                  </a:lnTo>
                  <a:lnTo>
                    <a:pt x="263" y="112"/>
                  </a:lnTo>
                  <a:lnTo>
                    <a:pt x="280" y="117"/>
                  </a:lnTo>
                  <a:lnTo>
                    <a:pt x="297" y="121"/>
                  </a:lnTo>
                  <a:lnTo>
                    <a:pt x="313" y="128"/>
                  </a:lnTo>
                  <a:lnTo>
                    <a:pt x="330" y="133"/>
                  </a:lnTo>
                  <a:lnTo>
                    <a:pt x="346" y="138"/>
                  </a:lnTo>
                  <a:lnTo>
                    <a:pt x="363" y="145"/>
                  </a:lnTo>
                  <a:lnTo>
                    <a:pt x="382" y="150"/>
                  </a:lnTo>
                  <a:lnTo>
                    <a:pt x="399" y="154"/>
                  </a:lnTo>
                  <a:lnTo>
                    <a:pt x="415" y="159"/>
                  </a:lnTo>
                  <a:lnTo>
                    <a:pt x="432" y="164"/>
                  </a:lnTo>
                  <a:lnTo>
                    <a:pt x="451" y="169"/>
                  </a:lnTo>
                  <a:lnTo>
                    <a:pt x="467" y="173"/>
                  </a:lnTo>
                  <a:lnTo>
                    <a:pt x="486" y="178"/>
                  </a:lnTo>
                  <a:lnTo>
                    <a:pt x="503" y="183"/>
                  </a:lnTo>
                  <a:close/>
                </a:path>
              </a:pathLst>
            </a:custGeom>
            <a:solidFill>
              <a:schemeClr val="accent6">
                <a:lumMod val="75000"/>
                <a:alpha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1474997" y="4723723"/>
              <a:ext cx="1597025" cy="574675"/>
            </a:xfrm>
            <a:custGeom>
              <a:avLst/>
              <a:gdLst>
                <a:gd name="T0" fmla="*/ 0 w 424"/>
                <a:gd name="T1" fmla="*/ 76 h 153"/>
                <a:gd name="T2" fmla="*/ 212 w 424"/>
                <a:gd name="T3" fmla="*/ 0 h 153"/>
                <a:gd name="T4" fmla="*/ 424 w 424"/>
                <a:gd name="T5" fmla="*/ 76 h 153"/>
                <a:gd name="T6" fmla="*/ 212 w 424"/>
                <a:gd name="T7" fmla="*/ 153 h 153"/>
                <a:gd name="T8" fmla="*/ 0 w 424"/>
                <a:gd name="T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4" h="153">
                  <a:moveTo>
                    <a:pt x="0" y="76"/>
                  </a:moveTo>
                  <a:cubicBezTo>
                    <a:pt x="57" y="47"/>
                    <a:pt x="132" y="19"/>
                    <a:pt x="212" y="0"/>
                  </a:cubicBezTo>
                  <a:cubicBezTo>
                    <a:pt x="292" y="19"/>
                    <a:pt x="367" y="47"/>
                    <a:pt x="424" y="76"/>
                  </a:cubicBezTo>
                  <a:cubicBezTo>
                    <a:pt x="367" y="105"/>
                    <a:pt x="292" y="133"/>
                    <a:pt x="212" y="153"/>
                  </a:cubicBezTo>
                  <a:cubicBezTo>
                    <a:pt x="132" y="133"/>
                    <a:pt x="57" y="105"/>
                    <a:pt x="0" y="76"/>
                  </a:cubicBezTo>
                  <a:close/>
                </a:path>
              </a:pathLst>
            </a:custGeom>
            <a:solidFill>
              <a:schemeClr val="accent6">
                <a:alpha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5143684" y="4572453"/>
            <a:ext cx="1844675" cy="803718"/>
            <a:chOff x="1351172" y="4212548"/>
            <a:chExt cx="1844675" cy="803718"/>
          </a:xfrm>
        </p:grpSpPr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2273509" y="4543191"/>
              <a:ext cx="922338" cy="473075"/>
            </a:xfrm>
            <a:custGeom>
              <a:avLst/>
              <a:gdLst>
                <a:gd name="T0" fmla="*/ 581 w 581"/>
                <a:gd name="T1" fmla="*/ 83 h 298"/>
                <a:gd name="T2" fmla="*/ 558 w 581"/>
                <a:gd name="T3" fmla="*/ 99 h 298"/>
                <a:gd name="T4" fmla="*/ 531 w 581"/>
                <a:gd name="T5" fmla="*/ 116 h 298"/>
                <a:gd name="T6" fmla="*/ 503 w 581"/>
                <a:gd name="T7" fmla="*/ 132 h 298"/>
                <a:gd name="T8" fmla="*/ 474 w 581"/>
                <a:gd name="T9" fmla="*/ 149 h 298"/>
                <a:gd name="T10" fmla="*/ 441 w 581"/>
                <a:gd name="T11" fmla="*/ 163 h 298"/>
                <a:gd name="T12" fmla="*/ 408 w 581"/>
                <a:gd name="T13" fmla="*/ 180 h 298"/>
                <a:gd name="T14" fmla="*/ 372 w 581"/>
                <a:gd name="T15" fmla="*/ 194 h 298"/>
                <a:gd name="T16" fmla="*/ 337 w 581"/>
                <a:gd name="T17" fmla="*/ 208 h 298"/>
                <a:gd name="T18" fmla="*/ 299 w 581"/>
                <a:gd name="T19" fmla="*/ 222 h 298"/>
                <a:gd name="T20" fmla="*/ 259 w 581"/>
                <a:gd name="T21" fmla="*/ 234 h 298"/>
                <a:gd name="T22" fmla="*/ 218 w 581"/>
                <a:gd name="T23" fmla="*/ 246 h 298"/>
                <a:gd name="T24" fmla="*/ 176 w 581"/>
                <a:gd name="T25" fmla="*/ 258 h 298"/>
                <a:gd name="T26" fmla="*/ 133 w 581"/>
                <a:gd name="T27" fmla="*/ 270 h 298"/>
                <a:gd name="T28" fmla="*/ 90 w 581"/>
                <a:gd name="T29" fmla="*/ 279 h 298"/>
                <a:gd name="T30" fmla="*/ 45 w 581"/>
                <a:gd name="T31" fmla="*/ 288 h 298"/>
                <a:gd name="T32" fmla="*/ 0 w 581"/>
                <a:gd name="T33" fmla="*/ 298 h 298"/>
                <a:gd name="T34" fmla="*/ 24 w 581"/>
                <a:gd name="T35" fmla="*/ 213 h 298"/>
                <a:gd name="T36" fmla="*/ 66 w 581"/>
                <a:gd name="T37" fmla="*/ 203 h 298"/>
                <a:gd name="T38" fmla="*/ 112 w 581"/>
                <a:gd name="T39" fmla="*/ 194 h 298"/>
                <a:gd name="T40" fmla="*/ 154 w 581"/>
                <a:gd name="T41" fmla="*/ 182 h 298"/>
                <a:gd name="T42" fmla="*/ 197 w 581"/>
                <a:gd name="T43" fmla="*/ 172 h 298"/>
                <a:gd name="T44" fmla="*/ 237 w 581"/>
                <a:gd name="T45" fmla="*/ 158 h 298"/>
                <a:gd name="T46" fmla="*/ 278 w 581"/>
                <a:gd name="T47" fmla="*/ 146 h 298"/>
                <a:gd name="T48" fmla="*/ 318 w 581"/>
                <a:gd name="T49" fmla="*/ 135 h 298"/>
                <a:gd name="T50" fmla="*/ 356 w 581"/>
                <a:gd name="T51" fmla="*/ 120 h 298"/>
                <a:gd name="T52" fmla="*/ 391 w 581"/>
                <a:gd name="T53" fmla="*/ 106 h 298"/>
                <a:gd name="T54" fmla="*/ 425 w 581"/>
                <a:gd name="T55" fmla="*/ 90 h 298"/>
                <a:gd name="T56" fmla="*/ 458 w 581"/>
                <a:gd name="T57" fmla="*/ 75 h 298"/>
                <a:gd name="T58" fmla="*/ 489 w 581"/>
                <a:gd name="T59" fmla="*/ 59 h 298"/>
                <a:gd name="T60" fmla="*/ 517 w 581"/>
                <a:gd name="T61" fmla="*/ 42 h 298"/>
                <a:gd name="T62" fmla="*/ 543 w 581"/>
                <a:gd name="T63" fmla="*/ 26 h 298"/>
                <a:gd name="T64" fmla="*/ 569 w 581"/>
                <a:gd name="T65" fmla="*/ 9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81" h="298">
                  <a:moveTo>
                    <a:pt x="581" y="0"/>
                  </a:moveTo>
                  <a:lnTo>
                    <a:pt x="581" y="83"/>
                  </a:lnTo>
                  <a:lnTo>
                    <a:pt x="569" y="90"/>
                  </a:lnTo>
                  <a:lnTo>
                    <a:pt x="558" y="99"/>
                  </a:lnTo>
                  <a:lnTo>
                    <a:pt x="543" y="109"/>
                  </a:lnTo>
                  <a:lnTo>
                    <a:pt x="531" y="116"/>
                  </a:lnTo>
                  <a:lnTo>
                    <a:pt x="517" y="125"/>
                  </a:lnTo>
                  <a:lnTo>
                    <a:pt x="503" y="132"/>
                  </a:lnTo>
                  <a:lnTo>
                    <a:pt x="489" y="139"/>
                  </a:lnTo>
                  <a:lnTo>
                    <a:pt x="474" y="149"/>
                  </a:lnTo>
                  <a:lnTo>
                    <a:pt x="458" y="156"/>
                  </a:lnTo>
                  <a:lnTo>
                    <a:pt x="441" y="163"/>
                  </a:lnTo>
                  <a:lnTo>
                    <a:pt x="425" y="172"/>
                  </a:lnTo>
                  <a:lnTo>
                    <a:pt x="408" y="180"/>
                  </a:lnTo>
                  <a:lnTo>
                    <a:pt x="391" y="187"/>
                  </a:lnTo>
                  <a:lnTo>
                    <a:pt x="372" y="194"/>
                  </a:lnTo>
                  <a:lnTo>
                    <a:pt x="356" y="201"/>
                  </a:lnTo>
                  <a:lnTo>
                    <a:pt x="337" y="208"/>
                  </a:lnTo>
                  <a:lnTo>
                    <a:pt x="318" y="215"/>
                  </a:lnTo>
                  <a:lnTo>
                    <a:pt x="299" y="222"/>
                  </a:lnTo>
                  <a:lnTo>
                    <a:pt x="278" y="229"/>
                  </a:lnTo>
                  <a:lnTo>
                    <a:pt x="259" y="234"/>
                  </a:lnTo>
                  <a:lnTo>
                    <a:pt x="237" y="241"/>
                  </a:lnTo>
                  <a:lnTo>
                    <a:pt x="218" y="246"/>
                  </a:lnTo>
                  <a:lnTo>
                    <a:pt x="197" y="253"/>
                  </a:lnTo>
                  <a:lnTo>
                    <a:pt x="176" y="258"/>
                  </a:lnTo>
                  <a:lnTo>
                    <a:pt x="154" y="265"/>
                  </a:lnTo>
                  <a:lnTo>
                    <a:pt x="133" y="270"/>
                  </a:lnTo>
                  <a:lnTo>
                    <a:pt x="112" y="274"/>
                  </a:lnTo>
                  <a:lnTo>
                    <a:pt x="90" y="279"/>
                  </a:lnTo>
                  <a:lnTo>
                    <a:pt x="66" y="284"/>
                  </a:lnTo>
                  <a:lnTo>
                    <a:pt x="45" y="288"/>
                  </a:lnTo>
                  <a:lnTo>
                    <a:pt x="24" y="293"/>
                  </a:lnTo>
                  <a:lnTo>
                    <a:pt x="0" y="298"/>
                  </a:lnTo>
                  <a:lnTo>
                    <a:pt x="0" y="215"/>
                  </a:lnTo>
                  <a:lnTo>
                    <a:pt x="24" y="213"/>
                  </a:lnTo>
                  <a:lnTo>
                    <a:pt x="45" y="208"/>
                  </a:lnTo>
                  <a:lnTo>
                    <a:pt x="66" y="203"/>
                  </a:lnTo>
                  <a:lnTo>
                    <a:pt x="90" y="199"/>
                  </a:lnTo>
                  <a:lnTo>
                    <a:pt x="112" y="194"/>
                  </a:lnTo>
                  <a:lnTo>
                    <a:pt x="133" y="189"/>
                  </a:lnTo>
                  <a:lnTo>
                    <a:pt x="154" y="182"/>
                  </a:lnTo>
                  <a:lnTo>
                    <a:pt x="176" y="177"/>
                  </a:lnTo>
                  <a:lnTo>
                    <a:pt x="197" y="172"/>
                  </a:lnTo>
                  <a:lnTo>
                    <a:pt x="218" y="165"/>
                  </a:lnTo>
                  <a:lnTo>
                    <a:pt x="237" y="158"/>
                  </a:lnTo>
                  <a:lnTo>
                    <a:pt x="259" y="154"/>
                  </a:lnTo>
                  <a:lnTo>
                    <a:pt x="278" y="146"/>
                  </a:lnTo>
                  <a:lnTo>
                    <a:pt x="299" y="139"/>
                  </a:lnTo>
                  <a:lnTo>
                    <a:pt x="318" y="135"/>
                  </a:lnTo>
                  <a:lnTo>
                    <a:pt x="337" y="127"/>
                  </a:lnTo>
                  <a:lnTo>
                    <a:pt x="356" y="120"/>
                  </a:lnTo>
                  <a:lnTo>
                    <a:pt x="372" y="113"/>
                  </a:lnTo>
                  <a:lnTo>
                    <a:pt x="391" y="106"/>
                  </a:lnTo>
                  <a:lnTo>
                    <a:pt x="408" y="97"/>
                  </a:lnTo>
                  <a:lnTo>
                    <a:pt x="425" y="90"/>
                  </a:lnTo>
                  <a:lnTo>
                    <a:pt x="441" y="83"/>
                  </a:lnTo>
                  <a:lnTo>
                    <a:pt x="458" y="75"/>
                  </a:lnTo>
                  <a:lnTo>
                    <a:pt x="474" y="66"/>
                  </a:lnTo>
                  <a:lnTo>
                    <a:pt x="489" y="59"/>
                  </a:lnTo>
                  <a:lnTo>
                    <a:pt x="503" y="52"/>
                  </a:lnTo>
                  <a:lnTo>
                    <a:pt x="517" y="42"/>
                  </a:lnTo>
                  <a:lnTo>
                    <a:pt x="531" y="35"/>
                  </a:lnTo>
                  <a:lnTo>
                    <a:pt x="543" y="26"/>
                  </a:lnTo>
                  <a:lnTo>
                    <a:pt x="558" y="19"/>
                  </a:lnTo>
                  <a:lnTo>
                    <a:pt x="569" y="9"/>
                  </a:lnTo>
                  <a:lnTo>
                    <a:pt x="581" y="0"/>
                  </a:lnTo>
                  <a:close/>
                </a:path>
              </a:pathLst>
            </a:custGeom>
            <a:solidFill>
              <a:schemeClr val="accent5">
                <a:lumMod val="75000"/>
                <a:alpha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1351172" y="4543191"/>
              <a:ext cx="922338" cy="473075"/>
            </a:xfrm>
            <a:custGeom>
              <a:avLst/>
              <a:gdLst>
                <a:gd name="T0" fmla="*/ 581 w 581"/>
                <a:gd name="T1" fmla="*/ 298 h 298"/>
                <a:gd name="T2" fmla="*/ 536 w 581"/>
                <a:gd name="T3" fmla="*/ 288 h 298"/>
                <a:gd name="T4" fmla="*/ 491 w 581"/>
                <a:gd name="T5" fmla="*/ 279 h 298"/>
                <a:gd name="T6" fmla="*/ 448 w 581"/>
                <a:gd name="T7" fmla="*/ 270 h 298"/>
                <a:gd name="T8" fmla="*/ 405 w 581"/>
                <a:gd name="T9" fmla="*/ 258 h 298"/>
                <a:gd name="T10" fmla="*/ 363 w 581"/>
                <a:gd name="T11" fmla="*/ 246 h 298"/>
                <a:gd name="T12" fmla="*/ 322 w 581"/>
                <a:gd name="T13" fmla="*/ 234 h 298"/>
                <a:gd name="T14" fmla="*/ 285 w 581"/>
                <a:gd name="T15" fmla="*/ 222 h 298"/>
                <a:gd name="T16" fmla="*/ 247 w 581"/>
                <a:gd name="T17" fmla="*/ 208 h 298"/>
                <a:gd name="T18" fmla="*/ 209 w 581"/>
                <a:gd name="T19" fmla="*/ 194 h 298"/>
                <a:gd name="T20" fmla="*/ 173 w 581"/>
                <a:gd name="T21" fmla="*/ 180 h 298"/>
                <a:gd name="T22" fmla="*/ 140 w 581"/>
                <a:gd name="T23" fmla="*/ 163 h 298"/>
                <a:gd name="T24" fmla="*/ 109 w 581"/>
                <a:gd name="T25" fmla="*/ 149 h 298"/>
                <a:gd name="T26" fmla="*/ 78 w 581"/>
                <a:gd name="T27" fmla="*/ 132 h 298"/>
                <a:gd name="T28" fmla="*/ 50 w 581"/>
                <a:gd name="T29" fmla="*/ 116 h 298"/>
                <a:gd name="T30" fmla="*/ 24 w 581"/>
                <a:gd name="T31" fmla="*/ 99 h 298"/>
                <a:gd name="T32" fmla="*/ 0 w 581"/>
                <a:gd name="T33" fmla="*/ 83 h 298"/>
                <a:gd name="T34" fmla="*/ 12 w 581"/>
                <a:gd name="T35" fmla="*/ 9 h 298"/>
                <a:gd name="T36" fmla="*/ 38 w 581"/>
                <a:gd name="T37" fmla="*/ 26 h 298"/>
                <a:gd name="T38" fmla="*/ 64 w 581"/>
                <a:gd name="T39" fmla="*/ 42 h 298"/>
                <a:gd name="T40" fmla="*/ 92 w 581"/>
                <a:gd name="T41" fmla="*/ 59 h 298"/>
                <a:gd name="T42" fmla="*/ 123 w 581"/>
                <a:gd name="T43" fmla="*/ 75 h 298"/>
                <a:gd name="T44" fmla="*/ 156 w 581"/>
                <a:gd name="T45" fmla="*/ 90 h 298"/>
                <a:gd name="T46" fmla="*/ 192 w 581"/>
                <a:gd name="T47" fmla="*/ 106 h 298"/>
                <a:gd name="T48" fmla="*/ 228 w 581"/>
                <a:gd name="T49" fmla="*/ 120 h 298"/>
                <a:gd name="T50" fmla="*/ 263 w 581"/>
                <a:gd name="T51" fmla="*/ 135 h 298"/>
                <a:gd name="T52" fmla="*/ 303 w 581"/>
                <a:gd name="T53" fmla="*/ 146 h 298"/>
                <a:gd name="T54" fmla="*/ 344 w 581"/>
                <a:gd name="T55" fmla="*/ 158 h 298"/>
                <a:gd name="T56" fmla="*/ 384 w 581"/>
                <a:gd name="T57" fmla="*/ 172 h 298"/>
                <a:gd name="T58" fmla="*/ 427 w 581"/>
                <a:gd name="T59" fmla="*/ 182 h 298"/>
                <a:gd name="T60" fmla="*/ 470 w 581"/>
                <a:gd name="T61" fmla="*/ 194 h 298"/>
                <a:gd name="T62" fmla="*/ 515 w 581"/>
                <a:gd name="T63" fmla="*/ 203 h 298"/>
                <a:gd name="T64" fmla="*/ 560 w 581"/>
                <a:gd name="T65" fmla="*/ 213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81" h="298">
                  <a:moveTo>
                    <a:pt x="581" y="215"/>
                  </a:moveTo>
                  <a:lnTo>
                    <a:pt x="581" y="298"/>
                  </a:lnTo>
                  <a:lnTo>
                    <a:pt x="560" y="293"/>
                  </a:lnTo>
                  <a:lnTo>
                    <a:pt x="536" y="288"/>
                  </a:lnTo>
                  <a:lnTo>
                    <a:pt x="515" y="284"/>
                  </a:lnTo>
                  <a:lnTo>
                    <a:pt x="491" y="279"/>
                  </a:lnTo>
                  <a:lnTo>
                    <a:pt x="470" y="274"/>
                  </a:lnTo>
                  <a:lnTo>
                    <a:pt x="448" y="270"/>
                  </a:lnTo>
                  <a:lnTo>
                    <a:pt x="427" y="265"/>
                  </a:lnTo>
                  <a:lnTo>
                    <a:pt x="405" y="258"/>
                  </a:lnTo>
                  <a:lnTo>
                    <a:pt x="384" y="253"/>
                  </a:lnTo>
                  <a:lnTo>
                    <a:pt x="363" y="246"/>
                  </a:lnTo>
                  <a:lnTo>
                    <a:pt x="344" y="241"/>
                  </a:lnTo>
                  <a:lnTo>
                    <a:pt x="322" y="234"/>
                  </a:lnTo>
                  <a:lnTo>
                    <a:pt x="303" y="229"/>
                  </a:lnTo>
                  <a:lnTo>
                    <a:pt x="285" y="222"/>
                  </a:lnTo>
                  <a:lnTo>
                    <a:pt x="263" y="215"/>
                  </a:lnTo>
                  <a:lnTo>
                    <a:pt x="247" y="208"/>
                  </a:lnTo>
                  <a:lnTo>
                    <a:pt x="228" y="201"/>
                  </a:lnTo>
                  <a:lnTo>
                    <a:pt x="209" y="194"/>
                  </a:lnTo>
                  <a:lnTo>
                    <a:pt x="192" y="187"/>
                  </a:lnTo>
                  <a:lnTo>
                    <a:pt x="173" y="180"/>
                  </a:lnTo>
                  <a:lnTo>
                    <a:pt x="156" y="172"/>
                  </a:lnTo>
                  <a:lnTo>
                    <a:pt x="140" y="163"/>
                  </a:lnTo>
                  <a:lnTo>
                    <a:pt x="123" y="156"/>
                  </a:lnTo>
                  <a:lnTo>
                    <a:pt x="109" y="149"/>
                  </a:lnTo>
                  <a:lnTo>
                    <a:pt x="92" y="139"/>
                  </a:lnTo>
                  <a:lnTo>
                    <a:pt x="78" y="132"/>
                  </a:lnTo>
                  <a:lnTo>
                    <a:pt x="64" y="125"/>
                  </a:lnTo>
                  <a:lnTo>
                    <a:pt x="50" y="116"/>
                  </a:lnTo>
                  <a:lnTo>
                    <a:pt x="38" y="109"/>
                  </a:lnTo>
                  <a:lnTo>
                    <a:pt x="24" y="99"/>
                  </a:lnTo>
                  <a:lnTo>
                    <a:pt x="12" y="90"/>
                  </a:lnTo>
                  <a:lnTo>
                    <a:pt x="0" y="83"/>
                  </a:lnTo>
                  <a:lnTo>
                    <a:pt x="0" y="0"/>
                  </a:lnTo>
                  <a:lnTo>
                    <a:pt x="12" y="9"/>
                  </a:lnTo>
                  <a:lnTo>
                    <a:pt x="24" y="19"/>
                  </a:lnTo>
                  <a:lnTo>
                    <a:pt x="38" y="26"/>
                  </a:lnTo>
                  <a:lnTo>
                    <a:pt x="50" y="35"/>
                  </a:lnTo>
                  <a:lnTo>
                    <a:pt x="64" y="42"/>
                  </a:lnTo>
                  <a:lnTo>
                    <a:pt x="78" y="52"/>
                  </a:lnTo>
                  <a:lnTo>
                    <a:pt x="92" y="59"/>
                  </a:lnTo>
                  <a:lnTo>
                    <a:pt x="109" y="66"/>
                  </a:lnTo>
                  <a:lnTo>
                    <a:pt x="123" y="75"/>
                  </a:lnTo>
                  <a:lnTo>
                    <a:pt x="140" y="83"/>
                  </a:lnTo>
                  <a:lnTo>
                    <a:pt x="156" y="90"/>
                  </a:lnTo>
                  <a:lnTo>
                    <a:pt x="173" y="97"/>
                  </a:lnTo>
                  <a:lnTo>
                    <a:pt x="192" y="106"/>
                  </a:lnTo>
                  <a:lnTo>
                    <a:pt x="209" y="113"/>
                  </a:lnTo>
                  <a:lnTo>
                    <a:pt x="228" y="120"/>
                  </a:lnTo>
                  <a:lnTo>
                    <a:pt x="247" y="127"/>
                  </a:lnTo>
                  <a:lnTo>
                    <a:pt x="263" y="135"/>
                  </a:lnTo>
                  <a:lnTo>
                    <a:pt x="285" y="139"/>
                  </a:lnTo>
                  <a:lnTo>
                    <a:pt x="303" y="146"/>
                  </a:lnTo>
                  <a:lnTo>
                    <a:pt x="322" y="154"/>
                  </a:lnTo>
                  <a:lnTo>
                    <a:pt x="344" y="158"/>
                  </a:lnTo>
                  <a:lnTo>
                    <a:pt x="363" y="165"/>
                  </a:lnTo>
                  <a:lnTo>
                    <a:pt x="384" y="172"/>
                  </a:lnTo>
                  <a:lnTo>
                    <a:pt x="405" y="177"/>
                  </a:lnTo>
                  <a:lnTo>
                    <a:pt x="427" y="182"/>
                  </a:lnTo>
                  <a:lnTo>
                    <a:pt x="448" y="189"/>
                  </a:lnTo>
                  <a:lnTo>
                    <a:pt x="470" y="194"/>
                  </a:lnTo>
                  <a:lnTo>
                    <a:pt x="491" y="199"/>
                  </a:lnTo>
                  <a:lnTo>
                    <a:pt x="515" y="203"/>
                  </a:lnTo>
                  <a:lnTo>
                    <a:pt x="536" y="208"/>
                  </a:lnTo>
                  <a:lnTo>
                    <a:pt x="560" y="213"/>
                  </a:lnTo>
                  <a:lnTo>
                    <a:pt x="581" y="215"/>
                  </a:lnTo>
                  <a:close/>
                </a:path>
              </a:pathLst>
            </a:custGeom>
            <a:solidFill>
              <a:schemeClr val="accent5">
                <a:lumMod val="75000"/>
                <a:alpha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1351172" y="4212548"/>
              <a:ext cx="1844675" cy="679450"/>
            </a:xfrm>
            <a:custGeom>
              <a:avLst/>
              <a:gdLst>
                <a:gd name="T0" fmla="*/ 0 w 490"/>
                <a:gd name="T1" fmla="*/ 90 h 181"/>
                <a:gd name="T2" fmla="*/ 245 w 490"/>
                <a:gd name="T3" fmla="*/ 0 h 181"/>
                <a:gd name="T4" fmla="*/ 490 w 490"/>
                <a:gd name="T5" fmla="*/ 90 h 181"/>
                <a:gd name="T6" fmla="*/ 245 w 490"/>
                <a:gd name="T7" fmla="*/ 181 h 181"/>
                <a:gd name="T8" fmla="*/ 0 w 490"/>
                <a:gd name="T9" fmla="*/ 9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0" h="181">
                  <a:moveTo>
                    <a:pt x="0" y="90"/>
                  </a:moveTo>
                  <a:cubicBezTo>
                    <a:pt x="51" y="52"/>
                    <a:pt x="143" y="17"/>
                    <a:pt x="245" y="0"/>
                  </a:cubicBezTo>
                  <a:cubicBezTo>
                    <a:pt x="347" y="17"/>
                    <a:pt x="439" y="52"/>
                    <a:pt x="490" y="90"/>
                  </a:cubicBezTo>
                  <a:cubicBezTo>
                    <a:pt x="439" y="129"/>
                    <a:pt x="347" y="163"/>
                    <a:pt x="245" y="181"/>
                  </a:cubicBezTo>
                  <a:cubicBezTo>
                    <a:pt x="143" y="163"/>
                    <a:pt x="51" y="129"/>
                    <a:pt x="0" y="90"/>
                  </a:cubicBezTo>
                  <a:close/>
                </a:path>
              </a:pathLst>
            </a:custGeom>
            <a:solidFill>
              <a:schemeClr val="accent5">
                <a:alpha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5053196" y="4000953"/>
            <a:ext cx="2025650" cy="891031"/>
            <a:chOff x="1260684" y="3641048"/>
            <a:chExt cx="2025650" cy="891031"/>
          </a:xfrm>
        </p:grpSpPr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2273509" y="4016141"/>
              <a:ext cx="1012825" cy="515938"/>
            </a:xfrm>
            <a:custGeom>
              <a:avLst/>
              <a:gdLst>
                <a:gd name="T0" fmla="*/ 638 w 638"/>
                <a:gd name="T1" fmla="*/ 83 h 325"/>
                <a:gd name="T2" fmla="*/ 619 w 638"/>
                <a:gd name="T3" fmla="*/ 104 h 325"/>
                <a:gd name="T4" fmla="*/ 595 w 638"/>
                <a:gd name="T5" fmla="*/ 123 h 325"/>
                <a:gd name="T6" fmla="*/ 569 w 638"/>
                <a:gd name="T7" fmla="*/ 145 h 325"/>
                <a:gd name="T8" fmla="*/ 539 w 638"/>
                <a:gd name="T9" fmla="*/ 164 h 325"/>
                <a:gd name="T10" fmla="*/ 505 w 638"/>
                <a:gd name="T11" fmla="*/ 182 h 325"/>
                <a:gd name="T12" fmla="*/ 470 w 638"/>
                <a:gd name="T13" fmla="*/ 199 h 325"/>
                <a:gd name="T14" fmla="*/ 432 w 638"/>
                <a:gd name="T15" fmla="*/ 216 h 325"/>
                <a:gd name="T16" fmla="*/ 391 w 638"/>
                <a:gd name="T17" fmla="*/ 232 h 325"/>
                <a:gd name="T18" fmla="*/ 349 w 638"/>
                <a:gd name="T19" fmla="*/ 249 h 325"/>
                <a:gd name="T20" fmla="*/ 304 w 638"/>
                <a:gd name="T21" fmla="*/ 263 h 325"/>
                <a:gd name="T22" fmla="*/ 256 w 638"/>
                <a:gd name="T23" fmla="*/ 277 h 325"/>
                <a:gd name="T24" fmla="*/ 209 w 638"/>
                <a:gd name="T25" fmla="*/ 289 h 325"/>
                <a:gd name="T26" fmla="*/ 159 w 638"/>
                <a:gd name="T27" fmla="*/ 298 h 325"/>
                <a:gd name="T28" fmla="*/ 107 w 638"/>
                <a:gd name="T29" fmla="*/ 310 h 325"/>
                <a:gd name="T30" fmla="*/ 55 w 638"/>
                <a:gd name="T31" fmla="*/ 317 h 325"/>
                <a:gd name="T32" fmla="*/ 0 w 638"/>
                <a:gd name="T33" fmla="*/ 325 h 325"/>
                <a:gd name="T34" fmla="*/ 29 w 638"/>
                <a:gd name="T35" fmla="*/ 239 h 325"/>
                <a:gd name="T36" fmla="*/ 81 w 638"/>
                <a:gd name="T37" fmla="*/ 232 h 325"/>
                <a:gd name="T38" fmla="*/ 133 w 638"/>
                <a:gd name="T39" fmla="*/ 223 h 325"/>
                <a:gd name="T40" fmla="*/ 183 w 638"/>
                <a:gd name="T41" fmla="*/ 213 h 325"/>
                <a:gd name="T42" fmla="*/ 233 w 638"/>
                <a:gd name="T43" fmla="*/ 201 h 325"/>
                <a:gd name="T44" fmla="*/ 280 w 638"/>
                <a:gd name="T45" fmla="*/ 187 h 325"/>
                <a:gd name="T46" fmla="*/ 327 w 638"/>
                <a:gd name="T47" fmla="*/ 175 h 325"/>
                <a:gd name="T48" fmla="*/ 370 w 638"/>
                <a:gd name="T49" fmla="*/ 159 h 325"/>
                <a:gd name="T50" fmla="*/ 413 w 638"/>
                <a:gd name="T51" fmla="*/ 145 h 325"/>
                <a:gd name="T52" fmla="*/ 453 w 638"/>
                <a:gd name="T53" fmla="*/ 126 h 325"/>
                <a:gd name="T54" fmla="*/ 489 w 638"/>
                <a:gd name="T55" fmla="*/ 109 h 325"/>
                <a:gd name="T56" fmla="*/ 522 w 638"/>
                <a:gd name="T57" fmla="*/ 90 h 325"/>
                <a:gd name="T58" fmla="*/ 555 w 638"/>
                <a:gd name="T59" fmla="*/ 71 h 325"/>
                <a:gd name="T60" fmla="*/ 581 w 638"/>
                <a:gd name="T61" fmla="*/ 52 h 325"/>
                <a:gd name="T62" fmla="*/ 607 w 638"/>
                <a:gd name="T63" fmla="*/ 33 h 325"/>
                <a:gd name="T64" fmla="*/ 629 w 638"/>
                <a:gd name="T65" fmla="*/ 12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8" h="325">
                  <a:moveTo>
                    <a:pt x="638" y="0"/>
                  </a:moveTo>
                  <a:lnTo>
                    <a:pt x="638" y="83"/>
                  </a:lnTo>
                  <a:lnTo>
                    <a:pt x="629" y="92"/>
                  </a:lnTo>
                  <a:lnTo>
                    <a:pt x="619" y="104"/>
                  </a:lnTo>
                  <a:lnTo>
                    <a:pt x="607" y="114"/>
                  </a:lnTo>
                  <a:lnTo>
                    <a:pt x="595" y="123"/>
                  </a:lnTo>
                  <a:lnTo>
                    <a:pt x="581" y="133"/>
                  </a:lnTo>
                  <a:lnTo>
                    <a:pt x="569" y="145"/>
                  </a:lnTo>
                  <a:lnTo>
                    <a:pt x="555" y="154"/>
                  </a:lnTo>
                  <a:lnTo>
                    <a:pt x="539" y="164"/>
                  </a:lnTo>
                  <a:lnTo>
                    <a:pt x="522" y="173"/>
                  </a:lnTo>
                  <a:lnTo>
                    <a:pt x="505" y="182"/>
                  </a:lnTo>
                  <a:lnTo>
                    <a:pt x="489" y="190"/>
                  </a:lnTo>
                  <a:lnTo>
                    <a:pt x="470" y="199"/>
                  </a:lnTo>
                  <a:lnTo>
                    <a:pt x="453" y="209"/>
                  </a:lnTo>
                  <a:lnTo>
                    <a:pt x="432" y="216"/>
                  </a:lnTo>
                  <a:lnTo>
                    <a:pt x="413" y="225"/>
                  </a:lnTo>
                  <a:lnTo>
                    <a:pt x="391" y="232"/>
                  </a:lnTo>
                  <a:lnTo>
                    <a:pt x="370" y="242"/>
                  </a:lnTo>
                  <a:lnTo>
                    <a:pt x="349" y="249"/>
                  </a:lnTo>
                  <a:lnTo>
                    <a:pt x="327" y="256"/>
                  </a:lnTo>
                  <a:lnTo>
                    <a:pt x="304" y="263"/>
                  </a:lnTo>
                  <a:lnTo>
                    <a:pt x="280" y="270"/>
                  </a:lnTo>
                  <a:lnTo>
                    <a:pt x="256" y="277"/>
                  </a:lnTo>
                  <a:lnTo>
                    <a:pt x="233" y="282"/>
                  </a:lnTo>
                  <a:lnTo>
                    <a:pt x="209" y="289"/>
                  </a:lnTo>
                  <a:lnTo>
                    <a:pt x="183" y="294"/>
                  </a:lnTo>
                  <a:lnTo>
                    <a:pt x="159" y="298"/>
                  </a:lnTo>
                  <a:lnTo>
                    <a:pt x="133" y="306"/>
                  </a:lnTo>
                  <a:lnTo>
                    <a:pt x="107" y="310"/>
                  </a:lnTo>
                  <a:lnTo>
                    <a:pt x="81" y="313"/>
                  </a:lnTo>
                  <a:lnTo>
                    <a:pt x="55" y="317"/>
                  </a:lnTo>
                  <a:lnTo>
                    <a:pt x="29" y="322"/>
                  </a:lnTo>
                  <a:lnTo>
                    <a:pt x="0" y="325"/>
                  </a:lnTo>
                  <a:lnTo>
                    <a:pt x="0" y="244"/>
                  </a:lnTo>
                  <a:lnTo>
                    <a:pt x="29" y="239"/>
                  </a:lnTo>
                  <a:lnTo>
                    <a:pt x="55" y="237"/>
                  </a:lnTo>
                  <a:lnTo>
                    <a:pt x="81" y="232"/>
                  </a:lnTo>
                  <a:lnTo>
                    <a:pt x="107" y="227"/>
                  </a:lnTo>
                  <a:lnTo>
                    <a:pt x="133" y="223"/>
                  </a:lnTo>
                  <a:lnTo>
                    <a:pt x="159" y="218"/>
                  </a:lnTo>
                  <a:lnTo>
                    <a:pt x="183" y="213"/>
                  </a:lnTo>
                  <a:lnTo>
                    <a:pt x="209" y="206"/>
                  </a:lnTo>
                  <a:lnTo>
                    <a:pt x="233" y="201"/>
                  </a:lnTo>
                  <a:lnTo>
                    <a:pt x="256" y="194"/>
                  </a:lnTo>
                  <a:lnTo>
                    <a:pt x="280" y="187"/>
                  </a:lnTo>
                  <a:lnTo>
                    <a:pt x="304" y="182"/>
                  </a:lnTo>
                  <a:lnTo>
                    <a:pt x="327" y="175"/>
                  </a:lnTo>
                  <a:lnTo>
                    <a:pt x="349" y="166"/>
                  </a:lnTo>
                  <a:lnTo>
                    <a:pt x="370" y="159"/>
                  </a:lnTo>
                  <a:lnTo>
                    <a:pt x="391" y="152"/>
                  </a:lnTo>
                  <a:lnTo>
                    <a:pt x="413" y="145"/>
                  </a:lnTo>
                  <a:lnTo>
                    <a:pt x="432" y="135"/>
                  </a:lnTo>
                  <a:lnTo>
                    <a:pt x="453" y="126"/>
                  </a:lnTo>
                  <a:lnTo>
                    <a:pt x="470" y="119"/>
                  </a:lnTo>
                  <a:lnTo>
                    <a:pt x="489" y="109"/>
                  </a:lnTo>
                  <a:lnTo>
                    <a:pt x="505" y="100"/>
                  </a:lnTo>
                  <a:lnTo>
                    <a:pt x="522" y="90"/>
                  </a:lnTo>
                  <a:lnTo>
                    <a:pt x="539" y="81"/>
                  </a:lnTo>
                  <a:lnTo>
                    <a:pt x="555" y="71"/>
                  </a:lnTo>
                  <a:lnTo>
                    <a:pt x="569" y="62"/>
                  </a:lnTo>
                  <a:lnTo>
                    <a:pt x="581" y="52"/>
                  </a:lnTo>
                  <a:lnTo>
                    <a:pt x="595" y="43"/>
                  </a:lnTo>
                  <a:lnTo>
                    <a:pt x="607" y="33"/>
                  </a:lnTo>
                  <a:lnTo>
                    <a:pt x="619" y="21"/>
                  </a:lnTo>
                  <a:lnTo>
                    <a:pt x="629" y="12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accent4">
                <a:lumMod val="75000"/>
                <a:alpha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1260684" y="4016141"/>
              <a:ext cx="1012825" cy="515938"/>
            </a:xfrm>
            <a:custGeom>
              <a:avLst/>
              <a:gdLst>
                <a:gd name="T0" fmla="*/ 638 w 638"/>
                <a:gd name="T1" fmla="*/ 325 h 325"/>
                <a:gd name="T2" fmla="*/ 583 w 638"/>
                <a:gd name="T3" fmla="*/ 317 h 325"/>
                <a:gd name="T4" fmla="*/ 531 w 638"/>
                <a:gd name="T5" fmla="*/ 310 h 325"/>
                <a:gd name="T6" fmla="*/ 479 w 638"/>
                <a:gd name="T7" fmla="*/ 298 h 325"/>
                <a:gd name="T8" fmla="*/ 429 w 638"/>
                <a:gd name="T9" fmla="*/ 289 h 325"/>
                <a:gd name="T10" fmla="*/ 382 w 638"/>
                <a:gd name="T11" fmla="*/ 277 h 325"/>
                <a:gd name="T12" fmla="*/ 334 w 638"/>
                <a:gd name="T13" fmla="*/ 263 h 325"/>
                <a:gd name="T14" fmla="*/ 289 w 638"/>
                <a:gd name="T15" fmla="*/ 249 h 325"/>
                <a:gd name="T16" fmla="*/ 247 w 638"/>
                <a:gd name="T17" fmla="*/ 232 h 325"/>
                <a:gd name="T18" fmla="*/ 206 w 638"/>
                <a:gd name="T19" fmla="*/ 216 h 325"/>
                <a:gd name="T20" fmla="*/ 168 w 638"/>
                <a:gd name="T21" fmla="*/ 199 h 325"/>
                <a:gd name="T22" fmla="*/ 133 w 638"/>
                <a:gd name="T23" fmla="*/ 182 h 325"/>
                <a:gd name="T24" fmla="*/ 100 w 638"/>
                <a:gd name="T25" fmla="*/ 164 h 325"/>
                <a:gd name="T26" fmla="*/ 69 w 638"/>
                <a:gd name="T27" fmla="*/ 145 h 325"/>
                <a:gd name="T28" fmla="*/ 43 w 638"/>
                <a:gd name="T29" fmla="*/ 123 h 325"/>
                <a:gd name="T30" fmla="*/ 21 w 638"/>
                <a:gd name="T31" fmla="*/ 104 h 325"/>
                <a:gd name="T32" fmla="*/ 0 w 638"/>
                <a:gd name="T33" fmla="*/ 83 h 325"/>
                <a:gd name="T34" fmla="*/ 9 w 638"/>
                <a:gd name="T35" fmla="*/ 12 h 325"/>
                <a:gd name="T36" fmla="*/ 31 w 638"/>
                <a:gd name="T37" fmla="*/ 33 h 325"/>
                <a:gd name="T38" fmla="*/ 57 w 638"/>
                <a:gd name="T39" fmla="*/ 52 h 325"/>
                <a:gd name="T40" fmla="*/ 85 w 638"/>
                <a:gd name="T41" fmla="*/ 71 h 325"/>
                <a:gd name="T42" fmla="*/ 116 w 638"/>
                <a:gd name="T43" fmla="*/ 90 h 325"/>
                <a:gd name="T44" fmla="*/ 149 w 638"/>
                <a:gd name="T45" fmla="*/ 109 h 325"/>
                <a:gd name="T46" fmla="*/ 187 w 638"/>
                <a:gd name="T47" fmla="*/ 126 h 325"/>
                <a:gd name="T48" fmla="*/ 225 w 638"/>
                <a:gd name="T49" fmla="*/ 145 h 325"/>
                <a:gd name="T50" fmla="*/ 268 w 638"/>
                <a:gd name="T51" fmla="*/ 159 h 325"/>
                <a:gd name="T52" fmla="*/ 311 w 638"/>
                <a:gd name="T53" fmla="*/ 175 h 325"/>
                <a:gd name="T54" fmla="*/ 358 w 638"/>
                <a:gd name="T55" fmla="*/ 187 h 325"/>
                <a:gd name="T56" fmla="*/ 406 w 638"/>
                <a:gd name="T57" fmla="*/ 201 h 325"/>
                <a:gd name="T58" fmla="*/ 455 w 638"/>
                <a:gd name="T59" fmla="*/ 213 h 325"/>
                <a:gd name="T60" fmla="*/ 505 w 638"/>
                <a:gd name="T61" fmla="*/ 223 h 325"/>
                <a:gd name="T62" fmla="*/ 557 w 638"/>
                <a:gd name="T63" fmla="*/ 232 h 325"/>
                <a:gd name="T64" fmla="*/ 612 w 638"/>
                <a:gd name="T65" fmla="*/ 239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8" h="325">
                  <a:moveTo>
                    <a:pt x="638" y="244"/>
                  </a:moveTo>
                  <a:lnTo>
                    <a:pt x="638" y="325"/>
                  </a:lnTo>
                  <a:lnTo>
                    <a:pt x="612" y="322"/>
                  </a:lnTo>
                  <a:lnTo>
                    <a:pt x="583" y="317"/>
                  </a:lnTo>
                  <a:lnTo>
                    <a:pt x="557" y="313"/>
                  </a:lnTo>
                  <a:lnTo>
                    <a:pt x="531" y="310"/>
                  </a:lnTo>
                  <a:lnTo>
                    <a:pt x="505" y="306"/>
                  </a:lnTo>
                  <a:lnTo>
                    <a:pt x="479" y="298"/>
                  </a:lnTo>
                  <a:lnTo>
                    <a:pt x="455" y="294"/>
                  </a:lnTo>
                  <a:lnTo>
                    <a:pt x="429" y="289"/>
                  </a:lnTo>
                  <a:lnTo>
                    <a:pt x="406" y="282"/>
                  </a:lnTo>
                  <a:lnTo>
                    <a:pt x="382" y="277"/>
                  </a:lnTo>
                  <a:lnTo>
                    <a:pt x="358" y="270"/>
                  </a:lnTo>
                  <a:lnTo>
                    <a:pt x="334" y="263"/>
                  </a:lnTo>
                  <a:lnTo>
                    <a:pt x="311" y="256"/>
                  </a:lnTo>
                  <a:lnTo>
                    <a:pt x="289" y="249"/>
                  </a:lnTo>
                  <a:lnTo>
                    <a:pt x="268" y="242"/>
                  </a:lnTo>
                  <a:lnTo>
                    <a:pt x="247" y="232"/>
                  </a:lnTo>
                  <a:lnTo>
                    <a:pt x="225" y="225"/>
                  </a:lnTo>
                  <a:lnTo>
                    <a:pt x="206" y="216"/>
                  </a:lnTo>
                  <a:lnTo>
                    <a:pt x="187" y="209"/>
                  </a:lnTo>
                  <a:lnTo>
                    <a:pt x="168" y="199"/>
                  </a:lnTo>
                  <a:lnTo>
                    <a:pt x="149" y="190"/>
                  </a:lnTo>
                  <a:lnTo>
                    <a:pt x="133" y="182"/>
                  </a:lnTo>
                  <a:lnTo>
                    <a:pt x="116" y="173"/>
                  </a:lnTo>
                  <a:lnTo>
                    <a:pt x="100" y="164"/>
                  </a:lnTo>
                  <a:lnTo>
                    <a:pt x="85" y="154"/>
                  </a:lnTo>
                  <a:lnTo>
                    <a:pt x="69" y="145"/>
                  </a:lnTo>
                  <a:lnTo>
                    <a:pt x="57" y="133"/>
                  </a:lnTo>
                  <a:lnTo>
                    <a:pt x="43" y="123"/>
                  </a:lnTo>
                  <a:lnTo>
                    <a:pt x="31" y="114"/>
                  </a:lnTo>
                  <a:lnTo>
                    <a:pt x="21" y="104"/>
                  </a:lnTo>
                  <a:lnTo>
                    <a:pt x="9" y="92"/>
                  </a:lnTo>
                  <a:lnTo>
                    <a:pt x="0" y="83"/>
                  </a:lnTo>
                  <a:lnTo>
                    <a:pt x="0" y="0"/>
                  </a:lnTo>
                  <a:lnTo>
                    <a:pt x="9" y="12"/>
                  </a:lnTo>
                  <a:lnTo>
                    <a:pt x="21" y="21"/>
                  </a:lnTo>
                  <a:lnTo>
                    <a:pt x="31" y="33"/>
                  </a:lnTo>
                  <a:lnTo>
                    <a:pt x="43" y="43"/>
                  </a:lnTo>
                  <a:lnTo>
                    <a:pt x="57" y="52"/>
                  </a:lnTo>
                  <a:lnTo>
                    <a:pt x="69" y="62"/>
                  </a:lnTo>
                  <a:lnTo>
                    <a:pt x="85" y="71"/>
                  </a:lnTo>
                  <a:lnTo>
                    <a:pt x="100" y="81"/>
                  </a:lnTo>
                  <a:lnTo>
                    <a:pt x="116" y="90"/>
                  </a:lnTo>
                  <a:lnTo>
                    <a:pt x="133" y="100"/>
                  </a:lnTo>
                  <a:lnTo>
                    <a:pt x="149" y="109"/>
                  </a:lnTo>
                  <a:lnTo>
                    <a:pt x="168" y="119"/>
                  </a:lnTo>
                  <a:lnTo>
                    <a:pt x="187" y="126"/>
                  </a:lnTo>
                  <a:lnTo>
                    <a:pt x="206" y="135"/>
                  </a:lnTo>
                  <a:lnTo>
                    <a:pt x="225" y="145"/>
                  </a:lnTo>
                  <a:lnTo>
                    <a:pt x="247" y="152"/>
                  </a:lnTo>
                  <a:lnTo>
                    <a:pt x="268" y="159"/>
                  </a:lnTo>
                  <a:lnTo>
                    <a:pt x="289" y="166"/>
                  </a:lnTo>
                  <a:lnTo>
                    <a:pt x="311" y="175"/>
                  </a:lnTo>
                  <a:lnTo>
                    <a:pt x="334" y="182"/>
                  </a:lnTo>
                  <a:lnTo>
                    <a:pt x="358" y="187"/>
                  </a:lnTo>
                  <a:lnTo>
                    <a:pt x="382" y="194"/>
                  </a:lnTo>
                  <a:lnTo>
                    <a:pt x="406" y="201"/>
                  </a:lnTo>
                  <a:lnTo>
                    <a:pt x="429" y="206"/>
                  </a:lnTo>
                  <a:lnTo>
                    <a:pt x="455" y="213"/>
                  </a:lnTo>
                  <a:lnTo>
                    <a:pt x="479" y="218"/>
                  </a:lnTo>
                  <a:lnTo>
                    <a:pt x="505" y="223"/>
                  </a:lnTo>
                  <a:lnTo>
                    <a:pt x="531" y="227"/>
                  </a:lnTo>
                  <a:lnTo>
                    <a:pt x="557" y="232"/>
                  </a:lnTo>
                  <a:lnTo>
                    <a:pt x="583" y="237"/>
                  </a:lnTo>
                  <a:lnTo>
                    <a:pt x="612" y="239"/>
                  </a:lnTo>
                  <a:lnTo>
                    <a:pt x="638" y="244"/>
                  </a:lnTo>
                  <a:close/>
                </a:path>
              </a:pathLst>
            </a:custGeom>
            <a:solidFill>
              <a:schemeClr val="accent4">
                <a:lumMod val="75000"/>
                <a:alpha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1260684" y="3641048"/>
              <a:ext cx="2025650" cy="769938"/>
            </a:xfrm>
            <a:custGeom>
              <a:avLst/>
              <a:gdLst>
                <a:gd name="T0" fmla="*/ 0 w 538"/>
                <a:gd name="T1" fmla="*/ 102 h 205"/>
                <a:gd name="T2" fmla="*/ 269 w 538"/>
                <a:gd name="T3" fmla="*/ 0 h 205"/>
                <a:gd name="T4" fmla="*/ 538 w 538"/>
                <a:gd name="T5" fmla="*/ 102 h 205"/>
                <a:gd name="T6" fmla="*/ 269 w 538"/>
                <a:gd name="T7" fmla="*/ 205 h 205"/>
                <a:gd name="T8" fmla="*/ 0 w 538"/>
                <a:gd name="T9" fmla="*/ 102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8" h="205">
                  <a:moveTo>
                    <a:pt x="0" y="102"/>
                  </a:moveTo>
                  <a:cubicBezTo>
                    <a:pt x="40" y="55"/>
                    <a:pt x="147" y="14"/>
                    <a:pt x="269" y="0"/>
                  </a:cubicBezTo>
                  <a:cubicBezTo>
                    <a:pt x="391" y="14"/>
                    <a:pt x="498" y="55"/>
                    <a:pt x="538" y="102"/>
                  </a:cubicBezTo>
                  <a:cubicBezTo>
                    <a:pt x="498" y="150"/>
                    <a:pt x="391" y="191"/>
                    <a:pt x="269" y="205"/>
                  </a:cubicBezTo>
                  <a:cubicBezTo>
                    <a:pt x="147" y="191"/>
                    <a:pt x="40" y="150"/>
                    <a:pt x="0" y="102"/>
                  </a:cubicBezTo>
                  <a:close/>
                </a:path>
              </a:pathLst>
            </a:custGeom>
            <a:solidFill>
              <a:schemeClr val="accent4">
                <a:alpha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4913496" y="3275466"/>
            <a:ext cx="2305050" cy="1014855"/>
            <a:chOff x="1120984" y="2915561"/>
            <a:chExt cx="2305050" cy="1014855"/>
          </a:xfrm>
        </p:grpSpPr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2273509" y="3354153"/>
              <a:ext cx="1152525" cy="576263"/>
            </a:xfrm>
            <a:custGeom>
              <a:avLst/>
              <a:gdLst>
                <a:gd name="T0" fmla="*/ 726 w 726"/>
                <a:gd name="T1" fmla="*/ 83 h 363"/>
                <a:gd name="T2" fmla="*/ 709 w 726"/>
                <a:gd name="T3" fmla="*/ 107 h 363"/>
                <a:gd name="T4" fmla="*/ 690 w 726"/>
                <a:gd name="T5" fmla="*/ 133 h 363"/>
                <a:gd name="T6" fmla="*/ 664 w 726"/>
                <a:gd name="T7" fmla="*/ 157 h 363"/>
                <a:gd name="T8" fmla="*/ 633 w 726"/>
                <a:gd name="T9" fmla="*/ 180 h 363"/>
                <a:gd name="T10" fmla="*/ 598 w 726"/>
                <a:gd name="T11" fmla="*/ 204 h 363"/>
                <a:gd name="T12" fmla="*/ 560 w 726"/>
                <a:gd name="T13" fmla="*/ 225 h 363"/>
                <a:gd name="T14" fmla="*/ 517 w 726"/>
                <a:gd name="T15" fmla="*/ 247 h 363"/>
                <a:gd name="T16" fmla="*/ 470 w 726"/>
                <a:gd name="T17" fmla="*/ 266 h 363"/>
                <a:gd name="T18" fmla="*/ 420 w 726"/>
                <a:gd name="T19" fmla="*/ 285 h 363"/>
                <a:gd name="T20" fmla="*/ 368 w 726"/>
                <a:gd name="T21" fmla="*/ 301 h 363"/>
                <a:gd name="T22" fmla="*/ 311 w 726"/>
                <a:gd name="T23" fmla="*/ 315 h 363"/>
                <a:gd name="T24" fmla="*/ 254 w 726"/>
                <a:gd name="T25" fmla="*/ 330 h 363"/>
                <a:gd name="T26" fmla="*/ 192 w 726"/>
                <a:gd name="T27" fmla="*/ 341 h 363"/>
                <a:gd name="T28" fmla="*/ 131 w 726"/>
                <a:gd name="T29" fmla="*/ 351 h 363"/>
                <a:gd name="T30" fmla="*/ 66 w 726"/>
                <a:gd name="T31" fmla="*/ 358 h 363"/>
                <a:gd name="T32" fmla="*/ 0 w 726"/>
                <a:gd name="T33" fmla="*/ 363 h 363"/>
                <a:gd name="T34" fmla="*/ 33 w 726"/>
                <a:gd name="T35" fmla="*/ 280 h 363"/>
                <a:gd name="T36" fmla="*/ 100 w 726"/>
                <a:gd name="T37" fmla="*/ 273 h 363"/>
                <a:gd name="T38" fmla="*/ 161 w 726"/>
                <a:gd name="T39" fmla="*/ 263 h 363"/>
                <a:gd name="T40" fmla="*/ 223 w 726"/>
                <a:gd name="T41" fmla="*/ 254 h 363"/>
                <a:gd name="T42" fmla="*/ 282 w 726"/>
                <a:gd name="T43" fmla="*/ 242 h 363"/>
                <a:gd name="T44" fmla="*/ 339 w 726"/>
                <a:gd name="T45" fmla="*/ 228 h 363"/>
                <a:gd name="T46" fmla="*/ 394 w 726"/>
                <a:gd name="T47" fmla="*/ 211 h 363"/>
                <a:gd name="T48" fmla="*/ 446 w 726"/>
                <a:gd name="T49" fmla="*/ 195 h 363"/>
                <a:gd name="T50" fmla="*/ 493 w 726"/>
                <a:gd name="T51" fmla="*/ 176 h 363"/>
                <a:gd name="T52" fmla="*/ 539 w 726"/>
                <a:gd name="T53" fmla="*/ 154 h 363"/>
                <a:gd name="T54" fmla="*/ 579 w 726"/>
                <a:gd name="T55" fmla="*/ 133 h 363"/>
                <a:gd name="T56" fmla="*/ 617 w 726"/>
                <a:gd name="T57" fmla="*/ 112 h 363"/>
                <a:gd name="T58" fmla="*/ 648 w 726"/>
                <a:gd name="T59" fmla="*/ 88 h 363"/>
                <a:gd name="T60" fmla="*/ 676 w 726"/>
                <a:gd name="T61" fmla="*/ 64 h 363"/>
                <a:gd name="T62" fmla="*/ 700 w 726"/>
                <a:gd name="T63" fmla="*/ 38 h 363"/>
                <a:gd name="T64" fmla="*/ 719 w 726"/>
                <a:gd name="T65" fmla="*/ 15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6" h="363">
                  <a:moveTo>
                    <a:pt x="726" y="0"/>
                  </a:moveTo>
                  <a:lnTo>
                    <a:pt x="726" y="83"/>
                  </a:lnTo>
                  <a:lnTo>
                    <a:pt x="719" y="95"/>
                  </a:lnTo>
                  <a:lnTo>
                    <a:pt x="709" y="107"/>
                  </a:lnTo>
                  <a:lnTo>
                    <a:pt x="700" y="121"/>
                  </a:lnTo>
                  <a:lnTo>
                    <a:pt x="690" y="133"/>
                  </a:lnTo>
                  <a:lnTo>
                    <a:pt x="676" y="145"/>
                  </a:lnTo>
                  <a:lnTo>
                    <a:pt x="664" y="157"/>
                  </a:lnTo>
                  <a:lnTo>
                    <a:pt x="648" y="171"/>
                  </a:lnTo>
                  <a:lnTo>
                    <a:pt x="633" y="180"/>
                  </a:lnTo>
                  <a:lnTo>
                    <a:pt x="617" y="192"/>
                  </a:lnTo>
                  <a:lnTo>
                    <a:pt x="598" y="204"/>
                  </a:lnTo>
                  <a:lnTo>
                    <a:pt x="579" y="216"/>
                  </a:lnTo>
                  <a:lnTo>
                    <a:pt x="560" y="225"/>
                  </a:lnTo>
                  <a:lnTo>
                    <a:pt x="539" y="237"/>
                  </a:lnTo>
                  <a:lnTo>
                    <a:pt x="517" y="247"/>
                  </a:lnTo>
                  <a:lnTo>
                    <a:pt x="493" y="256"/>
                  </a:lnTo>
                  <a:lnTo>
                    <a:pt x="470" y="266"/>
                  </a:lnTo>
                  <a:lnTo>
                    <a:pt x="446" y="275"/>
                  </a:lnTo>
                  <a:lnTo>
                    <a:pt x="420" y="285"/>
                  </a:lnTo>
                  <a:lnTo>
                    <a:pt x="394" y="292"/>
                  </a:lnTo>
                  <a:lnTo>
                    <a:pt x="368" y="301"/>
                  </a:lnTo>
                  <a:lnTo>
                    <a:pt x="339" y="308"/>
                  </a:lnTo>
                  <a:lnTo>
                    <a:pt x="311" y="315"/>
                  </a:lnTo>
                  <a:lnTo>
                    <a:pt x="282" y="322"/>
                  </a:lnTo>
                  <a:lnTo>
                    <a:pt x="254" y="330"/>
                  </a:lnTo>
                  <a:lnTo>
                    <a:pt x="223" y="334"/>
                  </a:lnTo>
                  <a:lnTo>
                    <a:pt x="192" y="341"/>
                  </a:lnTo>
                  <a:lnTo>
                    <a:pt x="161" y="346"/>
                  </a:lnTo>
                  <a:lnTo>
                    <a:pt x="131" y="351"/>
                  </a:lnTo>
                  <a:lnTo>
                    <a:pt x="100" y="353"/>
                  </a:lnTo>
                  <a:lnTo>
                    <a:pt x="66" y="358"/>
                  </a:lnTo>
                  <a:lnTo>
                    <a:pt x="33" y="360"/>
                  </a:lnTo>
                  <a:lnTo>
                    <a:pt x="0" y="363"/>
                  </a:lnTo>
                  <a:lnTo>
                    <a:pt x="0" y="282"/>
                  </a:lnTo>
                  <a:lnTo>
                    <a:pt x="33" y="280"/>
                  </a:lnTo>
                  <a:lnTo>
                    <a:pt x="66" y="277"/>
                  </a:lnTo>
                  <a:lnTo>
                    <a:pt x="100" y="273"/>
                  </a:lnTo>
                  <a:lnTo>
                    <a:pt x="131" y="268"/>
                  </a:lnTo>
                  <a:lnTo>
                    <a:pt x="161" y="263"/>
                  </a:lnTo>
                  <a:lnTo>
                    <a:pt x="192" y="259"/>
                  </a:lnTo>
                  <a:lnTo>
                    <a:pt x="223" y="254"/>
                  </a:lnTo>
                  <a:lnTo>
                    <a:pt x="254" y="247"/>
                  </a:lnTo>
                  <a:lnTo>
                    <a:pt x="282" y="242"/>
                  </a:lnTo>
                  <a:lnTo>
                    <a:pt x="311" y="235"/>
                  </a:lnTo>
                  <a:lnTo>
                    <a:pt x="339" y="228"/>
                  </a:lnTo>
                  <a:lnTo>
                    <a:pt x="368" y="218"/>
                  </a:lnTo>
                  <a:lnTo>
                    <a:pt x="394" y="211"/>
                  </a:lnTo>
                  <a:lnTo>
                    <a:pt x="420" y="202"/>
                  </a:lnTo>
                  <a:lnTo>
                    <a:pt x="446" y="195"/>
                  </a:lnTo>
                  <a:lnTo>
                    <a:pt x="470" y="185"/>
                  </a:lnTo>
                  <a:lnTo>
                    <a:pt x="493" y="176"/>
                  </a:lnTo>
                  <a:lnTo>
                    <a:pt x="517" y="166"/>
                  </a:lnTo>
                  <a:lnTo>
                    <a:pt x="539" y="154"/>
                  </a:lnTo>
                  <a:lnTo>
                    <a:pt x="560" y="145"/>
                  </a:lnTo>
                  <a:lnTo>
                    <a:pt x="579" y="133"/>
                  </a:lnTo>
                  <a:lnTo>
                    <a:pt x="598" y="124"/>
                  </a:lnTo>
                  <a:lnTo>
                    <a:pt x="617" y="112"/>
                  </a:lnTo>
                  <a:lnTo>
                    <a:pt x="633" y="100"/>
                  </a:lnTo>
                  <a:lnTo>
                    <a:pt x="648" y="88"/>
                  </a:lnTo>
                  <a:lnTo>
                    <a:pt x="664" y="76"/>
                  </a:lnTo>
                  <a:lnTo>
                    <a:pt x="676" y="64"/>
                  </a:lnTo>
                  <a:lnTo>
                    <a:pt x="690" y="53"/>
                  </a:lnTo>
                  <a:lnTo>
                    <a:pt x="700" y="38"/>
                  </a:lnTo>
                  <a:lnTo>
                    <a:pt x="709" y="26"/>
                  </a:lnTo>
                  <a:lnTo>
                    <a:pt x="719" y="15"/>
                  </a:lnTo>
                  <a:lnTo>
                    <a:pt x="726" y="0"/>
                  </a:lnTo>
                  <a:close/>
                </a:path>
              </a:pathLst>
            </a:custGeom>
            <a:solidFill>
              <a:schemeClr val="accent3">
                <a:lumMod val="75000"/>
                <a:alpha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1120984" y="3354153"/>
              <a:ext cx="1152525" cy="576263"/>
            </a:xfrm>
            <a:custGeom>
              <a:avLst/>
              <a:gdLst>
                <a:gd name="T0" fmla="*/ 726 w 726"/>
                <a:gd name="T1" fmla="*/ 363 h 363"/>
                <a:gd name="T2" fmla="*/ 660 w 726"/>
                <a:gd name="T3" fmla="*/ 358 h 363"/>
                <a:gd name="T4" fmla="*/ 596 w 726"/>
                <a:gd name="T5" fmla="*/ 351 h 363"/>
                <a:gd name="T6" fmla="*/ 534 w 726"/>
                <a:gd name="T7" fmla="*/ 341 h 363"/>
                <a:gd name="T8" fmla="*/ 472 w 726"/>
                <a:gd name="T9" fmla="*/ 330 h 363"/>
                <a:gd name="T10" fmla="*/ 415 w 726"/>
                <a:gd name="T11" fmla="*/ 315 h 363"/>
                <a:gd name="T12" fmla="*/ 358 w 726"/>
                <a:gd name="T13" fmla="*/ 301 h 363"/>
                <a:gd name="T14" fmla="*/ 306 w 726"/>
                <a:gd name="T15" fmla="*/ 285 h 363"/>
                <a:gd name="T16" fmla="*/ 256 w 726"/>
                <a:gd name="T17" fmla="*/ 266 h 363"/>
                <a:gd name="T18" fmla="*/ 211 w 726"/>
                <a:gd name="T19" fmla="*/ 247 h 363"/>
                <a:gd name="T20" fmla="*/ 169 w 726"/>
                <a:gd name="T21" fmla="*/ 225 h 363"/>
                <a:gd name="T22" fmla="*/ 128 w 726"/>
                <a:gd name="T23" fmla="*/ 204 h 363"/>
                <a:gd name="T24" fmla="*/ 93 w 726"/>
                <a:gd name="T25" fmla="*/ 180 h 363"/>
                <a:gd name="T26" fmla="*/ 64 w 726"/>
                <a:gd name="T27" fmla="*/ 157 h 363"/>
                <a:gd name="T28" fmla="*/ 38 w 726"/>
                <a:gd name="T29" fmla="*/ 133 h 363"/>
                <a:gd name="T30" fmla="*/ 17 w 726"/>
                <a:gd name="T31" fmla="*/ 107 h 363"/>
                <a:gd name="T32" fmla="*/ 0 w 726"/>
                <a:gd name="T33" fmla="*/ 83 h 363"/>
                <a:gd name="T34" fmla="*/ 7 w 726"/>
                <a:gd name="T35" fmla="*/ 15 h 363"/>
                <a:gd name="T36" fmla="*/ 26 w 726"/>
                <a:gd name="T37" fmla="*/ 38 h 363"/>
                <a:gd name="T38" fmla="*/ 50 w 726"/>
                <a:gd name="T39" fmla="*/ 64 h 363"/>
                <a:gd name="T40" fmla="*/ 78 w 726"/>
                <a:gd name="T41" fmla="*/ 88 h 363"/>
                <a:gd name="T42" fmla="*/ 112 w 726"/>
                <a:gd name="T43" fmla="*/ 112 h 363"/>
                <a:gd name="T44" fmla="*/ 147 w 726"/>
                <a:gd name="T45" fmla="*/ 133 h 363"/>
                <a:gd name="T46" fmla="*/ 188 w 726"/>
                <a:gd name="T47" fmla="*/ 154 h 363"/>
                <a:gd name="T48" fmla="*/ 233 w 726"/>
                <a:gd name="T49" fmla="*/ 176 h 363"/>
                <a:gd name="T50" fmla="*/ 280 w 726"/>
                <a:gd name="T51" fmla="*/ 195 h 363"/>
                <a:gd name="T52" fmla="*/ 332 w 726"/>
                <a:gd name="T53" fmla="*/ 211 h 363"/>
                <a:gd name="T54" fmla="*/ 387 w 726"/>
                <a:gd name="T55" fmla="*/ 228 h 363"/>
                <a:gd name="T56" fmla="*/ 444 w 726"/>
                <a:gd name="T57" fmla="*/ 242 h 363"/>
                <a:gd name="T58" fmla="*/ 503 w 726"/>
                <a:gd name="T59" fmla="*/ 254 h 363"/>
                <a:gd name="T60" fmla="*/ 565 w 726"/>
                <a:gd name="T61" fmla="*/ 263 h 363"/>
                <a:gd name="T62" fmla="*/ 629 w 726"/>
                <a:gd name="T63" fmla="*/ 273 h 363"/>
                <a:gd name="T64" fmla="*/ 693 w 726"/>
                <a:gd name="T65" fmla="*/ 280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6" h="363">
                  <a:moveTo>
                    <a:pt x="726" y="282"/>
                  </a:moveTo>
                  <a:lnTo>
                    <a:pt x="726" y="363"/>
                  </a:lnTo>
                  <a:lnTo>
                    <a:pt x="693" y="360"/>
                  </a:lnTo>
                  <a:lnTo>
                    <a:pt x="660" y="358"/>
                  </a:lnTo>
                  <a:lnTo>
                    <a:pt x="629" y="353"/>
                  </a:lnTo>
                  <a:lnTo>
                    <a:pt x="596" y="351"/>
                  </a:lnTo>
                  <a:lnTo>
                    <a:pt x="565" y="346"/>
                  </a:lnTo>
                  <a:lnTo>
                    <a:pt x="534" y="341"/>
                  </a:lnTo>
                  <a:lnTo>
                    <a:pt x="503" y="334"/>
                  </a:lnTo>
                  <a:lnTo>
                    <a:pt x="472" y="330"/>
                  </a:lnTo>
                  <a:lnTo>
                    <a:pt x="444" y="322"/>
                  </a:lnTo>
                  <a:lnTo>
                    <a:pt x="415" y="315"/>
                  </a:lnTo>
                  <a:lnTo>
                    <a:pt x="387" y="308"/>
                  </a:lnTo>
                  <a:lnTo>
                    <a:pt x="358" y="301"/>
                  </a:lnTo>
                  <a:lnTo>
                    <a:pt x="332" y="292"/>
                  </a:lnTo>
                  <a:lnTo>
                    <a:pt x="306" y="285"/>
                  </a:lnTo>
                  <a:lnTo>
                    <a:pt x="280" y="275"/>
                  </a:lnTo>
                  <a:lnTo>
                    <a:pt x="256" y="266"/>
                  </a:lnTo>
                  <a:lnTo>
                    <a:pt x="233" y="256"/>
                  </a:lnTo>
                  <a:lnTo>
                    <a:pt x="211" y="247"/>
                  </a:lnTo>
                  <a:lnTo>
                    <a:pt x="188" y="237"/>
                  </a:lnTo>
                  <a:lnTo>
                    <a:pt x="169" y="225"/>
                  </a:lnTo>
                  <a:lnTo>
                    <a:pt x="147" y="216"/>
                  </a:lnTo>
                  <a:lnTo>
                    <a:pt x="128" y="204"/>
                  </a:lnTo>
                  <a:lnTo>
                    <a:pt x="112" y="192"/>
                  </a:lnTo>
                  <a:lnTo>
                    <a:pt x="93" y="180"/>
                  </a:lnTo>
                  <a:lnTo>
                    <a:pt x="78" y="171"/>
                  </a:lnTo>
                  <a:lnTo>
                    <a:pt x="64" y="157"/>
                  </a:lnTo>
                  <a:lnTo>
                    <a:pt x="50" y="145"/>
                  </a:lnTo>
                  <a:lnTo>
                    <a:pt x="38" y="133"/>
                  </a:lnTo>
                  <a:lnTo>
                    <a:pt x="26" y="121"/>
                  </a:lnTo>
                  <a:lnTo>
                    <a:pt x="17" y="107"/>
                  </a:lnTo>
                  <a:lnTo>
                    <a:pt x="7" y="95"/>
                  </a:lnTo>
                  <a:lnTo>
                    <a:pt x="0" y="83"/>
                  </a:lnTo>
                  <a:lnTo>
                    <a:pt x="0" y="0"/>
                  </a:lnTo>
                  <a:lnTo>
                    <a:pt x="7" y="15"/>
                  </a:lnTo>
                  <a:lnTo>
                    <a:pt x="17" y="26"/>
                  </a:lnTo>
                  <a:lnTo>
                    <a:pt x="26" y="38"/>
                  </a:lnTo>
                  <a:lnTo>
                    <a:pt x="38" y="53"/>
                  </a:lnTo>
                  <a:lnTo>
                    <a:pt x="50" y="64"/>
                  </a:lnTo>
                  <a:lnTo>
                    <a:pt x="64" y="76"/>
                  </a:lnTo>
                  <a:lnTo>
                    <a:pt x="78" y="88"/>
                  </a:lnTo>
                  <a:lnTo>
                    <a:pt x="93" y="100"/>
                  </a:lnTo>
                  <a:lnTo>
                    <a:pt x="112" y="112"/>
                  </a:lnTo>
                  <a:lnTo>
                    <a:pt x="128" y="124"/>
                  </a:lnTo>
                  <a:lnTo>
                    <a:pt x="147" y="133"/>
                  </a:lnTo>
                  <a:lnTo>
                    <a:pt x="169" y="145"/>
                  </a:lnTo>
                  <a:lnTo>
                    <a:pt x="188" y="154"/>
                  </a:lnTo>
                  <a:lnTo>
                    <a:pt x="211" y="166"/>
                  </a:lnTo>
                  <a:lnTo>
                    <a:pt x="233" y="176"/>
                  </a:lnTo>
                  <a:lnTo>
                    <a:pt x="256" y="185"/>
                  </a:lnTo>
                  <a:lnTo>
                    <a:pt x="280" y="195"/>
                  </a:lnTo>
                  <a:lnTo>
                    <a:pt x="306" y="202"/>
                  </a:lnTo>
                  <a:lnTo>
                    <a:pt x="332" y="211"/>
                  </a:lnTo>
                  <a:lnTo>
                    <a:pt x="358" y="218"/>
                  </a:lnTo>
                  <a:lnTo>
                    <a:pt x="387" y="228"/>
                  </a:lnTo>
                  <a:lnTo>
                    <a:pt x="415" y="235"/>
                  </a:lnTo>
                  <a:lnTo>
                    <a:pt x="444" y="242"/>
                  </a:lnTo>
                  <a:lnTo>
                    <a:pt x="472" y="247"/>
                  </a:lnTo>
                  <a:lnTo>
                    <a:pt x="503" y="254"/>
                  </a:lnTo>
                  <a:lnTo>
                    <a:pt x="534" y="259"/>
                  </a:lnTo>
                  <a:lnTo>
                    <a:pt x="565" y="263"/>
                  </a:lnTo>
                  <a:lnTo>
                    <a:pt x="596" y="268"/>
                  </a:lnTo>
                  <a:lnTo>
                    <a:pt x="629" y="273"/>
                  </a:lnTo>
                  <a:lnTo>
                    <a:pt x="660" y="277"/>
                  </a:lnTo>
                  <a:lnTo>
                    <a:pt x="693" y="280"/>
                  </a:lnTo>
                  <a:lnTo>
                    <a:pt x="726" y="282"/>
                  </a:lnTo>
                  <a:close/>
                </a:path>
              </a:pathLst>
            </a:custGeom>
            <a:solidFill>
              <a:schemeClr val="accent3">
                <a:lumMod val="75000"/>
                <a:alpha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1120984" y="2915561"/>
              <a:ext cx="2305050" cy="893763"/>
            </a:xfrm>
            <a:custGeom>
              <a:avLst/>
              <a:gdLst>
                <a:gd name="T0" fmla="*/ 0 w 612"/>
                <a:gd name="T1" fmla="*/ 119 h 238"/>
                <a:gd name="T2" fmla="*/ 306 w 612"/>
                <a:gd name="T3" fmla="*/ 0 h 238"/>
                <a:gd name="T4" fmla="*/ 612 w 612"/>
                <a:gd name="T5" fmla="*/ 119 h 238"/>
                <a:gd name="T6" fmla="*/ 306 w 612"/>
                <a:gd name="T7" fmla="*/ 238 h 238"/>
                <a:gd name="T8" fmla="*/ 0 w 612"/>
                <a:gd name="T9" fmla="*/ 119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2" h="238">
                  <a:moveTo>
                    <a:pt x="0" y="119"/>
                  </a:moveTo>
                  <a:cubicBezTo>
                    <a:pt x="30" y="60"/>
                    <a:pt x="157" y="11"/>
                    <a:pt x="306" y="0"/>
                  </a:cubicBezTo>
                  <a:cubicBezTo>
                    <a:pt x="456" y="11"/>
                    <a:pt x="583" y="60"/>
                    <a:pt x="612" y="119"/>
                  </a:cubicBezTo>
                  <a:cubicBezTo>
                    <a:pt x="583" y="178"/>
                    <a:pt x="456" y="228"/>
                    <a:pt x="306" y="238"/>
                  </a:cubicBezTo>
                  <a:cubicBezTo>
                    <a:pt x="157" y="228"/>
                    <a:pt x="30" y="178"/>
                    <a:pt x="0" y="119"/>
                  </a:cubicBezTo>
                  <a:close/>
                </a:path>
              </a:pathLst>
            </a:custGeom>
            <a:solidFill>
              <a:schemeClr val="accent3">
                <a:alpha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4773796" y="2580141"/>
            <a:ext cx="2584450" cy="1141855"/>
            <a:chOff x="981284" y="2220236"/>
            <a:chExt cx="2584450" cy="1141855"/>
          </a:xfrm>
        </p:grpSpPr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2273509" y="2723916"/>
              <a:ext cx="1292225" cy="638175"/>
            </a:xfrm>
            <a:custGeom>
              <a:avLst/>
              <a:gdLst>
                <a:gd name="T0" fmla="*/ 814 w 814"/>
                <a:gd name="T1" fmla="*/ 80 h 402"/>
                <a:gd name="T2" fmla="*/ 804 w 814"/>
                <a:gd name="T3" fmla="*/ 113 h 402"/>
                <a:gd name="T4" fmla="*/ 785 w 814"/>
                <a:gd name="T5" fmla="*/ 142 h 402"/>
                <a:gd name="T6" fmla="*/ 762 w 814"/>
                <a:gd name="T7" fmla="*/ 173 h 402"/>
                <a:gd name="T8" fmla="*/ 731 w 814"/>
                <a:gd name="T9" fmla="*/ 201 h 402"/>
                <a:gd name="T10" fmla="*/ 695 w 814"/>
                <a:gd name="T11" fmla="*/ 227 h 402"/>
                <a:gd name="T12" fmla="*/ 652 w 814"/>
                <a:gd name="T13" fmla="*/ 253 h 402"/>
                <a:gd name="T14" fmla="*/ 605 w 814"/>
                <a:gd name="T15" fmla="*/ 277 h 402"/>
                <a:gd name="T16" fmla="*/ 553 w 814"/>
                <a:gd name="T17" fmla="*/ 300 h 402"/>
                <a:gd name="T18" fmla="*/ 496 w 814"/>
                <a:gd name="T19" fmla="*/ 322 h 402"/>
                <a:gd name="T20" fmla="*/ 434 w 814"/>
                <a:gd name="T21" fmla="*/ 341 h 402"/>
                <a:gd name="T22" fmla="*/ 370 w 814"/>
                <a:gd name="T23" fmla="*/ 357 h 402"/>
                <a:gd name="T24" fmla="*/ 301 w 814"/>
                <a:gd name="T25" fmla="*/ 371 h 402"/>
                <a:gd name="T26" fmla="*/ 230 w 814"/>
                <a:gd name="T27" fmla="*/ 383 h 402"/>
                <a:gd name="T28" fmla="*/ 157 w 814"/>
                <a:gd name="T29" fmla="*/ 393 h 402"/>
                <a:gd name="T30" fmla="*/ 78 w 814"/>
                <a:gd name="T31" fmla="*/ 400 h 402"/>
                <a:gd name="T32" fmla="*/ 0 w 814"/>
                <a:gd name="T33" fmla="*/ 402 h 402"/>
                <a:gd name="T34" fmla="*/ 40 w 814"/>
                <a:gd name="T35" fmla="*/ 319 h 402"/>
                <a:gd name="T36" fmla="*/ 119 w 814"/>
                <a:gd name="T37" fmla="*/ 315 h 402"/>
                <a:gd name="T38" fmla="*/ 192 w 814"/>
                <a:gd name="T39" fmla="*/ 307 h 402"/>
                <a:gd name="T40" fmla="*/ 266 w 814"/>
                <a:gd name="T41" fmla="*/ 296 h 402"/>
                <a:gd name="T42" fmla="*/ 337 w 814"/>
                <a:gd name="T43" fmla="*/ 281 h 402"/>
                <a:gd name="T44" fmla="*/ 403 w 814"/>
                <a:gd name="T45" fmla="*/ 267 h 402"/>
                <a:gd name="T46" fmla="*/ 465 w 814"/>
                <a:gd name="T47" fmla="*/ 248 h 402"/>
                <a:gd name="T48" fmla="*/ 524 w 814"/>
                <a:gd name="T49" fmla="*/ 229 h 402"/>
                <a:gd name="T50" fmla="*/ 579 w 814"/>
                <a:gd name="T51" fmla="*/ 208 h 402"/>
                <a:gd name="T52" fmla="*/ 629 w 814"/>
                <a:gd name="T53" fmla="*/ 184 h 402"/>
                <a:gd name="T54" fmla="*/ 674 w 814"/>
                <a:gd name="T55" fmla="*/ 158 h 402"/>
                <a:gd name="T56" fmla="*/ 714 w 814"/>
                <a:gd name="T57" fmla="*/ 132 h 402"/>
                <a:gd name="T58" fmla="*/ 747 w 814"/>
                <a:gd name="T59" fmla="*/ 106 h 402"/>
                <a:gd name="T60" fmla="*/ 776 w 814"/>
                <a:gd name="T61" fmla="*/ 75 h 402"/>
                <a:gd name="T62" fmla="*/ 797 w 814"/>
                <a:gd name="T63" fmla="*/ 47 h 402"/>
                <a:gd name="T64" fmla="*/ 811 w 814"/>
                <a:gd name="T65" fmla="*/ 16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14" h="402">
                  <a:moveTo>
                    <a:pt x="814" y="0"/>
                  </a:moveTo>
                  <a:lnTo>
                    <a:pt x="814" y="80"/>
                  </a:lnTo>
                  <a:lnTo>
                    <a:pt x="811" y="97"/>
                  </a:lnTo>
                  <a:lnTo>
                    <a:pt x="804" y="113"/>
                  </a:lnTo>
                  <a:lnTo>
                    <a:pt x="797" y="128"/>
                  </a:lnTo>
                  <a:lnTo>
                    <a:pt x="785" y="142"/>
                  </a:lnTo>
                  <a:lnTo>
                    <a:pt x="776" y="158"/>
                  </a:lnTo>
                  <a:lnTo>
                    <a:pt x="762" y="173"/>
                  </a:lnTo>
                  <a:lnTo>
                    <a:pt x="747" y="187"/>
                  </a:lnTo>
                  <a:lnTo>
                    <a:pt x="731" y="201"/>
                  </a:lnTo>
                  <a:lnTo>
                    <a:pt x="714" y="215"/>
                  </a:lnTo>
                  <a:lnTo>
                    <a:pt x="695" y="227"/>
                  </a:lnTo>
                  <a:lnTo>
                    <a:pt x="674" y="241"/>
                  </a:lnTo>
                  <a:lnTo>
                    <a:pt x="652" y="253"/>
                  </a:lnTo>
                  <a:lnTo>
                    <a:pt x="629" y="265"/>
                  </a:lnTo>
                  <a:lnTo>
                    <a:pt x="605" y="277"/>
                  </a:lnTo>
                  <a:lnTo>
                    <a:pt x="579" y="289"/>
                  </a:lnTo>
                  <a:lnTo>
                    <a:pt x="553" y="300"/>
                  </a:lnTo>
                  <a:lnTo>
                    <a:pt x="524" y="310"/>
                  </a:lnTo>
                  <a:lnTo>
                    <a:pt x="496" y="322"/>
                  </a:lnTo>
                  <a:lnTo>
                    <a:pt x="465" y="331"/>
                  </a:lnTo>
                  <a:lnTo>
                    <a:pt x="434" y="341"/>
                  </a:lnTo>
                  <a:lnTo>
                    <a:pt x="403" y="348"/>
                  </a:lnTo>
                  <a:lnTo>
                    <a:pt x="370" y="357"/>
                  </a:lnTo>
                  <a:lnTo>
                    <a:pt x="337" y="364"/>
                  </a:lnTo>
                  <a:lnTo>
                    <a:pt x="301" y="371"/>
                  </a:lnTo>
                  <a:lnTo>
                    <a:pt x="266" y="376"/>
                  </a:lnTo>
                  <a:lnTo>
                    <a:pt x="230" y="383"/>
                  </a:lnTo>
                  <a:lnTo>
                    <a:pt x="192" y="388"/>
                  </a:lnTo>
                  <a:lnTo>
                    <a:pt x="157" y="393"/>
                  </a:lnTo>
                  <a:lnTo>
                    <a:pt x="119" y="395"/>
                  </a:lnTo>
                  <a:lnTo>
                    <a:pt x="78" y="400"/>
                  </a:lnTo>
                  <a:lnTo>
                    <a:pt x="40" y="402"/>
                  </a:lnTo>
                  <a:lnTo>
                    <a:pt x="0" y="402"/>
                  </a:lnTo>
                  <a:lnTo>
                    <a:pt x="0" y="322"/>
                  </a:lnTo>
                  <a:lnTo>
                    <a:pt x="40" y="319"/>
                  </a:lnTo>
                  <a:lnTo>
                    <a:pt x="78" y="317"/>
                  </a:lnTo>
                  <a:lnTo>
                    <a:pt x="119" y="315"/>
                  </a:lnTo>
                  <a:lnTo>
                    <a:pt x="157" y="310"/>
                  </a:lnTo>
                  <a:lnTo>
                    <a:pt x="192" y="307"/>
                  </a:lnTo>
                  <a:lnTo>
                    <a:pt x="230" y="300"/>
                  </a:lnTo>
                  <a:lnTo>
                    <a:pt x="266" y="296"/>
                  </a:lnTo>
                  <a:lnTo>
                    <a:pt x="301" y="289"/>
                  </a:lnTo>
                  <a:lnTo>
                    <a:pt x="337" y="281"/>
                  </a:lnTo>
                  <a:lnTo>
                    <a:pt x="370" y="274"/>
                  </a:lnTo>
                  <a:lnTo>
                    <a:pt x="403" y="267"/>
                  </a:lnTo>
                  <a:lnTo>
                    <a:pt x="434" y="258"/>
                  </a:lnTo>
                  <a:lnTo>
                    <a:pt x="465" y="248"/>
                  </a:lnTo>
                  <a:lnTo>
                    <a:pt x="496" y="239"/>
                  </a:lnTo>
                  <a:lnTo>
                    <a:pt x="524" y="229"/>
                  </a:lnTo>
                  <a:lnTo>
                    <a:pt x="553" y="220"/>
                  </a:lnTo>
                  <a:lnTo>
                    <a:pt x="579" y="208"/>
                  </a:lnTo>
                  <a:lnTo>
                    <a:pt x="605" y="196"/>
                  </a:lnTo>
                  <a:lnTo>
                    <a:pt x="629" y="184"/>
                  </a:lnTo>
                  <a:lnTo>
                    <a:pt x="652" y="173"/>
                  </a:lnTo>
                  <a:lnTo>
                    <a:pt x="674" y="158"/>
                  </a:lnTo>
                  <a:lnTo>
                    <a:pt x="695" y="146"/>
                  </a:lnTo>
                  <a:lnTo>
                    <a:pt x="714" y="132"/>
                  </a:lnTo>
                  <a:lnTo>
                    <a:pt x="731" y="120"/>
                  </a:lnTo>
                  <a:lnTo>
                    <a:pt x="747" y="106"/>
                  </a:lnTo>
                  <a:lnTo>
                    <a:pt x="762" y="92"/>
                  </a:lnTo>
                  <a:lnTo>
                    <a:pt x="776" y="75"/>
                  </a:lnTo>
                  <a:lnTo>
                    <a:pt x="785" y="61"/>
                  </a:lnTo>
                  <a:lnTo>
                    <a:pt x="797" y="47"/>
                  </a:lnTo>
                  <a:lnTo>
                    <a:pt x="804" y="30"/>
                  </a:lnTo>
                  <a:lnTo>
                    <a:pt x="811" y="16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chemeClr val="accent2">
                <a:lumMod val="75000"/>
                <a:alpha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981284" y="2723916"/>
              <a:ext cx="1292225" cy="638175"/>
            </a:xfrm>
            <a:custGeom>
              <a:avLst/>
              <a:gdLst>
                <a:gd name="T0" fmla="*/ 814 w 814"/>
                <a:gd name="T1" fmla="*/ 402 h 402"/>
                <a:gd name="T2" fmla="*/ 736 w 814"/>
                <a:gd name="T3" fmla="*/ 400 h 402"/>
                <a:gd name="T4" fmla="*/ 660 w 814"/>
                <a:gd name="T5" fmla="*/ 393 h 402"/>
                <a:gd name="T6" fmla="*/ 584 w 814"/>
                <a:gd name="T7" fmla="*/ 383 h 402"/>
                <a:gd name="T8" fmla="*/ 513 w 814"/>
                <a:gd name="T9" fmla="*/ 371 h 402"/>
                <a:gd name="T10" fmla="*/ 444 w 814"/>
                <a:gd name="T11" fmla="*/ 357 h 402"/>
                <a:gd name="T12" fmla="*/ 380 w 814"/>
                <a:gd name="T13" fmla="*/ 341 h 402"/>
                <a:gd name="T14" fmla="*/ 318 w 814"/>
                <a:gd name="T15" fmla="*/ 322 h 402"/>
                <a:gd name="T16" fmla="*/ 261 w 814"/>
                <a:gd name="T17" fmla="*/ 300 h 402"/>
                <a:gd name="T18" fmla="*/ 209 w 814"/>
                <a:gd name="T19" fmla="*/ 277 h 402"/>
                <a:gd name="T20" fmla="*/ 162 w 814"/>
                <a:gd name="T21" fmla="*/ 253 h 402"/>
                <a:gd name="T22" fmla="*/ 119 w 814"/>
                <a:gd name="T23" fmla="*/ 227 h 402"/>
                <a:gd name="T24" fmla="*/ 83 w 814"/>
                <a:gd name="T25" fmla="*/ 201 h 402"/>
                <a:gd name="T26" fmla="*/ 53 w 814"/>
                <a:gd name="T27" fmla="*/ 173 h 402"/>
                <a:gd name="T28" fmla="*/ 29 w 814"/>
                <a:gd name="T29" fmla="*/ 142 h 402"/>
                <a:gd name="T30" fmla="*/ 10 w 814"/>
                <a:gd name="T31" fmla="*/ 113 h 402"/>
                <a:gd name="T32" fmla="*/ 0 w 814"/>
                <a:gd name="T33" fmla="*/ 80 h 402"/>
                <a:gd name="T34" fmla="*/ 5 w 814"/>
                <a:gd name="T35" fmla="*/ 16 h 402"/>
                <a:gd name="T36" fmla="*/ 19 w 814"/>
                <a:gd name="T37" fmla="*/ 47 h 402"/>
                <a:gd name="T38" fmla="*/ 41 w 814"/>
                <a:gd name="T39" fmla="*/ 75 h 402"/>
                <a:gd name="T40" fmla="*/ 67 w 814"/>
                <a:gd name="T41" fmla="*/ 106 h 402"/>
                <a:gd name="T42" fmla="*/ 100 w 814"/>
                <a:gd name="T43" fmla="*/ 132 h 402"/>
                <a:gd name="T44" fmla="*/ 140 w 814"/>
                <a:gd name="T45" fmla="*/ 158 h 402"/>
                <a:gd name="T46" fmla="*/ 185 w 814"/>
                <a:gd name="T47" fmla="*/ 184 h 402"/>
                <a:gd name="T48" fmla="*/ 235 w 814"/>
                <a:gd name="T49" fmla="*/ 208 h 402"/>
                <a:gd name="T50" fmla="*/ 290 w 814"/>
                <a:gd name="T51" fmla="*/ 229 h 402"/>
                <a:gd name="T52" fmla="*/ 349 w 814"/>
                <a:gd name="T53" fmla="*/ 248 h 402"/>
                <a:gd name="T54" fmla="*/ 411 w 814"/>
                <a:gd name="T55" fmla="*/ 267 h 402"/>
                <a:gd name="T56" fmla="*/ 480 w 814"/>
                <a:gd name="T57" fmla="*/ 281 h 402"/>
                <a:gd name="T58" fmla="*/ 548 w 814"/>
                <a:gd name="T59" fmla="*/ 296 h 402"/>
                <a:gd name="T60" fmla="*/ 622 w 814"/>
                <a:gd name="T61" fmla="*/ 307 h 402"/>
                <a:gd name="T62" fmla="*/ 698 w 814"/>
                <a:gd name="T63" fmla="*/ 315 h 402"/>
                <a:gd name="T64" fmla="*/ 774 w 814"/>
                <a:gd name="T65" fmla="*/ 319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14" h="402">
                  <a:moveTo>
                    <a:pt x="814" y="322"/>
                  </a:moveTo>
                  <a:lnTo>
                    <a:pt x="814" y="402"/>
                  </a:lnTo>
                  <a:lnTo>
                    <a:pt x="774" y="402"/>
                  </a:lnTo>
                  <a:lnTo>
                    <a:pt x="736" y="400"/>
                  </a:lnTo>
                  <a:lnTo>
                    <a:pt x="698" y="395"/>
                  </a:lnTo>
                  <a:lnTo>
                    <a:pt x="660" y="393"/>
                  </a:lnTo>
                  <a:lnTo>
                    <a:pt x="622" y="388"/>
                  </a:lnTo>
                  <a:lnTo>
                    <a:pt x="584" y="383"/>
                  </a:lnTo>
                  <a:lnTo>
                    <a:pt x="548" y="376"/>
                  </a:lnTo>
                  <a:lnTo>
                    <a:pt x="513" y="371"/>
                  </a:lnTo>
                  <a:lnTo>
                    <a:pt x="480" y="364"/>
                  </a:lnTo>
                  <a:lnTo>
                    <a:pt x="444" y="357"/>
                  </a:lnTo>
                  <a:lnTo>
                    <a:pt x="411" y="348"/>
                  </a:lnTo>
                  <a:lnTo>
                    <a:pt x="380" y="341"/>
                  </a:lnTo>
                  <a:lnTo>
                    <a:pt x="349" y="331"/>
                  </a:lnTo>
                  <a:lnTo>
                    <a:pt x="318" y="322"/>
                  </a:lnTo>
                  <a:lnTo>
                    <a:pt x="290" y="310"/>
                  </a:lnTo>
                  <a:lnTo>
                    <a:pt x="261" y="300"/>
                  </a:lnTo>
                  <a:lnTo>
                    <a:pt x="235" y="289"/>
                  </a:lnTo>
                  <a:lnTo>
                    <a:pt x="209" y="277"/>
                  </a:lnTo>
                  <a:lnTo>
                    <a:pt x="185" y="265"/>
                  </a:lnTo>
                  <a:lnTo>
                    <a:pt x="162" y="253"/>
                  </a:lnTo>
                  <a:lnTo>
                    <a:pt x="140" y="241"/>
                  </a:lnTo>
                  <a:lnTo>
                    <a:pt x="119" y="227"/>
                  </a:lnTo>
                  <a:lnTo>
                    <a:pt x="100" y="215"/>
                  </a:lnTo>
                  <a:lnTo>
                    <a:pt x="83" y="201"/>
                  </a:lnTo>
                  <a:lnTo>
                    <a:pt x="67" y="187"/>
                  </a:lnTo>
                  <a:lnTo>
                    <a:pt x="53" y="173"/>
                  </a:lnTo>
                  <a:lnTo>
                    <a:pt x="41" y="158"/>
                  </a:lnTo>
                  <a:lnTo>
                    <a:pt x="29" y="142"/>
                  </a:lnTo>
                  <a:lnTo>
                    <a:pt x="19" y="128"/>
                  </a:lnTo>
                  <a:lnTo>
                    <a:pt x="10" y="113"/>
                  </a:lnTo>
                  <a:lnTo>
                    <a:pt x="5" y="97"/>
                  </a:lnTo>
                  <a:lnTo>
                    <a:pt x="0" y="80"/>
                  </a:lnTo>
                  <a:lnTo>
                    <a:pt x="0" y="0"/>
                  </a:lnTo>
                  <a:lnTo>
                    <a:pt x="5" y="16"/>
                  </a:lnTo>
                  <a:lnTo>
                    <a:pt x="10" y="30"/>
                  </a:lnTo>
                  <a:lnTo>
                    <a:pt x="19" y="47"/>
                  </a:lnTo>
                  <a:lnTo>
                    <a:pt x="29" y="61"/>
                  </a:lnTo>
                  <a:lnTo>
                    <a:pt x="41" y="75"/>
                  </a:lnTo>
                  <a:lnTo>
                    <a:pt x="53" y="92"/>
                  </a:lnTo>
                  <a:lnTo>
                    <a:pt x="67" y="106"/>
                  </a:lnTo>
                  <a:lnTo>
                    <a:pt x="83" y="120"/>
                  </a:lnTo>
                  <a:lnTo>
                    <a:pt x="100" y="132"/>
                  </a:lnTo>
                  <a:lnTo>
                    <a:pt x="119" y="146"/>
                  </a:lnTo>
                  <a:lnTo>
                    <a:pt x="140" y="158"/>
                  </a:lnTo>
                  <a:lnTo>
                    <a:pt x="162" y="173"/>
                  </a:lnTo>
                  <a:lnTo>
                    <a:pt x="185" y="184"/>
                  </a:lnTo>
                  <a:lnTo>
                    <a:pt x="209" y="196"/>
                  </a:lnTo>
                  <a:lnTo>
                    <a:pt x="235" y="208"/>
                  </a:lnTo>
                  <a:lnTo>
                    <a:pt x="261" y="220"/>
                  </a:lnTo>
                  <a:lnTo>
                    <a:pt x="290" y="229"/>
                  </a:lnTo>
                  <a:lnTo>
                    <a:pt x="318" y="239"/>
                  </a:lnTo>
                  <a:lnTo>
                    <a:pt x="349" y="248"/>
                  </a:lnTo>
                  <a:lnTo>
                    <a:pt x="380" y="258"/>
                  </a:lnTo>
                  <a:lnTo>
                    <a:pt x="411" y="267"/>
                  </a:lnTo>
                  <a:lnTo>
                    <a:pt x="444" y="274"/>
                  </a:lnTo>
                  <a:lnTo>
                    <a:pt x="480" y="281"/>
                  </a:lnTo>
                  <a:lnTo>
                    <a:pt x="513" y="289"/>
                  </a:lnTo>
                  <a:lnTo>
                    <a:pt x="548" y="296"/>
                  </a:lnTo>
                  <a:lnTo>
                    <a:pt x="584" y="300"/>
                  </a:lnTo>
                  <a:lnTo>
                    <a:pt x="622" y="307"/>
                  </a:lnTo>
                  <a:lnTo>
                    <a:pt x="660" y="310"/>
                  </a:lnTo>
                  <a:lnTo>
                    <a:pt x="698" y="315"/>
                  </a:lnTo>
                  <a:lnTo>
                    <a:pt x="736" y="317"/>
                  </a:lnTo>
                  <a:lnTo>
                    <a:pt x="774" y="319"/>
                  </a:lnTo>
                  <a:lnTo>
                    <a:pt x="814" y="322"/>
                  </a:lnTo>
                  <a:close/>
                </a:path>
              </a:pathLst>
            </a:custGeom>
            <a:solidFill>
              <a:schemeClr val="accent2">
                <a:lumMod val="75000"/>
                <a:alpha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981284" y="2220236"/>
              <a:ext cx="2584450" cy="1022350"/>
            </a:xfrm>
            <a:custGeom>
              <a:avLst/>
              <a:gdLst>
                <a:gd name="T0" fmla="*/ 0 w 686"/>
                <a:gd name="T1" fmla="*/ 136 h 272"/>
                <a:gd name="T2" fmla="*/ 343 w 686"/>
                <a:gd name="T3" fmla="*/ 0 h 272"/>
                <a:gd name="T4" fmla="*/ 686 w 686"/>
                <a:gd name="T5" fmla="*/ 136 h 272"/>
                <a:gd name="T6" fmla="*/ 343 w 686"/>
                <a:gd name="T7" fmla="*/ 272 h 272"/>
                <a:gd name="T8" fmla="*/ 0 w 686"/>
                <a:gd name="T9" fmla="*/ 136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6" h="272">
                  <a:moveTo>
                    <a:pt x="0" y="136"/>
                  </a:moveTo>
                  <a:cubicBezTo>
                    <a:pt x="16" y="65"/>
                    <a:pt x="164" y="6"/>
                    <a:pt x="343" y="0"/>
                  </a:cubicBezTo>
                  <a:cubicBezTo>
                    <a:pt x="522" y="6"/>
                    <a:pt x="670" y="65"/>
                    <a:pt x="686" y="136"/>
                  </a:cubicBezTo>
                  <a:cubicBezTo>
                    <a:pt x="670" y="207"/>
                    <a:pt x="522" y="266"/>
                    <a:pt x="343" y="272"/>
                  </a:cubicBezTo>
                  <a:cubicBezTo>
                    <a:pt x="164" y="266"/>
                    <a:pt x="16" y="207"/>
                    <a:pt x="0" y="136"/>
                  </a:cubicBezTo>
                  <a:close/>
                </a:path>
              </a:pathLst>
            </a:custGeom>
            <a:solidFill>
              <a:schemeClr val="accent2">
                <a:alpha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4608696" y="1737178"/>
            <a:ext cx="2914650" cy="1322831"/>
            <a:chOff x="816184" y="1377273"/>
            <a:chExt cx="2914650" cy="1322831"/>
          </a:xfrm>
        </p:grpSpPr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816184" y="1987316"/>
              <a:ext cx="2914650" cy="712788"/>
            </a:xfrm>
            <a:custGeom>
              <a:avLst/>
              <a:gdLst>
                <a:gd name="T0" fmla="*/ 1836 w 1836"/>
                <a:gd name="T1" fmla="*/ 99 h 449"/>
                <a:gd name="T2" fmla="*/ 1827 w 1836"/>
                <a:gd name="T3" fmla="*/ 137 h 449"/>
                <a:gd name="T4" fmla="*/ 1808 w 1836"/>
                <a:gd name="T5" fmla="*/ 172 h 449"/>
                <a:gd name="T6" fmla="*/ 1782 w 1836"/>
                <a:gd name="T7" fmla="*/ 208 h 449"/>
                <a:gd name="T8" fmla="*/ 1746 w 1836"/>
                <a:gd name="T9" fmla="*/ 241 h 449"/>
                <a:gd name="T10" fmla="*/ 1703 w 1836"/>
                <a:gd name="T11" fmla="*/ 272 h 449"/>
                <a:gd name="T12" fmla="*/ 1653 w 1836"/>
                <a:gd name="T13" fmla="*/ 303 h 449"/>
                <a:gd name="T14" fmla="*/ 1599 w 1836"/>
                <a:gd name="T15" fmla="*/ 329 h 449"/>
                <a:gd name="T16" fmla="*/ 1535 w 1836"/>
                <a:gd name="T17" fmla="*/ 355 h 449"/>
                <a:gd name="T18" fmla="*/ 1468 w 1836"/>
                <a:gd name="T19" fmla="*/ 376 h 449"/>
                <a:gd name="T20" fmla="*/ 1395 w 1836"/>
                <a:gd name="T21" fmla="*/ 397 h 449"/>
                <a:gd name="T22" fmla="*/ 1317 w 1836"/>
                <a:gd name="T23" fmla="*/ 414 h 449"/>
                <a:gd name="T24" fmla="*/ 1234 w 1836"/>
                <a:gd name="T25" fmla="*/ 428 h 449"/>
                <a:gd name="T26" fmla="*/ 1148 w 1836"/>
                <a:gd name="T27" fmla="*/ 440 h 449"/>
                <a:gd name="T28" fmla="*/ 1058 w 1836"/>
                <a:gd name="T29" fmla="*/ 447 h 449"/>
                <a:gd name="T30" fmla="*/ 965 w 1836"/>
                <a:gd name="T31" fmla="*/ 449 h 449"/>
                <a:gd name="T32" fmla="*/ 871 w 1836"/>
                <a:gd name="T33" fmla="*/ 449 h 449"/>
                <a:gd name="T34" fmla="*/ 778 w 1836"/>
                <a:gd name="T35" fmla="*/ 447 h 449"/>
                <a:gd name="T36" fmla="*/ 688 w 1836"/>
                <a:gd name="T37" fmla="*/ 440 h 449"/>
                <a:gd name="T38" fmla="*/ 603 w 1836"/>
                <a:gd name="T39" fmla="*/ 428 h 449"/>
                <a:gd name="T40" fmla="*/ 520 w 1836"/>
                <a:gd name="T41" fmla="*/ 414 h 449"/>
                <a:gd name="T42" fmla="*/ 441 w 1836"/>
                <a:gd name="T43" fmla="*/ 397 h 449"/>
                <a:gd name="T44" fmla="*/ 368 w 1836"/>
                <a:gd name="T45" fmla="*/ 376 h 449"/>
                <a:gd name="T46" fmla="*/ 301 w 1836"/>
                <a:gd name="T47" fmla="*/ 355 h 449"/>
                <a:gd name="T48" fmla="*/ 237 w 1836"/>
                <a:gd name="T49" fmla="*/ 329 h 449"/>
                <a:gd name="T50" fmla="*/ 183 w 1836"/>
                <a:gd name="T51" fmla="*/ 303 h 449"/>
                <a:gd name="T52" fmla="*/ 133 w 1836"/>
                <a:gd name="T53" fmla="*/ 272 h 449"/>
                <a:gd name="T54" fmla="*/ 90 w 1836"/>
                <a:gd name="T55" fmla="*/ 241 h 449"/>
                <a:gd name="T56" fmla="*/ 55 w 1836"/>
                <a:gd name="T57" fmla="*/ 208 h 449"/>
                <a:gd name="T58" fmla="*/ 28 w 1836"/>
                <a:gd name="T59" fmla="*/ 172 h 449"/>
                <a:gd name="T60" fmla="*/ 9 w 1836"/>
                <a:gd name="T61" fmla="*/ 137 h 449"/>
                <a:gd name="T62" fmla="*/ 0 w 1836"/>
                <a:gd name="T63" fmla="*/ 99 h 449"/>
                <a:gd name="T64" fmla="*/ 5 w 1836"/>
                <a:gd name="T65" fmla="*/ 19 h 449"/>
                <a:gd name="T66" fmla="*/ 19 w 1836"/>
                <a:gd name="T67" fmla="*/ 56 h 449"/>
                <a:gd name="T68" fmla="*/ 40 w 1836"/>
                <a:gd name="T69" fmla="*/ 92 h 449"/>
                <a:gd name="T70" fmla="*/ 71 w 1836"/>
                <a:gd name="T71" fmla="*/ 125 h 449"/>
                <a:gd name="T72" fmla="*/ 111 w 1836"/>
                <a:gd name="T73" fmla="*/ 158 h 449"/>
                <a:gd name="T74" fmla="*/ 157 w 1836"/>
                <a:gd name="T75" fmla="*/ 189 h 449"/>
                <a:gd name="T76" fmla="*/ 209 w 1836"/>
                <a:gd name="T77" fmla="*/ 217 h 449"/>
                <a:gd name="T78" fmla="*/ 268 w 1836"/>
                <a:gd name="T79" fmla="*/ 243 h 449"/>
                <a:gd name="T80" fmla="*/ 334 w 1836"/>
                <a:gd name="T81" fmla="*/ 267 h 449"/>
                <a:gd name="T82" fmla="*/ 406 w 1836"/>
                <a:gd name="T83" fmla="*/ 288 h 449"/>
                <a:gd name="T84" fmla="*/ 482 w 1836"/>
                <a:gd name="T85" fmla="*/ 307 h 449"/>
                <a:gd name="T86" fmla="*/ 560 w 1836"/>
                <a:gd name="T87" fmla="*/ 322 h 449"/>
                <a:gd name="T88" fmla="*/ 645 w 1836"/>
                <a:gd name="T89" fmla="*/ 333 h 449"/>
                <a:gd name="T90" fmla="*/ 733 w 1836"/>
                <a:gd name="T91" fmla="*/ 343 h 449"/>
                <a:gd name="T92" fmla="*/ 826 w 1836"/>
                <a:gd name="T93" fmla="*/ 350 h 449"/>
                <a:gd name="T94" fmla="*/ 918 w 1836"/>
                <a:gd name="T95" fmla="*/ 350 h 449"/>
                <a:gd name="T96" fmla="*/ 1013 w 1836"/>
                <a:gd name="T97" fmla="*/ 350 h 449"/>
                <a:gd name="T98" fmla="*/ 1103 w 1836"/>
                <a:gd name="T99" fmla="*/ 343 h 449"/>
                <a:gd name="T100" fmla="*/ 1191 w 1836"/>
                <a:gd name="T101" fmla="*/ 333 h 449"/>
                <a:gd name="T102" fmla="*/ 1276 w 1836"/>
                <a:gd name="T103" fmla="*/ 322 h 449"/>
                <a:gd name="T104" fmla="*/ 1357 w 1836"/>
                <a:gd name="T105" fmla="*/ 307 h 449"/>
                <a:gd name="T106" fmla="*/ 1433 w 1836"/>
                <a:gd name="T107" fmla="*/ 288 h 449"/>
                <a:gd name="T108" fmla="*/ 1502 w 1836"/>
                <a:gd name="T109" fmla="*/ 267 h 449"/>
                <a:gd name="T110" fmla="*/ 1568 w 1836"/>
                <a:gd name="T111" fmla="*/ 243 h 449"/>
                <a:gd name="T112" fmla="*/ 1627 w 1836"/>
                <a:gd name="T113" fmla="*/ 217 h 449"/>
                <a:gd name="T114" fmla="*/ 1680 w 1836"/>
                <a:gd name="T115" fmla="*/ 189 h 449"/>
                <a:gd name="T116" fmla="*/ 1727 w 1836"/>
                <a:gd name="T117" fmla="*/ 158 h 449"/>
                <a:gd name="T118" fmla="*/ 1765 w 1836"/>
                <a:gd name="T119" fmla="*/ 125 h 449"/>
                <a:gd name="T120" fmla="*/ 1796 w 1836"/>
                <a:gd name="T121" fmla="*/ 92 h 449"/>
                <a:gd name="T122" fmla="*/ 1817 w 1836"/>
                <a:gd name="T123" fmla="*/ 56 h 449"/>
                <a:gd name="T124" fmla="*/ 1831 w 1836"/>
                <a:gd name="T125" fmla="*/ 19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36" h="449">
                  <a:moveTo>
                    <a:pt x="1836" y="0"/>
                  </a:moveTo>
                  <a:lnTo>
                    <a:pt x="1836" y="99"/>
                  </a:lnTo>
                  <a:lnTo>
                    <a:pt x="1831" y="118"/>
                  </a:lnTo>
                  <a:lnTo>
                    <a:pt x="1827" y="137"/>
                  </a:lnTo>
                  <a:lnTo>
                    <a:pt x="1817" y="156"/>
                  </a:lnTo>
                  <a:lnTo>
                    <a:pt x="1808" y="172"/>
                  </a:lnTo>
                  <a:lnTo>
                    <a:pt x="1796" y="191"/>
                  </a:lnTo>
                  <a:lnTo>
                    <a:pt x="1782" y="208"/>
                  </a:lnTo>
                  <a:lnTo>
                    <a:pt x="1765" y="225"/>
                  </a:lnTo>
                  <a:lnTo>
                    <a:pt x="1746" y="241"/>
                  </a:lnTo>
                  <a:lnTo>
                    <a:pt x="1727" y="258"/>
                  </a:lnTo>
                  <a:lnTo>
                    <a:pt x="1703" y="272"/>
                  </a:lnTo>
                  <a:lnTo>
                    <a:pt x="1680" y="288"/>
                  </a:lnTo>
                  <a:lnTo>
                    <a:pt x="1653" y="303"/>
                  </a:lnTo>
                  <a:lnTo>
                    <a:pt x="1627" y="317"/>
                  </a:lnTo>
                  <a:lnTo>
                    <a:pt x="1599" y="329"/>
                  </a:lnTo>
                  <a:lnTo>
                    <a:pt x="1568" y="343"/>
                  </a:lnTo>
                  <a:lnTo>
                    <a:pt x="1535" y="355"/>
                  </a:lnTo>
                  <a:lnTo>
                    <a:pt x="1502" y="367"/>
                  </a:lnTo>
                  <a:lnTo>
                    <a:pt x="1468" y="376"/>
                  </a:lnTo>
                  <a:lnTo>
                    <a:pt x="1433" y="388"/>
                  </a:lnTo>
                  <a:lnTo>
                    <a:pt x="1395" y="397"/>
                  </a:lnTo>
                  <a:lnTo>
                    <a:pt x="1357" y="407"/>
                  </a:lnTo>
                  <a:lnTo>
                    <a:pt x="1317" y="414"/>
                  </a:lnTo>
                  <a:lnTo>
                    <a:pt x="1276" y="421"/>
                  </a:lnTo>
                  <a:lnTo>
                    <a:pt x="1234" y="428"/>
                  </a:lnTo>
                  <a:lnTo>
                    <a:pt x="1191" y="433"/>
                  </a:lnTo>
                  <a:lnTo>
                    <a:pt x="1148" y="440"/>
                  </a:lnTo>
                  <a:lnTo>
                    <a:pt x="1103" y="442"/>
                  </a:lnTo>
                  <a:lnTo>
                    <a:pt x="1058" y="447"/>
                  </a:lnTo>
                  <a:lnTo>
                    <a:pt x="1013" y="449"/>
                  </a:lnTo>
                  <a:lnTo>
                    <a:pt x="965" y="449"/>
                  </a:lnTo>
                  <a:lnTo>
                    <a:pt x="918" y="449"/>
                  </a:lnTo>
                  <a:lnTo>
                    <a:pt x="871" y="449"/>
                  </a:lnTo>
                  <a:lnTo>
                    <a:pt x="826" y="449"/>
                  </a:lnTo>
                  <a:lnTo>
                    <a:pt x="778" y="447"/>
                  </a:lnTo>
                  <a:lnTo>
                    <a:pt x="733" y="442"/>
                  </a:lnTo>
                  <a:lnTo>
                    <a:pt x="688" y="440"/>
                  </a:lnTo>
                  <a:lnTo>
                    <a:pt x="645" y="433"/>
                  </a:lnTo>
                  <a:lnTo>
                    <a:pt x="603" y="428"/>
                  </a:lnTo>
                  <a:lnTo>
                    <a:pt x="560" y="421"/>
                  </a:lnTo>
                  <a:lnTo>
                    <a:pt x="520" y="414"/>
                  </a:lnTo>
                  <a:lnTo>
                    <a:pt x="482" y="407"/>
                  </a:lnTo>
                  <a:lnTo>
                    <a:pt x="441" y="397"/>
                  </a:lnTo>
                  <a:lnTo>
                    <a:pt x="406" y="388"/>
                  </a:lnTo>
                  <a:lnTo>
                    <a:pt x="368" y="376"/>
                  </a:lnTo>
                  <a:lnTo>
                    <a:pt x="334" y="367"/>
                  </a:lnTo>
                  <a:lnTo>
                    <a:pt x="301" y="355"/>
                  </a:lnTo>
                  <a:lnTo>
                    <a:pt x="268" y="343"/>
                  </a:lnTo>
                  <a:lnTo>
                    <a:pt x="237" y="329"/>
                  </a:lnTo>
                  <a:lnTo>
                    <a:pt x="209" y="317"/>
                  </a:lnTo>
                  <a:lnTo>
                    <a:pt x="183" y="303"/>
                  </a:lnTo>
                  <a:lnTo>
                    <a:pt x="157" y="288"/>
                  </a:lnTo>
                  <a:lnTo>
                    <a:pt x="133" y="272"/>
                  </a:lnTo>
                  <a:lnTo>
                    <a:pt x="111" y="258"/>
                  </a:lnTo>
                  <a:lnTo>
                    <a:pt x="90" y="241"/>
                  </a:lnTo>
                  <a:lnTo>
                    <a:pt x="71" y="225"/>
                  </a:lnTo>
                  <a:lnTo>
                    <a:pt x="55" y="208"/>
                  </a:lnTo>
                  <a:lnTo>
                    <a:pt x="40" y="191"/>
                  </a:lnTo>
                  <a:lnTo>
                    <a:pt x="28" y="172"/>
                  </a:lnTo>
                  <a:lnTo>
                    <a:pt x="19" y="156"/>
                  </a:lnTo>
                  <a:lnTo>
                    <a:pt x="9" y="137"/>
                  </a:lnTo>
                  <a:lnTo>
                    <a:pt x="5" y="118"/>
                  </a:lnTo>
                  <a:lnTo>
                    <a:pt x="0" y="99"/>
                  </a:lnTo>
                  <a:lnTo>
                    <a:pt x="0" y="0"/>
                  </a:lnTo>
                  <a:lnTo>
                    <a:pt x="5" y="19"/>
                  </a:lnTo>
                  <a:lnTo>
                    <a:pt x="9" y="37"/>
                  </a:lnTo>
                  <a:lnTo>
                    <a:pt x="19" y="56"/>
                  </a:lnTo>
                  <a:lnTo>
                    <a:pt x="28" y="73"/>
                  </a:lnTo>
                  <a:lnTo>
                    <a:pt x="40" y="92"/>
                  </a:lnTo>
                  <a:lnTo>
                    <a:pt x="55" y="109"/>
                  </a:lnTo>
                  <a:lnTo>
                    <a:pt x="71" y="125"/>
                  </a:lnTo>
                  <a:lnTo>
                    <a:pt x="90" y="142"/>
                  </a:lnTo>
                  <a:lnTo>
                    <a:pt x="111" y="158"/>
                  </a:lnTo>
                  <a:lnTo>
                    <a:pt x="133" y="172"/>
                  </a:lnTo>
                  <a:lnTo>
                    <a:pt x="157" y="189"/>
                  </a:lnTo>
                  <a:lnTo>
                    <a:pt x="183" y="203"/>
                  </a:lnTo>
                  <a:lnTo>
                    <a:pt x="209" y="217"/>
                  </a:lnTo>
                  <a:lnTo>
                    <a:pt x="237" y="229"/>
                  </a:lnTo>
                  <a:lnTo>
                    <a:pt x="268" y="243"/>
                  </a:lnTo>
                  <a:lnTo>
                    <a:pt x="301" y="255"/>
                  </a:lnTo>
                  <a:lnTo>
                    <a:pt x="334" y="267"/>
                  </a:lnTo>
                  <a:lnTo>
                    <a:pt x="368" y="277"/>
                  </a:lnTo>
                  <a:lnTo>
                    <a:pt x="406" y="288"/>
                  </a:lnTo>
                  <a:lnTo>
                    <a:pt x="441" y="298"/>
                  </a:lnTo>
                  <a:lnTo>
                    <a:pt x="482" y="307"/>
                  </a:lnTo>
                  <a:lnTo>
                    <a:pt x="520" y="315"/>
                  </a:lnTo>
                  <a:lnTo>
                    <a:pt x="560" y="322"/>
                  </a:lnTo>
                  <a:lnTo>
                    <a:pt x="603" y="329"/>
                  </a:lnTo>
                  <a:lnTo>
                    <a:pt x="645" y="333"/>
                  </a:lnTo>
                  <a:lnTo>
                    <a:pt x="688" y="338"/>
                  </a:lnTo>
                  <a:lnTo>
                    <a:pt x="733" y="343"/>
                  </a:lnTo>
                  <a:lnTo>
                    <a:pt x="778" y="348"/>
                  </a:lnTo>
                  <a:lnTo>
                    <a:pt x="826" y="350"/>
                  </a:lnTo>
                  <a:lnTo>
                    <a:pt x="871" y="350"/>
                  </a:lnTo>
                  <a:lnTo>
                    <a:pt x="918" y="350"/>
                  </a:lnTo>
                  <a:lnTo>
                    <a:pt x="965" y="350"/>
                  </a:lnTo>
                  <a:lnTo>
                    <a:pt x="1013" y="350"/>
                  </a:lnTo>
                  <a:lnTo>
                    <a:pt x="1058" y="348"/>
                  </a:lnTo>
                  <a:lnTo>
                    <a:pt x="1103" y="343"/>
                  </a:lnTo>
                  <a:lnTo>
                    <a:pt x="1148" y="338"/>
                  </a:lnTo>
                  <a:lnTo>
                    <a:pt x="1191" y="333"/>
                  </a:lnTo>
                  <a:lnTo>
                    <a:pt x="1234" y="329"/>
                  </a:lnTo>
                  <a:lnTo>
                    <a:pt x="1276" y="322"/>
                  </a:lnTo>
                  <a:lnTo>
                    <a:pt x="1317" y="315"/>
                  </a:lnTo>
                  <a:lnTo>
                    <a:pt x="1357" y="307"/>
                  </a:lnTo>
                  <a:lnTo>
                    <a:pt x="1395" y="298"/>
                  </a:lnTo>
                  <a:lnTo>
                    <a:pt x="1433" y="288"/>
                  </a:lnTo>
                  <a:lnTo>
                    <a:pt x="1468" y="277"/>
                  </a:lnTo>
                  <a:lnTo>
                    <a:pt x="1502" y="267"/>
                  </a:lnTo>
                  <a:lnTo>
                    <a:pt x="1535" y="255"/>
                  </a:lnTo>
                  <a:lnTo>
                    <a:pt x="1568" y="243"/>
                  </a:lnTo>
                  <a:lnTo>
                    <a:pt x="1599" y="229"/>
                  </a:lnTo>
                  <a:lnTo>
                    <a:pt x="1627" y="217"/>
                  </a:lnTo>
                  <a:lnTo>
                    <a:pt x="1653" y="203"/>
                  </a:lnTo>
                  <a:lnTo>
                    <a:pt x="1680" y="189"/>
                  </a:lnTo>
                  <a:lnTo>
                    <a:pt x="1703" y="172"/>
                  </a:lnTo>
                  <a:lnTo>
                    <a:pt x="1727" y="158"/>
                  </a:lnTo>
                  <a:lnTo>
                    <a:pt x="1746" y="142"/>
                  </a:lnTo>
                  <a:lnTo>
                    <a:pt x="1765" y="125"/>
                  </a:lnTo>
                  <a:lnTo>
                    <a:pt x="1782" y="109"/>
                  </a:lnTo>
                  <a:lnTo>
                    <a:pt x="1796" y="92"/>
                  </a:lnTo>
                  <a:lnTo>
                    <a:pt x="1808" y="73"/>
                  </a:lnTo>
                  <a:lnTo>
                    <a:pt x="1817" y="56"/>
                  </a:lnTo>
                  <a:lnTo>
                    <a:pt x="1827" y="37"/>
                  </a:lnTo>
                  <a:lnTo>
                    <a:pt x="1831" y="19"/>
                  </a:lnTo>
                  <a:lnTo>
                    <a:pt x="1836" y="0"/>
                  </a:lnTo>
                  <a:close/>
                </a:path>
              </a:pathLst>
            </a:custGeom>
            <a:solidFill>
              <a:schemeClr val="accent1">
                <a:lumMod val="75000"/>
                <a:alpha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0" name="Oval 28"/>
            <p:cNvSpPr>
              <a:spLocks noChangeArrowheads="1"/>
            </p:cNvSpPr>
            <p:nvPr/>
          </p:nvSpPr>
          <p:spPr bwMode="auto">
            <a:xfrm>
              <a:off x="816184" y="1377273"/>
              <a:ext cx="2914650" cy="1173163"/>
            </a:xfrm>
            <a:prstGeom prst="ellipse">
              <a:avLst/>
            </a:prstGeom>
            <a:solidFill>
              <a:schemeClr val="accent1">
                <a:alpha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sp>
        <p:nvSpPr>
          <p:cNvPr id="38" name="Rectangle 37"/>
          <p:cNvSpPr/>
          <p:nvPr/>
        </p:nvSpPr>
        <p:spPr>
          <a:xfrm>
            <a:off x="8525227" y="1957505"/>
            <a:ext cx="249536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Step 01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39" name="Rectangle 38"/>
          <p:cNvSpPr/>
          <p:nvPr/>
        </p:nvSpPr>
        <p:spPr>
          <a:xfrm>
            <a:off x="940860" y="2761466"/>
            <a:ext cx="249536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Step 02</a:t>
            </a:r>
          </a:p>
          <a:p>
            <a:pPr algn="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40" name="Rectangle 39"/>
          <p:cNvSpPr/>
          <p:nvPr/>
        </p:nvSpPr>
        <p:spPr>
          <a:xfrm>
            <a:off x="8174429" y="3264979"/>
            <a:ext cx="249536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Step 03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41" name="Rectangle 40"/>
          <p:cNvSpPr/>
          <p:nvPr/>
        </p:nvSpPr>
        <p:spPr>
          <a:xfrm>
            <a:off x="7823631" y="4572453"/>
            <a:ext cx="249536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Step 05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42" name="Rectangle 41"/>
          <p:cNvSpPr/>
          <p:nvPr/>
        </p:nvSpPr>
        <p:spPr>
          <a:xfrm>
            <a:off x="1262588" y="3942058"/>
            <a:ext cx="249536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Step 04</a:t>
            </a:r>
          </a:p>
          <a:p>
            <a:pPr algn="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43" name="Rectangle 42"/>
          <p:cNvSpPr/>
          <p:nvPr/>
        </p:nvSpPr>
        <p:spPr>
          <a:xfrm>
            <a:off x="1584316" y="5122650"/>
            <a:ext cx="249536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Step 06</a:t>
            </a:r>
          </a:p>
          <a:p>
            <a:pPr algn="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50" name="Right Arrow 49"/>
          <p:cNvSpPr/>
          <p:nvPr/>
        </p:nvSpPr>
        <p:spPr>
          <a:xfrm flipH="1">
            <a:off x="3652813" y="2836844"/>
            <a:ext cx="876143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2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51" name="Right Arrow 50"/>
          <p:cNvSpPr/>
          <p:nvPr/>
        </p:nvSpPr>
        <p:spPr>
          <a:xfrm flipH="1">
            <a:off x="4001257" y="4063509"/>
            <a:ext cx="876143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4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52" name="Right Arrow 51"/>
          <p:cNvSpPr/>
          <p:nvPr/>
        </p:nvSpPr>
        <p:spPr>
          <a:xfrm flipH="1">
            <a:off x="4329453" y="5198250"/>
            <a:ext cx="876143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6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Structure / Layers Infographic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306810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decel="85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decel="85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85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85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decel="85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decel="85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2" presetClass="entr" presetSubtype="8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1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4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22" presetClass="entr" presetSubtype="8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7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22" presetClass="entr" presetSubtype="2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40" dur="5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22" presetClass="entr" presetSubtype="8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3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22" presetClass="entr" presetSubtype="2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46" dur="5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2" fill="hold" grpId="0" nodeType="withEffect" p14:presetBounceEnd="58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49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50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8" fill="hold" grpId="0" nodeType="withEffect" p14:presetBounceEnd="58000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53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54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2" fill="hold" grpId="0" nodeType="withEffect" p14:presetBounceEnd="58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57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58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8" fill="hold" grpId="0" nodeType="withEffect" p14:presetBounceEnd="58000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61" dur="10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62" dur="10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2" fill="hold" grpId="0" nodeType="withEffect" p14:presetBounceEnd="58000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65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66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8" fill="hold" grpId="0" nodeType="withEffect" p14:presetBounceEnd="58000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69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70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4" grpId="0" animBg="1"/>
          <p:bldP spid="45" grpId="0" animBg="1"/>
          <p:bldP spid="46" grpId="0" animBg="1"/>
          <p:bldP spid="38" grpId="0"/>
          <p:bldP spid="39" grpId="0"/>
          <p:bldP spid="40" grpId="0"/>
          <p:bldP spid="41" grpId="0"/>
          <p:bldP spid="42" grpId="0"/>
          <p:bldP spid="43" grpId="0"/>
          <p:bldP spid="50" grpId="0" animBg="1"/>
          <p:bldP spid="51" grpId="0" animBg="1"/>
          <p:bldP spid="5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decel="85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decel="85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85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85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decel="85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decel="85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2" presetClass="entr" presetSubtype="8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1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4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22" presetClass="entr" presetSubtype="8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7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22" presetClass="entr" presetSubtype="2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40" dur="5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22" presetClass="entr" presetSubtype="8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3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22" presetClass="entr" presetSubtype="2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46" dur="5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8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3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4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2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8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10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10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2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5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6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8" fill="hold" grpId="0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4" grpId="0" animBg="1"/>
          <p:bldP spid="45" grpId="0" animBg="1"/>
          <p:bldP spid="46" grpId="0" animBg="1"/>
          <p:bldP spid="38" grpId="0"/>
          <p:bldP spid="39" grpId="0"/>
          <p:bldP spid="40" grpId="0"/>
          <p:bldP spid="41" grpId="0"/>
          <p:bldP spid="42" grpId="0"/>
          <p:bldP spid="43" grpId="0"/>
          <p:bldP spid="50" grpId="0" animBg="1"/>
          <p:bldP spid="51" grpId="0" animBg="1"/>
          <p:bldP spid="52" grpId="0" animBg="1"/>
        </p:bldLst>
      </p:timing>
    </mc:Fallback>
  </mc:AlternateContent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Right Arrow 43"/>
          <p:cNvSpPr/>
          <p:nvPr/>
        </p:nvSpPr>
        <p:spPr>
          <a:xfrm>
            <a:off x="7829488" y="2823580"/>
            <a:ext cx="876143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1">
                  <a:alpha val="51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45" name="Right Arrow 44"/>
          <p:cNvSpPr/>
          <p:nvPr/>
        </p:nvSpPr>
        <p:spPr>
          <a:xfrm>
            <a:off x="7455998" y="4143181"/>
            <a:ext cx="876143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3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grpSp>
        <p:nvGrpSpPr>
          <p:cNvPr id="34" name="Group 33"/>
          <p:cNvGrpSpPr/>
          <p:nvPr/>
        </p:nvGrpSpPr>
        <p:grpSpPr>
          <a:xfrm>
            <a:off x="4588329" y="3858454"/>
            <a:ext cx="2789111" cy="1227975"/>
            <a:chOff x="1120984" y="2915561"/>
            <a:chExt cx="2305050" cy="1014855"/>
          </a:xfrm>
        </p:grpSpPr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2273509" y="3354153"/>
              <a:ext cx="1152525" cy="576263"/>
            </a:xfrm>
            <a:custGeom>
              <a:avLst/>
              <a:gdLst>
                <a:gd name="T0" fmla="*/ 726 w 726"/>
                <a:gd name="T1" fmla="*/ 83 h 363"/>
                <a:gd name="T2" fmla="*/ 709 w 726"/>
                <a:gd name="T3" fmla="*/ 107 h 363"/>
                <a:gd name="T4" fmla="*/ 690 w 726"/>
                <a:gd name="T5" fmla="*/ 133 h 363"/>
                <a:gd name="T6" fmla="*/ 664 w 726"/>
                <a:gd name="T7" fmla="*/ 157 h 363"/>
                <a:gd name="T8" fmla="*/ 633 w 726"/>
                <a:gd name="T9" fmla="*/ 180 h 363"/>
                <a:gd name="T10" fmla="*/ 598 w 726"/>
                <a:gd name="T11" fmla="*/ 204 h 363"/>
                <a:gd name="T12" fmla="*/ 560 w 726"/>
                <a:gd name="T13" fmla="*/ 225 h 363"/>
                <a:gd name="T14" fmla="*/ 517 w 726"/>
                <a:gd name="T15" fmla="*/ 247 h 363"/>
                <a:gd name="T16" fmla="*/ 470 w 726"/>
                <a:gd name="T17" fmla="*/ 266 h 363"/>
                <a:gd name="T18" fmla="*/ 420 w 726"/>
                <a:gd name="T19" fmla="*/ 285 h 363"/>
                <a:gd name="T20" fmla="*/ 368 w 726"/>
                <a:gd name="T21" fmla="*/ 301 h 363"/>
                <a:gd name="T22" fmla="*/ 311 w 726"/>
                <a:gd name="T23" fmla="*/ 315 h 363"/>
                <a:gd name="T24" fmla="*/ 254 w 726"/>
                <a:gd name="T25" fmla="*/ 330 h 363"/>
                <a:gd name="T26" fmla="*/ 192 w 726"/>
                <a:gd name="T27" fmla="*/ 341 h 363"/>
                <a:gd name="T28" fmla="*/ 131 w 726"/>
                <a:gd name="T29" fmla="*/ 351 h 363"/>
                <a:gd name="T30" fmla="*/ 66 w 726"/>
                <a:gd name="T31" fmla="*/ 358 h 363"/>
                <a:gd name="T32" fmla="*/ 0 w 726"/>
                <a:gd name="T33" fmla="*/ 363 h 363"/>
                <a:gd name="T34" fmla="*/ 33 w 726"/>
                <a:gd name="T35" fmla="*/ 280 h 363"/>
                <a:gd name="T36" fmla="*/ 100 w 726"/>
                <a:gd name="T37" fmla="*/ 273 h 363"/>
                <a:gd name="T38" fmla="*/ 161 w 726"/>
                <a:gd name="T39" fmla="*/ 263 h 363"/>
                <a:gd name="T40" fmla="*/ 223 w 726"/>
                <a:gd name="T41" fmla="*/ 254 h 363"/>
                <a:gd name="T42" fmla="*/ 282 w 726"/>
                <a:gd name="T43" fmla="*/ 242 h 363"/>
                <a:gd name="T44" fmla="*/ 339 w 726"/>
                <a:gd name="T45" fmla="*/ 228 h 363"/>
                <a:gd name="T46" fmla="*/ 394 w 726"/>
                <a:gd name="T47" fmla="*/ 211 h 363"/>
                <a:gd name="T48" fmla="*/ 446 w 726"/>
                <a:gd name="T49" fmla="*/ 195 h 363"/>
                <a:gd name="T50" fmla="*/ 493 w 726"/>
                <a:gd name="T51" fmla="*/ 176 h 363"/>
                <a:gd name="T52" fmla="*/ 539 w 726"/>
                <a:gd name="T53" fmla="*/ 154 h 363"/>
                <a:gd name="T54" fmla="*/ 579 w 726"/>
                <a:gd name="T55" fmla="*/ 133 h 363"/>
                <a:gd name="T56" fmla="*/ 617 w 726"/>
                <a:gd name="T57" fmla="*/ 112 h 363"/>
                <a:gd name="T58" fmla="*/ 648 w 726"/>
                <a:gd name="T59" fmla="*/ 88 h 363"/>
                <a:gd name="T60" fmla="*/ 676 w 726"/>
                <a:gd name="T61" fmla="*/ 64 h 363"/>
                <a:gd name="T62" fmla="*/ 700 w 726"/>
                <a:gd name="T63" fmla="*/ 38 h 363"/>
                <a:gd name="T64" fmla="*/ 719 w 726"/>
                <a:gd name="T65" fmla="*/ 15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6" h="363">
                  <a:moveTo>
                    <a:pt x="726" y="0"/>
                  </a:moveTo>
                  <a:lnTo>
                    <a:pt x="726" y="83"/>
                  </a:lnTo>
                  <a:lnTo>
                    <a:pt x="719" y="95"/>
                  </a:lnTo>
                  <a:lnTo>
                    <a:pt x="709" y="107"/>
                  </a:lnTo>
                  <a:lnTo>
                    <a:pt x="700" y="121"/>
                  </a:lnTo>
                  <a:lnTo>
                    <a:pt x="690" y="133"/>
                  </a:lnTo>
                  <a:lnTo>
                    <a:pt x="676" y="145"/>
                  </a:lnTo>
                  <a:lnTo>
                    <a:pt x="664" y="157"/>
                  </a:lnTo>
                  <a:lnTo>
                    <a:pt x="648" y="171"/>
                  </a:lnTo>
                  <a:lnTo>
                    <a:pt x="633" y="180"/>
                  </a:lnTo>
                  <a:lnTo>
                    <a:pt x="617" y="192"/>
                  </a:lnTo>
                  <a:lnTo>
                    <a:pt x="598" y="204"/>
                  </a:lnTo>
                  <a:lnTo>
                    <a:pt x="579" y="216"/>
                  </a:lnTo>
                  <a:lnTo>
                    <a:pt x="560" y="225"/>
                  </a:lnTo>
                  <a:lnTo>
                    <a:pt x="539" y="237"/>
                  </a:lnTo>
                  <a:lnTo>
                    <a:pt x="517" y="247"/>
                  </a:lnTo>
                  <a:lnTo>
                    <a:pt x="493" y="256"/>
                  </a:lnTo>
                  <a:lnTo>
                    <a:pt x="470" y="266"/>
                  </a:lnTo>
                  <a:lnTo>
                    <a:pt x="446" y="275"/>
                  </a:lnTo>
                  <a:lnTo>
                    <a:pt x="420" y="285"/>
                  </a:lnTo>
                  <a:lnTo>
                    <a:pt x="394" y="292"/>
                  </a:lnTo>
                  <a:lnTo>
                    <a:pt x="368" y="301"/>
                  </a:lnTo>
                  <a:lnTo>
                    <a:pt x="339" y="308"/>
                  </a:lnTo>
                  <a:lnTo>
                    <a:pt x="311" y="315"/>
                  </a:lnTo>
                  <a:lnTo>
                    <a:pt x="282" y="322"/>
                  </a:lnTo>
                  <a:lnTo>
                    <a:pt x="254" y="330"/>
                  </a:lnTo>
                  <a:lnTo>
                    <a:pt x="223" y="334"/>
                  </a:lnTo>
                  <a:lnTo>
                    <a:pt x="192" y="341"/>
                  </a:lnTo>
                  <a:lnTo>
                    <a:pt x="161" y="346"/>
                  </a:lnTo>
                  <a:lnTo>
                    <a:pt x="131" y="351"/>
                  </a:lnTo>
                  <a:lnTo>
                    <a:pt x="100" y="353"/>
                  </a:lnTo>
                  <a:lnTo>
                    <a:pt x="66" y="358"/>
                  </a:lnTo>
                  <a:lnTo>
                    <a:pt x="33" y="360"/>
                  </a:lnTo>
                  <a:lnTo>
                    <a:pt x="0" y="363"/>
                  </a:lnTo>
                  <a:lnTo>
                    <a:pt x="0" y="282"/>
                  </a:lnTo>
                  <a:lnTo>
                    <a:pt x="33" y="280"/>
                  </a:lnTo>
                  <a:lnTo>
                    <a:pt x="66" y="277"/>
                  </a:lnTo>
                  <a:lnTo>
                    <a:pt x="100" y="273"/>
                  </a:lnTo>
                  <a:lnTo>
                    <a:pt x="131" y="268"/>
                  </a:lnTo>
                  <a:lnTo>
                    <a:pt x="161" y="263"/>
                  </a:lnTo>
                  <a:lnTo>
                    <a:pt x="192" y="259"/>
                  </a:lnTo>
                  <a:lnTo>
                    <a:pt x="223" y="254"/>
                  </a:lnTo>
                  <a:lnTo>
                    <a:pt x="254" y="247"/>
                  </a:lnTo>
                  <a:lnTo>
                    <a:pt x="282" y="242"/>
                  </a:lnTo>
                  <a:lnTo>
                    <a:pt x="311" y="235"/>
                  </a:lnTo>
                  <a:lnTo>
                    <a:pt x="339" y="228"/>
                  </a:lnTo>
                  <a:lnTo>
                    <a:pt x="368" y="218"/>
                  </a:lnTo>
                  <a:lnTo>
                    <a:pt x="394" y="211"/>
                  </a:lnTo>
                  <a:lnTo>
                    <a:pt x="420" y="202"/>
                  </a:lnTo>
                  <a:lnTo>
                    <a:pt x="446" y="195"/>
                  </a:lnTo>
                  <a:lnTo>
                    <a:pt x="470" y="185"/>
                  </a:lnTo>
                  <a:lnTo>
                    <a:pt x="493" y="176"/>
                  </a:lnTo>
                  <a:lnTo>
                    <a:pt x="517" y="166"/>
                  </a:lnTo>
                  <a:lnTo>
                    <a:pt x="539" y="154"/>
                  </a:lnTo>
                  <a:lnTo>
                    <a:pt x="560" y="145"/>
                  </a:lnTo>
                  <a:lnTo>
                    <a:pt x="579" y="133"/>
                  </a:lnTo>
                  <a:lnTo>
                    <a:pt x="598" y="124"/>
                  </a:lnTo>
                  <a:lnTo>
                    <a:pt x="617" y="112"/>
                  </a:lnTo>
                  <a:lnTo>
                    <a:pt x="633" y="100"/>
                  </a:lnTo>
                  <a:lnTo>
                    <a:pt x="648" y="88"/>
                  </a:lnTo>
                  <a:lnTo>
                    <a:pt x="664" y="76"/>
                  </a:lnTo>
                  <a:lnTo>
                    <a:pt x="676" y="64"/>
                  </a:lnTo>
                  <a:lnTo>
                    <a:pt x="690" y="53"/>
                  </a:lnTo>
                  <a:lnTo>
                    <a:pt x="700" y="38"/>
                  </a:lnTo>
                  <a:lnTo>
                    <a:pt x="709" y="26"/>
                  </a:lnTo>
                  <a:lnTo>
                    <a:pt x="719" y="15"/>
                  </a:lnTo>
                  <a:lnTo>
                    <a:pt x="726" y="0"/>
                  </a:lnTo>
                  <a:close/>
                </a:path>
              </a:pathLst>
            </a:custGeom>
            <a:solidFill>
              <a:schemeClr val="accent3">
                <a:lumMod val="75000"/>
                <a:alpha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1120984" y="3354153"/>
              <a:ext cx="1152525" cy="576263"/>
            </a:xfrm>
            <a:custGeom>
              <a:avLst/>
              <a:gdLst>
                <a:gd name="T0" fmla="*/ 726 w 726"/>
                <a:gd name="T1" fmla="*/ 363 h 363"/>
                <a:gd name="T2" fmla="*/ 660 w 726"/>
                <a:gd name="T3" fmla="*/ 358 h 363"/>
                <a:gd name="T4" fmla="*/ 596 w 726"/>
                <a:gd name="T5" fmla="*/ 351 h 363"/>
                <a:gd name="T6" fmla="*/ 534 w 726"/>
                <a:gd name="T7" fmla="*/ 341 h 363"/>
                <a:gd name="T8" fmla="*/ 472 w 726"/>
                <a:gd name="T9" fmla="*/ 330 h 363"/>
                <a:gd name="T10" fmla="*/ 415 w 726"/>
                <a:gd name="T11" fmla="*/ 315 h 363"/>
                <a:gd name="T12" fmla="*/ 358 w 726"/>
                <a:gd name="T13" fmla="*/ 301 h 363"/>
                <a:gd name="T14" fmla="*/ 306 w 726"/>
                <a:gd name="T15" fmla="*/ 285 h 363"/>
                <a:gd name="T16" fmla="*/ 256 w 726"/>
                <a:gd name="T17" fmla="*/ 266 h 363"/>
                <a:gd name="T18" fmla="*/ 211 w 726"/>
                <a:gd name="T19" fmla="*/ 247 h 363"/>
                <a:gd name="T20" fmla="*/ 169 w 726"/>
                <a:gd name="T21" fmla="*/ 225 h 363"/>
                <a:gd name="T22" fmla="*/ 128 w 726"/>
                <a:gd name="T23" fmla="*/ 204 h 363"/>
                <a:gd name="T24" fmla="*/ 93 w 726"/>
                <a:gd name="T25" fmla="*/ 180 h 363"/>
                <a:gd name="T26" fmla="*/ 64 w 726"/>
                <a:gd name="T27" fmla="*/ 157 h 363"/>
                <a:gd name="T28" fmla="*/ 38 w 726"/>
                <a:gd name="T29" fmla="*/ 133 h 363"/>
                <a:gd name="T30" fmla="*/ 17 w 726"/>
                <a:gd name="T31" fmla="*/ 107 h 363"/>
                <a:gd name="T32" fmla="*/ 0 w 726"/>
                <a:gd name="T33" fmla="*/ 83 h 363"/>
                <a:gd name="T34" fmla="*/ 7 w 726"/>
                <a:gd name="T35" fmla="*/ 15 h 363"/>
                <a:gd name="T36" fmla="*/ 26 w 726"/>
                <a:gd name="T37" fmla="*/ 38 h 363"/>
                <a:gd name="T38" fmla="*/ 50 w 726"/>
                <a:gd name="T39" fmla="*/ 64 h 363"/>
                <a:gd name="T40" fmla="*/ 78 w 726"/>
                <a:gd name="T41" fmla="*/ 88 h 363"/>
                <a:gd name="T42" fmla="*/ 112 w 726"/>
                <a:gd name="T43" fmla="*/ 112 h 363"/>
                <a:gd name="T44" fmla="*/ 147 w 726"/>
                <a:gd name="T45" fmla="*/ 133 h 363"/>
                <a:gd name="T46" fmla="*/ 188 w 726"/>
                <a:gd name="T47" fmla="*/ 154 h 363"/>
                <a:gd name="T48" fmla="*/ 233 w 726"/>
                <a:gd name="T49" fmla="*/ 176 h 363"/>
                <a:gd name="T50" fmla="*/ 280 w 726"/>
                <a:gd name="T51" fmla="*/ 195 h 363"/>
                <a:gd name="T52" fmla="*/ 332 w 726"/>
                <a:gd name="T53" fmla="*/ 211 h 363"/>
                <a:gd name="T54" fmla="*/ 387 w 726"/>
                <a:gd name="T55" fmla="*/ 228 h 363"/>
                <a:gd name="T56" fmla="*/ 444 w 726"/>
                <a:gd name="T57" fmla="*/ 242 h 363"/>
                <a:gd name="T58" fmla="*/ 503 w 726"/>
                <a:gd name="T59" fmla="*/ 254 h 363"/>
                <a:gd name="T60" fmla="*/ 565 w 726"/>
                <a:gd name="T61" fmla="*/ 263 h 363"/>
                <a:gd name="T62" fmla="*/ 629 w 726"/>
                <a:gd name="T63" fmla="*/ 273 h 363"/>
                <a:gd name="T64" fmla="*/ 693 w 726"/>
                <a:gd name="T65" fmla="*/ 280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6" h="363">
                  <a:moveTo>
                    <a:pt x="726" y="282"/>
                  </a:moveTo>
                  <a:lnTo>
                    <a:pt x="726" y="363"/>
                  </a:lnTo>
                  <a:lnTo>
                    <a:pt x="693" y="360"/>
                  </a:lnTo>
                  <a:lnTo>
                    <a:pt x="660" y="358"/>
                  </a:lnTo>
                  <a:lnTo>
                    <a:pt x="629" y="353"/>
                  </a:lnTo>
                  <a:lnTo>
                    <a:pt x="596" y="351"/>
                  </a:lnTo>
                  <a:lnTo>
                    <a:pt x="565" y="346"/>
                  </a:lnTo>
                  <a:lnTo>
                    <a:pt x="534" y="341"/>
                  </a:lnTo>
                  <a:lnTo>
                    <a:pt x="503" y="334"/>
                  </a:lnTo>
                  <a:lnTo>
                    <a:pt x="472" y="330"/>
                  </a:lnTo>
                  <a:lnTo>
                    <a:pt x="444" y="322"/>
                  </a:lnTo>
                  <a:lnTo>
                    <a:pt x="415" y="315"/>
                  </a:lnTo>
                  <a:lnTo>
                    <a:pt x="387" y="308"/>
                  </a:lnTo>
                  <a:lnTo>
                    <a:pt x="358" y="301"/>
                  </a:lnTo>
                  <a:lnTo>
                    <a:pt x="332" y="292"/>
                  </a:lnTo>
                  <a:lnTo>
                    <a:pt x="306" y="285"/>
                  </a:lnTo>
                  <a:lnTo>
                    <a:pt x="280" y="275"/>
                  </a:lnTo>
                  <a:lnTo>
                    <a:pt x="256" y="266"/>
                  </a:lnTo>
                  <a:lnTo>
                    <a:pt x="233" y="256"/>
                  </a:lnTo>
                  <a:lnTo>
                    <a:pt x="211" y="247"/>
                  </a:lnTo>
                  <a:lnTo>
                    <a:pt x="188" y="237"/>
                  </a:lnTo>
                  <a:lnTo>
                    <a:pt x="169" y="225"/>
                  </a:lnTo>
                  <a:lnTo>
                    <a:pt x="147" y="216"/>
                  </a:lnTo>
                  <a:lnTo>
                    <a:pt x="128" y="204"/>
                  </a:lnTo>
                  <a:lnTo>
                    <a:pt x="112" y="192"/>
                  </a:lnTo>
                  <a:lnTo>
                    <a:pt x="93" y="180"/>
                  </a:lnTo>
                  <a:lnTo>
                    <a:pt x="78" y="171"/>
                  </a:lnTo>
                  <a:lnTo>
                    <a:pt x="64" y="157"/>
                  </a:lnTo>
                  <a:lnTo>
                    <a:pt x="50" y="145"/>
                  </a:lnTo>
                  <a:lnTo>
                    <a:pt x="38" y="133"/>
                  </a:lnTo>
                  <a:lnTo>
                    <a:pt x="26" y="121"/>
                  </a:lnTo>
                  <a:lnTo>
                    <a:pt x="17" y="107"/>
                  </a:lnTo>
                  <a:lnTo>
                    <a:pt x="7" y="95"/>
                  </a:lnTo>
                  <a:lnTo>
                    <a:pt x="0" y="83"/>
                  </a:lnTo>
                  <a:lnTo>
                    <a:pt x="0" y="0"/>
                  </a:lnTo>
                  <a:lnTo>
                    <a:pt x="7" y="15"/>
                  </a:lnTo>
                  <a:lnTo>
                    <a:pt x="17" y="26"/>
                  </a:lnTo>
                  <a:lnTo>
                    <a:pt x="26" y="38"/>
                  </a:lnTo>
                  <a:lnTo>
                    <a:pt x="38" y="53"/>
                  </a:lnTo>
                  <a:lnTo>
                    <a:pt x="50" y="64"/>
                  </a:lnTo>
                  <a:lnTo>
                    <a:pt x="64" y="76"/>
                  </a:lnTo>
                  <a:lnTo>
                    <a:pt x="78" y="88"/>
                  </a:lnTo>
                  <a:lnTo>
                    <a:pt x="93" y="100"/>
                  </a:lnTo>
                  <a:lnTo>
                    <a:pt x="112" y="112"/>
                  </a:lnTo>
                  <a:lnTo>
                    <a:pt x="128" y="124"/>
                  </a:lnTo>
                  <a:lnTo>
                    <a:pt x="147" y="133"/>
                  </a:lnTo>
                  <a:lnTo>
                    <a:pt x="169" y="145"/>
                  </a:lnTo>
                  <a:lnTo>
                    <a:pt x="188" y="154"/>
                  </a:lnTo>
                  <a:lnTo>
                    <a:pt x="211" y="166"/>
                  </a:lnTo>
                  <a:lnTo>
                    <a:pt x="233" y="176"/>
                  </a:lnTo>
                  <a:lnTo>
                    <a:pt x="256" y="185"/>
                  </a:lnTo>
                  <a:lnTo>
                    <a:pt x="280" y="195"/>
                  </a:lnTo>
                  <a:lnTo>
                    <a:pt x="306" y="202"/>
                  </a:lnTo>
                  <a:lnTo>
                    <a:pt x="332" y="211"/>
                  </a:lnTo>
                  <a:lnTo>
                    <a:pt x="358" y="218"/>
                  </a:lnTo>
                  <a:lnTo>
                    <a:pt x="387" y="228"/>
                  </a:lnTo>
                  <a:lnTo>
                    <a:pt x="415" y="235"/>
                  </a:lnTo>
                  <a:lnTo>
                    <a:pt x="444" y="242"/>
                  </a:lnTo>
                  <a:lnTo>
                    <a:pt x="472" y="247"/>
                  </a:lnTo>
                  <a:lnTo>
                    <a:pt x="503" y="254"/>
                  </a:lnTo>
                  <a:lnTo>
                    <a:pt x="534" y="259"/>
                  </a:lnTo>
                  <a:lnTo>
                    <a:pt x="565" y="263"/>
                  </a:lnTo>
                  <a:lnTo>
                    <a:pt x="596" y="268"/>
                  </a:lnTo>
                  <a:lnTo>
                    <a:pt x="629" y="273"/>
                  </a:lnTo>
                  <a:lnTo>
                    <a:pt x="660" y="277"/>
                  </a:lnTo>
                  <a:lnTo>
                    <a:pt x="693" y="280"/>
                  </a:lnTo>
                  <a:lnTo>
                    <a:pt x="726" y="282"/>
                  </a:lnTo>
                  <a:close/>
                </a:path>
              </a:pathLst>
            </a:custGeom>
            <a:solidFill>
              <a:schemeClr val="accent3">
                <a:lumMod val="75000"/>
                <a:alpha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1120984" y="2915561"/>
              <a:ext cx="2305050" cy="893763"/>
            </a:xfrm>
            <a:custGeom>
              <a:avLst/>
              <a:gdLst>
                <a:gd name="T0" fmla="*/ 0 w 612"/>
                <a:gd name="T1" fmla="*/ 119 h 238"/>
                <a:gd name="T2" fmla="*/ 306 w 612"/>
                <a:gd name="T3" fmla="*/ 0 h 238"/>
                <a:gd name="T4" fmla="*/ 612 w 612"/>
                <a:gd name="T5" fmla="*/ 119 h 238"/>
                <a:gd name="T6" fmla="*/ 306 w 612"/>
                <a:gd name="T7" fmla="*/ 238 h 238"/>
                <a:gd name="T8" fmla="*/ 0 w 612"/>
                <a:gd name="T9" fmla="*/ 119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2" h="238">
                  <a:moveTo>
                    <a:pt x="0" y="119"/>
                  </a:moveTo>
                  <a:cubicBezTo>
                    <a:pt x="30" y="60"/>
                    <a:pt x="157" y="11"/>
                    <a:pt x="306" y="0"/>
                  </a:cubicBezTo>
                  <a:cubicBezTo>
                    <a:pt x="456" y="11"/>
                    <a:pt x="583" y="60"/>
                    <a:pt x="612" y="119"/>
                  </a:cubicBezTo>
                  <a:cubicBezTo>
                    <a:pt x="583" y="178"/>
                    <a:pt x="456" y="228"/>
                    <a:pt x="306" y="238"/>
                  </a:cubicBezTo>
                  <a:cubicBezTo>
                    <a:pt x="157" y="228"/>
                    <a:pt x="30" y="178"/>
                    <a:pt x="0" y="119"/>
                  </a:cubicBezTo>
                  <a:close/>
                </a:path>
              </a:pathLst>
            </a:custGeom>
            <a:solidFill>
              <a:schemeClr val="accent3">
                <a:alpha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4419292" y="3149794"/>
            <a:ext cx="3127185" cy="1381645"/>
            <a:chOff x="981284" y="2220236"/>
            <a:chExt cx="2584450" cy="1141855"/>
          </a:xfrm>
        </p:grpSpPr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2273509" y="2723916"/>
              <a:ext cx="1292225" cy="638175"/>
            </a:xfrm>
            <a:custGeom>
              <a:avLst/>
              <a:gdLst>
                <a:gd name="T0" fmla="*/ 814 w 814"/>
                <a:gd name="T1" fmla="*/ 80 h 402"/>
                <a:gd name="T2" fmla="*/ 804 w 814"/>
                <a:gd name="T3" fmla="*/ 113 h 402"/>
                <a:gd name="T4" fmla="*/ 785 w 814"/>
                <a:gd name="T5" fmla="*/ 142 h 402"/>
                <a:gd name="T6" fmla="*/ 762 w 814"/>
                <a:gd name="T7" fmla="*/ 173 h 402"/>
                <a:gd name="T8" fmla="*/ 731 w 814"/>
                <a:gd name="T9" fmla="*/ 201 h 402"/>
                <a:gd name="T10" fmla="*/ 695 w 814"/>
                <a:gd name="T11" fmla="*/ 227 h 402"/>
                <a:gd name="T12" fmla="*/ 652 w 814"/>
                <a:gd name="T13" fmla="*/ 253 h 402"/>
                <a:gd name="T14" fmla="*/ 605 w 814"/>
                <a:gd name="T15" fmla="*/ 277 h 402"/>
                <a:gd name="T16" fmla="*/ 553 w 814"/>
                <a:gd name="T17" fmla="*/ 300 h 402"/>
                <a:gd name="T18" fmla="*/ 496 w 814"/>
                <a:gd name="T19" fmla="*/ 322 h 402"/>
                <a:gd name="T20" fmla="*/ 434 w 814"/>
                <a:gd name="T21" fmla="*/ 341 h 402"/>
                <a:gd name="T22" fmla="*/ 370 w 814"/>
                <a:gd name="T23" fmla="*/ 357 h 402"/>
                <a:gd name="T24" fmla="*/ 301 w 814"/>
                <a:gd name="T25" fmla="*/ 371 h 402"/>
                <a:gd name="T26" fmla="*/ 230 w 814"/>
                <a:gd name="T27" fmla="*/ 383 h 402"/>
                <a:gd name="T28" fmla="*/ 157 w 814"/>
                <a:gd name="T29" fmla="*/ 393 h 402"/>
                <a:gd name="T30" fmla="*/ 78 w 814"/>
                <a:gd name="T31" fmla="*/ 400 h 402"/>
                <a:gd name="T32" fmla="*/ 0 w 814"/>
                <a:gd name="T33" fmla="*/ 402 h 402"/>
                <a:gd name="T34" fmla="*/ 40 w 814"/>
                <a:gd name="T35" fmla="*/ 319 h 402"/>
                <a:gd name="T36" fmla="*/ 119 w 814"/>
                <a:gd name="T37" fmla="*/ 315 h 402"/>
                <a:gd name="T38" fmla="*/ 192 w 814"/>
                <a:gd name="T39" fmla="*/ 307 h 402"/>
                <a:gd name="T40" fmla="*/ 266 w 814"/>
                <a:gd name="T41" fmla="*/ 296 h 402"/>
                <a:gd name="T42" fmla="*/ 337 w 814"/>
                <a:gd name="T43" fmla="*/ 281 h 402"/>
                <a:gd name="T44" fmla="*/ 403 w 814"/>
                <a:gd name="T45" fmla="*/ 267 h 402"/>
                <a:gd name="T46" fmla="*/ 465 w 814"/>
                <a:gd name="T47" fmla="*/ 248 h 402"/>
                <a:gd name="T48" fmla="*/ 524 w 814"/>
                <a:gd name="T49" fmla="*/ 229 h 402"/>
                <a:gd name="T50" fmla="*/ 579 w 814"/>
                <a:gd name="T51" fmla="*/ 208 h 402"/>
                <a:gd name="T52" fmla="*/ 629 w 814"/>
                <a:gd name="T53" fmla="*/ 184 h 402"/>
                <a:gd name="T54" fmla="*/ 674 w 814"/>
                <a:gd name="T55" fmla="*/ 158 h 402"/>
                <a:gd name="T56" fmla="*/ 714 w 814"/>
                <a:gd name="T57" fmla="*/ 132 h 402"/>
                <a:gd name="T58" fmla="*/ 747 w 814"/>
                <a:gd name="T59" fmla="*/ 106 h 402"/>
                <a:gd name="T60" fmla="*/ 776 w 814"/>
                <a:gd name="T61" fmla="*/ 75 h 402"/>
                <a:gd name="T62" fmla="*/ 797 w 814"/>
                <a:gd name="T63" fmla="*/ 47 h 402"/>
                <a:gd name="T64" fmla="*/ 811 w 814"/>
                <a:gd name="T65" fmla="*/ 16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14" h="402">
                  <a:moveTo>
                    <a:pt x="814" y="0"/>
                  </a:moveTo>
                  <a:lnTo>
                    <a:pt x="814" y="80"/>
                  </a:lnTo>
                  <a:lnTo>
                    <a:pt x="811" y="97"/>
                  </a:lnTo>
                  <a:lnTo>
                    <a:pt x="804" y="113"/>
                  </a:lnTo>
                  <a:lnTo>
                    <a:pt x="797" y="128"/>
                  </a:lnTo>
                  <a:lnTo>
                    <a:pt x="785" y="142"/>
                  </a:lnTo>
                  <a:lnTo>
                    <a:pt x="776" y="158"/>
                  </a:lnTo>
                  <a:lnTo>
                    <a:pt x="762" y="173"/>
                  </a:lnTo>
                  <a:lnTo>
                    <a:pt x="747" y="187"/>
                  </a:lnTo>
                  <a:lnTo>
                    <a:pt x="731" y="201"/>
                  </a:lnTo>
                  <a:lnTo>
                    <a:pt x="714" y="215"/>
                  </a:lnTo>
                  <a:lnTo>
                    <a:pt x="695" y="227"/>
                  </a:lnTo>
                  <a:lnTo>
                    <a:pt x="674" y="241"/>
                  </a:lnTo>
                  <a:lnTo>
                    <a:pt x="652" y="253"/>
                  </a:lnTo>
                  <a:lnTo>
                    <a:pt x="629" y="265"/>
                  </a:lnTo>
                  <a:lnTo>
                    <a:pt x="605" y="277"/>
                  </a:lnTo>
                  <a:lnTo>
                    <a:pt x="579" y="289"/>
                  </a:lnTo>
                  <a:lnTo>
                    <a:pt x="553" y="300"/>
                  </a:lnTo>
                  <a:lnTo>
                    <a:pt x="524" y="310"/>
                  </a:lnTo>
                  <a:lnTo>
                    <a:pt x="496" y="322"/>
                  </a:lnTo>
                  <a:lnTo>
                    <a:pt x="465" y="331"/>
                  </a:lnTo>
                  <a:lnTo>
                    <a:pt x="434" y="341"/>
                  </a:lnTo>
                  <a:lnTo>
                    <a:pt x="403" y="348"/>
                  </a:lnTo>
                  <a:lnTo>
                    <a:pt x="370" y="357"/>
                  </a:lnTo>
                  <a:lnTo>
                    <a:pt x="337" y="364"/>
                  </a:lnTo>
                  <a:lnTo>
                    <a:pt x="301" y="371"/>
                  </a:lnTo>
                  <a:lnTo>
                    <a:pt x="266" y="376"/>
                  </a:lnTo>
                  <a:lnTo>
                    <a:pt x="230" y="383"/>
                  </a:lnTo>
                  <a:lnTo>
                    <a:pt x="192" y="388"/>
                  </a:lnTo>
                  <a:lnTo>
                    <a:pt x="157" y="393"/>
                  </a:lnTo>
                  <a:lnTo>
                    <a:pt x="119" y="395"/>
                  </a:lnTo>
                  <a:lnTo>
                    <a:pt x="78" y="400"/>
                  </a:lnTo>
                  <a:lnTo>
                    <a:pt x="40" y="402"/>
                  </a:lnTo>
                  <a:lnTo>
                    <a:pt x="0" y="402"/>
                  </a:lnTo>
                  <a:lnTo>
                    <a:pt x="0" y="322"/>
                  </a:lnTo>
                  <a:lnTo>
                    <a:pt x="40" y="319"/>
                  </a:lnTo>
                  <a:lnTo>
                    <a:pt x="78" y="317"/>
                  </a:lnTo>
                  <a:lnTo>
                    <a:pt x="119" y="315"/>
                  </a:lnTo>
                  <a:lnTo>
                    <a:pt x="157" y="310"/>
                  </a:lnTo>
                  <a:lnTo>
                    <a:pt x="192" y="307"/>
                  </a:lnTo>
                  <a:lnTo>
                    <a:pt x="230" y="300"/>
                  </a:lnTo>
                  <a:lnTo>
                    <a:pt x="266" y="296"/>
                  </a:lnTo>
                  <a:lnTo>
                    <a:pt x="301" y="289"/>
                  </a:lnTo>
                  <a:lnTo>
                    <a:pt x="337" y="281"/>
                  </a:lnTo>
                  <a:lnTo>
                    <a:pt x="370" y="274"/>
                  </a:lnTo>
                  <a:lnTo>
                    <a:pt x="403" y="267"/>
                  </a:lnTo>
                  <a:lnTo>
                    <a:pt x="434" y="258"/>
                  </a:lnTo>
                  <a:lnTo>
                    <a:pt x="465" y="248"/>
                  </a:lnTo>
                  <a:lnTo>
                    <a:pt x="496" y="239"/>
                  </a:lnTo>
                  <a:lnTo>
                    <a:pt x="524" y="229"/>
                  </a:lnTo>
                  <a:lnTo>
                    <a:pt x="553" y="220"/>
                  </a:lnTo>
                  <a:lnTo>
                    <a:pt x="579" y="208"/>
                  </a:lnTo>
                  <a:lnTo>
                    <a:pt x="605" y="196"/>
                  </a:lnTo>
                  <a:lnTo>
                    <a:pt x="629" y="184"/>
                  </a:lnTo>
                  <a:lnTo>
                    <a:pt x="652" y="173"/>
                  </a:lnTo>
                  <a:lnTo>
                    <a:pt x="674" y="158"/>
                  </a:lnTo>
                  <a:lnTo>
                    <a:pt x="695" y="146"/>
                  </a:lnTo>
                  <a:lnTo>
                    <a:pt x="714" y="132"/>
                  </a:lnTo>
                  <a:lnTo>
                    <a:pt x="731" y="120"/>
                  </a:lnTo>
                  <a:lnTo>
                    <a:pt x="747" y="106"/>
                  </a:lnTo>
                  <a:lnTo>
                    <a:pt x="762" y="92"/>
                  </a:lnTo>
                  <a:lnTo>
                    <a:pt x="776" y="75"/>
                  </a:lnTo>
                  <a:lnTo>
                    <a:pt x="785" y="61"/>
                  </a:lnTo>
                  <a:lnTo>
                    <a:pt x="797" y="47"/>
                  </a:lnTo>
                  <a:lnTo>
                    <a:pt x="804" y="30"/>
                  </a:lnTo>
                  <a:lnTo>
                    <a:pt x="811" y="16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chemeClr val="accent2">
                <a:lumMod val="75000"/>
                <a:alpha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981284" y="2723916"/>
              <a:ext cx="1292225" cy="638175"/>
            </a:xfrm>
            <a:custGeom>
              <a:avLst/>
              <a:gdLst>
                <a:gd name="T0" fmla="*/ 814 w 814"/>
                <a:gd name="T1" fmla="*/ 402 h 402"/>
                <a:gd name="T2" fmla="*/ 736 w 814"/>
                <a:gd name="T3" fmla="*/ 400 h 402"/>
                <a:gd name="T4" fmla="*/ 660 w 814"/>
                <a:gd name="T5" fmla="*/ 393 h 402"/>
                <a:gd name="T6" fmla="*/ 584 w 814"/>
                <a:gd name="T7" fmla="*/ 383 h 402"/>
                <a:gd name="T8" fmla="*/ 513 w 814"/>
                <a:gd name="T9" fmla="*/ 371 h 402"/>
                <a:gd name="T10" fmla="*/ 444 w 814"/>
                <a:gd name="T11" fmla="*/ 357 h 402"/>
                <a:gd name="T12" fmla="*/ 380 w 814"/>
                <a:gd name="T13" fmla="*/ 341 h 402"/>
                <a:gd name="T14" fmla="*/ 318 w 814"/>
                <a:gd name="T15" fmla="*/ 322 h 402"/>
                <a:gd name="T16" fmla="*/ 261 w 814"/>
                <a:gd name="T17" fmla="*/ 300 h 402"/>
                <a:gd name="T18" fmla="*/ 209 w 814"/>
                <a:gd name="T19" fmla="*/ 277 h 402"/>
                <a:gd name="T20" fmla="*/ 162 w 814"/>
                <a:gd name="T21" fmla="*/ 253 h 402"/>
                <a:gd name="T22" fmla="*/ 119 w 814"/>
                <a:gd name="T23" fmla="*/ 227 h 402"/>
                <a:gd name="T24" fmla="*/ 83 w 814"/>
                <a:gd name="T25" fmla="*/ 201 h 402"/>
                <a:gd name="T26" fmla="*/ 53 w 814"/>
                <a:gd name="T27" fmla="*/ 173 h 402"/>
                <a:gd name="T28" fmla="*/ 29 w 814"/>
                <a:gd name="T29" fmla="*/ 142 h 402"/>
                <a:gd name="T30" fmla="*/ 10 w 814"/>
                <a:gd name="T31" fmla="*/ 113 h 402"/>
                <a:gd name="T32" fmla="*/ 0 w 814"/>
                <a:gd name="T33" fmla="*/ 80 h 402"/>
                <a:gd name="T34" fmla="*/ 5 w 814"/>
                <a:gd name="T35" fmla="*/ 16 h 402"/>
                <a:gd name="T36" fmla="*/ 19 w 814"/>
                <a:gd name="T37" fmla="*/ 47 h 402"/>
                <a:gd name="T38" fmla="*/ 41 w 814"/>
                <a:gd name="T39" fmla="*/ 75 h 402"/>
                <a:gd name="T40" fmla="*/ 67 w 814"/>
                <a:gd name="T41" fmla="*/ 106 h 402"/>
                <a:gd name="T42" fmla="*/ 100 w 814"/>
                <a:gd name="T43" fmla="*/ 132 h 402"/>
                <a:gd name="T44" fmla="*/ 140 w 814"/>
                <a:gd name="T45" fmla="*/ 158 h 402"/>
                <a:gd name="T46" fmla="*/ 185 w 814"/>
                <a:gd name="T47" fmla="*/ 184 h 402"/>
                <a:gd name="T48" fmla="*/ 235 w 814"/>
                <a:gd name="T49" fmla="*/ 208 h 402"/>
                <a:gd name="T50" fmla="*/ 290 w 814"/>
                <a:gd name="T51" fmla="*/ 229 h 402"/>
                <a:gd name="T52" fmla="*/ 349 w 814"/>
                <a:gd name="T53" fmla="*/ 248 h 402"/>
                <a:gd name="T54" fmla="*/ 411 w 814"/>
                <a:gd name="T55" fmla="*/ 267 h 402"/>
                <a:gd name="T56" fmla="*/ 480 w 814"/>
                <a:gd name="T57" fmla="*/ 281 h 402"/>
                <a:gd name="T58" fmla="*/ 548 w 814"/>
                <a:gd name="T59" fmla="*/ 296 h 402"/>
                <a:gd name="T60" fmla="*/ 622 w 814"/>
                <a:gd name="T61" fmla="*/ 307 h 402"/>
                <a:gd name="T62" fmla="*/ 698 w 814"/>
                <a:gd name="T63" fmla="*/ 315 h 402"/>
                <a:gd name="T64" fmla="*/ 774 w 814"/>
                <a:gd name="T65" fmla="*/ 319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14" h="402">
                  <a:moveTo>
                    <a:pt x="814" y="322"/>
                  </a:moveTo>
                  <a:lnTo>
                    <a:pt x="814" y="402"/>
                  </a:lnTo>
                  <a:lnTo>
                    <a:pt x="774" y="402"/>
                  </a:lnTo>
                  <a:lnTo>
                    <a:pt x="736" y="400"/>
                  </a:lnTo>
                  <a:lnTo>
                    <a:pt x="698" y="395"/>
                  </a:lnTo>
                  <a:lnTo>
                    <a:pt x="660" y="393"/>
                  </a:lnTo>
                  <a:lnTo>
                    <a:pt x="622" y="388"/>
                  </a:lnTo>
                  <a:lnTo>
                    <a:pt x="584" y="383"/>
                  </a:lnTo>
                  <a:lnTo>
                    <a:pt x="548" y="376"/>
                  </a:lnTo>
                  <a:lnTo>
                    <a:pt x="513" y="371"/>
                  </a:lnTo>
                  <a:lnTo>
                    <a:pt x="480" y="364"/>
                  </a:lnTo>
                  <a:lnTo>
                    <a:pt x="444" y="357"/>
                  </a:lnTo>
                  <a:lnTo>
                    <a:pt x="411" y="348"/>
                  </a:lnTo>
                  <a:lnTo>
                    <a:pt x="380" y="341"/>
                  </a:lnTo>
                  <a:lnTo>
                    <a:pt x="349" y="331"/>
                  </a:lnTo>
                  <a:lnTo>
                    <a:pt x="318" y="322"/>
                  </a:lnTo>
                  <a:lnTo>
                    <a:pt x="290" y="310"/>
                  </a:lnTo>
                  <a:lnTo>
                    <a:pt x="261" y="300"/>
                  </a:lnTo>
                  <a:lnTo>
                    <a:pt x="235" y="289"/>
                  </a:lnTo>
                  <a:lnTo>
                    <a:pt x="209" y="277"/>
                  </a:lnTo>
                  <a:lnTo>
                    <a:pt x="185" y="265"/>
                  </a:lnTo>
                  <a:lnTo>
                    <a:pt x="162" y="253"/>
                  </a:lnTo>
                  <a:lnTo>
                    <a:pt x="140" y="241"/>
                  </a:lnTo>
                  <a:lnTo>
                    <a:pt x="119" y="227"/>
                  </a:lnTo>
                  <a:lnTo>
                    <a:pt x="100" y="215"/>
                  </a:lnTo>
                  <a:lnTo>
                    <a:pt x="83" y="201"/>
                  </a:lnTo>
                  <a:lnTo>
                    <a:pt x="67" y="187"/>
                  </a:lnTo>
                  <a:lnTo>
                    <a:pt x="53" y="173"/>
                  </a:lnTo>
                  <a:lnTo>
                    <a:pt x="41" y="158"/>
                  </a:lnTo>
                  <a:lnTo>
                    <a:pt x="29" y="142"/>
                  </a:lnTo>
                  <a:lnTo>
                    <a:pt x="19" y="128"/>
                  </a:lnTo>
                  <a:lnTo>
                    <a:pt x="10" y="113"/>
                  </a:lnTo>
                  <a:lnTo>
                    <a:pt x="5" y="97"/>
                  </a:lnTo>
                  <a:lnTo>
                    <a:pt x="0" y="80"/>
                  </a:lnTo>
                  <a:lnTo>
                    <a:pt x="0" y="0"/>
                  </a:lnTo>
                  <a:lnTo>
                    <a:pt x="5" y="16"/>
                  </a:lnTo>
                  <a:lnTo>
                    <a:pt x="10" y="30"/>
                  </a:lnTo>
                  <a:lnTo>
                    <a:pt x="19" y="47"/>
                  </a:lnTo>
                  <a:lnTo>
                    <a:pt x="29" y="61"/>
                  </a:lnTo>
                  <a:lnTo>
                    <a:pt x="41" y="75"/>
                  </a:lnTo>
                  <a:lnTo>
                    <a:pt x="53" y="92"/>
                  </a:lnTo>
                  <a:lnTo>
                    <a:pt x="67" y="106"/>
                  </a:lnTo>
                  <a:lnTo>
                    <a:pt x="83" y="120"/>
                  </a:lnTo>
                  <a:lnTo>
                    <a:pt x="100" y="132"/>
                  </a:lnTo>
                  <a:lnTo>
                    <a:pt x="119" y="146"/>
                  </a:lnTo>
                  <a:lnTo>
                    <a:pt x="140" y="158"/>
                  </a:lnTo>
                  <a:lnTo>
                    <a:pt x="162" y="173"/>
                  </a:lnTo>
                  <a:lnTo>
                    <a:pt x="185" y="184"/>
                  </a:lnTo>
                  <a:lnTo>
                    <a:pt x="209" y="196"/>
                  </a:lnTo>
                  <a:lnTo>
                    <a:pt x="235" y="208"/>
                  </a:lnTo>
                  <a:lnTo>
                    <a:pt x="261" y="220"/>
                  </a:lnTo>
                  <a:lnTo>
                    <a:pt x="290" y="229"/>
                  </a:lnTo>
                  <a:lnTo>
                    <a:pt x="318" y="239"/>
                  </a:lnTo>
                  <a:lnTo>
                    <a:pt x="349" y="248"/>
                  </a:lnTo>
                  <a:lnTo>
                    <a:pt x="380" y="258"/>
                  </a:lnTo>
                  <a:lnTo>
                    <a:pt x="411" y="267"/>
                  </a:lnTo>
                  <a:lnTo>
                    <a:pt x="444" y="274"/>
                  </a:lnTo>
                  <a:lnTo>
                    <a:pt x="480" y="281"/>
                  </a:lnTo>
                  <a:lnTo>
                    <a:pt x="513" y="289"/>
                  </a:lnTo>
                  <a:lnTo>
                    <a:pt x="548" y="296"/>
                  </a:lnTo>
                  <a:lnTo>
                    <a:pt x="584" y="300"/>
                  </a:lnTo>
                  <a:lnTo>
                    <a:pt x="622" y="307"/>
                  </a:lnTo>
                  <a:lnTo>
                    <a:pt x="660" y="310"/>
                  </a:lnTo>
                  <a:lnTo>
                    <a:pt x="698" y="315"/>
                  </a:lnTo>
                  <a:lnTo>
                    <a:pt x="736" y="317"/>
                  </a:lnTo>
                  <a:lnTo>
                    <a:pt x="774" y="319"/>
                  </a:lnTo>
                  <a:lnTo>
                    <a:pt x="814" y="322"/>
                  </a:lnTo>
                  <a:close/>
                </a:path>
              </a:pathLst>
            </a:custGeom>
            <a:solidFill>
              <a:schemeClr val="accent2">
                <a:lumMod val="75000"/>
                <a:alpha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981284" y="2220236"/>
              <a:ext cx="2584450" cy="1022350"/>
            </a:xfrm>
            <a:custGeom>
              <a:avLst/>
              <a:gdLst>
                <a:gd name="T0" fmla="*/ 0 w 686"/>
                <a:gd name="T1" fmla="*/ 136 h 272"/>
                <a:gd name="T2" fmla="*/ 343 w 686"/>
                <a:gd name="T3" fmla="*/ 0 h 272"/>
                <a:gd name="T4" fmla="*/ 686 w 686"/>
                <a:gd name="T5" fmla="*/ 136 h 272"/>
                <a:gd name="T6" fmla="*/ 343 w 686"/>
                <a:gd name="T7" fmla="*/ 272 h 272"/>
                <a:gd name="T8" fmla="*/ 0 w 686"/>
                <a:gd name="T9" fmla="*/ 136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6" h="272">
                  <a:moveTo>
                    <a:pt x="0" y="136"/>
                  </a:moveTo>
                  <a:cubicBezTo>
                    <a:pt x="16" y="65"/>
                    <a:pt x="164" y="6"/>
                    <a:pt x="343" y="0"/>
                  </a:cubicBezTo>
                  <a:cubicBezTo>
                    <a:pt x="522" y="6"/>
                    <a:pt x="670" y="65"/>
                    <a:pt x="686" y="136"/>
                  </a:cubicBezTo>
                  <a:cubicBezTo>
                    <a:pt x="670" y="207"/>
                    <a:pt x="522" y="266"/>
                    <a:pt x="343" y="272"/>
                  </a:cubicBezTo>
                  <a:cubicBezTo>
                    <a:pt x="164" y="266"/>
                    <a:pt x="16" y="207"/>
                    <a:pt x="0" y="136"/>
                  </a:cubicBezTo>
                  <a:close/>
                </a:path>
              </a:pathLst>
            </a:custGeom>
            <a:solidFill>
              <a:schemeClr val="accent2">
                <a:alpha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4219521" y="2287829"/>
            <a:ext cx="3526727" cy="1600625"/>
            <a:chOff x="816184" y="1377273"/>
            <a:chExt cx="2914650" cy="1322831"/>
          </a:xfrm>
        </p:grpSpPr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816184" y="1987316"/>
              <a:ext cx="2914650" cy="712788"/>
            </a:xfrm>
            <a:custGeom>
              <a:avLst/>
              <a:gdLst>
                <a:gd name="T0" fmla="*/ 1836 w 1836"/>
                <a:gd name="T1" fmla="*/ 99 h 449"/>
                <a:gd name="T2" fmla="*/ 1827 w 1836"/>
                <a:gd name="T3" fmla="*/ 137 h 449"/>
                <a:gd name="T4" fmla="*/ 1808 w 1836"/>
                <a:gd name="T5" fmla="*/ 172 h 449"/>
                <a:gd name="T6" fmla="*/ 1782 w 1836"/>
                <a:gd name="T7" fmla="*/ 208 h 449"/>
                <a:gd name="T8" fmla="*/ 1746 w 1836"/>
                <a:gd name="T9" fmla="*/ 241 h 449"/>
                <a:gd name="T10" fmla="*/ 1703 w 1836"/>
                <a:gd name="T11" fmla="*/ 272 h 449"/>
                <a:gd name="T12" fmla="*/ 1653 w 1836"/>
                <a:gd name="T13" fmla="*/ 303 h 449"/>
                <a:gd name="T14" fmla="*/ 1599 w 1836"/>
                <a:gd name="T15" fmla="*/ 329 h 449"/>
                <a:gd name="T16" fmla="*/ 1535 w 1836"/>
                <a:gd name="T17" fmla="*/ 355 h 449"/>
                <a:gd name="T18" fmla="*/ 1468 w 1836"/>
                <a:gd name="T19" fmla="*/ 376 h 449"/>
                <a:gd name="T20" fmla="*/ 1395 w 1836"/>
                <a:gd name="T21" fmla="*/ 397 h 449"/>
                <a:gd name="T22" fmla="*/ 1317 w 1836"/>
                <a:gd name="T23" fmla="*/ 414 h 449"/>
                <a:gd name="T24" fmla="*/ 1234 w 1836"/>
                <a:gd name="T25" fmla="*/ 428 h 449"/>
                <a:gd name="T26" fmla="*/ 1148 w 1836"/>
                <a:gd name="T27" fmla="*/ 440 h 449"/>
                <a:gd name="T28" fmla="*/ 1058 w 1836"/>
                <a:gd name="T29" fmla="*/ 447 h 449"/>
                <a:gd name="T30" fmla="*/ 965 w 1836"/>
                <a:gd name="T31" fmla="*/ 449 h 449"/>
                <a:gd name="T32" fmla="*/ 871 w 1836"/>
                <a:gd name="T33" fmla="*/ 449 h 449"/>
                <a:gd name="T34" fmla="*/ 778 w 1836"/>
                <a:gd name="T35" fmla="*/ 447 h 449"/>
                <a:gd name="T36" fmla="*/ 688 w 1836"/>
                <a:gd name="T37" fmla="*/ 440 h 449"/>
                <a:gd name="T38" fmla="*/ 603 w 1836"/>
                <a:gd name="T39" fmla="*/ 428 h 449"/>
                <a:gd name="T40" fmla="*/ 520 w 1836"/>
                <a:gd name="T41" fmla="*/ 414 h 449"/>
                <a:gd name="T42" fmla="*/ 441 w 1836"/>
                <a:gd name="T43" fmla="*/ 397 h 449"/>
                <a:gd name="T44" fmla="*/ 368 w 1836"/>
                <a:gd name="T45" fmla="*/ 376 h 449"/>
                <a:gd name="T46" fmla="*/ 301 w 1836"/>
                <a:gd name="T47" fmla="*/ 355 h 449"/>
                <a:gd name="T48" fmla="*/ 237 w 1836"/>
                <a:gd name="T49" fmla="*/ 329 h 449"/>
                <a:gd name="T50" fmla="*/ 183 w 1836"/>
                <a:gd name="T51" fmla="*/ 303 h 449"/>
                <a:gd name="T52" fmla="*/ 133 w 1836"/>
                <a:gd name="T53" fmla="*/ 272 h 449"/>
                <a:gd name="T54" fmla="*/ 90 w 1836"/>
                <a:gd name="T55" fmla="*/ 241 h 449"/>
                <a:gd name="T56" fmla="*/ 55 w 1836"/>
                <a:gd name="T57" fmla="*/ 208 h 449"/>
                <a:gd name="T58" fmla="*/ 28 w 1836"/>
                <a:gd name="T59" fmla="*/ 172 h 449"/>
                <a:gd name="T60" fmla="*/ 9 w 1836"/>
                <a:gd name="T61" fmla="*/ 137 h 449"/>
                <a:gd name="T62" fmla="*/ 0 w 1836"/>
                <a:gd name="T63" fmla="*/ 99 h 449"/>
                <a:gd name="T64" fmla="*/ 5 w 1836"/>
                <a:gd name="T65" fmla="*/ 19 h 449"/>
                <a:gd name="T66" fmla="*/ 19 w 1836"/>
                <a:gd name="T67" fmla="*/ 56 h 449"/>
                <a:gd name="T68" fmla="*/ 40 w 1836"/>
                <a:gd name="T69" fmla="*/ 92 h 449"/>
                <a:gd name="T70" fmla="*/ 71 w 1836"/>
                <a:gd name="T71" fmla="*/ 125 h 449"/>
                <a:gd name="T72" fmla="*/ 111 w 1836"/>
                <a:gd name="T73" fmla="*/ 158 h 449"/>
                <a:gd name="T74" fmla="*/ 157 w 1836"/>
                <a:gd name="T75" fmla="*/ 189 h 449"/>
                <a:gd name="T76" fmla="*/ 209 w 1836"/>
                <a:gd name="T77" fmla="*/ 217 h 449"/>
                <a:gd name="T78" fmla="*/ 268 w 1836"/>
                <a:gd name="T79" fmla="*/ 243 h 449"/>
                <a:gd name="T80" fmla="*/ 334 w 1836"/>
                <a:gd name="T81" fmla="*/ 267 h 449"/>
                <a:gd name="T82" fmla="*/ 406 w 1836"/>
                <a:gd name="T83" fmla="*/ 288 h 449"/>
                <a:gd name="T84" fmla="*/ 482 w 1836"/>
                <a:gd name="T85" fmla="*/ 307 h 449"/>
                <a:gd name="T86" fmla="*/ 560 w 1836"/>
                <a:gd name="T87" fmla="*/ 322 h 449"/>
                <a:gd name="T88" fmla="*/ 645 w 1836"/>
                <a:gd name="T89" fmla="*/ 333 h 449"/>
                <a:gd name="T90" fmla="*/ 733 w 1836"/>
                <a:gd name="T91" fmla="*/ 343 h 449"/>
                <a:gd name="T92" fmla="*/ 826 w 1836"/>
                <a:gd name="T93" fmla="*/ 350 h 449"/>
                <a:gd name="T94" fmla="*/ 918 w 1836"/>
                <a:gd name="T95" fmla="*/ 350 h 449"/>
                <a:gd name="T96" fmla="*/ 1013 w 1836"/>
                <a:gd name="T97" fmla="*/ 350 h 449"/>
                <a:gd name="T98" fmla="*/ 1103 w 1836"/>
                <a:gd name="T99" fmla="*/ 343 h 449"/>
                <a:gd name="T100" fmla="*/ 1191 w 1836"/>
                <a:gd name="T101" fmla="*/ 333 h 449"/>
                <a:gd name="T102" fmla="*/ 1276 w 1836"/>
                <a:gd name="T103" fmla="*/ 322 h 449"/>
                <a:gd name="T104" fmla="*/ 1357 w 1836"/>
                <a:gd name="T105" fmla="*/ 307 h 449"/>
                <a:gd name="T106" fmla="*/ 1433 w 1836"/>
                <a:gd name="T107" fmla="*/ 288 h 449"/>
                <a:gd name="T108" fmla="*/ 1502 w 1836"/>
                <a:gd name="T109" fmla="*/ 267 h 449"/>
                <a:gd name="T110" fmla="*/ 1568 w 1836"/>
                <a:gd name="T111" fmla="*/ 243 h 449"/>
                <a:gd name="T112" fmla="*/ 1627 w 1836"/>
                <a:gd name="T113" fmla="*/ 217 h 449"/>
                <a:gd name="T114" fmla="*/ 1680 w 1836"/>
                <a:gd name="T115" fmla="*/ 189 h 449"/>
                <a:gd name="T116" fmla="*/ 1727 w 1836"/>
                <a:gd name="T117" fmla="*/ 158 h 449"/>
                <a:gd name="T118" fmla="*/ 1765 w 1836"/>
                <a:gd name="T119" fmla="*/ 125 h 449"/>
                <a:gd name="T120" fmla="*/ 1796 w 1836"/>
                <a:gd name="T121" fmla="*/ 92 h 449"/>
                <a:gd name="T122" fmla="*/ 1817 w 1836"/>
                <a:gd name="T123" fmla="*/ 56 h 449"/>
                <a:gd name="T124" fmla="*/ 1831 w 1836"/>
                <a:gd name="T125" fmla="*/ 19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36" h="449">
                  <a:moveTo>
                    <a:pt x="1836" y="0"/>
                  </a:moveTo>
                  <a:lnTo>
                    <a:pt x="1836" y="99"/>
                  </a:lnTo>
                  <a:lnTo>
                    <a:pt x="1831" y="118"/>
                  </a:lnTo>
                  <a:lnTo>
                    <a:pt x="1827" y="137"/>
                  </a:lnTo>
                  <a:lnTo>
                    <a:pt x="1817" y="156"/>
                  </a:lnTo>
                  <a:lnTo>
                    <a:pt x="1808" y="172"/>
                  </a:lnTo>
                  <a:lnTo>
                    <a:pt x="1796" y="191"/>
                  </a:lnTo>
                  <a:lnTo>
                    <a:pt x="1782" y="208"/>
                  </a:lnTo>
                  <a:lnTo>
                    <a:pt x="1765" y="225"/>
                  </a:lnTo>
                  <a:lnTo>
                    <a:pt x="1746" y="241"/>
                  </a:lnTo>
                  <a:lnTo>
                    <a:pt x="1727" y="258"/>
                  </a:lnTo>
                  <a:lnTo>
                    <a:pt x="1703" y="272"/>
                  </a:lnTo>
                  <a:lnTo>
                    <a:pt x="1680" y="288"/>
                  </a:lnTo>
                  <a:lnTo>
                    <a:pt x="1653" y="303"/>
                  </a:lnTo>
                  <a:lnTo>
                    <a:pt x="1627" y="317"/>
                  </a:lnTo>
                  <a:lnTo>
                    <a:pt x="1599" y="329"/>
                  </a:lnTo>
                  <a:lnTo>
                    <a:pt x="1568" y="343"/>
                  </a:lnTo>
                  <a:lnTo>
                    <a:pt x="1535" y="355"/>
                  </a:lnTo>
                  <a:lnTo>
                    <a:pt x="1502" y="367"/>
                  </a:lnTo>
                  <a:lnTo>
                    <a:pt x="1468" y="376"/>
                  </a:lnTo>
                  <a:lnTo>
                    <a:pt x="1433" y="388"/>
                  </a:lnTo>
                  <a:lnTo>
                    <a:pt x="1395" y="397"/>
                  </a:lnTo>
                  <a:lnTo>
                    <a:pt x="1357" y="407"/>
                  </a:lnTo>
                  <a:lnTo>
                    <a:pt x="1317" y="414"/>
                  </a:lnTo>
                  <a:lnTo>
                    <a:pt x="1276" y="421"/>
                  </a:lnTo>
                  <a:lnTo>
                    <a:pt x="1234" y="428"/>
                  </a:lnTo>
                  <a:lnTo>
                    <a:pt x="1191" y="433"/>
                  </a:lnTo>
                  <a:lnTo>
                    <a:pt x="1148" y="440"/>
                  </a:lnTo>
                  <a:lnTo>
                    <a:pt x="1103" y="442"/>
                  </a:lnTo>
                  <a:lnTo>
                    <a:pt x="1058" y="447"/>
                  </a:lnTo>
                  <a:lnTo>
                    <a:pt x="1013" y="449"/>
                  </a:lnTo>
                  <a:lnTo>
                    <a:pt x="965" y="449"/>
                  </a:lnTo>
                  <a:lnTo>
                    <a:pt x="918" y="449"/>
                  </a:lnTo>
                  <a:lnTo>
                    <a:pt x="871" y="449"/>
                  </a:lnTo>
                  <a:lnTo>
                    <a:pt x="826" y="449"/>
                  </a:lnTo>
                  <a:lnTo>
                    <a:pt x="778" y="447"/>
                  </a:lnTo>
                  <a:lnTo>
                    <a:pt x="733" y="442"/>
                  </a:lnTo>
                  <a:lnTo>
                    <a:pt x="688" y="440"/>
                  </a:lnTo>
                  <a:lnTo>
                    <a:pt x="645" y="433"/>
                  </a:lnTo>
                  <a:lnTo>
                    <a:pt x="603" y="428"/>
                  </a:lnTo>
                  <a:lnTo>
                    <a:pt x="560" y="421"/>
                  </a:lnTo>
                  <a:lnTo>
                    <a:pt x="520" y="414"/>
                  </a:lnTo>
                  <a:lnTo>
                    <a:pt x="482" y="407"/>
                  </a:lnTo>
                  <a:lnTo>
                    <a:pt x="441" y="397"/>
                  </a:lnTo>
                  <a:lnTo>
                    <a:pt x="406" y="388"/>
                  </a:lnTo>
                  <a:lnTo>
                    <a:pt x="368" y="376"/>
                  </a:lnTo>
                  <a:lnTo>
                    <a:pt x="334" y="367"/>
                  </a:lnTo>
                  <a:lnTo>
                    <a:pt x="301" y="355"/>
                  </a:lnTo>
                  <a:lnTo>
                    <a:pt x="268" y="343"/>
                  </a:lnTo>
                  <a:lnTo>
                    <a:pt x="237" y="329"/>
                  </a:lnTo>
                  <a:lnTo>
                    <a:pt x="209" y="317"/>
                  </a:lnTo>
                  <a:lnTo>
                    <a:pt x="183" y="303"/>
                  </a:lnTo>
                  <a:lnTo>
                    <a:pt x="157" y="288"/>
                  </a:lnTo>
                  <a:lnTo>
                    <a:pt x="133" y="272"/>
                  </a:lnTo>
                  <a:lnTo>
                    <a:pt x="111" y="258"/>
                  </a:lnTo>
                  <a:lnTo>
                    <a:pt x="90" y="241"/>
                  </a:lnTo>
                  <a:lnTo>
                    <a:pt x="71" y="225"/>
                  </a:lnTo>
                  <a:lnTo>
                    <a:pt x="55" y="208"/>
                  </a:lnTo>
                  <a:lnTo>
                    <a:pt x="40" y="191"/>
                  </a:lnTo>
                  <a:lnTo>
                    <a:pt x="28" y="172"/>
                  </a:lnTo>
                  <a:lnTo>
                    <a:pt x="19" y="156"/>
                  </a:lnTo>
                  <a:lnTo>
                    <a:pt x="9" y="137"/>
                  </a:lnTo>
                  <a:lnTo>
                    <a:pt x="5" y="118"/>
                  </a:lnTo>
                  <a:lnTo>
                    <a:pt x="0" y="99"/>
                  </a:lnTo>
                  <a:lnTo>
                    <a:pt x="0" y="0"/>
                  </a:lnTo>
                  <a:lnTo>
                    <a:pt x="5" y="19"/>
                  </a:lnTo>
                  <a:lnTo>
                    <a:pt x="9" y="37"/>
                  </a:lnTo>
                  <a:lnTo>
                    <a:pt x="19" y="56"/>
                  </a:lnTo>
                  <a:lnTo>
                    <a:pt x="28" y="73"/>
                  </a:lnTo>
                  <a:lnTo>
                    <a:pt x="40" y="92"/>
                  </a:lnTo>
                  <a:lnTo>
                    <a:pt x="55" y="109"/>
                  </a:lnTo>
                  <a:lnTo>
                    <a:pt x="71" y="125"/>
                  </a:lnTo>
                  <a:lnTo>
                    <a:pt x="90" y="142"/>
                  </a:lnTo>
                  <a:lnTo>
                    <a:pt x="111" y="158"/>
                  </a:lnTo>
                  <a:lnTo>
                    <a:pt x="133" y="172"/>
                  </a:lnTo>
                  <a:lnTo>
                    <a:pt x="157" y="189"/>
                  </a:lnTo>
                  <a:lnTo>
                    <a:pt x="183" y="203"/>
                  </a:lnTo>
                  <a:lnTo>
                    <a:pt x="209" y="217"/>
                  </a:lnTo>
                  <a:lnTo>
                    <a:pt x="237" y="229"/>
                  </a:lnTo>
                  <a:lnTo>
                    <a:pt x="268" y="243"/>
                  </a:lnTo>
                  <a:lnTo>
                    <a:pt x="301" y="255"/>
                  </a:lnTo>
                  <a:lnTo>
                    <a:pt x="334" y="267"/>
                  </a:lnTo>
                  <a:lnTo>
                    <a:pt x="368" y="277"/>
                  </a:lnTo>
                  <a:lnTo>
                    <a:pt x="406" y="288"/>
                  </a:lnTo>
                  <a:lnTo>
                    <a:pt x="441" y="298"/>
                  </a:lnTo>
                  <a:lnTo>
                    <a:pt x="482" y="307"/>
                  </a:lnTo>
                  <a:lnTo>
                    <a:pt x="520" y="315"/>
                  </a:lnTo>
                  <a:lnTo>
                    <a:pt x="560" y="322"/>
                  </a:lnTo>
                  <a:lnTo>
                    <a:pt x="603" y="329"/>
                  </a:lnTo>
                  <a:lnTo>
                    <a:pt x="645" y="333"/>
                  </a:lnTo>
                  <a:lnTo>
                    <a:pt x="688" y="338"/>
                  </a:lnTo>
                  <a:lnTo>
                    <a:pt x="733" y="343"/>
                  </a:lnTo>
                  <a:lnTo>
                    <a:pt x="778" y="348"/>
                  </a:lnTo>
                  <a:lnTo>
                    <a:pt x="826" y="350"/>
                  </a:lnTo>
                  <a:lnTo>
                    <a:pt x="871" y="350"/>
                  </a:lnTo>
                  <a:lnTo>
                    <a:pt x="918" y="350"/>
                  </a:lnTo>
                  <a:lnTo>
                    <a:pt x="965" y="350"/>
                  </a:lnTo>
                  <a:lnTo>
                    <a:pt x="1013" y="350"/>
                  </a:lnTo>
                  <a:lnTo>
                    <a:pt x="1058" y="348"/>
                  </a:lnTo>
                  <a:lnTo>
                    <a:pt x="1103" y="343"/>
                  </a:lnTo>
                  <a:lnTo>
                    <a:pt x="1148" y="338"/>
                  </a:lnTo>
                  <a:lnTo>
                    <a:pt x="1191" y="333"/>
                  </a:lnTo>
                  <a:lnTo>
                    <a:pt x="1234" y="329"/>
                  </a:lnTo>
                  <a:lnTo>
                    <a:pt x="1276" y="322"/>
                  </a:lnTo>
                  <a:lnTo>
                    <a:pt x="1317" y="315"/>
                  </a:lnTo>
                  <a:lnTo>
                    <a:pt x="1357" y="307"/>
                  </a:lnTo>
                  <a:lnTo>
                    <a:pt x="1395" y="298"/>
                  </a:lnTo>
                  <a:lnTo>
                    <a:pt x="1433" y="288"/>
                  </a:lnTo>
                  <a:lnTo>
                    <a:pt x="1468" y="277"/>
                  </a:lnTo>
                  <a:lnTo>
                    <a:pt x="1502" y="267"/>
                  </a:lnTo>
                  <a:lnTo>
                    <a:pt x="1535" y="255"/>
                  </a:lnTo>
                  <a:lnTo>
                    <a:pt x="1568" y="243"/>
                  </a:lnTo>
                  <a:lnTo>
                    <a:pt x="1599" y="229"/>
                  </a:lnTo>
                  <a:lnTo>
                    <a:pt x="1627" y="217"/>
                  </a:lnTo>
                  <a:lnTo>
                    <a:pt x="1653" y="203"/>
                  </a:lnTo>
                  <a:lnTo>
                    <a:pt x="1680" y="189"/>
                  </a:lnTo>
                  <a:lnTo>
                    <a:pt x="1703" y="172"/>
                  </a:lnTo>
                  <a:lnTo>
                    <a:pt x="1727" y="158"/>
                  </a:lnTo>
                  <a:lnTo>
                    <a:pt x="1746" y="142"/>
                  </a:lnTo>
                  <a:lnTo>
                    <a:pt x="1765" y="125"/>
                  </a:lnTo>
                  <a:lnTo>
                    <a:pt x="1782" y="109"/>
                  </a:lnTo>
                  <a:lnTo>
                    <a:pt x="1796" y="92"/>
                  </a:lnTo>
                  <a:lnTo>
                    <a:pt x="1808" y="73"/>
                  </a:lnTo>
                  <a:lnTo>
                    <a:pt x="1817" y="56"/>
                  </a:lnTo>
                  <a:lnTo>
                    <a:pt x="1827" y="37"/>
                  </a:lnTo>
                  <a:lnTo>
                    <a:pt x="1831" y="19"/>
                  </a:lnTo>
                  <a:lnTo>
                    <a:pt x="1836" y="0"/>
                  </a:lnTo>
                  <a:close/>
                </a:path>
              </a:pathLst>
            </a:custGeom>
            <a:solidFill>
              <a:schemeClr val="accent1">
                <a:lumMod val="75000"/>
                <a:alpha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0" name="Oval 28"/>
            <p:cNvSpPr>
              <a:spLocks noChangeArrowheads="1"/>
            </p:cNvSpPr>
            <p:nvPr/>
          </p:nvSpPr>
          <p:spPr bwMode="auto">
            <a:xfrm>
              <a:off x="816184" y="1377273"/>
              <a:ext cx="2914650" cy="1173163"/>
            </a:xfrm>
            <a:prstGeom prst="ellipse">
              <a:avLst/>
            </a:prstGeom>
            <a:solidFill>
              <a:schemeClr val="accent1">
                <a:alpha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sp>
        <p:nvSpPr>
          <p:cNvPr id="38" name="Rectangle 37"/>
          <p:cNvSpPr/>
          <p:nvPr/>
        </p:nvSpPr>
        <p:spPr>
          <a:xfrm>
            <a:off x="8831369" y="2647053"/>
            <a:ext cx="249536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Step 01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39" name="Rectangle 38"/>
          <p:cNvSpPr/>
          <p:nvPr/>
        </p:nvSpPr>
        <p:spPr>
          <a:xfrm>
            <a:off x="595768" y="3451014"/>
            <a:ext cx="249536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Step 02</a:t>
            </a:r>
          </a:p>
          <a:p>
            <a:pPr algn="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40" name="Rectangle 39"/>
          <p:cNvSpPr/>
          <p:nvPr/>
        </p:nvSpPr>
        <p:spPr>
          <a:xfrm>
            <a:off x="8480571" y="3954527"/>
            <a:ext cx="249536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Step 03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50" name="Right Arrow 49"/>
          <p:cNvSpPr/>
          <p:nvPr/>
        </p:nvSpPr>
        <p:spPr>
          <a:xfrm flipH="1">
            <a:off x="3307721" y="3526392"/>
            <a:ext cx="876143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2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Structure / Layers Infographic</a:t>
            </a:r>
          </a:p>
        </p:txBody>
      </p:sp>
    </p:spTree>
    <p:extLst>
      <p:ext uri="{BB962C8B-B14F-4D97-AF65-F5344CB8AC3E}">
        <p14:creationId xmlns:p14="http://schemas.microsoft.com/office/powerpoint/2010/main" val="2110222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decel="85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decel="85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85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8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2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2" presetClass="entr" presetSubtype="8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5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2" fill="hold" grpId="0" nodeType="withEffect" p14:presetBounceEnd="58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28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29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8" fill="hold" grpId="0" nodeType="withEffect" p14:presetBounceEnd="58000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32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33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2" fill="hold" grpId="0" nodeType="withEffect" p14:presetBounceEnd="58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36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37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4" grpId="0" animBg="1"/>
          <p:bldP spid="45" grpId="0" animBg="1"/>
          <p:bldP spid="38" grpId="0"/>
          <p:bldP spid="39" grpId="0"/>
          <p:bldP spid="40" grpId="0"/>
          <p:bldP spid="5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decel="85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decel="85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85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8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2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2" presetClass="entr" presetSubtype="8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5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8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2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4" grpId="0" animBg="1"/>
          <p:bldP spid="45" grpId="0" animBg="1"/>
          <p:bldP spid="38" grpId="0"/>
          <p:bldP spid="39" grpId="0"/>
          <p:bldP spid="40" grpId="0"/>
          <p:bldP spid="50" grpId="0" animBg="1"/>
        </p:bldLst>
      </p:timing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Our</a:t>
            </a:r>
            <a:br>
              <a:rPr lang="en-US" dirty="0" smtClean="0"/>
            </a:br>
            <a:r>
              <a:rPr lang="en-US" dirty="0" smtClean="0"/>
              <a:t>goals</a:t>
            </a:r>
            <a:br>
              <a:rPr lang="en-US" dirty="0" smtClean="0"/>
            </a:br>
            <a:r>
              <a:rPr lang="en-US" dirty="0" smtClean="0"/>
              <a:t>and vision</a:t>
            </a:r>
            <a:endParaRPr lang="en-US" dirty="0"/>
          </a:p>
        </p:txBody>
      </p:sp>
      <p:grpSp>
        <p:nvGrpSpPr>
          <p:cNvPr id="26" name="Group 25"/>
          <p:cNvGrpSpPr/>
          <p:nvPr/>
        </p:nvGrpSpPr>
        <p:grpSpPr>
          <a:xfrm>
            <a:off x="3669956" y="1295768"/>
            <a:ext cx="2397211" cy="4456386"/>
            <a:chOff x="3669956" y="1103586"/>
            <a:chExt cx="2397211" cy="4456386"/>
          </a:xfrm>
        </p:grpSpPr>
        <p:sp>
          <p:nvSpPr>
            <p:cNvPr id="13" name="Rectangle 12"/>
            <p:cNvSpPr/>
            <p:nvPr/>
          </p:nvSpPr>
          <p:spPr>
            <a:xfrm>
              <a:off x="3669956" y="1103586"/>
              <a:ext cx="2397211" cy="445638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8100" sx="102000" sy="102000" algn="ctr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" name="Straight Connector 14"/>
            <p:cNvCxnSpPr/>
            <p:nvPr/>
          </p:nvCxnSpPr>
          <p:spPr>
            <a:xfrm>
              <a:off x="4653130" y="3146225"/>
              <a:ext cx="393723" cy="0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" name="Title 3"/>
            <p:cNvSpPr txBox="1">
              <a:spLocks/>
            </p:cNvSpPr>
            <p:nvPr/>
          </p:nvSpPr>
          <p:spPr>
            <a:xfrm>
              <a:off x="3747073" y="3523961"/>
              <a:ext cx="2265878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 algn="ctr">
                <a:lnSpc>
                  <a:spcPct val="80000"/>
                </a:lnSpc>
              </a:pPr>
              <a:r>
                <a:rPr lang="en-US" sz="2400" dirty="0" smtClean="0"/>
                <a:t>Our Mission</a:t>
              </a:r>
              <a:endParaRPr lang="en-US" sz="2400" dirty="0"/>
            </a:p>
          </p:txBody>
        </p:sp>
        <p:sp>
          <p:nvSpPr>
            <p:cNvPr id="17" name="Title 3"/>
            <p:cNvSpPr txBox="1">
              <a:spLocks/>
            </p:cNvSpPr>
            <p:nvPr/>
          </p:nvSpPr>
          <p:spPr>
            <a:xfrm>
              <a:off x="3741564" y="3947734"/>
              <a:ext cx="2271386" cy="1357912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 algn="ctr">
                <a:lnSpc>
                  <a:spcPct val="120000"/>
                </a:lnSpc>
              </a:pP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has been the industry's standard </a:t>
              </a:r>
              <a:r>
                <a:rPr lang="en-US" sz="1200" b="0" dirty="0" smtClean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dummy.</a:t>
              </a:r>
              <a:endPara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sp>
          <p:nvSpPr>
            <p:cNvPr id="19" name="Title 3"/>
            <p:cNvSpPr txBox="1">
              <a:spLocks/>
            </p:cNvSpPr>
            <p:nvPr/>
          </p:nvSpPr>
          <p:spPr>
            <a:xfrm>
              <a:off x="4393797" y="1687276"/>
              <a:ext cx="871352" cy="1427944"/>
            </a:xfrm>
            <a:prstGeom prst="rect">
              <a:avLst/>
            </a:prstGeom>
          </p:spPr>
          <p:txBody>
            <a:bodyPr anchor="ctr"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 algn="ctr">
                <a:lnSpc>
                  <a:spcPct val="80000"/>
                </a:lnSpc>
              </a:pPr>
              <a:r>
                <a:rPr lang="en-US" sz="6600" b="0" dirty="0" smtClean="0">
                  <a:solidFill>
                    <a:schemeClr val="accent1"/>
                  </a:solidFill>
                  <a:latin typeface="linea-basic-10" charset="0"/>
                  <a:ea typeface="linea-basic-10" charset="0"/>
                  <a:cs typeface="linea-basic-10" charset="0"/>
                </a:rPr>
                <a:t>S</a:t>
              </a:r>
              <a:endParaRPr lang="en-US" sz="6600" b="0" dirty="0">
                <a:solidFill>
                  <a:schemeClr val="accent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6357551" y="1295768"/>
            <a:ext cx="2397211" cy="4456386"/>
            <a:chOff x="6357551" y="1103586"/>
            <a:chExt cx="2397211" cy="4456386"/>
          </a:xfrm>
        </p:grpSpPr>
        <p:sp>
          <p:nvSpPr>
            <p:cNvPr id="8" name="Rectangle 7"/>
            <p:cNvSpPr/>
            <p:nvPr/>
          </p:nvSpPr>
          <p:spPr>
            <a:xfrm>
              <a:off x="6357551" y="1103586"/>
              <a:ext cx="2397211" cy="445638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8100" sx="102000" sy="102000" algn="ctr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" name="Straight Connector 9"/>
            <p:cNvCxnSpPr/>
            <p:nvPr/>
          </p:nvCxnSpPr>
          <p:spPr>
            <a:xfrm>
              <a:off x="7340725" y="3146225"/>
              <a:ext cx="393723" cy="0"/>
            </a:xfrm>
            <a:prstGeom prst="line">
              <a:avLst/>
            </a:prstGeom>
            <a:ln w="381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" name="Title 3"/>
            <p:cNvSpPr txBox="1">
              <a:spLocks/>
            </p:cNvSpPr>
            <p:nvPr/>
          </p:nvSpPr>
          <p:spPr>
            <a:xfrm>
              <a:off x="7081392" y="1687276"/>
              <a:ext cx="871352" cy="1427944"/>
            </a:xfrm>
            <a:prstGeom prst="rect">
              <a:avLst/>
            </a:prstGeom>
          </p:spPr>
          <p:txBody>
            <a:bodyPr anchor="ctr"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 algn="ctr">
                <a:lnSpc>
                  <a:spcPct val="80000"/>
                </a:lnSpc>
              </a:pPr>
              <a:r>
                <a:rPr lang="en-US" sz="6600" b="0" dirty="0">
                  <a:solidFill>
                    <a:schemeClr val="accent2"/>
                  </a:solidFill>
                  <a:latin typeface="linea-basic-10" charset="0"/>
                  <a:ea typeface="linea-basic-10" charset="0"/>
                  <a:cs typeface="linea-basic-10" charset="0"/>
                </a:rPr>
                <a:t>Q</a:t>
              </a:r>
            </a:p>
          </p:txBody>
        </p:sp>
        <p:sp>
          <p:nvSpPr>
            <p:cNvPr id="22" name="Title 3"/>
            <p:cNvSpPr txBox="1">
              <a:spLocks/>
            </p:cNvSpPr>
            <p:nvPr/>
          </p:nvSpPr>
          <p:spPr>
            <a:xfrm>
              <a:off x="6422411" y="3523961"/>
              <a:ext cx="2265878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 algn="ctr">
                <a:lnSpc>
                  <a:spcPct val="80000"/>
                </a:lnSpc>
              </a:pPr>
              <a:r>
                <a:rPr lang="en-US" sz="2400" dirty="0" smtClean="0"/>
                <a:t>Our VISION</a:t>
              </a:r>
              <a:endParaRPr lang="en-US" sz="2400" dirty="0"/>
            </a:p>
          </p:txBody>
        </p:sp>
        <p:sp>
          <p:nvSpPr>
            <p:cNvPr id="23" name="Title 3"/>
            <p:cNvSpPr txBox="1">
              <a:spLocks/>
            </p:cNvSpPr>
            <p:nvPr/>
          </p:nvSpPr>
          <p:spPr>
            <a:xfrm>
              <a:off x="6416902" y="3947734"/>
              <a:ext cx="2271386" cy="1357912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 algn="ctr">
                <a:lnSpc>
                  <a:spcPct val="120000"/>
                </a:lnSpc>
              </a:pP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has been the industry's standard </a:t>
              </a:r>
              <a:r>
                <a:rPr lang="en-US" sz="1200" b="0" dirty="0" smtClean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dummy.</a:t>
              </a:r>
              <a:endPara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9045145" y="1295768"/>
            <a:ext cx="2397211" cy="4456386"/>
            <a:chOff x="9045145" y="1103586"/>
            <a:chExt cx="2397211" cy="4456386"/>
          </a:xfrm>
        </p:grpSpPr>
        <p:sp>
          <p:nvSpPr>
            <p:cNvPr id="3" name="Rectangle 2"/>
            <p:cNvSpPr/>
            <p:nvPr/>
          </p:nvSpPr>
          <p:spPr>
            <a:xfrm>
              <a:off x="9045145" y="1103586"/>
              <a:ext cx="2397211" cy="445638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8100" sx="102000" sy="102000" algn="ctr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" name="Straight Connector 4"/>
            <p:cNvCxnSpPr/>
            <p:nvPr/>
          </p:nvCxnSpPr>
          <p:spPr>
            <a:xfrm>
              <a:off x="10028319" y="3146225"/>
              <a:ext cx="393723" cy="0"/>
            </a:xfrm>
            <a:prstGeom prst="line">
              <a:avLst/>
            </a:prstGeom>
            <a:ln w="381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Title 3"/>
            <p:cNvSpPr txBox="1">
              <a:spLocks/>
            </p:cNvSpPr>
            <p:nvPr/>
          </p:nvSpPr>
          <p:spPr>
            <a:xfrm>
              <a:off x="9768986" y="1687276"/>
              <a:ext cx="871352" cy="1427944"/>
            </a:xfrm>
            <a:prstGeom prst="rect">
              <a:avLst/>
            </a:prstGeom>
          </p:spPr>
          <p:txBody>
            <a:bodyPr anchor="ctr"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 algn="ctr">
                <a:lnSpc>
                  <a:spcPct val="80000"/>
                </a:lnSpc>
              </a:pPr>
              <a:r>
                <a:rPr lang="en-US" sz="6600" b="0" dirty="0" smtClean="0">
                  <a:solidFill>
                    <a:schemeClr val="accent3"/>
                  </a:solidFill>
                  <a:latin typeface="linea-basic-10" charset="0"/>
                  <a:ea typeface="linea-basic-10" charset="0"/>
                  <a:cs typeface="linea-basic-10" charset="0"/>
                </a:rPr>
                <a:t>!</a:t>
              </a:r>
              <a:endParaRPr lang="en-US" sz="6600" b="0" dirty="0">
                <a:solidFill>
                  <a:schemeClr val="accent3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24" name="Title 3"/>
            <p:cNvSpPr txBox="1">
              <a:spLocks/>
            </p:cNvSpPr>
            <p:nvPr/>
          </p:nvSpPr>
          <p:spPr>
            <a:xfrm>
              <a:off x="9122966" y="3523961"/>
              <a:ext cx="2265878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 algn="ctr">
                <a:lnSpc>
                  <a:spcPct val="80000"/>
                </a:lnSpc>
              </a:pPr>
              <a:r>
                <a:rPr lang="en-US" sz="2400" dirty="0" smtClean="0"/>
                <a:t>Our GOAL</a:t>
              </a:r>
              <a:endParaRPr lang="en-US" sz="2400" dirty="0"/>
            </a:p>
          </p:txBody>
        </p:sp>
        <p:sp>
          <p:nvSpPr>
            <p:cNvPr id="25" name="Title 3"/>
            <p:cNvSpPr txBox="1">
              <a:spLocks/>
            </p:cNvSpPr>
            <p:nvPr/>
          </p:nvSpPr>
          <p:spPr>
            <a:xfrm>
              <a:off x="9117457" y="3947734"/>
              <a:ext cx="2271386" cy="1357912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 algn="ctr">
                <a:lnSpc>
                  <a:spcPct val="120000"/>
                </a:lnSpc>
              </a:pP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has been the industry's standard </a:t>
              </a:r>
              <a:r>
                <a:rPr lang="en-US" sz="1200" b="0" dirty="0" smtClean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dummy.</a:t>
              </a:r>
              <a:endPara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403216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5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5000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Right Arrow 37"/>
          <p:cNvSpPr/>
          <p:nvPr/>
        </p:nvSpPr>
        <p:spPr>
          <a:xfrm>
            <a:off x="7744427" y="2005212"/>
            <a:ext cx="876143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1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8746308" y="1828685"/>
            <a:ext cx="249536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Step 01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40" name="Rectangle 39"/>
          <p:cNvSpPr/>
          <p:nvPr/>
        </p:nvSpPr>
        <p:spPr>
          <a:xfrm>
            <a:off x="1187167" y="3058774"/>
            <a:ext cx="249536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Step 02</a:t>
            </a:r>
          </a:p>
          <a:p>
            <a:pPr algn="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41" name="Right Arrow 40"/>
          <p:cNvSpPr/>
          <p:nvPr/>
        </p:nvSpPr>
        <p:spPr>
          <a:xfrm flipH="1">
            <a:off x="3899120" y="3134152"/>
            <a:ext cx="876143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tx1">
                  <a:alpha val="30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42" name="Right Arrow 41"/>
          <p:cNvSpPr/>
          <p:nvPr/>
        </p:nvSpPr>
        <p:spPr>
          <a:xfrm>
            <a:off x="7744427" y="3623865"/>
            <a:ext cx="876143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tx1">
                  <a:alpha val="20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8746308" y="3447338"/>
            <a:ext cx="249536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Step 03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44" name="Rectangle 43"/>
          <p:cNvSpPr/>
          <p:nvPr/>
        </p:nvSpPr>
        <p:spPr>
          <a:xfrm>
            <a:off x="1187167" y="4700932"/>
            <a:ext cx="249536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Step 04</a:t>
            </a:r>
          </a:p>
          <a:p>
            <a:pPr algn="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45" name="Right Arrow 44"/>
          <p:cNvSpPr/>
          <p:nvPr/>
        </p:nvSpPr>
        <p:spPr>
          <a:xfrm flipH="1">
            <a:off x="3899120" y="4776310"/>
            <a:ext cx="876143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tx1">
                  <a:alpha val="30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grpSp>
        <p:nvGrpSpPr>
          <p:cNvPr id="31" name="그룹 115"/>
          <p:cNvGrpSpPr/>
          <p:nvPr/>
        </p:nvGrpSpPr>
        <p:grpSpPr>
          <a:xfrm>
            <a:off x="4507898" y="4103659"/>
            <a:ext cx="3348062" cy="1487870"/>
            <a:chOff x="3354640" y="2064545"/>
            <a:chExt cx="3995738" cy="1743075"/>
          </a:xfrm>
        </p:grpSpPr>
        <p:sp>
          <p:nvSpPr>
            <p:cNvPr id="32" name="Freeform 5"/>
            <p:cNvSpPr>
              <a:spLocks/>
            </p:cNvSpPr>
            <p:nvPr/>
          </p:nvSpPr>
          <p:spPr bwMode="auto">
            <a:xfrm>
              <a:off x="4640515" y="2180433"/>
              <a:ext cx="2393950" cy="700088"/>
            </a:xfrm>
            <a:custGeom>
              <a:avLst/>
              <a:gdLst>
                <a:gd name="T0" fmla="*/ 1508 w 1508"/>
                <a:gd name="T1" fmla="*/ 205 h 441"/>
                <a:gd name="T2" fmla="*/ 0 w 1508"/>
                <a:gd name="T3" fmla="*/ 0 h 441"/>
                <a:gd name="T4" fmla="*/ 0 w 1508"/>
                <a:gd name="T5" fmla="*/ 285 h 441"/>
                <a:gd name="T6" fmla="*/ 1140 w 1508"/>
                <a:gd name="T7" fmla="*/ 441 h 441"/>
                <a:gd name="T8" fmla="*/ 1508 w 1508"/>
                <a:gd name="T9" fmla="*/ 205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8" h="441">
                  <a:moveTo>
                    <a:pt x="1508" y="205"/>
                  </a:moveTo>
                  <a:lnTo>
                    <a:pt x="0" y="0"/>
                  </a:lnTo>
                  <a:lnTo>
                    <a:pt x="0" y="285"/>
                  </a:lnTo>
                  <a:lnTo>
                    <a:pt x="1140" y="441"/>
                  </a:lnTo>
                  <a:lnTo>
                    <a:pt x="1508" y="205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3175"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44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33" name="Freeform 6"/>
            <p:cNvSpPr>
              <a:spLocks/>
            </p:cNvSpPr>
            <p:nvPr/>
          </p:nvSpPr>
          <p:spPr bwMode="auto">
            <a:xfrm>
              <a:off x="6091489" y="2436020"/>
              <a:ext cx="1258889" cy="1371600"/>
            </a:xfrm>
            <a:custGeom>
              <a:avLst/>
              <a:gdLst>
                <a:gd name="T0" fmla="*/ 793 w 793"/>
                <a:gd name="T1" fmla="*/ 0 h 864"/>
                <a:gd name="T2" fmla="*/ 0 w 793"/>
                <a:gd name="T3" fmla="*/ 508 h 864"/>
                <a:gd name="T4" fmla="*/ 0 w 793"/>
                <a:gd name="T5" fmla="*/ 864 h 864"/>
                <a:gd name="T6" fmla="*/ 793 w 793"/>
                <a:gd name="T7" fmla="*/ 357 h 864"/>
                <a:gd name="T8" fmla="*/ 793 w 793"/>
                <a:gd name="T9" fmla="*/ 0 h 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3" h="864">
                  <a:moveTo>
                    <a:pt x="793" y="0"/>
                  </a:moveTo>
                  <a:lnTo>
                    <a:pt x="0" y="508"/>
                  </a:lnTo>
                  <a:lnTo>
                    <a:pt x="0" y="864"/>
                  </a:lnTo>
                  <a:lnTo>
                    <a:pt x="793" y="357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44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34" name="Freeform 7"/>
            <p:cNvSpPr>
              <a:spLocks/>
            </p:cNvSpPr>
            <p:nvPr/>
          </p:nvSpPr>
          <p:spPr bwMode="auto">
            <a:xfrm>
              <a:off x="3673728" y="2180433"/>
              <a:ext cx="966788" cy="700088"/>
            </a:xfrm>
            <a:custGeom>
              <a:avLst/>
              <a:gdLst>
                <a:gd name="T0" fmla="*/ 609 w 609"/>
                <a:gd name="T1" fmla="*/ 0 h 441"/>
                <a:gd name="T2" fmla="*/ 0 w 609"/>
                <a:gd name="T3" fmla="*/ 390 h 441"/>
                <a:gd name="T4" fmla="*/ 367 w 609"/>
                <a:gd name="T5" fmla="*/ 441 h 441"/>
                <a:gd name="T6" fmla="*/ 609 w 609"/>
                <a:gd name="T7" fmla="*/ 285 h 441"/>
                <a:gd name="T8" fmla="*/ 609 w 609"/>
                <a:gd name="T9" fmla="*/ 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9" h="441">
                  <a:moveTo>
                    <a:pt x="609" y="0"/>
                  </a:moveTo>
                  <a:lnTo>
                    <a:pt x="0" y="390"/>
                  </a:lnTo>
                  <a:lnTo>
                    <a:pt x="367" y="441"/>
                  </a:lnTo>
                  <a:lnTo>
                    <a:pt x="609" y="285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3175"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44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35" name="Freeform 8"/>
            <p:cNvSpPr>
              <a:spLocks/>
            </p:cNvSpPr>
            <p:nvPr/>
          </p:nvSpPr>
          <p:spPr bwMode="auto">
            <a:xfrm>
              <a:off x="3354640" y="2867820"/>
              <a:ext cx="2736850" cy="939800"/>
            </a:xfrm>
            <a:custGeom>
              <a:avLst/>
              <a:gdLst>
                <a:gd name="T0" fmla="*/ 1724 w 1724"/>
                <a:gd name="T1" fmla="*/ 592 h 592"/>
                <a:gd name="T2" fmla="*/ 0 w 1724"/>
                <a:gd name="T3" fmla="*/ 358 h 592"/>
                <a:gd name="T4" fmla="*/ 0 w 1724"/>
                <a:gd name="T5" fmla="*/ 0 h 592"/>
                <a:gd name="T6" fmla="*/ 1724 w 1724"/>
                <a:gd name="T7" fmla="*/ 236 h 592"/>
                <a:gd name="T8" fmla="*/ 1724 w 1724"/>
                <a:gd name="T9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4" h="592">
                  <a:moveTo>
                    <a:pt x="1724" y="592"/>
                  </a:moveTo>
                  <a:lnTo>
                    <a:pt x="0" y="358"/>
                  </a:lnTo>
                  <a:lnTo>
                    <a:pt x="0" y="0"/>
                  </a:lnTo>
                  <a:lnTo>
                    <a:pt x="1724" y="236"/>
                  </a:lnTo>
                  <a:lnTo>
                    <a:pt x="1724" y="59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>
              <a:noFill/>
            </a:ln>
            <a:extLst/>
          </p:spPr>
          <p:txBody>
            <a:bodyPr vert="horz" wrap="square" lIns="0" tIns="0" rIns="0" bIns="0" numCol="1" anchor="ctr" anchorCtr="0" compatLnSpc="1">
              <a:prstTxWarp prst="textNoShape">
                <a:avLst/>
              </a:prstTxWarp>
            </a:bodyPr>
            <a:lstStyle/>
            <a:p>
              <a:pPr algn="ctr">
                <a:spcAft>
                  <a:spcPts val="400"/>
                </a:spcAft>
              </a:pPr>
              <a:r>
                <a:rPr lang="en-US" altLang="ko-KR" sz="2400" dirty="0" smtClean="0">
                  <a:latin typeface="Bebas Neue" charset="0"/>
                  <a:ea typeface="Bebas Neue" charset="0"/>
                  <a:cs typeface="Bebas Neue" charset="0"/>
                </a:rPr>
                <a:t>04</a:t>
              </a:r>
              <a:endParaRPr lang="ko-KR" altLang="en-US" sz="24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36" name="Freeform 9"/>
            <p:cNvSpPr>
              <a:spLocks noEditPoints="1"/>
            </p:cNvSpPr>
            <p:nvPr/>
          </p:nvSpPr>
          <p:spPr bwMode="auto">
            <a:xfrm>
              <a:off x="3354640" y="2064545"/>
              <a:ext cx="3995738" cy="1177925"/>
            </a:xfrm>
            <a:custGeom>
              <a:avLst/>
              <a:gdLst>
                <a:gd name="T0" fmla="*/ 810 w 2517"/>
                <a:gd name="T1" fmla="*/ 73 h 742"/>
                <a:gd name="T2" fmla="*/ 2318 w 2517"/>
                <a:gd name="T3" fmla="*/ 278 h 742"/>
                <a:gd name="T4" fmla="*/ 1709 w 2517"/>
                <a:gd name="T5" fmla="*/ 667 h 742"/>
                <a:gd name="T6" fmla="*/ 201 w 2517"/>
                <a:gd name="T7" fmla="*/ 463 h 742"/>
                <a:gd name="T8" fmla="*/ 810 w 2517"/>
                <a:gd name="T9" fmla="*/ 73 h 742"/>
                <a:gd name="T10" fmla="*/ 792 w 2517"/>
                <a:gd name="T11" fmla="*/ 0 h 742"/>
                <a:gd name="T12" fmla="*/ 0 w 2517"/>
                <a:gd name="T13" fmla="*/ 506 h 742"/>
                <a:gd name="T14" fmla="*/ 1724 w 2517"/>
                <a:gd name="T15" fmla="*/ 742 h 742"/>
                <a:gd name="T16" fmla="*/ 2517 w 2517"/>
                <a:gd name="T17" fmla="*/ 234 h 742"/>
                <a:gd name="T18" fmla="*/ 792 w 2517"/>
                <a:gd name="T19" fmla="*/ 0 h 742"/>
                <a:gd name="T20" fmla="*/ 792 w 2517"/>
                <a:gd name="T21" fmla="*/ 0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17" h="742">
                  <a:moveTo>
                    <a:pt x="810" y="73"/>
                  </a:moveTo>
                  <a:lnTo>
                    <a:pt x="2318" y="278"/>
                  </a:lnTo>
                  <a:lnTo>
                    <a:pt x="1709" y="667"/>
                  </a:lnTo>
                  <a:lnTo>
                    <a:pt x="201" y="463"/>
                  </a:lnTo>
                  <a:lnTo>
                    <a:pt x="810" y="73"/>
                  </a:lnTo>
                  <a:close/>
                  <a:moveTo>
                    <a:pt x="792" y="0"/>
                  </a:moveTo>
                  <a:lnTo>
                    <a:pt x="0" y="506"/>
                  </a:lnTo>
                  <a:lnTo>
                    <a:pt x="1724" y="742"/>
                  </a:lnTo>
                  <a:lnTo>
                    <a:pt x="2517" y="234"/>
                  </a:lnTo>
                  <a:lnTo>
                    <a:pt x="792" y="0"/>
                  </a:lnTo>
                  <a:lnTo>
                    <a:pt x="792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>
              <a:noFill/>
            </a:ln>
          </p:spPr>
          <p:txBody>
            <a:bodyPr vert="horz" wrap="square" lIns="0" tIns="0" rIns="0" bIns="0" numCol="1" anchor="ctr" anchorCtr="0" compatLnSpc="1">
              <a:prstTxWarp prst="textNoShape">
                <a:avLst/>
              </a:prstTxWarp>
            </a:bodyPr>
            <a:lstStyle/>
            <a:p>
              <a:pPr algn="ctr">
                <a:spcAft>
                  <a:spcPts val="400"/>
                </a:spcAft>
              </a:pPr>
              <a:endParaRPr lang="ko-KR" altLang="en-US" sz="24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37" name="Freeform 10"/>
            <p:cNvSpPr>
              <a:spLocks noEditPoints="1"/>
            </p:cNvSpPr>
            <p:nvPr/>
          </p:nvSpPr>
          <p:spPr bwMode="auto">
            <a:xfrm>
              <a:off x="3354640" y="2436020"/>
              <a:ext cx="3995738" cy="1177925"/>
            </a:xfrm>
            <a:custGeom>
              <a:avLst/>
              <a:gdLst>
                <a:gd name="T0" fmla="*/ 810 w 2517"/>
                <a:gd name="T1" fmla="*/ 73 h 742"/>
                <a:gd name="T2" fmla="*/ 2318 w 2517"/>
                <a:gd name="T3" fmla="*/ 278 h 742"/>
                <a:gd name="T4" fmla="*/ 1709 w 2517"/>
                <a:gd name="T5" fmla="*/ 667 h 742"/>
                <a:gd name="T6" fmla="*/ 201 w 2517"/>
                <a:gd name="T7" fmla="*/ 463 h 742"/>
                <a:gd name="T8" fmla="*/ 810 w 2517"/>
                <a:gd name="T9" fmla="*/ 73 h 742"/>
                <a:gd name="T10" fmla="*/ 792 w 2517"/>
                <a:gd name="T11" fmla="*/ 0 h 742"/>
                <a:gd name="T12" fmla="*/ 0 w 2517"/>
                <a:gd name="T13" fmla="*/ 506 h 742"/>
                <a:gd name="T14" fmla="*/ 1724 w 2517"/>
                <a:gd name="T15" fmla="*/ 742 h 742"/>
                <a:gd name="T16" fmla="*/ 2517 w 2517"/>
                <a:gd name="T17" fmla="*/ 234 h 742"/>
                <a:gd name="T18" fmla="*/ 792 w 2517"/>
                <a:gd name="T19" fmla="*/ 0 h 742"/>
                <a:gd name="T20" fmla="*/ 792 w 2517"/>
                <a:gd name="T21" fmla="*/ 0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17" h="742">
                  <a:moveTo>
                    <a:pt x="810" y="73"/>
                  </a:moveTo>
                  <a:lnTo>
                    <a:pt x="2318" y="278"/>
                  </a:lnTo>
                  <a:lnTo>
                    <a:pt x="1709" y="667"/>
                  </a:lnTo>
                  <a:lnTo>
                    <a:pt x="201" y="463"/>
                  </a:lnTo>
                  <a:lnTo>
                    <a:pt x="810" y="73"/>
                  </a:lnTo>
                  <a:moveTo>
                    <a:pt x="792" y="0"/>
                  </a:moveTo>
                  <a:lnTo>
                    <a:pt x="0" y="506"/>
                  </a:lnTo>
                  <a:lnTo>
                    <a:pt x="1724" y="742"/>
                  </a:lnTo>
                  <a:lnTo>
                    <a:pt x="2517" y="234"/>
                  </a:lnTo>
                  <a:lnTo>
                    <a:pt x="792" y="0"/>
                  </a:lnTo>
                  <a:lnTo>
                    <a:pt x="79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44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24" name="그룹 115"/>
          <p:cNvGrpSpPr/>
          <p:nvPr/>
        </p:nvGrpSpPr>
        <p:grpSpPr>
          <a:xfrm>
            <a:off x="4507898" y="3297350"/>
            <a:ext cx="3348062" cy="1487870"/>
            <a:chOff x="3354640" y="2064545"/>
            <a:chExt cx="3995738" cy="1743075"/>
          </a:xfrm>
        </p:grpSpPr>
        <p:sp>
          <p:nvSpPr>
            <p:cNvPr id="25" name="Freeform 5"/>
            <p:cNvSpPr>
              <a:spLocks/>
            </p:cNvSpPr>
            <p:nvPr/>
          </p:nvSpPr>
          <p:spPr bwMode="auto">
            <a:xfrm>
              <a:off x="4640515" y="2180433"/>
              <a:ext cx="2393950" cy="700088"/>
            </a:xfrm>
            <a:custGeom>
              <a:avLst/>
              <a:gdLst>
                <a:gd name="T0" fmla="*/ 1508 w 1508"/>
                <a:gd name="T1" fmla="*/ 205 h 441"/>
                <a:gd name="T2" fmla="*/ 0 w 1508"/>
                <a:gd name="T3" fmla="*/ 0 h 441"/>
                <a:gd name="T4" fmla="*/ 0 w 1508"/>
                <a:gd name="T5" fmla="*/ 285 h 441"/>
                <a:gd name="T6" fmla="*/ 1140 w 1508"/>
                <a:gd name="T7" fmla="*/ 441 h 441"/>
                <a:gd name="T8" fmla="*/ 1508 w 1508"/>
                <a:gd name="T9" fmla="*/ 205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8" h="441">
                  <a:moveTo>
                    <a:pt x="1508" y="205"/>
                  </a:moveTo>
                  <a:lnTo>
                    <a:pt x="0" y="0"/>
                  </a:lnTo>
                  <a:lnTo>
                    <a:pt x="0" y="285"/>
                  </a:lnTo>
                  <a:lnTo>
                    <a:pt x="1140" y="441"/>
                  </a:lnTo>
                  <a:lnTo>
                    <a:pt x="1508" y="205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3175"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44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26" name="Freeform 6"/>
            <p:cNvSpPr>
              <a:spLocks/>
            </p:cNvSpPr>
            <p:nvPr/>
          </p:nvSpPr>
          <p:spPr bwMode="auto">
            <a:xfrm>
              <a:off x="6091489" y="2436020"/>
              <a:ext cx="1258889" cy="1371600"/>
            </a:xfrm>
            <a:custGeom>
              <a:avLst/>
              <a:gdLst>
                <a:gd name="T0" fmla="*/ 793 w 793"/>
                <a:gd name="T1" fmla="*/ 0 h 864"/>
                <a:gd name="T2" fmla="*/ 0 w 793"/>
                <a:gd name="T3" fmla="*/ 508 h 864"/>
                <a:gd name="T4" fmla="*/ 0 w 793"/>
                <a:gd name="T5" fmla="*/ 864 h 864"/>
                <a:gd name="T6" fmla="*/ 793 w 793"/>
                <a:gd name="T7" fmla="*/ 357 h 864"/>
                <a:gd name="T8" fmla="*/ 793 w 793"/>
                <a:gd name="T9" fmla="*/ 0 h 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3" h="864">
                  <a:moveTo>
                    <a:pt x="793" y="0"/>
                  </a:moveTo>
                  <a:lnTo>
                    <a:pt x="0" y="508"/>
                  </a:lnTo>
                  <a:lnTo>
                    <a:pt x="0" y="864"/>
                  </a:lnTo>
                  <a:lnTo>
                    <a:pt x="793" y="357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44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27" name="Freeform 7"/>
            <p:cNvSpPr>
              <a:spLocks/>
            </p:cNvSpPr>
            <p:nvPr/>
          </p:nvSpPr>
          <p:spPr bwMode="auto">
            <a:xfrm>
              <a:off x="3673728" y="2180433"/>
              <a:ext cx="966788" cy="700088"/>
            </a:xfrm>
            <a:custGeom>
              <a:avLst/>
              <a:gdLst>
                <a:gd name="T0" fmla="*/ 609 w 609"/>
                <a:gd name="T1" fmla="*/ 0 h 441"/>
                <a:gd name="T2" fmla="*/ 0 w 609"/>
                <a:gd name="T3" fmla="*/ 390 h 441"/>
                <a:gd name="T4" fmla="*/ 367 w 609"/>
                <a:gd name="T5" fmla="*/ 441 h 441"/>
                <a:gd name="T6" fmla="*/ 609 w 609"/>
                <a:gd name="T7" fmla="*/ 285 h 441"/>
                <a:gd name="T8" fmla="*/ 609 w 609"/>
                <a:gd name="T9" fmla="*/ 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9" h="441">
                  <a:moveTo>
                    <a:pt x="609" y="0"/>
                  </a:moveTo>
                  <a:lnTo>
                    <a:pt x="0" y="390"/>
                  </a:lnTo>
                  <a:lnTo>
                    <a:pt x="367" y="441"/>
                  </a:lnTo>
                  <a:lnTo>
                    <a:pt x="609" y="285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3175"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44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28" name="Freeform 8"/>
            <p:cNvSpPr>
              <a:spLocks/>
            </p:cNvSpPr>
            <p:nvPr/>
          </p:nvSpPr>
          <p:spPr bwMode="auto">
            <a:xfrm>
              <a:off x="3354640" y="2867820"/>
              <a:ext cx="2736850" cy="939800"/>
            </a:xfrm>
            <a:custGeom>
              <a:avLst/>
              <a:gdLst>
                <a:gd name="T0" fmla="*/ 1724 w 1724"/>
                <a:gd name="T1" fmla="*/ 592 h 592"/>
                <a:gd name="T2" fmla="*/ 0 w 1724"/>
                <a:gd name="T3" fmla="*/ 358 h 592"/>
                <a:gd name="T4" fmla="*/ 0 w 1724"/>
                <a:gd name="T5" fmla="*/ 0 h 592"/>
                <a:gd name="T6" fmla="*/ 1724 w 1724"/>
                <a:gd name="T7" fmla="*/ 236 h 592"/>
                <a:gd name="T8" fmla="*/ 1724 w 1724"/>
                <a:gd name="T9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4" h="592">
                  <a:moveTo>
                    <a:pt x="1724" y="592"/>
                  </a:moveTo>
                  <a:lnTo>
                    <a:pt x="0" y="358"/>
                  </a:lnTo>
                  <a:lnTo>
                    <a:pt x="0" y="0"/>
                  </a:lnTo>
                  <a:lnTo>
                    <a:pt x="1724" y="236"/>
                  </a:lnTo>
                  <a:lnTo>
                    <a:pt x="1724" y="59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>
              <a:noFill/>
            </a:ln>
            <a:extLst/>
          </p:spPr>
          <p:txBody>
            <a:bodyPr vert="horz" wrap="square" lIns="0" tIns="0" rIns="0" bIns="0" numCol="1" anchor="ctr" anchorCtr="0" compatLnSpc="1">
              <a:prstTxWarp prst="textNoShape">
                <a:avLst/>
              </a:prstTxWarp>
            </a:bodyPr>
            <a:lstStyle/>
            <a:p>
              <a:pPr algn="ctr">
                <a:spcAft>
                  <a:spcPts val="400"/>
                </a:spcAft>
              </a:pPr>
              <a:r>
                <a:rPr lang="en-US" altLang="ko-KR" sz="2400" dirty="0" smtClean="0">
                  <a:latin typeface="Bebas Neue" charset="0"/>
                  <a:ea typeface="Bebas Neue" charset="0"/>
                  <a:cs typeface="Bebas Neue" charset="0"/>
                </a:rPr>
                <a:t>03</a:t>
              </a:r>
              <a:endParaRPr lang="ko-KR" altLang="en-US" sz="24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29" name="Freeform 9"/>
            <p:cNvSpPr>
              <a:spLocks noEditPoints="1"/>
            </p:cNvSpPr>
            <p:nvPr/>
          </p:nvSpPr>
          <p:spPr bwMode="auto">
            <a:xfrm>
              <a:off x="3354640" y="2064545"/>
              <a:ext cx="3995738" cy="1177925"/>
            </a:xfrm>
            <a:custGeom>
              <a:avLst/>
              <a:gdLst>
                <a:gd name="T0" fmla="*/ 810 w 2517"/>
                <a:gd name="T1" fmla="*/ 73 h 742"/>
                <a:gd name="T2" fmla="*/ 2318 w 2517"/>
                <a:gd name="T3" fmla="*/ 278 h 742"/>
                <a:gd name="T4" fmla="*/ 1709 w 2517"/>
                <a:gd name="T5" fmla="*/ 667 h 742"/>
                <a:gd name="T6" fmla="*/ 201 w 2517"/>
                <a:gd name="T7" fmla="*/ 463 h 742"/>
                <a:gd name="T8" fmla="*/ 810 w 2517"/>
                <a:gd name="T9" fmla="*/ 73 h 742"/>
                <a:gd name="T10" fmla="*/ 792 w 2517"/>
                <a:gd name="T11" fmla="*/ 0 h 742"/>
                <a:gd name="T12" fmla="*/ 0 w 2517"/>
                <a:gd name="T13" fmla="*/ 506 h 742"/>
                <a:gd name="T14" fmla="*/ 1724 w 2517"/>
                <a:gd name="T15" fmla="*/ 742 h 742"/>
                <a:gd name="T16" fmla="*/ 2517 w 2517"/>
                <a:gd name="T17" fmla="*/ 234 h 742"/>
                <a:gd name="T18" fmla="*/ 792 w 2517"/>
                <a:gd name="T19" fmla="*/ 0 h 742"/>
                <a:gd name="T20" fmla="*/ 792 w 2517"/>
                <a:gd name="T21" fmla="*/ 0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17" h="742">
                  <a:moveTo>
                    <a:pt x="810" y="73"/>
                  </a:moveTo>
                  <a:lnTo>
                    <a:pt x="2318" y="278"/>
                  </a:lnTo>
                  <a:lnTo>
                    <a:pt x="1709" y="667"/>
                  </a:lnTo>
                  <a:lnTo>
                    <a:pt x="201" y="463"/>
                  </a:lnTo>
                  <a:lnTo>
                    <a:pt x="810" y="73"/>
                  </a:lnTo>
                  <a:close/>
                  <a:moveTo>
                    <a:pt x="792" y="0"/>
                  </a:moveTo>
                  <a:lnTo>
                    <a:pt x="0" y="506"/>
                  </a:lnTo>
                  <a:lnTo>
                    <a:pt x="1724" y="742"/>
                  </a:lnTo>
                  <a:lnTo>
                    <a:pt x="2517" y="234"/>
                  </a:lnTo>
                  <a:lnTo>
                    <a:pt x="792" y="0"/>
                  </a:lnTo>
                  <a:lnTo>
                    <a:pt x="792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>
              <a:noFill/>
            </a:ln>
          </p:spPr>
          <p:txBody>
            <a:bodyPr vert="horz" wrap="square" lIns="0" tIns="0" rIns="0" bIns="0" numCol="1" anchor="ctr" anchorCtr="0" compatLnSpc="1">
              <a:prstTxWarp prst="textNoShape">
                <a:avLst/>
              </a:prstTxWarp>
            </a:bodyPr>
            <a:lstStyle/>
            <a:p>
              <a:pPr algn="ctr">
                <a:spcAft>
                  <a:spcPts val="400"/>
                </a:spcAft>
              </a:pPr>
              <a:endParaRPr lang="ko-KR" altLang="en-US" sz="24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30" name="Freeform 10"/>
            <p:cNvSpPr>
              <a:spLocks noEditPoints="1"/>
            </p:cNvSpPr>
            <p:nvPr/>
          </p:nvSpPr>
          <p:spPr bwMode="auto">
            <a:xfrm>
              <a:off x="3354640" y="2436020"/>
              <a:ext cx="3995738" cy="1177925"/>
            </a:xfrm>
            <a:custGeom>
              <a:avLst/>
              <a:gdLst>
                <a:gd name="T0" fmla="*/ 810 w 2517"/>
                <a:gd name="T1" fmla="*/ 73 h 742"/>
                <a:gd name="T2" fmla="*/ 2318 w 2517"/>
                <a:gd name="T3" fmla="*/ 278 h 742"/>
                <a:gd name="T4" fmla="*/ 1709 w 2517"/>
                <a:gd name="T5" fmla="*/ 667 h 742"/>
                <a:gd name="T6" fmla="*/ 201 w 2517"/>
                <a:gd name="T7" fmla="*/ 463 h 742"/>
                <a:gd name="T8" fmla="*/ 810 w 2517"/>
                <a:gd name="T9" fmla="*/ 73 h 742"/>
                <a:gd name="T10" fmla="*/ 792 w 2517"/>
                <a:gd name="T11" fmla="*/ 0 h 742"/>
                <a:gd name="T12" fmla="*/ 0 w 2517"/>
                <a:gd name="T13" fmla="*/ 506 h 742"/>
                <a:gd name="T14" fmla="*/ 1724 w 2517"/>
                <a:gd name="T15" fmla="*/ 742 h 742"/>
                <a:gd name="T16" fmla="*/ 2517 w 2517"/>
                <a:gd name="T17" fmla="*/ 234 h 742"/>
                <a:gd name="T18" fmla="*/ 792 w 2517"/>
                <a:gd name="T19" fmla="*/ 0 h 742"/>
                <a:gd name="T20" fmla="*/ 792 w 2517"/>
                <a:gd name="T21" fmla="*/ 0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17" h="742">
                  <a:moveTo>
                    <a:pt x="810" y="73"/>
                  </a:moveTo>
                  <a:lnTo>
                    <a:pt x="2318" y="278"/>
                  </a:lnTo>
                  <a:lnTo>
                    <a:pt x="1709" y="667"/>
                  </a:lnTo>
                  <a:lnTo>
                    <a:pt x="201" y="463"/>
                  </a:lnTo>
                  <a:lnTo>
                    <a:pt x="810" y="73"/>
                  </a:lnTo>
                  <a:moveTo>
                    <a:pt x="792" y="0"/>
                  </a:moveTo>
                  <a:lnTo>
                    <a:pt x="0" y="506"/>
                  </a:lnTo>
                  <a:lnTo>
                    <a:pt x="1724" y="742"/>
                  </a:lnTo>
                  <a:lnTo>
                    <a:pt x="2517" y="234"/>
                  </a:lnTo>
                  <a:lnTo>
                    <a:pt x="792" y="0"/>
                  </a:lnTo>
                  <a:lnTo>
                    <a:pt x="79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44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4" name="그룹 115"/>
          <p:cNvGrpSpPr/>
          <p:nvPr/>
        </p:nvGrpSpPr>
        <p:grpSpPr>
          <a:xfrm>
            <a:off x="4507898" y="2491041"/>
            <a:ext cx="3348062" cy="1487870"/>
            <a:chOff x="3354640" y="2064545"/>
            <a:chExt cx="3995738" cy="1743075"/>
          </a:xfrm>
        </p:grpSpPr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4640515" y="2180433"/>
              <a:ext cx="2393950" cy="700088"/>
            </a:xfrm>
            <a:custGeom>
              <a:avLst/>
              <a:gdLst>
                <a:gd name="T0" fmla="*/ 1508 w 1508"/>
                <a:gd name="T1" fmla="*/ 205 h 441"/>
                <a:gd name="T2" fmla="*/ 0 w 1508"/>
                <a:gd name="T3" fmla="*/ 0 h 441"/>
                <a:gd name="T4" fmla="*/ 0 w 1508"/>
                <a:gd name="T5" fmla="*/ 285 h 441"/>
                <a:gd name="T6" fmla="*/ 1140 w 1508"/>
                <a:gd name="T7" fmla="*/ 441 h 441"/>
                <a:gd name="T8" fmla="*/ 1508 w 1508"/>
                <a:gd name="T9" fmla="*/ 205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8" h="441">
                  <a:moveTo>
                    <a:pt x="1508" y="205"/>
                  </a:moveTo>
                  <a:lnTo>
                    <a:pt x="0" y="0"/>
                  </a:lnTo>
                  <a:lnTo>
                    <a:pt x="0" y="285"/>
                  </a:lnTo>
                  <a:lnTo>
                    <a:pt x="1140" y="441"/>
                  </a:lnTo>
                  <a:lnTo>
                    <a:pt x="1508" y="205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3175"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44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6091489" y="2436020"/>
              <a:ext cx="1258889" cy="1371600"/>
            </a:xfrm>
            <a:custGeom>
              <a:avLst/>
              <a:gdLst>
                <a:gd name="T0" fmla="*/ 793 w 793"/>
                <a:gd name="T1" fmla="*/ 0 h 864"/>
                <a:gd name="T2" fmla="*/ 0 w 793"/>
                <a:gd name="T3" fmla="*/ 508 h 864"/>
                <a:gd name="T4" fmla="*/ 0 w 793"/>
                <a:gd name="T5" fmla="*/ 864 h 864"/>
                <a:gd name="T6" fmla="*/ 793 w 793"/>
                <a:gd name="T7" fmla="*/ 357 h 864"/>
                <a:gd name="T8" fmla="*/ 793 w 793"/>
                <a:gd name="T9" fmla="*/ 0 h 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3" h="864">
                  <a:moveTo>
                    <a:pt x="793" y="0"/>
                  </a:moveTo>
                  <a:lnTo>
                    <a:pt x="0" y="508"/>
                  </a:lnTo>
                  <a:lnTo>
                    <a:pt x="0" y="864"/>
                  </a:lnTo>
                  <a:lnTo>
                    <a:pt x="793" y="357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44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3673728" y="2180433"/>
              <a:ext cx="966788" cy="700088"/>
            </a:xfrm>
            <a:custGeom>
              <a:avLst/>
              <a:gdLst>
                <a:gd name="T0" fmla="*/ 609 w 609"/>
                <a:gd name="T1" fmla="*/ 0 h 441"/>
                <a:gd name="T2" fmla="*/ 0 w 609"/>
                <a:gd name="T3" fmla="*/ 390 h 441"/>
                <a:gd name="T4" fmla="*/ 367 w 609"/>
                <a:gd name="T5" fmla="*/ 441 h 441"/>
                <a:gd name="T6" fmla="*/ 609 w 609"/>
                <a:gd name="T7" fmla="*/ 285 h 441"/>
                <a:gd name="T8" fmla="*/ 609 w 609"/>
                <a:gd name="T9" fmla="*/ 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9" h="441">
                  <a:moveTo>
                    <a:pt x="609" y="0"/>
                  </a:moveTo>
                  <a:lnTo>
                    <a:pt x="0" y="390"/>
                  </a:lnTo>
                  <a:lnTo>
                    <a:pt x="367" y="441"/>
                  </a:lnTo>
                  <a:lnTo>
                    <a:pt x="609" y="285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3175"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44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3354640" y="2867820"/>
              <a:ext cx="2736850" cy="939800"/>
            </a:xfrm>
            <a:custGeom>
              <a:avLst/>
              <a:gdLst>
                <a:gd name="T0" fmla="*/ 1724 w 1724"/>
                <a:gd name="T1" fmla="*/ 592 h 592"/>
                <a:gd name="T2" fmla="*/ 0 w 1724"/>
                <a:gd name="T3" fmla="*/ 358 h 592"/>
                <a:gd name="T4" fmla="*/ 0 w 1724"/>
                <a:gd name="T5" fmla="*/ 0 h 592"/>
                <a:gd name="T6" fmla="*/ 1724 w 1724"/>
                <a:gd name="T7" fmla="*/ 236 h 592"/>
                <a:gd name="T8" fmla="*/ 1724 w 1724"/>
                <a:gd name="T9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4" h="592">
                  <a:moveTo>
                    <a:pt x="1724" y="592"/>
                  </a:moveTo>
                  <a:lnTo>
                    <a:pt x="0" y="358"/>
                  </a:lnTo>
                  <a:lnTo>
                    <a:pt x="0" y="0"/>
                  </a:lnTo>
                  <a:lnTo>
                    <a:pt x="1724" y="236"/>
                  </a:lnTo>
                  <a:lnTo>
                    <a:pt x="1724" y="59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>
              <a:noFill/>
            </a:ln>
            <a:extLst/>
          </p:spPr>
          <p:txBody>
            <a:bodyPr vert="horz" wrap="square" lIns="0" tIns="0" rIns="0" bIns="0" numCol="1" anchor="ctr" anchorCtr="0" compatLnSpc="1">
              <a:prstTxWarp prst="textNoShape">
                <a:avLst/>
              </a:prstTxWarp>
            </a:bodyPr>
            <a:lstStyle/>
            <a:p>
              <a:pPr algn="ctr">
                <a:spcAft>
                  <a:spcPts val="400"/>
                </a:spcAft>
              </a:pPr>
              <a:r>
                <a:rPr lang="en-US" altLang="ko-KR" sz="2400" dirty="0">
                  <a:latin typeface="Bebas Neue" charset="0"/>
                  <a:ea typeface="Bebas Neue" charset="0"/>
                  <a:cs typeface="Bebas Neue" charset="0"/>
                </a:rPr>
                <a:t>02</a:t>
              </a:r>
              <a:endParaRPr lang="ko-KR" altLang="en-US" sz="24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9" name="Freeform 9"/>
            <p:cNvSpPr>
              <a:spLocks noEditPoints="1"/>
            </p:cNvSpPr>
            <p:nvPr/>
          </p:nvSpPr>
          <p:spPr bwMode="auto">
            <a:xfrm>
              <a:off x="3354640" y="2064545"/>
              <a:ext cx="3995738" cy="1177925"/>
            </a:xfrm>
            <a:custGeom>
              <a:avLst/>
              <a:gdLst>
                <a:gd name="T0" fmla="*/ 810 w 2517"/>
                <a:gd name="T1" fmla="*/ 73 h 742"/>
                <a:gd name="T2" fmla="*/ 2318 w 2517"/>
                <a:gd name="T3" fmla="*/ 278 h 742"/>
                <a:gd name="T4" fmla="*/ 1709 w 2517"/>
                <a:gd name="T5" fmla="*/ 667 h 742"/>
                <a:gd name="T6" fmla="*/ 201 w 2517"/>
                <a:gd name="T7" fmla="*/ 463 h 742"/>
                <a:gd name="T8" fmla="*/ 810 w 2517"/>
                <a:gd name="T9" fmla="*/ 73 h 742"/>
                <a:gd name="T10" fmla="*/ 792 w 2517"/>
                <a:gd name="T11" fmla="*/ 0 h 742"/>
                <a:gd name="T12" fmla="*/ 0 w 2517"/>
                <a:gd name="T13" fmla="*/ 506 h 742"/>
                <a:gd name="T14" fmla="*/ 1724 w 2517"/>
                <a:gd name="T15" fmla="*/ 742 h 742"/>
                <a:gd name="T16" fmla="*/ 2517 w 2517"/>
                <a:gd name="T17" fmla="*/ 234 h 742"/>
                <a:gd name="T18" fmla="*/ 792 w 2517"/>
                <a:gd name="T19" fmla="*/ 0 h 742"/>
                <a:gd name="T20" fmla="*/ 792 w 2517"/>
                <a:gd name="T21" fmla="*/ 0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17" h="742">
                  <a:moveTo>
                    <a:pt x="810" y="73"/>
                  </a:moveTo>
                  <a:lnTo>
                    <a:pt x="2318" y="278"/>
                  </a:lnTo>
                  <a:lnTo>
                    <a:pt x="1709" y="667"/>
                  </a:lnTo>
                  <a:lnTo>
                    <a:pt x="201" y="463"/>
                  </a:lnTo>
                  <a:lnTo>
                    <a:pt x="810" y="73"/>
                  </a:lnTo>
                  <a:close/>
                  <a:moveTo>
                    <a:pt x="792" y="0"/>
                  </a:moveTo>
                  <a:lnTo>
                    <a:pt x="0" y="506"/>
                  </a:lnTo>
                  <a:lnTo>
                    <a:pt x="1724" y="742"/>
                  </a:lnTo>
                  <a:lnTo>
                    <a:pt x="2517" y="234"/>
                  </a:lnTo>
                  <a:lnTo>
                    <a:pt x="792" y="0"/>
                  </a:lnTo>
                  <a:lnTo>
                    <a:pt x="792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>
              <a:noFill/>
            </a:ln>
          </p:spPr>
          <p:txBody>
            <a:bodyPr vert="horz" wrap="square" lIns="0" tIns="0" rIns="0" bIns="0" numCol="1" anchor="ctr" anchorCtr="0" compatLnSpc="1">
              <a:prstTxWarp prst="textNoShape">
                <a:avLst/>
              </a:prstTxWarp>
            </a:bodyPr>
            <a:lstStyle/>
            <a:p>
              <a:pPr algn="ctr">
                <a:spcAft>
                  <a:spcPts val="400"/>
                </a:spcAft>
              </a:pPr>
              <a:endParaRPr lang="ko-KR" altLang="en-US" sz="24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0" name="Freeform 10"/>
            <p:cNvSpPr>
              <a:spLocks noEditPoints="1"/>
            </p:cNvSpPr>
            <p:nvPr/>
          </p:nvSpPr>
          <p:spPr bwMode="auto">
            <a:xfrm>
              <a:off x="3354640" y="2436020"/>
              <a:ext cx="3995738" cy="1177925"/>
            </a:xfrm>
            <a:custGeom>
              <a:avLst/>
              <a:gdLst>
                <a:gd name="T0" fmla="*/ 810 w 2517"/>
                <a:gd name="T1" fmla="*/ 73 h 742"/>
                <a:gd name="T2" fmla="*/ 2318 w 2517"/>
                <a:gd name="T3" fmla="*/ 278 h 742"/>
                <a:gd name="T4" fmla="*/ 1709 w 2517"/>
                <a:gd name="T5" fmla="*/ 667 h 742"/>
                <a:gd name="T6" fmla="*/ 201 w 2517"/>
                <a:gd name="T7" fmla="*/ 463 h 742"/>
                <a:gd name="T8" fmla="*/ 810 w 2517"/>
                <a:gd name="T9" fmla="*/ 73 h 742"/>
                <a:gd name="T10" fmla="*/ 792 w 2517"/>
                <a:gd name="T11" fmla="*/ 0 h 742"/>
                <a:gd name="T12" fmla="*/ 0 w 2517"/>
                <a:gd name="T13" fmla="*/ 506 h 742"/>
                <a:gd name="T14" fmla="*/ 1724 w 2517"/>
                <a:gd name="T15" fmla="*/ 742 h 742"/>
                <a:gd name="T16" fmla="*/ 2517 w 2517"/>
                <a:gd name="T17" fmla="*/ 234 h 742"/>
                <a:gd name="T18" fmla="*/ 792 w 2517"/>
                <a:gd name="T19" fmla="*/ 0 h 742"/>
                <a:gd name="T20" fmla="*/ 792 w 2517"/>
                <a:gd name="T21" fmla="*/ 0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17" h="742">
                  <a:moveTo>
                    <a:pt x="810" y="73"/>
                  </a:moveTo>
                  <a:lnTo>
                    <a:pt x="2318" y="278"/>
                  </a:lnTo>
                  <a:lnTo>
                    <a:pt x="1709" y="667"/>
                  </a:lnTo>
                  <a:lnTo>
                    <a:pt x="201" y="463"/>
                  </a:lnTo>
                  <a:lnTo>
                    <a:pt x="810" y="73"/>
                  </a:lnTo>
                  <a:moveTo>
                    <a:pt x="792" y="0"/>
                  </a:moveTo>
                  <a:lnTo>
                    <a:pt x="0" y="506"/>
                  </a:lnTo>
                  <a:lnTo>
                    <a:pt x="1724" y="742"/>
                  </a:lnTo>
                  <a:lnTo>
                    <a:pt x="2517" y="234"/>
                  </a:lnTo>
                  <a:lnTo>
                    <a:pt x="792" y="0"/>
                  </a:lnTo>
                  <a:lnTo>
                    <a:pt x="79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44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4507898" y="1684730"/>
            <a:ext cx="3348062" cy="1487872"/>
            <a:chOff x="6115052" y="1271107"/>
            <a:chExt cx="2515449" cy="1352611"/>
          </a:xfrm>
        </p:grpSpPr>
        <p:sp>
          <p:nvSpPr>
            <p:cNvPr id="12" name="Freeform 5"/>
            <p:cNvSpPr>
              <a:spLocks/>
            </p:cNvSpPr>
            <p:nvPr/>
          </p:nvSpPr>
          <p:spPr bwMode="auto">
            <a:xfrm>
              <a:off x="6924553" y="1361036"/>
              <a:ext cx="1507071" cy="543261"/>
            </a:xfrm>
            <a:custGeom>
              <a:avLst/>
              <a:gdLst>
                <a:gd name="T0" fmla="*/ 1508 w 1508"/>
                <a:gd name="T1" fmla="*/ 205 h 441"/>
                <a:gd name="T2" fmla="*/ 0 w 1508"/>
                <a:gd name="T3" fmla="*/ 0 h 441"/>
                <a:gd name="T4" fmla="*/ 0 w 1508"/>
                <a:gd name="T5" fmla="*/ 285 h 441"/>
                <a:gd name="T6" fmla="*/ 1140 w 1508"/>
                <a:gd name="T7" fmla="*/ 441 h 441"/>
                <a:gd name="T8" fmla="*/ 1508 w 1508"/>
                <a:gd name="T9" fmla="*/ 205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8" h="441">
                  <a:moveTo>
                    <a:pt x="1508" y="205"/>
                  </a:moveTo>
                  <a:lnTo>
                    <a:pt x="0" y="0"/>
                  </a:lnTo>
                  <a:lnTo>
                    <a:pt x="0" y="285"/>
                  </a:lnTo>
                  <a:lnTo>
                    <a:pt x="1140" y="441"/>
                  </a:lnTo>
                  <a:lnTo>
                    <a:pt x="1508" y="205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3175"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44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3" name="Freeform 6"/>
            <p:cNvSpPr>
              <a:spLocks/>
            </p:cNvSpPr>
            <p:nvPr/>
          </p:nvSpPr>
          <p:spPr bwMode="auto">
            <a:xfrm>
              <a:off x="7837989" y="1559368"/>
              <a:ext cx="792512" cy="1064349"/>
            </a:xfrm>
            <a:custGeom>
              <a:avLst/>
              <a:gdLst>
                <a:gd name="T0" fmla="*/ 793 w 793"/>
                <a:gd name="T1" fmla="*/ 0 h 864"/>
                <a:gd name="T2" fmla="*/ 0 w 793"/>
                <a:gd name="T3" fmla="*/ 508 h 864"/>
                <a:gd name="T4" fmla="*/ 0 w 793"/>
                <a:gd name="T5" fmla="*/ 864 h 864"/>
                <a:gd name="T6" fmla="*/ 793 w 793"/>
                <a:gd name="T7" fmla="*/ 357 h 864"/>
                <a:gd name="T8" fmla="*/ 793 w 793"/>
                <a:gd name="T9" fmla="*/ 0 h 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3" h="864">
                  <a:moveTo>
                    <a:pt x="793" y="0"/>
                  </a:moveTo>
                  <a:lnTo>
                    <a:pt x="0" y="508"/>
                  </a:lnTo>
                  <a:lnTo>
                    <a:pt x="0" y="864"/>
                  </a:lnTo>
                  <a:lnTo>
                    <a:pt x="793" y="357"/>
                  </a:lnTo>
                  <a:lnTo>
                    <a:pt x="793" y="0"/>
                  </a:lnTo>
                  <a:close/>
                </a:path>
              </a:pathLst>
            </a:custGeom>
            <a:gradFill>
              <a:gsLst>
                <a:gs pos="0">
                  <a:schemeClr val="accent1">
                    <a:lumMod val="90000"/>
                  </a:schemeClr>
                </a:gs>
                <a:gs pos="100000">
                  <a:schemeClr val="accent1">
                    <a:lumMod val="90000"/>
                  </a:schemeClr>
                </a:gs>
              </a:gsLst>
              <a:lin ang="5400000" scaled="1"/>
            </a:gradFill>
            <a:ln w="3175"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44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4" name="Freeform 7"/>
            <p:cNvSpPr>
              <a:spLocks/>
            </p:cNvSpPr>
            <p:nvPr/>
          </p:nvSpPr>
          <p:spPr bwMode="auto">
            <a:xfrm>
              <a:off x="6315928" y="1361036"/>
              <a:ext cx="608625" cy="543261"/>
            </a:xfrm>
            <a:custGeom>
              <a:avLst/>
              <a:gdLst>
                <a:gd name="T0" fmla="*/ 609 w 609"/>
                <a:gd name="T1" fmla="*/ 0 h 441"/>
                <a:gd name="T2" fmla="*/ 0 w 609"/>
                <a:gd name="T3" fmla="*/ 390 h 441"/>
                <a:gd name="T4" fmla="*/ 367 w 609"/>
                <a:gd name="T5" fmla="*/ 441 h 441"/>
                <a:gd name="T6" fmla="*/ 609 w 609"/>
                <a:gd name="T7" fmla="*/ 285 h 441"/>
                <a:gd name="T8" fmla="*/ 609 w 609"/>
                <a:gd name="T9" fmla="*/ 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9" h="441">
                  <a:moveTo>
                    <a:pt x="609" y="0"/>
                  </a:moveTo>
                  <a:lnTo>
                    <a:pt x="0" y="390"/>
                  </a:lnTo>
                  <a:lnTo>
                    <a:pt x="367" y="441"/>
                  </a:lnTo>
                  <a:lnTo>
                    <a:pt x="609" y="285"/>
                  </a:lnTo>
                  <a:lnTo>
                    <a:pt x="609" y="0"/>
                  </a:lnTo>
                  <a:close/>
                </a:path>
              </a:pathLst>
            </a:custGeom>
            <a:gradFill>
              <a:gsLst>
                <a:gs pos="0">
                  <a:schemeClr val="accent1">
                    <a:lumMod val="70000"/>
                  </a:schemeClr>
                </a:gs>
                <a:gs pos="100000">
                  <a:schemeClr val="accent1">
                    <a:lumMod val="70000"/>
                  </a:schemeClr>
                </a:gs>
              </a:gsLst>
              <a:lin ang="5400000" scaled="1"/>
            </a:gradFill>
            <a:ln w="3175"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44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5" name="Freeform 8"/>
            <p:cNvSpPr>
              <a:spLocks/>
            </p:cNvSpPr>
            <p:nvPr/>
          </p:nvSpPr>
          <p:spPr bwMode="auto">
            <a:xfrm>
              <a:off x="6115052" y="1894441"/>
              <a:ext cx="1722937" cy="729277"/>
            </a:xfrm>
            <a:custGeom>
              <a:avLst/>
              <a:gdLst>
                <a:gd name="T0" fmla="*/ 1724 w 1724"/>
                <a:gd name="T1" fmla="*/ 592 h 592"/>
                <a:gd name="T2" fmla="*/ 0 w 1724"/>
                <a:gd name="T3" fmla="*/ 358 h 592"/>
                <a:gd name="T4" fmla="*/ 0 w 1724"/>
                <a:gd name="T5" fmla="*/ 0 h 592"/>
                <a:gd name="T6" fmla="*/ 1724 w 1724"/>
                <a:gd name="T7" fmla="*/ 236 h 592"/>
                <a:gd name="T8" fmla="*/ 1724 w 1724"/>
                <a:gd name="T9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4" h="592">
                  <a:moveTo>
                    <a:pt x="1724" y="592"/>
                  </a:moveTo>
                  <a:lnTo>
                    <a:pt x="0" y="358"/>
                  </a:lnTo>
                  <a:lnTo>
                    <a:pt x="0" y="0"/>
                  </a:lnTo>
                  <a:lnTo>
                    <a:pt x="1724" y="236"/>
                  </a:lnTo>
                  <a:lnTo>
                    <a:pt x="1724" y="592"/>
                  </a:lnTo>
                  <a:close/>
                </a:path>
              </a:pathLst>
            </a:custGeom>
            <a:solidFill>
              <a:schemeClr val="accent1"/>
            </a:solidFill>
            <a:ln w="3175" cap="flat" cmpd="sng" algn="ctr">
              <a:noFill/>
              <a:prstDash val="solid"/>
            </a:ln>
            <a:effectLst/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spcAft>
                  <a:spcPts val="400"/>
                </a:spcAft>
              </a:pPr>
              <a:r>
                <a:rPr lang="en-US" altLang="ko-KR" sz="2400" dirty="0">
                  <a:gradFill>
                    <a:gsLst>
                      <a:gs pos="0">
                        <a:prstClr val="white"/>
                      </a:gs>
                      <a:gs pos="100000">
                        <a:prstClr val="white"/>
                      </a:gs>
                    </a:gsLst>
                    <a:lin ang="5400000" scaled="0"/>
                  </a:gradFill>
                  <a:latin typeface="Bebas Neue" charset="0"/>
                  <a:ea typeface="Bebas Neue" charset="0"/>
                  <a:cs typeface="Bebas Neue" charset="0"/>
                </a:rPr>
                <a:t>01</a:t>
              </a:r>
              <a:endParaRPr lang="ko-KR" altLang="en-US" sz="2400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0"/>
                </a:gra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6" name="Freeform 9"/>
            <p:cNvSpPr>
              <a:spLocks noEditPoints="1"/>
            </p:cNvSpPr>
            <p:nvPr/>
          </p:nvSpPr>
          <p:spPr bwMode="auto">
            <a:xfrm>
              <a:off x="6115052" y="1271107"/>
              <a:ext cx="2515449" cy="914058"/>
            </a:xfrm>
            <a:custGeom>
              <a:avLst/>
              <a:gdLst>
                <a:gd name="T0" fmla="*/ 810 w 2517"/>
                <a:gd name="T1" fmla="*/ 73 h 742"/>
                <a:gd name="T2" fmla="*/ 2318 w 2517"/>
                <a:gd name="T3" fmla="*/ 278 h 742"/>
                <a:gd name="T4" fmla="*/ 1709 w 2517"/>
                <a:gd name="T5" fmla="*/ 667 h 742"/>
                <a:gd name="T6" fmla="*/ 201 w 2517"/>
                <a:gd name="T7" fmla="*/ 463 h 742"/>
                <a:gd name="T8" fmla="*/ 810 w 2517"/>
                <a:gd name="T9" fmla="*/ 73 h 742"/>
                <a:gd name="T10" fmla="*/ 792 w 2517"/>
                <a:gd name="T11" fmla="*/ 0 h 742"/>
                <a:gd name="T12" fmla="*/ 0 w 2517"/>
                <a:gd name="T13" fmla="*/ 506 h 742"/>
                <a:gd name="T14" fmla="*/ 1724 w 2517"/>
                <a:gd name="T15" fmla="*/ 742 h 742"/>
                <a:gd name="T16" fmla="*/ 2517 w 2517"/>
                <a:gd name="T17" fmla="*/ 234 h 742"/>
                <a:gd name="T18" fmla="*/ 792 w 2517"/>
                <a:gd name="T19" fmla="*/ 0 h 742"/>
                <a:gd name="T20" fmla="*/ 792 w 2517"/>
                <a:gd name="T21" fmla="*/ 0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17" h="742">
                  <a:moveTo>
                    <a:pt x="810" y="73"/>
                  </a:moveTo>
                  <a:lnTo>
                    <a:pt x="2318" y="278"/>
                  </a:lnTo>
                  <a:lnTo>
                    <a:pt x="1709" y="667"/>
                  </a:lnTo>
                  <a:lnTo>
                    <a:pt x="201" y="463"/>
                  </a:lnTo>
                  <a:lnTo>
                    <a:pt x="810" y="73"/>
                  </a:lnTo>
                  <a:close/>
                  <a:moveTo>
                    <a:pt x="792" y="0"/>
                  </a:moveTo>
                  <a:lnTo>
                    <a:pt x="0" y="506"/>
                  </a:lnTo>
                  <a:lnTo>
                    <a:pt x="1724" y="742"/>
                  </a:lnTo>
                  <a:lnTo>
                    <a:pt x="2517" y="234"/>
                  </a:lnTo>
                  <a:lnTo>
                    <a:pt x="792" y="0"/>
                  </a:lnTo>
                  <a:lnTo>
                    <a:pt x="792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3175"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44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sp>
        <p:nvSpPr>
          <p:cNvPr id="17" name="Title 1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Structure / Layers Infographic</a:t>
            </a:r>
          </a:p>
        </p:txBody>
      </p:sp>
    </p:spTree>
    <p:extLst>
      <p:ext uri="{BB962C8B-B14F-4D97-AF65-F5344CB8AC3E}">
        <p14:creationId xmlns:p14="http://schemas.microsoft.com/office/powerpoint/2010/main" val="6250172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1" presetID="42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7" presetID="42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23" presetID="42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2" presetClass="entr" presetSubtype="8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0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3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2" fill="hold" grpId="0" nodeType="withEffect" p14:presetBounceEnd="58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36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37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8" fill="hold" grpId="0" nodeType="withEffect" p14:presetBounceEnd="58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40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41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22" presetClass="entr" presetSubtype="8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4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2" fill="hold" grpId="0" nodeType="withEffect" p14:presetBounceEnd="58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47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48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51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8" fill="hold" grpId="0" nodeType="withEffect" p14:presetBounceEnd="58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54" dur="10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55" dur="10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8" grpId="0" animBg="1"/>
          <p:bldP spid="39" grpId="0"/>
          <p:bldP spid="40" grpId="0"/>
          <p:bldP spid="41" grpId="0" animBg="1"/>
          <p:bldP spid="42" grpId="0" animBg="1"/>
          <p:bldP spid="43" grpId="0"/>
          <p:bldP spid="44" grpId="0"/>
          <p:bldP spid="45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1" presetID="42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7" presetID="42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23" presetID="42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2" presetClass="entr" presetSubtype="8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0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3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2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8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22" presetClass="entr" presetSubtype="8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4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2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51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8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4" dur="10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5" dur="10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8" grpId="0" animBg="1"/>
          <p:bldP spid="39" grpId="0"/>
          <p:bldP spid="40" grpId="0"/>
          <p:bldP spid="41" grpId="0" animBg="1"/>
          <p:bldP spid="42" grpId="0" animBg="1"/>
          <p:bldP spid="43" grpId="0"/>
          <p:bldP spid="44" grpId="0"/>
          <p:bldP spid="45" grpId="0" animBg="1"/>
        </p:bldLst>
      </p:timing>
    </mc:Fallback>
  </mc:AlternateContent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/>
          <p:cNvSpPr/>
          <p:nvPr/>
        </p:nvSpPr>
        <p:spPr>
          <a:xfrm>
            <a:off x="6765225" y="4510410"/>
            <a:ext cx="2495360" cy="6832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 smtClean="0">
                <a:solidFill>
                  <a:schemeClr val="accent1"/>
                </a:solidFill>
                <a:latin typeface="Bebas Neue" charset="0"/>
                <a:ea typeface="Bebas Neue" charset="0"/>
                <a:cs typeface="Bebas Neue" charset="0"/>
              </a:rPr>
              <a:t>$123,345.1</a:t>
            </a:r>
          </a:p>
          <a:p>
            <a:pPr>
              <a:lnSpc>
                <a:spcPct val="90000"/>
              </a:lnSpc>
            </a:pPr>
            <a:r>
              <a:rPr lang="en-US" sz="1600" dirty="0" smtClean="0">
                <a:solidFill>
                  <a:schemeClr val="accent1"/>
                </a:solidFill>
                <a:latin typeface="Bebas Neue" charset="0"/>
                <a:ea typeface="Bebas Neue" charset="0"/>
                <a:cs typeface="Bebas Neue" charset="0"/>
              </a:rPr>
              <a:t>Title Here</a:t>
            </a:r>
          </a:p>
        </p:txBody>
      </p:sp>
      <p:sp>
        <p:nvSpPr>
          <p:cNvPr id="21" name="Rectangle 20"/>
          <p:cNvSpPr/>
          <p:nvPr/>
        </p:nvSpPr>
        <p:spPr>
          <a:xfrm>
            <a:off x="7319861" y="3794679"/>
            <a:ext cx="2495360" cy="6832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 smtClean="0">
                <a:solidFill>
                  <a:schemeClr val="accent2"/>
                </a:solidFill>
                <a:latin typeface="Bebas Neue" charset="0"/>
                <a:ea typeface="Bebas Neue" charset="0"/>
                <a:cs typeface="Bebas Neue" charset="0"/>
              </a:rPr>
              <a:t>$123,345.1</a:t>
            </a:r>
          </a:p>
          <a:p>
            <a:pPr>
              <a:lnSpc>
                <a:spcPct val="90000"/>
              </a:lnSpc>
            </a:pPr>
            <a:r>
              <a:rPr lang="en-US" sz="1600" dirty="0" smtClean="0">
                <a:solidFill>
                  <a:schemeClr val="accent2"/>
                </a:solidFill>
                <a:latin typeface="Bebas Neue" charset="0"/>
                <a:ea typeface="Bebas Neue" charset="0"/>
                <a:cs typeface="Bebas Neue" charset="0"/>
              </a:rPr>
              <a:t>Title Here</a:t>
            </a:r>
          </a:p>
        </p:txBody>
      </p:sp>
      <p:sp>
        <p:nvSpPr>
          <p:cNvPr id="22" name="Rectangle 21"/>
          <p:cNvSpPr/>
          <p:nvPr/>
        </p:nvSpPr>
        <p:spPr>
          <a:xfrm>
            <a:off x="6345501" y="3078948"/>
            <a:ext cx="2495360" cy="6832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 smtClean="0">
                <a:solidFill>
                  <a:schemeClr val="accent3"/>
                </a:solidFill>
                <a:latin typeface="Bebas Neue" charset="0"/>
                <a:ea typeface="Bebas Neue" charset="0"/>
                <a:cs typeface="Bebas Neue" charset="0"/>
              </a:rPr>
              <a:t>$123,345.1</a:t>
            </a:r>
          </a:p>
          <a:p>
            <a:pPr>
              <a:lnSpc>
                <a:spcPct val="90000"/>
              </a:lnSpc>
            </a:pPr>
            <a:r>
              <a:rPr lang="en-US" sz="1600" dirty="0" smtClean="0">
                <a:solidFill>
                  <a:schemeClr val="accent3"/>
                </a:solidFill>
                <a:latin typeface="Bebas Neue" charset="0"/>
                <a:ea typeface="Bebas Neue" charset="0"/>
                <a:cs typeface="Bebas Neue" charset="0"/>
              </a:rPr>
              <a:t>Title Here</a:t>
            </a:r>
          </a:p>
        </p:txBody>
      </p:sp>
      <p:sp>
        <p:nvSpPr>
          <p:cNvPr id="23" name="Rectangle 22"/>
          <p:cNvSpPr/>
          <p:nvPr/>
        </p:nvSpPr>
        <p:spPr>
          <a:xfrm>
            <a:off x="7378601" y="2363217"/>
            <a:ext cx="2495360" cy="6832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 smtClean="0">
                <a:solidFill>
                  <a:schemeClr val="accent4"/>
                </a:solidFill>
                <a:latin typeface="Bebas Neue" charset="0"/>
                <a:ea typeface="Bebas Neue" charset="0"/>
                <a:cs typeface="Bebas Neue" charset="0"/>
              </a:rPr>
              <a:t>$123,345.1</a:t>
            </a:r>
          </a:p>
          <a:p>
            <a:pPr>
              <a:lnSpc>
                <a:spcPct val="90000"/>
              </a:lnSpc>
            </a:pPr>
            <a:r>
              <a:rPr lang="en-US" sz="1600" dirty="0" smtClean="0">
                <a:solidFill>
                  <a:schemeClr val="accent4"/>
                </a:solidFill>
                <a:latin typeface="Bebas Neue" charset="0"/>
                <a:ea typeface="Bebas Neue" charset="0"/>
                <a:cs typeface="Bebas Neue" charset="0"/>
              </a:rPr>
              <a:t>Title Here</a:t>
            </a:r>
          </a:p>
        </p:txBody>
      </p:sp>
      <p:sp>
        <p:nvSpPr>
          <p:cNvPr id="7" name="Freeform 5"/>
          <p:cNvSpPr>
            <a:spLocks/>
          </p:cNvSpPr>
          <p:nvPr/>
        </p:nvSpPr>
        <p:spPr bwMode="auto">
          <a:xfrm>
            <a:off x="3544889" y="4454525"/>
            <a:ext cx="3041650" cy="701675"/>
          </a:xfrm>
          <a:custGeom>
            <a:avLst/>
            <a:gdLst>
              <a:gd name="T0" fmla="*/ 1769 w 1916"/>
              <a:gd name="T1" fmla="*/ 0 h 442"/>
              <a:gd name="T2" fmla="*/ 1916 w 1916"/>
              <a:gd name="T3" fmla="*/ 222 h 442"/>
              <a:gd name="T4" fmla="*/ 1769 w 1916"/>
              <a:gd name="T5" fmla="*/ 442 h 442"/>
              <a:gd name="T6" fmla="*/ 886 w 1916"/>
              <a:gd name="T7" fmla="*/ 442 h 442"/>
              <a:gd name="T8" fmla="*/ 0 w 1916"/>
              <a:gd name="T9" fmla="*/ 442 h 442"/>
              <a:gd name="T10" fmla="*/ 0 w 1916"/>
              <a:gd name="T11" fmla="*/ 222 h 442"/>
              <a:gd name="T12" fmla="*/ 0 w 1916"/>
              <a:gd name="T13" fmla="*/ 0 h 442"/>
              <a:gd name="T14" fmla="*/ 886 w 1916"/>
              <a:gd name="T15" fmla="*/ 0 h 442"/>
              <a:gd name="T16" fmla="*/ 1769 w 1916"/>
              <a:gd name="T17" fmla="*/ 0 h 4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16" h="442">
                <a:moveTo>
                  <a:pt x="1769" y="0"/>
                </a:moveTo>
                <a:lnTo>
                  <a:pt x="1916" y="222"/>
                </a:lnTo>
                <a:lnTo>
                  <a:pt x="1769" y="442"/>
                </a:lnTo>
                <a:lnTo>
                  <a:pt x="886" y="442"/>
                </a:lnTo>
                <a:lnTo>
                  <a:pt x="0" y="442"/>
                </a:lnTo>
                <a:lnTo>
                  <a:pt x="0" y="222"/>
                </a:lnTo>
                <a:lnTo>
                  <a:pt x="0" y="0"/>
                </a:lnTo>
                <a:lnTo>
                  <a:pt x="886" y="0"/>
                </a:lnTo>
                <a:lnTo>
                  <a:pt x="1769" y="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0" rIns="274320" bIns="45720" numCol="1" anchor="ctr" anchorCtr="0" compatLnSpc="1">
            <a:prstTxWarp prst="textNoShape">
              <a:avLst/>
            </a:prstTxWarp>
          </a:bodyPr>
          <a:lstStyle/>
          <a:p>
            <a:pPr algn="r"/>
            <a:r>
              <a:rPr lang="en-US" sz="2800" b="1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76%</a:t>
            </a:r>
            <a:endParaRPr lang="en-US" sz="2800" b="1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8" name="Freeform 6"/>
          <p:cNvSpPr>
            <a:spLocks/>
          </p:cNvSpPr>
          <p:nvPr/>
        </p:nvSpPr>
        <p:spPr bwMode="auto">
          <a:xfrm>
            <a:off x="3544889" y="3754437"/>
            <a:ext cx="3609975" cy="700088"/>
          </a:xfrm>
          <a:custGeom>
            <a:avLst/>
            <a:gdLst>
              <a:gd name="T0" fmla="*/ 2129 w 2274"/>
              <a:gd name="T1" fmla="*/ 0 h 441"/>
              <a:gd name="T2" fmla="*/ 2274 w 2274"/>
              <a:gd name="T3" fmla="*/ 222 h 441"/>
              <a:gd name="T4" fmla="*/ 2129 w 2274"/>
              <a:gd name="T5" fmla="*/ 441 h 441"/>
              <a:gd name="T6" fmla="*/ 1066 w 2274"/>
              <a:gd name="T7" fmla="*/ 441 h 441"/>
              <a:gd name="T8" fmla="*/ 0 w 2274"/>
              <a:gd name="T9" fmla="*/ 441 h 441"/>
              <a:gd name="T10" fmla="*/ 0 w 2274"/>
              <a:gd name="T11" fmla="*/ 222 h 441"/>
              <a:gd name="T12" fmla="*/ 0 w 2274"/>
              <a:gd name="T13" fmla="*/ 0 h 441"/>
              <a:gd name="T14" fmla="*/ 1066 w 2274"/>
              <a:gd name="T15" fmla="*/ 0 h 441"/>
              <a:gd name="T16" fmla="*/ 2129 w 2274"/>
              <a:gd name="T17" fmla="*/ 0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74" h="441">
                <a:moveTo>
                  <a:pt x="2129" y="0"/>
                </a:moveTo>
                <a:lnTo>
                  <a:pt x="2274" y="222"/>
                </a:lnTo>
                <a:lnTo>
                  <a:pt x="2129" y="441"/>
                </a:lnTo>
                <a:lnTo>
                  <a:pt x="1066" y="441"/>
                </a:lnTo>
                <a:lnTo>
                  <a:pt x="0" y="441"/>
                </a:lnTo>
                <a:lnTo>
                  <a:pt x="0" y="222"/>
                </a:lnTo>
                <a:lnTo>
                  <a:pt x="0" y="0"/>
                </a:lnTo>
                <a:lnTo>
                  <a:pt x="1066" y="0"/>
                </a:lnTo>
                <a:lnTo>
                  <a:pt x="2129" y="0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0" rIns="274320" bIns="45720" numCol="1" anchor="ctr" anchorCtr="0" compatLnSpc="1">
            <a:prstTxWarp prst="textNoShape">
              <a:avLst/>
            </a:prstTxWarp>
          </a:bodyPr>
          <a:lstStyle/>
          <a:p>
            <a:pPr algn="r"/>
            <a:r>
              <a:rPr lang="en-US" sz="2800" b="1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88%</a:t>
            </a:r>
            <a:endParaRPr lang="en-US" sz="2800" b="1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9" name="Freeform 7"/>
          <p:cNvSpPr>
            <a:spLocks/>
          </p:cNvSpPr>
          <p:nvPr/>
        </p:nvSpPr>
        <p:spPr bwMode="auto">
          <a:xfrm>
            <a:off x="3544889" y="3052762"/>
            <a:ext cx="2627313" cy="701675"/>
          </a:xfrm>
          <a:custGeom>
            <a:avLst/>
            <a:gdLst>
              <a:gd name="T0" fmla="*/ 1508 w 1655"/>
              <a:gd name="T1" fmla="*/ 0 h 442"/>
              <a:gd name="T2" fmla="*/ 1655 w 1655"/>
              <a:gd name="T3" fmla="*/ 220 h 442"/>
              <a:gd name="T4" fmla="*/ 1508 w 1655"/>
              <a:gd name="T5" fmla="*/ 442 h 442"/>
              <a:gd name="T6" fmla="*/ 755 w 1655"/>
              <a:gd name="T7" fmla="*/ 442 h 442"/>
              <a:gd name="T8" fmla="*/ 0 w 1655"/>
              <a:gd name="T9" fmla="*/ 442 h 442"/>
              <a:gd name="T10" fmla="*/ 0 w 1655"/>
              <a:gd name="T11" fmla="*/ 220 h 442"/>
              <a:gd name="T12" fmla="*/ 0 w 1655"/>
              <a:gd name="T13" fmla="*/ 0 h 442"/>
              <a:gd name="T14" fmla="*/ 755 w 1655"/>
              <a:gd name="T15" fmla="*/ 0 h 442"/>
              <a:gd name="T16" fmla="*/ 1508 w 1655"/>
              <a:gd name="T17" fmla="*/ 0 h 4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55" h="442">
                <a:moveTo>
                  <a:pt x="1508" y="0"/>
                </a:moveTo>
                <a:lnTo>
                  <a:pt x="1655" y="220"/>
                </a:lnTo>
                <a:lnTo>
                  <a:pt x="1508" y="442"/>
                </a:lnTo>
                <a:lnTo>
                  <a:pt x="755" y="442"/>
                </a:lnTo>
                <a:lnTo>
                  <a:pt x="0" y="442"/>
                </a:lnTo>
                <a:lnTo>
                  <a:pt x="0" y="220"/>
                </a:lnTo>
                <a:lnTo>
                  <a:pt x="0" y="0"/>
                </a:lnTo>
                <a:lnTo>
                  <a:pt x="755" y="0"/>
                </a:lnTo>
                <a:lnTo>
                  <a:pt x="1508" y="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0" rIns="274320" bIns="45720" numCol="1" anchor="ctr" anchorCtr="0" compatLnSpc="1">
            <a:prstTxWarp prst="textNoShape">
              <a:avLst/>
            </a:prstTxWarp>
          </a:bodyPr>
          <a:lstStyle/>
          <a:p>
            <a:pPr algn="r"/>
            <a:r>
              <a:rPr lang="en-US" sz="2800" b="1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60%</a:t>
            </a:r>
            <a:endParaRPr lang="en-US" sz="2800" b="1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0" name="Freeform 8"/>
          <p:cNvSpPr>
            <a:spLocks/>
          </p:cNvSpPr>
          <p:nvPr/>
        </p:nvSpPr>
        <p:spPr bwMode="auto">
          <a:xfrm>
            <a:off x="3544889" y="2352675"/>
            <a:ext cx="3609975" cy="700088"/>
          </a:xfrm>
          <a:custGeom>
            <a:avLst/>
            <a:gdLst>
              <a:gd name="T0" fmla="*/ 2129 w 2274"/>
              <a:gd name="T1" fmla="*/ 0 h 441"/>
              <a:gd name="T2" fmla="*/ 2274 w 2274"/>
              <a:gd name="T3" fmla="*/ 219 h 441"/>
              <a:gd name="T4" fmla="*/ 2129 w 2274"/>
              <a:gd name="T5" fmla="*/ 441 h 441"/>
              <a:gd name="T6" fmla="*/ 1066 w 2274"/>
              <a:gd name="T7" fmla="*/ 441 h 441"/>
              <a:gd name="T8" fmla="*/ 0 w 2274"/>
              <a:gd name="T9" fmla="*/ 441 h 441"/>
              <a:gd name="T10" fmla="*/ 0 w 2274"/>
              <a:gd name="T11" fmla="*/ 219 h 441"/>
              <a:gd name="T12" fmla="*/ 0 w 2274"/>
              <a:gd name="T13" fmla="*/ 0 h 441"/>
              <a:gd name="T14" fmla="*/ 1066 w 2274"/>
              <a:gd name="T15" fmla="*/ 0 h 441"/>
              <a:gd name="T16" fmla="*/ 2129 w 2274"/>
              <a:gd name="T17" fmla="*/ 0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74" h="441">
                <a:moveTo>
                  <a:pt x="2129" y="0"/>
                </a:moveTo>
                <a:lnTo>
                  <a:pt x="2274" y="219"/>
                </a:lnTo>
                <a:lnTo>
                  <a:pt x="2129" y="441"/>
                </a:lnTo>
                <a:lnTo>
                  <a:pt x="1066" y="441"/>
                </a:lnTo>
                <a:lnTo>
                  <a:pt x="0" y="441"/>
                </a:lnTo>
                <a:lnTo>
                  <a:pt x="0" y="219"/>
                </a:lnTo>
                <a:lnTo>
                  <a:pt x="0" y="0"/>
                </a:lnTo>
                <a:lnTo>
                  <a:pt x="1066" y="0"/>
                </a:lnTo>
                <a:lnTo>
                  <a:pt x="2129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0" rIns="274320" bIns="45720" numCol="1" anchor="ctr" anchorCtr="0" compatLnSpc="1">
            <a:prstTxWarp prst="textNoShape">
              <a:avLst/>
            </a:prstTxWarp>
          </a:bodyPr>
          <a:lstStyle/>
          <a:p>
            <a:pPr algn="r"/>
            <a:r>
              <a:rPr lang="en-US" sz="2800" b="1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90%</a:t>
            </a:r>
            <a:endParaRPr lang="en-US" sz="2800" b="1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0" y="-4763"/>
            <a:ext cx="3544889" cy="686276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11" name="Freeform 9"/>
          <p:cNvSpPr>
            <a:spLocks/>
          </p:cNvSpPr>
          <p:nvPr/>
        </p:nvSpPr>
        <p:spPr bwMode="auto">
          <a:xfrm>
            <a:off x="2868628" y="0"/>
            <a:ext cx="687388" cy="5160963"/>
          </a:xfrm>
          <a:custGeom>
            <a:avLst/>
            <a:gdLst>
              <a:gd name="T0" fmla="*/ 433 w 433"/>
              <a:gd name="T1" fmla="*/ 3812 h 3812"/>
              <a:gd name="T2" fmla="*/ 430 w 433"/>
              <a:gd name="T3" fmla="*/ 1344 h 3812"/>
              <a:gd name="T4" fmla="*/ 424 w 433"/>
              <a:gd name="T5" fmla="*/ 0 h 3812"/>
              <a:gd name="T6" fmla="*/ 238 w 433"/>
              <a:gd name="T7" fmla="*/ 0 h 3812"/>
              <a:gd name="T8" fmla="*/ 0 w 433"/>
              <a:gd name="T9" fmla="*/ 0 h 3812"/>
              <a:gd name="T10" fmla="*/ 0 w 433"/>
              <a:gd name="T11" fmla="*/ 1344 h 3812"/>
              <a:gd name="T12" fmla="*/ 0 w 433"/>
              <a:gd name="T13" fmla="*/ 3379 h 3812"/>
              <a:gd name="T14" fmla="*/ 433 w 433"/>
              <a:gd name="T15" fmla="*/ 3812 h 38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3" h="3812">
                <a:moveTo>
                  <a:pt x="433" y="3812"/>
                </a:moveTo>
                <a:lnTo>
                  <a:pt x="430" y="1344"/>
                </a:lnTo>
                <a:lnTo>
                  <a:pt x="424" y="0"/>
                </a:lnTo>
                <a:lnTo>
                  <a:pt x="238" y="0"/>
                </a:lnTo>
                <a:lnTo>
                  <a:pt x="0" y="0"/>
                </a:lnTo>
                <a:lnTo>
                  <a:pt x="0" y="1344"/>
                </a:lnTo>
                <a:lnTo>
                  <a:pt x="0" y="3379"/>
                </a:lnTo>
                <a:lnTo>
                  <a:pt x="433" y="381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13" name="Freeform 11"/>
          <p:cNvSpPr>
            <a:spLocks/>
          </p:cNvSpPr>
          <p:nvPr/>
        </p:nvSpPr>
        <p:spPr bwMode="auto">
          <a:xfrm>
            <a:off x="2190309" y="-4763"/>
            <a:ext cx="684213" cy="4575175"/>
          </a:xfrm>
          <a:custGeom>
            <a:avLst/>
            <a:gdLst>
              <a:gd name="T0" fmla="*/ 431 w 431"/>
              <a:gd name="T1" fmla="*/ 3379 h 3379"/>
              <a:gd name="T2" fmla="*/ 431 w 431"/>
              <a:gd name="T3" fmla="*/ 1505 h 3379"/>
              <a:gd name="T4" fmla="*/ 431 w 431"/>
              <a:gd name="T5" fmla="*/ 0 h 3379"/>
              <a:gd name="T6" fmla="*/ 167 w 431"/>
              <a:gd name="T7" fmla="*/ 0 h 3379"/>
              <a:gd name="T8" fmla="*/ 0 w 431"/>
              <a:gd name="T9" fmla="*/ 0 h 3379"/>
              <a:gd name="T10" fmla="*/ 3 w 431"/>
              <a:gd name="T11" fmla="*/ 1505 h 3379"/>
              <a:gd name="T12" fmla="*/ 0 w 431"/>
              <a:gd name="T13" fmla="*/ 2951 h 3379"/>
              <a:gd name="T14" fmla="*/ 431 w 431"/>
              <a:gd name="T15" fmla="*/ 3379 h 33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1" h="3379">
                <a:moveTo>
                  <a:pt x="431" y="3379"/>
                </a:moveTo>
                <a:lnTo>
                  <a:pt x="431" y="1505"/>
                </a:lnTo>
                <a:lnTo>
                  <a:pt x="431" y="0"/>
                </a:lnTo>
                <a:lnTo>
                  <a:pt x="167" y="0"/>
                </a:lnTo>
                <a:lnTo>
                  <a:pt x="0" y="0"/>
                </a:lnTo>
                <a:lnTo>
                  <a:pt x="3" y="1505"/>
                </a:lnTo>
                <a:lnTo>
                  <a:pt x="0" y="2951"/>
                </a:lnTo>
                <a:lnTo>
                  <a:pt x="431" y="337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15" name="Freeform 13"/>
          <p:cNvSpPr>
            <a:spLocks/>
          </p:cNvSpPr>
          <p:nvPr/>
        </p:nvSpPr>
        <p:spPr bwMode="auto">
          <a:xfrm>
            <a:off x="1502922" y="-4763"/>
            <a:ext cx="692150" cy="3995738"/>
          </a:xfrm>
          <a:custGeom>
            <a:avLst/>
            <a:gdLst>
              <a:gd name="T0" fmla="*/ 6 w 436"/>
              <a:gd name="T1" fmla="*/ 2524 h 2951"/>
              <a:gd name="T2" fmla="*/ 6 w 436"/>
              <a:gd name="T3" fmla="*/ 1230 h 2951"/>
              <a:gd name="T4" fmla="*/ 0 w 436"/>
              <a:gd name="T5" fmla="*/ 0 h 2951"/>
              <a:gd name="T6" fmla="*/ 178 w 436"/>
              <a:gd name="T7" fmla="*/ 0 h 2951"/>
              <a:gd name="T8" fmla="*/ 433 w 436"/>
              <a:gd name="T9" fmla="*/ 0 h 2951"/>
              <a:gd name="T10" fmla="*/ 436 w 436"/>
              <a:gd name="T11" fmla="*/ 1230 h 2951"/>
              <a:gd name="T12" fmla="*/ 433 w 436"/>
              <a:gd name="T13" fmla="*/ 2951 h 2951"/>
              <a:gd name="T14" fmla="*/ 6 w 436"/>
              <a:gd name="T15" fmla="*/ 2524 h 29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6" h="2951">
                <a:moveTo>
                  <a:pt x="6" y="2524"/>
                </a:moveTo>
                <a:lnTo>
                  <a:pt x="6" y="1230"/>
                </a:lnTo>
                <a:lnTo>
                  <a:pt x="0" y="0"/>
                </a:lnTo>
                <a:lnTo>
                  <a:pt x="178" y="0"/>
                </a:lnTo>
                <a:lnTo>
                  <a:pt x="433" y="0"/>
                </a:lnTo>
                <a:lnTo>
                  <a:pt x="436" y="1230"/>
                </a:lnTo>
                <a:lnTo>
                  <a:pt x="433" y="2951"/>
                </a:lnTo>
                <a:lnTo>
                  <a:pt x="6" y="252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17" name="Freeform 15"/>
          <p:cNvSpPr>
            <a:spLocks/>
          </p:cNvSpPr>
          <p:nvPr/>
        </p:nvSpPr>
        <p:spPr bwMode="auto">
          <a:xfrm>
            <a:off x="840934" y="-4763"/>
            <a:ext cx="679450" cy="3417888"/>
          </a:xfrm>
          <a:custGeom>
            <a:avLst/>
            <a:gdLst>
              <a:gd name="T0" fmla="*/ 0 w 428"/>
              <a:gd name="T1" fmla="*/ 2096 h 2524"/>
              <a:gd name="T2" fmla="*/ 0 w 428"/>
              <a:gd name="T3" fmla="*/ 1505 h 2524"/>
              <a:gd name="T4" fmla="*/ 0 w 428"/>
              <a:gd name="T5" fmla="*/ 0 h 2524"/>
              <a:gd name="T6" fmla="*/ 181 w 428"/>
              <a:gd name="T7" fmla="*/ 0 h 2524"/>
              <a:gd name="T8" fmla="*/ 422 w 428"/>
              <a:gd name="T9" fmla="*/ 0 h 2524"/>
              <a:gd name="T10" fmla="*/ 428 w 428"/>
              <a:gd name="T11" fmla="*/ 1505 h 2524"/>
              <a:gd name="T12" fmla="*/ 428 w 428"/>
              <a:gd name="T13" fmla="*/ 2524 h 2524"/>
              <a:gd name="T14" fmla="*/ 0 w 428"/>
              <a:gd name="T15" fmla="*/ 2096 h 25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28" h="2524">
                <a:moveTo>
                  <a:pt x="0" y="2096"/>
                </a:moveTo>
                <a:lnTo>
                  <a:pt x="0" y="1505"/>
                </a:lnTo>
                <a:lnTo>
                  <a:pt x="0" y="0"/>
                </a:lnTo>
                <a:lnTo>
                  <a:pt x="181" y="0"/>
                </a:lnTo>
                <a:lnTo>
                  <a:pt x="422" y="0"/>
                </a:lnTo>
                <a:lnTo>
                  <a:pt x="428" y="1505"/>
                </a:lnTo>
                <a:lnTo>
                  <a:pt x="428" y="2524"/>
                </a:lnTo>
                <a:lnTo>
                  <a:pt x="0" y="209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39442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decel="10000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decel="10000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decel="100000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/>
      <p:bldP spid="22" grpId="0"/>
      <p:bldP spid="23" grpId="0"/>
      <p:bldP spid="7" grpId="0" animBg="1"/>
      <p:bldP spid="8" grpId="0" animBg="1"/>
      <p:bldP spid="9" grpId="0" animBg="1"/>
      <p:bldP spid="10" grpId="0" animBg="1"/>
      <p:bldP spid="11" grpId="0" animBg="1"/>
      <p:bldP spid="13" grpId="0" animBg="1"/>
      <p:bldP spid="15" grpId="0" animBg="1"/>
      <p:bldP spid="17" grpId="0" animBg="1"/>
    </p:bld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" name="Group 46"/>
          <p:cNvGrpSpPr/>
          <p:nvPr/>
        </p:nvGrpSpPr>
        <p:grpSpPr>
          <a:xfrm>
            <a:off x="-992615" y="210413"/>
            <a:ext cx="5037996" cy="3146153"/>
            <a:chOff x="-992615" y="210413"/>
            <a:chExt cx="5037996" cy="3146153"/>
          </a:xfrm>
        </p:grpSpPr>
        <p:sp>
          <p:nvSpPr>
            <p:cNvPr id="59" name="Freeform 8"/>
            <p:cNvSpPr>
              <a:spLocks/>
            </p:cNvSpPr>
            <p:nvPr/>
          </p:nvSpPr>
          <p:spPr bwMode="auto">
            <a:xfrm rot="2700000">
              <a:off x="3105313" y="2485406"/>
              <a:ext cx="786389" cy="784117"/>
            </a:xfrm>
            <a:custGeom>
              <a:avLst/>
              <a:gdLst>
                <a:gd name="T0" fmla="*/ 83 w 346"/>
                <a:gd name="T1" fmla="*/ 345 h 345"/>
                <a:gd name="T2" fmla="*/ 0 w 346"/>
                <a:gd name="T3" fmla="*/ 262 h 345"/>
                <a:gd name="T4" fmla="*/ 263 w 346"/>
                <a:gd name="T5" fmla="*/ 0 h 345"/>
                <a:gd name="T6" fmla="*/ 346 w 346"/>
                <a:gd name="T7" fmla="*/ 82 h 345"/>
                <a:gd name="T8" fmla="*/ 83 w 346"/>
                <a:gd name="T9" fmla="*/ 345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6" h="345">
                  <a:moveTo>
                    <a:pt x="83" y="345"/>
                  </a:moveTo>
                  <a:lnTo>
                    <a:pt x="0" y="262"/>
                  </a:lnTo>
                  <a:lnTo>
                    <a:pt x="263" y="0"/>
                  </a:lnTo>
                  <a:lnTo>
                    <a:pt x="346" y="82"/>
                  </a:lnTo>
                  <a:lnTo>
                    <a:pt x="83" y="34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1" name="Freeform 12"/>
            <p:cNvSpPr>
              <a:spLocks/>
            </p:cNvSpPr>
            <p:nvPr/>
          </p:nvSpPr>
          <p:spPr bwMode="auto">
            <a:xfrm rot="2700000">
              <a:off x="1875239" y="1855575"/>
              <a:ext cx="1679601" cy="656840"/>
            </a:xfrm>
            <a:custGeom>
              <a:avLst/>
              <a:gdLst>
                <a:gd name="T0" fmla="*/ 254 w 739"/>
                <a:gd name="T1" fmla="*/ 254 h 289"/>
                <a:gd name="T2" fmla="*/ 739 w 739"/>
                <a:gd name="T3" fmla="*/ 289 h 289"/>
                <a:gd name="T4" fmla="*/ 656 w 739"/>
                <a:gd name="T5" fmla="*/ 206 h 289"/>
                <a:gd name="T6" fmla="*/ 0 w 739"/>
                <a:gd name="T7" fmla="*/ 0 h 289"/>
                <a:gd name="T8" fmla="*/ 254 w 739"/>
                <a:gd name="T9" fmla="*/ 254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9" h="289">
                  <a:moveTo>
                    <a:pt x="254" y="254"/>
                  </a:moveTo>
                  <a:lnTo>
                    <a:pt x="739" y="289"/>
                  </a:lnTo>
                  <a:lnTo>
                    <a:pt x="656" y="206"/>
                  </a:lnTo>
                  <a:lnTo>
                    <a:pt x="0" y="0"/>
                  </a:lnTo>
                  <a:lnTo>
                    <a:pt x="254" y="25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3" name="Freeform 15"/>
            <p:cNvSpPr>
              <a:spLocks/>
            </p:cNvSpPr>
            <p:nvPr/>
          </p:nvSpPr>
          <p:spPr bwMode="auto">
            <a:xfrm rot="2700000">
              <a:off x="3780600" y="2745641"/>
              <a:ext cx="265918" cy="263645"/>
            </a:xfrm>
            <a:custGeom>
              <a:avLst/>
              <a:gdLst>
                <a:gd name="T0" fmla="*/ 0 w 117"/>
                <a:gd name="T1" fmla="*/ 0 h 116"/>
                <a:gd name="T2" fmla="*/ 117 w 117"/>
                <a:gd name="T3" fmla="*/ 0 h 116"/>
                <a:gd name="T4" fmla="*/ 117 w 117"/>
                <a:gd name="T5" fmla="*/ 116 h 116"/>
                <a:gd name="T6" fmla="*/ 0 w 117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7" h="116">
                  <a:moveTo>
                    <a:pt x="0" y="0"/>
                  </a:moveTo>
                  <a:lnTo>
                    <a:pt x="117" y="0"/>
                  </a:lnTo>
                  <a:lnTo>
                    <a:pt x="117" y="1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6" name="Freeform 18"/>
            <p:cNvSpPr>
              <a:spLocks noEditPoints="1"/>
            </p:cNvSpPr>
            <p:nvPr/>
          </p:nvSpPr>
          <p:spPr bwMode="auto">
            <a:xfrm rot="2700000">
              <a:off x="2191742" y="2151982"/>
              <a:ext cx="1795513" cy="613656"/>
            </a:xfrm>
            <a:custGeom>
              <a:avLst/>
              <a:gdLst>
                <a:gd name="T0" fmla="*/ 30 w 790"/>
                <a:gd name="T1" fmla="*/ 180 h 270"/>
                <a:gd name="T2" fmla="*/ 0 w 790"/>
                <a:gd name="T3" fmla="*/ 149 h 270"/>
                <a:gd name="T4" fmla="*/ 90 w 790"/>
                <a:gd name="T5" fmla="*/ 170 h 270"/>
                <a:gd name="T6" fmla="*/ 118 w 790"/>
                <a:gd name="T7" fmla="*/ 196 h 270"/>
                <a:gd name="T8" fmla="*/ 30 w 790"/>
                <a:gd name="T9" fmla="*/ 180 h 270"/>
                <a:gd name="T10" fmla="*/ 225 w 790"/>
                <a:gd name="T11" fmla="*/ 218 h 270"/>
                <a:gd name="T12" fmla="*/ 203 w 790"/>
                <a:gd name="T13" fmla="*/ 194 h 270"/>
                <a:gd name="T14" fmla="*/ 293 w 790"/>
                <a:gd name="T15" fmla="*/ 215 h 270"/>
                <a:gd name="T16" fmla="*/ 312 w 790"/>
                <a:gd name="T17" fmla="*/ 234 h 270"/>
                <a:gd name="T18" fmla="*/ 225 w 790"/>
                <a:gd name="T19" fmla="*/ 218 h 270"/>
                <a:gd name="T20" fmla="*/ 421 w 790"/>
                <a:gd name="T21" fmla="*/ 253 h 270"/>
                <a:gd name="T22" fmla="*/ 407 w 790"/>
                <a:gd name="T23" fmla="*/ 239 h 270"/>
                <a:gd name="T24" fmla="*/ 497 w 790"/>
                <a:gd name="T25" fmla="*/ 258 h 270"/>
                <a:gd name="T26" fmla="*/ 506 w 790"/>
                <a:gd name="T27" fmla="*/ 270 h 270"/>
                <a:gd name="T28" fmla="*/ 421 w 790"/>
                <a:gd name="T29" fmla="*/ 253 h 270"/>
                <a:gd name="T30" fmla="*/ 582 w 790"/>
                <a:gd name="T31" fmla="*/ 218 h 270"/>
                <a:gd name="T32" fmla="*/ 573 w 790"/>
                <a:gd name="T33" fmla="*/ 206 h 270"/>
                <a:gd name="T34" fmla="*/ 637 w 790"/>
                <a:gd name="T35" fmla="*/ 144 h 270"/>
                <a:gd name="T36" fmla="*/ 646 w 790"/>
                <a:gd name="T37" fmla="*/ 154 h 270"/>
                <a:gd name="T38" fmla="*/ 582 w 790"/>
                <a:gd name="T39" fmla="*/ 218 h 270"/>
                <a:gd name="T40" fmla="*/ 726 w 790"/>
                <a:gd name="T41" fmla="*/ 73 h 270"/>
                <a:gd name="T42" fmla="*/ 715 w 790"/>
                <a:gd name="T43" fmla="*/ 64 h 270"/>
                <a:gd name="T44" fmla="*/ 779 w 790"/>
                <a:gd name="T45" fmla="*/ 0 h 270"/>
                <a:gd name="T46" fmla="*/ 790 w 790"/>
                <a:gd name="T47" fmla="*/ 12 h 270"/>
                <a:gd name="T48" fmla="*/ 726 w 790"/>
                <a:gd name="T49" fmla="*/ 73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90" h="270">
                  <a:moveTo>
                    <a:pt x="30" y="180"/>
                  </a:moveTo>
                  <a:lnTo>
                    <a:pt x="0" y="149"/>
                  </a:lnTo>
                  <a:lnTo>
                    <a:pt x="90" y="170"/>
                  </a:lnTo>
                  <a:lnTo>
                    <a:pt x="118" y="196"/>
                  </a:lnTo>
                  <a:lnTo>
                    <a:pt x="30" y="180"/>
                  </a:lnTo>
                  <a:close/>
                  <a:moveTo>
                    <a:pt x="225" y="218"/>
                  </a:moveTo>
                  <a:lnTo>
                    <a:pt x="203" y="194"/>
                  </a:lnTo>
                  <a:lnTo>
                    <a:pt x="293" y="215"/>
                  </a:lnTo>
                  <a:lnTo>
                    <a:pt x="312" y="234"/>
                  </a:lnTo>
                  <a:lnTo>
                    <a:pt x="225" y="218"/>
                  </a:lnTo>
                  <a:close/>
                  <a:moveTo>
                    <a:pt x="421" y="253"/>
                  </a:moveTo>
                  <a:lnTo>
                    <a:pt x="407" y="239"/>
                  </a:lnTo>
                  <a:lnTo>
                    <a:pt x="497" y="258"/>
                  </a:lnTo>
                  <a:lnTo>
                    <a:pt x="506" y="270"/>
                  </a:lnTo>
                  <a:lnTo>
                    <a:pt x="421" y="253"/>
                  </a:lnTo>
                  <a:close/>
                  <a:moveTo>
                    <a:pt x="582" y="218"/>
                  </a:moveTo>
                  <a:lnTo>
                    <a:pt x="573" y="206"/>
                  </a:lnTo>
                  <a:lnTo>
                    <a:pt x="637" y="144"/>
                  </a:lnTo>
                  <a:lnTo>
                    <a:pt x="646" y="154"/>
                  </a:lnTo>
                  <a:lnTo>
                    <a:pt x="582" y="218"/>
                  </a:lnTo>
                  <a:close/>
                  <a:moveTo>
                    <a:pt x="726" y="73"/>
                  </a:moveTo>
                  <a:lnTo>
                    <a:pt x="715" y="64"/>
                  </a:lnTo>
                  <a:lnTo>
                    <a:pt x="779" y="0"/>
                  </a:lnTo>
                  <a:lnTo>
                    <a:pt x="790" y="12"/>
                  </a:lnTo>
                  <a:lnTo>
                    <a:pt x="726" y="7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78" name="Freeform 39"/>
            <p:cNvSpPr>
              <a:spLocks/>
            </p:cNvSpPr>
            <p:nvPr/>
          </p:nvSpPr>
          <p:spPr bwMode="auto">
            <a:xfrm rot="2700000">
              <a:off x="-992615" y="210413"/>
              <a:ext cx="3111466" cy="3111466"/>
            </a:xfrm>
            <a:custGeom>
              <a:avLst/>
              <a:gdLst>
                <a:gd name="T0" fmla="*/ 253 w 1369"/>
                <a:gd name="T1" fmla="*/ 1369 h 1369"/>
                <a:gd name="T2" fmla="*/ 0 w 1369"/>
                <a:gd name="T3" fmla="*/ 1115 h 1369"/>
                <a:gd name="T4" fmla="*/ 1115 w 1369"/>
                <a:gd name="T5" fmla="*/ 0 h 1369"/>
                <a:gd name="T6" fmla="*/ 1369 w 1369"/>
                <a:gd name="T7" fmla="*/ 254 h 1369"/>
                <a:gd name="T8" fmla="*/ 253 w 1369"/>
                <a:gd name="T9" fmla="*/ 1369 h 1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9" h="1369">
                  <a:moveTo>
                    <a:pt x="253" y="1369"/>
                  </a:moveTo>
                  <a:lnTo>
                    <a:pt x="0" y="1115"/>
                  </a:lnTo>
                  <a:lnTo>
                    <a:pt x="1115" y="0"/>
                  </a:lnTo>
                  <a:lnTo>
                    <a:pt x="1369" y="254"/>
                  </a:lnTo>
                  <a:lnTo>
                    <a:pt x="253" y="136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48" name="Group 47"/>
          <p:cNvGrpSpPr/>
          <p:nvPr/>
        </p:nvGrpSpPr>
        <p:grpSpPr>
          <a:xfrm>
            <a:off x="-891477" y="1213143"/>
            <a:ext cx="5668291" cy="2909186"/>
            <a:chOff x="-891477" y="1213143"/>
            <a:chExt cx="5668291" cy="2909186"/>
          </a:xfrm>
        </p:grpSpPr>
        <p:sp>
          <p:nvSpPr>
            <p:cNvPr id="58" name="Freeform 6"/>
            <p:cNvSpPr>
              <a:spLocks/>
            </p:cNvSpPr>
            <p:nvPr/>
          </p:nvSpPr>
          <p:spPr bwMode="auto">
            <a:xfrm rot="2700000">
              <a:off x="3212968" y="2630495"/>
              <a:ext cx="1302316" cy="1302316"/>
            </a:xfrm>
            <a:custGeom>
              <a:avLst/>
              <a:gdLst>
                <a:gd name="T0" fmla="*/ 83 w 573"/>
                <a:gd name="T1" fmla="*/ 573 h 573"/>
                <a:gd name="T2" fmla="*/ 0 w 573"/>
                <a:gd name="T3" fmla="*/ 490 h 573"/>
                <a:gd name="T4" fmla="*/ 490 w 573"/>
                <a:gd name="T5" fmla="*/ 0 h 573"/>
                <a:gd name="T6" fmla="*/ 573 w 573"/>
                <a:gd name="T7" fmla="*/ 83 h 573"/>
                <a:gd name="T8" fmla="*/ 83 w 573"/>
                <a:gd name="T9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3" h="573">
                  <a:moveTo>
                    <a:pt x="83" y="573"/>
                  </a:moveTo>
                  <a:lnTo>
                    <a:pt x="0" y="490"/>
                  </a:lnTo>
                  <a:lnTo>
                    <a:pt x="490" y="0"/>
                  </a:lnTo>
                  <a:lnTo>
                    <a:pt x="573" y="83"/>
                  </a:lnTo>
                  <a:lnTo>
                    <a:pt x="83" y="57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0" name="Freeform 10"/>
            <p:cNvSpPr>
              <a:spLocks/>
            </p:cNvSpPr>
            <p:nvPr/>
          </p:nvSpPr>
          <p:spPr bwMode="auto">
            <a:xfrm rot="2700000">
              <a:off x="2041117" y="2781563"/>
              <a:ext cx="1227313" cy="375013"/>
            </a:xfrm>
            <a:custGeom>
              <a:avLst/>
              <a:gdLst>
                <a:gd name="T0" fmla="*/ 165 w 540"/>
                <a:gd name="T1" fmla="*/ 165 h 165"/>
                <a:gd name="T2" fmla="*/ 540 w 540"/>
                <a:gd name="T3" fmla="*/ 90 h 165"/>
                <a:gd name="T4" fmla="*/ 457 w 540"/>
                <a:gd name="T5" fmla="*/ 7 h 165"/>
                <a:gd name="T6" fmla="*/ 0 w 540"/>
                <a:gd name="T7" fmla="*/ 0 h 165"/>
                <a:gd name="T8" fmla="*/ 165 w 540"/>
                <a:gd name="T9" fmla="*/ 16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65">
                  <a:moveTo>
                    <a:pt x="165" y="165"/>
                  </a:moveTo>
                  <a:lnTo>
                    <a:pt x="540" y="90"/>
                  </a:lnTo>
                  <a:lnTo>
                    <a:pt x="457" y="7"/>
                  </a:lnTo>
                  <a:lnTo>
                    <a:pt x="0" y="0"/>
                  </a:lnTo>
                  <a:lnTo>
                    <a:pt x="165" y="16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4" name="Freeform 16"/>
            <p:cNvSpPr>
              <a:spLocks/>
            </p:cNvSpPr>
            <p:nvPr/>
          </p:nvSpPr>
          <p:spPr bwMode="auto">
            <a:xfrm rot="2700000">
              <a:off x="4509759" y="3147225"/>
              <a:ext cx="263645" cy="270464"/>
            </a:xfrm>
            <a:custGeom>
              <a:avLst/>
              <a:gdLst>
                <a:gd name="T0" fmla="*/ 0 w 116"/>
                <a:gd name="T1" fmla="*/ 0 h 119"/>
                <a:gd name="T2" fmla="*/ 116 w 116"/>
                <a:gd name="T3" fmla="*/ 0 h 119"/>
                <a:gd name="T4" fmla="*/ 116 w 116"/>
                <a:gd name="T5" fmla="*/ 119 h 119"/>
                <a:gd name="T6" fmla="*/ 0 w 116"/>
                <a:gd name="T7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6" h="119">
                  <a:moveTo>
                    <a:pt x="0" y="0"/>
                  </a:moveTo>
                  <a:lnTo>
                    <a:pt x="116" y="0"/>
                  </a:lnTo>
                  <a:lnTo>
                    <a:pt x="116" y="1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8" name="Freeform 20"/>
            <p:cNvSpPr>
              <a:spLocks noEditPoints="1"/>
            </p:cNvSpPr>
            <p:nvPr/>
          </p:nvSpPr>
          <p:spPr bwMode="auto">
            <a:xfrm rot="2700000">
              <a:off x="2476634" y="2377304"/>
              <a:ext cx="2061432" cy="1220495"/>
            </a:xfrm>
            <a:custGeom>
              <a:avLst/>
              <a:gdLst>
                <a:gd name="T0" fmla="*/ 19 w 907"/>
                <a:gd name="T1" fmla="*/ 537 h 537"/>
                <a:gd name="T2" fmla="*/ 0 w 907"/>
                <a:gd name="T3" fmla="*/ 516 h 537"/>
                <a:gd name="T4" fmla="*/ 90 w 907"/>
                <a:gd name="T5" fmla="*/ 509 h 537"/>
                <a:gd name="T6" fmla="*/ 109 w 907"/>
                <a:gd name="T7" fmla="*/ 527 h 537"/>
                <a:gd name="T8" fmla="*/ 19 w 907"/>
                <a:gd name="T9" fmla="*/ 537 h 537"/>
                <a:gd name="T10" fmla="*/ 221 w 907"/>
                <a:gd name="T11" fmla="*/ 518 h 537"/>
                <a:gd name="T12" fmla="*/ 204 w 907"/>
                <a:gd name="T13" fmla="*/ 501 h 537"/>
                <a:gd name="T14" fmla="*/ 294 w 907"/>
                <a:gd name="T15" fmla="*/ 497 h 537"/>
                <a:gd name="T16" fmla="*/ 308 w 907"/>
                <a:gd name="T17" fmla="*/ 511 h 537"/>
                <a:gd name="T18" fmla="*/ 221 w 907"/>
                <a:gd name="T19" fmla="*/ 518 h 537"/>
                <a:gd name="T20" fmla="*/ 396 w 907"/>
                <a:gd name="T21" fmla="*/ 490 h 537"/>
                <a:gd name="T22" fmla="*/ 405 w 907"/>
                <a:gd name="T23" fmla="*/ 490 h 537"/>
                <a:gd name="T24" fmla="*/ 467 w 907"/>
                <a:gd name="T25" fmla="*/ 428 h 537"/>
                <a:gd name="T26" fmla="*/ 476 w 907"/>
                <a:gd name="T27" fmla="*/ 438 h 537"/>
                <a:gd name="T28" fmla="*/ 417 w 907"/>
                <a:gd name="T29" fmla="*/ 499 h 537"/>
                <a:gd name="T30" fmla="*/ 408 w 907"/>
                <a:gd name="T31" fmla="*/ 501 h 537"/>
                <a:gd name="T32" fmla="*/ 396 w 907"/>
                <a:gd name="T33" fmla="*/ 490 h 537"/>
                <a:gd name="T34" fmla="*/ 557 w 907"/>
                <a:gd name="T35" fmla="*/ 359 h 537"/>
                <a:gd name="T36" fmla="*/ 547 w 907"/>
                <a:gd name="T37" fmla="*/ 348 h 537"/>
                <a:gd name="T38" fmla="*/ 609 w 907"/>
                <a:gd name="T39" fmla="*/ 284 h 537"/>
                <a:gd name="T40" fmla="*/ 621 w 907"/>
                <a:gd name="T41" fmla="*/ 295 h 537"/>
                <a:gd name="T42" fmla="*/ 557 w 907"/>
                <a:gd name="T43" fmla="*/ 359 h 537"/>
                <a:gd name="T44" fmla="*/ 699 w 907"/>
                <a:gd name="T45" fmla="*/ 215 h 537"/>
                <a:gd name="T46" fmla="*/ 689 w 907"/>
                <a:gd name="T47" fmla="*/ 206 h 537"/>
                <a:gd name="T48" fmla="*/ 753 w 907"/>
                <a:gd name="T49" fmla="*/ 142 h 537"/>
                <a:gd name="T50" fmla="*/ 763 w 907"/>
                <a:gd name="T51" fmla="*/ 151 h 537"/>
                <a:gd name="T52" fmla="*/ 699 w 907"/>
                <a:gd name="T53" fmla="*/ 215 h 537"/>
                <a:gd name="T54" fmla="*/ 843 w 907"/>
                <a:gd name="T55" fmla="*/ 73 h 537"/>
                <a:gd name="T56" fmla="*/ 831 w 907"/>
                <a:gd name="T57" fmla="*/ 61 h 537"/>
                <a:gd name="T58" fmla="*/ 895 w 907"/>
                <a:gd name="T59" fmla="*/ 0 h 537"/>
                <a:gd name="T60" fmla="*/ 907 w 907"/>
                <a:gd name="T61" fmla="*/ 9 h 537"/>
                <a:gd name="T62" fmla="*/ 843 w 907"/>
                <a:gd name="T63" fmla="*/ 73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7" h="537">
                  <a:moveTo>
                    <a:pt x="19" y="537"/>
                  </a:moveTo>
                  <a:lnTo>
                    <a:pt x="0" y="516"/>
                  </a:lnTo>
                  <a:lnTo>
                    <a:pt x="90" y="509"/>
                  </a:lnTo>
                  <a:lnTo>
                    <a:pt x="109" y="527"/>
                  </a:lnTo>
                  <a:lnTo>
                    <a:pt x="19" y="537"/>
                  </a:lnTo>
                  <a:close/>
                  <a:moveTo>
                    <a:pt x="221" y="518"/>
                  </a:moveTo>
                  <a:lnTo>
                    <a:pt x="204" y="501"/>
                  </a:lnTo>
                  <a:lnTo>
                    <a:pt x="294" y="497"/>
                  </a:lnTo>
                  <a:lnTo>
                    <a:pt x="308" y="511"/>
                  </a:lnTo>
                  <a:lnTo>
                    <a:pt x="221" y="518"/>
                  </a:lnTo>
                  <a:close/>
                  <a:moveTo>
                    <a:pt x="396" y="490"/>
                  </a:moveTo>
                  <a:lnTo>
                    <a:pt x="405" y="490"/>
                  </a:lnTo>
                  <a:lnTo>
                    <a:pt x="467" y="428"/>
                  </a:lnTo>
                  <a:lnTo>
                    <a:pt x="476" y="438"/>
                  </a:lnTo>
                  <a:lnTo>
                    <a:pt x="417" y="499"/>
                  </a:lnTo>
                  <a:lnTo>
                    <a:pt x="408" y="501"/>
                  </a:lnTo>
                  <a:lnTo>
                    <a:pt x="396" y="490"/>
                  </a:lnTo>
                  <a:close/>
                  <a:moveTo>
                    <a:pt x="557" y="359"/>
                  </a:moveTo>
                  <a:lnTo>
                    <a:pt x="547" y="348"/>
                  </a:lnTo>
                  <a:lnTo>
                    <a:pt x="609" y="284"/>
                  </a:lnTo>
                  <a:lnTo>
                    <a:pt x="621" y="295"/>
                  </a:lnTo>
                  <a:lnTo>
                    <a:pt x="557" y="359"/>
                  </a:lnTo>
                  <a:close/>
                  <a:moveTo>
                    <a:pt x="699" y="215"/>
                  </a:moveTo>
                  <a:lnTo>
                    <a:pt x="689" y="206"/>
                  </a:lnTo>
                  <a:lnTo>
                    <a:pt x="753" y="142"/>
                  </a:lnTo>
                  <a:lnTo>
                    <a:pt x="763" y="151"/>
                  </a:lnTo>
                  <a:lnTo>
                    <a:pt x="699" y="215"/>
                  </a:lnTo>
                  <a:close/>
                  <a:moveTo>
                    <a:pt x="843" y="73"/>
                  </a:moveTo>
                  <a:lnTo>
                    <a:pt x="831" y="61"/>
                  </a:lnTo>
                  <a:lnTo>
                    <a:pt x="895" y="0"/>
                  </a:lnTo>
                  <a:lnTo>
                    <a:pt x="907" y="9"/>
                  </a:lnTo>
                  <a:lnTo>
                    <a:pt x="843" y="7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79" name="Freeform 41"/>
            <p:cNvSpPr>
              <a:spLocks/>
            </p:cNvSpPr>
            <p:nvPr/>
          </p:nvSpPr>
          <p:spPr bwMode="auto">
            <a:xfrm rot="2700000">
              <a:off x="-891477" y="1213143"/>
              <a:ext cx="2909186" cy="2909186"/>
            </a:xfrm>
            <a:custGeom>
              <a:avLst/>
              <a:gdLst>
                <a:gd name="T0" fmla="*/ 165 w 1280"/>
                <a:gd name="T1" fmla="*/ 1280 h 1280"/>
                <a:gd name="T2" fmla="*/ 0 w 1280"/>
                <a:gd name="T3" fmla="*/ 1115 h 1280"/>
                <a:gd name="T4" fmla="*/ 1115 w 1280"/>
                <a:gd name="T5" fmla="*/ 0 h 1280"/>
                <a:gd name="T6" fmla="*/ 1280 w 1280"/>
                <a:gd name="T7" fmla="*/ 165 h 1280"/>
                <a:gd name="T8" fmla="*/ 165 w 1280"/>
                <a:gd name="T9" fmla="*/ 1280 h 1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0" h="1280">
                  <a:moveTo>
                    <a:pt x="165" y="1280"/>
                  </a:moveTo>
                  <a:lnTo>
                    <a:pt x="0" y="1115"/>
                  </a:lnTo>
                  <a:lnTo>
                    <a:pt x="1115" y="0"/>
                  </a:lnTo>
                  <a:lnTo>
                    <a:pt x="1280" y="165"/>
                  </a:lnTo>
                  <a:lnTo>
                    <a:pt x="165" y="128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49" name="Group 48"/>
          <p:cNvGrpSpPr/>
          <p:nvPr/>
        </p:nvGrpSpPr>
        <p:grpSpPr>
          <a:xfrm>
            <a:off x="-1214359" y="1983985"/>
            <a:ext cx="7500861" cy="3406930"/>
            <a:chOff x="-1214359" y="1983985"/>
            <a:chExt cx="7500861" cy="3406930"/>
          </a:xfrm>
        </p:grpSpPr>
        <p:sp>
          <p:nvSpPr>
            <p:cNvPr id="57" name="Freeform 5"/>
            <p:cNvSpPr>
              <a:spLocks/>
            </p:cNvSpPr>
            <p:nvPr/>
          </p:nvSpPr>
          <p:spPr bwMode="auto">
            <a:xfrm rot="2700000">
              <a:off x="3431459" y="2500243"/>
              <a:ext cx="2372805" cy="2372805"/>
            </a:xfrm>
            <a:custGeom>
              <a:avLst/>
              <a:gdLst>
                <a:gd name="T0" fmla="*/ 83 w 1044"/>
                <a:gd name="T1" fmla="*/ 1044 h 1044"/>
                <a:gd name="T2" fmla="*/ 0 w 1044"/>
                <a:gd name="T3" fmla="*/ 962 h 1044"/>
                <a:gd name="T4" fmla="*/ 962 w 1044"/>
                <a:gd name="T5" fmla="*/ 0 h 1044"/>
                <a:gd name="T6" fmla="*/ 1044 w 1044"/>
                <a:gd name="T7" fmla="*/ 83 h 1044"/>
                <a:gd name="T8" fmla="*/ 83 w 1044"/>
                <a:gd name="T9" fmla="*/ 1044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4" h="1044">
                  <a:moveTo>
                    <a:pt x="83" y="1044"/>
                  </a:moveTo>
                  <a:lnTo>
                    <a:pt x="0" y="962"/>
                  </a:lnTo>
                  <a:lnTo>
                    <a:pt x="962" y="0"/>
                  </a:lnTo>
                  <a:lnTo>
                    <a:pt x="1044" y="83"/>
                  </a:lnTo>
                  <a:lnTo>
                    <a:pt x="83" y="104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2" name="Freeform 14"/>
            <p:cNvSpPr>
              <a:spLocks/>
            </p:cNvSpPr>
            <p:nvPr/>
          </p:nvSpPr>
          <p:spPr bwMode="auto">
            <a:xfrm rot="2700000">
              <a:off x="2023559" y="3198797"/>
              <a:ext cx="979578" cy="977305"/>
            </a:xfrm>
            <a:custGeom>
              <a:avLst/>
              <a:gdLst>
                <a:gd name="T0" fmla="*/ 431 w 431"/>
                <a:gd name="T1" fmla="*/ 82 h 430"/>
                <a:gd name="T2" fmla="*/ 431 w 431"/>
                <a:gd name="T3" fmla="*/ 80 h 430"/>
                <a:gd name="T4" fmla="*/ 348 w 431"/>
                <a:gd name="T5" fmla="*/ 0 h 430"/>
                <a:gd name="T6" fmla="*/ 348 w 431"/>
                <a:gd name="T7" fmla="*/ 0 h 430"/>
                <a:gd name="T8" fmla="*/ 0 w 431"/>
                <a:gd name="T9" fmla="*/ 99 h 430"/>
                <a:gd name="T10" fmla="*/ 126 w 431"/>
                <a:gd name="T11" fmla="*/ 222 h 430"/>
                <a:gd name="T12" fmla="*/ 206 w 431"/>
                <a:gd name="T13" fmla="*/ 305 h 430"/>
                <a:gd name="T14" fmla="*/ 332 w 431"/>
                <a:gd name="T15" fmla="*/ 430 h 430"/>
                <a:gd name="T16" fmla="*/ 431 w 431"/>
                <a:gd name="T17" fmla="*/ 82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1" h="430">
                  <a:moveTo>
                    <a:pt x="431" y="82"/>
                  </a:moveTo>
                  <a:lnTo>
                    <a:pt x="431" y="8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0" y="99"/>
                  </a:lnTo>
                  <a:lnTo>
                    <a:pt x="126" y="222"/>
                  </a:lnTo>
                  <a:lnTo>
                    <a:pt x="206" y="305"/>
                  </a:lnTo>
                  <a:lnTo>
                    <a:pt x="332" y="430"/>
                  </a:lnTo>
                  <a:lnTo>
                    <a:pt x="431" y="8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5" name="Freeform 17"/>
            <p:cNvSpPr>
              <a:spLocks/>
            </p:cNvSpPr>
            <p:nvPr/>
          </p:nvSpPr>
          <p:spPr bwMode="auto">
            <a:xfrm rot="2700000">
              <a:off x="6022857" y="3556431"/>
              <a:ext cx="263645" cy="263645"/>
            </a:xfrm>
            <a:custGeom>
              <a:avLst/>
              <a:gdLst>
                <a:gd name="T0" fmla="*/ 0 w 116"/>
                <a:gd name="T1" fmla="*/ 0 h 116"/>
                <a:gd name="T2" fmla="*/ 116 w 116"/>
                <a:gd name="T3" fmla="*/ 0 h 116"/>
                <a:gd name="T4" fmla="*/ 116 w 116"/>
                <a:gd name="T5" fmla="*/ 116 h 116"/>
                <a:gd name="T6" fmla="*/ 0 w 116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6" h="116">
                  <a:moveTo>
                    <a:pt x="0" y="0"/>
                  </a:moveTo>
                  <a:lnTo>
                    <a:pt x="116" y="0"/>
                  </a:lnTo>
                  <a:lnTo>
                    <a:pt x="116" y="1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7" name="Freeform 19"/>
            <p:cNvSpPr>
              <a:spLocks noEditPoints="1"/>
            </p:cNvSpPr>
            <p:nvPr/>
          </p:nvSpPr>
          <p:spPr bwMode="auto">
            <a:xfrm rot="2700000">
              <a:off x="2910181" y="2332526"/>
              <a:ext cx="2711453" cy="2711453"/>
            </a:xfrm>
            <a:custGeom>
              <a:avLst/>
              <a:gdLst>
                <a:gd name="T0" fmla="*/ 42 w 1193"/>
                <a:gd name="T1" fmla="*/ 1193 h 1193"/>
                <a:gd name="T2" fmla="*/ 0 w 1193"/>
                <a:gd name="T3" fmla="*/ 1150 h 1193"/>
                <a:gd name="T4" fmla="*/ 68 w 1193"/>
                <a:gd name="T5" fmla="*/ 1091 h 1193"/>
                <a:gd name="T6" fmla="*/ 101 w 1193"/>
                <a:gd name="T7" fmla="*/ 1124 h 1193"/>
                <a:gd name="T8" fmla="*/ 42 w 1193"/>
                <a:gd name="T9" fmla="*/ 1193 h 1193"/>
                <a:gd name="T10" fmla="*/ 312 w 1193"/>
                <a:gd name="T11" fmla="*/ 890 h 1193"/>
                <a:gd name="T12" fmla="*/ 303 w 1193"/>
                <a:gd name="T13" fmla="*/ 881 h 1193"/>
                <a:gd name="T14" fmla="*/ 367 w 1193"/>
                <a:gd name="T15" fmla="*/ 817 h 1193"/>
                <a:gd name="T16" fmla="*/ 376 w 1193"/>
                <a:gd name="T17" fmla="*/ 826 h 1193"/>
                <a:gd name="T18" fmla="*/ 312 w 1193"/>
                <a:gd name="T19" fmla="*/ 890 h 1193"/>
                <a:gd name="T20" fmla="*/ 457 w 1193"/>
                <a:gd name="T21" fmla="*/ 748 h 1193"/>
                <a:gd name="T22" fmla="*/ 445 w 1193"/>
                <a:gd name="T23" fmla="*/ 736 h 1193"/>
                <a:gd name="T24" fmla="*/ 509 w 1193"/>
                <a:gd name="T25" fmla="*/ 672 h 1193"/>
                <a:gd name="T26" fmla="*/ 518 w 1193"/>
                <a:gd name="T27" fmla="*/ 684 h 1193"/>
                <a:gd name="T28" fmla="*/ 457 w 1193"/>
                <a:gd name="T29" fmla="*/ 748 h 1193"/>
                <a:gd name="T30" fmla="*/ 599 w 1193"/>
                <a:gd name="T31" fmla="*/ 604 h 1193"/>
                <a:gd name="T32" fmla="*/ 589 w 1193"/>
                <a:gd name="T33" fmla="*/ 594 h 1193"/>
                <a:gd name="T34" fmla="*/ 651 w 1193"/>
                <a:gd name="T35" fmla="*/ 530 h 1193"/>
                <a:gd name="T36" fmla="*/ 663 w 1193"/>
                <a:gd name="T37" fmla="*/ 540 h 1193"/>
                <a:gd name="T38" fmla="*/ 599 w 1193"/>
                <a:gd name="T39" fmla="*/ 604 h 1193"/>
                <a:gd name="T40" fmla="*/ 743 w 1193"/>
                <a:gd name="T41" fmla="*/ 462 h 1193"/>
                <a:gd name="T42" fmla="*/ 731 w 1193"/>
                <a:gd name="T43" fmla="*/ 450 h 1193"/>
                <a:gd name="T44" fmla="*/ 795 w 1193"/>
                <a:gd name="T45" fmla="*/ 386 h 1193"/>
                <a:gd name="T46" fmla="*/ 805 w 1193"/>
                <a:gd name="T47" fmla="*/ 398 h 1193"/>
                <a:gd name="T48" fmla="*/ 743 w 1193"/>
                <a:gd name="T49" fmla="*/ 462 h 1193"/>
                <a:gd name="T50" fmla="*/ 885 w 1193"/>
                <a:gd name="T51" fmla="*/ 317 h 1193"/>
                <a:gd name="T52" fmla="*/ 876 w 1193"/>
                <a:gd name="T53" fmla="*/ 308 h 1193"/>
                <a:gd name="T54" fmla="*/ 937 w 1193"/>
                <a:gd name="T55" fmla="*/ 244 h 1193"/>
                <a:gd name="T56" fmla="*/ 949 w 1193"/>
                <a:gd name="T57" fmla="*/ 253 h 1193"/>
                <a:gd name="T58" fmla="*/ 885 w 1193"/>
                <a:gd name="T59" fmla="*/ 317 h 1193"/>
                <a:gd name="T60" fmla="*/ 1027 w 1193"/>
                <a:gd name="T61" fmla="*/ 175 h 1193"/>
                <a:gd name="T62" fmla="*/ 1018 w 1193"/>
                <a:gd name="T63" fmla="*/ 163 h 1193"/>
                <a:gd name="T64" fmla="*/ 1082 w 1193"/>
                <a:gd name="T65" fmla="*/ 99 h 1193"/>
                <a:gd name="T66" fmla="*/ 1091 w 1193"/>
                <a:gd name="T67" fmla="*/ 111 h 1193"/>
                <a:gd name="T68" fmla="*/ 1027 w 1193"/>
                <a:gd name="T69" fmla="*/ 175 h 1193"/>
                <a:gd name="T70" fmla="*/ 1172 w 1193"/>
                <a:gd name="T71" fmla="*/ 31 h 1193"/>
                <a:gd name="T72" fmla="*/ 1160 w 1193"/>
                <a:gd name="T73" fmla="*/ 21 h 1193"/>
                <a:gd name="T74" fmla="*/ 1181 w 1193"/>
                <a:gd name="T75" fmla="*/ 0 h 1193"/>
                <a:gd name="T76" fmla="*/ 1193 w 1193"/>
                <a:gd name="T77" fmla="*/ 12 h 1193"/>
                <a:gd name="T78" fmla="*/ 1172 w 1193"/>
                <a:gd name="T79" fmla="*/ 31 h 1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93" h="1193">
                  <a:moveTo>
                    <a:pt x="42" y="1193"/>
                  </a:moveTo>
                  <a:lnTo>
                    <a:pt x="0" y="1150"/>
                  </a:lnTo>
                  <a:lnTo>
                    <a:pt x="68" y="1091"/>
                  </a:lnTo>
                  <a:lnTo>
                    <a:pt x="101" y="1124"/>
                  </a:lnTo>
                  <a:lnTo>
                    <a:pt x="42" y="1193"/>
                  </a:lnTo>
                  <a:close/>
                  <a:moveTo>
                    <a:pt x="312" y="890"/>
                  </a:moveTo>
                  <a:lnTo>
                    <a:pt x="303" y="881"/>
                  </a:lnTo>
                  <a:lnTo>
                    <a:pt x="367" y="817"/>
                  </a:lnTo>
                  <a:lnTo>
                    <a:pt x="376" y="826"/>
                  </a:lnTo>
                  <a:lnTo>
                    <a:pt x="312" y="890"/>
                  </a:lnTo>
                  <a:close/>
                  <a:moveTo>
                    <a:pt x="457" y="748"/>
                  </a:moveTo>
                  <a:lnTo>
                    <a:pt x="445" y="736"/>
                  </a:lnTo>
                  <a:lnTo>
                    <a:pt x="509" y="672"/>
                  </a:lnTo>
                  <a:lnTo>
                    <a:pt x="518" y="684"/>
                  </a:lnTo>
                  <a:lnTo>
                    <a:pt x="457" y="748"/>
                  </a:lnTo>
                  <a:close/>
                  <a:moveTo>
                    <a:pt x="599" y="604"/>
                  </a:moveTo>
                  <a:lnTo>
                    <a:pt x="589" y="594"/>
                  </a:lnTo>
                  <a:lnTo>
                    <a:pt x="651" y="530"/>
                  </a:lnTo>
                  <a:lnTo>
                    <a:pt x="663" y="540"/>
                  </a:lnTo>
                  <a:lnTo>
                    <a:pt x="599" y="604"/>
                  </a:lnTo>
                  <a:close/>
                  <a:moveTo>
                    <a:pt x="743" y="462"/>
                  </a:moveTo>
                  <a:lnTo>
                    <a:pt x="731" y="450"/>
                  </a:lnTo>
                  <a:lnTo>
                    <a:pt x="795" y="386"/>
                  </a:lnTo>
                  <a:lnTo>
                    <a:pt x="805" y="398"/>
                  </a:lnTo>
                  <a:lnTo>
                    <a:pt x="743" y="462"/>
                  </a:lnTo>
                  <a:close/>
                  <a:moveTo>
                    <a:pt x="885" y="317"/>
                  </a:moveTo>
                  <a:lnTo>
                    <a:pt x="876" y="308"/>
                  </a:lnTo>
                  <a:lnTo>
                    <a:pt x="937" y="244"/>
                  </a:lnTo>
                  <a:lnTo>
                    <a:pt x="949" y="253"/>
                  </a:lnTo>
                  <a:lnTo>
                    <a:pt x="885" y="317"/>
                  </a:lnTo>
                  <a:close/>
                  <a:moveTo>
                    <a:pt x="1027" y="175"/>
                  </a:moveTo>
                  <a:lnTo>
                    <a:pt x="1018" y="163"/>
                  </a:lnTo>
                  <a:lnTo>
                    <a:pt x="1082" y="99"/>
                  </a:lnTo>
                  <a:lnTo>
                    <a:pt x="1091" y="111"/>
                  </a:lnTo>
                  <a:lnTo>
                    <a:pt x="1027" y="175"/>
                  </a:lnTo>
                  <a:close/>
                  <a:moveTo>
                    <a:pt x="1172" y="31"/>
                  </a:moveTo>
                  <a:lnTo>
                    <a:pt x="1160" y="21"/>
                  </a:lnTo>
                  <a:lnTo>
                    <a:pt x="1181" y="0"/>
                  </a:lnTo>
                  <a:lnTo>
                    <a:pt x="1193" y="12"/>
                  </a:lnTo>
                  <a:lnTo>
                    <a:pt x="1172" y="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9" name="Freeform 22"/>
            <p:cNvSpPr>
              <a:spLocks/>
            </p:cNvSpPr>
            <p:nvPr/>
          </p:nvSpPr>
          <p:spPr bwMode="auto">
            <a:xfrm rot="2700000">
              <a:off x="2878387" y="3598810"/>
              <a:ext cx="179552" cy="177279"/>
            </a:xfrm>
            <a:custGeom>
              <a:avLst/>
              <a:gdLst>
                <a:gd name="T0" fmla="*/ 22 w 79"/>
                <a:gd name="T1" fmla="*/ 78 h 78"/>
                <a:gd name="T2" fmla="*/ 0 w 79"/>
                <a:gd name="T3" fmla="*/ 57 h 78"/>
                <a:gd name="T4" fmla="*/ 69 w 79"/>
                <a:gd name="T5" fmla="*/ 0 h 78"/>
                <a:gd name="T6" fmla="*/ 79 w 79"/>
                <a:gd name="T7" fmla="*/ 10 h 78"/>
                <a:gd name="T8" fmla="*/ 22 w 79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78">
                  <a:moveTo>
                    <a:pt x="22" y="78"/>
                  </a:moveTo>
                  <a:lnTo>
                    <a:pt x="0" y="57"/>
                  </a:lnTo>
                  <a:lnTo>
                    <a:pt x="69" y="0"/>
                  </a:lnTo>
                  <a:lnTo>
                    <a:pt x="79" y="10"/>
                  </a:lnTo>
                  <a:lnTo>
                    <a:pt x="22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80" name="Freeform 43"/>
            <p:cNvSpPr>
              <a:spLocks/>
            </p:cNvSpPr>
            <p:nvPr/>
          </p:nvSpPr>
          <p:spPr bwMode="auto">
            <a:xfrm rot="2700000">
              <a:off x="-1215495" y="1985121"/>
              <a:ext cx="3406930" cy="3404657"/>
            </a:xfrm>
            <a:custGeom>
              <a:avLst/>
              <a:gdLst>
                <a:gd name="T0" fmla="*/ 331 w 1499"/>
                <a:gd name="T1" fmla="*/ 1498 h 1498"/>
                <a:gd name="T2" fmla="*/ 0 w 1499"/>
                <a:gd name="T3" fmla="*/ 1167 h 1498"/>
                <a:gd name="T4" fmla="*/ 1167 w 1499"/>
                <a:gd name="T5" fmla="*/ 0 h 1498"/>
                <a:gd name="T6" fmla="*/ 1499 w 1499"/>
                <a:gd name="T7" fmla="*/ 331 h 1498"/>
                <a:gd name="T8" fmla="*/ 331 w 1499"/>
                <a:gd name="T9" fmla="*/ 1498 h 1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99" h="1498">
                  <a:moveTo>
                    <a:pt x="331" y="1498"/>
                  </a:moveTo>
                  <a:lnTo>
                    <a:pt x="0" y="1167"/>
                  </a:lnTo>
                  <a:lnTo>
                    <a:pt x="1167" y="0"/>
                  </a:lnTo>
                  <a:lnTo>
                    <a:pt x="1499" y="331"/>
                  </a:lnTo>
                  <a:lnTo>
                    <a:pt x="331" y="14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50" name="Group 49"/>
          <p:cNvGrpSpPr/>
          <p:nvPr/>
        </p:nvGrpSpPr>
        <p:grpSpPr>
          <a:xfrm>
            <a:off x="-894221" y="3217550"/>
            <a:ext cx="6315488" cy="2945342"/>
            <a:chOff x="-894221" y="3217550"/>
            <a:chExt cx="6315488" cy="2945342"/>
          </a:xfrm>
        </p:grpSpPr>
        <p:sp>
          <p:nvSpPr>
            <p:cNvPr id="70" name="Freeform 25"/>
            <p:cNvSpPr>
              <a:spLocks/>
            </p:cNvSpPr>
            <p:nvPr/>
          </p:nvSpPr>
          <p:spPr bwMode="auto">
            <a:xfrm rot="2700000">
              <a:off x="3306641" y="3217550"/>
              <a:ext cx="1754603" cy="1754603"/>
            </a:xfrm>
            <a:custGeom>
              <a:avLst/>
              <a:gdLst>
                <a:gd name="T0" fmla="*/ 0 w 772"/>
                <a:gd name="T1" fmla="*/ 689 h 772"/>
                <a:gd name="T2" fmla="*/ 81 w 772"/>
                <a:gd name="T3" fmla="*/ 772 h 772"/>
                <a:gd name="T4" fmla="*/ 772 w 772"/>
                <a:gd name="T5" fmla="*/ 83 h 772"/>
                <a:gd name="T6" fmla="*/ 689 w 772"/>
                <a:gd name="T7" fmla="*/ 0 h 772"/>
                <a:gd name="T8" fmla="*/ 0 w 772"/>
                <a:gd name="T9" fmla="*/ 689 h 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2" h="772">
                  <a:moveTo>
                    <a:pt x="0" y="689"/>
                  </a:moveTo>
                  <a:lnTo>
                    <a:pt x="81" y="772"/>
                  </a:lnTo>
                  <a:lnTo>
                    <a:pt x="772" y="83"/>
                  </a:lnTo>
                  <a:lnTo>
                    <a:pt x="689" y="0"/>
                  </a:lnTo>
                  <a:lnTo>
                    <a:pt x="0" y="68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72" name="Freeform 29"/>
            <p:cNvSpPr>
              <a:spLocks/>
            </p:cNvSpPr>
            <p:nvPr/>
          </p:nvSpPr>
          <p:spPr bwMode="auto">
            <a:xfrm rot="2700000">
              <a:off x="2465327" y="3792977"/>
              <a:ext cx="377285" cy="1227313"/>
            </a:xfrm>
            <a:custGeom>
              <a:avLst/>
              <a:gdLst>
                <a:gd name="T0" fmla="*/ 0 w 166"/>
                <a:gd name="T1" fmla="*/ 374 h 540"/>
                <a:gd name="T2" fmla="*/ 76 w 166"/>
                <a:gd name="T3" fmla="*/ 0 h 540"/>
                <a:gd name="T4" fmla="*/ 157 w 166"/>
                <a:gd name="T5" fmla="*/ 83 h 540"/>
                <a:gd name="T6" fmla="*/ 166 w 166"/>
                <a:gd name="T7" fmla="*/ 540 h 540"/>
                <a:gd name="T8" fmla="*/ 0 w 166"/>
                <a:gd name="T9" fmla="*/ 374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6" h="540">
                  <a:moveTo>
                    <a:pt x="0" y="374"/>
                  </a:moveTo>
                  <a:lnTo>
                    <a:pt x="76" y="0"/>
                  </a:lnTo>
                  <a:lnTo>
                    <a:pt x="157" y="83"/>
                  </a:lnTo>
                  <a:lnTo>
                    <a:pt x="166" y="540"/>
                  </a:lnTo>
                  <a:lnTo>
                    <a:pt x="0" y="374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75" name="Freeform 34"/>
            <p:cNvSpPr>
              <a:spLocks/>
            </p:cNvSpPr>
            <p:nvPr/>
          </p:nvSpPr>
          <p:spPr bwMode="auto">
            <a:xfrm rot="2700000">
              <a:off x="5154212" y="3958817"/>
              <a:ext cx="263645" cy="270464"/>
            </a:xfrm>
            <a:custGeom>
              <a:avLst/>
              <a:gdLst>
                <a:gd name="T0" fmla="*/ 116 w 116"/>
                <a:gd name="T1" fmla="*/ 119 h 119"/>
                <a:gd name="T2" fmla="*/ 116 w 116"/>
                <a:gd name="T3" fmla="*/ 0 h 119"/>
                <a:gd name="T4" fmla="*/ 0 w 116"/>
                <a:gd name="T5" fmla="*/ 0 h 119"/>
                <a:gd name="T6" fmla="*/ 116 w 116"/>
                <a:gd name="T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6" h="119">
                  <a:moveTo>
                    <a:pt x="116" y="119"/>
                  </a:moveTo>
                  <a:lnTo>
                    <a:pt x="116" y="0"/>
                  </a:lnTo>
                  <a:lnTo>
                    <a:pt x="0" y="0"/>
                  </a:lnTo>
                  <a:lnTo>
                    <a:pt x="116" y="11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77" name="Freeform 36"/>
            <p:cNvSpPr>
              <a:spLocks noEditPoints="1"/>
            </p:cNvSpPr>
            <p:nvPr/>
          </p:nvSpPr>
          <p:spPr bwMode="auto">
            <a:xfrm rot="2700000">
              <a:off x="2964552" y="3197673"/>
              <a:ext cx="1550051" cy="2384170"/>
            </a:xfrm>
            <a:custGeom>
              <a:avLst/>
              <a:gdLst>
                <a:gd name="T0" fmla="*/ 9 w 682"/>
                <a:gd name="T1" fmla="*/ 940 h 1049"/>
                <a:gd name="T2" fmla="*/ 26 w 682"/>
                <a:gd name="T3" fmla="*/ 959 h 1049"/>
                <a:gd name="T4" fmla="*/ 21 w 682"/>
                <a:gd name="T5" fmla="*/ 1049 h 1049"/>
                <a:gd name="T6" fmla="*/ 0 w 682"/>
                <a:gd name="T7" fmla="*/ 1030 h 1049"/>
                <a:gd name="T8" fmla="*/ 9 w 682"/>
                <a:gd name="T9" fmla="*/ 940 h 1049"/>
                <a:gd name="T10" fmla="*/ 26 w 682"/>
                <a:gd name="T11" fmla="*/ 739 h 1049"/>
                <a:gd name="T12" fmla="*/ 40 w 682"/>
                <a:gd name="T13" fmla="*/ 756 h 1049"/>
                <a:gd name="T14" fmla="*/ 35 w 682"/>
                <a:gd name="T15" fmla="*/ 846 h 1049"/>
                <a:gd name="T16" fmla="*/ 19 w 682"/>
                <a:gd name="T17" fmla="*/ 829 h 1049"/>
                <a:gd name="T18" fmla="*/ 26 w 682"/>
                <a:gd name="T19" fmla="*/ 739 h 1049"/>
                <a:gd name="T20" fmla="*/ 35 w 682"/>
                <a:gd name="T21" fmla="*/ 642 h 1049"/>
                <a:gd name="T22" fmla="*/ 38 w 682"/>
                <a:gd name="T23" fmla="*/ 633 h 1049"/>
                <a:gd name="T24" fmla="*/ 97 w 682"/>
                <a:gd name="T25" fmla="*/ 571 h 1049"/>
                <a:gd name="T26" fmla="*/ 109 w 682"/>
                <a:gd name="T27" fmla="*/ 583 h 1049"/>
                <a:gd name="T28" fmla="*/ 47 w 682"/>
                <a:gd name="T29" fmla="*/ 644 h 1049"/>
                <a:gd name="T30" fmla="*/ 47 w 682"/>
                <a:gd name="T31" fmla="*/ 654 h 1049"/>
                <a:gd name="T32" fmla="*/ 35 w 682"/>
                <a:gd name="T33" fmla="*/ 642 h 1049"/>
                <a:gd name="T34" fmla="*/ 241 w 682"/>
                <a:gd name="T35" fmla="*/ 429 h 1049"/>
                <a:gd name="T36" fmla="*/ 251 w 682"/>
                <a:gd name="T37" fmla="*/ 438 h 1049"/>
                <a:gd name="T38" fmla="*/ 187 w 682"/>
                <a:gd name="T39" fmla="*/ 502 h 1049"/>
                <a:gd name="T40" fmla="*/ 177 w 682"/>
                <a:gd name="T41" fmla="*/ 493 h 1049"/>
                <a:gd name="T42" fmla="*/ 241 w 682"/>
                <a:gd name="T43" fmla="*/ 429 h 1049"/>
                <a:gd name="T44" fmla="*/ 383 w 682"/>
                <a:gd name="T45" fmla="*/ 287 h 1049"/>
                <a:gd name="T46" fmla="*/ 395 w 682"/>
                <a:gd name="T47" fmla="*/ 296 h 1049"/>
                <a:gd name="T48" fmla="*/ 331 w 682"/>
                <a:gd name="T49" fmla="*/ 360 h 1049"/>
                <a:gd name="T50" fmla="*/ 319 w 682"/>
                <a:gd name="T51" fmla="*/ 348 h 1049"/>
                <a:gd name="T52" fmla="*/ 383 w 682"/>
                <a:gd name="T53" fmla="*/ 287 h 1049"/>
                <a:gd name="T54" fmla="*/ 528 w 682"/>
                <a:gd name="T55" fmla="*/ 143 h 1049"/>
                <a:gd name="T56" fmla="*/ 537 w 682"/>
                <a:gd name="T57" fmla="*/ 154 h 1049"/>
                <a:gd name="T58" fmla="*/ 473 w 682"/>
                <a:gd name="T59" fmla="*/ 216 h 1049"/>
                <a:gd name="T60" fmla="*/ 464 w 682"/>
                <a:gd name="T61" fmla="*/ 206 h 1049"/>
                <a:gd name="T62" fmla="*/ 528 w 682"/>
                <a:gd name="T63" fmla="*/ 143 h 1049"/>
                <a:gd name="T64" fmla="*/ 670 w 682"/>
                <a:gd name="T65" fmla="*/ 0 h 1049"/>
                <a:gd name="T66" fmla="*/ 682 w 682"/>
                <a:gd name="T67" fmla="*/ 10 h 1049"/>
                <a:gd name="T68" fmla="*/ 618 w 682"/>
                <a:gd name="T69" fmla="*/ 74 h 1049"/>
                <a:gd name="T70" fmla="*/ 606 w 682"/>
                <a:gd name="T71" fmla="*/ 62 h 1049"/>
                <a:gd name="T72" fmla="*/ 670 w 682"/>
                <a:gd name="T73" fmla="*/ 0 h 10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82" h="1049">
                  <a:moveTo>
                    <a:pt x="9" y="940"/>
                  </a:moveTo>
                  <a:lnTo>
                    <a:pt x="26" y="959"/>
                  </a:lnTo>
                  <a:lnTo>
                    <a:pt x="21" y="1049"/>
                  </a:lnTo>
                  <a:lnTo>
                    <a:pt x="0" y="1030"/>
                  </a:lnTo>
                  <a:lnTo>
                    <a:pt x="9" y="940"/>
                  </a:lnTo>
                  <a:close/>
                  <a:moveTo>
                    <a:pt x="26" y="739"/>
                  </a:moveTo>
                  <a:lnTo>
                    <a:pt x="40" y="756"/>
                  </a:lnTo>
                  <a:lnTo>
                    <a:pt x="35" y="846"/>
                  </a:lnTo>
                  <a:lnTo>
                    <a:pt x="19" y="829"/>
                  </a:lnTo>
                  <a:lnTo>
                    <a:pt x="26" y="739"/>
                  </a:lnTo>
                  <a:close/>
                  <a:moveTo>
                    <a:pt x="35" y="642"/>
                  </a:moveTo>
                  <a:lnTo>
                    <a:pt x="38" y="633"/>
                  </a:lnTo>
                  <a:lnTo>
                    <a:pt x="97" y="571"/>
                  </a:lnTo>
                  <a:lnTo>
                    <a:pt x="109" y="583"/>
                  </a:lnTo>
                  <a:lnTo>
                    <a:pt x="47" y="644"/>
                  </a:lnTo>
                  <a:lnTo>
                    <a:pt x="47" y="654"/>
                  </a:lnTo>
                  <a:lnTo>
                    <a:pt x="35" y="642"/>
                  </a:lnTo>
                  <a:close/>
                  <a:moveTo>
                    <a:pt x="241" y="429"/>
                  </a:moveTo>
                  <a:lnTo>
                    <a:pt x="251" y="438"/>
                  </a:lnTo>
                  <a:lnTo>
                    <a:pt x="187" y="502"/>
                  </a:lnTo>
                  <a:lnTo>
                    <a:pt x="177" y="493"/>
                  </a:lnTo>
                  <a:lnTo>
                    <a:pt x="241" y="429"/>
                  </a:lnTo>
                  <a:close/>
                  <a:moveTo>
                    <a:pt x="383" y="287"/>
                  </a:moveTo>
                  <a:lnTo>
                    <a:pt x="395" y="296"/>
                  </a:lnTo>
                  <a:lnTo>
                    <a:pt x="331" y="360"/>
                  </a:lnTo>
                  <a:lnTo>
                    <a:pt x="319" y="348"/>
                  </a:lnTo>
                  <a:lnTo>
                    <a:pt x="383" y="287"/>
                  </a:lnTo>
                  <a:close/>
                  <a:moveTo>
                    <a:pt x="528" y="143"/>
                  </a:moveTo>
                  <a:lnTo>
                    <a:pt x="537" y="154"/>
                  </a:lnTo>
                  <a:lnTo>
                    <a:pt x="473" y="216"/>
                  </a:lnTo>
                  <a:lnTo>
                    <a:pt x="464" y="206"/>
                  </a:lnTo>
                  <a:lnTo>
                    <a:pt x="528" y="143"/>
                  </a:lnTo>
                  <a:close/>
                  <a:moveTo>
                    <a:pt x="670" y="0"/>
                  </a:moveTo>
                  <a:lnTo>
                    <a:pt x="682" y="10"/>
                  </a:lnTo>
                  <a:lnTo>
                    <a:pt x="618" y="74"/>
                  </a:lnTo>
                  <a:lnTo>
                    <a:pt x="606" y="62"/>
                  </a:lnTo>
                  <a:lnTo>
                    <a:pt x="67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81" name="Freeform 44"/>
            <p:cNvSpPr>
              <a:spLocks/>
            </p:cNvSpPr>
            <p:nvPr/>
          </p:nvSpPr>
          <p:spPr bwMode="auto">
            <a:xfrm rot="2700000">
              <a:off x="-894221" y="3251433"/>
              <a:ext cx="2911459" cy="2911460"/>
            </a:xfrm>
            <a:custGeom>
              <a:avLst/>
              <a:gdLst>
                <a:gd name="T0" fmla="*/ 166 w 1281"/>
                <a:gd name="T1" fmla="*/ 1281 h 1281"/>
                <a:gd name="T2" fmla="*/ 0 w 1281"/>
                <a:gd name="T3" fmla="*/ 1115 h 1281"/>
                <a:gd name="T4" fmla="*/ 1115 w 1281"/>
                <a:gd name="T5" fmla="*/ 0 h 1281"/>
                <a:gd name="T6" fmla="*/ 1281 w 1281"/>
                <a:gd name="T7" fmla="*/ 166 h 1281"/>
                <a:gd name="T8" fmla="*/ 166 w 1281"/>
                <a:gd name="T9" fmla="*/ 1281 h 1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1" h="1281">
                  <a:moveTo>
                    <a:pt x="166" y="1281"/>
                  </a:moveTo>
                  <a:lnTo>
                    <a:pt x="0" y="1115"/>
                  </a:lnTo>
                  <a:lnTo>
                    <a:pt x="1115" y="0"/>
                  </a:lnTo>
                  <a:lnTo>
                    <a:pt x="1281" y="166"/>
                  </a:lnTo>
                  <a:lnTo>
                    <a:pt x="166" y="12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-993089" y="4054158"/>
            <a:ext cx="4681083" cy="3109192"/>
            <a:chOff x="-993089" y="4054158"/>
            <a:chExt cx="4681083" cy="3109192"/>
          </a:xfrm>
        </p:grpSpPr>
        <p:sp>
          <p:nvSpPr>
            <p:cNvPr id="71" name="Freeform 27"/>
            <p:cNvSpPr>
              <a:spLocks/>
            </p:cNvSpPr>
            <p:nvPr/>
          </p:nvSpPr>
          <p:spPr bwMode="auto">
            <a:xfrm rot="2700000">
              <a:off x="3055005" y="4232319"/>
              <a:ext cx="531836" cy="531836"/>
            </a:xfrm>
            <a:custGeom>
              <a:avLst/>
              <a:gdLst>
                <a:gd name="T0" fmla="*/ 0 w 234"/>
                <a:gd name="T1" fmla="*/ 151 h 234"/>
                <a:gd name="T2" fmla="*/ 82 w 234"/>
                <a:gd name="T3" fmla="*/ 234 h 234"/>
                <a:gd name="T4" fmla="*/ 234 w 234"/>
                <a:gd name="T5" fmla="*/ 83 h 234"/>
                <a:gd name="T6" fmla="*/ 151 w 234"/>
                <a:gd name="T7" fmla="*/ 0 h 234"/>
                <a:gd name="T8" fmla="*/ 0 w 234"/>
                <a:gd name="T9" fmla="*/ 15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4" h="234">
                  <a:moveTo>
                    <a:pt x="0" y="151"/>
                  </a:moveTo>
                  <a:lnTo>
                    <a:pt x="82" y="234"/>
                  </a:lnTo>
                  <a:lnTo>
                    <a:pt x="234" y="83"/>
                  </a:lnTo>
                  <a:lnTo>
                    <a:pt x="151" y="0"/>
                  </a:lnTo>
                  <a:lnTo>
                    <a:pt x="0" y="15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73" name="Freeform 31"/>
            <p:cNvSpPr>
              <a:spLocks/>
            </p:cNvSpPr>
            <p:nvPr/>
          </p:nvSpPr>
          <p:spPr bwMode="auto">
            <a:xfrm rot="2700000">
              <a:off x="2388560" y="4350300"/>
              <a:ext cx="654567" cy="1679601"/>
            </a:xfrm>
            <a:custGeom>
              <a:avLst/>
              <a:gdLst>
                <a:gd name="T0" fmla="*/ 35 w 288"/>
                <a:gd name="T1" fmla="*/ 486 h 739"/>
                <a:gd name="T2" fmla="*/ 0 w 288"/>
                <a:gd name="T3" fmla="*/ 0 h 739"/>
                <a:gd name="T4" fmla="*/ 82 w 288"/>
                <a:gd name="T5" fmla="*/ 83 h 739"/>
                <a:gd name="T6" fmla="*/ 288 w 288"/>
                <a:gd name="T7" fmla="*/ 739 h 739"/>
                <a:gd name="T8" fmla="*/ 35 w 288"/>
                <a:gd name="T9" fmla="*/ 486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8" h="739">
                  <a:moveTo>
                    <a:pt x="35" y="486"/>
                  </a:moveTo>
                  <a:lnTo>
                    <a:pt x="0" y="0"/>
                  </a:lnTo>
                  <a:lnTo>
                    <a:pt x="82" y="83"/>
                  </a:lnTo>
                  <a:lnTo>
                    <a:pt x="288" y="739"/>
                  </a:lnTo>
                  <a:lnTo>
                    <a:pt x="35" y="48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74" name="Freeform 33"/>
            <p:cNvSpPr>
              <a:spLocks/>
            </p:cNvSpPr>
            <p:nvPr/>
          </p:nvSpPr>
          <p:spPr bwMode="auto">
            <a:xfrm rot="2700000">
              <a:off x="3417530" y="4363007"/>
              <a:ext cx="270464" cy="270464"/>
            </a:xfrm>
            <a:custGeom>
              <a:avLst/>
              <a:gdLst>
                <a:gd name="T0" fmla="*/ 119 w 119"/>
                <a:gd name="T1" fmla="*/ 119 h 119"/>
                <a:gd name="T2" fmla="*/ 119 w 119"/>
                <a:gd name="T3" fmla="*/ 0 h 119"/>
                <a:gd name="T4" fmla="*/ 0 w 119"/>
                <a:gd name="T5" fmla="*/ 0 h 119"/>
                <a:gd name="T6" fmla="*/ 119 w 119"/>
                <a:gd name="T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119">
                  <a:moveTo>
                    <a:pt x="119" y="119"/>
                  </a:moveTo>
                  <a:lnTo>
                    <a:pt x="119" y="0"/>
                  </a:lnTo>
                  <a:lnTo>
                    <a:pt x="0" y="0"/>
                  </a:lnTo>
                  <a:lnTo>
                    <a:pt x="119" y="119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76" name="Freeform 35"/>
            <p:cNvSpPr>
              <a:spLocks noEditPoints="1"/>
            </p:cNvSpPr>
            <p:nvPr/>
          </p:nvSpPr>
          <p:spPr bwMode="auto">
            <a:xfrm rot="2700000">
              <a:off x="2715221" y="4182776"/>
              <a:ext cx="284101" cy="1468230"/>
            </a:xfrm>
            <a:custGeom>
              <a:avLst/>
              <a:gdLst>
                <a:gd name="T0" fmla="*/ 73 w 125"/>
                <a:gd name="T1" fmla="*/ 528 h 646"/>
                <a:gd name="T2" fmla="*/ 99 w 125"/>
                <a:gd name="T3" fmla="*/ 556 h 646"/>
                <a:gd name="T4" fmla="*/ 121 w 125"/>
                <a:gd name="T5" fmla="*/ 646 h 646"/>
                <a:gd name="T6" fmla="*/ 90 w 125"/>
                <a:gd name="T7" fmla="*/ 615 h 646"/>
                <a:gd name="T8" fmla="*/ 73 w 125"/>
                <a:gd name="T9" fmla="*/ 528 h 646"/>
                <a:gd name="T10" fmla="*/ 35 w 125"/>
                <a:gd name="T11" fmla="*/ 333 h 646"/>
                <a:gd name="T12" fmla="*/ 54 w 125"/>
                <a:gd name="T13" fmla="*/ 352 h 646"/>
                <a:gd name="T14" fmla="*/ 76 w 125"/>
                <a:gd name="T15" fmla="*/ 442 h 646"/>
                <a:gd name="T16" fmla="*/ 52 w 125"/>
                <a:gd name="T17" fmla="*/ 419 h 646"/>
                <a:gd name="T18" fmla="*/ 35 w 125"/>
                <a:gd name="T19" fmla="*/ 333 h 646"/>
                <a:gd name="T20" fmla="*/ 0 w 125"/>
                <a:gd name="T21" fmla="*/ 137 h 646"/>
                <a:gd name="T22" fmla="*/ 9 w 125"/>
                <a:gd name="T23" fmla="*/ 149 h 646"/>
                <a:gd name="T24" fmla="*/ 31 w 125"/>
                <a:gd name="T25" fmla="*/ 239 h 646"/>
                <a:gd name="T26" fmla="*/ 14 w 125"/>
                <a:gd name="T27" fmla="*/ 225 h 646"/>
                <a:gd name="T28" fmla="*/ 0 w 125"/>
                <a:gd name="T29" fmla="*/ 137 h 646"/>
                <a:gd name="T30" fmla="*/ 116 w 125"/>
                <a:gd name="T31" fmla="*/ 0 h 646"/>
                <a:gd name="T32" fmla="*/ 125 w 125"/>
                <a:gd name="T33" fmla="*/ 9 h 646"/>
                <a:gd name="T34" fmla="*/ 61 w 125"/>
                <a:gd name="T35" fmla="*/ 73 h 646"/>
                <a:gd name="T36" fmla="*/ 52 w 125"/>
                <a:gd name="T37" fmla="*/ 61 h 646"/>
                <a:gd name="T38" fmla="*/ 116 w 125"/>
                <a:gd name="T39" fmla="*/ 0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5" h="646">
                  <a:moveTo>
                    <a:pt x="73" y="528"/>
                  </a:moveTo>
                  <a:lnTo>
                    <a:pt x="99" y="556"/>
                  </a:lnTo>
                  <a:lnTo>
                    <a:pt x="121" y="646"/>
                  </a:lnTo>
                  <a:lnTo>
                    <a:pt x="90" y="615"/>
                  </a:lnTo>
                  <a:lnTo>
                    <a:pt x="73" y="528"/>
                  </a:lnTo>
                  <a:close/>
                  <a:moveTo>
                    <a:pt x="35" y="333"/>
                  </a:moveTo>
                  <a:lnTo>
                    <a:pt x="54" y="352"/>
                  </a:lnTo>
                  <a:lnTo>
                    <a:pt x="76" y="442"/>
                  </a:lnTo>
                  <a:lnTo>
                    <a:pt x="52" y="419"/>
                  </a:lnTo>
                  <a:lnTo>
                    <a:pt x="35" y="333"/>
                  </a:lnTo>
                  <a:close/>
                  <a:moveTo>
                    <a:pt x="0" y="137"/>
                  </a:moveTo>
                  <a:lnTo>
                    <a:pt x="9" y="149"/>
                  </a:lnTo>
                  <a:lnTo>
                    <a:pt x="31" y="239"/>
                  </a:lnTo>
                  <a:lnTo>
                    <a:pt x="14" y="225"/>
                  </a:lnTo>
                  <a:lnTo>
                    <a:pt x="0" y="137"/>
                  </a:lnTo>
                  <a:close/>
                  <a:moveTo>
                    <a:pt x="116" y="0"/>
                  </a:moveTo>
                  <a:lnTo>
                    <a:pt x="125" y="9"/>
                  </a:lnTo>
                  <a:lnTo>
                    <a:pt x="61" y="73"/>
                  </a:lnTo>
                  <a:lnTo>
                    <a:pt x="52" y="61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82" name="Freeform 46"/>
            <p:cNvSpPr>
              <a:spLocks/>
            </p:cNvSpPr>
            <p:nvPr/>
          </p:nvSpPr>
          <p:spPr bwMode="auto">
            <a:xfrm rot="2700000">
              <a:off x="-993088" y="4054157"/>
              <a:ext cx="3109192" cy="3109193"/>
            </a:xfrm>
            <a:custGeom>
              <a:avLst/>
              <a:gdLst>
                <a:gd name="T0" fmla="*/ 253 w 1368"/>
                <a:gd name="T1" fmla="*/ 1368 h 1368"/>
                <a:gd name="T2" fmla="*/ 0 w 1368"/>
                <a:gd name="T3" fmla="*/ 1115 h 1368"/>
                <a:gd name="T4" fmla="*/ 1115 w 1368"/>
                <a:gd name="T5" fmla="*/ 0 h 1368"/>
                <a:gd name="T6" fmla="*/ 1368 w 1368"/>
                <a:gd name="T7" fmla="*/ 253 h 1368"/>
                <a:gd name="T8" fmla="*/ 253 w 1368"/>
                <a:gd name="T9" fmla="*/ 1368 h 1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8" h="1368">
                  <a:moveTo>
                    <a:pt x="253" y="1368"/>
                  </a:moveTo>
                  <a:lnTo>
                    <a:pt x="0" y="1115"/>
                  </a:lnTo>
                  <a:lnTo>
                    <a:pt x="1115" y="0"/>
                  </a:lnTo>
                  <a:lnTo>
                    <a:pt x="1368" y="253"/>
                  </a:lnTo>
                  <a:lnTo>
                    <a:pt x="253" y="1368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sp>
        <p:nvSpPr>
          <p:cNvPr id="89" name="Rectangle 88"/>
          <p:cNvSpPr/>
          <p:nvPr/>
        </p:nvSpPr>
        <p:spPr>
          <a:xfrm>
            <a:off x="7907049" y="1179230"/>
            <a:ext cx="249536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Step 01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90" name="Rectangle 89"/>
          <p:cNvSpPr/>
          <p:nvPr/>
        </p:nvSpPr>
        <p:spPr>
          <a:xfrm>
            <a:off x="7907049" y="2140906"/>
            <a:ext cx="249536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Step 02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91" name="Rectangle 90"/>
          <p:cNvSpPr/>
          <p:nvPr/>
        </p:nvSpPr>
        <p:spPr>
          <a:xfrm>
            <a:off x="7907049" y="3102582"/>
            <a:ext cx="249536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Step 03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92" name="Rectangle 91"/>
          <p:cNvSpPr/>
          <p:nvPr/>
        </p:nvSpPr>
        <p:spPr>
          <a:xfrm>
            <a:off x="7907049" y="4064258"/>
            <a:ext cx="249536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Step 04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93" name="Rectangle 92"/>
          <p:cNvSpPr/>
          <p:nvPr/>
        </p:nvSpPr>
        <p:spPr>
          <a:xfrm>
            <a:off x="7907049" y="5025935"/>
            <a:ext cx="249536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Step 05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cxnSp>
        <p:nvCxnSpPr>
          <p:cNvPr id="53" name="Elbow Connector 52"/>
          <p:cNvCxnSpPr>
            <a:stCxn id="63" idx="1"/>
            <a:endCxn id="89" idx="1"/>
          </p:cNvCxnSpPr>
          <p:nvPr/>
        </p:nvCxnSpPr>
        <p:spPr>
          <a:xfrm rot="5400000" flipH="1" flipV="1">
            <a:off x="5352915" y="324134"/>
            <a:ext cx="1302005" cy="3806261"/>
          </a:xfrm>
          <a:prstGeom prst="bentConnector4">
            <a:avLst>
              <a:gd name="adj1" fmla="val -17558"/>
              <a:gd name="adj2" fmla="val 49287"/>
            </a:avLst>
          </a:prstGeom>
          <a:ln>
            <a:solidFill>
              <a:schemeClr val="accent1"/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Elbow Connector 96"/>
          <p:cNvCxnSpPr>
            <a:stCxn id="64" idx="1"/>
            <a:endCxn id="90" idx="1"/>
          </p:cNvCxnSpPr>
          <p:nvPr/>
        </p:nvCxnSpPr>
        <p:spPr>
          <a:xfrm rot="5400000" flipH="1" flipV="1">
            <a:off x="5997679" y="1370676"/>
            <a:ext cx="742108" cy="3076631"/>
          </a:xfrm>
          <a:prstGeom prst="bentConnector4">
            <a:avLst>
              <a:gd name="adj1" fmla="val -30804"/>
              <a:gd name="adj2" fmla="val 49073"/>
            </a:avLst>
          </a:prstGeom>
          <a:ln>
            <a:solidFill>
              <a:schemeClr val="accent2"/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Elbow Connector 100"/>
          <p:cNvCxnSpPr>
            <a:stCxn id="75" idx="1"/>
            <a:endCxn id="92" idx="1"/>
          </p:cNvCxnSpPr>
          <p:nvPr/>
        </p:nvCxnSpPr>
        <p:spPr>
          <a:xfrm rot="16200000" flipH="1">
            <a:off x="6506134" y="3060375"/>
            <a:ext cx="369652" cy="2432178"/>
          </a:xfrm>
          <a:prstGeom prst="bentConnector2">
            <a:avLst/>
          </a:prstGeom>
          <a:ln>
            <a:solidFill>
              <a:schemeClr val="accent4"/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Elbow Connector 103"/>
          <p:cNvCxnSpPr>
            <a:stCxn id="74" idx="1"/>
            <a:endCxn id="93" idx="1"/>
          </p:cNvCxnSpPr>
          <p:nvPr/>
        </p:nvCxnSpPr>
        <p:spPr>
          <a:xfrm rot="16200000" flipH="1">
            <a:off x="5363165" y="2879083"/>
            <a:ext cx="924728" cy="4163040"/>
          </a:xfrm>
          <a:prstGeom prst="bentConnector2">
            <a:avLst/>
          </a:prstGeom>
          <a:ln>
            <a:solidFill>
              <a:schemeClr val="accent5"/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Elbow Connector 106"/>
          <p:cNvCxnSpPr>
            <a:stCxn id="65" idx="1"/>
            <a:endCxn id="91" idx="1"/>
          </p:cNvCxnSpPr>
          <p:nvPr/>
        </p:nvCxnSpPr>
        <p:spPr>
          <a:xfrm rot="5400000" flipH="1" flipV="1">
            <a:off x="7029757" y="2810962"/>
            <a:ext cx="188640" cy="1565944"/>
          </a:xfrm>
          <a:prstGeom prst="bentConnector4">
            <a:avLst>
              <a:gd name="adj1" fmla="val -121183"/>
              <a:gd name="adj2" fmla="val 48257"/>
            </a:avLst>
          </a:prstGeom>
          <a:ln>
            <a:solidFill>
              <a:schemeClr val="accent3"/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117430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10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" dur="10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" dur="10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6" dur="10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" dur="10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fill="hold" grpId="0" nodeType="withEffect" p14:presetBounceEnd="58000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22" dur="10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23" dur="10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2" fill="hold" grpId="0" nodeType="withEffect" p14:presetBounceEnd="58000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26" dur="10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27" dur="10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2" fill="hold" grpId="0" nodeType="withEffect" p14:presetBounceEnd="58000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30" dur="10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31" dur="10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2" fill="hold" grpId="0" nodeType="withEffect" p14:presetBounceEnd="58000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34" dur="10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35" dur="10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2" fill="hold" grpId="0" nodeType="withEffect" p14:presetBounceEnd="58000">
                                      <p:stCondLst>
                                        <p:cond delay="32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38" dur="10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39" dur="10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2" presetClass="entr" presetSubtype="8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2" dur="5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22" presetClass="entr" presetSubtype="8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5" dur="50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22" presetClass="entr" presetSubtype="8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8" dur="50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22" presetClass="entr" presetSubtype="8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1" dur="500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22" presetClass="entr" presetSubtype="8" fill="hold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4" dur="50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9" grpId="0"/>
          <p:bldP spid="90" grpId="0"/>
          <p:bldP spid="91" grpId="0"/>
          <p:bldP spid="92" grpId="0"/>
          <p:bldP spid="9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10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" dur="10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" dur="10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6" dur="10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" dur="10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10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2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2" fill="hold" grpId="0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10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2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10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2" fill="hold" grpId="0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10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2" presetClass="entr" presetSubtype="8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2" dur="5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22" presetClass="entr" presetSubtype="8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5" dur="50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22" presetClass="entr" presetSubtype="8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8" dur="50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22" presetClass="entr" presetSubtype="8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1" dur="500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22" presetClass="entr" presetSubtype="8" fill="hold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4" dur="50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9" grpId="0"/>
          <p:bldP spid="90" grpId="0"/>
          <p:bldP spid="91" grpId="0"/>
          <p:bldP spid="92" grpId="0"/>
          <p:bldP spid="93" grpId="0"/>
        </p:bldLst>
      </p:timing>
    </mc:Fallback>
  </mc:AlternateContent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Pentagon 20"/>
          <p:cNvSpPr/>
          <p:nvPr/>
        </p:nvSpPr>
        <p:spPr>
          <a:xfrm>
            <a:off x="1859037" y="2457675"/>
            <a:ext cx="7632096" cy="849309"/>
          </a:xfrm>
          <a:prstGeom prst="homePlate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3200" b="1" dirty="0" smtClean="0">
                <a:latin typeface="Bebas Neue" charset="0"/>
                <a:ea typeface="Bebas Neue" charset="0"/>
                <a:cs typeface="Bebas Neue" charset="0"/>
              </a:rPr>
              <a:t>74%</a:t>
            </a:r>
            <a:endParaRPr lang="en-US" sz="3200" b="1" dirty="0"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2" name="Pentagon 21"/>
          <p:cNvSpPr/>
          <p:nvPr/>
        </p:nvSpPr>
        <p:spPr>
          <a:xfrm>
            <a:off x="1859037" y="3289353"/>
            <a:ext cx="8241696" cy="849309"/>
          </a:xfrm>
          <a:prstGeom prst="homePlate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3200" b="1" dirty="0" smtClean="0">
                <a:latin typeface="Bebas Neue" charset="0"/>
                <a:ea typeface="Bebas Neue" charset="0"/>
                <a:cs typeface="Bebas Neue" charset="0"/>
              </a:rPr>
              <a:t>82%</a:t>
            </a:r>
            <a:endParaRPr lang="en-US" sz="3200" b="1" dirty="0"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3" name="Pentagon 22"/>
          <p:cNvSpPr/>
          <p:nvPr/>
        </p:nvSpPr>
        <p:spPr>
          <a:xfrm>
            <a:off x="1859038" y="4121033"/>
            <a:ext cx="7124095" cy="849309"/>
          </a:xfrm>
          <a:prstGeom prst="homePlate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3200" b="1" dirty="0" smtClean="0">
                <a:latin typeface="Bebas Neue" charset="0"/>
                <a:ea typeface="Bebas Neue" charset="0"/>
                <a:cs typeface="Bebas Neue" charset="0"/>
              </a:rPr>
              <a:t>63%</a:t>
            </a:r>
            <a:endParaRPr lang="en-US" sz="3200" b="1" dirty="0"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4" name="Pentagon 23"/>
          <p:cNvSpPr/>
          <p:nvPr/>
        </p:nvSpPr>
        <p:spPr>
          <a:xfrm>
            <a:off x="1859038" y="1625996"/>
            <a:ext cx="9359295" cy="849309"/>
          </a:xfrm>
          <a:prstGeom prst="homePlat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3200" b="1" dirty="0" smtClean="0">
                <a:latin typeface="Bebas Neue" charset="0"/>
                <a:ea typeface="Bebas Neue" charset="0"/>
                <a:cs typeface="Bebas Neue" charset="0"/>
              </a:rPr>
              <a:t>95%</a:t>
            </a:r>
            <a:endParaRPr lang="en-US" sz="3200" b="1" dirty="0"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37" name="Rectangle 36"/>
          <p:cNvSpPr/>
          <p:nvPr/>
        </p:nvSpPr>
        <p:spPr>
          <a:xfrm>
            <a:off x="2320893" y="1896086"/>
            <a:ext cx="1695080" cy="458587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2800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Creative</a:t>
            </a:r>
            <a:endParaRPr lang="en-US" sz="2800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38" name="Rectangle 37"/>
          <p:cNvSpPr/>
          <p:nvPr/>
        </p:nvSpPr>
        <p:spPr>
          <a:xfrm>
            <a:off x="2320893" y="2716748"/>
            <a:ext cx="1695080" cy="458587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2800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Technical</a:t>
            </a:r>
            <a:endParaRPr lang="en-US" sz="2800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2320893" y="3515376"/>
            <a:ext cx="1695080" cy="458587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2800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Strategic</a:t>
            </a:r>
            <a:endParaRPr lang="en-US" sz="2800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40" name="Rectangle 39"/>
          <p:cNvSpPr/>
          <p:nvPr/>
        </p:nvSpPr>
        <p:spPr>
          <a:xfrm>
            <a:off x="2320893" y="4302988"/>
            <a:ext cx="1695080" cy="458587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2800" dirty="0" err="1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eCommerce</a:t>
            </a:r>
            <a:endParaRPr lang="en-US" sz="2800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grpSp>
        <p:nvGrpSpPr>
          <p:cNvPr id="67" name="Group 66"/>
          <p:cNvGrpSpPr/>
          <p:nvPr/>
        </p:nvGrpSpPr>
        <p:grpSpPr>
          <a:xfrm>
            <a:off x="-55033" y="679423"/>
            <a:ext cx="1926167" cy="5218724"/>
            <a:chOff x="-55033" y="679423"/>
            <a:chExt cx="1926167" cy="5218724"/>
          </a:xfrm>
        </p:grpSpPr>
        <p:sp>
          <p:nvSpPr>
            <p:cNvPr id="41" name="Rectangle 40"/>
            <p:cNvSpPr/>
            <p:nvPr/>
          </p:nvSpPr>
          <p:spPr>
            <a:xfrm>
              <a:off x="-55033" y="1971611"/>
              <a:ext cx="1318093" cy="132284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267" dirty="0" smtClean="0">
                  <a:latin typeface="linea-basic-10" charset="0"/>
                  <a:ea typeface="linea-basic-10" charset="0"/>
                  <a:cs typeface="linea-basic-10" charset="0"/>
                </a:rPr>
                <a:t>d</a:t>
              </a:r>
              <a:endParaRPr lang="en-US" sz="4267" dirty="0"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42" name="Rectangle 41"/>
            <p:cNvSpPr/>
            <p:nvPr/>
          </p:nvSpPr>
          <p:spPr>
            <a:xfrm>
              <a:off x="-55033" y="679423"/>
              <a:ext cx="1318093" cy="132284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267" dirty="0" smtClean="0">
                  <a:latin typeface="linea-basic-10" charset="0"/>
                  <a:ea typeface="linea-basic-10" charset="0"/>
                  <a:cs typeface="linea-basic-10" charset="0"/>
                </a:rPr>
                <a:t>f</a:t>
              </a:r>
              <a:endParaRPr lang="en-US" sz="4267" dirty="0"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43" name="Rectangle 42"/>
            <p:cNvSpPr/>
            <p:nvPr/>
          </p:nvSpPr>
          <p:spPr>
            <a:xfrm>
              <a:off x="-55033" y="3289354"/>
              <a:ext cx="1318093" cy="1322847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267" dirty="0" smtClean="0">
                  <a:latin typeface="linea-basic-10" charset="0"/>
                  <a:ea typeface="linea-basic-10" charset="0"/>
                  <a:cs typeface="linea-basic-10" charset="0"/>
                </a:rPr>
                <a:t>c</a:t>
              </a:r>
              <a:endParaRPr lang="en-US" sz="4267" dirty="0"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44" name="Rectangle 43"/>
            <p:cNvSpPr/>
            <p:nvPr/>
          </p:nvSpPr>
          <p:spPr>
            <a:xfrm>
              <a:off x="-55033" y="4575300"/>
              <a:ext cx="1318093" cy="1322847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267" dirty="0" smtClean="0">
                  <a:latin typeface="linea-basic-10" charset="0"/>
                  <a:ea typeface="linea-basic-10" charset="0"/>
                  <a:cs typeface="linea-basic-10" charset="0"/>
                </a:rPr>
                <a:t>n</a:t>
              </a:r>
              <a:endParaRPr lang="en-US" sz="4267" dirty="0"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45" name="Manual Input 10"/>
            <p:cNvSpPr/>
            <p:nvPr/>
          </p:nvSpPr>
          <p:spPr>
            <a:xfrm flipH="1">
              <a:off x="1252618" y="679423"/>
              <a:ext cx="618516" cy="2606879"/>
            </a:xfrm>
            <a:custGeom>
              <a:avLst/>
              <a:gdLst>
                <a:gd name="connsiteX0" fmla="*/ 0 w 10000"/>
                <a:gd name="connsiteY0" fmla="*/ 2000 h 10000"/>
                <a:gd name="connsiteX1" fmla="*/ 10000 w 10000"/>
                <a:gd name="connsiteY1" fmla="*/ 0 h 10000"/>
                <a:gd name="connsiteX2" fmla="*/ 10000 w 10000"/>
                <a:gd name="connsiteY2" fmla="*/ 10000 h 10000"/>
                <a:gd name="connsiteX3" fmla="*/ 0 w 10000"/>
                <a:gd name="connsiteY3" fmla="*/ 10000 h 10000"/>
                <a:gd name="connsiteX4" fmla="*/ 0 w 10000"/>
                <a:gd name="connsiteY4" fmla="*/ 2000 h 10000"/>
                <a:gd name="connsiteX0" fmla="*/ 18 w 10000"/>
                <a:gd name="connsiteY0" fmla="*/ 4474 h 10000"/>
                <a:gd name="connsiteX1" fmla="*/ 10000 w 10000"/>
                <a:gd name="connsiteY1" fmla="*/ 0 h 10000"/>
                <a:gd name="connsiteX2" fmla="*/ 10000 w 10000"/>
                <a:gd name="connsiteY2" fmla="*/ 10000 h 10000"/>
                <a:gd name="connsiteX3" fmla="*/ 0 w 10000"/>
                <a:gd name="connsiteY3" fmla="*/ 10000 h 10000"/>
                <a:gd name="connsiteX4" fmla="*/ 18 w 10000"/>
                <a:gd name="connsiteY4" fmla="*/ 4474 h 10000"/>
                <a:gd name="connsiteX0" fmla="*/ 18 w 10000"/>
                <a:gd name="connsiteY0" fmla="*/ 3659 h 10000"/>
                <a:gd name="connsiteX1" fmla="*/ 10000 w 10000"/>
                <a:gd name="connsiteY1" fmla="*/ 0 h 10000"/>
                <a:gd name="connsiteX2" fmla="*/ 10000 w 10000"/>
                <a:gd name="connsiteY2" fmla="*/ 10000 h 10000"/>
                <a:gd name="connsiteX3" fmla="*/ 0 w 10000"/>
                <a:gd name="connsiteY3" fmla="*/ 10000 h 10000"/>
                <a:gd name="connsiteX4" fmla="*/ 18 w 10000"/>
                <a:gd name="connsiteY4" fmla="*/ 3659 h 10000"/>
                <a:gd name="connsiteX0" fmla="*/ 18 w 10000"/>
                <a:gd name="connsiteY0" fmla="*/ 3627 h 10000"/>
                <a:gd name="connsiteX1" fmla="*/ 10000 w 10000"/>
                <a:gd name="connsiteY1" fmla="*/ 0 h 10000"/>
                <a:gd name="connsiteX2" fmla="*/ 10000 w 10000"/>
                <a:gd name="connsiteY2" fmla="*/ 10000 h 10000"/>
                <a:gd name="connsiteX3" fmla="*/ 0 w 10000"/>
                <a:gd name="connsiteY3" fmla="*/ 10000 h 10000"/>
                <a:gd name="connsiteX4" fmla="*/ 18 w 10000"/>
                <a:gd name="connsiteY4" fmla="*/ 362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18" y="3627"/>
                  </a:moveTo>
                  <a:lnTo>
                    <a:pt x="10000" y="0"/>
                  </a:lnTo>
                  <a:lnTo>
                    <a:pt x="10000" y="10000"/>
                  </a:lnTo>
                  <a:lnTo>
                    <a:pt x="0" y="10000"/>
                  </a:lnTo>
                  <a:cubicBezTo>
                    <a:pt x="6" y="7886"/>
                    <a:pt x="12" y="5741"/>
                    <a:pt x="18" y="362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 dirty="0">
                <a:latin typeface="Source Sans Pro" charset="0"/>
              </a:endParaRPr>
            </a:p>
          </p:txBody>
        </p:sp>
        <p:sp>
          <p:nvSpPr>
            <p:cNvPr id="46" name="Manual Input 10"/>
            <p:cNvSpPr/>
            <p:nvPr/>
          </p:nvSpPr>
          <p:spPr>
            <a:xfrm flipH="1">
              <a:off x="1252618" y="2017849"/>
              <a:ext cx="618516" cy="1276608"/>
            </a:xfrm>
            <a:custGeom>
              <a:avLst/>
              <a:gdLst>
                <a:gd name="connsiteX0" fmla="*/ 0 w 10000"/>
                <a:gd name="connsiteY0" fmla="*/ 2000 h 10000"/>
                <a:gd name="connsiteX1" fmla="*/ 10000 w 10000"/>
                <a:gd name="connsiteY1" fmla="*/ 0 h 10000"/>
                <a:gd name="connsiteX2" fmla="*/ 10000 w 10000"/>
                <a:gd name="connsiteY2" fmla="*/ 10000 h 10000"/>
                <a:gd name="connsiteX3" fmla="*/ 0 w 10000"/>
                <a:gd name="connsiteY3" fmla="*/ 10000 h 10000"/>
                <a:gd name="connsiteX4" fmla="*/ 0 w 10000"/>
                <a:gd name="connsiteY4" fmla="*/ 2000 h 10000"/>
                <a:gd name="connsiteX0" fmla="*/ 18 w 10000"/>
                <a:gd name="connsiteY0" fmla="*/ 4474 h 10000"/>
                <a:gd name="connsiteX1" fmla="*/ 10000 w 10000"/>
                <a:gd name="connsiteY1" fmla="*/ 0 h 10000"/>
                <a:gd name="connsiteX2" fmla="*/ 10000 w 10000"/>
                <a:gd name="connsiteY2" fmla="*/ 10000 h 10000"/>
                <a:gd name="connsiteX3" fmla="*/ 0 w 10000"/>
                <a:gd name="connsiteY3" fmla="*/ 10000 h 10000"/>
                <a:gd name="connsiteX4" fmla="*/ 18 w 10000"/>
                <a:gd name="connsiteY4" fmla="*/ 4474 h 10000"/>
                <a:gd name="connsiteX0" fmla="*/ 18 w 10000"/>
                <a:gd name="connsiteY0" fmla="*/ 3659 h 10000"/>
                <a:gd name="connsiteX1" fmla="*/ 10000 w 10000"/>
                <a:gd name="connsiteY1" fmla="*/ 0 h 10000"/>
                <a:gd name="connsiteX2" fmla="*/ 10000 w 10000"/>
                <a:gd name="connsiteY2" fmla="*/ 10000 h 10000"/>
                <a:gd name="connsiteX3" fmla="*/ 0 w 10000"/>
                <a:gd name="connsiteY3" fmla="*/ 10000 h 10000"/>
                <a:gd name="connsiteX4" fmla="*/ 18 w 10000"/>
                <a:gd name="connsiteY4" fmla="*/ 3659 h 10000"/>
                <a:gd name="connsiteX0" fmla="*/ 18 w 10000"/>
                <a:gd name="connsiteY0" fmla="*/ 3627 h 10000"/>
                <a:gd name="connsiteX1" fmla="*/ 10000 w 10000"/>
                <a:gd name="connsiteY1" fmla="*/ 0 h 10000"/>
                <a:gd name="connsiteX2" fmla="*/ 10000 w 10000"/>
                <a:gd name="connsiteY2" fmla="*/ 10000 h 10000"/>
                <a:gd name="connsiteX3" fmla="*/ 0 w 10000"/>
                <a:gd name="connsiteY3" fmla="*/ 10000 h 10000"/>
                <a:gd name="connsiteX4" fmla="*/ 18 w 10000"/>
                <a:gd name="connsiteY4" fmla="*/ 362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18" y="3627"/>
                  </a:moveTo>
                  <a:lnTo>
                    <a:pt x="10000" y="0"/>
                  </a:lnTo>
                  <a:lnTo>
                    <a:pt x="10000" y="10000"/>
                  </a:lnTo>
                  <a:lnTo>
                    <a:pt x="0" y="10000"/>
                  </a:lnTo>
                  <a:cubicBezTo>
                    <a:pt x="6" y="7886"/>
                    <a:pt x="12" y="5741"/>
                    <a:pt x="18" y="362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267" dirty="0">
                <a:latin typeface="Source Sans Pro" charset="0"/>
              </a:endParaRPr>
            </a:p>
          </p:txBody>
        </p:sp>
        <p:sp>
          <p:nvSpPr>
            <p:cNvPr id="47" name="Manual Input 10"/>
            <p:cNvSpPr/>
            <p:nvPr/>
          </p:nvSpPr>
          <p:spPr>
            <a:xfrm flipH="1" flipV="1">
              <a:off x="1252617" y="3289352"/>
              <a:ext cx="618516" cy="2606879"/>
            </a:xfrm>
            <a:custGeom>
              <a:avLst/>
              <a:gdLst>
                <a:gd name="connsiteX0" fmla="*/ 0 w 10000"/>
                <a:gd name="connsiteY0" fmla="*/ 2000 h 10000"/>
                <a:gd name="connsiteX1" fmla="*/ 10000 w 10000"/>
                <a:gd name="connsiteY1" fmla="*/ 0 h 10000"/>
                <a:gd name="connsiteX2" fmla="*/ 10000 w 10000"/>
                <a:gd name="connsiteY2" fmla="*/ 10000 h 10000"/>
                <a:gd name="connsiteX3" fmla="*/ 0 w 10000"/>
                <a:gd name="connsiteY3" fmla="*/ 10000 h 10000"/>
                <a:gd name="connsiteX4" fmla="*/ 0 w 10000"/>
                <a:gd name="connsiteY4" fmla="*/ 2000 h 10000"/>
                <a:gd name="connsiteX0" fmla="*/ 18 w 10000"/>
                <a:gd name="connsiteY0" fmla="*/ 4474 h 10000"/>
                <a:gd name="connsiteX1" fmla="*/ 10000 w 10000"/>
                <a:gd name="connsiteY1" fmla="*/ 0 h 10000"/>
                <a:gd name="connsiteX2" fmla="*/ 10000 w 10000"/>
                <a:gd name="connsiteY2" fmla="*/ 10000 h 10000"/>
                <a:gd name="connsiteX3" fmla="*/ 0 w 10000"/>
                <a:gd name="connsiteY3" fmla="*/ 10000 h 10000"/>
                <a:gd name="connsiteX4" fmla="*/ 18 w 10000"/>
                <a:gd name="connsiteY4" fmla="*/ 4474 h 10000"/>
                <a:gd name="connsiteX0" fmla="*/ 18 w 10000"/>
                <a:gd name="connsiteY0" fmla="*/ 3659 h 10000"/>
                <a:gd name="connsiteX1" fmla="*/ 10000 w 10000"/>
                <a:gd name="connsiteY1" fmla="*/ 0 h 10000"/>
                <a:gd name="connsiteX2" fmla="*/ 10000 w 10000"/>
                <a:gd name="connsiteY2" fmla="*/ 10000 h 10000"/>
                <a:gd name="connsiteX3" fmla="*/ 0 w 10000"/>
                <a:gd name="connsiteY3" fmla="*/ 10000 h 10000"/>
                <a:gd name="connsiteX4" fmla="*/ 18 w 10000"/>
                <a:gd name="connsiteY4" fmla="*/ 3659 h 10000"/>
                <a:gd name="connsiteX0" fmla="*/ 18 w 10000"/>
                <a:gd name="connsiteY0" fmla="*/ 3627 h 10000"/>
                <a:gd name="connsiteX1" fmla="*/ 10000 w 10000"/>
                <a:gd name="connsiteY1" fmla="*/ 0 h 10000"/>
                <a:gd name="connsiteX2" fmla="*/ 10000 w 10000"/>
                <a:gd name="connsiteY2" fmla="*/ 10000 h 10000"/>
                <a:gd name="connsiteX3" fmla="*/ 0 w 10000"/>
                <a:gd name="connsiteY3" fmla="*/ 10000 h 10000"/>
                <a:gd name="connsiteX4" fmla="*/ 18 w 10000"/>
                <a:gd name="connsiteY4" fmla="*/ 362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18" y="3627"/>
                  </a:moveTo>
                  <a:lnTo>
                    <a:pt x="10000" y="0"/>
                  </a:lnTo>
                  <a:lnTo>
                    <a:pt x="10000" y="10000"/>
                  </a:lnTo>
                  <a:lnTo>
                    <a:pt x="0" y="10000"/>
                  </a:lnTo>
                  <a:cubicBezTo>
                    <a:pt x="6" y="7886"/>
                    <a:pt x="12" y="5741"/>
                    <a:pt x="18" y="3627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 dirty="0">
                <a:latin typeface="Source Sans Pro" charset="0"/>
              </a:endParaRPr>
            </a:p>
          </p:txBody>
        </p:sp>
        <p:sp>
          <p:nvSpPr>
            <p:cNvPr id="48" name="Manual Input 10"/>
            <p:cNvSpPr/>
            <p:nvPr/>
          </p:nvSpPr>
          <p:spPr>
            <a:xfrm flipH="1" flipV="1">
              <a:off x="1252617" y="3289353"/>
              <a:ext cx="618516" cy="1276608"/>
            </a:xfrm>
            <a:custGeom>
              <a:avLst/>
              <a:gdLst>
                <a:gd name="connsiteX0" fmla="*/ 0 w 10000"/>
                <a:gd name="connsiteY0" fmla="*/ 2000 h 10000"/>
                <a:gd name="connsiteX1" fmla="*/ 10000 w 10000"/>
                <a:gd name="connsiteY1" fmla="*/ 0 h 10000"/>
                <a:gd name="connsiteX2" fmla="*/ 10000 w 10000"/>
                <a:gd name="connsiteY2" fmla="*/ 10000 h 10000"/>
                <a:gd name="connsiteX3" fmla="*/ 0 w 10000"/>
                <a:gd name="connsiteY3" fmla="*/ 10000 h 10000"/>
                <a:gd name="connsiteX4" fmla="*/ 0 w 10000"/>
                <a:gd name="connsiteY4" fmla="*/ 2000 h 10000"/>
                <a:gd name="connsiteX0" fmla="*/ 18 w 10000"/>
                <a:gd name="connsiteY0" fmla="*/ 4474 h 10000"/>
                <a:gd name="connsiteX1" fmla="*/ 10000 w 10000"/>
                <a:gd name="connsiteY1" fmla="*/ 0 h 10000"/>
                <a:gd name="connsiteX2" fmla="*/ 10000 w 10000"/>
                <a:gd name="connsiteY2" fmla="*/ 10000 h 10000"/>
                <a:gd name="connsiteX3" fmla="*/ 0 w 10000"/>
                <a:gd name="connsiteY3" fmla="*/ 10000 h 10000"/>
                <a:gd name="connsiteX4" fmla="*/ 18 w 10000"/>
                <a:gd name="connsiteY4" fmla="*/ 4474 h 10000"/>
                <a:gd name="connsiteX0" fmla="*/ 18 w 10000"/>
                <a:gd name="connsiteY0" fmla="*/ 3659 h 10000"/>
                <a:gd name="connsiteX1" fmla="*/ 10000 w 10000"/>
                <a:gd name="connsiteY1" fmla="*/ 0 h 10000"/>
                <a:gd name="connsiteX2" fmla="*/ 10000 w 10000"/>
                <a:gd name="connsiteY2" fmla="*/ 10000 h 10000"/>
                <a:gd name="connsiteX3" fmla="*/ 0 w 10000"/>
                <a:gd name="connsiteY3" fmla="*/ 10000 h 10000"/>
                <a:gd name="connsiteX4" fmla="*/ 18 w 10000"/>
                <a:gd name="connsiteY4" fmla="*/ 3659 h 10000"/>
                <a:gd name="connsiteX0" fmla="*/ 18 w 10000"/>
                <a:gd name="connsiteY0" fmla="*/ 3627 h 10000"/>
                <a:gd name="connsiteX1" fmla="*/ 10000 w 10000"/>
                <a:gd name="connsiteY1" fmla="*/ 0 h 10000"/>
                <a:gd name="connsiteX2" fmla="*/ 10000 w 10000"/>
                <a:gd name="connsiteY2" fmla="*/ 10000 h 10000"/>
                <a:gd name="connsiteX3" fmla="*/ 0 w 10000"/>
                <a:gd name="connsiteY3" fmla="*/ 10000 h 10000"/>
                <a:gd name="connsiteX4" fmla="*/ 18 w 10000"/>
                <a:gd name="connsiteY4" fmla="*/ 362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18" y="3627"/>
                  </a:moveTo>
                  <a:lnTo>
                    <a:pt x="10000" y="0"/>
                  </a:lnTo>
                  <a:lnTo>
                    <a:pt x="10000" y="10000"/>
                  </a:lnTo>
                  <a:lnTo>
                    <a:pt x="0" y="10000"/>
                  </a:lnTo>
                  <a:cubicBezTo>
                    <a:pt x="6" y="7886"/>
                    <a:pt x="12" y="5741"/>
                    <a:pt x="18" y="3627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267" dirty="0">
                <a:latin typeface="Source Sans Pro" charset="0"/>
              </a:endParaRPr>
            </a:p>
          </p:txBody>
        </p:sp>
      </p:grpSp>
      <p:grpSp>
        <p:nvGrpSpPr>
          <p:cNvPr id="68" name="Group 67"/>
          <p:cNvGrpSpPr/>
          <p:nvPr/>
        </p:nvGrpSpPr>
        <p:grpSpPr>
          <a:xfrm>
            <a:off x="1517074" y="1296901"/>
            <a:ext cx="3517634" cy="5561099"/>
            <a:chOff x="1517074" y="1296901"/>
            <a:chExt cx="3517634" cy="5561099"/>
          </a:xfrm>
        </p:grpSpPr>
        <p:sp>
          <p:nvSpPr>
            <p:cNvPr id="66" name="Freeform 65"/>
            <p:cNvSpPr>
              <a:spLocks/>
            </p:cNvSpPr>
            <p:nvPr/>
          </p:nvSpPr>
          <p:spPr bwMode="auto">
            <a:xfrm>
              <a:off x="1725500" y="3252801"/>
              <a:ext cx="2153960" cy="2179337"/>
            </a:xfrm>
            <a:custGeom>
              <a:avLst/>
              <a:gdLst>
                <a:gd name="connsiteX0" fmla="*/ 1362550 w 2153960"/>
                <a:gd name="connsiteY0" fmla="*/ 1717541 h 2179337"/>
                <a:gd name="connsiteX1" fmla="*/ 2026274 w 2153960"/>
                <a:gd name="connsiteY1" fmla="*/ 1717541 h 2179337"/>
                <a:gd name="connsiteX2" fmla="*/ 2082258 w 2153960"/>
                <a:gd name="connsiteY2" fmla="*/ 1774518 h 2179337"/>
                <a:gd name="connsiteX3" fmla="*/ 2089516 w 2153960"/>
                <a:gd name="connsiteY3" fmla="*/ 2108540 h 2179337"/>
                <a:gd name="connsiteX4" fmla="*/ 1748375 w 2153960"/>
                <a:gd name="connsiteY4" fmla="*/ 2108540 h 2179337"/>
                <a:gd name="connsiteX5" fmla="*/ 1411086 w 2153960"/>
                <a:gd name="connsiteY5" fmla="*/ 1766728 h 2179337"/>
                <a:gd name="connsiteX6" fmla="*/ 235016 w 2153960"/>
                <a:gd name="connsiteY6" fmla="*/ 28 h 2179337"/>
                <a:gd name="connsiteX7" fmla="*/ 405586 w 2153960"/>
                <a:gd name="connsiteY7" fmla="*/ 68103 h 2179337"/>
                <a:gd name="connsiteX8" fmla="*/ 545991 w 2153960"/>
                <a:gd name="connsiteY8" fmla="*/ 210998 h 2179337"/>
                <a:gd name="connsiteX9" fmla="*/ 573603 w 2153960"/>
                <a:gd name="connsiteY9" fmla="*/ 239100 h 2179337"/>
                <a:gd name="connsiteX10" fmla="*/ 573603 w 2153960"/>
                <a:gd name="connsiteY10" fmla="*/ 263605 h 2179337"/>
                <a:gd name="connsiteX11" fmla="*/ 573603 w 2153960"/>
                <a:gd name="connsiteY11" fmla="*/ 842783 h 2179337"/>
                <a:gd name="connsiteX12" fmla="*/ 573603 w 2153960"/>
                <a:gd name="connsiteY12" fmla="*/ 918015 h 2179337"/>
                <a:gd name="connsiteX13" fmla="*/ 500440 w 2153960"/>
                <a:gd name="connsiteY13" fmla="*/ 843871 h 2179337"/>
                <a:gd name="connsiteX14" fmla="*/ 71703 w 2153960"/>
                <a:gd name="connsiteY14" fmla="*/ 409386 h 2179337"/>
                <a:gd name="connsiteX15" fmla="*/ 64445 w 2153960"/>
                <a:gd name="connsiteY15" fmla="*/ 68103 h 2179337"/>
                <a:gd name="connsiteX16" fmla="*/ 235016 w 2153960"/>
                <a:gd name="connsiteY16" fmla="*/ 28 h 2179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153960" h="2179337">
                  <a:moveTo>
                    <a:pt x="1362550" y="1717541"/>
                  </a:moveTo>
                  <a:lnTo>
                    <a:pt x="2026274" y="1717541"/>
                  </a:lnTo>
                  <a:lnTo>
                    <a:pt x="2082258" y="1774518"/>
                  </a:lnTo>
                  <a:cubicBezTo>
                    <a:pt x="2176616" y="1868915"/>
                    <a:pt x="2176616" y="2014142"/>
                    <a:pt x="2089516" y="2108540"/>
                  </a:cubicBezTo>
                  <a:cubicBezTo>
                    <a:pt x="1995158" y="2202937"/>
                    <a:pt x="1842733" y="2202937"/>
                    <a:pt x="1748375" y="2108540"/>
                  </a:cubicBezTo>
                  <a:cubicBezTo>
                    <a:pt x="1748375" y="2108540"/>
                    <a:pt x="1748375" y="2108540"/>
                    <a:pt x="1411086" y="1766728"/>
                  </a:cubicBezTo>
                  <a:close/>
                  <a:moveTo>
                    <a:pt x="235016" y="28"/>
                  </a:moveTo>
                  <a:cubicBezTo>
                    <a:pt x="296711" y="-880"/>
                    <a:pt x="358407" y="20904"/>
                    <a:pt x="405586" y="68103"/>
                  </a:cubicBezTo>
                  <a:cubicBezTo>
                    <a:pt x="405586" y="68103"/>
                    <a:pt x="405586" y="68103"/>
                    <a:pt x="545991" y="210998"/>
                  </a:cubicBezTo>
                  <a:lnTo>
                    <a:pt x="573603" y="239100"/>
                  </a:lnTo>
                  <a:lnTo>
                    <a:pt x="573603" y="263605"/>
                  </a:lnTo>
                  <a:cubicBezTo>
                    <a:pt x="573603" y="492730"/>
                    <a:pt x="573603" y="683668"/>
                    <a:pt x="573603" y="842783"/>
                  </a:cubicBezTo>
                  <a:lnTo>
                    <a:pt x="573603" y="918015"/>
                  </a:lnTo>
                  <a:lnTo>
                    <a:pt x="500440" y="843871"/>
                  </a:lnTo>
                  <a:cubicBezTo>
                    <a:pt x="371343" y="713043"/>
                    <a:pt x="228891" y="568681"/>
                    <a:pt x="71703" y="409386"/>
                  </a:cubicBezTo>
                  <a:cubicBezTo>
                    <a:pt x="-22655" y="314988"/>
                    <a:pt x="-22655" y="162500"/>
                    <a:pt x="64445" y="68103"/>
                  </a:cubicBezTo>
                  <a:cubicBezTo>
                    <a:pt x="111624" y="24535"/>
                    <a:pt x="173320" y="935"/>
                    <a:pt x="235016" y="28"/>
                  </a:cubicBezTo>
                  <a:close/>
                </a:path>
              </a:pathLst>
            </a:custGeom>
            <a:solidFill>
              <a:srgbClr val="FFD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3" name="Freeform 62"/>
            <p:cNvSpPr>
              <a:spLocks/>
            </p:cNvSpPr>
            <p:nvPr/>
          </p:nvSpPr>
          <p:spPr bwMode="auto">
            <a:xfrm>
              <a:off x="2763639" y="3956629"/>
              <a:ext cx="2007397" cy="2708637"/>
            </a:xfrm>
            <a:custGeom>
              <a:avLst/>
              <a:gdLst>
                <a:gd name="connsiteX0" fmla="*/ 1527992 w 2007397"/>
                <a:gd name="connsiteY0" fmla="*/ 0 h 2708637"/>
                <a:gd name="connsiteX1" fmla="*/ 2007397 w 2007397"/>
                <a:gd name="connsiteY1" fmla="*/ 2450957 h 2708637"/>
                <a:gd name="connsiteX2" fmla="*/ 713004 w 2007397"/>
                <a:gd name="connsiteY2" fmla="*/ 2708637 h 2708637"/>
                <a:gd name="connsiteX3" fmla="*/ 509257 w 2007397"/>
                <a:gd name="connsiteY3" fmla="*/ 1689902 h 2708637"/>
                <a:gd name="connsiteX4" fmla="*/ 0 w 2007397"/>
                <a:gd name="connsiteY4" fmla="*/ 952819 h 2708637"/>
                <a:gd name="connsiteX5" fmla="*/ 88260 w 2007397"/>
                <a:gd name="connsiteY5" fmla="*/ 952819 h 2708637"/>
                <a:gd name="connsiteX6" fmla="*/ 1190536 w 2007397"/>
                <a:gd name="connsiteY6" fmla="*/ 952819 h 2708637"/>
                <a:gd name="connsiteX7" fmla="*/ 1197816 w 2007397"/>
                <a:gd name="connsiteY7" fmla="*/ 945545 h 2708637"/>
                <a:gd name="connsiteX8" fmla="*/ 1197816 w 2007397"/>
                <a:gd name="connsiteY8" fmla="*/ 112280 h 2708637"/>
                <a:gd name="connsiteX9" fmla="*/ 1197816 w 2007397"/>
                <a:gd name="connsiteY9" fmla="*/ 63574 h 270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7397" h="2708637">
                  <a:moveTo>
                    <a:pt x="1527992" y="0"/>
                  </a:moveTo>
                  <a:lnTo>
                    <a:pt x="2007397" y="2450957"/>
                  </a:lnTo>
                  <a:lnTo>
                    <a:pt x="713004" y="2708637"/>
                  </a:lnTo>
                  <a:lnTo>
                    <a:pt x="509257" y="1689902"/>
                  </a:lnTo>
                  <a:lnTo>
                    <a:pt x="0" y="952819"/>
                  </a:lnTo>
                  <a:lnTo>
                    <a:pt x="88260" y="952819"/>
                  </a:lnTo>
                  <a:cubicBezTo>
                    <a:pt x="1190536" y="952819"/>
                    <a:pt x="1190536" y="952819"/>
                    <a:pt x="1190536" y="952819"/>
                  </a:cubicBezTo>
                  <a:cubicBezTo>
                    <a:pt x="1190536" y="952819"/>
                    <a:pt x="1197816" y="945545"/>
                    <a:pt x="1197816" y="945545"/>
                  </a:cubicBezTo>
                  <a:cubicBezTo>
                    <a:pt x="1197816" y="640045"/>
                    <a:pt x="1197816" y="363185"/>
                    <a:pt x="1197816" y="112280"/>
                  </a:cubicBezTo>
                  <a:lnTo>
                    <a:pt x="1197816" y="63574"/>
                  </a:lnTo>
                  <a:close/>
                </a:path>
              </a:pathLst>
            </a:custGeom>
            <a:solidFill>
              <a:srgbClr val="FFD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4" name="Freeform 63"/>
            <p:cNvSpPr>
              <a:spLocks/>
            </p:cNvSpPr>
            <p:nvPr/>
          </p:nvSpPr>
          <p:spPr bwMode="auto">
            <a:xfrm>
              <a:off x="1744474" y="4017216"/>
              <a:ext cx="2159774" cy="2185198"/>
            </a:xfrm>
            <a:custGeom>
              <a:avLst/>
              <a:gdLst>
                <a:gd name="connsiteX0" fmla="*/ 235629 w 2159774"/>
                <a:gd name="connsiteY0" fmla="*/ 0 h 2185198"/>
                <a:gd name="connsiteX1" fmla="*/ 405755 w 2159774"/>
                <a:gd name="connsiteY1" fmla="*/ 70988 h 2185198"/>
                <a:gd name="connsiteX2" fmla="*/ 547151 w 2159774"/>
                <a:gd name="connsiteY2" fmla="*/ 213659 h 2185198"/>
                <a:gd name="connsiteX3" fmla="*/ 555316 w 2159774"/>
                <a:gd name="connsiteY3" fmla="*/ 221897 h 2185198"/>
                <a:gd name="connsiteX4" fmla="*/ 555316 w 2159774"/>
                <a:gd name="connsiteY4" fmla="*/ 293967 h 2185198"/>
                <a:gd name="connsiteX5" fmla="*/ 555316 w 2159774"/>
                <a:gd name="connsiteY5" fmla="*/ 873941 h 2185198"/>
                <a:gd name="connsiteX6" fmla="*/ 562597 w 2159774"/>
                <a:gd name="connsiteY6" fmla="*/ 881215 h 2185198"/>
                <a:gd name="connsiteX7" fmla="*/ 1105701 w 2159774"/>
                <a:gd name="connsiteY7" fmla="*/ 881215 h 2185198"/>
                <a:gd name="connsiteX8" fmla="*/ 1208750 w 2159774"/>
                <a:gd name="connsiteY8" fmla="*/ 881215 h 2185198"/>
                <a:gd name="connsiteX9" fmla="*/ 1210903 w 2159774"/>
                <a:gd name="connsiteY9" fmla="*/ 883387 h 2185198"/>
                <a:gd name="connsiteX10" fmla="*/ 2094272 w 2159774"/>
                <a:gd name="connsiteY10" fmla="*/ 1774712 h 2185198"/>
                <a:gd name="connsiteX11" fmla="*/ 2094272 w 2159774"/>
                <a:gd name="connsiteY11" fmla="*/ 2116913 h 2185198"/>
                <a:gd name="connsiteX12" fmla="*/ 1752202 w 2159774"/>
                <a:gd name="connsiteY12" fmla="*/ 2116913 h 2185198"/>
                <a:gd name="connsiteX13" fmla="*/ 70962 w 2159774"/>
                <a:gd name="connsiteY13" fmla="*/ 405909 h 2185198"/>
                <a:gd name="connsiteX14" fmla="*/ 70962 w 2159774"/>
                <a:gd name="connsiteY14" fmla="*/ 70988 h 2185198"/>
                <a:gd name="connsiteX15" fmla="*/ 235629 w 2159774"/>
                <a:gd name="connsiteY15" fmla="*/ 0 h 2185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59774" h="2185198">
                  <a:moveTo>
                    <a:pt x="235629" y="0"/>
                  </a:moveTo>
                  <a:cubicBezTo>
                    <a:pt x="296583" y="0"/>
                    <a:pt x="358447" y="23663"/>
                    <a:pt x="405755" y="70988"/>
                  </a:cubicBezTo>
                  <a:cubicBezTo>
                    <a:pt x="405755" y="70988"/>
                    <a:pt x="405755" y="70988"/>
                    <a:pt x="547151" y="213659"/>
                  </a:cubicBezTo>
                  <a:lnTo>
                    <a:pt x="555316" y="221897"/>
                  </a:lnTo>
                  <a:lnTo>
                    <a:pt x="555316" y="293967"/>
                  </a:lnTo>
                  <a:cubicBezTo>
                    <a:pt x="555316" y="873941"/>
                    <a:pt x="555316" y="873941"/>
                    <a:pt x="555316" y="873941"/>
                  </a:cubicBezTo>
                  <a:cubicBezTo>
                    <a:pt x="555316" y="873941"/>
                    <a:pt x="555316" y="881215"/>
                    <a:pt x="562597" y="881215"/>
                  </a:cubicBezTo>
                  <a:cubicBezTo>
                    <a:pt x="768269" y="881215"/>
                    <a:pt x="948233" y="881215"/>
                    <a:pt x="1105701" y="881215"/>
                  </a:cubicBezTo>
                  <a:lnTo>
                    <a:pt x="1208750" y="881215"/>
                  </a:lnTo>
                  <a:lnTo>
                    <a:pt x="1210903" y="883387"/>
                  </a:lnTo>
                  <a:cubicBezTo>
                    <a:pt x="1436344" y="1110859"/>
                    <a:pt x="1724909" y="1402023"/>
                    <a:pt x="2094272" y="1774712"/>
                  </a:cubicBezTo>
                  <a:cubicBezTo>
                    <a:pt x="2181609" y="1869363"/>
                    <a:pt x="2181609" y="2022262"/>
                    <a:pt x="2094272" y="2116913"/>
                  </a:cubicBezTo>
                  <a:cubicBezTo>
                    <a:pt x="1999657" y="2204283"/>
                    <a:pt x="1846817" y="2211564"/>
                    <a:pt x="1752202" y="2116913"/>
                  </a:cubicBezTo>
                  <a:cubicBezTo>
                    <a:pt x="1752202" y="2116913"/>
                    <a:pt x="1752202" y="2116913"/>
                    <a:pt x="70962" y="405909"/>
                  </a:cubicBezTo>
                  <a:cubicBezTo>
                    <a:pt x="-23653" y="311257"/>
                    <a:pt x="-23653" y="165640"/>
                    <a:pt x="70962" y="70988"/>
                  </a:cubicBezTo>
                  <a:cubicBezTo>
                    <a:pt x="114631" y="23663"/>
                    <a:pt x="174675" y="0"/>
                    <a:pt x="235629" y="0"/>
                  </a:cubicBezTo>
                  <a:close/>
                </a:path>
              </a:pathLst>
            </a:custGeom>
            <a:solidFill>
              <a:srgbClr val="FFD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58" name="Freeform 57"/>
            <p:cNvSpPr>
              <a:spLocks/>
            </p:cNvSpPr>
            <p:nvPr/>
          </p:nvSpPr>
          <p:spPr bwMode="auto">
            <a:xfrm>
              <a:off x="1564680" y="2309334"/>
              <a:ext cx="735291" cy="1079828"/>
            </a:xfrm>
            <a:custGeom>
              <a:avLst/>
              <a:gdLst>
                <a:gd name="connsiteX0" fmla="*/ 235442 w 735291"/>
                <a:gd name="connsiteY0" fmla="*/ 0 h 1079828"/>
                <a:gd name="connsiteX1" fmla="*/ 405432 w 735291"/>
                <a:gd name="connsiteY1" fmla="*/ 70975 h 1079828"/>
                <a:gd name="connsiteX2" fmla="*/ 694065 w 735291"/>
                <a:gd name="connsiteY2" fmla="*/ 363782 h 1079828"/>
                <a:gd name="connsiteX3" fmla="*/ 735291 w 735291"/>
                <a:gd name="connsiteY3" fmla="*/ 405604 h 1079828"/>
                <a:gd name="connsiteX4" fmla="*/ 735291 w 735291"/>
                <a:gd name="connsiteY4" fmla="*/ 624412 h 1079828"/>
                <a:gd name="connsiteX5" fmla="*/ 735291 w 735291"/>
                <a:gd name="connsiteY5" fmla="*/ 1027967 h 1079828"/>
                <a:gd name="connsiteX6" fmla="*/ 735291 w 735291"/>
                <a:gd name="connsiteY6" fmla="*/ 1079828 h 1079828"/>
                <a:gd name="connsiteX7" fmla="*/ 718498 w 735291"/>
                <a:gd name="connsiteY7" fmla="*/ 1062792 h 1079828"/>
                <a:gd name="connsiteX8" fmla="*/ 70905 w 735291"/>
                <a:gd name="connsiteY8" fmla="*/ 405835 h 1079828"/>
                <a:gd name="connsiteX9" fmla="*/ 70905 w 735291"/>
                <a:gd name="connsiteY9" fmla="*/ 70975 h 1079828"/>
                <a:gd name="connsiteX10" fmla="*/ 235442 w 735291"/>
                <a:gd name="connsiteY10" fmla="*/ 0 h 1079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5291" h="1079828">
                  <a:moveTo>
                    <a:pt x="235442" y="0"/>
                  </a:moveTo>
                  <a:cubicBezTo>
                    <a:pt x="296347" y="0"/>
                    <a:pt x="358162" y="23658"/>
                    <a:pt x="405432" y="70975"/>
                  </a:cubicBezTo>
                  <a:cubicBezTo>
                    <a:pt x="405432" y="70975"/>
                    <a:pt x="405432" y="70975"/>
                    <a:pt x="694065" y="363782"/>
                  </a:cubicBezTo>
                  <a:lnTo>
                    <a:pt x="735291" y="405604"/>
                  </a:lnTo>
                  <a:lnTo>
                    <a:pt x="735291" y="624412"/>
                  </a:lnTo>
                  <a:cubicBezTo>
                    <a:pt x="735291" y="769405"/>
                    <a:pt x="735291" y="903658"/>
                    <a:pt x="735291" y="1027967"/>
                  </a:cubicBezTo>
                  <a:lnTo>
                    <a:pt x="735291" y="1079828"/>
                  </a:lnTo>
                  <a:lnTo>
                    <a:pt x="718498" y="1062792"/>
                  </a:lnTo>
                  <a:cubicBezTo>
                    <a:pt x="538103" y="879788"/>
                    <a:pt x="324300" y="662894"/>
                    <a:pt x="70905" y="405835"/>
                  </a:cubicBezTo>
                  <a:cubicBezTo>
                    <a:pt x="-23635" y="318480"/>
                    <a:pt x="-23635" y="165610"/>
                    <a:pt x="70905" y="70975"/>
                  </a:cubicBezTo>
                  <a:cubicBezTo>
                    <a:pt x="114539" y="23658"/>
                    <a:pt x="174536" y="0"/>
                    <a:pt x="235442" y="0"/>
                  </a:cubicBezTo>
                  <a:close/>
                </a:path>
              </a:pathLst>
            </a:custGeom>
            <a:solidFill>
              <a:srgbClr val="FFD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2128315" y="1296901"/>
              <a:ext cx="2007509" cy="3967074"/>
            </a:xfrm>
            <a:custGeom>
              <a:avLst/>
              <a:gdLst>
                <a:gd name="connsiteX0" fmla="*/ 173786 w 2007509"/>
                <a:gd name="connsiteY0" fmla="*/ 335583 h 3967074"/>
                <a:gd name="connsiteX1" fmla="*/ 173786 w 2007509"/>
                <a:gd name="connsiteY1" fmla="*/ 3594256 h 3967074"/>
                <a:gd name="connsiteX2" fmla="*/ 181067 w 2007509"/>
                <a:gd name="connsiteY2" fmla="*/ 3601530 h 3967074"/>
                <a:gd name="connsiteX3" fmla="*/ 1826447 w 2007509"/>
                <a:gd name="connsiteY3" fmla="*/ 3601530 h 3967074"/>
                <a:gd name="connsiteX4" fmla="*/ 1833727 w 2007509"/>
                <a:gd name="connsiteY4" fmla="*/ 3594256 h 3967074"/>
                <a:gd name="connsiteX5" fmla="*/ 1833727 w 2007509"/>
                <a:gd name="connsiteY5" fmla="*/ 335583 h 3967074"/>
                <a:gd name="connsiteX6" fmla="*/ 1826447 w 2007509"/>
                <a:gd name="connsiteY6" fmla="*/ 335583 h 3967074"/>
                <a:gd name="connsiteX7" fmla="*/ 181067 w 2007509"/>
                <a:gd name="connsiteY7" fmla="*/ 335583 h 3967074"/>
                <a:gd name="connsiteX8" fmla="*/ 173786 w 2007509"/>
                <a:gd name="connsiteY8" fmla="*/ 335583 h 3967074"/>
                <a:gd name="connsiteX9" fmla="*/ 414594 w 2007509"/>
                <a:gd name="connsiteY9" fmla="*/ 0 h 3967074"/>
                <a:gd name="connsiteX10" fmla="*/ 1592915 w 2007509"/>
                <a:gd name="connsiteY10" fmla="*/ 0 h 3967074"/>
                <a:gd name="connsiteX11" fmla="*/ 2007509 w 2007509"/>
                <a:gd name="connsiteY11" fmla="*/ 414905 h 3967074"/>
                <a:gd name="connsiteX12" fmla="*/ 2007509 w 2007509"/>
                <a:gd name="connsiteY12" fmla="*/ 3552169 h 3967074"/>
                <a:gd name="connsiteX13" fmla="*/ 1592915 w 2007509"/>
                <a:gd name="connsiteY13" fmla="*/ 3967074 h 3967074"/>
                <a:gd name="connsiteX14" fmla="*/ 414594 w 2007509"/>
                <a:gd name="connsiteY14" fmla="*/ 3967074 h 3967074"/>
                <a:gd name="connsiteX15" fmla="*/ 0 w 2007509"/>
                <a:gd name="connsiteY15" fmla="*/ 3552169 h 3967074"/>
                <a:gd name="connsiteX16" fmla="*/ 0 w 2007509"/>
                <a:gd name="connsiteY16" fmla="*/ 414905 h 3967074"/>
                <a:gd name="connsiteX17" fmla="*/ 414594 w 2007509"/>
                <a:gd name="connsiteY17" fmla="*/ 0 h 3967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07509" h="3967074">
                  <a:moveTo>
                    <a:pt x="173786" y="335583"/>
                  </a:moveTo>
                  <a:cubicBezTo>
                    <a:pt x="173786" y="3594256"/>
                    <a:pt x="173786" y="3594256"/>
                    <a:pt x="173786" y="3594256"/>
                  </a:cubicBezTo>
                  <a:cubicBezTo>
                    <a:pt x="173786" y="3594256"/>
                    <a:pt x="173786" y="3601530"/>
                    <a:pt x="181067" y="3601530"/>
                  </a:cubicBezTo>
                  <a:cubicBezTo>
                    <a:pt x="1826447" y="3601530"/>
                    <a:pt x="1826447" y="3601530"/>
                    <a:pt x="1826447" y="3601530"/>
                  </a:cubicBezTo>
                  <a:cubicBezTo>
                    <a:pt x="1826447" y="3601530"/>
                    <a:pt x="1833727" y="3594256"/>
                    <a:pt x="1833727" y="3594256"/>
                  </a:cubicBezTo>
                  <a:cubicBezTo>
                    <a:pt x="1833727" y="335583"/>
                    <a:pt x="1833727" y="335583"/>
                    <a:pt x="1833727" y="335583"/>
                  </a:cubicBezTo>
                  <a:cubicBezTo>
                    <a:pt x="1833727" y="335583"/>
                    <a:pt x="1826447" y="335583"/>
                    <a:pt x="1826447" y="335583"/>
                  </a:cubicBezTo>
                  <a:cubicBezTo>
                    <a:pt x="181067" y="335583"/>
                    <a:pt x="181067" y="335583"/>
                    <a:pt x="181067" y="335583"/>
                  </a:cubicBezTo>
                  <a:cubicBezTo>
                    <a:pt x="173786" y="335583"/>
                    <a:pt x="173786" y="335583"/>
                    <a:pt x="173786" y="335583"/>
                  </a:cubicBezTo>
                  <a:close/>
                  <a:moveTo>
                    <a:pt x="414594" y="0"/>
                  </a:moveTo>
                  <a:cubicBezTo>
                    <a:pt x="414594" y="0"/>
                    <a:pt x="414594" y="0"/>
                    <a:pt x="1592915" y="0"/>
                  </a:cubicBezTo>
                  <a:cubicBezTo>
                    <a:pt x="1818396" y="0"/>
                    <a:pt x="2007509" y="189255"/>
                    <a:pt x="2007509" y="414905"/>
                  </a:cubicBezTo>
                  <a:cubicBezTo>
                    <a:pt x="2007509" y="414905"/>
                    <a:pt x="2007509" y="414905"/>
                    <a:pt x="2007509" y="3552169"/>
                  </a:cubicBezTo>
                  <a:cubicBezTo>
                    <a:pt x="2007509" y="3777819"/>
                    <a:pt x="1818396" y="3967074"/>
                    <a:pt x="1592915" y="3967074"/>
                  </a:cubicBezTo>
                  <a:cubicBezTo>
                    <a:pt x="1592915" y="3967074"/>
                    <a:pt x="1592915" y="3967074"/>
                    <a:pt x="414594" y="3967074"/>
                  </a:cubicBezTo>
                  <a:cubicBezTo>
                    <a:pt x="181840" y="3967074"/>
                    <a:pt x="0" y="3777819"/>
                    <a:pt x="0" y="3552169"/>
                  </a:cubicBezTo>
                  <a:cubicBezTo>
                    <a:pt x="0" y="3552169"/>
                    <a:pt x="0" y="3552169"/>
                    <a:pt x="0" y="414905"/>
                  </a:cubicBezTo>
                  <a:cubicBezTo>
                    <a:pt x="0" y="189255"/>
                    <a:pt x="181840" y="0"/>
                    <a:pt x="414594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1" name="Freeform 110"/>
            <p:cNvSpPr>
              <a:spLocks/>
            </p:cNvSpPr>
            <p:nvPr/>
          </p:nvSpPr>
          <p:spPr bwMode="auto">
            <a:xfrm>
              <a:off x="2799482" y="1392782"/>
              <a:ext cx="671167" cy="65920"/>
            </a:xfrm>
            <a:custGeom>
              <a:avLst/>
              <a:gdLst>
                <a:gd name="T0" fmla="*/ 88 w 92"/>
                <a:gd name="T1" fmla="*/ 0 h 9"/>
                <a:gd name="T2" fmla="*/ 4 w 92"/>
                <a:gd name="T3" fmla="*/ 0 h 9"/>
                <a:gd name="T4" fmla="*/ 0 w 92"/>
                <a:gd name="T5" fmla="*/ 5 h 9"/>
                <a:gd name="T6" fmla="*/ 0 w 92"/>
                <a:gd name="T7" fmla="*/ 5 h 9"/>
                <a:gd name="T8" fmla="*/ 4 w 92"/>
                <a:gd name="T9" fmla="*/ 9 h 9"/>
                <a:gd name="T10" fmla="*/ 88 w 92"/>
                <a:gd name="T11" fmla="*/ 9 h 9"/>
                <a:gd name="T12" fmla="*/ 92 w 92"/>
                <a:gd name="T13" fmla="*/ 5 h 9"/>
                <a:gd name="T14" fmla="*/ 92 w 92"/>
                <a:gd name="T15" fmla="*/ 5 h 9"/>
                <a:gd name="T16" fmla="*/ 88 w 92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" h="9">
                  <a:moveTo>
                    <a:pt x="88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7"/>
                    <a:pt x="2" y="9"/>
                    <a:pt x="4" y="9"/>
                  </a:cubicBezTo>
                  <a:cubicBezTo>
                    <a:pt x="88" y="9"/>
                    <a:pt x="88" y="9"/>
                    <a:pt x="88" y="9"/>
                  </a:cubicBezTo>
                  <a:cubicBezTo>
                    <a:pt x="90" y="9"/>
                    <a:pt x="92" y="7"/>
                    <a:pt x="92" y="5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92" y="2"/>
                    <a:pt x="90" y="0"/>
                    <a:pt x="88" y="0"/>
                  </a:cubicBezTo>
                  <a:close/>
                </a:path>
              </a:pathLst>
            </a:custGeom>
            <a:solidFill>
              <a:schemeClr val="bg1">
                <a:lumMod val="9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2" name="Oval 111"/>
            <p:cNvSpPr>
              <a:spLocks noChangeArrowheads="1"/>
            </p:cNvSpPr>
            <p:nvPr/>
          </p:nvSpPr>
          <p:spPr bwMode="auto">
            <a:xfrm>
              <a:off x="3033193" y="4970342"/>
              <a:ext cx="203747" cy="203747"/>
            </a:xfrm>
            <a:prstGeom prst="ellipse">
              <a:avLst/>
            </a:prstGeom>
            <a:solidFill>
              <a:schemeClr val="bg1">
                <a:lumMod val="9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3" name="Freeform 112"/>
            <p:cNvSpPr>
              <a:spLocks/>
            </p:cNvSpPr>
            <p:nvPr/>
          </p:nvSpPr>
          <p:spPr bwMode="auto">
            <a:xfrm>
              <a:off x="1565014" y="3837746"/>
              <a:ext cx="838958" cy="832968"/>
            </a:xfrm>
            <a:custGeom>
              <a:avLst/>
              <a:gdLst>
                <a:gd name="T0" fmla="*/ 13 w 116"/>
                <a:gd name="T1" fmla="*/ 13 h 115"/>
                <a:gd name="T2" fmla="*/ 13 w 116"/>
                <a:gd name="T3" fmla="*/ 13 h 115"/>
                <a:gd name="T4" fmla="*/ 13 w 116"/>
                <a:gd name="T5" fmla="*/ 60 h 115"/>
                <a:gd name="T6" fmla="*/ 57 w 116"/>
                <a:gd name="T7" fmla="*/ 103 h 115"/>
                <a:gd name="T8" fmla="*/ 103 w 116"/>
                <a:gd name="T9" fmla="*/ 102 h 115"/>
                <a:gd name="T10" fmla="*/ 103 w 116"/>
                <a:gd name="T11" fmla="*/ 102 h 115"/>
                <a:gd name="T12" fmla="*/ 103 w 116"/>
                <a:gd name="T13" fmla="*/ 56 h 115"/>
                <a:gd name="T14" fmla="*/ 59 w 116"/>
                <a:gd name="T15" fmla="*/ 13 h 115"/>
                <a:gd name="T16" fmla="*/ 13 w 116"/>
                <a:gd name="T17" fmla="*/ 13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6" h="115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0" y="26"/>
                    <a:pt x="0" y="47"/>
                    <a:pt x="13" y="60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69" y="115"/>
                    <a:pt x="90" y="115"/>
                    <a:pt x="103" y="102"/>
                  </a:cubicBezTo>
                  <a:cubicBezTo>
                    <a:pt x="103" y="102"/>
                    <a:pt x="103" y="102"/>
                    <a:pt x="103" y="102"/>
                  </a:cubicBezTo>
                  <a:cubicBezTo>
                    <a:pt x="116" y="90"/>
                    <a:pt x="116" y="69"/>
                    <a:pt x="103" y="56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46" y="0"/>
                    <a:pt x="26" y="0"/>
                    <a:pt x="13" y="13"/>
                  </a:cubicBezTo>
                  <a:close/>
                </a:path>
              </a:pathLst>
            </a:custGeom>
            <a:solidFill>
              <a:srgbClr val="FFD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4" name="Freeform 113"/>
            <p:cNvSpPr>
              <a:spLocks/>
            </p:cNvSpPr>
            <p:nvPr/>
          </p:nvSpPr>
          <p:spPr bwMode="auto">
            <a:xfrm>
              <a:off x="1517074" y="3052723"/>
              <a:ext cx="797012" cy="791018"/>
            </a:xfrm>
            <a:custGeom>
              <a:avLst/>
              <a:gdLst>
                <a:gd name="T0" fmla="*/ 13 w 109"/>
                <a:gd name="T1" fmla="*/ 13 h 109"/>
                <a:gd name="T2" fmla="*/ 13 w 109"/>
                <a:gd name="T3" fmla="*/ 13 h 109"/>
                <a:gd name="T4" fmla="*/ 13 w 109"/>
                <a:gd name="T5" fmla="*/ 59 h 109"/>
                <a:gd name="T6" fmla="*/ 50 w 109"/>
                <a:gd name="T7" fmla="*/ 96 h 109"/>
                <a:gd name="T8" fmla="*/ 96 w 109"/>
                <a:gd name="T9" fmla="*/ 96 h 109"/>
                <a:gd name="T10" fmla="*/ 96 w 109"/>
                <a:gd name="T11" fmla="*/ 96 h 109"/>
                <a:gd name="T12" fmla="*/ 96 w 109"/>
                <a:gd name="T13" fmla="*/ 49 h 109"/>
                <a:gd name="T14" fmla="*/ 59 w 109"/>
                <a:gd name="T15" fmla="*/ 12 h 109"/>
                <a:gd name="T16" fmla="*/ 13 w 109"/>
                <a:gd name="T17" fmla="*/ 1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9" h="109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0" y="26"/>
                    <a:pt x="0" y="46"/>
                    <a:pt x="13" y="59"/>
                  </a:cubicBezTo>
                  <a:cubicBezTo>
                    <a:pt x="50" y="96"/>
                    <a:pt x="50" y="96"/>
                    <a:pt x="50" y="96"/>
                  </a:cubicBezTo>
                  <a:cubicBezTo>
                    <a:pt x="63" y="109"/>
                    <a:pt x="84" y="108"/>
                    <a:pt x="96" y="96"/>
                  </a:cubicBezTo>
                  <a:cubicBezTo>
                    <a:pt x="96" y="96"/>
                    <a:pt x="96" y="96"/>
                    <a:pt x="96" y="96"/>
                  </a:cubicBezTo>
                  <a:cubicBezTo>
                    <a:pt x="109" y="83"/>
                    <a:pt x="109" y="62"/>
                    <a:pt x="96" y="49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46" y="0"/>
                    <a:pt x="25" y="0"/>
                    <a:pt x="13" y="13"/>
                  </a:cubicBezTo>
                  <a:close/>
                </a:path>
              </a:pathLst>
            </a:custGeom>
            <a:solidFill>
              <a:srgbClr val="FFD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5" name="Freeform 114"/>
            <p:cNvSpPr>
              <a:spLocks/>
            </p:cNvSpPr>
            <p:nvPr/>
          </p:nvSpPr>
          <p:spPr bwMode="auto">
            <a:xfrm>
              <a:off x="3230946" y="5977092"/>
              <a:ext cx="1803762" cy="880908"/>
            </a:xfrm>
            <a:custGeom>
              <a:avLst/>
              <a:gdLst>
                <a:gd name="T0" fmla="*/ 273 w 301"/>
                <a:gd name="T1" fmla="*/ 0 h 147"/>
                <a:gd name="T2" fmla="*/ 0 w 301"/>
                <a:gd name="T3" fmla="*/ 53 h 147"/>
                <a:gd name="T4" fmla="*/ 18 w 301"/>
                <a:gd name="T5" fmla="*/ 147 h 147"/>
                <a:gd name="T6" fmla="*/ 301 w 301"/>
                <a:gd name="T7" fmla="*/ 147 h 147"/>
                <a:gd name="T8" fmla="*/ 273 w 301"/>
                <a:gd name="T9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1" h="147">
                  <a:moveTo>
                    <a:pt x="273" y="0"/>
                  </a:moveTo>
                  <a:lnTo>
                    <a:pt x="0" y="53"/>
                  </a:lnTo>
                  <a:lnTo>
                    <a:pt x="18" y="147"/>
                  </a:lnTo>
                  <a:lnTo>
                    <a:pt x="301" y="147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6" name="Freeform 115"/>
            <p:cNvSpPr>
              <a:spLocks/>
            </p:cNvSpPr>
            <p:nvPr/>
          </p:nvSpPr>
          <p:spPr bwMode="auto">
            <a:xfrm>
              <a:off x="4015973" y="3058713"/>
              <a:ext cx="659181" cy="2385039"/>
            </a:xfrm>
            <a:custGeom>
              <a:avLst/>
              <a:gdLst>
                <a:gd name="T0" fmla="*/ 55 w 91"/>
                <a:gd name="T1" fmla="*/ 323 h 328"/>
                <a:gd name="T2" fmla="*/ 32 w 91"/>
                <a:gd name="T3" fmla="*/ 328 h 328"/>
                <a:gd name="T4" fmla="*/ 29 w 91"/>
                <a:gd name="T5" fmla="*/ 299 h 328"/>
                <a:gd name="T6" fmla="*/ 5 w 91"/>
                <a:gd name="T7" fmla="*/ 70 h 328"/>
                <a:gd name="T8" fmla="*/ 44 w 91"/>
                <a:gd name="T9" fmla="*/ 8 h 328"/>
                <a:gd name="T10" fmla="*/ 61 w 91"/>
                <a:gd name="T11" fmla="*/ 12 h 328"/>
                <a:gd name="T12" fmla="*/ 89 w 91"/>
                <a:gd name="T13" fmla="*/ 275 h 328"/>
                <a:gd name="T14" fmla="*/ 55 w 91"/>
                <a:gd name="T15" fmla="*/ 323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1" h="328">
                  <a:moveTo>
                    <a:pt x="55" y="323"/>
                  </a:moveTo>
                  <a:cubicBezTo>
                    <a:pt x="32" y="328"/>
                    <a:pt x="32" y="328"/>
                    <a:pt x="32" y="328"/>
                  </a:cubicBezTo>
                  <a:cubicBezTo>
                    <a:pt x="29" y="299"/>
                    <a:pt x="29" y="299"/>
                    <a:pt x="29" y="299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0" y="31"/>
                    <a:pt x="20" y="15"/>
                    <a:pt x="44" y="8"/>
                  </a:cubicBezTo>
                  <a:cubicBezTo>
                    <a:pt x="56" y="3"/>
                    <a:pt x="60" y="0"/>
                    <a:pt x="61" y="12"/>
                  </a:cubicBezTo>
                  <a:cubicBezTo>
                    <a:pt x="89" y="275"/>
                    <a:pt x="89" y="275"/>
                    <a:pt x="89" y="275"/>
                  </a:cubicBezTo>
                  <a:cubicBezTo>
                    <a:pt x="91" y="297"/>
                    <a:pt x="76" y="319"/>
                    <a:pt x="55" y="323"/>
                  </a:cubicBezTo>
                  <a:close/>
                </a:path>
              </a:pathLst>
            </a:custGeom>
            <a:solidFill>
              <a:srgbClr val="FFD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7" name="Freeform 116"/>
            <p:cNvSpPr>
              <a:spLocks/>
            </p:cNvSpPr>
            <p:nvPr/>
          </p:nvSpPr>
          <p:spPr bwMode="auto">
            <a:xfrm>
              <a:off x="1834682" y="3346356"/>
              <a:ext cx="527345" cy="569295"/>
            </a:xfrm>
            <a:custGeom>
              <a:avLst/>
              <a:gdLst>
                <a:gd name="T0" fmla="*/ 49 w 73"/>
                <a:gd name="T1" fmla="*/ 11 h 78"/>
                <a:gd name="T2" fmla="*/ 38 w 73"/>
                <a:gd name="T3" fmla="*/ 0 h 78"/>
                <a:gd name="T4" fmla="*/ 0 w 73"/>
                <a:gd name="T5" fmla="*/ 39 h 78"/>
                <a:gd name="T6" fmla="*/ 10 w 73"/>
                <a:gd name="T7" fmla="*/ 49 h 78"/>
                <a:gd name="T8" fmla="*/ 49 w 73"/>
                <a:gd name="T9" fmla="*/ 1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8">
                  <a:moveTo>
                    <a:pt x="49" y="11"/>
                  </a:moveTo>
                  <a:cubicBezTo>
                    <a:pt x="38" y="0"/>
                    <a:pt x="38" y="0"/>
                    <a:pt x="38" y="0"/>
                  </a:cubicBezTo>
                  <a:cubicBezTo>
                    <a:pt x="16" y="3"/>
                    <a:pt x="4" y="17"/>
                    <a:pt x="0" y="39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38" y="78"/>
                    <a:pt x="73" y="33"/>
                    <a:pt x="49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8" name="Freeform 117"/>
            <p:cNvSpPr>
              <a:spLocks/>
            </p:cNvSpPr>
            <p:nvPr/>
          </p:nvSpPr>
          <p:spPr bwMode="auto">
            <a:xfrm>
              <a:off x="4357547" y="3064708"/>
              <a:ext cx="137831" cy="407494"/>
            </a:xfrm>
            <a:custGeom>
              <a:avLst/>
              <a:gdLst>
                <a:gd name="T0" fmla="*/ 3 w 19"/>
                <a:gd name="T1" fmla="*/ 5 h 56"/>
                <a:gd name="T2" fmla="*/ 13 w 19"/>
                <a:gd name="T3" fmla="*/ 8 h 56"/>
                <a:gd name="T4" fmla="*/ 19 w 19"/>
                <a:gd name="T5" fmla="*/ 56 h 56"/>
                <a:gd name="T6" fmla="*/ 3 w 19"/>
                <a:gd name="T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56">
                  <a:moveTo>
                    <a:pt x="3" y="5"/>
                  </a:moveTo>
                  <a:cubicBezTo>
                    <a:pt x="11" y="3"/>
                    <a:pt x="13" y="0"/>
                    <a:pt x="13" y="8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0" y="54"/>
                    <a:pt x="1" y="24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9" name="Freeform 118"/>
            <p:cNvSpPr>
              <a:spLocks/>
            </p:cNvSpPr>
            <p:nvPr/>
          </p:nvSpPr>
          <p:spPr bwMode="auto">
            <a:xfrm>
              <a:off x="1924568" y="4197300"/>
              <a:ext cx="533340" cy="569295"/>
            </a:xfrm>
            <a:custGeom>
              <a:avLst/>
              <a:gdLst>
                <a:gd name="T0" fmla="*/ 49 w 73"/>
                <a:gd name="T1" fmla="*/ 11 h 78"/>
                <a:gd name="T2" fmla="*/ 38 w 73"/>
                <a:gd name="T3" fmla="*/ 0 h 78"/>
                <a:gd name="T4" fmla="*/ 0 w 73"/>
                <a:gd name="T5" fmla="*/ 39 h 78"/>
                <a:gd name="T6" fmla="*/ 10 w 73"/>
                <a:gd name="T7" fmla="*/ 50 h 78"/>
                <a:gd name="T8" fmla="*/ 49 w 73"/>
                <a:gd name="T9" fmla="*/ 1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8">
                  <a:moveTo>
                    <a:pt x="49" y="11"/>
                  </a:moveTo>
                  <a:cubicBezTo>
                    <a:pt x="38" y="0"/>
                    <a:pt x="38" y="0"/>
                    <a:pt x="38" y="0"/>
                  </a:cubicBezTo>
                  <a:cubicBezTo>
                    <a:pt x="15" y="4"/>
                    <a:pt x="3" y="17"/>
                    <a:pt x="0" y="39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38" y="78"/>
                    <a:pt x="73" y="34"/>
                    <a:pt x="49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528207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50000" decel="5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50000" decel="5000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50000" decel="5000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50000" decel="5000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" presetClass="entr" presetSubtype="4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1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1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2" grpId="0" animBg="1"/>
      <p:bldP spid="23" grpId="0" animBg="1"/>
      <p:bldP spid="24" grpId="0" animBg="1"/>
      <p:bldP spid="37" grpId="0"/>
      <p:bldP spid="38" grpId="0"/>
      <p:bldP spid="39" grpId="0"/>
      <p:bldP spid="40" grpId="0"/>
    </p:bld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4"/>
          <p:cNvSpPr/>
          <p:nvPr/>
        </p:nvSpPr>
        <p:spPr>
          <a:xfrm>
            <a:off x="3670426" y="1201912"/>
            <a:ext cx="2055316" cy="51578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effectLst/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3">
            <a:scrgbClr r="0" g="0" b="0"/>
          </a:fillRef>
          <a:effectRef idx="2">
            <a:scrgbClr r="0" g="0" b="0"/>
          </a:effectRef>
          <a:fontRef idx="minor">
            <a:schemeClr val="lt1"/>
          </a:fontRef>
        </p:style>
        <p:txBody>
          <a:bodyPr spcFirstLastPara="0" vert="horz" wrap="square" lIns="48201" tIns="48201" rIns="48201" bIns="48201" numCol="1" spcCol="1270" anchor="ctr" anchorCtr="0">
            <a:noAutofit/>
          </a:bodyPr>
          <a:lstStyle/>
          <a:p>
            <a:pPr algn="ctr" defTabSz="948243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400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Branch one</a:t>
            </a:r>
          </a:p>
        </p:txBody>
      </p:sp>
      <p:sp>
        <p:nvSpPr>
          <p:cNvPr id="6" name="Rounded Rectangle 5"/>
          <p:cNvSpPr/>
          <p:nvPr/>
        </p:nvSpPr>
        <p:spPr>
          <a:xfrm>
            <a:off x="3683036" y="2493101"/>
            <a:ext cx="2055316" cy="515784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effectLst/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3">
            <a:scrgbClr r="0" g="0" b="0"/>
          </a:fillRef>
          <a:effectRef idx="2">
            <a:scrgbClr r="0" g="0" b="0"/>
          </a:effectRef>
          <a:fontRef idx="minor">
            <a:schemeClr val="lt1"/>
          </a:fontRef>
        </p:style>
        <p:txBody>
          <a:bodyPr spcFirstLastPara="0" vert="horz" wrap="square" lIns="48201" tIns="48201" rIns="48201" bIns="48201" numCol="1" spcCol="1270" anchor="ctr" anchorCtr="0">
            <a:noAutofit/>
          </a:bodyPr>
          <a:lstStyle/>
          <a:p>
            <a:pPr algn="ctr" defTabSz="948243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400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Branch two</a:t>
            </a:r>
          </a:p>
        </p:txBody>
      </p:sp>
      <p:sp>
        <p:nvSpPr>
          <p:cNvPr id="7" name="Rounded Rectangle 6"/>
          <p:cNvSpPr/>
          <p:nvPr/>
        </p:nvSpPr>
        <p:spPr>
          <a:xfrm>
            <a:off x="3683036" y="3784290"/>
            <a:ext cx="2055316" cy="515784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effectLst/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3">
            <a:scrgbClr r="0" g="0" b="0"/>
          </a:fillRef>
          <a:effectRef idx="2">
            <a:scrgbClr r="0" g="0" b="0"/>
          </a:effectRef>
          <a:fontRef idx="minor">
            <a:schemeClr val="lt1"/>
          </a:fontRef>
        </p:style>
        <p:txBody>
          <a:bodyPr spcFirstLastPara="0" vert="horz" wrap="square" lIns="48201" tIns="48201" rIns="48201" bIns="48201" numCol="1" spcCol="1270" anchor="ctr" anchorCtr="0">
            <a:noAutofit/>
          </a:bodyPr>
          <a:lstStyle/>
          <a:p>
            <a:pPr algn="ctr" defTabSz="948243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400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Branch three</a:t>
            </a:r>
          </a:p>
        </p:txBody>
      </p:sp>
      <p:sp>
        <p:nvSpPr>
          <p:cNvPr id="8" name="Rounded Rectangle 7"/>
          <p:cNvSpPr/>
          <p:nvPr/>
        </p:nvSpPr>
        <p:spPr>
          <a:xfrm>
            <a:off x="3683036" y="5075480"/>
            <a:ext cx="2055316" cy="515784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effectLst/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3">
            <a:scrgbClr r="0" g="0" b="0"/>
          </a:fillRef>
          <a:effectRef idx="2">
            <a:scrgbClr r="0" g="0" b="0"/>
          </a:effectRef>
          <a:fontRef idx="minor">
            <a:schemeClr val="lt1"/>
          </a:fontRef>
        </p:style>
        <p:txBody>
          <a:bodyPr spcFirstLastPara="0" vert="horz" wrap="square" lIns="48201" tIns="48201" rIns="48201" bIns="48201" numCol="1" spcCol="1270" anchor="ctr" anchorCtr="0">
            <a:noAutofit/>
          </a:bodyPr>
          <a:lstStyle/>
          <a:p>
            <a:pPr algn="ctr" defTabSz="948243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400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Branch four</a:t>
            </a:r>
          </a:p>
        </p:txBody>
      </p:sp>
      <p:sp>
        <p:nvSpPr>
          <p:cNvPr id="17" name="Rounded Rectangle 16"/>
          <p:cNvSpPr/>
          <p:nvPr/>
        </p:nvSpPr>
        <p:spPr>
          <a:xfrm>
            <a:off x="927225" y="2761925"/>
            <a:ext cx="2212582" cy="923639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effectLst/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3">
            <a:scrgbClr r="0" g="0" b="0"/>
          </a:fillRef>
          <a:effectRef idx="2">
            <a:scrgbClr r="0" g="0" b="0"/>
          </a:effectRef>
          <a:fontRef idx="minor">
            <a:schemeClr val="lt1"/>
          </a:fontRef>
        </p:style>
        <p:txBody>
          <a:bodyPr spcFirstLastPara="0" vert="horz" wrap="square" lIns="48201" tIns="48201" rIns="48201" bIns="48201" numCol="1" spcCol="1270" anchor="ctr" anchorCtr="0">
            <a:noAutofit/>
          </a:bodyPr>
          <a:lstStyle/>
          <a:p>
            <a:pPr algn="ctr" defTabSz="948243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400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Decision Tree</a:t>
            </a:r>
            <a:endParaRPr lang="en-US" sz="2400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grpSp>
        <p:nvGrpSpPr>
          <p:cNvPr id="34" name="Group 33"/>
          <p:cNvGrpSpPr/>
          <p:nvPr/>
        </p:nvGrpSpPr>
        <p:grpSpPr>
          <a:xfrm>
            <a:off x="6182272" y="891431"/>
            <a:ext cx="5366266" cy="1084157"/>
            <a:chOff x="6182272" y="1092448"/>
            <a:chExt cx="5366266" cy="1084157"/>
          </a:xfrm>
        </p:grpSpPr>
        <p:sp>
          <p:nvSpPr>
            <p:cNvPr id="15" name="Rounded Rectangle 14"/>
            <p:cNvSpPr/>
            <p:nvPr/>
          </p:nvSpPr>
          <p:spPr>
            <a:xfrm>
              <a:off x="6182272" y="1092448"/>
              <a:ext cx="5366266" cy="515784"/>
            </a:xfrm>
            <a:prstGeom prst="roundRect">
              <a:avLst>
                <a:gd name="adj" fmla="val 50000"/>
              </a:avLst>
            </a:prstGeom>
            <a:solidFill>
              <a:schemeClr val="tx1">
                <a:alpha val="12000"/>
              </a:schemeClr>
            </a:solidFill>
            <a:effectLst/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rgbClr r="0" g="0" b="0"/>
            </a:fillRef>
            <a:effectRef idx="2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640080" tIns="48201" rIns="0" bIns="48201" numCol="1" spcCol="1270" anchor="ctr" anchorCtr="0">
              <a:noAutofit/>
            </a:bodyPr>
            <a:lstStyle/>
            <a:p>
              <a:pPr>
                <a:lnSpc>
                  <a:spcPct val="89000"/>
                </a:lnSpc>
              </a:pP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Donec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dapibus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ex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tortor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,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pellentesque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tincidunt</a:t>
              </a:r>
              <a:endParaRPr lang="en-US" sz="1400" dirty="0">
                <a:solidFill>
                  <a:schemeClr val="tx1"/>
                </a:solidFill>
                <a:latin typeface="Source Sans Pro" charset="0"/>
              </a:endParaRPr>
            </a:p>
          </p:txBody>
        </p:sp>
        <p:sp>
          <p:nvSpPr>
            <p:cNvPr id="16" name="Rounded Rectangle 15"/>
            <p:cNvSpPr/>
            <p:nvPr/>
          </p:nvSpPr>
          <p:spPr>
            <a:xfrm>
              <a:off x="6182272" y="1660821"/>
              <a:ext cx="5366266" cy="515784"/>
            </a:xfrm>
            <a:prstGeom prst="roundRect">
              <a:avLst>
                <a:gd name="adj" fmla="val 50000"/>
              </a:avLst>
            </a:prstGeom>
            <a:solidFill>
              <a:schemeClr val="tx1">
                <a:alpha val="12000"/>
              </a:schemeClr>
            </a:solidFill>
            <a:effectLst/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rgbClr r="0" g="0" b="0"/>
            </a:fillRef>
            <a:effectRef idx="2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640080" tIns="48201" rIns="0" bIns="48201" numCol="1" spcCol="1270" anchor="ctr" anchorCtr="0">
              <a:noAutofit/>
            </a:bodyPr>
            <a:lstStyle/>
            <a:p>
              <a:pPr>
                <a:lnSpc>
                  <a:spcPct val="89000"/>
                </a:lnSpc>
              </a:pP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Proin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placerat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elit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ante,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consectetur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volutpat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dui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lorem</a:t>
              </a:r>
              <a:endParaRPr lang="en-US" sz="1400" dirty="0">
                <a:solidFill>
                  <a:schemeClr val="tx1"/>
                </a:solidFill>
                <a:latin typeface="Source Sans Pro" charset="0"/>
              </a:endParaRPr>
            </a:p>
          </p:txBody>
        </p:sp>
        <p:sp>
          <p:nvSpPr>
            <p:cNvPr id="9" name="Freeform 8"/>
            <p:cNvSpPr/>
            <p:nvPr/>
          </p:nvSpPr>
          <p:spPr>
            <a:xfrm rot="10800000" flipV="1">
              <a:off x="6228201" y="1132264"/>
              <a:ext cx="438395" cy="436152"/>
            </a:xfrm>
            <a:custGeom>
              <a:avLst/>
              <a:gdLst>
                <a:gd name="connsiteX0" fmla="*/ 0 w 1346941"/>
                <a:gd name="connsiteY0" fmla="*/ 670031 h 1340062"/>
                <a:gd name="connsiteX1" fmla="*/ 673471 w 1346941"/>
                <a:gd name="connsiteY1" fmla="*/ 0 h 1340062"/>
                <a:gd name="connsiteX2" fmla="*/ 1346942 w 1346941"/>
                <a:gd name="connsiteY2" fmla="*/ 670031 h 1340062"/>
                <a:gd name="connsiteX3" fmla="*/ 673471 w 1346941"/>
                <a:gd name="connsiteY3" fmla="*/ 1340062 h 1340062"/>
                <a:gd name="connsiteX4" fmla="*/ 0 w 1346941"/>
                <a:gd name="connsiteY4" fmla="*/ 670031 h 134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6941" h="1340062">
                  <a:moveTo>
                    <a:pt x="0" y="670031"/>
                  </a:moveTo>
                  <a:cubicBezTo>
                    <a:pt x="0" y="299983"/>
                    <a:pt x="301523" y="0"/>
                    <a:pt x="673471" y="0"/>
                  </a:cubicBezTo>
                  <a:cubicBezTo>
                    <a:pt x="1045419" y="0"/>
                    <a:pt x="1346942" y="299983"/>
                    <a:pt x="1346942" y="670031"/>
                  </a:cubicBezTo>
                  <a:cubicBezTo>
                    <a:pt x="1346942" y="1040079"/>
                    <a:pt x="1045419" y="1340062"/>
                    <a:pt x="673471" y="1340062"/>
                  </a:cubicBezTo>
                  <a:cubicBezTo>
                    <a:pt x="301523" y="1340062"/>
                    <a:pt x="0" y="1040079"/>
                    <a:pt x="0" y="670031"/>
                  </a:cubicBezTo>
                  <a:close/>
                </a:path>
              </a:pathLst>
            </a:custGeom>
            <a:solidFill>
              <a:schemeClr val="accent1"/>
            </a:solidFill>
            <a:effectLst/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rgbClr r="0" g="0" b="0"/>
            </a:fillRef>
            <a:effectRef idx="2">
              <a:scrgbClr r="0" g="0" b="0"/>
            </a:effectRef>
            <a:fontRef idx="minor">
              <a:schemeClr val="lt1"/>
            </a:fontRef>
          </p:style>
          <p:txBody>
            <a:bodyPr spcFirstLastPara="0" vert="horz" wrap="none" lIns="276553" tIns="275211" rIns="276553" bIns="275211" numCol="1" spcCol="1270" anchor="ctr" anchorCtr="0">
              <a:noAutofit/>
            </a:bodyPr>
            <a:lstStyle/>
            <a:p>
              <a:pPr algn="ctr" defTabSz="948243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en-US" sz="1467" dirty="0">
                  <a:solidFill>
                    <a:srgbClr val="FFFFFF"/>
                  </a:solidFill>
                  <a:latin typeface="Source Sans Pro" charset="0"/>
                </a:rPr>
                <a:t>A</a:t>
              </a:r>
            </a:p>
          </p:txBody>
        </p:sp>
        <p:sp>
          <p:nvSpPr>
            <p:cNvPr id="10" name="Freeform 9"/>
            <p:cNvSpPr/>
            <p:nvPr/>
          </p:nvSpPr>
          <p:spPr>
            <a:xfrm rot="10800000" flipV="1">
              <a:off x="6228201" y="1700637"/>
              <a:ext cx="438395" cy="436152"/>
            </a:xfrm>
            <a:custGeom>
              <a:avLst/>
              <a:gdLst>
                <a:gd name="connsiteX0" fmla="*/ 0 w 1346941"/>
                <a:gd name="connsiteY0" fmla="*/ 670031 h 1340062"/>
                <a:gd name="connsiteX1" fmla="*/ 673471 w 1346941"/>
                <a:gd name="connsiteY1" fmla="*/ 0 h 1340062"/>
                <a:gd name="connsiteX2" fmla="*/ 1346942 w 1346941"/>
                <a:gd name="connsiteY2" fmla="*/ 670031 h 1340062"/>
                <a:gd name="connsiteX3" fmla="*/ 673471 w 1346941"/>
                <a:gd name="connsiteY3" fmla="*/ 1340062 h 1340062"/>
                <a:gd name="connsiteX4" fmla="*/ 0 w 1346941"/>
                <a:gd name="connsiteY4" fmla="*/ 670031 h 134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6941" h="1340062">
                  <a:moveTo>
                    <a:pt x="0" y="670031"/>
                  </a:moveTo>
                  <a:cubicBezTo>
                    <a:pt x="0" y="299983"/>
                    <a:pt x="301523" y="0"/>
                    <a:pt x="673471" y="0"/>
                  </a:cubicBezTo>
                  <a:cubicBezTo>
                    <a:pt x="1045419" y="0"/>
                    <a:pt x="1346942" y="299983"/>
                    <a:pt x="1346942" y="670031"/>
                  </a:cubicBezTo>
                  <a:cubicBezTo>
                    <a:pt x="1346942" y="1040079"/>
                    <a:pt x="1045419" y="1340062"/>
                    <a:pt x="673471" y="1340062"/>
                  </a:cubicBezTo>
                  <a:cubicBezTo>
                    <a:pt x="301523" y="1340062"/>
                    <a:pt x="0" y="1040079"/>
                    <a:pt x="0" y="670031"/>
                  </a:cubicBezTo>
                  <a:close/>
                </a:path>
              </a:pathLst>
            </a:custGeom>
            <a:solidFill>
              <a:schemeClr val="accent1"/>
            </a:solidFill>
            <a:effectLst/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rgbClr r="0" g="0" b="0"/>
            </a:fillRef>
            <a:effectRef idx="2">
              <a:scrgbClr r="0" g="0" b="0"/>
            </a:effectRef>
            <a:fontRef idx="minor">
              <a:schemeClr val="lt1"/>
            </a:fontRef>
          </p:style>
          <p:txBody>
            <a:bodyPr spcFirstLastPara="0" vert="horz" wrap="none" lIns="276553" tIns="275211" rIns="276553" bIns="275211" numCol="1" spcCol="1270" anchor="ctr" anchorCtr="0">
              <a:noAutofit/>
            </a:bodyPr>
            <a:lstStyle/>
            <a:p>
              <a:pPr algn="ctr" defTabSz="948243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en-US" sz="1467" dirty="0">
                  <a:solidFill>
                    <a:srgbClr val="FFFFFF"/>
                  </a:solidFill>
                  <a:latin typeface="Source Sans Pro" charset="0"/>
                </a:rPr>
                <a:t>B</a:t>
              </a:r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6182272" y="2200150"/>
            <a:ext cx="5366266" cy="1084157"/>
            <a:chOff x="6182272" y="1092448"/>
            <a:chExt cx="5366266" cy="1084157"/>
          </a:xfrm>
        </p:grpSpPr>
        <p:sp>
          <p:nvSpPr>
            <p:cNvPr id="36" name="Rounded Rectangle 35"/>
            <p:cNvSpPr/>
            <p:nvPr/>
          </p:nvSpPr>
          <p:spPr>
            <a:xfrm>
              <a:off x="6182272" y="1092448"/>
              <a:ext cx="5366266" cy="515784"/>
            </a:xfrm>
            <a:prstGeom prst="roundRect">
              <a:avLst>
                <a:gd name="adj" fmla="val 50000"/>
              </a:avLst>
            </a:prstGeom>
            <a:solidFill>
              <a:schemeClr val="tx1">
                <a:alpha val="12000"/>
              </a:schemeClr>
            </a:solidFill>
            <a:effectLst/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rgbClr r="0" g="0" b="0"/>
            </a:fillRef>
            <a:effectRef idx="2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640080" tIns="48201" rIns="0" bIns="48201" numCol="1" spcCol="1270" anchor="ctr" anchorCtr="0">
              <a:noAutofit/>
            </a:bodyPr>
            <a:lstStyle/>
            <a:p>
              <a:pPr>
                <a:lnSpc>
                  <a:spcPct val="89000"/>
                </a:lnSpc>
              </a:pP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Donec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dapibus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ex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tortor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,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pellentesque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tincidunt</a:t>
              </a:r>
              <a:endParaRPr lang="en-US" sz="1400" dirty="0">
                <a:solidFill>
                  <a:schemeClr val="tx1"/>
                </a:solidFill>
                <a:latin typeface="Source Sans Pro" charset="0"/>
              </a:endParaRPr>
            </a:p>
          </p:txBody>
        </p:sp>
        <p:sp>
          <p:nvSpPr>
            <p:cNvPr id="37" name="Rounded Rectangle 36"/>
            <p:cNvSpPr/>
            <p:nvPr/>
          </p:nvSpPr>
          <p:spPr>
            <a:xfrm>
              <a:off x="6182272" y="1660821"/>
              <a:ext cx="5366266" cy="515784"/>
            </a:xfrm>
            <a:prstGeom prst="roundRect">
              <a:avLst>
                <a:gd name="adj" fmla="val 50000"/>
              </a:avLst>
            </a:prstGeom>
            <a:solidFill>
              <a:schemeClr val="tx1">
                <a:alpha val="12000"/>
              </a:schemeClr>
            </a:solidFill>
            <a:effectLst/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rgbClr r="0" g="0" b="0"/>
            </a:fillRef>
            <a:effectRef idx="2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640080" tIns="48201" rIns="0" bIns="48201" numCol="1" spcCol="1270" anchor="ctr" anchorCtr="0">
              <a:noAutofit/>
            </a:bodyPr>
            <a:lstStyle/>
            <a:p>
              <a:pPr>
                <a:lnSpc>
                  <a:spcPct val="89000"/>
                </a:lnSpc>
              </a:pP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Proin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placerat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elit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ante,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consectetur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volutpat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dui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lorem</a:t>
              </a:r>
              <a:endParaRPr lang="en-US" sz="1400" dirty="0">
                <a:solidFill>
                  <a:schemeClr val="tx1"/>
                </a:solidFill>
                <a:latin typeface="Source Sans Pro" charset="0"/>
              </a:endParaRPr>
            </a:p>
          </p:txBody>
        </p:sp>
        <p:sp>
          <p:nvSpPr>
            <p:cNvPr id="38" name="Freeform 37"/>
            <p:cNvSpPr/>
            <p:nvPr/>
          </p:nvSpPr>
          <p:spPr>
            <a:xfrm rot="10800000" flipV="1">
              <a:off x="6228201" y="1132264"/>
              <a:ext cx="438395" cy="436152"/>
            </a:xfrm>
            <a:custGeom>
              <a:avLst/>
              <a:gdLst>
                <a:gd name="connsiteX0" fmla="*/ 0 w 1346941"/>
                <a:gd name="connsiteY0" fmla="*/ 670031 h 1340062"/>
                <a:gd name="connsiteX1" fmla="*/ 673471 w 1346941"/>
                <a:gd name="connsiteY1" fmla="*/ 0 h 1340062"/>
                <a:gd name="connsiteX2" fmla="*/ 1346942 w 1346941"/>
                <a:gd name="connsiteY2" fmla="*/ 670031 h 1340062"/>
                <a:gd name="connsiteX3" fmla="*/ 673471 w 1346941"/>
                <a:gd name="connsiteY3" fmla="*/ 1340062 h 1340062"/>
                <a:gd name="connsiteX4" fmla="*/ 0 w 1346941"/>
                <a:gd name="connsiteY4" fmla="*/ 670031 h 134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6941" h="1340062">
                  <a:moveTo>
                    <a:pt x="0" y="670031"/>
                  </a:moveTo>
                  <a:cubicBezTo>
                    <a:pt x="0" y="299983"/>
                    <a:pt x="301523" y="0"/>
                    <a:pt x="673471" y="0"/>
                  </a:cubicBezTo>
                  <a:cubicBezTo>
                    <a:pt x="1045419" y="0"/>
                    <a:pt x="1346942" y="299983"/>
                    <a:pt x="1346942" y="670031"/>
                  </a:cubicBezTo>
                  <a:cubicBezTo>
                    <a:pt x="1346942" y="1040079"/>
                    <a:pt x="1045419" y="1340062"/>
                    <a:pt x="673471" y="1340062"/>
                  </a:cubicBezTo>
                  <a:cubicBezTo>
                    <a:pt x="301523" y="1340062"/>
                    <a:pt x="0" y="1040079"/>
                    <a:pt x="0" y="670031"/>
                  </a:cubicBezTo>
                  <a:close/>
                </a:path>
              </a:pathLst>
            </a:custGeom>
            <a:solidFill>
              <a:schemeClr val="accent2"/>
            </a:solidFill>
            <a:effectLst/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rgbClr r="0" g="0" b="0"/>
            </a:fillRef>
            <a:effectRef idx="2">
              <a:scrgbClr r="0" g="0" b="0"/>
            </a:effectRef>
            <a:fontRef idx="minor">
              <a:schemeClr val="lt1"/>
            </a:fontRef>
          </p:style>
          <p:txBody>
            <a:bodyPr spcFirstLastPara="0" vert="horz" wrap="none" lIns="276553" tIns="275211" rIns="276553" bIns="275211" numCol="1" spcCol="1270" anchor="ctr" anchorCtr="0">
              <a:noAutofit/>
            </a:bodyPr>
            <a:lstStyle/>
            <a:p>
              <a:pPr algn="ctr" defTabSz="948243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en-US" sz="1467" dirty="0">
                  <a:solidFill>
                    <a:srgbClr val="FFFFFF"/>
                  </a:solidFill>
                  <a:latin typeface="Source Sans Pro" charset="0"/>
                </a:rPr>
                <a:t>A</a:t>
              </a:r>
            </a:p>
          </p:txBody>
        </p:sp>
        <p:sp>
          <p:nvSpPr>
            <p:cNvPr id="39" name="Freeform 38"/>
            <p:cNvSpPr/>
            <p:nvPr/>
          </p:nvSpPr>
          <p:spPr>
            <a:xfrm rot="10800000" flipV="1">
              <a:off x="6228201" y="1700637"/>
              <a:ext cx="438395" cy="436152"/>
            </a:xfrm>
            <a:custGeom>
              <a:avLst/>
              <a:gdLst>
                <a:gd name="connsiteX0" fmla="*/ 0 w 1346941"/>
                <a:gd name="connsiteY0" fmla="*/ 670031 h 1340062"/>
                <a:gd name="connsiteX1" fmla="*/ 673471 w 1346941"/>
                <a:gd name="connsiteY1" fmla="*/ 0 h 1340062"/>
                <a:gd name="connsiteX2" fmla="*/ 1346942 w 1346941"/>
                <a:gd name="connsiteY2" fmla="*/ 670031 h 1340062"/>
                <a:gd name="connsiteX3" fmla="*/ 673471 w 1346941"/>
                <a:gd name="connsiteY3" fmla="*/ 1340062 h 1340062"/>
                <a:gd name="connsiteX4" fmla="*/ 0 w 1346941"/>
                <a:gd name="connsiteY4" fmla="*/ 670031 h 134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6941" h="1340062">
                  <a:moveTo>
                    <a:pt x="0" y="670031"/>
                  </a:moveTo>
                  <a:cubicBezTo>
                    <a:pt x="0" y="299983"/>
                    <a:pt x="301523" y="0"/>
                    <a:pt x="673471" y="0"/>
                  </a:cubicBezTo>
                  <a:cubicBezTo>
                    <a:pt x="1045419" y="0"/>
                    <a:pt x="1346942" y="299983"/>
                    <a:pt x="1346942" y="670031"/>
                  </a:cubicBezTo>
                  <a:cubicBezTo>
                    <a:pt x="1346942" y="1040079"/>
                    <a:pt x="1045419" y="1340062"/>
                    <a:pt x="673471" y="1340062"/>
                  </a:cubicBezTo>
                  <a:cubicBezTo>
                    <a:pt x="301523" y="1340062"/>
                    <a:pt x="0" y="1040079"/>
                    <a:pt x="0" y="670031"/>
                  </a:cubicBezTo>
                  <a:close/>
                </a:path>
              </a:pathLst>
            </a:custGeom>
            <a:solidFill>
              <a:schemeClr val="accent2"/>
            </a:solidFill>
            <a:effectLst/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rgbClr r="0" g="0" b="0"/>
            </a:fillRef>
            <a:effectRef idx="2">
              <a:scrgbClr r="0" g="0" b="0"/>
            </a:effectRef>
            <a:fontRef idx="minor">
              <a:schemeClr val="lt1"/>
            </a:fontRef>
          </p:style>
          <p:txBody>
            <a:bodyPr spcFirstLastPara="0" vert="horz" wrap="none" lIns="276553" tIns="275211" rIns="276553" bIns="275211" numCol="1" spcCol="1270" anchor="ctr" anchorCtr="0">
              <a:noAutofit/>
            </a:bodyPr>
            <a:lstStyle/>
            <a:p>
              <a:pPr algn="ctr" defTabSz="948243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en-US" sz="1467" dirty="0">
                  <a:solidFill>
                    <a:srgbClr val="FFFFFF"/>
                  </a:solidFill>
                  <a:latin typeface="Source Sans Pro" charset="0"/>
                </a:rPr>
                <a:t>B</a:t>
              </a:r>
            </a:p>
          </p:txBody>
        </p:sp>
      </p:grpSp>
      <p:grpSp>
        <p:nvGrpSpPr>
          <p:cNvPr id="40" name="Group 39"/>
          <p:cNvGrpSpPr/>
          <p:nvPr/>
        </p:nvGrpSpPr>
        <p:grpSpPr>
          <a:xfrm>
            <a:off x="6182272" y="3508869"/>
            <a:ext cx="5366266" cy="1084157"/>
            <a:chOff x="6182272" y="1092448"/>
            <a:chExt cx="5366266" cy="1084157"/>
          </a:xfrm>
        </p:grpSpPr>
        <p:sp>
          <p:nvSpPr>
            <p:cNvPr id="41" name="Rounded Rectangle 40"/>
            <p:cNvSpPr/>
            <p:nvPr/>
          </p:nvSpPr>
          <p:spPr>
            <a:xfrm>
              <a:off x="6182272" y="1092448"/>
              <a:ext cx="5366266" cy="515784"/>
            </a:xfrm>
            <a:prstGeom prst="roundRect">
              <a:avLst>
                <a:gd name="adj" fmla="val 50000"/>
              </a:avLst>
            </a:prstGeom>
            <a:solidFill>
              <a:schemeClr val="tx1">
                <a:alpha val="12000"/>
              </a:schemeClr>
            </a:solidFill>
            <a:effectLst/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rgbClr r="0" g="0" b="0"/>
            </a:fillRef>
            <a:effectRef idx="2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640080" tIns="48201" rIns="0" bIns="48201" numCol="1" spcCol="1270" anchor="ctr" anchorCtr="0">
              <a:noAutofit/>
            </a:bodyPr>
            <a:lstStyle/>
            <a:p>
              <a:pPr>
                <a:lnSpc>
                  <a:spcPct val="89000"/>
                </a:lnSpc>
              </a:pP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Donec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dapibus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ex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tortor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,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pellentesque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tincidunt</a:t>
              </a:r>
              <a:endParaRPr lang="en-US" sz="1400" dirty="0">
                <a:solidFill>
                  <a:schemeClr val="tx1"/>
                </a:solidFill>
                <a:latin typeface="Source Sans Pro" charset="0"/>
              </a:endParaRPr>
            </a:p>
          </p:txBody>
        </p:sp>
        <p:sp>
          <p:nvSpPr>
            <p:cNvPr id="42" name="Rounded Rectangle 41"/>
            <p:cNvSpPr/>
            <p:nvPr/>
          </p:nvSpPr>
          <p:spPr>
            <a:xfrm>
              <a:off x="6182272" y="1660821"/>
              <a:ext cx="5366266" cy="515784"/>
            </a:xfrm>
            <a:prstGeom prst="roundRect">
              <a:avLst>
                <a:gd name="adj" fmla="val 50000"/>
              </a:avLst>
            </a:prstGeom>
            <a:solidFill>
              <a:schemeClr val="tx1">
                <a:alpha val="12000"/>
              </a:schemeClr>
            </a:solidFill>
            <a:effectLst/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rgbClr r="0" g="0" b="0"/>
            </a:fillRef>
            <a:effectRef idx="2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640080" tIns="48201" rIns="0" bIns="48201" numCol="1" spcCol="1270" anchor="ctr" anchorCtr="0">
              <a:noAutofit/>
            </a:bodyPr>
            <a:lstStyle/>
            <a:p>
              <a:pPr>
                <a:lnSpc>
                  <a:spcPct val="89000"/>
                </a:lnSpc>
              </a:pP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Proin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placerat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elit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ante,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consectetur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volutpat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dui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lorem</a:t>
              </a:r>
              <a:endParaRPr lang="en-US" sz="1400" dirty="0">
                <a:solidFill>
                  <a:schemeClr val="tx1"/>
                </a:solidFill>
                <a:latin typeface="Source Sans Pro" charset="0"/>
              </a:endParaRPr>
            </a:p>
          </p:txBody>
        </p:sp>
        <p:sp>
          <p:nvSpPr>
            <p:cNvPr id="43" name="Freeform 42"/>
            <p:cNvSpPr/>
            <p:nvPr/>
          </p:nvSpPr>
          <p:spPr>
            <a:xfrm rot="10800000" flipV="1">
              <a:off x="6228201" y="1132264"/>
              <a:ext cx="438395" cy="436152"/>
            </a:xfrm>
            <a:custGeom>
              <a:avLst/>
              <a:gdLst>
                <a:gd name="connsiteX0" fmla="*/ 0 w 1346941"/>
                <a:gd name="connsiteY0" fmla="*/ 670031 h 1340062"/>
                <a:gd name="connsiteX1" fmla="*/ 673471 w 1346941"/>
                <a:gd name="connsiteY1" fmla="*/ 0 h 1340062"/>
                <a:gd name="connsiteX2" fmla="*/ 1346942 w 1346941"/>
                <a:gd name="connsiteY2" fmla="*/ 670031 h 1340062"/>
                <a:gd name="connsiteX3" fmla="*/ 673471 w 1346941"/>
                <a:gd name="connsiteY3" fmla="*/ 1340062 h 1340062"/>
                <a:gd name="connsiteX4" fmla="*/ 0 w 1346941"/>
                <a:gd name="connsiteY4" fmla="*/ 670031 h 134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6941" h="1340062">
                  <a:moveTo>
                    <a:pt x="0" y="670031"/>
                  </a:moveTo>
                  <a:cubicBezTo>
                    <a:pt x="0" y="299983"/>
                    <a:pt x="301523" y="0"/>
                    <a:pt x="673471" y="0"/>
                  </a:cubicBezTo>
                  <a:cubicBezTo>
                    <a:pt x="1045419" y="0"/>
                    <a:pt x="1346942" y="299983"/>
                    <a:pt x="1346942" y="670031"/>
                  </a:cubicBezTo>
                  <a:cubicBezTo>
                    <a:pt x="1346942" y="1040079"/>
                    <a:pt x="1045419" y="1340062"/>
                    <a:pt x="673471" y="1340062"/>
                  </a:cubicBezTo>
                  <a:cubicBezTo>
                    <a:pt x="301523" y="1340062"/>
                    <a:pt x="0" y="1040079"/>
                    <a:pt x="0" y="670031"/>
                  </a:cubicBezTo>
                  <a:close/>
                </a:path>
              </a:pathLst>
            </a:custGeom>
            <a:solidFill>
              <a:schemeClr val="accent3"/>
            </a:solidFill>
            <a:effectLst/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rgbClr r="0" g="0" b="0"/>
            </a:fillRef>
            <a:effectRef idx="2">
              <a:scrgbClr r="0" g="0" b="0"/>
            </a:effectRef>
            <a:fontRef idx="minor">
              <a:schemeClr val="lt1"/>
            </a:fontRef>
          </p:style>
          <p:txBody>
            <a:bodyPr spcFirstLastPara="0" vert="horz" wrap="none" lIns="276553" tIns="275211" rIns="276553" bIns="275211" numCol="1" spcCol="1270" anchor="ctr" anchorCtr="0">
              <a:noAutofit/>
            </a:bodyPr>
            <a:lstStyle/>
            <a:p>
              <a:pPr algn="ctr" defTabSz="948243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en-US" sz="1467" dirty="0">
                  <a:solidFill>
                    <a:srgbClr val="FFFFFF"/>
                  </a:solidFill>
                  <a:latin typeface="Source Sans Pro" charset="0"/>
                </a:rPr>
                <a:t>A</a:t>
              </a:r>
            </a:p>
          </p:txBody>
        </p:sp>
        <p:sp>
          <p:nvSpPr>
            <p:cNvPr id="44" name="Freeform 43"/>
            <p:cNvSpPr/>
            <p:nvPr/>
          </p:nvSpPr>
          <p:spPr>
            <a:xfrm rot="10800000" flipV="1">
              <a:off x="6228201" y="1700637"/>
              <a:ext cx="438395" cy="436152"/>
            </a:xfrm>
            <a:custGeom>
              <a:avLst/>
              <a:gdLst>
                <a:gd name="connsiteX0" fmla="*/ 0 w 1346941"/>
                <a:gd name="connsiteY0" fmla="*/ 670031 h 1340062"/>
                <a:gd name="connsiteX1" fmla="*/ 673471 w 1346941"/>
                <a:gd name="connsiteY1" fmla="*/ 0 h 1340062"/>
                <a:gd name="connsiteX2" fmla="*/ 1346942 w 1346941"/>
                <a:gd name="connsiteY2" fmla="*/ 670031 h 1340062"/>
                <a:gd name="connsiteX3" fmla="*/ 673471 w 1346941"/>
                <a:gd name="connsiteY3" fmla="*/ 1340062 h 1340062"/>
                <a:gd name="connsiteX4" fmla="*/ 0 w 1346941"/>
                <a:gd name="connsiteY4" fmla="*/ 670031 h 134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6941" h="1340062">
                  <a:moveTo>
                    <a:pt x="0" y="670031"/>
                  </a:moveTo>
                  <a:cubicBezTo>
                    <a:pt x="0" y="299983"/>
                    <a:pt x="301523" y="0"/>
                    <a:pt x="673471" y="0"/>
                  </a:cubicBezTo>
                  <a:cubicBezTo>
                    <a:pt x="1045419" y="0"/>
                    <a:pt x="1346942" y="299983"/>
                    <a:pt x="1346942" y="670031"/>
                  </a:cubicBezTo>
                  <a:cubicBezTo>
                    <a:pt x="1346942" y="1040079"/>
                    <a:pt x="1045419" y="1340062"/>
                    <a:pt x="673471" y="1340062"/>
                  </a:cubicBezTo>
                  <a:cubicBezTo>
                    <a:pt x="301523" y="1340062"/>
                    <a:pt x="0" y="1040079"/>
                    <a:pt x="0" y="670031"/>
                  </a:cubicBezTo>
                  <a:close/>
                </a:path>
              </a:pathLst>
            </a:custGeom>
            <a:solidFill>
              <a:schemeClr val="accent3"/>
            </a:solidFill>
            <a:effectLst/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rgbClr r="0" g="0" b="0"/>
            </a:fillRef>
            <a:effectRef idx="2">
              <a:scrgbClr r="0" g="0" b="0"/>
            </a:effectRef>
            <a:fontRef idx="minor">
              <a:schemeClr val="lt1"/>
            </a:fontRef>
          </p:style>
          <p:txBody>
            <a:bodyPr spcFirstLastPara="0" vert="horz" wrap="none" lIns="276553" tIns="275211" rIns="276553" bIns="275211" numCol="1" spcCol="1270" anchor="ctr" anchorCtr="0">
              <a:noAutofit/>
            </a:bodyPr>
            <a:lstStyle/>
            <a:p>
              <a:pPr algn="ctr" defTabSz="948243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en-US" sz="1467" dirty="0">
                  <a:solidFill>
                    <a:srgbClr val="FFFFFF"/>
                  </a:solidFill>
                  <a:latin typeface="Source Sans Pro" charset="0"/>
                </a:rPr>
                <a:t>B</a:t>
              </a:r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6182272" y="4817588"/>
            <a:ext cx="5366266" cy="1084157"/>
            <a:chOff x="6182272" y="1092448"/>
            <a:chExt cx="5366266" cy="1084157"/>
          </a:xfrm>
        </p:grpSpPr>
        <p:sp>
          <p:nvSpPr>
            <p:cNvPr id="46" name="Rounded Rectangle 45"/>
            <p:cNvSpPr/>
            <p:nvPr/>
          </p:nvSpPr>
          <p:spPr>
            <a:xfrm>
              <a:off x="6182272" y="1092448"/>
              <a:ext cx="5366266" cy="515784"/>
            </a:xfrm>
            <a:prstGeom prst="roundRect">
              <a:avLst>
                <a:gd name="adj" fmla="val 50000"/>
              </a:avLst>
            </a:prstGeom>
            <a:solidFill>
              <a:schemeClr val="tx1">
                <a:alpha val="12000"/>
              </a:schemeClr>
            </a:solidFill>
            <a:effectLst/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rgbClr r="0" g="0" b="0"/>
            </a:fillRef>
            <a:effectRef idx="2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640080" tIns="48201" rIns="0" bIns="48201" numCol="1" spcCol="1270" anchor="ctr" anchorCtr="0">
              <a:noAutofit/>
            </a:bodyPr>
            <a:lstStyle/>
            <a:p>
              <a:pPr>
                <a:lnSpc>
                  <a:spcPct val="89000"/>
                </a:lnSpc>
              </a:pP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Donec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dapibus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ex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tortor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,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pellentesque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tincidunt</a:t>
              </a:r>
              <a:endParaRPr lang="en-US" sz="1400" dirty="0">
                <a:solidFill>
                  <a:schemeClr val="tx1"/>
                </a:solidFill>
                <a:latin typeface="Source Sans Pro" charset="0"/>
              </a:endParaRPr>
            </a:p>
          </p:txBody>
        </p:sp>
        <p:sp>
          <p:nvSpPr>
            <p:cNvPr id="47" name="Rounded Rectangle 46"/>
            <p:cNvSpPr/>
            <p:nvPr/>
          </p:nvSpPr>
          <p:spPr>
            <a:xfrm>
              <a:off x="6182272" y="1660821"/>
              <a:ext cx="5366266" cy="515784"/>
            </a:xfrm>
            <a:prstGeom prst="roundRect">
              <a:avLst>
                <a:gd name="adj" fmla="val 50000"/>
              </a:avLst>
            </a:prstGeom>
            <a:solidFill>
              <a:schemeClr val="tx1">
                <a:alpha val="12000"/>
              </a:schemeClr>
            </a:solidFill>
            <a:effectLst/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rgbClr r="0" g="0" b="0"/>
            </a:fillRef>
            <a:effectRef idx="2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640080" tIns="48201" rIns="0" bIns="48201" numCol="1" spcCol="1270" anchor="ctr" anchorCtr="0">
              <a:noAutofit/>
            </a:bodyPr>
            <a:lstStyle/>
            <a:p>
              <a:pPr>
                <a:lnSpc>
                  <a:spcPct val="89000"/>
                </a:lnSpc>
              </a:pP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Proin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placerat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elit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ante,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consectetur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volutpat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dui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lorem</a:t>
              </a:r>
              <a:endParaRPr lang="en-US" sz="1400" dirty="0">
                <a:solidFill>
                  <a:schemeClr val="tx1"/>
                </a:solidFill>
                <a:latin typeface="Source Sans Pro" charset="0"/>
              </a:endParaRPr>
            </a:p>
          </p:txBody>
        </p:sp>
        <p:sp>
          <p:nvSpPr>
            <p:cNvPr id="48" name="Freeform 47"/>
            <p:cNvSpPr/>
            <p:nvPr/>
          </p:nvSpPr>
          <p:spPr>
            <a:xfrm rot="10800000" flipV="1">
              <a:off x="6228201" y="1132264"/>
              <a:ext cx="438395" cy="436152"/>
            </a:xfrm>
            <a:custGeom>
              <a:avLst/>
              <a:gdLst>
                <a:gd name="connsiteX0" fmla="*/ 0 w 1346941"/>
                <a:gd name="connsiteY0" fmla="*/ 670031 h 1340062"/>
                <a:gd name="connsiteX1" fmla="*/ 673471 w 1346941"/>
                <a:gd name="connsiteY1" fmla="*/ 0 h 1340062"/>
                <a:gd name="connsiteX2" fmla="*/ 1346942 w 1346941"/>
                <a:gd name="connsiteY2" fmla="*/ 670031 h 1340062"/>
                <a:gd name="connsiteX3" fmla="*/ 673471 w 1346941"/>
                <a:gd name="connsiteY3" fmla="*/ 1340062 h 1340062"/>
                <a:gd name="connsiteX4" fmla="*/ 0 w 1346941"/>
                <a:gd name="connsiteY4" fmla="*/ 670031 h 134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6941" h="1340062">
                  <a:moveTo>
                    <a:pt x="0" y="670031"/>
                  </a:moveTo>
                  <a:cubicBezTo>
                    <a:pt x="0" y="299983"/>
                    <a:pt x="301523" y="0"/>
                    <a:pt x="673471" y="0"/>
                  </a:cubicBezTo>
                  <a:cubicBezTo>
                    <a:pt x="1045419" y="0"/>
                    <a:pt x="1346942" y="299983"/>
                    <a:pt x="1346942" y="670031"/>
                  </a:cubicBezTo>
                  <a:cubicBezTo>
                    <a:pt x="1346942" y="1040079"/>
                    <a:pt x="1045419" y="1340062"/>
                    <a:pt x="673471" y="1340062"/>
                  </a:cubicBezTo>
                  <a:cubicBezTo>
                    <a:pt x="301523" y="1340062"/>
                    <a:pt x="0" y="1040079"/>
                    <a:pt x="0" y="670031"/>
                  </a:cubicBezTo>
                  <a:close/>
                </a:path>
              </a:pathLst>
            </a:custGeom>
            <a:solidFill>
              <a:schemeClr val="accent4"/>
            </a:solidFill>
            <a:effectLst/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rgbClr r="0" g="0" b="0"/>
            </a:fillRef>
            <a:effectRef idx="2">
              <a:scrgbClr r="0" g="0" b="0"/>
            </a:effectRef>
            <a:fontRef idx="minor">
              <a:schemeClr val="lt1"/>
            </a:fontRef>
          </p:style>
          <p:txBody>
            <a:bodyPr spcFirstLastPara="0" vert="horz" wrap="none" lIns="276553" tIns="275211" rIns="276553" bIns="275211" numCol="1" spcCol="1270" anchor="ctr" anchorCtr="0">
              <a:noAutofit/>
            </a:bodyPr>
            <a:lstStyle/>
            <a:p>
              <a:pPr algn="ctr" defTabSz="948243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en-US" sz="1467" dirty="0">
                  <a:solidFill>
                    <a:srgbClr val="FFFFFF"/>
                  </a:solidFill>
                  <a:latin typeface="Source Sans Pro" charset="0"/>
                </a:rPr>
                <a:t>A</a:t>
              </a:r>
            </a:p>
          </p:txBody>
        </p:sp>
        <p:sp>
          <p:nvSpPr>
            <p:cNvPr id="49" name="Freeform 48"/>
            <p:cNvSpPr/>
            <p:nvPr/>
          </p:nvSpPr>
          <p:spPr>
            <a:xfrm rot="10800000" flipV="1">
              <a:off x="6228201" y="1700637"/>
              <a:ext cx="438395" cy="436152"/>
            </a:xfrm>
            <a:custGeom>
              <a:avLst/>
              <a:gdLst>
                <a:gd name="connsiteX0" fmla="*/ 0 w 1346941"/>
                <a:gd name="connsiteY0" fmla="*/ 670031 h 1340062"/>
                <a:gd name="connsiteX1" fmla="*/ 673471 w 1346941"/>
                <a:gd name="connsiteY1" fmla="*/ 0 h 1340062"/>
                <a:gd name="connsiteX2" fmla="*/ 1346942 w 1346941"/>
                <a:gd name="connsiteY2" fmla="*/ 670031 h 1340062"/>
                <a:gd name="connsiteX3" fmla="*/ 673471 w 1346941"/>
                <a:gd name="connsiteY3" fmla="*/ 1340062 h 1340062"/>
                <a:gd name="connsiteX4" fmla="*/ 0 w 1346941"/>
                <a:gd name="connsiteY4" fmla="*/ 670031 h 134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6941" h="1340062">
                  <a:moveTo>
                    <a:pt x="0" y="670031"/>
                  </a:moveTo>
                  <a:cubicBezTo>
                    <a:pt x="0" y="299983"/>
                    <a:pt x="301523" y="0"/>
                    <a:pt x="673471" y="0"/>
                  </a:cubicBezTo>
                  <a:cubicBezTo>
                    <a:pt x="1045419" y="0"/>
                    <a:pt x="1346942" y="299983"/>
                    <a:pt x="1346942" y="670031"/>
                  </a:cubicBezTo>
                  <a:cubicBezTo>
                    <a:pt x="1346942" y="1040079"/>
                    <a:pt x="1045419" y="1340062"/>
                    <a:pt x="673471" y="1340062"/>
                  </a:cubicBezTo>
                  <a:cubicBezTo>
                    <a:pt x="301523" y="1340062"/>
                    <a:pt x="0" y="1040079"/>
                    <a:pt x="0" y="670031"/>
                  </a:cubicBezTo>
                  <a:close/>
                </a:path>
              </a:pathLst>
            </a:custGeom>
            <a:solidFill>
              <a:schemeClr val="accent4"/>
            </a:solidFill>
            <a:effectLst/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rgbClr r="0" g="0" b="0"/>
            </a:fillRef>
            <a:effectRef idx="2">
              <a:scrgbClr r="0" g="0" b="0"/>
            </a:effectRef>
            <a:fontRef idx="minor">
              <a:schemeClr val="lt1"/>
            </a:fontRef>
          </p:style>
          <p:txBody>
            <a:bodyPr spcFirstLastPara="0" vert="horz" wrap="none" lIns="276553" tIns="275211" rIns="276553" bIns="275211" numCol="1" spcCol="1270" anchor="ctr" anchorCtr="0">
              <a:noAutofit/>
            </a:bodyPr>
            <a:lstStyle/>
            <a:p>
              <a:pPr algn="ctr" defTabSz="948243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en-US" sz="1467" dirty="0">
                  <a:solidFill>
                    <a:srgbClr val="FFFFFF"/>
                  </a:solidFill>
                  <a:latin typeface="Source Sans Pro" charset="0"/>
                </a:rPr>
                <a:t>B</a:t>
              </a:r>
            </a:p>
          </p:txBody>
        </p:sp>
      </p:grpSp>
      <p:cxnSp>
        <p:nvCxnSpPr>
          <p:cNvPr id="51" name="Curved Connector 50"/>
          <p:cNvCxnSpPr>
            <a:stCxn id="17" idx="3"/>
            <a:endCxn id="5" idx="1"/>
          </p:cNvCxnSpPr>
          <p:nvPr/>
        </p:nvCxnSpPr>
        <p:spPr>
          <a:xfrm flipV="1">
            <a:off x="3139807" y="1459804"/>
            <a:ext cx="530619" cy="1763941"/>
          </a:xfrm>
          <a:prstGeom prst="curvedConnector3">
            <a:avLst/>
          </a:prstGeom>
          <a:ln w="12700">
            <a:solidFill>
              <a:schemeClr val="tx1">
                <a:alpha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Curved Connector 52"/>
          <p:cNvCxnSpPr>
            <a:stCxn id="17" idx="3"/>
            <a:endCxn id="6" idx="1"/>
          </p:cNvCxnSpPr>
          <p:nvPr/>
        </p:nvCxnSpPr>
        <p:spPr>
          <a:xfrm flipV="1">
            <a:off x="3139807" y="2750993"/>
            <a:ext cx="543229" cy="472752"/>
          </a:xfrm>
          <a:prstGeom prst="curvedConnector3">
            <a:avLst/>
          </a:prstGeom>
          <a:ln w="12700">
            <a:solidFill>
              <a:schemeClr val="tx1">
                <a:alpha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Curved Connector 54"/>
          <p:cNvCxnSpPr>
            <a:stCxn id="17" idx="3"/>
            <a:endCxn id="7" idx="1"/>
          </p:cNvCxnSpPr>
          <p:nvPr/>
        </p:nvCxnSpPr>
        <p:spPr>
          <a:xfrm>
            <a:off x="3139807" y="3223745"/>
            <a:ext cx="543229" cy="818437"/>
          </a:xfrm>
          <a:prstGeom prst="curvedConnector3">
            <a:avLst>
              <a:gd name="adj1" fmla="val 50000"/>
            </a:avLst>
          </a:prstGeom>
          <a:ln w="12700">
            <a:solidFill>
              <a:schemeClr val="tx1">
                <a:alpha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Curved Connector 57"/>
          <p:cNvCxnSpPr>
            <a:stCxn id="17" idx="3"/>
            <a:endCxn id="8" idx="1"/>
          </p:cNvCxnSpPr>
          <p:nvPr/>
        </p:nvCxnSpPr>
        <p:spPr>
          <a:xfrm>
            <a:off x="3139807" y="3223745"/>
            <a:ext cx="543229" cy="2109627"/>
          </a:xfrm>
          <a:prstGeom prst="curvedConnector3">
            <a:avLst>
              <a:gd name="adj1" fmla="val 50000"/>
            </a:avLst>
          </a:prstGeom>
          <a:ln w="12700">
            <a:solidFill>
              <a:schemeClr val="tx1">
                <a:alpha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Curved Connector 60"/>
          <p:cNvCxnSpPr>
            <a:stCxn id="5" idx="3"/>
            <a:endCxn id="15" idx="1"/>
          </p:cNvCxnSpPr>
          <p:nvPr/>
        </p:nvCxnSpPr>
        <p:spPr>
          <a:xfrm flipV="1">
            <a:off x="5725742" y="1149323"/>
            <a:ext cx="456530" cy="310481"/>
          </a:xfrm>
          <a:prstGeom prst="curvedConnector3">
            <a:avLst/>
          </a:prstGeom>
          <a:ln w="12700">
            <a:solidFill>
              <a:schemeClr val="tx1">
                <a:alpha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Curved Connector 63"/>
          <p:cNvCxnSpPr>
            <a:stCxn id="5" idx="3"/>
            <a:endCxn id="16" idx="1"/>
          </p:cNvCxnSpPr>
          <p:nvPr/>
        </p:nvCxnSpPr>
        <p:spPr>
          <a:xfrm>
            <a:off x="5725742" y="1459804"/>
            <a:ext cx="456530" cy="257892"/>
          </a:xfrm>
          <a:prstGeom prst="curvedConnector3">
            <a:avLst/>
          </a:prstGeom>
          <a:ln w="12700">
            <a:solidFill>
              <a:schemeClr val="tx1">
                <a:alpha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Curved Connector 66"/>
          <p:cNvCxnSpPr>
            <a:stCxn id="6" idx="3"/>
            <a:endCxn id="36" idx="1"/>
          </p:cNvCxnSpPr>
          <p:nvPr/>
        </p:nvCxnSpPr>
        <p:spPr>
          <a:xfrm flipV="1">
            <a:off x="5738352" y="2458042"/>
            <a:ext cx="443920" cy="292951"/>
          </a:xfrm>
          <a:prstGeom prst="curvedConnector3">
            <a:avLst/>
          </a:prstGeom>
          <a:ln w="12700">
            <a:solidFill>
              <a:schemeClr val="tx1">
                <a:alpha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Curved Connector 69"/>
          <p:cNvCxnSpPr>
            <a:stCxn id="6" idx="3"/>
            <a:endCxn id="37" idx="1"/>
          </p:cNvCxnSpPr>
          <p:nvPr/>
        </p:nvCxnSpPr>
        <p:spPr>
          <a:xfrm>
            <a:off x="5738352" y="2750993"/>
            <a:ext cx="443920" cy="275422"/>
          </a:xfrm>
          <a:prstGeom prst="curvedConnector3">
            <a:avLst/>
          </a:prstGeom>
          <a:ln w="12700">
            <a:solidFill>
              <a:schemeClr val="tx1">
                <a:alpha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Curved Connector 72"/>
          <p:cNvCxnSpPr>
            <a:stCxn id="7" idx="3"/>
            <a:endCxn id="41" idx="1"/>
          </p:cNvCxnSpPr>
          <p:nvPr/>
        </p:nvCxnSpPr>
        <p:spPr>
          <a:xfrm flipV="1">
            <a:off x="5738352" y="3766761"/>
            <a:ext cx="443920" cy="275421"/>
          </a:xfrm>
          <a:prstGeom prst="curvedConnector3">
            <a:avLst/>
          </a:prstGeom>
          <a:ln w="12700">
            <a:solidFill>
              <a:schemeClr val="tx1">
                <a:alpha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Curved Connector 75"/>
          <p:cNvCxnSpPr>
            <a:stCxn id="7" idx="3"/>
            <a:endCxn id="42" idx="1"/>
          </p:cNvCxnSpPr>
          <p:nvPr/>
        </p:nvCxnSpPr>
        <p:spPr>
          <a:xfrm>
            <a:off x="5738352" y="4042182"/>
            <a:ext cx="443920" cy="292952"/>
          </a:xfrm>
          <a:prstGeom prst="curvedConnector3">
            <a:avLst>
              <a:gd name="adj1" fmla="val 50000"/>
            </a:avLst>
          </a:prstGeom>
          <a:ln w="12700">
            <a:solidFill>
              <a:schemeClr val="tx1">
                <a:alpha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Curved Connector 78"/>
          <p:cNvCxnSpPr>
            <a:stCxn id="8" idx="3"/>
            <a:endCxn id="46" idx="1"/>
          </p:cNvCxnSpPr>
          <p:nvPr/>
        </p:nvCxnSpPr>
        <p:spPr>
          <a:xfrm flipV="1">
            <a:off x="5738352" y="5075480"/>
            <a:ext cx="443920" cy="257892"/>
          </a:xfrm>
          <a:prstGeom prst="curvedConnector3">
            <a:avLst>
              <a:gd name="adj1" fmla="val 50000"/>
            </a:avLst>
          </a:prstGeom>
          <a:ln w="12700">
            <a:solidFill>
              <a:schemeClr val="tx1">
                <a:alpha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Curved Connector 81"/>
          <p:cNvCxnSpPr>
            <a:stCxn id="8" idx="3"/>
            <a:endCxn id="47" idx="1"/>
          </p:cNvCxnSpPr>
          <p:nvPr/>
        </p:nvCxnSpPr>
        <p:spPr>
          <a:xfrm>
            <a:off x="5738352" y="5333372"/>
            <a:ext cx="443920" cy="310481"/>
          </a:xfrm>
          <a:prstGeom prst="curvedConnector3">
            <a:avLst>
              <a:gd name="adj1" fmla="val 50000"/>
            </a:avLst>
          </a:prstGeom>
          <a:ln w="12700">
            <a:solidFill>
              <a:schemeClr val="tx1">
                <a:alpha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841106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ounded Rectangle 16"/>
          <p:cNvSpPr/>
          <p:nvPr/>
        </p:nvSpPr>
        <p:spPr>
          <a:xfrm>
            <a:off x="927225" y="2868422"/>
            <a:ext cx="2212582" cy="1171097"/>
          </a:xfrm>
          <a:prstGeom prst="roundRect">
            <a:avLst>
              <a:gd name="adj" fmla="val 15410"/>
            </a:avLst>
          </a:prstGeom>
          <a:solidFill>
            <a:schemeClr val="tx1"/>
          </a:solidFill>
          <a:effectLst/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3">
            <a:scrgbClr r="0" g="0" b="0"/>
          </a:fillRef>
          <a:effectRef idx="2">
            <a:scrgbClr r="0" g="0" b="0"/>
          </a:effectRef>
          <a:fontRef idx="minor">
            <a:schemeClr val="lt1"/>
          </a:fontRef>
        </p:style>
        <p:txBody>
          <a:bodyPr spcFirstLastPara="0" vert="horz" wrap="square" lIns="48201" tIns="48201" rIns="48201" bIns="48201" numCol="1" spcCol="1270" anchor="ctr" anchorCtr="0">
            <a:noAutofit/>
          </a:bodyPr>
          <a:lstStyle/>
          <a:p>
            <a:pPr algn="ctr" defTabSz="948243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Tier </a:t>
            </a:r>
            <a:r>
              <a:rPr lang="en-US" sz="2800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One</a:t>
            </a:r>
          </a:p>
          <a:p>
            <a:pPr algn="ctr" defTabSz="948243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Lorem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ipsum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dolor sit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amet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,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consectetur</a:t>
            </a:r>
            <a:endParaRPr lang="en-US" sz="1200" dirty="0">
              <a:solidFill>
                <a:srgbClr val="FFFFFF"/>
              </a:solidFill>
              <a:latin typeface="Source Sans Pro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3736527" y="593976"/>
            <a:ext cx="7445594" cy="1267875"/>
            <a:chOff x="3483139" y="891431"/>
            <a:chExt cx="7445594" cy="1267875"/>
          </a:xfrm>
        </p:grpSpPr>
        <p:sp>
          <p:nvSpPr>
            <p:cNvPr id="15" name="Rounded Rectangle 14"/>
            <p:cNvSpPr/>
            <p:nvPr/>
          </p:nvSpPr>
          <p:spPr>
            <a:xfrm>
              <a:off x="3483139" y="891431"/>
              <a:ext cx="7445594" cy="1267875"/>
            </a:xfrm>
            <a:prstGeom prst="roundRect">
              <a:avLst>
                <a:gd name="adj" fmla="val 11127"/>
              </a:avLst>
            </a:prstGeom>
            <a:noFill/>
            <a:ln>
              <a:solidFill>
                <a:schemeClr val="accent1"/>
              </a:solidFill>
            </a:ln>
            <a:effectLst/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rgbClr r="0" g="0" b="0"/>
            </a:fillRef>
            <a:effectRef idx="2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274320" tIns="457200" rIns="274320" bIns="48201" numCol="1" spcCol="1270" anchor="ctr" anchorCtr="0">
              <a:noAutofit/>
            </a:bodyPr>
            <a:lstStyle/>
            <a:p>
              <a:pPr>
                <a:lnSpc>
                  <a:spcPct val="89000"/>
                </a:lnSpc>
              </a:pP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Lorem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ipsum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dolor sit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amet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,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consectetur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adipiscing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elit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. Nam id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pulvinar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neque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. Maecenas at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imperdiet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leo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. In a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tristique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ante.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Donec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augue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sem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,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consectetur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eu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ex in,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vehicula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gravida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turpis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.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Vestibulum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ultrices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tortor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quam, in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vulputate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lectus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finibus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in</a:t>
              </a:r>
            </a:p>
          </p:txBody>
        </p:sp>
        <p:sp>
          <p:nvSpPr>
            <p:cNvPr id="50" name="Rounded Rectangle 49"/>
            <p:cNvSpPr/>
            <p:nvPr/>
          </p:nvSpPr>
          <p:spPr>
            <a:xfrm>
              <a:off x="3582290" y="990584"/>
              <a:ext cx="7258308" cy="364492"/>
            </a:xfrm>
            <a:prstGeom prst="roundRect">
              <a:avLst>
                <a:gd name="adj" fmla="val 37910"/>
              </a:avLst>
            </a:prstGeom>
            <a:solidFill>
              <a:schemeClr val="accent1"/>
            </a:solidFill>
            <a:effectLst/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rgbClr r="0" g="0" b="0"/>
            </a:fillRef>
            <a:effectRef idx="2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48201" tIns="48201" rIns="48201" bIns="48201" numCol="1" spcCol="1270" anchor="ctr" anchorCtr="0">
              <a:noAutofit/>
            </a:bodyPr>
            <a:lstStyle/>
            <a:p>
              <a:pPr defTabSz="948243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en-US" dirty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Tier Two A</a:t>
              </a:r>
            </a:p>
          </p:txBody>
        </p:sp>
      </p:grpSp>
      <p:grpSp>
        <p:nvGrpSpPr>
          <p:cNvPr id="66" name="Group 65"/>
          <p:cNvGrpSpPr/>
          <p:nvPr/>
        </p:nvGrpSpPr>
        <p:grpSpPr>
          <a:xfrm>
            <a:off x="3736527" y="2084925"/>
            <a:ext cx="7445594" cy="1267875"/>
            <a:chOff x="3483139" y="891431"/>
            <a:chExt cx="7445594" cy="1267875"/>
          </a:xfrm>
        </p:grpSpPr>
        <p:sp>
          <p:nvSpPr>
            <p:cNvPr id="68" name="Rounded Rectangle 67"/>
            <p:cNvSpPr/>
            <p:nvPr/>
          </p:nvSpPr>
          <p:spPr>
            <a:xfrm>
              <a:off x="3483139" y="891431"/>
              <a:ext cx="7445594" cy="1267875"/>
            </a:xfrm>
            <a:prstGeom prst="roundRect">
              <a:avLst>
                <a:gd name="adj" fmla="val 11127"/>
              </a:avLst>
            </a:prstGeom>
            <a:noFill/>
            <a:ln>
              <a:solidFill>
                <a:schemeClr val="accent2"/>
              </a:solidFill>
            </a:ln>
            <a:effectLst/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rgbClr r="0" g="0" b="0"/>
            </a:fillRef>
            <a:effectRef idx="2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274320" tIns="457200" rIns="274320" bIns="48201" numCol="1" spcCol="1270" anchor="ctr" anchorCtr="0">
              <a:noAutofit/>
            </a:bodyPr>
            <a:lstStyle/>
            <a:p>
              <a:pPr>
                <a:lnSpc>
                  <a:spcPct val="89000"/>
                </a:lnSpc>
              </a:pP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Lorem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ipsum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dolor sit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amet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,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consectetur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adipiscing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elit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. Nam id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pulvinar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neque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. Maecenas at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imperdiet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leo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. In a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tristique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ante.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Donec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augue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sem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,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consectetur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eu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ex in,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vehicula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gravida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turpis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.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Vestibulum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ultrices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tortor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quam, in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vulputate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lectus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finibus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in</a:t>
              </a:r>
            </a:p>
          </p:txBody>
        </p:sp>
        <p:sp>
          <p:nvSpPr>
            <p:cNvPr id="69" name="Rounded Rectangle 68"/>
            <p:cNvSpPr/>
            <p:nvPr/>
          </p:nvSpPr>
          <p:spPr>
            <a:xfrm>
              <a:off x="3582290" y="990584"/>
              <a:ext cx="7258308" cy="364492"/>
            </a:xfrm>
            <a:prstGeom prst="roundRect">
              <a:avLst>
                <a:gd name="adj" fmla="val 37910"/>
              </a:avLst>
            </a:prstGeom>
            <a:solidFill>
              <a:schemeClr val="accent2"/>
            </a:solidFill>
            <a:effectLst/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rgbClr r="0" g="0" b="0"/>
            </a:fillRef>
            <a:effectRef idx="2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48201" tIns="48201" rIns="48201" bIns="48201" numCol="1" spcCol="1270" anchor="ctr" anchorCtr="0">
              <a:noAutofit/>
            </a:bodyPr>
            <a:lstStyle/>
            <a:p>
              <a:pPr defTabSz="948243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en-US" dirty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Tier Two A</a:t>
              </a:r>
            </a:p>
          </p:txBody>
        </p:sp>
      </p:grpSp>
      <p:grpSp>
        <p:nvGrpSpPr>
          <p:cNvPr id="71" name="Group 70"/>
          <p:cNvGrpSpPr/>
          <p:nvPr/>
        </p:nvGrpSpPr>
        <p:grpSpPr>
          <a:xfrm>
            <a:off x="3736527" y="3575874"/>
            <a:ext cx="7445594" cy="1267875"/>
            <a:chOff x="3483139" y="891431"/>
            <a:chExt cx="7445594" cy="1267875"/>
          </a:xfrm>
        </p:grpSpPr>
        <p:sp>
          <p:nvSpPr>
            <p:cNvPr id="72" name="Rounded Rectangle 71"/>
            <p:cNvSpPr/>
            <p:nvPr/>
          </p:nvSpPr>
          <p:spPr>
            <a:xfrm>
              <a:off x="3483139" y="891431"/>
              <a:ext cx="7445594" cy="1267875"/>
            </a:xfrm>
            <a:prstGeom prst="roundRect">
              <a:avLst>
                <a:gd name="adj" fmla="val 11127"/>
              </a:avLst>
            </a:prstGeom>
            <a:noFill/>
            <a:ln>
              <a:solidFill>
                <a:schemeClr val="accent3"/>
              </a:solidFill>
            </a:ln>
            <a:effectLst/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rgbClr r="0" g="0" b="0"/>
            </a:fillRef>
            <a:effectRef idx="2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274320" tIns="457200" rIns="274320" bIns="48201" numCol="1" spcCol="1270" anchor="ctr" anchorCtr="0">
              <a:noAutofit/>
            </a:bodyPr>
            <a:lstStyle/>
            <a:p>
              <a:pPr>
                <a:lnSpc>
                  <a:spcPct val="89000"/>
                </a:lnSpc>
              </a:pP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Lorem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ipsum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dolor sit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amet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,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consectetur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adipiscing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elit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. Nam id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pulvinar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neque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. Maecenas at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imperdiet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leo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. In a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tristique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ante.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Donec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augue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sem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,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consectetur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eu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ex in,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vehicula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gravida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turpis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.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Vestibulum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ultrices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tortor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quam, in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vulputate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lectus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finibus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in</a:t>
              </a:r>
            </a:p>
          </p:txBody>
        </p:sp>
        <p:sp>
          <p:nvSpPr>
            <p:cNvPr id="74" name="Rounded Rectangle 73"/>
            <p:cNvSpPr/>
            <p:nvPr/>
          </p:nvSpPr>
          <p:spPr>
            <a:xfrm>
              <a:off x="3582290" y="990584"/>
              <a:ext cx="7258308" cy="364492"/>
            </a:xfrm>
            <a:prstGeom prst="roundRect">
              <a:avLst>
                <a:gd name="adj" fmla="val 37910"/>
              </a:avLst>
            </a:prstGeom>
            <a:solidFill>
              <a:schemeClr val="accent3"/>
            </a:solidFill>
            <a:effectLst/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rgbClr r="0" g="0" b="0"/>
            </a:fillRef>
            <a:effectRef idx="2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48201" tIns="48201" rIns="48201" bIns="48201" numCol="1" spcCol="1270" anchor="ctr" anchorCtr="0">
              <a:noAutofit/>
            </a:bodyPr>
            <a:lstStyle/>
            <a:p>
              <a:pPr defTabSz="948243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en-US" dirty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Tier Two A</a:t>
              </a:r>
            </a:p>
          </p:txBody>
        </p:sp>
      </p:grpSp>
      <p:grpSp>
        <p:nvGrpSpPr>
          <p:cNvPr id="75" name="Group 74"/>
          <p:cNvGrpSpPr/>
          <p:nvPr/>
        </p:nvGrpSpPr>
        <p:grpSpPr>
          <a:xfrm>
            <a:off x="3736527" y="5066823"/>
            <a:ext cx="7445594" cy="1267875"/>
            <a:chOff x="3483139" y="891431"/>
            <a:chExt cx="7445594" cy="1267875"/>
          </a:xfrm>
        </p:grpSpPr>
        <p:sp>
          <p:nvSpPr>
            <p:cNvPr id="77" name="Rounded Rectangle 76"/>
            <p:cNvSpPr/>
            <p:nvPr/>
          </p:nvSpPr>
          <p:spPr>
            <a:xfrm>
              <a:off x="3483139" y="891431"/>
              <a:ext cx="7445594" cy="1267875"/>
            </a:xfrm>
            <a:prstGeom prst="roundRect">
              <a:avLst>
                <a:gd name="adj" fmla="val 11127"/>
              </a:avLst>
            </a:prstGeom>
            <a:noFill/>
            <a:ln>
              <a:solidFill>
                <a:schemeClr val="accent4"/>
              </a:solidFill>
            </a:ln>
            <a:effectLst/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rgbClr r="0" g="0" b="0"/>
            </a:fillRef>
            <a:effectRef idx="2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274320" tIns="457200" rIns="274320" bIns="48201" numCol="1" spcCol="1270" anchor="ctr" anchorCtr="0">
              <a:noAutofit/>
            </a:bodyPr>
            <a:lstStyle/>
            <a:p>
              <a:pPr>
                <a:lnSpc>
                  <a:spcPct val="89000"/>
                </a:lnSpc>
              </a:pP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Lorem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ipsum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dolor sit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amet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,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consectetur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adipiscing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elit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. Nam id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pulvinar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neque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. Maecenas at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imperdiet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leo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. In a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tristique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ante.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Donec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augue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sem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,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consectetur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eu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ex in,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vehicula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gravida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turpis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.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Vestibulum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ultrices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tortor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quam, in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vulputate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lectus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  <a:latin typeface="Source Sans Pro" charset="0"/>
                </a:rPr>
                <a:t>finibus</a:t>
              </a:r>
              <a:r>
                <a:rPr lang="en-US" sz="1400" dirty="0">
                  <a:solidFill>
                    <a:schemeClr val="tx1"/>
                  </a:solidFill>
                  <a:latin typeface="Source Sans Pro" charset="0"/>
                </a:rPr>
                <a:t> in</a:t>
              </a:r>
            </a:p>
          </p:txBody>
        </p:sp>
        <p:sp>
          <p:nvSpPr>
            <p:cNvPr id="78" name="Rounded Rectangle 77"/>
            <p:cNvSpPr/>
            <p:nvPr/>
          </p:nvSpPr>
          <p:spPr>
            <a:xfrm>
              <a:off x="3582290" y="990584"/>
              <a:ext cx="7258308" cy="364492"/>
            </a:xfrm>
            <a:prstGeom prst="roundRect">
              <a:avLst>
                <a:gd name="adj" fmla="val 37910"/>
              </a:avLst>
            </a:prstGeom>
            <a:solidFill>
              <a:schemeClr val="accent4"/>
            </a:solidFill>
            <a:effectLst/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rgbClr r="0" g="0" b="0"/>
            </a:fillRef>
            <a:effectRef idx="2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48201" tIns="48201" rIns="48201" bIns="48201" numCol="1" spcCol="1270" anchor="ctr" anchorCtr="0">
              <a:noAutofit/>
            </a:bodyPr>
            <a:lstStyle/>
            <a:p>
              <a:pPr defTabSz="948243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en-US" dirty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Tier Two A</a:t>
              </a:r>
            </a:p>
          </p:txBody>
        </p:sp>
      </p:grpSp>
      <p:cxnSp>
        <p:nvCxnSpPr>
          <p:cNvPr id="80" name="Curved Connector 79"/>
          <p:cNvCxnSpPr>
            <a:stCxn id="17" idx="3"/>
            <a:endCxn id="15" idx="1"/>
          </p:cNvCxnSpPr>
          <p:nvPr/>
        </p:nvCxnSpPr>
        <p:spPr>
          <a:xfrm flipV="1">
            <a:off x="3139807" y="1227914"/>
            <a:ext cx="596720" cy="2226057"/>
          </a:xfrm>
          <a:prstGeom prst="curvedConnector3">
            <a:avLst>
              <a:gd name="adj1" fmla="val 50000"/>
            </a:avLst>
          </a:prstGeom>
          <a:ln w="12700">
            <a:solidFill>
              <a:schemeClr val="tx1">
                <a:alpha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Curved Connector 80"/>
          <p:cNvCxnSpPr>
            <a:stCxn id="17" idx="3"/>
            <a:endCxn id="68" idx="1"/>
          </p:cNvCxnSpPr>
          <p:nvPr/>
        </p:nvCxnSpPr>
        <p:spPr>
          <a:xfrm flipV="1">
            <a:off x="3139807" y="2718863"/>
            <a:ext cx="596720" cy="735108"/>
          </a:xfrm>
          <a:prstGeom prst="curvedConnector3">
            <a:avLst>
              <a:gd name="adj1" fmla="val 50000"/>
            </a:avLst>
          </a:prstGeom>
          <a:ln w="12700">
            <a:solidFill>
              <a:schemeClr val="tx1">
                <a:alpha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Curved Connector 82"/>
          <p:cNvCxnSpPr>
            <a:stCxn id="17" idx="3"/>
            <a:endCxn id="72" idx="1"/>
          </p:cNvCxnSpPr>
          <p:nvPr/>
        </p:nvCxnSpPr>
        <p:spPr>
          <a:xfrm>
            <a:off x="3139807" y="3453971"/>
            <a:ext cx="596720" cy="755841"/>
          </a:xfrm>
          <a:prstGeom prst="curvedConnector3">
            <a:avLst>
              <a:gd name="adj1" fmla="val 50000"/>
            </a:avLst>
          </a:prstGeom>
          <a:ln w="12700">
            <a:solidFill>
              <a:schemeClr val="tx1">
                <a:alpha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Curved Connector 83"/>
          <p:cNvCxnSpPr>
            <a:stCxn id="17" idx="3"/>
            <a:endCxn id="77" idx="1"/>
          </p:cNvCxnSpPr>
          <p:nvPr/>
        </p:nvCxnSpPr>
        <p:spPr>
          <a:xfrm>
            <a:off x="3139807" y="3453971"/>
            <a:ext cx="596720" cy="2246790"/>
          </a:xfrm>
          <a:prstGeom prst="curvedConnector3">
            <a:avLst>
              <a:gd name="adj1" fmla="val 50000"/>
            </a:avLst>
          </a:prstGeom>
          <a:ln w="12700">
            <a:solidFill>
              <a:schemeClr val="tx1">
                <a:alpha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471962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22"/>
          <p:cNvGrpSpPr/>
          <p:nvPr/>
        </p:nvGrpSpPr>
        <p:grpSpPr>
          <a:xfrm>
            <a:off x="2881313" y="1"/>
            <a:ext cx="2491933" cy="5651474"/>
            <a:chOff x="2881313" y="1"/>
            <a:chExt cx="2491933" cy="5651474"/>
          </a:xfrm>
        </p:grpSpPr>
        <p:sp>
          <p:nvSpPr>
            <p:cNvPr id="11" name="Freeform 5"/>
            <p:cNvSpPr>
              <a:spLocks/>
            </p:cNvSpPr>
            <p:nvPr/>
          </p:nvSpPr>
          <p:spPr bwMode="auto">
            <a:xfrm>
              <a:off x="2888808" y="1544612"/>
              <a:ext cx="2484438" cy="198438"/>
            </a:xfrm>
            <a:custGeom>
              <a:avLst/>
              <a:gdLst>
                <a:gd name="T0" fmla="*/ 145 w 339"/>
                <a:gd name="T1" fmla="*/ 0 h 27"/>
                <a:gd name="T2" fmla="*/ 242 w 339"/>
                <a:gd name="T3" fmla="*/ 0 h 27"/>
                <a:gd name="T4" fmla="*/ 339 w 339"/>
                <a:gd name="T5" fmla="*/ 0 h 27"/>
                <a:gd name="T6" fmla="*/ 320 w 339"/>
                <a:gd name="T7" fmla="*/ 11 h 27"/>
                <a:gd name="T8" fmla="*/ 291 w 339"/>
                <a:gd name="T9" fmla="*/ 27 h 27"/>
                <a:gd name="T10" fmla="*/ 145 w 339"/>
                <a:gd name="T11" fmla="*/ 27 h 27"/>
                <a:gd name="T12" fmla="*/ 0 w 339"/>
                <a:gd name="T13" fmla="*/ 27 h 27"/>
                <a:gd name="T14" fmla="*/ 87 w 339"/>
                <a:gd name="T15" fmla="*/ 11 h 27"/>
                <a:gd name="T16" fmla="*/ 145 w 339"/>
                <a:gd name="T1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9" h="27">
                  <a:moveTo>
                    <a:pt x="145" y="0"/>
                  </a:moveTo>
                  <a:cubicBezTo>
                    <a:pt x="178" y="0"/>
                    <a:pt x="210" y="0"/>
                    <a:pt x="242" y="0"/>
                  </a:cubicBezTo>
                  <a:cubicBezTo>
                    <a:pt x="275" y="0"/>
                    <a:pt x="307" y="0"/>
                    <a:pt x="339" y="0"/>
                  </a:cubicBezTo>
                  <a:cubicBezTo>
                    <a:pt x="334" y="3"/>
                    <a:pt x="327" y="6"/>
                    <a:pt x="320" y="11"/>
                  </a:cubicBezTo>
                  <a:cubicBezTo>
                    <a:pt x="311" y="15"/>
                    <a:pt x="302" y="21"/>
                    <a:pt x="291" y="27"/>
                  </a:cubicBezTo>
                  <a:cubicBezTo>
                    <a:pt x="242" y="27"/>
                    <a:pt x="194" y="27"/>
                    <a:pt x="145" y="27"/>
                  </a:cubicBezTo>
                  <a:cubicBezTo>
                    <a:pt x="97" y="27"/>
                    <a:pt x="48" y="27"/>
                    <a:pt x="0" y="27"/>
                  </a:cubicBezTo>
                  <a:cubicBezTo>
                    <a:pt x="34" y="21"/>
                    <a:pt x="62" y="15"/>
                    <a:pt x="87" y="11"/>
                  </a:cubicBezTo>
                  <a:cubicBezTo>
                    <a:pt x="109" y="6"/>
                    <a:pt x="128" y="3"/>
                    <a:pt x="145" y="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4" name="Freeform 8"/>
            <p:cNvSpPr>
              <a:spLocks/>
            </p:cNvSpPr>
            <p:nvPr/>
          </p:nvSpPr>
          <p:spPr bwMode="auto">
            <a:xfrm>
              <a:off x="2884046" y="1743050"/>
              <a:ext cx="2133600" cy="3908425"/>
            </a:xfrm>
            <a:custGeom>
              <a:avLst/>
              <a:gdLst>
                <a:gd name="T0" fmla="*/ 0 w 1344"/>
                <a:gd name="T1" fmla="*/ 0 h 2462"/>
                <a:gd name="T2" fmla="*/ 0 w 1344"/>
                <a:gd name="T3" fmla="*/ 1994 h 2462"/>
                <a:gd name="T4" fmla="*/ 669 w 1344"/>
                <a:gd name="T5" fmla="*/ 2462 h 2462"/>
                <a:gd name="T6" fmla="*/ 1344 w 1344"/>
                <a:gd name="T7" fmla="*/ 1994 h 2462"/>
                <a:gd name="T8" fmla="*/ 1344 w 1344"/>
                <a:gd name="T9" fmla="*/ 0 h 2462"/>
                <a:gd name="T10" fmla="*/ 0 w 1344"/>
                <a:gd name="T11" fmla="*/ 0 h 2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44" h="2462">
                  <a:moveTo>
                    <a:pt x="0" y="0"/>
                  </a:moveTo>
                  <a:lnTo>
                    <a:pt x="0" y="1994"/>
                  </a:lnTo>
                  <a:lnTo>
                    <a:pt x="669" y="2462"/>
                  </a:lnTo>
                  <a:lnTo>
                    <a:pt x="1344" y="1994"/>
                  </a:lnTo>
                  <a:lnTo>
                    <a:pt x="134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91440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171450" indent="-171450">
                <a:lnSpc>
                  <a:spcPct val="130000"/>
                </a:lnSpc>
                <a:spcAft>
                  <a:spcPts val="800"/>
                </a:spcAft>
                <a:buClr>
                  <a:schemeClr val="accent1"/>
                </a:buClr>
                <a:buFont typeface="Arial" panose="020B0604020202020204" pitchFamily="34" charset="0"/>
                <a:buChar char="•"/>
              </a:pP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adipiscing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elit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. </a:t>
              </a:r>
            </a:p>
            <a:p>
              <a:pPr marL="171450" indent="-171450">
                <a:lnSpc>
                  <a:spcPct val="130000"/>
                </a:lnSpc>
                <a:spcAft>
                  <a:spcPts val="800"/>
                </a:spcAft>
                <a:buClr>
                  <a:schemeClr val="accent1"/>
                </a:buClr>
                <a:buFont typeface="Arial" panose="020B0604020202020204" pitchFamily="34" charset="0"/>
                <a:buChar char="•"/>
              </a:pP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Nullam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ligula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risus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elementum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ut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ornare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ut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quis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tellus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.</a:t>
              </a:r>
            </a:p>
            <a:p>
              <a:pPr marL="171450" indent="-171450">
                <a:lnSpc>
                  <a:spcPct val="130000"/>
                </a:lnSpc>
                <a:spcAft>
                  <a:spcPts val="800"/>
                </a:spcAft>
                <a:buClr>
                  <a:schemeClr val="accent1"/>
                </a:buClr>
                <a:buFont typeface="Arial" panose="020B0604020202020204" pitchFamily="34" charset="0"/>
                <a:buChar char="•"/>
              </a:pP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Donec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vel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egestas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tortor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, vitae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faucibus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tellus</a:t>
              </a:r>
              <a:r>
                <a:rPr lang="en-US" sz="1200" dirty="0" smtClean="0">
                  <a:solidFill>
                    <a:srgbClr val="FFFFFF"/>
                  </a:solidFill>
                  <a:latin typeface="Source Sans Pro" charset="0"/>
                </a:rPr>
                <a:t>.</a:t>
              </a:r>
            </a:p>
            <a:p>
              <a:pPr algn="ctr">
                <a:lnSpc>
                  <a:spcPct val="130000"/>
                </a:lnSpc>
                <a:spcAft>
                  <a:spcPts val="800"/>
                </a:spcAft>
                <a:buClr>
                  <a:schemeClr val="accent1"/>
                </a:buClr>
              </a:pPr>
              <a:r>
                <a:rPr lang="en-US" sz="4000" dirty="0" smtClean="0">
                  <a:solidFill>
                    <a:srgbClr val="FFFFFF"/>
                  </a:solidFill>
                  <a:latin typeface="linea-basic-10" panose="02000509000000000000" pitchFamily="49" charset="0"/>
                </a:rPr>
                <a:t>c</a:t>
              </a:r>
              <a:endParaRPr lang="en-US" sz="4000" dirty="0">
                <a:solidFill>
                  <a:srgbClr val="FFFFFF"/>
                </a:solidFill>
                <a:latin typeface="linea-basic-10" panose="02000509000000000000" pitchFamily="49" charset="0"/>
              </a:endParaRPr>
            </a:p>
          </p:txBody>
        </p:sp>
        <p:sp>
          <p:nvSpPr>
            <p:cNvPr id="17" name="Freeform 11"/>
            <p:cNvSpPr>
              <a:spLocks/>
            </p:cNvSpPr>
            <p:nvPr/>
          </p:nvSpPr>
          <p:spPr bwMode="auto">
            <a:xfrm>
              <a:off x="2881313" y="1743050"/>
              <a:ext cx="2133600" cy="793750"/>
            </a:xfrm>
            <a:custGeom>
              <a:avLst/>
              <a:gdLst>
                <a:gd name="T0" fmla="*/ 291 w 291"/>
                <a:gd name="T1" fmla="*/ 108 h 108"/>
                <a:gd name="T2" fmla="*/ 291 w 291"/>
                <a:gd name="T3" fmla="*/ 0 h 108"/>
                <a:gd name="T4" fmla="*/ 291 w 291"/>
                <a:gd name="T5" fmla="*/ 0 h 108"/>
                <a:gd name="T6" fmla="*/ 0 w 291"/>
                <a:gd name="T7" fmla="*/ 0 h 108"/>
                <a:gd name="T8" fmla="*/ 0 w 291"/>
                <a:gd name="T9" fmla="*/ 64 h 108"/>
                <a:gd name="T10" fmla="*/ 291 w 291"/>
                <a:gd name="T11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1" h="108">
                  <a:moveTo>
                    <a:pt x="291" y="108"/>
                  </a:moveTo>
                  <a:cubicBezTo>
                    <a:pt x="291" y="0"/>
                    <a:pt x="291" y="0"/>
                    <a:pt x="291" y="0"/>
                  </a:cubicBezTo>
                  <a:cubicBezTo>
                    <a:pt x="291" y="0"/>
                    <a:pt x="291" y="0"/>
                    <a:pt x="29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72" y="85"/>
                    <a:pt x="174" y="101"/>
                    <a:pt x="291" y="108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2800" b="1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01</a:t>
              </a:r>
              <a:endParaRPr lang="en-US" sz="2800" b="1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20" name="Rectangle 19"/>
            <p:cNvSpPr/>
            <p:nvPr/>
          </p:nvSpPr>
          <p:spPr>
            <a:xfrm>
              <a:off x="3948112" y="1"/>
              <a:ext cx="1425133" cy="154461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5014913" y="1"/>
            <a:ext cx="2133600" cy="5651474"/>
            <a:chOff x="5014913" y="1"/>
            <a:chExt cx="2133600" cy="5651474"/>
          </a:xfrm>
        </p:grpSpPr>
        <p:sp>
          <p:nvSpPr>
            <p:cNvPr id="12" name="Freeform 6"/>
            <p:cNvSpPr>
              <a:spLocks/>
            </p:cNvSpPr>
            <p:nvPr/>
          </p:nvSpPr>
          <p:spPr bwMode="auto">
            <a:xfrm>
              <a:off x="5014913" y="1544612"/>
              <a:ext cx="2133600" cy="198438"/>
            </a:xfrm>
            <a:custGeom>
              <a:avLst/>
              <a:gdLst>
                <a:gd name="T0" fmla="*/ 48 w 291"/>
                <a:gd name="T1" fmla="*/ 0 h 27"/>
                <a:gd name="T2" fmla="*/ 145 w 291"/>
                <a:gd name="T3" fmla="*/ 0 h 27"/>
                <a:gd name="T4" fmla="*/ 242 w 291"/>
                <a:gd name="T5" fmla="*/ 0 h 27"/>
                <a:gd name="T6" fmla="*/ 262 w 291"/>
                <a:gd name="T7" fmla="*/ 11 h 27"/>
                <a:gd name="T8" fmla="*/ 291 w 291"/>
                <a:gd name="T9" fmla="*/ 27 h 27"/>
                <a:gd name="T10" fmla="*/ 145 w 291"/>
                <a:gd name="T11" fmla="*/ 27 h 27"/>
                <a:gd name="T12" fmla="*/ 0 w 291"/>
                <a:gd name="T13" fmla="*/ 27 h 27"/>
                <a:gd name="T14" fmla="*/ 29 w 291"/>
                <a:gd name="T15" fmla="*/ 11 h 27"/>
                <a:gd name="T16" fmla="*/ 48 w 291"/>
                <a:gd name="T1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1" h="27">
                  <a:moveTo>
                    <a:pt x="48" y="0"/>
                  </a:moveTo>
                  <a:cubicBezTo>
                    <a:pt x="81" y="0"/>
                    <a:pt x="113" y="0"/>
                    <a:pt x="145" y="0"/>
                  </a:cubicBezTo>
                  <a:cubicBezTo>
                    <a:pt x="177" y="0"/>
                    <a:pt x="210" y="0"/>
                    <a:pt x="242" y="0"/>
                  </a:cubicBezTo>
                  <a:cubicBezTo>
                    <a:pt x="248" y="3"/>
                    <a:pt x="254" y="7"/>
                    <a:pt x="262" y="11"/>
                  </a:cubicBezTo>
                  <a:cubicBezTo>
                    <a:pt x="270" y="15"/>
                    <a:pt x="279" y="21"/>
                    <a:pt x="291" y="27"/>
                  </a:cubicBezTo>
                  <a:cubicBezTo>
                    <a:pt x="242" y="27"/>
                    <a:pt x="194" y="27"/>
                    <a:pt x="145" y="27"/>
                  </a:cubicBezTo>
                  <a:cubicBezTo>
                    <a:pt x="97" y="27"/>
                    <a:pt x="48" y="27"/>
                    <a:pt x="0" y="27"/>
                  </a:cubicBezTo>
                  <a:cubicBezTo>
                    <a:pt x="11" y="21"/>
                    <a:pt x="20" y="15"/>
                    <a:pt x="29" y="11"/>
                  </a:cubicBezTo>
                  <a:cubicBezTo>
                    <a:pt x="36" y="6"/>
                    <a:pt x="43" y="3"/>
                    <a:pt x="48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5014913" y="1743050"/>
              <a:ext cx="2133600" cy="3908425"/>
            </a:xfrm>
            <a:custGeom>
              <a:avLst/>
              <a:gdLst>
                <a:gd name="T0" fmla="*/ 0 w 1344"/>
                <a:gd name="T1" fmla="*/ 0 h 2462"/>
                <a:gd name="T2" fmla="*/ 0 w 1344"/>
                <a:gd name="T3" fmla="*/ 1994 h 2462"/>
                <a:gd name="T4" fmla="*/ 669 w 1344"/>
                <a:gd name="T5" fmla="*/ 2462 h 2462"/>
                <a:gd name="T6" fmla="*/ 1344 w 1344"/>
                <a:gd name="T7" fmla="*/ 1994 h 2462"/>
                <a:gd name="T8" fmla="*/ 1344 w 1344"/>
                <a:gd name="T9" fmla="*/ 0 h 2462"/>
                <a:gd name="T10" fmla="*/ 0 w 1344"/>
                <a:gd name="T11" fmla="*/ 0 h 2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44" h="2462">
                  <a:moveTo>
                    <a:pt x="0" y="0"/>
                  </a:moveTo>
                  <a:lnTo>
                    <a:pt x="0" y="1994"/>
                  </a:lnTo>
                  <a:lnTo>
                    <a:pt x="669" y="2462"/>
                  </a:lnTo>
                  <a:lnTo>
                    <a:pt x="1344" y="1994"/>
                  </a:lnTo>
                  <a:lnTo>
                    <a:pt x="134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91440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171450" indent="-171450">
                <a:lnSpc>
                  <a:spcPct val="130000"/>
                </a:lnSpc>
                <a:spcAft>
                  <a:spcPts val="800"/>
                </a:spcAft>
                <a:buClr>
                  <a:schemeClr val="accent1"/>
                </a:buClr>
                <a:buFont typeface="Arial" panose="020B0604020202020204" pitchFamily="34" charset="0"/>
                <a:buChar char="•"/>
              </a:pP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adipiscing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elit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. </a:t>
              </a:r>
            </a:p>
            <a:p>
              <a:pPr marL="171450" indent="-171450">
                <a:lnSpc>
                  <a:spcPct val="130000"/>
                </a:lnSpc>
                <a:spcAft>
                  <a:spcPts val="800"/>
                </a:spcAft>
                <a:buClr>
                  <a:schemeClr val="accent1"/>
                </a:buClr>
                <a:buFont typeface="Arial" panose="020B0604020202020204" pitchFamily="34" charset="0"/>
                <a:buChar char="•"/>
              </a:pP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Nullam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ligula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risus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elementum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ut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ornare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ut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quis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tellus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.</a:t>
              </a:r>
            </a:p>
            <a:p>
              <a:pPr marL="171450" indent="-171450">
                <a:lnSpc>
                  <a:spcPct val="130000"/>
                </a:lnSpc>
                <a:spcAft>
                  <a:spcPts val="800"/>
                </a:spcAft>
                <a:buClr>
                  <a:schemeClr val="accent1"/>
                </a:buClr>
                <a:buFont typeface="Arial" panose="020B0604020202020204" pitchFamily="34" charset="0"/>
                <a:buChar char="•"/>
              </a:pP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Donec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vel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egestas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tortor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, vitae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faucibus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tellus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. </a:t>
              </a:r>
            </a:p>
            <a:p>
              <a:pPr algn="ctr">
                <a:lnSpc>
                  <a:spcPct val="130000"/>
                </a:lnSpc>
                <a:spcAft>
                  <a:spcPts val="800"/>
                </a:spcAft>
                <a:buClr>
                  <a:schemeClr val="accent1"/>
                </a:buClr>
              </a:pPr>
              <a:r>
                <a:rPr lang="en-US" sz="4000" dirty="0" smtClean="0">
                  <a:solidFill>
                    <a:srgbClr val="FFFFFF"/>
                  </a:solidFill>
                  <a:latin typeface="linea-basic-10" panose="02000509000000000000" pitchFamily="49" charset="0"/>
                </a:rPr>
                <a:t>f</a:t>
              </a:r>
              <a:endParaRPr lang="en-US" sz="4000" dirty="0">
                <a:solidFill>
                  <a:srgbClr val="FFFFFF"/>
                </a:solidFill>
                <a:latin typeface="linea-basic-10" panose="02000509000000000000" pitchFamily="49" charset="0"/>
              </a:endParaRPr>
            </a:p>
            <a:p>
              <a:pPr>
                <a:lnSpc>
                  <a:spcPct val="130000"/>
                </a:lnSpc>
                <a:spcAft>
                  <a:spcPts val="800"/>
                </a:spcAft>
                <a:buClr>
                  <a:schemeClr val="accent1"/>
                </a:buClr>
              </a:pPr>
              <a:endParaRPr lang="en-US" sz="1200" dirty="0" smtClean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18" name="Freeform 12"/>
            <p:cNvSpPr>
              <a:spLocks/>
            </p:cNvSpPr>
            <p:nvPr/>
          </p:nvSpPr>
          <p:spPr bwMode="auto">
            <a:xfrm>
              <a:off x="5014913" y="1743050"/>
              <a:ext cx="2133600" cy="830263"/>
            </a:xfrm>
            <a:custGeom>
              <a:avLst/>
              <a:gdLst>
                <a:gd name="T0" fmla="*/ 0 w 291"/>
                <a:gd name="T1" fmla="*/ 0 h 113"/>
                <a:gd name="T2" fmla="*/ 0 w 291"/>
                <a:gd name="T3" fmla="*/ 108 h 113"/>
                <a:gd name="T4" fmla="*/ 145 w 291"/>
                <a:gd name="T5" fmla="*/ 113 h 113"/>
                <a:gd name="T6" fmla="*/ 291 w 291"/>
                <a:gd name="T7" fmla="*/ 108 h 113"/>
                <a:gd name="T8" fmla="*/ 291 w 291"/>
                <a:gd name="T9" fmla="*/ 0 h 113"/>
                <a:gd name="T10" fmla="*/ 291 w 291"/>
                <a:gd name="T11" fmla="*/ 0 h 113"/>
                <a:gd name="T12" fmla="*/ 145 w 291"/>
                <a:gd name="T13" fmla="*/ 0 h 113"/>
                <a:gd name="T14" fmla="*/ 0 w 291"/>
                <a:gd name="T15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1" h="113">
                  <a:moveTo>
                    <a:pt x="0" y="0"/>
                  </a:moveTo>
                  <a:cubicBezTo>
                    <a:pt x="0" y="108"/>
                    <a:pt x="0" y="108"/>
                    <a:pt x="0" y="108"/>
                  </a:cubicBezTo>
                  <a:cubicBezTo>
                    <a:pt x="46" y="111"/>
                    <a:pt x="95" y="113"/>
                    <a:pt x="145" y="113"/>
                  </a:cubicBezTo>
                  <a:cubicBezTo>
                    <a:pt x="196" y="113"/>
                    <a:pt x="244" y="111"/>
                    <a:pt x="291" y="108"/>
                  </a:cubicBezTo>
                  <a:cubicBezTo>
                    <a:pt x="291" y="0"/>
                    <a:pt x="291" y="0"/>
                    <a:pt x="291" y="0"/>
                  </a:cubicBezTo>
                  <a:cubicBezTo>
                    <a:pt x="291" y="0"/>
                    <a:pt x="291" y="0"/>
                    <a:pt x="291" y="0"/>
                  </a:cubicBezTo>
                  <a:cubicBezTo>
                    <a:pt x="145" y="0"/>
                    <a:pt x="145" y="0"/>
                    <a:pt x="14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2800" b="1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02</a:t>
              </a:r>
              <a:endParaRPr lang="en-US" sz="2800" b="1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21" name="Rectangle 20"/>
            <p:cNvSpPr/>
            <p:nvPr/>
          </p:nvSpPr>
          <p:spPr>
            <a:xfrm>
              <a:off x="5363017" y="1"/>
              <a:ext cx="1425133" cy="154461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6788151" y="1"/>
            <a:ext cx="2493963" cy="5651474"/>
            <a:chOff x="6788151" y="1"/>
            <a:chExt cx="2493963" cy="5651474"/>
          </a:xfrm>
        </p:grpSpPr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6788151" y="1544612"/>
              <a:ext cx="2493963" cy="198438"/>
            </a:xfrm>
            <a:custGeom>
              <a:avLst/>
              <a:gdLst>
                <a:gd name="T0" fmla="*/ 0 w 340"/>
                <a:gd name="T1" fmla="*/ 0 h 27"/>
                <a:gd name="T2" fmla="*/ 97 w 340"/>
                <a:gd name="T3" fmla="*/ 0 h 27"/>
                <a:gd name="T4" fmla="*/ 194 w 340"/>
                <a:gd name="T5" fmla="*/ 0 h 27"/>
                <a:gd name="T6" fmla="*/ 252 w 340"/>
                <a:gd name="T7" fmla="*/ 11 h 27"/>
                <a:gd name="T8" fmla="*/ 340 w 340"/>
                <a:gd name="T9" fmla="*/ 27 h 27"/>
                <a:gd name="T10" fmla="*/ 194 w 340"/>
                <a:gd name="T11" fmla="*/ 27 h 27"/>
                <a:gd name="T12" fmla="*/ 49 w 340"/>
                <a:gd name="T13" fmla="*/ 27 h 27"/>
                <a:gd name="T14" fmla="*/ 20 w 340"/>
                <a:gd name="T15" fmla="*/ 11 h 27"/>
                <a:gd name="T16" fmla="*/ 0 w 340"/>
                <a:gd name="T1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0" h="27">
                  <a:moveTo>
                    <a:pt x="0" y="0"/>
                  </a:moveTo>
                  <a:cubicBezTo>
                    <a:pt x="32" y="0"/>
                    <a:pt x="65" y="0"/>
                    <a:pt x="97" y="0"/>
                  </a:cubicBezTo>
                  <a:cubicBezTo>
                    <a:pt x="129" y="0"/>
                    <a:pt x="162" y="0"/>
                    <a:pt x="194" y="0"/>
                  </a:cubicBezTo>
                  <a:cubicBezTo>
                    <a:pt x="211" y="3"/>
                    <a:pt x="231" y="7"/>
                    <a:pt x="252" y="11"/>
                  </a:cubicBezTo>
                  <a:cubicBezTo>
                    <a:pt x="277" y="15"/>
                    <a:pt x="306" y="21"/>
                    <a:pt x="340" y="27"/>
                  </a:cubicBezTo>
                  <a:cubicBezTo>
                    <a:pt x="291" y="27"/>
                    <a:pt x="242" y="27"/>
                    <a:pt x="194" y="27"/>
                  </a:cubicBezTo>
                  <a:cubicBezTo>
                    <a:pt x="146" y="27"/>
                    <a:pt x="97" y="27"/>
                    <a:pt x="49" y="27"/>
                  </a:cubicBezTo>
                  <a:cubicBezTo>
                    <a:pt x="37" y="21"/>
                    <a:pt x="28" y="15"/>
                    <a:pt x="20" y="11"/>
                  </a:cubicBezTo>
                  <a:cubicBezTo>
                    <a:pt x="12" y="7"/>
                    <a:pt x="6" y="3"/>
                    <a:pt x="0" y="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6" name="Freeform 10"/>
            <p:cNvSpPr>
              <a:spLocks/>
            </p:cNvSpPr>
            <p:nvPr/>
          </p:nvSpPr>
          <p:spPr bwMode="auto">
            <a:xfrm>
              <a:off x="7148513" y="1743050"/>
              <a:ext cx="2133600" cy="3908425"/>
            </a:xfrm>
            <a:custGeom>
              <a:avLst/>
              <a:gdLst>
                <a:gd name="T0" fmla="*/ 0 w 1344"/>
                <a:gd name="T1" fmla="*/ 0 h 2462"/>
                <a:gd name="T2" fmla="*/ 0 w 1344"/>
                <a:gd name="T3" fmla="*/ 1994 h 2462"/>
                <a:gd name="T4" fmla="*/ 669 w 1344"/>
                <a:gd name="T5" fmla="*/ 2462 h 2462"/>
                <a:gd name="T6" fmla="*/ 1344 w 1344"/>
                <a:gd name="T7" fmla="*/ 1994 h 2462"/>
                <a:gd name="T8" fmla="*/ 1344 w 1344"/>
                <a:gd name="T9" fmla="*/ 0 h 2462"/>
                <a:gd name="T10" fmla="*/ 0 w 1344"/>
                <a:gd name="T11" fmla="*/ 0 h 2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44" h="2462">
                  <a:moveTo>
                    <a:pt x="0" y="0"/>
                  </a:moveTo>
                  <a:lnTo>
                    <a:pt x="0" y="1994"/>
                  </a:lnTo>
                  <a:lnTo>
                    <a:pt x="669" y="2462"/>
                  </a:lnTo>
                  <a:lnTo>
                    <a:pt x="1344" y="1994"/>
                  </a:lnTo>
                  <a:lnTo>
                    <a:pt x="134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91440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171450" indent="-171450">
                <a:lnSpc>
                  <a:spcPct val="130000"/>
                </a:lnSpc>
                <a:spcAft>
                  <a:spcPts val="800"/>
                </a:spcAft>
                <a:buClr>
                  <a:schemeClr val="accent1"/>
                </a:buClr>
                <a:buFont typeface="Arial" panose="020B0604020202020204" pitchFamily="34" charset="0"/>
                <a:buChar char="•"/>
              </a:pP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adipiscing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elit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. </a:t>
              </a:r>
            </a:p>
            <a:p>
              <a:pPr marL="171450" indent="-171450">
                <a:lnSpc>
                  <a:spcPct val="130000"/>
                </a:lnSpc>
                <a:spcAft>
                  <a:spcPts val="800"/>
                </a:spcAft>
                <a:buClr>
                  <a:schemeClr val="accent1"/>
                </a:buClr>
                <a:buFont typeface="Arial" panose="020B0604020202020204" pitchFamily="34" charset="0"/>
                <a:buChar char="•"/>
              </a:pP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Nullam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ligula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risus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elementum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ut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ornare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ut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quis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tellus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.</a:t>
              </a:r>
            </a:p>
            <a:p>
              <a:pPr marL="171450" indent="-171450">
                <a:lnSpc>
                  <a:spcPct val="130000"/>
                </a:lnSpc>
                <a:spcAft>
                  <a:spcPts val="800"/>
                </a:spcAft>
                <a:buClr>
                  <a:schemeClr val="accent1"/>
                </a:buClr>
                <a:buFont typeface="Arial" panose="020B0604020202020204" pitchFamily="34" charset="0"/>
                <a:buChar char="•"/>
              </a:pP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Donec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vel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egestas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tortor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, vitae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faucibus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tellus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. </a:t>
              </a:r>
              <a:endParaRPr lang="en-US" sz="1200" dirty="0" smtClean="0">
                <a:solidFill>
                  <a:srgbClr val="FFFFFF"/>
                </a:solidFill>
                <a:latin typeface="Source Sans Pro" charset="0"/>
              </a:endParaRPr>
            </a:p>
            <a:p>
              <a:pPr algn="ctr">
                <a:lnSpc>
                  <a:spcPct val="130000"/>
                </a:lnSpc>
                <a:spcAft>
                  <a:spcPts val="800"/>
                </a:spcAft>
                <a:buClr>
                  <a:schemeClr val="accent1"/>
                </a:buClr>
              </a:pPr>
              <a:r>
                <a:rPr lang="en-US" sz="4000" dirty="0" smtClean="0">
                  <a:solidFill>
                    <a:srgbClr val="FFFFFF"/>
                  </a:solidFill>
                  <a:latin typeface="linea-basic-10" panose="02000509000000000000" pitchFamily="49" charset="0"/>
                </a:rPr>
                <a:t>v</a:t>
              </a:r>
              <a:endParaRPr lang="en-US" sz="4000" dirty="0">
                <a:solidFill>
                  <a:srgbClr val="FFFFFF"/>
                </a:solidFill>
                <a:latin typeface="linea-basic-10" panose="02000509000000000000" pitchFamily="49" charset="0"/>
              </a:endParaRPr>
            </a:p>
            <a:p>
              <a:pPr>
                <a:lnSpc>
                  <a:spcPct val="130000"/>
                </a:lnSpc>
                <a:spcAft>
                  <a:spcPts val="800"/>
                </a:spcAft>
                <a:buClr>
                  <a:schemeClr val="accent1"/>
                </a:buClr>
              </a:pPr>
              <a:endParaRPr lang="en-US" sz="1200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19" name="Freeform 13"/>
            <p:cNvSpPr>
              <a:spLocks/>
            </p:cNvSpPr>
            <p:nvPr/>
          </p:nvSpPr>
          <p:spPr bwMode="auto">
            <a:xfrm>
              <a:off x="7148513" y="1743050"/>
              <a:ext cx="2133600" cy="793750"/>
            </a:xfrm>
            <a:custGeom>
              <a:avLst/>
              <a:gdLst>
                <a:gd name="T0" fmla="*/ 0 w 291"/>
                <a:gd name="T1" fmla="*/ 0 h 108"/>
                <a:gd name="T2" fmla="*/ 0 w 291"/>
                <a:gd name="T3" fmla="*/ 108 h 108"/>
                <a:gd name="T4" fmla="*/ 291 w 291"/>
                <a:gd name="T5" fmla="*/ 64 h 108"/>
                <a:gd name="T6" fmla="*/ 291 w 291"/>
                <a:gd name="T7" fmla="*/ 0 h 108"/>
                <a:gd name="T8" fmla="*/ 145 w 291"/>
                <a:gd name="T9" fmla="*/ 0 h 108"/>
                <a:gd name="T10" fmla="*/ 0 w 291"/>
                <a:gd name="T11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1" h="108">
                  <a:moveTo>
                    <a:pt x="0" y="0"/>
                  </a:moveTo>
                  <a:cubicBezTo>
                    <a:pt x="0" y="108"/>
                    <a:pt x="0" y="108"/>
                    <a:pt x="0" y="108"/>
                  </a:cubicBezTo>
                  <a:cubicBezTo>
                    <a:pt x="117" y="101"/>
                    <a:pt x="218" y="85"/>
                    <a:pt x="291" y="64"/>
                  </a:cubicBezTo>
                  <a:cubicBezTo>
                    <a:pt x="291" y="0"/>
                    <a:pt x="291" y="0"/>
                    <a:pt x="291" y="0"/>
                  </a:cubicBezTo>
                  <a:cubicBezTo>
                    <a:pt x="145" y="0"/>
                    <a:pt x="145" y="0"/>
                    <a:pt x="14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2800" b="1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03</a:t>
              </a:r>
              <a:endParaRPr lang="en-US" sz="2800" b="1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22" name="Rectangle 21"/>
            <p:cNvSpPr/>
            <p:nvPr/>
          </p:nvSpPr>
          <p:spPr>
            <a:xfrm>
              <a:off x="6790180" y="1"/>
              <a:ext cx="1425133" cy="1544612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Source Sans Pro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758698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Freeform 8"/>
          <p:cNvSpPr>
            <a:spLocks/>
          </p:cNvSpPr>
          <p:nvPr/>
        </p:nvSpPr>
        <p:spPr bwMode="auto">
          <a:xfrm>
            <a:off x="1114821" y="1310746"/>
            <a:ext cx="6196161" cy="892628"/>
          </a:xfrm>
          <a:custGeom>
            <a:avLst/>
            <a:gdLst>
              <a:gd name="T0" fmla="*/ 2129 w 2274"/>
              <a:gd name="T1" fmla="*/ 0 h 441"/>
              <a:gd name="T2" fmla="*/ 2274 w 2274"/>
              <a:gd name="T3" fmla="*/ 219 h 441"/>
              <a:gd name="T4" fmla="*/ 2129 w 2274"/>
              <a:gd name="T5" fmla="*/ 441 h 441"/>
              <a:gd name="T6" fmla="*/ 1066 w 2274"/>
              <a:gd name="T7" fmla="*/ 441 h 441"/>
              <a:gd name="T8" fmla="*/ 0 w 2274"/>
              <a:gd name="T9" fmla="*/ 441 h 441"/>
              <a:gd name="T10" fmla="*/ 0 w 2274"/>
              <a:gd name="T11" fmla="*/ 219 h 441"/>
              <a:gd name="T12" fmla="*/ 0 w 2274"/>
              <a:gd name="T13" fmla="*/ 0 h 441"/>
              <a:gd name="T14" fmla="*/ 1066 w 2274"/>
              <a:gd name="T15" fmla="*/ 0 h 441"/>
              <a:gd name="T16" fmla="*/ 2129 w 2274"/>
              <a:gd name="T17" fmla="*/ 0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74" h="441">
                <a:moveTo>
                  <a:pt x="2129" y="0"/>
                </a:moveTo>
                <a:lnTo>
                  <a:pt x="2274" y="219"/>
                </a:lnTo>
                <a:lnTo>
                  <a:pt x="2129" y="441"/>
                </a:lnTo>
                <a:lnTo>
                  <a:pt x="1066" y="441"/>
                </a:lnTo>
                <a:lnTo>
                  <a:pt x="0" y="441"/>
                </a:lnTo>
                <a:lnTo>
                  <a:pt x="0" y="219"/>
                </a:lnTo>
                <a:lnTo>
                  <a:pt x="0" y="0"/>
                </a:lnTo>
                <a:lnTo>
                  <a:pt x="1066" y="0"/>
                </a:lnTo>
                <a:lnTo>
                  <a:pt x="212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91440" rIns="457200" bIns="0" numCol="1" anchor="ctr" anchorCtr="0" compatLnSpc="1">
            <a:prstTxWarp prst="textNoShape">
              <a:avLst/>
            </a:prstTxWarp>
          </a:bodyPr>
          <a:lstStyle/>
          <a:p>
            <a:pPr algn="r"/>
            <a:r>
              <a:rPr lang="en-US" sz="3600" dirty="0">
                <a:solidFill>
                  <a:srgbClr val="FFFFFF"/>
                </a:solidFill>
                <a:latin typeface="linea-basic-10" charset="0"/>
                <a:ea typeface="linea-basic-10" charset="0"/>
                <a:cs typeface="linea-basic-10" charset="0"/>
              </a:rPr>
              <a:t>f</a:t>
            </a:r>
          </a:p>
        </p:txBody>
      </p:sp>
      <p:sp>
        <p:nvSpPr>
          <p:cNvPr id="19" name="Freeform 8"/>
          <p:cNvSpPr>
            <a:spLocks/>
          </p:cNvSpPr>
          <p:nvPr/>
        </p:nvSpPr>
        <p:spPr bwMode="auto">
          <a:xfrm>
            <a:off x="1071154" y="2185862"/>
            <a:ext cx="6651670" cy="892628"/>
          </a:xfrm>
          <a:custGeom>
            <a:avLst/>
            <a:gdLst>
              <a:gd name="T0" fmla="*/ 2129 w 2274"/>
              <a:gd name="T1" fmla="*/ 0 h 441"/>
              <a:gd name="T2" fmla="*/ 2274 w 2274"/>
              <a:gd name="T3" fmla="*/ 219 h 441"/>
              <a:gd name="T4" fmla="*/ 2129 w 2274"/>
              <a:gd name="T5" fmla="*/ 441 h 441"/>
              <a:gd name="T6" fmla="*/ 1066 w 2274"/>
              <a:gd name="T7" fmla="*/ 441 h 441"/>
              <a:gd name="T8" fmla="*/ 0 w 2274"/>
              <a:gd name="T9" fmla="*/ 441 h 441"/>
              <a:gd name="T10" fmla="*/ 0 w 2274"/>
              <a:gd name="T11" fmla="*/ 219 h 441"/>
              <a:gd name="T12" fmla="*/ 0 w 2274"/>
              <a:gd name="T13" fmla="*/ 0 h 441"/>
              <a:gd name="T14" fmla="*/ 1066 w 2274"/>
              <a:gd name="T15" fmla="*/ 0 h 441"/>
              <a:gd name="T16" fmla="*/ 2129 w 2274"/>
              <a:gd name="T17" fmla="*/ 0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74" h="441">
                <a:moveTo>
                  <a:pt x="2129" y="0"/>
                </a:moveTo>
                <a:lnTo>
                  <a:pt x="2274" y="219"/>
                </a:lnTo>
                <a:lnTo>
                  <a:pt x="2129" y="441"/>
                </a:lnTo>
                <a:lnTo>
                  <a:pt x="1066" y="441"/>
                </a:lnTo>
                <a:lnTo>
                  <a:pt x="0" y="441"/>
                </a:lnTo>
                <a:lnTo>
                  <a:pt x="0" y="219"/>
                </a:lnTo>
                <a:lnTo>
                  <a:pt x="0" y="0"/>
                </a:lnTo>
                <a:lnTo>
                  <a:pt x="1066" y="0"/>
                </a:lnTo>
                <a:lnTo>
                  <a:pt x="212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91440" rIns="457200" bIns="0" numCol="1" anchor="ctr" anchorCtr="0" compatLnSpc="1">
            <a:prstTxWarp prst="textNoShape">
              <a:avLst/>
            </a:prstTxWarp>
          </a:bodyPr>
          <a:lstStyle/>
          <a:p>
            <a:pPr algn="r"/>
            <a:r>
              <a:rPr lang="en-US" sz="3600" dirty="0" smtClean="0">
                <a:solidFill>
                  <a:srgbClr val="FFFFFF"/>
                </a:solidFill>
                <a:latin typeface="linea-basic-10" charset="0"/>
                <a:ea typeface="linea-basic-10" charset="0"/>
                <a:cs typeface="linea-basic-10" charset="0"/>
              </a:rPr>
              <a:t>d</a:t>
            </a:r>
            <a:endParaRPr lang="en-US" sz="3600" dirty="0">
              <a:solidFill>
                <a:srgbClr val="FFFFFF"/>
              </a:solidFill>
              <a:latin typeface="linea-basic-10" charset="0"/>
              <a:ea typeface="linea-basic-10" charset="0"/>
              <a:cs typeface="linea-basic-10" charset="0"/>
            </a:endParaRPr>
          </a:p>
        </p:txBody>
      </p:sp>
      <p:sp>
        <p:nvSpPr>
          <p:cNvPr id="20" name="Freeform 8"/>
          <p:cNvSpPr>
            <a:spLocks/>
          </p:cNvSpPr>
          <p:nvPr/>
        </p:nvSpPr>
        <p:spPr bwMode="auto">
          <a:xfrm>
            <a:off x="1026162" y="3060978"/>
            <a:ext cx="7120981" cy="892628"/>
          </a:xfrm>
          <a:custGeom>
            <a:avLst/>
            <a:gdLst>
              <a:gd name="T0" fmla="*/ 2129 w 2274"/>
              <a:gd name="T1" fmla="*/ 0 h 441"/>
              <a:gd name="T2" fmla="*/ 2274 w 2274"/>
              <a:gd name="T3" fmla="*/ 219 h 441"/>
              <a:gd name="T4" fmla="*/ 2129 w 2274"/>
              <a:gd name="T5" fmla="*/ 441 h 441"/>
              <a:gd name="T6" fmla="*/ 1066 w 2274"/>
              <a:gd name="T7" fmla="*/ 441 h 441"/>
              <a:gd name="T8" fmla="*/ 0 w 2274"/>
              <a:gd name="T9" fmla="*/ 441 h 441"/>
              <a:gd name="T10" fmla="*/ 0 w 2274"/>
              <a:gd name="T11" fmla="*/ 219 h 441"/>
              <a:gd name="T12" fmla="*/ 0 w 2274"/>
              <a:gd name="T13" fmla="*/ 0 h 441"/>
              <a:gd name="T14" fmla="*/ 1066 w 2274"/>
              <a:gd name="T15" fmla="*/ 0 h 441"/>
              <a:gd name="T16" fmla="*/ 2129 w 2274"/>
              <a:gd name="T17" fmla="*/ 0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74" h="441">
                <a:moveTo>
                  <a:pt x="2129" y="0"/>
                </a:moveTo>
                <a:lnTo>
                  <a:pt x="2274" y="219"/>
                </a:lnTo>
                <a:lnTo>
                  <a:pt x="2129" y="441"/>
                </a:lnTo>
                <a:lnTo>
                  <a:pt x="1066" y="441"/>
                </a:lnTo>
                <a:lnTo>
                  <a:pt x="0" y="441"/>
                </a:lnTo>
                <a:lnTo>
                  <a:pt x="0" y="219"/>
                </a:lnTo>
                <a:lnTo>
                  <a:pt x="0" y="0"/>
                </a:lnTo>
                <a:lnTo>
                  <a:pt x="1066" y="0"/>
                </a:lnTo>
                <a:lnTo>
                  <a:pt x="2129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91440" tIns="91440" rIns="457200" bIns="0" numCol="1" anchor="ctr" anchorCtr="0" compatLnSpc="1">
            <a:prstTxWarp prst="textNoShape">
              <a:avLst/>
            </a:prstTxWarp>
          </a:bodyPr>
          <a:lstStyle/>
          <a:p>
            <a:pPr algn="r"/>
            <a:r>
              <a:rPr lang="en-US" sz="3600" dirty="0" smtClean="0">
                <a:solidFill>
                  <a:srgbClr val="FFFFFF"/>
                </a:solidFill>
                <a:latin typeface="linea-basic-10" charset="0"/>
                <a:ea typeface="linea-basic-10" charset="0"/>
                <a:cs typeface="linea-basic-10" charset="0"/>
              </a:rPr>
              <a:t>g</a:t>
            </a:r>
            <a:endParaRPr lang="en-US" sz="3600" dirty="0">
              <a:solidFill>
                <a:srgbClr val="FFFFFF"/>
              </a:solidFill>
              <a:latin typeface="linea-basic-10" charset="0"/>
              <a:ea typeface="linea-basic-10" charset="0"/>
              <a:cs typeface="linea-basic-10" charset="0"/>
            </a:endParaRPr>
          </a:p>
        </p:txBody>
      </p:sp>
      <p:sp>
        <p:nvSpPr>
          <p:cNvPr id="21" name="Freeform 8"/>
          <p:cNvSpPr>
            <a:spLocks/>
          </p:cNvSpPr>
          <p:nvPr/>
        </p:nvSpPr>
        <p:spPr bwMode="auto">
          <a:xfrm>
            <a:off x="979848" y="3936094"/>
            <a:ext cx="7604095" cy="892628"/>
          </a:xfrm>
          <a:custGeom>
            <a:avLst/>
            <a:gdLst>
              <a:gd name="T0" fmla="*/ 2129 w 2274"/>
              <a:gd name="T1" fmla="*/ 0 h 441"/>
              <a:gd name="T2" fmla="*/ 2274 w 2274"/>
              <a:gd name="T3" fmla="*/ 219 h 441"/>
              <a:gd name="T4" fmla="*/ 2129 w 2274"/>
              <a:gd name="T5" fmla="*/ 441 h 441"/>
              <a:gd name="T6" fmla="*/ 1066 w 2274"/>
              <a:gd name="T7" fmla="*/ 441 h 441"/>
              <a:gd name="T8" fmla="*/ 0 w 2274"/>
              <a:gd name="T9" fmla="*/ 441 h 441"/>
              <a:gd name="T10" fmla="*/ 0 w 2274"/>
              <a:gd name="T11" fmla="*/ 219 h 441"/>
              <a:gd name="T12" fmla="*/ 0 w 2274"/>
              <a:gd name="T13" fmla="*/ 0 h 441"/>
              <a:gd name="T14" fmla="*/ 1066 w 2274"/>
              <a:gd name="T15" fmla="*/ 0 h 441"/>
              <a:gd name="T16" fmla="*/ 2129 w 2274"/>
              <a:gd name="T17" fmla="*/ 0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74" h="441">
                <a:moveTo>
                  <a:pt x="2129" y="0"/>
                </a:moveTo>
                <a:lnTo>
                  <a:pt x="2274" y="219"/>
                </a:lnTo>
                <a:lnTo>
                  <a:pt x="2129" y="441"/>
                </a:lnTo>
                <a:lnTo>
                  <a:pt x="1066" y="441"/>
                </a:lnTo>
                <a:lnTo>
                  <a:pt x="0" y="441"/>
                </a:lnTo>
                <a:lnTo>
                  <a:pt x="0" y="219"/>
                </a:lnTo>
                <a:lnTo>
                  <a:pt x="0" y="0"/>
                </a:lnTo>
                <a:lnTo>
                  <a:pt x="1066" y="0"/>
                </a:lnTo>
                <a:lnTo>
                  <a:pt x="2129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vert="horz" wrap="square" lIns="91440" tIns="91440" rIns="457200" bIns="0" numCol="1" anchor="ctr" anchorCtr="0" compatLnSpc="1">
            <a:prstTxWarp prst="textNoShape">
              <a:avLst/>
            </a:prstTxWarp>
          </a:bodyPr>
          <a:lstStyle/>
          <a:p>
            <a:pPr algn="r"/>
            <a:r>
              <a:rPr lang="en-US" sz="3600" dirty="0" smtClean="0">
                <a:solidFill>
                  <a:srgbClr val="FFFFFF"/>
                </a:solidFill>
                <a:latin typeface="linea-basic-10" charset="0"/>
                <a:ea typeface="linea-basic-10" charset="0"/>
                <a:cs typeface="linea-basic-10" charset="0"/>
              </a:rPr>
              <a:t>c</a:t>
            </a:r>
            <a:endParaRPr lang="en-US" sz="3600" dirty="0">
              <a:solidFill>
                <a:srgbClr val="FFFFFF"/>
              </a:solidFill>
              <a:latin typeface="linea-basic-10" charset="0"/>
              <a:ea typeface="linea-basic-10" charset="0"/>
              <a:cs typeface="linea-basic-10" charset="0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0" y="1310747"/>
            <a:ext cx="3437263" cy="3517976"/>
          </a:xfrm>
          <a:custGeom>
            <a:avLst/>
            <a:gdLst>
              <a:gd name="connsiteX0" fmla="*/ 0 w 3437263"/>
              <a:gd name="connsiteY0" fmla="*/ 0 h 3517976"/>
              <a:gd name="connsiteX1" fmla="*/ 3437263 w 3437263"/>
              <a:gd name="connsiteY1" fmla="*/ 0 h 3517976"/>
              <a:gd name="connsiteX2" fmla="*/ 3437263 w 3437263"/>
              <a:gd name="connsiteY2" fmla="*/ 3517976 h 3517976"/>
              <a:gd name="connsiteX3" fmla="*/ 0 w 3437263"/>
              <a:gd name="connsiteY3" fmla="*/ 3517976 h 3517976"/>
              <a:gd name="connsiteX4" fmla="*/ 0 w 3437263"/>
              <a:gd name="connsiteY4" fmla="*/ 0 h 3517976"/>
              <a:gd name="connsiteX0" fmla="*/ 0 w 3437263"/>
              <a:gd name="connsiteY0" fmla="*/ 0 h 3517976"/>
              <a:gd name="connsiteX1" fmla="*/ 3437263 w 3437263"/>
              <a:gd name="connsiteY1" fmla="*/ 0 h 3517976"/>
              <a:gd name="connsiteX2" fmla="*/ 3426246 w 3437263"/>
              <a:gd name="connsiteY2" fmla="*/ 749407 h 3517976"/>
              <a:gd name="connsiteX3" fmla="*/ 3437263 w 3437263"/>
              <a:gd name="connsiteY3" fmla="*/ 3517976 h 3517976"/>
              <a:gd name="connsiteX4" fmla="*/ 0 w 3437263"/>
              <a:gd name="connsiteY4" fmla="*/ 3517976 h 3517976"/>
              <a:gd name="connsiteX5" fmla="*/ 0 w 3437263"/>
              <a:gd name="connsiteY5" fmla="*/ 0 h 3517976"/>
              <a:gd name="connsiteX0" fmla="*/ 0 w 3542166"/>
              <a:gd name="connsiteY0" fmla="*/ 0 h 3517976"/>
              <a:gd name="connsiteX1" fmla="*/ 3437263 w 3542166"/>
              <a:gd name="connsiteY1" fmla="*/ 0 h 3517976"/>
              <a:gd name="connsiteX2" fmla="*/ 3426246 w 3542166"/>
              <a:gd name="connsiteY2" fmla="*/ 749407 h 3517976"/>
              <a:gd name="connsiteX3" fmla="*/ 2060154 w 3542166"/>
              <a:gd name="connsiteY3" fmla="*/ 628222 h 3517976"/>
              <a:gd name="connsiteX4" fmla="*/ 3437263 w 3542166"/>
              <a:gd name="connsiteY4" fmla="*/ 3517976 h 3517976"/>
              <a:gd name="connsiteX5" fmla="*/ 0 w 3542166"/>
              <a:gd name="connsiteY5" fmla="*/ 3517976 h 3517976"/>
              <a:gd name="connsiteX6" fmla="*/ 0 w 3542166"/>
              <a:gd name="connsiteY6" fmla="*/ 0 h 3517976"/>
              <a:gd name="connsiteX0" fmla="*/ 0 w 3542166"/>
              <a:gd name="connsiteY0" fmla="*/ 0 h 3517976"/>
              <a:gd name="connsiteX1" fmla="*/ 3437263 w 3542166"/>
              <a:gd name="connsiteY1" fmla="*/ 0 h 3517976"/>
              <a:gd name="connsiteX2" fmla="*/ 2610998 w 3542166"/>
              <a:gd name="connsiteY2" fmla="*/ 132463 h 3517976"/>
              <a:gd name="connsiteX3" fmla="*/ 2060154 w 3542166"/>
              <a:gd name="connsiteY3" fmla="*/ 628222 h 3517976"/>
              <a:gd name="connsiteX4" fmla="*/ 3437263 w 3542166"/>
              <a:gd name="connsiteY4" fmla="*/ 3517976 h 3517976"/>
              <a:gd name="connsiteX5" fmla="*/ 0 w 3542166"/>
              <a:gd name="connsiteY5" fmla="*/ 3517976 h 3517976"/>
              <a:gd name="connsiteX6" fmla="*/ 0 w 3542166"/>
              <a:gd name="connsiteY6" fmla="*/ 0 h 3517976"/>
              <a:gd name="connsiteX0" fmla="*/ 0 w 3533538"/>
              <a:gd name="connsiteY0" fmla="*/ 0 h 3517976"/>
              <a:gd name="connsiteX1" fmla="*/ 3437263 w 3533538"/>
              <a:gd name="connsiteY1" fmla="*/ 0 h 3517976"/>
              <a:gd name="connsiteX2" fmla="*/ 2610998 w 3533538"/>
              <a:gd name="connsiteY2" fmla="*/ 132463 h 3517976"/>
              <a:gd name="connsiteX3" fmla="*/ 1850834 w 3533538"/>
              <a:gd name="connsiteY3" fmla="*/ 980762 h 3517976"/>
              <a:gd name="connsiteX4" fmla="*/ 3437263 w 3533538"/>
              <a:gd name="connsiteY4" fmla="*/ 3517976 h 3517976"/>
              <a:gd name="connsiteX5" fmla="*/ 0 w 3533538"/>
              <a:gd name="connsiteY5" fmla="*/ 3517976 h 3517976"/>
              <a:gd name="connsiteX6" fmla="*/ 0 w 3533538"/>
              <a:gd name="connsiteY6" fmla="*/ 0 h 3517976"/>
              <a:gd name="connsiteX0" fmla="*/ 0 w 3569762"/>
              <a:gd name="connsiteY0" fmla="*/ 0 h 3517976"/>
              <a:gd name="connsiteX1" fmla="*/ 3437263 w 3569762"/>
              <a:gd name="connsiteY1" fmla="*/ 0 h 3517976"/>
              <a:gd name="connsiteX2" fmla="*/ 2610998 w 3569762"/>
              <a:gd name="connsiteY2" fmla="*/ 132463 h 3517976"/>
              <a:gd name="connsiteX3" fmla="*/ 1850834 w 3569762"/>
              <a:gd name="connsiteY3" fmla="*/ 980762 h 3517976"/>
              <a:gd name="connsiteX4" fmla="*/ 2765233 w 3569762"/>
              <a:gd name="connsiteY4" fmla="*/ 2137533 h 3517976"/>
              <a:gd name="connsiteX5" fmla="*/ 3437263 w 3569762"/>
              <a:gd name="connsiteY5" fmla="*/ 3517976 h 3517976"/>
              <a:gd name="connsiteX6" fmla="*/ 0 w 3569762"/>
              <a:gd name="connsiteY6" fmla="*/ 3517976 h 3517976"/>
              <a:gd name="connsiteX7" fmla="*/ 0 w 3569762"/>
              <a:gd name="connsiteY7" fmla="*/ 0 h 3517976"/>
              <a:gd name="connsiteX0" fmla="*/ 0 w 3518459"/>
              <a:gd name="connsiteY0" fmla="*/ 0 h 3517976"/>
              <a:gd name="connsiteX1" fmla="*/ 3437263 w 3518459"/>
              <a:gd name="connsiteY1" fmla="*/ 0 h 3517976"/>
              <a:gd name="connsiteX2" fmla="*/ 2610998 w 3518459"/>
              <a:gd name="connsiteY2" fmla="*/ 132463 h 3517976"/>
              <a:gd name="connsiteX3" fmla="*/ 1850834 w 3518459"/>
              <a:gd name="connsiteY3" fmla="*/ 980762 h 3517976"/>
              <a:gd name="connsiteX4" fmla="*/ 1994052 w 3518459"/>
              <a:gd name="connsiteY4" fmla="*/ 2379904 h 3517976"/>
              <a:gd name="connsiteX5" fmla="*/ 3437263 w 3518459"/>
              <a:gd name="connsiteY5" fmla="*/ 3517976 h 3517976"/>
              <a:gd name="connsiteX6" fmla="*/ 0 w 3518459"/>
              <a:gd name="connsiteY6" fmla="*/ 3517976 h 3517976"/>
              <a:gd name="connsiteX7" fmla="*/ 0 w 3518459"/>
              <a:gd name="connsiteY7" fmla="*/ 0 h 3517976"/>
              <a:gd name="connsiteX0" fmla="*/ 0 w 3518459"/>
              <a:gd name="connsiteY0" fmla="*/ 0 h 3517976"/>
              <a:gd name="connsiteX1" fmla="*/ 3437263 w 3518459"/>
              <a:gd name="connsiteY1" fmla="*/ 0 h 3517976"/>
              <a:gd name="connsiteX2" fmla="*/ 2610998 w 3518459"/>
              <a:gd name="connsiteY2" fmla="*/ 132463 h 3517976"/>
              <a:gd name="connsiteX3" fmla="*/ 1850834 w 3518459"/>
              <a:gd name="connsiteY3" fmla="*/ 980762 h 3517976"/>
              <a:gd name="connsiteX4" fmla="*/ 1994052 w 3518459"/>
              <a:gd name="connsiteY4" fmla="*/ 2379904 h 3517976"/>
              <a:gd name="connsiteX5" fmla="*/ 3437263 w 3518459"/>
              <a:gd name="connsiteY5" fmla="*/ 3517976 h 3517976"/>
              <a:gd name="connsiteX6" fmla="*/ 0 w 3518459"/>
              <a:gd name="connsiteY6" fmla="*/ 3517976 h 3517976"/>
              <a:gd name="connsiteX7" fmla="*/ 0 w 3518459"/>
              <a:gd name="connsiteY7" fmla="*/ 0 h 3517976"/>
              <a:gd name="connsiteX0" fmla="*/ 0 w 3437263"/>
              <a:gd name="connsiteY0" fmla="*/ 0 h 3517976"/>
              <a:gd name="connsiteX1" fmla="*/ 3437263 w 3437263"/>
              <a:gd name="connsiteY1" fmla="*/ 0 h 3517976"/>
              <a:gd name="connsiteX2" fmla="*/ 2610998 w 3437263"/>
              <a:gd name="connsiteY2" fmla="*/ 132463 h 3517976"/>
              <a:gd name="connsiteX3" fmla="*/ 1850834 w 3437263"/>
              <a:gd name="connsiteY3" fmla="*/ 980762 h 3517976"/>
              <a:gd name="connsiteX4" fmla="*/ 1994052 w 3437263"/>
              <a:gd name="connsiteY4" fmla="*/ 2379904 h 3517976"/>
              <a:gd name="connsiteX5" fmla="*/ 2644049 w 3437263"/>
              <a:gd name="connsiteY5" fmla="*/ 3517976 h 3517976"/>
              <a:gd name="connsiteX6" fmla="*/ 0 w 3437263"/>
              <a:gd name="connsiteY6" fmla="*/ 3517976 h 3517976"/>
              <a:gd name="connsiteX7" fmla="*/ 0 w 3437263"/>
              <a:gd name="connsiteY7" fmla="*/ 0 h 3517976"/>
              <a:gd name="connsiteX0" fmla="*/ 0 w 3437263"/>
              <a:gd name="connsiteY0" fmla="*/ 0 h 3517976"/>
              <a:gd name="connsiteX1" fmla="*/ 3437263 w 3437263"/>
              <a:gd name="connsiteY1" fmla="*/ 0 h 3517976"/>
              <a:gd name="connsiteX2" fmla="*/ 2610998 w 3437263"/>
              <a:gd name="connsiteY2" fmla="*/ 132463 h 3517976"/>
              <a:gd name="connsiteX3" fmla="*/ 1850834 w 3437263"/>
              <a:gd name="connsiteY3" fmla="*/ 980762 h 3517976"/>
              <a:gd name="connsiteX4" fmla="*/ 1994052 w 3437263"/>
              <a:gd name="connsiteY4" fmla="*/ 2379904 h 3517976"/>
              <a:gd name="connsiteX5" fmla="*/ 2644049 w 3437263"/>
              <a:gd name="connsiteY5" fmla="*/ 3517976 h 3517976"/>
              <a:gd name="connsiteX6" fmla="*/ 0 w 3437263"/>
              <a:gd name="connsiteY6" fmla="*/ 3517976 h 3517976"/>
              <a:gd name="connsiteX7" fmla="*/ 0 w 3437263"/>
              <a:gd name="connsiteY7" fmla="*/ 0 h 3517976"/>
              <a:gd name="connsiteX0" fmla="*/ 0 w 3437263"/>
              <a:gd name="connsiteY0" fmla="*/ 0 h 3517976"/>
              <a:gd name="connsiteX1" fmla="*/ 3437263 w 3437263"/>
              <a:gd name="connsiteY1" fmla="*/ 0 h 3517976"/>
              <a:gd name="connsiteX2" fmla="*/ 2610998 w 3437263"/>
              <a:gd name="connsiteY2" fmla="*/ 132463 h 3517976"/>
              <a:gd name="connsiteX3" fmla="*/ 1850834 w 3437263"/>
              <a:gd name="connsiteY3" fmla="*/ 980762 h 3517976"/>
              <a:gd name="connsiteX4" fmla="*/ 2302524 w 3437263"/>
              <a:gd name="connsiteY4" fmla="*/ 2831596 h 3517976"/>
              <a:gd name="connsiteX5" fmla="*/ 2644049 w 3437263"/>
              <a:gd name="connsiteY5" fmla="*/ 3517976 h 3517976"/>
              <a:gd name="connsiteX6" fmla="*/ 0 w 3437263"/>
              <a:gd name="connsiteY6" fmla="*/ 3517976 h 3517976"/>
              <a:gd name="connsiteX7" fmla="*/ 0 w 3437263"/>
              <a:gd name="connsiteY7" fmla="*/ 0 h 3517976"/>
              <a:gd name="connsiteX0" fmla="*/ 0 w 3437263"/>
              <a:gd name="connsiteY0" fmla="*/ 0 h 3517976"/>
              <a:gd name="connsiteX1" fmla="*/ 3437263 w 3437263"/>
              <a:gd name="connsiteY1" fmla="*/ 0 h 3517976"/>
              <a:gd name="connsiteX2" fmla="*/ 2610998 w 3437263"/>
              <a:gd name="connsiteY2" fmla="*/ 132463 h 3517976"/>
              <a:gd name="connsiteX3" fmla="*/ 1850834 w 3437263"/>
              <a:gd name="connsiteY3" fmla="*/ 980762 h 3517976"/>
              <a:gd name="connsiteX4" fmla="*/ 2302524 w 3437263"/>
              <a:gd name="connsiteY4" fmla="*/ 2831596 h 3517976"/>
              <a:gd name="connsiteX5" fmla="*/ 2644049 w 3437263"/>
              <a:gd name="connsiteY5" fmla="*/ 3517976 h 3517976"/>
              <a:gd name="connsiteX6" fmla="*/ 0 w 3437263"/>
              <a:gd name="connsiteY6" fmla="*/ 3517976 h 3517976"/>
              <a:gd name="connsiteX7" fmla="*/ 0 w 3437263"/>
              <a:gd name="connsiteY7" fmla="*/ 0 h 3517976"/>
              <a:gd name="connsiteX0" fmla="*/ 0 w 3437263"/>
              <a:gd name="connsiteY0" fmla="*/ 0 h 3517976"/>
              <a:gd name="connsiteX1" fmla="*/ 3437263 w 3437263"/>
              <a:gd name="connsiteY1" fmla="*/ 0 h 3517976"/>
              <a:gd name="connsiteX2" fmla="*/ 2610998 w 3437263"/>
              <a:gd name="connsiteY2" fmla="*/ 132463 h 3517976"/>
              <a:gd name="connsiteX3" fmla="*/ 1762699 w 3437263"/>
              <a:gd name="connsiteY3" fmla="*/ 1476521 h 3517976"/>
              <a:gd name="connsiteX4" fmla="*/ 2302524 w 3437263"/>
              <a:gd name="connsiteY4" fmla="*/ 2831596 h 3517976"/>
              <a:gd name="connsiteX5" fmla="*/ 2644049 w 3437263"/>
              <a:gd name="connsiteY5" fmla="*/ 3517976 h 3517976"/>
              <a:gd name="connsiteX6" fmla="*/ 0 w 3437263"/>
              <a:gd name="connsiteY6" fmla="*/ 3517976 h 3517976"/>
              <a:gd name="connsiteX7" fmla="*/ 0 w 3437263"/>
              <a:gd name="connsiteY7" fmla="*/ 0 h 3517976"/>
              <a:gd name="connsiteX0" fmla="*/ 0 w 3437263"/>
              <a:gd name="connsiteY0" fmla="*/ 0 h 3517976"/>
              <a:gd name="connsiteX1" fmla="*/ 3437263 w 3437263"/>
              <a:gd name="connsiteY1" fmla="*/ 0 h 3517976"/>
              <a:gd name="connsiteX2" fmla="*/ 2610998 w 3437263"/>
              <a:gd name="connsiteY2" fmla="*/ 132463 h 3517976"/>
              <a:gd name="connsiteX3" fmla="*/ 1762699 w 3437263"/>
              <a:gd name="connsiteY3" fmla="*/ 1476521 h 3517976"/>
              <a:gd name="connsiteX4" fmla="*/ 2302524 w 3437263"/>
              <a:gd name="connsiteY4" fmla="*/ 2831596 h 3517976"/>
              <a:gd name="connsiteX5" fmla="*/ 2644049 w 3437263"/>
              <a:gd name="connsiteY5" fmla="*/ 3517976 h 3517976"/>
              <a:gd name="connsiteX6" fmla="*/ 0 w 3437263"/>
              <a:gd name="connsiteY6" fmla="*/ 3517976 h 3517976"/>
              <a:gd name="connsiteX7" fmla="*/ 0 w 3437263"/>
              <a:gd name="connsiteY7" fmla="*/ 0 h 3517976"/>
              <a:gd name="connsiteX0" fmla="*/ 0 w 3437263"/>
              <a:gd name="connsiteY0" fmla="*/ 0 h 3517976"/>
              <a:gd name="connsiteX1" fmla="*/ 3437263 w 3437263"/>
              <a:gd name="connsiteY1" fmla="*/ 0 h 3517976"/>
              <a:gd name="connsiteX2" fmla="*/ 2610998 w 3437263"/>
              <a:gd name="connsiteY2" fmla="*/ 132463 h 3517976"/>
              <a:gd name="connsiteX3" fmla="*/ 1762699 w 3437263"/>
              <a:gd name="connsiteY3" fmla="*/ 1476521 h 3517976"/>
              <a:gd name="connsiteX4" fmla="*/ 2302524 w 3437263"/>
              <a:gd name="connsiteY4" fmla="*/ 2831596 h 3517976"/>
              <a:gd name="connsiteX5" fmla="*/ 2644049 w 3437263"/>
              <a:gd name="connsiteY5" fmla="*/ 3517976 h 3517976"/>
              <a:gd name="connsiteX6" fmla="*/ 0 w 3437263"/>
              <a:gd name="connsiteY6" fmla="*/ 3517976 h 3517976"/>
              <a:gd name="connsiteX7" fmla="*/ 0 w 3437263"/>
              <a:gd name="connsiteY7" fmla="*/ 0 h 3517976"/>
              <a:gd name="connsiteX0" fmla="*/ 0 w 3437263"/>
              <a:gd name="connsiteY0" fmla="*/ 0 h 3517976"/>
              <a:gd name="connsiteX1" fmla="*/ 3437263 w 3437263"/>
              <a:gd name="connsiteY1" fmla="*/ 0 h 3517976"/>
              <a:gd name="connsiteX2" fmla="*/ 2610998 w 3437263"/>
              <a:gd name="connsiteY2" fmla="*/ 132463 h 3517976"/>
              <a:gd name="connsiteX3" fmla="*/ 1762699 w 3437263"/>
              <a:gd name="connsiteY3" fmla="*/ 1476521 h 3517976"/>
              <a:gd name="connsiteX4" fmla="*/ 2302524 w 3437263"/>
              <a:gd name="connsiteY4" fmla="*/ 2831596 h 3517976"/>
              <a:gd name="connsiteX5" fmla="*/ 2644049 w 3437263"/>
              <a:gd name="connsiteY5" fmla="*/ 3517976 h 3517976"/>
              <a:gd name="connsiteX6" fmla="*/ 0 w 3437263"/>
              <a:gd name="connsiteY6" fmla="*/ 3517976 h 3517976"/>
              <a:gd name="connsiteX7" fmla="*/ 0 w 3437263"/>
              <a:gd name="connsiteY7" fmla="*/ 0 h 3517976"/>
              <a:gd name="connsiteX0" fmla="*/ 0 w 3437263"/>
              <a:gd name="connsiteY0" fmla="*/ 0 h 3517976"/>
              <a:gd name="connsiteX1" fmla="*/ 3437263 w 3437263"/>
              <a:gd name="connsiteY1" fmla="*/ 0 h 3517976"/>
              <a:gd name="connsiteX2" fmla="*/ 2610998 w 3437263"/>
              <a:gd name="connsiteY2" fmla="*/ 132463 h 3517976"/>
              <a:gd name="connsiteX3" fmla="*/ 1762699 w 3437263"/>
              <a:gd name="connsiteY3" fmla="*/ 1476521 h 3517976"/>
              <a:gd name="connsiteX4" fmla="*/ 2302524 w 3437263"/>
              <a:gd name="connsiteY4" fmla="*/ 2831596 h 3517976"/>
              <a:gd name="connsiteX5" fmla="*/ 2644049 w 3437263"/>
              <a:gd name="connsiteY5" fmla="*/ 3517976 h 3517976"/>
              <a:gd name="connsiteX6" fmla="*/ 0 w 3437263"/>
              <a:gd name="connsiteY6" fmla="*/ 3517976 h 3517976"/>
              <a:gd name="connsiteX7" fmla="*/ 0 w 3437263"/>
              <a:gd name="connsiteY7" fmla="*/ 0 h 3517976"/>
              <a:gd name="connsiteX0" fmla="*/ 0 w 3437263"/>
              <a:gd name="connsiteY0" fmla="*/ 0 h 3517976"/>
              <a:gd name="connsiteX1" fmla="*/ 3437263 w 3437263"/>
              <a:gd name="connsiteY1" fmla="*/ 0 h 3517976"/>
              <a:gd name="connsiteX2" fmla="*/ 2610998 w 3437263"/>
              <a:gd name="connsiteY2" fmla="*/ 132463 h 3517976"/>
              <a:gd name="connsiteX3" fmla="*/ 1762699 w 3437263"/>
              <a:gd name="connsiteY3" fmla="*/ 1476521 h 3517976"/>
              <a:gd name="connsiteX4" fmla="*/ 2302524 w 3437263"/>
              <a:gd name="connsiteY4" fmla="*/ 2831596 h 3517976"/>
              <a:gd name="connsiteX5" fmla="*/ 2644049 w 3437263"/>
              <a:gd name="connsiteY5" fmla="*/ 3517976 h 3517976"/>
              <a:gd name="connsiteX6" fmla="*/ 0 w 3437263"/>
              <a:gd name="connsiteY6" fmla="*/ 3517976 h 3517976"/>
              <a:gd name="connsiteX7" fmla="*/ 0 w 3437263"/>
              <a:gd name="connsiteY7" fmla="*/ 0 h 351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37263" h="3517976">
                <a:moveTo>
                  <a:pt x="0" y="0"/>
                </a:moveTo>
                <a:lnTo>
                  <a:pt x="3437263" y="0"/>
                </a:lnTo>
                <a:cubicBezTo>
                  <a:pt x="3161841" y="44154"/>
                  <a:pt x="3029640" y="22208"/>
                  <a:pt x="2610998" y="132463"/>
                </a:cubicBezTo>
                <a:cubicBezTo>
                  <a:pt x="2234588" y="406092"/>
                  <a:pt x="1860014" y="596453"/>
                  <a:pt x="1762699" y="1476521"/>
                </a:cubicBezTo>
                <a:cubicBezTo>
                  <a:pt x="1733320" y="2031036"/>
                  <a:pt x="1905917" y="2276524"/>
                  <a:pt x="2302524" y="2831596"/>
                </a:cubicBezTo>
                <a:cubicBezTo>
                  <a:pt x="2368625" y="3078196"/>
                  <a:pt x="2256623" y="3508239"/>
                  <a:pt x="2644049" y="3517976"/>
                </a:cubicBezTo>
                <a:lnTo>
                  <a:pt x="0" y="351797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eaLnBrk="1" latinLnBrk="1" hangingPunct="1"/>
            <a:endParaRPr lang="en-US" sz="3200" dirty="0">
              <a:latin typeface="Source Sans Pro" charset="0"/>
              <a:ea typeface="굴림" charset="-127"/>
            </a:endParaRPr>
          </a:p>
        </p:txBody>
      </p:sp>
      <p:sp>
        <p:nvSpPr>
          <p:cNvPr id="14" name="Freeform 13"/>
          <p:cNvSpPr/>
          <p:nvPr/>
        </p:nvSpPr>
        <p:spPr>
          <a:xfrm>
            <a:off x="1708819" y="1282318"/>
            <a:ext cx="3138575" cy="3622470"/>
          </a:xfrm>
          <a:custGeom>
            <a:avLst/>
            <a:gdLst>
              <a:gd name="connsiteX0" fmla="*/ 1578411 w 3138575"/>
              <a:gd name="connsiteY0" fmla="*/ 94556 h 3622470"/>
              <a:gd name="connsiteX1" fmla="*/ 1125622 w 3138575"/>
              <a:gd name="connsiteY1" fmla="*/ 167441 h 3622470"/>
              <a:gd name="connsiteX2" fmla="*/ 642534 w 3138575"/>
              <a:gd name="connsiteY2" fmla="*/ 411638 h 3622470"/>
              <a:gd name="connsiteX3" fmla="*/ 252276 w 3138575"/>
              <a:gd name="connsiteY3" fmla="*/ 884003 h 3622470"/>
              <a:gd name="connsiteX4" fmla="*/ 95034 w 3138575"/>
              <a:gd name="connsiteY4" fmla="*/ 1613823 h 3622470"/>
              <a:gd name="connsiteX5" fmla="*/ 468236 w 3138575"/>
              <a:gd name="connsiteY5" fmla="*/ 2567953 h 3622470"/>
              <a:gd name="connsiteX6" fmla="*/ 657684 w 3138575"/>
              <a:gd name="connsiteY6" fmla="*/ 2886006 h 3622470"/>
              <a:gd name="connsiteX7" fmla="*/ 670952 w 3138575"/>
              <a:gd name="connsiteY7" fmla="*/ 2992034 h 3622470"/>
              <a:gd name="connsiteX8" fmla="*/ 670952 w 3138575"/>
              <a:gd name="connsiteY8" fmla="*/ 2992977 h 3622470"/>
              <a:gd name="connsiteX9" fmla="*/ 670012 w 3138575"/>
              <a:gd name="connsiteY9" fmla="*/ 2999605 h 3622470"/>
              <a:gd name="connsiteX10" fmla="*/ 736305 w 3138575"/>
              <a:gd name="connsiteY10" fmla="*/ 3382972 h 3622470"/>
              <a:gd name="connsiteX11" fmla="*/ 961746 w 3138575"/>
              <a:gd name="connsiteY11" fmla="*/ 3521170 h 3622470"/>
              <a:gd name="connsiteX12" fmla="*/ 974074 w 3138575"/>
              <a:gd name="connsiteY12" fmla="*/ 3523084 h 3622470"/>
              <a:gd name="connsiteX13" fmla="*/ 987318 w 3138575"/>
              <a:gd name="connsiteY13" fmla="*/ 3523084 h 3622470"/>
              <a:gd name="connsiteX14" fmla="*/ 1580292 w 3138575"/>
              <a:gd name="connsiteY14" fmla="*/ 3523084 h 3622470"/>
              <a:gd name="connsiteX15" fmla="*/ 2173291 w 3138575"/>
              <a:gd name="connsiteY15" fmla="*/ 3523084 h 3622470"/>
              <a:gd name="connsiteX16" fmla="*/ 2185594 w 3138575"/>
              <a:gd name="connsiteY16" fmla="*/ 3523084 h 3622470"/>
              <a:gd name="connsiteX17" fmla="*/ 2198863 w 3138575"/>
              <a:gd name="connsiteY17" fmla="*/ 3521170 h 3622470"/>
              <a:gd name="connsiteX18" fmla="*/ 2424304 w 3138575"/>
              <a:gd name="connsiteY18" fmla="*/ 3382972 h 3622470"/>
              <a:gd name="connsiteX19" fmla="*/ 2490597 w 3138575"/>
              <a:gd name="connsiteY19" fmla="*/ 2999605 h 3622470"/>
              <a:gd name="connsiteX20" fmla="*/ 2489656 w 3138575"/>
              <a:gd name="connsiteY20" fmla="*/ 2992034 h 3622470"/>
              <a:gd name="connsiteX21" fmla="*/ 2488715 w 3138575"/>
              <a:gd name="connsiteY21" fmla="*/ 2990148 h 3622470"/>
              <a:gd name="connsiteX22" fmla="*/ 2501984 w 3138575"/>
              <a:gd name="connsiteY22" fmla="*/ 2884121 h 3622470"/>
              <a:gd name="connsiteX23" fmla="*/ 2690466 w 3138575"/>
              <a:gd name="connsiteY23" fmla="*/ 2569868 h 3622470"/>
              <a:gd name="connsiteX24" fmla="*/ 3065574 w 3138575"/>
              <a:gd name="connsiteY24" fmla="*/ 1613823 h 3622470"/>
              <a:gd name="connsiteX25" fmla="*/ 2527556 w 3138575"/>
              <a:gd name="connsiteY25" fmla="*/ 418266 h 3622470"/>
              <a:gd name="connsiteX26" fmla="*/ 1594501 w 3138575"/>
              <a:gd name="connsiteY26" fmla="*/ 94556 h 3622470"/>
              <a:gd name="connsiteX27" fmla="*/ 1578411 w 3138575"/>
              <a:gd name="connsiteY27" fmla="*/ 94556 h 3622470"/>
              <a:gd name="connsiteX28" fmla="*/ 1567287 w 3138575"/>
              <a:gd name="connsiteY28" fmla="*/ 0 h 3622470"/>
              <a:gd name="connsiteX29" fmla="*/ 1584288 w 3138575"/>
              <a:gd name="connsiteY29" fmla="*/ 0 h 3622470"/>
              <a:gd name="connsiteX30" fmla="*/ 2570122 w 3138575"/>
              <a:gd name="connsiteY30" fmla="*/ 342022 h 3622470"/>
              <a:gd name="connsiteX31" fmla="*/ 3138575 w 3138575"/>
              <a:gd name="connsiteY31" fmla="*/ 1605207 h 3622470"/>
              <a:gd name="connsiteX32" fmla="*/ 2742248 w 3138575"/>
              <a:gd name="connsiteY32" fmla="*/ 2615333 h 3622470"/>
              <a:gd name="connsiteX33" fmla="*/ 2543104 w 3138575"/>
              <a:gd name="connsiteY33" fmla="*/ 2947362 h 3622470"/>
              <a:gd name="connsiteX34" fmla="*/ 2529085 w 3138575"/>
              <a:gd name="connsiteY34" fmla="*/ 3059387 h 3622470"/>
              <a:gd name="connsiteX35" fmla="*/ 2530079 w 3138575"/>
              <a:gd name="connsiteY35" fmla="*/ 3061380 h 3622470"/>
              <a:gd name="connsiteX36" fmla="*/ 2531073 w 3138575"/>
              <a:gd name="connsiteY36" fmla="*/ 3069379 h 3622470"/>
              <a:gd name="connsiteX37" fmla="*/ 2461029 w 3138575"/>
              <a:gd name="connsiteY37" fmla="*/ 3474432 h 3622470"/>
              <a:gd name="connsiteX38" fmla="*/ 2222836 w 3138575"/>
              <a:gd name="connsiteY38" fmla="*/ 3620448 h 3622470"/>
              <a:gd name="connsiteX39" fmla="*/ 2208817 w 3138575"/>
              <a:gd name="connsiteY39" fmla="*/ 3622470 h 3622470"/>
              <a:gd name="connsiteX40" fmla="*/ 2195818 w 3138575"/>
              <a:gd name="connsiteY40" fmla="*/ 3622470 h 3622470"/>
              <a:gd name="connsiteX41" fmla="*/ 1569275 w 3138575"/>
              <a:gd name="connsiteY41" fmla="*/ 3622470 h 3622470"/>
              <a:gd name="connsiteX42" fmla="*/ 942757 w 3138575"/>
              <a:gd name="connsiteY42" fmla="*/ 3622470 h 3622470"/>
              <a:gd name="connsiteX43" fmla="*/ 928765 w 3138575"/>
              <a:gd name="connsiteY43" fmla="*/ 3622470 h 3622470"/>
              <a:gd name="connsiteX44" fmla="*/ 915739 w 3138575"/>
              <a:gd name="connsiteY44" fmla="*/ 3620448 h 3622470"/>
              <a:gd name="connsiteX45" fmla="*/ 677546 w 3138575"/>
              <a:gd name="connsiteY45" fmla="*/ 3474432 h 3622470"/>
              <a:gd name="connsiteX46" fmla="*/ 607503 w 3138575"/>
              <a:gd name="connsiteY46" fmla="*/ 3069379 h 3622470"/>
              <a:gd name="connsiteX47" fmla="*/ 608496 w 3138575"/>
              <a:gd name="connsiteY47" fmla="*/ 3062376 h 3622470"/>
              <a:gd name="connsiteX48" fmla="*/ 608496 w 3138575"/>
              <a:gd name="connsiteY48" fmla="*/ 3061380 h 3622470"/>
              <a:gd name="connsiteX49" fmla="*/ 594477 w 3138575"/>
              <a:gd name="connsiteY49" fmla="*/ 2949355 h 3622470"/>
              <a:gd name="connsiteX50" fmla="*/ 394313 w 3138575"/>
              <a:gd name="connsiteY50" fmla="*/ 2613310 h 3622470"/>
              <a:gd name="connsiteX51" fmla="*/ 0 w 3138575"/>
              <a:gd name="connsiteY51" fmla="*/ 1605207 h 3622470"/>
              <a:gd name="connsiteX52" fmla="*/ 166137 w 3138575"/>
              <a:gd name="connsiteY52" fmla="*/ 834104 h 3622470"/>
              <a:gd name="connsiteX53" fmla="*/ 578470 w 3138575"/>
              <a:gd name="connsiteY53" fmla="*/ 335018 h 3622470"/>
              <a:gd name="connsiteX54" fmla="*/ 1088885 w 3138575"/>
              <a:gd name="connsiteY54" fmla="*/ 77008 h 3622470"/>
              <a:gd name="connsiteX55" fmla="*/ 1567287 w 3138575"/>
              <a:gd name="connsiteY55" fmla="*/ 0 h 3622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138575" h="3622470">
                <a:moveTo>
                  <a:pt x="1578411" y="94556"/>
                </a:moveTo>
                <a:cubicBezTo>
                  <a:pt x="1431590" y="96442"/>
                  <a:pt x="1275289" y="121984"/>
                  <a:pt x="1125622" y="167441"/>
                </a:cubicBezTo>
                <a:cubicBezTo>
                  <a:pt x="945655" y="222326"/>
                  <a:pt x="783661" y="304696"/>
                  <a:pt x="642534" y="411638"/>
                </a:cubicBezTo>
                <a:cubicBezTo>
                  <a:pt x="475811" y="538493"/>
                  <a:pt x="344141" y="697520"/>
                  <a:pt x="252276" y="884003"/>
                </a:cubicBezTo>
                <a:cubicBezTo>
                  <a:pt x="148059" y="1095086"/>
                  <a:pt x="95034" y="1340255"/>
                  <a:pt x="95034" y="1613823"/>
                </a:cubicBezTo>
                <a:cubicBezTo>
                  <a:pt x="95034" y="1877905"/>
                  <a:pt x="123428" y="2168501"/>
                  <a:pt x="468236" y="2567953"/>
                </a:cubicBezTo>
                <a:cubicBezTo>
                  <a:pt x="589485" y="2708066"/>
                  <a:pt x="637806" y="2817864"/>
                  <a:pt x="657684" y="2886006"/>
                </a:cubicBezTo>
                <a:cubicBezTo>
                  <a:pt x="674740" y="2946606"/>
                  <a:pt x="671893" y="2984462"/>
                  <a:pt x="670952" y="2992034"/>
                </a:cubicBezTo>
                <a:cubicBezTo>
                  <a:pt x="670952" y="2992977"/>
                  <a:pt x="670952" y="2992977"/>
                  <a:pt x="670952" y="2992977"/>
                </a:cubicBezTo>
                <a:cubicBezTo>
                  <a:pt x="670012" y="2999605"/>
                  <a:pt x="670012" y="2999605"/>
                  <a:pt x="670012" y="2999605"/>
                </a:cubicBezTo>
                <a:cubicBezTo>
                  <a:pt x="662412" y="3037462"/>
                  <a:pt x="632112" y="3235316"/>
                  <a:pt x="736305" y="3382972"/>
                </a:cubicBezTo>
                <a:cubicBezTo>
                  <a:pt x="789354" y="3457742"/>
                  <a:pt x="867034" y="3506027"/>
                  <a:pt x="961746" y="3521170"/>
                </a:cubicBezTo>
                <a:cubicBezTo>
                  <a:pt x="974074" y="3523084"/>
                  <a:pt x="974074" y="3523084"/>
                  <a:pt x="974074" y="3523084"/>
                </a:cubicBezTo>
                <a:cubicBezTo>
                  <a:pt x="987318" y="3523084"/>
                  <a:pt x="987318" y="3523084"/>
                  <a:pt x="987318" y="3523084"/>
                </a:cubicBezTo>
                <a:cubicBezTo>
                  <a:pt x="1580292" y="3523084"/>
                  <a:pt x="1580292" y="3523084"/>
                  <a:pt x="1580292" y="3523084"/>
                </a:cubicBezTo>
                <a:cubicBezTo>
                  <a:pt x="2173291" y="3523084"/>
                  <a:pt x="2173291" y="3523084"/>
                  <a:pt x="2173291" y="3523084"/>
                </a:cubicBezTo>
                <a:cubicBezTo>
                  <a:pt x="2185594" y="3523084"/>
                  <a:pt x="2185594" y="3523084"/>
                  <a:pt x="2185594" y="3523084"/>
                </a:cubicBezTo>
                <a:cubicBezTo>
                  <a:pt x="2198863" y="3521170"/>
                  <a:pt x="2198863" y="3521170"/>
                  <a:pt x="2198863" y="3521170"/>
                </a:cubicBezTo>
                <a:cubicBezTo>
                  <a:pt x="2293574" y="3506027"/>
                  <a:pt x="2371254" y="3457742"/>
                  <a:pt x="2424304" y="3382972"/>
                </a:cubicBezTo>
                <a:cubicBezTo>
                  <a:pt x="2528496" y="3235316"/>
                  <a:pt x="2498196" y="3037462"/>
                  <a:pt x="2490597" y="2999605"/>
                </a:cubicBezTo>
                <a:cubicBezTo>
                  <a:pt x="2489656" y="2992034"/>
                  <a:pt x="2489656" y="2992034"/>
                  <a:pt x="2489656" y="2992034"/>
                </a:cubicBezTo>
                <a:cubicBezTo>
                  <a:pt x="2488715" y="2990148"/>
                  <a:pt x="2488715" y="2990148"/>
                  <a:pt x="2488715" y="2990148"/>
                </a:cubicBezTo>
                <a:cubicBezTo>
                  <a:pt x="2487775" y="2982577"/>
                  <a:pt x="2484928" y="2945663"/>
                  <a:pt x="2501984" y="2884121"/>
                </a:cubicBezTo>
                <a:cubicBezTo>
                  <a:pt x="2520921" y="2816922"/>
                  <a:pt x="2569218" y="2708066"/>
                  <a:pt x="2690466" y="2569868"/>
                </a:cubicBezTo>
                <a:cubicBezTo>
                  <a:pt x="3021065" y="2194072"/>
                  <a:pt x="3065574" y="1875076"/>
                  <a:pt x="3065574" y="1613823"/>
                </a:cubicBezTo>
                <a:cubicBezTo>
                  <a:pt x="3065574" y="972974"/>
                  <a:pt x="2772899" y="609493"/>
                  <a:pt x="2527556" y="418266"/>
                </a:cubicBezTo>
                <a:cubicBezTo>
                  <a:pt x="2268943" y="215697"/>
                  <a:pt x="1920372" y="94556"/>
                  <a:pt x="1594501" y="94556"/>
                </a:cubicBezTo>
                <a:cubicBezTo>
                  <a:pt x="1588832" y="94556"/>
                  <a:pt x="1583139" y="94556"/>
                  <a:pt x="1578411" y="94556"/>
                </a:cubicBezTo>
                <a:close/>
                <a:moveTo>
                  <a:pt x="1567287" y="0"/>
                </a:moveTo>
                <a:cubicBezTo>
                  <a:pt x="1572282" y="0"/>
                  <a:pt x="1578298" y="0"/>
                  <a:pt x="1584288" y="0"/>
                </a:cubicBezTo>
                <a:cubicBezTo>
                  <a:pt x="1928592" y="0"/>
                  <a:pt x="2296881" y="127994"/>
                  <a:pt x="2570122" y="342022"/>
                </a:cubicBezTo>
                <a:cubicBezTo>
                  <a:pt x="2829344" y="544065"/>
                  <a:pt x="3138575" y="928107"/>
                  <a:pt x="3138575" y="1605207"/>
                </a:cubicBezTo>
                <a:cubicBezTo>
                  <a:pt x="3138575" y="1881239"/>
                  <a:pt x="3091548" y="2218280"/>
                  <a:pt x="2742248" y="2615333"/>
                </a:cubicBezTo>
                <a:cubicBezTo>
                  <a:pt x="2614141" y="2761349"/>
                  <a:pt x="2563112" y="2876362"/>
                  <a:pt x="2543104" y="2947362"/>
                </a:cubicBezTo>
                <a:cubicBezTo>
                  <a:pt x="2525083" y="3012386"/>
                  <a:pt x="2528091" y="3051388"/>
                  <a:pt x="2529085" y="3059387"/>
                </a:cubicBezTo>
                <a:cubicBezTo>
                  <a:pt x="2529085" y="3059387"/>
                  <a:pt x="2529085" y="3059387"/>
                  <a:pt x="2530079" y="3061380"/>
                </a:cubicBezTo>
                <a:cubicBezTo>
                  <a:pt x="2530079" y="3061380"/>
                  <a:pt x="2530079" y="3061380"/>
                  <a:pt x="2531073" y="3069379"/>
                </a:cubicBezTo>
                <a:cubicBezTo>
                  <a:pt x="2539102" y="3109377"/>
                  <a:pt x="2571116" y="3318424"/>
                  <a:pt x="2461029" y="3474432"/>
                </a:cubicBezTo>
                <a:cubicBezTo>
                  <a:pt x="2404979" y="3553432"/>
                  <a:pt x="2322905" y="3604448"/>
                  <a:pt x="2222836" y="3620448"/>
                </a:cubicBezTo>
                <a:cubicBezTo>
                  <a:pt x="2222836" y="3620448"/>
                  <a:pt x="2222836" y="3620448"/>
                  <a:pt x="2208817" y="3622470"/>
                </a:cubicBezTo>
                <a:cubicBezTo>
                  <a:pt x="2208817" y="3622470"/>
                  <a:pt x="2208817" y="3622470"/>
                  <a:pt x="2195818" y="3622470"/>
                </a:cubicBezTo>
                <a:cubicBezTo>
                  <a:pt x="2195818" y="3622470"/>
                  <a:pt x="2195818" y="3622470"/>
                  <a:pt x="1569275" y="3622470"/>
                </a:cubicBezTo>
                <a:cubicBezTo>
                  <a:pt x="1569275" y="3622470"/>
                  <a:pt x="1569275" y="3622470"/>
                  <a:pt x="942757" y="3622470"/>
                </a:cubicBezTo>
                <a:cubicBezTo>
                  <a:pt x="942757" y="3622470"/>
                  <a:pt x="942757" y="3622470"/>
                  <a:pt x="928765" y="3622470"/>
                </a:cubicBezTo>
                <a:cubicBezTo>
                  <a:pt x="928765" y="3622470"/>
                  <a:pt x="928765" y="3622470"/>
                  <a:pt x="915739" y="3620448"/>
                </a:cubicBezTo>
                <a:cubicBezTo>
                  <a:pt x="815670" y="3604448"/>
                  <a:pt x="733596" y="3553432"/>
                  <a:pt x="677546" y="3474432"/>
                </a:cubicBezTo>
                <a:cubicBezTo>
                  <a:pt x="567459" y="3318424"/>
                  <a:pt x="599473" y="3109377"/>
                  <a:pt x="607503" y="3069379"/>
                </a:cubicBezTo>
                <a:cubicBezTo>
                  <a:pt x="607503" y="3069379"/>
                  <a:pt x="607503" y="3069379"/>
                  <a:pt x="608496" y="3062376"/>
                </a:cubicBezTo>
                <a:cubicBezTo>
                  <a:pt x="608496" y="3062376"/>
                  <a:pt x="608496" y="3062376"/>
                  <a:pt x="608496" y="3061380"/>
                </a:cubicBezTo>
                <a:cubicBezTo>
                  <a:pt x="609490" y="3053380"/>
                  <a:pt x="612498" y="3013382"/>
                  <a:pt x="594477" y="2949355"/>
                </a:cubicBezTo>
                <a:cubicBezTo>
                  <a:pt x="573475" y="2877358"/>
                  <a:pt x="522420" y="2761349"/>
                  <a:pt x="394313" y="2613310"/>
                </a:cubicBezTo>
                <a:cubicBezTo>
                  <a:pt x="30000" y="2191262"/>
                  <a:pt x="0" y="1884228"/>
                  <a:pt x="0" y="1605207"/>
                </a:cubicBezTo>
                <a:cubicBezTo>
                  <a:pt x="0" y="1316164"/>
                  <a:pt x="56024" y="1057127"/>
                  <a:pt x="166137" y="834104"/>
                </a:cubicBezTo>
                <a:cubicBezTo>
                  <a:pt x="263198" y="637072"/>
                  <a:pt x="402316" y="469050"/>
                  <a:pt x="578470" y="335018"/>
                </a:cubicBezTo>
                <a:cubicBezTo>
                  <a:pt x="727580" y="222027"/>
                  <a:pt x="898739" y="134997"/>
                  <a:pt x="1088885" y="77008"/>
                </a:cubicBezTo>
                <a:cubicBezTo>
                  <a:pt x="1247019" y="28980"/>
                  <a:pt x="1412161" y="1992"/>
                  <a:pt x="1567287" y="0"/>
                </a:cubicBezTo>
                <a:close/>
              </a:path>
            </a:pathLst>
          </a:custGeom>
          <a:solidFill>
            <a:schemeClr val="bg1">
              <a:lumMod val="90000"/>
            </a:schemeClr>
          </a:solidFill>
          <a:ln>
            <a:noFill/>
          </a:ln>
        </p:spPr>
        <p:txBody>
          <a:bodyPr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buNone/>
            </a:pPr>
            <a:endParaRPr sz="1350" b="0" i="0" u="none" strike="noStrike" cap="none" baseline="0" dirty="0">
              <a:solidFill>
                <a:schemeClr val="dk1"/>
              </a:solidFill>
              <a:latin typeface="Source Sans Pro" charset="0"/>
              <a:ea typeface="Source Sans Pro" charset="0"/>
              <a:cs typeface="Source Sans Pro" charset="0"/>
              <a:sym typeface="Calibri"/>
            </a:endParaRPr>
          </a:p>
        </p:txBody>
      </p:sp>
      <p:grpSp>
        <p:nvGrpSpPr>
          <p:cNvPr id="5" name="Shape 2327"/>
          <p:cNvGrpSpPr/>
          <p:nvPr/>
        </p:nvGrpSpPr>
        <p:grpSpPr>
          <a:xfrm>
            <a:off x="2670802" y="4792339"/>
            <a:ext cx="1217259" cy="1200507"/>
            <a:chOff x="4178498" y="3597275"/>
            <a:chExt cx="779068" cy="768348"/>
          </a:xfrm>
        </p:grpSpPr>
        <p:sp>
          <p:nvSpPr>
            <p:cNvPr id="6" name="Shape 2328"/>
            <p:cNvSpPr/>
            <p:nvPr/>
          </p:nvSpPr>
          <p:spPr>
            <a:xfrm>
              <a:off x="4181475" y="3597275"/>
              <a:ext cx="773113" cy="138112"/>
            </a:xfrm>
            <a:prstGeom prst="rect">
              <a:avLst/>
            </a:prstGeom>
            <a:solidFill>
              <a:schemeClr val="tx1"/>
            </a:solidFill>
            <a:ln w="12700" cap="flat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buNone/>
              </a:pPr>
              <a:endParaRPr sz="1350" b="0" i="0" u="none" strike="noStrike" cap="none" baseline="0" dirty="0">
                <a:solidFill>
                  <a:schemeClr val="dk1"/>
                </a:solidFill>
                <a:latin typeface="Source Sans Pro" charset="0"/>
                <a:ea typeface="Source Sans Pro" charset="0"/>
                <a:cs typeface="Source Sans Pro" charset="0"/>
                <a:sym typeface="Calibri"/>
              </a:endParaRPr>
            </a:p>
          </p:txBody>
        </p:sp>
        <p:sp>
          <p:nvSpPr>
            <p:cNvPr id="7" name="Shape 2329"/>
            <p:cNvSpPr/>
            <p:nvPr/>
          </p:nvSpPr>
          <p:spPr>
            <a:xfrm>
              <a:off x="4238625" y="3735387"/>
              <a:ext cx="644524" cy="384174"/>
            </a:xfrm>
            <a:prstGeom prst="rect">
              <a:avLst/>
            </a:prstGeom>
            <a:solidFill>
              <a:schemeClr val="tx1">
                <a:lumMod val="75000"/>
              </a:schemeClr>
            </a:solidFill>
            <a:ln w="12700" cap="flat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buNone/>
              </a:pPr>
              <a:endParaRPr sz="1350" b="0" i="0" u="none" strike="noStrike" cap="none" baseline="0" dirty="0">
                <a:solidFill>
                  <a:schemeClr val="dk1"/>
                </a:solidFill>
                <a:latin typeface="Source Sans Pro" charset="0"/>
                <a:ea typeface="Source Sans Pro" charset="0"/>
                <a:cs typeface="Source Sans Pro" charset="0"/>
                <a:sym typeface="Calibri"/>
              </a:endParaRPr>
            </a:p>
          </p:txBody>
        </p:sp>
        <p:sp>
          <p:nvSpPr>
            <p:cNvPr id="8" name="Shape 2330"/>
            <p:cNvSpPr/>
            <p:nvPr/>
          </p:nvSpPr>
          <p:spPr>
            <a:xfrm>
              <a:off x="4213225" y="3744912"/>
              <a:ext cx="695325" cy="139699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4506" y="119999"/>
                  </a:moveTo>
                  <a:cubicBezTo>
                    <a:pt x="2410" y="119999"/>
                    <a:pt x="628" y="112663"/>
                    <a:pt x="314" y="102183"/>
                  </a:cubicBezTo>
                  <a:cubicBezTo>
                    <a:pt x="0" y="90655"/>
                    <a:pt x="1572" y="80174"/>
                    <a:pt x="3877" y="78602"/>
                  </a:cubicBezTo>
                  <a:cubicBezTo>
                    <a:pt x="115074" y="1572"/>
                    <a:pt x="115074" y="1572"/>
                    <a:pt x="115074" y="1572"/>
                  </a:cubicBezTo>
                  <a:cubicBezTo>
                    <a:pt x="117275" y="0"/>
                    <a:pt x="119371" y="7860"/>
                    <a:pt x="119685" y="19388"/>
                  </a:cubicBezTo>
                  <a:cubicBezTo>
                    <a:pt x="120000" y="30917"/>
                    <a:pt x="118427" y="41397"/>
                    <a:pt x="116227" y="42969"/>
                  </a:cubicBezTo>
                  <a:cubicBezTo>
                    <a:pt x="5030" y="119999"/>
                    <a:pt x="5030" y="119999"/>
                    <a:pt x="5030" y="119999"/>
                  </a:cubicBezTo>
                  <a:cubicBezTo>
                    <a:pt x="4820" y="119999"/>
                    <a:pt x="4611" y="119999"/>
                    <a:pt x="4506" y="119999"/>
                  </a:cubicBezTo>
                  <a:close/>
                </a:path>
              </a:pathLst>
            </a:custGeom>
            <a:solidFill>
              <a:schemeClr val="tx2"/>
            </a:solidFill>
            <a:ln w="12700" cap="flat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buNone/>
              </a:pPr>
              <a:endParaRPr sz="1350" b="0" i="0" u="none" strike="noStrike" cap="none" baseline="0" dirty="0">
                <a:solidFill>
                  <a:schemeClr val="dk1"/>
                </a:solidFill>
                <a:latin typeface="Source Sans Pro" charset="0"/>
                <a:ea typeface="Source Sans Pro" charset="0"/>
                <a:cs typeface="Source Sans Pro" charset="0"/>
                <a:sym typeface="Calibri"/>
              </a:endParaRPr>
            </a:p>
          </p:txBody>
        </p:sp>
        <p:sp>
          <p:nvSpPr>
            <p:cNvPr id="9" name="Shape 2331"/>
            <p:cNvSpPr/>
            <p:nvPr/>
          </p:nvSpPr>
          <p:spPr>
            <a:xfrm>
              <a:off x="4213224" y="3857625"/>
              <a:ext cx="695325" cy="13811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4506" y="119999"/>
                  </a:moveTo>
                  <a:cubicBezTo>
                    <a:pt x="2410" y="119999"/>
                    <a:pt x="628" y="112663"/>
                    <a:pt x="314" y="102183"/>
                  </a:cubicBezTo>
                  <a:cubicBezTo>
                    <a:pt x="0" y="90655"/>
                    <a:pt x="1572" y="80174"/>
                    <a:pt x="3877" y="78602"/>
                  </a:cubicBezTo>
                  <a:cubicBezTo>
                    <a:pt x="115074" y="1572"/>
                    <a:pt x="115074" y="1572"/>
                    <a:pt x="115074" y="1572"/>
                  </a:cubicBezTo>
                  <a:cubicBezTo>
                    <a:pt x="117275" y="0"/>
                    <a:pt x="119371" y="7860"/>
                    <a:pt x="119685" y="19388"/>
                  </a:cubicBezTo>
                  <a:cubicBezTo>
                    <a:pt x="120000" y="30917"/>
                    <a:pt x="118427" y="41397"/>
                    <a:pt x="116227" y="42969"/>
                  </a:cubicBezTo>
                  <a:cubicBezTo>
                    <a:pt x="5030" y="119999"/>
                    <a:pt x="5030" y="119999"/>
                    <a:pt x="5030" y="119999"/>
                  </a:cubicBezTo>
                  <a:cubicBezTo>
                    <a:pt x="4820" y="119999"/>
                    <a:pt x="4611" y="119999"/>
                    <a:pt x="4506" y="119999"/>
                  </a:cubicBezTo>
                  <a:close/>
                </a:path>
              </a:pathLst>
            </a:custGeom>
            <a:solidFill>
              <a:schemeClr val="tx2"/>
            </a:solidFill>
            <a:ln w="12700" cap="flat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buNone/>
              </a:pPr>
              <a:endParaRPr sz="1350" b="0" i="0" u="none" strike="noStrike" cap="none" baseline="0" dirty="0">
                <a:solidFill>
                  <a:schemeClr val="dk1"/>
                </a:solidFill>
                <a:latin typeface="Source Sans Pro" charset="0"/>
                <a:ea typeface="Source Sans Pro" charset="0"/>
                <a:cs typeface="Source Sans Pro" charset="0"/>
                <a:sym typeface="Calibri"/>
              </a:endParaRPr>
            </a:p>
          </p:txBody>
        </p:sp>
        <p:sp>
          <p:nvSpPr>
            <p:cNvPr id="10" name="Shape 2332"/>
            <p:cNvSpPr/>
            <p:nvPr/>
          </p:nvSpPr>
          <p:spPr>
            <a:xfrm>
              <a:off x="4213225" y="3968750"/>
              <a:ext cx="695325" cy="139699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4506" y="120000"/>
                  </a:moveTo>
                  <a:cubicBezTo>
                    <a:pt x="2410" y="120000"/>
                    <a:pt x="628" y="112173"/>
                    <a:pt x="314" y="101739"/>
                  </a:cubicBezTo>
                  <a:cubicBezTo>
                    <a:pt x="0" y="90782"/>
                    <a:pt x="1572" y="80347"/>
                    <a:pt x="3877" y="78260"/>
                  </a:cubicBezTo>
                  <a:cubicBezTo>
                    <a:pt x="115074" y="1565"/>
                    <a:pt x="115074" y="1565"/>
                    <a:pt x="115074" y="1565"/>
                  </a:cubicBezTo>
                  <a:cubicBezTo>
                    <a:pt x="117275" y="0"/>
                    <a:pt x="119371" y="7826"/>
                    <a:pt x="119685" y="19304"/>
                  </a:cubicBezTo>
                  <a:cubicBezTo>
                    <a:pt x="120000" y="30782"/>
                    <a:pt x="118427" y="41217"/>
                    <a:pt x="116227" y="42782"/>
                  </a:cubicBezTo>
                  <a:cubicBezTo>
                    <a:pt x="5030" y="119478"/>
                    <a:pt x="5030" y="119478"/>
                    <a:pt x="5030" y="119478"/>
                  </a:cubicBezTo>
                  <a:cubicBezTo>
                    <a:pt x="4820" y="119478"/>
                    <a:pt x="4611" y="120000"/>
                    <a:pt x="4506" y="120000"/>
                  </a:cubicBezTo>
                  <a:close/>
                </a:path>
              </a:pathLst>
            </a:custGeom>
            <a:solidFill>
              <a:schemeClr val="tx2"/>
            </a:solidFill>
            <a:ln w="12700" cap="flat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buNone/>
              </a:pPr>
              <a:endParaRPr sz="1350" b="0" i="0" u="none" strike="noStrike" cap="none" baseline="0" dirty="0">
                <a:solidFill>
                  <a:schemeClr val="dk1"/>
                </a:solidFill>
                <a:latin typeface="Source Sans Pro" charset="0"/>
                <a:ea typeface="Source Sans Pro" charset="0"/>
                <a:cs typeface="Source Sans Pro" charset="0"/>
                <a:sym typeface="Calibri"/>
              </a:endParaRPr>
            </a:p>
          </p:txBody>
        </p:sp>
        <p:sp>
          <p:nvSpPr>
            <p:cNvPr id="11" name="Shape 2333"/>
            <p:cNvSpPr/>
            <p:nvPr/>
          </p:nvSpPr>
          <p:spPr>
            <a:xfrm>
              <a:off x="4178498" y="4116387"/>
              <a:ext cx="779068" cy="24923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0" y="0"/>
                  </a:moveTo>
                  <a:lnTo>
                    <a:pt x="120000" y="0"/>
                  </a:lnTo>
                  <a:lnTo>
                    <a:pt x="115049" y="28507"/>
                  </a:lnTo>
                  <a:cubicBezTo>
                    <a:pt x="103119" y="83707"/>
                    <a:pt x="82915" y="120000"/>
                    <a:pt x="59999" y="120000"/>
                  </a:cubicBezTo>
                  <a:cubicBezTo>
                    <a:pt x="37084" y="120000"/>
                    <a:pt x="16880" y="83707"/>
                    <a:pt x="4950" y="2850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 w="12700" cap="flat" cmpd="sng">
              <a:noFill/>
              <a:prstDash val="solid"/>
              <a:miter/>
              <a:headEnd type="none" w="med" len="med"/>
              <a:tailEnd type="none" w="med" len="med"/>
            </a:ln>
          </p:spPr>
          <p:txBody>
            <a:bodyPr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buNone/>
              </a:pPr>
              <a:endParaRPr sz="1350" b="0" i="0" u="none" strike="noStrike" cap="none" baseline="0" dirty="0">
                <a:solidFill>
                  <a:schemeClr val="lt1"/>
                </a:solidFill>
                <a:latin typeface="Source Sans Pro" charset="0"/>
                <a:ea typeface="Source Sans Pro" charset="0"/>
                <a:cs typeface="Source Sans Pro" charset="0"/>
                <a:sym typeface="Calibri"/>
              </a:endParaRPr>
            </a:p>
          </p:txBody>
        </p:sp>
      </p:grpSp>
      <p:sp>
        <p:nvSpPr>
          <p:cNvPr id="31" name="TextBox 30"/>
          <p:cNvSpPr txBox="1"/>
          <p:nvPr/>
        </p:nvSpPr>
        <p:spPr>
          <a:xfrm>
            <a:off x="2131930" y="1634784"/>
            <a:ext cx="2272675" cy="480131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1067"/>
              </a:spcBef>
            </a:pPr>
            <a:r>
              <a:rPr lang="en-US" sz="2800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Option 01</a:t>
            </a:r>
            <a:endParaRPr lang="en-US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2131930" y="2475298"/>
            <a:ext cx="2272675" cy="480131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1067"/>
              </a:spcBef>
            </a:pPr>
            <a:r>
              <a:rPr lang="en-US" sz="2800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Option 01</a:t>
            </a:r>
            <a:endParaRPr lang="en-US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2131930" y="3315812"/>
            <a:ext cx="2272675" cy="480131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1067"/>
              </a:spcBef>
            </a:pPr>
            <a:r>
              <a:rPr lang="en-US" sz="2800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Option 01</a:t>
            </a:r>
            <a:endParaRPr lang="en-US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2131930" y="4156326"/>
            <a:ext cx="2272675" cy="480131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1067"/>
              </a:spcBef>
            </a:pPr>
            <a:r>
              <a:rPr lang="en-US" sz="2800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Option 01</a:t>
            </a:r>
            <a:endParaRPr lang="en-US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7501016" y="1228875"/>
            <a:ext cx="2832805" cy="9602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Title Here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>
                <a:latin typeface="Source Sans Pro" charset="0"/>
              </a:rPr>
              <a:t>. </a:t>
            </a:r>
            <a:r>
              <a:rPr lang="en-US" sz="1200" dirty="0" err="1">
                <a:latin typeface="Source Sans Pro" charset="0"/>
              </a:rPr>
              <a:t>Lorem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.</a:t>
            </a:r>
            <a:endParaRPr lang="en-US" sz="1200" dirty="0">
              <a:latin typeface="Source Sans Pro" charset="0"/>
            </a:endParaRPr>
          </a:p>
          <a:p>
            <a:pPr>
              <a:lnSpc>
                <a:spcPct val="90000"/>
              </a:lnSpc>
            </a:pPr>
            <a:endParaRPr lang="en-US" sz="1200" dirty="0" smtClean="0">
              <a:latin typeface="Source Sans Pro" charset="0"/>
            </a:endParaRPr>
          </a:p>
        </p:txBody>
      </p:sp>
      <p:sp>
        <p:nvSpPr>
          <p:cNvPr id="36" name="Rectangle 35"/>
          <p:cNvSpPr/>
          <p:nvPr/>
        </p:nvSpPr>
        <p:spPr>
          <a:xfrm>
            <a:off x="7932003" y="2118072"/>
            <a:ext cx="2832805" cy="9602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Title Here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>
                <a:latin typeface="Source Sans Pro" charset="0"/>
              </a:rPr>
              <a:t>. </a:t>
            </a:r>
            <a:r>
              <a:rPr lang="en-US" sz="1200" dirty="0" err="1">
                <a:latin typeface="Source Sans Pro" charset="0"/>
              </a:rPr>
              <a:t>Lorem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.</a:t>
            </a:r>
            <a:endParaRPr lang="en-US" sz="1200" dirty="0">
              <a:latin typeface="Source Sans Pro" charset="0"/>
            </a:endParaRPr>
          </a:p>
          <a:p>
            <a:pPr>
              <a:lnSpc>
                <a:spcPct val="90000"/>
              </a:lnSpc>
            </a:pPr>
            <a:endParaRPr lang="en-US" sz="1200" dirty="0" smtClean="0">
              <a:latin typeface="Source Sans Pro" charset="0"/>
            </a:endParaRPr>
          </a:p>
        </p:txBody>
      </p:sp>
      <p:sp>
        <p:nvSpPr>
          <p:cNvPr id="37" name="Rectangle 36"/>
          <p:cNvSpPr/>
          <p:nvPr/>
        </p:nvSpPr>
        <p:spPr>
          <a:xfrm>
            <a:off x="8362990" y="3007269"/>
            <a:ext cx="2832805" cy="9602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Title Here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>
                <a:latin typeface="Source Sans Pro" charset="0"/>
              </a:rPr>
              <a:t>. </a:t>
            </a:r>
            <a:r>
              <a:rPr lang="en-US" sz="1200" dirty="0" err="1">
                <a:latin typeface="Source Sans Pro" charset="0"/>
              </a:rPr>
              <a:t>Lorem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.</a:t>
            </a:r>
            <a:endParaRPr lang="en-US" sz="1200" dirty="0">
              <a:latin typeface="Source Sans Pro" charset="0"/>
            </a:endParaRPr>
          </a:p>
          <a:p>
            <a:pPr>
              <a:lnSpc>
                <a:spcPct val="90000"/>
              </a:lnSpc>
            </a:pPr>
            <a:endParaRPr lang="en-US" sz="1200" dirty="0" smtClean="0">
              <a:latin typeface="Source Sans Pro" charset="0"/>
            </a:endParaRPr>
          </a:p>
        </p:txBody>
      </p:sp>
      <p:sp>
        <p:nvSpPr>
          <p:cNvPr id="38" name="Rectangle 37"/>
          <p:cNvSpPr/>
          <p:nvPr/>
        </p:nvSpPr>
        <p:spPr>
          <a:xfrm>
            <a:off x="8793978" y="3896466"/>
            <a:ext cx="2832805" cy="9602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Title Here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>
                <a:latin typeface="Source Sans Pro" charset="0"/>
              </a:rPr>
              <a:t>. </a:t>
            </a:r>
            <a:r>
              <a:rPr lang="en-US" sz="1200" dirty="0" err="1">
                <a:latin typeface="Source Sans Pro" charset="0"/>
              </a:rPr>
              <a:t>Lorem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.</a:t>
            </a:r>
            <a:endParaRPr lang="en-US" sz="1200" dirty="0">
              <a:latin typeface="Source Sans Pro" charset="0"/>
            </a:endParaRPr>
          </a:p>
          <a:p>
            <a:pPr>
              <a:lnSpc>
                <a:spcPct val="90000"/>
              </a:lnSpc>
            </a:pPr>
            <a:endParaRPr lang="en-US" sz="1200" dirty="0" smtClean="0">
              <a:latin typeface="Source Sans Pro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925340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 p14:presetBounceEnd="50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25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25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25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25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2" fill="hold" grpId="0" nodeType="withEffect" p14:presetBounceEnd="54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4000">
                                          <p:cBhvr additive="base">
                                            <p:cTn id="35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4000">
                                          <p:cBhvr additive="base">
                                            <p:cTn id="36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2" fill="hold" grpId="0" nodeType="withEffect" p14:presetBounceEnd="54000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4000">
                                          <p:cBhvr additive="base">
                                            <p:cTn id="39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4000">
                                          <p:cBhvr additive="base">
                                            <p:cTn id="40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2" fill="hold" grpId="0" nodeType="withEffect" p14:presetBounceEnd="54000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4000">
                                          <p:cBhvr additive="base">
                                            <p:cTn id="43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4000">
                                          <p:cBhvr additive="base">
                                            <p:cTn id="44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2" fill="hold" grpId="0" nodeType="withEffect" p14:presetBounceEnd="54000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4000">
                                          <p:cBhvr additive="base">
                                            <p:cTn id="47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4000">
                                          <p:cBhvr additive="base">
                                            <p:cTn id="48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8" grpId="0" animBg="1"/>
          <p:bldP spid="19" grpId="0" animBg="1"/>
          <p:bldP spid="20" grpId="0" animBg="1"/>
          <p:bldP spid="21" grpId="0" animBg="1"/>
          <p:bldP spid="31" grpId="0"/>
          <p:bldP spid="32" grpId="0"/>
          <p:bldP spid="33" grpId="0"/>
          <p:bldP spid="34" grpId="0"/>
          <p:bldP spid="35" grpId="0"/>
          <p:bldP spid="36" grpId="0"/>
          <p:bldP spid="37" grpId="0"/>
          <p:bldP spid="3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25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25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25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25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2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2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2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2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8" grpId="0" animBg="1"/>
          <p:bldP spid="19" grpId="0" animBg="1"/>
          <p:bldP spid="20" grpId="0" animBg="1"/>
          <p:bldP spid="21" grpId="0" animBg="1"/>
          <p:bldP spid="31" grpId="0"/>
          <p:bldP spid="32" grpId="0"/>
          <p:bldP spid="33" grpId="0"/>
          <p:bldP spid="34" grpId="0"/>
          <p:bldP spid="35" grpId="0"/>
          <p:bldP spid="36" grpId="0"/>
          <p:bldP spid="37" grpId="0"/>
          <p:bldP spid="38" grpId="0"/>
        </p:bldLst>
      </p:timing>
    </mc:Fallback>
  </mc:AlternateContent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Oval 12"/>
          <p:cNvSpPr/>
          <p:nvPr/>
        </p:nvSpPr>
        <p:spPr>
          <a:xfrm>
            <a:off x="10166781" y="2193061"/>
            <a:ext cx="884420" cy="884420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 smtClean="0">
                <a:solidFill>
                  <a:schemeClr val="accent1"/>
                </a:solidFill>
                <a:latin typeface="linea-basic-10" panose="02000509000000000000" pitchFamily="49" charset="0"/>
              </a:rPr>
              <a:t>B</a:t>
            </a:r>
            <a:endParaRPr lang="en-US" sz="4000" dirty="0">
              <a:solidFill>
                <a:schemeClr val="accent1"/>
              </a:solidFill>
              <a:latin typeface="linea-basic-10" panose="02000509000000000000" pitchFamily="49" charset="0"/>
            </a:endParaRPr>
          </a:p>
        </p:txBody>
      </p:sp>
      <p:cxnSp>
        <p:nvCxnSpPr>
          <p:cNvPr id="14" name="Straight Connector 13"/>
          <p:cNvCxnSpPr>
            <a:stCxn id="13" idx="2"/>
          </p:cNvCxnSpPr>
          <p:nvPr/>
        </p:nvCxnSpPr>
        <p:spPr>
          <a:xfrm flipH="1">
            <a:off x="7437120" y="2635271"/>
            <a:ext cx="2729661" cy="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/>
          <p:cNvSpPr txBox="1"/>
          <p:nvPr/>
        </p:nvSpPr>
        <p:spPr>
          <a:xfrm>
            <a:off x="7863626" y="2188396"/>
            <a:ext cx="2272675" cy="953594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2400" dirty="0" smtClean="0">
                <a:solidFill>
                  <a:schemeClr val="accent1"/>
                </a:solidFill>
                <a:latin typeface="Bebas Neue" charset="0"/>
                <a:ea typeface="Bebas Neue" charset="0"/>
                <a:cs typeface="Bebas Neue" charset="0"/>
              </a:rPr>
              <a:t>Header Text</a:t>
            </a:r>
          </a:p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1400" dirty="0" err="1" smtClean="0">
                <a:latin typeface="Source Sans Pro" charset="0"/>
              </a:rPr>
              <a:t>Lorem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ipsum</a:t>
            </a:r>
            <a:r>
              <a:rPr lang="en-US" sz="1400" dirty="0" smtClean="0">
                <a:latin typeface="Source Sans Pro" charset="0"/>
              </a:rPr>
              <a:t> dolor sit </a:t>
            </a:r>
            <a:r>
              <a:rPr lang="en-US" sz="1400" dirty="0" err="1" smtClean="0">
                <a:latin typeface="Source Sans Pro" charset="0"/>
              </a:rPr>
              <a:t>amet</a:t>
            </a:r>
            <a:r>
              <a:rPr lang="en-US" sz="1400" dirty="0" smtClean="0">
                <a:latin typeface="Source Sans Pro" charset="0"/>
              </a:rPr>
              <a:t>, </a:t>
            </a:r>
            <a:r>
              <a:rPr lang="en-US" sz="1400" dirty="0" err="1" smtClean="0">
                <a:latin typeface="Source Sans Pro" charset="0"/>
              </a:rPr>
              <a:t>consectetur</a:t>
            </a:r>
            <a:r>
              <a:rPr lang="en-US" sz="1400" dirty="0" smtClean="0">
                <a:latin typeface="Source Sans Pro" charset="0"/>
              </a:rPr>
              <a:t>. </a:t>
            </a:r>
            <a:endParaRPr lang="en-US" sz="1400" dirty="0">
              <a:latin typeface="Source Sans Pro" charset="0"/>
            </a:endParaRPr>
          </a:p>
        </p:txBody>
      </p:sp>
      <p:sp>
        <p:nvSpPr>
          <p:cNvPr id="18" name="Oval 17"/>
          <p:cNvSpPr/>
          <p:nvPr/>
        </p:nvSpPr>
        <p:spPr>
          <a:xfrm>
            <a:off x="10166781" y="3936866"/>
            <a:ext cx="884420" cy="884420"/>
          </a:xfrm>
          <a:prstGeom prst="ellipse">
            <a:avLst/>
          </a:prstGeom>
          <a:noFill/>
          <a:ln w="190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 smtClean="0">
                <a:solidFill>
                  <a:schemeClr val="accent3"/>
                </a:solidFill>
                <a:latin typeface="linea-basic-10" panose="02000509000000000000" pitchFamily="49" charset="0"/>
              </a:rPr>
              <a:t>M</a:t>
            </a:r>
            <a:endParaRPr lang="en-US" sz="4000" dirty="0">
              <a:solidFill>
                <a:schemeClr val="accent3"/>
              </a:solidFill>
              <a:latin typeface="linea-basic-10" panose="02000509000000000000" pitchFamily="49" charset="0"/>
            </a:endParaRPr>
          </a:p>
        </p:txBody>
      </p:sp>
      <p:cxnSp>
        <p:nvCxnSpPr>
          <p:cNvPr id="19" name="Straight Connector 18"/>
          <p:cNvCxnSpPr>
            <a:stCxn id="18" idx="2"/>
          </p:cNvCxnSpPr>
          <p:nvPr/>
        </p:nvCxnSpPr>
        <p:spPr>
          <a:xfrm flipH="1">
            <a:off x="7437120" y="4379076"/>
            <a:ext cx="2729661" cy="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Box 19"/>
          <p:cNvSpPr txBox="1"/>
          <p:nvPr/>
        </p:nvSpPr>
        <p:spPr>
          <a:xfrm>
            <a:off x="7863626" y="3932201"/>
            <a:ext cx="2272675" cy="953594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2400" dirty="0" smtClean="0">
                <a:solidFill>
                  <a:schemeClr val="accent3"/>
                </a:solidFill>
                <a:latin typeface="Bebas Neue" charset="0"/>
                <a:ea typeface="Bebas Neue" charset="0"/>
                <a:cs typeface="Bebas Neue" charset="0"/>
              </a:rPr>
              <a:t>Header Text</a:t>
            </a:r>
          </a:p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1400" dirty="0" err="1" smtClean="0">
                <a:latin typeface="Source Sans Pro" charset="0"/>
              </a:rPr>
              <a:t>Lorem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ipsum</a:t>
            </a:r>
            <a:r>
              <a:rPr lang="en-US" sz="1400" dirty="0" smtClean="0">
                <a:latin typeface="Source Sans Pro" charset="0"/>
              </a:rPr>
              <a:t> dolor sit </a:t>
            </a:r>
            <a:r>
              <a:rPr lang="en-US" sz="1400" dirty="0" err="1" smtClean="0">
                <a:latin typeface="Source Sans Pro" charset="0"/>
              </a:rPr>
              <a:t>amet</a:t>
            </a:r>
            <a:r>
              <a:rPr lang="en-US" sz="1400" dirty="0" smtClean="0">
                <a:latin typeface="Source Sans Pro" charset="0"/>
              </a:rPr>
              <a:t>, </a:t>
            </a:r>
            <a:r>
              <a:rPr lang="en-US" sz="1400" dirty="0" err="1" smtClean="0">
                <a:latin typeface="Source Sans Pro" charset="0"/>
              </a:rPr>
              <a:t>consectetur</a:t>
            </a:r>
            <a:r>
              <a:rPr lang="en-US" sz="1400" dirty="0" smtClean="0">
                <a:latin typeface="Source Sans Pro" charset="0"/>
              </a:rPr>
              <a:t>. </a:t>
            </a:r>
            <a:endParaRPr lang="en-US" sz="1400" dirty="0">
              <a:latin typeface="Source Sans Pro" charset="0"/>
            </a:endParaRPr>
          </a:p>
        </p:txBody>
      </p:sp>
      <p:sp>
        <p:nvSpPr>
          <p:cNvPr id="21" name="Oval 20"/>
          <p:cNvSpPr/>
          <p:nvPr/>
        </p:nvSpPr>
        <p:spPr>
          <a:xfrm>
            <a:off x="1171279" y="3067595"/>
            <a:ext cx="884420" cy="884420"/>
          </a:xfrm>
          <a:prstGeom prst="ellipse">
            <a:avLst/>
          </a:prstGeom>
          <a:noFill/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 smtClean="0">
                <a:solidFill>
                  <a:schemeClr val="accent2"/>
                </a:solidFill>
                <a:latin typeface="linea-basic-10" panose="02000509000000000000" pitchFamily="49" charset="0"/>
              </a:rPr>
              <a:t>d</a:t>
            </a:r>
            <a:endParaRPr lang="en-US" sz="4000" dirty="0">
              <a:solidFill>
                <a:schemeClr val="accent2"/>
              </a:solidFill>
              <a:latin typeface="linea-basic-10" panose="02000509000000000000" pitchFamily="49" charset="0"/>
            </a:endParaRPr>
          </a:p>
        </p:txBody>
      </p:sp>
      <p:cxnSp>
        <p:nvCxnSpPr>
          <p:cNvPr id="22" name="Straight Connector 21"/>
          <p:cNvCxnSpPr/>
          <p:nvPr/>
        </p:nvCxnSpPr>
        <p:spPr>
          <a:xfrm flipH="1">
            <a:off x="2055699" y="3509805"/>
            <a:ext cx="2729661" cy="0"/>
          </a:xfrm>
          <a:prstGeom prst="line">
            <a:avLst/>
          </a:prstGeom>
          <a:ln w="190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/>
          <p:cNvSpPr txBox="1"/>
          <p:nvPr/>
        </p:nvSpPr>
        <p:spPr>
          <a:xfrm>
            <a:off x="2086179" y="3062930"/>
            <a:ext cx="2272675" cy="953594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>
              <a:lnSpc>
                <a:spcPct val="90000"/>
              </a:lnSpc>
              <a:spcBef>
                <a:spcPts val="1067"/>
              </a:spcBef>
            </a:pPr>
            <a:r>
              <a:rPr lang="en-US" sz="2400" dirty="0" smtClean="0">
                <a:solidFill>
                  <a:schemeClr val="accent2"/>
                </a:solidFill>
                <a:latin typeface="Bebas Neue" charset="0"/>
                <a:ea typeface="Bebas Neue" charset="0"/>
                <a:cs typeface="Bebas Neue" charset="0"/>
              </a:rPr>
              <a:t>Header Text</a:t>
            </a:r>
          </a:p>
          <a:p>
            <a:pPr>
              <a:lnSpc>
                <a:spcPct val="90000"/>
              </a:lnSpc>
              <a:spcBef>
                <a:spcPts val="1067"/>
              </a:spcBef>
            </a:pPr>
            <a:r>
              <a:rPr lang="en-US" sz="1400" dirty="0" err="1" smtClean="0">
                <a:latin typeface="Source Sans Pro" charset="0"/>
              </a:rPr>
              <a:t>Lorem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ipsum</a:t>
            </a:r>
            <a:r>
              <a:rPr lang="en-US" sz="1400" dirty="0" smtClean="0">
                <a:latin typeface="Source Sans Pro" charset="0"/>
              </a:rPr>
              <a:t> dolor sit </a:t>
            </a:r>
            <a:r>
              <a:rPr lang="en-US" sz="1400" dirty="0" err="1" smtClean="0">
                <a:latin typeface="Source Sans Pro" charset="0"/>
              </a:rPr>
              <a:t>amet</a:t>
            </a:r>
            <a:r>
              <a:rPr lang="en-US" sz="1400" dirty="0" smtClean="0">
                <a:latin typeface="Source Sans Pro" charset="0"/>
              </a:rPr>
              <a:t>, </a:t>
            </a:r>
            <a:r>
              <a:rPr lang="en-US" sz="1400" dirty="0" err="1" smtClean="0">
                <a:latin typeface="Source Sans Pro" charset="0"/>
              </a:rPr>
              <a:t>consectetur</a:t>
            </a:r>
            <a:r>
              <a:rPr lang="en-US" sz="1400" dirty="0" smtClean="0">
                <a:latin typeface="Source Sans Pro" charset="0"/>
              </a:rPr>
              <a:t>. </a:t>
            </a:r>
            <a:endParaRPr lang="en-US" sz="1400" dirty="0">
              <a:latin typeface="Source Sans Pro" charset="0"/>
            </a:endParaRPr>
          </a:p>
        </p:txBody>
      </p:sp>
      <p:sp>
        <p:nvSpPr>
          <p:cNvPr id="24" name="Oval 23"/>
          <p:cNvSpPr/>
          <p:nvPr/>
        </p:nvSpPr>
        <p:spPr>
          <a:xfrm>
            <a:off x="1171279" y="4729903"/>
            <a:ext cx="884420" cy="884420"/>
          </a:xfrm>
          <a:prstGeom prst="ellipse">
            <a:avLst/>
          </a:prstGeom>
          <a:noFill/>
          <a:ln w="1905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 smtClean="0">
                <a:solidFill>
                  <a:schemeClr val="accent4"/>
                </a:solidFill>
                <a:latin typeface="linea-basic-10" panose="02000509000000000000" pitchFamily="49" charset="0"/>
              </a:rPr>
              <a:t>Q</a:t>
            </a:r>
            <a:endParaRPr lang="en-US" sz="4000" dirty="0">
              <a:solidFill>
                <a:schemeClr val="accent4"/>
              </a:solidFill>
              <a:latin typeface="linea-basic-10" panose="02000509000000000000" pitchFamily="49" charset="0"/>
            </a:endParaRPr>
          </a:p>
        </p:txBody>
      </p:sp>
      <p:cxnSp>
        <p:nvCxnSpPr>
          <p:cNvPr id="25" name="Straight Connector 24"/>
          <p:cNvCxnSpPr/>
          <p:nvPr/>
        </p:nvCxnSpPr>
        <p:spPr>
          <a:xfrm flipH="1">
            <a:off x="2055699" y="5172113"/>
            <a:ext cx="2729661" cy="0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/>
          <p:cNvSpPr txBox="1"/>
          <p:nvPr/>
        </p:nvSpPr>
        <p:spPr>
          <a:xfrm>
            <a:off x="2086179" y="4725238"/>
            <a:ext cx="2272675" cy="953594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>
              <a:lnSpc>
                <a:spcPct val="90000"/>
              </a:lnSpc>
              <a:spcBef>
                <a:spcPts val="1067"/>
              </a:spcBef>
            </a:pPr>
            <a:r>
              <a:rPr lang="en-US" sz="2400" dirty="0" smtClean="0">
                <a:solidFill>
                  <a:schemeClr val="accent4"/>
                </a:solidFill>
                <a:latin typeface="Bebas Neue" charset="0"/>
                <a:ea typeface="Bebas Neue" charset="0"/>
                <a:cs typeface="Bebas Neue" charset="0"/>
              </a:rPr>
              <a:t>Header Text</a:t>
            </a:r>
          </a:p>
          <a:p>
            <a:pPr>
              <a:lnSpc>
                <a:spcPct val="90000"/>
              </a:lnSpc>
              <a:spcBef>
                <a:spcPts val="1067"/>
              </a:spcBef>
            </a:pPr>
            <a:r>
              <a:rPr lang="en-US" sz="1400" dirty="0" err="1" smtClean="0">
                <a:latin typeface="Source Sans Pro" charset="0"/>
              </a:rPr>
              <a:t>Lorem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ipsum</a:t>
            </a:r>
            <a:r>
              <a:rPr lang="en-US" sz="1400" dirty="0" smtClean="0">
                <a:latin typeface="Source Sans Pro" charset="0"/>
              </a:rPr>
              <a:t> dolor sit </a:t>
            </a:r>
            <a:r>
              <a:rPr lang="en-US" sz="1400" dirty="0" err="1" smtClean="0">
                <a:latin typeface="Source Sans Pro" charset="0"/>
              </a:rPr>
              <a:t>amet</a:t>
            </a:r>
            <a:r>
              <a:rPr lang="en-US" sz="1400" dirty="0" smtClean="0">
                <a:latin typeface="Source Sans Pro" charset="0"/>
              </a:rPr>
              <a:t>, </a:t>
            </a:r>
            <a:r>
              <a:rPr lang="en-US" sz="1400" dirty="0" err="1" smtClean="0">
                <a:latin typeface="Source Sans Pro" charset="0"/>
              </a:rPr>
              <a:t>consectetur</a:t>
            </a:r>
            <a:r>
              <a:rPr lang="en-US" sz="1400" dirty="0" smtClean="0">
                <a:latin typeface="Source Sans Pro" charset="0"/>
              </a:rPr>
              <a:t>. </a:t>
            </a:r>
            <a:endParaRPr lang="en-US" sz="1400" dirty="0">
              <a:latin typeface="Source Sans Pro" charset="0"/>
            </a:endParaRPr>
          </a:p>
        </p:txBody>
      </p:sp>
      <p:grpSp>
        <p:nvGrpSpPr>
          <p:cNvPr id="29" name="Group 28"/>
          <p:cNvGrpSpPr/>
          <p:nvPr/>
        </p:nvGrpSpPr>
        <p:grpSpPr>
          <a:xfrm>
            <a:off x="4145280" y="3970295"/>
            <a:ext cx="3901440" cy="2970154"/>
            <a:chOff x="4145280" y="3887849"/>
            <a:chExt cx="3901440" cy="2970154"/>
          </a:xfrm>
        </p:grpSpPr>
        <p:sp>
          <p:nvSpPr>
            <p:cNvPr id="12" name="Flowchart: Decision 11"/>
            <p:cNvSpPr/>
            <p:nvPr/>
          </p:nvSpPr>
          <p:spPr>
            <a:xfrm>
              <a:off x="4145280" y="4647457"/>
              <a:ext cx="3901440" cy="2210546"/>
            </a:xfrm>
            <a:prstGeom prst="flowChartDecision">
              <a:avLst/>
            </a:prstGeom>
            <a:solidFill>
              <a:schemeClr val="tx1">
                <a:alpha val="15000"/>
              </a:schemeClr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8" name="Rounded Rectangle 7"/>
            <p:cNvSpPr/>
            <p:nvPr/>
          </p:nvSpPr>
          <p:spPr>
            <a:xfrm>
              <a:off x="4953000" y="3887849"/>
              <a:ext cx="2286000" cy="2286000"/>
            </a:xfrm>
            <a:prstGeom prst="roundRect">
              <a:avLst>
                <a:gd name="adj" fmla="val 6831"/>
              </a:avLst>
            </a:prstGeom>
            <a:solidFill>
              <a:schemeClr val="accent4"/>
            </a:solidFill>
            <a:ln>
              <a:noFill/>
            </a:ln>
            <a:scene3d>
              <a:camera prst="isometricTopUp"/>
              <a:lightRig rig="threePt" dir="t"/>
            </a:scene3d>
            <a:sp3d extrusionH="127000" prstMaterial="matte">
              <a:extrusionClr>
                <a:schemeClr val="accent4"/>
              </a:extrusionClr>
              <a:contourClr>
                <a:schemeClr val="accent1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b"/>
            <a:lstStyle/>
            <a:p>
              <a:r>
                <a:rPr lang="en-US" sz="6000" b="1" dirty="0" smtClean="0">
                  <a:latin typeface="Bebas Neue" charset="0"/>
                  <a:ea typeface="Bebas Neue" charset="0"/>
                  <a:cs typeface="Bebas Neue" charset="0"/>
                </a:rPr>
                <a:t>04</a:t>
              </a:r>
              <a:endParaRPr lang="en-US" sz="60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4821936" y="3144287"/>
            <a:ext cx="2548128" cy="2444899"/>
            <a:chOff x="4821936" y="3061841"/>
            <a:chExt cx="2548128" cy="2444899"/>
          </a:xfrm>
        </p:grpSpPr>
        <p:sp>
          <p:nvSpPr>
            <p:cNvPr id="11" name="Flowchart: Decision 10"/>
            <p:cNvSpPr/>
            <p:nvPr/>
          </p:nvSpPr>
          <p:spPr>
            <a:xfrm>
              <a:off x="4821936" y="4062978"/>
              <a:ext cx="2548128" cy="1443762"/>
            </a:xfrm>
            <a:prstGeom prst="flowChartDecision">
              <a:avLst/>
            </a:prstGeom>
            <a:solidFill>
              <a:schemeClr val="tx1">
                <a:alpha val="15000"/>
              </a:schemeClr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7" name="Rounded Rectangle 6"/>
            <p:cNvSpPr/>
            <p:nvPr/>
          </p:nvSpPr>
          <p:spPr>
            <a:xfrm>
              <a:off x="4953000" y="3061841"/>
              <a:ext cx="2286000" cy="2286000"/>
            </a:xfrm>
            <a:prstGeom prst="roundRect">
              <a:avLst>
                <a:gd name="adj" fmla="val 6831"/>
              </a:avLst>
            </a:prstGeom>
            <a:solidFill>
              <a:schemeClr val="accent3"/>
            </a:solidFill>
            <a:ln>
              <a:noFill/>
            </a:ln>
            <a:scene3d>
              <a:camera prst="isometricTopUp"/>
              <a:lightRig rig="threePt" dir="t"/>
            </a:scene3d>
            <a:sp3d extrusionH="127000" prstMaterial="matte">
              <a:extrusionClr>
                <a:schemeClr val="accent3"/>
              </a:extrusionClr>
              <a:contourClr>
                <a:schemeClr val="accent1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b"/>
            <a:lstStyle/>
            <a:p>
              <a:r>
                <a:rPr lang="en-US" sz="6000" b="1" dirty="0" smtClean="0">
                  <a:latin typeface="Bebas Neue" charset="0"/>
                  <a:ea typeface="Bebas Neue" charset="0"/>
                  <a:cs typeface="Bebas Neue" charset="0"/>
                </a:rPr>
                <a:t>03</a:t>
              </a:r>
              <a:endParaRPr lang="en-US" sz="60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4821936" y="2318279"/>
            <a:ext cx="2548128" cy="2453205"/>
            <a:chOff x="4821936" y="2235833"/>
            <a:chExt cx="2548128" cy="2453205"/>
          </a:xfrm>
        </p:grpSpPr>
        <p:sp>
          <p:nvSpPr>
            <p:cNvPr id="10" name="Flowchart: Decision 9"/>
            <p:cNvSpPr/>
            <p:nvPr/>
          </p:nvSpPr>
          <p:spPr>
            <a:xfrm>
              <a:off x="4821936" y="3245276"/>
              <a:ext cx="2548128" cy="1443762"/>
            </a:xfrm>
            <a:prstGeom prst="flowChartDecision">
              <a:avLst/>
            </a:prstGeom>
            <a:solidFill>
              <a:schemeClr val="tx1">
                <a:alpha val="15000"/>
              </a:schemeClr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6" name="Rounded Rectangle 5"/>
            <p:cNvSpPr/>
            <p:nvPr/>
          </p:nvSpPr>
          <p:spPr>
            <a:xfrm>
              <a:off x="4953000" y="2235833"/>
              <a:ext cx="2286000" cy="2286000"/>
            </a:xfrm>
            <a:prstGeom prst="roundRect">
              <a:avLst>
                <a:gd name="adj" fmla="val 6831"/>
              </a:avLst>
            </a:prstGeom>
            <a:solidFill>
              <a:schemeClr val="accent2"/>
            </a:solidFill>
            <a:ln>
              <a:noFill/>
            </a:ln>
            <a:scene3d>
              <a:camera prst="isometricTopUp"/>
              <a:lightRig rig="threePt" dir="t"/>
            </a:scene3d>
            <a:sp3d extrusionH="127000" prstMaterial="matte">
              <a:extrusionClr>
                <a:schemeClr val="accent2"/>
              </a:extrusionClr>
              <a:contourClr>
                <a:schemeClr val="accent1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b"/>
            <a:lstStyle/>
            <a:p>
              <a:r>
                <a:rPr lang="en-US" sz="6000" b="1" dirty="0" smtClean="0">
                  <a:latin typeface="Bebas Neue" charset="0"/>
                  <a:ea typeface="Bebas Neue" charset="0"/>
                  <a:cs typeface="Bebas Neue" charset="0"/>
                </a:rPr>
                <a:t>02</a:t>
              </a:r>
              <a:endParaRPr lang="en-US" sz="60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4821936" y="1492271"/>
            <a:ext cx="2548128" cy="2444595"/>
            <a:chOff x="4821936" y="1409825"/>
            <a:chExt cx="2548128" cy="2444595"/>
          </a:xfrm>
        </p:grpSpPr>
        <p:sp>
          <p:nvSpPr>
            <p:cNvPr id="5" name="Flowchart: Decision 4"/>
            <p:cNvSpPr/>
            <p:nvPr/>
          </p:nvSpPr>
          <p:spPr>
            <a:xfrm>
              <a:off x="4821936" y="2410658"/>
              <a:ext cx="2548128" cy="1443762"/>
            </a:xfrm>
            <a:prstGeom prst="flowChartDecision">
              <a:avLst/>
            </a:prstGeom>
            <a:solidFill>
              <a:schemeClr val="tx1">
                <a:alpha val="15000"/>
              </a:schemeClr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4" name="Rounded Rectangle 3"/>
            <p:cNvSpPr/>
            <p:nvPr/>
          </p:nvSpPr>
          <p:spPr>
            <a:xfrm>
              <a:off x="4953000" y="1409825"/>
              <a:ext cx="2286000" cy="2286000"/>
            </a:xfrm>
            <a:prstGeom prst="roundRect">
              <a:avLst>
                <a:gd name="adj" fmla="val 6831"/>
              </a:avLst>
            </a:prstGeom>
            <a:ln>
              <a:noFill/>
            </a:ln>
            <a:scene3d>
              <a:camera prst="isometricTopUp"/>
              <a:lightRig rig="threePt" dir="t"/>
            </a:scene3d>
            <a:sp3d extrusionH="127000" contourW="12700" prstMaterial="matte">
              <a:extrusionClr>
                <a:schemeClr val="accent1"/>
              </a:extrusionClr>
              <a:contourClr>
                <a:schemeClr val="accent1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b"/>
            <a:lstStyle/>
            <a:p>
              <a:r>
                <a:rPr lang="en-US" sz="6000" b="1" dirty="0" smtClean="0">
                  <a:latin typeface="Bebas Neue" charset="0"/>
                  <a:ea typeface="Bebas Neue" charset="0"/>
                  <a:cs typeface="Bebas Neue" charset="0"/>
                </a:rPr>
                <a:t>01</a:t>
              </a:r>
              <a:endParaRPr lang="en-US" sz="60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sp>
        <p:nvSpPr>
          <p:cNvPr id="9" name="Title 8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Structure / Layers Infographic</a:t>
            </a:r>
          </a:p>
        </p:txBody>
      </p:sp>
    </p:spTree>
    <p:extLst>
      <p:ext uri="{BB962C8B-B14F-4D97-AF65-F5344CB8AC3E}">
        <p14:creationId xmlns:p14="http://schemas.microsoft.com/office/powerpoint/2010/main" val="7652687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10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" dur="25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" presetID="53" presetClass="entr" presetSubtype="16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" dur="75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10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25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53" presetClass="entr" presetSubtype="16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25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53" presetClass="entr" presetSubtype="16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7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10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" dur="25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0" presetClass="entr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10" presetClass="entr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51" dur="12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52" dur="12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nodeType="withEffect" p14:presetBounceEnd="60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55" dur="12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56" dur="12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nodeType="withEffect" p14:presetBounceEnd="6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59" dur="12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60" dur="12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nodeType="withEffect" p14:presetBounceEnd="60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63" dur="12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64" dur="12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" grpId="0" animBg="1"/>
          <p:bldP spid="17" grpId="0"/>
          <p:bldP spid="18" grpId="0" animBg="1"/>
          <p:bldP spid="20" grpId="0"/>
          <p:bldP spid="21" grpId="0" animBg="1"/>
          <p:bldP spid="23" grpId="0"/>
          <p:bldP spid="24" grpId="0" animBg="1"/>
          <p:bldP spid="2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10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" dur="25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" presetID="53" presetClass="entr" presetSubtype="16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" dur="75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10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25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53" presetClass="entr" presetSubtype="16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25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53" presetClass="entr" presetSubtype="16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7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10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" dur="25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0" presetClass="entr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10" presetClass="entr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2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2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2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2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2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2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12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12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" grpId="0" animBg="1"/>
          <p:bldP spid="17" grpId="0"/>
          <p:bldP spid="18" grpId="0" animBg="1"/>
          <p:bldP spid="20" grpId="0"/>
          <p:bldP spid="21" grpId="0" animBg="1"/>
          <p:bldP spid="23" grpId="0"/>
          <p:bldP spid="24" grpId="0" animBg="1"/>
          <p:bldP spid="26" grpId="0"/>
        </p:bldLst>
      </p:timing>
    </mc:Fallback>
  </mc:AlternateContent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Group 39"/>
          <p:cNvGrpSpPr/>
          <p:nvPr/>
        </p:nvGrpSpPr>
        <p:grpSpPr>
          <a:xfrm>
            <a:off x="7350624" y="4800753"/>
            <a:ext cx="3614081" cy="1014245"/>
            <a:chOff x="7437120" y="3936866"/>
            <a:chExt cx="3614081" cy="1014245"/>
          </a:xfrm>
        </p:grpSpPr>
        <p:sp>
          <p:nvSpPr>
            <p:cNvPr id="41" name="Oval 40"/>
            <p:cNvSpPr/>
            <p:nvPr/>
          </p:nvSpPr>
          <p:spPr>
            <a:xfrm>
              <a:off x="10166781" y="3936866"/>
              <a:ext cx="884420" cy="884420"/>
            </a:xfrm>
            <a:prstGeom prst="ellipse">
              <a:avLst/>
            </a:prstGeom>
            <a:noFill/>
            <a:ln w="1905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000" dirty="0" smtClean="0">
                  <a:solidFill>
                    <a:schemeClr val="accent5"/>
                  </a:solidFill>
                  <a:latin typeface="linea-basic-10" panose="02000509000000000000" pitchFamily="49" charset="0"/>
                </a:rPr>
                <a:t>M</a:t>
              </a:r>
              <a:endParaRPr lang="en-US" sz="4000" dirty="0">
                <a:solidFill>
                  <a:schemeClr val="accent5"/>
                </a:solidFill>
                <a:latin typeface="linea-basic-10" panose="02000509000000000000" pitchFamily="49" charset="0"/>
              </a:endParaRPr>
            </a:p>
          </p:txBody>
        </p:sp>
        <p:cxnSp>
          <p:nvCxnSpPr>
            <p:cNvPr id="42" name="Straight Connector 41"/>
            <p:cNvCxnSpPr>
              <a:stCxn id="41" idx="2"/>
            </p:cNvCxnSpPr>
            <p:nvPr/>
          </p:nvCxnSpPr>
          <p:spPr>
            <a:xfrm flipH="1">
              <a:off x="7437120" y="4379076"/>
              <a:ext cx="2729661" cy="0"/>
            </a:xfrm>
            <a:prstGeom prst="line">
              <a:avLst/>
            </a:prstGeom>
            <a:ln w="1905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" name="TextBox 42"/>
            <p:cNvSpPr txBox="1"/>
            <p:nvPr/>
          </p:nvSpPr>
          <p:spPr>
            <a:xfrm>
              <a:off x="7863626" y="3997517"/>
              <a:ext cx="2272675" cy="953594"/>
            </a:xfrm>
            <a:prstGeom prst="rect">
              <a:avLst/>
            </a:prstGeom>
            <a:noFill/>
          </p:spPr>
          <p:txBody>
            <a:bodyPr wrap="square" lIns="121920" rIns="121920" rtlCol="0">
              <a:spAutoFit/>
            </a:bodyPr>
            <a:lstStyle/>
            <a:p>
              <a:pPr algn="r">
                <a:lnSpc>
                  <a:spcPct val="90000"/>
                </a:lnSpc>
                <a:spcBef>
                  <a:spcPts val="1067"/>
                </a:spcBef>
              </a:pPr>
              <a:r>
                <a:rPr lang="en-US" sz="2400" dirty="0" smtClean="0">
                  <a:solidFill>
                    <a:schemeClr val="accent5"/>
                  </a:solidFill>
                  <a:latin typeface="Bebas Neue" charset="0"/>
                  <a:ea typeface="Bebas Neue" charset="0"/>
                  <a:cs typeface="Bebas Neue" charset="0"/>
                </a:rPr>
                <a:t>Header Text</a:t>
              </a:r>
            </a:p>
            <a:p>
              <a:pPr algn="r">
                <a:lnSpc>
                  <a:spcPct val="90000"/>
                </a:lnSpc>
                <a:spcBef>
                  <a:spcPts val="1067"/>
                </a:spcBef>
              </a:pPr>
              <a:r>
                <a:rPr lang="en-US" sz="1400" dirty="0" err="1" smtClean="0">
                  <a:latin typeface="Source Sans Pro" charset="0"/>
                </a:rPr>
                <a:t>Lorem</a:t>
              </a:r>
              <a:r>
                <a:rPr lang="en-US" sz="1400" dirty="0" smtClean="0">
                  <a:latin typeface="Source Sans Pro" charset="0"/>
                </a:rPr>
                <a:t> </a:t>
              </a:r>
              <a:r>
                <a:rPr lang="en-US" sz="1400" dirty="0" err="1" smtClean="0">
                  <a:latin typeface="Source Sans Pro" charset="0"/>
                </a:rPr>
                <a:t>ipsum</a:t>
              </a:r>
              <a:r>
                <a:rPr lang="en-US" sz="1400" dirty="0" smtClean="0">
                  <a:latin typeface="Source Sans Pro" charset="0"/>
                </a:rPr>
                <a:t> dolor sit </a:t>
              </a:r>
              <a:r>
                <a:rPr lang="en-US" sz="1400" dirty="0" err="1" smtClean="0">
                  <a:latin typeface="Source Sans Pro" charset="0"/>
                </a:rPr>
                <a:t>amet</a:t>
              </a:r>
              <a:r>
                <a:rPr lang="en-US" sz="1400" dirty="0" smtClean="0">
                  <a:latin typeface="Source Sans Pro" charset="0"/>
                </a:rPr>
                <a:t>, </a:t>
              </a:r>
              <a:r>
                <a:rPr lang="en-US" sz="1400" dirty="0" err="1" smtClean="0">
                  <a:latin typeface="Source Sans Pro" charset="0"/>
                </a:rPr>
                <a:t>consectetur</a:t>
              </a:r>
              <a:r>
                <a:rPr lang="en-US" sz="1400" dirty="0" smtClean="0">
                  <a:latin typeface="Source Sans Pro" charset="0"/>
                </a:rPr>
                <a:t>. </a:t>
              </a:r>
              <a:endParaRPr lang="en-US" sz="1400" dirty="0">
                <a:latin typeface="Source Sans Pro" charset="0"/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7350624" y="1788303"/>
            <a:ext cx="3614081" cy="1014245"/>
            <a:chOff x="7437120" y="2193061"/>
            <a:chExt cx="3614081" cy="1014245"/>
          </a:xfrm>
        </p:grpSpPr>
        <p:sp>
          <p:nvSpPr>
            <p:cNvPr id="13" name="Oval 12"/>
            <p:cNvSpPr/>
            <p:nvPr/>
          </p:nvSpPr>
          <p:spPr>
            <a:xfrm>
              <a:off x="10166781" y="2193061"/>
              <a:ext cx="884420" cy="884420"/>
            </a:xfrm>
            <a:prstGeom prst="ellipse">
              <a:avLst/>
            </a:pr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000" dirty="0" smtClean="0">
                  <a:solidFill>
                    <a:schemeClr val="accent1"/>
                  </a:solidFill>
                  <a:latin typeface="linea-basic-10" panose="02000509000000000000" pitchFamily="49" charset="0"/>
                </a:rPr>
                <a:t>B</a:t>
              </a:r>
              <a:endParaRPr lang="en-US" sz="4000" dirty="0">
                <a:solidFill>
                  <a:schemeClr val="accent1"/>
                </a:solidFill>
                <a:latin typeface="linea-basic-10" panose="02000509000000000000" pitchFamily="49" charset="0"/>
              </a:endParaRPr>
            </a:p>
          </p:txBody>
        </p:sp>
        <p:cxnSp>
          <p:nvCxnSpPr>
            <p:cNvPr id="14" name="Straight Connector 13"/>
            <p:cNvCxnSpPr>
              <a:stCxn id="13" idx="2"/>
            </p:cNvCxnSpPr>
            <p:nvPr/>
          </p:nvCxnSpPr>
          <p:spPr>
            <a:xfrm flipH="1">
              <a:off x="7437120" y="2635271"/>
              <a:ext cx="2729661" cy="0"/>
            </a:xfrm>
            <a:prstGeom prst="line">
              <a:avLst/>
            </a:prstGeom>
            <a:ln w="1905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TextBox 16"/>
            <p:cNvSpPr txBox="1"/>
            <p:nvPr/>
          </p:nvSpPr>
          <p:spPr>
            <a:xfrm>
              <a:off x="7863626" y="2253712"/>
              <a:ext cx="2272675" cy="953594"/>
            </a:xfrm>
            <a:prstGeom prst="rect">
              <a:avLst/>
            </a:prstGeom>
            <a:noFill/>
          </p:spPr>
          <p:txBody>
            <a:bodyPr wrap="square" lIns="121920" rIns="121920" rtlCol="0">
              <a:spAutoFit/>
            </a:bodyPr>
            <a:lstStyle/>
            <a:p>
              <a:pPr algn="r">
                <a:lnSpc>
                  <a:spcPct val="90000"/>
                </a:lnSpc>
                <a:spcBef>
                  <a:spcPts val="1067"/>
                </a:spcBef>
              </a:pPr>
              <a:r>
                <a:rPr lang="en-US" sz="2400" dirty="0" smtClean="0">
                  <a:solidFill>
                    <a:schemeClr val="accent1"/>
                  </a:solidFill>
                  <a:latin typeface="Bebas Neue" charset="0"/>
                  <a:ea typeface="Bebas Neue" charset="0"/>
                  <a:cs typeface="Bebas Neue" charset="0"/>
                </a:rPr>
                <a:t>Header Text</a:t>
              </a:r>
            </a:p>
            <a:p>
              <a:pPr algn="r">
                <a:lnSpc>
                  <a:spcPct val="90000"/>
                </a:lnSpc>
                <a:spcBef>
                  <a:spcPts val="1067"/>
                </a:spcBef>
              </a:pPr>
              <a:r>
                <a:rPr lang="en-US" sz="1400" dirty="0" err="1" smtClean="0">
                  <a:latin typeface="Source Sans Pro" charset="0"/>
                </a:rPr>
                <a:t>Lorem</a:t>
              </a:r>
              <a:r>
                <a:rPr lang="en-US" sz="1400" dirty="0" smtClean="0">
                  <a:latin typeface="Source Sans Pro" charset="0"/>
                </a:rPr>
                <a:t> </a:t>
              </a:r>
              <a:r>
                <a:rPr lang="en-US" sz="1400" dirty="0" err="1" smtClean="0">
                  <a:latin typeface="Source Sans Pro" charset="0"/>
                </a:rPr>
                <a:t>ipsum</a:t>
              </a:r>
              <a:r>
                <a:rPr lang="en-US" sz="1400" dirty="0" smtClean="0">
                  <a:latin typeface="Source Sans Pro" charset="0"/>
                </a:rPr>
                <a:t> dolor sit </a:t>
              </a:r>
              <a:r>
                <a:rPr lang="en-US" sz="1400" dirty="0" err="1" smtClean="0">
                  <a:latin typeface="Source Sans Pro" charset="0"/>
                </a:rPr>
                <a:t>amet</a:t>
              </a:r>
              <a:r>
                <a:rPr lang="en-US" sz="1400" dirty="0" smtClean="0">
                  <a:latin typeface="Source Sans Pro" charset="0"/>
                </a:rPr>
                <a:t>, </a:t>
              </a:r>
              <a:r>
                <a:rPr lang="en-US" sz="1400" dirty="0" err="1" smtClean="0">
                  <a:latin typeface="Source Sans Pro" charset="0"/>
                </a:rPr>
                <a:t>consectetur</a:t>
              </a:r>
              <a:r>
                <a:rPr lang="en-US" sz="1400" dirty="0" smtClean="0">
                  <a:latin typeface="Source Sans Pro" charset="0"/>
                </a:rPr>
                <a:t>. </a:t>
              </a:r>
              <a:endParaRPr lang="en-US" sz="1400" dirty="0">
                <a:latin typeface="Source Sans Pro" charset="0"/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7638622" y="3286747"/>
            <a:ext cx="3614081" cy="1014245"/>
            <a:chOff x="7437120" y="3936866"/>
            <a:chExt cx="3614081" cy="1014245"/>
          </a:xfrm>
        </p:grpSpPr>
        <p:sp>
          <p:nvSpPr>
            <p:cNvPr id="18" name="Oval 17"/>
            <p:cNvSpPr/>
            <p:nvPr/>
          </p:nvSpPr>
          <p:spPr>
            <a:xfrm>
              <a:off x="10166781" y="3936866"/>
              <a:ext cx="884420" cy="884420"/>
            </a:xfrm>
            <a:prstGeom prst="ellipse">
              <a:avLst/>
            </a:prstGeom>
            <a:noFill/>
            <a:ln w="1905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000" dirty="0" smtClean="0">
                  <a:solidFill>
                    <a:schemeClr val="accent3"/>
                  </a:solidFill>
                  <a:latin typeface="linea-basic-10" panose="02000509000000000000" pitchFamily="49" charset="0"/>
                </a:rPr>
                <a:t>M</a:t>
              </a:r>
              <a:endParaRPr lang="en-US" sz="4000" dirty="0">
                <a:solidFill>
                  <a:schemeClr val="accent3"/>
                </a:solidFill>
                <a:latin typeface="linea-basic-10" panose="02000509000000000000" pitchFamily="49" charset="0"/>
              </a:endParaRPr>
            </a:p>
          </p:txBody>
        </p:sp>
        <p:cxnSp>
          <p:nvCxnSpPr>
            <p:cNvPr id="19" name="Straight Connector 18"/>
            <p:cNvCxnSpPr>
              <a:stCxn id="18" idx="2"/>
            </p:cNvCxnSpPr>
            <p:nvPr/>
          </p:nvCxnSpPr>
          <p:spPr>
            <a:xfrm flipH="1">
              <a:off x="7437120" y="4379076"/>
              <a:ext cx="2729661" cy="0"/>
            </a:xfrm>
            <a:prstGeom prst="line">
              <a:avLst/>
            </a:prstGeom>
            <a:ln w="1905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" name="TextBox 19"/>
            <p:cNvSpPr txBox="1"/>
            <p:nvPr/>
          </p:nvSpPr>
          <p:spPr>
            <a:xfrm>
              <a:off x="7863626" y="3997517"/>
              <a:ext cx="2272675" cy="953594"/>
            </a:xfrm>
            <a:prstGeom prst="rect">
              <a:avLst/>
            </a:prstGeom>
            <a:noFill/>
          </p:spPr>
          <p:txBody>
            <a:bodyPr wrap="square" lIns="121920" rIns="121920" rtlCol="0">
              <a:spAutoFit/>
            </a:bodyPr>
            <a:lstStyle/>
            <a:p>
              <a:pPr algn="r">
                <a:lnSpc>
                  <a:spcPct val="90000"/>
                </a:lnSpc>
                <a:spcBef>
                  <a:spcPts val="1067"/>
                </a:spcBef>
              </a:pPr>
              <a:r>
                <a:rPr lang="en-US" sz="2400" dirty="0" smtClean="0">
                  <a:solidFill>
                    <a:schemeClr val="accent3"/>
                  </a:solidFill>
                  <a:latin typeface="Bebas Neue" charset="0"/>
                  <a:ea typeface="Bebas Neue" charset="0"/>
                  <a:cs typeface="Bebas Neue" charset="0"/>
                </a:rPr>
                <a:t>Header Text</a:t>
              </a:r>
            </a:p>
            <a:p>
              <a:pPr algn="r">
                <a:lnSpc>
                  <a:spcPct val="90000"/>
                </a:lnSpc>
                <a:spcBef>
                  <a:spcPts val="1067"/>
                </a:spcBef>
              </a:pPr>
              <a:r>
                <a:rPr lang="en-US" sz="1400" dirty="0" err="1" smtClean="0">
                  <a:latin typeface="Source Sans Pro" charset="0"/>
                </a:rPr>
                <a:t>Lorem</a:t>
              </a:r>
              <a:r>
                <a:rPr lang="en-US" sz="1400" dirty="0" smtClean="0">
                  <a:latin typeface="Source Sans Pro" charset="0"/>
                </a:rPr>
                <a:t> </a:t>
              </a:r>
              <a:r>
                <a:rPr lang="en-US" sz="1400" dirty="0" err="1" smtClean="0">
                  <a:latin typeface="Source Sans Pro" charset="0"/>
                </a:rPr>
                <a:t>ipsum</a:t>
              </a:r>
              <a:r>
                <a:rPr lang="en-US" sz="1400" dirty="0" smtClean="0">
                  <a:latin typeface="Source Sans Pro" charset="0"/>
                </a:rPr>
                <a:t> dolor sit </a:t>
              </a:r>
              <a:r>
                <a:rPr lang="en-US" sz="1400" dirty="0" err="1" smtClean="0">
                  <a:latin typeface="Source Sans Pro" charset="0"/>
                </a:rPr>
                <a:t>amet</a:t>
              </a:r>
              <a:r>
                <a:rPr lang="en-US" sz="1400" dirty="0" smtClean="0">
                  <a:latin typeface="Source Sans Pro" charset="0"/>
                </a:rPr>
                <a:t>, </a:t>
              </a:r>
              <a:r>
                <a:rPr lang="en-US" sz="1400" dirty="0" err="1" smtClean="0">
                  <a:latin typeface="Source Sans Pro" charset="0"/>
                </a:rPr>
                <a:t>consectetur</a:t>
              </a:r>
              <a:r>
                <a:rPr lang="en-US" sz="1400" dirty="0" smtClean="0">
                  <a:latin typeface="Source Sans Pro" charset="0"/>
                </a:rPr>
                <a:t>. </a:t>
              </a:r>
              <a:endParaRPr lang="en-US" sz="1400" dirty="0">
                <a:latin typeface="Source Sans Pro" charset="0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1073322" y="2547801"/>
            <a:ext cx="3614081" cy="1014245"/>
            <a:chOff x="1171279" y="3067595"/>
            <a:chExt cx="3614081" cy="1014245"/>
          </a:xfrm>
        </p:grpSpPr>
        <p:sp>
          <p:nvSpPr>
            <p:cNvPr id="21" name="Oval 20"/>
            <p:cNvSpPr/>
            <p:nvPr/>
          </p:nvSpPr>
          <p:spPr>
            <a:xfrm>
              <a:off x="1171279" y="3067595"/>
              <a:ext cx="884420" cy="884420"/>
            </a:xfrm>
            <a:prstGeom prst="ellipse">
              <a:avLst/>
            </a:prstGeom>
            <a:noFill/>
            <a:ln w="190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000" dirty="0" smtClean="0">
                  <a:solidFill>
                    <a:schemeClr val="accent2"/>
                  </a:solidFill>
                  <a:latin typeface="linea-basic-10" panose="02000509000000000000" pitchFamily="49" charset="0"/>
                </a:rPr>
                <a:t>d</a:t>
              </a:r>
              <a:endParaRPr lang="en-US" sz="4000" dirty="0">
                <a:solidFill>
                  <a:schemeClr val="accent2"/>
                </a:solidFill>
                <a:latin typeface="linea-basic-10" panose="02000509000000000000" pitchFamily="49" charset="0"/>
              </a:endParaRPr>
            </a:p>
          </p:txBody>
        </p:sp>
        <p:cxnSp>
          <p:nvCxnSpPr>
            <p:cNvPr id="22" name="Straight Connector 21"/>
            <p:cNvCxnSpPr/>
            <p:nvPr/>
          </p:nvCxnSpPr>
          <p:spPr>
            <a:xfrm flipH="1">
              <a:off x="2055699" y="3509805"/>
              <a:ext cx="2729661" cy="0"/>
            </a:xfrm>
            <a:prstGeom prst="line">
              <a:avLst/>
            </a:prstGeom>
            <a:ln w="1905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" name="TextBox 22"/>
            <p:cNvSpPr txBox="1"/>
            <p:nvPr/>
          </p:nvSpPr>
          <p:spPr>
            <a:xfrm>
              <a:off x="2086179" y="3128246"/>
              <a:ext cx="2272675" cy="953594"/>
            </a:xfrm>
            <a:prstGeom prst="rect">
              <a:avLst/>
            </a:prstGeom>
            <a:noFill/>
          </p:spPr>
          <p:txBody>
            <a:bodyPr wrap="square" lIns="121920" rIns="121920" rtlCol="0">
              <a:spAutoFit/>
            </a:bodyPr>
            <a:lstStyle/>
            <a:p>
              <a:pPr>
                <a:lnSpc>
                  <a:spcPct val="90000"/>
                </a:lnSpc>
                <a:spcBef>
                  <a:spcPts val="1067"/>
                </a:spcBef>
              </a:pPr>
              <a:r>
                <a:rPr lang="en-US" sz="2400" dirty="0" smtClean="0">
                  <a:solidFill>
                    <a:schemeClr val="accent2"/>
                  </a:solidFill>
                  <a:latin typeface="Bebas Neue" charset="0"/>
                  <a:ea typeface="Bebas Neue" charset="0"/>
                  <a:cs typeface="Bebas Neue" charset="0"/>
                </a:rPr>
                <a:t>Header Text</a:t>
              </a:r>
            </a:p>
            <a:p>
              <a:pPr>
                <a:lnSpc>
                  <a:spcPct val="90000"/>
                </a:lnSpc>
                <a:spcBef>
                  <a:spcPts val="1067"/>
                </a:spcBef>
              </a:pPr>
              <a:r>
                <a:rPr lang="en-US" sz="1400" dirty="0" err="1" smtClean="0">
                  <a:latin typeface="Source Sans Pro" charset="0"/>
                </a:rPr>
                <a:t>Lorem</a:t>
              </a:r>
              <a:r>
                <a:rPr lang="en-US" sz="1400" dirty="0" smtClean="0">
                  <a:latin typeface="Source Sans Pro" charset="0"/>
                </a:rPr>
                <a:t> </a:t>
              </a:r>
              <a:r>
                <a:rPr lang="en-US" sz="1400" dirty="0" err="1" smtClean="0">
                  <a:latin typeface="Source Sans Pro" charset="0"/>
                </a:rPr>
                <a:t>ipsum</a:t>
              </a:r>
              <a:r>
                <a:rPr lang="en-US" sz="1400" dirty="0" smtClean="0">
                  <a:latin typeface="Source Sans Pro" charset="0"/>
                </a:rPr>
                <a:t> dolor sit </a:t>
              </a:r>
              <a:r>
                <a:rPr lang="en-US" sz="1400" dirty="0" err="1" smtClean="0">
                  <a:latin typeface="Source Sans Pro" charset="0"/>
                </a:rPr>
                <a:t>amet</a:t>
              </a:r>
              <a:r>
                <a:rPr lang="en-US" sz="1400" dirty="0" smtClean="0">
                  <a:latin typeface="Source Sans Pro" charset="0"/>
                </a:rPr>
                <a:t>, </a:t>
              </a:r>
              <a:r>
                <a:rPr lang="en-US" sz="1400" dirty="0" err="1" smtClean="0">
                  <a:latin typeface="Source Sans Pro" charset="0"/>
                </a:rPr>
                <a:t>consectetur</a:t>
              </a:r>
              <a:r>
                <a:rPr lang="en-US" sz="1400" dirty="0" smtClean="0">
                  <a:latin typeface="Source Sans Pro" charset="0"/>
                </a:rPr>
                <a:t>. </a:t>
              </a:r>
              <a:endParaRPr lang="en-US" sz="1400" dirty="0">
                <a:latin typeface="Source Sans Pro" charset="0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1050956" y="4092821"/>
            <a:ext cx="3614081" cy="1014245"/>
            <a:chOff x="1171279" y="4729903"/>
            <a:chExt cx="3614081" cy="1014245"/>
          </a:xfrm>
        </p:grpSpPr>
        <p:sp>
          <p:nvSpPr>
            <p:cNvPr id="24" name="Oval 23"/>
            <p:cNvSpPr/>
            <p:nvPr/>
          </p:nvSpPr>
          <p:spPr>
            <a:xfrm>
              <a:off x="1171279" y="4729903"/>
              <a:ext cx="884420" cy="884420"/>
            </a:xfrm>
            <a:prstGeom prst="ellipse">
              <a:avLst/>
            </a:prstGeom>
            <a:noFill/>
            <a:ln w="1905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000" dirty="0" smtClean="0">
                  <a:solidFill>
                    <a:schemeClr val="accent4"/>
                  </a:solidFill>
                  <a:latin typeface="linea-basic-10" panose="02000509000000000000" pitchFamily="49" charset="0"/>
                </a:rPr>
                <a:t>Q</a:t>
              </a:r>
              <a:endParaRPr lang="en-US" sz="4000" dirty="0">
                <a:solidFill>
                  <a:schemeClr val="accent4"/>
                </a:solidFill>
                <a:latin typeface="linea-basic-10" panose="02000509000000000000" pitchFamily="49" charset="0"/>
              </a:endParaRPr>
            </a:p>
          </p:txBody>
        </p:sp>
        <p:cxnSp>
          <p:nvCxnSpPr>
            <p:cNvPr id="25" name="Straight Connector 24"/>
            <p:cNvCxnSpPr/>
            <p:nvPr/>
          </p:nvCxnSpPr>
          <p:spPr>
            <a:xfrm flipH="1">
              <a:off x="2055699" y="5172113"/>
              <a:ext cx="2729661" cy="0"/>
            </a:xfrm>
            <a:prstGeom prst="line">
              <a:avLst/>
            </a:prstGeom>
            <a:ln w="190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" name="TextBox 25"/>
            <p:cNvSpPr txBox="1"/>
            <p:nvPr/>
          </p:nvSpPr>
          <p:spPr>
            <a:xfrm>
              <a:off x="2086179" y="4790554"/>
              <a:ext cx="2272675" cy="953594"/>
            </a:xfrm>
            <a:prstGeom prst="rect">
              <a:avLst/>
            </a:prstGeom>
            <a:noFill/>
          </p:spPr>
          <p:txBody>
            <a:bodyPr wrap="square" lIns="121920" rIns="121920" rtlCol="0">
              <a:spAutoFit/>
            </a:bodyPr>
            <a:lstStyle/>
            <a:p>
              <a:pPr>
                <a:lnSpc>
                  <a:spcPct val="90000"/>
                </a:lnSpc>
                <a:spcBef>
                  <a:spcPts val="1067"/>
                </a:spcBef>
              </a:pPr>
              <a:r>
                <a:rPr lang="en-US" sz="2400" dirty="0" smtClean="0">
                  <a:solidFill>
                    <a:schemeClr val="accent4"/>
                  </a:solidFill>
                  <a:latin typeface="Bebas Neue" charset="0"/>
                  <a:ea typeface="Bebas Neue" charset="0"/>
                  <a:cs typeface="Bebas Neue" charset="0"/>
                </a:rPr>
                <a:t>Header Text</a:t>
              </a:r>
            </a:p>
            <a:p>
              <a:pPr>
                <a:lnSpc>
                  <a:spcPct val="90000"/>
                </a:lnSpc>
                <a:spcBef>
                  <a:spcPts val="1067"/>
                </a:spcBef>
              </a:pPr>
              <a:r>
                <a:rPr lang="en-US" sz="1400" dirty="0" err="1" smtClean="0">
                  <a:latin typeface="Source Sans Pro" charset="0"/>
                </a:rPr>
                <a:t>Lorem</a:t>
              </a:r>
              <a:r>
                <a:rPr lang="en-US" sz="1400" dirty="0" smtClean="0">
                  <a:latin typeface="Source Sans Pro" charset="0"/>
                </a:rPr>
                <a:t> </a:t>
              </a:r>
              <a:r>
                <a:rPr lang="en-US" sz="1400" dirty="0" err="1" smtClean="0">
                  <a:latin typeface="Source Sans Pro" charset="0"/>
                </a:rPr>
                <a:t>ipsum</a:t>
              </a:r>
              <a:r>
                <a:rPr lang="en-US" sz="1400" dirty="0" smtClean="0">
                  <a:latin typeface="Source Sans Pro" charset="0"/>
                </a:rPr>
                <a:t> dolor sit </a:t>
              </a:r>
              <a:r>
                <a:rPr lang="en-US" sz="1400" dirty="0" err="1" smtClean="0">
                  <a:latin typeface="Source Sans Pro" charset="0"/>
                </a:rPr>
                <a:t>amet</a:t>
              </a:r>
              <a:r>
                <a:rPr lang="en-US" sz="1400" dirty="0" smtClean="0">
                  <a:latin typeface="Source Sans Pro" charset="0"/>
                </a:rPr>
                <a:t>, </a:t>
              </a:r>
              <a:r>
                <a:rPr lang="en-US" sz="1400" dirty="0" err="1" smtClean="0">
                  <a:latin typeface="Source Sans Pro" charset="0"/>
                </a:rPr>
                <a:t>consectetur</a:t>
              </a:r>
              <a:r>
                <a:rPr lang="en-US" sz="1400" dirty="0" smtClean="0">
                  <a:latin typeface="Source Sans Pro" charset="0"/>
                </a:rPr>
                <a:t>. </a:t>
              </a:r>
              <a:endParaRPr lang="en-US" sz="1400" dirty="0">
                <a:latin typeface="Source Sans Pro" charset="0"/>
              </a:endParaRPr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4941859" y="4245593"/>
            <a:ext cx="2105891" cy="1889256"/>
            <a:chOff x="4941859" y="4245593"/>
            <a:chExt cx="2105891" cy="1889256"/>
          </a:xfrm>
        </p:grpSpPr>
        <p:sp>
          <p:nvSpPr>
            <p:cNvPr id="30" name="Rounded Rectangle 29"/>
            <p:cNvSpPr/>
            <p:nvPr/>
          </p:nvSpPr>
          <p:spPr>
            <a:xfrm>
              <a:off x="5151371" y="4245593"/>
              <a:ext cx="1889256" cy="1889256"/>
            </a:xfrm>
            <a:prstGeom prst="roundRect">
              <a:avLst>
                <a:gd name="adj" fmla="val 6831"/>
              </a:avLst>
            </a:prstGeom>
            <a:solidFill>
              <a:schemeClr val="accent5"/>
            </a:solidFill>
            <a:ln>
              <a:noFill/>
            </a:ln>
            <a:scene3d>
              <a:camera prst="isometricTopUp"/>
              <a:lightRig rig="threePt" dir="t"/>
            </a:scene3d>
            <a:sp3d extrusionH="127000" prstMaterial="matte">
              <a:extrusionClr>
                <a:schemeClr val="accent4"/>
              </a:extrusionClr>
              <a:contourClr>
                <a:schemeClr val="accent5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b"/>
            <a:lstStyle/>
            <a:p>
              <a:r>
                <a:rPr lang="en-US" sz="6000" b="1" dirty="0" smtClean="0">
                  <a:latin typeface="Bebas Neue" charset="0"/>
                  <a:ea typeface="Bebas Neue" charset="0"/>
                  <a:cs typeface="Bebas Neue" charset="0"/>
                </a:rPr>
                <a:t>05</a:t>
              </a:r>
              <a:endParaRPr lang="en-US" sz="60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31" name="Flowchart: Decision 30"/>
            <p:cNvSpPr/>
            <p:nvPr/>
          </p:nvSpPr>
          <p:spPr>
            <a:xfrm>
              <a:off x="4941859" y="4314106"/>
              <a:ext cx="2105891" cy="1193191"/>
            </a:xfrm>
            <a:prstGeom prst="flowChartDecision">
              <a:avLst/>
            </a:prstGeom>
            <a:solidFill>
              <a:schemeClr val="tx1">
                <a:alpha val="15000"/>
              </a:schemeClr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4679034" y="3435808"/>
            <a:ext cx="2346244" cy="1947571"/>
            <a:chOff x="4679034" y="3435808"/>
            <a:chExt cx="2346244" cy="1947571"/>
          </a:xfrm>
        </p:grpSpPr>
        <p:sp>
          <p:nvSpPr>
            <p:cNvPr id="8" name="Rounded Rectangle 7"/>
            <p:cNvSpPr/>
            <p:nvPr/>
          </p:nvSpPr>
          <p:spPr>
            <a:xfrm>
              <a:off x="4679034" y="3494123"/>
              <a:ext cx="1889256" cy="1889256"/>
            </a:xfrm>
            <a:prstGeom prst="roundRect">
              <a:avLst>
                <a:gd name="adj" fmla="val 6831"/>
              </a:avLst>
            </a:prstGeom>
            <a:solidFill>
              <a:schemeClr val="accent4"/>
            </a:solidFill>
            <a:ln>
              <a:noFill/>
            </a:ln>
            <a:scene3d>
              <a:camera prst="isometricTopUp"/>
              <a:lightRig rig="threePt" dir="t"/>
            </a:scene3d>
            <a:sp3d extrusionH="127000" prstMaterial="matte">
              <a:extrusionClr>
                <a:schemeClr val="accent4"/>
              </a:extrusionClr>
              <a:contourClr>
                <a:schemeClr val="accent1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b"/>
            <a:lstStyle/>
            <a:p>
              <a:r>
                <a:rPr lang="en-US" sz="6000" b="1" dirty="0" smtClean="0">
                  <a:latin typeface="Bebas Neue" charset="0"/>
                  <a:ea typeface="Bebas Neue" charset="0"/>
                  <a:cs typeface="Bebas Neue" charset="0"/>
                </a:rPr>
                <a:t>04</a:t>
              </a:r>
              <a:endParaRPr lang="en-US" sz="60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1" name="Flowchart: Decision 10"/>
            <p:cNvSpPr/>
            <p:nvPr/>
          </p:nvSpPr>
          <p:spPr>
            <a:xfrm>
              <a:off x="4919387" y="3435808"/>
              <a:ext cx="2105891" cy="1193191"/>
            </a:xfrm>
            <a:prstGeom prst="flowChartDecision">
              <a:avLst/>
            </a:prstGeom>
            <a:solidFill>
              <a:schemeClr val="tx1">
                <a:alpha val="15000"/>
              </a:schemeClr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46" name="Group 45"/>
          <p:cNvGrpSpPr/>
          <p:nvPr/>
        </p:nvGrpSpPr>
        <p:grpSpPr>
          <a:xfrm>
            <a:off x="5088491" y="2690501"/>
            <a:ext cx="2318147" cy="1941407"/>
            <a:chOff x="5088491" y="2690501"/>
            <a:chExt cx="2318147" cy="1941407"/>
          </a:xfrm>
        </p:grpSpPr>
        <p:sp>
          <p:nvSpPr>
            <p:cNvPr id="7" name="Rounded Rectangle 6"/>
            <p:cNvSpPr/>
            <p:nvPr/>
          </p:nvSpPr>
          <p:spPr>
            <a:xfrm>
              <a:off x="5517382" y="2742652"/>
              <a:ext cx="1889256" cy="1889256"/>
            </a:xfrm>
            <a:prstGeom prst="roundRect">
              <a:avLst>
                <a:gd name="adj" fmla="val 6831"/>
              </a:avLst>
            </a:prstGeom>
            <a:solidFill>
              <a:schemeClr val="accent3"/>
            </a:solidFill>
            <a:ln>
              <a:noFill/>
            </a:ln>
            <a:scene3d>
              <a:camera prst="isometricTopUp"/>
              <a:lightRig rig="threePt" dir="t"/>
            </a:scene3d>
            <a:sp3d extrusionH="127000" prstMaterial="matte">
              <a:extrusionClr>
                <a:schemeClr val="accent3"/>
              </a:extrusionClr>
              <a:contourClr>
                <a:schemeClr val="accent1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b"/>
            <a:lstStyle/>
            <a:p>
              <a:r>
                <a:rPr lang="en-US" sz="6000" b="1" dirty="0" smtClean="0">
                  <a:latin typeface="Bebas Neue" charset="0"/>
                  <a:ea typeface="Bebas Neue" charset="0"/>
                  <a:cs typeface="Bebas Neue" charset="0"/>
                </a:rPr>
                <a:t>03</a:t>
              </a:r>
              <a:endParaRPr lang="en-US" sz="60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0" name="Flowchart: Decision 9"/>
            <p:cNvSpPr/>
            <p:nvPr/>
          </p:nvSpPr>
          <p:spPr>
            <a:xfrm>
              <a:off x="5088491" y="2690501"/>
              <a:ext cx="2105891" cy="1193192"/>
            </a:xfrm>
            <a:prstGeom prst="flowChartDecision">
              <a:avLst/>
            </a:prstGeom>
            <a:solidFill>
              <a:schemeClr val="tx1">
                <a:alpha val="15000"/>
              </a:schemeClr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4679035" y="1985017"/>
            <a:ext cx="2242698" cy="1895420"/>
            <a:chOff x="4679035" y="1985017"/>
            <a:chExt cx="2242698" cy="1895420"/>
          </a:xfrm>
        </p:grpSpPr>
        <p:sp>
          <p:nvSpPr>
            <p:cNvPr id="6" name="Rounded Rectangle 5"/>
            <p:cNvSpPr/>
            <p:nvPr/>
          </p:nvSpPr>
          <p:spPr>
            <a:xfrm>
              <a:off x="4679035" y="1991181"/>
              <a:ext cx="1889256" cy="1889256"/>
            </a:xfrm>
            <a:prstGeom prst="roundRect">
              <a:avLst>
                <a:gd name="adj" fmla="val 6831"/>
              </a:avLst>
            </a:prstGeom>
            <a:solidFill>
              <a:schemeClr val="accent2"/>
            </a:solidFill>
            <a:ln>
              <a:noFill/>
            </a:ln>
            <a:scene3d>
              <a:camera prst="isometricTopUp"/>
              <a:lightRig rig="threePt" dir="t"/>
            </a:scene3d>
            <a:sp3d extrusionH="127000" prstMaterial="matte">
              <a:extrusionClr>
                <a:schemeClr val="accent2"/>
              </a:extrusionClr>
              <a:contourClr>
                <a:schemeClr val="accent1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b"/>
            <a:lstStyle/>
            <a:p>
              <a:r>
                <a:rPr lang="en-US" sz="6000" b="1" dirty="0" smtClean="0">
                  <a:latin typeface="Bebas Neue" charset="0"/>
                  <a:ea typeface="Bebas Neue" charset="0"/>
                  <a:cs typeface="Bebas Neue" charset="0"/>
                </a:rPr>
                <a:t>02</a:t>
              </a:r>
              <a:endParaRPr lang="en-US" sz="60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5" name="Flowchart: Decision 4"/>
            <p:cNvSpPr/>
            <p:nvPr/>
          </p:nvSpPr>
          <p:spPr>
            <a:xfrm>
              <a:off x="4815842" y="1985017"/>
              <a:ext cx="2105891" cy="1193191"/>
            </a:xfrm>
            <a:prstGeom prst="flowChartDecision">
              <a:avLst/>
            </a:prstGeom>
            <a:solidFill>
              <a:schemeClr val="tx1">
                <a:alpha val="15000"/>
              </a:schemeClr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sp>
        <p:nvSpPr>
          <p:cNvPr id="4" name="Rounded Rectangle 3"/>
          <p:cNvSpPr/>
          <p:nvPr/>
        </p:nvSpPr>
        <p:spPr>
          <a:xfrm>
            <a:off x="5151372" y="1239710"/>
            <a:ext cx="1889256" cy="1889256"/>
          </a:xfrm>
          <a:prstGeom prst="roundRect">
            <a:avLst>
              <a:gd name="adj" fmla="val 6831"/>
            </a:avLst>
          </a:prstGeom>
          <a:ln>
            <a:noFill/>
          </a:ln>
          <a:scene3d>
            <a:camera prst="isometricTopUp"/>
            <a:lightRig rig="threePt" dir="t"/>
          </a:scene3d>
          <a:sp3d extrusionH="127000" prstMaterial="matte">
            <a:extrusionClr>
              <a:schemeClr val="accent1"/>
            </a:extrusionClr>
            <a:contourClr>
              <a:schemeClr val="accent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r>
              <a:rPr lang="en-US" sz="6000" b="1" dirty="0" smtClean="0">
                <a:latin typeface="Bebas Neue" charset="0"/>
                <a:ea typeface="Bebas Neue" charset="0"/>
                <a:cs typeface="Bebas Neue" charset="0"/>
              </a:rPr>
              <a:t>01</a:t>
            </a:r>
            <a:endParaRPr lang="en-US" sz="6000" b="1" dirty="0"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7" name="Title 2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Structure / Layers Infographic</a:t>
            </a:r>
          </a:p>
        </p:txBody>
      </p:sp>
    </p:spTree>
    <p:extLst>
      <p:ext uri="{BB962C8B-B14F-4D97-AF65-F5344CB8AC3E}">
        <p14:creationId xmlns:p14="http://schemas.microsoft.com/office/powerpoint/2010/main" val="9577096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11000" decel="89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11000" decel="89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11000" decel="89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2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2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11000" decel="89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2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2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11000" decel="89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What</a:t>
            </a:r>
            <a:br>
              <a:rPr lang="en-US" dirty="0" smtClean="0"/>
            </a:br>
            <a:r>
              <a:rPr lang="en-US" dirty="0" smtClean="0"/>
              <a:t>we</a:t>
            </a:r>
            <a:br>
              <a:rPr lang="en-US" dirty="0" smtClean="0"/>
            </a:br>
            <a:r>
              <a:rPr lang="en-US" dirty="0" smtClean="0"/>
              <a:t>do</a:t>
            </a:r>
            <a:endParaRPr lang="en-US" dirty="0"/>
          </a:p>
        </p:txBody>
      </p:sp>
      <p:sp>
        <p:nvSpPr>
          <p:cNvPr id="8" name="Rectangle 7"/>
          <p:cNvSpPr/>
          <p:nvPr/>
        </p:nvSpPr>
        <p:spPr>
          <a:xfrm>
            <a:off x="8501449" y="0"/>
            <a:ext cx="3690551" cy="6858000"/>
          </a:xfrm>
          <a:prstGeom prst="rect">
            <a:avLst/>
          </a:prstGeom>
          <a:solidFill>
            <a:srgbClr val="222222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9" name="Table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00766768"/>
              </p:ext>
            </p:extLst>
          </p:nvPr>
        </p:nvGraphicFramePr>
        <p:xfrm>
          <a:off x="3388174" y="903768"/>
          <a:ext cx="4730308" cy="503014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107118"/>
                <a:gridCol w="623190"/>
              </a:tblGrid>
              <a:tr h="812733">
                <a:tc>
                  <a:txBody>
                    <a:bodyPr/>
                    <a:lstStyle/>
                    <a:p>
                      <a:r>
                        <a:rPr lang="en-US" sz="2400" b="0" i="0" dirty="0" smtClean="0">
                          <a:latin typeface="Bebas Neue" charset="0"/>
                          <a:ea typeface="Bebas Neue" charset="0"/>
                          <a:cs typeface="Bebas Neue" charset="0"/>
                        </a:rPr>
                        <a:t>Provided Service</a:t>
                      </a:r>
                      <a:endParaRPr lang="en-US" sz="2400" b="0" i="0" dirty="0">
                        <a:latin typeface="Bebas Neue" charset="0"/>
                        <a:ea typeface="Bebas Neue" charset="0"/>
                        <a:cs typeface="Bebas Neue" charset="0"/>
                      </a:endParaRPr>
                    </a:p>
                  </a:txBody>
                  <a:tcPr marL="274320" marT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602487">
                <a:tc>
                  <a:txBody>
                    <a:bodyPr/>
                    <a:lstStyle/>
                    <a:p>
                      <a:r>
                        <a:rPr lang="en-US" b="0" i="0" dirty="0" smtClean="0"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Service Option 01</a:t>
                      </a:r>
                      <a:endParaRPr lang="en-US" b="0" i="0" dirty="0"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marT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3200" dirty="0" smtClean="0">
                          <a:solidFill>
                            <a:schemeClr val="accent1"/>
                          </a:solidFill>
                          <a:latin typeface="linea-arrows-10" charset="0"/>
                          <a:ea typeface="linea-arrows-10" charset="0"/>
                          <a:cs typeface="linea-arrows-10" charset="0"/>
                        </a:rPr>
                        <a:t></a:t>
                      </a:r>
                      <a:endParaRPr lang="en-US" sz="3200" dirty="0" smtClean="0">
                        <a:solidFill>
                          <a:schemeClr val="accent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602487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0" i="0" dirty="0" smtClean="0"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Service Option 01</a:t>
                      </a:r>
                    </a:p>
                  </a:txBody>
                  <a:tcPr marL="274320" marT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3200" dirty="0" smtClean="0">
                          <a:solidFill>
                            <a:schemeClr val="accent1"/>
                          </a:solidFill>
                          <a:latin typeface="linea-arrows-10" charset="0"/>
                          <a:ea typeface="linea-arrows-10" charset="0"/>
                          <a:cs typeface="linea-arrows-10" charset="0"/>
                        </a:rPr>
                        <a:t></a:t>
                      </a:r>
                      <a:endParaRPr lang="en-US" sz="3200" dirty="0" smtClean="0">
                        <a:solidFill>
                          <a:schemeClr val="accent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602487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0" i="0" dirty="0" smtClean="0"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Service Option 01</a:t>
                      </a:r>
                    </a:p>
                  </a:txBody>
                  <a:tcPr marL="274320" marT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3200" dirty="0" smtClean="0">
                          <a:solidFill>
                            <a:schemeClr val="accent1"/>
                          </a:solidFill>
                          <a:latin typeface="linea-arrows-10" charset="0"/>
                          <a:ea typeface="linea-arrows-10" charset="0"/>
                          <a:cs typeface="linea-arrows-10" charset="0"/>
                        </a:rPr>
                        <a:t></a:t>
                      </a:r>
                      <a:endParaRPr lang="en-US" sz="3200" dirty="0" smtClean="0">
                        <a:solidFill>
                          <a:schemeClr val="accent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602487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0" i="0" dirty="0" smtClean="0"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Service Option 01</a:t>
                      </a:r>
                    </a:p>
                  </a:txBody>
                  <a:tcPr marL="274320" marT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3200" dirty="0" smtClean="0">
                          <a:solidFill>
                            <a:schemeClr val="accent1"/>
                          </a:solidFill>
                          <a:latin typeface="linea-arrows-10" charset="0"/>
                          <a:ea typeface="linea-arrows-10" charset="0"/>
                          <a:cs typeface="linea-arrows-10" charset="0"/>
                        </a:rPr>
                        <a:t></a:t>
                      </a:r>
                      <a:endParaRPr lang="en-US" sz="3200" dirty="0" smtClean="0">
                        <a:solidFill>
                          <a:schemeClr val="accent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602487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0" i="0" dirty="0" smtClean="0"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Service Option 01</a:t>
                      </a:r>
                    </a:p>
                  </a:txBody>
                  <a:tcPr marL="274320" marT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3200" dirty="0" smtClean="0">
                          <a:solidFill>
                            <a:schemeClr val="accent1"/>
                          </a:solidFill>
                          <a:latin typeface="linea-arrows-10" charset="0"/>
                          <a:ea typeface="linea-arrows-10" charset="0"/>
                          <a:cs typeface="linea-arrows-10" charset="0"/>
                        </a:rPr>
                        <a:t></a:t>
                      </a:r>
                      <a:endParaRPr lang="en-US" sz="3200" dirty="0" smtClean="0">
                        <a:solidFill>
                          <a:schemeClr val="accent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602487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0" i="0" dirty="0" smtClean="0"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Service Option 01</a:t>
                      </a:r>
                    </a:p>
                  </a:txBody>
                  <a:tcPr marL="274320" marT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3200" dirty="0" smtClean="0">
                          <a:solidFill>
                            <a:schemeClr val="accent1"/>
                          </a:solidFill>
                          <a:latin typeface="linea-arrows-10" charset="0"/>
                          <a:ea typeface="linea-arrows-10" charset="0"/>
                          <a:cs typeface="linea-arrows-10" charset="0"/>
                        </a:rPr>
                        <a:t></a:t>
                      </a:r>
                      <a:endParaRPr lang="en-US" sz="3200" dirty="0" smtClean="0">
                        <a:solidFill>
                          <a:schemeClr val="accent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602487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0" i="0" dirty="0" smtClean="0"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Service Option 01</a:t>
                      </a:r>
                    </a:p>
                  </a:txBody>
                  <a:tcPr marL="274320" marT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3200" dirty="0" smtClean="0">
                          <a:solidFill>
                            <a:schemeClr val="accent1"/>
                          </a:solidFill>
                          <a:latin typeface="linea-arrows-10" charset="0"/>
                          <a:ea typeface="linea-arrows-10" charset="0"/>
                          <a:cs typeface="linea-arrows-10" charset="0"/>
                        </a:rPr>
                        <a:t></a:t>
                      </a:r>
                      <a:endParaRPr lang="en-US" sz="3200" dirty="0" smtClean="0">
                        <a:solidFill>
                          <a:schemeClr val="accent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cxnSp>
        <p:nvCxnSpPr>
          <p:cNvPr id="10" name="Straight Connector 9"/>
          <p:cNvCxnSpPr/>
          <p:nvPr/>
        </p:nvCxnSpPr>
        <p:spPr>
          <a:xfrm>
            <a:off x="9052568" y="2620828"/>
            <a:ext cx="393723" cy="0"/>
          </a:xfrm>
          <a:prstGeom prst="line">
            <a:avLst/>
          </a:prstGeom>
          <a:ln w="381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itle 3"/>
          <p:cNvSpPr txBox="1">
            <a:spLocks/>
          </p:cNvSpPr>
          <p:nvPr/>
        </p:nvSpPr>
        <p:spPr>
          <a:xfrm>
            <a:off x="8845652" y="1384671"/>
            <a:ext cx="871352" cy="1193232"/>
          </a:xfrm>
          <a:prstGeom prst="rect">
            <a:avLst/>
          </a:prstGeom>
        </p:spPr>
        <p:txBody>
          <a:bodyPr anchor="ctr"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 algn="ctr">
              <a:lnSpc>
                <a:spcPct val="80000"/>
              </a:lnSpc>
            </a:pPr>
            <a:r>
              <a:rPr lang="en-US" sz="6600" b="0" dirty="0">
                <a:solidFill>
                  <a:srgbClr val="FFFFFF"/>
                </a:solidFill>
                <a:latin typeface="linea-basic-10" charset="0"/>
                <a:ea typeface="linea-basic-10" charset="0"/>
                <a:cs typeface="linea-basic-10" charset="0"/>
              </a:rPr>
              <a:t>Q</a:t>
            </a:r>
          </a:p>
        </p:txBody>
      </p:sp>
      <p:sp>
        <p:nvSpPr>
          <p:cNvPr id="12" name="Title 3"/>
          <p:cNvSpPr txBox="1">
            <a:spLocks/>
          </p:cNvSpPr>
          <p:nvPr/>
        </p:nvSpPr>
        <p:spPr>
          <a:xfrm>
            <a:off x="8946299" y="2855541"/>
            <a:ext cx="2747034" cy="847547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>
              <a:lnSpc>
                <a:spcPct val="80000"/>
              </a:lnSpc>
            </a:pPr>
            <a:r>
              <a:rPr lang="en-US" sz="3200" dirty="0" smtClean="0">
                <a:solidFill>
                  <a:srgbClr val="FFFFFF"/>
                </a:solidFill>
              </a:rPr>
              <a:t>Section Heading</a:t>
            </a:r>
            <a:endParaRPr lang="en-US" sz="3200" dirty="0">
              <a:solidFill>
                <a:srgbClr val="FFFFFF"/>
              </a:solidFill>
            </a:endParaRPr>
          </a:p>
        </p:txBody>
      </p:sp>
      <p:sp>
        <p:nvSpPr>
          <p:cNvPr id="13" name="Title 3"/>
          <p:cNvSpPr txBox="1">
            <a:spLocks/>
          </p:cNvSpPr>
          <p:nvPr/>
        </p:nvSpPr>
        <p:spPr>
          <a:xfrm>
            <a:off x="8940789" y="3512338"/>
            <a:ext cx="2752544" cy="2181880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>
              <a:lnSpc>
                <a:spcPct val="120000"/>
              </a:lnSpc>
            </a:pPr>
            <a:r>
              <a:rPr lang="en-US" sz="1400" b="0" dirty="0" err="1">
                <a:solidFill>
                  <a:srgbClr val="FFFFFF"/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400" b="0" dirty="0">
                <a:solidFill>
                  <a:srgbClr val="FFFFFF"/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400" b="0" dirty="0" err="1">
                <a:solidFill>
                  <a:srgbClr val="FFFFFF"/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400" b="0" dirty="0">
                <a:solidFill>
                  <a:srgbClr val="FFFFFF"/>
                </a:solidFill>
                <a:latin typeface="Source Sans Pro" charset="0"/>
                <a:ea typeface="Source Sans Pro" charset="0"/>
                <a:cs typeface="Source Sans Pro" charset="0"/>
              </a:rPr>
              <a:t> is simply dummy text of the printing and typesetting industry. </a:t>
            </a:r>
            <a:r>
              <a:rPr lang="en-US" sz="1400" b="0" dirty="0" err="1">
                <a:solidFill>
                  <a:srgbClr val="FFFFFF"/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400" b="0" dirty="0">
                <a:solidFill>
                  <a:srgbClr val="FFFFFF"/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400" b="0" dirty="0" err="1">
                <a:solidFill>
                  <a:srgbClr val="FFFFFF"/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400" b="0" dirty="0">
                <a:solidFill>
                  <a:srgbClr val="FFFFFF"/>
                </a:solidFill>
                <a:latin typeface="Source Sans Pro" charset="0"/>
                <a:ea typeface="Source Sans Pro" charset="0"/>
                <a:cs typeface="Source Sans Pro" charset="0"/>
              </a:rPr>
              <a:t> has been the industry's standard dummy. </a:t>
            </a:r>
            <a:r>
              <a:rPr lang="en-US" sz="1400" b="0" dirty="0" err="1">
                <a:solidFill>
                  <a:srgbClr val="FFFFFF"/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400" b="0" dirty="0">
                <a:solidFill>
                  <a:srgbClr val="FFFFFF"/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400" b="0" dirty="0" err="1">
                <a:solidFill>
                  <a:srgbClr val="FFFFFF"/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400" b="0" dirty="0">
                <a:solidFill>
                  <a:srgbClr val="FFFFFF"/>
                </a:solidFill>
                <a:latin typeface="Source Sans Pro" charset="0"/>
                <a:ea typeface="Source Sans Pro" charset="0"/>
                <a:cs typeface="Source Sans Pro" charset="0"/>
              </a:rPr>
              <a:t> is simply dummy text of the printing and typesetting industry. </a:t>
            </a:r>
          </a:p>
        </p:txBody>
      </p:sp>
    </p:spTree>
    <p:extLst>
      <p:ext uri="{BB962C8B-B14F-4D97-AF65-F5344CB8AC3E}">
        <p14:creationId xmlns:p14="http://schemas.microsoft.com/office/powerpoint/2010/main" val="5002576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5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5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decel="5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  <p:bldP spid="13" grpId="0"/>
    </p:bld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Oval 12"/>
          <p:cNvSpPr/>
          <p:nvPr/>
        </p:nvSpPr>
        <p:spPr>
          <a:xfrm>
            <a:off x="10166781" y="2193061"/>
            <a:ext cx="884420" cy="884420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 smtClean="0">
                <a:solidFill>
                  <a:schemeClr val="accent1"/>
                </a:solidFill>
                <a:latin typeface="linea-basic-10" panose="02000509000000000000" pitchFamily="49" charset="0"/>
              </a:rPr>
              <a:t>B</a:t>
            </a:r>
            <a:endParaRPr lang="en-US" sz="4000" dirty="0">
              <a:solidFill>
                <a:schemeClr val="accent1"/>
              </a:solidFill>
              <a:latin typeface="linea-basic-10" panose="02000509000000000000" pitchFamily="49" charset="0"/>
            </a:endParaRPr>
          </a:p>
        </p:txBody>
      </p:sp>
      <p:cxnSp>
        <p:nvCxnSpPr>
          <p:cNvPr id="14" name="Straight Connector 13"/>
          <p:cNvCxnSpPr>
            <a:stCxn id="13" idx="2"/>
          </p:cNvCxnSpPr>
          <p:nvPr/>
        </p:nvCxnSpPr>
        <p:spPr>
          <a:xfrm flipH="1">
            <a:off x="7437120" y="2635271"/>
            <a:ext cx="2729661" cy="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/>
          <p:cNvSpPr txBox="1"/>
          <p:nvPr/>
        </p:nvSpPr>
        <p:spPr>
          <a:xfrm>
            <a:off x="7863626" y="2210168"/>
            <a:ext cx="2272675" cy="953594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2400" dirty="0" smtClean="0">
                <a:solidFill>
                  <a:schemeClr val="accent1"/>
                </a:solidFill>
                <a:latin typeface="Bebas Neue" charset="0"/>
                <a:ea typeface="Bebas Neue" charset="0"/>
                <a:cs typeface="Bebas Neue" charset="0"/>
              </a:rPr>
              <a:t>Header Text</a:t>
            </a:r>
          </a:p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1400" dirty="0" err="1" smtClean="0">
                <a:latin typeface="Source Sans Pro" charset="0"/>
              </a:rPr>
              <a:t>Lorem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ipsum</a:t>
            </a:r>
            <a:r>
              <a:rPr lang="en-US" sz="1400" dirty="0" smtClean="0">
                <a:latin typeface="Source Sans Pro" charset="0"/>
              </a:rPr>
              <a:t> dolor sit </a:t>
            </a:r>
            <a:r>
              <a:rPr lang="en-US" sz="1400" dirty="0" err="1" smtClean="0">
                <a:latin typeface="Source Sans Pro" charset="0"/>
              </a:rPr>
              <a:t>amet</a:t>
            </a:r>
            <a:r>
              <a:rPr lang="en-US" sz="1400" dirty="0" smtClean="0">
                <a:latin typeface="Source Sans Pro" charset="0"/>
              </a:rPr>
              <a:t>, </a:t>
            </a:r>
            <a:r>
              <a:rPr lang="en-US" sz="1400" dirty="0" err="1" smtClean="0">
                <a:latin typeface="Source Sans Pro" charset="0"/>
              </a:rPr>
              <a:t>consectetur</a:t>
            </a:r>
            <a:r>
              <a:rPr lang="en-US" sz="1400" dirty="0" smtClean="0">
                <a:latin typeface="Source Sans Pro" charset="0"/>
              </a:rPr>
              <a:t>. </a:t>
            </a:r>
            <a:endParaRPr lang="en-US" sz="1400" dirty="0">
              <a:latin typeface="Source Sans Pro" charset="0"/>
            </a:endParaRPr>
          </a:p>
        </p:txBody>
      </p:sp>
      <p:sp>
        <p:nvSpPr>
          <p:cNvPr id="18" name="Oval 17"/>
          <p:cNvSpPr/>
          <p:nvPr/>
        </p:nvSpPr>
        <p:spPr>
          <a:xfrm>
            <a:off x="10166781" y="3936866"/>
            <a:ext cx="884420" cy="884420"/>
          </a:xfrm>
          <a:prstGeom prst="ellipse">
            <a:avLst/>
          </a:prstGeom>
          <a:noFill/>
          <a:ln w="190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 smtClean="0">
                <a:solidFill>
                  <a:schemeClr val="accent3"/>
                </a:solidFill>
                <a:latin typeface="linea-basic-10" panose="02000509000000000000" pitchFamily="49" charset="0"/>
              </a:rPr>
              <a:t>M</a:t>
            </a:r>
            <a:endParaRPr lang="en-US" sz="4000" dirty="0">
              <a:solidFill>
                <a:schemeClr val="accent3"/>
              </a:solidFill>
              <a:latin typeface="linea-basic-10" panose="02000509000000000000" pitchFamily="49" charset="0"/>
            </a:endParaRPr>
          </a:p>
        </p:txBody>
      </p:sp>
      <p:cxnSp>
        <p:nvCxnSpPr>
          <p:cNvPr id="19" name="Straight Connector 18"/>
          <p:cNvCxnSpPr>
            <a:stCxn id="18" idx="2"/>
          </p:cNvCxnSpPr>
          <p:nvPr/>
        </p:nvCxnSpPr>
        <p:spPr>
          <a:xfrm flipH="1">
            <a:off x="7437120" y="4379076"/>
            <a:ext cx="2729661" cy="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Box 19"/>
          <p:cNvSpPr txBox="1"/>
          <p:nvPr/>
        </p:nvSpPr>
        <p:spPr>
          <a:xfrm>
            <a:off x="7863626" y="3953973"/>
            <a:ext cx="2272675" cy="953594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2400" dirty="0" smtClean="0">
                <a:solidFill>
                  <a:schemeClr val="accent3"/>
                </a:solidFill>
                <a:latin typeface="Bebas Neue" charset="0"/>
                <a:ea typeface="Bebas Neue" charset="0"/>
                <a:cs typeface="Bebas Neue" charset="0"/>
              </a:rPr>
              <a:t>Header Text</a:t>
            </a:r>
          </a:p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1400" dirty="0" err="1" smtClean="0">
                <a:latin typeface="Source Sans Pro" charset="0"/>
              </a:rPr>
              <a:t>Lorem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ipsum</a:t>
            </a:r>
            <a:r>
              <a:rPr lang="en-US" sz="1400" dirty="0" smtClean="0">
                <a:latin typeface="Source Sans Pro" charset="0"/>
              </a:rPr>
              <a:t> dolor sit </a:t>
            </a:r>
            <a:r>
              <a:rPr lang="en-US" sz="1400" dirty="0" err="1" smtClean="0">
                <a:latin typeface="Source Sans Pro" charset="0"/>
              </a:rPr>
              <a:t>amet</a:t>
            </a:r>
            <a:r>
              <a:rPr lang="en-US" sz="1400" dirty="0" smtClean="0">
                <a:latin typeface="Source Sans Pro" charset="0"/>
              </a:rPr>
              <a:t>, </a:t>
            </a:r>
            <a:r>
              <a:rPr lang="en-US" sz="1400" dirty="0" err="1" smtClean="0">
                <a:latin typeface="Source Sans Pro" charset="0"/>
              </a:rPr>
              <a:t>consectetur</a:t>
            </a:r>
            <a:r>
              <a:rPr lang="en-US" sz="1400" dirty="0" smtClean="0">
                <a:latin typeface="Source Sans Pro" charset="0"/>
              </a:rPr>
              <a:t>. </a:t>
            </a:r>
            <a:endParaRPr lang="en-US" sz="1400" dirty="0">
              <a:latin typeface="Source Sans Pro" charset="0"/>
            </a:endParaRPr>
          </a:p>
        </p:txBody>
      </p:sp>
      <p:sp>
        <p:nvSpPr>
          <p:cNvPr id="21" name="Oval 20"/>
          <p:cNvSpPr/>
          <p:nvPr/>
        </p:nvSpPr>
        <p:spPr>
          <a:xfrm>
            <a:off x="1171279" y="3067595"/>
            <a:ext cx="884420" cy="884420"/>
          </a:xfrm>
          <a:prstGeom prst="ellipse">
            <a:avLst/>
          </a:prstGeom>
          <a:noFill/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 smtClean="0">
                <a:solidFill>
                  <a:schemeClr val="accent2"/>
                </a:solidFill>
                <a:latin typeface="linea-basic-10" panose="02000509000000000000" pitchFamily="49" charset="0"/>
              </a:rPr>
              <a:t>d</a:t>
            </a:r>
            <a:endParaRPr lang="en-US" sz="4000" dirty="0">
              <a:solidFill>
                <a:schemeClr val="accent2"/>
              </a:solidFill>
              <a:latin typeface="linea-basic-10" panose="02000509000000000000" pitchFamily="49" charset="0"/>
            </a:endParaRPr>
          </a:p>
        </p:txBody>
      </p:sp>
      <p:cxnSp>
        <p:nvCxnSpPr>
          <p:cNvPr id="22" name="Straight Connector 21"/>
          <p:cNvCxnSpPr/>
          <p:nvPr/>
        </p:nvCxnSpPr>
        <p:spPr>
          <a:xfrm flipH="1">
            <a:off x="2055699" y="3509805"/>
            <a:ext cx="2729661" cy="0"/>
          </a:xfrm>
          <a:prstGeom prst="line">
            <a:avLst/>
          </a:prstGeom>
          <a:ln w="190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/>
          <p:cNvSpPr txBox="1"/>
          <p:nvPr/>
        </p:nvSpPr>
        <p:spPr>
          <a:xfrm>
            <a:off x="2086179" y="3084702"/>
            <a:ext cx="2272675" cy="953594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>
              <a:lnSpc>
                <a:spcPct val="90000"/>
              </a:lnSpc>
              <a:spcBef>
                <a:spcPts val="1067"/>
              </a:spcBef>
            </a:pPr>
            <a:r>
              <a:rPr lang="en-US" sz="2400" dirty="0" smtClean="0">
                <a:solidFill>
                  <a:schemeClr val="accent2"/>
                </a:solidFill>
                <a:latin typeface="Bebas Neue" charset="0"/>
                <a:ea typeface="Bebas Neue" charset="0"/>
                <a:cs typeface="Bebas Neue" charset="0"/>
              </a:rPr>
              <a:t>Header Text</a:t>
            </a:r>
          </a:p>
          <a:p>
            <a:pPr>
              <a:lnSpc>
                <a:spcPct val="90000"/>
              </a:lnSpc>
              <a:spcBef>
                <a:spcPts val="1067"/>
              </a:spcBef>
            </a:pPr>
            <a:r>
              <a:rPr lang="en-US" sz="1400" dirty="0" err="1" smtClean="0">
                <a:latin typeface="Source Sans Pro" charset="0"/>
              </a:rPr>
              <a:t>Lorem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ipsum</a:t>
            </a:r>
            <a:r>
              <a:rPr lang="en-US" sz="1400" dirty="0" smtClean="0">
                <a:latin typeface="Source Sans Pro" charset="0"/>
              </a:rPr>
              <a:t> dolor sit </a:t>
            </a:r>
            <a:r>
              <a:rPr lang="en-US" sz="1400" dirty="0" err="1" smtClean="0">
                <a:latin typeface="Source Sans Pro" charset="0"/>
              </a:rPr>
              <a:t>amet</a:t>
            </a:r>
            <a:r>
              <a:rPr lang="en-US" sz="1400" dirty="0" smtClean="0">
                <a:latin typeface="Source Sans Pro" charset="0"/>
              </a:rPr>
              <a:t>, </a:t>
            </a:r>
            <a:r>
              <a:rPr lang="en-US" sz="1400" dirty="0" err="1" smtClean="0">
                <a:latin typeface="Source Sans Pro" charset="0"/>
              </a:rPr>
              <a:t>consectetur</a:t>
            </a:r>
            <a:r>
              <a:rPr lang="en-US" sz="1400" dirty="0" smtClean="0">
                <a:latin typeface="Source Sans Pro" charset="0"/>
              </a:rPr>
              <a:t>. </a:t>
            </a:r>
            <a:endParaRPr lang="en-US" sz="1400" dirty="0">
              <a:latin typeface="Source Sans Pro" charset="0"/>
            </a:endParaRPr>
          </a:p>
        </p:txBody>
      </p:sp>
      <p:sp>
        <p:nvSpPr>
          <p:cNvPr id="24" name="Oval 23"/>
          <p:cNvSpPr/>
          <p:nvPr/>
        </p:nvSpPr>
        <p:spPr>
          <a:xfrm>
            <a:off x="1171279" y="4729903"/>
            <a:ext cx="884420" cy="884420"/>
          </a:xfrm>
          <a:prstGeom prst="ellipse">
            <a:avLst/>
          </a:prstGeom>
          <a:noFill/>
          <a:ln w="1905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 smtClean="0">
                <a:solidFill>
                  <a:schemeClr val="accent4"/>
                </a:solidFill>
                <a:latin typeface="linea-basic-10" panose="02000509000000000000" pitchFamily="49" charset="0"/>
              </a:rPr>
              <a:t>Q</a:t>
            </a:r>
            <a:endParaRPr lang="en-US" sz="4000" dirty="0">
              <a:solidFill>
                <a:schemeClr val="accent4"/>
              </a:solidFill>
              <a:latin typeface="linea-basic-10" panose="02000509000000000000" pitchFamily="49" charset="0"/>
            </a:endParaRPr>
          </a:p>
        </p:txBody>
      </p:sp>
      <p:cxnSp>
        <p:nvCxnSpPr>
          <p:cNvPr id="25" name="Straight Connector 24"/>
          <p:cNvCxnSpPr/>
          <p:nvPr/>
        </p:nvCxnSpPr>
        <p:spPr>
          <a:xfrm flipH="1">
            <a:off x="2055699" y="5172113"/>
            <a:ext cx="2729661" cy="0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/>
          <p:cNvSpPr txBox="1"/>
          <p:nvPr/>
        </p:nvSpPr>
        <p:spPr>
          <a:xfrm>
            <a:off x="2086179" y="4747010"/>
            <a:ext cx="2272675" cy="953594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>
              <a:lnSpc>
                <a:spcPct val="90000"/>
              </a:lnSpc>
              <a:spcBef>
                <a:spcPts val="1067"/>
              </a:spcBef>
            </a:pPr>
            <a:r>
              <a:rPr lang="en-US" sz="2400" dirty="0" smtClean="0">
                <a:solidFill>
                  <a:schemeClr val="accent4"/>
                </a:solidFill>
                <a:latin typeface="Bebas Neue" charset="0"/>
                <a:ea typeface="Bebas Neue" charset="0"/>
                <a:cs typeface="Bebas Neue" charset="0"/>
              </a:rPr>
              <a:t>Header Text</a:t>
            </a:r>
          </a:p>
          <a:p>
            <a:pPr>
              <a:lnSpc>
                <a:spcPct val="90000"/>
              </a:lnSpc>
              <a:spcBef>
                <a:spcPts val="1067"/>
              </a:spcBef>
            </a:pPr>
            <a:r>
              <a:rPr lang="en-US" sz="1400" dirty="0" err="1" smtClean="0">
                <a:latin typeface="Source Sans Pro" charset="0"/>
              </a:rPr>
              <a:t>Lorem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ipsum</a:t>
            </a:r>
            <a:r>
              <a:rPr lang="en-US" sz="1400" dirty="0" smtClean="0">
                <a:latin typeface="Source Sans Pro" charset="0"/>
              </a:rPr>
              <a:t> dolor sit </a:t>
            </a:r>
            <a:r>
              <a:rPr lang="en-US" sz="1400" dirty="0" err="1" smtClean="0">
                <a:latin typeface="Source Sans Pro" charset="0"/>
              </a:rPr>
              <a:t>amet</a:t>
            </a:r>
            <a:r>
              <a:rPr lang="en-US" sz="1400" dirty="0" smtClean="0">
                <a:latin typeface="Source Sans Pro" charset="0"/>
              </a:rPr>
              <a:t>, </a:t>
            </a:r>
            <a:r>
              <a:rPr lang="en-US" sz="1400" dirty="0" err="1" smtClean="0">
                <a:latin typeface="Source Sans Pro" charset="0"/>
              </a:rPr>
              <a:t>consectetur</a:t>
            </a:r>
            <a:r>
              <a:rPr lang="en-US" sz="1400" dirty="0" smtClean="0">
                <a:latin typeface="Source Sans Pro" charset="0"/>
              </a:rPr>
              <a:t>. </a:t>
            </a:r>
            <a:endParaRPr lang="en-US" sz="1400" dirty="0">
              <a:latin typeface="Source Sans Pro" charset="0"/>
            </a:endParaRPr>
          </a:p>
        </p:txBody>
      </p:sp>
      <p:grpSp>
        <p:nvGrpSpPr>
          <p:cNvPr id="29" name="Group 28"/>
          <p:cNvGrpSpPr/>
          <p:nvPr/>
        </p:nvGrpSpPr>
        <p:grpSpPr>
          <a:xfrm>
            <a:off x="4629837" y="3702395"/>
            <a:ext cx="2932326" cy="3087230"/>
            <a:chOff x="4884295" y="3887849"/>
            <a:chExt cx="2423410" cy="2551430"/>
          </a:xfrm>
        </p:grpSpPr>
        <p:sp>
          <p:nvSpPr>
            <p:cNvPr id="12" name="Flowchart: Decision 11"/>
            <p:cNvSpPr/>
            <p:nvPr/>
          </p:nvSpPr>
          <p:spPr>
            <a:xfrm>
              <a:off x="4884295" y="5066181"/>
              <a:ext cx="2423410" cy="1373098"/>
            </a:xfrm>
            <a:prstGeom prst="ellipse">
              <a:avLst/>
            </a:prstGeom>
            <a:solidFill>
              <a:schemeClr val="tx1">
                <a:alpha val="15000"/>
              </a:schemeClr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8" name="Rounded Rectangle 7"/>
            <p:cNvSpPr/>
            <p:nvPr/>
          </p:nvSpPr>
          <p:spPr>
            <a:xfrm>
              <a:off x="4953000" y="3887849"/>
              <a:ext cx="2286000" cy="22860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scene3d>
              <a:camera prst="isometricTopUp"/>
              <a:lightRig rig="threePt" dir="t"/>
            </a:scene3d>
            <a:sp3d extrusionH="127000" prstMaterial="matte">
              <a:extrusionClr>
                <a:schemeClr val="accent4"/>
              </a:extrusionClr>
              <a:contourClr>
                <a:schemeClr val="accent1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b"/>
            <a:lstStyle/>
            <a:p>
              <a:r>
                <a:rPr lang="en-US" sz="6000" b="1" dirty="0" smtClean="0">
                  <a:latin typeface="Bebas Neue" charset="0"/>
                  <a:ea typeface="Bebas Neue" charset="0"/>
                  <a:cs typeface="Bebas Neue" charset="0"/>
                </a:rPr>
                <a:t>04</a:t>
              </a:r>
              <a:endParaRPr lang="en-US" sz="60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4712970" y="2904257"/>
            <a:ext cx="2766060" cy="2766060"/>
            <a:chOff x="4953000" y="3061841"/>
            <a:chExt cx="2286000" cy="2286000"/>
          </a:xfrm>
        </p:grpSpPr>
        <p:sp>
          <p:nvSpPr>
            <p:cNvPr id="11" name="Flowchart: Decision 10"/>
            <p:cNvSpPr/>
            <p:nvPr/>
          </p:nvSpPr>
          <p:spPr>
            <a:xfrm>
              <a:off x="5139128" y="4242698"/>
              <a:ext cx="1913744" cy="1084322"/>
            </a:xfrm>
            <a:prstGeom prst="ellipse">
              <a:avLst/>
            </a:prstGeom>
            <a:solidFill>
              <a:schemeClr val="tx1">
                <a:alpha val="15000"/>
              </a:schemeClr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7" name="Rounded Rectangle 6"/>
            <p:cNvSpPr/>
            <p:nvPr/>
          </p:nvSpPr>
          <p:spPr>
            <a:xfrm>
              <a:off x="4953000" y="3061841"/>
              <a:ext cx="2286000" cy="22860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scene3d>
              <a:camera prst="isometricTopUp"/>
              <a:lightRig rig="threePt" dir="t"/>
            </a:scene3d>
            <a:sp3d extrusionH="127000" prstMaterial="matte">
              <a:extrusionClr>
                <a:schemeClr val="accent3"/>
              </a:extrusionClr>
              <a:contourClr>
                <a:schemeClr val="accent1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b"/>
            <a:lstStyle/>
            <a:p>
              <a:r>
                <a:rPr lang="en-US" sz="6000" b="1" dirty="0" smtClean="0">
                  <a:latin typeface="Bebas Neue" charset="0"/>
                  <a:ea typeface="Bebas Neue" charset="0"/>
                  <a:cs typeface="Bebas Neue" charset="0"/>
                </a:rPr>
                <a:t>03</a:t>
              </a:r>
              <a:endParaRPr lang="en-US" sz="60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4712970" y="2078249"/>
            <a:ext cx="2766060" cy="2766060"/>
            <a:chOff x="4953000" y="2235833"/>
            <a:chExt cx="2286000" cy="2286000"/>
          </a:xfrm>
        </p:grpSpPr>
        <p:sp>
          <p:nvSpPr>
            <p:cNvPr id="10" name="Flowchart: Decision 9"/>
            <p:cNvSpPr/>
            <p:nvPr/>
          </p:nvSpPr>
          <p:spPr>
            <a:xfrm>
              <a:off x="5139128" y="3424996"/>
              <a:ext cx="1913744" cy="1084322"/>
            </a:xfrm>
            <a:prstGeom prst="ellipse">
              <a:avLst/>
            </a:prstGeom>
            <a:solidFill>
              <a:schemeClr val="tx1">
                <a:alpha val="15000"/>
              </a:schemeClr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6" name="Rounded Rectangle 5"/>
            <p:cNvSpPr/>
            <p:nvPr/>
          </p:nvSpPr>
          <p:spPr>
            <a:xfrm>
              <a:off x="4953000" y="2235833"/>
              <a:ext cx="2286000" cy="2286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scene3d>
              <a:camera prst="isometricTopUp"/>
              <a:lightRig rig="threePt" dir="t"/>
            </a:scene3d>
            <a:sp3d extrusionH="127000" prstMaterial="matte">
              <a:extrusionClr>
                <a:schemeClr val="accent2"/>
              </a:extrusionClr>
              <a:contourClr>
                <a:schemeClr val="accent1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b"/>
            <a:lstStyle/>
            <a:p>
              <a:r>
                <a:rPr lang="en-US" sz="6000" b="1" dirty="0" smtClean="0">
                  <a:latin typeface="Bebas Neue" charset="0"/>
                  <a:ea typeface="Bebas Neue" charset="0"/>
                  <a:cs typeface="Bebas Neue" charset="0"/>
                </a:rPr>
                <a:t>02</a:t>
              </a:r>
              <a:endParaRPr lang="en-US" sz="60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4712970" y="1252241"/>
            <a:ext cx="2766060" cy="2766060"/>
            <a:chOff x="4953000" y="1409825"/>
            <a:chExt cx="2286000" cy="2286000"/>
          </a:xfrm>
        </p:grpSpPr>
        <p:sp>
          <p:nvSpPr>
            <p:cNvPr id="5" name="Flowchart: Decision 4"/>
            <p:cNvSpPr/>
            <p:nvPr/>
          </p:nvSpPr>
          <p:spPr>
            <a:xfrm>
              <a:off x="5139128" y="2590378"/>
              <a:ext cx="1913744" cy="1084322"/>
            </a:xfrm>
            <a:prstGeom prst="ellipse">
              <a:avLst/>
            </a:prstGeom>
            <a:solidFill>
              <a:schemeClr val="tx1">
                <a:alpha val="15000"/>
              </a:schemeClr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4" name="Rounded Rectangle 3"/>
            <p:cNvSpPr/>
            <p:nvPr/>
          </p:nvSpPr>
          <p:spPr>
            <a:xfrm>
              <a:off x="4953000" y="1409825"/>
              <a:ext cx="2286000" cy="2286000"/>
            </a:xfrm>
            <a:prstGeom prst="ellipse">
              <a:avLst/>
            </a:prstGeom>
            <a:ln>
              <a:noFill/>
            </a:ln>
            <a:scene3d>
              <a:camera prst="isometricTopUp"/>
              <a:lightRig rig="threePt" dir="t"/>
            </a:scene3d>
            <a:sp3d extrusionH="127000" contourW="12700" prstMaterial="matte">
              <a:extrusionClr>
                <a:schemeClr val="accent1"/>
              </a:extrusionClr>
              <a:contourClr>
                <a:schemeClr val="accent1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b"/>
            <a:lstStyle/>
            <a:p>
              <a:r>
                <a:rPr lang="en-US" sz="6000" b="1" dirty="0" smtClean="0">
                  <a:latin typeface="Bebas Neue" charset="0"/>
                  <a:ea typeface="Bebas Neue" charset="0"/>
                  <a:cs typeface="Bebas Neue" charset="0"/>
                </a:rPr>
                <a:t>01</a:t>
              </a:r>
              <a:endParaRPr lang="en-US" sz="60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sp>
        <p:nvSpPr>
          <p:cNvPr id="9" name="Title 8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Structure / Layers Infographic</a:t>
            </a:r>
          </a:p>
        </p:txBody>
      </p:sp>
    </p:spTree>
    <p:extLst>
      <p:ext uri="{BB962C8B-B14F-4D97-AF65-F5344CB8AC3E}">
        <p14:creationId xmlns:p14="http://schemas.microsoft.com/office/powerpoint/2010/main" val="8078691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10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" dur="25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" presetID="53" presetClass="entr" presetSubtype="16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" dur="75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10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25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53" presetClass="entr" presetSubtype="16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25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53" presetClass="entr" presetSubtype="16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7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10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" dur="25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0" presetClass="entr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10" presetClass="entr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51" dur="12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52" dur="12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nodeType="withEffect" p14:presetBounceEnd="60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55" dur="12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56" dur="12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nodeType="withEffect" p14:presetBounceEnd="6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59" dur="12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60" dur="12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nodeType="withEffect" p14:presetBounceEnd="60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63" dur="12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64" dur="12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" grpId="0" animBg="1"/>
          <p:bldP spid="17" grpId="0"/>
          <p:bldP spid="18" grpId="0" animBg="1"/>
          <p:bldP spid="20" grpId="0"/>
          <p:bldP spid="21" grpId="0" animBg="1"/>
          <p:bldP spid="23" grpId="0"/>
          <p:bldP spid="24" grpId="0" animBg="1"/>
          <p:bldP spid="2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10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" dur="25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" presetID="53" presetClass="entr" presetSubtype="16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" dur="75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10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25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53" presetClass="entr" presetSubtype="16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25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53" presetClass="entr" presetSubtype="16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7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10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" dur="25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0" presetClass="entr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10" presetClass="entr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2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2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2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2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2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2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12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12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" grpId="0" animBg="1"/>
          <p:bldP spid="17" grpId="0"/>
          <p:bldP spid="18" grpId="0" animBg="1"/>
          <p:bldP spid="20" grpId="0"/>
          <p:bldP spid="21" grpId="0" animBg="1"/>
          <p:bldP spid="23" grpId="0"/>
          <p:bldP spid="24" grpId="0" animBg="1"/>
          <p:bldP spid="26" grpId="0"/>
        </p:bldLst>
      </p:timing>
    </mc:Fallback>
  </mc:AlternateContent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ight Arrow 21"/>
          <p:cNvSpPr/>
          <p:nvPr/>
        </p:nvSpPr>
        <p:spPr>
          <a:xfrm>
            <a:off x="4527570" y="2016477"/>
            <a:ext cx="4661399" cy="791034"/>
          </a:xfrm>
          <a:prstGeom prst="rightArrow">
            <a:avLst>
              <a:gd name="adj1" fmla="val 100000"/>
              <a:gd name="adj2" fmla="val 65512"/>
            </a:avLst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>
              <a:lnSpc>
                <a:spcPct val="70000"/>
              </a:lnSpc>
              <a:spcBef>
                <a:spcPts val="600"/>
              </a:spcBef>
            </a:pPr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One Step</a:t>
            </a:r>
            <a:endParaRPr lang="en-US" sz="2800" dirty="0">
              <a:latin typeface="Bebas Neue" charset="0"/>
              <a:ea typeface="Bebas Neue" charset="0"/>
              <a:cs typeface="Bebas Neue" charset="0"/>
            </a:endParaRPr>
          </a:p>
          <a:p>
            <a:pPr algn="r">
              <a:lnSpc>
                <a:spcPct val="90000"/>
              </a:lnSpc>
              <a:spcBef>
                <a:spcPts val="600"/>
              </a:spcBef>
            </a:pPr>
            <a:r>
              <a:rPr lang="en-US" sz="1200" dirty="0" err="1">
                <a:latin typeface="Source Sans Pro" charset="0"/>
              </a:rPr>
              <a:t>Lorem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ipsum</a:t>
            </a:r>
            <a:r>
              <a:rPr lang="en-US" sz="1200" dirty="0">
                <a:latin typeface="Source Sans Pro" charset="0"/>
              </a:rPr>
              <a:t> dolor sit </a:t>
            </a:r>
            <a:r>
              <a:rPr lang="en-US" sz="1200" dirty="0" err="1">
                <a:latin typeface="Source Sans Pro" charset="0"/>
              </a:rPr>
              <a:t>amet</a:t>
            </a:r>
            <a:r>
              <a:rPr lang="en-US" sz="1200" dirty="0">
                <a:latin typeface="Source Sans Pro" charset="0"/>
              </a:rPr>
              <a:t>, </a:t>
            </a:r>
            <a:r>
              <a:rPr lang="en-US" sz="1200" dirty="0" err="1">
                <a:latin typeface="Source Sans Pro" charset="0"/>
              </a:rPr>
              <a:t>consectetur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adipiscing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elit</a:t>
            </a:r>
            <a:r>
              <a:rPr lang="en-US" sz="1200" dirty="0">
                <a:latin typeface="Source Sans Pro" charset="0"/>
              </a:rPr>
              <a:t>.</a:t>
            </a:r>
          </a:p>
        </p:txBody>
      </p:sp>
      <p:sp>
        <p:nvSpPr>
          <p:cNvPr id="23" name="Right Arrow 22"/>
          <p:cNvSpPr/>
          <p:nvPr/>
        </p:nvSpPr>
        <p:spPr>
          <a:xfrm>
            <a:off x="4557551" y="2839174"/>
            <a:ext cx="5156075" cy="791034"/>
          </a:xfrm>
          <a:prstGeom prst="rightArrow">
            <a:avLst>
              <a:gd name="adj1" fmla="val 100000"/>
              <a:gd name="adj2" fmla="val 65512"/>
            </a:avLst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>
              <a:lnSpc>
                <a:spcPct val="70000"/>
              </a:lnSpc>
              <a:spcBef>
                <a:spcPts val="600"/>
              </a:spcBef>
            </a:pPr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Two </a:t>
            </a:r>
            <a:r>
              <a:rPr lang="en-US" sz="2800" dirty="0">
                <a:latin typeface="Bebas Neue" charset="0"/>
                <a:ea typeface="Bebas Neue" charset="0"/>
                <a:cs typeface="Bebas Neue" charset="0"/>
              </a:rPr>
              <a:t>Step</a:t>
            </a:r>
          </a:p>
          <a:p>
            <a:pPr algn="r">
              <a:lnSpc>
                <a:spcPct val="90000"/>
              </a:lnSpc>
              <a:spcBef>
                <a:spcPts val="600"/>
              </a:spcBef>
            </a:pPr>
            <a:r>
              <a:rPr lang="en-US" sz="1200" dirty="0" err="1">
                <a:latin typeface="Source Sans Pro" charset="0"/>
              </a:rPr>
              <a:t>Lorem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ipsum</a:t>
            </a:r>
            <a:r>
              <a:rPr lang="en-US" sz="1200" dirty="0">
                <a:latin typeface="Source Sans Pro" charset="0"/>
              </a:rPr>
              <a:t> dolor sit </a:t>
            </a:r>
            <a:r>
              <a:rPr lang="en-US" sz="1200" dirty="0" err="1">
                <a:latin typeface="Source Sans Pro" charset="0"/>
              </a:rPr>
              <a:t>amet</a:t>
            </a:r>
            <a:r>
              <a:rPr lang="en-US" sz="1200" dirty="0">
                <a:latin typeface="Source Sans Pro" charset="0"/>
              </a:rPr>
              <a:t>, </a:t>
            </a:r>
            <a:r>
              <a:rPr lang="en-US" sz="1200" dirty="0" err="1">
                <a:latin typeface="Source Sans Pro" charset="0"/>
              </a:rPr>
              <a:t>consectetur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adipiscing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elit</a:t>
            </a:r>
            <a:r>
              <a:rPr lang="en-US" sz="1200" dirty="0">
                <a:latin typeface="Source Sans Pro" charset="0"/>
              </a:rPr>
              <a:t>.</a:t>
            </a:r>
          </a:p>
        </p:txBody>
      </p:sp>
      <p:sp>
        <p:nvSpPr>
          <p:cNvPr id="24" name="Right Arrow 23"/>
          <p:cNvSpPr/>
          <p:nvPr/>
        </p:nvSpPr>
        <p:spPr>
          <a:xfrm>
            <a:off x="4535066" y="3661871"/>
            <a:ext cx="5703216" cy="791034"/>
          </a:xfrm>
          <a:prstGeom prst="rightArrow">
            <a:avLst>
              <a:gd name="adj1" fmla="val 100000"/>
              <a:gd name="adj2" fmla="val 65512"/>
            </a:avLst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>
              <a:lnSpc>
                <a:spcPct val="70000"/>
              </a:lnSpc>
              <a:spcBef>
                <a:spcPts val="600"/>
              </a:spcBef>
            </a:pPr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Three </a:t>
            </a:r>
            <a:r>
              <a:rPr lang="en-US" sz="2800" dirty="0">
                <a:latin typeface="Bebas Neue" charset="0"/>
                <a:ea typeface="Bebas Neue" charset="0"/>
                <a:cs typeface="Bebas Neue" charset="0"/>
              </a:rPr>
              <a:t>Step</a:t>
            </a:r>
          </a:p>
          <a:p>
            <a:pPr algn="r">
              <a:lnSpc>
                <a:spcPct val="90000"/>
              </a:lnSpc>
              <a:spcBef>
                <a:spcPts val="600"/>
              </a:spcBef>
            </a:pPr>
            <a:r>
              <a:rPr lang="en-US" sz="1200" dirty="0" err="1">
                <a:latin typeface="Source Sans Pro" charset="0"/>
              </a:rPr>
              <a:t>Lorem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ipsum</a:t>
            </a:r>
            <a:r>
              <a:rPr lang="en-US" sz="1200" dirty="0">
                <a:latin typeface="Source Sans Pro" charset="0"/>
              </a:rPr>
              <a:t> dolor sit </a:t>
            </a:r>
            <a:r>
              <a:rPr lang="en-US" sz="1200" dirty="0" err="1">
                <a:latin typeface="Source Sans Pro" charset="0"/>
              </a:rPr>
              <a:t>amet</a:t>
            </a:r>
            <a:r>
              <a:rPr lang="en-US" sz="1200" dirty="0">
                <a:latin typeface="Source Sans Pro" charset="0"/>
              </a:rPr>
              <a:t>, </a:t>
            </a:r>
            <a:r>
              <a:rPr lang="en-US" sz="1200" dirty="0" err="1">
                <a:latin typeface="Source Sans Pro" charset="0"/>
              </a:rPr>
              <a:t>consectetur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adipiscing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elit</a:t>
            </a:r>
            <a:r>
              <a:rPr lang="en-US" sz="1200" dirty="0">
                <a:latin typeface="Source Sans Pro" charset="0"/>
              </a:rPr>
              <a:t>.</a:t>
            </a:r>
          </a:p>
        </p:txBody>
      </p:sp>
      <p:sp>
        <p:nvSpPr>
          <p:cNvPr id="25" name="Right Arrow 24"/>
          <p:cNvSpPr/>
          <p:nvPr/>
        </p:nvSpPr>
        <p:spPr>
          <a:xfrm>
            <a:off x="4535065" y="4484567"/>
            <a:ext cx="6242863" cy="791034"/>
          </a:xfrm>
          <a:prstGeom prst="rightArrow">
            <a:avLst>
              <a:gd name="adj1" fmla="val 100000"/>
              <a:gd name="adj2" fmla="val 65512"/>
            </a:avLst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>
              <a:lnSpc>
                <a:spcPct val="70000"/>
              </a:lnSpc>
              <a:spcBef>
                <a:spcPts val="600"/>
              </a:spcBef>
            </a:pPr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Four </a:t>
            </a:r>
            <a:r>
              <a:rPr lang="en-US" sz="2800" dirty="0">
                <a:latin typeface="Bebas Neue" charset="0"/>
                <a:ea typeface="Bebas Neue" charset="0"/>
                <a:cs typeface="Bebas Neue" charset="0"/>
              </a:rPr>
              <a:t>Step</a:t>
            </a:r>
          </a:p>
          <a:p>
            <a:pPr algn="r">
              <a:lnSpc>
                <a:spcPct val="90000"/>
              </a:lnSpc>
              <a:spcBef>
                <a:spcPts val="600"/>
              </a:spcBef>
            </a:pPr>
            <a:r>
              <a:rPr lang="en-US" sz="1200" dirty="0" err="1">
                <a:latin typeface="Source Sans Pro" charset="0"/>
              </a:rPr>
              <a:t>Lorem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ipsum</a:t>
            </a:r>
            <a:r>
              <a:rPr lang="en-US" sz="1200" dirty="0">
                <a:latin typeface="Source Sans Pro" charset="0"/>
              </a:rPr>
              <a:t> dolor sit </a:t>
            </a:r>
            <a:r>
              <a:rPr lang="en-US" sz="1200" dirty="0" err="1">
                <a:latin typeface="Source Sans Pro" charset="0"/>
              </a:rPr>
              <a:t>amet</a:t>
            </a:r>
            <a:r>
              <a:rPr lang="en-US" sz="1200" dirty="0">
                <a:latin typeface="Source Sans Pro" charset="0"/>
              </a:rPr>
              <a:t>, </a:t>
            </a:r>
            <a:r>
              <a:rPr lang="en-US" sz="1200" dirty="0" err="1">
                <a:latin typeface="Source Sans Pro" charset="0"/>
              </a:rPr>
              <a:t>consectetur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adipiscing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elit</a:t>
            </a:r>
            <a:r>
              <a:rPr lang="en-US" sz="1200" dirty="0">
                <a:latin typeface="Source Sans Pro" charset="0"/>
              </a:rPr>
              <a:t>.</a:t>
            </a:r>
          </a:p>
        </p:txBody>
      </p:sp>
      <p:sp>
        <p:nvSpPr>
          <p:cNvPr id="26" name="Rectangle 25"/>
          <p:cNvSpPr/>
          <p:nvPr/>
        </p:nvSpPr>
        <p:spPr>
          <a:xfrm>
            <a:off x="0" y="644577"/>
            <a:ext cx="4511426" cy="59136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grpSp>
        <p:nvGrpSpPr>
          <p:cNvPr id="34" name="Group 33"/>
          <p:cNvGrpSpPr/>
          <p:nvPr/>
        </p:nvGrpSpPr>
        <p:grpSpPr>
          <a:xfrm>
            <a:off x="2426585" y="3943940"/>
            <a:ext cx="4103763" cy="2035321"/>
            <a:chOff x="2306664" y="3801533"/>
            <a:chExt cx="4103763" cy="2035321"/>
          </a:xfrm>
        </p:grpSpPr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2738187" y="3801533"/>
              <a:ext cx="3265636" cy="1358119"/>
            </a:xfrm>
            <a:custGeom>
              <a:avLst/>
              <a:gdLst>
                <a:gd name="T0" fmla="*/ 0 w 3186"/>
                <a:gd name="T1" fmla="*/ 620 h 1325"/>
                <a:gd name="T2" fmla="*/ 1421 w 3186"/>
                <a:gd name="T3" fmla="*/ 0 h 1325"/>
                <a:gd name="T4" fmla="*/ 3186 w 3186"/>
                <a:gd name="T5" fmla="*/ 580 h 1325"/>
                <a:gd name="T6" fmla="*/ 1769 w 3186"/>
                <a:gd name="T7" fmla="*/ 1325 h 1325"/>
                <a:gd name="T8" fmla="*/ 0 w 3186"/>
                <a:gd name="T9" fmla="*/ 620 h 1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6" h="1325">
                  <a:moveTo>
                    <a:pt x="0" y="620"/>
                  </a:moveTo>
                  <a:lnTo>
                    <a:pt x="1421" y="0"/>
                  </a:lnTo>
                  <a:lnTo>
                    <a:pt x="3186" y="580"/>
                  </a:lnTo>
                  <a:lnTo>
                    <a:pt x="1769" y="1325"/>
                  </a:lnTo>
                  <a:lnTo>
                    <a:pt x="0" y="62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0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4534685" y="4388535"/>
              <a:ext cx="1875742" cy="1448319"/>
            </a:xfrm>
            <a:custGeom>
              <a:avLst/>
              <a:gdLst>
                <a:gd name="T0" fmla="*/ 1426 w 1830"/>
                <a:gd name="T1" fmla="*/ 0 h 1413"/>
                <a:gd name="T2" fmla="*/ 0 w 1830"/>
                <a:gd name="T3" fmla="*/ 615 h 1413"/>
                <a:gd name="T4" fmla="*/ 37 w 1830"/>
                <a:gd name="T5" fmla="*/ 1413 h 1413"/>
                <a:gd name="T6" fmla="*/ 1830 w 1830"/>
                <a:gd name="T7" fmla="*/ 641 h 1413"/>
                <a:gd name="T8" fmla="*/ 1426 w 1830"/>
                <a:gd name="T9" fmla="*/ 0 h 1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0" h="1413">
                  <a:moveTo>
                    <a:pt x="1426" y="0"/>
                  </a:moveTo>
                  <a:lnTo>
                    <a:pt x="0" y="615"/>
                  </a:lnTo>
                  <a:lnTo>
                    <a:pt x="37" y="1413"/>
                  </a:lnTo>
                  <a:lnTo>
                    <a:pt x="1830" y="641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0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2306664" y="4429535"/>
              <a:ext cx="2273440" cy="1407319"/>
            </a:xfrm>
            <a:custGeom>
              <a:avLst/>
              <a:gdLst>
                <a:gd name="T0" fmla="*/ 2181 w 2218"/>
                <a:gd name="T1" fmla="*/ 575 h 1373"/>
                <a:gd name="T2" fmla="*/ 2218 w 2218"/>
                <a:gd name="T3" fmla="*/ 1373 h 1373"/>
                <a:gd name="T4" fmla="*/ 0 w 2218"/>
                <a:gd name="T5" fmla="*/ 651 h 1373"/>
                <a:gd name="T6" fmla="*/ 419 w 2218"/>
                <a:gd name="T7" fmla="*/ 0 h 1373"/>
                <a:gd name="T8" fmla="*/ 2181 w 2218"/>
                <a:gd name="T9" fmla="*/ 575 h 1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18" h="1373">
                  <a:moveTo>
                    <a:pt x="2181" y="575"/>
                  </a:moveTo>
                  <a:lnTo>
                    <a:pt x="2218" y="1373"/>
                  </a:lnTo>
                  <a:lnTo>
                    <a:pt x="0" y="651"/>
                  </a:lnTo>
                  <a:lnTo>
                    <a:pt x="419" y="0"/>
                  </a:lnTo>
                  <a:lnTo>
                    <a:pt x="2181" y="575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4000" b="1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04</a:t>
              </a:r>
              <a:endParaRPr lang="en-US" sz="4000" b="1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2945233" y="3381217"/>
            <a:ext cx="3080817" cy="1605849"/>
            <a:chOff x="2825312" y="3238810"/>
            <a:chExt cx="3080817" cy="1605849"/>
          </a:xfrm>
        </p:grpSpPr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3249660" y="3238810"/>
              <a:ext cx="2251915" cy="797447"/>
            </a:xfrm>
            <a:custGeom>
              <a:avLst/>
              <a:gdLst>
                <a:gd name="T0" fmla="*/ 0 w 2197"/>
                <a:gd name="T1" fmla="*/ 383 h 778"/>
                <a:gd name="T2" fmla="*/ 1005 w 2197"/>
                <a:gd name="T3" fmla="*/ 0 h 778"/>
                <a:gd name="T4" fmla="*/ 2197 w 2197"/>
                <a:gd name="T5" fmla="*/ 355 h 778"/>
                <a:gd name="T6" fmla="*/ 1213 w 2197"/>
                <a:gd name="T7" fmla="*/ 778 h 778"/>
                <a:gd name="T8" fmla="*/ 0 w 2197"/>
                <a:gd name="T9" fmla="*/ 383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97" h="778">
                  <a:moveTo>
                    <a:pt x="0" y="383"/>
                  </a:moveTo>
                  <a:lnTo>
                    <a:pt x="1005" y="0"/>
                  </a:lnTo>
                  <a:lnTo>
                    <a:pt x="2197" y="355"/>
                  </a:lnTo>
                  <a:lnTo>
                    <a:pt x="1213" y="778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0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4485485" y="3595189"/>
              <a:ext cx="1420644" cy="1249470"/>
            </a:xfrm>
            <a:custGeom>
              <a:avLst/>
              <a:gdLst>
                <a:gd name="T0" fmla="*/ 984 w 1386"/>
                <a:gd name="T1" fmla="*/ 0 h 1219"/>
                <a:gd name="T2" fmla="*/ 0 w 1386"/>
                <a:gd name="T3" fmla="*/ 423 h 1219"/>
                <a:gd name="T4" fmla="*/ 38 w 1386"/>
                <a:gd name="T5" fmla="*/ 1219 h 1219"/>
                <a:gd name="T6" fmla="*/ 1386 w 1386"/>
                <a:gd name="T7" fmla="*/ 636 h 1219"/>
                <a:gd name="T8" fmla="*/ 984 w 1386"/>
                <a:gd name="T9" fmla="*/ 0 h 1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6" h="1219">
                  <a:moveTo>
                    <a:pt x="984" y="0"/>
                  </a:moveTo>
                  <a:lnTo>
                    <a:pt x="0" y="423"/>
                  </a:lnTo>
                  <a:lnTo>
                    <a:pt x="38" y="1219"/>
                  </a:lnTo>
                  <a:lnTo>
                    <a:pt x="1386" y="636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0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2825312" y="3623888"/>
              <a:ext cx="1706618" cy="1220770"/>
            </a:xfrm>
            <a:custGeom>
              <a:avLst/>
              <a:gdLst>
                <a:gd name="T0" fmla="*/ 1665 w 1665"/>
                <a:gd name="T1" fmla="*/ 1191 h 1191"/>
                <a:gd name="T2" fmla="*/ 1627 w 1665"/>
                <a:gd name="T3" fmla="*/ 395 h 1191"/>
                <a:gd name="T4" fmla="*/ 414 w 1665"/>
                <a:gd name="T5" fmla="*/ 0 h 1191"/>
                <a:gd name="T6" fmla="*/ 0 w 1665"/>
                <a:gd name="T7" fmla="*/ 646 h 1191"/>
                <a:gd name="T8" fmla="*/ 1665 w 1665"/>
                <a:gd name="T9" fmla="*/ 1191 h 1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65" h="1191">
                  <a:moveTo>
                    <a:pt x="1665" y="1191"/>
                  </a:moveTo>
                  <a:lnTo>
                    <a:pt x="1627" y="395"/>
                  </a:lnTo>
                  <a:lnTo>
                    <a:pt x="414" y="0"/>
                  </a:lnTo>
                  <a:lnTo>
                    <a:pt x="0" y="646"/>
                  </a:lnTo>
                  <a:lnTo>
                    <a:pt x="1665" y="119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3200" b="1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03</a:t>
              </a:r>
              <a:endParaRPr lang="en-US" sz="3200" b="1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3466956" y="2733100"/>
            <a:ext cx="2050696" cy="1256645"/>
            <a:chOff x="3347035" y="2590693"/>
            <a:chExt cx="2050696" cy="1256645"/>
          </a:xfrm>
        </p:grpSpPr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3775483" y="2590693"/>
              <a:ext cx="1216670" cy="523773"/>
            </a:xfrm>
            <a:custGeom>
              <a:avLst/>
              <a:gdLst>
                <a:gd name="T0" fmla="*/ 0 w 1187"/>
                <a:gd name="T1" fmla="*/ 206 h 511"/>
                <a:gd name="T2" fmla="*/ 513 w 1187"/>
                <a:gd name="T3" fmla="*/ 0 h 511"/>
                <a:gd name="T4" fmla="*/ 1187 w 1187"/>
                <a:gd name="T5" fmla="*/ 194 h 511"/>
                <a:gd name="T6" fmla="*/ 662 w 1187"/>
                <a:gd name="T7" fmla="*/ 511 h 511"/>
                <a:gd name="T8" fmla="*/ 0 w 1187"/>
                <a:gd name="T9" fmla="*/ 206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7" h="511">
                  <a:moveTo>
                    <a:pt x="0" y="206"/>
                  </a:moveTo>
                  <a:lnTo>
                    <a:pt x="513" y="0"/>
                  </a:lnTo>
                  <a:lnTo>
                    <a:pt x="1187" y="194"/>
                  </a:lnTo>
                  <a:lnTo>
                    <a:pt x="662" y="511"/>
                  </a:lnTo>
                  <a:lnTo>
                    <a:pt x="0" y="206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0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4439360" y="2789542"/>
              <a:ext cx="958371" cy="1057796"/>
            </a:xfrm>
            <a:custGeom>
              <a:avLst/>
              <a:gdLst>
                <a:gd name="T0" fmla="*/ 532 w 935"/>
                <a:gd name="T1" fmla="*/ 0 h 1032"/>
                <a:gd name="T2" fmla="*/ 0 w 935"/>
                <a:gd name="T3" fmla="*/ 230 h 1032"/>
                <a:gd name="T4" fmla="*/ 38 w 935"/>
                <a:gd name="T5" fmla="*/ 1032 h 1032"/>
                <a:gd name="T6" fmla="*/ 935 w 935"/>
                <a:gd name="T7" fmla="*/ 646 h 1032"/>
                <a:gd name="T8" fmla="*/ 532 w 935"/>
                <a:gd name="T9" fmla="*/ 0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5" h="1032">
                  <a:moveTo>
                    <a:pt x="532" y="0"/>
                  </a:moveTo>
                  <a:lnTo>
                    <a:pt x="0" y="230"/>
                  </a:lnTo>
                  <a:lnTo>
                    <a:pt x="38" y="1032"/>
                  </a:lnTo>
                  <a:lnTo>
                    <a:pt x="935" y="646"/>
                  </a:lnTo>
                  <a:lnTo>
                    <a:pt x="53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0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3347035" y="2801842"/>
              <a:ext cx="1138770" cy="1045496"/>
            </a:xfrm>
            <a:custGeom>
              <a:avLst/>
              <a:gdLst>
                <a:gd name="T0" fmla="*/ 1111 w 1111"/>
                <a:gd name="T1" fmla="*/ 1020 h 1020"/>
                <a:gd name="T2" fmla="*/ 1076 w 1111"/>
                <a:gd name="T3" fmla="*/ 215 h 1020"/>
                <a:gd name="T4" fmla="*/ 418 w 1111"/>
                <a:gd name="T5" fmla="*/ 0 h 1020"/>
                <a:gd name="T6" fmla="*/ 0 w 1111"/>
                <a:gd name="T7" fmla="*/ 655 h 1020"/>
                <a:gd name="T8" fmla="*/ 1111 w 1111"/>
                <a:gd name="T9" fmla="*/ 1020 h 1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1" h="1020">
                  <a:moveTo>
                    <a:pt x="1111" y="1020"/>
                  </a:moveTo>
                  <a:lnTo>
                    <a:pt x="1076" y="215"/>
                  </a:lnTo>
                  <a:lnTo>
                    <a:pt x="418" y="0"/>
                  </a:lnTo>
                  <a:lnTo>
                    <a:pt x="0" y="655"/>
                  </a:lnTo>
                  <a:lnTo>
                    <a:pt x="1111" y="102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2800" b="1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02</a:t>
              </a:r>
              <a:endParaRPr lang="en-US" sz="2800" b="1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3989703" y="1980753"/>
            <a:ext cx="1020576" cy="1002446"/>
            <a:chOff x="3869782" y="1838346"/>
            <a:chExt cx="1020576" cy="1002446"/>
          </a:xfrm>
        </p:grpSpPr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4384010" y="1838346"/>
              <a:ext cx="506348" cy="1002446"/>
            </a:xfrm>
            <a:custGeom>
              <a:avLst/>
              <a:gdLst>
                <a:gd name="T0" fmla="*/ 0 w 494"/>
                <a:gd name="T1" fmla="*/ 0 h 978"/>
                <a:gd name="T2" fmla="*/ 45 w 494"/>
                <a:gd name="T3" fmla="*/ 978 h 978"/>
                <a:gd name="T4" fmla="*/ 494 w 494"/>
                <a:gd name="T5" fmla="*/ 784 h 978"/>
                <a:gd name="T6" fmla="*/ 0 w 494"/>
                <a:gd name="T7" fmla="*/ 0 h 9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4" h="978">
                  <a:moveTo>
                    <a:pt x="0" y="0"/>
                  </a:moveTo>
                  <a:lnTo>
                    <a:pt x="45" y="978"/>
                  </a:lnTo>
                  <a:lnTo>
                    <a:pt x="494" y="7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0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3869782" y="1838346"/>
              <a:ext cx="567848" cy="999371"/>
            </a:xfrm>
            <a:custGeom>
              <a:avLst/>
              <a:gdLst>
                <a:gd name="T0" fmla="*/ 554 w 554"/>
                <a:gd name="T1" fmla="*/ 975 h 975"/>
                <a:gd name="T2" fmla="*/ 0 w 554"/>
                <a:gd name="T3" fmla="*/ 793 h 975"/>
                <a:gd name="T4" fmla="*/ 509 w 554"/>
                <a:gd name="T5" fmla="*/ 0 h 975"/>
                <a:gd name="T6" fmla="*/ 554 w 554"/>
                <a:gd name="T7" fmla="*/ 975 h 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4" h="975">
                  <a:moveTo>
                    <a:pt x="554" y="975"/>
                  </a:moveTo>
                  <a:lnTo>
                    <a:pt x="0" y="793"/>
                  </a:lnTo>
                  <a:lnTo>
                    <a:pt x="509" y="0"/>
                  </a:lnTo>
                  <a:lnTo>
                    <a:pt x="554" y="97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91440" rIns="0" bIns="182880" numCol="1" anchor="b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2000" b="1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01</a:t>
              </a:r>
              <a:endParaRPr lang="en-US" sz="2000" b="1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Structure / Layers Infographic</a:t>
            </a:r>
          </a:p>
        </p:txBody>
      </p:sp>
    </p:spTree>
    <p:extLst>
      <p:ext uri="{BB962C8B-B14F-4D97-AF65-F5344CB8AC3E}">
        <p14:creationId xmlns:p14="http://schemas.microsoft.com/office/powerpoint/2010/main" val="3378704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4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7" dur="12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8" dur="12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45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11" dur="12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12" dur="12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45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15" dur="12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16" dur="12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45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19" dur="12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20" dur="12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8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decel="10000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8" decel="10000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8" decel="10000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2" grpId="0" animBg="1"/>
          <p:bldP spid="23" grpId="0" animBg="1"/>
          <p:bldP spid="24" grpId="0" animBg="1"/>
          <p:bldP spid="25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2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2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2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2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2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2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8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decel="10000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8" decel="10000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8" decel="10000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2" grpId="0" animBg="1"/>
          <p:bldP spid="23" grpId="0" animBg="1"/>
          <p:bldP spid="24" grpId="0" animBg="1"/>
          <p:bldP spid="25" grpId="0" animBg="1"/>
        </p:bldLst>
      </p:timing>
    </mc:Fallback>
  </mc:AlternateContent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/>
          <p:cNvGrpSpPr/>
          <p:nvPr/>
        </p:nvGrpSpPr>
        <p:grpSpPr>
          <a:xfrm>
            <a:off x="4055620" y="3891809"/>
            <a:ext cx="4080760" cy="2188889"/>
            <a:chOff x="4055620" y="3711927"/>
            <a:chExt cx="4080760" cy="2188889"/>
          </a:xfrm>
        </p:grpSpPr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4533431" y="3711927"/>
              <a:ext cx="3114377" cy="1220354"/>
            </a:xfrm>
            <a:custGeom>
              <a:avLst/>
              <a:gdLst>
                <a:gd name="T0" fmla="*/ 0 w 1447"/>
                <a:gd name="T1" fmla="*/ 123 h 567"/>
                <a:gd name="T2" fmla="*/ 256 w 1447"/>
                <a:gd name="T3" fmla="*/ 0 h 567"/>
                <a:gd name="T4" fmla="*/ 721 w 1447"/>
                <a:gd name="T5" fmla="*/ 266 h 567"/>
                <a:gd name="T6" fmla="*/ 1226 w 1447"/>
                <a:gd name="T7" fmla="*/ 14 h 567"/>
                <a:gd name="T8" fmla="*/ 1447 w 1447"/>
                <a:gd name="T9" fmla="*/ 123 h 567"/>
                <a:gd name="T10" fmla="*/ 721 w 1447"/>
                <a:gd name="T11" fmla="*/ 567 h 567"/>
                <a:gd name="T12" fmla="*/ 0 w 1447"/>
                <a:gd name="T13" fmla="*/ 123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47" h="567">
                  <a:moveTo>
                    <a:pt x="0" y="123"/>
                  </a:moveTo>
                  <a:lnTo>
                    <a:pt x="256" y="0"/>
                  </a:lnTo>
                  <a:lnTo>
                    <a:pt x="721" y="266"/>
                  </a:lnTo>
                  <a:lnTo>
                    <a:pt x="1226" y="14"/>
                  </a:lnTo>
                  <a:lnTo>
                    <a:pt x="1447" y="123"/>
                  </a:lnTo>
                  <a:lnTo>
                    <a:pt x="721" y="567"/>
                  </a:lnTo>
                  <a:lnTo>
                    <a:pt x="0" y="123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4055620" y="3976660"/>
              <a:ext cx="2029619" cy="1924156"/>
            </a:xfrm>
            <a:custGeom>
              <a:avLst/>
              <a:gdLst>
                <a:gd name="T0" fmla="*/ 0 w 943"/>
                <a:gd name="T1" fmla="*/ 240 h 894"/>
                <a:gd name="T2" fmla="*/ 222 w 943"/>
                <a:gd name="T3" fmla="*/ 0 h 894"/>
                <a:gd name="T4" fmla="*/ 943 w 943"/>
                <a:gd name="T5" fmla="*/ 444 h 894"/>
                <a:gd name="T6" fmla="*/ 943 w 943"/>
                <a:gd name="T7" fmla="*/ 894 h 894"/>
                <a:gd name="T8" fmla="*/ 0 w 943"/>
                <a:gd name="T9" fmla="*/ 240 h 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3" h="894">
                  <a:moveTo>
                    <a:pt x="0" y="240"/>
                  </a:moveTo>
                  <a:lnTo>
                    <a:pt x="222" y="0"/>
                  </a:lnTo>
                  <a:lnTo>
                    <a:pt x="943" y="444"/>
                  </a:lnTo>
                  <a:lnTo>
                    <a:pt x="943" y="894"/>
                  </a:lnTo>
                  <a:lnTo>
                    <a:pt x="0" y="240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6085239" y="3969165"/>
              <a:ext cx="2051141" cy="1924156"/>
            </a:xfrm>
            <a:custGeom>
              <a:avLst/>
              <a:gdLst>
                <a:gd name="T0" fmla="*/ 0 w 953"/>
                <a:gd name="T1" fmla="*/ 444 h 894"/>
                <a:gd name="T2" fmla="*/ 726 w 953"/>
                <a:gd name="T3" fmla="*/ 0 h 894"/>
                <a:gd name="T4" fmla="*/ 953 w 953"/>
                <a:gd name="T5" fmla="*/ 238 h 894"/>
                <a:gd name="T6" fmla="*/ 0 w 953"/>
                <a:gd name="T7" fmla="*/ 894 h 894"/>
                <a:gd name="T8" fmla="*/ 0 w 953"/>
                <a:gd name="T9" fmla="*/ 444 h 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3" h="894">
                  <a:moveTo>
                    <a:pt x="0" y="444"/>
                  </a:moveTo>
                  <a:lnTo>
                    <a:pt x="726" y="0"/>
                  </a:lnTo>
                  <a:lnTo>
                    <a:pt x="953" y="238"/>
                  </a:lnTo>
                  <a:lnTo>
                    <a:pt x="0" y="894"/>
                  </a:lnTo>
                  <a:lnTo>
                    <a:pt x="0" y="44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4524821" y="3355887"/>
            <a:ext cx="3138054" cy="1595968"/>
            <a:chOff x="4524821" y="3176005"/>
            <a:chExt cx="3138054" cy="1595968"/>
          </a:xfrm>
        </p:grpSpPr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5028459" y="3176005"/>
              <a:ext cx="2128624" cy="684431"/>
            </a:xfrm>
            <a:custGeom>
              <a:avLst/>
              <a:gdLst>
                <a:gd name="T0" fmla="*/ 0 w 989"/>
                <a:gd name="T1" fmla="*/ 55 h 318"/>
                <a:gd name="T2" fmla="*/ 100 w 989"/>
                <a:gd name="T3" fmla="*/ 7 h 318"/>
                <a:gd name="T4" fmla="*/ 491 w 989"/>
                <a:gd name="T5" fmla="*/ 178 h 318"/>
                <a:gd name="T6" fmla="*/ 871 w 989"/>
                <a:gd name="T7" fmla="*/ 0 h 318"/>
                <a:gd name="T8" fmla="*/ 989 w 989"/>
                <a:gd name="T9" fmla="*/ 55 h 318"/>
                <a:gd name="T10" fmla="*/ 491 w 989"/>
                <a:gd name="T11" fmla="*/ 318 h 318"/>
                <a:gd name="T12" fmla="*/ 0 w 989"/>
                <a:gd name="T13" fmla="*/ 55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9" h="318">
                  <a:moveTo>
                    <a:pt x="0" y="55"/>
                  </a:moveTo>
                  <a:lnTo>
                    <a:pt x="100" y="7"/>
                  </a:lnTo>
                  <a:lnTo>
                    <a:pt x="491" y="178"/>
                  </a:lnTo>
                  <a:lnTo>
                    <a:pt x="871" y="0"/>
                  </a:lnTo>
                  <a:lnTo>
                    <a:pt x="989" y="55"/>
                  </a:lnTo>
                  <a:lnTo>
                    <a:pt x="491" y="318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4524821" y="3286886"/>
              <a:ext cx="1560417" cy="1485087"/>
            </a:xfrm>
            <a:custGeom>
              <a:avLst/>
              <a:gdLst>
                <a:gd name="T0" fmla="*/ 0 w 725"/>
                <a:gd name="T1" fmla="*/ 249 h 690"/>
                <a:gd name="T2" fmla="*/ 725 w 725"/>
                <a:gd name="T3" fmla="*/ 690 h 690"/>
                <a:gd name="T4" fmla="*/ 725 w 725"/>
                <a:gd name="T5" fmla="*/ 263 h 690"/>
                <a:gd name="T6" fmla="*/ 234 w 725"/>
                <a:gd name="T7" fmla="*/ 0 h 690"/>
                <a:gd name="T8" fmla="*/ 0 w 725"/>
                <a:gd name="T9" fmla="*/ 249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5" h="690">
                  <a:moveTo>
                    <a:pt x="0" y="249"/>
                  </a:moveTo>
                  <a:lnTo>
                    <a:pt x="725" y="690"/>
                  </a:lnTo>
                  <a:lnTo>
                    <a:pt x="725" y="263"/>
                  </a:lnTo>
                  <a:lnTo>
                    <a:pt x="234" y="0"/>
                  </a:lnTo>
                  <a:lnTo>
                    <a:pt x="0" y="249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6085239" y="3286886"/>
              <a:ext cx="1577636" cy="1485087"/>
            </a:xfrm>
            <a:custGeom>
              <a:avLst/>
              <a:gdLst>
                <a:gd name="T0" fmla="*/ 0 w 733"/>
                <a:gd name="T1" fmla="*/ 690 h 690"/>
                <a:gd name="T2" fmla="*/ 0 w 733"/>
                <a:gd name="T3" fmla="*/ 263 h 690"/>
                <a:gd name="T4" fmla="*/ 498 w 733"/>
                <a:gd name="T5" fmla="*/ 0 h 690"/>
                <a:gd name="T6" fmla="*/ 733 w 733"/>
                <a:gd name="T7" fmla="*/ 249 h 690"/>
                <a:gd name="T8" fmla="*/ 0 w 733"/>
                <a:gd name="T9" fmla="*/ 690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3" h="690">
                  <a:moveTo>
                    <a:pt x="0" y="690"/>
                  </a:moveTo>
                  <a:lnTo>
                    <a:pt x="0" y="263"/>
                  </a:lnTo>
                  <a:lnTo>
                    <a:pt x="498" y="0"/>
                  </a:lnTo>
                  <a:lnTo>
                    <a:pt x="733" y="249"/>
                  </a:lnTo>
                  <a:lnTo>
                    <a:pt x="0" y="69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5024155" y="2662846"/>
            <a:ext cx="2129739" cy="1202097"/>
            <a:chOff x="5024155" y="2482964"/>
            <a:chExt cx="2129739" cy="1202097"/>
          </a:xfrm>
        </p:grpSpPr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5024155" y="2568018"/>
              <a:ext cx="1067541" cy="1117043"/>
            </a:xfrm>
            <a:custGeom>
              <a:avLst/>
              <a:gdLst>
                <a:gd name="T0" fmla="*/ 0 w 496"/>
                <a:gd name="T1" fmla="*/ 263 h 519"/>
                <a:gd name="T2" fmla="*/ 493 w 496"/>
                <a:gd name="T3" fmla="*/ 519 h 519"/>
                <a:gd name="T4" fmla="*/ 496 w 496"/>
                <a:gd name="T5" fmla="*/ 113 h 519"/>
                <a:gd name="T6" fmla="*/ 242 w 496"/>
                <a:gd name="T7" fmla="*/ 0 h 519"/>
                <a:gd name="T8" fmla="*/ 0 w 496"/>
                <a:gd name="T9" fmla="*/ 263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6" h="519">
                  <a:moveTo>
                    <a:pt x="0" y="263"/>
                  </a:moveTo>
                  <a:lnTo>
                    <a:pt x="493" y="519"/>
                  </a:lnTo>
                  <a:lnTo>
                    <a:pt x="496" y="113"/>
                  </a:lnTo>
                  <a:lnTo>
                    <a:pt x="242" y="0"/>
                  </a:lnTo>
                  <a:lnTo>
                    <a:pt x="0" y="263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6077744" y="2568018"/>
              <a:ext cx="1076150" cy="1117043"/>
            </a:xfrm>
            <a:custGeom>
              <a:avLst/>
              <a:gdLst>
                <a:gd name="T0" fmla="*/ 3 w 500"/>
                <a:gd name="T1" fmla="*/ 113 h 519"/>
                <a:gd name="T2" fmla="*/ 256 w 500"/>
                <a:gd name="T3" fmla="*/ 0 h 519"/>
                <a:gd name="T4" fmla="*/ 500 w 500"/>
                <a:gd name="T5" fmla="*/ 260 h 519"/>
                <a:gd name="T6" fmla="*/ 0 w 500"/>
                <a:gd name="T7" fmla="*/ 519 h 519"/>
                <a:gd name="T8" fmla="*/ 3 w 500"/>
                <a:gd name="T9" fmla="*/ 113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0" h="519">
                  <a:moveTo>
                    <a:pt x="3" y="113"/>
                  </a:moveTo>
                  <a:lnTo>
                    <a:pt x="256" y="0"/>
                  </a:lnTo>
                  <a:lnTo>
                    <a:pt x="500" y="260"/>
                  </a:lnTo>
                  <a:lnTo>
                    <a:pt x="0" y="519"/>
                  </a:lnTo>
                  <a:lnTo>
                    <a:pt x="3" y="11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5545011" y="2482964"/>
              <a:ext cx="1091216" cy="335759"/>
            </a:xfrm>
            <a:custGeom>
              <a:avLst/>
              <a:gdLst>
                <a:gd name="T0" fmla="*/ 0 w 507"/>
                <a:gd name="T1" fmla="*/ 43 h 156"/>
                <a:gd name="T2" fmla="*/ 104 w 507"/>
                <a:gd name="T3" fmla="*/ 0 h 156"/>
                <a:gd name="T4" fmla="*/ 254 w 507"/>
                <a:gd name="T5" fmla="*/ 43 h 156"/>
                <a:gd name="T6" fmla="*/ 396 w 507"/>
                <a:gd name="T7" fmla="*/ 0 h 156"/>
                <a:gd name="T8" fmla="*/ 507 w 507"/>
                <a:gd name="T9" fmla="*/ 43 h 156"/>
                <a:gd name="T10" fmla="*/ 254 w 507"/>
                <a:gd name="T11" fmla="*/ 156 h 156"/>
                <a:gd name="T12" fmla="*/ 0 w 507"/>
                <a:gd name="T13" fmla="*/ 43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7" h="156">
                  <a:moveTo>
                    <a:pt x="0" y="43"/>
                  </a:moveTo>
                  <a:lnTo>
                    <a:pt x="104" y="0"/>
                  </a:lnTo>
                  <a:lnTo>
                    <a:pt x="254" y="43"/>
                  </a:lnTo>
                  <a:lnTo>
                    <a:pt x="396" y="0"/>
                  </a:lnTo>
                  <a:lnTo>
                    <a:pt x="507" y="43"/>
                  </a:lnTo>
                  <a:lnTo>
                    <a:pt x="254" y="15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5545011" y="1971958"/>
            <a:ext cx="1097673" cy="830788"/>
            <a:chOff x="5545011" y="1792076"/>
            <a:chExt cx="1097673" cy="830788"/>
          </a:xfrm>
        </p:grpSpPr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5545011" y="1792076"/>
              <a:ext cx="546684" cy="830788"/>
            </a:xfrm>
            <a:custGeom>
              <a:avLst/>
              <a:gdLst>
                <a:gd name="T0" fmla="*/ 0 w 254"/>
                <a:gd name="T1" fmla="*/ 275 h 386"/>
                <a:gd name="T2" fmla="*/ 254 w 254"/>
                <a:gd name="T3" fmla="*/ 0 h 386"/>
                <a:gd name="T4" fmla="*/ 254 w 254"/>
                <a:gd name="T5" fmla="*/ 386 h 386"/>
                <a:gd name="T6" fmla="*/ 0 w 254"/>
                <a:gd name="T7" fmla="*/ 275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386">
                  <a:moveTo>
                    <a:pt x="0" y="275"/>
                  </a:moveTo>
                  <a:lnTo>
                    <a:pt x="254" y="0"/>
                  </a:lnTo>
                  <a:lnTo>
                    <a:pt x="254" y="386"/>
                  </a:lnTo>
                  <a:lnTo>
                    <a:pt x="0" y="27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6091695" y="1792076"/>
              <a:ext cx="550989" cy="830788"/>
            </a:xfrm>
            <a:custGeom>
              <a:avLst/>
              <a:gdLst>
                <a:gd name="T0" fmla="*/ 0 w 256"/>
                <a:gd name="T1" fmla="*/ 0 h 386"/>
                <a:gd name="T2" fmla="*/ 256 w 256"/>
                <a:gd name="T3" fmla="*/ 275 h 386"/>
                <a:gd name="T4" fmla="*/ 0 w 256"/>
                <a:gd name="T5" fmla="*/ 386 h 386"/>
                <a:gd name="T6" fmla="*/ 0 w 256"/>
                <a:gd name="T7" fmla="*/ 0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6" h="386">
                  <a:moveTo>
                    <a:pt x="0" y="0"/>
                  </a:moveTo>
                  <a:lnTo>
                    <a:pt x="256" y="275"/>
                  </a:lnTo>
                  <a:lnTo>
                    <a:pt x="0" y="3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sp>
        <p:nvSpPr>
          <p:cNvPr id="23" name="Rectangle 22"/>
          <p:cNvSpPr/>
          <p:nvPr/>
        </p:nvSpPr>
        <p:spPr>
          <a:xfrm>
            <a:off x="7849356" y="1845899"/>
            <a:ext cx="2495360" cy="8710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Bef>
                <a:spcPts val="600"/>
              </a:spcBef>
            </a:pPr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Step 01</a:t>
            </a:r>
          </a:p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24" name="Oval 23"/>
          <p:cNvSpPr/>
          <p:nvPr/>
        </p:nvSpPr>
        <p:spPr>
          <a:xfrm>
            <a:off x="7006446" y="1915992"/>
            <a:ext cx="768085" cy="768085"/>
          </a:xfrm>
          <a:prstGeom prst="ellipse">
            <a:avLst/>
          </a:prstGeom>
          <a:noFill/>
          <a:ln w="25400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smtClean="0">
                <a:solidFill>
                  <a:schemeClr val="accent1"/>
                </a:solidFill>
                <a:latin typeface="linea-basic-10" charset="0"/>
                <a:ea typeface="linea-basic-10" charset="0"/>
                <a:cs typeface="linea-basic-10" charset="0"/>
              </a:rPr>
              <a:t>1</a:t>
            </a:r>
            <a:endParaRPr lang="en-US" sz="3200" dirty="0">
              <a:solidFill>
                <a:schemeClr val="accent1"/>
              </a:solidFill>
              <a:latin typeface="linea-basic-10" charset="0"/>
              <a:ea typeface="linea-basic-10" charset="0"/>
              <a:cs typeface="linea-basic-10" charset="0"/>
            </a:endParaRPr>
          </a:p>
        </p:txBody>
      </p:sp>
      <p:cxnSp>
        <p:nvCxnSpPr>
          <p:cNvPr id="25" name="Straight Connector 24"/>
          <p:cNvCxnSpPr/>
          <p:nvPr/>
        </p:nvCxnSpPr>
        <p:spPr>
          <a:xfrm flipH="1">
            <a:off x="6376094" y="2299923"/>
            <a:ext cx="630352" cy="1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Rectangle 25"/>
          <p:cNvSpPr/>
          <p:nvPr/>
        </p:nvSpPr>
        <p:spPr>
          <a:xfrm>
            <a:off x="1374951" y="2530902"/>
            <a:ext cx="2495360" cy="8710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spcBef>
                <a:spcPts val="600"/>
              </a:spcBef>
            </a:pPr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Step 02</a:t>
            </a:r>
          </a:p>
          <a:p>
            <a:pPr algn="r">
              <a:lnSpc>
                <a:spcPct val="90000"/>
              </a:lnSpc>
              <a:spcBef>
                <a:spcPts val="600"/>
              </a:spcBef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27" name="Oval 26"/>
          <p:cNvSpPr/>
          <p:nvPr/>
        </p:nvSpPr>
        <p:spPr>
          <a:xfrm>
            <a:off x="3945662" y="2600995"/>
            <a:ext cx="768085" cy="768085"/>
          </a:xfrm>
          <a:prstGeom prst="ellipse">
            <a:avLst/>
          </a:prstGeom>
          <a:noFill/>
          <a:ln w="25400">
            <a:solidFill>
              <a:schemeClr val="accent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smtClean="0">
                <a:solidFill>
                  <a:schemeClr val="accent2"/>
                </a:solidFill>
                <a:latin typeface="linea-basic-10" charset="0"/>
                <a:ea typeface="linea-basic-10" charset="0"/>
                <a:cs typeface="linea-basic-10" charset="0"/>
              </a:rPr>
              <a:t>2</a:t>
            </a:r>
            <a:endParaRPr lang="en-US" sz="3200" dirty="0">
              <a:solidFill>
                <a:schemeClr val="accent2"/>
              </a:solidFill>
              <a:latin typeface="linea-basic-10" charset="0"/>
              <a:ea typeface="linea-basic-10" charset="0"/>
              <a:cs typeface="linea-basic-10" charset="0"/>
            </a:endParaRPr>
          </a:p>
        </p:txBody>
      </p:sp>
      <p:cxnSp>
        <p:nvCxnSpPr>
          <p:cNvPr id="28" name="Straight Connector 27"/>
          <p:cNvCxnSpPr/>
          <p:nvPr/>
        </p:nvCxnSpPr>
        <p:spPr>
          <a:xfrm flipH="1">
            <a:off x="4713747" y="2984926"/>
            <a:ext cx="630352" cy="1"/>
          </a:xfrm>
          <a:prstGeom prst="line">
            <a:avLst/>
          </a:prstGeom>
          <a:ln w="254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Rectangle 28"/>
          <p:cNvSpPr/>
          <p:nvPr/>
        </p:nvSpPr>
        <p:spPr>
          <a:xfrm>
            <a:off x="8808726" y="3260200"/>
            <a:ext cx="2495360" cy="8710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Bef>
                <a:spcPts val="600"/>
              </a:spcBef>
            </a:pPr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Step 03</a:t>
            </a:r>
          </a:p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30" name="Oval 29"/>
          <p:cNvSpPr/>
          <p:nvPr/>
        </p:nvSpPr>
        <p:spPr>
          <a:xfrm>
            <a:off x="7965816" y="3330293"/>
            <a:ext cx="768085" cy="768085"/>
          </a:xfrm>
          <a:prstGeom prst="ellipse">
            <a:avLst/>
          </a:prstGeom>
          <a:noFill/>
          <a:ln w="25400">
            <a:solidFill>
              <a:schemeClr val="accent4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smtClean="0">
                <a:solidFill>
                  <a:schemeClr val="accent3"/>
                </a:solidFill>
                <a:latin typeface="linea-basic-10" charset="0"/>
                <a:ea typeface="linea-basic-10" charset="0"/>
                <a:cs typeface="linea-basic-10" charset="0"/>
              </a:rPr>
              <a:t>v</a:t>
            </a:r>
            <a:endParaRPr lang="en-US" sz="3200" dirty="0">
              <a:solidFill>
                <a:schemeClr val="accent3"/>
              </a:solidFill>
              <a:latin typeface="linea-basic-10" charset="0"/>
              <a:ea typeface="linea-basic-10" charset="0"/>
              <a:cs typeface="linea-basic-10" charset="0"/>
            </a:endParaRPr>
          </a:p>
        </p:txBody>
      </p:sp>
      <p:cxnSp>
        <p:nvCxnSpPr>
          <p:cNvPr id="31" name="Straight Connector 30"/>
          <p:cNvCxnSpPr/>
          <p:nvPr/>
        </p:nvCxnSpPr>
        <p:spPr>
          <a:xfrm flipH="1">
            <a:off x="7335464" y="3714224"/>
            <a:ext cx="630352" cy="1"/>
          </a:xfrm>
          <a:prstGeom prst="line">
            <a:avLst/>
          </a:prstGeom>
          <a:ln w="254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tangle 31"/>
          <p:cNvSpPr/>
          <p:nvPr/>
        </p:nvSpPr>
        <p:spPr>
          <a:xfrm>
            <a:off x="368643" y="3954967"/>
            <a:ext cx="2495360" cy="8710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spcBef>
                <a:spcPts val="600"/>
              </a:spcBef>
            </a:pPr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Step 04</a:t>
            </a:r>
          </a:p>
          <a:p>
            <a:pPr algn="r">
              <a:lnSpc>
                <a:spcPct val="90000"/>
              </a:lnSpc>
              <a:spcBef>
                <a:spcPts val="600"/>
              </a:spcBef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33" name="Oval 32"/>
          <p:cNvSpPr/>
          <p:nvPr/>
        </p:nvSpPr>
        <p:spPr>
          <a:xfrm>
            <a:off x="2939354" y="4025060"/>
            <a:ext cx="768085" cy="768085"/>
          </a:xfrm>
          <a:prstGeom prst="ellipse">
            <a:avLst/>
          </a:prstGeom>
          <a:noFill/>
          <a:ln w="25400">
            <a:solidFill>
              <a:schemeClr val="accent4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smtClean="0">
                <a:solidFill>
                  <a:schemeClr val="accent4"/>
                </a:solidFill>
                <a:latin typeface="linea-basic-10" charset="0"/>
                <a:ea typeface="linea-basic-10" charset="0"/>
                <a:cs typeface="linea-basic-10" charset="0"/>
              </a:rPr>
              <a:t>d</a:t>
            </a:r>
            <a:endParaRPr lang="en-US" sz="3200" dirty="0">
              <a:solidFill>
                <a:schemeClr val="accent4"/>
              </a:solidFill>
              <a:latin typeface="linea-basic-10" charset="0"/>
              <a:ea typeface="linea-basic-10" charset="0"/>
              <a:cs typeface="linea-basic-10" charset="0"/>
            </a:endParaRPr>
          </a:p>
        </p:txBody>
      </p:sp>
      <p:cxnSp>
        <p:nvCxnSpPr>
          <p:cNvPr id="34" name="Straight Connector 33"/>
          <p:cNvCxnSpPr/>
          <p:nvPr/>
        </p:nvCxnSpPr>
        <p:spPr>
          <a:xfrm flipH="1">
            <a:off x="3707439" y="4408991"/>
            <a:ext cx="630352" cy="1"/>
          </a:xfrm>
          <a:prstGeom prst="line">
            <a:avLst/>
          </a:prstGeom>
          <a:ln w="254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Structure / Layers Infographic</a:t>
            </a:r>
          </a:p>
        </p:txBody>
      </p:sp>
    </p:spTree>
    <p:extLst>
      <p:ext uri="{BB962C8B-B14F-4D97-AF65-F5344CB8AC3E}">
        <p14:creationId xmlns:p14="http://schemas.microsoft.com/office/powerpoint/2010/main" val="19164592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decel="78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" presetClass="entr" presetSubtype="8" decel="78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" presetClass="entr" presetSubtype="2" decel="78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" presetClass="entr" presetSubtype="8" decel="78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animBg="1"/>
      <p:bldP spid="26" grpId="0"/>
      <p:bldP spid="27" grpId="0" animBg="1"/>
      <p:bldP spid="29" grpId="0"/>
      <p:bldP spid="30" grpId="0" animBg="1"/>
      <p:bldP spid="32" grpId="0"/>
      <p:bldP spid="33" grpId="0" animBg="1"/>
    </p:bld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14"/>
          <p:cNvSpPr>
            <a:spLocks noEditPoints="1"/>
          </p:cNvSpPr>
          <p:nvPr/>
        </p:nvSpPr>
        <p:spPr bwMode="auto">
          <a:xfrm>
            <a:off x="4161843" y="4101055"/>
            <a:ext cx="1206447" cy="1305270"/>
          </a:xfrm>
          <a:custGeom>
            <a:avLst/>
            <a:gdLst>
              <a:gd name="T0" fmla="*/ 14 w 293"/>
              <a:gd name="T1" fmla="*/ 64 h 317"/>
              <a:gd name="T2" fmla="*/ 143 w 293"/>
              <a:gd name="T3" fmla="*/ 0 h 317"/>
              <a:gd name="T4" fmla="*/ 278 w 293"/>
              <a:gd name="T5" fmla="*/ 62 h 317"/>
              <a:gd name="T6" fmla="*/ 147 w 293"/>
              <a:gd name="T7" fmla="*/ 124 h 317"/>
              <a:gd name="T8" fmla="*/ 14 w 293"/>
              <a:gd name="T9" fmla="*/ 64 h 317"/>
              <a:gd name="T10" fmla="*/ 136 w 293"/>
              <a:gd name="T11" fmla="*/ 145 h 317"/>
              <a:gd name="T12" fmla="*/ 0 w 293"/>
              <a:gd name="T13" fmla="*/ 83 h 317"/>
              <a:gd name="T14" fmla="*/ 0 w 293"/>
              <a:gd name="T15" fmla="*/ 255 h 317"/>
              <a:gd name="T16" fmla="*/ 136 w 293"/>
              <a:gd name="T17" fmla="*/ 317 h 317"/>
              <a:gd name="T18" fmla="*/ 136 w 293"/>
              <a:gd name="T19" fmla="*/ 145 h 317"/>
              <a:gd name="T20" fmla="*/ 162 w 293"/>
              <a:gd name="T21" fmla="*/ 145 h 317"/>
              <a:gd name="T22" fmla="*/ 162 w 293"/>
              <a:gd name="T23" fmla="*/ 314 h 317"/>
              <a:gd name="T24" fmla="*/ 293 w 293"/>
              <a:gd name="T25" fmla="*/ 250 h 317"/>
              <a:gd name="T26" fmla="*/ 293 w 293"/>
              <a:gd name="T27" fmla="*/ 81 h 317"/>
              <a:gd name="T28" fmla="*/ 162 w 293"/>
              <a:gd name="T29" fmla="*/ 145 h 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93" h="317">
                <a:moveTo>
                  <a:pt x="14" y="64"/>
                </a:moveTo>
                <a:lnTo>
                  <a:pt x="143" y="0"/>
                </a:lnTo>
                <a:lnTo>
                  <a:pt x="278" y="62"/>
                </a:lnTo>
                <a:lnTo>
                  <a:pt x="147" y="124"/>
                </a:lnTo>
                <a:lnTo>
                  <a:pt x="14" y="64"/>
                </a:lnTo>
                <a:close/>
                <a:moveTo>
                  <a:pt x="136" y="145"/>
                </a:moveTo>
                <a:lnTo>
                  <a:pt x="0" y="83"/>
                </a:lnTo>
                <a:lnTo>
                  <a:pt x="0" y="255"/>
                </a:lnTo>
                <a:lnTo>
                  <a:pt x="136" y="317"/>
                </a:lnTo>
                <a:lnTo>
                  <a:pt x="136" y="145"/>
                </a:lnTo>
                <a:close/>
                <a:moveTo>
                  <a:pt x="162" y="145"/>
                </a:moveTo>
                <a:lnTo>
                  <a:pt x="162" y="314"/>
                </a:lnTo>
                <a:lnTo>
                  <a:pt x="293" y="250"/>
                </a:lnTo>
                <a:lnTo>
                  <a:pt x="293" y="81"/>
                </a:lnTo>
                <a:lnTo>
                  <a:pt x="162" y="145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11" name="Freeform 15"/>
          <p:cNvSpPr>
            <a:spLocks noEditPoints="1"/>
          </p:cNvSpPr>
          <p:nvPr/>
        </p:nvSpPr>
        <p:spPr bwMode="auto">
          <a:xfrm>
            <a:off x="5504170" y="4092820"/>
            <a:ext cx="1202329" cy="1292917"/>
          </a:xfrm>
          <a:custGeom>
            <a:avLst/>
            <a:gdLst>
              <a:gd name="T0" fmla="*/ 14 w 292"/>
              <a:gd name="T1" fmla="*/ 62 h 314"/>
              <a:gd name="T2" fmla="*/ 143 w 292"/>
              <a:gd name="T3" fmla="*/ 0 h 314"/>
              <a:gd name="T4" fmla="*/ 278 w 292"/>
              <a:gd name="T5" fmla="*/ 59 h 314"/>
              <a:gd name="T6" fmla="*/ 147 w 292"/>
              <a:gd name="T7" fmla="*/ 123 h 314"/>
              <a:gd name="T8" fmla="*/ 14 w 292"/>
              <a:gd name="T9" fmla="*/ 62 h 314"/>
              <a:gd name="T10" fmla="*/ 135 w 292"/>
              <a:gd name="T11" fmla="*/ 145 h 314"/>
              <a:gd name="T12" fmla="*/ 0 w 292"/>
              <a:gd name="T13" fmla="*/ 83 h 314"/>
              <a:gd name="T14" fmla="*/ 0 w 292"/>
              <a:gd name="T15" fmla="*/ 252 h 314"/>
              <a:gd name="T16" fmla="*/ 135 w 292"/>
              <a:gd name="T17" fmla="*/ 314 h 314"/>
              <a:gd name="T18" fmla="*/ 135 w 292"/>
              <a:gd name="T19" fmla="*/ 145 h 314"/>
              <a:gd name="T20" fmla="*/ 162 w 292"/>
              <a:gd name="T21" fmla="*/ 145 h 314"/>
              <a:gd name="T22" fmla="*/ 162 w 292"/>
              <a:gd name="T23" fmla="*/ 314 h 314"/>
              <a:gd name="T24" fmla="*/ 292 w 292"/>
              <a:gd name="T25" fmla="*/ 250 h 314"/>
              <a:gd name="T26" fmla="*/ 292 w 292"/>
              <a:gd name="T27" fmla="*/ 81 h 314"/>
              <a:gd name="T28" fmla="*/ 162 w 292"/>
              <a:gd name="T29" fmla="*/ 145 h 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92" h="314">
                <a:moveTo>
                  <a:pt x="14" y="62"/>
                </a:moveTo>
                <a:lnTo>
                  <a:pt x="143" y="0"/>
                </a:lnTo>
                <a:lnTo>
                  <a:pt x="278" y="59"/>
                </a:lnTo>
                <a:lnTo>
                  <a:pt x="147" y="123"/>
                </a:lnTo>
                <a:lnTo>
                  <a:pt x="14" y="62"/>
                </a:lnTo>
                <a:close/>
                <a:moveTo>
                  <a:pt x="135" y="145"/>
                </a:moveTo>
                <a:lnTo>
                  <a:pt x="0" y="83"/>
                </a:lnTo>
                <a:lnTo>
                  <a:pt x="0" y="252"/>
                </a:lnTo>
                <a:lnTo>
                  <a:pt x="135" y="314"/>
                </a:lnTo>
                <a:lnTo>
                  <a:pt x="135" y="145"/>
                </a:lnTo>
                <a:close/>
                <a:moveTo>
                  <a:pt x="162" y="145"/>
                </a:moveTo>
                <a:lnTo>
                  <a:pt x="162" y="314"/>
                </a:lnTo>
                <a:lnTo>
                  <a:pt x="292" y="250"/>
                </a:lnTo>
                <a:lnTo>
                  <a:pt x="292" y="81"/>
                </a:lnTo>
                <a:lnTo>
                  <a:pt x="162" y="145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12" name="Freeform 16"/>
          <p:cNvSpPr>
            <a:spLocks noEditPoints="1"/>
          </p:cNvSpPr>
          <p:nvPr/>
        </p:nvSpPr>
        <p:spPr bwMode="auto">
          <a:xfrm>
            <a:off x="6846497" y="4072232"/>
            <a:ext cx="1202329" cy="1301152"/>
          </a:xfrm>
          <a:custGeom>
            <a:avLst/>
            <a:gdLst>
              <a:gd name="T0" fmla="*/ 14 w 292"/>
              <a:gd name="T1" fmla="*/ 64 h 316"/>
              <a:gd name="T2" fmla="*/ 142 w 292"/>
              <a:gd name="T3" fmla="*/ 0 h 316"/>
              <a:gd name="T4" fmla="*/ 278 w 292"/>
              <a:gd name="T5" fmla="*/ 62 h 316"/>
              <a:gd name="T6" fmla="*/ 150 w 292"/>
              <a:gd name="T7" fmla="*/ 126 h 316"/>
              <a:gd name="T8" fmla="*/ 14 w 292"/>
              <a:gd name="T9" fmla="*/ 64 h 316"/>
              <a:gd name="T10" fmla="*/ 135 w 292"/>
              <a:gd name="T11" fmla="*/ 147 h 316"/>
              <a:gd name="T12" fmla="*/ 0 w 292"/>
              <a:gd name="T13" fmla="*/ 86 h 316"/>
              <a:gd name="T14" fmla="*/ 0 w 292"/>
              <a:gd name="T15" fmla="*/ 255 h 316"/>
              <a:gd name="T16" fmla="*/ 138 w 292"/>
              <a:gd name="T17" fmla="*/ 316 h 316"/>
              <a:gd name="T18" fmla="*/ 135 w 292"/>
              <a:gd name="T19" fmla="*/ 147 h 316"/>
              <a:gd name="T20" fmla="*/ 161 w 292"/>
              <a:gd name="T21" fmla="*/ 147 h 316"/>
              <a:gd name="T22" fmla="*/ 161 w 292"/>
              <a:gd name="T23" fmla="*/ 316 h 316"/>
              <a:gd name="T24" fmla="*/ 292 w 292"/>
              <a:gd name="T25" fmla="*/ 252 h 316"/>
              <a:gd name="T26" fmla="*/ 292 w 292"/>
              <a:gd name="T27" fmla="*/ 83 h 316"/>
              <a:gd name="T28" fmla="*/ 161 w 292"/>
              <a:gd name="T29" fmla="*/ 147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92" h="316">
                <a:moveTo>
                  <a:pt x="14" y="64"/>
                </a:moveTo>
                <a:lnTo>
                  <a:pt x="142" y="0"/>
                </a:lnTo>
                <a:lnTo>
                  <a:pt x="278" y="62"/>
                </a:lnTo>
                <a:lnTo>
                  <a:pt x="150" y="126"/>
                </a:lnTo>
                <a:lnTo>
                  <a:pt x="14" y="64"/>
                </a:lnTo>
                <a:close/>
                <a:moveTo>
                  <a:pt x="135" y="147"/>
                </a:moveTo>
                <a:lnTo>
                  <a:pt x="0" y="86"/>
                </a:lnTo>
                <a:lnTo>
                  <a:pt x="0" y="255"/>
                </a:lnTo>
                <a:lnTo>
                  <a:pt x="138" y="316"/>
                </a:lnTo>
                <a:lnTo>
                  <a:pt x="135" y="147"/>
                </a:lnTo>
                <a:close/>
                <a:moveTo>
                  <a:pt x="161" y="147"/>
                </a:moveTo>
                <a:lnTo>
                  <a:pt x="161" y="316"/>
                </a:lnTo>
                <a:lnTo>
                  <a:pt x="292" y="252"/>
                </a:lnTo>
                <a:lnTo>
                  <a:pt x="292" y="83"/>
                </a:lnTo>
                <a:lnTo>
                  <a:pt x="161" y="147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13" name="Freeform 17"/>
          <p:cNvSpPr>
            <a:spLocks noEditPoints="1"/>
          </p:cNvSpPr>
          <p:nvPr/>
        </p:nvSpPr>
        <p:spPr bwMode="auto">
          <a:xfrm>
            <a:off x="5492777" y="1856980"/>
            <a:ext cx="1206447" cy="1305270"/>
          </a:xfrm>
          <a:custGeom>
            <a:avLst/>
            <a:gdLst>
              <a:gd name="T0" fmla="*/ 14 w 293"/>
              <a:gd name="T1" fmla="*/ 64 h 317"/>
              <a:gd name="T2" fmla="*/ 143 w 293"/>
              <a:gd name="T3" fmla="*/ 0 h 317"/>
              <a:gd name="T4" fmla="*/ 278 w 293"/>
              <a:gd name="T5" fmla="*/ 60 h 317"/>
              <a:gd name="T6" fmla="*/ 150 w 293"/>
              <a:gd name="T7" fmla="*/ 124 h 317"/>
              <a:gd name="T8" fmla="*/ 14 w 293"/>
              <a:gd name="T9" fmla="*/ 64 h 317"/>
              <a:gd name="T10" fmla="*/ 138 w 293"/>
              <a:gd name="T11" fmla="*/ 145 h 317"/>
              <a:gd name="T12" fmla="*/ 0 w 293"/>
              <a:gd name="T13" fmla="*/ 83 h 317"/>
              <a:gd name="T14" fmla="*/ 0 w 293"/>
              <a:gd name="T15" fmla="*/ 255 h 317"/>
              <a:gd name="T16" fmla="*/ 138 w 293"/>
              <a:gd name="T17" fmla="*/ 317 h 317"/>
              <a:gd name="T18" fmla="*/ 138 w 293"/>
              <a:gd name="T19" fmla="*/ 145 h 317"/>
              <a:gd name="T20" fmla="*/ 162 w 293"/>
              <a:gd name="T21" fmla="*/ 145 h 317"/>
              <a:gd name="T22" fmla="*/ 162 w 293"/>
              <a:gd name="T23" fmla="*/ 314 h 317"/>
              <a:gd name="T24" fmla="*/ 293 w 293"/>
              <a:gd name="T25" fmla="*/ 250 h 317"/>
              <a:gd name="T26" fmla="*/ 293 w 293"/>
              <a:gd name="T27" fmla="*/ 81 h 317"/>
              <a:gd name="T28" fmla="*/ 162 w 293"/>
              <a:gd name="T29" fmla="*/ 145 h 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93" h="317">
                <a:moveTo>
                  <a:pt x="14" y="64"/>
                </a:moveTo>
                <a:lnTo>
                  <a:pt x="143" y="0"/>
                </a:lnTo>
                <a:lnTo>
                  <a:pt x="278" y="60"/>
                </a:lnTo>
                <a:lnTo>
                  <a:pt x="150" y="124"/>
                </a:lnTo>
                <a:lnTo>
                  <a:pt x="14" y="64"/>
                </a:lnTo>
                <a:close/>
                <a:moveTo>
                  <a:pt x="138" y="145"/>
                </a:moveTo>
                <a:lnTo>
                  <a:pt x="0" y="83"/>
                </a:lnTo>
                <a:lnTo>
                  <a:pt x="0" y="255"/>
                </a:lnTo>
                <a:lnTo>
                  <a:pt x="138" y="317"/>
                </a:lnTo>
                <a:lnTo>
                  <a:pt x="138" y="145"/>
                </a:lnTo>
                <a:close/>
                <a:moveTo>
                  <a:pt x="162" y="145"/>
                </a:moveTo>
                <a:lnTo>
                  <a:pt x="162" y="314"/>
                </a:lnTo>
                <a:lnTo>
                  <a:pt x="293" y="250"/>
                </a:lnTo>
                <a:lnTo>
                  <a:pt x="293" y="81"/>
                </a:lnTo>
                <a:lnTo>
                  <a:pt x="162" y="14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14" name="Freeform 18"/>
          <p:cNvSpPr>
            <a:spLocks noEditPoints="1"/>
          </p:cNvSpPr>
          <p:nvPr/>
        </p:nvSpPr>
        <p:spPr bwMode="auto">
          <a:xfrm>
            <a:off x="4816536" y="2985194"/>
            <a:ext cx="1214682" cy="1292917"/>
          </a:xfrm>
          <a:custGeom>
            <a:avLst/>
            <a:gdLst>
              <a:gd name="T0" fmla="*/ 15 w 295"/>
              <a:gd name="T1" fmla="*/ 62 h 314"/>
              <a:gd name="T2" fmla="*/ 145 w 295"/>
              <a:gd name="T3" fmla="*/ 0 h 314"/>
              <a:gd name="T4" fmla="*/ 279 w 295"/>
              <a:gd name="T5" fmla="*/ 59 h 314"/>
              <a:gd name="T6" fmla="*/ 150 w 295"/>
              <a:gd name="T7" fmla="*/ 123 h 314"/>
              <a:gd name="T8" fmla="*/ 15 w 295"/>
              <a:gd name="T9" fmla="*/ 62 h 314"/>
              <a:gd name="T10" fmla="*/ 138 w 295"/>
              <a:gd name="T11" fmla="*/ 145 h 314"/>
              <a:gd name="T12" fmla="*/ 0 w 295"/>
              <a:gd name="T13" fmla="*/ 83 h 314"/>
              <a:gd name="T14" fmla="*/ 0 w 295"/>
              <a:gd name="T15" fmla="*/ 252 h 314"/>
              <a:gd name="T16" fmla="*/ 138 w 295"/>
              <a:gd name="T17" fmla="*/ 314 h 314"/>
              <a:gd name="T18" fmla="*/ 138 w 295"/>
              <a:gd name="T19" fmla="*/ 145 h 314"/>
              <a:gd name="T20" fmla="*/ 162 w 295"/>
              <a:gd name="T21" fmla="*/ 145 h 314"/>
              <a:gd name="T22" fmla="*/ 162 w 295"/>
              <a:gd name="T23" fmla="*/ 314 h 314"/>
              <a:gd name="T24" fmla="*/ 295 w 295"/>
              <a:gd name="T25" fmla="*/ 250 h 314"/>
              <a:gd name="T26" fmla="*/ 295 w 295"/>
              <a:gd name="T27" fmla="*/ 81 h 314"/>
              <a:gd name="T28" fmla="*/ 162 w 295"/>
              <a:gd name="T29" fmla="*/ 145 h 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95" h="314">
                <a:moveTo>
                  <a:pt x="15" y="62"/>
                </a:moveTo>
                <a:lnTo>
                  <a:pt x="145" y="0"/>
                </a:lnTo>
                <a:lnTo>
                  <a:pt x="279" y="59"/>
                </a:lnTo>
                <a:lnTo>
                  <a:pt x="150" y="123"/>
                </a:lnTo>
                <a:lnTo>
                  <a:pt x="15" y="62"/>
                </a:lnTo>
                <a:close/>
                <a:moveTo>
                  <a:pt x="138" y="145"/>
                </a:moveTo>
                <a:lnTo>
                  <a:pt x="0" y="83"/>
                </a:lnTo>
                <a:lnTo>
                  <a:pt x="0" y="252"/>
                </a:lnTo>
                <a:lnTo>
                  <a:pt x="138" y="314"/>
                </a:lnTo>
                <a:lnTo>
                  <a:pt x="138" y="145"/>
                </a:lnTo>
                <a:close/>
                <a:moveTo>
                  <a:pt x="162" y="145"/>
                </a:moveTo>
                <a:lnTo>
                  <a:pt x="162" y="314"/>
                </a:lnTo>
                <a:lnTo>
                  <a:pt x="295" y="250"/>
                </a:lnTo>
                <a:lnTo>
                  <a:pt x="295" y="81"/>
                </a:lnTo>
                <a:lnTo>
                  <a:pt x="162" y="14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15" name="Freeform 19"/>
          <p:cNvSpPr>
            <a:spLocks noEditPoints="1"/>
          </p:cNvSpPr>
          <p:nvPr/>
        </p:nvSpPr>
        <p:spPr bwMode="auto">
          <a:xfrm>
            <a:off x="6158863" y="2964606"/>
            <a:ext cx="1214682" cy="1301152"/>
          </a:xfrm>
          <a:custGeom>
            <a:avLst/>
            <a:gdLst>
              <a:gd name="T0" fmla="*/ 14 w 295"/>
              <a:gd name="T1" fmla="*/ 64 h 316"/>
              <a:gd name="T2" fmla="*/ 145 w 295"/>
              <a:gd name="T3" fmla="*/ 0 h 316"/>
              <a:gd name="T4" fmla="*/ 279 w 295"/>
              <a:gd name="T5" fmla="*/ 62 h 316"/>
              <a:gd name="T6" fmla="*/ 150 w 295"/>
              <a:gd name="T7" fmla="*/ 126 h 316"/>
              <a:gd name="T8" fmla="*/ 14 w 295"/>
              <a:gd name="T9" fmla="*/ 64 h 316"/>
              <a:gd name="T10" fmla="*/ 138 w 295"/>
              <a:gd name="T11" fmla="*/ 148 h 316"/>
              <a:gd name="T12" fmla="*/ 0 w 295"/>
              <a:gd name="T13" fmla="*/ 86 h 316"/>
              <a:gd name="T14" fmla="*/ 0 w 295"/>
              <a:gd name="T15" fmla="*/ 255 h 316"/>
              <a:gd name="T16" fmla="*/ 138 w 295"/>
              <a:gd name="T17" fmla="*/ 316 h 316"/>
              <a:gd name="T18" fmla="*/ 138 w 295"/>
              <a:gd name="T19" fmla="*/ 148 h 316"/>
              <a:gd name="T20" fmla="*/ 162 w 295"/>
              <a:gd name="T21" fmla="*/ 148 h 316"/>
              <a:gd name="T22" fmla="*/ 162 w 295"/>
              <a:gd name="T23" fmla="*/ 316 h 316"/>
              <a:gd name="T24" fmla="*/ 295 w 295"/>
              <a:gd name="T25" fmla="*/ 252 h 316"/>
              <a:gd name="T26" fmla="*/ 295 w 295"/>
              <a:gd name="T27" fmla="*/ 83 h 316"/>
              <a:gd name="T28" fmla="*/ 162 w 295"/>
              <a:gd name="T29" fmla="*/ 148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95" h="316">
                <a:moveTo>
                  <a:pt x="14" y="64"/>
                </a:moveTo>
                <a:lnTo>
                  <a:pt x="145" y="0"/>
                </a:lnTo>
                <a:lnTo>
                  <a:pt x="279" y="62"/>
                </a:lnTo>
                <a:lnTo>
                  <a:pt x="150" y="126"/>
                </a:lnTo>
                <a:lnTo>
                  <a:pt x="14" y="64"/>
                </a:lnTo>
                <a:close/>
                <a:moveTo>
                  <a:pt x="138" y="148"/>
                </a:moveTo>
                <a:lnTo>
                  <a:pt x="0" y="86"/>
                </a:lnTo>
                <a:lnTo>
                  <a:pt x="0" y="255"/>
                </a:lnTo>
                <a:lnTo>
                  <a:pt x="138" y="316"/>
                </a:lnTo>
                <a:lnTo>
                  <a:pt x="138" y="148"/>
                </a:lnTo>
                <a:close/>
                <a:moveTo>
                  <a:pt x="162" y="148"/>
                </a:moveTo>
                <a:lnTo>
                  <a:pt x="162" y="316"/>
                </a:lnTo>
                <a:lnTo>
                  <a:pt x="295" y="252"/>
                </a:lnTo>
                <a:lnTo>
                  <a:pt x="295" y="83"/>
                </a:lnTo>
                <a:lnTo>
                  <a:pt x="162" y="14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22" name="Right Arrow 21"/>
          <p:cNvSpPr/>
          <p:nvPr/>
        </p:nvSpPr>
        <p:spPr>
          <a:xfrm>
            <a:off x="6846497" y="2169639"/>
            <a:ext cx="861324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1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7794268" y="1987001"/>
            <a:ext cx="2319921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Step 03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24" name="Right Arrow 23"/>
          <p:cNvSpPr/>
          <p:nvPr/>
        </p:nvSpPr>
        <p:spPr>
          <a:xfrm flipH="1">
            <a:off x="3827567" y="3389933"/>
            <a:ext cx="861324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2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US" dirty="0">
              <a:latin typeface="Source Sans Pro" charset="0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1438900" y="3207295"/>
            <a:ext cx="2319921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Step 02</a:t>
            </a:r>
          </a:p>
          <a:p>
            <a:pPr algn="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26" name="Right Arrow 25"/>
          <p:cNvSpPr/>
          <p:nvPr/>
        </p:nvSpPr>
        <p:spPr>
          <a:xfrm>
            <a:off x="8188824" y="4523094"/>
            <a:ext cx="861324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3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9136595" y="4340456"/>
            <a:ext cx="2319921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Step 01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Structure / Layers Infographic</a:t>
            </a:r>
          </a:p>
        </p:txBody>
      </p:sp>
    </p:spTree>
    <p:extLst>
      <p:ext uri="{BB962C8B-B14F-4D97-AF65-F5344CB8AC3E}">
        <p14:creationId xmlns:p14="http://schemas.microsoft.com/office/powerpoint/2010/main" val="6780738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2" fill="hold" grpId="0" nodeType="withEffect" p14:presetBounceEnd="58000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10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11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2" presetClass="entr" presetSubtype="2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4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8" fill="hold" grpId="0" nodeType="withEffect" p14:presetBounceEnd="58000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17" dur="1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18" dur="1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2" presetClass="entr" presetSubtype="8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2" fill="hold" grpId="0" nodeType="withEffect" p14:presetBounceEnd="58000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24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25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4" fill="hold" grpId="0" nodeType="withEffect" p14:presetBounceEnd="5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28" dur="12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29" dur="12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4" fill="hold" grpId="0" nodeType="withEffect" p14:presetBounceEnd="52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32" dur="12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33" dur="12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4" fill="hold" grpId="0" nodeType="withEffect" p14:presetBounceEnd="52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36" dur="12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37" dur="12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4" fill="hold" grpId="0" nodeType="withEffect" p14:presetBounceEnd="52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40" dur="12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41" dur="12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2" presetClass="entr" presetSubtype="4" fill="hold" grpId="0" nodeType="withEffect" p14:presetBounceEnd="52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44" dur="12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45" dur="12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4" fill="hold" grpId="0" nodeType="withEffect" p14:presetBounceEnd="52000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48" dur="12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49" dur="12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  <p:bldP spid="22" grpId="0" animBg="1"/>
          <p:bldP spid="23" grpId="0"/>
          <p:bldP spid="24" grpId="0" animBg="1"/>
          <p:bldP spid="25" grpId="0"/>
          <p:bldP spid="26" grpId="0" animBg="1"/>
          <p:bldP spid="2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2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2" presetClass="entr" presetSubtype="2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4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8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1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2" presetClass="entr" presetSubtype="8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2" fill="hold" grpId="0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" dur="12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12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2" dur="12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" dur="12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12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12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0" dur="12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12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4" dur="12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5" dur="12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4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8" dur="12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12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  <p:bldP spid="22" grpId="0" animBg="1"/>
          <p:bldP spid="23" grpId="0"/>
          <p:bldP spid="24" grpId="0" animBg="1"/>
          <p:bldP spid="25" grpId="0"/>
          <p:bldP spid="26" grpId="0" animBg="1"/>
          <p:bldP spid="27" grpId="0"/>
        </p:bldLst>
      </p:timing>
    </mc:Fallback>
  </mc:AlternateContent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5653824" y="4051156"/>
            <a:ext cx="3603625" cy="346075"/>
          </a:xfrm>
          <a:custGeom>
            <a:avLst/>
            <a:gdLst>
              <a:gd name="T0" fmla="*/ 959 w 959"/>
              <a:gd name="T1" fmla="*/ 92 h 92"/>
              <a:gd name="T2" fmla="*/ 148 w 959"/>
              <a:gd name="T3" fmla="*/ 92 h 92"/>
              <a:gd name="T4" fmla="*/ 0 w 959"/>
              <a:gd name="T5" fmla="*/ 0 h 92"/>
              <a:gd name="T6" fmla="*/ 812 w 959"/>
              <a:gd name="T7" fmla="*/ 0 h 92"/>
              <a:gd name="T8" fmla="*/ 959 w 959"/>
              <a:gd name="T9" fmla="*/ 92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59" h="92">
                <a:moveTo>
                  <a:pt x="959" y="92"/>
                </a:moveTo>
                <a:cubicBezTo>
                  <a:pt x="148" y="92"/>
                  <a:pt x="148" y="92"/>
                  <a:pt x="148" y="92"/>
                </a:cubicBezTo>
                <a:cubicBezTo>
                  <a:pt x="0" y="0"/>
                  <a:pt x="0" y="0"/>
                  <a:pt x="0" y="0"/>
                </a:cubicBezTo>
                <a:cubicBezTo>
                  <a:pt x="812" y="0"/>
                  <a:pt x="812" y="0"/>
                  <a:pt x="812" y="0"/>
                </a:cubicBezTo>
                <a:cubicBezTo>
                  <a:pt x="812" y="0"/>
                  <a:pt x="958" y="91"/>
                  <a:pt x="959" y="92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8" name="Freeform 6"/>
          <p:cNvSpPr>
            <a:spLocks/>
          </p:cNvSpPr>
          <p:nvPr/>
        </p:nvSpPr>
        <p:spPr bwMode="auto">
          <a:xfrm>
            <a:off x="6615849" y="2463656"/>
            <a:ext cx="1698625" cy="331788"/>
          </a:xfrm>
          <a:custGeom>
            <a:avLst/>
            <a:gdLst>
              <a:gd name="T0" fmla="*/ 452 w 452"/>
              <a:gd name="T1" fmla="*/ 88 h 88"/>
              <a:gd name="T2" fmla="*/ 146 w 452"/>
              <a:gd name="T3" fmla="*/ 88 h 88"/>
              <a:gd name="T4" fmla="*/ 0 w 452"/>
              <a:gd name="T5" fmla="*/ 0 h 88"/>
              <a:gd name="T6" fmla="*/ 307 w 452"/>
              <a:gd name="T7" fmla="*/ 0 h 88"/>
              <a:gd name="T8" fmla="*/ 452 w 452"/>
              <a:gd name="T9" fmla="*/ 88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2" h="88">
                <a:moveTo>
                  <a:pt x="452" y="88"/>
                </a:moveTo>
                <a:cubicBezTo>
                  <a:pt x="146" y="88"/>
                  <a:pt x="146" y="88"/>
                  <a:pt x="146" y="88"/>
                </a:cubicBezTo>
                <a:cubicBezTo>
                  <a:pt x="146" y="88"/>
                  <a:pt x="1" y="0"/>
                  <a:pt x="0" y="0"/>
                </a:cubicBezTo>
                <a:cubicBezTo>
                  <a:pt x="307" y="0"/>
                  <a:pt x="307" y="0"/>
                  <a:pt x="307" y="0"/>
                </a:cubicBezTo>
                <a:cubicBezTo>
                  <a:pt x="307" y="0"/>
                  <a:pt x="452" y="88"/>
                  <a:pt x="452" y="88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9" name="Freeform 7"/>
          <p:cNvSpPr>
            <a:spLocks/>
          </p:cNvSpPr>
          <p:nvPr/>
        </p:nvSpPr>
        <p:spPr bwMode="auto">
          <a:xfrm>
            <a:off x="4710849" y="4392468"/>
            <a:ext cx="5299075" cy="1301750"/>
          </a:xfrm>
          <a:custGeom>
            <a:avLst/>
            <a:gdLst>
              <a:gd name="T0" fmla="*/ 2864 w 3338"/>
              <a:gd name="T1" fmla="*/ 0 h 820"/>
              <a:gd name="T2" fmla="*/ 3338 w 3338"/>
              <a:gd name="T3" fmla="*/ 820 h 820"/>
              <a:gd name="T4" fmla="*/ 1654 w 3338"/>
              <a:gd name="T5" fmla="*/ 820 h 820"/>
              <a:gd name="T6" fmla="*/ 0 w 3338"/>
              <a:gd name="T7" fmla="*/ 820 h 820"/>
              <a:gd name="T8" fmla="*/ 468 w 3338"/>
              <a:gd name="T9" fmla="*/ 0 h 820"/>
              <a:gd name="T10" fmla="*/ 2864 w 3338"/>
              <a:gd name="T11" fmla="*/ 0 h 8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338" h="820">
                <a:moveTo>
                  <a:pt x="2864" y="0"/>
                </a:moveTo>
                <a:lnTo>
                  <a:pt x="3338" y="820"/>
                </a:lnTo>
                <a:lnTo>
                  <a:pt x="1654" y="820"/>
                </a:lnTo>
                <a:lnTo>
                  <a:pt x="0" y="820"/>
                </a:lnTo>
                <a:lnTo>
                  <a:pt x="468" y="0"/>
                </a:lnTo>
                <a:lnTo>
                  <a:pt x="2864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457200" tIns="0" rIns="457200" bIns="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2000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Title Here</a:t>
            </a:r>
          </a:p>
          <a:p>
            <a:pPr algn="ctr">
              <a:lnSpc>
                <a:spcPct val="90000"/>
              </a:lnSpc>
            </a:pP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Lorem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ipsum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dolor sit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amet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,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consectetur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adipiscing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elit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.</a:t>
            </a:r>
          </a:p>
          <a:p>
            <a:endParaRPr lang="en-US" sz="1200" dirty="0">
              <a:latin typeface="Source Sans Pro" charset="0"/>
            </a:endParaRPr>
          </a:p>
        </p:txBody>
      </p:sp>
      <p:sp>
        <p:nvSpPr>
          <p:cNvPr id="10" name="Freeform 8"/>
          <p:cNvSpPr>
            <a:spLocks/>
          </p:cNvSpPr>
          <p:nvPr/>
        </p:nvSpPr>
        <p:spPr bwMode="auto">
          <a:xfrm>
            <a:off x="5661762" y="2757343"/>
            <a:ext cx="3392488" cy="1308100"/>
          </a:xfrm>
          <a:custGeom>
            <a:avLst/>
            <a:gdLst>
              <a:gd name="T0" fmla="*/ 471 w 2137"/>
              <a:gd name="T1" fmla="*/ 0 h 824"/>
              <a:gd name="T2" fmla="*/ 1666 w 2137"/>
              <a:gd name="T3" fmla="*/ 0 h 824"/>
              <a:gd name="T4" fmla="*/ 2137 w 2137"/>
              <a:gd name="T5" fmla="*/ 824 h 824"/>
              <a:gd name="T6" fmla="*/ 0 w 2137"/>
              <a:gd name="T7" fmla="*/ 824 h 824"/>
              <a:gd name="T8" fmla="*/ 471 w 2137"/>
              <a:gd name="T9" fmla="*/ 0 h 8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37" h="824">
                <a:moveTo>
                  <a:pt x="471" y="0"/>
                </a:moveTo>
                <a:lnTo>
                  <a:pt x="1666" y="0"/>
                </a:lnTo>
                <a:lnTo>
                  <a:pt x="2137" y="824"/>
                </a:lnTo>
                <a:lnTo>
                  <a:pt x="0" y="824"/>
                </a:lnTo>
                <a:lnTo>
                  <a:pt x="471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457200" tIns="0" rIns="457200" bIns="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2000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Title Here</a:t>
            </a:r>
          </a:p>
          <a:p>
            <a:pPr algn="ctr">
              <a:lnSpc>
                <a:spcPct val="90000"/>
              </a:lnSpc>
            </a:pP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Lorem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ipsum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dolor sit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amet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,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consectetur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adipiscing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elit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.</a:t>
            </a:r>
          </a:p>
          <a:p>
            <a:endParaRPr lang="en-US" sz="1200" dirty="0">
              <a:latin typeface="Source Sans Pro" charset="0"/>
            </a:endParaRPr>
          </a:p>
        </p:txBody>
      </p:sp>
      <p:sp>
        <p:nvSpPr>
          <p:cNvPr id="11" name="Freeform 9"/>
          <p:cNvSpPr>
            <a:spLocks/>
          </p:cNvSpPr>
          <p:nvPr/>
        </p:nvSpPr>
        <p:spPr bwMode="auto">
          <a:xfrm>
            <a:off x="6615849" y="1182543"/>
            <a:ext cx="1481138" cy="1296988"/>
          </a:xfrm>
          <a:custGeom>
            <a:avLst/>
            <a:gdLst>
              <a:gd name="T0" fmla="*/ 0 w 933"/>
              <a:gd name="T1" fmla="*/ 817 h 817"/>
              <a:gd name="T2" fmla="*/ 466 w 933"/>
              <a:gd name="T3" fmla="*/ 0 h 817"/>
              <a:gd name="T4" fmla="*/ 933 w 933"/>
              <a:gd name="T5" fmla="*/ 817 h 817"/>
              <a:gd name="T6" fmla="*/ 0 w 933"/>
              <a:gd name="T7" fmla="*/ 817 h 8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33" h="817">
                <a:moveTo>
                  <a:pt x="0" y="817"/>
                </a:moveTo>
                <a:lnTo>
                  <a:pt x="466" y="0"/>
                </a:lnTo>
                <a:lnTo>
                  <a:pt x="933" y="817"/>
                </a:lnTo>
                <a:lnTo>
                  <a:pt x="0" y="81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65760" tIns="548640" rIns="365760" bIns="45720" numCol="1" anchor="ctr" anchorCtr="0" compatLnSpc="1">
            <a:prstTxWarp prst="textNoShape">
              <a:avLst/>
            </a:prstTxWarp>
          </a:bodyPr>
          <a:lstStyle/>
          <a:p>
            <a:pPr algn="ctr">
              <a:lnSpc>
                <a:spcPct val="70000"/>
              </a:lnSpc>
            </a:pPr>
            <a:r>
              <a:rPr lang="en-US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Title Here</a:t>
            </a:r>
            <a:endParaRPr lang="en-US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Structure Layers graphic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872531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2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2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0" grpId="0" animBg="1"/>
      <p:bldP spid="11" grpId="0" animBg="1"/>
    </p:bld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" name="Group 26"/>
          <p:cNvGrpSpPr/>
          <p:nvPr/>
        </p:nvGrpSpPr>
        <p:grpSpPr>
          <a:xfrm>
            <a:off x="5510213" y="2004563"/>
            <a:ext cx="979488" cy="944563"/>
            <a:chOff x="5510213" y="1771650"/>
            <a:chExt cx="979488" cy="944563"/>
          </a:xfrm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5510213" y="1771650"/>
              <a:ext cx="979488" cy="944563"/>
            </a:xfrm>
            <a:custGeom>
              <a:avLst/>
              <a:gdLst>
                <a:gd name="T0" fmla="*/ 315 w 617"/>
                <a:gd name="T1" fmla="*/ 0 h 595"/>
                <a:gd name="T2" fmla="*/ 617 w 617"/>
                <a:gd name="T3" fmla="*/ 461 h 595"/>
                <a:gd name="T4" fmla="*/ 520 w 617"/>
                <a:gd name="T5" fmla="*/ 595 h 595"/>
                <a:gd name="T6" fmla="*/ 315 w 617"/>
                <a:gd name="T7" fmla="*/ 595 h 595"/>
                <a:gd name="T8" fmla="*/ 109 w 617"/>
                <a:gd name="T9" fmla="*/ 595 h 595"/>
                <a:gd name="T10" fmla="*/ 0 w 617"/>
                <a:gd name="T11" fmla="*/ 461 h 595"/>
                <a:gd name="T12" fmla="*/ 315 w 617"/>
                <a:gd name="T13" fmla="*/ 0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7" h="595">
                  <a:moveTo>
                    <a:pt x="315" y="0"/>
                  </a:moveTo>
                  <a:lnTo>
                    <a:pt x="617" y="461"/>
                  </a:lnTo>
                  <a:lnTo>
                    <a:pt x="520" y="595"/>
                  </a:lnTo>
                  <a:lnTo>
                    <a:pt x="315" y="595"/>
                  </a:lnTo>
                  <a:lnTo>
                    <a:pt x="109" y="595"/>
                  </a:lnTo>
                  <a:lnTo>
                    <a:pt x="0" y="461"/>
                  </a:lnTo>
                  <a:lnTo>
                    <a:pt x="315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5510213" y="1771650"/>
              <a:ext cx="979488" cy="731838"/>
            </a:xfrm>
            <a:custGeom>
              <a:avLst/>
              <a:gdLst>
                <a:gd name="T0" fmla="*/ 315 w 617"/>
                <a:gd name="T1" fmla="*/ 0 h 461"/>
                <a:gd name="T2" fmla="*/ 617 w 617"/>
                <a:gd name="T3" fmla="*/ 461 h 461"/>
                <a:gd name="T4" fmla="*/ 315 w 617"/>
                <a:gd name="T5" fmla="*/ 461 h 461"/>
                <a:gd name="T6" fmla="*/ 0 w 617"/>
                <a:gd name="T7" fmla="*/ 461 h 461"/>
                <a:gd name="T8" fmla="*/ 315 w 617"/>
                <a:gd name="T9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7" h="461">
                  <a:moveTo>
                    <a:pt x="315" y="0"/>
                  </a:moveTo>
                  <a:lnTo>
                    <a:pt x="617" y="461"/>
                  </a:lnTo>
                  <a:lnTo>
                    <a:pt x="315" y="461"/>
                  </a:lnTo>
                  <a:lnTo>
                    <a:pt x="0" y="461"/>
                  </a:lnTo>
                  <a:lnTo>
                    <a:pt x="31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5106988" y="2949126"/>
            <a:ext cx="1804988" cy="615950"/>
            <a:chOff x="5106988" y="2716213"/>
            <a:chExt cx="1804988" cy="615950"/>
          </a:xfrm>
        </p:grpSpPr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5106988" y="2716213"/>
              <a:ext cx="1804988" cy="615950"/>
            </a:xfrm>
            <a:custGeom>
              <a:avLst/>
              <a:gdLst>
                <a:gd name="T0" fmla="*/ 169 w 1137"/>
                <a:gd name="T1" fmla="*/ 0 h 388"/>
                <a:gd name="T2" fmla="*/ 569 w 1137"/>
                <a:gd name="T3" fmla="*/ 0 h 388"/>
                <a:gd name="T4" fmla="*/ 956 w 1137"/>
                <a:gd name="T5" fmla="*/ 0 h 388"/>
                <a:gd name="T6" fmla="*/ 1137 w 1137"/>
                <a:gd name="T7" fmla="*/ 267 h 388"/>
                <a:gd name="T8" fmla="*/ 883 w 1137"/>
                <a:gd name="T9" fmla="*/ 388 h 388"/>
                <a:gd name="T10" fmla="*/ 569 w 1137"/>
                <a:gd name="T11" fmla="*/ 388 h 388"/>
                <a:gd name="T12" fmla="*/ 254 w 1137"/>
                <a:gd name="T13" fmla="*/ 388 h 388"/>
                <a:gd name="T14" fmla="*/ 0 w 1137"/>
                <a:gd name="T15" fmla="*/ 267 h 388"/>
                <a:gd name="T16" fmla="*/ 169 w 1137"/>
                <a:gd name="T17" fmla="*/ 0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37" h="388">
                  <a:moveTo>
                    <a:pt x="169" y="0"/>
                  </a:moveTo>
                  <a:lnTo>
                    <a:pt x="569" y="0"/>
                  </a:lnTo>
                  <a:lnTo>
                    <a:pt x="956" y="0"/>
                  </a:lnTo>
                  <a:lnTo>
                    <a:pt x="1137" y="267"/>
                  </a:lnTo>
                  <a:lnTo>
                    <a:pt x="883" y="388"/>
                  </a:lnTo>
                  <a:lnTo>
                    <a:pt x="569" y="388"/>
                  </a:lnTo>
                  <a:lnTo>
                    <a:pt x="254" y="388"/>
                  </a:lnTo>
                  <a:lnTo>
                    <a:pt x="0" y="26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5106988" y="2716213"/>
              <a:ext cx="1804988" cy="423863"/>
            </a:xfrm>
            <a:custGeom>
              <a:avLst/>
              <a:gdLst>
                <a:gd name="T0" fmla="*/ 169 w 1137"/>
                <a:gd name="T1" fmla="*/ 0 h 267"/>
                <a:gd name="T2" fmla="*/ 569 w 1137"/>
                <a:gd name="T3" fmla="*/ 0 h 267"/>
                <a:gd name="T4" fmla="*/ 956 w 1137"/>
                <a:gd name="T5" fmla="*/ 0 h 267"/>
                <a:gd name="T6" fmla="*/ 1137 w 1137"/>
                <a:gd name="T7" fmla="*/ 267 h 267"/>
                <a:gd name="T8" fmla="*/ 569 w 1137"/>
                <a:gd name="T9" fmla="*/ 267 h 267"/>
                <a:gd name="T10" fmla="*/ 0 w 1137"/>
                <a:gd name="T11" fmla="*/ 267 h 267"/>
                <a:gd name="T12" fmla="*/ 169 w 1137"/>
                <a:gd name="T13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7" h="267">
                  <a:moveTo>
                    <a:pt x="169" y="0"/>
                  </a:moveTo>
                  <a:lnTo>
                    <a:pt x="569" y="0"/>
                  </a:lnTo>
                  <a:lnTo>
                    <a:pt x="956" y="0"/>
                  </a:lnTo>
                  <a:lnTo>
                    <a:pt x="1137" y="267"/>
                  </a:lnTo>
                  <a:lnTo>
                    <a:pt x="569" y="267"/>
                  </a:lnTo>
                  <a:lnTo>
                    <a:pt x="0" y="26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4684713" y="3565076"/>
            <a:ext cx="2630488" cy="635000"/>
            <a:chOff x="4684713" y="3332163"/>
            <a:chExt cx="2630488" cy="635000"/>
          </a:xfrm>
        </p:grpSpPr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4684713" y="3332163"/>
              <a:ext cx="2630488" cy="635000"/>
            </a:xfrm>
            <a:custGeom>
              <a:avLst/>
              <a:gdLst>
                <a:gd name="T0" fmla="*/ 181 w 1657"/>
                <a:gd name="T1" fmla="*/ 0 h 400"/>
                <a:gd name="T2" fmla="*/ 835 w 1657"/>
                <a:gd name="T3" fmla="*/ 0 h 400"/>
                <a:gd name="T4" fmla="*/ 1476 w 1657"/>
                <a:gd name="T5" fmla="*/ 0 h 400"/>
                <a:gd name="T6" fmla="*/ 1657 w 1657"/>
                <a:gd name="T7" fmla="*/ 267 h 400"/>
                <a:gd name="T8" fmla="*/ 1403 w 1657"/>
                <a:gd name="T9" fmla="*/ 400 h 400"/>
                <a:gd name="T10" fmla="*/ 835 w 1657"/>
                <a:gd name="T11" fmla="*/ 400 h 400"/>
                <a:gd name="T12" fmla="*/ 266 w 1657"/>
                <a:gd name="T13" fmla="*/ 400 h 400"/>
                <a:gd name="T14" fmla="*/ 0 w 1657"/>
                <a:gd name="T15" fmla="*/ 267 h 400"/>
                <a:gd name="T16" fmla="*/ 181 w 1657"/>
                <a:gd name="T17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57" h="400">
                  <a:moveTo>
                    <a:pt x="181" y="0"/>
                  </a:moveTo>
                  <a:lnTo>
                    <a:pt x="835" y="0"/>
                  </a:lnTo>
                  <a:lnTo>
                    <a:pt x="1476" y="0"/>
                  </a:lnTo>
                  <a:lnTo>
                    <a:pt x="1657" y="267"/>
                  </a:lnTo>
                  <a:lnTo>
                    <a:pt x="1403" y="400"/>
                  </a:lnTo>
                  <a:lnTo>
                    <a:pt x="835" y="400"/>
                  </a:lnTo>
                  <a:lnTo>
                    <a:pt x="266" y="400"/>
                  </a:lnTo>
                  <a:lnTo>
                    <a:pt x="0" y="267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4684713" y="3332163"/>
              <a:ext cx="2630488" cy="423863"/>
            </a:xfrm>
            <a:custGeom>
              <a:avLst/>
              <a:gdLst>
                <a:gd name="T0" fmla="*/ 181 w 1657"/>
                <a:gd name="T1" fmla="*/ 0 h 267"/>
                <a:gd name="T2" fmla="*/ 835 w 1657"/>
                <a:gd name="T3" fmla="*/ 0 h 267"/>
                <a:gd name="T4" fmla="*/ 1476 w 1657"/>
                <a:gd name="T5" fmla="*/ 0 h 267"/>
                <a:gd name="T6" fmla="*/ 1657 w 1657"/>
                <a:gd name="T7" fmla="*/ 267 h 267"/>
                <a:gd name="T8" fmla="*/ 835 w 1657"/>
                <a:gd name="T9" fmla="*/ 267 h 267"/>
                <a:gd name="T10" fmla="*/ 0 w 1657"/>
                <a:gd name="T11" fmla="*/ 267 h 267"/>
                <a:gd name="T12" fmla="*/ 181 w 1657"/>
                <a:gd name="T13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57" h="267">
                  <a:moveTo>
                    <a:pt x="181" y="0"/>
                  </a:moveTo>
                  <a:lnTo>
                    <a:pt x="835" y="0"/>
                  </a:lnTo>
                  <a:lnTo>
                    <a:pt x="1476" y="0"/>
                  </a:lnTo>
                  <a:lnTo>
                    <a:pt x="1657" y="267"/>
                  </a:lnTo>
                  <a:lnTo>
                    <a:pt x="835" y="267"/>
                  </a:lnTo>
                  <a:lnTo>
                    <a:pt x="0" y="267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4281488" y="4200076"/>
            <a:ext cx="3455988" cy="617538"/>
            <a:chOff x="4281488" y="3967163"/>
            <a:chExt cx="3455988" cy="617538"/>
          </a:xfrm>
        </p:grpSpPr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4281488" y="3967163"/>
              <a:ext cx="3455988" cy="617538"/>
            </a:xfrm>
            <a:custGeom>
              <a:avLst/>
              <a:gdLst>
                <a:gd name="T0" fmla="*/ 1089 w 2177"/>
                <a:gd name="T1" fmla="*/ 0 h 389"/>
                <a:gd name="T2" fmla="*/ 1996 w 2177"/>
                <a:gd name="T3" fmla="*/ 0 h 389"/>
                <a:gd name="T4" fmla="*/ 2177 w 2177"/>
                <a:gd name="T5" fmla="*/ 267 h 389"/>
                <a:gd name="T6" fmla="*/ 1923 w 2177"/>
                <a:gd name="T7" fmla="*/ 389 h 389"/>
                <a:gd name="T8" fmla="*/ 1089 w 2177"/>
                <a:gd name="T9" fmla="*/ 389 h 389"/>
                <a:gd name="T10" fmla="*/ 242 w 2177"/>
                <a:gd name="T11" fmla="*/ 389 h 389"/>
                <a:gd name="T12" fmla="*/ 0 w 2177"/>
                <a:gd name="T13" fmla="*/ 267 h 389"/>
                <a:gd name="T14" fmla="*/ 169 w 2177"/>
                <a:gd name="T15" fmla="*/ 0 h 389"/>
                <a:gd name="T16" fmla="*/ 1089 w 2177"/>
                <a:gd name="T17" fmla="*/ 0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77" h="389">
                  <a:moveTo>
                    <a:pt x="1089" y="0"/>
                  </a:moveTo>
                  <a:lnTo>
                    <a:pt x="1996" y="0"/>
                  </a:lnTo>
                  <a:lnTo>
                    <a:pt x="2177" y="267"/>
                  </a:lnTo>
                  <a:lnTo>
                    <a:pt x="1923" y="389"/>
                  </a:lnTo>
                  <a:lnTo>
                    <a:pt x="1089" y="389"/>
                  </a:lnTo>
                  <a:lnTo>
                    <a:pt x="242" y="389"/>
                  </a:lnTo>
                  <a:lnTo>
                    <a:pt x="0" y="267"/>
                  </a:lnTo>
                  <a:lnTo>
                    <a:pt x="169" y="0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4281488" y="3967163"/>
              <a:ext cx="3455988" cy="423863"/>
            </a:xfrm>
            <a:custGeom>
              <a:avLst/>
              <a:gdLst>
                <a:gd name="T0" fmla="*/ 1089 w 2177"/>
                <a:gd name="T1" fmla="*/ 0 h 267"/>
                <a:gd name="T2" fmla="*/ 1996 w 2177"/>
                <a:gd name="T3" fmla="*/ 0 h 267"/>
                <a:gd name="T4" fmla="*/ 2177 w 2177"/>
                <a:gd name="T5" fmla="*/ 267 h 267"/>
                <a:gd name="T6" fmla="*/ 1089 w 2177"/>
                <a:gd name="T7" fmla="*/ 267 h 267"/>
                <a:gd name="T8" fmla="*/ 0 w 2177"/>
                <a:gd name="T9" fmla="*/ 267 h 267"/>
                <a:gd name="T10" fmla="*/ 169 w 2177"/>
                <a:gd name="T11" fmla="*/ 0 h 267"/>
                <a:gd name="T12" fmla="*/ 1089 w 2177"/>
                <a:gd name="T13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77" h="267">
                  <a:moveTo>
                    <a:pt x="1089" y="0"/>
                  </a:moveTo>
                  <a:lnTo>
                    <a:pt x="1996" y="0"/>
                  </a:lnTo>
                  <a:lnTo>
                    <a:pt x="2177" y="267"/>
                  </a:lnTo>
                  <a:lnTo>
                    <a:pt x="1089" y="267"/>
                  </a:lnTo>
                  <a:lnTo>
                    <a:pt x="0" y="267"/>
                  </a:lnTo>
                  <a:lnTo>
                    <a:pt x="169" y="0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3821113" y="4817613"/>
            <a:ext cx="4378325" cy="731838"/>
            <a:chOff x="3821113" y="4584700"/>
            <a:chExt cx="4378325" cy="731838"/>
          </a:xfrm>
        </p:grpSpPr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3821113" y="4584700"/>
              <a:ext cx="4378325" cy="731838"/>
            </a:xfrm>
            <a:custGeom>
              <a:avLst/>
              <a:gdLst>
                <a:gd name="T0" fmla="*/ 1379 w 2758"/>
                <a:gd name="T1" fmla="*/ 0 h 461"/>
                <a:gd name="T2" fmla="*/ 2540 w 2758"/>
                <a:gd name="T3" fmla="*/ 0 h 461"/>
                <a:gd name="T4" fmla="*/ 2758 w 2758"/>
                <a:gd name="T5" fmla="*/ 315 h 461"/>
                <a:gd name="T6" fmla="*/ 2467 w 2758"/>
                <a:gd name="T7" fmla="*/ 461 h 461"/>
                <a:gd name="T8" fmla="*/ 1379 w 2758"/>
                <a:gd name="T9" fmla="*/ 461 h 461"/>
                <a:gd name="T10" fmla="*/ 290 w 2758"/>
                <a:gd name="T11" fmla="*/ 461 h 461"/>
                <a:gd name="T12" fmla="*/ 0 w 2758"/>
                <a:gd name="T13" fmla="*/ 315 h 461"/>
                <a:gd name="T14" fmla="*/ 205 w 2758"/>
                <a:gd name="T15" fmla="*/ 0 h 461"/>
                <a:gd name="T16" fmla="*/ 1379 w 2758"/>
                <a:gd name="T17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58" h="461">
                  <a:moveTo>
                    <a:pt x="1379" y="0"/>
                  </a:moveTo>
                  <a:lnTo>
                    <a:pt x="2540" y="0"/>
                  </a:lnTo>
                  <a:lnTo>
                    <a:pt x="2758" y="315"/>
                  </a:lnTo>
                  <a:lnTo>
                    <a:pt x="2467" y="461"/>
                  </a:lnTo>
                  <a:lnTo>
                    <a:pt x="1379" y="461"/>
                  </a:lnTo>
                  <a:lnTo>
                    <a:pt x="290" y="461"/>
                  </a:lnTo>
                  <a:lnTo>
                    <a:pt x="0" y="315"/>
                  </a:lnTo>
                  <a:lnTo>
                    <a:pt x="205" y="0"/>
                  </a:lnTo>
                  <a:lnTo>
                    <a:pt x="1379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3821113" y="4584700"/>
              <a:ext cx="4378325" cy="500063"/>
            </a:xfrm>
            <a:custGeom>
              <a:avLst/>
              <a:gdLst>
                <a:gd name="T0" fmla="*/ 1379 w 2758"/>
                <a:gd name="T1" fmla="*/ 0 h 315"/>
                <a:gd name="T2" fmla="*/ 2540 w 2758"/>
                <a:gd name="T3" fmla="*/ 0 h 315"/>
                <a:gd name="T4" fmla="*/ 2758 w 2758"/>
                <a:gd name="T5" fmla="*/ 315 h 315"/>
                <a:gd name="T6" fmla="*/ 1379 w 2758"/>
                <a:gd name="T7" fmla="*/ 315 h 315"/>
                <a:gd name="T8" fmla="*/ 0 w 2758"/>
                <a:gd name="T9" fmla="*/ 315 h 315"/>
                <a:gd name="T10" fmla="*/ 205 w 2758"/>
                <a:gd name="T11" fmla="*/ 0 h 315"/>
                <a:gd name="T12" fmla="*/ 1379 w 2758"/>
                <a:gd name="T13" fmla="*/ 0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58" h="315">
                  <a:moveTo>
                    <a:pt x="1379" y="0"/>
                  </a:moveTo>
                  <a:lnTo>
                    <a:pt x="2540" y="0"/>
                  </a:lnTo>
                  <a:lnTo>
                    <a:pt x="2758" y="315"/>
                  </a:lnTo>
                  <a:lnTo>
                    <a:pt x="1379" y="315"/>
                  </a:lnTo>
                  <a:lnTo>
                    <a:pt x="0" y="315"/>
                  </a:lnTo>
                  <a:lnTo>
                    <a:pt x="205" y="0"/>
                  </a:lnTo>
                  <a:lnTo>
                    <a:pt x="137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sp>
        <p:nvSpPr>
          <p:cNvPr id="17" name="Right Arrow 16"/>
          <p:cNvSpPr/>
          <p:nvPr/>
        </p:nvSpPr>
        <p:spPr>
          <a:xfrm>
            <a:off x="6489701" y="2110794"/>
            <a:ext cx="876143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1">
                  <a:alpha val="51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7491582" y="1934267"/>
            <a:ext cx="249536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Step 01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499842" y="2832567"/>
            <a:ext cx="249536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Step 02</a:t>
            </a:r>
          </a:p>
          <a:p>
            <a:pPr algn="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20" name="Right Arrow 19"/>
          <p:cNvSpPr/>
          <p:nvPr/>
        </p:nvSpPr>
        <p:spPr>
          <a:xfrm flipH="1">
            <a:off x="4211795" y="2907945"/>
            <a:ext cx="876143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2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21" name="Right Arrow 20"/>
          <p:cNvSpPr/>
          <p:nvPr/>
        </p:nvSpPr>
        <p:spPr>
          <a:xfrm>
            <a:off x="7315201" y="3527872"/>
            <a:ext cx="876143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3">
                  <a:alpha val="50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8317082" y="3351345"/>
            <a:ext cx="249536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Step 03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23" name="Rectangle 22"/>
          <p:cNvSpPr/>
          <p:nvPr/>
        </p:nvSpPr>
        <p:spPr>
          <a:xfrm>
            <a:off x="704078" y="4059766"/>
            <a:ext cx="249536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Step 04</a:t>
            </a:r>
          </a:p>
          <a:p>
            <a:pPr algn="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24" name="Right Arrow 23"/>
          <p:cNvSpPr/>
          <p:nvPr/>
        </p:nvSpPr>
        <p:spPr>
          <a:xfrm flipH="1">
            <a:off x="3416031" y="4135144"/>
            <a:ext cx="876143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4">
                  <a:alpha val="51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25" name="Right Arrow 24"/>
          <p:cNvSpPr/>
          <p:nvPr/>
        </p:nvSpPr>
        <p:spPr>
          <a:xfrm>
            <a:off x="8197851" y="4876480"/>
            <a:ext cx="876143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5">
                  <a:alpha val="5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9199732" y="4699953"/>
            <a:ext cx="249536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Step 05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Structure / Layers Infographic</a:t>
            </a:r>
          </a:p>
        </p:txBody>
      </p:sp>
    </p:spTree>
    <p:extLst>
      <p:ext uri="{BB962C8B-B14F-4D97-AF65-F5344CB8AC3E}">
        <p14:creationId xmlns:p14="http://schemas.microsoft.com/office/powerpoint/2010/main" val="1924994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0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2" fill="hold" grpId="0" nodeType="withEffect" p14:presetBounceEnd="58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13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14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8" fill="hold" grpId="0" nodeType="withEffect" p14:presetBounceEnd="58000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17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18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2" presetClass="entr" presetSubtype="8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2" fill="hold" grpId="0" nodeType="withEffect" p14:presetBounceEnd="58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24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25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22" presetClass="entr" presetSubtype="2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8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8" fill="hold" grpId="0" nodeType="withEffect" p14:presetBounceEnd="58000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31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32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2" presetClass="entr" presetSubtype="8" fill="hold" grpId="0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5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2" fill="hold" grpId="0" nodeType="withEffect" p14:presetBounceEnd="58000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38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39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4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1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1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4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4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5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4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8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9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 animBg="1"/>
          <p:bldP spid="18" grpId="0"/>
          <p:bldP spid="19" grpId="0"/>
          <p:bldP spid="20" grpId="0" animBg="1"/>
          <p:bldP spid="21" grpId="0" animBg="1"/>
          <p:bldP spid="22" grpId="0"/>
          <p:bldP spid="23" grpId="0"/>
          <p:bldP spid="24" grpId="0" animBg="1"/>
          <p:bldP spid="25" grpId="0" animBg="1"/>
          <p:bldP spid="2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0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8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2" presetClass="entr" presetSubtype="8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2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22" presetClass="entr" presetSubtype="2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8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8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2" presetClass="entr" presetSubtype="8" fill="hold" grpId="0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5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2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4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1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1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4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4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5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4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8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9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 animBg="1"/>
          <p:bldP spid="18" grpId="0"/>
          <p:bldP spid="19" grpId="0"/>
          <p:bldP spid="20" grpId="0" animBg="1"/>
          <p:bldP spid="21" grpId="0" animBg="1"/>
          <p:bldP spid="22" grpId="0"/>
          <p:bldP spid="23" grpId="0"/>
          <p:bldP spid="24" grpId="0" animBg="1"/>
          <p:bldP spid="25" grpId="0" animBg="1"/>
          <p:bldP spid="26" grpId="0"/>
        </p:bldLst>
      </p:timing>
    </mc:Fallback>
  </mc:AlternateContent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ight Arrow 16"/>
          <p:cNvSpPr/>
          <p:nvPr/>
        </p:nvSpPr>
        <p:spPr>
          <a:xfrm>
            <a:off x="6489701" y="2110794"/>
            <a:ext cx="876143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1">
                  <a:alpha val="51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7491582" y="1934267"/>
            <a:ext cx="249536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Step 01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19" name="Rectangle 18"/>
          <p:cNvSpPr/>
          <p:nvPr/>
        </p:nvSpPr>
        <p:spPr>
          <a:xfrm>
            <a:off x="702838" y="3895604"/>
            <a:ext cx="249536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Step 02</a:t>
            </a:r>
          </a:p>
          <a:p>
            <a:pPr algn="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20" name="Right Arrow 19"/>
          <p:cNvSpPr/>
          <p:nvPr/>
        </p:nvSpPr>
        <p:spPr>
          <a:xfrm flipH="1">
            <a:off x="3414791" y="3970982"/>
            <a:ext cx="876143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2">
                  <a:alpha val="61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21" name="Right Arrow 20"/>
          <p:cNvSpPr/>
          <p:nvPr/>
        </p:nvSpPr>
        <p:spPr>
          <a:xfrm>
            <a:off x="8011866" y="4656453"/>
            <a:ext cx="876143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3">
                  <a:alpha val="58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9013747" y="4479926"/>
            <a:ext cx="249536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Step 03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grpSp>
        <p:nvGrpSpPr>
          <p:cNvPr id="36" name="Group 35"/>
          <p:cNvGrpSpPr/>
          <p:nvPr/>
        </p:nvGrpSpPr>
        <p:grpSpPr>
          <a:xfrm>
            <a:off x="4659313" y="1860550"/>
            <a:ext cx="2649538" cy="2195513"/>
            <a:chOff x="4659313" y="1860550"/>
            <a:chExt cx="2649538" cy="2195513"/>
          </a:xfrm>
        </p:grpSpPr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4659313" y="1860550"/>
              <a:ext cx="2649538" cy="2195513"/>
            </a:xfrm>
            <a:custGeom>
              <a:avLst/>
              <a:gdLst>
                <a:gd name="T0" fmla="*/ 834 w 1669"/>
                <a:gd name="T1" fmla="*/ 0 h 1383"/>
                <a:gd name="T2" fmla="*/ 1669 w 1669"/>
                <a:gd name="T3" fmla="*/ 1250 h 1383"/>
                <a:gd name="T4" fmla="*/ 1403 w 1669"/>
                <a:gd name="T5" fmla="*/ 1383 h 1383"/>
                <a:gd name="T6" fmla="*/ 266 w 1669"/>
                <a:gd name="T7" fmla="*/ 1383 h 1383"/>
                <a:gd name="T8" fmla="*/ 0 w 1669"/>
                <a:gd name="T9" fmla="*/ 1250 h 1383"/>
                <a:gd name="T10" fmla="*/ 834 w 1669"/>
                <a:gd name="T11" fmla="*/ 0 h 1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69" h="1383">
                  <a:moveTo>
                    <a:pt x="834" y="0"/>
                  </a:moveTo>
                  <a:lnTo>
                    <a:pt x="1669" y="1250"/>
                  </a:lnTo>
                  <a:lnTo>
                    <a:pt x="1403" y="1383"/>
                  </a:lnTo>
                  <a:lnTo>
                    <a:pt x="266" y="1383"/>
                  </a:lnTo>
                  <a:lnTo>
                    <a:pt x="0" y="1250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4659313" y="1860550"/>
              <a:ext cx="2649538" cy="1984375"/>
            </a:xfrm>
            <a:custGeom>
              <a:avLst/>
              <a:gdLst>
                <a:gd name="T0" fmla="*/ 834 w 1669"/>
                <a:gd name="T1" fmla="*/ 0 h 1250"/>
                <a:gd name="T2" fmla="*/ 1669 w 1669"/>
                <a:gd name="T3" fmla="*/ 1250 h 1250"/>
                <a:gd name="T4" fmla="*/ 0 w 1669"/>
                <a:gd name="T5" fmla="*/ 1250 h 1250"/>
                <a:gd name="T6" fmla="*/ 834 w 1669"/>
                <a:gd name="T7" fmla="*/ 0 h 1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69" h="1250">
                  <a:moveTo>
                    <a:pt x="834" y="0"/>
                  </a:moveTo>
                  <a:lnTo>
                    <a:pt x="1669" y="1250"/>
                  </a:lnTo>
                  <a:lnTo>
                    <a:pt x="0" y="1250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182880" numCol="1" anchor="b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280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Title Here</a:t>
              </a:r>
              <a:endParaRPr lang="en-US" sz="2800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  <a:p>
              <a:pPr algn="ctr">
                <a:lnSpc>
                  <a:spcPct val="90000"/>
                </a:lnSpc>
              </a:pP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adipiscing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elit</a:t>
              </a:r>
              <a:r>
                <a:rPr lang="en-US" sz="1200" dirty="0" smtClean="0">
                  <a:solidFill>
                    <a:srgbClr val="FFFFFF"/>
                  </a:solidFill>
                  <a:latin typeface="Source Sans Pro" charset="0"/>
                </a:rPr>
                <a:t>.</a:t>
              </a:r>
              <a:endParaRPr lang="en-US" sz="1200" dirty="0">
                <a:solidFill>
                  <a:srgbClr val="FFFFFF"/>
                </a:solidFill>
                <a:latin typeface="Source Sans Pro" charset="0"/>
              </a:endParaRP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4256088" y="4056063"/>
            <a:ext cx="3455988" cy="617538"/>
            <a:chOff x="4256088" y="4056063"/>
            <a:chExt cx="3455988" cy="617538"/>
          </a:xfrm>
        </p:grpSpPr>
        <p:sp>
          <p:nvSpPr>
            <p:cNvPr id="32" name="Freeform 7"/>
            <p:cNvSpPr>
              <a:spLocks/>
            </p:cNvSpPr>
            <p:nvPr/>
          </p:nvSpPr>
          <p:spPr bwMode="auto">
            <a:xfrm>
              <a:off x="4256088" y="4056063"/>
              <a:ext cx="3455988" cy="617538"/>
            </a:xfrm>
            <a:custGeom>
              <a:avLst/>
              <a:gdLst>
                <a:gd name="T0" fmla="*/ 1088 w 2177"/>
                <a:gd name="T1" fmla="*/ 0 h 389"/>
                <a:gd name="T2" fmla="*/ 1995 w 2177"/>
                <a:gd name="T3" fmla="*/ 0 h 389"/>
                <a:gd name="T4" fmla="*/ 2177 w 2177"/>
                <a:gd name="T5" fmla="*/ 267 h 389"/>
                <a:gd name="T6" fmla="*/ 1935 w 2177"/>
                <a:gd name="T7" fmla="*/ 389 h 389"/>
                <a:gd name="T8" fmla="*/ 1088 w 2177"/>
                <a:gd name="T9" fmla="*/ 389 h 389"/>
                <a:gd name="T10" fmla="*/ 241 w 2177"/>
                <a:gd name="T11" fmla="*/ 389 h 389"/>
                <a:gd name="T12" fmla="*/ 0 w 2177"/>
                <a:gd name="T13" fmla="*/ 267 h 389"/>
                <a:gd name="T14" fmla="*/ 181 w 2177"/>
                <a:gd name="T15" fmla="*/ 0 h 389"/>
                <a:gd name="T16" fmla="*/ 1088 w 2177"/>
                <a:gd name="T17" fmla="*/ 0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77" h="389">
                  <a:moveTo>
                    <a:pt x="1088" y="0"/>
                  </a:moveTo>
                  <a:lnTo>
                    <a:pt x="1995" y="0"/>
                  </a:lnTo>
                  <a:lnTo>
                    <a:pt x="2177" y="267"/>
                  </a:lnTo>
                  <a:lnTo>
                    <a:pt x="1935" y="389"/>
                  </a:lnTo>
                  <a:lnTo>
                    <a:pt x="1088" y="389"/>
                  </a:lnTo>
                  <a:lnTo>
                    <a:pt x="241" y="389"/>
                  </a:lnTo>
                  <a:lnTo>
                    <a:pt x="0" y="267"/>
                  </a:lnTo>
                  <a:lnTo>
                    <a:pt x="181" y="0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3" name="Freeform 8"/>
            <p:cNvSpPr>
              <a:spLocks/>
            </p:cNvSpPr>
            <p:nvPr/>
          </p:nvSpPr>
          <p:spPr bwMode="auto">
            <a:xfrm>
              <a:off x="4256088" y="4056063"/>
              <a:ext cx="3455988" cy="423863"/>
            </a:xfrm>
            <a:custGeom>
              <a:avLst/>
              <a:gdLst>
                <a:gd name="T0" fmla="*/ 1088 w 2177"/>
                <a:gd name="T1" fmla="*/ 0 h 267"/>
                <a:gd name="T2" fmla="*/ 1995 w 2177"/>
                <a:gd name="T3" fmla="*/ 0 h 267"/>
                <a:gd name="T4" fmla="*/ 2177 w 2177"/>
                <a:gd name="T5" fmla="*/ 267 h 267"/>
                <a:gd name="T6" fmla="*/ 1088 w 2177"/>
                <a:gd name="T7" fmla="*/ 267 h 267"/>
                <a:gd name="T8" fmla="*/ 0 w 2177"/>
                <a:gd name="T9" fmla="*/ 267 h 267"/>
                <a:gd name="T10" fmla="*/ 181 w 2177"/>
                <a:gd name="T11" fmla="*/ 0 h 267"/>
                <a:gd name="T12" fmla="*/ 1088 w 2177"/>
                <a:gd name="T13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77" h="267">
                  <a:moveTo>
                    <a:pt x="1088" y="0"/>
                  </a:moveTo>
                  <a:lnTo>
                    <a:pt x="1995" y="0"/>
                  </a:lnTo>
                  <a:lnTo>
                    <a:pt x="2177" y="267"/>
                  </a:lnTo>
                  <a:lnTo>
                    <a:pt x="1088" y="267"/>
                  </a:lnTo>
                  <a:lnTo>
                    <a:pt x="0" y="267"/>
                  </a:lnTo>
                  <a:lnTo>
                    <a:pt x="181" y="0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2000" dirty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Title Here</a:t>
              </a:r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3794125" y="4673600"/>
            <a:ext cx="4378325" cy="731838"/>
            <a:chOff x="3794125" y="4673600"/>
            <a:chExt cx="4378325" cy="731838"/>
          </a:xfrm>
        </p:grpSpPr>
        <p:sp>
          <p:nvSpPr>
            <p:cNvPr id="34" name="Freeform 9"/>
            <p:cNvSpPr>
              <a:spLocks/>
            </p:cNvSpPr>
            <p:nvPr/>
          </p:nvSpPr>
          <p:spPr bwMode="auto">
            <a:xfrm>
              <a:off x="3794125" y="4673600"/>
              <a:ext cx="4378325" cy="731838"/>
            </a:xfrm>
            <a:custGeom>
              <a:avLst/>
              <a:gdLst>
                <a:gd name="T0" fmla="*/ 1379 w 2758"/>
                <a:gd name="T1" fmla="*/ 0 h 461"/>
                <a:gd name="T2" fmla="*/ 2553 w 2758"/>
                <a:gd name="T3" fmla="*/ 0 h 461"/>
                <a:gd name="T4" fmla="*/ 2758 w 2758"/>
                <a:gd name="T5" fmla="*/ 315 h 461"/>
                <a:gd name="T6" fmla="*/ 2468 w 2758"/>
                <a:gd name="T7" fmla="*/ 461 h 461"/>
                <a:gd name="T8" fmla="*/ 1379 w 2758"/>
                <a:gd name="T9" fmla="*/ 461 h 461"/>
                <a:gd name="T10" fmla="*/ 291 w 2758"/>
                <a:gd name="T11" fmla="*/ 461 h 461"/>
                <a:gd name="T12" fmla="*/ 0 w 2758"/>
                <a:gd name="T13" fmla="*/ 315 h 461"/>
                <a:gd name="T14" fmla="*/ 206 w 2758"/>
                <a:gd name="T15" fmla="*/ 0 h 461"/>
                <a:gd name="T16" fmla="*/ 1379 w 2758"/>
                <a:gd name="T17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58" h="461">
                  <a:moveTo>
                    <a:pt x="1379" y="0"/>
                  </a:moveTo>
                  <a:lnTo>
                    <a:pt x="2553" y="0"/>
                  </a:lnTo>
                  <a:lnTo>
                    <a:pt x="2758" y="315"/>
                  </a:lnTo>
                  <a:lnTo>
                    <a:pt x="2468" y="461"/>
                  </a:lnTo>
                  <a:lnTo>
                    <a:pt x="1379" y="461"/>
                  </a:lnTo>
                  <a:lnTo>
                    <a:pt x="291" y="461"/>
                  </a:lnTo>
                  <a:lnTo>
                    <a:pt x="0" y="315"/>
                  </a:lnTo>
                  <a:lnTo>
                    <a:pt x="206" y="0"/>
                  </a:lnTo>
                  <a:lnTo>
                    <a:pt x="1379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5" name="Freeform 10"/>
            <p:cNvSpPr>
              <a:spLocks/>
            </p:cNvSpPr>
            <p:nvPr/>
          </p:nvSpPr>
          <p:spPr bwMode="auto">
            <a:xfrm>
              <a:off x="3794125" y="4673600"/>
              <a:ext cx="4378325" cy="500063"/>
            </a:xfrm>
            <a:custGeom>
              <a:avLst/>
              <a:gdLst>
                <a:gd name="T0" fmla="*/ 1379 w 2758"/>
                <a:gd name="T1" fmla="*/ 0 h 315"/>
                <a:gd name="T2" fmla="*/ 2553 w 2758"/>
                <a:gd name="T3" fmla="*/ 0 h 315"/>
                <a:gd name="T4" fmla="*/ 2758 w 2758"/>
                <a:gd name="T5" fmla="*/ 315 h 315"/>
                <a:gd name="T6" fmla="*/ 1379 w 2758"/>
                <a:gd name="T7" fmla="*/ 315 h 315"/>
                <a:gd name="T8" fmla="*/ 0 w 2758"/>
                <a:gd name="T9" fmla="*/ 315 h 315"/>
                <a:gd name="T10" fmla="*/ 206 w 2758"/>
                <a:gd name="T11" fmla="*/ 0 h 315"/>
                <a:gd name="T12" fmla="*/ 1379 w 2758"/>
                <a:gd name="T13" fmla="*/ 0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58" h="315">
                  <a:moveTo>
                    <a:pt x="1379" y="0"/>
                  </a:moveTo>
                  <a:lnTo>
                    <a:pt x="2553" y="0"/>
                  </a:lnTo>
                  <a:lnTo>
                    <a:pt x="2758" y="315"/>
                  </a:lnTo>
                  <a:lnTo>
                    <a:pt x="1379" y="315"/>
                  </a:lnTo>
                  <a:lnTo>
                    <a:pt x="0" y="315"/>
                  </a:lnTo>
                  <a:lnTo>
                    <a:pt x="206" y="0"/>
                  </a:lnTo>
                  <a:lnTo>
                    <a:pt x="137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2400" dirty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Title Here</a:t>
              </a:r>
            </a:p>
          </p:txBody>
        </p:sp>
      </p:grp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Structure / Layers Infographic</a:t>
            </a:r>
          </a:p>
        </p:txBody>
      </p:sp>
    </p:spTree>
    <p:extLst>
      <p:ext uri="{BB962C8B-B14F-4D97-AF65-F5344CB8AC3E}">
        <p14:creationId xmlns:p14="http://schemas.microsoft.com/office/powerpoint/2010/main" val="20653531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0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2" fill="hold" grpId="0" nodeType="withEffect" p14:presetBounceEnd="58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13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14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8" fill="hold" grpId="0" nodeType="withEffect" p14:presetBounceEnd="58000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17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18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2" presetClass="entr" presetSubtype="8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2" fill="hold" grpId="0" nodeType="withEffect" p14:presetBounceEnd="58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24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25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4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 animBg="1"/>
          <p:bldP spid="18" grpId="0"/>
          <p:bldP spid="19" grpId="0"/>
          <p:bldP spid="20" grpId="0" animBg="1"/>
          <p:bldP spid="21" grpId="0" animBg="1"/>
          <p:bldP spid="2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0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8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2" presetClass="entr" presetSubtype="8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2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4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 animBg="1"/>
          <p:bldP spid="18" grpId="0"/>
          <p:bldP spid="19" grpId="0"/>
          <p:bldP spid="20" grpId="0" animBg="1"/>
          <p:bldP spid="21" grpId="0" animBg="1"/>
          <p:bldP spid="22" grpId="0"/>
        </p:bldLst>
      </p:timing>
    </mc:Fallback>
  </mc:AlternateContent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ight Arrow 16"/>
          <p:cNvSpPr/>
          <p:nvPr/>
        </p:nvSpPr>
        <p:spPr>
          <a:xfrm>
            <a:off x="6489701" y="2110794"/>
            <a:ext cx="876143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1">
                  <a:alpha val="51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7491582" y="1934267"/>
            <a:ext cx="249536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Step 01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720505" y="2411291"/>
            <a:ext cx="249536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Step 02</a:t>
            </a:r>
          </a:p>
          <a:p>
            <a:pPr algn="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20" name="Right Arrow 19"/>
          <p:cNvSpPr/>
          <p:nvPr/>
        </p:nvSpPr>
        <p:spPr>
          <a:xfrm flipH="1">
            <a:off x="4432458" y="2486669"/>
            <a:ext cx="876143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2">
                  <a:alpha val="61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21" name="Right Arrow 20"/>
          <p:cNvSpPr/>
          <p:nvPr/>
        </p:nvSpPr>
        <p:spPr>
          <a:xfrm>
            <a:off x="7333926" y="3047548"/>
            <a:ext cx="876143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3">
                  <a:alpha val="58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8335807" y="2871021"/>
            <a:ext cx="249536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Step 03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grpSp>
        <p:nvGrpSpPr>
          <p:cNvPr id="15" name="Group 14"/>
          <p:cNvGrpSpPr/>
          <p:nvPr/>
        </p:nvGrpSpPr>
        <p:grpSpPr>
          <a:xfrm>
            <a:off x="5595939" y="1666875"/>
            <a:ext cx="1017588" cy="944563"/>
            <a:chOff x="5595939" y="1666875"/>
            <a:chExt cx="1017588" cy="944563"/>
          </a:xfrm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5595939" y="1666875"/>
              <a:ext cx="1017588" cy="944563"/>
            </a:xfrm>
            <a:custGeom>
              <a:avLst/>
              <a:gdLst>
                <a:gd name="T0" fmla="*/ 315 w 641"/>
                <a:gd name="T1" fmla="*/ 0 h 595"/>
                <a:gd name="T2" fmla="*/ 641 w 641"/>
                <a:gd name="T3" fmla="*/ 461 h 595"/>
                <a:gd name="T4" fmla="*/ 532 w 641"/>
                <a:gd name="T5" fmla="*/ 595 h 595"/>
                <a:gd name="T6" fmla="*/ 315 w 641"/>
                <a:gd name="T7" fmla="*/ 595 h 595"/>
                <a:gd name="T8" fmla="*/ 97 w 641"/>
                <a:gd name="T9" fmla="*/ 595 h 595"/>
                <a:gd name="T10" fmla="*/ 0 w 641"/>
                <a:gd name="T11" fmla="*/ 461 h 595"/>
                <a:gd name="T12" fmla="*/ 315 w 641"/>
                <a:gd name="T13" fmla="*/ 0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1" h="595">
                  <a:moveTo>
                    <a:pt x="315" y="0"/>
                  </a:moveTo>
                  <a:lnTo>
                    <a:pt x="641" y="461"/>
                  </a:lnTo>
                  <a:lnTo>
                    <a:pt x="532" y="595"/>
                  </a:lnTo>
                  <a:lnTo>
                    <a:pt x="315" y="595"/>
                  </a:lnTo>
                  <a:lnTo>
                    <a:pt x="97" y="595"/>
                  </a:lnTo>
                  <a:lnTo>
                    <a:pt x="0" y="461"/>
                  </a:lnTo>
                  <a:lnTo>
                    <a:pt x="315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5595939" y="1666875"/>
              <a:ext cx="1017588" cy="731838"/>
            </a:xfrm>
            <a:custGeom>
              <a:avLst/>
              <a:gdLst>
                <a:gd name="T0" fmla="*/ 315 w 641"/>
                <a:gd name="T1" fmla="*/ 0 h 461"/>
                <a:gd name="T2" fmla="*/ 641 w 641"/>
                <a:gd name="T3" fmla="*/ 461 h 461"/>
                <a:gd name="T4" fmla="*/ 315 w 641"/>
                <a:gd name="T5" fmla="*/ 461 h 461"/>
                <a:gd name="T6" fmla="*/ 0 w 641"/>
                <a:gd name="T7" fmla="*/ 461 h 461"/>
                <a:gd name="T8" fmla="*/ 315 w 641"/>
                <a:gd name="T9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461">
                  <a:moveTo>
                    <a:pt x="315" y="0"/>
                  </a:moveTo>
                  <a:lnTo>
                    <a:pt x="641" y="461"/>
                  </a:lnTo>
                  <a:lnTo>
                    <a:pt x="315" y="461"/>
                  </a:lnTo>
                  <a:lnTo>
                    <a:pt x="0" y="461"/>
                  </a:lnTo>
                  <a:lnTo>
                    <a:pt x="31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5308601" y="2611438"/>
            <a:ext cx="1574800" cy="423863"/>
            <a:chOff x="5308601" y="2611438"/>
            <a:chExt cx="1574800" cy="423863"/>
          </a:xfrm>
        </p:grpSpPr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5308601" y="2611438"/>
              <a:ext cx="1574800" cy="423863"/>
            </a:xfrm>
            <a:custGeom>
              <a:avLst/>
              <a:gdLst>
                <a:gd name="T0" fmla="*/ 97 w 992"/>
                <a:gd name="T1" fmla="*/ 0 h 267"/>
                <a:gd name="T2" fmla="*/ 496 w 992"/>
                <a:gd name="T3" fmla="*/ 0 h 267"/>
                <a:gd name="T4" fmla="*/ 907 w 992"/>
                <a:gd name="T5" fmla="*/ 0 h 267"/>
                <a:gd name="T6" fmla="*/ 992 w 992"/>
                <a:gd name="T7" fmla="*/ 133 h 267"/>
                <a:gd name="T8" fmla="*/ 822 w 992"/>
                <a:gd name="T9" fmla="*/ 267 h 267"/>
                <a:gd name="T10" fmla="*/ 169 w 992"/>
                <a:gd name="T11" fmla="*/ 267 h 267"/>
                <a:gd name="T12" fmla="*/ 0 w 992"/>
                <a:gd name="T13" fmla="*/ 133 h 267"/>
                <a:gd name="T14" fmla="*/ 97 w 992"/>
                <a:gd name="T15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2" h="267">
                  <a:moveTo>
                    <a:pt x="97" y="0"/>
                  </a:moveTo>
                  <a:lnTo>
                    <a:pt x="496" y="0"/>
                  </a:lnTo>
                  <a:lnTo>
                    <a:pt x="907" y="0"/>
                  </a:lnTo>
                  <a:lnTo>
                    <a:pt x="992" y="133"/>
                  </a:lnTo>
                  <a:lnTo>
                    <a:pt x="822" y="267"/>
                  </a:lnTo>
                  <a:lnTo>
                    <a:pt x="169" y="267"/>
                  </a:lnTo>
                  <a:lnTo>
                    <a:pt x="0" y="133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5308601" y="2611438"/>
              <a:ext cx="1574800" cy="211138"/>
            </a:xfrm>
            <a:custGeom>
              <a:avLst/>
              <a:gdLst>
                <a:gd name="T0" fmla="*/ 97 w 992"/>
                <a:gd name="T1" fmla="*/ 0 h 133"/>
                <a:gd name="T2" fmla="*/ 496 w 992"/>
                <a:gd name="T3" fmla="*/ 0 h 133"/>
                <a:gd name="T4" fmla="*/ 907 w 992"/>
                <a:gd name="T5" fmla="*/ 0 h 133"/>
                <a:gd name="T6" fmla="*/ 992 w 992"/>
                <a:gd name="T7" fmla="*/ 133 h 133"/>
                <a:gd name="T8" fmla="*/ 0 w 992"/>
                <a:gd name="T9" fmla="*/ 133 h 133"/>
                <a:gd name="T10" fmla="*/ 97 w 992"/>
                <a:gd name="T11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2" h="133">
                  <a:moveTo>
                    <a:pt x="97" y="0"/>
                  </a:moveTo>
                  <a:lnTo>
                    <a:pt x="496" y="0"/>
                  </a:lnTo>
                  <a:lnTo>
                    <a:pt x="907" y="0"/>
                  </a:lnTo>
                  <a:lnTo>
                    <a:pt x="992" y="133"/>
                  </a:lnTo>
                  <a:lnTo>
                    <a:pt x="0" y="133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4732339" y="3035300"/>
            <a:ext cx="2727325" cy="827088"/>
            <a:chOff x="4732339" y="3035300"/>
            <a:chExt cx="2727325" cy="827088"/>
          </a:xfrm>
        </p:grpSpPr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4732339" y="3227388"/>
              <a:ext cx="2727325" cy="635000"/>
            </a:xfrm>
            <a:custGeom>
              <a:avLst/>
              <a:gdLst>
                <a:gd name="T0" fmla="*/ 193 w 1718"/>
                <a:gd name="T1" fmla="*/ 0 h 400"/>
                <a:gd name="T2" fmla="*/ 859 w 1718"/>
                <a:gd name="T3" fmla="*/ 0 h 400"/>
                <a:gd name="T4" fmla="*/ 1524 w 1718"/>
                <a:gd name="T5" fmla="*/ 0 h 400"/>
                <a:gd name="T6" fmla="*/ 1718 w 1718"/>
                <a:gd name="T7" fmla="*/ 267 h 400"/>
                <a:gd name="T8" fmla="*/ 1451 w 1718"/>
                <a:gd name="T9" fmla="*/ 400 h 400"/>
                <a:gd name="T10" fmla="*/ 859 w 1718"/>
                <a:gd name="T11" fmla="*/ 400 h 400"/>
                <a:gd name="T12" fmla="*/ 278 w 1718"/>
                <a:gd name="T13" fmla="*/ 400 h 400"/>
                <a:gd name="T14" fmla="*/ 0 w 1718"/>
                <a:gd name="T15" fmla="*/ 267 h 400"/>
                <a:gd name="T16" fmla="*/ 193 w 1718"/>
                <a:gd name="T17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18" h="400">
                  <a:moveTo>
                    <a:pt x="193" y="0"/>
                  </a:moveTo>
                  <a:lnTo>
                    <a:pt x="859" y="0"/>
                  </a:lnTo>
                  <a:lnTo>
                    <a:pt x="1524" y="0"/>
                  </a:lnTo>
                  <a:lnTo>
                    <a:pt x="1718" y="267"/>
                  </a:lnTo>
                  <a:lnTo>
                    <a:pt x="1451" y="400"/>
                  </a:lnTo>
                  <a:lnTo>
                    <a:pt x="859" y="400"/>
                  </a:lnTo>
                  <a:lnTo>
                    <a:pt x="278" y="400"/>
                  </a:lnTo>
                  <a:lnTo>
                    <a:pt x="0" y="267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4732339" y="3035300"/>
              <a:ext cx="2727325" cy="615950"/>
            </a:xfrm>
            <a:custGeom>
              <a:avLst/>
              <a:gdLst>
                <a:gd name="T0" fmla="*/ 278 w 1718"/>
                <a:gd name="T1" fmla="*/ 0 h 388"/>
                <a:gd name="T2" fmla="*/ 1451 w 1718"/>
                <a:gd name="T3" fmla="*/ 0 h 388"/>
                <a:gd name="T4" fmla="*/ 1718 w 1718"/>
                <a:gd name="T5" fmla="*/ 388 h 388"/>
                <a:gd name="T6" fmla="*/ 0 w 1718"/>
                <a:gd name="T7" fmla="*/ 388 h 388"/>
                <a:gd name="T8" fmla="*/ 278 w 1718"/>
                <a:gd name="T9" fmla="*/ 0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18" h="388">
                  <a:moveTo>
                    <a:pt x="278" y="0"/>
                  </a:moveTo>
                  <a:lnTo>
                    <a:pt x="1451" y="0"/>
                  </a:lnTo>
                  <a:lnTo>
                    <a:pt x="1718" y="388"/>
                  </a:lnTo>
                  <a:lnTo>
                    <a:pt x="0" y="388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3829051" y="3862388"/>
            <a:ext cx="4532313" cy="1349375"/>
            <a:chOff x="3829051" y="3862388"/>
            <a:chExt cx="4532313" cy="1349375"/>
          </a:xfrm>
        </p:grpSpPr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3829051" y="4479925"/>
              <a:ext cx="4532313" cy="731838"/>
            </a:xfrm>
            <a:custGeom>
              <a:avLst/>
              <a:gdLst>
                <a:gd name="T0" fmla="*/ 1428 w 2855"/>
                <a:gd name="T1" fmla="*/ 0 h 461"/>
                <a:gd name="T2" fmla="*/ 2637 w 2855"/>
                <a:gd name="T3" fmla="*/ 0 h 461"/>
                <a:gd name="T4" fmla="*/ 2855 w 2855"/>
                <a:gd name="T5" fmla="*/ 315 h 461"/>
                <a:gd name="T6" fmla="*/ 2553 w 2855"/>
                <a:gd name="T7" fmla="*/ 461 h 461"/>
                <a:gd name="T8" fmla="*/ 1428 w 2855"/>
                <a:gd name="T9" fmla="*/ 461 h 461"/>
                <a:gd name="T10" fmla="*/ 315 w 2855"/>
                <a:gd name="T11" fmla="*/ 461 h 461"/>
                <a:gd name="T12" fmla="*/ 0 w 2855"/>
                <a:gd name="T13" fmla="*/ 315 h 461"/>
                <a:gd name="T14" fmla="*/ 230 w 2855"/>
                <a:gd name="T15" fmla="*/ 0 h 461"/>
                <a:gd name="T16" fmla="*/ 1428 w 2855"/>
                <a:gd name="T17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55" h="461">
                  <a:moveTo>
                    <a:pt x="1428" y="0"/>
                  </a:moveTo>
                  <a:lnTo>
                    <a:pt x="2637" y="0"/>
                  </a:lnTo>
                  <a:lnTo>
                    <a:pt x="2855" y="315"/>
                  </a:lnTo>
                  <a:lnTo>
                    <a:pt x="2553" y="461"/>
                  </a:lnTo>
                  <a:lnTo>
                    <a:pt x="1428" y="461"/>
                  </a:lnTo>
                  <a:lnTo>
                    <a:pt x="315" y="461"/>
                  </a:lnTo>
                  <a:lnTo>
                    <a:pt x="0" y="315"/>
                  </a:lnTo>
                  <a:lnTo>
                    <a:pt x="230" y="0"/>
                  </a:lnTo>
                  <a:lnTo>
                    <a:pt x="1428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3829051" y="3862388"/>
              <a:ext cx="4532313" cy="1117600"/>
            </a:xfrm>
            <a:custGeom>
              <a:avLst/>
              <a:gdLst>
                <a:gd name="T0" fmla="*/ 2371 w 2855"/>
                <a:gd name="T1" fmla="*/ 0 h 704"/>
                <a:gd name="T2" fmla="*/ 2855 w 2855"/>
                <a:gd name="T3" fmla="*/ 704 h 704"/>
                <a:gd name="T4" fmla="*/ 0 w 2855"/>
                <a:gd name="T5" fmla="*/ 704 h 704"/>
                <a:gd name="T6" fmla="*/ 484 w 2855"/>
                <a:gd name="T7" fmla="*/ 0 h 704"/>
                <a:gd name="T8" fmla="*/ 2371 w 2855"/>
                <a:gd name="T9" fmla="*/ 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55" h="704">
                  <a:moveTo>
                    <a:pt x="2371" y="0"/>
                  </a:moveTo>
                  <a:lnTo>
                    <a:pt x="2855" y="704"/>
                  </a:lnTo>
                  <a:lnTo>
                    <a:pt x="0" y="704"/>
                  </a:lnTo>
                  <a:lnTo>
                    <a:pt x="484" y="0"/>
                  </a:lnTo>
                  <a:lnTo>
                    <a:pt x="237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2800" dirty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Title Here</a:t>
              </a:r>
            </a:p>
            <a:p>
              <a:pPr algn="ctr">
                <a:lnSpc>
                  <a:spcPct val="90000"/>
                </a:lnSpc>
              </a:pP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adipiscing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elit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.</a:t>
              </a:r>
            </a:p>
          </p:txBody>
        </p:sp>
      </p:grpSp>
      <p:sp>
        <p:nvSpPr>
          <p:cNvPr id="28" name="Rectangle 27"/>
          <p:cNvSpPr/>
          <p:nvPr/>
        </p:nvSpPr>
        <p:spPr>
          <a:xfrm>
            <a:off x="472825" y="4113671"/>
            <a:ext cx="249536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Step 04</a:t>
            </a:r>
          </a:p>
          <a:p>
            <a:pPr algn="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29" name="Right Arrow 28"/>
          <p:cNvSpPr/>
          <p:nvPr/>
        </p:nvSpPr>
        <p:spPr>
          <a:xfrm flipH="1">
            <a:off x="3184778" y="4189049"/>
            <a:ext cx="876143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4">
                  <a:alpha val="48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Structure / Layers Infographic</a:t>
            </a:r>
          </a:p>
        </p:txBody>
      </p:sp>
    </p:spTree>
    <p:extLst>
      <p:ext uri="{BB962C8B-B14F-4D97-AF65-F5344CB8AC3E}">
        <p14:creationId xmlns:p14="http://schemas.microsoft.com/office/powerpoint/2010/main" val="10179003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0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2" fill="hold" grpId="0" nodeType="withEffect" p14:presetBounceEnd="58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13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14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8" fill="hold" grpId="0" nodeType="withEffect" p14:presetBounceEnd="58000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17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18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2" presetClass="entr" presetSubtype="8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2" fill="hold" grpId="0" nodeType="withEffect" p14:presetBounceEnd="58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24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25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8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8" fill="hold" grpId="0" nodeType="withEffect" p14:presetBounceEnd="58000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31" dur="1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32" dur="1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 animBg="1"/>
          <p:bldP spid="18" grpId="0"/>
          <p:bldP spid="19" grpId="0"/>
          <p:bldP spid="20" grpId="0" animBg="1"/>
          <p:bldP spid="21" grpId="0" animBg="1"/>
          <p:bldP spid="22" grpId="0"/>
          <p:bldP spid="28" grpId="0"/>
          <p:bldP spid="29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0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8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2" presetClass="entr" presetSubtype="8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2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8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8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 animBg="1"/>
          <p:bldP spid="18" grpId="0"/>
          <p:bldP spid="19" grpId="0"/>
          <p:bldP spid="20" grpId="0" animBg="1"/>
          <p:bldP spid="21" grpId="0" animBg="1"/>
          <p:bldP spid="22" grpId="0"/>
          <p:bldP spid="28" grpId="0"/>
          <p:bldP spid="29" grpId="0" animBg="1"/>
        </p:bldLst>
      </p:timing>
    </mc:Fallback>
  </mc:AlternateContent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reeform 11"/>
          <p:cNvSpPr>
            <a:spLocks/>
          </p:cNvSpPr>
          <p:nvPr/>
        </p:nvSpPr>
        <p:spPr bwMode="auto">
          <a:xfrm>
            <a:off x="4124117" y="1998498"/>
            <a:ext cx="3943766" cy="3418828"/>
          </a:xfrm>
          <a:custGeom>
            <a:avLst/>
            <a:gdLst>
              <a:gd name="T0" fmla="*/ 0 w 2930"/>
              <a:gd name="T1" fmla="*/ 2540 h 2540"/>
              <a:gd name="T2" fmla="*/ 1467 w 2930"/>
              <a:gd name="T3" fmla="*/ 0 h 2540"/>
              <a:gd name="T4" fmla="*/ 2930 w 2930"/>
              <a:gd name="T5" fmla="*/ 2540 h 2540"/>
              <a:gd name="T6" fmla="*/ 0 w 2930"/>
              <a:gd name="T7" fmla="*/ 2540 h 25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30" h="2540">
                <a:moveTo>
                  <a:pt x="0" y="2540"/>
                </a:moveTo>
                <a:lnTo>
                  <a:pt x="1467" y="0"/>
                </a:lnTo>
                <a:lnTo>
                  <a:pt x="2930" y="2540"/>
                </a:lnTo>
                <a:lnTo>
                  <a:pt x="0" y="2540"/>
                </a:lnTo>
                <a:close/>
              </a:path>
            </a:pathLst>
          </a:custGeom>
          <a:solidFill>
            <a:schemeClr val="tx1">
              <a:alpha val="1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grpSp>
        <p:nvGrpSpPr>
          <p:cNvPr id="26" name="Group 25"/>
          <p:cNvGrpSpPr/>
          <p:nvPr/>
        </p:nvGrpSpPr>
        <p:grpSpPr>
          <a:xfrm>
            <a:off x="5468766" y="2330959"/>
            <a:ext cx="1254468" cy="658192"/>
            <a:chOff x="5468766" y="2058397"/>
            <a:chExt cx="1254468" cy="658192"/>
          </a:xfrm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5468766" y="2607563"/>
              <a:ext cx="121140" cy="109026"/>
            </a:xfrm>
            <a:custGeom>
              <a:avLst/>
              <a:gdLst>
                <a:gd name="T0" fmla="*/ 47 w 90"/>
                <a:gd name="T1" fmla="*/ 81 h 81"/>
                <a:gd name="T2" fmla="*/ 0 w 90"/>
                <a:gd name="T3" fmla="*/ 0 h 81"/>
                <a:gd name="T4" fmla="*/ 90 w 90"/>
                <a:gd name="T5" fmla="*/ 0 h 81"/>
                <a:gd name="T6" fmla="*/ 47 w 90"/>
                <a:gd name="T7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81">
                  <a:moveTo>
                    <a:pt x="47" y="81"/>
                  </a:moveTo>
                  <a:lnTo>
                    <a:pt x="0" y="0"/>
                  </a:lnTo>
                  <a:lnTo>
                    <a:pt x="90" y="0"/>
                  </a:lnTo>
                  <a:lnTo>
                    <a:pt x="47" y="8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dirty="0">
                <a:latin typeface="Source Sans Pro" charset="0"/>
              </a:endParaRPr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6602094" y="2607563"/>
              <a:ext cx="121140" cy="109026"/>
            </a:xfrm>
            <a:custGeom>
              <a:avLst/>
              <a:gdLst>
                <a:gd name="T0" fmla="*/ 47 w 90"/>
                <a:gd name="T1" fmla="*/ 81 h 81"/>
                <a:gd name="T2" fmla="*/ 0 w 90"/>
                <a:gd name="T3" fmla="*/ 0 h 81"/>
                <a:gd name="T4" fmla="*/ 90 w 90"/>
                <a:gd name="T5" fmla="*/ 0 h 81"/>
                <a:gd name="T6" fmla="*/ 47 w 90"/>
                <a:gd name="T7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81">
                  <a:moveTo>
                    <a:pt x="47" y="81"/>
                  </a:moveTo>
                  <a:lnTo>
                    <a:pt x="0" y="0"/>
                  </a:lnTo>
                  <a:lnTo>
                    <a:pt x="90" y="0"/>
                  </a:lnTo>
                  <a:lnTo>
                    <a:pt x="47" y="8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dirty="0">
                <a:latin typeface="Source Sans Pro" charset="0"/>
              </a:endParaRPr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5468766" y="2058397"/>
              <a:ext cx="1254468" cy="549166"/>
            </a:xfrm>
            <a:custGeom>
              <a:avLst/>
              <a:gdLst>
                <a:gd name="T0" fmla="*/ 698 w 932"/>
                <a:gd name="T1" fmla="*/ 0 h 408"/>
                <a:gd name="T2" fmla="*/ 238 w 932"/>
                <a:gd name="T3" fmla="*/ 0 h 408"/>
                <a:gd name="T4" fmla="*/ 0 w 932"/>
                <a:gd name="T5" fmla="*/ 408 h 408"/>
                <a:gd name="T6" fmla="*/ 932 w 932"/>
                <a:gd name="T7" fmla="*/ 408 h 408"/>
                <a:gd name="T8" fmla="*/ 698 w 932"/>
                <a:gd name="T9" fmla="*/ 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2" h="408">
                  <a:moveTo>
                    <a:pt x="698" y="0"/>
                  </a:moveTo>
                  <a:lnTo>
                    <a:pt x="238" y="0"/>
                  </a:lnTo>
                  <a:lnTo>
                    <a:pt x="0" y="408"/>
                  </a:lnTo>
                  <a:lnTo>
                    <a:pt x="932" y="408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9144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2800" dirty="0" smtClean="0">
                  <a:solidFill>
                    <a:srgbClr val="FFFFFF"/>
                  </a:solidFill>
                  <a:latin typeface="linea-basic-10" panose="02000509000000000000" pitchFamily="49" charset="0"/>
                </a:rPr>
                <a:t>a</a:t>
              </a:r>
              <a:endParaRPr lang="en-US" sz="2800" dirty="0">
                <a:solidFill>
                  <a:srgbClr val="FFFFFF"/>
                </a:solidFill>
                <a:latin typeface="linea-basic-10" panose="02000509000000000000" pitchFamily="49" charset="0"/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5046124" y="3064526"/>
            <a:ext cx="2099753" cy="658192"/>
            <a:chOff x="5046124" y="2791964"/>
            <a:chExt cx="2099753" cy="658192"/>
          </a:xfrm>
        </p:grpSpPr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7026083" y="3346514"/>
              <a:ext cx="119794" cy="103642"/>
            </a:xfrm>
            <a:custGeom>
              <a:avLst/>
              <a:gdLst>
                <a:gd name="T0" fmla="*/ 47 w 89"/>
                <a:gd name="T1" fmla="*/ 77 h 77"/>
                <a:gd name="T2" fmla="*/ 0 w 89"/>
                <a:gd name="T3" fmla="*/ 0 h 77"/>
                <a:gd name="T4" fmla="*/ 89 w 89"/>
                <a:gd name="T5" fmla="*/ 0 h 77"/>
                <a:gd name="T6" fmla="*/ 47 w 89"/>
                <a:gd name="T7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9" h="77">
                  <a:moveTo>
                    <a:pt x="47" y="77"/>
                  </a:moveTo>
                  <a:lnTo>
                    <a:pt x="0" y="0"/>
                  </a:lnTo>
                  <a:lnTo>
                    <a:pt x="89" y="0"/>
                  </a:lnTo>
                  <a:lnTo>
                    <a:pt x="47" y="7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dirty="0">
                <a:latin typeface="Source Sans Pro" charset="0"/>
              </a:endParaRPr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5046124" y="3346514"/>
              <a:ext cx="119794" cy="103642"/>
            </a:xfrm>
            <a:custGeom>
              <a:avLst/>
              <a:gdLst>
                <a:gd name="T0" fmla="*/ 46 w 89"/>
                <a:gd name="T1" fmla="*/ 77 h 77"/>
                <a:gd name="T2" fmla="*/ 0 w 89"/>
                <a:gd name="T3" fmla="*/ 0 h 77"/>
                <a:gd name="T4" fmla="*/ 89 w 89"/>
                <a:gd name="T5" fmla="*/ 0 h 77"/>
                <a:gd name="T6" fmla="*/ 46 w 89"/>
                <a:gd name="T7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9" h="77">
                  <a:moveTo>
                    <a:pt x="46" y="77"/>
                  </a:moveTo>
                  <a:lnTo>
                    <a:pt x="0" y="0"/>
                  </a:lnTo>
                  <a:lnTo>
                    <a:pt x="89" y="0"/>
                  </a:lnTo>
                  <a:lnTo>
                    <a:pt x="46" y="7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dirty="0">
                <a:latin typeface="Source Sans Pro" charset="0"/>
              </a:endParaRPr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5046124" y="2791964"/>
              <a:ext cx="2099753" cy="554550"/>
            </a:xfrm>
            <a:custGeom>
              <a:avLst/>
              <a:gdLst>
                <a:gd name="T0" fmla="*/ 1326 w 1560"/>
                <a:gd name="T1" fmla="*/ 0 h 412"/>
                <a:gd name="T2" fmla="*/ 238 w 1560"/>
                <a:gd name="T3" fmla="*/ 0 h 412"/>
                <a:gd name="T4" fmla="*/ 0 w 1560"/>
                <a:gd name="T5" fmla="*/ 412 h 412"/>
                <a:gd name="T6" fmla="*/ 1560 w 1560"/>
                <a:gd name="T7" fmla="*/ 412 h 412"/>
                <a:gd name="T8" fmla="*/ 1326 w 1560"/>
                <a:gd name="T9" fmla="*/ 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60" h="412">
                  <a:moveTo>
                    <a:pt x="1326" y="0"/>
                  </a:moveTo>
                  <a:lnTo>
                    <a:pt x="238" y="0"/>
                  </a:lnTo>
                  <a:lnTo>
                    <a:pt x="0" y="412"/>
                  </a:lnTo>
                  <a:lnTo>
                    <a:pt x="1560" y="412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9144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2800" dirty="0" smtClean="0">
                  <a:solidFill>
                    <a:srgbClr val="FFFFFF"/>
                  </a:solidFill>
                  <a:latin typeface="linea-basic-10" panose="02000509000000000000" pitchFamily="49" charset="0"/>
                </a:rPr>
                <a:t>d</a:t>
              </a:r>
              <a:endParaRPr lang="en-US" sz="2800" dirty="0">
                <a:solidFill>
                  <a:srgbClr val="FFFFFF"/>
                </a:solidFill>
                <a:latin typeface="linea-basic-10" panose="02000509000000000000" pitchFamily="49" charset="0"/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4622135" y="3802132"/>
            <a:ext cx="2947730" cy="652808"/>
            <a:chOff x="4622135" y="3529570"/>
            <a:chExt cx="2947730" cy="652808"/>
          </a:xfrm>
        </p:grpSpPr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7450071" y="4080082"/>
              <a:ext cx="119794" cy="102296"/>
            </a:xfrm>
            <a:custGeom>
              <a:avLst/>
              <a:gdLst>
                <a:gd name="T0" fmla="*/ 46 w 89"/>
                <a:gd name="T1" fmla="*/ 76 h 76"/>
                <a:gd name="T2" fmla="*/ 0 w 89"/>
                <a:gd name="T3" fmla="*/ 0 h 76"/>
                <a:gd name="T4" fmla="*/ 89 w 89"/>
                <a:gd name="T5" fmla="*/ 0 h 76"/>
                <a:gd name="T6" fmla="*/ 46 w 89"/>
                <a:gd name="T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9" h="76">
                  <a:moveTo>
                    <a:pt x="46" y="76"/>
                  </a:moveTo>
                  <a:lnTo>
                    <a:pt x="0" y="0"/>
                  </a:lnTo>
                  <a:lnTo>
                    <a:pt x="89" y="0"/>
                  </a:lnTo>
                  <a:lnTo>
                    <a:pt x="46" y="7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dirty="0">
                <a:latin typeface="Source Sans Pro" charset="0"/>
              </a:endParaRPr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4622135" y="4080082"/>
              <a:ext cx="119794" cy="102296"/>
            </a:xfrm>
            <a:custGeom>
              <a:avLst/>
              <a:gdLst>
                <a:gd name="T0" fmla="*/ 47 w 89"/>
                <a:gd name="T1" fmla="*/ 76 h 76"/>
                <a:gd name="T2" fmla="*/ 0 w 89"/>
                <a:gd name="T3" fmla="*/ 0 h 76"/>
                <a:gd name="T4" fmla="*/ 89 w 89"/>
                <a:gd name="T5" fmla="*/ 0 h 76"/>
                <a:gd name="T6" fmla="*/ 47 w 89"/>
                <a:gd name="T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9" h="76">
                  <a:moveTo>
                    <a:pt x="47" y="76"/>
                  </a:moveTo>
                  <a:lnTo>
                    <a:pt x="0" y="0"/>
                  </a:lnTo>
                  <a:lnTo>
                    <a:pt x="89" y="0"/>
                  </a:lnTo>
                  <a:lnTo>
                    <a:pt x="47" y="7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dirty="0">
                <a:latin typeface="Source Sans Pro" charset="0"/>
              </a:endParaRPr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4622135" y="3529570"/>
              <a:ext cx="2947730" cy="550512"/>
            </a:xfrm>
            <a:custGeom>
              <a:avLst/>
              <a:gdLst>
                <a:gd name="T0" fmla="*/ 0 w 2190"/>
                <a:gd name="T1" fmla="*/ 409 h 409"/>
                <a:gd name="T2" fmla="*/ 2190 w 2190"/>
                <a:gd name="T3" fmla="*/ 409 h 409"/>
                <a:gd name="T4" fmla="*/ 1956 w 2190"/>
                <a:gd name="T5" fmla="*/ 0 h 409"/>
                <a:gd name="T6" fmla="*/ 238 w 2190"/>
                <a:gd name="T7" fmla="*/ 0 h 409"/>
                <a:gd name="T8" fmla="*/ 0 w 2190"/>
                <a:gd name="T9" fmla="*/ 409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90" h="409">
                  <a:moveTo>
                    <a:pt x="0" y="409"/>
                  </a:moveTo>
                  <a:lnTo>
                    <a:pt x="2190" y="409"/>
                  </a:lnTo>
                  <a:lnTo>
                    <a:pt x="1956" y="0"/>
                  </a:lnTo>
                  <a:lnTo>
                    <a:pt x="238" y="0"/>
                  </a:lnTo>
                  <a:lnTo>
                    <a:pt x="0" y="40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9144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2800" dirty="0" smtClean="0">
                  <a:solidFill>
                    <a:srgbClr val="FFFFFF"/>
                  </a:solidFill>
                  <a:latin typeface="linea-basic-10" panose="02000509000000000000" pitchFamily="49" charset="0"/>
                </a:rPr>
                <a:t>3</a:t>
              </a:r>
              <a:endParaRPr lang="en-US" sz="2800" dirty="0">
                <a:solidFill>
                  <a:srgbClr val="FFFFFF"/>
                </a:solidFill>
                <a:latin typeface="linea-basic-10" panose="02000509000000000000" pitchFamily="49" charset="0"/>
              </a:endParaRPr>
            </a:p>
          </p:txBody>
        </p:sp>
      </p:grpSp>
      <p:sp>
        <p:nvSpPr>
          <p:cNvPr id="17" name="Freeform 15"/>
          <p:cNvSpPr>
            <a:spLocks/>
          </p:cNvSpPr>
          <p:nvPr/>
        </p:nvSpPr>
        <p:spPr bwMode="auto">
          <a:xfrm>
            <a:off x="4198147" y="4535699"/>
            <a:ext cx="3795707" cy="549166"/>
          </a:xfrm>
          <a:custGeom>
            <a:avLst/>
            <a:gdLst>
              <a:gd name="T0" fmla="*/ 0 w 2820"/>
              <a:gd name="T1" fmla="*/ 408 h 408"/>
              <a:gd name="T2" fmla="*/ 2820 w 2820"/>
              <a:gd name="T3" fmla="*/ 408 h 408"/>
              <a:gd name="T4" fmla="*/ 2586 w 2820"/>
              <a:gd name="T5" fmla="*/ 0 h 408"/>
              <a:gd name="T6" fmla="*/ 238 w 2820"/>
              <a:gd name="T7" fmla="*/ 0 h 408"/>
              <a:gd name="T8" fmla="*/ 0 w 2820"/>
              <a:gd name="T9" fmla="*/ 408 h 4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20" h="408">
                <a:moveTo>
                  <a:pt x="0" y="408"/>
                </a:moveTo>
                <a:lnTo>
                  <a:pt x="2820" y="408"/>
                </a:lnTo>
                <a:lnTo>
                  <a:pt x="2586" y="0"/>
                </a:lnTo>
                <a:lnTo>
                  <a:pt x="238" y="0"/>
                </a:lnTo>
                <a:lnTo>
                  <a:pt x="0" y="4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9144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2800" dirty="0" smtClean="0">
                <a:solidFill>
                  <a:srgbClr val="FFFFFF"/>
                </a:solidFill>
                <a:latin typeface="linea-basic-10" panose="02000509000000000000" pitchFamily="49" charset="0"/>
              </a:rPr>
              <a:t>v</a:t>
            </a:r>
            <a:endParaRPr lang="en-US" sz="2800" dirty="0">
              <a:solidFill>
                <a:srgbClr val="FFFFFF"/>
              </a:solidFill>
              <a:latin typeface="linea-basic-10" panose="02000509000000000000" pitchFamily="49" charset="0"/>
            </a:endParaRPr>
          </a:p>
        </p:txBody>
      </p:sp>
      <p:sp>
        <p:nvSpPr>
          <p:cNvPr id="18" name="Right Arrow 17"/>
          <p:cNvSpPr/>
          <p:nvPr/>
        </p:nvSpPr>
        <p:spPr>
          <a:xfrm>
            <a:off x="6693722" y="2330959"/>
            <a:ext cx="876143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1">
                  <a:alpha val="51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7695603" y="2154432"/>
            <a:ext cx="249536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Step 01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20" name="Rectangle 19"/>
          <p:cNvSpPr/>
          <p:nvPr/>
        </p:nvSpPr>
        <p:spPr>
          <a:xfrm>
            <a:off x="1544909" y="2984623"/>
            <a:ext cx="249536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Step 02</a:t>
            </a:r>
          </a:p>
          <a:p>
            <a:pPr algn="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21" name="Right Arrow 20"/>
          <p:cNvSpPr/>
          <p:nvPr/>
        </p:nvSpPr>
        <p:spPr>
          <a:xfrm flipH="1">
            <a:off x="4256862" y="3060001"/>
            <a:ext cx="876143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2">
                  <a:alpha val="61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22" name="Right Arrow 21"/>
          <p:cNvSpPr/>
          <p:nvPr/>
        </p:nvSpPr>
        <p:spPr>
          <a:xfrm>
            <a:off x="7564020" y="3795603"/>
            <a:ext cx="876143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1">
                  <a:alpha val="51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8565901" y="3619076"/>
            <a:ext cx="249536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Step 03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24" name="Rectangle 23"/>
          <p:cNvSpPr/>
          <p:nvPr/>
        </p:nvSpPr>
        <p:spPr>
          <a:xfrm>
            <a:off x="724238" y="4435158"/>
            <a:ext cx="249536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Step 04</a:t>
            </a:r>
          </a:p>
          <a:p>
            <a:pPr algn="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25" name="Right Arrow 24"/>
          <p:cNvSpPr/>
          <p:nvPr/>
        </p:nvSpPr>
        <p:spPr>
          <a:xfrm flipH="1">
            <a:off x="3436191" y="4510536"/>
            <a:ext cx="876143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2">
                  <a:alpha val="61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Structure / Layers Infographic</a:t>
            </a:r>
          </a:p>
        </p:txBody>
      </p:sp>
    </p:spTree>
    <p:extLst>
      <p:ext uri="{BB962C8B-B14F-4D97-AF65-F5344CB8AC3E}">
        <p14:creationId xmlns:p14="http://schemas.microsoft.com/office/powerpoint/2010/main" val="14311098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0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2" fill="hold" grpId="0" nodeType="withEffect" p14:presetBounceEnd="58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13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14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8" fill="hold" grpId="0" nodeType="withEffect" p14:presetBounceEnd="58000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17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18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2" presetClass="entr" presetSubtype="8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2" fill="hold" grpId="0" nodeType="withEffect" p14:presetBounceEnd="58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24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25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8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8" fill="hold" grpId="0" nodeType="withEffect" p14:presetBounceEnd="58000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31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32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 p14:presetBounceEnd="6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2000">
                                          <p:cBhvr additive="base">
                                            <p:cTn id="35" dur="12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2000">
                                          <p:cBhvr additive="base">
                                            <p:cTn id="36" dur="12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nodeType="withEffect" p14:presetBounceEnd="62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2000">
                                          <p:cBhvr additive="base">
                                            <p:cTn id="39" dur="12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2000">
                                          <p:cBhvr additive="base">
                                            <p:cTn id="40" dur="12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nodeType="withEffect" p14:presetBounceEnd="62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2000">
                                          <p:cBhvr additive="base">
                                            <p:cTn id="43" dur="12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2000">
                                          <p:cBhvr additive="base">
                                            <p:cTn id="44" dur="12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nodeType="withEffect" p14:presetBounceEnd="62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2000">
                                          <p:cBhvr additive="base">
                                            <p:cTn id="47" dur="12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2000">
                                          <p:cBhvr additive="base">
                                            <p:cTn id="48" dur="12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 animBg="1"/>
          <p:bldP spid="18" grpId="0" animBg="1"/>
          <p:bldP spid="19" grpId="0"/>
          <p:bldP spid="20" grpId="0"/>
          <p:bldP spid="21" grpId="0" animBg="1"/>
          <p:bldP spid="22" grpId="0" animBg="1"/>
          <p:bldP spid="23" grpId="0"/>
          <p:bldP spid="24" grpId="0"/>
          <p:bldP spid="25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0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8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2" presetClass="entr" presetSubtype="8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8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8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2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2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2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2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2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2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2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2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 animBg="1"/>
          <p:bldP spid="18" grpId="0" animBg="1"/>
          <p:bldP spid="19" grpId="0"/>
          <p:bldP spid="20" grpId="0"/>
          <p:bldP spid="21" grpId="0" animBg="1"/>
          <p:bldP spid="22" grpId="0" animBg="1"/>
          <p:bldP spid="23" grpId="0"/>
          <p:bldP spid="24" grpId="0"/>
          <p:bldP spid="25" grpId="0" animBg="1"/>
        </p:bldLst>
      </p:timing>
    </mc:Fallback>
  </mc:AlternateContent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7"/>
          <p:cNvSpPr>
            <a:spLocks noChangeArrowheads="1"/>
          </p:cNvSpPr>
          <p:nvPr/>
        </p:nvSpPr>
        <p:spPr bwMode="auto">
          <a:xfrm>
            <a:off x="2189703" y="2046833"/>
            <a:ext cx="7104251" cy="839788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1005840" tIns="2743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sz="2400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Option </a:t>
            </a:r>
            <a:r>
              <a:rPr lang="en-US" sz="2400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05 </a:t>
            </a:r>
          </a:p>
          <a:p>
            <a:r>
              <a:rPr lang="en-US" sz="1200" dirty="0" err="1" smtClean="0">
                <a:solidFill>
                  <a:srgbClr val="FFFFFF"/>
                </a:solidFill>
                <a:latin typeface="Source Sans Pro" charset="0"/>
              </a:rPr>
              <a:t>Lorem</a:t>
            </a:r>
            <a:r>
              <a:rPr lang="en-US" sz="1200" dirty="0" smtClean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ipsum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dolor sit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amet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,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consectetur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adipiscing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elit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.</a:t>
            </a:r>
          </a:p>
          <a:p>
            <a:endParaRPr lang="en-US" sz="1200" dirty="0">
              <a:latin typeface="Source Sans Pro" charset="0"/>
            </a:endParaRPr>
          </a:p>
          <a:p>
            <a:endParaRPr lang="en-US" sz="1200" dirty="0">
              <a:latin typeface="Source Sans Pro" charset="0"/>
            </a:endParaRPr>
          </a:p>
        </p:txBody>
      </p:sp>
      <p:sp>
        <p:nvSpPr>
          <p:cNvPr id="10" name="Rectangle 8"/>
          <p:cNvSpPr>
            <a:spLocks noChangeArrowheads="1"/>
          </p:cNvSpPr>
          <p:nvPr/>
        </p:nvSpPr>
        <p:spPr bwMode="auto">
          <a:xfrm>
            <a:off x="2189701" y="2886621"/>
            <a:ext cx="6599429" cy="838200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txBody>
          <a:bodyPr vert="horz" wrap="square" lIns="1005840" tIns="18288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sz="2400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Option </a:t>
            </a:r>
            <a:r>
              <a:rPr lang="en-US" sz="2400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04 </a:t>
            </a:r>
          </a:p>
          <a:p>
            <a:r>
              <a:rPr lang="en-US" sz="1200" dirty="0" err="1" smtClean="0">
                <a:solidFill>
                  <a:srgbClr val="FFFFFF"/>
                </a:solidFill>
                <a:latin typeface="Source Sans Pro" charset="0"/>
              </a:rPr>
              <a:t>Lorem</a:t>
            </a:r>
            <a:r>
              <a:rPr lang="en-US" sz="1200" dirty="0" smtClean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ipsum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dolor sit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amet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,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consectetur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adipiscing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elit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.</a:t>
            </a:r>
          </a:p>
          <a:p>
            <a:endParaRPr lang="en-US" sz="1200" dirty="0">
              <a:latin typeface="Source Sans Pro" charset="0"/>
            </a:endParaRPr>
          </a:p>
        </p:txBody>
      </p:sp>
      <p:sp>
        <p:nvSpPr>
          <p:cNvPr id="11" name="Rectangle 9"/>
          <p:cNvSpPr>
            <a:spLocks noChangeArrowheads="1"/>
          </p:cNvSpPr>
          <p:nvPr/>
        </p:nvSpPr>
        <p:spPr bwMode="auto">
          <a:xfrm>
            <a:off x="2189699" y="3724821"/>
            <a:ext cx="6166044" cy="839788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1005840" tIns="18288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sz="2400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Option </a:t>
            </a:r>
            <a:r>
              <a:rPr lang="en-US" sz="2400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03 </a:t>
            </a:r>
          </a:p>
          <a:p>
            <a:r>
              <a:rPr lang="en-US" sz="1200" dirty="0" err="1" smtClean="0">
                <a:solidFill>
                  <a:srgbClr val="FFFFFF"/>
                </a:solidFill>
                <a:latin typeface="Source Sans Pro" charset="0"/>
              </a:rPr>
              <a:t>Lorem</a:t>
            </a:r>
            <a:r>
              <a:rPr lang="en-US" sz="1200" dirty="0" smtClean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ipsum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dolor sit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amet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,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consectetur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adipiscing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elit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.</a:t>
            </a:r>
          </a:p>
          <a:p>
            <a:endParaRPr lang="en-US" sz="1200" dirty="0">
              <a:latin typeface="Source Sans Pro" charset="0"/>
            </a:endParaRPr>
          </a:p>
        </p:txBody>
      </p:sp>
      <p:sp>
        <p:nvSpPr>
          <p:cNvPr id="12" name="Rectangle 10"/>
          <p:cNvSpPr>
            <a:spLocks noChangeArrowheads="1"/>
          </p:cNvSpPr>
          <p:nvPr/>
        </p:nvSpPr>
        <p:spPr bwMode="auto">
          <a:xfrm>
            <a:off x="2189698" y="4553496"/>
            <a:ext cx="5616770" cy="836613"/>
          </a:xfrm>
          <a:prstGeom prst="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txBody>
          <a:bodyPr vert="horz" wrap="square" lIns="1005840" tIns="18288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sz="2400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Option </a:t>
            </a:r>
            <a:r>
              <a:rPr lang="en-US" sz="2400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02</a:t>
            </a:r>
          </a:p>
          <a:p>
            <a:r>
              <a:rPr lang="en-US" sz="1200" dirty="0" err="1" smtClean="0">
                <a:solidFill>
                  <a:srgbClr val="FFFFFF"/>
                </a:solidFill>
                <a:latin typeface="Source Sans Pro" charset="0"/>
              </a:rPr>
              <a:t>Lorem</a:t>
            </a:r>
            <a:r>
              <a:rPr lang="en-US" sz="1200" dirty="0" smtClean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ipsum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dolor sit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amet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,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consectetur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adipiscing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elit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.</a:t>
            </a:r>
          </a:p>
          <a:p>
            <a:endParaRPr lang="en-US" sz="1200" dirty="0">
              <a:latin typeface="Source Sans Pro" charset="0"/>
            </a:endParaRPr>
          </a:p>
        </p:txBody>
      </p:sp>
      <p:sp>
        <p:nvSpPr>
          <p:cNvPr id="13" name="Rectangle 11"/>
          <p:cNvSpPr>
            <a:spLocks noChangeArrowheads="1"/>
          </p:cNvSpPr>
          <p:nvPr/>
        </p:nvSpPr>
        <p:spPr bwMode="auto">
          <a:xfrm>
            <a:off x="2189697" y="5382171"/>
            <a:ext cx="5250058" cy="8397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txBody>
          <a:bodyPr vert="horz" wrap="square" lIns="1005840" tIns="18288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sz="2400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Option 01</a:t>
            </a:r>
            <a:endParaRPr lang="en-US" sz="2400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  <a:p>
            <a:pPr>
              <a:lnSpc>
                <a:spcPct val="90000"/>
              </a:lnSpc>
            </a:pP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Lorem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ipsum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dolor sit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amet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,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consectetur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adipiscing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elit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.</a:t>
            </a:r>
          </a:p>
          <a:p>
            <a:endParaRPr lang="en-US" sz="1200" dirty="0">
              <a:latin typeface="Source Sans Pro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7196400" y="891915"/>
            <a:ext cx="4995600" cy="5531370"/>
          </a:xfrm>
          <a:custGeom>
            <a:avLst/>
            <a:gdLst>
              <a:gd name="connsiteX0" fmla="*/ 0 w 3309207"/>
              <a:gd name="connsiteY0" fmla="*/ 0 h 5531370"/>
              <a:gd name="connsiteX1" fmla="*/ 3309207 w 3309207"/>
              <a:gd name="connsiteY1" fmla="*/ 0 h 5531370"/>
              <a:gd name="connsiteX2" fmla="*/ 3309207 w 3309207"/>
              <a:gd name="connsiteY2" fmla="*/ 5531370 h 5531370"/>
              <a:gd name="connsiteX3" fmla="*/ 0 w 3309207"/>
              <a:gd name="connsiteY3" fmla="*/ 5531370 h 5531370"/>
              <a:gd name="connsiteX4" fmla="*/ 0 w 3309207"/>
              <a:gd name="connsiteY4" fmla="*/ 0 h 5531370"/>
              <a:gd name="connsiteX0" fmla="*/ 1671403 w 4980610"/>
              <a:gd name="connsiteY0" fmla="*/ 0 h 5531370"/>
              <a:gd name="connsiteX1" fmla="*/ 4980610 w 4980610"/>
              <a:gd name="connsiteY1" fmla="*/ 0 h 5531370"/>
              <a:gd name="connsiteX2" fmla="*/ 4980610 w 4980610"/>
              <a:gd name="connsiteY2" fmla="*/ 5531370 h 5531370"/>
              <a:gd name="connsiteX3" fmla="*/ 0 w 4980610"/>
              <a:gd name="connsiteY3" fmla="*/ 5456419 h 5531370"/>
              <a:gd name="connsiteX4" fmla="*/ 1671403 w 4980610"/>
              <a:gd name="connsiteY4" fmla="*/ 0 h 5531370"/>
              <a:gd name="connsiteX0" fmla="*/ 1671403 w 4980610"/>
              <a:gd name="connsiteY0" fmla="*/ 0 h 5531370"/>
              <a:gd name="connsiteX1" fmla="*/ 4980610 w 4980610"/>
              <a:gd name="connsiteY1" fmla="*/ 0 h 5531370"/>
              <a:gd name="connsiteX2" fmla="*/ 4980610 w 4980610"/>
              <a:gd name="connsiteY2" fmla="*/ 5531370 h 5531370"/>
              <a:gd name="connsiteX3" fmla="*/ 0 w 4980610"/>
              <a:gd name="connsiteY3" fmla="*/ 5456419 h 5531370"/>
              <a:gd name="connsiteX4" fmla="*/ 1671403 w 4980610"/>
              <a:gd name="connsiteY4" fmla="*/ 0 h 5531370"/>
              <a:gd name="connsiteX0" fmla="*/ 1671403 w 4980610"/>
              <a:gd name="connsiteY0" fmla="*/ 0 h 5531370"/>
              <a:gd name="connsiteX1" fmla="*/ 4980610 w 4980610"/>
              <a:gd name="connsiteY1" fmla="*/ 0 h 5531370"/>
              <a:gd name="connsiteX2" fmla="*/ 4980610 w 4980610"/>
              <a:gd name="connsiteY2" fmla="*/ 5531370 h 5531370"/>
              <a:gd name="connsiteX3" fmla="*/ 0 w 4980610"/>
              <a:gd name="connsiteY3" fmla="*/ 5456419 h 5531370"/>
              <a:gd name="connsiteX4" fmla="*/ 1671403 w 4980610"/>
              <a:gd name="connsiteY4" fmla="*/ 0 h 5531370"/>
              <a:gd name="connsiteX0" fmla="*/ 1671403 w 4980610"/>
              <a:gd name="connsiteY0" fmla="*/ 0 h 5531370"/>
              <a:gd name="connsiteX1" fmla="*/ 4980610 w 4980610"/>
              <a:gd name="connsiteY1" fmla="*/ 0 h 5531370"/>
              <a:gd name="connsiteX2" fmla="*/ 4980610 w 4980610"/>
              <a:gd name="connsiteY2" fmla="*/ 5531370 h 5531370"/>
              <a:gd name="connsiteX3" fmla="*/ 0 w 4980610"/>
              <a:gd name="connsiteY3" fmla="*/ 5456419 h 5531370"/>
              <a:gd name="connsiteX4" fmla="*/ 1671403 w 4980610"/>
              <a:gd name="connsiteY4" fmla="*/ 0 h 5531370"/>
              <a:gd name="connsiteX0" fmla="*/ 1686393 w 4995600"/>
              <a:gd name="connsiteY0" fmla="*/ 0 h 5531370"/>
              <a:gd name="connsiteX1" fmla="*/ 4995600 w 4995600"/>
              <a:gd name="connsiteY1" fmla="*/ 0 h 5531370"/>
              <a:gd name="connsiteX2" fmla="*/ 4995600 w 4995600"/>
              <a:gd name="connsiteY2" fmla="*/ 5531370 h 5531370"/>
              <a:gd name="connsiteX3" fmla="*/ 0 w 4995600"/>
              <a:gd name="connsiteY3" fmla="*/ 5523875 h 5531370"/>
              <a:gd name="connsiteX4" fmla="*/ 1686393 w 4995600"/>
              <a:gd name="connsiteY4" fmla="*/ 0 h 5531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95600" h="5531370">
                <a:moveTo>
                  <a:pt x="1686393" y="0"/>
                </a:moveTo>
                <a:lnTo>
                  <a:pt x="4995600" y="0"/>
                </a:lnTo>
                <a:lnTo>
                  <a:pt x="4995600" y="5531370"/>
                </a:lnTo>
                <a:lnTo>
                  <a:pt x="0" y="5523875"/>
                </a:lnTo>
                <a:cubicBezTo>
                  <a:pt x="1134255" y="3000531"/>
                  <a:pt x="2148590" y="2186065"/>
                  <a:pt x="168639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grpSp>
        <p:nvGrpSpPr>
          <p:cNvPr id="29" name="Group 28"/>
          <p:cNvGrpSpPr/>
          <p:nvPr/>
        </p:nvGrpSpPr>
        <p:grpSpPr>
          <a:xfrm>
            <a:off x="7034943" y="1275308"/>
            <a:ext cx="2576955" cy="5072063"/>
            <a:chOff x="7034943" y="1275308"/>
            <a:chExt cx="2576955" cy="5072063"/>
          </a:xfrm>
        </p:grpSpPr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7588980" y="2937421"/>
              <a:ext cx="1808163" cy="3409950"/>
            </a:xfrm>
            <a:custGeom>
              <a:avLst/>
              <a:gdLst>
                <a:gd name="T0" fmla="*/ 798 w 1139"/>
                <a:gd name="T1" fmla="*/ 0 h 2148"/>
                <a:gd name="T2" fmla="*/ 0 w 1139"/>
                <a:gd name="T3" fmla="*/ 2148 h 2148"/>
                <a:gd name="T4" fmla="*/ 1139 w 1139"/>
                <a:gd name="T5" fmla="*/ 1738 h 2148"/>
                <a:gd name="T6" fmla="*/ 1139 w 1139"/>
                <a:gd name="T7" fmla="*/ 133 h 2148"/>
                <a:gd name="T8" fmla="*/ 798 w 1139"/>
                <a:gd name="T9" fmla="*/ 0 h 2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9" h="2148">
                  <a:moveTo>
                    <a:pt x="798" y="0"/>
                  </a:moveTo>
                  <a:lnTo>
                    <a:pt x="0" y="2148"/>
                  </a:lnTo>
                  <a:lnTo>
                    <a:pt x="1139" y="1738"/>
                  </a:lnTo>
                  <a:lnTo>
                    <a:pt x="1139" y="133"/>
                  </a:lnTo>
                  <a:lnTo>
                    <a:pt x="79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7034943" y="5527518"/>
              <a:ext cx="554038" cy="804863"/>
            </a:xfrm>
            <a:custGeom>
              <a:avLst/>
              <a:gdLst>
                <a:gd name="T0" fmla="*/ 0 w 349"/>
                <a:gd name="T1" fmla="*/ 434 h 507"/>
                <a:gd name="T2" fmla="*/ 0 w 349"/>
                <a:gd name="T3" fmla="*/ 0 h 507"/>
                <a:gd name="T4" fmla="*/ 349 w 349"/>
                <a:gd name="T5" fmla="*/ 72 h 507"/>
                <a:gd name="T6" fmla="*/ 349 w 349"/>
                <a:gd name="T7" fmla="*/ 507 h 507"/>
                <a:gd name="T8" fmla="*/ 0 w 349"/>
                <a:gd name="T9" fmla="*/ 434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9" h="507">
                  <a:moveTo>
                    <a:pt x="0" y="434"/>
                  </a:moveTo>
                  <a:lnTo>
                    <a:pt x="0" y="0"/>
                  </a:lnTo>
                  <a:lnTo>
                    <a:pt x="349" y="72"/>
                  </a:lnTo>
                  <a:lnTo>
                    <a:pt x="349" y="507"/>
                  </a:lnTo>
                  <a:lnTo>
                    <a:pt x="0" y="434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7034943" y="5378293"/>
              <a:ext cx="963613" cy="263525"/>
            </a:xfrm>
            <a:custGeom>
              <a:avLst/>
              <a:gdLst>
                <a:gd name="T0" fmla="*/ 257 w 607"/>
                <a:gd name="T1" fmla="*/ 0 h 166"/>
                <a:gd name="T2" fmla="*/ 0 w 607"/>
                <a:gd name="T3" fmla="*/ 94 h 166"/>
                <a:gd name="T4" fmla="*/ 349 w 607"/>
                <a:gd name="T5" fmla="*/ 166 h 166"/>
                <a:gd name="T6" fmla="*/ 607 w 607"/>
                <a:gd name="T7" fmla="*/ 73 h 166"/>
                <a:gd name="T8" fmla="*/ 257 w 607"/>
                <a:gd name="T9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7" h="166">
                  <a:moveTo>
                    <a:pt x="257" y="0"/>
                  </a:moveTo>
                  <a:lnTo>
                    <a:pt x="0" y="94"/>
                  </a:lnTo>
                  <a:lnTo>
                    <a:pt x="349" y="166"/>
                  </a:lnTo>
                  <a:lnTo>
                    <a:pt x="607" y="73"/>
                  </a:lnTo>
                  <a:lnTo>
                    <a:pt x="257" y="0"/>
                  </a:ln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7588980" y="5494181"/>
              <a:ext cx="595313" cy="838200"/>
            </a:xfrm>
            <a:custGeom>
              <a:avLst/>
              <a:gdLst>
                <a:gd name="T0" fmla="*/ 0 w 375"/>
                <a:gd name="T1" fmla="*/ 528 h 528"/>
                <a:gd name="T2" fmla="*/ 0 w 375"/>
                <a:gd name="T3" fmla="*/ 93 h 528"/>
                <a:gd name="T4" fmla="*/ 258 w 375"/>
                <a:gd name="T5" fmla="*/ 0 h 528"/>
                <a:gd name="T6" fmla="*/ 375 w 375"/>
                <a:gd name="T7" fmla="*/ 93 h 528"/>
                <a:gd name="T8" fmla="*/ 124 w 375"/>
                <a:gd name="T9" fmla="*/ 177 h 528"/>
                <a:gd name="T10" fmla="*/ 123 w 375"/>
                <a:gd name="T11" fmla="*/ 484 h 528"/>
                <a:gd name="T12" fmla="*/ 0 w 375"/>
                <a:gd name="T13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5" h="528">
                  <a:moveTo>
                    <a:pt x="0" y="528"/>
                  </a:moveTo>
                  <a:lnTo>
                    <a:pt x="0" y="93"/>
                  </a:lnTo>
                  <a:lnTo>
                    <a:pt x="258" y="0"/>
                  </a:lnTo>
                  <a:lnTo>
                    <a:pt x="375" y="93"/>
                  </a:lnTo>
                  <a:lnTo>
                    <a:pt x="124" y="177"/>
                  </a:lnTo>
                  <a:lnTo>
                    <a:pt x="123" y="484"/>
                  </a:lnTo>
                  <a:lnTo>
                    <a:pt x="0" y="52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7439755" y="4695226"/>
              <a:ext cx="554038" cy="806450"/>
            </a:xfrm>
            <a:custGeom>
              <a:avLst/>
              <a:gdLst>
                <a:gd name="T0" fmla="*/ 0 w 349"/>
                <a:gd name="T1" fmla="*/ 435 h 508"/>
                <a:gd name="T2" fmla="*/ 0 w 349"/>
                <a:gd name="T3" fmla="*/ 0 h 508"/>
                <a:gd name="T4" fmla="*/ 349 w 349"/>
                <a:gd name="T5" fmla="*/ 74 h 508"/>
                <a:gd name="T6" fmla="*/ 349 w 349"/>
                <a:gd name="T7" fmla="*/ 508 h 508"/>
                <a:gd name="T8" fmla="*/ 0 w 349"/>
                <a:gd name="T9" fmla="*/ 435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9" h="508">
                  <a:moveTo>
                    <a:pt x="0" y="435"/>
                  </a:moveTo>
                  <a:lnTo>
                    <a:pt x="0" y="0"/>
                  </a:lnTo>
                  <a:lnTo>
                    <a:pt x="349" y="74"/>
                  </a:lnTo>
                  <a:lnTo>
                    <a:pt x="349" y="508"/>
                  </a:lnTo>
                  <a:lnTo>
                    <a:pt x="0" y="43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7439755" y="4546001"/>
              <a:ext cx="965200" cy="266700"/>
            </a:xfrm>
            <a:custGeom>
              <a:avLst/>
              <a:gdLst>
                <a:gd name="T0" fmla="*/ 252 w 608"/>
                <a:gd name="T1" fmla="*/ 0 h 168"/>
                <a:gd name="T2" fmla="*/ 0 w 608"/>
                <a:gd name="T3" fmla="*/ 94 h 168"/>
                <a:gd name="T4" fmla="*/ 349 w 608"/>
                <a:gd name="T5" fmla="*/ 168 h 168"/>
                <a:gd name="T6" fmla="*/ 608 w 608"/>
                <a:gd name="T7" fmla="*/ 73 h 168"/>
                <a:gd name="T8" fmla="*/ 252 w 608"/>
                <a:gd name="T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8" h="168">
                  <a:moveTo>
                    <a:pt x="252" y="0"/>
                  </a:moveTo>
                  <a:lnTo>
                    <a:pt x="0" y="94"/>
                  </a:lnTo>
                  <a:lnTo>
                    <a:pt x="349" y="168"/>
                  </a:lnTo>
                  <a:lnTo>
                    <a:pt x="608" y="73"/>
                  </a:lnTo>
                  <a:lnTo>
                    <a:pt x="252" y="0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7993793" y="4661888"/>
              <a:ext cx="595313" cy="987425"/>
            </a:xfrm>
            <a:custGeom>
              <a:avLst/>
              <a:gdLst>
                <a:gd name="T0" fmla="*/ 0 w 375"/>
                <a:gd name="T1" fmla="*/ 529 h 622"/>
                <a:gd name="T2" fmla="*/ 0 w 375"/>
                <a:gd name="T3" fmla="*/ 95 h 622"/>
                <a:gd name="T4" fmla="*/ 259 w 375"/>
                <a:gd name="T5" fmla="*/ 0 h 622"/>
                <a:gd name="T6" fmla="*/ 375 w 375"/>
                <a:gd name="T7" fmla="*/ 95 h 622"/>
                <a:gd name="T8" fmla="*/ 124 w 375"/>
                <a:gd name="T9" fmla="*/ 179 h 622"/>
                <a:gd name="T10" fmla="*/ 123 w 375"/>
                <a:gd name="T11" fmla="*/ 622 h 622"/>
                <a:gd name="T12" fmla="*/ 0 w 375"/>
                <a:gd name="T13" fmla="*/ 529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5" h="622">
                  <a:moveTo>
                    <a:pt x="0" y="529"/>
                  </a:moveTo>
                  <a:lnTo>
                    <a:pt x="0" y="95"/>
                  </a:lnTo>
                  <a:lnTo>
                    <a:pt x="259" y="0"/>
                  </a:lnTo>
                  <a:lnTo>
                    <a:pt x="375" y="95"/>
                  </a:lnTo>
                  <a:lnTo>
                    <a:pt x="124" y="179"/>
                  </a:lnTo>
                  <a:lnTo>
                    <a:pt x="123" y="622"/>
                  </a:lnTo>
                  <a:lnTo>
                    <a:pt x="0" y="529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7839805" y="3864521"/>
              <a:ext cx="557213" cy="804863"/>
            </a:xfrm>
            <a:custGeom>
              <a:avLst/>
              <a:gdLst>
                <a:gd name="T0" fmla="*/ 0 w 351"/>
                <a:gd name="T1" fmla="*/ 434 h 507"/>
                <a:gd name="T2" fmla="*/ 0 w 351"/>
                <a:gd name="T3" fmla="*/ 0 h 507"/>
                <a:gd name="T4" fmla="*/ 351 w 351"/>
                <a:gd name="T5" fmla="*/ 74 h 507"/>
                <a:gd name="T6" fmla="*/ 351 w 351"/>
                <a:gd name="T7" fmla="*/ 507 h 507"/>
                <a:gd name="T8" fmla="*/ 0 w 351"/>
                <a:gd name="T9" fmla="*/ 434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1" h="507">
                  <a:moveTo>
                    <a:pt x="0" y="434"/>
                  </a:moveTo>
                  <a:lnTo>
                    <a:pt x="0" y="0"/>
                  </a:lnTo>
                  <a:lnTo>
                    <a:pt x="351" y="74"/>
                  </a:lnTo>
                  <a:lnTo>
                    <a:pt x="351" y="507"/>
                  </a:lnTo>
                  <a:lnTo>
                    <a:pt x="0" y="43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7839805" y="3730728"/>
              <a:ext cx="965200" cy="258763"/>
            </a:xfrm>
            <a:custGeom>
              <a:avLst/>
              <a:gdLst>
                <a:gd name="T0" fmla="*/ 255 w 608"/>
                <a:gd name="T1" fmla="*/ 0 h 163"/>
                <a:gd name="T2" fmla="*/ 0 w 608"/>
                <a:gd name="T3" fmla="*/ 89 h 163"/>
                <a:gd name="T4" fmla="*/ 351 w 608"/>
                <a:gd name="T5" fmla="*/ 163 h 163"/>
                <a:gd name="T6" fmla="*/ 608 w 608"/>
                <a:gd name="T7" fmla="*/ 68 h 163"/>
                <a:gd name="T8" fmla="*/ 255 w 608"/>
                <a:gd name="T9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8" h="163">
                  <a:moveTo>
                    <a:pt x="255" y="0"/>
                  </a:moveTo>
                  <a:lnTo>
                    <a:pt x="0" y="89"/>
                  </a:lnTo>
                  <a:lnTo>
                    <a:pt x="351" y="163"/>
                  </a:lnTo>
                  <a:lnTo>
                    <a:pt x="608" y="68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8397018" y="3831183"/>
              <a:ext cx="595313" cy="989013"/>
            </a:xfrm>
            <a:custGeom>
              <a:avLst/>
              <a:gdLst>
                <a:gd name="T0" fmla="*/ 0 w 375"/>
                <a:gd name="T1" fmla="*/ 528 h 623"/>
                <a:gd name="T2" fmla="*/ 0 w 375"/>
                <a:gd name="T3" fmla="*/ 95 h 623"/>
                <a:gd name="T4" fmla="*/ 257 w 375"/>
                <a:gd name="T5" fmla="*/ 0 h 623"/>
                <a:gd name="T6" fmla="*/ 375 w 375"/>
                <a:gd name="T7" fmla="*/ 95 h 623"/>
                <a:gd name="T8" fmla="*/ 122 w 375"/>
                <a:gd name="T9" fmla="*/ 179 h 623"/>
                <a:gd name="T10" fmla="*/ 121 w 375"/>
                <a:gd name="T11" fmla="*/ 623 h 623"/>
                <a:gd name="T12" fmla="*/ 0 w 375"/>
                <a:gd name="T13" fmla="*/ 528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5" h="623">
                  <a:moveTo>
                    <a:pt x="0" y="528"/>
                  </a:moveTo>
                  <a:lnTo>
                    <a:pt x="0" y="95"/>
                  </a:lnTo>
                  <a:lnTo>
                    <a:pt x="257" y="0"/>
                  </a:lnTo>
                  <a:lnTo>
                    <a:pt x="375" y="95"/>
                  </a:lnTo>
                  <a:lnTo>
                    <a:pt x="122" y="179"/>
                  </a:lnTo>
                  <a:lnTo>
                    <a:pt x="121" y="623"/>
                  </a:lnTo>
                  <a:lnTo>
                    <a:pt x="0" y="5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8239855" y="3027908"/>
              <a:ext cx="557213" cy="820035"/>
            </a:xfrm>
            <a:custGeom>
              <a:avLst/>
              <a:gdLst>
                <a:gd name="T0" fmla="*/ 0 w 351"/>
                <a:gd name="T1" fmla="*/ 434 h 507"/>
                <a:gd name="T2" fmla="*/ 0 w 351"/>
                <a:gd name="T3" fmla="*/ 0 h 507"/>
                <a:gd name="T4" fmla="*/ 351 w 351"/>
                <a:gd name="T5" fmla="*/ 74 h 507"/>
                <a:gd name="T6" fmla="*/ 351 w 351"/>
                <a:gd name="T7" fmla="*/ 507 h 507"/>
                <a:gd name="T8" fmla="*/ 0 w 351"/>
                <a:gd name="T9" fmla="*/ 434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1" h="507">
                  <a:moveTo>
                    <a:pt x="0" y="434"/>
                  </a:moveTo>
                  <a:lnTo>
                    <a:pt x="0" y="0"/>
                  </a:lnTo>
                  <a:lnTo>
                    <a:pt x="351" y="74"/>
                  </a:lnTo>
                  <a:lnTo>
                    <a:pt x="351" y="507"/>
                  </a:lnTo>
                  <a:lnTo>
                    <a:pt x="0" y="43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8247350" y="2886621"/>
              <a:ext cx="965200" cy="258763"/>
            </a:xfrm>
            <a:custGeom>
              <a:avLst/>
              <a:gdLst>
                <a:gd name="T0" fmla="*/ 255 w 608"/>
                <a:gd name="T1" fmla="*/ 0 h 163"/>
                <a:gd name="T2" fmla="*/ 0 w 608"/>
                <a:gd name="T3" fmla="*/ 89 h 163"/>
                <a:gd name="T4" fmla="*/ 351 w 608"/>
                <a:gd name="T5" fmla="*/ 163 h 163"/>
                <a:gd name="T6" fmla="*/ 608 w 608"/>
                <a:gd name="T7" fmla="*/ 68 h 163"/>
                <a:gd name="T8" fmla="*/ 255 w 608"/>
                <a:gd name="T9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8" h="163">
                  <a:moveTo>
                    <a:pt x="255" y="0"/>
                  </a:moveTo>
                  <a:lnTo>
                    <a:pt x="0" y="89"/>
                  </a:lnTo>
                  <a:lnTo>
                    <a:pt x="351" y="163"/>
                  </a:lnTo>
                  <a:lnTo>
                    <a:pt x="608" y="68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8797068" y="2994571"/>
              <a:ext cx="595313" cy="987425"/>
            </a:xfrm>
            <a:custGeom>
              <a:avLst/>
              <a:gdLst>
                <a:gd name="T0" fmla="*/ 0 w 375"/>
                <a:gd name="T1" fmla="*/ 528 h 622"/>
                <a:gd name="T2" fmla="*/ 0 w 375"/>
                <a:gd name="T3" fmla="*/ 95 h 622"/>
                <a:gd name="T4" fmla="*/ 257 w 375"/>
                <a:gd name="T5" fmla="*/ 0 h 622"/>
                <a:gd name="T6" fmla="*/ 375 w 375"/>
                <a:gd name="T7" fmla="*/ 95 h 622"/>
                <a:gd name="T8" fmla="*/ 123 w 375"/>
                <a:gd name="T9" fmla="*/ 179 h 622"/>
                <a:gd name="T10" fmla="*/ 123 w 375"/>
                <a:gd name="T11" fmla="*/ 622 h 622"/>
                <a:gd name="T12" fmla="*/ 0 w 375"/>
                <a:gd name="T13" fmla="*/ 528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5" h="622">
                  <a:moveTo>
                    <a:pt x="0" y="528"/>
                  </a:moveTo>
                  <a:lnTo>
                    <a:pt x="0" y="95"/>
                  </a:lnTo>
                  <a:lnTo>
                    <a:pt x="257" y="0"/>
                  </a:lnTo>
                  <a:lnTo>
                    <a:pt x="375" y="95"/>
                  </a:lnTo>
                  <a:lnTo>
                    <a:pt x="123" y="179"/>
                  </a:lnTo>
                  <a:lnTo>
                    <a:pt x="123" y="622"/>
                  </a:lnTo>
                  <a:lnTo>
                    <a:pt x="0" y="52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9194385" y="2308771"/>
              <a:ext cx="196850" cy="839788"/>
            </a:xfrm>
            <a:custGeom>
              <a:avLst/>
              <a:gdLst>
                <a:gd name="T0" fmla="*/ 0 w 124"/>
                <a:gd name="T1" fmla="*/ 435 h 529"/>
                <a:gd name="T2" fmla="*/ 0 w 124"/>
                <a:gd name="T3" fmla="*/ 2 h 529"/>
                <a:gd name="T4" fmla="*/ 124 w 124"/>
                <a:gd name="T5" fmla="*/ 0 h 529"/>
                <a:gd name="T6" fmla="*/ 123 w 124"/>
                <a:gd name="T7" fmla="*/ 529 h 529"/>
                <a:gd name="T8" fmla="*/ 0 w 124"/>
                <a:gd name="T9" fmla="*/ 435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529">
                  <a:moveTo>
                    <a:pt x="0" y="435"/>
                  </a:moveTo>
                  <a:lnTo>
                    <a:pt x="0" y="2"/>
                  </a:lnTo>
                  <a:lnTo>
                    <a:pt x="124" y="0"/>
                  </a:lnTo>
                  <a:lnTo>
                    <a:pt x="123" y="529"/>
                  </a:lnTo>
                  <a:lnTo>
                    <a:pt x="0" y="43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8417655" y="1318171"/>
              <a:ext cx="1020763" cy="1681163"/>
            </a:xfrm>
            <a:custGeom>
              <a:avLst/>
              <a:gdLst>
                <a:gd name="T0" fmla="*/ 643 w 643"/>
                <a:gd name="T1" fmla="*/ 666 h 1059"/>
                <a:gd name="T2" fmla="*/ 362 w 643"/>
                <a:gd name="T3" fmla="*/ 0 h 1059"/>
                <a:gd name="T4" fmla="*/ 0 w 643"/>
                <a:gd name="T5" fmla="*/ 518 h 1059"/>
                <a:gd name="T6" fmla="*/ 145 w 643"/>
                <a:gd name="T7" fmla="*/ 555 h 1059"/>
                <a:gd name="T8" fmla="*/ 145 w 643"/>
                <a:gd name="T9" fmla="*/ 986 h 1059"/>
                <a:gd name="T10" fmla="*/ 494 w 643"/>
                <a:gd name="T11" fmla="*/ 1059 h 1059"/>
                <a:gd name="T12" fmla="*/ 494 w 643"/>
                <a:gd name="T13" fmla="*/ 627 h 1059"/>
                <a:gd name="T14" fmla="*/ 643 w 643"/>
                <a:gd name="T15" fmla="*/ 666 h 10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1059">
                  <a:moveTo>
                    <a:pt x="643" y="666"/>
                  </a:moveTo>
                  <a:lnTo>
                    <a:pt x="362" y="0"/>
                  </a:lnTo>
                  <a:lnTo>
                    <a:pt x="0" y="518"/>
                  </a:lnTo>
                  <a:lnTo>
                    <a:pt x="145" y="555"/>
                  </a:lnTo>
                  <a:lnTo>
                    <a:pt x="145" y="986"/>
                  </a:lnTo>
                  <a:lnTo>
                    <a:pt x="494" y="1059"/>
                  </a:lnTo>
                  <a:lnTo>
                    <a:pt x="494" y="627"/>
                  </a:lnTo>
                  <a:lnTo>
                    <a:pt x="643" y="66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8984835" y="1275308"/>
              <a:ext cx="627063" cy="1100138"/>
            </a:xfrm>
            <a:custGeom>
              <a:avLst/>
              <a:gdLst>
                <a:gd name="T0" fmla="*/ 395 w 395"/>
                <a:gd name="T1" fmla="*/ 650 h 693"/>
                <a:gd name="T2" fmla="*/ 281 w 395"/>
                <a:gd name="T3" fmla="*/ 693 h 693"/>
                <a:gd name="T4" fmla="*/ 0 w 395"/>
                <a:gd name="T5" fmla="*/ 27 h 693"/>
                <a:gd name="T6" fmla="*/ 106 w 395"/>
                <a:gd name="T7" fmla="*/ 0 h 693"/>
                <a:gd name="T8" fmla="*/ 395 w 395"/>
                <a:gd name="T9" fmla="*/ 650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5" h="693">
                  <a:moveTo>
                    <a:pt x="395" y="650"/>
                  </a:moveTo>
                  <a:lnTo>
                    <a:pt x="281" y="693"/>
                  </a:lnTo>
                  <a:lnTo>
                    <a:pt x="0" y="27"/>
                  </a:lnTo>
                  <a:lnTo>
                    <a:pt x="106" y="0"/>
                  </a:lnTo>
                  <a:lnTo>
                    <a:pt x="395" y="65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Structure / Layers Infographic</a:t>
            </a:r>
          </a:p>
        </p:txBody>
      </p:sp>
    </p:spTree>
    <p:extLst>
      <p:ext uri="{BB962C8B-B14F-4D97-AF65-F5344CB8AC3E}">
        <p14:creationId xmlns:p14="http://schemas.microsoft.com/office/powerpoint/2010/main" val="14745924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2" de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2" decel="10000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11" grpId="0" animBg="1"/>
      <p:bldP spid="12" grpId="0" animBg="1"/>
      <p:bldP spid="13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What</a:t>
            </a:r>
            <a:br>
              <a:rPr lang="en-US" dirty="0" smtClean="0"/>
            </a:br>
            <a:r>
              <a:rPr lang="en-US" dirty="0" smtClean="0"/>
              <a:t>we</a:t>
            </a:r>
            <a:br>
              <a:rPr lang="en-US" dirty="0" smtClean="0"/>
            </a:br>
            <a:r>
              <a:rPr lang="en-US" dirty="0" smtClean="0"/>
              <a:t>do</a:t>
            </a:r>
            <a:endParaRPr lang="en-US" dirty="0"/>
          </a:p>
        </p:txBody>
      </p:sp>
      <p:sp>
        <p:nvSpPr>
          <p:cNvPr id="12" name="Rectangle 11"/>
          <p:cNvSpPr/>
          <p:nvPr/>
        </p:nvSpPr>
        <p:spPr>
          <a:xfrm>
            <a:off x="9181273" y="0"/>
            <a:ext cx="3073785" cy="6858000"/>
          </a:xfrm>
          <a:prstGeom prst="rect">
            <a:avLst/>
          </a:prstGeom>
          <a:solidFill>
            <a:srgbClr val="222222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/>
          <p:cNvSpPr/>
          <p:nvPr/>
        </p:nvSpPr>
        <p:spPr>
          <a:xfrm>
            <a:off x="6101190" y="0"/>
            <a:ext cx="3080083" cy="6858000"/>
          </a:xfrm>
          <a:prstGeom prst="rect">
            <a:avLst/>
          </a:prstGeom>
          <a:solidFill>
            <a:srgbClr val="222222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3027405" y="0"/>
            <a:ext cx="3080083" cy="6858000"/>
          </a:xfrm>
          <a:prstGeom prst="rect">
            <a:avLst/>
          </a:prstGeom>
          <a:solidFill>
            <a:srgbClr val="222222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" name="Group 18"/>
          <p:cNvGrpSpPr/>
          <p:nvPr/>
        </p:nvGrpSpPr>
        <p:grpSpPr>
          <a:xfrm>
            <a:off x="3193815" y="2003528"/>
            <a:ext cx="2847681" cy="4091699"/>
            <a:chOff x="3193815" y="2003528"/>
            <a:chExt cx="2847681" cy="4091699"/>
          </a:xfrm>
        </p:grpSpPr>
        <p:cxnSp>
          <p:nvCxnSpPr>
            <p:cNvPr id="15" name="Straight Connector 14"/>
            <p:cNvCxnSpPr/>
            <p:nvPr/>
          </p:nvCxnSpPr>
          <p:spPr>
            <a:xfrm>
              <a:off x="3400731" y="3239685"/>
              <a:ext cx="393723" cy="0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" name="Title 3"/>
            <p:cNvSpPr txBox="1">
              <a:spLocks/>
            </p:cNvSpPr>
            <p:nvPr/>
          </p:nvSpPr>
          <p:spPr>
            <a:xfrm>
              <a:off x="3193815" y="2003528"/>
              <a:ext cx="871352" cy="1193232"/>
            </a:xfrm>
            <a:prstGeom prst="rect">
              <a:avLst/>
            </a:prstGeom>
          </p:spPr>
          <p:txBody>
            <a:bodyPr anchor="ctr"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 algn="ctr">
                <a:lnSpc>
                  <a:spcPct val="80000"/>
                </a:lnSpc>
              </a:pPr>
              <a:r>
                <a:rPr lang="en-US" sz="6600" b="0" dirty="0">
                  <a:solidFill>
                    <a:schemeClr val="accent1"/>
                  </a:solidFill>
                  <a:latin typeface="linea-basic-10" charset="0"/>
                  <a:ea typeface="linea-basic-10" charset="0"/>
                  <a:cs typeface="linea-basic-10" charset="0"/>
                </a:rPr>
                <a:t>Q</a:t>
              </a:r>
            </a:p>
          </p:txBody>
        </p:sp>
        <p:sp>
          <p:nvSpPr>
            <p:cNvPr id="17" name="Title 3"/>
            <p:cNvSpPr txBox="1">
              <a:spLocks/>
            </p:cNvSpPr>
            <p:nvPr/>
          </p:nvSpPr>
          <p:spPr>
            <a:xfrm>
              <a:off x="3294462" y="3474398"/>
              <a:ext cx="2747034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3200" dirty="0" smtClean="0">
                  <a:solidFill>
                    <a:srgbClr val="FFFFFF"/>
                  </a:solidFill>
                </a:rPr>
                <a:t>Section heading</a:t>
              </a:r>
            </a:p>
            <a:p>
              <a:pPr>
                <a:lnSpc>
                  <a:spcPct val="80000"/>
                </a:lnSpc>
              </a:pPr>
              <a:r>
                <a:rPr lang="en-US" sz="3200" dirty="0" smtClean="0">
                  <a:solidFill>
                    <a:srgbClr val="FFFFFF"/>
                  </a:solidFill>
                </a:rPr>
                <a:t>With icon</a:t>
              </a:r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8" name="Title 3"/>
            <p:cNvSpPr txBox="1">
              <a:spLocks/>
            </p:cNvSpPr>
            <p:nvPr/>
          </p:nvSpPr>
          <p:spPr>
            <a:xfrm>
              <a:off x="3288952" y="4517085"/>
              <a:ext cx="2752544" cy="1578142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has been the industry's standard dummy. </a:t>
              </a: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6269407" y="2003528"/>
            <a:ext cx="2847681" cy="4091699"/>
            <a:chOff x="3193815" y="2003528"/>
            <a:chExt cx="2847681" cy="4091699"/>
          </a:xfrm>
        </p:grpSpPr>
        <p:cxnSp>
          <p:nvCxnSpPr>
            <p:cNvPr id="21" name="Straight Connector 20"/>
            <p:cNvCxnSpPr/>
            <p:nvPr/>
          </p:nvCxnSpPr>
          <p:spPr>
            <a:xfrm>
              <a:off x="3400731" y="3239685"/>
              <a:ext cx="393723" cy="0"/>
            </a:xfrm>
            <a:prstGeom prst="line">
              <a:avLst/>
            </a:prstGeom>
            <a:ln w="381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Title 3"/>
            <p:cNvSpPr txBox="1">
              <a:spLocks/>
            </p:cNvSpPr>
            <p:nvPr/>
          </p:nvSpPr>
          <p:spPr>
            <a:xfrm>
              <a:off x="3193815" y="2003528"/>
              <a:ext cx="871352" cy="1193232"/>
            </a:xfrm>
            <a:prstGeom prst="rect">
              <a:avLst/>
            </a:prstGeom>
          </p:spPr>
          <p:txBody>
            <a:bodyPr anchor="ctr"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 algn="ctr">
                <a:lnSpc>
                  <a:spcPct val="80000"/>
                </a:lnSpc>
              </a:pPr>
              <a:r>
                <a:rPr lang="en-US" sz="6600" b="0" dirty="0">
                  <a:solidFill>
                    <a:schemeClr val="accent2"/>
                  </a:solidFill>
                  <a:latin typeface="linea-basic-10" charset="0"/>
                  <a:ea typeface="linea-basic-10" charset="0"/>
                  <a:cs typeface="linea-basic-10" charset="0"/>
                </a:rPr>
                <a:t>S</a:t>
              </a:r>
            </a:p>
          </p:txBody>
        </p:sp>
        <p:sp>
          <p:nvSpPr>
            <p:cNvPr id="23" name="Title 3"/>
            <p:cNvSpPr txBox="1">
              <a:spLocks/>
            </p:cNvSpPr>
            <p:nvPr/>
          </p:nvSpPr>
          <p:spPr>
            <a:xfrm>
              <a:off x="3294462" y="3474398"/>
              <a:ext cx="2747034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3200" dirty="0" smtClean="0">
                  <a:solidFill>
                    <a:srgbClr val="FFFFFF"/>
                  </a:solidFill>
                </a:rPr>
                <a:t>Section heading</a:t>
              </a:r>
            </a:p>
            <a:p>
              <a:pPr>
                <a:lnSpc>
                  <a:spcPct val="80000"/>
                </a:lnSpc>
              </a:pPr>
              <a:r>
                <a:rPr lang="en-US" sz="3200" dirty="0" smtClean="0">
                  <a:solidFill>
                    <a:srgbClr val="FFFFFF"/>
                  </a:solidFill>
                </a:rPr>
                <a:t>With icon</a:t>
              </a:r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24" name="Title 3"/>
            <p:cNvSpPr txBox="1">
              <a:spLocks/>
            </p:cNvSpPr>
            <p:nvPr/>
          </p:nvSpPr>
          <p:spPr>
            <a:xfrm>
              <a:off x="3288952" y="4517085"/>
              <a:ext cx="2752544" cy="1578142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has been the industry's standard dummy. </a:t>
              </a: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9439206" y="2003528"/>
            <a:ext cx="2752544" cy="4091699"/>
            <a:chOff x="3288952" y="2003528"/>
            <a:chExt cx="2752544" cy="4091699"/>
          </a:xfrm>
        </p:grpSpPr>
        <p:cxnSp>
          <p:nvCxnSpPr>
            <p:cNvPr id="26" name="Straight Connector 25"/>
            <p:cNvCxnSpPr/>
            <p:nvPr/>
          </p:nvCxnSpPr>
          <p:spPr>
            <a:xfrm>
              <a:off x="3400731" y="3239685"/>
              <a:ext cx="393723" cy="0"/>
            </a:xfrm>
            <a:prstGeom prst="line">
              <a:avLst/>
            </a:prstGeom>
            <a:ln w="381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Title 3"/>
            <p:cNvSpPr txBox="1">
              <a:spLocks/>
            </p:cNvSpPr>
            <p:nvPr/>
          </p:nvSpPr>
          <p:spPr>
            <a:xfrm>
              <a:off x="3301732" y="2003528"/>
              <a:ext cx="871352" cy="1193232"/>
            </a:xfrm>
            <a:prstGeom prst="rect">
              <a:avLst/>
            </a:prstGeom>
          </p:spPr>
          <p:txBody>
            <a:bodyPr anchor="ctr"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 algn="ctr">
                <a:lnSpc>
                  <a:spcPct val="80000"/>
                </a:lnSpc>
              </a:pPr>
              <a:r>
                <a:rPr lang="en-US" sz="6600" b="0" dirty="0" smtClean="0">
                  <a:solidFill>
                    <a:schemeClr val="accent3"/>
                  </a:solidFill>
                  <a:latin typeface="linea-basic-10" charset="0"/>
                  <a:ea typeface="linea-basic-10" charset="0"/>
                  <a:cs typeface="linea-basic-10" charset="0"/>
                </a:rPr>
                <a:t>L</a:t>
              </a:r>
              <a:endParaRPr lang="en-US" sz="6600" b="0" dirty="0">
                <a:solidFill>
                  <a:schemeClr val="accent3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28" name="Title 3"/>
            <p:cNvSpPr txBox="1">
              <a:spLocks/>
            </p:cNvSpPr>
            <p:nvPr/>
          </p:nvSpPr>
          <p:spPr>
            <a:xfrm>
              <a:off x="3294462" y="3474398"/>
              <a:ext cx="2747034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3200" dirty="0" smtClean="0">
                  <a:solidFill>
                    <a:srgbClr val="FFFFFF"/>
                  </a:solidFill>
                </a:rPr>
                <a:t>Section heading</a:t>
              </a:r>
            </a:p>
            <a:p>
              <a:pPr>
                <a:lnSpc>
                  <a:spcPct val="80000"/>
                </a:lnSpc>
              </a:pPr>
              <a:r>
                <a:rPr lang="en-US" sz="3200" dirty="0" smtClean="0">
                  <a:solidFill>
                    <a:srgbClr val="FFFFFF"/>
                  </a:solidFill>
                </a:rPr>
                <a:t>With icon</a:t>
              </a:r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29" name="Title 3"/>
            <p:cNvSpPr txBox="1">
              <a:spLocks/>
            </p:cNvSpPr>
            <p:nvPr/>
          </p:nvSpPr>
          <p:spPr>
            <a:xfrm>
              <a:off x="3288952" y="4517085"/>
              <a:ext cx="2752544" cy="1578142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has been the industry's standard dummy. </a:t>
              </a: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5355897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5000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5000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5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4" grpId="0" animBg="1"/>
    </p:bld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" name="Group 50"/>
          <p:cNvGrpSpPr/>
          <p:nvPr/>
        </p:nvGrpSpPr>
        <p:grpSpPr>
          <a:xfrm>
            <a:off x="4552272" y="1866697"/>
            <a:ext cx="2624137" cy="2055813"/>
            <a:chOff x="4699416" y="1805098"/>
            <a:chExt cx="2624137" cy="2055813"/>
          </a:xfrm>
        </p:grpSpPr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4699416" y="1805098"/>
              <a:ext cx="2624137" cy="2055813"/>
            </a:xfrm>
            <a:custGeom>
              <a:avLst/>
              <a:gdLst>
                <a:gd name="T0" fmla="*/ 3 w 227"/>
                <a:gd name="T1" fmla="*/ 68 h 178"/>
                <a:gd name="T2" fmla="*/ 112 w 227"/>
                <a:gd name="T3" fmla="*/ 178 h 178"/>
                <a:gd name="T4" fmla="*/ 227 w 227"/>
                <a:gd name="T5" fmla="*/ 63 h 178"/>
                <a:gd name="T6" fmla="*/ 3 w 227"/>
                <a:gd name="T7" fmla="*/ 58 h 178"/>
                <a:gd name="T8" fmla="*/ 3 w 227"/>
                <a:gd name="T9" fmla="*/ 6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7" h="178">
                  <a:moveTo>
                    <a:pt x="3" y="68"/>
                  </a:moveTo>
                  <a:cubicBezTo>
                    <a:pt x="112" y="178"/>
                    <a:pt x="112" y="178"/>
                    <a:pt x="112" y="178"/>
                  </a:cubicBezTo>
                  <a:cubicBezTo>
                    <a:pt x="227" y="63"/>
                    <a:pt x="227" y="63"/>
                    <a:pt x="227" y="63"/>
                  </a:cubicBezTo>
                  <a:cubicBezTo>
                    <a:pt x="166" y="1"/>
                    <a:pt x="67" y="0"/>
                    <a:pt x="3" y="58"/>
                  </a:cubicBezTo>
                  <a:cubicBezTo>
                    <a:pt x="0" y="60"/>
                    <a:pt x="0" y="65"/>
                    <a:pt x="3" y="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grpSp>
          <p:nvGrpSpPr>
            <p:cNvPr id="15" name="Group 14"/>
            <p:cNvGrpSpPr/>
            <p:nvPr/>
          </p:nvGrpSpPr>
          <p:grpSpPr>
            <a:xfrm>
              <a:off x="5673227" y="2200834"/>
              <a:ext cx="805776" cy="1101893"/>
              <a:chOff x="5634663" y="1430934"/>
              <a:chExt cx="805776" cy="1101893"/>
            </a:xfrm>
          </p:grpSpPr>
          <p:sp>
            <p:nvSpPr>
              <p:cNvPr id="13" name="Rectangle 12"/>
              <p:cNvSpPr/>
              <p:nvPr/>
            </p:nvSpPr>
            <p:spPr>
              <a:xfrm>
                <a:off x="5725179" y="2132717"/>
                <a:ext cx="715260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r"/>
                <a:r>
                  <a:rPr lang="en-US" sz="2000" dirty="0" smtClean="0">
                    <a:solidFill>
                      <a:srgbClr val="FFFFFF"/>
                    </a:solidFill>
                    <a:latin typeface="Bebas Neue" charset="0"/>
                    <a:ea typeface="Bebas Neue" charset="0"/>
                    <a:cs typeface="Bebas Neue" charset="0"/>
                  </a:rPr>
                  <a:t>Option</a:t>
                </a:r>
                <a:endParaRPr lang="en-US" sz="2000" dirty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  <p:sp>
            <p:nvSpPr>
              <p:cNvPr id="14" name="Rectangle 13"/>
              <p:cNvSpPr/>
              <p:nvPr/>
            </p:nvSpPr>
            <p:spPr>
              <a:xfrm>
                <a:off x="5634663" y="1430934"/>
                <a:ext cx="748924" cy="76944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r"/>
                <a:r>
                  <a:rPr lang="en-US" sz="4400" dirty="0">
                    <a:solidFill>
                      <a:srgbClr val="FFFFFF"/>
                    </a:solidFill>
                    <a:latin typeface="linea-basic-10" panose="02000509000000000000" pitchFamily="49" charset="0"/>
                  </a:rPr>
                  <a:t>6</a:t>
                </a:r>
              </a:p>
            </p:txBody>
          </p:sp>
        </p:grpSp>
      </p:grpSp>
      <p:sp>
        <p:nvSpPr>
          <p:cNvPr id="28" name="Right Arrow 27"/>
          <p:cNvSpPr/>
          <p:nvPr/>
        </p:nvSpPr>
        <p:spPr>
          <a:xfrm>
            <a:off x="6798569" y="1755135"/>
            <a:ext cx="876143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1">
                  <a:alpha val="51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7800450" y="1578608"/>
            <a:ext cx="249536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Step 01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30" name="Right Arrow 29"/>
          <p:cNvSpPr/>
          <p:nvPr/>
        </p:nvSpPr>
        <p:spPr>
          <a:xfrm>
            <a:off x="8019371" y="3395382"/>
            <a:ext cx="876143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1">
                  <a:alpha val="51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31" name="Rectangle 30"/>
          <p:cNvSpPr/>
          <p:nvPr/>
        </p:nvSpPr>
        <p:spPr>
          <a:xfrm>
            <a:off x="9021252" y="3218855"/>
            <a:ext cx="249536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Step 02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32" name="Right Arrow 31"/>
          <p:cNvSpPr/>
          <p:nvPr/>
        </p:nvSpPr>
        <p:spPr>
          <a:xfrm>
            <a:off x="7266185" y="5107031"/>
            <a:ext cx="876143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1">
                  <a:alpha val="51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8268066" y="4930504"/>
            <a:ext cx="249536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Step 03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34" name="Rectangle 33"/>
          <p:cNvSpPr/>
          <p:nvPr/>
        </p:nvSpPr>
        <p:spPr>
          <a:xfrm>
            <a:off x="624569" y="3442293"/>
            <a:ext cx="249536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Step 05</a:t>
            </a:r>
          </a:p>
          <a:p>
            <a:pPr algn="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35" name="Right Arrow 34"/>
          <p:cNvSpPr/>
          <p:nvPr/>
        </p:nvSpPr>
        <p:spPr>
          <a:xfrm flipH="1">
            <a:off x="3336522" y="3517671"/>
            <a:ext cx="876143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2">
                  <a:alpha val="61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36" name="Rectangle 35"/>
          <p:cNvSpPr/>
          <p:nvPr/>
        </p:nvSpPr>
        <p:spPr>
          <a:xfrm>
            <a:off x="841162" y="5039793"/>
            <a:ext cx="249536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Step 04</a:t>
            </a:r>
          </a:p>
          <a:p>
            <a:pPr algn="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37" name="Right Arrow 36"/>
          <p:cNvSpPr/>
          <p:nvPr/>
        </p:nvSpPr>
        <p:spPr>
          <a:xfrm flipH="1">
            <a:off x="3553115" y="5115171"/>
            <a:ext cx="876143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2">
                  <a:alpha val="61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grpSp>
        <p:nvGrpSpPr>
          <p:cNvPr id="52" name="Group 51"/>
          <p:cNvGrpSpPr/>
          <p:nvPr/>
        </p:nvGrpSpPr>
        <p:grpSpPr>
          <a:xfrm>
            <a:off x="6239784" y="2490585"/>
            <a:ext cx="1825625" cy="2401888"/>
            <a:chOff x="6386928" y="2428986"/>
            <a:chExt cx="1825625" cy="2401888"/>
          </a:xfrm>
        </p:grpSpPr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6386928" y="2428986"/>
              <a:ext cx="1825625" cy="2401888"/>
            </a:xfrm>
            <a:custGeom>
              <a:avLst/>
              <a:gdLst>
                <a:gd name="T0" fmla="*/ 87 w 158"/>
                <a:gd name="T1" fmla="*/ 3 h 208"/>
                <a:gd name="T2" fmla="*/ 0 w 158"/>
                <a:gd name="T3" fmla="*/ 90 h 208"/>
                <a:gd name="T4" fmla="*/ 114 w 158"/>
                <a:gd name="T5" fmla="*/ 205 h 208"/>
                <a:gd name="T6" fmla="*/ 126 w 158"/>
                <a:gd name="T7" fmla="*/ 203 h 208"/>
                <a:gd name="T8" fmla="*/ 98 w 158"/>
                <a:gd name="T9" fmla="*/ 3 h 208"/>
                <a:gd name="T10" fmla="*/ 87 w 158"/>
                <a:gd name="T11" fmla="*/ 3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" h="208">
                  <a:moveTo>
                    <a:pt x="87" y="3"/>
                  </a:moveTo>
                  <a:cubicBezTo>
                    <a:pt x="0" y="90"/>
                    <a:pt x="0" y="90"/>
                    <a:pt x="0" y="90"/>
                  </a:cubicBezTo>
                  <a:cubicBezTo>
                    <a:pt x="114" y="205"/>
                    <a:pt x="114" y="205"/>
                    <a:pt x="114" y="205"/>
                  </a:cubicBezTo>
                  <a:cubicBezTo>
                    <a:pt x="118" y="208"/>
                    <a:pt x="124" y="207"/>
                    <a:pt x="126" y="203"/>
                  </a:cubicBezTo>
                  <a:cubicBezTo>
                    <a:pt x="158" y="138"/>
                    <a:pt x="148" y="59"/>
                    <a:pt x="98" y="3"/>
                  </a:cubicBezTo>
                  <a:cubicBezTo>
                    <a:pt x="95" y="0"/>
                    <a:pt x="90" y="0"/>
                    <a:pt x="87" y="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grpSp>
          <p:nvGrpSpPr>
            <p:cNvPr id="38" name="Group 37"/>
            <p:cNvGrpSpPr/>
            <p:nvPr/>
          </p:nvGrpSpPr>
          <p:grpSpPr>
            <a:xfrm>
              <a:off x="7012953" y="2971151"/>
              <a:ext cx="805776" cy="1101893"/>
              <a:chOff x="5634663" y="1430934"/>
              <a:chExt cx="805776" cy="1101893"/>
            </a:xfrm>
          </p:grpSpPr>
          <p:sp>
            <p:nvSpPr>
              <p:cNvPr id="39" name="Rectangle 38"/>
              <p:cNvSpPr/>
              <p:nvPr/>
            </p:nvSpPr>
            <p:spPr>
              <a:xfrm>
                <a:off x="5725179" y="2132717"/>
                <a:ext cx="715260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r"/>
                <a:r>
                  <a:rPr lang="en-US" sz="2000" dirty="0" smtClean="0">
                    <a:solidFill>
                      <a:srgbClr val="FFFFFF"/>
                    </a:solidFill>
                    <a:latin typeface="Bebas Neue" charset="0"/>
                    <a:ea typeface="Bebas Neue" charset="0"/>
                    <a:cs typeface="Bebas Neue" charset="0"/>
                  </a:rPr>
                  <a:t>Option</a:t>
                </a:r>
                <a:endParaRPr lang="en-US" sz="2000" dirty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  <p:sp>
            <p:nvSpPr>
              <p:cNvPr id="40" name="Rectangle 39"/>
              <p:cNvSpPr/>
              <p:nvPr/>
            </p:nvSpPr>
            <p:spPr>
              <a:xfrm>
                <a:off x="5634663" y="1430934"/>
                <a:ext cx="748924" cy="76944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r"/>
                <a:r>
                  <a:rPr lang="en-US" sz="4400" dirty="0">
                    <a:solidFill>
                      <a:srgbClr val="FFFFFF"/>
                    </a:solidFill>
                    <a:latin typeface="linea-basic-10" panose="02000509000000000000" pitchFamily="49" charset="0"/>
                  </a:rPr>
                  <a:t>9</a:t>
                </a:r>
              </a:p>
            </p:txBody>
          </p:sp>
        </p:grpSp>
      </p:grpSp>
      <p:grpSp>
        <p:nvGrpSpPr>
          <p:cNvPr id="53" name="Group 52"/>
          <p:cNvGrpSpPr/>
          <p:nvPr/>
        </p:nvGrpSpPr>
        <p:grpSpPr>
          <a:xfrm>
            <a:off x="5465084" y="3528810"/>
            <a:ext cx="1965325" cy="1963738"/>
            <a:chOff x="5612228" y="3467211"/>
            <a:chExt cx="1965325" cy="1963738"/>
          </a:xfrm>
        </p:grpSpPr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5612228" y="3467211"/>
              <a:ext cx="1965325" cy="1963738"/>
            </a:xfrm>
            <a:custGeom>
              <a:avLst/>
              <a:gdLst>
                <a:gd name="T0" fmla="*/ 0 w 170"/>
                <a:gd name="T1" fmla="*/ 67 h 170"/>
                <a:gd name="T2" fmla="*/ 103 w 170"/>
                <a:gd name="T3" fmla="*/ 170 h 170"/>
                <a:gd name="T4" fmla="*/ 142 w 170"/>
                <a:gd name="T5" fmla="*/ 142 h 170"/>
                <a:gd name="T6" fmla="*/ 170 w 170"/>
                <a:gd name="T7" fmla="*/ 103 h 170"/>
                <a:gd name="T8" fmla="*/ 67 w 170"/>
                <a:gd name="T9" fmla="*/ 0 h 170"/>
                <a:gd name="T10" fmla="*/ 0 w 170"/>
                <a:gd name="T11" fmla="*/ 67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0" h="170">
                  <a:moveTo>
                    <a:pt x="0" y="67"/>
                  </a:moveTo>
                  <a:cubicBezTo>
                    <a:pt x="103" y="170"/>
                    <a:pt x="103" y="170"/>
                    <a:pt x="103" y="170"/>
                  </a:cubicBezTo>
                  <a:cubicBezTo>
                    <a:pt x="117" y="163"/>
                    <a:pt x="130" y="153"/>
                    <a:pt x="142" y="142"/>
                  </a:cubicBezTo>
                  <a:cubicBezTo>
                    <a:pt x="153" y="130"/>
                    <a:pt x="163" y="117"/>
                    <a:pt x="170" y="103"/>
                  </a:cubicBezTo>
                  <a:cubicBezTo>
                    <a:pt x="67" y="0"/>
                    <a:pt x="67" y="0"/>
                    <a:pt x="67" y="0"/>
                  </a:cubicBezTo>
                  <a:lnTo>
                    <a:pt x="0" y="67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grpSp>
          <p:nvGrpSpPr>
            <p:cNvPr id="41" name="Group 40"/>
            <p:cNvGrpSpPr/>
            <p:nvPr/>
          </p:nvGrpSpPr>
          <p:grpSpPr>
            <a:xfrm>
              <a:off x="6257902" y="3985088"/>
              <a:ext cx="653678" cy="938276"/>
              <a:chOff x="5737255" y="1430934"/>
              <a:chExt cx="653678" cy="938276"/>
            </a:xfrm>
          </p:grpSpPr>
          <p:sp>
            <p:nvSpPr>
              <p:cNvPr id="42" name="Rectangle 41"/>
              <p:cNvSpPr/>
              <p:nvPr/>
            </p:nvSpPr>
            <p:spPr>
              <a:xfrm>
                <a:off x="5781471" y="2030656"/>
                <a:ext cx="609462" cy="33855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r"/>
                <a:r>
                  <a:rPr lang="en-US" sz="1600" dirty="0" smtClean="0">
                    <a:solidFill>
                      <a:srgbClr val="FFFFFF"/>
                    </a:solidFill>
                    <a:latin typeface="Bebas Neue" charset="0"/>
                    <a:ea typeface="Bebas Neue" charset="0"/>
                    <a:cs typeface="Bebas Neue" charset="0"/>
                  </a:rPr>
                  <a:t>Option</a:t>
                </a:r>
                <a:endParaRPr lang="en-US" sz="1600" dirty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  <p:sp>
            <p:nvSpPr>
              <p:cNvPr id="43" name="Rectangle 42"/>
              <p:cNvSpPr/>
              <p:nvPr/>
            </p:nvSpPr>
            <p:spPr>
              <a:xfrm>
                <a:off x="5737255" y="1430934"/>
                <a:ext cx="646332" cy="64633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r"/>
                <a:r>
                  <a:rPr lang="en-US" sz="3600" dirty="0">
                    <a:solidFill>
                      <a:srgbClr val="FFFFFF"/>
                    </a:solidFill>
                    <a:latin typeface="linea-basic-10" panose="02000509000000000000" pitchFamily="49" charset="0"/>
                  </a:rPr>
                  <a:t>u</a:t>
                </a:r>
              </a:p>
            </p:txBody>
          </p:sp>
        </p:grpSp>
      </p:grpSp>
      <p:grpSp>
        <p:nvGrpSpPr>
          <p:cNvPr id="54" name="Group 53"/>
          <p:cNvGrpSpPr/>
          <p:nvPr/>
        </p:nvGrpSpPr>
        <p:grpSpPr>
          <a:xfrm>
            <a:off x="4482422" y="4303510"/>
            <a:ext cx="2289175" cy="1731963"/>
            <a:chOff x="4629566" y="4241911"/>
            <a:chExt cx="2289175" cy="1731963"/>
          </a:xfrm>
        </p:grpSpPr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4629566" y="4241911"/>
              <a:ext cx="2289175" cy="1731963"/>
            </a:xfrm>
            <a:custGeom>
              <a:avLst/>
              <a:gdLst>
                <a:gd name="T0" fmla="*/ 3 w 198"/>
                <a:gd name="T1" fmla="*/ 93 h 150"/>
                <a:gd name="T2" fmla="*/ 192 w 198"/>
                <a:gd name="T3" fmla="*/ 121 h 150"/>
                <a:gd name="T4" fmla="*/ 194 w 198"/>
                <a:gd name="T5" fmla="*/ 109 h 150"/>
                <a:gd name="T6" fmla="*/ 85 w 198"/>
                <a:gd name="T7" fmla="*/ 0 h 150"/>
                <a:gd name="T8" fmla="*/ 3 w 198"/>
                <a:gd name="T9" fmla="*/ 82 h 150"/>
                <a:gd name="T10" fmla="*/ 3 w 198"/>
                <a:gd name="T11" fmla="*/ 9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8" h="150">
                  <a:moveTo>
                    <a:pt x="3" y="93"/>
                  </a:moveTo>
                  <a:cubicBezTo>
                    <a:pt x="56" y="141"/>
                    <a:pt x="131" y="150"/>
                    <a:pt x="192" y="121"/>
                  </a:cubicBezTo>
                  <a:cubicBezTo>
                    <a:pt x="196" y="119"/>
                    <a:pt x="198" y="113"/>
                    <a:pt x="194" y="109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0" y="85"/>
                    <a:pt x="0" y="90"/>
                    <a:pt x="3" y="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grpSp>
          <p:nvGrpSpPr>
            <p:cNvPr id="44" name="Group 43"/>
            <p:cNvGrpSpPr/>
            <p:nvPr/>
          </p:nvGrpSpPr>
          <p:grpSpPr>
            <a:xfrm>
              <a:off x="5278791" y="4509874"/>
              <a:ext cx="805776" cy="1101893"/>
              <a:chOff x="5634663" y="1430934"/>
              <a:chExt cx="805776" cy="1101893"/>
            </a:xfrm>
          </p:grpSpPr>
          <p:sp>
            <p:nvSpPr>
              <p:cNvPr id="45" name="Rectangle 44"/>
              <p:cNvSpPr/>
              <p:nvPr/>
            </p:nvSpPr>
            <p:spPr>
              <a:xfrm>
                <a:off x="5725179" y="2132717"/>
                <a:ext cx="715260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r"/>
                <a:r>
                  <a:rPr lang="en-US" sz="2000" dirty="0" smtClean="0">
                    <a:solidFill>
                      <a:srgbClr val="FFFFFF"/>
                    </a:solidFill>
                    <a:latin typeface="Bebas Neue" charset="0"/>
                    <a:ea typeface="Bebas Neue" charset="0"/>
                    <a:cs typeface="Bebas Neue" charset="0"/>
                  </a:rPr>
                  <a:t>Option</a:t>
                </a:r>
                <a:endParaRPr lang="en-US" sz="2000" dirty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  <p:sp>
            <p:nvSpPr>
              <p:cNvPr id="46" name="Rectangle 45"/>
              <p:cNvSpPr/>
              <p:nvPr/>
            </p:nvSpPr>
            <p:spPr>
              <a:xfrm>
                <a:off x="5634663" y="1430934"/>
                <a:ext cx="748924" cy="76944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r"/>
                <a:r>
                  <a:rPr lang="en-US" sz="4400" dirty="0" smtClean="0">
                    <a:solidFill>
                      <a:srgbClr val="FFFFFF"/>
                    </a:solidFill>
                    <a:latin typeface="linea-basic-10" panose="02000509000000000000" pitchFamily="49" charset="0"/>
                  </a:rPr>
                  <a:t>v</a:t>
                </a:r>
                <a:endParaRPr lang="en-US" sz="4400" dirty="0">
                  <a:solidFill>
                    <a:srgbClr val="FFFFFF"/>
                  </a:solidFill>
                  <a:latin typeface="linea-basic-10" panose="02000509000000000000" pitchFamily="49" charset="0"/>
                </a:endParaRPr>
              </a:p>
            </p:txBody>
          </p:sp>
        </p:grpSp>
      </p:grpSp>
      <p:grpSp>
        <p:nvGrpSpPr>
          <p:cNvPr id="50" name="Group 49"/>
          <p:cNvGrpSpPr/>
          <p:nvPr/>
        </p:nvGrpSpPr>
        <p:grpSpPr>
          <a:xfrm>
            <a:off x="4066497" y="2766810"/>
            <a:ext cx="1779587" cy="2298701"/>
            <a:chOff x="4213641" y="2705211"/>
            <a:chExt cx="1779587" cy="2298701"/>
          </a:xfrm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4213641" y="2705211"/>
              <a:ext cx="1779587" cy="2298701"/>
            </a:xfrm>
            <a:custGeom>
              <a:avLst/>
              <a:gdLst>
                <a:gd name="T0" fmla="*/ 55 w 154"/>
                <a:gd name="T1" fmla="*/ 199 h 199"/>
                <a:gd name="T2" fmla="*/ 154 w 154"/>
                <a:gd name="T3" fmla="*/ 100 h 199"/>
                <a:gd name="T4" fmla="*/ 55 w 154"/>
                <a:gd name="T5" fmla="*/ 0 h 199"/>
                <a:gd name="T6" fmla="*/ 55 w 154"/>
                <a:gd name="T7" fmla="*/ 19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4" h="199">
                  <a:moveTo>
                    <a:pt x="55" y="199"/>
                  </a:moveTo>
                  <a:cubicBezTo>
                    <a:pt x="154" y="100"/>
                    <a:pt x="154" y="100"/>
                    <a:pt x="154" y="10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0" y="55"/>
                    <a:pt x="0" y="144"/>
                    <a:pt x="55" y="19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grpSp>
          <p:nvGrpSpPr>
            <p:cNvPr id="47" name="Group 46"/>
            <p:cNvGrpSpPr/>
            <p:nvPr/>
          </p:nvGrpSpPr>
          <p:grpSpPr>
            <a:xfrm>
              <a:off x="4699634" y="3235693"/>
              <a:ext cx="805776" cy="1101893"/>
              <a:chOff x="5634663" y="1430934"/>
              <a:chExt cx="805776" cy="1101893"/>
            </a:xfrm>
          </p:grpSpPr>
          <p:sp>
            <p:nvSpPr>
              <p:cNvPr id="48" name="Rectangle 47"/>
              <p:cNvSpPr/>
              <p:nvPr/>
            </p:nvSpPr>
            <p:spPr>
              <a:xfrm>
                <a:off x="5725179" y="2132717"/>
                <a:ext cx="715260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r"/>
                <a:r>
                  <a:rPr lang="en-US" sz="2000" dirty="0" smtClean="0">
                    <a:solidFill>
                      <a:srgbClr val="FFFFFF"/>
                    </a:solidFill>
                    <a:latin typeface="Bebas Neue" charset="0"/>
                    <a:ea typeface="Bebas Neue" charset="0"/>
                    <a:cs typeface="Bebas Neue" charset="0"/>
                  </a:rPr>
                  <a:t>Option</a:t>
                </a:r>
                <a:endParaRPr lang="en-US" sz="2000" dirty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  <p:sp>
            <p:nvSpPr>
              <p:cNvPr id="49" name="Rectangle 48"/>
              <p:cNvSpPr/>
              <p:nvPr/>
            </p:nvSpPr>
            <p:spPr>
              <a:xfrm>
                <a:off x="5634663" y="1430934"/>
                <a:ext cx="748924" cy="76944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r"/>
                <a:r>
                  <a:rPr lang="en-US" sz="4400" dirty="0">
                    <a:solidFill>
                      <a:srgbClr val="FFFFFF"/>
                    </a:solidFill>
                    <a:latin typeface="linea-basic-10" panose="02000509000000000000" pitchFamily="49" charset="0"/>
                  </a:rPr>
                  <a:t>,</a:t>
                </a:r>
              </a:p>
            </p:txBody>
          </p:sp>
        </p:grpSp>
      </p:grp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Clustered </a:t>
            </a:r>
            <a:r>
              <a:rPr lang="en-US" dirty="0"/>
              <a:t>Infographic</a:t>
            </a:r>
          </a:p>
        </p:txBody>
      </p:sp>
    </p:spTree>
    <p:extLst>
      <p:ext uri="{BB962C8B-B14F-4D97-AF65-F5344CB8AC3E}">
        <p14:creationId xmlns:p14="http://schemas.microsoft.com/office/powerpoint/2010/main" val="13470019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2" fill="hold" grpId="0" nodeType="withEffect" p14:presetBounceEnd="58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10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11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2" presetClass="entr" presetSubtype="8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2" fill="hold" grpId="0" nodeType="withEffect" p14:presetBounceEnd="58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17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18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2" presetClass="entr" presetSubtype="8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2" fill="hold" grpId="0" nodeType="withEffect" p14:presetBounceEnd="58000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24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25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22" presetClass="entr" presetSubtype="2" fill="hold" grpId="0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8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8" fill="hold" grpId="0" nodeType="withEffect" p14:presetBounceEnd="58000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31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32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2" presetClass="entr" presetSubtype="2" fill="hold" grpId="0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5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8" fill="hold" grpId="0" nodeType="withEffect" p14:presetBounceEnd="58000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38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39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4" fill="hold" nodeType="withEffect" p14:presetBounceEnd="54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4000">
                                          <p:cBhvr additive="base">
                                            <p:cTn id="42" dur="12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4000">
                                          <p:cBhvr additive="base">
                                            <p:cTn id="43" dur="12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4" fill="hold" nodeType="withEffect" p14:presetBounceEnd="54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4000">
                                          <p:cBhvr additive="base">
                                            <p:cTn id="46" dur="12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4000">
                                          <p:cBhvr additive="base">
                                            <p:cTn id="47" dur="12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4" fill="hold" nodeType="withEffect" p14:presetBounceEnd="54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4000">
                                          <p:cBhvr additive="base">
                                            <p:cTn id="50" dur="12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4000">
                                          <p:cBhvr additive="base">
                                            <p:cTn id="51" dur="12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4" fill="hold" nodeType="withEffect" p14:presetBounceEnd="54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4000">
                                          <p:cBhvr additive="base">
                                            <p:cTn id="54" dur="12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4000">
                                          <p:cBhvr additive="base">
                                            <p:cTn id="55" dur="12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4" fill="hold" nodeType="withEffect" p14:presetBounceEnd="54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4000">
                                          <p:cBhvr additive="base">
                                            <p:cTn id="58" dur="125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4000">
                                          <p:cBhvr additive="base">
                                            <p:cTn id="59" dur="125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8" grpId="0" animBg="1"/>
          <p:bldP spid="29" grpId="0"/>
          <p:bldP spid="30" grpId="0" animBg="1"/>
          <p:bldP spid="31" grpId="0"/>
          <p:bldP spid="32" grpId="0" animBg="1"/>
          <p:bldP spid="33" grpId="0"/>
          <p:bldP spid="34" grpId="0"/>
          <p:bldP spid="35" grpId="0" animBg="1"/>
          <p:bldP spid="36" grpId="0"/>
          <p:bldP spid="3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2" presetClass="entr" presetSubtype="8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2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2" presetClass="entr" presetSubtype="8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2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22" presetClass="entr" presetSubtype="2" fill="hold" grpId="0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8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8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2" presetClass="entr" presetSubtype="2" fill="hold" grpId="0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5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8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12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12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12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12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12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12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4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4" dur="12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5" dur="12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8" dur="125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9" dur="125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8" grpId="0" animBg="1"/>
          <p:bldP spid="29" grpId="0"/>
          <p:bldP spid="30" grpId="0" animBg="1"/>
          <p:bldP spid="31" grpId="0"/>
          <p:bldP spid="32" grpId="0" animBg="1"/>
          <p:bldP spid="33" grpId="0"/>
          <p:bldP spid="34" grpId="0"/>
          <p:bldP spid="35" grpId="0" animBg="1"/>
          <p:bldP spid="36" grpId="0"/>
          <p:bldP spid="37" grpId="0" animBg="1"/>
        </p:bldLst>
      </p:timing>
    </mc:Fallback>
  </mc:AlternateContent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ight Arrow 27"/>
          <p:cNvSpPr/>
          <p:nvPr/>
        </p:nvSpPr>
        <p:spPr>
          <a:xfrm>
            <a:off x="8056602" y="2309138"/>
            <a:ext cx="876143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3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460026" y="3485732"/>
            <a:ext cx="249536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Step 01</a:t>
            </a:r>
          </a:p>
          <a:p>
            <a:pPr algn="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27" name="Right Arrow 26"/>
          <p:cNvSpPr/>
          <p:nvPr/>
        </p:nvSpPr>
        <p:spPr>
          <a:xfrm flipH="1">
            <a:off x="2971924" y="3561110"/>
            <a:ext cx="876143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1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3946079" y="1632316"/>
            <a:ext cx="4069345" cy="5361709"/>
            <a:chOff x="3076" y="1157"/>
            <a:chExt cx="1524" cy="2008"/>
          </a:xfrm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3076" y="1157"/>
              <a:ext cx="1524" cy="2008"/>
            </a:xfrm>
            <a:custGeom>
              <a:avLst/>
              <a:gdLst>
                <a:gd name="T0" fmla="*/ 605 w 642"/>
                <a:gd name="T1" fmla="*/ 338 h 847"/>
                <a:gd name="T2" fmla="*/ 609 w 642"/>
                <a:gd name="T3" fmla="*/ 293 h 847"/>
                <a:gd name="T4" fmla="*/ 600 w 642"/>
                <a:gd name="T5" fmla="*/ 241 h 847"/>
                <a:gd name="T6" fmla="*/ 581 w 642"/>
                <a:gd name="T7" fmla="*/ 170 h 847"/>
                <a:gd name="T8" fmla="*/ 555 w 642"/>
                <a:gd name="T9" fmla="*/ 112 h 847"/>
                <a:gd name="T10" fmla="*/ 287 w 642"/>
                <a:gd name="T11" fmla="*/ 0 h 847"/>
                <a:gd name="T12" fmla="*/ 0 w 642"/>
                <a:gd name="T13" fmla="*/ 265 h 847"/>
                <a:gd name="T14" fmla="*/ 2 w 642"/>
                <a:gd name="T15" fmla="*/ 300 h 847"/>
                <a:gd name="T16" fmla="*/ 34 w 642"/>
                <a:gd name="T17" fmla="*/ 404 h 847"/>
                <a:gd name="T18" fmla="*/ 63 w 642"/>
                <a:gd name="T19" fmla="*/ 447 h 847"/>
                <a:gd name="T20" fmla="*/ 81 w 642"/>
                <a:gd name="T21" fmla="*/ 469 h 847"/>
                <a:gd name="T22" fmla="*/ 99 w 642"/>
                <a:gd name="T23" fmla="*/ 486 h 847"/>
                <a:gd name="T24" fmla="*/ 101 w 642"/>
                <a:gd name="T25" fmla="*/ 492 h 847"/>
                <a:gd name="T26" fmla="*/ 100 w 642"/>
                <a:gd name="T27" fmla="*/ 549 h 847"/>
                <a:gd name="T28" fmla="*/ 92 w 642"/>
                <a:gd name="T29" fmla="*/ 606 h 847"/>
                <a:gd name="T30" fmla="*/ 77 w 642"/>
                <a:gd name="T31" fmla="*/ 644 h 847"/>
                <a:gd name="T32" fmla="*/ 117 w 642"/>
                <a:gd name="T33" fmla="*/ 626 h 847"/>
                <a:gd name="T34" fmla="*/ 124 w 642"/>
                <a:gd name="T35" fmla="*/ 587 h 847"/>
                <a:gd name="T36" fmla="*/ 129 w 642"/>
                <a:gd name="T37" fmla="*/ 511 h 847"/>
                <a:gd name="T38" fmla="*/ 124 w 642"/>
                <a:gd name="T39" fmla="*/ 477 h 847"/>
                <a:gd name="T40" fmla="*/ 118 w 642"/>
                <a:gd name="T41" fmla="*/ 467 h 847"/>
                <a:gd name="T42" fmla="*/ 89 w 642"/>
                <a:gd name="T43" fmla="*/ 439 h 847"/>
                <a:gd name="T44" fmla="*/ 79 w 642"/>
                <a:gd name="T45" fmla="*/ 427 h 847"/>
                <a:gd name="T46" fmla="*/ 45 w 642"/>
                <a:gd name="T47" fmla="*/ 368 h 847"/>
                <a:gd name="T48" fmla="*/ 23 w 642"/>
                <a:gd name="T49" fmla="*/ 273 h 847"/>
                <a:gd name="T50" fmla="*/ 23 w 642"/>
                <a:gd name="T51" fmla="*/ 258 h 847"/>
                <a:gd name="T52" fmla="*/ 311 w 642"/>
                <a:gd name="T53" fmla="*/ 18 h 847"/>
                <a:gd name="T54" fmla="*/ 556 w 642"/>
                <a:gd name="T55" fmla="*/ 140 h 847"/>
                <a:gd name="T56" fmla="*/ 573 w 642"/>
                <a:gd name="T57" fmla="*/ 185 h 847"/>
                <a:gd name="T58" fmla="*/ 598 w 642"/>
                <a:gd name="T59" fmla="*/ 279 h 847"/>
                <a:gd name="T60" fmla="*/ 599 w 642"/>
                <a:gd name="T61" fmla="*/ 291 h 847"/>
                <a:gd name="T62" fmla="*/ 584 w 642"/>
                <a:gd name="T63" fmla="*/ 313 h 847"/>
                <a:gd name="T64" fmla="*/ 620 w 642"/>
                <a:gd name="T65" fmla="*/ 395 h 847"/>
                <a:gd name="T66" fmla="*/ 632 w 642"/>
                <a:gd name="T67" fmla="*/ 427 h 847"/>
                <a:gd name="T68" fmla="*/ 617 w 642"/>
                <a:gd name="T69" fmla="*/ 443 h 847"/>
                <a:gd name="T70" fmla="*/ 596 w 642"/>
                <a:gd name="T71" fmla="*/ 445 h 847"/>
                <a:gd name="T72" fmla="*/ 587 w 642"/>
                <a:gd name="T73" fmla="*/ 451 h 847"/>
                <a:gd name="T74" fmla="*/ 588 w 642"/>
                <a:gd name="T75" fmla="*/ 497 h 847"/>
                <a:gd name="T76" fmla="*/ 577 w 642"/>
                <a:gd name="T77" fmla="*/ 508 h 847"/>
                <a:gd name="T78" fmla="*/ 574 w 642"/>
                <a:gd name="T79" fmla="*/ 515 h 847"/>
                <a:gd name="T80" fmla="*/ 580 w 642"/>
                <a:gd name="T81" fmla="*/ 539 h 847"/>
                <a:gd name="T82" fmla="*/ 568 w 642"/>
                <a:gd name="T83" fmla="*/ 544 h 847"/>
                <a:gd name="T84" fmla="*/ 563 w 642"/>
                <a:gd name="T85" fmla="*/ 572 h 847"/>
                <a:gd name="T86" fmla="*/ 580 w 642"/>
                <a:gd name="T87" fmla="*/ 604 h 847"/>
                <a:gd name="T88" fmla="*/ 506 w 642"/>
                <a:gd name="T89" fmla="*/ 629 h 847"/>
                <a:gd name="T90" fmla="*/ 436 w 642"/>
                <a:gd name="T91" fmla="*/ 635 h 847"/>
                <a:gd name="T92" fmla="*/ 385 w 642"/>
                <a:gd name="T93" fmla="*/ 758 h 847"/>
                <a:gd name="T94" fmla="*/ 393 w 642"/>
                <a:gd name="T95" fmla="*/ 842 h 847"/>
                <a:gd name="T96" fmla="*/ 384 w 642"/>
                <a:gd name="T97" fmla="*/ 769 h 847"/>
                <a:gd name="T98" fmla="*/ 435 w 642"/>
                <a:gd name="T99" fmla="*/ 642 h 847"/>
                <a:gd name="T100" fmla="*/ 454 w 642"/>
                <a:gd name="T101" fmla="*/ 632 h 847"/>
                <a:gd name="T102" fmla="*/ 579 w 642"/>
                <a:gd name="T103" fmla="*/ 623 h 847"/>
                <a:gd name="T104" fmla="*/ 578 w 642"/>
                <a:gd name="T105" fmla="*/ 584 h 847"/>
                <a:gd name="T106" fmla="*/ 568 w 642"/>
                <a:gd name="T107" fmla="*/ 568 h 847"/>
                <a:gd name="T108" fmla="*/ 575 w 642"/>
                <a:gd name="T109" fmla="*/ 546 h 847"/>
                <a:gd name="T110" fmla="*/ 586 w 642"/>
                <a:gd name="T111" fmla="*/ 542 h 847"/>
                <a:gd name="T112" fmla="*/ 581 w 642"/>
                <a:gd name="T113" fmla="*/ 515 h 847"/>
                <a:gd name="T114" fmla="*/ 593 w 642"/>
                <a:gd name="T115" fmla="*/ 503 h 847"/>
                <a:gd name="T116" fmla="*/ 594 w 642"/>
                <a:gd name="T117" fmla="*/ 493 h 847"/>
                <a:gd name="T118" fmla="*/ 594 w 642"/>
                <a:gd name="T119" fmla="*/ 454 h 847"/>
                <a:gd name="T120" fmla="*/ 639 w 642"/>
                <a:gd name="T121" fmla="*/ 432 h 8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42" h="847">
                  <a:moveTo>
                    <a:pt x="638" y="412"/>
                  </a:moveTo>
                  <a:cubicBezTo>
                    <a:pt x="636" y="408"/>
                    <a:pt x="635" y="405"/>
                    <a:pt x="633" y="402"/>
                  </a:cubicBezTo>
                  <a:cubicBezTo>
                    <a:pt x="631" y="398"/>
                    <a:pt x="630" y="395"/>
                    <a:pt x="628" y="391"/>
                  </a:cubicBezTo>
                  <a:cubicBezTo>
                    <a:pt x="627" y="389"/>
                    <a:pt x="626" y="386"/>
                    <a:pt x="625" y="384"/>
                  </a:cubicBezTo>
                  <a:cubicBezTo>
                    <a:pt x="622" y="376"/>
                    <a:pt x="618" y="367"/>
                    <a:pt x="614" y="359"/>
                  </a:cubicBezTo>
                  <a:cubicBezTo>
                    <a:pt x="611" y="352"/>
                    <a:pt x="608" y="345"/>
                    <a:pt x="605" y="338"/>
                  </a:cubicBezTo>
                  <a:cubicBezTo>
                    <a:pt x="602" y="331"/>
                    <a:pt x="599" y="323"/>
                    <a:pt x="596" y="316"/>
                  </a:cubicBezTo>
                  <a:cubicBezTo>
                    <a:pt x="594" y="313"/>
                    <a:pt x="594" y="311"/>
                    <a:pt x="595" y="309"/>
                  </a:cubicBezTo>
                  <a:cubicBezTo>
                    <a:pt x="596" y="307"/>
                    <a:pt x="599" y="305"/>
                    <a:pt x="602" y="302"/>
                  </a:cubicBezTo>
                  <a:cubicBezTo>
                    <a:pt x="604" y="301"/>
                    <a:pt x="606" y="299"/>
                    <a:pt x="607" y="297"/>
                  </a:cubicBezTo>
                  <a:cubicBezTo>
                    <a:pt x="608" y="297"/>
                    <a:pt x="608" y="296"/>
                    <a:pt x="608" y="295"/>
                  </a:cubicBezTo>
                  <a:cubicBezTo>
                    <a:pt x="609" y="295"/>
                    <a:pt x="609" y="294"/>
                    <a:pt x="609" y="293"/>
                  </a:cubicBezTo>
                  <a:cubicBezTo>
                    <a:pt x="610" y="293"/>
                    <a:pt x="610" y="293"/>
                    <a:pt x="610" y="293"/>
                  </a:cubicBezTo>
                  <a:cubicBezTo>
                    <a:pt x="610" y="292"/>
                    <a:pt x="610" y="293"/>
                    <a:pt x="610" y="292"/>
                  </a:cubicBezTo>
                  <a:cubicBezTo>
                    <a:pt x="610" y="290"/>
                    <a:pt x="610" y="290"/>
                    <a:pt x="610" y="290"/>
                  </a:cubicBezTo>
                  <a:cubicBezTo>
                    <a:pt x="612" y="284"/>
                    <a:pt x="610" y="279"/>
                    <a:pt x="609" y="275"/>
                  </a:cubicBezTo>
                  <a:cubicBezTo>
                    <a:pt x="607" y="267"/>
                    <a:pt x="604" y="260"/>
                    <a:pt x="603" y="252"/>
                  </a:cubicBezTo>
                  <a:cubicBezTo>
                    <a:pt x="600" y="241"/>
                    <a:pt x="600" y="241"/>
                    <a:pt x="600" y="241"/>
                  </a:cubicBezTo>
                  <a:cubicBezTo>
                    <a:pt x="597" y="229"/>
                    <a:pt x="597" y="229"/>
                    <a:pt x="597" y="229"/>
                  </a:cubicBezTo>
                  <a:cubicBezTo>
                    <a:pt x="595" y="221"/>
                    <a:pt x="592" y="213"/>
                    <a:pt x="590" y="205"/>
                  </a:cubicBezTo>
                  <a:cubicBezTo>
                    <a:pt x="589" y="201"/>
                    <a:pt x="589" y="198"/>
                    <a:pt x="588" y="194"/>
                  </a:cubicBezTo>
                  <a:cubicBezTo>
                    <a:pt x="585" y="182"/>
                    <a:pt x="585" y="182"/>
                    <a:pt x="585" y="182"/>
                  </a:cubicBezTo>
                  <a:cubicBezTo>
                    <a:pt x="583" y="175"/>
                    <a:pt x="583" y="175"/>
                    <a:pt x="583" y="175"/>
                  </a:cubicBezTo>
                  <a:cubicBezTo>
                    <a:pt x="583" y="173"/>
                    <a:pt x="582" y="172"/>
                    <a:pt x="581" y="170"/>
                  </a:cubicBezTo>
                  <a:cubicBezTo>
                    <a:pt x="577" y="158"/>
                    <a:pt x="577" y="158"/>
                    <a:pt x="577" y="158"/>
                  </a:cubicBezTo>
                  <a:cubicBezTo>
                    <a:pt x="577" y="156"/>
                    <a:pt x="576" y="154"/>
                    <a:pt x="575" y="152"/>
                  </a:cubicBezTo>
                  <a:cubicBezTo>
                    <a:pt x="573" y="146"/>
                    <a:pt x="573" y="146"/>
                    <a:pt x="573" y="146"/>
                  </a:cubicBezTo>
                  <a:cubicBezTo>
                    <a:pt x="567" y="134"/>
                    <a:pt x="567" y="134"/>
                    <a:pt x="567" y="134"/>
                  </a:cubicBezTo>
                  <a:cubicBezTo>
                    <a:pt x="566" y="130"/>
                    <a:pt x="563" y="127"/>
                    <a:pt x="561" y="123"/>
                  </a:cubicBezTo>
                  <a:cubicBezTo>
                    <a:pt x="555" y="112"/>
                    <a:pt x="555" y="112"/>
                    <a:pt x="555" y="112"/>
                  </a:cubicBezTo>
                  <a:cubicBezTo>
                    <a:pt x="536" y="84"/>
                    <a:pt x="510" y="61"/>
                    <a:pt x="480" y="44"/>
                  </a:cubicBezTo>
                  <a:cubicBezTo>
                    <a:pt x="451" y="27"/>
                    <a:pt x="418" y="16"/>
                    <a:pt x="386" y="9"/>
                  </a:cubicBezTo>
                  <a:cubicBezTo>
                    <a:pt x="369" y="6"/>
                    <a:pt x="353" y="4"/>
                    <a:pt x="336" y="2"/>
                  </a:cubicBezTo>
                  <a:cubicBezTo>
                    <a:pt x="328" y="1"/>
                    <a:pt x="320" y="1"/>
                    <a:pt x="311" y="1"/>
                  </a:cubicBezTo>
                  <a:cubicBezTo>
                    <a:pt x="299" y="0"/>
                    <a:pt x="299" y="0"/>
                    <a:pt x="299" y="0"/>
                  </a:cubicBezTo>
                  <a:cubicBezTo>
                    <a:pt x="287" y="0"/>
                    <a:pt x="287" y="0"/>
                    <a:pt x="287" y="0"/>
                  </a:cubicBezTo>
                  <a:cubicBezTo>
                    <a:pt x="220" y="0"/>
                    <a:pt x="154" y="22"/>
                    <a:pt x="103" y="61"/>
                  </a:cubicBezTo>
                  <a:cubicBezTo>
                    <a:pt x="52" y="100"/>
                    <a:pt x="17" y="156"/>
                    <a:pt x="5" y="214"/>
                  </a:cubicBezTo>
                  <a:cubicBezTo>
                    <a:pt x="4" y="222"/>
                    <a:pt x="3" y="229"/>
                    <a:pt x="2" y="236"/>
                  </a:cubicBezTo>
                  <a:cubicBezTo>
                    <a:pt x="1" y="244"/>
                    <a:pt x="0" y="251"/>
                    <a:pt x="0" y="258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0" y="269"/>
                    <a:pt x="0" y="269"/>
                    <a:pt x="0" y="269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276"/>
                    <a:pt x="0" y="277"/>
                    <a:pt x="1" y="279"/>
                  </a:cubicBezTo>
                  <a:cubicBezTo>
                    <a:pt x="1" y="283"/>
                    <a:pt x="1" y="286"/>
                    <a:pt x="1" y="290"/>
                  </a:cubicBezTo>
                  <a:cubicBezTo>
                    <a:pt x="1" y="293"/>
                    <a:pt x="2" y="297"/>
                    <a:pt x="2" y="300"/>
                  </a:cubicBezTo>
                  <a:cubicBezTo>
                    <a:pt x="4" y="314"/>
                    <a:pt x="7" y="327"/>
                    <a:pt x="10" y="340"/>
                  </a:cubicBezTo>
                  <a:cubicBezTo>
                    <a:pt x="12" y="347"/>
                    <a:pt x="13" y="353"/>
                    <a:pt x="15" y="359"/>
                  </a:cubicBezTo>
                  <a:cubicBezTo>
                    <a:pt x="18" y="366"/>
                    <a:pt x="20" y="372"/>
                    <a:pt x="22" y="378"/>
                  </a:cubicBezTo>
                  <a:cubicBezTo>
                    <a:pt x="24" y="381"/>
                    <a:pt x="25" y="384"/>
                    <a:pt x="26" y="387"/>
                  </a:cubicBezTo>
                  <a:cubicBezTo>
                    <a:pt x="28" y="391"/>
                    <a:pt x="29" y="394"/>
                    <a:pt x="31" y="397"/>
                  </a:cubicBezTo>
                  <a:cubicBezTo>
                    <a:pt x="32" y="400"/>
                    <a:pt x="33" y="402"/>
                    <a:pt x="34" y="404"/>
                  </a:cubicBezTo>
                  <a:cubicBezTo>
                    <a:pt x="36" y="407"/>
                    <a:pt x="38" y="409"/>
                    <a:pt x="39" y="412"/>
                  </a:cubicBezTo>
                  <a:cubicBezTo>
                    <a:pt x="42" y="417"/>
                    <a:pt x="45" y="423"/>
                    <a:pt x="49" y="428"/>
                  </a:cubicBezTo>
                  <a:cubicBezTo>
                    <a:pt x="52" y="433"/>
                    <a:pt x="55" y="437"/>
                    <a:pt x="59" y="442"/>
                  </a:cubicBezTo>
                  <a:cubicBezTo>
                    <a:pt x="61" y="445"/>
                    <a:pt x="61" y="445"/>
                    <a:pt x="61" y="445"/>
                  </a:cubicBezTo>
                  <a:cubicBezTo>
                    <a:pt x="62" y="446"/>
                    <a:pt x="62" y="446"/>
                    <a:pt x="62" y="446"/>
                  </a:cubicBezTo>
                  <a:cubicBezTo>
                    <a:pt x="63" y="447"/>
                    <a:pt x="63" y="447"/>
                    <a:pt x="63" y="447"/>
                  </a:cubicBezTo>
                  <a:cubicBezTo>
                    <a:pt x="64" y="449"/>
                    <a:pt x="64" y="449"/>
                    <a:pt x="64" y="449"/>
                  </a:cubicBezTo>
                  <a:cubicBezTo>
                    <a:pt x="66" y="451"/>
                    <a:pt x="67" y="454"/>
                    <a:pt x="69" y="456"/>
                  </a:cubicBezTo>
                  <a:cubicBezTo>
                    <a:pt x="72" y="459"/>
                    <a:pt x="72" y="459"/>
                    <a:pt x="72" y="459"/>
                  </a:cubicBezTo>
                  <a:cubicBezTo>
                    <a:pt x="75" y="463"/>
                    <a:pt x="75" y="463"/>
                    <a:pt x="75" y="463"/>
                  </a:cubicBezTo>
                  <a:cubicBezTo>
                    <a:pt x="78" y="466"/>
                    <a:pt x="78" y="466"/>
                    <a:pt x="78" y="466"/>
                  </a:cubicBezTo>
                  <a:cubicBezTo>
                    <a:pt x="81" y="469"/>
                    <a:pt x="81" y="469"/>
                    <a:pt x="81" y="469"/>
                  </a:cubicBezTo>
                  <a:cubicBezTo>
                    <a:pt x="86" y="474"/>
                    <a:pt x="90" y="477"/>
                    <a:pt x="93" y="480"/>
                  </a:cubicBezTo>
                  <a:cubicBezTo>
                    <a:pt x="95" y="481"/>
                    <a:pt x="96" y="483"/>
                    <a:pt x="97" y="484"/>
                  </a:cubicBezTo>
                  <a:cubicBezTo>
                    <a:pt x="98" y="484"/>
                    <a:pt x="98" y="484"/>
                    <a:pt x="98" y="484"/>
                  </a:cubicBezTo>
                  <a:cubicBezTo>
                    <a:pt x="98" y="485"/>
                    <a:pt x="98" y="485"/>
                    <a:pt x="98" y="485"/>
                  </a:cubicBezTo>
                  <a:cubicBezTo>
                    <a:pt x="98" y="485"/>
                    <a:pt x="98" y="485"/>
                    <a:pt x="98" y="485"/>
                  </a:cubicBezTo>
                  <a:cubicBezTo>
                    <a:pt x="98" y="485"/>
                    <a:pt x="99" y="486"/>
                    <a:pt x="99" y="486"/>
                  </a:cubicBezTo>
                  <a:cubicBezTo>
                    <a:pt x="100" y="488"/>
                    <a:pt x="100" y="488"/>
                    <a:pt x="100" y="488"/>
                  </a:cubicBezTo>
                  <a:cubicBezTo>
                    <a:pt x="100" y="488"/>
                    <a:pt x="100" y="488"/>
                    <a:pt x="100" y="488"/>
                  </a:cubicBezTo>
                  <a:cubicBezTo>
                    <a:pt x="100" y="488"/>
                    <a:pt x="100" y="488"/>
                    <a:pt x="100" y="488"/>
                  </a:cubicBezTo>
                  <a:cubicBezTo>
                    <a:pt x="100" y="489"/>
                    <a:pt x="100" y="489"/>
                    <a:pt x="100" y="489"/>
                  </a:cubicBezTo>
                  <a:cubicBezTo>
                    <a:pt x="100" y="490"/>
                    <a:pt x="100" y="490"/>
                    <a:pt x="100" y="490"/>
                  </a:cubicBezTo>
                  <a:cubicBezTo>
                    <a:pt x="101" y="490"/>
                    <a:pt x="101" y="491"/>
                    <a:pt x="101" y="492"/>
                  </a:cubicBezTo>
                  <a:cubicBezTo>
                    <a:pt x="101" y="494"/>
                    <a:pt x="102" y="495"/>
                    <a:pt x="102" y="497"/>
                  </a:cubicBezTo>
                  <a:cubicBezTo>
                    <a:pt x="102" y="501"/>
                    <a:pt x="102" y="505"/>
                    <a:pt x="102" y="510"/>
                  </a:cubicBezTo>
                  <a:cubicBezTo>
                    <a:pt x="101" y="519"/>
                    <a:pt x="101" y="528"/>
                    <a:pt x="101" y="537"/>
                  </a:cubicBezTo>
                  <a:cubicBezTo>
                    <a:pt x="101" y="539"/>
                    <a:pt x="101" y="541"/>
                    <a:pt x="101" y="543"/>
                  </a:cubicBezTo>
                  <a:cubicBezTo>
                    <a:pt x="101" y="547"/>
                    <a:pt x="101" y="547"/>
                    <a:pt x="101" y="547"/>
                  </a:cubicBezTo>
                  <a:cubicBezTo>
                    <a:pt x="100" y="549"/>
                    <a:pt x="100" y="549"/>
                    <a:pt x="100" y="549"/>
                  </a:cubicBezTo>
                  <a:cubicBezTo>
                    <a:pt x="100" y="553"/>
                    <a:pt x="99" y="557"/>
                    <a:pt x="99" y="561"/>
                  </a:cubicBezTo>
                  <a:cubicBezTo>
                    <a:pt x="98" y="569"/>
                    <a:pt x="98" y="576"/>
                    <a:pt x="96" y="583"/>
                  </a:cubicBezTo>
                  <a:cubicBezTo>
                    <a:pt x="95" y="590"/>
                    <a:pt x="94" y="597"/>
                    <a:pt x="93" y="603"/>
                  </a:cubicBezTo>
                  <a:cubicBezTo>
                    <a:pt x="92" y="605"/>
                    <a:pt x="92" y="605"/>
                    <a:pt x="92" y="605"/>
                  </a:cubicBezTo>
                  <a:cubicBezTo>
                    <a:pt x="92" y="606"/>
                    <a:pt x="92" y="606"/>
                    <a:pt x="92" y="606"/>
                  </a:cubicBezTo>
                  <a:cubicBezTo>
                    <a:pt x="92" y="606"/>
                    <a:pt x="92" y="606"/>
                    <a:pt x="92" y="606"/>
                  </a:cubicBezTo>
                  <a:cubicBezTo>
                    <a:pt x="92" y="606"/>
                    <a:pt x="92" y="606"/>
                    <a:pt x="92" y="606"/>
                  </a:cubicBezTo>
                  <a:cubicBezTo>
                    <a:pt x="92" y="607"/>
                    <a:pt x="92" y="607"/>
                    <a:pt x="92" y="607"/>
                  </a:cubicBezTo>
                  <a:cubicBezTo>
                    <a:pt x="92" y="609"/>
                    <a:pt x="91" y="610"/>
                    <a:pt x="91" y="611"/>
                  </a:cubicBezTo>
                  <a:cubicBezTo>
                    <a:pt x="90" y="614"/>
                    <a:pt x="90" y="617"/>
                    <a:pt x="89" y="620"/>
                  </a:cubicBezTo>
                  <a:cubicBezTo>
                    <a:pt x="88" y="626"/>
                    <a:pt x="86" y="631"/>
                    <a:pt x="85" y="636"/>
                  </a:cubicBezTo>
                  <a:cubicBezTo>
                    <a:pt x="84" y="640"/>
                    <a:pt x="81" y="643"/>
                    <a:pt x="77" y="644"/>
                  </a:cubicBezTo>
                  <a:cubicBezTo>
                    <a:pt x="65" y="649"/>
                    <a:pt x="56" y="661"/>
                    <a:pt x="57" y="675"/>
                  </a:cubicBezTo>
                  <a:cubicBezTo>
                    <a:pt x="58" y="690"/>
                    <a:pt x="71" y="703"/>
                    <a:pt x="87" y="703"/>
                  </a:cubicBezTo>
                  <a:cubicBezTo>
                    <a:pt x="104" y="704"/>
                    <a:pt x="118" y="690"/>
                    <a:pt x="118" y="673"/>
                  </a:cubicBezTo>
                  <a:cubicBezTo>
                    <a:pt x="118" y="667"/>
                    <a:pt x="116" y="661"/>
                    <a:pt x="113" y="656"/>
                  </a:cubicBezTo>
                  <a:cubicBezTo>
                    <a:pt x="111" y="653"/>
                    <a:pt x="111" y="649"/>
                    <a:pt x="112" y="646"/>
                  </a:cubicBezTo>
                  <a:cubicBezTo>
                    <a:pt x="113" y="640"/>
                    <a:pt x="115" y="634"/>
                    <a:pt x="117" y="626"/>
                  </a:cubicBezTo>
                  <a:cubicBezTo>
                    <a:pt x="117" y="623"/>
                    <a:pt x="118" y="620"/>
                    <a:pt x="119" y="617"/>
                  </a:cubicBezTo>
                  <a:cubicBezTo>
                    <a:pt x="119" y="616"/>
                    <a:pt x="119" y="614"/>
                    <a:pt x="120" y="613"/>
                  </a:cubicBezTo>
                  <a:cubicBezTo>
                    <a:pt x="120" y="612"/>
                    <a:pt x="120" y="612"/>
                    <a:pt x="120" y="612"/>
                  </a:cubicBezTo>
                  <a:cubicBezTo>
                    <a:pt x="120" y="610"/>
                    <a:pt x="120" y="610"/>
                    <a:pt x="120" y="610"/>
                  </a:cubicBezTo>
                  <a:cubicBezTo>
                    <a:pt x="121" y="608"/>
                    <a:pt x="121" y="608"/>
                    <a:pt x="121" y="608"/>
                  </a:cubicBezTo>
                  <a:cubicBezTo>
                    <a:pt x="122" y="601"/>
                    <a:pt x="123" y="595"/>
                    <a:pt x="124" y="587"/>
                  </a:cubicBezTo>
                  <a:cubicBezTo>
                    <a:pt x="125" y="580"/>
                    <a:pt x="126" y="572"/>
                    <a:pt x="126" y="564"/>
                  </a:cubicBezTo>
                  <a:cubicBezTo>
                    <a:pt x="127" y="560"/>
                    <a:pt x="127" y="556"/>
                    <a:pt x="128" y="551"/>
                  </a:cubicBezTo>
                  <a:cubicBezTo>
                    <a:pt x="128" y="550"/>
                    <a:pt x="128" y="549"/>
                    <a:pt x="128" y="548"/>
                  </a:cubicBezTo>
                  <a:cubicBezTo>
                    <a:pt x="128" y="545"/>
                    <a:pt x="128" y="545"/>
                    <a:pt x="128" y="545"/>
                  </a:cubicBezTo>
                  <a:cubicBezTo>
                    <a:pt x="128" y="543"/>
                    <a:pt x="128" y="540"/>
                    <a:pt x="128" y="538"/>
                  </a:cubicBezTo>
                  <a:cubicBezTo>
                    <a:pt x="128" y="529"/>
                    <a:pt x="128" y="520"/>
                    <a:pt x="129" y="511"/>
                  </a:cubicBezTo>
                  <a:cubicBezTo>
                    <a:pt x="129" y="506"/>
                    <a:pt x="129" y="501"/>
                    <a:pt x="128" y="495"/>
                  </a:cubicBezTo>
                  <a:cubicBezTo>
                    <a:pt x="128" y="492"/>
                    <a:pt x="128" y="489"/>
                    <a:pt x="127" y="486"/>
                  </a:cubicBezTo>
                  <a:cubicBezTo>
                    <a:pt x="127" y="484"/>
                    <a:pt x="126" y="483"/>
                    <a:pt x="126" y="481"/>
                  </a:cubicBezTo>
                  <a:cubicBezTo>
                    <a:pt x="125" y="478"/>
                    <a:pt x="125" y="478"/>
                    <a:pt x="125" y="478"/>
                  </a:cubicBezTo>
                  <a:cubicBezTo>
                    <a:pt x="124" y="477"/>
                    <a:pt x="124" y="477"/>
                    <a:pt x="124" y="477"/>
                  </a:cubicBezTo>
                  <a:cubicBezTo>
                    <a:pt x="124" y="477"/>
                    <a:pt x="124" y="477"/>
                    <a:pt x="124" y="477"/>
                  </a:cubicBezTo>
                  <a:cubicBezTo>
                    <a:pt x="124" y="477"/>
                    <a:pt x="123" y="475"/>
                    <a:pt x="123" y="475"/>
                  </a:cubicBezTo>
                  <a:cubicBezTo>
                    <a:pt x="122" y="474"/>
                    <a:pt x="122" y="474"/>
                    <a:pt x="122" y="474"/>
                  </a:cubicBezTo>
                  <a:cubicBezTo>
                    <a:pt x="122" y="473"/>
                    <a:pt x="122" y="473"/>
                    <a:pt x="121" y="472"/>
                  </a:cubicBezTo>
                  <a:cubicBezTo>
                    <a:pt x="119" y="469"/>
                    <a:pt x="119" y="469"/>
                    <a:pt x="119" y="469"/>
                  </a:cubicBezTo>
                  <a:cubicBezTo>
                    <a:pt x="118" y="468"/>
                    <a:pt x="118" y="468"/>
                    <a:pt x="118" y="468"/>
                  </a:cubicBezTo>
                  <a:cubicBezTo>
                    <a:pt x="118" y="467"/>
                    <a:pt x="118" y="467"/>
                    <a:pt x="118" y="467"/>
                  </a:cubicBezTo>
                  <a:cubicBezTo>
                    <a:pt x="115" y="464"/>
                    <a:pt x="113" y="462"/>
                    <a:pt x="111" y="460"/>
                  </a:cubicBezTo>
                  <a:cubicBezTo>
                    <a:pt x="106" y="456"/>
                    <a:pt x="102" y="453"/>
                    <a:pt x="99" y="450"/>
                  </a:cubicBezTo>
                  <a:cubicBezTo>
                    <a:pt x="96" y="447"/>
                    <a:pt x="96" y="447"/>
                    <a:pt x="96" y="447"/>
                  </a:cubicBezTo>
                  <a:cubicBezTo>
                    <a:pt x="94" y="445"/>
                    <a:pt x="94" y="445"/>
                    <a:pt x="94" y="445"/>
                  </a:cubicBezTo>
                  <a:cubicBezTo>
                    <a:pt x="92" y="442"/>
                    <a:pt x="92" y="442"/>
                    <a:pt x="92" y="442"/>
                  </a:cubicBezTo>
                  <a:cubicBezTo>
                    <a:pt x="89" y="439"/>
                    <a:pt x="89" y="439"/>
                    <a:pt x="89" y="439"/>
                  </a:cubicBezTo>
                  <a:cubicBezTo>
                    <a:pt x="88" y="438"/>
                    <a:pt x="86" y="435"/>
                    <a:pt x="84" y="433"/>
                  </a:cubicBezTo>
                  <a:cubicBezTo>
                    <a:pt x="83" y="432"/>
                    <a:pt x="83" y="432"/>
                    <a:pt x="83" y="432"/>
                  </a:cubicBezTo>
                  <a:cubicBezTo>
                    <a:pt x="82" y="431"/>
                    <a:pt x="82" y="431"/>
                    <a:pt x="82" y="431"/>
                  </a:cubicBezTo>
                  <a:cubicBezTo>
                    <a:pt x="82" y="431"/>
                    <a:pt x="82" y="431"/>
                    <a:pt x="82" y="431"/>
                  </a:cubicBezTo>
                  <a:cubicBezTo>
                    <a:pt x="82" y="430"/>
                    <a:pt x="82" y="430"/>
                    <a:pt x="82" y="430"/>
                  </a:cubicBezTo>
                  <a:cubicBezTo>
                    <a:pt x="79" y="427"/>
                    <a:pt x="79" y="427"/>
                    <a:pt x="79" y="427"/>
                  </a:cubicBezTo>
                  <a:cubicBezTo>
                    <a:pt x="76" y="422"/>
                    <a:pt x="73" y="418"/>
                    <a:pt x="69" y="413"/>
                  </a:cubicBezTo>
                  <a:cubicBezTo>
                    <a:pt x="66" y="408"/>
                    <a:pt x="63" y="402"/>
                    <a:pt x="59" y="397"/>
                  </a:cubicBezTo>
                  <a:cubicBezTo>
                    <a:pt x="58" y="395"/>
                    <a:pt x="57" y="394"/>
                    <a:pt x="56" y="392"/>
                  </a:cubicBezTo>
                  <a:cubicBezTo>
                    <a:pt x="55" y="390"/>
                    <a:pt x="54" y="387"/>
                    <a:pt x="52" y="384"/>
                  </a:cubicBezTo>
                  <a:cubicBezTo>
                    <a:pt x="51" y="382"/>
                    <a:pt x="49" y="379"/>
                    <a:pt x="48" y="376"/>
                  </a:cubicBezTo>
                  <a:cubicBezTo>
                    <a:pt x="47" y="374"/>
                    <a:pt x="46" y="371"/>
                    <a:pt x="45" y="368"/>
                  </a:cubicBezTo>
                  <a:cubicBezTo>
                    <a:pt x="43" y="363"/>
                    <a:pt x="41" y="357"/>
                    <a:pt x="39" y="352"/>
                  </a:cubicBezTo>
                  <a:cubicBezTo>
                    <a:pt x="37" y="346"/>
                    <a:pt x="35" y="340"/>
                    <a:pt x="33" y="334"/>
                  </a:cubicBezTo>
                  <a:cubicBezTo>
                    <a:pt x="30" y="322"/>
                    <a:pt x="27" y="310"/>
                    <a:pt x="26" y="297"/>
                  </a:cubicBezTo>
                  <a:cubicBezTo>
                    <a:pt x="25" y="294"/>
                    <a:pt x="25" y="291"/>
                    <a:pt x="25" y="288"/>
                  </a:cubicBezTo>
                  <a:cubicBezTo>
                    <a:pt x="24" y="284"/>
                    <a:pt x="24" y="281"/>
                    <a:pt x="24" y="278"/>
                  </a:cubicBezTo>
                  <a:cubicBezTo>
                    <a:pt x="23" y="273"/>
                    <a:pt x="23" y="273"/>
                    <a:pt x="23" y="273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3" y="266"/>
                    <a:pt x="23" y="266"/>
                    <a:pt x="23" y="266"/>
                  </a:cubicBezTo>
                  <a:cubicBezTo>
                    <a:pt x="23" y="264"/>
                    <a:pt x="23" y="264"/>
                    <a:pt x="23" y="264"/>
                  </a:cubicBezTo>
                  <a:cubicBezTo>
                    <a:pt x="23" y="264"/>
                    <a:pt x="23" y="264"/>
                    <a:pt x="23" y="264"/>
                  </a:cubicBezTo>
                  <a:cubicBezTo>
                    <a:pt x="23" y="263"/>
                    <a:pt x="23" y="263"/>
                    <a:pt x="23" y="263"/>
                  </a:cubicBezTo>
                  <a:cubicBezTo>
                    <a:pt x="23" y="258"/>
                    <a:pt x="23" y="258"/>
                    <a:pt x="23" y="258"/>
                  </a:cubicBezTo>
                  <a:cubicBezTo>
                    <a:pt x="23" y="251"/>
                    <a:pt x="24" y="245"/>
                    <a:pt x="24" y="239"/>
                  </a:cubicBezTo>
                  <a:cubicBezTo>
                    <a:pt x="25" y="232"/>
                    <a:pt x="26" y="225"/>
                    <a:pt x="27" y="219"/>
                  </a:cubicBezTo>
                  <a:cubicBezTo>
                    <a:pt x="37" y="165"/>
                    <a:pt x="68" y="113"/>
                    <a:pt x="115" y="77"/>
                  </a:cubicBezTo>
                  <a:cubicBezTo>
                    <a:pt x="162" y="40"/>
                    <a:pt x="224" y="18"/>
                    <a:pt x="287" y="17"/>
                  </a:cubicBezTo>
                  <a:cubicBezTo>
                    <a:pt x="298" y="17"/>
                    <a:pt x="298" y="17"/>
                    <a:pt x="298" y="17"/>
                  </a:cubicBezTo>
                  <a:cubicBezTo>
                    <a:pt x="311" y="18"/>
                    <a:pt x="311" y="18"/>
                    <a:pt x="311" y="18"/>
                  </a:cubicBezTo>
                  <a:cubicBezTo>
                    <a:pt x="319" y="18"/>
                    <a:pt x="327" y="18"/>
                    <a:pt x="335" y="19"/>
                  </a:cubicBezTo>
                  <a:cubicBezTo>
                    <a:pt x="351" y="20"/>
                    <a:pt x="367" y="22"/>
                    <a:pt x="383" y="25"/>
                  </a:cubicBezTo>
                  <a:cubicBezTo>
                    <a:pt x="414" y="31"/>
                    <a:pt x="445" y="41"/>
                    <a:pt x="473" y="56"/>
                  </a:cubicBezTo>
                  <a:cubicBezTo>
                    <a:pt x="501" y="72"/>
                    <a:pt x="526" y="93"/>
                    <a:pt x="544" y="120"/>
                  </a:cubicBezTo>
                  <a:cubicBezTo>
                    <a:pt x="550" y="130"/>
                    <a:pt x="550" y="130"/>
                    <a:pt x="550" y="130"/>
                  </a:cubicBezTo>
                  <a:cubicBezTo>
                    <a:pt x="552" y="133"/>
                    <a:pt x="554" y="137"/>
                    <a:pt x="556" y="140"/>
                  </a:cubicBezTo>
                  <a:cubicBezTo>
                    <a:pt x="561" y="151"/>
                    <a:pt x="561" y="151"/>
                    <a:pt x="561" y="151"/>
                  </a:cubicBezTo>
                  <a:cubicBezTo>
                    <a:pt x="563" y="156"/>
                    <a:pt x="563" y="156"/>
                    <a:pt x="563" y="156"/>
                  </a:cubicBezTo>
                  <a:cubicBezTo>
                    <a:pt x="564" y="158"/>
                    <a:pt x="565" y="160"/>
                    <a:pt x="565" y="162"/>
                  </a:cubicBezTo>
                  <a:cubicBezTo>
                    <a:pt x="569" y="173"/>
                    <a:pt x="569" y="173"/>
                    <a:pt x="569" y="173"/>
                  </a:cubicBezTo>
                  <a:cubicBezTo>
                    <a:pt x="570" y="175"/>
                    <a:pt x="571" y="177"/>
                    <a:pt x="571" y="179"/>
                  </a:cubicBezTo>
                  <a:cubicBezTo>
                    <a:pt x="573" y="185"/>
                    <a:pt x="573" y="185"/>
                    <a:pt x="573" y="185"/>
                  </a:cubicBezTo>
                  <a:cubicBezTo>
                    <a:pt x="576" y="196"/>
                    <a:pt x="576" y="196"/>
                    <a:pt x="576" y="196"/>
                  </a:cubicBezTo>
                  <a:cubicBezTo>
                    <a:pt x="577" y="200"/>
                    <a:pt x="578" y="205"/>
                    <a:pt x="579" y="208"/>
                  </a:cubicBezTo>
                  <a:cubicBezTo>
                    <a:pt x="581" y="216"/>
                    <a:pt x="583" y="224"/>
                    <a:pt x="585" y="232"/>
                  </a:cubicBezTo>
                  <a:cubicBezTo>
                    <a:pt x="589" y="243"/>
                    <a:pt x="589" y="243"/>
                    <a:pt x="589" y="243"/>
                  </a:cubicBezTo>
                  <a:cubicBezTo>
                    <a:pt x="592" y="255"/>
                    <a:pt x="592" y="255"/>
                    <a:pt x="592" y="255"/>
                  </a:cubicBezTo>
                  <a:cubicBezTo>
                    <a:pt x="594" y="263"/>
                    <a:pt x="596" y="271"/>
                    <a:pt x="598" y="279"/>
                  </a:cubicBezTo>
                  <a:cubicBezTo>
                    <a:pt x="600" y="282"/>
                    <a:pt x="600" y="285"/>
                    <a:pt x="600" y="288"/>
                  </a:cubicBezTo>
                  <a:cubicBezTo>
                    <a:pt x="600" y="289"/>
                    <a:pt x="600" y="289"/>
                    <a:pt x="600" y="289"/>
                  </a:cubicBezTo>
                  <a:cubicBezTo>
                    <a:pt x="600" y="289"/>
                    <a:pt x="600" y="289"/>
                    <a:pt x="600" y="289"/>
                  </a:cubicBezTo>
                  <a:cubicBezTo>
                    <a:pt x="599" y="290"/>
                    <a:pt x="599" y="290"/>
                    <a:pt x="599" y="290"/>
                  </a:cubicBezTo>
                  <a:cubicBezTo>
                    <a:pt x="599" y="290"/>
                    <a:pt x="599" y="290"/>
                    <a:pt x="599" y="290"/>
                  </a:cubicBezTo>
                  <a:cubicBezTo>
                    <a:pt x="599" y="290"/>
                    <a:pt x="599" y="291"/>
                    <a:pt x="599" y="291"/>
                  </a:cubicBezTo>
                  <a:cubicBezTo>
                    <a:pt x="598" y="292"/>
                    <a:pt x="597" y="293"/>
                    <a:pt x="595" y="294"/>
                  </a:cubicBezTo>
                  <a:cubicBezTo>
                    <a:pt x="592" y="297"/>
                    <a:pt x="589" y="299"/>
                    <a:pt x="586" y="304"/>
                  </a:cubicBezTo>
                  <a:cubicBezTo>
                    <a:pt x="585" y="306"/>
                    <a:pt x="585" y="307"/>
                    <a:pt x="584" y="309"/>
                  </a:cubicBezTo>
                  <a:cubicBezTo>
                    <a:pt x="584" y="309"/>
                    <a:pt x="584" y="310"/>
                    <a:pt x="584" y="311"/>
                  </a:cubicBezTo>
                  <a:cubicBezTo>
                    <a:pt x="584" y="311"/>
                    <a:pt x="584" y="312"/>
                    <a:pt x="584" y="312"/>
                  </a:cubicBezTo>
                  <a:cubicBezTo>
                    <a:pt x="584" y="313"/>
                    <a:pt x="584" y="313"/>
                    <a:pt x="584" y="313"/>
                  </a:cubicBezTo>
                  <a:cubicBezTo>
                    <a:pt x="584" y="314"/>
                    <a:pt x="585" y="316"/>
                    <a:pt x="585" y="317"/>
                  </a:cubicBezTo>
                  <a:cubicBezTo>
                    <a:pt x="586" y="318"/>
                    <a:pt x="586" y="319"/>
                    <a:pt x="586" y="320"/>
                  </a:cubicBezTo>
                  <a:cubicBezTo>
                    <a:pt x="590" y="327"/>
                    <a:pt x="593" y="335"/>
                    <a:pt x="596" y="342"/>
                  </a:cubicBezTo>
                  <a:cubicBezTo>
                    <a:pt x="599" y="349"/>
                    <a:pt x="603" y="356"/>
                    <a:pt x="606" y="363"/>
                  </a:cubicBezTo>
                  <a:cubicBezTo>
                    <a:pt x="610" y="371"/>
                    <a:pt x="613" y="379"/>
                    <a:pt x="617" y="388"/>
                  </a:cubicBezTo>
                  <a:cubicBezTo>
                    <a:pt x="618" y="390"/>
                    <a:pt x="619" y="392"/>
                    <a:pt x="620" y="395"/>
                  </a:cubicBezTo>
                  <a:cubicBezTo>
                    <a:pt x="622" y="398"/>
                    <a:pt x="623" y="402"/>
                    <a:pt x="625" y="406"/>
                  </a:cubicBezTo>
                  <a:cubicBezTo>
                    <a:pt x="627" y="409"/>
                    <a:pt x="629" y="412"/>
                    <a:pt x="631" y="416"/>
                  </a:cubicBezTo>
                  <a:cubicBezTo>
                    <a:pt x="632" y="419"/>
                    <a:pt x="634" y="422"/>
                    <a:pt x="634" y="424"/>
                  </a:cubicBezTo>
                  <a:cubicBezTo>
                    <a:pt x="633" y="424"/>
                    <a:pt x="633" y="425"/>
                    <a:pt x="633" y="425"/>
                  </a:cubicBezTo>
                  <a:cubicBezTo>
                    <a:pt x="633" y="426"/>
                    <a:pt x="633" y="426"/>
                    <a:pt x="633" y="426"/>
                  </a:cubicBezTo>
                  <a:cubicBezTo>
                    <a:pt x="633" y="426"/>
                    <a:pt x="633" y="427"/>
                    <a:pt x="632" y="427"/>
                  </a:cubicBezTo>
                  <a:cubicBezTo>
                    <a:pt x="631" y="429"/>
                    <a:pt x="630" y="430"/>
                    <a:pt x="629" y="432"/>
                  </a:cubicBezTo>
                  <a:cubicBezTo>
                    <a:pt x="628" y="433"/>
                    <a:pt x="627" y="435"/>
                    <a:pt x="626" y="436"/>
                  </a:cubicBezTo>
                  <a:cubicBezTo>
                    <a:pt x="625" y="437"/>
                    <a:pt x="624" y="438"/>
                    <a:pt x="622" y="440"/>
                  </a:cubicBezTo>
                  <a:cubicBezTo>
                    <a:pt x="621" y="441"/>
                    <a:pt x="620" y="441"/>
                    <a:pt x="618" y="442"/>
                  </a:cubicBezTo>
                  <a:cubicBezTo>
                    <a:pt x="618" y="442"/>
                    <a:pt x="618" y="442"/>
                    <a:pt x="618" y="442"/>
                  </a:cubicBezTo>
                  <a:cubicBezTo>
                    <a:pt x="617" y="443"/>
                    <a:pt x="617" y="443"/>
                    <a:pt x="617" y="443"/>
                  </a:cubicBezTo>
                  <a:cubicBezTo>
                    <a:pt x="616" y="443"/>
                    <a:pt x="616" y="443"/>
                    <a:pt x="616" y="443"/>
                  </a:cubicBezTo>
                  <a:cubicBezTo>
                    <a:pt x="615" y="444"/>
                    <a:pt x="615" y="444"/>
                    <a:pt x="614" y="444"/>
                  </a:cubicBezTo>
                  <a:cubicBezTo>
                    <a:pt x="611" y="445"/>
                    <a:pt x="607" y="445"/>
                    <a:pt x="604" y="445"/>
                  </a:cubicBezTo>
                  <a:cubicBezTo>
                    <a:pt x="602" y="445"/>
                    <a:pt x="601" y="445"/>
                    <a:pt x="599" y="445"/>
                  </a:cubicBezTo>
                  <a:cubicBezTo>
                    <a:pt x="598" y="445"/>
                    <a:pt x="598" y="445"/>
                    <a:pt x="598" y="445"/>
                  </a:cubicBezTo>
                  <a:cubicBezTo>
                    <a:pt x="598" y="445"/>
                    <a:pt x="596" y="445"/>
                    <a:pt x="596" y="445"/>
                  </a:cubicBezTo>
                  <a:cubicBezTo>
                    <a:pt x="596" y="445"/>
                    <a:pt x="596" y="445"/>
                    <a:pt x="596" y="445"/>
                  </a:cubicBezTo>
                  <a:cubicBezTo>
                    <a:pt x="595" y="445"/>
                    <a:pt x="595" y="445"/>
                    <a:pt x="595" y="445"/>
                  </a:cubicBezTo>
                  <a:cubicBezTo>
                    <a:pt x="595" y="445"/>
                    <a:pt x="594" y="445"/>
                    <a:pt x="594" y="445"/>
                  </a:cubicBezTo>
                  <a:cubicBezTo>
                    <a:pt x="593" y="445"/>
                    <a:pt x="592" y="446"/>
                    <a:pt x="591" y="446"/>
                  </a:cubicBezTo>
                  <a:cubicBezTo>
                    <a:pt x="590" y="447"/>
                    <a:pt x="589" y="448"/>
                    <a:pt x="588" y="449"/>
                  </a:cubicBezTo>
                  <a:cubicBezTo>
                    <a:pt x="587" y="450"/>
                    <a:pt x="587" y="451"/>
                    <a:pt x="587" y="451"/>
                  </a:cubicBezTo>
                  <a:cubicBezTo>
                    <a:pt x="586" y="453"/>
                    <a:pt x="586" y="453"/>
                    <a:pt x="586" y="453"/>
                  </a:cubicBezTo>
                  <a:cubicBezTo>
                    <a:pt x="586" y="454"/>
                    <a:pt x="585" y="456"/>
                    <a:pt x="585" y="458"/>
                  </a:cubicBezTo>
                  <a:cubicBezTo>
                    <a:pt x="583" y="466"/>
                    <a:pt x="582" y="474"/>
                    <a:pt x="583" y="482"/>
                  </a:cubicBezTo>
                  <a:cubicBezTo>
                    <a:pt x="584" y="485"/>
                    <a:pt x="585" y="489"/>
                    <a:pt x="587" y="493"/>
                  </a:cubicBezTo>
                  <a:cubicBezTo>
                    <a:pt x="588" y="495"/>
                    <a:pt x="588" y="495"/>
                    <a:pt x="588" y="495"/>
                  </a:cubicBezTo>
                  <a:cubicBezTo>
                    <a:pt x="587" y="495"/>
                    <a:pt x="588" y="497"/>
                    <a:pt x="588" y="497"/>
                  </a:cubicBezTo>
                  <a:cubicBezTo>
                    <a:pt x="588" y="497"/>
                    <a:pt x="588" y="497"/>
                    <a:pt x="588" y="497"/>
                  </a:cubicBezTo>
                  <a:cubicBezTo>
                    <a:pt x="588" y="497"/>
                    <a:pt x="588" y="497"/>
                    <a:pt x="588" y="498"/>
                  </a:cubicBezTo>
                  <a:cubicBezTo>
                    <a:pt x="588" y="498"/>
                    <a:pt x="587" y="498"/>
                    <a:pt x="587" y="498"/>
                  </a:cubicBezTo>
                  <a:cubicBezTo>
                    <a:pt x="587" y="498"/>
                    <a:pt x="587" y="498"/>
                    <a:pt x="587" y="499"/>
                  </a:cubicBezTo>
                  <a:cubicBezTo>
                    <a:pt x="584" y="501"/>
                    <a:pt x="582" y="504"/>
                    <a:pt x="579" y="506"/>
                  </a:cubicBezTo>
                  <a:cubicBezTo>
                    <a:pt x="577" y="508"/>
                    <a:pt x="577" y="508"/>
                    <a:pt x="577" y="508"/>
                  </a:cubicBezTo>
                  <a:cubicBezTo>
                    <a:pt x="576" y="509"/>
                    <a:pt x="577" y="509"/>
                    <a:pt x="576" y="509"/>
                  </a:cubicBezTo>
                  <a:cubicBezTo>
                    <a:pt x="576" y="509"/>
                    <a:pt x="576" y="509"/>
                    <a:pt x="576" y="509"/>
                  </a:cubicBezTo>
                  <a:cubicBezTo>
                    <a:pt x="576" y="510"/>
                    <a:pt x="576" y="510"/>
                    <a:pt x="576" y="510"/>
                  </a:cubicBezTo>
                  <a:cubicBezTo>
                    <a:pt x="575" y="510"/>
                    <a:pt x="575" y="511"/>
                    <a:pt x="575" y="511"/>
                  </a:cubicBezTo>
                  <a:cubicBezTo>
                    <a:pt x="575" y="512"/>
                    <a:pt x="574" y="513"/>
                    <a:pt x="574" y="513"/>
                  </a:cubicBezTo>
                  <a:cubicBezTo>
                    <a:pt x="574" y="514"/>
                    <a:pt x="574" y="515"/>
                    <a:pt x="574" y="515"/>
                  </a:cubicBezTo>
                  <a:cubicBezTo>
                    <a:pt x="574" y="517"/>
                    <a:pt x="575" y="518"/>
                    <a:pt x="575" y="519"/>
                  </a:cubicBezTo>
                  <a:cubicBezTo>
                    <a:pt x="577" y="522"/>
                    <a:pt x="578" y="525"/>
                    <a:pt x="580" y="528"/>
                  </a:cubicBezTo>
                  <a:cubicBezTo>
                    <a:pt x="581" y="531"/>
                    <a:pt x="581" y="535"/>
                    <a:pt x="581" y="537"/>
                  </a:cubicBezTo>
                  <a:cubicBezTo>
                    <a:pt x="581" y="537"/>
                    <a:pt x="581" y="537"/>
                    <a:pt x="581" y="538"/>
                  </a:cubicBezTo>
                  <a:cubicBezTo>
                    <a:pt x="581" y="538"/>
                    <a:pt x="581" y="538"/>
                    <a:pt x="581" y="538"/>
                  </a:cubicBezTo>
                  <a:cubicBezTo>
                    <a:pt x="580" y="538"/>
                    <a:pt x="580" y="539"/>
                    <a:pt x="580" y="539"/>
                  </a:cubicBezTo>
                  <a:cubicBezTo>
                    <a:pt x="579" y="539"/>
                    <a:pt x="579" y="539"/>
                    <a:pt x="579" y="539"/>
                  </a:cubicBezTo>
                  <a:cubicBezTo>
                    <a:pt x="579" y="539"/>
                    <a:pt x="579" y="539"/>
                    <a:pt x="578" y="539"/>
                  </a:cubicBezTo>
                  <a:cubicBezTo>
                    <a:pt x="578" y="539"/>
                    <a:pt x="577" y="539"/>
                    <a:pt x="577" y="539"/>
                  </a:cubicBezTo>
                  <a:cubicBezTo>
                    <a:pt x="576" y="539"/>
                    <a:pt x="576" y="539"/>
                    <a:pt x="576" y="539"/>
                  </a:cubicBezTo>
                  <a:cubicBezTo>
                    <a:pt x="573" y="539"/>
                    <a:pt x="570" y="541"/>
                    <a:pt x="569" y="543"/>
                  </a:cubicBezTo>
                  <a:cubicBezTo>
                    <a:pt x="569" y="544"/>
                    <a:pt x="569" y="544"/>
                    <a:pt x="568" y="544"/>
                  </a:cubicBezTo>
                  <a:cubicBezTo>
                    <a:pt x="568" y="545"/>
                    <a:pt x="568" y="545"/>
                    <a:pt x="568" y="545"/>
                  </a:cubicBezTo>
                  <a:cubicBezTo>
                    <a:pt x="567" y="546"/>
                    <a:pt x="567" y="547"/>
                    <a:pt x="566" y="548"/>
                  </a:cubicBezTo>
                  <a:cubicBezTo>
                    <a:pt x="565" y="551"/>
                    <a:pt x="564" y="554"/>
                    <a:pt x="563" y="558"/>
                  </a:cubicBezTo>
                  <a:cubicBezTo>
                    <a:pt x="562" y="562"/>
                    <a:pt x="561" y="566"/>
                    <a:pt x="562" y="570"/>
                  </a:cubicBezTo>
                  <a:cubicBezTo>
                    <a:pt x="562" y="571"/>
                    <a:pt x="562" y="571"/>
                    <a:pt x="562" y="571"/>
                  </a:cubicBezTo>
                  <a:cubicBezTo>
                    <a:pt x="563" y="571"/>
                    <a:pt x="562" y="571"/>
                    <a:pt x="563" y="572"/>
                  </a:cubicBezTo>
                  <a:cubicBezTo>
                    <a:pt x="563" y="573"/>
                    <a:pt x="563" y="573"/>
                    <a:pt x="563" y="573"/>
                  </a:cubicBezTo>
                  <a:cubicBezTo>
                    <a:pt x="563" y="573"/>
                    <a:pt x="564" y="574"/>
                    <a:pt x="564" y="575"/>
                  </a:cubicBezTo>
                  <a:cubicBezTo>
                    <a:pt x="565" y="577"/>
                    <a:pt x="567" y="578"/>
                    <a:pt x="568" y="579"/>
                  </a:cubicBezTo>
                  <a:cubicBezTo>
                    <a:pt x="570" y="582"/>
                    <a:pt x="572" y="585"/>
                    <a:pt x="574" y="587"/>
                  </a:cubicBezTo>
                  <a:cubicBezTo>
                    <a:pt x="575" y="590"/>
                    <a:pt x="577" y="593"/>
                    <a:pt x="578" y="595"/>
                  </a:cubicBezTo>
                  <a:cubicBezTo>
                    <a:pt x="579" y="598"/>
                    <a:pt x="580" y="601"/>
                    <a:pt x="580" y="604"/>
                  </a:cubicBezTo>
                  <a:cubicBezTo>
                    <a:pt x="581" y="610"/>
                    <a:pt x="578" y="616"/>
                    <a:pt x="575" y="620"/>
                  </a:cubicBezTo>
                  <a:cubicBezTo>
                    <a:pt x="571" y="625"/>
                    <a:pt x="566" y="628"/>
                    <a:pt x="560" y="629"/>
                  </a:cubicBezTo>
                  <a:cubicBezTo>
                    <a:pt x="559" y="629"/>
                    <a:pt x="557" y="630"/>
                    <a:pt x="556" y="630"/>
                  </a:cubicBezTo>
                  <a:cubicBezTo>
                    <a:pt x="554" y="630"/>
                    <a:pt x="553" y="630"/>
                    <a:pt x="551" y="630"/>
                  </a:cubicBezTo>
                  <a:cubicBezTo>
                    <a:pt x="548" y="630"/>
                    <a:pt x="545" y="630"/>
                    <a:pt x="542" y="630"/>
                  </a:cubicBezTo>
                  <a:cubicBezTo>
                    <a:pt x="530" y="629"/>
                    <a:pt x="518" y="629"/>
                    <a:pt x="506" y="629"/>
                  </a:cubicBezTo>
                  <a:cubicBezTo>
                    <a:pt x="494" y="628"/>
                    <a:pt x="482" y="628"/>
                    <a:pt x="471" y="628"/>
                  </a:cubicBezTo>
                  <a:cubicBezTo>
                    <a:pt x="465" y="628"/>
                    <a:pt x="460" y="628"/>
                    <a:pt x="454" y="629"/>
                  </a:cubicBezTo>
                  <a:cubicBezTo>
                    <a:pt x="449" y="629"/>
                    <a:pt x="443" y="630"/>
                    <a:pt x="438" y="633"/>
                  </a:cubicBezTo>
                  <a:cubicBezTo>
                    <a:pt x="437" y="634"/>
                    <a:pt x="437" y="634"/>
                    <a:pt x="437" y="634"/>
                  </a:cubicBezTo>
                  <a:cubicBezTo>
                    <a:pt x="437" y="634"/>
                    <a:pt x="436" y="634"/>
                    <a:pt x="436" y="634"/>
                  </a:cubicBezTo>
                  <a:cubicBezTo>
                    <a:pt x="436" y="635"/>
                    <a:pt x="436" y="635"/>
                    <a:pt x="436" y="635"/>
                  </a:cubicBezTo>
                  <a:cubicBezTo>
                    <a:pt x="435" y="636"/>
                    <a:pt x="435" y="636"/>
                    <a:pt x="435" y="636"/>
                  </a:cubicBezTo>
                  <a:cubicBezTo>
                    <a:pt x="434" y="637"/>
                    <a:pt x="433" y="639"/>
                    <a:pt x="433" y="640"/>
                  </a:cubicBezTo>
                  <a:cubicBezTo>
                    <a:pt x="431" y="642"/>
                    <a:pt x="430" y="645"/>
                    <a:pt x="429" y="647"/>
                  </a:cubicBezTo>
                  <a:cubicBezTo>
                    <a:pt x="426" y="652"/>
                    <a:pt x="424" y="656"/>
                    <a:pt x="422" y="661"/>
                  </a:cubicBezTo>
                  <a:cubicBezTo>
                    <a:pt x="414" y="679"/>
                    <a:pt x="406" y="696"/>
                    <a:pt x="400" y="713"/>
                  </a:cubicBezTo>
                  <a:cubicBezTo>
                    <a:pt x="394" y="729"/>
                    <a:pt x="388" y="744"/>
                    <a:pt x="385" y="758"/>
                  </a:cubicBezTo>
                  <a:cubicBezTo>
                    <a:pt x="385" y="760"/>
                    <a:pt x="384" y="762"/>
                    <a:pt x="384" y="763"/>
                  </a:cubicBezTo>
                  <a:cubicBezTo>
                    <a:pt x="384" y="765"/>
                    <a:pt x="383" y="767"/>
                    <a:pt x="383" y="769"/>
                  </a:cubicBezTo>
                  <a:cubicBezTo>
                    <a:pt x="383" y="772"/>
                    <a:pt x="384" y="775"/>
                    <a:pt x="384" y="779"/>
                  </a:cubicBezTo>
                  <a:cubicBezTo>
                    <a:pt x="384" y="785"/>
                    <a:pt x="384" y="791"/>
                    <a:pt x="385" y="797"/>
                  </a:cubicBezTo>
                  <a:cubicBezTo>
                    <a:pt x="386" y="808"/>
                    <a:pt x="387" y="817"/>
                    <a:pt x="389" y="825"/>
                  </a:cubicBezTo>
                  <a:cubicBezTo>
                    <a:pt x="390" y="832"/>
                    <a:pt x="392" y="838"/>
                    <a:pt x="393" y="842"/>
                  </a:cubicBezTo>
                  <a:cubicBezTo>
                    <a:pt x="395" y="845"/>
                    <a:pt x="397" y="847"/>
                    <a:pt x="396" y="847"/>
                  </a:cubicBezTo>
                  <a:cubicBezTo>
                    <a:pt x="397" y="847"/>
                    <a:pt x="395" y="845"/>
                    <a:pt x="394" y="842"/>
                  </a:cubicBezTo>
                  <a:cubicBezTo>
                    <a:pt x="392" y="838"/>
                    <a:pt x="390" y="832"/>
                    <a:pt x="389" y="825"/>
                  </a:cubicBezTo>
                  <a:cubicBezTo>
                    <a:pt x="388" y="817"/>
                    <a:pt x="386" y="808"/>
                    <a:pt x="386" y="797"/>
                  </a:cubicBezTo>
                  <a:cubicBezTo>
                    <a:pt x="385" y="791"/>
                    <a:pt x="385" y="785"/>
                    <a:pt x="385" y="778"/>
                  </a:cubicBezTo>
                  <a:cubicBezTo>
                    <a:pt x="385" y="775"/>
                    <a:pt x="384" y="772"/>
                    <a:pt x="384" y="769"/>
                  </a:cubicBezTo>
                  <a:cubicBezTo>
                    <a:pt x="385" y="767"/>
                    <a:pt x="385" y="765"/>
                    <a:pt x="385" y="763"/>
                  </a:cubicBezTo>
                  <a:cubicBezTo>
                    <a:pt x="385" y="762"/>
                    <a:pt x="386" y="760"/>
                    <a:pt x="386" y="758"/>
                  </a:cubicBezTo>
                  <a:cubicBezTo>
                    <a:pt x="390" y="744"/>
                    <a:pt x="395" y="729"/>
                    <a:pt x="402" y="713"/>
                  </a:cubicBezTo>
                  <a:cubicBezTo>
                    <a:pt x="408" y="697"/>
                    <a:pt x="416" y="680"/>
                    <a:pt x="425" y="662"/>
                  </a:cubicBezTo>
                  <a:cubicBezTo>
                    <a:pt x="427" y="657"/>
                    <a:pt x="429" y="653"/>
                    <a:pt x="431" y="648"/>
                  </a:cubicBezTo>
                  <a:cubicBezTo>
                    <a:pt x="433" y="646"/>
                    <a:pt x="434" y="644"/>
                    <a:pt x="435" y="642"/>
                  </a:cubicBezTo>
                  <a:cubicBezTo>
                    <a:pt x="437" y="638"/>
                    <a:pt x="437" y="638"/>
                    <a:pt x="437" y="638"/>
                  </a:cubicBezTo>
                  <a:cubicBezTo>
                    <a:pt x="438" y="637"/>
                    <a:pt x="438" y="637"/>
                    <a:pt x="438" y="637"/>
                  </a:cubicBezTo>
                  <a:cubicBezTo>
                    <a:pt x="439" y="637"/>
                    <a:pt x="439" y="637"/>
                    <a:pt x="439" y="637"/>
                  </a:cubicBezTo>
                  <a:cubicBezTo>
                    <a:pt x="439" y="636"/>
                    <a:pt x="439" y="637"/>
                    <a:pt x="439" y="636"/>
                  </a:cubicBezTo>
                  <a:cubicBezTo>
                    <a:pt x="440" y="636"/>
                    <a:pt x="440" y="636"/>
                    <a:pt x="440" y="636"/>
                  </a:cubicBezTo>
                  <a:cubicBezTo>
                    <a:pt x="444" y="633"/>
                    <a:pt x="449" y="632"/>
                    <a:pt x="454" y="632"/>
                  </a:cubicBezTo>
                  <a:cubicBezTo>
                    <a:pt x="460" y="631"/>
                    <a:pt x="465" y="631"/>
                    <a:pt x="471" y="631"/>
                  </a:cubicBezTo>
                  <a:cubicBezTo>
                    <a:pt x="493" y="631"/>
                    <a:pt x="517" y="634"/>
                    <a:pt x="542" y="634"/>
                  </a:cubicBezTo>
                  <a:cubicBezTo>
                    <a:pt x="545" y="634"/>
                    <a:pt x="548" y="635"/>
                    <a:pt x="551" y="635"/>
                  </a:cubicBezTo>
                  <a:cubicBezTo>
                    <a:pt x="553" y="635"/>
                    <a:pt x="554" y="635"/>
                    <a:pt x="556" y="635"/>
                  </a:cubicBezTo>
                  <a:cubicBezTo>
                    <a:pt x="558" y="635"/>
                    <a:pt x="559" y="634"/>
                    <a:pt x="561" y="634"/>
                  </a:cubicBezTo>
                  <a:cubicBezTo>
                    <a:pt x="568" y="632"/>
                    <a:pt x="574" y="629"/>
                    <a:pt x="579" y="623"/>
                  </a:cubicBezTo>
                  <a:cubicBezTo>
                    <a:pt x="580" y="622"/>
                    <a:pt x="581" y="620"/>
                    <a:pt x="582" y="619"/>
                  </a:cubicBezTo>
                  <a:cubicBezTo>
                    <a:pt x="583" y="617"/>
                    <a:pt x="583" y="617"/>
                    <a:pt x="583" y="617"/>
                  </a:cubicBezTo>
                  <a:cubicBezTo>
                    <a:pt x="583" y="616"/>
                    <a:pt x="584" y="615"/>
                    <a:pt x="584" y="614"/>
                  </a:cubicBezTo>
                  <a:cubicBezTo>
                    <a:pt x="585" y="611"/>
                    <a:pt x="586" y="607"/>
                    <a:pt x="586" y="604"/>
                  </a:cubicBezTo>
                  <a:cubicBezTo>
                    <a:pt x="586" y="600"/>
                    <a:pt x="585" y="597"/>
                    <a:pt x="583" y="593"/>
                  </a:cubicBezTo>
                  <a:cubicBezTo>
                    <a:pt x="582" y="590"/>
                    <a:pt x="580" y="587"/>
                    <a:pt x="578" y="584"/>
                  </a:cubicBezTo>
                  <a:cubicBezTo>
                    <a:pt x="576" y="581"/>
                    <a:pt x="574" y="579"/>
                    <a:pt x="572" y="576"/>
                  </a:cubicBezTo>
                  <a:cubicBezTo>
                    <a:pt x="571" y="575"/>
                    <a:pt x="570" y="573"/>
                    <a:pt x="569" y="572"/>
                  </a:cubicBezTo>
                  <a:cubicBezTo>
                    <a:pt x="569" y="572"/>
                    <a:pt x="569" y="571"/>
                    <a:pt x="568" y="570"/>
                  </a:cubicBezTo>
                  <a:cubicBezTo>
                    <a:pt x="568" y="570"/>
                    <a:pt x="568" y="570"/>
                    <a:pt x="568" y="570"/>
                  </a:cubicBezTo>
                  <a:cubicBezTo>
                    <a:pt x="568" y="570"/>
                    <a:pt x="568" y="569"/>
                    <a:pt x="568" y="569"/>
                  </a:cubicBezTo>
                  <a:cubicBezTo>
                    <a:pt x="568" y="568"/>
                    <a:pt x="568" y="568"/>
                    <a:pt x="568" y="568"/>
                  </a:cubicBezTo>
                  <a:cubicBezTo>
                    <a:pt x="567" y="566"/>
                    <a:pt x="568" y="563"/>
                    <a:pt x="569" y="560"/>
                  </a:cubicBezTo>
                  <a:cubicBezTo>
                    <a:pt x="569" y="557"/>
                    <a:pt x="571" y="554"/>
                    <a:pt x="572" y="551"/>
                  </a:cubicBezTo>
                  <a:cubicBezTo>
                    <a:pt x="572" y="550"/>
                    <a:pt x="573" y="549"/>
                    <a:pt x="573" y="548"/>
                  </a:cubicBezTo>
                  <a:cubicBezTo>
                    <a:pt x="574" y="547"/>
                    <a:pt x="574" y="547"/>
                    <a:pt x="574" y="547"/>
                  </a:cubicBezTo>
                  <a:cubicBezTo>
                    <a:pt x="574" y="547"/>
                    <a:pt x="574" y="546"/>
                    <a:pt x="574" y="546"/>
                  </a:cubicBezTo>
                  <a:cubicBezTo>
                    <a:pt x="575" y="546"/>
                    <a:pt x="575" y="546"/>
                    <a:pt x="575" y="546"/>
                  </a:cubicBezTo>
                  <a:cubicBezTo>
                    <a:pt x="575" y="546"/>
                    <a:pt x="575" y="545"/>
                    <a:pt x="576" y="545"/>
                  </a:cubicBezTo>
                  <a:cubicBezTo>
                    <a:pt x="576" y="545"/>
                    <a:pt x="576" y="545"/>
                    <a:pt x="576" y="545"/>
                  </a:cubicBezTo>
                  <a:cubicBezTo>
                    <a:pt x="577" y="545"/>
                    <a:pt x="577" y="545"/>
                    <a:pt x="577" y="545"/>
                  </a:cubicBezTo>
                  <a:cubicBezTo>
                    <a:pt x="578" y="545"/>
                    <a:pt x="578" y="545"/>
                    <a:pt x="578" y="545"/>
                  </a:cubicBezTo>
                  <a:cubicBezTo>
                    <a:pt x="580" y="545"/>
                    <a:pt x="581" y="545"/>
                    <a:pt x="583" y="545"/>
                  </a:cubicBezTo>
                  <a:cubicBezTo>
                    <a:pt x="584" y="544"/>
                    <a:pt x="585" y="543"/>
                    <a:pt x="586" y="542"/>
                  </a:cubicBezTo>
                  <a:cubicBezTo>
                    <a:pt x="586" y="541"/>
                    <a:pt x="586" y="541"/>
                    <a:pt x="587" y="540"/>
                  </a:cubicBezTo>
                  <a:cubicBezTo>
                    <a:pt x="587" y="540"/>
                    <a:pt x="587" y="539"/>
                    <a:pt x="587" y="538"/>
                  </a:cubicBezTo>
                  <a:cubicBezTo>
                    <a:pt x="588" y="534"/>
                    <a:pt x="587" y="530"/>
                    <a:pt x="586" y="526"/>
                  </a:cubicBezTo>
                  <a:cubicBezTo>
                    <a:pt x="585" y="523"/>
                    <a:pt x="583" y="519"/>
                    <a:pt x="581" y="516"/>
                  </a:cubicBezTo>
                  <a:cubicBezTo>
                    <a:pt x="581" y="516"/>
                    <a:pt x="581" y="516"/>
                    <a:pt x="581" y="516"/>
                  </a:cubicBezTo>
                  <a:cubicBezTo>
                    <a:pt x="581" y="515"/>
                    <a:pt x="581" y="515"/>
                    <a:pt x="581" y="515"/>
                  </a:cubicBezTo>
                  <a:cubicBezTo>
                    <a:pt x="581" y="515"/>
                    <a:pt x="581" y="515"/>
                    <a:pt x="581" y="514"/>
                  </a:cubicBezTo>
                  <a:cubicBezTo>
                    <a:pt x="581" y="514"/>
                    <a:pt x="581" y="514"/>
                    <a:pt x="581" y="514"/>
                  </a:cubicBezTo>
                  <a:cubicBezTo>
                    <a:pt x="580" y="514"/>
                    <a:pt x="582" y="513"/>
                    <a:pt x="582" y="513"/>
                  </a:cubicBezTo>
                  <a:cubicBezTo>
                    <a:pt x="584" y="511"/>
                    <a:pt x="584" y="511"/>
                    <a:pt x="584" y="511"/>
                  </a:cubicBezTo>
                  <a:cubicBezTo>
                    <a:pt x="586" y="509"/>
                    <a:pt x="589" y="506"/>
                    <a:pt x="592" y="504"/>
                  </a:cubicBezTo>
                  <a:cubicBezTo>
                    <a:pt x="592" y="504"/>
                    <a:pt x="592" y="503"/>
                    <a:pt x="593" y="503"/>
                  </a:cubicBezTo>
                  <a:cubicBezTo>
                    <a:pt x="593" y="502"/>
                    <a:pt x="594" y="501"/>
                    <a:pt x="594" y="501"/>
                  </a:cubicBezTo>
                  <a:cubicBezTo>
                    <a:pt x="594" y="500"/>
                    <a:pt x="595" y="499"/>
                    <a:pt x="595" y="499"/>
                  </a:cubicBezTo>
                  <a:cubicBezTo>
                    <a:pt x="595" y="498"/>
                    <a:pt x="595" y="497"/>
                    <a:pt x="595" y="496"/>
                  </a:cubicBezTo>
                  <a:cubicBezTo>
                    <a:pt x="595" y="495"/>
                    <a:pt x="595" y="495"/>
                    <a:pt x="595" y="494"/>
                  </a:cubicBezTo>
                  <a:cubicBezTo>
                    <a:pt x="595" y="494"/>
                    <a:pt x="595" y="494"/>
                    <a:pt x="595" y="494"/>
                  </a:cubicBezTo>
                  <a:cubicBezTo>
                    <a:pt x="595" y="494"/>
                    <a:pt x="594" y="492"/>
                    <a:pt x="594" y="493"/>
                  </a:cubicBezTo>
                  <a:cubicBezTo>
                    <a:pt x="593" y="490"/>
                    <a:pt x="593" y="490"/>
                    <a:pt x="593" y="490"/>
                  </a:cubicBezTo>
                  <a:cubicBezTo>
                    <a:pt x="592" y="487"/>
                    <a:pt x="591" y="484"/>
                    <a:pt x="591" y="480"/>
                  </a:cubicBezTo>
                  <a:cubicBezTo>
                    <a:pt x="590" y="474"/>
                    <a:pt x="590" y="467"/>
                    <a:pt x="592" y="460"/>
                  </a:cubicBezTo>
                  <a:cubicBezTo>
                    <a:pt x="592" y="459"/>
                    <a:pt x="593" y="457"/>
                    <a:pt x="594" y="455"/>
                  </a:cubicBezTo>
                  <a:cubicBezTo>
                    <a:pt x="594" y="454"/>
                    <a:pt x="594" y="454"/>
                    <a:pt x="594" y="454"/>
                  </a:cubicBezTo>
                  <a:cubicBezTo>
                    <a:pt x="594" y="454"/>
                    <a:pt x="594" y="454"/>
                    <a:pt x="594" y="454"/>
                  </a:cubicBezTo>
                  <a:cubicBezTo>
                    <a:pt x="594" y="453"/>
                    <a:pt x="595" y="453"/>
                    <a:pt x="595" y="453"/>
                  </a:cubicBezTo>
                  <a:cubicBezTo>
                    <a:pt x="595" y="452"/>
                    <a:pt x="600" y="453"/>
                    <a:pt x="604" y="453"/>
                  </a:cubicBezTo>
                  <a:cubicBezTo>
                    <a:pt x="612" y="453"/>
                    <a:pt x="621" y="452"/>
                    <a:pt x="628" y="446"/>
                  </a:cubicBezTo>
                  <a:cubicBezTo>
                    <a:pt x="629" y="445"/>
                    <a:pt x="631" y="443"/>
                    <a:pt x="632" y="442"/>
                  </a:cubicBezTo>
                  <a:cubicBezTo>
                    <a:pt x="633" y="440"/>
                    <a:pt x="635" y="439"/>
                    <a:pt x="636" y="437"/>
                  </a:cubicBezTo>
                  <a:cubicBezTo>
                    <a:pt x="637" y="435"/>
                    <a:pt x="638" y="434"/>
                    <a:pt x="639" y="432"/>
                  </a:cubicBezTo>
                  <a:cubicBezTo>
                    <a:pt x="640" y="431"/>
                    <a:pt x="641" y="430"/>
                    <a:pt x="641" y="429"/>
                  </a:cubicBezTo>
                  <a:cubicBezTo>
                    <a:pt x="642" y="427"/>
                    <a:pt x="642" y="427"/>
                    <a:pt x="642" y="427"/>
                  </a:cubicBezTo>
                  <a:cubicBezTo>
                    <a:pt x="642" y="426"/>
                    <a:pt x="642" y="425"/>
                    <a:pt x="642" y="425"/>
                  </a:cubicBezTo>
                  <a:cubicBezTo>
                    <a:pt x="642" y="419"/>
                    <a:pt x="640" y="415"/>
                    <a:pt x="638" y="412"/>
                  </a:cubicBezTo>
                  <a:close/>
                </a:path>
              </a:pathLst>
            </a:custGeom>
            <a:solidFill>
              <a:schemeClr val="tx1">
                <a:alpha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8" name="Freeform 6"/>
            <p:cNvSpPr>
              <a:spLocks noEditPoints="1"/>
            </p:cNvSpPr>
            <p:nvPr/>
          </p:nvSpPr>
          <p:spPr bwMode="auto">
            <a:xfrm>
              <a:off x="3137" y="1242"/>
              <a:ext cx="1275" cy="1307"/>
            </a:xfrm>
            <a:custGeom>
              <a:avLst/>
              <a:gdLst>
                <a:gd name="T0" fmla="*/ 481 w 537"/>
                <a:gd name="T1" fmla="*/ 280 h 551"/>
                <a:gd name="T2" fmla="*/ 489 w 537"/>
                <a:gd name="T3" fmla="*/ 71 h 551"/>
                <a:gd name="T4" fmla="*/ 348 w 537"/>
                <a:gd name="T5" fmla="*/ 9 h 551"/>
                <a:gd name="T6" fmla="*/ 226 w 537"/>
                <a:gd name="T7" fmla="*/ 7 h 551"/>
                <a:gd name="T8" fmla="*/ 49 w 537"/>
                <a:gd name="T9" fmla="*/ 107 h 551"/>
                <a:gd name="T10" fmla="*/ 48 w 537"/>
                <a:gd name="T11" fmla="*/ 291 h 551"/>
                <a:gd name="T12" fmla="*/ 77 w 537"/>
                <a:gd name="T13" fmla="*/ 372 h 551"/>
                <a:gd name="T14" fmla="*/ 187 w 537"/>
                <a:gd name="T15" fmla="*/ 419 h 551"/>
                <a:gd name="T16" fmla="*/ 229 w 537"/>
                <a:gd name="T17" fmla="*/ 437 h 551"/>
                <a:gd name="T18" fmla="*/ 303 w 537"/>
                <a:gd name="T19" fmla="*/ 349 h 551"/>
                <a:gd name="T20" fmla="*/ 326 w 537"/>
                <a:gd name="T21" fmla="*/ 339 h 551"/>
                <a:gd name="T22" fmla="*/ 254 w 537"/>
                <a:gd name="T23" fmla="*/ 375 h 551"/>
                <a:gd name="T24" fmla="*/ 198 w 537"/>
                <a:gd name="T25" fmla="*/ 425 h 551"/>
                <a:gd name="T26" fmla="*/ 180 w 537"/>
                <a:gd name="T27" fmla="*/ 402 h 551"/>
                <a:gd name="T28" fmla="*/ 57 w 537"/>
                <a:gd name="T29" fmla="*/ 333 h 551"/>
                <a:gd name="T30" fmla="*/ 67 w 537"/>
                <a:gd name="T31" fmla="*/ 276 h 551"/>
                <a:gd name="T32" fmla="*/ 18 w 537"/>
                <a:gd name="T33" fmla="*/ 258 h 551"/>
                <a:gd name="T34" fmla="*/ 32 w 537"/>
                <a:gd name="T35" fmla="*/ 245 h 551"/>
                <a:gd name="T36" fmla="*/ 40 w 537"/>
                <a:gd name="T37" fmla="*/ 167 h 551"/>
                <a:gd name="T38" fmla="*/ 64 w 537"/>
                <a:gd name="T39" fmla="*/ 189 h 551"/>
                <a:gd name="T40" fmla="*/ 62 w 537"/>
                <a:gd name="T41" fmla="*/ 177 h 551"/>
                <a:gd name="T42" fmla="*/ 164 w 537"/>
                <a:gd name="T43" fmla="*/ 225 h 551"/>
                <a:gd name="T44" fmla="*/ 104 w 537"/>
                <a:gd name="T45" fmla="*/ 75 h 551"/>
                <a:gd name="T46" fmla="*/ 139 w 537"/>
                <a:gd name="T47" fmla="*/ 87 h 551"/>
                <a:gd name="T48" fmla="*/ 158 w 537"/>
                <a:gd name="T49" fmla="*/ 108 h 551"/>
                <a:gd name="T50" fmla="*/ 168 w 537"/>
                <a:gd name="T51" fmla="*/ 32 h 551"/>
                <a:gd name="T52" fmla="*/ 177 w 537"/>
                <a:gd name="T53" fmla="*/ 119 h 551"/>
                <a:gd name="T54" fmla="*/ 187 w 537"/>
                <a:gd name="T55" fmla="*/ 102 h 551"/>
                <a:gd name="T56" fmla="*/ 270 w 537"/>
                <a:gd name="T57" fmla="*/ 114 h 551"/>
                <a:gd name="T58" fmla="*/ 353 w 537"/>
                <a:gd name="T59" fmla="*/ 102 h 551"/>
                <a:gd name="T60" fmla="*/ 413 w 537"/>
                <a:gd name="T61" fmla="*/ 212 h 551"/>
                <a:gd name="T62" fmla="*/ 436 w 537"/>
                <a:gd name="T63" fmla="*/ 165 h 551"/>
                <a:gd name="T64" fmla="*/ 433 w 537"/>
                <a:gd name="T65" fmla="*/ 155 h 551"/>
                <a:gd name="T66" fmla="*/ 379 w 537"/>
                <a:gd name="T67" fmla="*/ 66 h 551"/>
                <a:gd name="T68" fmla="*/ 370 w 537"/>
                <a:gd name="T69" fmla="*/ 90 h 551"/>
                <a:gd name="T70" fmla="*/ 292 w 537"/>
                <a:gd name="T71" fmla="*/ 97 h 551"/>
                <a:gd name="T72" fmla="*/ 174 w 537"/>
                <a:gd name="T73" fmla="*/ 57 h 551"/>
                <a:gd name="T74" fmla="*/ 226 w 537"/>
                <a:gd name="T75" fmla="*/ 20 h 551"/>
                <a:gd name="T76" fmla="*/ 254 w 537"/>
                <a:gd name="T77" fmla="*/ 41 h 551"/>
                <a:gd name="T78" fmla="*/ 210 w 537"/>
                <a:gd name="T79" fmla="*/ 75 h 551"/>
                <a:gd name="T80" fmla="*/ 254 w 537"/>
                <a:gd name="T81" fmla="*/ 50 h 551"/>
                <a:gd name="T82" fmla="*/ 258 w 537"/>
                <a:gd name="T83" fmla="*/ 84 h 551"/>
                <a:gd name="T84" fmla="*/ 310 w 537"/>
                <a:gd name="T85" fmla="*/ 17 h 551"/>
                <a:gd name="T86" fmla="*/ 309 w 537"/>
                <a:gd name="T87" fmla="*/ 74 h 551"/>
                <a:gd name="T88" fmla="*/ 339 w 537"/>
                <a:gd name="T89" fmla="*/ 57 h 551"/>
                <a:gd name="T90" fmla="*/ 329 w 537"/>
                <a:gd name="T91" fmla="*/ 47 h 551"/>
                <a:gd name="T92" fmla="*/ 344 w 537"/>
                <a:gd name="T93" fmla="*/ 21 h 551"/>
                <a:gd name="T94" fmla="*/ 391 w 537"/>
                <a:gd name="T95" fmla="*/ 57 h 551"/>
                <a:gd name="T96" fmla="*/ 399 w 537"/>
                <a:gd name="T97" fmla="*/ 55 h 551"/>
                <a:gd name="T98" fmla="*/ 421 w 537"/>
                <a:gd name="T99" fmla="*/ 68 h 551"/>
                <a:gd name="T100" fmla="*/ 457 w 537"/>
                <a:gd name="T101" fmla="*/ 126 h 551"/>
                <a:gd name="T102" fmla="*/ 438 w 537"/>
                <a:gd name="T103" fmla="*/ 52 h 551"/>
                <a:gd name="T104" fmla="*/ 489 w 537"/>
                <a:gd name="T105" fmla="*/ 123 h 551"/>
                <a:gd name="T106" fmla="*/ 479 w 537"/>
                <a:gd name="T107" fmla="*/ 186 h 551"/>
                <a:gd name="T108" fmla="*/ 505 w 537"/>
                <a:gd name="T109" fmla="*/ 117 h 551"/>
                <a:gd name="T110" fmla="*/ 443 w 537"/>
                <a:gd name="T111" fmla="*/ 229 h 551"/>
                <a:gd name="T112" fmla="*/ 449 w 537"/>
                <a:gd name="T113" fmla="*/ 236 h 551"/>
                <a:gd name="T114" fmla="*/ 470 w 537"/>
                <a:gd name="T115" fmla="*/ 263 h 551"/>
                <a:gd name="T116" fmla="*/ 495 w 537"/>
                <a:gd name="T117" fmla="*/ 211 h 551"/>
                <a:gd name="T118" fmla="*/ 381 w 537"/>
                <a:gd name="T119" fmla="*/ 292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37" h="551">
                  <a:moveTo>
                    <a:pt x="372" y="327"/>
                  </a:moveTo>
                  <a:cubicBezTo>
                    <a:pt x="375" y="323"/>
                    <a:pt x="378" y="320"/>
                    <a:pt x="380" y="319"/>
                  </a:cubicBezTo>
                  <a:cubicBezTo>
                    <a:pt x="387" y="315"/>
                    <a:pt x="393" y="306"/>
                    <a:pt x="394" y="297"/>
                  </a:cubicBezTo>
                  <a:cubicBezTo>
                    <a:pt x="394" y="296"/>
                    <a:pt x="394" y="295"/>
                    <a:pt x="394" y="294"/>
                  </a:cubicBezTo>
                  <a:cubicBezTo>
                    <a:pt x="417" y="292"/>
                    <a:pt x="470" y="288"/>
                    <a:pt x="481" y="280"/>
                  </a:cubicBezTo>
                  <a:cubicBezTo>
                    <a:pt x="492" y="271"/>
                    <a:pt x="524" y="242"/>
                    <a:pt x="525" y="220"/>
                  </a:cubicBezTo>
                  <a:cubicBezTo>
                    <a:pt x="528" y="214"/>
                    <a:pt x="537" y="192"/>
                    <a:pt x="532" y="176"/>
                  </a:cubicBezTo>
                  <a:cubicBezTo>
                    <a:pt x="531" y="173"/>
                    <a:pt x="531" y="167"/>
                    <a:pt x="532" y="160"/>
                  </a:cubicBezTo>
                  <a:cubicBezTo>
                    <a:pt x="533" y="144"/>
                    <a:pt x="534" y="121"/>
                    <a:pt x="512" y="106"/>
                  </a:cubicBezTo>
                  <a:cubicBezTo>
                    <a:pt x="512" y="98"/>
                    <a:pt x="508" y="82"/>
                    <a:pt x="489" y="71"/>
                  </a:cubicBezTo>
                  <a:cubicBezTo>
                    <a:pt x="481" y="67"/>
                    <a:pt x="477" y="62"/>
                    <a:pt x="472" y="57"/>
                  </a:cubicBezTo>
                  <a:cubicBezTo>
                    <a:pt x="464" y="48"/>
                    <a:pt x="457" y="39"/>
                    <a:pt x="438" y="39"/>
                  </a:cubicBezTo>
                  <a:cubicBezTo>
                    <a:pt x="433" y="34"/>
                    <a:pt x="421" y="24"/>
                    <a:pt x="402" y="23"/>
                  </a:cubicBezTo>
                  <a:cubicBezTo>
                    <a:pt x="398" y="17"/>
                    <a:pt x="388" y="8"/>
                    <a:pt x="363" y="8"/>
                  </a:cubicBezTo>
                  <a:cubicBezTo>
                    <a:pt x="359" y="8"/>
                    <a:pt x="354" y="8"/>
                    <a:pt x="348" y="9"/>
                  </a:cubicBezTo>
                  <a:cubicBezTo>
                    <a:pt x="345" y="7"/>
                    <a:pt x="336" y="3"/>
                    <a:pt x="326" y="3"/>
                  </a:cubicBezTo>
                  <a:cubicBezTo>
                    <a:pt x="322" y="3"/>
                    <a:pt x="318" y="4"/>
                    <a:pt x="315" y="5"/>
                  </a:cubicBezTo>
                  <a:cubicBezTo>
                    <a:pt x="310" y="3"/>
                    <a:pt x="298" y="0"/>
                    <a:pt x="285" y="0"/>
                  </a:cubicBezTo>
                  <a:cubicBezTo>
                    <a:pt x="274" y="0"/>
                    <a:pt x="264" y="2"/>
                    <a:pt x="256" y="7"/>
                  </a:cubicBezTo>
                  <a:cubicBezTo>
                    <a:pt x="226" y="7"/>
                    <a:pt x="226" y="7"/>
                    <a:pt x="226" y="7"/>
                  </a:cubicBezTo>
                  <a:cubicBezTo>
                    <a:pt x="223" y="7"/>
                    <a:pt x="199" y="9"/>
                    <a:pt x="177" y="20"/>
                  </a:cubicBezTo>
                  <a:cubicBezTo>
                    <a:pt x="175" y="20"/>
                    <a:pt x="172" y="19"/>
                    <a:pt x="168" y="19"/>
                  </a:cubicBezTo>
                  <a:cubicBezTo>
                    <a:pt x="155" y="19"/>
                    <a:pt x="137" y="24"/>
                    <a:pt x="122" y="46"/>
                  </a:cubicBezTo>
                  <a:cubicBezTo>
                    <a:pt x="117" y="47"/>
                    <a:pt x="107" y="50"/>
                    <a:pt x="96" y="65"/>
                  </a:cubicBezTo>
                  <a:cubicBezTo>
                    <a:pt x="85" y="71"/>
                    <a:pt x="54" y="90"/>
                    <a:pt x="49" y="107"/>
                  </a:cubicBezTo>
                  <a:cubicBezTo>
                    <a:pt x="44" y="112"/>
                    <a:pt x="31" y="126"/>
                    <a:pt x="30" y="158"/>
                  </a:cubicBezTo>
                  <a:cubicBezTo>
                    <a:pt x="21" y="165"/>
                    <a:pt x="0" y="186"/>
                    <a:pt x="8" y="234"/>
                  </a:cubicBezTo>
                  <a:cubicBezTo>
                    <a:pt x="6" y="239"/>
                    <a:pt x="2" y="252"/>
                    <a:pt x="6" y="263"/>
                  </a:cubicBezTo>
                  <a:cubicBezTo>
                    <a:pt x="9" y="269"/>
                    <a:pt x="13" y="274"/>
                    <a:pt x="20" y="277"/>
                  </a:cubicBezTo>
                  <a:cubicBezTo>
                    <a:pt x="23" y="281"/>
                    <a:pt x="32" y="291"/>
                    <a:pt x="48" y="291"/>
                  </a:cubicBezTo>
                  <a:cubicBezTo>
                    <a:pt x="49" y="291"/>
                    <a:pt x="50" y="291"/>
                    <a:pt x="51" y="291"/>
                  </a:cubicBezTo>
                  <a:cubicBezTo>
                    <a:pt x="43" y="298"/>
                    <a:pt x="34" y="311"/>
                    <a:pt x="33" y="323"/>
                  </a:cubicBezTo>
                  <a:cubicBezTo>
                    <a:pt x="33" y="328"/>
                    <a:pt x="36" y="333"/>
                    <a:pt x="40" y="337"/>
                  </a:cubicBezTo>
                  <a:cubicBezTo>
                    <a:pt x="43" y="339"/>
                    <a:pt x="46" y="341"/>
                    <a:pt x="50" y="344"/>
                  </a:cubicBezTo>
                  <a:cubicBezTo>
                    <a:pt x="61" y="351"/>
                    <a:pt x="73" y="360"/>
                    <a:pt x="77" y="372"/>
                  </a:cubicBezTo>
                  <a:cubicBezTo>
                    <a:pt x="83" y="392"/>
                    <a:pt x="122" y="401"/>
                    <a:pt x="136" y="401"/>
                  </a:cubicBezTo>
                  <a:cubicBezTo>
                    <a:pt x="137" y="401"/>
                    <a:pt x="138" y="401"/>
                    <a:pt x="139" y="401"/>
                  </a:cubicBezTo>
                  <a:cubicBezTo>
                    <a:pt x="145" y="404"/>
                    <a:pt x="164" y="415"/>
                    <a:pt x="180" y="415"/>
                  </a:cubicBezTo>
                  <a:cubicBezTo>
                    <a:pt x="183" y="415"/>
                    <a:pt x="186" y="415"/>
                    <a:pt x="188" y="414"/>
                  </a:cubicBezTo>
                  <a:cubicBezTo>
                    <a:pt x="188" y="416"/>
                    <a:pt x="187" y="417"/>
                    <a:pt x="187" y="419"/>
                  </a:cubicBezTo>
                  <a:cubicBezTo>
                    <a:pt x="186" y="420"/>
                    <a:pt x="148" y="489"/>
                    <a:pt x="147" y="545"/>
                  </a:cubicBezTo>
                  <a:cubicBezTo>
                    <a:pt x="146" y="548"/>
                    <a:pt x="149" y="551"/>
                    <a:pt x="153" y="551"/>
                  </a:cubicBezTo>
                  <a:cubicBezTo>
                    <a:pt x="153" y="551"/>
                    <a:pt x="153" y="551"/>
                    <a:pt x="153" y="551"/>
                  </a:cubicBezTo>
                  <a:cubicBezTo>
                    <a:pt x="156" y="551"/>
                    <a:pt x="159" y="549"/>
                    <a:pt x="159" y="546"/>
                  </a:cubicBezTo>
                  <a:cubicBezTo>
                    <a:pt x="160" y="545"/>
                    <a:pt x="167" y="478"/>
                    <a:pt x="229" y="437"/>
                  </a:cubicBezTo>
                  <a:cubicBezTo>
                    <a:pt x="230" y="437"/>
                    <a:pt x="231" y="436"/>
                    <a:pt x="231" y="435"/>
                  </a:cubicBezTo>
                  <a:cubicBezTo>
                    <a:pt x="238" y="425"/>
                    <a:pt x="250" y="408"/>
                    <a:pt x="254" y="404"/>
                  </a:cubicBezTo>
                  <a:cubicBezTo>
                    <a:pt x="261" y="399"/>
                    <a:pt x="266" y="390"/>
                    <a:pt x="266" y="382"/>
                  </a:cubicBezTo>
                  <a:cubicBezTo>
                    <a:pt x="267" y="382"/>
                    <a:pt x="267" y="382"/>
                    <a:pt x="267" y="382"/>
                  </a:cubicBezTo>
                  <a:cubicBezTo>
                    <a:pt x="276" y="380"/>
                    <a:pt x="296" y="374"/>
                    <a:pt x="303" y="349"/>
                  </a:cubicBezTo>
                  <a:cubicBezTo>
                    <a:pt x="309" y="350"/>
                    <a:pt x="317" y="352"/>
                    <a:pt x="326" y="352"/>
                  </a:cubicBezTo>
                  <a:cubicBezTo>
                    <a:pt x="333" y="352"/>
                    <a:pt x="340" y="350"/>
                    <a:pt x="345" y="348"/>
                  </a:cubicBezTo>
                  <a:cubicBezTo>
                    <a:pt x="357" y="343"/>
                    <a:pt x="365" y="334"/>
                    <a:pt x="372" y="327"/>
                  </a:cubicBezTo>
                  <a:close/>
                  <a:moveTo>
                    <a:pt x="340" y="336"/>
                  </a:moveTo>
                  <a:cubicBezTo>
                    <a:pt x="336" y="338"/>
                    <a:pt x="332" y="339"/>
                    <a:pt x="326" y="339"/>
                  </a:cubicBezTo>
                  <a:cubicBezTo>
                    <a:pt x="313" y="339"/>
                    <a:pt x="300" y="335"/>
                    <a:pt x="300" y="335"/>
                  </a:cubicBezTo>
                  <a:cubicBezTo>
                    <a:pt x="298" y="334"/>
                    <a:pt x="296" y="334"/>
                    <a:pt x="295" y="335"/>
                  </a:cubicBezTo>
                  <a:cubicBezTo>
                    <a:pt x="293" y="336"/>
                    <a:pt x="292" y="338"/>
                    <a:pt x="292" y="340"/>
                  </a:cubicBezTo>
                  <a:cubicBezTo>
                    <a:pt x="288" y="363"/>
                    <a:pt x="273" y="367"/>
                    <a:pt x="263" y="370"/>
                  </a:cubicBezTo>
                  <a:cubicBezTo>
                    <a:pt x="259" y="371"/>
                    <a:pt x="256" y="372"/>
                    <a:pt x="254" y="375"/>
                  </a:cubicBezTo>
                  <a:cubicBezTo>
                    <a:pt x="253" y="377"/>
                    <a:pt x="253" y="379"/>
                    <a:pt x="253" y="381"/>
                  </a:cubicBezTo>
                  <a:cubicBezTo>
                    <a:pt x="254" y="383"/>
                    <a:pt x="251" y="390"/>
                    <a:pt x="246" y="394"/>
                  </a:cubicBezTo>
                  <a:cubicBezTo>
                    <a:pt x="239" y="400"/>
                    <a:pt x="225" y="421"/>
                    <a:pt x="221" y="427"/>
                  </a:cubicBezTo>
                  <a:cubicBezTo>
                    <a:pt x="203" y="439"/>
                    <a:pt x="189" y="454"/>
                    <a:pt x="178" y="468"/>
                  </a:cubicBezTo>
                  <a:cubicBezTo>
                    <a:pt x="188" y="443"/>
                    <a:pt x="198" y="425"/>
                    <a:pt x="198" y="425"/>
                  </a:cubicBezTo>
                  <a:cubicBezTo>
                    <a:pt x="205" y="412"/>
                    <a:pt x="201" y="401"/>
                    <a:pt x="200" y="400"/>
                  </a:cubicBezTo>
                  <a:cubicBezTo>
                    <a:pt x="200" y="398"/>
                    <a:pt x="198" y="397"/>
                    <a:pt x="195" y="396"/>
                  </a:cubicBezTo>
                  <a:cubicBezTo>
                    <a:pt x="195" y="396"/>
                    <a:pt x="195" y="396"/>
                    <a:pt x="194" y="396"/>
                  </a:cubicBezTo>
                  <a:cubicBezTo>
                    <a:pt x="192" y="396"/>
                    <a:pt x="191" y="397"/>
                    <a:pt x="189" y="399"/>
                  </a:cubicBezTo>
                  <a:cubicBezTo>
                    <a:pt x="189" y="400"/>
                    <a:pt x="186" y="402"/>
                    <a:pt x="180" y="402"/>
                  </a:cubicBezTo>
                  <a:cubicBezTo>
                    <a:pt x="168" y="402"/>
                    <a:pt x="150" y="392"/>
                    <a:pt x="144" y="388"/>
                  </a:cubicBezTo>
                  <a:cubicBezTo>
                    <a:pt x="143" y="388"/>
                    <a:pt x="141" y="387"/>
                    <a:pt x="139" y="388"/>
                  </a:cubicBezTo>
                  <a:cubicBezTo>
                    <a:pt x="139" y="388"/>
                    <a:pt x="138" y="388"/>
                    <a:pt x="136" y="388"/>
                  </a:cubicBezTo>
                  <a:cubicBezTo>
                    <a:pt x="122" y="388"/>
                    <a:pt x="93" y="379"/>
                    <a:pt x="89" y="368"/>
                  </a:cubicBezTo>
                  <a:cubicBezTo>
                    <a:pt x="84" y="352"/>
                    <a:pt x="69" y="341"/>
                    <a:pt x="57" y="333"/>
                  </a:cubicBezTo>
                  <a:cubicBezTo>
                    <a:pt x="54" y="331"/>
                    <a:pt x="51" y="329"/>
                    <a:pt x="48" y="327"/>
                  </a:cubicBezTo>
                  <a:cubicBezTo>
                    <a:pt x="47" y="326"/>
                    <a:pt x="46" y="324"/>
                    <a:pt x="46" y="323"/>
                  </a:cubicBezTo>
                  <a:cubicBezTo>
                    <a:pt x="46" y="316"/>
                    <a:pt x="55" y="304"/>
                    <a:pt x="62" y="298"/>
                  </a:cubicBezTo>
                  <a:cubicBezTo>
                    <a:pt x="68" y="294"/>
                    <a:pt x="71" y="289"/>
                    <a:pt x="71" y="284"/>
                  </a:cubicBezTo>
                  <a:cubicBezTo>
                    <a:pt x="71" y="280"/>
                    <a:pt x="69" y="277"/>
                    <a:pt x="67" y="276"/>
                  </a:cubicBezTo>
                  <a:cubicBezTo>
                    <a:pt x="65" y="274"/>
                    <a:pt x="63" y="274"/>
                    <a:pt x="60" y="275"/>
                  </a:cubicBezTo>
                  <a:cubicBezTo>
                    <a:pt x="56" y="277"/>
                    <a:pt x="52" y="278"/>
                    <a:pt x="48" y="278"/>
                  </a:cubicBezTo>
                  <a:cubicBezTo>
                    <a:pt x="36" y="278"/>
                    <a:pt x="30" y="269"/>
                    <a:pt x="29" y="268"/>
                  </a:cubicBezTo>
                  <a:cubicBezTo>
                    <a:pt x="29" y="267"/>
                    <a:pt x="27" y="266"/>
                    <a:pt x="26" y="266"/>
                  </a:cubicBezTo>
                  <a:cubicBezTo>
                    <a:pt x="22" y="264"/>
                    <a:pt x="20" y="262"/>
                    <a:pt x="18" y="258"/>
                  </a:cubicBezTo>
                  <a:cubicBezTo>
                    <a:pt x="17" y="255"/>
                    <a:pt x="17" y="251"/>
                    <a:pt x="18" y="247"/>
                  </a:cubicBezTo>
                  <a:cubicBezTo>
                    <a:pt x="20" y="249"/>
                    <a:pt x="24" y="252"/>
                    <a:pt x="30" y="253"/>
                  </a:cubicBezTo>
                  <a:cubicBezTo>
                    <a:pt x="31" y="253"/>
                    <a:pt x="31" y="253"/>
                    <a:pt x="31" y="253"/>
                  </a:cubicBezTo>
                  <a:cubicBezTo>
                    <a:pt x="33" y="253"/>
                    <a:pt x="35" y="252"/>
                    <a:pt x="36" y="250"/>
                  </a:cubicBezTo>
                  <a:cubicBezTo>
                    <a:pt x="36" y="247"/>
                    <a:pt x="34" y="245"/>
                    <a:pt x="32" y="245"/>
                  </a:cubicBezTo>
                  <a:cubicBezTo>
                    <a:pt x="22" y="243"/>
                    <a:pt x="21" y="237"/>
                    <a:pt x="21" y="236"/>
                  </a:cubicBezTo>
                  <a:cubicBezTo>
                    <a:pt x="21" y="235"/>
                    <a:pt x="21" y="235"/>
                    <a:pt x="21" y="234"/>
                  </a:cubicBezTo>
                  <a:cubicBezTo>
                    <a:pt x="21" y="234"/>
                    <a:pt x="21" y="234"/>
                    <a:pt x="21" y="234"/>
                  </a:cubicBezTo>
                  <a:cubicBezTo>
                    <a:pt x="12" y="183"/>
                    <a:pt x="38" y="168"/>
                    <a:pt x="39" y="167"/>
                  </a:cubicBezTo>
                  <a:cubicBezTo>
                    <a:pt x="39" y="167"/>
                    <a:pt x="40" y="167"/>
                    <a:pt x="40" y="167"/>
                  </a:cubicBezTo>
                  <a:cubicBezTo>
                    <a:pt x="55" y="176"/>
                    <a:pt x="59" y="185"/>
                    <a:pt x="53" y="200"/>
                  </a:cubicBezTo>
                  <a:cubicBezTo>
                    <a:pt x="52" y="202"/>
                    <a:pt x="53" y="205"/>
                    <a:pt x="55" y="206"/>
                  </a:cubicBezTo>
                  <a:cubicBezTo>
                    <a:pt x="56" y="206"/>
                    <a:pt x="56" y="206"/>
                    <a:pt x="57" y="206"/>
                  </a:cubicBezTo>
                  <a:cubicBezTo>
                    <a:pt x="59" y="206"/>
                    <a:pt x="60" y="205"/>
                    <a:pt x="61" y="203"/>
                  </a:cubicBezTo>
                  <a:cubicBezTo>
                    <a:pt x="63" y="198"/>
                    <a:pt x="64" y="194"/>
                    <a:pt x="64" y="189"/>
                  </a:cubicBezTo>
                  <a:cubicBezTo>
                    <a:pt x="67" y="191"/>
                    <a:pt x="69" y="191"/>
                    <a:pt x="72" y="191"/>
                  </a:cubicBezTo>
                  <a:cubicBezTo>
                    <a:pt x="73" y="191"/>
                    <a:pt x="74" y="191"/>
                    <a:pt x="74" y="191"/>
                  </a:cubicBezTo>
                  <a:cubicBezTo>
                    <a:pt x="77" y="190"/>
                    <a:pt x="78" y="188"/>
                    <a:pt x="77" y="186"/>
                  </a:cubicBezTo>
                  <a:cubicBezTo>
                    <a:pt x="76" y="184"/>
                    <a:pt x="74" y="182"/>
                    <a:pt x="72" y="183"/>
                  </a:cubicBezTo>
                  <a:cubicBezTo>
                    <a:pt x="70" y="183"/>
                    <a:pt x="66" y="181"/>
                    <a:pt x="62" y="177"/>
                  </a:cubicBezTo>
                  <a:cubicBezTo>
                    <a:pt x="59" y="170"/>
                    <a:pt x="52" y="164"/>
                    <a:pt x="43" y="159"/>
                  </a:cubicBezTo>
                  <a:cubicBezTo>
                    <a:pt x="44" y="134"/>
                    <a:pt x="52" y="122"/>
                    <a:pt x="56" y="118"/>
                  </a:cubicBezTo>
                  <a:cubicBezTo>
                    <a:pt x="75" y="124"/>
                    <a:pt x="85" y="144"/>
                    <a:pt x="96" y="166"/>
                  </a:cubicBezTo>
                  <a:cubicBezTo>
                    <a:pt x="109" y="194"/>
                    <a:pt x="125" y="225"/>
                    <a:pt x="162" y="225"/>
                  </a:cubicBezTo>
                  <a:cubicBezTo>
                    <a:pt x="163" y="225"/>
                    <a:pt x="164" y="225"/>
                    <a:pt x="164" y="225"/>
                  </a:cubicBezTo>
                  <a:cubicBezTo>
                    <a:pt x="167" y="225"/>
                    <a:pt x="168" y="223"/>
                    <a:pt x="168" y="221"/>
                  </a:cubicBezTo>
                  <a:cubicBezTo>
                    <a:pt x="168" y="218"/>
                    <a:pt x="166" y="216"/>
                    <a:pt x="164" y="217"/>
                  </a:cubicBezTo>
                  <a:cubicBezTo>
                    <a:pt x="131" y="218"/>
                    <a:pt x="118" y="191"/>
                    <a:pt x="104" y="162"/>
                  </a:cubicBezTo>
                  <a:cubicBezTo>
                    <a:pt x="93" y="141"/>
                    <a:pt x="82" y="118"/>
                    <a:pt x="62" y="111"/>
                  </a:cubicBezTo>
                  <a:cubicBezTo>
                    <a:pt x="62" y="103"/>
                    <a:pt x="84" y="86"/>
                    <a:pt x="104" y="75"/>
                  </a:cubicBezTo>
                  <a:cubicBezTo>
                    <a:pt x="105" y="75"/>
                    <a:pt x="105" y="74"/>
                    <a:pt x="106" y="73"/>
                  </a:cubicBezTo>
                  <a:cubicBezTo>
                    <a:pt x="116" y="59"/>
                    <a:pt x="124" y="59"/>
                    <a:pt x="125" y="59"/>
                  </a:cubicBezTo>
                  <a:cubicBezTo>
                    <a:pt x="125" y="59"/>
                    <a:pt x="125" y="59"/>
                    <a:pt x="125" y="59"/>
                  </a:cubicBezTo>
                  <a:cubicBezTo>
                    <a:pt x="127" y="64"/>
                    <a:pt x="130" y="68"/>
                    <a:pt x="133" y="72"/>
                  </a:cubicBezTo>
                  <a:cubicBezTo>
                    <a:pt x="138" y="77"/>
                    <a:pt x="141" y="81"/>
                    <a:pt x="139" y="87"/>
                  </a:cubicBezTo>
                  <a:cubicBezTo>
                    <a:pt x="138" y="93"/>
                    <a:pt x="137" y="105"/>
                    <a:pt x="143" y="112"/>
                  </a:cubicBezTo>
                  <a:cubicBezTo>
                    <a:pt x="146" y="115"/>
                    <a:pt x="150" y="117"/>
                    <a:pt x="155" y="117"/>
                  </a:cubicBezTo>
                  <a:cubicBezTo>
                    <a:pt x="157" y="117"/>
                    <a:pt x="158" y="117"/>
                    <a:pt x="160" y="117"/>
                  </a:cubicBezTo>
                  <a:cubicBezTo>
                    <a:pt x="162" y="116"/>
                    <a:pt x="164" y="114"/>
                    <a:pt x="163" y="112"/>
                  </a:cubicBezTo>
                  <a:cubicBezTo>
                    <a:pt x="163" y="109"/>
                    <a:pt x="161" y="108"/>
                    <a:pt x="158" y="108"/>
                  </a:cubicBezTo>
                  <a:cubicBezTo>
                    <a:pt x="154" y="109"/>
                    <a:pt x="151" y="108"/>
                    <a:pt x="149" y="106"/>
                  </a:cubicBezTo>
                  <a:cubicBezTo>
                    <a:pt x="147" y="103"/>
                    <a:pt x="146" y="97"/>
                    <a:pt x="148" y="89"/>
                  </a:cubicBezTo>
                  <a:cubicBezTo>
                    <a:pt x="150" y="78"/>
                    <a:pt x="145" y="72"/>
                    <a:pt x="140" y="66"/>
                  </a:cubicBezTo>
                  <a:cubicBezTo>
                    <a:pt x="137" y="62"/>
                    <a:pt x="134" y="59"/>
                    <a:pt x="133" y="54"/>
                  </a:cubicBezTo>
                  <a:cubicBezTo>
                    <a:pt x="142" y="40"/>
                    <a:pt x="154" y="32"/>
                    <a:pt x="168" y="32"/>
                  </a:cubicBezTo>
                  <a:cubicBezTo>
                    <a:pt x="169" y="32"/>
                    <a:pt x="170" y="32"/>
                    <a:pt x="171" y="32"/>
                  </a:cubicBezTo>
                  <a:cubicBezTo>
                    <a:pt x="167" y="40"/>
                    <a:pt x="163" y="51"/>
                    <a:pt x="166" y="60"/>
                  </a:cubicBezTo>
                  <a:cubicBezTo>
                    <a:pt x="166" y="61"/>
                    <a:pt x="178" y="80"/>
                    <a:pt x="186" y="89"/>
                  </a:cubicBezTo>
                  <a:cubicBezTo>
                    <a:pt x="184" y="90"/>
                    <a:pt x="181" y="94"/>
                    <a:pt x="179" y="98"/>
                  </a:cubicBezTo>
                  <a:cubicBezTo>
                    <a:pt x="177" y="103"/>
                    <a:pt x="175" y="113"/>
                    <a:pt x="177" y="119"/>
                  </a:cubicBezTo>
                  <a:cubicBezTo>
                    <a:pt x="179" y="121"/>
                    <a:pt x="180" y="122"/>
                    <a:pt x="182" y="123"/>
                  </a:cubicBezTo>
                  <a:cubicBezTo>
                    <a:pt x="182" y="123"/>
                    <a:pt x="183" y="123"/>
                    <a:pt x="183" y="123"/>
                  </a:cubicBezTo>
                  <a:cubicBezTo>
                    <a:pt x="185" y="123"/>
                    <a:pt x="187" y="122"/>
                    <a:pt x="187" y="120"/>
                  </a:cubicBezTo>
                  <a:cubicBezTo>
                    <a:pt x="188" y="118"/>
                    <a:pt x="187" y="116"/>
                    <a:pt x="185" y="115"/>
                  </a:cubicBezTo>
                  <a:cubicBezTo>
                    <a:pt x="184" y="113"/>
                    <a:pt x="185" y="106"/>
                    <a:pt x="187" y="102"/>
                  </a:cubicBezTo>
                  <a:cubicBezTo>
                    <a:pt x="189" y="98"/>
                    <a:pt x="191" y="95"/>
                    <a:pt x="192" y="94"/>
                  </a:cubicBezTo>
                  <a:cubicBezTo>
                    <a:pt x="206" y="100"/>
                    <a:pt x="217" y="101"/>
                    <a:pt x="231" y="103"/>
                  </a:cubicBezTo>
                  <a:cubicBezTo>
                    <a:pt x="236" y="103"/>
                    <a:pt x="241" y="106"/>
                    <a:pt x="247" y="108"/>
                  </a:cubicBezTo>
                  <a:cubicBezTo>
                    <a:pt x="253" y="111"/>
                    <a:pt x="260" y="114"/>
                    <a:pt x="267" y="114"/>
                  </a:cubicBezTo>
                  <a:cubicBezTo>
                    <a:pt x="268" y="114"/>
                    <a:pt x="269" y="114"/>
                    <a:pt x="270" y="114"/>
                  </a:cubicBezTo>
                  <a:cubicBezTo>
                    <a:pt x="281" y="113"/>
                    <a:pt x="288" y="109"/>
                    <a:pt x="296" y="105"/>
                  </a:cubicBezTo>
                  <a:cubicBezTo>
                    <a:pt x="299" y="103"/>
                    <a:pt x="302" y="102"/>
                    <a:pt x="305" y="100"/>
                  </a:cubicBezTo>
                  <a:cubicBezTo>
                    <a:pt x="316" y="96"/>
                    <a:pt x="333" y="98"/>
                    <a:pt x="345" y="101"/>
                  </a:cubicBezTo>
                  <a:cubicBezTo>
                    <a:pt x="348" y="101"/>
                    <a:pt x="348" y="101"/>
                    <a:pt x="348" y="101"/>
                  </a:cubicBezTo>
                  <a:cubicBezTo>
                    <a:pt x="350" y="101"/>
                    <a:pt x="351" y="102"/>
                    <a:pt x="353" y="102"/>
                  </a:cubicBezTo>
                  <a:cubicBezTo>
                    <a:pt x="354" y="102"/>
                    <a:pt x="355" y="103"/>
                    <a:pt x="356" y="103"/>
                  </a:cubicBezTo>
                  <a:cubicBezTo>
                    <a:pt x="366" y="112"/>
                    <a:pt x="377" y="118"/>
                    <a:pt x="387" y="124"/>
                  </a:cubicBezTo>
                  <a:cubicBezTo>
                    <a:pt x="400" y="131"/>
                    <a:pt x="412" y="138"/>
                    <a:pt x="422" y="151"/>
                  </a:cubicBezTo>
                  <a:cubicBezTo>
                    <a:pt x="429" y="162"/>
                    <a:pt x="432" y="187"/>
                    <a:pt x="426" y="201"/>
                  </a:cubicBezTo>
                  <a:cubicBezTo>
                    <a:pt x="423" y="208"/>
                    <a:pt x="419" y="211"/>
                    <a:pt x="413" y="212"/>
                  </a:cubicBezTo>
                  <a:cubicBezTo>
                    <a:pt x="410" y="212"/>
                    <a:pt x="409" y="214"/>
                    <a:pt x="409" y="217"/>
                  </a:cubicBezTo>
                  <a:cubicBezTo>
                    <a:pt x="409" y="219"/>
                    <a:pt x="411" y="220"/>
                    <a:pt x="413" y="220"/>
                  </a:cubicBezTo>
                  <a:cubicBezTo>
                    <a:pt x="413" y="220"/>
                    <a:pt x="413" y="220"/>
                    <a:pt x="414" y="220"/>
                  </a:cubicBezTo>
                  <a:cubicBezTo>
                    <a:pt x="423" y="219"/>
                    <a:pt x="430" y="214"/>
                    <a:pt x="434" y="205"/>
                  </a:cubicBezTo>
                  <a:cubicBezTo>
                    <a:pt x="439" y="194"/>
                    <a:pt x="439" y="178"/>
                    <a:pt x="436" y="165"/>
                  </a:cubicBezTo>
                  <a:cubicBezTo>
                    <a:pt x="437" y="165"/>
                    <a:pt x="438" y="165"/>
                    <a:pt x="439" y="165"/>
                  </a:cubicBezTo>
                  <a:cubicBezTo>
                    <a:pt x="443" y="165"/>
                    <a:pt x="447" y="164"/>
                    <a:pt x="450" y="160"/>
                  </a:cubicBezTo>
                  <a:cubicBezTo>
                    <a:pt x="451" y="158"/>
                    <a:pt x="451" y="156"/>
                    <a:pt x="449" y="154"/>
                  </a:cubicBezTo>
                  <a:cubicBezTo>
                    <a:pt x="447" y="153"/>
                    <a:pt x="444" y="153"/>
                    <a:pt x="443" y="155"/>
                  </a:cubicBezTo>
                  <a:cubicBezTo>
                    <a:pt x="442" y="157"/>
                    <a:pt x="437" y="156"/>
                    <a:pt x="433" y="155"/>
                  </a:cubicBezTo>
                  <a:cubicBezTo>
                    <a:pt x="432" y="152"/>
                    <a:pt x="430" y="149"/>
                    <a:pt x="429" y="147"/>
                  </a:cubicBezTo>
                  <a:cubicBezTo>
                    <a:pt x="418" y="131"/>
                    <a:pt x="405" y="124"/>
                    <a:pt x="391" y="116"/>
                  </a:cubicBezTo>
                  <a:cubicBezTo>
                    <a:pt x="383" y="112"/>
                    <a:pt x="376" y="108"/>
                    <a:pt x="368" y="102"/>
                  </a:cubicBezTo>
                  <a:cubicBezTo>
                    <a:pt x="371" y="101"/>
                    <a:pt x="373" y="99"/>
                    <a:pt x="376" y="96"/>
                  </a:cubicBezTo>
                  <a:cubicBezTo>
                    <a:pt x="390" y="84"/>
                    <a:pt x="384" y="74"/>
                    <a:pt x="379" y="66"/>
                  </a:cubicBezTo>
                  <a:cubicBezTo>
                    <a:pt x="376" y="61"/>
                    <a:pt x="374" y="56"/>
                    <a:pt x="374" y="50"/>
                  </a:cubicBezTo>
                  <a:cubicBezTo>
                    <a:pt x="374" y="47"/>
                    <a:pt x="372" y="45"/>
                    <a:pt x="370" y="45"/>
                  </a:cubicBezTo>
                  <a:cubicBezTo>
                    <a:pt x="367" y="45"/>
                    <a:pt x="365" y="47"/>
                    <a:pt x="365" y="49"/>
                  </a:cubicBezTo>
                  <a:cubicBezTo>
                    <a:pt x="365" y="58"/>
                    <a:pt x="369" y="65"/>
                    <a:pt x="372" y="70"/>
                  </a:cubicBezTo>
                  <a:cubicBezTo>
                    <a:pt x="377" y="78"/>
                    <a:pt x="379" y="82"/>
                    <a:pt x="370" y="90"/>
                  </a:cubicBezTo>
                  <a:cubicBezTo>
                    <a:pt x="364" y="96"/>
                    <a:pt x="362" y="95"/>
                    <a:pt x="355" y="94"/>
                  </a:cubicBezTo>
                  <a:cubicBezTo>
                    <a:pt x="353" y="93"/>
                    <a:pt x="351" y="93"/>
                    <a:pt x="349" y="93"/>
                  </a:cubicBezTo>
                  <a:cubicBezTo>
                    <a:pt x="346" y="92"/>
                    <a:pt x="346" y="92"/>
                    <a:pt x="346" y="92"/>
                  </a:cubicBezTo>
                  <a:cubicBezTo>
                    <a:pt x="333" y="90"/>
                    <a:pt x="315" y="87"/>
                    <a:pt x="302" y="92"/>
                  </a:cubicBezTo>
                  <a:cubicBezTo>
                    <a:pt x="298" y="94"/>
                    <a:pt x="295" y="96"/>
                    <a:pt x="292" y="97"/>
                  </a:cubicBezTo>
                  <a:cubicBezTo>
                    <a:pt x="285" y="101"/>
                    <a:pt x="278" y="104"/>
                    <a:pt x="269" y="105"/>
                  </a:cubicBezTo>
                  <a:cubicBezTo>
                    <a:pt x="263" y="106"/>
                    <a:pt x="257" y="103"/>
                    <a:pt x="250" y="100"/>
                  </a:cubicBezTo>
                  <a:cubicBezTo>
                    <a:pt x="244" y="98"/>
                    <a:pt x="238" y="95"/>
                    <a:pt x="232" y="94"/>
                  </a:cubicBezTo>
                  <a:cubicBezTo>
                    <a:pt x="218" y="93"/>
                    <a:pt x="207" y="92"/>
                    <a:pt x="194" y="86"/>
                  </a:cubicBezTo>
                  <a:cubicBezTo>
                    <a:pt x="191" y="82"/>
                    <a:pt x="175" y="60"/>
                    <a:pt x="174" y="57"/>
                  </a:cubicBezTo>
                  <a:cubicBezTo>
                    <a:pt x="172" y="51"/>
                    <a:pt x="177" y="40"/>
                    <a:pt x="180" y="33"/>
                  </a:cubicBezTo>
                  <a:cubicBezTo>
                    <a:pt x="181" y="33"/>
                    <a:pt x="181" y="33"/>
                    <a:pt x="181" y="33"/>
                  </a:cubicBezTo>
                  <a:cubicBezTo>
                    <a:pt x="181" y="33"/>
                    <a:pt x="181" y="33"/>
                    <a:pt x="181" y="33"/>
                  </a:cubicBezTo>
                  <a:cubicBezTo>
                    <a:pt x="181" y="32"/>
                    <a:pt x="181" y="32"/>
                    <a:pt x="181" y="32"/>
                  </a:cubicBezTo>
                  <a:cubicBezTo>
                    <a:pt x="202" y="22"/>
                    <a:pt x="226" y="20"/>
                    <a:pt x="226" y="20"/>
                  </a:cubicBezTo>
                  <a:cubicBezTo>
                    <a:pt x="257" y="20"/>
                    <a:pt x="257" y="20"/>
                    <a:pt x="257" y="20"/>
                  </a:cubicBezTo>
                  <a:cubicBezTo>
                    <a:pt x="258" y="20"/>
                    <a:pt x="258" y="20"/>
                    <a:pt x="258" y="20"/>
                  </a:cubicBezTo>
                  <a:cubicBezTo>
                    <a:pt x="258" y="24"/>
                    <a:pt x="259" y="30"/>
                    <a:pt x="260" y="36"/>
                  </a:cubicBezTo>
                  <a:cubicBezTo>
                    <a:pt x="260" y="38"/>
                    <a:pt x="261" y="40"/>
                    <a:pt x="261" y="42"/>
                  </a:cubicBezTo>
                  <a:cubicBezTo>
                    <a:pt x="259" y="42"/>
                    <a:pt x="257" y="41"/>
                    <a:pt x="254" y="41"/>
                  </a:cubicBezTo>
                  <a:cubicBezTo>
                    <a:pt x="246" y="41"/>
                    <a:pt x="238" y="40"/>
                    <a:pt x="230" y="44"/>
                  </a:cubicBezTo>
                  <a:cubicBezTo>
                    <a:pt x="226" y="45"/>
                    <a:pt x="223" y="51"/>
                    <a:pt x="220" y="58"/>
                  </a:cubicBezTo>
                  <a:cubicBezTo>
                    <a:pt x="219" y="61"/>
                    <a:pt x="217" y="66"/>
                    <a:pt x="215" y="68"/>
                  </a:cubicBezTo>
                  <a:cubicBezTo>
                    <a:pt x="214" y="67"/>
                    <a:pt x="212" y="67"/>
                    <a:pt x="210" y="69"/>
                  </a:cubicBezTo>
                  <a:cubicBezTo>
                    <a:pt x="209" y="70"/>
                    <a:pt x="209" y="73"/>
                    <a:pt x="210" y="75"/>
                  </a:cubicBezTo>
                  <a:cubicBezTo>
                    <a:pt x="212" y="77"/>
                    <a:pt x="214" y="77"/>
                    <a:pt x="215" y="77"/>
                  </a:cubicBezTo>
                  <a:cubicBezTo>
                    <a:pt x="216" y="77"/>
                    <a:pt x="216" y="77"/>
                    <a:pt x="216" y="77"/>
                  </a:cubicBezTo>
                  <a:cubicBezTo>
                    <a:pt x="222" y="76"/>
                    <a:pt x="224" y="70"/>
                    <a:pt x="228" y="62"/>
                  </a:cubicBezTo>
                  <a:cubicBezTo>
                    <a:pt x="230" y="58"/>
                    <a:pt x="232" y="52"/>
                    <a:pt x="234" y="51"/>
                  </a:cubicBezTo>
                  <a:cubicBezTo>
                    <a:pt x="240" y="49"/>
                    <a:pt x="247" y="49"/>
                    <a:pt x="254" y="50"/>
                  </a:cubicBezTo>
                  <a:cubicBezTo>
                    <a:pt x="256" y="50"/>
                    <a:pt x="259" y="50"/>
                    <a:pt x="262" y="50"/>
                  </a:cubicBezTo>
                  <a:cubicBezTo>
                    <a:pt x="264" y="63"/>
                    <a:pt x="264" y="74"/>
                    <a:pt x="256" y="76"/>
                  </a:cubicBezTo>
                  <a:cubicBezTo>
                    <a:pt x="254" y="76"/>
                    <a:pt x="252" y="79"/>
                    <a:pt x="253" y="81"/>
                  </a:cubicBezTo>
                  <a:cubicBezTo>
                    <a:pt x="253" y="83"/>
                    <a:pt x="255" y="84"/>
                    <a:pt x="257" y="84"/>
                  </a:cubicBezTo>
                  <a:cubicBezTo>
                    <a:pt x="258" y="84"/>
                    <a:pt x="258" y="84"/>
                    <a:pt x="258" y="84"/>
                  </a:cubicBezTo>
                  <a:cubicBezTo>
                    <a:pt x="277" y="80"/>
                    <a:pt x="272" y="54"/>
                    <a:pt x="268" y="35"/>
                  </a:cubicBezTo>
                  <a:cubicBezTo>
                    <a:pt x="267" y="27"/>
                    <a:pt x="266" y="20"/>
                    <a:pt x="266" y="17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72" y="14"/>
                    <a:pt x="278" y="13"/>
                    <a:pt x="285" y="13"/>
                  </a:cubicBezTo>
                  <a:cubicBezTo>
                    <a:pt x="295" y="13"/>
                    <a:pt x="305" y="15"/>
                    <a:pt x="310" y="17"/>
                  </a:cubicBezTo>
                  <a:cubicBezTo>
                    <a:pt x="310" y="27"/>
                    <a:pt x="319" y="44"/>
                    <a:pt x="319" y="45"/>
                  </a:cubicBezTo>
                  <a:cubicBezTo>
                    <a:pt x="320" y="48"/>
                    <a:pt x="321" y="51"/>
                    <a:pt x="319" y="54"/>
                  </a:cubicBezTo>
                  <a:cubicBezTo>
                    <a:pt x="318" y="59"/>
                    <a:pt x="312" y="63"/>
                    <a:pt x="307" y="65"/>
                  </a:cubicBezTo>
                  <a:cubicBezTo>
                    <a:pt x="305" y="66"/>
                    <a:pt x="304" y="69"/>
                    <a:pt x="305" y="71"/>
                  </a:cubicBezTo>
                  <a:cubicBezTo>
                    <a:pt x="305" y="73"/>
                    <a:pt x="307" y="74"/>
                    <a:pt x="309" y="74"/>
                  </a:cubicBezTo>
                  <a:cubicBezTo>
                    <a:pt x="309" y="74"/>
                    <a:pt x="310" y="74"/>
                    <a:pt x="310" y="74"/>
                  </a:cubicBezTo>
                  <a:cubicBezTo>
                    <a:pt x="318" y="71"/>
                    <a:pt x="325" y="64"/>
                    <a:pt x="327" y="57"/>
                  </a:cubicBezTo>
                  <a:cubicBezTo>
                    <a:pt x="328" y="56"/>
                    <a:pt x="328" y="56"/>
                    <a:pt x="328" y="56"/>
                  </a:cubicBezTo>
                  <a:cubicBezTo>
                    <a:pt x="330" y="57"/>
                    <a:pt x="332" y="57"/>
                    <a:pt x="335" y="57"/>
                  </a:cubicBezTo>
                  <a:cubicBezTo>
                    <a:pt x="336" y="57"/>
                    <a:pt x="338" y="57"/>
                    <a:pt x="339" y="57"/>
                  </a:cubicBezTo>
                  <a:cubicBezTo>
                    <a:pt x="343" y="56"/>
                    <a:pt x="346" y="54"/>
                    <a:pt x="348" y="50"/>
                  </a:cubicBezTo>
                  <a:cubicBezTo>
                    <a:pt x="349" y="48"/>
                    <a:pt x="348" y="45"/>
                    <a:pt x="346" y="44"/>
                  </a:cubicBezTo>
                  <a:cubicBezTo>
                    <a:pt x="344" y="43"/>
                    <a:pt x="342" y="43"/>
                    <a:pt x="340" y="45"/>
                  </a:cubicBezTo>
                  <a:cubicBezTo>
                    <a:pt x="339" y="47"/>
                    <a:pt x="338" y="48"/>
                    <a:pt x="337" y="49"/>
                  </a:cubicBezTo>
                  <a:cubicBezTo>
                    <a:pt x="334" y="49"/>
                    <a:pt x="330" y="47"/>
                    <a:pt x="329" y="47"/>
                  </a:cubicBezTo>
                  <a:cubicBezTo>
                    <a:pt x="329" y="47"/>
                    <a:pt x="329" y="47"/>
                    <a:pt x="328" y="47"/>
                  </a:cubicBezTo>
                  <a:cubicBezTo>
                    <a:pt x="328" y="45"/>
                    <a:pt x="328" y="43"/>
                    <a:pt x="327" y="41"/>
                  </a:cubicBezTo>
                  <a:cubicBezTo>
                    <a:pt x="324" y="35"/>
                    <a:pt x="319" y="23"/>
                    <a:pt x="318" y="17"/>
                  </a:cubicBezTo>
                  <a:cubicBezTo>
                    <a:pt x="321" y="17"/>
                    <a:pt x="323" y="16"/>
                    <a:pt x="326" y="16"/>
                  </a:cubicBezTo>
                  <a:cubicBezTo>
                    <a:pt x="335" y="16"/>
                    <a:pt x="344" y="21"/>
                    <a:pt x="344" y="21"/>
                  </a:cubicBezTo>
                  <a:cubicBezTo>
                    <a:pt x="345" y="22"/>
                    <a:pt x="347" y="22"/>
                    <a:pt x="348" y="22"/>
                  </a:cubicBezTo>
                  <a:cubicBezTo>
                    <a:pt x="354" y="21"/>
                    <a:pt x="359" y="21"/>
                    <a:pt x="363" y="21"/>
                  </a:cubicBezTo>
                  <a:cubicBezTo>
                    <a:pt x="382" y="21"/>
                    <a:pt x="389" y="27"/>
                    <a:pt x="391" y="30"/>
                  </a:cubicBezTo>
                  <a:cubicBezTo>
                    <a:pt x="390" y="30"/>
                    <a:pt x="390" y="30"/>
                    <a:pt x="390" y="30"/>
                  </a:cubicBezTo>
                  <a:cubicBezTo>
                    <a:pt x="386" y="41"/>
                    <a:pt x="389" y="50"/>
                    <a:pt x="391" y="57"/>
                  </a:cubicBezTo>
                  <a:cubicBezTo>
                    <a:pt x="392" y="62"/>
                    <a:pt x="394" y="67"/>
                    <a:pt x="393" y="73"/>
                  </a:cubicBezTo>
                  <a:cubicBezTo>
                    <a:pt x="393" y="75"/>
                    <a:pt x="394" y="77"/>
                    <a:pt x="397" y="78"/>
                  </a:cubicBezTo>
                  <a:cubicBezTo>
                    <a:pt x="397" y="78"/>
                    <a:pt x="397" y="78"/>
                    <a:pt x="397" y="78"/>
                  </a:cubicBezTo>
                  <a:cubicBezTo>
                    <a:pt x="399" y="78"/>
                    <a:pt x="401" y="76"/>
                    <a:pt x="402" y="74"/>
                  </a:cubicBezTo>
                  <a:cubicBezTo>
                    <a:pt x="402" y="67"/>
                    <a:pt x="401" y="61"/>
                    <a:pt x="399" y="55"/>
                  </a:cubicBezTo>
                  <a:cubicBezTo>
                    <a:pt x="397" y="48"/>
                    <a:pt x="396" y="43"/>
                    <a:pt x="397" y="36"/>
                  </a:cubicBezTo>
                  <a:cubicBezTo>
                    <a:pt x="398" y="36"/>
                    <a:pt x="398" y="36"/>
                    <a:pt x="398" y="36"/>
                  </a:cubicBezTo>
                  <a:cubicBezTo>
                    <a:pt x="419" y="35"/>
                    <a:pt x="429" y="49"/>
                    <a:pt x="430" y="50"/>
                  </a:cubicBezTo>
                  <a:cubicBezTo>
                    <a:pt x="430" y="50"/>
                    <a:pt x="430" y="50"/>
                    <a:pt x="430" y="50"/>
                  </a:cubicBezTo>
                  <a:cubicBezTo>
                    <a:pt x="430" y="57"/>
                    <a:pt x="426" y="63"/>
                    <a:pt x="421" y="68"/>
                  </a:cubicBezTo>
                  <a:cubicBezTo>
                    <a:pt x="417" y="75"/>
                    <a:pt x="411" y="83"/>
                    <a:pt x="413" y="93"/>
                  </a:cubicBezTo>
                  <a:cubicBezTo>
                    <a:pt x="416" y="103"/>
                    <a:pt x="425" y="108"/>
                    <a:pt x="435" y="112"/>
                  </a:cubicBezTo>
                  <a:cubicBezTo>
                    <a:pt x="442" y="116"/>
                    <a:pt x="449" y="119"/>
                    <a:pt x="452" y="124"/>
                  </a:cubicBezTo>
                  <a:cubicBezTo>
                    <a:pt x="452" y="126"/>
                    <a:pt x="454" y="126"/>
                    <a:pt x="455" y="126"/>
                  </a:cubicBezTo>
                  <a:cubicBezTo>
                    <a:pt x="456" y="126"/>
                    <a:pt x="457" y="126"/>
                    <a:pt x="457" y="126"/>
                  </a:cubicBezTo>
                  <a:cubicBezTo>
                    <a:pt x="459" y="125"/>
                    <a:pt x="460" y="122"/>
                    <a:pt x="459" y="120"/>
                  </a:cubicBezTo>
                  <a:cubicBezTo>
                    <a:pt x="455" y="113"/>
                    <a:pt x="447" y="108"/>
                    <a:pt x="439" y="104"/>
                  </a:cubicBezTo>
                  <a:cubicBezTo>
                    <a:pt x="431" y="101"/>
                    <a:pt x="423" y="97"/>
                    <a:pt x="422" y="91"/>
                  </a:cubicBezTo>
                  <a:cubicBezTo>
                    <a:pt x="420" y="85"/>
                    <a:pt x="423" y="80"/>
                    <a:pt x="428" y="74"/>
                  </a:cubicBezTo>
                  <a:cubicBezTo>
                    <a:pt x="433" y="68"/>
                    <a:pt x="438" y="61"/>
                    <a:pt x="438" y="52"/>
                  </a:cubicBezTo>
                  <a:cubicBezTo>
                    <a:pt x="450" y="52"/>
                    <a:pt x="455" y="57"/>
                    <a:pt x="462" y="65"/>
                  </a:cubicBezTo>
                  <a:cubicBezTo>
                    <a:pt x="467" y="71"/>
                    <a:pt x="473" y="78"/>
                    <a:pt x="482" y="83"/>
                  </a:cubicBezTo>
                  <a:cubicBezTo>
                    <a:pt x="501" y="93"/>
                    <a:pt x="500" y="108"/>
                    <a:pt x="500" y="109"/>
                  </a:cubicBezTo>
                  <a:cubicBezTo>
                    <a:pt x="500" y="109"/>
                    <a:pt x="500" y="109"/>
                    <a:pt x="500" y="110"/>
                  </a:cubicBezTo>
                  <a:cubicBezTo>
                    <a:pt x="497" y="115"/>
                    <a:pt x="493" y="119"/>
                    <a:pt x="489" y="123"/>
                  </a:cubicBezTo>
                  <a:cubicBezTo>
                    <a:pt x="485" y="127"/>
                    <a:pt x="481" y="131"/>
                    <a:pt x="478" y="137"/>
                  </a:cubicBezTo>
                  <a:cubicBezTo>
                    <a:pt x="473" y="145"/>
                    <a:pt x="474" y="154"/>
                    <a:pt x="476" y="162"/>
                  </a:cubicBezTo>
                  <a:cubicBezTo>
                    <a:pt x="478" y="169"/>
                    <a:pt x="479" y="174"/>
                    <a:pt x="475" y="179"/>
                  </a:cubicBezTo>
                  <a:cubicBezTo>
                    <a:pt x="474" y="181"/>
                    <a:pt x="474" y="184"/>
                    <a:pt x="476" y="185"/>
                  </a:cubicBezTo>
                  <a:cubicBezTo>
                    <a:pt x="477" y="186"/>
                    <a:pt x="478" y="186"/>
                    <a:pt x="479" y="186"/>
                  </a:cubicBezTo>
                  <a:cubicBezTo>
                    <a:pt x="480" y="186"/>
                    <a:pt x="481" y="186"/>
                    <a:pt x="482" y="184"/>
                  </a:cubicBezTo>
                  <a:cubicBezTo>
                    <a:pt x="488" y="176"/>
                    <a:pt x="486" y="167"/>
                    <a:pt x="485" y="160"/>
                  </a:cubicBezTo>
                  <a:cubicBezTo>
                    <a:pt x="483" y="153"/>
                    <a:pt x="482" y="147"/>
                    <a:pt x="485" y="141"/>
                  </a:cubicBezTo>
                  <a:cubicBezTo>
                    <a:pt x="488" y="137"/>
                    <a:pt x="491" y="133"/>
                    <a:pt x="495" y="129"/>
                  </a:cubicBezTo>
                  <a:cubicBezTo>
                    <a:pt x="499" y="125"/>
                    <a:pt x="502" y="121"/>
                    <a:pt x="505" y="117"/>
                  </a:cubicBezTo>
                  <a:cubicBezTo>
                    <a:pt x="521" y="127"/>
                    <a:pt x="520" y="144"/>
                    <a:pt x="519" y="160"/>
                  </a:cubicBezTo>
                  <a:cubicBezTo>
                    <a:pt x="518" y="168"/>
                    <a:pt x="518" y="175"/>
                    <a:pt x="520" y="180"/>
                  </a:cubicBezTo>
                  <a:cubicBezTo>
                    <a:pt x="523" y="189"/>
                    <a:pt x="518" y="203"/>
                    <a:pt x="514" y="212"/>
                  </a:cubicBezTo>
                  <a:cubicBezTo>
                    <a:pt x="509" y="206"/>
                    <a:pt x="503" y="203"/>
                    <a:pt x="496" y="202"/>
                  </a:cubicBezTo>
                  <a:cubicBezTo>
                    <a:pt x="479" y="201"/>
                    <a:pt x="461" y="215"/>
                    <a:pt x="443" y="229"/>
                  </a:cubicBezTo>
                  <a:cubicBezTo>
                    <a:pt x="425" y="244"/>
                    <a:pt x="407" y="259"/>
                    <a:pt x="392" y="253"/>
                  </a:cubicBezTo>
                  <a:cubicBezTo>
                    <a:pt x="390" y="252"/>
                    <a:pt x="387" y="254"/>
                    <a:pt x="386" y="256"/>
                  </a:cubicBezTo>
                  <a:cubicBezTo>
                    <a:pt x="386" y="258"/>
                    <a:pt x="387" y="261"/>
                    <a:pt x="389" y="261"/>
                  </a:cubicBezTo>
                  <a:cubicBezTo>
                    <a:pt x="392" y="262"/>
                    <a:pt x="396" y="263"/>
                    <a:pt x="399" y="263"/>
                  </a:cubicBezTo>
                  <a:cubicBezTo>
                    <a:pt x="415" y="263"/>
                    <a:pt x="432" y="249"/>
                    <a:pt x="449" y="236"/>
                  </a:cubicBezTo>
                  <a:cubicBezTo>
                    <a:pt x="451" y="234"/>
                    <a:pt x="452" y="233"/>
                    <a:pt x="454" y="231"/>
                  </a:cubicBezTo>
                  <a:cubicBezTo>
                    <a:pt x="453" y="238"/>
                    <a:pt x="454" y="244"/>
                    <a:pt x="460" y="248"/>
                  </a:cubicBezTo>
                  <a:cubicBezTo>
                    <a:pt x="467" y="252"/>
                    <a:pt x="466" y="257"/>
                    <a:pt x="466" y="258"/>
                  </a:cubicBezTo>
                  <a:cubicBezTo>
                    <a:pt x="466" y="260"/>
                    <a:pt x="467" y="262"/>
                    <a:pt x="470" y="263"/>
                  </a:cubicBezTo>
                  <a:cubicBezTo>
                    <a:pt x="470" y="263"/>
                    <a:pt x="470" y="263"/>
                    <a:pt x="470" y="263"/>
                  </a:cubicBezTo>
                  <a:cubicBezTo>
                    <a:pt x="472" y="263"/>
                    <a:pt x="474" y="262"/>
                    <a:pt x="475" y="259"/>
                  </a:cubicBezTo>
                  <a:cubicBezTo>
                    <a:pt x="475" y="259"/>
                    <a:pt x="477" y="248"/>
                    <a:pt x="465" y="241"/>
                  </a:cubicBezTo>
                  <a:cubicBezTo>
                    <a:pt x="460" y="238"/>
                    <a:pt x="465" y="226"/>
                    <a:pt x="466" y="223"/>
                  </a:cubicBezTo>
                  <a:cubicBezTo>
                    <a:pt x="466" y="223"/>
                    <a:pt x="466" y="222"/>
                    <a:pt x="466" y="222"/>
                  </a:cubicBezTo>
                  <a:cubicBezTo>
                    <a:pt x="477" y="215"/>
                    <a:pt x="486" y="210"/>
                    <a:pt x="495" y="211"/>
                  </a:cubicBezTo>
                  <a:cubicBezTo>
                    <a:pt x="501" y="212"/>
                    <a:pt x="506" y="215"/>
                    <a:pt x="512" y="221"/>
                  </a:cubicBezTo>
                  <a:cubicBezTo>
                    <a:pt x="509" y="235"/>
                    <a:pt x="488" y="258"/>
                    <a:pt x="473" y="269"/>
                  </a:cubicBezTo>
                  <a:cubicBezTo>
                    <a:pt x="466" y="274"/>
                    <a:pt x="423" y="279"/>
                    <a:pt x="385" y="281"/>
                  </a:cubicBezTo>
                  <a:cubicBezTo>
                    <a:pt x="382" y="281"/>
                    <a:pt x="380" y="283"/>
                    <a:pt x="379" y="285"/>
                  </a:cubicBezTo>
                  <a:cubicBezTo>
                    <a:pt x="378" y="288"/>
                    <a:pt x="379" y="291"/>
                    <a:pt x="381" y="292"/>
                  </a:cubicBezTo>
                  <a:cubicBezTo>
                    <a:pt x="381" y="293"/>
                    <a:pt x="381" y="295"/>
                    <a:pt x="381" y="296"/>
                  </a:cubicBezTo>
                  <a:cubicBezTo>
                    <a:pt x="381" y="300"/>
                    <a:pt x="377" y="306"/>
                    <a:pt x="374" y="308"/>
                  </a:cubicBezTo>
                  <a:cubicBezTo>
                    <a:pt x="370" y="310"/>
                    <a:pt x="367" y="314"/>
                    <a:pt x="362" y="318"/>
                  </a:cubicBezTo>
                  <a:cubicBezTo>
                    <a:pt x="356" y="324"/>
                    <a:pt x="349" y="332"/>
                    <a:pt x="340" y="336"/>
                  </a:cubicBez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3606968" y="3040253"/>
            <a:ext cx="1501696" cy="1501696"/>
            <a:chOff x="3762262" y="2135688"/>
            <a:chExt cx="1501696" cy="1501696"/>
          </a:xfrm>
        </p:grpSpPr>
        <p:sp>
          <p:nvSpPr>
            <p:cNvPr id="9" name="Oval 8"/>
            <p:cNvSpPr/>
            <p:nvPr/>
          </p:nvSpPr>
          <p:spPr>
            <a:xfrm>
              <a:off x="4088450" y="2456414"/>
              <a:ext cx="860246" cy="86024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91440" rtlCol="0" anchor="ctr"/>
            <a:lstStyle/>
            <a:p>
              <a:pPr algn="ctr">
                <a:lnSpc>
                  <a:spcPct val="60000"/>
                </a:lnSpc>
              </a:pPr>
              <a:r>
                <a:rPr lang="en-US" sz="3200" dirty="0" smtClean="0">
                  <a:latin typeface="Bebas Neue" charset="0"/>
                  <a:ea typeface="Bebas Neue" charset="0"/>
                  <a:cs typeface="Bebas Neue" charset="0"/>
                </a:rPr>
                <a:t>01</a:t>
              </a:r>
            </a:p>
            <a:p>
              <a:pPr algn="ctr">
                <a:lnSpc>
                  <a:spcPct val="60000"/>
                </a:lnSpc>
              </a:pPr>
              <a:r>
                <a:rPr lang="en-US" sz="1600" dirty="0" smtClean="0">
                  <a:latin typeface="Bebas Neue" charset="0"/>
                  <a:ea typeface="Bebas Neue" charset="0"/>
                  <a:cs typeface="Bebas Neue" charset="0"/>
                </a:rPr>
                <a:t>STEP</a:t>
              </a:r>
              <a:endParaRPr lang="en-US" sz="16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0" name="Oval 9"/>
            <p:cNvSpPr/>
            <p:nvPr/>
          </p:nvSpPr>
          <p:spPr>
            <a:xfrm>
              <a:off x="3977184" y="2345148"/>
              <a:ext cx="1082776" cy="1082776"/>
            </a:xfrm>
            <a:prstGeom prst="ellipse">
              <a:avLst/>
            </a:prstGeom>
            <a:noFill/>
            <a:ln w="50800">
              <a:solidFill>
                <a:schemeClr val="accent1">
                  <a:alpha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1" name="Oval 10"/>
            <p:cNvSpPr/>
            <p:nvPr/>
          </p:nvSpPr>
          <p:spPr>
            <a:xfrm>
              <a:off x="3847352" y="2220778"/>
              <a:ext cx="1331517" cy="1331517"/>
            </a:xfrm>
            <a:prstGeom prst="ellipse">
              <a:avLst/>
            </a:prstGeom>
            <a:noFill/>
            <a:ln>
              <a:solidFill>
                <a:schemeClr val="accent1"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2" name="Oval 11"/>
            <p:cNvSpPr/>
            <p:nvPr/>
          </p:nvSpPr>
          <p:spPr>
            <a:xfrm>
              <a:off x="3762262" y="2135688"/>
              <a:ext cx="1501696" cy="1501696"/>
            </a:xfrm>
            <a:prstGeom prst="ellipse">
              <a:avLst/>
            </a:prstGeom>
            <a:noFill/>
            <a:ln>
              <a:solidFill>
                <a:schemeClr val="accent1"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4405768" y="1317893"/>
            <a:ext cx="1501696" cy="1501696"/>
            <a:chOff x="3762262" y="2135688"/>
            <a:chExt cx="1501696" cy="1501696"/>
          </a:xfrm>
        </p:grpSpPr>
        <p:sp>
          <p:nvSpPr>
            <p:cNvPr id="15" name="Oval 14"/>
            <p:cNvSpPr/>
            <p:nvPr/>
          </p:nvSpPr>
          <p:spPr>
            <a:xfrm>
              <a:off x="4088450" y="2456414"/>
              <a:ext cx="860246" cy="86024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91440" rtlCol="0" anchor="ctr"/>
            <a:lstStyle/>
            <a:p>
              <a:pPr algn="ctr">
                <a:lnSpc>
                  <a:spcPct val="60000"/>
                </a:lnSpc>
              </a:pPr>
              <a:r>
                <a:rPr lang="en-US" sz="3200" dirty="0" smtClean="0">
                  <a:latin typeface="Bebas Neue" charset="0"/>
                  <a:ea typeface="Bebas Neue" charset="0"/>
                  <a:cs typeface="Bebas Neue" charset="0"/>
                </a:rPr>
                <a:t>02</a:t>
              </a:r>
            </a:p>
            <a:p>
              <a:pPr algn="ctr">
                <a:lnSpc>
                  <a:spcPct val="60000"/>
                </a:lnSpc>
              </a:pPr>
              <a:r>
                <a:rPr lang="en-US" sz="1600" dirty="0" smtClean="0">
                  <a:latin typeface="Bebas Neue" charset="0"/>
                  <a:ea typeface="Bebas Neue" charset="0"/>
                  <a:cs typeface="Bebas Neue" charset="0"/>
                </a:rPr>
                <a:t>STEP</a:t>
              </a:r>
              <a:endParaRPr lang="en-US" sz="16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6" name="Oval 15"/>
            <p:cNvSpPr/>
            <p:nvPr/>
          </p:nvSpPr>
          <p:spPr>
            <a:xfrm>
              <a:off x="3977184" y="2345148"/>
              <a:ext cx="1082776" cy="1082776"/>
            </a:xfrm>
            <a:prstGeom prst="ellipse">
              <a:avLst/>
            </a:prstGeom>
            <a:noFill/>
            <a:ln w="50800">
              <a:solidFill>
                <a:schemeClr val="accent2">
                  <a:alpha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7" name="Oval 16"/>
            <p:cNvSpPr/>
            <p:nvPr/>
          </p:nvSpPr>
          <p:spPr>
            <a:xfrm>
              <a:off x="3847352" y="2220778"/>
              <a:ext cx="1331517" cy="1331517"/>
            </a:xfrm>
            <a:prstGeom prst="ellipse">
              <a:avLst/>
            </a:prstGeom>
            <a:noFill/>
            <a:ln>
              <a:solidFill>
                <a:schemeClr val="accent2"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8" name="Oval 17"/>
            <p:cNvSpPr/>
            <p:nvPr/>
          </p:nvSpPr>
          <p:spPr>
            <a:xfrm>
              <a:off x="3762262" y="2135688"/>
              <a:ext cx="1501696" cy="1501696"/>
            </a:xfrm>
            <a:prstGeom prst="ellipse">
              <a:avLst/>
            </a:prstGeom>
            <a:noFill/>
            <a:ln>
              <a:solidFill>
                <a:schemeClr val="accent2"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6569360" y="1859281"/>
            <a:ext cx="1501696" cy="1501696"/>
            <a:chOff x="3762262" y="2135688"/>
            <a:chExt cx="1501696" cy="1501696"/>
          </a:xfrm>
        </p:grpSpPr>
        <p:sp>
          <p:nvSpPr>
            <p:cNvPr id="20" name="Oval 19"/>
            <p:cNvSpPr/>
            <p:nvPr/>
          </p:nvSpPr>
          <p:spPr>
            <a:xfrm>
              <a:off x="4088450" y="2456414"/>
              <a:ext cx="860246" cy="860246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91440" rtlCol="0" anchor="ctr"/>
            <a:lstStyle/>
            <a:p>
              <a:pPr algn="ctr">
                <a:lnSpc>
                  <a:spcPct val="60000"/>
                </a:lnSpc>
              </a:pPr>
              <a:r>
                <a:rPr lang="en-US" sz="3200" dirty="0" smtClean="0">
                  <a:latin typeface="Bebas Neue" charset="0"/>
                  <a:ea typeface="Bebas Neue" charset="0"/>
                  <a:cs typeface="Bebas Neue" charset="0"/>
                </a:rPr>
                <a:t>03</a:t>
              </a:r>
            </a:p>
            <a:p>
              <a:pPr algn="ctr">
                <a:lnSpc>
                  <a:spcPct val="60000"/>
                </a:lnSpc>
              </a:pPr>
              <a:r>
                <a:rPr lang="en-US" sz="1600" dirty="0" smtClean="0">
                  <a:latin typeface="Bebas Neue" charset="0"/>
                  <a:ea typeface="Bebas Neue" charset="0"/>
                  <a:cs typeface="Bebas Neue" charset="0"/>
                </a:rPr>
                <a:t>STEP</a:t>
              </a:r>
              <a:endParaRPr lang="en-US" sz="16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21" name="Oval 20"/>
            <p:cNvSpPr/>
            <p:nvPr/>
          </p:nvSpPr>
          <p:spPr>
            <a:xfrm>
              <a:off x="3977184" y="2345148"/>
              <a:ext cx="1082776" cy="1082776"/>
            </a:xfrm>
            <a:prstGeom prst="ellipse">
              <a:avLst/>
            </a:prstGeom>
            <a:noFill/>
            <a:ln w="50800">
              <a:solidFill>
                <a:schemeClr val="accent3">
                  <a:alpha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22" name="Oval 21"/>
            <p:cNvSpPr/>
            <p:nvPr/>
          </p:nvSpPr>
          <p:spPr>
            <a:xfrm>
              <a:off x="3847352" y="2220778"/>
              <a:ext cx="1331517" cy="1331517"/>
            </a:xfrm>
            <a:prstGeom prst="ellipse">
              <a:avLst/>
            </a:prstGeom>
            <a:noFill/>
            <a:ln>
              <a:solidFill>
                <a:schemeClr val="accent3"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23" name="Oval 22"/>
            <p:cNvSpPr/>
            <p:nvPr/>
          </p:nvSpPr>
          <p:spPr>
            <a:xfrm>
              <a:off x="3762262" y="2135688"/>
              <a:ext cx="1501696" cy="1501696"/>
            </a:xfrm>
            <a:prstGeom prst="ellipse">
              <a:avLst/>
            </a:prstGeom>
            <a:noFill/>
            <a:ln>
              <a:solidFill>
                <a:schemeClr val="accent3"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sp>
        <p:nvSpPr>
          <p:cNvPr id="24" name="Right Arrow 23"/>
          <p:cNvSpPr/>
          <p:nvPr/>
        </p:nvSpPr>
        <p:spPr>
          <a:xfrm>
            <a:off x="5782401" y="1076335"/>
            <a:ext cx="876143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1">
                  <a:alpha val="51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6784282" y="899808"/>
            <a:ext cx="249536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Step 02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29" name="Rectangle 28"/>
          <p:cNvSpPr/>
          <p:nvPr/>
        </p:nvSpPr>
        <p:spPr>
          <a:xfrm>
            <a:off x="9058483" y="2132611"/>
            <a:ext cx="249536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Step 03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4882207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2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7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8" fill="hold" grpId="0" nodeType="withEffect" p14:presetBounceEnd="58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10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11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2" presetClass="entr" presetSubtype="8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2" fill="hold" grpId="0" nodeType="withEffect" p14:presetBounceEnd="58000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17" dur="1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18" dur="1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2" presetClass="entr" presetSubtype="8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2" fill="hold" grpId="0" nodeType="withEffect" p14:presetBounceEnd="58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24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25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10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53" presetClass="entr" presetSubtype="16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5" dur="10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5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8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" dur="10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21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43" dur="12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8" grpId="0" animBg="1"/>
          <p:bldP spid="26" grpId="0"/>
          <p:bldP spid="27" grpId="0" animBg="1"/>
          <p:bldP spid="24" grpId="0" animBg="1"/>
          <p:bldP spid="25" grpId="0"/>
          <p:bldP spid="2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2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7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2" presetClass="entr" presetSubtype="8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2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1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2" presetClass="entr" presetSubtype="8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10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53" presetClass="entr" presetSubtype="16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5" dur="10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5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8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" dur="10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21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43" dur="12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6" grpId="0"/>
          <p:bldP spid="27" grpId="0" animBg="1"/>
          <p:bldP spid="24" grpId="0" animBg="1"/>
          <p:bldP spid="25" grpId="0"/>
          <p:bldP spid="28" grpId="0" animBg="1"/>
          <p:bldP spid="29" grpId="0"/>
        </p:bldLst>
      </p:timing>
    </mc:Fallback>
  </mc:AlternateContent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/>
          <p:cNvGrpSpPr/>
          <p:nvPr/>
        </p:nvGrpSpPr>
        <p:grpSpPr>
          <a:xfrm>
            <a:off x="2541180" y="1713788"/>
            <a:ext cx="3730226" cy="4274421"/>
            <a:chOff x="2151435" y="1601361"/>
            <a:chExt cx="3730226" cy="4274421"/>
          </a:xfrm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3720576" y="2442436"/>
              <a:ext cx="313834" cy="1327518"/>
            </a:xfrm>
            <a:custGeom>
              <a:avLst/>
              <a:gdLst>
                <a:gd name="T0" fmla="*/ 0 w 100"/>
                <a:gd name="T1" fmla="*/ 423 h 423"/>
                <a:gd name="T2" fmla="*/ 50 w 100"/>
                <a:gd name="T3" fmla="*/ 83 h 423"/>
                <a:gd name="T4" fmla="*/ 97 w 100"/>
                <a:gd name="T5" fmla="*/ 0 h 423"/>
                <a:gd name="T6" fmla="*/ 100 w 100"/>
                <a:gd name="T7" fmla="*/ 259 h 423"/>
                <a:gd name="T8" fmla="*/ 100 w 100"/>
                <a:gd name="T9" fmla="*/ 259 h 423"/>
                <a:gd name="T10" fmla="*/ 0 w 100"/>
                <a:gd name="T11" fmla="*/ 423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0" h="423">
                  <a:moveTo>
                    <a:pt x="0" y="423"/>
                  </a:moveTo>
                  <a:lnTo>
                    <a:pt x="50" y="83"/>
                  </a:lnTo>
                  <a:lnTo>
                    <a:pt x="97" y="0"/>
                  </a:lnTo>
                  <a:lnTo>
                    <a:pt x="100" y="259"/>
                  </a:lnTo>
                  <a:lnTo>
                    <a:pt x="100" y="259"/>
                  </a:lnTo>
                  <a:lnTo>
                    <a:pt x="0" y="42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3869375" y="1607667"/>
              <a:ext cx="158775" cy="1101558"/>
            </a:xfrm>
            <a:custGeom>
              <a:avLst/>
              <a:gdLst>
                <a:gd name="T0" fmla="*/ 0 w 49"/>
                <a:gd name="T1" fmla="*/ 351 h 351"/>
                <a:gd name="T2" fmla="*/ 2 w 49"/>
                <a:gd name="T3" fmla="*/ 347 h 351"/>
                <a:gd name="T4" fmla="*/ 49 w 49"/>
                <a:gd name="T5" fmla="*/ 0 h 351"/>
                <a:gd name="T6" fmla="*/ 49 w 49"/>
                <a:gd name="T7" fmla="*/ 268 h 351"/>
                <a:gd name="T8" fmla="*/ 0 w 49"/>
                <a:gd name="T9" fmla="*/ 351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351">
                  <a:moveTo>
                    <a:pt x="0" y="351"/>
                  </a:moveTo>
                  <a:lnTo>
                    <a:pt x="2" y="347"/>
                  </a:lnTo>
                  <a:lnTo>
                    <a:pt x="49" y="0"/>
                  </a:lnTo>
                  <a:lnTo>
                    <a:pt x="49" y="268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3416157" y="4036714"/>
              <a:ext cx="608838" cy="1839068"/>
            </a:xfrm>
            <a:custGeom>
              <a:avLst/>
              <a:gdLst>
                <a:gd name="T0" fmla="*/ 0 w 194"/>
                <a:gd name="T1" fmla="*/ 586 h 586"/>
                <a:gd name="T2" fmla="*/ 50 w 194"/>
                <a:gd name="T3" fmla="*/ 242 h 586"/>
                <a:gd name="T4" fmla="*/ 194 w 194"/>
                <a:gd name="T5" fmla="*/ 0 h 586"/>
                <a:gd name="T6" fmla="*/ 194 w 194"/>
                <a:gd name="T7" fmla="*/ 261 h 586"/>
                <a:gd name="T8" fmla="*/ 0 w 194"/>
                <a:gd name="T9" fmla="*/ 586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4" h="586">
                  <a:moveTo>
                    <a:pt x="0" y="586"/>
                  </a:moveTo>
                  <a:lnTo>
                    <a:pt x="50" y="242"/>
                  </a:lnTo>
                  <a:lnTo>
                    <a:pt x="194" y="0"/>
                  </a:lnTo>
                  <a:lnTo>
                    <a:pt x="194" y="261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3563524" y="3239575"/>
              <a:ext cx="461471" cy="1578586"/>
            </a:xfrm>
            <a:custGeom>
              <a:avLst/>
              <a:gdLst>
                <a:gd name="T0" fmla="*/ 0 w 144"/>
                <a:gd name="T1" fmla="*/ 503 h 503"/>
                <a:gd name="T2" fmla="*/ 2 w 144"/>
                <a:gd name="T3" fmla="*/ 496 h 503"/>
                <a:gd name="T4" fmla="*/ 50 w 144"/>
                <a:gd name="T5" fmla="*/ 159 h 503"/>
                <a:gd name="T6" fmla="*/ 144 w 144"/>
                <a:gd name="T7" fmla="*/ 0 h 503"/>
                <a:gd name="T8" fmla="*/ 144 w 144"/>
                <a:gd name="T9" fmla="*/ 254 h 503"/>
                <a:gd name="T10" fmla="*/ 0 w 144"/>
                <a:gd name="T11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4" h="503">
                  <a:moveTo>
                    <a:pt x="0" y="503"/>
                  </a:moveTo>
                  <a:lnTo>
                    <a:pt x="2" y="496"/>
                  </a:lnTo>
                  <a:lnTo>
                    <a:pt x="50" y="159"/>
                  </a:lnTo>
                  <a:lnTo>
                    <a:pt x="144" y="0"/>
                  </a:lnTo>
                  <a:lnTo>
                    <a:pt x="144" y="254"/>
                  </a:lnTo>
                  <a:lnTo>
                    <a:pt x="0" y="503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2151435" y="1601361"/>
              <a:ext cx="1879867" cy="4274421"/>
            </a:xfrm>
            <a:custGeom>
              <a:avLst/>
              <a:gdLst>
                <a:gd name="T0" fmla="*/ 192 w 253"/>
                <a:gd name="T1" fmla="*/ 432 h 574"/>
                <a:gd name="T2" fmla="*/ 192 w 253"/>
                <a:gd name="T3" fmla="*/ 429 h 574"/>
                <a:gd name="T4" fmla="*/ 212 w 253"/>
                <a:gd name="T5" fmla="*/ 289 h 574"/>
                <a:gd name="T6" fmla="*/ 212 w 253"/>
                <a:gd name="T7" fmla="*/ 290 h 574"/>
                <a:gd name="T8" fmla="*/ 233 w 253"/>
                <a:gd name="T9" fmla="*/ 147 h 574"/>
                <a:gd name="T10" fmla="*/ 233 w 253"/>
                <a:gd name="T11" fmla="*/ 147 h 574"/>
                <a:gd name="T12" fmla="*/ 233 w 253"/>
                <a:gd name="T13" fmla="*/ 145 h 574"/>
                <a:gd name="T14" fmla="*/ 253 w 253"/>
                <a:gd name="T15" fmla="*/ 0 h 574"/>
                <a:gd name="T16" fmla="*/ 15 w 253"/>
                <a:gd name="T17" fmla="*/ 386 h 574"/>
                <a:gd name="T18" fmla="*/ 12 w 253"/>
                <a:gd name="T19" fmla="*/ 391 h 574"/>
                <a:gd name="T20" fmla="*/ 11 w 253"/>
                <a:gd name="T21" fmla="*/ 392 h 574"/>
                <a:gd name="T22" fmla="*/ 9 w 253"/>
                <a:gd name="T23" fmla="*/ 397 h 574"/>
                <a:gd name="T24" fmla="*/ 8 w 253"/>
                <a:gd name="T25" fmla="*/ 399 h 574"/>
                <a:gd name="T26" fmla="*/ 5 w 253"/>
                <a:gd name="T27" fmla="*/ 405 h 574"/>
                <a:gd name="T28" fmla="*/ 5 w 253"/>
                <a:gd name="T29" fmla="*/ 405 h 574"/>
                <a:gd name="T30" fmla="*/ 3 w 253"/>
                <a:gd name="T31" fmla="*/ 411 h 574"/>
                <a:gd name="T32" fmla="*/ 3 w 253"/>
                <a:gd name="T33" fmla="*/ 413 h 574"/>
                <a:gd name="T34" fmla="*/ 2 w 253"/>
                <a:gd name="T35" fmla="*/ 418 h 574"/>
                <a:gd name="T36" fmla="*/ 2 w 253"/>
                <a:gd name="T37" fmla="*/ 419 h 574"/>
                <a:gd name="T38" fmla="*/ 1 w 253"/>
                <a:gd name="T39" fmla="*/ 426 h 574"/>
                <a:gd name="T40" fmla="*/ 0 w 253"/>
                <a:gd name="T41" fmla="*/ 427 h 574"/>
                <a:gd name="T42" fmla="*/ 0 w 253"/>
                <a:gd name="T43" fmla="*/ 432 h 574"/>
                <a:gd name="T44" fmla="*/ 0 w 253"/>
                <a:gd name="T45" fmla="*/ 434 h 574"/>
                <a:gd name="T46" fmla="*/ 0 w 253"/>
                <a:gd name="T47" fmla="*/ 440 h 574"/>
                <a:gd name="T48" fmla="*/ 0 w 253"/>
                <a:gd name="T49" fmla="*/ 440 h 574"/>
                <a:gd name="T50" fmla="*/ 1 w 253"/>
                <a:gd name="T51" fmla="*/ 446 h 574"/>
                <a:gd name="T52" fmla="*/ 1 w 253"/>
                <a:gd name="T53" fmla="*/ 448 h 574"/>
                <a:gd name="T54" fmla="*/ 2 w 253"/>
                <a:gd name="T55" fmla="*/ 453 h 574"/>
                <a:gd name="T56" fmla="*/ 2 w 253"/>
                <a:gd name="T57" fmla="*/ 454 h 574"/>
                <a:gd name="T58" fmla="*/ 4 w 253"/>
                <a:gd name="T59" fmla="*/ 460 h 574"/>
                <a:gd name="T60" fmla="*/ 4 w 253"/>
                <a:gd name="T61" fmla="*/ 462 h 574"/>
                <a:gd name="T62" fmla="*/ 6 w 253"/>
                <a:gd name="T63" fmla="*/ 467 h 574"/>
                <a:gd name="T64" fmla="*/ 7 w 253"/>
                <a:gd name="T65" fmla="*/ 468 h 574"/>
                <a:gd name="T66" fmla="*/ 9 w 253"/>
                <a:gd name="T67" fmla="*/ 475 h 574"/>
                <a:gd name="T68" fmla="*/ 10 w 253"/>
                <a:gd name="T69" fmla="*/ 475 h 574"/>
                <a:gd name="T70" fmla="*/ 13 w 253"/>
                <a:gd name="T71" fmla="*/ 481 h 574"/>
                <a:gd name="T72" fmla="*/ 14 w 253"/>
                <a:gd name="T73" fmla="*/ 482 h 574"/>
                <a:gd name="T74" fmla="*/ 17 w 253"/>
                <a:gd name="T75" fmla="*/ 487 h 574"/>
                <a:gd name="T76" fmla="*/ 17 w 253"/>
                <a:gd name="T77" fmla="*/ 488 h 574"/>
                <a:gd name="T78" fmla="*/ 22 w 253"/>
                <a:gd name="T79" fmla="*/ 494 h 574"/>
                <a:gd name="T80" fmla="*/ 23 w 253"/>
                <a:gd name="T81" fmla="*/ 496 h 574"/>
                <a:gd name="T82" fmla="*/ 27 w 253"/>
                <a:gd name="T83" fmla="*/ 500 h 574"/>
                <a:gd name="T84" fmla="*/ 28 w 253"/>
                <a:gd name="T85" fmla="*/ 502 h 574"/>
                <a:gd name="T86" fmla="*/ 33 w 253"/>
                <a:gd name="T87" fmla="*/ 507 h 574"/>
                <a:gd name="T88" fmla="*/ 33 w 253"/>
                <a:gd name="T89" fmla="*/ 508 h 574"/>
                <a:gd name="T90" fmla="*/ 39 w 253"/>
                <a:gd name="T91" fmla="*/ 513 h 574"/>
                <a:gd name="T92" fmla="*/ 41 w 253"/>
                <a:gd name="T93" fmla="*/ 515 h 574"/>
                <a:gd name="T94" fmla="*/ 46 w 253"/>
                <a:gd name="T95" fmla="*/ 519 h 574"/>
                <a:gd name="T96" fmla="*/ 47 w 253"/>
                <a:gd name="T97" fmla="*/ 520 h 574"/>
                <a:gd name="T98" fmla="*/ 54 w 253"/>
                <a:gd name="T99" fmla="*/ 525 h 574"/>
                <a:gd name="T100" fmla="*/ 56 w 253"/>
                <a:gd name="T101" fmla="*/ 526 h 574"/>
                <a:gd name="T102" fmla="*/ 61 w 253"/>
                <a:gd name="T103" fmla="*/ 531 h 574"/>
                <a:gd name="T104" fmla="*/ 64 w 253"/>
                <a:gd name="T105" fmla="*/ 532 h 574"/>
                <a:gd name="T106" fmla="*/ 71 w 253"/>
                <a:gd name="T107" fmla="*/ 537 h 574"/>
                <a:gd name="T108" fmla="*/ 172 w 253"/>
                <a:gd name="T109" fmla="*/ 574 h 574"/>
                <a:gd name="T110" fmla="*/ 192 w 253"/>
                <a:gd name="T111" fmla="*/ 432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3" h="574">
                  <a:moveTo>
                    <a:pt x="192" y="432"/>
                  </a:moveTo>
                  <a:cubicBezTo>
                    <a:pt x="192" y="429"/>
                    <a:pt x="192" y="429"/>
                    <a:pt x="192" y="429"/>
                  </a:cubicBezTo>
                  <a:cubicBezTo>
                    <a:pt x="212" y="289"/>
                    <a:pt x="212" y="289"/>
                    <a:pt x="212" y="289"/>
                  </a:cubicBezTo>
                  <a:cubicBezTo>
                    <a:pt x="212" y="290"/>
                    <a:pt x="212" y="290"/>
                    <a:pt x="212" y="290"/>
                  </a:cubicBezTo>
                  <a:cubicBezTo>
                    <a:pt x="233" y="147"/>
                    <a:pt x="233" y="147"/>
                    <a:pt x="233" y="147"/>
                  </a:cubicBezTo>
                  <a:cubicBezTo>
                    <a:pt x="233" y="147"/>
                    <a:pt x="233" y="147"/>
                    <a:pt x="233" y="147"/>
                  </a:cubicBezTo>
                  <a:cubicBezTo>
                    <a:pt x="233" y="145"/>
                    <a:pt x="233" y="145"/>
                    <a:pt x="233" y="145"/>
                  </a:cubicBezTo>
                  <a:cubicBezTo>
                    <a:pt x="253" y="0"/>
                    <a:pt x="253" y="0"/>
                    <a:pt x="253" y="0"/>
                  </a:cubicBezTo>
                  <a:cubicBezTo>
                    <a:pt x="174" y="129"/>
                    <a:pt x="94" y="257"/>
                    <a:pt x="15" y="386"/>
                  </a:cubicBezTo>
                  <a:cubicBezTo>
                    <a:pt x="14" y="387"/>
                    <a:pt x="13" y="389"/>
                    <a:pt x="12" y="391"/>
                  </a:cubicBezTo>
                  <a:cubicBezTo>
                    <a:pt x="11" y="392"/>
                    <a:pt x="11" y="392"/>
                    <a:pt x="11" y="392"/>
                  </a:cubicBezTo>
                  <a:cubicBezTo>
                    <a:pt x="10" y="394"/>
                    <a:pt x="9" y="396"/>
                    <a:pt x="9" y="397"/>
                  </a:cubicBezTo>
                  <a:cubicBezTo>
                    <a:pt x="8" y="398"/>
                    <a:pt x="8" y="398"/>
                    <a:pt x="8" y="399"/>
                  </a:cubicBezTo>
                  <a:cubicBezTo>
                    <a:pt x="7" y="401"/>
                    <a:pt x="6" y="403"/>
                    <a:pt x="5" y="405"/>
                  </a:cubicBezTo>
                  <a:cubicBezTo>
                    <a:pt x="5" y="405"/>
                    <a:pt x="5" y="405"/>
                    <a:pt x="5" y="405"/>
                  </a:cubicBezTo>
                  <a:cubicBezTo>
                    <a:pt x="5" y="407"/>
                    <a:pt x="4" y="409"/>
                    <a:pt x="3" y="411"/>
                  </a:cubicBezTo>
                  <a:cubicBezTo>
                    <a:pt x="3" y="412"/>
                    <a:pt x="3" y="412"/>
                    <a:pt x="3" y="413"/>
                  </a:cubicBezTo>
                  <a:cubicBezTo>
                    <a:pt x="3" y="415"/>
                    <a:pt x="2" y="416"/>
                    <a:pt x="2" y="418"/>
                  </a:cubicBezTo>
                  <a:cubicBezTo>
                    <a:pt x="2" y="418"/>
                    <a:pt x="2" y="419"/>
                    <a:pt x="2" y="419"/>
                  </a:cubicBezTo>
                  <a:cubicBezTo>
                    <a:pt x="1" y="421"/>
                    <a:pt x="1" y="423"/>
                    <a:pt x="1" y="426"/>
                  </a:cubicBezTo>
                  <a:cubicBezTo>
                    <a:pt x="1" y="426"/>
                    <a:pt x="1" y="426"/>
                    <a:pt x="0" y="427"/>
                  </a:cubicBezTo>
                  <a:cubicBezTo>
                    <a:pt x="0" y="429"/>
                    <a:pt x="0" y="430"/>
                    <a:pt x="0" y="432"/>
                  </a:cubicBezTo>
                  <a:cubicBezTo>
                    <a:pt x="0" y="432"/>
                    <a:pt x="0" y="433"/>
                    <a:pt x="0" y="434"/>
                  </a:cubicBezTo>
                  <a:cubicBezTo>
                    <a:pt x="0" y="436"/>
                    <a:pt x="0" y="438"/>
                    <a:pt x="0" y="440"/>
                  </a:cubicBezTo>
                  <a:cubicBezTo>
                    <a:pt x="0" y="440"/>
                    <a:pt x="0" y="440"/>
                    <a:pt x="0" y="440"/>
                  </a:cubicBezTo>
                  <a:cubicBezTo>
                    <a:pt x="0" y="442"/>
                    <a:pt x="1" y="444"/>
                    <a:pt x="1" y="446"/>
                  </a:cubicBezTo>
                  <a:cubicBezTo>
                    <a:pt x="1" y="447"/>
                    <a:pt x="1" y="447"/>
                    <a:pt x="1" y="448"/>
                  </a:cubicBezTo>
                  <a:cubicBezTo>
                    <a:pt x="1" y="450"/>
                    <a:pt x="2" y="451"/>
                    <a:pt x="2" y="453"/>
                  </a:cubicBezTo>
                  <a:cubicBezTo>
                    <a:pt x="2" y="453"/>
                    <a:pt x="2" y="454"/>
                    <a:pt x="2" y="454"/>
                  </a:cubicBezTo>
                  <a:cubicBezTo>
                    <a:pt x="3" y="456"/>
                    <a:pt x="3" y="458"/>
                    <a:pt x="4" y="460"/>
                  </a:cubicBezTo>
                  <a:cubicBezTo>
                    <a:pt x="4" y="461"/>
                    <a:pt x="4" y="461"/>
                    <a:pt x="4" y="462"/>
                  </a:cubicBezTo>
                  <a:cubicBezTo>
                    <a:pt x="5" y="463"/>
                    <a:pt x="5" y="465"/>
                    <a:pt x="6" y="467"/>
                  </a:cubicBezTo>
                  <a:cubicBezTo>
                    <a:pt x="6" y="467"/>
                    <a:pt x="7" y="468"/>
                    <a:pt x="7" y="468"/>
                  </a:cubicBezTo>
                  <a:cubicBezTo>
                    <a:pt x="8" y="471"/>
                    <a:pt x="8" y="473"/>
                    <a:pt x="9" y="475"/>
                  </a:cubicBezTo>
                  <a:cubicBezTo>
                    <a:pt x="9" y="475"/>
                    <a:pt x="9" y="475"/>
                    <a:pt x="10" y="475"/>
                  </a:cubicBezTo>
                  <a:cubicBezTo>
                    <a:pt x="10" y="477"/>
                    <a:pt x="12" y="479"/>
                    <a:pt x="13" y="481"/>
                  </a:cubicBezTo>
                  <a:cubicBezTo>
                    <a:pt x="13" y="481"/>
                    <a:pt x="13" y="482"/>
                    <a:pt x="14" y="482"/>
                  </a:cubicBezTo>
                  <a:cubicBezTo>
                    <a:pt x="15" y="484"/>
                    <a:pt x="16" y="486"/>
                    <a:pt x="17" y="487"/>
                  </a:cubicBezTo>
                  <a:cubicBezTo>
                    <a:pt x="17" y="488"/>
                    <a:pt x="17" y="488"/>
                    <a:pt x="17" y="488"/>
                  </a:cubicBezTo>
                  <a:cubicBezTo>
                    <a:pt x="19" y="490"/>
                    <a:pt x="20" y="492"/>
                    <a:pt x="22" y="494"/>
                  </a:cubicBezTo>
                  <a:cubicBezTo>
                    <a:pt x="22" y="495"/>
                    <a:pt x="22" y="495"/>
                    <a:pt x="23" y="496"/>
                  </a:cubicBezTo>
                  <a:cubicBezTo>
                    <a:pt x="24" y="497"/>
                    <a:pt x="25" y="499"/>
                    <a:pt x="27" y="500"/>
                  </a:cubicBezTo>
                  <a:cubicBezTo>
                    <a:pt x="27" y="501"/>
                    <a:pt x="27" y="501"/>
                    <a:pt x="28" y="502"/>
                  </a:cubicBezTo>
                  <a:cubicBezTo>
                    <a:pt x="30" y="504"/>
                    <a:pt x="31" y="506"/>
                    <a:pt x="33" y="507"/>
                  </a:cubicBezTo>
                  <a:cubicBezTo>
                    <a:pt x="33" y="507"/>
                    <a:pt x="33" y="508"/>
                    <a:pt x="33" y="508"/>
                  </a:cubicBezTo>
                  <a:cubicBezTo>
                    <a:pt x="35" y="509"/>
                    <a:pt x="37" y="511"/>
                    <a:pt x="39" y="513"/>
                  </a:cubicBezTo>
                  <a:cubicBezTo>
                    <a:pt x="40" y="514"/>
                    <a:pt x="40" y="514"/>
                    <a:pt x="41" y="515"/>
                  </a:cubicBezTo>
                  <a:cubicBezTo>
                    <a:pt x="42" y="516"/>
                    <a:pt x="44" y="517"/>
                    <a:pt x="46" y="519"/>
                  </a:cubicBezTo>
                  <a:cubicBezTo>
                    <a:pt x="46" y="519"/>
                    <a:pt x="47" y="520"/>
                    <a:pt x="47" y="520"/>
                  </a:cubicBezTo>
                  <a:cubicBezTo>
                    <a:pt x="49" y="522"/>
                    <a:pt x="52" y="524"/>
                    <a:pt x="54" y="525"/>
                  </a:cubicBezTo>
                  <a:cubicBezTo>
                    <a:pt x="54" y="526"/>
                    <a:pt x="55" y="526"/>
                    <a:pt x="56" y="526"/>
                  </a:cubicBezTo>
                  <a:cubicBezTo>
                    <a:pt x="57" y="528"/>
                    <a:pt x="59" y="529"/>
                    <a:pt x="61" y="531"/>
                  </a:cubicBezTo>
                  <a:cubicBezTo>
                    <a:pt x="62" y="531"/>
                    <a:pt x="63" y="532"/>
                    <a:pt x="64" y="532"/>
                  </a:cubicBezTo>
                  <a:cubicBezTo>
                    <a:pt x="66" y="534"/>
                    <a:pt x="69" y="535"/>
                    <a:pt x="71" y="537"/>
                  </a:cubicBezTo>
                  <a:cubicBezTo>
                    <a:pt x="100" y="554"/>
                    <a:pt x="135" y="567"/>
                    <a:pt x="172" y="574"/>
                  </a:cubicBezTo>
                  <a:cubicBezTo>
                    <a:pt x="192" y="432"/>
                    <a:pt x="192" y="432"/>
                    <a:pt x="192" y="432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alpha val="33000"/>
                  </a:schemeClr>
                </a:gs>
                <a:gs pos="100000">
                  <a:schemeClr val="tx1">
                    <a:alpha val="10000"/>
                  </a:schemeClr>
                </a:gs>
              </a:gsLst>
              <a:path path="circle">
                <a:fillToRect t="100000" r="100000"/>
              </a:path>
              <a:tileRect l="-100000" b="-10000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pic>
          <p:nvPicPr>
            <p:cNvPr id="29706" name="Picture 10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41968" y="1610776"/>
              <a:ext cx="69044" cy="25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07" name="Picture 11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41968" y="1613914"/>
              <a:ext cx="69044" cy="219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4023763" y="1607638"/>
              <a:ext cx="1857898" cy="3590263"/>
            </a:xfrm>
            <a:custGeom>
              <a:avLst/>
              <a:gdLst>
                <a:gd name="T0" fmla="*/ 250 w 250"/>
                <a:gd name="T1" fmla="*/ 431 h 482"/>
                <a:gd name="T2" fmla="*/ 250 w 250"/>
                <a:gd name="T3" fmla="*/ 429 h 482"/>
                <a:gd name="T4" fmla="*/ 250 w 250"/>
                <a:gd name="T5" fmla="*/ 424 h 482"/>
                <a:gd name="T6" fmla="*/ 249 w 250"/>
                <a:gd name="T7" fmla="*/ 422 h 482"/>
                <a:gd name="T8" fmla="*/ 248 w 250"/>
                <a:gd name="T9" fmla="*/ 416 h 482"/>
                <a:gd name="T10" fmla="*/ 248 w 250"/>
                <a:gd name="T11" fmla="*/ 416 h 482"/>
                <a:gd name="T12" fmla="*/ 247 w 250"/>
                <a:gd name="T13" fmla="*/ 410 h 482"/>
                <a:gd name="T14" fmla="*/ 246 w 250"/>
                <a:gd name="T15" fmla="*/ 408 h 482"/>
                <a:gd name="T16" fmla="*/ 244 w 250"/>
                <a:gd name="T17" fmla="*/ 403 h 482"/>
                <a:gd name="T18" fmla="*/ 244 w 250"/>
                <a:gd name="T19" fmla="*/ 402 h 482"/>
                <a:gd name="T20" fmla="*/ 241 w 250"/>
                <a:gd name="T21" fmla="*/ 396 h 482"/>
                <a:gd name="T22" fmla="*/ 241 w 250"/>
                <a:gd name="T23" fmla="*/ 395 h 482"/>
                <a:gd name="T24" fmla="*/ 238 w 250"/>
                <a:gd name="T25" fmla="*/ 389 h 482"/>
                <a:gd name="T26" fmla="*/ 237 w 250"/>
                <a:gd name="T27" fmla="*/ 388 h 482"/>
                <a:gd name="T28" fmla="*/ 236 w 250"/>
                <a:gd name="T29" fmla="*/ 386 h 482"/>
                <a:gd name="T30" fmla="*/ 0 w 250"/>
                <a:gd name="T31" fmla="*/ 0 h 482"/>
                <a:gd name="T32" fmla="*/ 60 w 250"/>
                <a:gd name="T33" fmla="*/ 123 h 482"/>
                <a:gd name="T34" fmla="*/ 119 w 250"/>
                <a:gd name="T35" fmla="*/ 242 h 482"/>
                <a:gd name="T36" fmla="*/ 119 w 250"/>
                <a:gd name="T37" fmla="*/ 242 h 482"/>
                <a:gd name="T38" fmla="*/ 178 w 250"/>
                <a:gd name="T39" fmla="*/ 362 h 482"/>
                <a:gd name="T40" fmla="*/ 178 w 250"/>
                <a:gd name="T41" fmla="*/ 362 h 482"/>
                <a:gd name="T42" fmla="*/ 237 w 250"/>
                <a:gd name="T43" fmla="*/ 482 h 482"/>
                <a:gd name="T44" fmla="*/ 238 w 250"/>
                <a:gd name="T45" fmla="*/ 480 h 482"/>
                <a:gd name="T46" fmla="*/ 239 w 250"/>
                <a:gd name="T47" fmla="*/ 478 h 482"/>
                <a:gd name="T48" fmla="*/ 242 w 250"/>
                <a:gd name="T49" fmla="*/ 472 h 482"/>
                <a:gd name="T50" fmla="*/ 242 w 250"/>
                <a:gd name="T51" fmla="*/ 471 h 482"/>
                <a:gd name="T52" fmla="*/ 245 w 250"/>
                <a:gd name="T53" fmla="*/ 466 h 482"/>
                <a:gd name="T54" fmla="*/ 245 w 250"/>
                <a:gd name="T55" fmla="*/ 464 h 482"/>
                <a:gd name="T56" fmla="*/ 247 w 250"/>
                <a:gd name="T57" fmla="*/ 459 h 482"/>
                <a:gd name="T58" fmla="*/ 247 w 250"/>
                <a:gd name="T59" fmla="*/ 458 h 482"/>
                <a:gd name="T60" fmla="*/ 249 w 250"/>
                <a:gd name="T61" fmla="*/ 451 h 482"/>
                <a:gd name="T62" fmla="*/ 249 w 250"/>
                <a:gd name="T63" fmla="*/ 450 h 482"/>
                <a:gd name="T64" fmla="*/ 250 w 250"/>
                <a:gd name="T65" fmla="*/ 445 h 482"/>
                <a:gd name="T66" fmla="*/ 250 w 250"/>
                <a:gd name="T67" fmla="*/ 443 h 482"/>
                <a:gd name="T68" fmla="*/ 250 w 250"/>
                <a:gd name="T69" fmla="*/ 438 h 482"/>
                <a:gd name="T70" fmla="*/ 250 w 250"/>
                <a:gd name="T71" fmla="*/ 437 h 482"/>
                <a:gd name="T72" fmla="*/ 250 w 250"/>
                <a:gd name="T73" fmla="*/ 431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0" h="482">
                  <a:moveTo>
                    <a:pt x="250" y="431"/>
                  </a:moveTo>
                  <a:cubicBezTo>
                    <a:pt x="250" y="430"/>
                    <a:pt x="250" y="429"/>
                    <a:pt x="250" y="429"/>
                  </a:cubicBezTo>
                  <a:cubicBezTo>
                    <a:pt x="250" y="427"/>
                    <a:pt x="250" y="426"/>
                    <a:pt x="250" y="424"/>
                  </a:cubicBezTo>
                  <a:cubicBezTo>
                    <a:pt x="250" y="423"/>
                    <a:pt x="249" y="423"/>
                    <a:pt x="249" y="422"/>
                  </a:cubicBezTo>
                  <a:cubicBezTo>
                    <a:pt x="249" y="420"/>
                    <a:pt x="249" y="418"/>
                    <a:pt x="248" y="416"/>
                  </a:cubicBezTo>
                  <a:cubicBezTo>
                    <a:pt x="248" y="416"/>
                    <a:pt x="248" y="416"/>
                    <a:pt x="248" y="416"/>
                  </a:cubicBezTo>
                  <a:cubicBezTo>
                    <a:pt x="248" y="414"/>
                    <a:pt x="247" y="412"/>
                    <a:pt x="247" y="410"/>
                  </a:cubicBezTo>
                  <a:cubicBezTo>
                    <a:pt x="246" y="409"/>
                    <a:pt x="246" y="409"/>
                    <a:pt x="246" y="408"/>
                  </a:cubicBezTo>
                  <a:cubicBezTo>
                    <a:pt x="246" y="406"/>
                    <a:pt x="245" y="405"/>
                    <a:pt x="244" y="403"/>
                  </a:cubicBezTo>
                  <a:cubicBezTo>
                    <a:pt x="244" y="403"/>
                    <a:pt x="244" y="402"/>
                    <a:pt x="244" y="402"/>
                  </a:cubicBezTo>
                  <a:cubicBezTo>
                    <a:pt x="243" y="400"/>
                    <a:pt x="242" y="398"/>
                    <a:pt x="241" y="396"/>
                  </a:cubicBezTo>
                  <a:cubicBezTo>
                    <a:pt x="241" y="395"/>
                    <a:pt x="241" y="395"/>
                    <a:pt x="241" y="395"/>
                  </a:cubicBezTo>
                  <a:cubicBezTo>
                    <a:pt x="240" y="393"/>
                    <a:pt x="239" y="391"/>
                    <a:pt x="238" y="389"/>
                  </a:cubicBezTo>
                  <a:cubicBezTo>
                    <a:pt x="238" y="389"/>
                    <a:pt x="237" y="388"/>
                    <a:pt x="237" y="388"/>
                  </a:cubicBezTo>
                  <a:cubicBezTo>
                    <a:pt x="236" y="387"/>
                    <a:pt x="236" y="387"/>
                    <a:pt x="236" y="386"/>
                  </a:cubicBezTo>
                  <a:cubicBezTo>
                    <a:pt x="157" y="257"/>
                    <a:pt x="78" y="128"/>
                    <a:pt x="0" y="0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119" y="242"/>
                    <a:pt x="119" y="242"/>
                    <a:pt x="119" y="242"/>
                  </a:cubicBezTo>
                  <a:cubicBezTo>
                    <a:pt x="119" y="242"/>
                    <a:pt x="119" y="242"/>
                    <a:pt x="119" y="242"/>
                  </a:cubicBezTo>
                  <a:cubicBezTo>
                    <a:pt x="178" y="362"/>
                    <a:pt x="178" y="362"/>
                    <a:pt x="178" y="362"/>
                  </a:cubicBezTo>
                  <a:cubicBezTo>
                    <a:pt x="178" y="362"/>
                    <a:pt x="178" y="362"/>
                    <a:pt x="178" y="362"/>
                  </a:cubicBezTo>
                  <a:cubicBezTo>
                    <a:pt x="237" y="482"/>
                    <a:pt x="237" y="482"/>
                    <a:pt x="237" y="482"/>
                  </a:cubicBezTo>
                  <a:cubicBezTo>
                    <a:pt x="238" y="481"/>
                    <a:pt x="238" y="480"/>
                    <a:pt x="238" y="480"/>
                  </a:cubicBezTo>
                  <a:cubicBezTo>
                    <a:pt x="239" y="479"/>
                    <a:pt x="239" y="478"/>
                    <a:pt x="239" y="478"/>
                  </a:cubicBezTo>
                  <a:cubicBezTo>
                    <a:pt x="240" y="476"/>
                    <a:pt x="241" y="474"/>
                    <a:pt x="242" y="472"/>
                  </a:cubicBezTo>
                  <a:cubicBezTo>
                    <a:pt x="242" y="472"/>
                    <a:pt x="242" y="471"/>
                    <a:pt x="242" y="471"/>
                  </a:cubicBezTo>
                  <a:cubicBezTo>
                    <a:pt x="243" y="469"/>
                    <a:pt x="244" y="468"/>
                    <a:pt x="245" y="466"/>
                  </a:cubicBezTo>
                  <a:cubicBezTo>
                    <a:pt x="245" y="465"/>
                    <a:pt x="245" y="464"/>
                    <a:pt x="245" y="464"/>
                  </a:cubicBezTo>
                  <a:cubicBezTo>
                    <a:pt x="246" y="462"/>
                    <a:pt x="246" y="461"/>
                    <a:pt x="247" y="459"/>
                  </a:cubicBezTo>
                  <a:cubicBezTo>
                    <a:pt x="247" y="459"/>
                    <a:pt x="247" y="458"/>
                    <a:pt x="247" y="458"/>
                  </a:cubicBezTo>
                  <a:cubicBezTo>
                    <a:pt x="248" y="455"/>
                    <a:pt x="248" y="453"/>
                    <a:pt x="249" y="451"/>
                  </a:cubicBezTo>
                  <a:cubicBezTo>
                    <a:pt x="249" y="451"/>
                    <a:pt x="249" y="450"/>
                    <a:pt x="249" y="450"/>
                  </a:cubicBezTo>
                  <a:cubicBezTo>
                    <a:pt x="249" y="448"/>
                    <a:pt x="250" y="447"/>
                    <a:pt x="250" y="445"/>
                  </a:cubicBezTo>
                  <a:cubicBezTo>
                    <a:pt x="250" y="444"/>
                    <a:pt x="250" y="444"/>
                    <a:pt x="250" y="443"/>
                  </a:cubicBezTo>
                  <a:cubicBezTo>
                    <a:pt x="250" y="441"/>
                    <a:pt x="250" y="440"/>
                    <a:pt x="250" y="438"/>
                  </a:cubicBezTo>
                  <a:cubicBezTo>
                    <a:pt x="250" y="437"/>
                    <a:pt x="250" y="437"/>
                    <a:pt x="250" y="437"/>
                  </a:cubicBezTo>
                  <a:cubicBezTo>
                    <a:pt x="250" y="435"/>
                    <a:pt x="250" y="433"/>
                    <a:pt x="250" y="431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alpha val="33000"/>
                  </a:schemeClr>
                </a:gs>
                <a:gs pos="100000">
                  <a:schemeClr val="tx1">
                    <a:alpha val="10000"/>
                  </a:schemeClr>
                </a:gs>
              </a:gsLst>
              <a:path path="circle">
                <a:fillToRect t="100000" r="100000"/>
              </a:path>
              <a:tileRect l="-100000" b="-10000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4024996" y="3233299"/>
              <a:ext cx="1333795" cy="1073313"/>
            </a:xfrm>
            <a:custGeom>
              <a:avLst/>
              <a:gdLst>
                <a:gd name="T0" fmla="*/ 425 w 425"/>
                <a:gd name="T1" fmla="*/ 342 h 342"/>
                <a:gd name="T2" fmla="*/ 0 w 425"/>
                <a:gd name="T3" fmla="*/ 261 h 342"/>
                <a:gd name="T4" fmla="*/ 0 w 425"/>
                <a:gd name="T5" fmla="*/ 0 h 342"/>
                <a:gd name="T6" fmla="*/ 285 w 425"/>
                <a:gd name="T7" fmla="*/ 54 h 342"/>
                <a:gd name="T8" fmla="*/ 425 w 425"/>
                <a:gd name="T9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5" h="342">
                  <a:moveTo>
                    <a:pt x="425" y="342"/>
                  </a:moveTo>
                  <a:lnTo>
                    <a:pt x="0" y="261"/>
                  </a:lnTo>
                  <a:lnTo>
                    <a:pt x="0" y="0"/>
                  </a:lnTo>
                  <a:lnTo>
                    <a:pt x="285" y="54"/>
                  </a:lnTo>
                  <a:lnTo>
                    <a:pt x="425" y="34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4024996" y="4036714"/>
              <a:ext cx="1770025" cy="1161186"/>
            </a:xfrm>
            <a:custGeom>
              <a:avLst/>
              <a:gdLst>
                <a:gd name="T0" fmla="*/ 564 w 564"/>
                <a:gd name="T1" fmla="*/ 370 h 370"/>
                <a:gd name="T2" fmla="*/ 0 w 564"/>
                <a:gd name="T3" fmla="*/ 261 h 370"/>
                <a:gd name="T4" fmla="*/ 0 w 564"/>
                <a:gd name="T5" fmla="*/ 0 h 370"/>
                <a:gd name="T6" fmla="*/ 422 w 564"/>
                <a:gd name="T7" fmla="*/ 81 h 370"/>
                <a:gd name="T8" fmla="*/ 564 w 564"/>
                <a:gd name="T9" fmla="*/ 37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4" h="370">
                  <a:moveTo>
                    <a:pt x="564" y="370"/>
                  </a:moveTo>
                  <a:lnTo>
                    <a:pt x="0" y="261"/>
                  </a:lnTo>
                  <a:lnTo>
                    <a:pt x="0" y="0"/>
                  </a:lnTo>
                  <a:lnTo>
                    <a:pt x="422" y="81"/>
                  </a:lnTo>
                  <a:lnTo>
                    <a:pt x="564" y="37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4024996" y="2442436"/>
              <a:ext cx="894427" cy="969747"/>
            </a:xfrm>
            <a:custGeom>
              <a:avLst/>
              <a:gdLst>
                <a:gd name="T0" fmla="*/ 285 w 285"/>
                <a:gd name="T1" fmla="*/ 309 h 309"/>
                <a:gd name="T2" fmla="*/ 0 w 285"/>
                <a:gd name="T3" fmla="*/ 254 h 309"/>
                <a:gd name="T4" fmla="*/ 0 w 285"/>
                <a:gd name="T5" fmla="*/ 0 h 309"/>
                <a:gd name="T6" fmla="*/ 143 w 285"/>
                <a:gd name="T7" fmla="*/ 22 h 309"/>
                <a:gd name="T8" fmla="*/ 285 w 285"/>
                <a:gd name="T9" fmla="*/ 309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5" h="309">
                  <a:moveTo>
                    <a:pt x="285" y="309"/>
                  </a:moveTo>
                  <a:lnTo>
                    <a:pt x="0" y="254"/>
                  </a:lnTo>
                  <a:lnTo>
                    <a:pt x="0" y="0"/>
                  </a:lnTo>
                  <a:lnTo>
                    <a:pt x="143" y="22"/>
                  </a:lnTo>
                  <a:lnTo>
                    <a:pt x="285" y="30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4024996" y="1601361"/>
              <a:ext cx="461336" cy="938364"/>
            </a:xfrm>
            <a:custGeom>
              <a:avLst/>
              <a:gdLst>
                <a:gd name="T0" fmla="*/ 147 w 147"/>
                <a:gd name="T1" fmla="*/ 299 h 299"/>
                <a:gd name="T2" fmla="*/ 0 w 147"/>
                <a:gd name="T3" fmla="*/ 268 h 299"/>
                <a:gd name="T4" fmla="*/ 0 w 147"/>
                <a:gd name="T5" fmla="*/ 0 h 299"/>
                <a:gd name="T6" fmla="*/ 147 w 147"/>
                <a:gd name="T7" fmla="*/ 299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7" h="299">
                  <a:moveTo>
                    <a:pt x="147" y="299"/>
                  </a:moveTo>
                  <a:lnTo>
                    <a:pt x="0" y="268"/>
                  </a:lnTo>
                  <a:lnTo>
                    <a:pt x="0" y="0"/>
                  </a:lnTo>
                  <a:lnTo>
                    <a:pt x="147" y="29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sp>
        <p:nvSpPr>
          <p:cNvPr id="36" name="Right Arrow 35"/>
          <p:cNvSpPr/>
          <p:nvPr/>
        </p:nvSpPr>
        <p:spPr>
          <a:xfrm>
            <a:off x="4946756" y="1961859"/>
            <a:ext cx="2728209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1">
                  <a:alpha val="51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37" name="Rectangle 36"/>
          <p:cNvSpPr/>
          <p:nvPr/>
        </p:nvSpPr>
        <p:spPr>
          <a:xfrm>
            <a:off x="7803717" y="1785332"/>
            <a:ext cx="249536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Step 01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38" name="Right Arrow 37"/>
          <p:cNvSpPr/>
          <p:nvPr/>
        </p:nvSpPr>
        <p:spPr>
          <a:xfrm>
            <a:off x="5666283" y="2793223"/>
            <a:ext cx="2008682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2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7803717" y="2616696"/>
            <a:ext cx="249536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Step 02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40" name="Right Arrow 39"/>
          <p:cNvSpPr/>
          <p:nvPr/>
        </p:nvSpPr>
        <p:spPr>
          <a:xfrm>
            <a:off x="5993295" y="3705068"/>
            <a:ext cx="1681669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3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41" name="Rectangle 40"/>
          <p:cNvSpPr/>
          <p:nvPr/>
        </p:nvSpPr>
        <p:spPr>
          <a:xfrm>
            <a:off x="7803717" y="3528541"/>
            <a:ext cx="249536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Step 03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42" name="Right Arrow 41"/>
          <p:cNvSpPr/>
          <p:nvPr/>
        </p:nvSpPr>
        <p:spPr>
          <a:xfrm>
            <a:off x="6425793" y="4552151"/>
            <a:ext cx="1249171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4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7803717" y="4375624"/>
            <a:ext cx="249536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Step 04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Clustered Infographic</a:t>
            </a:r>
          </a:p>
        </p:txBody>
      </p:sp>
    </p:spTree>
    <p:extLst>
      <p:ext uri="{BB962C8B-B14F-4D97-AF65-F5344CB8AC3E}">
        <p14:creationId xmlns:p14="http://schemas.microsoft.com/office/powerpoint/2010/main" val="19812234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2" de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2" decel="10000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2" decel="10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37" grpId="0"/>
      <p:bldP spid="38" grpId="0" animBg="1"/>
      <p:bldP spid="39" grpId="0"/>
      <p:bldP spid="40" grpId="0" animBg="1"/>
      <p:bldP spid="41" grpId="0"/>
      <p:bldP spid="42" grpId="0" animBg="1"/>
      <p:bldP spid="43" grpId="0"/>
    </p:bld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2376533" y="2164869"/>
            <a:ext cx="4230687" cy="4222750"/>
          </a:xfrm>
          <a:custGeom>
            <a:avLst/>
            <a:gdLst>
              <a:gd name="T0" fmla="*/ 519 w 520"/>
              <a:gd name="T1" fmla="*/ 245 h 519"/>
              <a:gd name="T2" fmla="*/ 506 w 520"/>
              <a:gd name="T3" fmla="*/ 236 h 519"/>
              <a:gd name="T4" fmla="*/ 504 w 520"/>
              <a:gd name="T5" fmla="*/ 235 h 519"/>
              <a:gd name="T6" fmla="*/ 494 w 520"/>
              <a:gd name="T7" fmla="*/ 222 h 519"/>
              <a:gd name="T8" fmla="*/ 494 w 520"/>
              <a:gd name="T9" fmla="*/ 222 h 519"/>
              <a:gd name="T10" fmla="*/ 491 w 520"/>
              <a:gd name="T11" fmla="*/ 220 h 519"/>
              <a:gd name="T12" fmla="*/ 484 w 520"/>
              <a:gd name="T13" fmla="*/ 217 h 519"/>
              <a:gd name="T14" fmla="*/ 466 w 520"/>
              <a:gd name="T15" fmla="*/ 212 h 519"/>
              <a:gd name="T16" fmla="*/ 383 w 520"/>
              <a:gd name="T17" fmla="*/ 190 h 519"/>
              <a:gd name="T18" fmla="*/ 370 w 520"/>
              <a:gd name="T19" fmla="*/ 169 h 519"/>
              <a:gd name="T20" fmla="*/ 369 w 520"/>
              <a:gd name="T21" fmla="*/ 164 h 519"/>
              <a:gd name="T22" fmla="*/ 367 w 520"/>
              <a:gd name="T23" fmla="*/ 137 h 519"/>
              <a:gd name="T24" fmla="*/ 359 w 520"/>
              <a:gd name="T25" fmla="*/ 109 h 519"/>
              <a:gd name="T26" fmla="*/ 359 w 520"/>
              <a:gd name="T27" fmla="*/ 101 h 519"/>
              <a:gd name="T28" fmla="*/ 353 w 520"/>
              <a:gd name="T29" fmla="*/ 83 h 519"/>
              <a:gd name="T30" fmla="*/ 341 w 520"/>
              <a:gd name="T31" fmla="*/ 58 h 519"/>
              <a:gd name="T32" fmla="*/ 339 w 520"/>
              <a:gd name="T33" fmla="*/ 46 h 519"/>
              <a:gd name="T34" fmla="*/ 338 w 520"/>
              <a:gd name="T35" fmla="*/ 39 h 519"/>
              <a:gd name="T36" fmla="*/ 333 w 520"/>
              <a:gd name="T37" fmla="*/ 32 h 519"/>
              <a:gd name="T38" fmla="*/ 328 w 520"/>
              <a:gd name="T39" fmla="*/ 25 h 519"/>
              <a:gd name="T40" fmla="*/ 321 w 520"/>
              <a:gd name="T41" fmla="*/ 21 h 519"/>
              <a:gd name="T42" fmla="*/ 314 w 520"/>
              <a:gd name="T43" fmla="*/ 14 h 519"/>
              <a:gd name="T44" fmla="*/ 309 w 520"/>
              <a:gd name="T45" fmla="*/ 7 h 519"/>
              <a:gd name="T46" fmla="*/ 306 w 520"/>
              <a:gd name="T47" fmla="*/ 4 h 519"/>
              <a:gd name="T48" fmla="*/ 260 w 520"/>
              <a:gd name="T49" fmla="*/ 0 h 519"/>
              <a:gd name="T50" fmla="*/ 0 w 520"/>
              <a:gd name="T51" fmla="*/ 260 h 519"/>
              <a:gd name="T52" fmla="*/ 260 w 520"/>
              <a:gd name="T53" fmla="*/ 519 h 519"/>
              <a:gd name="T54" fmla="*/ 520 w 520"/>
              <a:gd name="T55" fmla="*/ 260 h 519"/>
              <a:gd name="T56" fmla="*/ 519 w 520"/>
              <a:gd name="T57" fmla="*/ 245 h 5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520" h="519">
                <a:moveTo>
                  <a:pt x="519" y="245"/>
                </a:moveTo>
                <a:cubicBezTo>
                  <a:pt x="514" y="245"/>
                  <a:pt x="509" y="242"/>
                  <a:pt x="506" y="236"/>
                </a:cubicBezTo>
                <a:cubicBezTo>
                  <a:pt x="505" y="236"/>
                  <a:pt x="505" y="235"/>
                  <a:pt x="504" y="235"/>
                </a:cubicBezTo>
                <a:cubicBezTo>
                  <a:pt x="500" y="231"/>
                  <a:pt x="497" y="226"/>
                  <a:pt x="494" y="222"/>
                </a:cubicBezTo>
                <a:cubicBezTo>
                  <a:pt x="494" y="222"/>
                  <a:pt x="494" y="222"/>
                  <a:pt x="494" y="222"/>
                </a:cubicBezTo>
                <a:cubicBezTo>
                  <a:pt x="492" y="221"/>
                  <a:pt x="493" y="221"/>
                  <a:pt x="491" y="220"/>
                </a:cubicBezTo>
                <a:cubicBezTo>
                  <a:pt x="484" y="218"/>
                  <a:pt x="485" y="218"/>
                  <a:pt x="484" y="217"/>
                </a:cubicBezTo>
                <a:cubicBezTo>
                  <a:pt x="477" y="219"/>
                  <a:pt x="470" y="216"/>
                  <a:pt x="466" y="212"/>
                </a:cubicBezTo>
                <a:cubicBezTo>
                  <a:pt x="438" y="206"/>
                  <a:pt x="410" y="198"/>
                  <a:pt x="383" y="190"/>
                </a:cubicBezTo>
                <a:cubicBezTo>
                  <a:pt x="372" y="187"/>
                  <a:pt x="368" y="177"/>
                  <a:pt x="370" y="169"/>
                </a:cubicBezTo>
                <a:cubicBezTo>
                  <a:pt x="369" y="167"/>
                  <a:pt x="369" y="166"/>
                  <a:pt x="369" y="164"/>
                </a:cubicBezTo>
                <a:cubicBezTo>
                  <a:pt x="367" y="154"/>
                  <a:pt x="370" y="146"/>
                  <a:pt x="367" y="137"/>
                </a:cubicBezTo>
                <a:cubicBezTo>
                  <a:pt x="363" y="128"/>
                  <a:pt x="359" y="119"/>
                  <a:pt x="359" y="109"/>
                </a:cubicBezTo>
                <a:cubicBezTo>
                  <a:pt x="358" y="106"/>
                  <a:pt x="359" y="103"/>
                  <a:pt x="359" y="101"/>
                </a:cubicBezTo>
                <a:cubicBezTo>
                  <a:pt x="357" y="95"/>
                  <a:pt x="355" y="89"/>
                  <a:pt x="353" y="83"/>
                </a:cubicBezTo>
                <a:cubicBezTo>
                  <a:pt x="342" y="81"/>
                  <a:pt x="337" y="68"/>
                  <a:pt x="341" y="58"/>
                </a:cubicBezTo>
                <a:cubicBezTo>
                  <a:pt x="339" y="54"/>
                  <a:pt x="338" y="50"/>
                  <a:pt x="339" y="46"/>
                </a:cubicBezTo>
                <a:cubicBezTo>
                  <a:pt x="338" y="44"/>
                  <a:pt x="338" y="42"/>
                  <a:pt x="338" y="39"/>
                </a:cubicBezTo>
                <a:cubicBezTo>
                  <a:pt x="336" y="37"/>
                  <a:pt x="334" y="35"/>
                  <a:pt x="333" y="32"/>
                </a:cubicBezTo>
                <a:cubicBezTo>
                  <a:pt x="331" y="30"/>
                  <a:pt x="329" y="28"/>
                  <a:pt x="328" y="25"/>
                </a:cubicBezTo>
                <a:cubicBezTo>
                  <a:pt x="326" y="24"/>
                  <a:pt x="323" y="22"/>
                  <a:pt x="321" y="21"/>
                </a:cubicBezTo>
                <a:cubicBezTo>
                  <a:pt x="318" y="19"/>
                  <a:pt x="315" y="16"/>
                  <a:pt x="314" y="14"/>
                </a:cubicBezTo>
                <a:cubicBezTo>
                  <a:pt x="312" y="12"/>
                  <a:pt x="310" y="10"/>
                  <a:pt x="309" y="7"/>
                </a:cubicBezTo>
                <a:cubicBezTo>
                  <a:pt x="308" y="7"/>
                  <a:pt x="307" y="5"/>
                  <a:pt x="306" y="4"/>
                </a:cubicBezTo>
                <a:cubicBezTo>
                  <a:pt x="291" y="1"/>
                  <a:pt x="276" y="0"/>
                  <a:pt x="260" y="0"/>
                </a:cubicBezTo>
                <a:cubicBezTo>
                  <a:pt x="117" y="0"/>
                  <a:pt x="0" y="116"/>
                  <a:pt x="0" y="260"/>
                </a:cubicBezTo>
                <a:cubicBezTo>
                  <a:pt x="0" y="403"/>
                  <a:pt x="117" y="519"/>
                  <a:pt x="260" y="519"/>
                </a:cubicBezTo>
                <a:cubicBezTo>
                  <a:pt x="404" y="519"/>
                  <a:pt x="520" y="403"/>
                  <a:pt x="520" y="260"/>
                </a:cubicBezTo>
                <a:cubicBezTo>
                  <a:pt x="520" y="255"/>
                  <a:pt x="520" y="250"/>
                  <a:pt x="519" y="245"/>
                </a:cubicBezTo>
                <a:close/>
              </a:path>
            </a:pathLst>
          </a:custGeom>
          <a:gradFill>
            <a:gsLst>
              <a:gs pos="0">
                <a:schemeClr val="tx1">
                  <a:alpha val="5000"/>
                </a:schemeClr>
              </a:gs>
              <a:gs pos="100000">
                <a:schemeClr val="tx1">
                  <a:alpha val="20000"/>
                </a:schemeClr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grpSp>
        <p:nvGrpSpPr>
          <p:cNvPr id="16" name="Group 15"/>
          <p:cNvGrpSpPr/>
          <p:nvPr/>
        </p:nvGrpSpPr>
        <p:grpSpPr>
          <a:xfrm>
            <a:off x="3238545" y="1920394"/>
            <a:ext cx="3660775" cy="3230563"/>
            <a:chOff x="3175483" y="1888863"/>
            <a:chExt cx="3660775" cy="3230563"/>
          </a:xfrm>
        </p:grpSpPr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3175483" y="1888863"/>
              <a:ext cx="2408237" cy="3051175"/>
            </a:xfrm>
            <a:custGeom>
              <a:avLst/>
              <a:gdLst>
                <a:gd name="T0" fmla="*/ 138 w 296"/>
                <a:gd name="T1" fmla="*/ 47 h 375"/>
                <a:gd name="T2" fmla="*/ 8 w 296"/>
                <a:gd name="T3" fmla="*/ 375 h 375"/>
                <a:gd name="T4" fmla="*/ 10 w 296"/>
                <a:gd name="T5" fmla="*/ 375 h 375"/>
                <a:gd name="T6" fmla="*/ 296 w 296"/>
                <a:gd name="T7" fmla="*/ 206 h 375"/>
                <a:gd name="T8" fmla="*/ 138 w 296"/>
                <a:gd name="T9" fmla="*/ 47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6" h="375">
                  <a:moveTo>
                    <a:pt x="138" y="47"/>
                  </a:moveTo>
                  <a:cubicBezTo>
                    <a:pt x="58" y="93"/>
                    <a:pt x="0" y="240"/>
                    <a:pt x="8" y="375"/>
                  </a:cubicBezTo>
                  <a:cubicBezTo>
                    <a:pt x="10" y="375"/>
                    <a:pt x="10" y="375"/>
                    <a:pt x="10" y="375"/>
                  </a:cubicBezTo>
                  <a:cubicBezTo>
                    <a:pt x="296" y="206"/>
                    <a:pt x="296" y="206"/>
                    <a:pt x="296" y="206"/>
                  </a:cubicBezTo>
                  <a:cubicBezTo>
                    <a:pt x="288" y="72"/>
                    <a:pt x="217" y="0"/>
                    <a:pt x="138" y="4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3240571" y="3565263"/>
              <a:ext cx="3595687" cy="1554163"/>
            </a:xfrm>
            <a:custGeom>
              <a:avLst/>
              <a:gdLst>
                <a:gd name="T0" fmla="*/ 362 w 442"/>
                <a:gd name="T1" fmla="*/ 125 h 191"/>
                <a:gd name="T2" fmla="*/ 0 w 442"/>
                <a:gd name="T3" fmla="*/ 169 h 191"/>
                <a:gd name="T4" fmla="*/ 288 w 442"/>
                <a:gd name="T5" fmla="*/ 0 h 191"/>
                <a:gd name="T6" fmla="*/ 362 w 442"/>
                <a:gd name="T7" fmla="*/ 12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191">
                  <a:moveTo>
                    <a:pt x="362" y="125"/>
                  </a:moveTo>
                  <a:cubicBezTo>
                    <a:pt x="282" y="172"/>
                    <a:pt x="121" y="191"/>
                    <a:pt x="0" y="169"/>
                  </a:cubicBezTo>
                  <a:cubicBezTo>
                    <a:pt x="288" y="0"/>
                    <a:pt x="288" y="0"/>
                    <a:pt x="288" y="0"/>
                  </a:cubicBezTo>
                  <a:cubicBezTo>
                    <a:pt x="409" y="22"/>
                    <a:pt x="442" y="78"/>
                    <a:pt x="362" y="125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3498895" y="2425219"/>
            <a:ext cx="2879725" cy="2538413"/>
            <a:chOff x="3435833" y="2393688"/>
            <a:chExt cx="2879725" cy="2538413"/>
          </a:xfrm>
        </p:grpSpPr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3435833" y="2393688"/>
              <a:ext cx="1895475" cy="2408238"/>
            </a:xfrm>
            <a:custGeom>
              <a:avLst/>
              <a:gdLst>
                <a:gd name="T0" fmla="*/ 109 w 233"/>
                <a:gd name="T1" fmla="*/ 36 h 296"/>
                <a:gd name="T2" fmla="*/ 7 w 233"/>
                <a:gd name="T3" fmla="*/ 296 h 296"/>
                <a:gd name="T4" fmla="*/ 233 w 233"/>
                <a:gd name="T5" fmla="*/ 163 h 296"/>
                <a:gd name="T6" fmla="*/ 109 w 233"/>
                <a:gd name="T7" fmla="*/ 36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3" h="296">
                  <a:moveTo>
                    <a:pt x="109" y="36"/>
                  </a:moveTo>
                  <a:cubicBezTo>
                    <a:pt x="46" y="73"/>
                    <a:pt x="0" y="190"/>
                    <a:pt x="7" y="296"/>
                  </a:cubicBezTo>
                  <a:cubicBezTo>
                    <a:pt x="233" y="163"/>
                    <a:pt x="233" y="163"/>
                    <a:pt x="233" y="163"/>
                  </a:cubicBezTo>
                  <a:cubicBezTo>
                    <a:pt x="227" y="57"/>
                    <a:pt x="171" y="0"/>
                    <a:pt x="109" y="3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3" name="Freeform 16"/>
            <p:cNvSpPr>
              <a:spLocks/>
            </p:cNvSpPr>
            <p:nvPr/>
          </p:nvSpPr>
          <p:spPr bwMode="auto">
            <a:xfrm>
              <a:off x="3492983" y="3711313"/>
              <a:ext cx="2822575" cy="1220788"/>
            </a:xfrm>
            <a:custGeom>
              <a:avLst/>
              <a:gdLst>
                <a:gd name="T0" fmla="*/ 284 w 347"/>
                <a:gd name="T1" fmla="*/ 99 h 150"/>
                <a:gd name="T2" fmla="*/ 0 w 347"/>
                <a:gd name="T3" fmla="*/ 133 h 150"/>
                <a:gd name="T4" fmla="*/ 226 w 347"/>
                <a:gd name="T5" fmla="*/ 0 h 150"/>
                <a:gd name="T6" fmla="*/ 284 w 347"/>
                <a:gd name="T7" fmla="*/ 99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7" h="150">
                  <a:moveTo>
                    <a:pt x="284" y="99"/>
                  </a:moveTo>
                  <a:cubicBezTo>
                    <a:pt x="221" y="136"/>
                    <a:pt x="95" y="150"/>
                    <a:pt x="0" y="133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321" y="17"/>
                    <a:pt x="347" y="62"/>
                    <a:pt x="284" y="99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3759245" y="2920519"/>
            <a:ext cx="2106612" cy="1863725"/>
            <a:chOff x="3696183" y="2888988"/>
            <a:chExt cx="2106612" cy="1863725"/>
          </a:xfrm>
        </p:grpSpPr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3696183" y="2888988"/>
              <a:ext cx="1392237" cy="1766888"/>
            </a:xfrm>
            <a:custGeom>
              <a:avLst/>
              <a:gdLst>
                <a:gd name="T0" fmla="*/ 80 w 171"/>
                <a:gd name="T1" fmla="*/ 27 h 217"/>
                <a:gd name="T2" fmla="*/ 5 w 171"/>
                <a:gd name="T3" fmla="*/ 217 h 217"/>
                <a:gd name="T4" fmla="*/ 171 w 171"/>
                <a:gd name="T5" fmla="*/ 119 h 217"/>
                <a:gd name="T6" fmla="*/ 80 w 171"/>
                <a:gd name="T7" fmla="*/ 2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1" h="217">
                  <a:moveTo>
                    <a:pt x="80" y="27"/>
                  </a:moveTo>
                  <a:cubicBezTo>
                    <a:pt x="34" y="54"/>
                    <a:pt x="0" y="139"/>
                    <a:pt x="5" y="217"/>
                  </a:cubicBezTo>
                  <a:cubicBezTo>
                    <a:pt x="171" y="119"/>
                    <a:pt x="171" y="119"/>
                    <a:pt x="171" y="119"/>
                  </a:cubicBezTo>
                  <a:cubicBezTo>
                    <a:pt x="166" y="42"/>
                    <a:pt x="125" y="0"/>
                    <a:pt x="80" y="27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4" name="Freeform 18"/>
            <p:cNvSpPr>
              <a:spLocks/>
            </p:cNvSpPr>
            <p:nvPr/>
          </p:nvSpPr>
          <p:spPr bwMode="auto">
            <a:xfrm>
              <a:off x="3737458" y="3857363"/>
              <a:ext cx="2065337" cy="895350"/>
            </a:xfrm>
            <a:custGeom>
              <a:avLst/>
              <a:gdLst>
                <a:gd name="T0" fmla="*/ 208 w 254"/>
                <a:gd name="T1" fmla="*/ 72 h 110"/>
                <a:gd name="T2" fmla="*/ 0 w 254"/>
                <a:gd name="T3" fmla="*/ 97 h 110"/>
                <a:gd name="T4" fmla="*/ 166 w 254"/>
                <a:gd name="T5" fmla="*/ 0 h 110"/>
                <a:gd name="T6" fmla="*/ 208 w 254"/>
                <a:gd name="T7" fmla="*/ 72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110">
                  <a:moveTo>
                    <a:pt x="208" y="72"/>
                  </a:moveTo>
                  <a:cubicBezTo>
                    <a:pt x="162" y="99"/>
                    <a:pt x="70" y="110"/>
                    <a:pt x="0" y="97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235" y="13"/>
                    <a:pt x="254" y="45"/>
                    <a:pt x="208" y="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4019595" y="3417407"/>
            <a:ext cx="1335087" cy="1179513"/>
            <a:chOff x="3956533" y="3385876"/>
            <a:chExt cx="1335087" cy="1179513"/>
          </a:xfrm>
        </p:grpSpPr>
        <p:sp>
          <p:nvSpPr>
            <p:cNvPr id="11" name="Freeform 12"/>
            <p:cNvSpPr>
              <a:spLocks/>
            </p:cNvSpPr>
            <p:nvPr/>
          </p:nvSpPr>
          <p:spPr bwMode="auto">
            <a:xfrm>
              <a:off x="3956533" y="3385876"/>
              <a:ext cx="879475" cy="1122363"/>
            </a:xfrm>
            <a:custGeom>
              <a:avLst/>
              <a:gdLst>
                <a:gd name="T0" fmla="*/ 51 w 108"/>
                <a:gd name="T1" fmla="*/ 17 h 138"/>
                <a:gd name="T2" fmla="*/ 3 w 108"/>
                <a:gd name="T3" fmla="*/ 138 h 138"/>
                <a:gd name="T4" fmla="*/ 108 w 108"/>
                <a:gd name="T5" fmla="*/ 77 h 138"/>
                <a:gd name="T6" fmla="*/ 51 w 108"/>
                <a:gd name="T7" fmla="*/ 1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138">
                  <a:moveTo>
                    <a:pt x="51" y="17"/>
                  </a:moveTo>
                  <a:cubicBezTo>
                    <a:pt x="22" y="34"/>
                    <a:pt x="0" y="89"/>
                    <a:pt x="3" y="138"/>
                  </a:cubicBezTo>
                  <a:cubicBezTo>
                    <a:pt x="108" y="77"/>
                    <a:pt x="108" y="77"/>
                    <a:pt x="108" y="77"/>
                  </a:cubicBezTo>
                  <a:cubicBezTo>
                    <a:pt x="106" y="28"/>
                    <a:pt x="80" y="0"/>
                    <a:pt x="51" y="17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5" name="Freeform 19"/>
            <p:cNvSpPr>
              <a:spLocks/>
            </p:cNvSpPr>
            <p:nvPr/>
          </p:nvSpPr>
          <p:spPr bwMode="auto">
            <a:xfrm>
              <a:off x="3981933" y="4005001"/>
              <a:ext cx="1309687" cy="560388"/>
            </a:xfrm>
            <a:custGeom>
              <a:avLst/>
              <a:gdLst>
                <a:gd name="T0" fmla="*/ 132 w 161"/>
                <a:gd name="T1" fmla="*/ 46 h 69"/>
                <a:gd name="T2" fmla="*/ 0 w 161"/>
                <a:gd name="T3" fmla="*/ 61 h 69"/>
                <a:gd name="T4" fmla="*/ 105 w 161"/>
                <a:gd name="T5" fmla="*/ 0 h 69"/>
                <a:gd name="T6" fmla="*/ 132 w 161"/>
                <a:gd name="T7" fmla="*/ 4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1" h="69">
                  <a:moveTo>
                    <a:pt x="132" y="46"/>
                  </a:moveTo>
                  <a:cubicBezTo>
                    <a:pt x="103" y="63"/>
                    <a:pt x="44" y="69"/>
                    <a:pt x="0" y="61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50" y="8"/>
                    <a:pt x="161" y="29"/>
                    <a:pt x="132" y="46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sp>
        <p:nvSpPr>
          <p:cNvPr id="22" name="Freeform 21"/>
          <p:cNvSpPr/>
          <p:nvPr/>
        </p:nvSpPr>
        <p:spPr>
          <a:xfrm>
            <a:off x="5215507" y="1950524"/>
            <a:ext cx="3884011" cy="672591"/>
          </a:xfrm>
          <a:custGeom>
            <a:avLst/>
            <a:gdLst>
              <a:gd name="connsiteX0" fmla="*/ 0 w 3444240"/>
              <a:gd name="connsiteY0" fmla="*/ 568960 h 568960"/>
              <a:gd name="connsiteX1" fmla="*/ 690880 w 3444240"/>
              <a:gd name="connsiteY1" fmla="*/ 0 h 568960"/>
              <a:gd name="connsiteX2" fmla="*/ 3444240 w 3444240"/>
              <a:gd name="connsiteY2" fmla="*/ 0 h 568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44240" h="568960">
                <a:moveTo>
                  <a:pt x="0" y="568960"/>
                </a:moveTo>
                <a:lnTo>
                  <a:pt x="690880" y="0"/>
                </a:lnTo>
                <a:lnTo>
                  <a:pt x="3444240" y="0"/>
                </a:lnTo>
              </a:path>
            </a:pathLst>
          </a:custGeom>
          <a:ln w="25400" cmpd="sng">
            <a:solidFill>
              <a:schemeClr val="accent1">
                <a:lumMod val="75000"/>
                <a:alpha val="50000"/>
              </a:schemeClr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/>
            <a:endParaRPr lang="en-US" sz="3200" dirty="0">
              <a:latin typeface="Source Sans Pro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6495081" y="1594139"/>
            <a:ext cx="2272675" cy="953594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Option 01</a:t>
            </a:r>
          </a:p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1400" dirty="0" err="1" smtClean="0">
                <a:latin typeface="Source Sans Pro" charset="0"/>
              </a:rPr>
              <a:t>Lorem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ipsum</a:t>
            </a:r>
            <a:r>
              <a:rPr lang="en-US" sz="1400" dirty="0" smtClean="0">
                <a:latin typeface="Source Sans Pro" charset="0"/>
              </a:rPr>
              <a:t> dolor sit </a:t>
            </a:r>
            <a:r>
              <a:rPr lang="en-US" sz="1400" dirty="0" err="1" smtClean="0">
                <a:latin typeface="Source Sans Pro" charset="0"/>
              </a:rPr>
              <a:t>amet</a:t>
            </a:r>
            <a:r>
              <a:rPr lang="en-US" sz="1400" dirty="0" smtClean="0">
                <a:latin typeface="Source Sans Pro" charset="0"/>
              </a:rPr>
              <a:t>, </a:t>
            </a:r>
            <a:r>
              <a:rPr lang="en-US" sz="1400" dirty="0" err="1" smtClean="0">
                <a:latin typeface="Source Sans Pro" charset="0"/>
              </a:rPr>
              <a:t>consectetur</a:t>
            </a:r>
            <a:r>
              <a:rPr lang="en-US" sz="1400" dirty="0" smtClean="0">
                <a:latin typeface="Source Sans Pro" charset="0"/>
              </a:rPr>
              <a:t>. </a:t>
            </a:r>
            <a:endParaRPr lang="en-US" sz="1400" dirty="0">
              <a:latin typeface="Source Sans Pro" charset="0"/>
            </a:endParaRPr>
          </a:p>
        </p:txBody>
      </p:sp>
      <p:sp>
        <p:nvSpPr>
          <p:cNvPr id="24" name="Freeform 23"/>
          <p:cNvSpPr/>
          <p:nvPr/>
        </p:nvSpPr>
        <p:spPr>
          <a:xfrm>
            <a:off x="5151482" y="3017243"/>
            <a:ext cx="3948036" cy="201330"/>
          </a:xfrm>
          <a:custGeom>
            <a:avLst/>
            <a:gdLst>
              <a:gd name="connsiteX0" fmla="*/ 0 w 3444240"/>
              <a:gd name="connsiteY0" fmla="*/ 568960 h 568960"/>
              <a:gd name="connsiteX1" fmla="*/ 690880 w 3444240"/>
              <a:gd name="connsiteY1" fmla="*/ 0 h 568960"/>
              <a:gd name="connsiteX2" fmla="*/ 3444240 w 3444240"/>
              <a:gd name="connsiteY2" fmla="*/ 0 h 568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44240" h="568960">
                <a:moveTo>
                  <a:pt x="0" y="568960"/>
                </a:moveTo>
                <a:lnTo>
                  <a:pt x="690880" y="0"/>
                </a:lnTo>
                <a:lnTo>
                  <a:pt x="3444240" y="0"/>
                </a:lnTo>
              </a:path>
            </a:pathLst>
          </a:custGeom>
          <a:ln w="25400" cmpd="sng">
            <a:solidFill>
              <a:schemeClr val="accent2">
                <a:lumMod val="75000"/>
                <a:alpha val="50000"/>
              </a:schemeClr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/>
            <a:endParaRPr lang="en-US" sz="3200" dirty="0">
              <a:latin typeface="Source Sans Pro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6495081" y="2660857"/>
            <a:ext cx="2272675" cy="953594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Option 02</a:t>
            </a:r>
          </a:p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1400" dirty="0" err="1" smtClean="0">
                <a:latin typeface="Source Sans Pro" charset="0"/>
              </a:rPr>
              <a:t>Lorem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ipsum</a:t>
            </a:r>
            <a:r>
              <a:rPr lang="en-US" sz="1400" dirty="0" smtClean="0">
                <a:latin typeface="Source Sans Pro" charset="0"/>
              </a:rPr>
              <a:t> dolor sit </a:t>
            </a:r>
            <a:r>
              <a:rPr lang="en-US" sz="1400" dirty="0" err="1" smtClean="0">
                <a:latin typeface="Source Sans Pro" charset="0"/>
              </a:rPr>
              <a:t>amet</a:t>
            </a:r>
            <a:r>
              <a:rPr lang="en-US" sz="1400" dirty="0" smtClean="0">
                <a:latin typeface="Source Sans Pro" charset="0"/>
              </a:rPr>
              <a:t>, </a:t>
            </a:r>
            <a:r>
              <a:rPr lang="en-US" sz="1400" dirty="0" err="1" smtClean="0">
                <a:latin typeface="Source Sans Pro" charset="0"/>
              </a:rPr>
              <a:t>consectetur</a:t>
            </a:r>
            <a:r>
              <a:rPr lang="en-US" sz="1400" dirty="0" smtClean="0">
                <a:latin typeface="Source Sans Pro" charset="0"/>
              </a:rPr>
              <a:t>. </a:t>
            </a:r>
            <a:endParaRPr lang="en-US" sz="1400" dirty="0">
              <a:latin typeface="Source Sans Pro" charset="0"/>
            </a:endParaRPr>
          </a:p>
        </p:txBody>
      </p:sp>
      <p:sp>
        <p:nvSpPr>
          <p:cNvPr id="26" name="Freeform 25"/>
          <p:cNvSpPr/>
          <p:nvPr/>
        </p:nvSpPr>
        <p:spPr>
          <a:xfrm>
            <a:off x="5451520" y="4031947"/>
            <a:ext cx="3647998" cy="119129"/>
          </a:xfrm>
          <a:custGeom>
            <a:avLst/>
            <a:gdLst>
              <a:gd name="connsiteX0" fmla="*/ 0 w 3444240"/>
              <a:gd name="connsiteY0" fmla="*/ 568960 h 568960"/>
              <a:gd name="connsiteX1" fmla="*/ 690880 w 3444240"/>
              <a:gd name="connsiteY1" fmla="*/ 0 h 568960"/>
              <a:gd name="connsiteX2" fmla="*/ 3444240 w 3444240"/>
              <a:gd name="connsiteY2" fmla="*/ 0 h 568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44240" h="568960">
                <a:moveTo>
                  <a:pt x="0" y="568960"/>
                </a:moveTo>
                <a:lnTo>
                  <a:pt x="690880" y="0"/>
                </a:lnTo>
                <a:lnTo>
                  <a:pt x="3444240" y="0"/>
                </a:lnTo>
              </a:path>
            </a:pathLst>
          </a:custGeom>
          <a:ln w="25400" cmpd="sng">
            <a:solidFill>
              <a:schemeClr val="accent3">
                <a:alpha val="50000"/>
              </a:schemeClr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/>
            <a:endParaRPr lang="en-US" sz="3200" dirty="0">
              <a:latin typeface="Source Sans Pro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6495081" y="3675562"/>
            <a:ext cx="2272675" cy="953594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Option 03</a:t>
            </a:r>
          </a:p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1400" dirty="0" err="1" smtClean="0">
                <a:latin typeface="Source Sans Pro" charset="0"/>
              </a:rPr>
              <a:t>Lorem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ipsum</a:t>
            </a:r>
            <a:r>
              <a:rPr lang="en-US" sz="1400" dirty="0" smtClean="0">
                <a:latin typeface="Source Sans Pro" charset="0"/>
              </a:rPr>
              <a:t> dolor sit </a:t>
            </a:r>
            <a:r>
              <a:rPr lang="en-US" sz="1400" dirty="0" err="1" smtClean="0">
                <a:latin typeface="Source Sans Pro" charset="0"/>
              </a:rPr>
              <a:t>amet</a:t>
            </a:r>
            <a:r>
              <a:rPr lang="en-US" sz="1400" dirty="0" smtClean="0">
                <a:latin typeface="Source Sans Pro" charset="0"/>
              </a:rPr>
              <a:t>, </a:t>
            </a:r>
            <a:r>
              <a:rPr lang="en-US" sz="1400" dirty="0" err="1" smtClean="0">
                <a:latin typeface="Source Sans Pro" charset="0"/>
              </a:rPr>
              <a:t>consectetur</a:t>
            </a:r>
            <a:r>
              <a:rPr lang="en-US" sz="1400" dirty="0" smtClean="0">
                <a:latin typeface="Source Sans Pro" charset="0"/>
              </a:rPr>
              <a:t>. </a:t>
            </a:r>
            <a:endParaRPr lang="en-US" sz="1400" dirty="0">
              <a:latin typeface="Source Sans Pro" charset="0"/>
            </a:endParaRPr>
          </a:p>
        </p:txBody>
      </p:sp>
      <p:sp>
        <p:nvSpPr>
          <p:cNvPr id="28" name="Freeform 27"/>
          <p:cNvSpPr/>
          <p:nvPr/>
        </p:nvSpPr>
        <p:spPr>
          <a:xfrm flipV="1">
            <a:off x="4786136" y="4294129"/>
            <a:ext cx="4313382" cy="734590"/>
          </a:xfrm>
          <a:custGeom>
            <a:avLst/>
            <a:gdLst>
              <a:gd name="connsiteX0" fmla="*/ 0 w 3444240"/>
              <a:gd name="connsiteY0" fmla="*/ 568960 h 568960"/>
              <a:gd name="connsiteX1" fmla="*/ 690880 w 3444240"/>
              <a:gd name="connsiteY1" fmla="*/ 0 h 568960"/>
              <a:gd name="connsiteX2" fmla="*/ 3444240 w 3444240"/>
              <a:gd name="connsiteY2" fmla="*/ 0 h 568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44240" h="568960">
                <a:moveTo>
                  <a:pt x="0" y="568960"/>
                </a:moveTo>
                <a:lnTo>
                  <a:pt x="690880" y="0"/>
                </a:lnTo>
                <a:lnTo>
                  <a:pt x="3444240" y="0"/>
                </a:lnTo>
              </a:path>
            </a:pathLst>
          </a:custGeom>
          <a:ln w="25400" cmpd="sng">
            <a:solidFill>
              <a:schemeClr val="accent4">
                <a:alpha val="50000"/>
              </a:schemeClr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/>
            <a:endParaRPr lang="en-US" sz="3200" dirty="0">
              <a:latin typeface="Source Sans Pro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6495081" y="4667632"/>
            <a:ext cx="2272675" cy="953594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Option 04</a:t>
            </a:r>
          </a:p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1400" dirty="0" err="1" smtClean="0">
                <a:latin typeface="Source Sans Pro" charset="0"/>
              </a:rPr>
              <a:t>Lorem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ipsum</a:t>
            </a:r>
            <a:r>
              <a:rPr lang="en-US" sz="1400" dirty="0" smtClean="0">
                <a:latin typeface="Source Sans Pro" charset="0"/>
              </a:rPr>
              <a:t> dolor sit </a:t>
            </a:r>
            <a:r>
              <a:rPr lang="en-US" sz="1400" dirty="0" err="1" smtClean="0">
                <a:latin typeface="Source Sans Pro" charset="0"/>
              </a:rPr>
              <a:t>amet</a:t>
            </a:r>
            <a:r>
              <a:rPr lang="en-US" sz="1400" dirty="0" smtClean="0">
                <a:latin typeface="Source Sans Pro" charset="0"/>
              </a:rPr>
              <a:t>, </a:t>
            </a:r>
            <a:r>
              <a:rPr lang="en-US" sz="1400" dirty="0" err="1" smtClean="0">
                <a:latin typeface="Source Sans Pro" charset="0"/>
              </a:rPr>
              <a:t>consectetur</a:t>
            </a:r>
            <a:r>
              <a:rPr lang="en-US" sz="1400" dirty="0" smtClean="0">
                <a:latin typeface="Source Sans Pro" charset="0"/>
              </a:rPr>
              <a:t>. </a:t>
            </a:r>
            <a:endParaRPr lang="en-US" sz="1400" dirty="0">
              <a:latin typeface="Source Sans Pro" charset="0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Clustered Infographic</a:t>
            </a:r>
          </a:p>
        </p:txBody>
      </p:sp>
    </p:spTree>
    <p:extLst>
      <p:ext uri="{BB962C8B-B14F-4D97-AF65-F5344CB8AC3E}">
        <p14:creationId xmlns:p14="http://schemas.microsoft.com/office/powerpoint/2010/main" val="2096584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2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2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2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2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2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5" dur="2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2" grpId="0" animBg="1"/>
      <p:bldP spid="23" grpId="0"/>
      <p:bldP spid="24" grpId="0" animBg="1"/>
      <p:bldP spid="25" grpId="0"/>
      <p:bldP spid="26" grpId="0" animBg="1"/>
      <p:bldP spid="27" grpId="0"/>
      <p:bldP spid="28" grpId="0" animBg="1"/>
      <p:bldP spid="29" grpId="0"/>
    </p:bld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2743269" y="2568899"/>
            <a:ext cx="1860550" cy="3206750"/>
          </a:xfrm>
          <a:custGeom>
            <a:avLst/>
            <a:gdLst>
              <a:gd name="T0" fmla="*/ 226 w 226"/>
              <a:gd name="T1" fmla="*/ 0 h 390"/>
              <a:gd name="T2" fmla="*/ 169 w 226"/>
              <a:gd name="T3" fmla="*/ 33 h 390"/>
              <a:gd name="T4" fmla="*/ 169 w 226"/>
              <a:gd name="T5" fmla="*/ 98 h 390"/>
              <a:gd name="T6" fmla="*/ 113 w 226"/>
              <a:gd name="T7" fmla="*/ 130 h 390"/>
              <a:gd name="T8" fmla="*/ 113 w 226"/>
              <a:gd name="T9" fmla="*/ 195 h 390"/>
              <a:gd name="T10" fmla="*/ 56 w 226"/>
              <a:gd name="T11" fmla="*/ 228 h 390"/>
              <a:gd name="T12" fmla="*/ 56 w 226"/>
              <a:gd name="T13" fmla="*/ 293 h 390"/>
              <a:gd name="T14" fmla="*/ 0 w 226"/>
              <a:gd name="T15" fmla="*/ 325 h 390"/>
              <a:gd name="T16" fmla="*/ 0 w 226"/>
              <a:gd name="T17" fmla="*/ 390 h 390"/>
              <a:gd name="T18" fmla="*/ 225 w 226"/>
              <a:gd name="T19" fmla="*/ 260 h 390"/>
              <a:gd name="T20" fmla="*/ 226 w 226"/>
              <a:gd name="T21" fmla="*/ 0 h 3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26" h="390">
                <a:moveTo>
                  <a:pt x="226" y="0"/>
                </a:moveTo>
                <a:cubicBezTo>
                  <a:pt x="169" y="33"/>
                  <a:pt x="169" y="33"/>
                  <a:pt x="169" y="33"/>
                </a:cubicBezTo>
                <a:cubicBezTo>
                  <a:pt x="169" y="98"/>
                  <a:pt x="169" y="98"/>
                  <a:pt x="169" y="98"/>
                </a:cubicBezTo>
                <a:cubicBezTo>
                  <a:pt x="113" y="130"/>
                  <a:pt x="113" y="130"/>
                  <a:pt x="113" y="130"/>
                </a:cubicBezTo>
                <a:cubicBezTo>
                  <a:pt x="113" y="195"/>
                  <a:pt x="113" y="195"/>
                  <a:pt x="113" y="195"/>
                </a:cubicBezTo>
                <a:cubicBezTo>
                  <a:pt x="56" y="228"/>
                  <a:pt x="56" y="228"/>
                  <a:pt x="56" y="228"/>
                </a:cubicBezTo>
                <a:cubicBezTo>
                  <a:pt x="56" y="293"/>
                  <a:pt x="56" y="293"/>
                  <a:pt x="56" y="293"/>
                </a:cubicBezTo>
                <a:cubicBezTo>
                  <a:pt x="0" y="325"/>
                  <a:pt x="0" y="325"/>
                  <a:pt x="0" y="325"/>
                </a:cubicBezTo>
                <a:cubicBezTo>
                  <a:pt x="0" y="390"/>
                  <a:pt x="0" y="390"/>
                  <a:pt x="0" y="390"/>
                </a:cubicBezTo>
                <a:cubicBezTo>
                  <a:pt x="21" y="378"/>
                  <a:pt x="197" y="276"/>
                  <a:pt x="225" y="260"/>
                </a:cubicBezTo>
                <a:cubicBezTo>
                  <a:pt x="225" y="232"/>
                  <a:pt x="225" y="40"/>
                  <a:pt x="226" y="0"/>
                </a:cubicBezTo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8" name="Freeform 6"/>
          <p:cNvSpPr>
            <a:spLocks/>
          </p:cNvSpPr>
          <p:nvPr/>
        </p:nvSpPr>
        <p:spPr bwMode="auto">
          <a:xfrm>
            <a:off x="884306" y="1492574"/>
            <a:ext cx="3719513" cy="1347788"/>
          </a:xfrm>
          <a:custGeom>
            <a:avLst/>
            <a:gdLst>
              <a:gd name="T0" fmla="*/ 0 w 2343"/>
              <a:gd name="T1" fmla="*/ 678 h 849"/>
              <a:gd name="T2" fmla="*/ 1166 w 2343"/>
              <a:gd name="T3" fmla="*/ 0 h 849"/>
              <a:gd name="T4" fmla="*/ 2343 w 2343"/>
              <a:gd name="T5" fmla="*/ 678 h 849"/>
              <a:gd name="T6" fmla="*/ 2047 w 2343"/>
              <a:gd name="T7" fmla="*/ 849 h 849"/>
              <a:gd name="T8" fmla="*/ 295 w 2343"/>
              <a:gd name="T9" fmla="*/ 844 h 849"/>
              <a:gd name="T10" fmla="*/ 0 w 2343"/>
              <a:gd name="T11" fmla="*/ 678 h 8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343" h="849">
                <a:moveTo>
                  <a:pt x="0" y="678"/>
                </a:moveTo>
                <a:lnTo>
                  <a:pt x="1166" y="0"/>
                </a:lnTo>
                <a:lnTo>
                  <a:pt x="2343" y="678"/>
                </a:lnTo>
                <a:lnTo>
                  <a:pt x="2047" y="849"/>
                </a:lnTo>
                <a:lnTo>
                  <a:pt x="295" y="844"/>
                </a:lnTo>
                <a:lnTo>
                  <a:pt x="0" y="678"/>
                </a:lnTo>
                <a:close/>
              </a:path>
            </a:pathLst>
          </a:custGeom>
          <a:solidFill>
            <a:schemeClr val="tx1">
              <a:alpha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9" name="Freeform 7"/>
          <p:cNvSpPr>
            <a:spLocks/>
          </p:cNvSpPr>
          <p:nvPr/>
        </p:nvSpPr>
        <p:spPr bwMode="auto">
          <a:xfrm>
            <a:off x="884306" y="2568899"/>
            <a:ext cx="1858963" cy="3206750"/>
          </a:xfrm>
          <a:custGeom>
            <a:avLst/>
            <a:gdLst>
              <a:gd name="T0" fmla="*/ 226 w 226"/>
              <a:gd name="T1" fmla="*/ 390 h 390"/>
              <a:gd name="T2" fmla="*/ 226 w 226"/>
              <a:gd name="T3" fmla="*/ 325 h 390"/>
              <a:gd name="T4" fmla="*/ 169 w 226"/>
              <a:gd name="T5" fmla="*/ 293 h 390"/>
              <a:gd name="T6" fmla="*/ 169 w 226"/>
              <a:gd name="T7" fmla="*/ 228 h 390"/>
              <a:gd name="T8" fmla="*/ 113 w 226"/>
              <a:gd name="T9" fmla="*/ 195 h 390"/>
              <a:gd name="T10" fmla="*/ 113 w 226"/>
              <a:gd name="T11" fmla="*/ 130 h 390"/>
              <a:gd name="T12" fmla="*/ 57 w 226"/>
              <a:gd name="T13" fmla="*/ 98 h 390"/>
              <a:gd name="T14" fmla="*/ 57 w 226"/>
              <a:gd name="T15" fmla="*/ 32 h 390"/>
              <a:gd name="T16" fmla="*/ 0 w 226"/>
              <a:gd name="T17" fmla="*/ 0 h 390"/>
              <a:gd name="T18" fmla="*/ 0 w 226"/>
              <a:gd name="T19" fmla="*/ 260 h 3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26" h="390">
                <a:moveTo>
                  <a:pt x="226" y="390"/>
                </a:moveTo>
                <a:cubicBezTo>
                  <a:pt x="226" y="325"/>
                  <a:pt x="226" y="325"/>
                  <a:pt x="226" y="325"/>
                </a:cubicBezTo>
                <a:cubicBezTo>
                  <a:pt x="169" y="293"/>
                  <a:pt x="169" y="293"/>
                  <a:pt x="169" y="293"/>
                </a:cubicBezTo>
                <a:cubicBezTo>
                  <a:pt x="169" y="228"/>
                  <a:pt x="169" y="228"/>
                  <a:pt x="169" y="228"/>
                </a:cubicBezTo>
                <a:cubicBezTo>
                  <a:pt x="113" y="195"/>
                  <a:pt x="113" y="195"/>
                  <a:pt x="113" y="195"/>
                </a:cubicBezTo>
                <a:cubicBezTo>
                  <a:pt x="113" y="130"/>
                  <a:pt x="113" y="130"/>
                  <a:pt x="113" y="130"/>
                </a:cubicBezTo>
                <a:cubicBezTo>
                  <a:pt x="57" y="98"/>
                  <a:pt x="57" y="98"/>
                  <a:pt x="57" y="98"/>
                </a:cubicBezTo>
                <a:cubicBezTo>
                  <a:pt x="57" y="32"/>
                  <a:pt x="57" y="32"/>
                  <a:pt x="57" y="32"/>
                </a:cubicBezTo>
                <a:cubicBezTo>
                  <a:pt x="0" y="0"/>
                  <a:pt x="0" y="0"/>
                  <a:pt x="0" y="0"/>
                </a:cubicBezTo>
                <a:cubicBezTo>
                  <a:pt x="0" y="24"/>
                  <a:pt x="0" y="228"/>
                  <a:pt x="0" y="260"/>
                </a:cubicBezTo>
              </a:path>
            </a:pathLst>
          </a:custGeom>
          <a:solidFill>
            <a:schemeClr val="tx1">
              <a:alpha val="1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13" name="Freeform 11"/>
          <p:cNvSpPr>
            <a:spLocks/>
          </p:cNvSpPr>
          <p:nvPr/>
        </p:nvSpPr>
        <p:spPr bwMode="auto">
          <a:xfrm>
            <a:off x="1352619" y="3372030"/>
            <a:ext cx="2781300" cy="271463"/>
          </a:xfrm>
          <a:custGeom>
            <a:avLst/>
            <a:gdLst>
              <a:gd name="T0" fmla="*/ 1462 w 1752"/>
              <a:gd name="T1" fmla="*/ 171 h 171"/>
              <a:gd name="T2" fmla="*/ 291 w 1752"/>
              <a:gd name="T3" fmla="*/ 171 h 171"/>
              <a:gd name="T4" fmla="*/ 0 w 1752"/>
              <a:gd name="T5" fmla="*/ 0 h 171"/>
              <a:gd name="T6" fmla="*/ 1752 w 1752"/>
              <a:gd name="T7" fmla="*/ 5 h 171"/>
              <a:gd name="T8" fmla="*/ 1462 w 1752"/>
              <a:gd name="T9" fmla="*/ 171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52" h="171">
                <a:moveTo>
                  <a:pt x="1462" y="171"/>
                </a:moveTo>
                <a:lnTo>
                  <a:pt x="291" y="171"/>
                </a:lnTo>
                <a:lnTo>
                  <a:pt x="0" y="0"/>
                </a:lnTo>
                <a:lnTo>
                  <a:pt x="1752" y="5"/>
                </a:lnTo>
                <a:lnTo>
                  <a:pt x="1462" y="171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14" name="Freeform 12"/>
          <p:cNvSpPr>
            <a:spLocks/>
          </p:cNvSpPr>
          <p:nvPr/>
        </p:nvSpPr>
        <p:spPr bwMode="auto">
          <a:xfrm>
            <a:off x="1814581" y="4168941"/>
            <a:ext cx="1858963" cy="271463"/>
          </a:xfrm>
          <a:custGeom>
            <a:avLst/>
            <a:gdLst>
              <a:gd name="T0" fmla="*/ 876 w 1171"/>
              <a:gd name="T1" fmla="*/ 171 h 171"/>
              <a:gd name="T2" fmla="*/ 290 w 1171"/>
              <a:gd name="T3" fmla="*/ 171 h 171"/>
              <a:gd name="T4" fmla="*/ 0 w 1171"/>
              <a:gd name="T5" fmla="*/ 0 h 171"/>
              <a:gd name="T6" fmla="*/ 1171 w 1171"/>
              <a:gd name="T7" fmla="*/ 0 h 171"/>
              <a:gd name="T8" fmla="*/ 876 w 1171"/>
              <a:gd name="T9" fmla="*/ 171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71" h="171">
                <a:moveTo>
                  <a:pt x="876" y="171"/>
                </a:moveTo>
                <a:lnTo>
                  <a:pt x="290" y="171"/>
                </a:lnTo>
                <a:lnTo>
                  <a:pt x="0" y="0"/>
                </a:lnTo>
                <a:lnTo>
                  <a:pt x="1171" y="0"/>
                </a:lnTo>
                <a:lnTo>
                  <a:pt x="876" y="171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15" name="Freeform 13"/>
          <p:cNvSpPr>
            <a:spLocks/>
          </p:cNvSpPr>
          <p:nvPr/>
        </p:nvSpPr>
        <p:spPr bwMode="auto">
          <a:xfrm>
            <a:off x="2274956" y="4970773"/>
            <a:ext cx="930275" cy="261938"/>
          </a:xfrm>
          <a:custGeom>
            <a:avLst/>
            <a:gdLst>
              <a:gd name="T0" fmla="*/ 586 w 586"/>
              <a:gd name="T1" fmla="*/ 0 h 165"/>
              <a:gd name="T2" fmla="*/ 295 w 586"/>
              <a:gd name="T3" fmla="*/ 165 h 165"/>
              <a:gd name="T4" fmla="*/ 0 w 586"/>
              <a:gd name="T5" fmla="*/ 0 h 165"/>
              <a:gd name="T6" fmla="*/ 586 w 586"/>
              <a:gd name="T7" fmla="*/ 0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86" h="165">
                <a:moveTo>
                  <a:pt x="586" y="0"/>
                </a:moveTo>
                <a:lnTo>
                  <a:pt x="295" y="165"/>
                </a:lnTo>
                <a:lnTo>
                  <a:pt x="0" y="0"/>
                </a:lnTo>
                <a:lnTo>
                  <a:pt x="586" y="0"/>
                </a:lnTo>
                <a:close/>
              </a:path>
            </a:pathLst>
          </a:cu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grpSp>
        <p:nvGrpSpPr>
          <p:cNvPr id="25" name="Group 24"/>
          <p:cNvGrpSpPr/>
          <p:nvPr/>
        </p:nvGrpSpPr>
        <p:grpSpPr>
          <a:xfrm>
            <a:off x="1352619" y="2573444"/>
            <a:ext cx="7719819" cy="1069848"/>
            <a:chOff x="1018664" y="2573444"/>
            <a:chExt cx="7719819" cy="1069848"/>
          </a:xfrm>
        </p:grpSpPr>
        <p:sp>
          <p:nvSpPr>
            <p:cNvPr id="19" name="Right Arrow 18"/>
            <p:cNvSpPr/>
            <p:nvPr/>
          </p:nvSpPr>
          <p:spPr>
            <a:xfrm>
              <a:off x="1018664" y="2573444"/>
              <a:ext cx="7719819" cy="1069848"/>
            </a:xfrm>
            <a:prstGeom prst="rightArrow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Ins="365760" rtlCol="0" anchor="ctr"/>
            <a:lstStyle/>
            <a:p>
              <a:pPr algn="r"/>
              <a:r>
                <a:rPr lang="en-US" sz="2400" dirty="0" smtClean="0">
                  <a:latin typeface="Bebas Neue" charset="0"/>
                  <a:ea typeface="Bebas Neue" charset="0"/>
                  <a:cs typeface="Bebas Neue" charset="0"/>
                </a:rPr>
                <a:t>Option 01</a:t>
              </a:r>
              <a:endParaRPr lang="en-US" sz="24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6" name="Freeform 14"/>
            <p:cNvSpPr>
              <a:spLocks noEditPoints="1"/>
            </p:cNvSpPr>
            <p:nvPr/>
          </p:nvSpPr>
          <p:spPr bwMode="auto">
            <a:xfrm>
              <a:off x="1018664" y="2836956"/>
              <a:ext cx="2781300" cy="534988"/>
            </a:xfrm>
            <a:custGeom>
              <a:avLst/>
              <a:gdLst>
                <a:gd name="T0" fmla="*/ 327 w 1752"/>
                <a:gd name="T1" fmla="*/ 337 h 337"/>
                <a:gd name="T2" fmla="*/ 135 w 1752"/>
                <a:gd name="T3" fmla="*/ 337 h 337"/>
                <a:gd name="T4" fmla="*/ 472 w 1752"/>
                <a:gd name="T5" fmla="*/ 0 h 337"/>
                <a:gd name="T6" fmla="*/ 664 w 1752"/>
                <a:gd name="T7" fmla="*/ 0 h 337"/>
                <a:gd name="T8" fmla="*/ 327 w 1752"/>
                <a:gd name="T9" fmla="*/ 337 h 337"/>
                <a:gd name="T10" fmla="*/ 913 w 1752"/>
                <a:gd name="T11" fmla="*/ 0 h 337"/>
                <a:gd name="T12" fmla="*/ 721 w 1752"/>
                <a:gd name="T13" fmla="*/ 0 h 337"/>
                <a:gd name="T14" fmla="*/ 384 w 1752"/>
                <a:gd name="T15" fmla="*/ 337 h 337"/>
                <a:gd name="T16" fmla="*/ 576 w 1752"/>
                <a:gd name="T17" fmla="*/ 337 h 337"/>
                <a:gd name="T18" fmla="*/ 913 w 1752"/>
                <a:gd name="T19" fmla="*/ 0 h 337"/>
                <a:gd name="T20" fmla="*/ 0 w 1752"/>
                <a:gd name="T21" fmla="*/ 166 h 337"/>
                <a:gd name="T22" fmla="*/ 161 w 1752"/>
                <a:gd name="T23" fmla="*/ 0 h 337"/>
                <a:gd name="T24" fmla="*/ 0 w 1752"/>
                <a:gd name="T25" fmla="*/ 0 h 337"/>
                <a:gd name="T26" fmla="*/ 0 w 1752"/>
                <a:gd name="T27" fmla="*/ 166 h 337"/>
                <a:gd name="T28" fmla="*/ 223 w 1752"/>
                <a:gd name="T29" fmla="*/ 0 h 337"/>
                <a:gd name="T30" fmla="*/ 0 w 1752"/>
                <a:gd name="T31" fmla="*/ 223 h 337"/>
                <a:gd name="T32" fmla="*/ 0 w 1752"/>
                <a:gd name="T33" fmla="*/ 337 h 337"/>
                <a:gd name="T34" fmla="*/ 78 w 1752"/>
                <a:gd name="T35" fmla="*/ 337 h 337"/>
                <a:gd name="T36" fmla="*/ 415 w 1752"/>
                <a:gd name="T37" fmla="*/ 0 h 337"/>
                <a:gd name="T38" fmla="*/ 223 w 1752"/>
                <a:gd name="T39" fmla="*/ 0 h 337"/>
                <a:gd name="T40" fmla="*/ 1167 w 1752"/>
                <a:gd name="T41" fmla="*/ 0 h 337"/>
                <a:gd name="T42" fmla="*/ 975 w 1752"/>
                <a:gd name="T43" fmla="*/ 0 h 337"/>
                <a:gd name="T44" fmla="*/ 638 w 1752"/>
                <a:gd name="T45" fmla="*/ 337 h 337"/>
                <a:gd name="T46" fmla="*/ 830 w 1752"/>
                <a:gd name="T47" fmla="*/ 337 h 337"/>
                <a:gd name="T48" fmla="*/ 1167 w 1752"/>
                <a:gd name="T49" fmla="*/ 0 h 337"/>
                <a:gd name="T50" fmla="*/ 1638 w 1752"/>
                <a:gd name="T51" fmla="*/ 337 h 337"/>
                <a:gd name="T52" fmla="*/ 1752 w 1752"/>
                <a:gd name="T53" fmla="*/ 337 h 337"/>
                <a:gd name="T54" fmla="*/ 1752 w 1752"/>
                <a:gd name="T55" fmla="*/ 223 h 337"/>
                <a:gd name="T56" fmla="*/ 1638 w 1752"/>
                <a:gd name="T57" fmla="*/ 337 h 337"/>
                <a:gd name="T58" fmla="*/ 1752 w 1752"/>
                <a:gd name="T59" fmla="*/ 166 h 337"/>
                <a:gd name="T60" fmla="*/ 1752 w 1752"/>
                <a:gd name="T61" fmla="*/ 0 h 337"/>
                <a:gd name="T62" fmla="*/ 1727 w 1752"/>
                <a:gd name="T63" fmla="*/ 0 h 337"/>
                <a:gd name="T64" fmla="*/ 1390 w 1752"/>
                <a:gd name="T65" fmla="*/ 337 h 337"/>
                <a:gd name="T66" fmla="*/ 1581 w 1752"/>
                <a:gd name="T67" fmla="*/ 337 h 337"/>
                <a:gd name="T68" fmla="*/ 1752 w 1752"/>
                <a:gd name="T69" fmla="*/ 166 h 337"/>
                <a:gd name="T70" fmla="*/ 1416 w 1752"/>
                <a:gd name="T71" fmla="*/ 0 h 337"/>
                <a:gd name="T72" fmla="*/ 1224 w 1752"/>
                <a:gd name="T73" fmla="*/ 0 h 337"/>
                <a:gd name="T74" fmla="*/ 887 w 1752"/>
                <a:gd name="T75" fmla="*/ 337 h 337"/>
                <a:gd name="T76" fmla="*/ 1079 w 1752"/>
                <a:gd name="T77" fmla="*/ 337 h 337"/>
                <a:gd name="T78" fmla="*/ 1416 w 1752"/>
                <a:gd name="T79" fmla="*/ 0 h 337"/>
                <a:gd name="T80" fmla="*/ 1664 w 1752"/>
                <a:gd name="T81" fmla="*/ 0 h 337"/>
                <a:gd name="T82" fmla="*/ 1478 w 1752"/>
                <a:gd name="T83" fmla="*/ 0 h 337"/>
                <a:gd name="T84" fmla="*/ 1141 w 1752"/>
                <a:gd name="T85" fmla="*/ 337 h 337"/>
                <a:gd name="T86" fmla="*/ 1333 w 1752"/>
                <a:gd name="T87" fmla="*/ 337 h 337"/>
                <a:gd name="T88" fmla="*/ 1664 w 1752"/>
                <a:gd name="T89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52" h="337">
                  <a:moveTo>
                    <a:pt x="327" y="337"/>
                  </a:moveTo>
                  <a:lnTo>
                    <a:pt x="135" y="337"/>
                  </a:lnTo>
                  <a:lnTo>
                    <a:pt x="472" y="0"/>
                  </a:lnTo>
                  <a:lnTo>
                    <a:pt x="664" y="0"/>
                  </a:lnTo>
                  <a:lnTo>
                    <a:pt x="327" y="337"/>
                  </a:lnTo>
                  <a:close/>
                  <a:moveTo>
                    <a:pt x="913" y="0"/>
                  </a:moveTo>
                  <a:lnTo>
                    <a:pt x="721" y="0"/>
                  </a:lnTo>
                  <a:lnTo>
                    <a:pt x="384" y="337"/>
                  </a:lnTo>
                  <a:lnTo>
                    <a:pt x="576" y="337"/>
                  </a:lnTo>
                  <a:lnTo>
                    <a:pt x="913" y="0"/>
                  </a:lnTo>
                  <a:close/>
                  <a:moveTo>
                    <a:pt x="0" y="166"/>
                  </a:moveTo>
                  <a:lnTo>
                    <a:pt x="161" y="0"/>
                  </a:lnTo>
                  <a:lnTo>
                    <a:pt x="0" y="0"/>
                  </a:lnTo>
                  <a:lnTo>
                    <a:pt x="0" y="166"/>
                  </a:lnTo>
                  <a:close/>
                  <a:moveTo>
                    <a:pt x="223" y="0"/>
                  </a:moveTo>
                  <a:lnTo>
                    <a:pt x="0" y="223"/>
                  </a:lnTo>
                  <a:lnTo>
                    <a:pt x="0" y="337"/>
                  </a:lnTo>
                  <a:lnTo>
                    <a:pt x="78" y="337"/>
                  </a:lnTo>
                  <a:lnTo>
                    <a:pt x="415" y="0"/>
                  </a:lnTo>
                  <a:lnTo>
                    <a:pt x="223" y="0"/>
                  </a:lnTo>
                  <a:close/>
                  <a:moveTo>
                    <a:pt x="1167" y="0"/>
                  </a:moveTo>
                  <a:lnTo>
                    <a:pt x="975" y="0"/>
                  </a:lnTo>
                  <a:lnTo>
                    <a:pt x="638" y="337"/>
                  </a:lnTo>
                  <a:lnTo>
                    <a:pt x="830" y="337"/>
                  </a:lnTo>
                  <a:lnTo>
                    <a:pt x="1167" y="0"/>
                  </a:lnTo>
                  <a:close/>
                  <a:moveTo>
                    <a:pt x="1638" y="337"/>
                  </a:moveTo>
                  <a:lnTo>
                    <a:pt x="1752" y="337"/>
                  </a:lnTo>
                  <a:lnTo>
                    <a:pt x="1752" y="223"/>
                  </a:lnTo>
                  <a:lnTo>
                    <a:pt x="1638" y="337"/>
                  </a:lnTo>
                  <a:close/>
                  <a:moveTo>
                    <a:pt x="1752" y="166"/>
                  </a:moveTo>
                  <a:lnTo>
                    <a:pt x="1752" y="0"/>
                  </a:lnTo>
                  <a:lnTo>
                    <a:pt x="1727" y="0"/>
                  </a:lnTo>
                  <a:lnTo>
                    <a:pt x="1390" y="337"/>
                  </a:lnTo>
                  <a:lnTo>
                    <a:pt x="1581" y="337"/>
                  </a:lnTo>
                  <a:lnTo>
                    <a:pt x="1752" y="166"/>
                  </a:lnTo>
                  <a:close/>
                  <a:moveTo>
                    <a:pt x="1416" y="0"/>
                  </a:moveTo>
                  <a:lnTo>
                    <a:pt x="1224" y="0"/>
                  </a:lnTo>
                  <a:lnTo>
                    <a:pt x="887" y="337"/>
                  </a:lnTo>
                  <a:lnTo>
                    <a:pt x="1079" y="337"/>
                  </a:lnTo>
                  <a:lnTo>
                    <a:pt x="1416" y="0"/>
                  </a:lnTo>
                  <a:close/>
                  <a:moveTo>
                    <a:pt x="1664" y="0"/>
                  </a:moveTo>
                  <a:lnTo>
                    <a:pt x="1478" y="0"/>
                  </a:lnTo>
                  <a:lnTo>
                    <a:pt x="1141" y="337"/>
                  </a:lnTo>
                  <a:lnTo>
                    <a:pt x="1333" y="337"/>
                  </a:lnTo>
                  <a:lnTo>
                    <a:pt x="1664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2274955" y="4163164"/>
            <a:ext cx="5286735" cy="1069848"/>
            <a:chOff x="1941000" y="4163164"/>
            <a:chExt cx="5286735" cy="1069848"/>
          </a:xfrm>
        </p:grpSpPr>
        <p:sp>
          <p:nvSpPr>
            <p:cNvPr id="21" name="Right Arrow 20"/>
            <p:cNvSpPr/>
            <p:nvPr/>
          </p:nvSpPr>
          <p:spPr>
            <a:xfrm>
              <a:off x="1941000" y="4163164"/>
              <a:ext cx="5286735" cy="1069848"/>
            </a:xfrm>
            <a:prstGeom prst="rightArrow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Ins="365760" rtlCol="0" anchor="ctr"/>
            <a:lstStyle/>
            <a:p>
              <a:pPr algn="r"/>
              <a:r>
                <a:rPr lang="en-US" sz="2400" dirty="0">
                  <a:latin typeface="Bebas Neue" charset="0"/>
                  <a:ea typeface="Bebas Neue" charset="0"/>
                  <a:cs typeface="Bebas Neue" charset="0"/>
                </a:rPr>
                <a:t>Option 01</a:t>
              </a:r>
            </a:p>
          </p:txBody>
        </p:sp>
        <p:sp>
          <p:nvSpPr>
            <p:cNvPr id="17" name="Freeform 15"/>
            <p:cNvSpPr>
              <a:spLocks noEditPoints="1"/>
            </p:cNvSpPr>
            <p:nvPr/>
          </p:nvSpPr>
          <p:spPr bwMode="auto">
            <a:xfrm>
              <a:off x="1941001" y="4438541"/>
              <a:ext cx="930275" cy="534988"/>
            </a:xfrm>
            <a:custGeom>
              <a:avLst/>
              <a:gdLst>
                <a:gd name="T0" fmla="*/ 0 w 586"/>
                <a:gd name="T1" fmla="*/ 0 h 337"/>
                <a:gd name="T2" fmla="*/ 57 w 586"/>
                <a:gd name="T3" fmla="*/ 0 h 337"/>
                <a:gd name="T4" fmla="*/ 0 w 586"/>
                <a:gd name="T5" fmla="*/ 52 h 337"/>
                <a:gd name="T6" fmla="*/ 0 w 586"/>
                <a:gd name="T7" fmla="*/ 0 h 337"/>
                <a:gd name="T8" fmla="*/ 306 w 586"/>
                <a:gd name="T9" fmla="*/ 0 h 337"/>
                <a:gd name="T10" fmla="*/ 114 w 586"/>
                <a:gd name="T11" fmla="*/ 0 h 337"/>
                <a:gd name="T12" fmla="*/ 0 w 586"/>
                <a:gd name="T13" fmla="*/ 114 h 337"/>
                <a:gd name="T14" fmla="*/ 0 w 586"/>
                <a:gd name="T15" fmla="*/ 306 h 337"/>
                <a:gd name="T16" fmla="*/ 306 w 586"/>
                <a:gd name="T17" fmla="*/ 0 h 337"/>
                <a:gd name="T18" fmla="*/ 586 w 586"/>
                <a:gd name="T19" fmla="*/ 218 h 337"/>
                <a:gd name="T20" fmla="*/ 586 w 586"/>
                <a:gd name="T21" fmla="*/ 26 h 337"/>
                <a:gd name="T22" fmla="*/ 280 w 586"/>
                <a:gd name="T23" fmla="*/ 337 h 337"/>
                <a:gd name="T24" fmla="*/ 472 w 586"/>
                <a:gd name="T25" fmla="*/ 337 h 337"/>
                <a:gd name="T26" fmla="*/ 586 w 586"/>
                <a:gd name="T27" fmla="*/ 218 h 337"/>
                <a:gd name="T28" fmla="*/ 586 w 586"/>
                <a:gd name="T29" fmla="*/ 280 h 337"/>
                <a:gd name="T30" fmla="*/ 529 w 586"/>
                <a:gd name="T31" fmla="*/ 337 h 337"/>
                <a:gd name="T32" fmla="*/ 586 w 586"/>
                <a:gd name="T33" fmla="*/ 337 h 337"/>
                <a:gd name="T34" fmla="*/ 586 w 586"/>
                <a:gd name="T35" fmla="*/ 280 h 337"/>
                <a:gd name="T36" fmla="*/ 555 w 586"/>
                <a:gd name="T37" fmla="*/ 0 h 337"/>
                <a:gd name="T38" fmla="*/ 363 w 586"/>
                <a:gd name="T39" fmla="*/ 0 h 337"/>
                <a:gd name="T40" fmla="*/ 26 w 586"/>
                <a:gd name="T41" fmla="*/ 337 h 337"/>
                <a:gd name="T42" fmla="*/ 218 w 586"/>
                <a:gd name="T43" fmla="*/ 337 h 337"/>
                <a:gd name="T44" fmla="*/ 555 w 586"/>
                <a:gd name="T45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6" h="337">
                  <a:moveTo>
                    <a:pt x="0" y="0"/>
                  </a:moveTo>
                  <a:lnTo>
                    <a:pt x="57" y="0"/>
                  </a:lnTo>
                  <a:lnTo>
                    <a:pt x="0" y="52"/>
                  </a:lnTo>
                  <a:lnTo>
                    <a:pt x="0" y="0"/>
                  </a:lnTo>
                  <a:close/>
                  <a:moveTo>
                    <a:pt x="306" y="0"/>
                  </a:moveTo>
                  <a:lnTo>
                    <a:pt x="114" y="0"/>
                  </a:lnTo>
                  <a:lnTo>
                    <a:pt x="0" y="114"/>
                  </a:lnTo>
                  <a:lnTo>
                    <a:pt x="0" y="306"/>
                  </a:lnTo>
                  <a:lnTo>
                    <a:pt x="306" y="0"/>
                  </a:lnTo>
                  <a:close/>
                  <a:moveTo>
                    <a:pt x="586" y="218"/>
                  </a:moveTo>
                  <a:lnTo>
                    <a:pt x="586" y="26"/>
                  </a:lnTo>
                  <a:lnTo>
                    <a:pt x="280" y="337"/>
                  </a:lnTo>
                  <a:lnTo>
                    <a:pt x="472" y="337"/>
                  </a:lnTo>
                  <a:lnTo>
                    <a:pt x="586" y="218"/>
                  </a:lnTo>
                  <a:close/>
                  <a:moveTo>
                    <a:pt x="586" y="280"/>
                  </a:moveTo>
                  <a:lnTo>
                    <a:pt x="529" y="337"/>
                  </a:lnTo>
                  <a:lnTo>
                    <a:pt x="586" y="337"/>
                  </a:lnTo>
                  <a:lnTo>
                    <a:pt x="586" y="280"/>
                  </a:lnTo>
                  <a:close/>
                  <a:moveTo>
                    <a:pt x="555" y="0"/>
                  </a:moveTo>
                  <a:lnTo>
                    <a:pt x="363" y="0"/>
                  </a:lnTo>
                  <a:lnTo>
                    <a:pt x="26" y="337"/>
                  </a:lnTo>
                  <a:lnTo>
                    <a:pt x="218" y="337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1813786" y="3368697"/>
            <a:ext cx="6503277" cy="1069848"/>
            <a:chOff x="1479831" y="3368697"/>
            <a:chExt cx="6503277" cy="1069848"/>
          </a:xfrm>
        </p:grpSpPr>
        <p:sp>
          <p:nvSpPr>
            <p:cNvPr id="20" name="Right Arrow 19"/>
            <p:cNvSpPr/>
            <p:nvPr/>
          </p:nvSpPr>
          <p:spPr>
            <a:xfrm>
              <a:off x="1479831" y="3368697"/>
              <a:ext cx="6503277" cy="1069848"/>
            </a:xfrm>
            <a:prstGeom prst="rightArrow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Ins="365760" rtlCol="0" anchor="ctr"/>
            <a:lstStyle/>
            <a:p>
              <a:pPr algn="r"/>
              <a:r>
                <a:rPr lang="en-US" sz="2400" dirty="0">
                  <a:latin typeface="Bebas Neue" charset="0"/>
                  <a:ea typeface="Bebas Neue" charset="0"/>
                  <a:cs typeface="Bebas Neue" charset="0"/>
                </a:rPr>
                <a:t>Option 01</a:t>
              </a:r>
            </a:p>
          </p:txBody>
        </p:sp>
        <p:sp>
          <p:nvSpPr>
            <p:cNvPr id="18" name="Freeform 16"/>
            <p:cNvSpPr>
              <a:spLocks noEditPoints="1"/>
            </p:cNvSpPr>
            <p:nvPr/>
          </p:nvSpPr>
          <p:spPr bwMode="auto">
            <a:xfrm>
              <a:off x="1480626" y="3633678"/>
              <a:ext cx="1858963" cy="533400"/>
            </a:xfrm>
            <a:custGeom>
              <a:avLst/>
              <a:gdLst>
                <a:gd name="T0" fmla="*/ 0 w 1171"/>
                <a:gd name="T1" fmla="*/ 0 h 336"/>
                <a:gd name="T2" fmla="*/ 119 w 1171"/>
                <a:gd name="T3" fmla="*/ 0 h 336"/>
                <a:gd name="T4" fmla="*/ 0 w 1171"/>
                <a:gd name="T5" fmla="*/ 119 h 336"/>
                <a:gd name="T6" fmla="*/ 0 w 1171"/>
                <a:gd name="T7" fmla="*/ 0 h 336"/>
                <a:gd name="T8" fmla="*/ 181 w 1171"/>
                <a:gd name="T9" fmla="*/ 0 h 336"/>
                <a:gd name="T10" fmla="*/ 0 w 1171"/>
                <a:gd name="T11" fmla="*/ 181 h 336"/>
                <a:gd name="T12" fmla="*/ 0 w 1171"/>
                <a:gd name="T13" fmla="*/ 336 h 336"/>
                <a:gd name="T14" fmla="*/ 36 w 1171"/>
                <a:gd name="T15" fmla="*/ 336 h 336"/>
                <a:gd name="T16" fmla="*/ 373 w 1171"/>
                <a:gd name="T17" fmla="*/ 0 h 336"/>
                <a:gd name="T18" fmla="*/ 181 w 1171"/>
                <a:gd name="T19" fmla="*/ 0 h 336"/>
                <a:gd name="T20" fmla="*/ 622 w 1171"/>
                <a:gd name="T21" fmla="*/ 0 h 336"/>
                <a:gd name="T22" fmla="*/ 430 w 1171"/>
                <a:gd name="T23" fmla="*/ 0 h 336"/>
                <a:gd name="T24" fmla="*/ 93 w 1171"/>
                <a:gd name="T25" fmla="*/ 336 h 336"/>
                <a:gd name="T26" fmla="*/ 285 w 1171"/>
                <a:gd name="T27" fmla="*/ 336 h 336"/>
                <a:gd name="T28" fmla="*/ 622 w 1171"/>
                <a:gd name="T29" fmla="*/ 0 h 336"/>
                <a:gd name="T30" fmla="*/ 1171 w 1171"/>
                <a:gd name="T31" fmla="*/ 207 h 336"/>
                <a:gd name="T32" fmla="*/ 1171 w 1171"/>
                <a:gd name="T33" fmla="*/ 15 h 336"/>
                <a:gd name="T34" fmla="*/ 850 w 1171"/>
                <a:gd name="T35" fmla="*/ 336 h 336"/>
                <a:gd name="T36" fmla="*/ 1042 w 1171"/>
                <a:gd name="T37" fmla="*/ 336 h 336"/>
                <a:gd name="T38" fmla="*/ 1171 w 1171"/>
                <a:gd name="T39" fmla="*/ 207 h 336"/>
                <a:gd name="T40" fmla="*/ 1171 w 1171"/>
                <a:gd name="T41" fmla="*/ 264 h 336"/>
                <a:gd name="T42" fmla="*/ 1099 w 1171"/>
                <a:gd name="T43" fmla="*/ 336 h 336"/>
                <a:gd name="T44" fmla="*/ 1171 w 1171"/>
                <a:gd name="T45" fmla="*/ 336 h 336"/>
                <a:gd name="T46" fmla="*/ 1171 w 1171"/>
                <a:gd name="T47" fmla="*/ 264 h 336"/>
                <a:gd name="T48" fmla="*/ 1125 w 1171"/>
                <a:gd name="T49" fmla="*/ 0 h 336"/>
                <a:gd name="T50" fmla="*/ 933 w 1171"/>
                <a:gd name="T51" fmla="*/ 0 h 336"/>
                <a:gd name="T52" fmla="*/ 596 w 1171"/>
                <a:gd name="T53" fmla="*/ 336 h 336"/>
                <a:gd name="T54" fmla="*/ 788 w 1171"/>
                <a:gd name="T55" fmla="*/ 336 h 336"/>
                <a:gd name="T56" fmla="*/ 1125 w 1171"/>
                <a:gd name="T57" fmla="*/ 0 h 336"/>
                <a:gd name="T58" fmla="*/ 876 w 1171"/>
                <a:gd name="T59" fmla="*/ 0 h 336"/>
                <a:gd name="T60" fmla="*/ 684 w 1171"/>
                <a:gd name="T61" fmla="*/ 0 h 336"/>
                <a:gd name="T62" fmla="*/ 347 w 1171"/>
                <a:gd name="T63" fmla="*/ 336 h 336"/>
                <a:gd name="T64" fmla="*/ 539 w 1171"/>
                <a:gd name="T65" fmla="*/ 336 h 336"/>
                <a:gd name="T66" fmla="*/ 876 w 1171"/>
                <a:gd name="T67" fmla="*/ 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71" h="336">
                  <a:moveTo>
                    <a:pt x="0" y="0"/>
                  </a:moveTo>
                  <a:lnTo>
                    <a:pt x="119" y="0"/>
                  </a:lnTo>
                  <a:lnTo>
                    <a:pt x="0" y="119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0" y="181"/>
                  </a:lnTo>
                  <a:lnTo>
                    <a:pt x="0" y="336"/>
                  </a:lnTo>
                  <a:lnTo>
                    <a:pt x="36" y="336"/>
                  </a:lnTo>
                  <a:lnTo>
                    <a:pt x="373" y="0"/>
                  </a:lnTo>
                  <a:lnTo>
                    <a:pt x="181" y="0"/>
                  </a:lnTo>
                  <a:close/>
                  <a:moveTo>
                    <a:pt x="622" y="0"/>
                  </a:moveTo>
                  <a:lnTo>
                    <a:pt x="430" y="0"/>
                  </a:lnTo>
                  <a:lnTo>
                    <a:pt x="93" y="336"/>
                  </a:lnTo>
                  <a:lnTo>
                    <a:pt x="285" y="336"/>
                  </a:lnTo>
                  <a:lnTo>
                    <a:pt x="622" y="0"/>
                  </a:lnTo>
                  <a:close/>
                  <a:moveTo>
                    <a:pt x="1171" y="207"/>
                  </a:moveTo>
                  <a:lnTo>
                    <a:pt x="1171" y="15"/>
                  </a:lnTo>
                  <a:lnTo>
                    <a:pt x="850" y="336"/>
                  </a:lnTo>
                  <a:lnTo>
                    <a:pt x="1042" y="336"/>
                  </a:lnTo>
                  <a:lnTo>
                    <a:pt x="1171" y="207"/>
                  </a:lnTo>
                  <a:close/>
                  <a:moveTo>
                    <a:pt x="1171" y="264"/>
                  </a:moveTo>
                  <a:lnTo>
                    <a:pt x="1099" y="336"/>
                  </a:lnTo>
                  <a:lnTo>
                    <a:pt x="1171" y="336"/>
                  </a:lnTo>
                  <a:lnTo>
                    <a:pt x="1171" y="264"/>
                  </a:lnTo>
                  <a:close/>
                  <a:moveTo>
                    <a:pt x="1125" y="0"/>
                  </a:moveTo>
                  <a:lnTo>
                    <a:pt x="933" y="0"/>
                  </a:lnTo>
                  <a:lnTo>
                    <a:pt x="596" y="336"/>
                  </a:lnTo>
                  <a:lnTo>
                    <a:pt x="788" y="336"/>
                  </a:lnTo>
                  <a:lnTo>
                    <a:pt x="1125" y="0"/>
                  </a:lnTo>
                  <a:close/>
                  <a:moveTo>
                    <a:pt x="876" y="0"/>
                  </a:moveTo>
                  <a:lnTo>
                    <a:pt x="684" y="0"/>
                  </a:lnTo>
                  <a:lnTo>
                    <a:pt x="347" y="336"/>
                  </a:lnTo>
                  <a:lnTo>
                    <a:pt x="539" y="336"/>
                  </a:lnTo>
                  <a:lnTo>
                    <a:pt x="87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sp>
        <p:nvSpPr>
          <p:cNvPr id="22" name="Rectangle 21"/>
          <p:cNvSpPr/>
          <p:nvPr/>
        </p:nvSpPr>
        <p:spPr>
          <a:xfrm>
            <a:off x="9540751" y="2636189"/>
            <a:ext cx="249536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dirty="0" smtClean="0">
                <a:latin typeface="Bebas Neue" charset="0"/>
                <a:ea typeface="Bebas Neue" charset="0"/>
                <a:cs typeface="Bebas Neue" charset="0"/>
              </a:rPr>
              <a:t>Sample Text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23" name="Rectangle 22"/>
          <p:cNvSpPr/>
          <p:nvPr/>
        </p:nvSpPr>
        <p:spPr>
          <a:xfrm>
            <a:off x="8727437" y="3485503"/>
            <a:ext cx="249536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dirty="0" smtClean="0">
                <a:latin typeface="Bebas Neue" charset="0"/>
                <a:ea typeface="Bebas Neue" charset="0"/>
                <a:cs typeface="Bebas Neue" charset="0"/>
              </a:rPr>
              <a:t>Sample Text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24" name="Rectangle 23"/>
          <p:cNvSpPr/>
          <p:nvPr/>
        </p:nvSpPr>
        <p:spPr>
          <a:xfrm>
            <a:off x="8061817" y="4334818"/>
            <a:ext cx="249536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dirty="0" smtClean="0">
                <a:latin typeface="Bebas Neue" charset="0"/>
                <a:ea typeface="Bebas Neue" charset="0"/>
                <a:cs typeface="Bebas Neue" charset="0"/>
              </a:rPr>
              <a:t>Sample Text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Clustered Infographic</a:t>
            </a:r>
          </a:p>
        </p:txBody>
      </p:sp>
    </p:spTree>
    <p:extLst>
      <p:ext uri="{BB962C8B-B14F-4D97-AF65-F5344CB8AC3E}">
        <p14:creationId xmlns:p14="http://schemas.microsoft.com/office/powerpoint/2010/main" val="10517601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 p14:presetBounceEnd="58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7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8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 p14:presetBounceEnd="58000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11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12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 p14:presetBounceEnd="58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15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16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" dur="10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2" dur="10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5" dur="10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2" grpId="0"/>
          <p:bldP spid="23" grpId="0"/>
          <p:bldP spid="2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" dur="10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2" dur="10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5" dur="10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2" grpId="0"/>
          <p:bldP spid="23" grpId="0"/>
          <p:bldP spid="24" grpId="0"/>
        </p:bldLst>
      </p:timing>
    </mc:Fallback>
  </mc:AlternateContent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22"/>
          <p:cNvGrpSpPr/>
          <p:nvPr/>
        </p:nvGrpSpPr>
        <p:grpSpPr>
          <a:xfrm>
            <a:off x="4187826" y="3369040"/>
            <a:ext cx="2146300" cy="2209800"/>
            <a:chOff x="4187826" y="2971801"/>
            <a:chExt cx="2146300" cy="2209800"/>
          </a:xfrm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4257676" y="3195639"/>
              <a:ext cx="1876425" cy="1885950"/>
            </a:xfrm>
            <a:custGeom>
              <a:avLst/>
              <a:gdLst>
                <a:gd name="T0" fmla="*/ 244 w 244"/>
                <a:gd name="T1" fmla="*/ 243 h 245"/>
                <a:gd name="T2" fmla="*/ 244 w 244"/>
                <a:gd name="T3" fmla="*/ 243 h 245"/>
                <a:gd name="T4" fmla="*/ 4 w 244"/>
                <a:gd name="T5" fmla="*/ 18 h 245"/>
                <a:gd name="T6" fmla="*/ 1 w 244"/>
                <a:gd name="T7" fmla="*/ 15 h 245"/>
                <a:gd name="T8" fmla="*/ 0 w 244"/>
                <a:gd name="T9" fmla="*/ 20 h 245"/>
                <a:gd name="T10" fmla="*/ 0 w 244"/>
                <a:gd name="T11" fmla="*/ 21 h 245"/>
                <a:gd name="T12" fmla="*/ 0 w 244"/>
                <a:gd name="T13" fmla="*/ 25 h 245"/>
                <a:gd name="T14" fmla="*/ 0 w 244"/>
                <a:gd name="T15" fmla="*/ 31 h 245"/>
                <a:gd name="T16" fmla="*/ 0 w 244"/>
                <a:gd name="T17" fmla="*/ 44 h 245"/>
                <a:gd name="T18" fmla="*/ 1 w 244"/>
                <a:gd name="T19" fmla="*/ 53 h 245"/>
                <a:gd name="T20" fmla="*/ 6 w 244"/>
                <a:gd name="T21" fmla="*/ 79 h 245"/>
                <a:gd name="T22" fmla="*/ 7 w 244"/>
                <a:gd name="T23" fmla="*/ 84 h 245"/>
                <a:gd name="T24" fmla="*/ 8 w 244"/>
                <a:gd name="T25" fmla="*/ 88 h 245"/>
                <a:gd name="T26" fmla="*/ 10 w 244"/>
                <a:gd name="T27" fmla="*/ 94 h 245"/>
                <a:gd name="T28" fmla="*/ 11 w 244"/>
                <a:gd name="T29" fmla="*/ 97 h 245"/>
                <a:gd name="T30" fmla="*/ 12 w 244"/>
                <a:gd name="T31" fmla="*/ 101 h 245"/>
                <a:gd name="T32" fmla="*/ 14 w 244"/>
                <a:gd name="T33" fmla="*/ 108 h 245"/>
                <a:gd name="T34" fmla="*/ 15 w 244"/>
                <a:gd name="T35" fmla="*/ 110 h 245"/>
                <a:gd name="T36" fmla="*/ 25 w 244"/>
                <a:gd name="T37" fmla="*/ 132 h 245"/>
                <a:gd name="T38" fmla="*/ 29 w 244"/>
                <a:gd name="T39" fmla="*/ 139 h 245"/>
                <a:gd name="T40" fmla="*/ 29 w 244"/>
                <a:gd name="T41" fmla="*/ 139 h 245"/>
                <a:gd name="T42" fmla="*/ 34 w 244"/>
                <a:gd name="T43" fmla="*/ 146 h 245"/>
                <a:gd name="T44" fmla="*/ 35 w 244"/>
                <a:gd name="T45" fmla="*/ 148 h 245"/>
                <a:gd name="T46" fmla="*/ 36 w 244"/>
                <a:gd name="T47" fmla="*/ 150 h 245"/>
                <a:gd name="T48" fmla="*/ 42 w 244"/>
                <a:gd name="T49" fmla="*/ 159 h 245"/>
                <a:gd name="T50" fmla="*/ 56 w 244"/>
                <a:gd name="T51" fmla="*/ 175 h 245"/>
                <a:gd name="T52" fmla="*/ 61 w 244"/>
                <a:gd name="T53" fmla="*/ 181 h 245"/>
                <a:gd name="T54" fmla="*/ 65 w 244"/>
                <a:gd name="T55" fmla="*/ 185 h 245"/>
                <a:gd name="T56" fmla="*/ 68 w 244"/>
                <a:gd name="T57" fmla="*/ 188 h 245"/>
                <a:gd name="T58" fmla="*/ 80 w 244"/>
                <a:gd name="T59" fmla="*/ 198 h 245"/>
                <a:gd name="T60" fmla="*/ 85 w 244"/>
                <a:gd name="T61" fmla="*/ 202 h 245"/>
                <a:gd name="T62" fmla="*/ 90 w 244"/>
                <a:gd name="T63" fmla="*/ 205 h 245"/>
                <a:gd name="T64" fmla="*/ 107 w 244"/>
                <a:gd name="T65" fmla="*/ 217 h 245"/>
                <a:gd name="T66" fmla="*/ 111 w 244"/>
                <a:gd name="T67" fmla="*/ 218 h 245"/>
                <a:gd name="T68" fmla="*/ 115 w 244"/>
                <a:gd name="T69" fmla="*/ 221 h 245"/>
                <a:gd name="T70" fmla="*/ 118 w 244"/>
                <a:gd name="T71" fmla="*/ 222 h 245"/>
                <a:gd name="T72" fmla="*/ 121 w 244"/>
                <a:gd name="T73" fmla="*/ 224 h 245"/>
                <a:gd name="T74" fmla="*/ 124 w 244"/>
                <a:gd name="T75" fmla="*/ 225 h 245"/>
                <a:gd name="T76" fmla="*/ 148 w 244"/>
                <a:gd name="T77" fmla="*/ 234 h 245"/>
                <a:gd name="T78" fmla="*/ 161 w 244"/>
                <a:gd name="T79" fmla="*/ 238 h 245"/>
                <a:gd name="T80" fmla="*/ 163 w 244"/>
                <a:gd name="T81" fmla="*/ 239 h 245"/>
                <a:gd name="T82" fmla="*/ 166 w 244"/>
                <a:gd name="T83" fmla="*/ 240 h 245"/>
                <a:gd name="T84" fmla="*/ 179 w 244"/>
                <a:gd name="T85" fmla="*/ 242 h 245"/>
                <a:gd name="T86" fmla="*/ 181 w 244"/>
                <a:gd name="T87" fmla="*/ 242 h 245"/>
                <a:gd name="T88" fmla="*/ 190 w 244"/>
                <a:gd name="T89" fmla="*/ 244 h 245"/>
                <a:gd name="T90" fmla="*/ 199 w 244"/>
                <a:gd name="T91" fmla="*/ 244 h 245"/>
                <a:gd name="T92" fmla="*/ 222 w 244"/>
                <a:gd name="T93" fmla="*/ 245 h 245"/>
                <a:gd name="T94" fmla="*/ 238 w 244"/>
                <a:gd name="T95" fmla="*/ 243 h 245"/>
                <a:gd name="T96" fmla="*/ 244 w 244"/>
                <a:gd name="T97" fmla="*/ 24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4" h="245">
                  <a:moveTo>
                    <a:pt x="244" y="243"/>
                  </a:moveTo>
                  <a:cubicBezTo>
                    <a:pt x="244" y="243"/>
                    <a:pt x="244" y="243"/>
                    <a:pt x="244" y="243"/>
                  </a:cubicBezTo>
                  <a:cubicBezTo>
                    <a:pt x="244" y="243"/>
                    <a:pt x="244" y="243"/>
                    <a:pt x="244" y="243"/>
                  </a:cubicBezTo>
                  <a:cubicBezTo>
                    <a:pt x="244" y="243"/>
                    <a:pt x="244" y="243"/>
                    <a:pt x="244" y="243"/>
                  </a:cubicBezTo>
                  <a:cubicBezTo>
                    <a:pt x="227" y="245"/>
                    <a:pt x="194" y="231"/>
                    <a:pt x="154" y="200"/>
                  </a:cubicBezTo>
                  <a:cubicBezTo>
                    <a:pt x="84" y="147"/>
                    <a:pt x="17" y="65"/>
                    <a:pt x="4" y="18"/>
                  </a:cubicBezTo>
                  <a:cubicBezTo>
                    <a:pt x="2" y="11"/>
                    <a:pt x="2" y="5"/>
                    <a:pt x="2" y="0"/>
                  </a:cubicBezTo>
                  <a:cubicBezTo>
                    <a:pt x="2" y="4"/>
                    <a:pt x="1" y="10"/>
                    <a:pt x="1" y="15"/>
                  </a:cubicBezTo>
                  <a:cubicBezTo>
                    <a:pt x="1" y="10"/>
                    <a:pt x="2" y="5"/>
                    <a:pt x="2" y="0"/>
                  </a:cubicBezTo>
                  <a:cubicBezTo>
                    <a:pt x="1" y="7"/>
                    <a:pt x="1" y="13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0" y="24"/>
                    <a:pt x="0" y="25"/>
                  </a:cubicBezTo>
                  <a:cubicBezTo>
                    <a:pt x="0" y="27"/>
                    <a:pt x="0" y="29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3"/>
                    <a:pt x="0" y="44"/>
                    <a:pt x="0" y="44"/>
                  </a:cubicBezTo>
                  <a:cubicBezTo>
                    <a:pt x="1" y="47"/>
                    <a:pt x="1" y="50"/>
                    <a:pt x="1" y="53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1" y="55"/>
                    <a:pt x="2" y="65"/>
                    <a:pt x="5" y="79"/>
                  </a:cubicBezTo>
                  <a:cubicBezTo>
                    <a:pt x="5" y="79"/>
                    <a:pt x="6" y="79"/>
                    <a:pt x="6" y="79"/>
                  </a:cubicBezTo>
                  <a:cubicBezTo>
                    <a:pt x="6" y="81"/>
                    <a:pt x="6" y="82"/>
                    <a:pt x="7" y="83"/>
                  </a:cubicBezTo>
                  <a:cubicBezTo>
                    <a:pt x="7" y="83"/>
                    <a:pt x="7" y="84"/>
                    <a:pt x="7" y="84"/>
                  </a:cubicBezTo>
                  <a:cubicBezTo>
                    <a:pt x="7" y="85"/>
                    <a:pt x="7" y="85"/>
                    <a:pt x="7" y="86"/>
                  </a:cubicBezTo>
                  <a:cubicBezTo>
                    <a:pt x="7" y="87"/>
                    <a:pt x="8" y="87"/>
                    <a:pt x="8" y="88"/>
                  </a:cubicBezTo>
                  <a:cubicBezTo>
                    <a:pt x="8" y="88"/>
                    <a:pt x="8" y="90"/>
                    <a:pt x="9" y="93"/>
                  </a:cubicBezTo>
                  <a:cubicBezTo>
                    <a:pt x="9" y="93"/>
                    <a:pt x="9" y="94"/>
                    <a:pt x="10" y="94"/>
                  </a:cubicBezTo>
                  <a:cubicBezTo>
                    <a:pt x="10" y="95"/>
                    <a:pt x="10" y="95"/>
                    <a:pt x="10" y="96"/>
                  </a:cubicBezTo>
                  <a:cubicBezTo>
                    <a:pt x="10" y="97"/>
                    <a:pt x="10" y="97"/>
                    <a:pt x="11" y="97"/>
                  </a:cubicBezTo>
                  <a:cubicBezTo>
                    <a:pt x="11" y="98"/>
                    <a:pt x="11" y="99"/>
                    <a:pt x="12" y="101"/>
                  </a:cubicBezTo>
                  <a:cubicBezTo>
                    <a:pt x="12" y="101"/>
                    <a:pt x="12" y="101"/>
                    <a:pt x="12" y="101"/>
                  </a:cubicBezTo>
                  <a:cubicBezTo>
                    <a:pt x="12" y="101"/>
                    <a:pt x="12" y="101"/>
                    <a:pt x="12" y="102"/>
                  </a:cubicBezTo>
                  <a:cubicBezTo>
                    <a:pt x="13" y="104"/>
                    <a:pt x="14" y="106"/>
                    <a:pt x="14" y="108"/>
                  </a:cubicBezTo>
                  <a:cubicBezTo>
                    <a:pt x="15" y="109"/>
                    <a:pt x="15" y="109"/>
                    <a:pt x="15" y="110"/>
                  </a:cubicBezTo>
                  <a:cubicBezTo>
                    <a:pt x="15" y="110"/>
                    <a:pt x="15" y="110"/>
                    <a:pt x="15" y="110"/>
                  </a:cubicBezTo>
                  <a:cubicBezTo>
                    <a:pt x="18" y="117"/>
                    <a:pt x="19" y="120"/>
                    <a:pt x="23" y="128"/>
                  </a:cubicBezTo>
                  <a:cubicBezTo>
                    <a:pt x="23" y="128"/>
                    <a:pt x="24" y="130"/>
                    <a:pt x="25" y="132"/>
                  </a:cubicBezTo>
                  <a:cubicBezTo>
                    <a:pt x="25" y="132"/>
                    <a:pt x="25" y="132"/>
                    <a:pt x="25" y="132"/>
                  </a:cubicBezTo>
                  <a:cubicBezTo>
                    <a:pt x="26" y="134"/>
                    <a:pt x="28" y="136"/>
                    <a:pt x="29" y="139"/>
                  </a:cubicBezTo>
                  <a:cubicBezTo>
                    <a:pt x="29" y="139"/>
                    <a:pt x="29" y="139"/>
                    <a:pt x="29" y="139"/>
                  </a:cubicBezTo>
                  <a:cubicBezTo>
                    <a:pt x="29" y="139"/>
                    <a:pt x="29" y="139"/>
                    <a:pt x="29" y="139"/>
                  </a:cubicBezTo>
                  <a:cubicBezTo>
                    <a:pt x="30" y="140"/>
                    <a:pt x="31" y="142"/>
                    <a:pt x="31" y="143"/>
                  </a:cubicBezTo>
                  <a:cubicBezTo>
                    <a:pt x="32" y="144"/>
                    <a:pt x="33" y="145"/>
                    <a:pt x="34" y="146"/>
                  </a:cubicBezTo>
                  <a:cubicBezTo>
                    <a:pt x="34" y="146"/>
                    <a:pt x="34" y="146"/>
                    <a:pt x="34" y="147"/>
                  </a:cubicBezTo>
                  <a:cubicBezTo>
                    <a:pt x="34" y="147"/>
                    <a:pt x="35" y="148"/>
                    <a:pt x="35" y="148"/>
                  </a:cubicBezTo>
                  <a:cubicBezTo>
                    <a:pt x="35" y="149"/>
                    <a:pt x="35" y="149"/>
                    <a:pt x="36" y="149"/>
                  </a:cubicBezTo>
                  <a:cubicBezTo>
                    <a:pt x="36" y="149"/>
                    <a:pt x="36" y="150"/>
                    <a:pt x="36" y="150"/>
                  </a:cubicBezTo>
                  <a:cubicBezTo>
                    <a:pt x="38" y="152"/>
                    <a:pt x="39" y="155"/>
                    <a:pt x="41" y="158"/>
                  </a:cubicBezTo>
                  <a:cubicBezTo>
                    <a:pt x="42" y="158"/>
                    <a:pt x="42" y="158"/>
                    <a:pt x="42" y="159"/>
                  </a:cubicBezTo>
                  <a:cubicBezTo>
                    <a:pt x="45" y="162"/>
                    <a:pt x="49" y="167"/>
                    <a:pt x="54" y="173"/>
                  </a:cubicBezTo>
                  <a:cubicBezTo>
                    <a:pt x="54" y="173"/>
                    <a:pt x="55" y="174"/>
                    <a:pt x="56" y="175"/>
                  </a:cubicBezTo>
                  <a:cubicBezTo>
                    <a:pt x="56" y="175"/>
                    <a:pt x="56" y="175"/>
                    <a:pt x="56" y="175"/>
                  </a:cubicBezTo>
                  <a:cubicBezTo>
                    <a:pt x="58" y="177"/>
                    <a:pt x="60" y="179"/>
                    <a:pt x="61" y="181"/>
                  </a:cubicBezTo>
                  <a:cubicBezTo>
                    <a:pt x="62" y="182"/>
                    <a:pt x="62" y="182"/>
                    <a:pt x="63" y="182"/>
                  </a:cubicBezTo>
                  <a:cubicBezTo>
                    <a:pt x="64" y="183"/>
                    <a:pt x="65" y="184"/>
                    <a:pt x="65" y="185"/>
                  </a:cubicBezTo>
                  <a:cubicBezTo>
                    <a:pt x="66" y="185"/>
                    <a:pt x="66" y="186"/>
                    <a:pt x="66" y="186"/>
                  </a:cubicBezTo>
                  <a:cubicBezTo>
                    <a:pt x="67" y="187"/>
                    <a:pt x="68" y="187"/>
                    <a:pt x="68" y="188"/>
                  </a:cubicBezTo>
                  <a:cubicBezTo>
                    <a:pt x="72" y="191"/>
                    <a:pt x="76" y="195"/>
                    <a:pt x="80" y="198"/>
                  </a:cubicBezTo>
                  <a:cubicBezTo>
                    <a:pt x="80" y="198"/>
                    <a:pt x="80" y="198"/>
                    <a:pt x="80" y="198"/>
                  </a:cubicBezTo>
                  <a:cubicBezTo>
                    <a:pt x="82" y="199"/>
                    <a:pt x="83" y="200"/>
                    <a:pt x="84" y="201"/>
                  </a:cubicBezTo>
                  <a:cubicBezTo>
                    <a:pt x="85" y="201"/>
                    <a:pt x="85" y="202"/>
                    <a:pt x="85" y="202"/>
                  </a:cubicBezTo>
                  <a:cubicBezTo>
                    <a:pt x="87" y="203"/>
                    <a:pt x="88" y="204"/>
                    <a:pt x="90" y="205"/>
                  </a:cubicBezTo>
                  <a:cubicBezTo>
                    <a:pt x="90" y="205"/>
                    <a:pt x="90" y="205"/>
                    <a:pt x="90" y="205"/>
                  </a:cubicBezTo>
                  <a:cubicBezTo>
                    <a:pt x="93" y="208"/>
                    <a:pt x="96" y="210"/>
                    <a:pt x="98" y="211"/>
                  </a:cubicBezTo>
                  <a:cubicBezTo>
                    <a:pt x="101" y="213"/>
                    <a:pt x="104" y="215"/>
                    <a:pt x="107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9" y="218"/>
                    <a:pt x="110" y="218"/>
                    <a:pt x="111" y="218"/>
                  </a:cubicBezTo>
                  <a:cubicBezTo>
                    <a:pt x="111" y="219"/>
                    <a:pt x="111" y="219"/>
                    <a:pt x="112" y="219"/>
                  </a:cubicBezTo>
                  <a:cubicBezTo>
                    <a:pt x="113" y="220"/>
                    <a:pt x="114" y="220"/>
                    <a:pt x="115" y="221"/>
                  </a:cubicBezTo>
                  <a:cubicBezTo>
                    <a:pt x="115" y="221"/>
                    <a:pt x="115" y="221"/>
                    <a:pt x="115" y="221"/>
                  </a:cubicBezTo>
                  <a:cubicBezTo>
                    <a:pt x="116" y="221"/>
                    <a:pt x="117" y="222"/>
                    <a:pt x="118" y="222"/>
                  </a:cubicBezTo>
                  <a:cubicBezTo>
                    <a:pt x="118" y="222"/>
                    <a:pt x="119" y="223"/>
                    <a:pt x="119" y="223"/>
                  </a:cubicBezTo>
                  <a:cubicBezTo>
                    <a:pt x="120" y="223"/>
                    <a:pt x="120" y="223"/>
                    <a:pt x="121" y="224"/>
                  </a:cubicBezTo>
                  <a:cubicBezTo>
                    <a:pt x="122" y="224"/>
                    <a:pt x="122" y="224"/>
                    <a:pt x="123" y="225"/>
                  </a:cubicBezTo>
                  <a:cubicBezTo>
                    <a:pt x="123" y="225"/>
                    <a:pt x="124" y="225"/>
                    <a:pt x="124" y="225"/>
                  </a:cubicBezTo>
                  <a:cubicBezTo>
                    <a:pt x="129" y="227"/>
                    <a:pt x="133" y="229"/>
                    <a:pt x="136" y="230"/>
                  </a:cubicBezTo>
                  <a:cubicBezTo>
                    <a:pt x="140" y="232"/>
                    <a:pt x="144" y="233"/>
                    <a:pt x="148" y="234"/>
                  </a:cubicBezTo>
                  <a:cubicBezTo>
                    <a:pt x="148" y="234"/>
                    <a:pt x="148" y="235"/>
                    <a:pt x="148" y="235"/>
                  </a:cubicBezTo>
                  <a:cubicBezTo>
                    <a:pt x="152" y="236"/>
                    <a:pt x="156" y="237"/>
                    <a:pt x="161" y="238"/>
                  </a:cubicBezTo>
                  <a:cubicBezTo>
                    <a:pt x="161" y="238"/>
                    <a:pt x="162" y="238"/>
                    <a:pt x="162" y="239"/>
                  </a:cubicBezTo>
                  <a:cubicBezTo>
                    <a:pt x="163" y="239"/>
                    <a:pt x="163" y="239"/>
                    <a:pt x="163" y="239"/>
                  </a:cubicBezTo>
                  <a:cubicBezTo>
                    <a:pt x="164" y="239"/>
                    <a:pt x="164" y="239"/>
                    <a:pt x="165" y="239"/>
                  </a:cubicBezTo>
                  <a:cubicBezTo>
                    <a:pt x="166" y="239"/>
                    <a:pt x="166" y="239"/>
                    <a:pt x="166" y="240"/>
                  </a:cubicBezTo>
                  <a:cubicBezTo>
                    <a:pt x="168" y="240"/>
                    <a:pt x="170" y="240"/>
                    <a:pt x="172" y="241"/>
                  </a:cubicBezTo>
                  <a:cubicBezTo>
                    <a:pt x="174" y="241"/>
                    <a:pt x="177" y="242"/>
                    <a:pt x="179" y="242"/>
                  </a:cubicBezTo>
                  <a:cubicBezTo>
                    <a:pt x="180" y="242"/>
                    <a:pt x="181" y="242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6" y="243"/>
                    <a:pt x="189" y="243"/>
                    <a:pt x="189" y="243"/>
                  </a:cubicBezTo>
                  <a:cubicBezTo>
                    <a:pt x="189" y="243"/>
                    <a:pt x="190" y="244"/>
                    <a:pt x="190" y="244"/>
                  </a:cubicBezTo>
                  <a:cubicBezTo>
                    <a:pt x="193" y="244"/>
                    <a:pt x="195" y="244"/>
                    <a:pt x="197" y="244"/>
                  </a:cubicBezTo>
                  <a:cubicBezTo>
                    <a:pt x="198" y="244"/>
                    <a:pt x="199" y="244"/>
                    <a:pt x="199" y="244"/>
                  </a:cubicBezTo>
                  <a:cubicBezTo>
                    <a:pt x="201" y="244"/>
                    <a:pt x="202" y="245"/>
                    <a:pt x="202" y="245"/>
                  </a:cubicBezTo>
                  <a:cubicBezTo>
                    <a:pt x="212" y="245"/>
                    <a:pt x="215" y="245"/>
                    <a:pt x="222" y="245"/>
                  </a:cubicBezTo>
                  <a:cubicBezTo>
                    <a:pt x="222" y="245"/>
                    <a:pt x="222" y="245"/>
                    <a:pt x="222" y="245"/>
                  </a:cubicBezTo>
                  <a:cubicBezTo>
                    <a:pt x="222" y="245"/>
                    <a:pt x="229" y="245"/>
                    <a:pt x="238" y="243"/>
                  </a:cubicBezTo>
                  <a:cubicBezTo>
                    <a:pt x="239" y="243"/>
                    <a:pt x="239" y="243"/>
                    <a:pt x="239" y="243"/>
                  </a:cubicBezTo>
                  <a:cubicBezTo>
                    <a:pt x="241" y="243"/>
                    <a:pt x="242" y="243"/>
                    <a:pt x="244" y="24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4187826" y="2971801"/>
              <a:ext cx="2146300" cy="2209800"/>
            </a:xfrm>
            <a:custGeom>
              <a:avLst/>
              <a:gdLst>
                <a:gd name="T0" fmla="*/ 266 w 279"/>
                <a:gd name="T1" fmla="*/ 239 h 287"/>
                <a:gd name="T2" fmla="*/ 163 w 279"/>
                <a:gd name="T3" fmla="*/ 229 h 287"/>
                <a:gd name="T4" fmla="*/ 13 w 279"/>
                <a:gd name="T5" fmla="*/ 47 h 287"/>
                <a:gd name="T6" fmla="*/ 116 w 279"/>
                <a:gd name="T7" fmla="*/ 58 h 287"/>
                <a:gd name="T8" fmla="*/ 266 w 279"/>
                <a:gd name="T9" fmla="*/ 239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9" h="287">
                  <a:moveTo>
                    <a:pt x="266" y="239"/>
                  </a:moveTo>
                  <a:cubicBezTo>
                    <a:pt x="279" y="287"/>
                    <a:pt x="233" y="282"/>
                    <a:pt x="163" y="229"/>
                  </a:cubicBezTo>
                  <a:cubicBezTo>
                    <a:pt x="93" y="176"/>
                    <a:pt x="26" y="94"/>
                    <a:pt x="13" y="47"/>
                  </a:cubicBezTo>
                  <a:cubicBezTo>
                    <a:pt x="0" y="0"/>
                    <a:pt x="46" y="5"/>
                    <a:pt x="116" y="58"/>
                  </a:cubicBezTo>
                  <a:cubicBezTo>
                    <a:pt x="186" y="111"/>
                    <a:pt x="253" y="192"/>
                    <a:pt x="266" y="239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4679951" y="2868978"/>
            <a:ext cx="2794001" cy="2870200"/>
            <a:chOff x="4679951" y="2471739"/>
            <a:chExt cx="2794001" cy="2870200"/>
          </a:xfrm>
        </p:grpSpPr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4865689" y="2471739"/>
              <a:ext cx="2608263" cy="2686050"/>
            </a:xfrm>
            <a:custGeom>
              <a:avLst/>
              <a:gdLst>
                <a:gd name="T0" fmla="*/ 323 w 339"/>
                <a:gd name="T1" fmla="*/ 292 h 349"/>
                <a:gd name="T2" fmla="*/ 198 w 339"/>
                <a:gd name="T3" fmla="*/ 279 h 349"/>
                <a:gd name="T4" fmla="*/ 16 w 339"/>
                <a:gd name="T5" fmla="*/ 57 h 349"/>
                <a:gd name="T6" fmla="*/ 141 w 339"/>
                <a:gd name="T7" fmla="*/ 71 h 349"/>
                <a:gd name="T8" fmla="*/ 323 w 339"/>
                <a:gd name="T9" fmla="*/ 292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9" h="349">
                  <a:moveTo>
                    <a:pt x="323" y="292"/>
                  </a:moveTo>
                  <a:cubicBezTo>
                    <a:pt x="339" y="349"/>
                    <a:pt x="283" y="344"/>
                    <a:pt x="198" y="279"/>
                  </a:cubicBezTo>
                  <a:cubicBezTo>
                    <a:pt x="113" y="214"/>
                    <a:pt x="32" y="115"/>
                    <a:pt x="16" y="57"/>
                  </a:cubicBezTo>
                  <a:cubicBezTo>
                    <a:pt x="0" y="0"/>
                    <a:pt x="56" y="6"/>
                    <a:pt x="141" y="71"/>
                  </a:cubicBezTo>
                  <a:cubicBezTo>
                    <a:pt x="226" y="135"/>
                    <a:pt x="307" y="234"/>
                    <a:pt x="323" y="292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4679951" y="2655889"/>
              <a:ext cx="2640013" cy="2686050"/>
            </a:xfrm>
            <a:custGeom>
              <a:avLst/>
              <a:gdLst>
                <a:gd name="T0" fmla="*/ 222 w 343"/>
                <a:gd name="T1" fmla="*/ 255 h 349"/>
                <a:gd name="T2" fmla="*/ 40 w 343"/>
                <a:gd name="T3" fmla="*/ 33 h 349"/>
                <a:gd name="T4" fmla="*/ 39 w 343"/>
                <a:gd name="T5" fmla="*/ 7 h 349"/>
                <a:gd name="T6" fmla="*/ 42 w 343"/>
                <a:gd name="T7" fmla="*/ 0 h 349"/>
                <a:gd name="T8" fmla="*/ 38 w 343"/>
                <a:gd name="T9" fmla="*/ 5 h 349"/>
                <a:gd name="T10" fmla="*/ 37 w 343"/>
                <a:gd name="T11" fmla="*/ 7 h 349"/>
                <a:gd name="T12" fmla="*/ 34 w 343"/>
                <a:gd name="T13" fmla="*/ 11 h 349"/>
                <a:gd name="T14" fmla="*/ 33 w 343"/>
                <a:gd name="T15" fmla="*/ 12 h 349"/>
                <a:gd name="T16" fmla="*/ 29 w 343"/>
                <a:gd name="T17" fmla="*/ 17 h 349"/>
                <a:gd name="T18" fmla="*/ 28 w 343"/>
                <a:gd name="T19" fmla="*/ 18 h 349"/>
                <a:gd name="T20" fmla="*/ 26 w 343"/>
                <a:gd name="T21" fmla="*/ 22 h 349"/>
                <a:gd name="T22" fmla="*/ 25 w 343"/>
                <a:gd name="T23" fmla="*/ 24 h 349"/>
                <a:gd name="T24" fmla="*/ 23 w 343"/>
                <a:gd name="T25" fmla="*/ 27 h 349"/>
                <a:gd name="T26" fmla="*/ 21 w 343"/>
                <a:gd name="T27" fmla="*/ 29 h 349"/>
                <a:gd name="T28" fmla="*/ 20 w 343"/>
                <a:gd name="T29" fmla="*/ 31 h 349"/>
                <a:gd name="T30" fmla="*/ 18 w 343"/>
                <a:gd name="T31" fmla="*/ 34 h 349"/>
                <a:gd name="T32" fmla="*/ 18 w 343"/>
                <a:gd name="T33" fmla="*/ 35 h 349"/>
                <a:gd name="T34" fmla="*/ 15 w 343"/>
                <a:gd name="T35" fmla="*/ 39 h 349"/>
                <a:gd name="T36" fmla="*/ 15 w 343"/>
                <a:gd name="T37" fmla="*/ 40 h 349"/>
                <a:gd name="T38" fmla="*/ 13 w 343"/>
                <a:gd name="T39" fmla="*/ 45 h 349"/>
                <a:gd name="T40" fmla="*/ 12 w 343"/>
                <a:gd name="T41" fmla="*/ 46 h 349"/>
                <a:gd name="T42" fmla="*/ 10 w 343"/>
                <a:gd name="T43" fmla="*/ 51 h 349"/>
                <a:gd name="T44" fmla="*/ 10 w 343"/>
                <a:gd name="T45" fmla="*/ 51 h 349"/>
                <a:gd name="T46" fmla="*/ 7 w 343"/>
                <a:gd name="T47" fmla="*/ 57 h 349"/>
                <a:gd name="T48" fmla="*/ 7 w 343"/>
                <a:gd name="T49" fmla="*/ 58 h 349"/>
                <a:gd name="T50" fmla="*/ 5 w 343"/>
                <a:gd name="T51" fmla="*/ 63 h 349"/>
                <a:gd name="T52" fmla="*/ 4 w 343"/>
                <a:gd name="T53" fmla="*/ 65 h 349"/>
                <a:gd name="T54" fmla="*/ 2 w 343"/>
                <a:gd name="T55" fmla="*/ 71 h 349"/>
                <a:gd name="T56" fmla="*/ 3 w 343"/>
                <a:gd name="T57" fmla="*/ 95 h 349"/>
                <a:gd name="T58" fmla="*/ 168 w 343"/>
                <a:gd name="T59" fmla="*/ 296 h 349"/>
                <a:gd name="T60" fmla="*/ 273 w 343"/>
                <a:gd name="T61" fmla="*/ 343 h 349"/>
                <a:gd name="T62" fmla="*/ 278 w 343"/>
                <a:gd name="T63" fmla="*/ 341 h 349"/>
                <a:gd name="T64" fmla="*/ 280 w 343"/>
                <a:gd name="T65" fmla="*/ 340 h 349"/>
                <a:gd name="T66" fmla="*/ 286 w 343"/>
                <a:gd name="T67" fmla="*/ 338 h 349"/>
                <a:gd name="T68" fmla="*/ 287 w 343"/>
                <a:gd name="T69" fmla="*/ 338 h 349"/>
                <a:gd name="T70" fmla="*/ 292 w 343"/>
                <a:gd name="T71" fmla="*/ 335 h 349"/>
                <a:gd name="T72" fmla="*/ 293 w 343"/>
                <a:gd name="T73" fmla="*/ 335 h 349"/>
                <a:gd name="T74" fmla="*/ 298 w 343"/>
                <a:gd name="T75" fmla="*/ 332 h 349"/>
                <a:gd name="T76" fmla="*/ 299 w 343"/>
                <a:gd name="T77" fmla="*/ 332 h 349"/>
                <a:gd name="T78" fmla="*/ 304 w 343"/>
                <a:gd name="T79" fmla="*/ 330 h 349"/>
                <a:gd name="T80" fmla="*/ 304 w 343"/>
                <a:gd name="T81" fmla="*/ 329 h 349"/>
                <a:gd name="T82" fmla="*/ 308 w 343"/>
                <a:gd name="T83" fmla="*/ 327 h 349"/>
                <a:gd name="T84" fmla="*/ 310 w 343"/>
                <a:gd name="T85" fmla="*/ 326 h 349"/>
                <a:gd name="T86" fmla="*/ 312 w 343"/>
                <a:gd name="T87" fmla="*/ 325 h 349"/>
                <a:gd name="T88" fmla="*/ 315 w 343"/>
                <a:gd name="T89" fmla="*/ 323 h 349"/>
                <a:gd name="T90" fmla="*/ 317 w 343"/>
                <a:gd name="T91" fmla="*/ 322 h 349"/>
                <a:gd name="T92" fmla="*/ 320 w 343"/>
                <a:gd name="T93" fmla="*/ 320 h 349"/>
                <a:gd name="T94" fmla="*/ 322 w 343"/>
                <a:gd name="T95" fmla="*/ 319 h 349"/>
                <a:gd name="T96" fmla="*/ 326 w 343"/>
                <a:gd name="T97" fmla="*/ 316 h 349"/>
                <a:gd name="T98" fmla="*/ 327 w 343"/>
                <a:gd name="T99" fmla="*/ 316 h 349"/>
                <a:gd name="T100" fmla="*/ 331 w 343"/>
                <a:gd name="T101" fmla="*/ 312 h 349"/>
                <a:gd name="T102" fmla="*/ 333 w 343"/>
                <a:gd name="T103" fmla="*/ 311 h 349"/>
                <a:gd name="T104" fmla="*/ 337 w 343"/>
                <a:gd name="T105" fmla="*/ 308 h 349"/>
                <a:gd name="T106" fmla="*/ 339 w 343"/>
                <a:gd name="T107" fmla="*/ 307 h 349"/>
                <a:gd name="T108" fmla="*/ 343 w 343"/>
                <a:gd name="T109" fmla="*/ 303 h 349"/>
                <a:gd name="T110" fmla="*/ 343 w 343"/>
                <a:gd name="T111" fmla="*/ 303 h 349"/>
                <a:gd name="T112" fmla="*/ 337 w 343"/>
                <a:gd name="T113" fmla="*/ 306 h 349"/>
                <a:gd name="T114" fmla="*/ 222 w 343"/>
                <a:gd name="T115" fmla="*/ 255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43" h="349">
                  <a:moveTo>
                    <a:pt x="222" y="255"/>
                  </a:moveTo>
                  <a:cubicBezTo>
                    <a:pt x="137" y="190"/>
                    <a:pt x="56" y="91"/>
                    <a:pt x="40" y="33"/>
                  </a:cubicBezTo>
                  <a:cubicBezTo>
                    <a:pt x="37" y="22"/>
                    <a:pt x="36" y="13"/>
                    <a:pt x="39" y="7"/>
                  </a:cubicBezTo>
                  <a:cubicBezTo>
                    <a:pt x="39" y="4"/>
                    <a:pt x="41" y="2"/>
                    <a:pt x="42" y="0"/>
                  </a:cubicBezTo>
                  <a:cubicBezTo>
                    <a:pt x="41" y="2"/>
                    <a:pt x="40" y="3"/>
                    <a:pt x="38" y="5"/>
                  </a:cubicBezTo>
                  <a:cubicBezTo>
                    <a:pt x="38" y="6"/>
                    <a:pt x="37" y="6"/>
                    <a:pt x="37" y="7"/>
                  </a:cubicBezTo>
                  <a:cubicBezTo>
                    <a:pt x="36" y="8"/>
                    <a:pt x="35" y="10"/>
                    <a:pt x="34" y="11"/>
                  </a:cubicBezTo>
                  <a:cubicBezTo>
                    <a:pt x="33" y="11"/>
                    <a:pt x="33" y="12"/>
                    <a:pt x="33" y="12"/>
                  </a:cubicBezTo>
                  <a:cubicBezTo>
                    <a:pt x="31" y="14"/>
                    <a:pt x="30" y="15"/>
                    <a:pt x="29" y="17"/>
                  </a:cubicBezTo>
                  <a:cubicBezTo>
                    <a:pt x="29" y="17"/>
                    <a:pt x="29" y="18"/>
                    <a:pt x="28" y="18"/>
                  </a:cubicBezTo>
                  <a:cubicBezTo>
                    <a:pt x="28" y="19"/>
                    <a:pt x="27" y="21"/>
                    <a:pt x="26" y="22"/>
                  </a:cubicBezTo>
                  <a:cubicBezTo>
                    <a:pt x="25" y="23"/>
                    <a:pt x="25" y="23"/>
                    <a:pt x="25" y="24"/>
                  </a:cubicBezTo>
                  <a:cubicBezTo>
                    <a:pt x="24" y="25"/>
                    <a:pt x="23" y="26"/>
                    <a:pt x="23" y="27"/>
                  </a:cubicBezTo>
                  <a:cubicBezTo>
                    <a:pt x="22" y="28"/>
                    <a:pt x="22" y="28"/>
                    <a:pt x="21" y="29"/>
                  </a:cubicBezTo>
                  <a:cubicBezTo>
                    <a:pt x="21" y="30"/>
                    <a:pt x="20" y="30"/>
                    <a:pt x="20" y="31"/>
                  </a:cubicBezTo>
                  <a:cubicBezTo>
                    <a:pt x="19" y="32"/>
                    <a:pt x="19" y="33"/>
                    <a:pt x="18" y="34"/>
                  </a:cubicBezTo>
                  <a:cubicBezTo>
                    <a:pt x="18" y="34"/>
                    <a:pt x="18" y="35"/>
                    <a:pt x="18" y="35"/>
                  </a:cubicBezTo>
                  <a:cubicBezTo>
                    <a:pt x="17" y="37"/>
                    <a:pt x="16" y="38"/>
                    <a:pt x="15" y="39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4" y="42"/>
                    <a:pt x="13" y="43"/>
                    <a:pt x="13" y="45"/>
                  </a:cubicBezTo>
                  <a:cubicBezTo>
                    <a:pt x="13" y="45"/>
                    <a:pt x="12" y="45"/>
                    <a:pt x="12" y="46"/>
                  </a:cubicBezTo>
                  <a:cubicBezTo>
                    <a:pt x="11" y="47"/>
                    <a:pt x="10" y="49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9" y="53"/>
                    <a:pt x="8" y="55"/>
                    <a:pt x="7" y="57"/>
                  </a:cubicBezTo>
                  <a:cubicBezTo>
                    <a:pt x="7" y="57"/>
                    <a:pt x="7" y="58"/>
                    <a:pt x="7" y="58"/>
                  </a:cubicBezTo>
                  <a:cubicBezTo>
                    <a:pt x="6" y="60"/>
                    <a:pt x="5" y="62"/>
                    <a:pt x="5" y="63"/>
                  </a:cubicBezTo>
                  <a:cubicBezTo>
                    <a:pt x="4" y="64"/>
                    <a:pt x="4" y="65"/>
                    <a:pt x="4" y="65"/>
                  </a:cubicBezTo>
                  <a:cubicBezTo>
                    <a:pt x="3" y="68"/>
                    <a:pt x="2" y="70"/>
                    <a:pt x="2" y="71"/>
                  </a:cubicBezTo>
                  <a:cubicBezTo>
                    <a:pt x="0" y="77"/>
                    <a:pt x="0" y="85"/>
                    <a:pt x="3" y="95"/>
                  </a:cubicBezTo>
                  <a:cubicBezTo>
                    <a:pt x="17" y="148"/>
                    <a:pt x="91" y="238"/>
                    <a:pt x="168" y="296"/>
                  </a:cubicBezTo>
                  <a:cubicBezTo>
                    <a:pt x="217" y="333"/>
                    <a:pt x="254" y="349"/>
                    <a:pt x="273" y="343"/>
                  </a:cubicBezTo>
                  <a:cubicBezTo>
                    <a:pt x="274" y="342"/>
                    <a:pt x="276" y="342"/>
                    <a:pt x="278" y="341"/>
                  </a:cubicBezTo>
                  <a:cubicBezTo>
                    <a:pt x="279" y="340"/>
                    <a:pt x="280" y="340"/>
                    <a:pt x="280" y="340"/>
                  </a:cubicBezTo>
                  <a:cubicBezTo>
                    <a:pt x="282" y="339"/>
                    <a:pt x="284" y="339"/>
                    <a:pt x="286" y="338"/>
                  </a:cubicBezTo>
                  <a:cubicBezTo>
                    <a:pt x="286" y="338"/>
                    <a:pt x="286" y="338"/>
                    <a:pt x="287" y="338"/>
                  </a:cubicBezTo>
                  <a:cubicBezTo>
                    <a:pt x="288" y="337"/>
                    <a:pt x="290" y="336"/>
                    <a:pt x="292" y="335"/>
                  </a:cubicBezTo>
                  <a:cubicBezTo>
                    <a:pt x="292" y="335"/>
                    <a:pt x="293" y="335"/>
                    <a:pt x="293" y="335"/>
                  </a:cubicBezTo>
                  <a:cubicBezTo>
                    <a:pt x="294" y="334"/>
                    <a:pt x="296" y="333"/>
                    <a:pt x="298" y="332"/>
                  </a:cubicBezTo>
                  <a:cubicBezTo>
                    <a:pt x="298" y="332"/>
                    <a:pt x="299" y="332"/>
                    <a:pt x="299" y="332"/>
                  </a:cubicBezTo>
                  <a:cubicBezTo>
                    <a:pt x="300" y="331"/>
                    <a:pt x="302" y="330"/>
                    <a:pt x="304" y="330"/>
                  </a:cubicBezTo>
                  <a:cubicBezTo>
                    <a:pt x="304" y="329"/>
                    <a:pt x="304" y="329"/>
                    <a:pt x="304" y="329"/>
                  </a:cubicBezTo>
                  <a:cubicBezTo>
                    <a:pt x="306" y="329"/>
                    <a:pt x="307" y="328"/>
                    <a:pt x="308" y="327"/>
                  </a:cubicBezTo>
                  <a:cubicBezTo>
                    <a:pt x="309" y="327"/>
                    <a:pt x="309" y="327"/>
                    <a:pt x="310" y="326"/>
                  </a:cubicBezTo>
                  <a:cubicBezTo>
                    <a:pt x="311" y="326"/>
                    <a:pt x="311" y="325"/>
                    <a:pt x="312" y="325"/>
                  </a:cubicBezTo>
                  <a:cubicBezTo>
                    <a:pt x="313" y="324"/>
                    <a:pt x="314" y="324"/>
                    <a:pt x="315" y="323"/>
                  </a:cubicBezTo>
                  <a:cubicBezTo>
                    <a:pt x="316" y="323"/>
                    <a:pt x="316" y="322"/>
                    <a:pt x="317" y="322"/>
                  </a:cubicBezTo>
                  <a:cubicBezTo>
                    <a:pt x="318" y="321"/>
                    <a:pt x="319" y="321"/>
                    <a:pt x="320" y="320"/>
                  </a:cubicBezTo>
                  <a:cubicBezTo>
                    <a:pt x="321" y="320"/>
                    <a:pt x="321" y="319"/>
                    <a:pt x="322" y="319"/>
                  </a:cubicBezTo>
                  <a:cubicBezTo>
                    <a:pt x="323" y="318"/>
                    <a:pt x="324" y="317"/>
                    <a:pt x="326" y="316"/>
                  </a:cubicBezTo>
                  <a:cubicBezTo>
                    <a:pt x="326" y="316"/>
                    <a:pt x="326" y="316"/>
                    <a:pt x="327" y="316"/>
                  </a:cubicBezTo>
                  <a:cubicBezTo>
                    <a:pt x="328" y="314"/>
                    <a:pt x="330" y="313"/>
                    <a:pt x="331" y="312"/>
                  </a:cubicBezTo>
                  <a:cubicBezTo>
                    <a:pt x="332" y="312"/>
                    <a:pt x="332" y="312"/>
                    <a:pt x="333" y="311"/>
                  </a:cubicBezTo>
                  <a:cubicBezTo>
                    <a:pt x="334" y="310"/>
                    <a:pt x="336" y="309"/>
                    <a:pt x="337" y="308"/>
                  </a:cubicBezTo>
                  <a:cubicBezTo>
                    <a:pt x="337" y="308"/>
                    <a:pt x="338" y="307"/>
                    <a:pt x="339" y="307"/>
                  </a:cubicBezTo>
                  <a:cubicBezTo>
                    <a:pt x="341" y="305"/>
                    <a:pt x="342" y="304"/>
                    <a:pt x="343" y="303"/>
                  </a:cubicBezTo>
                  <a:cubicBezTo>
                    <a:pt x="343" y="303"/>
                    <a:pt x="343" y="303"/>
                    <a:pt x="343" y="303"/>
                  </a:cubicBezTo>
                  <a:cubicBezTo>
                    <a:pt x="342" y="304"/>
                    <a:pt x="340" y="305"/>
                    <a:pt x="337" y="306"/>
                  </a:cubicBezTo>
                  <a:cubicBezTo>
                    <a:pt x="317" y="313"/>
                    <a:pt x="275" y="295"/>
                    <a:pt x="222" y="25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4811714" y="2083165"/>
            <a:ext cx="2800350" cy="2894455"/>
            <a:chOff x="4811714" y="1685926"/>
            <a:chExt cx="2800350" cy="2894455"/>
          </a:xfrm>
        </p:grpSpPr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5241926" y="1685926"/>
              <a:ext cx="2370138" cy="2439988"/>
            </a:xfrm>
            <a:custGeom>
              <a:avLst/>
              <a:gdLst>
                <a:gd name="T0" fmla="*/ 293 w 308"/>
                <a:gd name="T1" fmla="*/ 265 h 317"/>
                <a:gd name="T2" fmla="*/ 180 w 308"/>
                <a:gd name="T3" fmla="*/ 253 h 317"/>
                <a:gd name="T4" fmla="*/ 14 w 308"/>
                <a:gd name="T5" fmla="*/ 52 h 317"/>
                <a:gd name="T6" fmla="*/ 128 w 308"/>
                <a:gd name="T7" fmla="*/ 64 h 317"/>
                <a:gd name="T8" fmla="*/ 293 w 308"/>
                <a:gd name="T9" fmla="*/ 265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8" h="317">
                  <a:moveTo>
                    <a:pt x="293" y="265"/>
                  </a:moveTo>
                  <a:cubicBezTo>
                    <a:pt x="308" y="317"/>
                    <a:pt x="257" y="312"/>
                    <a:pt x="180" y="253"/>
                  </a:cubicBezTo>
                  <a:cubicBezTo>
                    <a:pt x="103" y="194"/>
                    <a:pt x="29" y="105"/>
                    <a:pt x="14" y="52"/>
                  </a:cubicBezTo>
                  <a:cubicBezTo>
                    <a:pt x="0" y="0"/>
                    <a:pt x="51" y="6"/>
                    <a:pt x="128" y="64"/>
                  </a:cubicBezTo>
                  <a:cubicBezTo>
                    <a:pt x="205" y="123"/>
                    <a:pt x="279" y="213"/>
                    <a:pt x="293" y="26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4811714" y="1818131"/>
              <a:ext cx="2692400" cy="2762250"/>
            </a:xfrm>
            <a:custGeom>
              <a:avLst/>
              <a:gdLst>
                <a:gd name="T0" fmla="*/ 310 w 350"/>
                <a:gd name="T1" fmla="*/ 342 h 359"/>
                <a:gd name="T2" fmla="*/ 350 w 350"/>
                <a:gd name="T3" fmla="*/ 271 h 359"/>
                <a:gd name="T4" fmla="*/ 236 w 350"/>
                <a:gd name="T5" fmla="*/ 235 h 359"/>
                <a:gd name="T6" fmla="*/ 70 w 350"/>
                <a:gd name="T7" fmla="*/ 34 h 359"/>
                <a:gd name="T8" fmla="*/ 80 w 350"/>
                <a:gd name="T9" fmla="*/ 0 h 359"/>
                <a:gd name="T10" fmla="*/ 9 w 350"/>
                <a:gd name="T11" fmla="*/ 40 h 359"/>
                <a:gd name="T12" fmla="*/ 5 w 350"/>
                <a:gd name="T13" fmla="*/ 75 h 359"/>
                <a:gd name="T14" fmla="*/ 187 w 350"/>
                <a:gd name="T15" fmla="*/ 296 h 359"/>
                <a:gd name="T16" fmla="*/ 310 w 350"/>
                <a:gd name="T17" fmla="*/ 342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0" h="359">
                  <a:moveTo>
                    <a:pt x="310" y="342"/>
                  </a:moveTo>
                  <a:cubicBezTo>
                    <a:pt x="337" y="311"/>
                    <a:pt x="347" y="282"/>
                    <a:pt x="350" y="271"/>
                  </a:cubicBezTo>
                  <a:cubicBezTo>
                    <a:pt x="342" y="295"/>
                    <a:pt x="298" y="282"/>
                    <a:pt x="236" y="235"/>
                  </a:cubicBezTo>
                  <a:cubicBezTo>
                    <a:pt x="159" y="176"/>
                    <a:pt x="85" y="87"/>
                    <a:pt x="70" y="34"/>
                  </a:cubicBezTo>
                  <a:cubicBezTo>
                    <a:pt x="65" y="15"/>
                    <a:pt x="69" y="3"/>
                    <a:pt x="80" y="0"/>
                  </a:cubicBezTo>
                  <a:cubicBezTo>
                    <a:pt x="41" y="12"/>
                    <a:pt x="18" y="32"/>
                    <a:pt x="9" y="40"/>
                  </a:cubicBezTo>
                  <a:cubicBezTo>
                    <a:pt x="2" y="46"/>
                    <a:pt x="0" y="57"/>
                    <a:pt x="5" y="75"/>
                  </a:cubicBezTo>
                  <a:cubicBezTo>
                    <a:pt x="21" y="132"/>
                    <a:pt x="102" y="231"/>
                    <a:pt x="187" y="296"/>
                  </a:cubicBezTo>
                  <a:cubicBezTo>
                    <a:pt x="249" y="343"/>
                    <a:pt x="296" y="359"/>
                    <a:pt x="310" y="34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sp>
        <p:nvSpPr>
          <p:cNvPr id="12" name="Rectangle 10"/>
          <p:cNvSpPr>
            <a:spLocks noChangeArrowheads="1"/>
          </p:cNvSpPr>
          <p:nvPr/>
        </p:nvSpPr>
        <p:spPr bwMode="auto">
          <a:xfrm>
            <a:off x="6811964" y="5131165"/>
            <a:ext cx="1588" cy="1588"/>
          </a:xfrm>
          <a:prstGeom prst="rect">
            <a:avLst/>
          </a:prstGeom>
          <a:solidFill>
            <a:srgbClr val="F265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14" name="Freeform 12"/>
          <p:cNvSpPr>
            <a:spLocks/>
          </p:cNvSpPr>
          <p:nvPr/>
        </p:nvSpPr>
        <p:spPr bwMode="auto">
          <a:xfrm>
            <a:off x="5927726" y="2430828"/>
            <a:ext cx="2022475" cy="2092325"/>
          </a:xfrm>
          <a:custGeom>
            <a:avLst/>
            <a:gdLst>
              <a:gd name="T0" fmla="*/ 260 w 263"/>
              <a:gd name="T1" fmla="*/ 246 h 272"/>
              <a:gd name="T2" fmla="*/ 262 w 263"/>
              <a:gd name="T3" fmla="*/ 201 h 272"/>
              <a:gd name="T4" fmla="*/ 259 w 263"/>
              <a:gd name="T5" fmla="*/ 181 h 272"/>
              <a:gd name="T6" fmla="*/ 257 w 263"/>
              <a:gd name="T7" fmla="*/ 167 h 272"/>
              <a:gd name="T8" fmla="*/ 254 w 263"/>
              <a:gd name="T9" fmla="*/ 157 h 272"/>
              <a:gd name="T10" fmla="*/ 243 w 263"/>
              <a:gd name="T11" fmla="*/ 125 h 272"/>
              <a:gd name="T12" fmla="*/ 227 w 263"/>
              <a:gd name="T13" fmla="*/ 97 h 272"/>
              <a:gd name="T14" fmla="*/ 204 w 263"/>
              <a:gd name="T15" fmla="*/ 68 h 272"/>
              <a:gd name="T16" fmla="*/ 178 w 263"/>
              <a:gd name="T17" fmla="*/ 44 h 272"/>
              <a:gd name="T18" fmla="*/ 103 w 263"/>
              <a:gd name="T19" fmla="*/ 8 h 272"/>
              <a:gd name="T20" fmla="*/ 61 w 263"/>
              <a:gd name="T21" fmla="*/ 1 h 272"/>
              <a:gd name="T22" fmla="*/ 39 w 263"/>
              <a:gd name="T23" fmla="*/ 1 h 272"/>
              <a:gd name="T24" fmla="*/ 28 w 263"/>
              <a:gd name="T25" fmla="*/ 2 h 272"/>
              <a:gd name="T26" fmla="*/ 18 w 263"/>
              <a:gd name="T27" fmla="*/ 3 h 272"/>
              <a:gd name="T28" fmla="*/ 6 w 263"/>
              <a:gd name="T29" fmla="*/ 35 h 272"/>
              <a:gd name="T30" fmla="*/ 155 w 263"/>
              <a:gd name="T31" fmla="*/ 217 h 272"/>
              <a:gd name="T32" fmla="*/ 260 w 263"/>
              <a:gd name="T33" fmla="*/ 246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63" h="272">
                <a:moveTo>
                  <a:pt x="260" y="246"/>
                </a:moveTo>
                <a:cubicBezTo>
                  <a:pt x="262" y="232"/>
                  <a:pt x="263" y="218"/>
                  <a:pt x="262" y="201"/>
                </a:cubicBezTo>
                <a:cubicBezTo>
                  <a:pt x="261" y="195"/>
                  <a:pt x="260" y="187"/>
                  <a:pt x="259" y="181"/>
                </a:cubicBezTo>
                <a:cubicBezTo>
                  <a:pt x="259" y="177"/>
                  <a:pt x="258" y="171"/>
                  <a:pt x="257" y="167"/>
                </a:cubicBezTo>
                <a:cubicBezTo>
                  <a:pt x="256" y="164"/>
                  <a:pt x="255" y="160"/>
                  <a:pt x="254" y="157"/>
                </a:cubicBezTo>
                <a:cubicBezTo>
                  <a:pt x="251" y="146"/>
                  <a:pt x="248" y="136"/>
                  <a:pt x="243" y="125"/>
                </a:cubicBezTo>
                <a:cubicBezTo>
                  <a:pt x="237" y="114"/>
                  <a:pt x="231" y="103"/>
                  <a:pt x="227" y="97"/>
                </a:cubicBezTo>
                <a:cubicBezTo>
                  <a:pt x="223" y="90"/>
                  <a:pt x="216" y="81"/>
                  <a:pt x="204" y="68"/>
                </a:cubicBezTo>
                <a:cubicBezTo>
                  <a:pt x="196" y="60"/>
                  <a:pt x="188" y="52"/>
                  <a:pt x="178" y="44"/>
                </a:cubicBezTo>
                <a:cubicBezTo>
                  <a:pt x="163" y="33"/>
                  <a:pt x="137" y="17"/>
                  <a:pt x="103" y="8"/>
                </a:cubicBezTo>
                <a:cubicBezTo>
                  <a:pt x="97" y="6"/>
                  <a:pt x="82" y="2"/>
                  <a:pt x="61" y="1"/>
                </a:cubicBezTo>
                <a:cubicBezTo>
                  <a:pt x="58" y="1"/>
                  <a:pt x="50" y="0"/>
                  <a:pt x="39" y="1"/>
                </a:cubicBezTo>
                <a:cubicBezTo>
                  <a:pt x="36" y="1"/>
                  <a:pt x="31" y="1"/>
                  <a:pt x="28" y="2"/>
                </a:cubicBezTo>
                <a:cubicBezTo>
                  <a:pt x="25" y="2"/>
                  <a:pt x="21" y="2"/>
                  <a:pt x="18" y="3"/>
                </a:cubicBezTo>
                <a:cubicBezTo>
                  <a:pt x="5" y="5"/>
                  <a:pt x="0" y="15"/>
                  <a:pt x="6" y="35"/>
                </a:cubicBezTo>
                <a:cubicBezTo>
                  <a:pt x="19" y="82"/>
                  <a:pt x="86" y="164"/>
                  <a:pt x="155" y="217"/>
                </a:cubicBezTo>
                <a:cubicBezTo>
                  <a:pt x="214" y="262"/>
                  <a:pt x="256" y="272"/>
                  <a:pt x="260" y="24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15" name="Freeform 14"/>
          <p:cNvSpPr/>
          <p:nvPr/>
        </p:nvSpPr>
        <p:spPr>
          <a:xfrm>
            <a:off x="6570615" y="2369155"/>
            <a:ext cx="3420329" cy="672591"/>
          </a:xfrm>
          <a:custGeom>
            <a:avLst/>
            <a:gdLst>
              <a:gd name="connsiteX0" fmla="*/ 0 w 3444240"/>
              <a:gd name="connsiteY0" fmla="*/ 568960 h 568960"/>
              <a:gd name="connsiteX1" fmla="*/ 690880 w 3444240"/>
              <a:gd name="connsiteY1" fmla="*/ 0 h 568960"/>
              <a:gd name="connsiteX2" fmla="*/ 3444240 w 3444240"/>
              <a:gd name="connsiteY2" fmla="*/ 0 h 568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44240" h="568960">
                <a:moveTo>
                  <a:pt x="0" y="568960"/>
                </a:moveTo>
                <a:lnTo>
                  <a:pt x="690880" y="0"/>
                </a:lnTo>
                <a:lnTo>
                  <a:pt x="3444240" y="0"/>
                </a:lnTo>
              </a:path>
            </a:pathLst>
          </a:custGeom>
          <a:ln w="25400" cmpd="sng">
            <a:solidFill>
              <a:schemeClr val="accent1">
                <a:lumMod val="75000"/>
                <a:alpha val="50000"/>
              </a:schemeClr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/>
            <a:endParaRPr lang="en-US" sz="3200" dirty="0">
              <a:latin typeface="Source Sans Pro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7582084" y="1958340"/>
            <a:ext cx="2272675" cy="953594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Option 01</a:t>
            </a:r>
          </a:p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1400" dirty="0" err="1" smtClean="0">
                <a:latin typeface="Source Sans Pro" charset="0"/>
              </a:rPr>
              <a:t>Lorem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ipsum</a:t>
            </a:r>
            <a:r>
              <a:rPr lang="en-US" sz="1400" dirty="0" smtClean="0">
                <a:latin typeface="Source Sans Pro" charset="0"/>
              </a:rPr>
              <a:t> dolor sit </a:t>
            </a:r>
            <a:r>
              <a:rPr lang="en-US" sz="1400" dirty="0" err="1" smtClean="0">
                <a:latin typeface="Source Sans Pro" charset="0"/>
              </a:rPr>
              <a:t>amet</a:t>
            </a:r>
            <a:r>
              <a:rPr lang="en-US" sz="1400" dirty="0" smtClean="0">
                <a:latin typeface="Source Sans Pro" charset="0"/>
              </a:rPr>
              <a:t>, </a:t>
            </a:r>
            <a:r>
              <a:rPr lang="en-US" sz="1400" dirty="0" err="1" smtClean="0">
                <a:latin typeface="Source Sans Pro" charset="0"/>
              </a:rPr>
              <a:t>consectetur</a:t>
            </a:r>
            <a:r>
              <a:rPr lang="en-US" sz="1400" dirty="0" smtClean="0">
                <a:latin typeface="Source Sans Pro" charset="0"/>
              </a:rPr>
              <a:t>. </a:t>
            </a:r>
            <a:endParaRPr lang="en-US" sz="1400" dirty="0">
              <a:latin typeface="Source Sans Pro" charset="0"/>
            </a:endParaRPr>
          </a:p>
        </p:txBody>
      </p:sp>
      <p:sp>
        <p:nvSpPr>
          <p:cNvPr id="17" name="Freeform 16"/>
          <p:cNvSpPr/>
          <p:nvPr/>
        </p:nvSpPr>
        <p:spPr>
          <a:xfrm>
            <a:off x="6784159" y="4868590"/>
            <a:ext cx="3648995" cy="672591"/>
          </a:xfrm>
          <a:custGeom>
            <a:avLst/>
            <a:gdLst>
              <a:gd name="connsiteX0" fmla="*/ 0 w 3444240"/>
              <a:gd name="connsiteY0" fmla="*/ 568960 h 568960"/>
              <a:gd name="connsiteX1" fmla="*/ 690880 w 3444240"/>
              <a:gd name="connsiteY1" fmla="*/ 0 h 568960"/>
              <a:gd name="connsiteX2" fmla="*/ 3444240 w 3444240"/>
              <a:gd name="connsiteY2" fmla="*/ 0 h 568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44240" h="568960">
                <a:moveTo>
                  <a:pt x="0" y="568960"/>
                </a:moveTo>
                <a:lnTo>
                  <a:pt x="690880" y="0"/>
                </a:lnTo>
                <a:lnTo>
                  <a:pt x="3444240" y="0"/>
                </a:lnTo>
              </a:path>
            </a:pathLst>
          </a:custGeom>
          <a:ln w="25400" cmpd="sng">
            <a:solidFill>
              <a:schemeClr val="accent1">
                <a:lumMod val="75000"/>
                <a:alpha val="50000"/>
              </a:schemeClr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/>
            <a:endParaRPr lang="en-US" sz="3200" dirty="0">
              <a:latin typeface="Source Sans Pro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8063733" y="4457775"/>
            <a:ext cx="2272675" cy="953594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Option 03</a:t>
            </a:r>
          </a:p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1400" dirty="0" err="1" smtClean="0">
                <a:latin typeface="Source Sans Pro" charset="0"/>
              </a:rPr>
              <a:t>Lorem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ipsum</a:t>
            </a:r>
            <a:r>
              <a:rPr lang="en-US" sz="1400" dirty="0" smtClean="0">
                <a:latin typeface="Source Sans Pro" charset="0"/>
              </a:rPr>
              <a:t> dolor sit </a:t>
            </a:r>
            <a:r>
              <a:rPr lang="en-US" sz="1400" dirty="0" err="1" smtClean="0">
                <a:latin typeface="Source Sans Pro" charset="0"/>
              </a:rPr>
              <a:t>amet</a:t>
            </a:r>
            <a:r>
              <a:rPr lang="en-US" sz="1400" dirty="0" smtClean="0">
                <a:latin typeface="Source Sans Pro" charset="0"/>
              </a:rPr>
              <a:t>, </a:t>
            </a:r>
            <a:r>
              <a:rPr lang="en-US" sz="1400" dirty="0" err="1" smtClean="0">
                <a:latin typeface="Source Sans Pro" charset="0"/>
              </a:rPr>
              <a:t>consectetur</a:t>
            </a:r>
            <a:r>
              <a:rPr lang="en-US" sz="1400" dirty="0" smtClean="0">
                <a:latin typeface="Source Sans Pro" charset="0"/>
              </a:rPr>
              <a:t>. </a:t>
            </a:r>
            <a:endParaRPr lang="en-US" sz="1400" dirty="0">
              <a:latin typeface="Source Sans Pro" charset="0"/>
            </a:endParaRPr>
          </a:p>
        </p:txBody>
      </p:sp>
      <p:sp>
        <p:nvSpPr>
          <p:cNvPr id="19" name="Freeform 18"/>
          <p:cNvSpPr/>
          <p:nvPr/>
        </p:nvSpPr>
        <p:spPr>
          <a:xfrm flipH="1">
            <a:off x="2151088" y="2104312"/>
            <a:ext cx="3044799" cy="672591"/>
          </a:xfrm>
          <a:custGeom>
            <a:avLst/>
            <a:gdLst>
              <a:gd name="connsiteX0" fmla="*/ 0 w 3444240"/>
              <a:gd name="connsiteY0" fmla="*/ 568960 h 568960"/>
              <a:gd name="connsiteX1" fmla="*/ 690880 w 3444240"/>
              <a:gd name="connsiteY1" fmla="*/ 0 h 568960"/>
              <a:gd name="connsiteX2" fmla="*/ 3444240 w 3444240"/>
              <a:gd name="connsiteY2" fmla="*/ 0 h 568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44240" h="568960">
                <a:moveTo>
                  <a:pt x="0" y="568960"/>
                </a:moveTo>
                <a:lnTo>
                  <a:pt x="690880" y="0"/>
                </a:lnTo>
                <a:lnTo>
                  <a:pt x="3444240" y="0"/>
                </a:lnTo>
              </a:path>
            </a:pathLst>
          </a:custGeom>
          <a:ln w="25400" cmpd="sng">
            <a:solidFill>
              <a:schemeClr val="accent1">
                <a:lumMod val="75000"/>
                <a:alpha val="50000"/>
              </a:schemeClr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/>
            <a:endParaRPr lang="en-US" sz="3200" dirty="0">
              <a:latin typeface="Source Sans Pro" charset="0"/>
            </a:endParaRPr>
          </a:p>
        </p:txBody>
      </p:sp>
      <p:sp>
        <p:nvSpPr>
          <p:cNvPr id="20" name="Freeform 19"/>
          <p:cNvSpPr/>
          <p:nvPr/>
        </p:nvSpPr>
        <p:spPr>
          <a:xfrm flipH="1">
            <a:off x="1521501" y="4137644"/>
            <a:ext cx="3260051" cy="672591"/>
          </a:xfrm>
          <a:custGeom>
            <a:avLst/>
            <a:gdLst>
              <a:gd name="connsiteX0" fmla="*/ 0 w 3444240"/>
              <a:gd name="connsiteY0" fmla="*/ 568960 h 568960"/>
              <a:gd name="connsiteX1" fmla="*/ 690880 w 3444240"/>
              <a:gd name="connsiteY1" fmla="*/ 0 h 568960"/>
              <a:gd name="connsiteX2" fmla="*/ 3444240 w 3444240"/>
              <a:gd name="connsiteY2" fmla="*/ 0 h 568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44240" h="568960">
                <a:moveTo>
                  <a:pt x="0" y="568960"/>
                </a:moveTo>
                <a:lnTo>
                  <a:pt x="690880" y="0"/>
                </a:lnTo>
                <a:lnTo>
                  <a:pt x="3444240" y="0"/>
                </a:lnTo>
              </a:path>
            </a:pathLst>
          </a:custGeom>
          <a:ln w="25400" cmpd="sng">
            <a:solidFill>
              <a:schemeClr val="accent1">
                <a:lumMod val="75000"/>
                <a:alpha val="50000"/>
              </a:schemeClr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/>
            <a:endParaRPr lang="en-US" sz="3200" dirty="0">
              <a:latin typeface="Source Sans Pro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350920" y="1676391"/>
            <a:ext cx="2272675" cy="953594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>
              <a:lnSpc>
                <a:spcPct val="90000"/>
              </a:lnSpc>
              <a:spcBef>
                <a:spcPts val="1067"/>
              </a:spcBef>
            </a:pPr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Option 02</a:t>
            </a:r>
          </a:p>
          <a:p>
            <a:pPr>
              <a:lnSpc>
                <a:spcPct val="90000"/>
              </a:lnSpc>
              <a:spcBef>
                <a:spcPts val="1067"/>
              </a:spcBef>
            </a:pPr>
            <a:r>
              <a:rPr lang="en-US" sz="1400" dirty="0" err="1" smtClean="0">
                <a:latin typeface="Source Sans Pro" charset="0"/>
              </a:rPr>
              <a:t>Lorem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ipsum</a:t>
            </a:r>
            <a:r>
              <a:rPr lang="en-US" sz="1400" dirty="0" smtClean="0">
                <a:latin typeface="Source Sans Pro" charset="0"/>
              </a:rPr>
              <a:t> dolor sit </a:t>
            </a:r>
            <a:r>
              <a:rPr lang="en-US" sz="1400" dirty="0" err="1" smtClean="0">
                <a:latin typeface="Source Sans Pro" charset="0"/>
              </a:rPr>
              <a:t>amet</a:t>
            </a:r>
            <a:r>
              <a:rPr lang="en-US" sz="1400" dirty="0" smtClean="0">
                <a:latin typeface="Source Sans Pro" charset="0"/>
              </a:rPr>
              <a:t>, </a:t>
            </a:r>
            <a:r>
              <a:rPr lang="en-US" sz="1400" dirty="0" err="1" smtClean="0">
                <a:latin typeface="Source Sans Pro" charset="0"/>
              </a:rPr>
              <a:t>consectetur</a:t>
            </a:r>
            <a:r>
              <a:rPr lang="en-US" sz="1400" dirty="0" smtClean="0">
                <a:latin typeface="Source Sans Pro" charset="0"/>
              </a:rPr>
              <a:t>. </a:t>
            </a:r>
            <a:endParaRPr lang="en-US" sz="1400" dirty="0">
              <a:latin typeface="Source Sans Pro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583389" y="3715970"/>
            <a:ext cx="2272675" cy="953594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>
              <a:lnSpc>
                <a:spcPct val="90000"/>
              </a:lnSpc>
              <a:spcBef>
                <a:spcPts val="1067"/>
              </a:spcBef>
            </a:pPr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Option 04</a:t>
            </a:r>
          </a:p>
          <a:p>
            <a:pPr>
              <a:lnSpc>
                <a:spcPct val="90000"/>
              </a:lnSpc>
              <a:spcBef>
                <a:spcPts val="1067"/>
              </a:spcBef>
            </a:pPr>
            <a:r>
              <a:rPr lang="en-US" sz="1400" dirty="0" err="1" smtClean="0">
                <a:latin typeface="Source Sans Pro" charset="0"/>
              </a:rPr>
              <a:t>Lorem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ipsum</a:t>
            </a:r>
            <a:r>
              <a:rPr lang="en-US" sz="1400" dirty="0" smtClean="0">
                <a:latin typeface="Source Sans Pro" charset="0"/>
              </a:rPr>
              <a:t> dolor sit </a:t>
            </a:r>
            <a:r>
              <a:rPr lang="en-US" sz="1400" dirty="0" err="1" smtClean="0">
                <a:latin typeface="Source Sans Pro" charset="0"/>
              </a:rPr>
              <a:t>amet</a:t>
            </a:r>
            <a:r>
              <a:rPr lang="en-US" sz="1400" dirty="0" smtClean="0">
                <a:latin typeface="Source Sans Pro" charset="0"/>
              </a:rPr>
              <a:t>, </a:t>
            </a:r>
            <a:r>
              <a:rPr lang="en-US" sz="1400" dirty="0" err="1" smtClean="0">
                <a:latin typeface="Source Sans Pro" charset="0"/>
              </a:rPr>
              <a:t>consectetur</a:t>
            </a:r>
            <a:r>
              <a:rPr lang="en-US" sz="1400" dirty="0" smtClean="0">
                <a:latin typeface="Source Sans Pro" charset="0"/>
              </a:rPr>
              <a:t>. </a:t>
            </a:r>
            <a:endParaRPr lang="en-US" sz="1400" dirty="0">
              <a:latin typeface="Source Sans Pro" charset="0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Clustered Infographic</a:t>
            </a:r>
          </a:p>
        </p:txBody>
      </p:sp>
    </p:spTree>
    <p:extLst>
      <p:ext uri="{BB962C8B-B14F-4D97-AF65-F5344CB8AC3E}">
        <p14:creationId xmlns:p14="http://schemas.microsoft.com/office/powerpoint/2010/main" val="16722890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25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10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25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8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" dur="25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0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25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2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9" dur="25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2" presetClass="entr" presetSubtype="2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2" dur="25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25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25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1" dur="12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2" dur="12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nodeType="withEffect" p14:presetBounceEnd="60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5" dur="12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6" dur="12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nodeType="withEffect" p14:presetBounceEnd="6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9" dur="12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40" dur="12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 p14:presetBounceEnd="60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43" dur="12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44" dur="12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 animBg="1"/>
          <p:bldP spid="15" grpId="0" animBg="1"/>
          <p:bldP spid="16" grpId="0"/>
          <p:bldP spid="17" grpId="0" animBg="1"/>
          <p:bldP spid="18" grpId="0"/>
          <p:bldP spid="19" grpId="0" animBg="1"/>
          <p:bldP spid="20" grpId="0" animBg="1"/>
          <p:bldP spid="21" grpId="0"/>
          <p:bldP spid="2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25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10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25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8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" dur="25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0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25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2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9" dur="25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2" presetClass="entr" presetSubtype="2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2" dur="25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25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25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2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2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2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2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2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2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2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2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 animBg="1"/>
          <p:bldP spid="15" grpId="0" animBg="1"/>
          <p:bldP spid="16" grpId="0"/>
          <p:bldP spid="17" grpId="0" animBg="1"/>
          <p:bldP spid="18" grpId="0"/>
          <p:bldP spid="19" grpId="0" animBg="1"/>
          <p:bldP spid="20" grpId="0" animBg="1"/>
          <p:bldP spid="21" grpId="0"/>
          <p:bldP spid="22" grpId="0"/>
        </p:bldLst>
      </p:timing>
    </mc:Fallback>
  </mc:AlternateContent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Freeform 39"/>
          <p:cNvSpPr>
            <a:spLocks/>
          </p:cNvSpPr>
          <p:nvPr/>
        </p:nvSpPr>
        <p:spPr bwMode="auto">
          <a:xfrm>
            <a:off x="3442859" y="2215205"/>
            <a:ext cx="4576879" cy="3226226"/>
          </a:xfrm>
          <a:custGeom>
            <a:avLst/>
            <a:gdLst>
              <a:gd name="T0" fmla="*/ 904 w 2246"/>
              <a:gd name="T1" fmla="*/ 952 h 1582"/>
              <a:gd name="T2" fmla="*/ 1878 w 2246"/>
              <a:gd name="T3" fmla="*/ 952 h 1582"/>
              <a:gd name="T4" fmla="*/ 1878 w 2246"/>
              <a:gd name="T5" fmla="*/ 1087 h 1582"/>
              <a:gd name="T6" fmla="*/ 2246 w 2246"/>
              <a:gd name="T7" fmla="*/ 790 h 1582"/>
              <a:gd name="T8" fmla="*/ 1878 w 2246"/>
              <a:gd name="T9" fmla="*/ 492 h 1582"/>
              <a:gd name="T10" fmla="*/ 1878 w 2246"/>
              <a:gd name="T11" fmla="*/ 627 h 1582"/>
              <a:gd name="T12" fmla="*/ 901 w 2246"/>
              <a:gd name="T13" fmla="*/ 627 h 1582"/>
              <a:gd name="T14" fmla="*/ 274 w 2246"/>
              <a:gd name="T15" fmla="*/ 0 h 1582"/>
              <a:gd name="T16" fmla="*/ 142 w 2246"/>
              <a:gd name="T17" fmla="*/ 0 h 1582"/>
              <a:gd name="T18" fmla="*/ 48 w 2246"/>
              <a:gd name="T19" fmla="*/ 326 h 1582"/>
              <a:gd name="T20" fmla="*/ 139 w 2246"/>
              <a:gd name="T21" fmla="*/ 326 h 1582"/>
              <a:gd name="T22" fmla="*/ 441 w 2246"/>
              <a:gd name="T23" fmla="*/ 627 h 1582"/>
              <a:gd name="T24" fmla="*/ 6 w 2246"/>
              <a:gd name="T25" fmla="*/ 627 h 1582"/>
              <a:gd name="T26" fmla="*/ 0 w 2246"/>
              <a:gd name="T27" fmla="*/ 790 h 1582"/>
              <a:gd name="T28" fmla="*/ 6 w 2246"/>
              <a:gd name="T29" fmla="*/ 952 h 1582"/>
              <a:gd name="T30" fmla="*/ 443 w 2246"/>
              <a:gd name="T31" fmla="*/ 952 h 1582"/>
              <a:gd name="T32" fmla="*/ 139 w 2246"/>
              <a:gd name="T33" fmla="*/ 1256 h 1582"/>
              <a:gd name="T34" fmla="*/ 48 w 2246"/>
              <a:gd name="T35" fmla="*/ 1256 h 1582"/>
              <a:gd name="T36" fmla="*/ 144 w 2246"/>
              <a:gd name="T37" fmla="*/ 1582 h 1582"/>
              <a:gd name="T38" fmla="*/ 274 w 2246"/>
              <a:gd name="T39" fmla="*/ 1582 h 1582"/>
              <a:gd name="T40" fmla="*/ 904 w 2246"/>
              <a:gd name="T41" fmla="*/ 952 h 15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246" h="1582">
                <a:moveTo>
                  <a:pt x="904" y="952"/>
                </a:moveTo>
                <a:cubicBezTo>
                  <a:pt x="1878" y="952"/>
                  <a:pt x="1878" y="952"/>
                  <a:pt x="1878" y="952"/>
                </a:cubicBezTo>
                <a:cubicBezTo>
                  <a:pt x="1878" y="1087"/>
                  <a:pt x="1878" y="1087"/>
                  <a:pt x="1878" y="1087"/>
                </a:cubicBezTo>
                <a:cubicBezTo>
                  <a:pt x="2246" y="790"/>
                  <a:pt x="2246" y="790"/>
                  <a:pt x="2246" y="790"/>
                </a:cubicBezTo>
                <a:cubicBezTo>
                  <a:pt x="1878" y="492"/>
                  <a:pt x="1878" y="492"/>
                  <a:pt x="1878" y="492"/>
                </a:cubicBezTo>
                <a:cubicBezTo>
                  <a:pt x="1878" y="627"/>
                  <a:pt x="1878" y="627"/>
                  <a:pt x="1878" y="627"/>
                </a:cubicBezTo>
                <a:cubicBezTo>
                  <a:pt x="901" y="627"/>
                  <a:pt x="901" y="627"/>
                  <a:pt x="901" y="627"/>
                </a:cubicBezTo>
                <a:cubicBezTo>
                  <a:pt x="274" y="0"/>
                  <a:pt x="274" y="0"/>
                  <a:pt x="274" y="0"/>
                </a:cubicBezTo>
                <a:cubicBezTo>
                  <a:pt x="142" y="0"/>
                  <a:pt x="142" y="0"/>
                  <a:pt x="142" y="0"/>
                </a:cubicBezTo>
                <a:cubicBezTo>
                  <a:pt x="103" y="105"/>
                  <a:pt x="71" y="214"/>
                  <a:pt x="48" y="326"/>
                </a:cubicBezTo>
                <a:cubicBezTo>
                  <a:pt x="139" y="326"/>
                  <a:pt x="139" y="326"/>
                  <a:pt x="139" y="326"/>
                </a:cubicBezTo>
                <a:cubicBezTo>
                  <a:pt x="441" y="627"/>
                  <a:pt x="441" y="627"/>
                  <a:pt x="441" y="627"/>
                </a:cubicBezTo>
                <a:cubicBezTo>
                  <a:pt x="6" y="627"/>
                  <a:pt x="6" y="627"/>
                  <a:pt x="6" y="627"/>
                </a:cubicBezTo>
                <a:cubicBezTo>
                  <a:pt x="2" y="681"/>
                  <a:pt x="0" y="735"/>
                  <a:pt x="0" y="790"/>
                </a:cubicBezTo>
                <a:cubicBezTo>
                  <a:pt x="0" y="844"/>
                  <a:pt x="2" y="899"/>
                  <a:pt x="6" y="952"/>
                </a:cubicBezTo>
                <a:cubicBezTo>
                  <a:pt x="443" y="952"/>
                  <a:pt x="443" y="952"/>
                  <a:pt x="443" y="952"/>
                </a:cubicBezTo>
                <a:cubicBezTo>
                  <a:pt x="139" y="1256"/>
                  <a:pt x="139" y="1256"/>
                  <a:pt x="139" y="1256"/>
                </a:cubicBezTo>
                <a:cubicBezTo>
                  <a:pt x="48" y="1256"/>
                  <a:pt x="48" y="1256"/>
                  <a:pt x="48" y="1256"/>
                </a:cubicBezTo>
                <a:cubicBezTo>
                  <a:pt x="72" y="1368"/>
                  <a:pt x="104" y="1477"/>
                  <a:pt x="144" y="1582"/>
                </a:cubicBezTo>
                <a:cubicBezTo>
                  <a:pt x="274" y="1582"/>
                  <a:pt x="274" y="1582"/>
                  <a:pt x="274" y="1582"/>
                </a:cubicBezTo>
                <a:lnTo>
                  <a:pt x="904" y="95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0" rIns="548640" bIns="45720" numCol="1" anchor="ctr" anchorCtr="0" compatLnSpc="1">
            <a:prstTxWarp prst="textNoShape">
              <a:avLst/>
            </a:prstTxWarp>
          </a:bodyPr>
          <a:lstStyle/>
          <a:p>
            <a:pPr algn="r"/>
            <a:r>
              <a:rPr lang="en-US" sz="3200" b="1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SUCCESS</a:t>
            </a:r>
            <a:endParaRPr lang="en-US" sz="3200" b="1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46" name="Rectangle 45"/>
          <p:cNvSpPr/>
          <p:nvPr/>
        </p:nvSpPr>
        <p:spPr>
          <a:xfrm>
            <a:off x="-1" y="1618938"/>
            <a:ext cx="3732551" cy="4362137"/>
          </a:xfrm>
          <a:custGeom>
            <a:avLst/>
            <a:gdLst>
              <a:gd name="connsiteX0" fmla="*/ 0 w 3732551"/>
              <a:gd name="connsiteY0" fmla="*/ 0 h 4362137"/>
              <a:gd name="connsiteX1" fmla="*/ 3732551 w 3732551"/>
              <a:gd name="connsiteY1" fmla="*/ 0 h 4362137"/>
              <a:gd name="connsiteX2" fmla="*/ 3732551 w 3732551"/>
              <a:gd name="connsiteY2" fmla="*/ 4362137 h 4362137"/>
              <a:gd name="connsiteX3" fmla="*/ 0 w 3732551"/>
              <a:gd name="connsiteY3" fmla="*/ 4362137 h 4362137"/>
              <a:gd name="connsiteX4" fmla="*/ 0 w 3732551"/>
              <a:gd name="connsiteY4" fmla="*/ 0 h 4362137"/>
              <a:gd name="connsiteX0" fmla="*/ 0 w 3732551"/>
              <a:gd name="connsiteY0" fmla="*/ 0 h 4362137"/>
              <a:gd name="connsiteX1" fmla="*/ 3732551 w 3732551"/>
              <a:gd name="connsiteY1" fmla="*/ 0 h 4362137"/>
              <a:gd name="connsiteX2" fmla="*/ 3725056 w 3732551"/>
              <a:gd name="connsiteY2" fmla="*/ 502170 h 4362137"/>
              <a:gd name="connsiteX3" fmla="*/ 3732551 w 3732551"/>
              <a:gd name="connsiteY3" fmla="*/ 4362137 h 4362137"/>
              <a:gd name="connsiteX4" fmla="*/ 0 w 3732551"/>
              <a:gd name="connsiteY4" fmla="*/ 4362137 h 4362137"/>
              <a:gd name="connsiteX5" fmla="*/ 0 w 3732551"/>
              <a:gd name="connsiteY5" fmla="*/ 0 h 4362137"/>
              <a:gd name="connsiteX0" fmla="*/ 0 w 3732551"/>
              <a:gd name="connsiteY0" fmla="*/ 0 h 4362137"/>
              <a:gd name="connsiteX1" fmla="*/ 3732551 w 3732551"/>
              <a:gd name="connsiteY1" fmla="*/ 0 h 4362137"/>
              <a:gd name="connsiteX2" fmla="*/ 3492708 w 3732551"/>
              <a:gd name="connsiteY2" fmla="*/ 524655 h 4362137"/>
              <a:gd name="connsiteX3" fmla="*/ 3732551 w 3732551"/>
              <a:gd name="connsiteY3" fmla="*/ 4362137 h 4362137"/>
              <a:gd name="connsiteX4" fmla="*/ 0 w 3732551"/>
              <a:gd name="connsiteY4" fmla="*/ 4362137 h 4362137"/>
              <a:gd name="connsiteX5" fmla="*/ 0 w 3732551"/>
              <a:gd name="connsiteY5" fmla="*/ 0 h 4362137"/>
              <a:gd name="connsiteX0" fmla="*/ 0 w 3732551"/>
              <a:gd name="connsiteY0" fmla="*/ 0 h 4362137"/>
              <a:gd name="connsiteX1" fmla="*/ 3732551 w 3732551"/>
              <a:gd name="connsiteY1" fmla="*/ 0 h 4362137"/>
              <a:gd name="connsiteX2" fmla="*/ 3627619 w 3732551"/>
              <a:gd name="connsiteY2" fmla="*/ 592111 h 4362137"/>
              <a:gd name="connsiteX3" fmla="*/ 3732551 w 3732551"/>
              <a:gd name="connsiteY3" fmla="*/ 4362137 h 4362137"/>
              <a:gd name="connsiteX4" fmla="*/ 0 w 3732551"/>
              <a:gd name="connsiteY4" fmla="*/ 4362137 h 4362137"/>
              <a:gd name="connsiteX5" fmla="*/ 0 w 3732551"/>
              <a:gd name="connsiteY5" fmla="*/ 0 h 4362137"/>
              <a:gd name="connsiteX0" fmla="*/ 0 w 3993441"/>
              <a:gd name="connsiteY0" fmla="*/ 0 h 4362137"/>
              <a:gd name="connsiteX1" fmla="*/ 3732551 w 3993441"/>
              <a:gd name="connsiteY1" fmla="*/ 0 h 4362137"/>
              <a:gd name="connsiteX2" fmla="*/ 3627619 w 3993441"/>
              <a:gd name="connsiteY2" fmla="*/ 592111 h 4362137"/>
              <a:gd name="connsiteX3" fmla="*/ 3672590 w 3993441"/>
              <a:gd name="connsiteY3" fmla="*/ 2315980 h 4362137"/>
              <a:gd name="connsiteX4" fmla="*/ 3732551 w 3993441"/>
              <a:gd name="connsiteY4" fmla="*/ 4362137 h 4362137"/>
              <a:gd name="connsiteX5" fmla="*/ 0 w 3993441"/>
              <a:gd name="connsiteY5" fmla="*/ 4362137 h 4362137"/>
              <a:gd name="connsiteX6" fmla="*/ 0 w 3993441"/>
              <a:gd name="connsiteY6" fmla="*/ 0 h 4362137"/>
              <a:gd name="connsiteX0" fmla="*/ 0 w 3948887"/>
              <a:gd name="connsiteY0" fmla="*/ 0 h 4362137"/>
              <a:gd name="connsiteX1" fmla="*/ 3732551 w 3948887"/>
              <a:gd name="connsiteY1" fmla="*/ 0 h 4362137"/>
              <a:gd name="connsiteX2" fmla="*/ 3627619 w 3948887"/>
              <a:gd name="connsiteY2" fmla="*/ 592111 h 4362137"/>
              <a:gd name="connsiteX3" fmla="*/ 3447738 w 3948887"/>
              <a:gd name="connsiteY3" fmla="*/ 2308485 h 4362137"/>
              <a:gd name="connsiteX4" fmla="*/ 3732551 w 3948887"/>
              <a:gd name="connsiteY4" fmla="*/ 4362137 h 4362137"/>
              <a:gd name="connsiteX5" fmla="*/ 0 w 3948887"/>
              <a:gd name="connsiteY5" fmla="*/ 4362137 h 4362137"/>
              <a:gd name="connsiteX6" fmla="*/ 0 w 3948887"/>
              <a:gd name="connsiteY6" fmla="*/ 0 h 4362137"/>
              <a:gd name="connsiteX0" fmla="*/ 0 w 3935006"/>
              <a:gd name="connsiteY0" fmla="*/ 0 h 4362137"/>
              <a:gd name="connsiteX1" fmla="*/ 3732551 w 3935006"/>
              <a:gd name="connsiteY1" fmla="*/ 0 h 4362137"/>
              <a:gd name="connsiteX2" fmla="*/ 3627619 w 3935006"/>
              <a:gd name="connsiteY2" fmla="*/ 592111 h 4362137"/>
              <a:gd name="connsiteX3" fmla="*/ 3357797 w 3935006"/>
              <a:gd name="connsiteY3" fmla="*/ 2308485 h 4362137"/>
              <a:gd name="connsiteX4" fmla="*/ 3732551 w 3935006"/>
              <a:gd name="connsiteY4" fmla="*/ 4362137 h 4362137"/>
              <a:gd name="connsiteX5" fmla="*/ 0 w 3935006"/>
              <a:gd name="connsiteY5" fmla="*/ 4362137 h 4362137"/>
              <a:gd name="connsiteX6" fmla="*/ 0 w 3935006"/>
              <a:gd name="connsiteY6" fmla="*/ 0 h 4362137"/>
              <a:gd name="connsiteX0" fmla="*/ 0 w 3732551"/>
              <a:gd name="connsiteY0" fmla="*/ 0 h 4362137"/>
              <a:gd name="connsiteX1" fmla="*/ 3732551 w 3732551"/>
              <a:gd name="connsiteY1" fmla="*/ 0 h 4362137"/>
              <a:gd name="connsiteX2" fmla="*/ 3627619 w 3732551"/>
              <a:gd name="connsiteY2" fmla="*/ 592111 h 4362137"/>
              <a:gd name="connsiteX3" fmla="*/ 3357797 w 3732551"/>
              <a:gd name="connsiteY3" fmla="*/ 2308485 h 4362137"/>
              <a:gd name="connsiteX4" fmla="*/ 3732551 w 3732551"/>
              <a:gd name="connsiteY4" fmla="*/ 4362137 h 4362137"/>
              <a:gd name="connsiteX5" fmla="*/ 0 w 3732551"/>
              <a:gd name="connsiteY5" fmla="*/ 4362137 h 4362137"/>
              <a:gd name="connsiteX6" fmla="*/ 0 w 3732551"/>
              <a:gd name="connsiteY6" fmla="*/ 0 h 4362137"/>
              <a:gd name="connsiteX0" fmla="*/ 0 w 3732551"/>
              <a:gd name="connsiteY0" fmla="*/ 0 h 4362137"/>
              <a:gd name="connsiteX1" fmla="*/ 3732551 w 3732551"/>
              <a:gd name="connsiteY1" fmla="*/ 0 h 4362137"/>
              <a:gd name="connsiteX2" fmla="*/ 3627619 w 3732551"/>
              <a:gd name="connsiteY2" fmla="*/ 592111 h 4362137"/>
              <a:gd name="connsiteX3" fmla="*/ 3357797 w 3732551"/>
              <a:gd name="connsiteY3" fmla="*/ 2308485 h 4362137"/>
              <a:gd name="connsiteX4" fmla="*/ 3732551 w 3732551"/>
              <a:gd name="connsiteY4" fmla="*/ 4362137 h 4362137"/>
              <a:gd name="connsiteX5" fmla="*/ 0 w 3732551"/>
              <a:gd name="connsiteY5" fmla="*/ 4362137 h 4362137"/>
              <a:gd name="connsiteX6" fmla="*/ 0 w 3732551"/>
              <a:gd name="connsiteY6" fmla="*/ 0 h 4362137"/>
              <a:gd name="connsiteX0" fmla="*/ 0 w 3732551"/>
              <a:gd name="connsiteY0" fmla="*/ 0 h 4362137"/>
              <a:gd name="connsiteX1" fmla="*/ 3732551 w 3732551"/>
              <a:gd name="connsiteY1" fmla="*/ 0 h 4362137"/>
              <a:gd name="connsiteX2" fmla="*/ 3627619 w 3732551"/>
              <a:gd name="connsiteY2" fmla="*/ 592111 h 4362137"/>
              <a:gd name="connsiteX3" fmla="*/ 3357797 w 3732551"/>
              <a:gd name="connsiteY3" fmla="*/ 2308485 h 4362137"/>
              <a:gd name="connsiteX4" fmla="*/ 3732551 w 3732551"/>
              <a:gd name="connsiteY4" fmla="*/ 4362137 h 4362137"/>
              <a:gd name="connsiteX5" fmla="*/ 0 w 3732551"/>
              <a:gd name="connsiteY5" fmla="*/ 4362137 h 4362137"/>
              <a:gd name="connsiteX6" fmla="*/ 0 w 3732551"/>
              <a:gd name="connsiteY6" fmla="*/ 0 h 4362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32551" h="4362137">
                <a:moveTo>
                  <a:pt x="0" y="0"/>
                </a:moveTo>
                <a:lnTo>
                  <a:pt x="3732551" y="0"/>
                </a:lnTo>
                <a:lnTo>
                  <a:pt x="3627619" y="592111"/>
                </a:lnTo>
                <a:cubicBezTo>
                  <a:pt x="3520189" y="993098"/>
                  <a:pt x="3340308" y="1680147"/>
                  <a:pt x="3357797" y="2308485"/>
                </a:cubicBezTo>
                <a:cubicBezTo>
                  <a:pt x="3375286" y="2936823"/>
                  <a:pt x="3625122" y="3683833"/>
                  <a:pt x="3732551" y="4362137"/>
                </a:cubicBezTo>
                <a:lnTo>
                  <a:pt x="0" y="4362137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grpSp>
        <p:nvGrpSpPr>
          <p:cNvPr id="41" name="Group 40"/>
          <p:cNvGrpSpPr/>
          <p:nvPr/>
        </p:nvGrpSpPr>
        <p:grpSpPr>
          <a:xfrm>
            <a:off x="-1" y="3493456"/>
            <a:ext cx="3338566" cy="664553"/>
            <a:chOff x="-1" y="3111207"/>
            <a:chExt cx="3338566" cy="664553"/>
          </a:xfrm>
        </p:grpSpPr>
        <p:sp>
          <p:nvSpPr>
            <p:cNvPr id="37" name="Freeform 38"/>
            <p:cNvSpPr>
              <a:spLocks/>
            </p:cNvSpPr>
            <p:nvPr/>
          </p:nvSpPr>
          <p:spPr bwMode="auto">
            <a:xfrm>
              <a:off x="1608660" y="3111207"/>
              <a:ext cx="1729905" cy="662829"/>
            </a:xfrm>
            <a:custGeom>
              <a:avLst/>
              <a:gdLst>
                <a:gd name="T0" fmla="*/ 849 w 849"/>
                <a:gd name="T1" fmla="*/ 0 h 325"/>
                <a:gd name="T2" fmla="*/ 0 w 849"/>
                <a:gd name="T3" fmla="*/ 0 h 325"/>
                <a:gd name="T4" fmla="*/ 0 w 849"/>
                <a:gd name="T5" fmla="*/ 325 h 325"/>
                <a:gd name="T6" fmla="*/ 849 w 849"/>
                <a:gd name="T7" fmla="*/ 325 h 325"/>
                <a:gd name="T8" fmla="*/ 843 w 849"/>
                <a:gd name="T9" fmla="*/ 163 h 325"/>
                <a:gd name="T10" fmla="*/ 849 w 849"/>
                <a:gd name="T11" fmla="*/ 0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49" h="325">
                  <a:moveTo>
                    <a:pt x="84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849" y="325"/>
                    <a:pt x="849" y="325"/>
                    <a:pt x="849" y="325"/>
                  </a:cubicBezTo>
                  <a:cubicBezTo>
                    <a:pt x="845" y="272"/>
                    <a:pt x="843" y="217"/>
                    <a:pt x="843" y="163"/>
                  </a:cubicBezTo>
                  <a:cubicBezTo>
                    <a:pt x="843" y="108"/>
                    <a:pt x="845" y="54"/>
                    <a:pt x="8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0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44" name="Freeform 36"/>
            <p:cNvSpPr>
              <a:spLocks/>
            </p:cNvSpPr>
            <p:nvPr/>
          </p:nvSpPr>
          <p:spPr bwMode="auto">
            <a:xfrm>
              <a:off x="-1" y="3111207"/>
              <a:ext cx="3155431" cy="66455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r"/>
              <a:r>
                <a:rPr lang="en-US" sz="3200" b="1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Plans</a:t>
              </a:r>
              <a:endParaRPr lang="en-US" sz="3200" b="1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40" name="Group 39"/>
          <p:cNvGrpSpPr/>
          <p:nvPr/>
        </p:nvGrpSpPr>
        <p:grpSpPr>
          <a:xfrm>
            <a:off x="-1" y="2215205"/>
            <a:ext cx="3617833" cy="664553"/>
            <a:chOff x="-1" y="1832956"/>
            <a:chExt cx="3617833" cy="664553"/>
          </a:xfrm>
        </p:grpSpPr>
        <p:sp>
          <p:nvSpPr>
            <p:cNvPr id="35" name="Freeform 36"/>
            <p:cNvSpPr>
              <a:spLocks/>
            </p:cNvSpPr>
            <p:nvPr/>
          </p:nvSpPr>
          <p:spPr bwMode="auto">
            <a:xfrm>
              <a:off x="1608660" y="1832956"/>
              <a:ext cx="2009172" cy="664553"/>
            </a:xfrm>
            <a:custGeom>
              <a:avLst/>
              <a:gdLst>
                <a:gd name="T0" fmla="*/ 0 w 986"/>
                <a:gd name="T1" fmla="*/ 0 h 326"/>
                <a:gd name="T2" fmla="*/ 0 w 986"/>
                <a:gd name="T3" fmla="*/ 326 h 326"/>
                <a:gd name="T4" fmla="*/ 891 w 986"/>
                <a:gd name="T5" fmla="*/ 326 h 326"/>
                <a:gd name="T6" fmla="*/ 986 w 986"/>
                <a:gd name="T7" fmla="*/ 0 h 326"/>
                <a:gd name="T8" fmla="*/ 0 w 986"/>
                <a:gd name="T9" fmla="*/ 0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6" h="326">
                  <a:moveTo>
                    <a:pt x="0" y="0"/>
                  </a:moveTo>
                  <a:cubicBezTo>
                    <a:pt x="0" y="326"/>
                    <a:pt x="0" y="326"/>
                    <a:pt x="0" y="326"/>
                  </a:cubicBezTo>
                  <a:cubicBezTo>
                    <a:pt x="891" y="326"/>
                    <a:pt x="891" y="326"/>
                    <a:pt x="891" y="326"/>
                  </a:cubicBezTo>
                  <a:cubicBezTo>
                    <a:pt x="914" y="214"/>
                    <a:pt x="946" y="105"/>
                    <a:pt x="98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0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43" name="Freeform 36"/>
            <p:cNvSpPr>
              <a:spLocks/>
            </p:cNvSpPr>
            <p:nvPr/>
          </p:nvSpPr>
          <p:spPr bwMode="auto">
            <a:xfrm>
              <a:off x="-1" y="1832956"/>
              <a:ext cx="3338565" cy="664553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r"/>
              <a:r>
                <a:rPr lang="en-US" sz="3200" b="1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Ideas</a:t>
              </a:r>
              <a:endParaRPr lang="en-US" sz="3200" b="1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-1" y="4776017"/>
            <a:ext cx="3620419" cy="666277"/>
            <a:chOff x="-1" y="4393768"/>
            <a:chExt cx="3620419" cy="666277"/>
          </a:xfrm>
        </p:grpSpPr>
        <p:sp>
          <p:nvSpPr>
            <p:cNvPr id="36" name="Freeform 37"/>
            <p:cNvSpPr>
              <a:spLocks/>
            </p:cNvSpPr>
            <p:nvPr/>
          </p:nvSpPr>
          <p:spPr bwMode="auto">
            <a:xfrm>
              <a:off x="1608660" y="4393768"/>
              <a:ext cx="2011758" cy="665414"/>
            </a:xfrm>
            <a:custGeom>
              <a:avLst/>
              <a:gdLst>
                <a:gd name="T0" fmla="*/ 0 w 987"/>
                <a:gd name="T1" fmla="*/ 0 h 326"/>
                <a:gd name="T2" fmla="*/ 0 w 987"/>
                <a:gd name="T3" fmla="*/ 326 h 326"/>
                <a:gd name="T4" fmla="*/ 987 w 987"/>
                <a:gd name="T5" fmla="*/ 326 h 326"/>
                <a:gd name="T6" fmla="*/ 891 w 987"/>
                <a:gd name="T7" fmla="*/ 0 h 326"/>
                <a:gd name="T8" fmla="*/ 0 w 987"/>
                <a:gd name="T9" fmla="*/ 0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7" h="326">
                  <a:moveTo>
                    <a:pt x="0" y="0"/>
                  </a:moveTo>
                  <a:cubicBezTo>
                    <a:pt x="0" y="326"/>
                    <a:pt x="0" y="326"/>
                    <a:pt x="0" y="326"/>
                  </a:cubicBezTo>
                  <a:cubicBezTo>
                    <a:pt x="987" y="326"/>
                    <a:pt x="987" y="326"/>
                    <a:pt x="987" y="326"/>
                  </a:cubicBezTo>
                  <a:cubicBezTo>
                    <a:pt x="947" y="221"/>
                    <a:pt x="915" y="112"/>
                    <a:pt x="89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0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45" name="Freeform 36"/>
            <p:cNvSpPr>
              <a:spLocks/>
            </p:cNvSpPr>
            <p:nvPr/>
          </p:nvSpPr>
          <p:spPr bwMode="auto">
            <a:xfrm>
              <a:off x="-1" y="4395492"/>
              <a:ext cx="3338565" cy="66455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r"/>
              <a:r>
                <a:rPr lang="en-US" sz="3200" b="1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Actions</a:t>
              </a:r>
              <a:endParaRPr lang="en-US" sz="3200" b="1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sp>
        <p:nvSpPr>
          <p:cNvPr id="47" name="Rectangle 46"/>
          <p:cNvSpPr/>
          <p:nvPr/>
        </p:nvSpPr>
        <p:spPr>
          <a:xfrm>
            <a:off x="8247202" y="3261639"/>
            <a:ext cx="2495360" cy="11880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Title Here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>
                <a:latin typeface="Source Sans Pro" charset="0"/>
              </a:rPr>
              <a:t>. </a:t>
            </a:r>
            <a:r>
              <a:rPr lang="en-US" sz="1200" dirty="0" err="1">
                <a:latin typeface="Source Sans Pro" charset="0"/>
              </a:rPr>
              <a:t>Lorem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ipsum</a:t>
            </a:r>
            <a:r>
              <a:rPr lang="en-US" sz="1200" dirty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.</a:t>
            </a:r>
            <a:endParaRPr lang="en-US" sz="1200" dirty="0">
              <a:latin typeface="Source Sans Pro" charset="0"/>
            </a:endParaRPr>
          </a:p>
          <a:p>
            <a:pPr>
              <a:lnSpc>
                <a:spcPct val="90000"/>
              </a:lnSpc>
            </a:pPr>
            <a:endParaRPr lang="en-US" sz="1200" dirty="0" smtClean="0">
              <a:latin typeface="Source Sans Pro" charset="0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Clustered Infographic</a:t>
            </a:r>
          </a:p>
        </p:txBody>
      </p:sp>
    </p:spTree>
    <p:extLst>
      <p:ext uri="{BB962C8B-B14F-4D97-AF65-F5344CB8AC3E}">
        <p14:creationId xmlns:p14="http://schemas.microsoft.com/office/powerpoint/2010/main" val="15143468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4000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4000">
                                          <p:cBhvr additive="base">
                                            <p:cTn id="7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4000">
                                          <p:cBhvr additive="base">
                                            <p:cTn id="8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" dur="10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" dur="10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7" dur="10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8" decel="10000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125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125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8" grpId="0" animBg="1"/>
          <p:bldP spid="4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" dur="10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" dur="10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7" dur="10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8" decel="10000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125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125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8" grpId="0" animBg="1"/>
          <p:bldP spid="47" grpId="0"/>
        </p:bldLst>
      </p:timing>
    </mc:Fallback>
  </mc:AlternateContent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Success Operation Option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777629" y="2333193"/>
            <a:ext cx="2758258" cy="1868730"/>
            <a:chOff x="777629" y="2533915"/>
            <a:chExt cx="2758258" cy="1868730"/>
          </a:xfrm>
        </p:grpSpPr>
        <p:pic>
          <p:nvPicPr>
            <p:cNvPr id="5" name="Picture 4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77629" y="3501738"/>
              <a:ext cx="2758258" cy="900907"/>
            </a:xfrm>
            <a:prstGeom prst="rect">
              <a:avLst/>
            </a:prstGeom>
          </p:spPr>
        </p:pic>
        <p:sp>
          <p:nvSpPr>
            <p:cNvPr id="6" name="Freeform 5"/>
            <p:cNvSpPr/>
            <p:nvPr/>
          </p:nvSpPr>
          <p:spPr>
            <a:xfrm>
              <a:off x="1332584" y="2533915"/>
              <a:ext cx="1667040" cy="1667041"/>
            </a:xfrm>
            <a:custGeom>
              <a:avLst/>
              <a:gdLst>
                <a:gd name="connsiteX0" fmla="*/ 1621876 w 4116165"/>
                <a:gd name="connsiteY0" fmla="*/ 814807 h 3497531"/>
                <a:gd name="connsiteX1" fmla="*/ 3927730 w 4116165"/>
                <a:gd name="connsiteY1" fmla="*/ 814807 h 3497531"/>
                <a:gd name="connsiteX2" fmla="*/ 4116165 w 4116165"/>
                <a:gd name="connsiteY2" fmla="*/ 1003242 h 3497531"/>
                <a:gd name="connsiteX3" fmla="*/ 4116165 w 4116165"/>
                <a:gd name="connsiteY3" fmla="*/ 3309096 h 3497531"/>
                <a:gd name="connsiteX4" fmla="*/ 3927730 w 4116165"/>
                <a:gd name="connsiteY4" fmla="*/ 3497531 h 3497531"/>
                <a:gd name="connsiteX5" fmla="*/ 1621876 w 4116165"/>
                <a:gd name="connsiteY5" fmla="*/ 3497531 h 3497531"/>
                <a:gd name="connsiteX6" fmla="*/ 1433441 w 4116165"/>
                <a:gd name="connsiteY6" fmla="*/ 3309096 h 3497531"/>
                <a:gd name="connsiteX7" fmla="*/ 1433441 w 4116165"/>
                <a:gd name="connsiteY7" fmla="*/ 1003242 h 3497531"/>
                <a:gd name="connsiteX8" fmla="*/ 1621876 w 4116165"/>
                <a:gd name="connsiteY8" fmla="*/ 814807 h 3497531"/>
                <a:gd name="connsiteX9" fmla="*/ 688860 w 4116165"/>
                <a:gd name="connsiteY9" fmla="*/ 0 h 3497531"/>
                <a:gd name="connsiteX10" fmla="*/ 739322 w 4116165"/>
                <a:gd name="connsiteY10" fmla="*/ 20901 h 3497531"/>
                <a:gd name="connsiteX11" fmla="*/ 1356818 w 4116165"/>
                <a:gd name="connsiteY11" fmla="*/ 638398 h 3497531"/>
                <a:gd name="connsiteX12" fmla="*/ 1356818 w 4116165"/>
                <a:gd name="connsiteY12" fmla="*/ 739322 h 3497531"/>
                <a:gd name="connsiteX13" fmla="*/ 739322 w 4116165"/>
                <a:gd name="connsiteY13" fmla="*/ 1356819 h 3497531"/>
                <a:gd name="connsiteX14" fmla="*/ 638398 w 4116165"/>
                <a:gd name="connsiteY14" fmla="*/ 1356819 h 3497531"/>
                <a:gd name="connsiteX15" fmla="*/ 20901 w 4116165"/>
                <a:gd name="connsiteY15" fmla="*/ 739322 h 3497531"/>
                <a:gd name="connsiteX16" fmla="*/ 20901 w 4116165"/>
                <a:gd name="connsiteY16" fmla="*/ 638398 h 3497531"/>
                <a:gd name="connsiteX17" fmla="*/ 638398 w 4116165"/>
                <a:gd name="connsiteY17" fmla="*/ 20901 h 3497531"/>
                <a:gd name="connsiteX18" fmla="*/ 688860 w 4116165"/>
                <a:gd name="connsiteY18" fmla="*/ 0 h 3497531"/>
                <a:gd name="connsiteX0" fmla="*/ 1433441 w 4116165"/>
                <a:gd name="connsiteY0" fmla="*/ 1003242 h 3497531"/>
                <a:gd name="connsiteX1" fmla="*/ 3927730 w 4116165"/>
                <a:gd name="connsiteY1" fmla="*/ 814807 h 3497531"/>
                <a:gd name="connsiteX2" fmla="*/ 4116165 w 4116165"/>
                <a:gd name="connsiteY2" fmla="*/ 1003242 h 3497531"/>
                <a:gd name="connsiteX3" fmla="*/ 4116165 w 4116165"/>
                <a:gd name="connsiteY3" fmla="*/ 3309096 h 3497531"/>
                <a:gd name="connsiteX4" fmla="*/ 3927730 w 4116165"/>
                <a:gd name="connsiteY4" fmla="*/ 3497531 h 3497531"/>
                <a:gd name="connsiteX5" fmla="*/ 1621876 w 4116165"/>
                <a:gd name="connsiteY5" fmla="*/ 3497531 h 3497531"/>
                <a:gd name="connsiteX6" fmla="*/ 1433441 w 4116165"/>
                <a:gd name="connsiteY6" fmla="*/ 3309096 h 3497531"/>
                <a:gd name="connsiteX7" fmla="*/ 1433441 w 4116165"/>
                <a:gd name="connsiteY7" fmla="*/ 1003242 h 3497531"/>
                <a:gd name="connsiteX8" fmla="*/ 688860 w 4116165"/>
                <a:gd name="connsiteY8" fmla="*/ 0 h 3497531"/>
                <a:gd name="connsiteX9" fmla="*/ 739322 w 4116165"/>
                <a:gd name="connsiteY9" fmla="*/ 20901 h 3497531"/>
                <a:gd name="connsiteX10" fmla="*/ 1356818 w 4116165"/>
                <a:gd name="connsiteY10" fmla="*/ 638398 h 3497531"/>
                <a:gd name="connsiteX11" fmla="*/ 1356818 w 4116165"/>
                <a:gd name="connsiteY11" fmla="*/ 739322 h 3497531"/>
                <a:gd name="connsiteX12" fmla="*/ 739322 w 4116165"/>
                <a:gd name="connsiteY12" fmla="*/ 1356819 h 3497531"/>
                <a:gd name="connsiteX13" fmla="*/ 638398 w 4116165"/>
                <a:gd name="connsiteY13" fmla="*/ 1356819 h 3497531"/>
                <a:gd name="connsiteX14" fmla="*/ 20901 w 4116165"/>
                <a:gd name="connsiteY14" fmla="*/ 739322 h 3497531"/>
                <a:gd name="connsiteX15" fmla="*/ 20901 w 4116165"/>
                <a:gd name="connsiteY15" fmla="*/ 638398 h 3497531"/>
                <a:gd name="connsiteX16" fmla="*/ 638398 w 4116165"/>
                <a:gd name="connsiteY16" fmla="*/ 20901 h 3497531"/>
                <a:gd name="connsiteX17" fmla="*/ 688860 w 4116165"/>
                <a:gd name="connsiteY17" fmla="*/ 0 h 3497531"/>
                <a:gd name="connsiteX0" fmla="*/ 1433441 w 4116165"/>
                <a:gd name="connsiteY0" fmla="*/ 3309096 h 3497531"/>
                <a:gd name="connsiteX1" fmla="*/ 3927730 w 4116165"/>
                <a:gd name="connsiteY1" fmla="*/ 814807 h 3497531"/>
                <a:gd name="connsiteX2" fmla="*/ 4116165 w 4116165"/>
                <a:gd name="connsiteY2" fmla="*/ 1003242 h 3497531"/>
                <a:gd name="connsiteX3" fmla="*/ 4116165 w 4116165"/>
                <a:gd name="connsiteY3" fmla="*/ 3309096 h 3497531"/>
                <a:gd name="connsiteX4" fmla="*/ 3927730 w 4116165"/>
                <a:gd name="connsiteY4" fmla="*/ 3497531 h 3497531"/>
                <a:gd name="connsiteX5" fmla="*/ 1621876 w 4116165"/>
                <a:gd name="connsiteY5" fmla="*/ 3497531 h 3497531"/>
                <a:gd name="connsiteX6" fmla="*/ 1433441 w 4116165"/>
                <a:gd name="connsiteY6" fmla="*/ 3309096 h 3497531"/>
                <a:gd name="connsiteX7" fmla="*/ 688860 w 4116165"/>
                <a:gd name="connsiteY7" fmla="*/ 0 h 3497531"/>
                <a:gd name="connsiteX8" fmla="*/ 739322 w 4116165"/>
                <a:gd name="connsiteY8" fmla="*/ 20901 h 3497531"/>
                <a:gd name="connsiteX9" fmla="*/ 1356818 w 4116165"/>
                <a:gd name="connsiteY9" fmla="*/ 638398 h 3497531"/>
                <a:gd name="connsiteX10" fmla="*/ 1356818 w 4116165"/>
                <a:gd name="connsiteY10" fmla="*/ 739322 h 3497531"/>
                <a:gd name="connsiteX11" fmla="*/ 739322 w 4116165"/>
                <a:gd name="connsiteY11" fmla="*/ 1356819 h 3497531"/>
                <a:gd name="connsiteX12" fmla="*/ 638398 w 4116165"/>
                <a:gd name="connsiteY12" fmla="*/ 1356819 h 3497531"/>
                <a:gd name="connsiteX13" fmla="*/ 20901 w 4116165"/>
                <a:gd name="connsiteY13" fmla="*/ 739322 h 3497531"/>
                <a:gd name="connsiteX14" fmla="*/ 20901 w 4116165"/>
                <a:gd name="connsiteY14" fmla="*/ 638398 h 3497531"/>
                <a:gd name="connsiteX15" fmla="*/ 638398 w 4116165"/>
                <a:gd name="connsiteY15" fmla="*/ 20901 h 3497531"/>
                <a:gd name="connsiteX16" fmla="*/ 688860 w 4116165"/>
                <a:gd name="connsiteY16" fmla="*/ 0 h 3497531"/>
                <a:gd name="connsiteX0" fmla="*/ 1433441 w 4116165"/>
                <a:gd name="connsiteY0" fmla="*/ 3309096 h 3497531"/>
                <a:gd name="connsiteX1" fmla="*/ 4116165 w 4116165"/>
                <a:gd name="connsiteY1" fmla="*/ 1003242 h 3497531"/>
                <a:gd name="connsiteX2" fmla="*/ 4116165 w 4116165"/>
                <a:gd name="connsiteY2" fmla="*/ 3309096 h 3497531"/>
                <a:gd name="connsiteX3" fmla="*/ 3927730 w 4116165"/>
                <a:gd name="connsiteY3" fmla="*/ 3497531 h 3497531"/>
                <a:gd name="connsiteX4" fmla="*/ 1621876 w 4116165"/>
                <a:gd name="connsiteY4" fmla="*/ 3497531 h 3497531"/>
                <a:gd name="connsiteX5" fmla="*/ 1433441 w 4116165"/>
                <a:gd name="connsiteY5" fmla="*/ 3309096 h 3497531"/>
                <a:gd name="connsiteX6" fmla="*/ 688860 w 4116165"/>
                <a:gd name="connsiteY6" fmla="*/ 0 h 3497531"/>
                <a:gd name="connsiteX7" fmla="*/ 739322 w 4116165"/>
                <a:gd name="connsiteY7" fmla="*/ 20901 h 3497531"/>
                <a:gd name="connsiteX8" fmla="*/ 1356818 w 4116165"/>
                <a:gd name="connsiteY8" fmla="*/ 638398 h 3497531"/>
                <a:gd name="connsiteX9" fmla="*/ 1356818 w 4116165"/>
                <a:gd name="connsiteY9" fmla="*/ 739322 h 3497531"/>
                <a:gd name="connsiteX10" fmla="*/ 739322 w 4116165"/>
                <a:gd name="connsiteY10" fmla="*/ 1356819 h 3497531"/>
                <a:gd name="connsiteX11" fmla="*/ 638398 w 4116165"/>
                <a:gd name="connsiteY11" fmla="*/ 1356819 h 3497531"/>
                <a:gd name="connsiteX12" fmla="*/ 20901 w 4116165"/>
                <a:gd name="connsiteY12" fmla="*/ 739322 h 3497531"/>
                <a:gd name="connsiteX13" fmla="*/ 20901 w 4116165"/>
                <a:gd name="connsiteY13" fmla="*/ 638398 h 3497531"/>
                <a:gd name="connsiteX14" fmla="*/ 638398 w 4116165"/>
                <a:gd name="connsiteY14" fmla="*/ 20901 h 3497531"/>
                <a:gd name="connsiteX15" fmla="*/ 688860 w 4116165"/>
                <a:gd name="connsiteY15" fmla="*/ 0 h 3497531"/>
                <a:gd name="connsiteX0" fmla="*/ 1433441 w 4116165"/>
                <a:gd name="connsiteY0" fmla="*/ 3309096 h 3497531"/>
                <a:gd name="connsiteX1" fmla="*/ 4116165 w 4116165"/>
                <a:gd name="connsiteY1" fmla="*/ 3309096 h 3497531"/>
                <a:gd name="connsiteX2" fmla="*/ 3927730 w 4116165"/>
                <a:gd name="connsiteY2" fmla="*/ 3497531 h 3497531"/>
                <a:gd name="connsiteX3" fmla="*/ 1621876 w 4116165"/>
                <a:gd name="connsiteY3" fmla="*/ 3497531 h 3497531"/>
                <a:gd name="connsiteX4" fmla="*/ 1433441 w 4116165"/>
                <a:gd name="connsiteY4" fmla="*/ 3309096 h 3497531"/>
                <a:gd name="connsiteX5" fmla="*/ 688860 w 4116165"/>
                <a:gd name="connsiteY5" fmla="*/ 0 h 3497531"/>
                <a:gd name="connsiteX6" fmla="*/ 739322 w 4116165"/>
                <a:gd name="connsiteY6" fmla="*/ 20901 h 3497531"/>
                <a:gd name="connsiteX7" fmla="*/ 1356818 w 4116165"/>
                <a:gd name="connsiteY7" fmla="*/ 638398 h 3497531"/>
                <a:gd name="connsiteX8" fmla="*/ 1356818 w 4116165"/>
                <a:gd name="connsiteY8" fmla="*/ 739322 h 3497531"/>
                <a:gd name="connsiteX9" fmla="*/ 739322 w 4116165"/>
                <a:gd name="connsiteY9" fmla="*/ 1356819 h 3497531"/>
                <a:gd name="connsiteX10" fmla="*/ 638398 w 4116165"/>
                <a:gd name="connsiteY10" fmla="*/ 1356819 h 3497531"/>
                <a:gd name="connsiteX11" fmla="*/ 20901 w 4116165"/>
                <a:gd name="connsiteY11" fmla="*/ 739322 h 3497531"/>
                <a:gd name="connsiteX12" fmla="*/ 20901 w 4116165"/>
                <a:gd name="connsiteY12" fmla="*/ 638398 h 3497531"/>
                <a:gd name="connsiteX13" fmla="*/ 638398 w 4116165"/>
                <a:gd name="connsiteY13" fmla="*/ 20901 h 3497531"/>
                <a:gd name="connsiteX14" fmla="*/ 688860 w 4116165"/>
                <a:gd name="connsiteY14" fmla="*/ 0 h 3497531"/>
                <a:gd name="connsiteX0" fmla="*/ 1433441 w 3927730"/>
                <a:gd name="connsiteY0" fmla="*/ 3309096 h 3497531"/>
                <a:gd name="connsiteX1" fmla="*/ 3927730 w 3927730"/>
                <a:gd name="connsiteY1" fmla="*/ 3497531 h 3497531"/>
                <a:gd name="connsiteX2" fmla="*/ 1621876 w 3927730"/>
                <a:gd name="connsiteY2" fmla="*/ 3497531 h 3497531"/>
                <a:gd name="connsiteX3" fmla="*/ 1433441 w 3927730"/>
                <a:gd name="connsiteY3" fmla="*/ 3309096 h 3497531"/>
                <a:gd name="connsiteX4" fmla="*/ 688860 w 3927730"/>
                <a:gd name="connsiteY4" fmla="*/ 0 h 3497531"/>
                <a:gd name="connsiteX5" fmla="*/ 739322 w 3927730"/>
                <a:gd name="connsiteY5" fmla="*/ 20901 h 3497531"/>
                <a:gd name="connsiteX6" fmla="*/ 1356818 w 3927730"/>
                <a:gd name="connsiteY6" fmla="*/ 638398 h 3497531"/>
                <a:gd name="connsiteX7" fmla="*/ 1356818 w 3927730"/>
                <a:gd name="connsiteY7" fmla="*/ 739322 h 3497531"/>
                <a:gd name="connsiteX8" fmla="*/ 739322 w 3927730"/>
                <a:gd name="connsiteY8" fmla="*/ 1356819 h 3497531"/>
                <a:gd name="connsiteX9" fmla="*/ 638398 w 3927730"/>
                <a:gd name="connsiteY9" fmla="*/ 1356819 h 3497531"/>
                <a:gd name="connsiteX10" fmla="*/ 20901 w 3927730"/>
                <a:gd name="connsiteY10" fmla="*/ 739322 h 3497531"/>
                <a:gd name="connsiteX11" fmla="*/ 20901 w 3927730"/>
                <a:gd name="connsiteY11" fmla="*/ 638398 h 3497531"/>
                <a:gd name="connsiteX12" fmla="*/ 638398 w 3927730"/>
                <a:gd name="connsiteY12" fmla="*/ 20901 h 3497531"/>
                <a:gd name="connsiteX13" fmla="*/ 688860 w 3927730"/>
                <a:gd name="connsiteY13" fmla="*/ 0 h 3497531"/>
                <a:gd name="connsiteX0" fmla="*/ 1433441 w 1621876"/>
                <a:gd name="connsiteY0" fmla="*/ 3309096 h 3497531"/>
                <a:gd name="connsiteX1" fmla="*/ 1621876 w 1621876"/>
                <a:gd name="connsiteY1" fmla="*/ 3497531 h 3497531"/>
                <a:gd name="connsiteX2" fmla="*/ 1433441 w 1621876"/>
                <a:gd name="connsiteY2" fmla="*/ 3309096 h 3497531"/>
                <a:gd name="connsiteX3" fmla="*/ 688860 w 1621876"/>
                <a:gd name="connsiteY3" fmla="*/ 0 h 3497531"/>
                <a:gd name="connsiteX4" fmla="*/ 739322 w 1621876"/>
                <a:gd name="connsiteY4" fmla="*/ 20901 h 3497531"/>
                <a:gd name="connsiteX5" fmla="*/ 1356818 w 1621876"/>
                <a:gd name="connsiteY5" fmla="*/ 638398 h 3497531"/>
                <a:gd name="connsiteX6" fmla="*/ 1356818 w 1621876"/>
                <a:gd name="connsiteY6" fmla="*/ 739322 h 3497531"/>
                <a:gd name="connsiteX7" fmla="*/ 739322 w 1621876"/>
                <a:gd name="connsiteY7" fmla="*/ 1356819 h 3497531"/>
                <a:gd name="connsiteX8" fmla="*/ 638398 w 1621876"/>
                <a:gd name="connsiteY8" fmla="*/ 1356819 h 3497531"/>
                <a:gd name="connsiteX9" fmla="*/ 20901 w 1621876"/>
                <a:gd name="connsiteY9" fmla="*/ 739322 h 3497531"/>
                <a:gd name="connsiteX10" fmla="*/ 20901 w 1621876"/>
                <a:gd name="connsiteY10" fmla="*/ 638398 h 3497531"/>
                <a:gd name="connsiteX11" fmla="*/ 638398 w 1621876"/>
                <a:gd name="connsiteY11" fmla="*/ 20901 h 3497531"/>
                <a:gd name="connsiteX12" fmla="*/ 688860 w 1621876"/>
                <a:gd name="connsiteY12" fmla="*/ 0 h 3497531"/>
                <a:gd name="connsiteX0" fmla="*/ 688860 w 1377719"/>
                <a:gd name="connsiteY0" fmla="*/ 0 h 1377720"/>
                <a:gd name="connsiteX1" fmla="*/ 739322 w 1377719"/>
                <a:gd name="connsiteY1" fmla="*/ 20901 h 1377720"/>
                <a:gd name="connsiteX2" fmla="*/ 1356818 w 1377719"/>
                <a:gd name="connsiteY2" fmla="*/ 638398 h 1377720"/>
                <a:gd name="connsiteX3" fmla="*/ 1356818 w 1377719"/>
                <a:gd name="connsiteY3" fmla="*/ 739322 h 1377720"/>
                <a:gd name="connsiteX4" fmla="*/ 739322 w 1377719"/>
                <a:gd name="connsiteY4" fmla="*/ 1356819 h 1377720"/>
                <a:gd name="connsiteX5" fmla="*/ 638398 w 1377719"/>
                <a:gd name="connsiteY5" fmla="*/ 1356819 h 1377720"/>
                <a:gd name="connsiteX6" fmla="*/ 20901 w 1377719"/>
                <a:gd name="connsiteY6" fmla="*/ 739322 h 1377720"/>
                <a:gd name="connsiteX7" fmla="*/ 20901 w 1377719"/>
                <a:gd name="connsiteY7" fmla="*/ 638398 h 1377720"/>
                <a:gd name="connsiteX8" fmla="*/ 638398 w 1377719"/>
                <a:gd name="connsiteY8" fmla="*/ 20901 h 1377720"/>
                <a:gd name="connsiteX9" fmla="*/ 688860 w 1377719"/>
                <a:gd name="connsiteY9" fmla="*/ 0 h 137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7719" h="1377720">
                  <a:moveTo>
                    <a:pt x="688860" y="0"/>
                  </a:moveTo>
                  <a:cubicBezTo>
                    <a:pt x="707124" y="0"/>
                    <a:pt x="725387" y="6967"/>
                    <a:pt x="739322" y="20901"/>
                  </a:cubicBezTo>
                  <a:lnTo>
                    <a:pt x="1356818" y="638398"/>
                  </a:lnTo>
                  <a:cubicBezTo>
                    <a:pt x="1384687" y="666267"/>
                    <a:pt x="1384687" y="711453"/>
                    <a:pt x="1356818" y="739322"/>
                  </a:cubicBezTo>
                  <a:lnTo>
                    <a:pt x="739322" y="1356819"/>
                  </a:lnTo>
                  <a:cubicBezTo>
                    <a:pt x="711453" y="1384688"/>
                    <a:pt x="666267" y="1384688"/>
                    <a:pt x="638398" y="1356819"/>
                  </a:cubicBezTo>
                  <a:lnTo>
                    <a:pt x="20901" y="739322"/>
                  </a:lnTo>
                  <a:cubicBezTo>
                    <a:pt x="-6968" y="711453"/>
                    <a:pt x="-6968" y="666267"/>
                    <a:pt x="20901" y="638398"/>
                  </a:cubicBezTo>
                  <a:lnTo>
                    <a:pt x="638398" y="20901"/>
                  </a:lnTo>
                  <a:cubicBezTo>
                    <a:pt x="652332" y="6967"/>
                    <a:pt x="670596" y="0"/>
                    <a:pt x="6888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r>
                <a:rPr lang="en-US" sz="3200" dirty="0" smtClean="0">
                  <a:latin typeface="linea-basic-10" charset="0"/>
                  <a:ea typeface="linea-basic-10" charset="0"/>
                  <a:cs typeface="linea-basic-10" charset="0"/>
                </a:rPr>
                <a:t>w</a:t>
              </a:r>
            </a:p>
            <a:p>
              <a:pPr algn="ctr"/>
              <a:r>
                <a:rPr lang="en-US" dirty="0" smtClean="0">
                  <a:latin typeface="Bebas Neue" charset="0"/>
                  <a:ea typeface="Bebas Neue" charset="0"/>
                  <a:cs typeface="Bebas Neue" charset="0"/>
                </a:rPr>
                <a:t>Time</a:t>
              </a:r>
              <a:endParaRPr lang="en-US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3111890" y="2333193"/>
            <a:ext cx="2758258" cy="1868730"/>
            <a:chOff x="777629" y="2533915"/>
            <a:chExt cx="2758258" cy="1868730"/>
          </a:xfrm>
        </p:grpSpPr>
        <p:pic>
          <p:nvPicPr>
            <p:cNvPr id="8" name="Picture 7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77629" y="3501738"/>
              <a:ext cx="2758258" cy="900907"/>
            </a:xfrm>
            <a:prstGeom prst="rect">
              <a:avLst/>
            </a:prstGeom>
          </p:spPr>
        </p:pic>
        <p:sp>
          <p:nvSpPr>
            <p:cNvPr id="9" name="Freeform 8"/>
            <p:cNvSpPr/>
            <p:nvPr/>
          </p:nvSpPr>
          <p:spPr>
            <a:xfrm>
              <a:off x="1332584" y="2533915"/>
              <a:ext cx="1667040" cy="1667041"/>
            </a:xfrm>
            <a:custGeom>
              <a:avLst/>
              <a:gdLst>
                <a:gd name="connsiteX0" fmla="*/ 1621876 w 4116165"/>
                <a:gd name="connsiteY0" fmla="*/ 814807 h 3497531"/>
                <a:gd name="connsiteX1" fmla="*/ 3927730 w 4116165"/>
                <a:gd name="connsiteY1" fmla="*/ 814807 h 3497531"/>
                <a:gd name="connsiteX2" fmla="*/ 4116165 w 4116165"/>
                <a:gd name="connsiteY2" fmla="*/ 1003242 h 3497531"/>
                <a:gd name="connsiteX3" fmla="*/ 4116165 w 4116165"/>
                <a:gd name="connsiteY3" fmla="*/ 3309096 h 3497531"/>
                <a:gd name="connsiteX4" fmla="*/ 3927730 w 4116165"/>
                <a:gd name="connsiteY4" fmla="*/ 3497531 h 3497531"/>
                <a:gd name="connsiteX5" fmla="*/ 1621876 w 4116165"/>
                <a:gd name="connsiteY5" fmla="*/ 3497531 h 3497531"/>
                <a:gd name="connsiteX6" fmla="*/ 1433441 w 4116165"/>
                <a:gd name="connsiteY6" fmla="*/ 3309096 h 3497531"/>
                <a:gd name="connsiteX7" fmla="*/ 1433441 w 4116165"/>
                <a:gd name="connsiteY7" fmla="*/ 1003242 h 3497531"/>
                <a:gd name="connsiteX8" fmla="*/ 1621876 w 4116165"/>
                <a:gd name="connsiteY8" fmla="*/ 814807 h 3497531"/>
                <a:gd name="connsiteX9" fmla="*/ 688860 w 4116165"/>
                <a:gd name="connsiteY9" fmla="*/ 0 h 3497531"/>
                <a:gd name="connsiteX10" fmla="*/ 739322 w 4116165"/>
                <a:gd name="connsiteY10" fmla="*/ 20901 h 3497531"/>
                <a:gd name="connsiteX11" fmla="*/ 1356818 w 4116165"/>
                <a:gd name="connsiteY11" fmla="*/ 638398 h 3497531"/>
                <a:gd name="connsiteX12" fmla="*/ 1356818 w 4116165"/>
                <a:gd name="connsiteY12" fmla="*/ 739322 h 3497531"/>
                <a:gd name="connsiteX13" fmla="*/ 739322 w 4116165"/>
                <a:gd name="connsiteY13" fmla="*/ 1356819 h 3497531"/>
                <a:gd name="connsiteX14" fmla="*/ 638398 w 4116165"/>
                <a:gd name="connsiteY14" fmla="*/ 1356819 h 3497531"/>
                <a:gd name="connsiteX15" fmla="*/ 20901 w 4116165"/>
                <a:gd name="connsiteY15" fmla="*/ 739322 h 3497531"/>
                <a:gd name="connsiteX16" fmla="*/ 20901 w 4116165"/>
                <a:gd name="connsiteY16" fmla="*/ 638398 h 3497531"/>
                <a:gd name="connsiteX17" fmla="*/ 638398 w 4116165"/>
                <a:gd name="connsiteY17" fmla="*/ 20901 h 3497531"/>
                <a:gd name="connsiteX18" fmla="*/ 688860 w 4116165"/>
                <a:gd name="connsiteY18" fmla="*/ 0 h 3497531"/>
                <a:gd name="connsiteX0" fmla="*/ 1433441 w 4116165"/>
                <a:gd name="connsiteY0" fmla="*/ 1003242 h 3497531"/>
                <a:gd name="connsiteX1" fmla="*/ 3927730 w 4116165"/>
                <a:gd name="connsiteY1" fmla="*/ 814807 h 3497531"/>
                <a:gd name="connsiteX2" fmla="*/ 4116165 w 4116165"/>
                <a:gd name="connsiteY2" fmla="*/ 1003242 h 3497531"/>
                <a:gd name="connsiteX3" fmla="*/ 4116165 w 4116165"/>
                <a:gd name="connsiteY3" fmla="*/ 3309096 h 3497531"/>
                <a:gd name="connsiteX4" fmla="*/ 3927730 w 4116165"/>
                <a:gd name="connsiteY4" fmla="*/ 3497531 h 3497531"/>
                <a:gd name="connsiteX5" fmla="*/ 1621876 w 4116165"/>
                <a:gd name="connsiteY5" fmla="*/ 3497531 h 3497531"/>
                <a:gd name="connsiteX6" fmla="*/ 1433441 w 4116165"/>
                <a:gd name="connsiteY6" fmla="*/ 3309096 h 3497531"/>
                <a:gd name="connsiteX7" fmla="*/ 1433441 w 4116165"/>
                <a:gd name="connsiteY7" fmla="*/ 1003242 h 3497531"/>
                <a:gd name="connsiteX8" fmla="*/ 688860 w 4116165"/>
                <a:gd name="connsiteY8" fmla="*/ 0 h 3497531"/>
                <a:gd name="connsiteX9" fmla="*/ 739322 w 4116165"/>
                <a:gd name="connsiteY9" fmla="*/ 20901 h 3497531"/>
                <a:gd name="connsiteX10" fmla="*/ 1356818 w 4116165"/>
                <a:gd name="connsiteY10" fmla="*/ 638398 h 3497531"/>
                <a:gd name="connsiteX11" fmla="*/ 1356818 w 4116165"/>
                <a:gd name="connsiteY11" fmla="*/ 739322 h 3497531"/>
                <a:gd name="connsiteX12" fmla="*/ 739322 w 4116165"/>
                <a:gd name="connsiteY12" fmla="*/ 1356819 h 3497531"/>
                <a:gd name="connsiteX13" fmla="*/ 638398 w 4116165"/>
                <a:gd name="connsiteY13" fmla="*/ 1356819 h 3497531"/>
                <a:gd name="connsiteX14" fmla="*/ 20901 w 4116165"/>
                <a:gd name="connsiteY14" fmla="*/ 739322 h 3497531"/>
                <a:gd name="connsiteX15" fmla="*/ 20901 w 4116165"/>
                <a:gd name="connsiteY15" fmla="*/ 638398 h 3497531"/>
                <a:gd name="connsiteX16" fmla="*/ 638398 w 4116165"/>
                <a:gd name="connsiteY16" fmla="*/ 20901 h 3497531"/>
                <a:gd name="connsiteX17" fmla="*/ 688860 w 4116165"/>
                <a:gd name="connsiteY17" fmla="*/ 0 h 3497531"/>
                <a:gd name="connsiteX0" fmla="*/ 1433441 w 4116165"/>
                <a:gd name="connsiteY0" fmla="*/ 3309096 h 3497531"/>
                <a:gd name="connsiteX1" fmla="*/ 3927730 w 4116165"/>
                <a:gd name="connsiteY1" fmla="*/ 814807 h 3497531"/>
                <a:gd name="connsiteX2" fmla="*/ 4116165 w 4116165"/>
                <a:gd name="connsiteY2" fmla="*/ 1003242 h 3497531"/>
                <a:gd name="connsiteX3" fmla="*/ 4116165 w 4116165"/>
                <a:gd name="connsiteY3" fmla="*/ 3309096 h 3497531"/>
                <a:gd name="connsiteX4" fmla="*/ 3927730 w 4116165"/>
                <a:gd name="connsiteY4" fmla="*/ 3497531 h 3497531"/>
                <a:gd name="connsiteX5" fmla="*/ 1621876 w 4116165"/>
                <a:gd name="connsiteY5" fmla="*/ 3497531 h 3497531"/>
                <a:gd name="connsiteX6" fmla="*/ 1433441 w 4116165"/>
                <a:gd name="connsiteY6" fmla="*/ 3309096 h 3497531"/>
                <a:gd name="connsiteX7" fmla="*/ 688860 w 4116165"/>
                <a:gd name="connsiteY7" fmla="*/ 0 h 3497531"/>
                <a:gd name="connsiteX8" fmla="*/ 739322 w 4116165"/>
                <a:gd name="connsiteY8" fmla="*/ 20901 h 3497531"/>
                <a:gd name="connsiteX9" fmla="*/ 1356818 w 4116165"/>
                <a:gd name="connsiteY9" fmla="*/ 638398 h 3497531"/>
                <a:gd name="connsiteX10" fmla="*/ 1356818 w 4116165"/>
                <a:gd name="connsiteY10" fmla="*/ 739322 h 3497531"/>
                <a:gd name="connsiteX11" fmla="*/ 739322 w 4116165"/>
                <a:gd name="connsiteY11" fmla="*/ 1356819 h 3497531"/>
                <a:gd name="connsiteX12" fmla="*/ 638398 w 4116165"/>
                <a:gd name="connsiteY12" fmla="*/ 1356819 h 3497531"/>
                <a:gd name="connsiteX13" fmla="*/ 20901 w 4116165"/>
                <a:gd name="connsiteY13" fmla="*/ 739322 h 3497531"/>
                <a:gd name="connsiteX14" fmla="*/ 20901 w 4116165"/>
                <a:gd name="connsiteY14" fmla="*/ 638398 h 3497531"/>
                <a:gd name="connsiteX15" fmla="*/ 638398 w 4116165"/>
                <a:gd name="connsiteY15" fmla="*/ 20901 h 3497531"/>
                <a:gd name="connsiteX16" fmla="*/ 688860 w 4116165"/>
                <a:gd name="connsiteY16" fmla="*/ 0 h 3497531"/>
                <a:gd name="connsiteX0" fmla="*/ 1433441 w 4116165"/>
                <a:gd name="connsiteY0" fmla="*/ 3309096 h 3497531"/>
                <a:gd name="connsiteX1" fmla="*/ 4116165 w 4116165"/>
                <a:gd name="connsiteY1" fmla="*/ 1003242 h 3497531"/>
                <a:gd name="connsiteX2" fmla="*/ 4116165 w 4116165"/>
                <a:gd name="connsiteY2" fmla="*/ 3309096 h 3497531"/>
                <a:gd name="connsiteX3" fmla="*/ 3927730 w 4116165"/>
                <a:gd name="connsiteY3" fmla="*/ 3497531 h 3497531"/>
                <a:gd name="connsiteX4" fmla="*/ 1621876 w 4116165"/>
                <a:gd name="connsiteY4" fmla="*/ 3497531 h 3497531"/>
                <a:gd name="connsiteX5" fmla="*/ 1433441 w 4116165"/>
                <a:gd name="connsiteY5" fmla="*/ 3309096 h 3497531"/>
                <a:gd name="connsiteX6" fmla="*/ 688860 w 4116165"/>
                <a:gd name="connsiteY6" fmla="*/ 0 h 3497531"/>
                <a:gd name="connsiteX7" fmla="*/ 739322 w 4116165"/>
                <a:gd name="connsiteY7" fmla="*/ 20901 h 3497531"/>
                <a:gd name="connsiteX8" fmla="*/ 1356818 w 4116165"/>
                <a:gd name="connsiteY8" fmla="*/ 638398 h 3497531"/>
                <a:gd name="connsiteX9" fmla="*/ 1356818 w 4116165"/>
                <a:gd name="connsiteY9" fmla="*/ 739322 h 3497531"/>
                <a:gd name="connsiteX10" fmla="*/ 739322 w 4116165"/>
                <a:gd name="connsiteY10" fmla="*/ 1356819 h 3497531"/>
                <a:gd name="connsiteX11" fmla="*/ 638398 w 4116165"/>
                <a:gd name="connsiteY11" fmla="*/ 1356819 h 3497531"/>
                <a:gd name="connsiteX12" fmla="*/ 20901 w 4116165"/>
                <a:gd name="connsiteY12" fmla="*/ 739322 h 3497531"/>
                <a:gd name="connsiteX13" fmla="*/ 20901 w 4116165"/>
                <a:gd name="connsiteY13" fmla="*/ 638398 h 3497531"/>
                <a:gd name="connsiteX14" fmla="*/ 638398 w 4116165"/>
                <a:gd name="connsiteY14" fmla="*/ 20901 h 3497531"/>
                <a:gd name="connsiteX15" fmla="*/ 688860 w 4116165"/>
                <a:gd name="connsiteY15" fmla="*/ 0 h 3497531"/>
                <a:gd name="connsiteX0" fmla="*/ 1433441 w 4116165"/>
                <a:gd name="connsiteY0" fmla="*/ 3309096 h 3497531"/>
                <a:gd name="connsiteX1" fmla="*/ 4116165 w 4116165"/>
                <a:gd name="connsiteY1" fmla="*/ 3309096 h 3497531"/>
                <a:gd name="connsiteX2" fmla="*/ 3927730 w 4116165"/>
                <a:gd name="connsiteY2" fmla="*/ 3497531 h 3497531"/>
                <a:gd name="connsiteX3" fmla="*/ 1621876 w 4116165"/>
                <a:gd name="connsiteY3" fmla="*/ 3497531 h 3497531"/>
                <a:gd name="connsiteX4" fmla="*/ 1433441 w 4116165"/>
                <a:gd name="connsiteY4" fmla="*/ 3309096 h 3497531"/>
                <a:gd name="connsiteX5" fmla="*/ 688860 w 4116165"/>
                <a:gd name="connsiteY5" fmla="*/ 0 h 3497531"/>
                <a:gd name="connsiteX6" fmla="*/ 739322 w 4116165"/>
                <a:gd name="connsiteY6" fmla="*/ 20901 h 3497531"/>
                <a:gd name="connsiteX7" fmla="*/ 1356818 w 4116165"/>
                <a:gd name="connsiteY7" fmla="*/ 638398 h 3497531"/>
                <a:gd name="connsiteX8" fmla="*/ 1356818 w 4116165"/>
                <a:gd name="connsiteY8" fmla="*/ 739322 h 3497531"/>
                <a:gd name="connsiteX9" fmla="*/ 739322 w 4116165"/>
                <a:gd name="connsiteY9" fmla="*/ 1356819 h 3497531"/>
                <a:gd name="connsiteX10" fmla="*/ 638398 w 4116165"/>
                <a:gd name="connsiteY10" fmla="*/ 1356819 h 3497531"/>
                <a:gd name="connsiteX11" fmla="*/ 20901 w 4116165"/>
                <a:gd name="connsiteY11" fmla="*/ 739322 h 3497531"/>
                <a:gd name="connsiteX12" fmla="*/ 20901 w 4116165"/>
                <a:gd name="connsiteY12" fmla="*/ 638398 h 3497531"/>
                <a:gd name="connsiteX13" fmla="*/ 638398 w 4116165"/>
                <a:gd name="connsiteY13" fmla="*/ 20901 h 3497531"/>
                <a:gd name="connsiteX14" fmla="*/ 688860 w 4116165"/>
                <a:gd name="connsiteY14" fmla="*/ 0 h 3497531"/>
                <a:gd name="connsiteX0" fmla="*/ 1433441 w 3927730"/>
                <a:gd name="connsiteY0" fmla="*/ 3309096 h 3497531"/>
                <a:gd name="connsiteX1" fmla="*/ 3927730 w 3927730"/>
                <a:gd name="connsiteY1" fmla="*/ 3497531 h 3497531"/>
                <a:gd name="connsiteX2" fmla="*/ 1621876 w 3927730"/>
                <a:gd name="connsiteY2" fmla="*/ 3497531 h 3497531"/>
                <a:gd name="connsiteX3" fmla="*/ 1433441 w 3927730"/>
                <a:gd name="connsiteY3" fmla="*/ 3309096 h 3497531"/>
                <a:gd name="connsiteX4" fmla="*/ 688860 w 3927730"/>
                <a:gd name="connsiteY4" fmla="*/ 0 h 3497531"/>
                <a:gd name="connsiteX5" fmla="*/ 739322 w 3927730"/>
                <a:gd name="connsiteY5" fmla="*/ 20901 h 3497531"/>
                <a:gd name="connsiteX6" fmla="*/ 1356818 w 3927730"/>
                <a:gd name="connsiteY6" fmla="*/ 638398 h 3497531"/>
                <a:gd name="connsiteX7" fmla="*/ 1356818 w 3927730"/>
                <a:gd name="connsiteY7" fmla="*/ 739322 h 3497531"/>
                <a:gd name="connsiteX8" fmla="*/ 739322 w 3927730"/>
                <a:gd name="connsiteY8" fmla="*/ 1356819 h 3497531"/>
                <a:gd name="connsiteX9" fmla="*/ 638398 w 3927730"/>
                <a:gd name="connsiteY9" fmla="*/ 1356819 h 3497531"/>
                <a:gd name="connsiteX10" fmla="*/ 20901 w 3927730"/>
                <a:gd name="connsiteY10" fmla="*/ 739322 h 3497531"/>
                <a:gd name="connsiteX11" fmla="*/ 20901 w 3927730"/>
                <a:gd name="connsiteY11" fmla="*/ 638398 h 3497531"/>
                <a:gd name="connsiteX12" fmla="*/ 638398 w 3927730"/>
                <a:gd name="connsiteY12" fmla="*/ 20901 h 3497531"/>
                <a:gd name="connsiteX13" fmla="*/ 688860 w 3927730"/>
                <a:gd name="connsiteY13" fmla="*/ 0 h 3497531"/>
                <a:gd name="connsiteX0" fmla="*/ 1433441 w 1621876"/>
                <a:gd name="connsiteY0" fmla="*/ 3309096 h 3497531"/>
                <a:gd name="connsiteX1" fmla="*/ 1621876 w 1621876"/>
                <a:gd name="connsiteY1" fmla="*/ 3497531 h 3497531"/>
                <a:gd name="connsiteX2" fmla="*/ 1433441 w 1621876"/>
                <a:gd name="connsiteY2" fmla="*/ 3309096 h 3497531"/>
                <a:gd name="connsiteX3" fmla="*/ 688860 w 1621876"/>
                <a:gd name="connsiteY3" fmla="*/ 0 h 3497531"/>
                <a:gd name="connsiteX4" fmla="*/ 739322 w 1621876"/>
                <a:gd name="connsiteY4" fmla="*/ 20901 h 3497531"/>
                <a:gd name="connsiteX5" fmla="*/ 1356818 w 1621876"/>
                <a:gd name="connsiteY5" fmla="*/ 638398 h 3497531"/>
                <a:gd name="connsiteX6" fmla="*/ 1356818 w 1621876"/>
                <a:gd name="connsiteY6" fmla="*/ 739322 h 3497531"/>
                <a:gd name="connsiteX7" fmla="*/ 739322 w 1621876"/>
                <a:gd name="connsiteY7" fmla="*/ 1356819 h 3497531"/>
                <a:gd name="connsiteX8" fmla="*/ 638398 w 1621876"/>
                <a:gd name="connsiteY8" fmla="*/ 1356819 h 3497531"/>
                <a:gd name="connsiteX9" fmla="*/ 20901 w 1621876"/>
                <a:gd name="connsiteY9" fmla="*/ 739322 h 3497531"/>
                <a:gd name="connsiteX10" fmla="*/ 20901 w 1621876"/>
                <a:gd name="connsiteY10" fmla="*/ 638398 h 3497531"/>
                <a:gd name="connsiteX11" fmla="*/ 638398 w 1621876"/>
                <a:gd name="connsiteY11" fmla="*/ 20901 h 3497531"/>
                <a:gd name="connsiteX12" fmla="*/ 688860 w 1621876"/>
                <a:gd name="connsiteY12" fmla="*/ 0 h 3497531"/>
                <a:gd name="connsiteX0" fmla="*/ 688860 w 1377719"/>
                <a:gd name="connsiteY0" fmla="*/ 0 h 1377720"/>
                <a:gd name="connsiteX1" fmla="*/ 739322 w 1377719"/>
                <a:gd name="connsiteY1" fmla="*/ 20901 h 1377720"/>
                <a:gd name="connsiteX2" fmla="*/ 1356818 w 1377719"/>
                <a:gd name="connsiteY2" fmla="*/ 638398 h 1377720"/>
                <a:gd name="connsiteX3" fmla="*/ 1356818 w 1377719"/>
                <a:gd name="connsiteY3" fmla="*/ 739322 h 1377720"/>
                <a:gd name="connsiteX4" fmla="*/ 739322 w 1377719"/>
                <a:gd name="connsiteY4" fmla="*/ 1356819 h 1377720"/>
                <a:gd name="connsiteX5" fmla="*/ 638398 w 1377719"/>
                <a:gd name="connsiteY5" fmla="*/ 1356819 h 1377720"/>
                <a:gd name="connsiteX6" fmla="*/ 20901 w 1377719"/>
                <a:gd name="connsiteY6" fmla="*/ 739322 h 1377720"/>
                <a:gd name="connsiteX7" fmla="*/ 20901 w 1377719"/>
                <a:gd name="connsiteY7" fmla="*/ 638398 h 1377720"/>
                <a:gd name="connsiteX8" fmla="*/ 638398 w 1377719"/>
                <a:gd name="connsiteY8" fmla="*/ 20901 h 1377720"/>
                <a:gd name="connsiteX9" fmla="*/ 688860 w 1377719"/>
                <a:gd name="connsiteY9" fmla="*/ 0 h 137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7719" h="1377720">
                  <a:moveTo>
                    <a:pt x="688860" y="0"/>
                  </a:moveTo>
                  <a:cubicBezTo>
                    <a:pt x="707124" y="0"/>
                    <a:pt x="725387" y="6967"/>
                    <a:pt x="739322" y="20901"/>
                  </a:cubicBezTo>
                  <a:lnTo>
                    <a:pt x="1356818" y="638398"/>
                  </a:lnTo>
                  <a:cubicBezTo>
                    <a:pt x="1384687" y="666267"/>
                    <a:pt x="1384687" y="711453"/>
                    <a:pt x="1356818" y="739322"/>
                  </a:cubicBezTo>
                  <a:lnTo>
                    <a:pt x="739322" y="1356819"/>
                  </a:lnTo>
                  <a:cubicBezTo>
                    <a:pt x="711453" y="1384688"/>
                    <a:pt x="666267" y="1384688"/>
                    <a:pt x="638398" y="1356819"/>
                  </a:cubicBezTo>
                  <a:lnTo>
                    <a:pt x="20901" y="739322"/>
                  </a:lnTo>
                  <a:cubicBezTo>
                    <a:pt x="-6968" y="711453"/>
                    <a:pt x="-6968" y="666267"/>
                    <a:pt x="20901" y="638398"/>
                  </a:cubicBezTo>
                  <a:lnTo>
                    <a:pt x="638398" y="20901"/>
                  </a:lnTo>
                  <a:cubicBezTo>
                    <a:pt x="652332" y="6967"/>
                    <a:pt x="670596" y="0"/>
                    <a:pt x="6888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r>
                <a:rPr lang="en-US" sz="3200" dirty="0">
                  <a:latin typeface="linea-basic-10" charset="0"/>
                  <a:ea typeface="linea-basic-10" charset="0"/>
                  <a:cs typeface="linea-basic-10" charset="0"/>
                </a:rPr>
                <a:t>7 </a:t>
              </a:r>
              <a:endParaRPr lang="en-US" sz="3200" dirty="0" smtClean="0">
                <a:latin typeface="linea-basic-10" charset="0"/>
                <a:ea typeface="linea-basic-10" charset="0"/>
                <a:cs typeface="linea-basic-10" charset="0"/>
              </a:endParaRPr>
            </a:p>
            <a:p>
              <a:pPr algn="ctr"/>
              <a:r>
                <a:rPr lang="en-US" dirty="0" smtClean="0">
                  <a:latin typeface="Bebas Neue" charset="0"/>
                  <a:ea typeface="Bebas Neue" charset="0"/>
                  <a:cs typeface="Bebas Neue" charset="0"/>
                </a:rPr>
                <a:t>Idea</a:t>
              </a:r>
              <a:endParaRPr lang="en-US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5446151" y="2333193"/>
            <a:ext cx="2758258" cy="1868730"/>
            <a:chOff x="777629" y="2533915"/>
            <a:chExt cx="2758258" cy="1868730"/>
          </a:xfrm>
        </p:grpSpPr>
        <p:pic>
          <p:nvPicPr>
            <p:cNvPr id="11" name="Picture 10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77629" y="3501738"/>
              <a:ext cx="2758258" cy="900907"/>
            </a:xfrm>
            <a:prstGeom prst="rect">
              <a:avLst/>
            </a:prstGeom>
          </p:spPr>
        </p:pic>
        <p:sp>
          <p:nvSpPr>
            <p:cNvPr id="12" name="Freeform 11"/>
            <p:cNvSpPr/>
            <p:nvPr/>
          </p:nvSpPr>
          <p:spPr>
            <a:xfrm>
              <a:off x="1332584" y="2533915"/>
              <a:ext cx="1667040" cy="1667041"/>
            </a:xfrm>
            <a:custGeom>
              <a:avLst/>
              <a:gdLst>
                <a:gd name="connsiteX0" fmla="*/ 1621876 w 4116165"/>
                <a:gd name="connsiteY0" fmla="*/ 814807 h 3497531"/>
                <a:gd name="connsiteX1" fmla="*/ 3927730 w 4116165"/>
                <a:gd name="connsiteY1" fmla="*/ 814807 h 3497531"/>
                <a:gd name="connsiteX2" fmla="*/ 4116165 w 4116165"/>
                <a:gd name="connsiteY2" fmla="*/ 1003242 h 3497531"/>
                <a:gd name="connsiteX3" fmla="*/ 4116165 w 4116165"/>
                <a:gd name="connsiteY3" fmla="*/ 3309096 h 3497531"/>
                <a:gd name="connsiteX4" fmla="*/ 3927730 w 4116165"/>
                <a:gd name="connsiteY4" fmla="*/ 3497531 h 3497531"/>
                <a:gd name="connsiteX5" fmla="*/ 1621876 w 4116165"/>
                <a:gd name="connsiteY5" fmla="*/ 3497531 h 3497531"/>
                <a:gd name="connsiteX6" fmla="*/ 1433441 w 4116165"/>
                <a:gd name="connsiteY6" fmla="*/ 3309096 h 3497531"/>
                <a:gd name="connsiteX7" fmla="*/ 1433441 w 4116165"/>
                <a:gd name="connsiteY7" fmla="*/ 1003242 h 3497531"/>
                <a:gd name="connsiteX8" fmla="*/ 1621876 w 4116165"/>
                <a:gd name="connsiteY8" fmla="*/ 814807 h 3497531"/>
                <a:gd name="connsiteX9" fmla="*/ 688860 w 4116165"/>
                <a:gd name="connsiteY9" fmla="*/ 0 h 3497531"/>
                <a:gd name="connsiteX10" fmla="*/ 739322 w 4116165"/>
                <a:gd name="connsiteY10" fmla="*/ 20901 h 3497531"/>
                <a:gd name="connsiteX11" fmla="*/ 1356818 w 4116165"/>
                <a:gd name="connsiteY11" fmla="*/ 638398 h 3497531"/>
                <a:gd name="connsiteX12" fmla="*/ 1356818 w 4116165"/>
                <a:gd name="connsiteY12" fmla="*/ 739322 h 3497531"/>
                <a:gd name="connsiteX13" fmla="*/ 739322 w 4116165"/>
                <a:gd name="connsiteY13" fmla="*/ 1356819 h 3497531"/>
                <a:gd name="connsiteX14" fmla="*/ 638398 w 4116165"/>
                <a:gd name="connsiteY14" fmla="*/ 1356819 h 3497531"/>
                <a:gd name="connsiteX15" fmla="*/ 20901 w 4116165"/>
                <a:gd name="connsiteY15" fmla="*/ 739322 h 3497531"/>
                <a:gd name="connsiteX16" fmla="*/ 20901 w 4116165"/>
                <a:gd name="connsiteY16" fmla="*/ 638398 h 3497531"/>
                <a:gd name="connsiteX17" fmla="*/ 638398 w 4116165"/>
                <a:gd name="connsiteY17" fmla="*/ 20901 h 3497531"/>
                <a:gd name="connsiteX18" fmla="*/ 688860 w 4116165"/>
                <a:gd name="connsiteY18" fmla="*/ 0 h 3497531"/>
                <a:gd name="connsiteX0" fmla="*/ 1433441 w 4116165"/>
                <a:gd name="connsiteY0" fmla="*/ 1003242 h 3497531"/>
                <a:gd name="connsiteX1" fmla="*/ 3927730 w 4116165"/>
                <a:gd name="connsiteY1" fmla="*/ 814807 h 3497531"/>
                <a:gd name="connsiteX2" fmla="*/ 4116165 w 4116165"/>
                <a:gd name="connsiteY2" fmla="*/ 1003242 h 3497531"/>
                <a:gd name="connsiteX3" fmla="*/ 4116165 w 4116165"/>
                <a:gd name="connsiteY3" fmla="*/ 3309096 h 3497531"/>
                <a:gd name="connsiteX4" fmla="*/ 3927730 w 4116165"/>
                <a:gd name="connsiteY4" fmla="*/ 3497531 h 3497531"/>
                <a:gd name="connsiteX5" fmla="*/ 1621876 w 4116165"/>
                <a:gd name="connsiteY5" fmla="*/ 3497531 h 3497531"/>
                <a:gd name="connsiteX6" fmla="*/ 1433441 w 4116165"/>
                <a:gd name="connsiteY6" fmla="*/ 3309096 h 3497531"/>
                <a:gd name="connsiteX7" fmla="*/ 1433441 w 4116165"/>
                <a:gd name="connsiteY7" fmla="*/ 1003242 h 3497531"/>
                <a:gd name="connsiteX8" fmla="*/ 688860 w 4116165"/>
                <a:gd name="connsiteY8" fmla="*/ 0 h 3497531"/>
                <a:gd name="connsiteX9" fmla="*/ 739322 w 4116165"/>
                <a:gd name="connsiteY9" fmla="*/ 20901 h 3497531"/>
                <a:gd name="connsiteX10" fmla="*/ 1356818 w 4116165"/>
                <a:gd name="connsiteY10" fmla="*/ 638398 h 3497531"/>
                <a:gd name="connsiteX11" fmla="*/ 1356818 w 4116165"/>
                <a:gd name="connsiteY11" fmla="*/ 739322 h 3497531"/>
                <a:gd name="connsiteX12" fmla="*/ 739322 w 4116165"/>
                <a:gd name="connsiteY12" fmla="*/ 1356819 h 3497531"/>
                <a:gd name="connsiteX13" fmla="*/ 638398 w 4116165"/>
                <a:gd name="connsiteY13" fmla="*/ 1356819 h 3497531"/>
                <a:gd name="connsiteX14" fmla="*/ 20901 w 4116165"/>
                <a:gd name="connsiteY14" fmla="*/ 739322 h 3497531"/>
                <a:gd name="connsiteX15" fmla="*/ 20901 w 4116165"/>
                <a:gd name="connsiteY15" fmla="*/ 638398 h 3497531"/>
                <a:gd name="connsiteX16" fmla="*/ 638398 w 4116165"/>
                <a:gd name="connsiteY16" fmla="*/ 20901 h 3497531"/>
                <a:gd name="connsiteX17" fmla="*/ 688860 w 4116165"/>
                <a:gd name="connsiteY17" fmla="*/ 0 h 3497531"/>
                <a:gd name="connsiteX0" fmla="*/ 1433441 w 4116165"/>
                <a:gd name="connsiteY0" fmla="*/ 3309096 h 3497531"/>
                <a:gd name="connsiteX1" fmla="*/ 3927730 w 4116165"/>
                <a:gd name="connsiteY1" fmla="*/ 814807 h 3497531"/>
                <a:gd name="connsiteX2" fmla="*/ 4116165 w 4116165"/>
                <a:gd name="connsiteY2" fmla="*/ 1003242 h 3497531"/>
                <a:gd name="connsiteX3" fmla="*/ 4116165 w 4116165"/>
                <a:gd name="connsiteY3" fmla="*/ 3309096 h 3497531"/>
                <a:gd name="connsiteX4" fmla="*/ 3927730 w 4116165"/>
                <a:gd name="connsiteY4" fmla="*/ 3497531 h 3497531"/>
                <a:gd name="connsiteX5" fmla="*/ 1621876 w 4116165"/>
                <a:gd name="connsiteY5" fmla="*/ 3497531 h 3497531"/>
                <a:gd name="connsiteX6" fmla="*/ 1433441 w 4116165"/>
                <a:gd name="connsiteY6" fmla="*/ 3309096 h 3497531"/>
                <a:gd name="connsiteX7" fmla="*/ 688860 w 4116165"/>
                <a:gd name="connsiteY7" fmla="*/ 0 h 3497531"/>
                <a:gd name="connsiteX8" fmla="*/ 739322 w 4116165"/>
                <a:gd name="connsiteY8" fmla="*/ 20901 h 3497531"/>
                <a:gd name="connsiteX9" fmla="*/ 1356818 w 4116165"/>
                <a:gd name="connsiteY9" fmla="*/ 638398 h 3497531"/>
                <a:gd name="connsiteX10" fmla="*/ 1356818 w 4116165"/>
                <a:gd name="connsiteY10" fmla="*/ 739322 h 3497531"/>
                <a:gd name="connsiteX11" fmla="*/ 739322 w 4116165"/>
                <a:gd name="connsiteY11" fmla="*/ 1356819 h 3497531"/>
                <a:gd name="connsiteX12" fmla="*/ 638398 w 4116165"/>
                <a:gd name="connsiteY12" fmla="*/ 1356819 h 3497531"/>
                <a:gd name="connsiteX13" fmla="*/ 20901 w 4116165"/>
                <a:gd name="connsiteY13" fmla="*/ 739322 h 3497531"/>
                <a:gd name="connsiteX14" fmla="*/ 20901 w 4116165"/>
                <a:gd name="connsiteY14" fmla="*/ 638398 h 3497531"/>
                <a:gd name="connsiteX15" fmla="*/ 638398 w 4116165"/>
                <a:gd name="connsiteY15" fmla="*/ 20901 h 3497531"/>
                <a:gd name="connsiteX16" fmla="*/ 688860 w 4116165"/>
                <a:gd name="connsiteY16" fmla="*/ 0 h 3497531"/>
                <a:gd name="connsiteX0" fmla="*/ 1433441 w 4116165"/>
                <a:gd name="connsiteY0" fmla="*/ 3309096 h 3497531"/>
                <a:gd name="connsiteX1" fmla="*/ 4116165 w 4116165"/>
                <a:gd name="connsiteY1" fmla="*/ 1003242 h 3497531"/>
                <a:gd name="connsiteX2" fmla="*/ 4116165 w 4116165"/>
                <a:gd name="connsiteY2" fmla="*/ 3309096 h 3497531"/>
                <a:gd name="connsiteX3" fmla="*/ 3927730 w 4116165"/>
                <a:gd name="connsiteY3" fmla="*/ 3497531 h 3497531"/>
                <a:gd name="connsiteX4" fmla="*/ 1621876 w 4116165"/>
                <a:gd name="connsiteY4" fmla="*/ 3497531 h 3497531"/>
                <a:gd name="connsiteX5" fmla="*/ 1433441 w 4116165"/>
                <a:gd name="connsiteY5" fmla="*/ 3309096 h 3497531"/>
                <a:gd name="connsiteX6" fmla="*/ 688860 w 4116165"/>
                <a:gd name="connsiteY6" fmla="*/ 0 h 3497531"/>
                <a:gd name="connsiteX7" fmla="*/ 739322 w 4116165"/>
                <a:gd name="connsiteY7" fmla="*/ 20901 h 3497531"/>
                <a:gd name="connsiteX8" fmla="*/ 1356818 w 4116165"/>
                <a:gd name="connsiteY8" fmla="*/ 638398 h 3497531"/>
                <a:gd name="connsiteX9" fmla="*/ 1356818 w 4116165"/>
                <a:gd name="connsiteY9" fmla="*/ 739322 h 3497531"/>
                <a:gd name="connsiteX10" fmla="*/ 739322 w 4116165"/>
                <a:gd name="connsiteY10" fmla="*/ 1356819 h 3497531"/>
                <a:gd name="connsiteX11" fmla="*/ 638398 w 4116165"/>
                <a:gd name="connsiteY11" fmla="*/ 1356819 h 3497531"/>
                <a:gd name="connsiteX12" fmla="*/ 20901 w 4116165"/>
                <a:gd name="connsiteY12" fmla="*/ 739322 h 3497531"/>
                <a:gd name="connsiteX13" fmla="*/ 20901 w 4116165"/>
                <a:gd name="connsiteY13" fmla="*/ 638398 h 3497531"/>
                <a:gd name="connsiteX14" fmla="*/ 638398 w 4116165"/>
                <a:gd name="connsiteY14" fmla="*/ 20901 h 3497531"/>
                <a:gd name="connsiteX15" fmla="*/ 688860 w 4116165"/>
                <a:gd name="connsiteY15" fmla="*/ 0 h 3497531"/>
                <a:gd name="connsiteX0" fmla="*/ 1433441 w 4116165"/>
                <a:gd name="connsiteY0" fmla="*/ 3309096 h 3497531"/>
                <a:gd name="connsiteX1" fmla="*/ 4116165 w 4116165"/>
                <a:gd name="connsiteY1" fmla="*/ 3309096 h 3497531"/>
                <a:gd name="connsiteX2" fmla="*/ 3927730 w 4116165"/>
                <a:gd name="connsiteY2" fmla="*/ 3497531 h 3497531"/>
                <a:gd name="connsiteX3" fmla="*/ 1621876 w 4116165"/>
                <a:gd name="connsiteY3" fmla="*/ 3497531 h 3497531"/>
                <a:gd name="connsiteX4" fmla="*/ 1433441 w 4116165"/>
                <a:gd name="connsiteY4" fmla="*/ 3309096 h 3497531"/>
                <a:gd name="connsiteX5" fmla="*/ 688860 w 4116165"/>
                <a:gd name="connsiteY5" fmla="*/ 0 h 3497531"/>
                <a:gd name="connsiteX6" fmla="*/ 739322 w 4116165"/>
                <a:gd name="connsiteY6" fmla="*/ 20901 h 3497531"/>
                <a:gd name="connsiteX7" fmla="*/ 1356818 w 4116165"/>
                <a:gd name="connsiteY7" fmla="*/ 638398 h 3497531"/>
                <a:gd name="connsiteX8" fmla="*/ 1356818 w 4116165"/>
                <a:gd name="connsiteY8" fmla="*/ 739322 h 3497531"/>
                <a:gd name="connsiteX9" fmla="*/ 739322 w 4116165"/>
                <a:gd name="connsiteY9" fmla="*/ 1356819 h 3497531"/>
                <a:gd name="connsiteX10" fmla="*/ 638398 w 4116165"/>
                <a:gd name="connsiteY10" fmla="*/ 1356819 h 3497531"/>
                <a:gd name="connsiteX11" fmla="*/ 20901 w 4116165"/>
                <a:gd name="connsiteY11" fmla="*/ 739322 h 3497531"/>
                <a:gd name="connsiteX12" fmla="*/ 20901 w 4116165"/>
                <a:gd name="connsiteY12" fmla="*/ 638398 h 3497531"/>
                <a:gd name="connsiteX13" fmla="*/ 638398 w 4116165"/>
                <a:gd name="connsiteY13" fmla="*/ 20901 h 3497531"/>
                <a:gd name="connsiteX14" fmla="*/ 688860 w 4116165"/>
                <a:gd name="connsiteY14" fmla="*/ 0 h 3497531"/>
                <a:gd name="connsiteX0" fmla="*/ 1433441 w 3927730"/>
                <a:gd name="connsiteY0" fmla="*/ 3309096 h 3497531"/>
                <a:gd name="connsiteX1" fmla="*/ 3927730 w 3927730"/>
                <a:gd name="connsiteY1" fmla="*/ 3497531 h 3497531"/>
                <a:gd name="connsiteX2" fmla="*/ 1621876 w 3927730"/>
                <a:gd name="connsiteY2" fmla="*/ 3497531 h 3497531"/>
                <a:gd name="connsiteX3" fmla="*/ 1433441 w 3927730"/>
                <a:gd name="connsiteY3" fmla="*/ 3309096 h 3497531"/>
                <a:gd name="connsiteX4" fmla="*/ 688860 w 3927730"/>
                <a:gd name="connsiteY4" fmla="*/ 0 h 3497531"/>
                <a:gd name="connsiteX5" fmla="*/ 739322 w 3927730"/>
                <a:gd name="connsiteY5" fmla="*/ 20901 h 3497531"/>
                <a:gd name="connsiteX6" fmla="*/ 1356818 w 3927730"/>
                <a:gd name="connsiteY6" fmla="*/ 638398 h 3497531"/>
                <a:gd name="connsiteX7" fmla="*/ 1356818 w 3927730"/>
                <a:gd name="connsiteY7" fmla="*/ 739322 h 3497531"/>
                <a:gd name="connsiteX8" fmla="*/ 739322 w 3927730"/>
                <a:gd name="connsiteY8" fmla="*/ 1356819 h 3497531"/>
                <a:gd name="connsiteX9" fmla="*/ 638398 w 3927730"/>
                <a:gd name="connsiteY9" fmla="*/ 1356819 h 3497531"/>
                <a:gd name="connsiteX10" fmla="*/ 20901 w 3927730"/>
                <a:gd name="connsiteY10" fmla="*/ 739322 h 3497531"/>
                <a:gd name="connsiteX11" fmla="*/ 20901 w 3927730"/>
                <a:gd name="connsiteY11" fmla="*/ 638398 h 3497531"/>
                <a:gd name="connsiteX12" fmla="*/ 638398 w 3927730"/>
                <a:gd name="connsiteY12" fmla="*/ 20901 h 3497531"/>
                <a:gd name="connsiteX13" fmla="*/ 688860 w 3927730"/>
                <a:gd name="connsiteY13" fmla="*/ 0 h 3497531"/>
                <a:gd name="connsiteX0" fmla="*/ 1433441 w 1621876"/>
                <a:gd name="connsiteY0" fmla="*/ 3309096 h 3497531"/>
                <a:gd name="connsiteX1" fmla="*/ 1621876 w 1621876"/>
                <a:gd name="connsiteY1" fmla="*/ 3497531 h 3497531"/>
                <a:gd name="connsiteX2" fmla="*/ 1433441 w 1621876"/>
                <a:gd name="connsiteY2" fmla="*/ 3309096 h 3497531"/>
                <a:gd name="connsiteX3" fmla="*/ 688860 w 1621876"/>
                <a:gd name="connsiteY3" fmla="*/ 0 h 3497531"/>
                <a:gd name="connsiteX4" fmla="*/ 739322 w 1621876"/>
                <a:gd name="connsiteY4" fmla="*/ 20901 h 3497531"/>
                <a:gd name="connsiteX5" fmla="*/ 1356818 w 1621876"/>
                <a:gd name="connsiteY5" fmla="*/ 638398 h 3497531"/>
                <a:gd name="connsiteX6" fmla="*/ 1356818 w 1621876"/>
                <a:gd name="connsiteY6" fmla="*/ 739322 h 3497531"/>
                <a:gd name="connsiteX7" fmla="*/ 739322 w 1621876"/>
                <a:gd name="connsiteY7" fmla="*/ 1356819 h 3497531"/>
                <a:gd name="connsiteX8" fmla="*/ 638398 w 1621876"/>
                <a:gd name="connsiteY8" fmla="*/ 1356819 h 3497531"/>
                <a:gd name="connsiteX9" fmla="*/ 20901 w 1621876"/>
                <a:gd name="connsiteY9" fmla="*/ 739322 h 3497531"/>
                <a:gd name="connsiteX10" fmla="*/ 20901 w 1621876"/>
                <a:gd name="connsiteY10" fmla="*/ 638398 h 3497531"/>
                <a:gd name="connsiteX11" fmla="*/ 638398 w 1621876"/>
                <a:gd name="connsiteY11" fmla="*/ 20901 h 3497531"/>
                <a:gd name="connsiteX12" fmla="*/ 688860 w 1621876"/>
                <a:gd name="connsiteY12" fmla="*/ 0 h 3497531"/>
                <a:gd name="connsiteX0" fmla="*/ 688860 w 1377719"/>
                <a:gd name="connsiteY0" fmla="*/ 0 h 1377720"/>
                <a:gd name="connsiteX1" fmla="*/ 739322 w 1377719"/>
                <a:gd name="connsiteY1" fmla="*/ 20901 h 1377720"/>
                <a:gd name="connsiteX2" fmla="*/ 1356818 w 1377719"/>
                <a:gd name="connsiteY2" fmla="*/ 638398 h 1377720"/>
                <a:gd name="connsiteX3" fmla="*/ 1356818 w 1377719"/>
                <a:gd name="connsiteY3" fmla="*/ 739322 h 1377720"/>
                <a:gd name="connsiteX4" fmla="*/ 739322 w 1377719"/>
                <a:gd name="connsiteY4" fmla="*/ 1356819 h 1377720"/>
                <a:gd name="connsiteX5" fmla="*/ 638398 w 1377719"/>
                <a:gd name="connsiteY5" fmla="*/ 1356819 h 1377720"/>
                <a:gd name="connsiteX6" fmla="*/ 20901 w 1377719"/>
                <a:gd name="connsiteY6" fmla="*/ 739322 h 1377720"/>
                <a:gd name="connsiteX7" fmla="*/ 20901 w 1377719"/>
                <a:gd name="connsiteY7" fmla="*/ 638398 h 1377720"/>
                <a:gd name="connsiteX8" fmla="*/ 638398 w 1377719"/>
                <a:gd name="connsiteY8" fmla="*/ 20901 h 1377720"/>
                <a:gd name="connsiteX9" fmla="*/ 688860 w 1377719"/>
                <a:gd name="connsiteY9" fmla="*/ 0 h 137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7719" h="1377720">
                  <a:moveTo>
                    <a:pt x="688860" y="0"/>
                  </a:moveTo>
                  <a:cubicBezTo>
                    <a:pt x="707124" y="0"/>
                    <a:pt x="725387" y="6967"/>
                    <a:pt x="739322" y="20901"/>
                  </a:cubicBezTo>
                  <a:lnTo>
                    <a:pt x="1356818" y="638398"/>
                  </a:lnTo>
                  <a:cubicBezTo>
                    <a:pt x="1384687" y="666267"/>
                    <a:pt x="1384687" y="711453"/>
                    <a:pt x="1356818" y="739322"/>
                  </a:cubicBezTo>
                  <a:lnTo>
                    <a:pt x="739322" y="1356819"/>
                  </a:lnTo>
                  <a:cubicBezTo>
                    <a:pt x="711453" y="1384688"/>
                    <a:pt x="666267" y="1384688"/>
                    <a:pt x="638398" y="1356819"/>
                  </a:cubicBezTo>
                  <a:lnTo>
                    <a:pt x="20901" y="739322"/>
                  </a:lnTo>
                  <a:cubicBezTo>
                    <a:pt x="-6968" y="711453"/>
                    <a:pt x="-6968" y="666267"/>
                    <a:pt x="20901" y="638398"/>
                  </a:cubicBezTo>
                  <a:lnTo>
                    <a:pt x="638398" y="20901"/>
                  </a:lnTo>
                  <a:cubicBezTo>
                    <a:pt x="652332" y="6967"/>
                    <a:pt x="670596" y="0"/>
                    <a:pt x="6888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r>
                <a:rPr lang="en-US" sz="3200" dirty="0">
                  <a:latin typeface="linea-basic-10" charset="0"/>
                  <a:ea typeface="linea-basic-10" charset="0"/>
                  <a:cs typeface="linea-basic-10" charset="0"/>
                </a:rPr>
                <a:t>6 </a:t>
              </a:r>
              <a:endParaRPr lang="en-US" sz="3200" dirty="0" smtClean="0">
                <a:latin typeface="linea-basic-10" charset="0"/>
                <a:ea typeface="linea-basic-10" charset="0"/>
                <a:cs typeface="linea-basic-10" charset="0"/>
              </a:endParaRPr>
            </a:p>
            <a:p>
              <a:pPr algn="ctr"/>
              <a:r>
                <a:rPr lang="en-US" dirty="0" smtClean="0">
                  <a:latin typeface="Bebas Neue" charset="0"/>
                  <a:ea typeface="Bebas Neue" charset="0"/>
                  <a:cs typeface="Bebas Neue" charset="0"/>
                </a:rPr>
                <a:t>Support</a:t>
              </a:r>
              <a:endParaRPr lang="en-US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8480304" y="2090755"/>
            <a:ext cx="2758258" cy="2420521"/>
            <a:chOff x="777629" y="1982124"/>
            <a:chExt cx="2758258" cy="2420521"/>
          </a:xfrm>
        </p:grpSpPr>
        <p:pic>
          <p:nvPicPr>
            <p:cNvPr id="14" name="Picture 13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77629" y="3501738"/>
              <a:ext cx="2758258" cy="900907"/>
            </a:xfrm>
            <a:prstGeom prst="rect">
              <a:avLst/>
            </a:prstGeom>
          </p:spPr>
        </p:pic>
        <p:sp>
          <p:nvSpPr>
            <p:cNvPr id="15" name="Freeform 14"/>
            <p:cNvSpPr/>
            <p:nvPr/>
          </p:nvSpPr>
          <p:spPr>
            <a:xfrm>
              <a:off x="1056689" y="1982124"/>
              <a:ext cx="2218830" cy="2218832"/>
            </a:xfrm>
            <a:custGeom>
              <a:avLst/>
              <a:gdLst>
                <a:gd name="connsiteX0" fmla="*/ 1621876 w 4116165"/>
                <a:gd name="connsiteY0" fmla="*/ 814807 h 3497531"/>
                <a:gd name="connsiteX1" fmla="*/ 3927730 w 4116165"/>
                <a:gd name="connsiteY1" fmla="*/ 814807 h 3497531"/>
                <a:gd name="connsiteX2" fmla="*/ 4116165 w 4116165"/>
                <a:gd name="connsiteY2" fmla="*/ 1003242 h 3497531"/>
                <a:gd name="connsiteX3" fmla="*/ 4116165 w 4116165"/>
                <a:gd name="connsiteY3" fmla="*/ 3309096 h 3497531"/>
                <a:gd name="connsiteX4" fmla="*/ 3927730 w 4116165"/>
                <a:gd name="connsiteY4" fmla="*/ 3497531 h 3497531"/>
                <a:gd name="connsiteX5" fmla="*/ 1621876 w 4116165"/>
                <a:gd name="connsiteY5" fmla="*/ 3497531 h 3497531"/>
                <a:gd name="connsiteX6" fmla="*/ 1433441 w 4116165"/>
                <a:gd name="connsiteY6" fmla="*/ 3309096 h 3497531"/>
                <a:gd name="connsiteX7" fmla="*/ 1433441 w 4116165"/>
                <a:gd name="connsiteY7" fmla="*/ 1003242 h 3497531"/>
                <a:gd name="connsiteX8" fmla="*/ 1621876 w 4116165"/>
                <a:gd name="connsiteY8" fmla="*/ 814807 h 3497531"/>
                <a:gd name="connsiteX9" fmla="*/ 688860 w 4116165"/>
                <a:gd name="connsiteY9" fmla="*/ 0 h 3497531"/>
                <a:gd name="connsiteX10" fmla="*/ 739322 w 4116165"/>
                <a:gd name="connsiteY10" fmla="*/ 20901 h 3497531"/>
                <a:gd name="connsiteX11" fmla="*/ 1356818 w 4116165"/>
                <a:gd name="connsiteY11" fmla="*/ 638398 h 3497531"/>
                <a:gd name="connsiteX12" fmla="*/ 1356818 w 4116165"/>
                <a:gd name="connsiteY12" fmla="*/ 739322 h 3497531"/>
                <a:gd name="connsiteX13" fmla="*/ 739322 w 4116165"/>
                <a:gd name="connsiteY13" fmla="*/ 1356819 h 3497531"/>
                <a:gd name="connsiteX14" fmla="*/ 638398 w 4116165"/>
                <a:gd name="connsiteY14" fmla="*/ 1356819 h 3497531"/>
                <a:gd name="connsiteX15" fmla="*/ 20901 w 4116165"/>
                <a:gd name="connsiteY15" fmla="*/ 739322 h 3497531"/>
                <a:gd name="connsiteX16" fmla="*/ 20901 w 4116165"/>
                <a:gd name="connsiteY16" fmla="*/ 638398 h 3497531"/>
                <a:gd name="connsiteX17" fmla="*/ 638398 w 4116165"/>
                <a:gd name="connsiteY17" fmla="*/ 20901 h 3497531"/>
                <a:gd name="connsiteX18" fmla="*/ 688860 w 4116165"/>
                <a:gd name="connsiteY18" fmla="*/ 0 h 3497531"/>
                <a:gd name="connsiteX0" fmla="*/ 1433441 w 4116165"/>
                <a:gd name="connsiteY0" fmla="*/ 1003242 h 3497531"/>
                <a:gd name="connsiteX1" fmla="*/ 3927730 w 4116165"/>
                <a:gd name="connsiteY1" fmla="*/ 814807 h 3497531"/>
                <a:gd name="connsiteX2" fmla="*/ 4116165 w 4116165"/>
                <a:gd name="connsiteY2" fmla="*/ 1003242 h 3497531"/>
                <a:gd name="connsiteX3" fmla="*/ 4116165 w 4116165"/>
                <a:gd name="connsiteY3" fmla="*/ 3309096 h 3497531"/>
                <a:gd name="connsiteX4" fmla="*/ 3927730 w 4116165"/>
                <a:gd name="connsiteY4" fmla="*/ 3497531 h 3497531"/>
                <a:gd name="connsiteX5" fmla="*/ 1621876 w 4116165"/>
                <a:gd name="connsiteY5" fmla="*/ 3497531 h 3497531"/>
                <a:gd name="connsiteX6" fmla="*/ 1433441 w 4116165"/>
                <a:gd name="connsiteY6" fmla="*/ 3309096 h 3497531"/>
                <a:gd name="connsiteX7" fmla="*/ 1433441 w 4116165"/>
                <a:gd name="connsiteY7" fmla="*/ 1003242 h 3497531"/>
                <a:gd name="connsiteX8" fmla="*/ 688860 w 4116165"/>
                <a:gd name="connsiteY8" fmla="*/ 0 h 3497531"/>
                <a:gd name="connsiteX9" fmla="*/ 739322 w 4116165"/>
                <a:gd name="connsiteY9" fmla="*/ 20901 h 3497531"/>
                <a:gd name="connsiteX10" fmla="*/ 1356818 w 4116165"/>
                <a:gd name="connsiteY10" fmla="*/ 638398 h 3497531"/>
                <a:gd name="connsiteX11" fmla="*/ 1356818 w 4116165"/>
                <a:gd name="connsiteY11" fmla="*/ 739322 h 3497531"/>
                <a:gd name="connsiteX12" fmla="*/ 739322 w 4116165"/>
                <a:gd name="connsiteY12" fmla="*/ 1356819 h 3497531"/>
                <a:gd name="connsiteX13" fmla="*/ 638398 w 4116165"/>
                <a:gd name="connsiteY13" fmla="*/ 1356819 h 3497531"/>
                <a:gd name="connsiteX14" fmla="*/ 20901 w 4116165"/>
                <a:gd name="connsiteY14" fmla="*/ 739322 h 3497531"/>
                <a:gd name="connsiteX15" fmla="*/ 20901 w 4116165"/>
                <a:gd name="connsiteY15" fmla="*/ 638398 h 3497531"/>
                <a:gd name="connsiteX16" fmla="*/ 638398 w 4116165"/>
                <a:gd name="connsiteY16" fmla="*/ 20901 h 3497531"/>
                <a:gd name="connsiteX17" fmla="*/ 688860 w 4116165"/>
                <a:gd name="connsiteY17" fmla="*/ 0 h 3497531"/>
                <a:gd name="connsiteX0" fmla="*/ 1433441 w 4116165"/>
                <a:gd name="connsiteY0" fmla="*/ 3309096 h 3497531"/>
                <a:gd name="connsiteX1" fmla="*/ 3927730 w 4116165"/>
                <a:gd name="connsiteY1" fmla="*/ 814807 h 3497531"/>
                <a:gd name="connsiteX2" fmla="*/ 4116165 w 4116165"/>
                <a:gd name="connsiteY2" fmla="*/ 1003242 h 3497531"/>
                <a:gd name="connsiteX3" fmla="*/ 4116165 w 4116165"/>
                <a:gd name="connsiteY3" fmla="*/ 3309096 h 3497531"/>
                <a:gd name="connsiteX4" fmla="*/ 3927730 w 4116165"/>
                <a:gd name="connsiteY4" fmla="*/ 3497531 h 3497531"/>
                <a:gd name="connsiteX5" fmla="*/ 1621876 w 4116165"/>
                <a:gd name="connsiteY5" fmla="*/ 3497531 h 3497531"/>
                <a:gd name="connsiteX6" fmla="*/ 1433441 w 4116165"/>
                <a:gd name="connsiteY6" fmla="*/ 3309096 h 3497531"/>
                <a:gd name="connsiteX7" fmla="*/ 688860 w 4116165"/>
                <a:gd name="connsiteY7" fmla="*/ 0 h 3497531"/>
                <a:gd name="connsiteX8" fmla="*/ 739322 w 4116165"/>
                <a:gd name="connsiteY8" fmla="*/ 20901 h 3497531"/>
                <a:gd name="connsiteX9" fmla="*/ 1356818 w 4116165"/>
                <a:gd name="connsiteY9" fmla="*/ 638398 h 3497531"/>
                <a:gd name="connsiteX10" fmla="*/ 1356818 w 4116165"/>
                <a:gd name="connsiteY10" fmla="*/ 739322 h 3497531"/>
                <a:gd name="connsiteX11" fmla="*/ 739322 w 4116165"/>
                <a:gd name="connsiteY11" fmla="*/ 1356819 h 3497531"/>
                <a:gd name="connsiteX12" fmla="*/ 638398 w 4116165"/>
                <a:gd name="connsiteY12" fmla="*/ 1356819 h 3497531"/>
                <a:gd name="connsiteX13" fmla="*/ 20901 w 4116165"/>
                <a:gd name="connsiteY13" fmla="*/ 739322 h 3497531"/>
                <a:gd name="connsiteX14" fmla="*/ 20901 w 4116165"/>
                <a:gd name="connsiteY14" fmla="*/ 638398 h 3497531"/>
                <a:gd name="connsiteX15" fmla="*/ 638398 w 4116165"/>
                <a:gd name="connsiteY15" fmla="*/ 20901 h 3497531"/>
                <a:gd name="connsiteX16" fmla="*/ 688860 w 4116165"/>
                <a:gd name="connsiteY16" fmla="*/ 0 h 3497531"/>
                <a:gd name="connsiteX0" fmla="*/ 1433441 w 4116165"/>
                <a:gd name="connsiteY0" fmla="*/ 3309096 h 3497531"/>
                <a:gd name="connsiteX1" fmla="*/ 4116165 w 4116165"/>
                <a:gd name="connsiteY1" fmla="*/ 1003242 h 3497531"/>
                <a:gd name="connsiteX2" fmla="*/ 4116165 w 4116165"/>
                <a:gd name="connsiteY2" fmla="*/ 3309096 h 3497531"/>
                <a:gd name="connsiteX3" fmla="*/ 3927730 w 4116165"/>
                <a:gd name="connsiteY3" fmla="*/ 3497531 h 3497531"/>
                <a:gd name="connsiteX4" fmla="*/ 1621876 w 4116165"/>
                <a:gd name="connsiteY4" fmla="*/ 3497531 h 3497531"/>
                <a:gd name="connsiteX5" fmla="*/ 1433441 w 4116165"/>
                <a:gd name="connsiteY5" fmla="*/ 3309096 h 3497531"/>
                <a:gd name="connsiteX6" fmla="*/ 688860 w 4116165"/>
                <a:gd name="connsiteY6" fmla="*/ 0 h 3497531"/>
                <a:gd name="connsiteX7" fmla="*/ 739322 w 4116165"/>
                <a:gd name="connsiteY7" fmla="*/ 20901 h 3497531"/>
                <a:gd name="connsiteX8" fmla="*/ 1356818 w 4116165"/>
                <a:gd name="connsiteY8" fmla="*/ 638398 h 3497531"/>
                <a:gd name="connsiteX9" fmla="*/ 1356818 w 4116165"/>
                <a:gd name="connsiteY9" fmla="*/ 739322 h 3497531"/>
                <a:gd name="connsiteX10" fmla="*/ 739322 w 4116165"/>
                <a:gd name="connsiteY10" fmla="*/ 1356819 h 3497531"/>
                <a:gd name="connsiteX11" fmla="*/ 638398 w 4116165"/>
                <a:gd name="connsiteY11" fmla="*/ 1356819 h 3497531"/>
                <a:gd name="connsiteX12" fmla="*/ 20901 w 4116165"/>
                <a:gd name="connsiteY12" fmla="*/ 739322 h 3497531"/>
                <a:gd name="connsiteX13" fmla="*/ 20901 w 4116165"/>
                <a:gd name="connsiteY13" fmla="*/ 638398 h 3497531"/>
                <a:gd name="connsiteX14" fmla="*/ 638398 w 4116165"/>
                <a:gd name="connsiteY14" fmla="*/ 20901 h 3497531"/>
                <a:gd name="connsiteX15" fmla="*/ 688860 w 4116165"/>
                <a:gd name="connsiteY15" fmla="*/ 0 h 3497531"/>
                <a:gd name="connsiteX0" fmla="*/ 1433441 w 4116165"/>
                <a:gd name="connsiteY0" fmla="*/ 3309096 h 3497531"/>
                <a:gd name="connsiteX1" fmla="*/ 4116165 w 4116165"/>
                <a:gd name="connsiteY1" fmla="*/ 3309096 h 3497531"/>
                <a:gd name="connsiteX2" fmla="*/ 3927730 w 4116165"/>
                <a:gd name="connsiteY2" fmla="*/ 3497531 h 3497531"/>
                <a:gd name="connsiteX3" fmla="*/ 1621876 w 4116165"/>
                <a:gd name="connsiteY3" fmla="*/ 3497531 h 3497531"/>
                <a:gd name="connsiteX4" fmla="*/ 1433441 w 4116165"/>
                <a:gd name="connsiteY4" fmla="*/ 3309096 h 3497531"/>
                <a:gd name="connsiteX5" fmla="*/ 688860 w 4116165"/>
                <a:gd name="connsiteY5" fmla="*/ 0 h 3497531"/>
                <a:gd name="connsiteX6" fmla="*/ 739322 w 4116165"/>
                <a:gd name="connsiteY6" fmla="*/ 20901 h 3497531"/>
                <a:gd name="connsiteX7" fmla="*/ 1356818 w 4116165"/>
                <a:gd name="connsiteY7" fmla="*/ 638398 h 3497531"/>
                <a:gd name="connsiteX8" fmla="*/ 1356818 w 4116165"/>
                <a:gd name="connsiteY8" fmla="*/ 739322 h 3497531"/>
                <a:gd name="connsiteX9" fmla="*/ 739322 w 4116165"/>
                <a:gd name="connsiteY9" fmla="*/ 1356819 h 3497531"/>
                <a:gd name="connsiteX10" fmla="*/ 638398 w 4116165"/>
                <a:gd name="connsiteY10" fmla="*/ 1356819 h 3497531"/>
                <a:gd name="connsiteX11" fmla="*/ 20901 w 4116165"/>
                <a:gd name="connsiteY11" fmla="*/ 739322 h 3497531"/>
                <a:gd name="connsiteX12" fmla="*/ 20901 w 4116165"/>
                <a:gd name="connsiteY12" fmla="*/ 638398 h 3497531"/>
                <a:gd name="connsiteX13" fmla="*/ 638398 w 4116165"/>
                <a:gd name="connsiteY13" fmla="*/ 20901 h 3497531"/>
                <a:gd name="connsiteX14" fmla="*/ 688860 w 4116165"/>
                <a:gd name="connsiteY14" fmla="*/ 0 h 3497531"/>
                <a:gd name="connsiteX0" fmla="*/ 1433441 w 3927730"/>
                <a:gd name="connsiteY0" fmla="*/ 3309096 h 3497531"/>
                <a:gd name="connsiteX1" fmla="*/ 3927730 w 3927730"/>
                <a:gd name="connsiteY1" fmla="*/ 3497531 h 3497531"/>
                <a:gd name="connsiteX2" fmla="*/ 1621876 w 3927730"/>
                <a:gd name="connsiteY2" fmla="*/ 3497531 h 3497531"/>
                <a:gd name="connsiteX3" fmla="*/ 1433441 w 3927730"/>
                <a:gd name="connsiteY3" fmla="*/ 3309096 h 3497531"/>
                <a:gd name="connsiteX4" fmla="*/ 688860 w 3927730"/>
                <a:gd name="connsiteY4" fmla="*/ 0 h 3497531"/>
                <a:gd name="connsiteX5" fmla="*/ 739322 w 3927730"/>
                <a:gd name="connsiteY5" fmla="*/ 20901 h 3497531"/>
                <a:gd name="connsiteX6" fmla="*/ 1356818 w 3927730"/>
                <a:gd name="connsiteY6" fmla="*/ 638398 h 3497531"/>
                <a:gd name="connsiteX7" fmla="*/ 1356818 w 3927730"/>
                <a:gd name="connsiteY7" fmla="*/ 739322 h 3497531"/>
                <a:gd name="connsiteX8" fmla="*/ 739322 w 3927730"/>
                <a:gd name="connsiteY8" fmla="*/ 1356819 h 3497531"/>
                <a:gd name="connsiteX9" fmla="*/ 638398 w 3927730"/>
                <a:gd name="connsiteY9" fmla="*/ 1356819 h 3497531"/>
                <a:gd name="connsiteX10" fmla="*/ 20901 w 3927730"/>
                <a:gd name="connsiteY10" fmla="*/ 739322 h 3497531"/>
                <a:gd name="connsiteX11" fmla="*/ 20901 w 3927730"/>
                <a:gd name="connsiteY11" fmla="*/ 638398 h 3497531"/>
                <a:gd name="connsiteX12" fmla="*/ 638398 w 3927730"/>
                <a:gd name="connsiteY12" fmla="*/ 20901 h 3497531"/>
                <a:gd name="connsiteX13" fmla="*/ 688860 w 3927730"/>
                <a:gd name="connsiteY13" fmla="*/ 0 h 3497531"/>
                <a:gd name="connsiteX0" fmla="*/ 1433441 w 1621876"/>
                <a:gd name="connsiteY0" fmla="*/ 3309096 h 3497531"/>
                <a:gd name="connsiteX1" fmla="*/ 1621876 w 1621876"/>
                <a:gd name="connsiteY1" fmla="*/ 3497531 h 3497531"/>
                <a:gd name="connsiteX2" fmla="*/ 1433441 w 1621876"/>
                <a:gd name="connsiteY2" fmla="*/ 3309096 h 3497531"/>
                <a:gd name="connsiteX3" fmla="*/ 688860 w 1621876"/>
                <a:gd name="connsiteY3" fmla="*/ 0 h 3497531"/>
                <a:gd name="connsiteX4" fmla="*/ 739322 w 1621876"/>
                <a:gd name="connsiteY4" fmla="*/ 20901 h 3497531"/>
                <a:gd name="connsiteX5" fmla="*/ 1356818 w 1621876"/>
                <a:gd name="connsiteY5" fmla="*/ 638398 h 3497531"/>
                <a:gd name="connsiteX6" fmla="*/ 1356818 w 1621876"/>
                <a:gd name="connsiteY6" fmla="*/ 739322 h 3497531"/>
                <a:gd name="connsiteX7" fmla="*/ 739322 w 1621876"/>
                <a:gd name="connsiteY7" fmla="*/ 1356819 h 3497531"/>
                <a:gd name="connsiteX8" fmla="*/ 638398 w 1621876"/>
                <a:gd name="connsiteY8" fmla="*/ 1356819 h 3497531"/>
                <a:gd name="connsiteX9" fmla="*/ 20901 w 1621876"/>
                <a:gd name="connsiteY9" fmla="*/ 739322 h 3497531"/>
                <a:gd name="connsiteX10" fmla="*/ 20901 w 1621876"/>
                <a:gd name="connsiteY10" fmla="*/ 638398 h 3497531"/>
                <a:gd name="connsiteX11" fmla="*/ 638398 w 1621876"/>
                <a:gd name="connsiteY11" fmla="*/ 20901 h 3497531"/>
                <a:gd name="connsiteX12" fmla="*/ 688860 w 1621876"/>
                <a:gd name="connsiteY12" fmla="*/ 0 h 3497531"/>
                <a:gd name="connsiteX0" fmla="*/ 688860 w 1377719"/>
                <a:gd name="connsiteY0" fmla="*/ 0 h 1377720"/>
                <a:gd name="connsiteX1" fmla="*/ 739322 w 1377719"/>
                <a:gd name="connsiteY1" fmla="*/ 20901 h 1377720"/>
                <a:gd name="connsiteX2" fmla="*/ 1356818 w 1377719"/>
                <a:gd name="connsiteY2" fmla="*/ 638398 h 1377720"/>
                <a:gd name="connsiteX3" fmla="*/ 1356818 w 1377719"/>
                <a:gd name="connsiteY3" fmla="*/ 739322 h 1377720"/>
                <a:gd name="connsiteX4" fmla="*/ 739322 w 1377719"/>
                <a:gd name="connsiteY4" fmla="*/ 1356819 h 1377720"/>
                <a:gd name="connsiteX5" fmla="*/ 638398 w 1377719"/>
                <a:gd name="connsiteY5" fmla="*/ 1356819 h 1377720"/>
                <a:gd name="connsiteX6" fmla="*/ 20901 w 1377719"/>
                <a:gd name="connsiteY6" fmla="*/ 739322 h 1377720"/>
                <a:gd name="connsiteX7" fmla="*/ 20901 w 1377719"/>
                <a:gd name="connsiteY7" fmla="*/ 638398 h 1377720"/>
                <a:gd name="connsiteX8" fmla="*/ 638398 w 1377719"/>
                <a:gd name="connsiteY8" fmla="*/ 20901 h 1377720"/>
                <a:gd name="connsiteX9" fmla="*/ 688860 w 1377719"/>
                <a:gd name="connsiteY9" fmla="*/ 0 h 137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7719" h="1377720">
                  <a:moveTo>
                    <a:pt x="688860" y="0"/>
                  </a:moveTo>
                  <a:cubicBezTo>
                    <a:pt x="707124" y="0"/>
                    <a:pt x="725387" y="6967"/>
                    <a:pt x="739322" y="20901"/>
                  </a:cubicBezTo>
                  <a:lnTo>
                    <a:pt x="1356818" y="638398"/>
                  </a:lnTo>
                  <a:cubicBezTo>
                    <a:pt x="1384687" y="666267"/>
                    <a:pt x="1384687" y="711453"/>
                    <a:pt x="1356818" y="739322"/>
                  </a:cubicBezTo>
                  <a:lnTo>
                    <a:pt x="739322" y="1356819"/>
                  </a:lnTo>
                  <a:cubicBezTo>
                    <a:pt x="711453" y="1384688"/>
                    <a:pt x="666267" y="1384688"/>
                    <a:pt x="638398" y="1356819"/>
                  </a:cubicBezTo>
                  <a:lnTo>
                    <a:pt x="20901" y="739322"/>
                  </a:lnTo>
                  <a:cubicBezTo>
                    <a:pt x="-6968" y="711453"/>
                    <a:pt x="-6968" y="666267"/>
                    <a:pt x="20901" y="638398"/>
                  </a:cubicBezTo>
                  <a:lnTo>
                    <a:pt x="638398" y="20901"/>
                  </a:lnTo>
                  <a:cubicBezTo>
                    <a:pt x="652332" y="6967"/>
                    <a:pt x="670596" y="0"/>
                    <a:pt x="6888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r>
                <a:rPr lang="en-US" sz="4400" dirty="0">
                  <a:latin typeface="linea-basic-10" charset="0"/>
                  <a:ea typeface="linea-basic-10" charset="0"/>
                  <a:cs typeface="linea-basic-10" charset="0"/>
                </a:rPr>
                <a:t>C</a:t>
              </a:r>
              <a:endParaRPr lang="en-US" sz="3200" dirty="0" smtClean="0">
                <a:latin typeface="linea-basic-10" charset="0"/>
                <a:ea typeface="linea-basic-10" charset="0"/>
                <a:cs typeface="linea-basic-10" charset="0"/>
              </a:endParaRPr>
            </a:p>
            <a:p>
              <a:pPr algn="ctr"/>
              <a:r>
                <a:rPr lang="en-US" dirty="0" smtClean="0">
                  <a:latin typeface="Bebas Neue" charset="0"/>
                  <a:ea typeface="Bebas Neue" charset="0"/>
                  <a:cs typeface="Bebas Neue" charset="0"/>
                </a:rPr>
                <a:t>Champion</a:t>
              </a:r>
              <a:endParaRPr lang="en-US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sp>
        <p:nvSpPr>
          <p:cNvPr id="16" name="Cross 15"/>
          <p:cNvSpPr/>
          <p:nvPr/>
        </p:nvSpPr>
        <p:spPr>
          <a:xfrm>
            <a:off x="3165848" y="3012036"/>
            <a:ext cx="309353" cy="309353"/>
          </a:xfrm>
          <a:prstGeom prst="plus">
            <a:avLst>
              <a:gd name="adj" fmla="val 41100"/>
            </a:avLst>
          </a:prstGeom>
          <a:solidFill>
            <a:schemeClr val="tx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Ins="91440" rtlCol="0" anchor="t"/>
          <a:lstStyle/>
          <a:p>
            <a:pPr algn="ctr"/>
            <a:endParaRPr lang="en-US" sz="1600" b="1" dirty="0" smtClean="0">
              <a:latin typeface="Source Sans Pro" charset="0"/>
              <a:ea typeface="Source Sans Pro" charset="0"/>
              <a:cs typeface="Source Sans Pro" charset="0"/>
            </a:endParaRPr>
          </a:p>
        </p:txBody>
      </p:sp>
      <p:sp>
        <p:nvSpPr>
          <p:cNvPr id="17" name="Cross 16"/>
          <p:cNvSpPr/>
          <p:nvPr/>
        </p:nvSpPr>
        <p:spPr>
          <a:xfrm>
            <a:off x="5507343" y="3012036"/>
            <a:ext cx="309353" cy="309353"/>
          </a:xfrm>
          <a:prstGeom prst="plus">
            <a:avLst>
              <a:gd name="adj" fmla="val 41100"/>
            </a:avLst>
          </a:prstGeom>
          <a:solidFill>
            <a:schemeClr val="tx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Ins="91440" rtlCol="0" anchor="t"/>
          <a:lstStyle/>
          <a:p>
            <a:pPr algn="ctr"/>
            <a:endParaRPr lang="en-US" sz="1600" b="1" dirty="0" smtClean="0">
              <a:latin typeface="Source Sans Pro" charset="0"/>
              <a:ea typeface="Source Sans Pro" charset="0"/>
              <a:cs typeface="Source Sans Pro" charset="0"/>
            </a:endParaRPr>
          </a:p>
        </p:txBody>
      </p:sp>
      <p:sp>
        <p:nvSpPr>
          <p:cNvPr id="18" name="Equal 17"/>
          <p:cNvSpPr/>
          <p:nvPr/>
        </p:nvSpPr>
        <p:spPr>
          <a:xfrm>
            <a:off x="7951164" y="2849175"/>
            <a:ext cx="482811" cy="614703"/>
          </a:xfrm>
          <a:prstGeom prst="mathEqual">
            <a:avLst>
              <a:gd name="adj1" fmla="val 8911"/>
              <a:gd name="adj2" fmla="val 11760"/>
            </a:avLst>
          </a:prstGeom>
          <a:solidFill>
            <a:schemeClr val="tx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Ins="91440" rtlCol="0" anchor="t"/>
          <a:lstStyle/>
          <a:p>
            <a:pPr algn="ctr"/>
            <a:endParaRPr lang="en-US" sz="1600" b="1" dirty="0" smtClean="0">
              <a:solidFill>
                <a:schemeClr val="tx1"/>
              </a:solidFill>
              <a:latin typeface="Source Sans Pro" charset="0"/>
              <a:ea typeface="Source Sans Pro" charset="0"/>
              <a:cs typeface="Source Sans Pro" charset="0"/>
            </a:endParaRPr>
          </a:p>
        </p:txBody>
      </p:sp>
      <p:sp>
        <p:nvSpPr>
          <p:cNvPr id="19" name="Text Placeholder 2"/>
          <p:cNvSpPr txBox="1">
            <a:spLocks/>
          </p:cNvSpPr>
          <p:nvPr/>
        </p:nvSpPr>
        <p:spPr>
          <a:xfrm>
            <a:off x="1201625" y="4306543"/>
            <a:ext cx="1910266" cy="922570"/>
          </a:xfrm>
          <a:prstGeom prst="rect">
            <a:avLst/>
          </a:prstGeom>
        </p:spPr>
        <p:txBody>
          <a:bodyPr/>
          <a:lstStyle>
            <a:lvl1pPr marL="0" indent="0" algn="ctr" defTabSz="914400" rtl="0" eaLnBrk="1" latinLnBrk="0" hangingPunct="1">
              <a:lnSpc>
                <a:spcPct val="6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b="0" i="0" kern="1200">
                <a:solidFill>
                  <a:schemeClr val="tx1"/>
                </a:solidFill>
                <a:latin typeface="SF UI Display Thin" charset="0"/>
                <a:ea typeface="SF UI Display Thin" charset="0"/>
                <a:cs typeface="SF UI Display Thin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1780"/>
              </a:lnSpc>
              <a:spcBef>
                <a:spcPts val="400"/>
              </a:spcBef>
            </a:pPr>
            <a:r>
              <a:rPr lang="en-US" sz="1200" dirty="0" smtClean="0">
                <a:latin typeface="Source Sans Pro" charset="0"/>
                <a:ea typeface="Source Sans Pro" charset="0"/>
                <a:cs typeface="Source Sans Pro" charset="0"/>
              </a:rPr>
              <a:t>When </a:t>
            </a:r>
            <a:r>
              <a:rPr lang="en-US" sz="1200" dirty="0">
                <a:latin typeface="Source Sans Pro" charset="0"/>
                <a:ea typeface="Source Sans Pro" charset="0"/>
                <a:cs typeface="Source Sans Pro" charset="0"/>
              </a:rPr>
              <a:t>an unknown printer took a galley of type and scrambled it </a:t>
            </a:r>
            <a:r>
              <a:rPr lang="en-US" sz="1200" dirty="0" smtClean="0">
                <a:latin typeface="Source Sans Pro" charset="0"/>
                <a:ea typeface="Source Sans Pro" charset="0"/>
                <a:cs typeface="Source Sans Pro" charset="0"/>
              </a:rPr>
              <a:t>to.</a:t>
            </a:r>
            <a:endParaRPr lang="en-US" sz="1200" dirty="0">
              <a:solidFill>
                <a:schemeClr val="tx1">
                  <a:alpha val="60000"/>
                </a:schemeClr>
              </a:solidFill>
              <a:latin typeface="Source Sans Pro" charset="0"/>
              <a:ea typeface="Source Sans Pro" charset="0"/>
              <a:cs typeface="Source Sans Pro" charset="0"/>
            </a:endParaRPr>
          </a:p>
        </p:txBody>
      </p:sp>
      <p:sp>
        <p:nvSpPr>
          <p:cNvPr id="20" name="Text Placeholder 2"/>
          <p:cNvSpPr txBox="1">
            <a:spLocks/>
          </p:cNvSpPr>
          <p:nvPr/>
        </p:nvSpPr>
        <p:spPr>
          <a:xfrm>
            <a:off x="3542666" y="4306543"/>
            <a:ext cx="1910266" cy="922570"/>
          </a:xfrm>
          <a:prstGeom prst="rect">
            <a:avLst/>
          </a:prstGeom>
        </p:spPr>
        <p:txBody>
          <a:bodyPr/>
          <a:lstStyle>
            <a:lvl1pPr marL="0" indent="0" algn="ctr" defTabSz="914400" rtl="0" eaLnBrk="1" latinLnBrk="0" hangingPunct="1">
              <a:lnSpc>
                <a:spcPct val="6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b="0" i="0" kern="1200">
                <a:solidFill>
                  <a:schemeClr val="tx1"/>
                </a:solidFill>
                <a:latin typeface="SF UI Display Thin" charset="0"/>
                <a:ea typeface="SF UI Display Thin" charset="0"/>
                <a:cs typeface="SF UI Display Thin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1780"/>
              </a:lnSpc>
              <a:spcBef>
                <a:spcPts val="400"/>
              </a:spcBef>
            </a:pPr>
            <a:r>
              <a:rPr lang="en-US" sz="1200" dirty="0" smtClean="0">
                <a:latin typeface="Source Sans Pro" charset="0"/>
                <a:ea typeface="Source Sans Pro" charset="0"/>
                <a:cs typeface="Source Sans Pro" charset="0"/>
              </a:rPr>
              <a:t>When </a:t>
            </a:r>
            <a:r>
              <a:rPr lang="en-US" sz="1200" dirty="0">
                <a:latin typeface="Source Sans Pro" charset="0"/>
                <a:ea typeface="Source Sans Pro" charset="0"/>
                <a:cs typeface="Source Sans Pro" charset="0"/>
              </a:rPr>
              <a:t>an unknown printer took a galley of type and scrambled it </a:t>
            </a:r>
            <a:r>
              <a:rPr lang="en-US" sz="1200" dirty="0" smtClean="0">
                <a:latin typeface="Source Sans Pro" charset="0"/>
                <a:ea typeface="Source Sans Pro" charset="0"/>
                <a:cs typeface="Source Sans Pro" charset="0"/>
              </a:rPr>
              <a:t>to.</a:t>
            </a:r>
            <a:endParaRPr lang="en-US" sz="1200" dirty="0">
              <a:solidFill>
                <a:schemeClr val="tx1">
                  <a:alpha val="60000"/>
                </a:schemeClr>
              </a:solidFill>
              <a:latin typeface="Source Sans Pro" charset="0"/>
              <a:ea typeface="Source Sans Pro" charset="0"/>
              <a:cs typeface="Source Sans Pro" charset="0"/>
            </a:endParaRPr>
          </a:p>
        </p:txBody>
      </p:sp>
      <p:sp>
        <p:nvSpPr>
          <p:cNvPr id="21" name="Text Placeholder 2"/>
          <p:cNvSpPr txBox="1">
            <a:spLocks/>
          </p:cNvSpPr>
          <p:nvPr/>
        </p:nvSpPr>
        <p:spPr>
          <a:xfrm>
            <a:off x="5895719" y="4306543"/>
            <a:ext cx="1910266" cy="922570"/>
          </a:xfrm>
          <a:prstGeom prst="rect">
            <a:avLst/>
          </a:prstGeom>
        </p:spPr>
        <p:txBody>
          <a:bodyPr/>
          <a:lstStyle>
            <a:lvl1pPr marL="0" indent="0" algn="ctr" defTabSz="914400" rtl="0" eaLnBrk="1" latinLnBrk="0" hangingPunct="1">
              <a:lnSpc>
                <a:spcPct val="6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b="0" i="0" kern="1200">
                <a:solidFill>
                  <a:schemeClr val="tx1"/>
                </a:solidFill>
                <a:latin typeface="SF UI Display Thin" charset="0"/>
                <a:ea typeface="SF UI Display Thin" charset="0"/>
                <a:cs typeface="SF UI Display Thin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1780"/>
              </a:lnSpc>
              <a:spcBef>
                <a:spcPts val="400"/>
              </a:spcBef>
            </a:pPr>
            <a:r>
              <a:rPr lang="en-US" sz="1200" dirty="0" smtClean="0">
                <a:latin typeface="Source Sans Pro" charset="0"/>
                <a:ea typeface="Source Sans Pro" charset="0"/>
                <a:cs typeface="Source Sans Pro" charset="0"/>
              </a:rPr>
              <a:t>When </a:t>
            </a:r>
            <a:r>
              <a:rPr lang="en-US" sz="1200" dirty="0">
                <a:latin typeface="Source Sans Pro" charset="0"/>
                <a:ea typeface="Source Sans Pro" charset="0"/>
                <a:cs typeface="Source Sans Pro" charset="0"/>
              </a:rPr>
              <a:t>an unknown printer took a galley of type and scrambled it </a:t>
            </a:r>
            <a:r>
              <a:rPr lang="en-US" sz="1200" dirty="0" smtClean="0">
                <a:latin typeface="Source Sans Pro" charset="0"/>
                <a:ea typeface="Source Sans Pro" charset="0"/>
                <a:cs typeface="Source Sans Pro" charset="0"/>
              </a:rPr>
              <a:t>to.</a:t>
            </a:r>
            <a:endParaRPr lang="en-US" sz="1200" dirty="0">
              <a:solidFill>
                <a:schemeClr val="tx1">
                  <a:alpha val="60000"/>
                </a:schemeClr>
              </a:solidFill>
              <a:latin typeface="Source Sans Pro" charset="0"/>
              <a:ea typeface="Source Sans Pro" charset="0"/>
              <a:cs typeface="Source Sans Pro" charset="0"/>
            </a:endParaRPr>
          </a:p>
        </p:txBody>
      </p:sp>
      <p:sp>
        <p:nvSpPr>
          <p:cNvPr id="22" name="Text Placeholder 2"/>
          <p:cNvSpPr txBox="1">
            <a:spLocks/>
          </p:cNvSpPr>
          <p:nvPr/>
        </p:nvSpPr>
        <p:spPr>
          <a:xfrm>
            <a:off x="8610415" y="4514274"/>
            <a:ext cx="2531718" cy="922570"/>
          </a:xfrm>
          <a:prstGeom prst="rect">
            <a:avLst/>
          </a:prstGeom>
        </p:spPr>
        <p:txBody>
          <a:bodyPr/>
          <a:lstStyle>
            <a:lvl1pPr marL="0" indent="0" algn="ctr" defTabSz="914400" rtl="0" eaLnBrk="1" latinLnBrk="0" hangingPunct="1">
              <a:lnSpc>
                <a:spcPct val="6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b="0" i="0" kern="1200">
                <a:solidFill>
                  <a:schemeClr val="tx1"/>
                </a:solidFill>
                <a:latin typeface="SF UI Display Thin" charset="0"/>
                <a:ea typeface="SF UI Display Thin" charset="0"/>
                <a:cs typeface="SF UI Display Thin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1780"/>
              </a:lnSpc>
              <a:spcBef>
                <a:spcPts val="400"/>
              </a:spcBef>
            </a:pPr>
            <a:r>
              <a:rPr lang="en-US" sz="1200" dirty="0" smtClean="0">
                <a:latin typeface="Source Sans Pro" charset="0"/>
                <a:ea typeface="Source Sans Pro" charset="0"/>
                <a:cs typeface="Source Sans Pro" charset="0"/>
              </a:rPr>
              <a:t>When </a:t>
            </a:r>
            <a:r>
              <a:rPr lang="en-US" sz="1200" dirty="0">
                <a:latin typeface="Source Sans Pro" charset="0"/>
                <a:ea typeface="Source Sans Pro" charset="0"/>
                <a:cs typeface="Source Sans Pro" charset="0"/>
              </a:rPr>
              <a:t>an unknown printer took a galley of type and scrambled it </a:t>
            </a:r>
            <a:r>
              <a:rPr lang="en-US" sz="1200" dirty="0" smtClean="0">
                <a:latin typeface="Source Sans Pro" charset="0"/>
                <a:ea typeface="Source Sans Pro" charset="0"/>
                <a:cs typeface="Source Sans Pro" charset="0"/>
              </a:rPr>
              <a:t>to.</a:t>
            </a:r>
            <a:endParaRPr lang="en-US" sz="1200" dirty="0">
              <a:solidFill>
                <a:schemeClr val="tx1">
                  <a:alpha val="60000"/>
                </a:schemeClr>
              </a:solidFill>
              <a:latin typeface="Source Sans Pro" charset="0"/>
              <a:ea typeface="Source Sans Pro" charset="0"/>
              <a:cs typeface="Source Sans Pro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903348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0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 p14:presetBounceEnd="50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50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nodeType="withEffect" p14:presetBounceEnd="50000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accel="50000" decel="50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accel="50000" decel="50000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accel="50000" decel="50000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accel="50000" decel="50000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6" grpId="0" animBg="1"/>
          <p:bldP spid="17" grpId="0" animBg="1"/>
          <p:bldP spid="18" grpId="0" animBg="1"/>
          <p:bldP spid="19" grpId="0"/>
          <p:bldP spid="20" grpId="0"/>
          <p:bldP spid="21" grpId="0"/>
          <p:bldP spid="2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accel="50000" decel="50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accel="50000" decel="50000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accel="50000" decel="50000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accel="50000" decel="50000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6" grpId="0" animBg="1"/>
          <p:bldP spid="17" grpId="0" animBg="1"/>
          <p:bldP spid="18" grpId="0" animBg="1"/>
          <p:bldP spid="19" grpId="0"/>
          <p:bldP spid="20" grpId="0"/>
          <p:bldP spid="21" grpId="0"/>
          <p:bldP spid="22" grpId="0"/>
        </p:bldLst>
      </p:timing>
    </mc:Fallback>
  </mc:AlternateContent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val 5"/>
          <p:cNvSpPr>
            <a:spLocks noChangeArrowheads="1"/>
          </p:cNvSpPr>
          <p:nvPr/>
        </p:nvSpPr>
        <p:spPr bwMode="auto">
          <a:xfrm>
            <a:off x="5431715" y="5470960"/>
            <a:ext cx="911225" cy="909637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4400" b="1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F</a:t>
            </a:r>
            <a:endParaRPr lang="en-US" sz="4400" b="1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8" name="Freeform 6"/>
          <p:cNvSpPr>
            <a:spLocks/>
          </p:cNvSpPr>
          <p:nvPr/>
        </p:nvSpPr>
        <p:spPr bwMode="auto">
          <a:xfrm>
            <a:off x="4617327" y="2454710"/>
            <a:ext cx="971550" cy="1185862"/>
          </a:xfrm>
          <a:custGeom>
            <a:avLst/>
            <a:gdLst>
              <a:gd name="T0" fmla="*/ 398 w 647"/>
              <a:gd name="T1" fmla="*/ 0 h 791"/>
              <a:gd name="T2" fmla="*/ 0 w 647"/>
              <a:gd name="T3" fmla="*/ 566 h 791"/>
              <a:gd name="T4" fmla="*/ 240 w 647"/>
              <a:gd name="T5" fmla="*/ 791 h 791"/>
              <a:gd name="T6" fmla="*/ 647 w 647"/>
              <a:gd name="T7" fmla="*/ 371 h 791"/>
              <a:gd name="T8" fmla="*/ 398 w 647"/>
              <a:gd name="T9" fmla="*/ 0 h 7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7" h="791">
                <a:moveTo>
                  <a:pt x="398" y="0"/>
                </a:moveTo>
                <a:cubicBezTo>
                  <a:pt x="164" y="126"/>
                  <a:pt x="0" y="338"/>
                  <a:pt x="0" y="566"/>
                </a:cubicBezTo>
                <a:cubicBezTo>
                  <a:pt x="0" y="714"/>
                  <a:pt x="111" y="791"/>
                  <a:pt x="240" y="791"/>
                </a:cubicBezTo>
                <a:cubicBezTo>
                  <a:pt x="515" y="791"/>
                  <a:pt x="471" y="505"/>
                  <a:pt x="647" y="371"/>
                </a:cubicBezTo>
                <a:cubicBezTo>
                  <a:pt x="618" y="243"/>
                  <a:pt x="540" y="99"/>
                  <a:pt x="3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4400" b="1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A</a:t>
            </a:r>
            <a:endParaRPr lang="en-US" sz="4400" b="1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9" name="Freeform 7"/>
          <p:cNvSpPr>
            <a:spLocks/>
          </p:cNvSpPr>
          <p:nvPr/>
        </p:nvSpPr>
        <p:spPr bwMode="auto">
          <a:xfrm>
            <a:off x="5976227" y="3448485"/>
            <a:ext cx="1344613" cy="963612"/>
          </a:xfrm>
          <a:custGeom>
            <a:avLst/>
            <a:gdLst>
              <a:gd name="T0" fmla="*/ 896 w 896"/>
              <a:gd name="T1" fmla="*/ 0 h 642"/>
              <a:gd name="T2" fmla="*/ 327 w 896"/>
              <a:gd name="T3" fmla="*/ 29 h 642"/>
              <a:gd name="T4" fmla="*/ 0 w 896"/>
              <a:gd name="T5" fmla="*/ 390 h 642"/>
              <a:gd name="T6" fmla="*/ 409 w 896"/>
              <a:gd name="T7" fmla="*/ 642 h 642"/>
              <a:gd name="T8" fmla="*/ 896 w 896"/>
              <a:gd name="T9" fmla="*/ 0 h 6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96" h="642">
                <a:moveTo>
                  <a:pt x="896" y="0"/>
                </a:moveTo>
                <a:cubicBezTo>
                  <a:pt x="691" y="58"/>
                  <a:pt x="493" y="58"/>
                  <a:pt x="327" y="29"/>
                </a:cubicBezTo>
                <a:cubicBezTo>
                  <a:pt x="291" y="175"/>
                  <a:pt x="144" y="278"/>
                  <a:pt x="0" y="390"/>
                </a:cubicBezTo>
                <a:cubicBezTo>
                  <a:pt x="71" y="495"/>
                  <a:pt x="200" y="607"/>
                  <a:pt x="409" y="642"/>
                </a:cubicBezTo>
                <a:cubicBezTo>
                  <a:pt x="605" y="502"/>
                  <a:pt x="875" y="319"/>
                  <a:pt x="89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4400" b="1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D</a:t>
            </a:r>
            <a:endParaRPr lang="en-US" sz="4400" b="1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0" name="Freeform 8"/>
          <p:cNvSpPr>
            <a:spLocks/>
          </p:cNvSpPr>
          <p:nvPr/>
        </p:nvSpPr>
        <p:spPr bwMode="auto">
          <a:xfrm>
            <a:off x="5214227" y="2276910"/>
            <a:ext cx="1319213" cy="733425"/>
          </a:xfrm>
          <a:custGeom>
            <a:avLst/>
            <a:gdLst>
              <a:gd name="T0" fmla="*/ 879 w 879"/>
              <a:gd name="T1" fmla="*/ 61 h 489"/>
              <a:gd name="T2" fmla="*/ 467 w 879"/>
              <a:gd name="T3" fmla="*/ 0 h 489"/>
              <a:gd name="T4" fmla="*/ 0 w 879"/>
              <a:gd name="T5" fmla="*/ 118 h 489"/>
              <a:gd name="T6" fmla="*/ 249 w 879"/>
              <a:gd name="T7" fmla="*/ 489 h 489"/>
              <a:gd name="T8" fmla="*/ 489 w 879"/>
              <a:gd name="T9" fmla="*/ 421 h 489"/>
              <a:gd name="T10" fmla="*/ 682 w 879"/>
              <a:gd name="T11" fmla="*/ 461 h 489"/>
              <a:gd name="T12" fmla="*/ 879 w 879"/>
              <a:gd name="T13" fmla="*/ 61 h 4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79" h="489">
                <a:moveTo>
                  <a:pt x="879" y="61"/>
                </a:moveTo>
                <a:cubicBezTo>
                  <a:pt x="751" y="20"/>
                  <a:pt x="609" y="0"/>
                  <a:pt x="467" y="0"/>
                </a:cubicBezTo>
                <a:cubicBezTo>
                  <a:pt x="300" y="0"/>
                  <a:pt x="138" y="44"/>
                  <a:pt x="0" y="118"/>
                </a:cubicBezTo>
                <a:cubicBezTo>
                  <a:pt x="142" y="217"/>
                  <a:pt x="220" y="361"/>
                  <a:pt x="249" y="489"/>
                </a:cubicBezTo>
                <a:cubicBezTo>
                  <a:pt x="303" y="448"/>
                  <a:pt x="378" y="421"/>
                  <a:pt x="489" y="421"/>
                </a:cubicBezTo>
                <a:cubicBezTo>
                  <a:pt x="564" y="421"/>
                  <a:pt x="629" y="435"/>
                  <a:pt x="682" y="461"/>
                </a:cubicBezTo>
                <a:cubicBezTo>
                  <a:pt x="807" y="342"/>
                  <a:pt x="862" y="225"/>
                  <a:pt x="879" y="6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4400" b="1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B</a:t>
            </a:r>
            <a:endParaRPr lang="en-US" sz="4400" b="1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1" name="Freeform 9"/>
          <p:cNvSpPr>
            <a:spLocks/>
          </p:cNvSpPr>
          <p:nvPr/>
        </p:nvSpPr>
        <p:spPr bwMode="auto">
          <a:xfrm>
            <a:off x="6238165" y="2368985"/>
            <a:ext cx="1085850" cy="1166812"/>
          </a:xfrm>
          <a:custGeom>
            <a:avLst/>
            <a:gdLst>
              <a:gd name="T0" fmla="*/ 722 w 724"/>
              <a:gd name="T1" fmla="*/ 720 h 778"/>
              <a:gd name="T2" fmla="*/ 724 w 724"/>
              <a:gd name="T3" fmla="*/ 678 h 778"/>
              <a:gd name="T4" fmla="*/ 197 w 724"/>
              <a:gd name="T5" fmla="*/ 0 h 778"/>
              <a:gd name="T6" fmla="*/ 0 w 724"/>
              <a:gd name="T7" fmla="*/ 400 h 778"/>
              <a:gd name="T8" fmla="*/ 162 w 724"/>
              <a:gd name="T9" fmla="*/ 678 h 778"/>
              <a:gd name="T10" fmla="*/ 153 w 724"/>
              <a:gd name="T11" fmla="*/ 749 h 778"/>
              <a:gd name="T12" fmla="*/ 722 w 724"/>
              <a:gd name="T13" fmla="*/ 720 h 7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24" h="778">
                <a:moveTo>
                  <a:pt x="722" y="720"/>
                </a:moveTo>
                <a:cubicBezTo>
                  <a:pt x="723" y="706"/>
                  <a:pt x="724" y="692"/>
                  <a:pt x="724" y="678"/>
                </a:cubicBezTo>
                <a:cubicBezTo>
                  <a:pt x="724" y="314"/>
                  <a:pt x="496" y="98"/>
                  <a:pt x="197" y="0"/>
                </a:cubicBezTo>
                <a:cubicBezTo>
                  <a:pt x="180" y="164"/>
                  <a:pt x="125" y="281"/>
                  <a:pt x="0" y="400"/>
                </a:cubicBezTo>
                <a:cubicBezTo>
                  <a:pt x="104" y="450"/>
                  <a:pt x="162" y="546"/>
                  <a:pt x="162" y="678"/>
                </a:cubicBezTo>
                <a:cubicBezTo>
                  <a:pt x="162" y="703"/>
                  <a:pt x="159" y="726"/>
                  <a:pt x="153" y="749"/>
                </a:cubicBezTo>
                <a:cubicBezTo>
                  <a:pt x="319" y="778"/>
                  <a:pt x="517" y="778"/>
                  <a:pt x="722" y="72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4400" b="1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C</a:t>
            </a:r>
            <a:endParaRPr lang="en-US" sz="4400" b="1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2" name="Freeform 10"/>
          <p:cNvSpPr>
            <a:spLocks/>
          </p:cNvSpPr>
          <p:nvPr/>
        </p:nvSpPr>
        <p:spPr bwMode="auto">
          <a:xfrm>
            <a:off x="5509502" y="4034272"/>
            <a:ext cx="1081088" cy="1076325"/>
          </a:xfrm>
          <a:custGeom>
            <a:avLst/>
            <a:gdLst>
              <a:gd name="T0" fmla="*/ 311 w 720"/>
              <a:gd name="T1" fmla="*/ 0 h 718"/>
              <a:gd name="T2" fmla="*/ 0 w 720"/>
              <a:gd name="T3" fmla="*/ 470 h 718"/>
              <a:gd name="T4" fmla="*/ 237 w 720"/>
              <a:gd name="T5" fmla="*/ 718 h 718"/>
              <a:gd name="T6" fmla="*/ 540 w 720"/>
              <a:gd name="T7" fmla="*/ 407 h 718"/>
              <a:gd name="T8" fmla="*/ 720 w 720"/>
              <a:gd name="T9" fmla="*/ 252 h 718"/>
              <a:gd name="T10" fmla="*/ 311 w 720"/>
              <a:gd name="T11" fmla="*/ 0 h 7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20" h="718">
                <a:moveTo>
                  <a:pt x="311" y="0"/>
                </a:moveTo>
                <a:cubicBezTo>
                  <a:pt x="154" y="122"/>
                  <a:pt x="0" y="256"/>
                  <a:pt x="0" y="470"/>
                </a:cubicBezTo>
                <a:cubicBezTo>
                  <a:pt x="0" y="589"/>
                  <a:pt x="78" y="718"/>
                  <a:pt x="237" y="718"/>
                </a:cubicBezTo>
                <a:cubicBezTo>
                  <a:pt x="481" y="718"/>
                  <a:pt x="451" y="537"/>
                  <a:pt x="540" y="407"/>
                </a:cubicBezTo>
                <a:cubicBezTo>
                  <a:pt x="573" y="359"/>
                  <a:pt x="640" y="309"/>
                  <a:pt x="720" y="252"/>
                </a:cubicBezTo>
                <a:cubicBezTo>
                  <a:pt x="511" y="217"/>
                  <a:pt x="382" y="105"/>
                  <a:pt x="3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4400" b="1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E</a:t>
            </a:r>
            <a:endParaRPr lang="en-US" sz="4400" b="1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50" name="Freeform 49"/>
          <p:cNvSpPr/>
          <p:nvPr/>
        </p:nvSpPr>
        <p:spPr>
          <a:xfrm flipH="1">
            <a:off x="2002479" y="2416709"/>
            <a:ext cx="2824398" cy="457402"/>
          </a:xfrm>
          <a:custGeom>
            <a:avLst/>
            <a:gdLst>
              <a:gd name="connsiteX0" fmla="*/ 0 w 3444240"/>
              <a:gd name="connsiteY0" fmla="*/ 568960 h 568960"/>
              <a:gd name="connsiteX1" fmla="*/ 690880 w 3444240"/>
              <a:gd name="connsiteY1" fmla="*/ 0 h 568960"/>
              <a:gd name="connsiteX2" fmla="*/ 3444240 w 3444240"/>
              <a:gd name="connsiteY2" fmla="*/ 0 h 568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44240" h="568960">
                <a:moveTo>
                  <a:pt x="0" y="568960"/>
                </a:moveTo>
                <a:lnTo>
                  <a:pt x="690880" y="0"/>
                </a:lnTo>
                <a:lnTo>
                  <a:pt x="3444240" y="0"/>
                </a:lnTo>
              </a:path>
            </a:pathLst>
          </a:custGeom>
          <a:ln w="6350" cmpd="sng">
            <a:solidFill>
              <a:schemeClr val="accent1">
                <a:alpha val="50000"/>
              </a:schemeClr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/>
            <a:endParaRPr lang="en-US" sz="3200" dirty="0">
              <a:latin typeface="Source Sans Pro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1936665" y="2000541"/>
            <a:ext cx="2272675" cy="1147494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Option 01</a:t>
            </a:r>
          </a:p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1400" dirty="0" err="1" smtClean="0">
                <a:latin typeface="Source Sans Pro" charset="0"/>
              </a:rPr>
              <a:t>Lorem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ipsum</a:t>
            </a:r>
            <a:r>
              <a:rPr lang="en-US" sz="1400" dirty="0" smtClean="0">
                <a:latin typeface="Source Sans Pro" charset="0"/>
              </a:rPr>
              <a:t> dolor sit </a:t>
            </a:r>
            <a:r>
              <a:rPr lang="en-US" sz="1400" dirty="0" err="1" smtClean="0">
                <a:latin typeface="Source Sans Pro" charset="0"/>
              </a:rPr>
              <a:t>amet</a:t>
            </a:r>
            <a:r>
              <a:rPr lang="en-US" sz="1400" dirty="0" smtClean="0">
                <a:latin typeface="Source Sans Pro" charset="0"/>
              </a:rPr>
              <a:t>, </a:t>
            </a:r>
            <a:r>
              <a:rPr lang="en-US" sz="1400" dirty="0" err="1" smtClean="0">
                <a:latin typeface="Source Sans Pro" charset="0"/>
              </a:rPr>
              <a:t>consectetur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adipiscing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elit</a:t>
            </a:r>
            <a:r>
              <a:rPr lang="en-US" sz="1400" dirty="0" smtClean="0">
                <a:latin typeface="Source Sans Pro" charset="0"/>
              </a:rPr>
              <a:t>. </a:t>
            </a:r>
            <a:endParaRPr lang="en-US" sz="1400" dirty="0">
              <a:latin typeface="Source Sans Pro" charset="0"/>
            </a:endParaRPr>
          </a:p>
        </p:txBody>
      </p:sp>
      <p:sp>
        <p:nvSpPr>
          <p:cNvPr id="52" name="Freeform 51"/>
          <p:cNvSpPr/>
          <p:nvPr/>
        </p:nvSpPr>
        <p:spPr>
          <a:xfrm>
            <a:off x="5976227" y="1829895"/>
            <a:ext cx="3260572" cy="474695"/>
          </a:xfrm>
          <a:custGeom>
            <a:avLst/>
            <a:gdLst>
              <a:gd name="connsiteX0" fmla="*/ 0 w 3444240"/>
              <a:gd name="connsiteY0" fmla="*/ 568960 h 568960"/>
              <a:gd name="connsiteX1" fmla="*/ 690880 w 3444240"/>
              <a:gd name="connsiteY1" fmla="*/ 0 h 568960"/>
              <a:gd name="connsiteX2" fmla="*/ 3444240 w 3444240"/>
              <a:gd name="connsiteY2" fmla="*/ 0 h 568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44240" h="568960">
                <a:moveTo>
                  <a:pt x="0" y="568960"/>
                </a:moveTo>
                <a:lnTo>
                  <a:pt x="690880" y="0"/>
                </a:lnTo>
                <a:lnTo>
                  <a:pt x="3444240" y="0"/>
                </a:lnTo>
              </a:path>
            </a:pathLst>
          </a:custGeom>
          <a:ln w="6350" cmpd="sng">
            <a:solidFill>
              <a:schemeClr val="accent2">
                <a:alpha val="50000"/>
              </a:schemeClr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/>
            <a:endParaRPr lang="en-US" sz="3200" dirty="0">
              <a:latin typeface="Source Sans Pro" charset="0"/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6632362" y="1429966"/>
            <a:ext cx="2272675" cy="1147494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Option 02</a:t>
            </a:r>
          </a:p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1400" dirty="0" err="1" smtClean="0">
                <a:latin typeface="Source Sans Pro" charset="0"/>
              </a:rPr>
              <a:t>Lorem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ipsum</a:t>
            </a:r>
            <a:r>
              <a:rPr lang="en-US" sz="1400" dirty="0" smtClean="0">
                <a:latin typeface="Source Sans Pro" charset="0"/>
              </a:rPr>
              <a:t> dolor sit </a:t>
            </a:r>
            <a:r>
              <a:rPr lang="en-US" sz="1400" dirty="0" err="1" smtClean="0">
                <a:latin typeface="Source Sans Pro" charset="0"/>
              </a:rPr>
              <a:t>amet</a:t>
            </a:r>
            <a:r>
              <a:rPr lang="en-US" sz="1400" dirty="0" smtClean="0">
                <a:latin typeface="Source Sans Pro" charset="0"/>
              </a:rPr>
              <a:t>, </a:t>
            </a:r>
            <a:r>
              <a:rPr lang="en-US" sz="1400" dirty="0" err="1" smtClean="0">
                <a:latin typeface="Source Sans Pro" charset="0"/>
              </a:rPr>
              <a:t>consectetur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adipiscing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elit</a:t>
            </a:r>
            <a:r>
              <a:rPr lang="en-US" sz="1400" dirty="0" smtClean="0">
                <a:latin typeface="Source Sans Pro" charset="0"/>
              </a:rPr>
              <a:t>. </a:t>
            </a:r>
            <a:endParaRPr lang="en-US" sz="1400" dirty="0">
              <a:latin typeface="Source Sans Pro" charset="0"/>
            </a:endParaRPr>
          </a:p>
        </p:txBody>
      </p:sp>
      <p:sp>
        <p:nvSpPr>
          <p:cNvPr id="57" name="Freeform 56"/>
          <p:cNvSpPr/>
          <p:nvPr/>
        </p:nvSpPr>
        <p:spPr>
          <a:xfrm flipV="1">
            <a:off x="7182728" y="3074440"/>
            <a:ext cx="2824398" cy="151020"/>
          </a:xfrm>
          <a:custGeom>
            <a:avLst/>
            <a:gdLst>
              <a:gd name="connsiteX0" fmla="*/ 0 w 3444240"/>
              <a:gd name="connsiteY0" fmla="*/ 568960 h 568960"/>
              <a:gd name="connsiteX1" fmla="*/ 690880 w 3444240"/>
              <a:gd name="connsiteY1" fmla="*/ 0 h 568960"/>
              <a:gd name="connsiteX2" fmla="*/ 3444240 w 3444240"/>
              <a:gd name="connsiteY2" fmla="*/ 0 h 568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44240" h="568960">
                <a:moveTo>
                  <a:pt x="0" y="568960"/>
                </a:moveTo>
                <a:lnTo>
                  <a:pt x="690880" y="0"/>
                </a:lnTo>
                <a:lnTo>
                  <a:pt x="3444240" y="0"/>
                </a:lnTo>
              </a:path>
            </a:pathLst>
          </a:custGeom>
          <a:ln w="6350" cmpd="sng">
            <a:solidFill>
              <a:schemeClr val="accent3">
                <a:alpha val="50000"/>
              </a:schemeClr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/>
            <a:endParaRPr lang="en-US" sz="3200" dirty="0">
              <a:latin typeface="Source Sans Pro" charset="0"/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7402689" y="2825531"/>
            <a:ext cx="2272675" cy="1147494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Option 03</a:t>
            </a:r>
          </a:p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1400" dirty="0" err="1" smtClean="0">
                <a:latin typeface="Source Sans Pro" charset="0"/>
              </a:rPr>
              <a:t>Lorem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ipsum</a:t>
            </a:r>
            <a:r>
              <a:rPr lang="en-US" sz="1400" dirty="0" smtClean="0">
                <a:latin typeface="Source Sans Pro" charset="0"/>
              </a:rPr>
              <a:t> dolor sit </a:t>
            </a:r>
            <a:r>
              <a:rPr lang="en-US" sz="1400" dirty="0" err="1" smtClean="0">
                <a:latin typeface="Source Sans Pro" charset="0"/>
              </a:rPr>
              <a:t>amet</a:t>
            </a:r>
            <a:r>
              <a:rPr lang="en-US" sz="1400" dirty="0" smtClean="0">
                <a:latin typeface="Source Sans Pro" charset="0"/>
              </a:rPr>
              <a:t>, </a:t>
            </a:r>
            <a:r>
              <a:rPr lang="en-US" sz="1400" dirty="0" err="1" smtClean="0">
                <a:latin typeface="Source Sans Pro" charset="0"/>
              </a:rPr>
              <a:t>consectetur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adipiscing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elit</a:t>
            </a:r>
            <a:r>
              <a:rPr lang="en-US" sz="1400" dirty="0" smtClean="0">
                <a:latin typeface="Source Sans Pro" charset="0"/>
              </a:rPr>
              <a:t>. </a:t>
            </a:r>
            <a:endParaRPr lang="en-US" sz="1400" dirty="0">
              <a:latin typeface="Source Sans Pro" charset="0"/>
            </a:endParaRPr>
          </a:p>
        </p:txBody>
      </p:sp>
      <p:sp>
        <p:nvSpPr>
          <p:cNvPr id="62" name="Freeform 61"/>
          <p:cNvSpPr/>
          <p:nvPr/>
        </p:nvSpPr>
        <p:spPr>
          <a:xfrm flipV="1">
            <a:off x="6889273" y="4124996"/>
            <a:ext cx="2679288" cy="607501"/>
          </a:xfrm>
          <a:custGeom>
            <a:avLst/>
            <a:gdLst>
              <a:gd name="connsiteX0" fmla="*/ 0 w 3444240"/>
              <a:gd name="connsiteY0" fmla="*/ 568960 h 568960"/>
              <a:gd name="connsiteX1" fmla="*/ 690880 w 3444240"/>
              <a:gd name="connsiteY1" fmla="*/ 0 h 568960"/>
              <a:gd name="connsiteX2" fmla="*/ 3444240 w 3444240"/>
              <a:gd name="connsiteY2" fmla="*/ 0 h 568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44240" h="568960">
                <a:moveTo>
                  <a:pt x="0" y="568960"/>
                </a:moveTo>
                <a:lnTo>
                  <a:pt x="690880" y="0"/>
                </a:lnTo>
                <a:lnTo>
                  <a:pt x="3444240" y="0"/>
                </a:lnTo>
              </a:path>
            </a:pathLst>
          </a:custGeom>
          <a:ln w="6350" cmpd="sng">
            <a:solidFill>
              <a:schemeClr val="accent4">
                <a:alpha val="50000"/>
              </a:schemeClr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/>
            <a:endParaRPr lang="en-US" sz="3200" dirty="0">
              <a:latin typeface="Source Sans Pro" charset="0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6964124" y="4332568"/>
            <a:ext cx="2272675" cy="1147494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Option 04</a:t>
            </a:r>
          </a:p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1400" dirty="0" err="1" smtClean="0">
                <a:latin typeface="Source Sans Pro" charset="0"/>
              </a:rPr>
              <a:t>Lorem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ipsum</a:t>
            </a:r>
            <a:r>
              <a:rPr lang="en-US" sz="1400" dirty="0" smtClean="0">
                <a:latin typeface="Source Sans Pro" charset="0"/>
              </a:rPr>
              <a:t> dolor sit </a:t>
            </a:r>
            <a:r>
              <a:rPr lang="en-US" sz="1400" dirty="0" err="1" smtClean="0">
                <a:latin typeface="Source Sans Pro" charset="0"/>
              </a:rPr>
              <a:t>amet</a:t>
            </a:r>
            <a:r>
              <a:rPr lang="en-US" sz="1400" dirty="0" smtClean="0">
                <a:latin typeface="Source Sans Pro" charset="0"/>
              </a:rPr>
              <a:t>, </a:t>
            </a:r>
            <a:r>
              <a:rPr lang="en-US" sz="1400" dirty="0" err="1" smtClean="0">
                <a:latin typeface="Source Sans Pro" charset="0"/>
              </a:rPr>
              <a:t>consectetur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adipiscing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elit</a:t>
            </a:r>
            <a:r>
              <a:rPr lang="en-US" sz="1400" dirty="0" smtClean="0">
                <a:latin typeface="Source Sans Pro" charset="0"/>
              </a:rPr>
              <a:t>. </a:t>
            </a:r>
            <a:endParaRPr lang="en-US" sz="1400" dirty="0">
              <a:latin typeface="Source Sans Pro" charset="0"/>
            </a:endParaRPr>
          </a:p>
        </p:txBody>
      </p:sp>
      <p:sp>
        <p:nvSpPr>
          <p:cNvPr id="67" name="Freeform 66"/>
          <p:cNvSpPr/>
          <p:nvPr/>
        </p:nvSpPr>
        <p:spPr>
          <a:xfrm flipH="1">
            <a:off x="2635049" y="4000935"/>
            <a:ext cx="2953828" cy="571981"/>
          </a:xfrm>
          <a:custGeom>
            <a:avLst/>
            <a:gdLst>
              <a:gd name="connsiteX0" fmla="*/ 0 w 3444240"/>
              <a:gd name="connsiteY0" fmla="*/ 568960 h 568960"/>
              <a:gd name="connsiteX1" fmla="*/ 690880 w 3444240"/>
              <a:gd name="connsiteY1" fmla="*/ 0 h 568960"/>
              <a:gd name="connsiteX2" fmla="*/ 3444240 w 3444240"/>
              <a:gd name="connsiteY2" fmla="*/ 0 h 568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44240" h="568960">
                <a:moveTo>
                  <a:pt x="0" y="568960"/>
                </a:moveTo>
                <a:lnTo>
                  <a:pt x="690880" y="0"/>
                </a:lnTo>
                <a:lnTo>
                  <a:pt x="3444240" y="0"/>
                </a:lnTo>
              </a:path>
            </a:pathLst>
          </a:custGeom>
          <a:ln w="6350" cmpd="sng">
            <a:solidFill>
              <a:schemeClr val="accent5">
                <a:alpha val="50000"/>
              </a:schemeClr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/>
            <a:endParaRPr lang="en-US" sz="3200" dirty="0">
              <a:latin typeface="Source Sans Pro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2621657" y="3595495"/>
            <a:ext cx="2272675" cy="1147494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Option 05</a:t>
            </a:r>
          </a:p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1400" dirty="0" err="1" smtClean="0">
                <a:latin typeface="Source Sans Pro" charset="0"/>
              </a:rPr>
              <a:t>Lorem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ipsum</a:t>
            </a:r>
            <a:r>
              <a:rPr lang="en-US" sz="1400" dirty="0" smtClean="0">
                <a:latin typeface="Source Sans Pro" charset="0"/>
              </a:rPr>
              <a:t> dolor sit </a:t>
            </a:r>
            <a:r>
              <a:rPr lang="en-US" sz="1400" dirty="0" err="1" smtClean="0">
                <a:latin typeface="Source Sans Pro" charset="0"/>
              </a:rPr>
              <a:t>amet</a:t>
            </a:r>
            <a:r>
              <a:rPr lang="en-US" sz="1400" dirty="0" smtClean="0">
                <a:latin typeface="Source Sans Pro" charset="0"/>
              </a:rPr>
              <a:t>, </a:t>
            </a:r>
            <a:r>
              <a:rPr lang="en-US" sz="1400" dirty="0" err="1" smtClean="0">
                <a:latin typeface="Source Sans Pro" charset="0"/>
              </a:rPr>
              <a:t>consectetur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adipiscing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elit</a:t>
            </a:r>
            <a:r>
              <a:rPr lang="en-US" sz="1400" dirty="0" smtClean="0">
                <a:latin typeface="Source Sans Pro" charset="0"/>
              </a:rPr>
              <a:t>. </a:t>
            </a:r>
            <a:endParaRPr lang="en-US" sz="1400" dirty="0">
              <a:latin typeface="Source Sans Pro" charset="0"/>
            </a:endParaRPr>
          </a:p>
        </p:txBody>
      </p:sp>
      <p:sp>
        <p:nvSpPr>
          <p:cNvPr id="72" name="Freeform 71"/>
          <p:cNvSpPr/>
          <p:nvPr/>
        </p:nvSpPr>
        <p:spPr>
          <a:xfrm flipH="1">
            <a:off x="2635049" y="5609072"/>
            <a:ext cx="2953828" cy="233085"/>
          </a:xfrm>
          <a:custGeom>
            <a:avLst/>
            <a:gdLst>
              <a:gd name="connsiteX0" fmla="*/ 0 w 3444240"/>
              <a:gd name="connsiteY0" fmla="*/ 568960 h 568960"/>
              <a:gd name="connsiteX1" fmla="*/ 690880 w 3444240"/>
              <a:gd name="connsiteY1" fmla="*/ 0 h 568960"/>
              <a:gd name="connsiteX2" fmla="*/ 3444240 w 3444240"/>
              <a:gd name="connsiteY2" fmla="*/ 0 h 568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44240" h="568960">
                <a:moveTo>
                  <a:pt x="0" y="568960"/>
                </a:moveTo>
                <a:lnTo>
                  <a:pt x="690880" y="0"/>
                </a:lnTo>
                <a:lnTo>
                  <a:pt x="3444240" y="0"/>
                </a:lnTo>
              </a:path>
            </a:pathLst>
          </a:custGeom>
          <a:ln w="6350" cmpd="sng">
            <a:solidFill>
              <a:schemeClr val="accent6">
                <a:alpha val="50000"/>
              </a:schemeClr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/>
            <a:endParaRPr lang="en-US" sz="3200" dirty="0">
              <a:latin typeface="Source Sans Pro" charset="0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2621657" y="5203632"/>
            <a:ext cx="2272675" cy="1147494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Option 06</a:t>
            </a:r>
          </a:p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1400" dirty="0" err="1" smtClean="0">
                <a:latin typeface="Source Sans Pro" charset="0"/>
              </a:rPr>
              <a:t>Lorem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ipsum</a:t>
            </a:r>
            <a:r>
              <a:rPr lang="en-US" sz="1400" dirty="0" smtClean="0">
                <a:latin typeface="Source Sans Pro" charset="0"/>
              </a:rPr>
              <a:t> dolor sit </a:t>
            </a:r>
            <a:r>
              <a:rPr lang="en-US" sz="1400" dirty="0" err="1" smtClean="0">
                <a:latin typeface="Source Sans Pro" charset="0"/>
              </a:rPr>
              <a:t>amet</a:t>
            </a:r>
            <a:r>
              <a:rPr lang="en-US" sz="1400" dirty="0" smtClean="0">
                <a:latin typeface="Source Sans Pro" charset="0"/>
              </a:rPr>
              <a:t>, </a:t>
            </a:r>
            <a:r>
              <a:rPr lang="en-US" sz="1400" dirty="0" err="1" smtClean="0">
                <a:latin typeface="Source Sans Pro" charset="0"/>
              </a:rPr>
              <a:t>consectetur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adipiscing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elit</a:t>
            </a:r>
            <a:r>
              <a:rPr lang="en-US" sz="1400" dirty="0" smtClean="0">
                <a:latin typeface="Source Sans Pro" charset="0"/>
              </a:rPr>
              <a:t>. </a:t>
            </a:r>
            <a:endParaRPr lang="en-US" sz="1400" dirty="0">
              <a:latin typeface="Source Sans Pro" charset="0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Amazing Infographic</a:t>
            </a:r>
          </a:p>
        </p:txBody>
      </p:sp>
    </p:spTree>
    <p:extLst>
      <p:ext uri="{BB962C8B-B14F-4D97-AF65-F5344CB8AC3E}">
        <p14:creationId xmlns:p14="http://schemas.microsoft.com/office/powerpoint/2010/main" val="3925740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2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7" dur="25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10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25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2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3" dur="25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0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25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2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9" dur="25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0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25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2" presetClass="entr" presetSubtype="2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5" dur="25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250"/>
                                            <p:tgtEl>
                                              <p:spTgt spid="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2" presetClass="entr" presetSubtype="2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1" dur="25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25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22" presetClass="entr" presetSubtype="2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7" dur="25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25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 p14:presetBounceEnd="49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9000">
                                          <p:cBhvr additive="base">
                                            <p:cTn id="43" dur="12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9000">
                                          <p:cBhvr additive="base">
                                            <p:cTn id="44" dur="12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 p14:presetBounceEnd="49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9000">
                                          <p:cBhvr additive="base">
                                            <p:cTn id="47" dur="12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9000">
                                          <p:cBhvr additive="base">
                                            <p:cTn id="48" dur="12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 p14:presetBounceEnd="49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9000">
                                          <p:cBhvr additive="base">
                                            <p:cTn id="51" dur="12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9000">
                                          <p:cBhvr additive="base">
                                            <p:cTn id="52" dur="12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9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9000">
                                          <p:cBhvr additive="base">
                                            <p:cTn id="55" dur="12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9000">
                                          <p:cBhvr additive="base">
                                            <p:cTn id="56" dur="12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49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9000">
                                          <p:cBhvr additive="base">
                                            <p:cTn id="59" dur="12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9000">
                                          <p:cBhvr additive="base">
                                            <p:cTn id="60" dur="12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9000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9000">
                                          <p:cBhvr additive="base">
                                            <p:cTn id="63" dur="12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9000">
                                          <p:cBhvr additive="base">
                                            <p:cTn id="64" dur="12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50" grpId="0" animBg="1"/>
          <p:bldP spid="51" grpId="0"/>
          <p:bldP spid="52" grpId="0" animBg="1"/>
          <p:bldP spid="53" grpId="0"/>
          <p:bldP spid="57" grpId="0" animBg="1"/>
          <p:bldP spid="58" grpId="0"/>
          <p:bldP spid="62" grpId="0" animBg="1"/>
          <p:bldP spid="63" grpId="0"/>
          <p:bldP spid="67" grpId="0" animBg="1"/>
          <p:bldP spid="68" grpId="0"/>
          <p:bldP spid="72" grpId="0" animBg="1"/>
          <p:bldP spid="7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2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7" dur="25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10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25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2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3" dur="25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0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25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2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9" dur="25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0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25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2" presetClass="entr" presetSubtype="2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5" dur="25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250"/>
                                            <p:tgtEl>
                                              <p:spTgt spid="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2" presetClass="entr" presetSubtype="2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1" dur="25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25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22" presetClass="entr" presetSubtype="2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7" dur="25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25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2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2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2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2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2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2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2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2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2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2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12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12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50" grpId="0" animBg="1"/>
          <p:bldP spid="51" grpId="0"/>
          <p:bldP spid="52" grpId="0" animBg="1"/>
          <p:bldP spid="53" grpId="0"/>
          <p:bldP spid="57" grpId="0" animBg="1"/>
          <p:bldP spid="58" grpId="0"/>
          <p:bldP spid="62" grpId="0" animBg="1"/>
          <p:bldP spid="63" grpId="0"/>
          <p:bldP spid="67" grpId="0" animBg="1"/>
          <p:bldP spid="68" grpId="0"/>
          <p:bldP spid="72" grpId="0" animBg="1"/>
          <p:bldP spid="73" grpId="0"/>
        </p:bldLst>
      </p:timing>
    </mc:Fallback>
  </mc:AlternateContent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val 5"/>
          <p:cNvSpPr>
            <a:spLocks noChangeArrowheads="1"/>
          </p:cNvSpPr>
          <p:nvPr/>
        </p:nvSpPr>
        <p:spPr bwMode="auto">
          <a:xfrm>
            <a:off x="5435299" y="5324586"/>
            <a:ext cx="1027113" cy="1023938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3600" b="1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E</a:t>
            </a:r>
            <a:endParaRPr lang="en-US" sz="3600" b="1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8" name="Freeform 6"/>
          <p:cNvSpPr>
            <a:spLocks/>
          </p:cNvSpPr>
          <p:nvPr/>
        </p:nvSpPr>
        <p:spPr bwMode="auto">
          <a:xfrm>
            <a:off x="5454349" y="2442129"/>
            <a:ext cx="989013" cy="1028700"/>
          </a:xfrm>
          <a:custGeom>
            <a:avLst/>
            <a:gdLst>
              <a:gd name="T0" fmla="*/ 561 w 584"/>
              <a:gd name="T1" fmla="*/ 521 h 609"/>
              <a:gd name="T2" fmla="*/ 569 w 584"/>
              <a:gd name="T3" fmla="*/ 460 h 609"/>
              <a:gd name="T4" fmla="*/ 584 w 584"/>
              <a:gd name="T5" fmla="*/ 287 h 609"/>
              <a:gd name="T6" fmla="*/ 584 w 584"/>
              <a:gd name="T7" fmla="*/ 0 h 609"/>
              <a:gd name="T8" fmla="*/ 0 w 584"/>
              <a:gd name="T9" fmla="*/ 8 h 609"/>
              <a:gd name="T10" fmla="*/ 0 w 584"/>
              <a:gd name="T11" fmla="*/ 287 h 609"/>
              <a:gd name="T12" fmla="*/ 14 w 584"/>
              <a:gd name="T13" fmla="*/ 460 h 609"/>
              <a:gd name="T14" fmla="*/ 28 w 584"/>
              <a:gd name="T15" fmla="*/ 562 h 609"/>
              <a:gd name="T16" fmla="*/ 561 w 584"/>
              <a:gd name="T17" fmla="*/ 521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84" h="609">
                <a:moveTo>
                  <a:pt x="561" y="521"/>
                </a:moveTo>
                <a:cubicBezTo>
                  <a:pt x="569" y="460"/>
                  <a:pt x="569" y="460"/>
                  <a:pt x="569" y="460"/>
                </a:cubicBezTo>
                <a:cubicBezTo>
                  <a:pt x="576" y="401"/>
                  <a:pt x="584" y="342"/>
                  <a:pt x="584" y="287"/>
                </a:cubicBezTo>
                <a:cubicBezTo>
                  <a:pt x="584" y="0"/>
                  <a:pt x="584" y="0"/>
                  <a:pt x="584" y="0"/>
                </a:cubicBezTo>
                <a:cubicBezTo>
                  <a:pt x="333" y="110"/>
                  <a:pt x="135" y="77"/>
                  <a:pt x="0" y="8"/>
                </a:cubicBezTo>
                <a:cubicBezTo>
                  <a:pt x="0" y="287"/>
                  <a:pt x="0" y="287"/>
                  <a:pt x="0" y="287"/>
                </a:cubicBezTo>
                <a:cubicBezTo>
                  <a:pt x="0" y="342"/>
                  <a:pt x="7" y="401"/>
                  <a:pt x="14" y="460"/>
                </a:cubicBezTo>
                <a:cubicBezTo>
                  <a:pt x="28" y="562"/>
                  <a:pt x="28" y="562"/>
                  <a:pt x="28" y="562"/>
                </a:cubicBezTo>
                <a:cubicBezTo>
                  <a:pt x="163" y="605"/>
                  <a:pt x="339" y="609"/>
                  <a:pt x="561" y="52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3600" b="1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B</a:t>
            </a:r>
            <a:endParaRPr lang="en-US" sz="3600" b="1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9" name="Freeform 7"/>
          <p:cNvSpPr>
            <a:spLocks/>
          </p:cNvSpPr>
          <p:nvPr/>
        </p:nvSpPr>
        <p:spPr bwMode="auto">
          <a:xfrm>
            <a:off x="5454349" y="1727311"/>
            <a:ext cx="989013" cy="908050"/>
          </a:xfrm>
          <a:custGeom>
            <a:avLst/>
            <a:gdLst>
              <a:gd name="T0" fmla="*/ 584 w 584"/>
              <a:gd name="T1" fmla="*/ 427 h 537"/>
              <a:gd name="T2" fmla="*/ 584 w 584"/>
              <a:gd name="T3" fmla="*/ 285 h 537"/>
              <a:gd name="T4" fmla="*/ 292 w 584"/>
              <a:gd name="T5" fmla="*/ 0 h 537"/>
              <a:gd name="T6" fmla="*/ 0 w 584"/>
              <a:gd name="T7" fmla="*/ 285 h 537"/>
              <a:gd name="T8" fmla="*/ 0 w 584"/>
              <a:gd name="T9" fmla="*/ 435 h 537"/>
              <a:gd name="T10" fmla="*/ 584 w 584"/>
              <a:gd name="T11" fmla="*/ 427 h 5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84" h="537">
                <a:moveTo>
                  <a:pt x="584" y="427"/>
                </a:moveTo>
                <a:cubicBezTo>
                  <a:pt x="584" y="285"/>
                  <a:pt x="584" y="285"/>
                  <a:pt x="584" y="285"/>
                </a:cubicBezTo>
                <a:cubicBezTo>
                  <a:pt x="584" y="96"/>
                  <a:pt x="476" y="0"/>
                  <a:pt x="292" y="0"/>
                </a:cubicBezTo>
                <a:cubicBezTo>
                  <a:pt x="107" y="0"/>
                  <a:pt x="0" y="96"/>
                  <a:pt x="0" y="285"/>
                </a:cubicBezTo>
                <a:cubicBezTo>
                  <a:pt x="0" y="435"/>
                  <a:pt x="0" y="435"/>
                  <a:pt x="0" y="435"/>
                </a:cubicBezTo>
                <a:cubicBezTo>
                  <a:pt x="135" y="504"/>
                  <a:pt x="333" y="537"/>
                  <a:pt x="584" y="42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3600" b="1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A</a:t>
            </a:r>
            <a:endParaRPr lang="en-US" sz="3600" b="1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0" name="Freeform 8"/>
          <p:cNvSpPr>
            <a:spLocks/>
          </p:cNvSpPr>
          <p:nvPr/>
        </p:nvSpPr>
        <p:spPr bwMode="auto">
          <a:xfrm>
            <a:off x="5501974" y="3321604"/>
            <a:ext cx="903288" cy="942975"/>
          </a:xfrm>
          <a:custGeom>
            <a:avLst/>
            <a:gdLst>
              <a:gd name="T0" fmla="*/ 0 w 533"/>
              <a:gd name="T1" fmla="*/ 41 h 558"/>
              <a:gd name="T2" fmla="*/ 58 w 533"/>
              <a:gd name="T3" fmla="*/ 482 h 558"/>
              <a:gd name="T4" fmla="*/ 465 w 533"/>
              <a:gd name="T5" fmla="*/ 513 h 558"/>
              <a:gd name="T6" fmla="*/ 533 w 533"/>
              <a:gd name="T7" fmla="*/ 0 h 558"/>
              <a:gd name="T8" fmla="*/ 0 w 533"/>
              <a:gd name="T9" fmla="*/ 41 h 5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33" h="558">
                <a:moveTo>
                  <a:pt x="0" y="41"/>
                </a:moveTo>
                <a:cubicBezTo>
                  <a:pt x="58" y="482"/>
                  <a:pt x="58" y="482"/>
                  <a:pt x="58" y="482"/>
                </a:cubicBezTo>
                <a:cubicBezTo>
                  <a:pt x="159" y="529"/>
                  <a:pt x="299" y="558"/>
                  <a:pt x="465" y="513"/>
                </a:cubicBezTo>
                <a:cubicBezTo>
                  <a:pt x="533" y="0"/>
                  <a:pt x="533" y="0"/>
                  <a:pt x="533" y="0"/>
                </a:cubicBezTo>
                <a:cubicBezTo>
                  <a:pt x="311" y="88"/>
                  <a:pt x="135" y="84"/>
                  <a:pt x="0" y="4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3600" b="1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C</a:t>
            </a:r>
            <a:endParaRPr lang="en-US" sz="3600" b="1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1" name="Freeform 9"/>
          <p:cNvSpPr>
            <a:spLocks/>
          </p:cNvSpPr>
          <p:nvPr/>
        </p:nvSpPr>
        <p:spPr bwMode="auto">
          <a:xfrm>
            <a:off x="5600399" y="4135991"/>
            <a:ext cx="688975" cy="776288"/>
          </a:xfrm>
          <a:custGeom>
            <a:avLst/>
            <a:gdLst>
              <a:gd name="T0" fmla="*/ 0 w 407"/>
              <a:gd name="T1" fmla="*/ 0 h 459"/>
              <a:gd name="T2" fmla="*/ 43 w 407"/>
              <a:gd name="T3" fmla="*/ 322 h 459"/>
              <a:gd name="T4" fmla="*/ 206 w 407"/>
              <a:gd name="T5" fmla="*/ 459 h 459"/>
              <a:gd name="T6" fmla="*/ 368 w 407"/>
              <a:gd name="T7" fmla="*/ 322 h 459"/>
              <a:gd name="T8" fmla="*/ 407 w 407"/>
              <a:gd name="T9" fmla="*/ 31 h 459"/>
              <a:gd name="T10" fmla="*/ 0 w 407"/>
              <a:gd name="T11" fmla="*/ 0 h 4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07" h="459">
                <a:moveTo>
                  <a:pt x="0" y="0"/>
                </a:moveTo>
                <a:cubicBezTo>
                  <a:pt x="43" y="322"/>
                  <a:pt x="43" y="322"/>
                  <a:pt x="43" y="322"/>
                </a:cubicBezTo>
                <a:cubicBezTo>
                  <a:pt x="58" y="429"/>
                  <a:pt x="110" y="459"/>
                  <a:pt x="206" y="459"/>
                </a:cubicBezTo>
                <a:cubicBezTo>
                  <a:pt x="302" y="459"/>
                  <a:pt x="353" y="429"/>
                  <a:pt x="368" y="322"/>
                </a:cubicBezTo>
                <a:cubicBezTo>
                  <a:pt x="407" y="31"/>
                  <a:pt x="407" y="31"/>
                  <a:pt x="407" y="31"/>
                </a:cubicBezTo>
                <a:cubicBezTo>
                  <a:pt x="241" y="76"/>
                  <a:pt x="101" y="47"/>
                  <a:pt x="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3600" b="1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D</a:t>
            </a:r>
            <a:endParaRPr lang="en-US" sz="3600" b="1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2" name="Freeform 11"/>
          <p:cNvSpPr/>
          <p:nvPr/>
        </p:nvSpPr>
        <p:spPr>
          <a:xfrm flipH="1">
            <a:off x="2378697" y="2117789"/>
            <a:ext cx="3056602" cy="124964"/>
          </a:xfrm>
          <a:custGeom>
            <a:avLst/>
            <a:gdLst>
              <a:gd name="connsiteX0" fmla="*/ 0 w 3444240"/>
              <a:gd name="connsiteY0" fmla="*/ 568960 h 568960"/>
              <a:gd name="connsiteX1" fmla="*/ 690880 w 3444240"/>
              <a:gd name="connsiteY1" fmla="*/ 0 h 568960"/>
              <a:gd name="connsiteX2" fmla="*/ 3444240 w 3444240"/>
              <a:gd name="connsiteY2" fmla="*/ 0 h 568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44240" h="568960">
                <a:moveTo>
                  <a:pt x="0" y="568960"/>
                </a:moveTo>
                <a:lnTo>
                  <a:pt x="690880" y="0"/>
                </a:lnTo>
                <a:lnTo>
                  <a:pt x="3444240" y="0"/>
                </a:lnTo>
              </a:path>
            </a:pathLst>
          </a:custGeom>
          <a:ln w="6350" cmpd="sng">
            <a:solidFill>
              <a:schemeClr val="accent1">
                <a:alpha val="50000"/>
              </a:schemeClr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/>
            <a:endParaRPr lang="en-US" sz="3200" dirty="0">
              <a:latin typeface="Source Sans Pro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2312883" y="1701621"/>
            <a:ext cx="2272675" cy="1147494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Option 01</a:t>
            </a:r>
          </a:p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1400" dirty="0" err="1" smtClean="0">
                <a:latin typeface="Source Sans Pro" charset="0"/>
              </a:rPr>
              <a:t>Lorem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ipsum</a:t>
            </a:r>
            <a:r>
              <a:rPr lang="en-US" sz="1400" dirty="0" smtClean="0">
                <a:latin typeface="Source Sans Pro" charset="0"/>
              </a:rPr>
              <a:t> dolor sit </a:t>
            </a:r>
            <a:r>
              <a:rPr lang="en-US" sz="1400" dirty="0" err="1" smtClean="0">
                <a:latin typeface="Source Sans Pro" charset="0"/>
              </a:rPr>
              <a:t>amet</a:t>
            </a:r>
            <a:r>
              <a:rPr lang="en-US" sz="1400" dirty="0" smtClean="0">
                <a:latin typeface="Source Sans Pro" charset="0"/>
              </a:rPr>
              <a:t>, </a:t>
            </a:r>
            <a:r>
              <a:rPr lang="en-US" sz="1400" dirty="0" err="1" smtClean="0">
                <a:latin typeface="Source Sans Pro" charset="0"/>
              </a:rPr>
              <a:t>consectetur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adipiscing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elit</a:t>
            </a:r>
            <a:r>
              <a:rPr lang="en-US" sz="1400" dirty="0" smtClean="0">
                <a:latin typeface="Source Sans Pro" charset="0"/>
              </a:rPr>
              <a:t>. </a:t>
            </a:r>
            <a:endParaRPr lang="en-US" sz="1400" dirty="0">
              <a:latin typeface="Source Sans Pro" charset="0"/>
            </a:endParaRPr>
          </a:p>
        </p:txBody>
      </p:sp>
      <p:sp>
        <p:nvSpPr>
          <p:cNvPr id="14" name="Freeform 13"/>
          <p:cNvSpPr/>
          <p:nvPr/>
        </p:nvSpPr>
        <p:spPr>
          <a:xfrm>
            <a:off x="6304090" y="2521654"/>
            <a:ext cx="3260572" cy="474695"/>
          </a:xfrm>
          <a:custGeom>
            <a:avLst/>
            <a:gdLst>
              <a:gd name="connsiteX0" fmla="*/ 0 w 3444240"/>
              <a:gd name="connsiteY0" fmla="*/ 568960 h 568960"/>
              <a:gd name="connsiteX1" fmla="*/ 690880 w 3444240"/>
              <a:gd name="connsiteY1" fmla="*/ 0 h 568960"/>
              <a:gd name="connsiteX2" fmla="*/ 3444240 w 3444240"/>
              <a:gd name="connsiteY2" fmla="*/ 0 h 568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44240" h="568960">
                <a:moveTo>
                  <a:pt x="0" y="568960"/>
                </a:moveTo>
                <a:lnTo>
                  <a:pt x="690880" y="0"/>
                </a:lnTo>
                <a:lnTo>
                  <a:pt x="3444240" y="0"/>
                </a:lnTo>
              </a:path>
            </a:pathLst>
          </a:custGeom>
          <a:ln w="6350" cmpd="sng">
            <a:solidFill>
              <a:schemeClr val="accent2">
                <a:alpha val="50000"/>
              </a:schemeClr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/>
            <a:endParaRPr lang="en-US" sz="3200" dirty="0">
              <a:latin typeface="Source Sans Pro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6960225" y="2121725"/>
            <a:ext cx="2272675" cy="1147494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Option 02</a:t>
            </a:r>
          </a:p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1400" dirty="0" err="1" smtClean="0">
                <a:latin typeface="Source Sans Pro" charset="0"/>
              </a:rPr>
              <a:t>Lorem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ipsum</a:t>
            </a:r>
            <a:r>
              <a:rPr lang="en-US" sz="1400" dirty="0" smtClean="0">
                <a:latin typeface="Source Sans Pro" charset="0"/>
              </a:rPr>
              <a:t> dolor sit </a:t>
            </a:r>
            <a:r>
              <a:rPr lang="en-US" sz="1400" dirty="0" err="1" smtClean="0">
                <a:latin typeface="Source Sans Pro" charset="0"/>
              </a:rPr>
              <a:t>amet</a:t>
            </a:r>
            <a:r>
              <a:rPr lang="en-US" sz="1400" dirty="0" smtClean="0">
                <a:latin typeface="Source Sans Pro" charset="0"/>
              </a:rPr>
              <a:t>, </a:t>
            </a:r>
            <a:r>
              <a:rPr lang="en-US" sz="1400" dirty="0" err="1" smtClean="0">
                <a:latin typeface="Source Sans Pro" charset="0"/>
              </a:rPr>
              <a:t>consectetur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adipiscing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elit</a:t>
            </a:r>
            <a:r>
              <a:rPr lang="en-US" sz="1400" dirty="0" smtClean="0">
                <a:latin typeface="Source Sans Pro" charset="0"/>
              </a:rPr>
              <a:t>. </a:t>
            </a:r>
            <a:endParaRPr lang="en-US" sz="1400" dirty="0">
              <a:latin typeface="Source Sans Pro" charset="0"/>
            </a:endParaRPr>
          </a:p>
        </p:txBody>
      </p:sp>
      <p:sp>
        <p:nvSpPr>
          <p:cNvPr id="16" name="Freeform 15"/>
          <p:cNvSpPr/>
          <p:nvPr/>
        </p:nvSpPr>
        <p:spPr>
          <a:xfrm flipH="1">
            <a:off x="2501167" y="3634949"/>
            <a:ext cx="3056602" cy="124964"/>
          </a:xfrm>
          <a:custGeom>
            <a:avLst/>
            <a:gdLst>
              <a:gd name="connsiteX0" fmla="*/ 0 w 3444240"/>
              <a:gd name="connsiteY0" fmla="*/ 568960 h 568960"/>
              <a:gd name="connsiteX1" fmla="*/ 690880 w 3444240"/>
              <a:gd name="connsiteY1" fmla="*/ 0 h 568960"/>
              <a:gd name="connsiteX2" fmla="*/ 3444240 w 3444240"/>
              <a:gd name="connsiteY2" fmla="*/ 0 h 568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44240" h="568960">
                <a:moveTo>
                  <a:pt x="0" y="568960"/>
                </a:moveTo>
                <a:lnTo>
                  <a:pt x="690880" y="0"/>
                </a:lnTo>
                <a:lnTo>
                  <a:pt x="3444240" y="0"/>
                </a:lnTo>
              </a:path>
            </a:pathLst>
          </a:custGeom>
          <a:ln w="6350" cmpd="sng">
            <a:solidFill>
              <a:schemeClr val="accent3">
                <a:alpha val="50000"/>
              </a:schemeClr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/>
            <a:endParaRPr lang="en-US" sz="3200" dirty="0">
              <a:latin typeface="Source Sans Pro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435353" y="3218781"/>
            <a:ext cx="2272675" cy="1147494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Option 01</a:t>
            </a:r>
          </a:p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1400" dirty="0" err="1" smtClean="0">
                <a:latin typeface="Source Sans Pro" charset="0"/>
              </a:rPr>
              <a:t>Lorem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ipsum</a:t>
            </a:r>
            <a:r>
              <a:rPr lang="en-US" sz="1400" dirty="0" smtClean="0">
                <a:latin typeface="Source Sans Pro" charset="0"/>
              </a:rPr>
              <a:t> dolor sit </a:t>
            </a:r>
            <a:r>
              <a:rPr lang="en-US" sz="1400" dirty="0" err="1" smtClean="0">
                <a:latin typeface="Source Sans Pro" charset="0"/>
              </a:rPr>
              <a:t>amet</a:t>
            </a:r>
            <a:r>
              <a:rPr lang="en-US" sz="1400" dirty="0" smtClean="0">
                <a:latin typeface="Source Sans Pro" charset="0"/>
              </a:rPr>
              <a:t>, </a:t>
            </a:r>
            <a:r>
              <a:rPr lang="en-US" sz="1400" dirty="0" err="1" smtClean="0">
                <a:latin typeface="Source Sans Pro" charset="0"/>
              </a:rPr>
              <a:t>consectetur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adipiscing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elit</a:t>
            </a:r>
            <a:r>
              <a:rPr lang="en-US" sz="1400" dirty="0" smtClean="0">
                <a:latin typeface="Source Sans Pro" charset="0"/>
              </a:rPr>
              <a:t>. </a:t>
            </a:r>
            <a:endParaRPr lang="en-US" sz="1400" dirty="0">
              <a:latin typeface="Source Sans Pro" charset="0"/>
            </a:endParaRPr>
          </a:p>
        </p:txBody>
      </p:sp>
      <p:sp>
        <p:nvSpPr>
          <p:cNvPr id="18" name="Freeform 17"/>
          <p:cNvSpPr/>
          <p:nvPr/>
        </p:nvSpPr>
        <p:spPr>
          <a:xfrm>
            <a:off x="6223675" y="4264579"/>
            <a:ext cx="3424696" cy="266257"/>
          </a:xfrm>
          <a:custGeom>
            <a:avLst/>
            <a:gdLst>
              <a:gd name="connsiteX0" fmla="*/ 0 w 3444240"/>
              <a:gd name="connsiteY0" fmla="*/ 568960 h 568960"/>
              <a:gd name="connsiteX1" fmla="*/ 690880 w 3444240"/>
              <a:gd name="connsiteY1" fmla="*/ 0 h 568960"/>
              <a:gd name="connsiteX2" fmla="*/ 3444240 w 3444240"/>
              <a:gd name="connsiteY2" fmla="*/ 0 h 568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44240" h="568960">
                <a:moveTo>
                  <a:pt x="0" y="568960"/>
                </a:moveTo>
                <a:lnTo>
                  <a:pt x="690880" y="0"/>
                </a:lnTo>
                <a:lnTo>
                  <a:pt x="3444240" y="0"/>
                </a:lnTo>
              </a:path>
            </a:pathLst>
          </a:custGeom>
          <a:ln w="6350" cmpd="sng">
            <a:solidFill>
              <a:schemeClr val="accent4">
                <a:alpha val="50000"/>
              </a:schemeClr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/>
            <a:endParaRPr lang="en-US" sz="3200" dirty="0">
              <a:latin typeface="Source Sans Pro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7043934" y="3864650"/>
            <a:ext cx="2272675" cy="1147494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Option 02</a:t>
            </a:r>
          </a:p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1400" dirty="0" err="1" smtClean="0">
                <a:latin typeface="Source Sans Pro" charset="0"/>
              </a:rPr>
              <a:t>Lorem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ipsum</a:t>
            </a:r>
            <a:r>
              <a:rPr lang="en-US" sz="1400" dirty="0" smtClean="0">
                <a:latin typeface="Source Sans Pro" charset="0"/>
              </a:rPr>
              <a:t> dolor sit </a:t>
            </a:r>
            <a:r>
              <a:rPr lang="en-US" sz="1400" dirty="0" err="1" smtClean="0">
                <a:latin typeface="Source Sans Pro" charset="0"/>
              </a:rPr>
              <a:t>amet</a:t>
            </a:r>
            <a:r>
              <a:rPr lang="en-US" sz="1400" dirty="0" smtClean="0">
                <a:latin typeface="Source Sans Pro" charset="0"/>
              </a:rPr>
              <a:t>, </a:t>
            </a:r>
            <a:r>
              <a:rPr lang="en-US" sz="1400" dirty="0" err="1" smtClean="0">
                <a:latin typeface="Source Sans Pro" charset="0"/>
              </a:rPr>
              <a:t>consectetur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adipiscing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elit</a:t>
            </a:r>
            <a:r>
              <a:rPr lang="en-US" sz="1400" dirty="0" smtClean="0">
                <a:latin typeface="Source Sans Pro" charset="0"/>
              </a:rPr>
              <a:t>. </a:t>
            </a:r>
            <a:endParaRPr lang="en-US" sz="1400" dirty="0">
              <a:latin typeface="Source Sans Pro" charset="0"/>
            </a:endParaRPr>
          </a:p>
        </p:txBody>
      </p:sp>
      <p:sp>
        <p:nvSpPr>
          <p:cNvPr id="20" name="Freeform 19"/>
          <p:cNvSpPr/>
          <p:nvPr/>
        </p:nvSpPr>
        <p:spPr>
          <a:xfrm flipH="1">
            <a:off x="2473605" y="5148169"/>
            <a:ext cx="3084164" cy="444886"/>
          </a:xfrm>
          <a:custGeom>
            <a:avLst/>
            <a:gdLst>
              <a:gd name="connsiteX0" fmla="*/ 0 w 3444240"/>
              <a:gd name="connsiteY0" fmla="*/ 568960 h 568960"/>
              <a:gd name="connsiteX1" fmla="*/ 690880 w 3444240"/>
              <a:gd name="connsiteY1" fmla="*/ 0 h 568960"/>
              <a:gd name="connsiteX2" fmla="*/ 3444240 w 3444240"/>
              <a:gd name="connsiteY2" fmla="*/ 0 h 568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44240" h="568960">
                <a:moveTo>
                  <a:pt x="0" y="568960"/>
                </a:moveTo>
                <a:lnTo>
                  <a:pt x="690880" y="0"/>
                </a:lnTo>
                <a:lnTo>
                  <a:pt x="3444240" y="0"/>
                </a:lnTo>
              </a:path>
            </a:pathLst>
          </a:custGeom>
          <a:ln w="6350" cmpd="sng">
            <a:solidFill>
              <a:schemeClr val="accent5">
                <a:alpha val="50000"/>
              </a:schemeClr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/>
            <a:endParaRPr lang="en-US" sz="3200" dirty="0">
              <a:latin typeface="Source Sans Pro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407791" y="4732001"/>
            <a:ext cx="2272675" cy="1147494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Option 01</a:t>
            </a:r>
          </a:p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1400" dirty="0" err="1" smtClean="0">
                <a:latin typeface="Source Sans Pro" charset="0"/>
              </a:rPr>
              <a:t>Lorem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ipsum</a:t>
            </a:r>
            <a:r>
              <a:rPr lang="en-US" sz="1400" dirty="0" smtClean="0">
                <a:latin typeface="Source Sans Pro" charset="0"/>
              </a:rPr>
              <a:t> dolor sit </a:t>
            </a:r>
            <a:r>
              <a:rPr lang="en-US" sz="1400" dirty="0" err="1" smtClean="0">
                <a:latin typeface="Source Sans Pro" charset="0"/>
              </a:rPr>
              <a:t>amet</a:t>
            </a:r>
            <a:r>
              <a:rPr lang="en-US" sz="1400" dirty="0" smtClean="0">
                <a:latin typeface="Source Sans Pro" charset="0"/>
              </a:rPr>
              <a:t>, </a:t>
            </a:r>
            <a:r>
              <a:rPr lang="en-US" sz="1400" dirty="0" err="1" smtClean="0">
                <a:latin typeface="Source Sans Pro" charset="0"/>
              </a:rPr>
              <a:t>consectetur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adipiscing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elit</a:t>
            </a:r>
            <a:r>
              <a:rPr lang="en-US" sz="1400" dirty="0" smtClean="0">
                <a:latin typeface="Source Sans Pro" charset="0"/>
              </a:rPr>
              <a:t>. </a:t>
            </a:r>
            <a:endParaRPr lang="en-US" sz="1400" dirty="0">
              <a:latin typeface="Source Sans Pro" charset="0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Amazing Infographic</a:t>
            </a:r>
          </a:p>
        </p:txBody>
      </p:sp>
    </p:spTree>
    <p:extLst>
      <p:ext uri="{BB962C8B-B14F-4D97-AF65-F5344CB8AC3E}">
        <p14:creationId xmlns:p14="http://schemas.microsoft.com/office/powerpoint/2010/main" val="9297836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2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7" dur="2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10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2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2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3" dur="2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0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25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2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9" dur="25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0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25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2" presetClass="entr" presetSubtype="2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5" dur="25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25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2" presetClass="entr" presetSubtype="2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1" dur="25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25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4" fill="hold" grpId="0" nodeType="withEffect" p14:presetBounceEnd="51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1000">
                                          <p:cBhvr additive="base">
                                            <p:cTn id="37" dur="12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1000">
                                          <p:cBhvr additive="base">
                                            <p:cTn id="38" dur="12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4" fill="hold" grpId="0" nodeType="withEffect" p14:presetBounceEnd="51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1000">
                                          <p:cBhvr additive="base">
                                            <p:cTn id="41" dur="12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1000">
                                          <p:cBhvr additive="base">
                                            <p:cTn id="42" dur="12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4" fill="hold" grpId="0" nodeType="withEffect" p14:presetBounceEnd="51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1000">
                                          <p:cBhvr additive="base">
                                            <p:cTn id="45" dur="12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1000">
                                          <p:cBhvr additive="base">
                                            <p:cTn id="46" dur="12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4" fill="hold" grpId="0" nodeType="withEffect" p14:presetBounceEnd="51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1000">
                                          <p:cBhvr additive="base">
                                            <p:cTn id="49" dur="12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1000">
                                          <p:cBhvr additive="base">
                                            <p:cTn id="50" dur="12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4" fill="hold" grpId="0" nodeType="withEffect" p14:presetBounceEnd="51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1000">
                                          <p:cBhvr additive="base">
                                            <p:cTn id="53" dur="12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1000">
                                          <p:cBhvr additive="base">
                                            <p:cTn id="54" dur="12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/>
          <p:bldP spid="14" grpId="0" animBg="1"/>
          <p:bldP spid="15" grpId="0"/>
          <p:bldP spid="16" grpId="0" animBg="1"/>
          <p:bldP spid="17" grpId="0"/>
          <p:bldP spid="18" grpId="0" animBg="1"/>
          <p:bldP spid="19" grpId="0"/>
          <p:bldP spid="20" grpId="0" animBg="1"/>
          <p:bldP spid="2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2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7" dur="2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10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2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2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3" dur="2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0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25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2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9" dur="25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0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25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2" presetClass="entr" presetSubtype="2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5" dur="25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25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2" presetClass="entr" presetSubtype="2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1" dur="25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25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12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12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12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12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5" dur="12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6" dur="12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12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12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3" dur="12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4" dur="12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/>
          <p:bldP spid="14" grpId="0" animBg="1"/>
          <p:bldP spid="15" grpId="0"/>
          <p:bldP spid="16" grpId="0" animBg="1"/>
          <p:bldP spid="17" grpId="0"/>
          <p:bldP spid="18" grpId="0" animBg="1"/>
          <p:bldP spid="19" grpId="0"/>
          <p:bldP spid="20" grpId="0" animBg="1"/>
          <p:bldP spid="21" grpId="0"/>
        </p:bldLst>
      </p:timing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/>
          </p:cNvSpPr>
          <p:nvPr/>
        </p:nvSpPr>
        <p:spPr>
          <a:xfrm>
            <a:off x="914400" y="2368304"/>
            <a:ext cx="10363200" cy="3154119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b="1" dirty="0">
                <a:solidFill>
                  <a:srgbClr val="FFFFFF"/>
                </a:solidFill>
              </a:rPr>
              <a:t>If you have any questions, write to us </a:t>
            </a:r>
            <a:r>
              <a:rPr lang="en-US" b="1" dirty="0" smtClean="0">
                <a:solidFill>
                  <a:srgbClr val="FFFFFF"/>
                </a:solidFill>
              </a:rPr>
              <a:t>at</a:t>
            </a:r>
          </a:p>
          <a:p>
            <a:pPr algn="ctr"/>
            <a:endParaRPr lang="en-US" b="1" dirty="0" smtClean="0">
              <a:solidFill>
                <a:srgbClr val="FFFFFF"/>
              </a:solidFill>
            </a:endParaRPr>
          </a:p>
          <a:p>
            <a:pPr algn="ctr"/>
            <a:r>
              <a:rPr lang="en-US" sz="5400" b="1" dirty="0" smtClean="0">
                <a:solidFill>
                  <a:srgbClr val="FFFFFF"/>
                </a:solidFill>
                <a:hlinkClick r:id="rId2"/>
              </a:rPr>
              <a:t>markzugelberg1@gmail.com</a:t>
            </a:r>
            <a:endParaRPr lang="en-US" sz="5400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7679292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Key</a:t>
            </a:r>
            <a:br>
              <a:rPr lang="en-US" dirty="0" smtClean="0"/>
            </a:br>
            <a:r>
              <a:rPr lang="en-US" dirty="0" smtClean="0"/>
              <a:t>Principles</a:t>
            </a:r>
            <a:br>
              <a:rPr lang="en-US" dirty="0" smtClean="0"/>
            </a:br>
            <a:r>
              <a:rPr lang="en-US" dirty="0" smtClean="0">
                <a:solidFill>
                  <a:schemeClr val="accent1"/>
                </a:solidFill>
              </a:rPr>
              <a:t>of our</a:t>
            </a:r>
            <a:br>
              <a:rPr lang="en-US" dirty="0" smtClean="0">
                <a:solidFill>
                  <a:schemeClr val="accent1"/>
                </a:solidFill>
              </a:rPr>
            </a:br>
            <a:r>
              <a:rPr lang="en-US" dirty="0" smtClean="0">
                <a:solidFill>
                  <a:schemeClr val="accent1"/>
                </a:solidFill>
              </a:rPr>
              <a:t>work</a:t>
            </a:r>
            <a:endParaRPr lang="en-US" dirty="0">
              <a:solidFill>
                <a:schemeClr val="accent1"/>
              </a:solidFill>
            </a:endParaRPr>
          </a:p>
        </p:txBody>
      </p:sp>
      <p:grpSp>
        <p:nvGrpSpPr>
          <p:cNvPr id="18" name="Group 17"/>
          <p:cNvGrpSpPr/>
          <p:nvPr/>
        </p:nvGrpSpPr>
        <p:grpSpPr>
          <a:xfrm>
            <a:off x="3058255" y="3043172"/>
            <a:ext cx="3047526" cy="1454687"/>
            <a:chOff x="3058255" y="3043172"/>
            <a:chExt cx="3047526" cy="1454687"/>
          </a:xfrm>
        </p:grpSpPr>
        <p:sp>
          <p:nvSpPr>
            <p:cNvPr id="6" name="Rectangle 5"/>
            <p:cNvSpPr/>
            <p:nvPr/>
          </p:nvSpPr>
          <p:spPr>
            <a:xfrm>
              <a:off x="3058255" y="3043172"/>
              <a:ext cx="3047526" cy="1454687"/>
            </a:xfrm>
            <a:prstGeom prst="rect">
              <a:avLst/>
            </a:prstGeom>
            <a:solidFill>
              <a:schemeClr val="accent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itle 3"/>
            <p:cNvSpPr txBox="1">
              <a:spLocks/>
            </p:cNvSpPr>
            <p:nvPr/>
          </p:nvSpPr>
          <p:spPr>
            <a:xfrm>
              <a:off x="4146342" y="3304627"/>
              <a:ext cx="871352" cy="1193232"/>
            </a:xfrm>
            <a:prstGeom prst="rect">
              <a:avLst/>
            </a:prstGeom>
          </p:spPr>
          <p:txBody>
            <a:bodyPr anchor="ctr"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 algn="ctr">
                <a:lnSpc>
                  <a:spcPct val="80000"/>
                </a:lnSpc>
              </a:pPr>
              <a:r>
                <a:rPr lang="en-US" sz="5400" b="0" dirty="0">
                  <a:solidFill>
                    <a:srgbClr val="FFFFFF"/>
                  </a:solidFill>
                  <a:latin typeface="linea-basic-10" charset="0"/>
                  <a:ea typeface="linea-basic-10" charset="0"/>
                  <a:cs typeface="linea-basic-10" charset="0"/>
                </a:rPr>
                <a:t>Q</a:t>
              </a: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6105781" y="3043172"/>
            <a:ext cx="3047526" cy="1454687"/>
            <a:chOff x="6105781" y="3043172"/>
            <a:chExt cx="3047526" cy="1454687"/>
          </a:xfrm>
        </p:grpSpPr>
        <p:sp>
          <p:nvSpPr>
            <p:cNvPr id="7" name="Rectangle 6"/>
            <p:cNvSpPr/>
            <p:nvPr/>
          </p:nvSpPr>
          <p:spPr>
            <a:xfrm>
              <a:off x="6105781" y="3043172"/>
              <a:ext cx="3047526" cy="1454687"/>
            </a:xfrm>
            <a:prstGeom prst="rect">
              <a:avLst/>
            </a:prstGeom>
            <a:solidFill>
              <a:schemeClr val="accent2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itle 3"/>
            <p:cNvSpPr txBox="1">
              <a:spLocks/>
            </p:cNvSpPr>
            <p:nvPr/>
          </p:nvSpPr>
          <p:spPr>
            <a:xfrm>
              <a:off x="7184134" y="3304627"/>
              <a:ext cx="871352" cy="1193232"/>
            </a:xfrm>
            <a:prstGeom prst="rect">
              <a:avLst/>
            </a:prstGeom>
          </p:spPr>
          <p:txBody>
            <a:bodyPr anchor="ctr"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 algn="ctr">
                <a:lnSpc>
                  <a:spcPct val="80000"/>
                </a:lnSpc>
              </a:pPr>
              <a:r>
                <a:rPr lang="en-US" sz="5400" b="0" dirty="0">
                  <a:solidFill>
                    <a:srgbClr val="FFFFFF"/>
                  </a:solidFill>
                  <a:latin typeface="linea-basic-10" charset="0"/>
                  <a:ea typeface="linea-basic-10" charset="0"/>
                  <a:cs typeface="linea-basic-10" charset="0"/>
                </a:rPr>
                <a:t>3</a:t>
              </a: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9153331" y="3043172"/>
            <a:ext cx="3047526" cy="1454687"/>
            <a:chOff x="9153331" y="3043172"/>
            <a:chExt cx="3047526" cy="1454687"/>
          </a:xfrm>
        </p:grpSpPr>
        <p:sp>
          <p:nvSpPr>
            <p:cNvPr id="8" name="Rectangle 7"/>
            <p:cNvSpPr/>
            <p:nvPr/>
          </p:nvSpPr>
          <p:spPr>
            <a:xfrm>
              <a:off x="9153331" y="3043172"/>
              <a:ext cx="3047526" cy="1454687"/>
            </a:xfrm>
            <a:prstGeom prst="rect">
              <a:avLst/>
            </a:prstGeom>
            <a:solidFill>
              <a:schemeClr val="accent3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itle 3"/>
            <p:cNvSpPr txBox="1">
              <a:spLocks/>
            </p:cNvSpPr>
            <p:nvPr/>
          </p:nvSpPr>
          <p:spPr>
            <a:xfrm>
              <a:off x="10241418" y="3304627"/>
              <a:ext cx="871352" cy="1193232"/>
            </a:xfrm>
            <a:prstGeom prst="rect">
              <a:avLst/>
            </a:prstGeom>
          </p:spPr>
          <p:txBody>
            <a:bodyPr anchor="ctr"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 algn="ctr">
                <a:lnSpc>
                  <a:spcPct val="80000"/>
                </a:lnSpc>
              </a:pPr>
              <a:r>
                <a:rPr lang="en-US" sz="5400" b="0" dirty="0" smtClean="0">
                  <a:solidFill>
                    <a:srgbClr val="FFFFFF"/>
                  </a:solidFill>
                  <a:latin typeface="linea-basic-10" charset="0"/>
                  <a:ea typeface="linea-basic-10" charset="0"/>
                  <a:cs typeface="linea-basic-10" charset="0"/>
                </a:rPr>
                <a:t>V</a:t>
              </a:r>
              <a:endParaRPr lang="en-US" sz="5400" b="0" dirty="0">
                <a:solidFill>
                  <a:srgbClr val="FFFFFF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3327810" y="4747109"/>
            <a:ext cx="2466934" cy="1387879"/>
            <a:chOff x="3327810" y="4747109"/>
            <a:chExt cx="2466934" cy="1387879"/>
          </a:xfrm>
        </p:grpSpPr>
        <p:sp>
          <p:nvSpPr>
            <p:cNvPr id="12" name="Title 3"/>
            <p:cNvSpPr txBox="1">
              <a:spLocks/>
            </p:cNvSpPr>
            <p:nvPr/>
          </p:nvSpPr>
          <p:spPr>
            <a:xfrm>
              <a:off x="3431093" y="4747109"/>
              <a:ext cx="2265878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 algn="ctr">
                <a:lnSpc>
                  <a:spcPct val="80000"/>
                </a:lnSpc>
              </a:pPr>
              <a:r>
                <a:rPr lang="en-US" sz="2400" dirty="0" smtClean="0"/>
                <a:t>Sample Key text</a:t>
              </a:r>
              <a:endParaRPr lang="en-US" sz="2400" dirty="0"/>
            </a:p>
          </p:txBody>
        </p:sp>
        <p:sp>
          <p:nvSpPr>
            <p:cNvPr id="13" name="Title 3"/>
            <p:cNvSpPr txBox="1">
              <a:spLocks/>
            </p:cNvSpPr>
            <p:nvPr/>
          </p:nvSpPr>
          <p:spPr>
            <a:xfrm>
              <a:off x="3327810" y="5213414"/>
              <a:ext cx="2466934" cy="921574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 algn="ctr">
                <a:lnSpc>
                  <a:spcPct val="120000"/>
                </a:lnSpc>
              </a:pP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 smtClean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 smtClean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.</a:t>
              </a:r>
              <a:endPara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6400619" y="4747109"/>
            <a:ext cx="2466934" cy="1387879"/>
            <a:chOff x="6400619" y="4747109"/>
            <a:chExt cx="2466934" cy="1387879"/>
          </a:xfrm>
        </p:grpSpPr>
        <p:sp>
          <p:nvSpPr>
            <p:cNvPr id="14" name="Title 3"/>
            <p:cNvSpPr txBox="1">
              <a:spLocks/>
            </p:cNvSpPr>
            <p:nvPr/>
          </p:nvSpPr>
          <p:spPr>
            <a:xfrm>
              <a:off x="6503902" y="4747109"/>
              <a:ext cx="2265878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 algn="ctr">
                <a:lnSpc>
                  <a:spcPct val="80000"/>
                </a:lnSpc>
              </a:pPr>
              <a:r>
                <a:rPr lang="en-US" sz="2400" dirty="0"/>
                <a:t>Sample Key text</a:t>
              </a:r>
            </a:p>
          </p:txBody>
        </p:sp>
        <p:sp>
          <p:nvSpPr>
            <p:cNvPr id="15" name="Title 3"/>
            <p:cNvSpPr txBox="1">
              <a:spLocks/>
            </p:cNvSpPr>
            <p:nvPr/>
          </p:nvSpPr>
          <p:spPr>
            <a:xfrm>
              <a:off x="6400619" y="5213414"/>
              <a:ext cx="2466934" cy="921574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 algn="ctr">
                <a:lnSpc>
                  <a:spcPct val="120000"/>
                </a:lnSpc>
              </a:pP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 smtClean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 smtClean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.</a:t>
              </a:r>
              <a:endPara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9377736" y="4747109"/>
            <a:ext cx="2466934" cy="1387879"/>
            <a:chOff x="9377736" y="4747109"/>
            <a:chExt cx="2466934" cy="1387879"/>
          </a:xfrm>
        </p:grpSpPr>
        <p:sp>
          <p:nvSpPr>
            <p:cNvPr id="16" name="Title 3"/>
            <p:cNvSpPr txBox="1">
              <a:spLocks/>
            </p:cNvSpPr>
            <p:nvPr/>
          </p:nvSpPr>
          <p:spPr>
            <a:xfrm>
              <a:off x="9481019" y="4747109"/>
              <a:ext cx="2265878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 algn="ctr">
                <a:lnSpc>
                  <a:spcPct val="80000"/>
                </a:lnSpc>
              </a:pPr>
              <a:r>
                <a:rPr lang="en-US" sz="2400" dirty="0"/>
                <a:t>Sample Key text</a:t>
              </a:r>
            </a:p>
          </p:txBody>
        </p:sp>
        <p:sp>
          <p:nvSpPr>
            <p:cNvPr id="17" name="Title 3"/>
            <p:cNvSpPr txBox="1">
              <a:spLocks/>
            </p:cNvSpPr>
            <p:nvPr/>
          </p:nvSpPr>
          <p:spPr>
            <a:xfrm>
              <a:off x="9377736" y="5213414"/>
              <a:ext cx="2466934" cy="921574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 algn="ctr">
                <a:lnSpc>
                  <a:spcPct val="120000"/>
                </a:lnSpc>
              </a:pP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 smtClean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 smtClean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.</a:t>
              </a:r>
              <a:endPara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10954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5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decel="5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5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5000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5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Group 28"/>
          <p:cNvGrpSpPr/>
          <p:nvPr/>
        </p:nvGrpSpPr>
        <p:grpSpPr>
          <a:xfrm>
            <a:off x="4364038" y="2011874"/>
            <a:ext cx="3470275" cy="4003676"/>
            <a:chOff x="4364038" y="1717675"/>
            <a:chExt cx="3470275" cy="4003676"/>
          </a:xfrm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7085013" y="2503488"/>
              <a:ext cx="749300" cy="433388"/>
            </a:xfrm>
            <a:custGeom>
              <a:avLst/>
              <a:gdLst>
                <a:gd name="T0" fmla="*/ 236 w 472"/>
                <a:gd name="T1" fmla="*/ 273 h 273"/>
                <a:gd name="T2" fmla="*/ 0 w 472"/>
                <a:gd name="T3" fmla="*/ 134 h 273"/>
                <a:gd name="T4" fmla="*/ 236 w 472"/>
                <a:gd name="T5" fmla="*/ 0 h 273"/>
                <a:gd name="T6" fmla="*/ 472 w 472"/>
                <a:gd name="T7" fmla="*/ 134 h 273"/>
                <a:gd name="T8" fmla="*/ 236 w 472"/>
                <a:gd name="T9" fmla="*/ 273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2" h="273">
                  <a:moveTo>
                    <a:pt x="236" y="273"/>
                  </a:moveTo>
                  <a:lnTo>
                    <a:pt x="0" y="134"/>
                  </a:lnTo>
                  <a:lnTo>
                    <a:pt x="236" y="0"/>
                  </a:lnTo>
                  <a:lnTo>
                    <a:pt x="472" y="134"/>
                  </a:lnTo>
                  <a:lnTo>
                    <a:pt x="236" y="27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7085013" y="2716213"/>
              <a:ext cx="382588" cy="1785938"/>
            </a:xfrm>
            <a:custGeom>
              <a:avLst/>
              <a:gdLst>
                <a:gd name="T0" fmla="*/ 236 w 241"/>
                <a:gd name="T1" fmla="*/ 408 h 1125"/>
                <a:gd name="T2" fmla="*/ 236 w 241"/>
                <a:gd name="T3" fmla="*/ 139 h 1125"/>
                <a:gd name="T4" fmla="*/ 0 w 241"/>
                <a:gd name="T5" fmla="*/ 0 h 1125"/>
                <a:gd name="T6" fmla="*/ 5 w 241"/>
                <a:gd name="T7" fmla="*/ 273 h 1125"/>
                <a:gd name="T8" fmla="*/ 5 w 241"/>
                <a:gd name="T9" fmla="*/ 991 h 1125"/>
                <a:gd name="T10" fmla="*/ 241 w 241"/>
                <a:gd name="T11" fmla="*/ 1125 h 1125"/>
                <a:gd name="T12" fmla="*/ 236 w 241"/>
                <a:gd name="T13" fmla="*/ 408 h 1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1" h="1125">
                  <a:moveTo>
                    <a:pt x="236" y="408"/>
                  </a:moveTo>
                  <a:lnTo>
                    <a:pt x="236" y="139"/>
                  </a:lnTo>
                  <a:lnTo>
                    <a:pt x="0" y="0"/>
                  </a:lnTo>
                  <a:lnTo>
                    <a:pt x="5" y="273"/>
                  </a:lnTo>
                  <a:lnTo>
                    <a:pt x="5" y="991"/>
                  </a:lnTo>
                  <a:lnTo>
                    <a:pt x="241" y="1125"/>
                  </a:lnTo>
                  <a:lnTo>
                    <a:pt x="236" y="408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6475413" y="2716213"/>
              <a:ext cx="1358900" cy="2786063"/>
            </a:xfrm>
            <a:custGeom>
              <a:avLst/>
              <a:gdLst>
                <a:gd name="T0" fmla="*/ 856 w 856"/>
                <a:gd name="T1" fmla="*/ 273 h 1755"/>
                <a:gd name="T2" fmla="*/ 856 w 856"/>
                <a:gd name="T3" fmla="*/ 273 h 1755"/>
                <a:gd name="T4" fmla="*/ 856 w 856"/>
                <a:gd name="T5" fmla="*/ 0 h 1755"/>
                <a:gd name="T6" fmla="*/ 856 w 856"/>
                <a:gd name="T7" fmla="*/ 0 h 1755"/>
                <a:gd name="T8" fmla="*/ 856 w 856"/>
                <a:gd name="T9" fmla="*/ 0 h 1755"/>
                <a:gd name="T10" fmla="*/ 620 w 856"/>
                <a:gd name="T11" fmla="*/ 139 h 1755"/>
                <a:gd name="T12" fmla="*/ 625 w 856"/>
                <a:gd name="T13" fmla="*/ 1125 h 1755"/>
                <a:gd name="T14" fmla="*/ 0 w 856"/>
                <a:gd name="T15" fmla="*/ 1486 h 1755"/>
                <a:gd name="T16" fmla="*/ 0 w 856"/>
                <a:gd name="T17" fmla="*/ 1755 h 1755"/>
                <a:gd name="T18" fmla="*/ 856 w 856"/>
                <a:gd name="T19" fmla="*/ 1259 h 1755"/>
                <a:gd name="T20" fmla="*/ 856 w 856"/>
                <a:gd name="T21" fmla="*/ 273 h 17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6" h="1755">
                  <a:moveTo>
                    <a:pt x="856" y="273"/>
                  </a:moveTo>
                  <a:lnTo>
                    <a:pt x="856" y="273"/>
                  </a:lnTo>
                  <a:lnTo>
                    <a:pt x="856" y="0"/>
                  </a:lnTo>
                  <a:lnTo>
                    <a:pt x="856" y="0"/>
                  </a:lnTo>
                  <a:lnTo>
                    <a:pt x="856" y="0"/>
                  </a:lnTo>
                  <a:lnTo>
                    <a:pt x="620" y="139"/>
                  </a:lnTo>
                  <a:lnTo>
                    <a:pt x="625" y="1125"/>
                  </a:lnTo>
                  <a:lnTo>
                    <a:pt x="0" y="1486"/>
                  </a:lnTo>
                  <a:lnTo>
                    <a:pt x="0" y="1755"/>
                  </a:lnTo>
                  <a:lnTo>
                    <a:pt x="856" y="1259"/>
                  </a:lnTo>
                  <a:lnTo>
                    <a:pt x="856" y="27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6099176" y="4289425"/>
              <a:ext cx="1368425" cy="785813"/>
            </a:xfrm>
            <a:custGeom>
              <a:avLst/>
              <a:gdLst>
                <a:gd name="T0" fmla="*/ 626 w 862"/>
                <a:gd name="T1" fmla="*/ 0 h 495"/>
                <a:gd name="T2" fmla="*/ 0 w 862"/>
                <a:gd name="T3" fmla="*/ 356 h 495"/>
                <a:gd name="T4" fmla="*/ 237 w 862"/>
                <a:gd name="T5" fmla="*/ 495 h 495"/>
                <a:gd name="T6" fmla="*/ 237 w 862"/>
                <a:gd name="T7" fmla="*/ 495 h 495"/>
                <a:gd name="T8" fmla="*/ 84 w 862"/>
                <a:gd name="T9" fmla="*/ 407 h 495"/>
                <a:gd name="T10" fmla="*/ 237 w 862"/>
                <a:gd name="T11" fmla="*/ 495 h 495"/>
                <a:gd name="T12" fmla="*/ 862 w 862"/>
                <a:gd name="T13" fmla="*/ 134 h 495"/>
                <a:gd name="T14" fmla="*/ 626 w 862"/>
                <a:gd name="T15" fmla="*/ 0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62" h="495">
                  <a:moveTo>
                    <a:pt x="626" y="0"/>
                  </a:moveTo>
                  <a:lnTo>
                    <a:pt x="0" y="356"/>
                  </a:lnTo>
                  <a:lnTo>
                    <a:pt x="237" y="495"/>
                  </a:lnTo>
                  <a:lnTo>
                    <a:pt x="237" y="495"/>
                  </a:lnTo>
                  <a:lnTo>
                    <a:pt x="84" y="407"/>
                  </a:lnTo>
                  <a:lnTo>
                    <a:pt x="237" y="495"/>
                  </a:lnTo>
                  <a:lnTo>
                    <a:pt x="862" y="134"/>
                  </a:lnTo>
                  <a:lnTo>
                    <a:pt x="62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4364038" y="2716213"/>
              <a:ext cx="374650" cy="647700"/>
            </a:xfrm>
            <a:custGeom>
              <a:avLst/>
              <a:gdLst>
                <a:gd name="T0" fmla="*/ 236 w 236"/>
                <a:gd name="T1" fmla="*/ 139 h 408"/>
                <a:gd name="T2" fmla="*/ 236 w 236"/>
                <a:gd name="T3" fmla="*/ 408 h 408"/>
                <a:gd name="T4" fmla="*/ 0 w 236"/>
                <a:gd name="T5" fmla="*/ 273 h 408"/>
                <a:gd name="T6" fmla="*/ 5 w 236"/>
                <a:gd name="T7" fmla="*/ 0 h 408"/>
                <a:gd name="T8" fmla="*/ 236 w 236"/>
                <a:gd name="T9" fmla="*/ 139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6" h="408">
                  <a:moveTo>
                    <a:pt x="236" y="139"/>
                  </a:moveTo>
                  <a:lnTo>
                    <a:pt x="236" y="408"/>
                  </a:lnTo>
                  <a:lnTo>
                    <a:pt x="0" y="273"/>
                  </a:lnTo>
                  <a:lnTo>
                    <a:pt x="5" y="0"/>
                  </a:lnTo>
                  <a:lnTo>
                    <a:pt x="236" y="13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4738688" y="2151063"/>
              <a:ext cx="1360488" cy="1212850"/>
            </a:xfrm>
            <a:custGeom>
              <a:avLst/>
              <a:gdLst>
                <a:gd name="T0" fmla="*/ 237 w 857"/>
                <a:gd name="T1" fmla="*/ 356 h 764"/>
                <a:gd name="T2" fmla="*/ 0 w 857"/>
                <a:gd name="T3" fmla="*/ 495 h 764"/>
                <a:gd name="T4" fmla="*/ 0 w 857"/>
                <a:gd name="T5" fmla="*/ 764 h 764"/>
                <a:gd name="T6" fmla="*/ 237 w 857"/>
                <a:gd name="T7" fmla="*/ 629 h 764"/>
                <a:gd name="T8" fmla="*/ 857 w 857"/>
                <a:gd name="T9" fmla="*/ 268 h 764"/>
                <a:gd name="T10" fmla="*/ 857 w 857"/>
                <a:gd name="T11" fmla="*/ 0 h 764"/>
                <a:gd name="T12" fmla="*/ 237 w 857"/>
                <a:gd name="T13" fmla="*/ 356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57" h="764">
                  <a:moveTo>
                    <a:pt x="237" y="356"/>
                  </a:moveTo>
                  <a:lnTo>
                    <a:pt x="0" y="495"/>
                  </a:lnTo>
                  <a:lnTo>
                    <a:pt x="0" y="764"/>
                  </a:lnTo>
                  <a:lnTo>
                    <a:pt x="237" y="629"/>
                  </a:lnTo>
                  <a:lnTo>
                    <a:pt x="857" y="268"/>
                  </a:lnTo>
                  <a:lnTo>
                    <a:pt x="857" y="0"/>
                  </a:lnTo>
                  <a:lnTo>
                    <a:pt x="237" y="356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4371976" y="1717675"/>
              <a:ext cx="3087688" cy="1219200"/>
            </a:xfrm>
            <a:custGeom>
              <a:avLst/>
              <a:gdLst>
                <a:gd name="T0" fmla="*/ 231 w 1945"/>
                <a:gd name="T1" fmla="*/ 495 h 768"/>
                <a:gd name="T2" fmla="*/ 231 w 1945"/>
                <a:gd name="T3" fmla="*/ 495 h 768"/>
                <a:gd name="T4" fmla="*/ 0 w 1945"/>
                <a:gd name="T5" fmla="*/ 629 h 768"/>
                <a:gd name="T6" fmla="*/ 0 w 1945"/>
                <a:gd name="T7" fmla="*/ 629 h 768"/>
                <a:gd name="T8" fmla="*/ 0 w 1945"/>
                <a:gd name="T9" fmla="*/ 629 h 768"/>
                <a:gd name="T10" fmla="*/ 231 w 1945"/>
                <a:gd name="T11" fmla="*/ 768 h 768"/>
                <a:gd name="T12" fmla="*/ 1088 w 1945"/>
                <a:gd name="T13" fmla="*/ 273 h 768"/>
                <a:gd name="T14" fmla="*/ 1709 w 1945"/>
                <a:gd name="T15" fmla="*/ 629 h 768"/>
                <a:gd name="T16" fmla="*/ 1945 w 1945"/>
                <a:gd name="T17" fmla="*/ 495 h 768"/>
                <a:gd name="T18" fmla="*/ 1084 w 1945"/>
                <a:gd name="T19" fmla="*/ 0 h 768"/>
                <a:gd name="T20" fmla="*/ 231 w 1945"/>
                <a:gd name="T21" fmla="*/ 495 h 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45" h="768">
                  <a:moveTo>
                    <a:pt x="231" y="495"/>
                  </a:moveTo>
                  <a:lnTo>
                    <a:pt x="231" y="495"/>
                  </a:lnTo>
                  <a:lnTo>
                    <a:pt x="0" y="629"/>
                  </a:lnTo>
                  <a:lnTo>
                    <a:pt x="0" y="629"/>
                  </a:lnTo>
                  <a:lnTo>
                    <a:pt x="0" y="629"/>
                  </a:lnTo>
                  <a:lnTo>
                    <a:pt x="231" y="768"/>
                  </a:lnTo>
                  <a:lnTo>
                    <a:pt x="1088" y="273"/>
                  </a:lnTo>
                  <a:lnTo>
                    <a:pt x="1709" y="629"/>
                  </a:lnTo>
                  <a:lnTo>
                    <a:pt x="1945" y="495"/>
                  </a:lnTo>
                  <a:lnTo>
                    <a:pt x="1084" y="0"/>
                  </a:lnTo>
                  <a:lnTo>
                    <a:pt x="231" y="49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6099176" y="2151063"/>
              <a:ext cx="985838" cy="998538"/>
            </a:xfrm>
            <a:custGeom>
              <a:avLst/>
              <a:gdLst>
                <a:gd name="T0" fmla="*/ 0 w 621"/>
                <a:gd name="T1" fmla="*/ 268 h 629"/>
                <a:gd name="T2" fmla="*/ 621 w 621"/>
                <a:gd name="T3" fmla="*/ 629 h 629"/>
                <a:gd name="T4" fmla="*/ 621 w 621"/>
                <a:gd name="T5" fmla="*/ 356 h 629"/>
                <a:gd name="T6" fmla="*/ 621 w 621"/>
                <a:gd name="T7" fmla="*/ 356 h 629"/>
                <a:gd name="T8" fmla="*/ 621 w 621"/>
                <a:gd name="T9" fmla="*/ 532 h 629"/>
                <a:gd name="T10" fmla="*/ 621 w 621"/>
                <a:gd name="T11" fmla="*/ 356 h 629"/>
                <a:gd name="T12" fmla="*/ 0 w 621"/>
                <a:gd name="T13" fmla="*/ 0 h 629"/>
                <a:gd name="T14" fmla="*/ 0 w 621"/>
                <a:gd name="T15" fmla="*/ 268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1" h="629">
                  <a:moveTo>
                    <a:pt x="0" y="268"/>
                  </a:moveTo>
                  <a:lnTo>
                    <a:pt x="621" y="629"/>
                  </a:lnTo>
                  <a:lnTo>
                    <a:pt x="621" y="356"/>
                  </a:lnTo>
                  <a:lnTo>
                    <a:pt x="621" y="356"/>
                  </a:lnTo>
                  <a:lnTo>
                    <a:pt x="621" y="532"/>
                  </a:lnTo>
                  <a:lnTo>
                    <a:pt x="621" y="356"/>
                  </a:lnTo>
                  <a:lnTo>
                    <a:pt x="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6099176" y="5075238"/>
              <a:ext cx="376238" cy="646113"/>
            </a:xfrm>
            <a:custGeom>
              <a:avLst/>
              <a:gdLst>
                <a:gd name="T0" fmla="*/ 0 w 237"/>
                <a:gd name="T1" fmla="*/ 134 h 407"/>
                <a:gd name="T2" fmla="*/ 237 w 237"/>
                <a:gd name="T3" fmla="*/ 0 h 407"/>
                <a:gd name="T4" fmla="*/ 237 w 237"/>
                <a:gd name="T5" fmla="*/ 269 h 407"/>
                <a:gd name="T6" fmla="*/ 0 w 237"/>
                <a:gd name="T7" fmla="*/ 407 h 407"/>
                <a:gd name="T8" fmla="*/ 0 w 237"/>
                <a:gd name="T9" fmla="*/ 134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7" h="407">
                  <a:moveTo>
                    <a:pt x="0" y="134"/>
                  </a:moveTo>
                  <a:lnTo>
                    <a:pt x="237" y="0"/>
                  </a:lnTo>
                  <a:lnTo>
                    <a:pt x="237" y="269"/>
                  </a:lnTo>
                  <a:lnTo>
                    <a:pt x="0" y="407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4738688" y="4295775"/>
              <a:ext cx="1736725" cy="992188"/>
            </a:xfrm>
            <a:custGeom>
              <a:avLst/>
              <a:gdLst>
                <a:gd name="T0" fmla="*/ 626 w 1094"/>
                <a:gd name="T1" fmla="*/ 491 h 625"/>
                <a:gd name="T2" fmla="*/ 857 w 1094"/>
                <a:gd name="T3" fmla="*/ 625 h 625"/>
                <a:gd name="T4" fmla="*/ 1094 w 1094"/>
                <a:gd name="T5" fmla="*/ 491 h 625"/>
                <a:gd name="T6" fmla="*/ 857 w 1094"/>
                <a:gd name="T7" fmla="*/ 357 h 625"/>
                <a:gd name="T8" fmla="*/ 237 w 1094"/>
                <a:gd name="T9" fmla="*/ 0 h 625"/>
                <a:gd name="T10" fmla="*/ 0 w 1094"/>
                <a:gd name="T11" fmla="*/ 135 h 625"/>
                <a:gd name="T12" fmla="*/ 626 w 1094"/>
                <a:gd name="T13" fmla="*/ 491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4" h="625">
                  <a:moveTo>
                    <a:pt x="626" y="491"/>
                  </a:moveTo>
                  <a:lnTo>
                    <a:pt x="857" y="625"/>
                  </a:lnTo>
                  <a:lnTo>
                    <a:pt x="1094" y="491"/>
                  </a:lnTo>
                  <a:lnTo>
                    <a:pt x="857" y="357"/>
                  </a:lnTo>
                  <a:lnTo>
                    <a:pt x="237" y="0"/>
                  </a:lnTo>
                  <a:lnTo>
                    <a:pt x="0" y="135"/>
                  </a:lnTo>
                  <a:lnTo>
                    <a:pt x="626" y="49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4371976" y="3149600"/>
              <a:ext cx="1727200" cy="2571750"/>
            </a:xfrm>
            <a:custGeom>
              <a:avLst/>
              <a:gdLst>
                <a:gd name="T0" fmla="*/ 852 w 1088"/>
                <a:gd name="T1" fmla="*/ 1482 h 1620"/>
                <a:gd name="T2" fmla="*/ 852 w 1088"/>
                <a:gd name="T3" fmla="*/ 1482 h 1620"/>
                <a:gd name="T4" fmla="*/ 1088 w 1088"/>
                <a:gd name="T5" fmla="*/ 1620 h 1620"/>
                <a:gd name="T6" fmla="*/ 1088 w 1088"/>
                <a:gd name="T7" fmla="*/ 1620 h 1620"/>
                <a:gd name="T8" fmla="*/ 1088 w 1088"/>
                <a:gd name="T9" fmla="*/ 1620 h 1620"/>
                <a:gd name="T10" fmla="*/ 1088 w 1088"/>
                <a:gd name="T11" fmla="*/ 1347 h 1620"/>
                <a:gd name="T12" fmla="*/ 231 w 1088"/>
                <a:gd name="T13" fmla="*/ 857 h 1620"/>
                <a:gd name="T14" fmla="*/ 231 w 1088"/>
                <a:gd name="T15" fmla="*/ 135 h 1620"/>
                <a:gd name="T16" fmla="*/ 0 w 1088"/>
                <a:gd name="T17" fmla="*/ 0 h 1620"/>
                <a:gd name="T18" fmla="*/ 0 w 1088"/>
                <a:gd name="T19" fmla="*/ 991 h 1620"/>
                <a:gd name="T20" fmla="*/ 852 w 1088"/>
                <a:gd name="T21" fmla="*/ 1482 h 1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8" h="1620">
                  <a:moveTo>
                    <a:pt x="852" y="1482"/>
                  </a:moveTo>
                  <a:lnTo>
                    <a:pt x="852" y="1482"/>
                  </a:lnTo>
                  <a:lnTo>
                    <a:pt x="1088" y="1620"/>
                  </a:lnTo>
                  <a:lnTo>
                    <a:pt x="1088" y="1620"/>
                  </a:lnTo>
                  <a:lnTo>
                    <a:pt x="1088" y="1620"/>
                  </a:lnTo>
                  <a:lnTo>
                    <a:pt x="1088" y="1347"/>
                  </a:lnTo>
                  <a:lnTo>
                    <a:pt x="231" y="857"/>
                  </a:lnTo>
                  <a:lnTo>
                    <a:pt x="231" y="135"/>
                  </a:lnTo>
                  <a:lnTo>
                    <a:pt x="0" y="0"/>
                  </a:lnTo>
                  <a:lnTo>
                    <a:pt x="0" y="991"/>
                  </a:lnTo>
                  <a:lnTo>
                    <a:pt x="852" y="148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4738688" y="3149600"/>
              <a:ext cx="376238" cy="1360488"/>
            </a:xfrm>
            <a:custGeom>
              <a:avLst/>
              <a:gdLst>
                <a:gd name="T0" fmla="*/ 237 w 237"/>
                <a:gd name="T1" fmla="*/ 722 h 857"/>
                <a:gd name="T2" fmla="*/ 237 w 237"/>
                <a:gd name="T3" fmla="*/ 0 h 857"/>
                <a:gd name="T4" fmla="*/ 0 w 237"/>
                <a:gd name="T5" fmla="*/ 135 h 857"/>
                <a:gd name="T6" fmla="*/ 0 w 237"/>
                <a:gd name="T7" fmla="*/ 135 h 857"/>
                <a:gd name="T8" fmla="*/ 153 w 237"/>
                <a:gd name="T9" fmla="*/ 47 h 857"/>
                <a:gd name="T10" fmla="*/ 0 w 237"/>
                <a:gd name="T11" fmla="*/ 135 h 857"/>
                <a:gd name="T12" fmla="*/ 0 w 237"/>
                <a:gd name="T13" fmla="*/ 857 h 857"/>
                <a:gd name="T14" fmla="*/ 237 w 237"/>
                <a:gd name="T15" fmla="*/ 722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7" h="857">
                  <a:moveTo>
                    <a:pt x="237" y="722"/>
                  </a:moveTo>
                  <a:lnTo>
                    <a:pt x="237" y="0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153" y="47"/>
                  </a:lnTo>
                  <a:lnTo>
                    <a:pt x="0" y="135"/>
                  </a:lnTo>
                  <a:lnTo>
                    <a:pt x="0" y="857"/>
                  </a:lnTo>
                  <a:lnTo>
                    <a:pt x="237" y="72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sp>
        <p:nvSpPr>
          <p:cNvPr id="21" name="Freeform 20"/>
          <p:cNvSpPr/>
          <p:nvPr/>
        </p:nvSpPr>
        <p:spPr>
          <a:xfrm>
            <a:off x="6546802" y="1797580"/>
            <a:ext cx="3884011" cy="672591"/>
          </a:xfrm>
          <a:custGeom>
            <a:avLst/>
            <a:gdLst>
              <a:gd name="connsiteX0" fmla="*/ 0 w 3444240"/>
              <a:gd name="connsiteY0" fmla="*/ 568960 h 568960"/>
              <a:gd name="connsiteX1" fmla="*/ 690880 w 3444240"/>
              <a:gd name="connsiteY1" fmla="*/ 0 h 568960"/>
              <a:gd name="connsiteX2" fmla="*/ 3444240 w 3444240"/>
              <a:gd name="connsiteY2" fmla="*/ 0 h 568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44240" h="568960">
                <a:moveTo>
                  <a:pt x="0" y="568960"/>
                </a:moveTo>
                <a:lnTo>
                  <a:pt x="690880" y="0"/>
                </a:lnTo>
                <a:lnTo>
                  <a:pt x="3444240" y="0"/>
                </a:lnTo>
              </a:path>
            </a:pathLst>
          </a:custGeom>
          <a:ln w="25400" cmpd="sng">
            <a:solidFill>
              <a:schemeClr val="accent1">
                <a:lumMod val="75000"/>
                <a:alpha val="50000"/>
              </a:schemeClr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/>
            <a:endParaRPr lang="en-US" sz="3200" dirty="0">
              <a:latin typeface="Source Sans Pro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7826376" y="1386765"/>
            <a:ext cx="2272675" cy="953594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Option 01</a:t>
            </a:r>
          </a:p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1400" dirty="0" err="1" smtClean="0">
                <a:latin typeface="Source Sans Pro" charset="0"/>
              </a:rPr>
              <a:t>Lorem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ipsum</a:t>
            </a:r>
            <a:r>
              <a:rPr lang="en-US" sz="1400" dirty="0" smtClean="0">
                <a:latin typeface="Source Sans Pro" charset="0"/>
              </a:rPr>
              <a:t> dolor sit </a:t>
            </a:r>
            <a:r>
              <a:rPr lang="en-US" sz="1400" dirty="0" err="1" smtClean="0">
                <a:latin typeface="Source Sans Pro" charset="0"/>
              </a:rPr>
              <a:t>amet</a:t>
            </a:r>
            <a:r>
              <a:rPr lang="en-US" sz="1400" dirty="0" smtClean="0">
                <a:latin typeface="Source Sans Pro" charset="0"/>
              </a:rPr>
              <a:t>, </a:t>
            </a:r>
            <a:r>
              <a:rPr lang="en-US" sz="1400" dirty="0" err="1" smtClean="0">
                <a:latin typeface="Source Sans Pro" charset="0"/>
              </a:rPr>
              <a:t>consectetur</a:t>
            </a:r>
            <a:r>
              <a:rPr lang="en-US" sz="1400" dirty="0" smtClean="0">
                <a:latin typeface="Source Sans Pro" charset="0"/>
              </a:rPr>
              <a:t>. </a:t>
            </a:r>
            <a:endParaRPr lang="en-US" sz="1400" dirty="0">
              <a:latin typeface="Source Sans Pro" charset="0"/>
            </a:endParaRPr>
          </a:p>
        </p:txBody>
      </p:sp>
      <p:sp>
        <p:nvSpPr>
          <p:cNvPr id="23" name="Freeform 22"/>
          <p:cNvSpPr/>
          <p:nvPr/>
        </p:nvSpPr>
        <p:spPr>
          <a:xfrm>
            <a:off x="7683140" y="3761616"/>
            <a:ext cx="3249904" cy="672591"/>
          </a:xfrm>
          <a:custGeom>
            <a:avLst/>
            <a:gdLst>
              <a:gd name="connsiteX0" fmla="*/ 0 w 3444240"/>
              <a:gd name="connsiteY0" fmla="*/ 568960 h 568960"/>
              <a:gd name="connsiteX1" fmla="*/ 690880 w 3444240"/>
              <a:gd name="connsiteY1" fmla="*/ 0 h 568960"/>
              <a:gd name="connsiteX2" fmla="*/ 3444240 w 3444240"/>
              <a:gd name="connsiteY2" fmla="*/ 0 h 568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44240" h="568960">
                <a:moveTo>
                  <a:pt x="0" y="568960"/>
                </a:moveTo>
                <a:lnTo>
                  <a:pt x="690880" y="0"/>
                </a:lnTo>
                <a:lnTo>
                  <a:pt x="3444240" y="0"/>
                </a:lnTo>
              </a:path>
            </a:pathLst>
          </a:custGeom>
          <a:ln w="25400" cmpd="sng">
            <a:solidFill>
              <a:schemeClr val="accent2">
                <a:lumMod val="75000"/>
                <a:alpha val="50000"/>
              </a:schemeClr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/>
            <a:endParaRPr lang="en-US" sz="3200" dirty="0">
              <a:latin typeface="Source Sans Pro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8302755" y="3350801"/>
            <a:ext cx="2272675" cy="953594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Option 02</a:t>
            </a:r>
          </a:p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1400" dirty="0" err="1" smtClean="0">
                <a:latin typeface="Source Sans Pro" charset="0"/>
              </a:rPr>
              <a:t>Lorem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ipsum</a:t>
            </a:r>
            <a:r>
              <a:rPr lang="en-US" sz="1400" dirty="0" smtClean="0">
                <a:latin typeface="Source Sans Pro" charset="0"/>
              </a:rPr>
              <a:t> dolor sit </a:t>
            </a:r>
            <a:r>
              <a:rPr lang="en-US" sz="1400" dirty="0" err="1" smtClean="0">
                <a:latin typeface="Source Sans Pro" charset="0"/>
              </a:rPr>
              <a:t>amet</a:t>
            </a:r>
            <a:r>
              <a:rPr lang="en-US" sz="1400" dirty="0" smtClean="0">
                <a:latin typeface="Source Sans Pro" charset="0"/>
              </a:rPr>
              <a:t>, </a:t>
            </a:r>
            <a:r>
              <a:rPr lang="en-US" sz="1400" dirty="0" err="1" smtClean="0">
                <a:latin typeface="Source Sans Pro" charset="0"/>
              </a:rPr>
              <a:t>consectetur</a:t>
            </a:r>
            <a:r>
              <a:rPr lang="en-US" sz="1400" dirty="0" smtClean="0">
                <a:latin typeface="Source Sans Pro" charset="0"/>
              </a:rPr>
              <a:t>. </a:t>
            </a:r>
            <a:endParaRPr lang="en-US" sz="1400" dirty="0">
              <a:latin typeface="Source Sans Pro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319268" y="3350801"/>
            <a:ext cx="2272675" cy="953594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Option 03</a:t>
            </a:r>
          </a:p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1400" dirty="0" err="1" smtClean="0">
                <a:latin typeface="Source Sans Pro" charset="0"/>
              </a:rPr>
              <a:t>Lorem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ipsum</a:t>
            </a:r>
            <a:r>
              <a:rPr lang="en-US" sz="1400" dirty="0" smtClean="0">
                <a:latin typeface="Source Sans Pro" charset="0"/>
              </a:rPr>
              <a:t> dolor sit </a:t>
            </a:r>
            <a:r>
              <a:rPr lang="en-US" sz="1400" dirty="0" err="1" smtClean="0">
                <a:latin typeface="Source Sans Pro" charset="0"/>
              </a:rPr>
              <a:t>amet</a:t>
            </a:r>
            <a:r>
              <a:rPr lang="en-US" sz="1400" dirty="0" smtClean="0">
                <a:latin typeface="Source Sans Pro" charset="0"/>
              </a:rPr>
              <a:t>, </a:t>
            </a:r>
            <a:r>
              <a:rPr lang="en-US" sz="1400" dirty="0" err="1" smtClean="0">
                <a:latin typeface="Source Sans Pro" charset="0"/>
              </a:rPr>
              <a:t>consectetur</a:t>
            </a:r>
            <a:r>
              <a:rPr lang="en-US" sz="1400" dirty="0" smtClean="0">
                <a:latin typeface="Source Sans Pro" charset="0"/>
              </a:rPr>
              <a:t>. </a:t>
            </a:r>
            <a:endParaRPr lang="en-US" sz="1400" dirty="0">
              <a:latin typeface="Source Sans Pro" charset="0"/>
            </a:endParaRPr>
          </a:p>
        </p:txBody>
      </p:sp>
      <p:sp>
        <p:nvSpPr>
          <p:cNvPr id="26" name="Freeform 25"/>
          <p:cNvSpPr/>
          <p:nvPr/>
        </p:nvSpPr>
        <p:spPr>
          <a:xfrm flipH="1">
            <a:off x="1254563" y="3761616"/>
            <a:ext cx="3249904" cy="672591"/>
          </a:xfrm>
          <a:custGeom>
            <a:avLst/>
            <a:gdLst>
              <a:gd name="connsiteX0" fmla="*/ 0 w 3444240"/>
              <a:gd name="connsiteY0" fmla="*/ 568960 h 568960"/>
              <a:gd name="connsiteX1" fmla="*/ 690880 w 3444240"/>
              <a:gd name="connsiteY1" fmla="*/ 0 h 568960"/>
              <a:gd name="connsiteX2" fmla="*/ 3444240 w 3444240"/>
              <a:gd name="connsiteY2" fmla="*/ 0 h 568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44240" h="568960">
                <a:moveTo>
                  <a:pt x="0" y="568960"/>
                </a:moveTo>
                <a:lnTo>
                  <a:pt x="690880" y="0"/>
                </a:lnTo>
                <a:lnTo>
                  <a:pt x="3444240" y="0"/>
                </a:lnTo>
              </a:path>
            </a:pathLst>
          </a:custGeom>
          <a:ln w="25400" cmpd="sng">
            <a:solidFill>
              <a:schemeClr val="accent3">
                <a:lumMod val="75000"/>
                <a:alpha val="50000"/>
              </a:schemeClr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/>
            <a:endParaRPr lang="en-US" sz="3200" dirty="0">
              <a:latin typeface="Source Sans Pro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5190266" y="4125522"/>
            <a:ext cx="1688944" cy="477054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2000" b="1" dirty="0" smtClean="0">
                <a:solidFill>
                  <a:schemeClr val="accent1"/>
                </a:solidFill>
                <a:latin typeface="Bebas Neue" charset="0"/>
                <a:ea typeface="Bebas Neue" charset="0"/>
                <a:cs typeface="Bebas Neue" charset="0"/>
              </a:rPr>
              <a:t>Sample Text</a:t>
            </a:r>
            <a:endParaRPr lang="en-US" sz="1100" b="1" dirty="0">
              <a:solidFill>
                <a:schemeClr val="accent1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4896393" y="3277479"/>
            <a:ext cx="2276689" cy="949106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6000" dirty="0" smtClean="0">
                <a:solidFill>
                  <a:schemeClr val="accent1"/>
                </a:solidFill>
                <a:latin typeface="linea-basic-10" panose="02000509000000000000" pitchFamily="49" charset="0"/>
              </a:rPr>
              <a:t>S</a:t>
            </a:r>
            <a:endParaRPr lang="en-US" sz="3600" dirty="0">
              <a:solidFill>
                <a:schemeClr val="accent1"/>
              </a:solidFill>
              <a:latin typeface="linea-basic-10" panose="02000509000000000000" pitchFamily="49" charset="0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Amazing Infographic</a:t>
            </a:r>
          </a:p>
        </p:txBody>
      </p:sp>
    </p:spTree>
    <p:extLst>
      <p:ext uri="{BB962C8B-B14F-4D97-AF65-F5344CB8AC3E}">
        <p14:creationId xmlns:p14="http://schemas.microsoft.com/office/powerpoint/2010/main" val="14959381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2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2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2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3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out)">
                                      <p:cBhvr>
                                        <p:cTn id="31" dur="12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2" grpId="0"/>
      <p:bldP spid="23" grpId="0" animBg="1"/>
      <p:bldP spid="24" grpId="0"/>
      <p:bldP spid="25" grpId="0"/>
      <p:bldP spid="26" grpId="0" animBg="1"/>
      <p:bldP spid="27" grpId="0"/>
      <p:bldP spid="28" grpId="0"/>
    </p:bld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/>
          <p:cNvSpPr/>
          <p:nvPr/>
        </p:nvSpPr>
        <p:spPr>
          <a:xfrm>
            <a:off x="793445" y="2652947"/>
            <a:ext cx="249536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Step 02</a:t>
            </a:r>
          </a:p>
          <a:p>
            <a:pPr algn="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13" name="Right Arrow 12"/>
          <p:cNvSpPr/>
          <p:nvPr/>
        </p:nvSpPr>
        <p:spPr>
          <a:xfrm flipH="1">
            <a:off x="3305343" y="2728325"/>
            <a:ext cx="876143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2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14" name="Right Arrow 13"/>
          <p:cNvSpPr/>
          <p:nvPr/>
        </p:nvSpPr>
        <p:spPr>
          <a:xfrm>
            <a:off x="6854025" y="1929482"/>
            <a:ext cx="876143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1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7855906" y="1752955"/>
            <a:ext cx="249536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Step 01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16" name="Right Arrow 15"/>
          <p:cNvSpPr/>
          <p:nvPr/>
        </p:nvSpPr>
        <p:spPr>
          <a:xfrm>
            <a:off x="7855906" y="3758282"/>
            <a:ext cx="876143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3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8857787" y="3581755"/>
            <a:ext cx="249536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Step 03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18" name="Rectangle 17"/>
          <p:cNvSpPr/>
          <p:nvPr/>
        </p:nvSpPr>
        <p:spPr>
          <a:xfrm>
            <a:off x="1347482" y="4504850"/>
            <a:ext cx="249536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Step 04</a:t>
            </a:r>
          </a:p>
          <a:p>
            <a:pPr algn="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19" name="Right Arrow 18"/>
          <p:cNvSpPr/>
          <p:nvPr/>
        </p:nvSpPr>
        <p:spPr>
          <a:xfrm flipH="1">
            <a:off x="3859380" y="4580228"/>
            <a:ext cx="876143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4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20" name="Right Arrow 19"/>
          <p:cNvSpPr/>
          <p:nvPr/>
        </p:nvSpPr>
        <p:spPr>
          <a:xfrm>
            <a:off x="6854025" y="5483270"/>
            <a:ext cx="876143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5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7855906" y="5306743"/>
            <a:ext cx="249536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Step 05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7" name="Freeform 5"/>
          <p:cNvSpPr>
            <a:spLocks noEditPoints="1"/>
          </p:cNvSpPr>
          <p:nvPr/>
        </p:nvSpPr>
        <p:spPr bwMode="auto">
          <a:xfrm>
            <a:off x="4835536" y="1611088"/>
            <a:ext cx="1998663" cy="955675"/>
          </a:xfrm>
          <a:custGeom>
            <a:avLst/>
            <a:gdLst>
              <a:gd name="T0" fmla="*/ 42 w 119"/>
              <a:gd name="T1" fmla="*/ 41 h 57"/>
              <a:gd name="T2" fmla="*/ 41 w 119"/>
              <a:gd name="T3" fmla="*/ 23 h 57"/>
              <a:gd name="T4" fmla="*/ 42 w 119"/>
              <a:gd name="T5" fmla="*/ 12 h 57"/>
              <a:gd name="T6" fmla="*/ 57 w 119"/>
              <a:gd name="T7" fmla="*/ 3 h 57"/>
              <a:gd name="T8" fmla="*/ 65 w 119"/>
              <a:gd name="T9" fmla="*/ 14 h 57"/>
              <a:gd name="T10" fmla="*/ 69 w 119"/>
              <a:gd name="T11" fmla="*/ 50 h 57"/>
              <a:gd name="T12" fmla="*/ 69 w 119"/>
              <a:gd name="T13" fmla="*/ 51 h 57"/>
              <a:gd name="T14" fmla="*/ 70 w 119"/>
              <a:gd name="T15" fmla="*/ 57 h 57"/>
              <a:gd name="T16" fmla="*/ 44 w 119"/>
              <a:gd name="T17" fmla="*/ 57 h 57"/>
              <a:gd name="T18" fmla="*/ 42 w 119"/>
              <a:gd name="T19" fmla="*/ 41 h 57"/>
              <a:gd name="T20" fmla="*/ 93 w 119"/>
              <a:gd name="T21" fmla="*/ 57 h 57"/>
              <a:gd name="T22" fmla="*/ 119 w 119"/>
              <a:gd name="T23" fmla="*/ 57 h 57"/>
              <a:gd name="T24" fmla="*/ 119 w 119"/>
              <a:gd name="T25" fmla="*/ 42 h 57"/>
              <a:gd name="T26" fmla="*/ 116 w 119"/>
              <a:gd name="T27" fmla="*/ 21 h 57"/>
              <a:gd name="T28" fmla="*/ 114 w 119"/>
              <a:gd name="T29" fmla="*/ 18 h 57"/>
              <a:gd name="T30" fmla="*/ 98 w 119"/>
              <a:gd name="T31" fmla="*/ 18 h 57"/>
              <a:gd name="T32" fmla="*/ 95 w 119"/>
              <a:gd name="T33" fmla="*/ 37 h 57"/>
              <a:gd name="T34" fmla="*/ 93 w 119"/>
              <a:gd name="T35" fmla="*/ 55 h 57"/>
              <a:gd name="T36" fmla="*/ 93 w 119"/>
              <a:gd name="T37" fmla="*/ 57 h 57"/>
              <a:gd name="T38" fmla="*/ 4 w 119"/>
              <a:gd name="T39" fmla="*/ 57 h 57"/>
              <a:gd name="T40" fmla="*/ 27 w 119"/>
              <a:gd name="T41" fmla="*/ 57 h 57"/>
              <a:gd name="T42" fmla="*/ 22 w 119"/>
              <a:gd name="T43" fmla="*/ 35 h 57"/>
              <a:gd name="T44" fmla="*/ 17 w 119"/>
              <a:gd name="T45" fmla="*/ 25 h 57"/>
              <a:gd name="T46" fmla="*/ 3 w 119"/>
              <a:gd name="T47" fmla="*/ 29 h 57"/>
              <a:gd name="T48" fmla="*/ 3 w 119"/>
              <a:gd name="T49" fmla="*/ 50 h 57"/>
              <a:gd name="T50" fmla="*/ 4 w 119"/>
              <a:gd name="T51" fmla="*/ 57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" h="57">
                <a:moveTo>
                  <a:pt x="42" y="41"/>
                </a:moveTo>
                <a:cubicBezTo>
                  <a:pt x="42" y="35"/>
                  <a:pt x="41" y="29"/>
                  <a:pt x="41" y="23"/>
                </a:cubicBezTo>
                <a:cubicBezTo>
                  <a:pt x="41" y="20"/>
                  <a:pt x="41" y="16"/>
                  <a:pt x="42" y="12"/>
                </a:cubicBezTo>
                <a:cubicBezTo>
                  <a:pt x="43" y="5"/>
                  <a:pt x="50" y="0"/>
                  <a:pt x="57" y="3"/>
                </a:cubicBezTo>
                <a:cubicBezTo>
                  <a:pt x="61" y="6"/>
                  <a:pt x="64" y="9"/>
                  <a:pt x="65" y="14"/>
                </a:cubicBezTo>
                <a:cubicBezTo>
                  <a:pt x="66" y="26"/>
                  <a:pt x="68" y="38"/>
                  <a:pt x="69" y="50"/>
                </a:cubicBezTo>
                <a:cubicBezTo>
                  <a:pt x="69" y="50"/>
                  <a:pt x="69" y="51"/>
                  <a:pt x="69" y="51"/>
                </a:cubicBezTo>
                <a:cubicBezTo>
                  <a:pt x="69" y="53"/>
                  <a:pt x="70" y="55"/>
                  <a:pt x="70" y="57"/>
                </a:cubicBezTo>
                <a:cubicBezTo>
                  <a:pt x="44" y="57"/>
                  <a:pt x="44" y="57"/>
                  <a:pt x="44" y="57"/>
                </a:cubicBezTo>
                <a:cubicBezTo>
                  <a:pt x="43" y="51"/>
                  <a:pt x="43" y="46"/>
                  <a:pt x="42" y="41"/>
                </a:cubicBezTo>
                <a:close/>
                <a:moveTo>
                  <a:pt x="93" y="57"/>
                </a:moveTo>
                <a:cubicBezTo>
                  <a:pt x="119" y="57"/>
                  <a:pt x="119" y="57"/>
                  <a:pt x="119" y="57"/>
                </a:cubicBezTo>
                <a:cubicBezTo>
                  <a:pt x="119" y="52"/>
                  <a:pt x="119" y="47"/>
                  <a:pt x="119" y="42"/>
                </a:cubicBezTo>
                <a:cubicBezTo>
                  <a:pt x="119" y="36"/>
                  <a:pt x="119" y="27"/>
                  <a:pt x="116" y="21"/>
                </a:cubicBezTo>
                <a:cubicBezTo>
                  <a:pt x="115" y="20"/>
                  <a:pt x="115" y="19"/>
                  <a:pt x="114" y="18"/>
                </a:cubicBezTo>
                <a:cubicBezTo>
                  <a:pt x="110" y="13"/>
                  <a:pt x="102" y="13"/>
                  <a:pt x="98" y="18"/>
                </a:cubicBezTo>
                <a:cubicBezTo>
                  <a:pt x="95" y="23"/>
                  <a:pt x="95" y="31"/>
                  <a:pt x="95" y="37"/>
                </a:cubicBezTo>
                <a:cubicBezTo>
                  <a:pt x="94" y="43"/>
                  <a:pt x="94" y="49"/>
                  <a:pt x="93" y="55"/>
                </a:cubicBezTo>
                <a:cubicBezTo>
                  <a:pt x="93" y="55"/>
                  <a:pt x="93" y="56"/>
                  <a:pt x="93" y="57"/>
                </a:cubicBezTo>
                <a:close/>
                <a:moveTo>
                  <a:pt x="4" y="57"/>
                </a:moveTo>
                <a:cubicBezTo>
                  <a:pt x="27" y="57"/>
                  <a:pt x="27" y="57"/>
                  <a:pt x="27" y="57"/>
                </a:cubicBezTo>
                <a:cubicBezTo>
                  <a:pt x="26" y="49"/>
                  <a:pt x="24" y="42"/>
                  <a:pt x="22" y="35"/>
                </a:cubicBezTo>
                <a:cubicBezTo>
                  <a:pt x="21" y="32"/>
                  <a:pt x="20" y="27"/>
                  <a:pt x="17" y="25"/>
                </a:cubicBezTo>
                <a:cubicBezTo>
                  <a:pt x="13" y="21"/>
                  <a:pt x="5" y="23"/>
                  <a:pt x="3" y="29"/>
                </a:cubicBezTo>
                <a:cubicBezTo>
                  <a:pt x="0" y="35"/>
                  <a:pt x="2" y="43"/>
                  <a:pt x="3" y="50"/>
                </a:cubicBezTo>
                <a:cubicBezTo>
                  <a:pt x="3" y="52"/>
                  <a:pt x="3" y="54"/>
                  <a:pt x="4" y="5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8" name="Freeform 6"/>
          <p:cNvSpPr>
            <a:spLocks noEditPoints="1"/>
          </p:cNvSpPr>
          <p:nvPr/>
        </p:nvSpPr>
        <p:spPr bwMode="auto">
          <a:xfrm>
            <a:off x="3995748" y="2566763"/>
            <a:ext cx="2838450" cy="904875"/>
          </a:xfrm>
          <a:custGeom>
            <a:avLst/>
            <a:gdLst>
              <a:gd name="T0" fmla="*/ 123 w 169"/>
              <a:gd name="T1" fmla="*/ 54 h 54"/>
              <a:gd name="T2" fmla="*/ 97 w 169"/>
              <a:gd name="T3" fmla="*/ 54 h 54"/>
              <a:gd name="T4" fmla="*/ 97 w 169"/>
              <a:gd name="T5" fmla="*/ 42 h 54"/>
              <a:gd name="T6" fmla="*/ 95 w 169"/>
              <a:gd name="T7" fmla="*/ 21 h 54"/>
              <a:gd name="T8" fmla="*/ 94 w 169"/>
              <a:gd name="T9" fmla="*/ 0 h 54"/>
              <a:gd name="T10" fmla="*/ 120 w 169"/>
              <a:gd name="T11" fmla="*/ 0 h 54"/>
              <a:gd name="T12" fmla="*/ 122 w 169"/>
              <a:gd name="T13" fmla="*/ 33 h 54"/>
              <a:gd name="T14" fmla="*/ 123 w 169"/>
              <a:gd name="T15" fmla="*/ 54 h 54"/>
              <a:gd name="T16" fmla="*/ 166 w 169"/>
              <a:gd name="T17" fmla="*/ 41 h 54"/>
              <a:gd name="T18" fmla="*/ 169 w 169"/>
              <a:gd name="T19" fmla="*/ 0 h 54"/>
              <a:gd name="T20" fmla="*/ 143 w 169"/>
              <a:gd name="T21" fmla="*/ 0 h 54"/>
              <a:gd name="T22" fmla="*/ 140 w 169"/>
              <a:gd name="T23" fmla="*/ 15 h 54"/>
              <a:gd name="T24" fmla="*/ 140 w 169"/>
              <a:gd name="T25" fmla="*/ 22 h 54"/>
              <a:gd name="T26" fmla="*/ 137 w 169"/>
              <a:gd name="T27" fmla="*/ 49 h 54"/>
              <a:gd name="T28" fmla="*/ 137 w 169"/>
              <a:gd name="T29" fmla="*/ 54 h 54"/>
              <a:gd name="T30" fmla="*/ 165 w 169"/>
              <a:gd name="T31" fmla="*/ 54 h 54"/>
              <a:gd name="T32" fmla="*/ 166 w 169"/>
              <a:gd name="T33" fmla="*/ 42 h 54"/>
              <a:gd name="T34" fmla="*/ 166 w 169"/>
              <a:gd name="T35" fmla="*/ 41 h 54"/>
              <a:gd name="T36" fmla="*/ 80 w 169"/>
              <a:gd name="T37" fmla="*/ 15 h 54"/>
              <a:gd name="T38" fmla="*/ 77 w 169"/>
              <a:gd name="T39" fmla="*/ 0 h 54"/>
              <a:gd name="T40" fmla="*/ 54 w 169"/>
              <a:gd name="T41" fmla="*/ 0 h 54"/>
              <a:gd name="T42" fmla="*/ 55 w 169"/>
              <a:gd name="T43" fmla="*/ 8 h 54"/>
              <a:gd name="T44" fmla="*/ 56 w 169"/>
              <a:gd name="T45" fmla="*/ 13 h 54"/>
              <a:gd name="T46" fmla="*/ 56 w 169"/>
              <a:gd name="T47" fmla="*/ 13 h 54"/>
              <a:gd name="T48" fmla="*/ 59 w 169"/>
              <a:gd name="T49" fmla="*/ 40 h 54"/>
              <a:gd name="T50" fmla="*/ 61 w 169"/>
              <a:gd name="T51" fmla="*/ 54 h 54"/>
              <a:gd name="T52" fmla="*/ 86 w 169"/>
              <a:gd name="T53" fmla="*/ 54 h 54"/>
              <a:gd name="T54" fmla="*/ 84 w 169"/>
              <a:gd name="T55" fmla="*/ 46 h 54"/>
              <a:gd name="T56" fmla="*/ 83 w 169"/>
              <a:gd name="T57" fmla="*/ 41 h 54"/>
              <a:gd name="T58" fmla="*/ 80 w 169"/>
              <a:gd name="T59" fmla="*/ 15 h 54"/>
              <a:gd name="T60" fmla="*/ 11 w 169"/>
              <a:gd name="T61" fmla="*/ 54 h 54"/>
              <a:gd name="T62" fmla="*/ 35 w 169"/>
              <a:gd name="T63" fmla="*/ 54 h 54"/>
              <a:gd name="T64" fmla="*/ 29 w 169"/>
              <a:gd name="T65" fmla="*/ 43 h 54"/>
              <a:gd name="T66" fmla="*/ 21 w 169"/>
              <a:gd name="T67" fmla="*/ 28 h 54"/>
              <a:gd name="T68" fmla="*/ 5 w 169"/>
              <a:gd name="T69" fmla="*/ 18 h 54"/>
              <a:gd name="T70" fmla="*/ 4 w 169"/>
              <a:gd name="T71" fmla="*/ 32 h 54"/>
              <a:gd name="T72" fmla="*/ 9 w 169"/>
              <a:gd name="T73" fmla="*/ 50 h 54"/>
              <a:gd name="T74" fmla="*/ 9 w 169"/>
              <a:gd name="T75" fmla="*/ 50 h 54"/>
              <a:gd name="T76" fmla="*/ 11 w 169"/>
              <a:gd name="T77" fmla="*/ 5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69" h="54">
                <a:moveTo>
                  <a:pt x="123" y="54"/>
                </a:moveTo>
                <a:cubicBezTo>
                  <a:pt x="97" y="54"/>
                  <a:pt x="97" y="54"/>
                  <a:pt x="97" y="54"/>
                </a:cubicBezTo>
                <a:cubicBezTo>
                  <a:pt x="97" y="50"/>
                  <a:pt x="97" y="46"/>
                  <a:pt x="97" y="42"/>
                </a:cubicBezTo>
                <a:cubicBezTo>
                  <a:pt x="96" y="35"/>
                  <a:pt x="96" y="28"/>
                  <a:pt x="95" y="21"/>
                </a:cubicBezTo>
                <a:cubicBezTo>
                  <a:pt x="95" y="14"/>
                  <a:pt x="94" y="7"/>
                  <a:pt x="94" y="0"/>
                </a:cubicBezTo>
                <a:cubicBezTo>
                  <a:pt x="120" y="0"/>
                  <a:pt x="120" y="0"/>
                  <a:pt x="120" y="0"/>
                </a:cubicBezTo>
                <a:cubicBezTo>
                  <a:pt x="121" y="11"/>
                  <a:pt x="122" y="21"/>
                  <a:pt x="122" y="33"/>
                </a:cubicBezTo>
                <a:cubicBezTo>
                  <a:pt x="122" y="35"/>
                  <a:pt x="121" y="46"/>
                  <a:pt x="123" y="54"/>
                </a:cubicBezTo>
                <a:close/>
                <a:moveTo>
                  <a:pt x="166" y="41"/>
                </a:moveTo>
                <a:cubicBezTo>
                  <a:pt x="168" y="27"/>
                  <a:pt x="169" y="14"/>
                  <a:pt x="169" y="0"/>
                </a:cubicBezTo>
                <a:cubicBezTo>
                  <a:pt x="143" y="0"/>
                  <a:pt x="143" y="0"/>
                  <a:pt x="143" y="0"/>
                </a:cubicBezTo>
                <a:cubicBezTo>
                  <a:pt x="142" y="5"/>
                  <a:pt x="141" y="10"/>
                  <a:pt x="140" y="15"/>
                </a:cubicBezTo>
                <a:cubicBezTo>
                  <a:pt x="140" y="18"/>
                  <a:pt x="140" y="20"/>
                  <a:pt x="140" y="22"/>
                </a:cubicBezTo>
                <a:cubicBezTo>
                  <a:pt x="139" y="31"/>
                  <a:pt x="137" y="40"/>
                  <a:pt x="137" y="49"/>
                </a:cubicBezTo>
                <a:cubicBezTo>
                  <a:pt x="137" y="50"/>
                  <a:pt x="137" y="52"/>
                  <a:pt x="137" y="54"/>
                </a:cubicBezTo>
                <a:cubicBezTo>
                  <a:pt x="165" y="54"/>
                  <a:pt x="165" y="54"/>
                  <a:pt x="165" y="54"/>
                </a:cubicBezTo>
                <a:cubicBezTo>
                  <a:pt x="165" y="50"/>
                  <a:pt x="166" y="46"/>
                  <a:pt x="166" y="42"/>
                </a:cubicBezTo>
                <a:cubicBezTo>
                  <a:pt x="166" y="42"/>
                  <a:pt x="166" y="41"/>
                  <a:pt x="166" y="41"/>
                </a:cubicBezTo>
                <a:close/>
                <a:moveTo>
                  <a:pt x="80" y="15"/>
                </a:moveTo>
                <a:cubicBezTo>
                  <a:pt x="79" y="10"/>
                  <a:pt x="78" y="5"/>
                  <a:pt x="77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4" y="3"/>
                  <a:pt x="55" y="6"/>
                  <a:pt x="55" y="8"/>
                </a:cubicBezTo>
                <a:cubicBezTo>
                  <a:pt x="55" y="10"/>
                  <a:pt x="55" y="12"/>
                  <a:pt x="56" y="13"/>
                </a:cubicBezTo>
                <a:cubicBezTo>
                  <a:pt x="56" y="13"/>
                  <a:pt x="56" y="13"/>
                  <a:pt x="56" y="13"/>
                </a:cubicBezTo>
                <a:cubicBezTo>
                  <a:pt x="56" y="22"/>
                  <a:pt x="58" y="31"/>
                  <a:pt x="59" y="40"/>
                </a:cubicBezTo>
                <a:cubicBezTo>
                  <a:pt x="60" y="45"/>
                  <a:pt x="60" y="50"/>
                  <a:pt x="61" y="54"/>
                </a:cubicBezTo>
                <a:cubicBezTo>
                  <a:pt x="86" y="54"/>
                  <a:pt x="86" y="54"/>
                  <a:pt x="86" y="54"/>
                </a:cubicBezTo>
                <a:cubicBezTo>
                  <a:pt x="85" y="51"/>
                  <a:pt x="85" y="48"/>
                  <a:pt x="84" y="46"/>
                </a:cubicBezTo>
                <a:cubicBezTo>
                  <a:pt x="84" y="44"/>
                  <a:pt x="84" y="43"/>
                  <a:pt x="83" y="41"/>
                </a:cubicBezTo>
                <a:cubicBezTo>
                  <a:pt x="82" y="33"/>
                  <a:pt x="81" y="24"/>
                  <a:pt x="80" y="15"/>
                </a:cubicBezTo>
                <a:close/>
                <a:moveTo>
                  <a:pt x="11" y="54"/>
                </a:moveTo>
                <a:cubicBezTo>
                  <a:pt x="35" y="54"/>
                  <a:pt x="35" y="54"/>
                  <a:pt x="35" y="54"/>
                </a:cubicBezTo>
                <a:cubicBezTo>
                  <a:pt x="33" y="50"/>
                  <a:pt x="31" y="47"/>
                  <a:pt x="29" y="43"/>
                </a:cubicBezTo>
                <a:cubicBezTo>
                  <a:pt x="26" y="38"/>
                  <a:pt x="23" y="33"/>
                  <a:pt x="21" y="28"/>
                </a:cubicBezTo>
                <a:cubicBezTo>
                  <a:pt x="18" y="23"/>
                  <a:pt x="12" y="13"/>
                  <a:pt x="5" y="18"/>
                </a:cubicBezTo>
                <a:cubicBezTo>
                  <a:pt x="0" y="21"/>
                  <a:pt x="3" y="28"/>
                  <a:pt x="4" y="32"/>
                </a:cubicBezTo>
                <a:cubicBezTo>
                  <a:pt x="5" y="38"/>
                  <a:pt x="7" y="44"/>
                  <a:pt x="9" y="50"/>
                </a:cubicBezTo>
                <a:cubicBezTo>
                  <a:pt x="9" y="50"/>
                  <a:pt x="9" y="50"/>
                  <a:pt x="9" y="50"/>
                </a:cubicBezTo>
                <a:cubicBezTo>
                  <a:pt x="10" y="52"/>
                  <a:pt x="10" y="53"/>
                  <a:pt x="11" y="5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9" name="Freeform 7"/>
          <p:cNvSpPr>
            <a:spLocks noEditPoints="1"/>
          </p:cNvSpPr>
          <p:nvPr/>
        </p:nvSpPr>
        <p:spPr bwMode="auto">
          <a:xfrm>
            <a:off x="4181486" y="3471638"/>
            <a:ext cx="3894138" cy="922338"/>
          </a:xfrm>
          <a:custGeom>
            <a:avLst/>
            <a:gdLst>
              <a:gd name="T0" fmla="*/ 178 w 232"/>
              <a:gd name="T1" fmla="*/ 50 h 55"/>
              <a:gd name="T2" fmla="*/ 194 w 232"/>
              <a:gd name="T3" fmla="*/ 26 h 55"/>
              <a:gd name="T4" fmla="*/ 207 w 232"/>
              <a:gd name="T5" fmla="*/ 17 h 55"/>
              <a:gd name="T6" fmla="*/ 228 w 232"/>
              <a:gd name="T7" fmla="*/ 17 h 55"/>
              <a:gd name="T8" fmla="*/ 219 w 232"/>
              <a:gd name="T9" fmla="*/ 33 h 55"/>
              <a:gd name="T10" fmla="*/ 212 w 232"/>
              <a:gd name="T11" fmla="*/ 44 h 55"/>
              <a:gd name="T12" fmla="*/ 211 w 232"/>
              <a:gd name="T13" fmla="*/ 45 h 55"/>
              <a:gd name="T14" fmla="*/ 206 w 232"/>
              <a:gd name="T15" fmla="*/ 55 h 55"/>
              <a:gd name="T16" fmla="*/ 176 w 232"/>
              <a:gd name="T17" fmla="*/ 55 h 55"/>
              <a:gd name="T18" fmla="*/ 178 w 232"/>
              <a:gd name="T19" fmla="*/ 50 h 55"/>
              <a:gd name="T20" fmla="*/ 75 w 232"/>
              <a:gd name="T21" fmla="*/ 0 h 55"/>
              <a:gd name="T22" fmla="*/ 50 w 232"/>
              <a:gd name="T23" fmla="*/ 0 h 55"/>
              <a:gd name="T24" fmla="*/ 52 w 232"/>
              <a:gd name="T25" fmla="*/ 12 h 55"/>
              <a:gd name="T26" fmla="*/ 55 w 232"/>
              <a:gd name="T27" fmla="*/ 29 h 55"/>
              <a:gd name="T28" fmla="*/ 55 w 232"/>
              <a:gd name="T29" fmla="*/ 31 h 55"/>
              <a:gd name="T30" fmla="*/ 49 w 232"/>
              <a:gd name="T31" fmla="*/ 35 h 55"/>
              <a:gd name="T32" fmla="*/ 49 w 232"/>
              <a:gd name="T33" fmla="*/ 35 h 55"/>
              <a:gd name="T34" fmla="*/ 37 w 232"/>
              <a:gd name="T35" fmla="*/ 23 h 55"/>
              <a:gd name="T36" fmla="*/ 24 w 232"/>
              <a:gd name="T37" fmla="*/ 0 h 55"/>
              <a:gd name="T38" fmla="*/ 0 w 232"/>
              <a:gd name="T39" fmla="*/ 0 h 55"/>
              <a:gd name="T40" fmla="*/ 12 w 232"/>
              <a:gd name="T41" fmla="*/ 25 h 55"/>
              <a:gd name="T42" fmla="*/ 28 w 232"/>
              <a:gd name="T43" fmla="*/ 55 h 55"/>
              <a:gd name="T44" fmla="*/ 155 w 232"/>
              <a:gd name="T45" fmla="*/ 55 h 55"/>
              <a:gd name="T46" fmla="*/ 152 w 232"/>
              <a:gd name="T47" fmla="*/ 35 h 55"/>
              <a:gd name="T48" fmla="*/ 154 w 232"/>
              <a:gd name="T49" fmla="*/ 0 h 55"/>
              <a:gd name="T50" fmla="*/ 126 w 232"/>
              <a:gd name="T51" fmla="*/ 0 h 55"/>
              <a:gd name="T52" fmla="*/ 122 w 232"/>
              <a:gd name="T53" fmla="*/ 9 h 55"/>
              <a:gd name="T54" fmla="*/ 112 w 232"/>
              <a:gd name="T55" fmla="*/ 0 h 55"/>
              <a:gd name="T56" fmla="*/ 86 w 232"/>
              <a:gd name="T57" fmla="*/ 0 h 55"/>
              <a:gd name="T58" fmla="*/ 86 w 232"/>
              <a:gd name="T59" fmla="*/ 1 h 55"/>
              <a:gd name="T60" fmla="*/ 85 w 232"/>
              <a:gd name="T61" fmla="*/ 7 h 55"/>
              <a:gd name="T62" fmla="*/ 78 w 232"/>
              <a:gd name="T63" fmla="*/ 8 h 55"/>
              <a:gd name="T64" fmla="*/ 75 w 232"/>
              <a:gd name="T65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32" h="55">
                <a:moveTo>
                  <a:pt x="178" y="50"/>
                </a:moveTo>
                <a:cubicBezTo>
                  <a:pt x="182" y="42"/>
                  <a:pt x="187" y="33"/>
                  <a:pt x="194" y="26"/>
                </a:cubicBezTo>
                <a:cubicBezTo>
                  <a:pt x="198" y="23"/>
                  <a:pt x="202" y="20"/>
                  <a:pt x="207" y="17"/>
                </a:cubicBezTo>
                <a:cubicBezTo>
                  <a:pt x="212" y="15"/>
                  <a:pt x="223" y="13"/>
                  <a:pt x="228" y="17"/>
                </a:cubicBezTo>
                <a:cubicBezTo>
                  <a:pt x="232" y="21"/>
                  <a:pt x="222" y="31"/>
                  <a:pt x="219" y="33"/>
                </a:cubicBezTo>
                <a:cubicBezTo>
                  <a:pt x="216" y="36"/>
                  <a:pt x="214" y="40"/>
                  <a:pt x="212" y="44"/>
                </a:cubicBezTo>
                <a:cubicBezTo>
                  <a:pt x="211" y="44"/>
                  <a:pt x="211" y="45"/>
                  <a:pt x="211" y="45"/>
                </a:cubicBezTo>
                <a:cubicBezTo>
                  <a:pt x="209" y="48"/>
                  <a:pt x="207" y="51"/>
                  <a:pt x="206" y="55"/>
                </a:cubicBezTo>
                <a:cubicBezTo>
                  <a:pt x="176" y="55"/>
                  <a:pt x="176" y="55"/>
                  <a:pt x="176" y="55"/>
                </a:cubicBezTo>
                <a:cubicBezTo>
                  <a:pt x="177" y="53"/>
                  <a:pt x="178" y="51"/>
                  <a:pt x="178" y="50"/>
                </a:cubicBezTo>
                <a:close/>
                <a:moveTo>
                  <a:pt x="75" y="0"/>
                </a:moveTo>
                <a:cubicBezTo>
                  <a:pt x="50" y="0"/>
                  <a:pt x="50" y="0"/>
                  <a:pt x="50" y="0"/>
                </a:cubicBezTo>
                <a:cubicBezTo>
                  <a:pt x="50" y="4"/>
                  <a:pt x="51" y="8"/>
                  <a:pt x="52" y="12"/>
                </a:cubicBezTo>
                <a:cubicBezTo>
                  <a:pt x="53" y="18"/>
                  <a:pt x="56" y="23"/>
                  <a:pt x="55" y="29"/>
                </a:cubicBezTo>
                <a:cubicBezTo>
                  <a:pt x="55" y="30"/>
                  <a:pt x="55" y="30"/>
                  <a:pt x="55" y="31"/>
                </a:cubicBezTo>
                <a:cubicBezTo>
                  <a:pt x="54" y="34"/>
                  <a:pt x="52" y="35"/>
                  <a:pt x="49" y="35"/>
                </a:cubicBezTo>
                <a:cubicBezTo>
                  <a:pt x="49" y="35"/>
                  <a:pt x="49" y="35"/>
                  <a:pt x="49" y="35"/>
                </a:cubicBezTo>
                <a:cubicBezTo>
                  <a:pt x="43" y="34"/>
                  <a:pt x="40" y="28"/>
                  <a:pt x="37" y="23"/>
                </a:cubicBezTo>
                <a:cubicBezTo>
                  <a:pt x="32" y="16"/>
                  <a:pt x="28" y="8"/>
                  <a:pt x="24" y="0"/>
                </a:cubicBezTo>
                <a:cubicBezTo>
                  <a:pt x="0" y="0"/>
                  <a:pt x="0" y="0"/>
                  <a:pt x="0" y="0"/>
                </a:cubicBezTo>
                <a:cubicBezTo>
                  <a:pt x="3" y="9"/>
                  <a:pt x="7" y="17"/>
                  <a:pt x="12" y="25"/>
                </a:cubicBezTo>
                <a:cubicBezTo>
                  <a:pt x="18" y="35"/>
                  <a:pt x="25" y="43"/>
                  <a:pt x="28" y="55"/>
                </a:cubicBezTo>
                <a:cubicBezTo>
                  <a:pt x="155" y="55"/>
                  <a:pt x="155" y="55"/>
                  <a:pt x="155" y="55"/>
                </a:cubicBezTo>
                <a:cubicBezTo>
                  <a:pt x="153" y="48"/>
                  <a:pt x="152" y="42"/>
                  <a:pt x="152" y="35"/>
                </a:cubicBezTo>
                <a:cubicBezTo>
                  <a:pt x="151" y="23"/>
                  <a:pt x="153" y="12"/>
                  <a:pt x="154" y="0"/>
                </a:cubicBezTo>
                <a:cubicBezTo>
                  <a:pt x="126" y="0"/>
                  <a:pt x="126" y="0"/>
                  <a:pt x="126" y="0"/>
                </a:cubicBezTo>
                <a:cubicBezTo>
                  <a:pt x="126" y="4"/>
                  <a:pt x="125" y="7"/>
                  <a:pt x="122" y="9"/>
                </a:cubicBezTo>
                <a:cubicBezTo>
                  <a:pt x="116" y="13"/>
                  <a:pt x="113" y="8"/>
                  <a:pt x="112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86" y="0"/>
                  <a:pt x="86" y="1"/>
                  <a:pt x="86" y="1"/>
                </a:cubicBezTo>
                <a:cubicBezTo>
                  <a:pt x="86" y="3"/>
                  <a:pt x="86" y="5"/>
                  <a:pt x="85" y="7"/>
                </a:cubicBezTo>
                <a:cubicBezTo>
                  <a:pt x="84" y="10"/>
                  <a:pt x="81" y="11"/>
                  <a:pt x="78" y="8"/>
                </a:cubicBezTo>
                <a:cubicBezTo>
                  <a:pt x="77" y="6"/>
                  <a:pt x="76" y="3"/>
                  <a:pt x="7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10" name="Freeform 8"/>
          <p:cNvSpPr>
            <a:spLocks/>
          </p:cNvSpPr>
          <p:nvPr/>
        </p:nvSpPr>
        <p:spPr bwMode="auto">
          <a:xfrm>
            <a:off x="4651386" y="4393976"/>
            <a:ext cx="2987675" cy="904875"/>
          </a:xfrm>
          <a:custGeom>
            <a:avLst/>
            <a:gdLst>
              <a:gd name="T0" fmla="*/ 133 w 178"/>
              <a:gd name="T1" fmla="*/ 12 h 54"/>
              <a:gd name="T2" fmla="*/ 148 w 178"/>
              <a:gd name="T3" fmla="*/ 0 h 54"/>
              <a:gd name="T4" fmla="*/ 178 w 178"/>
              <a:gd name="T5" fmla="*/ 0 h 54"/>
              <a:gd name="T6" fmla="*/ 174 w 178"/>
              <a:gd name="T7" fmla="*/ 7 h 54"/>
              <a:gd name="T8" fmla="*/ 166 w 178"/>
              <a:gd name="T9" fmla="*/ 27 h 54"/>
              <a:gd name="T10" fmla="*/ 162 w 178"/>
              <a:gd name="T11" fmla="*/ 37 h 54"/>
              <a:gd name="T12" fmla="*/ 154 w 178"/>
              <a:gd name="T13" fmla="*/ 54 h 54"/>
              <a:gd name="T14" fmla="*/ 5 w 178"/>
              <a:gd name="T15" fmla="*/ 54 h 54"/>
              <a:gd name="T16" fmla="*/ 2 w 178"/>
              <a:gd name="T17" fmla="*/ 40 h 54"/>
              <a:gd name="T18" fmla="*/ 2 w 178"/>
              <a:gd name="T19" fmla="*/ 39 h 54"/>
              <a:gd name="T20" fmla="*/ 2 w 178"/>
              <a:gd name="T21" fmla="*/ 38 h 54"/>
              <a:gd name="T22" fmla="*/ 2 w 178"/>
              <a:gd name="T23" fmla="*/ 31 h 54"/>
              <a:gd name="T24" fmla="*/ 2 w 178"/>
              <a:gd name="T25" fmla="*/ 23 h 54"/>
              <a:gd name="T26" fmla="*/ 1 w 178"/>
              <a:gd name="T27" fmla="*/ 3 h 54"/>
              <a:gd name="T28" fmla="*/ 0 w 178"/>
              <a:gd name="T29" fmla="*/ 0 h 54"/>
              <a:gd name="T30" fmla="*/ 127 w 178"/>
              <a:gd name="T31" fmla="*/ 0 h 54"/>
              <a:gd name="T32" fmla="*/ 133 w 178"/>
              <a:gd name="T33" fmla="*/ 1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8" h="54">
                <a:moveTo>
                  <a:pt x="133" y="12"/>
                </a:moveTo>
                <a:cubicBezTo>
                  <a:pt x="139" y="21"/>
                  <a:pt x="145" y="8"/>
                  <a:pt x="148" y="0"/>
                </a:cubicBezTo>
                <a:cubicBezTo>
                  <a:pt x="178" y="0"/>
                  <a:pt x="178" y="0"/>
                  <a:pt x="178" y="0"/>
                </a:cubicBezTo>
                <a:cubicBezTo>
                  <a:pt x="177" y="2"/>
                  <a:pt x="175" y="5"/>
                  <a:pt x="174" y="7"/>
                </a:cubicBezTo>
                <a:cubicBezTo>
                  <a:pt x="171" y="14"/>
                  <a:pt x="168" y="20"/>
                  <a:pt x="166" y="27"/>
                </a:cubicBezTo>
                <a:cubicBezTo>
                  <a:pt x="164" y="30"/>
                  <a:pt x="163" y="34"/>
                  <a:pt x="162" y="37"/>
                </a:cubicBezTo>
                <a:cubicBezTo>
                  <a:pt x="161" y="39"/>
                  <a:pt x="157" y="48"/>
                  <a:pt x="154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4" y="49"/>
                  <a:pt x="3" y="45"/>
                  <a:pt x="2" y="40"/>
                </a:cubicBezTo>
                <a:cubicBezTo>
                  <a:pt x="2" y="39"/>
                  <a:pt x="2" y="39"/>
                  <a:pt x="2" y="39"/>
                </a:cubicBezTo>
                <a:cubicBezTo>
                  <a:pt x="2" y="38"/>
                  <a:pt x="2" y="38"/>
                  <a:pt x="2" y="38"/>
                </a:cubicBezTo>
                <a:cubicBezTo>
                  <a:pt x="2" y="36"/>
                  <a:pt x="2" y="34"/>
                  <a:pt x="2" y="31"/>
                </a:cubicBezTo>
                <a:cubicBezTo>
                  <a:pt x="2" y="28"/>
                  <a:pt x="2" y="25"/>
                  <a:pt x="2" y="23"/>
                </a:cubicBezTo>
                <a:cubicBezTo>
                  <a:pt x="2" y="16"/>
                  <a:pt x="2" y="10"/>
                  <a:pt x="1" y="3"/>
                </a:cubicBezTo>
                <a:cubicBezTo>
                  <a:pt x="1" y="2"/>
                  <a:pt x="1" y="1"/>
                  <a:pt x="0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28" y="4"/>
                  <a:pt x="130" y="8"/>
                  <a:pt x="133" y="1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11" name="Freeform 9"/>
          <p:cNvSpPr>
            <a:spLocks/>
          </p:cNvSpPr>
          <p:nvPr/>
        </p:nvSpPr>
        <p:spPr bwMode="auto">
          <a:xfrm>
            <a:off x="4735523" y="5298851"/>
            <a:ext cx="2500313" cy="904875"/>
          </a:xfrm>
          <a:custGeom>
            <a:avLst/>
            <a:gdLst>
              <a:gd name="T0" fmla="*/ 3 w 149"/>
              <a:gd name="T1" fmla="*/ 8 h 54"/>
              <a:gd name="T2" fmla="*/ 0 w 149"/>
              <a:gd name="T3" fmla="*/ 0 h 54"/>
              <a:gd name="T4" fmla="*/ 149 w 149"/>
              <a:gd name="T5" fmla="*/ 0 h 54"/>
              <a:gd name="T6" fmla="*/ 145 w 149"/>
              <a:gd name="T7" fmla="*/ 6 h 54"/>
              <a:gd name="T8" fmla="*/ 137 w 149"/>
              <a:gd name="T9" fmla="*/ 22 h 54"/>
              <a:gd name="T10" fmla="*/ 118 w 149"/>
              <a:gd name="T11" fmla="*/ 40 h 54"/>
              <a:gd name="T12" fmla="*/ 74 w 149"/>
              <a:gd name="T13" fmla="*/ 54 h 54"/>
              <a:gd name="T14" fmla="*/ 43 w 149"/>
              <a:gd name="T15" fmla="*/ 48 h 54"/>
              <a:gd name="T16" fmla="*/ 3 w 149"/>
              <a:gd name="T17" fmla="*/ 8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9" h="54">
                <a:moveTo>
                  <a:pt x="3" y="8"/>
                </a:moveTo>
                <a:cubicBezTo>
                  <a:pt x="2" y="6"/>
                  <a:pt x="1" y="3"/>
                  <a:pt x="0" y="0"/>
                </a:cubicBezTo>
                <a:cubicBezTo>
                  <a:pt x="149" y="0"/>
                  <a:pt x="149" y="0"/>
                  <a:pt x="149" y="0"/>
                </a:cubicBezTo>
                <a:cubicBezTo>
                  <a:pt x="147" y="3"/>
                  <a:pt x="146" y="5"/>
                  <a:pt x="145" y="6"/>
                </a:cubicBezTo>
                <a:cubicBezTo>
                  <a:pt x="143" y="12"/>
                  <a:pt x="140" y="17"/>
                  <a:pt x="137" y="22"/>
                </a:cubicBezTo>
                <a:cubicBezTo>
                  <a:pt x="132" y="29"/>
                  <a:pt x="125" y="35"/>
                  <a:pt x="118" y="40"/>
                </a:cubicBezTo>
                <a:cubicBezTo>
                  <a:pt x="106" y="49"/>
                  <a:pt x="91" y="54"/>
                  <a:pt x="74" y="54"/>
                </a:cubicBezTo>
                <a:cubicBezTo>
                  <a:pt x="63" y="54"/>
                  <a:pt x="52" y="52"/>
                  <a:pt x="43" y="48"/>
                </a:cubicBezTo>
                <a:cubicBezTo>
                  <a:pt x="25" y="40"/>
                  <a:pt x="11" y="26"/>
                  <a:pt x="3" y="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Amazing Infographic</a:t>
            </a:r>
          </a:p>
        </p:txBody>
      </p:sp>
    </p:spTree>
    <p:extLst>
      <p:ext uri="{BB962C8B-B14F-4D97-AF65-F5344CB8AC3E}">
        <p14:creationId xmlns:p14="http://schemas.microsoft.com/office/powerpoint/2010/main" val="16576173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2" fill="hold" grpId="0" nodeType="withEffect" p14:presetBounceEnd="58000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10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11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2" presetClass="entr" presetSubtype="2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4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8" fill="hold" grpId="0" nodeType="withEffect" p14:presetBounceEnd="58000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17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18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2" presetClass="entr" presetSubtype="8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2" fill="hold" grpId="0" nodeType="withEffect" p14:presetBounceEnd="58000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24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25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22" presetClass="entr" presetSubtype="2" fill="hold" grpId="0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8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8" fill="hold" grpId="0" nodeType="withEffect" p14:presetBounceEnd="58000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31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32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2" presetClass="entr" presetSubtype="8" fill="hold" grpId="0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5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2" fill="hold" grpId="0" nodeType="withEffect" p14:presetBounceEnd="58000">
                                      <p:stCondLst>
                                        <p:cond delay="32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38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39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4" fill="hold" grpId="0" nodeType="withEffect" p14:presetBounceEnd="6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2000">
                                          <p:cBhvr additive="base">
                                            <p:cTn id="42" dur="12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2000">
                                          <p:cBhvr additive="base">
                                            <p:cTn id="43" dur="12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4" fill="hold" grpId="0" nodeType="withEffect" p14:presetBounceEnd="62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2000">
                                          <p:cBhvr additive="base">
                                            <p:cTn id="46" dur="12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2000">
                                          <p:cBhvr additive="base">
                                            <p:cTn id="47" dur="12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4" fill="hold" grpId="0" nodeType="withEffect" p14:presetBounceEnd="62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2000">
                                          <p:cBhvr additive="base">
                                            <p:cTn id="50" dur="12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2000">
                                          <p:cBhvr additive="base">
                                            <p:cTn id="51" dur="12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4" fill="hold" grpId="0" nodeType="withEffect" p14:presetBounceEnd="62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2000">
                                          <p:cBhvr additive="base">
                                            <p:cTn id="54" dur="12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2000">
                                          <p:cBhvr additive="base">
                                            <p:cTn id="55" dur="12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4" fill="hold" grpId="0" nodeType="withEffect" p14:presetBounceEnd="62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2000">
                                          <p:cBhvr additive="base">
                                            <p:cTn id="58" dur="12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2000">
                                          <p:cBhvr additive="base">
                                            <p:cTn id="59" dur="12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/>
          <p:bldP spid="13" grpId="0" animBg="1"/>
          <p:bldP spid="14" grpId="0" animBg="1"/>
          <p:bldP spid="15" grpId="0"/>
          <p:bldP spid="16" grpId="0" animBg="1"/>
          <p:bldP spid="17" grpId="0"/>
          <p:bldP spid="18" grpId="0"/>
          <p:bldP spid="19" grpId="0" animBg="1"/>
          <p:bldP spid="20" grpId="0" animBg="1"/>
          <p:bldP spid="21" grpId="0"/>
          <p:bldP spid="7" grpId="0" animBg="1"/>
          <p:bldP spid="8" grpId="0" animBg="1"/>
          <p:bldP spid="9" grpId="0" animBg="1"/>
          <p:bldP spid="10" grpId="0" animBg="1"/>
          <p:bldP spid="1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2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2" presetClass="entr" presetSubtype="2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4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8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2" presetClass="entr" presetSubtype="8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2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22" presetClass="entr" presetSubtype="2" fill="hold" grpId="0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8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8" fill="hold" grpId="0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2" presetClass="entr" presetSubtype="8" fill="hold" grpId="0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5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2" fill="hold" grpId="0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12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12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12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12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12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12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4" dur="12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5" dur="12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8" dur="12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9" dur="12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/>
          <p:bldP spid="13" grpId="0" animBg="1"/>
          <p:bldP spid="14" grpId="0" animBg="1"/>
          <p:bldP spid="15" grpId="0"/>
          <p:bldP spid="16" grpId="0" animBg="1"/>
          <p:bldP spid="17" grpId="0"/>
          <p:bldP spid="18" grpId="0"/>
          <p:bldP spid="19" grpId="0" animBg="1"/>
          <p:bldP spid="20" grpId="0" animBg="1"/>
          <p:bldP spid="21" grpId="0"/>
          <p:bldP spid="7" grpId="0" animBg="1"/>
          <p:bldP spid="8" grpId="0" animBg="1"/>
          <p:bldP spid="9" grpId="0" animBg="1"/>
          <p:bldP spid="10" grpId="0" animBg="1"/>
          <p:bldP spid="11" grpId="0" animBg="1"/>
        </p:bldLst>
      </p:timing>
    </mc:Fallback>
  </mc:AlternateContent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5"/>
          <p:cNvSpPr>
            <a:spLocks noChangeArrowheads="1"/>
          </p:cNvSpPr>
          <p:nvPr/>
        </p:nvSpPr>
        <p:spPr bwMode="auto">
          <a:xfrm>
            <a:off x="4739508" y="3493157"/>
            <a:ext cx="1320800" cy="134937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r>
              <a:rPr lang="en-US" sz="2800" b="1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c.</a:t>
            </a:r>
            <a:endParaRPr lang="en-US" sz="2800" b="1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8" name="Rectangle 6"/>
          <p:cNvSpPr>
            <a:spLocks noChangeArrowheads="1"/>
          </p:cNvSpPr>
          <p:nvPr/>
        </p:nvSpPr>
        <p:spPr bwMode="auto">
          <a:xfrm>
            <a:off x="6060308" y="3493157"/>
            <a:ext cx="1308100" cy="134937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algn="r"/>
            <a:r>
              <a:rPr lang="en-US" sz="2800" b="1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d.</a:t>
            </a:r>
            <a:endParaRPr lang="en-US" sz="2800" b="1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9" name="Freeform 7"/>
          <p:cNvSpPr>
            <a:spLocks/>
          </p:cNvSpPr>
          <p:nvPr/>
        </p:nvSpPr>
        <p:spPr bwMode="auto">
          <a:xfrm>
            <a:off x="4202933" y="2161245"/>
            <a:ext cx="1857375" cy="1331912"/>
          </a:xfrm>
          <a:custGeom>
            <a:avLst/>
            <a:gdLst>
              <a:gd name="T0" fmla="*/ 987 w 987"/>
              <a:gd name="T1" fmla="*/ 1 h 708"/>
              <a:gd name="T2" fmla="*/ 984 w 987"/>
              <a:gd name="T3" fmla="*/ 1 h 708"/>
              <a:gd name="T4" fmla="*/ 929 w 987"/>
              <a:gd name="T5" fmla="*/ 16 h 708"/>
              <a:gd name="T6" fmla="*/ 22 w 987"/>
              <a:gd name="T7" fmla="*/ 640 h 708"/>
              <a:gd name="T8" fmla="*/ 0 w 987"/>
              <a:gd name="T9" fmla="*/ 676 h 708"/>
              <a:gd name="T10" fmla="*/ 37 w 987"/>
              <a:gd name="T11" fmla="*/ 708 h 708"/>
              <a:gd name="T12" fmla="*/ 987 w 987"/>
              <a:gd name="T13" fmla="*/ 708 h 708"/>
              <a:gd name="T14" fmla="*/ 987 w 987"/>
              <a:gd name="T15" fmla="*/ 1 h 7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87" h="708">
                <a:moveTo>
                  <a:pt x="987" y="1"/>
                </a:moveTo>
                <a:cubicBezTo>
                  <a:pt x="986" y="1"/>
                  <a:pt x="985" y="1"/>
                  <a:pt x="984" y="1"/>
                </a:cubicBezTo>
                <a:cubicBezTo>
                  <a:pt x="964" y="0"/>
                  <a:pt x="944" y="6"/>
                  <a:pt x="929" y="16"/>
                </a:cubicBezTo>
                <a:cubicBezTo>
                  <a:pt x="22" y="640"/>
                  <a:pt x="22" y="640"/>
                  <a:pt x="22" y="640"/>
                </a:cubicBezTo>
                <a:cubicBezTo>
                  <a:pt x="7" y="650"/>
                  <a:pt x="0" y="663"/>
                  <a:pt x="0" y="676"/>
                </a:cubicBezTo>
                <a:cubicBezTo>
                  <a:pt x="0" y="698"/>
                  <a:pt x="20" y="708"/>
                  <a:pt x="37" y="708"/>
                </a:cubicBezTo>
                <a:cubicBezTo>
                  <a:pt x="987" y="708"/>
                  <a:pt x="987" y="708"/>
                  <a:pt x="987" y="708"/>
                </a:cubicBezTo>
                <a:lnTo>
                  <a:pt x="98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65760" tIns="0" rIns="91440" bIns="0" numCol="1" anchor="b" anchorCtr="0" compatLnSpc="1">
            <a:prstTxWarp prst="textNoShape">
              <a:avLst/>
            </a:prstTxWarp>
          </a:bodyPr>
          <a:lstStyle/>
          <a:p>
            <a:r>
              <a:rPr lang="en-US" sz="2800" b="1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a.</a:t>
            </a:r>
            <a:endParaRPr lang="en-US" sz="2800" b="1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0" name="Freeform 8"/>
          <p:cNvSpPr>
            <a:spLocks/>
          </p:cNvSpPr>
          <p:nvPr/>
        </p:nvSpPr>
        <p:spPr bwMode="auto">
          <a:xfrm>
            <a:off x="6060308" y="2162832"/>
            <a:ext cx="1844675" cy="1330325"/>
          </a:xfrm>
          <a:custGeom>
            <a:avLst/>
            <a:gdLst>
              <a:gd name="T0" fmla="*/ 959 w 981"/>
              <a:gd name="T1" fmla="*/ 639 h 707"/>
              <a:gd name="T2" fmla="*/ 596 w 981"/>
              <a:gd name="T3" fmla="*/ 389 h 707"/>
              <a:gd name="T4" fmla="*/ 596 w 981"/>
              <a:gd name="T5" fmla="*/ 154 h 707"/>
              <a:gd name="T6" fmla="*/ 406 w 981"/>
              <a:gd name="T7" fmla="*/ 154 h 707"/>
              <a:gd name="T8" fmla="*/ 406 w 981"/>
              <a:gd name="T9" fmla="*/ 258 h 707"/>
              <a:gd name="T10" fmla="*/ 52 w 981"/>
              <a:gd name="T11" fmla="*/ 15 h 707"/>
              <a:gd name="T12" fmla="*/ 0 w 981"/>
              <a:gd name="T13" fmla="*/ 0 h 707"/>
              <a:gd name="T14" fmla="*/ 0 w 981"/>
              <a:gd name="T15" fmla="*/ 707 h 707"/>
              <a:gd name="T16" fmla="*/ 944 w 981"/>
              <a:gd name="T17" fmla="*/ 707 h 707"/>
              <a:gd name="T18" fmla="*/ 981 w 981"/>
              <a:gd name="T19" fmla="*/ 675 h 707"/>
              <a:gd name="T20" fmla="*/ 959 w 981"/>
              <a:gd name="T21" fmla="*/ 639 h 7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81" h="707">
                <a:moveTo>
                  <a:pt x="959" y="639"/>
                </a:moveTo>
                <a:cubicBezTo>
                  <a:pt x="596" y="389"/>
                  <a:pt x="596" y="389"/>
                  <a:pt x="596" y="389"/>
                </a:cubicBezTo>
                <a:cubicBezTo>
                  <a:pt x="596" y="154"/>
                  <a:pt x="596" y="154"/>
                  <a:pt x="596" y="154"/>
                </a:cubicBezTo>
                <a:cubicBezTo>
                  <a:pt x="406" y="154"/>
                  <a:pt x="406" y="154"/>
                  <a:pt x="406" y="154"/>
                </a:cubicBezTo>
                <a:cubicBezTo>
                  <a:pt x="406" y="258"/>
                  <a:pt x="406" y="258"/>
                  <a:pt x="406" y="258"/>
                </a:cubicBezTo>
                <a:cubicBezTo>
                  <a:pt x="52" y="15"/>
                  <a:pt x="52" y="15"/>
                  <a:pt x="52" y="15"/>
                </a:cubicBezTo>
                <a:cubicBezTo>
                  <a:pt x="37" y="5"/>
                  <a:pt x="18" y="0"/>
                  <a:pt x="0" y="0"/>
                </a:cubicBezTo>
                <a:cubicBezTo>
                  <a:pt x="0" y="707"/>
                  <a:pt x="0" y="707"/>
                  <a:pt x="0" y="707"/>
                </a:cubicBezTo>
                <a:cubicBezTo>
                  <a:pt x="944" y="707"/>
                  <a:pt x="944" y="707"/>
                  <a:pt x="944" y="707"/>
                </a:cubicBezTo>
                <a:cubicBezTo>
                  <a:pt x="961" y="707"/>
                  <a:pt x="981" y="697"/>
                  <a:pt x="981" y="675"/>
                </a:cubicBezTo>
                <a:cubicBezTo>
                  <a:pt x="981" y="662"/>
                  <a:pt x="974" y="649"/>
                  <a:pt x="959" y="63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0" rIns="365760" bIns="0" numCol="1" anchor="b" anchorCtr="0" compatLnSpc="1">
            <a:prstTxWarp prst="textNoShape">
              <a:avLst/>
            </a:prstTxWarp>
          </a:bodyPr>
          <a:lstStyle/>
          <a:p>
            <a:pPr algn="r"/>
            <a:r>
              <a:rPr lang="en-US" sz="2800" b="1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b.</a:t>
            </a:r>
            <a:endParaRPr lang="en-US" sz="2800" b="1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1" name="Freeform 10"/>
          <p:cNvSpPr/>
          <p:nvPr/>
        </p:nvSpPr>
        <p:spPr>
          <a:xfrm flipH="1">
            <a:off x="1379431" y="2543474"/>
            <a:ext cx="3450330" cy="457402"/>
          </a:xfrm>
          <a:custGeom>
            <a:avLst/>
            <a:gdLst>
              <a:gd name="connsiteX0" fmla="*/ 0 w 3444240"/>
              <a:gd name="connsiteY0" fmla="*/ 568960 h 568960"/>
              <a:gd name="connsiteX1" fmla="*/ 690880 w 3444240"/>
              <a:gd name="connsiteY1" fmla="*/ 0 h 568960"/>
              <a:gd name="connsiteX2" fmla="*/ 3444240 w 3444240"/>
              <a:gd name="connsiteY2" fmla="*/ 0 h 568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44240" h="568960">
                <a:moveTo>
                  <a:pt x="0" y="568960"/>
                </a:moveTo>
                <a:lnTo>
                  <a:pt x="690880" y="0"/>
                </a:lnTo>
                <a:lnTo>
                  <a:pt x="3444240" y="0"/>
                </a:lnTo>
              </a:path>
            </a:pathLst>
          </a:custGeom>
          <a:ln w="6350" cmpd="sng">
            <a:solidFill>
              <a:schemeClr val="accent1">
                <a:alpha val="50000"/>
              </a:schemeClr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/>
            <a:endParaRPr lang="en-US" sz="3200" dirty="0">
              <a:latin typeface="Source Sans Pro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657075" y="2161245"/>
            <a:ext cx="2272675" cy="1341393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2400" dirty="0">
                <a:latin typeface="Bebas Neue" charset="0"/>
                <a:ea typeface="Bebas Neue" charset="0"/>
                <a:cs typeface="Bebas Neue" charset="0"/>
              </a:rPr>
              <a:t>Heading 1</a:t>
            </a:r>
          </a:p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1400" dirty="0">
                <a:latin typeface="Source Sans Pro" charset="0"/>
              </a:rPr>
              <a:t>Lorem ipsum dolor sit amet, consectetur adipiscing elit. </a:t>
            </a:r>
            <a:r>
              <a:rPr lang="en-US" sz="1400" dirty="0" err="1">
                <a:latin typeface="Source Sans Pro" charset="0"/>
              </a:rPr>
              <a:t>Mauris</a:t>
            </a:r>
            <a:r>
              <a:rPr lang="en-US" sz="1400" dirty="0">
                <a:latin typeface="Source Sans Pro" charset="0"/>
              </a:rPr>
              <a:t> </a:t>
            </a:r>
            <a:r>
              <a:rPr lang="en-US" sz="1400" dirty="0" err="1">
                <a:latin typeface="Source Sans Pro" charset="0"/>
              </a:rPr>
              <a:t>quis</a:t>
            </a:r>
            <a:r>
              <a:rPr lang="en-US" sz="1400" dirty="0">
                <a:latin typeface="Source Sans Pro" charset="0"/>
              </a:rPr>
              <a:t> dui nisi. </a:t>
            </a:r>
          </a:p>
        </p:txBody>
      </p:sp>
      <p:sp>
        <p:nvSpPr>
          <p:cNvPr id="13" name="Freeform 12"/>
          <p:cNvSpPr/>
          <p:nvPr/>
        </p:nvSpPr>
        <p:spPr>
          <a:xfrm>
            <a:off x="7290855" y="2543474"/>
            <a:ext cx="3599668" cy="457402"/>
          </a:xfrm>
          <a:custGeom>
            <a:avLst/>
            <a:gdLst>
              <a:gd name="connsiteX0" fmla="*/ 0 w 3444240"/>
              <a:gd name="connsiteY0" fmla="*/ 568960 h 568960"/>
              <a:gd name="connsiteX1" fmla="*/ 690880 w 3444240"/>
              <a:gd name="connsiteY1" fmla="*/ 0 h 568960"/>
              <a:gd name="connsiteX2" fmla="*/ 3444240 w 3444240"/>
              <a:gd name="connsiteY2" fmla="*/ 0 h 568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44240" h="568960">
                <a:moveTo>
                  <a:pt x="0" y="568960"/>
                </a:moveTo>
                <a:lnTo>
                  <a:pt x="690880" y="0"/>
                </a:lnTo>
                <a:lnTo>
                  <a:pt x="3444240" y="0"/>
                </a:lnTo>
              </a:path>
            </a:pathLst>
          </a:custGeom>
          <a:ln w="6350" cmpd="sng">
            <a:solidFill>
              <a:schemeClr val="accent2">
                <a:alpha val="50000"/>
              </a:schemeClr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 dirty="0">
              <a:latin typeface="Source Sans Pro" charset="0"/>
            </a:endParaRPr>
          </a:p>
        </p:txBody>
      </p:sp>
      <p:sp>
        <p:nvSpPr>
          <p:cNvPr id="14" name="Freeform 13"/>
          <p:cNvSpPr/>
          <p:nvPr/>
        </p:nvSpPr>
        <p:spPr>
          <a:xfrm flipV="1">
            <a:off x="7381108" y="4690132"/>
            <a:ext cx="3509415" cy="304800"/>
          </a:xfrm>
          <a:custGeom>
            <a:avLst/>
            <a:gdLst>
              <a:gd name="connsiteX0" fmla="*/ 0 w 3444240"/>
              <a:gd name="connsiteY0" fmla="*/ 568960 h 568960"/>
              <a:gd name="connsiteX1" fmla="*/ 690880 w 3444240"/>
              <a:gd name="connsiteY1" fmla="*/ 0 h 568960"/>
              <a:gd name="connsiteX2" fmla="*/ 3444240 w 3444240"/>
              <a:gd name="connsiteY2" fmla="*/ 0 h 568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44240" h="568960">
                <a:moveTo>
                  <a:pt x="0" y="568960"/>
                </a:moveTo>
                <a:lnTo>
                  <a:pt x="690880" y="0"/>
                </a:lnTo>
                <a:lnTo>
                  <a:pt x="3444240" y="0"/>
                </a:lnTo>
              </a:path>
            </a:pathLst>
          </a:custGeom>
          <a:ln w="6350" cmpd="sng">
            <a:solidFill>
              <a:schemeClr val="accent3">
                <a:alpha val="50000"/>
              </a:schemeClr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 dirty="0">
              <a:latin typeface="Source Sans Pro" charset="0"/>
            </a:endParaRPr>
          </a:p>
        </p:txBody>
      </p:sp>
      <p:sp>
        <p:nvSpPr>
          <p:cNvPr id="15" name="Freeform 14"/>
          <p:cNvSpPr/>
          <p:nvPr/>
        </p:nvSpPr>
        <p:spPr>
          <a:xfrm flipH="1" flipV="1">
            <a:off x="1371136" y="4690132"/>
            <a:ext cx="3368372" cy="304800"/>
          </a:xfrm>
          <a:custGeom>
            <a:avLst/>
            <a:gdLst>
              <a:gd name="connsiteX0" fmla="*/ 0 w 3444240"/>
              <a:gd name="connsiteY0" fmla="*/ 568960 h 568960"/>
              <a:gd name="connsiteX1" fmla="*/ 690880 w 3444240"/>
              <a:gd name="connsiteY1" fmla="*/ 0 h 568960"/>
              <a:gd name="connsiteX2" fmla="*/ 3444240 w 3444240"/>
              <a:gd name="connsiteY2" fmla="*/ 0 h 568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44240" h="568960">
                <a:moveTo>
                  <a:pt x="0" y="568960"/>
                </a:moveTo>
                <a:lnTo>
                  <a:pt x="690880" y="0"/>
                </a:lnTo>
                <a:lnTo>
                  <a:pt x="3444240" y="0"/>
                </a:lnTo>
              </a:path>
            </a:pathLst>
          </a:custGeom>
          <a:ln w="6350" cmpd="sng">
            <a:solidFill>
              <a:schemeClr val="accent4">
                <a:alpha val="50000"/>
              </a:schemeClr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/>
            <a:endParaRPr lang="en-US" sz="3200" dirty="0">
              <a:latin typeface="Source Sans Pro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8211626" y="2161245"/>
            <a:ext cx="2518291" cy="1092094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>
              <a:lnSpc>
                <a:spcPct val="90000"/>
              </a:lnSpc>
              <a:spcBef>
                <a:spcPts val="1067"/>
              </a:spcBef>
            </a:pPr>
            <a:r>
              <a:rPr lang="en-US" sz="2000" dirty="0">
                <a:latin typeface="Bebas Neue" charset="0"/>
                <a:ea typeface="Bebas Neue" charset="0"/>
                <a:cs typeface="Bebas Neue" charset="0"/>
              </a:rPr>
              <a:t>Heading 2</a:t>
            </a:r>
          </a:p>
          <a:p>
            <a:pPr>
              <a:lnSpc>
                <a:spcPct val="90000"/>
              </a:lnSpc>
              <a:spcBef>
                <a:spcPts val="1067"/>
              </a:spcBef>
            </a:pPr>
            <a:r>
              <a:rPr lang="en-US" sz="1400" dirty="0">
                <a:latin typeface="Source Sans Pro" charset="0"/>
              </a:rPr>
              <a:t>Lorem ipsum dolor sit amet, consectetur adipiscing elit. </a:t>
            </a:r>
            <a:r>
              <a:rPr lang="en-US" sz="1400" dirty="0" err="1">
                <a:latin typeface="Source Sans Pro" charset="0"/>
              </a:rPr>
              <a:t>Mauris</a:t>
            </a:r>
            <a:r>
              <a:rPr lang="en-US" sz="1400" dirty="0">
                <a:latin typeface="Source Sans Pro" charset="0"/>
              </a:rPr>
              <a:t> </a:t>
            </a:r>
            <a:r>
              <a:rPr lang="en-US" sz="1400" dirty="0" err="1">
                <a:latin typeface="Source Sans Pro" charset="0"/>
              </a:rPr>
              <a:t>quis</a:t>
            </a:r>
            <a:r>
              <a:rPr lang="en-US" sz="1400" dirty="0">
                <a:latin typeface="Source Sans Pro" charset="0"/>
              </a:rPr>
              <a:t> dui nisi. 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8228216" y="4612702"/>
            <a:ext cx="2518291" cy="1147494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>
              <a:lnSpc>
                <a:spcPct val="90000"/>
              </a:lnSpc>
              <a:spcBef>
                <a:spcPts val="1067"/>
              </a:spcBef>
            </a:pPr>
            <a:r>
              <a:rPr lang="en-US" sz="2400" dirty="0">
                <a:latin typeface="Bebas Neue" charset="0"/>
                <a:ea typeface="Bebas Neue" charset="0"/>
                <a:cs typeface="Bebas Neue" charset="0"/>
              </a:rPr>
              <a:t>Heading 4</a:t>
            </a:r>
          </a:p>
          <a:p>
            <a:pPr>
              <a:lnSpc>
                <a:spcPct val="90000"/>
              </a:lnSpc>
              <a:spcBef>
                <a:spcPts val="1067"/>
              </a:spcBef>
            </a:pPr>
            <a:r>
              <a:rPr lang="en-US" sz="1400" dirty="0">
                <a:latin typeface="Source Sans Pro" charset="0"/>
              </a:rPr>
              <a:t>Lorem ipsum dolor sit amet, consectetur adipiscing elit. </a:t>
            </a:r>
            <a:r>
              <a:rPr lang="en-US" sz="1400" dirty="0" err="1">
                <a:latin typeface="Source Sans Pro" charset="0"/>
              </a:rPr>
              <a:t>Mauris</a:t>
            </a:r>
            <a:r>
              <a:rPr lang="en-US" sz="1400" dirty="0">
                <a:latin typeface="Source Sans Pro" charset="0"/>
              </a:rPr>
              <a:t> </a:t>
            </a:r>
            <a:r>
              <a:rPr lang="en-US" sz="1400" dirty="0" err="1">
                <a:latin typeface="Source Sans Pro" charset="0"/>
              </a:rPr>
              <a:t>quis</a:t>
            </a:r>
            <a:r>
              <a:rPr lang="en-US" sz="1400" dirty="0">
                <a:latin typeface="Source Sans Pro" charset="0"/>
              </a:rPr>
              <a:t> dui nisi. 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1648780" y="4612702"/>
            <a:ext cx="2272675" cy="1341393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2400" dirty="0">
                <a:latin typeface="Bebas Neue" charset="0"/>
                <a:ea typeface="Bebas Neue" charset="0"/>
                <a:cs typeface="Bebas Neue" charset="0"/>
              </a:rPr>
              <a:t>Heading 3</a:t>
            </a:r>
          </a:p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1400" dirty="0">
                <a:latin typeface="Source Sans Pro" charset="0"/>
              </a:rPr>
              <a:t>Lorem ipsum dolor sit amet, consectetur adipiscing elit. </a:t>
            </a:r>
            <a:r>
              <a:rPr lang="en-US" sz="1400" dirty="0" err="1">
                <a:latin typeface="Source Sans Pro" charset="0"/>
              </a:rPr>
              <a:t>Mauris</a:t>
            </a:r>
            <a:r>
              <a:rPr lang="en-US" sz="1400" dirty="0">
                <a:latin typeface="Source Sans Pro" charset="0"/>
              </a:rPr>
              <a:t> </a:t>
            </a:r>
            <a:r>
              <a:rPr lang="en-US" sz="1400" dirty="0" err="1">
                <a:latin typeface="Source Sans Pro" charset="0"/>
              </a:rPr>
              <a:t>quis</a:t>
            </a:r>
            <a:r>
              <a:rPr lang="en-US" sz="1400" dirty="0">
                <a:latin typeface="Source Sans Pro" charset="0"/>
              </a:rPr>
              <a:t> dui nisi. </a:t>
            </a: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Amazing Infographic</a:t>
            </a:r>
          </a:p>
        </p:txBody>
      </p:sp>
    </p:spTree>
    <p:extLst>
      <p:ext uri="{BB962C8B-B14F-4D97-AF65-F5344CB8AC3E}">
        <p14:creationId xmlns:p14="http://schemas.microsoft.com/office/powerpoint/2010/main" val="8146511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2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2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2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2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2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" presetClass="entr" presetSubtype="9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3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6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0" grpId="0" animBg="1"/>
      <p:bldP spid="11" grpId="0" animBg="1"/>
      <p:bldP spid="12" grpId="0"/>
      <p:bldP spid="13" grpId="0" animBg="1"/>
      <p:bldP spid="14" grpId="0" animBg="1"/>
      <p:bldP spid="15" grpId="0" animBg="1"/>
      <p:bldP spid="16" grpId="0"/>
      <p:bldP spid="17" grpId="0"/>
      <p:bldP spid="18" grpId="0"/>
    </p:bld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" name="Group 61"/>
          <p:cNvGrpSpPr/>
          <p:nvPr/>
        </p:nvGrpSpPr>
        <p:grpSpPr>
          <a:xfrm>
            <a:off x="5790670" y="2527978"/>
            <a:ext cx="2065801" cy="2073471"/>
            <a:chOff x="6174725" y="2751841"/>
            <a:chExt cx="1282700" cy="1287463"/>
          </a:xfrm>
        </p:grpSpPr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6181075" y="2751841"/>
              <a:ext cx="1276350" cy="1287463"/>
            </a:xfrm>
            <a:custGeom>
              <a:avLst/>
              <a:gdLst>
                <a:gd name="T0" fmla="*/ 38 w 191"/>
                <a:gd name="T1" fmla="*/ 173 h 193"/>
                <a:gd name="T2" fmla="*/ 33 w 191"/>
                <a:gd name="T3" fmla="*/ 169 h 193"/>
                <a:gd name="T4" fmla="*/ 26 w 191"/>
                <a:gd name="T5" fmla="*/ 162 h 193"/>
                <a:gd name="T6" fmla="*/ 17 w 191"/>
                <a:gd name="T7" fmla="*/ 151 h 193"/>
                <a:gd name="T8" fmla="*/ 12 w 191"/>
                <a:gd name="T9" fmla="*/ 143 h 193"/>
                <a:gd name="T10" fmla="*/ 6 w 191"/>
                <a:gd name="T11" fmla="*/ 129 h 193"/>
                <a:gd name="T12" fmla="*/ 0 w 191"/>
                <a:gd name="T13" fmla="*/ 105 h 193"/>
                <a:gd name="T14" fmla="*/ 0 w 191"/>
                <a:gd name="T15" fmla="*/ 90 h 193"/>
                <a:gd name="T16" fmla="*/ 2 w 191"/>
                <a:gd name="T17" fmla="*/ 76 h 193"/>
                <a:gd name="T18" fmla="*/ 5 w 191"/>
                <a:gd name="T19" fmla="*/ 68 h 193"/>
                <a:gd name="T20" fmla="*/ 7 w 191"/>
                <a:gd name="T21" fmla="*/ 61 h 193"/>
                <a:gd name="T22" fmla="*/ 11 w 191"/>
                <a:gd name="T23" fmla="*/ 53 h 193"/>
                <a:gd name="T24" fmla="*/ 14 w 191"/>
                <a:gd name="T25" fmla="*/ 47 h 193"/>
                <a:gd name="T26" fmla="*/ 19 w 191"/>
                <a:gd name="T27" fmla="*/ 40 h 193"/>
                <a:gd name="T28" fmla="*/ 29 w 191"/>
                <a:gd name="T29" fmla="*/ 28 h 193"/>
                <a:gd name="T30" fmla="*/ 40 w 191"/>
                <a:gd name="T31" fmla="*/ 19 h 193"/>
                <a:gd name="T32" fmla="*/ 52 w 191"/>
                <a:gd name="T33" fmla="*/ 12 h 193"/>
                <a:gd name="T34" fmla="*/ 60 w 191"/>
                <a:gd name="T35" fmla="*/ 8 h 193"/>
                <a:gd name="T36" fmla="*/ 66 w 191"/>
                <a:gd name="T37" fmla="*/ 6 h 193"/>
                <a:gd name="T38" fmla="*/ 83 w 191"/>
                <a:gd name="T39" fmla="*/ 2 h 193"/>
                <a:gd name="T40" fmla="*/ 120 w 191"/>
                <a:gd name="T41" fmla="*/ 4 h 193"/>
                <a:gd name="T42" fmla="*/ 138 w 191"/>
                <a:gd name="T43" fmla="*/ 11 h 193"/>
                <a:gd name="T44" fmla="*/ 154 w 191"/>
                <a:gd name="T45" fmla="*/ 21 h 193"/>
                <a:gd name="T46" fmla="*/ 154 w 191"/>
                <a:gd name="T47" fmla="*/ 21 h 193"/>
                <a:gd name="T48" fmla="*/ 154 w 191"/>
                <a:gd name="T49" fmla="*/ 21 h 193"/>
                <a:gd name="T50" fmla="*/ 163 w 191"/>
                <a:gd name="T51" fmla="*/ 29 h 193"/>
                <a:gd name="T52" fmla="*/ 174 w 191"/>
                <a:gd name="T53" fmla="*/ 41 h 193"/>
                <a:gd name="T54" fmla="*/ 182 w 191"/>
                <a:gd name="T55" fmla="*/ 55 h 193"/>
                <a:gd name="T56" fmla="*/ 185 w 191"/>
                <a:gd name="T57" fmla="*/ 63 h 193"/>
                <a:gd name="T58" fmla="*/ 187 w 191"/>
                <a:gd name="T59" fmla="*/ 70 h 193"/>
                <a:gd name="T60" fmla="*/ 189 w 191"/>
                <a:gd name="T61" fmla="*/ 78 h 193"/>
                <a:gd name="T62" fmla="*/ 191 w 191"/>
                <a:gd name="T63" fmla="*/ 85 h 193"/>
                <a:gd name="T64" fmla="*/ 191 w 191"/>
                <a:gd name="T65" fmla="*/ 93 h 193"/>
                <a:gd name="T66" fmla="*/ 191 w 191"/>
                <a:gd name="T67" fmla="*/ 101 h 193"/>
                <a:gd name="T68" fmla="*/ 190 w 191"/>
                <a:gd name="T69" fmla="*/ 110 h 193"/>
                <a:gd name="T70" fmla="*/ 187 w 191"/>
                <a:gd name="T71" fmla="*/ 125 h 193"/>
                <a:gd name="T72" fmla="*/ 184 w 191"/>
                <a:gd name="T73" fmla="*/ 133 h 193"/>
                <a:gd name="T74" fmla="*/ 177 w 191"/>
                <a:gd name="T75" fmla="*/ 147 h 193"/>
                <a:gd name="T76" fmla="*/ 173 w 191"/>
                <a:gd name="T77" fmla="*/ 153 h 193"/>
                <a:gd name="T78" fmla="*/ 168 w 191"/>
                <a:gd name="T79" fmla="*/ 160 h 193"/>
                <a:gd name="T80" fmla="*/ 156 w 191"/>
                <a:gd name="T81" fmla="*/ 170 h 193"/>
                <a:gd name="T82" fmla="*/ 144 w 191"/>
                <a:gd name="T83" fmla="*/ 179 h 193"/>
                <a:gd name="T84" fmla="*/ 138 w 191"/>
                <a:gd name="T85" fmla="*/ 182 h 193"/>
                <a:gd name="T86" fmla="*/ 130 w 191"/>
                <a:gd name="T87" fmla="*/ 186 h 193"/>
                <a:gd name="T88" fmla="*/ 119 w 191"/>
                <a:gd name="T89" fmla="*/ 189 h 193"/>
                <a:gd name="T90" fmla="*/ 104 w 191"/>
                <a:gd name="T91" fmla="*/ 192 h 193"/>
                <a:gd name="T92" fmla="*/ 69 w 191"/>
                <a:gd name="T93" fmla="*/ 189 h 193"/>
                <a:gd name="T94" fmla="*/ 38 w 191"/>
                <a:gd name="T95" fmla="*/ 17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1" h="193">
                  <a:moveTo>
                    <a:pt x="38" y="173"/>
                  </a:moveTo>
                  <a:cubicBezTo>
                    <a:pt x="36" y="172"/>
                    <a:pt x="34" y="170"/>
                    <a:pt x="33" y="169"/>
                  </a:cubicBezTo>
                  <a:cubicBezTo>
                    <a:pt x="31" y="167"/>
                    <a:pt x="28" y="164"/>
                    <a:pt x="26" y="162"/>
                  </a:cubicBezTo>
                  <a:cubicBezTo>
                    <a:pt x="23" y="159"/>
                    <a:pt x="19" y="154"/>
                    <a:pt x="17" y="151"/>
                  </a:cubicBezTo>
                  <a:cubicBezTo>
                    <a:pt x="15" y="149"/>
                    <a:pt x="13" y="146"/>
                    <a:pt x="12" y="143"/>
                  </a:cubicBezTo>
                  <a:cubicBezTo>
                    <a:pt x="8" y="135"/>
                    <a:pt x="8" y="135"/>
                    <a:pt x="6" y="129"/>
                  </a:cubicBezTo>
                  <a:cubicBezTo>
                    <a:pt x="1" y="117"/>
                    <a:pt x="0" y="105"/>
                    <a:pt x="0" y="105"/>
                  </a:cubicBezTo>
                  <a:cubicBezTo>
                    <a:pt x="0" y="101"/>
                    <a:pt x="0" y="95"/>
                    <a:pt x="0" y="90"/>
                  </a:cubicBezTo>
                  <a:cubicBezTo>
                    <a:pt x="1" y="86"/>
                    <a:pt x="1" y="80"/>
                    <a:pt x="2" y="76"/>
                  </a:cubicBezTo>
                  <a:cubicBezTo>
                    <a:pt x="3" y="74"/>
                    <a:pt x="4" y="70"/>
                    <a:pt x="5" y="68"/>
                  </a:cubicBezTo>
                  <a:cubicBezTo>
                    <a:pt x="5" y="66"/>
                    <a:pt x="6" y="63"/>
                    <a:pt x="7" y="61"/>
                  </a:cubicBezTo>
                  <a:cubicBezTo>
                    <a:pt x="8" y="59"/>
                    <a:pt x="9" y="56"/>
                    <a:pt x="11" y="53"/>
                  </a:cubicBezTo>
                  <a:cubicBezTo>
                    <a:pt x="12" y="51"/>
                    <a:pt x="13" y="49"/>
                    <a:pt x="14" y="47"/>
                  </a:cubicBezTo>
                  <a:cubicBezTo>
                    <a:pt x="15" y="45"/>
                    <a:pt x="17" y="42"/>
                    <a:pt x="19" y="40"/>
                  </a:cubicBezTo>
                  <a:cubicBezTo>
                    <a:pt x="24" y="33"/>
                    <a:pt x="29" y="28"/>
                    <a:pt x="29" y="28"/>
                  </a:cubicBezTo>
                  <a:cubicBezTo>
                    <a:pt x="32" y="25"/>
                    <a:pt x="36" y="22"/>
                    <a:pt x="40" y="19"/>
                  </a:cubicBezTo>
                  <a:cubicBezTo>
                    <a:pt x="40" y="19"/>
                    <a:pt x="47" y="14"/>
                    <a:pt x="52" y="12"/>
                  </a:cubicBezTo>
                  <a:cubicBezTo>
                    <a:pt x="55" y="10"/>
                    <a:pt x="58" y="9"/>
                    <a:pt x="60" y="8"/>
                  </a:cubicBezTo>
                  <a:cubicBezTo>
                    <a:pt x="62" y="7"/>
                    <a:pt x="64" y="7"/>
                    <a:pt x="66" y="6"/>
                  </a:cubicBezTo>
                  <a:cubicBezTo>
                    <a:pt x="70" y="5"/>
                    <a:pt x="75" y="3"/>
                    <a:pt x="83" y="2"/>
                  </a:cubicBezTo>
                  <a:cubicBezTo>
                    <a:pt x="95" y="0"/>
                    <a:pt x="108" y="1"/>
                    <a:pt x="120" y="4"/>
                  </a:cubicBezTo>
                  <a:cubicBezTo>
                    <a:pt x="126" y="6"/>
                    <a:pt x="132" y="8"/>
                    <a:pt x="138" y="11"/>
                  </a:cubicBezTo>
                  <a:cubicBezTo>
                    <a:pt x="145" y="15"/>
                    <a:pt x="150" y="18"/>
                    <a:pt x="154" y="21"/>
                  </a:cubicBezTo>
                  <a:cubicBezTo>
                    <a:pt x="141" y="11"/>
                    <a:pt x="141" y="11"/>
                    <a:pt x="154" y="21"/>
                  </a:cubicBezTo>
                  <a:cubicBezTo>
                    <a:pt x="154" y="21"/>
                    <a:pt x="154" y="21"/>
                    <a:pt x="154" y="21"/>
                  </a:cubicBezTo>
                  <a:cubicBezTo>
                    <a:pt x="157" y="23"/>
                    <a:pt x="161" y="26"/>
                    <a:pt x="163" y="29"/>
                  </a:cubicBezTo>
                  <a:cubicBezTo>
                    <a:pt x="166" y="32"/>
                    <a:pt x="170" y="36"/>
                    <a:pt x="174" y="41"/>
                  </a:cubicBezTo>
                  <a:cubicBezTo>
                    <a:pt x="176" y="45"/>
                    <a:pt x="179" y="49"/>
                    <a:pt x="182" y="55"/>
                  </a:cubicBezTo>
                  <a:cubicBezTo>
                    <a:pt x="183" y="57"/>
                    <a:pt x="184" y="60"/>
                    <a:pt x="185" y="63"/>
                  </a:cubicBezTo>
                  <a:cubicBezTo>
                    <a:pt x="186" y="65"/>
                    <a:pt x="187" y="68"/>
                    <a:pt x="187" y="70"/>
                  </a:cubicBezTo>
                  <a:cubicBezTo>
                    <a:pt x="188" y="72"/>
                    <a:pt x="189" y="75"/>
                    <a:pt x="189" y="78"/>
                  </a:cubicBezTo>
                  <a:cubicBezTo>
                    <a:pt x="190" y="80"/>
                    <a:pt x="190" y="83"/>
                    <a:pt x="191" y="85"/>
                  </a:cubicBezTo>
                  <a:cubicBezTo>
                    <a:pt x="191" y="88"/>
                    <a:pt x="191" y="91"/>
                    <a:pt x="191" y="93"/>
                  </a:cubicBezTo>
                  <a:cubicBezTo>
                    <a:pt x="191" y="96"/>
                    <a:pt x="191" y="99"/>
                    <a:pt x="191" y="101"/>
                  </a:cubicBezTo>
                  <a:cubicBezTo>
                    <a:pt x="191" y="104"/>
                    <a:pt x="191" y="107"/>
                    <a:pt x="190" y="110"/>
                  </a:cubicBezTo>
                  <a:cubicBezTo>
                    <a:pt x="190" y="114"/>
                    <a:pt x="188" y="120"/>
                    <a:pt x="187" y="125"/>
                  </a:cubicBezTo>
                  <a:cubicBezTo>
                    <a:pt x="186" y="127"/>
                    <a:pt x="185" y="131"/>
                    <a:pt x="184" y="133"/>
                  </a:cubicBezTo>
                  <a:cubicBezTo>
                    <a:pt x="181" y="140"/>
                    <a:pt x="179" y="143"/>
                    <a:pt x="177" y="147"/>
                  </a:cubicBezTo>
                  <a:cubicBezTo>
                    <a:pt x="176" y="149"/>
                    <a:pt x="174" y="152"/>
                    <a:pt x="173" y="153"/>
                  </a:cubicBezTo>
                  <a:cubicBezTo>
                    <a:pt x="171" y="155"/>
                    <a:pt x="169" y="158"/>
                    <a:pt x="168" y="160"/>
                  </a:cubicBezTo>
                  <a:cubicBezTo>
                    <a:pt x="163" y="165"/>
                    <a:pt x="159" y="168"/>
                    <a:pt x="156" y="170"/>
                  </a:cubicBezTo>
                  <a:cubicBezTo>
                    <a:pt x="154" y="173"/>
                    <a:pt x="150" y="176"/>
                    <a:pt x="144" y="179"/>
                  </a:cubicBezTo>
                  <a:cubicBezTo>
                    <a:pt x="142" y="180"/>
                    <a:pt x="140" y="181"/>
                    <a:pt x="138" y="182"/>
                  </a:cubicBezTo>
                  <a:cubicBezTo>
                    <a:pt x="136" y="183"/>
                    <a:pt x="133" y="185"/>
                    <a:pt x="130" y="186"/>
                  </a:cubicBezTo>
                  <a:cubicBezTo>
                    <a:pt x="126" y="187"/>
                    <a:pt x="120" y="189"/>
                    <a:pt x="119" y="189"/>
                  </a:cubicBezTo>
                  <a:cubicBezTo>
                    <a:pt x="116" y="190"/>
                    <a:pt x="111" y="191"/>
                    <a:pt x="104" y="192"/>
                  </a:cubicBezTo>
                  <a:cubicBezTo>
                    <a:pt x="93" y="193"/>
                    <a:pt x="81" y="192"/>
                    <a:pt x="69" y="189"/>
                  </a:cubicBezTo>
                  <a:cubicBezTo>
                    <a:pt x="54" y="184"/>
                    <a:pt x="43" y="177"/>
                    <a:pt x="38" y="173"/>
                  </a:cubicBez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6174725" y="2805816"/>
              <a:ext cx="400050" cy="1039813"/>
            </a:xfrm>
            <a:custGeom>
              <a:avLst/>
              <a:gdLst>
                <a:gd name="T0" fmla="*/ 20 w 60"/>
                <a:gd name="T1" fmla="*/ 38 h 156"/>
                <a:gd name="T2" fmla="*/ 19 w 60"/>
                <a:gd name="T3" fmla="*/ 38 h 156"/>
                <a:gd name="T4" fmla="*/ 22 w 60"/>
                <a:gd name="T5" fmla="*/ 36 h 156"/>
                <a:gd name="T6" fmla="*/ 21 w 60"/>
                <a:gd name="T7" fmla="*/ 35 h 156"/>
                <a:gd name="T8" fmla="*/ 22 w 60"/>
                <a:gd name="T9" fmla="*/ 32 h 156"/>
                <a:gd name="T10" fmla="*/ 21 w 60"/>
                <a:gd name="T11" fmla="*/ 32 h 156"/>
                <a:gd name="T12" fmla="*/ 22 w 60"/>
                <a:gd name="T13" fmla="*/ 35 h 156"/>
                <a:gd name="T14" fmla="*/ 24 w 60"/>
                <a:gd name="T15" fmla="*/ 29 h 156"/>
                <a:gd name="T16" fmla="*/ 24 w 60"/>
                <a:gd name="T17" fmla="*/ 29 h 156"/>
                <a:gd name="T18" fmla="*/ 26 w 60"/>
                <a:gd name="T19" fmla="*/ 27 h 156"/>
                <a:gd name="T20" fmla="*/ 25 w 60"/>
                <a:gd name="T21" fmla="*/ 29 h 156"/>
                <a:gd name="T22" fmla="*/ 33 w 60"/>
                <a:gd name="T23" fmla="*/ 38 h 156"/>
                <a:gd name="T24" fmla="*/ 37 w 60"/>
                <a:gd name="T25" fmla="*/ 29 h 156"/>
                <a:gd name="T26" fmla="*/ 39 w 60"/>
                <a:gd name="T27" fmla="*/ 22 h 156"/>
                <a:gd name="T28" fmla="*/ 32 w 60"/>
                <a:gd name="T29" fmla="*/ 24 h 156"/>
                <a:gd name="T30" fmla="*/ 29 w 60"/>
                <a:gd name="T31" fmla="*/ 25 h 156"/>
                <a:gd name="T32" fmla="*/ 43 w 60"/>
                <a:gd name="T33" fmla="*/ 13 h 156"/>
                <a:gd name="T34" fmla="*/ 40 w 60"/>
                <a:gd name="T35" fmla="*/ 16 h 156"/>
                <a:gd name="T36" fmla="*/ 44 w 60"/>
                <a:gd name="T37" fmla="*/ 13 h 156"/>
                <a:gd name="T38" fmla="*/ 48 w 60"/>
                <a:gd name="T39" fmla="*/ 12 h 156"/>
                <a:gd name="T40" fmla="*/ 44 w 60"/>
                <a:gd name="T41" fmla="*/ 15 h 156"/>
                <a:gd name="T42" fmla="*/ 42 w 60"/>
                <a:gd name="T43" fmla="*/ 19 h 156"/>
                <a:gd name="T44" fmla="*/ 42 w 60"/>
                <a:gd name="T45" fmla="*/ 22 h 156"/>
                <a:gd name="T46" fmla="*/ 46 w 60"/>
                <a:gd name="T47" fmla="*/ 20 h 156"/>
                <a:gd name="T48" fmla="*/ 51 w 60"/>
                <a:gd name="T49" fmla="*/ 13 h 156"/>
                <a:gd name="T50" fmla="*/ 51 w 60"/>
                <a:gd name="T51" fmla="*/ 8 h 156"/>
                <a:gd name="T52" fmla="*/ 47 w 60"/>
                <a:gd name="T53" fmla="*/ 10 h 156"/>
                <a:gd name="T54" fmla="*/ 47 w 60"/>
                <a:gd name="T55" fmla="*/ 9 h 156"/>
                <a:gd name="T56" fmla="*/ 52 w 60"/>
                <a:gd name="T57" fmla="*/ 5 h 156"/>
                <a:gd name="T58" fmla="*/ 56 w 60"/>
                <a:gd name="T59" fmla="*/ 2 h 156"/>
                <a:gd name="T60" fmla="*/ 53 w 60"/>
                <a:gd name="T61" fmla="*/ 4 h 156"/>
                <a:gd name="T62" fmla="*/ 12 w 60"/>
                <a:gd name="T63" fmla="*/ 45 h 156"/>
                <a:gd name="T64" fmla="*/ 9 w 60"/>
                <a:gd name="T65" fmla="*/ 52 h 156"/>
                <a:gd name="T66" fmla="*/ 9 w 60"/>
                <a:gd name="T67" fmla="*/ 53 h 156"/>
                <a:gd name="T68" fmla="*/ 16 w 60"/>
                <a:gd name="T69" fmla="*/ 45 h 156"/>
                <a:gd name="T70" fmla="*/ 23 w 60"/>
                <a:gd name="T71" fmla="*/ 40 h 156"/>
                <a:gd name="T72" fmla="*/ 27 w 60"/>
                <a:gd name="T73" fmla="*/ 42 h 156"/>
                <a:gd name="T74" fmla="*/ 28 w 60"/>
                <a:gd name="T75" fmla="*/ 38 h 156"/>
                <a:gd name="T76" fmla="*/ 26 w 60"/>
                <a:gd name="T77" fmla="*/ 35 h 156"/>
                <a:gd name="T78" fmla="*/ 30 w 60"/>
                <a:gd name="T79" fmla="*/ 34 h 156"/>
                <a:gd name="T80" fmla="*/ 32 w 60"/>
                <a:gd name="T81" fmla="*/ 35 h 156"/>
                <a:gd name="T82" fmla="*/ 31 w 60"/>
                <a:gd name="T83" fmla="*/ 40 h 156"/>
                <a:gd name="T84" fmla="*/ 25 w 60"/>
                <a:gd name="T85" fmla="*/ 125 h 156"/>
                <a:gd name="T86" fmla="*/ 13 w 60"/>
                <a:gd name="T87" fmla="*/ 113 h 156"/>
                <a:gd name="T88" fmla="*/ 10 w 60"/>
                <a:gd name="T89" fmla="*/ 98 h 156"/>
                <a:gd name="T90" fmla="*/ 6 w 60"/>
                <a:gd name="T91" fmla="*/ 87 h 156"/>
                <a:gd name="T92" fmla="*/ 5 w 60"/>
                <a:gd name="T93" fmla="*/ 84 h 156"/>
                <a:gd name="T94" fmla="*/ 2 w 60"/>
                <a:gd name="T95" fmla="*/ 86 h 156"/>
                <a:gd name="T96" fmla="*/ 2 w 60"/>
                <a:gd name="T97" fmla="*/ 73 h 156"/>
                <a:gd name="T98" fmla="*/ 2 w 60"/>
                <a:gd name="T99" fmla="*/ 92 h 156"/>
                <a:gd name="T100" fmla="*/ 27 w 60"/>
                <a:gd name="T101" fmla="*/ 154 h 156"/>
                <a:gd name="T102" fmla="*/ 22 w 60"/>
                <a:gd name="T103" fmla="*/ 147 h 156"/>
                <a:gd name="T104" fmla="*/ 25 w 60"/>
                <a:gd name="T105" fmla="*/ 14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0" h="156">
                  <a:moveTo>
                    <a:pt x="21" y="37"/>
                  </a:moveTo>
                  <a:cubicBezTo>
                    <a:pt x="21" y="37"/>
                    <a:pt x="20" y="37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9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38"/>
                    <a:pt x="19" y="38"/>
                  </a:cubicBezTo>
                  <a:cubicBezTo>
                    <a:pt x="19" y="37"/>
                    <a:pt x="19" y="37"/>
                    <a:pt x="20" y="37"/>
                  </a:cubicBezTo>
                  <a:cubicBezTo>
                    <a:pt x="20" y="37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7"/>
                    <a:pt x="22" y="37"/>
                    <a:pt x="21" y="37"/>
                  </a:cubicBezTo>
                  <a:moveTo>
                    <a:pt x="22" y="35"/>
                  </a:moveTo>
                  <a:cubicBezTo>
                    <a:pt x="21" y="35"/>
                    <a:pt x="22" y="35"/>
                    <a:pt x="22" y="33"/>
                  </a:cubicBezTo>
                  <a:cubicBezTo>
                    <a:pt x="22" y="33"/>
                    <a:pt x="21" y="34"/>
                    <a:pt x="21" y="35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1" y="34"/>
                  </a:cubicBezTo>
                  <a:cubicBezTo>
                    <a:pt x="22" y="33"/>
                    <a:pt x="22" y="33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1" y="33"/>
                    <a:pt x="19" y="35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6"/>
                    <a:pt x="21" y="32"/>
                    <a:pt x="21" y="32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3" y="31"/>
                    <a:pt x="23" y="31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2" y="34"/>
                    <a:pt x="22" y="35"/>
                  </a:cubicBezTo>
                  <a:moveTo>
                    <a:pt x="24" y="30"/>
                  </a:move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8"/>
                    <a:pt x="24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8"/>
                    <a:pt x="25" y="28"/>
                    <a:pt x="25" y="28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5" y="29"/>
                    <a:pt x="24" y="30"/>
                  </a:cubicBezTo>
                  <a:moveTo>
                    <a:pt x="32" y="41"/>
                  </a:moveTo>
                  <a:cubicBezTo>
                    <a:pt x="32" y="41"/>
                    <a:pt x="33" y="39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4" y="36"/>
                    <a:pt x="35" y="35"/>
                    <a:pt x="36" y="34"/>
                  </a:cubicBezTo>
                  <a:cubicBezTo>
                    <a:pt x="36" y="33"/>
                    <a:pt x="36" y="32"/>
                    <a:pt x="37" y="31"/>
                  </a:cubicBezTo>
                  <a:cubicBezTo>
                    <a:pt x="37" y="31"/>
                    <a:pt x="37" y="30"/>
                    <a:pt x="37" y="29"/>
                  </a:cubicBezTo>
                  <a:cubicBezTo>
                    <a:pt x="37" y="29"/>
                    <a:pt x="37" y="29"/>
                    <a:pt x="36" y="29"/>
                  </a:cubicBezTo>
                  <a:cubicBezTo>
                    <a:pt x="38" y="27"/>
                    <a:pt x="40" y="25"/>
                    <a:pt x="40" y="23"/>
                  </a:cubicBezTo>
                  <a:cubicBezTo>
                    <a:pt x="39" y="23"/>
                    <a:pt x="39" y="24"/>
                    <a:pt x="37" y="24"/>
                  </a:cubicBezTo>
                  <a:cubicBezTo>
                    <a:pt x="37" y="23"/>
                    <a:pt x="37" y="23"/>
                    <a:pt x="39" y="22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0" y="17"/>
                    <a:pt x="37" y="20"/>
                    <a:pt x="36" y="21"/>
                  </a:cubicBezTo>
                  <a:cubicBezTo>
                    <a:pt x="35" y="22"/>
                    <a:pt x="34" y="24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0" y="24"/>
                    <a:pt x="30" y="26"/>
                    <a:pt x="28" y="28"/>
                  </a:cubicBezTo>
                  <a:cubicBezTo>
                    <a:pt x="28" y="28"/>
                    <a:pt x="28" y="27"/>
                    <a:pt x="28" y="27"/>
                  </a:cubicBezTo>
                  <a:cubicBezTo>
                    <a:pt x="28" y="27"/>
                    <a:pt x="28" y="27"/>
                    <a:pt x="30" y="25"/>
                  </a:cubicBezTo>
                  <a:cubicBezTo>
                    <a:pt x="30" y="25"/>
                    <a:pt x="30" y="25"/>
                    <a:pt x="29" y="25"/>
                  </a:cubicBezTo>
                  <a:cubicBezTo>
                    <a:pt x="30" y="24"/>
                    <a:pt x="32" y="23"/>
                    <a:pt x="32" y="22"/>
                  </a:cubicBezTo>
                  <a:cubicBezTo>
                    <a:pt x="31" y="20"/>
                    <a:pt x="38" y="14"/>
                    <a:pt x="41" y="14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2" y="14"/>
                    <a:pt x="42" y="13"/>
                    <a:pt x="43" y="13"/>
                  </a:cubicBezTo>
                  <a:cubicBezTo>
                    <a:pt x="42" y="14"/>
                    <a:pt x="41" y="15"/>
                    <a:pt x="40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0" y="16"/>
                  </a:cubicBezTo>
                  <a:cubicBezTo>
                    <a:pt x="41" y="16"/>
                    <a:pt x="41" y="16"/>
                    <a:pt x="44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4" y="13"/>
                    <a:pt x="44" y="13"/>
                    <a:pt x="44" y="12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6" y="13"/>
                    <a:pt x="47" y="11"/>
                    <a:pt x="48" y="11"/>
                  </a:cubicBezTo>
                  <a:cubicBezTo>
                    <a:pt x="49" y="12"/>
                    <a:pt x="49" y="12"/>
                    <a:pt x="49" y="11"/>
                  </a:cubicBezTo>
                  <a:cubicBezTo>
                    <a:pt x="49" y="11"/>
                    <a:pt x="49" y="11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3"/>
                    <a:pt x="45" y="13"/>
                    <a:pt x="46" y="14"/>
                  </a:cubicBezTo>
                  <a:cubicBezTo>
                    <a:pt x="46" y="14"/>
                    <a:pt x="47" y="14"/>
                    <a:pt x="47" y="14"/>
                  </a:cubicBezTo>
                  <a:cubicBezTo>
                    <a:pt x="47" y="14"/>
                    <a:pt x="47" y="15"/>
                    <a:pt x="44" y="16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3" y="15"/>
                    <a:pt x="42" y="16"/>
                  </a:cubicBezTo>
                  <a:cubicBezTo>
                    <a:pt x="42" y="16"/>
                    <a:pt x="42" y="17"/>
                    <a:pt x="42" y="17"/>
                  </a:cubicBezTo>
                  <a:cubicBezTo>
                    <a:pt x="42" y="18"/>
                    <a:pt x="42" y="18"/>
                    <a:pt x="41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2" y="21"/>
                    <a:pt x="42" y="21"/>
                    <a:pt x="42" y="22"/>
                  </a:cubicBezTo>
                  <a:cubicBezTo>
                    <a:pt x="44" y="21"/>
                    <a:pt x="44" y="19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8"/>
                    <a:pt x="46" y="18"/>
                    <a:pt x="45" y="19"/>
                  </a:cubicBezTo>
                  <a:cubicBezTo>
                    <a:pt x="46" y="19"/>
                    <a:pt x="46" y="19"/>
                    <a:pt x="46" y="20"/>
                  </a:cubicBezTo>
                  <a:cubicBezTo>
                    <a:pt x="47" y="19"/>
                    <a:pt x="47" y="19"/>
                    <a:pt x="48" y="19"/>
                  </a:cubicBezTo>
                  <a:cubicBezTo>
                    <a:pt x="48" y="17"/>
                    <a:pt x="49" y="17"/>
                    <a:pt x="49" y="16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49" y="14"/>
                    <a:pt x="51" y="14"/>
                    <a:pt x="51" y="13"/>
                  </a:cubicBezTo>
                  <a:cubicBezTo>
                    <a:pt x="52" y="13"/>
                    <a:pt x="52" y="11"/>
                    <a:pt x="53" y="10"/>
                  </a:cubicBezTo>
                  <a:cubicBezTo>
                    <a:pt x="53" y="10"/>
                    <a:pt x="54" y="9"/>
                    <a:pt x="54" y="9"/>
                  </a:cubicBezTo>
                  <a:cubicBezTo>
                    <a:pt x="54" y="8"/>
                    <a:pt x="53" y="8"/>
                    <a:pt x="53" y="8"/>
                  </a:cubicBezTo>
                  <a:cubicBezTo>
                    <a:pt x="52" y="8"/>
                    <a:pt x="52" y="9"/>
                    <a:pt x="51" y="8"/>
                  </a:cubicBezTo>
                  <a:cubicBezTo>
                    <a:pt x="52" y="8"/>
                    <a:pt x="53" y="8"/>
                    <a:pt x="54" y="7"/>
                  </a:cubicBezTo>
                  <a:cubicBezTo>
                    <a:pt x="50" y="7"/>
                    <a:pt x="49" y="10"/>
                    <a:pt x="46" y="11"/>
                  </a:cubicBezTo>
                  <a:cubicBezTo>
                    <a:pt x="46" y="11"/>
                    <a:pt x="47" y="10"/>
                    <a:pt x="48" y="10"/>
                  </a:cubicBezTo>
                  <a:cubicBezTo>
                    <a:pt x="48" y="10"/>
                    <a:pt x="48" y="10"/>
                    <a:pt x="47" y="10"/>
                  </a:cubicBezTo>
                  <a:cubicBezTo>
                    <a:pt x="49" y="8"/>
                    <a:pt x="50" y="8"/>
                    <a:pt x="51" y="7"/>
                  </a:cubicBezTo>
                  <a:cubicBezTo>
                    <a:pt x="49" y="7"/>
                    <a:pt x="48" y="9"/>
                    <a:pt x="46" y="9"/>
                  </a:cubicBezTo>
                  <a:cubicBezTo>
                    <a:pt x="47" y="9"/>
                    <a:pt x="48" y="9"/>
                    <a:pt x="49" y="7"/>
                  </a:cubicBezTo>
                  <a:cubicBezTo>
                    <a:pt x="48" y="7"/>
                    <a:pt x="48" y="8"/>
                    <a:pt x="47" y="9"/>
                  </a:cubicBezTo>
                  <a:cubicBezTo>
                    <a:pt x="47" y="8"/>
                    <a:pt x="47" y="7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51" y="6"/>
                    <a:pt x="54" y="4"/>
                    <a:pt x="55" y="3"/>
                  </a:cubicBezTo>
                  <a:cubicBezTo>
                    <a:pt x="55" y="3"/>
                    <a:pt x="55" y="3"/>
                    <a:pt x="52" y="5"/>
                  </a:cubicBezTo>
                  <a:cubicBezTo>
                    <a:pt x="55" y="3"/>
                    <a:pt x="57" y="2"/>
                    <a:pt x="59" y="1"/>
                  </a:cubicBezTo>
                  <a:cubicBezTo>
                    <a:pt x="60" y="1"/>
                    <a:pt x="60" y="1"/>
                    <a:pt x="60" y="0"/>
                  </a:cubicBezTo>
                  <a:cubicBezTo>
                    <a:pt x="59" y="1"/>
                    <a:pt x="57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4" y="3"/>
                    <a:pt x="54" y="3"/>
                    <a:pt x="52" y="4"/>
                  </a:cubicBezTo>
                  <a:cubicBezTo>
                    <a:pt x="52" y="4"/>
                    <a:pt x="53" y="4"/>
                    <a:pt x="53" y="4"/>
                  </a:cubicBezTo>
                  <a:cubicBezTo>
                    <a:pt x="50" y="6"/>
                    <a:pt x="45" y="8"/>
                    <a:pt x="42" y="10"/>
                  </a:cubicBezTo>
                  <a:cubicBezTo>
                    <a:pt x="35" y="16"/>
                    <a:pt x="34" y="16"/>
                    <a:pt x="30" y="20"/>
                  </a:cubicBezTo>
                  <a:cubicBezTo>
                    <a:pt x="24" y="27"/>
                    <a:pt x="23" y="27"/>
                    <a:pt x="20" y="32"/>
                  </a:cubicBezTo>
                  <a:cubicBezTo>
                    <a:pt x="14" y="40"/>
                    <a:pt x="14" y="40"/>
                    <a:pt x="12" y="45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0"/>
                    <a:pt x="9" y="50"/>
                    <a:pt x="10" y="50"/>
                  </a:cubicBezTo>
                  <a:cubicBezTo>
                    <a:pt x="9" y="50"/>
                    <a:pt x="9" y="50"/>
                    <a:pt x="9" y="52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1"/>
                    <a:pt x="10" y="51"/>
                    <a:pt x="10" y="52"/>
                  </a:cubicBezTo>
                  <a:cubicBezTo>
                    <a:pt x="9" y="52"/>
                    <a:pt x="9" y="52"/>
                    <a:pt x="9" y="53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55"/>
                    <a:pt x="8" y="57"/>
                    <a:pt x="7" y="60"/>
                  </a:cubicBezTo>
                  <a:cubicBezTo>
                    <a:pt x="7" y="60"/>
                    <a:pt x="8" y="59"/>
                    <a:pt x="8" y="57"/>
                  </a:cubicBezTo>
                  <a:cubicBezTo>
                    <a:pt x="10" y="52"/>
                    <a:pt x="13" y="49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7" y="45"/>
                    <a:pt x="17" y="43"/>
                    <a:pt x="18" y="43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1" y="42"/>
                    <a:pt x="21" y="39"/>
                    <a:pt x="23" y="40"/>
                  </a:cubicBezTo>
                  <a:cubicBezTo>
                    <a:pt x="23" y="40"/>
                    <a:pt x="24" y="40"/>
                    <a:pt x="24" y="39"/>
                  </a:cubicBezTo>
                  <a:cubicBezTo>
                    <a:pt x="24" y="40"/>
                    <a:pt x="23" y="41"/>
                    <a:pt x="23" y="42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4" y="42"/>
                    <a:pt x="26" y="42"/>
                    <a:pt x="27" y="42"/>
                  </a:cubicBezTo>
                  <a:cubicBezTo>
                    <a:pt x="27" y="42"/>
                    <a:pt x="28" y="40"/>
                    <a:pt x="28" y="39"/>
                  </a:cubicBezTo>
                  <a:cubicBezTo>
                    <a:pt x="28" y="39"/>
                    <a:pt x="27" y="40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39"/>
                    <a:pt x="27" y="39"/>
                    <a:pt x="28" y="38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6" y="37"/>
                    <a:pt x="28" y="36"/>
                    <a:pt x="28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7" y="35"/>
                    <a:pt x="26" y="35"/>
                    <a:pt x="26" y="35"/>
                  </a:cubicBezTo>
                  <a:cubicBezTo>
                    <a:pt x="26" y="34"/>
                    <a:pt x="27" y="34"/>
                    <a:pt x="28" y="33"/>
                  </a:cubicBezTo>
                  <a:cubicBezTo>
                    <a:pt x="28" y="33"/>
                    <a:pt x="29" y="34"/>
                    <a:pt x="29" y="33"/>
                  </a:cubicBezTo>
                  <a:cubicBezTo>
                    <a:pt x="29" y="33"/>
                    <a:pt x="30" y="34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0" y="35"/>
                    <a:pt x="29" y="35"/>
                    <a:pt x="29" y="36"/>
                  </a:cubicBezTo>
                  <a:cubicBezTo>
                    <a:pt x="30" y="37"/>
                    <a:pt x="31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2" y="35"/>
                    <a:pt x="33" y="35"/>
                  </a:cubicBezTo>
                  <a:cubicBezTo>
                    <a:pt x="33" y="35"/>
                    <a:pt x="34" y="35"/>
                    <a:pt x="34" y="35"/>
                  </a:cubicBezTo>
                  <a:cubicBezTo>
                    <a:pt x="33" y="37"/>
                    <a:pt x="30" y="37"/>
                    <a:pt x="29" y="39"/>
                  </a:cubicBezTo>
                  <a:cubicBezTo>
                    <a:pt x="30" y="39"/>
                    <a:pt x="30" y="40"/>
                    <a:pt x="31" y="40"/>
                  </a:cubicBezTo>
                  <a:cubicBezTo>
                    <a:pt x="31" y="40"/>
                    <a:pt x="31" y="41"/>
                    <a:pt x="30" y="41"/>
                  </a:cubicBezTo>
                  <a:cubicBezTo>
                    <a:pt x="31" y="41"/>
                    <a:pt x="32" y="41"/>
                    <a:pt x="32" y="42"/>
                  </a:cubicBezTo>
                  <a:cubicBezTo>
                    <a:pt x="32" y="41"/>
                    <a:pt x="32" y="41"/>
                    <a:pt x="32" y="41"/>
                  </a:cubicBezTo>
                  <a:moveTo>
                    <a:pt x="25" y="125"/>
                  </a:moveTo>
                  <a:cubicBezTo>
                    <a:pt x="25" y="123"/>
                    <a:pt x="15" y="111"/>
                    <a:pt x="14" y="111"/>
                  </a:cubicBezTo>
                  <a:cubicBezTo>
                    <a:pt x="14" y="112"/>
                    <a:pt x="14" y="112"/>
                    <a:pt x="14" y="113"/>
                  </a:cubicBezTo>
                  <a:cubicBezTo>
                    <a:pt x="14" y="113"/>
                    <a:pt x="14" y="113"/>
                    <a:pt x="14" y="113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14" y="110"/>
                    <a:pt x="14" y="110"/>
                    <a:pt x="13" y="109"/>
                  </a:cubicBezTo>
                  <a:cubicBezTo>
                    <a:pt x="13" y="109"/>
                    <a:pt x="13" y="110"/>
                    <a:pt x="13" y="110"/>
                  </a:cubicBezTo>
                  <a:cubicBezTo>
                    <a:pt x="12" y="110"/>
                    <a:pt x="12" y="110"/>
                    <a:pt x="12" y="109"/>
                  </a:cubicBezTo>
                  <a:cubicBezTo>
                    <a:pt x="16" y="107"/>
                    <a:pt x="10" y="98"/>
                    <a:pt x="10" y="98"/>
                  </a:cubicBezTo>
                  <a:cubicBezTo>
                    <a:pt x="10" y="98"/>
                    <a:pt x="9" y="98"/>
                    <a:pt x="9" y="98"/>
                  </a:cubicBezTo>
                  <a:cubicBezTo>
                    <a:pt x="7" y="93"/>
                    <a:pt x="7" y="93"/>
                    <a:pt x="8" y="89"/>
                  </a:cubicBezTo>
                  <a:cubicBezTo>
                    <a:pt x="8" y="89"/>
                    <a:pt x="7" y="89"/>
                    <a:pt x="7" y="90"/>
                  </a:cubicBezTo>
                  <a:cubicBezTo>
                    <a:pt x="7" y="89"/>
                    <a:pt x="7" y="88"/>
                    <a:pt x="6" y="87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6" y="88"/>
                    <a:pt x="6" y="87"/>
                    <a:pt x="5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5" y="86"/>
                    <a:pt x="5" y="86"/>
                    <a:pt x="5" y="84"/>
                  </a:cubicBezTo>
                  <a:cubicBezTo>
                    <a:pt x="5" y="84"/>
                    <a:pt x="4" y="84"/>
                    <a:pt x="4" y="84"/>
                  </a:cubicBezTo>
                  <a:cubicBezTo>
                    <a:pt x="4" y="85"/>
                    <a:pt x="4" y="85"/>
                    <a:pt x="4" y="88"/>
                  </a:cubicBezTo>
                  <a:cubicBezTo>
                    <a:pt x="3" y="86"/>
                    <a:pt x="4" y="84"/>
                    <a:pt x="4" y="82"/>
                  </a:cubicBezTo>
                  <a:cubicBezTo>
                    <a:pt x="3" y="83"/>
                    <a:pt x="3" y="83"/>
                    <a:pt x="2" y="86"/>
                  </a:cubicBezTo>
                  <a:cubicBezTo>
                    <a:pt x="2" y="85"/>
                    <a:pt x="2" y="85"/>
                    <a:pt x="2" y="83"/>
                  </a:cubicBezTo>
                  <a:cubicBezTo>
                    <a:pt x="2" y="83"/>
                    <a:pt x="2" y="84"/>
                    <a:pt x="2" y="84"/>
                  </a:cubicBezTo>
                  <a:cubicBezTo>
                    <a:pt x="0" y="76"/>
                    <a:pt x="6" y="70"/>
                    <a:pt x="5" y="62"/>
                  </a:cubicBezTo>
                  <a:cubicBezTo>
                    <a:pt x="4" y="65"/>
                    <a:pt x="2" y="73"/>
                    <a:pt x="2" y="73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1" y="81"/>
                    <a:pt x="1" y="85"/>
                    <a:pt x="2" y="87"/>
                  </a:cubicBezTo>
                  <a:cubicBezTo>
                    <a:pt x="2" y="86"/>
                    <a:pt x="2" y="86"/>
                    <a:pt x="2" y="85"/>
                  </a:cubicBezTo>
                  <a:cubicBezTo>
                    <a:pt x="2" y="86"/>
                    <a:pt x="2" y="92"/>
                    <a:pt x="2" y="92"/>
                  </a:cubicBezTo>
                  <a:cubicBezTo>
                    <a:pt x="1" y="112"/>
                    <a:pt x="11" y="137"/>
                    <a:pt x="27" y="154"/>
                  </a:cubicBezTo>
                  <a:cubicBezTo>
                    <a:pt x="29" y="156"/>
                    <a:pt x="29" y="156"/>
                    <a:pt x="29" y="156"/>
                  </a:cubicBezTo>
                  <a:cubicBezTo>
                    <a:pt x="29" y="156"/>
                    <a:pt x="29" y="156"/>
                    <a:pt x="29" y="156"/>
                  </a:cubicBezTo>
                  <a:cubicBezTo>
                    <a:pt x="28" y="155"/>
                    <a:pt x="28" y="155"/>
                    <a:pt x="27" y="154"/>
                  </a:cubicBezTo>
                  <a:cubicBezTo>
                    <a:pt x="27" y="154"/>
                    <a:pt x="27" y="154"/>
                    <a:pt x="28" y="155"/>
                  </a:cubicBezTo>
                  <a:cubicBezTo>
                    <a:pt x="27" y="154"/>
                    <a:pt x="27" y="154"/>
                    <a:pt x="26" y="153"/>
                  </a:cubicBezTo>
                  <a:cubicBezTo>
                    <a:pt x="26" y="153"/>
                    <a:pt x="27" y="153"/>
                    <a:pt x="27" y="154"/>
                  </a:cubicBezTo>
                  <a:cubicBezTo>
                    <a:pt x="26" y="151"/>
                    <a:pt x="23" y="149"/>
                    <a:pt x="22" y="147"/>
                  </a:cubicBezTo>
                  <a:cubicBezTo>
                    <a:pt x="24" y="150"/>
                    <a:pt x="24" y="150"/>
                    <a:pt x="26" y="151"/>
                  </a:cubicBezTo>
                  <a:cubicBezTo>
                    <a:pt x="25" y="150"/>
                    <a:pt x="24" y="149"/>
                    <a:pt x="24" y="148"/>
                  </a:cubicBezTo>
                  <a:cubicBezTo>
                    <a:pt x="24" y="146"/>
                    <a:pt x="22" y="145"/>
                    <a:pt x="22" y="143"/>
                  </a:cubicBezTo>
                  <a:cubicBezTo>
                    <a:pt x="23" y="141"/>
                    <a:pt x="24" y="142"/>
                    <a:pt x="25" y="142"/>
                  </a:cubicBezTo>
                  <a:cubicBezTo>
                    <a:pt x="25" y="141"/>
                    <a:pt x="25" y="140"/>
                    <a:pt x="25" y="139"/>
                  </a:cubicBezTo>
                  <a:cubicBezTo>
                    <a:pt x="25" y="137"/>
                    <a:pt x="23" y="134"/>
                    <a:pt x="23" y="132"/>
                  </a:cubicBezTo>
                  <a:cubicBezTo>
                    <a:pt x="23" y="130"/>
                    <a:pt x="25" y="128"/>
                    <a:pt x="25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6435075" y="2912178"/>
              <a:ext cx="6350" cy="635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6428725" y="2918528"/>
              <a:ext cx="6350" cy="793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6549375" y="2799466"/>
              <a:ext cx="46038" cy="26988"/>
            </a:xfrm>
            <a:custGeom>
              <a:avLst/>
              <a:gdLst>
                <a:gd name="T0" fmla="*/ 2 w 7"/>
                <a:gd name="T1" fmla="*/ 3 h 4"/>
                <a:gd name="T2" fmla="*/ 0 w 7"/>
                <a:gd name="T3" fmla="*/ 4 h 4"/>
                <a:gd name="T4" fmla="*/ 0 w 7"/>
                <a:gd name="T5" fmla="*/ 4 h 4"/>
                <a:gd name="T6" fmla="*/ 1 w 7"/>
                <a:gd name="T7" fmla="*/ 3 h 4"/>
                <a:gd name="T8" fmla="*/ 1 w 7"/>
                <a:gd name="T9" fmla="*/ 3 h 4"/>
                <a:gd name="T10" fmla="*/ 2 w 7"/>
                <a:gd name="T11" fmla="*/ 3 h 4"/>
                <a:gd name="T12" fmla="*/ 3 w 7"/>
                <a:gd name="T13" fmla="*/ 2 h 4"/>
                <a:gd name="T14" fmla="*/ 2 w 7"/>
                <a:gd name="T15" fmla="*/ 2 h 4"/>
                <a:gd name="T16" fmla="*/ 4 w 7"/>
                <a:gd name="T17" fmla="*/ 2 h 4"/>
                <a:gd name="T18" fmla="*/ 5 w 7"/>
                <a:gd name="T19" fmla="*/ 1 h 4"/>
                <a:gd name="T20" fmla="*/ 5 w 7"/>
                <a:gd name="T21" fmla="*/ 1 h 4"/>
                <a:gd name="T22" fmla="*/ 5 w 7"/>
                <a:gd name="T23" fmla="*/ 1 h 4"/>
                <a:gd name="T24" fmla="*/ 5 w 7"/>
                <a:gd name="T25" fmla="*/ 1 h 4"/>
                <a:gd name="T26" fmla="*/ 5 w 7"/>
                <a:gd name="T27" fmla="*/ 1 h 4"/>
                <a:gd name="T28" fmla="*/ 5 w 7"/>
                <a:gd name="T29" fmla="*/ 1 h 4"/>
                <a:gd name="T30" fmla="*/ 5 w 7"/>
                <a:gd name="T31" fmla="*/ 1 h 4"/>
                <a:gd name="T32" fmla="*/ 5 w 7"/>
                <a:gd name="T33" fmla="*/ 1 h 4"/>
                <a:gd name="T34" fmla="*/ 5 w 7"/>
                <a:gd name="T35" fmla="*/ 1 h 4"/>
                <a:gd name="T36" fmla="*/ 5 w 7"/>
                <a:gd name="T37" fmla="*/ 1 h 4"/>
                <a:gd name="T38" fmla="*/ 5 w 7"/>
                <a:gd name="T39" fmla="*/ 1 h 4"/>
                <a:gd name="T40" fmla="*/ 6 w 7"/>
                <a:gd name="T41" fmla="*/ 1 h 4"/>
                <a:gd name="T42" fmla="*/ 6 w 7"/>
                <a:gd name="T43" fmla="*/ 1 h 4"/>
                <a:gd name="T44" fmla="*/ 7 w 7"/>
                <a:gd name="T45" fmla="*/ 0 h 4"/>
                <a:gd name="T46" fmla="*/ 7 w 7"/>
                <a:gd name="T47" fmla="*/ 0 h 4"/>
                <a:gd name="T48" fmla="*/ 7 w 7"/>
                <a:gd name="T49" fmla="*/ 0 h 4"/>
                <a:gd name="T50" fmla="*/ 7 w 7"/>
                <a:gd name="T51" fmla="*/ 1 h 4"/>
                <a:gd name="T52" fmla="*/ 6 w 7"/>
                <a:gd name="T53" fmla="*/ 1 h 4"/>
                <a:gd name="T54" fmla="*/ 3 w 7"/>
                <a:gd name="T55" fmla="*/ 2 h 4"/>
                <a:gd name="T56" fmla="*/ 3 w 7"/>
                <a:gd name="T57" fmla="*/ 2 h 4"/>
                <a:gd name="T58" fmla="*/ 4 w 7"/>
                <a:gd name="T59" fmla="*/ 2 h 4"/>
                <a:gd name="T60" fmla="*/ 2 w 7"/>
                <a:gd name="T61" fmla="*/ 3 h 4"/>
                <a:gd name="T62" fmla="*/ 3 w 7"/>
                <a:gd name="T63" fmla="*/ 3 h 4"/>
                <a:gd name="T64" fmla="*/ 2 w 7"/>
                <a:gd name="T6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" h="4">
                  <a:moveTo>
                    <a:pt x="2" y="3"/>
                  </a:move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7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5" y="1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6582713" y="2805816"/>
              <a:ext cx="12700" cy="6350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0 w 2"/>
                <a:gd name="T7" fmla="*/ 1 h 1"/>
                <a:gd name="T8" fmla="*/ 0 w 2"/>
                <a:gd name="T9" fmla="*/ 0 h 1"/>
                <a:gd name="T10" fmla="*/ 1 w 2"/>
                <a:gd name="T11" fmla="*/ 0 h 1"/>
                <a:gd name="T12" fmla="*/ 2 w 2"/>
                <a:gd name="T13" fmla="*/ 0 h 1"/>
                <a:gd name="T14" fmla="*/ 2 w 2"/>
                <a:gd name="T15" fmla="*/ 0 h 1"/>
                <a:gd name="T16" fmla="*/ 1 w 2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6568425" y="2812166"/>
              <a:ext cx="26988" cy="6350"/>
            </a:xfrm>
            <a:custGeom>
              <a:avLst/>
              <a:gdLst>
                <a:gd name="T0" fmla="*/ 0 w 4"/>
                <a:gd name="T1" fmla="*/ 1 h 1"/>
                <a:gd name="T2" fmla="*/ 0 w 4"/>
                <a:gd name="T3" fmla="*/ 1 h 1"/>
                <a:gd name="T4" fmla="*/ 1 w 4"/>
                <a:gd name="T5" fmla="*/ 1 h 1"/>
                <a:gd name="T6" fmla="*/ 2 w 4"/>
                <a:gd name="T7" fmla="*/ 1 h 1"/>
                <a:gd name="T8" fmla="*/ 2 w 4"/>
                <a:gd name="T9" fmla="*/ 0 h 1"/>
                <a:gd name="T10" fmla="*/ 2 w 4"/>
                <a:gd name="T11" fmla="*/ 0 h 1"/>
                <a:gd name="T12" fmla="*/ 4 w 4"/>
                <a:gd name="T13" fmla="*/ 0 h 1"/>
                <a:gd name="T14" fmla="*/ 4 w 4"/>
                <a:gd name="T15" fmla="*/ 0 h 1"/>
                <a:gd name="T16" fmla="*/ 4 w 4"/>
                <a:gd name="T17" fmla="*/ 0 h 1"/>
                <a:gd name="T18" fmla="*/ 0 w 4"/>
                <a:gd name="T1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6541438" y="2818516"/>
              <a:ext cx="20638" cy="14288"/>
            </a:xfrm>
            <a:custGeom>
              <a:avLst/>
              <a:gdLst>
                <a:gd name="T0" fmla="*/ 2 w 3"/>
                <a:gd name="T1" fmla="*/ 2 h 2"/>
                <a:gd name="T2" fmla="*/ 1 w 3"/>
                <a:gd name="T3" fmla="*/ 2 h 2"/>
                <a:gd name="T4" fmla="*/ 1 w 3"/>
                <a:gd name="T5" fmla="*/ 2 h 2"/>
                <a:gd name="T6" fmla="*/ 1 w 3"/>
                <a:gd name="T7" fmla="*/ 2 h 2"/>
                <a:gd name="T8" fmla="*/ 1 w 3"/>
                <a:gd name="T9" fmla="*/ 2 h 2"/>
                <a:gd name="T10" fmla="*/ 2 w 3"/>
                <a:gd name="T11" fmla="*/ 1 h 2"/>
                <a:gd name="T12" fmla="*/ 2 w 3"/>
                <a:gd name="T13" fmla="*/ 1 h 2"/>
                <a:gd name="T14" fmla="*/ 2 w 3"/>
                <a:gd name="T15" fmla="*/ 1 h 2"/>
                <a:gd name="T16" fmla="*/ 1 w 3"/>
                <a:gd name="T17" fmla="*/ 1 h 2"/>
                <a:gd name="T18" fmla="*/ 0 w 3"/>
                <a:gd name="T19" fmla="*/ 1 h 2"/>
                <a:gd name="T20" fmla="*/ 3 w 3"/>
                <a:gd name="T21" fmla="*/ 0 h 2"/>
                <a:gd name="T22" fmla="*/ 3 w 3"/>
                <a:gd name="T23" fmla="*/ 1 h 2"/>
                <a:gd name="T24" fmla="*/ 3 w 3"/>
                <a:gd name="T25" fmla="*/ 1 h 2"/>
                <a:gd name="T26" fmla="*/ 2 w 3"/>
                <a:gd name="T2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3" y="0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6508100" y="2832803"/>
              <a:ext cx="26988" cy="12700"/>
            </a:xfrm>
            <a:custGeom>
              <a:avLst/>
              <a:gdLst>
                <a:gd name="T0" fmla="*/ 2 w 4"/>
                <a:gd name="T1" fmla="*/ 2 h 2"/>
                <a:gd name="T2" fmla="*/ 2 w 4"/>
                <a:gd name="T3" fmla="*/ 2 h 2"/>
                <a:gd name="T4" fmla="*/ 0 w 4"/>
                <a:gd name="T5" fmla="*/ 2 h 2"/>
                <a:gd name="T6" fmla="*/ 0 w 4"/>
                <a:gd name="T7" fmla="*/ 2 h 2"/>
                <a:gd name="T8" fmla="*/ 2 w 4"/>
                <a:gd name="T9" fmla="*/ 1 h 2"/>
                <a:gd name="T10" fmla="*/ 3 w 4"/>
                <a:gd name="T11" fmla="*/ 1 h 2"/>
                <a:gd name="T12" fmla="*/ 3 w 4"/>
                <a:gd name="T13" fmla="*/ 1 h 2"/>
                <a:gd name="T14" fmla="*/ 3 w 4"/>
                <a:gd name="T15" fmla="*/ 1 h 2"/>
                <a:gd name="T16" fmla="*/ 3 w 4"/>
                <a:gd name="T17" fmla="*/ 1 h 2"/>
                <a:gd name="T18" fmla="*/ 4 w 4"/>
                <a:gd name="T19" fmla="*/ 0 h 2"/>
                <a:gd name="T20" fmla="*/ 4 w 4"/>
                <a:gd name="T21" fmla="*/ 1 h 2"/>
                <a:gd name="T22" fmla="*/ 4 w 4"/>
                <a:gd name="T23" fmla="*/ 1 h 2"/>
                <a:gd name="T24" fmla="*/ 4 w 4"/>
                <a:gd name="T25" fmla="*/ 1 h 2"/>
                <a:gd name="T26" fmla="*/ 2 w 4"/>
                <a:gd name="T2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2"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2" y="2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6522388" y="2839153"/>
              <a:ext cx="12700" cy="6350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0 w 2"/>
                <a:gd name="T5" fmla="*/ 1 h 1"/>
                <a:gd name="T6" fmla="*/ 0 w 2"/>
                <a:gd name="T7" fmla="*/ 1 h 1"/>
                <a:gd name="T8" fmla="*/ 0 w 2"/>
                <a:gd name="T9" fmla="*/ 1 h 1"/>
                <a:gd name="T10" fmla="*/ 1 w 2"/>
                <a:gd name="T11" fmla="*/ 1 h 1"/>
                <a:gd name="T12" fmla="*/ 2 w 2"/>
                <a:gd name="T13" fmla="*/ 0 h 1"/>
                <a:gd name="T14" fmla="*/ 2 w 2"/>
                <a:gd name="T15" fmla="*/ 0 h 1"/>
                <a:gd name="T16" fmla="*/ 2 w 2"/>
                <a:gd name="T17" fmla="*/ 1 h 1"/>
                <a:gd name="T18" fmla="*/ 1 w 2"/>
                <a:gd name="T1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6541438" y="2832803"/>
              <a:ext cx="7938" cy="635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6535088" y="2818516"/>
              <a:ext cx="47625" cy="41275"/>
            </a:xfrm>
            <a:custGeom>
              <a:avLst/>
              <a:gdLst>
                <a:gd name="T0" fmla="*/ 1 w 7"/>
                <a:gd name="T1" fmla="*/ 6 h 6"/>
                <a:gd name="T2" fmla="*/ 1 w 7"/>
                <a:gd name="T3" fmla="*/ 5 h 6"/>
                <a:gd name="T4" fmla="*/ 1 w 7"/>
                <a:gd name="T5" fmla="*/ 4 h 6"/>
                <a:gd name="T6" fmla="*/ 1 w 7"/>
                <a:gd name="T7" fmla="*/ 4 h 6"/>
                <a:gd name="T8" fmla="*/ 1 w 7"/>
                <a:gd name="T9" fmla="*/ 3 h 6"/>
                <a:gd name="T10" fmla="*/ 3 w 7"/>
                <a:gd name="T11" fmla="*/ 2 h 6"/>
                <a:gd name="T12" fmla="*/ 4 w 7"/>
                <a:gd name="T13" fmla="*/ 2 h 6"/>
                <a:gd name="T14" fmla="*/ 4 w 7"/>
                <a:gd name="T15" fmla="*/ 1 h 6"/>
                <a:gd name="T16" fmla="*/ 7 w 7"/>
                <a:gd name="T17" fmla="*/ 0 h 6"/>
                <a:gd name="T18" fmla="*/ 6 w 7"/>
                <a:gd name="T19" fmla="*/ 0 h 6"/>
                <a:gd name="T20" fmla="*/ 5 w 7"/>
                <a:gd name="T21" fmla="*/ 1 h 6"/>
                <a:gd name="T22" fmla="*/ 2 w 7"/>
                <a:gd name="T23" fmla="*/ 3 h 6"/>
                <a:gd name="T24" fmla="*/ 2 w 7"/>
                <a:gd name="T25" fmla="*/ 3 h 6"/>
                <a:gd name="T26" fmla="*/ 2 w 7"/>
                <a:gd name="T27" fmla="*/ 5 h 6"/>
                <a:gd name="T28" fmla="*/ 1 w 7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6">
                  <a:moveTo>
                    <a:pt x="1" y="6"/>
                  </a:moveTo>
                  <a:cubicBezTo>
                    <a:pt x="1" y="6"/>
                    <a:pt x="0" y="6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2" y="3"/>
                    <a:pt x="2" y="3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2"/>
                    <a:pt x="3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6601763" y="2993141"/>
              <a:ext cx="47625" cy="33338"/>
            </a:xfrm>
            <a:custGeom>
              <a:avLst/>
              <a:gdLst>
                <a:gd name="T0" fmla="*/ 7 w 7"/>
                <a:gd name="T1" fmla="*/ 3 h 5"/>
                <a:gd name="T2" fmla="*/ 5 w 7"/>
                <a:gd name="T3" fmla="*/ 4 h 5"/>
                <a:gd name="T4" fmla="*/ 5 w 7"/>
                <a:gd name="T5" fmla="*/ 4 h 5"/>
                <a:gd name="T6" fmla="*/ 4 w 7"/>
                <a:gd name="T7" fmla="*/ 4 h 5"/>
                <a:gd name="T8" fmla="*/ 3 w 7"/>
                <a:gd name="T9" fmla="*/ 5 h 5"/>
                <a:gd name="T10" fmla="*/ 1 w 7"/>
                <a:gd name="T11" fmla="*/ 4 h 5"/>
                <a:gd name="T12" fmla="*/ 1 w 7"/>
                <a:gd name="T13" fmla="*/ 3 h 5"/>
                <a:gd name="T14" fmla="*/ 0 w 7"/>
                <a:gd name="T15" fmla="*/ 3 h 5"/>
                <a:gd name="T16" fmla="*/ 0 w 7"/>
                <a:gd name="T17" fmla="*/ 2 h 5"/>
                <a:gd name="T18" fmla="*/ 2 w 7"/>
                <a:gd name="T19" fmla="*/ 0 h 5"/>
                <a:gd name="T20" fmla="*/ 3 w 7"/>
                <a:gd name="T21" fmla="*/ 1 h 5"/>
                <a:gd name="T22" fmla="*/ 3 w 7"/>
                <a:gd name="T23" fmla="*/ 1 h 5"/>
                <a:gd name="T24" fmla="*/ 5 w 7"/>
                <a:gd name="T25" fmla="*/ 2 h 5"/>
                <a:gd name="T26" fmla="*/ 6 w 7"/>
                <a:gd name="T27" fmla="*/ 2 h 5"/>
                <a:gd name="T28" fmla="*/ 7 w 7"/>
                <a:gd name="T2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7" y="3"/>
                  </a:move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7" y="3"/>
                    <a:pt x="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6481113" y="2839153"/>
              <a:ext cx="261938" cy="166688"/>
            </a:xfrm>
            <a:custGeom>
              <a:avLst/>
              <a:gdLst>
                <a:gd name="T0" fmla="*/ 32 w 39"/>
                <a:gd name="T1" fmla="*/ 10 h 25"/>
                <a:gd name="T2" fmla="*/ 30 w 39"/>
                <a:gd name="T3" fmla="*/ 13 h 25"/>
                <a:gd name="T4" fmla="*/ 25 w 39"/>
                <a:gd name="T5" fmla="*/ 15 h 25"/>
                <a:gd name="T6" fmla="*/ 21 w 39"/>
                <a:gd name="T7" fmla="*/ 19 h 25"/>
                <a:gd name="T8" fmla="*/ 20 w 39"/>
                <a:gd name="T9" fmla="*/ 17 h 25"/>
                <a:gd name="T10" fmla="*/ 19 w 39"/>
                <a:gd name="T11" fmla="*/ 19 h 25"/>
                <a:gd name="T12" fmla="*/ 14 w 39"/>
                <a:gd name="T13" fmla="*/ 19 h 25"/>
                <a:gd name="T14" fmla="*/ 10 w 39"/>
                <a:gd name="T15" fmla="*/ 20 h 25"/>
                <a:gd name="T16" fmla="*/ 5 w 39"/>
                <a:gd name="T17" fmla="*/ 21 h 25"/>
                <a:gd name="T18" fmla="*/ 2 w 39"/>
                <a:gd name="T19" fmla="*/ 24 h 25"/>
                <a:gd name="T20" fmla="*/ 0 w 39"/>
                <a:gd name="T21" fmla="*/ 23 h 25"/>
                <a:gd name="T22" fmla="*/ 7 w 39"/>
                <a:gd name="T23" fmla="*/ 13 h 25"/>
                <a:gd name="T24" fmla="*/ 9 w 39"/>
                <a:gd name="T25" fmla="*/ 11 h 25"/>
                <a:gd name="T26" fmla="*/ 10 w 39"/>
                <a:gd name="T27" fmla="*/ 11 h 25"/>
                <a:gd name="T28" fmla="*/ 10 w 39"/>
                <a:gd name="T29" fmla="*/ 11 h 25"/>
                <a:gd name="T30" fmla="*/ 10 w 39"/>
                <a:gd name="T31" fmla="*/ 11 h 25"/>
                <a:gd name="T32" fmla="*/ 10 w 39"/>
                <a:gd name="T33" fmla="*/ 11 h 25"/>
                <a:gd name="T34" fmla="*/ 11 w 39"/>
                <a:gd name="T35" fmla="*/ 10 h 25"/>
                <a:gd name="T36" fmla="*/ 13 w 39"/>
                <a:gd name="T37" fmla="*/ 5 h 25"/>
                <a:gd name="T38" fmla="*/ 12 w 39"/>
                <a:gd name="T39" fmla="*/ 4 h 25"/>
                <a:gd name="T40" fmla="*/ 13 w 39"/>
                <a:gd name="T41" fmla="*/ 3 h 25"/>
                <a:gd name="T42" fmla="*/ 13 w 39"/>
                <a:gd name="T43" fmla="*/ 3 h 25"/>
                <a:gd name="T44" fmla="*/ 13 w 39"/>
                <a:gd name="T45" fmla="*/ 3 h 25"/>
                <a:gd name="T46" fmla="*/ 13 w 39"/>
                <a:gd name="T47" fmla="*/ 3 h 25"/>
                <a:gd name="T48" fmla="*/ 14 w 39"/>
                <a:gd name="T49" fmla="*/ 2 h 25"/>
                <a:gd name="T50" fmla="*/ 18 w 39"/>
                <a:gd name="T51" fmla="*/ 2 h 25"/>
                <a:gd name="T52" fmla="*/ 22 w 39"/>
                <a:gd name="T53" fmla="*/ 1 h 25"/>
                <a:gd name="T54" fmla="*/ 22 w 39"/>
                <a:gd name="T55" fmla="*/ 1 h 25"/>
                <a:gd name="T56" fmla="*/ 26 w 39"/>
                <a:gd name="T57" fmla="*/ 1 h 25"/>
                <a:gd name="T58" fmla="*/ 26 w 39"/>
                <a:gd name="T59" fmla="*/ 2 h 25"/>
                <a:gd name="T60" fmla="*/ 29 w 39"/>
                <a:gd name="T61" fmla="*/ 1 h 25"/>
                <a:gd name="T62" fmla="*/ 37 w 39"/>
                <a:gd name="T63" fmla="*/ 1 h 25"/>
                <a:gd name="T64" fmla="*/ 34 w 39"/>
                <a:gd name="T65" fmla="*/ 2 h 25"/>
                <a:gd name="T66" fmla="*/ 38 w 39"/>
                <a:gd name="T67" fmla="*/ 4 h 25"/>
                <a:gd name="T68" fmla="*/ 36 w 39"/>
                <a:gd name="T69" fmla="*/ 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9" h="25">
                  <a:moveTo>
                    <a:pt x="38" y="8"/>
                  </a:moveTo>
                  <a:cubicBezTo>
                    <a:pt x="36" y="9"/>
                    <a:pt x="34" y="9"/>
                    <a:pt x="32" y="10"/>
                  </a:cubicBezTo>
                  <a:cubicBezTo>
                    <a:pt x="30" y="11"/>
                    <a:pt x="30" y="12"/>
                    <a:pt x="30" y="12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5" y="14"/>
                    <a:pt x="25" y="15"/>
                  </a:cubicBezTo>
                  <a:cubicBezTo>
                    <a:pt x="23" y="16"/>
                    <a:pt x="23" y="18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0" y="18"/>
                    <a:pt x="22" y="17"/>
                    <a:pt x="21" y="16"/>
                  </a:cubicBezTo>
                  <a:cubicBezTo>
                    <a:pt x="21" y="16"/>
                    <a:pt x="20" y="17"/>
                    <a:pt x="20" y="17"/>
                  </a:cubicBezTo>
                  <a:cubicBezTo>
                    <a:pt x="20" y="18"/>
                    <a:pt x="20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7" y="20"/>
                    <a:pt x="16" y="19"/>
                  </a:cubicBezTo>
                  <a:cubicBezTo>
                    <a:pt x="15" y="19"/>
                    <a:pt x="15" y="19"/>
                    <a:pt x="14" y="19"/>
                  </a:cubicBezTo>
                  <a:cubicBezTo>
                    <a:pt x="13" y="19"/>
                    <a:pt x="13" y="20"/>
                    <a:pt x="11" y="20"/>
                  </a:cubicBezTo>
                  <a:cubicBezTo>
                    <a:pt x="11" y="20"/>
                    <a:pt x="11" y="20"/>
                    <a:pt x="10" y="20"/>
                  </a:cubicBezTo>
                  <a:cubicBezTo>
                    <a:pt x="10" y="19"/>
                    <a:pt x="10" y="19"/>
                    <a:pt x="8" y="20"/>
                  </a:cubicBezTo>
                  <a:cubicBezTo>
                    <a:pt x="6" y="20"/>
                    <a:pt x="6" y="23"/>
                    <a:pt x="5" y="21"/>
                  </a:cubicBezTo>
                  <a:cubicBezTo>
                    <a:pt x="5" y="21"/>
                    <a:pt x="5" y="21"/>
                    <a:pt x="4" y="23"/>
                  </a:cubicBezTo>
                  <a:cubicBezTo>
                    <a:pt x="3" y="23"/>
                    <a:pt x="2" y="24"/>
                    <a:pt x="2" y="24"/>
                  </a:cubicBezTo>
                  <a:cubicBezTo>
                    <a:pt x="0" y="25"/>
                    <a:pt x="1" y="24"/>
                    <a:pt x="1" y="22"/>
                  </a:cubicBezTo>
                  <a:cubicBezTo>
                    <a:pt x="1" y="22"/>
                    <a:pt x="1" y="23"/>
                    <a:pt x="0" y="23"/>
                  </a:cubicBezTo>
                  <a:cubicBezTo>
                    <a:pt x="0" y="22"/>
                    <a:pt x="1" y="18"/>
                    <a:pt x="3" y="18"/>
                  </a:cubicBezTo>
                  <a:cubicBezTo>
                    <a:pt x="3" y="16"/>
                    <a:pt x="3" y="16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2"/>
                    <a:pt x="9" y="11"/>
                    <a:pt x="9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2"/>
                    <a:pt x="8" y="12"/>
                    <a:pt x="8" y="13"/>
                  </a:cubicBezTo>
                  <a:cubicBezTo>
                    <a:pt x="9" y="13"/>
                    <a:pt x="11" y="11"/>
                    <a:pt x="11" y="10"/>
                  </a:cubicBezTo>
                  <a:cubicBezTo>
                    <a:pt x="10" y="10"/>
                    <a:pt x="9" y="11"/>
                    <a:pt x="8" y="11"/>
                  </a:cubicBezTo>
                  <a:cubicBezTo>
                    <a:pt x="10" y="9"/>
                    <a:pt x="16" y="7"/>
                    <a:pt x="13" y="5"/>
                  </a:cubicBezTo>
                  <a:cubicBezTo>
                    <a:pt x="13" y="4"/>
                    <a:pt x="13" y="4"/>
                    <a:pt x="14" y="3"/>
                  </a:cubicBezTo>
                  <a:cubicBezTo>
                    <a:pt x="12" y="5"/>
                    <a:pt x="12" y="5"/>
                    <a:pt x="12" y="4"/>
                  </a:cubicBezTo>
                  <a:cubicBezTo>
                    <a:pt x="12" y="4"/>
                    <a:pt x="13" y="4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6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"/>
                    <a:pt x="20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3" y="1"/>
                    <a:pt x="23" y="0"/>
                    <a:pt x="24" y="0"/>
                  </a:cubicBezTo>
                  <a:cubicBezTo>
                    <a:pt x="26" y="0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2"/>
                    <a:pt x="26" y="2"/>
                  </a:cubicBezTo>
                  <a:cubicBezTo>
                    <a:pt x="28" y="3"/>
                    <a:pt x="29" y="0"/>
                    <a:pt x="30" y="0"/>
                  </a:cubicBezTo>
                  <a:cubicBezTo>
                    <a:pt x="30" y="1"/>
                    <a:pt x="29" y="1"/>
                    <a:pt x="29" y="1"/>
                  </a:cubicBezTo>
                  <a:cubicBezTo>
                    <a:pt x="31" y="1"/>
                    <a:pt x="32" y="0"/>
                    <a:pt x="34" y="0"/>
                  </a:cubicBezTo>
                  <a:cubicBezTo>
                    <a:pt x="35" y="0"/>
                    <a:pt x="35" y="0"/>
                    <a:pt x="37" y="1"/>
                  </a:cubicBezTo>
                  <a:cubicBezTo>
                    <a:pt x="37" y="1"/>
                    <a:pt x="37" y="1"/>
                    <a:pt x="38" y="2"/>
                  </a:cubicBezTo>
                  <a:cubicBezTo>
                    <a:pt x="37" y="2"/>
                    <a:pt x="34" y="2"/>
                    <a:pt x="34" y="2"/>
                  </a:cubicBezTo>
                  <a:cubicBezTo>
                    <a:pt x="34" y="2"/>
                    <a:pt x="34" y="3"/>
                    <a:pt x="39" y="3"/>
                  </a:cubicBezTo>
                  <a:cubicBezTo>
                    <a:pt x="39" y="3"/>
                    <a:pt x="39" y="3"/>
                    <a:pt x="38" y="4"/>
                  </a:cubicBezTo>
                  <a:cubicBezTo>
                    <a:pt x="36" y="5"/>
                    <a:pt x="34" y="7"/>
                    <a:pt x="34" y="7"/>
                  </a:cubicBezTo>
                  <a:cubicBezTo>
                    <a:pt x="35" y="8"/>
                    <a:pt x="35" y="8"/>
                    <a:pt x="36" y="7"/>
                  </a:cubicBezTo>
                  <a:cubicBezTo>
                    <a:pt x="39" y="6"/>
                    <a:pt x="38" y="7"/>
                    <a:pt x="38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6208063" y="3218566"/>
              <a:ext cx="6350" cy="47625"/>
            </a:xfrm>
            <a:custGeom>
              <a:avLst/>
              <a:gdLst>
                <a:gd name="T0" fmla="*/ 1 w 1"/>
                <a:gd name="T1" fmla="*/ 7 h 7"/>
                <a:gd name="T2" fmla="*/ 1 w 1"/>
                <a:gd name="T3" fmla="*/ 7 h 7"/>
                <a:gd name="T4" fmla="*/ 0 w 1"/>
                <a:gd name="T5" fmla="*/ 6 h 7"/>
                <a:gd name="T6" fmla="*/ 0 w 1"/>
                <a:gd name="T7" fmla="*/ 5 h 7"/>
                <a:gd name="T8" fmla="*/ 1 w 1"/>
                <a:gd name="T9" fmla="*/ 3 h 7"/>
                <a:gd name="T10" fmla="*/ 0 w 1"/>
                <a:gd name="T11" fmla="*/ 2 h 7"/>
                <a:gd name="T12" fmla="*/ 0 w 1"/>
                <a:gd name="T13" fmla="*/ 1 h 7"/>
                <a:gd name="T14" fmla="*/ 1 w 1"/>
                <a:gd name="T15" fmla="*/ 0 h 7"/>
                <a:gd name="T16" fmla="*/ 1 w 1"/>
                <a:gd name="T17" fmla="*/ 0 h 7"/>
                <a:gd name="T18" fmla="*/ 1 w 1"/>
                <a:gd name="T19" fmla="*/ 1 h 7"/>
                <a:gd name="T20" fmla="*/ 1 w 1"/>
                <a:gd name="T21" fmla="*/ 2 h 7"/>
                <a:gd name="T22" fmla="*/ 1 w 1"/>
                <a:gd name="T23" fmla="*/ 4 h 7"/>
                <a:gd name="T24" fmla="*/ 1 w 1"/>
                <a:gd name="T25" fmla="*/ 6 h 7"/>
                <a:gd name="T26" fmla="*/ 1 w 1"/>
                <a:gd name="T2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" h="7">
                  <a:moveTo>
                    <a:pt x="1" y="7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7"/>
                    <a:pt x="1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6220763" y="3212216"/>
              <a:ext cx="0" cy="14288"/>
            </a:xfrm>
            <a:custGeom>
              <a:avLst/>
              <a:gdLst>
                <a:gd name="T0" fmla="*/ 1 h 2"/>
                <a:gd name="T1" fmla="*/ 2 h 2"/>
                <a:gd name="T2" fmla="*/ 0 h 2"/>
                <a:gd name="T3" fmla="*/ 0 h 2"/>
                <a:gd name="T4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6201713" y="3285241"/>
              <a:ext cx="0" cy="14288"/>
            </a:xfrm>
            <a:custGeom>
              <a:avLst/>
              <a:gdLst>
                <a:gd name="T0" fmla="*/ 1 h 2"/>
                <a:gd name="T1" fmla="*/ 2 h 2"/>
                <a:gd name="T2" fmla="*/ 0 h 2"/>
                <a:gd name="T3" fmla="*/ 0 h 2"/>
                <a:gd name="T4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6220763" y="3299528"/>
              <a:ext cx="7938" cy="19050"/>
            </a:xfrm>
            <a:custGeom>
              <a:avLst/>
              <a:gdLst>
                <a:gd name="T0" fmla="*/ 1 w 1"/>
                <a:gd name="T1" fmla="*/ 2 h 3"/>
                <a:gd name="T2" fmla="*/ 0 w 1"/>
                <a:gd name="T3" fmla="*/ 3 h 3"/>
                <a:gd name="T4" fmla="*/ 1 w 1"/>
                <a:gd name="T5" fmla="*/ 1 h 3"/>
                <a:gd name="T6" fmla="*/ 1 w 1"/>
                <a:gd name="T7" fmla="*/ 1 h 3"/>
                <a:gd name="T8" fmla="*/ 1 w 1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2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6208063" y="3278891"/>
              <a:ext cx="12700" cy="26988"/>
            </a:xfrm>
            <a:custGeom>
              <a:avLst/>
              <a:gdLst>
                <a:gd name="T0" fmla="*/ 2 w 2"/>
                <a:gd name="T1" fmla="*/ 4 h 4"/>
                <a:gd name="T2" fmla="*/ 1 w 2"/>
                <a:gd name="T3" fmla="*/ 4 h 4"/>
                <a:gd name="T4" fmla="*/ 1 w 2"/>
                <a:gd name="T5" fmla="*/ 4 h 4"/>
                <a:gd name="T6" fmla="*/ 1 w 2"/>
                <a:gd name="T7" fmla="*/ 3 h 4"/>
                <a:gd name="T8" fmla="*/ 1 w 2"/>
                <a:gd name="T9" fmla="*/ 3 h 4"/>
                <a:gd name="T10" fmla="*/ 1 w 2"/>
                <a:gd name="T11" fmla="*/ 2 h 4"/>
                <a:gd name="T12" fmla="*/ 0 w 2"/>
                <a:gd name="T13" fmla="*/ 1 h 4"/>
                <a:gd name="T14" fmla="*/ 1 w 2"/>
                <a:gd name="T15" fmla="*/ 0 h 4"/>
                <a:gd name="T16" fmla="*/ 2 w 2"/>
                <a:gd name="T17" fmla="*/ 0 h 4"/>
                <a:gd name="T18" fmla="*/ 2 w 2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4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2"/>
                    <a:pt x="2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2" name="Freeform 30"/>
            <p:cNvSpPr>
              <a:spLocks noEditPoints="1"/>
            </p:cNvSpPr>
            <p:nvPr/>
          </p:nvSpPr>
          <p:spPr bwMode="auto">
            <a:xfrm>
              <a:off x="6455713" y="3285241"/>
              <a:ext cx="547688" cy="654050"/>
            </a:xfrm>
            <a:custGeom>
              <a:avLst/>
              <a:gdLst>
                <a:gd name="T0" fmla="*/ 57 w 82"/>
                <a:gd name="T1" fmla="*/ 62 h 98"/>
                <a:gd name="T2" fmla="*/ 55 w 82"/>
                <a:gd name="T3" fmla="*/ 65 h 98"/>
                <a:gd name="T4" fmla="*/ 55 w 82"/>
                <a:gd name="T5" fmla="*/ 61 h 98"/>
                <a:gd name="T6" fmla="*/ 58 w 82"/>
                <a:gd name="T7" fmla="*/ 62 h 98"/>
                <a:gd name="T8" fmla="*/ 57 w 82"/>
                <a:gd name="T9" fmla="*/ 62 h 98"/>
                <a:gd name="T10" fmla="*/ 81 w 82"/>
                <a:gd name="T11" fmla="*/ 47 h 98"/>
                <a:gd name="T12" fmla="*/ 81 w 82"/>
                <a:gd name="T13" fmla="*/ 46 h 98"/>
                <a:gd name="T14" fmla="*/ 71 w 82"/>
                <a:gd name="T15" fmla="*/ 48 h 98"/>
                <a:gd name="T16" fmla="*/ 71 w 82"/>
                <a:gd name="T17" fmla="*/ 45 h 98"/>
                <a:gd name="T18" fmla="*/ 68 w 82"/>
                <a:gd name="T19" fmla="*/ 40 h 98"/>
                <a:gd name="T20" fmla="*/ 64 w 82"/>
                <a:gd name="T21" fmla="*/ 33 h 98"/>
                <a:gd name="T22" fmla="*/ 63 w 82"/>
                <a:gd name="T23" fmla="*/ 22 h 98"/>
                <a:gd name="T24" fmla="*/ 61 w 82"/>
                <a:gd name="T25" fmla="*/ 15 h 98"/>
                <a:gd name="T26" fmla="*/ 58 w 82"/>
                <a:gd name="T27" fmla="*/ 14 h 98"/>
                <a:gd name="T28" fmla="*/ 54 w 82"/>
                <a:gd name="T29" fmla="*/ 17 h 98"/>
                <a:gd name="T30" fmla="*/ 54 w 82"/>
                <a:gd name="T31" fmla="*/ 16 h 98"/>
                <a:gd name="T32" fmla="*/ 57 w 82"/>
                <a:gd name="T33" fmla="*/ 14 h 98"/>
                <a:gd name="T34" fmla="*/ 57 w 82"/>
                <a:gd name="T35" fmla="*/ 13 h 98"/>
                <a:gd name="T36" fmla="*/ 50 w 82"/>
                <a:gd name="T37" fmla="*/ 11 h 98"/>
                <a:gd name="T38" fmla="*/ 45 w 82"/>
                <a:gd name="T39" fmla="*/ 14 h 98"/>
                <a:gd name="T40" fmla="*/ 36 w 82"/>
                <a:gd name="T41" fmla="*/ 6 h 98"/>
                <a:gd name="T42" fmla="*/ 37 w 82"/>
                <a:gd name="T43" fmla="*/ 5 h 98"/>
                <a:gd name="T44" fmla="*/ 38 w 82"/>
                <a:gd name="T45" fmla="*/ 5 h 98"/>
                <a:gd name="T46" fmla="*/ 38 w 82"/>
                <a:gd name="T47" fmla="*/ 1 h 98"/>
                <a:gd name="T48" fmla="*/ 36 w 82"/>
                <a:gd name="T49" fmla="*/ 1 h 98"/>
                <a:gd name="T50" fmla="*/ 16 w 82"/>
                <a:gd name="T51" fmla="*/ 3 h 98"/>
                <a:gd name="T52" fmla="*/ 13 w 82"/>
                <a:gd name="T53" fmla="*/ 7 h 98"/>
                <a:gd name="T54" fmla="*/ 13 w 82"/>
                <a:gd name="T55" fmla="*/ 8 h 98"/>
                <a:gd name="T56" fmla="*/ 11 w 82"/>
                <a:gd name="T57" fmla="*/ 9 h 98"/>
                <a:gd name="T58" fmla="*/ 3 w 82"/>
                <a:gd name="T59" fmla="*/ 17 h 98"/>
                <a:gd name="T60" fmla="*/ 0 w 82"/>
                <a:gd name="T61" fmla="*/ 27 h 98"/>
                <a:gd name="T62" fmla="*/ 0 w 82"/>
                <a:gd name="T63" fmla="*/ 32 h 98"/>
                <a:gd name="T64" fmla="*/ 4 w 82"/>
                <a:gd name="T65" fmla="*/ 37 h 98"/>
                <a:gd name="T66" fmla="*/ 6 w 82"/>
                <a:gd name="T67" fmla="*/ 43 h 98"/>
                <a:gd name="T68" fmla="*/ 9 w 82"/>
                <a:gd name="T69" fmla="*/ 47 h 98"/>
                <a:gd name="T70" fmla="*/ 18 w 82"/>
                <a:gd name="T71" fmla="*/ 46 h 98"/>
                <a:gd name="T72" fmla="*/ 23 w 82"/>
                <a:gd name="T73" fmla="*/ 48 h 98"/>
                <a:gd name="T74" fmla="*/ 27 w 82"/>
                <a:gd name="T75" fmla="*/ 50 h 98"/>
                <a:gd name="T76" fmla="*/ 27 w 82"/>
                <a:gd name="T77" fmla="*/ 56 h 98"/>
                <a:gd name="T78" fmla="*/ 30 w 82"/>
                <a:gd name="T79" fmla="*/ 64 h 98"/>
                <a:gd name="T80" fmla="*/ 31 w 82"/>
                <a:gd name="T81" fmla="*/ 73 h 98"/>
                <a:gd name="T82" fmla="*/ 30 w 82"/>
                <a:gd name="T83" fmla="*/ 81 h 98"/>
                <a:gd name="T84" fmla="*/ 33 w 82"/>
                <a:gd name="T85" fmla="*/ 89 h 98"/>
                <a:gd name="T86" fmla="*/ 36 w 82"/>
                <a:gd name="T87" fmla="*/ 96 h 98"/>
                <a:gd name="T88" fmla="*/ 45 w 82"/>
                <a:gd name="T89" fmla="*/ 96 h 98"/>
                <a:gd name="T90" fmla="*/ 51 w 82"/>
                <a:gd name="T91" fmla="*/ 92 h 98"/>
                <a:gd name="T92" fmla="*/ 51 w 82"/>
                <a:gd name="T93" fmla="*/ 90 h 98"/>
                <a:gd name="T94" fmla="*/ 54 w 82"/>
                <a:gd name="T95" fmla="*/ 90 h 98"/>
                <a:gd name="T96" fmla="*/ 54 w 82"/>
                <a:gd name="T97" fmla="*/ 86 h 98"/>
                <a:gd name="T98" fmla="*/ 60 w 82"/>
                <a:gd name="T99" fmla="*/ 82 h 98"/>
                <a:gd name="T100" fmla="*/ 62 w 82"/>
                <a:gd name="T101" fmla="*/ 74 h 98"/>
                <a:gd name="T102" fmla="*/ 62 w 82"/>
                <a:gd name="T103" fmla="*/ 70 h 98"/>
                <a:gd name="T104" fmla="*/ 69 w 82"/>
                <a:gd name="T105" fmla="*/ 62 h 98"/>
                <a:gd name="T106" fmla="*/ 75 w 82"/>
                <a:gd name="T107" fmla="*/ 58 h 98"/>
                <a:gd name="T108" fmla="*/ 78 w 82"/>
                <a:gd name="T109" fmla="*/ 54 h 98"/>
                <a:gd name="T110" fmla="*/ 81 w 82"/>
                <a:gd name="T111" fmla="*/ 4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2" h="98">
                  <a:moveTo>
                    <a:pt x="57" y="62"/>
                  </a:moveTo>
                  <a:cubicBezTo>
                    <a:pt x="57" y="63"/>
                    <a:pt x="56" y="65"/>
                    <a:pt x="55" y="65"/>
                  </a:cubicBezTo>
                  <a:cubicBezTo>
                    <a:pt x="54" y="64"/>
                    <a:pt x="55" y="61"/>
                    <a:pt x="55" y="61"/>
                  </a:cubicBezTo>
                  <a:cubicBezTo>
                    <a:pt x="55" y="61"/>
                    <a:pt x="58" y="60"/>
                    <a:pt x="58" y="62"/>
                  </a:cubicBezTo>
                  <a:cubicBezTo>
                    <a:pt x="57" y="62"/>
                    <a:pt x="57" y="62"/>
                    <a:pt x="57" y="62"/>
                  </a:cubicBezTo>
                  <a:moveTo>
                    <a:pt x="81" y="47"/>
                  </a:moveTo>
                  <a:cubicBezTo>
                    <a:pt x="82" y="47"/>
                    <a:pt x="82" y="46"/>
                    <a:pt x="81" y="46"/>
                  </a:cubicBezTo>
                  <a:cubicBezTo>
                    <a:pt x="78" y="46"/>
                    <a:pt x="74" y="52"/>
                    <a:pt x="71" y="48"/>
                  </a:cubicBezTo>
                  <a:cubicBezTo>
                    <a:pt x="71" y="47"/>
                    <a:pt x="72" y="46"/>
                    <a:pt x="71" y="45"/>
                  </a:cubicBezTo>
                  <a:cubicBezTo>
                    <a:pt x="71" y="43"/>
                    <a:pt x="69" y="42"/>
                    <a:pt x="68" y="40"/>
                  </a:cubicBezTo>
                  <a:cubicBezTo>
                    <a:pt x="67" y="37"/>
                    <a:pt x="64" y="36"/>
                    <a:pt x="64" y="33"/>
                  </a:cubicBezTo>
                  <a:cubicBezTo>
                    <a:pt x="65" y="27"/>
                    <a:pt x="65" y="27"/>
                    <a:pt x="63" y="22"/>
                  </a:cubicBezTo>
                  <a:cubicBezTo>
                    <a:pt x="63" y="20"/>
                    <a:pt x="59" y="18"/>
                    <a:pt x="61" y="15"/>
                  </a:cubicBezTo>
                  <a:cubicBezTo>
                    <a:pt x="61" y="14"/>
                    <a:pt x="60" y="14"/>
                    <a:pt x="58" y="14"/>
                  </a:cubicBezTo>
                  <a:cubicBezTo>
                    <a:pt x="56" y="15"/>
                    <a:pt x="56" y="16"/>
                    <a:pt x="54" y="17"/>
                  </a:cubicBezTo>
                  <a:cubicBezTo>
                    <a:pt x="54" y="17"/>
                    <a:pt x="54" y="16"/>
                    <a:pt x="54" y="16"/>
                  </a:cubicBezTo>
                  <a:cubicBezTo>
                    <a:pt x="55" y="15"/>
                    <a:pt x="56" y="15"/>
                    <a:pt x="57" y="14"/>
                  </a:cubicBezTo>
                  <a:cubicBezTo>
                    <a:pt x="57" y="14"/>
                    <a:pt x="57" y="13"/>
                    <a:pt x="57" y="13"/>
                  </a:cubicBezTo>
                  <a:cubicBezTo>
                    <a:pt x="55" y="12"/>
                    <a:pt x="52" y="12"/>
                    <a:pt x="50" y="11"/>
                  </a:cubicBezTo>
                  <a:cubicBezTo>
                    <a:pt x="48" y="11"/>
                    <a:pt x="48" y="15"/>
                    <a:pt x="45" y="14"/>
                  </a:cubicBezTo>
                  <a:cubicBezTo>
                    <a:pt x="45" y="14"/>
                    <a:pt x="36" y="9"/>
                    <a:pt x="36" y="6"/>
                  </a:cubicBezTo>
                  <a:cubicBezTo>
                    <a:pt x="36" y="6"/>
                    <a:pt x="36" y="6"/>
                    <a:pt x="37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9" y="5"/>
                    <a:pt x="39" y="3"/>
                    <a:pt x="38" y="1"/>
                  </a:cubicBezTo>
                  <a:cubicBezTo>
                    <a:pt x="37" y="1"/>
                    <a:pt x="37" y="1"/>
                    <a:pt x="36" y="1"/>
                  </a:cubicBezTo>
                  <a:cubicBezTo>
                    <a:pt x="25" y="0"/>
                    <a:pt x="19" y="0"/>
                    <a:pt x="16" y="3"/>
                  </a:cubicBezTo>
                  <a:cubicBezTo>
                    <a:pt x="15" y="3"/>
                    <a:pt x="14" y="4"/>
                    <a:pt x="13" y="7"/>
                  </a:cubicBezTo>
                  <a:cubicBezTo>
                    <a:pt x="13" y="7"/>
                    <a:pt x="13" y="7"/>
                    <a:pt x="13" y="8"/>
                  </a:cubicBezTo>
                  <a:cubicBezTo>
                    <a:pt x="12" y="8"/>
                    <a:pt x="12" y="8"/>
                    <a:pt x="11" y="9"/>
                  </a:cubicBezTo>
                  <a:cubicBezTo>
                    <a:pt x="7" y="10"/>
                    <a:pt x="5" y="12"/>
                    <a:pt x="3" y="17"/>
                  </a:cubicBezTo>
                  <a:cubicBezTo>
                    <a:pt x="2" y="20"/>
                    <a:pt x="3" y="24"/>
                    <a:pt x="0" y="27"/>
                  </a:cubicBezTo>
                  <a:cubicBezTo>
                    <a:pt x="0" y="28"/>
                    <a:pt x="0" y="32"/>
                    <a:pt x="0" y="32"/>
                  </a:cubicBezTo>
                  <a:cubicBezTo>
                    <a:pt x="1" y="34"/>
                    <a:pt x="3" y="35"/>
                    <a:pt x="4" y="37"/>
                  </a:cubicBezTo>
                  <a:cubicBezTo>
                    <a:pt x="5" y="39"/>
                    <a:pt x="5" y="41"/>
                    <a:pt x="6" y="43"/>
                  </a:cubicBezTo>
                  <a:cubicBezTo>
                    <a:pt x="8" y="47"/>
                    <a:pt x="8" y="47"/>
                    <a:pt x="9" y="47"/>
                  </a:cubicBezTo>
                  <a:cubicBezTo>
                    <a:pt x="11" y="43"/>
                    <a:pt x="15" y="48"/>
                    <a:pt x="18" y="46"/>
                  </a:cubicBezTo>
                  <a:cubicBezTo>
                    <a:pt x="20" y="44"/>
                    <a:pt x="23" y="46"/>
                    <a:pt x="23" y="48"/>
                  </a:cubicBezTo>
                  <a:cubicBezTo>
                    <a:pt x="24" y="51"/>
                    <a:pt x="24" y="51"/>
                    <a:pt x="27" y="50"/>
                  </a:cubicBezTo>
                  <a:cubicBezTo>
                    <a:pt x="29" y="51"/>
                    <a:pt x="29" y="51"/>
                    <a:pt x="27" y="56"/>
                  </a:cubicBezTo>
                  <a:cubicBezTo>
                    <a:pt x="27" y="59"/>
                    <a:pt x="29" y="61"/>
                    <a:pt x="30" y="64"/>
                  </a:cubicBezTo>
                  <a:cubicBezTo>
                    <a:pt x="31" y="66"/>
                    <a:pt x="32" y="72"/>
                    <a:pt x="31" y="73"/>
                  </a:cubicBezTo>
                  <a:cubicBezTo>
                    <a:pt x="30" y="74"/>
                    <a:pt x="28" y="76"/>
                    <a:pt x="30" y="81"/>
                  </a:cubicBezTo>
                  <a:cubicBezTo>
                    <a:pt x="33" y="87"/>
                    <a:pt x="33" y="87"/>
                    <a:pt x="33" y="89"/>
                  </a:cubicBezTo>
                  <a:cubicBezTo>
                    <a:pt x="36" y="96"/>
                    <a:pt x="36" y="96"/>
                    <a:pt x="36" y="96"/>
                  </a:cubicBezTo>
                  <a:cubicBezTo>
                    <a:pt x="37" y="98"/>
                    <a:pt x="45" y="96"/>
                    <a:pt x="45" y="96"/>
                  </a:cubicBezTo>
                  <a:cubicBezTo>
                    <a:pt x="45" y="96"/>
                    <a:pt x="51" y="93"/>
                    <a:pt x="51" y="92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2" y="90"/>
                    <a:pt x="53" y="90"/>
                    <a:pt x="54" y="90"/>
                  </a:cubicBezTo>
                  <a:cubicBezTo>
                    <a:pt x="54" y="88"/>
                    <a:pt x="53" y="87"/>
                    <a:pt x="54" y="86"/>
                  </a:cubicBezTo>
                  <a:cubicBezTo>
                    <a:pt x="55" y="85"/>
                    <a:pt x="55" y="85"/>
                    <a:pt x="60" y="82"/>
                  </a:cubicBezTo>
                  <a:cubicBezTo>
                    <a:pt x="63" y="80"/>
                    <a:pt x="63" y="75"/>
                    <a:pt x="62" y="74"/>
                  </a:cubicBezTo>
                  <a:cubicBezTo>
                    <a:pt x="62" y="73"/>
                    <a:pt x="62" y="71"/>
                    <a:pt x="62" y="70"/>
                  </a:cubicBezTo>
                  <a:cubicBezTo>
                    <a:pt x="63" y="68"/>
                    <a:pt x="63" y="68"/>
                    <a:pt x="69" y="62"/>
                  </a:cubicBezTo>
                  <a:cubicBezTo>
                    <a:pt x="71" y="60"/>
                    <a:pt x="73" y="60"/>
                    <a:pt x="75" y="58"/>
                  </a:cubicBezTo>
                  <a:cubicBezTo>
                    <a:pt x="76" y="57"/>
                    <a:pt x="77" y="55"/>
                    <a:pt x="78" y="54"/>
                  </a:cubicBezTo>
                  <a:cubicBezTo>
                    <a:pt x="79" y="52"/>
                    <a:pt x="81" y="50"/>
                    <a:pt x="81" y="4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6876400" y="3805941"/>
              <a:ext cx="73025" cy="93663"/>
            </a:xfrm>
            <a:custGeom>
              <a:avLst/>
              <a:gdLst>
                <a:gd name="T0" fmla="*/ 10 w 11"/>
                <a:gd name="T1" fmla="*/ 4 h 14"/>
                <a:gd name="T2" fmla="*/ 3 w 11"/>
                <a:gd name="T3" fmla="*/ 13 h 14"/>
                <a:gd name="T4" fmla="*/ 0 w 11"/>
                <a:gd name="T5" fmla="*/ 13 h 14"/>
                <a:gd name="T6" fmla="*/ 0 w 11"/>
                <a:gd name="T7" fmla="*/ 13 h 14"/>
                <a:gd name="T8" fmla="*/ 0 w 11"/>
                <a:gd name="T9" fmla="*/ 12 h 14"/>
                <a:gd name="T10" fmla="*/ 0 w 11"/>
                <a:gd name="T11" fmla="*/ 9 h 14"/>
                <a:gd name="T12" fmla="*/ 1 w 11"/>
                <a:gd name="T13" fmla="*/ 8 h 14"/>
                <a:gd name="T14" fmla="*/ 2 w 11"/>
                <a:gd name="T15" fmla="*/ 5 h 14"/>
                <a:gd name="T16" fmla="*/ 5 w 11"/>
                <a:gd name="T17" fmla="*/ 4 h 14"/>
                <a:gd name="T18" fmla="*/ 8 w 11"/>
                <a:gd name="T19" fmla="*/ 1 h 14"/>
                <a:gd name="T20" fmla="*/ 9 w 11"/>
                <a:gd name="T21" fmla="*/ 0 h 14"/>
                <a:gd name="T22" fmla="*/ 9 w 11"/>
                <a:gd name="T23" fmla="*/ 0 h 14"/>
                <a:gd name="T24" fmla="*/ 10 w 11"/>
                <a:gd name="T2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14">
                  <a:moveTo>
                    <a:pt x="10" y="4"/>
                  </a:moveTo>
                  <a:cubicBezTo>
                    <a:pt x="9" y="5"/>
                    <a:pt x="4" y="12"/>
                    <a:pt x="3" y="13"/>
                  </a:cubicBezTo>
                  <a:cubicBezTo>
                    <a:pt x="2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2" y="7"/>
                    <a:pt x="1" y="6"/>
                    <a:pt x="2" y="5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7" y="3"/>
                    <a:pt x="7" y="2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1" y="0"/>
                    <a:pt x="10" y="3"/>
                    <a:pt x="1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7209775" y="3612266"/>
              <a:ext cx="14288" cy="46038"/>
            </a:xfrm>
            <a:custGeom>
              <a:avLst/>
              <a:gdLst>
                <a:gd name="T0" fmla="*/ 2 w 2"/>
                <a:gd name="T1" fmla="*/ 3 h 7"/>
                <a:gd name="T2" fmla="*/ 0 w 2"/>
                <a:gd name="T3" fmla="*/ 6 h 7"/>
                <a:gd name="T4" fmla="*/ 2 w 2"/>
                <a:gd name="T5" fmla="*/ 0 h 7"/>
                <a:gd name="T6" fmla="*/ 2 w 2"/>
                <a:gd name="T7" fmla="*/ 0 h 7"/>
                <a:gd name="T8" fmla="*/ 2 w 2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7">
                  <a:moveTo>
                    <a:pt x="2" y="3"/>
                  </a:moveTo>
                  <a:cubicBezTo>
                    <a:pt x="2" y="5"/>
                    <a:pt x="0" y="7"/>
                    <a:pt x="0" y="6"/>
                  </a:cubicBezTo>
                  <a:cubicBezTo>
                    <a:pt x="0" y="6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3"/>
                    <a:pt x="2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6689075" y="3259841"/>
              <a:ext cx="20638" cy="19050"/>
            </a:xfrm>
            <a:custGeom>
              <a:avLst/>
              <a:gdLst>
                <a:gd name="T0" fmla="*/ 3 w 3"/>
                <a:gd name="T1" fmla="*/ 2 h 3"/>
                <a:gd name="T2" fmla="*/ 1 w 3"/>
                <a:gd name="T3" fmla="*/ 2 h 3"/>
                <a:gd name="T4" fmla="*/ 2 w 3"/>
                <a:gd name="T5" fmla="*/ 0 h 3"/>
                <a:gd name="T6" fmla="*/ 3 w 3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3" y="2"/>
                    <a:pt x="1" y="3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6655738" y="3259841"/>
              <a:ext cx="6350" cy="635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6722413" y="3285241"/>
              <a:ext cx="20638" cy="26988"/>
            </a:xfrm>
            <a:custGeom>
              <a:avLst/>
              <a:gdLst>
                <a:gd name="T0" fmla="*/ 3 w 3"/>
                <a:gd name="T1" fmla="*/ 3 h 4"/>
                <a:gd name="T2" fmla="*/ 2 w 3"/>
                <a:gd name="T3" fmla="*/ 4 h 4"/>
                <a:gd name="T4" fmla="*/ 2 w 3"/>
                <a:gd name="T5" fmla="*/ 3 h 4"/>
                <a:gd name="T6" fmla="*/ 1 w 3"/>
                <a:gd name="T7" fmla="*/ 2 h 4"/>
                <a:gd name="T8" fmla="*/ 0 w 3"/>
                <a:gd name="T9" fmla="*/ 2 h 4"/>
                <a:gd name="T10" fmla="*/ 0 w 3"/>
                <a:gd name="T11" fmla="*/ 1 h 4"/>
                <a:gd name="T12" fmla="*/ 1 w 3"/>
                <a:gd name="T13" fmla="*/ 1 h 4"/>
                <a:gd name="T14" fmla="*/ 2 w 3"/>
                <a:gd name="T15" fmla="*/ 1 h 4"/>
                <a:gd name="T16" fmla="*/ 3 w 3"/>
                <a:gd name="T17" fmla="*/ 1 h 4"/>
                <a:gd name="T18" fmla="*/ 3 w 3"/>
                <a:gd name="T1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3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3"/>
                    <a:pt x="3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6616050" y="3105853"/>
              <a:ext cx="39688" cy="33338"/>
            </a:xfrm>
            <a:custGeom>
              <a:avLst/>
              <a:gdLst>
                <a:gd name="T0" fmla="*/ 4 w 6"/>
                <a:gd name="T1" fmla="*/ 3 h 5"/>
                <a:gd name="T2" fmla="*/ 2 w 6"/>
                <a:gd name="T3" fmla="*/ 4 h 5"/>
                <a:gd name="T4" fmla="*/ 0 w 6"/>
                <a:gd name="T5" fmla="*/ 4 h 5"/>
                <a:gd name="T6" fmla="*/ 0 w 6"/>
                <a:gd name="T7" fmla="*/ 3 h 5"/>
                <a:gd name="T8" fmla="*/ 0 w 6"/>
                <a:gd name="T9" fmla="*/ 3 h 5"/>
                <a:gd name="T10" fmla="*/ 1 w 6"/>
                <a:gd name="T11" fmla="*/ 2 h 5"/>
                <a:gd name="T12" fmla="*/ 1 w 6"/>
                <a:gd name="T13" fmla="*/ 1 h 5"/>
                <a:gd name="T14" fmla="*/ 1 w 6"/>
                <a:gd name="T15" fmla="*/ 0 h 5"/>
                <a:gd name="T16" fmla="*/ 2 w 6"/>
                <a:gd name="T17" fmla="*/ 0 h 5"/>
                <a:gd name="T18" fmla="*/ 4 w 6"/>
                <a:gd name="T19" fmla="*/ 0 h 5"/>
                <a:gd name="T20" fmla="*/ 4 w 6"/>
                <a:gd name="T21" fmla="*/ 0 h 5"/>
                <a:gd name="T22" fmla="*/ 4 w 6"/>
                <a:gd name="T2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5">
                  <a:moveTo>
                    <a:pt x="4" y="3"/>
                  </a:moveTo>
                  <a:cubicBezTo>
                    <a:pt x="4" y="3"/>
                    <a:pt x="3" y="4"/>
                    <a:pt x="2" y="4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2" y="0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4" y="2"/>
                    <a:pt x="4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6635100" y="3078866"/>
              <a:ext cx="53975" cy="80963"/>
            </a:xfrm>
            <a:custGeom>
              <a:avLst/>
              <a:gdLst>
                <a:gd name="T0" fmla="*/ 7 w 8"/>
                <a:gd name="T1" fmla="*/ 11 h 12"/>
                <a:gd name="T2" fmla="*/ 6 w 8"/>
                <a:gd name="T3" fmla="*/ 12 h 12"/>
                <a:gd name="T4" fmla="*/ 3 w 8"/>
                <a:gd name="T5" fmla="*/ 11 h 12"/>
                <a:gd name="T6" fmla="*/ 1 w 8"/>
                <a:gd name="T7" fmla="*/ 11 h 12"/>
                <a:gd name="T8" fmla="*/ 1 w 8"/>
                <a:gd name="T9" fmla="*/ 11 h 12"/>
                <a:gd name="T10" fmla="*/ 2 w 8"/>
                <a:gd name="T11" fmla="*/ 10 h 12"/>
                <a:gd name="T12" fmla="*/ 0 w 8"/>
                <a:gd name="T13" fmla="*/ 9 h 12"/>
                <a:gd name="T14" fmla="*/ 2 w 8"/>
                <a:gd name="T15" fmla="*/ 8 h 12"/>
                <a:gd name="T16" fmla="*/ 4 w 8"/>
                <a:gd name="T17" fmla="*/ 7 h 12"/>
                <a:gd name="T18" fmla="*/ 3 w 8"/>
                <a:gd name="T19" fmla="*/ 6 h 12"/>
                <a:gd name="T20" fmla="*/ 2 w 8"/>
                <a:gd name="T21" fmla="*/ 2 h 12"/>
                <a:gd name="T22" fmla="*/ 3 w 8"/>
                <a:gd name="T23" fmla="*/ 1 h 12"/>
                <a:gd name="T24" fmla="*/ 3 w 8"/>
                <a:gd name="T25" fmla="*/ 1 h 12"/>
                <a:gd name="T26" fmla="*/ 4 w 8"/>
                <a:gd name="T27" fmla="*/ 1 h 12"/>
                <a:gd name="T28" fmla="*/ 6 w 8"/>
                <a:gd name="T29" fmla="*/ 0 h 12"/>
                <a:gd name="T30" fmla="*/ 6 w 8"/>
                <a:gd name="T31" fmla="*/ 0 h 12"/>
                <a:gd name="T32" fmla="*/ 6 w 8"/>
                <a:gd name="T33" fmla="*/ 0 h 12"/>
                <a:gd name="T34" fmla="*/ 6 w 8"/>
                <a:gd name="T35" fmla="*/ 1 h 12"/>
                <a:gd name="T36" fmla="*/ 7 w 8"/>
                <a:gd name="T37" fmla="*/ 1 h 12"/>
                <a:gd name="T38" fmla="*/ 8 w 8"/>
                <a:gd name="T39" fmla="*/ 2 h 12"/>
                <a:gd name="T40" fmla="*/ 7 w 8"/>
                <a:gd name="T41" fmla="*/ 3 h 12"/>
                <a:gd name="T42" fmla="*/ 6 w 8"/>
                <a:gd name="T43" fmla="*/ 4 h 12"/>
                <a:gd name="T44" fmla="*/ 7 w 8"/>
                <a:gd name="T45" fmla="*/ 6 h 12"/>
                <a:gd name="T46" fmla="*/ 7 w 8"/>
                <a:gd name="T4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12">
                  <a:moveTo>
                    <a:pt x="7" y="11"/>
                  </a:moveTo>
                  <a:cubicBezTo>
                    <a:pt x="7" y="11"/>
                    <a:pt x="6" y="12"/>
                    <a:pt x="6" y="12"/>
                  </a:cubicBezTo>
                  <a:cubicBezTo>
                    <a:pt x="4" y="12"/>
                    <a:pt x="4" y="11"/>
                    <a:pt x="3" y="11"/>
                  </a:cubicBezTo>
                  <a:cubicBezTo>
                    <a:pt x="2" y="11"/>
                    <a:pt x="2" y="12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2" y="10"/>
                  </a:cubicBezTo>
                  <a:cubicBezTo>
                    <a:pt x="1" y="10"/>
                    <a:pt x="0" y="10"/>
                    <a:pt x="0" y="9"/>
                  </a:cubicBezTo>
                  <a:cubicBezTo>
                    <a:pt x="0" y="9"/>
                    <a:pt x="1" y="9"/>
                    <a:pt x="2" y="8"/>
                  </a:cubicBezTo>
                  <a:cubicBezTo>
                    <a:pt x="3" y="8"/>
                    <a:pt x="3" y="7"/>
                    <a:pt x="4" y="7"/>
                  </a:cubicBezTo>
                  <a:cubicBezTo>
                    <a:pt x="4" y="6"/>
                    <a:pt x="4" y="6"/>
                    <a:pt x="3" y="6"/>
                  </a:cubicBezTo>
                  <a:cubicBezTo>
                    <a:pt x="2" y="4"/>
                    <a:pt x="2" y="2"/>
                    <a:pt x="2" y="2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8" y="2"/>
                    <a:pt x="8" y="3"/>
                    <a:pt x="7" y="3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6" y="4"/>
                    <a:pt x="6" y="4"/>
                    <a:pt x="7" y="6"/>
                  </a:cubicBezTo>
                  <a:cubicBezTo>
                    <a:pt x="7" y="8"/>
                    <a:pt x="8" y="9"/>
                    <a:pt x="7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0" name="Freeform 38"/>
            <p:cNvSpPr>
              <a:spLocks noEditPoints="1"/>
            </p:cNvSpPr>
            <p:nvPr/>
          </p:nvSpPr>
          <p:spPr bwMode="auto">
            <a:xfrm>
              <a:off x="6562075" y="2926466"/>
              <a:ext cx="874713" cy="706438"/>
            </a:xfrm>
            <a:custGeom>
              <a:avLst/>
              <a:gdLst>
                <a:gd name="T0" fmla="*/ 47 w 131"/>
                <a:gd name="T1" fmla="*/ 53 h 106"/>
                <a:gd name="T2" fmla="*/ 42 w 131"/>
                <a:gd name="T3" fmla="*/ 54 h 106"/>
                <a:gd name="T4" fmla="*/ 46 w 131"/>
                <a:gd name="T5" fmla="*/ 46 h 106"/>
                <a:gd name="T6" fmla="*/ 51 w 131"/>
                <a:gd name="T7" fmla="*/ 48 h 106"/>
                <a:gd name="T8" fmla="*/ 57 w 131"/>
                <a:gd name="T9" fmla="*/ 52 h 106"/>
                <a:gd name="T10" fmla="*/ 68 w 131"/>
                <a:gd name="T11" fmla="*/ 50 h 106"/>
                <a:gd name="T12" fmla="*/ 71 w 131"/>
                <a:gd name="T13" fmla="*/ 55 h 106"/>
                <a:gd name="T14" fmla="*/ 69 w 131"/>
                <a:gd name="T15" fmla="*/ 63 h 106"/>
                <a:gd name="T16" fmla="*/ 66 w 131"/>
                <a:gd name="T17" fmla="*/ 55 h 106"/>
                <a:gd name="T18" fmla="*/ 69 w 131"/>
                <a:gd name="T19" fmla="*/ 46 h 106"/>
                <a:gd name="T20" fmla="*/ 50 w 131"/>
                <a:gd name="T21" fmla="*/ 28 h 106"/>
                <a:gd name="T22" fmla="*/ 103 w 131"/>
                <a:gd name="T23" fmla="*/ 0 h 106"/>
                <a:gd name="T24" fmla="*/ 105 w 131"/>
                <a:gd name="T25" fmla="*/ 4 h 106"/>
                <a:gd name="T26" fmla="*/ 99 w 131"/>
                <a:gd name="T27" fmla="*/ 2 h 106"/>
                <a:gd name="T28" fmla="*/ 104 w 131"/>
                <a:gd name="T29" fmla="*/ 8 h 106"/>
                <a:gd name="T30" fmla="*/ 93 w 131"/>
                <a:gd name="T31" fmla="*/ 5 h 106"/>
                <a:gd name="T32" fmla="*/ 90 w 131"/>
                <a:gd name="T33" fmla="*/ 7 h 106"/>
                <a:gd name="T34" fmla="*/ 87 w 131"/>
                <a:gd name="T35" fmla="*/ 16 h 106"/>
                <a:gd name="T36" fmla="*/ 82 w 131"/>
                <a:gd name="T37" fmla="*/ 15 h 106"/>
                <a:gd name="T38" fmla="*/ 85 w 131"/>
                <a:gd name="T39" fmla="*/ 18 h 106"/>
                <a:gd name="T40" fmla="*/ 82 w 131"/>
                <a:gd name="T41" fmla="*/ 21 h 106"/>
                <a:gd name="T42" fmla="*/ 72 w 131"/>
                <a:gd name="T43" fmla="*/ 17 h 106"/>
                <a:gd name="T44" fmla="*/ 66 w 131"/>
                <a:gd name="T45" fmla="*/ 18 h 106"/>
                <a:gd name="T46" fmla="*/ 62 w 131"/>
                <a:gd name="T47" fmla="*/ 18 h 106"/>
                <a:gd name="T48" fmla="*/ 57 w 131"/>
                <a:gd name="T49" fmla="*/ 21 h 106"/>
                <a:gd name="T50" fmla="*/ 53 w 131"/>
                <a:gd name="T51" fmla="*/ 23 h 106"/>
                <a:gd name="T52" fmla="*/ 45 w 131"/>
                <a:gd name="T53" fmla="*/ 12 h 106"/>
                <a:gd name="T54" fmla="*/ 30 w 131"/>
                <a:gd name="T55" fmla="*/ 31 h 106"/>
                <a:gd name="T56" fmla="*/ 44 w 131"/>
                <a:gd name="T57" fmla="*/ 20 h 106"/>
                <a:gd name="T58" fmla="*/ 41 w 131"/>
                <a:gd name="T59" fmla="*/ 28 h 106"/>
                <a:gd name="T60" fmla="*/ 37 w 131"/>
                <a:gd name="T61" fmla="*/ 34 h 106"/>
                <a:gd name="T62" fmla="*/ 29 w 131"/>
                <a:gd name="T63" fmla="*/ 32 h 106"/>
                <a:gd name="T64" fmla="*/ 29 w 131"/>
                <a:gd name="T65" fmla="*/ 32 h 106"/>
                <a:gd name="T66" fmla="*/ 26 w 131"/>
                <a:gd name="T67" fmla="*/ 32 h 106"/>
                <a:gd name="T68" fmla="*/ 10 w 131"/>
                <a:gd name="T69" fmla="*/ 44 h 106"/>
                <a:gd name="T70" fmla="*/ 5 w 131"/>
                <a:gd name="T71" fmla="*/ 53 h 106"/>
                <a:gd name="T72" fmla="*/ 29 w 131"/>
                <a:gd name="T73" fmla="*/ 57 h 106"/>
                <a:gd name="T74" fmla="*/ 26 w 131"/>
                <a:gd name="T75" fmla="*/ 45 h 106"/>
                <a:gd name="T76" fmla="*/ 39 w 131"/>
                <a:gd name="T77" fmla="*/ 53 h 106"/>
                <a:gd name="T78" fmla="*/ 45 w 131"/>
                <a:gd name="T79" fmla="*/ 74 h 106"/>
                <a:gd name="T80" fmla="*/ 73 w 131"/>
                <a:gd name="T81" fmla="*/ 79 h 106"/>
                <a:gd name="T82" fmla="*/ 85 w 131"/>
                <a:gd name="T83" fmla="*/ 79 h 106"/>
                <a:gd name="T84" fmla="*/ 95 w 131"/>
                <a:gd name="T85" fmla="*/ 106 h 106"/>
                <a:gd name="T86" fmla="*/ 110 w 131"/>
                <a:gd name="T87" fmla="*/ 82 h 106"/>
                <a:gd name="T88" fmla="*/ 115 w 131"/>
                <a:gd name="T89" fmla="*/ 99 h 106"/>
                <a:gd name="T90" fmla="*/ 123 w 131"/>
                <a:gd name="T91" fmla="*/ 79 h 106"/>
                <a:gd name="T92" fmla="*/ 125 w 131"/>
                <a:gd name="T93" fmla="*/ 53 h 106"/>
                <a:gd name="T94" fmla="*/ 126 w 131"/>
                <a:gd name="T95" fmla="*/ 48 h 106"/>
                <a:gd name="T96" fmla="*/ 127 w 131"/>
                <a:gd name="T97" fmla="*/ 49 h 106"/>
                <a:gd name="T98" fmla="*/ 121 w 131"/>
                <a:gd name="T99" fmla="*/ 26 h 106"/>
                <a:gd name="T100" fmla="*/ 113 w 131"/>
                <a:gd name="T101" fmla="*/ 11 h 106"/>
                <a:gd name="T102" fmla="*/ 118 w 131"/>
                <a:gd name="T103" fmla="*/ 17 h 106"/>
                <a:gd name="T104" fmla="*/ 89 w 131"/>
                <a:gd name="T105" fmla="*/ 5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1" h="106">
                  <a:moveTo>
                    <a:pt x="58" y="54"/>
                  </a:moveTo>
                  <a:cubicBezTo>
                    <a:pt x="57" y="55"/>
                    <a:pt x="54" y="56"/>
                    <a:pt x="52" y="54"/>
                  </a:cubicBezTo>
                  <a:cubicBezTo>
                    <a:pt x="51" y="54"/>
                    <a:pt x="50" y="53"/>
                    <a:pt x="49" y="53"/>
                  </a:cubicBezTo>
                  <a:cubicBezTo>
                    <a:pt x="48" y="53"/>
                    <a:pt x="47" y="53"/>
                    <a:pt x="47" y="53"/>
                  </a:cubicBezTo>
                  <a:cubicBezTo>
                    <a:pt x="47" y="54"/>
                    <a:pt x="47" y="54"/>
                    <a:pt x="46" y="54"/>
                  </a:cubicBezTo>
                  <a:cubicBezTo>
                    <a:pt x="46" y="54"/>
                    <a:pt x="45" y="54"/>
                    <a:pt x="44" y="54"/>
                  </a:cubicBezTo>
                  <a:cubicBezTo>
                    <a:pt x="43" y="54"/>
                    <a:pt x="43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3" y="52"/>
                    <a:pt x="42" y="52"/>
                    <a:pt x="42" y="52"/>
                  </a:cubicBezTo>
                  <a:cubicBezTo>
                    <a:pt x="42" y="51"/>
                    <a:pt x="42" y="51"/>
                    <a:pt x="43" y="50"/>
                  </a:cubicBezTo>
                  <a:cubicBezTo>
                    <a:pt x="43" y="49"/>
                    <a:pt x="44" y="49"/>
                    <a:pt x="45" y="48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7" y="45"/>
                    <a:pt x="48" y="46"/>
                    <a:pt x="48" y="47"/>
                  </a:cubicBezTo>
                  <a:cubicBezTo>
                    <a:pt x="48" y="47"/>
                    <a:pt x="49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49"/>
                    <a:pt x="51" y="49"/>
                    <a:pt x="51" y="48"/>
                  </a:cubicBezTo>
                  <a:cubicBezTo>
                    <a:pt x="52" y="46"/>
                    <a:pt x="54" y="47"/>
                    <a:pt x="54" y="47"/>
                  </a:cubicBezTo>
                  <a:cubicBezTo>
                    <a:pt x="54" y="47"/>
                    <a:pt x="54" y="47"/>
                    <a:pt x="53" y="48"/>
                  </a:cubicBezTo>
                  <a:cubicBezTo>
                    <a:pt x="52" y="48"/>
                    <a:pt x="53" y="49"/>
                    <a:pt x="53" y="49"/>
                  </a:cubicBezTo>
                  <a:cubicBezTo>
                    <a:pt x="55" y="50"/>
                    <a:pt x="57" y="52"/>
                    <a:pt x="57" y="52"/>
                  </a:cubicBezTo>
                  <a:cubicBezTo>
                    <a:pt x="58" y="53"/>
                    <a:pt x="58" y="54"/>
                    <a:pt x="58" y="54"/>
                  </a:cubicBezTo>
                  <a:moveTo>
                    <a:pt x="72" y="50"/>
                  </a:moveTo>
                  <a:cubicBezTo>
                    <a:pt x="72" y="50"/>
                    <a:pt x="70" y="50"/>
                    <a:pt x="69" y="50"/>
                  </a:cubicBezTo>
                  <a:cubicBezTo>
                    <a:pt x="69" y="49"/>
                    <a:pt x="68" y="49"/>
                    <a:pt x="68" y="50"/>
                  </a:cubicBezTo>
                  <a:cubicBezTo>
                    <a:pt x="68" y="50"/>
                    <a:pt x="67" y="52"/>
                    <a:pt x="68" y="52"/>
                  </a:cubicBezTo>
                  <a:cubicBezTo>
                    <a:pt x="68" y="52"/>
                    <a:pt x="69" y="52"/>
                    <a:pt x="69" y="53"/>
                  </a:cubicBezTo>
                  <a:cubicBezTo>
                    <a:pt x="70" y="54"/>
                    <a:pt x="70" y="54"/>
                    <a:pt x="70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6"/>
                    <a:pt x="70" y="56"/>
                    <a:pt x="70" y="57"/>
                  </a:cubicBezTo>
                  <a:cubicBezTo>
                    <a:pt x="70" y="57"/>
                    <a:pt x="70" y="57"/>
                    <a:pt x="71" y="58"/>
                  </a:cubicBezTo>
                  <a:cubicBezTo>
                    <a:pt x="71" y="58"/>
                    <a:pt x="72" y="62"/>
                    <a:pt x="72" y="62"/>
                  </a:cubicBezTo>
                  <a:cubicBezTo>
                    <a:pt x="71" y="63"/>
                    <a:pt x="69" y="63"/>
                    <a:pt x="69" y="63"/>
                  </a:cubicBezTo>
                  <a:cubicBezTo>
                    <a:pt x="65" y="62"/>
                    <a:pt x="65" y="61"/>
                    <a:pt x="65" y="60"/>
                  </a:cubicBezTo>
                  <a:cubicBezTo>
                    <a:pt x="65" y="60"/>
                    <a:pt x="65" y="58"/>
                    <a:pt x="65" y="58"/>
                  </a:cubicBezTo>
                  <a:cubicBezTo>
                    <a:pt x="67" y="58"/>
                    <a:pt x="68" y="56"/>
                    <a:pt x="68" y="56"/>
                  </a:cubicBezTo>
                  <a:cubicBezTo>
                    <a:pt x="67" y="55"/>
                    <a:pt x="66" y="55"/>
                    <a:pt x="66" y="55"/>
                  </a:cubicBezTo>
                  <a:cubicBezTo>
                    <a:pt x="65" y="54"/>
                    <a:pt x="63" y="51"/>
                    <a:pt x="63" y="50"/>
                  </a:cubicBezTo>
                  <a:cubicBezTo>
                    <a:pt x="63" y="49"/>
                    <a:pt x="64" y="48"/>
                    <a:pt x="64" y="48"/>
                  </a:cubicBezTo>
                  <a:cubicBezTo>
                    <a:pt x="65" y="47"/>
                    <a:pt x="65" y="48"/>
                    <a:pt x="66" y="48"/>
                  </a:cubicBezTo>
                  <a:cubicBezTo>
                    <a:pt x="67" y="48"/>
                    <a:pt x="68" y="46"/>
                    <a:pt x="69" y="46"/>
                  </a:cubicBezTo>
                  <a:cubicBezTo>
                    <a:pt x="69" y="46"/>
                    <a:pt x="70" y="47"/>
                    <a:pt x="71" y="47"/>
                  </a:cubicBezTo>
                  <a:cubicBezTo>
                    <a:pt x="71" y="47"/>
                    <a:pt x="72" y="49"/>
                    <a:pt x="72" y="50"/>
                  </a:cubicBezTo>
                  <a:moveTo>
                    <a:pt x="50" y="27"/>
                  </a:moveTo>
                  <a:cubicBezTo>
                    <a:pt x="50" y="27"/>
                    <a:pt x="50" y="28"/>
                    <a:pt x="50" y="28"/>
                  </a:cubicBezTo>
                  <a:cubicBezTo>
                    <a:pt x="48" y="27"/>
                    <a:pt x="48" y="26"/>
                    <a:pt x="48" y="26"/>
                  </a:cubicBezTo>
                  <a:cubicBezTo>
                    <a:pt x="49" y="25"/>
                    <a:pt x="50" y="27"/>
                    <a:pt x="50" y="27"/>
                  </a:cubicBezTo>
                  <a:moveTo>
                    <a:pt x="112" y="10"/>
                  </a:moveTo>
                  <a:cubicBezTo>
                    <a:pt x="107" y="3"/>
                    <a:pt x="106" y="3"/>
                    <a:pt x="103" y="0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4" y="1"/>
                    <a:pt x="104" y="1"/>
                    <a:pt x="105" y="3"/>
                  </a:cubicBezTo>
                  <a:cubicBezTo>
                    <a:pt x="105" y="3"/>
                    <a:pt x="105" y="2"/>
                    <a:pt x="105" y="2"/>
                  </a:cubicBezTo>
                  <a:cubicBezTo>
                    <a:pt x="105" y="3"/>
                    <a:pt x="105" y="3"/>
                    <a:pt x="105" y="4"/>
                  </a:cubicBezTo>
                  <a:cubicBezTo>
                    <a:pt x="104" y="3"/>
                    <a:pt x="104" y="3"/>
                    <a:pt x="103" y="3"/>
                  </a:cubicBezTo>
                  <a:cubicBezTo>
                    <a:pt x="103" y="3"/>
                    <a:pt x="103" y="3"/>
                    <a:pt x="103" y="4"/>
                  </a:cubicBezTo>
                  <a:cubicBezTo>
                    <a:pt x="102" y="3"/>
                    <a:pt x="101" y="1"/>
                    <a:pt x="99" y="1"/>
                  </a:cubicBezTo>
                  <a:cubicBezTo>
                    <a:pt x="99" y="1"/>
                    <a:pt x="99" y="1"/>
                    <a:pt x="99" y="2"/>
                  </a:cubicBezTo>
                  <a:cubicBezTo>
                    <a:pt x="99" y="2"/>
                    <a:pt x="99" y="1"/>
                    <a:pt x="99" y="1"/>
                  </a:cubicBezTo>
                  <a:cubicBezTo>
                    <a:pt x="100" y="3"/>
                    <a:pt x="104" y="3"/>
                    <a:pt x="104" y="7"/>
                  </a:cubicBezTo>
                  <a:cubicBezTo>
                    <a:pt x="104" y="7"/>
                    <a:pt x="103" y="7"/>
                    <a:pt x="103" y="7"/>
                  </a:cubicBezTo>
                  <a:cubicBezTo>
                    <a:pt x="103" y="7"/>
                    <a:pt x="104" y="8"/>
                    <a:pt x="104" y="8"/>
                  </a:cubicBezTo>
                  <a:cubicBezTo>
                    <a:pt x="104" y="8"/>
                    <a:pt x="104" y="8"/>
                    <a:pt x="101" y="5"/>
                  </a:cubicBezTo>
                  <a:cubicBezTo>
                    <a:pt x="100" y="6"/>
                    <a:pt x="100" y="6"/>
                    <a:pt x="100" y="6"/>
                  </a:cubicBezTo>
                  <a:cubicBezTo>
                    <a:pt x="100" y="6"/>
                    <a:pt x="100" y="6"/>
                    <a:pt x="100" y="8"/>
                  </a:cubicBezTo>
                  <a:cubicBezTo>
                    <a:pt x="98" y="7"/>
                    <a:pt x="96" y="5"/>
                    <a:pt x="93" y="5"/>
                  </a:cubicBezTo>
                  <a:cubicBezTo>
                    <a:pt x="93" y="5"/>
                    <a:pt x="92" y="5"/>
                    <a:pt x="92" y="6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90" y="6"/>
                    <a:pt x="90" y="6"/>
                    <a:pt x="90" y="7"/>
                  </a:cubicBezTo>
                  <a:cubicBezTo>
                    <a:pt x="89" y="7"/>
                    <a:pt x="89" y="7"/>
                    <a:pt x="87" y="6"/>
                  </a:cubicBezTo>
                  <a:cubicBezTo>
                    <a:pt x="87" y="7"/>
                    <a:pt x="88" y="7"/>
                    <a:pt x="88" y="8"/>
                  </a:cubicBezTo>
                  <a:cubicBezTo>
                    <a:pt x="86" y="9"/>
                    <a:pt x="85" y="11"/>
                    <a:pt x="83" y="12"/>
                  </a:cubicBezTo>
                  <a:cubicBezTo>
                    <a:pt x="84" y="13"/>
                    <a:pt x="86" y="14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4" y="13"/>
                    <a:pt x="82" y="12"/>
                    <a:pt x="82" y="12"/>
                  </a:cubicBezTo>
                  <a:cubicBezTo>
                    <a:pt x="82" y="13"/>
                    <a:pt x="82" y="13"/>
                    <a:pt x="83" y="15"/>
                  </a:cubicBezTo>
                  <a:cubicBezTo>
                    <a:pt x="82" y="15"/>
                    <a:pt x="82" y="15"/>
                    <a:pt x="82" y="15"/>
                  </a:cubicBezTo>
                  <a:cubicBezTo>
                    <a:pt x="82" y="14"/>
                    <a:pt x="82" y="14"/>
                    <a:pt x="81" y="13"/>
                  </a:cubicBezTo>
                  <a:cubicBezTo>
                    <a:pt x="80" y="14"/>
                    <a:pt x="80" y="14"/>
                    <a:pt x="82" y="18"/>
                  </a:cubicBezTo>
                  <a:cubicBezTo>
                    <a:pt x="83" y="16"/>
                    <a:pt x="83" y="16"/>
                    <a:pt x="84" y="16"/>
                  </a:cubicBezTo>
                  <a:cubicBezTo>
                    <a:pt x="85" y="17"/>
                    <a:pt x="85" y="18"/>
                    <a:pt x="85" y="18"/>
                  </a:cubicBezTo>
                  <a:cubicBezTo>
                    <a:pt x="85" y="18"/>
                    <a:pt x="85" y="19"/>
                    <a:pt x="85" y="19"/>
                  </a:cubicBezTo>
                  <a:cubicBezTo>
                    <a:pt x="84" y="18"/>
                    <a:pt x="84" y="18"/>
                    <a:pt x="84" y="18"/>
                  </a:cubicBezTo>
                  <a:cubicBezTo>
                    <a:pt x="83" y="18"/>
                    <a:pt x="83" y="18"/>
                    <a:pt x="83" y="18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1" y="21"/>
                    <a:pt x="81" y="21"/>
                  </a:cubicBezTo>
                  <a:cubicBezTo>
                    <a:pt x="83" y="14"/>
                    <a:pt x="77" y="12"/>
                    <a:pt x="77" y="12"/>
                  </a:cubicBezTo>
                  <a:cubicBezTo>
                    <a:pt x="76" y="14"/>
                    <a:pt x="76" y="14"/>
                    <a:pt x="79" y="18"/>
                  </a:cubicBezTo>
                  <a:cubicBezTo>
                    <a:pt x="76" y="18"/>
                    <a:pt x="75" y="16"/>
                    <a:pt x="72" y="17"/>
                  </a:cubicBezTo>
                  <a:cubicBezTo>
                    <a:pt x="72" y="17"/>
                    <a:pt x="72" y="18"/>
                    <a:pt x="72" y="18"/>
                  </a:cubicBezTo>
                  <a:cubicBezTo>
                    <a:pt x="71" y="18"/>
                    <a:pt x="71" y="18"/>
                    <a:pt x="70" y="18"/>
                  </a:cubicBezTo>
                  <a:cubicBezTo>
                    <a:pt x="69" y="18"/>
                    <a:pt x="69" y="18"/>
                    <a:pt x="68" y="18"/>
                  </a:cubicBezTo>
                  <a:cubicBezTo>
                    <a:pt x="68" y="18"/>
                    <a:pt x="68" y="18"/>
                    <a:pt x="66" y="18"/>
                  </a:cubicBezTo>
                  <a:cubicBezTo>
                    <a:pt x="65" y="19"/>
                    <a:pt x="65" y="19"/>
                    <a:pt x="62" y="19"/>
                  </a:cubicBezTo>
                  <a:cubicBezTo>
                    <a:pt x="62" y="19"/>
                    <a:pt x="62" y="20"/>
                    <a:pt x="62" y="20"/>
                  </a:cubicBezTo>
                  <a:cubicBezTo>
                    <a:pt x="62" y="20"/>
                    <a:pt x="61" y="20"/>
                    <a:pt x="61" y="19"/>
                  </a:cubicBezTo>
                  <a:cubicBezTo>
                    <a:pt x="61" y="19"/>
                    <a:pt x="62" y="18"/>
                    <a:pt x="62" y="18"/>
                  </a:cubicBezTo>
                  <a:cubicBezTo>
                    <a:pt x="61" y="17"/>
                    <a:pt x="61" y="17"/>
                    <a:pt x="60" y="18"/>
                  </a:cubicBezTo>
                  <a:cubicBezTo>
                    <a:pt x="59" y="19"/>
                    <a:pt x="60" y="20"/>
                    <a:pt x="60" y="21"/>
                  </a:cubicBezTo>
                  <a:cubicBezTo>
                    <a:pt x="60" y="21"/>
                    <a:pt x="59" y="20"/>
                    <a:pt x="59" y="20"/>
                  </a:cubicBezTo>
                  <a:cubicBezTo>
                    <a:pt x="58" y="20"/>
                    <a:pt x="58" y="20"/>
                    <a:pt x="57" y="21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6" y="23"/>
                    <a:pt x="56" y="23"/>
                    <a:pt x="54" y="22"/>
                  </a:cubicBezTo>
                  <a:cubicBezTo>
                    <a:pt x="54" y="22"/>
                    <a:pt x="53" y="22"/>
                    <a:pt x="53" y="23"/>
                  </a:cubicBezTo>
                  <a:cubicBezTo>
                    <a:pt x="52" y="22"/>
                    <a:pt x="53" y="21"/>
                    <a:pt x="52" y="20"/>
                  </a:cubicBezTo>
                  <a:cubicBezTo>
                    <a:pt x="54" y="20"/>
                    <a:pt x="56" y="21"/>
                    <a:pt x="58" y="20"/>
                  </a:cubicBezTo>
                  <a:cubicBezTo>
                    <a:pt x="57" y="18"/>
                    <a:pt x="56" y="17"/>
                    <a:pt x="56" y="17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1" y="12"/>
                    <a:pt x="27" y="20"/>
                    <a:pt x="26" y="22"/>
                  </a:cubicBezTo>
                  <a:cubicBezTo>
                    <a:pt x="25" y="23"/>
                    <a:pt x="24" y="28"/>
                    <a:pt x="28" y="27"/>
                  </a:cubicBezTo>
                  <a:cubicBezTo>
                    <a:pt x="29" y="27"/>
                    <a:pt x="29" y="26"/>
                    <a:pt x="29" y="26"/>
                  </a:cubicBezTo>
                  <a:cubicBezTo>
                    <a:pt x="30" y="27"/>
                    <a:pt x="29" y="29"/>
                    <a:pt x="30" y="31"/>
                  </a:cubicBezTo>
                  <a:cubicBezTo>
                    <a:pt x="36" y="32"/>
                    <a:pt x="37" y="25"/>
                    <a:pt x="37" y="25"/>
                  </a:cubicBezTo>
                  <a:cubicBezTo>
                    <a:pt x="37" y="25"/>
                    <a:pt x="37" y="24"/>
                    <a:pt x="36" y="24"/>
                  </a:cubicBezTo>
                  <a:cubicBezTo>
                    <a:pt x="37" y="22"/>
                    <a:pt x="41" y="22"/>
                    <a:pt x="41" y="19"/>
                  </a:cubicBezTo>
                  <a:cubicBezTo>
                    <a:pt x="43" y="19"/>
                    <a:pt x="44" y="19"/>
                    <a:pt x="44" y="20"/>
                  </a:cubicBezTo>
                  <a:cubicBezTo>
                    <a:pt x="43" y="21"/>
                    <a:pt x="41" y="21"/>
                    <a:pt x="40" y="23"/>
                  </a:cubicBezTo>
                  <a:cubicBezTo>
                    <a:pt x="40" y="23"/>
                    <a:pt x="40" y="25"/>
                    <a:pt x="41" y="27"/>
                  </a:cubicBezTo>
                  <a:cubicBezTo>
                    <a:pt x="42" y="26"/>
                    <a:pt x="47" y="25"/>
                    <a:pt x="46" y="28"/>
                  </a:cubicBezTo>
                  <a:cubicBezTo>
                    <a:pt x="45" y="28"/>
                    <a:pt x="43" y="28"/>
                    <a:pt x="41" y="28"/>
                  </a:cubicBezTo>
                  <a:cubicBezTo>
                    <a:pt x="41" y="28"/>
                    <a:pt x="41" y="28"/>
                    <a:pt x="41" y="29"/>
                  </a:cubicBezTo>
                  <a:cubicBezTo>
                    <a:pt x="41" y="29"/>
                    <a:pt x="42" y="29"/>
                    <a:pt x="42" y="30"/>
                  </a:cubicBezTo>
                  <a:cubicBezTo>
                    <a:pt x="42" y="30"/>
                    <a:pt x="41" y="30"/>
                    <a:pt x="41" y="30"/>
                  </a:cubicBezTo>
                  <a:cubicBezTo>
                    <a:pt x="39" y="29"/>
                    <a:pt x="39" y="29"/>
                    <a:pt x="37" y="34"/>
                  </a:cubicBezTo>
                  <a:cubicBezTo>
                    <a:pt x="35" y="33"/>
                    <a:pt x="33" y="33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8" y="31"/>
                    <a:pt x="28" y="31"/>
                    <a:pt x="29" y="29"/>
                  </a:cubicBezTo>
                  <a:cubicBezTo>
                    <a:pt x="27" y="28"/>
                    <a:pt x="25" y="29"/>
                    <a:pt x="26" y="32"/>
                  </a:cubicBezTo>
                  <a:cubicBezTo>
                    <a:pt x="26" y="32"/>
                    <a:pt x="25" y="32"/>
                    <a:pt x="25" y="32"/>
                  </a:cubicBezTo>
                  <a:cubicBezTo>
                    <a:pt x="25" y="32"/>
                    <a:pt x="25" y="32"/>
                    <a:pt x="18" y="34"/>
                  </a:cubicBezTo>
                  <a:cubicBezTo>
                    <a:pt x="17" y="38"/>
                    <a:pt x="13" y="36"/>
                    <a:pt x="10" y="37"/>
                  </a:cubicBezTo>
                  <a:cubicBezTo>
                    <a:pt x="16" y="45"/>
                    <a:pt x="10" y="44"/>
                    <a:pt x="10" y="44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2"/>
                    <a:pt x="0" y="49"/>
                    <a:pt x="1" y="52"/>
                  </a:cubicBezTo>
                  <a:cubicBezTo>
                    <a:pt x="3" y="52"/>
                    <a:pt x="3" y="52"/>
                    <a:pt x="4" y="54"/>
                  </a:cubicBezTo>
                  <a:cubicBezTo>
                    <a:pt x="4" y="54"/>
                    <a:pt x="5" y="53"/>
                    <a:pt x="5" y="53"/>
                  </a:cubicBezTo>
                  <a:cubicBezTo>
                    <a:pt x="9" y="54"/>
                    <a:pt x="11" y="48"/>
                    <a:pt x="15" y="48"/>
                  </a:cubicBezTo>
                  <a:cubicBezTo>
                    <a:pt x="16" y="47"/>
                    <a:pt x="16" y="46"/>
                    <a:pt x="17" y="46"/>
                  </a:cubicBezTo>
                  <a:cubicBezTo>
                    <a:pt x="19" y="47"/>
                    <a:pt x="21" y="45"/>
                    <a:pt x="23" y="46"/>
                  </a:cubicBezTo>
                  <a:cubicBezTo>
                    <a:pt x="26" y="49"/>
                    <a:pt x="27" y="53"/>
                    <a:pt x="29" y="57"/>
                  </a:cubicBezTo>
                  <a:cubicBezTo>
                    <a:pt x="29" y="57"/>
                    <a:pt x="29" y="56"/>
                    <a:pt x="30" y="56"/>
                  </a:cubicBezTo>
                  <a:cubicBezTo>
                    <a:pt x="30" y="54"/>
                    <a:pt x="30" y="54"/>
                    <a:pt x="30" y="53"/>
                  </a:cubicBezTo>
                  <a:cubicBezTo>
                    <a:pt x="30" y="53"/>
                    <a:pt x="31" y="53"/>
                    <a:pt x="31" y="53"/>
                  </a:cubicBezTo>
                  <a:cubicBezTo>
                    <a:pt x="30" y="50"/>
                    <a:pt x="25" y="49"/>
                    <a:pt x="26" y="45"/>
                  </a:cubicBezTo>
                  <a:cubicBezTo>
                    <a:pt x="27" y="45"/>
                    <a:pt x="27" y="44"/>
                    <a:pt x="27" y="44"/>
                  </a:cubicBezTo>
                  <a:cubicBezTo>
                    <a:pt x="33" y="49"/>
                    <a:pt x="33" y="53"/>
                    <a:pt x="33" y="60"/>
                  </a:cubicBezTo>
                  <a:cubicBezTo>
                    <a:pt x="33" y="60"/>
                    <a:pt x="40" y="60"/>
                    <a:pt x="36" y="55"/>
                  </a:cubicBezTo>
                  <a:cubicBezTo>
                    <a:pt x="38" y="54"/>
                    <a:pt x="39" y="53"/>
                    <a:pt x="39" y="53"/>
                  </a:cubicBezTo>
                  <a:cubicBezTo>
                    <a:pt x="41" y="56"/>
                    <a:pt x="40" y="59"/>
                    <a:pt x="42" y="61"/>
                  </a:cubicBezTo>
                  <a:cubicBezTo>
                    <a:pt x="43" y="61"/>
                    <a:pt x="48" y="61"/>
                    <a:pt x="50" y="61"/>
                  </a:cubicBezTo>
                  <a:cubicBezTo>
                    <a:pt x="51" y="64"/>
                    <a:pt x="48" y="68"/>
                    <a:pt x="47" y="69"/>
                  </a:cubicBezTo>
                  <a:cubicBezTo>
                    <a:pt x="42" y="69"/>
                    <a:pt x="45" y="74"/>
                    <a:pt x="45" y="74"/>
                  </a:cubicBezTo>
                  <a:cubicBezTo>
                    <a:pt x="46" y="75"/>
                    <a:pt x="48" y="74"/>
                    <a:pt x="49" y="74"/>
                  </a:cubicBezTo>
                  <a:cubicBezTo>
                    <a:pt x="54" y="92"/>
                    <a:pt x="56" y="98"/>
                    <a:pt x="57" y="98"/>
                  </a:cubicBezTo>
                  <a:cubicBezTo>
                    <a:pt x="57" y="98"/>
                    <a:pt x="70" y="98"/>
                    <a:pt x="78" y="85"/>
                  </a:cubicBezTo>
                  <a:cubicBezTo>
                    <a:pt x="79" y="82"/>
                    <a:pt x="75" y="81"/>
                    <a:pt x="73" y="79"/>
                  </a:cubicBezTo>
                  <a:cubicBezTo>
                    <a:pt x="71" y="82"/>
                    <a:pt x="70" y="82"/>
                    <a:pt x="69" y="82"/>
                  </a:cubicBezTo>
                  <a:cubicBezTo>
                    <a:pt x="69" y="79"/>
                    <a:pt x="61" y="73"/>
                    <a:pt x="66" y="72"/>
                  </a:cubicBezTo>
                  <a:cubicBezTo>
                    <a:pt x="71" y="78"/>
                    <a:pt x="71" y="79"/>
                    <a:pt x="74" y="77"/>
                  </a:cubicBezTo>
                  <a:cubicBezTo>
                    <a:pt x="81" y="82"/>
                    <a:pt x="81" y="82"/>
                    <a:pt x="85" y="79"/>
                  </a:cubicBezTo>
                  <a:cubicBezTo>
                    <a:pt x="86" y="80"/>
                    <a:pt x="86" y="80"/>
                    <a:pt x="90" y="86"/>
                  </a:cubicBezTo>
                  <a:cubicBezTo>
                    <a:pt x="90" y="86"/>
                    <a:pt x="90" y="87"/>
                    <a:pt x="91" y="87"/>
                  </a:cubicBezTo>
                  <a:cubicBezTo>
                    <a:pt x="91" y="86"/>
                    <a:pt x="91" y="86"/>
                    <a:pt x="92" y="85"/>
                  </a:cubicBezTo>
                  <a:cubicBezTo>
                    <a:pt x="92" y="85"/>
                    <a:pt x="92" y="85"/>
                    <a:pt x="95" y="106"/>
                  </a:cubicBezTo>
                  <a:cubicBezTo>
                    <a:pt x="95" y="106"/>
                    <a:pt x="95" y="106"/>
                    <a:pt x="95" y="106"/>
                  </a:cubicBezTo>
                  <a:cubicBezTo>
                    <a:pt x="100" y="100"/>
                    <a:pt x="100" y="99"/>
                    <a:pt x="100" y="96"/>
                  </a:cubicBezTo>
                  <a:cubicBezTo>
                    <a:pt x="100" y="94"/>
                    <a:pt x="106" y="85"/>
                    <a:pt x="106" y="84"/>
                  </a:cubicBezTo>
                  <a:cubicBezTo>
                    <a:pt x="107" y="83"/>
                    <a:pt x="109" y="83"/>
                    <a:pt x="110" y="82"/>
                  </a:cubicBezTo>
                  <a:cubicBezTo>
                    <a:pt x="111" y="83"/>
                    <a:pt x="112" y="87"/>
                    <a:pt x="112" y="87"/>
                  </a:cubicBezTo>
                  <a:cubicBezTo>
                    <a:pt x="113" y="90"/>
                    <a:pt x="112" y="93"/>
                    <a:pt x="112" y="95"/>
                  </a:cubicBezTo>
                  <a:cubicBezTo>
                    <a:pt x="113" y="93"/>
                    <a:pt x="113" y="91"/>
                    <a:pt x="115" y="89"/>
                  </a:cubicBezTo>
                  <a:cubicBezTo>
                    <a:pt x="116" y="92"/>
                    <a:pt x="114" y="96"/>
                    <a:pt x="115" y="99"/>
                  </a:cubicBezTo>
                  <a:cubicBezTo>
                    <a:pt x="115" y="98"/>
                    <a:pt x="115" y="98"/>
                    <a:pt x="116" y="94"/>
                  </a:cubicBezTo>
                  <a:cubicBezTo>
                    <a:pt x="118" y="95"/>
                    <a:pt x="118" y="98"/>
                    <a:pt x="118" y="103"/>
                  </a:cubicBezTo>
                  <a:cubicBezTo>
                    <a:pt x="122" y="95"/>
                    <a:pt x="124" y="92"/>
                    <a:pt x="122" y="86"/>
                  </a:cubicBezTo>
                  <a:cubicBezTo>
                    <a:pt x="120" y="83"/>
                    <a:pt x="122" y="80"/>
                    <a:pt x="123" y="79"/>
                  </a:cubicBezTo>
                  <a:cubicBezTo>
                    <a:pt x="124" y="81"/>
                    <a:pt x="122" y="84"/>
                    <a:pt x="123" y="86"/>
                  </a:cubicBezTo>
                  <a:cubicBezTo>
                    <a:pt x="125" y="84"/>
                    <a:pt x="123" y="81"/>
                    <a:pt x="124" y="79"/>
                  </a:cubicBezTo>
                  <a:cubicBezTo>
                    <a:pt x="131" y="77"/>
                    <a:pt x="128" y="56"/>
                    <a:pt x="126" y="53"/>
                  </a:cubicBezTo>
                  <a:cubicBezTo>
                    <a:pt x="126" y="53"/>
                    <a:pt x="126" y="53"/>
                    <a:pt x="125" y="53"/>
                  </a:cubicBezTo>
                  <a:cubicBezTo>
                    <a:pt x="125" y="53"/>
                    <a:pt x="125" y="53"/>
                    <a:pt x="125" y="53"/>
                  </a:cubicBezTo>
                  <a:cubicBezTo>
                    <a:pt x="124" y="52"/>
                    <a:pt x="124" y="52"/>
                    <a:pt x="124" y="48"/>
                  </a:cubicBezTo>
                  <a:cubicBezTo>
                    <a:pt x="125" y="48"/>
                    <a:pt x="125" y="49"/>
                    <a:pt x="125" y="50"/>
                  </a:cubicBezTo>
                  <a:cubicBezTo>
                    <a:pt x="125" y="50"/>
                    <a:pt x="125" y="50"/>
                    <a:pt x="126" y="48"/>
                  </a:cubicBezTo>
                  <a:cubicBezTo>
                    <a:pt x="126" y="49"/>
                    <a:pt x="126" y="49"/>
                    <a:pt x="127" y="52"/>
                  </a:cubicBezTo>
                  <a:cubicBezTo>
                    <a:pt x="127" y="52"/>
                    <a:pt x="127" y="52"/>
                    <a:pt x="127" y="52"/>
                  </a:cubicBezTo>
                  <a:cubicBezTo>
                    <a:pt x="128" y="53"/>
                    <a:pt x="128" y="55"/>
                    <a:pt x="129" y="56"/>
                  </a:cubicBezTo>
                  <a:cubicBezTo>
                    <a:pt x="129" y="56"/>
                    <a:pt x="130" y="55"/>
                    <a:pt x="127" y="49"/>
                  </a:cubicBezTo>
                  <a:cubicBezTo>
                    <a:pt x="127" y="49"/>
                    <a:pt x="127" y="49"/>
                    <a:pt x="126" y="42"/>
                  </a:cubicBezTo>
                  <a:cubicBezTo>
                    <a:pt x="126" y="42"/>
                    <a:pt x="127" y="42"/>
                    <a:pt x="127" y="42"/>
                  </a:cubicBezTo>
                  <a:cubicBezTo>
                    <a:pt x="126" y="37"/>
                    <a:pt x="124" y="31"/>
                    <a:pt x="122" y="27"/>
                  </a:cubicBezTo>
                  <a:cubicBezTo>
                    <a:pt x="121" y="27"/>
                    <a:pt x="121" y="26"/>
                    <a:pt x="121" y="26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20" y="26"/>
                    <a:pt x="120" y="26"/>
                    <a:pt x="120" y="26"/>
                  </a:cubicBezTo>
                  <a:cubicBezTo>
                    <a:pt x="120" y="26"/>
                    <a:pt x="120" y="26"/>
                    <a:pt x="120" y="26"/>
                  </a:cubicBezTo>
                  <a:cubicBezTo>
                    <a:pt x="116" y="22"/>
                    <a:pt x="116" y="16"/>
                    <a:pt x="113" y="11"/>
                  </a:cubicBezTo>
                  <a:cubicBezTo>
                    <a:pt x="113" y="11"/>
                    <a:pt x="114" y="12"/>
                    <a:pt x="114" y="12"/>
                  </a:cubicBezTo>
                  <a:cubicBezTo>
                    <a:pt x="114" y="12"/>
                    <a:pt x="114" y="11"/>
                    <a:pt x="112" y="10"/>
                  </a:cubicBezTo>
                  <a:cubicBezTo>
                    <a:pt x="115" y="13"/>
                    <a:pt x="121" y="21"/>
                    <a:pt x="124" y="27"/>
                  </a:cubicBezTo>
                  <a:cubicBezTo>
                    <a:pt x="122" y="23"/>
                    <a:pt x="120" y="21"/>
                    <a:pt x="118" y="17"/>
                  </a:cubicBezTo>
                  <a:cubicBezTo>
                    <a:pt x="118" y="17"/>
                    <a:pt x="118" y="17"/>
                    <a:pt x="118" y="17"/>
                  </a:cubicBezTo>
                  <a:cubicBezTo>
                    <a:pt x="115" y="13"/>
                    <a:pt x="112" y="10"/>
                    <a:pt x="112" y="10"/>
                  </a:cubicBezTo>
                  <a:moveTo>
                    <a:pt x="89" y="5"/>
                  </a:moveTo>
                  <a:cubicBezTo>
                    <a:pt x="89" y="5"/>
                    <a:pt x="89" y="5"/>
                    <a:pt x="89" y="5"/>
                  </a:cubicBezTo>
                  <a:cubicBezTo>
                    <a:pt x="89" y="5"/>
                    <a:pt x="89" y="5"/>
                    <a:pt x="90" y="5"/>
                  </a:cubicBezTo>
                  <a:cubicBezTo>
                    <a:pt x="89" y="5"/>
                    <a:pt x="89" y="5"/>
                    <a:pt x="89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6995463" y="2978853"/>
              <a:ext cx="68263" cy="53975"/>
            </a:xfrm>
            <a:custGeom>
              <a:avLst/>
              <a:gdLst>
                <a:gd name="T0" fmla="*/ 10 w 10"/>
                <a:gd name="T1" fmla="*/ 1 h 8"/>
                <a:gd name="T2" fmla="*/ 9 w 10"/>
                <a:gd name="T3" fmla="*/ 2 h 8"/>
                <a:gd name="T4" fmla="*/ 9 w 10"/>
                <a:gd name="T5" fmla="*/ 3 h 8"/>
                <a:gd name="T6" fmla="*/ 4 w 10"/>
                <a:gd name="T7" fmla="*/ 3 h 8"/>
                <a:gd name="T8" fmla="*/ 4 w 10"/>
                <a:gd name="T9" fmla="*/ 6 h 8"/>
                <a:gd name="T10" fmla="*/ 4 w 10"/>
                <a:gd name="T11" fmla="*/ 8 h 8"/>
                <a:gd name="T12" fmla="*/ 3 w 10"/>
                <a:gd name="T13" fmla="*/ 8 h 8"/>
                <a:gd name="T14" fmla="*/ 3 w 10"/>
                <a:gd name="T15" fmla="*/ 8 h 8"/>
                <a:gd name="T16" fmla="*/ 1 w 10"/>
                <a:gd name="T17" fmla="*/ 7 h 8"/>
                <a:gd name="T18" fmla="*/ 0 w 10"/>
                <a:gd name="T19" fmla="*/ 7 h 8"/>
                <a:gd name="T20" fmla="*/ 0 w 10"/>
                <a:gd name="T21" fmla="*/ 5 h 8"/>
                <a:gd name="T22" fmla="*/ 0 w 10"/>
                <a:gd name="T23" fmla="*/ 5 h 8"/>
                <a:gd name="T24" fmla="*/ 2 w 10"/>
                <a:gd name="T25" fmla="*/ 3 h 8"/>
                <a:gd name="T26" fmla="*/ 3 w 10"/>
                <a:gd name="T27" fmla="*/ 2 h 8"/>
                <a:gd name="T28" fmla="*/ 3 w 10"/>
                <a:gd name="T29" fmla="*/ 1 h 8"/>
                <a:gd name="T30" fmla="*/ 4 w 10"/>
                <a:gd name="T31" fmla="*/ 1 h 8"/>
                <a:gd name="T32" fmla="*/ 6 w 10"/>
                <a:gd name="T33" fmla="*/ 1 h 8"/>
                <a:gd name="T34" fmla="*/ 7 w 10"/>
                <a:gd name="T35" fmla="*/ 1 h 8"/>
                <a:gd name="T36" fmla="*/ 8 w 10"/>
                <a:gd name="T37" fmla="*/ 0 h 8"/>
                <a:gd name="T38" fmla="*/ 9 w 10"/>
                <a:gd name="T39" fmla="*/ 0 h 8"/>
                <a:gd name="T40" fmla="*/ 10 w 10"/>
                <a:gd name="T4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" h="8">
                  <a:moveTo>
                    <a:pt x="10" y="1"/>
                  </a:moveTo>
                  <a:cubicBezTo>
                    <a:pt x="10" y="1"/>
                    <a:pt x="10" y="2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6" y="2"/>
                    <a:pt x="4" y="3"/>
                  </a:cubicBezTo>
                  <a:cubicBezTo>
                    <a:pt x="4" y="4"/>
                    <a:pt x="2" y="5"/>
                    <a:pt x="4" y="6"/>
                  </a:cubicBezTo>
                  <a:cubicBezTo>
                    <a:pt x="4" y="6"/>
                    <a:pt x="5" y="8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1" y="4"/>
                    <a:pt x="2" y="3"/>
                  </a:cubicBezTo>
                  <a:cubicBezTo>
                    <a:pt x="2" y="3"/>
                    <a:pt x="2" y="3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7370113" y="3093153"/>
              <a:ext cx="33338" cy="66675"/>
            </a:xfrm>
            <a:custGeom>
              <a:avLst/>
              <a:gdLst>
                <a:gd name="T0" fmla="*/ 3 w 5"/>
                <a:gd name="T1" fmla="*/ 6 h 10"/>
                <a:gd name="T2" fmla="*/ 5 w 5"/>
                <a:gd name="T3" fmla="*/ 10 h 10"/>
                <a:gd name="T4" fmla="*/ 4 w 5"/>
                <a:gd name="T5" fmla="*/ 9 h 10"/>
                <a:gd name="T6" fmla="*/ 1 w 5"/>
                <a:gd name="T7" fmla="*/ 2 h 10"/>
                <a:gd name="T8" fmla="*/ 0 w 5"/>
                <a:gd name="T9" fmla="*/ 0 h 10"/>
                <a:gd name="T10" fmla="*/ 1 w 5"/>
                <a:gd name="T11" fmla="*/ 1 h 10"/>
                <a:gd name="T12" fmla="*/ 1 w 5"/>
                <a:gd name="T13" fmla="*/ 3 h 10"/>
                <a:gd name="T14" fmla="*/ 3 w 5"/>
                <a:gd name="T1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0">
                  <a:moveTo>
                    <a:pt x="3" y="6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4" y="9"/>
                  </a:cubicBezTo>
                  <a:cubicBezTo>
                    <a:pt x="2" y="5"/>
                    <a:pt x="2" y="4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3" y="6"/>
                    <a:pt x="3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7409800" y="3172528"/>
              <a:ext cx="7938" cy="26988"/>
            </a:xfrm>
            <a:custGeom>
              <a:avLst/>
              <a:gdLst>
                <a:gd name="T0" fmla="*/ 1 w 1"/>
                <a:gd name="T1" fmla="*/ 1 h 4"/>
                <a:gd name="T2" fmla="*/ 1 w 1"/>
                <a:gd name="T3" fmla="*/ 4 h 4"/>
                <a:gd name="T4" fmla="*/ 1 w 1"/>
                <a:gd name="T5" fmla="*/ 4 h 4"/>
                <a:gd name="T6" fmla="*/ 1 w 1"/>
                <a:gd name="T7" fmla="*/ 3 h 4"/>
                <a:gd name="T8" fmla="*/ 0 w 1"/>
                <a:gd name="T9" fmla="*/ 2 h 4"/>
                <a:gd name="T10" fmla="*/ 0 w 1"/>
                <a:gd name="T11" fmla="*/ 0 h 4"/>
                <a:gd name="T12" fmla="*/ 0 w 1"/>
                <a:gd name="T13" fmla="*/ 0 h 4"/>
                <a:gd name="T14" fmla="*/ 0 w 1"/>
                <a:gd name="T15" fmla="*/ 0 h 4"/>
                <a:gd name="T16" fmla="*/ 0 w 1"/>
                <a:gd name="T17" fmla="*/ 0 h 4"/>
                <a:gd name="T18" fmla="*/ 0 w 1"/>
                <a:gd name="T19" fmla="*/ 0 h 4"/>
                <a:gd name="T20" fmla="*/ 1 w 1"/>
                <a:gd name="T2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4">
                  <a:moveTo>
                    <a:pt x="1" y="1"/>
                  </a:moveTo>
                  <a:cubicBezTo>
                    <a:pt x="1" y="2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7417738" y="3199516"/>
              <a:ext cx="19050" cy="119063"/>
            </a:xfrm>
            <a:custGeom>
              <a:avLst/>
              <a:gdLst>
                <a:gd name="T0" fmla="*/ 2 w 3"/>
                <a:gd name="T1" fmla="*/ 4 h 18"/>
                <a:gd name="T2" fmla="*/ 3 w 3"/>
                <a:gd name="T3" fmla="*/ 9 h 18"/>
                <a:gd name="T4" fmla="*/ 3 w 3"/>
                <a:gd name="T5" fmla="*/ 14 h 18"/>
                <a:gd name="T6" fmla="*/ 3 w 3"/>
                <a:gd name="T7" fmla="*/ 13 h 18"/>
                <a:gd name="T8" fmla="*/ 3 w 3"/>
                <a:gd name="T9" fmla="*/ 15 h 18"/>
                <a:gd name="T10" fmla="*/ 3 w 3"/>
                <a:gd name="T11" fmla="*/ 15 h 18"/>
                <a:gd name="T12" fmla="*/ 2 w 3"/>
                <a:gd name="T13" fmla="*/ 15 h 18"/>
                <a:gd name="T14" fmla="*/ 3 w 3"/>
                <a:gd name="T15" fmla="*/ 18 h 18"/>
                <a:gd name="T16" fmla="*/ 2 w 3"/>
                <a:gd name="T17" fmla="*/ 15 h 18"/>
                <a:gd name="T18" fmla="*/ 2 w 3"/>
                <a:gd name="T19" fmla="*/ 14 h 18"/>
                <a:gd name="T20" fmla="*/ 2 w 3"/>
                <a:gd name="T21" fmla="*/ 12 h 18"/>
                <a:gd name="T22" fmla="*/ 2 w 3"/>
                <a:gd name="T23" fmla="*/ 11 h 18"/>
                <a:gd name="T24" fmla="*/ 2 w 3"/>
                <a:gd name="T25" fmla="*/ 11 h 18"/>
                <a:gd name="T26" fmla="*/ 2 w 3"/>
                <a:gd name="T27" fmla="*/ 11 h 18"/>
                <a:gd name="T28" fmla="*/ 2 w 3"/>
                <a:gd name="T29" fmla="*/ 10 h 18"/>
                <a:gd name="T30" fmla="*/ 2 w 3"/>
                <a:gd name="T31" fmla="*/ 6 h 18"/>
                <a:gd name="T32" fmla="*/ 1 w 3"/>
                <a:gd name="T33" fmla="*/ 3 h 18"/>
                <a:gd name="T34" fmla="*/ 0 w 3"/>
                <a:gd name="T35" fmla="*/ 0 h 18"/>
                <a:gd name="T36" fmla="*/ 2 w 3"/>
                <a:gd name="T37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" h="18">
                  <a:moveTo>
                    <a:pt x="2" y="4"/>
                  </a:moveTo>
                  <a:cubicBezTo>
                    <a:pt x="2" y="6"/>
                    <a:pt x="3" y="7"/>
                    <a:pt x="3" y="9"/>
                  </a:cubicBezTo>
                  <a:cubicBezTo>
                    <a:pt x="3" y="9"/>
                    <a:pt x="3" y="14"/>
                    <a:pt x="3" y="14"/>
                  </a:cubicBezTo>
                  <a:cubicBezTo>
                    <a:pt x="3" y="14"/>
                    <a:pt x="3" y="13"/>
                    <a:pt x="3" y="13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2" y="15"/>
                  </a:cubicBezTo>
                  <a:cubicBezTo>
                    <a:pt x="2" y="16"/>
                    <a:pt x="3" y="17"/>
                    <a:pt x="3" y="18"/>
                  </a:cubicBezTo>
                  <a:cubicBezTo>
                    <a:pt x="2" y="18"/>
                    <a:pt x="2" y="15"/>
                    <a:pt x="2" y="15"/>
                  </a:cubicBezTo>
                  <a:cubicBezTo>
                    <a:pt x="1" y="14"/>
                    <a:pt x="2" y="14"/>
                    <a:pt x="2" y="14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0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2" y="4"/>
                    <a:pt x="2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7417738" y="3399541"/>
              <a:ext cx="6350" cy="33338"/>
            </a:xfrm>
            <a:custGeom>
              <a:avLst/>
              <a:gdLst>
                <a:gd name="T0" fmla="*/ 1 w 1"/>
                <a:gd name="T1" fmla="*/ 1 h 5"/>
                <a:gd name="T2" fmla="*/ 0 w 1"/>
                <a:gd name="T3" fmla="*/ 5 h 5"/>
                <a:gd name="T4" fmla="*/ 1 w 1"/>
                <a:gd name="T5" fmla="*/ 0 h 5"/>
                <a:gd name="T6" fmla="*/ 1 w 1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5">
                  <a:moveTo>
                    <a:pt x="1" y="1"/>
                  </a:moveTo>
                  <a:cubicBezTo>
                    <a:pt x="1" y="3"/>
                    <a:pt x="1" y="5"/>
                    <a:pt x="0" y="5"/>
                  </a:cubicBezTo>
                  <a:cubicBezTo>
                    <a:pt x="0" y="5"/>
                    <a:pt x="0" y="1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7182788" y="3724978"/>
              <a:ext cx="187325" cy="193675"/>
            </a:xfrm>
            <a:custGeom>
              <a:avLst/>
              <a:gdLst>
                <a:gd name="T0" fmla="*/ 22 w 28"/>
                <a:gd name="T1" fmla="*/ 8 h 29"/>
                <a:gd name="T2" fmla="*/ 12 w 28"/>
                <a:gd name="T3" fmla="*/ 20 h 29"/>
                <a:gd name="T4" fmla="*/ 7 w 28"/>
                <a:gd name="T5" fmla="*/ 24 h 29"/>
                <a:gd name="T6" fmla="*/ 5 w 28"/>
                <a:gd name="T7" fmla="*/ 25 h 29"/>
                <a:gd name="T8" fmla="*/ 3 w 28"/>
                <a:gd name="T9" fmla="*/ 27 h 29"/>
                <a:gd name="T10" fmla="*/ 0 w 28"/>
                <a:gd name="T11" fmla="*/ 29 h 29"/>
                <a:gd name="T12" fmla="*/ 1 w 28"/>
                <a:gd name="T13" fmla="*/ 29 h 29"/>
                <a:gd name="T14" fmla="*/ 6 w 28"/>
                <a:gd name="T15" fmla="*/ 24 h 29"/>
                <a:gd name="T16" fmla="*/ 12 w 28"/>
                <a:gd name="T17" fmla="*/ 18 h 29"/>
                <a:gd name="T18" fmla="*/ 18 w 28"/>
                <a:gd name="T19" fmla="*/ 12 h 29"/>
                <a:gd name="T20" fmla="*/ 24 w 28"/>
                <a:gd name="T21" fmla="*/ 4 h 29"/>
                <a:gd name="T22" fmla="*/ 24 w 28"/>
                <a:gd name="T23" fmla="*/ 5 h 29"/>
                <a:gd name="T24" fmla="*/ 27 w 28"/>
                <a:gd name="T25" fmla="*/ 1 h 29"/>
                <a:gd name="T26" fmla="*/ 26 w 28"/>
                <a:gd name="T27" fmla="*/ 2 h 29"/>
                <a:gd name="T28" fmla="*/ 28 w 28"/>
                <a:gd name="T29" fmla="*/ 0 h 29"/>
                <a:gd name="T30" fmla="*/ 27 w 28"/>
                <a:gd name="T31" fmla="*/ 1 h 29"/>
                <a:gd name="T32" fmla="*/ 28 w 28"/>
                <a:gd name="T33" fmla="*/ 0 h 29"/>
                <a:gd name="T34" fmla="*/ 22 w 28"/>
                <a:gd name="T35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29">
                  <a:moveTo>
                    <a:pt x="22" y="8"/>
                  </a:moveTo>
                  <a:cubicBezTo>
                    <a:pt x="16" y="16"/>
                    <a:pt x="16" y="16"/>
                    <a:pt x="12" y="20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6" y="24"/>
                    <a:pt x="6" y="25"/>
                    <a:pt x="5" y="25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27"/>
                    <a:pt x="2" y="28"/>
                    <a:pt x="0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2" y="27"/>
                    <a:pt x="5" y="26"/>
                    <a:pt x="6" y="24"/>
                  </a:cubicBezTo>
                  <a:cubicBezTo>
                    <a:pt x="8" y="22"/>
                    <a:pt x="10" y="19"/>
                    <a:pt x="12" y="18"/>
                  </a:cubicBezTo>
                  <a:cubicBezTo>
                    <a:pt x="14" y="16"/>
                    <a:pt x="16" y="14"/>
                    <a:pt x="18" y="12"/>
                  </a:cubicBezTo>
                  <a:cubicBezTo>
                    <a:pt x="20" y="10"/>
                    <a:pt x="22" y="7"/>
                    <a:pt x="24" y="4"/>
                  </a:cubicBezTo>
                  <a:cubicBezTo>
                    <a:pt x="24" y="4"/>
                    <a:pt x="24" y="4"/>
                    <a:pt x="24" y="5"/>
                  </a:cubicBezTo>
                  <a:cubicBezTo>
                    <a:pt x="24" y="5"/>
                    <a:pt x="25" y="3"/>
                    <a:pt x="27" y="1"/>
                  </a:cubicBezTo>
                  <a:cubicBezTo>
                    <a:pt x="27" y="1"/>
                    <a:pt x="27" y="1"/>
                    <a:pt x="26" y="2"/>
                  </a:cubicBezTo>
                  <a:cubicBezTo>
                    <a:pt x="27" y="1"/>
                    <a:pt x="27" y="1"/>
                    <a:pt x="28" y="0"/>
                  </a:cubicBezTo>
                  <a:cubicBezTo>
                    <a:pt x="27" y="0"/>
                    <a:pt x="27" y="0"/>
                    <a:pt x="27" y="1"/>
                  </a:cubicBezTo>
                  <a:cubicBezTo>
                    <a:pt x="27" y="0"/>
                    <a:pt x="27" y="0"/>
                    <a:pt x="28" y="0"/>
                  </a:cubicBezTo>
                  <a:cubicBezTo>
                    <a:pt x="26" y="2"/>
                    <a:pt x="24" y="6"/>
                    <a:pt x="22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7297088" y="3632903"/>
              <a:ext cx="33338" cy="92075"/>
            </a:xfrm>
            <a:custGeom>
              <a:avLst/>
              <a:gdLst>
                <a:gd name="T0" fmla="*/ 5 w 5"/>
                <a:gd name="T1" fmla="*/ 10 h 14"/>
                <a:gd name="T2" fmla="*/ 2 w 5"/>
                <a:gd name="T3" fmla="*/ 14 h 14"/>
                <a:gd name="T4" fmla="*/ 2 w 5"/>
                <a:gd name="T5" fmla="*/ 14 h 14"/>
                <a:gd name="T6" fmla="*/ 2 w 5"/>
                <a:gd name="T7" fmla="*/ 13 h 14"/>
                <a:gd name="T8" fmla="*/ 1 w 5"/>
                <a:gd name="T9" fmla="*/ 13 h 14"/>
                <a:gd name="T10" fmla="*/ 1 w 5"/>
                <a:gd name="T11" fmla="*/ 13 h 14"/>
                <a:gd name="T12" fmla="*/ 2 w 5"/>
                <a:gd name="T13" fmla="*/ 8 h 14"/>
                <a:gd name="T14" fmla="*/ 2 w 5"/>
                <a:gd name="T15" fmla="*/ 4 h 14"/>
                <a:gd name="T16" fmla="*/ 0 w 5"/>
                <a:gd name="T17" fmla="*/ 2 h 14"/>
                <a:gd name="T18" fmla="*/ 1 w 5"/>
                <a:gd name="T19" fmla="*/ 0 h 14"/>
                <a:gd name="T20" fmla="*/ 3 w 5"/>
                <a:gd name="T21" fmla="*/ 3 h 14"/>
                <a:gd name="T22" fmla="*/ 3 w 5"/>
                <a:gd name="T23" fmla="*/ 3 h 14"/>
                <a:gd name="T24" fmla="*/ 4 w 5"/>
                <a:gd name="T25" fmla="*/ 7 h 14"/>
                <a:gd name="T26" fmla="*/ 5 w 5"/>
                <a:gd name="T27" fmla="*/ 8 h 14"/>
                <a:gd name="T28" fmla="*/ 5 w 5"/>
                <a:gd name="T29" fmla="*/ 9 h 14"/>
                <a:gd name="T30" fmla="*/ 5 w 5"/>
                <a:gd name="T31" fmla="*/ 9 h 14"/>
                <a:gd name="T32" fmla="*/ 5 w 5"/>
                <a:gd name="T3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14">
                  <a:moveTo>
                    <a:pt x="5" y="10"/>
                  </a:moveTo>
                  <a:cubicBezTo>
                    <a:pt x="4" y="11"/>
                    <a:pt x="3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3"/>
                  </a:cubicBezTo>
                  <a:cubicBezTo>
                    <a:pt x="2" y="13"/>
                    <a:pt x="2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2"/>
                    <a:pt x="2" y="8"/>
                    <a:pt x="2" y="8"/>
                  </a:cubicBezTo>
                  <a:cubicBezTo>
                    <a:pt x="2" y="7"/>
                    <a:pt x="2" y="6"/>
                    <a:pt x="2" y="4"/>
                  </a:cubicBezTo>
                  <a:cubicBezTo>
                    <a:pt x="1" y="3"/>
                    <a:pt x="1" y="3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2" y="0"/>
                    <a:pt x="2" y="1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8"/>
                    <a:pt x="5" y="8"/>
                  </a:cubicBezTo>
                  <a:cubicBezTo>
                    <a:pt x="5" y="8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7324075" y="3585278"/>
              <a:ext cx="12700" cy="87313"/>
            </a:xfrm>
            <a:custGeom>
              <a:avLst/>
              <a:gdLst>
                <a:gd name="T0" fmla="*/ 2 w 2"/>
                <a:gd name="T1" fmla="*/ 12 h 13"/>
                <a:gd name="T2" fmla="*/ 0 w 2"/>
                <a:gd name="T3" fmla="*/ 11 h 13"/>
                <a:gd name="T4" fmla="*/ 0 w 2"/>
                <a:gd name="T5" fmla="*/ 5 h 13"/>
                <a:gd name="T6" fmla="*/ 0 w 2"/>
                <a:gd name="T7" fmla="*/ 3 h 13"/>
                <a:gd name="T8" fmla="*/ 0 w 2"/>
                <a:gd name="T9" fmla="*/ 3 h 13"/>
                <a:gd name="T10" fmla="*/ 0 w 2"/>
                <a:gd name="T11" fmla="*/ 0 h 13"/>
                <a:gd name="T12" fmla="*/ 2 w 2"/>
                <a:gd name="T13" fmla="*/ 5 h 13"/>
                <a:gd name="T14" fmla="*/ 2 w 2"/>
                <a:gd name="T15" fmla="*/ 7 h 13"/>
                <a:gd name="T16" fmla="*/ 2 w 2"/>
                <a:gd name="T17" fmla="*/ 9 h 13"/>
                <a:gd name="T18" fmla="*/ 2 w 2"/>
                <a:gd name="T19" fmla="*/ 11 h 13"/>
                <a:gd name="T20" fmla="*/ 2 w 2"/>
                <a:gd name="T21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13">
                  <a:moveTo>
                    <a:pt x="2" y="12"/>
                  </a:moveTo>
                  <a:cubicBezTo>
                    <a:pt x="1" y="13"/>
                    <a:pt x="1" y="13"/>
                    <a:pt x="0" y="11"/>
                  </a:cubicBezTo>
                  <a:cubicBezTo>
                    <a:pt x="0" y="10"/>
                    <a:pt x="0" y="7"/>
                    <a:pt x="0" y="5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1"/>
                    <a:pt x="0" y="0"/>
                  </a:cubicBezTo>
                  <a:cubicBezTo>
                    <a:pt x="2" y="3"/>
                    <a:pt x="2" y="5"/>
                    <a:pt x="2" y="5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10"/>
                    <a:pt x="2" y="10"/>
                    <a:pt x="2" y="11"/>
                  </a:cubicBezTo>
                  <a:cubicBezTo>
                    <a:pt x="2" y="11"/>
                    <a:pt x="2" y="11"/>
                    <a:pt x="2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7309788" y="3724978"/>
              <a:ext cx="14288" cy="14288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1 h 2"/>
                <a:gd name="T4" fmla="*/ 2 w 2"/>
                <a:gd name="T5" fmla="*/ 1 h 2"/>
                <a:gd name="T6" fmla="*/ 1 w 2"/>
                <a:gd name="T7" fmla="*/ 2 h 2"/>
                <a:gd name="T8" fmla="*/ 0 w 2"/>
                <a:gd name="T9" fmla="*/ 2 h 2"/>
                <a:gd name="T10" fmla="*/ 1 w 2"/>
                <a:gd name="T11" fmla="*/ 0 h 2"/>
                <a:gd name="T12" fmla="*/ 1 w 2"/>
                <a:gd name="T13" fmla="*/ 0 h 2"/>
                <a:gd name="T14" fmla="*/ 1 w 2"/>
                <a:gd name="T15" fmla="*/ 0 h 2"/>
                <a:gd name="T16" fmla="*/ 2 w 2"/>
                <a:gd name="T17" fmla="*/ 0 h 2"/>
                <a:gd name="T18" fmla="*/ 2 w 2"/>
                <a:gd name="T19" fmla="*/ 0 h 2"/>
                <a:gd name="T20" fmla="*/ 2 w 2"/>
                <a:gd name="T2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7324075" y="3724978"/>
              <a:ext cx="19050" cy="14288"/>
            </a:xfrm>
            <a:custGeom>
              <a:avLst/>
              <a:gdLst>
                <a:gd name="T0" fmla="*/ 2 w 3"/>
                <a:gd name="T1" fmla="*/ 1 h 2"/>
                <a:gd name="T2" fmla="*/ 2 w 3"/>
                <a:gd name="T3" fmla="*/ 2 h 2"/>
                <a:gd name="T4" fmla="*/ 1 w 3"/>
                <a:gd name="T5" fmla="*/ 2 h 2"/>
                <a:gd name="T6" fmla="*/ 1 w 3"/>
                <a:gd name="T7" fmla="*/ 2 h 2"/>
                <a:gd name="T8" fmla="*/ 0 w 3"/>
                <a:gd name="T9" fmla="*/ 2 h 2"/>
                <a:gd name="T10" fmla="*/ 0 w 3"/>
                <a:gd name="T11" fmla="*/ 1 h 2"/>
                <a:gd name="T12" fmla="*/ 1 w 3"/>
                <a:gd name="T13" fmla="*/ 0 h 2"/>
                <a:gd name="T14" fmla="*/ 2 w 3"/>
                <a:gd name="T15" fmla="*/ 0 h 2"/>
                <a:gd name="T16" fmla="*/ 2 w 3"/>
                <a:gd name="T17" fmla="*/ 0 h 2"/>
                <a:gd name="T18" fmla="*/ 2 w 3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2" y="1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7343125" y="3732916"/>
              <a:ext cx="6350" cy="635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7357413" y="3712278"/>
              <a:ext cx="12700" cy="20638"/>
            </a:xfrm>
            <a:custGeom>
              <a:avLst/>
              <a:gdLst>
                <a:gd name="T0" fmla="*/ 2 w 2"/>
                <a:gd name="T1" fmla="*/ 1 h 3"/>
                <a:gd name="T2" fmla="*/ 0 w 2"/>
                <a:gd name="T3" fmla="*/ 3 h 3"/>
                <a:gd name="T4" fmla="*/ 2 w 2"/>
                <a:gd name="T5" fmla="*/ 0 h 3"/>
                <a:gd name="T6" fmla="*/ 2 w 2"/>
                <a:gd name="T7" fmla="*/ 0 h 3"/>
                <a:gd name="T8" fmla="*/ 2 w 2"/>
                <a:gd name="T9" fmla="*/ 0 h 3"/>
                <a:gd name="T10" fmla="*/ 2 w 2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1" y="1"/>
                    <a:pt x="0" y="3"/>
                    <a:pt x="0" y="3"/>
                  </a:cubicBezTo>
                  <a:cubicBezTo>
                    <a:pt x="0" y="3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7370113" y="3651953"/>
              <a:ext cx="20638" cy="39688"/>
            </a:xfrm>
            <a:custGeom>
              <a:avLst/>
              <a:gdLst>
                <a:gd name="T0" fmla="*/ 3 w 3"/>
                <a:gd name="T1" fmla="*/ 1 h 6"/>
                <a:gd name="T2" fmla="*/ 2 w 3"/>
                <a:gd name="T3" fmla="*/ 2 h 6"/>
                <a:gd name="T4" fmla="*/ 2 w 3"/>
                <a:gd name="T5" fmla="*/ 3 h 6"/>
                <a:gd name="T6" fmla="*/ 1 w 3"/>
                <a:gd name="T7" fmla="*/ 6 h 6"/>
                <a:gd name="T8" fmla="*/ 1 w 3"/>
                <a:gd name="T9" fmla="*/ 6 h 6"/>
                <a:gd name="T10" fmla="*/ 1 w 3"/>
                <a:gd name="T11" fmla="*/ 4 h 6"/>
                <a:gd name="T12" fmla="*/ 1 w 3"/>
                <a:gd name="T13" fmla="*/ 3 h 6"/>
                <a:gd name="T14" fmla="*/ 1 w 3"/>
                <a:gd name="T15" fmla="*/ 4 h 6"/>
                <a:gd name="T16" fmla="*/ 0 w 3"/>
                <a:gd name="T17" fmla="*/ 5 h 6"/>
                <a:gd name="T18" fmla="*/ 0 w 3"/>
                <a:gd name="T19" fmla="*/ 5 h 6"/>
                <a:gd name="T20" fmla="*/ 2 w 3"/>
                <a:gd name="T21" fmla="*/ 1 h 6"/>
                <a:gd name="T22" fmla="*/ 2 w 3"/>
                <a:gd name="T23" fmla="*/ 1 h 6"/>
                <a:gd name="T24" fmla="*/ 2 w 3"/>
                <a:gd name="T25" fmla="*/ 1 h 6"/>
                <a:gd name="T26" fmla="*/ 3 w 3"/>
                <a:gd name="T2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6">
                  <a:moveTo>
                    <a:pt x="3" y="1"/>
                  </a:move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3" y="0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54" name="Freeform 52"/>
            <p:cNvSpPr>
              <a:spLocks/>
            </p:cNvSpPr>
            <p:nvPr/>
          </p:nvSpPr>
          <p:spPr bwMode="auto">
            <a:xfrm>
              <a:off x="7390750" y="3624966"/>
              <a:ext cx="12700" cy="26988"/>
            </a:xfrm>
            <a:custGeom>
              <a:avLst/>
              <a:gdLst>
                <a:gd name="T0" fmla="*/ 2 w 2"/>
                <a:gd name="T1" fmla="*/ 1 h 4"/>
                <a:gd name="T2" fmla="*/ 1 w 2"/>
                <a:gd name="T3" fmla="*/ 2 h 4"/>
                <a:gd name="T4" fmla="*/ 0 w 2"/>
                <a:gd name="T5" fmla="*/ 3 h 4"/>
                <a:gd name="T6" fmla="*/ 0 w 2"/>
                <a:gd name="T7" fmla="*/ 4 h 4"/>
                <a:gd name="T8" fmla="*/ 0 w 2"/>
                <a:gd name="T9" fmla="*/ 3 h 4"/>
                <a:gd name="T10" fmla="*/ 0 w 2"/>
                <a:gd name="T11" fmla="*/ 2 h 4"/>
                <a:gd name="T12" fmla="*/ 1 w 2"/>
                <a:gd name="T13" fmla="*/ 2 h 4"/>
                <a:gd name="T14" fmla="*/ 2 w 2"/>
                <a:gd name="T15" fmla="*/ 0 h 4"/>
                <a:gd name="T16" fmla="*/ 2 w 2"/>
                <a:gd name="T1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4">
                  <a:moveTo>
                    <a:pt x="2" y="1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55" name="Freeform 53"/>
            <p:cNvSpPr>
              <a:spLocks/>
            </p:cNvSpPr>
            <p:nvPr/>
          </p:nvSpPr>
          <p:spPr bwMode="auto">
            <a:xfrm>
              <a:off x="7403450" y="3612266"/>
              <a:ext cx="14288" cy="33338"/>
            </a:xfrm>
            <a:custGeom>
              <a:avLst/>
              <a:gdLst>
                <a:gd name="T0" fmla="*/ 1 w 2"/>
                <a:gd name="T1" fmla="*/ 1 h 5"/>
                <a:gd name="T2" fmla="*/ 0 w 2"/>
                <a:gd name="T3" fmla="*/ 5 h 5"/>
                <a:gd name="T4" fmla="*/ 0 w 2"/>
                <a:gd name="T5" fmla="*/ 5 h 5"/>
                <a:gd name="T6" fmla="*/ 2 w 2"/>
                <a:gd name="T7" fmla="*/ 0 h 5"/>
                <a:gd name="T8" fmla="*/ 2 w 2"/>
                <a:gd name="T9" fmla="*/ 0 h 5"/>
                <a:gd name="T10" fmla="*/ 1 w 2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5">
                  <a:moveTo>
                    <a:pt x="1" y="1"/>
                  </a:moveTo>
                  <a:cubicBezTo>
                    <a:pt x="1" y="2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56" name="Freeform 54"/>
            <p:cNvSpPr>
              <a:spLocks/>
            </p:cNvSpPr>
            <p:nvPr/>
          </p:nvSpPr>
          <p:spPr bwMode="auto">
            <a:xfrm>
              <a:off x="7343125" y="3591628"/>
              <a:ext cx="53975" cy="107950"/>
            </a:xfrm>
            <a:custGeom>
              <a:avLst/>
              <a:gdLst>
                <a:gd name="T0" fmla="*/ 8 w 8"/>
                <a:gd name="T1" fmla="*/ 2 h 16"/>
                <a:gd name="T2" fmla="*/ 7 w 8"/>
                <a:gd name="T3" fmla="*/ 4 h 16"/>
                <a:gd name="T4" fmla="*/ 6 w 8"/>
                <a:gd name="T5" fmla="*/ 8 h 16"/>
                <a:gd name="T6" fmla="*/ 6 w 8"/>
                <a:gd name="T7" fmla="*/ 8 h 16"/>
                <a:gd name="T8" fmla="*/ 4 w 8"/>
                <a:gd name="T9" fmla="*/ 11 h 16"/>
                <a:gd name="T10" fmla="*/ 3 w 8"/>
                <a:gd name="T11" fmla="*/ 14 h 16"/>
                <a:gd name="T12" fmla="*/ 3 w 8"/>
                <a:gd name="T13" fmla="*/ 14 h 16"/>
                <a:gd name="T14" fmla="*/ 2 w 8"/>
                <a:gd name="T15" fmla="*/ 15 h 16"/>
                <a:gd name="T16" fmla="*/ 1 w 8"/>
                <a:gd name="T17" fmla="*/ 15 h 16"/>
                <a:gd name="T18" fmla="*/ 2 w 8"/>
                <a:gd name="T19" fmla="*/ 8 h 16"/>
                <a:gd name="T20" fmla="*/ 2 w 8"/>
                <a:gd name="T21" fmla="*/ 9 h 16"/>
                <a:gd name="T22" fmla="*/ 3 w 8"/>
                <a:gd name="T23" fmla="*/ 8 h 16"/>
                <a:gd name="T24" fmla="*/ 4 w 8"/>
                <a:gd name="T25" fmla="*/ 6 h 16"/>
                <a:gd name="T26" fmla="*/ 5 w 8"/>
                <a:gd name="T27" fmla="*/ 4 h 16"/>
                <a:gd name="T28" fmla="*/ 6 w 8"/>
                <a:gd name="T29" fmla="*/ 3 h 16"/>
                <a:gd name="T30" fmla="*/ 7 w 8"/>
                <a:gd name="T31" fmla="*/ 2 h 16"/>
                <a:gd name="T32" fmla="*/ 7 w 8"/>
                <a:gd name="T33" fmla="*/ 0 h 16"/>
                <a:gd name="T34" fmla="*/ 8 w 8"/>
                <a:gd name="T35" fmla="*/ 0 h 16"/>
                <a:gd name="T36" fmla="*/ 8 w 8"/>
                <a:gd name="T37" fmla="*/ 0 h 16"/>
                <a:gd name="T38" fmla="*/ 8 w 8"/>
                <a:gd name="T39" fmla="*/ 0 h 16"/>
                <a:gd name="T40" fmla="*/ 8 w 8"/>
                <a:gd name="T41" fmla="*/ 2 h 16"/>
                <a:gd name="T42" fmla="*/ 8 w 8"/>
                <a:gd name="T43" fmla="*/ 2 h 16"/>
                <a:gd name="T44" fmla="*/ 8 w 8"/>
                <a:gd name="T45" fmla="*/ 2 h 16"/>
                <a:gd name="T46" fmla="*/ 8 w 8"/>
                <a:gd name="T4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16">
                  <a:moveTo>
                    <a:pt x="8" y="2"/>
                  </a:moveTo>
                  <a:cubicBezTo>
                    <a:pt x="8" y="3"/>
                    <a:pt x="7" y="3"/>
                    <a:pt x="7" y="4"/>
                  </a:cubicBezTo>
                  <a:cubicBezTo>
                    <a:pt x="7" y="5"/>
                    <a:pt x="7" y="7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5" y="10"/>
                    <a:pt x="4" y="11"/>
                  </a:cubicBezTo>
                  <a:cubicBezTo>
                    <a:pt x="4" y="12"/>
                    <a:pt x="4" y="13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5"/>
                    <a:pt x="2" y="15"/>
                    <a:pt x="2" y="15"/>
                  </a:cubicBezTo>
                  <a:cubicBezTo>
                    <a:pt x="1" y="16"/>
                    <a:pt x="1" y="15"/>
                    <a:pt x="1" y="15"/>
                  </a:cubicBezTo>
                  <a:cubicBezTo>
                    <a:pt x="0" y="14"/>
                    <a:pt x="1" y="9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8"/>
                  </a:cubicBezTo>
                  <a:cubicBezTo>
                    <a:pt x="3" y="7"/>
                    <a:pt x="3" y="7"/>
                    <a:pt x="4" y="6"/>
                  </a:cubicBezTo>
                  <a:cubicBezTo>
                    <a:pt x="4" y="6"/>
                    <a:pt x="4" y="6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1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57" name="Freeform 55"/>
            <p:cNvSpPr>
              <a:spLocks/>
            </p:cNvSpPr>
            <p:nvPr/>
          </p:nvSpPr>
          <p:spPr bwMode="auto">
            <a:xfrm>
              <a:off x="7409800" y="3466216"/>
              <a:ext cx="20638" cy="79375"/>
            </a:xfrm>
            <a:custGeom>
              <a:avLst/>
              <a:gdLst>
                <a:gd name="T0" fmla="*/ 3 w 3"/>
                <a:gd name="T1" fmla="*/ 6 h 12"/>
                <a:gd name="T2" fmla="*/ 2 w 3"/>
                <a:gd name="T3" fmla="*/ 7 h 12"/>
                <a:gd name="T4" fmla="*/ 2 w 3"/>
                <a:gd name="T5" fmla="*/ 7 h 12"/>
                <a:gd name="T6" fmla="*/ 1 w 3"/>
                <a:gd name="T7" fmla="*/ 9 h 12"/>
                <a:gd name="T8" fmla="*/ 0 w 3"/>
                <a:gd name="T9" fmla="*/ 12 h 12"/>
                <a:gd name="T10" fmla="*/ 1 w 3"/>
                <a:gd name="T11" fmla="*/ 9 h 12"/>
                <a:gd name="T12" fmla="*/ 1 w 3"/>
                <a:gd name="T13" fmla="*/ 8 h 12"/>
                <a:gd name="T14" fmla="*/ 1 w 3"/>
                <a:gd name="T15" fmla="*/ 7 h 12"/>
                <a:gd name="T16" fmla="*/ 1 w 3"/>
                <a:gd name="T17" fmla="*/ 4 h 12"/>
                <a:gd name="T18" fmla="*/ 1 w 3"/>
                <a:gd name="T19" fmla="*/ 4 h 12"/>
                <a:gd name="T20" fmla="*/ 2 w 3"/>
                <a:gd name="T21" fmla="*/ 2 h 12"/>
                <a:gd name="T22" fmla="*/ 2 w 3"/>
                <a:gd name="T23" fmla="*/ 0 h 12"/>
                <a:gd name="T24" fmla="*/ 2 w 3"/>
                <a:gd name="T25" fmla="*/ 3 h 12"/>
                <a:gd name="T26" fmla="*/ 2 w 3"/>
                <a:gd name="T27" fmla="*/ 6 h 12"/>
                <a:gd name="T28" fmla="*/ 2 w 3"/>
                <a:gd name="T29" fmla="*/ 6 h 12"/>
                <a:gd name="T30" fmla="*/ 3 w 3"/>
                <a:gd name="T3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12">
                  <a:moveTo>
                    <a:pt x="3" y="6"/>
                  </a:moveTo>
                  <a:cubicBezTo>
                    <a:pt x="2" y="6"/>
                    <a:pt x="2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1" y="9"/>
                  </a:cubicBezTo>
                  <a:cubicBezTo>
                    <a:pt x="1" y="9"/>
                    <a:pt x="1" y="11"/>
                    <a:pt x="0" y="12"/>
                  </a:cubicBezTo>
                  <a:cubicBezTo>
                    <a:pt x="0" y="12"/>
                    <a:pt x="0" y="12"/>
                    <a:pt x="1" y="9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3"/>
                    <a:pt x="2" y="2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3" y="1"/>
                    <a:pt x="2" y="3"/>
                  </a:cubicBezTo>
                  <a:cubicBezTo>
                    <a:pt x="2" y="4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6"/>
                    <a:pt x="3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58" name="Freeform 56"/>
            <p:cNvSpPr>
              <a:spLocks/>
            </p:cNvSpPr>
            <p:nvPr/>
          </p:nvSpPr>
          <p:spPr bwMode="auto">
            <a:xfrm>
              <a:off x="7417738" y="3532891"/>
              <a:ext cx="6350" cy="19050"/>
            </a:xfrm>
            <a:custGeom>
              <a:avLst/>
              <a:gdLst>
                <a:gd name="T0" fmla="*/ 1 w 1"/>
                <a:gd name="T1" fmla="*/ 2 h 3"/>
                <a:gd name="T2" fmla="*/ 0 w 1"/>
                <a:gd name="T3" fmla="*/ 3 h 3"/>
                <a:gd name="T4" fmla="*/ 0 w 1"/>
                <a:gd name="T5" fmla="*/ 0 h 3"/>
                <a:gd name="T6" fmla="*/ 1 w 1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2"/>
                  </a:move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1"/>
                    <a:pt x="0" y="0"/>
                  </a:cubicBezTo>
                  <a:cubicBezTo>
                    <a:pt x="1" y="0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59" name="Freeform 57"/>
            <p:cNvSpPr>
              <a:spLocks/>
            </p:cNvSpPr>
            <p:nvPr/>
          </p:nvSpPr>
          <p:spPr bwMode="auto">
            <a:xfrm>
              <a:off x="7424088" y="3518603"/>
              <a:ext cx="6350" cy="20638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3 h 3"/>
                <a:gd name="T4" fmla="*/ 1 w 1"/>
                <a:gd name="T5" fmla="*/ 0 h 3"/>
                <a:gd name="T6" fmla="*/ 1 w 1"/>
                <a:gd name="T7" fmla="*/ 0 h 3"/>
                <a:gd name="T8" fmla="*/ 1 w 1"/>
                <a:gd name="T9" fmla="*/ 0 h 3"/>
                <a:gd name="T10" fmla="*/ 1 w 1"/>
                <a:gd name="T11" fmla="*/ 0 h 3"/>
                <a:gd name="T12" fmla="*/ 1 w 1"/>
                <a:gd name="T13" fmla="*/ 0 h 3"/>
                <a:gd name="T14" fmla="*/ 1 w 1"/>
                <a:gd name="T15" fmla="*/ 0 h 3"/>
                <a:gd name="T16" fmla="*/ 1 w 1"/>
                <a:gd name="T17" fmla="*/ 0 h 3"/>
                <a:gd name="T18" fmla="*/ 1 w 1"/>
                <a:gd name="T19" fmla="*/ 0 h 3"/>
                <a:gd name="T20" fmla="*/ 1 w 1"/>
                <a:gd name="T21" fmla="*/ 0 h 3"/>
                <a:gd name="T22" fmla="*/ 1 w 1"/>
                <a:gd name="T2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2"/>
                    <a:pt x="0" y="3"/>
                    <a:pt x="0" y="3"/>
                  </a:cubicBezTo>
                  <a:cubicBezTo>
                    <a:pt x="0" y="2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0" name="Freeform 58"/>
            <p:cNvSpPr>
              <a:spLocks/>
            </p:cNvSpPr>
            <p:nvPr/>
          </p:nvSpPr>
          <p:spPr bwMode="auto">
            <a:xfrm>
              <a:off x="7409800" y="3551941"/>
              <a:ext cx="14288" cy="33338"/>
            </a:xfrm>
            <a:custGeom>
              <a:avLst/>
              <a:gdLst>
                <a:gd name="T0" fmla="*/ 2 w 2"/>
                <a:gd name="T1" fmla="*/ 2 h 5"/>
                <a:gd name="T2" fmla="*/ 1 w 2"/>
                <a:gd name="T3" fmla="*/ 5 h 5"/>
                <a:gd name="T4" fmla="*/ 1 w 2"/>
                <a:gd name="T5" fmla="*/ 5 h 5"/>
                <a:gd name="T6" fmla="*/ 1 w 2"/>
                <a:gd name="T7" fmla="*/ 4 h 5"/>
                <a:gd name="T8" fmla="*/ 1 w 2"/>
                <a:gd name="T9" fmla="*/ 4 h 5"/>
                <a:gd name="T10" fmla="*/ 0 w 2"/>
                <a:gd name="T11" fmla="*/ 4 h 5"/>
                <a:gd name="T12" fmla="*/ 1 w 2"/>
                <a:gd name="T13" fmla="*/ 1 h 5"/>
                <a:gd name="T14" fmla="*/ 1 w 2"/>
                <a:gd name="T15" fmla="*/ 2 h 5"/>
                <a:gd name="T16" fmla="*/ 2 w 2"/>
                <a:gd name="T17" fmla="*/ 0 h 5"/>
                <a:gd name="T18" fmla="*/ 2 w 2"/>
                <a:gd name="T1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5">
                  <a:moveTo>
                    <a:pt x="2" y="2"/>
                  </a:moveTo>
                  <a:cubicBezTo>
                    <a:pt x="2" y="3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2" y="0"/>
                  </a:cubicBezTo>
                  <a:cubicBezTo>
                    <a:pt x="2" y="1"/>
                    <a:pt x="2" y="2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1" name="Freeform 59"/>
            <p:cNvSpPr>
              <a:spLocks/>
            </p:cNvSpPr>
            <p:nvPr/>
          </p:nvSpPr>
          <p:spPr bwMode="auto">
            <a:xfrm>
              <a:off x="7397100" y="3624966"/>
              <a:ext cx="20638" cy="41275"/>
            </a:xfrm>
            <a:custGeom>
              <a:avLst/>
              <a:gdLst>
                <a:gd name="T0" fmla="*/ 1 w 3"/>
                <a:gd name="T1" fmla="*/ 6 h 6"/>
                <a:gd name="T2" fmla="*/ 1 w 3"/>
                <a:gd name="T3" fmla="*/ 5 h 6"/>
                <a:gd name="T4" fmla="*/ 1 w 3"/>
                <a:gd name="T5" fmla="*/ 5 h 6"/>
                <a:gd name="T6" fmla="*/ 1 w 3"/>
                <a:gd name="T7" fmla="*/ 5 h 6"/>
                <a:gd name="T8" fmla="*/ 0 w 3"/>
                <a:gd name="T9" fmla="*/ 6 h 6"/>
                <a:gd name="T10" fmla="*/ 1 w 3"/>
                <a:gd name="T11" fmla="*/ 4 h 6"/>
                <a:gd name="T12" fmla="*/ 2 w 3"/>
                <a:gd name="T13" fmla="*/ 2 h 6"/>
                <a:gd name="T14" fmla="*/ 1 w 3"/>
                <a:gd name="T15" fmla="*/ 2 h 6"/>
                <a:gd name="T16" fmla="*/ 2 w 3"/>
                <a:gd name="T17" fmla="*/ 0 h 6"/>
                <a:gd name="T18" fmla="*/ 2 w 3"/>
                <a:gd name="T19" fmla="*/ 0 h 6"/>
                <a:gd name="T20" fmla="*/ 2 w 3"/>
                <a:gd name="T21" fmla="*/ 1 h 6"/>
                <a:gd name="T22" fmla="*/ 2 w 3"/>
                <a:gd name="T23" fmla="*/ 1 h 6"/>
                <a:gd name="T24" fmla="*/ 2 w 3"/>
                <a:gd name="T25" fmla="*/ 1 h 6"/>
                <a:gd name="T26" fmla="*/ 3 w 3"/>
                <a:gd name="T27" fmla="*/ 0 h 6"/>
                <a:gd name="T28" fmla="*/ 1 w 3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6">
                  <a:moveTo>
                    <a:pt x="1" y="6"/>
                  </a:move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0" y="6"/>
                  </a:cubicBezTo>
                  <a:cubicBezTo>
                    <a:pt x="0" y="5"/>
                    <a:pt x="0" y="5"/>
                    <a:pt x="1" y="4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1" y="6"/>
                    <a:pt x="1" y="6"/>
                    <a:pt x="1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sp>
        <p:nvSpPr>
          <p:cNvPr id="63" name="Freeform 62"/>
          <p:cNvSpPr/>
          <p:nvPr/>
        </p:nvSpPr>
        <p:spPr>
          <a:xfrm flipH="1">
            <a:off x="3218568" y="3619333"/>
            <a:ext cx="891519" cy="794301"/>
          </a:xfrm>
          <a:custGeom>
            <a:avLst/>
            <a:gdLst>
              <a:gd name="connsiteX0" fmla="*/ 9167091 w 9167091"/>
              <a:gd name="connsiteY0" fmla="*/ 5137727 h 5149273"/>
              <a:gd name="connsiteX1" fmla="*/ 11546 w 9167091"/>
              <a:gd name="connsiteY1" fmla="*/ 5149273 h 5149273"/>
              <a:gd name="connsiteX2" fmla="*/ 0 w 9167091"/>
              <a:gd name="connsiteY2" fmla="*/ 0 h 5149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67091" h="5149273">
                <a:moveTo>
                  <a:pt x="9167091" y="5137727"/>
                </a:moveTo>
                <a:lnTo>
                  <a:pt x="11546" y="5149273"/>
                </a:lnTo>
                <a:cubicBezTo>
                  <a:pt x="7697" y="3432849"/>
                  <a:pt x="3849" y="1716424"/>
                  <a:pt x="0" y="0"/>
                </a:cubicBezTo>
              </a:path>
            </a:pathLst>
          </a:custGeom>
          <a:ln w="12700" cmpd="sng">
            <a:solidFill>
              <a:schemeClr val="accent3"/>
            </a:solidFill>
            <a:headEnd type="oval" w="lg" len="lg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 dirty="0">
              <a:latin typeface="Source Sans Pro" charset="0"/>
            </a:endParaRPr>
          </a:p>
        </p:txBody>
      </p:sp>
      <p:sp>
        <p:nvSpPr>
          <p:cNvPr id="64" name="Rectangle 63"/>
          <p:cNvSpPr/>
          <p:nvPr/>
        </p:nvSpPr>
        <p:spPr>
          <a:xfrm>
            <a:off x="847606" y="4230644"/>
            <a:ext cx="2235200" cy="765081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r">
              <a:lnSpc>
                <a:spcPct val="89000"/>
              </a:lnSpc>
            </a:pPr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Sample Text</a:t>
            </a:r>
            <a:endParaRPr lang="en-US" sz="2400" dirty="0">
              <a:latin typeface="Bebas Neue" charset="0"/>
              <a:ea typeface="Bebas Neue" charset="0"/>
              <a:cs typeface="Bebas Neue" charset="0"/>
            </a:endParaRPr>
          </a:p>
          <a:p>
            <a:pPr algn="r">
              <a:lnSpc>
                <a:spcPct val="89000"/>
              </a:lnSpc>
            </a:pPr>
            <a:r>
              <a:rPr lang="en-US" sz="1200" dirty="0" err="1">
                <a:latin typeface="Source Sans Pro" charset="0"/>
              </a:rPr>
              <a:t>Donec</a:t>
            </a:r>
            <a:r>
              <a:rPr lang="en-US" sz="1200" dirty="0">
                <a:latin typeface="Source Sans Pro" charset="0"/>
              </a:rPr>
              <a:t> dapibus ex tortor, </a:t>
            </a:r>
            <a:r>
              <a:rPr lang="en-US" sz="1200" dirty="0" err="1">
                <a:latin typeface="Source Sans Pro" charset="0"/>
              </a:rPr>
              <a:t>pellentesque</a:t>
            </a:r>
            <a:endParaRPr lang="en-US" sz="1200" dirty="0">
              <a:latin typeface="Source Sans Pro" charset="0"/>
            </a:endParaRPr>
          </a:p>
        </p:txBody>
      </p:sp>
      <p:sp>
        <p:nvSpPr>
          <p:cNvPr id="65" name="Freeform 64"/>
          <p:cNvSpPr/>
          <p:nvPr/>
        </p:nvSpPr>
        <p:spPr>
          <a:xfrm flipH="1">
            <a:off x="3955517" y="3627740"/>
            <a:ext cx="891519" cy="1624952"/>
          </a:xfrm>
          <a:custGeom>
            <a:avLst/>
            <a:gdLst>
              <a:gd name="connsiteX0" fmla="*/ 9167091 w 9167091"/>
              <a:gd name="connsiteY0" fmla="*/ 5137727 h 5149273"/>
              <a:gd name="connsiteX1" fmla="*/ 11546 w 9167091"/>
              <a:gd name="connsiteY1" fmla="*/ 5149273 h 5149273"/>
              <a:gd name="connsiteX2" fmla="*/ 0 w 9167091"/>
              <a:gd name="connsiteY2" fmla="*/ 0 h 5149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67091" h="5149273">
                <a:moveTo>
                  <a:pt x="9167091" y="5137727"/>
                </a:moveTo>
                <a:lnTo>
                  <a:pt x="11546" y="5149273"/>
                </a:lnTo>
                <a:cubicBezTo>
                  <a:pt x="7697" y="3432849"/>
                  <a:pt x="3849" y="1716424"/>
                  <a:pt x="0" y="0"/>
                </a:cubicBezTo>
              </a:path>
            </a:pathLst>
          </a:custGeom>
          <a:ln w="12700" cmpd="sng">
            <a:solidFill>
              <a:schemeClr val="accent3"/>
            </a:solidFill>
            <a:headEnd type="oval" w="lg" len="lg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 dirty="0">
              <a:latin typeface="Source Sans Pro" charset="0"/>
            </a:endParaRPr>
          </a:p>
        </p:txBody>
      </p:sp>
      <p:sp>
        <p:nvSpPr>
          <p:cNvPr id="66" name="Rectangle 65"/>
          <p:cNvSpPr/>
          <p:nvPr/>
        </p:nvSpPr>
        <p:spPr>
          <a:xfrm>
            <a:off x="1644468" y="5069702"/>
            <a:ext cx="2235200" cy="765081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r">
              <a:lnSpc>
                <a:spcPct val="89000"/>
              </a:lnSpc>
            </a:pPr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Sample Text</a:t>
            </a:r>
            <a:endParaRPr lang="en-US" sz="2400" dirty="0">
              <a:latin typeface="Bebas Neue" charset="0"/>
              <a:ea typeface="Bebas Neue" charset="0"/>
              <a:cs typeface="Bebas Neue" charset="0"/>
            </a:endParaRPr>
          </a:p>
          <a:p>
            <a:pPr algn="r">
              <a:lnSpc>
                <a:spcPct val="89000"/>
              </a:lnSpc>
            </a:pPr>
            <a:r>
              <a:rPr lang="en-US" sz="1200" dirty="0" err="1">
                <a:latin typeface="Source Sans Pro" charset="0"/>
              </a:rPr>
              <a:t>Donec</a:t>
            </a:r>
            <a:r>
              <a:rPr lang="en-US" sz="1200" dirty="0">
                <a:latin typeface="Source Sans Pro" charset="0"/>
              </a:rPr>
              <a:t> dapibus ex tortor, </a:t>
            </a:r>
            <a:r>
              <a:rPr lang="en-US" sz="1200" dirty="0" err="1">
                <a:latin typeface="Source Sans Pro" charset="0"/>
              </a:rPr>
              <a:t>pellentesque</a:t>
            </a:r>
            <a:endParaRPr lang="en-US" sz="1200" dirty="0">
              <a:latin typeface="Source Sans Pro" charset="0"/>
            </a:endParaRPr>
          </a:p>
        </p:txBody>
      </p:sp>
      <p:sp>
        <p:nvSpPr>
          <p:cNvPr id="67" name="Freeform 66"/>
          <p:cNvSpPr/>
          <p:nvPr/>
        </p:nvSpPr>
        <p:spPr>
          <a:xfrm>
            <a:off x="5579227" y="3646332"/>
            <a:ext cx="891519" cy="1606360"/>
          </a:xfrm>
          <a:custGeom>
            <a:avLst/>
            <a:gdLst>
              <a:gd name="connsiteX0" fmla="*/ 9167091 w 9167091"/>
              <a:gd name="connsiteY0" fmla="*/ 5137727 h 5149273"/>
              <a:gd name="connsiteX1" fmla="*/ 11546 w 9167091"/>
              <a:gd name="connsiteY1" fmla="*/ 5149273 h 5149273"/>
              <a:gd name="connsiteX2" fmla="*/ 0 w 9167091"/>
              <a:gd name="connsiteY2" fmla="*/ 0 h 5149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67091" h="5149273">
                <a:moveTo>
                  <a:pt x="9167091" y="5137727"/>
                </a:moveTo>
                <a:lnTo>
                  <a:pt x="11546" y="5149273"/>
                </a:lnTo>
                <a:cubicBezTo>
                  <a:pt x="7697" y="3432849"/>
                  <a:pt x="3849" y="1716424"/>
                  <a:pt x="0" y="0"/>
                </a:cubicBezTo>
              </a:path>
            </a:pathLst>
          </a:custGeom>
          <a:ln w="12700" cmpd="sng">
            <a:solidFill>
              <a:schemeClr val="accent3"/>
            </a:solidFill>
            <a:headEnd type="oval" w="lg" len="lg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endParaRPr lang="en-US" sz="3200" dirty="0">
              <a:latin typeface="Source Sans Pro" charset="0"/>
            </a:endParaRPr>
          </a:p>
        </p:txBody>
      </p:sp>
      <p:sp>
        <p:nvSpPr>
          <p:cNvPr id="68" name="Rectangle 67"/>
          <p:cNvSpPr/>
          <p:nvPr/>
        </p:nvSpPr>
        <p:spPr>
          <a:xfrm>
            <a:off x="6585702" y="5069702"/>
            <a:ext cx="2235200" cy="765081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89000"/>
              </a:lnSpc>
            </a:pPr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Sample Text</a:t>
            </a:r>
            <a:endParaRPr lang="en-US" sz="2400" dirty="0">
              <a:latin typeface="Bebas Neue" charset="0"/>
              <a:ea typeface="Bebas Neue" charset="0"/>
              <a:cs typeface="Bebas Neue" charset="0"/>
            </a:endParaRPr>
          </a:p>
          <a:p>
            <a:pPr>
              <a:lnSpc>
                <a:spcPct val="89000"/>
              </a:lnSpc>
            </a:pPr>
            <a:r>
              <a:rPr lang="en-US" sz="1200" dirty="0" err="1">
                <a:latin typeface="Source Sans Pro" charset="0"/>
              </a:rPr>
              <a:t>Donec</a:t>
            </a:r>
            <a:r>
              <a:rPr lang="en-US" sz="1200" dirty="0">
                <a:latin typeface="Source Sans Pro" charset="0"/>
              </a:rPr>
              <a:t> dapibus ex tortor, </a:t>
            </a:r>
            <a:r>
              <a:rPr lang="en-US" sz="1200" dirty="0" err="1">
                <a:latin typeface="Source Sans Pro" charset="0"/>
              </a:rPr>
              <a:t>pellentesque</a:t>
            </a:r>
            <a:endParaRPr lang="en-US" sz="1200" dirty="0">
              <a:latin typeface="Source Sans Pro" charset="0"/>
            </a:endParaRPr>
          </a:p>
        </p:txBody>
      </p:sp>
      <p:grpSp>
        <p:nvGrpSpPr>
          <p:cNvPr id="74" name="Group 73"/>
          <p:cNvGrpSpPr/>
          <p:nvPr/>
        </p:nvGrpSpPr>
        <p:grpSpPr>
          <a:xfrm>
            <a:off x="4015431" y="728755"/>
            <a:ext cx="8176569" cy="2898985"/>
            <a:chOff x="4015431" y="1164184"/>
            <a:chExt cx="8176569" cy="2898985"/>
          </a:xfrm>
        </p:grpSpPr>
        <p:sp>
          <p:nvSpPr>
            <p:cNvPr id="11" name="Freeform 9"/>
            <p:cNvSpPr>
              <a:spLocks/>
            </p:cNvSpPr>
            <p:nvPr/>
          </p:nvSpPr>
          <p:spPr bwMode="auto">
            <a:xfrm rot="5400000">
              <a:off x="6247776" y="-1068161"/>
              <a:ext cx="2898985" cy="7363675"/>
            </a:xfrm>
            <a:custGeom>
              <a:avLst/>
              <a:gdLst>
                <a:gd name="T0" fmla="*/ 244 w 326"/>
                <a:gd name="T1" fmla="*/ 207 h 830"/>
                <a:gd name="T2" fmla="*/ 72 w 326"/>
                <a:gd name="T3" fmla="*/ 314 h 830"/>
                <a:gd name="T4" fmla="*/ 0 w 326"/>
                <a:gd name="T5" fmla="*/ 515 h 830"/>
                <a:gd name="T6" fmla="*/ 316 w 326"/>
                <a:gd name="T7" fmla="*/ 830 h 830"/>
                <a:gd name="T8" fmla="*/ 326 w 326"/>
                <a:gd name="T9" fmla="*/ 821 h 830"/>
                <a:gd name="T10" fmla="*/ 316 w 326"/>
                <a:gd name="T11" fmla="*/ 811 h 830"/>
                <a:gd name="T12" fmla="*/ 20 w 326"/>
                <a:gd name="T13" fmla="*/ 515 h 830"/>
                <a:gd name="T14" fmla="*/ 256 w 326"/>
                <a:gd name="T15" fmla="*/ 224 h 830"/>
                <a:gd name="T16" fmla="*/ 263 w 326"/>
                <a:gd name="T17" fmla="*/ 215 h 830"/>
                <a:gd name="T18" fmla="*/ 263 w 326"/>
                <a:gd name="T19" fmla="*/ 0 h 830"/>
                <a:gd name="T20" fmla="*/ 244 w 326"/>
                <a:gd name="T21" fmla="*/ 0 h 830"/>
                <a:gd name="T22" fmla="*/ 244 w 326"/>
                <a:gd name="T23" fmla="*/ 207 h 8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6" h="830">
                  <a:moveTo>
                    <a:pt x="244" y="207"/>
                  </a:moveTo>
                  <a:cubicBezTo>
                    <a:pt x="177" y="223"/>
                    <a:pt x="116" y="261"/>
                    <a:pt x="72" y="314"/>
                  </a:cubicBezTo>
                  <a:cubicBezTo>
                    <a:pt x="26" y="370"/>
                    <a:pt x="0" y="442"/>
                    <a:pt x="0" y="515"/>
                  </a:cubicBezTo>
                  <a:cubicBezTo>
                    <a:pt x="0" y="689"/>
                    <a:pt x="142" y="830"/>
                    <a:pt x="316" y="830"/>
                  </a:cubicBezTo>
                  <a:cubicBezTo>
                    <a:pt x="322" y="830"/>
                    <a:pt x="326" y="826"/>
                    <a:pt x="326" y="821"/>
                  </a:cubicBezTo>
                  <a:cubicBezTo>
                    <a:pt x="326" y="815"/>
                    <a:pt x="322" y="811"/>
                    <a:pt x="316" y="811"/>
                  </a:cubicBezTo>
                  <a:cubicBezTo>
                    <a:pt x="153" y="811"/>
                    <a:pt x="20" y="678"/>
                    <a:pt x="20" y="515"/>
                  </a:cubicBezTo>
                  <a:cubicBezTo>
                    <a:pt x="20" y="375"/>
                    <a:pt x="119" y="253"/>
                    <a:pt x="256" y="224"/>
                  </a:cubicBezTo>
                  <a:cubicBezTo>
                    <a:pt x="260" y="224"/>
                    <a:pt x="263" y="220"/>
                    <a:pt x="263" y="215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44" y="0"/>
                    <a:pt x="244" y="0"/>
                    <a:pt x="244" y="0"/>
                  </a:cubicBezTo>
                  <a:lnTo>
                    <a:pt x="244" y="20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9" name="Rectangle 68"/>
            <p:cNvSpPr/>
            <p:nvPr/>
          </p:nvSpPr>
          <p:spPr>
            <a:xfrm>
              <a:off x="11379106" y="3336507"/>
              <a:ext cx="812894" cy="16107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73" name="Group 72"/>
          <p:cNvGrpSpPr/>
          <p:nvPr/>
        </p:nvGrpSpPr>
        <p:grpSpPr>
          <a:xfrm>
            <a:off x="4750741" y="1498728"/>
            <a:ext cx="7441259" cy="2336937"/>
            <a:chOff x="4750741" y="1934157"/>
            <a:chExt cx="7441259" cy="2336937"/>
          </a:xfrm>
        </p:grpSpPr>
        <p:sp>
          <p:nvSpPr>
            <p:cNvPr id="9" name="Freeform 7"/>
            <p:cNvSpPr>
              <a:spLocks/>
            </p:cNvSpPr>
            <p:nvPr/>
          </p:nvSpPr>
          <p:spPr bwMode="auto">
            <a:xfrm rot="5400000">
              <a:off x="6896455" y="-211557"/>
              <a:ext cx="2336937" cy="6628365"/>
            </a:xfrm>
            <a:custGeom>
              <a:avLst/>
              <a:gdLst>
                <a:gd name="T0" fmla="*/ 243 w 263"/>
                <a:gd name="T1" fmla="*/ 283 h 747"/>
                <a:gd name="T2" fmla="*/ 232 w 263"/>
                <a:gd name="T3" fmla="*/ 282 h 747"/>
                <a:gd name="T4" fmla="*/ 0 w 263"/>
                <a:gd name="T5" fmla="*/ 515 h 747"/>
                <a:gd name="T6" fmla="*/ 232 w 263"/>
                <a:gd name="T7" fmla="*/ 747 h 747"/>
                <a:gd name="T8" fmla="*/ 242 w 263"/>
                <a:gd name="T9" fmla="*/ 737 h 747"/>
                <a:gd name="T10" fmla="*/ 232 w 263"/>
                <a:gd name="T11" fmla="*/ 727 h 747"/>
                <a:gd name="T12" fmla="*/ 19 w 263"/>
                <a:gd name="T13" fmla="*/ 515 h 747"/>
                <a:gd name="T14" fmla="*/ 232 w 263"/>
                <a:gd name="T15" fmla="*/ 302 h 747"/>
                <a:gd name="T16" fmla="*/ 253 w 263"/>
                <a:gd name="T17" fmla="*/ 303 h 747"/>
                <a:gd name="T18" fmla="*/ 260 w 263"/>
                <a:gd name="T19" fmla="*/ 300 h 747"/>
                <a:gd name="T20" fmla="*/ 263 w 263"/>
                <a:gd name="T21" fmla="*/ 293 h 747"/>
                <a:gd name="T22" fmla="*/ 263 w 263"/>
                <a:gd name="T23" fmla="*/ 0 h 747"/>
                <a:gd name="T24" fmla="*/ 243 w 263"/>
                <a:gd name="T25" fmla="*/ 0 h 747"/>
                <a:gd name="T26" fmla="*/ 243 w 263"/>
                <a:gd name="T27" fmla="*/ 283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3" h="747">
                  <a:moveTo>
                    <a:pt x="243" y="283"/>
                  </a:moveTo>
                  <a:cubicBezTo>
                    <a:pt x="240" y="282"/>
                    <a:pt x="235" y="282"/>
                    <a:pt x="232" y="282"/>
                  </a:cubicBezTo>
                  <a:cubicBezTo>
                    <a:pt x="104" y="282"/>
                    <a:pt x="0" y="386"/>
                    <a:pt x="0" y="515"/>
                  </a:cubicBezTo>
                  <a:cubicBezTo>
                    <a:pt x="0" y="643"/>
                    <a:pt x="104" y="747"/>
                    <a:pt x="232" y="747"/>
                  </a:cubicBezTo>
                  <a:cubicBezTo>
                    <a:pt x="238" y="747"/>
                    <a:pt x="242" y="743"/>
                    <a:pt x="242" y="737"/>
                  </a:cubicBezTo>
                  <a:cubicBezTo>
                    <a:pt x="242" y="732"/>
                    <a:pt x="238" y="727"/>
                    <a:pt x="232" y="727"/>
                  </a:cubicBezTo>
                  <a:cubicBezTo>
                    <a:pt x="115" y="727"/>
                    <a:pt x="19" y="632"/>
                    <a:pt x="19" y="515"/>
                  </a:cubicBezTo>
                  <a:cubicBezTo>
                    <a:pt x="19" y="397"/>
                    <a:pt x="115" y="302"/>
                    <a:pt x="232" y="302"/>
                  </a:cubicBezTo>
                  <a:cubicBezTo>
                    <a:pt x="239" y="302"/>
                    <a:pt x="252" y="303"/>
                    <a:pt x="253" y="303"/>
                  </a:cubicBezTo>
                  <a:cubicBezTo>
                    <a:pt x="255" y="303"/>
                    <a:pt x="258" y="302"/>
                    <a:pt x="260" y="300"/>
                  </a:cubicBezTo>
                  <a:cubicBezTo>
                    <a:pt x="262" y="298"/>
                    <a:pt x="263" y="296"/>
                    <a:pt x="263" y="293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43" y="0"/>
                    <a:pt x="243" y="0"/>
                    <a:pt x="243" y="0"/>
                  </a:cubicBezTo>
                  <a:lnTo>
                    <a:pt x="243" y="28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70" name="Rectangle 69"/>
            <p:cNvSpPr/>
            <p:nvPr/>
          </p:nvSpPr>
          <p:spPr>
            <a:xfrm>
              <a:off x="11379106" y="4094276"/>
              <a:ext cx="812894" cy="17681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72" name="Group 71"/>
          <p:cNvGrpSpPr/>
          <p:nvPr/>
        </p:nvGrpSpPr>
        <p:grpSpPr>
          <a:xfrm>
            <a:off x="5496618" y="2256497"/>
            <a:ext cx="6695382" cy="2339050"/>
            <a:chOff x="5496618" y="2691926"/>
            <a:chExt cx="6695382" cy="2339050"/>
          </a:xfrm>
        </p:grpSpPr>
        <p:sp>
          <p:nvSpPr>
            <p:cNvPr id="7" name="Freeform 5"/>
            <p:cNvSpPr>
              <a:spLocks/>
            </p:cNvSpPr>
            <p:nvPr/>
          </p:nvSpPr>
          <p:spPr bwMode="auto">
            <a:xfrm rot="5400000">
              <a:off x="7268337" y="920207"/>
              <a:ext cx="2339050" cy="5882488"/>
            </a:xfrm>
            <a:custGeom>
              <a:avLst/>
              <a:gdLst>
                <a:gd name="T0" fmla="*/ 244 w 263"/>
                <a:gd name="T1" fmla="*/ 400 h 663"/>
                <a:gd name="T2" fmla="*/ 149 w 263"/>
                <a:gd name="T3" fmla="*/ 366 h 663"/>
                <a:gd name="T4" fmla="*/ 0 w 263"/>
                <a:gd name="T5" fmla="*/ 515 h 663"/>
                <a:gd name="T6" fmla="*/ 149 w 263"/>
                <a:gd name="T7" fmla="*/ 663 h 663"/>
                <a:gd name="T8" fmla="*/ 159 w 263"/>
                <a:gd name="T9" fmla="*/ 654 h 663"/>
                <a:gd name="T10" fmla="*/ 149 w 263"/>
                <a:gd name="T11" fmla="*/ 644 h 663"/>
                <a:gd name="T12" fmla="*/ 20 w 263"/>
                <a:gd name="T13" fmla="*/ 515 h 663"/>
                <a:gd name="T14" fmla="*/ 149 w 263"/>
                <a:gd name="T15" fmla="*/ 385 h 663"/>
                <a:gd name="T16" fmla="*/ 246 w 263"/>
                <a:gd name="T17" fmla="*/ 429 h 663"/>
                <a:gd name="T18" fmla="*/ 257 w 263"/>
                <a:gd name="T19" fmla="*/ 432 h 663"/>
                <a:gd name="T20" fmla="*/ 263 w 263"/>
                <a:gd name="T21" fmla="*/ 423 h 663"/>
                <a:gd name="T22" fmla="*/ 263 w 263"/>
                <a:gd name="T23" fmla="*/ 0 h 663"/>
                <a:gd name="T24" fmla="*/ 244 w 263"/>
                <a:gd name="T25" fmla="*/ 0 h 663"/>
                <a:gd name="T26" fmla="*/ 244 w 263"/>
                <a:gd name="T27" fmla="*/ 400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3" h="663">
                  <a:moveTo>
                    <a:pt x="244" y="400"/>
                  </a:moveTo>
                  <a:cubicBezTo>
                    <a:pt x="217" y="378"/>
                    <a:pt x="184" y="366"/>
                    <a:pt x="149" y="366"/>
                  </a:cubicBezTo>
                  <a:cubicBezTo>
                    <a:pt x="67" y="366"/>
                    <a:pt x="0" y="433"/>
                    <a:pt x="0" y="515"/>
                  </a:cubicBezTo>
                  <a:cubicBezTo>
                    <a:pt x="0" y="597"/>
                    <a:pt x="67" y="663"/>
                    <a:pt x="149" y="663"/>
                  </a:cubicBezTo>
                  <a:cubicBezTo>
                    <a:pt x="155" y="663"/>
                    <a:pt x="159" y="659"/>
                    <a:pt x="159" y="654"/>
                  </a:cubicBezTo>
                  <a:cubicBezTo>
                    <a:pt x="159" y="648"/>
                    <a:pt x="155" y="644"/>
                    <a:pt x="149" y="644"/>
                  </a:cubicBezTo>
                  <a:cubicBezTo>
                    <a:pt x="78" y="644"/>
                    <a:pt x="20" y="586"/>
                    <a:pt x="20" y="515"/>
                  </a:cubicBezTo>
                  <a:cubicBezTo>
                    <a:pt x="20" y="443"/>
                    <a:pt x="78" y="385"/>
                    <a:pt x="149" y="385"/>
                  </a:cubicBezTo>
                  <a:cubicBezTo>
                    <a:pt x="186" y="385"/>
                    <a:pt x="222" y="401"/>
                    <a:pt x="246" y="429"/>
                  </a:cubicBezTo>
                  <a:cubicBezTo>
                    <a:pt x="249" y="432"/>
                    <a:pt x="253" y="433"/>
                    <a:pt x="257" y="432"/>
                  </a:cubicBezTo>
                  <a:cubicBezTo>
                    <a:pt x="261" y="430"/>
                    <a:pt x="263" y="427"/>
                    <a:pt x="263" y="423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44" y="0"/>
                    <a:pt x="244" y="0"/>
                    <a:pt x="244" y="0"/>
                  </a:cubicBezTo>
                  <a:lnTo>
                    <a:pt x="244" y="40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71" name="Rectangle 70"/>
            <p:cNvSpPr/>
            <p:nvPr/>
          </p:nvSpPr>
          <p:spPr>
            <a:xfrm>
              <a:off x="11379106" y="4857610"/>
              <a:ext cx="812894" cy="161072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Source Sans Pro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517093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2" fill="hold" grpId="0" nodeType="withEffect">
                                      <p:stCondLst>
                                        <p:cond delay="13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7" dur="250"/>
                                            <p:tgtEl>
                                              <p:spTgt spid="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10" presetClass="entr" presetSubtype="0" fill="hold" grpId="0" nodeType="withEffect">
                                      <p:stCondLst>
                                        <p:cond delay="19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25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2" fill="hold" grpId="0" nodeType="withEffect">
                                      <p:stCondLst>
                                        <p:cond delay="135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3" dur="25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0" presetClass="entr" presetSubtype="0" fill="hold" grpId="0" nodeType="withEffect">
                                      <p:stCondLst>
                                        <p:cond delay="195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250"/>
                                            <p:tgtEl>
                                              <p:spTgt spid="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2" fill="hold" grpId="0" nodeType="withEffect">
                                      <p:stCondLst>
                                        <p:cond delay="13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9" dur="25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0" presetClass="entr" presetSubtype="0" fill="hold" grpId="0" nodeType="withEffect">
                                      <p:stCondLst>
                                        <p:cond delay="19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25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nodeType="withEffect" p14:presetBounceEnd="6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2000">
                                          <p:cBhvr additive="base">
                                            <p:cTn id="25" dur="10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2000">
                                          <p:cBhvr additive="base">
                                            <p:cTn id="26" dur="10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2" presetClass="entr" presetSubtype="2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9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22" presetClass="entr" presetSubtype="2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2" dur="50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22" presetClass="entr" presetSubtype="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5" dur="5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3" grpId="0" animBg="1"/>
          <p:bldP spid="64" grpId="0"/>
          <p:bldP spid="65" grpId="0" animBg="1"/>
          <p:bldP spid="66" grpId="0"/>
          <p:bldP spid="67" grpId="0" animBg="1"/>
          <p:bldP spid="6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2" fill="hold" grpId="0" nodeType="withEffect">
                                      <p:stCondLst>
                                        <p:cond delay="13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7" dur="250"/>
                                            <p:tgtEl>
                                              <p:spTgt spid="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10" presetClass="entr" presetSubtype="0" fill="hold" grpId="0" nodeType="withEffect">
                                      <p:stCondLst>
                                        <p:cond delay="19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25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2" fill="hold" grpId="0" nodeType="withEffect">
                                      <p:stCondLst>
                                        <p:cond delay="135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3" dur="25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0" presetClass="entr" presetSubtype="0" fill="hold" grpId="0" nodeType="withEffect">
                                      <p:stCondLst>
                                        <p:cond delay="195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250"/>
                                            <p:tgtEl>
                                              <p:spTgt spid="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2" fill="hold" grpId="0" nodeType="withEffect">
                                      <p:stCondLst>
                                        <p:cond delay="13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9" dur="25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0" presetClass="entr" presetSubtype="0" fill="hold" grpId="0" nodeType="withEffect">
                                      <p:stCondLst>
                                        <p:cond delay="19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25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2" presetClass="entr" presetSubtype="2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9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22" presetClass="entr" presetSubtype="2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2" dur="50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22" presetClass="entr" presetSubtype="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5" dur="5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3" grpId="0" animBg="1"/>
          <p:bldP spid="64" grpId="0"/>
          <p:bldP spid="65" grpId="0" animBg="1"/>
          <p:bldP spid="66" grpId="0"/>
          <p:bldP spid="67" grpId="0" animBg="1"/>
          <p:bldP spid="68" grpId="0"/>
        </p:bldLst>
      </p:timing>
    </mc:Fallback>
  </mc:AlternateContent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roup 57"/>
          <p:cNvGrpSpPr/>
          <p:nvPr/>
        </p:nvGrpSpPr>
        <p:grpSpPr>
          <a:xfrm>
            <a:off x="3042927" y="1853943"/>
            <a:ext cx="9149073" cy="1353511"/>
            <a:chOff x="2188488" y="2221805"/>
            <a:chExt cx="9149073" cy="1353511"/>
          </a:xfrm>
        </p:grpSpPr>
        <p:sp>
          <p:nvSpPr>
            <p:cNvPr id="35" name="Freeform 34"/>
            <p:cNvSpPr/>
            <p:nvPr/>
          </p:nvSpPr>
          <p:spPr>
            <a:xfrm>
              <a:off x="4855359" y="2221805"/>
              <a:ext cx="6482202" cy="887106"/>
            </a:xfrm>
            <a:custGeom>
              <a:avLst/>
              <a:gdLst>
                <a:gd name="connsiteX0" fmla="*/ 0 w 7025640"/>
                <a:gd name="connsiteY0" fmla="*/ 0 h 887106"/>
                <a:gd name="connsiteX1" fmla="*/ 7025640 w 7025640"/>
                <a:gd name="connsiteY1" fmla="*/ 0 h 887106"/>
                <a:gd name="connsiteX2" fmla="*/ 7025640 w 7025640"/>
                <a:gd name="connsiteY2" fmla="*/ 887106 h 887106"/>
                <a:gd name="connsiteX3" fmla="*/ 831366 w 7025640"/>
                <a:gd name="connsiteY3" fmla="*/ 887106 h 887106"/>
                <a:gd name="connsiteX4" fmla="*/ 834369 w 7025640"/>
                <a:gd name="connsiteY4" fmla="*/ 886632 h 887106"/>
                <a:gd name="connsiteX5" fmla="*/ 543438 w 7025640"/>
                <a:gd name="connsiteY5" fmla="*/ 1172 h 887106"/>
                <a:gd name="connsiteX6" fmla="*/ 74001 w 7025640"/>
                <a:gd name="connsiteY6" fmla="*/ 239218 h 887106"/>
                <a:gd name="connsiteX7" fmla="*/ 0 w 7025640"/>
                <a:gd name="connsiteY7" fmla="*/ 276743 h 887106"/>
                <a:gd name="connsiteX0" fmla="*/ 0 w 7025640"/>
                <a:gd name="connsiteY0" fmla="*/ 0 h 887106"/>
                <a:gd name="connsiteX1" fmla="*/ 7025640 w 7025640"/>
                <a:gd name="connsiteY1" fmla="*/ 0 h 887106"/>
                <a:gd name="connsiteX2" fmla="*/ 7025640 w 7025640"/>
                <a:gd name="connsiteY2" fmla="*/ 887106 h 887106"/>
                <a:gd name="connsiteX3" fmla="*/ 831366 w 7025640"/>
                <a:gd name="connsiteY3" fmla="*/ 887106 h 887106"/>
                <a:gd name="connsiteX4" fmla="*/ 834369 w 7025640"/>
                <a:gd name="connsiteY4" fmla="*/ 886632 h 887106"/>
                <a:gd name="connsiteX5" fmla="*/ 543438 w 7025640"/>
                <a:gd name="connsiteY5" fmla="*/ 1172 h 887106"/>
                <a:gd name="connsiteX6" fmla="*/ 74001 w 7025640"/>
                <a:gd name="connsiteY6" fmla="*/ 239218 h 887106"/>
                <a:gd name="connsiteX7" fmla="*/ 0 w 7025640"/>
                <a:gd name="connsiteY7" fmla="*/ 0 h 887106"/>
                <a:gd name="connsiteX0" fmla="*/ 0 w 7025640"/>
                <a:gd name="connsiteY0" fmla="*/ 0 h 887106"/>
                <a:gd name="connsiteX1" fmla="*/ 7025640 w 7025640"/>
                <a:gd name="connsiteY1" fmla="*/ 0 h 887106"/>
                <a:gd name="connsiteX2" fmla="*/ 7025640 w 7025640"/>
                <a:gd name="connsiteY2" fmla="*/ 887106 h 887106"/>
                <a:gd name="connsiteX3" fmla="*/ 831366 w 7025640"/>
                <a:gd name="connsiteY3" fmla="*/ 887106 h 887106"/>
                <a:gd name="connsiteX4" fmla="*/ 834369 w 7025640"/>
                <a:gd name="connsiteY4" fmla="*/ 886632 h 887106"/>
                <a:gd name="connsiteX5" fmla="*/ 543438 w 7025640"/>
                <a:gd name="connsiteY5" fmla="*/ 1172 h 887106"/>
                <a:gd name="connsiteX6" fmla="*/ 0 w 7025640"/>
                <a:gd name="connsiteY6" fmla="*/ 0 h 887106"/>
                <a:gd name="connsiteX0" fmla="*/ 0 w 6482202"/>
                <a:gd name="connsiteY0" fmla="*/ 1172 h 887106"/>
                <a:gd name="connsiteX1" fmla="*/ 6482202 w 6482202"/>
                <a:gd name="connsiteY1" fmla="*/ 0 h 887106"/>
                <a:gd name="connsiteX2" fmla="*/ 6482202 w 6482202"/>
                <a:gd name="connsiteY2" fmla="*/ 887106 h 887106"/>
                <a:gd name="connsiteX3" fmla="*/ 287928 w 6482202"/>
                <a:gd name="connsiteY3" fmla="*/ 887106 h 887106"/>
                <a:gd name="connsiteX4" fmla="*/ 290931 w 6482202"/>
                <a:gd name="connsiteY4" fmla="*/ 886632 h 887106"/>
                <a:gd name="connsiteX5" fmla="*/ 0 w 6482202"/>
                <a:gd name="connsiteY5" fmla="*/ 1172 h 88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82202" h="887106">
                  <a:moveTo>
                    <a:pt x="0" y="1172"/>
                  </a:moveTo>
                  <a:lnTo>
                    <a:pt x="6482202" y="0"/>
                  </a:lnTo>
                  <a:lnTo>
                    <a:pt x="6482202" y="887106"/>
                  </a:lnTo>
                  <a:lnTo>
                    <a:pt x="287928" y="887106"/>
                  </a:lnTo>
                  <a:lnTo>
                    <a:pt x="290931" y="886632"/>
                  </a:lnTo>
                  <a:cubicBezTo>
                    <a:pt x="242443" y="564647"/>
                    <a:pt x="129303" y="274860"/>
                    <a:pt x="0" y="1172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100000">
                  <a:schemeClr val="accent2">
                    <a:alpha val="40000"/>
                  </a:schemeClr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Source Sans Pro" charset="0"/>
              </a:endParaRPr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2188488" y="2222977"/>
              <a:ext cx="2957802" cy="1352339"/>
            </a:xfrm>
            <a:custGeom>
              <a:avLst/>
              <a:gdLst>
                <a:gd name="T0" fmla="*/ 165 w 183"/>
                <a:gd name="T1" fmla="*/ 0 h 84"/>
                <a:gd name="T2" fmla="*/ 165 w 183"/>
                <a:gd name="T3" fmla="*/ 0 h 84"/>
                <a:gd name="T4" fmla="*/ 165 w 183"/>
                <a:gd name="T5" fmla="*/ 0 h 84"/>
                <a:gd name="T6" fmla="*/ 0 w 183"/>
                <a:gd name="T7" fmla="*/ 84 h 84"/>
                <a:gd name="T8" fmla="*/ 183 w 183"/>
                <a:gd name="T9" fmla="*/ 55 h 84"/>
                <a:gd name="T10" fmla="*/ 165 w 183"/>
                <a:gd name="T1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84">
                  <a:moveTo>
                    <a:pt x="165" y="0"/>
                  </a:moveTo>
                  <a:cubicBezTo>
                    <a:pt x="165" y="0"/>
                    <a:pt x="165" y="0"/>
                    <a:pt x="165" y="0"/>
                  </a:cubicBezTo>
                  <a:cubicBezTo>
                    <a:pt x="165" y="0"/>
                    <a:pt x="165" y="0"/>
                    <a:pt x="165" y="0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183" y="55"/>
                    <a:pt x="183" y="55"/>
                    <a:pt x="183" y="55"/>
                  </a:cubicBezTo>
                  <a:cubicBezTo>
                    <a:pt x="180" y="35"/>
                    <a:pt x="173" y="17"/>
                    <a:pt x="165" y="0"/>
                  </a:cubicBezTo>
                </a:path>
              </a:pathLst>
            </a:custGeom>
            <a:solidFill>
              <a:schemeClr val="accent2">
                <a:alpha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60" name="Group 59"/>
          <p:cNvGrpSpPr/>
          <p:nvPr/>
        </p:nvGrpSpPr>
        <p:grpSpPr>
          <a:xfrm>
            <a:off x="3042927" y="3207453"/>
            <a:ext cx="9149073" cy="1352339"/>
            <a:chOff x="2188488" y="3575315"/>
            <a:chExt cx="9149073" cy="1352339"/>
          </a:xfrm>
        </p:grpSpPr>
        <p:sp>
          <p:nvSpPr>
            <p:cNvPr id="37" name="Freeform 36"/>
            <p:cNvSpPr/>
            <p:nvPr/>
          </p:nvSpPr>
          <p:spPr>
            <a:xfrm>
              <a:off x="4868545" y="4022144"/>
              <a:ext cx="6469016" cy="875683"/>
            </a:xfrm>
            <a:custGeom>
              <a:avLst/>
              <a:gdLst>
                <a:gd name="connsiteX0" fmla="*/ 0 w 7025640"/>
                <a:gd name="connsiteY0" fmla="*/ 626027 h 871772"/>
                <a:gd name="connsiteX1" fmla="*/ 68793 w 7025640"/>
                <a:gd name="connsiteY1" fmla="*/ 660911 h 871772"/>
                <a:gd name="connsiteX2" fmla="*/ 462052 w 7025640"/>
                <a:gd name="connsiteY2" fmla="*/ 860328 h 871772"/>
                <a:gd name="connsiteX3" fmla="*/ 484620 w 7025640"/>
                <a:gd name="connsiteY3" fmla="*/ 871772 h 871772"/>
                <a:gd name="connsiteX4" fmla="*/ 0 w 7025640"/>
                <a:gd name="connsiteY4" fmla="*/ 871772 h 871772"/>
                <a:gd name="connsiteX5" fmla="*/ 732131 w 7025640"/>
                <a:gd name="connsiteY5" fmla="*/ 0 h 871772"/>
                <a:gd name="connsiteX6" fmla="*/ 7025640 w 7025640"/>
                <a:gd name="connsiteY6" fmla="*/ 0 h 871772"/>
                <a:gd name="connsiteX7" fmla="*/ 7025640 w 7025640"/>
                <a:gd name="connsiteY7" fmla="*/ 871772 h 871772"/>
                <a:gd name="connsiteX8" fmla="*/ 556624 w 7025640"/>
                <a:gd name="connsiteY8" fmla="*/ 871772 h 871772"/>
                <a:gd name="connsiteX9" fmla="*/ 636627 w 7025640"/>
                <a:gd name="connsiteY9" fmla="*/ 690798 h 871772"/>
                <a:gd name="connsiteX10" fmla="*/ 834369 w 7025640"/>
                <a:gd name="connsiteY10" fmla="*/ 16138 h 871772"/>
                <a:gd name="connsiteX0" fmla="*/ 0 w 7025640"/>
                <a:gd name="connsiteY0" fmla="*/ 871772 h 871772"/>
                <a:gd name="connsiteX1" fmla="*/ 68793 w 7025640"/>
                <a:gd name="connsiteY1" fmla="*/ 660911 h 871772"/>
                <a:gd name="connsiteX2" fmla="*/ 462052 w 7025640"/>
                <a:gd name="connsiteY2" fmla="*/ 860328 h 871772"/>
                <a:gd name="connsiteX3" fmla="*/ 484620 w 7025640"/>
                <a:gd name="connsiteY3" fmla="*/ 871772 h 871772"/>
                <a:gd name="connsiteX4" fmla="*/ 0 w 7025640"/>
                <a:gd name="connsiteY4" fmla="*/ 871772 h 871772"/>
                <a:gd name="connsiteX5" fmla="*/ 732131 w 7025640"/>
                <a:gd name="connsiteY5" fmla="*/ 0 h 871772"/>
                <a:gd name="connsiteX6" fmla="*/ 7025640 w 7025640"/>
                <a:gd name="connsiteY6" fmla="*/ 0 h 871772"/>
                <a:gd name="connsiteX7" fmla="*/ 7025640 w 7025640"/>
                <a:gd name="connsiteY7" fmla="*/ 871772 h 871772"/>
                <a:gd name="connsiteX8" fmla="*/ 556624 w 7025640"/>
                <a:gd name="connsiteY8" fmla="*/ 871772 h 871772"/>
                <a:gd name="connsiteX9" fmla="*/ 636627 w 7025640"/>
                <a:gd name="connsiteY9" fmla="*/ 690798 h 871772"/>
                <a:gd name="connsiteX10" fmla="*/ 834369 w 7025640"/>
                <a:gd name="connsiteY10" fmla="*/ 16138 h 871772"/>
                <a:gd name="connsiteX11" fmla="*/ 732131 w 7025640"/>
                <a:gd name="connsiteY11" fmla="*/ 0 h 871772"/>
                <a:gd name="connsiteX0" fmla="*/ 0 w 7025640"/>
                <a:gd name="connsiteY0" fmla="*/ 871772 h 871772"/>
                <a:gd name="connsiteX1" fmla="*/ 462052 w 7025640"/>
                <a:gd name="connsiteY1" fmla="*/ 860328 h 871772"/>
                <a:gd name="connsiteX2" fmla="*/ 484620 w 7025640"/>
                <a:gd name="connsiteY2" fmla="*/ 871772 h 871772"/>
                <a:gd name="connsiteX3" fmla="*/ 0 w 7025640"/>
                <a:gd name="connsiteY3" fmla="*/ 871772 h 871772"/>
                <a:gd name="connsiteX4" fmla="*/ 732131 w 7025640"/>
                <a:gd name="connsiteY4" fmla="*/ 0 h 871772"/>
                <a:gd name="connsiteX5" fmla="*/ 7025640 w 7025640"/>
                <a:gd name="connsiteY5" fmla="*/ 0 h 871772"/>
                <a:gd name="connsiteX6" fmla="*/ 7025640 w 7025640"/>
                <a:gd name="connsiteY6" fmla="*/ 871772 h 871772"/>
                <a:gd name="connsiteX7" fmla="*/ 556624 w 7025640"/>
                <a:gd name="connsiteY7" fmla="*/ 871772 h 871772"/>
                <a:gd name="connsiteX8" fmla="*/ 636627 w 7025640"/>
                <a:gd name="connsiteY8" fmla="*/ 690798 h 871772"/>
                <a:gd name="connsiteX9" fmla="*/ 834369 w 7025640"/>
                <a:gd name="connsiteY9" fmla="*/ 16138 h 871772"/>
                <a:gd name="connsiteX10" fmla="*/ 732131 w 7025640"/>
                <a:gd name="connsiteY10" fmla="*/ 0 h 871772"/>
                <a:gd name="connsiteX0" fmla="*/ 22568 w 6563588"/>
                <a:gd name="connsiteY0" fmla="*/ 871772 h 871772"/>
                <a:gd name="connsiteX1" fmla="*/ 0 w 6563588"/>
                <a:gd name="connsiteY1" fmla="*/ 860328 h 871772"/>
                <a:gd name="connsiteX2" fmla="*/ 22568 w 6563588"/>
                <a:gd name="connsiteY2" fmla="*/ 871772 h 871772"/>
                <a:gd name="connsiteX3" fmla="*/ 270079 w 6563588"/>
                <a:gd name="connsiteY3" fmla="*/ 0 h 871772"/>
                <a:gd name="connsiteX4" fmla="*/ 6563588 w 6563588"/>
                <a:gd name="connsiteY4" fmla="*/ 0 h 871772"/>
                <a:gd name="connsiteX5" fmla="*/ 6563588 w 6563588"/>
                <a:gd name="connsiteY5" fmla="*/ 871772 h 871772"/>
                <a:gd name="connsiteX6" fmla="*/ 94572 w 6563588"/>
                <a:gd name="connsiteY6" fmla="*/ 871772 h 871772"/>
                <a:gd name="connsiteX7" fmla="*/ 174575 w 6563588"/>
                <a:gd name="connsiteY7" fmla="*/ 690798 h 871772"/>
                <a:gd name="connsiteX8" fmla="*/ 372317 w 6563588"/>
                <a:gd name="connsiteY8" fmla="*/ 16138 h 871772"/>
                <a:gd name="connsiteX9" fmla="*/ 270079 w 6563588"/>
                <a:gd name="connsiteY9" fmla="*/ 0 h 871772"/>
                <a:gd name="connsiteX0" fmla="*/ 175507 w 6469016"/>
                <a:gd name="connsiteY0" fmla="*/ 0 h 871772"/>
                <a:gd name="connsiteX1" fmla="*/ 6469016 w 6469016"/>
                <a:gd name="connsiteY1" fmla="*/ 0 h 871772"/>
                <a:gd name="connsiteX2" fmla="*/ 6469016 w 6469016"/>
                <a:gd name="connsiteY2" fmla="*/ 871772 h 871772"/>
                <a:gd name="connsiteX3" fmla="*/ 0 w 6469016"/>
                <a:gd name="connsiteY3" fmla="*/ 871772 h 871772"/>
                <a:gd name="connsiteX4" fmla="*/ 80003 w 6469016"/>
                <a:gd name="connsiteY4" fmla="*/ 690798 h 871772"/>
                <a:gd name="connsiteX5" fmla="*/ 277745 w 6469016"/>
                <a:gd name="connsiteY5" fmla="*/ 16138 h 871772"/>
                <a:gd name="connsiteX6" fmla="*/ 175507 w 6469016"/>
                <a:gd name="connsiteY6" fmla="*/ 0 h 871772"/>
                <a:gd name="connsiteX0" fmla="*/ 175507 w 6469016"/>
                <a:gd name="connsiteY0" fmla="*/ 3911 h 875683"/>
                <a:gd name="connsiteX1" fmla="*/ 6469016 w 6469016"/>
                <a:gd name="connsiteY1" fmla="*/ 3911 h 875683"/>
                <a:gd name="connsiteX2" fmla="*/ 6469016 w 6469016"/>
                <a:gd name="connsiteY2" fmla="*/ 875683 h 875683"/>
                <a:gd name="connsiteX3" fmla="*/ 0 w 6469016"/>
                <a:gd name="connsiteY3" fmla="*/ 875683 h 875683"/>
                <a:gd name="connsiteX4" fmla="*/ 80003 w 6469016"/>
                <a:gd name="connsiteY4" fmla="*/ 694709 h 875683"/>
                <a:gd name="connsiteX5" fmla="*/ 277745 w 6469016"/>
                <a:gd name="connsiteY5" fmla="*/ 20049 h 875683"/>
                <a:gd name="connsiteX6" fmla="*/ 279855 w 6469016"/>
                <a:gd name="connsiteY6" fmla="*/ 0 h 875683"/>
                <a:gd name="connsiteX7" fmla="*/ 175507 w 6469016"/>
                <a:gd name="connsiteY7" fmla="*/ 3911 h 875683"/>
                <a:gd name="connsiteX0" fmla="*/ 279855 w 6469016"/>
                <a:gd name="connsiteY0" fmla="*/ 0 h 875683"/>
                <a:gd name="connsiteX1" fmla="*/ 6469016 w 6469016"/>
                <a:gd name="connsiteY1" fmla="*/ 3911 h 875683"/>
                <a:gd name="connsiteX2" fmla="*/ 6469016 w 6469016"/>
                <a:gd name="connsiteY2" fmla="*/ 875683 h 875683"/>
                <a:gd name="connsiteX3" fmla="*/ 0 w 6469016"/>
                <a:gd name="connsiteY3" fmla="*/ 875683 h 875683"/>
                <a:gd name="connsiteX4" fmla="*/ 80003 w 6469016"/>
                <a:gd name="connsiteY4" fmla="*/ 694709 h 875683"/>
                <a:gd name="connsiteX5" fmla="*/ 277745 w 6469016"/>
                <a:gd name="connsiteY5" fmla="*/ 20049 h 875683"/>
                <a:gd name="connsiteX6" fmla="*/ 279855 w 6469016"/>
                <a:gd name="connsiteY6" fmla="*/ 0 h 87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69016" h="875683">
                  <a:moveTo>
                    <a:pt x="279855" y="0"/>
                  </a:moveTo>
                  <a:lnTo>
                    <a:pt x="6469016" y="3911"/>
                  </a:lnTo>
                  <a:lnTo>
                    <a:pt x="6469016" y="875683"/>
                  </a:lnTo>
                  <a:lnTo>
                    <a:pt x="0" y="875683"/>
                  </a:lnTo>
                  <a:lnTo>
                    <a:pt x="80003" y="694709"/>
                  </a:lnTo>
                  <a:cubicBezTo>
                    <a:pt x="168646" y="478879"/>
                    <a:pt x="241379" y="249464"/>
                    <a:pt x="277745" y="20049"/>
                  </a:cubicBezTo>
                  <a:lnTo>
                    <a:pt x="279855" y="0"/>
                  </a:lnTo>
                  <a:close/>
                </a:path>
              </a:pathLst>
            </a:custGeo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100000">
                  <a:schemeClr val="accent4">
                    <a:alpha val="40000"/>
                  </a:schemeClr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Source Sans Pro" charset="0"/>
              </a:endParaRPr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2188488" y="3575315"/>
              <a:ext cx="2957802" cy="1352339"/>
            </a:xfrm>
            <a:custGeom>
              <a:avLst/>
              <a:gdLst>
                <a:gd name="T0" fmla="*/ 0 w 183"/>
                <a:gd name="T1" fmla="*/ 0 h 84"/>
                <a:gd name="T2" fmla="*/ 165 w 183"/>
                <a:gd name="T3" fmla="*/ 84 h 84"/>
                <a:gd name="T4" fmla="*/ 165 w 183"/>
                <a:gd name="T5" fmla="*/ 84 h 84"/>
                <a:gd name="T6" fmla="*/ 183 w 183"/>
                <a:gd name="T7" fmla="*/ 29 h 84"/>
                <a:gd name="T8" fmla="*/ 0 w 183"/>
                <a:gd name="T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84">
                  <a:moveTo>
                    <a:pt x="0" y="0"/>
                  </a:moveTo>
                  <a:cubicBezTo>
                    <a:pt x="165" y="84"/>
                    <a:pt x="165" y="84"/>
                    <a:pt x="165" y="84"/>
                  </a:cubicBezTo>
                  <a:cubicBezTo>
                    <a:pt x="165" y="84"/>
                    <a:pt x="165" y="84"/>
                    <a:pt x="165" y="84"/>
                  </a:cubicBezTo>
                  <a:cubicBezTo>
                    <a:pt x="173" y="67"/>
                    <a:pt x="180" y="48"/>
                    <a:pt x="183" y="29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accent4">
                <a:alpha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59" name="Group 58"/>
          <p:cNvGrpSpPr/>
          <p:nvPr/>
        </p:nvGrpSpPr>
        <p:grpSpPr>
          <a:xfrm>
            <a:off x="3042927" y="2736844"/>
            <a:ext cx="9149073" cy="937014"/>
            <a:chOff x="2188488" y="3104706"/>
            <a:chExt cx="9149073" cy="937014"/>
          </a:xfrm>
        </p:grpSpPr>
        <p:sp>
          <p:nvSpPr>
            <p:cNvPr id="36" name="Freeform 35"/>
            <p:cNvSpPr/>
            <p:nvPr/>
          </p:nvSpPr>
          <p:spPr>
            <a:xfrm>
              <a:off x="5145362" y="3104706"/>
              <a:ext cx="6192199" cy="921465"/>
            </a:xfrm>
            <a:custGeom>
              <a:avLst/>
              <a:gdLst>
                <a:gd name="connsiteX0" fmla="*/ 0 w 7025640"/>
                <a:gd name="connsiteY0" fmla="*/ 801187 h 917262"/>
                <a:gd name="connsiteX1" fmla="*/ 112613 w 7025640"/>
                <a:gd name="connsiteY1" fmla="*/ 818942 h 917262"/>
                <a:gd name="connsiteX2" fmla="*/ 678847 w 7025640"/>
                <a:gd name="connsiteY2" fmla="*/ 908215 h 917262"/>
                <a:gd name="connsiteX3" fmla="*/ 736233 w 7025640"/>
                <a:gd name="connsiteY3" fmla="*/ 917262 h 917262"/>
                <a:gd name="connsiteX4" fmla="*/ 0 w 7025640"/>
                <a:gd name="connsiteY4" fmla="*/ 917262 h 917262"/>
                <a:gd name="connsiteX5" fmla="*/ 0 w 7025640"/>
                <a:gd name="connsiteY5" fmla="*/ 0 h 917262"/>
                <a:gd name="connsiteX6" fmla="*/ 7025640 w 7025640"/>
                <a:gd name="connsiteY6" fmla="*/ 0 h 917262"/>
                <a:gd name="connsiteX7" fmla="*/ 7025640 w 7025640"/>
                <a:gd name="connsiteY7" fmla="*/ 917262 h 917262"/>
                <a:gd name="connsiteX8" fmla="*/ 836332 w 7025640"/>
                <a:gd name="connsiteY8" fmla="*/ 917262 h 917262"/>
                <a:gd name="connsiteX9" fmla="*/ 857078 w 7025640"/>
                <a:gd name="connsiteY9" fmla="*/ 699608 h 917262"/>
                <a:gd name="connsiteX10" fmla="*/ 867181 w 7025640"/>
                <a:gd name="connsiteY10" fmla="*/ 466406 h 917262"/>
                <a:gd name="connsiteX11" fmla="*/ 834850 w 7025640"/>
                <a:gd name="connsiteY11" fmla="*/ 1 h 917262"/>
                <a:gd name="connsiteX12" fmla="*/ 314117 w 7025640"/>
                <a:gd name="connsiteY12" fmla="*/ 82100 h 917262"/>
                <a:gd name="connsiteX13" fmla="*/ 0 w 7025640"/>
                <a:gd name="connsiteY13" fmla="*/ 131624 h 917262"/>
                <a:gd name="connsiteX0" fmla="*/ 0 w 7025640"/>
                <a:gd name="connsiteY0" fmla="*/ 805390 h 921465"/>
                <a:gd name="connsiteX1" fmla="*/ 112613 w 7025640"/>
                <a:gd name="connsiteY1" fmla="*/ 823145 h 921465"/>
                <a:gd name="connsiteX2" fmla="*/ 678847 w 7025640"/>
                <a:gd name="connsiteY2" fmla="*/ 912418 h 921465"/>
                <a:gd name="connsiteX3" fmla="*/ 736233 w 7025640"/>
                <a:gd name="connsiteY3" fmla="*/ 921465 h 921465"/>
                <a:gd name="connsiteX4" fmla="*/ 0 w 7025640"/>
                <a:gd name="connsiteY4" fmla="*/ 921465 h 921465"/>
                <a:gd name="connsiteX5" fmla="*/ 0 w 7025640"/>
                <a:gd name="connsiteY5" fmla="*/ 805390 h 921465"/>
                <a:gd name="connsiteX6" fmla="*/ 0 w 7025640"/>
                <a:gd name="connsiteY6" fmla="*/ 4203 h 921465"/>
                <a:gd name="connsiteX7" fmla="*/ 7025640 w 7025640"/>
                <a:gd name="connsiteY7" fmla="*/ 4203 h 921465"/>
                <a:gd name="connsiteX8" fmla="*/ 7025640 w 7025640"/>
                <a:gd name="connsiteY8" fmla="*/ 921465 h 921465"/>
                <a:gd name="connsiteX9" fmla="*/ 836332 w 7025640"/>
                <a:gd name="connsiteY9" fmla="*/ 921465 h 921465"/>
                <a:gd name="connsiteX10" fmla="*/ 857078 w 7025640"/>
                <a:gd name="connsiteY10" fmla="*/ 703811 h 921465"/>
                <a:gd name="connsiteX11" fmla="*/ 867181 w 7025640"/>
                <a:gd name="connsiteY11" fmla="*/ 470609 h 921465"/>
                <a:gd name="connsiteX12" fmla="*/ 834850 w 7025640"/>
                <a:gd name="connsiteY12" fmla="*/ 4204 h 921465"/>
                <a:gd name="connsiteX13" fmla="*/ 833441 w 7025640"/>
                <a:gd name="connsiteY13" fmla="*/ 0 h 921465"/>
                <a:gd name="connsiteX14" fmla="*/ 314117 w 7025640"/>
                <a:gd name="connsiteY14" fmla="*/ 86303 h 921465"/>
                <a:gd name="connsiteX15" fmla="*/ 0 w 7025640"/>
                <a:gd name="connsiteY15" fmla="*/ 135827 h 921465"/>
                <a:gd name="connsiteX16" fmla="*/ 0 w 7025640"/>
                <a:gd name="connsiteY16" fmla="*/ 4203 h 921465"/>
                <a:gd name="connsiteX0" fmla="*/ 0 w 7025640"/>
                <a:gd name="connsiteY0" fmla="*/ 805390 h 921465"/>
                <a:gd name="connsiteX1" fmla="*/ 112613 w 7025640"/>
                <a:gd name="connsiteY1" fmla="*/ 823145 h 921465"/>
                <a:gd name="connsiteX2" fmla="*/ 678847 w 7025640"/>
                <a:gd name="connsiteY2" fmla="*/ 912418 h 921465"/>
                <a:gd name="connsiteX3" fmla="*/ 736233 w 7025640"/>
                <a:gd name="connsiteY3" fmla="*/ 921465 h 921465"/>
                <a:gd name="connsiteX4" fmla="*/ 0 w 7025640"/>
                <a:gd name="connsiteY4" fmla="*/ 921465 h 921465"/>
                <a:gd name="connsiteX5" fmla="*/ 0 w 7025640"/>
                <a:gd name="connsiteY5" fmla="*/ 805390 h 921465"/>
                <a:gd name="connsiteX6" fmla="*/ 0 w 7025640"/>
                <a:gd name="connsiteY6" fmla="*/ 4203 h 921465"/>
                <a:gd name="connsiteX7" fmla="*/ 7025640 w 7025640"/>
                <a:gd name="connsiteY7" fmla="*/ 4203 h 921465"/>
                <a:gd name="connsiteX8" fmla="*/ 7025640 w 7025640"/>
                <a:gd name="connsiteY8" fmla="*/ 921465 h 921465"/>
                <a:gd name="connsiteX9" fmla="*/ 836332 w 7025640"/>
                <a:gd name="connsiteY9" fmla="*/ 921465 h 921465"/>
                <a:gd name="connsiteX10" fmla="*/ 857078 w 7025640"/>
                <a:gd name="connsiteY10" fmla="*/ 703811 h 921465"/>
                <a:gd name="connsiteX11" fmla="*/ 867181 w 7025640"/>
                <a:gd name="connsiteY11" fmla="*/ 470609 h 921465"/>
                <a:gd name="connsiteX12" fmla="*/ 834850 w 7025640"/>
                <a:gd name="connsiteY12" fmla="*/ 4204 h 921465"/>
                <a:gd name="connsiteX13" fmla="*/ 833441 w 7025640"/>
                <a:gd name="connsiteY13" fmla="*/ 0 h 921465"/>
                <a:gd name="connsiteX14" fmla="*/ 314117 w 7025640"/>
                <a:gd name="connsiteY14" fmla="*/ 86303 h 921465"/>
                <a:gd name="connsiteX15" fmla="*/ 0 w 7025640"/>
                <a:gd name="connsiteY15" fmla="*/ 4203 h 921465"/>
                <a:gd name="connsiteX0" fmla="*/ 0 w 7025640"/>
                <a:gd name="connsiteY0" fmla="*/ 805390 h 921465"/>
                <a:gd name="connsiteX1" fmla="*/ 112613 w 7025640"/>
                <a:gd name="connsiteY1" fmla="*/ 823145 h 921465"/>
                <a:gd name="connsiteX2" fmla="*/ 678847 w 7025640"/>
                <a:gd name="connsiteY2" fmla="*/ 912418 h 921465"/>
                <a:gd name="connsiteX3" fmla="*/ 736233 w 7025640"/>
                <a:gd name="connsiteY3" fmla="*/ 921465 h 921465"/>
                <a:gd name="connsiteX4" fmla="*/ 0 w 7025640"/>
                <a:gd name="connsiteY4" fmla="*/ 921465 h 921465"/>
                <a:gd name="connsiteX5" fmla="*/ 0 w 7025640"/>
                <a:gd name="connsiteY5" fmla="*/ 805390 h 921465"/>
                <a:gd name="connsiteX6" fmla="*/ 0 w 7025640"/>
                <a:gd name="connsiteY6" fmla="*/ 4203 h 921465"/>
                <a:gd name="connsiteX7" fmla="*/ 7025640 w 7025640"/>
                <a:gd name="connsiteY7" fmla="*/ 4203 h 921465"/>
                <a:gd name="connsiteX8" fmla="*/ 7025640 w 7025640"/>
                <a:gd name="connsiteY8" fmla="*/ 921465 h 921465"/>
                <a:gd name="connsiteX9" fmla="*/ 836332 w 7025640"/>
                <a:gd name="connsiteY9" fmla="*/ 921465 h 921465"/>
                <a:gd name="connsiteX10" fmla="*/ 857078 w 7025640"/>
                <a:gd name="connsiteY10" fmla="*/ 703811 h 921465"/>
                <a:gd name="connsiteX11" fmla="*/ 867181 w 7025640"/>
                <a:gd name="connsiteY11" fmla="*/ 470609 h 921465"/>
                <a:gd name="connsiteX12" fmla="*/ 834850 w 7025640"/>
                <a:gd name="connsiteY12" fmla="*/ 4204 h 921465"/>
                <a:gd name="connsiteX13" fmla="*/ 833441 w 7025640"/>
                <a:gd name="connsiteY13" fmla="*/ 0 h 921465"/>
                <a:gd name="connsiteX14" fmla="*/ 0 w 7025640"/>
                <a:gd name="connsiteY14" fmla="*/ 4203 h 921465"/>
                <a:gd name="connsiteX0" fmla="*/ 0 w 7025640"/>
                <a:gd name="connsiteY0" fmla="*/ 805390 h 921465"/>
                <a:gd name="connsiteX1" fmla="*/ 112613 w 7025640"/>
                <a:gd name="connsiteY1" fmla="*/ 823145 h 921465"/>
                <a:gd name="connsiteX2" fmla="*/ 678847 w 7025640"/>
                <a:gd name="connsiteY2" fmla="*/ 912418 h 921465"/>
                <a:gd name="connsiteX3" fmla="*/ 736233 w 7025640"/>
                <a:gd name="connsiteY3" fmla="*/ 921465 h 921465"/>
                <a:gd name="connsiteX4" fmla="*/ 0 w 7025640"/>
                <a:gd name="connsiteY4" fmla="*/ 921465 h 921465"/>
                <a:gd name="connsiteX5" fmla="*/ 0 w 7025640"/>
                <a:gd name="connsiteY5" fmla="*/ 805390 h 921465"/>
                <a:gd name="connsiteX6" fmla="*/ 833441 w 7025640"/>
                <a:gd name="connsiteY6" fmla="*/ 0 h 921465"/>
                <a:gd name="connsiteX7" fmla="*/ 7025640 w 7025640"/>
                <a:gd name="connsiteY7" fmla="*/ 4203 h 921465"/>
                <a:gd name="connsiteX8" fmla="*/ 7025640 w 7025640"/>
                <a:gd name="connsiteY8" fmla="*/ 921465 h 921465"/>
                <a:gd name="connsiteX9" fmla="*/ 836332 w 7025640"/>
                <a:gd name="connsiteY9" fmla="*/ 921465 h 921465"/>
                <a:gd name="connsiteX10" fmla="*/ 857078 w 7025640"/>
                <a:gd name="connsiteY10" fmla="*/ 703811 h 921465"/>
                <a:gd name="connsiteX11" fmla="*/ 867181 w 7025640"/>
                <a:gd name="connsiteY11" fmla="*/ 470609 h 921465"/>
                <a:gd name="connsiteX12" fmla="*/ 834850 w 7025640"/>
                <a:gd name="connsiteY12" fmla="*/ 4204 h 921465"/>
                <a:gd name="connsiteX13" fmla="*/ 833441 w 7025640"/>
                <a:gd name="connsiteY13" fmla="*/ 0 h 921465"/>
                <a:gd name="connsiteX0" fmla="*/ 0 w 7025640"/>
                <a:gd name="connsiteY0" fmla="*/ 921465 h 921465"/>
                <a:gd name="connsiteX1" fmla="*/ 112613 w 7025640"/>
                <a:gd name="connsiteY1" fmla="*/ 823145 h 921465"/>
                <a:gd name="connsiteX2" fmla="*/ 678847 w 7025640"/>
                <a:gd name="connsiteY2" fmla="*/ 912418 h 921465"/>
                <a:gd name="connsiteX3" fmla="*/ 736233 w 7025640"/>
                <a:gd name="connsiteY3" fmla="*/ 921465 h 921465"/>
                <a:gd name="connsiteX4" fmla="*/ 0 w 7025640"/>
                <a:gd name="connsiteY4" fmla="*/ 921465 h 921465"/>
                <a:gd name="connsiteX5" fmla="*/ 833441 w 7025640"/>
                <a:gd name="connsiteY5" fmla="*/ 0 h 921465"/>
                <a:gd name="connsiteX6" fmla="*/ 7025640 w 7025640"/>
                <a:gd name="connsiteY6" fmla="*/ 4203 h 921465"/>
                <a:gd name="connsiteX7" fmla="*/ 7025640 w 7025640"/>
                <a:gd name="connsiteY7" fmla="*/ 921465 h 921465"/>
                <a:gd name="connsiteX8" fmla="*/ 836332 w 7025640"/>
                <a:gd name="connsiteY8" fmla="*/ 921465 h 921465"/>
                <a:gd name="connsiteX9" fmla="*/ 857078 w 7025640"/>
                <a:gd name="connsiteY9" fmla="*/ 703811 h 921465"/>
                <a:gd name="connsiteX10" fmla="*/ 867181 w 7025640"/>
                <a:gd name="connsiteY10" fmla="*/ 470609 h 921465"/>
                <a:gd name="connsiteX11" fmla="*/ 834850 w 7025640"/>
                <a:gd name="connsiteY11" fmla="*/ 4204 h 921465"/>
                <a:gd name="connsiteX12" fmla="*/ 833441 w 7025640"/>
                <a:gd name="connsiteY12" fmla="*/ 0 h 921465"/>
                <a:gd name="connsiteX0" fmla="*/ 623620 w 6913027"/>
                <a:gd name="connsiteY0" fmla="*/ 921465 h 921465"/>
                <a:gd name="connsiteX1" fmla="*/ 0 w 6913027"/>
                <a:gd name="connsiteY1" fmla="*/ 823145 h 921465"/>
                <a:gd name="connsiteX2" fmla="*/ 566234 w 6913027"/>
                <a:gd name="connsiteY2" fmla="*/ 912418 h 921465"/>
                <a:gd name="connsiteX3" fmla="*/ 623620 w 6913027"/>
                <a:gd name="connsiteY3" fmla="*/ 921465 h 921465"/>
                <a:gd name="connsiteX4" fmla="*/ 720828 w 6913027"/>
                <a:gd name="connsiteY4" fmla="*/ 0 h 921465"/>
                <a:gd name="connsiteX5" fmla="*/ 6913027 w 6913027"/>
                <a:gd name="connsiteY5" fmla="*/ 4203 h 921465"/>
                <a:gd name="connsiteX6" fmla="*/ 6913027 w 6913027"/>
                <a:gd name="connsiteY6" fmla="*/ 921465 h 921465"/>
                <a:gd name="connsiteX7" fmla="*/ 723719 w 6913027"/>
                <a:gd name="connsiteY7" fmla="*/ 921465 h 921465"/>
                <a:gd name="connsiteX8" fmla="*/ 744465 w 6913027"/>
                <a:gd name="connsiteY8" fmla="*/ 703811 h 921465"/>
                <a:gd name="connsiteX9" fmla="*/ 754568 w 6913027"/>
                <a:gd name="connsiteY9" fmla="*/ 470609 h 921465"/>
                <a:gd name="connsiteX10" fmla="*/ 722237 w 6913027"/>
                <a:gd name="connsiteY10" fmla="*/ 4204 h 921465"/>
                <a:gd name="connsiteX11" fmla="*/ 720828 w 6913027"/>
                <a:gd name="connsiteY11" fmla="*/ 0 h 921465"/>
                <a:gd name="connsiteX0" fmla="*/ 57386 w 6346793"/>
                <a:gd name="connsiteY0" fmla="*/ 921465 h 921465"/>
                <a:gd name="connsiteX1" fmla="*/ 0 w 6346793"/>
                <a:gd name="connsiteY1" fmla="*/ 912418 h 921465"/>
                <a:gd name="connsiteX2" fmla="*/ 57386 w 6346793"/>
                <a:gd name="connsiteY2" fmla="*/ 921465 h 921465"/>
                <a:gd name="connsiteX3" fmla="*/ 154594 w 6346793"/>
                <a:gd name="connsiteY3" fmla="*/ 0 h 921465"/>
                <a:gd name="connsiteX4" fmla="*/ 6346793 w 6346793"/>
                <a:gd name="connsiteY4" fmla="*/ 4203 h 921465"/>
                <a:gd name="connsiteX5" fmla="*/ 6346793 w 6346793"/>
                <a:gd name="connsiteY5" fmla="*/ 921465 h 921465"/>
                <a:gd name="connsiteX6" fmla="*/ 157485 w 6346793"/>
                <a:gd name="connsiteY6" fmla="*/ 921465 h 921465"/>
                <a:gd name="connsiteX7" fmla="*/ 178231 w 6346793"/>
                <a:gd name="connsiteY7" fmla="*/ 703811 h 921465"/>
                <a:gd name="connsiteX8" fmla="*/ 188334 w 6346793"/>
                <a:gd name="connsiteY8" fmla="*/ 470609 h 921465"/>
                <a:gd name="connsiteX9" fmla="*/ 156003 w 6346793"/>
                <a:gd name="connsiteY9" fmla="*/ 4204 h 921465"/>
                <a:gd name="connsiteX10" fmla="*/ 154594 w 6346793"/>
                <a:gd name="connsiteY10" fmla="*/ 0 h 921465"/>
                <a:gd name="connsiteX0" fmla="*/ 0 w 6192199"/>
                <a:gd name="connsiteY0" fmla="*/ 0 h 921465"/>
                <a:gd name="connsiteX1" fmla="*/ 6192199 w 6192199"/>
                <a:gd name="connsiteY1" fmla="*/ 4203 h 921465"/>
                <a:gd name="connsiteX2" fmla="*/ 6192199 w 6192199"/>
                <a:gd name="connsiteY2" fmla="*/ 921465 h 921465"/>
                <a:gd name="connsiteX3" fmla="*/ 2891 w 6192199"/>
                <a:gd name="connsiteY3" fmla="*/ 921465 h 921465"/>
                <a:gd name="connsiteX4" fmla="*/ 23637 w 6192199"/>
                <a:gd name="connsiteY4" fmla="*/ 703811 h 921465"/>
                <a:gd name="connsiteX5" fmla="*/ 33740 w 6192199"/>
                <a:gd name="connsiteY5" fmla="*/ 470609 h 921465"/>
                <a:gd name="connsiteX6" fmla="*/ 1409 w 6192199"/>
                <a:gd name="connsiteY6" fmla="*/ 4204 h 921465"/>
                <a:gd name="connsiteX7" fmla="*/ 0 w 6192199"/>
                <a:gd name="connsiteY7" fmla="*/ 0 h 9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2199" h="921465">
                  <a:moveTo>
                    <a:pt x="0" y="0"/>
                  </a:moveTo>
                  <a:lnTo>
                    <a:pt x="6192199" y="4203"/>
                  </a:lnTo>
                  <a:lnTo>
                    <a:pt x="6192199" y="921465"/>
                  </a:lnTo>
                  <a:lnTo>
                    <a:pt x="2891" y="921465"/>
                  </a:lnTo>
                  <a:lnTo>
                    <a:pt x="23637" y="703811"/>
                  </a:lnTo>
                  <a:cubicBezTo>
                    <a:pt x="29699" y="627417"/>
                    <a:pt x="33740" y="551023"/>
                    <a:pt x="33740" y="470609"/>
                  </a:cubicBezTo>
                  <a:cubicBezTo>
                    <a:pt x="33740" y="309780"/>
                    <a:pt x="17575" y="148950"/>
                    <a:pt x="1409" y="4204"/>
                  </a:cubicBez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100000">
                  <a:schemeClr val="accent3">
                    <a:alpha val="40000"/>
                  </a:schemeClr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Source Sans Pro" charset="0"/>
              </a:endParaRPr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2188488" y="3108911"/>
              <a:ext cx="2990614" cy="932809"/>
            </a:xfrm>
            <a:custGeom>
              <a:avLst/>
              <a:gdLst>
                <a:gd name="T0" fmla="*/ 183 w 185"/>
                <a:gd name="T1" fmla="*/ 0 h 58"/>
                <a:gd name="T2" fmla="*/ 183 w 185"/>
                <a:gd name="T3" fmla="*/ 0 h 58"/>
                <a:gd name="T4" fmla="*/ 183 w 185"/>
                <a:gd name="T5" fmla="*/ 0 h 58"/>
                <a:gd name="T6" fmla="*/ 0 w 185"/>
                <a:gd name="T7" fmla="*/ 29 h 58"/>
                <a:gd name="T8" fmla="*/ 183 w 185"/>
                <a:gd name="T9" fmla="*/ 58 h 58"/>
                <a:gd name="T10" fmla="*/ 185 w 185"/>
                <a:gd name="T11" fmla="*/ 29 h 58"/>
                <a:gd name="T12" fmla="*/ 183 w 185"/>
                <a:gd name="T1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5" h="58">
                  <a:moveTo>
                    <a:pt x="183" y="0"/>
                  </a:moveTo>
                  <a:cubicBezTo>
                    <a:pt x="183" y="0"/>
                    <a:pt x="183" y="0"/>
                    <a:pt x="183" y="0"/>
                  </a:cubicBezTo>
                  <a:cubicBezTo>
                    <a:pt x="183" y="0"/>
                    <a:pt x="183" y="0"/>
                    <a:pt x="183" y="0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183" y="58"/>
                    <a:pt x="183" y="58"/>
                    <a:pt x="183" y="58"/>
                  </a:cubicBezTo>
                  <a:cubicBezTo>
                    <a:pt x="184" y="48"/>
                    <a:pt x="185" y="39"/>
                    <a:pt x="185" y="29"/>
                  </a:cubicBezTo>
                  <a:cubicBezTo>
                    <a:pt x="185" y="19"/>
                    <a:pt x="184" y="9"/>
                    <a:pt x="183" y="0"/>
                  </a:cubicBezTo>
                </a:path>
              </a:pathLst>
            </a:custGeom>
            <a:solidFill>
              <a:schemeClr val="accent3">
                <a:alpha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61" name="Group 60"/>
          <p:cNvGrpSpPr/>
          <p:nvPr/>
        </p:nvGrpSpPr>
        <p:grpSpPr>
          <a:xfrm>
            <a:off x="3042927" y="3207453"/>
            <a:ext cx="9149073" cy="2107024"/>
            <a:chOff x="2188488" y="3575315"/>
            <a:chExt cx="9149073" cy="2107024"/>
          </a:xfrm>
        </p:grpSpPr>
        <p:sp>
          <p:nvSpPr>
            <p:cNvPr id="38" name="Freeform 37"/>
            <p:cNvSpPr/>
            <p:nvPr/>
          </p:nvSpPr>
          <p:spPr>
            <a:xfrm>
              <a:off x="4311921" y="4897052"/>
              <a:ext cx="7025640" cy="785287"/>
            </a:xfrm>
            <a:custGeom>
              <a:avLst/>
              <a:gdLst>
                <a:gd name="connsiteX0" fmla="*/ 487372 w 7025640"/>
                <a:gd name="connsiteY0" fmla="*/ 0 h 784511"/>
                <a:gd name="connsiteX1" fmla="*/ 7025640 w 7025640"/>
                <a:gd name="connsiteY1" fmla="*/ 0 h 784511"/>
                <a:gd name="connsiteX2" fmla="*/ 7025640 w 7025640"/>
                <a:gd name="connsiteY2" fmla="*/ 784511 h 784511"/>
                <a:gd name="connsiteX3" fmla="*/ 0 w 7025640"/>
                <a:gd name="connsiteY3" fmla="*/ 784511 h 784511"/>
                <a:gd name="connsiteX4" fmla="*/ 0 w 7025640"/>
                <a:gd name="connsiteY4" fmla="*/ 777874 h 784511"/>
                <a:gd name="connsiteX5" fmla="*/ 148215 w 7025640"/>
                <a:gd name="connsiteY5" fmla="*/ 609847 h 784511"/>
                <a:gd name="connsiteX6" fmla="*/ 543745 w 7025640"/>
                <a:gd name="connsiteY6" fmla="*/ 28556 h 784511"/>
                <a:gd name="connsiteX0" fmla="*/ 487372 w 7025640"/>
                <a:gd name="connsiteY0" fmla="*/ 776 h 785287"/>
                <a:gd name="connsiteX1" fmla="*/ 553956 w 7025640"/>
                <a:gd name="connsiteY1" fmla="*/ 0 h 785287"/>
                <a:gd name="connsiteX2" fmla="*/ 7025640 w 7025640"/>
                <a:gd name="connsiteY2" fmla="*/ 776 h 785287"/>
                <a:gd name="connsiteX3" fmla="*/ 7025640 w 7025640"/>
                <a:gd name="connsiteY3" fmla="*/ 785287 h 785287"/>
                <a:gd name="connsiteX4" fmla="*/ 0 w 7025640"/>
                <a:gd name="connsiteY4" fmla="*/ 785287 h 785287"/>
                <a:gd name="connsiteX5" fmla="*/ 0 w 7025640"/>
                <a:gd name="connsiteY5" fmla="*/ 778650 h 785287"/>
                <a:gd name="connsiteX6" fmla="*/ 148215 w 7025640"/>
                <a:gd name="connsiteY6" fmla="*/ 610623 h 785287"/>
                <a:gd name="connsiteX7" fmla="*/ 543745 w 7025640"/>
                <a:gd name="connsiteY7" fmla="*/ 29332 h 785287"/>
                <a:gd name="connsiteX8" fmla="*/ 487372 w 7025640"/>
                <a:gd name="connsiteY8" fmla="*/ 776 h 785287"/>
                <a:gd name="connsiteX0" fmla="*/ 543745 w 7025640"/>
                <a:gd name="connsiteY0" fmla="*/ 29332 h 785287"/>
                <a:gd name="connsiteX1" fmla="*/ 553956 w 7025640"/>
                <a:gd name="connsiteY1" fmla="*/ 0 h 785287"/>
                <a:gd name="connsiteX2" fmla="*/ 7025640 w 7025640"/>
                <a:gd name="connsiteY2" fmla="*/ 776 h 785287"/>
                <a:gd name="connsiteX3" fmla="*/ 7025640 w 7025640"/>
                <a:gd name="connsiteY3" fmla="*/ 785287 h 785287"/>
                <a:gd name="connsiteX4" fmla="*/ 0 w 7025640"/>
                <a:gd name="connsiteY4" fmla="*/ 785287 h 785287"/>
                <a:gd name="connsiteX5" fmla="*/ 0 w 7025640"/>
                <a:gd name="connsiteY5" fmla="*/ 778650 h 785287"/>
                <a:gd name="connsiteX6" fmla="*/ 148215 w 7025640"/>
                <a:gd name="connsiteY6" fmla="*/ 610623 h 785287"/>
                <a:gd name="connsiteX7" fmla="*/ 543745 w 7025640"/>
                <a:gd name="connsiteY7" fmla="*/ 29332 h 78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25640" h="785287">
                  <a:moveTo>
                    <a:pt x="543745" y="29332"/>
                  </a:moveTo>
                  <a:lnTo>
                    <a:pt x="553956" y="0"/>
                  </a:lnTo>
                  <a:lnTo>
                    <a:pt x="7025640" y="776"/>
                  </a:lnTo>
                  <a:lnTo>
                    <a:pt x="7025640" y="785287"/>
                  </a:lnTo>
                  <a:lnTo>
                    <a:pt x="0" y="785287"/>
                  </a:lnTo>
                  <a:lnTo>
                    <a:pt x="0" y="778650"/>
                  </a:lnTo>
                  <a:lnTo>
                    <a:pt x="148215" y="610623"/>
                  </a:lnTo>
                  <a:cubicBezTo>
                    <a:pt x="298244" y="430431"/>
                    <a:pt x="434634" y="234405"/>
                    <a:pt x="543745" y="29332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100000">
                  <a:schemeClr val="accent5">
                    <a:alpha val="40000"/>
                  </a:schemeClr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Source Sans Pro" charset="0"/>
              </a:endParaRPr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2188488" y="3575315"/>
              <a:ext cx="2667178" cy="2107024"/>
            </a:xfrm>
            <a:custGeom>
              <a:avLst/>
              <a:gdLst>
                <a:gd name="T0" fmla="*/ 0 w 165"/>
                <a:gd name="T1" fmla="*/ 0 h 131"/>
                <a:gd name="T2" fmla="*/ 131 w 165"/>
                <a:gd name="T3" fmla="*/ 131 h 131"/>
                <a:gd name="T4" fmla="*/ 165 w 165"/>
                <a:gd name="T5" fmla="*/ 84 h 131"/>
                <a:gd name="T6" fmla="*/ 0 w 165"/>
                <a:gd name="T7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5" h="131">
                  <a:moveTo>
                    <a:pt x="0" y="0"/>
                  </a:moveTo>
                  <a:cubicBezTo>
                    <a:pt x="131" y="131"/>
                    <a:pt x="131" y="131"/>
                    <a:pt x="131" y="131"/>
                  </a:cubicBezTo>
                  <a:cubicBezTo>
                    <a:pt x="144" y="117"/>
                    <a:pt x="156" y="101"/>
                    <a:pt x="165" y="8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accent5">
                <a:alpha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40" name="Group 39"/>
          <p:cNvGrpSpPr/>
          <p:nvPr/>
        </p:nvGrpSpPr>
        <p:grpSpPr>
          <a:xfrm>
            <a:off x="1926914" y="3080578"/>
            <a:ext cx="1203326" cy="3095625"/>
            <a:chOff x="1926914" y="3448440"/>
            <a:chExt cx="1203326" cy="3095625"/>
          </a:xfrm>
        </p:grpSpPr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1980889" y="4091378"/>
              <a:ext cx="581025" cy="915988"/>
            </a:xfrm>
            <a:custGeom>
              <a:avLst/>
              <a:gdLst>
                <a:gd name="T0" fmla="*/ 32 w 53"/>
                <a:gd name="T1" fmla="*/ 4 h 84"/>
                <a:gd name="T2" fmla="*/ 17 w 53"/>
                <a:gd name="T3" fmla="*/ 7 h 84"/>
                <a:gd name="T4" fmla="*/ 5 w 53"/>
                <a:gd name="T5" fmla="*/ 16 h 84"/>
                <a:gd name="T6" fmla="*/ 4 w 53"/>
                <a:gd name="T7" fmla="*/ 24 h 84"/>
                <a:gd name="T8" fmla="*/ 3 w 53"/>
                <a:gd name="T9" fmla="*/ 31 h 84"/>
                <a:gd name="T10" fmla="*/ 3 w 53"/>
                <a:gd name="T11" fmla="*/ 36 h 84"/>
                <a:gd name="T12" fmla="*/ 0 w 53"/>
                <a:gd name="T13" fmla="*/ 47 h 84"/>
                <a:gd name="T14" fmla="*/ 4 w 53"/>
                <a:gd name="T15" fmla="*/ 60 h 84"/>
                <a:gd name="T16" fmla="*/ 14 w 53"/>
                <a:gd name="T17" fmla="*/ 81 h 84"/>
                <a:gd name="T18" fmla="*/ 30 w 53"/>
                <a:gd name="T19" fmla="*/ 81 h 84"/>
                <a:gd name="T20" fmla="*/ 39 w 53"/>
                <a:gd name="T21" fmla="*/ 73 h 84"/>
                <a:gd name="T22" fmla="*/ 42 w 53"/>
                <a:gd name="T23" fmla="*/ 13 h 84"/>
                <a:gd name="T24" fmla="*/ 32 w 53"/>
                <a:gd name="T25" fmla="*/ 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84">
                  <a:moveTo>
                    <a:pt x="32" y="4"/>
                  </a:moveTo>
                  <a:cubicBezTo>
                    <a:pt x="27" y="5"/>
                    <a:pt x="22" y="5"/>
                    <a:pt x="17" y="7"/>
                  </a:cubicBezTo>
                  <a:cubicBezTo>
                    <a:pt x="12" y="8"/>
                    <a:pt x="7" y="11"/>
                    <a:pt x="5" y="16"/>
                  </a:cubicBezTo>
                  <a:cubicBezTo>
                    <a:pt x="4" y="19"/>
                    <a:pt x="4" y="21"/>
                    <a:pt x="4" y="24"/>
                  </a:cubicBezTo>
                  <a:cubicBezTo>
                    <a:pt x="4" y="26"/>
                    <a:pt x="4" y="29"/>
                    <a:pt x="3" y="31"/>
                  </a:cubicBezTo>
                  <a:cubicBezTo>
                    <a:pt x="3" y="33"/>
                    <a:pt x="3" y="35"/>
                    <a:pt x="3" y="36"/>
                  </a:cubicBezTo>
                  <a:cubicBezTo>
                    <a:pt x="2" y="39"/>
                    <a:pt x="0" y="42"/>
                    <a:pt x="0" y="47"/>
                  </a:cubicBezTo>
                  <a:cubicBezTo>
                    <a:pt x="1" y="52"/>
                    <a:pt x="3" y="55"/>
                    <a:pt x="4" y="60"/>
                  </a:cubicBezTo>
                  <a:cubicBezTo>
                    <a:pt x="5" y="65"/>
                    <a:pt x="7" y="77"/>
                    <a:pt x="14" y="81"/>
                  </a:cubicBezTo>
                  <a:cubicBezTo>
                    <a:pt x="20" y="84"/>
                    <a:pt x="26" y="82"/>
                    <a:pt x="30" y="81"/>
                  </a:cubicBezTo>
                  <a:cubicBezTo>
                    <a:pt x="32" y="80"/>
                    <a:pt x="39" y="75"/>
                    <a:pt x="39" y="73"/>
                  </a:cubicBezTo>
                  <a:cubicBezTo>
                    <a:pt x="39" y="72"/>
                    <a:pt x="42" y="13"/>
                    <a:pt x="42" y="13"/>
                  </a:cubicBezTo>
                  <a:cubicBezTo>
                    <a:pt x="42" y="13"/>
                    <a:pt x="53" y="0"/>
                    <a:pt x="32" y="4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1926914" y="4026290"/>
              <a:ext cx="1181100" cy="2517775"/>
            </a:xfrm>
            <a:custGeom>
              <a:avLst/>
              <a:gdLst>
                <a:gd name="T0" fmla="*/ 63 w 108"/>
                <a:gd name="T1" fmla="*/ 118 h 231"/>
                <a:gd name="T2" fmla="*/ 57 w 108"/>
                <a:gd name="T3" fmla="*/ 152 h 231"/>
                <a:gd name="T4" fmla="*/ 56 w 108"/>
                <a:gd name="T5" fmla="*/ 158 h 231"/>
                <a:gd name="T6" fmla="*/ 28 w 108"/>
                <a:gd name="T7" fmla="*/ 219 h 231"/>
                <a:gd name="T8" fmla="*/ 16 w 108"/>
                <a:gd name="T9" fmla="*/ 227 h 231"/>
                <a:gd name="T10" fmla="*/ 10 w 108"/>
                <a:gd name="T11" fmla="*/ 226 h 231"/>
                <a:gd name="T12" fmla="*/ 3 w 108"/>
                <a:gd name="T13" fmla="*/ 208 h 231"/>
                <a:gd name="T14" fmla="*/ 30 w 108"/>
                <a:gd name="T15" fmla="*/ 150 h 231"/>
                <a:gd name="T16" fmla="*/ 31 w 108"/>
                <a:gd name="T17" fmla="*/ 144 h 231"/>
                <a:gd name="T18" fmla="*/ 39 w 108"/>
                <a:gd name="T19" fmla="*/ 96 h 231"/>
                <a:gd name="T20" fmla="*/ 44 w 108"/>
                <a:gd name="T21" fmla="*/ 22 h 231"/>
                <a:gd name="T22" fmla="*/ 69 w 108"/>
                <a:gd name="T23" fmla="*/ 1 h 231"/>
                <a:gd name="T24" fmla="*/ 91 w 108"/>
                <a:gd name="T25" fmla="*/ 26 h 231"/>
                <a:gd name="T26" fmla="*/ 86 w 108"/>
                <a:gd name="T27" fmla="*/ 103 h 231"/>
                <a:gd name="T28" fmla="*/ 101 w 108"/>
                <a:gd name="T29" fmla="*/ 137 h 231"/>
                <a:gd name="T30" fmla="*/ 103 w 108"/>
                <a:gd name="T31" fmla="*/ 145 h 231"/>
                <a:gd name="T32" fmla="*/ 108 w 108"/>
                <a:gd name="T33" fmla="*/ 216 h 231"/>
                <a:gd name="T34" fmla="*/ 95 w 108"/>
                <a:gd name="T35" fmla="*/ 231 h 231"/>
                <a:gd name="T36" fmla="*/ 95 w 108"/>
                <a:gd name="T37" fmla="*/ 231 h 231"/>
                <a:gd name="T38" fmla="*/ 81 w 108"/>
                <a:gd name="T39" fmla="*/ 218 h 231"/>
                <a:gd name="T40" fmla="*/ 76 w 108"/>
                <a:gd name="T41" fmla="*/ 151 h 231"/>
                <a:gd name="T42" fmla="*/ 75 w 108"/>
                <a:gd name="T43" fmla="*/ 144 h 231"/>
                <a:gd name="T44" fmla="*/ 63 w 108"/>
                <a:gd name="T45" fmla="*/ 118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8" h="231">
                  <a:moveTo>
                    <a:pt x="63" y="118"/>
                  </a:moveTo>
                  <a:cubicBezTo>
                    <a:pt x="57" y="152"/>
                    <a:pt x="57" y="152"/>
                    <a:pt x="57" y="152"/>
                  </a:cubicBezTo>
                  <a:cubicBezTo>
                    <a:pt x="57" y="154"/>
                    <a:pt x="57" y="156"/>
                    <a:pt x="56" y="158"/>
                  </a:cubicBezTo>
                  <a:cubicBezTo>
                    <a:pt x="28" y="219"/>
                    <a:pt x="28" y="219"/>
                    <a:pt x="28" y="219"/>
                  </a:cubicBezTo>
                  <a:cubicBezTo>
                    <a:pt x="26" y="224"/>
                    <a:pt x="21" y="227"/>
                    <a:pt x="16" y="227"/>
                  </a:cubicBezTo>
                  <a:cubicBezTo>
                    <a:pt x="14" y="227"/>
                    <a:pt x="12" y="226"/>
                    <a:pt x="10" y="226"/>
                  </a:cubicBezTo>
                  <a:cubicBezTo>
                    <a:pt x="3" y="223"/>
                    <a:pt x="0" y="215"/>
                    <a:pt x="3" y="208"/>
                  </a:cubicBezTo>
                  <a:cubicBezTo>
                    <a:pt x="30" y="150"/>
                    <a:pt x="30" y="150"/>
                    <a:pt x="30" y="150"/>
                  </a:cubicBezTo>
                  <a:cubicBezTo>
                    <a:pt x="31" y="148"/>
                    <a:pt x="31" y="146"/>
                    <a:pt x="31" y="144"/>
                  </a:cubicBezTo>
                  <a:cubicBezTo>
                    <a:pt x="39" y="96"/>
                    <a:pt x="39" y="96"/>
                    <a:pt x="39" y="96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5" y="10"/>
                    <a:pt x="56" y="0"/>
                    <a:pt x="69" y="1"/>
                  </a:cubicBezTo>
                  <a:cubicBezTo>
                    <a:pt x="82" y="1"/>
                    <a:pt x="92" y="13"/>
                    <a:pt x="91" y="26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2" y="140"/>
                    <a:pt x="103" y="142"/>
                    <a:pt x="103" y="145"/>
                  </a:cubicBezTo>
                  <a:cubicBezTo>
                    <a:pt x="108" y="216"/>
                    <a:pt x="108" y="216"/>
                    <a:pt x="108" y="216"/>
                  </a:cubicBezTo>
                  <a:cubicBezTo>
                    <a:pt x="108" y="224"/>
                    <a:pt x="103" y="230"/>
                    <a:pt x="95" y="231"/>
                  </a:cubicBezTo>
                  <a:cubicBezTo>
                    <a:pt x="95" y="231"/>
                    <a:pt x="95" y="231"/>
                    <a:pt x="95" y="231"/>
                  </a:cubicBezTo>
                  <a:cubicBezTo>
                    <a:pt x="87" y="231"/>
                    <a:pt x="82" y="225"/>
                    <a:pt x="81" y="218"/>
                  </a:cubicBezTo>
                  <a:cubicBezTo>
                    <a:pt x="76" y="151"/>
                    <a:pt x="76" y="151"/>
                    <a:pt x="76" y="151"/>
                  </a:cubicBezTo>
                  <a:cubicBezTo>
                    <a:pt x="76" y="149"/>
                    <a:pt x="76" y="146"/>
                    <a:pt x="75" y="144"/>
                  </a:cubicBezTo>
                  <a:lnTo>
                    <a:pt x="63" y="11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4" name="Oval 12"/>
            <p:cNvSpPr>
              <a:spLocks noChangeArrowheads="1"/>
            </p:cNvSpPr>
            <p:nvPr/>
          </p:nvSpPr>
          <p:spPr bwMode="auto">
            <a:xfrm>
              <a:off x="2561914" y="3448440"/>
              <a:ext cx="503238" cy="50165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2298389" y="3961203"/>
              <a:ext cx="755650" cy="936625"/>
            </a:xfrm>
            <a:custGeom>
              <a:avLst/>
              <a:gdLst>
                <a:gd name="T0" fmla="*/ 2 w 69"/>
                <a:gd name="T1" fmla="*/ 86 h 86"/>
                <a:gd name="T2" fmla="*/ 2 w 69"/>
                <a:gd name="T3" fmla="*/ 86 h 86"/>
                <a:gd name="T4" fmla="*/ 0 w 69"/>
                <a:gd name="T5" fmla="*/ 84 h 86"/>
                <a:gd name="T6" fmla="*/ 19 w 69"/>
                <a:gd name="T7" fmla="*/ 66 h 86"/>
                <a:gd name="T8" fmla="*/ 44 w 69"/>
                <a:gd name="T9" fmla="*/ 64 h 86"/>
                <a:gd name="T10" fmla="*/ 46 w 69"/>
                <a:gd name="T11" fmla="*/ 64 h 86"/>
                <a:gd name="T12" fmla="*/ 58 w 69"/>
                <a:gd name="T13" fmla="*/ 63 h 86"/>
                <a:gd name="T14" fmla="*/ 65 w 69"/>
                <a:gd name="T15" fmla="*/ 54 h 86"/>
                <a:gd name="T16" fmla="*/ 65 w 69"/>
                <a:gd name="T17" fmla="*/ 41 h 86"/>
                <a:gd name="T18" fmla="*/ 63 w 69"/>
                <a:gd name="T19" fmla="*/ 37 h 86"/>
                <a:gd name="T20" fmla="*/ 26 w 69"/>
                <a:gd name="T21" fmla="*/ 9 h 86"/>
                <a:gd name="T22" fmla="*/ 9 w 69"/>
                <a:gd name="T23" fmla="*/ 27 h 86"/>
                <a:gd name="T24" fmla="*/ 7 w 69"/>
                <a:gd name="T25" fmla="*/ 28 h 86"/>
                <a:gd name="T26" fmla="*/ 6 w 69"/>
                <a:gd name="T27" fmla="*/ 26 h 86"/>
                <a:gd name="T28" fmla="*/ 26 w 69"/>
                <a:gd name="T29" fmla="*/ 5 h 86"/>
                <a:gd name="T30" fmla="*/ 66 w 69"/>
                <a:gd name="T31" fmla="*/ 35 h 86"/>
                <a:gd name="T32" fmla="*/ 68 w 69"/>
                <a:gd name="T33" fmla="*/ 41 h 86"/>
                <a:gd name="T34" fmla="*/ 68 w 69"/>
                <a:gd name="T35" fmla="*/ 55 h 86"/>
                <a:gd name="T36" fmla="*/ 60 w 69"/>
                <a:gd name="T37" fmla="*/ 66 h 86"/>
                <a:gd name="T38" fmla="*/ 46 w 69"/>
                <a:gd name="T39" fmla="*/ 67 h 86"/>
                <a:gd name="T40" fmla="*/ 44 w 69"/>
                <a:gd name="T41" fmla="*/ 67 h 86"/>
                <a:gd name="T42" fmla="*/ 20 w 69"/>
                <a:gd name="T43" fmla="*/ 70 h 86"/>
                <a:gd name="T44" fmla="*/ 4 w 69"/>
                <a:gd name="T45" fmla="*/ 85 h 86"/>
                <a:gd name="T46" fmla="*/ 2 w 69"/>
                <a:gd name="T4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9" h="86">
                  <a:moveTo>
                    <a:pt x="2" y="86"/>
                  </a:moveTo>
                  <a:cubicBezTo>
                    <a:pt x="2" y="86"/>
                    <a:pt x="2" y="86"/>
                    <a:pt x="2" y="86"/>
                  </a:cubicBezTo>
                  <a:cubicBezTo>
                    <a:pt x="1" y="86"/>
                    <a:pt x="0" y="85"/>
                    <a:pt x="0" y="84"/>
                  </a:cubicBezTo>
                  <a:cubicBezTo>
                    <a:pt x="2" y="78"/>
                    <a:pt x="13" y="68"/>
                    <a:pt x="19" y="66"/>
                  </a:cubicBezTo>
                  <a:cubicBezTo>
                    <a:pt x="26" y="64"/>
                    <a:pt x="34" y="62"/>
                    <a:pt x="44" y="64"/>
                  </a:cubicBezTo>
                  <a:cubicBezTo>
                    <a:pt x="45" y="64"/>
                    <a:pt x="45" y="64"/>
                    <a:pt x="46" y="64"/>
                  </a:cubicBezTo>
                  <a:cubicBezTo>
                    <a:pt x="50" y="64"/>
                    <a:pt x="55" y="65"/>
                    <a:pt x="58" y="63"/>
                  </a:cubicBezTo>
                  <a:cubicBezTo>
                    <a:pt x="61" y="61"/>
                    <a:pt x="64" y="58"/>
                    <a:pt x="65" y="54"/>
                  </a:cubicBezTo>
                  <a:cubicBezTo>
                    <a:pt x="66" y="51"/>
                    <a:pt x="66" y="46"/>
                    <a:pt x="65" y="41"/>
                  </a:cubicBezTo>
                  <a:cubicBezTo>
                    <a:pt x="64" y="40"/>
                    <a:pt x="64" y="38"/>
                    <a:pt x="63" y="37"/>
                  </a:cubicBezTo>
                  <a:cubicBezTo>
                    <a:pt x="57" y="21"/>
                    <a:pt x="49" y="4"/>
                    <a:pt x="26" y="9"/>
                  </a:cubicBezTo>
                  <a:cubicBezTo>
                    <a:pt x="19" y="10"/>
                    <a:pt x="10" y="18"/>
                    <a:pt x="9" y="27"/>
                  </a:cubicBezTo>
                  <a:cubicBezTo>
                    <a:pt x="9" y="28"/>
                    <a:pt x="8" y="28"/>
                    <a:pt x="7" y="28"/>
                  </a:cubicBezTo>
                  <a:cubicBezTo>
                    <a:pt x="6" y="28"/>
                    <a:pt x="5" y="27"/>
                    <a:pt x="6" y="26"/>
                  </a:cubicBezTo>
                  <a:cubicBezTo>
                    <a:pt x="7" y="16"/>
                    <a:pt x="18" y="7"/>
                    <a:pt x="26" y="5"/>
                  </a:cubicBezTo>
                  <a:cubicBezTo>
                    <a:pt x="53" y="0"/>
                    <a:pt x="62" y="23"/>
                    <a:pt x="66" y="35"/>
                  </a:cubicBezTo>
                  <a:cubicBezTo>
                    <a:pt x="67" y="37"/>
                    <a:pt x="68" y="39"/>
                    <a:pt x="68" y="41"/>
                  </a:cubicBezTo>
                  <a:cubicBezTo>
                    <a:pt x="69" y="46"/>
                    <a:pt x="69" y="51"/>
                    <a:pt x="68" y="55"/>
                  </a:cubicBezTo>
                  <a:cubicBezTo>
                    <a:pt x="67" y="60"/>
                    <a:pt x="64" y="64"/>
                    <a:pt x="60" y="66"/>
                  </a:cubicBezTo>
                  <a:cubicBezTo>
                    <a:pt x="55" y="69"/>
                    <a:pt x="50" y="68"/>
                    <a:pt x="46" y="67"/>
                  </a:cubicBezTo>
                  <a:cubicBezTo>
                    <a:pt x="45" y="67"/>
                    <a:pt x="44" y="67"/>
                    <a:pt x="44" y="67"/>
                  </a:cubicBezTo>
                  <a:cubicBezTo>
                    <a:pt x="35" y="66"/>
                    <a:pt x="28" y="67"/>
                    <a:pt x="20" y="70"/>
                  </a:cubicBezTo>
                  <a:cubicBezTo>
                    <a:pt x="15" y="71"/>
                    <a:pt x="5" y="81"/>
                    <a:pt x="4" y="85"/>
                  </a:cubicBezTo>
                  <a:cubicBezTo>
                    <a:pt x="4" y="86"/>
                    <a:pt x="3" y="86"/>
                    <a:pt x="2" y="86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2430152" y="4080265"/>
              <a:ext cx="700088" cy="730250"/>
            </a:xfrm>
            <a:custGeom>
              <a:avLst/>
              <a:gdLst>
                <a:gd name="T0" fmla="*/ 11 w 64"/>
                <a:gd name="T1" fmla="*/ 67 h 67"/>
                <a:gd name="T2" fmla="*/ 4 w 64"/>
                <a:gd name="T3" fmla="*/ 64 h 67"/>
                <a:gd name="T4" fmla="*/ 1 w 64"/>
                <a:gd name="T5" fmla="*/ 55 h 67"/>
                <a:gd name="T6" fmla="*/ 9 w 64"/>
                <a:gd name="T7" fmla="*/ 10 h 67"/>
                <a:gd name="T8" fmla="*/ 21 w 64"/>
                <a:gd name="T9" fmla="*/ 1 h 67"/>
                <a:gd name="T10" fmla="*/ 29 w 64"/>
                <a:gd name="T11" fmla="*/ 13 h 67"/>
                <a:gd name="T12" fmla="*/ 23 w 64"/>
                <a:gd name="T13" fmla="*/ 44 h 67"/>
                <a:gd name="T14" fmla="*/ 52 w 64"/>
                <a:gd name="T15" fmla="*/ 39 h 67"/>
                <a:gd name="T16" fmla="*/ 63 w 64"/>
                <a:gd name="T17" fmla="*/ 47 h 67"/>
                <a:gd name="T18" fmla="*/ 55 w 64"/>
                <a:gd name="T19" fmla="*/ 59 h 67"/>
                <a:gd name="T20" fmla="*/ 13 w 64"/>
                <a:gd name="T21" fmla="*/ 67 h 67"/>
                <a:gd name="T22" fmla="*/ 11 w 64"/>
                <a:gd name="T23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4" h="67">
                  <a:moveTo>
                    <a:pt x="11" y="67"/>
                  </a:moveTo>
                  <a:cubicBezTo>
                    <a:pt x="8" y="67"/>
                    <a:pt x="6" y="66"/>
                    <a:pt x="4" y="64"/>
                  </a:cubicBezTo>
                  <a:cubicBezTo>
                    <a:pt x="1" y="62"/>
                    <a:pt x="0" y="58"/>
                    <a:pt x="1" y="55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4"/>
                    <a:pt x="16" y="0"/>
                    <a:pt x="21" y="1"/>
                  </a:cubicBezTo>
                  <a:cubicBezTo>
                    <a:pt x="27" y="2"/>
                    <a:pt x="30" y="8"/>
                    <a:pt x="29" y="13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7" y="38"/>
                    <a:pt x="62" y="42"/>
                    <a:pt x="63" y="47"/>
                  </a:cubicBezTo>
                  <a:cubicBezTo>
                    <a:pt x="64" y="53"/>
                    <a:pt x="61" y="58"/>
                    <a:pt x="55" y="59"/>
                  </a:cubicBezTo>
                  <a:cubicBezTo>
                    <a:pt x="13" y="67"/>
                    <a:pt x="13" y="67"/>
                    <a:pt x="13" y="67"/>
                  </a:cubicBezTo>
                  <a:cubicBezTo>
                    <a:pt x="12" y="67"/>
                    <a:pt x="11" y="67"/>
                    <a:pt x="11" y="67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2561914" y="5137540"/>
              <a:ext cx="53975" cy="185738"/>
            </a:xfrm>
            <a:custGeom>
              <a:avLst/>
              <a:gdLst>
                <a:gd name="T0" fmla="*/ 34 w 34"/>
                <a:gd name="T1" fmla="*/ 117 h 117"/>
                <a:gd name="T2" fmla="*/ 0 w 34"/>
                <a:gd name="T3" fmla="*/ 0 h 117"/>
                <a:gd name="T4" fmla="*/ 34 w 34"/>
                <a:gd name="T5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117">
                  <a:moveTo>
                    <a:pt x="34" y="117"/>
                  </a:moveTo>
                  <a:lnTo>
                    <a:pt x="0" y="0"/>
                  </a:lnTo>
                  <a:lnTo>
                    <a:pt x="34" y="11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8" name="Line 16"/>
            <p:cNvSpPr>
              <a:spLocks noChangeShapeType="1"/>
            </p:cNvSpPr>
            <p:nvPr/>
          </p:nvSpPr>
          <p:spPr bwMode="auto">
            <a:xfrm flipH="1" flipV="1">
              <a:off x="2561914" y="5137540"/>
              <a:ext cx="53975" cy="185738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57" name="Group 56"/>
          <p:cNvGrpSpPr/>
          <p:nvPr/>
        </p:nvGrpSpPr>
        <p:grpSpPr>
          <a:xfrm>
            <a:off x="3042927" y="1098086"/>
            <a:ext cx="9149073" cy="2109367"/>
            <a:chOff x="2188488" y="1465948"/>
            <a:chExt cx="9149073" cy="2109367"/>
          </a:xfrm>
        </p:grpSpPr>
        <p:sp>
          <p:nvSpPr>
            <p:cNvPr id="34" name="Freeform 33"/>
            <p:cNvSpPr/>
            <p:nvPr/>
          </p:nvSpPr>
          <p:spPr>
            <a:xfrm>
              <a:off x="4311921" y="1465948"/>
              <a:ext cx="7025640" cy="757029"/>
            </a:xfrm>
            <a:custGeom>
              <a:avLst/>
              <a:gdLst>
                <a:gd name="connsiteX0" fmla="*/ 0 w 7025640"/>
                <a:gd name="connsiteY0" fmla="*/ 0 h 757029"/>
                <a:gd name="connsiteX1" fmla="*/ 7025640 w 7025640"/>
                <a:gd name="connsiteY1" fmla="*/ 0 h 757029"/>
                <a:gd name="connsiteX2" fmla="*/ 7025640 w 7025640"/>
                <a:gd name="connsiteY2" fmla="*/ 757029 h 757029"/>
                <a:gd name="connsiteX3" fmla="*/ 543285 w 7025640"/>
                <a:gd name="connsiteY3" fmla="*/ 757029 h 757029"/>
                <a:gd name="connsiteX4" fmla="*/ 543745 w 7025640"/>
                <a:gd name="connsiteY4" fmla="*/ 756796 h 757029"/>
                <a:gd name="connsiteX5" fmla="*/ 148215 w 7025640"/>
                <a:gd name="connsiteY5" fmla="*/ 172594 h 757029"/>
                <a:gd name="connsiteX6" fmla="*/ 0 w 7025640"/>
                <a:gd name="connsiteY6" fmla="*/ 6559 h 757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25640" h="757029">
                  <a:moveTo>
                    <a:pt x="0" y="0"/>
                  </a:moveTo>
                  <a:lnTo>
                    <a:pt x="7025640" y="0"/>
                  </a:lnTo>
                  <a:lnTo>
                    <a:pt x="7025640" y="757029"/>
                  </a:lnTo>
                  <a:lnTo>
                    <a:pt x="543285" y="757029"/>
                  </a:lnTo>
                  <a:lnTo>
                    <a:pt x="543745" y="756796"/>
                  </a:lnTo>
                  <a:cubicBezTo>
                    <a:pt x="434634" y="539418"/>
                    <a:pt x="298244" y="349213"/>
                    <a:pt x="148215" y="172594"/>
                  </a:cubicBezTo>
                  <a:lnTo>
                    <a:pt x="0" y="6559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100000">
                  <a:schemeClr val="accent1">
                    <a:alpha val="4000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Source Sans Pro" charset="0"/>
              </a:endParaRPr>
            </a:p>
          </p:txBody>
        </p:sp>
        <p:sp>
          <p:nvSpPr>
            <p:cNvPr id="29" name="Freeform 5"/>
            <p:cNvSpPr>
              <a:spLocks/>
            </p:cNvSpPr>
            <p:nvPr/>
          </p:nvSpPr>
          <p:spPr bwMode="auto">
            <a:xfrm>
              <a:off x="2188488" y="1465948"/>
              <a:ext cx="2667178" cy="2109367"/>
            </a:xfrm>
            <a:custGeom>
              <a:avLst/>
              <a:gdLst>
                <a:gd name="T0" fmla="*/ 131 w 165"/>
                <a:gd name="T1" fmla="*/ 0 h 131"/>
                <a:gd name="T2" fmla="*/ 0 w 165"/>
                <a:gd name="T3" fmla="*/ 131 h 131"/>
                <a:gd name="T4" fmla="*/ 165 w 165"/>
                <a:gd name="T5" fmla="*/ 47 h 131"/>
                <a:gd name="T6" fmla="*/ 131 w 165"/>
                <a:gd name="T7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5" h="131">
                  <a:moveTo>
                    <a:pt x="131" y="0"/>
                  </a:moveTo>
                  <a:cubicBezTo>
                    <a:pt x="0" y="131"/>
                    <a:pt x="0" y="131"/>
                    <a:pt x="0" y="131"/>
                  </a:cubicBezTo>
                  <a:cubicBezTo>
                    <a:pt x="165" y="47"/>
                    <a:pt x="165" y="47"/>
                    <a:pt x="165" y="47"/>
                  </a:cubicBezTo>
                  <a:cubicBezTo>
                    <a:pt x="156" y="29"/>
                    <a:pt x="144" y="14"/>
                    <a:pt x="131" y="0"/>
                  </a:cubicBezTo>
                </a:path>
              </a:pathLst>
            </a:custGeom>
            <a:solidFill>
              <a:schemeClr val="accent1">
                <a:alpha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6046420" y="1082537"/>
            <a:ext cx="3159962" cy="732508"/>
            <a:chOff x="5336679" y="1450399"/>
            <a:chExt cx="3159962" cy="732508"/>
          </a:xfrm>
        </p:grpSpPr>
        <p:sp>
          <p:nvSpPr>
            <p:cNvPr id="42" name="Rectangle 41"/>
            <p:cNvSpPr/>
            <p:nvPr/>
          </p:nvSpPr>
          <p:spPr>
            <a:xfrm>
              <a:off x="6001281" y="1450399"/>
              <a:ext cx="2495360" cy="73250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2000" dirty="0" smtClean="0">
                  <a:latin typeface="Bebas Neue" charset="0"/>
                  <a:ea typeface="Bebas Neue" charset="0"/>
                  <a:cs typeface="Bebas Neue" charset="0"/>
                </a:rPr>
                <a:t>Step 01</a:t>
              </a:r>
            </a:p>
            <a:p>
              <a:pPr>
                <a:lnSpc>
                  <a:spcPct val="90000"/>
                </a:lnSpc>
              </a:pPr>
              <a:r>
                <a:rPr lang="en-US" sz="1200" dirty="0" err="1" smtClean="0">
                  <a:latin typeface="Source Sans Pro" charset="0"/>
                </a:rPr>
                <a:t>Lorem</a:t>
              </a:r>
              <a:r>
                <a:rPr lang="en-US" sz="1200" dirty="0" smtClean="0">
                  <a:latin typeface="Source Sans Pro" charset="0"/>
                </a:rPr>
                <a:t> </a:t>
              </a:r>
              <a:r>
                <a:rPr lang="en-US" sz="1200" dirty="0" err="1" smtClean="0">
                  <a:latin typeface="Source Sans Pro" charset="0"/>
                </a:rPr>
                <a:t>ipsum</a:t>
              </a:r>
              <a:r>
                <a:rPr lang="en-US" sz="1200" dirty="0" smtClean="0">
                  <a:latin typeface="Source Sans Pro" charset="0"/>
                </a:rPr>
                <a:t> dolor sit </a:t>
              </a:r>
              <a:r>
                <a:rPr lang="en-US" sz="1200" dirty="0" err="1" smtClean="0">
                  <a:latin typeface="Source Sans Pro" charset="0"/>
                </a:rPr>
                <a:t>amet</a:t>
              </a:r>
              <a:r>
                <a:rPr lang="en-US" sz="1200" dirty="0" smtClean="0">
                  <a:latin typeface="Source Sans Pro" charset="0"/>
                </a:rPr>
                <a:t>, </a:t>
              </a:r>
              <a:r>
                <a:rPr lang="en-US" sz="1200" dirty="0" err="1" smtClean="0">
                  <a:latin typeface="Source Sans Pro" charset="0"/>
                </a:rPr>
                <a:t>consectetur</a:t>
              </a:r>
              <a:r>
                <a:rPr lang="en-US" sz="1200" dirty="0" smtClean="0">
                  <a:latin typeface="Source Sans Pro" charset="0"/>
                </a:rPr>
                <a:t> </a:t>
              </a:r>
              <a:r>
                <a:rPr lang="en-US" sz="1200" dirty="0" err="1" smtClean="0">
                  <a:latin typeface="Source Sans Pro" charset="0"/>
                </a:rPr>
                <a:t>adipiscing</a:t>
              </a:r>
              <a:r>
                <a:rPr lang="en-US" sz="1200" dirty="0" smtClean="0">
                  <a:latin typeface="Source Sans Pro" charset="0"/>
                </a:rPr>
                <a:t> </a:t>
              </a:r>
              <a:r>
                <a:rPr lang="en-US" sz="1200" dirty="0" err="1" smtClean="0">
                  <a:latin typeface="Source Sans Pro" charset="0"/>
                </a:rPr>
                <a:t>elit</a:t>
              </a:r>
              <a:r>
                <a:rPr lang="en-US" sz="1200" dirty="0" smtClean="0">
                  <a:latin typeface="Source Sans Pro" charset="0"/>
                </a:rPr>
                <a:t>.</a:t>
              </a:r>
            </a:p>
          </p:txBody>
        </p:sp>
        <p:sp>
          <p:nvSpPr>
            <p:cNvPr id="47" name="Rectangle 46"/>
            <p:cNvSpPr/>
            <p:nvPr/>
          </p:nvSpPr>
          <p:spPr>
            <a:xfrm>
              <a:off x="5336679" y="1451774"/>
              <a:ext cx="708165" cy="70788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4000" dirty="0" smtClean="0">
                  <a:solidFill>
                    <a:schemeClr val="accent1">
                      <a:lumMod val="75000"/>
                    </a:schemeClr>
                  </a:solidFill>
                  <a:latin typeface="linea-basic-10" panose="02000509000000000000" pitchFamily="49" charset="0"/>
                </a:rPr>
                <a:t>a</a:t>
              </a:r>
            </a:p>
          </p:txBody>
        </p:sp>
      </p:grpSp>
      <p:grpSp>
        <p:nvGrpSpPr>
          <p:cNvPr id="55" name="Group 54"/>
          <p:cNvGrpSpPr/>
          <p:nvPr/>
        </p:nvGrpSpPr>
        <p:grpSpPr>
          <a:xfrm>
            <a:off x="6322880" y="1929913"/>
            <a:ext cx="3166804" cy="732508"/>
            <a:chOff x="5539700" y="2297775"/>
            <a:chExt cx="3166804" cy="732508"/>
          </a:xfrm>
        </p:grpSpPr>
        <p:sp>
          <p:nvSpPr>
            <p:cNvPr id="43" name="Rectangle 42"/>
            <p:cNvSpPr/>
            <p:nvPr/>
          </p:nvSpPr>
          <p:spPr>
            <a:xfrm>
              <a:off x="6211144" y="2297775"/>
              <a:ext cx="2495360" cy="73250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2000" dirty="0" smtClean="0">
                  <a:latin typeface="Bebas Neue" charset="0"/>
                  <a:ea typeface="Bebas Neue" charset="0"/>
                  <a:cs typeface="Bebas Neue" charset="0"/>
                </a:rPr>
                <a:t>Step 01</a:t>
              </a:r>
            </a:p>
            <a:p>
              <a:pPr>
                <a:lnSpc>
                  <a:spcPct val="90000"/>
                </a:lnSpc>
              </a:pPr>
              <a:r>
                <a:rPr lang="en-US" sz="1200" dirty="0" err="1" smtClean="0">
                  <a:latin typeface="Source Sans Pro" charset="0"/>
                </a:rPr>
                <a:t>Lorem</a:t>
              </a:r>
              <a:r>
                <a:rPr lang="en-US" sz="1200" dirty="0" smtClean="0">
                  <a:latin typeface="Source Sans Pro" charset="0"/>
                </a:rPr>
                <a:t> </a:t>
              </a:r>
              <a:r>
                <a:rPr lang="en-US" sz="1200" dirty="0" err="1" smtClean="0">
                  <a:latin typeface="Source Sans Pro" charset="0"/>
                </a:rPr>
                <a:t>ipsum</a:t>
              </a:r>
              <a:r>
                <a:rPr lang="en-US" sz="1200" dirty="0" smtClean="0">
                  <a:latin typeface="Source Sans Pro" charset="0"/>
                </a:rPr>
                <a:t> dolor sit </a:t>
              </a:r>
              <a:r>
                <a:rPr lang="en-US" sz="1200" dirty="0" err="1" smtClean="0">
                  <a:latin typeface="Source Sans Pro" charset="0"/>
                </a:rPr>
                <a:t>amet</a:t>
              </a:r>
              <a:r>
                <a:rPr lang="en-US" sz="1200" dirty="0" smtClean="0">
                  <a:latin typeface="Source Sans Pro" charset="0"/>
                </a:rPr>
                <a:t>, </a:t>
              </a:r>
              <a:r>
                <a:rPr lang="en-US" sz="1200" dirty="0" err="1" smtClean="0">
                  <a:latin typeface="Source Sans Pro" charset="0"/>
                </a:rPr>
                <a:t>consectetur</a:t>
              </a:r>
              <a:r>
                <a:rPr lang="en-US" sz="1200" dirty="0" smtClean="0">
                  <a:latin typeface="Source Sans Pro" charset="0"/>
                </a:rPr>
                <a:t> </a:t>
              </a:r>
              <a:r>
                <a:rPr lang="en-US" sz="1200" dirty="0" err="1" smtClean="0">
                  <a:latin typeface="Source Sans Pro" charset="0"/>
                </a:rPr>
                <a:t>adipiscing</a:t>
              </a:r>
              <a:r>
                <a:rPr lang="en-US" sz="1200" dirty="0" smtClean="0">
                  <a:latin typeface="Source Sans Pro" charset="0"/>
                </a:rPr>
                <a:t> </a:t>
              </a:r>
              <a:r>
                <a:rPr lang="en-US" sz="1200" dirty="0" err="1" smtClean="0">
                  <a:latin typeface="Source Sans Pro" charset="0"/>
                </a:rPr>
                <a:t>elit</a:t>
              </a:r>
              <a:r>
                <a:rPr lang="en-US" sz="1200" dirty="0" smtClean="0">
                  <a:latin typeface="Source Sans Pro" charset="0"/>
                </a:rPr>
                <a:t>.</a:t>
              </a:r>
            </a:p>
          </p:txBody>
        </p:sp>
        <p:sp>
          <p:nvSpPr>
            <p:cNvPr id="48" name="Rectangle 47"/>
            <p:cNvSpPr/>
            <p:nvPr/>
          </p:nvSpPr>
          <p:spPr>
            <a:xfrm>
              <a:off x="5539700" y="2320592"/>
              <a:ext cx="708165" cy="70788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4000" dirty="0" smtClean="0">
                  <a:solidFill>
                    <a:schemeClr val="accent2">
                      <a:lumMod val="75000"/>
                    </a:schemeClr>
                  </a:solidFill>
                  <a:latin typeface="linea-basic-10" panose="02000509000000000000" pitchFamily="49" charset="0"/>
                </a:rPr>
                <a:t>f</a:t>
              </a:r>
            </a:p>
          </p:txBody>
        </p:sp>
      </p:grpSp>
      <p:grpSp>
        <p:nvGrpSpPr>
          <p:cNvPr id="54" name="Group 53"/>
          <p:cNvGrpSpPr/>
          <p:nvPr/>
        </p:nvGrpSpPr>
        <p:grpSpPr>
          <a:xfrm>
            <a:off x="6545200" y="2830079"/>
            <a:ext cx="3099714" cy="732508"/>
            <a:chOff x="5690761" y="3197941"/>
            <a:chExt cx="3099714" cy="732508"/>
          </a:xfrm>
        </p:grpSpPr>
        <p:sp>
          <p:nvSpPr>
            <p:cNvPr id="44" name="Rectangle 43"/>
            <p:cNvSpPr/>
            <p:nvPr/>
          </p:nvSpPr>
          <p:spPr>
            <a:xfrm>
              <a:off x="6295115" y="3197941"/>
              <a:ext cx="2495360" cy="73250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2000" dirty="0" smtClean="0">
                  <a:latin typeface="Bebas Neue" charset="0"/>
                  <a:ea typeface="Bebas Neue" charset="0"/>
                  <a:cs typeface="Bebas Neue" charset="0"/>
                </a:rPr>
                <a:t>Step 01</a:t>
              </a:r>
            </a:p>
            <a:p>
              <a:pPr>
                <a:lnSpc>
                  <a:spcPct val="90000"/>
                </a:lnSpc>
              </a:pPr>
              <a:r>
                <a:rPr lang="en-US" sz="1200" dirty="0" err="1" smtClean="0">
                  <a:latin typeface="Source Sans Pro" charset="0"/>
                </a:rPr>
                <a:t>Lorem</a:t>
              </a:r>
              <a:r>
                <a:rPr lang="en-US" sz="1200" dirty="0" smtClean="0">
                  <a:latin typeface="Source Sans Pro" charset="0"/>
                </a:rPr>
                <a:t> </a:t>
              </a:r>
              <a:r>
                <a:rPr lang="en-US" sz="1200" dirty="0" err="1" smtClean="0">
                  <a:latin typeface="Source Sans Pro" charset="0"/>
                </a:rPr>
                <a:t>ipsum</a:t>
              </a:r>
              <a:r>
                <a:rPr lang="en-US" sz="1200" dirty="0" smtClean="0">
                  <a:latin typeface="Source Sans Pro" charset="0"/>
                </a:rPr>
                <a:t> dolor sit </a:t>
              </a:r>
              <a:r>
                <a:rPr lang="en-US" sz="1200" dirty="0" err="1" smtClean="0">
                  <a:latin typeface="Source Sans Pro" charset="0"/>
                </a:rPr>
                <a:t>amet</a:t>
              </a:r>
              <a:r>
                <a:rPr lang="en-US" sz="1200" dirty="0" smtClean="0">
                  <a:latin typeface="Source Sans Pro" charset="0"/>
                </a:rPr>
                <a:t>, </a:t>
              </a:r>
              <a:r>
                <a:rPr lang="en-US" sz="1200" dirty="0" err="1" smtClean="0">
                  <a:latin typeface="Source Sans Pro" charset="0"/>
                </a:rPr>
                <a:t>consectetur</a:t>
              </a:r>
              <a:r>
                <a:rPr lang="en-US" sz="1200" dirty="0" smtClean="0">
                  <a:latin typeface="Source Sans Pro" charset="0"/>
                </a:rPr>
                <a:t> </a:t>
              </a:r>
              <a:r>
                <a:rPr lang="en-US" sz="1200" dirty="0" err="1" smtClean="0">
                  <a:latin typeface="Source Sans Pro" charset="0"/>
                </a:rPr>
                <a:t>adipiscing</a:t>
              </a:r>
              <a:r>
                <a:rPr lang="en-US" sz="1200" dirty="0" smtClean="0">
                  <a:latin typeface="Source Sans Pro" charset="0"/>
                </a:rPr>
                <a:t> </a:t>
              </a:r>
              <a:r>
                <a:rPr lang="en-US" sz="1200" dirty="0" err="1" smtClean="0">
                  <a:latin typeface="Source Sans Pro" charset="0"/>
                </a:rPr>
                <a:t>elit</a:t>
              </a:r>
              <a:r>
                <a:rPr lang="en-US" sz="1200" dirty="0" smtClean="0">
                  <a:latin typeface="Source Sans Pro" charset="0"/>
                </a:rPr>
                <a:t>.</a:t>
              </a:r>
            </a:p>
          </p:txBody>
        </p:sp>
        <p:sp>
          <p:nvSpPr>
            <p:cNvPr id="49" name="Rectangle 48"/>
            <p:cNvSpPr/>
            <p:nvPr/>
          </p:nvSpPr>
          <p:spPr>
            <a:xfrm>
              <a:off x="5690761" y="3206526"/>
              <a:ext cx="708165" cy="70788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4000" dirty="0" smtClean="0">
                  <a:solidFill>
                    <a:schemeClr val="accent3">
                      <a:lumMod val="75000"/>
                    </a:schemeClr>
                  </a:solidFill>
                  <a:latin typeface="linea-basic-10" panose="02000509000000000000" pitchFamily="49" charset="0"/>
                </a:rPr>
                <a:t>s</a:t>
              </a:r>
            </a:p>
          </p:txBody>
        </p:sp>
      </p:grpSp>
      <p:grpSp>
        <p:nvGrpSpPr>
          <p:cNvPr id="53" name="Group 52"/>
          <p:cNvGrpSpPr/>
          <p:nvPr/>
        </p:nvGrpSpPr>
        <p:grpSpPr>
          <a:xfrm>
            <a:off x="6322880" y="3707710"/>
            <a:ext cx="3166804" cy="745252"/>
            <a:chOff x="5539700" y="4075572"/>
            <a:chExt cx="3166804" cy="745252"/>
          </a:xfrm>
        </p:grpSpPr>
        <p:sp>
          <p:nvSpPr>
            <p:cNvPr id="45" name="Rectangle 44"/>
            <p:cNvSpPr/>
            <p:nvPr/>
          </p:nvSpPr>
          <p:spPr>
            <a:xfrm>
              <a:off x="6211144" y="4088316"/>
              <a:ext cx="2495360" cy="73250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2000" dirty="0" smtClean="0">
                  <a:latin typeface="Bebas Neue" charset="0"/>
                  <a:ea typeface="Bebas Neue" charset="0"/>
                  <a:cs typeface="Bebas Neue" charset="0"/>
                </a:rPr>
                <a:t>Step 01</a:t>
              </a:r>
            </a:p>
            <a:p>
              <a:pPr>
                <a:lnSpc>
                  <a:spcPct val="90000"/>
                </a:lnSpc>
              </a:pPr>
              <a:r>
                <a:rPr lang="en-US" sz="1200" dirty="0" err="1" smtClean="0">
                  <a:latin typeface="Source Sans Pro" charset="0"/>
                </a:rPr>
                <a:t>Lorem</a:t>
              </a:r>
              <a:r>
                <a:rPr lang="en-US" sz="1200" dirty="0" smtClean="0">
                  <a:latin typeface="Source Sans Pro" charset="0"/>
                </a:rPr>
                <a:t> </a:t>
              </a:r>
              <a:r>
                <a:rPr lang="en-US" sz="1200" dirty="0" err="1" smtClean="0">
                  <a:latin typeface="Source Sans Pro" charset="0"/>
                </a:rPr>
                <a:t>ipsum</a:t>
              </a:r>
              <a:r>
                <a:rPr lang="en-US" sz="1200" dirty="0" smtClean="0">
                  <a:latin typeface="Source Sans Pro" charset="0"/>
                </a:rPr>
                <a:t> dolor sit </a:t>
              </a:r>
              <a:r>
                <a:rPr lang="en-US" sz="1200" dirty="0" err="1" smtClean="0">
                  <a:latin typeface="Source Sans Pro" charset="0"/>
                </a:rPr>
                <a:t>amet</a:t>
              </a:r>
              <a:r>
                <a:rPr lang="en-US" sz="1200" dirty="0" smtClean="0">
                  <a:latin typeface="Source Sans Pro" charset="0"/>
                </a:rPr>
                <a:t>, </a:t>
              </a:r>
              <a:r>
                <a:rPr lang="en-US" sz="1200" dirty="0" err="1" smtClean="0">
                  <a:latin typeface="Source Sans Pro" charset="0"/>
                </a:rPr>
                <a:t>consectetur</a:t>
              </a:r>
              <a:r>
                <a:rPr lang="en-US" sz="1200" dirty="0" smtClean="0">
                  <a:latin typeface="Source Sans Pro" charset="0"/>
                </a:rPr>
                <a:t> </a:t>
              </a:r>
              <a:r>
                <a:rPr lang="en-US" sz="1200" dirty="0" err="1" smtClean="0">
                  <a:latin typeface="Source Sans Pro" charset="0"/>
                </a:rPr>
                <a:t>adipiscing</a:t>
              </a:r>
              <a:r>
                <a:rPr lang="en-US" sz="1200" dirty="0" smtClean="0">
                  <a:latin typeface="Source Sans Pro" charset="0"/>
                </a:rPr>
                <a:t> </a:t>
              </a:r>
              <a:r>
                <a:rPr lang="en-US" sz="1200" dirty="0" err="1" smtClean="0">
                  <a:latin typeface="Source Sans Pro" charset="0"/>
                </a:rPr>
                <a:t>elit</a:t>
              </a:r>
              <a:r>
                <a:rPr lang="en-US" sz="1200" dirty="0" smtClean="0">
                  <a:latin typeface="Source Sans Pro" charset="0"/>
                </a:rPr>
                <a:t>.</a:t>
              </a:r>
            </a:p>
          </p:txBody>
        </p:sp>
        <p:sp>
          <p:nvSpPr>
            <p:cNvPr id="50" name="Rectangle 49"/>
            <p:cNvSpPr/>
            <p:nvPr/>
          </p:nvSpPr>
          <p:spPr>
            <a:xfrm>
              <a:off x="5539700" y="4075572"/>
              <a:ext cx="708165" cy="70788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4000" dirty="0" smtClean="0">
                  <a:solidFill>
                    <a:schemeClr val="accent4">
                      <a:lumMod val="75000"/>
                    </a:schemeClr>
                  </a:solidFill>
                  <a:latin typeface="linea-basic-10" panose="02000509000000000000" pitchFamily="49" charset="0"/>
                </a:rPr>
                <a:t>b</a:t>
              </a:r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6046420" y="4531792"/>
            <a:ext cx="3159962" cy="752477"/>
            <a:chOff x="5336679" y="4899654"/>
            <a:chExt cx="3159962" cy="752477"/>
          </a:xfrm>
        </p:grpSpPr>
        <p:sp>
          <p:nvSpPr>
            <p:cNvPr id="46" name="Rectangle 45"/>
            <p:cNvSpPr/>
            <p:nvPr/>
          </p:nvSpPr>
          <p:spPr>
            <a:xfrm>
              <a:off x="6001281" y="4919623"/>
              <a:ext cx="2495360" cy="73250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2000" dirty="0" smtClean="0">
                  <a:latin typeface="Bebas Neue" charset="0"/>
                  <a:ea typeface="Bebas Neue" charset="0"/>
                  <a:cs typeface="Bebas Neue" charset="0"/>
                </a:rPr>
                <a:t>Step 01</a:t>
              </a:r>
            </a:p>
            <a:p>
              <a:pPr>
                <a:lnSpc>
                  <a:spcPct val="90000"/>
                </a:lnSpc>
              </a:pPr>
              <a:r>
                <a:rPr lang="en-US" sz="1200" dirty="0" err="1" smtClean="0">
                  <a:latin typeface="Source Sans Pro" charset="0"/>
                </a:rPr>
                <a:t>Lorem</a:t>
              </a:r>
              <a:r>
                <a:rPr lang="en-US" sz="1200" dirty="0" smtClean="0">
                  <a:latin typeface="Source Sans Pro" charset="0"/>
                </a:rPr>
                <a:t> </a:t>
              </a:r>
              <a:r>
                <a:rPr lang="en-US" sz="1200" dirty="0" err="1" smtClean="0">
                  <a:latin typeface="Source Sans Pro" charset="0"/>
                </a:rPr>
                <a:t>ipsum</a:t>
              </a:r>
              <a:r>
                <a:rPr lang="en-US" sz="1200" dirty="0" smtClean="0">
                  <a:latin typeface="Source Sans Pro" charset="0"/>
                </a:rPr>
                <a:t> dolor sit </a:t>
              </a:r>
              <a:r>
                <a:rPr lang="en-US" sz="1200" dirty="0" err="1" smtClean="0">
                  <a:latin typeface="Source Sans Pro" charset="0"/>
                </a:rPr>
                <a:t>amet</a:t>
              </a:r>
              <a:r>
                <a:rPr lang="en-US" sz="1200" dirty="0" smtClean="0">
                  <a:latin typeface="Source Sans Pro" charset="0"/>
                </a:rPr>
                <a:t>, </a:t>
              </a:r>
              <a:r>
                <a:rPr lang="en-US" sz="1200" dirty="0" err="1" smtClean="0">
                  <a:latin typeface="Source Sans Pro" charset="0"/>
                </a:rPr>
                <a:t>consectetur</a:t>
              </a:r>
              <a:r>
                <a:rPr lang="en-US" sz="1200" dirty="0" smtClean="0">
                  <a:latin typeface="Source Sans Pro" charset="0"/>
                </a:rPr>
                <a:t> </a:t>
              </a:r>
              <a:r>
                <a:rPr lang="en-US" sz="1200" dirty="0" err="1" smtClean="0">
                  <a:latin typeface="Source Sans Pro" charset="0"/>
                </a:rPr>
                <a:t>adipiscing</a:t>
              </a:r>
              <a:r>
                <a:rPr lang="en-US" sz="1200" dirty="0" smtClean="0">
                  <a:latin typeface="Source Sans Pro" charset="0"/>
                </a:rPr>
                <a:t> </a:t>
              </a:r>
              <a:r>
                <a:rPr lang="en-US" sz="1200" dirty="0" err="1" smtClean="0">
                  <a:latin typeface="Source Sans Pro" charset="0"/>
                </a:rPr>
                <a:t>elit</a:t>
              </a:r>
              <a:r>
                <a:rPr lang="en-US" sz="1200" dirty="0" smtClean="0">
                  <a:latin typeface="Source Sans Pro" charset="0"/>
                </a:rPr>
                <a:t>.</a:t>
              </a:r>
            </a:p>
          </p:txBody>
        </p:sp>
        <p:sp>
          <p:nvSpPr>
            <p:cNvPr id="51" name="Rectangle 50"/>
            <p:cNvSpPr/>
            <p:nvPr/>
          </p:nvSpPr>
          <p:spPr>
            <a:xfrm>
              <a:off x="5336679" y="4899654"/>
              <a:ext cx="708165" cy="70788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4000" dirty="0" err="1" smtClean="0">
                  <a:solidFill>
                    <a:schemeClr val="accent5">
                      <a:lumMod val="75000"/>
                    </a:schemeClr>
                  </a:solidFill>
                  <a:latin typeface="linea-basic-10" panose="02000509000000000000" pitchFamily="49" charset="0"/>
                </a:rPr>
                <a:t>i</a:t>
              </a:r>
              <a:endParaRPr lang="en-US" sz="4000" dirty="0" smtClean="0">
                <a:solidFill>
                  <a:schemeClr val="accent5">
                    <a:lumMod val="75000"/>
                  </a:schemeClr>
                </a:solidFill>
                <a:latin typeface="linea-basic-10" panose="02000509000000000000" pitchFamily="49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167326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" dur="5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2" presetClass="entr" presetSubtype="8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" dur="50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2" presetClass="entr" presetSubtype="8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7" dur="5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22" presetClass="entr" presetSubtype="8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0" dur="50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22" presetClass="entr" presetSubtype="8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3" dur="50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2" fill="hold" nodeType="withEffect" p14:presetBounceEnd="51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1000">
                                          <p:cBhvr additive="base">
                                            <p:cTn id="26" dur="12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1000">
                                          <p:cBhvr additive="base">
                                            <p:cTn id="27" dur="12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2" fill="hold" nodeType="withEffect" p14:presetBounceEnd="51000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1000">
                                          <p:cBhvr additive="base">
                                            <p:cTn id="30" dur="12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1000">
                                          <p:cBhvr additive="base">
                                            <p:cTn id="31" dur="12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2" fill="hold" nodeType="withEffect" p14:presetBounceEnd="51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1000">
                                          <p:cBhvr additive="base">
                                            <p:cTn id="34" dur="125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1000">
                                          <p:cBhvr additive="base">
                                            <p:cTn id="35" dur="125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2" fill="hold" nodeType="withEffect" p14:presetBounceEnd="51000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1000">
                                          <p:cBhvr additive="base">
                                            <p:cTn id="38" dur="12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1000">
                                          <p:cBhvr additive="base">
                                            <p:cTn id="39" dur="12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2" fill="hold" nodeType="withEffect" p14:presetBounceEnd="51000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1000">
                                          <p:cBhvr additive="base">
                                            <p:cTn id="42" dur="12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1000">
                                          <p:cBhvr additive="base">
                                            <p:cTn id="43" dur="12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" dur="5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2" presetClass="entr" presetSubtype="8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" dur="50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2" presetClass="entr" presetSubtype="8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7" dur="5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22" presetClass="entr" presetSubtype="8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0" dur="50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22" presetClass="entr" presetSubtype="8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3" dur="50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2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12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12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2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12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12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2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125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125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2" fill="hold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12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12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2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12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12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Group 33"/>
          <p:cNvGrpSpPr/>
          <p:nvPr/>
        </p:nvGrpSpPr>
        <p:grpSpPr>
          <a:xfrm>
            <a:off x="6002338" y="1022027"/>
            <a:ext cx="1836738" cy="4069453"/>
            <a:chOff x="6002338" y="1312173"/>
            <a:chExt cx="1836738" cy="4069453"/>
          </a:xfrm>
        </p:grpSpPr>
        <p:sp>
          <p:nvSpPr>
            <p:cNvPr id="9" name="Freeform 7"/>
            <p:cNvSpPr>
              <a:spLocks noEditPoints="1"/>
            </p:cNvSpPr>
            <p:nvPr/>
          </p:nvSpPr>
          <p:spPr bwMode="auto">
            <a:xfrm>
              <a:off x="6002338" y="2582863"/>
              <a:ext cx="1836738" cy="2798763"/>
            </a:xfrm>
            <a:custGeom>
              <a:avLst/>
              <a:gdLst>
                <a:gd name="T0" fmla="*/ 321 w 333"/>
                <a:gd name="T1" fmla="*/ 398 h 508"/>
                <a:gd name="T2" fmla="*/ 280 w 333"/>
                <a:gd name="T3" fmla="*/ 379 h 508"/>
                <a:gd name="T4" fmla="*/ 53 w 333"/>
                <a:gd name="T5" fmla="*/ 379 h 508"/>
                <a:gd name="T6" fmla="*/ 36 w 333"/>
                <a:gd name="T7" fmla="*/ 370 h 508"/>
                <a:gd name="T8" fmla="*/ 34 w 333"/>
                <a:gd name="T9" fmla="*/ 360 h 508"/>
                <a:gd name="T10" fmla="*/ 34 w 333"/>
                <a:gd name="T11" fmla="*/ 295 h 508"/>
                <a:gd name="T12" fmla="*/ 50 w 333"/>
                <a:gd name="T13" fmla="*/ 278 h 508"/>
                <a:gd name="T14" fmla="*/ 51 w 333"/>
                <a:gd name="T15" fmla="*/ 278 h 508"/>
                <a:gd name="T16" fmla="*/ 102 w 333"/>
                <a:gd name="T17" fmla="*/ 227 h 508"/>
                <a:gd name="T18" fmla="*/ 102 w 333"/>
                <a:gd name="T19" fmla="*/ 130 h 508"/>
                <a:gd name="T20" fmla="*/ 113 w 333"/>
                <a:gd name="T21" fmla="*/ 112 h 508"/>
                <a:gd name="T22" fmla="*/ 142 w 333"/>
                <a:gd name="T23" fmla="*/ 54 h 508"/>
                <a:gd name="T24" fmla="*/ 92 w 333"/>
                <a:gd name="T25" fmla="*/ 4 h 508"/>
                <a:gd name="T26" fmla="*/ 27 w 333"/>
                <a:gd name="T27" fmla="*/ 61 h 508"/>
                <a:gd name="T28" fmla="*/ 57 w 333"/>
                <a:gd name="T29" fmla="*/ 112 h 508"/>
                <a:gd name="T30" fmla="*/ 68 w 333"/>
                <a:gd name="T31" fmla="*/ 130 h 508"/>
                <a:gd name="T32" fmla="*/ 68 w 333"/>
                <a:gd name="T33" fmla="*/ 227 h 508"/>
                <a:gd name="T34" fmla="*/ 51 w 333"/>
                <a:gd name="T35" fmla="*/ 244 h 508"/>
                <a:gd name="T36" fmla="*/ 50 w 333"/>
                <a:gd name="T37" fmla="*/ 244 h 508"/>
                <a:gd name="T38" fmla="*/ 0 w 333"/>
                <a:gd name="T39" fmla="*/ 295 h 508"/>
                <a:gd name="T40" fmla="*/ 0 w 333"/>
                <a:gd name="T41" fmla="*/ 358 h 508"/>
                <a:gd name="T42" fmla="*/ 14 w 333"/>
                <a:gd name="T43" fmla="*/ 397 h 508"/>
                <a:gd name="T44" fmla="*/ 53 w 333"/>
                <a:gd name="T45" fmla="*/ 413 h 508"/>
                <a:gd name="T46" fmla="*/ 53 w 333"/>
                <a:gd name="T47" fmla="*/ 413 h 508"/>
                <a:gd name="T48" fmla="*/ 280 w 333"/>
                <a:gd name="T49" fmla="*/ 413 h 508"/>
                <a:gd name="T50" fmla="*/ 280 w 333"/>
                <a:gd name="T51" fmla="*/ 413 h 508"/>
                <a:gd name="T52" fmla="*/ 295 w 333"/>
                <a:gd name="T53" fmla="*/ 420 h 508"/>
                <a:gd name="T54" fmla="*/ 299 w 333"/>
                <a:gd name="T55" fmla="*/ 433 h 508"/>
                <a:gd name="T56" fmla="*/ 299 w 333"/>
                <a:gd name="T57" fmla="*/ 508 h 508"/>
                <a:gd name="T58" fmla="*/ 333 w 333"/>
                <a:gd name="T59" fmla="*/ 508 h 508"/>
                <a:gd name="T60" fmla="*/ 333 w 333"/>
                <a:gd name="T61" fmla="*/ 434 h 508"/>
                <a:gd name="T62" fmla="*/ 321 w 333"/>
                <a:gd name="T63" fmla="*/ 398 h 508"/>
                <a:gd name="T64" fmla="*/ 34 w 333"/>
                <a:gd name="T65" fmla="*/ 61 h 508"/>
                <a:gd name="T66" fmla="*/ 85 w 333"/>
                <a:gd name="T67" fmla="*/ 10 h 508"/>
                <a:gd name="T68" fmla="*/ 136 w 333"/>
                <a:gd name="T69" fmla="*/ 61 h 508"/>
                <a:gd name="T70" fmla="*/ 85 w 333"/>
                <a:gd name="T71" fmla="*/ 113 h 508"/>
                <a:gd name="T72" fmla="*/ 34 w 333"/>
                <a:gd name="T73" fmla="*/ 61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3" h="508">
                  <a:moveTo>
                    <a:pt x="321" y="398"/>
                  </a:moveTo>
                  <a:cubicBezTo>
                    <a:pt x="310" y="386"/>
                    <a:pt x="296" y="379"/>
                    <a:pt x="280" y="379"/>
                  </a:cubicBezTo>
                  <a:cubicBezTo>
                    <a:pt x="53" y="379"/>
                    <a:pt x="53" y="379"/>
                    <a:pt x="53" y="379"/>
                  </a:cubicBezTo>
                  <a:cubicBezTo>
                    <a:pt x="46" y="379"/>
                    <a:pt x="40" y="376"/>
                    <a:pt x="36" y="370"/>
                  </a:cubicBezTo>
                  <a:cubicBezTo>
                    <a:pt x="34" y="367"/>
                    <a:pt x="34" y="363"/>
                    <a:pt x="34" y="360"/>
                  </a:cubicBezTo>
                  <a:cubicBezTo>
                    <a:pt x="34" y="295"/>
                    <a:pt x="34" y="295"/>
                    <a:pt x="34" y="295"/>
                  </a:cubicBezTo>
                  <a:cubicBezTo>
                    <a:pt x="34" y="286"/>
                    <a:pt x="41" y="278"/>
                    <a:pt x="50" y="278"/>
                  </a:cubicBezTo>
                  <a:cubicBezTo>
                    <a:pt x="51" y="278"/>
                    <a:pt x="51" y="278"/>
                    <a:pt x="51" y="278"/>
                  </a:cubicBezTo>
                  <a:cubicBezTo>
                    <a:pt x="79" y="278"/>
                    <a:pt x="102" y="255"/>
                    <a:pt x="102" y="227"/>
                  </a:cubicBezTo>
                  <a:cubicBezTo>
                    <a:pt x="102" y="130"/>
                    <a:pt x="102" y="130"/>
                    <a:pt x="102" y="130"/>
                  </a:cubicBezTo>
                  <a:cubicBezTo>
                    <a:pt x="102" y="122"/>
                    <a:pt x="106" y="116"/>
                    <a:pt x="113" y="112"/>
                  </a:cubicBezTo>
                  <a:cubicBezTo>
                    <a:pt x="133" y="101"/>
                    <a:pt x="145" y="79"/>
                    <a:pt x="142" y="54"/>
                  </a:cubicBezTo>
                  <a:cubicBezTo>
                    <a:pt x="139" y="28"/>
                    <a:pt x="118" y="7"/>
                    <a:pt x="92" y="4"/>
                  </a:cubicBezTo>
                  <a:cubicBezTo>
                    <a:pt x="57" y="0"/>
                    <a:pt x="27" y="27"/>
                    <a:pt x="27" y="61"/>
                  </a:cubicBezTo>
                  <a:cubicBezTo>
                    <a:pt x="27" y="83"/>
                    <a:pt x="39" y="102"/>
                    <a:pt x="57" y="112"/>
                  </a:cubicBezTo>
                  <a:cubicBezTo>
                    <a:pt x="64" y="116"/>
                    <a:pt x="68" y="123"/>
                    <a:pt x="68" y="130"/>
                  </a:cubicBezTo>
                  <a:cubicBezTo>
                    <a:pt x="68" y="227"/>
                    <a:pt x="68" y="227"/>
                    <a:pt x="68" y="227"/>
                  </a:cubicBezTo>
                  <a:cubicBezTo>
                    <a:pt x="68" y="237"/>
                    <a:pt x="60" y="244"/>
                    <a:pt x="51" y="244"/>
                  </a:cubicBezTo>
                  <a:cubicBezTo>
                    <a:pt x="50" y="244"/>
                    <a:pt x="50" y="244"/>
                    <a:pt x="50" y="244"/>
                  </a:cubicBezTo>
                  <a:cubicBezTo>
                    <a:pt x="22" y="244"/>
                    <a:pt x="0" y="267"/>
                    <a:pt x="0" y="295"/>
                  </a:cubicBezTo>
                  <a:cubicBezTo>
                    <a:pt x="0" y="358"/>
                    <a:pt x="0" y="358"/>
                    <a:pt x="0" y="358"/>
                  </a:cubicBezTo>
                  <a:cubicBezTo>
                    <a:pt x="0" y="373"/>
                    <a:pt x="5" y="387"/>
                    <a:pt x="14" y="397"/>
                  </a:cubicBezTo>
                  <a:cubicBezTo>
                    <a:pt x="24" y="408"/>
                    <a:pt x="38" y="413"/>
                    <a:pt x="53" y="413"/>
                  </a:cubicBezTo>
                  <a:cubicBezTo>
                    <a:pt x="53" y="413"/>
                    <a:pt x="53" y="413"/>
                    <a:pt x="53" y="413"/>
                  </a:cubicBezTo>
                  <a:cubicBezTo>
                    <a:pt x="280" y="413"/>
                    <a:pt x="280" y="413"/>
                    <a:pt x="280" y="413"/>
                  </a:cubicBezTo>
                  <a:cubicBezTo>
                    <a:pt x="280" y="413"/>
                    <a:pt x="280" y="413"/>
                    <a:pt x="280" y="413"/>
                  </a:cubicBezTo>
                  <a:cubicBezTo>
                    <a:pt x="286" y="413"/>
                    <a:pt x="291" y="416"/>
                    <a:pt x="295" y="420"/>
                  </a:cubicBezTo>
                  <a:cubicBezTo>
                    <a:pt x="298" y="424"/>
                    <a:pt x="299" y="428"/>
                    <a:pt x="299" y="433"/>
                  </a:cubicBezTo>
                  <a:cubicBezTo>
                    <a:pt x="299" y="508"/>
                    <a:pt x="299" y="508"/>
                    <a:pt x="299" y="508"/>
                  </a:cubicBezTo>
                  <a:cubicBezTo>
                    <a:pt x="333" y="508"/>
                    <a:pt x="333" y="508"/>
                    <a:pt x="333" y="508"/>
                  </a:cubicBezTo>
                  <a:cubicBezTo>
                    <a:pt x="333" y="434"/>
                    <a:pt x="333" y="434"/>
                    <a:pt x="333" y="434"/>
                  </a:cubicBezTo>
                  <a:cubicBezTo>
                    <a:pt x="333" y="421"/>
                    <a:pt x="329" y="408"/>
                    <a:pt x="321" y="398"/>
                  </a:cubicBezTo>
                  <a:close/>
                  <a:moveTo>
                    <a:pt x="34" y="61"/>
                  </a:moveTo>
                  <a:cubicBezTo>
                    <a:pt x="34" y="33"/>
                    <a:pt x="57" y="10"/>
                    <a:pt x="85" y="10"/>
                  </a:cubicBezTo>
                  <a:cubicBezTo>
                    <a:pt x="113" y="10"/>
                    <a:pt x="136" y="33"/>
                    <a:pt x="136" y="61"/>
                  </a:cubicBezTo>
                  <a:cubicBezTo>
                    <a:pt x="136" y="90"/>
                    <a:pt x="113" y="113"/>
                    <a:pt x="85" y="113"/>
                  </a:cubicBezTo>
                  <a:cubicBezTo>
                    <a:pt x="57" y="113"/>
                    <a:pt x="34" y="90"/>
                    <a:pt x="34" y="6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0" name="Rectangle 19"/>
            <p:cNvSpPr/>
            <p:nvPr/>
          </p:nvSpPr>
          <p:spPr>
            <a:xfrm>
              <a:off x="6209666" y="2627833"/>
              <a:ext cx="581383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2800" dirty="0" smtClean="0">
                  <a:solidFill>
                    <a:schemeClr val="accent3"/>
                  </a:solidFill>
                  <a:latin typeface="linea-basic-10" panose="02000509000000000000" pitchFamily="49" charset="0"/>
                </a:rPr>
                <a:t>,</a:t>
              </a:r>
            </a:p>
          </p:txBody>
        </p:sp>
        <p:sp>
          <p:nvSpPr>
            <p:cNvPr id="22" name="Freeform 21"/>
            <p:cNvSpPr/>
            <p:nvPr/>
          </p:nvSpPr>
          <p:spPr>
            <a:xfrm flipV="1">
              <a:off x="6484530" y="1312173"/>
              <a:ext cx="363689" cy="1314701"/>
            </a:xfrm>
            <a:custGeom>
              <a:avLst/>
              <a:gdLst>
                <a:gd name="connsiteX0" fmla="*/ 9167091 w 9167091"/>
                <a:gd name="connsiteY0" fmla="*/ 5137727 h 5149273"/>
                <a:gd name="connsiteX1" fmla="*/ 11546 w 9167091"/>
                <a:gd name="connsiteY1" fmla="*/ 5149273 h 5149273"/>
                <a:gd name="connsiteX2" fmla="*/ 0 w 9167091"/>
                <a:gd name="connsiteY2" fmla="*/ 0 h 5149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67091" h="5149273">
                  <a:moveTo>
                    <a:pt x="9167091" y="5137727"/>
                  </a:moveTo>
                  <a:lnTo>
                    <a:pt x="11546" y="5149273"/>
                  </a:lnTo>
                  <a:cubicBezTo>
                    <a:pt x="7697" y="3432849"/>
                    <a:pt x="3849" y="1716424"/>
                    <a:pt x="0" y="0"/>
                  </a:cubicBezTo>
                </a:path>
              </a:pathLst>
            </a:custGeom>
            <a:ln w="12700" cmpd="sng">
              <a:solidFill>
                <a:schemeClr val="accent3"/>
              </a:solidFill>
              <a:headEnd type="oval" w="lg" len="lg"/>
              <a:tailEnd type="none" w="lg" len="lg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3200" dirty="0">
                <a:latin typeface="Source Sans Pro" charset="0"/>
              </a:endParaRPr>
            </a:p>
          </p:txBody>
        </p:sp>
      </p:grpSp>
      <p:sp>
        <p:nvSpPr>
          <p:cNvPr id="23" name="Rectangle 22"/>
          <p:cNvSpPr/>
          <p:nvPr/>
        </p:nvSpPr>
        <p:spPr>
          <a:xfrm>
            <a:off x="6965039" y="708060"/>
            <a:ext cx="2235200" cy="765081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89000"/>
              </a:lnSpc>
            </a:pPr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03 Sample Text</a:t>
            </a:r>
            <a:endParaRPr lang="en-US" sz="2400" dirty="0">
              <a:latin typeface="Bebas Neue" charset="0"/>
              <a:ea typeface="Bebas Neue" charset="0"/>
              <a:cs typeface="Bebas Neue" charset="0"/>
            </a:endParaRPr>
          </a:p>
          <a:p>
            <a:pPr>
              <a:lnSpc>
                <a:spcPct val="89000"/>
              </a:lnSpc>
            </a:pPr>
            <a:r>
              <a:rPr lang="en-US" sz="1200" dirty="0" err="1">
                <a:latin typeface="Source Sans Pro" charset="0"/>
              </a:rPr>
              <a:t>Donec</a:t>
            </a:r>
            <a:r>
              <a:rPr lang="en-US" sz="1200" dirty="0">
                <a:latin typeface="Source Sans Pro" charset="0"/>
              </a:rPr>
              <a:t> dapibus ex tortor, </a:t>
            </a:r>
            <a:r>
              <a:rPr lang="en-US" sz="1200" dirty="0" err="1">
                <a:latin typeface="Source Sans Pro" charset="0"/>
              </a:rPr>
              <a:t>pellentesque</a:t>
            </a:r>
            <a:endParaRPr lang="en-US" sz="1200" dirty="0">
              <a:latin typeface="Source Sans Pro" charset="0"/>
            </a:endParaRPr>
          </a:p>
        </p:txBody>
      </p:sp>
      <p:grpSp>
        <p:nvGrpSpPr>
          <p:cNvPr id="35" name="Group 34"/>
          <p:cNvGrpSpPr/>
          <p:nvPr/>
        </p:nvGrpSpPr>
        <p:grpSpPr>
          <a:xfrm>
            <a:off x="6548438" y="1768703"/>
            <a:ext cx="1565503" cy="3322777"/>
            <a:chOff x="6548438" y="2058849"/>
            <a:chExt cx="1565503" cy="3322777"/>
          </a:xfrm>
        </p:grpSpPr>
        <p:sp>
          <p:nvSpPr>
            <p:cNvPr id="10" name="Freeform 8"/>
            <p:cNvSpPr>
              <a:spLocks noEditPoints="1"/>
            </p:cNvSpPr>
            <p:nvPr/>
          </p:nvSpPr>
          <p:spPr bwMode="auto">
            <a:xfrm>
              <a:off x="6548438" y="2582863"/>
              <a:ext cx="992188" cy="2798763"/>
            </a:xfrm>
            <a:custGeom>
              <a:avLst/>
              <a:gdLst>
                <a:gd name="T0" fmla="*/ 180 w 180"/>
                <a:gd name="T1" fmla="*/ 61 h 508"/>
                <a:gd name="T2" fmla="*/ 116 w 180"/>
                <a:gd name="T3" fmla="*/ 4 h 508"/>
                <a:gd name="T4" fmla="*/ 65 w 180"/>
                <a:gd name="T5" fmla="*/ 54 h 508"/>
                <a:gd name="T6" fmla="*/ 94 w 180"/>
                <a:gd name="T7" fmla="*/ 112 h 508"/>
                <a:gd name="T8" fmla="*/ 105 w 180"/>
                <a:gd name="T9" fmla="*/ 130 h 508"/>
                <a:gd name="T10" fmla="*/ 105 w 180"/>
                <a:gd name="T11" fmla="*/ 281 h 508"/>
                <a:gd name="T12" fmla="*/ 86 w 180"/>
                <a:gd name="T13" fmla="*/ 300 h 508"/>
                <a:gd name="T14" fmla="*/ 55 w 180"/>
                <a:gd name="T15" fmla="*/ 300 h 508"/>
                <a:gd name="T16" fmla="*/ 17 w 180"/>
                <a:gd name="T17" fmla="*/ 315 h 508"/>
                <a:gd name="T18" fmla="*/ 0 w 180"/>
                <a:gd name="T19" fmla="*/ 354 h 508"/>
                <a:gd name="T20" fmla="*/ 1 w 180"/>
                <a:gd name="T21" fmla="*/ 508 h 508"/>
                <a:gd name="T22" fmla="*/ 35 w 180"/>
                <a:gd name="T23" fmla="*/ 508 h 508"/>
                <a:gd name="T24" fmla="*/ 34 w 180"/>
                <a:gd name="T25" fmla="*/ 354 h 508"/>
                <a:gd name="T26" fmla="*/ 42 w 180"/>
                <a:gd name="T27" fmla="*/ 339 h 508"/>
                <a:gd name="T28" fmla="*/ 54 w 180"/>
                <a:gd name="T29" fmla="*/ 335 h 508"/>
                <a:gd name="T30" fmla="*/ 86 w 180"/>
                <a:gd name="T31" fmla="*/ 335 h 508"/>
                <a:gd name="T32" fmla="*/ 139 w 180"/>
                <a:gd name="T33" fmla="*/ 281 h 508"/>
                <a:gd name="T34" fmla="*/ 139 w 180"/>
                <a:gd name="T35" fmla="*/ 130 h 508"/>
                <a:gd name="T36" fmla="*/ 150 w 180"/>
                <a:gd name="T37" fmla="*/ 112 h 508"/>
                <a:gd name="T38" fmla="*/ 180 w 180"/>
                <a:gd name="T39" fmla="*/ 61 h 508"/>
                <a:gd name="T40" fmla="*/ 122 w 180"/>
                <a:gd name="T41" fmla="*/ 113 h 508"/>
                <a:gd name="T42" fmla="*/ 71 w 180"/>
                <a:gd name="T43" fmla="*/ 61 h 508"/>
                <a:gd name="T44" fmla="*/ 122 w 180"/>
                <a:gd name="T45" fmla="*/ 10 h 508"/>
                <a:gd name="T46" fmla="*/ 173 w 180"/>
                <a:gd name="T47" fmla="*/ 61 h 508"/>
                <a:gd name="T48" fmla="*/ 122 w 180"/>
                <a:gd name="T49" fmla="*/ 113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0" h="508">
                  <a:moveTo>
                    <a:pt x="180" y="61"/>
                  </a:moveTo>
                  <a:cubicBezTo>
                    <a:pt x="180" y="27"/>
                    <a:pt x="150" y="0"/>
                    <a:pt x="116" y="4"/>
                  </a:cubicBezTo>
                  <a:cubicBezTo>
                    <a:pt x="89" y="7"/>
                    <a:pt x="68" y="28"/>
                    <a:pt x="65" y="54"/>
                  </a:cubicBezTo>
                  <a:cubicBezTo>
                    <a:pt x="62" y="79"/>
                    <a:pt x="75" y="101"/>
                    <a:pt x="94" y="112"/>
                  </a:cubicBezTo>
                  <a:cubicBezTo>
                    <a:pt x="101" y="116"/>
                    <a:pt x="105" y="122"/>
                    <a:pt x="105" y="130"/>
                  </a:cubicBezTo>
                  <a:cubicBezTo>
                    <a:pt x="105" y="281"/>
                    <a:pt x="105" y="281"/>
                    <a:pt x="105" y="281"/>
                  </a:cubicBezTo>
                  <a:cubicBezTo>
                    <a:pt x="105" y="292"/>
                    <a:pt x="97" y="300"/>
                    <a:pt x="86" y="300"/>
                  </a:cubicBezTo>
                  <a:cubicBezTo>
                    <a:pt x="55" y="300"/>
                    <a:pt x="55" y="300"/>
                    <a:pt x="55" y="300"/>
                  </a:cubicBezTo>
                  <a:cubicBezTo>
                    <a:pt x="41" y="300"/>
                    <a:pt x="27" y="305"/>
                    <a:pt x="17" y="315"/>
                  </a:cubicBezTo>
                  <a:cubicBezTo>
                    <a:pt x="6" y="325"/>
                    <a:pt x="0" y="339"/>
                    <a:pt x="0" y="354"/>
                  </a:cubicBezTo>
                  <a:cubicBezTo>
                    <a:pt x="1" y="508"/>
                    <a:pt x="1" y="508"/>
                    <a:pt x="1" y="508"/>
                  </a:cubicBezTo>
                  <a:cubicBezTo>
                    <a:pt x="35" y="508"/>
                    <a:pt x="35" y="508"/>
                    <a:pt x="35" y="508"/>
                  </a:cubicBezTo>
                  <a:cubicBezTo>
                    <a:pt x="34" y="354"/>
                    <a:pt x="34" y="354"/>
                    <a:pt x="34" y="354"/>
                  </a:cubicBezTo>
                  <a:cubicBezTo>
                    <a:pt x="34" y="348"/>
                    <a:pt x="37" y="342"/>
                    <a:pt x="42" y="339"/>
                  </a:cubicBezTo>
                  <a:cubicBezTo>
                    <a:pt x="45" y="336"/>
                    <a:pt x="50" y="335"/>
                    <a:pt x="54" y="335"/>
                  </a:cubicBezTo>
                  <a:cubicBezTo>
                    <a:pt x="86" y="335"/>
                    <a:pt x="86" y="335"/>
                    <a:pt x="86" y="335"/>
                  </a:cubicBezTo>
                  <a:cubicBezTo>
                    <a:pt x="115" y="335"/>
                    <a:pt x="139" y="311"/>
                    <a:pt x="139" y="281"/>
                  </a:cubicBezTo>
                  <a:cubicBezTo>
                    <a:pt x="139" y="130"/>
                    <a:pt x="139" y="130"/>
                    <a:pt x="139" y="130"/>
                  </a:cubicBezTo>
                  <a:cubicBezTo>
                    <a:pt x="139" y="123"/>
                    <a:pt x="143" y="116"/>
                    <a:pt x="150" y="112"/>
                  </a:cubicBezTo>
                  <a:cubicBezTo>
                    <a:pt x="168" y="102"/>
                    <a:pt x="180" y="83"/>
                    <a:pt x="180" y="61"/>
                  </a:cubicBezTo>
                  <a:close/>
                  <a:moveTo>
                    <a:pt x="122" y="113"/>
                  </a:moveTo>
                  <a:cubicBezTo>
                    <a:pt x="94" y="113"/>
                    <a:pt x="71" y="90"/>
                    <a:pt x="71" y="61"/>
                  </a:cubicBezTo>
                  <a:cubicBezTo>
                    <a:pt x="71" y="33"/>
                    <a:pt x="94" y="10"/>
                    <a:pt x="122" y="10"/>
                  </a:cubicBezTo>
                  <a:cubicBezTo>
                    <a:pt x="150" y="10"/>
                    <a:pt x="173" y="33"/>
                    <a:pt x="173" y="61"/>
                  </a:cubicBezTo>
                  <a:cubicBezTo>
                    <a:pt x="173" y="90"/>
                    <a:pt x="150" y="113"/>
                    <a:pt x="122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1" name="Rectangle 20"/>
            <p:cNvSpPr/>
            <p:nvPr/>
          </p:nvSpPr>
          <p:spPr>
            <a:xfrm>
              <a:off x="6974503" y="2627833"/>
              <a:ext cx="581383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2800" dirty="0" smtClean="0">
                  <a:solidFill>
                    <a:schemeClr val="accent4"/>
                  </a:solidFill>
                  <a:latin typeface="linea-basic-10" panose="02000509000000000000" pitchFamily="49" charset="0"/>
                </a:rPr>
                <a:t>Q</a:t>
              </a:r>
            </a:p>
          </p:txBody>
        </p:sp>
        <p:sp>
          <p:nvSpPr>
            <p:cNvPr id="24" name="Freeform 23"/>
            <p:cNvSpPr/>
            <p:nvPr/>
          </p:nvSpPr>
          <p:spPr>
            <a:xfrm flipV="1">
              <a:off x="7217115" y="2058849"/>
              <a:ext cx="896826" cy="568026"/>
            </a:xfrm>
            <a:custGeom>
              <a:avLst/>
              <a:gdLst>
                <a:gd name="connsiteX0" fmla="*/ 9167091 w 9167091"/>
                <a:gd name="connsiteY0" fmla="*/ 5137727 h 5149273"/>
                <a:gd name="connsiteX1" fmla="*/ 11546 w 9167091"/>
                <a:gd name="connsiteY1" fmla="*/ 5149273 h 5149273"/>
                <a:gd name="connsiteX2" fmla="*/ 0 w 9167091"/>
                <a:gd name="connsiteY2" fmla="*/ 0 h 5149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67091" h="5149273">
                  <a:moveTo>
                    <a:pt x="9167091" y="5137727"/>
                  </a:moveTo>
                  <a:lnTo>
                    <a:pt x="11546" y="5149273"/>
                  </a:lnTo>
                  <a:cubicBezTo>
                    <a:pt x="7697" y="3432849"/>
                    <a:pt x="3849" y="1716424"/>
                    <a:pt x="0" y="0"/>
                  </a:cubicBezTo>
                </a:path>
              </a:pathLst>
            </a:custGeom>
            <a:ln w="12700" cmpd="sng">
              <a:solidFill>
                <a:schemeClr val="accent4"/>
              </a:solidFill>
              <a:headEnd type="oval" w="lg" len="lg"/>
              <a:tailEnd type="none" w="lg" len="lg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3200" dirty="0">
                <a:latin typeface="Source Sans Pro" charset="0"/>
              </a:endParaRPr>
            </a:p>
          </p:txBody>
        </p:sp>
      </p:grpSp>
      <p:sp>
        <p:nvSpPr>
          <p:cNvPr id="25" name="Rectangle 24"/>
          <p:cNvSpPr/>
          <p:nvPr/>
        </p:nvSpPr>
        <p:spPr>
          <a:xfrm>
            <a:off x="8230760" y="1511562"/>
            <a:ext cx="2235200" cy="765081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89000"/>
              </a:lnSpc>
            </a:pPr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04 Sample Text</a:t>
            </a:r>
            <a:endParaRPr lang="en-US" sz="2400" dirty="0">
              <a:latin typeface="Bebas Neue" charset="0"/>
              <a:ea typeface="Bebas Neue" charset="0"/>
              <a:cs typeface="Bebas Neue" charset="0"/>
            </a:endParaRPr>
          </a:p>
          <a:p>
            <a:pPr>
              <a:lnSpc>
                <a:spcPct val="89000"/>
              </a:lnSpc>
            </a:pPr>
            <a:r>
              <a:rPr lang="en-US" sz="1200" dirty="0" err="1">
                <a:latin typeface="Source Sans Pro" charset="0"/>
              </a:rPr>
              <a:t>Donec</a:t>
            </a:r>
            <a:r>
              <a:rPr lang="en-US" sz="1200" dirty="0">
                <a:latin typeface="Source Sans Pro" charset="0"/>
              </a:rPr>
              <a:t> dapibus ex tortor, </a:t>
            </a:r>
            <a:r>
              <a:rPr lang="en-US" sz="1200" dirty="0" err="1">
                <a:latin typeface="Source Sans Pro" charset="0"/>
              </a:rPr>
              <a:t>pellentesque</a:t>
            </a:r>
            <a:endParaRPr lang="en-US" sz="1200" dirty="0">
              <a:latin typeface="Source Sans Pro" charset="0"/>
            </a:endParaRPr>
          </a:p>
        </p:txBody>
      </p:sp>
      <p:grpSp>
        <p:nvGrpSpPr>
          <p:cNvPr id="33" name="Group 32"/>
          <p:cNvGrpSpPr/>
          <p:nvPr/>
        </p:nvGrpSpPr>
        <p:grpSpPr>
          <a:xfrm>
            <a:off x="4348163" y="1022027"/>
            <a:ext cx="1687513" cy="4048815"/>
            <a:chOff x="4348163" y="1312173"/>
            <a:chExt cx="1687513" cy="4048815"/>
          </a:xfrm>
        </p:grpSpPr>
        <p:sp>
          <p:nvSpPr>
            <p:cNvPr id="7" name="Freeform 5"/>
            <p:cNvSpPr>
              <a:spLocks noEditPoints="1"/>
            </p:cNvSpPr>
            <p:nvPr/>
          </p:nvSpPr>
          <p:spPr bwMode="auto">
            <a:xfrm>
              <a:off x="4348163" y="2582863"/>
              <a:ext cx="1687513" cy="2778125"/>
            </a:xfrm>
            <a:custGeom>
              <a:avLst/>
              <a:gdLst>
                <a:gd name="T0" fmla="*/ 306 w 306"/>
                <a:gd name="T1" fmla="*/ 61 h 504"/>
                <a:gd name="T2" fmla="*/ 242 w 306"/>
                <a:gd name="T3" fmla="*/ 4 h 504"/>
                <a:gd name="T4" fmla="*/ 191 w 306"/>
                <a:gd name="T5" fmla="*/ 54 h 504"/>
                <a:gd name="T6" fmla="*/ 220 w 306"/>
                <a:gd name="T7" fmla="*/ 112 h 504"/>
                <a:gd name="T8" fmla="*/ 231 w 306"/>
                <a:gd name="T9" fmla="*/ 130 h 504"/>
                <a:gd name="T10" fmla="*/ 231 w 306"/>
                <a:gd name="T11" fmla="*/ 203 h 504"/>
                <a:gd name="T12" fmla="*/ 212 w 306"/>
                <a:gd name="T13" fmla="*/ 223 h 504"/>
                <a:gd name="T14" fmla="*/ 53 w 306"/>
                <a:gd name="T15" fmla="*/ 223 h 504"/>
                <a:gd name="T16" fmla="*/ 0 w 306"/>
                <a:gd name="T17" fmla="*/ 276 h 504"/>
                <a:gd name="T18" fmla="*/ 0 w 306"/>
                <a:gd name="T19" fmla="*/ 504 h 504"/>
                <a:gd name="T20" fmla="*/ 34 w 306"/>
                <a:gd name="T21" fmla="*/ 504 h 504"/>
                <a:gd name="T22" fmla="*/ 34 w 306"/>
                <a:gd name="T23" fmla="*/ 276 h 504"/>
                <a:gd name="T24" fmla="*/ 53 w 306"/>
                <a:gd name="T25" fmla="*/ 257 h 504"/>
                <a:gd name="T26" fmla="*/ 212 w 306"/>
                <a:gd name="T27" fmla="*/ 257 h 504"/>
                <a:gd name="T28" fmla="*/ 266 w 306"/>
                <a:gd name="T29" fmla="*/ 203 h 504"/>
                <a:gd name="T30" fmla="*/ 266 w 306"/>
                <a:gd name="T31" fmla="*/ 130 h 504"/>
                <a:gd name="T32" fmla="*/ 276 w 306"/>
                <a:gd name="T33" fmla="*/ 112 h 504"/>
                <a:gd name="T34" fmla="*/ 306 w 306"/>
                <a:gd name="T35" fmla="*/ 61 h 504"/>
                <a:gd name="T36" fmla="*/ 249 w 306"/>
                <a:gd name="T37" fmla="*/ 113 h 504"/>
                <a:gd name="T38" fmla="*/ 197 w 306"/>
                <a:gd name="T39" fmla="*/ 61 h 504"/>
                <a:gd name="T40" fmla="*/ 249 w 306"/>
                <a:gd name="T41" fmla="*/ 10 h 504"/>
                <a:gd name="T42" fmla="*/ 300 w 306"/>
                <a:gd name="T43" fmla="*/ 61 h 504"/>
                <a:gd name="T44" fmla="*/ 249 w 306"/>
                <a:gd name="T45" fmla="*/ 113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6" h="504">
                  <a:moveTo>
                    <a:pt x="306" y="61"/>
                  </a:moveTo>
                  <a:cubicBezTo>
                    <a:pt x="306" y="27"/>
                    <a:pt x="277" y="0"/>
                    <a:pt x="242" y="4"/>
                  </a:cubicBezTo>
                  <a:cubicBezTo>
                    <a:pt x="216" y="7"/>
                    <a:pt x="195" y="28"/>
                    <a:pt x="191" y="54"/>
                  </a:cubicBezTo>
                  <a:cubicBezTo>
                    <a:pt x="188" y="79"/>
                    <a:pt x="201" y="101"/>
                    <a:pt x="220" y="112"/>
                  </a:cubicBezTo>
                  <a:cubicBezTo>
                    <a:pt x="227" y="116"/>
                    <a:pt x="231" y="122"/>
                    <a:pt x="231" y="130"/>
                  </a:cubicBezTo>
                  <a:cubicBezTo>
                    <a:pt x="231" y="203"/>
                    <a:pt x="231" y="203"/>
                    <a:pt x="231" y="203"/>
                  </a:cubicBezTo>
                  <a:cubicBezTo>
                    <a:pt x="231" y="214"/>
                    <a:pt x="223" y="223"/>
                    <a:pt x="212" y="223"/>
                  </a:cubicBezTo>
                  <a:cubicBezTo>
                    <a:pt x="53" y="223"/>
                    <a:pt x="53" y="223"/>
                    <a:pt x="53" y="223"/>
                  </a:cubicBezTo>
                  <a:cubicBezTo>
                    <a:pt x="24" y="223"/>
                    <a:pt x="0" y="247"/>
                    <a:pt x="0" y="276"/>
                  </a:cubicBezTo>
                  <a:cubicBezTo>
                    <a:pt x="0" y="504"/>
                    <a:pt x="0" y="504"/>
                    <a:pt x="0" y="504"/>
                  </a:cubicBezTo>
                  <a:cubicBezTo>
                    <a:pt x="34" y="504"/>
                    <a:pt x="34" y="504"/>
                    <a:pt x="34" y="504"/>
                  </a:cubicBezTo>
                  <a:cubicBezTo>
                    <a:pt x="34" y="276"/>
                    <a:pt x="34" y="276"/>
                    <a:pt x="34" y="276"/>
                  </a:cubicBezTo>
                  <a:cubicBezTo>
                    <a:pt x="34" y="265"/>
                    <a:pt x="43" y="257"/>
                    <a:pt x="53" y="257"/>
                  </a:cubicBezTo>
                  <a:cubicBezTo>
                    <a:pt x="212" y="257"/>
                    <a:pt x="212" y="257"/>
                    <a:pt x="212" y="257"/>
                  </a:cubicBezTo>
                  <a:cubicBezTo>
                    <a:pt x="242" y="257"/>
                    <a:pt x="266" y="233"/>
                    <a:pt x="266" y="203"/>
                  </a:cubicBezTo>
                  <a:cubicBezTo>
                    <a:pt x="266" y="130"/>
                    <a:pt x="266" y="130"/>
                    <a:pt x="266" y="130"/>
                  </a:cubicBezTo>
                  <a:cubicBezTo>
                    <a:pt x="266" y="123"/>
                    <a:pt x="270" y="116"/>
                    <a:pt x="276" y="112"/>
                  </a:cubicBezTo>
                  <a:cubicBezTo>
                    <a:pt x="294" y="102"/>
                    <a:pt x="306" y="83"/>
                    <a:pt x="306" y="61"/>
                  </a:cubicBezTo>
                  <a:close/>
                  <a:moveTo>
                    <a:pt x="249" y="113"/>
                  </a:moveTo>
                  <a:cubicBezTo>
                    <a:pt x="220" y="113"/>
                    <a:pt x="197" y="90"/>
                    <a:pt x="197" y="61"/>
                  </a:cubicBezTo>
                  <a:cubicBezTo>
                    <a:pt x="197" y="33"/>
                    <a:pt x="220" y="10"/>
                    <a:pt x="249" y="10"/>
                  </a:cubicBezTo>
                  <a:cubicBezTo>
                    <a:pt x="277" y="10"/>
                    <a:pt x="300" y="33"/>
                    <a:pt x="300" y="61"/>
                  </a:cubicBezTo>
                  <a:cubicBezTo>
                    <a:pt x="300" y="90"/>
                    <a:pt x="277" y="113"/>
                    <a:pt x="249" y="11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5446113" y="2627833"/>
              <a:ext cx="581383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2800" dirty="0" smtClean="0">
                  <a:solidFill>
                    <a:schemeClr val="accent2"/>
                  </a:solidFill>
                  <a:latin typeface="linea-basic-10" panose="02000509000000000000" pitchFamily="49" charset="0"/>
                </a:rPr>
                <a:t>f</a:t>
              </a:r>
            </a:p>
          </p:txBody>
        </p:sp>
        <p:sp>
          <p:nvSpPr>
            <p:cNvPr id="26" name="Freeform 25"/>
            <p:cNvSpPr/>
            <p:nvPr/>
          </p:nvSpPr>
          <p:spPr>
            <a:xfrm flipH="1" flipV="1">
              <a:off x="5357956" y="1312173"/>
              <a:ext cx="363689" cy="1314701"/>
            </a:xfrm>
            <a:custGeom>
              <a:avLst/>
              <a:gdLst>
                <a:gd name="connsiteX0" fmla="*/ 9167091 w 9167091"/>
                <a:gd name="connsiteY0" fmla="*/ 5137727 h 5149273"/>
                <a:gd name="connsiteX1" fmla="*/ 11546 w 9167091"/>
                <a:gd name="connsiteY1" fmla="*/ 5149273 h 5149273"/>
                <a:gd name="connsiteX2" fmla="*/ 0 w 9167091"/>
                <a:gd name="connsiteY2" fmla="*/ 0 h 5149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67091" h="5149273">
                  <a:moveTo>
                    <a:pt x="9167091" y="5137727"/>
                  </a:moveTo>
                  <a:lnTo>
                    <a:pt x="11546" y="5149273"/>
                  </a:lnTo>
                  <a:cubicBezTo>
                    <a:pt x="7697" y="3432849"/>
                    <a:pt x="3849" y="1716424"/>
                    <a:pt x="0" y="0"/>
                  </a:cubicBezTo>
                </a:path>
              </a:pathLst>
            </a:custGeom>
            <a:ln w="12700" cmpd="sng">
              <a:solidFill>
                <a:schemeClr val="accent2"/>
              </a:solidFill>
              <a:headEnd type="oval" w="lg" len="lg"/>
              <a:tailEnd type="none" w="lg" len="lg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3200" dirty="0">
                <a:latin typeface="Source Sans Pro" charset="0"/>
              </a:endParaRP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4073609" y="1768703"/>
            <a:ext cx="1565192" cy="3340239"/>
            <a:chOff x="4073609" y="2058849"/>
            <a:chExt cx="1565192" cy="3340239"/>
          </a:xfrm>
        </p:grpSpPr>
        <p:sp>
          <p:nvSpPr>
            <p:cNvPr id="8" name="Freeform 6"/>
            <p:cNvSpPr>
              <a:spLocks noEditPoints="1"/>
            </p:cNvSpPr>
            <p:nvPr/>
          </p:nvSpPr>
          <p:spPr bwMode="auto">
            <a:xfrm>
              <a:off x="4645026" y="2582863"/>
              <a:ext cx="993775" cy="2816225"/>
            </a:xfrm>
            <a:custGeom>
              <a:avLst/>
              <a:gdLst>
                <a:gd name="T0" fmla="*/ 126 w 180"/>
                <a:gd name="T1" fmla="*/ 389 h 511"/>
                <a:gd name="T2" fmla="*/ 94 w 180"/>
                <a:gd name="T3" fmla="*/ 389 h 511"/>
                <a:gd name="T4" fmla="*/ 75 w 180"/>
                <a:gd name="T5" fmla="*/ 370 h 511"/>
                <a:gd name="T6" fmla="*/ 75 w 180"/>
                <a:gd name="T7" fmla="*/ 130 h 511"/>
                <a:gd name="T8" fmla="*/ 86 w 180"/>
                <a:gd name="T9" fmla="*/ 112 h 511"/>
                <a:gd name="T10" fmla="*/ 115 w 180"/>
                <a:gd name="T11" fmla="*/ 54 h 511"/>
                <a:gd name="T12" fmla="*/ 65 w 180"/>
                <a:gd name="T13" fmla="*/ 4 h 511"/>
                <a:gd name="T14" fmla="*/ 0 w 180"/>
                <a:gd name="T15" fmla="*/ 61 h 511"/>
                <a:gd name="T16" fmla="*/ 30 w 180"/>
                <a:gd name="T17" fmla="*/ 112 h 511"/>
                <a:gd name="T18" fmla="*/ 41 w 180"/>
                <a:gd name="T19" fmla="*/ 130 h 511"/>
                <a:gd name="T20" fmla="*/ 41 w 180"/>
                <a:gd name="T21" fmla="*/ 370 h 511"/>
                <a:gd name="T22" fmla="*/ 94 w 180"/>
                <a:gd name="T23" fmla="*/ 423 h 511"/>
                <a:gd name="T24" fmla="*/ 126 w 180"/>
                <a:gd name="T25" fmla="*/ 423 h 511"/>
                <a:gd name="T26" fmla="*/ 146 w 180"/>
                <a:gd name="T27" fmla="*/ 442 h 511"/>
                <a:gd name="T28" fmla="*/ 146 w 180"/>
                <a:gd name="T29" fmla="*/ 511 h 511"/>
                <a:gd name="T30" fmla="*/ 180 w 180"/>
                <a:gd name="T31" fmla="*/ 511 h 511"/>
                <a:gd name="T32" fmla="*/ 180 w 180"/>
                <a:gd name="T33" fmla="*/ 442 h 511"/>
                <a:gd name="T34" fmla="*/ 126 w 180"/>
                <a:gd name="T35" fmla="*/ 389 h 511"/>
                <a:gd name="T36" fmla="*/ 7 w 180"/>
                <a:gd name="T37" fmla="*/ 61 h 511"/>
                <a:gd name="T38" fmla="*/ 58 w 180"/>
                <a:gd name="T39" fmla="*/ 10 h 511"/>
                <a:gd name="T40" fmla="*/ 109 w 180"/>
                <a:gd name="T41" fmla="*/ 61 h 511"/>
                <a:gd name="T42" fmla="*/ 58 w 180"/>
                <a:gd name="T43" fmla="*/ 113 h 511"/>
                <a:gd name="T44" fmla="*/ 7 w 180"/>
                <a:gd name="T45" fmla="*/ 6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0" h="511">
                  <a:moveTo>
                    <a:pt x="126" y="389"/>
                  </a:moveTo>
                  <a:cubicBezTo>
                    <a:pt x="94" y="389"/>
                    <a:pt x="94" y="389"/>
                    <a:pt x="94" y="389"/>
                  </a:cubicBezTo>
                  <a:cubicBezTo>
                    <a:pt x="84" y="389"/>
                    <a:pt x="75" y="380"/>
                    <a:pt x="75" y="370"/>
                  </a:cubicBezTo>
                  <a:cubicBezTo>
                    <a:pt x="75" y="130"/>
                    <a:pt x="75" y="130"/>
                    <a:pt x="75" y="130"/>
                  </a:cubicBezTo>
                  <a:cubicBezTo>
                    <a:pt x="75" y="122"/>
                    <a:pt x="80" y="116"/>
                    <a:pt x="86" y="112"/>
                  </a:cubicBezTo>
                  <a:cubicBezTo>
                    <a:pt x="106" y="101"/>
                    <a:pt x="118" y="79"/>
                    <a:pt x="115" y="54"/>
                  </a:cubicBezTo>
                  <a:cubicBezTo>
                    <a:pt x="112" y="28"/>
                    <a:pt x="91" y="7"/>
                    <a:pt x="65" y="4"/>
                  </a:cubicBezTo>
                  <a:cubicBezTo>
                    <a:pt x="30" y="0"/>
                    <a:pt x="0" y="27"/>
                    <a:pt x="0" y="61"/>
                  </a:cubicBezTo>
                  <a:cubicBezTo>
                    <a:pt x="0" y="83"/>
                    <a:pt x="13" y="102"/>
                    <a:pt x="30" y="112"/>
                  </a:cubicBezTo>
                  <a:cubicBezTo>
                    <a:pt x="37" y="116"/>
                    <a:pt x="41" y="123"/>
                    <a:pt x="41" y="130"/>
                  </a:cubicBezTo>
                  <a:cubicBezTo>
                    <a:pt x="41" y="370"/>
                    <a:pt x="41" y="370"/>
                    <a:pt x="41" y="370"/>
                  </a:cubicBezTo>
                  <a:cubicBezTo>
                    <a:pt x="41" y="399"/>
                    <a:pt x="65" y="423"/>
                    <a:pt x="94" y="423"/>
                  </a:cubicBezTo>
                  <a:cubicBezTo>
                    <a:pt x="126" y="423"/>
                    <a:pt x="126" y="423"/>
                    <a:pt x="126" y="423"/>
                  </a:cubicBezTo>
                  <a:cubicBezTo>
                    <a:pt x="137" y="423"/>
                    <a:pt x="146" y="432"/>
                    <a:pt x="146" y="442"/>
                  </a:cubicBezTo>
                  <a:cubicBezTo>
                    <a:pt x="146" y="511"/>
                    <a:pt x="146" y="511"/>
                    <a:pt x="146" y="511"/>
                  </a:cubicBezTo>
                  <a:cubicBezTo>
                    <a:pt x="180" y="511"/>
                    <a:pt x="180" y="511"/>
                    <a:pt x="180" y="511"/>
                  </a:cubicBezTo>
                  <a:cubicBezTo>
                    <a:pt x="180" y="442"/>
                    <a:pt x="180" y="442"/>
                    <a:pt x="180" y="442"/>
                  </a:cubicBezTo>
                  <a:cubicBezTo>
                    <a:pt x="180" y="413"/>
                    <a:pt x="156" y="389"/>
                    <a:pt x="126" y="389"/>
                  </a:cubicBezTo>
                  <a:close/>
                  <a:moveTo>
                    <a:pt x="7" y="61"/>
                  </a:moveTo>
                  <a:cubicBezTo>
                    <a:pt x="7" y="33"/>
                    <a:pt x="30" y="10"/>
                    <a:pt x="58" y="10"/>
                  </a:cubicBezTo>
                  <a:cubicBezTo>
                    <a:pt x="86" y="10"/>
                    <a:pt x="109" y="33"/>
                    <a:pt x="109" y="61"/>
                  </a:cubicBezTo>
                  <a:cubicBezTo>
                    <a:pt x="109" y="90"/>
                    <a:pt x="86" y="113"/>
                    <a:pt x="58" y="113"/>
                  </a:cubicBezTo>
                  <a:cubicBezTo>
                    <a:pt x="30" y="113"/>
                    <a:pt x="7" y="90"/>
                    <a:pt x="7" y="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8" name="Rectangle 17"/>
            <p:cNvSpPr/>
            <p:nvPr/>
          </p:nvSpPr>
          <p:spPr>
            <a:xfrm>
              <a:off x="4691408" y="2627833"/>
              <a:ext cx="581383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2800" dirty="0" smtClean="0">
                  <a:solidFill>
                    <a:schemeClr val="accent1"/>
                  </a:solidFill>
                  <a:latin typeface="linea-basic-10" panose="02000509000000000000" pitchFamily="49" charset="0"/>
                </a:rPr>
                <a:t>a</a:t>
              </a:r>
            </a:p>
          </p:txBody>
        </p:sp>
        <p:sp>
          <p:nvSpPr>
            <p:cNvPr id="27" name="Freeform 26"/>
            <p:cNvSpPr/>
            <p:nvPr/>
          </p:nvSpPr>
          <p:spPr>
            <a:xfrm flipH="1" flipV="1">
              <a:off x="4073609" y="2058849"/>
              <a:ext cx="896826" cy="568026"/>
            </a:xfrm>
            <a:custGeom>
              <a:avLst/>
              <a:gdLst>
                <a:gd name="connsiteX0" fmla="*/ 9167091 w 9167091"/>
                <a:gd name="connsiteY0" fmla="*/ 5137727 h 5149273"/>
                <a:gd name="connsiteX1" fmla="*/ 11546 w 9167091"/>
                <a:gd name="connsiteY1" fmla="*/ 5149273 h 5149273"/>
                <a:gd name="connsiteX2" fmla="*/ 0 w 9167091"/>
                <a:gd name="connsiteY2" fmla="*/ 0 h 5149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67091" h="5149273">
                  <a:moveTo>
                    <a:pt x="9167091" y="5137727"/>
                  </a:moveTo>
                  <a:lnTo>
                    <a:pt x="11546" y="5149273"/>
                  </a:lnTo>
                  <a:cubicBezTo>
                    <a:pt x="7697" y="3432849"/>
                    <a:pt x="3849" y="1716424"/>
                    <a:pt x="0" y="0"/>
                  </a:cubicBezTo>
                </a:path>
              </a:pathLst>
            </a:custGeom>
            <a:ln w="12700" cmpd="sng">
              <a:solidFill>
                <a:schemeClr val="accent1"/>
              </a:solidFill>
              <a:headEnd type="oval" w="lg" len="lg"/>
              <a:tailEnd type="none" w="lg" len="lg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3200" dirty="0">
                <a:latin typeface="Source Sans Pro" charset="0"/>
              </a:endParaRPr>
            </a:p>
          </p:txBody>
        </p:sp>
      </p:grpSp>
      <p:sp>
        <p:nvSpPr>
          <p:cNvPr id="28" name="Rectangle 27"/>
          <p:cNvSpPr/>
          <p:nvPr/>
        </p:nvSpPr>
        <p:spPr>
          <a:xfrm>
            <a:off x="3060116" y="708060"/>
            <a:ext cx="2235200" cy="765081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r">
              <a:lnSpc>
                <a:spcPct val="89000"/>
              </a:lnSpc>
            </a:pPr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Sample Text 02</a:t>
            </a:r>
            <a:endParaRPr lang="en-US" sz="2400" dirty="0">
              <a:latin typeface="Bebas Neue" charset="0"/>
              <a:ea typeface="Bebas Neue" charset="0"/>
              <a:cs typeface="Bebas Neue" charset="0"/>
            </a:endParaRPr>
          </a:p>
          <a:p>
            <a:pPr algn="r">
              <a:lnSpc>
                <a:spcPct val="89000"/>
              </a:lnSpc>
            </a:pPr>
            <a:r>
              <a:rPr lang="en-US" sz="1200" dirty="0" err="1">
                <a:latin typeface="Source Sans Pro" charset="0"/>
              </a:rPr>
              <a:t>Donec</a:t>
            </a:r>
            <a:r>
              <a:rPr lang="en-US" sz="1200" dirty="0">
                <a:latin typeface="Source Sans Pro" charset="0"/>
              </a:rPr>
              <a:t> dapibus ex tortor, </a:t>
            </a:r>
            <a:r>
              <a:rPr lang="en-US" sz="1200" dirty="0" err="1">
                <a:latin typeface="Source Sans Pro" charset="0"/>
              </a:rPr>
              <a:t>pellentesque</a:t>
            </a:r>
            <a:endParaRPr lang="en-US" sz="1200" dirty="0">
              <a:latin typeface="Source Sans Pro" charset="0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1757982" y="1511562"/>
            <a:ext cx="2235200" cy="765081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r">
              <a:lnSpc>
                <a:spcPct val="89000"/>
              </a:lnSpc>
            </a:pPr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Sample Text 01</a:t>
            </a:r>
            <a:endParaRPr lang="en-US" sz="2400" dirty="0">
              <a:latin typeface="Bebas Neue" charset="0"/>
              <a:ea typeface="Bebas Neue" charset="0"/>
              <a:cs typeface="Bebas Neue" charset="0"/>
            </a:endParaRPr>
          </a:p>
          <a:p>
            <a:pPr algn="r">
              <a:lnSpc>
                <a:spcPct val="89000"/>
              </a:lnSpc>
            </a:pPr>
            <a:r>
              <a:rPr lang="en-US" sz="1200" dirty="0" err="1">
                <a:latin typeface="Source Sans Pro" charset="0"/>
              </a:rPr>
              <a:t>Donec</a:t>
            </a:r>
            <a:r>
              <a:rPr lang="en-US" sz="1200" dirty="0">
                <a:latin typeface="Source Sans Pro" charset="0"/>
              </a:rPr>
              <a:t> dapibus ex tortor, </a:t>
            </a:r>
            <a:r>
              <a:rPr lang="en-US" sz="1200" dirty="0" err="1">
                <a:latin typeface="Source Sans Pro" charset="0"/>
              </a:rPr>
              <a:t>pellentesque</a:t>
            </a:r>
            <a:endParaRPr lang="en-US" sz="1200" dirty="0">
              <a:latin typeface="Source Sans Pro" charset="0"/>
            </a:endParaRPr>
          </a:p>
        </p:txBody>
      </p:sp>
      <p:grpSp>
        <p:nvGrpSpPr>
          <p:cNvPr id="36" name="Group 35"/>
          <p:cNvGrpSpPr/>
          <p:nvPr/>
        </p:nvGrpSpPr>
        <p:grpSpPr>
          <a:xfrm>
            <a:off x="4899026" y="5434380"/>
            <a:ext cx="2393950" cy="441325"/>
            <a:chOff x="4899026" y="5724526"/>
            <a:chExt cx="2393950" cy="441325"/>
          </a:xfrm>
        </p:grpSpPr>
        <p:sp>
          <p:nvSpPr>
            <p:cNvPr id="11" name="Oval 9"/>
            <p:cNvSpPr>
              <a:spLocks noChangeArrowheads="1"/>
            </p:cNvSpPr>
            <p:nvPr/>
          </p:nvSpPr>
          <p:spPr bwMode="auto">
            <a:xfrm>
              <a:off x="4921251" y="5851526"/>
              <a:ext cx="314325" cy="314325"/>
            </a:xfrm>
            <a:prstGeom prst="ellipse">
              <a:avLst/>
            </a:prstGeom>
            <a:solidFill>
              <a:schemeClr val="tx1">
                <a:alpha val="91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4899026" y="5724526"/>
              <a:ext cx="358775" cy="104775"/>
            </a:xfrm>
            <a:custGeom>
              <a:avLst/>
              <a:gdLst>
                <a:gd name="T0" fmla="*/ 65 w 65"/>
                <a:gd name="T1" fmla="*/ 19 h 19"/>
                <a:gd name="T2" fmla="*/ 62 w 65"/>
                <a:gd name="T3" fmla="*/ 18 h 19"/>
                <a:gd name="T4" fmla="*/ 58 w 65"/>
                <a:gd name="T5" fmla="*/ 17 h 19"/>
                <a:gd name="T6" fmla="*/ 54 w 65"/>
                <a:gd name="T7" fmla="*/ 15 h 19"/>
                <a:gd name="T8" fmla="*/ 49 w 65"/>
                <a:gd name="T9" fmla="*/ 14 h 19"/>
                <a:gd name="T10" fmla="*/ 44 w 65"/>
                <a:gd name="T11" fmla="*/ 13 h 19"/>
                <a:gd name="T12" fmla="*/ 38 w 65"/>
                <a:gd name="T13" fmla="*/ 12 h 19"/>
                <a:gd name="T14" fmla="*/ 32 w 65"/>
                <a:gd name="T15" fmla="*/ 12 h 19"/>
                <a:gd name="T16" fmla="*/ 27 w 65"/>
                <a:gd name="T17" fmla="*/ 12 h 19"/>
                <a:gd name="T18" fmla="*/ 21 w 65"/>
                <a:gd name="T19" fmla="*/ 13 h 19"/>
                <a:gd name="T20" fmla="*/ 16 w 65"/>
                <a:gd name="T21" fmla="*/ 14 h 19"/>
                <a:gd name="T22" fmla="*/ 11 w 65"/>
                <a:gd name="T23" fmla="*/ 15 h 19"/>
                <a:gd name="T24" fmla="*/ 7 w 65"/>
                <a:gd name="T25" fmla="*/ 17 h 19"/>
                <a:gd name="T26" fmla="*/ 3 w 65"/>
                <a:gd name="T27" fmla="*/ 18 h 19"/>
                <a:gd name="T28" fmla="*/ 0 w 65"/>
                <a:gd name="T29" fmla="*/ 19 h 19"/>
                <a:gd name="T30" fmla="*/ 2 w 65"/>
                <a:gd name="T31" fmla="*/ 16 h 19"/>
                <a:gd name="T32" fmla="*/ 4 w 65"/>
                <a:gd name="T33" fmla="*/ 13 h 19"/>
                <a:gd name="T34" fmla="*/ 7 w 65"/>
                <a:gd name="T35" fmla="*/ 10 h 19"/>
                <a:gd name="T36" fmla="*/ 9 w 65"/>
                <a:gd name="T37" fmla="*/ 8 h 19"/>
                <a:gd name="T38" fmla="*/ 12 w 65"/>
                <a:gd name="T39" fmla="*/ 6 h 19"/>
                <a:gd name="T40" fmla="*/ 18 w 65"/>
                <a:gd name="T41" fmla="*/ 3 h 19"/>
                <a:gd name="T42" fmla="*/ 25 w 65"/>
                <a:gd name="T43" fmla="*/ 1 h 19"/>
                <a:gd name="T44" fmla="*/ 32 w 65"/>
                <a:gd name="T45" fmla="*/ 0 h 19"/>
                <a:gd name="T46" fmla="*/ 40 w 65"/>
                <a:gd name="T47" fmla="*/ 1 h 19"/>
                <a:gd name="T48" fmla="*/ 47 w 65"/>
                <a:gd name="T49" fmla="*/ 3 h 19"/>
                <a:gd name="T50" fmla="*/ 53 w 65"/>
                <a:gd name="T51" fmla="*/ 6 h 19"/>
                <a:gd name="T52" fmla="*/ 56 w 65"/>
                <a:gd name="T53" fmla="*/ 8 h 19"/>
                <a:gd name="T54" fmla="*/ 58 w 65"/>
                <a:gd name="T55" fmla="*/ 10 h 19"/>
                <a:gd name="T56" fmla="*/ 61 w 65"/>
                <a:gd name="T57" fmla="*/ 13 h 19"/>
                <a:gd name="T58" fmla="*/ 63 w 65"/>
                <a:gd name="T59" fmla="*/ 16 h 19"/>
                <a:gd name="T60" fmla="*/ 65 w 65"/>
                <a:gd name="T61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5" h="19">
                  <a:moveTo>
                    <a:pt x="65" y="19"/>
                  </a:moveTo>
                  <a:cubicBezTo>
                    <a:pt x="65" y="19"/>
                    <a:pt x="64" y="19"/>
                    <a:pt x="62" y="18"/>
                  </a:cubicBezTo>
                  <a:cubicBezTo>
                    <a:pt x="61" y="18"/>
                    <a:pt x="60" y="17"/>
                    <a:pt x="58" y="17"/>
                  </a:cubicBezTo>
                  <a:cubicBezTo>
                    <a:pt x="57" y="16"/>
                    <a:pt x="56" y="16"/>
                    <a:pt x="54" y="15"/>
                  </a:cubicBezTo>
                  <a:cubicBezTo>
                    <a:pt x="53" y="15"/>
                    <a:pt x="51" y="14"/>
                    <a:pt x="49" y="14"/>
                  </a:cubicBezTo>
                  <a:cubicBezTo>
                    <a:pt x="48" y="13"/>
                    <a:pt x="46" y="13"/>
                    <a:pt x="44" y="13"/>
                  </a:cubicBezTo>
                  <a:cubicBezTo>
                    <a:pt x="42" y="13"/>
                    <a:pt x="40" y="12"/>
                    <a:pt x="38" y="12"/>
                  </a:cubicBezTo>
                  <a:cubicBezTo>
                    <a:pt x="36" y="12"/>
                    <a:pt x="34" y="12"/>
                    <a:pt x="32" y="12"/>
                  </a:cubicBezTo>
                  <a:cubicBezTo>
                    <a:pt x="31" y="12"/>
                    <a:pt x="29" y="12"/>
                    <a:pt x="27" y="12"/>
                  </a:cubicBezTo>
                  <a:cubicBezTo>
                    <a:pt x="25" y="12"/>
                    <a:pt x="23" y="13"/>
                    <a:pt x="21" y="13"/>
                  </a:cubicBezTo>
                  <a:cubicBezTo>
                    <a:pt x="19" y="13"/>
                    <a:pt x="17" y="13"/>
                    <a:pt x="16" y="14"/>
                  </a:cubicBezTo>
                  <a:cubicBezTo>
                    <a:pt x="14" y="14"/>
                    <a:pt x="12" y="15"/>
                    <a:pt x="11" y="15"/>
                  </a:cubicBezTo>
                  <a:cubicBezTo>
                    <a:pt x="9" y="16"/>
                    <a:pt x="8" y="16"/>
                    <a:pt x="7" y="17"/>
                  </a:cubicBezTo>
                  <a:cubicBezTo>
                    <a:pt x="5" y="17"/>
                    <a:pt x="4" y="18"/>
                    <a:pt x="3" y="18"/>
                  </a:cubicBezTo>
                  <a:cubicBezTo>
                    <a:pt x="1" y="19"/>
                    <a:pt x="0" y="19"/>
                    <a:pt x="0" y="19"/>
                  </a:cubicBezTo>
                  <a:cubicBezTo>
                    <a:pt x="0" y="19"/>
                    <a:pt x="1" y="18"/>
                    <a:pt x="2" y="16"/>
                  </a:cubicBezTo>
                  <a:cubicBezTo>
                    <a:pt x="2" y="15"/>
                    <a:pt x="3" y="14"/>
                    <a:pt x="4" y="13"/>
                  </a:cubicBezTo>
                  <a:cubicBezTo>
                    <a:pt x="5" y="12"/>
                    <a:pt x="6" y="11"/>
                    <a:pt x="7" y="10"/>
                  </a:cubicBezTo>
                  <a:cubicBezTo>
                    <a:pt x="8" y="9"/>
                    <a:pt x="9" y="8"/>
                    <a:pt x="9" y="8"/>
                  </a:cubicBezTo>
                  <a:cubicBezTo>
                    <a:pt x="10" y="7"/>
                    <a:pt x="11" y="7"/>
                    <a:pt x="12" y="6"/>
                  </a:cubicBezTo>
                  <a:cubicBezTo>
                    <a:pt x="14" y="5"/>
                    <a:pt x="16" y="4"/>
                    <a:pt x="18" y="3"/>
                  </a:cubicBezTo>
                  <a:cubicBezTo>
                    <a:pt x="20" y="2"/>
                    <a:pt x="23" y="1"/>
                    <a:pt x="25" y="1"/>
                  </a:cubicBezTo>
                  <a:cubicBezTo>
                    <a:pt x="27" y="0"/>
                    <a:pt x="30" y="0"/>
                    <a:pt x="32" y="0"/>
                  </a:cubicBezTo>
                  <a:cubicBezTo>
                    <a:pt x="35" y="0"/>
                    <a:pt x="38" y="0"/>
                    <a:pt x="40" y="1"/>
                  </a:cubicBezTo>
                  <a:cubicBezTo>
                    <a:pt x="42" y="1"/>
                    <a:pt x="45" y="2"/>
                    <a:pt x="47" y="3"/>
                  </a:cubicBezTo>
                  <a:cubicBezTo>
                    <a:pt x="49" y="4"/>
                    <a:pt x="51" y="5"/>
                    <a:pt x="53" y="6"/>
                  </a:cubicBezTo>
                  <a:cubicBezTo>
                    <a:pt x="54" y="7"/>
                    <a:pt x="55" y="7"/>
                    <a:pt x="56" y="8"/>
                  </a:cubicBezTo>
                  <a:cubicBezTo>
                    <a:pt x="56" y="8"/>
                    <a:pt x="57" y="9"/>
                    <a:pt x="58" y="10"/>
                  </a:cubicBezTo>
                  <a:cubicBezTo>
                    <a:pt x="59" y="11"/>
                    <a:pt x="60" y="12"/>
                    <a:pt x="61" y="13"/>
                  </a:cubicBezTo>
                  <a:cubicBezTo>
                    <a:pt x="62" y="14"/>
                    <a:pt x="63" y="15"/>
                    <a:pt x="63" y="16"/>
                  </a:cubicBezTo>
                  <a:cubicBezTo>
                    <a:pt x="64" y="18"/>
                    <a:pt x="65" y="19"/>
                    <a:pt x="65" y="1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3" name="Oval 11"/>
            <p:cNvSpPr>
              <a:spLocks noChangeArrowheads="1"/>
            </p:cNvSpPr>
            <p:nvPr/>
          </p:nvSpPr>
          <p:spPr bwMode="auto">
            <a:xfrm>
              <a:off x="5081588" y="5889626"/>
              <a:ext cx="93663" cy="98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4" name="Oval 12"/>
            <p:cNvSpPr>
              <a:spLocks noChangeArrowheads="1"/>
            </p:cNvSpPr>
            <p:nvPr/>
          </p:nvSpPr>
          <p:spPr bwMode="auto">
            <a:xfrm>
              <a:off x="6956426" y="5851526"/>
              <a:ext cx="314325" cy="314325"/>
            </a:xfrm>
            <a:prstGeom prst="ellipse">
              <a:avLst/>
            </a:prstGeom>
            <a:solidFill>
              <a:schemeClr val="tx1">
                <a:alpha val="91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6934201" y="5724526"/>
              <a:ext cx="358775" cy="104775"/>
            </a:xfrm>
            <a:custGeom>
              <a:avLst/>
              <a:gdLst>
                <a:gd name="T0" fmla="*/ 0 w 65"/>
                <a:gd name="T1" fmla="*/ 19 h 19"/>
                <a:gd name="T2" fmla="*/ 3 w 65"/>
                <a:gd name="T3" fmla="*/ 18 h 19"/>
                <a:gd name="T4" fmla="*/ 7 w 65"/>
                <a:gd name="T5" fmla="*/ 17 h 19"/>
                <a:gd name="T6" fmla="*/ 11 w 65"/>
                <a:gd name="T7" fmla="*/ 15 h 19"/>
                <a:gd name="T8" fmla="*/ 16 w 65"/>
                <a:gd name="T9" fmla="*/ 14 h 19"/>
                <a:gd name="T10" fmla="*/ 21 w 65"/>
                <a:gd name="T11" fmla="*/ 13 h 19"/>
                <a:gd name="T12" fmla="*/ 27 w 65"/>
                <a:gd name="T13" fmla="*/ 12 h 19"/>
                <a:gd name="T14" fmla="*/ 33 w 65"/>
                <a:gd name="T15" fmla="*/ 12 h 19"/>
                <a:gd name="T16" fmla="*/ 38 w 65"/>
                <a:gd name="T17" fmla="*/ 12 h 19"/>
                <a:gd name="T18" fmla="*/ 44 w 65"/>
                <a:gd name="T19" fmla="*/ 13 h 19"/>
                <a:gd name="T20" fmla="*/ 49 w 65"/>
                <a:gd name="T21" fmla="*/ 14 h 19"/>
                <a:gd name="T22" fmla="*/ 54 w 65"/>
                <a:gd name="T23" fmla="*/ 15 h 19"/>
                <a:gd name="T24" fmla="*/ 59 w 65"/>
                <a:gd name="T25" fmla="*/ 17 h 19"/>
                <a:gd name="T26" fmla="*/ 62 w 65"/>
                <a:gd name="T27" fmla="*/ 18 h 19"/>
                <a:gd name="T28" fmla="*/ 65 w 65"/>
                <a:gd name="T29" fmla="*/ 19 h 19"/>
                <a:gd name="T30" fmla="*/ 63 w 65"/>
                <a:gd name="T31" fmla="*/ 16 h 19"/>
                <a:gd name="T32" fmla="*/ 61 w 65"/>
                <a:gd name="T33" fmla="*/ 13 h 19"/>
                <a:gd name="T34" fmla="*/ 58 w 65"/>
                <a:gd name="T35" fmla="*/ 10 h 19"/>
                <a:gd name="T36" fmla="*/ 56 w 65"/>
                <a:gd name="T37" fmla="*/ 8 h 19"/>
                <a:gd name="T38" fmla="*/ 53 w 65"/>
                <a:gd name="T39" fmla="*/ 6 h 19"/>
                <a:gd name="T40" fmla="*/ 47 w 65"/>
                <a:gd name="T41" fmla="*/ 3 h 19"/>
                <a:gd name="T42" fmla="*/ 40 w 65"/>
                <a:gd name="T43" fmla="*/ 1 h 19"/>
                <a:gd name="T44" fmla="*/ 33 w 65"/>
                <a:gd name="T45" fmla="*/ 0 h 19"/>
                <a:gd name="T46" fmla="*/ 25 w 65"/>
                <a:gd name="T47" fmla="*/ 1 h 19"/>
                <a:gd name="T48" fmla="*/ 18 w 65"/>
                <a:gd name="T49" fmla="*/ 3 h 19"/>
                <a:gd name="T50" fmla="*/ 12 w 65"/>
                <a:gd name="T51" fmla="*/ 6 h 19"/>
                <a:gd name="T52" fmla="*/ 10 w 65"/>
                <a:gd name="T53" fmla="*/ 8 h 19"/>
                <a:gd name="T54" fmla="*/ 7 w 65"/>
                <a:gd name="T55" fmla="*/ 10 h 19"/>
                <a:gd name="T56" fmla="*/ 4 w 65"/>
                <a:gd name="T57" fmla="*/ 13 h 19"/>
                <a:gd name="T58" fmla="*/ 2 w 65"/>
                <a:gd name="T59" fmla="*/ 16 h 19"/>
                <a:gd name="T60" fmla="*/ 0 w 65"/>
                <a:gd name="T61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5" h="19">
                  <a:moveTo>
                    <a:pt x="0" y="19"/>
                  </a:moveTo>
                  <a:cubicBezTo>
                    <a:pt x="0" y="19"/>
                    <a:pt x="2" y="19"/>
                    <a:pt x="3" y="18"/>
                  </a:cubicBezTo>
                  <a:cubicBezTo>
                    <a:pt x="4" y="18"/>
                    <a:pt x="6" y="17"/>
                    <a:pt x="7" y="17"/>
                  </a:cubicBezTo>
                  <a:cubicBezTo>
                    <a:pt x="8" y="16"/>
                    <a:pt x="9" y="16"/>
                    <a:pt x="11" y="15"/>
                  </a:cubicBezTo>
                  <a:cubicBezTo>
                    <a:pt x="12" y="15"/>
                    <a:pt x="14" y="14"/>
                    <a:pt x="16" y="14"/>
                  </a:cubicBezTo>
                  <a:cubicBezTo>
                    <a:pt x="17" y="13"/>
                    <a:pt x="19" y="13"/>
                    <a:pt x="21" y="13"/>
                  </a:cubicBezTo>
                  <a:cubicBezTo>
                    <a:pt x="23" y="13"/>
                    <a:pt x="25" y="12"/>
                    <a:pt x="27" y="12"/>
                  </a:cubicBezTo>
                  <a:cubicBezTo>
                    <a:pt x="29" y="12"/>
                    <a:pt x="31" y="12"/>
                    <a:pt x="33" y="12"/>
                  </a:cubicBezTo>
                  <a:cubicBezTo>
                    <a:pt x="35" y="12"/>
                    <a:pt x="37" y="12"/>
                    <a:pt x="38" y="12"/>
                  </a:cubicBezTo>
                  <a:cubicBezTo>
                    <a:pt x="40" y="12"/>
                    <a:pt x="42" y="13"/>
                    <a:pt x="44" y="13"/>
                  </a:cubicBezTo>
                  <a:cubicBezTo>
                    <a:pt x="46" y="13"/>
                    <a:pt x="48" y="13"/>
                    <a:pt x="49" y="14"/>
                  </a:cubicBezTo>
                  <a:cubicBezTo>
                    <a:pt x="51" y="14"/>
                    <a:pt x="53" y="15"/>
                    <a:pt x="54" y="15"/>
                  </a:cubicBezTo>
                  <a:cubicBezTo>
                    <a:pt x="56" y="16"/>
                    <a:pt x="57" y="16"/>
                    <a:pt x="59" y="17"/>
                  </a:cubicBezTo>
                  <a:cubicBezTo>
                    <a:pt x="60" y="17"/>
                    <a:pt x="61" y="18"/>
                    <a:pt x="62" y="18"/>
                  </a:cubicBezTo>
                  <a:cubicBezTo>
                    <a:pt x="64" y="19"/>
                    <a:pt x="65" y="19"/>
                    <a:pt x="65" y="19"/>
                  </a:cubicBezTo>
                  <a:cubicBezTo>
                    <a:pt x="65" y="19"/>
                    <a:pt x="64" y="18"/>
                    <a:pt x="63" y="16"/>
                  </a:cubicBezTo>
                  <a:cubicBezTo>
                    <a:pt x="63" y="15"/>
                    <a:pt x="62" y="14"/>
                    <a:pt x="61" y="13"/>
                  </a:cubicBezTo>
                  <a:cubicBezTo>
                    <a:pt x="60" y="12"/>
                    <a:pt x="59" y="11"/>
                    <a:pt x="58" y="10"/>
                  </a:cubicBezTo>
                  <a:cubicBezTo>
                    <a:pt x="57" y="9"/>
                    <a:pt x="56" y="8"/>
                    <a:pt x="56" y="8"/>
                  </a:cubicBezTo>
                  <a:cubicBezTo>
                    <a:pt x="55" y="7"/>
                    <a:pt x="54" y="7"/>
                    <a:pt x="53" y="6"/>
                  </a:cubicBezTo>
                  <a:cubicBezTo>
                    <a:pt x="51" y="5"/>
                    <a:pt x="49" y="4"/>
                    <a:pt x="47" y="3"/>
                  </a:cubicBezTo>
                  <a:cubicBezTo>
                    <a:pt x="45" y="2"/>
                    <a:pt x="43" y="1"/>
                    <a:pt x="40" y="1"/>
                  </a:cubicBezTo>
                  <a:cubicBezTo>
                    <a:pt x="38" y="0"/>
                    <a:pt x="35" y="0"/>
                    <a:pt x="33" y="0"/>
                  </a:cubicBezTo>
                  <a:cubicBezTo>
                    <a:pt x="30" y="0"/>
                    <a:pt x="28" y="0"/>
                    <a:pt x="25" y="1"/>
                  </a:cubicBezTo>
                  <a:cubicBezTo>
                    <a:pt x="23" y="1"/>
                    <a:pt x="20" y="2"/>
                    <a:pt x="18" y="3"/>
                  </a:cubicBezTo>
                  <a:cubicBezTo>
                    <a:pt x="16" y="4"/>
                    <a:pt x="14" y="5"/>
                    <a:pt x="12" y="6"/>
                  </a:cubicBezTo>
                  <a:cubicBezTo>
                    <a:pt x="11" y="7"/>
                    <a:pt x="10" y="7"/>
                    <a:pt x="10" y="8"/>
                  </a:cubicBezTo>
                  <a:cubicBezTo>
                    <a:pt x="9" y="8"/>
                    <a:pt x="8" y="9"/>
                    <a:pt x="7" y="10"/>
                  </a:cubicBezTo>
                  <a:cubicBezTo>
                    <a:pt x="6" y="11"/>
                    <a:pt x="5" y="12"/>
                    <a:pt x="4" y="13"/>
                  </a:cubicBezTo>
                  <a:cubicBezTo>
                    <a:pt x="3" y="14"/>
                    <a:pt x="2" y="15"/>
                    <a:pt x="2" y="16"/>
                  </a:cubicBezTo>
                  <a:cubicBezTo>
                    <a:pt x="1" y="18"/>
                    <a:pt x="0" y="19"/>
                    <a:pt x="0" y="1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6" name="Oval 14"/>
            <p:cNvSpPr>
              <a:spLocks noChangeArrowheads="1"/>
            </p:cNvSpPr>
            <p:nvPr/>
          </p:nvSpPr>
          <p:spPr bwMode="auto">
            <a:xfrm>
              <a:off x="7016751" y="5889626"/>
              <a:ext cx="93663" cy="98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sp>
        <p:nvSpPr>
          <p:cNvPr id="17" name="Freeform 15"/>
          <p:cNvSpPr>
            <a:spLocks noEditPoints="1"/>
          </p:cNvSpPr>
          <p:nvPr/>
        </p:nvSpPr>
        <p:spPr bwMode="auto">
          <a:xfrm>
            <a:off x="4087813" y="5033627"/>
            <a:ext cx="4010025" cy="1327150"/>
          </a:xfrm>
          <a:custGeom>
            <a:avLst/>
            <a:gdLst>
              <a:gd name="T0" fmla="*/ 581 w 727"/>
              <a:gd name="T1" fmla="*/ 0 h 241"/>
              <a:gd name="T2" fmla="*/ 489 w 727"/>
              <a:gd name="T3" fmla="*/ 3 h 241"/>
              <a:gd name="T4" fmla="*/ 412 w 727"/>
              <a:gd name="T5" fmla="*/ 16 h 241"/>
              <a:gd name="T6" fmla="*/ 395 w 727"/>
              <a:gd name="T7" fmla="*/ 23 h 241"/>
              <a:gd name="T8" fmla="*/ 350 w 727"/>
              <a:gd name="T9" fmla="*/ 27 h 241"/>
              <a:gd name="T10" fmla="*/ 319 w 727"/>
              <a:gd name="T11" fmla="*/ 17 h 241"/>
              <a:gd name="T12" fmla="*/ 302 w 727"/>
              <a:gd name="T13" fmla="*/ 12 h 241"/>
              <a:gd name="T14" fmla="*/ 173 w 727"/>
              <a:gd name="T15" fmla="*/ 0 h 241"/>
              <a:gd name="T16" fmla="*/ 16 w 727"/>
              <a:gd name="T17" fmla="*/ 9 h 241"/>
              <a:gd name="T18" fmla="*/ 6 w 727"/>
              <a:gd name="T19" fmla="*/ 44 h 241"/>
              <a:gd name="T20" fmla="*/ 32 w 727"/>
              <a:gd name="T21" fmla="*/ 151 h 241"/>
              <a:gd name="T22" fmla="*/ 79 w 727"/>
              <a:gd name="T23" fmla="*/ 211 h 241"/>
              <a:gd name="T24" fmla="*/ 236 w 727"/>
              <a:gd name="T25" fmla="*/ 232 h 241"/>
              <a:gd name="T26" fmla="*/ 338 w 727"/>
              <a:gd name="T27" fmla="*/ 88 h 241"/>
              <a:gd name="T28" fmla="*/ 345 w 727"/>
              <a:gd name="T29" fmla="*/ 57 h 241"/>
              <a:gd name="T30" fmla="*/ 388 w 727"/>
              <a:gd name="T31" fmla="*/ 66 h 241"/>
              <a:gd name="T32" fmla="*/ 431 w 727"/>
              <a:gd name="T33" fmla="*/ 198 h 241"/>
              <a:gd name="T34" fmla="*/ 573 w 727"/>
              <a:gd name="T35" fmla="*/ 237 h 241"/>
              <a:gd name="T36" fmla="*/ 675 w 727"/>
              <a:gd name="T37" fmla="*/ 186 h 241"/>
              <a:gd name="T38" fmla="*/ 710 w 727"/>
              <a:gd name="T39" fmla="*/ 70 h 241"/>
              <a:gd name="T40" fmla="*/ 725 w 727"/>
              <a:gd name="T41" fmla="*/ 27 h 241"/>
              <a:gd name="T42" fmla="*/ 302 w 727"/>
              <a:gd name="T43" fmla="*/ 167 h 241"/>
              <a:gd name="T44" fmla="*/ 198 w 727"/>
              <a:gd name="T45" fmla="*/ 227 h 241"/>
              <a:gd name="T46" fmla="*/ 131 w 727"/>
              <a:gd name="T47" fmla="*/ 223 h 241"/>
              <a:gd name="T48" fmla="*/ 63 w 727"/>
              <a:gd name="T49" fmla="*/ 184 h 241"/>
              <a:gd name="T50" fmla="*/ 34 w 727"/>
              <a:gd name="T51" fmla="*/ 110 h 241"/>
              <a:gd name="T52" fmla="*/ 32 w 727"/>
              <a:gd name="T53" fmla="*/ 60 h 241"/>
              <a:gd name="T54" fmla="*/ 38 w 727"/>
              <a:gd name="T55" fmla="*/ 38 h 241"/>
              <a:gd name="T56" fmla="*/ 83 w 727"/>
              <a:gd name="T57" fmla="*/ 21 h 241"/>
              <a:gd name="T58" fmla="*/ 150 w 727"/>
              <a:gd name="T59" fmla="*/ 15 h 241"/>
              <a:gd name="T60" fmla="*/ 190 w 727"/>
              <a:gd name="T61" fmla="*/ 16 h 241"/>
              <a:gd name="T62" fmla="*/ 280 w 727"/>
              <a:gd name="T63" fmla="*/ 28 h 241"/>
              <a:gd name="T64" fmla="*/ 302 w 727"/>
              <a:gd name="T65" fmla="*/ 167 h 241"/>
              <a:gd name="T66" fmla="*/ 685 w 727"/>
              <a:gd name="T67" fmla="*/ 152 h 241"/>
              <a:gd name="T68" fmla="*/ 614 w 727"/>
              <a:gd name="T69" fmla="*/ 218 h 241"/>
              <a:gd name="T70" fmla="*/ 574 w 727"/>
              <a:gd name="T71" fmla="*/ 226 h 241"/>
              <a:gd name="T72" fmla="*/ 475 w 727"/>
              <a:gd name="T73" fmla="*/ 214 h 241"/>
              <a:gd name="T74" fmla="*/ 406 w 727"/>
              <a:gd name="T75" fmla="*/ 82 h 241"/>
              <a:gd name="T76" fmla="*/ 449 w 727"/>
              <a:gd name="T77" fmla="*/ 28 h 241"/>
              <a:gd name="T78" fmla="*/ 544 w 727"/>
              <a:gd name="T79" fmla="*/ 16 h 241"/>
              <a:gd name="T80" fmla="*/ 611 w 727"/>
              <a:gd name="T81" fmla="*/ 17 h 241"/>
              <a:gd name="T82" fmla="*/ 675 w 727"/>
              <a:gd name="T83" fmla="*/ 29 h 241"/>
              <a:gd name="T84" fmla="*/ 694 w 727"/>
              <a:gd name="T85" fmla="*/ 47 h 241"/>
              <a:gd name="T86" fmla="*/ 696 w 727"/>
              <a:gd name="T87" fmla="*/ 66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727" h="241">
                <a:moveTo>
                  <a:pt x="711" y="9"/>
                </a:moveTo>
                <a:cubicBezTo>
                  <a:pt x="668" y="3"/>
                  <a:pt x="624" y="1"/>
                  <a:pt x="581" y="0"/>
                </a:cubicBezTo>
                <a:cubicBezTo>
                  <a:pt x="572" y="0"/>
                  <a:pt x="563" y="0"/>
                  <a:pt x="554" y="0"/>
                </a:cubicBezTo>
                <a:cubicBezTo>
                  <a:pt x="533" y="0"/>
                  <a:pt x="511" y="2"/>
                  <a:pt x="489" y="3"/>
                </a:cubicBezTo>
                <a:cubicBezTo>
                  <a:pt x="468" y="5"/>
                  <a:pt x="447" y="7"/>
                  <a:pt x="426" y="12"/>
                </a:cubicBezTo>
                <a:cubicBezTo>
                  <a:pt x="421" y="13"/>
                  <a:pt x="416" y="15"/>
                  <a:pt x="412" y="16"/>
                </a:cubicBezTo>
                <a:cubicBezTo>
                  <a:pt x="411" y="16"/>
                  <a:pt x="410" y="17"/>
                  <a:pt x="409" y="17"/>
                </a:cubicBezTo>
                <a:cubicBezTo>
                  <a:pt x="404" y="19"/>
                  <a:pt x="399" y="21"/>
                  <a:pt x="395" y="23"/>
                </a:cubicBezTo>
                <a:cubicBezTo>
                  <a:pt x="390" y="24"/>
                  <a:pt x="385" y="25"/>
                  <a:pt x="380" y="26"/>
                </a:cubicBezTo>
                <a:cubicBezTo>
                  <a:pt x="370" y="28"/>
                  <a:pt x="360" y="28"/>
                  <a:pt x="350" y="27"/>
                </a:cubicBezTo>
                <a:cubicBezTo>
                  <a:pt x="345" y="26"/>
                  <a:pt x="339" y="25"/>
                  <a:pt x="334" y="23"/>
                </a:cubicBezTo>
                <a:cubicBezTo>
                  <a:pt x="329" y="21"/>
                  <a:pt x="324" y="19"/>
                  <a:pt x="319" y="17"/>
                </a:cubicBezTo>
                <a:cubicBezTo>
                  <a:pt x="318" y="17"/>
                  <a:pt x="317" y="16"/>
                  <a:pt x="316" y="16"/>
                </a:cubicBezTo>
                <a:cubicBezTo>
                  <a:pt x="311" y="15"/>
                  <a:pt x="306" y="13"/>
                  <a:pt x="302" y="12"/>
                </a:cubicBezTo>
                <a:cubicBezTo>
                  <a:pt x="281" y="7"/>
                  <a:pt x="259" y="5"/>
                  <a:pt x="238" y="3"/>
                </a:cubicBezTo>
                <a:cubicBezTo>
                  <a:pt x="216" y="2"/>
                  <a:pt x="195" y="0"/>
                  <a:pt x="173" y="0"/>
                </a:cubicBezTo>
                <a:cubicBezTo>
                  <a:pt x="164" y="0"/>
                  <a:pt x="156" y="0"/>
                  <a:pt x="147" y="0"/>
                </a:cubicBezTo>
                <a:cubicBezTo>
                  <a:pt x="103" y="1"/>
                  <a:pt x="59" y="3"/>
                  <a:pt x="16" y="9"/>
                </a:cubicBezTo>
                <a:cubicBezTo>
                  <a:pt x="1" y="10"/>
                  <a:pt x="0" y="11"/>
                  <a:pt x="2" y="27"/>
                </a:cubicBezTo>
                <a:cubicBezTo>
                  <a:pt x="3" y="33"/>
                  <a:pt x="2" y="39"/>
                  <a:pt x="6" y="44"/>
                </a:cubicBezTo>
                <a:cubicBezTo>
                  <a:pt x="13" y="52"/>
                  <a:pt x="15" y="61"/>
                  <a:pt x="17" y="70"/>
                </a:cubicBezTo>
                <a:cubicBezTo>
                  <a:pt x="21" y="97"/>
                  <a:pt x="23" y="125"/>
                  <a:pt x="32" y="151"/>
                </a:cubicBezTo>
                <a:cubicBezTo>
                  <a:pt x="37" y="164"/>
                  <a:pt x="43" y="176"/>
                  <a:pt x="52" y="186"/>
                </a:cubicBezTo>
                <a:cubicBezTo>
                  <a:pt x="60" y="196"/>
                  <a:pt x="69" y="204"/>
                  <a:pt x="79" y="211"/>
                </a:cubicBezTo>
                <a:cubicBezTo>
                  <a:pt x="101" y="226"/>
                  <a:pt x="128" y="234"/>
                  <a:pt x="155" y="237"/>
                </a:cubicBezTo>
                <a:cubicBezTo>
                  <a:pt x="182" y="241"/>
                  <a:pt x="210" y="239"/>
                  <a:pt x="236" y="232"/>
                </a:cubicBezTo>
                <a:cubicBezTo>
                  <a:pt x="259" y="226"/>
                  <a:pt x="280" y="216"/>
                  <a:pt x="296" y="198"/>
                </a:cubicBezTo>
                <a:cubicBezTo>
                  <a:pt x="322" y="168"/>
                  <a:pt x="335" y="127"/>
                  <a:pt x="338" y="88"/>
                </a:cubicBezTo>
                <a:cubicBezTo>
                  <a:pt x="339" y="81"/>
                  <a:pt x="339" y="74"/>
                  <a:pt x="339" y="66"/>
                </a:cubicBezTo>
                <a:cubicBezTo>
                  <a:pt x="339" y="62"/>
                  <a:pt x="339" y="57"/>
                  <a:pt x="345" y="57"/>
                </a:cubicBezTo>
                <a:cubicBezTo>
                  <a:pt x="358" y="57"/>
                  <a:pt x="370" y="57"/>
                  <a:pt x="382" y="57"/>
                </a:cubicBezTo>
                <a:cubicBezTo>
                  <a:pt x="388" y="57"/>
                  <a:pt x="388" y="62"/>
                  <a:pt x="388" y="66"/>
                </a:cubicBezTo>
                <a:cubicBezTo>
                  <a:pt x="388" y="74"/>
                  <a:pt x="388" y="81"/>
                  <a:pt x="389" y="88"/>
                </a:cubicBezTo>
                <a:cubicBezTo>
                  <a:pt x="392" y="127"/>
                  <a:pt x="405" y="168"/>
                  <a:pt x="431" y="198"/>
                </a:cubicBezTo>
                <a:cubicBezTo>
                  <a:pt x="447" y="216"/>
                  <a:pt x="468" y="226"/>
                  <a:pt x="491" y="232"/>
                </a:cubicBezTo>
                <a:cubicBezTo>
                  <a:pt x="518" y="239"/>
                  <a:pt x="546" y="241"/>
                  <a:pt x="573" y="237"/>
                </a:cubicBezTo>
                <a:cubicBezTo>
                  <a:pt x="599" y="234"/>
                  <a:pt x="626" y="226"/>
                  <a:pt x="648" y="211"/>
                </a:cubicBezTo>
                <a:cubicBezTo>
                  <a:pt x="658" y="204"/>
                  <a:pt x="668" y="196"/>
                  <a:pt x="675" y="186"/>
                </a:cubicBezTo>
                <a:cubicBezTo>
                  <a:pt x="684" y="176"/>
                  <a:pt x="691" y="164"/>
                  <a:pt x="695" y="151"/>
                </a:cubicBezTo>
                <a:cubicBezTo>
                  <a:pt x="704" y="125"/>
                  <a:pt x="706" y="97"/>
                  <a:pt x="710" y="70"/>
                </a:cubicBezTo>
                <a:cubicBezTo>
                  <a:pt x="712" y="61"/>
                  <a:pt x="714" y="52"/>
                  <a:pt x="721" y="44"/>
                </a:cubicBezTo>
                <a:cubicBezTo>
                  <a:pt x="725" y="39"/>
                  <a:pt x="724" y="33"/>
                  <a:pt x="725" y="27"/>
                </a:cubicBezTo>
                <a:cubicBezTo>
                  <a:pt x="727" y="11"/>
                  <a:pt x="727" y="10"/>
                  <a:pt x="711" y="9"/>
                </a:cubicBezTo>
                <a:close/>
                <a:moveTo>
                  <a:pt x="302" y="167"/>
                </a:moveTo>
                <a:cubicBezTo>
                  <a:pt x="290" y="187"/>
                  <a:pt x="274" y="204"/>
                  <a:pt x="253" y="214"/>
                </a:cubicBezTo>
                <a:cubicBezTo>
                  <a:pt x="235" y="221"/>
                  <a:pt x="216" y="225"/>
                  <a:pt x="198" y="227"/>
                </a:cubicBezTo>
                <a:cubicBezTo>
                  <a:pt x="183" y="228"/>
                  <a:pt x="168" y="228"/>
                  <a:pt x="153" y="226"/>
                </a:cubicBezTo>
                <a:cubicBezTo>
                  <a:pt x="146" y="225"/>
                  <a:pt x="139" y="224"/>
                  <a:pt x="131" y="223"/>
                </a:cubicBezTo>
                <a:cubicBezTo>
                  <a:pt x="125" y="222"/>
                  <a:pt x="119" y="220"/>
                  <a:pt x="114" y="218"/>
                </a:cubicBezTo>
                <a:cubicBezTo>
                  <a:pt x="94" y="211"/>
                  <a:pt x="77" y="199"/>
                  <a:pt x="63" y="184"/>
                </a:cubicBezTo>
                <a:cubicBezTo>
                  <a:pt x="54" y="174"/>
                  <a:pt x="47" y="164"/>
                  <a:pt x="43" y="152"/>
                </a:cubicBezTo>
                <a:cubicBezTo>
                  <a:pt x="38" y="139"/>
                  <a:pt x="36" y="124"/>
                  <a:pt x="34" y="110"/>
                </a:cubicBezTo>
                <a:cubicBezTo>
                  <a:pt x="32" y="95"/>
                  <a:pt x="31" y="81"/>
                  <a:pt x="32" y="66"/>
                </a:cubicBezTo>
                <a:cubicBezTo>
                  <a:pt x="32" y="64"/>
                  <a:pt x="32" y="62"/>
                  <a:pt x="32" y="60"/>
                </a:cubicBezTo>
                <a:cubicBezTo>
                  <a:pt x="32" y="55"/>
                  <a:pt x="32" y="51"/>
                  <a:pt x="34" y="47"/>
                </a:cubicBezTo>
                <a:cubicBezTo>
                  <a:pt x="35" y="44"/>
                  <a:pt x="36" y="41"/>
                  <a:pt x="38" y="38"/>
                </a:cubicBezTo>
                <a:cubicBezTo>
                  <a:pt x="42" y="34"/>
                  <a:pt x="47" y="31"/>
                  <a:pt x="52" y="29"/>
                </a:cubicBezTo>
                <a:cubicBezTo>
                  <a:pt x="62" y="24"/>
                  <a:pt x="73" y="22"/>
                  <a:pt x="83" y="21"/>
                </a:cubicBezTo>
                <a:cubicBezTo>
                  <a:pt x="94" y="19"/>
                  <a:pt x="105" y="18"/>
                  <a:pt x="116" y="17"/>
                </a:cubicBezTo>
                <a:cubicBezTo>
                  <a:pt x="127" y="16"/>
                  <a:pt x="139" y="16"/>
                  <a:pt x="150" y="15"/>
                </a:cubicBezTo>
                <a:cubicBezTo>
                  <a:pt x="161" y="15"/>
                  <a:pt x="172" y="15"/>
                  <a:pt x="183" y="16"/>
                </a:cubicBezTo>
                <a:cubicBezTo>
                  <a:pt x="185" y="16"/>
                  <a:pt x="188" y="16"/>
                  <a:pt x="190" y="16"/>
                </a:cubicBezTo>
                <a:cubicBezTo>
                  <a:pt x="220" y="17"/>
                  <a:pt x="250" y="21"/>
                  <a:pt x="279" y="28"/>
                </a:cubicBezTo>
                <a:cubicBezTo>
                  <a:pt x="279" y="28"/>
                  <a:pt x="280" y="28"/>
                  <a:pt x="280" y="28"/>
                </a:cubicBezTo>
                <a:cubicBezTo>
                  <a:pt x="311" y="37"/>
                  <a:pt x="321" y="50"/>
                  <a:pt x="321" y="82"/>
                </a:cubicBezTo>
                <a:cubicBezTo>
                  <a:pt x="322" y="112"/>
                  <a:pt x="316" y="141"/>
                  <a:pt x="302" y="167"/>
                </a:cubicBezTo>
                <a:close/>
                <a:moveTo>
                  <a:pt x="693" y="110"/>
                </a:moveTo>
                <a:cubicBezTo>
                  <a:pt x="691" y="124"/>
                  <a:pt x="689" y="139"/>
                  <a:pt x="685" y="152"/>
                </a:cubicBezTo>
                <a:cubicBezTo>
                  <a:pt x="680" y="164"/>
                  <a:pt x="673" y="174"/>
                  <a:pt x="665" y="184"/>
                </a:cubicBezTo>
                <a:cubicBezTo>
                  <a:pt x="651" y="199"/>
                  <a:pt x="633" y="211"/>
                  <a:pt x="614" y="218"/>
                </a:cubicBezTo>
                <a:cubicBezTo>
                  <a:pt x="608" y="220"/>
                  <a:pt x="602" y="222"/>
                  <a:pt x="596" y="223"/>
                </a:cubicBezTo>
                <a:cubicBezTo>
                  <a:pt x="589" y="224"/>
                  <a:pt x="581" y="225"/>
                  <a:pt x="574" y="226"/>
                </a:cubicBezTo>
                <a:cubicBezTo>
                  <a:pt x="559" y="228"/>
                  <a:pt x="544" y="228"/>
                  <a:pt x="530" y="227"/>
                </a:cubicBezTo>
                <a:cubicBezTo>
                  <a:pt x="511" y="225"/>
                  <a:pt x="492" y="221"/>
                  <a:pt x="475" y="214"/>
                </a:cubicBezTo>
                <a:cubicBezTo>
                  <a:pt x="454" y="204"/>
                  <a:pt x="437" y="187"/>
                  <a:pt x="426" y="167"/>
                </a:cubicBezTo>
                <a:cubicBezTo>
                  <a:pt x="411" y="141"/>
                  <a:pt x="405" y="112"/>
                  <a:pt x="406" y="82"/>
                </a:cubicBezTo>
                <a:cubicBezTo>
                  <a:pt x="406" y="50"/>
                  <a:pt x="416" y="37"/>
                  <a:pt x="447" y="28"/>
                </a:cubicBezTo>
                <a:cubicBezTo>
                  <a:pt x="448" y="28"/>
                  <a:pt x="448" y="28"/>
                  <a:pt x="449" y="28"/>
                </a:cubicBezTo>
                <a:cubicBezTo>
                  <a:pt x="478" y="21"/>
                  <a:pt x="507" y="17"/>
                  <a:pt x="537" y="16"/>
                </a:cubicBezTo>
                <a:cubicBezTo>
                  <a:pt x="539" y="16"/>
                  <a:pt x="542" y="16"/>
                  <a:pt x="544" y="16"/>
                </a:cubicBezTo>
                <a:cubicBezTo>
                  <a:pt x="556" y="15"/>
                  <a:pt x="567" y="15"/>
                  <a:pt x="578" y="15"/>
                </a:cubicBezTo>
                <a:cubicBezTo>
                  <a:pt x="589" y="16"/>
                  <a:pt x="600" y="16"/>
                  <a:pt x="611" y="17"/>
                </a:cubicBezTo>
                <a:cubicBezTo>
                  <a:pt x="622" y="18"/>
                  <a:pt x="633" y="19"/>
                  <a:pt x="644" y="21"/>
                </a:cubicBezTo>
                <a:cubicBezTo>
                  <a:pt x="655" y="22"/>
                  <a:pt x="665" y="24"/>
                  <a:pt x="675" y="29"/>
                </a:cubicBezTo>
                <a:cubicBezTo>
                  <a:pt x="680" y="31"/>
                  <a:pt x="685" y="34"/>
                  <a:pt x="689" y="38"/>
                </a:cubicBezTo>
                <a:cubicBezTo>
                  <a:pt x="691" y="41"/>
                  <a:pt x="693" y="44"/>
                  <a:pt x="694" y="47"/>
                </a:cubicBezTo>
                <a:cubicBezTo>
                  <a:pt x="695" y="51"/>
                  <a:pt x="696" y="55"/>
                  <a:pt x="696" y="60"/>
                </a:cubicBezTo>
                <a:cubicBezTo>
                  <a:pt x="696" y="62"/>
                  <a:pt x="696" y="64"/>
                  <a:pt x="696" y="66"/>
                </a:cubicBezTo>
                <a:cubicBezTo>
                  <a:pt x="696" y="81"/>
                  <a:pt x="695" y="95"/>
                  <a:pt x="693" y="11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746250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75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7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7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7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5" grpId="0"/>
      <p:bldP spid="28" grpId="0"/>
      <p:bldP spid="29" grpId="0"/>
      <p:bldP spid="17" grpId="0" animBg="1"/>
    </p:bld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Group 23"/>
          <p:cNvGrpSpPr/>
          <p:nvPr/>
        </p:nvGrpSpPr>
        <p:grpSpPr>
          <a:xfrm>
            <a:off x="5084945" y="1279317"/>
            <a:ext cx="1958975" cy="1671638"/>
            <a:chOff x="5084945" y="1279317"/>
            <a:chExt cx="1958975" cy="1671638"/>
          </a:xfrm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5084945" y="1279317"/>
              <a:ext cx="1958975" cy="1604963"/>
            </a:xfrm>
            <a:custGeom>
              <a:avLst/>
              <a:gdLst>
                <a:gd name="T0" fmla="*/ 261 w 521"/>
                <a:gd name="T1" fmla="*/ 0 h 427"/>
                <a:gd name="T2" fmla="*/ 0 w 521"/>
                <a:gd name="T3" fmla="*/ 261 h 427"/>
                <a:gd name="T4" fmla="*/ 55 w 521"/>
                <a:gd name="T5" fmla="*/ 420 h 427"/>
                <a:gd name="T6" fmla="*/ 55 w 521"/>
                <a:gd name="T7" fmla="*/ 420 h 427"/>
                <a:gd name="T8" fmla="*/ 60 w 521"/>
                <a:gd name="T9" fmla="*/ 427 h 427"/>
                <a:gd name="T10" fmla="*/ 261 w 521"/>
                <a:gd name="T11" fmla="*/ 340 h 427"/>
                <a:gd name="T12" fmla="*/ 461 w 521"/>
                <a:gd name="T13" fmla="*/ 427 h 427"/>
                <a:gd name="T14" fmla="*/ 466 w 521"/>
                <a:gd name="T15" fmla="*/ 420 h 427"/>
                <a:gd name="T16" fmla="*/ 466 w 521"/>
                <a:gd name="T17" fmla="*/ 420 h 427"/>
                <a:gd name="T18" fmla="*/ 521 w 521"/>
                <a:gd name="T19" fmla="*/ 261 h 427"/>
                <a:gd name="T20" fmla="*/ 261 w 521"/>
                <a:gd name="T21" fmla="*/ 0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1" h="427">
                  <a:moveTo>
                    <a:pt x="261" y="0"/>
                  </a:moveTo>
                  <a:cubicBezTo>
                    <a:pt x="117" y="0"/>
                    <a:pt x="0" y="117"/>
                    <a:pt x="0" y="261"/>
                  </a:cubicBezTo>
                  <a:cubicBezTo>
                    <a:pt x="0" y="321"/>
                    <a:pt x="21" y="376"/>
                    <a:pt x="55" y="420"/>
                  </a:cubicBezTo>
                  <a:cubicBezTo>
                    <a:pt x="55" y="420"/>
                    <a:pt x="55" y="420"/>
                    <a:pt x="55" y="420"/>
                  </a:cubicBezTo>
                  <a:cubicBezTo>
                    <a:pt x="56" y="422"/>
                    <a:pt x="58" y="424"/>
                    <a:pt x="60" y="427"/>
                  </a:cubicBezTo>
                  <a:cubicBezTo>
                    <a:pt x="110" y="373"/>
                    <a:pt x="181" y="340"/>
                    <a:pt x="261" y="340"/>
                  </a:cubicBezTo>
                  <a:cubicBezTo>
                    <a:pt x="340" y="340"/>
                    <a:pt x="411" y="373"/>
                    <a:pt x="461" y="427"/>
                  </a:cubicBezTo>
                  <a:cubicBezTo>
                    <a:pt x="463" y="424"/>
                    <a:pt x="465" y="422"/>
                    <a:pt x="466" y="420"/>
                  </a:cubicBezTo>
                  <a:cubicBezTo>
                    <a:pt x="466" y="420"/>
                    <a:pt x="466" y="420"/>
                    <a:pt x="466" y="420"/>
                  </a:cubicBezTo>
                  <a:cubicBezTo>
                    <a:pt x="500" y="376"/>
                    <a:pt x="521" y="321"/>
                    <a:pt x="521" y="261"/>
                  </a:cubicBezTo>
                  <a:cubicBezTo>
                    <a:pt x="521" y="117"/>
                    <a:pt x="404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4400" dirty="0" smtClean="0">
                  <a:solidFill>
                    <a:srgbClr val="FFFFFF"/>
                  </a:solidFill>
                  <a:latin typeface="linea-basic-10" charset="0"/>
                  <a:ea typeface="linea-basic-10" charset="0"/>
                  <a:cs typeface="linea-basic-10" charset="0"/>
                </a:rPr>
                <a:t>d</a:t>
              </a:r>
              <a:endParaRPr lang="en-US" sz="4400" dirty="0">
                <a:solidFill>
                  <a:srgbClr val="FFFFFF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5569133" y="2642980"/>
              <a:ext cx="989013" cy="307975"/>
            </a:xfrm>
            <a:custGeom>
              <a:avLst/>
              <a:gdLst>
                <a:gd name="T0" fmla="*/ 132 w 263"/>
                <a:gd name="T1" fmla="*/ 0 h 82"/>
                <a:gd name="T2" fmla="*/ 263 w 263"/>
                <a:gd name="T3" fmla="*/ 43 h 82"/>
                <a:gd name="T4" fmla="*/ 132 w 263"/>
                <a:gd name="T5" fmla="*/ 82 h 82"/>
                <a:gd name="T6" fmla="*/ 0 w 263"/>
                <a:gd name="T7" fmla="*/ 43 h 82"/>
                <a:gd name="T8" fmla="*/ 132 w 263"/>
                <a:gd name="T9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82">
                  <a:moveTo>
                    <a:pt x="132" y="0"/>
                  </a:moveTo>
                  <a:cubicBezTo>
                    <a:pt x="181" y="0"/>
                    <a:pt x="226" y="16"/>
                    <a:pt x="263" y="43"/>
                  </a:cubicBezTo>
                  <a:cubicBezTo>
                    <a:pt x="228" y="67"/>
                    <a:pt x="182" y="82"/>
                    <a:pt x="132" y="82"/>
                  </a:cubicBezTo>
                  <a:cubicBezTo>
                    <a:pt x="81" y="82"/>
                    <a:pt x="35" y="67"/>
                    <a:pt x="0" y="43"/>
                  </a:cubicBezTo>
                  <a:cubicBezTo>
                    <a:pt x="37" y="16"/>
                    <a:pt x="82" y="0"/>
                    <a:pt x="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dirty="0" smtClean="0">
                  <a:solidFill>
                    <a:srgbClr val="FFFFFF"/>
                  </a:solidFill>
                  <a:latin typeface="Source Sans Pro" charset="0"/>
                </a:rPr>
                <a:t>1</a:t>
              </a:r>
              <a:endParaRPr lang="en-US" dirty="0">
                <a:solidFill>
                  <a:srgbClr val="FFFFFF"/>
                </a:solidFill>
                <a:latin typeface="Source Sans Pro" charset="0"/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3751445" y="2617580"/>
            <a:ext cx="1668463" cy="1954213"/>
            <a:chOff x="3751445" y="2617580"/>
            <a:chExt cx="1668463" cy="1954213"/>
          </a:xfrm>
        </p:grpSpPr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3751445" y="2617580"/>
              <a:ext cx="1600200" cy="1954213"/>
            </a:xfrm>
            <a:custGeom>
              <a:avLst/>
              <a:gdLst>
                <a:gd name="T0" fmla="*/ 0 w 426"/>
                <a:gd name="T1" fmla="*/ 260 h 520"/>
                <a:gd name="T2" fmla="*/ 260 w 426"/>
                <a:gd name="T3" fmla="*/ 520 h 520"/>
                <a:gd name="T4" fmla="*/ 420 w 426"/>
                <a:gd name="T5" fmla="*/ 466 h 520"/>
                <a:gd name="T6" fmla="*/ 420 w 426"/>
                <a:gd name="T7" fmla="*/ 466 h 520"/>
                <a:gd name="T8" fmla="*/ 426 w 426"/>
                <a:gd name="T9" fmla="*/ 461 h 520"/>
                <a:gd name="T10" fmla="*/ 340 w 426"/>
                <a:gd name="T11" fmla="*/ 260 h 520"/>
                <a:gd name="T12" fmla="*/ 426 w 426"/>
                <a:gd name="T13" fmla="*/ 59 h 520"/>
                <a:gd name="T14" fmla="*/ 420 w 426"/>
                <a:gd name="T15" fmla="*/ 54 h 520"/>
                <a:gd name="T16" fmla="*/ 420 w 426"/>
                <a:gd name="T17" fmla="*/ 54 h 520"/>
                <a:gd name="T18" fmla="*/ 260 w 426"/>
                <a:gd name="T19" fmla="*/ 0 h 520"/>
                <a:gd name="T20" fmla="*/ 0 w 426"/>
                <a:gd name="T21" fmla="*/ 260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6" h="520">
                  <a:moveTo>
                    <a:pt x="0" y="260"/>
                  </a:moveTo>
                  <a:cubicBezTo>
                    <a:pt x="0" y="404"/>
                    <a:pt x="117" y="520"/>
                    <a:pt x="260" y="520"/>
                  </a:cubicBezTo>
                  <a:cubicBezTo>
                    <a:pt x="320" y="520"/>
                    <a:pt x="376" y="500"/>
                    <a:pt x="420" y="466"/>
                  </a:cubicBezTo>
                  <a:cubicBezTo>
                    <a:pt x="420" y="466"/>
                    <a:pt x="420" y="466"/>
                    <a:pt x="420" y="466"/>
                  </a:cubicBezTo>
                  <a:cubicBezTo>
                    <a:pt x="422" y="464"/>
                    <a:pt x="424" y="462"/>
                    <a:pt x="426" y="461"/>
                  </a:cubicBezTo>
                  <a:cubicBezTo>
                    <a:pt x="373" y="410"/>
                    <a:pt x="340" y="339"/>
                    <a:pt x="340" y="260"/>
                  </a:cubicBezTo>
                  <a:cubicBezTo>
                    <a:pt x="340" y="181"/>
                    <a:pt x="373" y="109"/>
                    <a:pt x="426" y="59"/>
                  </a:cubicBezTo>
                  <a:cubicBezTo>
                    <a:pt x="424" y="57"/>
                    <a:pt x="422" y="56"/>
                    <a:pt x="420" y="54"/>
                  </a:cubicBezTo>
                  <a:cubicBezTo>
                    <a:pt x="420" y="54"/>
                    <a:pt x="420" y="54"/>
                    <a:pt x="420" y="54"/>
                  </a:cubicBezTo>
                  <a:cubicBezTo>
                    <a:pt x="376" y="20"/>
                    <a:pt x="320" y="0"/>
                    <a:pt x="260" y="0"/>
                  </a:cubicBezTo>
                  <a:cubicBezTo>
                    <a:pt x="117" y="0"/>
                    <a:pt x="0" y="116"/>
                    <a:pt x="0" y="26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4400" smtClean="0">
                  <a:solidFill>
                    <a:srgbClr val="FFFFFF"/>
                  </a:solidFill>
                  <a:latin typeface="linea-basic-10" charset="0"/>
                  <a:ea typeface="linea-basic-10" charset="0"/>
                  <a:cs typeface="linea-basic-10" charset="0"/>
                </a:rPr>
                <a:t>L</a:t>
              </a:r>
              <a:endParaRPr lang="en-US" sz="4400" dirty="0">
                <a:solidFill>
                  <a:srgbClr val="FFFFFF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5111933" y="3098592"/>
              <a:ext cx="307975" cy="987425"/>
            </a:xfrm>
            <a:custGeom>
              <a:avLst/>
              <a:gdLst>
                <a:gd name="T0" fmla="*/ 0 w 82"/>
                <a:gd name="T1" fmla="*/ 132 h 263"/>
                <a:gd name="T2" fmla="*/ 44 w 82"/>
                <a:gd name="T3" fmla="*/ 0 h 263"/>
                <a:gd name="T4" fmla="*/ 82 w 82"/>
                <a:gd name="T5" fmla="*/ 132 h 263"/>
                <a:gd name="T6" fmla="*/ 44 w 82"/>
                <a:gd name="T7" fmla="*/ 263 h 263"/>
                <a:gd name="T8" fmla="*/ 0 w 82"/>
                <a:gd name="T9" fmla="*/ 132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263">
                  <a:moveTo>
                    <a:pt x="0" y="132"/>
                  </a:moveTo>
                  <a:cubicBezTo>
                    <a:pt x="0" y="82"/>
                    <a:pt x="17" y="37"/>
                    <a:pt x="44" y="0"/>
                  </a:cubicBezTo>
                  <a:cubicBezTo>
                    <a:pt x="68" y="36"/>
                    <a:pt x="82" y="82"/>
                    <a:pt x="82" y="132"/>
                  </a:cubicBezTo>
                  <a:cubicBezTo>
                    <a:pt x="82" y="182"/>
                    <a:pt x="68" y="228"/>
                    <a:pt x="44" y="263"/>
                  </a:cubicBezTo>
                  <a:cubicBezTo>
                    <a:pt x="17" y="227"/>
                    <a:pt x="0" y="181"/>
                    <a:pt x="0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dirty="0" smtClean="0">
                  <a:solidFill>
                    <a:srgbClr val="FFFFFF"/>
                  </a:solidFill>
                  <a:latin typeface="Source Sans Pro" charset="0"/>
                </a:rPr>
                <a:t>4</a:t>
              </a:r>
              <a:endParaRPr lang="en-US" dirty="0">
                <a:solidFill>
                  <a:srgbClr val="FFFFFF"/>
                </a:solidFill>
                <a:latin typeface="Source Sans Pro" charset="0"/>
              </a:endParaRP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5084945" y="4236830"/>
            <a:ext cx="1958975" cy="1668463"/>
            <a:chOff x="5084945" y="4236830"/>
            <a:chExt cx="1958975" cy="1668463"/>
          </a:xfrm>
        </p:grpSpPr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5084945" y="4303505"/>
              <a:ext cx="1958975" cy="1601788"/>
            </a:xfrm>
            <a:custGeom>
              <a:avLst/>
              <a:gdLst>
                <a:gd name="T0" fmla="*/ 261 w 521"/>
                <a:gd name="T1" fmla="*/ 426 h 426"/>
                <a:gd name="T2" fmla="*/ 521 w 521"/>
                <a:gd name="T3" fmla="*/ 166 h 426"/>
                <a:gd name="T4" fmla="*/ 466 w 521"/>
                <a:gd name="T5" fmla="*/ 7 h 426"/>
                <a:gd name="T6" fmla="*/ 466 w 521"/>
                <a:gd name="T7" fmla="*/ 7 h 426"/>
                <a:gd name="T8" fmla="*/ 461 w 521"/>
                <a:gd name="T9" fmla="*/ 0 h 426"/>
                <a:gd name="T10" fmla="*/ 261 w 521"/>
                <a:gd name="T11" fmla="*/ 87 h 426"/>
                <a:gd name="T12" fmla="*/ 60 w 521"/>
                <a:gd name="T13" fmla="*/ 0 h 426"/>
                <a:gd name="T14" fmla="*/ 55 w 521"/>
                <a:gd name="T15" fmla="*/ 7 h 426"/>
                <a:gd name="T16" fmla="*/ 55 w 521"/>
                <a:gd name="T17" fmla="*/ 7 h 426"/>
                <a:gd name="T18" fmla="*/ 0 w 521"/>
                <a:gd name="T19" fmla="*/ 166 h 426"/>
                <a:gd name="T20" fmla="*/ 261 w 521"/>
                <a:gd name="T21" fmla="*/ 426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1" h="426">
                  <a:moveTo>
                    <a:pt x="261" y="426"/>
                  </a:moveTo>
                  <a:cubicBezTo>
                    <a:pt x="404" y="426"/>
                    <a:pt x="521" y="310"/>
                    <a:pt x="521" y="166"/>
                  </a:cubicBezTo>
                  <a:cubicBezTo>
                    <a:pt x="521" y="106"/>
                    <a:pt x="500" y="51"/>
                    <a:pt x="466" y="7"/>
                  </a:cubicBezTo>
                  <a:cubicBezTo>
                    <a:pt x="466" y="7"/>
                    <a:pt x="466" y="7"/>
                    <a:pt x="466" y="7"/>
                  </a:cubicBezTo>
                  <a:cubicBezTo>
                    <a:pt x="465" y="5"/>
                    <a:pt x="463" y="2"/>
                    <a:pt x="461" y="0"/>
                  </a:cubicBezTo>
                  <a:cubicBezTo>
                    <a:pt x="411" y="53"/>
                    <a:pt x="340" y="87"/>
                    <a:pt x="261" y="87"/>
                  </a:cubicBezTo>
                  <a:cubicBezTo>
                    <a:pt x="181" y="87"/>
                    <a:pt x="110" y="53"/>
                    <a:pt x="60" y="0"/>
                  </a:cubicBezTo>
                  <a:cubicBezTo>
                    <a:pt x="58" y="2"/>
                    <a:pt x="56" y="5"/>
                    <a:pt x="55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21" y="51"/>
                    <a:pt x="0" y="106"/>
                    <a:pt x="0" y="166"/>
                  </a:cubicBezTo>
                  <a:cubicBezTo>
                    <a:pt x="0" y="310"/>
                    <a:pt x="117" y="426"/>
                    <a:pt x="261" y="4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4400" dirty="0" smtClean="0">
                  <a:solidFill>
                    <a:srgbClr val="FFFFFF"/>
                  </a:solidFill>
                  <a:latin typeface="linea-basic-10" charset="0"/>
                  <a:ea typeface="linea-basic-10" charset="0"/>
                  <a:cs typeface="linea-basic-10" charset="0"/>
                </a:rPr>
                <a:t>M</a:t>
              </a:r>
              <a:endParaRPr lang="en-US" sz="4400" dirty="0">
                <a:solidFill>
                  <a:srgbClr val="FFFFFF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5569133" y="4236830"/>
              <a:ext cx="989013" cy="307975"/>
            </a:xfrm>
            <a:custGeom>
              <a:avLst/>
              <a:gdLst>
                <a:gd name="T0" fmla="*/ 132 w 263"/>
                <a:gd name="T1" fmla="*/ 82 h 82"/>
                <a:gd name="T2" fmla="*/ 0 w 263"/>
                <a:gd name="T3" fmla="*/ 38 h 82"/>
                <a:gd name="T4" fmla="*/ 132 w 263"/>
                <a:gd name="T5" fmla="*/ 0 h 82"/>
                <a:gd name="T6" fmla="*/ 263 w 263"/>
                <a:gd name="T7" fmla="*/ 38 h 82"/>
                <a:gd name="T8" fmla="*/ 132 w 263"/>
                <a:gd name="T9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82">
                  <a:moveTo>
                    <a:pt x="132" y="82"/>
                  </a:moveTo>
                  <a:cubicBezTo>
                    <a:pt x="82" y="82"/>
                    <a:pt x="37" y="66"/>
                    <a:pt x="0" y="38"/>
                  </a:cubicBezTo>
                  <a:cubicBezTo>
                    <a:pt x="35" y="14"/>
                    <a:pt x="81" y="0"/>
                    <a:pt x="132" y="0"/>
                  </a:cubicBezTo>
                  <a:cubicBezTo>
                    <a:pt x="182" y="0"/>
                    <a:pt x="228" y="14"/>
                    <a:pt x="263" y="38"/>
                  </a:cubicBezTo>
                  <a:cubicBezTo>
                    <a:pt x="226" y="66"/>
                    <a:pt x="181" y="82"/>
                    <a:pt x="132" y="8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dirty="0" smtClean="0">
                  <a:solidFill>
                    <a:srgbClr val="FFFFFF"/>
                  </a:solidFill>
                  <a:latin typeface="Source Sans Pro" charset="0"/>
                </a:rPr>
                <a:t>3</a:t>
              </a:r>
              <a:endParaRPr lang="en-US" dirty="0">
                <a:solidFill>
                  <a:srgbClr val="FFFFFF"/>
                </a:solidFill>
                <a:latin typeface="Source Sans Pro" charset="0"/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6708958" y="2617580"/>
            <a:ext cx="1668463" cy="1954213"/>
            <a:chOff x="6708958" y="2617580"/>
            <a:chExt cx="1668463" cy="1954213"/>
          </a:xfrm>
        </p:grpSpPr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6775633" y="2617580"/>
              <a:ext cx="1601788" cy="1954213"/>
            </a:xfrm>
            <a:custGeom>
              <a:avLst/>
              <a:gdLst>
                <a:gd name="T0" fmla="*/ 426 w 426"/>
                <a:gd name="T1" fmla="*/ 260 h 520"/>
                <a:gd name="T2" fmla="*/ 166 w 426"/>
                <a:gd name="T3" fmla="*/ 0 h 520"/>
                <a:gd name="T4" fmla="*/ 7 w 426"/>
                <a:gd name="T5" fmla="*/ 54 h 520"/>
                <a:gd name="T6" fmla="*/ 6 w 426"/>
                <a:gd name="T7" fmla="*/ 54 h 520"/>
                <a:gd name="T8" fmla="*/ 0 w 426"/>
                <a:gd name="T9" fmla="*/ 59 h 520"/>
                <a:gd name="T10" fmla="*/ 86 w 426"/>
                <a:gd name="T11" fmla="*/ 260 h 520"/>
                <a:gd name="T12" fmla="*/ 0 w 426"/>
                <a:gd name="T13" fmla="*/ 461 h 520"/>
                <a:gd name="T14" fmla="*/ 6 w 426"/>
                <a:gd name="T15" fmla="*/ 466 h 520"/>
                <a:gd name="T16" fmla="*/ 6 w 426"/>
                <a:gd name="T17" fmla="*/ 466 h 520"/>
                <a:gd name="T18" fmla="*/ 166 w 426"/>
                <a:gd name="T19" fmla="*/ 520 h 520"/>
                <a:gd name="T20" fmla="*/ 426 w 426"/>
                <a:gd name="T21" fmla="*/ 260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6" h="520">
                  <a:moveTo>
                    <a:pt x="426" y="260"/>
                  </a:moveTo>
                  <a:cubicBezTo>
                    <a:pt x="426" y="116"/>
                    <a:pt x="309" y="0"/>
                    <a:pt x="166" y="0"/>
                  </a:cubicBezTo>
                  <a:cubicBezTo>
                    <a:pt x="106" y="0"/>
                    <a:pt x="51" y="20"/>
                    <a:pt x="7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4" y="56"/>
                    <a:pt x="2" y="57"/>
                    <a:pt x="0" y="59"/>
                  </a:cubicBezTo>
                  <a:cubicBezTo>
                    <a:pt x="53" y="109"/>
                    <a:pt x="86" y="181"/>
                    <a:pt x="86" y="260"/>
                  </a:cubicBezTo>
                  <a:cubicBezTo>
                    <a:pt x="86" y="339"/>
                    <a:pt x="53" y="410"/>
                    <a:pt x="0" y="461"/>
                  </a:cubicBezTo>
                  <a:cubicBezTo>
                    <a:pt x="2" y="462"/>
                    <a:pt x="4" y="464"/>
                    <a:pt x="6" y="466"/>
                  </a:cubicBezTo>
                  <a:cubicBezTo>
                    <a:pt x="6" y="466"/>
                    <a:pt x="6" y="466"/>
                    <a:pt x="6" y="466"/>
                  </a:cubicBezTo>
                  <a:cubicBezTo>
                    <a:pt x="50" y="500"/>
                    <a:pt x="106" y="520"/>
                    <a:pt x="166" y="520"/>
                  </a:cubicBezTo>
                  <a:cubicBezTo>
                    <a:pt x="309" y="520"/>
                    <a:pt x="426" y="404"/>
                    <a:pt x="426" y="2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4400" dirty="0" smtClean="0">
                  <a:solidFill>
                    <a:srgbClr val="FFFFFF"/>
                  </a:solidFill>
                  <a:latin typeface="linea-basic-10" charset="0"/>
                  <a:ea typeface="linea-basic-10" charset="0"/>
                  <a:cs typeface="linea-basic-10" charset="0"/>
                </a:rPr>
                <a:t>B</a:t>
              </a:r>
              <a:endParaRPr lang="en-US" sz="4400" dirty="0">
                <a:solidFill>
                  <a:srgbClr val="FFFFFF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6708958" y="3098592"/>
              <a:ext cx="307975" cy="987425"/>
            </a:xfrm>
            <a:custGeom>
              <a:avLst/>
              <a:gdLst>
                <a:gd name="T0" fmla="*/ 82 w 82"/>
                <a:gd name="T1" fmla="*/ 132 h 263"/>
                <a:gd name="T2" fmla="*/ 38 w 82"/>
                <a:gd name="T3" fmla="*/ 263 h 263"/>
                <a:gd name="T4" fmla="*/ 0 w 82"/>
                <a:gd name="T5" fmla="*/ 132 h 263"/>
                <a:gd name="T6" fmla="*/ 38 w 82"/>
                <a:gd name="T7" fmla="*/ 0 h 263"/>
                <a:gd name="T8" fmla="*/ 82 w 82"/>
                <a:gd name="T9" fmla="*/ 132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263">
                  <a:moveTo>
                    <a:pt x="82" y="132"/>
                  </a:moveTo>
                  <a:cubicBezTo>
                    <a:pt x="82" y="181"/>
                    <a:pt x="65" y="227"/>
                    <a:pt x="38" y="263"/>
                  </a:cubicBezTo>
                  <a:cubicBezTo>
                    <a:pt x="14" y="228"/>
                    <a:pt x="0" y="182"/>
                    <a:pt x="0" y="132"/>
                  </a:cubicBezTo>
                  <a:cubicBezTo>
                    <a:pt x="0" y="82"/>
                    <a:pt x="14" y="36"/>
                    <a:pt x="38" y="0"/>
                  </a:cubicBezTo>
                  <a:cubicBezTo>
                    <a:pt x="65" y="37"/>
                    <a:pt x="82" y="82"/>
                    <a:pt x="82" y="13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dirty="0">
                  <a:solidFill>
                    <a:srgbClr val="FFFFFF"/>
                  </a:solidFill>
                  <a:latin typeface="Source Sans Pro" charset="0"/>
                </a:rPr>
                <a:t>2</a:t>
              </a:r>
            </a:p>
          </p:txBody>
        </p:sp>
      </p:grpSp>
      <p:sp>
        <p:nvSpPr>
          <p:cNvPr id="16" name="Right Arrow 15"/>
          <p:cNvSpPr/>
          <p:nvPr/>
        </p:nvSpPr>
        <p:spPr>
          <a:xfrm>
            <a:off x="7099483" y="1740880"/>
            <a:ext cx="876143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1">
                  <a:alpha val="51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8101364" y="1564353"/>
            <a:ext cx="249536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Step 01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18" name="Rectangle 17"/>
          <p:cNvSpPr/>
          <p:nvPr/>
        </p:nvSpPr>
        <p:spPr>
          <a:xfrm>
            <a:off x="134523" y="3285561"/>
            <a:ext cx="249536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Step 04</a:t>
            </a:r>
          </a:p>
          <a:p>
            <a:pPr algn="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19" name="Right Arrow 18"/>
          <p:cNvSpPr/>
          <p:nvPr/>
        </p:nvSpPr>
        <p:spPr>
          <a:xfrm flipH="1">
            <a:off x="2846476" y="3360939"/>
            <a:ext cx="876143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4">
                  <a:alpha val="52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1490238" y="4844538"/>
            <a:ext cx="249536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Step 03</a:t>
            </a:r>
          </a:p>
          <a:p>
            <a:pPr algn="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21" name="Right Arrow 20"/>
          <p:cNvSpPr/>
          <p:nvPr/>
        </p:nvSpPr>
        <p:spPr>
          <a:xfrm flipH="1">
            <a:off x="4202191" y="4919916"/>
            <a:ext cx="876143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3">
                  <a:alpha val="57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22" name="Right Arrow 21"/>
          <p:cNvSpPr/>
          <p:nvPr/>
        </p:nvSpPr>
        <p:spPr>
          <a:xfrm>
            <a:off x="8388533" y="3462088"/>
            <a:ext cx="876143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2">
                  <a:alpha val="59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9390414" y="3285561"/>
            <a:ext cx="249536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Step 02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2015051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0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2" fill="hold" grpId="0" nodeType="withEffect" p14:presetBounceEnd="58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13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14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8" fill="hold" grpId="0" nodeType="withEffect" p14:presetBounceEnd="58000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17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18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1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8" fill="hold" grpId="0" nodeType="withEffect" p14:presetBounceEnd="58000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24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25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22" presetClass="entr" presetSubtype="8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8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2" fill="hold" grpId="0" nodeType="withEffect" p14:presetBounceEnd="58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31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32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8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2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6" grpId="0" animBg="1"/>
          <p:bldP spid="17" grpId="0"/>
          <p:bldP spid="18" grpId="0"/>
          <p:bldP spid="19" grpId="0" animBg="1"/>
          <p:bldP spid="20" grpId="0"/>
          <p:bldP spid="21" grpId="0" animBg="1"/>
          <p:bldP spid="22" grpId="0" animBg="1"/>
          <p:bldP spid="2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0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8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1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8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22" presetClass="entr" presetSubtype="8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8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8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2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6" grpId="0" animBg="1"/>
          <p:bldP spid="17" grpId="0"/>
          <p:bldP spid="18" grpId="0"/>
          <p:bldP spid="19" grpId="0" animBg="1"/>
          <p:bldP spid="20" grpId="0"/>
          <p:bldP spid="21" grpId="0" animBg="1"/>
          <p:bldP spid="22" grpId="0" animBg="1"/>
          <p:bldP spid="23" grpId="0"/>
        </p:bldLst>
      </p:timing>
    </mc:Fallback>
  </mc:AlternateContent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4784234" y="2254224"/>
            <a:ext cx="2970213" cy="2593975"/>
          </a:xfrm>
          <a:custGeom>
            <a:avLst/>
            <a:gdLst>
              <a:gd name="T0" fmla="*/ 1199 w 1272"/>
              <a:gd name="T1" fmla="*/ 585 h 1111"/>
              <a:gd name="T2" fmla="*/ 1228 w 1272"/>
              <a:gd name="T3" fmla="*/ 365 h 1111"/>
              <a:gd name="T4" fmla="*/ 1070 w 1272"/>
              <a:gd name="T5" fmla="*/ 234 h 1111"/>
              <a:gd name="T6" fmla="*/ 845 w 1272"/>
              <a:gd name="T7" fmla="*/ 20 h 1111"/>
              <a:gd name="T8" fmla="*/ 603 w 1272"/>
              <a:gd name="T9" fmla="*/ 59 h 1111"/>
              <a:gd name="T10" fmla="*/ 469 w 1272"/>
              <a:gd name="T11" fmla="*/ 46 h 1111"/>
              <a:gd name="T12" fmla="*/ 381 w 1272"/>
              <a:gd name="T13" fmla="*/ 111 h 1111"/>
              <a:gd name="T14" fmla="*/ 198 w 1272"/>
              <a:gd name="T15" fmla="*/ 161 h 1111"/>
              <a:gd name="T16" fmla="*/ 108 w 1272"/>
              <a:gd name="T17" fmla="*/ 317 h 1111"/>
              <a:gd name="T18" fmla="*/ 5 w 1272"/>
              <a:gd name="T19" fmla="*/ 433 h 1111"/>
              <a:gd name="T20" fmla="*/ 33 w 1272"/>
              <a:gd name="T21" fmla="*/ 534 h 1111"/>
              <a:gd name="T22" fmla="*/ 38 w 1272"/>
              <a:gd name="T23" fmla="*/ 670 h 1111"/>
              <a:gd name="T24" fmla="*/ 319 w 1272"/>
              <a:gd name="T25" fmla="*/ 771 h 1111"/>
              <a:gd name="T26" fmla="*/ 344 w 1272"/>
              <a:gd name="T27" fmla="*/ 759 h 1111"/>
              <a:gd name="T28" fmla="*/ 349 w 1272"/>
              <a:gd name="T29" fmla="*/ 773 h 1111"/>
              <a:gd name="T30" fmla="*/ 630 w 1272"/>
              <a:gd name="T31" fmla="*/ 874 h 1111"/>
              <a:gd name="T32" fmla="*/ 641 w 1272"/>
              <a:gd name="T33" fmla="*/ 869 h 1111"/>
              <a:gd name="T34" fmla="*/ 768 w 1272"/>
              <a:gd name="T35" fmla="*/ 901 h 1111"/>
              <a:gd name="T36" fmla="*/ 790 w 1272"/>
              <a:gd name="T37" fmla="*/ 955 h 1111"/>
              <a:gd name="T38" fmla="*/ 1000 w 1272"/>
              <a:gd name="T39" fmla="*/ 1111 h 1111"/>
              <a:gd name="T40" fmla="*/ 1037 w 1272"/>
              <a:gd name="T41" fmla="*/ 1077 h 1111"/>
              <a:gd name="T42" fmla="*/ 1036 w 1272"/>
              <a:gd name="T43" fmla="*/ 1076 h 1111"/>
              <a:gd name="T44" fmla="*/ 906 w 1272"/>
              <a:gd name="T45" fmla="*/ 901 h 1111"/>
              <a:gd name="T46" fmla="*/ 907 w 1272"/>
              <a:gd name="T47" fmla="*/ 893 h 1111"/>
              <a:gd name="T48" fmla="*/ 1106 w 1272"/>
              <a:gd name="T49" fmla="*/ 904 h 1111"/>
              <a:gd name="T50" fmla="*/ 1228 w 1272"/>
              <a:gd name="T51" fmla="*/ 632 h 1111"/>
              <a:gd name="T52" fmla="*/ 1199 w 1272"/>
              <a:gd name="T53" fmla="*/ 585 h 1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72" h="1111">
                <a:moveTo>
                  <a:pt x="1199" y="585"/>
                </a:moveTo>
                <a:cubicBezTo>
                  <a:pt x="1249" y="533"/>
                  <a:pt x="1263" y="446"/>
                  <a:pt x="1228" y="365"/>
                </a:cubicBezTo>
                <a:cubicBezTo>
                  <a:pt x="1197" y="291"/>
                  <a:pt x="1135" y="243"/>
                  <a:pt x="1070" y="234"/>
                </a:cubicBezTo>
                <a:cubicBezTo>
                  <a:pt x="1083" y="144"/>
                  <a:pt x="985" y="49"/>
                  <a:pt x="845" y="20"/>
                </a:cubicBezTo>
                <a:cubicBezTo>
                  <a:pt x="749" y="0"/>
                  <a:pt x="657" y="17"/>
                  <a:pt x="603" y="59"/>
                </a:cubicBezTo>
                <a:cubicBezTo>
                  <a:pt x="563" y="37"/>
                  <a:pt x="515" y="31"/>
                  <a:pt x="469" y="46"/>
                </a:cubicBezTo>
                <a:cubicBezTo>
                  <a:pt x="432" y="58"/>
                  <a:pt x="401" y="82"/>
                  <a:pt x="381" y="111"/>
                </a:cubicBezTo>
                <a:cubicBezTo>
                  <a:pt x="323" y="99"/>
                  <a:pt x="255" y="116"/>
                  <a:pt x="198" y="161"/>
                </a:cubicBezTo>
                <a:cubicBezTo>
                  <a:pt x="144" y="203"/>
                  <a:pt x="113" y="261"/>
                  <a:pt x="108" y="317"/>
                </a:cubicBezTo>
                <a:cubicBezTo>
                  <a:pt x="54" y="331"/>
                  <a:pt x="12" y="375"/>
                  <a:pt x="5" y="433"/>
                </a:cubicBezTo>
                <a:cubicBezTo>
                  <a:pt x="0" y="470"/>
                  <a:pt x="11" y="506"/>
                  <a:pt x="33" y="534"/>
                </a:cubicBezTo>
                <a:cubicBezTo>
                  <a:pt x="19" y="578"/>
                  <a:pt x="20" y="625"/>
                  <a:pt x="38" y="670"/>
                </a:cubicBezTo>
                <a:cubicBezTo>
                  <a:pt x="82" y="773"/>
                  <a:pt x="208" y="818"/>
                  <a:pt x="319" y="771"/>
                </a:cubicBezTo>
                <a:cubicBezTo>
                  <a:pt x="327" y="767"/>
                  <a:pt x="336" y="763"/>
                  <a:pt x="344" y="759"/>
                </a:cubicBezTo>
                <a:cubicBezTo>
                  <a:pt x="346" y="763"/>
                  <a:pt x="347" y="768"/>
                  <a:pt x="349" y="773"/>
                </a:cubicBezTo>
                <a:cubicBezTo>
                  <a:pt x="393" y="876"/>
                  <a:pt x="519" y="921"/>
                  <a:pt x="630" y="874"/>
                </a:cubicBezTo>
                <a:cubicBezTo>
                  <a:pt x="633" y="873"/>
                  <a:pt x="637" y="871"/>
                  <a:pt x="641" y="869"/>
                </a:cubicBezTo>
                <a:cubicBezTo>
                  <a:pt x="671" y="902"/>
                  <a:pt x="721" y="916"/>
                  <a:pt x="768" y="901"/>
                </a:cubicBezTo>
                <a:cubicBezTo>
                  <a:pt x="774" y="920"/>
                  <a:pt x="781" y="938"/>
                  <a:pt x="790" y="955"/>
                </a:cubicBezTo>
                <a:cubicBezTo>
                  <a:pt x="837" y="1044"/>
                  <a:pt x="918" y="1100"/>
                  <a:pt x="1000" y="1111"/>
                </a:cubicBezTo>
                <a:cubicBezTo>
                  <a:pt x="1037" y="1077"/>
                  <a:pt x="1037" y="1077"/>
                  <a:pt x="1037" y="1077"/>
                </a:cubicBezTo>
                <a:cubicBezTo>
                  <a:pt x="1037" y="1077"/>
                  <a:pt x="1036" y="1076"/>
                  <a:pt x="1036" y="1076"/>
                </a:cubicBezTo>
                <a:cubicBezTo>
                  <a:pt x="961" y="1053"/>
                  <a:pt x="906" y="983"/>
                  <a:pt x="906" y="901"/>
                </a:cubicBezTo>
                <a:cubicBezTo>
                  <a:pt x="906" y="898"/>
                  <a:pt x="906" y="896"/>
                  <a:pt x="907" y="893"/>
                </a:cubicBezTo>
                <a:cubicBezTo>
                  <a:pt x="964" y="927"/>
                  <a:pt x="1038" y="933"/>
                  <a:pt x="1106" y="904"/>
                </a:cubicBezTo>
                <a:cubicBezTo>
                  <a:pt x="1217" y="857"/>
                  <a:pt x="1272" y="735"/>
                  <a:pt x="1228" y="632"/>
                </a:cubicBezTo>
                <a:cubicBezTo>
                  <a:pt x="1220" y="614"/>
                  <a:pt x="1211" y="599"/>
                  <a:pt x="1199" y="58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8" name="Line 6"/>
          <p:cNvSpPr>
            <a:spLocks noChangeShapeType="1"/>
          </p:cNvSpPr>
          <p:nvPr/>
        </p:nvSpPr>
        <p:spPr bwMode="auto">
          <a:xfrm>
            <a:off x="6987684" y="393538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9" name="Line 7"/>
          <p:cNvSpPr>
            <a:spLocks noChangeShapeType="1"/>
          </p:cNvSpPr>
          <p:nvPr/>
        </p:nvSpPr>
        <p:spPr bwMode="auto">
          <a:xfrm>
            <a:off x="6987684" y="393538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10" name="Line 8"/>
          <p:cNvSpPr>
            <a:spLocks noChangeShapeType="1"/>
          </p:cNvSpPr>
          <p:nvPr/>
        </p:nvSpPr>
        <p:spPr bwMode="auto">
          <a:xfrm>
            <a:off x="7652847" y="3622649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11" name="Line 9"/>
          <p:cNvSpPr>
            <a:spLocks noChangeShapeType="1"/>
          </p:cNvSpPr>
          <p:nvPr/>
        </p:nvSpPr>
        <p:spPr bwMode="auto">
          <a:xfrm>
            <a:off x="7652847" y="3622649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12" name="Freeform 10"/>
          <p:cNvSpPr>
            <a:spLocks/>
          </p:cNvSpPr>
          <p:nvPr/>
        </p:nvSpPr>
        <p:spPr bwMode="auto">
          <a:xfrm>
            <a:off x="5374784" y="3146399"/>
            <a:ext cx="2379663" cy="1701800"/>
          </a:xfrm>
          <a:custGeom>
            <a:avLst/>
            <a:gdLst>
              <a:gd name="T0" fmla="*/ 853 w 1019"/>
              <a:gd name="T1" fmla="*/ 522 h 729"/>
              <a:gd name="T2" fmla="*/ 975 w 1019"/>
              <a:gd name="T3" fmla="*/ 250 h 729"/>
              <a:gd name="T4" fmla="*/ 946 w 1019"/>
              <a:gd name="T5" fmla="*/ 203 h 729"/>
              <a:gd name="T6" fmla="*/ 991 w 1019"/>
              <a:gd name="T7" fmla="*/ 110 h 729"/>
              <a:gd name="T8" fmla="*/ 580 w 1019"/>
              <a:gd name="T9" fmla="*/ 105 h 729"/>
              <a:gd name="T10" fmla="*/ 524 w 1019"/>
              <a:gd name="T11" fmla="*/ 258 h 729"/>
              <a:gd name="T12" fmla="*/ 505 w 1019"/>
              <a:gd name="T13" fmla="*/ 253 h 729"/>
              <a:gd name="T14" fmla="*/ 0 w 1019"/>
              <a:gd name="T15" fmla="*/ 406 h 729"/>
              <a:gd name="T16" fmla="*/ 66 w 1019"/>
              <a:gd name="T17" fmla="*/ 389 h 729"/>
              <a:gd name="T18" fmla="*/ 91 w 1019"/>
              <a:gd name="T19" fmla="*/ 377 h 729"/>
              <a:gd name="T20" fmla="*/ 96 w 1019"/>
              <a:gd name="T21" fmla="*/ 391 h 729"/>
              <a:gd name="T22" fmla="*/ 377 w 1019"/>
              <a:gd name="T23" fmla="*/ 492 h 729"/>
              <a:gd name="T24" fmla="*/ 388 w 1019"/>
              <a:gd name="T25" fmla="*/ 487 h 729"/>
              <a:gd name="T26" fmla="*/ 515 w 1019"/>
              <a:gd name="T27" fmla="*/ 519 h 729"/>
              <a:gd name="T28" fmla="*/ 537 w 1019"/>
              <a:gd name="T29" fmla="*/ 573 h 729"/>
              <a:gd name="T30" fmla="*/ 747 w 1019"/>
              <a:gd name="T31" fmla="*/ 729 h 729"/>
              <a:gd name="T32" fmla="*/ 784 w 1019"/>
              <a:gd name="T33" fmla="*/ 695 h 729"/>
              <a:gd name="T34" fmla="*/ 783 w 1019"/>
              <a:gd name="T35" fmla="*/ 694 h 729"/>
              <a:gd name="T36" fmla="*/ 653 w 1019"/>
              <a:gd name="T37" fmla="*/ 519 h 729"/>
              <a:gd name="T38" fmla="*/ 654 w 1019"/>
              <a:gd name="T39" fmla="*/ 511 h 729"/>
              <a:gd name="T40" fmla="*/ 853 w 1019"/>
              <a:gd name="T41" fmla="*/ 522 h 7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19" h="729">
                <a:moveTo>
                  <a:pt x="853" y="522"/>
                </a:moveTo>
                <a:cubicBezTo>
                  <a:pt x="964" y="475"/>
                  <a:pt x="1019" y="353"/>
                  <a:pt x="975" y="250"/>
                </a:cubicBezTo>
                <a:cubicBezTo>
                  <a:pt x="967" y="232"/>
                  <a:pt x="958" y="217"/>
                  <a:pt x="946" y="203"/>
                </a:cubicBezTo>
                <a:cubicBezTo>
                  <a:pt x="969" y="178"/>
                  <a:pt x="985" y="146"/>
                  <a:pt x="991" y="110"/>
                </a:cubicBezTo>
                <a:cubicBezTo>
                  <a:pt x="851" y="5"/>
                  <a:pt x="673" y="0"/>
                  <a:pt x="580" y="105"/>
                </a:cubicBezTo>
                <a:cubicBezTo>
                  <a:pt x="543" y="147"/>
                  <a:pt x="524" y="200"/>
                  <a:pt x="524" y="258"/>
                </a:cubicBezTo>
                <a:cubicBezTo>
                  <a:pt x="518" y="256"/>
                  <a:pt x="511" y="255"/>
                  <a:pt x="505" y="253"/>
                </a:cubicBezTo>
                <a:cubicBezTo>
                  <a:pt x="294" y="202"/>
                  <a:pt x="90" y="270"/>
                  <a:pt x="0" y="406"/>
                </a:cubicBezTo>
                <a:cubicBezTo>
                  <a:pt x="22" y="404"/>
                  <a:pt x="44" y="398"/>
                  <a:pt x="66" y="389"/>
                </a:cubicBezTo>
                <a:cubicBezTo>
                  <a:pt x="74" y="385"/>
                  <a:pt x="83" y="381"/>
                  <a:pt x="91" y="377"/>
                </a:cubicBezTo>
                <a:cubicBezTo>
                  <a:pt x="93" y="381"/>
                  <a:pt x="94" y="386"/>
                  <a:pt x="96" y="391"/>
                </a:cubicBezTo>
                <a:cubicBezTo>
                  <a:pt x="140" y="494"/>
                  <a:pt x="266" y="539"/>
                  <a:pt x="377" y="492"/>
                </a:cubicBezTo>
                <a:cubicBezTo>
                  <a:pt x="380" y="491"/>
                  <a:pt x="384" y="489"/>
                  <a:pt x="388" y="487"/>
                </a:cubicBezTo>
                <a:cubicBezTo>
                  <a:pt x="418" y="520"/>
                  <a:pt x="468" y="534"/>
                  <a:pt x="515" y="519"/>
                </a:cubicBezTo>
                <a:cubicBezTo>
                  <a:pt x="521" y="538"/>
                  <a:pt x="528" y="556"/>
                  <a:pt x="537" y="573"/>
                </a:cubicBezTo>
                <a:cubicBezTo>
                  <a:pt x="584" y="662"/>
                  <a:pt x="665" y="718"/>
                  <a:pt x="747" y="729"/>
                </a:cubicBezTo>
                <a:cubicBezTo>
                  <a:pt x="784" y="695"/>
                  <a:pt x="784" y="695"/>
                  <a:pt x="784" y="695"/>
                </a:cubicBezTo>
                <a:cubicBezTo>
                  <a:pt x="784" y="695"/>
                  <a:pt x="783" y="694"/>
                  <a:pt x="783" y="694"/>
                </a:cubicBezTo>
                <a:cubicBezTo>
                  <a:pt x="708" y="671"/>
                  <a:pt x="653" y="601"/>
                  <a:pt x="653" y="519"/>
                </a:cubicBezTo>
                <a:cubicBezTo>
                  <a:pt x="653" y="516"/>
                  <a:pt x="653" y="514"/>
                  <a:pt x="654" y="511"/>
                </a:cubicBezTo>
                <a:cubicBezTo>
                  <a:pt x="711" y="545"/>
                  <a:pt x="785" y="551"/>
                  <a:pt x="853" y="522"/>
                </a:cubicBezTo>
                <a:close/>
              </a:path>
            </a:pathLst>
          </a:custGeom>
          <a:solidFill>
            <a:schemeClr val="accent3"/>
          </a:solidFill>
          <a:ln w="53975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13" name="Freeform 11"/>
          <p:cNvSpPr>
            <a:spLocks/>
          </p:cNvSpPr>
          <p:nvPr/>
        </p:nvSpPr>
        <p:spPr bwMode="auto">
          <a:xfrm>
            <a:off x="5974859" y="2254224"/>
            <a:ext cx="1757363" cy="1825625"/>
          </a:xfrm>
          <a:custGeom>
            <a:avLst/>
            <a:gdLst>
              <a:gd name="T0" fmla="*/ 718 w 753"/>
              <a:gd name="T1" fmla="*/ 632 h 782"/>
              <a:gd name="T2" fmla="*/ 689 w 753"/>
              <a:gd name="T3" fmla="*/ 585 h 782"/>
              <a:gd name="T4" fmla="*/ 718 w 753"/>
              <a:gd name="T5" fmla="*/ 365 h 782"/>
              <a:gd name="T6" fmla="*/ 560 w 753"/>
              <a:gd name="T7" fmla="*/ 234 h 782"/>
              <a:gd name="T8" fmla="*/ 335 w 753"/>
              <a:gd name="T9" fmla="*/ 20 h 782"/>
              <a:gd name="T10" fmla="*/ 93 w 753"/>
              <a:gd name="T11" fmla="*/ 59 h 782"/>
              <a:gd name="T12" fmla="*/ 36 w 753"/>
              <a:gd name="T13" fmla="*/ 146 h 782"/>
              <a:gd name="T14" fmla="*/ 233 w 753"/>
              <a:gd name="T15" fmla="*/ 450 h 782"/>
              <a:gd name="T16" fmla="*/ 362 w 753"/>
              <a:gd name="T17" fmla="*/ 458 h 782"/>
              <a:gd name="T18" fmla="*/ 406 w 753"/>
              <a:gd name="T19" fmla="*/ 614 h 782"/>
              <a:gd name="T20" fmla="*/ 489 w 753"/>
              <a:gd name="T21" fmla="*/ 667 h 782"/>
              <a:gd name="T22" fmla="*/ 590 w 753"/>
              <a:gd name="T23" fmla="*/ 777 h 782"/>
              <a:gd name="T24" fmla="*/ 732 w 753"/>
              <a:gd name="T25" fmla="*/ 689 h 782"/>
              <a:gd name="T26" fmla="*/ 718 w 753"/>
              <a:gd name="T27" fmla="*/ 632 h 7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753" h="782">
                <a:moveTo>
                  <a:pt x="718" y="632"/>
                </a:moveTo>
                <a:cubicBezTo>
                  <a:pt x="710" y="614"/>
                  <a:pt x="701" y="599"/>
                  <a:pt x="689" y="585"/>
                </a:cubicBezTo>
                <a:cubicBezTo>
                  <a:pt x="739" y="533"/>
                  <a:pt x="753" y="446"/>
                  <a:pt x="718" y="365"/>
                </a:cubicBezTo>
                <a:cubicBezTo>
                  <a:pt x="687" y="291"/>
                  <a:pt x="625" y="243"/>
                  <a:pt x="560" y="234"/>
                </a:cubicBezTo>
                <a:cubicBezTo>
                  <a:pt x="573" y="144"/>
                  <a:pt x="475" y="49"/>
                  <a:pt x="335" y="20"/>
                </a:cubicBezTo>
                <a:cubicBezTo>
                  <a:pt x="239" y="0"/>
                  <a:pt x="147" y="17"/>
                  <a:pt x="93" y="59"/>
                </a:cubicBezTo>
                <a:cubicBezTo>
                  <a:pt x="91" y="58"/>
                  <a:pt x="46" y="111"/>
                  <a:pt x="36" y="146"/>
                </a:cubicBezTo>
                <a:cubicBezTo>
                  <a:pt x="0" y="273"/>
                  <a:pt x="89" y="409"/>
                  <a:pt x="233" y="450"/>
                </a:cubicBezTo>
                <a:cubicBezTo>
                  <a:pt x="277" y="462"/>
                  <a:pt x="321" y="464"/>
                  <a:pt x="362" y="458"/>
                </a:cubicBezTo>
                <a:cubicBezTo>
                  <a:pt x="354" y="515"/>
                  <a:pt x="368" y="571"/>
                  <a:pt x="406" y="614"/>
                </a:cubicBezTo>
                <a:cubicBezTo>
                  <a:pt x="428" y="639"/>
                  <a:pt x="457" y="657"/>
                  <a:pt x="489" y="667"/>
                </a:cubicBezTo>
                <a:cubicBezTo>
                  <a:pt x="481" y="730"/>
                  <a:pt x="524" y="774"/>
                  <a:pt x="590" y="777"/>
                </a:cubicBezTo>
                <a:cubicBezTo>
                  <a:pt x="703" y="782"/>
                  <a:pt x="729" y="689"/>
                  <a:pt x="732" y="689"/>
                </a:cubicBezTo>
                <a:cubicBezTo>
                  <a:pt x="730" y="669"/>
                  <a:pt x="726" y="650"/>
                  <a:pt x="718" y="632"/>
                </a:cubicBezTo>
                <a:close/>
              </a:path>
            </a:pathLst>
          </a:custGeom>
          <a:solidFill>
            <a:schemeClr val="accent2"/>
          </a:solidFill>
          <a:ln w="53975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14" name="Freeform 12"/>
          <p:cNvSpPr>
            <a:spLocks/>
          </p:cNvSpPr>
          <p:nvPr/>
        </p:nvSpPr>
        <p:spPr bwMode="auto">
          <a:xfrm>
            <a:off x="4784234" y="2984474"/>
            <a:ext cx="966788" cy="1179513"/>
          </a:xfrm>
          <a:custGeom>
            <a:avLst/>
            <a:gdLst>
              <a:gd name="T0" fmla="*/ 377 w 414"/>
              <a:gd name="T1" fmla="*/ 215 h 505"/>
              <a:gd name="T2" fmla="*/ 374 w 414"/>
              <a:gd name="T3" fmla="*/ 70 h 505"/>
              <a:gd name="T4" fmla="*/ 249 w 414"/>
              <a:gd name="T5" fmla="*/ 49 h 505"/>
              <a:gd name="T6" fmla="*/ 132 w 414"/>
              <a:gd name="T7" fmla="*/ 0 h 505"/>
              <a:gd name="T8" fmla="*/ 108 w 414"/>
              <a:gd name="T9" fmla="*/ 4 h 505"/>
              <a:gd name="T10" fmla="*/ 5 w 414"/>
              <a:gd name="T11" fmla="*/ 120 h 505"/>
              <a:gd name="T12" fmla="*/ 33 w 414"/>
              <a:gd name="T13" fmla="*/ 221 h 505"/>
              <a:gd name="T14" fmla="*/ 38 w 414"/>
              <a:gd name="T15" fmla="*/ 357 h 505"/>
              <a:gd name="T16" fmla="*/ 319 w 414"/>
              <a:gd name="T17" fmla="*/ 458 h 505"/>
              <a:gd name="T18" fmla="*/ 344 w 414"/>
              <a:gd name="T19" fmla="*/ 446 h 505"/>
              <a:gd name="T20" fmla="*/ 398 w 414"/>
              <a:gd name="T21" fmla="*/ 307 h 505"/>
              <a:gd name="T22" fmla="*/ 377 w 414"/>
              <a:gd name="T23" fmla="*/ 215 h 5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14" h="505">
                <a:moveTo>
                  <a:pt x="377" y="215"/>
                </a:moveTo>
                <a:cubicBezTo>
                  <a:pt x="414" y="174"/>
                  <a:pt x="413" y="110"/>
                  <a:pt x="374" y="70"/>
                </a:cubicBezTo>
                <a:cubicBezTo>
                  <a:pt x="340" y="35"/>
                  <a:pt x="289" y="28"/>
                  <a:pt x="249" y="49"/>
                </a:cubicBezTo>
                <a:cubicBezTo>
                  <a:pt x="219" y="19"/>
                  <a:pt x="178" y="0"/>
                  <a:pt x="132" y="0"/>
                </a:cubicBezTo>
                <a:cubicBezTo>
                  <a:pt x="124" y="0"/>
                  <a:pt x="108" y="3"/>
                  <a:pt x="108" y="4"/>
                </a:cubicBezTo>
                <a:cubicBezTo>
                  <a:pt x="54" y="18"/>
                  <a:pt x="12" y="62"/>
                  <a:pt x="5" y="120"/>
                </a:cubicBezTo>
                <a:cubicBezTo>
                  <a:pt x="0" y="157"/>
                  <a:pt x="11" y="193"/>
                  <a:pt x="33" y="221"/>
                </a:cubicBezTo>
                <a:cubicBezTo>
                  <a:pt x="19" y="265"/>
                  <a:pt x="20" y="312"/>
                  <a:pt x="38" y="357"/>
                </a:cubicBezTo>
                <a:cubicBezTo>
                  <a:pt x="82" y="460"/>
                  <a:pt x="208" y="505"/>
                  <a:pt x="319" y="458"/>
                </a:cubicBezTo>
                <a:cubicBezTo>
                  <a:pt x="327" y="454"/>
                  <a:pt x="336" y="450"/>
                  <a:pt x="344" y="446"/>
                </a:cubicBezTo>
                <a:cubicBezTo>
                  <a:pt x="344" y="446"/>
                  <a:pt x="404" y="391"/>
                  <a:pt x="398" y="307"/>
                </a:cubicBezTo>
                <a:cubicBezTo>
                  <a:pt x="396" y="274"/>
                  <a:pt x="391" y="242"/>
                  <a:pt x="377" y="215"/>
                </a:cubicBezTo>
                <a:close/>
              </a:path>
            </a:pathLst>
          </a:custGeom>
          <a:solidFill>
            <a:schemeClr val="accent4"/>
          </a:solidFill>
          <a:ln w="53975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grpSp>
        <p:nvGrpSpPr>
          <p:cNvPr id="107" name="Group 106"/>
          <p:cNvGrpSpPr/>
          <p:nvPr/>
        </p:nvGrpSpPr>
        <p:grpSpPr>
          <a:xfrm>
            <a:off x="608571" y="1660525"/>
            <a:ext cx="1805524" cy="1671637"/>
            <a:chOff x="461426" y="1660525"/>
            <a:chExt cx="1805524" cy="1671637"/>
          </a:xfrm>
        </p:grpSpPr>
        <p:sp>
          <p:nvSpPr>
            <p:cNvPr id="23" name="Freeform 20"/>
            <p:cNvSpPr>
              <a:spLocks noEditPoints="1"/>
            </p:cNvSpPr>
            <p:nvPr/>
          </p:nvSpPr>
          <p:spPr bwMode="auto">
            <a:xfrm>
              <a:off x="461426" y="2803874"/>
              <a:ext cx="257398" cy="261239"/>
            </a:xfrm>
            <a:custGeom>
              <a:avLst/>
              <a:gdLst>
                <a:gd name="T0" fmla="*/ 91 w 100"/>
                <a:gd name="T1" fmla="*/ 58 h 102"/>
                <a:gd name="T2" fmla="*/ 96 w 100"/>
                <a:gd name="T3" fmla="*/ 41 h 102"/>
                <a:gd name="T4" fmla="*/ 100 w 100"/>
                <a:gd name="T5" fmla="*/ 36 h 102"/>
                <a:gd name="T6" fmla="*/ 98 w 100"/>
                <a:gd name="T7" fmla="*/ 31 h 102"/>
                <a:gd name="T8" fmla="*/ 95 w 100"/>
                <a:gd name="T9" fmla="*/ 24 h 102"/>
                <a:gd name="T10" fmla="*/ 93 w 100"/>
                <a:gd name="T11" fmla="*/ 22 h 102"/>
                <a:gd name="T12" fmla="*/ 87 w 100"/>
                <a:gd name="T13" fmla="*/ 21 h 102"/>
                <a:gd name="T14" fmla="*/ 72 w 100"/>
                <a:gd name="T15" fmla="*/ 9 h 102"/>
                <a:gd name="T16" fmla="*/ 71 w 100"/>
                <a:gd name="T17" fmla="*/ 4 h 102"/>
                <a:gd name="T18" fmla="*/ 68 w 100"/>
                <a:gd name="T19" fmla="*/ 2 h 102"/>
                <a:gd name="T20" fmla="*/ 63 w 100"/>
                <a:gd name="T21" fmla="*/ 1 h 102"/>
                <a:gd name="T22" fmla="*/ 55 w 100"/>
                <a:gd name="T23" fmla="*/ 0 h 102"/>
                <a:gd name="T24" fmla="*/ 51 w 100"/>
                <a:gd name="T25" fmla="*/ 4 h 102"/>
                <a:gd name="T26" fmla="*/ 32 w 100"/>
                <a:gd name="T27" fmla="*/ 9 h 102"/>
                <a:gd name="T28" fmla="*/ 27 w 100"/>
                <a:gd name="T29" fmla="*/ 6 h 102"/>
                <a:gd name="T30" fmla="*/ 24 w 100"/>
                <a:gd name="T31" fmla="*/ 8 h 102"/>
                <a:gd name="T32" fmla="*/ 21 w 100"/>
                <a:gd name="T33" fmla="*/ 10 h 102"/>
                <a:gd name="T34" fmla="*/ 15 w 100"/>
                <a:gd name="T35" fmla="*/ 14 h 102"/>
                <a:gd name="T36" fmla="*/ 13 w 100"/>
                <a:gd name="T37" fmla="*/ 20 h 102"/>
                <a:gd name="T38" fmla="*/ 19 w 100"/>
                <a:gd name="T39" fmla="*/ 27 h 102"/>
                <a:gd name="T40" fmla="*/ 6 w 100"/>
                <a:gd name="T41" fmla="*/ 40 h 102"/>
                <a:gd name="T42" fmla="*/ 1 w 100"/>
                <a:gd name="T43" fmla="*/ 43 h 102"/>
                <a:gd name="T44" fmla="*/ 0 w 100"/>
                <a:gd name="T45" fmla="*/ 51 h 102"/>
                <a:gd name="T46" fmla="*/ 1 w 100"/>
                <a:gd name="T47" fmla="*/ 58 h 102"/>
                <a:gd name="T48" fmla="*/ 6 w 100"/>
                <a:gd name="T49" fmla="*/ 61 h 102"/>
                <a:gd name="T50" fmla="*/ 19 w 100"/>
                <a:gd name="T51" fmla="*/ 74 h 102"/>
                <a:gd name="T52" fmla="*/ 13 w 100"/>
                <a:gd name="T53" fmla="*/ 82 h 102"/>
                <a:gd name="T54" fmla="*/ 15 w 100"/>
                <a:gd name="T55" fmla="*/ 87 h 102"/>
                <a:gd name="T56" fmla="*/ 21 w 100"/>
                <a:gd name="T57" fmla="*/ 91 h 102"/>
                <a:gd name="T58" fmla="*/ 24 w 100"/>
                <a:gd name="T59" fmla="*/ 94 h 102"/>
                <a:gd name="T60" fmla="*/ 27 w 100"/>
                <a:gd name="T61" fmla="*/ 95 h 102"/>
                <a:gd name="T62" fmla="*/ 32 w 100"/>
                <a:gd name="T63" fmla="*/ 92 h 102"/>
                <a:gd name="T64" fmla="*/ 51 w 100"/>
                <a:gd name="T65" fmla="*/ 97 h 102"/>
                <a:gd name="T66" fmla="*/ 55 w 100"/>
                <a:gd name="T67" fmla="*/ 102 h 102"/>
                <a:gd name="T68" fmla="*/ 63 w 100"/>
                <a:gd name="T69" fmla="*/ 100 h 102"/>
                <a:gd name="T70" fmla="*/ 68 w 100"/>
                <a:gd name="T71" fmla="*/ 99 h 102"/>
                <a:gd name="T72" fmla="*/ 71 w 100"/>
                <a:gd name="T73" fmla="*/ 98 h 102"/>
                <a:gd name="T74" fmla="*/ 72 w 100"/>
                <a:gd name="T75" fmla="*/ 92 h 102"/>
                <a:gd name="T76" fmla="*/ 87 w 100"/>
                <a:gd name="T77" fmla="*/ 80 h 102"/>
                <a:gd name="T78" fmla="*/ 93 w 100"/>
                <a:gd name="T79" fmla="*/ 80 h 102"/>
                <a:gd name="T80" fmla="*/ 95 w 100"/>
                <a:gd name="T81" fmla="*/ 77 h 102"/>
                <a:gd name="T82" fmla="*/ 98 w 100"/>
                <a:gd name="T83" fmla="*/ 70 h 102"/>
                <a:gd name="T84" fmla="*/ 100 w 100"/>
                <a:gd name="T85" fmla="*/ 66 h 102"/>
                <a:gd name="T86" fmla="*/ 50 w 100"/>
                <a:gd name="T87" fmla="*/ 78 h 102"/>
                <a:gd name="T88" fmla="*/ 78 w 100"/>
                <a:gd name="T89" fmla="*/ 5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0" h="102">
                  <a:moveTo>
                    <a:pt x="99" y="62"/>
                  </a:moveTo>
                  <a:cubicBezTo>
                    <a:pt x="99" y="62"/>
                    <a:pt x="98" y="61"/>
                    <a:pt x="96" y="60"/>
                  </a:cubicBezTo>
                  <a:cubicBezTo>
                    <a:pt x="95" y="60"/>
                    <a:pt x="93" y="58"/>
                    <a:pt x="91" y="58"/>
                  </a:cubicBezTo>
                  <a:cubicBezTo>
                    <a:pt x="91" y="55"/>
                    <a:pt x="91" y="53"/>
                    <a:pt x="91" y="51"/>
                  </a:cubicBezTo>
                  <a:cubicBezTo>
                    <a:pt x="91" y="48"/>
                    <a:pt x="91" y="46"/>
                    <a:pt x="91" y="44"/>
                  </a:cubicBezTo>
                  <a:cubicBezTo>
                    <a:pt x="93" y="43"/>
                    <a:pt x="95" y="42"/>
                    <a:pt x="96" y="41"/>
                  </a:cubicBezTo>
                  <a:cubicBezTo>
                    <a:pt x="98" y="40"/>
                    <a:pt x="99" y="39"/>
                    <a:pt x="99" y="39"/>
                  </a:cubicBezTo>
                  <a:cubicBezTo>
                    <a:pt x="100" y="39"/>
                    <a:pt x="100" y="39"/>
                    <a:pt x="100" y="38"/>
                  </a:cubicBezTo>
                  <a:cubicBezTo>
                    <a:pt x="100" y="37"/>
                    <a:pt x="100" y="37"/>
                    <a:pt x="100" y="36"/>
                  </a:cubicBezTo>
                  <a:cubicBezTo>
                    <a:pt x="100" y="36"/>
                    <a:pt x="100" y="36"/>
                    <a:pt x="100" y="35"/>
                  </a:cubicBezTo>
                  <a:cubicBezTo>
                    <a:pt x="100" y="35"/>
                    <a:pt x="100" y="34"/>
                    <a:pt x="99" y="33"/>
                  </a:cubicBezTo>
                  <a:cubicBezTo>
                    <a:pt x="99" y="33"/>
                    <a:pt x="99" y="32"/>
                    <a:pt x="98" y="31"/>
                  </a:cubicBezTo>
                  <a:cubicBezTo>
                    <a:pt x="98" y="30"/>
                    <a:pt x="98" y="29"/>
                    <a:pt x="97" y="28"/>
                  </a:cubicBezTo>
                  <a:cubicBezTo>
                    <a:pt x="97" y="28"/>
                    <a:pt x="96" y="27"/>
                    <a:pt x="96" y="26"/>
                  </a:cubicBezTo>
                  <a:cubicBezTo>
                    <a:pt x="96" y="25"/>
                    <a:pt x="95" y="24"/>
                    <a:pt x="95" y="24"/>
                  </a:cubicBezTo>
                  <a:cubicBezTo>
                    <a:pt x="94" y="23"/>
                    <a:pt x="94" y="23"/>
                    <a:pt x="94" y="22"/>
                  </a:cubicBezTo>
                  <a:cubicBezTo>
                    <a:pt x="93" y="22"/>
                    <a:pt x="93" y="22"/>
                    <a:pt x="93" y="22"/>
                  </a:cubicBezTo>
                  <a:cubicBezTo>
                    <a:pt x="93" y="22"/>
                    <a:pt x="93" y="22"/>
                    <a:pt x="93" y="22"/>
                  </a:cubicBezTo>
                  <a:cubicBezTo>
                    <a:pt x="93" y="21"/>
                    <a:pt x="92" y="21"/>
                    <a:pt x="92" y="20"/>
                  </a:cubicBezTo>
                  <a:cubicBezTo>
                    <a:pt x="91" y="20"/>
                    <a:pt x="90" y="20"/>
                    <a:pt x="90" y="20"/>
                  </a:cubicBezTo>
                  <a:cubicBezTo>
                    <a:pt x="90" y="20"/>
                    <a:pt x="89" y="21"/>
                    <a:pt x="87" y="21"/>
                  </a:cubicBezTo>
                  <a:cubicBezTo>
                    <a:pt x="85" y="22"/>
                    <a:pt x="83" y="23"/>
                    <a:pt x="81" y="24"/>
                  </a:cubicBezTo>
                  <a:cubicBezTo>
                    <a:pt x="78" y="21"/>
                    <a:pt x="75" y="18"/>
                    <a:pt x="71" y="15"/>
                  </a:cubicBezTo>
                  <a:cubicBezTo>
                    <a:pt x="71" y="13"/>
                    <a:pt x="72" y="11"/>
                    <a:pt x="72" y="9"/>
                  </a:cubicBezTo>
                  <a:cubicBezTo>
                    <a:pt x="72" y="7"/>
                    <a:pt x="72" y="6"/>
                    <a:pt x="72" y="6"/>
                  </a:cubicBezTo>
                  <a:cubicBezTo>
                    <a:pt x="72" y="6"/>
                    <a:pt x="72" y="5"/>
                    <a:pt x="72" y="5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70" y="3"/>
                    <a:pt x="70" y="3"/>
                  </a:cubicBezTo>
                  <a:cubicBezTo>
                    <a:pt x="70" y="3"/>
                    <a:pt x="70" y="3"/>
                    <a:pt x="69" y="3"/>
                  </a:cubicBezTo>
                  <a:cubicBezTo>
                    <a:pt x="69" y="3"/>
                    <a:pt x="69" y="3"/>
                    <a:pt x="68" y="2"/>
                  </a:cubicBezTo>
                  <a:cubicBezTo>
                    <a:pt x="67" y="2"/>
                    <a:pt x="66" y="2"/>
                    <a:pt x="65" y="2"/>
                  </a:cubicBezTo>
                  <a:cubicBezTo>
                    <a:pt x="65" y="1"/>
                    <a:pt x="65" y="1"/>
                    <a:pt x="64" y="1"/>
                  </a:cubicBezTo>
                  <a:cubicBezTo>
                    <a:pt x="64" y="1"/>
                    <a:pt x="63" y="1"/>
                    <a:pt x="63" y="1"/>
                  </a:cubicBezTo>
                  <a:cubicBezTo>
                    <a:pt x="61" y="0"/>
                    <a:pt x="59" y="0"/>
                    <a:pt x="57" y="0"/>
                  </a:cubicBezTo>
                  <a:cubicBezTo>
                    <a:pt x="57" y="0"/>
                    <a:pt x="56" y="0"/>
                    <a:pt x="56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4" y="0"/>
                    <a:pt x="53" y="0"/>
                    <a:pt x="53" y="0"/>
                  </a:cubicBezTo>
                  <a:cubicBezTo>
                    <a:pt x="52" y="1"/>
                    <a:pt x="52" y="1"/>
                    <a:pt x="52" y="2"/>
                  </a:cubicBezTo>
                  <a:cubicBezTo>
                    <a:pt x="52" y="2"/>
                    <a:pt x="51" y="3"/>
                    <a:pt x="51" y="4"/>
                  </a:cubicBezTo>
                  <a:cubicBezTo>
                    <a:pt x="50" y="6"/>
                    <a:pt x="50" y="8"/>
                    <a:pt x="49" y="11"/>
                  </a:cubicBezTo>
                  <a:cubicBezTo>
                    <a:pt x="44" y="11"/>
                    <a:pt x="40" y="12"/>
                    <a:pt x="36" y="14"/>
                  </a:cubicBezTo>
                  <a:cubicBezTo>
                    <a:pt x="34" y="12"/>
                    <a:pt x="33" y="10"/>
                    <a:pt x="32" y="9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8" y="6"/>
                    <a:pt x="27" y="6"/>
                    <a:pt x="27" y="6"/>
                  </a:cubicBezTo>
                  <a:cubicBezTo>
                    <a:pt x="27" y="6"/>
                    <a:pt x="26" y="6"/>
                    <a:pt x="26" y="6"/>
                  </a:cubicBezTo>
                  <a:cubicBezTo>
                    <a:pt x="26" y="6"/>
                    <a:pt x="26" y="6"/>
                    <a:pt x="25" y="7"/>
                  </a:cubicBezTo>
                  <a:cubicBezTo>
                    <a:pt x="25" y="7"/>
                    <a:pt x="24" y="7"/>
                    <a:pt x="24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2" y="8"/>
                    <a:pt x="22" y="9"/>
                    <a:pt x="22" y="9"/>
                  </a:cubicBezTo>
                  <a:cubicBezTo>
                    <a:pt x="21" y="9"/>
                    <a:pt x="21" y="10"/>
                    <a:pt x="21" y="10"/>
                  </a:cubicBezTo>
                  <a:cubicBezTo>
                    <a:pt x="20" y="10"/>
                    <a:pt x="20" y="10"/>
                    <a:pt x="19" y="11"/>
                  </a:cubicBezTo>
                  <a:cubicBezTo>
                    <a:pt x="19" y="11"/>
                    <a:pt x="18" y="12"/>
                    <a:pt x="17" y="13"/>
                  </a:cubicBezTo>
                  <a:cubicBezTo>
                    <a:pt x="17" y="13"/>
                    <a:pt x="16" y="14"/>
                    <a:pt x="15" y="14"/>
                  </a:cubicBezTo>
                  <a:cubicBezTo>
                    <a:pt x="15" y="15"/>
                    <a:pt x="15" y="15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7"/>
                    <a:pt x="12" y="19"/>
                    <a:pt x="13" y="20"/>
                  </a:cubicBezTo>
                  <a:cubicBezTo>
                    <a:pt x="13" y="20"/>
                    <a:pt x="14" y="21"/>
                    <a:pt x="15" y="22"/>
                  </a:cubicBezTo>
                  <a:cubicBezTo>
                    <a:pt x="15" y="23"/>
                    <a:pt x="16" y="24"/>
                    <a:pt x="17" y="25"/>
                  </a:cubicBezTo>
                  <a:cubicBezTo>
                    <a:pt x="17" y="26"/>
                    <a:pt x="18" y="26"/>
                    <a:pt x="19" y="27"/>
                  </a:cubicBezTo>
                  <a:cubicBezTo>
                    <a:pt x="16" y="31"/>
                    <a:pt x="14" y="35"/>
                    <a:pt x="13" y="40"/>
                  </a:cubicBezTo>
                  <a:cubicBezTo>
                    <a:pt x="12" y="40"/>
                    <a:pt x="10" y="40"/>
                    <a:pt x="9" y="40"/>
                  </a:cubicBezTo>
                  <a:cubicBezTo>
                    <a:pt x="8" y="40"/>
                    <a:pt x="7" y="40"/>
                    <a:pt x="6" y="40"/>
                  </a:cubicBezTo>
                  <a:cubicBezTo>
                    <a:pt x="5" y="40"/>
                    <a:pt x="3" y="40"/>
                    <a:pt x="3" y="40"/>
                  </a:cubicBezTo>
                  <a:cubicBezTo>
                    <a:pt x="3" y="40"/>
                    <a:pt x="2" y="40"/>
                    <a:pt x="2" y="41"/>
                  </a:cubicBezTo>
                  <a:cubicBezTo>
                    <a:pt x="1" y="41"/>
                    <a:pt x="1" y="42"/>
                    <a:pt x="1" y="43"/>
                  </a:cubicBezTo>
                  <a:cubicBezTo>
                    <a:pt x="1" y="43"/>
                    <a:pt x="1" y="44"/>
                    <a:pt x="1" y="45"/>
                  </a:cubicBezTo>
                  <a:cubicBezTo>
                    <a:pt x="0" y="46"/>
                    <a:pt x="0" y="47"/>
                    <a:pt x="0" y="48"/>
                  </a:cubicBezTo>
                  <a:cubicBezTo>
                    <a:pt x="0" y="49"/>
                    <a:pt x="0" y="50"/>
                    <a:pt x="0" y="51"/>
                  </a:cubicBezTo>
                  <a:cubicBezTo>
                    <a:pt x="0" y="52"/>
                    <a:pt x="0" y="53"/>
                    <a:pt x="0" y="53"/>
                  </a:cubicBezTo>
                  <a:cubicBezTo>
                    <a:pt x="0" y="54"/>
                    <a:pt x="0" y="55"/>
                    <a:pt x="1" y="56"/>
                  </a:cubicBezTo>
                  <a:cubicBezTo>
                    <a:pt x="1" y="57"/>
                    <a:pt x="1" y="58"/>
                    <a:pt x="1" y="58"/>
                  </a:cubicBezTo>
                  <a:cubicBezTo>
                    <a:pt x="1" y="59"/>
                    <a:pt x="1" y="60"/>
                    <a:pt x="2" y="60"/>
                  </a:cubicBezTo>
                  <a:cubicBezTo>
                    <a:pt x="2" y="61"/>
                    <a:pt x="3" y="61"/>
                    <a:pt x="3" y="61"/>
                  </a:cubicBezTo>
                  <a:cubicBezTo>
                    <a:pt x="3" y="61"/>
                    <a:pt x="5" y="61"/>
                    <a:pt x="6" y="61"/>
                  </a:cubicBezTo>
                  <a:cubicBezTo>
                    <a:pt x="7" y="61"/>
                    <a:pt x="8" y="61"/>
                    <a:pt x="9" y="62"/>
                  </a:cubicBezTo>
                  <a:cubicBezTo>
                    <a:pt x="10" y="62"/>
                    <a:pt x="12" y="62"/>
                    <a:pt x="13" y="62"/>
                  </a:cubicBezTo>
                  <a:cubicBezTo>
                    <a:pt x="14" y="66"/>
                    <a:pt x="16" y="70"/>
                    <a:pt x="19" y="74"/>
                  </a:cubicBezTo>
                  <a:cubicBezTo>
                    <a:pt x="18" y="75"/>
                    <a:pt x="17" y="76"/>
                    <a:pt x="17" y="77"/>
                  </a:cubicBezTo>
                  <a:cubicBezTo>
                    <a:pt x="16" y="77"/>
                    <a:pt x="15" y="78"/>
                    <a:pt x="15" y="79"/>
                  </a:cubicBezTo>
                  <a:cubicBezTo>
                    <a:pt x="14" y="81"/>
                    <a:pt x="13" y="82"/>
                    <a:pt x="13" y="82"/>
                  </a:cubicBezTo>
                  <a:cubicBezTo>
                    <a:pt x="12" y="82"/>
                    <a:pt x="13" y="84"/>
                    <a:pt x="14" y="85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5" y="86"/>
                    <a:pt x="15" y="86"/>
                    <a:pt x="15" y="87"/>
                  </a:cubicBezTo>
                  <a:cubicBezTo>
                    <a:pt x="16" y="87"/>
                    <a:pt x="17" y="88"/>
                    <a:pt x="17" y="89"/>
                  </a:cubicBezTo>
                  <a:cubicBezTo>
                    <a:pt x="18" y="89"/>
                    <a:pt x="19" y="90"/>
                    <a:pt x="19" y="91"/>
                  </a:cubicBezTo>
                  <a:cubicBezTo>
                    <a:pt x="20" y="91"/>
                    <a:pt x="20" y="91"/>
                    <a:pt x="21" y="91"/>
                  </a:cubicBezTo>
                  <a:cubicBezTo>
                    <a:pt x="21" y="92"/>
                    <a:pt x="21" y="92"/>
                    <a:pt x="22" y="92"/>
                  </a:cubicBezTo>
                  <a:cubicBezTo>
                    <a:pt x="22" y="93"/>
                    <a:pt x="22" y="93"/>
                    <a:pt x="23" y="93"/>
                  </a:cubicBezTo>
                  <a:cubicBezTo>
                    <a:pt x="24" y="94"/>
                    <a:pt x="24" y="94"/>
                    <a:pt x="24" y="94"/>
                  </a:cubicBezTo>
                  <a:cubicBezTo>
                    <a:pt x="24" y="94"/>
                    <a:pt x="25" y="94"/>
                    <a:pt x="25" y="95"/>
                  </a:cubicBezTo>
                  <a:cubicBezTo>
                    <a:pt x="26" y="95"/>
                    <a:pt x="26" y="95"/>
                    <a:pt x="26" y="95"/>
                  </a:cubicBezTo>
                  <a:cubicBezTo>
                    <a:pt x="26" y="95"/>
                    <a:pt x="27" y="95"/>
                    <a:pt x="27" y="95"/>
                  </a:cubicBezTo>
                  <a:cubicBezTo>
                    <a:pt x="27" y="95"/>
                    <a:pt x="28" y="95"/>
                    <a:pt x="28" y="95"/>
                  </a:cubicBezTo>
                  <a:cubicBezTo>
                    <a:pt x="29" y="95"/>
                    <a:pt x="29" y="95"/>
                    <a:pt x="30" y="95"/>
                  </a:cubicBezTo>
                  <a:cubicBezTo>
                    <a:pt x="30" y="95"/>
                    <a:pt x="30" y="94"/>
                    <a:pt x="32" y="92"/>
                  </a:cubicBezTo>
                  <a:cubicBezTo>
                    <a:pt x="33" y="91"/>
                    <a:pt x="34" y="89"/>
                    <a:pt x="36" y="88"/>
                  </a:cubicBezTo>
                  <a:cubicBezTo>
                    <a:pt x="40" y="89"/>
                    <a:pt x="44" y="90"/>
                    <a:pt x="49" y="91"/>
                  </a:cubicBezTo>
                  <a:cubicBezTo>
                    <a:pt x="50" y="93"/>
                    <a:pt x="50" y="95"/>
                    <a:pt x="51" y="97"/>
                  </a:cubicBezTo>
                  <a:cubicBezTo>
                    <a:pt x="51" y="99"/>
                    <a:pt x="52" y="100"/>
                    <a:pt x="52" y="100"/>
                  </a:cubicBezTo>
                  <a:cubicBezTo>
                    <a:pt x="52" y="100"/>
                    <a:pt x="52" y="101"/>
                    <a:pt x="53" y="101"/>
                  </a:cubicBezTo>
                  <a:cubicBezTo>
                    <a:pt x="53" y="101"/>
                    <a:pt x="54" y="102"/>
                    <a:pt x="55" y="102"/>
                  </a:cubicBezTo>
                  <a:cubicBezTo>
                    <a:pt x="55" y="102"/>
                    <a:pt x="55" y="102"/>
                    <a:pt x="56" y="101"/>
                  </a:cubicBezTo>
                  <a:cubicBezTo>
                    <a:pt x="56" y="101"/>
                    <a:pt x="57" y="101"/>
                    <a:pt x="57" y="101"/>
                  </a:cubicBezTo>
                  <a:cubicBezTo>
                    <a:pt x="59" y="101"/>
                    <a:pt x="61" y="101"/>
                    <a:pt x="63" y="100"/>
                  </a:cubicBezTo>
                  <a:cubicBezTo>
                    <a:pt x="63" y="100"/>
                    <a:pt x="64" y="100"/>
                    <a:pt x="64" y="100"/>
                  </a:cubicBezTo>
                  <a:cubicBezTo>
                    <a:pt x="65" y="100"/>
                    <a:pt x="65" y="100"/>
                    <a:pt x="65" y="100"/>
                  </a:cubicBezTo>
                  <a:cubicBezTo>
                    <a:pt x="66" y="99"/>
                    <a:pt x="67" y="99"/>
                    <a:pt x="68" y="99"/>
                  </a:cubicBezTo>
                  <a:cubicBezTo>
                    <a:pt x="69" y="99"/>
                    <a:pt x="69" y="98"/>
                    <a:pt x="69" y="98"/>
                  </a:cubicBezTo>
                  <a:cubicBezTo>
                    <a:pt x="70" y="98"/>
                    <a:pt x="70" y="98"/>
                    <a:pt x="70" y="98"/>
                  </a:cubicBezTo>
                  <a:cubicBezTo>
                    <a:pt x="70" y="98"/>
                    <a:pt x="71" y="98"/>
                    <a:pt x="71" y="98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6"/>
                    <a:pt x="72" y="96"/>
                    <a:pt x="72" y="95"/>
                  </a:cubicBezTo>
                  <a:cubicBezTo>
                    <a:pt x="72" y="95"/>
                    <a:pt x="72" y="94"/>
                    <a:pt x="72" y="92"/>
                  </a:cubicBezTo>
                  <a:cubicBezTo>
                    <a:pt x="72" y="90"/>
                    <a:pt x="71" y="88"/>
                    <a:pt x="71" y="86"/>
                  </a:cubicBezTo>
                  <a:cubicBezTo>
                    <a:pt x="75" y="84"/>
                    <a:pt x="78" y="81"/>
                    <a:pt x="81" y="77"/>
                  </a:cubicBezTo>
                  <a:cubicBezTo>
                    <a:pt x="83" y="78"/>
                    <a:pt x="85" y="79"/>
                    <a:pt x="87" y="80"/>
                  </a:cubicBezTo>
                  <a:cubicBezTo>
                    <a:pt x="89" y="80"/>
                    <a:pt x="90" y="81"/>
                    <a:pt x="90" y="81"/>
                  </a:cubicBezTo>
                  <a:cubicBezTo>
                    <a:pt x="90" y="81"/>
                    <a:pt x="91" y="81"/>
                    <a:pt x="92" y="81"/>
                  </a:cubicBezTo>
                  <a:cubicBezTo>
                    <a:pt x="92" y="81"/>
                    <a:pt x="93" y="80"/>
                    <a:pt x="93" y="80"/>
                  </a:cubicBezTo>
                  <a:cubicBezTo>
                    <a:pt x="93" y="79"/>
                    <a:pt x="93" y="79"/>
                    <a:pt x="93" y="79"/>
                  </a:cubicBezTo>
                  <a:cubicBezTo>
                    <a:pt x="94" y="79"/>
                    <a:pt x="94" y="79"/>
                    <a:pt x="94" y="79"/>
                  </a:cubicBezTo>
                  <a:cubicBezTo>
                    <a:pt x="94" y="79"/>
                    <a:pt x="94" y="78"/>
                    <a:pt x="95" y="77"/>
                  </a:cubicBezTo>
                  <a:cubicBezTo>
                    <a:pt x="95" y="77"/>
                    <a:pt x="96" y="76"/>
                    <a:pt x="96" y="75"/>
                  </a:cubicBezTo>
                  <a:cubicBezTo>
                    <a:pt x="96" y="75"/>
                    <a:pt x="97" y="74"/>
                    <a:pt x="97" y="73"/>
                  </a:cubicBezTo>
                  <a:cubicBezTo>
                    <a:pt x="98" y="72"/>
                    <a:pt x="98" y="71"/>
                    <a:pt x="98" y="70"/>
                  </a:cubicBezTo>
                  <a:cubicBezTo>
                    <a:pt x="99" y="69"/>
                    <a:pt x="99" y="69"/>
                    <a:pt x="99" y="68"/>
                  </a:cubicBezTo>
                  <a:cubicBezTo>
                    <a:pt x="100" y="67"/>
                    <a:pt x="100" y="67"/>
                    <a:pt x="100" y="66"/>
                  </a:cubicBezTo>
                  <a:cubicBezTo>
                    <a:pt x="100" y="66"/>
                    <a:pt x="100" y="66"/>
                    <a:pt x="100" y="66"/>
                  </a:cubicBezTo>
                  <a:cubicBezTo>
                    <a:pt x="100" y="65"/>
                    <a:pt x="100" y="64"/>
                    <a:pt x="100" y="63"/>
                  </a:cubicBezTo>
                  <a:cubicBezTo>
                    <a:pt x="100" y="63"/>
                    <a:pt x="100" y="62"/>
                    <a:pt x="99" y="62"/>
                  </a:cubicBezTo>
                  <a:close/>
                  <a:moveTo>
                    <a:pt x="50" y="78"/>
                  </a:moveTo>
                  <a:cubicBezTo>
                    <a:pt x="35" y="78"/>
                    <a:pt x="23" y="66"/>
                    <a:pt x="23" y="51"/>
                  </a:cubicBezTo>
                  <a:cubicBezTo>
                    <a:pt x="23" y="35"/>
                    <a:pt x="35" y="23"/>
                    <a:pt x="50" y="23"/>
                  </a:cubicBezTo>
                  <a:cubicBezTo>
                    <a:pt x="66" y="23"/>
                    <a:pt x="78" y="35"/>
                    <a:pt x="78" y="51"/>
                  </a:cubicBezTo>
                  <a:cubicBezTo>
                    <a:pt x="78" y="66"/>
                    <a:pt x="66" y="78"/>
                    <a:pt x="50" y="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4" name="Freeform 21"/>
            <p:cNvSpPr>
              <a:spLocks/>
            </p:cNvSpPr>
            <p:nvPr/>
          </p:nvSpPr>
          <p:spPr bwMode="auto">
            <a:xfrm>
              <a:off x="779463" y="1984375"/>
              <a:ext cx="787400" cy="1347787"/>
            </a:xfrm>
            <a:custGeom>
              <a:avLst/>
              <a:gdLst>
                <a:gd name="T0" fmla="*/ 225 w 371"/>
                <a:gd name="T1" fmla="*/ 266 h 634"/>
                <a:gd name="T2" fmla="*/ 225 w 371"/>
                <a:gd name="T3" fmla="*/ 57 h 634"/>
                <a:gd name="T4" fmla="*/ 245 w 371"/>
                <a:gd name="T5" fmla="*/ 36 h 634"/>
                <a:gd name="T6" fmla="*/ 245 w 371"/>
                <a:gd name="T7" fmla="*/ 21 h 634"/>
                <a:gd name="T8" fmla="*/ 224 w 371"/>
                <a:gd name="T9" fmla="*/ 0 h 634"/>
                <a:gd name="T10" fmla="*/ 147 w 371"/>
                <a:gd name="T11" fmla="*/ 0 h 634"/>
                <a:gd name="T12" fmla="*/ 125 w 371"/>
                <a:gd name="T13" fmla="*/ 21 h 634"/>
                <a:gd name="T14" fmla="*/ 125 w 371"/>
                <a:gd name="T15" fmla="*/ 36 h 634"/>
                <a:gd name="T16" fmla="*/ 145 w 371"/>
                <a:gd name="T17" fmla="*/ 57 h 634"/>
                <a:gd name="T18" fmla="*/ 145 w 371"/>
                <a:gd name="T19" fmla="*/ 266 h 634"/>
                <a:gd name="T20" fmla="*/ 0 w 371"/>
                <a:gd name="T21" fmla="*/ 448 h 634"/>
                <a:gd name="T22" fmla="*/ 185 w 371"/>
                <a:gd name="T23" fmla="*/ 634 h 634"/>
                <a:gd name="T24" fmla="*/ 371 w 371"/>
                <a:gd name="T25" fmla="*/ 448 h 634"/>
                <a:gd name="T26" fmla="*/ 225 w 371"/>
                <a:gd name="T27" fmla="*/ 266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1" h="634">
                  <a:moveTo>
                    <a:pt x="225" y="266"/>
                  </a:moveTo>
                  <a:cubicBezTo>
                    <a:pt x="225" y="57"/>
                    <a:pt x="225" y="57"/>
                    <a:pt x="225" y="57"/>
                  </a:cubicBezTo>
                  <a:cubicBezTo>
                    <a:pt x="237" y="57"/>
                    <a:pt x="245" y="47"/>
                    <a:pt x="245" y="36"/>
                  </a:cubicBezTo>
                  <a:cubicBezTo>
                    <a:pt x="245" y="21"/>
                    <a:pt x="245" y="21"/>
                    <a:pt x="245" y="21"/>
                  </a:cubicBezTo>
                  <a:cubicBezTo>
                    <a:pt x="245" y="9"/>
                    <a:pt x="236" y="0"/>
                    <a:pt x="224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35" y="0"/>
                    <a:pt x="125" y="9"/>
                    <a:pt x="125" y="21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5" y="47"/>
                    <a:pt x="134" y="57"/>
                    <a:pt x="145" y="57"/>
                  </a:cubicBezTo>
                  <a:cubicBezTo>
                    <a:pt x="145" y="266"/>
                    <a:pt x="145" y="266"/>
                    <a:pt x="145" y="266"/>
                  </a:cubicBezTo>
                  <a:cubicBezTo>
                    <a:pt x="62" y="285"/>
                    <a:pt x="0" y="359"/>
                    <a:pt x="0" y="448"/>
                  </a:cubicBezTo>
                  <a:cubicBezTo>
                    <a:pt x="0" y="550"/>
                    <a:pt x="83" y="634"/>
                    <a:pt x="185" y="634"/>
                  </a:cubicBezTo>
                  <a:cubicBezTo>
                    <a:pt x="288" y="634"/>
                    <a:pt x="371" y="550"/>
                    <a:pt x="371" y="448"/>
                  </a:cubicBezTo>
                  <a:cubicBezTo>
                    <a:pt x="371" y="359"/>
                    <a:pt x="309" y="285"/>
                    <a:pt x="225" y="26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5" name="Freeform 22"/>
            <p:cNvSpPr>
              <a:spLocks/>
            </p:cNvSpPr>
            <p:nvPr/>
          </p:nvSpPr>
          <p:spPr bwMode="auto">
            <a:xfrm>
              <a:off x="836613" y="2936874"/>
              <a:ext cx="673100" cy="334962"/>
            </a:xfrm>
            <a:custGeom>
              <a:avLst/>
              <a:gdLst>
                <a:gd name="T0" fmla="*/ 158 w 317"/>
                <a:gd name="T1" fmla="*/ 158 h 158"/>
                <a:gd name="T2" fmla="*/ 317 w 317"/>
                <a:gd name="T3" fmla="*/ 0 h 158"/>
                <a:gd name="T4" fmla="*/ 0 w 317"/>
                <a:gd name="T5" fmla="*/ 0 h 158"/>
                <a:gd name="T6" fmla="*/ 158 w 317"/>
                <a:gd name="T7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7" h="158">
                  <a:moveTo>
                    <a:pt x="158" y="158"/>
                  </a:moveTo>
                  <a:cubicBezTo>
                    <a:pt x="246" y="158"/>
                    <a:pt x="317" y="87"/>
                    <a:pt x="31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7"/>
                    <a:pt x="71" y="158"/>
                    <a:pt x="158" y="158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6" name="Oval 23"/>
            <p:cNvSpPr>
              <a:spLocks noChangeArrowheads="1"/>
            </p:cNvSpPr>
            <p:nvPr/>
          </p:nvSpPr>
          <p:spPr bwMode="auto">
            <a:xfrm>
              <a:off x="1201738" y="2859087"/>
              <a:ext cx="152400" cy="150812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7" name="Oval 24"/>
            <p:cNvSpPr>
              <a:spLocks noChangeArrowheads="1"/>
            </p:cNvSpPr>
            <p:nvPr/>
          </p:nvSpPr>
          <p:spPr bwMode="auto">
            <a:xfrm>
              <a:off x="1319213" y="2714624"/>
              <a:ext cx="88900" cy="90487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8" name="Oval 25"/>
            <p:cNvSpPr>
              <a:spLocks noChangeArrowheads="1"/>
            </p:cNvSpPr>
            <p:nvPr/>
          </p:nvSpPr>
          <p:spPr bwMode="auto">
            <a:xfrm>
              <a:off x="1193800" y="2640012"/>
              <a:ext cx="52388" cy="53975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9" name="Oval 26"/>
            <p:cNvSpPr>
              <a:spLocks noChangeArrowheads="1"/>
            </p:cNvSpPr>
            <p:nvPr/>
          </p:nvSpPr>
          <p:spPr bwMode="auto">
            <a:xfrm>
              <a:off x="957263" y="2740024"/>
              <a:ext cx="130175" cy="130175"/>
            </a:xfrm>
            <a:prstGeom prst="ellipse">
              <a:avLst/>
            </a:prstGeom>
            <a:solidFill>
              <a:srgbClr val="5AD0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0" name="Oval 27"/>
            <p:cNvSpPr>
              <a:spLocks noChangeArrowheads="1"/>
            </p:cNvSpPr>
            <p:nvPr/>
          </p:nvSpPr>
          <p:spPr bwMode="auto">
            <a:xfrm>
              <a:off x="969963" y="2990849"/>
              <a:ext cx="79375" cy="77787"/>
            </a:xfrm>
            <a:prstGeom prst="ellipse">
              <a:avLst/>
            </a:prstGeom>
            <a:solidFill>
              <a:srgbClr val="9FE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1" name="Oval 28"/>
            <p:cNvSpPr>
              <a:spLocks noChangeArrowheads="1"/>
            </p:cNvSpPr>
            <p:nvPr/>
          </p:nvSpPr>
          <p:spPr bwMode="auto">
            <a:xfrm>
              <a:off x="1228725" y="3157537"/>
              <a:ext cx="50800" cy="508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2" name="Oval 29"/>
            <p:cNvSpPr>
              <a:spLocks noChangeArrowheads="1"/>
            </p:cNvSpPr>
            <p:nvPr/>
          </p:nvSpPr>
          <p:spPr bwMode="auto">
            <a:xfrm>
              <a:off x="1327150" y="3009899"/>
              <a:ext cx="52388" cy="5556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5" name="Oval 32"/>
            <p:cNvSpPr>
              <a:spLocks noChangeArrowheads="1"/>
            </p:cNvSpPr>
            <p:nvPr/>
          </p:nvSpPr>
          <p:spPr bwMode="auto">
            <a:xfrm>
              <a:off x="957263" y="2740024"/>
              <a:ext cx="130175" cy="130175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6" name="Oval 33"/>
            <p:cNvSpPr>
              <a:spLocks noChangeArrowheads="1"/>
            </p:cNvSpPr>
            <p:nvPr/>
          </p:nvSpPr>
          <p:spPr bwMode="auto">
            <a:xfrm>
              <a:off x="969963" y="2990849"/>
              <a:ext cx="79375" cy="7778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7" name="Freeform 34"/>
            <p:cNvSpPr>
              <a:spLocks/>
            </p:cNvSpPr>
            <p:nvPr/>
          </p:nvSpPr>
          <p:spPr bwMode="auto">
            <a:xfrm>
              <a:off x="2035175" y="1874837"/>
              <a:ext cx="231775" cy="846137"/>
            </a:xfrm>
            <a:custGeom>
              <a:avLst/>
              <a:gdLst>
                <a:gd name="T0" fmla="*/ 100 w 109"/>
                <a:gd name="T1" fmla="*/ 0 h 398"/>
                <a:gd name="T2" fmla="*/ 99 w 109"/>
                <a:gd name="T3" fmla="*/ 0 h 398"/>
                <a:gd name="T4" fmla="*/ 11 w 109"/>
                <a:gd name="T5" fmla="*/ 0 h 398"/>
                <a:gd name="T6" fmla="*/ 9 w 109"/>
                <a:gd name="T7" fmla="*/ 0 h 398"/>
                <a:gd name="T8" fmla="*/ 0 w 109"/>
                <a:gd name="T9" fmla="*/ 9 h 398"/>
                <a:gd name="T10" fmla="*/ 9 w 109"/>
                <a:gd name="T11" fmla="*/ 18 h 398"/>
                <a:gd name="T12" fmla="*/ 11 w 109"/>
                <a:gd name="T13" fmla="*/ 18 h 398"/>
                <a:gd name="T14" fmla="*/ 11 w 109"/>
                <a:gd name="T15" fmla="*/ 354 h 398"/>
                <a:gd name="T16" fmla="*/ 55 w 109"/>
                <a:gd name="T17" fmla="*/ 398 h 398"/>
                <a:gd name="T18" fmla="*/ 99 w 109"/>
                <a:gd name="T19" fmla="*/ 354 h 398"/>
                <a:gd name="T20" fmla="*/ 99 w 109"/>
                <a:gd name="T21" fmla="*/ 18 h 398"/>
                <a:gd name="T22" fmla="*/ 100 w 109"/>
                <a:gd name="T23" fmla="*/ 18 h 398"/>
                <a:gd name="T24" fmla="*/ 109 w 109"/>
                <a:gd name="T25" fmla="*/ 9 h 398"/>
                <a:gd name="T26" fmla="*/ 100 w 109"/>
                <a:gd name="T27" fmla="*/ 0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398">
                  <a:moveTo>
                    <a:pt x="100" y="0"/>
                  </a:moveTo>
                  <a:cubicBezTo>
                    <a:pt x="99" y="0"/>
                    <a:pt x="99" y="0"/>
                    <a:pt x="99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4"/>
                    <a:pt x="4" y="18"/>
                    <a:pt x="9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11" y="378"/>
                    <a:pt x="30" y="398"/>
                    <a:pt x="55" y="398"/>
                  </a:cubicBezTo>
                  <a:cubicBezTo>
                    <a:pt x="79" y="398"/>
                    <a:pt x="99" y="378"/>
                    <a:pt x="99" y="354"/>
                  </a:cubicBezTo>
                  <a:cubicBezTo>
                    <a:pt x="99" y="18"/>
                    <a:pt x="99" y="18"/>
                    <a:pt x="99" y="18"/>
                  </a:cubicBezTo>
                  <a:cubicBezTo>
                    <a:pt x="100" y="18"/>
                    <a:pt x="100" y="18"/>
                    <a:pt x="100" y="18"/>
                  </a:cubicBezTo>
                  <a:cubicBezTo>
                    <a:pt x="105" y="18"/>
                    <a:pt x="109" y="14"/>
                    <a:pt x="109" y="9"/>
                  </a:cubicBezTo>
                  <a:cubicBezTo>
                    <a:pt x="109" y="4"/>
                    <a:pt x="105" y="0"/>
                    <a:pt x="100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8" name="Freeform 35"/>
            <p:cNvSpPr>
              <a:spLocks/>
            </p:cNvSpPr>
            <p:nvPr/>
          </p:nvSpPr>
          <p:spPr bwMode="auto">
            <a:xfrm>
              <a:off x="2079625" y="2122487"/>
              <a:ext cx="142875" cy="571500"/>
            </a:xfrm>
            <a:custGeom>
              <a:avLst/>
              <a:gdLst>
                <a:gd name="T0" fmla="*/ 34 w 67"/>
                <a:gd name="T1" fmla="*/ 269 h 269"/>
                <a:gd name="T2" fmla="*/ 33 w 67"/>
                <a:gd name="T3" fmla="*/ 269 h 269"/>
                <a:gd name="T4" fmla="*/ 0 w 67"/>
                <a:gd name="T5" fmla="*/ 236 h 269"/>
                <a:gd name="T6" fmla="*/ 0 w 67"/>
                <a:gd name="T7" fmla="*/ 0 h 269"/>
                <a:gd name="T8" fmla="*/ 67 w 67"/>
                <a:gd name="T9" fmla="*/ 0 h 269"/>
                <a:gd name="T10" fmla="*/ 67 w 67"/>
                <a:gd name="T11" fmla="*/ 236 h 269"/>
                <a:gd name="T12" fmla="*/ 34 w 67"/>
                <a:gd name="T13" fmla="*/ 26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269">
                  <a:moveTo>
                    <a:pt x="34" y="269"/>
                  </a:moveTo>
                  <a:cubicBezTo>
                    <a:pt x="33" y="269"/>
                    <a:pt x="33" y="269"/>
                    <a:pt x="33" y="269"/>
                  </a:cubicBezTo>
                  <a:cubicBezTo>
                    <a:pt x="15" y="269"/>
                    <a:pt x="0" y="254"/>
                    <a:pt x="0" y="2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236"/>
                    <a:pt x="67" y="236"/>
                    <a:pt x="67" y="236"/>
                  </a:cubicBezTo>
                  <a:cubicBezTo>
                    <a:pt x="67" y="254"/>
                    <a:pt x="52" y="269"/>
                    <a:pt x="34" y="269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1" name="Rectangle 38"/>
            <p:cNvSpPr>
              <a:spLocks noChangeArrowheads="1"/>
            </p:cNvSpPr>
            <p:nvPr/>
          </p:nvSpPr>
          <p:spPr bwMode="auto">
            <a:xfrm>
              <a:off x="2179638" y="2155825"/>
              <a:ext cx="31750" cy="476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2" name="Freeform 39"/>
            <p:cNvSpPr>
              <a:spLocks/>
            </p:cNvSpPr>
            <p:nvPr/>
          </p:nvSpPr>
          <p:spPr bwMode="auto">
            <a:xfrm>
              <a:off x="2179638" y="2155825"/>
              <a:ext cx="31750" cy="4762"/>
            </a:xfrm>
            <a:custGeom>
              <a:avLst/>
              <a:gdLst>
                <a:gd name="T0" fmla="*/ 20 w 20"/>
                <a:gd name="T1" fmla="*/ 0 h 3"/>
                <a:gd name="T2" fmla="*/ 0 w 20"/>
                <a:gd name="T3" fmla="*/ 0 h 3"/>
                <a:gd name="T4" fmla="*/ 0 w 20"/>
                <a:gd name="T5" fmla="*/ 3 h 3"/>
                <a:gd name="T6" fmla="*/ 20 w 20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3">
                  <a:moveTo>
                    <a:pt x="2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20" y="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3" name="Rectangle 40"/>
            <p:cNvSpPr>
              <a:spLocks noChangeArrowheads="1"/>
            </p:cNvSpPr>
            <p:nvPr/>
          </p:nvSpPr>
          <p:spPr bwMode="auto">
            <a:xfrm>
              <a:off x="2179638" y="2192337"/>
              <a:ext cx="31750" cy="635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4" name="Freeform 41"/>
            <p:cNvSpPr>
              <a:spLocks/>
            </p:cNvSpPr>
            <p:nvPr/>
          </p:nvSpPr>
          <p:spPr bwMode="auto">
            <a:xfrm>
              <a:off x="2179638" y="2192337"/>
              <a:ext cx="31750" cy="6350"/>
            </a:xfrm>
            <a:custGeom>
              <a:avLst/>
              <a:gdLst>
                <a:gd name="T0" fmla="*/ 20 w 20"/>
                <a:gd name="T1" fmla="*/ 0 h 4"/>
                <a:gd name="T2" fmla="*/ 0 w 20"/>
                <a:gd name="T3" fmla="*/ 0 h 4"/>
                <a:gd name="T4" fmla="*/ 0 w 20"/>
                <a:gd name="T5" fmla="*/ 4 h 4"/>
                <a:gd name="T6" fmla="*/ 20 w 20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4">
                  <a:moveTo>
                    <a:pt x="2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20" y="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5" name="Rectangle 42"/>
            <p:cNvSpPr>
              <a:spLocks noChangeArrowheads="1"/>
            </p:cNvSpPr>
            <p:nvPr/>
          </p:nvSpPr>
          <p:spPr bwMode="auto">
            <a:xfrm>
              <a:off x="2179638" y="2338387"/>
              <a:ext cx="31750" cy="476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6" name="Freeform 43"/>
            <p:cNvSpPr>
              <a:spLocks/>
            </p:cNvSpPr>
            <p:nvPr/>
          </p:nvSpPr>
          <p:spPr bwMode="auto">
            <a:xfrm>
              <a:off x="2179638" y="2338387"/>
              <a:ext cx="31750" cy="4762"/>
            </a:xfrm>
            <a:custGeom>
              <a:avLst/>
              <a:gdLst>
                <a:gd name="T0" fmla="*/ 20 w 20"/>
                <a:gd name="T1" fmla="*/ 0 h 3"/>
                <a:gd name="T2" fmla="*/ 0 w 20"/>
                <a:gd name="T3" fmla="*/ 0 h 3"/>
                <a:gd name="T4" fmla="*/ 0 w 20"/>
                <a:gd name="T5" fmla="*/ 3 h 3"/>
                <a:gd name="T6" fmla="*/ 20 w 20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3">
                  <a:moveTo>
                    <a:pt x="2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20" y="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7" name="Rectangle 44"/>
            <p:cNvSpPr>
              <a:spLocks noChangeArrowheads="1"/>
            </p:cNvSpPr>
            <p:nvPr/>
          </p:nvSpPr>
          <p:spPr bwMode="auto">
            <a:xfrm>
              <a:off x="2179638" y="2374900"/>
              <a:ext cx="31750" cy="476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8" name="Freeform 45"/>
            <p:cNvSpPr>
              <a:spLocks/>
            </p:cNvSpPr>
            <p:nvPr/>
          </p:nvSpPr>
          <p:spPr bwMode="auto">
            <a:xfrm>
              <a:off x="2179638" y="2374900"/>
              <a:ext cx="31750" cy="4762"/>
            </a:xfrm>
            <a:custGeom>
              <a:avLst/>
              <a:gdLst>
                <a:gd name="T0" fmla="*/ 20 w 20"/>
                <a:gd name="T1" fmla="*/ 0 h 3"/>
                <a:gd name="T2" fmla="*/ 0 w 20"/>
                <a:gd name="T3" fmla="*/ 0 h 3"/>
                <a:gd name="T4" fmla="*/ 0 w 20"/>
                <a:gd name="T5" fmla="*/ 3 h 3"/>
                <a:gd name="T6" fmla="*/ 20 w 20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3">
                  <a:moveTo>
                    <a:pt x="2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20" y="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9" name="Rectangle 46"/>
            <p:cNvSpPr>
              <a:spLocks noChangeArrowheads="1"/>
            </p:cNvSpPr>
            <p:nvPr/>
          </p:nvSpPr>
          <p:spPr bwMode="auto">
            <a:xfrm>
              <a:off x="2179638" y="2411412"/>
              <a:ext cx="31750" cy="476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50" name="Freeform 47"/>
            <p:cNvSpPr>
              <a:spLocks/>
            </p:cNvSpPr>
            <p:nvPr/>
          </p:nvSpPr>
          <p:spPr bwMode="auto">
            <a:xfrm>
              <a:off x="2179638" y="2411412"/>
              <a:ext cx="31750" cy="4762"/>
            </a:xfrm>
            <a:custGeom>
              <a:avLst/>
              <a:gdLst>
                <a:gd name="T0" fmla="*/ 20 w 20"/>
                <a:gd name="T1" fmla="*/ 0 h 3"/>
                <a:gd name="T2" fmla="*/ 0 w 20"/>
                <a:gd name="T3" fmla="*/ 0 h 3"/>
                <a:gd name="T4" fmla="*/ 0 w 20"/>
                <a:gd name="T5" fmla="*/ 3 h 3"/>
                <a:gd name="T6" fmla="*/ 20 w 20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3">
                  <a:moveTo>
                    <a:pt x="2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20" y="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51" name="Rectangle 48"/>
            <p:cNvSpPr>
              <a:spLocks noChangeArrowheads="1"/>
            </p:cNvSpPr>
            <p:nvPr/>
          </p:nvSpPr>
          <p:spPr bwMode="auto">
            <a:xfrm>
              <a:off x="2179638" y="2447925"/>
              <a:ext cx="31750" cy="3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52" name="Freeform 49"/>
            <p:cNvSpPr>
              <a:spLocks/>
            </p:cNvSpPr>
            <p:nvPr/>
          </p:nvSpPr>
          <p:spPr bwMode="auto">
            <a:xfrm>
              <a:off x="2179638" y="2447925"/>
              <a:ext cx="31750" cy="3175"/>
            </a:xfrm>
            <a:custGeom>
              <a:avLst/>
              <a:gdLst>
                <a:gd name="T0" fmla="*/ 20 w 20"/>
                <a:gd name="T1" fmla="*/ 0 h 2"/>
                <a:gd name="T2" fmla="*/ 0 w 20"/>
                <a:gd name="T3" fmla="*/ 0 h 2"/>
                <a:gd name="T4" fmla="*/ 0 w 20"/>
                <a:gd name="T5" fmla="*/ 2 h 2"/>
                <a:gd name="T6" fmla="*/ 20 w 20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2">
                  <a:moveTo>
                    <a:pt x="2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0" y="2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53" name="Rectangle 50"/>
            <p:cNvSpPr>
              <a:spLocks noChangeArrowheads="1"/>
            </p:cNvSpPr>
            <p:nvPr/>
          </p:nvSpPr>
          <p:spPr bwMode="auto">
            <a:xfrm>
              <a:off x="2179638" y="2482850"/>
              <a:ext cx="31750" cy="635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54" name="Freeform 51"/>
            <p:cNvSpPr>
              <a:spLocks/>
            </p:cNvSpPr>
            <p:nvPr/>
          </p:nvSpPr>
          <p:spPr bwMode="auto">
            <a:xfrm>
              <a:off x="2179638" y="2482850"/>
              <a:ext cx="31750" cy="6350"/>
            </a:xfrm>
            <a:custGeom>
              <a:avLst/>
              <a:gdLst>
                <a:gd name="T0" fmla="*/ 20 w 20"/>
                <a:gd name="T1" fmla="*/ 0 h 4"/>
                <a:gd name="T2" fmla="*/ 0 w 20"/>
                <a:gd name="T3" fmla="*/ 0 h 4"/>
                <a:gd name="T4" fmla="*/ 0 w 20"/>
                <a:gd name="T5" fmla="*/ 4 h 4"/>
                <a:gd name="T6" fmla="*/ 20 w 20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4">
                  <a:moveTo>
                    <a:pt x="2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20" y="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55" name="Rectangle 52"/>
            <p:cNvSpPr>
              <a:spLocks noChangeArrowheads="1"/>
            </p:cNvSpPr>
            <p:nvPr/>
          </p:nvSpPr>
          <p:spPr bwMode="auto">
            <a:xfrm>
              <a:off x="2179638" y="2519362"/>
              <a:ext cx="31750" cy="635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56" name="Freeform 53"/>
            <p:cNvSpPr>
              <a:spLocks/>
            </p:cNvSpPr>
            <p:nvPr/>
          </p:nvSpPr>
          <p:spPr bwMode="auto">
            <a:xfrm>
              <a:off x="2179638" y="2519362"/>
              <a:ext cx="31750" cy="6350"/>
            </a:xfrm>
            <a:custGeom>
              <a:avLst/>
              <a:gdLst>
                <a:gd name="T0" fmla="*/ 20 w 20"/>
                <a:gd name="T1" fmla="*/ 0 h 4"/>
                <a:gd name="T2" fmla="*/ 0 w 20"/>
                <a:gd name="T3" fmla="*/ 0 h 4"/>
                <a:gd name="T4" fmla="*/ 0 w 20"/>
                <a:gd name="T5" fmla="*/ 4 h 4"/>
                <a:gd name="T6" fmla="*/ 20 w 20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4">
                  <a:moveTo>
                    <a:pt x="2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20" y="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57" name="Rectangle 54"/>
            <p:cNvSpPr>
              <a:spLocks noChangeArrowheads="1"/>
            </p:cNvSpPr>
            <p:nvPr/>
          </p:nvSpPr>
          <p:spPr bwMode="auto">
            <a:xfrm>
              <a:off x="2179638" y="2555875"/>
              <a:ext cx="31750" cy="635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58" name="Freeform 55"/>
            <p:cNvSpPr>
              <a:spLocks/>
            </p:cNvSpPr>
            <p:nvPr/>
          </p:nvSpPr>
          <p:spPr bwMode="auto">
            <a:xfrm>
              <a:off x="2179638" y="2555875"/>
              <a:ext cx="31750" cy="6350"/>
            </a:xfrm>
            <a:custGeom>
              <a:avLst/>
              <a:gdLst>
                <a:gd name="T0" fmla="*/ 20 w 20"/>
                <a:gd name="T1" fmla="*/ 0 h 4"/>
                <a:gd name="T2" fmla="*/ 0 w 20"/>
                <a:gd name="T3" fmla="*/ 0 h 4"/>
                <a:gd name="T4" fmla="*/ 0 w 20"/>
                <a:gd name="T5" fmla="*/ 4 h 4"/>
                <a:gd name="T6" fmla="*/ 20 w 20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4">
                  <a:moveTo>
                    <a:pt x="2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20" y="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59" name="Rectangle 56"/>
            <p:cNvSpPr>
              <a:spLocks noChangeArrowheads="1"/>
            </p:cNvSpPr>
            <p:nvPr/>
          </p:nvSpPr>
          <p:spPr bwMode="auto">
            <a:xfrm>
              <a:off x="2179638" y="2228850"/>
              <a:ext cx="31750" cy="635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0" name="Freeform 57"/>
            <p:cNvSpPr>
              <a:spLocks/>
            </p:cNvSpPr>
            <p:nvPr/>
          </p:nvSpPr>
          <p:spPr bwMode="auto">
            <a:xfrm>
              <a:off x="2179638" y="2228850"/>
              <a:ext cx="31750" cy="6350"/>
            </a:xfrm>
            <a:custGeom>
              <a:avLst/>
              <a:gdLst>
                <a:gd name="T0" fmla="*/ 20 w 20"/>
                <a:gd name="T1" fmla="*/ 0 h 4"/>
                <a:gd name="T2" fmla="*/ 0 w 20"/>
                <a:gd name="T3" fmla="*/ 0 h 4"/>
                <a:gd name="T4" fmla="*/ 0 w 20"/>
                <a:gd name="T5" fmla="*/ 4 h 4"/>
                <a:gd name="T6" fmla="*/ 20 w 20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4">
                  <a:moveTo>
                    <a:pt x="2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20" y="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1" name="Rectangle 58"/>
            <p:cNvSpPr>
              <a:spLocks noChangeArrowheads="1"/>
            </p:cNvSpPr>
            <p:nvPr/>
          </p:nvSpPr>
          <p:spPr bwMode="auto">
            <a:xfrm>
              <a:off x="2179638" y="2263775"/>
              <a:ext cx="31750" cy="635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2" name="Freeform 59"/>
            <p:cNvSpPr>
              <a:spLocks/>
            </p:cNvSpPr>
            <p:nvPr/>
          </p:nvSpPr>
          <p:spPr bwMode="auto">
            <a:xfrm>
              <a:off x="2179638" y="2263775"/>
              <a:ext cx="31750" cy="6350"/>
            </a:xfrm>
            <a:custGeom>
              <a:avLst/>
              <a:gdLst>
                <a:gd name="T0" fmla="*/ 20 w 20"/>
                <a:gd name="T1" fmla="*/ 0 h 4"/>
                <a:gd name="T2" fmla="*/ 0 w 20"/>
                <a:gd name="T3" fmla="*/ 0 h 4"/>
                <a:gd name="T4" fmla="*/ 0 w 20"/>
                <a:gd name="T5" fmla="*/ 4 h 4"/>
                <a:gd name="T6" fmla="*/ 20 w 20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4">
                  <a:moveTo>
                    <a:pt x="2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20" y="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3" name="Rectangle 60"/>
            <p:cNvSpPr>
              <a:spLocks noChangeArrowheads="1"/>
            </p:cNvSpPr>
            <p:nvPr/>
          </p:nvSpPr>
          <p:spPr bwMode="auto">
            <a:xfrm>
              <a:off x="2179638" y="2300287"/>
              <a:ext cx="31750" cy="635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4" name="Freeform 61"/>
            <p:cNvSpPr>
              <a:spLocks/>
            </p:cNvSpPr>
            <p:nvPr/>
          </p:nvSpPr>
          <p:spPr bwMode="auto">
            <a:xfrm>
              <a:off x="2179638" y="2300287"/>
              <a:ext cx="31750" cy="6350"/>
            </a:xfrm>
            <a:custGeom>
              <a:avLst/>
              <a:gdLst>
                <a:gd name="T0" fmla="*/ 20 w 20"/>
                <a:gd name="T1" fmla="*/ 0 h 4"/>
                <a:gd name="T2" fmla="*/ 0 w 20"/>
                <a:gd name="T3" fmla="*/ 0 h 4"/>
                <a:gd name="T4" fmla="*/ 0 w 20"/>
                <a:gd name="T5" fmla="*/ 4 h 4"/>
                <a:gd name="T6" fmla="*/ 20 w 20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4">
                  <a:moveTo>
                    <a:pt x="2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20" y="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5" name="Freeform 62"/>
            <p:cNvSpPr>
              <a:spLocks/>
            </p:cNvSpPr>
            <p:nvPr/>
          </p:nvSpPr>
          <p:spPr bwMode="auto">
            <a:xfrm>
              <a:off x="1491456" y="2212786"/>
              <a:ext cx="347663" cy="306387"/>
            </a:xfrm>
            <a:custGeom>
              <a:avLst/>
              <a:gdLst>
                <a:gd name="T0" fmla="*/ 139 w 164"/>
                <a:gd name="T1" fmla="*/ 94 h 144"/>
                <a:gd name="T2" fmla="*/ 120 w 164"/>
                <a:gd name="T3" fmla="*/ 102 h 144"/>
                <a:gd name="T4" fmla="*/ 81 w 164"/>
                <a:gd name="T5" fmla="*/ 82 h 144"/>
                <a:gd name="T6" fmla="*/ 83 w 164"/>
                <a:gd name="T7" fmla="*/ 68 h 144"/>
                <a:gd name="T8" fmla="*/ 80 w 164"/>
                <a:gd name="T9" fmla="*/ 52 h 144"/>
                <a:gd name="T10" fmla="*/ 110 w 164"/>
                <a:gd name="T11" fmla="*/ 33 h 144"/>
                <a:gd name="T12" fmla="*/ 122 w 164"/>
                <a:gd name="T13" fmla="*/ 38 h 144"/>
                <a:gd name="T14" fmla="*/ 141 w 164"/>
                <a:gd name="T15" fmla="*/ 19 h 144"/>
                <a:gd name="T16" fmla="*/ 122 w 164"/>
                <a:gd name="T17" fmla="*/ 0 h 144"/>
                <a:gd name="T18" fmla="*/ 103 w 164"/>
                <a:gd name="T19" fmla="*/ 19 h 144"/>
                <a:gd name="T20" fmla="*/ 104 w 164"/>
                <a:gd name="T21" fmla="*/ 24 h 144"/>
                <a:gd name="T22" fmla="*/ 74 w 164"/>
                <a:gd name="T23" fmla="*/ 42 h 144"/>
                <a:gd name="T24" fmla="*/ 42 w 164"/>
                <a:gd name="T25" fmla="*/ 26 h 144"/>
                <a:gd name="T26" fmla="*/ 0 w 164"/>
                <a:gd name="T27" fmla="*/ 68 h 144"/>
                <a:gd name="T28" fmla="*/ 42 w 164"/>
                <a:gd name="T29" fmla="*/ 109 h 144"/>
                <a:gd name="T30" fmla="*/ 76 w 164"/>
                <a:gd name="T31" fmla="*/ 92 h 144"/>
                <a:gd name="T32" fmla="*/ 114 w 164"/>
                <a:gd name="T33" fmla="*/ 113 h 144"/>
                <a:gd name="T34" fmla="*/ 114 w 164"/>
                <a:gd name="T35" fmla="*/ 119 h 144"/>
                <a:gd name="T36" fmla="*/ 139 w 164"/>
                <a:gd name="T37" fmla="*/ 144 h 144"/>
                <a:gd name="T38" fmla="*/ 164 w 164"/>
                <a:gd name="T39" fmla="*/ 119 h 144"/>
                <a:gd name="T40" fmla="*/ 139 w 164"/>
                <a:gd name="T41" fmla="*/ 9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4" h="144">
                  <a:moveTo>
                    <a:pt x="139" y="94"/>
                  </a:moveTo>
                  <a:cubicBezTo>
                    <a:pt x="131" y="94"/>
                    <a:pt x="124" y="97"/>
                    <a:pt x="120" y="10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2" y="78"/>
                    <a:pt x="83" y="73"/>
                    <a:pt x="83" y="68"/>
                  </a:cubicBezTo>
                  <a:cubicBezTo>
                    <a:pt x="83" y="62"/>
                    <a:pt x="82" y="57"/>
                    <a:pt x="80" y="52"/>
                  </a:cubicBezTo>
                  <a:cubicBezTo>
                    <a:pt x="110" y="33"/>
                    <a:pt x="110" y="33"/>
                    <a:pt x="110" y="33"/>
                  </a:cubicBezTo>
                  <a:cubicBezTo>
                    <a:pt x="114" y="36"/>
                    <a:pt x="118" y="38"/>
                    <a:pt x="122" y="38"/>
                  </a:cubicBezTo>
                  <a:cubicBezTo>
                    <a:pt x="132" y="38"/>
                    <a:pt x="141" y="29"/>
                    <a:pt x="141" y="19"/>
                  </a:cubicBezTo>
                  <a:cubicBezTo>
                    <a:pt x="141" y="9"/>
                    <a:pt x="132" y="0"/>
                    <a:pt x="122" y="0"/>
                  </a:cubicBezTo>
                  <a:cubicBezTo>
                    <a:pt x="112" y="0"/>
                    <a:pt x="103" y="9"/>
                    <a:pt x="103" y="19"/>
                  </a:cubicBezTo>
                  <a:cubicBezTo>
                    <a:pt x="103" y="21"/>
                    <a:pt x="104" y="22"/>
                    <a:pt x="104" y="24"/>
                  </a:cubicBezTo>
                  <a:cubicBezTo>
                    <a:pt x="74" y="42"/>
                    <a:pt x="74" y="42"/>
                    <a:pt x="74" y="42"/>
                  </a:cubicBezTo>
                  <a:cubicBezTo>
                    <a:pt x="66" y="32"/>
                    <a:pt x="55" y="26"/>
                    <a:pt x="42" y="26"/>
                  </a:cubicBezTo>
                  <a:cubicBezTo>
                    <a:pt x="19" y="26"/>
                    <a:pt x="0" y="45"/>
                    <a:pt x="0" y="68"/>
                  </a:cubicBezTo>
                  <a:cubicBezTo>
                    <a:pt x="0" y="91"/>
                    <a:pt x="19" y="109"/>
                    <a:pt x="42" y="109"/>
                  </a:cubicBezTo>
                  <a:cubicBezTo>
                    <a:pt x="56" y="109"/>
                    <a:pt x="68" y="103"/>
                    <a:pt x="76" y="92"/>
                  </a:cubicBezTo>
                  <a:cubicBezTo>
                    <a:pt x="114" y="113"/>
                    <a:pt x="114" y="113"/>
                    <a:pt x="114" y="113"/>
                  </a:cubicBezTo>
                  <a:cubicBezTo>
                    <a:pt x="114" y="115"/>
                    <a:pt x="114" y="117"/>
                    <a:pt x="114" y="119"/>
                  </a:cubicBezTo>
                  <a:cubicBezTo>
                    <a:pt x="114" y="133"/>
                    <a:pt x="125" y="144"/>
                    <a:pt x="139" y="144"/>
                  </a:cubicBezTo>
                  <a:cubicBezTo>
                    <a:pt x="153" y="144"/>
                    <a:pt x="164" y="133"/>
                    <a:pt x="164" y="119"/>
                  </a:cubicBezTo>
                  <a:cubicBezTo>
                    <a:pt x="164" y="105"/>
                    <a:pt x="153" y="94"/>
                    <a:pt x="139" y="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6" name="Oval 63"/>
            <p:cNvSpPr>
              <a:spLocks noChangeArrowheads="1"/>
            </p:cNvSpPr>
            <p:nvPr/>
          </p:nvSpPr>
          <p:spPr bwMode="auto">
            <a:xfrm>
              <a:off x="1529556" y="2300098"/>
              <a:ext cx="63500" cy="666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7" name="Oval 64"/>
            <p:cNvSpPr>
              <a:spLocks noChangeArrowheads="1"/>
            </p:cNvSpPr>
            <p:nvPr/>
          </p:nvSpPr>
          <p:spPr bwMode="auto">
            <a:xfrm>
              <a:off x="1726406" y="2230248"/>
              <a:ext cx="36513" cy="365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8" name="Oval 65"/>
            <p:cNvSpPr>
              <a:spLocks noChangeArrowheads="1"/>
            </p:cNvSpPr>
            <p:nvPr/>
          </p:nvSpPr>
          <p:spPr bwMode="auto">
            <a:xfrm>
              <a:off x="1753394" y="2431861"/>
              <a:ext cx="44450" cy="444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9" name="Freeform 66"/>
            <p:cNvSpPr>
              <a:spLocks/>
            </p:cNvSpPr>
            <p:nvPr/>
          </p:nvSpPr>
          <p:spPr bwMode="auto">
            <a:xfrm>
              <a:off x="836613" y="1660525"/>
              <a:ext cx="188913" cy="242887"/>
            </a:xfrm>
            <a:custGeom>
              <a:avLst/>
              <a:gdLst>
                <a:gd name="T0" fmla="*/ 33 w 89"/>
                <a:gd name="T1" fmla="*/ 93 h 114"/>
                <a:gd name="T2" fmla="*/ 25 w 89"/>
                <a:gd name="T3" fmla="*/ 82 h 114"/>
                <a:gd name="T4" fmla="*/ 31 w 89"/>
                <a:gd name="T5" fmla="*/ 55 h 114"/>
                <a:gd name="T6" fmla="*/ 40 w 89"/>
                <a:gd name="T7" fmla="*/ 55 h 114"/>
                <a:gd name="T8" fmla="*/ 50 w 89"/>
                <a:gd name="T9" fmla="*/ 50 h 114"/>
                <a:gd name="T10" fmla="*/ 65 w 89"/>
                <a:gd name="T11" fmla="*/ 66 h 114"/>
                <a:gd name="T12" fmla="*/ 64 w 89"/>
                <a:gd name="T13" fmla="*/ 74 h 114"/>
                <a:gd name="T14" fmla="*/ 79 w 89"/>
                <a:gd name="T15" fmla="*/ 83 h 114"/>
                <a:gd name="T16" fmla="*/ 87 w 89"/>
                <a:gd name="T17" fmla="*/ 69 h 114"/>
                <a:gd name="T18" fmla="*/ 73 w 89"/>
                <a:gd name="T19" fmla="*/ 60 h 114"/>
                <a:gd name="T20" fmla="*/ 70 w 89"/>
                <a:gd name="T21" fmla="*/ 61 h 114"/>
                <a:gd name="T22" fmla="*/ 55 w 89"/>
                <a:gd name="T23" fmla="*/ 45 h 114"/>
                <a:gd name="T24" fmla="*/ 60 w 89"/>
                <a:gd name="T25" fmla="*/ 23 h 114"/>
                <a:gd name="T26" fmla="*/ 28 w 89"/>
                <a:gd name="T27" fmla="*/ 4 h 114"/>
                <a:gd name="T28" fmla="*/ 9 w 89"/>
                <a:gd name="T29" fmla="*/ 36 h 114"/>
                <a:gd name="T30" fmla="*/ 24 w 89"/>
                <a:gd name="T31" fmla="*/ 54 h 114"/>
                <a:gd name="T32" fmla="*/ 17 w 89"/>
                <a:gd name="T33" fmla="*/ 80 h 114"/>
                <a:gd name="T34" fmla="*/ 14 w 89"/>
                <a:gd name="T35" fmla="*/ 81 h 114"/>
                <a:gd name="T36" fmla="*/ 2 w 89"/>
                <a:gd name="T37" fmla="*/ 100 h 114"/>
                <a:gd name="T38" fmla="*/ 21 w 89"/>
                <a:gd name="T39" fmla="*/ 112 h 114"/>
                <a:gd name="T40" fmla="*/ 33 w 89"/>
                <a:gd name="T41" fmla="*/ 9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9" h="114">
                  <a:moveTo>
                    <a:pt x="33" y="93"/>
                  </a:moveTo>
                  <a:cubicBezTo>
                    <a:pt x="32" y="88"/>
                    <a:pt x="28" y="84"/>
                    <a:pt x="25" y="82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4" y="56"/>
                    <a:pt x="37" y="56"/>
                    <a:pt x="40" y="55"/>
                  </a:cubicBezTo>
                  <a:cubicBezTo>
                    <a:pt x="44" y="54"/>
                    <a:pt x="47" y="52"/>
                    <a:pt x="50" y="50"/>
                  </a:cubicBezTo>
                  <a:cubicBezTo>
                    <a:pt x="65" y="66"/>
                    <a:pt x="65" y="66"/>
                    <a:pt x="65" y="66"/>
                  </a:cubicBezTo>
                  <a:cubicBezTo>
                    <a:pt x="64" y="69"/>
                    <a:pt x="64" y="71"/>
                    <a:pt x="64" y="74"/>
                  </a:cubicBezTo>
                  <a:cubicBezTo>
                    <a:pt x="66" y="80"/>
                    <a:pt x="72" y="84"/>
                    <a:pt x="79" y="83"/>
                  </a:cubicBezTo>
                  <a:cubicBezTo>
                    <a:pt x="85" y="81"/>
                    <a:pt x="89" y="75"/>
                    <a:pt x="87" y="69"/>
                  </a:cubicBezTo>
                  <a:cubicBezTo>
                    <a:pt x="86" y="62"/>
                    <a:pt x="79" y="58"/>
                    <a:pt x="73" y="60"/>
                  </a:cubicBezTo>
                  <a:cubicBezTo>
                    <a:pt x="72" y="60"/>
                    <a:pt x="71" y="61"/>
                    <a:pt x="70" y="61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60" y="39"/>
                    <a:pt x="61" y="31"/>
                    <a:pt x="60" y="23"/>
                  </a:cubicBezTo>
                  <a:cubicBezTo>
                    <a:pt x="56" y="9"/>
                    <a:pt x="42" y="0"/>
                    <a:pt x="28" y="4"/>
                  </a:cubicBezTo>
                  <a:cubicBezTo>
                    <a:pt x="14" y="7"/>
                    <a:pt x="5" y="21"/>
                    <a:pt x="9" y="36"/>
                  </a:cubicBezTo>
                  <a:cubicBezTo>
                    <a:pt x="11" y="44"/>
                    <a:pt x="17" y="51"/>
                    <a:pt x="24" y="54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6" y="80"/>
                    <a:pt x="15" y="81"/>
                    <a:pt x="14" y="81"/>
                  </a:cubicBezTo>
                  <a:cubicBezTo>
                    <a:pt x="5" y="83"/>
                    <a:pt x="0" y="92"/>
                    <a:pt x="2" y="100"/>
                  </a:cubicBezTo>
                  <a:cubicBezTo>
                    <a:pt x="4" y="109"/>
                    <a:pt x="12" y="114"/>
                    <a:pt x="21" y="112"/>
                  </a:cubicBezTo>
                  <a:cubicBezTo>
                    <a:pt x="29" y="110"/>
                    <a:pt x="35" y="101"/>
                    <a:pt x="33" y="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70" name="Oval 67"/>
            <p:cNvSpPr>
              <a:spLocks noChangeArrowheads="1"/>
            </p:cNvSpPr>
            <p:nvPr/>
          </p:nvSpPr>
          <p:spPr bwMode="auto">
            <a:xfrm>
              <a:off x="871538" y="1689100"/>
              <a:ext cx="41275" cy="41275"/>
            </a:xfrm>
            <a:prstGeom prst="ellipse">
              <a:avLst/>
            </a:prstGeom>
            <a:solidFill>
              <a:srgbClr val="FF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71" name="Oval 68"/>
            <p:cNvSpPr>
              <a:spLocks noChangeArrowheads="1"/>
            </p:cNvSpPr>
            <p:nvPr/>
          </p:nvSpPr>
          <p:spPr bwMode="auto">
            <a:xfrm>
              <a:off x="854075" y="1849437"/>
              <a:ext cx="20638" cy="23812"/>
            </a:xfrm>
            <a:prstGeom prst="ellipse">
              <a:avLst/>
            </a:prstGeom>
            <a:solidFill>
              <a:srgbClr val="FF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72" name="Oval 69"/>
            <p:cNvSpPr>
              <a:spLocks noChangeArrowheads="1"/>
            </p:cNvSpPr>
            <p:nvPr/>
          </p:nvSpPr>
          <p:spPr bwMode="auto">
            <a:xfrm>
              <a:off x="985838" y="1798637"/>
              <a:ext cx="14288" cy="15875"/>
            </a:xfrm>
            <a:prstGeom prst="ellipse">
              <a:avLst/>
            </a:prstGeom>
            <a:solidFill>
              <a:srgbClr val="FF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73" name="Freeform 70"/>
            <p:cNvSpPr>
              <a:spLocks/>
            </p:cNvSpPr>
            <p:nvPr/>
          </p:nvSpPr>
          <p:spPr bwMode="auto">
            <a:xfrm>
              <a:off x="565150" y="2257425"/>
              <a:ext cx="187325" cy="196850"/>
            </a:xfrm>
            <a:custGeom>
              <a:avLst/>
              <a:gdLst>
                <a:gd name="T0" fmla="*/ 7 w 118"/>
                <a:gd name="T1" fmla="*/ 79 h 124"/>
                <a:gd name="T2" fmla="*/ 8 w 118"/>
                <a:gd name="T3" fmla="*/ 82 h 124"/>
                <a:gd name="T4" fmla="*/ 91 w 118"/>
                <a:gd name="T5" fmla="*/ 13 h 124"/>
                <a:gd name="T6" fmla="*/ 108 w 118"/>
                <a:gd name="T7" fmla="*/ 113 h 124"/>
                <a:gd name="T8" fmla="*/ 8 w 118"/>
                <a:gd name="T9" fmla="*/ 75 h 124"/>
                <a:gd name="T10" fmla="*/ 7 w 118"/>
                <a:gd name="T11" fmla="*/ 79 h 124"/>
                <a:gd name="T12" fmla="*/ 8 w 118"/>
                <a:gd name="T13" fmla="*/ 82 h 124"/>
                <a:gd name="T14" fmla="*/ 7 w 118"/>
                <a:gd name="T15" fmla="*/ 79 h 124"/>
                <a:gd name="T16" fmla="*/ 5 w 118"/>
                <a:gd name="T17" fmla="*/ 82 h 124"/>
                <a:gd name="T18" fmla="*/ 118 w 118"/>
                <a:gd name="T19" fmla="*/ 124 h 124"/>
                <a:gd name="T20" fmla="*/ 96 w 118"/>
                <a:gd name="T21" fmla="*/ 0 h 124"/>
                <a:gd name="T22" fmla="*/ 0 w 118"/>
                <a:gd name="T23" fmla="*/ 79 h 124"/>
                <a:gd name="T24" fmla="*/ 5 w 118"/>
                <a:gd name="T25" fmla="*/ 82 h 124"/>
                <a:gd name="T26" fmla="*/ 7 w 118"/>
                <a:gd name="T27" fmla="*/ 7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124">
                  <a:moveTo>
                    <a:pt x="7" y="79"/>
                  </a:moveTo>
                  <a:lnTo>
                    <a:pt x="8" y="82"/>
                  </a:lnTo>
                  <a:lnTo>
                    <a:pt x="91" y="13"/>
                  </a:lnTo>
                  <a:lnTo>
                    <a:pt x="108" y="113"/>
                  </a:lnTo>
                  <a:lnTo>
                    <a:pt x="8" y="75"/>
                  </a:lnTo>
                  <a:lnTo>
                    <a:pt x="7" y="79"/>
                  </a:lnTo>
                  <a:lnTo>
                    <a:pt x="8" y="82"/>
                  </a:lnTo>
                  <a:lnTo>
                    <a:pt x="7" y="79"/>
                  </a:lnTo>
                  <a:lnTo>
                    <a:pt x="5" y="82"/>
                  </a:lnTo>
                  <a:lnTo>
                    <a:pt x="118" y="124"/>
                  </a:lnTo>
                  <a:lnTo>
                    <a:pt x="96" y="0"/>
                  </a:lnTo>
                  <a:lnTo>
                    <a:pt x="0" y="79"/>
                  </a:lnTo>
                  <a:lnTo>
                    <a:pt x="5" y="82"/>
                  </a:lnTo>
                  <a:lnTo>
                    <a:pt x="7" y="7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74" name="Freeform 71"/>
            <p:cNvSpPr>
              <a:spLocks/>
            </p:cNvSpPr>
            <p:nvPr/>
          </p:nvSpPr>
          <p:spPr bwMode="auto">
            <a:xfrm>
              <a:off x="690563" y="2392362"/>
              <a:ext cx="107950" cy="106362"/>
            </a:xfrm>
            <a:custGeom>
              <a:avLst/>
              <a:gdLst>
                <a:gd name="T0" fmla="*/ 46 w 51"/>
                <a:gd name="T1" fmla="*/ 33 h 50"/>
                <a:gd name="T2" fmla="*/ 18 w 51"/>
                <a:gd name="T3" fmla="*/ 46 h 50"/>
                <a:gd name="T4" fmla="*/ 4 w 51"/>
                <a:gd name="T5" fmla="*/ 17 h 50"/>
                <a:gd name="T6" fmla="*/ 33 w 51"/>
                <a:gd name="T7" fmla="*/ 4 h 50"/>
                <a:gd name="T8" fmla="*/ 46 w 51"/>
                <a:gd name="T9" fmla="*/ 3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46" y="33"/>
                  </a:moveTo>
                  <a:cubicBezTo>
                    <a:pt x="42" y="45"/>
                    <a:pt x="29" y="50"/>
                    <a:pt x="18" y="46"/>
                  </a:cubicBezTo>
                  <a:cubicBezTo>
                    <a:pt x="6" y="42"/>
                    <a:pt x="0" y="29"/>
                    <a:pt x="4" y="17"/>
                  </a:cubicBezTo>
                  <a:cubicBezTo>
                    <a:pt x="9" y="6"/>
                    <a:pt x="22" y="0"/>
                    <a:pt x="33" y="4"/>
                  </a:cubicBezTo>
                  <a:cubicBezTo>
                    <a:pt x="45" y="9"/>
                    <a:pt x="51" y="21"/>
                    <a:pt x="46" y="3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75" name="Freeform 72"/>
            <p:cNvSpPr>
              <a:spLocks/>
            </p:cNvSpPr>
            <p:nvPr/>
          </p:nvSpPr>
          <p:spPr bwMode="auto">
            <a:xfrm>
              <a:off x="660400" y="2212975"/>
              <a:ext cx="106363" cy="109537"/>
            </a:xfrm>
            <a:custGeom>
              <a:avLst/>
              <a:gdLst>
                <a:gd name="T0" fmla="*/ 46 w 50"/>
                <a:gd name="T1" fmla="*/ 33 h 51"/>
                <a:gd name="T2" fmla="*/ 17 w 50"/>
                <a:gd name="T3" fmla="*/ 46 h 51"/>
                <a:gd name="T4" fmla="*/ 4 w 50"/>
                <a:gd name="T5" fmla="*/ 18 h 51"/>
                <a:gd name="T6" fmla="*/ 33 w 50"/>
                <a:gd name="T7" fmla="*/ 5 h 51"/>
                <a:gd name="T8" fmla="*/ 46 w 50"/>
                <a:gd name="T9" fmla="*/ 3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51">
                  <a:moveTo>
                    <a:pt x="46" y="33"/>
                  </a:moveTo>
                  <a:cubicBezTo>
                    <a:pt x="42" y="45"/>
                    <a:pt x="29" y="51"/>
                    <a:pt x="17" y="46"/>
                  </a:cubicBezTo>
                  <a:cubicBezTo>
                    <a:pt x="6" y="42"/>
                    <a:pt x="0" y="29"/>
                    <a:pt x="4" y="18"/>
                  </a:cubicBezTo>
                  <a:cubicBezTo>
                    <a:pt x="9" y="6"/>
                    <a:pt x="21" y="0"/>
                    <a:pt x="33" y="5"/>
                  </a:cubicBezTo>
                  <a:cubicBezTo>
                    <a:pt x="44" y="9"/>
                    <a:pt x="50" y="22"/>
                    <a:pt x="46" y="3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76" name="Freeform 73"/>
            <p:cNvSpPr>
              <a:spLocks/>
            </p:cNvSpPr>
            <p:nvPr/>
          </p:nvSpPr>
          <p:spPr bwMode="auto">
            <a:xfrm>
              <a:off x="520700" y="2328862"/>
              <a:ext cx="107950" cy="107950"/>
            </a:xfrm>
            <a:custGeom>
              <a:avLst/>
              <a:gdLst>
                <a:gd name="T0" fmla="*/ 47 w 51"/>
                <a:gd name="T1" fmla="*/ 33 h 51"/>
                <a:gd name="T2" fmla="*/ 18 w 51"/>
                <a:gd name="T3" fmla="*/ 47 h 51"/>
                <a:gd name="T4" fmla="*/ 5 w 51"/>
                <a:gd name="T5" fmla="*/ 18 h 51"/>
                <a:gd name="T6" fmla="*/ 33 w 51"/>
                <a:gd name="T7" fmla="*/ 5 h 51"/>
                <a:gd name="T8" fmla="*/ 47 w 51"/>
                <a:gd name="T9" fmla="*/ 3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1">
                  <a:moveTo>
                    <a:pt x="47" y="33"/>
                  </a:moveTo>
                  <a:cubicBezTo>
                    <a:pt x="42" y="45"/>
                    <a:pt x="29" y="51"/>
                    <a:pt x="18" y="47"/>
                  </a:cubicBezTo>
                  <a:cubicBezTo>
                    <a:pt x="6" y="42"/>
                    <a:pt x="0" y="29"/>
                    <a:pt x="5" y="18"/>
                  </a:cubicBezTo>
                  <a:cubicBezTo>
                    <a:pt x="9" y="6"/>
                    <a:pt x="22" y="0"/>
                    <a:pt x="33" y="5"/>
                  </a:cubicBezTo>
                  <a:cubicBezTo>
                    <a:pt x="45" y="9"/>
                    <a:pt x="51" y="22"/>
                    <a:pt x="47" y="3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77" name="Freeform 74"/>
            <p:cNvSpPr>
              <a:spLocks/>
            </p:cNvSpPr>
            <p:nvPr/>
          </p:nvSpPr>
          <p:spPr bwMode="auto">
            <a:xfrm>
              <a:off x="688975" y="2232025"/>
              <a:ext cx="41275" cy="42862"/>
            </a:xfrm>
            <a:custGeom>
              <a:avLst/>
              <a:gdLst>
                <a:gd name="T0" fmla="*/ 17 w 20"/>
                <a:gd name="T1" fmla="*/ 15 h 20"/>
                <a:gd name="T2" fmla="*/ 5 w 20"/>
                <a:gd name="T3" fmla="*/ 17 h 20"/>
                <a:gd name="T4" fmla="*/ 3 w 20"/>
                <a:gd name="T5" fmla="*/ 4 h 20"/>
                <a:gd name="T6" fmla="*/ 16 w 20"/>
                <a:gd name="T7" fmla="*/ 3 h 20"/>
                <a:gd name="T8" fmla="*/ 17 w 20"/>
                <a:gd name="T9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17" y="15"/>
                  </a:moveTo>
                  <a:cubicBezTo>
                    <a:pt x="14" y="19"/>
                    <a:pt x="8" y="20"/>
                    <a:pt x="5" y="17"/>
                  </a:cubicBezTo>
                  <a:cubicBezTo>
                    <a:pt x="1" y="14"/>
                    <a:pt x="0" y="8"/>
                    <a:pt x="3" y="4"/>
                  </a:cubicBezTo>
                  <a:cubicBezTo>
                    <a:pt x="6" y="0"/>
                    <a:pt x="12" y="0"/>
                    <a:pt x="16" y="3"/>
                  </a:cubicBezTo>
                  <a:cubicBezTo>
                    <a:pt x="20" y="6"/>
                    <a:pt x="20" y="12"/>
                    <a:pt x="17" y="15"/>
                  </a:cubicBezTo>
                  <a:close/>
                </a:path>
              </a:pathLst>
            </a:custGeom>
            <a:solidFill>
              <a:srgbClr val="FF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78" name="Freeform 75"/>
            <p:cNvSpPr>
              <a:spLocks/>
            </p:cNvSpPr>
            <p:nvPr/>
          </p:nvSpPr>
          <p:spPr bwMode="auto">
            <a:xfrm>
              <a:off x="723900" y="2409825"/>
              <a:ext cx="42863" cy="41275"/>
            </a:xfrm>
            <a:custGeom>
              <a:avLst/>
              <a:gdLst>
                <a:gd name="T0" fmla="*/ 17 w 20"/>
                <a:gd name="T1" fmla="*/ 16 h 20"/>
                <a:gd name="T2" fmla="*/ 4 w 20"/>
                <a:gd name="T3" fmla="*/ 17 h 20"/>
                <a:gd name="T4" fmla="*/ 3 w 20"/>
                <a:gd name="T5" fmla="*/ 4 h 20"/>
                <a:gd name="T6" fmla="*/ 15 w 20"/>
                <a:gd name="T7" fmla="*/ 3 h 20"/>
                <a:gd name="T8" fmla="*/ 17 w 20"/>
                <a:gd name="T9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17" y="16"/>
                  </a:moveTo>
                  <a:cubicBezTo>
                    <a:pt x="14" y="20"/>
                    <a:pt x="8" y="20"/>
                    <a:pt x="4" y="17"/>
                  </a:cubicBezTo>
                  <a:cubicBezTo>
                    <a:pt x="0" y="14"/>
                    <a:pt x="0" y="8"/>
                    <a:pt x="3" y="4"/>
                  </a:cubicBezTo>
                  <a:cubicBezTo>
                    <a:pt x="6" y="1"/>
                    <a:pt x="12" y="0"/>
                    <a:pt x="15" y="3"/>
                  </a:cubicBezTo>
                  <a:cubicBezTo>
                    <a:pt x="19" y="6"/>
                    <a:pt x="20" y="12"/>
                    <a:pt x="17" y="16"/>
                  </a:cubicBezTo>
                  <a:close/>
                </a:path>
              </a:pathLst>
            </a:custGeom>
            <a:solidFill>
              <a:srgbClr val="FF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79" name="Freeform 76"/>
            <p:cNvSpPr>
              <a:spLocks/>
            </p:cNvSpPr>
            <p:nvPr/>
          </p:nvSpPr>
          <p:spPr bwMode="auto">
            <a:xfrm>
              <a:off x="550863" y="2347912"/>
              <a:ext cx="44450" cy="41275"/>
            </a:xfrm>
            <a:custGeom>
              <a:avLst/>
              <a:gdLst>
                <a:gd name="T0" fmla="*/ 17 w 21"/>
                <a:gd name="T1" fmla="*/ 16 h 20"/>
                <a:gd name="T2" fmla="*/ 5 w 21"/>
                <a:gd name="T3" fmla="*/ 17 h 20"/>
                <a:gd name="T4" fmla="*/ 3 w 21"/>
                <a:gd name="T5" fmla="*/ 4 h 20"/>
                <a:gd name="T6" fmla="*/ 16 w 21"/>
                <a:gd name="T7" fmla="*/ 3 h 20"/>
                <a:gd name="T8" fmla="*/ 17 w 21"/>
                <a:gd name="T9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0">
                  <a:moveTo>
                    <a:pt x="17" y="16"/>
                  </a:moveTo>
                  <a:cubicBezTo>
                    <a:pt x="14" y="20"/>
                    <a:pt x="9" y="20"/>
                    <a:pt x="5" y="17"/>
                  </a:cubicBezTo>
                  <a:cubicBezTo>
                    <a:pt x="1" y="14"/>
                    <a:pt x="0" y="8"/>
                    <a:pt x="3" y="4"/>
                  </a:cubicBezTo>
                  <a:cubicBezTo>
                    <a:pt x="7" y="0"/>
                    <a:pt x="12" y="0"/>
                    <a:pt x="16" y="3"/>
                  </a:cubicBezTo>
                  <a:cubicBezTo>
                    <a:pt x="20" y="6"/>
                    <a:pt x="21" y="12"/>
                    <a:pt x="17" y="16"/>
                  </a:cubicBezTo>
                  <a:close/>
                </a:path>
              </a:pathLst>
            </a:custGeom>
            <a:solidFill>
              <a:srgbClr val="FF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cxnSp>
        <p:nvCxnSpPr>
          <p:cNvPr id="103" name="Elbow Connector 102"/>
          <p:cNvCxnSpPr>
            <a:stCxn id="24" idx="12"/>
            <a:endCxn id="7" idx="6"/>
          </p:cNvCxnSpPr>
          <p:nvPr/>
        </p:nvCxnSpPr>
        <p:spPr>
          <a:xfrm flipV="1">
            <a:off x="1714008" y="2513388"/>
            <a:ext cx="3959889" cy="423366"/>
          </a:xfrm>
          <a:prstGeom prst="bentConnector5">
            <a:avLst>
              <a:gd name="adj1" fmla="val 21543"/>
              <a:gd name="adj2" fmla="val 215211"/>
              <a:gd name="adj3" fmla="val 105773"/>
            </a:avLst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/>
          <p:cNvSpPr txBox="1"/>
          <p:nvPr/>
        </p:nvSpPr>
        <p:spPr>
          <a:xfrm>
            <a:off x="2772208" y="1610739"/>
            <a:ext cx="2272675" cy="1147494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>
              <a:lnSpc>
                <a:spcPct val="90000"/>
              </a:lnSpc>
              <a:spcBef>
                <a:spcPts val="1067"/>
              </a:spcBef>
            </a:pPr>
            <a:r>
              <a:rPr lang="en-US" sz="2400" dirty="0" smtClean="0">
                <a:solidFill>
                  <a:schemeClr val="accent1"/>
                </a:solidFill>
                <a:latin typeface="Bebas Neue" charset="0"/>
                <a:ea typeface="Bebas Neue" charset="0"/>
                <a:cs typeface="Bebas Neue" charset="0"/>
              </a:rPr>
              <a:t>Brain 01</a:t>
            </a:r>
          </a:p>
          <a:p>
            <a:pPr>
              <a:lnSpc>
                <a:spcPct val="90000"/>
              </a:lnSpc>
              <a:spcBef>
                <a:spcPts val="1067"/>
              </a:spcBef>
            </a:pPr>
            <a:r>
              <a:rPr lang="en-US" sz="1400" dirty="0" err="1" smtClean="0">
                <a:latin typeface="Source Sans Pro" charset="0"/>
              </a:rPr>
              <a:t>Lorem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ipsum</a:t>
            </a:r>
            <a:r>
              <a:rPr lang="en-US" sz="1400" dirty="0" smtClean="0">
                <a:latin typeface="Source Sans Pro" charset="0"/>
              </a:rPr>
              <a:t> dolor sit </a:t>
            </a:r>
            <a:r>
              <a:rPr lang="en-US" sz="1400" dirty="0" err="1" smtClean="0">
                <a:latin typeface="Source Sans Pro" charset="0"/>
              </a:rPr>
              <a:t>amet</a:t>
            </a:r>
            <a:r>
              <a:rPr lang="en-US" sz="1400" dirty="0" smtClean="0">
                <a:latin typeface="Source Sans Pro" charset="0"/>
              </a:rPr>
              <a:t>, </a:t>
            </a:r>
            <a:r>
              <a:rPr lang="en-US" sz="1400" dirty="0" err="1" smtClean="0">
                <a:latin typeface="Source Sans Pro" charset="0"/>
              </a:rPr>
              <a:t>consectetur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adipiscing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elit</a:t>
            </a:r>
            <a:r>
              <a:rPr lang="en-US" sz="1400" dirty="0" smtClean="0">
                <a:latin typeface="Source Sans Pro" charset="0"/>
              </a:rPr>
              <a:t>. </a:t>
            </a:r>
            <a:endParaRPr lang="en-US" sz="1400" dirty="0">
              <a:latin typeface="Source Sans Pro" charset="0"/>
            </a:endParaRPr>
          </a:p>
        </p:txBody>
      </p:sp>
      <p:grpSp>
        <p:nvGrpSpPr>
          <p:cNvPr id="295" name="Group 294"/>
          <p:cNvGrpSpPr/>
          <p:nvPr/>
        </p:nvGrpSpPr>
        <p:grpSpPr>
          <a:xfrm>
            <a:off x="662316" y="4357039"/>
            <a:ext cx="1892273" cy="1698990"/>
            <a:chOff x="515171" y="4357039"/>
            <a:chExt cx="1892273" cy="1698990"/>
          </a:xfrm>
        </p:grpSpPr>
        <p:sp>
          <p:nvSpPr>
            <p:cNvPr id="148" name="Freeform 138"/>
            <p:cNvSpPr>
              <a:spLocks/>
            </p:cNvSpPr>
            <p:nvPr/>
          </p:nvSpPr>
          <p:spPr bwMode="auto">
            <a:xfrm>
              <a:off x="1797844" y="4576114"/>
              <a:ext cx="382588" cy="466725"/>
            </a:xfrm>
            <a:custGeom>
              <a:avLst/>
              <a:gdLst>
                <a:gd name="T0" fmla="*/ 0 w 102"/>
                <a:gd name="T1" fmla="*/ 52 h 124"/>
                <a:gd name="T2" fmla="*/ 55 w 102"/>
                <a:gd name="T3" fmla="*/ 2 h 124"/>
                <a:gd name="T4" fmla="*/ 101 w 102"/>
                <a:gd name="T5" fmla="*/ 48 h 124"/>
                <a:gd name="T6" fmla="*/ 82 w 102"/>
                <a:gd name="T7" fmla="*/ 92 h 124"/>
                <a:gd name="T8" fmla="*/ 78 w 102"/>
                <a:gd name="T9" fmla="*/ 100 h 124"/>
                <a:gd name="T10" fmla="*/ 78 w 102"/>
                <a:gd name="T11" fmla="*/ 113 h 124"/>
                <a:gd name="T12" fmla="*/ 67 w 102"/>
                <a:gd name="T13" fmla="*/ 124 h 124"/>
                <a:gd name="T14" fmla="*/ 34 w 102"/>
                <a:gd name="T15" fmla="*/ 124 h 124"/>
                <a:gd name="T16" fmla="*/ 24 w 102"/>
                <a:gd name="T17" fmla="*/ 113 h 124"/>
                <a:gd name="T18" fmla="*/ 24 w 102"/>
                <a:gd name="T19" fmla="*/ 100 h 124"/>
                <a:gd name="T20" fmla="*/ 20 w 102"/>
                <a:gd name="T21" fmla="*/ 92 h 124"/>
                <a:gd name="T22" fmla="*/ 0 w 102"/>
                <a:gd name="T23" fmla="*/ 5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2" h="124">
                  <a:moveTo>
                    <a:pt x="0" y="52"/>
                  </a:moveTo>
                  <a:cubicBezTo>
                    <a:pt x="0" y="23"/>
                    <a:pt x="25" y="0"/>
                    <a:pt x="55" y="2"/>
                  </a:cubicBezTo>
                  <a:cubicBezTo>
                    <a:pt x="79" y="4"/>
                    <a:pt x="99" y="24"/>
                    <a:pt x="101" y="48"/>
                  </a:cubicBezTo>
                  <a:cubicBezTo>
                    <a:pt x="102" y="66"/>
                    <a:pt x="95" y="82"/>
                    <a:pt x="82" y="92"/>
                  </a:cubicBezTo>
                  <a:cubicBezTo>
                    <a:pt x="79" y="94"/>
                    <a:pt x="78" y="97"/>
                    <a:pt x="78" y="100"/>
                  </a:cubicBezTo>
                  <a:cubicBezTo>
                    <a:pt x="78" y="113"/>
                    <a:pt x="78" y="113"/>
                    <a:pt x="78" y="113"/>
                  </a:cubicBezTo>
                  <a:cubicBezTo>
                    <a:pt x="78" y="119"/>
                    <a:pt x="73" y="124"/>
                    <a:pt x="67" y="124"/>
                  </a:cubicBezTo>
                  <a:cubicBezTo>
                    <a:pt x="34" y="124"/>
                    <a:pt x="34" y="124"/>
                    <a:pt x="34" y="124"/>
                  </a:cubicBezTo>
                  <a:cubicBezTo>
                    <a:pt x="29" y="124"/>
                    <a:pt x="24" y="119"/>
                    <a:pt x="24" y="113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4" y="97"/>
                    <a:pt x="22" y="94"/>
                    <a:pt x="20" y="92"/>
                  </a:cubicBezTo>
                  <a:cubicBezTo>
                    <a:pt x="8" y="83"/>
                    <a:pt x="0" y="68"/>
                    <a:pt x="0" y="52"/>
                  </a:cubicBezTo>
                </a:path>
              </a:pathLst>
            </a:custGeom>
            <a:solidFill>
              <a:schemeClr val="accent4">
                <a:alpha val="38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49" name="Freeform 139"/>
            <p:cNvSpPr>
              <a:spLocks/>
            </p:cNvSpPr>
            <p:nvPr/>
          </p:nvSpPr>
          <p:spPr bwMode="auto">
            <a:xfrm>
              <a:off x="1894681" y="5053952"/>
              <a:ext cx="188913" cy="33338"/>
            </a:xfrm>
            <a:custGeom>
              <a:avLst/>
              <a:gdLst>
                <a:gd name="T0" fmla="*/ 5 w 50"/>
                <a:gd name="T1" fmla="*/ 9 h 9"/>
                <a:gd name="T2" fmla="*/ 45 w 50"/>
                <a:gd name="T3" fmla="*/ 9 h 9"/>
                <a:gd name="T4" fmla="*/ 50 w 50"/>
                <a:gd name="T5" fmla="*/ 5 h 9"/>
                <a:gd name="T6" fmla="*/ 45 w 50"/>
                <a:gd name="T7" fmla="*/ 0 h 9"/>
                <a:gd name="T8" fmla="*/ 5 w 50"/>
                <a:gd name="T9" fmla="*/ 0 h 9"/>
                <a:gd name="T10" fmla="*/ 0 w 50"/>
                <a:gd name="T11" fmla="*/ 5 h 9"/>
                <a:gd name="T12" fmla="*/ 5 w 50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9">
                  <a:moveTo>
                    <a:pt x="5" y="9"/>
                  </a:moveTo>
                  <a:cubicBezTo>
                    <a:pt x="45" y="9"/>
                    <a:pt x="45" y="9"/>
                    <a:pt x="45" y="9"/>
                  </a:cubicBezTo>
                  <a:cubicBezTo>
                    <a:pt x="48" y="9"/>
                    <a:pt x="50" y="7"/>
                    <a:pt x="50" y="5"/>
                  </a:cubicBezTo>
                  <a:cubicBezTo>
                    <a:pt x="50" y="2"/>
                    <a:pt x="48" y="0"/>
                    <a:pt x="4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2" y="9"/>
                    <a:pt x="5" y="9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50" name="Freeform 140"/>
            <p:cNvSpPr>
              <a:spLocks/>
            </p:cNvSpPr>
            <p:nvPr/>
          </p:nvSpPr>
          <p:spPr bwMode="auto">
            <a:xfrm>
              <a:off x="1894681" y="5098402"/>
              <a:ext cx="188913" cy="38100"/>
            </a:xfrm>
            <a:custGeom>
              <a:avLst/>
              <a:gdLst>
                <a:gd name="T0" fmla="*/ 5 w 50"/>
                <a:gd name="T1" fmla="*/ 10 h 10"/>
                <a:gd name="T2" fmla="*/ 45 w 50"/>
                <a:gd name="T3" fmla="*/ 10 h 10"/>
                <a:gd name="T4" fmla="*/ 50 w 50"/>
                <a:gd name="T5" fmla="*/ 5 h 10"/>
                <a:gd name="T6" fmla="*/ 45 w 50"/>
                <a:gd name="T7" fmla="*/ 0 h 10"/>
                <a:gd name="T8" fmla="*/ 5 w 50"/>
                <a:gd name="T9" fmla="*/ 0 h 10"/>
                <a:gd name="T10" fmla="*/ 0 w 50"/>
                <a:gd name="T11" fmla="*/ 5 h 10"/>
                <a:gd name="T12" fmla="*/ 5 w 50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10">
                  <a:moveTo>
                    <a:pt x="5" y="10"/>
                  </a:moveTo>
                  <a:cubicBezTo>
                    <a:pt x="45" y="10"/>
                    <a:pt x="45" y="10"/>
                    <a:pt x="45" y="10"/>
                  </a:cubicBezTo>
                  <a:cubicBezTo>
                    <a:pt x="48" y="10"/>
                    <a:pt x="50" y="8"/>
                    <a:pt x="50" y="5"/>
                  </a:cubicBezTo>
                  <a:cubicBezTo>
                    <a:pt x="50" y="2"/>
                    <a:pt x="48" y="0"/>
                    <a:pt x="4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8"/>
                    <a:pt x="2" y="10"/>
                    <a:pt x="5" y="1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51" name="Freeform 141"/>
            <p:cNvSpPr>
              <a:spLocks/>
            </p:cNvSpPr>
            <p:nvPr/>
          </p:nvSpPr>
          <p:spPr bwMode="auto">
            <a:xfrm>
              <a:off x="1894681" y="5142852"/>
              <a:ext cx="188913" cy="38100"/>
            </a:xfrm>
            <a:custGeom>
              <a:avLst/>
              <a:gdLst>
                <a:gd name="T0" fmla="*/ 5 w 50"/>
                <a:gd name="T1" fmla="*/ 10 h 10"/>
                <a:gd name="T2" fmla="*/ 45 w 50"/>
                <a:gd name="T3" fmla="*/ 10 h 10"/>
                <a:gd name="T4" fmla="*/ 50 w 50"/>
                <a:gd name="T5" fmla="*/ 5 h 10"/>
                <a:gd name="T6" fmla="*/ 45 w 50"/>
                <a:gd name="T7" fmla="*/ 0 h 10"/>
                <a:gd name="T8" fmla="*/ 5 w 50"/>
                <a:gd name="T9" fmla="*/ 0 h 10"/>
                <a:gd name="T10" fmla="*/ 0 w 50"/>
                <a:gd name="T11" fmla="*/ 5 h 10"/>
                <a:gd name="T12" fmla="*/ 5 w 50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10">
                  <a:moveTo>
                    <a:pt x="5" y="10"/>
                  </a:moveTo>
                  <a:cubicBezTo>
                    <a:pt x="45" y="10"/>
                    <a:pt x="45" y="10"/>
                    <a:pt x="45" y="10"/>
                  </a:cubicBezTo>
                  <a:cubicBezTo>
                    <a:pt x="48" y="10"/>
                    <a:pt x="50" y="8"/>
                    <a:pt x="50" y="5"/>
                  </a:cubicBezTo>
                  <a:cubicBezTo>
                    <a:pt x="50" y="3"/>
                    <a:pt x="48" y="0"/>
                    <a:pt x="4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5"/>
                  </a:cubicBezTo>
                  <a:cubicBezTo>
                    <a:pt x="0" y="8"/>
                    <a:pt x="2" y="10"/>
                    <a:pt x="5" y="1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55" name="Freeform 145"/>
            <p:cNvSpPr>
              <a:spLocks/>
            </p:cNvSpPr>
            <p:nvPr/>
          </p:nvSpPr>
          <p:spPr bwMode="auto">
            <a:xfrm>
              <a:off x="1797844" y="4749152"/>
              <a:ext cx="3175" cy="22225"/>
            </a:xfrm>
            <a:custGeom>
              <a:avLst/>
              <a:gdLst>
                <a:gd name="T0" fmla="*/ 1 w 1"/>
                <a:gd name="T1" fmla="*/ 0 h 6"/>
                <a:gd name="T2" fmla="*/ 0 w 1"/>
                <a:gd name="T3" fmla="*/ 6 h 6"/>
                <a:gd name="T4" fmla="*/ 0 w 1"/>
                <a:gd name="T5" fmla="*/ 6 h 6"/>
                <a:gd name="T6" fmla="*/ 1 w 1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0" y="2"/>
                    <a:pt x="1" y="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57" name="Freeform 147"/>
            <p:cNvSpPr>
              <a:spLocks noEditPoints="1"/>
            </p:cNvSpPr>
            <p:nvPr/>
          </p:nvSpPr>
          <p:spPr bwMode="auto">
            <a:xfrm>
              <a:off x="1578769" y="4357039"/>
              <a:ext cx="828675" cy="376238"/>
            </a:xfrm>
            <a:custGeom>
              <a:avLst/>
              <a:gdLst>
                <a:gd name="T0" fmla="*/ 3 w 220"/>
                <a:gd name="T1" fmla="*/ 75 h 100"/>
                <a:gd name="T2" fmla="*/ 0 w 220"/>
                <a:gd name="T3" fmla="*/ 88 h 100"/>
                <a:gd name="T4" fmla="*/ 33 w 220"/>
                <a:gd name="T5" fmla="*/ 95 h 100"/>
                <a:gd name="T6" fmla="*/ 36 w 220"/>
                <a:gd name="T7" fmla="*/ 86 h 100"/>
                <a:gd name="T8" fmla="*/ 3 w 220"/>
                <a:gd name="T9" fmla="*/ 75 h 100"/>
                <a:gd name="T10" fmla="*/ 29 w 220"/>
                <a:gd name="T11" fmla="*/ 33 h 100"/>
                <a:gd name="T12" fmla="*/ 21 w 220"/>
                <a:gd name="T13" fmla="*/ 43 h 100"/>
                <a:gd name="T14" fmla="*/ 48 w 220"/>
                <a:gd name="T15" fmla="*/ 64 h 100"/>
                <a:gd name="T16" fmla="*/ 54 w 220"/>
                <a:gd name="T17" fmla="*/ 58 h 100"/>
                <a:gd name="T18" fmla="*/ 29 w 220"/>
                <a:gd name="T19" fmla="*/ 33 h 100"/>
                <a:gd name="T20" fmla="*/ 70 w 220"/>
                <a:gd name="T21" fmla="*/ 7 h 100"/>
                <a:gd name="T22" fmla="*/ 58 w 220"/>
                <a:gd name="T23" fmla="*/ 12 h 100"/>
                <a:gd name="T24" fmla="*/ 74 w 220"/>
                <a:gd name="T25" fmla="*/ 43 h 100"/>
                <a:gd name="T26" fmla="*/ 82 w 220"/>
                <a:gd name="T27" fmla="*/ 39 h 100"/>
                <a:gd name="T28" fmla="*/ 70 w 220"/>
                <a:gd name="T29" fmla="*/ 7 h 100"/>
                <a:gd name="T30" fmla="*/ 119 w 220"/>
                <a:gd name="T31" fmla="*/ 1 h 100"/>
                <a:gd name="T32" fmla="*/ 109 w 220"/>
                <a:gd name="T33" fmla="*/ 0 h 100"/>
                <a:gd name="T34" fmla="*/ 107 w 220"/>
                <a:gd name="T35" fmla="*/ 0 h 100"/>
                <a:gd name="T36" fmla="*/ 107 w 220"/>
                <a:gd name="T37" fmla="*/ 0 h 100"/>
                <a:gd name="T38" fmla="*/ 106 w 220"/>
                <a:gd name="T39" fmla="*/ 0 h 100"/>
                <a:gd name="T40" fmla="*/ 107 w 220"/>
                <a:gd name="T41" fmla="*/ 34 h 100"/>
                <a:gd name="T42" fmla="*/ 108 w 220"/>
                <a:gd name="T43" fmla="*/ 34 h 100"/>
                <a:gd name="T44" fmla="*/ 108 w 220"/>
                <a:gd name="T45" fmla="*/ 34 h 100"/>
                <a:gd name="T46" fmla="*/ 109 w 220"/>
                <a:gd name="T47" fmla="*/ 34 h 100"/>
                <a:gd name="T48" fmla="*/ 116 w 220"/>
                <a:gd name="T49" fmla="*/ 35 h 100"/>
                <a:gd name="T50" fmla="*/ 119 w 220"/>
                <a:gd name="T51" fmla="*/ 1 h 100"/>
                <a:gd name="T52" fmla="*/ 165 w 220"/>
                <a:gd name="T53" fmla="*/ 15 h 100"/>
                <a:gd name="T54" fmla="*/ 154 w 220"/>
                <a:gd name="T55" fmla="*/ 9 h 100"/>
                <a:gd name="T56" fmla="*/ 140 w 220"/>
                <a:gd name="T57" fmla="*/ 41 h 100"/>
                <a:gd name="T58" fmla="*/ 148 w 220"/>
                <a:gd name="T59" fmla="*/ 45 h 100"/>
                <a:gd name="T60" fmla="*/ 165 w 220"/>
                <a:gd name="T61" fmla="*/ 15 h 100"/>
                <a:gd name="T62" fmla="*/ 201 w 220"/>
                <a:gd name="T63" fmla="*/ 49 h 100"/>
                <a:gd name="T64" fmla="*/ 193 w 220"/>
                <a:gd name="T65" fmla="*/ 38 h 100"/>
                <a:gd name="T66" fmla="*/ 167 w 220"/>
                <a:gd name="T67" fmla="*/ 61 h 100"/>
                <a:gd name="T68" fmla="*/ 173 w 220"/>
                <a:gd name="T69" fmla="*/ 68 h 100"/>
                <a:gd name="T70" fmla="*/ 201 w 220"/>
                <a:gd name="T71" fmla="*/ 49 h 100"/>
                <a:gd name="T72" fmla="*/ 220 w 220"/>
                <a:gd name="T73" fmla="*/ 94 h 100"/>
                <a:gd name="T74" fmla="*/ 217 w 220"/>
                <a:gd name="T75" fmla="*/ 81 h 100"/>
                <a:gd name="T76" fmla="*/ 184 w 220"/>
                <a:gd name="T77" fmla="*/ 91 h 100"/>
                <a:gd name="T78" fmla="*/ 186 w 220"/>
                <a:gd name="T79" fmla="*/ 100 h 100"/>
                <a:gd name="T80" fmla="*/ 220 w 220"/>
                <a:gd name="T81" fmla="*/ 94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0" h="100">
                  <a:moveTo>
                    <a:pt x="3" y="75"/>
                  </a:moveTo>
                  <a:cubicBezTo>
                    <a:pt x="2" y="79"/>
                    <a:pt x="1" y="83"/>
                    <a:pt x="0" y="88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4" y="92"/>
                    <a:pt x="35" y="89"/>
                    <a:pt x="36" y="86"/>
                  </a:cubicBezTo>
                  <a:lnTo>
                    <a:pt x="3" y="75"/>
                  </a:lnTo>
                  <a:close/>
                  <a:moveTo>
                    <a:pt x="29" y="33"/>
                  </a:moveTo>
                  <a:cubicBezTo>
                    <a:pt x="26" y="37"/>
                    <a:pt x="23" y="40"/>
                    <a:pt x="21" y="43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50" y="62"/>
                    <a:pt x="52" y="60"/>
                    <a:pt x="54" y="58"/>
                  </a:cubicBezTo>
                  <a:lnTo>
                    <a:pt x="29" y="33"/>
                  </a:lnTo>
                  <a:close/>
                  <a:moveTo>
                    <a:pt x="70" y="7"/>
                  </a:moveTo>
                  <a:cubicBezTo>
                    <a:pt x="66" y="9"/>
                    <a:pt x="62" y="10"/>
                    <a:pt x="58" y="12"/>
                  </a:cubicBezTo>
                  <a:cubicBezTo>
                    <a:pt x="74" y="43"/>
                    <a:pt x="74" y="43"/>
                    <a:pt x="74" y="43"/>
                  </a:cubicBezTo>
                  <a:cubicBezTo>
                    <a:pt x="77" y="41"/>
                    <a:pt x="79" y="40"/>
                    <a:pt x="82" y="39"/>
                  </a:cubicBezTo>
                  <a:lnTo>
                    <a:pt x="70" y="7"/>
                  </a:lnTo>
                  <a:close/>
                  <a:moveTo>
                    <a:pt x="119" y="1"/>
                  </a:moveTo>
                  <a:cubicBezTo>
                    <a:pt x="116" y="0"/>
                    <a:pt x="112" y="0"/>
                    <a:pt x="109" y="0"/>
                  </a:cubicBezTo>
                  <a:cubicBezTo>
                    <a:pt x="108" y="0"/>
                    <a:pt x="108" y="0"/>
                    <a:pt x="107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7" y="0"/>
                    <a:pt x="106" y="0"/>
                    <a:pt x="106" y="0"/>
                  </a:cubicBezTo>
                  <a:cubicBezTo>
                    <a:pt x="107" y="34"/>
                    <a:pt x="107" y="34"/>
                    <a:pt x="107" y="34"/>
                  </a:cubicBezTo>
                  <a:cubicBezTo>
                    <a:pt x="108" y="34"/>
                    <a:pt x="108" y="34"/>
                    <a:pt x="108" y="34"/>
                  </a:cubicBezTo>
                  <a:cubicBezTo>
                    <a:pt x="108" y="34"/>
                    <a:pt x="108" y="34"/>
                    <a:pt x="108" y="34"/>
                  </a:cubicBezTo>
                  <a:cubicBezTo>
                    <a:pt x="108" y="34"/>
                    <a:pt x="109" y="34"/>
                    <a:pt x="109" y="34"/>
                  </a:cubicBezTo>
                  <a:cubicBezTo>
                    <a:pt x="111" y="34"/>
                    <a:pt x="114" y="35"/>
                    <a:pt x="116" y="35"/>
                  </a:cubicBezTo>
                  <a:lnTo>
                    <a:pt x="119" y="1"/>
                  </a:lnTo>
                  <a:close/>
                  <a:moveTo>
                    <a:pt x="165" y="15"/>
                  </a:moveTo>
                  <a:cubicBezTo>
                    <a:pt x="162" y="13"/>
                    <a:pt x="158" y="11"/>
                    <a:pt x="154" y="9"/>
                  </a:cubicBezTo>
                  <a:cubicBezTo>
                    <a:pt x="140" y="41"/>
                    <a:pt x="140" y="41"/>
                    <a:pt x="140" y="41"/>
                  </a:cubicBezTo>
                  <a:cubicBezTo>
                    <a:pt x="143" y="42"/>
                    <a:pt x="146" y="43"/>
                    <a:pt x="148" y="45"/>
                  </a:cubicBezTo>
                  <a:lnTo>
                    <a:pt x="165" y="15"/>
                  </a:lnTo>
                  <a:close/>
                  <a:moveTo>
                    <a:pt x="201" y="49"/>
                  </a:moveTo>
                  <a:cubicBezTo>
                    <a:pt x="199" y="45"/>
                    <a:pt x="196" y="42"/>
                    <a:pt x="193" y="38"/>
                  </a:cubicBezTo>
                  <a:cubicBezTo>
                    <a:pt x="167" y="61"/>
                    <a:pt x="167" y="61"/>
                    <a:pt x="167" y="61"/>
                  </a:cubicBezTo>
                  <a:cubicBezTo>
                    <a:pt x="169" y="63"/>
                    <a:pt x="171" y="66"/>
                    <a:pt x="173" y="68"/>
                  </a:cubicBezTo>
                  <a:lnTo>
                    <a:pt x="201" y="49"/>
                  </a:lnTo>
                  <a:close/>
                  <a:moveTo>
                    <a:pt x="220" y="94"/>
                  </a:moveTo>
                  <a:cubicBezTo>
                    <a:pt x="219" y="90"/>
                    <a:pt x="218" y="85"/>
                    <a:pt x="217" y="81"/>
                  </a:cubicBezTo>
                  <a:cubicBezTo>
                    <a:pt x="184" y="91"/>
                    <a:pt x="184" y="91"/>
                    <a:pt x="184" y="91"/>
                  </a:cubicBezTo>
                  <a:cubicBezTo>
                    <a:pt x="185" y="94"/>
                    <a:pt x="185" y="96"/>
                    <a:pt x="186" y="100"/>
                  </a:cubicBezTo>
                  <a:lnTo>
                    <a:pt x="220" y="9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grpSp>
          <p:nvGrpSpPr>
            <p:cNvPr id="291" name="Group 290"/>
            <p:cNvGrpSpPr/>
            <p:nvPr/>
          </p:nvGrpSpPr>
          <p:grpSpPr>
            <a:xfrm>
              <a:off x="515171" y="4990939"/>
              <a:ext cx="1144534" cy="1065090"/>
              <a:chOff x="296067" y="3765600"/>
              <a:chExt cx="2698751" cy="2511426"/>
            </a:xfrm>
          </p:grpSpPr>
          <p:sp>
            <p:nvSpPr>
              <p:cNvPr id="160" name="Rectangle 150"/>
              <p:cNvSpPr>
                <a:spLocks noChangeArrowheads="1"/>
              </p:cNvSpPr>
              <p:nvPr/>
            </p:nvSpPr>
            <p:spPr bwMode="auto">
              <a:xfrm>
                <a:off x="1462880" y="5862688"/>
                <a:ext cx="425450" cy="312738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61" name="Freeform 151"/>
              <p:cNvSpPr>
                <a:spLocks/>
              </p:cNvSpPr>
              <p:nvPr/>
            </p:nvSpPr>
            <p:spPr bwMode="auto">
              <a:xfrm>
                <a:off x="1315243" y="6145263"/>
                <a:ext cx="719138" cy="131763"/>
              </a:xfrm>
              <a:custGeom>
                <a:avLst/>
                <a:gdLst>
                  <a:gd name="T0" fmla="*/ 191 w 191"/>
                  <a:gd name="T1" fmla="*/ 35 h 35"/>
                  <a:gd name="T2" fmla="*/ 0 w 191"/>
                  <a:gd name="T3" fmla="*/ 35 h 35"/>
                  <a:gd name="T4" fmla="*/ 0 w 191"/>
                  <a:gd name="T5" fmla="*/ 24 h 35"/>
                  <a:gd name="T6" fmla="*/ 23 w 191"/>
                  <a:gd name="T7" fmla="*/ 0 h 35"/>
                  <a:gd name="T8" fmla="*/ 168 w 191"/>
                  <a:gd name="T9" fmla="*/ 0 h 35"/>
                  <a:gd name="T10" fmla="*/ 191 w 191"/>
                  <a:gd name="T11" fmla="*/ 24 h 35"/>
                  <a:gd name="T12" fmla="*/ 191 w 191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1" h="35">
                    <a:moveTo>
                      <a:pt x="191" y="35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11"/>
                      <a:pt x="10" y="0"/>
                      <a:pt x="23" y="0"/>
                    </a:cubicBezTo>
                    <a:cubicBezTo>
                      <a:pt x="168" y="0"/>
                      <a:pt x="168" y="0"/>
                      <a:pt x="168" y="0"/>
                    </a:cubicBezTo>
                    <a:cubicBezTo>
                      <a:pt x="181" y="0"/>
                      <a:pt x="191" y="11"/>
                      <a:pt x="191" y="24"/>
                    </a:cubicBezTo>
                    <a:lnTo>
                      <a:pt x="191" y="35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59" name="Freeform 149"/>
              <p:cNvSpPr>
                <a:spLocks/>
              </p:cNvSpPr>
              <p:nvPr/>
            </p:nvSpPr>
            <p:spPr bwMode="auto">
              <a:xfrm>
                <a:off x="296067" y="4306938"/>
                <a:ext cx="2698751" cy="1597026"/>
              </a:xfrm>
              <a:custGeom>
                <a:avLst/>
                <a:gdLst>
                  <a:gd name="T0" fmla="*/ 679 w 717"/>
                  <a:gd name="T1" fmla="*/ 414 h 425"/>
                  <a:gd name="T2" fmla="*/ 679 w 717"/>
                  <a:gd name="T3" fmla="*/ 402 h 425"/>
                  <a:gd name="T4" fmla="*/ 37 w 717"/>
                  <a:gd name="T5" fmla="*/ 402 h 425"/>
                  <a:gd name="T6" fmla="*/ 27 w 717"/>
                  <a:gd name="T7" fmla="*/ 398 h 425"/>
                  <a:gd name="T8" fmla="*/ 23 w 717"/>
                  <a:gd name="T9" fmla="*/ 388 h 425"/>
                  <a:gd name="T10" fmla="*/ 23 w 717"/>
                  <a:gd name="T11" fmla="*/ 38 h 425"/>
                  <a:gd name="T12" fmla="*/ 27 w 717"/>
                  <a:gd name="T13" fmla="*/ 28 h 425"/>
                  <a:gd name="T14" fmla="*/ 37 w 717"/>
                  <a:gd name="T15" fmla="*/ 23 h 425"/>
                  <a:gd name="T16" fmla="*/ 679 w 717"/>
                  <a:gd name="T17" fmla="*/ 23 h 425"/>
                  <a:gd name="T18" fmla="*/ 690 w 717"/>
                  <a:gd name="T19" fmla="*/ 28 h 425"/>
                  <a:gd name="T20" fmla="*/ 694 w 717"/>
                  <a:gd name="T21" fmla="*/ 38 h 425"/>
                  <a:gd name="T22" fmla="*/ 694 w 717"/>
                  <a:gd name="T23" fmla="*/ 388 h 425"/>
                  <a:gd name="T24" fmla="*/ 690 w 717"/>
                  <a:gd name="T25" fmla="*/ 398 h 425"/>
                  <a:gd name="T26" fmla="*/ 679 w 717"/>
                  <a:gd name="T27" fmla="*/ 402 h 425"/>
                  <a:gd name="T28" fmla="*/ 679 w 717"/>
                  <a:gd name="T29" fmla="*/ 414 h 425"/>
                  <a:gd name="T30" fmla="*/ 679 w 717"/>
                  <a:gd name="T31" fmla="*/ 425 h 425"/>
                  <a:gd name="T32" fmla="*/ 706 w 717"/>
                  <a:gd name="T33" fmla="*/ 414 h 425"/>
                  <a:gd name="T34" fmla="*/ 717 w 717"/>
                  <a:gd name="T35" fmla="*/ 388 h 425"/>
                  <a:gd name="T36" fmla="*/ 717 w 717"/>
                  <a:gd name="T37" fmla="*/ 38 h 425"/>
                  <a:gd name="T38" fmla="*/ 706 w 717"/>
                  <a:gd name="T39" fmla="*/ 11 h 425"/>
                  <a:gd name="T40" fmla="*/ 679 w 717"/>
                  <a:gd name="T41" fmla="*/ 0 h 425"/>
                  <a:gd name="T42" fmla="*/ 37 w 717"/>
                  <a:gd name="T43" fmla="*/ 0 h 425"/>
                  <a:gd name="T44" fmla="*/ 11 w 717"/>
                  <a:gd name="T45" fmla="*/ 11 h 425"/>
                  <a:gd name="T46" fmla="*/ 0 w 717"/>
                  <a:gd name="T47" fmla="*/ 38 h 425"/>
                  <a:gd name="T48" fmla="*/ 0 w 717"/>
                  <a:gd name="T49" fmla="*/ 388 h 425"/>
                  <a:gd name="T50" fmla="*/ 11 w 717"/>
                  <a:gd name="T51" fmla="*/ 414 h 425"/>
                  <a:gd name="T52" fmla="*/ 37 w 717"/>
                  <a:gd name="T53" fmla="*/ 425 h 425"/>
                  <a:gd name="T54" fmla="*/ 679 w 717"/>
                  <a:gd name="T55" fmla="*/ 425 h 425"/>
                  <a:gd name="T56" fmla="*/ 679 w 717"/>
                  <a:gd name="T57" fmla="*/ 414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17" h="425">
                    <a:moveTo>
                      <a:pt x="679" y="414"/>
                    </a:moveTo>
                    <a:cubicBezTo>
                      <a:pt x="679" y="402"/>
                      <a:pt x="679" y="402"/>
                      <a:pt x="679" y="402"/>
                    </a:cubicBezTo>
                    <a:cubicBezTo>
                      <a:pt x="37" y="402"/>
                      <a:pt x="37" y="402"/>
                      <a:pt x="37" y="402"/>
                    </a:cubicBezTo>
                    <a:cubicBezTo>
                      <a:pt x="33" y="402"/>
                      <a:pt x="30" y="401"/>
                      <a:pt x="27" y="398"/>
                    </a:cubicBezTo>
                    <a:cubicBezTo>
                      <a:pt x="24" y="395"/>
                      <a:pt x="23" y="392"/>
                      <a:pt x="23" y="38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4"/>
                      <a:pt x="24" y="30"/>
                      <a:pt x="27" y="28"/>
                    </a:cubicBezTo>
                    <a:cubicBezTo>
                      <a:pt x="30" y="25"/>
                      <a:pt x="33" y="23"/>
                      <a:pt x="37" y="23"/>
                    </a:cubicBezTo>
                    <a:cubicBezTo>
                      <a:pt x="679" y="23"/>
                      <a:pt x="679" y="23"/>
                      <a:pt x="679" y="23"/>
                    </a:cubicBezTo>
                    <a:cubicBezTo>
                      <a:pt x="683" y="23"/>
                      <a:pt x="687" y="25"/>
                      <a:pt x="690" y="28"/>
                    </a:cubicBezTo>
                    <a:cubicBezTo>
                      <a:pt x="692" y="30"/>
                      <a:pt x="694" y="34"/>
                      <a:pt x="694" y="38"/>
                    </a:cubicBezTo>
                    <a:cubicBezTo>
                      <a:pt x="694" y="388"/>
                      <a:pt x="694" y="388"/>
                      <a:pt x="694" y="388"/>
                    </a:cubicBezTo>
                    <a:cubicBezTo>
                      <a:pt x="694" y="392"/>
                      <a:pt x="692" y="395"/>
                      <a:pt x="690" y="398"/>
                    </a:cubicBezTo>
                    <a:cubicBezTo>
                      <a:pt x="687" y="401"/>
                      <a:pt x="683" y="402"/>
                      <a:pt x="679" y="402"/>
                    </a:cubicBezTo>
                    <a:cubicBezTo>
                      <a:pt x="679" y="414"/>
                      <a:pt x="679" y="414"/>
                      <a:pt x="679" y="414"/>
                    </a:cubicBezTo>
                    <a:cubicBezTo>
                      <a:pt x="679" y="425"/>
                      <a:pt x="679" y="425"/>
                      <a:pt x="679" y="425"/>
                    </a:cubicBezTo>
                    <a:cubicBezTo>
                      <a:pt x="690" y="425"/>
                      <a:pt x="699" y="421"/>
                      <a:pt x="706" y="414"/>
                    </a:cubicBezTo>
                    <a:cubicBezTo>
                      <a:pt x="712" y="407"/>
                      <a:pt x="717" y="398"/>
                      <a:pt x="717" y="388"/>
                    </a:cubicBezTo>
                    <a:cubicBezTo>
                      <a:pt x="717" y="38"/>
                      <a:pt x="717" y="38"/>
                      <a:pt x="717" y="38"/>
                    </a:cubicBezTo>
                    <a:cubicBezTo>
                      <a:pt x="717" y="28"/>
                      <a:pt x="712" y="18"/>
                      <a:pt x="706" y="11"/>
                    </a:cubicBezTo>
                    <a:cubicBezTo>
                      <a:pt x="699" y="5"/>
                      <a:pt x="690" y="0"/>
                      <a:pt x="679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7" y="0"/>
                      <a:pt x="17" y="5"/>
                      <a:pt x="11" y="11"/>
                    </a:cubicBezTo>
                    <a:cubicBezTo>
                      <a:pt x="4" y="18"/>
                      <a:pt x="0" y="28"/>
                      <a:pt x="0" y="38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398"/>
                      <a:pt x="4" y="407"/>
                      <a:pt x="11" y="414"/>
                    </a:cubicBezTo>
                    <a:cubicBezTo>
                      <a:pt x="17" y="421"/>
                      <a:pt x="27" y="425"/>
                      <a:pt x="37" y="425"/>
                    </a:cubicBezTo>
                    <a:cubicBezTo>
                      <a:pt x="679" y="425"/>
                      <a:pt x="679" y="425"/>
                      <a:pt x="679" y="425"/>
                    </a:cubicBezTo>
                    <a:lnTo>
                      <a:pt x="679" y="414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62" name="Rectangle 152"/>
              <p:cNvSpPr>
                <a:spLocks noChangeArrowheads="1"/>
              </p:cNvSpPr>
              <p:nvPr/>
            </p:nvSpPr>
            <p:spPr bwMode="auto">
              <a:xfrm>
                <a:off x="740568" y="4637138"/>
                <a:ext cx="44450" cy="99695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63" name="Freeform 153"/>
              <p:cNvSpPr>
                <a:spLocks/>
              </p:cNvSpPr>
              <p:nvPr/>
            </p:nvSpPr>
            <p:spPr bwMode="auto">
              <a:xfrm>
                <a:off x="740568" y="4637138"/>
                <a:ext cx="44450" cy="996950"/>
              </a:xfrm>
              <a:custGeom>
                <a:avLst/>
                <a:gdLst>
                  <a:gd name="T0" fmla="*/ 28 w 28"/>
                  <a:gd name="T1" fmla="*/ 628 h 628"/>
                  <a:gd name="T2" fmla="*/ 0 w 28"/>
                  <a:gd name="T3" fmla="*/ 628 h 628"/>
                  <a:gd name="T4" fmla="*/ 0 w 28"/>
                  <a:gd name="T5" fmla="*/ 0 h 628"/>
                  <a:gd name="T6" fmla="*/ 28 w 28"/>
                  <a:gd name="T7" fmla="*/ 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628">
                    <a:moveTo>
                      <a:pt x="28" y="628"/>
                    </a:moveTo>
                    <a:lnTo>
                      <a:pt x="0" y="628"/>
                    </a:lnTo>
                    <a:lnTo>
                      <a:pt x="0" y="0"/>
                    </a:lnTo>
                    <a:lnTo>
                      <a:pt x="2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64" name="Freeform 154"/>
              <p:cNvSpPr>
                <a:spLocks/>
              </p:cNvSpPr>
              <p:nvPr/>
            </p:nvSpPr>
            <p:spPr bwMode="auto">
              <a:xfrm>
                <a:off x="732630" y="4629200"/>
                <a:ext cx="60325" cy="1008063"/>
              </a:xfrm>
              <a:custGeom>
                <a:avLst/>
                <a:gdLst>
                  <a:gd name="T0" fmla="*/ 14 w 16"/>
                  <a:gd name="T1" fmla="*/ 266 h 268"/>
                  <a:gd name="T2" fmla="*/ 3 w 16"/>
                  <a:gd name="T3" fmla="*/ 266 h 268"/>
                  <a:gd name="T4" fmla="*/ 3 w 16"/>
                  <a:gd name="T5" fmla="*/ 3 h 268"/>
                  <a:gd name="T6" fmla="*/ 14 w 16"/>
                  <a:gd name="T7" fmla="*/ 3 h 268"/>
                  <a:gd name="T8" fmla="*/ 16 w 16"/>
                  <a:gd name="T9" fmla="*/ 2 h 268"/>
                  <a:gd name="T10" fmla="*/ 14 w 16"/>
                  <a:gd name="T11" fmla="*/ 0 h 268"/>
                  <a:gd name="T12" fmla="*/ 2 w 16"/>
                  <a:gd name="T13" fmla="*/ 0 h 268"/>
                  <a:gd name="T14" fmla="*/ 1 w 16"/>
                  <a:gd name="T15" fmla="*/ 1 h 268"/>
                  <a:gd name="T16" fmla="*/ 0 w 16"/>
                  <a:gd name="T17" fmla="*/ 2 h 268"/>
                  <a:gd name="T18" fmla="*/ 0 w 16"/>
                  <a:gd name="T19" fmla="*/ 267 h 268"/>
                  <a:gd name="T20" fmla="*/ 1 w 16"/>
                  <a:gd name="T21" fmla="*/ 268 h 268"/>
                  <a:gd name="T22" fmla="*/ 2 w 16"/>
                  <a:gd name="T23" fmla="*/ 268 h 268"/>
                  <a:gd name="T24" fmla="*/ 14 w 16"/>
                  <a:gd name="T25" fmla="*/ 268 h 268"/>
                  <a:gd name="T26" fmla="*/ 16 w 16"/>
                  <a:gd name="T27" fmla="*/ 267 h 268"/>
                  <a:gd name="T28" fmla="*/ 14 w 16"/>
                  <a:gd name="T29" fmla="*/ 266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268">
                    <a:moveTo>
                      <a:pt x="14" y="266"/>
                    </a:moveTo>
                    <a:cubicBezTo>
                      <a:pt x="3" y="266"/>
                      <a:pt x="3" y="266"/>
                      <a:pt x="3" y="266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3"/>
                      <a:pt x="16" y="2"/>
                      <a:pt x="16" y="2"/>
                    </a:cubicBezTo>
                    <a:cubicBezTo>
                      <a:pt x="16" y="1"/>
                      <a:pt x="15" y="0"/>
                      <a:pt x="1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67"/>
                      <a:pt x="0" y="267"/>
                      <a:pt x="0" y="267"/>
                    </a:cubicBezTo>
                    <a:cubicBezTo>
                      <a:pt x="1" y="268"/>
                      <a:pt x="1" y="268"/>
                      <a:pt x="1" y="268"/>
                    </a:cubicBezTo>
                    <a:cubicBezTo>
                      <a:pt x="2" y="268"/>
                      <a:pt x="2" y="268"/>
                      <a:pt x="2" y="268"/>
                    </a:cubicBezTo>
                    <a:cubicBezTo>
                      <a:pt x="14" y="268"/>
                      <a:pt x="14" y="268"/>
                      <a:pt x="14" y="268"/>
                    </a:cubicBezTo>
                    <a:cubicBezTo>
                      <a:pt x="15" y="268"/>
                      <a:pt x="16" y="268"/>
                      <a:pt x="16" y="267"/>
                    </a:cubicBezTo>
                    <a:cubicBezTo>
                      <a:pt x="16" y="266"/>
                      <a:pt x="15" y="266"/>
                      <a:pt x="14" y="266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65" name="Freeform 155"/>
              <p:cNvSpPr>
                <a:spLocks/>
              </p:cNvSpPr>
              <p:nvPr/>
            </p:nvSpPr>
            <p:spPr bwMode="auto">
              <a:xfrm>
                <a:off x="973930" y="4637138"/>
                <a:ext cx="0" cy="996950"/>
              </a:xfrm>
              <a:custGeom>
                <a:avLst/>
                <a:gdLst>
                  <a:gd name="T0" fmla="*/ 628 h 628"/>
                  <a:gd name="T1" fmla="*/ 0 h 628"/>
                  <a:gd name="T2" fmla="*/ 628 h 62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628">
                    <a:moveTo>
                      <a:pt x="0" y="628"/>
                    </a:moveTo>
                    <a:lnTo>
                      <a:pt x="0" y="0"/>
                    </a:lnTo>
                    <a:lnTo>
                      <a:pt x="0" y="6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66" name="Line 156"/>
              <p:cNvSpPr>
                <a:spLocks noChangeShapeType="1"/>
              </p:cNvSpPr>
              <p:nvPr/>
            </p:nvSpPr>
            <p:spPr bwMode="auto">
              <a:xfrm flipV="1">
                <a:off x="973930" y="4637138"/>
                <a:ext cx="0" cy="99695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67" name="Freeform 157"/>
              <p:cNvSpPr>
                <a:spLocks/>
              </p:cNvSpPr>
              <p:nvPr/>
            </p:nvSpPr>
            <p:spPr bwMode="auto">
              <a:xfrm>
                <a:off x="965993" y="4629200"/>
                <a:ext cx="11113" cy="1008063"/>
              </a:xfrm>
              <a:custGeom>
                <a:avLst/>
                <a:gdLst>
                  <a:gd name="T0" fmla="*/ 3 w 3"/>
                  <a:gd name="T1" fmla="*/ 267 h 268"/>
                  <a:gd name="T2" fmla="*/ 3 w 3"/>
                  <a:gd name="T3" fmla="*/ 2 h 268"/>
                  <a:gd name="T4" fmla="*/ 2 w 3"/>
                  <a:gd name="T5" fmla="*/ 0 h 268"/>
                  <a:gd name="T6" fmla="*/ 0 w 3"/>
                  <a:gd name="T7" fmla="*/ 2 h 268"/>
                  <a:gd name="T8" fmla="*/ 0 w 3"/>
                  <a:gd name="T9" fmla="*/ 267 h 268"/>
                  <a:gd name="T10" fmla="*/ 2 w 3"/>
                  <a:gd name="T11" fmla="*/ 268 h 268"/>
                  <a:gd name="T12" fmla="*/ 3 w 3"/>
                  <a:gd name="T13" fmla="*/ 267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68">
                    <a:moveTo>
                      <a:pt x="3" y="267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67"/>
                      <a:pt x="0" y="267"/>
                      <a:pt x="0" y="267"/>
                    </a:cubicBezTo>
                    <a:cubicBezTo>
                      <a:pt x="0" y="268"/>
                      <a:pt x="1" y="268"/>
                      <a:pt x="2" y="268"/>
                    </a:cubicBezTo>
                    <a:cubicBezTo>
                      <a:pt x="2" y="268"/>
                      <a:pt x="3" y="268"/>
                      <a:pt x="3" y="267"/>
                    </a:cubicBezTo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68" name="Freeform 158"/>
              <p:cNvSpPr>
                <a:spLocks/>
              </p:cNvSpPr>
              <p:nvPr/>
            </p:nvSpPr>
            <p:spPr bwMode="auto">
              <a:xfrm>
                <a:off x="1207293" y="4637138"/>
                <a:ext cx="0" cy="996950"/>
              </a:xfrm>
              <a:custGeom>
                <a:avLst/>
                <a:gdLst>
                  <a:gd name="T0" fmla="*/ 628 h 628"/>
                  <a:gd name="T1" fmla="*/ 0 h 628"/>
                  <a:gd name="T2" fmla="*/ 628 h 62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628">
                    <a:moveTo>
                      <a:pt x="0" y="628"/>
                    </a:moveTo>
                    <a:lnTo>
                      <a:pt x="0" y="0"/>
                    </a:lnTo>
                    <a:lnTo>
                      <a:pt x="0" y="6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69" name="Line 159"/>
              <p:cNvSpPr>
                <a:spLocks noChangeShapeType="1"/>
              </p:cNvSpPr>
              <p:nvPr/>
            </p:nvSpPr>
            <p:spPr bwMode="auto">
              <a:xfrm flipV="1">
                <a:off x="1207293" y="4637138"/>
                <a:ext cx="0" cy="996950"/>
              </a:xfrm>
              <a:prstGeom prst="line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70" name="Freeform 160"/>
              <p:cNvSpPr>
                <a:spLocks/>
              </p:cNvSpPr>
              <p:nvPr/>
            </p:nvSpPr>
            <p:spPr bwMode="auto">
              <a:xfrm>
                <a:off x="1199355" y="4629200"/>
                <a:ext cx="11113" cy="1008063"/>
              </a:xfrm>
              <a:custGeom>
                <a:avLst/>
                <a:gdLst>
                  <a:gd name="T0" fmla="*/ 3 w 3"/>
                  <a:gd name="T1" fmla="*/ 267 h 268"/>
                  <a:gd name="T2" fmla="*/ 3 w 3"/>
                  <a:gd name="T3" fmla="*/ 2 h 268"/>
                  <a:gd name="T4" fmla="*/ 2 w 3"/>
                  <a:gd name="T5" fmla="*/ 0 h 268"/>
                  <a:gd name="T6" fmla="*/ 0 w 3"/>
                  <a:gd name="T7" fmla="*/ 2 h 268"/>
                  <a:gd name="T8" fmla="*/ 0 w 3"/>
                  <a:gd name="T9" fmla="*/ 267 h 268"/>
                  <a:gd name="T10" fmla="*/ 2 w 3"/>
                  <a:gd name="T11" fmla="*/ 268 h 268"/>
                  <a:gd name="T12" fmla="*/ 3 w 3"/>
                  <a:gd name="T13" fmla="*/ 267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68">
                    <a:moveTo>
                      <a:pt x="3" y="267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67"/>
                      <a:pt x="0" y="267"/>
                      <a:pt x="0" y="267"/>
                    </a:cubicBezTo>
                    <a:cubicBezTo>
                      <a:pt x="0" y="268"/>
                      <a:pt x="1" y="268"/>
                      <a:pt x="2" y="268"/>
                    </a:cubicBezTo>
                    <a:cubicBezTo>
                      <a:pt x="2" y="268"/>
                      <a:pt x="3" y="268"/>
                      <a:pt x="3" y="267"/>
                    </a:cubicBezTo>
                  </a:path>
                </a:pathLst>
              </a:custGeom>
              <a:solidFill>
                <a:srgbClr val="9FE3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71" name="Freeform 161"/>
              <p:cNvSpPr>
                <a:spLocks/>
              </p:cNvSpPr>
              <p:nvPr/>
            </p:nvSpPr>
            <p:spPr bwMode="auto">
              <a:xfrm>
                <a:off x="1440655" y="4637138"/>
                <a:ext cx="0" cy="996950"/>
              </a:xfrm>
              <a:custGeom>
                <a:avLst/>
                <a:gdLst>
                  <a:gd name="T0" fmla="*/ 628 h 628"/>
                  <a:gd name="T1" fmla="*/ 0 h 628"/>
                  <a:gd name="T2" fmla="*/ 628 h 62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628">
                    <a:moveTo>
                      <a:pt x="0" y="628"/>
                    </a:moveTo>
                    <a:lnTo>
                      <a:pt x="0" y="0"/>
                    </a:lnTo>
                    <a:lnTo>
                      <a:pt x="0" y="6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72" name="Line 162"/>
              <p:cNvSpPr>
                <a:spLocks noChangeShapeType="1"/>
              </p:cNvSpPr>
              <p:nvPr/>
            </p:nvSpPr>
            <p:spPr bwMode="auto">
              <a:xfrm flipV="1">
                <a:off x="1440655" y="4637138"/>
                <a:ext cx="0" cy="996950"/>
              </a:xfrm>
              <a:prstGeom prst="line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73" name="Freeform 163"/>
              <p:cNvSpPr>
                <a:spLocks/>
              </p:cNvSpPr>
              <p:nvPr/>
            </p:nvSpPr>
            <p:spPr bwMode="auto">
              <a:xfrm>
                <a:off x="1435893" y="4629200"/>
                <a:ext cx="7938" cy="1008063"/>
              </a:xfrm>
              <a:custGeom>
                <a:avLst/>
                <a:gdLst>
                  <a:gd name="T0" fmla="*/ 2 w 2"/>
                  <a:gd name="T1" fmla="*/ 267 h 268"/>
                  <a:gd name="T2" fmla="*/ 2 w 2"/>
                  <a:gd name="T3" fmla="*/ 2 h 268"/>
                  <a:gd name="T4" fmla="*/ 1 w 2"/>
                  <a:gd name="T5" fmla="*/ 0 h 268"/>
                  <a:gd name="T6" fmla="*/ 0 w 2"/>
                  <a:gd name="T7" fmla="*/ 2 h 268"/>
                  <a:gd name="T8" fmla="*/ 0 w 2"/>
                  <a:gd name="T9" fmla="*/ 267 h 268"/>
                  <a:gd name="T10" fmla="*/ 1 w 2"/>
                  <a:gd name="T11" fmla="*/ 268 h 268"/>
                  <a:gd name="T12" fmla="*/ 2 w 2"/>
                  <a:gd name="T13" fmla="*/ 267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68">
                    <a:moveTo>
                      <a:pt x="2" y="267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67"/>
                      <a:pt x="0" y="267"/>
                      <a:pt x="0" y="267"/>
                    </a:cubicBezTo>
                    <a:cubicBezTo>
                      <a:pt x="0" y="268"/>
                      <a:pt x="0" y="268"/>
                      <a:pt x="1" y="268"/>
                    </a:cubicBezTo>
                    <a:cubicBezTo>
                      <a:pt x="1" y="268"/>
                      <a:pt x="2" y="268"/>
                      <a:pt x="2" y="267"/>
                    </a:cubicBezTo>
                  </a:path>
                </a:pathLst>
              </a:custGeom>
              <a:solidFill>
                <a:srgbClr val="9FE3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74" name="Freeform 164"/>
              <p:cNvSpPr>
                <a:spLocks/>
              </p:cNvSpPr>
              <p:nvPr/>
            </p:nvSpPr>
            <p:spPr bwMode="auto">
              <a:xfrm>
                <a:off x="1674018" y="4637138"/>
                <a:ext cx="0" cy="996950"/>
              </a:xfrm>
              <a:custGeom>
                <a:avLst/>
                <a:gdLst>
                  <a:gd name="T0" fmla="*/ 628 h 628"/>
                  <a:gd name="T1" fmla="*/ 0 h 628"/>
                  <a:gd name="T2" fmla="*/ 628 h 62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628">
                    <a:moveTo>
                      <a:pt x="0" y="628"/>
                    </a:moveTo>
                    <a:lnTo>
                      <a:pt x="0" y="0"/>
                    </a:lnTo>
                    <a:lnTo>
                      <a:pt x="0" y="6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75" name="Line 165"/>
              <p:cNvSpPr>
                <a:spLocks noChangeShapeType="1"/>
              </p:cNvSpPr>
              <p:nvPr/>
            </p:nvSpPr>
            <p:spPr bwMode="auto">
              <a:xfrm flipV="1">
                <a:off x="1674018" y="4637138"/>
                <a:ext cx="0" cy="996950"/>
              </a:xfrm>
              <a:prstGeom prst="line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76" name="Freeform 166"/>
              <p:cNvSpPr>
                <a:spLocks/>
              </p:cNvSpPr>
              <p:nvPr/>
            </p:nvSpPr>
            <p:spPr bwMode="auto">
              <a:xfrm>
                <a:off x="1669255" y="4629200"/>
                <a:ext cx="7938" cy="1008063"/>
              </a:xfrm>
              <a:custGeom>
                <a:avLst/>
                <a:gdLst>
                  <a:gd name="T0" fmla="*/ 2 w 2"/>
                  <a:gd name="T1" fmla="*/ 267 h 268"/>
                  <a:gd name="T2" fmla="*/ 2 w 2"/>
                  <a:gd name="T3" fmla="*/ 2 h 268"/>
                  <a:gd name="T4" fmla="*/ 1 w 2"/>
                  <a:gd name="T5" fmla="*/ 0 h 268"/>
                  <a:gd name="T6" fmla="*/ 0 w 2"/>
                  <a:gd name="T7" fmla="*/ 2 h 268"/>
                  <a:gd name="T8" fmla="*/ 0 w 2"/>
                  <a:gd name="T9" fmla="*/ 267 h 268"/>
                  <a:gd name="T10" fmla="*/ 1 w 2"/>
                  <a:gd name="T11" fmla="*/ 268 h 268"/>
                  <a:gd name="T12" fmla="*/ 2 w 2"/>
                  <a:gd name="T13" fmla="*/ 267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68">
                    <a:moveTo>
                      <a:pt x="2" y="267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67"/>
                      <a:pt x="0" y="267"/>
                      <a:pt x="0" y="267"/>
                    </a:cubicBezTo>
                    <a:cubicBezTo>
                      <a:pt x="0" y="268"/>
                      <a:pt x="0" y="268"/>
                      <a:pt x="1" y="268"/>
                    </a:cubicBezTo>
                    <a:cubicBezTo>
                      <a:pt x="2" y="268"/>
                      <a:pt x="2" y="268"/>
                      <a:pt x="2" y="267"/>
                    </a:cubicBezTo>
                  </a:path>
                </a:pathLst>
              </a:custGeom>
              <a:solidFill>
                <a:srgbClr val="9FE3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77" name="Freeform 167"/>
              <p:cNvSpPr>
                <a:spLocks/>
              </p:cNvSpPr>
              <p:nvPr/>
            </p:nvSpPr>
            <p:spPr bwMode="auto">
              <a:xfrm>
                <a:off x="1907380" y="4637138"/>
                <a:ext cx="0" cy="996950"/>
              </a:xfrm>
              <a:custGeom>
                <a:avLst/>
                <a:gdLst>
                  <a:gd name="T0" fmla="*/ 628 h 628"/>
                  <a:gd name="T1" fmla="*/ 0 h 628"/>
                  <a:gd name="T2" fmla="*/ 628 h 62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628">
                    <a:moveTo>
                      <a:pt x="0" y="628"/>
                    </a:moveTo>
                    <a:lnTo>
                      <a:pt x="0" y="0"/>
                    </a:lnTo>
                    <a:lnTo>
                      <a:pt x="0" y="6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78" name="Line 168"/>
              <p:cNvSpPr>
                <a:spLocks noChangeShapeType="1"/>
              </p:cNvSpPr>
              <p:nvPr/>
            </p:nvSpPr>
            <p:spPr bwMode="auto">
              <a:xfrm flipV="1">
                <a:off x="1907380" y="4637138"/>
                <a:ext cx="0" cy="996950"/>
              </a:xfrm>
              <a:prstGeom prst="line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79" name="Freeform 169"/>
              <p:cNvSpPr>
                <a:spLocks/>
              </p:cNvSpPr>
              <p:nvPr/>
            </p:nvSpPr>
            <p:spPr bwMode="auto">
              <a:xfrm>
                <a:off x="1902618" y="4629200"/>
                <a:ext cx="7938" cy="1008063"/>
              </a:xfrm>
              <a:custGeom>
                <a:avLst/>
                <a:gdLst>
                  <a:gd name="T0" fmla="*/ 2 w 2"/>
                  <a:gd name="T1" fmla="*/ 267 h 268"/>
                  <a:gd name="T2" fmla="*/ 2 w 2"/>
                  <a:gd name="T3" fmla="*/ 2 h 268"/>
                  <a:gd name="T4" fmla="*/ 1 w 2"/>
                  <a:gd name="T5" fmla="*/ 0 h 268"/>
                  <a:gd name="T6" fmla="*/ 0 w 2"/>
                  <a:gd name="T7" fmla="*/ 2 h 268"/>
                  <a:gd name="T8" fmla="*/ 0 w 2"/>
                  <a:gd name="T9" fmla="*/ 267 h 268"/>
                  <a:gd name="T10" fmla="*/ 1 w 2"/>
                  <a:gd name="T11" fmla="*/ 268 h 268"/>
                  <a:gd name="T12" fmla="*/ 2 w 2"/>
                  <a:gd name="T13" fmla="*/ 267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68">
                    <a:moveTo>
                      <a:pt x="2" y="267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67"/>
                      <a:pt x="0" y="267"/>
                      <a:pt x="0" y="267"/>
                    </a:cubicBezTo>
                    <a:cubicBezTo>
                      <a:pt x="0" y="268"/>
                      <a:pt x="0" y="268"/>
                      <a:pt x="1" y="268"/>
                    </a:cubicBezTo>
                    <a:cubicBezTo>
                      <a:pt x="2" y="268"/>
                      <a:pt x="2" y="268"/>
                      <a:pt x="2" y="267"/>
                    </a:cubicBezTo>
                  </a:path>
                </a:pathLst>
              </a:custGeom>
              <a:solidFill>
                <a:srgbClr val="9FE3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80" name="Freeform 170"/>
              <p:cNvSpPr>
                <a:spLocks/>
              </p:cNvSpPr>
              <p:nvPr/>
            </p:nvSpPr>
            <p:spPr bwMode="auto">
              <a:xfrm>
                <a:off x="2140743" y="4637138"/>
                <a:ext cx="0" cy="996950"/>
              </a:xfrm>
              <a:custGeom>
                <a:avLst/>
                <a:gdLst>
                  <a:gd name="T0" fmla="*/ 628 h 628"/>
                  <a:gd name="T1" fmla="*/ 0 h 628"/>
                  <a:gd name="T2" fmla="*/ 628 h 62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628">
                    <a:moveTo>
                      <a:pt x="0" y="628"/>
                    </a:moveTo>
                    <a:lnTo>
                      <a:pt x="0" y="0"/>
                    </a:lnTo>
                    <a:lnTo>
                      <a:pt x="0" y="6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81" name="Line 171"/>
              <p:cNvSpPr>
                <a:spLocks noChangeShapeType="1"/>
              </p:cNvSpPr>
              <p:nvPr/>
            </p:nvSpPr>
            <p:spPr bwMode="auto">
              <a:xfrm flipV="1">
                <a:off x="2140743" y="4637138"/>
                <a:ext cx="0" cy="996950"/>
              </a:xfrm>
              <a:prstGeom prst="line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82" name="Freeform 172"/>
              <p:cNvSpPr>
                <a:spLocks/>
              </p:cNvSpPr>
              <p:nvPr/>
            </p:nvSpPr>
            <p:spPr bwMode="auto">
              <a:xfrm>
                <a:off x="2135980" y="4629200"/>
                <a:ext cx="7938" cy="1008063"/>
              </a:xfrm>
              <a:custGeom>
                <a:avLst/>
                <a:gdLst>
                  <a:gd name="T0" fmla="*/ 2 w 2"/>
                  <a:gd name="T1" fmla="*/ 267 h 268"/>
                  <a:gd name="T2" fmla="*/ 2 w 2"/>
                  <a:gd name="T3" fmla="*/ 2 h 268"/>
                  <a:gd name="T4" fmla="*/ 1 w 2"/>
                  <a:gd name="T5" fmla="*/ 0 h 268"/>
                  <a:gd name="T6" fmla="*/ 0 w 2"/>
                  <a:gd name="T7" fmla="*/ 2 h 268"/>
                  <a:gd name="T8" fmla="*/ 0 w 2"/>
                  <a:gd name="T9" fmla="*/ 267 h 268"/>
                  <a:gd name="T10" fmla="*/ 1 w 2"/>
                  <a:gd name="T11" fmla="*/ 268 h 268"/>
                  <a:gd name="T12" fmla="*/ 2 w 2"/>
                  <a:gd name="T13" fmla="*/ 267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68">
                    <a:moveTo>
                      <a:pt x="2" y="267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67"/>
                      <a:pt x="0" y="267"/>
                      <a:pt x="0" y="267"/>
                    </a:cubicBezTo>
                    <a:cubicBezTo>
                      <a:pt x="0" y="268"/>
                      <a:pt x="0" y="268"/>
                      <a:pt x="1" y="268"/>
                    </a:cubicBezTo>
                    <a:cubicBezTo>
                      <a:pt x="2" y="268"/>
                      <a:pt x="2" y="268"/>
                      <a:pt x="2" y="267"/>
                    </a:cubicBezTo>
                  </a:path>
                </a:pathLst>
              </a:custGeom>
              <a:solidFill>
                <a:srgbClr val="9FE3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83" name="Freeform 173"/>
              <p:cNvSpPr>
                <a:spLocks/>
              </p:cNvSpPr>
              <p:nvPr/>
            </p:nvSpPr>
            <p:spPr bwMode="auto">
              <a:xfrm>
                <a:off x="2374105" y="4637138"/>
                <a:ext cx="0" cy="996950"/>
              </a:xfrm>
              <a:custGeom>
                <a:avLst/>
                <a:gdLst>
                  <a:gd name="T0" fmla="*/ 628 h 628"/>
                  <a:gd name="T1" fmla="*/ 0 h 628"/>
                  <a:gd name="T2" fmla="*/ 628 h 62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628">
                    <a:moveTo>
                      <a:pt x="0" y="628"/>
                    </a:moveTo>
                    <a:lnTo>
                      <a:pt x="0" y="0"/>
                    </a:lnTo>
                    <a:lnTo>
                      <a:pt x="0" y="6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84" name="Line 174"/>
              <p:cNvSpPr>
                <a:spLocks noChangeShapeType="1"/>
              </p:cNvSpPr>
              <p:nvPr/>
            </p:nvSpPr>
            <p:spPr bwMode="auto">
              <a:xfrm flipV="1">
                <a:off x="2374105" y="4637138"/>
                <a:ext cx="0" cy="996950"/>
              </a:xfrm>
              <a:prstGeom prst="line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85" name="Freeform 175"/>
              <p:cNvSpPr>
                <a:spLocks/>
              </p:cNvSpPr>
              <p:nvPr/>
            </p:nvSpPr>
            <p:spPr bwMode="auto">
              <a:xfrm>
                <a:off x="2369343" y="4629200"/>
                <a:ext cx="7938" cy="1008063"/>
              </a:xfrm>
              <a:custGeom>
                <a:avLst/>
                <a:gdLst>
                  <a:gd name="T0" fmla="*/ 2 w 2"/>
                  <a:gd name="T1" fmla="*/ 267 h 268"/>
                  <a:gd name="T2" fmla="*/ 2 w 2"/>
                  <a:gd name="T3" fmla="*/ 2 h 268"/>
                  <a:gd name="T4" fmla="*/ 1 w 2"/>
                  <a:gd name="T5" fmla="*/ 0 h 268"/>
                  <a:gd name="T6" fmla="*/ 0 w 2"/>
                  <a:gd name="T7" fmla="*/ 2 h 268"/>
                  <a:gd name="T8" fmla="*/ 0 w 2"/>
                  <a:gd name="T9" fmla="*/ 267 h 268"/>
                  <a:gd name="T10" fmla="*/ 1 w 2"/>
                  <a:gd name="T11" fmla="*/ 268 h 268"/>
                  <a:gd name="T12" fmla="*/ 2 w 2"/>
                  <a:gd name="T13" fmla="*/ 267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68">
                    <a:moveTo>
                      <a:pt x="2" y="267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67"/>
                      <a:pt x="0" y="267"/>
                      <a:pt x="0" y="267"/>
                    </a:cubicBezTo>
                    <a:cubicBezTo>
                      <a:pt x="0" y="268"/>
                      <a:pt x="0" y="268"/>
                      <a:pt x="1" y="268"/>
                    </a:cubicBezTo>
                    <a:cubicBezTo>
                      <a:pt x="2" y="268"/>
                      <a:pt x="2" y="268"/>
                      <a:pt x="2" y="267"/>
                    </a:cubicBezTo>
                  </a:path>
                </a:pathLst>
              </a:custGeom>
              <a:solidFill>
                <a:srgbClr val="9FE3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86" name="Freeform 176"/>
              <p:cNvSpPr>
                <a:spLocks/>
              </p:cNvSpPr>
              <p:nvPr/>
            </p:nvSpPr>
            <p:spPr bwMode="auto">
              <a:xfrm>
                <a:off x="2607468" y="4637138"/>
                <a:ext cx="0" cy="996950"/>
              </a:xfrm>
              <a:custGeom>
                <a:avLst/>
                <a:gdLst>
                  <a:gd name="T0" fmla="*/ 628 h 628"/>
                  <a:gd name="T1" fmla="*/ 0 h 628"/>
                  <a:gd name="T2" fmla="*/ 628 h 62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628">
                    <a:moveTo>
                      <a:pt x="0" y="628"/>
                    </a:moveTo>
                    <a:lnTo>
                      <a:pt x="0" y="0"/>
                    </a:lnTo>
                    <a:lnTo>
                      <a:pt x="0" y="6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87" name="Line 177"/>
              <p:cNvSpPr>
                <a:spLocks noChangeShapeType="1"/>
              </p:cNvSpPr>
              <p:nvPr/>
            </p:nvSpPr>
            <p:spPr bwMode="auto">
              <a:xfrm flipV="1">
                <a:off x="2607468" y="4637138"/>
                <a:ext cx="0" cy="996950"/>
              </a:xfrm>
              <a:prstGeom prst="line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88" name="Freeform 178"/>
              <p:cNvSpPr>
                <a:spLocks/>
              </p:cNvSpPr>
              <p:nvPr/>
            </p:nvSpPr>
            <p:spPr bwMode="auto">
              <a:xfrm>
                <a:off x="2602705" y="4629200"/>
                <a:ext cx="7938" cy="1008063"/>
              </a:xfrm>
              <a:custGeom>
                <a:avLst/>
                <a:gdLst>
                  <a:gd name="T0" fmla="*/ 2 w 2"/>
                  <a:gd name="T1" fmla="*/ 267 h 268"/>
                  <a:gd name="T2" fmla="*/ 2 w 2"/>
                  <a:gd name="T3" fmla="*/ 2 h 268"/>
                  <a:gd name="T4" fmla="*/ 1 w 2"/>
                  <a:gd name="T5" fmla="*/ 0 h 268"/>
                  <a:gd name="T6" fmla="*/ 0 w 2"/>
                  <a:gd name="T7" fmla="*/ 2 h 268"/>
                  <a:gd name="T8" fmla="*/ 0 w 2"/>
                  <a:gd name="T9" fmla="*/ 267 h 268"/>
                  <a:gd name="T10" fmla="*/ 1 w 2"/>
                  <a:gd name="T11" fmla="*/ 268 h 268"/>
                  <a:gd name="T12" fmla="*/ 2 w 2"/>
                  <a:gd name="T13" fmla="*/ 267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68">
                    <a:moveTo>
                      <a:pt x="2" y="267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67"/>
                      <a:pt x="0" y="267"/>
                      <a:pt x="0" y="267"/>
                    </a:cubicBezTo>
                    <a:cubicBezTo>
                      <a:pt x="0" y="268"/>
                      <a:pt x="0" y="268"/>
                      <a:pt x="1" y="268"/>
                    </a:cubicBezTo>
                    <a:cubicBezTo>
                      <a:pt x="2" y="268"/>
                      <a:pt x="2" y="268"/>
                      <a:pt x="2" y="267"/>
                    </a:cubicBezTo>
                  </a:path>
                </a:pathLst>
              </a:custGeom>
              <a:solidFill>
                <a:srgbClr val="9FE3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89" name="Freeform 179"/>
              <p:cNvSpPr>
                <a:spLocks/>
              </p:cNvSpPr>
              <p:nvPr/>
            </p:nvSpPr>
            <p:spPr bwMode="auto">
              <a:xfrm>
                <a:off x="680243" y="5543600"/>
                <a:ext cx="60325" cy="0"/>
              </a:xfrm>
              <a:custGeom>
                <a:avLst/>
                <a:gdLst>
                  <a:gd name="T0" fmla="*/ 0 w 38"/>
                  <a:gd name="T1" fmla="*/ 38 w 38"/>
                  <a:gd name="T2" fmla="*/ 0 w 3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8">
                    <a:moveTo>
                      <a:pt x="0" y="0"/>
                    </a:moveTo>
                    <a:lnTo>
                      <a:pt x="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90" name="Line 180"/>
              <p:cNvSpPr>
                <a:spLocks noChangeShapeType="1"/>
              </p:cNvSpPr>
              <p:nvPr/>
            </p:nvSpPr>
            <p:spPr bwMode="auto">
              <a:xfrm>
                <a:off x="680243" y="5543600"/>
                <a:ext cx="60325" cy="0"/>
              </a:xfrm>
              <a:prstGeom prst="line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91" name="Freeform 181"/>
              <p:cNvSpPr>
                <a:spLocks/>
              </p:cNvSpPr>
              <p:nvPr/>
            </p:nvSpPr>
            <p:spPr bwMode="auto">
              <a:xfrm>
                <a:off x="675480" y="5538838"/>
                <a:ext cx="68263" cy="7938"/>
              </a:xfrm>
              <a:custGeom>
                <a:avLst/>
                <a:gdLst>
                  <a:gd name="T0" fmla="*/ 1 w 18"/>
                  <a:gd name="T1" fmla="*/ 2 h 2"/>
                  <a:gd name="T2" fmla="*/ 17 w 18"/>
                  <a:gd name="T3" fmla="*/ 2 h 2"/>
                  <a:gd name="T4" fmla="*/ 18 w 18"/>
                  <a:gd name="T5" fmla="*/ 1 h 2"/>
                  <a:gd name="T6" fmla="*/ 17 w 18"/>
                  <a:gd name="T7" fmla="*/ 0 h 2"/>
                  <a:gd name="T8" fmla="*/ 1 w 18"/>
                  <a:gd name="T9" fmla="*/ 0 h 2"/>
                  <a:gd name="T10" fmla="*/ 0 w 18"/>
                  <a:gd name="T11" fmla="*/ 1 h 2"/>
                  <a:gd name="T12" fmla="*/ 1 w 18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">
                    <a:moveTo>
                      <a:pt x="1" y="2"/>
                    </a:move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8" y="2"/>
                      <a:pt x="18" y="1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</a:path>
                </a:pathLst>
              </a:custGeom>
              <a:solidFill>
                <a:srgbClr val="9FE3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92" name="Freeform 182"/>
              <p:cNvSpPr>
                <a:spLocks/>
              </p:cNvSpPr>
              <p:nvPr/>
            </p:nvSpPr>
            <p:spPr bwMode="auto">
              <a:xfrm>
                <a:off x="680243" y="5381675"/>
                <a:ext cx="60325" cy="0"/>
              </a:xfrm>
              <a:custGeom>
                <a:avLst/>
                <a:gdLst>
                  <a:gd name="T0" fmla="*/ 0 w 38"/>
                  <a:gd name="T1" fmla="*/ 38 w 38"/>
                  <a:gd name="T2" fmla="*/ 0 w 3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8">
                    <a:moveTo>
                      <a:pt x="0" y="0"/>
                    </a:moveTo>
                    <a:lnTo>
                      <a:pt x="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93" name="Line 183"/>
              <p:cNvSpPr>
                <a:spLocks noChangeShapeType="1"/>
              </p:cNvSpPr>
              <p:nvPr/>
            </p:nvSpPr>
            <p:spPr bwMode="auto">
              <a:xfrm>
                <a:off x="680243" y="5381675"/>
                <a:ext cx="60325" cy="0"/>
              </a:xfrm>
              <a:prstGeom prst="line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94" name="Freeform 184"/>
              <p:cNvSpPr>
                <a:spLocks/>
              </p:cNvSpPr>
              <p:nvPr/>
            </p:nvSpPr>
            <p:spPr bwMode="auto">
              <a:xfrm>
                <a:off x="675480" y="5373738"/>
                <a:ext cx="68263" cy="11113"/>
              </a:xfrm>
              <a:custGeom>
                <a:avLst/>
                <a:gdLst>
                  <a:gd name="T0" fmla="*/ 1 w 18"/>
                  <a:gd name="T1" fmla="*/ 3 h 3"/>
                  <a:gd name="T2" fmla="*/ 17 w 18"/>
                  <a:gd name="T3" fmla="*/ 3 h 3"/>
                  <a:gd name="T4" fmla="*/ 18 w 18"/>
                  <a:gd name="T5" fmla="*/ 2 h 3"/>
                  <a:gd name="T6" fmla="*/ 17 w 18"/>
                  <a:gd name="T7" fmla="*/ 0 h 3"/>
                  <a:gd name="T8" fmla="*/ 1 w 18"/>
                  <a:gd name="T9" fmla="*/ 0 h 3"/>
                  <a:gd name="T10" fmla="*/ 0 w 18"/>
                  <a:gd name="T11" fmla="*/ 2 h 3"/>
                  <a:gd name="T12" fmla="*/ 1 w 18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3">
                    <a:moveTo>
                      <a:pt x="1" y="3"/>
                    </a:move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8" y="2"/>
                      <a:pt x="18" y="2"/>
                    </a:cubicBezTo>
                    <a:cubicBezTo>
                      <a:pt x="18" y="1"/>
                      <a:pt x="17" y="0"/>
                      <a:pt x="17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</a:path>
                </a:pathLst>
              </a:custGeom>
              <a:solidFill>
                <a:srgbClr val="9FE3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95" name="Freeform 185"/>
              <p:cNvSpPr>
                <a:spLocks/>
              </p:cNvSpPr>
              <p:nvPr/>
            </p:nvSpPr>
            <p:spPr bwMode="auto">
              <a:xfrm>
                <a:off x="680243" y="5216575"/>
                <a:ext cx="60325" cy="0"/>
              </a:xfrm>
              <a:custGeom>
                <a:avLst/>
                <a:gdLst>
                  <a:gd name="T0" fmla="*/ 0 w 38"/>
                  <a:gd name="T1" fmla="*/ 38 w 38"/>
                  <a:gd name="T2" fmla="*/ 0 w 3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8">
                    <a:moveTo>
                      <a:pt x="0" y="0"/>
                    </a:moveTo>
                    <a:lnTo>
                      <a:pt x="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96" name="Line 186"/>
              <p:cNvSpPr>
                <a:spLocks noChangeShapeType="1"/>
              </p:cNvSpPr>
              <p:nvPr/>
            </p:nvSpPr>
            <p:spPr bwMode="auto">
              <a:xfrm>
                <a:off x="680243" y="5216575"/>
                <a:ext cx="60325" cy="0"/>
              </a:xfrm>
              <a:prstGeom prst="line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97" name="Freeform 187"/>
              <p:cNvSpPr>
                <a:spLocks/>
              </p:cNvSpPr>
              <p:nvPr/>
            </p:nvSpPr>
            <p:spPr bwMode="auto">
              <a:xfrm>
                <a:off x="675480" y="5211813"/>
                <a:ext cx="68263" cy="7938"/>
              </a:xfrm>
              <a:custGeom>
                <a:avLst/>
                <a:gdLst>
                  <a:gd name="T0" fmla="*/ 1 w 18"/>
                  <a:gd name="T1" fmla="*/ 2 h 2"/>
                  <a:gd name="T2" fmla="*/ 17 w 18"/>
                  <a:gd name="T3" fmla="*/ 2 h 2"/>
                  <a:gd name="T4" fmla="*/ 18 w 18"/>
                  <a:gd name="T5" fmla="*/ 1 h 2"/>
                  <a:gd name="T6" fmla="*/ 17 w 18"/>
                  <a:gd name="T7" fmla="*/ 0 h 2"/>
                  <a:gd name="T8" fmla="*/ 1 w 18"/>
                  <a:gd name="T9" fmla="*/ 0 h 2"/>
                  <a:gd name="T10" fmla="*/ 0 w 18"/>
                  <a:gd name="T11" fmla="*/ 1 h 2"/>
                  <a:gd name="T12" fmla="*/ 1 w 18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">
                    <a:moveTo>
                      <a:pt x="1" y="2"/>
                    </a:move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8" y="2"/>
                      <a:pt x="18" y="1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</a:path>
                </a:pathLst>
              </a:custGeom>
              <a:solidFill>
                <a:srgbClr val="9FE3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98" name="Freeform 188"/>
              <p:cNvSpPr>
                <a:spLocks/>
              </p:cNvSpPr>
              <p:nvPr/>
            </p:nvSpPr>
            <p:spPr bwMode="auto">
              <a:xfrm>
                <a:off x="680243" y="5054650"/>
                <a:ext cx="60325" cy="0"/>
              </a:xfrm>
              <a:custGeom>
                <a:avLst/>
                <a:gdLst>
                  <a:gd name="T0" fmla="*/ 0 w 38"/>
                  <a:gd name="T1" fmla="*/ 38 w 38"/>
                  <a:gd name="T2" fmla="*/ 0 w 3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8">
                    <a:moveTo>
                      <a:pt x="0" y="0"/>
                    </a:moveTo>
                    <a:lnTo>
                      <a:pt x="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99" name="Line 189"/>
              <p:cNvSpPr>
                <a:spLocks noChangeShapeType="1"/>
              </p:cNvSpPr>
              <p:nvPr/>
            </p:nvSpPr>
            <p:spPr bwMode="auto">
              <a:xfrm>
                <a:off x="680243" y="5054650"/>
                <a:ext cx="60325" cy="0"/>
              </a:xfrm>
              <a:prstGeom prst="line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200" name="Freeform 190"/>
              <p:cNvSpPr>
                <a:spLocks/>
              </p:cNvSpPr>
              <p:nvPr/>
            </p:nvSpPr>
            <p:spPr bwMode="auto">
              <a:xfrm>
                <a:off x="675480" y="5046713"/>
                <a:ext cx="68263" cy="11113"/>
              </a:xfrm>
              <a:custGeom>
                <a:avLst/>
                <a:gdLst>
                  <a:gd name="T0" fmla="*/ 1 w 18"/>
                  <a:gd name="T1" fmla="*/ 3 h 3"/>
                  <a:gd name="T2" fmla="*/ 17 w 18"/>
                  <a:gd name="T3" fmla="*/ 3 h 3"/>
                  <a:gd name="T4" fmla="*/ 18 w 18"/>
                  <a:gd name="T5" fmla="*/ 2 h 3"/>
                  <a:gd name="T6" fmla="*/ 17 w 18"/>
                  <a:gd name="T7" fmla="*/ 0 h 3"/>
                  <a:gd name="T8" fmla="*/ 1 w 18"/>
                  <a:gd name="T9" fmla="*/ 0 h 3"/>
                  <a:gd name="T10" fmla="*/ 0 w 18"/>
                  <a:gd name="T11" fmla="*/ 2 h 3"/>
                  <a:gd name="T12" fmla="*/ 1 w 18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3">
                    <a:moveTo>
                      <a:pt x="1" y="3"/>
                    </a:move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8" y="2"/>
                      <a:pt x="18" y="2"/>
                    </a:cubicBezTo>
                    <a:cubicBezTo>
                      <a:pt x="18" y="1"/>
                      <a:pt x="17" y="0"/>
                      <a:pt x="17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</a:path>
                </a:pathLst>
              </a:custGeom>
              <a:solidFill>
                <a:srgbClr val="9FE3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201" name="Freeform 191"/>
              <p:cNvSpPr>
                <a:spLocks/>
              </p:cNvSpPr>
              <p:nvPr/>
            </p:nvSpPr>
            <p:spPr bwMode="auto">
              <a:xfrm>
                <a:off x="680243" y="4889550"/>
                <a:ext cx="60325" cy="0"/>
              </a:xfrm>
              <a:custGeom>
                <a:avLst/>
                <a:gdLst>
                  <a:gd name="T0" fmla="*/ 0 w 38"/>
                  <a:gd name="T1" fmla="*/ 38 w 38"/>
                  <a:gd name="T2" fmla="*/ 0 w 3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8">
                    <a:moveTo>
                      <a:pt x="0" y="0"/>
                    </a:moveTo>
                    <a:lnTo>
                      <a:pt x="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202" name="Line 192"/>
              <p:cNvSpPr>
                <a:spLocks noChangeShapeType="1"/>
              </p:cNvSpPr>
              <p:nvPr/>
            </p:nvSpPr>
            <p:spPr bwMode="auto">
              <a:xfrm>
                <a:off x="680243" y="4889550"/>
                <a:ext cx="60325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203" name="Freeform 193"/>
              <p:cNvSpPr>
                <a:spLocks/>
              </p:cNvSpPr>
              <p:nvPr/>
            </p:nvSpPr>
            <p:spPr bwMode="auto">
              <a:xfrm>
                <a:off x="675480" y="4884788"/>
                <a:ext cx="68263" cy="7938"/>
              </a:xfrm>
              <a:custGeom>
                <a:avLst/>
                <a:gdLst>
                  <a:gd name="T0" fmla="*/ 1 w 18"/>
                  <a:gd name="T1" fmla="*/ 2 h 2"/>
                  <a:gd name="T2" fmla="*/ 17 w 18"/>
                  <a:gd name="T3" fmla="*/ 2 h 2"/>
                  <a:gd name="T4" fmla="*/ 18 w 18"/>
                  <a:gd name="T5" fmla="*/ 1 h 2"/>
                  <a:gd name="T6" fmla="*/ 17 w 18"/>
                  <a:gd name="T7" fmla="*/ 0 h 2"/>
                  <a:gd name="T8" fmla="*/ 1 w 18"/>
                  <a:gd name="T9" fmla="*/ 0 h 2"/>
                  <a:gd name="T10" fmla="*/ 0 w 18"/>
                  <a:gd name="T11" fmla="*/ 1 h 2"/>
                  <a:gd name="T12" fmla="*/ 1 w 18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">
                    <a:moveTo>
                      <a:pt x="1" y="2"/>
                    </a:move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8" y="2"/>
                      <a:pt x="18" y="1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204" name="Freeform 194"/>
              <p:cNvSpPr>
                <a:spLocks/>
              </p:cNvSpPr>
              <p:nvPr/>
            </p:nvSpPr>
            <p:spPr bwMode="auto">
              <a:xfrm>
                <a:off x="680243" y="4727625"/>
                <a:ext cx="60325" cy="0"/>
              </a:xfrm>
              <a:custGeom>
                <a:avLst/>
                <a:gdLst>
                  <a:gd name="T0" fmla="*/ 0 w 38"/>
                  <a:gd name="T1" fmla="*/ 38 w 38"/>
                  <a:gd name="T2" fmla="*/ 0 w 3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8">
                    <a:moveTo>
                      <a:pt x="0" y="0"/>
                    </a:moveTo>
                    <a:lnTo>
                      <a:pt x="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205" name="Line 195"/>
              <p:cNvSpPr>
                <a:spLocks noChangeShapeType="1"/>
              </p:cNvSpPr>
              <p:nvPr/>
            </p:nvSpPr>
            <p:spPr bwMode="auto">
              <a:xfrm>
                <a:off x="680243" y="4727625"/>
                <a:ext cx="60325" cy="0"/>
              </a:xfrm>
              <a:prstGeom prst="line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206" name="Freeform 196"/>
              <p:cNvSpPr>
                <a:spLocks/>
              </p:cNvSpPr>
              <p:nvPr/>
            </p:nvSpPr>
            <p:spPr bwMode="auto">
              <a:xfrm>
                <a:off x="675480" y="4719688"/>
                <a:ext cx="68263" cy="11113"/>
              </a:xfrm>
              <a:custGeom>
                <a:avLst/>
                <a:gdLst>
                  <a:gd name="T0" fmla="*/ 1 w 18"/>
                  <a:gd name="T1" fmla="*/ 3 h 3"/>
                  <a:gd name="T2" fmla="*/ 17 w 18"/>
                  <a:gd name="T3" fmla="*/ 3 h 3"/>
                  <a:gd name="T4" fmla="*/ 18 w 18"/>
                  <a:gd name="T5" fmla="*/ 2 h 3"/>
                  <a:gd name="T6" fmla="*/ 17 w 18"/>
                  <a:gd name="T7" fmla="*/ 0 h 3"/>
                  <a:gd name="T8" fmla="*/ 1 w 18"/>
                  <a:gd name="T9" fmla="*/ 0 h 3"/>
                  <a:gd name="T10" fmla="*/ 0 w 18"/>
                  <a:gd name="T11" fmla="*/ 2 h 3"/>
                  <a:gd name="T12" fmla="*/ 1 w 18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3">
                    <a:moveTo>
                      <a:pt x="1" y="3"/>
                    </a:move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8" y="2"/>
                      <a:pt x="18" y="2"/>
                    </a:cubicBezTo>
                    <a:cubicBezTo>
                      <a:pt x="18" y="1"/>
                      <a:pt x="17" y="0"/>
                      <a:pt x="17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</a:path>
                </a:pathLst>
              </a:custGeom>
              <a:solidFill>
                <a:srgbClr val="9FE3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207" name="Rectangle 197"/>
              <p:cNvSpPr>
                <a:spLocks noChangeArrowheads="1"/>
              </p:cNvSpPr>
              <p:nvPr/>
            </p:nvSpPr>
            <p:spPr bwMode="auto">
              <a:xfrm>
                <a:off x="1108868" y="5411838"/>
                <a:ext cx="1309688" cy="10160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208" name="Rectangle 198"/>
              <p:cNvSpPr>
                <a:spLocks noChangeArrowheads="1"/>
              </p:cNvSpPr>
              <p:nvPr/>
            </p:nvSpPr>
            <p:spPr bwMode="auto">
              <a:xfrm>
                <a:off x="740568" y="5411838"/>
                <a:ext cx="1241425" cy="101600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209" name="Rectangle 199"/>
              <p:cNvSpPr>
                <a:spLocks noChangeArrowheads="1"/>
              </p:cNvSpPr>
              <p:nvPr/>
            </p:nvSpPr>
            <p:spPr bwMode="auto">
              <a:xfrm>
                <a:off x="740568" y="5411838"/>
                <a:ext cx="492125" cy="101600"/>
              </a:xfrm>
              <a:prstGeom prst="rect">
                <a:avLst/>
              </a:pr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210" name="Rectangle 200"/>
              <p:cNvSpPr>
                <a:spLocks noChangeArrowheads="1"/>
              </p:cNvSpPr>
              <p:nvPr/>
            </p:nvSpPr>
            <p:spPr bwMode="auto">
              <a:xfrm>
                <a:off x="1108868" y="5249913"/>
                <a:ext cx="1498600" cy="98425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211" name="Rectangle 201"/>
              <p:cNvSpPr>
                <a:spLocks noChangeArrowheads="1"/>
              </p:cNvSpPr>
              <p:nvPr/>
            </p:nvSpPr>
            <p:spPr bwMode="auto">
              <a:xfrm>
                <a:off x="740568" y="5249913"/>
                <a:ext cx="1241425" cy="98425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212" name="Rectangle 202"/>
              <p:cNvSpPr>
                <a:spLocks noChangeArrowheads="1"/>
              </p:cNvSpPr>
              <p:nvPr/>
            </p:nvSpPr>
            <p:spPr bwMode="auto">
              <a:xfrm>
                <a:off x="740568" y="5249913"/>
                <a:ext cx="244475" cy="98425"/>
              </a:xfrm>
              <a:prstGeom prst="rect">
                <a:avLst/>
              </a:pr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213" name="Rectangle 203"/>
              <p:cNvSpPr>
                <a:spLocks noChangeArrowheads="1"/>
              </p:cNvSpPr>
              <p:nvPr/>
            </p:nvSpPr>
            <p:spPr bwMode="auto">
              <a:xfrm>
                <a:off x="1108868" y="5084813"/>
                <a:ext cx="1309688" cy="10160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214" name="Rectangle 204"/>
              <p:cNvSpPr>
                <a:spLocks noChangeArrowheads="1"/>
              </p:cNvSpPr>
              <p:nvPr/>
            </p:nvSpPr>
            <p:spPr bwMode="auto">
              <a:xfrm>
                <a:off x="740568" y="5084813"/>
                <a:ext cx="1493838" cy="101600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215" name="Rectangle 205"/>
              <p:cNvSpPr>
                <a:spLocks noChangeArrowheads="1"/>
              </p:cNvSpPr>
              <p:nvPr/>
            </p:nvSpPr>
            <p:spPr bwMode="auto">
              <a:xfrm>
                <a:off x="740568" y="5084813"/>
                <a:ext cx="993775" cy="101600"/>
              </a:xfrm>
              <a:prstGeom prst="rect">
                <a:avLst/>
              </a:pr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216" name="Rectangle 206"/>
              <p:cNvSpPr>
                <a:spLocks noChangeArrowheads="1"/>
              </p:cNvSpPr>
              <p:nvPr/>
            </p:nvSpPr>
            <p:spPr bwMode="auto">
              <a:xfrm>
                <a:off x="1108868" y="4922888"/>
                <a:ext cx="1498600" cy="98425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217" name="Rectangle 207"/>
              <p:cNvSpPr>
                <a:spLocks noChangeArrowheads="1"/>
              </p:cNvSpPr>
              <p:nvPr/>
            </p:nvSpPr>
            <p:spPr bwMode="auto">
              <a:xfrm>
                <a:off x="740568" y="4922888"/>
                <a:ext cx="1241424" cy="98425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218" name="Rectangle 208"/>
              <p:cNvSpPr>
                <a:spLocks noChangeArrowheads="1"/>
              </p:cNvSpPr>
              <p:nvPr/>
            </p:nvSpPr>
            <p:spPr bwMode="auto">
              <a:xfrm>
                <a:off x="740568" y="4922888"/>
                <a:ext cx="744538" cy="98425"/>
              </a:xfrm>
              <a:prstGeom prst="rect">
                <a:avLst/>
              </a:pr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219" name="Rectangle 209"/>
              <p:cNvSpPr>
                <a:spLocks noChangeArrowheads="1"/>
              </p:cNvSpPr>
              <p:nvPr/>
            </p:nvSpPr>
            <p:spPr bwMode="auto">
              <a:xfrm>
                <a:off x="740568" y="4757788"/>
                <a:ext cx="993775" cy="10160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220" name="Rectangle 210"/>
              <p:cNvSpPr>
                <a:spLocks noChangeArrowheads="1"/>
              </p:cNvSpPr>
              <p:nvPr/>
            </p:nvSpPr>
            <p:spPr bwMode="auto">
              <a:xfrm>
                <a:off x="973930" y="4757789"/>
                <a:ext cx="514351" cy="101599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221" name="Rectangle 211"/>
              <p:cNvSpPr>
                <a:spLocks noChangeArrowheads="1"/>
              </p:cNvSpPr>
              <p:nvPr/>
            </p:nvSpPr>
            <p:spPr bwMode="auto">
              <a:xfrm>
                <a:off x="740568" y="4757788"/>
                <a:ext cx="244475" cy="101600"/>
              </a:xfrm>
              <a:prstGeom prst="rect">
                <a:avLst/>
              </a:pr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222" name="Oval 212"/>
              <p:cNvSpPr>
                <a:spLocks noChangeArrowheads="1"/>
              </p:cNvSpPr>
              <p:nvPr/>
            </p:nvSpPr>
            <p:spPr bwMode="auto">
              <a:xfrm>
                <a:off x="2177255" y="4889550"/>
                <a:ext cx="169863" cy="1682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223" name="Freeform 213"/>
              <p:cNvSpPr>
                <a:spLocks/>
              </p:cNvSpPr>
              <p:nvPr/>
            </p:nvSpPr>
            <p:spPr bwMode="auto">
              <a:xfrm>
                <a:off x="2170904" y="4878438"/>
                <a:ext cx="187325" cy="190501"/>
              </a:xfrm>
              <a:custGeom>
                <a:avLst/>
                <a:gdLst>
                  <a:gd name="T0" fmla="*/ 47 w 50"/>
                  <a:gd name="T1" fmla="*/ 25 h 51"/>
                  <a:gd name="T2" fmla="*/ 44 w 50"/>
                  <a:gd name="T3" fmla="*/ 25 h 51"/>
                  <a:gd name="T4" fmla="*/ 39 w 50"/>
                  <a:gd name="T5" fmla="*/ 39 h 51"/>
                  <a:gd name="T6" fmla="*/ 25 w 50"/>
                  <a:gd name="T7" fmla="*/ 45 h 51"/>
                  <a:gd name="T8" fmla="*/ 11 w 50"/>
                  <a:gd name="T9" fmla="*/ 39 h 51"/>
                  <a:gd name="T10" fmla="*/ 5 w 50"/>
                  <a:gd name="T11" fmla="*/ 25 h 51"/>
                  <a:gd name="T12" fmla="*/ 11 w 50"/>
                  <a:gd name="T13" fmla="*/ 12 h 51"/>
                  <a:gd name="T14" fmla="*/ 25 w 50"/>
                  <a:gd name="T15" fmla="*/ 6 h 51"/>
                  <a:gd name="T16" fmla="*/ 39 w 50"/>
                  <a:gd name="T17" fmla="*/ 12 h 51"/>
                  <a:gd name="T18" fmla="*/ 44 w 50"/>
                  <a:gd name="T19" fmla="*/ 25 h 51"/>
                  <a:gd name="T20" fmla="*/ 47 w 50"/>
                  <a:gd name="T21" fmla="*/ 25 h 51"/>
                  <a:gd name="T22" fmla="*/ 50 w 50"/>
                  <a:gd name="T23" fmla="*/ 25 h 51"/>
                  <a:gd name="T24" fmla="*/ 25 w 50"/>
                  <a:gd name="T25" fmla="*/ 0 h 51"/>
                  <a:gd name="T26" fmla="*/ 0 w 50"/>
                  <a:gd name="T27" fmla="*/ 25 h 51"/>
                  <a:gd name="T28" fmla="*/ 25 w 50"/>
                  <a:gd name="T29" fmla="*/ 51 h 51"/>
                  <a:gd name="T30" fmla="*/ 50 w 50"/>
                  <a:gd name="T31" fmla="*/ 25 h 51"/>
                  <a:gd name="T32" fmla="*/ 47 w 50"/>
                  <a:gd name="T33" fmla="*/ 2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0" h="51">
                    <a:moveTo>
                      <a:pt x="47" y="25"/>
                    </a:moveTo>
                    <a:cubicBezTo>
                      <a:pt x="44" y="25"/>
                      <a:pt x="44" y="25"/>
                      <a:pt x="44" y="25"/>
                    </a:cubicBezTo>
                    <a:cubicBezTo>
                      <a:pt x="44" y="31"/>
                      <a:pt x="42" y="36"/>
                      <a:pt x="39" y="39"/>
                    </a:cubicBezTo>
                    <a:cubicBezTo>
                      <a:pt x="35" y="43"/>
                      <a:pt x="30" y="45"/>
                      <a:pt x="25" y="45"/>
                    </a:cubicBezTo>
                    <a:cubicBezTo>
                      <a:pt x="19" y="45"/>
                      <a:pt x="14" y="43"/>
                      <a:pt x="11" y="39"/>
                    </a:cubicBezTo>
                    <a:cubicBezTo>
                      <a:pt x="7" y="36"/>
                      <a:pt x="5" y="31"/>
                      <a:pt x="5" y="25"/>
                    </a:cubicBezTo>
                    <a:cubicBezTo>
                      <a:pt x="5" y="20"/>
                      <a:pt x="7" y="15"/>
                      <a:pt x="11" y="12"/>
                    </a:cubicBezTo>
                    <a:cubicBezTo>
                      <a:pt x="14" y="8"/>
                      <a:pt x="19" y="6"/>
                      <a:pt x="25" y="6"/>
                    </a:cubicBezTo>
                    <a:cubicBezTo>
                      <a:pt x="30" y="6"/>
                      <a:pt x="35" y="8"/>
                      <a:pt x="39" y="12"/>
                    </a:cubicBezTo>
                    <a:cubicBezTo>
                      <a:pt x="42" y="15"/>
                      <a:pt x="44" y="20"/>
                      <a:pt x="44" y="25"/>
                    </a:cubicBezTo>
                    <a:cubicBezTo>
                      <a:pt x="47" y="25"/>
                      <a:pt x="47" y="25"/>
                      <a:pt x="47" y="25"/>
                    </a:cubicBezTo>
                    <a:cubicBezTo>
                      <a:pt x="50" y="25"/>
                      <a:pt x="50" y="25"/>
                      <a:pt x="50" y="25"/>
                    </a:cubicBezTo>
                    <a:cubicBezTo>
                      <a:pt x="50" y="12"/>
                      <a:pt x="39" y="0"/>
                      <a:pt x="25" y="0"/>
                    </a:cubicBezTo>
                    <a:cubicBezTo>
                      <a:pt x="11" y="0"/>
                      <a:pt x="0" y="12"/>
                      <a:pt x="0" y="25"/>
                    </a:cubicBezTo>
                    <a:cubicBezTo>
                      <a:pt x="0" y="39"/>
                      <a:pt x="11" y="51"/>
                      <a:pt x="25" y="51"/>
                    </a:cubicBezTo>
                    <a:cubicBezTo>
                      <a:pt x="39" y="51"/>
                      <a:pt x="50" y="39"/>
                      <a:pt x="50" y="25"/>
                    </a:cubicBezTo>
                    <a:lnTo>
                      <a:pt x="47" y="25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224" name="Oval 214"/>
              <p:cNvSpPr>
                <a:spLocks noChangeArrowheads="1"/>
              </p:cNvSpPr>
              <p:nvPr/>
            </p:nvSpPr>
            <p:spPr bwMode="auto">
              <a:xfrm>
                <a:off x="1477168" y="5384850"/>
                <a:ext cx="166688" cy="166688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225" name="Freeform 215"/>
              <p:cNvSpPr>
                <a:spLocks/>
              </p:cNvSpPr>
              <p:nvPr/>
            </p:nvSpPr>
            <p:spPr bwMode="auto">
              <a:xfrm>
                <a:off x="1466055" y="5373739"/>
                <a:ext cx="188914" cy="188914"/>
              </a:xfrm>
              <a:custGeom>
                <a:avLst/>
                <a:gdLst>
                  <a:gd name="T0" fmla="*/ 47 w 50"/>
                  <a:gd name="T1" fmla="*/ 25 h 50"/>
                  <a:gd name="T2" fmla="*/ 45 w 50"/>
                  <a:gd name="T3" fmla="*/ 25 h 50"/>
                  <a:gd name="T4" fmla="*/ 39 w 50"/>
                  <a:gd name="T5" fmla="*/ 39 h 50"/>
                  <a:gd name="T6" fmla="*/ 25 w 50"/>
                  <a:gd name="T7" fmla="*/ 45 h 50"/>
                  <a:gd name="T8" fmla="*/ 11 w 50"/>
                  <a:gd name="T9" fmla="*/ 39 h 50"/>
                  <a:gd name="T10" fmla="*/ 5 w 50"/>
                  <a:gd name="T11" fmla="*/ 25 h 50"/>
                  <a:gd name="T12" fmla="*/ 11 w 50"/>
                  <a:gd name="T13" fmla="*/ 11 h 50"/>
                  <a:gd name="T14" fmla="*/ 25 w 50"/>
                  <a:gd name="T15" fmla="*/ 5 h 50"/>
                  <a:gd name="T16" fmla="*/ 39 w 50"/>
                  <a:gd name="T17" fmla="*/ 11 h 50"/>
                  <a:gd name="T18" fmla="*/ 45 w 50"/>
                  <a:gd name="T19" fmla="*/ 25 h 50"/>
                  <a:gd name="T20" fmla="*/ 47 w 50"/>
                  <a:gd name="T21" fmla="*/ 25 h 50"/>
                  <a:gd name="T22" fmla="*/ 50 w 50"/>
                  <a:gd name="T23" fmla="*/ 25 h 50"/>
                  <a:gd name="T24" fmla="*/ 25 w 50"/>
                  <a:gd name="T25" fmla="*/ 0 h 50"/>
                  <a:gd name="T26" fmla="*/ 0 w 50"/>
                  <a:gd name="T27" fmla="*/ 25 h 50"/>
                  <a:gd name="T28" fmla="*/ 25 w 50"/>
                  <a:gd name="T29" fmla="*/ 50 h 50"/>
                  <a:gd name="T30" fmla="*/ 50 w 50"/>
                  <a:gd name="T31" fmla="*/ 25 h 50"/>
                  <a:gd name="T32" fmla="*/ 47 w 50"/>
                  <a:gd name="T33" fmla="*/ 2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0" h="50">
                    <a:moveTo>
                      <a:pt x="47" y="25"/>
                    </a:moveTo>
                    <a:cubicBezTo>
                      <a:pt x="45" y="25"/>
                      <a:pt x="45" y="25"/>
                      <a:pt x="45" y="25"/>
                    </a:cubicBezTo>
                    <a:cubicBezTo>
                      <a:pt x="45" y="30"/>
                      <a:pt x="43" y="35"/>
                      <a:pt x="39" y="39"/>
                    </a:cubicBezTo>
                    <a:cubicBezTo>
                      <a:pt x="35" y="42"/>
                      <a:pt x="31" y="45"/>
                      <a:pt x="25" y="45"/>
                    </a:cubicBezTo>
                    <a:cubicBezTo>
                      <a:pt x="20" y="45"/>
                      <a:pt x="15" y="42"/>
                      <a:pt x="11" y="39"/>
                    </a:cubicBezTo>
                    <a:cubicBezTo>
                      <a:pt x="8" y="35"/>
                      <a:pt x="5" y="30"/>
                      <a:pt x="5" y="25"/>
                    </a:cubicBezTo>
                    <a:cubicBezTo>
                      <a:pt x="5" y="20"/>
                      <a:pt x="8" y="15"/>
                      <a:pt x="11" y="11"/>
                    </a:cubicBezTo>
                    <a:cubicBezTo>
                      <a:pt x="15" y="8"/>
                      <a:pt x="20" y="5"/>
                      <a:pt x="25" y="5"/>
                    </a:cubicBezTo>
                    <a:cubicBezTo>
                      <a:pt x="31" y="5"/>
                      <a:pt x="35" y="8"/>
                      <a:pt x="39" y="11"/>
                    </a:cubicBezTo>
                    <a:cubicBezTo>
                      <a:pt x="43" y="15"/>
                      <a:pt x="45" y="20"/>
                      <a:pt x="45" y="25"/>
                    </a:cubicBezTo>
                    <a:cubicBezTo>
                      <a:pt x="47" y="25"/>
                      <a:pt x="47" y="25"/>
                      <a:pt x="47" y="25"/>
                    </a:cubicBezTo>
                    <a:cubicBezTo>
                      <a:pt x="50" y="25"/>
                      <a:pt x="50" y="25"/>
                      <a:pt x="50" y="25"/>
                    </a:cubicBezTo>
                    <a:cubicBezTo>
                      <a:pt x="50" y="11"/>
                      <a:pt x="39" y="0"/>
                      <a:pt x="25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9"/>
                      <a:pt x="11" y="50"/>
                      <a:pt x="25" y="50"/>
                    </a:cubicBezTo>
                    <a:cubicBezTo>
                      <a:pt x="39" y="50"/>
                      <a:pt x="50" y="39"/>
                      <a:pt x="50" y="25"/>
                    </a:cubicBezTo>
                    <a:lnTo>
                      <a:pt x="47" y="25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226" name="Freeform 216"/>
              <p:cNvSpPr>
                <a:spLocks/>
              </p:cNvSpPr>
              <p:nvPr/>
            </p:nvSpPr>
            <p:spPr bwMode="auto">
              <a:xfrm>
                <a:off x="480218" y="4472038"/>
                <a:ext cx="87313" cy="96838"/>
              </a:xfrm>
              <a:custGeom>
                <a:avLst/>
                <a:gdLst>
                  <a:gd name="T0" fmla="*/ 0 w 55"/>
                  <a:gd name="T1" fmla="*/ 61 h 61"/>
                  <a:gd name="T2" fmla="*/ 29 w 55"/>
                  <a:gd name="T3" fmla="*/ 0 h 61"/>
                  <a:gd name="T4" fmla="*/ 55 w 55"/>
                  <a:gd name="T5" fmla="*/ 61 h 61"/>
                  <a:gd name="T6" fmla="*/ 0 w 55"/>
                  <a:gd name="T7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61">
                    <a:moveTo>
                      <a:pt x="0" y="61"/>
                    </a:moveTo>
                    <a:lnTo>
                      <a:pt x="29" y="0"/>
                    </a:lnTo>
                    <a:lnTo>
                      <a:pt x="55" y="61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227" name="Freeform 217"/>
              <p:cNvSpPr>
                <a:spLocks/>
              </p:cNvSpPr>
              <p:nvPr/>
            </p:nvSpPr>
            <p:spPr bwMode="auto">
              <a:xfrm>
                <a:off x="375443" y="3765600"/>
                <a:ext cx="1203325" cy="495300"/>
              </a:xfrm>
              <a:custGeom>
                <a:avLst/>
                <a:gdLst>
                  <a:gd name="T0" fmla="*/ 758 w 758"/>
                  <a:gd name="T1" fmla="*/ 40 h 312"/>
                  <a:gd name="T2" fmla="*/ 427 w 758"/>
                  <a:gd name="T3" fmla="*/ 312 h 312"/>
                  <a:gd name="T4" fmla="*/ 0 w 758"/>
                  <a:gd name="T5" fmla="*/ 272 h 312"/>
                  <a:gd name="T6" fmla="*/ 332 w 758"/>
                  <a:gd name="T7" fmla="*/ 0 h 312"/>
                  <a:gd name="T8" fmla="*/ 758 w 758"/>
                  <a:gd name="T9" fmla="*/ 40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8" h="312">
                    <a:moveTo>
                      <a:pt x="758" y="40"/>
                    </a:moveTo>
                    <a:lnTo>
                      <a:pt x="427" y="312"/>
                    </a:lnTo>
                    <a:lnTo>
                      <a:pt x="0" y="272"/>
                    </a:lnTo>
                    <a:lnTo>
                      <a:pt x="332" y="0"/>
                    </a:lnTo>
                    <a:lnTo>
                      <a:pt x="758" y="4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228" name="Freeform 218"/>
              <p:cNvSpPr>
                <a:spLocks/>
              </p:cNvSpPr>
              <p:nvPr/>
            </p:nvSpPr>
            <p:spPr bwMode="auto">
              <a:xfrm>
                <a:off x="375443" y="3765600"/>
                <a:ext cx="1203325" cy="495300"/>
              </a:xfrm>
              <a:custGeom>
                <a:avLst/>
                <a:gdLst>
                  <a:gd name="T0" fmla="*/ 758 w 758"/>
                  <a:gd name="T1" fmla="*/ 40 h 312"/>
                  <a:gd name="T2" fmla="*/ 427 w 758"/>
                  <a:gd name="T3" fmla="*/ 312 h 312"/>
                  <a:gd name="T4" fmla="*/ 0 w 758"/>
                  <a:gd name="T5" fmla="*/ 272 h 312"/>
                  <a:gd name="T6" fmla="*/ 332 w 758"/>
                  <a:gd name="T7" fmla="*/ 0 h 312"/>
                  <a:gd name="T8" fmla="*/ 758 w 758"/>
                  <a:gd name="T9" fmla="*/ 40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8" h="312">
                    <a:moveTo>
                      <a:pt x="758" y="40"/>
                    </a:moveTo>
                    <a:lnTo>
                      <a:pt x="427" y="312"/>
                    </a:lnTo>
                    <a:lnTo>
                      <a:pt x="0" y="272"/>
                    </a:lnTo>
                    <a:lnTo>
                      <a:pt x="332" y="0"/>
                    </a:lnTo>
                    <a:lnTo>
                      <a:pt x="758" y="4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229" name="Freeform 219"/>
              <p:cNvSpPr>
                <a:spLocks/>
              </p:cNvSpPr>
              <p:nvPr/>
            </p:nvSpPr>
            <p:spPr bwMode="auto">
              <a:xfrm>
                <a:off x="902493" y="3765600"/>
                <a:ext cx="676275" cy="495300"/>
              </a:xfrm>
              <a:custGeom>
                <a:avLst/>
                <a:gdLst>
                  <a:gd name="T0" fmla="*/ 0 w 426"/>
                  <a:gd name="T1" fmla="*/ 0 h 312"/>
                  <a:gd name="T2" fmla="*/ 0 w 426"/>
                  <a:gd name="T3" fmla="*/ 0 h 312"/>
                  <a:gd name="T4" fmla="*/ 426 w 426"/>
                  <a:gd name="T5" fmla="*/ 40 h 312"/>
                  <a:gd name="T6" fmla="*/ 97 w 426"/>
                  <a:gd name="T7" fmla="*/ 312 h 312"/>
                  <a:gd name="T8" fmla="*/ 97 w 426"/>
                  <a:gd name="T9" fmla="*/ 312 h 312"/>
                  <a:gd name="T10" fmla="*/ 426 w 426"/>
                  <a:gd name="T11" fmla="*/ 37 h 312"/>
                  <a:gd name="T12" fmla="*/ 0 w 426"/>
                  <a:gd name="T13" fmla="*/ 0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6" h="312">
                    <a:moveTo>
                      <a:pt x="0" y="0"/>
                    </a:moveTo>
                    <a:lnTo>
                      <a:pt x="0" y="0"/>
                    </a:lnTo>
                    <a:lnTo>
                      <a:pt x="426" y="40"/>
                    </a:lnTo>
                    <a:lnTo>
                      <a:pt x="97" y="312"/>
                    </a:lnTo>
                    <a:lnTo>
                      <a:pt x="97" y="312"/>
                    </a:lnTo>
                    <a:lnTo>
                      <a:pt x="426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ED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230" name="Freeform 220"/>
              <p:cNvSpPr>
                <a:spLocks/>
              </p:cNvSpPr>
              <p:nvPr/>
            </p:nvSpPr>
            <p:spPr bwMode="auto">
              <a:xfrm>
                <a:off x="902493" y="3765600"/>
                <a:ext cx="676275" cy="495300"/>
              </a:xfrm>
              <a:custGeom>
                <a:avLst/>
                <a:gdLst>
                  <a:gd name="T0" fmla="*/ 0 w 426"/>
                  <a:gd name="T1" fmla="*/ 0 h 312"/>
                  <a:gd name="T2" fmla="*/ 0 w 426"/>
                  <a:gd name="T3" fmla="*/ 0 h 312"/>
                  <a:gd name="T4" fmla="*/ 426 w 426"/>
                  <a:gd name="T5" fmla="*/ 40 h 312"/>
                  <a:gd name="T6" fmla="*/ 97 w 426"/>
                  <a:gd name="T7" fmla="*/ 312 h 312"/>
                  <a:gd name="T8" fmla="*/ 97 w 426"/>
                  <a:gd name="T9" fmla="*/ 312 h 312"/>
                  <a:gd name="T10" fmla="*/ 426 w 426"/>
                  <a:gd name="T11" fmla="*/ 37 h 312"/>
                  <a:gd name="T12" fmla="*/ 0 w 426"/>
                  <a:gd name="T13" fmla="*/ 0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6" h="312">
                    <a:moveTo>
                      <a:pt x="0" y="0"/>
                    </a:moveTo>
                    <a:lnTo>
                      <a:pt x="0" y="0"/>
                    </a:lnTo>
                    <a:lnTo>
                      <a:pt x="426" y="40"/>
                    </a:lnTo>
                    <a:lnTo>
                      <a:pt x="97" y="312"/>
                    </a:lnTo>
                    <a:lnTo>
                      <a:pt x="97" y="312"/>
                    </a:lnTo>
                    <a:lnTo>
                      <a:pt x="426" y="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231" name="Freeform 221"/>
              <p:cNvSpPr>
                <a:spLocks/>
              </p:cNvSpPr>
              <p:nvPr/>
            </p:nvSpPr>
            <p:spPr bwMode="auto">
              <a:xfrm>
                <a:off x="902493" y="3765600"/>
                <a:ext cx="676275" cy="495300"/>
              </a:xfrm>
              <a:custGeom>
                <a:avLst/>
                <a:gdLst>
                  <a:gd name="T0" fmla="*/ 0 w 426"/>
                  <a:gd name="T1" fmla="*/ 0 h 312"/>
                  <a:gd name="T2" fmla="*/ 97 w 426"/>
                  <a:gd name="T3" fmla="*/ 312 h 312"/>
                  <a:gd name="T4" fmla="*/ 426 w 426"/>
                  <a:gd name="T5" fmla="*/ 40 h 312"/>
                  <a:gd name="T6" fmla="*/ 0 w 426"/>
                  <a:gd name="T7" fmla="*/ 0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6" h="312">
                    <a:moveTo>
                      <a:pt x="0" y="0"/>
                    </a:moveTo>
                    <a:lnTo>
                      <a:pt x="97" y="312"/>
                    </a:lnTo>
                    <a:lnTo>
                      <a:pt x="426" y="4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232" name="Freeform 222"/>
              <p:cNvSpPr>
                <a:spLocks/>
              </p:cNvSpPr>
              <p:nvPr/>
            </p:nvSpPr>
            <p:spPr bwMode="auto">
              <a:xfrm>
                <a:off x="902493" y="3765600"/>
                <a:ext cx="676275" cy="495300"/>
              </a:xfrm>
              <a:custGeom>
                <a:avLst/>
                <a:gdLst>
                  <a:gd name="T0" fmla="*/ 0 w 426"/>
                  <a:gd name="T1" fmla="*/ 0 h 312"/>
                  <a:gd name="T2" fmla="*/ 97 w 426"/>
                  <a:gd name="T3" fmla="*/ 312 h 312"/>
                  <a:gd name="T4" fmla="*/ 426 w 426"/>
                  <a:gd name="T5" fmla="*/ 40 h 312"/>
                  <a:gd name="T6" fmla="*/ 0 w 426"/>
                  <a:gd name="T7" fmla="*/ 0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6" h="312">
                    <a:moveTo>
                      <a:pt x="0" y="0"/>
                    </a:moveTo>
                    <a:lnTo>
                      <a:pt x="97" y="312"/>
                    </a:lnTo>
                    <a:lnTo>
                      <a:pt x="426" y="4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233" name="Freeform 223"/>
              <p:cNvSpPr>
                <a:spLocks/>
              </p:cNvSpPr>
              <p:nvPr/>
            </p:nvSpPr>
            <p:spPr bwMode="auto">
              <a:xfrm>
                <a:off x="664368" y="4032300"/>
                <a:ext cx="798513" cy="469900"/>
              </a:xfrm>
              <a:custGeom>
                <a:avLst/>
                <a:gdLst>
                  <a:gd name="T0" fmla="*/ 107 w 212"/>
                  <a:gd name="T1" fmla="*/ 70 h 125"/>
                  <a:gd name="T2" fmla="*/ 0 w 212"/>
                  <a:gd name="T3" fmla="*/ 61 h 125"/>
                  <a:gd name="T4" fmla="*/ 14 w 212"/>
                  <a:gd name="T5" fmla="*/ 105 h 125"/>
                  <a:gd name="T6" fmla="*/ 121 w 212"/>
                  <a:gd name="T7" fmla="*/ 109 h 125"/>
                  <a:gd name="T8" fmla="*/ 207 w 212"/>
                  <a:gd name="T9" fmla="*/ 45 h 125"/>
                  <a:gd name="T10" fmla="*/ 193 w 212"/>
                  <a:gd name="T11" fmla="*/ 0 h 125"/>
                  <a:gd name="T12" fmla="*/ 107 w 212"/>
                  <a:gd name="T13" fmla="*/ 7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2" h="125">
                    <a:moveTo>
                      <a:pt x="107" y="70"/>
                    </a:moveTo>
                    <a:cubicBezTo>
                      <a:pt x="0" y="61"/>
                      <a:pt x="0" y="61"/>
                      <a:pt x="0" y="61"/>
                    </a:cubicBezTo>
                    <a:cubicBezTo>
                      <a:pt x="14" y="105"/>
                      <a:pt x="14" y="105"/>
                      <a:pt x="14" y="105"/>
                    </a:cubicBezTo>
                    <a:cubicBezTo>
                      <a:pt x="19" y="124"/>
                      <a:pt x="69" y="125"/>
                      <a:pt x="121" y="109"/>
                    </a:cubicBezTo>
                    <a:cubicBezTo>
                      <a:pt x="173" y="93"/>
                      <a:pt x="212" y="64"/>
                      <a:pt x="207" y="45"/>
                    </a:cubicBezTo>
                    <a:cubicBezTo>
                      <a:pt x="193" y="0"/>
                      <a:pt x="193" y="0"/>
                      <a:pt x="193" y="0"/>
                    </a:cubicBezTo>
                    <a:lnTo>
                      <a:pt x="107" y="7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234" name="Rectangle 224"/>
              <p:cNvSpPr>
                <a:spLocks noChangeArrowheads="1"/>
              </p:cNvSpPr>
              <p:nvPr/>
            </p:nvSpPr>
            <p:spPr bwMode="auto">
              <a:xfrm>
                <a:off x="515143" y="4170413"/>
                <a:ext cx="17463" cy="312738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235" name="Freeform 225"/>
              <p:cNvSpPr>
                <a:spLocks/>
              </p:cNvSpPr>
              <p:nvPr/>
            </p:nvSpPr>
            <p:spPr bwMode="auto">
              <a:xfrm>
                <a:off x="515143" y="4170413"/>
                <a:ext cx="17463" cy="312738"/>
              </a:xfrm>
              <a:custGeom>
                <a:avLst/>
                <a:gdLst>
                  <a:gd name="T0" fmla="*/ 0 w 11"/>
                  <a:gd name="T1" fmla="*/ 0 h 197"/>
                  <a:gd name="T2" fmla="*/ 0 w 11"/>
                  <a:gd name="T3" fmla="*/ 197 h 197"/>
                  <a:gd name="T4" fmla="*/ 11 w 11"/>
                  <a:gd name="T5" fmla="*/ 197 h 197"/>
                  <a:gd name="T6" fmla="*/ 11 w 11"/>
                  <a:gd name="T7" fmla="*/ 0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97">
                    <a:moveTo>
                      <a:pt x="0" y="0"/>
                    </a:moveTo>
                    <a:lnTo>
                      <a:pt x="0" y="197"/>
                    </a:lnTo>
                    <a:lnTo>
                      <a:pt x="11" y="197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236" name="Freeform 226"/>
              <p:cNvSpPr>
                <a:spLocks/>
              </p:cNvSpPr>
              <p:nvPr/>
            </p:nvSpPr>
            <p:spPr bwMode="auto">
              <a:xfrm>
                <a:off x="491330" y="4452988"/>
                <a:ext cx="68263" cy="68263"/>
              </a:xfrm>
              <a:custGeom>
                <a:avLst/>
                <a:gdLst>
                  <a:gd name="T0" fmla="*/ 18 w 18"/>
                  <a:gd name="T1" fmla="*/ 9 h 18"/>
                  <a:gd name="T2" fmla="*/ 9 w 18"/>
                  <a:gd name="T3" fmla="*/ 18 h 18"/>
                  <a:gd name="T4" fmla="*/ 0 w 18"/>
                  <a:gd name="T5" fmla="*/ 9 h 18"/>
                  <a:gd name="T6" fmla="*/ 9 w 18"/>
                  <a:gd name="T7" fmla="*/ 0 h 18"/>
                  <a:gd name="T8" fmla="*/ 18 w 18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7" y="14"/>
                      <a:pt x="13" y="18"/>
                      <a:pt x="9" y="18"/>
                    </a:cubicBezTo>
                    <a:cubicBezTo>
                      <a:pt x="4" y="18"/>
                      <a:pt x="0" y="14"/>
                      <a:pt x="0" y="9"/>
                    </a:cubicBezTo>
                    <a:cubicBezTo>
                      <a:pt x="0" y="4"/>
                      <a:pt x="4" y="0"/>
                      <a:pt x="9" y="0"/>
                    </a:cubicBezTo>
                    <a:cubicBezTo>
                      <a:pt x="14" y="0"/>
                      <a:pt x="18" y="4"/>
                      <a:pt x="18" y="9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</p:grpSp>
      </p:grpSp>
      <p:cxnSp>
        <p:nvCxnSpPr>
          <p:cNvPr id="286" name="Elbow Connector 285"/>
          <p:cNvCxnSpPr>
            <a:stCxn id="159" idx="18"/>
            <a:endCxn id="14" idx="7"/>
          </p:cNvCxnSpPr>
          <p:nvPr/>
        </p:nvCxnSpPr>
        <p:spPr>
          <a:xfrm flipV="1">
            <a:off x="1806850" y="3818308"/>
            <a:ext cx="3066123" cy="1462769"/>
          </a:xfrm>
          <a:prstGeom prst="bentConnector3">
            <a:avLst>
              <a:gd name="adj1" fmla="val 89403"/>
            </a:avLst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4" name="TextBox 293"/>
          <p:cNvSpPr txBox="1"/>
          <p:nvPr/>
        </p:nvSpPr>
        <p:spPr>
          <a:xfrm>
            <a:off x="2471246" y="4859521"/>
            <a:ext cx="2272675" cy="1147494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>
              <a:lnSpc>
                <a:spcPct val="90000"/>
              </a:lnSpc>
              <a:spcBef>
                <a:spcPts val="1067"/>
              </a:spcBef>
            </a:pPr>
            <a:r>
              <a:rPr lang="en-US" sz="2400" dirty="0" smtClean="0">
                <a:solidFill>
                  <a:schemeClr val="accent4"/>
                </a:solidFill>
                <a:latin typeface="Bebas Neue" charset="0"/>
                <a:ea typeface="Bebas Neue" charset="0"/>
                <a:cs typeface="Bebas Neue" charset="0"/>
              </a:rPr>
              <a:t>Brain 04</a:t>
            </a:r>
          </a:p>
          <a:p>
            <a:pPr>
              <a:lnSpc>
                <a:spcPct val="90000"/>
              </a:lnSpc>
              <a:spcBef>
                <a:spcPts val="1067"/>
              </a:spcBef>
            </a:pPr>
            <a:r>
              <a:rPr lang="en-US" sz="1400" dirty="0" err="1" smtClean="0">
                <a:latin typeface="Source Sans Pro" charset="0"/>
              </a:rPr>
              <a:t>Lorem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ipsum</a:t>
            </a:r>
            <a:r>
              <a:rPr lang="en-US" sz="1400" dirty="0" smtClean="0">
                <a:latin typeface="Source Sans Pro" charset="0"/>
              </a:rPr>
              <a:t> dolor sit </a:t>
            </a:r>
            <a:r>
              <a:rPr lang="en-US" sz="1400" dirty="0" err="1" smtClean="0">
                <a:latin typeface="Source Sans Pro" charset="0"/>
              </a:rPr>
              <a:t>amet</a:t>
            </a:r>
            <a:r>
              <a:rPr lang="en-US" sz="1400" dirty="0" smtClean="0">
                <a:latin typeface="Source Sans Pro" charset="0"/>
              </a:rPr>
              <a:t>, </a:t>
            </a:r>
            <a:r>
              <a:rPr lang="en-US" sz="1400" dirty="0" err="1" smtClean="0">
                <a:latin typeface="Source Sans Pro" charset="0"/>
              </a:rPr>
              <a:t>consectetur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adipiscing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elit</a:t>
            </a:r>
            <a:r>
              <a:rPr lang="en-US" sz="1400" dirty="0" smtClean="0">
                <a:latin typeface="Source Sans Pro" charset="0"/>
              </a:rPr>
              <a:t>. </a:t>
            </a:r>
            <a:endParaRPr lang="en-US" sz="1400" dirty="0">
              <a:latin typeface="Source Sans Pro" charset="0"/>
            </a:endParaRPr>
          </a:p>
        </p:txBody>
      </p:sp>
      <p:cxnSp>
        <p:nvCxnSpPr>
          <p:cNvPr id="299" name="Elbow Connector 298"/>
          <p:cNvCxnSpPr>
            <a:stCxn id="317" idx="1"/>
            <a:endCxn id="13" idx="4"/>
          </p:cNvCxnSpPr>
          <p:nvPr/>
        </p:nvCxnSpPr>
        <p:spPr>
          <a:xfrm flipH="1" flipV="1">
            <a:off x="6756687" y="2300915"/>
            <a:ext cx="4219126" cy="591420"/>
          </a:xfrm>
          <a:prstGeom prst="bentConnector3">
            <a:avLst>
              <a:gd name="adj1" fmla="val 76667"/>
            </a:avLst>
          </a:prstGeom>
          <a:ln w="127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17" name="Group 416"/>
          <p:cNvGrpSpPr/>
          <p:nvPr/>
        </p:nvGrpSpPr>
        <p:grpSpPr>
          <a:xfrm>
            <a:off x="10157933" y="1385940"/>
            <a:ext cx="1417814" cy="1506395"/>
            <a:chOff x="10010788" y="1385940"/>
            <a:chExt cx="1417814" cy="1506395"/>
          </a:xfrm>
        </p:grpSpPr>
        <p:grpSp>
          <p:nvGrpSpPr>
            <p:cNvPr id="353" name="Group 352"/>
            <p:cNvGrpSpPr/>
            <p:nvPr/>
          </p:nvGrpSpPr>
          <p:grpSpPr>
            <a:xfrm>
              <a:off x="10195337" y="1385940"/>
              <a:ext cx="1233265" cy="1506395"/>
              <a:chOff x="8340725" y="636588"/>
              <a:chExt cx="1641475" cy="2005013"/>
            </a:xfrm>
          </p:grpSpPr>
          <p:sp>
            <p:nvSpPr>
              <p:cNvPr id="311" name="Freeform 279"/>
              <p:cNvSpPr>
                <a:spLocks/>
              </p:cNvSpPr>
              <p:nvPr/>
            </p:nvSpPr>
            <p:spPr bwMode="auto">
              <a:xfrm>
                <a:off x="8942388" y="760413"/>
                <a:ext cx="998537" cy="1752600"/>
              </a:xfrm>
              <a:custGeom>
                <a:avLst/>
                <a:gdLst>
                  <a:gd name="T0" fmla="*/ 354 w 629"/>
                  <a:gd name="T1" fmla="*/ 1104 h 1104"/>
                  <a:gd name="T2" fmla="*/ 629 w 629"/>
                  <a:gd name="T3" fmla="*/ 556 h 1104"/>
                  <a:gd name="T4" fmla="*/ 24 w 629"/>
                  <a:gd name="T5" fmla="*/ 0 h 1104"/>
                  <a:gd name="T6" fmla="*/ 0 w 629"/>
                  <a:gd name="T7" fmla="*/ 26 h 1104"/>
                  <a:gd name="T8" fmla="*/ 583 w 629"/>
                  <a:gd name="T9" fmla="*/ 563 h 1104"/>
                  <a:gd name="T10" fmla="*/ 320 w 629"/>
                  <a:gd name="T11" fmla="*/ 1087 h 1104"/>
                  <a:gd name="T12" fmla="*/ 354 w 629"/>
                  <a:gd name="T13" fmla="*/ 1104 h 1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9" h="1104">
                    <a:moveTo>
                      <a:pt x="354" y="1104"/>
                    </a:moveTo>
                    <a:lnTo>
                      <a:pt x="629" y="556"/>
                    </a:lnTo>
                    <a:lnTo>
                      <a:pt x="24" y="0"/>
                    </a:lnTo>
                    <a:lnTo>
                      <a:pt x="0" y="26"/>
                    </a:lnTo>
                    <a:lnTo>
                      <a:pt x="583" y="563"/>
                    </a:lnTo>
                    <a:lnTo>
                      <a:pt x="320" y="1087"/>
                    </a:lnTo>
                    <a:lnTo>
                      <a:pt x="354" y="110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12" name="Freeform 280"/>
              <p:cNvSpPr>
                <a:spLocks/>
              </p:cNvSpPr>
              <p:nvPr/>
            </p:nvSpPr>
            <p:spPr bwMode="auto">
              <a:xfrm>
                <a:off x="8942388" y="760413"/>
                <a:ext cx="998537" cy="1752600"/>
              </a:xfrm>
              <a:custGeom>
                <a:avLst/>
                <a:gdLst>
                  <a:gd name="T0" fmla="*/ 354 w 629"/>
                  <a:gd name="T1" fmla="*/ 1104 h 1104"/>
                  <a:gd name="T2" fmla="*/ 629 w 629"/>
                  <a:gd name="T3" fmla="*/ 556 h 1104"/>
                  <a:gd name="T4" fmla="*/ 24 w 629"/>
                  <a:gd name="T5" fmla="*/ 0 h 1104"/>
                  <a:gd name="T6" fmla="*/ 0 w 629"/>
                  <a:gd name="T7" fmla="*/ 26 h 1104"/>
                  <a:gd name="T8" fmla="*/ 583 w 629"/>
                  <a:gd name="T9" fmla="*/ 563 h 1104"/>
                  <a:gd name="T10" fmla="*/ 320 w 629"/>
                  <a:gd name="T11" fmla="*/ 1087 h 1104"/>
                  <a:gd name="T12" fmla="*/ 354 w 629"/>
                  <a:gd name="T13" fmla="*/ 1104 h 1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9" h="1104">
                    <a:moveTo>
                      <a:pt x="354" y="1104"/>
                    </a:moveTo>
                    <a:lnTo>
                      <a:pt x="629" y="556"/>
                    </a:lnTo>
                    <a:lnTo>
                      <a:pt x="24" y="0"/>
                    </a:lnTo>
                    <a:lnTo>
                      <a:pt x="0" y="26"/>
                    </a:lnTo>
                    <a:lnTo>
                      <a:pt x="583" y="563"/>
                    </a:lnTo>
                    <a:lnTo>
                      <a:pt x="320" y="1087"/>
                    </a:lnTo>
                    <a:lnTo>
                      <a:pt x="354" y="110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13" name="Oval 281"/>
              <p:cNvSpPr>
                <a:spLocks noChangeArrowheads="1"/>
              </p:cNvSpPr>
              <p:nvPr/>
            </p:nvSpPr>
            <p:spPr bwMode="auto">
              <a:xfrm>
                <a:off x="8750300" y="636588"/>
                <a:ext cx="304800" cy="307975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14" name="Freeform 282"/>
              <p:cNvSpPr>
                <a:spLocks/>
              </p:cNvSpPr>
              <p:nvPr/>
            </p:nvSpPr>
            <p:spPr bwMode="auto">
              <a:xfrm>
                <a:off x="8502650" y="952500"/>
                <a:ext cx="361950" cy="365125"/>
              </a:xfrm>
              <a:custGeom>
                <a:avLst/>
                <a:gdLst>
                  <a:gd name="T0" fmla="*/ 79 w 96"/>
                  <a:gd name="T1" fmla="*/ 80 h 97"/>
                  <a:gd name="T2" fmla="*/ 17 w 96"/>
                  <a:gd name="T3" fmla="*/ 79 h 97"/>
                  <a:gd name="T4" fmla="*/ 18 w 96"/>
                  <a:gd name="T5" fmla="*/ 17 h 97"/>
                  <a:gd name="T6" fmla="*/ 79 w 96"/>
                  <a:gd name="T7" fmla="*/ 18 h 97"/>
                  <a:gd name="T8" fmla="*/ 79 w 96"/>
                  <a:gd name="T9" fmla="*/ 8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" h="97">
                    <a:moveTo>
                      <a:pt x="79" y="80"/>
                    </a:moveTo>
                    <a:cubicBezTo>
                      <a:pt x="61" y="97"/>
                      <a:pt x="33" y="96"/>
                      <a:pt x="17" y="79"/>
                    </a:cubicBezTo>
                    <a:cubicBezTo>
                      <a:pt x="0" y="61"/>
                      <a:pt x="0" y="34"/>
                      <a:pt x="18" y="17"/>
                    </a:cubicBezTo>
                    <a:cubicBezTo>
                      <a:pt x="35" y="0"/>
                      <a:pt x="63" y="0"/>
                      <a:pt x="79" y="18"/>
                    </a:cubicBezTo>
                    <a:cubicBezTo>
                      <a:pt x="96" y="35"/>
                      <a:pt x="96" y="63"/>
                      <a:pt x="79" y="80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15" name="Oval 283"/>
              <p:cNvSpPr>
                <a:spLocks noChangeArrowheads="1"/>
              </p:cNvSpPr>
              <p:nvPr/>
            </p:nvSpPr>
            <p:spPr bwMode="auto">
              <a:xfrm>
                <a:off x="9826625" y="1570038"/>
                <a:ext cx="155575" cy="155575"/>
              </a:xfrm>
              <a:prstGeom prst="ellipse">
                <a:avLst/>
              </a:prstGeom>
              <a:solidFill>
                <a:srgbClr val="277D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16" name="Freeform 284"/>
              <p:cNvSpPr>
                <a:spLocks/>
              </p:cNvSpPr>
              <p:nvPr/>
            </p:nvSpPr>
            <p:spPr bwMode="auto">
              <a:xfrm>
                <a:off x="9826625" y="1570038"/>
                <a:ext cx="155575" cy="155575"/>
              </a:xfrm>
              <a:custGeom>
                <a:avLst/>
                <a:gdLst>
                  <a:gd name="T0" fmla="*/ 20 w 41"/>
                  <a:gd name="T1" fmla="*/ 0 h 41"/>
                  <a:gd name="T2" fmla="*/ 11 w 41"/>
                  <a:gd name="T3" fmla="*/ 2 h 41"/>
                  <a:gd name="T4" fmla="*/ 1 w 41"/>
                  <a:gd name="T5" fmla="*/ 13 h 41"/>
                  <a:gd name="T6" fmla="*/ 0 w 41"/>
                  <a:gd name="T7" fmla="*/ 21 h 41"/>
                  <a:gd name="T8" fmla="*/ 20 w 41"/>
                  <a:gd name="T9" fmla="*/ 41 h 41"/>
                  <a:gd name="T10" fmla="*/ 41 w 41"/>
                  <a:gd name="T11" fmla="*/ 21 h 41"/>
                  <a:gd name="T12" fmla="*/ 20 w 41"/>
                  <a:gd name="T13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41">
                    <a:moveTo>
                      <a:pt x="20" y="0"/>
                    </a:moveTo>
                    <a:cubicBezTo>
                      <a:pt x="17" y="0"/>
                      <a:pt x="14" y="1"/>
                      <a:pt x="11" y="2"/>
                    </a:cubicBezTo>
                    <a:cubicBezTo>
                      <a:pt x="7" y="4"/>
                      <a:pt x="3" y="8"/>
                      <a:pt x="1" y="13"/>
                    </a:cubicBezTo>
                    <a:cubicBezTo>
                      <a:pt x="0" y="15"/>
                      <a:pt x="0" y="18"/>
                      <a:pt x="0" y="21"/>
                    </a:cubicBezTo>
                    <a:cubicBezTo>
                      <a:pt x="0" y="32"/>
                      <a:pt x="9" y="41"/>
                      <a:pt x="20" y="41"/>
                    </a:cubicBezTo>
                    <a:cubicBezTo>
                      <a:pt x="32" y="41"/>
                      <a:pt x="41" y="32"/>
                      <a:pt x="41" y="21"/>
                    </a:cubicBezTo>
                    <a:cubicBezTo>
                      <a:pt x="41" y="9"/>
                      <a:pt x="32" y="0"/>
                      <a:pt x="20" y="0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17" name="Freeform 285"/>
              <p:cNvSpPr>
                <a:spLocks/>
              </p:cNvSpPr>
              <p:nvPr/>
            </p:nvSpPr>
            <p:spPr bwMode="auto">
              <a:xfrm>
                <a:off x="9183688" y="2471738"/>
                <a:ext cx="647700" cy="169863"/>
              </a:xfrm>
              <a:custGeom>
                <a:avLst/>
                <a:gdLst>
                  <a:gd name="T0" fmla="*/ 172 w 172"/>
                  <a:gd name="T1" fmla="*/ 45 h 45"/>
                  <a:gd name="T2" fmla="*/ 0 w 172"/>
                  <a:gd name="T3" fmla="*/ 45 h 45"/>
                  <a:gd name="T4" fmla="*/ 0 w 172"/>
                  <a:gd name="T5" fmla="*/ 29 h 45"/>
                  <a:gd name="T6" fmla="*/ 29 w 172"/>
                  <a:gd name="T7" fmla="*/ 0 h 45"/>
                  <a:gd name="T8" fmla="*/ 144 w 172"/>
                  <a:gd name="T9" fmla="*/ 0 h 45"/>
                  <a:gd name="T10" fmla="*/ 172 w 172"/>
                  <a:gd name="T11" fmla="*/ 29 h 45"/>
                  <a:gd name="T12" fmla="*/ 172 w 172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2" h="45">
                    <a:moveTo>
                      <a:pt x="172" y="45"/>
                    </a:moveTo>
                    <a:cubicBezTo>
                      <a:pt x="0" y="45"/>
                      <a:pt x="0" y="45"/>
                      <a:pt x="0" y="45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13"/>
                      <a:pt x="13" y="0"/>
                      <a:pt x="29" y="0"/>
                    </a:cubicBezTo>
                    <a:cubicBezTo>
                      <a:pt x="144" y="0"/>
                      <a:pt x="144" y="0"/>
                      <a:pt x="144" y="0"/>
                    </a:cubicBezTo>
                    <a:cubicBezTo>
                      <a:pt x="160" y="0"/>
                      <a:pt x="172" y="13"/>
                      <a:pt x="172" y="29"/>
                    </a:cubicBezTo>
                    <a:cubicBezTo>
                      <a:pt x="172" y="45"/>
                      <a:pt x="172" y="45"/>
                      <a:pt x="172" y="4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20" name="Freeform 288"/>
              <p:cNvSpPr>
                <a:spLocks/>
              </p:cNvSpPr>
              <p:nvPr/>
            </p:nvSpPr>
            <p:spPr bwMode="auto">
              <a:xfrm>
                <a:off x="8340725" y="661988"/>
                <a:ext cx="812800" cy="690563"/>
              </a:xfrm>
              <a:custGeom>
                <a:avLst/>
                <a:gdLst>
                  <a:gd name="T0" fmla="*/ 183 w 216"/>
                  <a:gd name="T1" fmla="*/ 183 h 183"/>
                  <a:gd name="T2" fmla="*/ 151 w 216"/>
                  <a:gd name="T3" fmla="*/ 33 h 183"/>
                  <a:gd name="T4" fmla="*/ 0 w 216"/>
                  <a:gd name="T5" fmla="*/ 65 h 183"/>
                  <a:gd name="T6" fmla="*/ 183 w 216"/>
                  <a:gd name="T7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" h="183">
                    <a:moveTo>
                      <a:pt x="183" y="183"/>
                    </a:moveTo>
                    <a:cubicBezTo>
                      <a:pt x="216" y="133"/>
                      <a:pt x="201" y="65"/>
                      <a:pt x="151" y="33"/>
                    </a:cubicBezTo>
                    <a:cubicBezTo>
                      <a:pt x="100" y="0"/>
                      <a:pt x="32" y="15"/>
                      <a:pt x="0" y="65"/>
                    </a:cubicBezTo>
                    <a:lnTo>
                      <a:pt x="183" y="18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21" name="Oval 289"/>
              <p:cNvSpPr>
                <a:spLocks noChangeArrowheads="1"/>
              </p:cNvSpPr>
              <p:nvPr/>
            </p:nvSpPr>
            <p:spPr bwMode="auto">
              <a:xfrm>
                <a:off x="8826500" y="703263"/>
                <a:ext cx="161925" cy="161925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</p:grpSp>
        <p:grpSp>
          <p:nvGrpSpPr>
            <p:cNvPr id="356" name="Group 355"/>
            <p:cNvGrpSpPr/>
            <p:nvPr/>
          </p:nvGrpSpPr>
          <p:grpSpPr>
            <a:xfrm>
              <a:off x="10010788" y="2161612"/>
              <a:ext cx="793161" cy="703551"/>
              <a:chOff x="6538913" y="250825"/>
              <a:chExt cx="1700212" cy="1508126"/>
            </a:xfrm>
          </p:grpSpPr>
          <p:sp>
            <p:nvSpPr>
              <p:cNvPr id="322" name="Freeform 290"/>
              <p:cNvSpPr>
                <a:spLocks/>
              </p:cNvSpPr>
              <p:nvPr/>
            </p:nvSpPr>
            <p:spPr bwMode="auto">
              <a:xfrm>
                <a:off x="6545263" y="346075"/>
                <a:ext cx="1147762" cy="1404938"/>
              </a:xfrm>
              <a:custGeom>
                <a:avLst/>
                <a:gdLst>
                  <a:gd name="T0" fmla="*/ 0 w 723"/>
                  <a:gd name="T1" fmla="*/ 885 h 885"/>
                  <a:gd name="T2" fmla="*/ 0 w 723"/>
                  <a:gd name="T3" fmla="*/ 0 h 885"/>
                  <a:gd name="T4" fmla="*/ 723 w 723"/>
                  <a:gd name="T5" fmla="*/ 0 h 885"/>
                  <a:gd name="T6" fmla="*/ 723 w 723"/>
                  <a:gd name="T7" fmla="*/ 726 h 885"/>
                  <a:gd name="T8" fmla="*/ 723 w 723"/>
                  <a:gd name="T9" fmla="*/ 807 h 885"/>
                  <a:gd name="T10" fmla="*/ 723 w 723"/>
                  <a:gd name="T11" fmla="*/ 885 h 885"/>
                  <a:gd name="T12" fmla="*/ 0 w 723"/>
                  <a:gd name="T13" fmla="*/ 885 h 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3" h="885">
                    <a:moveTo>
                      <a:pt x="0" y="885"/>
                    </a:moveTo>
                    <a:lnTo>
                      <a:pt x="0" y="0"/>
                    </a:lnTo>
                    <a:lnTo>
                      <a:pt x="723" y="0"/>
                    </a:lnTo>
                    <a:lnTo>
                      <a:pt x="723" y="726"/>
                    </a:lnTo>
                    <a:lnTo>
                      <a:pt x="723" y="807"/>
                    </a:lnTo>
                    <a:lnTo>
                      <a:pt x="723" y="885"/>
                    </a:lnTo>
                    <a:lnTo>
                      <a:pt x="0" y="88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23" name="Freeform 291"/>
              <p:cNvSpPr>
                <a:spLocks/>
              </p:cNvSpPr>
              <p:nvPr/>
            </p:nvSpPr>
            <p:spPr bwMode="auto">
              <a:xfrm>
                <a:off x="6545263" y="346075"/>
                <a:ext cx="1147762" cy="1404938"/>
              </a:xfrm>
              <a:custGeom>
                <a:avLst/>
                <a:gdLst>
                  <a:gd name="T0" fmla="*/ 0 w 723"/>
                  <a:gd name="T1" fmla="*/ 885 h 885"/>
                  <a:gd name="T2" fmla="*/ 0 w 723"/>
                  <a:gd name="T3" fmla="*/ 0 h 885"/>
                  <a:gd name="T4" fmla="*/ 723 w 723"/>
                  <a:gd name="T5" fmla="*/ 0 h 885"/>
                  <a:gd name="T6" fmla="*/ 723 w 723"/>
                  <a:gd name="T7" fmla="*/ 726 h 885"/>
                  <a:gd name="T8" fmla="*/ 723 w 723"/>
                  <a:gd name="T9" fmla="*/ 807 h 885"/>
                  <a:gd name="T10" fmla="*/ 723 w 723"/>
                  <a:gd name="T11" fmla="*/ 885 h 885"/>
                  <a:gd name="T12" fmla="*/ 0 w 723"/>
                  <a:gd name="T13" fmla="*/ 885 h 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3" h="885">
                    <a:moveTo>
                      <a:pt x="0" y="885"/>
                    </a:moveTo>
                    <a:lnTo>
                      <a:pt x="0" y="0"/>
                    </a:lnTo>
                    <a:lnTo>
                      <a:pt x="723" y="0"/>
                    </a:lnTo>
                    <a:lnTo>
                      <a:pt x="723" y="726"/>
                    </a:lnTo>
                    <a:lnTo>
                      <a:pt x="723" y="807"/>
                    </a:lnTo>
                    <a:lnTo>
                      <a:pt x="723" y="885"/>
                    </a:lnTo>
                    <a:lnTo>
                      <a:pt x="0" y="88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25" name="Freeform 293"/>
              <p:cNvSpPr>
                <a:spLocks/>
              </p:cNvSpPr>
              <p:nvPr/>
            </p:nvSpPr>
            <p:spPr bwMode="auto">
              <a:xfrm>
                <a:off x="6538913" y="334963"/>
                <a:ext cx="1162050" cy="1423988"/>
              </a:xfrm>
              <a:custGeom>
                <a:avLst/>
                <a:gdLst>
                  <a:gd name="T0" fmla="*/ 4 w 732"/>
                  <a:gd name="T1" fmla="*/ 892 h 897"/>
                  <a:gd name="T2" fmla="*/ 11 w 732"/>
                  <a:gd name="T3" fmla="*/ 892 h 897"/>
                  <a:gd name="T4" fmla="*/ 11 w 732"/>
                  <a:gd name="T5" fmla="*/ 12 h 897"/>
                  <a:gd name="T6" fmla="*/ 720 w 732"/>
                  <a:gd name="T7" fmla="*/ 12 h 897"/>
                  <a:gd name="T8" fmla="*/ 720 w 732"/>
                  <a:gd name="T9" fmla="*/ 733 h 897"/>
                  <a:gd name="T10" fmla="*/ 720 w 732"/>
                  <a:gd name="T11" fmla="*/ 814 h 897"/>
                  <a:gd name="T12" fmla="*/ 720 w 732"/>
                  <a:gd name="T13" fmla="*/ 888 h 897"/>
                  <a:gd name="T14" fmla="*/ 4 w 732"/>
                  <a:gd name="T15" fmla="*/ 888 h 897"/>
                  <a:gd name="T16" fmla="*/ 4 w 732"/>
                  <a:gd name="T17" fmla="*/ 892 h 897"/>
                  <a:gd name="T18" fmla="*/ 11 w 732"/>
                  <a:gd name="T19" fmla="*/ 892 h 897"/>
                  <a:gd name="T20" fmla="*/ 4 w 732"/>
                  <a:gd name="T21" fmla="*/ 892 h 897"/>
                  <a:gd name="T22" fmla="*/ 4 w 732"/>
                  <a:gd name="T23" fmla="*/ 897 h 897"/>
                  <a:gd name="T24" fmla="*/ 732 w 732"/>
                  <a:gd name="T25" fmla="*/ 897 h 897"/>
                  <a:gd name="T26" fmla="*/ 732 w 732"/>
                  <a:gd name="T27" fmla="*/ 814 h 897"/>
                  <a:gd name="T28" fmla="*/ 732 w 732"/>
                  <a:gd name="T29" fmla="*/ 733 h 897"/>
                  <a:gd name="T30" fmla="*/ 732 w 732"/>
                  <a:gd name="T31" fmla="*/ 0 h 897"/>
                  <a:gd name="T32" fmla="*/ 0 w 732"/>
                  <a:gd name="T33" fmla="*/ 0 h 897"/>
                  <a:gd name="T34" fmla="*/ 0 w 732"/>
                  <a:gd name="T35" fmla="*/ 897 h 897"/>
                  <a:gd name="T36" fmla="*/ 4 w 732"/>
                  <a:gd name="T37" fmla="*/ 897 h 897"/>
                  <a:gd name="T38" fmla="*/ 4 w 732"/>
                  <a:gd name="T39" fmla="*/ 892 h 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32" h="897">
                    <a:moveTo>
                      <a:pt x="4" y="892"/>
                    </a:moveTo>
                    <a:lnTo>
                      <a:pt x="11" y="892"/>
                    </a:lnTo>
                    <a:lnTo>
                      <a:pt x="11" y="12"/>
                    </a:lnTo>
                    <a:lnTo>
                      <a:pt x="720" y="12"/>
                    </a:lnTo>
                    <a:lnTo>
                      <a:pt x="720" y="733"/>
                    </a:lnTo>
                    <a:lnTo>
                      <a:pt x="720" y="814"/>
                    </a:lnTo>
                    <a:lnTo>
                      <a:pt x="720" y="888"/>
                    </a:lnTo>
                    <a:lnTo>
                      <a:pt x="4" y="888"/>
                    </a:lnTo>
                    <a:lnTo>
                      <a:pt x="4" y="892"/>
                    </a:lnTo>
                    <a:lnTo>
                      <a:pt x="11" y="892"/>
                    </a:lnTo>
                    <a:lnTo>
                      <a:pt x="4" y="892"/>
                    </a:lnTo>
                    <a:lnTo>
                      <a:pt x="4" y="897"/>
                    </a:lnTo>
                    <a:lnTo>
                      <a:pt x="732" y="897"/>
                    </a:lnTo>
                    <a:lnTo>
                      <a:pt x="732" y="814"/>
                    </a:lnTo>
                    <a:lnTo>
                      <a:pt x="732" y="733"/>
                    </a:lnTo>
                    <a:lnTo>
                      <a:pt x="732" y="0"/>
                    </a:lnTo>
                    <a:lnTo>
                      <a:pt x="0" y="0"/>
                    </a:lnTo>
                    <a:lnTo>
                      <a:pt x="0" y="897"/>
                    </a:lnTo>
                    <a:lnTo>
                      <a:pt x="4" y="897"/>
                    </a:lnTo>
                    <a:lnTo>
                      <a:pt x="4" y="89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27" name="Rectangle 295"/>
              <p:cNvSpPr>
                <a:spLocks noChangeArrowheads="1"/>
              </p:cNvSpPr>
              <p:nvPr/>
            </p:nvSpPr>
            <p:spPr bwMode="auto">
              <a:xfrm>
                <a:off x="6556375" y="354013"/>
                <a:ext cx="565150" cy="1390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29" name="Freeform 297"/>
              <p:cNvSpPr>
                <a:spLocks/>
              </p:cNvSpPr>
              <p:nvPr/>
            </p:nvSpPr>
            <p:spPr bwMode="auto">
              <a:xfrm>
                <a:off x="6545263" y="346075"/>
                <a:ext cx="576262" cy="1404938"/>
              </a:xfrm>
              <a:custGeom>
                <a:avLst/>
                <a:gdLst>
                  <a:gd name="T0" fmla="*/ 363 w 363"/>
                  <a:gd name="T1" fmla="*/ 0 h 885"/>
                  <a:gd name="T2" fmla="*/ 0 w 363"/>
                  <a:gd name="T3" fmla="*/ 0 h 885"/>
                  <a:gd name="T4" fmla="*/ 0 w 363"/>
                  <a:gd name="T5" fmla="*/ 885 h 885"/>
                  <a:gd name="T6" fmla="*/ 363 w 363"/>
                  <a:gd name="T7" fmla="*/ 885 h 885"/>
                  <a:gd name="T8" fmla="*/ 363 w 363"/>
                  <a:gd name="T9" fmla="*/ 881 h 885"/>
                  <a:gd name="T10" fmla="*/ 7 w 363"/>
                  <a:gd name="T11" fmla="*/ 881 h 885"/>
                  <a:gd name="T12" fmla="*/ 7 w 363"/>
                  <a:gd name="T13" fmla="*/ 5 h 885"/>
                  <a:gd name="T14" fmla="*/ 363 w 363"/>
                  <a:gd name="T15" fmla="*/ 5 h 885"/>
                  <a:gd name="T16" fmla="*/ 363 w 363"/>
                  <a:gd name="T17" fmla="*/ 0 h 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3" h="885">
                    <a:moveTo>
                      <a:pt x="363" y="0"/>
                    </a:moveTo>
                    <a:lnTo>
                      <a:pt x="0" y="0"/>
                    </a:lnTo>
                    <a:lnTo>
                      <a:pt x="0" y="885"/>
                    </a:lnTo>
                    <a:lnTo>
                      <a:pt x="363" y="885"/>
                    </a:lnTo>
                    <a:lnTo>
                      <a:pt x="363" y="881"/>
                    </a:lnTo>
                    <a:lnTo>
                      <a:pt x="7" y="881"/>
                    </a:lnTo>
                    <a:lnTo>
                      <a:pt x="7" y="5"/>
                    </a:lnTo>
                    <a:lnTo>
                      <a:pt x="363" y="5"/>
                    </a:lnTo>
                    <a:lnTo>
                      <a:pt x="36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30" name="Freeform 298"/>
              <p:cNvSpPr>
                <a:spLocks/>
              </p:cNvSpPr>
              <p:nvPr/>
            </p:nvSpPr>
            <p:spPr bwMode="auto">
              <a:xfrm>
                <a:off x="6545263" y="258763"/>
                <a:ext cx="1147762" cy="158750"/>
              </a:xfrm>
              <a:custGeom>
                <a:avLst/>
                <a:gdLst>
                  <a:gd name="T0" fmla="*/ 305 w 305"/>
                  <a:gd name="T1" fmla="*/ 0 h 42"/>
                  <a:gd name="T2" fmla="*/ 21 w 305"/>
                  <a:gd name="T3" fmla="*/ 0 h 42"/>
                  <a:gd name="T4" fmla="*/ 0 w 305"/>
                  <a:gd name="T5" fmla="*/ 21 h 42"/>
                  <a:gd name="T6" fmla="*/ 21 w 305"/>
                  <a:gd name="T7" fmla="*/ 42 h 42"/>
                  <a:gd name="T8" fmla="*/ 305 w 305"/>
                  <a:gd name="T9" fmla="*/ 42 h 42"/>
                  <a:gd name="T10" fmla="*/ 305 w 305"/>
                  <a:gd name="T1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5" h="42">
                    <a:moveTo>
                      <a:pt x="305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0" y="0"/>
                      <a:pt x="0" y="10"/>
                      <a:pt x="0" y="21"/>
                    </a:cubicBezTo>
                    <a:cubicBezTo>
                      <a:pt x="0" y="33"/>
                      <a:pt x="10" y="42"/>
                      <a:pt x="21" y="42"/>
                    </a:cubicBezTo>
                    <a:cubicBezTo>
                      <a:pt x="305" y="42"/>
                      <a:pt x="305" y="42"/>
                      <a:pt x="305" y="42"/>
                    </a:cubicBezTo>
                    <a:lnTo>
                      <a:pt x="30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31" name="Freeform 299"/>
              <p:cNvSpPr>
                <a:spLocks/>
              </p:cNvSpPr>
              <p:nvPr/>
            </p:nvSpPr>
            <p:spPr bwMode="auto">
              <a:xfrm>
                <a:off x="6538913" y="250825"/>
                <a:ext cx="1154112" cy="174625"/>
              </a:xfrm>
              <a:custGeom>
                <a:avLst/>
                <a:gdLst>
                  <a:gd name="T0" fmla="*/ 307 w 309"/>
                  <a:gd name="T1" fmla="*/ 2 h 46"/>
                  <a:gd name="T2" fmla="*/ 307 w 309"/>
                  <a:gd name="T3" fmla="*/ 0 h 46"/>
                  <a:gd name="T4" fmla="*/ 23 w 309"/>
                  <a:gd name="T5" fmla="*/ 0 h 46"/>
                  <a:gd name="T6" fmla="*/ 0 w 309"/>
                  <a:gd name="T7" fmla="*/ 23 h 46"/>
                  <a:gd name="T8" fmla="*/ 23 w 309"/>
                  <a:gd name="T9" fmla="*/ 46 h 46"/>
                  <a:gd name="T10" fmla="*/ 309 w 309"/>
                  <a:gd name="T11" fmla="*/ 46 h 46"/>
                  <a:gd name="T12" fmla="*/ 309 w 309"/>
                  <a:gd name="T13" fmla="*/ 0 h 46"/>
                  <a:gd name="T14" fmla="*/ 307 w 309"/>
                  <a:gd name="T15" fmla="*/ 0 h 46"/>
                  <a:gd name="T16" fmla="*/ 307 w 309"/>
                  <a:gd name="T17" fmla="*/ 2 h 46"/>
                  <a:gd name="T18" fmla="*/ 304 w 309"/>
                  <a:gd name="T19" fmla="*/ 2 h 46"/>
                  <a:gd name="T20" fmla="*/ 304 w 309"/>
                  <a:gd name="T21" fmla="*/ 42 h 46"/>
                  <a:gd name="T22" fmla="*/ 23 w 309"/>
                  <a:gd name="T23" fmla="*/ 42 h 46"/>
                  <a:gd name="T24" fmla="*/ 10 w 309"/>
                  <a:gd name="T25" fmla="*/ 36 h 46"/>
                  <a:gd name="T26" fmla="*/ 5 w 309"/>
                  <a:gd name="T27" fmla="*/ 23 h 46"/>
                  <a:gd name="T28" fmla="*/ 10 w 309"/>
                  <a:gd name="T29" fmla="*/ 10 h 46"/>
                  <a:gd name="T30" fmla="*/ 23 w 309"/>
                  <a:gd name="T31" fmla="*/ 5 h 46"/>
                  <a:gd name="T32" fmla="*/ 307 w 309"/>
                  <a:gd name="T33" fmla="*/ 5 h 46"/>
                  <a:gd name="T34" fmla="*/ 307 w 309"/>
                  <a:gd name="T35" fmla="*/ 2 h 46"/>
                  <a:gd name="T36" fmla="*/ 304 w 309"/>
                  <a:gd name="T37" fmla="*/ 2 h 46"/>
                  <a:gd name="T38" fmla="*/ 307 w 309"/>
                  <a:gd name="T3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9" h="46">
                    <a:moveTo>
                      <a:pt x="307" y="2"/>
                    </a:moveTo>
                    <a:cubicBezTo>
                      <a:pt x="307" y="0"/>
                      <a:pt x="307" y="0"/>
                      <a:pt x="307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1" y="0"/>
                      <a:pt x="0" y="10"/>
                      <a:pt x="0" y="23"/>
                    </a:cubicBezTo>
                    <a:cubicBezTo>
                      <a:pt x="0" y="36"/>
                      <a:pt x="11" y="46"/>
                      <a:pt x="23" y="46"/>
                    </a:cubicBezTo>
                    <a:cubicBezTo>
                      <a:pt x="309" y="46"/>
                      <a:pt x="309" y="46"/>
                      <a:pt x="309" y="46"/>
                    </a:cubicBezTo>
                    <a:cubicBezTo>
                      <a:pt x="309" y="0"/>
                      <a:pt x="309" y="0"/>
                      <a:pt x="309" y="0"/>
                    </a:cubicBezTo>
                    <a:cubicBezTo>
                      <a:pt x="307" y="0"/>
                      <a:pt x="307" y="0"/>
                      <a:pt x="307" y="0"/>
                    </a:cubicBezTo>
                    <a:cubicBezTo>
                      <a:pt x="307" y="2"/>
                      <a:pt x="307" y="2"/>
                      <a:pt x="307" y="2"/>
                    </a:cubicBezTo>
                    <a:cubicBezTo>
                      <a:pt x="304" y="2"/>
                      <a:pt x="304" y="2"/>
                      <a:pt x="304" y="2"/>
                    </a:cubicBezTo>
                    <a:cubicBezTo>
                      <a:pt x="304" y="42"/>
                      <a:pt x="304" y="42"/>
                      <a:pt x="304" y="42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18" y="42"/>
                      <a:pt x="14" y="40"/>
                      <a:pt x="10" y="36"/>
                    </a:cubicBezTo>
                    <a:cubicBezTo>
                      <a:pt x="7" y="33"/>
                      <a:pt x="5" y="28"/>
                      <a:pt x="5" y="23"/>
                    </a:cubicBezTo>
                    <a:cubicBezTo>
                      <a:pt x="5" y="18"/>
                      <a:pt x="7" y="13"/>
                      <a:pt x="10" y="10"/>
                    </a:cubicBezTo>
                    <a:cubicBezTo>
                      <a:pt x="14" y="7"/>
                      <a:pt x="18" y="5"/>
                      <a:pt x="23" y="5"/>
                    </a:cubicBezTo>
                    <a:cubicBezTo>
                      <a:pt x="307" y="5"/>
                      <a:pt x="307" y="5"/>
                      <a:pt x="307" y="5"/>
                    </a:cubicBezTo>
                    <a:cubicBezTo>
                      <a:pt x="307" y="2"/>
                      <a:pt x="307" y="2"/>
                      <a:pt x="307" y="2"/>
                    </a:cubicBezTo>
                    <a:cubicBezTo>
                      <a:pt x="304" y="2"/>
                      <a:pt x="304" y="2"/>
                      <a:pt x="304" y="2"/>
                    </a:cubicBezTo>
                    <a:lnTo>
                      <a:pt x="307" y="2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32" name="Rectangle 300"/>
              <p:cNvSpPr>
                <a:spLocks noChangeArrowheads="1"/>
              </p:cNvSpPr>
              <p:nvPr/>
            </p:nvSpPr>
            <p:spPr bwMode="auto">
              <a:xfrm>
                <a:off x="6545263" y="330200"/>
                <a:ext cx="1147762" cy="15875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33" name="Freeform 301"/>
              <p:cNvSpPr>
                <a:spLocks/>
              </p:cNvSpPr>
              <p:nvPr/>
            </p:nvSpPr>
            <p:spPr bwMode="auto">
              <a:xfrm>
                <a:off x="6545263" y="330200"/>
                <a:ext cx="1147762" cy="15875"/>
              </a:xfrm>
              <a:custGeom>
                <a:avLst/>
                <a:gdLst>
                  <a:gd name="T0" fmla="*/ 0 w 723"/>
                  <a:gd name="T1" fmla="*/ 10 h 10"/>
                  <a:gd name="T2" fmla="*/ 723 w 723"/>
                  <a:gd name="T3" fmla="*/ 10 h 10"/>
                  <a:gd name="T4" fmla="*/ 723 w 723"/>
                  <a:gd name="T5" fmla="*/ 0 h 10"/>
                  <a:gd name="T6" fmla="*/ 0 w 723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23" h="10">
                    <a:moveTo>
                      <a:pt x="0" y="10"/>
                    </a:moveTo>
                    <a:lnTo>
                      <a:pt x="723" y="10"/>
                    </a:lnTo>
                    <a:lnTo>
                      <a:pt x="723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34" name="Rectangle 302"/>
              <p:cNvSpPr>
                <a:spLocks noChangeArrowheads="1"/>
              </p:cNvSpPr>
              <p:nvPr/>
            </p:nvSpPr>
            <p:spPr bwMode="auto">
              <a:xfrm>
                <a:off x="6564313" y="293688"/>
                <a:ext cx="1128712" cy="14288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35" name="Freeform 303"/>
              <p:cNvSpPr>
                <a:spLocks/>
              </p:cNvSpPr>
              <p:nvPr/>
            </p:nvSpPr>
            <p:spPr bwMode="auto">
              <a:xfrm>
                <a:off x="6564313" y="293688"/>
                <a:ext cx="1128712" cy="14288"/>
              </a:xfrm>
              <a:custGeom>
                <a:avLst/>
                <a:gdLst>
                  <a:gd name="T0" fmla="*/ 0 w 711"/>
                  <a:gd name="T1" fmla="*/ 9 h 9"/>
                  <a:gd name="T2" fmla="*/ 711 w 711"/>
                  <a:gd name="T3" fmla="*/ 9 h 9"/>
                  <a:gd name="T4" fmla="*/ 711 w 711"/>
                  <a:gd name="T5" fmla="*/ 0 h 9"/>
                  <a:gd name="T6" fmla="*/ 0 w 711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1" h="9">
                    <a:moveTo>
                      <a:pt x="0" y="9"/>
                    </a:moveTo>
                    <a:lnTo>
                      <a:pt x="711" y="9"/>
                    </a:lnTo>
                    <a:lnTo>
                      <a:pt x="71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36" name="Rectangle 304"/>
              <p:cNvSpPr>
                <a:spLocks noChangeArrowheads="1"/>
              </p:cNvSpPr>
              <p:nvPr/>
            </p:nvSpPr>
            <p:spPr bwMode="auto">
              <a:xfrm>
                <a:off x="6545263" y="371475"/>
                <a:ext cx="1147762" cy="127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37" name="Freeform 305"/>
              <p:cNvSpPr>
                <a:spLocks/>
              </p:cNvSpPr>
              <p:nvPr/>
            </p:nvSpPr>
            <p:spPr bwMode="auto">
              <a:xfrm>
                <a:off x="6545263" y="371475"/>
                <a:ext cx="1147762" cy="12700"/>
              </a:xfrm>
              <a:custGeom>
                <a:avLst/>
                <a:gdLst>
                  <a:gd name="T0" fmla="*/ 0 w 723"/>
                  <a:gd name="T1" fmla="*/ 8 h 8"/>
                  <a:gd name="T2" fmla="*/ 723 w 723"/>
                  <a:gd name="T3" fmla="*/ 8 h 8"/>
                  <a:gd name="T4" fmla="*/ 723 w 723"/>
                  <a:gd name="T5" fmla="*/ 0 h 8"/>
                  <a:gd name="T6" fmla="*/ 0 w 723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23" h="8">
                    <a:moveTo>
                      <a:pt x="0" y="8"/>
                    </a:moveTo>
                    <a:lnTo>
                      <a:pt x="723" y="8"/>
                    </a:lnTo>
                    <a:lnTo>
                      <a:pt x="723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38" name="Freeform 306"/>
              <p:cNvSpPr>
                <a:spLocks/>
              </p:cNvSpPr>
              <p:nvPr/>
            </p:nvSpPr>
            <p:spPr bwMode="auto">
              <a:xfrm>
                <a:off x="7366000" y="406400"/>
                <a:ext cx="161925" cy="334963"/>
              </a:xfrm>
              <a:custGeom>
                <a:avLst/>
                <a:gdLst>
                  <a:gd name="T0" fmla="*/ 102 w 102"/>
                  <a:gd name="T1" fmla="*/ 211 h 211"/>
                  <a:gd name="T2" fmla="*/ 50 w 102"/>
                  <a:gd name="T3" fmla="*/ 166 h 211"/>
                  <a:gd name="T4" fmla="*/ 0 w 102"/>
                  <a:gd name="T5" fmla="*/ 211 h 211"/>
                  <a:gd name="T6" fmla="*/ 0 w 102"/>
                  <a:gd name="T7" fmla="*/ 0 h 211"/>
                  <a:gd name="T8" fmla="*/ 102 w 102"/>
                  <a:gd name="T9" fmla="*/ 0 h 211"/>
                  <a:gd name="T10" fmla="*/ 102 w 102"/>
                  <a:gd name="T11" fmla="*/ 211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2" h="211">
                    <a:moveTo>
                      <a:pt x="102" y="211"/>
                    </a:moveTo>
                    <a:lnTo>
                      <a:pt x="50" y="166"/>
                    </a:lnTo>
                    <a:lnTo>
                      <a:pt x="0" y="211"/>
                    </a:lnTo>
                    <a:lnTo>
                      <a:pt x="0" y="0"/>
                    </a:lnTo>
                    <a:lnTo>
                      <a:pt x="102" y="0"/>
                    </a:lnTo>
                    <a:lnTo>
                      <a:pt x="102" y="21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39" name="Freeform 307"/>
              <p:cNvSpPr>
                <a:spLocks/>
              </p:cNvSpPr>
              <p:nvPr/>
            </p:nvSpPr>
            <p:spPr bwMode="auto">
              <a:xfrm>
                <a:off x="7143750" y="1404938"/>
                <a:ext cx="1084262" cy="328613"/>
              </a:xfrm>
              <a:custGeom>
                <a:avLst/>
                <a:gdLst>
                  <a:gd name="T0" fmla="*/ 250 w 288"/>
                  <a:gd name="T1" fmla="*/ 47 h 87"/>
                  <a:gd name="T2" fmla="*/ 250 w 288"/>
                  <a:gd name="T3" fmla="*/ 40 h 87"/>
                  <a:gd name="T4" fmla="*/ 288 w 288"/>
                  <a:gd name="T5" fmla="*/ 0 h 87"/>
                  <a:gd name="T6" fmla="*/ 286 w 288"/>
                  <a:gd name="T7" fmla="*/ 0 h 87"/>
                  <a:gd name="T8" fmla="*/ 41 w 288"/>
                  <a:gd name="T9" fmla="*/ 0 h 87"/>
                  <a:gd name="T10" fmla="*/ 0 w 288"/>
                  <a:gd name="T11" fmla="*/ 40 h 87"/>
                  <a:gd name="T12" fmla="*/ 0 w 288"/>
                  <a:gd name="T13" fmla="*/ 47 h 87"/>
                  <a:gd name="T14" fmla="*/ 41 w 288"/>
                  <a:gd name="T15" fmla="*/ 87 h 87"/>
                  <a:gd name="T16" fmla="*/ 286 w 288"/>
                  <a:gd name="T17" fmla="*/ 87 h 87"/>
                  <a:gd name="T18" fmla="*/ 288 w 288"/>
                  <a:gd name="T19" fmla="*/ 87 h 87"/>
                  <a:gd name="T20" fmla="*/ 250 w 288"/>
                  <a:gd name="T21" fmla="*/ 4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8" h="87">
                    <a:moveTo>
                      <a:pt x="250" y="47"/>
                    </a:moveTo>
                    <a:cubicBezTo>
                      <a:pt x="250" y="40"/>
                      <a:pt x="250" y="40"/>
                      <a:pt x="250" y="40"/>
                    </a:cubicBezTo>
                    <a:cubicBezTo>
                      <a:pt x="250" y="19"/>
                      <a:pt x="267" y="1"/>
                      <a:pt x="288" y="0"/>
                    </a:cubicBezTo>
                    <a:cubicBezTo>
                      <a:pt x="288" y="0"/>
                      <a:pt x="287" y="0"/>
                      <a:pt x="286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8" y="0"/>
                      <a:pt x="0" y="18"/>
                      <a:pt x="0" y="40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69"/>
                      <a:pt x="18" y="87"/>
                      <a:pt x="41" y="87"/>
                    </a:cubicBezTo>
                    <a:cubicBezTo>
                      <a:pt x="286" y="87"/>
                      <a:pt x="286" y="87"/>
                      <a:pt x="286" y="87"/>
                    </a:cubicBezTo>
                    <a:cubicBezTo>
                      <a:pt x="287" y="87"/>
                      <a:pt x="288" y="87"/>
                      <a:pt x="288" y="87"/>
                    </a:cubicBezTo>
                    <a:cubicBezTo>
                      <a:pt x="267" y="86"/>
                      <a:pt x="250" y="68"/>
                      <a:pt x="250" y="47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40" name="Freeform 308"/>
              <p:cNvSpPr>
                <a:spLocks/>
              </p:cNvSpPr>
              <p:nvPr/>
            </p:nvSpPr>
            <p:spPr bwMode="auto">
              <a:xfrm>
                <a:off x="7148513" y="1454150"/>
                <a:ext cx="962025" cy="25400"/>
              </a:xfrm>
              <a:custGeom>
                <a:avLst/>
                <a:gdLst>
                  <a:gd name="T0" fmla="*/ 4 w 256"/>
                  <a:gd name="T1" fmla="*/ 7 h 7"/>
                  <a:gd name="T2" fmla="*/ 253 w 256"/>
                  <a:gd name="T3" fmla="*/ 7 h 7"/>
                  <a:gd name="T4" fmla="*/ 256 w 256"/>
                  <a:gd name="T5" fmla="*/ 3 h 7"/>
                  <a:gd name="T6" fmla="*/ 253 w 256"/>
                  <a:gd name="T7" fmla="*/ 0 h 7"/>
                  <a:gd name="T8" fmla="*/ 4 w 256"/>
                  <a:gd name="T9" fmla="*/ 0 h 7"/>
                  <a:gd name="T10" fmla="*/ 0 w 256"/>
                  <a:gd name="T11" fmla="*/ 3 h 7"/>
                  <a:gd name="T12" fmla="*/ 4 w 256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6" h="7">
                    <a:moveTo>
                      <a:pt x="4" y="7"/>
                    </a:moveTo>
                    <a:cubicBezTo>
                      <a:pt x="253" y="7"/>
                      <a:pt x="253" y="7"/>
                      <a:pt x="253" y="7"/>
                    </a:cubicBezTo>
                    <a:cubicBezTo>
                      <a:pt x="255" y="7"/>
                      <a:pt x="256" y="5"/>
                      <a:pt x="256" y="3"/>
                    </a:cubicBezTo>
                    <a:cubicBezTo>
                      <a:pt x="256" y="1"/>
                      <a:pt x="255" y="0"/>
                      <a:pt x="25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2" y="7"/>
                      <a:pt x="4" y="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41" name="Freeform 309"/>
              <p:cNvSpPr>
                <a:spLocks/>
              </p:cNvSpPr>
              <p:nvPr/>
            </p:nvSpPr>
            <p:spPr bwMode="auto">
              <a:xfrm>
                <a:off x="7148513" y="1506538"/>
                <a:ext cx="944562" cy="22225"/>
              </a:xfrm>
              <a:custGeom>
                <a:avLst/>
                <a:gdLst>
                  <a:gd name="T0" fmla="*/ 4 w 251"/>
                  <a:gd name="T1" fmla="*/ 6 h 6"/>
                  <a:gd name="T2" fmla="*/ 247 w 251"/>
                  <a:gd name="T3" fmla="*/ 6 h 6"/>
                  <a:gd name="T4" fmla="*/ 251 w 251"/>
                  <a:gd name="T5" fmla="*/ 3 h 6"/>
                  <a:gd name="T6" fmla="*/ 247 w 251"/>
                  <a:gd name="T7" fmla="*/ 0 h 6"/>
                  <a:gd name="T8" fmla="*/ 4 w 251"/>
                  <a:gd name="T9" fmla="*/ 0 h 6"/>
                  <a:gd name="T10" fmla="*/ 0 w 251"/>
                  <a:gd name="T11" fmla="*/ 3 h 6"/>
                  <a:gd name="T12" fmla="*/ 4 w 251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1" h="6">
                    <a:moveTo>
                      <a:pt x="4" y="6"/>
                    </a:moveTo>
                    <a:cubicBezTo>
                      <a:pt x="247" y="6"/>
                      <a:pt x="247" y="6"/>
                      <a:pt x="247" y="6"/>
                    </a:cubicBezTo>
                    <a:cubicBezTo>
                      <a:pt x="249" y="6"/>
                      <a:pt x="251" y="5"/>
                      <a:pt x="251" y="3"/>
                    </a:cubicBezTo>
                    <a:cubicBezTo>
                      <a:pt x="251" y="1"/>
                      <a:pt x="249" y="0"/>
                      <a:pt x="247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2" y="6"/>
                      <a:pt x="4" y="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42" name="Freeform 310"/>
              <p:cNvSpPr>
                <a:spLocks/>
              </p:cNvSpPr>
              <p:nvPr/>
            </p:nvSpPr>
            <p:spPr bwMode="auto">
              <a:xfrm>
                <a:off x="7148513" y="1555750"/>
                <a:ext cx="936625" cy="26988"/>
              </a:xfrm>
              <a:custGeom>
                <a:avLst/>
                <a:gdLst>
                  <a:gd name="T0" fmla="*/ 4 w 249"/>
                  <a:gd name="T1" fmla="*/ 7 h 7"/>
                  <a:gd name="T2" fmla="*/ 246 w 249"/>
                  <a:gd name="T3" fmla="*/ 7 h 7"/>
                  <a:gd name="T4" fmla="*/ 249 w 249"/>
                  <a:gd name="T5" fmla="*/ 4 h 7"/>
                  <a:gd name="T6" fmla="*/ 246 w 249"/>
                  <a:gd name="T7" fmla="*/ 0 h 7"/>
                  <a:gd name="T8" fmla="*/ 4 w 249"/>
                  <a:gd name="T9" fmla="*/ 0 h 7"/>
                  <a:gd name="T10" fmla="*/ 0 w 249"/>
                  <a:gd name="T11" fmla="*/ 4 h 7"/>
                  <a:gd name="T12" fmla="*/ 4 w 249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9" h="7">
                    <a:moveTo>
                      <a:pt x="4" y="7"/>
                    </a:moveTo>
                    <a:cubicBezTo>
                      <a:pt x="246" y="7"/>
                      <a:pt x="246" y="7"/>
                      <a:pt x="246" y="7"/>
                    </a:cubicBezTo>
                    <a:cubicBezTo>
                      <a:pt x="247" y="7"/>
                      <a:pt x="249" y="5"/>
                      <a:pt x="249" y="4"/>
                    </a:cubicBezTo>
                    <a:cubicBezTo>
                      <a:pt x="249" y="2"/>
                      <a:pt x="247" y="0"/>
                      <a:pt x="246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5"/>
                      <a:pt x="2" y="7"/>
                      <a:pt x="4" y="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43" name="Freeform 311"/>
              <p:cNvSpPr>
                <a:spLocks/>
              </p:cNvSpPr>
              <p:nvPr/>
            </p:nvSpPr>
            <p:spPr bwMode="auto">
              <a:xfrm>
                <a:off x="7148513" y="1608138"/>
                <a:ext cx="939800" cy="22225"/>
              </a:xfrm>
              <a:custGeom>
                <a:avLst/>
                <a:gdLst>
                  <a:gd name="T0" fmla="*/ 4 w 250"/>
                  <a:gd name="T1" fmla="*/ 6 h 6"/>
                  <a:gd name="T2" fmla="*/ 247 w 250"/>
                  <a:gd name="T3" fmla="*/ 6 h 6"/>
                  <a:gd name="T4" fmla="*/ 250 w 250"/>
                  <a:gd name="T5" fmla="*/ 3 h 6"/>
                  <a:gd name="T6" fmla="*/ 247 w 250"/>
                  <a:gd name="T7" fmla="*/ 0 h 6"/>
                  <a:gd name="T8" fmla="*/ 4 w 250"/>
                  <a:gd name="T9" fmla="*/ 0 h 6"/>
                  <a:gd name="T10" fmla="*/ 0 w 250"/>
                  <a:gd name="T11" fmla="*/ 3 h 6"/>
                  <a:gd name="T12" fmla="*/ 4 w 250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0" h="6">
                    <a:moveTo>
                      <a:pt x="4" y="6"/>
                    </a:moveTo>
                    <a:cubicBezTo>
                      <a:pt x="247" y="6"/>
                      <a:pt x="247" y="6"/>
                      <a:pt x="247" y="6"/>
                    </a:cubicBezTo>
                    <a:cubicBezTo>
                      <a:pt x="249" y="6"/>
                      <a:pt x="250" y="5"/>
                      <a:pt x="250" y="3"/>
                    </a:cubicBezTo>
                    <a:cubicBezTo>
                      <a:pt x="250" y="1"/>
                      <a:pt x="249" y="0"/>
                      <a:pt x="247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2" y="6"/>
                      <a:pt x="4" y="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44" name="Freeform 312"/>
              <p:cNvSpPr>
                <a:spLocks/>
              </p:cNvSpPr>
              <p:nvPr/>
            </p:nvSpPr>
            <p:spPr bwMode="auto">
              <a:xfrm>
                <a:off x="7148513" y="1657350"/>
                <a:ext cx="962025" cy="26988"/>
              </a:xfrm>
              <a:custGeom>
                <a:avLst/>
                <a:gdLst>
                  <a:gd name="T0" fmla="*/ 4 w 256"/>
                  <a:gd name="T1" fmla="*/ 7 h 7"/>
                  <a:gd name="T2" fmla="*/ 253 w 256"/>
                  <a:gd name="T3" fmla="*/ 7 h 7"/>
                  <a:gd name="T4" fmla="*/ 256 w 256"/>
                  <a:gd name="T5" fmla="*/ 4 h 7"/>
                  <a:gd name="T6" fmla="*/ 253 w 256"/>
                  <a:gd name="T7" fmla="*/ 0 h 7"/>
                  <a:gd name="T8" fmla="*/ 4 w 256"/>
                  <a:gd name="T9" fmla="*/ 0 h 7"/>
                  <a:gd name="T10" fmla="*/ 0 w 256"/>
                  <a:gd name="T11" fmla="*/ 4 h 7"/>
                  <a:gd name="T12" fmla="*/ 4 w 256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6" h="7">
                    <a:moveTo>
                      <a:pt x="4" y="7"/>
                    </a:moveTo>
                    <a:cubicBezTo>
                      <a:pt x="253" y="7"/>
                      <a:pt x="253" y="7"/>
                      <a:pt x="253" y="7"/>
                    </a:cubicBezTo>
                    <a:cubicBezTo>
                      <a:pt x="255" y="7"/>
                      <a:pt x="256" y="6"/>
                      <a:pt x="256" y="4"/>
                    </a:cubicBezTo>
                    <a:cubicBezTo>
                      <a:pt x="256" y="2"/>
                      <a:pt x="255" y="0"/>
                      <a:pt x="25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6"/>
                      <a:pt x="2" y="7"/>
                      <a:pt x="4" y="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45" name="Freeform 313"/>
              <p:cNvSpPr>
                <a:spLocks/>
              </p:cNvSpPr>
              <p:nvPr/>
            </p:nvSpPr>
            <p:spPr bwMode="auto">
              <a:xfrm>
                <a:off x="7124700" y="1385888"/>
                <a:ext cx="1114425" cy="365125"/>
              </a:xfrm>
              <a:custGeom>
                <a:avLst/>
                <a:gdLst>
                  <a:gd name="T0" fmla="*/ 291 w 296"/>
                  <a:gd name="T1" fmla="*/ 87 h 97"/>
                  <a:gd name="T2" fmla="*/ 46 w 296"/>
                  <a:gd name="T3" fmla="*/ 87 h 97"/>
                  <a:gd name="T4" fmla="*/ 21 w 296"/>
                  <a:gd name="T5" fmla="*/ 77 h 97"/>
                  <a:gd name="T6" fmla="*/ 10 w 296"/>
                  <a:gd name="T7" fmla="*/ 52 h 97"/>
                  <a:gd name="T8" fmla="*/ 10 w 296"/>
                  <a:gd name="T9" fmla="*/ 45 h 97"/>
                  <a:gd name="T10" fmla="*/ 21 w 296"/>
                  <a:gd name="T11" fmla="*/ 20 h 97"/>
                  <a:gd name="T12" fmla="*/ 46 w 296"/>
                  <a:gd name="T13" fmla="*/ 10 h 97"/>
                  <a:gd name="T14" fmla="*/ 291 w 296"/>
                  <a:gd name="T15" fmla="*/ 10 h 97"/>
                  <a:gd name="T16" fmla="*/ 296 w 296"/>
                  <a:gd name="T17" fmla="*/ 5 h 97"/>
                  <a:gd name="T18" fmla="*/ 291 w 296"/>
                  <a:gd name="T19" fmla="*/ 0 h 97"/>
                  <a:gd name="T20" fmla="*/ 46 w 296"/>
                  <a:gd name="T21" fmla="*/ 0 h 97"/>
                  <a:gd name="T22" fmla="*/ 0 w 296"/>
                  <a:gd name="T23" fmla="*/ 45 h 97"/>
                  <a:gd name="T24" fmla="*/ 0 w 296"/>
                  <a:gd name="T25" fmla="*/ 52 h 97"/>
                  <a:gd name="T26" fmla="*/ 46 w 296"/>
                  <a:gd name="T27" fmla="*/ 97 h 97"/>
                  <a:gd name="T28" fmla="*/ 291 w 296"/>
                  <a:gd name="T29" fmla="*/ 97 h 97"/>
                  <a:gd name="T30" fmla="*/ 296 w 296"/>
                  <a:gd name="T31" fmla="*/ 92 h 97"/>
                  <a:gd name="T32" fmla="*/ 291 w 296"/>
                  <a:gd name="T33" fmla="*/ 8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6" h="97">
                    <a:moveTo>
                      <a:pt x="291" y="87"/>
                    </a:moveTo>
                    <a:cubicBezTo>
                      <a:pt x="46" y="87"/>
                      <a:pt x="46" y="87"/>
                      <a:pt x="46" y="87"/>
                    </a:cubicBezTo>
                    <a:cubicBezTo>
                      <a:pt x="36" y="87"/>
                      <a:pt x="27" y="83"/>
                      <a:pt x="21" y="77"/>
                    </a:cubicBezTo>
                    <a:cubicBezTo>
                      <a:pt x="14" y="70"/>
                      <a:pt x="10" y="61"/>
                      <a:pt x="10" y="52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0" y="36"/>
                      <a:pt x="14" y="27"/>
                      <a:pt x="21" y="20"/>
                    </a:cubicBezTo>
                    <a:cubicBezTo>
                      <a:pt x="27" y="14"/>
                      <a:pt x="36" y="10"/>
                      <a:pt x="46" y="10"/>
                    </a:cubicBezTo>
                    <a:cubicBezTo>
                      <a:pt x="291" y="10"/>
                      <a:pt x="291" y="10"/>
                      <a:pt x="291" y="10"/>
                    </a:cubicBezTo>
                    <a:cubicBezTo>
                      <a:pt x="294" y="10"/>
                      <a:pt x="296" y="8"/>
                      <a:pt x="296" y="5"/>
                    </a:cubicBezTo>
                    <a:cubicBezTo>
                      <a:pt x="296" y="2"/>
                      <a:pt x="294" y="0"/>
                      <a:pt x="291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21" y="0"/>
                      <a:pt x="0" y="20"/>
                      <a:pt x="0" y="45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77"/>
                      <a:pt x="21" y="97"/>
                      <a:pt x="46" y="97"/>
                    </a:cubicBezTo>
                    <a:cubicBezTo>
                      <a:pt x="291" y="97"/>
                      <a:pt x="291" y="97"/>
                      <a:pt x="291" y="97"/>
                    </a:cubicBezTo>
                    <a:cubicBezTo>
                      <a:pt x="294" y="97"/>
                      <a:pt x="296" y="95"/>
                      <a:pt x="296" y="92"/>
                    </a:cubicBezTo>
                    <a:cubicBezTo>
                      <a:pt x="296" y="89"/>
                      <a:pt x="294" y="87"/>
                      <a:pt x="291" y="87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46" name="Freeform 314"/>
              <p:cNvSpPr>
                <a:spLocks/>
              </p:cNvSpPr>
              <p:nvPr/>
            </p:nvSpPr>
            <p:spPr bwMode="auto">
              <a:xfrm>
                <a:off x="7016750" y="1028700"/>
                <a:ext cx="1082675" cy="327025"/>
              </a:xfrm>
              <a:custGeom>
                <a:avLst/>
                <a:gdLst>
                  <a:gd name="T0" fmla="*/ 38 w 288"/>
                  <a:gd name="T1" fmla="*/ 47 h 87"/>
                  <a:gd name="T2" fmla="*/ 38 w 288"/>
                  <a:gd name="T3" fmla="*/ 40 h 87"/>
                  <a:gd name="T4" fmla="*/ 0 w 288"/>
                  <a:gd name="T5" fmla="*/ 0 h 87"/>
                  <a:gd name="T6" fmla="*/ 2 w 288"/>
                  <a:gd name="T7" fmla="*/ 0 h 87"/>
                  <a:gd name="T8" fmla="*/ 248 w 288"/>
                  <a:gd name="T9" fmla="*/ 0 h 87"/>
                  <a:gd name="T10" fmla="*/ 288 w 288"/>
                  <a:gd name="T11" fmla="*/ 40 h 87"/>
                  <a:gd name="T12" fmla="*/ 288 w 288"/>
                  <a:gd name="T13" fmla="*/ 47 h 87"/>
                  <a:gd name="T14" fmla="*/ 248 w 288"/>
                  <a:gd name="T15" fmla="*/ 87 h 87"/>
                  <a:gd name="T16" fmla="*/ 2 w 288"/>
                  <a:gd name="T17" fmla="*/ 87 h 87"/>
                  <a:gd name="T18" fmla="*/ 0 w 288"/>
                  <a:gd name="T19" fmla="*/ 87 h 87"/>
                  <a:gd name="T20" fmla="*/ 38 w 288"/>
                  <a:gd name="T21" fmla="*/ 4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8" h="87">
                    <a:moveTo>
                      <a:pt x="38" y="47"/>
                    </a:moveTo>
                    <a:cubicBezTo>
                      <a:pt x="38" y="40"/>
                      <a:pt x="38" y="40"/>
                      <a:pt x="38" y="40"/>
                    </a:cubicBezTo>
                    <a:cubicBezTo>
                      <a:pt x="38" y="19"/>
                      <a:pt x="2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48" y="0"/>
                      <a:pt x="248" y="0"/>
                      <a:pt x="248" y="0"/>
                    </a:cubicBezTo>
                    <a:cubicBezTo>
                      <a:pt x="270" y="0"/>
                      <a:pt x="288" y="18"/>
                      <a:pt x="288" y="40"/>
                    </a:cubicBezTo>
                    <a:cubicBezTo>
                      <a:pt x="288" y="47"/>
                      <a:pt x="288" y="47"/>
                      <a:pt x="288" y="47"/>
                    </a:cubicBezTo>
                    <a:cubicBezTo>
                      <a:pt x="288" y="69"/>
                      <a:pt x="270" y="87"/>
                      <a:pt x="248" y="87"/>
                    </a:cubicBezTo>
                    <a:cubicBezTo>
                      <a:pt x="2" y="87"/>
                      <a:pt x="2" y="87"/>
                      <a:pt x="2" y="87"/>
                    </a:cubicBezTo>
                    <a:cubicBezTo>
                      <a:pt x="1" y="87"/>
                      <a:pt x="1" y="87"/>
                      <a:pt x="0" y="87"/>
                    </a:cubicBezTo>
                    <a:cubicBezTo>
                      <a:pt x="21" y="86"/>
                      <a:pt x="38" y="68"/>
                      <a:pt x="38" y="47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47" name="Freeform 315"/>
              <p:cNvSpPr>
                <a:spLocks/>
              </p:cNvSpPr>
              <p:nvPr/>
            </p:nvSpPr>
            <p:spPr bwMode="auto">
              <a:xfrm>
                <a:off x="7132638" y="1076325"/>
                <a:ext cx="963612" cy="23813"/>
              </a:xfrm>
              <a:custGeom>
                <a:avLst/>
                <a:gdLst>
                  <a:gd name="T0" fmla="*/ 252 w 256"/>
                  <a:gd name="T1" fmla="*/ 0 h 6"/>
                  <a:gd name="T2" fmla="*/ 3 w 256"/>
                  <a:gd name="T3" fmla="*/ 0 h 6"/>
                  <a:gd name="T4" fmla="*/ 0 w 256"/>
                  <a:gd name="T5" fmla="*/ 3 h 6"/>
                  <a:gd name="T6" fmla="*/ 3 w 256"/>
                  <a:gd name="T7" fmla="*/ 6 h 6"/>
                  <a:gd name="T8" fmla="*/ 252 w 256"/>
                  <a:gd name="T9" fmla="*/ 6 h 6"/>
                  <a:gd name="T10" fmla="*/ 256 w 256"/>
                  <a:gd name="T11" fmla="*/ 3 h 6"/>
                  <a:gd name="T12" fmla="*/ 252 w 256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6" h="6">
                    <a:moveTo>
                      <a:pt x="25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2" y="6"/>
                      <a:pt x="3" y="6"/>
                    </a:cubicBezTo>
                    <a:cubicBezTo>
                      <a:pt x="252" y="6"/>
                      <a:pt x="252" y="6"/>
                      <a:pt x="252" y="6"/>
                    </a:cubicBezTo>
                    <a:cubicBezTo>
                      <a:pt x="254" y="6"/>
                      <a:pt x="256" y="5"/>
                      <a:pt x="256" y="3"/>
                    </a:cubicBezTo>
                    <a:cubicBezTo>
                      <a:pt x="256" y="1"/>
                      <a:pt x="254" y="0"/>
                      <a:pt x="252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48" name="Freeform 316"/>
              <p:cNvSpPr>
                <a:spLocks/>
              </p:cNvSpPr>
              <p:nvPr/>
            </p:nvSpPr>
            <p:spPr bwMode="auto">
              <a:xfrm>
                <a:off x="7151688" y="1125538"/>
                <a:ext cx="944562" cy="26988"/>
              </a:xfrm>
              <a:custGeom>
                <a:avLst/>
                <a:gdLst>
                  <a:gd name="T0" fmla="*/ 247 w 251"/>
                  <a:gd name="T1" fmla="*/ 0 h 7"/>
                  <a:gd name="T2" fmla="*/ 4 w 251"/>
                  <a:gd name="T3" fmla="*/ 0 h 7"/>
                  <a:gd name="T4" fmla="*/ 0 w 251"/>
                  <a:gd name="T5" fmla="*/ 4 h 7"/>
                  <a:gd name="T6" fmla="*/ 4 w 251"/>
                  <a:gd name="T7" fmla="*/ 7 h 7"/>
                  <a:gd name="T8" fmla="*/ 247 w 251"/>
                  <a:gd name="T9" fmla="*/ 7 h 7"/>
                  <a:gd name="T10" fmla="*/ 251 w 251"/>
                  <a:gd name="T11" fmla="*/ 4 h 7"/>
                  <a:gd name="T12" fmla="*/ 247 w 251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1" h="7">
                    <a:moveTo>
                      <a:pt x="247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6"/>
                      <a:pt x="2" y="7"/>
                      <a:pt x="4" y="7"/>
                    </a:cubicBezTo>
                    <a:cubicBezTo>
                      <a:pt x="247" y="7"/>
                      <a:pt x="247" y="7"/>
                      <a:pt x="247" y="7"/>
                    </a:cubicBezTo>
                    <a:cubicBezTo>
                      <a:pt x="249" y="7"/>
                      <a:pt x="251" y="6"/>
                      <a:pt x="251" y="4"/>
                    </a:cubicBezTo>
                    <a:cubicBezTo>
                      <a:pt x="251" y="2"/>
                      <a:pt x="249" y="0"/>
                      <a:pt x="247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49" name="Freeform 317"/>
              <p:cNvSpPr>
                <a:spLocks/>
              </p:cNvSpPr>
              <p:nvPr/>
            </p:nvSpPr>
            <p:spPr bwMode="auto">
              <a:xfrm>
                <a:off x="7159625" y="1179513"/>
                <a:ext cx="936625" cy="25400"/>
              </a:xfrm>
              <a:custGeom>
                <a:avLst/>
                <a:gdLst>
                  <a:gd name="T0" fmla="*/ 245 w 249"/>
                  <a:gd name="T1" fmla="*/ 0 h 7"/>
                  <a:gd name="T2" fmla="*/ 4 w 249"/>
                  <a:gd name="T3" fmla="*/ 0 h 7"/>
                  <a:gd name="T4" fmla="*/ 0 w 249"/>
                  <a:gd name="T5" fmla="*/ 3 h 7"/>
                  <a:gd name="T6" fmla="*/ 4 w 249"/>
                  <a:gd name="T7" fmla="*/ 7 h 7"/>
                  <a:gd name="T8" fmla="*/ 245 w 249"/>
                  <a:gd name="T9" fmla="*/ 7 h 7"/>
                  <a:gd name="T10" fmla="*/ 249 w 249"/>
                  <a:gd name="T11" fmla="*/ 3 h 7"/>
                  <a:gd name="T12" fmla="*/ 245 w 249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9" h="7">
                    <a:moveTo>
                      <a:pt x="24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2" y="7"/>
                      <a:pt x="4" y="7"/>
                    </a:cubicBezTo>
                    <a:cubicBezTo>
                      <a:pt x="245" y="7"/>
                      <a:pt x="245" y="7"/>
                      <a:pt x="245" y="7"/>
                    </a:cubicBezTo>
                    <a:cubicBezTo>
                      <a:pt x="247" y="7"/>
                      <a:pt x="249" y="5"/>
                      <a:pt x="249" y="3"/>
                    </a:cubicBezTo>
                    <a:cubicBezTo>
                      <a:pt x="249" y="1"/>
                      <a:pt x="247" y="0"/>
                      <a:pt x="245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50" name="Freeform 318"/>
              <p:cNvSpPr>
                <a:spLocks/>
              </p:cNvSpPr>
              <p:nvPr/>
            </p:nvSpPr>
            <p:spPr bwMode="auto">
              <a:xfrm>
                <a:off x="7154863" y="1231900"/>
                <a:ext cx="941387" cy="22225"/>
              </a:xfrm>
              <a:custGeom>
                <a:avLst/>
                <a:gdLst>
                  <a:gd name="T0" fmla="*/ 246 w 250"/>
                  <a:gd name="T1" fmla="*/ 0 h 6"/>
                  <a:gd name="T2" fmla="*/ 3 w 250"/>
                  <a:gd name="T3" fmla="*/ 0 h 6"/>
                  <a:gd name="T4" fmla="*/ 0 w 250"/>
                  <a:gd name="T5" fmla="*/ 3 h 6"/>
                  <a:gd name="T6" fmla="*/ 3 w 250"/>
                  <a:gd name="T7" fmla="*/ 6 h 6"/>
                  <a:gd name="T8" fmla="*/ 246 w 250"/>
                  <a:gd name="T9" fmla="*/ 6 h 6"/>
                  <a:gd name="T10" fmla="*/ 250 w 250"/>
                  <a:gd name="T11" fmla="*/ 3 h 6"/>
                  <a:gd name="T12" fmla="*/ 246 w 250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0" h="6">
                    <a:moveTo>
                      <a:pt x="246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2" y="6"/>
                      <a:pt x="3" y="6"/>
                    </a:cubicBezTo>
                    <a:cubicBezTo>
                      <a:pt x="246" y="6"/>
                      <a:pt x="246" y="6"/>
                      <a:pt x="246" y="6"/>
                    </a:cubicBezTo>
                    <a:cubicBezTo>
                      <a:pt x="248" y="6"/>
                      <a:pt x="250" y="5"/>
                      <a:pt x="250" y="3"/>
                    </a:cubicBezTo>
                    <a:cubicBezTo>
                      <a:pt x="250" y="1"/>
                      <a:pt x="248" y="0"/>
                      <a:pt x="246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51" name="Freeform 319"/>
              <p:cNvSpPr>
                <a:spLocks/>
              </p:cNvSpPr>
              <p:nvPr/>
            </p:nvSpPr>
            <p:spPr bwMode="auto">
              <a:xfrm>
                <a:off x="7132638" y="1281113"/>
                <a:ext cx="963612" cy="25400"/>
              </a:xfrm>
              <a:custGeom>
                <a:avLst/>
                <a:gdLst>
                  <a:gd name="T0" fmla="*/ 252 w 256"/>
                  <a:gd name="T1" fmla="*/ 0 h 7"/>
                  <a:gd name="T2" fmla="*/ 3 w 256"/>
                  <a:gd name="T3" fmla="*/ 0 h 7"/>
                  <a:gd name="T4" fmla="*/ 0 w 256"/>
                  <a:gd name="T5" fmla="*/ 3 h 7"/>
                  <a:gd name="T6" fmla="*/ 3 w 256"/>
                  <a:gd name="T7" fmla="*/ 7 h 7"/>
                  <a:gd name="T8" fmla="*/ 252 w 256"/>
                  <a:gd name="T9" fmla="*/ 7 h 7"/>
                  <a:gd name="T10" fmla="*/ 256 w 256"/>
                  <a:gd name="T11" fmla="*/ 3 h 7"/>
                  <a:gd name="T12" fmla="*/ 252 w 256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6" h="7">
                    <a:moveTo>
                      <a:pt x="25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0" y="2"/>
                      <a:pt x="0" y="3"/>
                    </a:cubicBezTo>
                    <a:cubicBezTo>
                      <a:pt x="0" y="5"/>
                      <a:pt x="2" y="7"/>
                      <a:pt x="3" y="7"/>
                    </a:cubicBezTo>
                    <a:cubicBezTo>
                      <a:pt x="252" y="7"/>
                      <a:pt x="252" y="7"/>
                      <a:pt x="252" y="7"/>
                    </a:cubicBezTo>
                    <a:cubicBezTo>
                      <a:pt x="254" y="7"/>
                      <a:pt x="256" y="5"/>
                      <a:pt x="256" y="3"/>
                    </a:cubicBezTo>
                    <a:cubicBezTo>
                      <a:pt x="256" y="2"/>
                      <a:pt x="254" y="0"/>
                      <a:pt x="252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52" name="Freeform 320"/>
              <p:cNvSpPr>
                <a:spLocks/>
              </p:cNvSpPr>
              <p:nvPr/>
            </p:nvSpPr>
            <p:spPr bwMode="auto">
              <a:xfrm>
                <a:off x="7004050" y="1009650"/>
                <a:ext cx="1114425" cy="365125"/>
              </a:xfrm>
              <a:custGeom>
                <a:avLst/>
                <a:gdLst>
                  <a:gd name="T0" fmla="*/ 5 w 296"/>
                  <a:gd name="T1" fmla="*/ 97 h 97"/>
                  <a:gd name="T2" fmla="*/ 251 w 296"/>
                  <a:gd name="T3" fmla="*/ 97 h 97"/>
                  <a:gd name="T4" fmla="*/ 296 w 296"/>
                  <a:gd name="T5" fmla="*/ 52 h 97"/>
                  <a:gd name="T6" fmla="*/ 296 w 296"/>
                  <a:gd name="T7" fmla="*/ 45 h 97"/>
                  <a:gd name="T8" fmla="*/ 251 w 296"/>
                  <a:gd name="T9" fmla="*/ 0 h 97"/>
                  <a:gd name="T10" fmla="*/ 5 w 296"/>
                  <a:gd name="T11" fmla="*/ 0 h 97"/>
                  <a:gd name="T12" fmla="*/ 0 w 296"/>
                  <a:gd name="T13" fmla="*/ 5 h 97"/>
                  <a:gd name="T14" fmla="*/ 5 w 296"/>
                  <a:gd name="T15" fmla="*/ 10 h 97"/>
                  <a:gd name="T16" fmla="*/ 251 w 296"/>
                  <a:gd name="T17" fmla="*/ 10 h 97"/>
                  <a:gd name="T18" fmla="*/ 275 w 296"/>
                  <a:gd name="T19" fmla="*/ 20 h 97"/>
                  <a:gd name="T20" fmla="*/ 286 w 296"/>
                  <a:gd name="T21" fmla="*/ 45 h 97"/>
                  <a:gd name="T22" fmla="*/ 286 w 296"/>
                  <a:gd name="T23" fmla="*/ 52 h 97"/>
                  <a:gd name="T24" fmla="*/ 275 w 296"/>
                  <a:gd name="T25" fmla="*/ 76 h 97"/>
                  <a:gd name="T26" fmla="*/ 251 w 296"/>
                  <a:gd name="T27" fmla="*/ 87 h 97"/>
                  <a:gd name="T28" fmla="*/ 5 w 296"/>
                  <a:gd name="T29" fmla="*/ 87 h 97"/>
                  <a:gd name="T30" fmla="*/ 0 w 296"/>
                  <a:gd name="T31" fmla="*/ 92 h 97"/>
                  <a:gd name="T32" fmla="*/ 5 w 296"/>
                  <a:gd name="T33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6" h="97">
                    <a:moveTo>
                      <a:pt x="5" y="97"/>
                    </a:moveTo>
                    <a:cubicBezTo>
                      <a:pt x="251" y="97"/>
                      <a:pt x="251" y="97"/>
                      <a:pt x="251" y="97"/>
                    </a:cubicBezTo>
                    <a:cubicBezTo>
                      <a:pt x="276" y="97"/>
                      <a:pt x="296" y="76"/>
                      <a:pt x="296" y="52"/>
                    </a:cubicBezTo>
                    <a:cubicBezTo>
                      <a:pt x="296" y="45"/>
                      <a:pt x="296" y="45"/>
                      <a:pt x="296" y="45"/>
                    </a:cubicBezTo>
                    <a:cubicBezTo>
                      <a:pt x="296" y="20"/>
                      <a:pt x="276" y="0"/>
                      <a:pt x="251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8"/>
                      <a:pt x="2" y="10"/>
                      <a:pt x="5" y="10"/>
                    </a:cubicBezTo>
                    <a:cubicBezTo>
                      <a:pt x="251" y="10"/>
                      <a:pt x="251" y="10"/>
                      <a:pt x="251" y="10"/>
                    </a:cubicBezTo>
                    <a:cubicBezTo>
                      <a:pt x="260" y="10"/>
                      <a:pt x="269" y="14"/>
                      <a:pt x="275" y="20"/>
                    </a:cubicBezTo>
                    <a:cubicBezTo>
                      <a:pt x="282" y="27"/>
                      <a:pt x="286" y="35"/>
                      <a:pt x="286" y="45"/>
                    </a:cubicBezTo>
                    <a:cubicBezTo>
                      <a:pt x="286" y="52"/>
                      <a:pt x="286" y="52"/>
                      <a:pt x="286" y="52"/>
                    </a:cubicBezTo>
                    <a:cubicBezTo>
                      <a:pt x="286" y="61"/>
                      <a:pt x="282" y="70"/>
                      <a:pt x="275" y="76"/>
                    </a:cubicBezTo>
                    <a:cubicBezTo>
                      <a:pt x="269" y="83"/>
                      <a:pt x="260" y="87"/>
                      <a:pt x="251" y="87"/>
                    </a:cubicBezTo>
                    <a:cubicBezTo>
                      <a:pt x="5" y="87"/>
                      <a:pt x="5" y="87"/>
                      <a:pt x="5" y="87"/>
                    </a:cubicBezTo>
                    <a:cubicBezTo>
                      <a:pt x="2" y="87"/>
                      <a:pt x="0" y="89"/>
                      <a:pt x="0" y="92"/>
                    </a:cubicBezTo>
                    <a:cubicBezTo>
                      <a:pt x="0" y="94"/>
                      <a:pt x="2" y="97"/>
                      <a:pt x="5" y="97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</p:grpSp>
      </p:grpSp>
      <p:sp>
        <p:nvSpPr>
          <p:cNvPr id="357" name="TextBox 356"/>
          <p:cNvSpPr txBox="1"/>
          <p:nvPr/>
        </p:nvSpPr>
        <p:spPr>
          <a:xfrm>
            <a:off x="7808734" y="2482850"/>
            <a:ext cx="2272675" cy="1147494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2400" dirty="0" smtClean="0">
                <a:solidFill>
                  <a:schemeClr val="accent2"/>
                </a:solidFill>
                <a:latin typeface="Bebas Neue" charset="0"/>
                <a:ea typeface="Bebas Neue" charset="0"/>
                <a:cs typeface="Bebas Neue" charset="0"/>
              </a:rPr>
              <a:t>Brain 02</a:t>
            </a:r>
          </a:p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1400" dirty="0" err="1" smtClean="0">
                <a:latin typeface="Source Sans Pro" charset="0"/>
              </a:rPr>
              <a:t>Lorem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ipsum</a:t>
            </a:r>
            <a:r>
              <a:rPr lang="en-US" sz="1400" dirty="0" smtClean="0">
                <a:latin typeface="Source Sans Pro" charset="0"/>
              </a:rPr>
              <a:t> dolor sit </a:t>
            </a:r>
            <a:r>
              <a:rPr lang="en-US" sz="1400" dirty="0" err="1" smtClean="0">
                <a:latin typeface="Source Sans Pro" charset="0"/>
              </a:rPr>
              <a:t>amet</a:t>
            </a:r>
            <a:r>
              <a:rPr lang="en-US" sz="1400" dirty="0" smtClean="0">
                <a:latin typeface="Source Sans Pro" charset="0"/>
              </a:rPr>
              <a:t>, </a:t>
            </a:r>
            <a:r>
              <a:rPr lang="en-US" sz="1400" dirty="0" err="1" smtClean="0">
                <a:latin typeface="Source Sans Pro" charset="0"/>
              </a:rPr>
              <a:t>consectetur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adipiscing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elit</a:t>
            </a:r>
            <a:r>
              <a:rPr lang="en-US" sz="1400" dirty="0" smtClean="0">
                <a:latin typeface="Source Sans Pro" charset="0"/>
              </a:rPr>
              <a:t>. </a:t>
            </a:r>
            <a:endParaRPr lang="en-US" sz="1400" dirty="0">
              <a:latin typeface="Source Sans Pro" charset="0"/>
            </a:endParaRPr>
          </a:p>
        </p:txBody>
      </p:sp>
      <p:cxnSp>
        <p:nvCxnSpPr>
          <p:cNvPr id="358" name="Elbow Connector 357"/>
          <p:cNvCxnSpPr>
            <a:stCxn id="374" idx="3"/>
            <a:endCxn id="12" idx="12"/>
          </p:cNvCxnSpPr>
          <p:nvPr/>
        </p:nvCxnSpPr>
        <p:spPr>
          <a:xfrm flipH="1" flipV="1">
            <a:off x="6280877" y="4283267"/>
            <a:ext cx="3437777" cy="672288"/>
          </a:xfrm>
          <a:prstGeom prst="bentConnector3">
            <a:avLst>
              <a:gd name="adj1" fmla="val 99726"/>
            </a:avLst>
          </a:prstGeom>
          <a:ln w="127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1" name="TextBox 360"/>
          <p:cNvSpPr txBox="1"/>
          <p:nvPr/>
        </p:nvSpPr>
        <p:spPr>
          <a:xfrm>
            <a:off x="7209128" y="4530299"/>
            <a:ext cx="2272675" cy="1147494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2400" dirty="0" smtClean="0">
                <a:solidFill>
                  <a:schemeClr val="accent3"/>
                </a:solidFill>
                <a:latin typeface="Bebas Neue" charset="0"/>
                <a:ea typeface="Bebas Neue" charset="0"/>
                <a:cs typeface="Bebas Neue" charset="0"/>
              </a:rPr>
              <a:t>Brain 03</a:t>
            </a:r>
          </a:p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1400" dirty="0" err="1" smtClean="0">
                <a:latin typeface="Source Sans Pro" charset="0"/>
              </a:rPr>
              <a:t>Lorem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ipsum</a:t>
            </a:r>
            <a:r>
              <a:rPr lang="en-US" sz="1400" dirty="0" smtClean="0">
                <a:latin typeface="Source Sans Pro" charset="0"/>
              </a:rPr>
              <a:t> dolor sit </a:t>
            </a:r>
            <a:r>
              <a:rPr lang="en-US" sz="1400" dirty="0" err="1" smtClean="0">
                <a:latin typeface="Source Sans Pro" charset="0"/>
              </a:rPr>
              <a:t>amet</a:t>
            </a:r>
            <a:r>
              <a:rPr lang="en-US" sz="1400" dirty="0" smtClean="0">
                <a:latin typeface="Source Sans Pro" charset="0"/>
              </a:rPr>
              <a:t>, </a:t>
            </a:r>
            <a:r>
              <a:rPr lang="en-US" sz="1400" dirty="0" err="1" smtClean="0">
                <a:latin typeface="Source Sans Pro" charset="0"/>
              </a:rPr>
              <a:t>consectetur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adipiscing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elit</a:t>
            </a:r>
            <a:r>
              <a:rPr lang="en-US" sz="1400" dirty="0" smtClean="0">
                <a:latin typeface="Source Sans Pro" charset="0"/>
              </a:rPr>
              <a:t>. </a:t>
            </a:r>
            <a:endParaRPr lang="en-US" sz="1400" dirty="0">
              <a:latin typeface="Source Sans Pro" charset="0"/>
            </a:endParaRPr>
          </a:p>
        </p:txBody>
      </p:sp>
      <p:sp>
        <p:nvSpPr>
          <p:cNvPr id="408" name="Freeform 452"/>
          <p:cNvSpPr>
            <a:spLocks/>
          </p:cNvSpPr>
          <p:nvPr/>
        </p:nvSpPr>
        <p:spPr bwMode="auto">
          <a:xfrm>
            <a:off x="7957645" y="228601"/>
            <a:ext cx="744538" cy="1090613"/>
          </a:xfrm>
          <a:custGeom>
            <a:avLst/>
            <a:gdLst>
              <a:gd name="T0" fmla="*/ 424 w 469"/>
              <a:gd name="T1" fmla="*/ 0 h 687"/>
              <a:gd name="T2" fmla="*/ 400 w 469"/>
              <a:gd name="T3" fmla="*/ 36 h 687"/>
              <a:gd name="T4" fmla="*/ 343 w 469"/>
              <a:gd name="T5" fmla="*/ 121 h 687"/>
              <a:gd name="T6" fmla="*/ 79 w 469"/>
              <a:gd name="T7" fmla="*/ 535 h 687"/>
              <a:gd name="T8" fmla="*/ 22 w 469"/>
              <a:gd name="T9" fmla="*/ 620 h 687"/>
              <a:gd name="T10" fmla="*/ 0 w 469"/>
              <a:gd name="T11" fmla="*/ 656 h 687"/>
              <a:gd name="T12" fmla="*/ 45 w 469"/>
              <a:gd name="T13" fmla="*/ 687 h 687"/>
              <a:gd name="T14" fmla="*/ 469 w 469"/>
              <a:gd name="T15" fmla="*/ 29 h 687"/>
              <a:gd name="T16" fmla="*/ 424 w 469"/>
              <a:gd name="T17" fmla="*/ 0 h 6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69" h="687">
                <a:moveTo>
                  <a:pt x="424" y="0"/>
                </a:moveTo>
                <a:lnTo>
                  <a:pt x="400" y="36"/>
                </a:lnTo>
                <a:lnTo>
                  <a:pt x="343" y="121"/>
                </a:lnTo>
                <a:lnTo>
                  <a:pt x="79" y="535"/>
                </a:lnTo>
                <a:lnTo>
                  <a:pt x="22" y="620"/>
                </a:lnTo>
                <a:lnTo>
                  <a:pt x="0" y="656"/>
                </a:lnTo>
                <a:lnTo>
                  <a:pt x="45" y="687"/>
                </a:lnTo>
                <a:lnTo>
                  <a:pt x="469" y="29"/>
                </a:lnTo>
                <a:lnTo>
                  <a:pt x="42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411" name="Freeform 455"/>
          <p:cNvSpPr>
            <a:spLocks/>
          </p:cNvSpPr>
          <p:nvPr/>
        </p:nvSpPr>
        <p:spPr bwMode="auto">
          <a:xfrm>
            <a:off x="7806833" y="1963739"/>
            <a:ext cx="219075" cy="104775"/>
          </a:xfrm>
          <a:custGeom>
            <a:avLst/>
            <a:gdLst>
              <a:gd name="T0" fmla="*/ 138 w 138"/>
              <a:gd name="T1" fmla="*/ 0 h 66"/>
              <a:gd name="T2" fmla="*/ 43 w 138"/>
              <a:gd name="T3" fmla="*/ 0 h 66"/>
              <a:gd name="T4" fmla="*/ 0 w 138"/>
              <a:gd name="T5" fmla="*/ 66 h 66"/>
              <a:gd name="T6" fmla="*/ 95 w 138"/>
              <a:gd name="T7" fmla="*/ 66 h 66"/>
              <a:gd name="T8" fmla="*/ 138 w 138"/>
              <a:gd name="T9" fmla="*/ 0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8" h="66">
                <a:moveTo>
                  <a:pt x="138" y="0"/>
                </a:moveTo>
                <a:lnTo>
                  <a:pt x="43" y="0"/>
                </a:lnTo>
                <a:lnTo>
                  <a:pt x="0" y="66"/>
                </a:lnTo>
                <a:lnTo>
                  <a:pt x="95" y="66"/>
                </a:lnTo>
                <a:lnTo>
                  <a:pt x="13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412" name="Freeform 456"/>
          <p:cNvSpPr>
            <a:spLocks/>
          </p:cNvSpPr>
          <p:nvPr/>
        </p:nvSpPr>
        <p:spPr bwMode="auto">
          <a:xfrm>
            <a:off x="7806833" y="1963739"/>
            <a:ext cx="219075" cy="104775"/>
          </a:xfrm>
          <a:custGeom>
            <a:avLst/>
            <a:gdLst>
              <a:gd name="T0" fmla="*/ 138 w 138"/>
              <a:gd name="T1" fmla="*/ 0 h 66"/>
              <a:gd name="T2" fmla="*/ 43 w 138"/>
              <a:gd name="T3" fmla="*/ 0 h 66"/>
              <a:gd name="T4" fmla="*/ 0 w 138"/>
              <a:gd name="T5" fmla="*/ 66 h 66"/>
              <a:gd name="T6" fmla="*/ 95 w 138"/>
              <a:gd name="T7" fmla="*/ 66 h 66"/>
              <a:gd name="T8" fmla="*/ 138 w 138"/>
              <a:gd name="T9" fmla="*/ 0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8" h="66">
                <a:moveTo>
                  <a:pt x="138" y="0"/>
                </a:moveTo>
                <a:lnTo>
                  <a:pt x="43" y="0"/>
                </a:lnTo>
                <a:lnTo>
                  <a:pt x="0" y="66"/>
                </a:lnTo>
                <a:lnTo>
                  <a:pt x="95" y="66"/>
                </a:lnTo>
                <a:lnTo>
                  <a:pt x="13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grpSp>
        <p:nvGrpSpPr>
          <p:cNvPr id="416" name="Group 415"/>
          <p:cNvGrpSpPr/>
          <p:nvPr/>
        </p:nvGrpSpPr>
        <p:grpSpPr>
          <a:xfrm>
            <a:off x="9718654" y="4216247"/>
            <a:ext cx="1684152" cy="1707740"/>
            <a:chOff x="9571509" y="4216247"/>
            <a:chExt cx="1684152" cy="1707740"/>
          </a:xfrm>
        </p:grpSpPr>
        <p:grpSp>
          <p:nvGrpSpPr>
            <p:cNvPr id="372" name="Group 413"/>
            <p:cNvGrpSpPr>
              <a:grpSpLocks noChangeAspect="1"/>
            </p:cNvGrpSpPr>
            <p:nvPr/>
          </p:nvGrpSpPr>
          <p:grpSpPr bwMode="auto">
            <a:xfrm>
              <a:off x="9571509" y="4880399"/>
              <a:ext cx="825121" cy="1043588"/>
              <a:chOff x="3381" y="1582"/>
              <a:chExt cx="914" cy="1156"/>
            </a:xfrm>
          </p:grpSpPr>
          <p:sp>
            <p:nvSpPr>
              <p:cNvPr id="374" name="Freeform 414"/>
              <p:cNvSpPr>
                <a:spLocks/>
              </p:cNvSpPr>
              <p:nvPr/>
            </p:nvSpPr>
            <p:spPr bwMode="auto">
              <a:xfrm>
                <a:off x="3381" y="1582"/>
                <a:ext cx="914" cy="1156"/>
              </a:xfrm>
              <a:custGeom>
                <a:avLst/>
                <a:gdLst>
                  <a:gd name="T0" fmla="*/ 348 w 384"/>
                  <a:gd name="T1" fmla="*/ 486 h 486"/>
                  <a:gd name="T2" fmla="*/ 36 w 384"/>
                  <a:gd name="T3" fmla="*/ 486 h 486"/>
                  <a:gd name="T4" fmla="*/ 0 w 384"/>
                  <a:gd name="T5" fmla="*/ 450 h 486"/>
                  <a:gd name="T6" fmla="*/ 0 w 384"/>
                  <a:gd name="T7" fmla="*/ 35 h 486"/>
                  <a:gd name="T8" fmla="*/ 36 w 384"/>
                  <a:gd name="T9" fmla="*/ 0 h 486"/>
                  <a:gd name="T10" fmla="*/ 348 w 384"/>
                  <a:gd name="T11" fmla="*/ 0 h 486"/>
                  <a:gd name="T12" fmla="*/ 384 w 384"/>
                  <a:gd name="T13" fmla="*/ 35 h 486"/>
                  <a:gd name="T14" fmla="*/ 384 w 384"/>
                  <a:gd name="T15" fmla="*/ 450 h 486"/>
                  <a:gd name="T16" fmla="*/ 348 w 384"/>
                  <a:gd name="T17" fmla="*/ 486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4" h="486">
                    <a:moveTo>
                      <a:pt x="348" y="486"/>
                    </a:moveTo>
                    <a:cubicBezTo>
                      <a:pt x="36" y="486"/>
                      <a:pt x="36" y="486"/>
                      <a:pt x="36" y="486"/>
                    </a:cubicBezTo>
                    <a:cubicBezTo>
                      <a:pt x="16" y="486"/>
                      <a:pt x="0" y="470"/>
                      <a:pt x="0" y="450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16"/>
                      <a:pt x="16" y="0"/>
                      <a:pt x="36" y="0"/>
                    </a:cubicBezTo>
                    <a:cubicBezTo>
                      <a:pt x="348" y="0"/>
                      <a:pt x="348" y="0"/>
                      <a:pt x="348" y="0"/>
                    </a:cubicBezTo>
                    <a:cubicBezTo>
                      <a:pt x="368" y="0"/>
                      <a:pt x="384" y="16"/>
                      <a:pt x="384" y="35"/>
                    </a:cubicBezTo>
                    <a:cubicBezTo>
                      <a:pt x="384" y="450"/>
                      <a:pt x="384" y="450"/>
                      <a:pt x="384" y="450"/>
                    </a:cubicBezTo>
                    <a:cubicBezTo>
                      <a:pt x="384" y="470"/>
                      <a:pt x="368" y="486"/>
                      <a:pt x="348" y="486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75" name="Freeform 415"/>
              <p:cNvSpPr>
                <a:spLocks/>
              </p:cNvSpPr>
              <p:nvPr/>
            </p:nvSpPr>
            <p:spPr bwMode="auto">
              <a:xfrm>
                <a:off x="3497" y="1711"/>
                <a:ext cx="681" cy="259"/>
              </a:xfrm>
              <a:custGeom>
                <a:avLst/>
                <a:gdLst>
                  <a:gd name="T0" fmla="*/ 271 w 286"/>
                  <a:gd name="T1" fmla="*/ 109 h 109"/>
                  <a:gd name="T2" fmla="*/ 15 w 286"/>
                  <a:gd name="T3" fmla="*/ 109 h 109"/>
                  <a:gd name="T4" fmla="*/ 0 w 286"/>
                  <a:gd name="T5" fmla="*/ 95 h 109"/>
                  <a:gd name="T6" fmla="*/ 0 w 286"/>
                  <a:gd name="T7" fmla="*/ 15 h 109"/>
                  <a:gd name="T8" fmla="*/ 15 w 286"/>
                  <a:gd name="T9" fmla="*/ 0 h 109"/>
                  <a:gd name="T10" fmla="*/ 271 w 286"/>
                  <a:gd name="T11" fmla="*/ 0 h 109"/>
                  <a:gd name="T12" fmla="*/ 286 w 286"/>
                  <a:gd name="T13" fmla="*/ 15 h 109"/>
                  <a:gd name="T14" fmla="*/ 286 w 286"/>
                  <a:gd name="T15" fmla="*/ 95 h 109"/>
                  <a:gd name="T16" fmla="*/ 271 w 286"/>
                  <a:gd name="T17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6" h="109">
                    <a:moveTo>
                      <a:pt x="271" y="109"/>
                    </a:moveTo>
                    <a:cubicBezTo>
                      <a:pt x="15" y="109"/>
                      <a:pt x="15" y="109"/>
                      <a:pt x="15" y="109"/>
                    </a:cubicBezTo>
                    <a:cubicBezTo>
                      <a:pt x="7" y="109"/>
                      <a:pt x="0" y="103"/>
                      <a:pt x="0" y="9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7" y="0"/>
                      <a:pt x="15" y="0"/>
                    </a:cubicBezTo>
                    <a:cubicBezTo>
                      <a:pt x="271" y="0"/>
                      <a:pt x="271" y="0"/>
                      <a:pt x="271" y="0"/>
                    </a:cubicBezTo>
                    <a:cubicBezTo>
                      <a:pt x="279" y="0"/>
                      <a:pt x="286" y="7"/>
                      <a:pt x="286" y="15"/>
                    </a:cubicBezTo>
                    <a:cubicBezTo>
                      <a:pt x="286" y="95"/>
                      <a:pt x="286" y="95"/>
                      <a:pt x="286" y="95"/>
                    </a:cubicBezTo>
                    <a:cubicBezTo>
                      <a:pt x="286" y="103"/>
                      <a:pt x="279" y="109"/>
                      <a:pt x="271" y="109"/>
                    </a:cubicBezTo>
                    <a:close/>
                  </a:path>
                </a:pathLst>
              </a:custGeom>
              <a:solidFill>
                <a:srgbClr val="FFFFFF"/>
              </a:solidFill>
              <a:ln w="26988" cap="flat">
                <a:solidFill>
                  <a:schemeClr val="accent3">
                    <a:lumMod val="7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r>
                  <a:rPr lang="en-US" sz="1100" b="1" dirty="0" smtClean="0">
                    <a:solidFill>
                      <a:schemeClr val="accent3">
                        <a:lumMod val="75000"/>
                      </a:schemeClr>
                    </a:solidFill>
                    <a:latin typeface="Source Sans Pro" charset="0"/>
                  </a:rPr>
                  <a:t>3x4</a:t>
                </a:r>
                <a:endParaRPr lang="en-US" sz="1100" b="1" dirty="0">
                  <a:solidFill>
                    <a:schemeClr val="accent3">
                      <a:lumMod val="75000"/>
                    </a:schemeClr>
                  </a:solidFill>
                  <a:latin typeface="Source Sans Pro" charset="0"/>
                </a:endParaRPr>
              </a:p>
            </p:txBody>
          </p:sp>
          <p:sp>
            <p:nvSpPr>
              <p:cNvPr id="376" name="Freeform 416"/>
              <p:cNvSpPr>
                <a:spLocks/>
              </p:cNvSpPr>
              <p:nvPr/>
            </p:nvSpPr>
            <p:spPr bwMode="auto">
              <a:xfrm>
                <a:off x="3497" y="2034"/>
                <a:ext cx="681" cy="0"/>
              </a:xfrm>
              <a:custGeom>
                <a:avLst/>
                <a:gdLst>
                  <a:gd name="T0" fmla="*/ 0 w 681"/>
                  <a:gd name="T1" fmla="*/ 681 w 681"/>
                  <a:gd name="T2" fmla="*/ 0 w 68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681">
                    <a:moveTo>
                      <a:pt x="0" y="0"/>
                    </a:moveTo>
                    <a:lnTo>
                      <a:pt x="68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AD0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77" name="Line 417"/>
              <p:cNvSpPr>
                <a:spLocks noChangeShapeType="1"/>
              </p:cNvSpPr>
              <p:nvPr/>
            </p:nvSpPr>
            <p:spPr bwMode="auto">
              <a:xfrm>
                <a:off x="3497" y="2034"/>
                <a:ext cx="681" cy="0"/>
              </a:xfrm>
              <a:prstGeom prst="line">
                <a:avLst/>
              </a:prstGeom>
              <a:noFill/>
              <a:ln w="26988" cap="flat">
                <a:solidFill>
                  <a:schemeClr val="accent3">
                    <a:lumMod val="7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78" name="Freeform 418"/>
              <p:cNvSpPr>
                <a:spLocks/>
              </p:cNvSpPr>
              <p:nvPr/>
            </p:nvSpPr>
            <p:spPr bwMode="auto">
              <a:xfrm>
                <a:off x="3497" y="2112"/>
                <a:ext cx="107" cy="105"/>
              </a:xfrm>
              <a:custGeom>
                <a:avLst/>
                <a:gdLst>
                  <a:gd name="T0" fmla="*/ 40 w 45"/>
                  <a:gd name="T1" fmla="*/ 44 h 44"/>
                  <a:gd name="T2" fmla="*/ 5 w 45"/>
                  <a:gd name="T3" fmla="*/ 44 h 44"/>
                  <a:gd name="T4" fmla="*/ 0 w 45"/>
                  <a:gd name="T5" fmla="*/ 39 h 44"/>
                  <a:gd name="T6" fmla="*/ 0 w 45"/>
                  <a:gd name="T7" fmla="*/ 4 h 44"/>
                  <a:gd name="T8" fmla="*/ 5 w 45"/>
                  <a:gd name="T9" fmla="*/ 0 h 44"/>
                  <a:gd name="T10" fmla="*/ 40 w 45"/>
                  <a:gd name="T11" fmla="*/ 0 h 44"/>
                  <a:gd name="T12" fmla="*/ 45 w 45"/>
                  <a:gd name="T13" fmla="*/ 4 h 44"/>
                  <a:gd name="T14" fmla="*/ 45 w 45"/>
                  <a:gd name="T15" fmla="*/ 39 h 44"/>
                  <a:gd name="T16" fmla="*/ 40 w 45"/>
                  <a:gd name="T1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4">
                    <a:moveTo>
                      <a:pt x="40" y="44"/>
                    </a:moveTo>
                    <a:cubicBezTo>
                      <a:pt x="5" y="44"/>
                      <a:pt x="5" y="44"/>
                      <a:pt x="5" y="44"/>
                    </a:cubicBezTo>
                    <a:cubicBezTo>
                      <a:pt x="2" y="44"/>
                      <a:pt x="0" y="42"/>
                      <a:pt x="0" y="39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5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3" y="0"/>
                      <a:pt x="45" y="2"/>
                      <a:pt x="45" y="4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5" y="42"/>
                      <a:pt x="43" y="44"/>
                      <a:pt x="40" y="44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79" name="Freeform 419"/>
              <p:cNvSpPr>
                <a:spLocks/>
              </p:cNvSpPr>
              <p:nvPr/>
            </p:nvSpPr>
            <p:spPr bwMode="auto">
              <a:xfrm>
                <a:off x="3642" y="2112"/>
                <a:ext cx="105" cy="105"/>
              </a:xfrm>
              <a:custGeom>
                <a:avLst/>
                <a:gdLst>
                  <a:gd name="T0" fmla="*/ 40 w 44"/>
                  <a:gd name="T1" fmla="*/ 44 h 44"/>
                  <a:gd name="T2" fmla="*/ 4 w 44"/>
                  <a:gd name="T3" fmla="*/ 44 h 44"/>
                  <a:gd name="T4" fmla="*/ 0 w 44"/>
                  <a:gd name="T5" fmla="*/ 39 h 44"/>
                  <a:gd name="T6" fmla="*/ 0 w 44"/>
                  <a:gd name="T7" fmla="*/ 4 h 44"/>
                  <a:gd name="T8" fmla="*/ 4 w 44"/>
                  <a:gd name="T9" fmla="*/ 0 h 44"/>
                  <a:gd name="T10" fmla="*/ 40 w 44"/>
                  <a:gd name="T11" fmla="*/ 0 h 44"/>
                  <a:gd name="T12" fmla="*/ 44 w 44"/>
                  <a:gd name="T13" fmla="*/ 4 h 44"/>
                  <a:gd name="T14" fmla="*/ 44 w 44"/>
                  <a:gd name="T15" fmla="*/ 39 h 44"/>
                  <a:gd name="T16" fmla="*/ 40 w 44"/>
                  <a:gd name="T1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" h="44">
                    <a:moveTo>
                      <a:pt x="40" y="44"/>
                    </a:moveTo>
                    <a:cubicBezTo>
                      <a:pt x="4" y="44"/>
                      <a:pt x="4" y="44"/>
                      <a:pt x="4" y="44"/>
                    </a:cubicBezTo>
                    <a:cubicBezTo>
                      <a:pt x="2" y="44"/>
                      <a:pt x="0" y="42"/>
                      <a:pt x="0" y="39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2" y="0"/>
                      <a:pt x="44" y="2"/>
                      <a:pt x="44" y="4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42"/>
                      <a:pt x="42" y="44"/>
                      <a:pt x="40" y="44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80" name="Freeform 420"/>
              <p:cNvSpPr>
                <a:spLocks/>
              </p:cNvSpPr>
              <p:nvPr/>
            </p:nvSpPr>
            <p:spPr bwMode="auto">
              <a:xfrm>
                <a:off x="3785" y="2112"/>
                <a:ext cx="105" cy="105"/>
              </a:xfrm>
              <a:custGeom>
                <a:avLst/>
                <a:gdLst>
                  <a:gd name="T0" fmla="*/ 40 w 44"/>
                  <a:gd name="T1" fmla="*/ 44 h 44"/>
                  <a:gd name="T2" fmla="*/ 4 w 44"/>
                  <a:gd name="T3" fmla="*/ 44 h 44"/>
                  <a:gd name="T4" fmla="*/ 0 w 44"/>
                  <a:gd name="T5" fmla="*/ 39 h 44"/>
                  <a:gd name="T6" fmla="*/ 0 w 44"/>
                  <a:gd name="T7" fmla="*/ 4 h 44"/>
                  <a:gd name="T8" fmla="*/ 4 w 44"/>
                  <a:gd name="T9" fmla="*/ 0 h 44"/>
                  <a:gd name="T10" fmla="*/ 40 w 44"/>
                  <a:gd name="T11" fmla="*/ 0 h 44"/>
                  <a:gd name="T12" fmla="*/ 44 w 44"/>
                  <a:gd name="T13" fmla="*/ 4 h 44"/>
                  <a:gd name="T14" fmla="*/ 44 w 44"/>
                  <a:gd name="T15" fmla="*/ 39 h 44"/>
                  <a:gd name="T16" fmla="*/ 40 w 44"/>
                  <a:gd name="T1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" h="44">
                    <a:moveTo>
                      <a:pt x="40" y="44"/>
                    </a:moveTo>
                    <a:cubicBezTo>
                      <a:pt x="4" y="44"/>
                      <a:pt x="4" y="44"/>
                      <a:pt x="4" y="44"/>
                    </a:cubicBezTo>
                    <a:cubicBezTo>
                      <a:pt x="2" y="44"/>
                      <a:pt x="0" y="42"/>
                      <a:pt x="0" y="39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2" y="0"/>
                      <a:pt x="44" y="2"/>
                      <a:pt x="44" y="4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42"/>
                      <a:pt x="42" y="44"/>
                      <a:pt x="40" y="44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81" name="Freeform 421"/>
              <p:cNvSpPr>
                <a:spLocks/>
              </p:cNvSpPr>
              <p:nvPr/>
            </p:nvSpPr>
            <p:spPr bwMode="auto">
              <a:xfrm>
                <a:off x="3928" y="2112"/>
                <a:ext cx="107" cy="105"/>
              </a:xfrm>
              <a:custGeom>
                <a:avLst/>
                <a:gdLst>
                  <a:gd name="T0" fmla="*/ 40 w 45"/>
                  <a:gd name="T1" fmla="*/ 44 h 44"/>
                  <a:gd name="T2" fmla="*/ 5 w 45"/>
                  <a:gd name="T3" fmla="*/ 44 h 44"/>
                  <a:gd name="T4" fmla="*/ 0 w 45"/>
                  <a:gd name="T5" fmla="*/ 39 h 44"/>
                  <a:gd name="T6" fmla="*/ 0 w 45"/>
                  <a:gd name="T7" fmla="*/ 4 h 44"/>
                  <a:gd name="T8" fmla="*/ 5 w 45"/>
                  <a:gd name="T9" fmla="*/ 0 h 44"/>
                  <a:gd name="T10" fmla="*/ 40 w 45"/>
                  <a:gd name="T11" fmla="*/ 0 h 44"/>
                  <a:gd name="T12" fmla="*/ 45 w 45"/>
                  <a:gd name="T13" fmla="*/ 4 h 44"/>
                  <a:gd name="T14" fmla="*/ 45 w 45"/>
                  <a:gd name="T15" fmla="*/ 39 h 44"/>
                  <a:gd name="T16" fmla="*/ 40 w 45"/>
                  <a:gd name="T1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4">
                    <a:moveTo>
                      <a:pt x="40" y="44"/>
                    </a:moveTo>
                    <a:cubicBezTo>
                      <a:pt x="5" y="44"/>
                      <a:pt x="5" y="44"/>
                      <a:pt x="5" y="44"/>
                    </a:cubicBezTo>
                    <a:cubicBezTo>
                      <a:pt x="2" y="44"/>
                      <a:pt x="0" y="42"/>
                      <a:pt x="0" y="39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5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3" y="0"/>
                      <a:pt x="45" y="2"/>
                      <a:pt x="45" y="4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5" y="42"/>
                      <a:pt x="43" y="44"/>
                      <a:pt x="40" y="44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82" name="Freeform 422"/>
              <p:cNvSpPr>
                <a:spLocks/>
              </p:cNvSpPr>
              <p:nvPr/>
            </p:nvSpPr>
            <p:spPr bwMode="auto">
              <a:xfrm>
                <a:off x="4073" y="2112"/>
                <a:ext cx="105" cy="105"/>
              </a:xfrm>
              <a:custGeom>
                <a:avLst/>
                <a:gdLst>
                  <a:gd name="T0" fmla="*/ 40 w 44"/>
                  <a:gd name="T1" fmla="*/ 44 h 44"/>
                  <a:gd name="T2" fmla="*/ 4 w 44"/>
                  <a:gd name="T3" fmla="*/ 44 h 44"/>
                  <a:gd name="T4" fmla="*/ 0 w 44"/>
                  <a:gd name="T5" fmla="*/ 39 h 44"/>
                  <a:gd name="T6" fmla="*/ 0 w 44"/>
                  <a:gd name="T7" fmla="*/ 4 h 44"/>
                  <a:gd name="T8" fmla="*/ 4 w 44"/>
                  <a:gd name="T9" fmla="*/ 0 h 44"/>
                  <a:gd name="T10" fmla="*/ 40 w 44"/>
                  <a:gd name="T11" fmla="*/ 0 h 44"/>
                  <a:gd name="T12" fmla="*/ 44 w 44"/>
                  <a:gd name="T13" fmla="*/ 4 h 44"/>
                  <a:gd name="T14" fmla="*/ 44 w 44"/>
                  <a:gd name="T15" fmla="*/ 39 h 44"/>
                  <a:gd name="T16" fmla="*/ 40 w 44"/>
                  <a:gd name="T1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" h="44">
                    <a:moveTo>
                      <a:pt x="40" y="44"/>
                    </a:moveTo>
                    <a:cubicBezTo>
                      <a:pt x="4" y="44"/>
                      <a:pt x="4" y="44"/>
                      <a:pt x="4" y="44"/>
                    </a:cubicBezTo>
                    <a:cubicBezTo>
                      <a:pt x="2" y="44"/>
                      <a:pt x="0" y="42"/>
                      <a:pt x="0" y="39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2" y="0"/>
                      <a:pt x="44" y="2"/>
                      <a:pt x="44" y="4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42"/>
                      <a:pt x="42" y="44"/>
                      <a:pt x="40" y="44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83" name="Freeform 423"/>
              <p:cNvSpPr>
                <a:spLocks/>
              </p:cNvSpPr>
              <p:nvPr/>
            </p:nvSpPr>
            <p:spPr bwMode="auto">
              <a:xfrm>
                <a:off x="3497" y="2248"/>
                <a:ext cx="107" cy="105"/>
              </a:xfrm>
              <a:custGeom>
                <a:avLst/>
                <a:gdLst>
                  <a:gd name="T0" fmla="*/ 40 w 45"/>
                  <a:gd name="T1" fmla="*/ 44 h 44"/>
                  <a:gd name="T2" fmla="*/ 5 w 45"/>
                  <a:gd name="T3" fmla="*/ 44 h 44"/>
                  <a:gd name="T4" fmla="*/ 0 w 45"/>
                  <a:gd name="T5" fmla="*/ 40 h 44"/>
                  <a:gd name="T6" fmla="*/ 0 w 45"/>
                  <a:gd name="T7" fmla="*/ 5 h 44"/>
                  <a:gd name="T8" fmla="*/ 5 w 45"/>
                  <a:gd name="T9" fmla="*/ 0 h 44"/>
                  <a:gd name="T10" fmla="*/ 40 w 45"/>
                  <a:gd name="T11" fmla="*/ 0 h 44"/>
                  <a:gd name="T12" fmla="*/ 45 w 45"/>
                  <a:gd name="T13" fmla="*/ 5 h 44"/>
                  <a:gd name="T14" fmla="*/ 45 w 45"/>
                  <a:gd name="T15" fmla="*/ 40 h 44"/>
                  <a:gd name="T16" fmla="*/ 40 w 45"/>
                  <a:gd name="T1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4">
                    <a:moveTo>
                      <a:pt x="40" y="44"/>
                    </a:moveTo>
                    <a:cubicBezTo>
                      <a:pt x="5" y="44"/>
                      <a:pt x="5" y="44"/>
                      <a:pt x="5" y="44"/>
                    </a:cubicBezTo>
                    <a:cubicBezTo>
                      <a:pt x="2" y="44"/>
                      <a:pt x="0" y="42"/>
                      <a:pt x="0" y="4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3" y="0"/>
                      <a:pt x="45" y="2"/>
                      <a:pt x="45" y="5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5" y="42"/>
                      <a:pt x="43" y="44"/>
                      <a:pt x="40" y="44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84" name="Freeform 424"/>
              <p:cNvSpPr>
                <a:spLocks/>
              </p:cNvSpPr>
              <p:nvPr/>
            </p:nvSpPr>
            <p:spPr bwMode="auto">
              <a:xfrm>
                <a:off x="3642" y="2248"/>
                <a:ext cx="105" cy="105"/>
              </a:xfrm>
              <a:custGeom>
                <a:avLst/>
                <a:gdLst>
                  <a:gd name="T0" fmla="*/ 40 w 44"/>
                  <a:gd name="T1" fmla="*/ 44 h 44"/>
                  <a:gd name="T2" fmla="*/ 4 w 44"/>
                  <a:gd name="T3" fmla="*/ 44 h 44"/>
                  <a:gd name="T4" fmla="*/ 0 w 44"/>
                  <a:gd name="T5" fmla="*/ 40 h 44"/>
                  <a:gd name="T6" fmla="*/ 0 w 44"/>
                  <a:gd name="T7" fmla="*/ 5 h 44"/>
                  <a:gd name="T8" fmla="*/ 4 w 44"/>
                  <a:gd name="T9" fmla="*/ 0 h 44"/>
                  <a:gd name="T10" fmla="*/ 40 w 44"/>
                  <a:gd name="T11" fmla="*/ 0 h 44"/>
                  <a:gd name="T12" fmla="*/ 44 w 44"/>
                  <a:gd name="T13" fmla="*/ 5 h 44"/>
                  <a:gd name="T14" fmla="*/ 44 w 44"/>
                  <a:gd name="T15" fmla="*/ 40 h 44"/>
                  <a:gd name="T16" fmla="*/ 40 w 44"/>
                  <a:gd name="T1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" h="44">
                    <a:moveTo>
                      <a:pt x="40" y="44"/>
                    </a:moveTo>
                    <a:cubicBezTo>
                      <a:pt x="4" y="44"/>
                      <a:pt x="4" y="44"/>
                      <a:pt x="4" y="44"/>
                    </a:cubicBezTo>
                    <a:cubicBezTo>
                      <a:pt x="2" y="44"/>
                      <a:pt x="0" y="42"/>
                      <a:pt x="0" y="4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2" y="0"/>
                      <a:pt x="44" y="2"/>
                      <a:pt x="44" y="5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2"/>
                      <a:pt x="42" y="44"/>
                      <a:pt x="40" y="44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85" name="Freeform 425"/>
              <p:cNvSpPr>
                <a:spLocks/>
              </p:cNvSpPr>
              <p:nvPr/>
            </p:nvSpPr>
            <p:spPr bwMode="auto">
              <a:xfrm>
                <a:off x="3785" y="2248"/>
                <a:ext cx="105" cy="105"/>
              </a:xfrm>
              <a:custGeom>
                <a:avLst/>
                <a:gdLst>
                  <a:gd name="T0" fmla="*/ 40 w 44"/>
                  <a:gd name="T1" fmla="*/ 44 h 44"/>
                  <a:gd name="T2" fmla="*/ 4 w 44"/>
                  <a:gd name="T3" fmla="*/ 44 h 44"/>
                  <a:gd name="T4" fmla="*/ 0 w 44"/>
                  <a:gd name="T5" fmla="*/ 40 h 44"/>
                  <a:gd name="T6" fmla="*/ 0 w 44"/>
                  <a:gd name="T7" fmla="*/ 5 h 44"/>
                  <a:gd name="T8" fmla="*/ 4 w 44"/>
                  <a:gd name="T9" fmla="*/ 0 h 44"/>
                  <a:gd name="T10" fmla="*/ 40 w 44"/>
                  <a:gd name="T11" fmla="*/ 0 h 44"/>
                  <a:gd name="T12" fmla="*/ 44 w 44"/>
                  <a:gd name="T13" fmla="*/ 5 h 44"/>
                  <a:gd name="T14" fmla="*/ 44 w 44"/>
                  <a:gd name="T15" fmla="*/ 40 h 44"/>
                  <a:gd name="T16" fmla="*/ 40 w 44"/>
                  <a:gd name="T1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" h="44">
                    <a:moveTo>
                      <a:pt x="40" y="44"/>
                    </a:moveTo>
                    <a:cubicBezTo>
                      <a:pt x="4" y="44"/>
                      <a:pt x="4" y="44"/>
                      <a:pt x="4" y="44"/>
                    </a:cubicBezTo>
                    <a:cubicBezTo>
                      <a:pt x="2" y="44"/>
                      <a:pt x="0" y="42"/>
                      <a:pt x="0" y="4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2" y="0"/>
                      <a:pt x="44" y="2"/>
                      <a:pt x="44" y="5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2"/>
                      <a:pt x="42" y="44"/>
                      <a:pt x="40" y="44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86" name="Freeform 426"/>
              <p:cNvSpPr>
                <a:spLocks/>
              </p:cNvSpPr>
              <p:nvPr/>
            </p:nvSpPr>
            <p:spPr bwMode="auto">
              <a:xfrm>
                <a:off x="3928" y="2248"/>
                <a:ext cx="107" cy="105"/>
              </a:xfrm>
              <a:custGeom>
                <a:avLst/>
                <a:gdLst>
                  <a:gd name="T0" fmla="*/ 40 w 45"/>
                  <a:gd name="T1" fmla="*/ 44 h 44"/>
                  <a:gd name="T2" fmla="*/ 5 w 45"/>
                  <a:gd name="T3" fmla="*/ 44 h 44"/>
                  <a:gd name="T4" fmla="*/ 0 w 45"/>
                  <a:gd name="T5" fmla="*/ 40 h 44"/>
                  <a:gd name="T6" fmla="*/ 0 w 45"/>
                  <a:gd name="T7" fmla="*/ 5 h 44"/>
                  <a:gd name="T8" fmla="*/ 5 w 45"/>
                  <a:gd name="T9" fmla="*/ 0 h 44"/>
                  <a:gd name="T10" fmla="*/ 40 w 45"/>
                  <a:gd name="T11" fmla="*/ 0 h 44"/>
                  <a:gd name="T12" fmla="*/ 45 w 45"/>
                  <a:gd name="T13" fmla="*/ 5 h 44"/>
                  <a:gd name="T14" fmla="*/ 45 w 45"/>
                  <a:gd name="T15" fmla="*/ 40 h 44"/>
                  <a:gd name="T16" fmla="*/ 40 w 45"/>
                  <a:gd name="T1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4">
                    <a:moveTo>
                      <a:pt x="40" y="44"/>
                    </a:moveTo>
                    <a:cubicBezTo>
                      <a:pt x="5" y="44"/>
                      <a:pt x="5" y="44"/>
                      <a:pt x="5" y="44"/>
                    </a:cubicBezTo>
                    <a:cubicBezTo>
                      <a:pt x="2" y="44"/>
                      <a:pt x="0" y="42"/>
                      <a:pt x="0" y="4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3" y="0"/>
                      <a:pt x="45" y="2"/>
                      <a:pt x="45" y="5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5" y="42"/>
                      <a:pt x="43" y="44"/>
                      <a:pt x="40" y="44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87" name="Freeform 427"/>
              <p:cNvSpPr>
                <a:spLocks/>
              </p:cNvSpPr>
              <p:nvPr/>
            </p:nvSpPr>
            <p:spPr bwMode="auto">
              <a:xfrm>
                <a:off x="4073" y="2248"/>
                <a:ext cx="105" cy="105"/>
              </a:xfrm>
              <a:custGeom>
                <a:avLst/>
                <a:gdLst>
                  <a:gd name="T0" fmla="*/ 40 w 44"/>
                  <a:gd name="T1" fmla="*/ 44 h 44"/>
                  <a:gd name="T2" fmla="*/ 4 w 44"/>
                  <a:gd name="T3" fmla="*/ 44 h 44"/>
                  <a:gd name="T4" fmla="*/ 0 w 44"/>
                  <a:gd name="T5" fmla="*/ 40 h 44"/>
                  <a:gd name="T6" fmla="*/ 0 w 44"/>
                  <a:gd name="T7" fmla="*/ 5 h 44"/>
                  <a:gd name="T8" fmla="*/ 4 w 44"/>
                  <a:gd name="T9" fmla="*/ 0 h 44"/>
                  <a:gd name="T10" fmla="*/ 40 w 44"/>
                  <a:gd name="T11" fmla="*/ 0 h 44"/>
                  <a:gd name="T12" fmla="*/ 44 w 44"/>
                  <a:gd name="T13" fmla="*/ 5 h 44"/>
                  <a:gd name="T14" fmla="*/ 44 w 44"/>
                  <a:gd name="T15" fmla="*/ 40 h 44"/>
                  <a:gd name="T16" fmla="*/ 40 w 44"/>
                  <a:gd name="T1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" h="44">
                    <a:moveTo>
                      <a:pt x="40" y="44"/>
                    </a:moveTo>
                    <a:cubicBezTo>
                      <a:pt x="4" y="44"/>
                      <a:pt x="4" y="44"/>
                      <a:pt x="4" y="44"/>
                    </a:cubicBezTo>
                    <a:cubicBezTo>
                      <a:pt x="2" y="44"/>
                      <a:pt x="0" y="42"/>
                      <a:pt x="0" y="4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2" y="0"/>
                      <a:pt x="44" y="2"/>
                      <a:pt x="44" y="5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2"/>
                      <a:pt x="42" y="44"/>
                      <a:pt x="40" y="44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88" name="Freeform 428"/>
              <p:cNvSpPr>
                <a:spLocks/>
              </p:cNvSpPr>
              <p:nvPr/>
            </p:nvSpPr>
            <p:spPr bwMode="auto">
              <a:xfrm>
                <a:off x="3497" y="2386"/>
                <a:ext cx="107" cy="105"/>
              </a:xfrm>
              <a:custGeom>
                <a:avLst/>
                <a:gdLst>
                  <a:gd name="T0" fmla="*/ 40 w 45"/>
                  <a:gd name="T1" fmla="*/ 44 h 44"/>
                  <a:gd name="T2" fmla="*/ 5 w 45"/>
                  <a:gd name="T3" fmla="*/ 44 h 44"/>
                  <a:gd name="T4" fmla="*/ 0 w 45"/>
                  <a:gd name="T5" fmla="*/ 40 h 44"/>
                  <a:gd name="T6" fmla="*/ 0 w 45"/>
                  <a:gd name="T7" fmla="*/ 4 h 44"/>
                  <a:gd name="T8" fmla="*/ 5 w 45"/>
                  <a:gd name="T9" fmla="*/ 0 h 44"/>
                  <a:gd name="T10" fmla="*/ 40 w 45"/>
                  <a:gd name="T11" fmla="*/ 0 h 44"/>
                  <a:gd name="T12" fmla="*/ 45 w 45"/>
                  <a:gd name="T13" fmla="*/ 4 h 44"/>
                  <a:gd name="T14" fmla="*/ 45 w 45"/>
                  <a:gd name="T15" fmla="*/ 40 h 44"/>
                  <a:gd name="T16" fmla="*/ 40 w 45"/>
                  <a:gd name="T1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4">
                    <a:moveTo>
                      <a:pt x="40" y="44"/>
                    </a:moveTo>
                    <a:cubicBezTo>
                      <a:pt x="5" y="44"/>
                      <a:pt x="5" y="44"/>
                      <a:pt x="5" y="44"/>
                    </a:cubicBezTo>
                    <a:cubicBezTo>
                      <a:pt x="2" y="44"/>
                      <a:pt x="0" y="42"/>
                      <a:pt x="0" y="4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5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3" y="0"/>
                      <a:pt x="45" y="2"/>
                      <a:pt x="45" y="4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5" y="42"/>
                      <a:pt x="43" y="44"/>
                      <a:pt x="40" y="44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89" name="Freeform 429"/>
              <p:cNvSpPr>
                <a:spLocks/>
              </p:cNvSpPr>
              <p:nvPr/>
            </p:nvSpPr>
            <p:spPr bwMode="auto">
              <a:xfrm>
                <a:off x="3642" y="2386"/>
                <a:ext cx="105" cy="105"/>
              </a:xfrm>
              <a:custGeom>
                <a:avLst/>
                <a:gdLst>
                  <a:gd name="T0" fmla="*/ 40 w 44"/>
                  <a:gd name="T1" fmla="*/ 44 h 44"/>
                  <a:gd name="T2" fmla="*/ 4 w 44"/>
                  <a:gd name="T3" fmla="*/ 44 h 44"/>
                  <a:gd name="T4" fmla="*/ 0 w 44"/>
                  <a:gd name="T5" fmla="*/ 40 h 44"/>
                  <a:gd name="T6" fmla="*/ 0 w 44"/>
                  <a:gd name="T7" fmla="*/ 4 h 44"/>
                  <a:gd name="T8" fmla="*/ 4 w 44"/>
                  <a:gd name="T9" fmla="*/ 0 h 44"/>
                  <a:gd name="T10" fmla="*/ 40 w 44"/>
                  <a:gd name="T11" fmla="*/ 0 h 44"/>
                  <a:gd name="T12" fmla="*/ 44 w 44"/>
                  <a:gd name="T13" fmla="*/ 4 h 44"/>
                  <a:gd name="T14" fmla="*/ 44 w 44"/>
                  <a:gd name="T15" fmla="*/ 40 h 44"/>
                  <a:gd name="T16" fmla="*/ 40 w 44"/>
                  <a:gd name="T1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" h="44">
                    <a:moveTo>
                      <a:pt x="40" y="44"/>
                    </a:moveTo>
                    <a:cubicBezTo>
                      <a:pt x="4" y="44"/>
                      <a:pt x="4" y="44"/>
                      <a:pt x="4" y="44"/>
                    </a:cubicBezTo>
                    <a:cubicBezTo>
                      <a:pt x="2" y="44"/>
                      <a:pt x="0" y="42"/>
                      <a:pt x="0" y="4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2" y="0"/>
                      <a:pt x="44" y="2"/>
                      <a:pt x="44" y="4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2"/>
                      <a:pt x="42" y="44"/>
                      <a:pt x="40" y="44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90" name="Freeform 430"/>
              <p:cNvSpPr>
                <a:spLocks/>
              </p:cNvSpPr>
              <p:nvPr/>
            </p:nvSpPr>
            <p:spPr bwMode="auto">
              <a:xfrm>
                <a:off x="3785" y="2386"/>
                <a:ext cx="105" cy="105"/>
              </a:xfrm>
              <a:custGeom>
                <a:avLst/>
                <a:gdLst>
                  <a:gd name="T0" fmla="*/ 40 w 44"/>
                  <a:gd name="T1" fmla="*/ 44 h 44"/>
                  <a:gd name="T2" fmla="*/ 4 w 44"/>
                  <a:gd name="T3" fmla="*/ 44 h 44"/>
                  <a:gd name="T4" fmla="*/ 0 w 44"/>
                  <a:gd name="T5" fmla="*/ 40 h 44"/>
                  <a:gd name="T6" fmla="*/ 0 w 44"/>
                  <a:gd name="T7" fmla="*/ 4 h 44"/>
                  <a:gd name="T8" fmla="*/ 4 w 44"/>
                  <a:gd name="T9" fmla="*/ 0 h 44"/>
                  <a:gd name="T10" fmla="*/ 40 w 44"/>
                  <a:gd name="T11" fmla="*/ 0 h 44"/>
                  <a:gd name="T12" fmla="*/ 44 w 44"/>
                  <a:gd name="T13" fmla="*/ 4 h 44"/>
                  <a:gd name="T14" fmla="*/ 44 w 44"/>
                  <a:gd name="T15" fmla="*/ 40 h 44"/>
                  <a:gd name="T16" fmla="*/ 40 w 44"/>
                  <a:gd name="T1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" h="44">
                    <a:moveTo>
                      <a:pt x="40" y="44"/>
                    </a:moveTo>
                    <a:cubicBezTo>
                      <a:pt x="4" y="44"/>
                      <a:pt x="4" y="44"/>
                      <a:pt x="4" y="44"/>
                    </a:cubicBezTo>
                    <a:cubicBezTo>
                      <a:pt x="2" y="44"/>
                      <a:pt x="0" y="42"/>
                      <a:pt x="0" y="4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2" y="0"/>
                      <a:pt x="44" y="2"/>
                      <a:pt x="44" y="4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2"/>
                      <a:pt x="42" y="44"/>
                      <a:pt x="40" y="44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91" name="Freeform 431"/>
              <p:cNvSpPr>
                <a:spLocks/>
              </p:cNvSpPr>
              <p:nvPr/>
            </p:nvSpPr>
            <p:spPr bwMode="auto">
              <a:xfrm>
                <a:off x="3928" y="2386"/>
                <a:ext cx="198" cy="105"/>
              </a:xfrm>
              <a:custGeom>
                <a:avLst/>
                <a:gdLst>
                  <a:gd name="T0" fmla="*/ 77 w 83"/>
                  <a:gd name="T1" fmla="*/ 44 h 44"/>
                  <a:gd name="T2" fmla="*/ 6 w 83"/>
                  <a:gd name="T3" fmla="*/ 44 h 44"/>
                  <a:gd name="T4" fmla="*/ 0 w 83"/>
                  <a:gd name="T5" fmla="*/ 38 h 44"/>
                  <a:gd name="T6" fmla="*/ 0 w 83"/>
                  <a:gd name="T7" fmla="*/ 6 h 44"/>
                  <a:gd name="T8" fmla="*/ 6 w 83"/>
                  <a:gd name="T9" fmla="*/ 0 h 44"/>
                  <a:gd name="T10" fmla="*/ 77 w 83"/>
                  <a:gd name="T11" fmla="*/ 0 h 44"/>
                  <a:gd name="T12" fmla="*/ 83 w 83"/>
                  <a:gd name="T13" fmla="*/ 6 h 44"/>
                  <a:gd name="T14" fmla="*/ 83 w 83"/>
                  <a:gd name="T15" fmla="*/ 38 h 44"/>
                  <a:gd name="T16" fmla="*/ 77 w 83"/>
                  <a:gd name="T1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44">
                    <a:moveTo>
                      <a:pt x="77" y="44"/>
                    </a:moveTo>
                    <a:cubicBezTo>
                      <a:pt x="6" y="44"/>
                      <a:pt x="6" y="44"/>
                      <a:pt x="6" y="44"/>
                    </a:cubicBezTo>
                    <a:cubicBezTo>
                      <a:pt x="3" y="44"/>
                      <a:pt x="0" y="41"/>
                      <a:pt x="0" y="38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80" y="0"/>
                      <a:pt x="83" y="3"/>
                      <a:pt x="83" y="6"/>
                    </a:cubicBezTo>
                    <a:cubicBezTo>
                      <a:pt x="83" y="38"/>
                      <a:pt x="83" y="38"/>
                      <a:pt x="83" y="38"/>
                    </a:cubicBezTo>
                    <a:cubicBezTo>
                      <a:pt x="83" y="41"/>
                      <a:pt x="80" y="44"/>
                      <a:pt x="77" y="44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92" name="Freeform 432"/>
              <p:cNvSpPr>
                <a:spLocks/>
              </p:cNvSpPr>
              <p:nvPr/>
            </p:nvSpPr>
            <p:spPr bwMode="auto">
              <a:xfrm>
                <a:off x="4073" y="2386"/>
                <a:ext cx="105" cy="190"/>
              </a:xfrm>
              <a:custGeom>
                <a:avLst/>
                <a:gdLst>
                  <a:gd name="T0" fmla="*/ 38 w 44"/>
                  <a:gd name="T1" fmla="*/ 80 h 80"/>
                  <a:gd name="T2" fmla="*/ 5 w 44"/>
                  <a:gd name="T3" fmla="*/ 80 h 80"/>
                  <a:gd name="T4" fmla="*/ 0 w 44"/>
                  <a:gd name="T5" fmla="*/ 74 h 80"/>
                  <a:gd name="T6" fmla="*/ 0 w 44"/>
                  <a:gd name="T7" fmla="*/ 6 h 80"/>
                  <a:gd name="T8" fmla="*/ 5 w 44"/>
                  <a:gd name="T9" fmla="*/ 0 h 80"/>
                  <a:gd name="T10" fmla="*/ 38 w 44"/>
                  <a:gd name="T11" fmla="*/ 0 h 80"/>
                  <a:gd name="T12" fmla="*/ 44 w 44"/>
                  <a:gd name="T13" fmla="*/ 6 h 80"/>
                  <a:gd name="T14" fmla="*/ 44 w 44"/>
                  <a:gd name="T15" fmla="*/ 74 h 80"/>
                  <a:gd name="T16" fmla="*/ 38 w 44"/>
                  <a:gd name="T17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" h="80">
                    <a:moveTo>
                      <a:pt x="38" y="80"/>
                    </a:moveTo>
                    <a:cubicBezTo>
                      <a:pt x="5" y="80"/>
                      <a:pt x="5" y="80"/>
                      <a:pt x="5" y="80"/>
                    </a:cubicBezTo>
                    <a:cubicBezTo>
                      <a:pt x="2" y="80"/>
                      <a:pt x="0" y="77"/>
                      <a:pt x="0" y="7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2"/>
                      <a:pt x="2" y="0"/>
                      <a:pt x="5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1" y="0"/>
                      <a:pt x="44" y="2"/>
                      <a:pt x="44" y="6"/>
                    </a:cubicBezTo>
                    <a:cubicBezTo>
                      <a:pt x="44" y="74"/>
                      <a:pt x="44" y="74"/>
                      <a:pt x="44" y="74"/>
                    </a:cubicBezTo>
                    <a:cubicBezTo>
                      <a:pt x="44" y="77"/>
                      <a:pt x="41" y="80"/>
                      <a:pt x="38" y="80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93" name="Freeform 433"/>
              <p:cNvSpPr>
                <a:spLocks/>
              </p:cNvSpPr>
              <p:nvPr/>
            </p:nvSpPr>
            <p:spPr bwMode="auto">
              <a:xfrm>
                <a:off x="3497" y="2522"/>
                <a:ext cx="107" cy="107"/>
              </a:xfrm>
              <a:custGeom>
                <a:avLst/>
                <a:gdLst>
                  <a:gd name="T0" fmla="*/ 40 w 45"/>
                  <a:gd name="T1" fmla="*/ 45 h 45"/>
                  <a:gd name="T2" fmla="*/ 5 w 45"/>
                  <a:gd name="T3" fmla="*/ 45 h 45"/>
                  <a:gd name="T4" fmla="*/ 0 w 45"/>
                  <a:gd name="T5" fmla="*/ 40 h 45"/>
                  <a:gd name="T6" fmla="*/ 0 w 45"/>
                  <a:gd name="T7" fmla="*/ 5 h 45"/>
                  <a:gd name="T8" fmla="*/ 5 w 45"/>
                  <a:gd name="T9" fmla="*/ 0 h 45"/>
                  <a:gd name="T10" fmla="*/ 40 w 45"/>
                  <a:gd name="T11" fmla="*/ 0 h 45"/>
                  <a:gd name="T12" fmla="*/ 45 w 45"/>
                  <a:gd name="T13" fmla="*/ 5 h 45"/>
                  <a:gd name="T14" fmla="*/ 45 w 45"/>
                  <a:gd name="T15" fmla="*/ 40 h 45"/>
                  <a:gd name="T16" fmla="*/ 40 w 45"/>
                  <a:gd name="T1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5">
                    <a:moveTo>
                      <a:pt x="40" y="45"/>
                    </a:moveTo>
                    <a:cubicBezTo>
                      <a:pt x="5" y="45"/>
                      <a:pt x="5" y="45"/>
                      <a:pt x="5" y="45"/>
                    </a:cubicBezTo>
                    <a:cubicBezTo>
                      <a:pt x="2" y="45"/>
                      <a:pt x="0" y="43"/>
                      <a:pt x="0" y="4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3" y="0"/>
                      <a:pt x="45" y="2"/>
                      <a:pt x="45" y="5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5" y="43"/>
                      <a:pt x="43" y="45"/>
                      <a:pt x="40" y="4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94" name="Freeform 434"/>
              <p:cNvSpPr>
                <a:spLocks/>
              </p:cNvSpPr>
              <p:nvPr/>
            </p:nvSpPr>
            <p:spPr bwMode="auto">
              <a:xfrm>
                <a:off x="3642" y="2522"/>
                <a:ext cx="105" cy="107"/>
              </a:xfrm>
              <a:custGeom>
                <a:avLst/>
                <a:gdLst>
                  <a:gd name="T0" fmla="*/ 40 w 44"/>
                  <a:gd name="T1" fmla="*/ 45 h 45"/>
                  <a:gd name="T2" fmla="*/ 4 w 44"/>
                  <a:gd name="T3" fmla="*/ 45 h 45"/>
                  <a:gd name="T4" fmla="*/ 0 w 44"/>
                  <a:gd name="T5" fmla="*/ 40 h 45"/>
                  <a:gd name="T6" fmla="*/ 0 w 44"/>
                  <a:gd name="T7" fmla="*/ 5 h 45"/>
                  <a:gd name="T8" fmla="*/ 4 w 44"/>
                  <a:gd name="T9" fmla="*/ 0 h 45"/>
                  <a:gd name="T10" fmla="*/ 40 w 44"/>
                  <a:gd name="T11" fmla="*/ 0 h 45"/>
                  <a:gd name="T12" fmla="*/ 44 w 44"/>
                  <a:gd name="T13" fmla="*/ 5 h 45"/>
                  <a:gd name="T14" fmla="*/ 44 w 44"/>
                  <a:gd name="T15" fmla="*/ 40 h 45"/>
                  <a:gd name="T16" fmla="*/ 40 w 44"/>
                  <a:gd name="T1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" h="45">
                    <a:moveTo>
                      <a:pt x="40" y="45"/>
                    </a:moveTo>
                    <a:cubicBezTo>
                      <a:pt x="4" y="45"/>
                      <a:pt x="4" y="45"/>
                      <a:pt x="4" y="45"/>
                    </a:cubicBezTo>
                    <a:cubicBezTo>
                      <a:pt x="2" y="45"/>
                      <a:pt x="0" y="43"/>
                      <a:pt x="0" y="4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2" y="0"/>
                      <a:pt x="44" y="2"/>
                      <a:pt x="44" y="5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3"/>
                      <a:pt x="42" y="45"/>
                      <a:pt x="40" y="4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95" name="Freeform 435"/>
              <p:cNvSpPr>
                <a:spLocks/>
              </p:cNvSpPr>
              <p:nvPr/>
            </p:nvSpPr>
            <p:spPr bwMode="auto">
              <a:xfrm>
                <a:off x="3785" y="2522"/>
                <a:ext cx="105" cy="107"/>
              </a:xfrm>
              <a:custGeom>
                <a:avLst/>
                <a:gdLst>
                  <a:gd name="T0" fmla="*/ 40 w 44"/>
                  <a:gd name="T1" fmla="*/ 45 h 45"/>
                  <a:gd name="T2" fmla="*/ 4 w 44"/>
                  <a:gd name="T3" fmla="*/ 45 h 45"/>
                  <a:gd name="T4" fmla="*/ 0 w 44"/>
                  <a:gd name="T5" fmla="*/ 40 h 45"/>
                  <a:gd name="T6" fmla="*/ 0 w 44"/>
                  <a:gd name="T7" fmla="*/ 5 h 45"/>
                  <a:gd name="T8" fmla="*/ 4 w 44"/>
                  <a:gd name="T9" fmla="*/ 0 h 45"/>
                  <a:gd name="T10" fmla="*/ 40 w 44"/>
                  <a:gd name="T11" fmla="*/ 0 h 45"/>
                  <a:gd name="T12" fmla="*/ 44 w 44"/>
                  <a:gd name="T13" fmla="*/ 5 h 45"/>
                  <a:gd name="T14" fmla="*/ 44 w 44"/>
                  <a:gd name="T15" fmla="*/ 40 h 45"/>
                  <a:gd name="T16" fmla="*/ 40 w 44"/>
                  <a:gd name="T1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" h="45">
                    <a:moveTo>
                      <a:pt x="40" y="45"/>
                    </a:moveTo>
                    <a:cubicBezTo>
                      <a:pt x="4" y="45"/>
                      <a:pt x="4" y="45"/>
                      <a:pt x="4" y="45"/>
                    </a:cubicBezTo>
                    <a:cubicBezTo>
                      <a:pt x="2" y="45"/>
                      <a:pt x="0" y="43"/>
                      <a:pt x="0" y="4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2" y="0"/>
                      <a:pt x="44" y="2"/>
                      <a:pt x="44" y="5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3"/>
                      <a:pt x="42" y="45"/>
                      <a:pt x="40" y="4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96" name="Freeform 436"/>
              <p:cNvSpPr>
                <a:spLocks/>
              </p:cNvSpPr>
              <p:nvPr/>
            </p:nvSpPr>
            <p:spPr bwMode="auto">
              <a:xfrm>
                <a:off x="3928" y="2522"/>
                <a:ext cx="107" cy="107"/>
              </a:xfrm>
              <a:custGeom>
                <a:avLst/>
                <a:gdLst>
                  <a:gd name="T0" fmla="*/ 40 w 45"/>
                  <a:gd name="T1" fmla="*/ 45 h 45"/>
                  <a:gd name="T2" fmla="*/ 5 w 45"/>
                  <a:gd name="T3" fmla="*/ 45 h 45"/>
                  <a:gd name="T4" fmla="*/ 0 w 45"/>
                  <a:gd name="T5" fmla="*/ 40 h 45"/>
                  <a:gd name="T6" fmla="*/ 0 w 45"/>
                  <a:gd name="T7" fmla="*/ 5 h 45"/>
                  <a:gd name="T8" fmla="*/ 5 w 45"/>
                  <a:gd name="T9" fmla="*/ 0 h 45"/>
                  <a:gd name="T10" fmla="*/ 40 w 45"/>
                  <a:gd name="T11" fmla="*/ 0 h 45"/>
                  <a:gd name="T12" fmla="*/ 45 w 45"/>
                  <a:gd name="T13" fmla="*/ 5 h 45"/>
                  <a:gd name="T14" fmla="*/ 45 w 45"/>
                  <a:gd name="T15" fmla="*/ 40 h 45"/>
                  <a:gd name="T16" fmla="*/ 40 w 45"/>
                  <a:gd name="T1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5">
                    <a:moveTo>
                      <a:pt x="40" y="45"/>
                    </a:moveTo>
                    <a:cubicBezTo>
                      <a:pt x="5" y="45"/>
                      <a:pt x="5" y="45"/>
                      <a:pt x="5" y="45"/>
                    </a:cubicBezTo>
                    <a:cubicBezTo>
                      <a:pt x="2" y="45"/>
                      <a:pt x="0" y="43"/>
                      <a:pt x="0" y="4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3" y="0"/>
                      <a:pt x="45" y="2"/>
                      <a:pt x="45" y="5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5" y="43"/>
                      <a:pt x="43" y="45"/>
                      <a:pt x="40" y="4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</p:grpSp>
        <p:grpSp>
          <p:nvGrpSpPr>
            <p:cNvPr id="415" name="Group 414"/>
            <p:cNvGrpSpPr/>
            <p:nvPr/>
          </p:nvGrpSpPr>
          <p:grpSpPr>
            <a:xfrm>
              <a:off x="10401675" y="4216247"/>
              <a:ext cx="853986" cy="1100414"/>
              <a:chOff x="7515225" y="119063"/>
              <a:chExt cx="1512888" cy="1949451"/>
            </a:xfrm>
          </p:grpSpPr>
          <p:sp>
            <p:nvSpPr>
              <p:cNvPr id="404" name="Freeform 448"/>
              <p:cNvSpPr>
                <a:spLocks/>
              </p:cNvSpPr>
              <p:nvPr/>
            </p:nvSpPr>
            <p:spPr bwMode="auto">
              <a:xfrm>
                <a:off x="7515225" y="119063"/>
                <a:ext cx="933450" cy="1098551"/>
              </a:xfrm>
              <a:custGeom>
                <a:avLst/>
                <a:gdLst>
                  <a:gd name="T0" fmla="*/ 44 w 247"/>
                  <a:gd name="T1" fmla="*/ 88 h 291"/>
                  <a:gd name="T2" fmla="*/ 88 w 247"/>
                  <a:gd name="T3" fmla="*/ 291 h 291"/>
                  <a:gd name="T4" fmla="*/ 112 w 247"/>
                  <a:gd name="T5" fmla="*/ 254 h 291"/>
                  <a:gd name="T6" fmla="*/ 90 w 247"/>
                  <a:gd name="T7" fmla="*/ 235 h 291"/>
                  <a:gd name="T8" fmla="*/ 78 w 247"/>
                  <a:gd name="T9" fmla="*/ 246 h 291"/>
                  <a:gd name="T10" fmla="*/ 75 w 247"/>
                  <a:gd name="T11" fmla="*/ 242 h 291"/>
                  <a:gd name="T12" fmla="*/ 87 w 247"/>
                  <a:gd name="T13" fmla="*/ 232 h 291"/>
                  <a:gd name="T14" fmla="*/ 74 w 247"/>
                  <a:gd name="T15" fmla="*/ 211 h 291"/>
                  <a:gd name="T16" fmla="*/ 60 w 247"/>
                  <a:gd name="T17" fmla="*/ 217 h 291"/>
                  <a:gd name="T18" fmla="*/ 58 w 247"/>
                  <a:gd name="T19" fmla="*/ 213 h 291"/>
                  <a:gd name="T20" fmla="*/ 72 w 247"/>
                  <a:gd name="T21" fmla="*/ 207 h 291"/>
                  <a:gd name="T22" fmla="*/ 66 w 247"/>
                  <a:gd name="T23" fmla="*/ 183 h 291"/>
                  <a:gd name="T24" fmla="*/ 50 w 247"/>
                  <a:gd name="T25" fmla="*/ 185 h 291"/>
                  <a:gd name="T26" fmla="*/ 50 w 247"/>
                  <a:gd name="T27" fmla="*/ 180 h 291"/>
                  <a:gd name="T28" fmla="*/ 65 w 247"/>
                  <a:gd name="T29" fmla="*/ 178 h 291"/>
                  <a:gd name="T30" fmla="*/ 65 w 247"/>
                  <a:gd name="T31" fmla="*/ 153 h 291"/>
                  <a:gd name="T32" fmla="*/ 50 w 247"/>
                  <a:gd name="T33" fmla="*/ 151 h 291"/>
                  <a:gd name="T34" fmla="*/ 51 w 247"/>
                  <a:gd name="T35" fmla="*/ 146 h 291"/>
                  <a:gd name="T36" fmla="*/ 66 w 247"/>
                  <a:gd name="T37" fmla="*/ 149 h 291"/>
                  <a:gd name="T38" fmla="*/ 73 w 247"/>
                  <a:gd name="T39" fmla="*/ 125 h 291"/>
                  <a:gd name="T40" fmla="*/ 59 w 247"/>
                  <a:gd name="T41" fmla="*/ 119 h 291"/>
                  <a:gd name="T42" fmla="*/ 62 w 247"/>
                  <a:gd name="T43" fmla="*/ 114 h 291"/>
                  <a:gd name="T44" fmla="*/ 75 w 247"/>
                  <a:gd name="T45" fmla="*/ 121 h 291"/>
                  <a:gd name="T46" fmla="*/ 81 w 247"/>
                  <a:gd name="T47" fmla="*/ 112 h 291"/>
                  <a:gd name="T48" fmla="*/ 89 w 247"/>
                  <a:gd name="T49" fmla="*/ 100 h 291"/>
                  <a:gd name="T50" fmla="*/ 77 w 247"/>
                  <a:gd name="T51" fmla="*/ 90 h 291"/>
                  <a:gd name="T52" fmla="*/ 81 w 247"/>
                  <a:gd name="T53" fmla="*/ 87 h 291"/>
                  <a:gd name="T54" fmla="*/ 92 w 247"/>
                  <a:gd name="T55" fmla="*/ 97 h 291"/>
                  <a:gd name="T56" fmla="*/ 111 w 247"/>
                  <a:gd name="T57" fmla="*/ 81 h 291"/>
                  <a:gd name="T58" fmla="*/ 103 w 247"/>
                  <a:gd name="T59" fmla="*/ 68 h 291"/>
                  <a:gd name="T60" fmla="*/ 107 w 247"/>
                  <a:gd name="T61" fmla="*/ 65 h 291"/>
                  <a:gd name="T62" fmla="*/ 115 w 247"/>
                  <a:gd name="T63" fmla="*/ 79 h 291"/>
                  <a:gd name="T64" fmla="*/ 138 w 247"/>
                  <a:gd name="T65" fmla="*/ 69 h 291"/>
                  <a:gd name="T66" fmla="*/ 133 w 247"/>
                  <a:gd name="T67" fmla="*/ 54 h 291"/>
                  <a:gd name="T68" fmla="*/ 138 w 247"/>
                  <a:gd name="T69" fmla="*/ 53 h 291"/>
                  <a:gd name="T70" fmla="*/ 142 w 247"/>
                  <a:gd name="T71" fmla="*/ 68 h 291"/>
                  <a:gd name="T72" fmla="*/ 167 w 247"/>
                  <a:gd name="T73" fmla="*/ 64 h 291"/>
                  <a:gd name="T74" fmla="*/ 167 w 247"/>
                  <a:gd name="T75" fmla="*/ 49 h 291"/>
                  <a:gd name="T76" fmla="*/ 172 w 247"/>
                  <a:gd name="T77" fmla="*/ 49 h 291"/>
                  <a:gd name="T78" fmla="*/ 171 w 247"/>
                  <a:gd name="T79" fmla="*/ 65 h 291"/>
                  <a:gd name="T80" fmla="*/ 196 w 247"/>
                  <a:gd name="T81" fmla="*/ 68 h 291"/>
                  <a:gd name="T82" fmla="*/ 200 w 247"/>
                  <a:gd name="T83" fmla="*/ 53 h 291"/>
                  <a:gd name="T84" fmla="*/ 205 w 247"/>
                  <a:gd name="T85" fmla="*/ 55 h 291"/>
                  <a:gd name="T86" fmla="*/ 200 w 247"/>
                  <a:gd name="T87" fmla="*/ 70 h 291"/>
                  <a:gd name="T88" fmla="*/ 223 w 247"/>
                  <a:gd name="T89" fmla="*/ 81 h 291"/>
                  <a:gd name="T90" fmla="*/ 247 w 247"/>
                  <a:gd name="T91" fmla="*/ 44 h 291"/>
                  <a:gd name="T92" fmla="*/ 44 w 247"/>
                  <a:gd name="T93" fmla="*/ 88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47" h="291">
                    <a:moveTo>
                      <a:pt x="44" y="88"/>
                    </a:moveTo>
                    <a:cubicBezTo>
                      <a:pt x="0" y="156"/>
                      <a:pt x="20" y="247"/>
                      <a:pt x="88" y="291"/>
                    </a:cubicBezTo>
                    <a:cubicBezTo>
                      <a:pt x="112" y="254"/>
                      <a:pt x="112" y="254"/>
                      <a:pt x="112" y="254"/>
                    </a:cubicBezTo>
                    <a:cubicBezTo>
                      <a:pt x="104" y="249"/>
                      <a:pt x="96" y="242"/>
                      <a:pt x="90" y="235"/>
                    </a:cubicBezTo>
                    <a:cubicBezTo>
                      <a:pt x="78" y="246"/>
                      <a:pt x="78" y="246"/>
                      <a:pt x="78" y="246"/>
                    </a:cubicBezTo>
                    <a:cubicBezTo>
                      <a:pt x="77" y="244"/>
                      <a:pt x="76" y="243"/>
                      <a:pt x="75" y="242"/>
                    </a:cubicBezTo>
                    <a:cubicBezTo>
                      <a:pt x="87" y="232"/>
                      <a:pt x="87" y="232"/>
                      <a:pt x="87" y="232"/>
                    </a:cubicBezTo>
                    <a:cubicBezTo>
                      <a:pt x="82" y="225"/>
                      <a:pt x="78" y="218"/>
                      <a:pt x="74" y="211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6"/>
                      <a:pt x="59" y="214"/>
                      <a:pt x="58" y="213"/>
                    </a:cubicBezTo>
                    <a:cubicBezTo>
                      <a:pt x="72" y="207"/>
                      <a:pt x="72" y="207"/>
                      <a:pt x="72" y="207"/>
                    </a:cubicBezTo>
                    <a:cubicBezTo>
                      <a:pt x="69" y="199"/>
                      <a:pt x="67" y="191"/>
                      <a:pt x="66" y="183"/>
                    </a:cubicBezTo>
                    <a:cubicBezTo>
                      <a:pt x="50" y="185"/>
                      <a:pt x="50" y="185"/>
                      <a:pt x="50" y="185"/>
                    </a:cubicBezTo>
                    <a:cubicBezTo>
                      <a:pt x="50" y="183"/>
                      <a:pt x="50" y="182"/>
                      <a:pt x="50" y="180"/>
                    </a:cubicBezTo>
                    <a:cubicBezTo>
                      <a:pt x="65" y="178"/>
                      <a:pt x="65" y="178"/>
                      <a:pt x="65" y="178"/>
                    </a:cubicBezTo>
                    <a:cubicBezTo>
                      <a:pt x="64" y="170"/>
                      <a:pt x="64" y="162"/>
                      <a:pt x="65" y="153"/>
                    </a:cubicBezTo>
                    <a:cubicBezTo>
                      <a:pt x="50" y="151"/>
                      <a:pt x="50" y="151"/>
                      <a:pt x="50" y="151"/>
                    </a:cubicBezTo>
                    <a:cubicBezTo>
                      <a:pt x="50" y="150"/>
                      <a:pt x="51" y="148"/>
                      <a:pt x="51" y="146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8" y="141"/>
                      <a:pt x="70" y="133"/>
                      <a:pt x="73" y="125"/>
                    </a:cubicBezTo>
                    <a:cubicBezTo>
                      <a:pt x="59" y="119"/>
                      <a:pt x="59" y="119"/>
                      <a:pt x="59" y="119"/>
                    </a:cubicBezTo>
                    <a:cubicBezTo>
                      <a:pt x="60" y="117"/>
                      <a:pt x="61" y="116"/>
                      <a:pt x="62" y="114"/>
                    </a:cubicBezTo>
                    <a:cubicBezTo>
                      <a:pt x="75" y="121"/>
                      <a:pt x="75" y="121"/>
                      <a:pt x="75" y="121"/>
                    </a:cubicBezTo>
                    <a:cubicBezTo>
                      <a:pt x="77" y="118"/>
                      <a:pt x="79" y="115"/>
                      <a:pt x="81" y="112"/>
                    </a:cubicBezTo>
                    <a:cubicBezTo>
                      <a:pt x="83" y="108"/>
                      <a:pt x="86" y="104"/>
                      <a:pt x="89" y="100"/>
                    </a:cubicBezTo>
                    <a:cubicBezTo>
                      <a:pt x="77" y="90"/>
                      <a:pt x="77" y="90"/>
                      <a:pt x="77" y="90"/>
                    </a:cubicBezTo>
                    <a:cubicBezTo>
                      <a:pt x="79" y="89"/>
                      <a:pt x="80" y="88"/>
                      <a:pt x="81" y="87"/>
                    </a:cubicBezTo>
                    <a:cubicBezTo>
                      <a:pt x="92" y="97"/>
                      <a:pt x="92" y="97"/>
                      <a:pt x="92" y="97"/>
                    </a:cubicBezTo>
                    <a:cubicBezTo>
                      <a:pt x="98" y="91"/>
                      <a:pt x="104" y="86"/>
                      <a:pt x="111" y="81"/>
                    </a:cubicBezTo>
                    <a:cubicBezTo>
                      <a:pt x="103" y="68"/>
                      <a:pt x="103" y="68"/>
                      <a:pt x="103" y="68"/>
                    </a:cubicBezTo>
                    <a:cubicBezTo>
                      <a:pt x="104" y="67"/>
                      <a:pt x="106" y="66"/>
                      <a:pt x="107" y="65"/>
                    </a:cubicBezTo>
                    <a:cubicBezTo>
                      <a:pt x="115" y="79"/>
                      <a:pt x="115" y="79"/>
                      <a:pt x="115" y="79"/>
                    </a:cubicBezTo>
                    <a:cubicBezTo>
                      <a:pt x="122" y="75"/>
                      <a:pt x="130" y="71"/>
                      <a:pt x="138" y="69"/>
                    </a:cubicBezTo>
                    <a:cubicBezTo>
                      <a:pt x="133" y="54"/>
                      <a:pt x="133" y="54"/>
                      <a:pt x="133" y="54"/>
                    </a:cubicBezTo>
                    <a:cubicBezTo>
                      <a:pt x="135" y="53"/>
                      <a:pt x="137" y="53"/>
                      <a:pt x="138" y="53"/>
                    </a:cubicBezTo>
                    <a:cubicBezTo>
                      <a:pt x="142" y="68"/>
                      <a:pt x="142" y="68"/>
                      <a:pt x="142" y="68"/>
                    </a:cubicBezTo>
                    <a:cubicBezTo>
                      <a:pt x="150" y="66"/>
                      <a:pt x="159" y="65"/>
                      <a:pt x="167" y="64"/>
                    </a:cubicBezTo>
                    <a:cubicBezTo>
                      <a:pt x="167" y="49"/>
                      <a:pt x="167" y="49"/>
                      <a:pt x="167" y="49"/>
                    </a:cubicBezTo>
                    <a:cubicBezTo>
                      <a:pt x="168" y="49"/>
                      <a:pt x="170" y="49"/>
                      <a:pt x="172" y="49"/>
                    </a:cubicBezTo>
                    <a:cubicBezTo>
                      <a:pt x="171" y="65"/>
                      <a:pt x="171" y="65"/>
                      <a:pt x="171" y="65"/>
                    </a:cubicBezTo>
                    <a:cubicBezTo>
                      <a:pt x="180" y="65"/>
                      <a:pt x="188" y="66"/>
                      <a:pt x="196" y="68"/>
                    </a:cubicBezTo>
                    <a:cubicBezTo>
                      <a:pt x="200" y="53"/>
                      <a:pt x="200" y="53"/>
                      <a:pt x="200" y="53"/>
                    </a:cubicBezTo>
                    <a:cubicBezTo>
                      <a:pt x="202" y="54"/>
                      <a:pt x="203" y="54"/>
                      <a:pt x="205" y="55"/>
                    </a:cubicBezTo>
                    <a:cubicBezTo>
                      <a:pt x="200" y="70"/>
                      <a:pt x="200" y="70"/>
                      <a:pt x="200" y="70"/>
                    </a:cubicBezTo>
                    <a:cubicBezTo>
                      <a:pt x="208" y="72"/>
                      <a:pt x="216" y="76"/>
                      <a:pt x="223" y="81"/>
                    </a:cubicBezTo>
                    <a:cubicBezTo>
                      <a:pt x="247" y="44"/>
                      <a:pt x="247" y="44"/>
                      <a:pt x="247" y="44"/>
                    </a:cubicBezTo>
                    <a:cubicBezTo>
                      <a:pt x="179" y="0"/>
                      <a:pt x="88" y="20"/>
                      <a:pt x="44" y="88"/>
                    </a:cubicBezTo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405" name="Freeform 449"/>
              <p:cNvSpPr>
                <a:spLocks/>
              </p:cNvSpPr>
              <p:nvPr/>
            </p:nvSpPr>
            <p:spPr bwMode="auto">
              <a:xfrm>
                <a:off x="7810500" y="228601"/>
                <a:ext cx="820738" cy="1139826"/>
              </a:xfrm>
              <a:custGeom>
                <a:avLst/>
                <a:gdLst>
                  <a:gd name="T0" fmla="*/ 0 w 517"/>
                  <a:gd name="T1" fmla="*/ 656 h 718"/>
                  <a:gd name="T2" fmla="*/ 93 w 517"/>
                  <a:gd name="T3" fmla="*/ 718 h 718"/>
                  <a:gd name="T4" fmla="*/ 155 w 517"/>
                  <a:gd name="T5" fmla="*/ 620 h 718"/>
                  <a:gd name="T6" fmla="*/ 122 w 517"/>
                  <a:gd name="T7" fmla="*/ 599 h 718"/>
                  <a:gd name="T8" fmla="*/ 129 w 517"/>
                  <a:gd name="T9" fmla="*/ 592 h 718"/>
                  <a:gd name="T10" fmla="*/ 162 w 517"/>
                  <a:gd name="T11" fmla="*/ 613 h 718"/>
                  <a:gd name="T12" fmla="*/ 188 w 517"/>
                  <a:gd name="T13" fmla="*/ 570 h 718"/>
                  <a:gd name="T14" fmla="*/ 155 w 517"/>
                  <a:gd name="T15" fmla="*/ 549 h 718"/>
                  <a:gd name="T16" fmla="*/ 162 w 517"/>
                  <a:gd name="T17" fmla="*/ 539 h 718"/>
                  <a:gd name="T18" fmla="*/ 193 w 517"/>
                  <a:gd name="T19" fmla="*/ 561 h 718"/>
                  <a:gd name="T20" fmla="*/ 221 w 517"/>
                  <a:gd name="T21" fmla="*/ 518 h 718"/>
                  <a:gd name="T22" fmla="*/ 188 w 517"/>
                  <a:gd name="T23" fmla="*/ 499 h 718"/>
                  <a:gd name="T24" fmla="*/ 193 w 517"/>
                  <a:gd name="T25" fmla="*/ 490 h 718"/>
                  <a:gd name="T26" fmla="*/ 226 w 517"/>
                  <a:gd name="T27" fmla="*/ 511 h 718"/>
                  <a:gd name="T28" fmla="*/ 255 w 517"/>
                  <a:gd name="T29" fmla="*/ 468 h 718"/>
                  <a:gd name="T30" fmla="*/ 221 w 517"/>
                  <a:gd name="T31" fmla="*/ 447 h 718"/>
                  <a:gd name="T32" fmla="*/ 226 w 517"/>
                  <a:gd name="T33" fmla="*/ 440 h 718"/>
                  <a:gd name="T34" fmla="*/ 260 w 517"/>
                  <a:gd name="T35" fmla="*/ 461 h 718"/>
                  <a:gd name="T36" fmla="*/ 286 w 517"/>
                  <a:gd name="T37" fmla="*/ 418 h 718"/>
                  <a:gd name="T38" fmla="*/ 252 w 517"/>
                  <a:gd name="T39" fmla="*/ 397 h 718"/>
                  <a:gd name="T40" fmla="*/ 260 w 517"/>
                  <a:gd name="T41" fmla="*/ 387 h 718"/>
                  <a:gd name="T42" fmla="*/ 293 w 517"/>
                  <a:gd name="T43" fmla="*/ 409 h 718"/>
                  <a:gd name="T44" fmla="*/ 319 w 517"/>
                  <a:gd name="T45" fmla="*/ 366 h 718"/>
                  <a:gd name="T46" fmla="*/ 286 w 517"/>
                  <a:gd name="T47" fmla="*/ 347 h 718"/>
                  <a:gd name="T48" fmla="*/ 291 w 517"/>
                  <a:gd name="T49" fmla="*/ 337 h 718"/>
                  <a:gd name="T50" fmla="*/ 324 w 517"/>
                  <a:gd name="T51" fmla="*/ 359 h 718"/>
                  <a:gd name="T52" fmla="*/ 352 w 517"/>
                  <a:gd name="T53" fmla="*/ 316 h 718"/>
                  <a:gd name="T54" fmla="*/ 319 w 517"/>
                  <a:gd name="T55" fmla="*/ 295 h 718"/>
                  <a:gd name="T56" fmla="*/ 324 w 517"/>
                  <a:gd name="T57" fmla="*/ 288 h 718"/>
                  <a:gd name="T58" fmla="*/ 357 w 517"/>
                  <a:gd name="T59" fmla="*/ 309 h 718"/>
                  <a:gd name="T60" fmla="*/ 383 w 517"/>
                  <a:gd name="T61" fmla="*/ 266 h 718"/>
                  <a:gd name="T62" fmla="*/ 352 w 517"/>
                  <a:gd name="T63" fmla="*/ 245 h 718"/>
                  <a:gd name="T64" fmla="*/ 357 w 517"/>
                  <a:gd name="T65" fmla="*/ 235 h 718"/>
                  <a:gd name="T66" fmla="*/ 390 w 517"/>
                  <a:gd name="T67" fmla="*/ 257 h 718"/>
                  <a:gd name="T68" fmla="*/ 417 w 517"/>
                  <a:gd name="T69" fmla="*/ 214 h 718"/>
                  <a:gd name="T70" fmla="*/ 383 w 517"/>
                  <a:gd name="T71" fmla="*/ 195 h 718"/>
                  <a:gd name="T72" fmla="*/ 390 w 517"/>
                  <a:gd name="T73" fmla="*/ 185 h 718"/>
                  <a:gd name="T74" fmla="*/ 421 w 517"/>
                  <a:gd name="T75" fmla="*/ 207 h 718"/>
                  <a:gd name="T76" fmla="*/ 450 w 517"/>
                  <a:gd name="T77" fmla="*/ 164 h 718"/>
                  <a:gd name="T78" fmla="*/ 417 w 517"/>
                  <a:gd name="T79" fmla="*/ 143 h 718"/>
                  <a:gd name="T80" fmla="*/ 421 w 517"/>
                  <a:gd name="T81" fmla="*/ 136 h 718"/>
                  <a:gd name="T82" fmla="*/ 455 w 517"/>
                  <a:gd name="T83" fmla="*/ 157 h 718"/>
                  <a:gd name="T84" fmla="*/ 517 w 517"/>
                  <a:gd name="T85" fmla="*/ 60 h 718"/>
                  <a:gd name="T86" fmla="*/ 424 w 517"/>
                  <a:gd name="T87" fmla="*/ 0 h 718"/>
                  <a:gd name="T88" fmla="*/ 0 w 517"/>
                  <a:gd name="T89" fmla="*/ 656 h 7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17" h="718">
                    <a:moveTo>
                      <a:pt x="0" y="656"/>
                    </a:moveTo>
                    <a:lnTo>
                      <a:pt x="93" y="718"/>
                    </a:lnTo>
                    <a:lnTo>
                      <a:pt x="155" y="620"/>
                    </a:lnTo>
                    <a:lnTo>
                      <a:pt x="122" y="599"/>
                    </a:lnTo>
                    <a:lnTo>
                      <a:pt x="129" y="592"/>
                    </a:lnTo>
                    <a:lnTo>
                      <a:pt x="162" y="613"/>
                    </a:lnTo>
                    <a:lnTo>
                      <a:pt x="188" y="570"/>
                    </a:lnTo>
                    <a:lnTo>
                      <a:pt x="155" y="549"/>
                    </a:lnTo>
                    <a:lnTo>
                      <a:pt x="162" y="539"/>
                    </a:lnTo>
                    <a:lnTo>
                      <a:pt x="193" y="561"/>
                    </a:lnTo>
                    <a:lnTo>
                      <a:pt x="221" y="518"/>
                    </a:lnTo>
                    <a:lnTo>
                      <a:pt x="188" y="499"/>
                    </a:lnTo>
                    <a:lnTo>
                      <a:pt x="193" y="490"/>
                    </a:lnTo>
                    <a:lnTo>
                      <a:pt x="226" y="511"/>
                    </a:lnTo>
                    <a:lnTo>
                      <a:pt x="255" y="468"/>
                    </a:lnTo>
                    <a:lnTo>
                      <a:pt x="221" y="447"/>
                    </a:lnTo>
                    <a:lnTo>
                      <a:pt x="226" y="440"/>
                    </a:lnTo>
                    <a:lnTo>
                      <a:pt x="260" y="461"/>
                    </a:lnTo>
                    <a:lnTo>
                      <a:pt x="286" y="418"/>
                    </a:lnTo>
                    <a:lnTo>
                      <a:pt x="252" y="397"/>
                    </a:lnTo>
                    <a:lnTo>
                      <a:pt x="260" y="387"/>
                    </a:lnTo>
                    <a:lnTo>
                      <a:pt x="293" y="409"/>
                    </a:lnTo>
                    <a:lnTo>
                      <a:pt x="319" y="366"/>
                    </a:lnTo>
                    <a:lnTo>
                      <a:pt x="286" y="347"/>
                    </a:lnTo>
                    <a:lnTo>
                      <a:pt x="291" y="337"/>
                    </a:lnTo>
                    <a:lnTo>
                      <a:pt x="324" y="359"/>
                    </a:lnTo>
                    <a:lnTo>
                      <a:pt x="352" y="316"/>
                    </a:lnTo>
                    <a:lnTo>
                      <a:pt x="319" y="295"/>
                    </a:lnTo>
                    <a:lnTo>
                      <a:pt x="324" y="288"/>
                    </a:lnTo>
                    <a:lnTo>
                      <a:pt x="357" y="309"/>
                    </a:lnTo>
                    <a:lnTo>
                      <a:pt x="383" y="266"/>
                    </a:lnTo>
                    <a:lnTo>
                      <a:pt x="352" y="245"/>
                    </a:lnTo>
                    <a:lnTo>
                      <a:pt x="357" y="235"/>
                    </a:lnTo>
                    <a:lnTo>
                      <a:pt x="390" y="257"/>
                    </a:lnTo>
                    <a:lnTo>
                      <a:pt x="417" y="214"/>
                    </a:lnTo>
                    <a:lnTo>
                      <a:pt x="383" y="195"/>
                    </a:lnTo>
                    <a:lnTo>
                      <a:pt x="390" y="185"/>
                    </a:lnTo>
                    <a:lnTo>
                      <a:pt x="421" y="207"/>
                    </a:lnTo>
                    <a:lnTo>
                      <a:pt x="450" y="164"/>
                    </a:lnTo>
                    <a:lnTo>
                      <a:pt x="417" y="143"/>
                    </a:lnTo>
                    <a:lnTo>
                      <a:pt x="421" y="136"/>
                    </a:lnTo>
                    <a:lnTo>
                      <a:pt x="455" y="157"/>
                    </a:lnTo>
                    <a:lnTo>
                      <a:pt x="517" y="60"/>
                    </a:lnTo>
                    <a:lnTo>
                      <a:pt x="424" y="0"/>
                    </a:lnTo>
                    <a:lnTo>
                      <a:pt x="0" y="65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409" name="Freeform 453"/>
              <p:cNvSpPr>
                <a:spLocks noEditPoints="1"/>
              </p:cNvSpPr>
              <p:nvPr/>
            </p:nvSpPr>
            <p:spPr bwMode="auto">
              <a:xfrm>
                <a:off x="7810500" y="184151"/>
                <a:ext cx="1217613" cy="1884363"/>
              </a:xfrm>
              <a:custGeom>
                <a:avLst/>
                <a:gdLst>
                  <a:gd name="T0" fmla="*/ 714 w 767"/>
                  <a:gd name="T1" fmla="*/ 1090 h 1187"/>
                  <a:gd name="T2" fmla="*/ 767 w 767"/>
                  <a:gd name="T3" fmla="*/ 1043 h 1187"/>
                  <a:gd name="T4" fmla="*/ 714 w 767"/>
                  <a:gd name="T5" fmla="*/ 1031 h 1187"/>
                  <a:gd name="T6" fmla="*/ 767 w 767"/>
                  <a:gd name="T7" fmla="*/ 986 h 1187"/>
                  <a:gd name="T8" fmla="*/ 714 w 767"/>
                  <a:gd name="T9" fmla="*/ 971 h 1187"/>
                  <a:gd name="T10" fmla="*/ 767 w 767"/>
                  <a:gd name="T11" fmla="*/ 926 h 1187"/>
                  <a:gd name="T12" fmla="*/ 714 w 767"/>
                  <a:gd name="T13" fmla="*/ 914 h 1187"/>
                  <a:gd name="T14" fmla="*/ 767 w 767"/>
                  <a:gd name="T15" fmla="*/ 867 h 1187"/>
                  <a:gd name="T16" fmla="*/ 714 w 767"/>
                  <a:gd name="T17" fmla="*/ 855 h 1187"/>
                  <a:gd name="T18" fmla="*/ 767 w 767"/>
                  <a:gd name="T19" fmla="*/ 810 h 1187"/>
                  <a:gd name="T20" fmla="*/ 714 w 767"/>
                  <a:gd name="T21" fmla="*/ 795 h 1187"/>
                  <a:gd name="T22" fmla="*/ 767 w 767"/>
                  <a:gd name="T23" fmla="*/ 750 h 1187"/>
                  <a:gd name="T24" fmla="*/ 714 w 767"/>
                  <a:gd name="T25" fmla="*/ 738 h 1187"/>
                  <a:gd name="T26" fmla="*/ 767 w 767"/>
                  <a:gd name="T27" fmla="*/ 693 h 1187"/>
                  <a:gd name="T28" fmla="*/ 714 w 767"/>
                  <a:gd name="T29" fmla="*/ 679 h 1187"/>
                  <a:gd name="T30" fmla="*/ 767 w 767"/>
                  <a:gd name="T31" fmla="*/ 634 h 1187"/>
                  <a:gd name="T32" fmla="*/ 714 w 767"/>
                  <a:gd name="T33" fmla="*/ 622 h 1187"/>
                  <a:gd name="T34" fmla="*/ 767 w 767"/>
                  <a:gd name="T35" fmla="*/ 575 h 1187"/>
                  <a:gd name="T36" fmla="*/ 714 w 767"/>
                  <a:gd name="T37" fmla="*/ 563 h 1187"/>
                  <a:gd name="T38" fmla="*/ 767 w 767"/>
                  <a:gd name="T39" fmla="*/ 518 h 1187"/>
                  <a:gd name="T40" fmla="*/ 714 w 767"/>
                  <a:gd name="T41" fmla="*/ 503 h 1187"/>
                  <a:gd name="T42" fmla="*/ 767 w 767"/>
                  <a:gd name="T43" fmla="*/ 458 h 1187"/>
                  <a:gd name="T44" fmla="*/ 714 w 767"/>
                  <a:gd name="T45" fmla="*/ 446 h 1187"/>
                  <a:gd name="T46" fmla="*/ 767 w 767"/>
                  <a:gd name="T47" fmla="*/ 399 h 1187"/>
                  <a:gd name="T48" fmla="*/ 714 w 767"/>
                  <a:gd name="T49" fmla="*/ 387 h 1187"/>
                  <a:gd name="T50" fmla="*/ 767 w 767"/>
                  <a:gd name="T51" fmla="*/ 342 h 1187"/>
                  <a:gd name="T52" fmla="*/ 714 w 767"/>
                  <a:gd name="T53" fmla="*/ 327 h 1187"/>
                  <a:gd name="T54" fmla="*/ 767 w 767"/>
                  <a:gd name="T55" fmla="*/ 282 h 1187"/>
                  <a:gd name="T56" fmla="*/ 714 w 767"/>
                  <a:gd name="T57" fmla="*/ 270 h 1187"/>
                  <a:gd name="T58" fmla="*/ 767 w 767"/>
                  <a:gd name="T59" fmla="*/ 225 h 1187"/>
                  <a:gd name="T60" fmla="*/ 714 w 767"/>
                  <a:gd name="T61" fmla="*/ 211 h 1187"/>
                  <a:gd name="T62" fmla="*/ 767 w 767"/>
                  <a:gd name="T63" fmla="*/ 166 h 1187"/>
                  <a:gd name="T64" fmla="*/ 714 w 767"/>
                  <a:gd name="T65" fmla="*/ 154 h 1187"/>
                  <a:gd name="T66" fmla="*/ 767 w 767"/>
                  <a:gd name="T67" fmla="*/ 0 h 1187"/>
                  <a:gd name="T68" fmla="*/ 767 w 767"/>
                  <a:gd name="T69" fmla="*/ 1187 h 1187"/>
                  <a:gd name="T70" fmla="*/ 714 w 767"/>
                  <a:gd name="T71" fmla="*/ 1102 h 1187"/>
                  <a:gd name="T72" fmla="*/ 224 w 767"/>
                  <a:gd name="T73" fmla="*/ 1054 h 1187"/>
                  <a:gd name="T74" fmla="*/ 645 w 767"/>
                  <a:gd name="T75" fmla="*/ 1054 h 1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67" h="1187">
                    <a:moveTo>
                      <a:pt x="714" y="1102"/>
                    </a:moveTo>
                    <a:lnTo>
                      <a:pt x="714" y="1090"/>
                    </a:lnTo>
                    <a:lnTo>
                      <a:pt x="767" y="1090"/>
                    </a:lnTo>
                    <a:lnTo>
                      <a:pt x="767" y="1043"/>
                    </a:lnTo>
                    <a:lnTo>
                      <a:pt x="714" y="1043"/>
                    </a:lnTo>
                    <a:lnTo>
                      <a:pt x="714" y="1031"/>
                    </a:lnTo>
                    <a:lnTo>
                      <a:pt x="767" y="1031"/>
                    </a:lnTo>
                    <a:lnTo>
                      <a:pt x="767" y="986"/>
                    </a:lnTo>
                    <a:lnTo>
                      <a:pt x="714" y="986"/>
                    </a:lnTo>
                    <a:lnTo>
                      <a:pt x="714" y="971"/>
                    </a:lnTo>
                    <a:lnTo>
                      <a:pt x="767" y="971"/>
                    </a:lnTo>
                    <a:lnTo>
                      <a:pt x="767" y="926"/>
                    </a:lnTo>
                    <a:lnTo>
                      <a:pt x="714" y="926"/>
                    </a:lnTo>
                    <a:lnTo>
                      <a:pt x="714" y="914"/>
                    </a:lnTo>
                    <a:lnTo>
                      <a:pt x="767" y="914"/>
                    </a:lnTo>
                    <a:lnTo>
                      <a:pt x="767" y="867"/>
                    </a:lnTo>
                    <a:lnTo>
                      <a:pt x="714" y="867"/>
                    </a:lnTo>
                    <a:lnTo>
                      <a:pt x="714" y="855"/>
                    </a:lnTo>
                    <a:lnTo>
                      <a:pt x="767" y="855"/>
                    </a:lnTo>
                    <a:lnTo>
                      <a:pt x="767" y="810"/>
                    </a:lnTo>
                    <a:lnTo>
                      <a:pt x="714" y="810"/>
                    </a:lnTo>
                    <a:lnTo>
                      <a:pt x="714" y="795"/>
                    </a:lnTo>
                    <a:lnTo>
                      <a:pt x="767" y="795"/>
                    </a:lnTo>
                    <a:lnTo>
                      <a:pt x="767" y="750"/>
                    </a:lnTo>
                    <a:lnTo>
                      <a:pt x="714" y="750"/>
                    </a:lnTo>
                    <a:lnTo>
                      <a:pt x="714" y="738"/>
                    </a:lnTo>
                    <a:lnTo>
                      <a:pt x="767" y="738"/>
                    </a:lnTo>
                    <a:lnTo>
                      <a:pt x="767" y="693"/>
                    </a:lnTo>
                    <a:lnTo>
                      <a:pt x="714" y="693"/>
                    </a:lnTo>
                    <a:lnTo>
                      <a:pt x="714" y="679"/>
                    </a:lnTo>
                    <a:lnTo>
                      <a:pt x="767" y="679"/>
                    </a:lnTo>
                    <a:lnTo>
                      <a:pt x="767" y="634"/>
                    </a:lnTo>
                    <a:lnTo>
                      <a:pt x="714" y="634"/>
                    </a:lnTo>
                    <a:lnTo>
                      <a:pt x="714" y="622"/>
                    </a:lnTo>
                    <a:lnTo>
                      <a:pt x="767" y="622"/>
                    </a:lnTo>
                    <a:lnTo>
                      <a:pt x="767" y="575"/>
                    </a:lnTo>
                    <a:lnTo>
                      <a:pt x="714" y="575"/>
                    </a:lnTo>
                    <a:lnTo>
                      <a:pt x="714" y="563"/>
                    </a:lnTo>
                    <a:lnTo>
                      <a:pt x="767" y="563"/>
                    </a:lnTo>
                    <a:lnTo>
                      <a:pt x="767" y="518"/>
                    </a:lnTo>
                    <a:lnTo>
                      <a:pt x="714" y="518"/>
                    </a:lnTo>
                    <a:lnTo>
                      <a:pt x="714" y="503"/>
                    </a:lnTo>
                    <a:lnTo>
                      <a:pt x="767" y="503"/>
                    </a:lnTo>
                    <a:lnTo>
                      <a:pt x="767" y="458"/>
                    </a:lnTo>
                    <a:lnTo>
                      <a:pt x="714" y="458"/>
                    </a:lnTo>
                    <a:lnTo>
                      <a:pt x="714" y="446"/>
                    </a:lnTo>
                    <a:lnTo>
                      <a:pt x="767" y="446"/>
                    </a:lnTo>
                    <a:lnTo>
                      <a:pt x="767" y="399"/>
                    </a:lnTo>
                    <a:lnTo>
                      <a:pt x="714" y="399"/>
                    </a:lnTo>
                    <a:lnTo>
                      <a:pt x="714" y="387"/>
                    </a:lnTo>
                    <a:lnTo>
                      <a:pt x="767" y="387"/>
                    </a:lnTo>
                    <a:lnTo>
                      <a:pt x="767" y="342"/>
                    </a:lnTo>
                    <a:lnTo>
                      <a:pt x="714" y="342"/>
                    </a:lnTo>
                    <a:lnTo>
                      <a:pt x="714" y="327"/>
                    </a:lnTo>
                    <a:lnTo>
                      <a:pt x="767" y="327"/>
                    </a:lnTo>
                    <a:lnTo>
                      <a:pt x="767" y="282"/>
                    </a:lnTo>
                    <a:lnTo>
                      <a:pt x="714" y="282"/>
                    </a:lnTo>
                    <a:lnTo>
                      <a:pt x="714" y="270"/>
                    </a:lnTo>
                    <a:lnTo>
                      <a:pt x="767" y="270"/>
                    </a:lnTo>
                    <a:lnTo>
                      <a:pt x="767" y="225"/>
                    </a:lnTo>
                    <a:lnTo>
                      <a:pt x="714" y="225"/>
                    </a:lnTo>
                    <a:lnTo>
                      <a:pt x="714" y="211"/>
                    </a:lnTo>
                    <a:lnTo>
                      <a:pt x="767" y="211"/>
                    </a:lnTo>
                    <a:lnTo>
                      <a:pt x="767" y="166"/>
                    </a:lnTo>
                    <a:lnTo>
                      <a:pt x="714" y="166"/>
                    </a:lnTo>
                    <a:lnTo>
                      <a:pt x="714" y="154"/>
                    </a:lnTo>
                    <a:lnTo>
                      <a:pt x="767" y="154"/>
                    </a:lnTo>
                    <a:lnTo>
                      <a:pt x="767" y="0"/>
                    </a:lnTo>
                    <a:lnTo>
                      <a:pt x="0" y="1187"/>
                    </a:lnTo>
                    <a:lnTo>
                      <a:pt x="767" y="1187"/>
                    </a:lnTo>
                    <a:lnTo>
                      <a:pt x="767" y="1102"/>
                    </a:lnTo>
                    <a:lnTo>
                      <a:pt x="714" y="1102"/>
                    </a:lnTo>
                    <a:close/>
                    <a:moveTo>
                      <a:pt x="645" y="1054"/>
                    </a:moveTo>
                    <a:lnTo>
                      <a:pt x="224" y="1054"/>
                    </a:lnTo>
                    <a:lnTo>
                      <a:pt x="645" y="401"/>
                    </a:lnTo>
                    <a:lnTo>
                      <a:pt x="645" y="1054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413" name="Freeform 457"/>
              <p:cNvSpPr>
                <a:spLocks/>
              </p:cNvSpPr>
              <p:nvPr/>
            </p:nvSpPr>
            <p:spPr bwMode="auto">
              <a:xfrm>
                <a:off x="7810500" y="1963739"/>
                <a:ext cx="1065213" cy="104775"/>
              </a:xfrm>
              <a:custGeom>
                <a:avLst/>
                <a:gdLst>
                  <a:gd name="T0" fmla="*/ 671 w 671"/>
                  <a:gd name="T1" fmla="*/ 0 h 66"/>
                  <a:gd name="T2" fmla="*/ 43 w 671"/>
                  <a:gd name="T3" fmla="*/ 0 h 66"/>
                  <a:gd name="T4" fmla="*/ 0 w 671"/>
                  <a:gd name="T5" fmla="*/ 66 h 66"/>
                  <a:gd name="T6" fmla="*/ 671 w 671"/>
                  <a:gd name="T7" fmla="*/ 66 h 66"/>
                  <a:gd name="T8" fmla="*/ 671 w 671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1" h="66">
                    <a:moveTo>
                      <a:pt x="671" y="0"/>
                    </a:moveTo>
                    <a:lnTo>
                      <a:pt x="43" y="0"/>
                    </a:lnTo>
                    <a:lnTo>
                      <a:pt x="0" y="66"/>
                    </a:lnTo>
                    <a:lnTo>
                      <a:pt x="671" y="66"/>
                    </a:lnTo>
                    <a:lnTo>
                      <a:pt x="671" y="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</p:grpSp>
      </p:grpSp>
      <p:sp>
        <p:nvSpPr>
          <p:cNvPr id="414" name="Freeform 458"/>
          <p:cNvSpPr>
            <a:spLocks/>
          </p:cNvSpPr>
          <p:nvPr/>
        </p:nvSpPr>
        <p:spPr bwMode="auto">
          <a:xfrm>
            <a:off x="7957645" y="1963739"/>
            <a:ext cx="1065213" cy="104775"/>
          </a:xfrm>
          <a:custGeom>
            <a:avLst/>
            <a:gdLst>
              <a:gd name="T0" fmla="*/ 671 w 671"/>
              <a:gd name="T1" fmla="*/ 0 h 66"/>
              <a:gd name="T2" fmla="*/ 43 w 671"/>
              <a:gd name="T3" fmla="*/ 0 h 66"/>
              <a:gd name="T4" fmla="*/ 0 w 671"/>
              <a:gd name="T5" fmla="*/ 66 h 66"/>
              <a:gd name="T6" fmla="*/ 671 w 671"/>
              <a:gd name="T7" fmla="*/ 66 h 66"/>
              <a:gd name="T8" fmla="*/ 671 w 671"/>
              <a:gd name="T9" fmla="*/ 0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1" h="66">
                <a:moveTo>
                  <a:pt x="671" y="0"/>
                </a:moveTo>
                <a:lnTo>
                  <a:pt x="43" y="0"/>
                </a:lnTo>
                <a:lnTo>
                  <a:pt x="0" y="66"/>
                </a:lnTo>
                <a:lnTo>
                  <a:pt x="671" y="66"/>
                </a:lnTo>
                <a:lnTo>
                  <a:pt x="67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071654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50"/>
                                        <p:tgtEl>
                                          <p:spTgt spid="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50"/>
                                        <p:tgtEl>
                                          <p:spTgt spid="3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3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5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" presetClass="entr" presetSubtype="8" decel="10000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25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25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250" fill="hold"/>
                                        <p:tgtEl>
                                          <p:spTgt spid="4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250" fill="hold"/>
                                        <p:tgtEl>
                                          <p:spTgt spid="4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25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25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decel="10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250" fill="hold"/>
                                        <p:tgtEl>
                                          <p:spTgt spid="2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250" fill="hold"/>
                                        <p:tgtEl>
                                          <p:spTgt spid="2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2" grpId="0" animBg="1"/>
      <p:bldP spid="13" grpId="0" animBg="1"/>
      <p:bldP spid="14" grpId="0" animBg="1"/>
      <p:bldP spid="108" grpId="0"/>
      <p:bldP spid="294" grpId="0"/>
      <p:bldP spid="357" grpId="0"/>
      <p:bldP spid="361" grpId="0"/>
    </p:bld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Freeform 12"/>
          <p:cNvSpPr>
            <a:spLocks/>
          </p:cNvSpPr>
          <p:nvPr/>
        </p:nvSpPr>
        <p:spPr bwMode="auto">
          <a:xfrm>
            <a:off x="2482225" y="2683238"/>
            <a:ext cx="2089774" cy="1668709"/>
          </a:xfrm>
          <a:custGeom>
            <a:avLst/>
            <a:gdLst>
              <a:gd name="T0" fmla="*/ 0 w 995"/>
              <a:gd name="T1" fmla="*/ 824 h 824"/>
              <a:gd name="T2" fmla="*/ 0 w 995"/>
              <a:gd name="T3" fmla="*/ 238 h 824"/>
              <a:gd name="T4" fmla="*/ 498 w 995"/>
              <a:gd name="T5" fmla="*/ 0 h 824"/>
              <a:gd name="T6" fmla="*/ 995 w 995"/>
              <a:gd name="T7" fmla="*/ 238 h 824"/>
              <a:gd name="T8" fmla="*/ 995 w 995"/>
              <a:gd name="T9" fmla="*/ 824 h 824"/>
              <a:gd name="T10" fmla="*/ 0 w 995"/>
              <a:gd name="T11" fmla="*/ 824 h 8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95" h="824">
                <a:moveTo>
                  <a:pt x="0" y="824"/>
                </a:moveTo>
                <a:lnTo>
                  <a:pt x="0" y="238"/>
                </a:lnTo>
                <a:lnTo>
                  <a:pt x="498" y="0"/>
                </a:lnTo>
                <a:lnTo>
                  <a:pt x="995" y="238"/>
                </a:lnTo>
                <a:lnTo>
                  <a:pt x="995" y="824"/>
                </a:lnTo>
                <a:lnTo>
                  <a:pt x="0" y="824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6600" b="1" dirty="0" smtClean="0">
                <a:solidFill>
                  <a:schemeClr val="accent1"/>
                </a:solidFill>
                <a:latin typeface="Bebas Neue" charset="0"/>
                <a:ea typeface="Bebas Neue" charset="0"/>
                <a:cs typeface="Bebas Neue" charset="0"/>
              </a:rPr>
              <a:t>50%</a:t>
            </a:r>
            <a:endParaRPr lang="en-US" sz="6600" b="1" dirty="0">
              <a:solidFill>
                <a:schemeClr val="accent1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51" name="Freeform 12"/>
          <p:cNvSpPr>
            <a:spLocks/>
          </p:cNvSpPr>
          <p:nvPr/>
        </p:nvSpPr>
        <p:spPr bwMode="auto">
          <a:xfrm>
            <a:off x="4985582" y="1528996"/>
            <a:ext cx="2089774" cy="2822952"/>
          </a:xfrm>
          <a:custGeom>
            <a:avLst/>
            <a:gdLst>
              <a:gd name="T0" fmla="*/ 0 w 995"/>
              <a:gd name="T1" fmla="*/ 824 h 824"/>
              <a:gd name="T2" fmla="*/ 0 w 995"/>
              <a:gd name="T3" fmla="*/ 238 h 824"/>
              <a:gd name="T4" fmla="*/ 498 w 995"/>
              <a:gd name="T5" fmla="*/ 0 h 824"/>
              <a:gd name="T6" fmla="*/ 995 w 995"/>
              <a:gd name="T7" fmla="*/ 238 h 824"/>
              <a:gd name="T8" fmla="*/ 995 w 995"/>
              <a:gd name="T9" fmla="*/ 824 h 824"/>
              <a:gd name="T10" fmla="*/ 0 w 995"/>
              <a:gd name="T11" fmla="*/ 824 h 8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95" h="824">
                <a:moveTo>
                  <a:pt x="0" y="824"/>
                </a:moveTo>
                <a:lnTo>
                  <a:pt x="0" y="238"/>
                </a:lnTo>
                <a:lnTo>
                  <a:pt x="498" y="0"/>
                </a:lnTo>
                <a:lnTo>
                  <a:pt x="995" y="238"/>
                </a:lnTo>
                <a:lnTo>
                  <a:pt x="995" y="824"/>
                </a:lnTo>
                <a:lnTo>
                  <a:pt x="0" y="824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6600" b="1" dirty="0" smtClean="0">
                <a:solidFill>
                  <a:schemeClr val="accent2"/>
                </a:solidFill>
                <a:latin typeface="Bebas Neue" charset="0"/>
                <a:ea typeface="Bebas Neue" charset="0"/>
                <a:cs typeface="Bebas Neue" charset="0"/>
              </a:rPr>
              <a:t>80</a:t>
            </a:r>
            <a:r>
              <a:rPr lang="en-US" sz="6600" b="1" dirty="0">
                <a:solidFill>
                  <a:schemeClr val="accent2"/>
                </a:solidFill>
                <a:latin typeface="Bebas Neue" charset="0"/>
                <a:ea typeface="Bebas Neue" charset="0"/>
                <a:cs typeface="Bebas Neue" charset="0"/>
              </a:rPr>
              <a:t>%</a:t>
            </a:r>
          </a:p>
        </p:txBody>
      </p:sp>
      <p:sp>
        <p:nvSpPr>
          <p:cNvPr id="53" name="Freeform 12"/>
          <p:cNvSpPr>
            <a:spLocks/>
          </p:cNvSpPr>
          <p:nvPr/>
        </p:nvSpPr>
        <p:spPr bwMode="auto">
          <a:xfrm>
            <a:off x="7376513" y="2241029"/>
            <a:ext cx="2089774" cy="2110919"/>
          </a:xfrm>
          <a:custGeom>
            <a:avLst/>
            <a:gdLst>
              <a:gd name="T0" fmla="*/ 0 w 995"/>
              <a:gd name="T1" fmla="*/ 824 h 824"/>
              <a:gd name="T2" fmla="*/ 0 w 995"/>
              <a:gd name="T3" fmla="*/ 238 h 824"/>
              <a:gd name="T4" fmla="*/ 498 w 995"/>
              <a:gd name="T5" fmla="*/ 0 h 824"/>
              <a:gd name="T6" fmla="*/ 995 w 995"/>
              <a:gd name="T7" fmla="*/ 238 h 824"/>
              <a:gd name="T8" fmla="*/ 995 w 995"/>
              <a:gd name="T9" fmla="*/ 824 h 824"/>
              <a:gd name="T10" fmla="*/ 0 w 995"/>
              <a:gd name="T11" fmla="*/ 824 h 8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95" h="824">
                <a:moveTo>
                  <a:pt x="0" y="824"/>
                </a:moveTo>
                <a:lnTo>
                  <a:pt x="0" y="238"/>
                </a:lnTo>
                <a:lnTo>
                  <a:pt x="498" y="0"/>
                </a:lnTo>
                <a:lnTo>
                  <a:pt x="995" y="238"/>
                </a:lnTo>
                <a:lnTo>
                  <a:pt x="995" y="824"/>
                </a:lnTo>
                <a:lnTo>
                  <a:pt x="0" y="824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6600" b="1" dirty="0" smtClean="0">
                <a:solidFill>
                  <a:schemeClr val="accent3"/>
                </a:solidFill>
                <a:latin typeface="Bebas Neue" charset="0"/>
                <a:ea typeface="Bebas Neue" charset="0"/>
                <a:cs typeface="Bebas Neue" charset="0"/>
              </a:rPr>
              <a:t>70%</a:t>
            </a:r>
            <a:endParaRPr lang="en-US" sz="6600" b="1" dirty="0">
              <a:solidFill>
                <a:schemeClr val="accent3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64" name="Rectangle 63"/>
          <p:cNvSpPr/>
          <p:nvPr/>
        </p:nvSpPr>
        <p:spPr>
          <a:xfrm>
            <a:off x="2279374" y="4351948"/>
            <a:ext cx="7673009" cy="250605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grpSp>
        <p:nvGrpSpPr>
          <p:cNvPr id="57" name="Group 56"/>
          <p:cNvGrpSpPr/>
          <p:nvPr/>
        </p:nvGrpSpPr>
        <p:grpSpPr>
          <a:xfrm>
            <a:off x="2482225" y="4446459"/>
            <a:ext cx="2089774" cy="1728527"/>
            <a:chOff x="2482225" y="4446460"/>
            <a:chExt cx="2089774" cy="1728527"/>
          </a:xfrm>
        </p:grpSpPr>
        <p:sp>
          <p:nvSpPr>
            <p:cNvPr id="47" name="Freeform 13"/>
            <p:cNvSpPr>
              <a:spLocks/>
            </p:cNvSpPr>
            <p:nvPr/>
          </p:nvSpPr>
          <p:spPr bwMode="auto">
            <a:xfrm>
              <a:off x="2482225" y="4446460"/>
              <a:ext cx="2089774" cy="1728527"/>
            </a:xfrm>
            <a:custGeom>
              <a:avLst/>
              <a:gdLst>
                <a:gd name="T0" fmla="*/ 0 w 995"/>
                <a:gd name="T1" fmla="*/ 0 h 823"/>
                <a:gd name="T2" fmla="*/ 0 w 995"/>
                <a:gd name="T3" fmla="*/ 586 h 823"/>
                <a:gd name="T4" fmla="*/ 498 w 995"/>
                <a:gd name="T5" fmla="*/ 823 h 823"/>
                <a:gd name="T6" fmla="*/ 995 w 995"/>
                <a:gd name="T7" fmla="*/ 586 h 823"/>
                <a:gd name="T8" fmla="*/ 995 w 995"/>
                <a:gd name="T9" fmla="*/ 0 h 823"/>
                <a:gd name="T10" fmla="*/ 0 w 995"/>
                <a:gd name="T11" fmla="*/ 0 h 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5" h="823">
                  <a:moveTo>
                    <a:pt x="0" y="0"/>
                  </a:moveTo>
                  <a:lnTo>
                    <a:pt x="0" y="586"/>
                  </a:lnTo>
                  <a:lnTo>
                    <a:pt x="498" y="823"/>
                  </a:lnTo>
                  <a:lnTo>
                    <a:pt x="995" y="586"/>
                  </a:lnTo>
                  <a:lnTo>
                    <a:pt x="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>
                <a:spcBef>
                  <a:spcPts val="600"/>
                </a:spcBef>
              </a:pPr>
              <a:r>
                <a:rPr lang="en-US" sz="240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Dates 2014</a:t>
              </a:r>
            </a:p>
            <a:p>
              <a:pPr algn="ctr">
                <a:spcBef>
                  <a:spcPts val="600"/>
                </a:spcBef>
              </a:pPr>
              <a:r>
                <a:rPr lang="en-US" dirty="0" err="1" smtClean="0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dirty="0" smtClean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dirty="0" err="1" smtClean="0">
                  <a:solidFill>
                    <a:srgbClr val="FFFFFF"/>
                  </a:solidFill>
                  <a:latin typeface="Source Sans Pro" charset="0"/>
                </a:rPr>
                <a:t>Ipsum</a:t>
              </a:r>
              <a:endParaRPr lang="en-US" dirty="0" smtClean="0">
                <a:solidFill>
                  <a:srgbClr val="FFFFFF"/>
                </a:solidFill>
                <a:latin typeface="Source Sans Pro" charset="0"/>
              </a:endParaRPr>
            </a:p>
            <a:p>
              <a:pPr algn="ctr">
                <a:spcBef>
                  <a:spcPts val="600"/>
                </a:spcBef>
              </a:pP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adipiscing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elit</a:t>
              </a:r>
              <a:r>
                <a:rPr lang="en-US" sz="1200" dirty="0" smtClean="0">
                  <a:solidFill>
                    <a:srgbClr val="FFFFFF"/>
                  </a:solidFill>
                  <a:latin typeface="Source Sans Pro" charset="0"/>
                </a:rPr>
                <a:t>.</a:t>
              </a:r>
              <a:endParaRPr lang="en-US" sz="1200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cxnSp>
          <p:nvCxnSpPr>
            <p:cNvPr id="56" name="Straight Connector 55"/>
            <p:cNvCxnSpPr/>
            <p:nvPr/>
          </p:nvCxnSpPr>
          <p:spPr>
            <a:xfrm>
              <a:off x="2482225" y="4909279"/>
              <a:ext cx="2085573" cy="0"/>
            </a:xfrm>
            <a:prstGeom prst="line">
              <a:avLst/>
            </a:prstGeom>
            <a:ln w="12700" cmpd="sng">
              <a:solidFill>
                <a:schemeClr val="tx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8" name="Group 57"/>
          <p:cNvGrpSpPr/>
          <p:nvPr/>
        </p:nvGrpSpPr>
        <p:grpSpPr>
          <a:xfrm>
            <a:off x="4985582" y="4446459"/>
            <a:ext cx="2089774" cy="1728527"/>
            <a:chOff x="2482225" y="4446460"/>
            <a:chExt cx="2089774" cy="1728527"/>
          </a:xfrm>
        </p:grpSpPr>
        <p:sp>
          <p:nvSpPr>
            <p:cNvPr id="59" name="Freeform 13"/>
            <p:cNvSpPr>
              <a:spLocks/>
            </p:cNvSpPr>
            <p:nvPr/>
          </p:nvSpPr>
          <p:spPr bwMode="auto">
            <a:xfrm>
              <a:off x="2482225" y="4446460"/>
              <a:ext cx="2089774" cy="1728527"/>
            </a:xfrm>
            <a:custGeom>
              <a:avLst/>
              <a:gdLst>
                <a:gd name="T0" fmla="*/ 0 w 995"/>
                <a:gd name="T1" fmla="*/ 0 h 823"/>
                <a:gd name="T2" fmla="*/ 0 w 995"/>
                <a:gd name="T3" fmla="*/ 586 h 823"/>
                <a:gd name="T4" fmla="*/ 498 w 995"/>
                <a:gd name="T5" fmla="*/ 823 h 823"/>
                <a:gd name="T6" fmla="*/ 995 w 995"/>
                <a:gd name="T7" fmla="*/ 586 h 823"/>
                <a:gd name="T8" fmla="*/ 995 w 995"/>
                <a:gd name="T9" fmla="*/ 0 h 823"/>
                <a:gd name="T10" fmla="*/ 0 w 995"/>
                <a:gd name="T11" fmla="*/ 0 h 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5" h="823">
                  <a:moveTo>
                    <a:pt x="0" y="0"/>
                  </a:moveTo>
                  <a:lnTo>
                    <a:pt x="0" y="586"/>
                  </a:lnTo>
                  <a:lnTo>
                    <a:pt x="498" y="823"/>
                  </a:lnTo>
                  <a:lnTo>
                    <a:pt x="995" y="586"/>
                  </a:lnTo>
                  <a:lnTo>
                    <a:pt x="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>
                <a:spcBef>
                  <a:spcPts val="600"/>
                </a:spcBef>
              </a:pPr>
              <a:r>
                <a:rPr lang="en-US" sz="240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Dates 2015</a:t>
              </a:r>
            </a:p>
            <a:p>
              <a:pPr algn="ctr">
                <a:spcBef>
                  <a:spcPts val="600"/>
                </a:spcBef>
              </a:pPr>
              <a:r>
                <a:rPr lang="en-US" dirty="0" err="1" smtClean="0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dirty="0" smtClean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dirty="0" err="1" smtClean="0">
                  <a:solidFill>
                    <a:srgbClr val="FFFFFF"/>
                  </a:solidFill>
                  <a:latin typeface="Source Sans Pro" charset="0"/>
                </a:rPr>
                <a:t>Ipsum</a:t>
              </a:r>
              <a:endParaRPr lang="en-US" dirty="0" smtClean="0">
                <a:solidFill>
                  <a:srgbClr val="FFFFFF"/>
                </a:solidFill>
                <a:latin typeface="Source Sans Pro" charset="0"/>
              </a:endParaRPr>
            </a:p>
            <a:p>
              <a:pPr algn="ctr">
                <a:spcBef>
                  <a:spcPts val="600"/>
                </a:spcBef>
              </a:pP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adipiscing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elit</a:t>
              </a:r>
              <a:r>
                <a:rPr lang="en-US" sz="1200" dirty="0" smtClean="0">
                  <a:solidFill>
                    <a:srgbClr val="FFFFFF"/>
                  </a:solidFill>
                  <a:latin typeface="Source Sans Pro" charset="0"/>
                </a:rPr>
                <a:t>.</a:t>
              </a:r>
              <a:endParaRPr lang="en-US" sz="1200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cxnSp>
          <p:nvCxnSpPr>
            <p:cNvPr id="60" name="Straight Connector 59"/>
            <p:cNvCxnSpPr/>
            <p:nvPr/>
          </p:nvCxnSpPr>
          <p:spPr>
            <a:xfrm>
              <a:off x="2482225" y="4909279"/>
              <a:ext cx="2085573" cy="0"/>
            </a:xfrm>
            <a:prstGeom prst="line">
              <a:avLst/>
            </a:prstGeom>
            <a:ln w="12700" cmpd="sng">
              <a:solidFill>
                <a:schemeClr val="tx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1" name="Group 60"/>
          <p:cNvGrpSpPr/>
          <p:nvPr/>
        </p:nvGrpSpPr>
        <p:grpSpPr>
          <a:xfrm>
            <a:off x="7376513" y="4446459"/>
            <a:ext cx="2089774" cy="1728527"/>
            <a:chOff x="2482225" y="4446460"/>
            <a:chExt cx="2089774" cy="1728527"/>
          </a:xfrm>
        </p:grpSpPr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2482225" y="4446460"/>
              <a:ext cx="2089774" cy="1728527"/>
            </a:xfrm>
            <a:custGeom>
              <a:avLst/>
              <a:gdLst>
                <a:gd name="T0" fmla="*/ 0 w 995"/>
                <a:gd name="T1" fmla="*/ 0 h 823"/>
                <a:gd name="T2" fmla="*/ 0 w 995"/>
                <a:gd name="T3" fmla="*/ 586 h 823"/>
                <a:gd name="T4" fmla="*/ 498 w 995"/>
                <a:gd name="T5" fmla="*/ 823 h 823"/>
                <a:gd name="T6" fmla="*/ 995 w 995"/>
                <a:gd name="T7" fmla="*/ 586 h 823"/>
                <a:gd name="T8" fmla="*/ 995 w 995"/>
                <a:gd name="T9" fmla="*/ 0 h 823"/>
                <a:gd name="T10" fmla="*/ 0 w 995"/>
                <a:gd name="T11" fmla="*/ 0 h 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5" h="823">
                  <a:moveTo>
                    <a:pt x="0" y="0"/>
                  </a:moveTo>
                  <a:lnTo>
                    <a:pt x="0" y="586"/>
                  </a:lnTo>
                  <a:lnTo>
                    <a:pt x="498" y="823"/>
                  </a:lnTo>
                  <a:lnTo>
                    <a:pt x="995" y="586"/>
                  </a:lnTo>
                  <a:lnTo>
                    <a:pt x="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>
                <a:spcBef>
                  <a:spcPts val="600"/>
                </a:spcBef>
              </a:pPr>
              <a:r>
                <a:rPr lang="en-US" sz="240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Dates 2016</a:t>
              </a:r>
            </a:p>
            <a:p>
              <a:pPr algn="ctr">
                <a:spcBef>
                  <a:spcPts val="600"/>
                </a:spcBef>
              </a:pPr>
              <a:r>
                <a:rPr lang="en-US" dirty="0" err="1" smtClean="0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dirty="0" smtClean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dirty="0" err="1" smtClean="0">
                  <a:solidFill>
                    <a:srgbClr val="FFFFFF"/>
                  </a:solidFill>
                  <a:latin typeface="Source Sans Pro" charset="0"/>
                </a:rPr>
                <a:t>Ipsum</a:t>
              </a:r>
              <a:endParaRPr lang="en-US" dirty="0" smtClean="0">
                <a:solidFill>
                  <a:srgbClr val="FFFFFF"/>
                </a:solidFill>
                <a:latin typeface="Source Sans Pro" charset="0"/>
              </a:endParaRPr>
            </a:p>
            <a:p>
              <a:pPr algn="ctr">
                <a:spcBef>
                  <a:spcPts val="600"/>
                </a:spcBef>
              </a:pP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adipiscing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elit</a:t>
              </a:r>
              <a:r>
                <a:rPr lang="en-US" sz="1200" dirty="0" smtClean="0">
                  <a:solidFill>
                    <a:srgbClr val="FFFFFF"/>
                  </a:solidFill>
                  <a:latin typeface="Source Sans Pro" charset="0"/>
                </a:rPr>
                <a:t>.</a:t>
              </a:r>
              <a:endParaRPr lang="en-US" sz="1200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cxnSp>
          <p:nvCxnSpPr>
            <p:cNvPr id="63" name="Straight Connector 62"/>
            <p:cNvCxnSpPr/>
            <p:nvPr/>
          </p:nvCxnSpPr>
          <p:spPr>
            <a:xfrm>
              <a:off x="2482225" y="4909279"/>
              <a:ext cx="2085573" cy="0"/>
            </a:xfrm>
            <a:prstGeom prst="line">
              <a:avLst/>
            </a:prstGeom>
            <a:ln w="12700" cmpd="sng">
              <a:solidFill>
                <a:schemeClr val="tx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Amazing Infographic</a:t>
            </a:r>
          </a:p>
        </p:txBody>
      </p:sp>
    </p:spTree>
    <p:extLst>
      <p:ext uri="{BB962C8B-B14F-4D97-AF65-F5344CB8AC3E}">
        <p14:creationId xmlns:p14="http://schemas.microsoft.com/office/powerpoint/2010/main" val="13145955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1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1000">
                                          <p:cBhvr additive="base">
                                            <p:cTn id="7" dur="1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1000">
                                          <p:cBhvr additive="base">
                                            <p:cTn id="8" dur="1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1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1000">
                                          <p:cBhvr additive="base">
                                            <p:cTn id="11" dur="1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1000">
                                          <p:cBhvr additive="base">
                                            <p:cTn id="12" dur="1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1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1000">
                                          <p:cBhvr additive="base">
                                            <p:cTn id="15" dur="10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1000">
                                          <p:cBhvr additive="base">
                                            <p:cTn id="16" dur="10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decel="10000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6" grpId="0" animBg="1"/>
          <p:bldP spid="51" grpId="0" animBg="1"/>
          <p:bldP spid="53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decel="10000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6" grpId="0" animBg="1"/>
          <p:bldP spid="51" grpId="0" animBg="1"/>
          <p:bldP spid="53" grpId="0" animBg="1"/>
        </p:bldLst>
      </p:timing>
    </mc:Fallback>
  </mc:AlternateContent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" name="Group 41"/>
          <p:cNvGrpSpPr>
            <a:grpSpLocks noChangeAspect="1"/>
          </p:cNvGrpSpPr>
          <p:nvPr/>
        </p:nvGrpSpPr>
        <p:grpSpPr bwMode="auto">
          <a:xfrm>
            <a:off x="1061843" y="3027116"/>
            <a:ext cx="9328872" cy="2970386"/>
            <a:chOff x="3066" y="1978"/>
            <a:chExt cx="1608" cy="512"/>
          </a:xfrm>
          <a:solidFill>
            <a:schemeClr val="tx1">
              <a:alpha val="15000"/>
            </a:schemeClr>
          </a:solidFill>
        </p:grpSpPr>
        <p:sp>
          <p:nvSpPr>
            <p:cNvPr id="37" name="Freeform 42"/>
            <p:cNvSpPr>
              <a:spLocks/>
            </p:cNvSpPr>
            <p:nvPr/>
          </p:nvSpPr>
          <p:spPr bwMode="auto">
            <a:xfrm>
              <a:off x="4062" y="2105"/>
              <a:ext cx="398" cy="45"/>
            </a:xfrm>
            <a:custGeom>
              <a:avLst/>
              <a:gdLst>
                <a:gd name="T0" fmla="*/ 156 w 168"/>
                <a:gd name="T1" fmla="*/ 12 h 19"/>
                <a:gd name="T2" fmla="*/ 149 w 168"/>
                <a:gd name="T3" fmla="*/ 5 h 19"/>
                <a:gd name="T4" fmla="*/ 149 w 168"/>
                <a:gd name="T5" fmla="*/ 2 h 19"/>
                <a:gd name="T6" fmla="*/ 127 w 168"/>
                <a:gd name="T7" fmla="*/ 19 h 19"/>
                <a:gd name="T8" fmla="*/ 120 w 168"/>
                <a:gd name="T9" fmla="*/ 17 h 19"/>
                <a:gd name="T10" fmla="*/ 105 w 168"/>
                <a:gd name="T11" fmla="*/ 2 h 19"/>
                <a:gd name="T12" fmla="*/ 98 w 168"/>
                <a:gd name="T13" fmla="*/ 13 h 19"/>
                <a:gd name="T14" fmla="*/ 92 w 168"/>
                <a:gd name="T15" fmla="*/ 17 h 19"/>
                <a:gd name="T16" fmla="*/ 84 w 168"/>
                <a:gd name="T17" fmla="*/ 19 h 19"/>
                <a:gd name="T18" fmla="*/ 77 w 168"/>
                <a:gd name="T19" fmla="*/ 17 h 19"/>
                <a:gd name="T20" fmla="*/ 70 w 168"/>
                <a:gd name="T21" fmla="*/ 13 h 19"/>
                <a:gd name="T22" fmla="*/ 63 w 168"/>
                <a:gd name="T23" fmla="*/ 2 h 19"/>
                <a:gd name="T24" fmla="*/ 41 w 168"/>
                <a:gd name="T25" fmla="*/ 19 h 19"/>
                <a:gd name="T26" fmla="*/ 38 w 168"/>
                <a:gd name="T27" fmla="*/ 18 h 19"/>
                <a:gd name="T28" fmla="*/ 28 w 168"/>
                <a:gd name="T29" fmla="*/ 13 h 19"/>
                <a:gd name="T30" fmla="*/ 20 w 168"/>
                <a:gd name="T31" fmla="*/ 2 h 19"/>
                <a:gd name="T32" fmla="*/ 17 w 168"/>
                <a:gd name="T33" fmla="*/ 7 h 19"/>
                <a:gd name="T34" fmla="*/ 0 w 168"/>
                <a:gd name="T35" fmla="*/ 18 h 19"/>
                <a:gd name="T36" fmla="*/ 16 w 168"/>
                <a:gd name="T37" fmla="*/ 7 h 19"/>
                <a:gd name="T38" fmla="*/ 19 w 168"/>
                <a:gd name="T39" fmla="*/ 1 h 19"/>
                <a:gd name="T40" fmla="*/ 20 w 168"/>
                <a:gd name="T41" fmla="*/ 1 h 19"/>
                <a:gd name="T42" fmla="*/ 35 w 168"/>
                <a:gd name="T43" fmla="*/ 16 h 19"/>
                <a:gd name="T44" fmla="*/ 40 w 168"/>
                <a:gd name="T45" fmla="*/ 17 h 19"/>
                <a:gd name="T46" fmla="*/ 44 w 168"/>
                <a:gd name="T47" fmla="*/ 17 h 19"/>
                <a:gd name="T48" fmla="*/ 53 w 168"/>
                <a:gd name="T49" fmla="*/ 12 h 19"/>
                <a:gd name="T50" fmla="*/ 62 w 168"/>
                <a:gd name="T51" fmla="*/ 1 h 19"/>
                <a:gd name="T52" fmla="*/ 72 w 168"/>
                <a:gd name="T53" fmla="*/ 12 h 19"/>
                <a:gd name="T54" fmla="*/ 77 w 168"/>
                <a:gd name="T55" fmla="*/ 16 h 19"/>
                <a:gd name="T56" fmla="*/ 84 w 168"/>
                <a:gd name="T57" fmla="*/ 17 h 19"/>
                <a:gd name="T58" fmla="*/ 91 w 168"/>
                <a:gd name="T59" fmla="*/ 16 h 19"/>
                <a:gd name="T60" fmla="*/ 97 w 168"/>
                <a:gd name="T61" fmla="*/ 12 h 19"/>
                <a:gd name="T62" fmla="*/ 107 w 168"/>
                <a:gd name="T63" fmla="*/ 1 h 19"/>
                <a:gd name="T64" fmla="*/ 115 w 168"/>
                <a:gd name="T65" fmla="*/ 12 h 19"/>
                <a:gd name="T66" fmla="*/ 124 w 168"/>
                <a:gd name="T67" fmla="*/ 17 h 19"/>
                <a:gd name="T68" fmla="*/ 139 w 168"/>
                <a:gd name="T69" fmla="*/ 12 h 19"/>
                <a:gd name="T70" fmla="*/ 149 w 168"/>
                <a:gd name="T71" fmla="*/ 1 h 19"/>
                <a:gd name="T72" fmla="*/ 150 w 168"/>
                <a:gd name="T73" fmla="*/ 4 h 19"/>
                <a:gd name="T74" fmla="*/ 156 w 168"/>
                <a:gd name="T75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9">
                  <a:moveTo>
                    <a:pt x="168" y="18"/>
                  </a:moveTo>
                  <a:cubicBezTo>
                    <a:pt x="164" y="17"/>
                    <a:pt x="160" y="15"/>
                    <a:pt x="156" y="12"/>
                  </a:cubicBezTo>
                  <a:cubicBezTo>
                    <a:pt x="154" y="11"/>
                    <a:pt x="153" y="9"/>
                    <a:pt x="151" y="7"/>
                  </a:cubicBezTo>
                  <a:cubicBezTo>
                    <a:pt x="151" y="7"/>
                    <a:pt x="150" y="6"/>
                    <a:pt x="149" y="5"/>
                  </a:cubicBezTo>
                  <a:cubicBezTo>
                    <a:pt x="149" y="4"/>
                    <a:pt x="148" y="3"/>
                    <a:pt x="148" y="2"/>
                  </a:cubicBezTo>
                  <a:cubicBezTo>
                    <a:pt x="149" y="2"/>
                    <a:pt x="149" y="2"/>
                    <a:pt x="149" y="2"/>
                  </a:cubicBezTo>
                  <a:cubicBezTo>
                    <a:pt x="146" y="6"/>
                    <a:pt x="143" y="9"/>
                    <a:pt x="140" y="13"/>
                  </a:cubicBezTo>
                  <a:cubicBezTo>
                    <a:pt x="136" y="16"/>
                    <a:pt x="132" y="19"/>
                    <a:pt x="127" y="19"/>
                  </a:cubicBezTo>
                  <a:cubicBezTo>
                    <a:pt x="126" y="19"/>
                    <a:pt x="125" y="19"/>
                    <a:pt x="123" y="19"/>
                  </a:cubicBezTo>
                  <a:cubicBezTo>
                    <a:pt x="122" y="18"/>
                    <a:pt x="121" y="18"/>
                    <a:pt x="120" y="17"/>
                  </a:cubicBezTo>
                  <a:cubicBezTo>
                    <a:pt x="118" y="16"/>
                    <a:pt x="116" y="15"/>
                    <a:pt x="114" y="13"/>
                  </a:cubicBezTo>
                  <a:cubicBezTo>
                    <a:pt x="110" y="10"/>
                    <a:pt x="108" y="6"/>
                    <a:pt x="105" y="2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5" y="6"/>
                    <a:pt x="102" y="10"/>
                    <a:pt x="98" y="13"/>
                  </a:cubicBezTo>
                  <a:cubicBezTo>
                    <a:pt x="97" y="14"/>
                    <a:pt x="96" y="15"/>
                    <a:pt x="95" y="16"/>
                  </a:cubicBezTo>
                  <a:cubicBezTo>
                    <a:pt x="94" y="16"/>
                    <a:pt x="93" y="17"/>
                    <a:pt x="92" y="17"/>
                  </a:cubicBezTo>
                  <a:cubicBezTo>
                    <a:pt x="90" y="18"/>
                    <a:pt x="89" y="18"/>
                    <a:pt x="88" y="19"/>
                  </a:cubicBezTo>
                  <a:cubicBezTo>
                    <a:pt x="87" y="19"/>
                    <a:pt x="85" y="19"/>
                    <a:pt x="84" y="19"/>
                  </a:cubicBezTo>
                  <a:cubicBezTo>
                    <a:pt x="83" y="19"/>
                    <a:pt x="82" y="19"/>
                    <a:pt x="80" y="19"/>
                  </a:cubicBezTo>
                  <a:cubicBezTo>
                    <a:pt x="79" y="18"/>
                    <a:pt x="78" y="18"/>
                    <a:pt x="77" y="17"/>
                  </a:cubicBezTo>
                  <a:cubicBezTo>
                    <a:pt x="76" y="17"/>
                    <a:pt x="74" y="16"/>
                    <a:pt x="73" y="16"/>
                  </a:cubicBezTo>
                  <a:cubicBezTo>
                    <a:pt x="72" y="15"/>
                    <a:pt x="71" y="14"/>
                    <a:pt x="70" y="13"/>
                  </a:cubicBezTo>
                  <a:cubicBezTo>
                    <a:pt x="67" y="10"/>
                    <a:pt x="64" y="6"/>
                    <a:pt x="61" y="2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0" y="6"/>
                    <a:pt x="58" y="10"/>
                    <a:pt x="54" y="13"/>
                  </a:cubicBezTo>
                  <a:cubicBezTo>
                    <a:pt x="51" y="16"/>
                    <a:pt x="46" y="19"/>
                    <a:pt x="41" y="19"/>
                  </a:cubicBezTo>
                  <a:cubicBezTo>
                    <a:pt x="41" y="19"/>
                    <a:pt x="40" y="19"/>
                    <a:pt x="39" y="19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6" y="18"/>
                    <a:pt x="35" y="17"/>
                    <a:pt x="34" y="17"/>
                  </a:cubicBezTo>
                  <a:cubicBezTo>
                    <a:pt x="32" y="16"/>
                    <a:pt x="30" y="14"/>
                    <a:pt x="28" y="13"/>
                  </a:cubicBezTo>
                  <a:cubicBezTo>
                    <a:pt x="25" y="9"/>
                    <a:pt x="22" y="6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3"/>
                    <a:pt x="19" y="4"/>
                    <a:pt x="19" y="5"/>
                  </a:cubicBezTo>
                  <a:cubicBezTo>
                    <a:pt x="18" y="6"/>
                    <a:pt x="18" y="7"/>
                    <a:pt x="17" y="7"/>
                  </a:cubicBezTo>
                  <a:cubicBezTo>
                    <a:pt x="15" y="9"/>
                    <a:pt x="14" y="11"/>
                    <a:pt x="12" y="12"/>
                  </a:cubicBezTo>
                  <a:cubicBezTo>
                    <a:pt x="8" y="15"/>
                    <a:pt x="4" y="17"/>
                    <a:pt x="0" y="18"/>
                  </a:cubicBezTo>
                  <a:cubicBezTo>
                    <a:pt x="4" y="17"/>
                    <a:pt x="8" y="15"/>
                    <a:pt x="12" y="12"/>
                  </a:cubicBezTo>
                  <a:cubicBezTo>
                    <a:pt x="13" y="11"/>
                    <a:pt x="15" y="9"/>
                    <a:pt x="16" y="7"/>
                  </a:cubicBezTo>
                  <a:cubicBezTo>
                    <a:pt x="17" y="6"/>
                    <a:pt x="18" y="5"/>
                    <a:pt x="18" y="4"/>
                  </a:cubicBezTo>
                  <a:cubicBezTo>
                    <a:pt x="19" y="3"/>
                    <a:pt x="19" y="2"/>
                    <a:pt x="19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3" y="5"/>
                    <a:pt x="26" y="9"/>
                    <a:pt x="29" y="12"/>
                  </a:cubicBezTo>
                  <a:cubicBezTo>
                    <a:pt x="31" y="13"/>
                    <a:pt x="33" y="15"/>
                    <a:pt x="35" y="16"/>
                  </a:cubicBezTo>
                  <a:cubicBezTo>
                    <a:pt x="36" y="16"/>
                    <a:pt x="37" y="16"/>
                    <a:pt x="38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1" y="17"/>
                    <a:pt x="41" y="17"/>
                  </a:cubicBezTo>
                  <a:cubicBezTo>
                    <a:pt x="42" y="17"/>
                    <a:pt x="43" y="17"/>
                    <a:pt x="44" y="17"/>
                  </a:cubicBezTo>
                  <a:cubicBezTo>
                    <a:pt x="46" y="17"/>
                    <a:pt x="47" y="16"/>
                    <a:pt x="48" y="16"/>
                  </a:cubicBezTo>
                  <a:cubicBezTo>
                    <a:pt x="50" y="15"/>
                    <a:pt x="51" y="14"/>
                    <a:pt x="53" y="12"/>
                  </a:cubicBezTo>
                  <a:cubicBezTo>
                    <a:pt x="56" y="9"/>
                    <a:pt x="59" y="5"/>
                    <a:pt x="61" y="1"/>
                  </a:cubicBezTo>
                  <a:cubicBezTo>
                    <a:pt x="61" y="0"/>
                    <a:pt x="62" y="0"/>
                    <a:pt x="62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5" y="5"/>
                    <a:pt x="68" y="9"/>
                    <a:pt x="72" y="12"/>
                  </a:cubicBezTo>
                  <a:cubicBezTo>
                    <a:pt x="73" y="13"/>
                    <a:pt x="73" y="13"/>
                    <a:pt x="74" y="14"/>
                  </a:cubicBezTo>
                  <a:cubicBezTo>
                    <a:pt x="75" y="15"/>
                    <a:pt x="76" y="15"/>
                    <a:pt x="77" y="16"/>
                  </a:cubicBezTo>
                  <a:cubicBezTo>
                    <a:pt x="79" y="16"/>
                    <a:pt x="80" y="17"/>
                    <a:pt x="81" y="17"/>
                  </a:cubicBezTo>
                  <a:cubicBezTo>
                    <a:pt x="82" y="17"/>
                    <a:pt x="83" y="17"/>
                    <a:pt x="84" y="17"/>
                  </a:cubicBezTo>
                  <a:cubicBezTo>
                    <a:pt x="85" y="17"/>
                    <a:pt x="86" y="17"/>
                    <a:pt x="87" y="17"/>
                  </a:cubicBezTo>
                  <a:cubicBezTo>
                    <a:pt x="89" y="17"/>
                    <a:pt x="90" y="16"/>
                    <a:pt x="91" y="16"/>
                  </a:cubicBezTo>
                  <a:cubicBezTo>
                    <a:pt x="92" y="15"/>
                    <a:pt x="93" y="15"/>
                    <a:pt x="94" y="14"/>
                  </a:cubicBezTo>
                  <a:cubicBezTo>
                    <a:pt x="95" y="13"/>
                    <a:pt x="96" y="13"/>
                    <a:pt x="97" y="12"/>
                  </a:cubicBezTo>
                  <a:cubicBezTo>
                    <a:pt x="100" y="9"/>
                    <a:pt x="103" y="5"/>
                    <a:pt x="105" y="1"/>
                  </a:cubicBezTo>
                  <a:cubicBezTo>
                    <a:pt x="106" y="0"/>
                    <a:pt x="106" y="0"/>
                    <a:pt x="107" y="1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109" y="5"/>
                    <a:pt x="112" y="9"/>
                    <a:pt x="115" y="12"/>
                  </a:cubicBezTo>
                  <a:cubicBezTo>
                    <a:pt x="117" y="14"/>
                    <a:pt x="119" y="15"/>
                    <a:pt x="121" y="16"/>
                  </a:cubicBezTo>
                  <a:cubicBezTo>
                    <a:pt x="122" y="16"/>
                    <a:pt x="123" y="17"/>
                    <a:pt x="124" y="17"/>
                  </a:cubicBezTo>
                  <a:cubicBezTo>
                    <a:pt x="125" y="17"/>
                    <a:pt x="126" y="17"/>
                    <a:pt x="127" y="17"/>
                  </a:cubicBezTo>
                  <a:cubicBezTo>
                    <a:pt x="131" y="17"/>
                    <a:pt x="136" y="15"/>
                    <a:pt x="139" y="12"/>
                  </a:cubicBezTo>
                  <a:cubicBezTo>
                    <a:pt x="142" y="9"/>
                    <a:pt x="145" y="5"/>
                    <a:pt x="148" y="1"/>
                  </a:cubicBezTo>
                  <a:cubicBezTo>
                    <a:pt x="148" y="1"/>
                    <a:pt x="148" y="1"/>
                    <a:pt x="149" y="1"/>
                  </a:cubicBezTo>
                  <a:cubicBezTo>
                    <a:pt x="149" y="1"/>
                    <a:pt x="149" y="1"/>
                    <a:pt x="149" y="1"/>
                  </a:cubicBezTo>
                  <a:cubicBezTo>
                    <a:pt x="149" y="2"/>
                    <a:pt x="149" y="3"/>
                    <a:pt x="150" y="4"/>
                  </a:cubicBezTo>
                  <a:cubicBezTo>
                    <a:pt x="151" y="5"/>
                    <a:pt x="151" y="6"/>
                    <a:pt x="152" y="7"/>
                  </a:cubicBezTo>
                  <a:cubicBezTo>
                    <a:pt x="153" y="9"/>
                    <a:pt x="155" y="11"/>
                    <a:pt x="156" y="12"/>
                  </a:cubicBezTo>
                  <a:cubicBezTo>
                    <a:pt x="160" y="15"/>
                    <a:pt x="164" y="17"/>
                    <a:pt x="168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8" name="Freeform 43"/>
            <p:cNvSpPr>
              <a:spLocks/>
            </p:cNvSpPr>
            <p:nvPr/>
          </p:nvSpPr>
          <p:spPr bwMode="auto">
            <a:xfrm>
              <a:off x="3066" y="2409"/>
              <a:ext cx="400" cy="45"/>
            </a:xfrm>
            <a:custGeom>
              <a:avLst/>
              <a:gdLst>
                <a:gd name="T0" fmla="*/ 156 w 169"/>
                <a:gd name="T1" fmla="*/ 12 h 19"/>
                <a:gd name="T2" fmla="*/ 150 w 169"/>
                <a:gd name="T3" fmla="*/ 4 h 19"/>
                <a:gd name="T4" fmla="*/ 149 w 169"/>
                <a:gd name="T5" fmla="*/ 1 h 19"/>
                <a:gd name="T6" fmla="*/ 127 w 169"/>
                <a:gd name="T7" fmla="*/ 18 h 19"/>
                <a:gd name="T8" fmla="*/ 120 w 169"/>
                <a:gd name="T9" fmla="*/ 17 h 19"/>
                <a:gd name="T10" fmla="*/ 106 w 169"/>
                <a:gd name="T11" fmla="*/ 1 h 19"/>
                <a:gd name="T12" fmla="*/ 98 w 169"/>
                <a:gd name="T13" fmla="*/ 13 h 19"/>
                <a:gd name="T14" fmla="*/ 92 w 169"/>
                <a:gd name="T15" fmla="*/ 17 h 19"/>
                <a:gd name="T16" fmla="*/ 84 w 169"/>
                <a:gd name="T17" fmla="*/ 19 h 19"/>
                <a:gd name="T18" fmla="*/ 77 w 169"/>
                <a:gd name="T19" fmla="*/ 17 h 19"/>
                <a:gd name="T20" fmla="*/ 71 w 169"/>
                <a:gd name="T21" fmla="*/ 13 h 19"/>
                <a:gd name="T22" fmla="*/ 63 w 169"/>
                <a:gd name="T23" fmla="*/ 1 h 19"/>
                <a:gd name="T24" fmla="*/ 41 w 169"/>
                <a:gd name="T25" fmla="*/ 18 h 19"/>
                <a:gd name="T26" fmla="*/ 38 w 169"/>
                <a:gd name="T27" fmla="*/ 18 h 19"/>
                <a:gd name="T28" fmla="*/ 29 w 169"/>
                <a:gd name="T29" fmla="*/ 12 h 19"/>
                <a:gd name="T30" fmla="*/ 21 w 169"/>
                <a:gd name="T31" fmla="*/ 1 h 19"/>
                <a:gd name="T32" fmla="*/ 17 w 169"/>
                <a:gd name="T33" fmla="*/ 7 h 19"/>
                <a:gd name="T34" fmla="*/ 0 w 169"/>
                <a:gd name="T35" fmla="*/ 18 h 19"/>
                <a:gd name="T36" fmla="*/ 17 w 169"/>
                <a:gd name="T37" fmla="*/ 7 h 19"/>
                <a:gd name="T38" fmla="*/ 20 w 169"/>
                <a:gd name="T39" fmla="*/ 1 h 19"/>
                <a:gd name="T40" fmla="*/ 21 w 169"/>
                <a:gd name="T41" fmla="*/ 1 h 19"/>
                <a:gd name="T42" fmla="*/ 35 w 169"/>
                <a:gd name="T43" fmla="*/ 15 h 19"/>
                <a:gd name="T44" fmla="*/ 40 w 169"/>
                <a:gd name="T45" fmla="*/ 17 h 19"/>
                <a:gd name="T46" fmla="*/ 45 w 169"/>
                <a:gd name="T47" fmla="*/ 17 h 19"/>
                <a:gd name="T48" fmla="*/ 53 w 169"/>
                <a:gd name="T49" fmla="*/ 11 h 19"/>
                <a:gd name="T50" fmla="*/ 63 w 169"/>
                <a:gd name="T51" fmla="*/ 0 h 19"/>
                <a:gd name="T52" fmla="*/ 72 w 169"/>
                <a:gd name="T53" fmla="*/ 11 h 19"/>
                <a:gd name="T54" fmla="*/ 78 w 169"/>
                <a:gd name="T55" fmla="*/ 15 h 19"/>
                <a:gd name="T56" fmla="*/ 84 w 169"/>
                <a:gd name="T57" fmla="*/ 17 h 19"/>
                <a:gd name="T58" fmla="*/ 91 w 169"/>
                <a:gd name="T59" fmla="*/ 15 h 19"/>
                <a:gd name="T60" fmla="*/ 97 w 169"/>
                <a:gd name="T61" fmla="*/ 11 h 19"/>
                <a:gd name="T62" fmla="*/ 107 w 169"/>
                <a:gd name="T63" fmla="*/ 0 h 19"/>
                <a:gd name="T64" fmla="*/ 115 w 169"/>
                <a:gd name="T65" fmla="*/ 11 h 19"/>
                <a:gd name="T66" fmla="*/ 124 w 169"/>
                <a:gd name="T67" fmla="*/ 17 h 19"/>
                <a:gd name="T68" fmla="*/ 139 w 169"/>
                <a:gd name="T69" fmla="*/ 11 h 19"/>
                <a:gd name="T70" fmla="*/ 149 w 169"/>
                <a:gd name="T71" fmla="*/ 0 h 19"/>
                <a:gd name="T72" fmla="*/ 150 w 169"/>
                <a:gd name="T73" fmla="*/ 4 h 19"/>
                <a:gd name="T74" fmla="*/ 157 w 169"/>
                <a:gd name="T75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9" h="19">
                  <a:moveTo>
                    <a:pt x="169" y="18"/>
                  </a:moveTo>
                  <a:cubicBezTo>
                    <a:pt x="164" y="17"/>
                    <a:pt x="160" y="15"/>
                    <a:pt x="156" y="12"/>
                  </a:cubicBezTo>
                  <a:cubicBezTo>
                    <a:pt x="155" y="10"/>
                    <a:pt x="153" y="9"/>
                    <a:pt x="152" y="7"/>
                  </a:cubicBezTo>
                  <a:cubicBezTo>
                    <a:pt x="151" y="6"/>
                    <a:pt x="150" y="5"/>
                    <a:pt x="150" y="4"/>
                  </a:cubicBezTo>
                  <a:cubicBezTo>
                    <a:pt x="149" y="3"/>
                    <a:pt x="149" y="2"/>
                    <a:pt x="148" y="1"/>
                  </a:cubicBezTo>
                  <a:cubicBezTo>
                    <a:pt x="149" y="1"/>
                    <a:pt x="149" y="1"/>
                    <a:pt x="149" y="1"/>
                  </a:cubicBezTo>
                  <a:cubicBezTo>
                    <a:pt x="147" y="5"/>
                    <a:pt x="144" y="9"/>
                    <a:pt x="140" y="12"/>
                  </a:cubicBezTo>
                  <a:cubicBezTo>
                    <a:pt x="137" y="15"/>
                    <a:pt x="132" y="18"/>
                    <a:pt x="127" y="18"/>
                  </a:cubicBezTo>
                  <a:cubicBezTo>
                    <a:pt x="126" y="18"/>
                    <a:pt x="125" y="18"/>
                    <a:pt x="124" y="18"/>
                  </a:cubicBezTo>
                  <a:cubicBezTo>
                    <a:pt x="122" y="18"/>
                    <a:pt x="121" y="17"/>
                    <a:pt x="120" y="17"/>
                  </a:cubicBezTo>
                  <a:cubicBezTo>
                    <a:pt x="118" y="16"/>
                    <a:pt x="116" y="14"/>
                    <a:pt x="114" y="13"/>
                  </a:cubicBezTo>
                  <a:cubicBezTo>
                    <a:pt x="111" y="9"/>
                    <a:pt x="108" y="6"/>
                    <a:pt x="106" y="1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105" y="6"/>
                    <a:pt x="102" y="10"/>
                    <a:pt x="98" y="13"/>
                  </a:cubicBezTo>
                  <a:cubicBezTo>
                    <a:pt x="97" y="14"/>
                    <a:pt x="96" y="14"/>
                    <a:pt x="95" y="15"/>
                  </a:cubicBezTo>
                  <a:cubicBezTo>
                    <a:pt x="94" y="16"/>
                    <a:pt x="93" y="16"/>
                    <a:pt x="92" y="17"/>
                  </a:cubicBezTo>
                  <a:cubicBezTo>
                    <a:pt x="91" y="17"/>
                    <a:pt x="90" y="18"/>
                    <a:pt x="88" y="18"/>
                  </a:cubicBezTo>
                  <a:cubicBezTo>
                    <a:pt x="87" y="19"/>
                    <a:pt x="86" y="19"/>
                    <a:pt x="84" y="19"/>
                  </a:cubicBezTo>
                  <a:cubicBezTo>
                    <a:pt x="83" y="19"/>
                    <a:pt x="82" y="19"/>
                    <a:pt x="81" y="18"/>
                  </a:cubicBezTo>
                  <a:cubicBezTo>
                    <a:pt x="79" y="18"/>
                    <a:pt x="78" y="17"/>
                    <a:pt x="77" y="17"/>
                  </a:cubicBezTo>
                  <a:cubicBezTo>
                    <a:pt x="76" y="16"/>
                    <a:pt x="75" y="16"/>
                    <a:pt x="74" y="15"/>
                  </a:cubicBezTo>
                  <a:cubicBezTo>
                    <a:pt x="73" y="14"/>
                    <a:pt x="72" y="14"/>
                    <a:pt x="71" y="13"/>
                  </a:cubicBezTo>
                  <a:cubicBezTo>
                    <a:pt x="67" y="10"/>
                    <a:pt x="64" y="6"/>
                    <a:pt x="61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1" y="6"/>
                    <a:pt x="58" y="9"/>
                    <a:pt x="55" y="13"/>
                  </a:cubicBezTo>
                  <a:cubicBezTo>
                    <a:pt x="51" y="16"/>
                    <a:pt x="47" y="19"/>
                    <a:pt x="41" y="18"/>
                  </a:cubicBezTo>
                  <a:cubicBezTo>
                    <a:pt x="41" y="18"/>
                    <a:pt x="40" y="18"/>
                    <a:pt x="40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7" y="17"/>
                    <a:pt x="36" y="17"/>
                    <a:pt x="35" y="16"/>
                  </a:cubicBezTo>
                  <a:cubicBezTo>
                    <a:pt x="32" y="15"/>
                    <a:pt x="30" y="14"/>
                    <a:pt x="29" y="12"/>
                  </a:cubicBezTo>
                  <a:cubicBezTo>
                    <a:pt x="25" y="9"/>
                    <a:pt x="22" y="5"/>
                    <a:pt x="20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2"/>
                    <a:pt x="20" y="3"/>
                    <a:pt x="19" y="4"/>
                  </a:cubicBezTo>
                  <a:cubicBezTo>
                    <a:pt x="19" y="5"/>
                    <a:pt x="18" y="6"/>
                    <a:pt x="17" y="7"/>
                  </a:cubicBezTo>
                  <a:cubicBezTo>
                    <a:pt x="16" y="9"/>
                    <a:pt x="14" y="10"/>
                    <a:pt x="12" y="12"/>
                  </a:cubicBezTo>
                  <a:cubicBezTo>
                    <a:pt x="9" y="15"/>
                    <a:pt x="4" y="17"/>
                    <a:pt x="0" y="18"/>
                  </a:cubicBezTo>
                  <a:cubicBezTo>
                    <a:pt x="4" y="16"/>
                    <a:pt x="9" y="14"/>
                    <a:pt x="12" y="11"/>
                  </a:cubicBezTo>
                  <a:cubicBezTo>
                    <a:pt x="14" y="10"/>
                    <a:pt x="15" y="8"/>
                    <a:pt x="17" y="7"/>
                  </a:cubicBezTo>
                  <a:cubicBezTo>
                    <a:pt x="17" y="6"/>
                    <a:pt x="18" y="5"/>
                    <a:pt x="18" y="4"/>
                  </a:cubicBezTo>
                  <a:cubicBezTo>
                    <a:pt x="19" y="3"/>
                    <a:pt x="19" y="2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0"/>
                    <a:pt x="21" y="1"/>
                    <a:pt x="21" y="1"/>
                  </a:cubicBezTo>
                  <a:cubicBezTo>
                    <a:pt x="23" y="4"/>
                    <a:pt x="26" y="8"/>
                    <a:pt x="30" y="11"/>
                  </a:cubicBezTo>
                  <a:cubicBezTo>
                    <a:pt x="31" y="13"/>
                    <a:pt x="33" y="14"/>
                    <a:pt x="35" y="15"/>
                  </a:cubicBezTo>
                  <a:cubicBezTo>
                    <a:pt x="36" y="16"/>
                    <a:pt x="37" y="16"/>
                    <a:pt x="38" y="16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1" y="17"/>
                    <a:pt x="42" y="17"/>
                  </a:cubicBezTo>
                  <a:cubicBezTo>
                    <a:pt x="43" y="17"/>
                    <a:pt x="44" y="17"/>
                    <a:pt x="45" y="17"/>
                  </a:cubicBezTo>
                  <a:cubicBezTo>
                    <a:pt x="46" y="16"/>
                    <a:pt x="47" y="16"/>
                    <a:pt x="48" y="15"/>
                  </a:cubicBezTo>
                  <a:cubicBezTo>
                    <a:pt x="50" y="14"/>
                    <a:pt x="52" y="13"/>
                    <a:pt x="53" y="11"/>
                  </a:cubicBezTo>
                  <a:cubicBezTo>
                    <a:pt x="57" y="8"/>
                    <a:pt x="59" y="4"/>
                    <a:pt x="61" y="0"/>
                  </a:cubicBezTo>
                  <a:cubicBezTo>
                    <a:pt x="62" y="0"/>
                    <a:pt x="62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5" y="5"/>
                    <a:pt x="68" y="8"/>
                    <a:pt x="72" y="11"/>
                  </a:cubicBezTo>
                  <a:cubicBezTo>
                    <a:pt x="73" y="12"/>
                    <a:pt x="74" y="13"/>
                    <a:pt x="75" y="14"/>
                  </a:cubicBezTo>
                  <a:cubicBezTo>
                    <a:pt x="76" y="14"/>
                    <a:pt x="77" y="15"/>
                    <a:pt x="78" y="15"/>
                  </a:cubicBezTo>
                  <a:cubicBezTo>
                    <a:pt x="79" y="16"/>
                    <a:pt x="80" y="16"/>
                    <a:pt x="81" y="16"/>
                  </a:cubicBezTo>
                  <a:cubicBezTo>
                    <a:pt x="82" y="17"/>
                    <a:pt x="83" y="17"/>
                    <a:pt x="84" y="17"/>
                  </a:cubicBezTo>
                  <a:cubicBezTo>
                    <a:pt x="86" y="17"/>
                    <a:pt x="87" y="17"/>
                    <a:pt x="88" y="16"/>
                  </a:cubicBezTo>
                  <a:cubicBezTo>
                    <a:pt x="89" y="16"/>
                    <a:pt x="90" y="16"/>
                    <a:pt x="91" y="15"/>
                  </a:cubicBezTo>
                  <a:cubicBezTo>
                    <a:pt x="92" y="15"/>
                    <a:pt x="93" y="14"/>
                    <a:pt x="94" y="14"/>
                  </a:cubicBezTo>
                  <a:cubicBezTo>
                    <a:pt x="95" y="13"/>
                    <a:pt x="96" y="12"/>
                    <a:pt x="97" y="11"/>
                  </a:cubicBezTo>
                  <a:cubicBezTo>
                    <a:pt x="100" y="8"/>
                    <a:pt x="103" y="5"/>
                    <a:pt x="106" y="0"/>
                  </a:cubicBezTo>
                  <a:cubicBezTo>
                    <a:pt x="106" y="0"/>
                    <a:pt x="107" y="0"/>
                    <a:pt x="107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9" y="4"/>
                    <a:pt x="112" y="8"/>
                    <a:pt x="115" y="11"/>
                  </a:cubicBezTo>
                  <a:cubicBezTo>
                    <a:pt x="117" y="13"/>
                    <a:pt x="119" y="14"/>
                    <a:pt x="121" y="15"/>
                  </a:cubicBezTo>
                  <a:cubicBezTo>
                    <a:pt x="122" y="16"/>
                    <a:pt x="123" y="16"/>
                    <a:pt x="124" y="17"/>
                  </a:cubicBezTo>
                  <a:cubicBezTo>
                    <a:pt x="125" y="17"/>
                    <a:pt x="126" y="17"/>
                    <a:pt x="127" y="17"/>
                  </a:cubicBezTo>
                  <a:cubicBezTo>
                    <a:pt x="132" y="17"/>
                    <a:pt x="136" y="14"/>
                    <a:pt x="139" y="11"/>
                  </a:cubicBezTo>
                  <a:cubicBezTo>
                    <a:pt x="143" y="8"/>
                    <a:pt x="146" y="4"/>
                    <a:pt x="148" y="1"/>
                  </a:cubicBezTo>
                  <a:cubicBezTo>
                    <a:pt x="148" y="0"/>
                    <a:pt x="149" y="0"/>
                    <a:pt x="149" y="0"/>
                  </a:cubicBezTo>
                  <a:cubicBezTo>
                    <a:pt x="149" y="1"/>
                    <a:pt x="149" y="1"/>
                    <a:pt x="149" y="1"/>
                  </a:cubicBezTo>
                  <a:cubicBezTo>
                    <a:pt x="150" y="2"/>
                    <a:pt x="150" y="3"/>
                    <a:pt x="150" y="4"/>
                  </a:cubicBezTo>
                  <a:cubicBezTo>
                    <a:pt x="151" y="5"/>
                    <a:pt x="151" y="6"/>
                    <a:pt x="152" y="7"/>
                  </a:cubicBezTo>
                  <a:cubicBezTo>
                    <a:pt x="153" y="8"/>
                    <a:pt x="155" y="10"/>
                    <a:pt x="157" y="11"/>
                  </a:cubicBezTo>
                  <a:cubicBezTo>
                    <a:pt x="160" y="14"/>
                    <a:pt x="164" y="16"/>
                    <a:pt x="16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9" name="Freeform 44"/>
            <p:cNvSpPr>
              <a:spLocks/>
            </p:cNvSpPr>
            <p:nvPr/>
          </p:nvSpPr>
          <p:spPr bwMode="auto">
            <a:xfrm>
              <a:off x="4406" y="2272"/>
              <a:ext cx="268" cy="31"/>
            </a:xfrm>
            <a:custGeom>
              <a:avLst/>
              <a:gdLst>
                <a:gd name="T0" fmla="*/ 108 w 113"/>
                <a:gd name="T1" fmla="*/ 11 h 13"/>
                <a:gd name="T2" fmla="*/ 104 w 113"/>
                <a:gd name="T3" fmla="*/ 8 h 13"/>
                <a:gd name="T4" fmla="*/ 101 w 113"/>
                <a:gd name="T5" fmla="*/ 5 h 13"/>
                <a:gd name="T6" fmla="*/ 99 w 113"/>
                <a:gd name="T7" fmla="*/ 1 h 13"/>
                <a:gd name="T8" fmla="*/ 94 w 113"/>
                <a:gd name="T9" fmla="*/ 9 h 13"/>
                <a:gd name="T10" fmla="*/ 83 w 113"/>
                <a:gd name="T11" fmla="*/ 13 h 13"/>
                <a:gd name="T12" fmla="*/ 76 w 113"/>
                <a:gd name="T13" fmla="*/ 9 h 13"/>
                <a:gd name="T14" fmla="*/ 72 w 113"/>
                <a:gd name="T15" fmla="*/ 1 h 13"/>
                <a:gd name="T16" fmla="*/ 62 w 113"/>
                <a:gd name="T17" fmla="*/ 12 h 13"/>
                <a:gd name="T18" fmla="*/ 54 w 113"/>
                <a:gd name="T19" fmla="*/ 13 h 13"/>
                <a:gd name="T20" fmla="*/ 47 w 113"/>
                <a:gd name="T21" fmla="*/ 9 h 13"/>
                <a:gd name="T22" fmla="*/ 42 w 113"/>
                <a:gd name="T23" fmla="*/ 1 h 13"/>
                <a:gd name="T24" fmla="*/ 28 w 113"/>
                <a:gd name="T25" fmla="*/ 13 h 13"/>
                <a:gd name="T26" fmla="*/ 23 w 113"/>
                <a:gd name="T27" fmla="*/ 12 h 13"/>
                <a:gd name="T28" fmla="*/ 13 w 113"/>
                <a:gd name="T29" fmla="*/ 1 h 13"/>
                <a:gd name="T30" fmla="*/ 13 w 113"/>
                <a:gd name="T31" fmla="*/ 3 h 13"/>
                <a:gd name="T32" fmla="*/ 10 w 113"/>
                <a:gd name="T33" fmla="*/ 7 h 13"/>
                <a:gd name="T34" fmla="*/ 7 w 113"/>
                <a:gd name="T35" fmla="*/ 10 h 13"/>
                <a:gd name="T36" fmla="*/ 0 w 113"/>
                <a:gd name="T37" fmla="*/ 12 h 13"/>
                <a:gd name="T38" fmla="*/ 6 w 113"/>
                <a:gd name="T39" fmla="*/ 9 h 13"/>
                <a:gd name="T40" fmla="*/ 10 w 113"/>
                <a:gd name="T41" fmla="*/ 7 h 13"/>
                <a:gd name="T42" fmla="*/ 12 w 113"/>
                <a:gd name="T43" fmla="*/ 3 h 13"/>
                <a:gd name="T44" fmla="*/ 14 w 113"/>
                <a:gd name="T45" fmla="*/ 1 h 13"/>
                <a:gd name="T46" fmla="*/ 20 w 113"/>
                <a:gd name="T47" fmla="*/ 8 h 13"/>
                <a:gd name="T48" fmla="*/ 26 w 113"/>
                <a:gd name="T49" fmla="*/ 11 h 13"/>
                <a:gd name="T50" fmla="*/ 30 w 113"/>
                <a:gd name="T51" fmla="*/ 11 h 13"/>
                <a:gd name="T52" fmla="*/ 36 w 113"/>
                <a:gd name="T53" fmla="*/ 8 h 13"/>
                <a:gd name="T54" fmla="*/ 42 w 113"/>
                <a:gd name="T55" fmla="*/ 0 h 13"/>
                <a:gd name="T56" fmla="*/ 48 w 113"/>
                <a:gd name="T57" fmla="*/ 8 h 13"/>
                <a:gd name="T58" fmla="*/ 54 w 113"/>
                <a:gd name="T59" fmla="*/ 11 h 13"/>
                <a:gd name="T60" fmla="*/ 61 w 113"/>
                <a:gd name="T61" fmla="*/ 10 h 13"/>
                <a:gd name="T62" fmla="*/ 70 w 113"/>
                <a:gd name="T63" fmla="*/ 1 h 13"/>
                <a:gd name="T64" fmla="*/ 72 w 113"/>
                <a:gd name="T65" fmla="*/ 1 h 13"/>
                <a:gd name="T66" fmla="*/ 81 w 113"/>
                <a:gd name="T67" fmla="*/ 10 h 13"/>
                <a:gd name="T68" fmla="*/ 85 w 113"/>
                <a:gd name="T69" fmla="*/ 11 h 13"/>
                <a:gd name="T70" fmla="*/ 99 w 113"/>
                <a:gd name="T71" fmla="*/ 1 h 13"/>
                <a:gd name="T72" fmla="*/ 100 w 113"/>
                <a:gd name="T73" fmla="*/ 1 h 13"/>
                <a:gd name="T74" fmla="*/ 102 w 113"/>
                <a:gd name="T75" fmla="*/ 5 h 13"/>
                <a:gd name="T76" fmla="*/ 105 w 113"/>
                <a:gd name="T77" fmla="*/ 8 h 13"/>
                <a:gd name="T78" fmla="*/ 108 w 113"/>
                <a:gd name="T7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3" h="13">
                  <a:moveTo>
                    <a:pt x="113" y="12"/>
                  </a:moveTo>
                  <a:cubicBezTo>
                    <a:pt x="111" y="12"/>
                    <a:pt x="110" y="11"/>
                    <a:pt x="108" y="11"/>
                  </a:cubicBezTo>
                  <a:cubicBezTo>
                    <a:pt x="108" y="10"/>
                    <a:pt x="107" y="10"/>
                    <a:pt x="106" y="10"/>
                  </a:cubicBezTo>
                  <a:cubicBezTo>
                    <a:pt x="106" y="9"/>
                    <a:pt x="105" y="9"/>
                    <a:pt x="104" y="8"/>
                  </a:cubicBezTo>
                  <a:cubicBezTo>
                    <a:pt x="103" y="7"/>
                    <a:pt x="103" y="7"/>
                    <a:pt x="103" y="7"/>
                  </a:cubicBezTo>
                  <a:cubicBezTo>
                    <a:pt x="102" y="6"/>
                    <a:pt x="102" y="6"/>
                    <a:pt x="101" y="5"/>
                  </a:cubicBezTo>
                  <a:cubicBezTo>
                    <a:pt x="101" y="5"/>
                    <a:pt x="100" y="4"/>
                    <a:pt x="100" y="3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98" y="4"/>
                    <a:pt x="96" y="7"/>
                    <a:pt x="94" y="9"/>
                  </a:cubicBezTo>
                  <a:cubicBezTo>
                    <a:pt x="91" y="11"/>
                    <a:pt x="88" y="13"/>
                    <a:pt x="85" y="13"/>
                  </a:cubicBezTo>
                  <a:cubicBezTo>
                    <a:pt x="84" y="13"/>
                    <a:pt x="83" y="13"/>
                    <a:pt x="83" y="13"/>
                  </a:cubicBezTo>
                  <a:cubicBezTo>
                    <a:pt x="82" y="13"/>
                    <a:pt x="81" y="12"/>
                    <a:pt x="80" y="12"/>
                  </a:cubicBezTo>
                  <a:cubicBezTo>
                    <a:pt x="79" y="11"/>
                    <a:pt x="77" y="10"/>
                    <a:pt x="76" y="9"/>
                  </a:cubicBezTo>
                  <a:cubicBezTo>
                    <a:pt x="74" y="7"/>
                    <a:pt x="72" y="4"/>
                    <a:pt x="70" y="1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0" y="4"/>
                    <a:pt x="68" y="7"/>
                    <a:pt x="66" y="9"/>
                  </a:cubicBezTo>
                  <a:cubicBezTo>
                    <a:pt x="64" y="10"/>
                    <a:pt x="63" y="11"/>
                    <a:pt x="62" y="12"/>
                  </a:cubicBezTo>
                  <a:cubicBezTo>
                    <a:pt x="60" y="13"/>
                    <a:pt x="58" y="13"/>
                    <a:pt x="56" y="13"/>
                  </a:cubicBezTo>
                  <a:cubicBezTo>
                    <a:pt x="55" y="13"/>
                    <a:pt x="55" y="13"/>
                    <a:pt x="54" y="13"/>
                  </a:cubicBezTo>
                  <a:cubicBezTo>
                    <a:pt x="53" y="13"/>
                    <a:pt x="52" y="12"/>
                    <a:pt x="51" y="12"/>
                  </a:cubicBezTo>
                  <a:cubicBezTo>
                    <a:pt x="50" y="11"/>
                    <a:pt x="48" y="10"/>
                    <a:pt x="47" y="9"/>
                  </a:cubicBezTo>
                  <a:cubicBezTo>
                    <a:pt x="45" y="7"/>
                    <a:pt x="43" y="4"/>
                    <a:pt x="41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1" y="4"/>
                    <a:pt x="39" y="7"/>
                    <a:pt x="37" y="9"/>
                  </a:cubicBezTo>
                  <a:cubicBezTo>
                    <a:pt x="34" y="11"/>
                    <a:pt x="31" y="13"/>
                    <a:pt x="28" y="13"/>
                  </a:cubicBezTo>
                  <a:cubicBezTo>
                    <a:pt x="27" y="13"/>
                    <a:pt x="26" y="13"/>
                    <a:pt x="25" y="13"/>
                  </a:cubicBezTo>
                  <a:cubicBezTo>
                    <a:pt x="25" y="12"/>
                    <a:pt x="24" y="12"/>
                    <a:pt x="23" y="12"/>
                  </a:cubicBezTo>
                  <a:cubicBezTo>
                    <a:pt x="22" y="11"/>
                    <a:pt x="20" y="10"/>
                    <a:pt x="19" y="9"/>
                  </a:cubicBezTo>
                  <a:cubicBezTo>
                    <a:pt x="17" y="7"/>
                    <a:pt x="15" y="4"/>
                    <a:pt x="13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4"/>
                    <a:pt x="12" y="5"/>
                    <a:pt x="12" y="5"/>
                  </a:cubicBezTo>
                  <a:cubicBezTo>
                    <a:pt x="11" y="6"/>
                    <a:pt x="11" y="6"/>
                    <a:pt x="10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7" y="9"/>
                    <a:pt x="7" y="10"/>
                  </a:cubicBezTo>
                  <a:cubicBezTo>
                    <a:pt x="6" y="10"/>
                    <a:pt x="5" y="10"/>
                    <a:pt x="5" y="11"/>
                  </a:cubicBezTo>
                  <a:cubicBezTo>
                    <a:pt x="3" y="11"/>
                    <a:pt x="2" y="12"/>
                    <a:pt x="0" y="12"/>
                  </a:cubicBezTo>
                  <a:cubicBezTo>
                    <a:pt x="2" y="12"/>
                    <a:pt x="3" y="11"/>
                    <a:pt x="4" y="11"/>
                  </a:cubicBezTo>
                  <a:cubicBezTo>
                    <a:pt x="5" y="10"/>
                    <a:pt x="6" y="10"/>
                    <a:pt x="6" y="9"/>
                  </a:cubicBezTo>
                  <a:cubicBezTo>
                    <a:pt x="7" y="9"/>
                    <a:pt x="8" y="9"/>
                    <a:pt x="8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6"/>
                    <a:pt x="11" y="5"/>
                    <a:pt x="11" y="5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6" y="3"/>
                    <a:pt x="18" y="6"/>
                    <a:pt x="20" y="8"/>
                  </a:cubicBezTo>
                  <a:cubicBezTo>
                    <a:pt x="21" y="9"/>
                    <a:pt x="22" y="10"/>
                    <a:pt x="24" y="10"/>
                  </a:cubicBezTo>
                  <a:cubicBezTo>
                    <a:pt x="24" y="11"/>
                    <a:pt x="25" y="11"/>
                    <a:pt x="26" y="11"/>
                  </a:cubicBezTo>
                  <a:cubicBezTo>
                    <a:pt x="26" y="11"/>
                    <a:pt x="27" y="11"/>
                    <a:pt x="28" y="11"/>
                  </a:cubicBezTo>
                  <a:cubicBezTo>
                    <a:pt x="29" y="11"/>
                    <a:pt x="29" y="11"/>
                    <a:pt x="30" y="11"/>
                  </a:cubicBezTo>
                  <a:cubicBezTo>
                    <a:pt x="31" y="11"/>
                    <a:pt x="31" y="11"/>
                    <a:pt x="32" y="10"/>
                  </a:cubicBezTo>
                  <a:cubicBezTo>
                    <a:pt x="33" y="10"/>
                    <a:pt x="34" y="9"/>
                    <a:pt x="36" y="8"/>
                  </a:cubicBezTo>
                  <a:cubicBezTo>
                    <a:pt x="38" y="6"/>
                    <a:pt x="39" y="3"/>
                    <a:pt x="41" y="1"/>
                  </a:cubicBezTo>
                  <a:cubicBezTo>
                    <a:pt x="41" y="0"/>
                    <a:pt x="42" y="0"/>
                    <a:pt x="42" y="0"/>
                  </a:cubicBezTo>
                  <a:cubicBezTo>
                    <a:pt x="42" y="0"/>
                    <a:pt x="42" y="0"/>
                    <a:pt x="42" y="1"/>
                  </a:cubicBezTo>
                  <a:cubicBezTo>
                    <a:pt x="44" y="3"/>
                    <a:pt x="46" y="6"/>
                    <a:pt x="48" y="8"/>
                  </a:cubicBezTo>
                  <a:cubicBezTo>
                    <a:pt x="49" y="9"/>
                    <a:pt x="51" y="10"/>
                    <a:pt x="52" y="10"/>
                  </a:cubicBezTo>
                  <a:cubicBezTo>
                    <a:pt x="53" y="11"/>
                    <a:pt x="54" y="11"/>
                    <a:pt x="54" y="11"/>
                  </a:cubicBezTo>
                  <a:cubicBezTo>
                    <a:pt x="55" y="11"/>
                    <a:pt x="56" y="11"/>
                    <a:pt x="56" y="11"/>
                  </a:cubicBezTo>
                  <a:cubicBezTo>
                    <a:pt x="58" y="11"/>
                    <a:pt x="59" y="11"/>
                    <a:pt x="61" y="10"/>
                  </a:cubicBezTo>
                  <a:cubicBezTo>
                    <a:pt x="62" y="10"/>
                    <a:pt x="63" y="9"/>
                    <a:pt x="65" y="8"/>
                  </a:cubicBezTo>
                  <a:cubicBezTo>
                    <a:pt x="67" y="6"/>
                    <a:pt x="69" y="3"/>
                    <a:pt x="70" y="1"/>
                  </a:cubicBezTo>
                  <a:cubicBezTo>
                    <a:pt x="71" y="0"/>
                    <a:pt x="71" y="0"/>
                    <a:pt x="72" y="0"/>
                  </a:cubicBezTo>
                  <a:cubicBezTo>
                    <a:pt x="72" y="0"/>
                    <a:pt x="72" y="0"/>
                    <a:pt x="72" y="1"/>
                  </a:cubicBezTo>
                  <a:cubicBezTo>
                    <a:pt x="73" y="3"/>
                    <a:pt x="75" y="6"/>
                    <a:pt x="77" y="8"/>
                  </a:cubicBezTo>
                  <a:cubicBezTo>
                    <a:pt x="78" y="9"/>
                    <a:pt x="80" y="10"/>
                    <a:pt x="81" y="10"/>
                  </a:cubicBezTo>
                  <a:cubicBezTo>
                    <a:pt x="82" y="11"/>
                    <a:pt x="82" y="11"/>
                    <a:pt x="83" y="11"/>
                  </a:cubicBezTo>
                  <a:cubicBezTo>
                    <a:pt x="83" y="11"/>
                    <a:pt x="84" y="11"/>
                    <a:pt x="85" y="11"/>
                  </a:cubicBezTo>
                  <a:cubicBezTo>
                    <a:pt x="88" y="11"/>
                    <a:pt x="91" y="10"/>
                    <a:pt x="93" y="8"/>
                  </a:cubicBezTo>
                  <a:cubicBezTo>
                    <a:pt x="95" y="6"/>
                    <a:pt x="97" y="3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1" y="3"/>
                    <a:pt x="101" y="3"/>
                    <a:pt x="101" y="3"/>
                  </a:cubicBezTo>
                  <a:cubicBezTo>
                    <a:pt x="101" y="4"/>
                    <a:pt x="101" y="4"/>
                    <a:pt x="102" y="5"/>
                  </a:cubicBezTo>
                  <a:cubicBezTo>
                    <a:pt x="102" y="5"/>
                    <a:pt x="103" y="6"/>
                    <a:pt x="103" y="7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5" y="9"/>
                    <a:pt x="106" y="9"/>
                    <a:pt x="106" y="9"/>
                  </a:cubicBezTo>
                  <a:cubicBezTo>
                    <a:pt x="107" y="10"/>
                    <a:pt x="108" y="10"/>
                    <a:pt x="108" y="11"/>
                  </a:cubicBezTo>
                  <a:cubicBezTo>
                    <a:pt x="110" y="11"/>
                    <a:pt x="111" y="12"/>
                    <a:pt x="113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0" name="Freeform 45"/>
            <p:cNvSpPr>
              <a:spLocks/>
            </p:cNvSpPr>
            <p:nvPr/>
          </p:nvSpPr>
          <p:spPr bwMode="auto">
            <a:xfrm>
              <a:off x="4119" y="2368"/>
              <a:ext cx="249" cy="31"/>
            </a:xfrm>
            <a:custGeom>
              <a:avLst/>
              <a:gdLst>
                <a:gd name="T0" fmla="*/ 101 w 105"/>
                <a:gd name="T1" fmla="*/ 11 h 13"/>
                <a:gd name="T2" fmla="*/ 97 w 105"/>
                <a:gd name="T3" fmla="*/ 8 h 13"/>
                <a:gd name="T4" fmla="*/ 94 w 105"/>
                <a:gd name="T5" fmla="*/ 5 h 13"/>
                <a:gd name="T6" fmla="*/ 93 w 105"/>
                <a:gd name="T7" fmla="*/ 2 h 13"/>
                <a:gd name="T8" fmla="*/ 79 w 105"/>
                <a:gd name="T9" fmla="*/ 13 h 13"/>
                <a:gd name="T10" fmla="*/ 75 w 105"/>
                <a:gd name="T11" fmla="*/ 12 h 13"/>
                <a:gd name="T12" fmla="*/ 65 w 105"/>
                <a:gd name="T13" fmla="*/ 2 h 13"/>
                <a:gd name="T14" fmla="*/ 61 w 105"/>
                <a:gd name="T15" fmla="*/ 9 h 13"/>
                <a:gd name="T16" fmla="*/ 52 w 105"/>
                <a:gd name="T17" fmla="*/ 13 h 13"/>
                <a:gd name="T18" fmla="*/ 47 w 105"/>
                <a:gd name="T19" fmla="*/ 12 h 13"/>
                <a:gd name="T20" fmla="*/ 38 w 105"/>
                <a:gd name="T21" fmla="*/ 2 h 13"/>
                <a:gd name="T22" fmla="*/ 34 w 105"/>
                <a:gd name="T23" fmla="*/ 9 h 13"/>
                <a:gd name="T24" fmla="*/ 23 w 105"/>
                <a:gd name="T25" fmla="*/ 12 h 13"/>
                <a:gd name="T26" fmla="*/ 17 w 105"/>
                <a:gd name="T27" fmla="*/ 9 h 13"/>
                <a:gd name="T28" fmla="*/ 13 w 105"/>
                <a:gd name="T29" fmla="*/ 2 h 13"/>
                <a:gd name="T30" fmla="*/ 9 w 105"/>
                <a:gd name="T31" fmla="*/ 7 h 13"/>
                <a:gd name="T32" fmla="*/ 5 w 105"/>
                <a:gd name="T33" fmla="*/ 10 h 13"/>
                <a:gd name="T34" fmla="*/ 0 w 105"/>
                <a:gd name="T35" fmla="*/ 12 h 13"/>
                <a:gd name="T36" fmla="*/ 5 w 105"/>
                <a:gd name="T37" fmla="*/ 9 h 13"/>
                <a:gd name="T38" fmla="*/ 8 w 105"/>
                <a:gd name="T39" fmla="*/ 7 h 13"/>
                <a:gd name="T40" fmla="*/ 12 w 105"/>
                <a:gd name="T41" fmla="*/ 1 h 13"/>
                <a:gd name="T42" fmla="*/ 12 w 105"/>
                <a:gd name="T43" fmla="*/ 1 h 13"/>
                <a:gd name="T44" fmla="*/ 18 w 105"/>
                <a:gd name="T45" fmla="*/ 8 h 13"/>
                <a:gd name="T46" fmla="*/ 23 w 105"/>
                <a:gd name="T47" fmla="*/ 11 h 13"/>
                <a:gd name="T48" fmla="*/ 27 w 105"/>
                <a:gd name="T49" fmla="*/ 11 h 13"/>
                <a:gd name="T50" fmla="*/ 33 w 105"/>
                <a:gd name="T51" fmla="*/ 8 h 13"/>
                <a:gd name="T52" fmla="*/ 39 w 105"/>
                <a:gd name="T53" fmla="*/ 1 h 13"/>
                <a:gd name="T54" fmla="*/ 45 w 105"/>
                <a:gd name="T55" fmla="*/ 8 h 13"/>
                <a:gd name="T56" fmla="*/ 50 w 105"/>
                <a:gd name="T57" fmla="*/ 11 h 13"/>
                <a:gd name="T58" fmla="*/ 56 w 105"/>
                <a:gd name="T59" fmla="*/ 10 h 13"/>
                <a:gd name="T60" fmla="*/ 65 w 105"/>
                <a:gd name="T61" fmla="*/ 1 h 13"/>
                <a:gd name="T62" fmla="*/ 67 w 105"/>
                <a:gd name="T63" fmla="*/ 1 h 13"/>
                <a:gd name="T64" fmla="*/ 75 w 105"/>
                <a:gd name="T65" fmla="*/ 10 h 13"/>
                <a:gd name="T66" fmla="*/ 79 w 105"/>
                <a:gd name="T67" fmla="*/ 11 h 13"/>
                <a:gd name="T68" fmla="*/ 92 w 105"/>
                <a:gd name="T69" fmla="*/ 1 h 13"/>
                <a:gd name="T70" fmla="*/ 93 w 105"/>
                <a:gd name="T71" fmla="*/ 1 h 13"/>
                <a:gd name="T72" fmla="*/ 95 w 105"/>
                <a:gd name="T73" fmla="*/ 5 h 13"/>
                <a:gd name="T74" fmla="*/ 98 w 105"/>
                <a:gd name="T75" fmla="*/ 8 h 13"/>
                <a:gd name="T76" fmla="*/ 101 w 105"/>
                <a:gd name="T77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5" h="13">
                  <a:moveTo>
                    <a:pt x="105" y="12"/>
                  </a:moveTo>
                  <a:cubicBezTo>
                    <a:pt x="104" y="12"/>
                    <a:pt x="102" y="11"/>
                    <a:pt x="101" y="11"/>
                  </a:cubicBezTo>
                  <a:cubicBezTo>
                    <a:pt x="100" y="10"/>
                    <a:pt x="100" y="10"/>
                    <a:pt x="99" y="10"/>
                  </a:cubicBezTo>
                  <a:cubicBezTo>
                    <a:pt x="99" y="9"/>
                    <a:pt x="98" y="9"/>
                    <a:pt x="97" y="8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5" y="7"/>
                    <a:pt x="95" y="6"/>
                    <a:pt x="94" y="5"/>
                  </a:cubicBezTo>
                  <a:cubicBezTo>
                    <a:pt x="93" y="4"/>
                    <a:pt x="93" y="3"/>
                    <a:pt x="92" y="2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1" y="4"/>
                    <a:pt x="89" y="7"/>
                    <a:pt x="87" y="9"/>
                  </a:cubicBezTo>
                  <a:cubicBezTo>
                    <a:pt x="85" y="11"/>
                    <a:pt x="82" y="13"/>
                    <a:pt x="79" y="13"/>
                  </a:cubicBezTo>
                  <a:cubicBezTo>
                    <a:pt x="78" y="13"/>
                    <a:pt x="78" y="13"/>
                    <a:pt x="77" y="13"/>
                  </a:cubicBezTo>
                  <a:cubicBezTo>
                    <a:pt x="76" y="12"/>
                    <a:pt x="75" y="12"/>
                    <a:pt x="75" y="12"/>
                  </a:cubicBezTo>
                  <a:cubicBezTo>
                    <a:pt x="73" y="11"/>
                    <a:pt x="72" y="10"/>
                    <a:pt x="71" y="9"/>
                  </a:cubicBezTo>
                  <a:cubicBezTo>
                    <a:pt x="69" y="7"/>
                    <a:pt x="67" y="5"/>
                    <a:pt x="65" y="2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5" y="5"/>
                    <a:pt x="63" y="7"/>
                    <a:pt x="61" y="9"/>
                  </a:cubicBezTo>
                  <a:cubicBezTo>
                    <a:pt x="60" y="10"/>
                    <a:pt x="59" y="11"/>
                    <a:pt x="57" y="12"/>
                  </a:cubicBezTo>
                  <a:cubicBezTo>
                    <a:pt x="56" y="13"/>
                    <a:pt x="54" y="13"/>
                    <a:pt x="52" y="13"/>
                  </a:cubicBezTo>
                  <a:cubicBezTo>
                    <a:pt x="51" y="13"/>
                    <a:pt x="51" y="13"/>
                    <a:pt x="50" y="13"/>
                  </a:cubicBezTo>
                  <a:cubicBezTo>
                    <a:pt x="49" y="13"/>
                    <a:pt x="48" y="12"/>
                    <a:pt x="47" y="12"/>
                  </a:cubicBezTo>
                  <a:cubicBezTo>
                    <a:pt x="46" y="11"/>
                    <a:pt x="45" y="10"/>
                    <a:pt x="43" y="9"/>
                  </a:cubicBezTo>
                  <a:cubicBezTo>
                    <a:pt x="41" y="7"/>
                    <a:pt x="39" y="5"/>
                    <a:pt x="38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8" y="5"/>
                    <a:pt x="36" y="7"/>
                    <a:pt x="34" y="9"/>
                  </a:cubicBezTo>
                  <a:cubicBezTo>
                    <a:pt x="32" y="11"/>
                    <a:pt x="29" y="13"/>
                    <a:pt x="25" y="13"/>
                  </a:cubicBezTo>
                  <a:cubicBezTo>
                    <a:pt x="25" y="13"/>
                    <a:pt x="24" y="13"/>
                    <a:pt x="23" y="12"/>
                  </a:cubicBezTo>
                  <a:cubicBezTo>
                    <a:pt x="22" y="12"/>
                    <a:pt x="22" y="12"/>
                    <a:pt x="21" y="11"/>
                  </a:cubicBezTo>
                  <a:cubicBezTo>
                    <a:pt x="20" y="11"/>
                    <a:pt x="18" y="10"/>
                    <a:pt x="17" y="9"/>
                  </a:cubicBezTo>
                  <a:cubicBezTo>
                    <a:pt x="15" y="7"/>
                    <a:pt x="13" y="4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10" y="6"/>
                    <a:pt x="9" y="7"/>
                    <a:pt x="9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6" y="9"/>
                    <a:pt x="5" y="10"/>
                  </a:cubicBezTo>
                  <a:cubicBezTo>
                    <a:pt x="5" y="10"/>
                    <a:pt x="4" y="10"/>
                    <a:pt x="4" y="11"/>
                  </a:cubicBezTo>
                  <a:cubicBezTo>
                    <a:pt x="2" y="11"/>
                    <a:pt x="1" y="12"/>
                    <a:pt x="0" y="12"/>
                  </a:cubicBezTo>
                  <a:cubicBezTo>
                    <a:pt x="1" y="12"/>
                    <a:pt x="2" y="11"/>
                    <a:pt x="3" y="10"/>
                  </a:cubicBezTo>
                  <a:cubicBezTo>
                    <a:pt x="4" y="10"/>
                    <a:pt x="5" y="10"/>
                    <a:pt x="5" y="9"/>
                  </a:cubicBezTo>
                  <a:cubicBezTo>
                    <a:pt x="6" y="9"/>
                    <a:pt x="6" y="9"/>
                    <a:pt x="7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6"/>
                    <a:pt x="9" y="6"/>
                    <a:pt x="10" y="5"/>
                  </a:cubicBezTo>
                  <a:cubicBezTo>
                    <a:pt x="11" y="4"/>
                    <a:pt x="11" y="3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3" y="1"/>
                  </a:cubicBezTo>
                  <a:cubicBezTo>
                    <a:pt x="14" y="4"/>
                    <a:pt x="16" y="6"/>
                    <a:pt x="18" y="8"/>
                  </a:cubicBezTo>
                  <a:cubicBezTo>
                    <a:pt x="19" y="9"/>
                    <a:pt x="20" y="10"/>
                    <a:pt x="22" y="10"/>
                  </a:cubicBezTo>
                  <a:cubicBezTo>
                    <a:pt x="22" y="11"/>
                    <a:pt x="23" y="11"/>
                    <a:pt x="23" y="11"/>
                  </a:cubicBezTo>
                  <a:cubicBezTo>
                    <a:pt x="24" y="11"/>
                    <a:pt x="25" y="11"/>
                    <a:pt x="25" y="11"/>
                  </a:cubicBezTo>
                  <a:cubicBezTo>
                    <a:pt x="26" y="11"/>
                    <a:pt x="27" y="11"/>
                    <a:pt x="27" y="11"/>
                  </a:cubicBezTo>
                  <a:cubicBezTo>
                    <a:pt x="28" y="11"/>
                    <a:pt x="29" y="11"/>
                    <a:pt x="29" y="10"/>
                  </a:cubicBezTo>
                  <a:cubicBezTo>
                    <a:pt x="31" y="10"/>
                    <a:pt x="32" y="9"/>
                    <a:pt x="33" y="8"/>
                  </a:cubicBezTo>
                  <a:cubicBezTo>
                    <a:pt x="35" y="6"/>
                    <a:pt x="36" y="4"/>
                    <a:pt x="38" y="1"/>
                  </a:cubicBezTo>
                  <a:cubicBezTo>
                    <a:pt x="38" y="1"/>
                    <a:pt x="38" y="0"/>
                    <a:pt x="39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1" y="4"/>
                    <a:pt x="43" y="6"/>
                    <a:pt x="45" y="8"/>
                  </a:cubicBezTo>
                  <a:cubicBezTo>
                    <a:pt x="46" y="9"/>
                    <a:pt x="47" y="10"/>
                    <a:pt x="48" y="10"/>
                  </a:cubicBezTo>
                  <a:cubicBezTo>
                    <a:pt x="49" y="10"/>
                    <a:pt x="50" y="11"/>
                    <a:pt x="50" y="11"/>
                  </a:cubicBezTo>
                  <a:cubicBezTo>
                    <a:pt x="51" y="11"/>
                    <a:pt x="52" y="11"/>
                    <a:pt x="52" y="11"/>
                  </a:cubicBezTo>
                  <a:cubicBezTo>
                    <a:pt x="54" y="11"/>
                    <a:pt x="55" y="11"/>
                    <a:pt x="56" y="10"/>
                  </a:cubicBezTo>
                  <a:cubicBezTo>
                    <a:pt x="58" y="10"/>
                    <a:pt x="59" y="9"/>
                    <a:pt x="60" y="8"/>
                  </a:cubicBezTo>
                  <a:cubicBezTo>
                    <a:pt x="62" y="6"/>
                    <a:pt x="64" y="4"/>
                    <a:pt x="65" y="1"/>
                  </a:cubicBezTo>
                  <a:cubicBezTo>
                    <a:pt x="66" y="1"/>
                    <a:pt x="66" y="0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8" y="4"/>
                    <a:pt x="70" y="6"/>
                    <a:pt x="72" y="8"/>
                  </a:cubicBezTo>
                  <a:cubicBezTo>
                    <a:pt x="73" y="9"/>
                    <a:pt x="74" y="10"/>
                    <a:pt x="75" y="10"/>
                  </a:cubicBezTo>
                  <a:cubicBezTo>
                    <a:pt x="76" y="11"/>
                    <a:pt x="76" y="11"/>
                    <a:pt x="77" y="11"/>
                  </a:cubicBezTo>
                  <a:cubicBezTo>
                    <a:pt x="78" y="11"/>
                    <a:pt x="79" y="11"/>
                    <a:pt x="79" y="11"/>
                  </a:cubicBezTo>
                  <a:cubicBezTo>
                    <a:pt x="82" y="11"/>
                    <a:pt x="84" y="10"/>
                    <a:pt x="86" y="8"/>
                  </a:cubicBezTo>
                  <a:cubicBezTo>
                    <a:pt x="89" y="6"/>
                    <a:pt x="90" y="4"/>
                    <a:pt x="92" y="1"/>
                  </a:cubicBezTo>
                  <a:cubicBezTo>
                    <a:pt x="92" y="1"/>
                    <a:pt x="92" y="1"/>
                    <a:pt x="93" y="1"/>
                  </a:cubicBezTo>
                  <a:cubicBezTo>
                    <a:pt x="93" y="1"/>
                    <a:pt x="93" y="1"/>
                    <a:pt x="93" y="1"/>
                  </a:cubicBezTo>
                  <a:cubicBezTo>
                    <a:pt x="93" y="1"/>
                    <a:pt x="93" y="1"/>
                    <a:pt x="93" y="1"/>
                  </a:cubicBezTo>
                  <a:cubicBezTo>
                    <a:pt x="94" y="3"/>
                    <a:pt x="94" y="4"/>
                    <a:pt x="95" y="5"/>
                  </a:cubicBezTo>
                  <a:cubicBezTo>
                    <a:pt x="95" y="6"/>
                    <a:pt x="96" y="6"/>
                    <a:pt x="96" y="7"/>
                  </a:cubicBezTo>
                  <a:cubicBezTo>
                    <a:pt x="98" y="8"/>
                    <a:pt x="98" y="8"/>
                    <a:pt x="98" y="8"/>
                  </a:cubicBezTo>
                  <a:cubicBezTo>
                    <a:pt x="98" y="9"/>
                    <a:pt x="99" y="9"/>
                    <a:pt x="99" y="9"/>
                  </a:cubicBezTo>
                  <a:cubicBezTo>
                    <a:pt x="100" y="10"/>
                    <a:pt x="100" y="10"/>
                    <a:pt x="101" y="10"/>
                  </a:cubicBezTo>
                  <a:cubicBezTo>
                    <a:pt x="102" y="11"/>
                    <a:pt x="104" y="12"/>
                    <a:pt x="105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1" name="Freeform 46"/>
            <p:cNvSpPr>
              <a:spLocks/>
            </p:cNvSpPr>
            <p:nvPr/>
          </p:nvSpPr>
          <p:spPr bwMode="auto">
            <a:xfrm>
              <a:off x="3478" y="1978"/>
              <a:ext cx="178" cy="22"/>
            </a:xfrm>
            <a:custGeom>
              <a:avLst/>
              <a:gdLst>
                <a:gd name="T0" fmla="*/ 69 w 75"/>
                <a:gd name="T1" fmla="*/ 6 h 9"/>
                <a:gd name="T2" fmla="*/ 66 w 75"/>
                <a:gd name="T3" fmla="*/ 1 h 9"/>
                <a:gd name="T4" fmla="*/ 62 w 75"/>
                <a:gd name="T5" fmla="*/ 6 h 9"/>
                <a:gd name="T6" fmla="*/ 60 w 75"/>
                <a:gd name="T7" fmla="*/ 8 h 9"/>
                <a:gd name="T8" fmla="*/ 57 w 75"/>
                <a:gd name="T9" fmla="*/ 9 h 9"/>
                <a:gd name="T10" fmla="*/ 53 w 75"/>
                <a:gd name="T11" fmla="*/ 8 h 9"/>
                <a:gd name="T12" fmla="*/ 47 w 75"/>
                <a:gd name="T13" fmla="*/ 1 h 9"/>
                <a:gd name="T14" fmla="*/ 44 w 75"/>
                <a:gd name="T15" fmla="*/ 6 h 9"/>
                <a:gd name="T16" fmla="*/ 39 w 75"/>
                <a:gd name="T17" fmla="*/ 9 h 9"/>
                <a:gd name="T18" fmla="*/ 36 w 75"/>
                <a:gd name="T19" fmla="*/ 9 h 9"/>
                <a:gd name="T20" fmla="*/ 31 w 75"/>
                <a:gd name="T21" fmla="*/ 6 h 9"/>
                <a:gd name="T22" fmla="*/ 28 w 75"/>
                <a:gd name="T23" fmla="*/ 1 h 9"/>
                <a:gd name="T24" fmla="*/ 22 w 75"/>
                <a:gd name="T25" fmla="*/ 8 h 9"/>
                <a:gd name="T26" fmla="*/ 18 w 75"/>
                <a:gd name="T27" fmla="*/ 9 h 9"/>
                <a:gd name="T28" fmla="*/ 15 w 75"/>
                <a:gd name="T29" fmla="*/ 8 h 9"/>
                <a:gd name="T30" fmla="*/ 12 w 75"/>
                <a:gd name="T31" fmla="*/ 6 h 9"/>
                <a:gd name="T32" fmla="*/ 9 w 75"/>
                <a:gd name="T33" fmla="*/ 1 h 9"/>
                <a:gd name="T34" fmla="*/ 5 w 75"/>
                <a:gd name="T35" fmla="*/ 6 h 9"/>
                <a:gd name="T36" fmla="*/ 5 w 75"/>
                <a:gd name="T37" fmla="*/ 5 h 9"/>
                <a:gd name="T38" fmla="*/ 8 w 75"/>
                <a:gd name="T39" fmla="*/ 1 h 9"/>
                <a:gd name="T40" fmla="*/ 9 w 75"/>
                <a:gd name="T41" fmla="*/ 0 h 9"/>
                <a:gd name="T42" fmla="*/ 13 w 75"/>
                <a:gd name="T43" fmla="*/ 5 h 9"/>
                <a:gd name="T44" fmla="*/ 16 w 75"/>
                <a:gd name="T45" fmla="*/ 7 h 9"/>
                <a:gd name="T46" fmla="*/ 19 w 75"/>
                <a:gd name="T47" fmla="*/ 7 h 9"/>
                <a:gd name="T48" fmla="*/ 21 w 75"/>
                <a:gd name="T49" fmla="*/ 7 h 9"/>
                <a:gd name="T50" fmla="*/ 27 w 75"/>
                <a:gd name="T51" fmla="*/ 0 h 9"/>
                <a:gd name="T52" fmla="*/ 28 w 75"/>
                <a:gd name="T53" fmla="*/ 0 h 9"/>
                <a:gd name="T54" fmla="*/ 35 w 75"/>
                <a:gd name="T55" fmla="*/ 7 h 9"/>
                <a:gd name="T56" fmla="*/ 37 w 75"/>
                <a:gd name="T57" fmla="*/ 7 h 9"/>
                <a:gd name="T58" fmla="*/ 40 w 75"/>
                <a:gd name="T59" fmla="*/ 7 h 9"/>
                <a:gd name="T60" fmla="*/ 47 w 75"/>
                <a:gd name="T61" fmla="*/ 0 h 9"/>
                <a:gd name="T62" fmla="*/ 48 w 75"/>
                <a:gd name="T63" fmla="*/ 0 h 9"/>
                <a:gd name="T64" fmla="*/ 54 w 75"/>
                <a:gd name="T65" fmla="*/ 7 h 9"/>
                <a:gd name="T66" fmla="*/ 57 w 75"/>
                <a:gd name="T67" fmla="*/ 7 h 9"/>
                <a:gd name="T68" fmla="*/ 59 w 75"/>
                <a:gd name="T69" fmla="*/ 7 h 9"/>
                <a:gd name="T70" fmla="*/ 62 w 75"/>
                <a:gd name="T71" fmla="*/ 5 h 9"/>
                <a:gd name="T72" fmla="*/ 66 w 75"/>
                <a:gd name="T73" fmla="*/ 0 h 9"/>
                <a:gd name="T74" fmla="*/ 66 w 75"/>
                <a:gd name="T75" fmla="*/ 1 h 9"/>
                <a:gd name="T76" fmla="*/ 70 w 75"/>
                <a:gd name="T7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5" h="9">
                  <a:moveTo>
                    <a:pt x="75" y="8"/>
                  </a:moveTo>
                  <a:cubicBezTo>
                    <a:pt x="73" y="8"/>
                    <a:pt x="71" y="7"/>
                    <a:pt x="69" y="6"/>
                  </a:cubicBezTo>
                  <a:cubicBezTo>
                    <a:pt x="69" y="5"/>
                    <a:pt x="68" y="4"/>
                    <a:pt x="67" y="4"/>
                  </a:cubicBezTo>
                  <a:cubicBezTo>
                    <a:pt x="66" y="3"/>
                    <a:pt x="66" y="2"/>
                    <a:pt x="66" y="1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5" y="3"/>
                    <a:pt x="64" y="5"/>
                    <a:pt x="62" y="6"/>
                  </a:cubicBezTo>
                  <a:cubicBezTo>
                    <a:pt x="62" y="6"/>
                    <a:pt x="62" y="7"/>
                    <a:pt x="61" y="7"/>
                  </a:cubicBezTo>
                  <a:cubicBezTo>
                    <a:pt x="61" y="7"/>
                    <a:pt x="60" y="8"/>
                    <a:pt x="60" y="8"/>
                  </a:cubicBezTo>
                  <a:cubicBezTo>
                    <a:pt x="59" y="8"/>
                    <a:pt x="59" y="8"/>
                    <a:pt x="58" y="9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6" y="9"/>
                    <a:pt x="55" y="9"/>
                    <a:pt x="55" y="9"/>
                  </a:cubicBezTo>
                  <a:cubicBezTo>
                    <a:pt x="54" y="9"/>
                    <a:pt x="54" y="9"/>
                    <a:pt x="53" y="8"/>
                  </a:cubicBezTo>
                  <a:cubicBezTo>
                    <a:pt x="52" y="8"/>
                    <a:pt x="51" y="7"/>
                    <a:pt x="50" y="6"/>
                  </a:cubicBezTo>
                  <a:cubicBezTo>
                    <a:pt x="49" y="5"/>
                    <a:pt x="48" y="3"/>
                    <a:pt x="47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7" y="3"/>
                    <a:pt x="46" y="5"/>
                    <a:pt x="44" y="6"/>
                  </a:cubicBezTo>
                  <a:cubicBezTo>
                    <a:pt x="43" y="7"/>
                    <a:pt x="42" y="8"/>
                    <a:pt x="41" y="8"/>
                  </a:cubicBezTo>
                  <a:cubicBezTo>
                    <a:pt x="40" y="9"/>
                    <a:pt x="40" y="9"/>
                    <a:pt x="39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9"/>
                    <a:pt x="35" y="9"/>
                    <a:pt x="34" y="8"/>
                  </a:cubicBezTo>
                  <a:cubicBezTo>
                    <a:pt x="33" y="8"/>
                    <a:pt x="32" y="7"/>
                    <a:pt x="31" y="6"/>
                  </a:cubicBezTo>
                  <a:cubicBezTo>
                    <a:pt x="29" y="5"/>
                    <a:pt x="28" y="3"/>
                    <a:pt x="27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3"/>
                    <a:pt x="26" y="5"/>
                    <a:pt x="25" y="6"/>
                  </a:cubicBezTo>
                  <a:cubicBezTo>
                    <a:pt x="24" y="7"/>
                    <a:pt x="23" y="8"/>
                    <a:pt x="22" y="8"/>
                  </a:cubicBezTo>
                  <a:cubicBezTo>
                    <a:pt x="21" y="9"/>
                    <a:pt x="21" y="9"/>
                    <a:pt x="20" y="9"/>
                  </a:cubicBezTo>
                  <a:cubicBezTo>
                    <a:pt x="19" y="9"/>
                    <a:pt x="19" y="9"/>
                    <a:pt x="18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9"/>
                    <a:pt x="16" y="8"/>
                    <a:pt x="15" y="8"/>
                  </a:cubicBezTo>
                  <a:cubicBezTo>
                    <a:pt x="15" y="8"/>
                    <a:pt x="14" y="7"/>
                    <a:pt x="14" y="7"/>
                  </a:cubicBezTo>
                  <a:cubicBezTo>
                    <a:pt x="13" y="7"/>
                    <a:pt x="13" y="6"/>
                    <a:pt x="12" y="6"/>
                  </a:cubicBezTo>
                  <a:cubicBezTo>
                    <a:pt x="11" y="5"/>
                    <a:pt x="10" y="3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8" y="3"/>
                    <a:pt x="8" y="4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4" y="7"/>
                    <a:pt x="2" y="8"/>
                    <a:pt x="0" y="8"/>
                  </a:cubicBezTo>
                  <a:cubicBezTo>
                    <a:pt x="2" y="8"/>
                    <a:pt x="4" y="7"/>
                    <a:pt x="5" y="5"/>
                  </a:cubicBezTo>
                  <a:cubicBezTo>
                    <a:pt x="6" y="5"/>
                    <a:pt x="7" y="4"/>
                    <a:pt x="7" y="3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1"/>
                  </a:cubicBezTo>
                  <a:cubicBezTo>
                    <a:pt x="10" y="2"/>
                    <a:pt x="12" y="4"/>
                    <a:pt x="13" y="5"/>
                  </a:cubicBezTo>
                  <a:cubicBezTo>
                    <a:pt x="14" y="5"/>
                    <a:pt x="14" y="6"/>
                    <a:pt x="14" y="6"/>
                  </a:cubicBezTo>
                  <a:cubicBezTo>
                    <a:pt x="15" y="6"/>
                    <a:pt x="15" y="7"/>
                    <a:pt x="16" y="7"/>
                  </a:cubicBezTo>
                  <a:cubicBezTo>
                    <a:pt x="16" y="7"/>
                    <a:pt x="16" y="7"/>
                    <a:pt x="17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20" y="7"/>
                    <a:pt x="21" y="7"/>
                    <a:pt x="21" y="7"/>
                  </a:cubicBezTo>
                  <a:cubicBezTo>
                    <a:pt x="22" y="6"/>
                    <a:pt x="23" y="6"/>
                    <a:pt x="23" y="5"/>
                  </a:cubicBezTo>
                  <a:cubicBezTo>
                    <a:pt x="25" y="4"/>
                    <a:pt x="26" y="2"/>
                    <a:pt x="27" y="0"/>
                  </a:cubicBezTo>
                  <a:cubicBezTo>
                    <a:pt x="27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2"/>
                    <a:pt x="31" y="4"/>
                    <a:pt x="32" y="5"/>
                  </a:cubicBezTo>
                  <a:cubicBezTo>
                    <a:pt x="33" y="6"/>
                    <a:pt x="34" y="6"/>
                    <a:pt x="35" y="7"/>
                  </a:cubicBezTo>
                  <a:cubicBezTo>
                    <a:pt x="35" y="7"/>
                    <a:pt x="35" y="7"/>
                    <a:pt x="36" y="7"/>
                  </a:cubicBezTo>
                  <a:cubicBezTo>
                    <a:pt x="36" y="7"/>
                    <a:pt x="37" y="7"/>
                    <a:pt x="37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40" y="7"/>
                    <a:pt x="40" y="7"/>
                  </a:cubicBezTo>
                  <a:cubicBezTo>
                    <a:pt x="41" y="6"/>
                    <a:pt x="42" y="6"/>
                    <a:pt x="43" y="5"/>
                  </a:cubicBezTo>
                  <a:cubicBezTo>
                    <a:pt x="44" y="4"/>
                    <a:pt x="46" y="2"/>
                    <a:pt x="47" y="0"/>
                  </a:cubicBezTo>
                  <a:cubicBezTo>
                    <a:pt x="47" y="0"/>
                    <a:pt x="47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9" y="2"/>
                    <a:pt x="50" y="4"/>
                    <a:pt x="52" y="5"/>
                  </a:cubicBezTo>
                  <a:cubicBezTo>
                    <a:pt x="52" y="6"/>
                    <a:pt x="53" y="6"/>
                    <a:pt x="54" y="7"/>
                  </a:cubicBezTo>
                  <a:cubicBezTo>
                    <a:pt x="54" y="7"/>
                    <a:pt x="55" y="7"/>
                    <a:pt x="55" y="7"/>
                  </a:cubicBezTo>
                  <a:cubicBezTo>
                    <a:pt x="56" y="7"/>
                    <a:pt x="56" y="8"/>
                    <a:pt x="57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7"/>
                    <a:pt x="59" y="7"/>
                    <a:pt x="59" y="7"/>
                  </a:cubicBezTo>
                  <a:cubicBezTo>
                    <a:pt x="60" y="7"/>
                    <a:pt x="60" y="6"/>
                    <a:pt x="60" y="6"/>
                  </a:cubicBezTo>
                  <a:cubicBezTo>
                    <a:pt x="61" y="6"/>
                    <a:pt x="61" y="5"/>
                    <a:pt x="62" y="5"/>
                  </a:cubicBezTo>
                  <a:cubicBezTo>
                    <a:pt x="63" y="4"/>
                    <a:pt x="64" y="2"/>
                    <a:pt x="66" y="1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0"/>
                    <a:pt x="66" y="0"/>
                    <a:pt x="66" y="1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7" y="1"/>
                    <a:pt x="67" y="2"/>
                    <a:pt x="68" y="3"/>
                  </a:cubicBezTo>
                  <a:cubicBezTo>
                    <a:pt x="68" y="4"/>
                    <a:pt x="69" y="5"/>
                    <a:pt x="70" y="5"/>
                  </a:cubicBezTo>
                  <a:cubicBezTo>
                    <a:pt x="71" y="7"/>
                    <a:pt x="73" y="8"/>
                    <a:pt x="7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2" name="Freeform 47"/>
            <p:cNvSpPr>
              <a:spLocks/>
            </p:cNvSpPr>
            <p:nvPr/>
          </p:nvSpPr>
          <p:spPr bwMode="auto">
            <a:xfrm>
              <a:off x="3524" y="2093"/>
              <a:ext cx="208" cy="24"/>
            </a:xfrm>
            <a:custGeom>
              <a:avLst/>
              <a:gdLst>
                <a:gd name="T0" fmla="*/ 85 w 88"/>
                <a:gd name="T1" fmla="*/ 8 h 10"/>
                <a:gd name="T2" fmla="*/ 82 w 88"/>
                <a:gd name="T3" fmla="*/ 6 h 10"/>
                <a:gd name="T4" fmla="*/ 77 w 88"/>
                <a:gd name="T5" fmla="*/ 1 h 10"/>
                <a:gd name="T6" fmla="*/ 73 w 88"/>
                <a:gd name="T7" fmla="*/ 7 h 10"/>
                <a:gd name="T8" fmla="*/ 70 w 88"/>
                <a:gd name="T9" fmla="*/ 9 h 10"/>
                <a:gd name="T10" fmla="*/ 67 w 88"/>
                <a:gd name="T11" fmla="*/ 10 h 10"/>
                <a:gd name="T12" fmla="*/ 63 w 88"/>
                <a:gd name="T13" fmla="*/ 9 h 10"/>
                <a:gd name="T14" fmla="*/ 55 w 88"/>
                <a:gd name="T15" fmla="*/ 1 h 10"/>
                <a:gd name="T16" fmla="*/ 52 w 88"/>
                <a:gd name="T17" fmla="*/ 7 h 10"/>
                <a:gd name="T18" fmla="*/ 46 w 88"/>
                <a:gd name="T19" fmla="*/ 10 h 10"/>
                <a:gd name="T20" fmla="*/ 42 w 88"/>
                <a:gd name="T21" fmla="*/ 10 h 10"/>
                <a:gd name="T22" fmla="*/ 37 w 88"/>
                <a:gd name="T23" fmla="*/ 7 h 10"/>
                <a:gd name="T24" fmla="*/ 33 w 88"/>
                <a:gd name="T25" fmla="*/ 1 h 10"/>
                <a:gd name="T26" fmla="*/ 26 w 88"/>
                <a:gd name="T27" fmla="*/ 9 h 10"/>
                <a:gd name="T28" fmla="*/ 22 w 88"/>
                <a:gd name="T29" fmla="*/ 10 h 10"/>
                <a:gd name="T30" fmla="*/ 18 w 88"/>
                <a:gd name="T31" fmla="*/ 9 h 10"/>
                <a:gd name="T32" fmla="*/ 15 w 88"/>
                <a:gd name="T33" fmla="*/ 7 h 10"/>
                <a:gd name="T34" fmla="*/ 11 w 88"/>
                <a:gd name="T35" fmla="*/ 1 h 10"/>
                <a:gd name="T36" fmla="*/ 6 w 88"/>
                <a:gd name="T37" fmla="*/ 6 h 10"/>
                <a:gd name="T38" fmla="*/ 3 w 88"/>
                <a:gd name="T39" fmla="*/ 8 h 10"/>
                <a:gd name="T40" fmla="*/ 3 w 88"/>
                <a:gd name="T41" fmla="*/ 8 h 10"/>
                <a:gd name="T42" fmla="*/ 6 w 88"/>
                <a:gd name="T43" fmla="*/ 6 h 10"/>
                <a:gd name="T44" fmla="*/ 10 w 88"/>
                <a:gd name="T45" fmla="*/ 0 h 10"/>
                <a:gd name="T46" fmla="*/ 11 w 88"/>
                <a:gd name="T47" fmla="*/ 0 h 10"/>
                <a:gd name="T48" fmla="*/ 16 w 88"/>
                <a:gd name="T49" fmla="*/ 6 h 10"/>
                <a:gd name="T50" fmla="*/ 18 w 88"/>
                <a:gd name="T51" fmla="*/ 8 h 10"/>
                <a:gd name="T52" fmla="*/ 22 w 88"/>
                <a:gd name="T53" fmla="*/ 9 h 10"/>
                <a:gd name="T54" fmla="*/ 25 w 88"/>
                <a:gd name="T55" fmla="*/ 8 h 10"/>
                <a:gd name="T56" fmla="*/ 32 w 88"/>
                <a:gd name="T57" fmla="*/ 0 h 10"/>
                <a:gd name="T58" fmla="*/ 33 w 88"/>
                <a:gd name="T59" fmla="*/ 0 h 10"/>
                <a:gd name="T60" fmla="*/ 39 w 88"/>
                <a:gd name="T61" fmla="*/ 7 h 10"/>
                <a:gd name="T62" fmla="*/ 42 w 88"/>
                <a:gd name="T63" fmla="*/ 8 h 10"/>
                <a:gd name="T64" fmla="*/ 46 w 88"/>
                <a:gd name="T65" fmla="*/ 8 h 10"/>
                <a:gd name="T66" fmla="*/ 50 w 88"/>
                <a:gd name="T67" fmla="*/ 6 h 10"/>
                <a:gd name="T68" fmla="*/ 56 w 88"/>
                <a:gd name="T69" fmla="*/ 0 h 10"/>
                <a:gd name="T70" fmla="*/ 61 w 88"/>
                <a:gd name="T71" fmla="*/ 6 h 10"/>
                <a:gd name="T72" fmla="*/ 65 w 88"/>
                <a:gd name="T73" fmla="*/ 8 h 10"/>
                <a:gd name="T74" fmla="*/ 68 w 88"/>
                <a:gd name="T75" fmla="*/ 8 h 10"/>
                <a:gd name="T76" fmla="*/ 71 w 88"/>
                <a:gd name="T77" fmla="*/ 7 h 10"/>
                <a:gd name="T78" fmla="*/ 77 w 88"/>
                <a:gd name="T79" fmla="*/ 0 h 10"/>
                <a:gd name="T80" fmla="*/ 78 w 88"/>
                <a:gd name="T81" fmla="*/ 0 h 10"/>
                <a:gd name="T82" fmla="*/ 80 w 88"/>
                <a:gd name="T83" fmla="*/ 3 h 10"/>
                <a:gd name="T84" fmla="*/ 83 w 88"/>
                <a:gd name="T85" fmla="*/ 7 h 10"/>
                <a:gd name="T86" fmla="*/ 88 w 88"/>
                <a:gd name="T8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8" h="10">
                  <a:moveTo>
                    <a:pt x="88" y="9"/>
                  </a:moveTo>
                  <a:cubicBezTo>
                    <a:pt x="87" y="9"/>
                    <a:pt x="86" y="9"/>
                    <a:pt x="85" y="8"/>
                  </a:cubicBezTo>
                  <a:cubicBezTo>
                    <a:pt x="84" y="8"/>
                    <a:pt x="84" y="8"/>
                    <a:pt x="83" y="7"/>
                  </a:cubicBezTo>
                  <a:cubicBezTo>
                    <a:pt x="83" y="7"/>
                    <a:pt x="82" y="7"/>
                    <a:pt x="82" y="6"/>
                  </a:cubicBezTo>
                  <a:cubicBezTo>
                    <a:pt x="81" y="6"/>
                    <a:pt x="80" y="5"/>
                    <a:pt x="79" y="4"/>
                  </a:cubicBezTo>
                  <a:cubicBezTo>
                    <a:pt x="78" y="3"/>
                    <a:pt x="78" y="2"/>
                    <a:pt x="77" y="1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7" y="3"/>
                    <a:pt x="75" y="5"/>
                    <a:pt x="73" y="7"/>
                  </a:cubicBezTo>
                  <a:cubicBezTo>
                    <a:pt x="73" y="7"/>
                    <a:pt x="72" y="7"/>
                    <a:pt x="72" y="8"/>
                  </a:cubicBezTo>
                  <a:cubicBezTo>
                    <a:pt x="71" y="8"/>
                    <a:pt x="71" y="9"/>
                    <a:pt x="70" y="9"/>
                  </a:cubicBezTo>
                  <a:cubicBezTo>
                    <a:pt x="70" y="9"/>
                    <a:pt x="69" y="10"/>
                    <a:pt x="69" y="10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66" y="10"/>
                    <a:pt x="65" y="10"/>
                    <a:pt x="65" y="10"/>
                  </a:cubicBezTo>
                  <a:cubicBezTo>
                    <a:pt x="64" y="10"/>
                    <a:pt x="63" y="10"/>
                    <a:pt x="63" y="9"/>
                  </a:cubicBezTo>
                  <a:cubicBezTo>
                    <a:pt x="61" y="9"/>
                    <a:pt x="60" y="8"/>
                    <a:pt x="59" y="7"/>
                  </a:cubicBezTo>
                  <a:cubicBezTo>
                    <a:pt x="58" y="5"/>
                    <a:pt x="56" y="3"/>
                    <a:pt x="55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5" y="3"/>
                    <a:pt x="54" y="5"/>
                    <a:pt x="52" y="7"/>
                  </a:cubicBezTo>
                  <a:cubicBezTo>
                    <a:pt x="50" y="8"/>
                    <a:pt x="49" y="9"/>
                    <a:pt x="48" y="9"/>
                  </a:cubicBezTo>
                  <a:cubicBezTo>
                    <a:pt x="48" y="10"/>
                    <a:pt x="47" y="10"/>
                    <a:pt x="46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1" y="10"/>
                    <a:pt x="41" y="10"/>
                    <a:pt x="40" y="9"/>
                  </a:cubicBezTo>
                  <a:cubicBezTo>
                    <a:pt x="39" y="9"/>
                    <a:pt x="38" y="8"/>
                    <a:pt x="37" y="7"/>
                  </a:cubicBezTo>
                  <a:cubicBezTo>
                    <a:pt x="35" y="5"/>
                    <a:pt x="33" y="3"/>
                    <a:pt x="32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2" y="3"/>
                    <a:pt x="31" y="5"/>
                    <a:pt x="29" y="7"/>
                  </a:cubicBezTo>
                  <a:cubicBezTo>
                    <a:pt x="28" y="8"/>
                    <a:pt x="27" y="9"/>
                    <a:pt x="26" y="9"/>
                  </a:cubicBezTo>
                  <a:cubicBezTo>
                    <a:pt x="25" y="10"/>
                    <a:pt x="24" y="10"/>
                    <a:pt x="24" y="10"/>
                  </a:cubicBezTo>
                  <a:cubicBezTo>
                    <a:pt x="23" y="10"/>
                    <a:pt x="22" y="10"/>
                    <a:pt x="22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9" y="10"/>
                    <a:pt x="18" y="9"/>
                    <a:pt x="18" y="9"/>
                  </a:cubicBezTo>
                  <a:cubicBezTo>
                    <a:pt x="17" y="9"/>
                    <a:pt x="17" y="8"/>
                    <a:pt x="16" y="8"/>
                  </a:cubicBezTo>
                  <a:cubicBezTo>
                    <a:pt x="16" y="7"/>
                    <a:pt x="15" y="7"/>
                    <a:pt x="15" y="7"/>
                  </a:cubicBezTo>
                  <a:cubicBezTo>
                    <a:pt x="13" y="5"/>
                    <a:pt x="11" y="3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2"/>
                    <a:pt x="10" y="3"/>
                    <a:pt x="9" y="4"/>
                  </a:cubicBezTo>
                  <a:cubicBezTo>
                    <a:pt x="8" y="5"/>
                    <a:pt x="7" y="6"/>
                    <a:pt x="6" y="6"/>
                  </a:cubicBezTo>
                  <a:cubicBezTo>
                    <a:pt x="6" y="7"/>
                    <a:pt x="5" y="7"/>
                    <a:pt x="5" y="7"/>
                  </a:cubicBezTo>
                  <a:cubicBezTo>
                    <a:pt x="4" y="8"/>
                    <a:pt x="4" y="8"/>
                    <a:pt x="3" y="8"/>
                  </a:cubicBezTo>
                  <a:cubicBezTo>
                    <a:pt x="2" y="9"/>
                    <a:pt x="1" y="9"/>
                    <a:pt x="0" y="9"/>
                  </a:cubicBezTo>
                  <a:cubicBezTo>
                    <a:pt x="1" y="9"/>
                    <a:pt x="2" y="9"/>
                    <a:pt x="3" y="8"/>
                  </a:cubicBezTo>
                  <a:cubicBezTo>
                    <a:pt x="4" y="8"/>
                    <a:pt x="4" y="7"/>
                    <a:pt x="5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7" y="5"/>
                    <a:pt x="8" y="4"/>
                    <a:pt x="8" y="3"/>
                  </a:cubicBezTo>
                  <a:cubicBezTo>
                    <a:pt x="9" y="3"/>
                    <a:pt x="9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2"/>
                    <a:pt x="14" y="4"/>
                    <a:pt x="16" y="6"/>
                  </a:cubicBezTo>
                  <a:cubicBezTo>
                    <a:pt x="16" y="6"/>
                    <a:pt x="16" y="6"/>
                    <a:pt x="17" y="7"/>
                  </a:cubicBezTo>
                  <a:cubicBezTo>
                    <a:pt x="17" y="7"/>
                    <a:pt x="18" y="7"/>
                    <a:pt x="18" y="8"/>
                  </a:cubicBezTo>
                  <a:cubicBezTo>
                    <a:pt x="19" y="8"/>
                    <a:pt x="19" y="8"/>
                    <a:pt x="20" y="8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3" y="9"/>
                    <a:pt x="23" y="8"/>
                  </a:cubicBezTo>
                  <a:cubicBezTo>
                    <a:pt x="24" y="8"/>
                    <a:pt x="24" y="8"/>
                    <a:pt x="25" y="8"/>
                  </a:cubicBezTo>
                  <a:cubicBezTo>
                    <a:pt x="26" y="7"/>
                    <a:pt x="27" y="7"/>
                    <a:pt x="28" y="6"/>
                  </a:cubicBezTo>
                  <a:cubicBezTo>
                    <a:pt x="29" y="4"/>
                    <a:pt x="31" y="2"/>
                    <a:pt x="32" y="0"/>
                  </a:cubicBezTo>
                  <a:cubicBezTo>
                    <a:pt x="32" y="0"/>
                    <a:pt x="32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2"/>
                    <a:pt x="36" y="4"/>
                    <a:pt x="38" y="6"/>
                  </a:cubicBezTo>
                  <a:cubicBezTo>
                    <a:pt x="38" y="6"/>
                    <a:pt x="39" y="6"/>
                    <a:pt x="39" y="7"/>
                  </a:cubicBezTo>
                  <a:cubicBezTo>
                    <a:pt x="40" y="7"/>
                    <a:pt x="40" y="7"/>
                    <a:pt x="41" y="8"/>
                  </a:cubicBezTo>
                  <a:cubicBezTo>
                    <a:pt x="41" y="8"/>
                    <a:pt x="42" y="8"/>
                    <a:pt x="42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8"/>
                    <a:pt x="47" y="8"/>
                    <a:pt x="47" y="8"/>
                  </a:cubicBezTo>
                  <a:cubicBezTo>
                    <a:pt x="48" y="7"/>
                    <a:pt x="49" y="6"/>
                    <a:pt x="50" y="6"/>
                  </a:cubicBezTo>
                  <a:cubicBezTo>
                    <a:pt x="52" y="4"/>
                    <a:pt x="54" y="2"/>
                    <a:pt x="55" y="0"/>
                  </a:cubicBezTo>
                  <a:cubicBezTo>
                    <a:pt x="55" y="0"/>
                    <a:pt x="56" y="0"/>
                    <a:pt x="56" y="0"/>
                  </a:cubicBezTo>
                  <a:cubicBezTo>
                    <a:pt x="56" y="0"/>
                    <a:pt x="56" y="0"/>
                    <a:pt x="57" y="0"/>
                  </a:cubicBezTo>
                  <a:cubicBezTo>
                    <a:pt x="58" y="2"/>
                    <a:pt x="59" y="4"/>
                    <a:pt x="61" y="6"/>
                  </a:cubicBezTo>
                  <a:cubicBezTo>
                    <a:pt x="61" y="7"/>
                    <a:pt x="62" y="7"/>
                    <a:pt x="63" y="8"/>
                  </a:cubicBezTo>
                  <a:cubicBezTo>
                    <a:pt x="64" y="8"/>
                    <a:pt x="64" y="8"/>
                    <a:pt x="65" y="8"/>
                  </a:cubicBezTo>
                  <a:cubicBezTo>
                    <a:pt x="65" y="9"/>
                    <a:pt x="66" y="9"/>
                    <a:pt x="67" y="9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9" y="8"/>
                    <a:pt x="69" y="8"/>
                    <a:pt x="70" y="8"/>
                  </a:cubicBezTo>
                  <a:cubicBezTo>
                    <a:pt x="70" y="7"/>
                    <a:pt x="71" y="7"/>
                    <a:pt x="71" y="7"/>
                  </a:cubicBezTo>
                  <a:cubicBezTo>
                    <a:pt x="72" y="6"/>
                    <a:pt x="72" y="6"/>
                    <a:pt x="73" y="6"/>
                  </a:cubicBezTo>
                  <a:cubicBezTo>
                    <a:pt x="74" y="4"/>
                    <a:pt x="76" y="2"/>
                    <a:pt x="77" y="0"/>
                  </a:cubicBezTo>
                  <a:cubicBezTo>
                    <a:pt x="77" y="0"/>
                    <a:pt x="78" y="0"/>
                    <a:pt x="78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9" y="1"/>
                    <a:pt x="79" y="3"/>
                    <a:pt x="80" y="3"/>
                  </a:cubicBezTo>
                  <a:cubicBezTo>
                    <a:pt x="80" y="4"/>
                    <a:pt x="81" y="5"/>
                    <a:pt x="82" y="6"/>
                  </a:cubicBezTo>
                  <a:cubicBezTo>
                    <a:pt x="82" y="6"/>
                    <a:pt x="83" y="7"/>
                    <a:pt x="83" y="7"/>
                  </a:cubicBezTo>
                  <a:cubicBezTo>
                    <a:pt x="84" y="7"/>
                    <a:pt x="84" y="8"/>
                    <a:pt x="85" y="8"/>
                  </a:cubicBezTo>
                  <a:cubicBezTo>
                    <a:pt x="86" y="9"/>
                    <a:pt x="87" y="9"/>
                    <a:pt x="8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5" name="Freeform 50"/>
            <p:cNvSpPr>
              <a:spLocks/>
            </p:cNvSpPr>
            <p:nvPr/>
          </p:nvSpPr>
          <p:spPr bwMode="auto">
            <a:xfrm>
              <a:off x="4000" y="2167"/>
              <a:ext cx="133" cy="17"/>
            </a:xfrm>
            <a:custGeom>
              <a:avLst/>
              <a:gdLst>
                <a:gd name="T0" fmla="*/ 52 w 56"/>
                <a:gd name="T1" fmla="*/ 4 h 7"/>
                <a:gd name="T2" fmla="*/ 49 w 56"/>
                <a:gd name="T3" fmla="*/ 1 h 7"/>
                <a:gd name="T4" fmla="*/ 46 w 56"/>
                <a:gd name="T5" fmla="*/ 5 h 7"/>
                <a:gd name="T6" fmla="*/ 42 w 56"/>
                <a:gd name="T7" fmla="*/ 7 h 7"/>
                <a:gd name="T8" fmla="*/ 40 w 56"/>
                <a:gd name="T9" fmla="*/ 6 h 7"/>
                <a:gd name="T10" fmla="*/ 35 w 56"/>
                <a:gd name="T11" fmla="*/ 1 h 7"/>
                <a:gd name="T12" fmla="*/ 33 w 56"/>
                <a:gd name="T13" fmla="*/ 5 h 7"/>
                <a:gd name="T14" fmla="*/ 28 w 56"/>
                <a:gd name="T15" fmla="*/ 7 h 7"/>
                <a:gd name="T16" fmla="*/ 26 w 56"/>
                <a:gd name="T17" fmla="*/ 6 h 7"/>
                <a:gd name="T18" fmla="*/ 20 w 56"/>
                <a:gd name="T19" fmla="*/ 1 h 7"/>
                <a:gd name="T20" fmla="*/ 19 w 56"/>
                <a:gd name="T21" fmla="*/ 5 h 7"/>
                <a:gd name="T22" fmla="*/ 15 w 56"/>
                <a:gd name="T23" fmla="*/ 7 h 7"/>
                <a:gd name="T24" fmla="*/ 12 w 56"/>
                <a:gd name="T25" fmla="*/ 6 h 7"/>
                <a:gd name="T26" fmla="*/ 7 w 56"/>
                <a:gd name="T27" fmla="*/ 1 h 7"/>
                <a:gd name="T28" fmla="*/ 6 w 56"/>
                <a:gd name="T29" fmla="*/ 3 h 7"/>
                <a:gd name="T30" fmla="*/ 0 w 56"/>
                <a:gd name="T31" fmla="*/ 6 h 7"/>
                <a:gd name="T32" fmla="*/ 6 w 56"/>
                <a:gd name="T33" fmla="*/ 3 h 7"/>
                <a:gd name="T34" fmla="*/ 7 w 56"/>
                <a:gd name="T35" fmla="*/ 1 h 7"/>
                <a:gd name="T36" fmla="*/ 7 w 56"/>
                <a:gd name="T37" fmla="*/ 1 h 7"/>
                <a:gd name="T38" fmla="*/ 12 w 56"/>
                <a:gd name="T39" fmla="*/ 5 h 7"/>
                <a:gd name="T40" fmla="*/ 14 w 56"/>
                <a:gd name="T41" fmla="*/ 6 h 7"/>
                <a:gd name="T42" fmla="*/ 16 w 56"/>
                <a:gd name="T43" fmla="*/ 5 h 7"/>
                <a:gd name="T44" fmla="*/ 20 w 56"/>
                <a:gd name="T45" fmla="*/ 1 h 7"/>
                <a:gd name="T46" fmla="*/ 21 w 56"/>
                <a:gd name="T47" fmla="*/ 1 h 7"/>
                <a:gd name="T48" fmla="*/ 26 w 56"/>
                <a:gd name="T49" fmla="*/ 5 h 7"/>
                <a:gd name="T50" fmla="*/ 28 w 56"/>
                <a:gd name="T51" fmla="*/ 6 h 7"/>
                <a:gd name="T52" fmla="*/ 32 w 56"/>
                <a:gd name="T53" fmla="*/ 4 h 7"/>
                <a:gd name="T54" fmla="*/ 36 w 56"/>
                <a:gd name="T55" fmla="*/ 0 h 7"/>
                <a:gd name="T56" fmla="*/ 38 w 56"/>
                <a:gd name="T57" fmla="*/ 4 h 7"/>
                <a:gd name="T58" fmla="*/ 41 w 56"/>
                <a:gd name="T59" fmla="*/ 6 h 7"/>
                <a:gd name="T60" fmla="*/ 44 w 56"/>
                <a:gd name="T61" fmla="*/ 5 h 7"/>
                <a:gd name="T62" fmla="*/ 49 w 56"/>
                <a:gd name="T63" fmla="*/ 1 h 7"/>
                <a:gd name="T64" fmla="*/ 49 w 56"/>
                <a:gd name="T65" fmla="*/ 1 h 7"/>
                <a:gd name="T66" fmla="*/ 50 w 56"/>
                <a:gd name="T67" fmla="*/ 3 h 7"/>
                <a:gd name="T68" fmla="*/ 56 w 56"/>
                <a:gd name="T6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6" h="7">
                  <a:moveTo>
                    <a:pt x="56" y="6"/>
                  </a:moveTo>
                  <a:cubicBezTo>
                    <a:pt x="54" y="6"/>
                    <a:pt x="53" y="5"/>
                    <a:pt x="52" y="4"/>
                  </a:cubicBezTo>
                  <a:cubicBezTo>
                    <a:pt x="51" y="4"/>
                    <a:pt x="50" y="4"/>
                    <a:pt x="50" y="3"/>
                  </a:cubicBezTo>
                  <a:cubicBezTo>
                    <a:pt x="49" y="2"/>
                    <a:pt x="49" y="2"/>
                    <a:pt x="49" y="1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9" y="2"/>
                    <a:pt x="48" y="4"/>
                    <a:pt x="46" y="5"/>
                  </a:cubicBezTo>
                  <a:cubicBezTo>
                    <a:pt x="46" y="5"/>
                    <a:pt x="45" y="6"/>
                    <a:pt x="45" y="6"/>
                  </a:cubicBezTo>
                  <a:cubicBezTo>
                    <a:pt x="44" y="7"/>
                    <a:pt x="43" y="7"/>
                    <a:pt x="42" y="7"/>
                  </a:cubicBezTo>
                  <a:cubicBezTo>
                    <a:pt x="42" y="7"/>
                    <a:pt x="41" y="7"/>
                    <a:pt x="41" y="7"/>
                  </a:cubicBezTo>
                  <a:cubicBezTo>
                    <a:pt x="41" y="7"/>
                    <a:pt x="40" y="7"/>
                    <a:pt x="40" y="6"/>
                  </a:cubicBezTo>
                  <a:cubicBezTo>
                    <a:pt x="39" y="6"/>
                    <a:pt x="38" y="5"/>
                    <a:pt x="38" y="5"/>
                  </a:cubicBezTo>
                  <a:cubicBezTo>
                    <a:pt x="36" y="4"/>
                    <a:pt x="36" y="3"/>
                    <a:pt x="35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5" y="3"/>
                    <a:pt x="34" y="4"/>
                    <a:pt x="33" y="5"/>
                  </a:cubicBezTo>
                  <a:cubicBezTo>
                    <a:pt x="32" y="6"/>
                    <a:pt x="31" y="6"/>
                    <a:pt x="31" y="6"/>
                  </a:cubicBezTo>
                  <a:cubicBezTo>
                    <a:pt x="30" y="7"/>
                    <a:pt x="29" y="7"/>
                    <a:pt x="28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6" y="7"/>
                    <a:pt x="26" y="7"/>
                    <a:pt x="26" y="6"/>
                  </a:cubicBezTo>
                  <a:cubicBezTo>
                    <a:pt x="25" y="6"/>
                    <a:pt x="24" y="6"/>
                    <a:pt x="23" y="5"/>
                  </a:cubicBezTo>
                  <a:cubicBezTo>
                    <a:pt x="22" y="4"/>
                    <a:pt x="21" y="3"/>
                    <a:pt x="20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3"/>
                    <a:pt x="20" y="4"/>
                    <a:pt x="19" y="5"/>
                  </a:cubicBezTo>
                  <a:cubicBezTo>
                    <a:pt x="18" y="5"/>
                    <a:pt x="17" y="6"/>
                    <a:pt x="16" y="6"/>
                  </a:cubicBezTo>
                  <a:cubicBezTo>
                    <a:pt x="16" y="7"/>
                    <a:pt x="16" y="7"/>
                    <a:pt x="15" y="7"/>
                  </a:cubicBezTo>
                  <a:cubicBezTo>
                    <a:pt x="15" y="7"/>
                    <a:pt x="15" y="7"/>
                    <a:pt x="14" y="7"/>
                  </a:cubicBezTo>
                  <a:cubicBezTo>
                    <a:pt x="13" y="7"/>
                    <a:pt x="12" y="7"/>
                    <a:pt x="12" y="6"/>
                  </a:cubicBezTo>
                  <a:cubicBezTo>
                    <a:pt x="11" y="6"/>
                    <a:pt x="10" y="5"/>
                    <a:pt x="10" y="5"/>
                  </a:cubicBezTo>
                  <a:cubicBezTo>
                    <a:pt x="9" y="4"/>
                    <a:pt x="8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2"/>
                    <a:pt x="6" y="3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3" y="5"/>
                    <a:pt x="2" y="6"/>
                    <a:pt x="0" y="6"/>
                  </a:cubicBezTo>
                  <a:cubicBezTo>
                    <a:pt x="2" y="6"/>
                    <a:pt x="3" y="5"/>
                    <a:pt x="4" y="4"/>
                  </a:cubicBezTo>
                  <a:cubicBezTo>
                    <a:pt x="5" y="4"/>
                    <a:pt x="5" y="3"/>
                    <a:pt x="6" y="3"/>
                  </a:cubicBezTo>
                  <a:cubicBezTo>
                    <a:pt x="6" y="2"/>
                    <a:pt x="6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2"/>
                    <a:pt x="9" y="3"/>
                    <a:pt x="10" y="4"/>
                  </a:cubicBezTo>
                  <a:cubicBezTo>
                    <a:pt x="11" y="4"/>
                    <a:pt x="11" y="5"/>
                    <a:pt x="12" y="5"/>
                  </a:cubicBezTo>
                  <a:cubicBezTo>
                    <a:pt x="12" y="5"/>
                    <a:pt x="13" y="6"/>
                    <a:pt x="13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5" y="6"/>
                    <a:pt x="15" y="6"/>
                  </a:cubicBezTo>
                  <a:cubicBezTo>
                    <a:pt x="15" y="6"/>
                    <a:pt x="16" y="5"/>
                    <a:pt x="16" y="5"/>
                  </a:cubicBezTo>
                  <a:cubicBezTo>
                    <a:pt x="17" y="5"/>
                    <a:pt x="17" y="5"/>
                    <a:pt x="18" y="4"/>
                  </a:cubicBezTo>
                  <a:cubicBezTo>
                    <a:pt x="19" y="3"/>
                    <a:pt x="20" y="2"/>
                    <a:pt x="20" y="1"/>
                  </a:cubicBezTo>
                  <a:cubicBezTo>
                    <a:pt x="20" y="0"/>
                    <a:pt x="21" y="0"/>
                    <a:pt x="21" y="0"/>
                  </a:cubicBezTo>
                  <a:cubicBezTo>
                    <a:pt x="21" y="0"/>
                    <a:pt x="21" y="0"/>
                    <a:pt x="21" y="1"/>
                  </a:cubicBezTo>
                  <a:cubicBezTo>
                    <a:pt x="22" y="2"/>
                    <a:pt x="23" y="3"/>
                    <a:pt x="24" y="4"/>
                  </a:cubicBezTo>
                  <a:cubicBezTo>
                    <a:pt x="25" y="4"/>
                    <a:pt x="25" y="5"/>
                    <a:pt x="26" y="5"/>
                  </a:cubicBezTo>
                  <a:cubicBezTo>
                    <a:pt x="26" y="5"/>
                    <a:pt x="27" y="5"/>
                    <a:pt x="27" y="5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6"/>
                    <a:pt x="29" y="6"/>
                    <a:pt x="30" y="5"/>
                  </a:cubicBezTo>
                  <a:cubicBezTo>
                    <a:pt x="31" y="5"/>
                    <a:pt x="31" y="4"/>
                    <a:pt x="32" y="4"/>
                  </a:cubicBezTo>
                  <a:cubicBezTo>
                    <a:pt x="33" y="3"/>
                    <a:pt x="34" y="2"/>
                    <a:pt x="35" y="1"/>
                  </a:cubicBezTo>
                  <a:cubicBezTo>
                    <a:pt x="35" y="0"/>
                    <a:pt x="35" y="0"/>
                    <a:pt x="36" y="0"/>
                  </a:cubicBezTo>
                  <a:cubicBezTo>
                    <a:pt x="36" y="0"/>
                    <a:pt x="36" y="0"/>
                    <a:pt x="36" y="1"/>
                  </a:cubicBezTo>
                  <a:cubicBezTo>
                    <a:pt x="37" y="2"/>
                    <a:pt x="37" y="3"/>
                    <a:pt x="38" y="4"/>
                  </a:cubicBezTo>
                  <a:cubicBezTo>
                    <a:pt x="39" y="5"/>
                    <a:pt x="40" y="5"/>
                    <a:pt x="40" y="5"/>
                  </a:cubicBezTo>
                  <a:cubicBezTo>
                    <a:pt x="40" y="5"/>
                    <a:pt x="41" y="6"/>
                    <a:pt x="41" y="6"/>
                  </a:cubicBezTo>
                  <a:cubicBezTo>
                    <a:pt x="41" y="6"/>
                    <a:pt x="42" y="6"/>
                    <a:pt x="42" y="6"/>
                  </a:cubicBezTo>
                  <a:cubicBezTo>
                    <a:pt x="43" y="6"/>
                    <a:pt x="43" y="6"/>
                    <a:pt x="44" y="5"/>
                  </a:cubicBezTo>
                  <a:cubicBezTo>
                    <a:pt x="45" y="5"/>
                    <a:pt x="45" y="4"/>
                    <a:pt x="46" y="4"/>
                  </a:cubicBezTo>
                  <a:cubicBezTo>
                    <a:pt x="47" y="3"/>
                    <a:pt x="48" y="2"/>
                    <a:pt x="49" y="1"/>
                  </a:cubicBezTo>
                  <a:cubicBezTo>
                    <a:pt x="49" y="1"/>
                    <a:pt x="49" y="0"/>
                    <a:pt x="49" y="1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50" y="1"/>
                    <a:pt x="50" y="2"/>
                    <a:pt x="50" y="3"/>
                  </a:cubicBezTo>
                  <a:cubicBezTo>
                    <a:pt x="51" y="3"/>
                    <a:pt x="51" y="4"/>
                    <a:pt x="52" y="4"/>
                  </a:cubicBezTo>
                  <a:cubicBezTo>
                    <a:pt x="53" y="5"/>
                    <a:pt x="54" y="6"/>
                    <a:pt x="5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6" name="Freeform 51"/>
            <p:cNvSpPr>
              <a:spLocks/>
            </p:cNvSpPr>
            <p:nvPr/>
          </p:nvSpPr>
          <p:spPr bwMode="auto">
            <a:xfrm>
              <a:off x="4308" y="2421"/>
              <a:ext cx="133" cy="16"/>
            </a:xfrm>
            <a:custGeom>
              <a:avLst/>
              <a:gdLst>
                <a:gd name="T0" fmla="*/ 52 w 56"/>
                <a:gd name="T1" fmla="*/ 4 h 7"/>
                <a:gd name="T2" fmla="*/ 49 w 56"/>
                <a:gd name="T3" fmla="*/ 1 h 7"/>
                <a:gd name="T4" fmla="*/ 46 w 56"/>
                <a:gd name="T5" fmla="*/ 5 h 7"/>
                <a:gd name="T6" fmla="*/ 42 w 56"/>
                <a:gd name="T7" fmla="*/ 7 h 7"/>
                <a:gd name="T8" fmla="*/ 40 w 56"/>
                <a:gd name="T9" fmla="*/ 6 h 7"/>
                <a:gd name="T10" fmla="*/ 35 w 56"/>
                <a:gd name="T11" fmla="*/ 1 h 7"/>
                <a:gd name="T12" fmla="*/ 33 w 56"/>
                <a:gd name="T13" fmla="*/ 5 h 7"/>
                <a:gd name="T14" fmla="*/ 28 w 56"/>
                <a:gd name="T15" fmla="*/ 7 h 7"/>
                <a:gd name="T16" fmla="*/ 26 w 56"/>
                <a:gd name="T17" fmla="*/ 6 h 7"/>
                <a:gd name="T18" fmla="*/ 20 w 56"/>
                <a:gd name="T19" fmla="*/ 1 h 7"/>
                <a:gd name="T20" fmla="*/ 19 w 56"/>
                <a:gd name="T21" fmla="*/ 5 h 7"/>
                <a:gd name="T22" fmla="*/ 15 w 56"/>
                <a:gd name="T23" fmla="*/ 7 h 7"/>
                <a:gd name="T24" fmla="*/ 12 w 56"/>
                <a:gd name="T25" fmla="*/ 6 h 7"/>
                <a:gd name="T26" fmla="*/ 7 w 56"/>
                <a:gd name="T27" fmla="*/ 1 h 7"/>
                <a:gd name="T28" fmla="*/ 6 w 56"/>
                <a:gd name="T29" fmla="*/ 3 h 7"/>
                <a:gd name="T30" fmla="*/ 0 w 56"/>
                <a:gd name="T31" fmla="*/ 6 h 7"/>
                <a:gd name="T32" fmla="*/ 6 w 56"/>
                <a:gd name="T33" fmla="*/ 3 h 7"/>
                <a:gd name="T34" fmla="*/ 7 w 56"/>
                <a:gd name="T35" fmla="*/ 1 h 7"/>
                <a:gd name="T36" fmla="*/ 7 w 56"/>
                <a:gd name="T37" fmla="*/ 1 h 7"/>
                <a:gd name="T38" fmla="*/ 12 w 56"/>
                <a:gd name="T39" fmla="*/ 5 h 7"/>
                <a:gd name="T40" fmla="*/ 14 w 56"/>
                <a:gd name="T41" fmla="*/ 6 h 7"/>
                <a:gd name="T42" fmla="*/ 16 w 56"/>
                <a:gd name="T43" fmla="*/ 5 h 7"/>
                <a:gd name="T44" fmla="*/ 20 w 56"/>
                <a:gd name="T45" fmla="*/ 1 h 7"/>
                <a:gd name="T46" fmla="*/ 21 w 56"/>
                <a:gd name="T47" fmla="*/ 1 h 7"/>
                <a:gd name="T48" fmla="*/ 26 w 56"/>
                <a:gd name="T49" fmla="*/ 5 h 7"/>
                <a:gd name="T50" fmla="*/ 28 w 56"/>
                <a:gd name="T51" fmla="*/ 6 h 7"/>
                <a:gd name="T52" fmla="*/ 32 w 56"/>
                <a:gd name="T53" fmla="*/ 4 h 7"/>
                <a:gd name="T54" fmla="*/ 36 w 56"/>
                <a:gd name="T55" fmla="*/ 0 h 7"/>
                <a:gd name="T56" fmla="*/ 38 w 56"/>
                <a:gd name="T57" fmla="*/ 4 h 7"/>
                <a:gd name="T58" fmla="*/ 41 w 56"/>
                <a:gd name="T59" fmla="*/ 6 h 7"/>
                <a:gd name="T60" fmla="*/ 44 w 56"/>
                <a:gd name="T61" fmla="*/ 5 h 7"/>
                <a:gd name="T62" fmla="*/ 49 w 56"/>
                <a:gd name="T63" fmla="*/ 1 h 7"/>
                <a:gd name="T64" fmla="*/ 49 w 56"/>
                <a:gd name="T65" fmla="*/ 1 h 7"/>
                <a:gd name="T66" fmla="*/ 50 w 56"/>
                <a:gd name="T67" fmla="*/ 3 h 7"/>
                <a:gd name="T68" fmla="*/ 56 w 56"/>
                <a:gd name="T6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6" h="7">
                  <a:moveTo>
                    <a:pt x="56" y="6"/>
                  </a:moveTo>
                  <a:cubicBezTo>
                    <a:pt x="54" y="6"/>
                    <a:pt x="53" y="5"/>
                    <a:pt x="52" y="4"/>
                  </a:cubicBezTo>
                  <a:cubicBezTo>
                    <a:pt x="51" y="4"/>
                    <a:pt x="50" y="4"/>
                    <a:pt x="50" y="3"/>
                  </a:cubicBezTo>
                  <a:cubicBezTo>
                    <a:pt x="49" y="2"/>
                    <a:pt x="49" y="2"/>
                    <a:pt x="49" y="1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9" y="2"/>
                    <a:pt x="48" y="4"/>
                    <a:pt x="46" y="5"/>
                  </a:cubicBezTo>
                  <a:cubicBezTo>
                    <a:pt x="46" y="5"/>
                    <a:pt x="45" y="6"/>
                    <a:pt x="45" y="6"/>
                  </a:cubicBezTo>
                  <a:cubicBezTo>
                    <a:pt x="44" y="7"/>
                    <a:pt x="43" y="7"/>
                    <a:pt x="42" y="7"/>
                  </a:cubicBezTo>
                  <a:cubicBezTo>
                    <a:pt x="42" y="7"/>
                    <a:pt x="41" y="7"/>
                    <a:pt x="41" y="7"/>
                  </a:cubicBezTo>
                  <a:cubicBezTo>
                    <a:pt x="41" y="7"/>
                    <a:pt x="40" y="7"/>
                    <a:pt x="40" y="6"/>
                  </a:cubicBezTo>
                  <a:cubicBezTo>
                    <a:pt x="39" y="6"/>
                    <a:pt x="38" y="5"/>
                    <a:pt x="38" y="5"/>
                  </a:cubicBezTo>
                  <a:cubicBezTo>
                    <a:pt x="36" y="4"/>
                    <a:pt x="36" y="3"/>
                    <a:pt x="35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5" y="3"/>
                    <a:pt x="34" y="4"/>
                    <a:pt x="33" y="5"/>
                  </a:cubicBezTo>
                  <a:cubicBezTo>
                    <a:pt x="32" y="6"/>
                    <a:pt x="31" y="6"/>
                    <a:pt x="31" y="6"/>
                  </a:cubicBezTo>
                  <a:cubicBezTo>
                    <a:pt x="30" y="7"/>
                    <a:pt x="29" y="7"/>
                    <a:pt x="28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6" y="7"/>
                    <a:pt x="26" y="7"/>
                    <a:pt x="26" y="6"/>
                  </a:cubicBezTo>
                  <a:cubicBezTo>
                    <a:pt x="25" y="6"/>
                    <a:pt x="24" y="6"/>
                    <a:pt x="23" y="5"/>
                  </a:cubicBezTo>
                  <a:cubicBezTo>
                    <a:pt x="22" y="4"/>
                    <a:pt x="21" y="3"/>
                    <a:pt x="20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3"/>
                    <a:pt x="20" y="4"/>
                    <a:pt x="19" y="5"/>
                  </a:cubicBezTo>
                  <a:cubicBezTo>
                    <a:pt x="18" y="5"/>
                    <a:pt x="17" y="6"/>
                    <a:pt x="16" y="6"/>
                  </a:cubicBezTo>
                  <a:cubicBezTo>
                    <a:pt x="16" y="7"/>
                    <a:pt x="16" y="7"/>
                    <a:pt x="15" y="7"/>
                  </a:cubicBezTo>
                  <a:cubicBezTo>
                    <a:pt x="15" y="7"/>
                    <a:pt x="15" y="7"/>
                    <a:pt x="14" y="7"/>
                  </a:cubicBezTo>
                  <a:cubicBezTo>
                    <a:pt x="13" y="7"/>
                    <a:pt x="12" y="7"/>
                    <a:pt x="12" y="6"/>
                  </a:cubicBezTo>
                  <a:cubicBezTo>
                    <a:pt x="11" y="6"/>
                    <a:pt x="10" y="5"/>
                    <a:pt x="10" y="5"/>
                  </a:cubicBezTo>
                  <a:cubicBezTo>
                    <a:pt x="9" y="4"/>
                    <a:pt x="8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2"/>
                    <a:pt x="6" y="3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3" y="5"/>
                    <a:pt x="2" y="6"/>
                    <a:pt x="0" y="6"/>
                  </a:cubicBezTo>
                  <a:cubicBezTo>
                    <a:pt x="2" y="6"/>
                    <a:pt x="3" y="5"/>
                    <a:pt x="4" y="4"/>
                  </a:cubicBezTo>
                  <a:cubicBezTo>
                    <a:pt x="5" y="4"/>
                    <a:pt x="5" y="3"/>
                    <a:pt x="6" y="3"/>
                  </a:cubicBezTo>
                  <a:cubicBezTo>
                    <a:pt x="6" y="2"/>
                    <a:pt x="6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2"/>
                    <a:pt x="9" y="3"/>
                    <a:pt x="10" y="4"/>
                  </a:cubicBezTo>
                  <a:cubicBezTo>
                    <a:pt x="11" y="4"/>
                    <a:pt x="11" y="5"/>
                    <a:pt x="12" y="5"/>
                  </a:cubicBezTo>
                  <a:cubicBezTo>
                    <a:pt x="12" y="5"/>
                    <a:pt x="13" y="6"/>
                    <a:pt x="13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5" y="6"/>
                    <a:pt x="15" y="6"/>
                  </a:cubicBezTo>
                  <a:cubicBezTo>
                    <a:pt x="15" y="6"/>
                    <a:pt x="16" y="5"/>
                    <a:pt x="16" y="5"/>
                  </a:cubicBezTo>
                  <a:cubicBezTo>
                    <a:pt x="17" y="5"/>
                    <a:pt x="17" y="5"/>
                    <a:pt x="18" y="4"/>
                  </a:cubicBezTo>
                  <a:cubicBezTo>
                    <a:pt x="19" y="3"/>
                    <a:pt x="20" y="2"/>
                    <a:pt x="20" y="1"/>
                  </a:cubicBezTo>
                  <a:cubicBezTo>
                    <a:pt x="20" y="0"/>
                    <a:pt x="21" y="0"/>
                    <a:pt x="21" y="0"/>
                  </a:cubicBezTo>
                  <a:cubicBezTo>
                    <a:pt x="21" y="0"/>
                    <a:pt x="21" y="0"/>
                    <a:pt x="21" y="1"/>
                  </a:cubicBezTo>
                  <a:cubicBezTo>
                    <a:pt x="22" y="2"/>
                    <a:pt x="23" y="3"/>
                    <a:pt x="24" y="4"/>
                  </a:cubicBezTo>
                  <a:cubicBezTo>
                    <a:pt x="25" y="4"/>
                    <a:pt x="25" y="5"/>
                    <a:pt x="26" y="5"/>
                  </a:cubicBezTo>
                  <a:cubicBezTo>
                    <a:pt x="26" y="5"/>
                    <a:pt x="27" y="5"/>
                    <a:pt x="27" y="5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6"/>
                    <a:pt x="29" y="6"/>
                    <a:pt x="30" y="5"/>
                  </a:cubicBezTo>
                  <a:cubicBezTo>
                    <a:pt x="31" y="5"/>
                    <a:pt x="31" y="4"/>
                    <a:pt x="32" y="4"/>
                  </a:cubicBezTo>
                  <a:cubicBezTo>
                    <a:pt x="33" y="3"/>
                    <a:pt x="34" y="2"/>
                    <a:pt x="35" y="1"/>
                  </a:cubicBezTo>
                  <a:cubicBezTo>
                    <a:pt x="35" y="0"/>
                    <a:pt x="35" y="0"/>
                    <a:pt x="36" y="0"/>
                  </a:cubicBezTo>
                  <a:cubicBezTo>
                    <a:pt x="36" y="0"/>
                    <a:pt x="36" y="0"/>
                    <a:pt x="36" y="1"/>
                  </a:cubicBezTo>
                  <a:cubicBezTo>
                    <a:pt x="37" y="2"/>
                    <a:pt x="37" y="3"/>
                    <a:pt x="38" y="4"/>
                  </a:cubicBezTo>
                  <a:cubicBezTo>
                    <a:pt x="39" y="5"/>
                    <a:pt x="40" y="5"/>
                    <a:pt x="40" y="5"/>
                  </a:cubicBezTo>
                  <a:cubicBezTo>
                    <a:pt x="40" y="5"/>
                    <a:pt x="41" y="6"/>
                    <a:pt x="41" y="6"/>
                  </a:cubicBezTo>
                  <a:cubicBezTo>
                    <a:pt x="41" y="6"/>
                    <a:pt x="42" y="6"/>
                    <a:pt x="42" y="6"/>
                  </a:cubicBezTo>
                  <a:cubicBezTo>
                    <a:pt x="43" y="6"/>
                    <a:pt x="43" y="6"/>
                    <a:pt x="44" y="5"/>
                  </a:cubicBezTo>
                  <a:cubicBezTo>
                    <a:pt x="45" y="5"/>
                    <a:pt x="45" y="4"/>
                    <a:pt x="46" y="4"/>
                  </a:cubicBezTo>
                  <a:cubicBezTo>
                    <a:pt x="47" y="3"/>
                    <a:pt x="48" y="2"/>
                    <a:pt x="49" y="1"/>
                  </a:cubicBezTo>
                  <a:cubicBezTo>
                    <a:pt x="49" y="1"/>
                    <a:pt x="49" y="0"/>
                    <a:pt x="49" y="1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50" y="1"/>
                    <a:pt x="50" y="2"/>
                    <a:pt x="50" y="3"/>
                  </a:cubicBezTo>
                  <a:cubicBezTo>
                    <a:pt x="51" y="3"/>
                    <a:pt x="51" y="4"/>
                    <a:pt x="52" y="4"/>
                  </a:cubicBezTo>
                  <a:cubicBezTo>
                    <a:pt x="53" y="5"/>
                    <a:pt x="54" y="6"/>
                    <a:pt x="5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8" name="Freeform 53"/>
            <p:cNvSpPr>
              <a:spLocks/>
            </p:cNvSpPr>
            <p:nvPr/>
          </p:nvSpPr>
          <p:spPr bwMode="auto">
            <a:xfrm>
              <a:off x="3765" y="2131"/>
              <a:ext cx="114" cy="14"/>
            </a:xfrm>
            <a:custGeom>
              <a:avLst/>
              <a:gdLst>
                <a:gd name="T0" fmla="*/ 44 w 48"/>
                <a:gd name="T1" fmla="*/ 4 h 6"/>
                <a:gd name="T2" fmla="*/ 42 w 48"/>
                <a:gd name="T3" fmla="*/ 1 h 6"/>
                <a:gd name="T4" fmla="*/ 40 w 48"/>
                <a:gd name="T5" fmla="*/ 4 h 6"/>
                <a:gd name="T6" fmla="*/ 36 w 48"/>
                <a:gd name="T7" fmla="*/ 6 h 6"/>
                <a:gd name="T8" fmla="*/ 34 w 48"/>
                <a:gd name="T9" fmla="*/ 5 h 6"/>
                <a:gd name="T10" fmla="*/ 30 w 48"/>
                <a:gd name="T11" fmla="*/ 1 h 6"/>
                <a:gd name="T12" fmla="*/ 28 w 48"/>
                <a:gd name="T13" fmla="*/ 4 h 6"/>
                <a:gd name="T14" fmla="*/ 24 w 48"/>
                <a:gd name="T15" fmla="*/ 6 h 6"/>
                <a:gd name="T16" fmla="*/ 22 w 48"/>
                <a:gd name="T17" fmla="*/ 6 h 6"/>
                <a:gd name="T18" fmla="*/ 17 w 48"/>
                <a:gd name="T19" fmla="*/ 1 h 6"/>
                <a:gd name="T20" fmla="*/ 16 w 48"/>
                <a:gd name="T21" fmla="*/ 4 h 6"/>
                <a:gd name="T22" fmla="*/ 13 w 48"/>
                <a:gd name="T23" fmla="*/ 6 h 6"/>
                <a:gd name="T24" fmla="*/ 10 w 48"/>
                <a:gd name="T25" fmla="*/ 5 h 6"/>
                <a:gd name="T26" fmla="*/ 6 w 48"/>
                <a:gd name="T27" fmla="*/ 1 h 6"/>
                <a:gd name="T28" fmla="*/ 5 w 48"/>
                <a:gd name="T29" fmla="*/ 2 h 6"/>
                <a:gd name="T30" fmla="*/ 0 w 48"/>
                <a:gd name="T31" fmla="*/ 5 h 6"/>
                <a:gd name="T32" fmla="*/ 5 w 48"/>
                <a:gd name="T33" fmla="*/ 2 h 6"/>
                <a:gd name="T34" fmla="*/ 6 w 48"/>
                <a:gd name="T35" fmla="*/ 1 h 6"/>
                <a:gd name="T36" fmla="*/ 6 w 48"/>
                <a:gd name="T37" fmla="*/ 0 h 6"/>
                <a:gd name="T38" fmla="*/ 10 w 48"/>
                <a:gd name="T39" fmla="*/ 4 h 6"/>
                <a:gd name="T40" fmla="*/ 13 w 48"/>
                <a:gd name="T41" fmla="*/ 5 h 6"/>
                <a:gd name="T42" fmla="*/ 15 w 48"/>
                <a:gd name="T43" fmla="*/ 3 h 6"/>
                <a:gd name="T44" fmla="*/ 18 w 48"/>
                <a:gd name="T45" fmla="*/ 0 h 6"/>
                <a:gd name="T46" fmla="*/ 21 w 48"/>
                <a:gd name="T47" fmla="*/ 3 h 6"/>
                <a:gd name="T48" fmla="*/ 23 w 48"/>
                <a:gd name="T49" fmla="*/ 5 h 6"/>
                <a:gd name="T50" fmla="*/ 26 w 48"/>
                <a:gd name="T51" fmla="*/ 4 h 6"/>
                <a:gd name="T52" fmla="*/ 30 w 48"/>
                <a:gd name="T53" fmla="*/ 0 h 6"/>
                <a:gd name="T54" fmla="*/ 31 w 48"/>
                <a:gd name="T55" fmla="*/ 0 h 6"/>
                <a:gd name="T56" fmla="*/ 34 w 48"/>
                <a:gd name="T57" fmla="*/ 4 h 6"/>
                <a:gd name="T58" fmla="*/ 36 w 48"/>
                <a:gd name="T59" fmla="*/ 5 h 6"/>
                <a:gd name="T60" fmla="*/ 39 w 48"/>
                <a:gd name="T61" fmla="*/ 3 h 6"/>
                <a:gd name="T62" fmla="*/ 42 w 48"/>
                <a:gd name="T63" fmla="*/ 0 h 6"/>
                <a:gd name="T64" fmla="*/ 42 w 48"/>
                <a:gd name="T65" fmla="*/ 1 h 6"/>
                <a:gd name="T66" fmla="*/ 44 w 48"/>
                <a:gd name="T6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8" h="6">
                  <a:moveTo>
                    <a:pt x="48" y="5"/>
                  </a:moveTo>
                  <a:cubicBezTo>
                    <a:pt x="46" y="5"/>
                    <a:pt x="45" y="5"/>
                    <a:pt x="44" y="4"/>
                  </a:cubicBezTo>
                  <a:cubicBezTo>
                    <a:pt x="44" y="3"/>
                    <a:pt x="43" y="3"/>
                    <a:pt x="43" y="2"/>
                  </a:cubicBezTo>
                  <a:cubicBezTo>
                    <a:pt x="42" y="2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2"/>
                    <a:pt x="41" y="3"/>
                    <a:pt x="40" y="4"/>
                  </a:cubicBezTo>
                  <a:cubicBezTo>
                    <a:pt x="39" y="4"/>
                    <a:pt x="39" y="5"/>
                    <a:pt x="38" y="5"/>
                  </a:cubicBezTo>
                  <a:cubicBezTo>
                    <a:pt x="38" y="6"/>
                    <a:pt x="37" y="6"/>
                    <a:pt x="36" y="6"/>
                  </a:cubicBezTo>
                  <a:cubicBezTo>
                    <a:pt x="36" y="6"/>
                    <a:pt x="35" y="6"/>
                    <a:pt x="35" y="6"/>
                  </a:cubicBezTo>
                  <a:cubicBezTo>
                    <a:pt x="35" y="6"/>
                    <a:pt x="34" y="6"/>
                    <a:pt x="34" y="5"/>
                  </a:cubicBezTo>
                  <a:cubicBezTo>
                    <a:pt x="33" y="5"/>
                    <a:pt x="33" y="5"/>
                    <a:pt x="32" y="4"/>
                  </a:cubicBezTo>
                  <a:cubicBezTo>
                    <a:pt x="31" y="3"/>
                    <a:pt x="30" y="2"/>
                    <a:pt x="30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2"/>
                    <a:pt x="29" y="3"/>
                    <a:pt x="28" y="4"/>
                  </a:cubicBezTo>
                  <a:cubicBezTo>
                    <a:pt x="28" y="5"/>
                    <a:pt x="27" y="5"/>
                    <a:pt x="26" y="5"/>
                  </a:cubicBezTo>
                  <a:cubicBezTo>
                    <a:pt x="26" y="6"/>
                    <a:pt x="25" y="6"/>
                    <a:pt x="24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2" y="6"/>
                    <a:pt x="22" y="6"/>
                  </a:cubicBezTo>
                  <a:cubicBezTo>
                    <a:pt x="21" y="5"/>
                    <a:pt x="21" y="5"/>
                    <a:pt x="20" y="4"/>
                  </a:cubicBezTo>
                  <a:cubicBezTo>
                    <a:pt x="19" y="3"/>
                    <a:pt x="18" y="2"/>
                    <a:pt x="17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2"/>
                    <a:pt x="17" y="3"/>
                    <a:pt x="16" y="4"/>
                  </a:cubicBezTo>
                  <a:cubicBezTo>
                    <a:pt x="15" y="5"/>
                    <a:pt x="15" y="5"/>
                    <a:pt x="14" y="5"/>
                  </a:cubicBezTo>
                  <a:cubicBezTo>
                    <a:pt x="14" y="6"/>
                    <a:pt x="14" y="6"/>
                    <a:pt x="13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1" y="6"/>
                    <a:pt x="11" y="6"/>
                    <a:pt x="10" y="5"/>
                  </a:cubicBezTo>
                  <a:cubicBezTo>
                    <a:pt x="9" y="5"/>
                    <a:pt x="9" y="4"/>
                    <a:pt x="8" y="4"/>
                  </a:cubicBezTo>
                  <a:cubicBezTo>
                    <a:pt x="7" y="3"/>
                    <a:pt x="7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2"/>
                    <a:pt x="5" y="2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3" y="5"/>
                    <a:pt x="2" y="5"/>
                    <a:pt x="0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4" y="3"/>
                    <a:pt x="5" y="3"/>
                    <a:pt x="5" y="2"/>
                  </a:cubicBezTo>
                  <a:cubicBezTo>
                    <a:pt x="5" y="2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8" y="3"/>
                    <a:pt x="9" y="3"/>
                  </a:cubicBezTo>
                  <a:cubicBezTo>
                    <a:pt x="9" y="4"/>
                    <a:pt x="10" y="4"/>
                    <a:pt x="10" y="4"/>
                  </a:cubicBezTo>
                  <a:cubicBezTo>
                    <a:pt x="11" y="5"/>
                    <a:pt x="11" y="5"/>
                    <a:pt x="12" y="5"/>
                  </a:cubicBezTo>
                  <a:cubicBezTo>
                    <a:pt x="12" y="5"/>
                    <a:pt x="13" y="5"/>
                    <a:pt x="13" y="5"/>
                  </a:cubicBezTo>
                  <a:cubicBezTo>
                    <a:pt x="13" y="5"/>
                    <a:pt x="13" y="5"/>
                    <a:pt x="14" y="4"/>
                  </a:cubicBezTo>
                  <a:cubicBezTo>
                    <a:pt x="14" y="4"/>
                    <a:pt x="15" y="4"/>
                    <a:pt x="15" y="3"/>
                  </a:cubicBezTo>
                  <a:cubicBezTo>
                    <a:pt x="16" y="3"/>
                    <a:pt x="17" y="1"/>
                    <a:pt x="17" y="0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1"/>
                    <a:pt x="20" y="2"/>
                    <a:pt x="21" y="3"/>
                  </a:cubicBezTo>
                  <a:cubicBezTo>
                    <a:pt x="21" y="4"/>
                    <a:pt x="22" y="4"/>
                    <a:pt x="22" y="4"/>
                  </a:cubicBezTo>
                  <a:cubicBezTo>
                    <a:pt x="23" y="4"/>
                    <a:pt x="23" y="4"/>
                    <a:pt x="23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5" y="5"/>
                    <a:pt x="25" y="5"/>
                    <a:pt x="26" y="4"/>
                  </a:cubicBezTo>
                  <a:cubicBezTo>
                    <a:pt x="26" y="4"/>
                    <a:pt x="27" y="4"/>
                    <a:pt x="27" y="3"/>
                  </a:cubicBezTo>
                  <a:cubicBezTo>
                    <a:pt x="28" y="2"/>
                    <a:pt x="29" y="1"/>
                    <a:pt x="30" y="0"/>
                  </a:cubicBezTo>
                  <a:cubicBezTo>
                    <a:pt x="30" y="0"/>
                    <a:pt x="30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1"/>
                    <a:pt x="32" y="3"/>
                    <a:pt x="33" y="3"/>
                  </a:cubicBezTo>
                  <a:cubicBezTo>
                    <a:pt x="33" y="4"/>
                    <a:pt x="34" y="4"/>
                    <a:pt x="34" y="4"/>
                  </a:cubicBezTo>
                  <a:cubicBezTo>
                    <a:pt x="35" y="4"/>
                    <a:pt x="35" y="5"/>
                    <a:pt x="35" y="5"/>
                  </a:cubicBezTo>
                  <a:cubicBezTo>
                    <a:pt x="35" y="5"/>
                    <a:pt x="36" y="5"/>
                    <a:pt x="36" y="5"/>
                  </a:cubicBezTo>
                  <a:cubicBezTo>
                    <a:pt x="37" y="5"/>
                    <a:pt x="37" y="5"/>
                    <a:pt x="38" y="4"/>
                  </a:cubicBezTo>
                  <a:cubicBezTo>
                    <a:pt x="38" y="4"/>
                    <a:pt x="39" y="4"/>
                    <a:pt x="39" y="3"/>
                  </a:cubicBezTo>
                  <a:cubicBezTo>
                    <a:pt x="40" y="3"/>
                    <a:pt x="41" y="2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3" y="1"/>
                    <a:pt x="43" y="2"/>
                    <a:pt x="43" y="2"/>
                  </a:cubicBezTo>
                  <a:cubicBezTo>
                    <a:pt x="44" y="3"/>
                    <a:pt x="44" y="3"/>
                    <a:pt x="44" y="4"/>
                  </a:cubicBezTo>
                  <a:cubicBezTo>
                    <a:pt x="45" y="4"/>
                    <a:pt x="46" y="5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9" name="Freeform 54"/>
            <p:cNvSpPr>
              <a:spLocks/>
            </p:cNvSpPr>
            <p:nvPr/>
          </p:nvSpPr>
          <p:spPr bwMode="auto">
            <a:xfrm>
              <a:off x="3103" y="2146"/>
              <a:ext cx="114" cy="14"/>
            </a:xfrm>
            <a:custGeom>
              <a:avLst/>
              <a:gdLst>
                <a:gd name="T0" fmla="*/ 44 w 48"/>
                <a:gd name="T1" fmla="*/ 3 h 6"/>
                <a:gd name="T2" fmla="*/ 42 w 48"/>
                <a:gd name="T3" fmla="*/ 0 h 6"/>
                <a:gd name="T4" fmla="*/ 40 w 48"/>
                <a:gd name="T5" fmla="*/ 4 h 6"/>
                <a:gd name="T6" fmla="*/ 36 w 48"/>
                <a:gd name="T7" fmla="*/ 5 h 6"/>
                <a:gd name="T8" fmla="*/ 34 w 48"/>
                <a:gd name="T9" fmla="*/ 5 h 6"/>
                <a:gd name="T10" fmla="*/ 30 w 48"/>
                <a:gd name="T11" fmla="*/ 1 h 6"/>
                <a:gd name="T12" fmla="*/ 28 w 48"/>
                <a:gd name="T13" fmla="*/ 4 h 6"/>
                <a:gd name="T14" fmla="*/ 24 w 48"/>
                <a:gd name="T15" fmla="*/ 6 h 6"/>
                <a:gd name="T16" fmla="*/ 22 w 48"/>
                <a:gd name="T17" fmla="*/ 5 h 6"/>
                <a:gd name="T18" fmla="*/ 17 w 48"/>
                <a:gd name="T19" fmla="*/ 1 h 6"/>
                <a:gd name="T20" fmla="*/ 16 w 48"/>
                <a:gd name="T21" fmla="*/ 4 h 6"/>
                <a:gd name="T22" fmla="*/ 13 w 48"/>
                <a:gd name="T23" fmla="*/ 5 h 6"/>
                <a:gd name="T24" fmla="*/ 10 w 48"/>
                <a:gd name="T25" fmla="*/ 5 h 6"/>
                <a:gd name="T26" fmla="*/ 6 w 48"/>
                <a:gd name="T27" fmla="*/ 0 h 6"/>
                <a:gd name="T28" fmla="*/ 5 w 48"/>
                <a:gd name="T29" fmla="*/ 2 h 6"/>
                <a:gd name="T30" fmla="*/ 0 w 48"/>
                <a:gd name="T31" fmla="*/ 5 h 6"/>
                <a:gd name="T32" fmla="*/ 5 w 48"/>
                <a:gd name="T33" fmla="*/ 2 h 6"/>
                <a:gd name="T34" fmla="*/ 6 w 48"/>
                <a:gd name="T35" fmla="*/ 0 h 6"/>
                <a:gd name="T36" fmla="*/ 6 w 48"/>
                <a:gd name="T37" fmla="*/ 0 h 6"/>
                <a:gd name="T38" fmla="*/ 10 w 48"/>
                <a:gd name="T39" fmla="*/ 4 h 6"/>
                <a:gd name="T40" fmla="*/ 13 w 48"/>
                <a:gd name="T41" fmla="*/ 4 h 6"/>
                <a:gd name="T42" fmla="*/ 15 w 48"/>
                <a:gd name="T43" fmla="*/ 3 h 6"/>
                <a:gd name="T44" fmla="*/ 18 w 48"/>
                <a:gd name="T45" fmla="*/ 0 h 6"/>
                <a:gd name="T46" fmla="*/ 21 w 48"/>
                <a:gd name="T47" fmla="*/ 3 h 6"/>
                <a:gd name="T48" fmla="*/ 23 w 48"/>
                <a:gd name="T49" fmla="*/ 4 h 6"/>
                <a:gd name="T50" fmla="*/ 26 w 48"/>
                <a:gd name="T51" fmla="*/ 4 h 6"/>
                <a:gd name="T52" fmla="*/ 30 w 48"/>
                <a:gd name="T53" fmla="*/ 0 h 6"/>
                <a:gd name="T54" fmla="*/ 31 w 48"/>
                <a:gd name="T55" fmla="*/ 0 h 6"/>
                <a:gd name="T56" fmla="*/ 34 w 48"/>
                <a:gd name="T57" fmla="*/ 4 h 6"/>
                <a:gd name="T58" fmla="*/ 36 w 48"/>
                <a:gd name="T59" fmla="*/ 4 h 6"/>
                <a:gd name="T60" fmla="*/ 39 w 48"/>
                <a:gd name="T61" fmla="*/ 3 h 6"/>
                <a:gd name="T62" fmla="*/ 42 w 48"/>
                <a:gd name="T63" fmla="*/ 0 h 6"/>
                <a:gd name="T64" fmla="*/ 42 w 48"/>
                <a:gd name="T65" fmla="*/ 0 h 6"/>
                <a:gd name="T66" fmla="*/ 44 w 48"/>
                <a:gd name="T6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8" h="6">
                  <a:moveTo>
                    <a:pt x="48" y="5"/>
                  </a:moveTo>
                  <a:cubicBezTo>
                    <a:pt x="46" y="5"/>
                    <a:pt x="45" y="4"/>
                    <a:pt x="44" y="3"/>
                  </a:cubicBezTo>
                  <a:cubicBezTo>
                    <a:pt x="44" y="3"/>
                    <a:pt x="43" y="3"/>
                    <a:pt x="43" y="2"/>
                  </a:cubicBezTo>
                  <a:cubicBezTo>
                    <a:pt x="42" y="2"/>
                    <a:pt x="42" y="1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2"/>
                    <a:pt x="41" y="3"/>
                    <a:pt x="40" y="4"/>
                  </a:cubicBezTo>
                  <a:cubicBezTo>
                    <a:pt x="39" y="4"/>
                    <a:pt x="39" y="4"/>
                    <a:pt x="38" y="5"/>
                  </a:cubicBezTo>
                  <a:cubicBezTo>
                    <a:pt x="38" y="5"/>
                    <a:pt x="37" y="5"/>
                    <a:pt x="36" y="5"/>
                  </a:cubicBezTo>
                  <a:cubicBezTo>
                    <a:pt x="36" y="5"/>
                    <a:pt x="35" y="5"/>
                    <a:pt x="35" y="5"/>
                  </a:cubicBezTo>
                  <a:cubicBezTo>
                    <a:pt x="35" y="5"/>
                    <a:pt x="34" y="5"/>
                    <a:pt x="34" y="5"/>
                  </a:cubicBezTo>
                  <a:cubicBezTo>
                    <a:pt x="33" y="5"/>
                    <a:pt x="33" y="4"/>
                    <a:pt x="32" y="4"/>
                  </a:cubicBezTo>
                  <a:cubicBezTo>
                    <a:pt x="31" y="3"/>
                    <a:pt x="30" y="2"/>
                    <a:pt x="30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2"/>
                    <a:pt x="29" y="3"/>
                    <a:pt x="28" y="4"/>
                  </a:cubicBezTo>
                  <a:cubicBezTo>
                    <a:pt x="28" y="4"/>
                    <a:pt x="27" y="5"/>
                    <a:pt x="26" y="5"/>
                  </a:cubicBezTo>
                  <a:cubicBezTo>
                    <a:pt x="26" y="5"/>
                    <a:pt x="25" y="6"/>
                    <a:pt x="24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2" y="5"/>
                    <a:pt x="22" y="5"/>
                  </a:cubicBezTo>
                  <a:cubicBezTo>
                    <a:pt x="21" y="5"/>
                    <a:pt x="21" y="4"/>
                    <a:pt x="20" y="4"/>
                  </a:cubicBezTo>
                  <a:cubicBezTo>
                    <a:pt x="19" y="3"/>
                    <a:pt x="18" y="2"/>
                    <a:pt x="17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2"/>
                    <a:pt x="17" y="3"/>
                    <a:pt x="16" y="4"/>
                  </a:cubicBezTo>
                  <a:cubicBezTo>
                    <a:pt x="15" y="4"/>
                    <a:pt x="15" y="5"/>
                    <a:pt x="14" y="5"/>
                  </a:cubicBezTo>
                  <a:cubicBezTo>
                    <a:pt x="14" y="5"/>
                    <a:pt x="14" y="5"/>
                    <a:pt x="13" y="5"/>
                  </a:cubicBezTo>
                  <a:cubicBezTo>
                    <a:pt x="13" y="5"/>
                    <a:pt x="12" y="6"/>
                    <a:pt x="12" y="5"/>
                  </a:cubicBezTo>
                  <a:cubicBezTo>
                    <a:pt x="11" y="5"/>
                    <a:pt x="11" y="5"/>
                    <a:pt x="10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7" y="3"/>
                    <a:pt x="7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2"/>
                    <a:pt x="5" y="2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3" y="4"/>
                    <a:pt x="2" y="5"/>
                    <a:pt x="0" y="5"/>
                  </a:cubicBezTo>
                  <a:cubicBezTo>
                    <a:pt x="2" y="5"/>
                    <a:pt x="3" y="4"/>
                    <a:pt x="4" y="3"/>
                  </a:cubicBezTo>
                  <a:cubicBezTo>
                    <a:pt x="4" y="3"/>
                    <a:pt x="5" y="2"/>
                    <a:pt x="5" y="2"/>
                  </a:cubicBezTo>
                  <a:cubicBezTo>
                    <a:pt x="5" y="1"/>
                    <a:pt x="6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1"/>
                    <a:pt x="8" y="2"/>
                    <a:pt x="9" y="3"/>
                  </a:cubicBezTo>
                  <a:cubicBezTo>
                    <a:pt x="9" y="3"/>
                    <a:pt x="10" y="4"/>
                    <a:pt x="10" y="4"/>
                  </a:cubicBezTo>
                  <a:cubicBezTo>
                    <a:pt x="11" y="4"/>
                    <a:pt x="11" y="4"/>
                    <a:pt x="12" y="4"/>
                  </a:cubicBezTo>
                  <a:cubicBezTo>
                    <a:pt x="12" y="4"/>
                    <a:pt x="13" y="4"/>
                    <a:pt x="13" y="4"/>
                  </a:cubicBezTo>
                  <a:cubicBezTo>
                    <a:pt x="13" y="4"/>
                    <a:pt x="13" y="4"/>
                    <a:pt x="14" y="4"/>
                  </a:cubicBezTo>
                  <a:cubicBezTo>
                    <a:pt x="14" y="4"/>
                    <a:pt x="15" y="3"/>
                    <a:pt x="15" y="3"/>
                  </a:cubicBezTo>
                  <a:cubicBezTo>
                    <a:pt x="16" y="2"/>
                    <a:pt x="17" y="1"/>
                    <a:pt x="17" y="0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1"/>
                    <a:pt x="20" y="2"/>
                    <a:pt x="21" y="3"/>
                  </a:cubicBezTo>
                  <a:cubicBezTo>
                    <a:pt x="21" y="3"/>
                    <a:pt x="22" y="4"/>
                    <a:pt x="22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5" y="4"/>
                    <a:pt x="25" y="4"/>
                    <a:pt x="26" y="4"/>
                  </a:cubicBezTo>
                  <a:cubicBezTo>
                    <a:pt x="26" y="4"/>
                    <a:pt x="27" y="3"/>
                    <a:pt x="27" y="3"/>
                  </a:cubicBezTo>
                  <a:cubicBezTo>
                    <a:pt x="28" y="2"/>
                    <a:pt x="29" y="1"/>
                    <a:pt x="30" y="0"/>
                  </a:cubicBezTo>
                  <a:cubicBezTo>
                    <a:pt x="30" y="0"/>
                    <a:pt x="30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1"/>
                    <a:pt x="32" y="2"/>
                    <a:pt x="33" y="3"/>
                  </a:cubicBezTo>
                  <a:cubicBezTo>
                    <a:pt x="33" y="3"/>
                    <a:pt x="34" y="4"/>
                    <a:pt x="34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6" y="4"/>
                    <a:pt x="36" y="4"/>
                  </a:cubicBezTo>
                  <a:cubicBezTo>
                    <a:pt x="37" y="4"/>
                    <a:pt x="37" y="4"/>
                    <a:pt x="38" y="4"/>
                  </a:cubicBezTo>
                  <a:cubicBezTo>
                    <a:pt x="38" y="4"/>
                    <a:pt x="39" y="3"/>
                    <a:pt x="39" y="3"/>
                  </a:cubicBezTo>
                  <a:cubicBezTo>
                    <a:pt x="40" y="2"/>
                    <a:pt x="41" y="1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3" y="1"/>
                    <a:pt x="43" y="1"/>
                    <a:pt x="43" y="2"/>
                  </a:cubicBezTo>
                  <a:cubicBezTo>
                    <a:pt x="44" y="2"/>
                    <a:pt x="44" y="3"/>
                    <a:pt x="44" y="3"/>
                  </a:cubicBezTo>
                  <a:cubicBezTo>
                    <a:pt x="45" y="4"/>
                    <a:pt x="46" y="5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50" name="Freeform 55"/>
            <p:cNvSpPr>
              <a:spLocks/>
            </p:cNvSpPr>
            <p:nvPr/>
          </p:nvSpPr>
          <p:spPr bwMode="auto">
            <a:xfrm>
              <a:off x="3417" y="2476"/>
              <a:ext cx="113" cy="14"/>
            </a:xfrm>
            <a:custGeom>
              <a:avLst/>
              <a:gdLst>
                <a:gd name="T0" fmla="*/ 44 w 48"/>
                <a:gd name="T1" fmla="*/ 4 h 6"/>
                <a:gd name="T2" fmla="*/ 42 w 48"/>
                <a:gd name="T3" fmla="*/ 1 h 6"/>
                <a:gd name="T4" fmla="*/ 40 w 48"/>
                <a:gd name="T5" fmla="*/ 4 h 6"/>
                <a:gd name="T6" fmla="*/ 36 w 48"/>
                <a:gd name="T7" fmla="*/ 6 h 6"/>
                <a:gd name="T8" fmla="*/ 34 w 48"/>
                <a:gd name="T9" fmla="*/ 5 h 6"/>
                <a:gd name="T10" fmla="*/ 30 w 48"/>
                <a:gd name="T11" fmla="*/ 1 h 6"/>
                <a:gd name="T12" fmla="*/ 28 w 48"/>
                <a:gd name="T13" fmla="*/ 4 h 6"/>
                <a:gd name="T14" fmla="*/ 24 w 48"/>
                <a:gd name="T15" fmla="*/ 6 h 6"/>
                <a:gd name="T16" fmla="*/ 22 w 48"/>
                <a:gd name="T17" fmla="*/ 6 h 6"/>
                <a:gd name="T18" fmla="*/ 17 w 48"/>
                <a:gd name="T19" fmla="*/ 1 h 6"/>
                <a:gd name="T20" fmla="*/ 16 w 48"/>
                <a:gd name="T21" fmla="*/ 4 h 6"/>
                <a:gd name="T22" fmla="*/ 13 w 48"/>
                <a:gd name="T23" fmla="*/ 6 h 6"/>
                <a:gd name="T24" fmla="*/ 10 w 48"/>
                <a:gd name="T25" fmla="*/ 5 h 6"/>
                <a:gd name="T26" fmla="*/ 6 w 48"/>
                <a:gd name="T27" fmla="*/ 1 h 6"/>
                <a:gd name="T28" fmla="*/ 5 w 48"/>
                <a:gd name="T29" fmla="*/ 2 h 6"/>
                <a:gd name="T30" fmla="*/ 0 w 48"/>
                <a:gd name="T31" fmla="*/ 5 h 6"/>
                <a:gd name="T32" fmla="*/ 5 w 48"/>
                <a:gd name="T33" fmla="*/ 2 h 6"/>
                <a:gd name="T34" fmla="*/ 6 w 48"/>
                <a:gd name="T35" fmla="*/ 1 h 6"/>
                <a:gd name="T36" fmla="*/ 6 w 48"/>
                <a:gd name="T37" fmla="*/ 0 h 6"/>
                <a:gd name="T38" fmla="*/ 10 w 48"/>
                <a:gd name="T39" fmla="*/ 4 h 6"/>
                <a:gd name="T40" fmla="*/ 13 w 48"/>
                <a:gd name="T41" fmla="*/ 5 h 6"/>
                <a:gd name="T42" fmla="*/ 15 w 48"/>
                <a:gd name="T43" fmla="*/ 3 h 6"/>
                <a:gd name="T44" fmla="*/ 18 w 48"/>
                <a:gd name="T45" fmla="*/ 0 h 6"/>
                <a:gd name="T46" fmla="*/ 21 w 48"/>
                <a:gd name="T47" fmla="*/ 3 h 6"/>
                <a:gd name="T48" fmla="*/ 23 w 48"/>
                <a:gd name="T49" fmla="*/ 5 h 6"/>
                <a:gd name="T50" fmla="*/ 26 w 48"/>
                <a:gd name="T51" fmla="*/ 4 h 6"/>
                <a:gd name="T52" fmla="*/ 30 w 48"/>
                <a:gd name="T53" fmla="*/ 0 h 6"/>
                <a:gd name="T54" fmla="*/ 31 w 48"/>
                <a:gd name="T55" fmla="*/ 0 h 6"/>
                <a:gd name="T56" fmla="*/ 34 w 48"/>
                <a:gd name="T57" fmla="*/ 4 h 6"/>
                <a:gd name="T58" fmla="*/ 36 w 48"/>
                <a:gd name="T59" fmla="*/ 5 h 6"/>
                <a:gd name="T60" fmla="*/ 39 w 48"/>
                <a:gd name="T61" fmla="*/ 3 h 6"/>
                <a:gd name="T62" fmla="*/ 42 w 48"/>
                <a:gd name="T63" fmla="*/ 0 h 6"/>
                <a:gd name="T64" fmla="*/ 42 w 48"/>
                <a:gd name="T65" fmla="*/ 1 h 6"/>
                <a:gd name="T66" fmla="*/ 44 w 48"/>
                <a:gd name="T6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8" h="6">
                  <a:moveTo>
                    <a:pt x="48" y="5"/>
                  </a:moveTo>
                  <a:cubicBezTo>
                    <a:pt x="46" y="5"/>
                    <a:pt x="45" y="5"/>
                    <a:pt x="44" y="4"/>
                  </a:cubicBezTo>
                  <a:cubicBezTo>
                    <a:pt x="44" y="3"/>
                    <a:pt x="43" y="3"/>
                    <a:pt x="43" y="2"/>
                  </a:cubicBezTo>
                  <a:cubicBezTo>
                    <a:pt x="42" y="2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2"/>
                    <a:pt x="41" y="3"/>
                    <a:pt x="40" y="4"/>
                  </a:cubicBezTo>
                  <a:cubicBezTo>
                    <a:pt x="39" y="4"/>
                    <a:pt x="39" y="5"/>
                    <a:pt x="38" y="5"/>
                  </a:cubicBezTo>
                  <a:cubicBezTo>
                    <a:pt x="38" y="6"/>
                    <a:pt x="37" y="6"/>
                    <a:pt x="36" y="6"/>
                  </a:cubicBezTo>
                  <a:cubicBezTo>
                    <a:pt x="36" y="6"/>
                    <a:pt x="35" y="6"/>
                    <a:pt x="35" y="6"/>
                  </a:cubicBezTo>
                  <a:cubicBezTo>
                    <a:pt x="35" y="6"/>
                    <a:pt x="34" y="6"/>
                    <a:pt x="34" y="5"/>
                  </a:cubicBezTo>
                  <a:cubicBezTo>
                    <a:pt x="33" y="5"/>
                    <a:pt x="33" y="5"/>
                    <a:pt x="32" y="4"/>
                  </a:cubicBezTo>
                  <a:cubicBezTo>
                    <a:pt x="31" y="3"/>
                    <a:pt x="30" y="2"/>
                    <a:pt x="30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2"/>
                    <a:pt x="29" y="3"/>
                    <a:pt x="28" y="4"/>
                  </a:cubicBezTo>
                  <a:cubicBezTo>
                    <a:pt x="28" y="5"/>
                    <a:pt x="27" y="5"/>
                    <a:pt x="26" y="5"/>
                  </a:cubicBezTo>
                  <a:cubicBezTo>
                    <a:pt x="26" y="6"/>
                    <a:pt x="25" y="6"/>
                    <a:pt x="24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2" y="6"/>
                    <a:pt x="22" y="6"/>
                  </a:cubicBezTo>
                  <a:cubicBezTo>
                    <a:pt x="21" y="5"/>
                    <a:pt x="21" y="5"/>
                    <a:pt x="20" y="4"/>
                  </a:cubicBezTo>
                  <a:cubicBezTo>
                    <a:pt x="19" y="3"/>
                    <a:pt x="18" y="2"/>
                    <a:pt x="17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2"/>
                    <a:pt x="17" y="3"/>
                    <a:pt x="16" y="4"/>
                  </a:cubicBezTo>
                  <a:cubicBezTo>
                    <a:pt x="15" y="5"/>
                    <a:pt x="15" y="5"/>
                    <a:pt x="14" y="5"/>
                  </a:cubicBezTo>
                  <a:cubicBezTo>
                    <a:pt x="14" y="6"/>
                    <a:pt x="14" y="6"/>
                    <a:pt x="13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1" y="6"/>
                    <a:pt x="11" y="6"/>
                    <a:pt x="10" y="5"/>
                  </a:cubicBezTo>
                  <a:cubicBezTo>
                    <a:pt x="9" y="5"/>
                    <a:pt x="9" y="4"/>
                    <a:pt x="8" y="4"/>
                  </a:cubicBezTo>
                  <a:cubicBezTo>
                    <a:pt x="7" y="3"/>
                    <a:pt x="7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2"/>
                    <a:pt x="5" y="2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3" y="5"/>
                    <a:pt x="2" y="5"/>
                    <a:pt x="0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4" y="3"/>
                    <a:pt x="5" y="3"/>
                    <a:pt x="5" y="2"/>
                  </a:cubicBezTo>
                  <a:cubicBezTo>
                    <a:pt x="5" y="2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8" y="3"/>
                    <a:pt x="9" y="3"/>
                  </a:cubicBezTo>
                  <a:cubicBezTo>
                    <a:pt x="9" y="4"/>
                    <a:pt x="10" y="4"/>
                    <a:pt x="10" y="4"/>
                  </a:cubicBezTo>
                  <a:cubicBezTo>
                    <a:pt x="11" y="5"/>
                    <a:pt x="11" y="5"/>
                    <a:pt x="12" y="5"/>
                  </a:cubicBezTo>
                  <a:cubicBezTo>
                    <a:pt x="12" y="5"/>
                    <a:pt x="13" y="5"/>
                    <a:pt x="13" y="5"/>
                  </a:cubicBezTo>
                  <a:cubicBezTo>
                    <a:pt x="13" y="5"/>
                    <a:pt x="13" y="5"/>
                    <a:pt x="14" y="4"/>
                  </a:cubicBezTo>
                  <a:cubicBezTo>
                    <a:pt x="14" y="4"/>
                    <a:pt x="15" y="4"/>
                    <a:pt x="15" y="3"/>
                  </a:cubicBezTo>
                  <a:cubicBezTo>
                    <a:pt x="16" y="3"/>
                    <a:pt x="17" y="1"/>
                    <a:pt x="17" y="0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1"/>
                    <a:pt x="20" y="2"/>
                    <a:pt x="21" y="3"/>
                  </a:cubicBezTo>
                  <a:cubicBezTo>
                    <a:pt x="21" y="4"/>
                    <a:pt x="22" y="4"/>
                    <a:pt x="22" y="4"/>
                  </a:cubicBezTo>
                  <a:cubicBezTo>
                    <a:pt x="23" y="4"/>
                    <a:pt x="23" y="4"/>
                    <a:pt x="23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5" y="5"/>
                    <a:pt x="25" y="5"/>
                    <a:pt x="26" y="4"/>
                  </a:cubicBezTo>
                  <a:cubicBezTo>
                    <a:pt x="26" y="4"/>
                    <a:pt x="27" y="4"/>
                    <a:pt x="27" y="3"/>
                  </a:cubicBezTo>
                  <a:cubicBezTo>
                    <a:pt x="28" y="2"/>
                    <a:pt x="29" y="1"/>
                    <a:pt x="30" y="0"/>
                  </a:cubicBezTo>
                  <a:cubicBezTo>
                    <a:pt x="30" y="0"/>
                    <a:pt x="30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1"/>
                    <a:pt x="32" y="3"/>
                    <a:pt x="33" y="3"/>
                  </a:cubicBezTo>
                  <a:cubicBezTo>
                    <a:pt x="33" y="4"/>
                    <a:pt x="34" y="4"/>
                    <a:pt x="34" y="4"/>
                  </a:cubicBezTo>
                  <a:cubicBezTo>
                    <a:pt x="35" y="4"/>
                    <a:pt x="35" y="5"/>
                    <a:pt x="35" y="5"/>
                  </a:cubicBezTo>
                  <a:cubicBezTo>
                    <a:pt x="35" y="5"/>
                    <a:pt x="36" y="5"/>
                    <a:pt x="36" y="5"/>
                  </a:cubicBezTo>
                  <a:cubicBezTo>
                    <a:pt x="37" y="5"/>
                    <a:pt x="37" y="5"/>
                    <a:pt x="38" y="4"/>
                  </a:cubicBezTo>
                  <a:cubicBezTo>
                    <a:pt x="38" y="4"/>
                    <a:pt x="39" y="4"/>
                    <a:pt x="39" y="3"/>
                  </a:cubicBezTo>
                  <a:cubicBezTo>
                    <a:pt x="40" y="3"/>
                    <a:pt x="41" y="2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3" y="1"/>
                    <a:pt x="43" y="2"/>
                    <a:pt x="43" y="2"/>
                  </a:cubicBezTo>
                  <a:cubicBezTo>
                    <a:pt x="44" y="3"/>
                    <a:pt x="44" y="3"/>
                    <a:pt x="44" y="4"/>
                  </a:cubicBezTo>
                  <a:cubicBezTo>
                    <a:pt x="45" y="4"/>
                    <a:pt x="46" y="5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57" name="Group 56"/>
          <p:cNvGrpSpPr/>
          <p:nvPr/>
        </p:nvGrpSpPr>
        <p:grpSpPr>
          <a:xfrm>
            <a:off x="991185" y="1522933"/>
            <a:ext cx="2826990" cy="3512772"/>
            <a:chOff x="3274007" y="971250"/>
            <a:chExt cx="2826990" cy="3512772"/>
          </a:xfrm>
        </p:grpSpPr>
        <p:sp>
          <p:nvSpPr>
            <p:cNvPr id="55" name="Oval 60"/>
            <p:cNvSpPr>
              <a:spLocks noChangeArrowheads="1"/>
            </p:cNvSpPr>
            <p:nvPr/>
          </p:nvSpPr>
          <p:spPr bwMode="auto">
            <a:xfrm>
              <a:off x="3274007" y="4325064"/>
              <a:ext cx="2763631" cy="158958"/>
            </a:xfrm>
            <a:prstGeom prst="ellipse">
              <a:avLst/>
            </a:prstGeom>
            <a:solidFill>
              <a:schemeClr val="accent1">
                <a:lumMod val="75000"/>
                <a:alpha val="1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3" name="Freeform 16"/>
            <p:cNvSpPr>
              <a:spLocks/>
            </p:cNvSpPr>
            <p:nvPr/>
          </p:nvSpPr>
          <p:spPr bwMode="auto">
            <a:xfrm>
              <a:off x="4723575" y="1043396"/>
              <a:ext cx="874840" cy="2697101"/>
            </a:xfrm>
            <a:custGeom>
              <a:avLst/>
              <a:gdLst>
                <a:gd name="T0" fmla="*/ 0 w 229"/>
                <a:gd name="T1" fmla="*/ 0 h 706"/>
                <a:gd name="T2" fmla="*/ 0 w 229"/>
                <a:gd name="T3" fmla="*/ 706 h 706"/>
                <a:gd name="T4" fmla="*/ 229 w 229"/>
                <a:gd name="T5" fmla="*/ 706 h 706"/>
                <a:gd name="T6" fmla="*/ 0 w 229"/>
                <a:gd name="T7" fmla="*/ 0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9" h="706">
                  <a:moveTo>
                    <a:pt x="0" y="0"/>
                  </a:moveTo>
                  <a:lnTo>
                    <a:pt x="0" y="706"/>
                  </a:lnTo>
                  <a:lnTo>
                    <a:pt x="229" y="7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7" name="Freeform 20"/>
            <p:cNvSpPr>
              <a:spLocks/>
            </p:cNvSpPr>
            <p:nvPr/>
          </p:nvSpPr>
          <p:spPr bwMode="auto">
            <a:xfrm>
              <a:off x="3659853" y="986531"/>
              <a:ext cx="1035290" cy="2383840"/>
            </a:xfrm>
            <a:custGeom>
              <a:avLst/>
              <a:gdLst>
                <a:gd name="T0" fmla="*/ 114 w 114"/>
                <a:gd name="T1" fmla="*/ 0 h 262"/>
                <a:gd name="T2" fmla="*/ 114 w 114"/>
                <a:gd name="T3" fmla="*/ 262 h 262"/>
                <a:gd name="T4" fmla="*/ 0 w 114"/>
                <a:gd name="T5" fmla="*/ 262 h 262"/>
                <a:gd name="T6" fmla="*/ 114 w 114"/>
                <a:gd name="T7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4" h="262">
                  <a:moveTo>
                    <a:pt x="114" y="0"/>
                  </a:moveTo>
                  <a:cubicBezTo>
                    <a:pt x="114" y="262"/>
                    <a:pt x="114" y="262"/>
                    <a:pt x="114" y="262"/>
                  </a:cubicBezTo>
                  <a:cubicBezTo>
                    <a:pt x="0" y="262"/>
                    <a:pt x="0" y="262"/>
                    <a:pt x="0" y="262"/>
                  </a:cubicBezTo>
                  <a:cubicBezTo>
                    <a:pt x="0" y="262"/>
                    <a:pt x="5" y="61"/>
                    <a:pt x="114" y="0"/>
                  </a:cubicBezTo>
                  <a:close/>
                </a:path>
              </a:pathLst>
            </a:custGeom>
            <a:solidFill>
              <a:schemeClr val="accent1"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b" anchorCtr="0" compatLnSpc="1">
              <a:prstTxWarp prst="textNoShape">
                <a:avLst/>
              </a:prstTxWarp>
            </a:bodyPr>
            <a:lstStyle/>
            <a:p>
              <a:pPr algn="r"/>
              <a:r>
                <a:rPr lang="en-US" sz="3600" b="1" dirty="0" smtClean="0">
                  <a:solidFill>
                    <a:schemeClr val="accent1"/>
                  </a:solidFill>
                  <a:latin typeface="Bebas Neue" charset="0"/>
                  <a:ea typeface="Bebas Neue" charset="0"/>
                  <a:cs typeface="Bebas Neue" charset="0"/>
                </a:rPr>
                <a:t>a.</a:t>
              </a:r>
              <a:endParaRPr lang="en-US" sz="3600" b="1" dirty="0">
                <a:solidFill>
                  <a:schemeClr val="accent1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8" name="Rectangle 21"/>
            <p:cNvSpPr>
              <a:spLocks noChangeArrowheads="1"/>
            </p:cNvSpPr>
            <p:nvPr/>
          </p:nvSpPr>
          <p:spPr bwMode="auto">
            <a:xfrm>
              <a:off x="4679861" y="971250"/>
              <a:ext cx="26742" cy="2922496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9" name="Freeform 22"/>
            <p:cNvSpPr>
              <a:spLocks/>
            </p:cNvSpPr>
            <p:nvPr/>
          </p:nvSpPr>
          <p:spPr bwMode="auto">
            <a:xfrm>
              <a:off x="3274007" y="3740936"/>
              <a:ext cx="2826990" cy="653264"/>
            </a:xfrm>
            <a:custGeom>
              <a:avLst/>
              <a:gdLst>
                <a:gd name="T0" fmla="*/ 666 w 740"/>
                <a:gd name="T1" fmla="*/ 171 h 171"/>
                <a:gd name="T2" fmla="*/ 74 w 740"/>
                <a:gd name="T3" fmla="*/ 171 h 171"/>
                <a:gd name="T4" fmla="*/ 0 w 740"/>
                <a:gd name="T5" fmla="*/ 0 h 171"/>
                <a:gd name="T6" fmla="*/ 740 w 740"/>
                <a:gd name="T7" fmla="*/ 0 h 171"/>
                <a:gd name="T8" fmla="*/ 666 w 740"/>
                <a:gd name="T9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0" h="171">
                  <a:moveTo>
                    <a:pt x="666" y="171"/>
                  </a:moveTo>
                  <a:lnTo>
                    <a:pt x="74" y="171"/>
                  </a:lnTo>
                  <a:lnTo>
                    <a:pt x="0" y="0"/>
                  </a:lnTo>
                  <a:lnTo>
                    <a:pt x="740" y="0"/>
                  </a:lnTo>
                  <a:lnTo>
                    <a:pt x="666" y="17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2800" b="1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50%</a:t>
              </a:r>
              <a:endParaRPr lang="en-US" sz="2800" b="1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32" name="Freeform 38"/>
            <p:cNvSpPr>
              <a:spLocks noEditPoints="1"/>
            </p:cNvSpPr>
            <p:nvPr/>
          </p:nvSpPr>
          <p:spPr bwMode="auto">
            <a:xfrm>
              <a:off x="3468894" y="3752078"/>
              <a:ext cx="2619006" cy="641323"/>
            </a:xfrm>
            <a:custGeom>
              <a:avLst/>
              <a:gdLst>
                <a:gd name="T0" fmla="*/ 1499 w 1499"/>
                <a:gd name="T1" fmla="*/ 0 h 369"/>
                <a:gd name="T2" fmla="*/ 1495 w 1499"/>
                <a:gd name="T3" fmla="*/ 0 h 369"/>
                <a:gd name="T4" fmla="*/ 1260 w 1499"/>
                <a:gd name="T5" fmla="*/ 245 h 369"/>
                <a:gd name="T6" fmla="*/ 667 w 1499"/>
                <a:gd name="T7" fmla="*/ 288 h 369"/>
                <a:gd name="T8" fmla="*/ 135 w 1499"/>
                <a:gd name="T9" fmla="*/ 279 h 369"/>
                <a:gd name="T10" fmla="*/ 0 w 1499"/>
                <a:gd name="T11" fmla="*/ 239 h 369"/>
                <a:gd name="T12" fmla="*/ 56 w 1499"/>
                <a:gd name="T13" fmla="*/ 369 h 369"/>
                <a:gd name="T14" fmla="*/ 1343 w 1499"/>
                <a:gd name="T15" fmla="*/ 369 h 369"/>
                <a:gd name="T16" fmla="*/ 1499 w 1499"/>
                <a:gd name="T17" fmla="*/ 0 h 369"/>
                <a:gd name="T18" fmla="*/ 1499 w 1499"/>
                <a:gd name="T19" fmla="*/ 0 h 369"/>
                <a:gd name="T20" fmla="*/ 1499 w 1499"/>
                <a:gd name="T21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99" h="369">
                  <a:moveTo>
                    <a:pt x="1499" y="0"/>
                  </a:moveTo>
                  <a:cubicBezTo>
                    <a:pt x="1495" y="0"/>
                    <a:pt x="1495" y="0"/>
                    <a:pt x="1495" y="0"/>
                  </a:cubicBezTo>
                  <a:cubicBezTo>
                    <a:pt x="1440" y="70"/>
                    <a:pt x="1332" y="202"/>
                    <a:pt x="1260" y="245"/>
                  </a:cubicBezTo>
                  <a:cubicBezTo>
                    <a:pt x="1201" y="279"/>
                    <a:pt x="930" y="288"/>
                    <a:pt x="667" y="288"/>
                  </a:cubicBezTo>
                  <a:cubicBezTo>
                    <a:pt x="429" y="288"/>
                    <a:pt x="197" y="281"/>
                    <a:pt x="135" y="279"/>
                  </a:cubicBezTo>
                  <a:cubicBezTo>
                    <a:pt x="77" y="278"/>
                    <a:pt x="32" y="259"/>
                    <a:pt x="0" y="239"/>
                  </a:cubicBezTo>
                  <a:cubicBezTo>
                    <a:pt x="56" y="369"/>
                    <a:pt x="56" y="369"/>
                    <a:pt x="56" y="369"/>
                  </a:cubicBezTo>
                  <a:cubicBezTo>
                    <a:pt x="1343" y="369"/>
                    <a:pt x="1343" y="369"/>
                    <a:pt x="1343" y="369"/>
                  </a:cubicBezTo>
                  <a:cubicBezTo>
                    <a:pt x="1499" y="0"/>
                    <a:pt x="1499" y="0"/>
                    <a:pt x="1499" y="0"/>
                  </a:cubicBezTo>
                  <a:moveTo>
                    <a:pt x="1499" y="0"/>
                  </a:moveTo>
                  <a:cubicBezTo>
                    <a:pt x="1499" y="0"/>
                    <a:pt x="1499" y="0"/>
                    <a:pt x="1499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66" name="Group 65"/>
          <p:cNvGrpSpPr/>
          <p:nvPr/>
        </p:nvGrpSpPr>
        <p:grpSpPr>
          <a:xfrm>
            <a:off x="6597373" y="1515535"/>
            <a:ext cx="1763604" cy="2191426"/>
            <a:chOff x="3274007" y="971250"/>
            <a:chExt cx="2826990" cy="3512772"/>
          </a:xfrm>
        </p:grpSpPr>
        <p:sp>
          <p:nvSpPr>
            <p:cNvPr id="67" name="Oval 60"/>
            <p:cNvSpPr>
              <a:spLocks noChangeArrowheads="1"/>
            </p:cNvSpPr>
            <p:nvPr/>
          </p:nvSpPr>
          <p:spPr bwMode="auto">
            <a:xfrm>
              <a:off x="3274007" y="4325064"/>
              <a:ext cx="2763631" cy="158958"/>
            </a:xfrm>
            <a:prstGeom prst="ellipse">
              <a:avLst/>
            </a:prstGeom>
            <a:solidFill>
              <a:schemeClr val="accent3">
                <a:lumMod val="75000"/>
                <a:alpha val="1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68" name="Freeform 16"/>
            <p:cNvSpPr>
              <a:spLocks/>
            </p:cNvSpPr>
            <p:nvPr/>
          </p:nvSpPr>
          <p:spPr bwMode="auto">
            <a:xfrm>
              <a:off x="4723575" y="1043396"/>
              <a:ext cx="874840" cy="2697101"/>
            </a:xfrm>
            <a:custGeom>
              <a:avLst/>
              <a:gdLst>
                <a:gd name="T0" fmla="*/ 0 w 229"/>
                <a:gd name="T1" fmla="*/ 0 h 706"/>
                <a:gd name="T2" fmla="*/ 0 w 229"/>
                <a:gd name="T3" fmla="*/ 706 h 706"/>
                <a:gd name="T4" fmla="*/ 229 w 229"/>
                <a:gd name="T5" fmla="*/ 706 h 706"/>
                <a:gd name="T6" fmla="*/ 0 w 229"/>
                <a:gd name="T7" fmla="*/ 0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9" h="706">
                  <a:moveTo>
                    <a:pt x="0" y="0"/>
                  </a:moveTo>
                  <a:lnTo>
                    <a:pt x="0" y="706"/>
                  </a:lnTo>
                  <a:lnTo>
                    <a:pt x="229" y="7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69" name="Freeform 20"/>
            <p:cNvSpPr>
              <a:spLocks/>
            </p:cNvSpPr>
            <p:nvPr/>
          </p:nvSpPr>
          <p:spPr bwMode="auto">
            <a:xfrm>
              <a:off x="3659853" y="986531"/>
              <a:ext cx="1035290" cy="2383840"/>
            </a:xfrm>
            <a:custGeom>
              <a:avLst/>
              <a:gdLst>
                <a:gd name="T0" fmla="*/ 114 w 114"/>
                <a:gd name="T1" fmla="*/ 0 h 262"/>
                <a:gd name="T2" fmla="*/ 114 w 114"/>
                <a:gd name="T3" fmla="*/ 262 h 262"/>
                <a:gd name="T4" fmla="*/ 0 w 114"/>
                <a:gd name="T5" fmla="*/ 262 h 262"/>
                <a:gd name="T6" fmla="*/ 114 w 114"/>
                <a:gd name="T7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4" h="262">
                  <a:moveTo>
                    <a:pt x="114" y="0"/>
                  </a:moveTo>
                  <a:cubicBezTo>
                    <a:pt x="114" y="262"/>
                    <a:pt x="114" y="262"/>
                    <a:pt x="114" y="262"/>
                  </a:cubicBezTo>
                  <a:cubicBezTo>
                    <a:pt x="0" y="262"/>
                    <a:pt x="0" y="262"/>
                    <a:pt x="0" y="262"/>
                  </a:cubicBezTo>
                  <a:cubicBezTo>
                    <a:pt x="0" y="262"/>
                    <a:pt x="5" y="61"/>
                    <a:pt x="114" y="0"/>
                  </a:cubicBezTo>
                  <a:close/>
                </a:path>
              </a:pathLst>
            </a:custGeom>
            <a:solidFill>
              <a:schemeClr val="accent3"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b" anchorCtr="0" compatLnSpc="1">
              <a:prstTxWarp prst="textNoShape">
                <a:avLst/>
              </a:prstTxWarp>
            </a:bodyPr>
            <a:lstStyle/>
            <a:p>
              <a:pPr algn="r"/>
              <a:r>
                <a:rPr lang="en-US" sz="2800" b="1" dirty="0">
                  <a:solidFill>
                    <a:schemeClr val="accent3"/>
                  </a:solidFill>
                  <a:latin typeface="Bebas Neue" charset="0"/>
                  <a:ea typeface="Bebas Neue" charset="0"/>
                  <a:cs typeface="Bebas Neue" charset="0"/>
                </a:rPr>
                <a:t>c</a:t>
              </a:r>
              <a:r>
                <a:rPr lang="en-US" sz="2800" b="1" dirty="0" smtClean="0">
                  <a:solidFill>
                    <a:schemeClr val="accent3"/>
                  </a:solidFill>
                  <a:latin typeface="Bebas Neue" charset="0"/>
                  <a:ea typeface="Bebas Neue" charset="0"/>
                  <a:cs typeface="Bebas Neue" charset="0"/>
                </a:rPr>
                <a:t>.</a:t>
              </a:r>
              <a:endParaRPr lang="en-US" sz="2800" b="1" dirty="0">
                <a:solidFill>
                  <a:schemeClr val="accent3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70" name="Rectangle 21"/>
            <p:cNvSpPr>
              <a:spLocks noChangeArrowheads="1"/>
            </p:cNvSpPr>
            <p:nvPr/>
          </p:nvSpPr>
          <p:spPr bwMode="auto">
            <a:xfrm>
              <a:off x="4679861" y="971250"/>
              <a:ext cx="26742" cy="2922496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71" name="Freeform 22"/>
            <p:cNvSpPr>
              <a:spLocks/>
            </p:cNvSpPr>
            <p:nvPr/>
          </p:nvSpPr>
          <p:spPr bwMode="auto">
            <a:xfrm>
              <a:off x="3274007" y="3740936"/>
              <a:ext cx="2826990" cy="653264"/>
            </a:xfrm>
            <a:custGeom>
              <a:avLst/>
              <a:gdLst>
                <a:gd name="T0" fmla="*/ 666 w 740"/>
                <a:gd name="T1" fmla="*/ 171 h 171"/>
                <a:gd name="T2" fmla="*/ 74 w 740"/>
                <a:gd name="T3" fmla="*/ 171 h 171"/>
                <a:gd name="T4" fmla="*/ 0 w 740"/>
                <a:gd name="T5" fmla="*/ 0 h 171"/>
                <a:gd name="T6" fmla="*/ 740 w 740"/>
                <a:gd name="T7" fmla="*/ 0 h 171"/>
                <a:gd name="T8" fmla="*/ 666 w 740"/>
                <a:gd name="T9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0" h="171">
                  <a:moveTo>
                    <a:pt x="666" y="171"/>
                  </a:moveTo>
                  <a:lnTo>
                    <a:pt x="74" y="171"/>
                  </a:lnTo>
                  <a:lnTo>
                    <a:pt x="0" y="0"/>
                  </a:lnTo>
                  <a:lnTo>
                    <a:pt x="740" y="0"/>
                  </a:lnTo>
                  <a:lnTo>
                    <a:pt x="666" y="17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2000" b="1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70%</a:t>
              </a:r>
              <a:endParaRPr lang="en-US" sz="2000" b="1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72" name="Freeform 38"/>
            <p:cNvSpPr>
              <a:spLocks noEditPoints="1"/>
            </p:cNvSpPr>
            <p:nvPr/>
          </p:nvSpPr>
          <p:spPr bwMode="auto">
            <a:xfrm>
              <a:off x="3468894" y="3752078"/>
              <a:ext cx="2619006" cy="641323"/>
            </a:xfrm>
            <a:custGeom>
              <a:avLst/>
              <a:gdLst>
                <a:gd name="T0" fmla="*/ 1499 w 1499"/>
                <a:gd name="T1" fmla="*/ 0 h 369"/>
                <a:gd name="T2" fmla="*/ 1495 w 1499"/>
                <a:gd name="T3" fmla="*/ 0 h 369"/>
                <a:gd name="T4" fmla="*/ 1260 w 1499"/>
                <a:gd name="T5" fmla="*/ 245 h 369"/>
                <a:gd name="T6" fmla="*/ 667 w 1499"/>
                <a:gd name="T7" fmla="*/ 288 h 369"/>
                <a:gd name="T8" fmla="*/ 135 w 1499"/>
                <a:gd name="T9" fmla="*/ 279 h 369"/>
                <a:gd name="T10" fmla="*/ 0 w 1499"/>
                <a:gd name="T11" fmla="*/ 239 h 369"/>
                <a:gd name="T12" fmla="*/ 56 w 1499"/>
                <a:gd name="T13" fmla="*/ 369 h 369"/>
                <a:gd name="T14" fmla="*/ 1343 w 1499"/>
                <a:gd name="T15" fmla="*/ 369 h 369"/>
                <a:gd name="T16" fmla="*/ 1499 w 1499"/>
                <a:gd name="T17" fmla="*/ 0 h 369"/>
                <a:gd name="T18" fmla="*/ 1499 w 1499"/>
                <a:gd name="T19" fmla="*/ 0 h 369"/>
                <a:gd name="T20" fmla="*/ 1499 w 1499"/>
                <a:gd name="T21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99" h="369">
                  <a:moveTo>
                    <a:pt x="1499" y="0"/>
                  </a:moveTo>
                  <a:cubicBezTo>
                    <a:pt x="1495" y="0"/>
                    <a:pt x="1495" y="0"/>
                    <a:pt x="1495" y="0"/>
                  </a:cubicBezTo>
                  <a:cubicBezTo>
                    <a:pt x="1440" y="70"/>
                    <a:pt x="1332" y="202"/>
                    <a:pt x="1260" y="245"/>
                  </a:cubicBezTo>
                  <a:cubicBezTo>
                    <a:pt x="1201" y="279"/>
                    <a:pt x="930" y="288"/>
                    <a:pt x="667" y="288"/>
                  </a:cubicBezTo>
                  <a:cubicBezTo>
                    <a:pt x="429" y="288"/>
                    <a:pt x="197" y="281"/>
                    <a:pt x="135" y="279"/>
                  </a:cubicBezTo>
                  <a:cubicBezTo>
                    <a:pt x="77" y="278"/>
                    <a:pt x="32" y="259"/>
                    <a:pt x="0" y="239"/>
                  </a:cubicBezTo>
                  <a:cubicBezTo>
                    <a:pt x="56" y="369"/>
                    <a:pt x="56" y="369"/>
                    <a:pt x="56" y="369"/>
                  </a:cubicBezTo>
                  <a:cubicBezTo>
                    <a:pt x="1343" y="369"/>
                    <a:pt x="1343" y="369"/>
                    <a:pt x="1343" y="369"/>
                  </a:cubicBezTo>
                  <a:cubicBezTo>
                    <a:pt x="1499" y="0"/>
                    <a:pt x="1499" y="0"/>
                    <a:pt x="1499" y="0"/>
                  </a:cubicBezTo>
                  <a:moveTo>
                    <a:pt x="1499" y="0"/>
                  </a:moveTo>
                  <a:cubicBezTo>
                    <a:pt x="1499" y="0"/>
                    <a:pt x="1499" y="0"/>
                    <a:pt x="1499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73" name="Group 72"/>
          <p:cNvGrpSpPr/>
          <p:nvPr/>
        </p:nvGrpSpPr>
        <p:grpSpPr>
          <a:xfrm>
            <a:off x="4185918" y="1392494"/>
            <a:ext cx="1650249" cy="2050574"/>
            <a:chOff x="3274007" y="971250"/>
            <a:chExt cx="2826990" cy="3512772"/>
          </a:xfrm>
        </p:grpSpPr>
        <p:sp>
          <p:nvSpPr>
            <p:cNvPr id="74" name="Oval 60"/>
            <p:cNvSpPr>
              <a:spLocks noChangeArrowheads="1"/>
            </p:cNvSpPr>
            <p:nvPr/>
          </p:nvSpPr>
          <p:spPr bwMode="auto">
            <a:xfrm>
              <a:off x="3274007" y="4325064"/>
              <a:ext cx="2763631" cy="158958"/>
            </a:xfrm>
            <a:prstGeom prst="ellipse">
              <a:avLst/>
            </a:prstGeom>
            <a:solidFill>
              <a:schemeClr val="accent2">
                <a:lumMod val="75000"/>
                <a:alpha val="1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75" name="Freeform 16"/>
            <p:cNvSpPr>
              <a:spLocks/>
            </p:cNvSpPr>
            <p:nvPr/>
          </p:nvSpPr>
          <p:spPr bwMode="auto">
            <a:xfrm>
              <a:off x="4723575" y="1043396"/>
              <a:ext cx="874840" cy="2697101"/>
            </a:xfrm>
            <a:custGeom>
              <a:avLst/>
              <a:gdLst>
                <a:gd name="T0" fmla="*/ 0 w 229"/>
                <a:gd name="T1" fmla="*/ 0 h 706"/>
                <a:gd name="T2" fmla="*/ 0 w 229"/>
                <a:gd name="T3" fmla="*/ 706 h 706"/>
                <a:gd name="T4" fmla="*/ 229 w 229"/>
                <a:gd name="T5" fmla="*/ 706 h 706"/>
                <a:gd name="T6" fmla="*/ 0 w 229"/>
                <a:gd name="T7" fmla="*/ 0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9" h="706">
                  <a:moveTo>
                    <a:pt x="0" y="0"/>
                  </a:moveTo>
                  <a:lnTo>
                    <a:pt x="0" y="706"/>
                  </a:lnTo>
                  <a:lnTo>
                    <a:pt x="229" y="7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76" name="Freeform 20"/>
            <p:cNvSpPr>
              <a:spLocks/>
            </p:cNvSpPr>
            <p:nvPr/>
          </p:nvSpPr>
          <p:spPr bwMode="auto">
            <a:xfrm>
              <a:off x="3659853" y="986531"/>
              <a:ext cx="1035290" cy="2383840"/>
            </a:xfrm>
            <a:custGeom>
              <a:avLst/>
              <a:gdLst>
                <a:gd name="T0" fmla="*/ 114 w 114"/>
                <a:gd name="T1" fmla="*/ 0 h 262"/>
                <a:gd name="T2" fmla="*/ 114 w 114"/>
                <a:gd name="T3" fmla="*/ 262 h 262"/>
                <a:gd name="T4" fmla="*/ 0 w 114"/>
                <a:gd name="T5" fmla="*/ 262 h 262"/>
                <a:gd name="T6" fmla="*/ 114 w 114"/>
                <a:gd name="T7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4" h="262">
                  <a:moveTo>
                    <a:pt x="114" y="0"/>
                  </a:moveTo>
                  <a:cubicBezTo>
                    <a:pt x="114" y="262"/>
                    <a:pt x="114" y="262"/>
                    <a:pt x="114" y="262"/>
                  </a:cubicBezTo>
                  <a:cubicBezTo>
                    <a:pt x="0" y="262"/>
                    <a:pt x="0" y="262"/>
                    <a:pt x="0" y="262"/>
                  </a:cubicBezTo>
                  <a:cubicBezTo>
                    <a:pt x="0" y="262"/>
                    <a:pt x="5" y="61"/>
                    <a:pt x="114" y="0"/>
                  </a:cubicBezTo>
                  <a:close/>
                </a:path>
              </a:pathLst>
            </a:custGeom>
            <a:solidFill>
              <a:schemeClr val="accent2"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b" anchorCtr="0" compatLnSpc="1">
              <a:prstTxWarp prst="textNoShape">
                <a:avLst/>
              </a:prstTxWarp>
            </a:bodyPr>
            <a:lstStyle/>
            <a:p>
              <a:pPr algn="r"/>
              <a:r>
                <a:rPr lang="en-US" sz="2400" b="1" dirty="0">
                  <a:solidFill>
                    <a:schemeClr val="accent2"/>
                  </a:solidFill>
                  <a:latin typeface="Bebas Neue" charset="0"/>
                  <a:ea typeface="Bebas Neue" charset="0"/>
                  <a:cs typeface="Bebas Neue" charset="0"/>
                </a:rPr>
                <a:t>b</a:t>
              </a:r>
              <a:r>
                <a:rPr lang="en-US" sz="2400" b="1" dirty="0" smtClean="0">
                  <a:solidFill>
                    <a:schemeClr val="accent2"/>
                  </a:solidFill>
                  <a:latin typeface="Bebas Neue" charset="0"/>
                  <a:ea typeface="Bebas Neue" charset="0"/>
                  <a:cs typeface="Bebas Neue" charset="0"/>
                </a:rPr>
                <a:t>.</a:t>
              </a:r>
              <a:endParaRPr lang="en-US" sz="2400" b="1" dirty="0">
                <a:solidFill>
                  <a:schemeClr val="accent2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77" name="Rectangle 21"/>
            <p:cNvSpPr>
              <a:spLocks noChangeArrowheads="1"/>
            </p:cNvSpPr>
            <p:nvPr/>
          </p:nvSpPr>
          <p:spPr bwMode="auto">
            <a:xfrm>
              <a:off x="4679861" y="971250"/>
              <a:ext cx="26742" cy="2922496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78" name="Freeform 22"/>
            <p:cNvSpPr>
              <a:spLocks/>
            </p:cNvSpPr>
            <p:nvPr/>
          </p:nvSpPr>
          <p:spPr bwMode="auto">
            <a:xfrm>
              <a:off x="3274007" y="3740936"/>
              <a:ext cx="2826990" cy="653264"/>
            </a:xfrm>
            <a:custGeom>
              <a:avLst/>
              <a:gdLst>
                <a:gd name="T0" fmla="*/ 666 w 740"/>
                <a:gd name="T1" fmla="*/ 171 h 171"/>
                <a:gd name="T2" fmla="*/ 74 w 740"/>
                <a:gd name="T3" fmla="*/ 171 h 171"/>
                <a:gd name="T4" fmla="*/ 0 w 740"/>
                <a:gd name="T5" fmla="*/ 0 h 171"/>
                <a:gd name="T6" fmla="*/ 740 w 740"/>
                <a:gd name="T7" fmla="*/ 0 h 171"/>
                <a:gd name="T8" fmla="*/ 666 w 740"/>
                <a:gd name="T9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0" h="171">
                  <a:moveTo>
                    <a:pt x="666" y="171"/>
                  </a:moveTo>
                  <a:lnTo>
                    <a:pt x="74" y="171"/>
                  </a:lnTo>
                  <a:lnTo>
                    <a:pt x="0" y="0"/>
                  </a:lnTo>
                  <a:lnTo>
                    <a:pt x="740" y="0"/>
                  </a:lnTo>
                  <a:lnTo>
                    <a:pt x="666" y="17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b="1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60%</a:t>
              </a:r>
              <a:endParaRPr lang="en-US" b="1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79" name="Freeform 38"/>
            <p:cNvSpPr>
              <a:spLocks noEditPoints="1"/>
            </p:cNvSpPr>
            <p:nvPr/>
          </p:nvSpPr>
          <p:spPr bwMode="auto">
            <a:xfrm>
              <a:off x="3468894" y="3752078"/>
              <a:ext cx="2619006" cy="641323"/>
            </a:xfrm>
            <a:custGeom>
              <a:avLst/>
              <a:gdLst>
                <a:gd name="T0" fmla="*/ 1499 w 1499"/>
                <a:gd name="T1" fmla="*/ 0 h 369"/>
                <a:gd name="T2" fmla="*/ 1495 w 1499"/>
                <a:gd name="T3" fmla="*/ 0 h 369"/>
                <a:gd name="T4" fmla="*/ 1260 w 1499"/>
                <a:gd name="T5" fmla="*/ 245 h 369"/>
                <a:gd name="T6" fmla="*/ 667 w 1499"/>
                <a:gd name="T7" fmla="*/ 288 h 369"/>
                <a:gd name="T8" fmla="*/ 135 w 1499"/>
                <a:gd name="T9" fmla="*/ 279 h 369"/>
                <a:gd name="T10" fmla="*/ 0 w 1499"/>
                <a:gd name="T11" fmla="*/ 239 h 369"/>
                <a:gd name="T12" fmla="*/ 56 w 1499"/>
                <a:gd name="T13" fmla="*/ 369 h 369"/>
                <a:gd name="T14" fmla="*/ 1343 w 1499"/>
                <a:gd name="T15" fmla="*/ 369 h 369"/>
                <a:gd name="T16" fmla="*/ 1499 w 1499"/>
                <a:gd name="T17" fmla="*/ 0 h 369"/>
                <a:gd name="T18" fmla="*/ 1499 w 1499"/>
                <a:gd name="T19" fmla="*/ 0 h 369"/>
                <a:gd name="T20" fmla="*/ 1499 w 1499"/>
                <a:gd name="T21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99" h="369">
                  <a:moveTo>
                    <a:pt x="1499" y="0"/>
                  </a:moveTo>
                  <a:cubicBezTo>
                    <a:pt x="1495" y="0"/>
                    <a:pt x="1495" y="0"/>
                    <a:pt x="1495" y="0"/>
                  </a:cubicBezTo>
                  <a:cubicBezTo>
                    <a:pt x="1440" y="70"/>
                    <a:pt x="1332" y="202"/>
                    <a:pt x="1260" y="245"/>
                  </a:cubicBezTo>
                  <a:cubicBezTo>
                    <a:pt x="1201" y="279"/>
                    <a:pt x="930" y="288"/>
                    <a:pt x="667" y="288"/>
                  </a:cubicBezTo>
                  <a:cubicBezTo>
                    <a:pt x="429" y="288"/>
                    <a:pt x="197" y="281"/>
                    <a:pt x="135" y="279"/>
                  </a:cubicBezTo>
                  <a:cubicBezTo>
                    <a:pt x="77" y="278"/>
                    <a:pt x="32" y="259"/>
                    <a:pt x="0" y="239"/>
                  </a:cubicBezTo>
                  <a:cubicBezTo>
                    <a:pt x="56" y="369"/>
                    <a:pt x="56" y="369"/>
                    <a:pt x="56" y="369"/>
                  </a:cubicBezTo>
                  <a:cubicBezTo>
                    <a:pt x="1343" y="369"/>
                    <a:pt x="1343" y="369"/>
                    <a:pt x="1343" y="369"/>
                  </a:cubicBezTo>
                  <a:cubicBezTo>
                    <a:pt x="1499" y="0"/>
                    <a:pt x="1499" y="0"/>
                    <a:pt x="1499" y="0"/>
                  </a:cubicBezTo>
                  <a:moveTo>
                    <a:pt x="1499" y="0"/>
                  </a:moveTo>
                  <a:cubicBezTo>
                    <a:pt x="1499" y="0"/>
                    <a:pt x="1499" y="0"/>
                    <a:pt x="1499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80" name="Group 79"/>
          <p:cNvGrpSpPr/>
          <p:nvPr/>
        </p:nvGrpSpPr>
        <p:grpSpPr>
          <a:xfrm>
            <a:off x="9150407" y="1021786"/>
            <a:ext cx="2679845" cy="3329932"/>
            <a:chOff x="3274007" y="971250"/>
            <a:chExt cx="2826990" cy="3512772"/>
          </a:xfrm>
        </p:grpSpPr>
        <p:sp>
          <p:nvSpPr>
            <p:cNvPr id="81" name="Oval 60"/>
            <p:cNvSpPr>
              <a:spLocks noChangeArrowheads="1"/>
            </p:cNvSpPr>
            <p:nvPr/>
          </p:nvSpPr>
          <p:spPr bwMode="auto">
            <a:xfrm>
              <a:off x="3274007" y="4325064"/>
              <a:ext cx="2763631" cy="158958"/>
            </a:xfrm>
            <a:prstGeom prst="ellipse">
              <a:avLst/>
            </a:prstGeom>
            <a:solidFill>
              <a:schemeClr val="accent4">
                <a:lumMod val="75000"/>
                <a:alpha val="1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82" name="Freeform 16"/>
            <p:cNvSpPr>
              <a:spLocks/>
            </p:cNvSpPr>
            <p:nvPr/>
          </p:nvSpPr>
          <p:spPr bwMode="auto">
            <a:xfrm>
              <a:off x="4723575" y="1043396"/>
              <a:ext cx="874840" cy="2697101"/>
            </a:xfrm>
            <a:custGeom>
              <a:avLst/>
              <a:gdLst>
                <a:gd name="T0" fmla="*/ 0 w 229"/>
                <a:gd name="T1" fmla="*/ 0 h 706"/>
                <a:gd name="T2" fmla="*/ 0 w 229"/>
                <a:gd name="T3" fmla="*/ 706 h 706"/>
                <a:gd name="T4" fmla="*/ 229 w 229"/>
                <a:gd name="T5" fmla="*/ 706 h 706"/>
                <a:gd name="T6" fmla="*/ 0 w 229"/>
                <a:gd name="T7" fmla="*/ 0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9" h="706">
                  <a:moveTo>
                    <a:pt x="0" y="0"/>
                  </a:moveTo>
                  <a:lnTo>
                    <a:pt x="0" y="706"/>
                  </a:lnTo>
                  <a:lnTo>
                    <a:pt x="229" y="7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83" name="Freeform 20"/>
            <p:cNvSpPr>
              <a:spLocks/>
            </p:cNvSpPr>
            <p:nvPr/>
          </p:nvSpPr>
          <p:spPr bwMode="auto">
            <a:xfrm>
              <a:off x="3659853" y="986531"/>
              <a:ext cx="1035290" cy="2383840"/>
            </a:xfrm>
            <a:custGeom>
              <a:avLst/>
              <a:gdLst>
                <a:gd name="T0" fmla="*/ 114 w 114"/>
                <a:gd name="T1" fmla="*/ 0 h 262"/>
                <a:gd name="T2" fmla="*/ 114 w 114"/>
                <a:gd name="T3" fmla="*/ 262 h 262"/>
                <a:gd name="T4" fmla="*/ 0 w 114"/>
                <a:gd name="T5" fmla="*/ 262 h 262"/>
                <a:gd name="T6" fmla="*/ 114 w 114"/>
                <a:gd name="T7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4" h="262">
                  <a:moveTo>
                    <a:pt x="114" y="0"/>
                  </a:moveTo>
                  <a:cubicBezTo>
                    <a:pt x="114" y="262"/>
                    <a:pt x="114" y="262"/>
                    <a:pt x="114" y="262"/>
                  </a:cubicBezTo>
                  <a:cubicBezTo>
                    <a:pt x="0" y="262"/>
                    <a:pt x="0" y="262"/>
                    <a:pt x="0" y="262"/>
                  </a:cubicBezTo>
                  <a:cubicBezTo>
                    <a:pt x="0" y="262"/>
                    <a:pt x="5" y="61"/>
                    <a:pt x="114" y="0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b" anchorCtr="0" compatLnSpc="1">
              <a:prstTxWarp prst="textNoShape">
                <a:avLst/>
              </a:prstTxWarp>
            </a:bodyPr>
            <a:lstStyle/>
            <a:p>
              <a:pPr algn="r"/>
              <a:r>
                <a:rPr lang="en-US" sz="3600" b="1" dirty="0">
                  <a:solidFill>
                    <a:schemeClr val="accent4"/>
                  </a:solidFill>
                  <a:latin typeface="Bebas Neue" charset="0"/>
                  <a:ea typeface="Bebas Neue" charset="0"/>
                  <a:cs typeface="Bebas Neue" charset="0"/>
                </a:rPr>
                <a:t>d</a:t>
              </a:r>
              <a:r>
                <a:rPr lang="en-US" sz="3600" b="1" dirty="0" smtClean="0">
                  <a:solidFill>
                    <a:schemeClr val="accent4"/>
                  </a:solidFill>
                  <a:latin typeface="Bebas Neue" charset="0"/>
                  <a:ea typeface="Bebas Neue" charset="0"/>
                  <a:cs typeface="Bebas Neue" charset="0"/>
                </a:rPr>
                <a:t>.</a:t>
              </a:r>
              <a:endParaRPr lang="en-US" sz="3600" b="1" dirty="0">
                <a:solidFill>
                  <a:schemeClr val="accent4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84" name="Rectangle 21"/>
            <p:cNvSpPr>
              <a:spLocks noChangeArrowheads="1"/>
            </p:cNvSpPr>
            <p:nvPr/>
          </p:nvSpPr>
          <p:spPr bwMode="auto">
            <a:xfrm>
              <a:off x="4679861" y="971250"/>
              <a:ext cx="26742" cy="2922496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85" name="Freeform 22"/>
            <p:cNvSpPr>
              <a:spLocks/>
            </p:cNvSpPr>
            <p:nvPr/>
          </p:nvSpPr>
          <p:spPr bwMode="auto">
            <a:xfrm>
              <a:off x="3274007" y="3740936"/>
              <a:ext cx="2826990" cy="653264"/>
            </a:xfrm>
            <a:custGeom>
              <a:avLst/>
              <a:gdLst>
                <a:gd name="T0" fmla="*/ 666 w 740"/>
                <a:gd name="T1" fmla="*/ 171 h 171"/>
                <a:gd name="T2" fmla="*/ 74 w 740"/>
                <a:gd name="T3" fmla="*/ 171 h 171"/>
                <a:gd name="T4" fmla="*/ 0 w 740"/>
                <a:gd name="T5" fmla="*/ 0 h 171"/>
                <a:gd name="T6" fmla="*/ 740 w 740"/>
                <a:gd name="T7" fmla="*/ 0 h 171"/>
                <a:gd name="T8" fmla="*/ 666 w 740"/>
                <a:gd name="T9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0" h="171">
                  <a:moveTo>
                    <a:pt x="666" y="171"/>
                  </a:moveTo>
                  <a:lnTo>
                    <a:pt x="74" y="171"/>
                  </a:lnTo>
                  <a:lnTo>
                    <a:pt x="0" y="0"/>
                  </a:lnTo>
                  <a:lnTo>
                    <a:pt x="740" y="0"/>
                  </a:lnTo>
                  <a:lnTo>
                    <a:pt x="666" y="17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2800" b="1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90%</a:t>
              </a:r>
              <a:endParaRPr lang="en-US" sz="2800" b="1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86" name="Freeform 38"/>
            <p:cNvSpPr>
              <a:spLocks noEditPoints="1"/>
            </p:cNvSpPr>
            <p:nvPr/>
          </p:nvSpPr>
          <p:spPr bwMode="auto">
            <a:xfrm>
              <a:off x="3468894" y="3752078"/>
              <a:ext cx="2619006" cy="641323"/>
            </a:xfrm>
            <a:custGeom>
              <a:avLst/>
              <a:gdLst>
                <a:gd name="T0" fmla="*/ 1499 w 1499"/>
                <a:gd name="T1" fmla="*/ 0 h 369"/>
                <a:gd name="T2" fmla="*/ 1495 w 1499"/>
                <a:gd name="T3" fmla="*/ 0 h 369"/>
                <a:gd name="T4" fmla="*/ 1260 w 1499"/>
                <a:gd name="T5" fmla="*/ 245 h 369"/>
                <a:gd name="T6" fmla="*/ 667 w 1499"/>
                <a:gd name="T7" fmla="*/ 288 h 369"/>
                <a:gd name="T8" fmla="*/ 135 w 1499"/>
                <a:gd name="T9" fmla="*/ 279 h 369"/>
                <a:gd name="T10" fmla="*/ 0 w 1499"/>
                <a:gd name="T11" fmla="*/ 239 h 369"/>
                <a:gd name="T12" fmla="*/ 56 w 1499"/>
                <a:gd name="T13" fmla="*/ 369 h 369"/>
                <a:gd name="T14" fmla="*/ 1343 w 1499"/>
                <a:gd name="T15" fmla="*/ 369 h 369"/>
                <a:gd name="T16" fmla="*/ 1499 w 1499"/>
                <a:gd name="T17" fmla="*/ 0 h 369"/>
                <a:gd name="T18" fmla="*/ 1499 w 1499"/>
                <a:gd name="T19" fmla="*/ 0 h 369"/>
                <a:gd name="T20" fmla="*/ 1499 w 1499"/>
                <a:gd name="T21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99" h="369">
                  <a:moveTo>
                    <a:pt x="1499" y="0"/>
                  </a:moveTo>
                  <a:cubicBezTo>
                    <a:pt x="1495" y="0"/>
                    <a:pt x="1495" y="0"/>
                    <a:pt x="1495" y="0"/>
                  </a:cubicBezTo>
                  <a:cubicBezTo>
                    <a:pt x="1440" y="70"/>
                    <a:pt x="1332" y="202"/>
                    <a:pt x="1260" y="245"/>
                  </a:cubicBezTo>
                  <a:cubicBezTo>
                    <a:pt x="1201" y="279"/>
                    <a:pt x="930" y="288"/>
                    <a:pt x="667" y="288"/>
                  </a:cubicBezTo>
                  <a:cubicBezTo>
                    <a:pt x="429" y="288"/>
                    <a:pt x="197" y="281"/>
                    <a:pt x="135" y="279"/>
                  </a:cubicBezTo>
                  <a:cubicBezTo>
                    <a:pt x="77" y="278"/>
                    <a:pt x="32" y="259"/>
                    <a:pt x="0" y="239"/>
                  </a:cubicBezTo>
                  <a:cubicBezTo>
                    <a:pt x="56" y="369"/>
                    <a:pt x="56" y="369"/>
                    <a:pt x="56" y="369"/>
                  </a:cubicBezTo>
                  <a:cubicBezTo>
                    <a:pt x="1343" y="369"/>
                    <a:pt x="1343" y="369"/>
                    <a:pt x="1343" y="369"/>
                  </a:cubicBezTo>
                  <a:cubicBezTo>
                    <a:pt x="1499" y="0"/>
                    <a:pt x="1499" y="0"/>
                    <a:pt x="1499" y="0"/>
                  </a:cubicBezTo>
                  <a:moveTo>
                    <a:pt x="1499" y="0"/>
                  </a:moveTo>
                  <a:cubicBezTo>
                    <a:pt x="1499" y="0"/>
                    <a:pt x="1499" y="0"/>
                    <a:pt x="1499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sp>
        <p:nvSpPr>
          <p:cNvPr id="87" name="Rectangle 86"/>
          <p:cNvSpPr/>
          <p:nvPr/>
        </p:nvSpPr>
        <p:spPr>
          <a:xfrm>
            <a:off x="1149359" y="5035556"/>
            <a:ext cx="2495360" cy="112646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Title Here</a:t>
            </a:r>
          </a:p>
          <a:p>
            <a:pPr algn="ct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>
                <a:latin typeface="Source Sans Pro" charset="0"/>
              </a:rPr>
              <a:t>. </a:t>
            </a:r>
            <a:r>
              <a:rPr lang="en-US" sz="1200" dirty="0" err="1">
                <a:latin typeface="Source Sans Pro" charset="0"/>
              </a:rPr>
              <a:t>Lorem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ipsum</a:t>
            </a:r>
            <a:r>
              <a:rPr lang="en-US" sz="1200" dirty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.</a:t>
            </a:r>
            <a:endParaRPr lang="en-US" sz="1200" dirty="0">
              <a:latin typeface="Source Sans Pro" charset="0"/>
            </a:endParaRPr>
          </a:p>
          <a:p>
            <a:pPr algn="ctr">
              <a:lnSpc>
                <a:spcPct val="90000"/>
              </a:lnSpc>
            </a:pPr>
            <a:endParaRPr lang="en-US" sz="1200" dirty="0" smtClean="0">
              <a:latin typeface="Source Sans Pro" charset="0"/>
            </a:endParaRPr>
          </a:p>
        </p:txBody>
      </p:sp>
      <p:sp>
        <p:nvSpPr>
          <p:cNvPr id="88" name="Rectangle 87"/>
          <p:cNvSpPr/>
          <p:nvPr/>
        </p:nvSpPr>
        <p:spPr>
          <a:xfrm>
            <a:off x="3771026" y="3530792"/>
            <a:ext cx="2495360" cy="112646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Title Here</a:t>
            </a:r>
          </a:p>
          <a:p>
            <a:pPr algn="ct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>
                <a:latin typeface="Source Sans Pro" charset="0"/>
              </a:rPr>
              <a:t>. </a:t>
            </a:r>
            <a:r>
              <a:rPr lang="en-US" sz="1200" dirty="0" err="1">
                <a:latin typeface="Source Sans Pro" charset="0"/>
              </a:rPr>
              <a:t>Lorem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ipsum</a:t>
            </a:r>
            <a:r>
              <a:rPr lang="en-US" sz="1200" dirty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.</a:t>
            </a:r>
            <a:endParaRPr lang="en-US" sz="1200" dirty="0">
              <a:latin typeface="Source Sans Pro" charset="0"/>
            </a:endParaRPr>
          </a:p>
          <a:p>
            <a:pPr algn="ctr">
              <a:lnSpc>
                <a:spcPct val="90000"/>
              </a:lnSpc>
            </a:pPr>
            <a:endParaRPr lang="en-US" sz="1200" dirty="0" smtClean="0">
              <a:latin typeface="Source Sans Pro" charset="0"/>
            </a:endParaRPr>
          </a:p>
        </p:txBody>
      </p:sp>
      <p:sp>
        <p:nvSpPr>
          <p:cNvPr id="89" name="Rectangle 88"/>
          <p:cNvSpPr/>
          <p:nvPr/>
        </p:nvSpPr>
        <p:spPr>
          <a:xfrm>
            <a:off x="6211732" y="3828644"/>
            <a:ext cx="2495360" cy="112646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Title Here</a:t>
            </a:r>
          </a:p>
          <a:p>
            <a:pPr algn="ct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>
                <a:latin typeface="Source Sans Pro" charset="0"/>
              </a:rPr>
              <a:t>. </a:t>
            </a:r>
            <a:r>
              <a:rPr lang="en-US" sz="1200" dirty="0" err="1">
                <a:latin typeface="Source Sans Pro" charset="0"/>
              </a:rPr>
              <a:t>Lorem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ipsum</a:t>
            </a:r>
            <a:r>
              <a:rPr lang="en-US" sz="1200" dirty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.</a:t>
            </a:r>
            <a:endParaRPr lang="en-US" sz="1200" dirty="0">
              <a:latin typeface="Source Sans Pro" charset="0"/>
            </a:endParaRPr>
          </a:p>
          <a:p>
            <a:pPr algn="ctr">
              <a:lnSpc>
                <a:spcPct val="90000"/>
              </a:lnSpc>
            </a:pPr>
            <a:endParaRPr lang="en-US" sz="1200" dirty="0" smtClean="0">
              <a:latin typeface="Source Sans Pro" charset="0"/>
            </a:endParaRPr>
          </a:p>
        </p:txBody>
      </p:sp>
      <p:sp>
        <p:nvSpPr>
          <p:cNvPr id="90" name="Rectangle 89"/>
          <p:cNvSpPr/>
          <p:nvPr/>
        </p:nvSpPr>
        <p:spPr>
          <a:xfrm>
            <a:off x="9140331" y="4508497"/>
            <a:ext cx="2495360" cy="112646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Title Here</a:t>
            </a:r>
          </a:p>
          <a:p>
            <a:pPr algn="ct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>
                <a:latin typeface="Source Sans Pro" charset="0"/>
              </a:rPr>
              <a:t>. </a:t>
            </a:r>
            <a:r>
              <a:rPr lang="en-US" sz="1200" dirty="0" err="1">
                <a:latin typeface="Source Sans Pro" charset="0"/>
              </a:rPr>
              <a:t>Lorem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ipsum</a:t>
            </a:r>
            <a:r>
              <a:rPr lang="en-US" sz="1200" dirty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.</a:t>
            </a:r>
            <a:endParaRPr lang="en-US" sz="1200" dirty="0">
              <a:latin typeface="Source Sans Pro" charset="0"/>
            </a:endParaRPr>
          </a:p>
          <a:p>
            <a:pPr algn="ctr">
              <a:lnSpc>
                <a:spcPct val="90000"/>
              </a:lnSpc>
            </a:pPr>
            <a:endParaRPr lang="en-US" sz="1200" dirty="0" smtClean="0">
              <a:latin typeface="Source Sans Pro" charset="0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Amazing Infographic</a:t>
            </a:r>
          </a:p>
        </p:txBody>
      </p:sp>
    </p:spTree>
    <p:extLst>
      <p:ext uri="{BB962C8B-B14F-4D97-AF65-F5344CB8AC3E}">
        <p14:creationId xmlns:p14="http://schemas.microsoft.com/office/powerpoint/2010/main" val="4885152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accel="32000" decel="68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20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20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accel="32000" decel="68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20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20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accel="32000" decel="68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20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20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accel="32000" decel="6800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2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2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4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4000">
                                          <p:cBhvr additive="base">
                                            <p:cTn id="23" dur="10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4000">
                                          <p:cBhvr additive="base">
                                            <p:cTn id="24" dur="10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54000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4000">
                                          <p:cBhvr additive="base">
                                            <p:cTn id="27" dur="10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4000">
                                          <p:cBhvr additive="base">
                                            <p:cTn id="28" dur="10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54000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4000">
                                          <p:cBhvr additive="base">
                                            <p:cTn id="31" dur="10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4000">
                                          <p:cBhvr additive="base">
                                            <p:cTn id="32" dur="10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54000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4000">
                                          <p:cBhvr additive="base">
                                            <p:cTn id="35" dur="10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4000">
                                          <p:cBhvr additive="base">
                                            <p:cTn id="36" dur="10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7" grpId="0"/>
          <p:bldP spid="88" grpId="0"/>
          <p:bldP spid="89" grpId="0"/>
          <p:bldP spid="90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accel="32000" decel="68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20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20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accel="32000" decel="68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20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20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accel="32000" decel="68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20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20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accel="32000" decel="6800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2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2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7" grpId="0"/>
          <p:bldP spid="88" grpId="0"/>
          <p:bldP spid="89" grpId="0"/>
          <p:bldP spid="90" grpId="0"/>
        </p:bldLst>
      </p:timing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Key</a:t>
            </a:r>
            <a:br>
              <a:rPr lang="en-US" dirty="0"/>
            </a:br>
            <a:r>
              <a:rPr lang="en-US" dirty="0"/>
              <a:t>Principles</a:t>
            </a:r>
            <a:br>
              <a:rPr lang="en-US" dirty="0"/>
            </a:br>
            <a:r>
              <a:rPr lang="en-US" dirty="0">
                <a:solidFill>
                  <a:schemeClr val="accent1"/>
                </a:solidFill>
              </a:rPr>
              <a:t>of our</a:t>
            </a:r>
            <a:br>
              <a:rPr lang="en-US" dirty="0">
                <a:solidFill>
                  <a:schemeClr val="accent1"/>
                </a:solidFill>
              </a:rPr>
            </a:br>
            <a:r>
              <a:rPr lang="en-US" dirty="0">
                <a:solidFill>
                  <a:schemeClr val="accent1"/>
                </a:solidFill>
              </a:rPr>
              <a:t>work</a:t>
            </a:r>
            <a:endParaRPr lang="en-US" dirty="0"/>
          </a:p>
        </p:txBody>
      </p:sp>
      <p:sp>
        <p:nvSpPr>
          <p:cNvPr id="4" name="Rectangle 3"/>
          <p:cNvSpPr/>
          <p:nvPr/>
        </p:nvSpPr>
        <p:spPr>
          <a:xfrm>
            <a:off x="3797289" y="3056128"/>
            <a:ext cx="978195" cy="179690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4786117" y="3056128"/>
            <a:ext cx="3803748" cy="179690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8600498" y="3056128"/>
            <a:ext cx="2700670" cy="1796902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8" name="Straight Connector 7"/>
          <p:cNvCxnSpPr/>
          <p:nvPr/>
        </p:nvCxnSpPr>
        <p:spPr>
          <a:xfrm>
            <a:off x="3797289" y="3056128"/>
            <a:ext cx="0" cy="269608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itle 3"/>
          <p:cNvSpPr txBox="1">
            <a:spLocks/>
          </p:cNvSpPr>
          <p:nvPr/>
        </p:nvSpPr>
        <p:spPr>
          <a:xfrm>
            <a:off x="3797289" y="5491780"/>
            <a:ext cx="2265878" cy="398657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>
              <a:lnSpc>
                <a:spcPct val="80000"/>
              </a:lnSpc>
            </a:pPr>
            <a:r>
              <a:rPr lang="en-US" sz="2400" b="0" dirty="0" smtClean="0"/>
              <a:t>Creating</a:t>
            </a:r>
            <a:endParaRPr lang="en-US" sz="2400" b="0" dirty="0"/>
          </a:p>
        </p:txBody>
      </p:sp>
      <p:cxnSp>
        <p:nvCxnSpPr>
          <p:cNvPr id="11" name="Straight Connector 10"/>
          <p:cNvCxnSpPr/>
          <p:nvPr/>
        </p:nvCxnSpPr>
        <p:spPr>
          <a:xfrm>
            <a:off x="4786117" y="3056128"/>
            <a:ext cx="0" cy="2355844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itle 3"/>
          <p:cNvSpPr txBox="1">
            <a:spLocks/>
          </p:cNvSpPr>
          <p:nvPr/>
        </p:nvSpPr>
        <p:spPr>
          <a:xfrm>
            <a:off x="4786117" y="5132231"/>
            <a:ext cx="2265878" cy="398657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>
              <a:lnSpc>
                <a:spcPct val="80000"/>
              </a:lnSpc>
            </a:pPr>
            <a:r>
              <a:rPr lang="en-US" sz="2400" b="0" dirty="0" smtClean="0"/>
              <a:t>Quality Control</a:t>
            </a:r>
            <a:endParaRPr lang="en-US" sz="2400" b="0" dirty="0"/>
          </a:p>
        </p:txBody>
      </p:sp>
      <p:cxnSp>
        <p:nvCxnSpPr>
          <p:cNvPr id="14" name="Straight Connector 13"/>
          <p:cNvCxnSpPr/>
          <p:nvPr/>
        </p:nvCxnSpPr>
        <p:spPr>
          <a:xfrm>
            <a:off x="8600498" y="3056128"/>
            <a:ext cx="0" cy="2355844"/>
          </a:xfrm>
          <a:prstGeom prst="line">
            <a:avLst/>
          </a:prstGeom>
          <a:ln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itle 3"/>
          <p:cNvSpPr txBox="1">
            <a:spLocks/>
          </p:cNvSpPr>
          <p:nvPr/>
        </p:nvSpPr>
        <p:spPr>
          <a:xfrm>
            <a:off x="8600498" y="5132231"/>
            <a:ext cx="2265878" cy="398657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>
              <a:lnSpc>
                <a:spcPct val="80000"/>
              </a:lnSpc>
            </a:pPr>
            <a:r>
              <a:rPr lang="en-US" sz="2400" b="0" dirty="0" smtClean="0"/>
              <a:t>Delivering</a:t>
            </a:r>
            <a:endParaRPr lang="en-US" sz="2400" b="0" dirty="0"/>
          </a:p>
        </p:txBody>
      </p:sp>
      <p:sp>
        <p:nvSpPr>
          <p:cNvPr id="16" name="Title 3"/>
          <p:cNvSpPr txBox="1">
            <a:spLocks/>
          </p:cNvSpPr>
          <p:nvPr/>
        </p:nvSpPr>
        <p:spPr>
          <a:xfrm>
            <a:off x="3696345" y="916062"/>
            <a:ext cx="3649377" cy="464702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>
              <a:lnSpc>
                <a:spcPct val="80000"/>
              </a:lnSpc>
            </a:pPr>
            <a:r>
              <a:rPr lang="en-US" sz="2800" dirty="0" smtClean="0"/>
              <a:t>Section heading</a:t>
            </a:r>
            <a:endParaRPr lang="en-US" sz="2800" dirty="0"/>
          </a:p>
        </p:txBody>
      </p:sp>
      <p:sp>
        <p:nvSpPr>
          <p:cNvPr id="17" name="Title 3"/>
          <p:cNvSpPr txBox="1">
            <a:spLocks/>
          </p:cNvSpPr>
          <p:nvPr/>
        </p:nvSpPr>
        <p:spPr>
          <a:xfrm>
            <a:off x="3690836" y="1406610"/>
            <a:ext cx="7610332" cy="1198368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>
              <a:lnSpc>
                <a:spcPct val="120000"/>
              </a:lnSpc>
            </a:pP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 is simply dummy text of the printing and typesetting industry.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has been the industry's standard dummy text ever since the 1500s, when an unknown</a:t>
            </a:r>
            <a:r>
              <a:rPr lang="en-US" sz="1200" b="0" dirty="0" smtClean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.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 is simply dummy text of the printing and typesetting industry.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has been the industry's standard dummy text ever since the 1500s, when an unknown</a:t>
            </a:r>
            <a:r>
              <a:rPr lang="en-US" sz="1200" b="0" dirty="0" smtClean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.</a:t>
            </a:r>
            <a:endParaRPr lang="en-US" sz="1200" b="0" dirty="0">
              <a:solidFill>
                <a:schemeClr val="tx1">
                  <a:alpha val="70000"/>
                </a:schemeClr>
              </a:solidFill>
              <a:latin typeface="Source Sans Pro" charset="0"/>
              <a:ea typeface="Source Sans Pro" charset="0"/>
              <a:cs typeface="Source Sans Pro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68324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5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5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decel="5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decel="5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5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5000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5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10" grpId="0"/>
      <p:bldP spid="12" grpId="0"/>
      <p:bldP spid="15" grpId="0"/>
    </p:bld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25"/>
          <p:cNvSpPr/>
          <p:nvPr/>
        </p:nvSpPr>
        <p:spPr>
          <a:xfrm>
            <a:off x="6582579" y="1718216"/>
            <a:ext cx="3888954" cy="5630091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eaLnBrk="1" latinLnBrk="1" hangingPunct="1"/>
            <a:endParaRPr lang="en-US" sz="3200" dirty="0">
              <a:latin typeface="Source Sans Pro" charset="0"/>
              <a:ea typeface="굴림" charset="-127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1624989" y="1548399"/>
            <a:ext cx="3888954" cy="5630091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eaLnBrk="1" latinLnBrk="1" hangingPunct="1"/>
            <a:endParaRPr lang="en-US" sz="3200" dirty="0">
              <a:latin typeface="Source Sans Pro" charset="0"/>
              <a:ea typeface="굴림" charset="-127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1886587" y="2175416"/>
            <a:ext cx="3365758" cy="563009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t"/>
          <a:lstStyle/>
          <a:p>
            <a:pPr algn="ctr" eaLnBrk="1" latinLnBrk="1" hangingPunct="1"/>
            <a:r>
              <a:rPr lang="en-US" sz="4400" b="1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90%</a:t>
            </a:r>
            <a:endParaRPr lang="en-US" sz="4400" b="1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6844177" y="3360277"/>
            <a:ext cx="3365758" cy="5630091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t"/>
          <a:lstStyle/>
          <a:p>
            <a:pPr algn="ctr" eaLnBrk="1" latinLnBrk="1" hangingPunct="1"/>
            <a:r>
              <a:rPr lang="en-US" sz="4400" b="1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50%</a:t>
            </a:r>
            <a:endParaRPr lang="en-US" sz="4400" b="1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0" name="Freeform 19"/>
          <p:cNvSpPr/>
          <p:nvPr/>
        </p:nvSpPr>
        <p:spPr>
          <a:xfrm>
            <a:off x="5894025" y="735829"/>
            <a:ext cx="5266062" cy="5439494"/>
          </a:xfrm>
          <a:custGeom>
            <a:avLst/>
            <a:gdLst>
              <a:gd name="connsiteX0" fmla="*/ 2363623 w 3679634"/>
              <a:gd name="connsiteY0" fmla="*/ 743195 h 3800819"/>
              <a:gd name="connsiteX1" fmla="*/ 2322217 w 3679634"/>
              <a:gd name="connsiteY1" fmla="*/ 751468 h 3800819"/>
              <a:gd name="connsiteX2" fmla="*/ 2297373 w 3679634"/>
              <a:gd name="connsiteY2" fmla="*/ 784561 h 3800819"/>
              <a:gd name="connsiteX3" fmla="*/ 2297373 w 3679634"/>
              <a:gd name="connsiteY3" fmla="*/ 805244 h 3800819"/>
              <a:gd name="connsiteX4" fmla="*/ 2264249 w 3679634"/>
              <a:gd name="connsiteY4" fmla="*/ 809380 h 3800819"/>
              <a:gd name="connsiteX5" fmla="*/ 2251827 w 3679634"/>
              <a:gd name="connsiteY5" fmla="*/ 896249 h 3800819"/>
              <a:gd name="connsiteX6" fmla="*/ 1688704 w 3679634"/>
              <a:gd name="connsiteY6" fmla="*/ 830063 h 3800819"/>
              <a:gd name="connsiteX7" fmla="*/ 1096596 w 3679634"/>
              <a:gd name="connsiteY7" fmla="*/ 1214765 h 3800819"/>
              <a:gd name="connsiteX8" fmla="*/ 1100737 w 3679634"/>
              <a:gd name="connsiteY8" fmla="*/ 1210629 h 3800819"/>
              <a:gd name="connsiteX9" fmla="*/ 1042768 w 3679634"/>
              <a:gd name="connsiteY9" fmla="*/ 1682199 h 3800819"/>
              <a:gd name="connsiteX10" fmla="*/ 1009643 w 3679634"/>
              <a:gd name="connsiteY10" fmla="*/ 1640833 h 3800819"/>
              <a:gd name="connsiteX11" fmla="*/ 1051050 w 3679634"/>
              <a:gd name="connsiteY11" fmla="*/ 1711155 h 3800819"/>
              <a:gd name="connsiteX12" fmla="*/ 1034487 w 3679634"/>
              <a:gd name="connsiteY12" fmla="*/ 1777340 h 3800819"/>
              <a:gd name="connsiteX13" fmla="*/ 852300 w 3679634"/>
              <a:gd name="connsiteY13" fmla="*/ 2021398 h 3800819"/>
              <a:gd name="connsiteX14" fmla="*/ 997222 w 3679634"/>
              <a:gd name="connsiteY14" fmla="*/ 2137222 h 3800819"/>
              <a:gd name="connsiteX15" fmla="*/ 1005503 w 3679634"/>
              <a:gd name="connsiteY15" fmla="*/ 2228227 h 3800819"/>
              <a:gd name="connsiteX16" fmla="*/ 1001362 w 3679634"/>
              <a:gd name="connsiteY16" fmla="*/ 2240637 h 3800819"/>
              <a:gd name="connsiteX17" fmla="*/ 1059331 w 3679634"/>
              <a:gd name="connsiteY17" fmla="*/ 2302686 h 3800819"/>
              <a:gd name="connsiteX18" fmla="*/ 1096596 w 3679634"/>
              <a:gd name="connsiteY18" fmla="*/ 2406100 h 3800819"/>
              <a:gd name="connsiteX19" fmla="*/ 1104877 w 3679634"/>
              <a:gd name="connsiteY19" fmla="*/ 2526061 h 3800819"/>
              <a:gd name="connsiteX20" fmla="*/ 1357455 w 3679634"/>
              <a:gd name="connsiteY20" fmla="*/ 2604656 h 3800819"/>
              <a:gd name="connsiteX21" fmla="*/ 1361595 w 3679634"/>
              <a:gd name="connsiteY21" fmla="*/ 2604656 h 3800819"/>
              <a:gd name="connsiteX22" fmla="*/ 1398861 w 3679634"/>
              <a:gd name="connsiteY22" fmla="*/ 2596383 h 3800819"/>
              <a:gd name="connsiteX23" fmla="*/ 1407142 w 3679634"/>
              <a:gd name="connsiteY23" fmla="*/ 2592246 h 3800819"/>
              <a:gd name="connsiteX24" fmla="*/ 1440267 w 3679634"/>
              <a:gd name="connsiteY24" fmla="*/ 2579836 h 3800819"/>
              <a:gd name="connsiteX25" fmla="*/ 1448548 w 3679634"/>
              <a:gd name="connsiteY25" fmla="*/ 2579836 h 3800819"/>
              <a:gd name="connsiteX26" fmla="*/ 1489954 w 3679634"/>
              <a:gd name="connsiteY26" fmla="*/ 2563290 h 3800819"/>
              <a:gd name="connsiteX27" fmla="*/ 1564485 w 3679634"/>
              <a:gd name="connsiteY27" fmla="*/ 2596383 h 3800819"/>
              <a:gd name="connsiteX28" fmla="*/ 1564485 w 3679634"/>
              <a:gd name="connsiteY28" fmla="*/ 2600519 h 3800819"/>
              <a:gd name="connsiteX29" fmla="*/ 1564485 w 3679634"/>
              <a:gd name="connsiteY29" fmla="*/ 2604656 h 3800819"/>
              <a:gd name="connsiteX30" fmla="*/ 1568626 w 3679634"/>
              <a:gd name="connsiteY30" fmla="*/ 2612929 h 3800819"/>
              <a:gd name="connsiteX31" fmla="*/ 1568626 w 3679634"/>
              <a:gd name="connsiteY31" fmla="*/ 2625339 h 3800819"/>
              <a:gd name="connsiteX32" fmla="*/ 1568626 w 3679634"/>
              <a:gd name="connsiteY32" fmla="*/ 2629475 h 3800819"/>
              <a:gd name="connsiteX33" fmla="*/ 1572766 w 3679634"/>
              <a:gd name="connsiteY33" fmla="*/ 2646022 h 3800819"/>
              <a:gd name="connsiteX34" fmla="*/ 1576907 w 3679634"/>
              <a:gd name="connsiteY34" fmla="*/ 2662568 h 3800819"/>
              <a:gd name="connsiteX35" fmla="*/ 1576907 w 3679634"/>
              <a:gd name="connsiteY35" fmla="*/ 2666705 h 3800819"/>
              <a:gd name="connsiteX36" fmla="*/ 1581048 w 3679634"/>
              <a:gd name="connsiteY36" fmla="*/ 2708070 h 3800819"/>
              <a:gd name="connsiteX37" fmla="*/ 1610032 w 3679634"/>
              <a:gd name="connsiteY37" fmla="*/ 3001767 h 3800819"/>
              <a:gd name="connsiteX38" fmla="*/ 1605891 w 3679634"/>
              <a:gd name="connsiteY38" fmla="*/ 3051406 h 3800819"/>
              <a:gd name="connsiteX39" fmla="*/ 2210421 w 3679634"/>
              <a:gd name="connsiteY39" fmla="*/ 2968675 h 3800819"/>
              <a:gd name="connsiteX40" fmla="*/ 2119327 w 3679634"/>
              <a:gd name="connsiteY40" fmla="*/ 2600519 h 3800819"/>
              <a:gd name="connsiteX41" fmla="*/ 2152452 w 3679634"/>
              <a:gd name="connsiteY41" fmla="*/ 2339915 h 3800819"/>
              <a:gd name="connsiteX42" fmla="*/ 2156593 w 3679634"/>
              <a:gd name="connsiteY42" fmla="*/ 2344051 h 3800819"/>
              <a:gd name="connsiteX43" fmla="*/ 2529248 w 3679634"/>
              <a:gd name="connsiteY43" fmla="*/ 1922120 h 3800819"/>
              <a:gd name="connsiteX44" fmla="*/ 2591357 w 3679634"/>
              <a:gd name="connsiteY44" fmla="*/ 1760794 h 3800819"/>
              <a:gd name="connsiteX45" fmla="*/ 2620341 w 3679634"/>
              <a:gd name="connsiteY45" fmla="*/ 1822842 h 3800819"/>
              <a:gd name="connsiteX46" fmla="*/ 2723856 w 3679634"/>
              <a:gd name="connsiteY46" fmla="*/ 1872481 h 3800819"/>
              <a:gd name="connsiteX47" fmla="*/ 2723856 w 3679634"/>
              <a:gd name="connsiteY47" fmla="*/ 1868345 h 3800819"/>
              <a:gd name="connsiteX48" fmla="*/ 2632763 w 3679634"/>
              <a:gd name="connsiteY48" fmla="*/ 1814569 h 3800819"/>
              <a:gd name="connsiteX49" fmla="*/ 2612060 w 3679634"/>
              <a:gd name="connsiteY49" fmla="*/ 1719428 h 3800819"/>
              <a:gd name="connsiteX50" fmla="*/ 2624482 w 3679634"/>
              <a:gd name="connsiteY50" fmla="*/ 1661516 h 3800819"/>
              <a:gd name="connsiteX51" fmla="*/ 2628622 w 3679634"/>
              <a:gd name="connsiteY51" fmla="*/ 1665652 h 3800819"/>
              <a:gd name="connsiteX52" fmla="*/ 2703153 w 3679634"/>
              <a:gd name="connsiteY52" fmla="*/ 1661516 h 3800819"/>
              <a:gd name="connsiteX53" fmla="*/ 2740419 w 3679634"/>
              <a:gd name="connsiteY53" fmla="*/ 1719428 h 3800819"/>
              <a:gd name="connsiteX54" fmla="*/ 2843934 w 3679634"/>
              <a:gd name="connsiteY54" fmla="*/ 1769067 h 3800819"/>
              <a:gd name="connsiteX55" fmla="*/ 2843934 w 3679634"/>
              <a:gd name="connsiteY55" fmla="*/ 1764930 h 3800819"/>
              <a:gd name="connsiteX56" fmla="*/ 2761122 w 3679634"/>
              <a:gd name="connsiteY56" fmla="*/ 1702882 h 3800819"/>
              <a:gd name="connsiteX57" fmla="*/ 2727997 w 3679634"/>
              <a:gd name="connsiteY57" fmla="*/ 1653243 h 3800819"/>
              <a:gd name="connsiteX58" fmla="*/ 2740419 w 3679634"/>
              <a:gd name="connsiteY58" fmla="*/ 1649106 h 3800819"/>
              <a:gd name="connsiteX59" fmla="*/ 2889481 w 3679634"/>
              <a:gd name="connsiteY59" fmla="*/ 1450550 h 3800819"/>
              <a:gd name="connsiteX60" fmla="*/ 2868778 w 3679634"/>
              <a:gd name="connsiteY60" fmla="*/ 1338863 h 3800819"/>
              <a:gd name="connsiteX61" fmla="*/ 2935027 w 3679634"/>
              <a:gd name="connsiteY61" fmla="*/ 1214765 h 3800819"/>
              <a:gd name="connsiteX62" fmla="*/ 2947449 w 3679634"/>
              <a:gd name="connsiteY62" fmla="*/ 1136170 h 3800819"/>
              <a:gd name="connsiteX63" fmla="*/ 2959871 w 3679634"/>
              <a:gd name="connsiteY63" fmla="*/ 1189946 h 3800819"/>
              <a:gd name="connsiteX64" fmla="*/ 2964012 w 3679634"/>
              <a:gd name="connsiteY64" fmla="*/ 1330589 h 3800819"/>
              <a:gd name="connsiteX65" fmla="*/ 2972293 w 3679634"/>
              <a:gd name="connsiteY65" fmla="*/ 1189946 h 3800819"/>
              <a:gd name="connsiteX66" fmla="*/ 2926746 w 3679634"/>
              <a:gd name="connsiteY66" fmla="*/ 1057575 h 3800819"/>
              <a:gd name="connsiteX67" fmla="*/ 2823231 w 3679634"/>
              <a:gd name="connsiteY67" fmla="*/ 958297 h 3800819"/>
              <a:gd name="connsiteX68" fmla="*/ 2752841 w 3679634"/>
              <a:gd name="connsiteY68" fmla="*/ 900385 h 3800819"/>
              <a:gd name="connsiteX69" fmla="*/ 2641044 w 3679634"/>
              <a:gd name="connsiteY69" fmla="*/ 830063 h 3800819"/>
              <a:gd name="connsiteX70" fmla="*/ 2566513 w 3679634"/>
              <a:gd name="connsiteY70" fmla="*/ 842473 h 3800819"/>
              <a:gd name="connsiteX71" fmla="*/ 2483701 w 3679634"/>
              <a:gd name="connsiteY71" fmla="*/ 780424 h 3800819"/>
              <a:gd name="connsiteX72" fmla="*/ 2376045 w 3679634"/>
              <a:gd name="connsiteY72" fmla="*/ 784561 h 3800819"/>
              <a:gd name="connsiteX73" fmla="*/ 2309795 w 3679634"/>
              <a:gd name="connsiteY73" fmla="*/ 805244 h 3800819"/>
              <a:gd name="connsiteX74" fmla="*/ 2309795 w 3679634"/>
              <a:gd name="connsiteY74" fmla="*/ 784561 h 3800819"/>
              <a:gd name="connsiteX75" fmla="*/ 2326358 w 3679634"/>
              <a:gd name="connsiteY75" fmla="*/ 759741 h 3800819"/>
              <a:gd name="connsiteX76" fmla="*/ 2363623 w 3679634"/>
              <a:gd name="connsiteY76" fmla="*/ 747332 h 3800819"/>
              <a:gd name="connsiteX77" fmla="*/ 2363623 w 3679634"/>
              <a:gd name="connsiteY77" fmla="*/ 743195 h 3800819"/>
              <a:gd name="connsiteX78" fmla="*/ 0 w 3679634"/>
              <a:gd name="connsiteY78" fmla="*/ 0 h 3800819"/>
              <a:gd name="connsiteX79" fmla="*/ 3679634 w 3679634"/>
              <a:gd name="connsiteY79" fmla="*/ 0 h 3800819"/>
              <a:gd name="connsiteX80" fmla="*/ 3679634 w 3679634"/>
              <a:gd name="connsiteY80" fmla="*/ 3800819 h 3800819"/>
              <a:gd name="connsiteX81" fmla="*/ 0 w 3679634"/>
              <a:gd name="connsiteY81" fmla="*/ 3800819 h 3800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3679634" h="3800819">
                <a:moveTo>
                  <a:pt x="2363623" y="743195"/>
                </a:moveTo>
                <a:cubicBezTo>
                  <a:pt x="2351201" y="743195"/>
                  <a:pt x="2334639" y="747332"/>
                  <a:pt x="2322217" y="751468"/>
                </a:cubicBezTo>
                <a:cubicBezTo>
                  <a:pt x="2309795" y="755605"/>
                  <a:pt x="2301514" y="768015"/>
                  <a:pt x="2297373" y="784561"/>
                </a:cubicBezTo>
                <a:cubicBezTo>
                  <a:pt x="2293233" y="792834"/>
                  <a:pt x="2297373" y="796971"/>
                  <a:pt x="2297373" y="805244"/>
                </a:cubicBezTo>
                <a:cubicBezTo>
                  <a:pt x="2289092" y="809380"/>
                  <a:pt x="2276670" y="809380"/>
                  <a:pt x="2264249" y="809380"/>
                </a:cubicBezTo>
                <a:cubicBezTo>
                  <a:pt x="2222842" y="817654"/>
                  <a:pt x="2231124" y="854883"/>
                  <a:pt x="2251827" y="896249"/>
                </a:cubicBezTo>
                <a:cubicBezTo>
                  <a:pt x="2140030" y="838336"/>
                  <a:pt x="1949562" y="784561"/>
                  <a:pt x="1688704" y="830063"/>
                </a:cubicBezTo>
                <a:cubicBezTo>
                  <a:pt x="1113159" y="937614"/>
                  <a:pt x="1096596" y="1214765"/>
                  <a:pt x="1096596" y="1214765"/>
                </a:cubicBezTo>
                <a:cubicBezTo>
                  <a:pt x="1096596" y="1214765"/>
                  <a:pt x="1100737" y="1214765"/>
                  <a:pt x="1100737" y="1210629"/>
                </a:cubicBezTo>
                <a:cubicBezTo>
                  <a:pt x="1038628" y="1330589"/>
                  <a:pt x="1005503" y="1483643"/>
                  <a:pt x="1042768" y="1682199"/>
                </a:cubicBezTo>
                <a:cubicBezTo>
                  <a:pt x="1022065" y="1669789"/>
                  <a:pt x="1009643" y="1640833"/>
                  <a:pt x="1009643" y="1640833"/>
                </a:cubicBezTo>
                <a:cubicBezTo>
                  <a:pt x="1013784" y="1682199"/>
                  <a:pt x="1030346" y="1698745"/>
                  <a:pt x="1051050" y="1711155"/>
                </a:cubicBezTo>
                <a:cubicBezTo>
                  <a:pt x="1051050" y="1723564"/>
                  <a:pt x="1046909" y="1760794"/>
                  <a:pt x="1034487" y="1777340"/>
                </a:cubicBezTo>
                <a:cubicBezTo>
                  <a:pt x="984800" y="1851798"/>
                  <a:pt x="868863" y="2004852"/>
                  <a:pt x="852300" y="2021398"/>
                </a:cubicBezTo>
                <a:cubicBezTo>
                  <a:pt x="831597" y="2046218"/>
                  <a:pt x="893706" y="2108266"/>
                  <a:pt x="997222" y="2137222"/>
                </a:cubicBezTo>
                <a:cubicBezTo>
                  <a:pt x="997222" y="2137222"/>
                  <a:pt x="1017925" y="2211681"/>
                  <a:pt x="1005503" y="2228227"/>
                </a:cubicBezTo>
                <a:cubicBezTo>
                  <a:pt x="1001362" y="2232364"/>
                  <a:pt x="1001362" y="2236500"/>
                  <a:pt x="1001362" y="2240637"/>
                </a:cubicBezTo>
                <a:cubicBezTo>
                  <a:pt x="997222" y="2257183"/>
                  <a:pt x="1034487" y="2294412"/>
                  <a:pt x="1059331" y="2302686"/>
                </a:cubicBezTo>
                <a:cubicBezTo>
                  <a:pt x="1059331" y="2302686"/>
                  <a:pt x="1017925" y="2377144"/>
                  <a:pt x="1096596" y="2406100"/>
                </a:cubicBezTo>
                <a:cubicBezTo>
                  <a:pt x="1096596" y="2406100"/>
                  <a:pt x="1109018" y="2435056"/>
                  <a:pt x="1104877" y="2526061"/>
                </a:cubicBezTo>
                <a:cubicBezTo>
                  <a:pt x="1100737" y="2625339"/>
                  <a:pt x="1220815" y="2637748"/>
                  <a:pt x="1357455" y="2604656"/>
                </a:cubicBezTo>
                <a:cubicBezTo>
                  <a:pt x="1357455" y="2604656"/>
                  <a:pt x="1357455" y="2604656"/>
                  <a:pt x="1361595" y="2604656"/>
                </a:cubicBezTo>
                <a:cubicBezTo>
                  <a:pt x="1374017" y="2600519"/>
                  <a:pt x="1386439" y="2600519"/>
                  <a:pt x="1398861" y="2596383"/>
                </a:cubicBezTo>
                <a:cubicBezTo>
                  <a:pt x="1398861" y="2592246"/>
                  <a:pt x="1403001" y="2592246"/>
                  <a:pt x="1407142" y="2592246"/>
                </a:cubicBezTo>
                <a:cubicBezTo>
                  <a:pt x="1419564" y="2588110"/>
                  <a:pt x="1427845" y="2583973"/>
                  <a:pt x="1440267" y="2579836"/>
                </a:cubicBezTo>
                <a:cubicBezTo>
                  <a:pt x="1440267" y="2579836"/>
                  <a:pt x="1444408" y="2579836"/>
                  <a:pt x="1448548" y="2579836"/>
                </a:cubicBezTo>
                <a:cubicBezTo>
                  <a:pt x="1460970" y="2571563"/>
                  <a:pt x="1477532" y="2567427"/>
                  <a:pt x="1489954" y="2563290"/>
                </a:cubicBezTo>
                <a:cubicBezTo>
                  <a:pt x="1489954" y="2563290"/>
                  <a:pt x="1543782" y="2550880"/>
                  <a:pt x="1564485" y="2596383"/>
                </a:cubicBezTo>
                <a:cubicBezTo>
                  <a:pt x="1564485" y="2596383"/>
                  <a:pt x="1564485" y="2600519"/>
                  <a:pt x="1564485" y="2600519"/>
                </a:cubicBezTo>
                <a:cubicBezTo>
                  <a:pt x="1564485" y="2600519"/>
                  <a:pt x="1564485" y="2604656"/>
                  <a:pt x="1564485" y="2604656"/>
                </a:cubicBezTo>
                <a:cubicBezTo>
                  <a:pt x="1564485" y="2604656"/>
                  <a:pt x="1568626" y="2608792"/>
                  <a:pt x="1568626" y="2612929"/>
                </a:cubicBezTo>
                <a:cubicBezTo>
                  <a:pt x="1568626" y="2617066"/>
                  <a:pt x="1568626" y="2621202"/>
                  <a:pt x="1568626" y="2625339"/>
                </a:cubicBezTo>
                <a:cubicBezTo>
                  <a:pt x="1568626" y="2625339"/>
                  <a:pt x="1568626" y="2625339"/>
                  <a:pt x="1568626" y="2629475"/>
                </a:cubicBezTo>
                <a:cubicBezTo>
                  <a:pt x="1568626" y="2633612"/>
                  <a:pt x="1572766" y="2637748"/>
                  <a:pt x="1572766" y="2646022"/>
                </a:cubicBezTo>
                <a:cubicBezTo>
                  <a:pt x="1572766" y="2650158"/>
                  <a:pt x="1572766" y="2658431"/>
                  <a:pt x="1576907" y="2662568"/>
                </a:cubicBezTo>
                <a:cubicBezTo>
                  <a:pt x="1576907" y="2662568"/>
                  <a:pt x="1576907" y="2662568"/>
                  <a:pt x="1576907" y="2666705"/>
                </a:cubicBezTo>
                <a:cubicBezTo>
                  <a:pt x="1576907" y="2679114"/>
                  <a:pt x="1581048" y="2695661"/>
                  <a:pt x="1581048" y="2708070"/>
                </a:cubicBezTo>
                <a:cubicBezTo>
                  <a:pt x="1593470" y="2803212"/>
                  <a:pt x="1610032" y="2927309"/>
                  <a:pt x="1610032" y="3001767"/>
                </a:cubicBezTo>
                <a:cubicBezTo>
                  <a:pt x="1610032" y="3022450"/>
                  <a:pt x="1610032" y="3038997"/>
                  <a:pt x="1605891" y="3051406"/>
                </a:cubicBezTo>
                <a:cubicBezTo>
                  <a:pt x="1858469" y="3092772"/>
                  <a:pt x="2057218" y="3043133"/>
                  <a:pt x="2210421" y="2968675"/>
                </a:cubicBezTo>
                <a:cubicBezTo>
                  <a:pt x="2164874" y="2836304"/>
                  <a:pt x="2123468" y="2695661"/>
                  <a:pt x="2119327" y="2600519"/>
                </a:cubicBezTo>
                <a:cubicBezTo>
                  <a:pt x="2111046" y="2484695"/>
                  <a:pt x="2127608" y="2401963"/>
                  <a:pt x="2152452" y="2339915"/>
                </a:cubicBezTo>
                <a:cubicBezTo>
                  <a:pt x="2152452" y="2339915"/>
                  <a:pt x="2152452" y="2344051"/>
                  <a:pt x="2156593" y="2344051"/>
                </a:cubicBezTo>
                <a:cubicBezTo>
                  <a:pt x="2318076" y="2124813"/>
                  <a:pt x="2442295" y="2095857"/>
                  <a:pt x="2529248" y="1922120"/>
                </a:cubicBezTo>
                <a:cubicBezTo>
                  <a:pt x="2558232" y="1872481"/>
                  <a:pt x="2574794" y="1814569"/>
                  <a:pt x="2591357" y="1760794"/>
                </a:cubicBezTo>
                <a:cubicBezTo>
                  <a:pt x="2595497" y="1785613"/>
                  <a:pt x="2603779" y="1806296"/>
                  <a:pt x="2620341" y="1822842"/>
                </a:cubicBezTo>
                <a:cubicBezTo>
                  <a:pt x="2649325" y="1851798"/>
                  <a:pt x="2686591" y="1864208"/>
                  <a:pt x="2723856" y="1872481"/>
                </a:cubicBezTo>
                <a:cubicBezTo>
                  <a:pt x="2723856" y="1868345"/>
                  <a:pt x="2723856" y="1868345"/>
                  <a:pt x="2723856" y="1868345"/>
                </a:cubicBezTo>
                <a:cubicBezTo>
                  <a:pt x="2690731" y="1855935"/>
                  <a:pt x="2653466" y="1843525"/>
                  <a:pt x="2632763" y="1814569"/>
                </a:cubicBezTo>
                <a:cubicBezTo>
                  <a:pt x="2612060" y="1785613"/>
                  <a:pt x="2607919" y="1752520"/>
                  <a:pt x="2612060" y="1719428"/>
                </a:cubicBezTo>
                <a:cubicBezTo>
                  <a:pt x="2612060" y="1698745"/>
                  <a:pt x="2620341" y="1678062"/>
                  <a:pt x="2624482" y="1661516"/>
                </a:cubicBezTo>
                <a:cubicBezTo>
                  <a:pt x="2624482" y="1661516"/>
                  <a:pt x="2628622" y="1665652"/>
                  <a:pt x="2628622" y="1665652"/>
                </a:cubicBezTo>
                <a:cubicBezTo>
                  <a:pt x="2628622" y="1665652"/>
                  <a:pt x="2657607" y="1673925"/>
                  <a:pt x="2703153" y="1661516"/>
                </a:cubicBezTo>
                <a:cubicBezTo>
                  <a:pt x="2711434" y="1682199"/>
                  <a:pt x="2723856" y="1702882"/>
                  <a:pt x="2740419" y="1719428"/>
                </a:cubicBezTo>
                <a:cubicBezTo>
                  <a:pt x="2769403" y="1748384"/>
                  <a:pt x="2806669" y="1764930"/>
                  <a:pt x="2843934" y="1769067"/>
                </a:cubicBezTo>
                <a:cubicBezTo>
                  <a:pt x="2843934" y="1769067"/>
                  <a:pt x="2843934" y="1764930"/>
                  <a:pt x="2843934" y="1764930"/>
                </a:cubicBezTo>
                <a:cubicBezTo>
                  <a:pt x="2810809" y="1748384"/>
                  <a:pt x="2781825" y="1727701"/>
                  <a:pt x="2761122" y="1702882"/>
                </a:cubicBezTo>
                <a:cubicBezTo>
                  <a:pt x="2744559" y="1686335"/>
                  <a:pt x="2736278" y="1669789"/>
                  <a:pt x="2727997" y="1653243"/>
                </a:cubicBezTo>
                <a:cubicBezTo>
                  <a:pt x="2732138" y="1653243"/>
                  <a:pt x="2736278" y="1649106"/>
                  <a:pt x="2740419" y="1649106"/>
                </a:cubicBezTo>
                <a:cubicBezTo>
                  <a:pt x="2806669" y="1620150"/>
                  <a:pt x="2877059" y="1491916"/>
                  <a:pt x="2889481" y="1450550"/>
                </a:cubicBezTo>
                <a:cubicBezTo>
                  <a:pt x="2897762" y="1405048"/>
                  <a:pt x="2868778" y="1338863"/>
                  <a:pt x="2868778" y="1338863"/>
                </a:cubicBezTo>
                <a:cubicBezTo>
                  <a:pt x="2868778" y="1338863"/>
                  <a:pt x="2897762" y="1330589"/>
                  <a:pt x="2935027" y="1214765"/>
                </a:cubicBezTo>
                <a:cubicBezTo>
                  <a:pt x="2943309" y="1181673"/>
                  <a:pt x="2947449" y="1156853"/>
                  <a:pt x="2947449" y="1136170"/>
                </a:cubicBezTo>
                <a:cubicBezTo>
                  <a:pt x="2951590" y="1152716"/>
                  <a:pt x="2955730" y="1173399"/>
                  <a:pt x="2959871" y="1189946"/>
                </a:cubicBezTo>
                <a:cubicBezTo>
                  <a:pt x="2968152" y="1235448"/>
                  <a:pt x="2968152" y="1285087"/>
                  <a:pt x="2964012" y="1330589"/>
                </a:cubicBezTo>
                <a:cubicBezTo>
                  <a:pt x="2976434" y="1285087"/>
                  <a:pt x="2980574" y="1235448"/>
                  <a:pt x="2972293" y="1189946"/>
                </a:cubicBezTo>
                <a:cubicBezTo>
                  <a:pt x="2968152" y="1144443"/>
                  <a:pt x="2951590" y="1094804"/>
                  <a:pt x="2926746" y="1057575"/>
                </a:cubicBezTo>
                <a:cubicBezTo>
                  <a:pt x="2901903" y="1016209"/>
                  <a:pt x="2864637" y="983117"/>
                  <a:pt x="2823231" y="958297"/>
                </a:cubicBezTo>
                <a:cubicBezTo>
                  <a:pt x="2794247" y="937614"/>
                  <a:pt x="2769403" y="921068"/>
                  <a:pt x="2752841" y="900385"/>
                </a:cubicBezTo>
                <a:cubicBezTo>
                  <a:pt x="2719716" y="854883"/>
                  <a:pt x="2665888" y="821790"/>
                  <a:pt x="2641044" y="830063"/>
                </a:cubicBezTo>
                <a:cubicBezTo>
                  <a:pt x="2616200" y="834200"/>
                  <a:pt x="2566513" y="842473"/>
                  <a:pt x="2566513" y="842473"/>
                </a:cubicBezTo>
                <a:cubicBezTo>
                  <a:pt x="2566513" y="842473"/>
                  <a:pt x="2504404" y="801107"/>
                  <a:pt x="2483701" y="780424"/>
                </a:cubicBezTo>
                <a:cubicBezTo>
                  <a:pt x="2458857" y="759741"/>
                  <a:pt x="2396748" y="759741"/>
                  <a:pt x="2376045" y="784561"/>
                </a:cubicBezTo>
                <a:cubicBezTo>
                  <a:pt x="2359483" y="805244"/>
                  <a:pt x="2359483" y="801107"/>
                  <a:pt x="2309795" y="805244"/>
                </a:cubicBezTo>
                <a:cubicBezTo>
                  <a:pt x="2309795" y="796971"/>
                  <a:pt x="2309795" y="792834"/>
                  <a:pt x="2309795" y="784561"/>
                </a:cubicBezTo>
                <a:cubicBezTo>
                  <a:pt x="2309795" y="776288"/>
                  <a:pt x="2318076" y="763878"/>
                  <a:pt x="2326358" y="759741"/>
                </a:cubicBezTo>
                <a:cubicBezTo>
                  <a:pt x="2338780" y="751468"/>
                  <a:pt x="2351201" y="747332"/>
                  <a:pt x="2363623" y="747332"/>
                </a:cubicBezTo>
                <a:cubicBezTo>
                  <a:pt x="2363623" y="747332"/>
                  <a:pt x="2363623" y="743195"/>
                  <a:pt x="2363623" y="743195"/>
                </a:cubicBezTo>
                <a:close/>
                <a:moveTo>
                  <a:pt x="0" y="0"/>
                </a:moveTo>
                <a:lnTo>
                  <a:pt x="3679634" y="0"/>
                </a:lnTo>
                <a:lnTo>
                  <a:pt x="3679634" y="3800819"/>
                </a:lnTo>
                <a:lnTo>
                  <a:pt x="0" y="38008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eaLnBrk="1" latinLnBrk="1" hangingPunct="1"/>
            <a:endParaRPr lang="en-US" sz="3200" dirty="0">
              <a:latin typeface="Source Sans Pro" charset="0"/>
              <a:ea typeface="굴림" charset="-127"/>
            </a:endParaRPr>
          </a:p>
        </p:txBody>
      </p:sp>
      <p:sp>
        <p:nvSpPr>
          <p:cNvPr id="23" name="Freeform 22"/>
          <p:cNvSpPr>
            <a:spLocks/>
          </p:cNvSpPr>
          <p:nvPr/>
        </p:nvSpPr>
        <p:spPr bwMode="auto">
          <a:xfrm>
            <a:off x="936435" y="735829"/>
            <a:ext cx="5266062" cy="5439494"/>
          </a:xfrm>
          <a:custGeom>
            <a:avLst/>
            <a:gdLst>
              <a:gd name="connsiteX0" fmla="*/ 1038829 w 3679634"/>
              <a:gd name="connsiteY0" fmla="*/ 1736819 h 3800819"/>
              <a:gd name="connsiteX1" fmla="*/ 1041190 w 3679634"/>
              <a:gd name="connsiteY1" fmla="*/ 1759254 h 3800819"/>
              <a:gd name="connsiteX2" fmla="*/ 1039759 w 3679634"/>
              <a:gd name="connsiteY2" fmla="*/ 1748249 h 3800819"/>
              <a:gd name="connsiteX3" fmla="*/ 1038829 w 3679634"/>
              <a:gd name="connsiteY3" fmla="*/ 1736819 h 3800819"/>
              <a:gd name="connsiteX4" fmla="*/ 1701266 w 3679634"/>
              <a:gd name="connsiteY4" fmla="*/ 643460 h 3800819"/>
              <a:gd name="connsiteX5" fmla="*/ 1746808 w 3679634"/>
              <a:gd name="connsiteY5" fmla="*/ 701441 h 3800819"/>
              <a:gd name="connsiteX6" fmla="*/ 1705406 w 3679634"/>
              <a:gd name="connsiteY6" fmla="*/ 684875 h 3800819"/>
              <a:gd name="connsiteX7" fmla="*/ 1713687 w 3679634"/>
              <a:gd name="connsiteY7" fmla="*/ 701441 h 3800819"/>
              <a:gd name="connsiteX8" fmla="*/ 1564638 w 3679634"/>
              <a:gd name="connsiteY8" fmla="*/ 676592 h 3800819"/>
              <a:gd name="connsiteX9" fmla="*/ 1423870 w 3679634"/>
              <a:gd name="connsiteY9" fmla="*/ 705583 h 3800819"/>
              <a:gd name="connsiteX10" fmla="*/ 1514955 w 3679634"/>
              <a:gd name="connsiteY10" fmla="*/ 722149 h 3800819"/>
              <a:gd name="connsiteX11" fmla="*/ 1349346 w 3679634"/>
              <a:gd name="connsiteY11" fmla="*/ 738715 h 3800819"/>
              <a:gd name="connsiteX12" fmla="*/ 1403169 w 3679634"/>
              <a:gd name="connsiteY12" fmla="*/ 759422 h 3800819"/>
              <a:gd name="connsiteX13" fmla="*/ 1154755 w 3679634"/>
              <a:gd name="connsiteY13" fmla="*/ 887809 h 3800819"/>
              <a:gd name="connsiteX14" fmla="*/ 1129914 w 3679634"/>
              <a:gd name="connsiteY14" fmla="*/ 945790 h 3800819"/>
              <a:gd name="connsiteX15" fmla="*/ 1150615 w 3679634"/>
              <a:gd name="connsiteY15" fmla="*/ 838111 h 3800819"/>
              <a:gd name="connsiteX16" fmla="*/ 1100932 w 3679634"/>
              <a:gd name="connsiteY16" fmla="*/ 995489 h 3800819"/>
              <a:gd name="connsiteX17" fmla="*/ 960165 w 3679634"/>
              <a:gd name="connsiteY17" fmla="*/ 1239838 h 3800819"/>
              <a:gd name="connsiteX18" fmla="*/ 1026408 w 3679634"/>
              <a:gd name="connsiteY18" fmla="*/ 1136300 h 3800819"/>
              <a:gd name="connsiteX19" fmla="*/ 956024 w 3679634"/>
              <a:gd name="connsiteY19" fmla="*/ 1322668 h 3800819"/>
              <a:gd name="connsiteX20" fmla="*/ 989146 w 3679634"/>
              <a:gd name="connsiteY20" fmla="*/ 1285394 h 3800819"/>
              <a:gd name="connsiteX21" fmla="*/ 935323 w 3679634"/>
              <a:gd name="connsiteY21" fmla="*/ 1500753 h 3800819"/>
              <a:gd name="connsiteX22" fmla="*/ 972585 w 3679634"/>
              <a:gd name="connsiteY22" fmla="*/ 1430347 h 3800819"/>
              <a:gd name="connsiteX23" fmla="*/ 947744 w 3679634"/>
              <a:gd name="connsiteY23" fmla="*/ 1600149 h 3800819"/>
              <a:gd name="connsiteX24" fmla="*/ 947744 w 3679634"/>
              <a:gd name="connsiteY24" fmla="*/ 1637423 h 3800819"/>
              <a:gd name="connsiteX25" fmla="*/ 968445 w 3679634"/>
              <a:gd name="connsiteY25" fmla="*/ 1583583 h 3800819"/>
              <a:gd name="connsiteX26" fmla="*/ 976726 w 3679634"/>
              <a:gd name="connsiteY26" fmla="*/ 1649847 h 3800819"/>
              <a:gd name="connsiteX27" fmla="*/ 1047109 w 3679634"/>
              <a:gd name="connsiteY27" fmla="*/ 1815508 h 3800819"/>
              <a:gd name="connsiteX28" fmla="*/ 1043616 w 3679634"/>
              <a:gd name="connsiteY28" fmla="*/ 1782311 h 3800819"/>
              <a:gd name="connsiteX29" fmla="*/ 1041190 w 3679634"/>
              <a:gd name="connsiteY29" fmla="*/ 1759254 h 3800819"/>
              <a:gd name="connsiteX30" fmla="*/ 1042387 w 3679634"/>
              <a:gd name="connsiteY30" fmla="*/ 1768463 h 3800819"/>
              <a:gd name="connsiteX31" fmla="*/ 1080231 w 3679634"/>
              <a:gd name="connsiteY31" fmla="*/ 1935612 h 3800819"/>
              <a:gd name="connsiteX32" fmla="*/ 1192018 w 3679634"/>
              <a:gd name="connsiteY32" fmla="*/ 2117838 h 3800819"/>
              <a:gd name="connsiteX33" fmla="*/ 1175457 w 3679634"/>
              <a:gd name="connsiteY33" fmla="*/ 2059857 h 3800819"/>
              <a:gd name="connsiteX34" fmla="*/ 1262401 w 3679634"/>
              <a:gd name="connsiteY34" fmla="*/ 2208951 h 3800819"/>
              <a:gd name="connsiteX35" fmla="*/ 1332785 w 3679634"/>
              <a:gd name="connsiteY35" fmla="*/ 2378753 h 3800819"/>
              <a:gd name="connsiteX36" fmla="*/ 1336926 w 3679634"/>
              <a:gd name="connsiteY36" fmla="*/ 2312489 h 3800819"/>
              <a:gd name="connsiteX37" fmla="*/ 1370047 w 3679634"/>
              <a:gd name="connsiteY37" fmla="*/ 2445017 h 3800819"/>
              <a:gd name="connsiteX38" fmla="*/ 1370047 w 3679634"/>
              <a:gd name="connsiteY38" fmla="*/ 2436734 h 3800819"/>
              <a:gd name="connsiteX39" fmla="*/ 1365907 w 3679634"/>
              <a:gd name="connsiteY39" fmla="*/ 2552697 h 3800819"/>
              <a:gd name="connsiteX40" fmla="*/ 1283103 w 3679634"/>
              <a:gd name="connsiteY40" fmla="*/ 2904725 h 3800819"/>
              <a:gd name="connsiteX41" fmla="*/ 2032484 w 3679634"/>
              <a:gd name="connsiteY41" fmla="*/ 3107659 h 3800819"/>
              <a:gd name="connsiteX42" fmla="*/ 1991082 w 3679634"/>
              <a:gd name="connsiteY42" fmla="*/ 2975131 h 3800819"/>
              <a:gd name="connsiteX43" fmla="*/ 1986942 w 3679634"/>
              <a:gd name="connsiteY43" fmla="*/ 2763914 h 3800819"/>
              <a:gd name="connsiteX44" fmla="*/ 1986942 w 3679634"/>
              <a:gd name="connsiteY44" fmla="*/ 2755631 h 3800819"/>
              <a:gd name="connsiteX45" fmla="*/ 1991082 w 3679634"/>
              <a:gd name="connsiteY45" fmla="*/ 2734923 h 3800819"/>
              <a:gd name="connsiteX46" fmla="*/ 1991082 w 3679634"/>
              <a:gd name="connsiteY46" fmla="*/ 2730782 h 3800819"/>
              <a:gd name="connsiteX47" fmla="*/ 1995222 w 3679634"/>
              <a:gd name="connsiteY47" fmla="*/ 2705933 h 3800819"/>
              <a:gd name="connsiteX48" fmla="*/ 1995222 w 3679634"/>
              <a:gd name="connsiteY48" fmla="*/ 2697649 h 3800819"/>
              <a:gd name="connsiteX49" fmla="*/ 1999362 w 3679634"/>
              <a:gd name="connsiteY49" fmla="*/ 2672800 h 3800819"/>
              <a:gd name="connsiteX50" fmla="*/ 1999362 w 3679634"/>
              <a:gd name="connsiteY50" fmla="*/ 2668659 h 3800819"/>
              <a:gd name="connsiteX51" fmla="*/ 2007643 w 3679634"/>
              <a:gd name="connsiteY51" fmla="*/ 2647951 h 3800819"/>
              <a:gd name="connsiteX52" fmla="*/ 2007643 w 3679634"/>
              <a:gd name="connsiteY52" fmla="*/ 2643810 h 3800819"/>
              <a:gd name="connsiteX53" fmla="*/ 2015923 w 3679634"/>
              <a:gd name="connsiteY53" fmla="*/ 2623102 h 3800819"/>
              <a:gd name="connsiteX54" fmla="*/ 2015923 w 3679634"/>
              <a:gd name="connsiteY54" fmla="*/ 2618961 h 3800819"/>
              <a:gd name="connsiteX55" fmla="*/ 2024204 w 3679634"/>
              <a:gd name="connsiteY55" fmla="*/ 2602395 h 3800819"/>
              <a:gd name="connsiteX56" fmla="*/ 2028344 w 3679634"/>
              <a:gd name="connsiteY56" fmla="*/ 2598253 h 3800819"/>
              <a:gd name="connsiteX57" fmla="*/ 2040765 w 3679634"/>
              <a:gd name="connsiteY57" fmla="*/ 2581687 h 3800819"/>
              <a:gd name="connsiteX58" fmla="*/ 2053185 w 3679634"/>
              <a:gd name="connsiteY58" fmla="*/ 2569263 h 3800819"/>
              <a:gd name="connsiteX59" fmla="*/ 2057326 w 3679634"/>
              <a:gd name="connsiteY59" fmla="*/ 2565121 h 3800819"/>
              <a:gd name="connsiteX60" fmla="*/ 2073887 w 3679634"/>
              <a:gd name="connsiteY60" fmla="*/ 2556838 h 3800819"/>
              <a:gd name="connsiteX61" fmla="*/ 2090447 w 3679634"/>
              <a:gd name="connsiteY61" fmla="*/ 2560980 h 3800819"/>
              <a:gd name="connsiteX62" fmla="*/ 2098728 w 3679634"/>
              <a:gd name="connsiteY62" fmla="*/ 2560980 h 3800819"/>
              <a:gd name="connsiteX63" fmla="*/ 2107008 w 3679634"/>
              <a:gd name="connsiteY63" fmla="*/ 2565121 h 3800819"/>
              <a:gd name="connsiteX64" fmla="*/ 2115289 w 3679634"/>
              <a:gd name="connsiteY64" fmla="*/ 2569263 h 3800819"/>
              <a:gd name="connsiteX65" fmla="*/ 2123569 w 3679634"/>
              <a:gd name="connsiteY65" fmla="*/ 2569263 h 3800819"/>
              <a:gd name="connsiteX66" fmla="*/ 2189813 w 3679634"/>
              <a:gd name="connsiteY66" fmla="*/ 2585829 h 3800819"/>
              <a:gd name="connsiteX67" fmla="*/ 2193953 w 3679634"/>
              <a:gd name="connsiteY67" fmla="*/ 2589970 h 3800819"/>
              <a:gd name="connsiteX68" fmla="*/ 2210514 w 3679634"/>
              <a:gd name="connsiteY68" fmla="*/ 2589970 h 3800819"/>
              <a:gd name="connsiteX69" fmla="*/ 2214654 w 3679634"/>
              <a:gd name="connsiteY69" fmla="*/ 2594112 h 3800819"/>
              <a:gd name="connsiteX70" fmla="*/ 2384404 w 3679634"/>
              <a:gd name="connsiteY70" fmla="*/ 2594112 h 3800819"/>
              <a:gd name="connsiteX71" fmla="*/ 2500330 w 3679634"/>
              <a:gd name="connsiteY71" fmla="*/ 2329055 h 3800819"/>
              <a:gd name="connsiteX72" fmla="*/ 2504470 w 3679634"/>
              <a:gd name="connsiteY72" fmla="*/ 2291781 h 3800819"/>
              <a:gd name="connsiteX73" fmla="*/ 2533452 w 3679634"/>
              <a:gd name="connsiteY73" fmla="*/ 2188244 h 3800819"/>
              <a:gd name="connsiteX74" fmla="*/ 2690781 w 3679634"/>
              <a:gd name="connsiteY74" fmla="*/ 2051574 h 3800819"/>
              <a:gd name="connsiteX75" fmla="*/ 2566574 w 3679634"/>
              <a:gd name="connsiteY75" fmla="*/ 1798942 h 3800819"/>
              <a:gd name="connsiteX76" fmla="*/ 2624537 w 3679634"/>
              <a:gd name="connsiteY76" fmla="*/ 1550451 h 3800819"/>
              <a:gd name="connsiteX77" fmla="*/ 2496190 w 3679634"/>
              <a:gd name="connsiteY77" fmla="*/ 1181857 h 3800819"/>
              <a:gd name="connsiteX78" fmla="*/ 2674220 w 3679634"/>
              <a:gd name="connsiteY78" fmla="*/ 1057611 h 3800819"/>
              <a:gd name="connsiteX79" fmla="*/ 2641098 w 3679634"/>
              <a:gd name="connsiteY79" fmla="*/ 1090743 h 3800819"/>
              <a:gd name="connsiteX80" fmla="*/ 2653519 w 3679634"/>
              <a:gd name="connsiteY80" fmla="*/ 1041045 h 3800819"/>
              <a:gd name="connsiteX81" fmla="*/ 2649378 w 3679634"/>
              <a:gd name="connsiteY81" fmla="*/ 1041045 h 3800819"/>
              <a:gd name="connsiteX82" fmla="*/ 2616257 w 3679634"/>
              <a:gd name="connsiteY82" fmla="*/ 1094885 h 3800819"/>
              <a:gd name="connsiteX83" fmla="*/ 2612116 w 3679634"/>
              <a:gd name="connsiteY83" fmla="*/ 1103168 h 3800819"/>
              <a:gd name="connsiteX84" fmla="*/ 2583135 w 3679634"/>
              <a:gd name="connsiteY84" fmla="*/ 1107309 h 3800819"/>
              <a:gd name="connsiteX85" fmla="*/ 2632817 w 3679634"/>
              <a:gd name="connsiteY85" fmla="*/ 1028621 h 3800819"/>
              <a:gd name="connsiteX86" fmla="*/ 2636958 w 3679634"/>
              <a:gd name="connsiteY86" fmla="*/ 1020338 h 3800819"/>
              <a:gd name="connsiteX87" fmla="*/ 2649378 w 3679634"/>
              <a:gd name="connsiteY87" fmla="*/ 974781 h 3800819"/>
              <a:gd name="connsiteX88" fmla="*/ 2632817 w 3679634"/>
              <a:gd name="connsiteY88" fmla="*/ 933366 h 3800819"/>
              <a:gd name="connsiteX89" fmla="*/ 2628677 w 3679634"/>
              <a:gd name="connsiteY89" fmla="*/ 933366 h 3800819"/>
              <a:gd name="connsiteX90" fmla="*/ 2628677 w 3679634"/>
              <a:gd name="connsiteY90" fmla="*/ 983064 h 3800819"/>
              <a:gd name="connsiteX91" fmla="*/ 2587275 w 3679634"/>
              <a:gd name="connsiteY91" fmla="*/ 875385 h 3800819"/>
              <a:gd name="connsiteX92" fmla="*/ 2545873 w 3679634"/>
              <a:gd name="connsiteY92" fmla="*/ 1028621 h 3800819"/>
              <a:gd name="connsiteX93" fmla="*/ 2421666 w 3679634"/>
              <a:gd name="connsiteY93" fmla="*/ 751139 h 3800819"/>
              <a:gd name="connsiteX94" fmla="*/ 2421666 w 3679634"/>
              <a:gd name="connsiteY94" fmla="*/ 755281 h 3800819"/>
              <a:gd name="connsiteX95" fmla="*/ 2371983 w 3679634"/>
              <a:gd name="connsiteY95" fmla="*/ 718007 h 3800819"/>
              <a:gd name="connsiteX96" fmla="*/ 2367843 w 3679634"/>
              <a:gd name="connsiteY96" fmla="*/ 718007 h 3800819"/>
              <a:gd name="connsiteX97" fmla="*/ 2367843 w 3679634"/>
              <a:gd name="connsiteY97" fmla="*/ 722149 h 3800819"/>
              <a:gd name="connsiteX98" fmla="*/ 2425806 w 3679634"/>
              <a:gd name="connsiteY98" fmla="*/ 780130 h 3800819"/>
              <a:gd name="connsiteX99" fmla="*/ 2417525 w 3679634"/>
              <a:gd name="connsiteY99" fmla="*/ 813262 h 3800819"/>
              <a:gd name="connsiteX100" fmla="*/ 2334721 w 3679634"/>
              <a:gd name="connsiteY100" fmla="*/ 726290 h 3800819"/>
              <a:gd name="connsiteX101" fmla="*/ 2322300 w 3679634"/>
              <a:gd name="connsiteY101" fmla="*/ 755281 h 3800819"/>
              <a:gd name="connsiteX102" fmla="*/ 2115289 w 3679634"/>
              <a:gd name="connsiteY102" fmla="*/ 664168 h 3800819"/>
              <a:gd name="connsiteX103" fmla="*/ 2098728 w 3679634"/>
              <a:gd name="connsiteY103" fmla="*/ 655885 h 3800819"/>
              <a:gd name="connsiteX104" fmla="*/ 2053185 w 3679634"/>
              <a:gd name="connsiteY104" fmla="*/ 647602 h 3800819"/>
              <a:gd name="connsiteX105" fmla="*/ 2090447 w 3679634"/>
              <a:gd name="connsiteY105" fmla="*/ 664168 h 3800819"/>
              <a:gd name="connsiteX106" fmla="*/ 2078027 w 3679634"/>
              <a:gd name="connsiteY106" fmla="*/ 664168 h 3800819"/>
              <a:gd name="connsiteX107" fmla="*/ 2111149 w 3679634"/>
              <a:gd name="connsiteY107" fmla="*/ 730432 h 3800819"/>
              <a:gd name="connsiteX108" fmla="*/ 1949680 w 3679634"/>
              <a:gd name="connsiteY108" fmla="*/ 643460 h 3800819"/>
              <a:gd name="connsiteX109" fmla="*/ 1966241 w 3679634"/>
              <a:gd name="connsiteY109" fmla="*/ 718007 h 3800819"/>
              <a:gd name="connsiteX110" fmla="*/ 1808912 w 3679634"/>
              <a:gd name="connsiteY110" fmla="*/ 643460 h 3800819"/>
              <a:gd name="connsiteX111" fmla="*/ 1829613 w 3679634"/>
              <a:gd name="connsiteY111" fmla="*/ 684875 h 3800819"/>
              <a:gd name="connsiteX112" fmla="*/ 1701266 w 3679634"/>
              <a:gd name="connsiteY112" fmla="*/ 643460 h 3800819"/>
              <a:gd name="connsiteX113" fmla="*/ 0 w 3679634"/>
              <a:gd name="connsiteY113" fmla="*/ 0 h 3800819"/>
              <a:gd name="connsiteX114" fmla="*/ 3679634 w 3679634"/>
              <a:gd name="connsiteY114" fmla="*/ 0 h 3800819"/>
              <a:gd name="connsiteX115" fmla="*/ 3679634 w 3679634"/>
              <a:gd name="connsiteY115" fmla="*/ 3800819 h 3800819"/>
              <a:gd name="connsiteX116" fmla="*/ 0 w 3679634"/>
              <a:gd name="connsiteY116" fmla="*/ 3800819 h 3800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3679634" h="3800819">
                <a:moveTo>
                  <a:pt x="1038829" y="1736819"/>
                </a:moveTo>
                <a:lnTo>
                  <a:pt x="1041190" y="1759254"/>
                </a:lnTo>
                <a:lnTo>
                  <a:pt x="1039759" y="1748249"/>
                </a:lnTo>
                <a:cubicBezTo>
                  <a:pt x="1039153" y="1742837"/>
                  <a:pt x="1038829" y="1738890"/>
                  <a:pt x="1038829" y="1736819"/>
                </a:cubicBezTo>
                <a:close/>
                <a:moveTo>
                  <a:pt x="1701266" y="643460"/>
                </a:moveTo>
                <a:cubicBezTo>
                  <a:pt x="1701266" y="643460"/>
                  <a:pt x="1701266" y="643460"/>
                  <a:pt x="1746808" y="701441"/>
                </a:cubicBezTo>
                <a:cubicBezTo>
                  <a:pt x="1746808" y="701441"/>
                  <a:pt x="1746808" y="701441"/>
                  <a:pt x="1705406" y="684875"/>
                </a:cubicBezTo>
                <a:cubicBezTo>
                  <a:pt x="1705406" y="684875"/>
                  <a:pt x="1705406" y="684875"/>
                  <a:pt x="1713687" y="701441"/>
                </a:cubicBezTo>
                <a:cubicBezTo>
                  <a:pt x="1713687" y="701441"/>
                  <a:pt x="1622601" y="676592"/>
                  <a:pt x="1564638" y="676592"/>
                </a:cubicBezTo>
                <a:cubicBezTo>
                  <a:pt x="1510815" y="676592"/>
                  <a:pt x="1423870" y="705583"/>
                  <a:pt x="1423870" y="705583"/>
                </a:cubicBezTo>
                <a:cubicBezTo>
                  <a:pt x="1423870" y="705583"/>
                  <a:pt x="1423870" y="705583"/>
                  <a:pt x="1514955" y="722149"/>
                </a:cubicBezTo>
                <a:cubicBezTo>
                  <a:pt x="1514955" y="722149"/>
                  <a:pt x="1514955" y="722149"/>
                  <a:pt x="1349346" y="738715"/>
                </a:cubicBezTo>
                <a:cubicBezTo>
                  <a:pt x="1349346" y="738715"/>
                  <a:pt x="1349346" y="738715"/>
                  <a:pt x="1403169" y="759422"/>
                </a:cubicBezTo>
                <a:cubicBezTo>
                  <a:pt x="1328645" y="763564"/>
                  <a:pt x="1183737" y="829828"/>
                  <a:pt x="1154755" y="887809"/>
                </a:cubicBezTo>
                <a:cubicBezTo>
                  <a:pt x="1129914" y="945790"/>
                  <a:pt x="1129914" y="945790"/>
                  <a:pt x="1129914" y="945790"/>
                </a:cubicBezTo>
                <a:cubicBezTo>
                  <a:pt x="1129914" y="945790"/>
                  <a:pt x="1129914" y="871243"/>
                  <a:pt x="1150615" y="838111"/>
                </a:cubicBezTo>
                <a:cubicBezTo>
                  <a:pt x="1134054" y="858819"/>
                  <a:pt x="1092652" y="929224"/>
                  <a:pt x="1100932" y="995489"/>
                </a:cubicBezTo>
                <a:cubicBezTo>
                  <a:pt x="1100932" y="995489"/>
                  <a:pt x="1005707" y="1036904"/>
                  <a:pt x="960165" y="1239838"/>
                </a:cubicBezTo>
                <a:cubicBezTo>
                  <a:pt x="960165" y="1239838"/>
                  <a:pt x="960165" y="1239838"/>
                  <a:pt x="1026408" y="1136300"/>
                </a:cubicBezTo>
                <a:cubicBezTo>
                  <a:pt x="1022268" y="1144583"/>
                  <a:pt x="956024" y="1260545"/>
                  <a:pt x="956024" y="1322668"/>
                </a:cubicBezTo>
                <a:cubicBezTo>
                  <a:pt x="956024" y="1322668"/>
                  <a:pt x="956024" y="1322668"/>
                  <a:pt x="989146" y="1285394"/>
                </a:cubicBezTo>
                <a:cubicBezTo>
                  <a:pt x="989146" y="1289536"/>
                  <a:pt x="943604" y="1368225"/>
                  <a:pt x="935323" y="1500753"/>
                </a:cubicBezTo>
                <a:cubicBezTo>
                  <a:pt x="935323" y="1500753"/>
                  <a:pt x="935323" y="1500753"/>
                  <a:pt x="972585" y="1430347"/>
                </a:cubicBezTo>
                <a:cubicBezTo>
                  <a:pt x="968445" y="1438630"/>
                  <a:pt x="935323" y="1517319"/>
                  <a:pt x="947744" y="1600149"/>
                </a:cubicBezTo>
                <a:cubicBezTo>
                  <a:pt x="947744" y="1604291"/>
                  <a:pt x="947744" y="1637423"/>
                  <a:pt x="947744" y="1637423"/>
                </a:cubicBezTo>
                <a:cubicBezTo>
                  <a:pt x="964305" y="1728536"/>
                  <a:pt x="968445" y="1583583"/>
                  <a:pt x="968445" y="1583583"/>
                </a:cubicBezTo>
                <a:cubicBezTo>
                  <a:pt x="968445" y="1583583"/>
                  <a:pt x="968445" y="1612574"/>
                  <a:pt x="976726" y="1649847"/>
                </a:cubicBezTo>
                <a:cubicBezTo>
                  <a:pt x="1001567" y="1761668"/>
                  <a:pt x="1047109" y="1815508"/>
                  <a:pt x="1047109" y="1815508"/>
                </a:cubicBezTo>
                <a:cubicBezTo>
                  <a:pt x="1047109" y="1815508"/>
                  <a:pt x="1047109" y="1815508"/>
                  <a:pt x="1043616" y="1782311"/>
                </a:cubicBezTo>
                <a:lnTo>
                  <a:pt x="1041190" y="1759254"/>
                </a:lnTo>
                <a:lnTo>
                  <a:pt x="1042387" y="1768463"/>
                </a:lnTo>
                <a:cubicBezTo>
                  <a:pt x="1049180" y="1816025"/>
                  <a:pt x="1064706" y="1901444"/>
                  <a:pt x="1080231" y="1935612"/>
                </a:cubicBezTo>
                <a:cubicBezTo>
                  <a:pt x="1105073" y="1981168"/>
                  <a:pt x="1183737" y="2113696"/>
                  <a:pt x="1192018" y="2117838"/>
                </a:cubicBezTo>
                <a:cubicBezTo>
                  <a:pt x="1192018" y="2117838"/>
                  <a:pt x="1192018" y="2117838"/>
                  <a:pt x="1175457" y="2059857"/>
                </a:cubicBezTo>
                <a:cubicBezTo>
                  <a:pt x="1175457" y="2059857"/>
                  <a:pt x="1237560" y="2171678"/>
                  <a:pt x="1262401" y="2208951"/>
                </a:cubicBezTo>
                <a:cubicBezTo>
                  <a:pt x="1283103" y="2246225"/>
                  <a:pt x="1332785" y="2378753"/>
                  <a:pt x="1332785" y="2378753"/>
                </a:cubicBezTo>
                <a:cubicBezTo>
                  <a:pt x="1332785" y="2378753"/>
                  <a:pt x="1332785" y="2378753"/>
                  <a:pt x="1336926" y="2312489"/>
                </a:cubicBezTo>
                <a:cubicBezTo>
                  <a:pt x="1336926" y="2312489"/>
                  <a:pt x="1336926" y="2312489"/>
                  <a:pt x="1370047" y="2445017"/>
                </a:cubicBezTo>
                <a:cubicBezTo>
                  <a:pt x="1370047" y="2445017"/>
                  <a:pt x="1370047" y="2445017"/>
                  <a:pt x="1370047" y="2436734"/>
                </a:cubicBezTo>
                <a:cubicBezTo>
                  <a:pt x="1374188" y="2474008"/>
                  <a:pt x="1374188" y="2515423"/>
                  <a:pt x="1365907" y="2552697"/>
                </a:cubicBezTo>
                <a:cubicBezTo>
                  <a:pt x="1365907" y="2631385"/>
                  <a:pt x="1328645" y="2772197"/>
                  <a:pt x="1283103" y="2904725"/>
                </a:cubicBezTo>
                <a:cubicBezTo>
                  <a:pt x="1432151" y="3020687"/>
                  <a:pt x="1684705" y="3157357"/>
                  <a:pt x="2032484" y="3107659"/>
                </a:cubicBezTo>
                <a:cubicBezTo>
                  <a:pt x="2011783" y="3053819"/>
                  <a:pt x="1995222" y="3004121"/>
                  <a:pt x="1991082" y="2975131"/>
                </a:cubicBezTo>
                <a:cubicBezTo>
                  <a:pt x="1986942" y="2917150"/>
                  <a:pt x="1982802" y="2838461"/>
                  <a:pt x="1986942" y="2763914"/>
                </a:cubicBezTo>
                <a:cubicBezTo>
                  <a:pt x="1986942" y="2759772"/>
                  <a:pt x="1986942" y="2759772"/>
                  <a:pt x="1986942" y="2755631"/>
                </a:cubicBezTo>
                <a:cubicBezTo>
                  <a:pt x="1991082" y="2751489"/>
                  <a:pt x="1991082" y="2743206"/>
                  <a:pt x="1991082" y="2734923"/>
                </a:cubicBezTo>
                <a:cubicBezTo>
                  <a:pt x="1991082" y="2734923"/>
                  <a:pt x="1991082" y="2730782"/>
                  <a:pt x="1991082" y="2730782"/>
                </a:cubicBezTo>
                <a:cubicBezTo>
                  <a:pt x="1991082" y="2722499"/>
                  <a:pt x="1991082" y="2714216"/>
                  <a:pt x="1995222" y="2705933"/>
                </a:cubicBezTo>
                <a:cubicBezTo>
                  <a:pt x="1995222" y="2701791"/>
                  <a:pt x="1995222" y="2701791"/>
                  <a:pt x="1995222" y="2697649"/>
                </a:cubicBezTo>
                <a:cubicBezTo>
                  <a:pt x="1995222" y="2689366"/>
                  <a:pt x="1999362" y="2681083"/>
                  <a:pt x="1999362" y="2672800"/>
                </a:cubicBezTo>
                <a:cubicBezTo>
                  <a:pt x="1999362" y="2672800"/>
                  <a:pt x="1999362" y="2668659"/>
                  <a:pt x="1999362" y="2668659"/>
                </a:cubicBezTo>
                <a:cubicBezTo>
                  <a:pt x="2003503" y="2660376"/>
                  <a:pt x="2003503" y="2652093"/>
                  <a:pt x="2007643" y="2647951"/>
                </a:cubicBezTo>
                <a:cubicBezTo>
                  <a:pt x="2007643" y="2643810"/>
                  <a:pt x="2007643" y="2643810"/>
                  <a:pt x="2007643" y="2643810"/>
                </a:cubicBezTo>
                <a:cubicBezTo>
                  <a:pt x="2011783" y="2635527"/>
                  <a:pt x="2011783" y="2627244"/>
                  <a:pt x="2015923" y="2623102"/>
                </a:cubicBezTo>
                <a:cubicBezTo>
                  <a:pt x="2015923" y="2623102"/>
                  <a:pt x="2015923" y="2618961"/>
                  <a:pt x="2015923" y="2618961"/>
                </a:cubicBezTo>
                <a:cubicBezTo>
                  <a:pt x="2020064" y="2614819"/>
                  <a:pt x="2024204" y="2606536"/>
                  <a:pt x="2024204" y="2602395"/>
                </a:cubicBezTo>
                <a:cubicBezTo>
                  <a:pt x="2024204" y="2602395"/>
                  <a:pt x="2028344" y="2598253"/>
                  <a:pt x="2028344" y="2598253"/>
                </a:cubicBezTo>
                <a:cubicBezTo>
                  <a:pt x="2032484" y="2594112"/>
                  <a:pt x="2036624" y="2585829"/>
                  <a:pt x="2040765" y="2581687"/>
                </a:cubicBezTo>
                <a:cubicBezTo>
                  <a:pt x="2044905" y="2573404"/>
                  <a:pt x="2049045" y="2569263"/>
                  <a:pt x="2053185" y="2569263"/>
                </a:cubicBezTo>
                <a:cubicBezTo>
                  <a:pt x="2057326" y="2565121"/>
                  <a:pt x="2057326" y="2565121"/>
                  <a:pt x="2057326" y="2565121"/>
                </a:cubicBezTo>
                <a:cubicBezTo>
                  <a:pt x="2061466" y="2560980"/>
                  <a:pt x="2065606" y="2560980"/>
                  <a:pt x="2073887" y="2556838"/>
                </a:cubicBezTo>
                <a:cubicBezTo>
                  <a:pt x="2078027" y="2556838"/>
                  <a:pt x="2086307" y="2560980"/>
                  <a:pt x="2090447" y="2560980"/>
                </a:cubicBezTo>
                <a:cubicBezTo>
                  <a:pt x="2094588" y="2560980"/>
                  <a:pt x="2094588" y="2560980"/>
                  <a:pt x="2098728" y="2560980"/>
                </a:cubicBezTo>
                <a:cubicBezTo>
                  <a:pt x="2102868" y="2565121"/>
                  <a:pt x="2102868" y="2565121"/>
                  <a:pt x="2107008" y="2565121"/>
                </a:cubicBezTo>
                <a:cubicBezTo>
                  <a:pt x="2111149" y="2565121"/>
                  <a:pt x="2115289" y="2565121"/>
                  <a:pt x="2115289" y="2569263"/>
                </a:cubicBezTo>
                <a:cubicBezTo>
                  <a:pt x="2119429" y="2569263"/>
                  <a:pt x="2123569" y="2569263"/>
                  <a:pt x="2123569" y="2569263"/>
                </a:cubicBezTo>
                <a:cubicBezTo>
                  <a:pt x="2144270" y="2577546"/>
                  <a:pt x="2164972" y="2581687"/>
                  <a:pt x="2189813" y="2585829"/>
                </a:cubicBezTo>
                <a:cubicBezTo>
                  <a:pt x="2189813" y="2585829"/>
                  <a:pt x="2189813" y="2589970"/>
                  <a:pt x="2193953" y="2589970"/>
                </a:cubicBezTo>
                <a:cubicBezTo>
                  <a:pt x="2198093" y="2589970"/>
                  <a:pt x="2206374" y="2589970"/>
                  <a:pt x="2210514" y="2589970"/>
                </a:cubicBezTo>
                <a:cubicBezTo>
                  <a:pt x="2214654" y="2594112"/>
                  <a:pt x="2214654" y="2594112"/>
                  <a:pt x="2214654" y="2594112"/>
                </a:cubicBezTo>
                <a:cubicBezTo>
                  <a:pt x="2260197" y="2602395"/>
                  <a:pt x="2314020" y="2602395"/>
                  <a:pt x="2384404" y="2594112"/>
                </a:cubicBezTo>
                <a:cubicBezTo>
                  <a:pt x="2475489" y="2573404"/>
                  <a:pt x="2483769" y="2474008"/>
                  <a:pt x="2500330" y="2329055"/>
                </a:cubicBezTo>
                <a:cubicBezTo>
                  <a:pt x="2500330" y="2329055"/>
                  <a:pt x="2500330" y="2329055"/>
                  <a:pt x="2504470" y="2291781"/>
                </a:cubicBezTo>
                <a:cubicBezTo>
                  <a:pt x="2512751" y="2262791"/>
                  <a:pt x="2525171" y="2221376"/>
                  <a:pt x="2533452" y="2188244"/>
                </a:cubicBezTo>
                <a:cubicBezTo>
                  <a:pt x="2620397" y="2150970"/>
                  <a:pt x="2732183" y="2097130"/>
                  <a:pt x="2690781" y="2051574"/>
                </a:cubicBezTo>
                <a:cubicBezTo>
                  <a:pt x="2645238" y="1989451"/>
                  <a:pt x="2599696" y="1894196"/>
                  <a:pt x="2566574" y="1798942"/>
                </a:cubicBezTo>
                <a:cubicBezTo>
                  <a:pt x="2578995" y="1666413"/>
                  <a:pt x="2645238" y="1637423"/>
                  <a:pt x="2624537" y="1550451"/>
                </a:cubicBezTo>
                <a:cubicBezTo>
                  <a:pt x="2599696" y="1438630"/>
                  <a:pt x="2545873" y="1297819"/>
                  <a:pt x="2496190" y="1181857"/>
                </a:cubicBezTo>
                <a:cubicBezTo>
                  <a:pt x="2624537" y="1185998"/>
                  <a:pt x="2661799" y="1103168"/>
                  <a:pt x="2674220" y="1057611"/>
                </a:cubicBezTo>
                <a:cubicBezTo>
                  <a:pt x="2665939" y="1074177"/>
                  <a:pt x="2653519" y="1082460"/>
                  <a:pt x="2641098" y="1090743"/>
                </a:cubicBezTo>
                <a:cubicBezTo>
                  <a:pt x="2649378" y="1074177"/>
                  <a:pt x="2653519" y="1057611"/>
                  <a:pt x="2653519" y="1041045"/>
                </a:cubicBezTo>
                <a:cubicBezTo>
                  <a:pt x="2653519" y="1041045"/>
                  <a:pt x="2653519" y="1041045"/>
                  <a:pt x="2649378" y="1041045"/>
                </a:cubicBezTo>
                <a:cubicBezTo>
                  <a:pt x="2641098" y="1061753"/>
                  <a:pt x="2632817" y="1082460"/>
                  <a:pt x="2616257" y="1094885"/>
                </a:cubicBezTo>
                <a:cubicBezTo>
                  <a:pt x="2616257" y="1099026"/>
                  <a:pt x="2612116" y="1103168"/>
                  <a:pt x="2612116" y="1103168"/>
                </a:cubicBezTo>
                <a:cubicBezTo>
                  <a:pt x="2595555" y="1107309"/>
                  <a:pt x="2583135" y="1107309"/>
                  <a:pt x="2583135" y="1107309"/>
                </a:cubicBezTo>
                <a:cubicBezTo>
                  <a:pt x="2612116" y="1082460"/>
                  <a:pt x="2628677" y="1053470"/>
                  <a:pt x="2632817" y="1028621"/>
                </a:cubicBezTo>
                <a:cubicBezTo>
                  <a:pt x="2632817" y="1024479"/>
                  <a:pt x="2636958" y="1020338"/>
                  <a:pt x="2636958" y="1020338"/>
                </a:cubicBezTo>
                <a:cubicBezTo>
                  <a:pt x="2645238" y="1003772"/>
                  <a:pt x="2649378" y="987206"/>
                  <a:pt x="2649378" y="974781"/>
                </a:cubicBezTo>
                <a:cubicBezTo>
                  <a:pt x="2645238" y="958215"/>
                  <a:pt x="2641098" y="945790"/>
                  <a:pt x="2632817" y="933366"/>
                </a:cubicBezTo>
                <a:cubicBezTo>
                  <a:pt x="2632817" y="933366"/>
                  <a:pt x="2628677" y="933366"/>
                  <a:pt x="2628677" y="933366"/>
                </a:cubicBezTo>
                <a:cubicBezTo>
                  <a:pt x="2632817" y="949932"/>
                  <a:pt x="2632817" y="966498"/>
                  <a:pt x="2628677" y="983064"/>
                </a:cubicBezTo>
                <a:cubicBezTo>
                  <a:pt x="2620397" y="925083"/>
                  <a:pt x="2591415" y="879526"/>
                  <a:pt x="2587275" y="875385"/>
                </a:cubicBezTo>
                <a:cubicBezTo>
                  <a:pt x="2653519" y="987206"/>
                  <a:pt x="2545873" y="1028621"/>
                  <a:pt x="2545873" y="1028621"/>
                </a:cubicBezTo>
                <a:cubicBezTo>
                  <a:pt x="2545873" y="1028621"/>
                  <a:pt x="2670079" y="854677"/>
                  <a:pt x="2421666" y="751139"/>
                </a:cubicBezTo>
                <a:cubicBezTo>
                  <a:pt x="2421666" y="751139"/>
                  <a:pt x="2421666" y="751139"/>
                  <a:pt x="2421666" y="755281"/>
                </a:cubicBezTo>
                <a:cubicBezTo>
                  <a:pt x="2405105" y="738715"/>
                  <a:pt x="2388544" y="730432"/>
                  <a:pt x="2371983" y="718007"/>
                </a:cubicBezTo>
                <a:cubicBezTo>
                  <a:pt x="2371983" y="718007"/>
                  <a:pt x="2367843" y="718007"/>
                  <a:pt x="2367843" y="718007"/>
                </a:cubicBezTo>
                <a:cubicBezTo>
                  <a:pt x="2367843" y="722149"/>
                  <a:pt x="2367843" y="722149"/>
                  <a:pt x="2367843" y="722149"/>
                </a:cubicBezTo>
                <a:cubicBezTo>
                  <a:pt x="2388544" y="738715"/>
                  <a:pt x="2409245" y="759422"/>
                  <a:pt x="2425806" y="780130"/>
                </a:cubicBezTo>
                <a:cubicBezTo>
                  <a:pt x="2425806" y="788413"/>
                  <a:pt x="2425806" y="800838"/>
                  <a:pt x="2417525" y="813262"/>
                </a:cubicBezTo>
                <a:cubicBezTo>
                  <a:pt x="2417525" y="813262"/>
                  <a:pt x="2400965" y="759422"/>
                  <a:pt x="2334721" y="726290"/>
                </a:cubicBezTo>
                <a:cubicBezTo>
                  <a:pt x="2334721" y="726290"/>
                  <a:pt x="2334721" y="726290"/>
                  <a:pt x="2322300" y="755281"/>
                </a:cubicBezTo>
                <a:cubicBezTo>
                  <a:pt x="2322300" y="755281"/>
                  <a:pt x="2264337" y="672451"/>
                  <a:pt x="2115289" y="664168"/>
                </a:cubicBezTo>
                <a:cubicBezTo>
                  <a:pt x="2111149" y="660026"/>
                  <a:pt x="2107008" y="655885"/>
                  <a:pt x="2098728" y="655885"/>
                </a:cubicBezTo>
                <a:cubicBezTo>
                  <a:pt x="2086307" y="647602"/>
                  <a:pt x="2069746" y="647602"/>
                  <a:pt x="2053185" y="647602"/>
                </a:cubicBezTo>
                <a:cubicBezTo>
                  <a:pt x="2065606" y="651743"/>
                  <a:pt x="2078027" y="660026"/>
                  <a:pt x="2090447" y="664168"/>
                </a:cubicBezTo>
                <a:cubicBezTo>
                  <a:pt x="2086307" y="664168"/>
                  <a:pt x="2082167" y="664168"/>
                  <a:pt x="2078027" y="664168"/>
                </a:cubicBezTo>
                <a:cubicBezTo>
                  <a:pt x="2078027" y="664168"/>
                  <a:pt x="2078027" y="664168"/>
                  <a:pt x="2111149" y="730432"/>
                </a:cubicBezTo>
                <a:cubicBezTo>
                  <a:pt x="2107008" y="726290"/>
                  <a:pt x="2036624" y="651743"/>
                  <a:pt x="1949680" y="643460"/>
                </a:cubicBezTo>
                <a:cubicBezTo>
                  <a:pt x="1949680" y="643460"/>
                  <a:pt x="1978661" y="676592"/>
                  <a:pt x="1966241" y="718007"/>
                </a:cubicBezTo>
                <a:cubicBezTo>
                  <a:pt x="1966241" y="718007"/>
                  <a:pt x="1941399" y="643460"/>
                  <a:pt x="1808912" y="643460"/>
                </a:cubicBezTo>
                <a:cubicBezTo>
                  <a:pt x="1808912" y="643460"/>
                  <a:pt x="1808912" y="643460"/>
                  <a:pt x="1829613" y="684875"/>
                </a:cubicBezTo>
                <a:cubicBezTo>
                  <a:pt x="1829613" y="684875"/>
                  <a:pt x="1829613" y="684875"/>
                  <a:pt x="1701266" y="643460"/>
                </a:cubicBezTo>
                <a:close/>
                <a:moveTo>
                  <a:pt x="0" y="0"/>
                </a:moveTo>
                <a:lnTo>
                  <a:pt x="3679634" y="0"/>
                </a:lnTo>
                <a:lnTo>
                  <a:pt x="3679634" y="3800819"/>
                </a:lnTo>
                <a:lnTo>
                  <a:pt x="0" y="38008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 sz="3200" dirty="0">
              <a:latin typeface="Source Sans Pro" charset="0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936435" y="6050049"/>
            <a:ext cx="10223652" cy="106312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eaLnBrk="1" latinLnBrk="1" hangingPunct="1"/>
            <a:endParaRPr lang="en-US" sz="3200" dirty="0">
              <a:latin typeface="Source Sans Pro" charset="0"/>
              <a:ea typeface="굴림" charset="-127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1886587" y="5437269"/>
            <a:ext cx="3365758" cy="8556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Man </a:t>
            </a:r>
            <a:r>
              <a:rPr lang="en-US" sz="2800" dirty="0" err="1" smtClean="0">
                <a:latin typeface="Bebas Neue" charset="0"/>
                <a:ea typeface="Bebas Neue" charset="0"/>
                <a:cs typeface="Bebas Neue" charset="0"/>
              </a:rPr>
              <a:t>Infographic</a:t>
            </a:r>
            <a:endParaRPr lang="en-US" sz="2800" dirty="0" smtClean="0">
              <a:latin typeface="Bebas Neue" charset="0"/>
              <a:ea typeface="Bebas Neue" charset="0"/>
              <a:cs typeface="Bebas Neue" charset="0"/>
            </a:endParaRPr>
          </a:p>
          <a:p>
            <a:pPr algn="ct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28" name="Rectangle 27"/>
          <p:cNvSpPr/>
          <p:nvPr/>
        </p:nvSpPr>
        <p:spPr>
          <a:xfrm>
            <a:off x="6632576" y="5437269"/>
            <a:ext cx="3788960" cy="6894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Woman </a:t>
            </a:r>
            <a:r>
              <a:rPr lang="en-US" sz="2800" dirty="0" err="1" smtClean="0">
                <a:latin typeface="Bebas Neue" charset="0"/>
                <a:ea typeface="Bebas Neue" charset="0"/>
                <a:cs typeface="Bebas Neue" charset="0"/>
              </a:rPr>
              <a:t>Infographic</a:t>
            </a:r>
            <a:endParaRPr lang="en-US" sz="2800" dirty="0" smtClean="0">
              <a:latin typeface="Bebas Neue" charset="0"/>
              <a:ea typeface="Bebas Neue" charset="0"/>
              <a:cs typeface="Bebas Neue" charset="0"/>
            </a:endParaRPr>
          </a:p>
          <a:p>
            <a:pPr algn="ct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Amazing Infographic</a:t>
            </a:r>
          </a:p>
        </p:txBody>
      </p:sp>
    </p:spTree>
    <p:extLst>
      <p:ext uri="{BB962C8B-B14F-4D97-AF65-F5344CB8AC3E}">
        <p14:creationId xmlns:p14="http://schemas.microsoft.com/office/powerpoint/2010/main" val="752766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accel="50000" decel="5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2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2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accel="50000" decel="5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2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2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8000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15" dur="12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16" dur="12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8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19" dur="12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20" dur="12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0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2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2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50000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2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2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6" grpId="0" animBg="1"/>
          <p:bldP spid="24" grpId="0" animBg="1"/>
          <p:bldP spid="29" grpId="0" animBg="1"/>
          <p:bldP spid="30" grpId="0" animBg="1"/>
          <p:bldP spid="27" grpId="0"/>
          <p:bldP spid="2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accel="50000" decel="5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2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2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accel="50000" decel="5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2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2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2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2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2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2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2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2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2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2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6" grpId="0" animBg="1"/>
          <p:bldP spid="24" grpId="0" animBg="1"/>
          <p:bldP spid="29" grpId="0" animBg="1"/>
          <p:bldP spid="30" grpId="0" animBg="1"/>
          <p:bldP spid="27" grpId="0"/>
          <p:bldP spid="28" grpId="0"/>
        </p:bldLst>
      </p:timing>
    </mc:Fallback>
  </mc:AlternateContent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" name="Group 82"/>
          <p:cNvGrpSpPr/>
          <p:nvPr/>
        </p:nvGrpSpPr>
        <p:grpSpPr>
          <a:xfrm>
            <a:off x="3699377" y="1661660"/>
            <a:ext cx="421255" cy="1086765"/>
            <a:chOff x="3054800" y="1654165"/>
            <a:chExt cx="421255" cy="1086765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9" name="Oval 7"/>
            <p:cNvSpPr>
              <a:spLocks noChangeArrowheads="1"/>
            </p:cNvSpPr>
            <p:nvPr/>
          </p:nvSpPr>
          <p:spPr bwMode="auto">
            <a:xfrm>
              <a:off x="3182238" y="1654165"/>
              <a:ext cx="169918" cy="16991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3054800" y="1848862"/>
              <a:ext cx="421255" cy="892068"/>
            </a:xfrm>
            <a:custGeom>
              <a:avLst/>
              <a:gdLst>
                <a:gd name="T0" fmla="*/ 38 w 50"/>
                <a:gd name="T1" fmla="*/ 0 h 106"/>
                <a:gd name="T2" fmla="*/ 13 w 50"/>
                <a:gd name="T3" fmla="*/ 0 h 106"/>
                <a:gd name="T4" fmla="*/ 0 w 50"/>
                <a:gd name="T5" fmla="*/ 10 h 106"/>
                <a:gd name="T6" fmla="*/ 0 w 50"/>
                <a:gd name="T7" fmla="*/ 11 h 106"/>
                <a:gd name="T8" fmla="*/ 0 w 50"/>
                <a:gd name="T9" fmla="*/ 12 h 106"/>
                <a:gd name="T10" fmla="*/ 0 w 50"/>
                <a:gd name="T11" fmla="*/ 47 h 106"/>
                <a:gd name="T12" fmla="*/ 5 w 50"/>
                <a:gd name="T13" fmla="*/ 52 h 106"/>
                <a:gd name="T14" fmla="*/ 9 w 50"/>
                <a:gd name="T15" fmla="*/ 47 h 106"/>
                <a:gd name="T16" fmla="*/ 9 w 50"/>
                <a:gd name="T17" fmla="*/ 17 h 106"/>
                <a:gd name="T18" fmla="*/ 12 w 50"/>
                <a:gd name="T19" fmla="*/ 17 h 106"/>
                <a:gd name="T20" fmla="*/ 12 w 50"/>
                <a:gd name="T21" fmla="*/ 46 h 106"/>
                <a:gd name="T22" fmla="*/ 12 w 50"/>
                <a:gd name="T23" fmla="*/ 47 h 106"/>
                <a:gd name="T24" fmla="*/ 12 w 50"/>
                <a:gd name="T25" fmla="*/ 100 h 106"/>
                <a:gd name="T26" fmla="*/ 18 w 50"/>
                <a:gd name="T27" fmla="*/ 106 h 106"/>
                <a:gd name="T28" fmla="*/ 24 w 50"/>
                <a:gd name="T29" fmla="*/ 100 h 106"/>
                <a:gd name="T30" fmla="*/ 24 w 50"/>
                <a:gd name="T31" fmla="*/ 54 h 106"/>
                <a:gd name="T32" fmla="*/ 27 w 50"/>
                <a:gd name="T33" fmla="*/ 54 h 106"/>
                <a:gd name="T34" fmla="*/ 27 w 50"/>
                <a:gd name="T35" fmla="*/ 100 h 106"/>
                <a:gd name="T36" fmla="*/ 33 w 50"/>
                <a:gd name="T37" fmla="*/ 106 h 106"/>
                <a:gd name="T38" fmla="*/ 38 w 50"/>
                <a:gd name="T39" fmla="*/ 100 h 106"/>
                <a:gd name="T40" fmla="*/ 38 w 50"/>
                <a:gd name="T41" fmla="*/ 46 h 106"/>
                <a:gd name="T42" fmla="*/ 38 w 50"/>
                <a:gd name="T43" fmla="*/ 46 h 106"/>
                <a:gd name="T44" fmla="*/ 38 w 50"/>
                <a:gd name="T45" fmla="*/ 17 h 106"/>
                <a:gd name="T46" fmla="*/ 42 w 50"/>
                <a:gd name="T47" fmla="*/ 17 h 106"/>
                <a:gd name="T48" fmla="*/ 42 w 50"/>
                <a:gd name="T49" fmla="*/ 47 h 106"/>
                <a:gd name="T50" fmla="*/ 46 w 50"/>
                <a:gd name="T51" fmla="*/ 52 h 106"/>
                <a:gd name="T52" fmla="*/ 50 w 50"/>
                <a:gd name="T53" fmla="*/ 47 h 106"/>
                <a:gd name="T54" fmla="*/ 50 w 50"/>
                <a:gd name="T55" fmla="*/ 12 h 106"/>
                <a:gd name="T56" fmla="*/ 50 w 50"/>
                <a:gd name="T57" fmla="*/ 11 h 106"/>
                <a:gd name="T58" fmla="*/ 50 w 50"/>
                <a:gd name="T59" fmla="*/ 10 h 106"/>
                <a:gd name="T60" fmla="*/ 38 w 50"/>
                <a:gd name="T61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0" h="106">
                  <a:moveTo>
                    <a:pt x="38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4" y="0"/>
                    <a:pt x="0" y="8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50"/>
                    <a:pt x="2" y="52"/>
                    <a:pt x="5" y="52"/>
                  </a:cubicBezTo>
                  <a:cubicBezTo>
                    <a:pt x="7" y="52"/>
                    <a:pt x="9" y="50"/>
                    <a:pt x="9" y="4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2" y="100"/>
                    <a:pt x="12" y="100"/>
                    <a:pt x="12" y="100"/>
                  </a:cubicBezTo>
                  <a:cubicBezTo>
                    <a:pt x="12" y="103"/>
                    <a:pt x="15" y="106"/>
                    <a:pt x="18" y="106"/>
                  </a:cubicBezTo>
                  <a:cubicBezTo>
                    <a:pt x="21" y="106"/>
                    <a:pt x="24" y="103"/>
                    <a:pt x="24" y="100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100"/>
                    <a:pt x="27" y="100"/>
                    <a:pt x="27" y="100"/>
                  </a:cubicBezTo>
                  <a:cubicBezTo>
                    <a:pt x="27" y="103"/>
                    <a:pt x="29" y="106"/>
                    <a:pt x="33" y="106"/>
                  </a:cubicBezTo>
                  <a:cubicBezTo>
                    <a:pt x="36" y="106"/>
                    <a:pt x="38" y="103"/>
                    <a:pt x="38" y="100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42" y="50"/>
                    <a:pt x="44" y="52"/>
                    <a:pt x="46" y="52"/>
                  </a:cubicBezTo>
                  <a:cubicBezTo>
                    <a:pt x="48" y="52"/>
                    <a:pt x="50" y="50"/>
                    <a:pt x="50" y="47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7"/>
                    <a:pt x="46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84" name="Group 83"/>
          <p:cNvGrpSpPr/>
          <p:nvPr/>
        </p:nvGrpSpPr>
        <p:grpSpPr>
          <a:xfrm>
            <a:off x="3380781" y="2875864"/>
            <a:ext cx="1058446" cy="796489"/>
            <a:chOff x="2736204" y="2868369"/>
            <a:chExt cx="1058446" cy="796489"/>
          </a:xfrm>
          <a:solidFill>
            <a:schemeClr val="accent1"/>
          </a:solidFill>
        </p:grpSpPr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3114979" y="3002887"/>
              <a:ext cx="311516" cy="661971"/>
            </a:xfrm>
            <a:custGeom>
              <a:avLst/>
              <a:gdLst>
                <a:gd name="T0" fmla="*/ 28 w 37"/>
                <a:gd name="T1" fmla="*/ 0 h 79"/>
                <a:gd name="T2" fmla="*/ 9 w 37"/>
                <a:gd name="T3" fmla="*/ 0 h 79"/>
                <a:gd name="T4" fmla="*/ 0 w 37"/>
                <a:gd name="T5" fmla="*/ 8 h 79"/>
                <a:gd name="T6" fmla="*/ 0 w 37"/>
                <a:gd name="T7" fmla="*/ 8 h 79"/>
                <a:gd name="T8" fmla="*/ 0 w 37"/>
                <a:gd name="T9" fmla="*/ 10 h 79"/>
                <a:gd name="T10" fmla="*/ 0 w 37"/>
                <a:gd name="T11" fmla="*/ 36 h 79"/>
                <a:gd name="T12" fmla="*/ 3 w 37"/>
                <a:gd name="T13" fmla="*/ 39 h 79"/>
                <a:gd name="T14" fmla="*/ 6 w 37"/>
                <a:gd name="T15" fmla="*/ 36 h 79"/>
                <a:gd name="T16" fmla="*/ 6 w 37"/>
                <a:gd name="T17" fmla="*/ 13 h 79"/>
                <a:gd name="T18" fmla="*/ 9 w 37"/>
                <a:gd name="T19" fmla="*/ 13 h 79"/>
                <a:gd name="T20" fmla="*/ 9 w 37"/>
                <a:gd name="T21" fmla="*/ 35 h 79"/>
                <a:gd name="T22" fmla="*/ 9 w 37"/>
                <a:gd name="T23" fmla="*/ 36 h 79"/>
                <a:gd name="T24" fmla="*/ 9 w 37"/>
                <a:gd name="T25" fmla="*/ 75 h 79"/>
                <a:gd name="T26" fmla="*/ 13 w 37"/>
                <a:gd name="T27" fmla="*/ 79 h 79"/>
                <a:gd name="T28" fmla="*/ 17 w 37"/>
                <a:gd name="T29" fmla="*/ 75 h 79"/>
                <a:gd name="T30" fmla="*/ 17 w 37"/>
                <a:gd name="T31" fmla="*/ 40 h 79"/>
                <a:gd name="T32" fmla="*/ 19 w 37"/>
                <a:gd name="T33" fmla="*/ 40 h 79"/>
                <a:gd name="T34" fmla="*/ 19 w 37"/>
                <a:gd name="T35" fmla="*/ 75 h 79"/>
                <a:gd name="T36" fmla="*/ 24 w 37"/>
                <a:gd name="T37" fmla="*/ 79 h 79"/>
                <a:gd name="T38" fmla="*/ 28 w 37"/>
                <a:gd name="T39" fmla="*/ 75 h 79"/>
                <a:gd name="T40" fmla="*/ 28 w 37"/>
                <a:gd name="T41" fmla="*/ 35 h 79"/>
                <a:gd name="T42" fmla="*/ 28 w 37"/>
                <a:gd name="T43" fmla="*/ 35 h 79"/>
                <a:gd name="T44" fmla="*/ 28 w 37"/>
                <a:gd name="T45" fmla="*/ 13 h 79"/>
                <a:gd name="T46" fmla="*/ 30 w 37"/>
                <a:gd name="T47" fmla="*/ 13 h 79"/>
                <a:gd name="T48" fmla="*/ 30 w 37"/>
                <a:gd name="T49" fmla="*/ 36 h 79"/>
                <a:gd name="T50" fmla="*/ 34 w 37"/>
                <a:gd name="T51" fmla="*/ 39 h 79"/>
                <a:gd name="T52" fmla="*/ 37 w 37"/>
                <a:gd name="T53" fmla="*/ 36 h 79"/>
                <a:gd name="T54" fmla="*/ 37 w 37"/>
                <a:gd name="T55" fmla="*/ 10 h 79"/>
                <a:gd name="T56" fmla="*/ 37 w 37"/>
                <a:gd name="T57" fmla="*/ 8 h 79"/>
                <a:gd name="T58" fmla="*/ 37 w 37"/>
                <a:gd name="T59" fmla="*/ 8 h 79"/>
                <a:gd name="T60" fmla="*/ 28 w 37"/>
                <a:gd name="T61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7" h="79">
                  <a:moveTo>
                    <a:pt x="28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2" y="1"/>
                    <a:pt x="0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8"/>
                    <a:pt x="1" y="39"/>
                    <a:pt x="3" y="39"/>
                  </a:cubicBezTo>
                  <a:cubicBezTo>
                    <a:pt x="5" y="39"/>
                    <a:pt x="6" y="38"/>
                    <a:pt x="6" y="36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5"/>
                    <a:pt x="9" y="35"/>
                    <a:pt x="9" y="36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9" y="77"/>
                    <a:pt x="11" y="79"/>
                    <a:pt x="13" y="79"/>
                  </a:cubicBezTo>
                  <a:cubicBezTo>
                    <a:pt x="15" y="79"/>
                    <a:pt x="17" y="77"/>
                    <a:pt x="17" y="75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75"/>
                    <a:pt x="19" y="75"/>
                    <a:pt x="19" y="75"/>
                  </a:cubicBezTo>
                  <a:cubicBezTo>
                    <a:pt x="19" y="77"/>
                    <a:pt x="21" y="79"/>
                    <a:pt x="24" y="79"/>
                  </a:cubicBezTo>
                  <a:cubicBezTo>
                    <a:pt x="26" y="79"/>
                    <a:pt x="28" y="77"/>
                    <a:pt x="28" y="7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8"/>
                    <a:pt x="32" y="39"/>
                    <a:pt x="34" y="39"/>
                  </a:cubicBezTo>
                  <a:cubicBezTo>
                    <a:pt x="36" y="39"/>
                    <a:pt x="37" y="38"/>
                    <a:pt x="37" y="36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5"/>
                    <a:pt x="34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2" name="Oval 10"/>
            <p:cNvSpPr>
              <a:spLocks noChangeArrowheads="1"/>
            </p:cNvSpPr>
            <p:nvPr/>
          </p:nvSpPr>
          <p:spPr bwMode="auto">
            <a:xfrm>
              <a:off x="3207018" y="2868369"/>
              <a:ext cx="127438" cy="12389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3483134" y="3002887"/>
              <a:ext cx="311516" cy="661971"/>
            </a:xfrm>
            <a:custGeom>
              <a:avLst/>
              <a:gdLst>
                <a:gd name="T0" fmla="*/ 28 w 37"/>
                <a:gd name="T1" fmla="*/ 0 h 79"/>
                <a:gd name="T2" fmla="*/ 10 w 37"/>
                <a:gd name="T3" fmla="*/ 0 h 79"/>
                <a:gd name="T4" fmla="*/ 0 w 37"/>
                <a:gd name="T5" fmla="*/ 8 h 79"/>
                <a:gd name="T6" fmla="*/ 0 w 37"/>
                <a:gd name="T7" fmla="*/ 8 h 79"/>
                <a:gd name="T8" fmla="*/ 0 w 37"/>
                <a:gd name="T9" fmla="*/ 10 h 79"/>
                <a:gd name="T10" fmla="*/ 0 w 37"/>
                <a:gd name="T11" fmla="*/ 36 h 79"/>
                <a:gd name="T12" fmla="*/ 3 w 37"/>
                <a:gd name="T13" fmla="*/ 39 h 79"/>
                <a:gd name="T14" fmla="*/ 6 w 37"/>
                <a:gd name="T15" fmla="*/ 36 h 79"/>
                <a:gd name="T16" fmla="*/ 6 w 37"/>
                <a:gd name="T17" fmla="*/ 13 h 79"/>
                <a:gd name="T18" fmla="*/ 9 w 37"/>
                <a:gd name="T19" fmla="*/ 13 h 79"/>
                <a:gd name="T20" fmla="*/ 9 w 37"/>
                <a:gd name="T21" fmla="*/ 35 h 79"/>
                <a:gd name="T22" fmla="*/ 9 w 37"/>
                <a:gd name="T23" fmla="*/ 36 h 79"/>
                <a:gd name="T24" fmla="*/ 9 w 37"/>
                <a:gd name="T25" fmla="*/ 75 h 79"/>
                <a:gd name="T26" fmla="*/ 13 w 37"/>
                <a:gd name="T27" fmla="*/ 79 h 79"/>
                <a:gd name="T28" fmla="*/ 18 w 37"/>
                <a:gd name="T29" fmla="*/ 75 h 79"/>
                <a:gd name="T30" fmla="*/ 18 w 37"/>
                <a:gd name="T31" fmla="*/ 40 h 79"/>
                <a:gd name="T32" fmla="*/ 20 w 37"/>
                <a:gd name="T33" fmla="*/ 40 h 79"/>
                <a:gd name="T34" fmla="*/ 20 w 37"/>
                <a:gd name="T35" fmla="*/ 75 h 79"/>
                <a:gd name="T36" fmla="*/ 24 w 37"/>
                <a:gd name="T37" fmla="*/ 79 h 79"/>
                <a:gd name="T38" fmla="*/ 28 w 37"/>
                <a:gd name="T39" fmla="*/ 75 h 79"/>
                <a:gd name="T40" fmla="*/ 28 w 37"/>
                <a:gd name="T41" fmla="*/ 35 h 79"/>
                <a:gd name="T42" fmla="*/ 28 w 37"/>
                <a:gd name="T43" fmla="*/ 35 h 79"/>
                <a:gd name="T44" fmla="*/ 28 w 37"/>
                <a:gd name="T45" fmla="*/ 13 h 79"/>
                <a:gd name="T46" fmla="*/ 31 w 37"/>
                <a:gd name="T47" fmla="*/ 13 h 79"/>
                <a:gd name="T48" fmla="*/ 31 w 37"/>
                <a:gd name="T49" fmla="*/ 36 h 79"/>
                <a:gd name="T50" fmla="*/ 34 w 37"/>
                <a:gd name="T51" fmla="*/ 39 h 79"/>
                <a:gd name="T52" fmla="*/ 37 w 37"/>
                <a:gd name="T53" fmla="*/ 36 h 79"/>
                <a:gd name="T54" fmla="*/ 37 w 37"/>
                <a:gd name="T55" fmla="*/ 10 h 79"/>
                <a:gd name="T56" fmla="*/ 37 w 37"/>
                <a:gd name="T57" fmla="*/ 8 h 79"/>
                <a:gd name="T58" fmla="*/ 37 w 37"/>
                <a:gd name="T59" fmla="*/ 8 h 79"/>
                <a:gd name="T60" fmla="*/ 28 w 37"/>
                <a:gd name="T61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7" h="79">
                  <a:moveTo>
                    <a:pt x="28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3" y="1"/>
                    <a:pt x="0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8"/>
                    <a:pt x="2" y="39"/>
                    <a:pt x="3" y="39"/>
                  </a:cubicBezTo>
                  <a:cubicBezTo>
                    <a:pt x="5" y="39"/>
                    <a:pt x="6" y="38"/>
                    <a:pt x="6" y="36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5"/>
                    <a:pt x="9" y="35"/>
                    <a:pt x="9" y="36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9" y="77"/>
                    <a:pt x="11" y="79"/>
                    <a:pt x="13" y="79"/>
                  </a:cubicBezTo>
                  <a:cubicBezTo>
                    <a:pt x="16" y="79"/>
                    <a:pt x="18" y="77"/>
                    <a:pt x="18" y="75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75"/>
                    <a:pt x="20" y="75"/>
                    <a:pt x="20" y="75"/>
                  </a:cubicBezTo>
                  <a:cubicBezTo>
                    <a:pt x="20" y="77"/>
                    <a:pt x="22" y="79"/>
                    <a:pt x="24" y="79"/>
                  </a:cubicBezTo>
                  <a:cubicBezTo>
                    <a:pt x="27" y="79"/>
                    <a:pt x="28" y="77"/>
                    <a:pt x="28" y="7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8"/>
                    <a:pt x="32" y="39"/>
                    <a:pt x="34" y="39"/>
                  </a:cubicBezTo>
                  <a:cubicBezTo>
                    <a:pt x="36" y="39"/>
                    <a:pt x="37" y="38"/>
                    <a:pt x="37" y="36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5"/>
                    <a:pt x="34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4" name="Oval 12"/>
            <p:cNvSpPr>
              <a:spLocks noChangeArrowheads="1"/>
            </p:cNvSpPr>
            <p:nvPr/>
          </p:nvSpPr>
          <p:spPr bwMode="auto">
            <a:xfrm>
              <a:off x="3578713" y="2868369"/>
              <a:ext cx="123898" cy="12389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2736204" y="3002887"/>
              <a:ext cx="311516" cy="661971"/>
            </a:xfrm>
            <a:custGeom>
              <a:avLst/>
              <a:gdLst>
                <a:gd name="T0" fmla="*/ 28 w 37"/>
                <a:gd name="T1" fmla="*/ 0 h 79"/>
                <a:gd name="T2" fmla="*/ 9 w 37"/>
                <a:gd name="T3" fmla="*/ 0 h 79"/>
                <a:gd name="T4" fmla="*/ 0 w 37"/>
                <a:gd name="T5" fmla="*/ 8 h 79"/>
                <a:gd name="T6" fmla="*/ 0 w 37"/>
                <a:gd name="T7" fmla="*/ 8 h 79"/>
                <a:gd name="T8" fmla="*/ 0 w 37"/>
                <a:gd name="T9" fmla="*/ 10 h 79"/>
                <a:gd name="T10" fmla="*/ 0 w 37"/>
                <a:gd name="T11" fmla="*/ 36 h 79"/>
                <a:gd name="T12" fmla="*/ 3 w 37"/>
                <a:gd name="T13" fmla="*/ 39 h 79"/>
                <a:gd name="T14" fmla="*/ 6 w 37"/>
                <a:gd name="T15" fmla="*/ 36 h 79"/>
                <a:gd name="T16" fmla="*/ 6 w 37"/>
                <a:gd name="T17" fmla="*/ 13 h 79"/>
                <a:gd name="T18" fmla="*/ 9 w 37"/>
                <a:gd name="T19" fmla="*/ 13 h 79"/>
                <a:gd name="T20" fmla="*/ 9 w 37"/>
                <a:gd name="T21" fmla="*/ 35 h 79"/>
                <a:gd name="T22" fmla="*/ 9 w 37"/>
                <a:gd name="T23" fmla="*/ 36 h 79"/>
                <a:gd name="T24" fmla="*/ 9 w 37"/>
                <a:gd name="T25" fmla="*/ 75 h 79"/>
                <a:gd name="T26" fmla="*/ 13 w 37"/>
                <a:gd name="T27" fmla="*/ 79 h 79"/>
                <a:gd name="T28" fmla="*/ 17 w 37"/>
                <a:gd name="T29" fmla="*/ 75 h 79"/>
                <a:gd name="T30" fmla="*/ 17 w 37"/>
                <a:gd name="T31" fmla="*/ 40 h 79"/>
                <a:gd name="T32" fmla="*/ 19 w 37"/>
                <a:gd name="T33" fmla="*/ 40 h 79"/>
                <a:gd name="T34" fmla="*/ 19 w 37"/>
                <a:gd name="T35" fmla="*/ 75 h 79"/>
                <a:gd name="T36" fmla="*/ 24 w 37"/>
                <a:gd name="T37" fmla="*/ 79 h 79"/>
                <a:gd name="T38" fmla="*/ 28 w 37"/>
                <a:gd name="T39" fmla="*/ 75 h 79"/>
                <a:gd name="T40" fmla="*/ 28 w 37"/>
                <a:gd name="T41" fmla="*/ 35 h 79"/>
                <a:gd name="T42" fmla="*/ 28 w 37"/>
                <a:gd name="T43" fmla="*/ 35 h 79"/>
                <a:gd name="T44" fmla="*/ 28 w 37"/>
                <a:gd name="T45" fmla="*/ 13 h 79"/>
                <a:gd name="T46" fmla="*/ 30 w 37"/>
                <a:gd name="T47" fmla="*/ 13 h 79"/>
                <a:gd name="T48" fmla="*/ 30 w 37"/>
                <a:gd name="T49" fmla="*/ 36 h 79"/>
                <a:gd name="T50" fmla="*/ 34 w 37"/>
                <a:gd name="T51" fmla="*/ 39 h 79"/>
                <a:gd name="T52" fmla="*/ 37 w 37"/>
                <a:gd name="T53" fmla="*/ 36 h 79"/>
                <a:gd name="T54" fmla="*/ 37 w 37"/>
                <a:gd name="T55" fmla="*/ 10 h 79"/>
                <a:gd name="T56" fmla="*/ 37 w 37"/>
                <a:gd name="T57" fmla="*/ 8 h 79"/>
                <a:gd name="T58" fmla="*/ 37 w 37"/>
                <a:gd name="T59" fmla="*/ 8 h 79"/>
                <a:gd name="T60" fmla="*/ 28 w 37"/>
                <a:gd name="T61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7" h="79">
                  <a:moveTo>
                    <a:pt x="28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2" y="1"/>
                    <a:pt x="0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8"/>
                    <a:pt x="1" y="39"/>
                    <a:pt x="3" y="39"/>
                  </a:cubicBezTo>
                  <a:cubicBezTo>
                    <a:pt x="5" y="39"/>
                    <a:pt x="6" y="38"/>
                    <a:pt x="6" y="36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5"/>
                    <a:pt x="9" y="35"/>
                    <a:pt x="9" y="36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9" y="77"/>
                    <a:pt x="11" y="79"/>
                    <a:pt x="13" y="79"/>
                  </a:cubicBezTo>
                  <a:cubicBezTo>
                    <a:pt x="15" y="79"/>
                    <a:pt x="17" y="77"/>
                    <a:pt x="17" y="75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75"/>
                    <a:pt x="19" y="75"/>
                    <a:pt x="19" y="75"/>
                  </a:cubicBezTo>
                  <a:cubicBezTo>
                    <a:pt x="19" y="77"/>
                    <a:pt x="21" y="79"/>
                    <a:pt x="24" y="79"/>
                  </a:cubicBezTo>
                  <a:cubicBezTo>
                    <a:pt x="26" y="79"/>
                    <a:pt x="28" y="77"/>
                    <a:pt x="28" y="7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8"/>
                    <a:pt x="32" y="39"/>
                    <a:pt x="34" y="39"/>
                  </a:cubicBezTo>
                  <a:cubicBezTo>
                    <a:pt x="36" y="39"/>
                    <a:pt x="37" y="38"/>
                    <a:pt x="37" y="36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5"/>
                    <a:pt x="34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6" name="Oval 14"/>
            <p:cNvSpPr>
              <a:spLocks noChangeArrowheads="1"/>
            </p:cNvSpPr>
            <p:nvPr/>
          </p:nvSpPr>
          <p:spPr bwMode="auto">
            <a:xfrm>
              <a:off x="2828243" y="2868369"/>
              <a:ext cx="127438" cy="12389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85" name="Group 84"/>
          <p:cNvGrpSpPr/>
          <p:nvPr/>
        </p:nvGrpSpPr>
        <p:grpSpPr>
          <a:xfrm>
            <a:off x="3246263" y="3799792"/>
            <a:ext cx="1352262" cy="605331"/>
            <a:chOff x="2601686" y="3792297"/>
            <a:chExt cx="1352262" cy="605331"/>
          </a:xfrm>
          <a:solidFill>
            <a:schemeClr val="accent1">
              <a:lumMod val="75000"/>
            </a:schemeClr>
          </a:solidFill>
        </p:grpSpPr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3164538" y="3902035"/>
              <a:ext cx="237177" cy="495593"/>
            </a:xfrm>
            <a:custGeom>
              <a:avLst/>
              <a:gdLst>
                <a:gd name="T0" fmla="*/ 21 w 28"/>
                <a:gd name="T1" fmla="*/ 0 h 59"/>
                <a:gd name="T2" fmla="*/ 7 w 28"/>
                <a:gd name="T3" fmla="*/ 0 h 59"/>
                <a:gd name="T4" fmla="*/ 0 w 28"/>
                <a:gd name="T5" fmla="*/ 5 h 59"/>
                <a:gd name="T6" fmla="*/ 0 w 28"/>
                <a:gd name="T7" fmla="*/ 6 h 59"/>
                <a:gd name="T8" fmla="*/ 0 w 28"/>
                <a:gd name="T9" fmla="*/ 6 h 59"/>
                <a:gd name="T10" fmla="*/ 0 w 28"/>
                <a:gd name="T11" fmla="*/ 26 h 59"/>
                <a:gd name="T12" fmla="*/ 2 w 28"/>
                <a:gd name="T13" fmla="*/ 28 h 59"/>
                <a:gd name="T14" fmla="*/ 4 w 28"/>
                <a:gd name="T15" fmla="*/ 26 h 59"/>
                <a:gd name="T16" fmla="*/ 4 w 28"/>
                <a:gd name="T17" fmla="*/ 9 h 59"/>
                <a:gd name="T18" fmla="*/ 6 w 28"/>
                <a:gd name="T19" fmla="*/ 9 h 59"/>
                <a:gd name="T20" fmla="*/ 6 w 28"/>
                <a:gd name="T21" fmla="*/ 25 h 59"/>
                <a:gd name="T22" fmla="*/ 6 w 28"/>
                <a:gd name="T23" fmla="*/ 26 h 59"/>
                <a:gd name="T24" fmla="*/ 6 w 28"/>
                <a:gd name="T25" fmla="*/ 55 h 59"/>
                <a:gd name="T26" fmla="*/ 10 w 28"/>
                <a:gd name="T27" fmla="*/ 59 h 59"/>
                <a:gd name="T28" fmla="*/ 13 w 28"/>
                <a:gd name="T29" fmla="*/ 55 h 59"/>
                <a:gd name="T30" fmla="*/ 13 w 28"/>
                <a:gd name="T31" fmla="*/ 29 h 59"/>
                <a:gd name="T32" fmla="*/ 15 w 28"/>
                <a:gd name="T33" fmla="*/ 29 h 59"/>
                <a:gd name="T34" fmla="*/ 15 w 28"/>
                <a:gd name="T35" fmla="*/ 55 h 59"/>
                <a:gd name="T36" fmla="*/ 18 w 28"/>
                <a:gd name="T37" fmla="*/ 59 h 59"/>
                <a:gd name="T38" fmla="*/ 21 w 28"/>
                <a:gd name="T39" fmla="*/ 55 h 59"/>
                <a:gd name="T40" fmla="*/ 21 w 28"/>
                <a:gd name="T41" fmla="*/ 25 h 59"/>
                <a:gd name="T42" fmla="*/ 21 w 28"/>
                <a:gd name="T43" fmla="*/ 25 h 59"/>
                <a:gd name="T44" fmla="*/ 21 w 28"/>
                <a:gd name="T45" fmla="*/ 9 h 59"/>
                <a:gd name="T46" fmla="*/ 23 w 28"/>
                <a:gd name="T47" fmla="*/ 9 h 59"/>
                <a:gd name="T48" fmla="*/ 23 w 28"/>
                <a:gd name="T49" fmla="*/ 26 h 59"/>
                <a:gd name="T50" fmla="*/ 25 w 28"/>
                <a:gd name="T51" fmla="*/ 28 h 59"/>
                <a:gd name="T52" fmla="*/ 28 w 28"/>
                <a:gd name="T53" fmla="*/ 26 h 59"/>
                <a:gd name="T54" fmla="*/ 28 w 28"/>
                <a:gd name="T55" fmla="*/ 6 h 59"/>
                <a:gd name="T56" fmla="*/ 28 w 28"/>
                <a:gd name="T57" fmla="*/ 6 h 59"/>
                <a:gd name="T58" fmla="*/ 28 w 28"/>
                <a:gd name="T59" fmla="*/ 5 h 59"/>
                <a:gd name="T60" fmla="*/ 21 w 28"/>
                <a:gd name="T6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8" h="59">
                  <a:moveTo>
                    <a:pt x="21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2" y="0"/>
                    <a:pt x="0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1" y="28"/>
                    <a:pt x="2" y="28"/>
                  </a:cubicBezTo>
                  <a:cubicBezTo>
                    <a:pt x="3" y="28"/>
                    <a:pt x="4" y="27"/>
                    <a:pt x="4" y="26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7"/>
                    <a:pt x="8" y="59"/>
                    <a:pt x="10" y="59"/>
                  </a:cubicBezTo>
                  <a:cubicBezTo>
                    <a:pt x="11" y="59"/>
                    <a:pt x="13" y="57"/>
                    <a:pt x="13" y="55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5" y="57"/>
                    <a:pt x="16" y="59"/>
                    <a:pt x="18" y="59"/>
                  </a:cubicBezTo>
                  <a:cubicBezTo>
                    <a:pt x="20" y="59"/>
                    <a:pt x="21" y="57"/>
                    <a:pt x="21" y="5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7"/>
                    <a:pt x="24" y="28"/>
                    <a:pt x="25" y="28"/>
                  </a:cubicBezTo>
                  <a:cubicBezTo>
                    <a:pt x="27" y="28"/>
                    <a:pt x="28" y="27"/>
                    <a:pt x="28" y="2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3"/>
                    <a:pt x="25" y="0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8" name="Oval 16"/>
            <p:cNvSpPr>
              <a:spLocks noChangeArrowheads="1"/>
            </p:cNvSpPr>
            <p:nvPr/>
          </p:nvSpPr>
          <p:spPr bwMode="auto">
            <a:xfrm>
              <a:off x="3231797" y="3792297"/>
              <a:ext cx="92039" cy="102659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3444195" y="3902035"/>
              <a:ext cx="233637" cy="495593"/>
            </a:xfrm>
            <a:custGeom>
              <a:avLst/>
              <a:gdLst>
                <a:gd name="T0" fmla="*/ 21 w 28"/>
                <a:gd name="T1" fmla="*/ 0 h 59"/>
                <a:gd name="T2" fmla="*/ 7 w 28"/>
                <a:gd name="T3" fmla="*/ 0 h 59"/>
                <a:gd name="T4" fmla="*/ 0 w 28"/>
                <a:gd name="T5" fmla="*/ 5 h 59"/>
                <a:gd name="T6" fmla="*/ 0 w 28"/>
                <a:gd name="T7" fmla="*/ 6 h 59"/>
                <a:gd name="T8" fmla="*/ 0 w 28"/>
                <a:gd name="T9" fmla="*/ 6 h 59"/>
                <a:gd name="T10" fmla="*/ 0 w 28"/>
                <a:gd name="T11" fmla="*/ 26 h 59"/>
                <a:gd name="T12" fmla="*/ 2 w 28"/>
                <a:gd name="T13" fmla="*/ 28 h 59"/>
                <a:gd name="T14" fmla="*/ 5 w 28"/>
                <a:gd name="T15" fmla="*/ 26 h 59"/>
                <a:gd name="T16" fmla="*/ 5 w 28"/>
                <a:gd name="T17" fmla="*/ 9 h 59"/>
                <a:gd name="T18" fmla="*/ 7 w 28"/>
                <a:gd name="T19" fmla="*/ 9 h 59"/>
                <a:gd name="T20" fmla="*/ 7 w 28"/>
                <a:gd name="T21" fmla="*/ 25 h 59"/>
                <a:gd name="T22" fmla="*/ 7 w 28"/>
                <a:gd name="T23" fmla="*/ 26 h 59"/>
                <a:gd name="T24" fmla="*/ 7 w 28"/>
                <a:gd name="T25" fmla="*/ 55 h 59"/>
                <a:gd name="T26" fmla="*/ 10 w 28"/>
                <a:gd name="T27" fmla="*/ 59 h 59"/>
                <a:gd name="T28" fmla="*/ 13 w 28"/>
                <a:gd name="T29" fmla="*/ 55 h 59"/>
                <a:gd name="T30" fmla="*/ 13 w 28"/>
                <a:gd name="T31" fmla="*/ 29 h 59"/>
                <a:gd name="T32" fmla="*/ 15 w 28"/>
                <a:gd name="T33" fmla="*/ 29 h 59"/>
                <a:gd name="T34" fmla="*/ 15 w 28"/>
                <a:gd name="T35" fmla="*/ 55 h 59"/>
                <a:gd name="T36" fmla="*/ 18 w 28"/>
                <a:gd name="T37" fmla="*/ 59 h 59"/>
                <a:gd name="T38" fmla="*/ 21 w 28"/>
                <a:gd name="T39" fmla="*/ 55 h 59"/>
                <a:gd name="T40" fmla="*/ 21 w 28"/>
                <a:gd name="T41" fmla="*/ 25 h 59"/>
                <a:gd name="T42" fmla="*/ 21 w 28"/>
                <a:gd name="T43" fmla="*/ 25 h 59"/>
                <a:gd name="T44" fmla="*/ 21 w 28"/>
                <a:gd name="T45" fmla="*/ 9 h 59"/>
                <a:gd name="T46" fmla="*/ 23 w 28"/>
                <a:gd name="T47" fmla="*/ 9 h 59"/>
                <a:gd name="T48" fmla="*/ 23 w 28"/>
                <a:gd name="T49" fmla="*/ 26 h 59"/>
                <a:gd name="T50" fmla="*/ 25 w 28"/>
                <a:gd name="T51" fmla="*/ 28 h 59"/>
                <a:gd name="T52" fmla="*/ 28 w 28"/>
                <a:gd name="T53" fmla="*/ 26 h 59"/>
                <a:gd name="T54" fmla="*/ 28 w 28"/>
                <a:gd name="T55" fmla="*/ 6 h 59"/>
                <a:gd name="T56" fmla="*/ 28 w 28"/>
                <a:gd name="T57" fmla="*/ 6 h 59"/>
                <a:gd name="T58" fmla="*/ 28 w 28"/>
                <a:gd name="T59" fmla="*/ 5 h 59"/>
                <a:gd name="T60" fmla="*/ 21 w 28"/>
                <a:gd name="T6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8" h="59">
                  <a:moveTo>
                    <a:pt x="21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2" y="0"/>
                    <a:pt x="0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1" y="28"/>
                    <a:pt x="2" y="28"/>
                  </a:cubicBezTo>
                  <a:cubicBezTo>
                    <a:pt x="4" y="28"/>
                    <a:pt x="5" y="27"/>
                    <a:pt x="5" y="26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7"/>
                    <a:pt x="8" y="59"/>
                    <a:pt x="10" y="59"/>
                  </a:cubicBezTo>
                  <a:cubicBezTo>
                    <a:pt x="12" y="59"/>
                    <a:pt x="13" y="57"/>
                    <a:pt x="13" y="55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5" y="57"/>
                    <a:pt x="16" y="59"/>
                    <a:pt x="18" y="59"/>
                  </a:cubicBezTo>
                  <a:cubicBezTo>
                    <a:pt x="20" y="59"/>
                    <a:pt x="21" y="57"/>
                    <a:pt x="21" y="5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7"/>
                    <a:pt x="24" y="28"/>
                    <a:pt x="25" y="28"/>
                  </a:cubicBezTo>
                  <a:cubicBezTo>
                    <a:pt x="27" y="28"/>
                    <a:pt x="28" y="27"/>
                    <a:pt x="28" y="2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3"/>
                    <a:pt x="26" y="0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0" name="Oval 18"/>
            <p:cNvSpPr>
              <a:spLocks noChangeArrowheads="1"/>
            </p:cNvSpPr>
            <p:nvPr/>
          </p:nvSpPr>
          <p:spPr bwMode="auto">
            <a:xfrm>
              <a:off x="3511454" y="3792297"/>
              <a:ext cx="99119" cy="102659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3720311" y="3902035"/>
              <a:ext cx="233637" cy="495593"/>
            </a:xfrm>
            <a:custGeom>
              <a:avLst/>
              <a:gdLst>
                <a:gd name="T0" fmla="*/ 21 w 28"/>
                <a:gd name="T1" fmla="*/ 0 h 59"/>
                <a:gd name="T2" fmla="*/ 7 w 28"/>
                <a:gd name="T3" fmla="*/ 0 h 59"/>
                <a:gd name="T4" fmla="*/ 0 w 28"/>
                <a:gd name="T5" fmla="*/ 5 h 59"/>
                <a:gd name="T6" fmla="*/ 0 w 28"/>
                <a:gd name="T7" fmla="*/ 6 h 59"/>
                <a:gd name="T8" fmla="*/ 0 w 28"/>
                <a:gd name="T9" fmla="*/ 6 h 59"/>
                <a:gd name="T10" fmla="*/ 0 w 28"/>
                <a:gd name="T11" fmla="*/ 26 h 59"/>
                <a:gd name="T12" fmla="*/ 3 w 28"/>
                <a:gd name="T13" fmla="*/ 28 h 59"/>
                <a:gd name="T14" fmla="*/ 5 w 28"/>
                <a:gd name="T15" fmla="*/ 26 h 59"/>
                <a:gd name="T16" fmla="*/ 5 w 28"/>
                <a:gd name="T17" fmla="*/ 9 h 59"/>
                <a:gd name="T18" fmla="*/ 7 w 28"/>
                <a:gd name="T19" fmla="*/ 9 h 59"/>
                <a:gd name="T20" fmla="*/ 7 w 28"/>
                <a:gd name="T21" fmla="*/ 25 h 59"/>
                <a:gd name="T22" fmla="*/ 7 w 28"/>
                <a:gd name="T23" fmla="*/ 26 h 59"/>
                <a:gd name="T24" fmla="*/ 7 w 28"/>
                <a:gd name="T25" fmla="*/ 55 h 59"/>
                <a:gd name="T26" fmla="*/ 10 w 28"/>
                <a:gd name="T27" fmla="*/ 59 h 59"/>
                <a:gd name="T28" fmla="*/ 13 w 28"/>
                <a:gd name="T29" fmla="*/ 55 h 59"/>
                <a:gd name="T30" fmla="*/ 13 w 28"/>
                <a:gd name="T31" fmla="*/ 29 h 59"/>
                <a:gd name="T32" fmla="*/ 15 w 28"/>
                <a:gd name="T33" fmla="*/ 29 h 59"/>
                <a:gd name="T34" fmla="*/ 15 w 28"/>
                <a:gd name="T35" fmla="*/ 55 h 59"/>
                <a:gd name="T36" fmla="*/ 18 w 28"/>
                <a:gd name="T37" fmla="*/ 59 h 59"/>
                <a:gd name="T38" fmla="*/ 21 w 28"/>
                <a:gd name="T39" fmla="*/ 55 h 59"/>
                <a:gd name="T40" fmla="*/ 21 w 28"/>
                <a:gd name="T41" fmla="*/ 25 h 59"/>
                <a:gd name="T42" fmla="*/ 21 w 28"/>
                <a:gd name="T43" fmla="*/ 25 h 59"/>
                <a:gd name="T44" fmla="*/ 21 w 28"/>
                <a:gd name="T45" fmla="*/ 9 h 59"/>
                <a:gd name="T46" fmla="*/ 23 w 28"/>
                <a:gd name="T47" fmla="*/ 9 h 59"/>
                <a:gd name="T48" fmla="*/ 23 w 28"/>
                <a:gd name="T49" fmla="*/ 26 h 59"/>
                <a:gd name="T50" fmla="*/ 26 w 28"/>
                <a:gd name="T51" fmla="*/ 28 h 59"/>
                <a:gd name="T52" fmla="*/ 28 w 28"/>
                <a:gd name="T53" fmla="*/ 26 h 59"/>
                <a:gd name="T54" fmla="*/ 28 w 28"/>
                <a:gd name="T55" fmla="*/ 6 h 59"/>
                <a:gd name="T56" fmla="*/ 28 w 28"/>
                <a:gd name="T57" fmla="*/ 6 h 59"/>
                <a:gd name="T58" fmla="*/ 28 w 28"/>
                <a:gd name="T59" fmla="*/ 5 h 59"/>
                <a:gd name="T60" fmla="*/ 21 w 28"/>
                <a:gd name="T6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8" h="59">
                  <a:moveTo>
                    <a:pt x="21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2" y="0"/>
                    <a:pt x="0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1" y="28"/>
                    <a:pt x="3" y="28"/>
                  </a:cubicBezTo>
                  <a:cubicBezTo>
                    <a:pt x="4" y="28"/>
                    <a:pt x="5" y="27"/>
                    <a:pt x="5" y="26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7"/>
                    <a:pt x="8" y="59"/>
                    <a:pt x="10" y="59"/>
                  </a:cubicBezTo>
                  <a:cubicBezTo>
                    <a:pt x="12" y="59"/>
                    <a:pt x="13" y="57"/>
                    <a:pt x="13" y="55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5" y="57"/>
                    <a:pt x="16" y="59"/>
                    <a:pt x="18" y="59"/>
                  </a:cubicBezTo>
                  <a:cubicBezTo>
                    <a:pt x="20" y="59"/>
                    <a:pt x="21" y="57"/>
                    <a:pt x="21" y="5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7"/>
                    <a:pt x="24" y="28"/>
                    <a:pt x="26" y="28"/>
                  </a:cubicBezTo>
                  <a:cubicBezTo>
                    <a:pt x="27" y="28"/>
                    <a:pt x="28" y="27"/>
                    <a:pt x="28" y="2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3"/>
                    <a:pt x="26" y="0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2" name="Oval 20"/>
            <p:cNvSpPr>
              <a:spLocks noChangeArrowheads="1"/>
            </p:cNvSpPr>
            <p:nvPr/>
          </p:nvSpPr>
          <p:spPr bwMode="auto">
            <a:xfrm>
              <a:off x="3794650" y="3792297"/>
              <a:ext cx="92039" cy="102659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2601686" y="3902035"/>
              <a:ext cx="237177" cy="495593"/>
            </a:xfrm>
            <a:custGeom>
              <a:avLst/>
              <a:gdLst>
                <a:gd name="T0" fmla="*/ 21 w 28"/>
                <a:gd name="T1" fmla="*/ 0 h 59"/>
                <a:gd name="T2" fmla="*/ 7 w 28"/>
                <a:gd name="T3" fmla="*/ 0 h 59"/>
                <a:gd name="T4" fmla="*/ 0 w 28"/>
                <a:gd name="T5" fmla="*/ 5 h 59"/>
                <a:gd name="T6" fmla="*/ 0 w 28"/>
                <a:gd name="T7" fmla="*/ 6 h 59"/>
                <a:gd name="T8" fmla="*/ 0 w 28"/>
                <a:gd name="T9" fmla="*/ 6 h 59"/>
                <a:gd name="T10" fmla="*/ 0 w 28"/>
                <a:gd name="T11" fmla="*/ 26 h 59"/>
                <a:gd name="T12" fmla="*/ 2 w 28"/>
                <a:gd name="T13" fmla="*/ 28 h 59"/>
                <a:gd name="T14" fmla="*/ 4 w 28"/>
                <a:gd name="T15" fmla="*/ 26 h 59"/>
                <a:gd name="T16" fmla="*/ 4 w 28"/>
                <a:gd name="T17" fmla="*/ 9 h 59"/>
                <a:gd name="T18" fmla="*/ 6 w 28"/>
                <a:gd name="T19" fmla="*/ 9 h 59"/>
                <a:gd name="T20" fmla="*/ 6 w 28"/>
                <a:gd name="T21" fmla="*/ 25 h 59"/>
                <a:gd name="T22" fmla="*/ 6 w 28"/>
                <a:gd name="T23" fmla="*/ 26 h 59"/>
                <a:gd name="T24" fmla="*/ 6 w 28"/>
                <a:gd name="T25" fmla="*/ 55 h 59"/>
                <a:gd name="T26" fmla="*/ 10 w 28"/>
                <a:gd name="T27" fmla="*/ 59 h 59"/>
                <a:gd name="T28" fmla="*/ 13 w 28"/>
                <a:gd name="T29" fmla="*/ 55 h 59"/>
                <a:gd name="T30" fmla="*/ 13 w 28"/>
                <a:gd name="T31" fmla="*/ 29 h 59"/>
                <a:gd name="T32" fmla="*/ 15 w 28"/>
                <a:gd name="T33" fmla="*/ 29 h 59"/>
                <a:gd name="T34" fmla="*/ 15 w 28"/>
                <a:gd name="T35" fmla="*/ 55 h 59"/>
                <a:gd name="T36" fmla="*/ 18 w 28"/>
                <a:gd name="T37" fmla="*/ 59 h 59"/>
                <a:gd name="T38" fmla="*/ 21 w 28"/>
                <a:gd name="T39" fmla="*/ 55 h 59"/>
                <a:gd name="T40" fmla="*/ 21 w 28"/>
                <a:gd name="T41" fmla="*/ 25 h 59"/>
                <a:gd name="T42" fmla="*/ 21 w 28"/>
                <a:gd name="T43" fmla="*/ 25 h 59"/>
                <a:gd name="T44" fmla="*/ 21 w 28"/>
                <a:gd name="T45" fmla="*/ 9 h 59"/>
                <a:gd name="T46" fmla="*/ 23 w 28"/>
                <a:gd name="T47" fmla="*/ 9 h 59"/>
                <a:gd name="T48" fmla="*/ 23 w 28"/>
                <a:gd name="T49" fmla="*/ 26 h 59"/>
                <a:gd name="T50" fmla="*/ 25 w 28"/>
                <a:gd name="T51" fmla="*/ 28 h 59"/>
                <a:gd name="T52" fmla="*/ 28 w 28"/>
                <a:gd name="T53" fmla="*/ 26 h 59"/>
                <a:gd name="T54" fmla="*/ 28 w 28"/>
                <a:gd name="T55" fmla="*/ 6 h 59"/>
                <a:gd name="T56" fmla="*/ 28 w 28"/>
                <a:gd name="T57" fmla="*/ 6 h 59"/>
                <a:gd name="T58" fmla="*/ 28 w 28"/>
                <a:gd name="T59" fmla="*/ 5 h 59"/>
                <a:gd name="T60" fmla="*/ 21 w 28"/>
                <a:gd name="T6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8" h="59">
                  <a:moveTo>
                    <a:pt x="21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2" y="0"/>
                    <a:pt x="0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1" y="28"/>
                    <a:pt x="2" y="28"/>
                  </a:cubicBezTo>
                  <a:cubicBezTo>
                    <a:pt x="3" y="28"/>
                    <a:pt x="4" y="27"/>
                    <a:pt x="4" y="26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7"/>
                    <a:pt x="8" y="59"/>
                    <a:pt x="10" y="59"/>
                  </a:cubicBezTo>
                  <a:cubicBezTo>
                    <a:pt x="12" y="59"/>
                    <a:pt x="13" y="57"/>
                    <a:pt x="13" y="55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5" y="57"/>
                    <a:pt x="16" y="59"/>
                    <a:pt x="18" y="59"/>
                  </a:cubicBezTo>
                  <a:cubicBezTo>
                    <a:pt x="20" y="59"/>
                    <a:pt x="21" y="57"/>
                    <a:pt x="21" y="5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7"/>
                    <a:pt x="24" y="28"/>
                    <a:pt x="25" y="28"/>
                  </a:cubicBezTo>
                  <a:cubicBezTo>
                    <a:pt x="27" y="28"/>
                    <a:pt x="28" y="27"/>
                    <a:pt x="28" y="2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3"/>
                    <a:pt x="25" y="0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4" name="Oval 22"/>
            <p:cNvSpPr>
              <a:spLocks noChangeArrowheads="1"/>
            </p:cNvSpPr>
            <p:nvPr/>
          </p:nvSpPr>
          <p:spPr bwMode="auto">
            <a:xfrm>
              <a:off x="2668945" y="3792297"/>
              <a:ext cx="92039" cy="102659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2881342" y="3902035"/>
              <a:ext cx="233637" cy="495593"/>
            </a:xfrm>
            <a:custGeom>
              <a:avLst/>
              <a:gdLst>
                <a:gd name="T0" fmla="*/ 21 w 28"/>
                <a:gd name="T1" fmla="*/ 0 h 59"/>
                <a:gd name="T2" fmla="*/ 7 w 28"/>
                <a:gd name="T3" fmla="*/ 0 h 59"/>
                <a:gd name="T4" fmla="*/ 0 w 28"/>
                <a:gd name="T5" fmla="*/ 5 h 59"/>
                <a:gd name="T6" fmla="*/ 0 w 28"/>
                <a:gd name="T7" fmla="*/ 6 h 59"/>
                <a:gd name="T8" fmla="*/ 0 w 28"/>
                <a:gd name="T9" fmla="*/ 6 h 59"/>
                <a:gd name="T10" fmla="*/ 0 w 28"/>
                <a:gd name="T11" fmla="*/ 26 h 59"/>
                <a:gd name="T12" fmla="*/ 2 w 28"/>
                <a:gd name="T13" fmla="*/ 28 h 59"/>
                <a:gd name="T14" fmla="*/ 5 w 28"/>
                <a:gd name="T15" fmla="*/ 26 h 59"/>
                <a:gd name="T16" fmla="*/ 5 w 28"/>
                <a:gd name="T17" fmla="*/ 9 h 59"/>
                <a:gd name="T18" fmla="*/ 7 w 28"/>
                <a:gd name="T19" fmla="*/ 9 h 59"/>
                <a:gd name="T20" fmla="*/ 7 w 28"/>
                <a:gd name="T21" fmla="*/ 25 h 59"/>
                <a:gd name="T22" fmla="*/ 7 w 28"/>
                <a:gd name="T23" fmla="*/ 26 h 59"/>
                <a:gd name="T24" fmla="*/ 7 w 28"/>
                <a:gd name="T25" fmla="*/ 55 h 59"/>
                <a:gd name="T26" fmla="*/ 10 w 28"/>
                <a:gd name="T27" fmla="*/ 59 h 59"/>
                <a:gd name="T28" fmla="*/ 13 w 28"/>
                <a:gd name="T29" fmla="*/ 55 h 59"/>
                <a:gd name="T30" fmla="*/ 13 w 28"/>
                <a:gd name="T31" fmla="*/ 29 h 59"/>
                <a:gd name="T32" fmla="*/ 15 w 28"/>
                <a:gd name="T33" fmla="*/ 29 h 59"/>
                <a:gd name="T34" fmla="*/ 15 w 28"/>
                <a:gd name="T35" fmla="*/ 55 h 59"/>
                <a:gd name="T36" fmla="*/ 18 w 28"/>
                <a:gd name="T37" fmla="*/ 59 h 59"/>
                <a:gd name="T38" fmla="*/ 21 w 28"/>
                <a:gd name="T39" fmla="*/ 55 h 59"/>
                <a:gd name="T40" fmla="*/ 21 w 28"/>
                <a:gd name="T41" fmla="*/ 25 h 59"/>
                <a:gd name="T42" fmla="*/ 21 w 28"/>
                <a:gd name="T43" fmla="*/ 25 h 59"/>
                <a:gd name="T44" fmla="*/ 21 w 28"/>
                <a:gd name="T45" fmla="*/ 9 h 59"/>
                <a:gd name="T46" fmla="*/ 23 w 28"/>
                <a:gd name="T47" fmla="*/ 9 h 59"/>
                <a:gd name="T48" fmla="*/ 23 w 28"/>
                <a:gd name="T49" fmla="*/ 26 h 59"/>
                <a:gd name="T50" fmla="*/ 25 w 28"/>
                <a:gd name="T51" fmla="*/ 28 h 59"/>
                <a:gd name="T52" fmla="*/ 28 w 28"/>
                <a:gd name="T53" fmla="*/ 26 h 59"/>
                <a:gd name="T54" fmla="*/ 28 w 28"/>
                <a:gd name="T55" fmla="*/ 6 h 59"/>
                <a:gd name="T56" fmla="*/ 28 w 28"/>
                <a:gd name="T57" fmla="*/ 6 h 59"/>
                <a:gd name="T58" fmla="*/ 28 w 28"/>
                <a:gd name="T59" fmla="*/ 5 h 59"/>
                <a:gd name="T60" fmla="*/ 21 w 28"/>
                <a:gd name="T6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8" h="59">
                  <a:moveTo>
                    <a:pt x="21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2" y="0"/>
                    <a:pt x="0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1" y="28"/>
                    <a:pt x="2" y="28"/>
                  </a:cubicBezTo>
                  <a:cubicBezTo>
                    <a:pt x="4" y="28"/>
                    <a:pt x="5" y="27"/>
                    <a:pt x="5" y="26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7"/>
                    <a:pt x="8" y="59"/>
                    <a:pt x="10" y="59"/>
                  </a:cubicBezTo>
                  <a:cubicBezTo>
                    <a:pt x="12" y="59"/>
                    <a:pt x="13" y="57"/>
                    <a:pt x="13" y="55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5" y="57"/>
                    <a:pt x="16" y="59"/>
                    <a:pt x="18" y="59"/>
                  </a:cubicBezTo>
                  <a:cubicBezTo>
                    <a:pt x="20" y="59"/>
                    <a:pt x="21" y="57"/>
                    <a:pt x="21" y="5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7"/>
                    <a:pt x="24" y="28"/>
                    <a:pt x="25" y="28"/>
                  </a:cubicBezTo>
                  <a:cubicBezTo>
                    <a:pt x="27" y="28"/>
                    <a:pt x="28" y="27"/>
                    <a:pt x="28" y="2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3"/>
                    <a:pt x="26" y="0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6" name="Oval 24"/>
            <p:cNvSpPr>
              <a:spLocks noChangeArrowheads="1"/>
            </p:cNvSpPr>
            <p:nvPr/>
          </p:nvSpPr>
          <p:spPr bwMode="auto">
            <a:xfrm>
              <a:off x="2948601" y="3792297"/>
              <a:ext cx="99119" cy="102659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86" name="Group 85"/>
          <p:cNvGrpSpPr/>
          <p:nvPr/>
        </p:nvGrpSpPr>
        <p:grpSpPr>
          <a:xfrm>
            <a:off x="2902887" y="4539642"/>
            <a:ext cx="2074413" cy="513293"/>
            <a:chOff x="2258310" y="4532147"/>
            <a:chExt cx="2074413" cy="513293"/>
          </a:xfrm>
          <a:solidFill>
            <a:schemeClr val="accent1">
              <a:lumMod val="50000"/>
            </a:schemeClr>
          </a:solidFill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2258310" y="4624186"/>
              <a:ext cx="194697" cy="421254"/>
            </a:xfrm>
            <a:custGeom>
              <a:avLst/>
              <a:gdLst>
                <a:gd name="T0" fmla="*/ 18 w 23"/>
                <a:gd name="T1" fmla="*/ 0 h 50"/>
                <a:gd name="T2" fmla="*/ 6 w 23"/>
                <a:gd name="T3" fmla="*/ 0 h 50"/>
                <a:gd name="T4" fmla="*/ 0 w 23"/>
                <a:gd name="T5" fmla="*/ 4 h 50"/>
                <a:gd name="T6" fmla="*/ 0 w 23"/>
                <a:gd name="T7" fmla="*/ 5 h 50"/>
                <a:gd name="T8" fmla="*/ 0 w 23"/>
                <a:gd name="T9" fmla="*/ 5 h 50"/>
                <a:gd name="T10" fmla="*/ 0 w 23"/>
                <a:gd name="T11" fmla="*/ 22 h 50"/>
                <a:gd name="T12" fmla="*/ 2 w 23"/>
                <a:gd name="T13" fmla="*/ 24 h 50"/>
                <a:gd name="T14" fmla="*/ 3 w 23"/>
                <a:gd name="T15" fmla="*/ 22 h 50"/>
                <a:gd name="T16" fmla="*/ 3 w 23"/>
                <a:gd name="T17" fmla="*/ 8 h 50"/>
                <a:gd name="T18" fmla="*/ 5 w 23"/>
                <a:gd name="T19" fmla="*/ 8 h 50"/>
                <a:gd name="T20" fmla="*/ 5 w 23"/>
                <a:gd name="T21" fmla="*/ 21 h 50"/>
                <a:gd name="T22" fmla="*/ 5 w 23"/>
                <a:gd name="T23" fmla="*/ 22 h 50"/>
                <a:gd name="T24" fmla="*/ 5 w 23"/>
                <a:gd name="T25" fmla="*/ 47 h 50"/>
                <a:gd name="T26" fmla="*/ 8 w 23"/>
                <a:gd name="T27" fmla="*/ 50 h 50"/>
                <a:gd name="T28" fmla="*/ 11 w 23"/>
                <a:gd name="T29" fmla="*/ 47 h 50"/>
                <a:gd name="T30" fmla="*/ 11 w 23"/>
                <a:gd name="T31" fmla="*/ 25 h 50"/>
                <a:gd name="T32" fmla="*/ 12 w 23"/>
                <a:gd name="T33" fmla="*/ 25 h 50"/>
                <a:gd name="T34" fmla="*/ 12 w 23"/>
                <a:gd name="T35" fmla="*/ 47 h 50"/>
                <a:gd name="T36" fmla="*/ 15 w 23"/>
                <a:gd name="T37" fmla="*/ 50 h 50"/>
                <a:gd name="T38" fmla="*/ 18 w 23"/>
                <a:gd name="T39" fmla="*/ 47 h 50"/>
                <a:gd name="T40" fmla="*/ 18 w 23"/>
                <a:gd name="T41" fmla="*/ 21 h 50"/>
                <a:gd name="T42" fmla="*/ 18 w 23"/>
                <a:gd name="T43" fmla="*/ 21 h 50"/>
                <a:gd name="T44" fmla="*/ 18 w 23"/>
                <a:gd name="T45" fmla="*/ 8 h 50"/>
                <a:gd name="T46" fmla="*/ 19 w 23"/>
                <a:gd name="T47" fmla="*/ 8 h 50"/>
                <a:gd name="T48" fmla="*/ 19 w 23"/>
                <a:gd name="T49" fmla="*/ 22 h 50"/>
                <a:gd name="T50" fmla="*/ 21 w 23"/>
                <a:gd name="T51" fmla="*/ 24 h 50"/>
                <a:gd name="T52" fmla="*/ 23 w 23"/>
                <a:gd name="T53" fmla="*/ 22 h 50"/>
                <a:gd name="T54" fmla="*/ 23 w 23"/>
                <a:gd name="T55" fmla="*/ 5 h 50"/>
                <a:gd name="T56" fmla="*/ 23 w 23"/>
                <a:gd name="T57" fmla="*/ 5 h 50"/>
                <a:gd name="T58" fmla="*/ 23 w 23"/>
                <a:gd name="T59" fmla="*/ 4 h 50"/>
                <a:gd name="T60" fmla="*/ 18 w 23"/>
                <a:gd name="T6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" h="50">
                  <a:moveTo>
                    <a:pt x="18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1" y="0"/>
                    <a:pt x="0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0" y="24"/>
                    <a:pt x="2" y="24"/>
                  </a:cubicBezTo>
                  <a:cubicBezTo>
                    <a:pt x="3" y="24"/>
                    <a:pt x="3" y="23"/>
                    <a:pt x="3" y="22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5" y="48"/>
                    <a:pt x="6" y="50"/>
                    <a:pt x="8" y="50"/>
                  </a:cubicBezTo>
                  <a:cubicBezTo>
                    <a:pt x="9" y="50"/>
                    <a:pt x="11" y="48"/>
                    <a:pt x="11" y="47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2" y="48"/>
                    <a:pt x="13" y="50"/>
                    <a:pt x="15" y="50"/>
                  </a:cubicBezTo>
                  <a:cubicBezTo>
                    <a:pt x="16" y="50"/>
                    <a:pt x="18" y="48"/>
                    <a:pt x="18" y="47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3"/>
                    <a:pt x="20" y="24"/>
                    <a:pt x="21" y="24"/>
                  </a:cubicBezTo>
                  <a:cubicBezTo>
                    <a:pt x="22" y="24"/>
                    <a:pt x="23" y="23"/>
                    <a:pt x="23" y="22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3"/>
                    <a:pt x="21" y="0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8" name="Oval 6"/>
            <p:cNvSpPr>
              <a:spLocks noChangeArrowheads="1"/>
            </p:cNvSpPr>
            <p:nvPr/>
          </p:nvSpPr>
          <p:spPr bwMode="auto">
            <a:xfrm>
              <a:off x="2318489" y="4532147"/>
              <a:ext cx="74339" cy="84959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2477787" y="4624186"/>
              <a:ext cx="201777" cy="421254"/>
            </a:xfrm>
            <a:custGeom>
              <a:avLst/>
              <a:gdLst>
                <a:gd name="T0" fmla="*/ 18 w 24"/>
                <a:gd name="T1" fmla="*/ 0 h 50"/>
                <a:gd name="T2" fmla="*/ 6 w 24"/>
                <a:gd name="T3" fmla="*/ 0 h 50"/>
                <a:gd name="T4" fmla="*/ 0 w 24"/>
                <a:gd name="T5" fmla="*/ 4 h 50"/>
                <a:gd name="T6" fmla="*/ 0 w 24"/>
                <a:gd name="T7" fmla="*/ 5 h 50"/>
                <a:gd name="T8" fmla="*/ 0 w 24"/>
                <a:gd name="T9" fmla="*/ 5 h 50"/>
                <a:gd name="T10" fmla="*/ 0 w 24"/>
                <a:gd name="T11" fmla="*/ 22 h 50"/>
                <a:gd name="T12" fmla="*/ 2 w 24"/>
                <a:gd name="T13" fmla="*/ 24 h 50"/>
                <a:gd name="T14" fmla="*/ 4 w 24"/>
                <a:gd name="T15" fmla="*/ 22 h 50"/>
                <a:gd name="T16" fmla="*/ 4 w 24"/>
                <a:gd name="T17" fmla="*/ 8 h 50"/>
                <a:gd name="T18" fmla="*/ 6 w 24"/>
                <a:gd name="T19" fmla="*/ 8 h 50"/>
                <a:gd name="T20" fmla="*/ 6 w 24"/>
                <a:gd name="T21" fmla="*/ 21 h 50"/>
                <a:gd name="T22" fmla="*/ 6 w 24"/>
                <a:gd name="T23" fmla="*/ 22 h 50"/>
                <a:gd name="T24" fmla="*/ 6 w 24"/>
                <a:gd name="T25" fmla="*/ 47 h 50"/>
                <a:gd name="T26" fmla="*/ 9 w 24"/>
                <a:gd name="T27" fmla="*/ 50 h 50"/>
                <a:gd name="T28" fmla="*/ 12 w 24"/>
                <a:gd name="T29" fmla="*/ 47 h 50"/>
                <a:gd name="T30" fmla="*/ 12 w 24"/>
                <a:gd name="T31" fmla="*/ 25 h 50"/>
                <a:gd name="T32" fmla="*/ 13 w 24"/>
                <a:gd name="T33" fmla="*/ 25 h 50"/>
                <a:gd name="T34" fmla="*/ 13 w 24"/>
                <a:gd name="T35" fmla="*/ 47 h 50"/>
                <a:gd name="T36" fmla="*/ 16 w 24"/>
                <a:gd name="T37" fmla="*/ 50 h 50"/>
                <a:gd name="T38" fmla="*/ 18 w 24"/>
                <a:gd name="T39" fmla="*/ 47 h 50"/>
                <a:gd name="T40" fmla="*/ 18 w 24"/>
                <a:gd name="T41" fmla="*/ 21 h 50"/>
                <a:gd name="T42" fmla="*/ 18 w 24"/>
                <a:gd name="T43" fmla="*/ 21 h 50"/>
                <a:gd name="T44" fmla="*/ 18 w 24"/>
                <a:gd name="T45" fmla="*/ 8 h 50"/>
                <a:gd name="T46" fmla="*/ 20 w 24"/>
                <a:gd name="T47" fmla="*/ 8 h 50"/>
                <a:gd name="T48" fmla="*/ 20 w 24"/>
                <a:gd name="T49" fmla="*/ 22 h 50"/>
                <a:gd name="T50" fmla="*/ 22 w 24"/>
                <a:gd name="T51" fmla="*/ 24 h 50"/>
                <a:gd name="T52" fmla="*/ 24 w 24"/>
                <a:gd name="T53" fmla="*/ 22 h 50"/>
                <a:gd name="T54" fmla="*/ 24 w 24"/>
                <a:gd name="T55" fmla="*/ 5 h 50"/>
                <a:gd name="T56" fmla="*/ 24 w 24"/>
                <a:gd name="T57" fmla="*/ 5 h 50"/>
                <a:gd name="T58" fmla="*/ 24 w 24"/>
                <a:gd name="T59" fmla="*/ 4 h 50"/>
                <a:gd name="T60" fmla="*/ 18 w 24"/>
                <a:gd name="T6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50">
                  <a:moveTo>
                    <a:pt x="18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0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1" y="24"/>
                    <a:pt x="2" y="24"/>
                  </a:cubicBezTo>
                  <a:cubicBezTo>
                    <a:pt x="3" y="24"/>
                    <a:pt x="4" y="23"/>
                    <a:pt x="4" y="22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8"/>
                    <a:pt x="7" y="50"/>
                    <a:pt x="9" y="50"/>
                  </a:cubicBezTo>
                  <a:cubicBezTo>
                    <a:pt x="10" y="50"/>
                    <a:pt x="12" y="48"/>
                    <a:pt x="12" y="47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8"/>
                    <a:pt x="14" y="50"/>
                    <a:pt x="16" y="50"/>
                  </a:cubicBezTo>
                  <a:cubicBezTo>
                    <a:pt x="17" y="50"/>
                    <a:pt x="18" y="48"/>
                    <a:pt x="18" y="47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3"/>
                    <a:pt x="21" y="24"/>
                    <a:pt x="22" y="24"/>
                  </a:cubicBezTo>
                  <a:cubicBezTo>
                    <a:pt x="23" y="24"/>
                    <a:pt x="24" y="23"/>
                    <a:pt x="24" y="22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3"/>
                    <a:pt x="22" y="0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8" name="Oval 26"/>
            <p:cNvSpPr>
              <a:spLocks noChangeArrowheads="1"/>
            </p:cNvSpPr>
            <p:nvPr/>
          </p:nvSpPr>
          <p:spPr bwMode="auto">
            <a:xfrm>
              <a:off x="2534426" y="4532147"/>
              <a:ext cx="84959" cy="84959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2718504" y="4624186"/>
              <a:ext cx="194697" cy="421254"/>
            </a:xfrm>
            <a:custGeom>
              <a:avLst/>
              <a:gdLst>
                <a:gd name="T0" fmla="*/ 18 w 23"/>
                <a:gd name="T1" fmla="*/ 0 h 50"/>
                <a:gd name="T2" fmla="*/ 6 w 23"/>
                <a:gd name="T3" fmla="*/ 0 h 50"/>
                <a:gd name="T4" fmla="*/ 0 w 23"/>
                <a:gd name="T5" fmla="*/ 4 h 50"/>
                <a:gd name="T6" fmla="*/ 0 w 23"/>
                <a:gd name="T7" fmla="*/ 5 h 50"/>
                <a:gd name="T8" fmla="*/ 0 w 23"/>
                <a:gd name="T9" fmla="*/ 5 h 50"/>
                <a:gd name="T10" fmla="*/ 0 w 23"/>
                <a:gd name="T11" fmla="*/ 22 h 50"/>
                <a:gd name="T12" fmla="*/ 2 w 23"/>
                <a:gd name="T13" fmla="*/ 24 h 50"/>
                <a:gd name="T14" fmla="*/ 4 w 23"/>
                <a:gd name="T15" fmla="*/ 22 h 50"/>
                <a:gd name="T16" fmla="*/ 4 w 23"/>
                <a:gd name="T17" fmla="*/ 8 h 50"/>
                <a:gd name="T18" fmla="*/ 5 w 23"/>
                <a:gd name="T19" fmla="*/ 8 h 50"/>
                <a:gd name="T20" fmla="*/ 5 w 23"/>
                <a:gd name="T21" fmla="*/ 21 h 50"/>
                <a:gd name="T22" fmla="*/ 5 w 23"/>
                <a:gd name="T23" fmla="*/ 22 h 50"/>
                <a:gd name="T24" fmla="*/ 5 w 23"/>
                <a:gd name="T25" fmla="*/ 47 h 50"/>
                <a:gd name="T26" fmla="*/ 8 w 23"/>
                <a:gd name="T27" fmla="*/ 50 h 50"/>
                <a:gd name="T28" fmla="*/ 11 w 23"/>
                <a:gd name="T29" fmla="*/ 47 h 50"/>
                <a:gd name="T30" fmla="*/ 11 w 23"/>
                <a:gd name="T31" fmla="*/ 25 h 50"/>
                <a:gd name="T32" fmla="*/ 12 w 23"/>
                <a:gd name="T33" fmla="*/ 25 h 50"/>
                <a:gd name="T34" fmla="*/ 12 w 23"/>
                <a:gd name="T35" fmla="*/ 47 h 50"/>
                <a:gd name="T36" fmla="*/ 15 w 23"/>
                <a:gd name="T37" fmla="*/ 50 h 50"/>
                <a:gd name="T38" fmla="*/ 18 w 23"/>
                <a:gd name="T39" fmla="*/ 47 h 50"/>
                <a:gd name="T40" fmla="*/ 18 w 23"/>
                <a:gd name="T41" fmla="*/ 21 h 50"/>
                <a:gd name="T42" fmla="*/ 18 w 23"/>
                <a:gd name="T43" fmla="*/ 21 h 50"/>
                <a:gd name="T44" fmla="*/ 18 w 23"/>
                <a:gd name="T45" fmla="*/ 8 h 50"/>
                <a:gd name="T46" fmla="*/ 19 w 23"/>
                <a:gd name="T47" fmla="*/ 8 h 50"/>
                <a:gd name="T48" fmla="*/ 19 w 23"/>
                <a:gd name="T49" fmla="*/ 22 h 50"/>
                <a:gd name="T50" fmla="*/ 21 w 23"/>
                <a:gd name="T51" fmla="*/ 24 h 50"/>
                <a:gd name="T52" fmla="*/ 23 w 23"/>
                <a:gd name="T53" fmla="*/ 22 h 50"/>
                <a:gd name="T54" fmla="*/ 23 w 23"/>
                <a:gd name="T55" fmla="*/ 5 h 50"/>
                <a:gd name="T56" fmla="*/ 23 w 23"/>
                <a:gd name="T57" fmla="*/ 5 h 50"/>
                <a:gd name="T58" fmla="*/ 23 w 23"/>
                <a:gd name="T59" fmla="*/ 4 h 50"/>
                <a:gd name="T60" fmla="*/ 18 w 23"/>
                <a:gd name="T6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" h="50">
                  <a:moveTo>
                    <a:pt x="18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1" y="0"/>
                    <a:pt x="0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1" y="24"/>
                    <a:pt x="2" y="24"/>
                  </a:cubicBezTo>
                  <a:cubicBezTo>
                    <a:pt x="3" y="24"/>
                    <a:pt x="4" y="23"/>
                    <a:pt x="4" y="22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5" y="48"/>
                    <a:pt x="7" y="50"/>
                    <a:pt x="8" y="50"/>
                  </a:cubicBezTo>
                  <a:cubicBezTo>
                    <a:pt x="10" y="50"/>
                    <a:pt x="11" y="48"/>
                    <a:pt x="11" y="47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2" y="48"/>
                    <a:pt x="13" y="50"/>
                    <a:pt x="15" y="50"/>
                  </a:cubicBezTo>
                  <a:cubicBezTo>
                    <a:pt x="16" y="50"/>
                    <a:pt x="18" y="48"/>
                    <a:pt x="18" y="47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3"/>
                    <a:pt x="20" y="24"/>
                    <a:pt x="21" y="24"/>
                  </a:cubicBezTo>
                  <a:cubicBezTo>
                    <a:pt x="22" y="24"/>
                    <a:pt x="23" y="23"/>
                    <a:pt x="23" y="22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3"/>
                    <a:pt x="21" y="0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0" name="Oval 28"/>
            <p:cNvSpPr>
              <a:spLocks noChangeArrowheads="1"/>
            </p:cNvSpPr>
            <p:nvPr/>
          </p:nvSpPr>
          <p:spPr bwMode="auto">
            <a:xfrm>
              <a:off x="2778683" y="4532147"/>
              <a:ext cx="74339" cy="84959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2955681" y="4624186"/>
              <a:ext cx="201777" cy="421254"/>
            </a:xfrm>
            <a:custGeom>
              <a:avLst/>
              <a:gdLst>
                <a:gd name="T0" fmla="*/ 18 w 24"/>
                <a:gd name="T1" fmla="*/ 0 h 50"/>
                <a:gd name="T2" fmla="*/ 6 w 24"/>
                <a:gd name="T3" fmla="*/ 0 h 50"/>
                <a:gd name="T4" fmla="*/ 0 w 24"/>
                <a:gd name="T5" fmla="*/ 4 h 50"/>
                <a:gd name="T6" fmla="*/ 0 w 24"/>
                <a:gd name="T7" fmla="*/ 5 h 50"/>
                <a:gd name="T8" fmla="*/ 0 w 24"/>
                <a:gd name="T9" fmla="*/ 5 h 50"/>
                <a:gd name="T10" fmla="*/ 0 w 24"/>
                <a:gd name="T11" fmla="*/ 22 h 50"/>
                <a:gd name="T12" fmla="*/ 2 w 24"/>
                <a:gd name="T13" fmla="*/ 24 h 50"/>
                <a:gd name="T14" fmla="*/ 4 w 24"/>
                <a:gd name="T15" fmla="*/ 22 h 50"/>
                <a:gd name="T16" fmla="*/ 4 w 24"/>
                <a:gd name="T17" fmla="*/ 8 h 50"/>
                <a:gd name="T18" fmla="*/ 5 w 24"/>
                <a:gd name="T19" fmla="*/ 8 h 50"/>
                <a:gd name="T20" fmla="*/ 5 w 24"/>
                <a:gd name="T21" fmla="*/ 21 h 50"/>
                <a:gd name="T22" fmla="*/ 6 w 24"/>
                <a:gd name="T23" fmla="*/ 22 h 50"/>
                <a:gd name="T24" fmla="*/ 6 w 24"/>
                <a:gd name="T25" fmla="*/ 47 h 50"/>
                <a:gd name="T26" fmla="*/ 8 w 24"/>
                <a:gd name="T27" fmla="*/ 50 h 50"/>
                <a:gd name="T28" fmla="*/ 11 w 24"/>
                <a:gd name="T29" fmla="*/ 47 h 50"/>
                <a:gd name="T30" fmla="*/ 11 w 24"/>
                <a:gd name="T31" fmla="*/ 25 h 50"/>
                <a:gd name="T32" fmla="*/ 12 w 24"/>
                <a:gd name="T33" fmla="*/ 25 h 50"/>
                <a:gd name="T34" fmla="*/ 12 w 24"/>
                <a:gd name="T35" fmla="*/ 47 h 50"/>
                <a:gd name="T36" fmla="*/ 15 w 24"/>
                <a:gd name="T37" fmla="*/ 50 h 50"/>
                <a:gd name="T38" fmla="*/ 18 w 24"/>
                <a:gd name="T39" fmla="*/ 47 h 50"/>
                <a:gd name="T40" fmla="*/ 18 w 24"/>
                <a:gd name="T41" fmla="*/ 21 h 50"/>
                <a:gd name="T42" fmla="*/ 18 w 24"/>
                <a:gd name="T43" fmla="*/ 21 h 50"/>
                <a:gd name="T44" fmla="*/ 18 w 24"/>
                <a:gd name="T45" fmla="*/ 8 h 50"/>
                <a:gd name="T46" fmla="*/ 19 w 24"/>
                <a:gd name="T47" fmla="*/ 8 h 50"/>
                <a:gd name="T48" fmla="*/ 19 w 24"/>
                <a:gd name="T49" fmla="*/ 22 h 50"/>
                <a:gd name="T50" fmla="*/ 21 w 24"/>
                <a:gd name="T51" fmla="*/ 24 h 50"/>
                <a:gd name="T52" fmla="*/ 24 w 24"/>
                <a:gd name="T53" fmla="*/ 22 h 50"/>
                <a:gd name="T54" fmla="*/ 24 w 24"/>
                <a:gd name="T55" fmla="*/ 5 h 50"/>
                <a:gd name="T56" fmla="*/ 24 w 24"/>
                <a:gd name="T57" fmla="*/ 5 h 50"/>
                <a:gd name="T58" fmla="*/ 24 w 24"/>
                <a:gd name="T59" fmla="*/ 4 h 50"/>
                <a:gd name="T60" fmla="*/ 18 w 24"/>
                <a:gd name="T6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50">
                  <a:moveTo>
                    <a:pt x="18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0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1" y="24"/>
                    <a:pt x="2" y="24"/>
                  </a:cubicBezTo>
                  <a:cubicBezTo>
                    <a:pt x="3" y="24"/>
                    <a:pt x="4" y="23"/>
                    <a:pt x="4" y="22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2"/>
                    <a:pt x="6" y="22"/>
                    <a:pt x="6" y="22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8"/>
                    <a:pt x="7" y="50"/>
                    <a:pt x="8" y="50"/>
                  </a:cubicBezTo>
                  <a:cubicBezTo>
                    <a:pt x="10" y="50"/>
                    <a:pt x="11" y="48"/>
                    <a:pt x="11" y="47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2" y="48"/>
                    <a:pt x="14" y="50"/>
                    <a:pt x="15" y="50"/>
                  </a:cubicBezTo>
                  <a:cubicBezTo>
                    <a:pt x="17" y="50"/>
                    <a:pt x="18" y="48"/>
                    <a:pt x="18" y="47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3"/>
                    <a:pt x="20" y="24"/>
                    <a:pt x="21" y="24"/>
                  </a:cubicBezTo>
                  <a:cubicBezTo>
                    <a:pt x="23" y="24"/>
                    <a:pt x="24" y="23"/>
                    <a:pt x="24" y="22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3"/>
                    <a:pt x="22" y="0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2" name="Oval 30"/>
            <p:cNvSpPr>
              <a:spLocks noChangeArrowheads="1"/>
            </p:cNvSpPr>
            <p:nvPr/>
          </p:nvSpPr>
          <p:spPr bwMode="auto">
            <a:xfrm>
              <a:off x="3015860" y="4532147"/>
              <a:ext cx="74339" cy="84959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3660132" y="4624186"/>
              <a:ext cx="201777" cy="421254"/>
            </a:xfrm>
            <a:custGeom>
              <a:avLst/>
              <a:gdLst>
                <a:gd name="T0" fmla="*/ 18 w 24"/>
                <a:gd name="T1" fmla="*/ 0 h 50"/>
                <a:gd name="T2" fmla="*/ 6 w 24"/>
                <a:gd name="T3" fmla="*/ 0 h 50"/>
                <a:gd name="T4" fmla="*/ 0 w 24"/>
                <a:gd name="T5" fmla="*/ 4 h 50"/>
                <a:gd name="T6" fmla="*/ 0 w 24"/>
                <a:gd name="T7" fmla="*/ 5 h 50"/>
                <a:gd name="T8" fmla="*/ 0 w 24"/>
                <a:gd name="T9" fmla="*/ 5 h 50"/>
                <a:gd name="T10" fmla="*/ 0 w 24"/>
                <a:gd name="T11" fmla="*/ 22 h 50"/>
                <a:gd name="T12" fmla="*/ 2 w 24"/>
                <a:gd name="T13" fmla="*/ 24 h 50"/>
                <a:gd name="T14" fmla="*/ 4 w 24"/>
                <a:gd name="T15" fmla="*/ 22 h 50"/>
                <a:gd name="T16" fmla="*/ 4 w 24"/>
                <a:gd name="T17" fmla="*/ 8 h 50"/>
                <a:gd name="T18" fmla="*/ 6 w 24"/>
                <a:gd name="T19" fmla="*/ 8 h 50"/>
                <a:gd name="T20" fmla="*/ 6 w 24"/>
                <a:gd name="T21" fmla="*/ 21 h 50"/>
                <a:gd name="T22" fmla="*/ 6 w 24"/>
                <a:gd name="T23" fmla="*/ 22 h 50"/>
                <a:gd name="T24" fmla="*/ 6 w 24"/>
                <a:gd name="T25" fmla="*/ 47 h 50"/>
                <a:gd name="T26" fmla="*/ 9 w 24"/>
                <a:gd name="T27" fmla="*/ 50 h 50"/>
                <a:gd name="T28" fmla="*/ 11 w 24"/>
                <a:gd name="T29" fmla="*/ 47 h 50"/>
                <a:gd name="T30" fmla="*/ 11 w 24"/>
                <a:gd name="T31" fmla="*/ 25 h 50"/>
                <a:gd name="T32" fmla="*/ 13 w 24"/>
                <a:gd name="T33" fmla="*/ 25 h 50"/>
                <a:gd name="T34" fmla="*/ 13 w 24"/>
                <a:gd name="T35" fmla="*/ 47 h 50"/>
                <a:gd name="T36" fmla="*/ 15 w 24"/>
                <a:gd name="T37" fmla="*/ 50 h 50"/>
                <a:gd name="T38" fmla="*/ 18 w 24"/>
                <a:gd name="T39" fmla="*/ 47 h 50"/>
                <a:gd name="T40" fmla="*/ 18 w 24"/>
                <a:gd name="T41" fmla="*/ 21 h 50"/>
                <a:gd name="T42" fmla="*/ 18 w 24"/>
                <a:gd name="T43" fmla="*/ 21 h 50"/>
                <a:gd name="T44" fmla="*/ 18 w 24"/>
                <a:gd name="T45" fmla="*/ 8 h 50"/>
                <a:gd name="T46" fmla="*/ 20 w 24"/>
                <a:gd name="T47" fmla="*/ 8 h 50"/>
                <a:gd name="T48" fmla="*/ 20 w 24"/>
                <a:gd name="T49" fmla="*/ 22 h 50"/>
                <a:gd name="T50" fmla="*/ 22 w 24"/>
                <a:gd name="T51" fmla="*/ 24 h 50"/>
                <a:gd name="T52" fmla="*/ 24 w 24"/>
                <a:gd name="T53" fmla="*/ 22 h 50"/>
                <a:gd name="T54" fmla="*/ 24 w 24"/>
                <a:gd name="T55" fmla="*/ 5 h 50"/>
                <a:gd name="T56" fmla="*/ 24 w 24"/>
                <a:gd name="T57" fmla="*/ 5 h 50"/>
                <a:gd name="T58" fmla="*/ 24 w 24"/>
                <a:gd name="T59" fmla="*/ 4 h 50"/>
                <a:gd name="T60" fmla="*/ 18 w 24"/>
                <a:gd name="T6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50">
                  <a:moveTo>
                    <a:pt x="18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0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1" y="24"/>
                    <a:pt x="2" y="24"/>
                  </a:cubicBezTo>
                  <a:cubicBezTo>
                    <a:pt x="3" y="24"/>
                    <a:pt x="4" y="23"/>
                    <a:pt x="4" y="22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8"/>
                    <a:pt x="7" y="50"/>
                    <a:pt x="9" y="50"/>
                  </a:cubicBezTo>
                  <a:cubicBezTo>
                    <a:pt x="10" y="50"/>
                    <a:pt x="11" y="48"/>
                    <a:pt x="11" y="47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8"/>
                    <a:pt x="14" y="50"/>
                    <a:pt x="15" y="50"/>
                  </a:cubicBezTo>
                  <a:cubicBezTo>
                    <a:pt x="17" y="50"/>
                    <a:pt x="18" y="48"/>
                    <a:pt x="18" y="47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3"/>
                    <a:pt x="21" y="24"/>
                    <a:pt x="22" y="24"/>
                  </a:cubicBezTo>
                  <a:cubicBezTo>
                    <a:pt x="23" y="24"/>
                    <a:pt x="24" y="23"/>
                    <a:pt x="24" y="22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3"/>
                    <a:pt x="22" y="0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4" name="Oval 32"/>
            <p:cNvSpPr>
              <a:spLocks noChangeArrowheads="1"/>
            </p:cNvSpPr>
            <p:nvPr/>
          </p:nvSpPr>
          <p:spPr bwMode="auto">
            <a:xfrm>
              <a:off x="3720311" y="4532147"/>
              <a:ext cx="84959" cy="84959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3897309" y="4624186"/>
              <a:ext cx="201777" cy="421254"/>
            </a:xfrm>
            <a:custGeom>
              <a:avLst/>
              <a:gdLst>
                <a:gd name="T0" fmla="*/ 18 w 24"/>
                <a:gd name="T1" fmla="*/ 0 h 50"/>
                <a:gd name="T2" fmla="*/ 6 w 24"/>
                <a:gd name="T3" fmla="*/ 0 h 50"/>
                <a:gd name="T4" fmla="*/ 0 w 24"/>
                <a:gd name="T5" fmla="*/ 4 h 50"/>
                <a:gd name="T6" fmla="*/ 0 w 24"/>
                <a:gd name="T7" fmla="*/ 5 h 50"/>
                <a:gd name="T8" fmla="*/ 0 w 24"/>
                <a:gd name="T9" fmla="*/ 5 h 50"/>
                <a:gd name="T10" fmla="*/ 0 w 24"/>
                <a:gd name="T11" fmla="*/ 22 h 50"/>
                <a:gd name="T12" fmla="*/ 2 w 24"/>
                <a:gd name="T13" fmla="*/ 24 h 50"/>
                <a:gd name="T14" fmla="*/ 4 w 24"/>
                <a:gd name="T15" fmla="*/ 22 h 50"/>
                <a:gd name="T16" fmla="*/ 4 w 24"/>
                <a:gd name="T17" fmla="*/ 8 h 50"/>
                <a:gd name="T18" fmla="*/ 6 w 24"/>
                <a:gd name="T19" fmla="*/ 8 h 50"/>
                <a:gd name="T20" fmla="*/ 6 w 24"/>
                <a:gd name="T21" fmla="*/ 21 h 50"/>
                <a:gd name="T22" fmla="*/ 6 w 24"/>
                <a:gd name="T23" fmla="*/ 22 h 50"/>
                <a:gd name="T24" fmla="*/ 6 w 24"/>
                <a:gd name="T25" fmla="*/ 47 h 50"/>
                <a:gd name="T26" fmla="*/ 9 w 24"/>
                <a:gd name="T27" fmla="*/ 50 h 50"/>
                <a:gd name="T28" fmla="*/ 12 w 24"/>
                <a:gd name="T29" fmla="*/ 47 h 50"/>
                <a:gd name="T30" fmla="*/ 12 w 24"/>
                <a:gd name="T31" fmla="*/ 25 h 50"/>
                <a:gd name="T32" fmla="*/ 13 w 24"/>
                <a:gd name="T33" fmla="*/ 25 h 50"/>
                <a:gd name="T34" fmla="*/ 13 w 24"/>
                <a:gd name="T35" fmla="*/ 47 h 50"/>
                <a:gd name="T36" fmla="*/ 16 w 24"/>
                <a:gd name="T37" fmla="*/ 50 h 50"/>
                <a:gd name="T38" fmla="*/ 18 w 24"/>
                <a:gd name="T39" fmla="*/ 47 h 50"/>
                <a:gd name="T40" fmla="*/ 18 w 24"/>
                <a:gd name="T41" fmla="*/ 21 h 50"/>
                <a:gd name="T42" fmla="*/ 18 w 24"/>
                <a:gd name="T43" fmla="*/ 21 h 50"/>
                <a:gd name="T44" fmla="*/ 18 w 24"/>
                <a:gd name="T45" fmla="*/ 8 h 50"/>
                <a:gd name="T46" fmla="*/ 20 w 24"/>
                <a:gd name="T47" fmla="*/ 8 h 50"/>
                <a:gd name="T48" fmla="*/ 20 w 24"/>
                <a:gd name="T49" fmla="*/ 22 h 50"/>
                <a:gd name="T50" fmla="*/ 22 w 24"/>
                <a:gd name="T51" fmla="*/ 24 h 50"/>
                <a:gd name="T52" fmla="*/ 24 w 24"/>
                <a:gd name="T53" fmla="*/ 22 h 50"/>
                <a:gd name="T54" fmla="*/ 24 w 24"/>
                <a:gd name="T55" fmla="*/ 5 h 50"/>
                <a:gd name="T56" fmla="*/ 24 w 24"/>
                <a:gd name="T57" fmla="*/ 5 h 50"/>
                <a:gd name="T58" fmla="*/ 24 w 24"/>
                <a:gd name="T59" fmla="*/ 4 h 50"/>
                <a:gd name="T60" fmla="*/ 18 w 24"/>
                <a:gd name="T6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50">
                  <a:moveTo>
                    <a:pt x="18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0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1" y="24"/>
                    <a:pt x="2" y="24"/>
                  </a:cubicBezTo>
                  <a:cubicBezTo>
                    <a:pt x="3" y="24"/>
                    <a:pt x="4" y="23"/>
                    <a:pt x="4" y="22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8"/>
                    <a:pt x="7" y="50"/>
                    <a:pt x="9" y="50"/>
                  </a:cubicBezTo>
                  <a:cubicBezTo>
                    <a:pt x="10" y="50"/>
                    <a:pt x="12" y="48"/>
                    <a:pt x="12" y="47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8"/>
                    <a:pt x="14" y="50"/>
                    <a:pt x="16" y="50"/>
                  </a:cubicBezTo>
                  <a:cubicBezTo>
                    <a:pt x="17" y="50"/>
                    <a:pt x="18" y="48"/>
                    <a:pt x="18" y="47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3"/>
                    <a:pt x="21" y="24"/>
                    <a:pt x="22" y="24"/>
                  </a:cubicBezTo>
                  <a:cubicBezTo>
                    <a:pt x="23" y="24"/>
                    <a:pt x="24" y="23"/>
                    <a:pt x="24" y="22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3"/>
                    <a:pt x="22" y="0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6" name="Oval 34"/>
            <p:cNvSpPr>
              <a:spLocks noChangeArrowheads="1"/>
            </p:cNvSpPr>
            <p:nvPr/>
          </p:nvSpPr>
          <p:spPr bwMode="auto">
            <a:xfrm>
              <a:off x="3964568" y="4532147"/>
              <a:ext cx="74339" cy="84959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4130946" y="4624186"/>
              <a:ext cx="201777" cy="421254"/>
            </a:xfrm>
            <a:custGeom>
              <a:avLst/>
              <a:gdLst>
                <a:gd name="T0" fmla="*/ 18 w 24"/>
                <a:gd name="T1" fmla="*/ 0 h 50"/>
                <a:gd name="T2" fmla="*/ 6 w 24"/>
                <a:gd name="T3" fmla="*/ 0 h 50"/>
                <a:gd name="T4" fmla="*/ 0 w 24"/>
                <a:gd name="T5" fmla="*/ 4 h 50"/>
                <a:gd name="T6" fmla="*/ 0 w 24"/>
                <a:gd name="T7" fmla="*/ 5 h 50"/>
                <a:gd name="T8" fmla="*/ 0 w 24"/>
                <a:gd name="T9" fmla="*/ 5 h 50"/>
                <a:gd name="T10" fmla="*/ 0 w 24"/>
                <a:gd name="T11" fmla="*/ 22 h 50"/>
                <a:gd name="T12" fmla="*/ 2 w 24"/>
                <a:gd name="T13" fmla="*/ 24 h 50"/>
                <a:gd name="T14" fmla="*/ 4 w 24"/>
                <a:gd name="T15" fmla="*/ 22 h 50"/>
                <a:gd name="T16" fmla="*/ 4 w 24"/>
                <a:gd name="T17" fmla="*/ 8 h 50"/>
                <a:gd name="T18" fmla="*/ 6 w 24"/>
                <a:gd name="T19" fmla="*/ 8 h 50"/>
                <a:gd name="T20" fmla="*/ 6 w 24"/>
                <a:gd name="T21" fmla="*/ 21 h 50"/>
                <a:gd name="T22" fmla="*/ 6 w 24"/>
                <a:gd name="T23" fmla="*/ 22 h 50"/>
                <a:gd name="T24" fmla="*/ 6 w 24"/>
                <a:gd name="T25" fmla="*/ 47 h 50"/>
                <a:gd name="T26" fmla="*/ 9 w 24"/>
                <a:gd name="T27" fmla="*/ 50 h 50"/>
                <a:gd name="T28" fmla="*/ 11 w 24"/>
                <a:gd name="T29" fmla="*/ 47 h 50"/>
                <a:gd name="T30" fmla="*/ 11 w 24"/>
                <a:gd name="T31" fmla="*/ 25 h 50"/>
                <a:gd name="T32" fmla="*/ 13 w 24"/>
                <a:gd name="T33" fmla="*/ 25 h 50"/>
                <a:gd name="T34" fmla="*/ 13 w 24"/>
                <a:gd name="T35" fmla="*/ 47 h 50"/>
                <a:gd name="T36" fmla="*/ 16 w 24"/>
                <a:gd name="T37" fmla="*/ 50 h 50"/>
                <a:gd name="T38" fmla="*/ 18 w 24"/>
                <a:gd name="T39" fmla="*/ 47 h 50"/>
                <a:gd name="T40" fmla="*/ 18 w 24"/>
                <a:gd name="T41" fmla="*/ 21 h 50"/>
                <a:gd name="T42" fmla="*/ 18 w 24"/>
                <a:gd name="T43" fmla="*/ 21 h 50"/>
                <a:gd name="T44" fmla="*/ 18 w 24"/>
                <a:gd name="T45" fmla="*/ 8 h 50"/>
                <a:gd name="T46" fmla="*/ 20 w 24"/>
                <a:gd name="T47" fmla="*/ 8 h 50"/>
                <a:gd name="T48" fmla="*/ 20 w 24"/>
                <a:gd name="T49" fmla="*/ 22 h 50"/>
                <a:gd name="T50" fmla="*/ 22 w 24"/>
                <a:gd name="T51" fmla="*/ 24 h 50"/>
                <a:gd name="T52" fmla="*/ 24 w 24"/>
                <a:gd name="T53" fmla="*/ 22 h 50"/>
                <a:gd name="T54" fmla="*/ 24 w 24"/>
                <a:gd name="T55" fmla="*/ 5 h 50"/>
                <a:gd name="T56" fmla="*/ 24 w 24"/>
                <a:gd name="T57" fmla="*/ 5 h 50"/>
                <a:gd name="T58" fmla="*/ 24 w 24"/>
                <a:gd name="T59" fmla="*/ 4 h 50"/>
                <a:gd name="T60" fmla="*/ 18 w 24"/>
                <a:gd name="T6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50">
                  <a:moveTo>
                    <a:pt x="18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0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1" y="24"/>
                    <a:pt x="2" y="24"/>
                  </a:cubicBezTo>
                  <a:cubicBezTo>
                    <a:pt x="3" y="24"/>
                    <a:pt x="4" y="23"/>
                    <a:pt x="4" y="22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8"/>
                    <a:pt x="7" y="50"/>
                    <a:pt x="9" y="50"/>
                  </a:cubicBezTo>
                  <a:cubicBezTo>
                    <a:pt x="10" y="50"/>
                    <a:pt x="11" y="48"/>
                    <a:pt x="11" y="47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8"/>
                    <a:pt x="14" y="50"/>
                    <a:pt x="16" y="50"/>
                  </a:cubicBezTo>
                  <a:cubicBezTo>
                    <a:pt x="17" y="50"/>
                    <a:pt x="18" y="48"/>
                    <a:pt x="18" y="47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3"/>
                    <a:pt x="21" y="24"/>
                    <a:pt x="22" y="24"/>
                  </a:cubicBezTo>
                  <a:cubicBezTo>
                    <a:pt x="23" y="24"/>
                    <a:pt x="24" y="23"/>
                    <a:pt x="24" y="22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3"/>
                    <a:pt x="22" y="0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8" name="Oval 36"/>
            <p:cNvSpPr>
              <a:spLocks noChangeArrowheads="1"/>
            </p:cNvSpPr>
            <p:nvPr/>
          </p:nvSpPr>
          <p:spPr bwMode="auto">
            <a:xfrm>
              <a:off x="4191125" y="4532147"/>
              <a:ext cx="84959" cy="84959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3182238" y="4624186"/>
              <a:ext cx="201777" cy="421254"/>
            </a:xfrm>
            <a:custGeom>
              <a:avLst/>
              <a:gdLst>
                <a:gd name="T0" fmla="*/ 18 w 24"/>
                <a:gd name="T1" fmla="*/ 0 h 50"/>
                <a:gd name="T2" fmla="*/ 6 w 24"/>
                <a:gd name="T3" fmla="*/ 0 h 50"/>
                <a:gd name="T4" fmla="*/ 0 w 24"/>
                <a:gd name="T5" fmla="*/ 4 h 50"/>
                <a:gd name="T6" fmla="*/ 0 w 24"/>
                <a:gd name="T7" fmla="*/ 5 h 50"/>
                <a:gd name="T8" fmla="*/ 0 w 24"/>
                <a:gd name="T9" fmla="*/ 5 h 50"/>
                <a:gd name="T10" fmla="*/ 0 w 24"/>
                <a:gd name="T11" fmla="*/ 22 h 50"/>
                <a:gd name="T12" fmla="*/ 2 w 24"/>
                <a:gd name="T13" fmla="*/ 24 h 50"/>
                <a:gd name="T14" fmla="*/ 4 w 24"/>
                <a:gd name="T15" fmla="*/ 22 h 50"/>
                <a:gd name="T16" fmla="*/ 4 w 24"/>
                <a:gd name="T17" fmla="*/ 8 h 50"/>
                <a:gd name="T18" fmla="*/ 6 w 24"/>
                <a:gd name="T19" fmla="*/ 8 h 50"/>
                <a:gd name="T20" fmla="*/ 6 w 24"/>
                <a:gd name="T21" fmla="*/ 21 h 50"/>
                <a:gd name="T22" fmla="*/ 6 w 24"/>
                <a:gd name="T23" fmla="*/ 22 h 50"/>
                <a:gd name="T24" fmla="*/ 6 w 24"/>
                <a:gd name="T25" fmla="*/ 47 h 50"/>
                <a:gd name="T26" fmla="*/ 9 w 24"/>
                <a:gd name="T27" fmla="*/ 50 h 50"/>
                <a:gd name="T28" fmla="*/ 11 w 24"/>
                <a:gd name="T29" fmla="*/ 47 h 50"/>
                <a:gd name="T30" fmla="*/ 11 w 24"/>
                <a:gd name="T31" fmla="*/ 25 h 50"/>
                <a:gd name="T32" fmla="*/ 13 w 24"/>
                <a:gd name="T33" fmla="*/ 25 h 50"/>
                <a:gd name="T34" fmla="*/ 13 w 24"/>
                <a:gd name="T35" fmla="*/ 47 h 50"/>
                <a:gd name="T36" fmla="*/ 15 w 24"/>
                <a:gd name="T37" fmla="*/ 50 h 50"/>
                <a:gd name="T38" fmla="*/ 18 w 24"/>
                <a:gd name="T39" fmla="*/ 47 h 50"/>
                <a:gd name="T40" fmla="*/ 18 w 24"/>
                <a:gd name="T41" fmla="*/ 21 h 50"/>
                <a:gd name="T42" fmla="*/ 18 w 24"/>
                <a:gd name="T43" fmla="*/ 21 h 50"/>
                <a:gd name="T44" fmla="*/ 18 w 24"/>
                <a:gd name="T45" fmla="*/ 8 h 50"/>
                <a:gd name="T46" fmla="*/ 20 w 24"/>
                <a:gd name="T47" fmla="*/ 8 h 50"/>
                <a:gd name="T48" fmla="*/ 20 w 24"/>
                <a:gd name="T49" fmla="*/ 22 h 50"/>
                <a:gd name="T50" fmla="*/ 22 w 24"/>
                <a:gd name="T51" fmla="*/ 24 h 50"/>
                <a:gd name="T52" fmla="*/ 24 w 24"/>
                <a:gd name="T53" fmla="*/ 22 h 50"/>
                <a:gd name="T54" fmla="*/ 24 w 24"/>
                <a:gd name="T55" fmla="*/ 5 h 50"/>
                <a:gd name="T56" fmla="*/ 24 w 24"/>
                <a:gd name="T57" fmla="*/ 5 h 50"/>
                <a:gd name="T58" fmla="*/ 24 w 24"/>
                <a:gd name="T59" fmla="*/ 4 h 50"/>
                <a:gd name="T60" fmla="*/ 18 w 24"/>
                <a:gd name="T6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50">
                  <a:moveTo>
                    <a:pt x="18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0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1" y="24"/>
                    <a:pt x="2" y="24"/>
                  </a:cubicBezTo>
                  <a:cubicBezTo>
                    <a:pt x="3" y="24"/>
                    <a:pt x="4" y="23"/>
                    <a:pt x="4" y="22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8"/>
                    <a:pt x="7" y="50"/>
                    <a:pt x="9" y="50"/>
                  </a:cubicBezTo>
                  <a:cubicBezTo>
                    <a:pt x="10" y="50"/>
                    <a:pt x="11" y="48"/>
                    <a:pt x="11" y="47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8"/>
                    <a:pt x="14" y="50"/>
                    <a:pt x="15" y="50"/>
                  </a:cubicBezTo>
                  <a:cubicBezTo>
                    <a:pt x="17" y="50"/>
                    <a:pt x="18" y="48"/>
                    <a:pt x="18" y="47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3"/>
                    <a:pt x="21" y="24"/>
                    <a:pt x="22" y="24"/>
                  </a:cubicBezTo>
                  <a:cubicBezTo>
                    <a:pt x="23" y="24"/>
                    <a:pt x="24" y="23"/>
                    <a:pt x="24" y="22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3"/>
                    <a:pt x="22" y="0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0" name="Oval 38"/>
            <p:cNvSpPr>
              <a:spLocks noChangeArrowheads="1"/>
            </p:cNvSpPr>
            <p:nvPr/>
          </p:nvSpPr>
          <p:spPr bwMode="auto">
            <a:xfrm>
              <a:off x="3242417" y="4532147"/>
              <a:ext cx="81419" cy="84959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3419415" y="4624186"/>
              <a:ext cx="198237" cy="421254"/>
            </a:xfrm>
            <a:custGeom>
              <a:avLst/>
              <a:gdLst>
                <a:gd name="T0" fmla="*/ 18 w 24"/>
                <a:gd name="T1" fmla="*/ 0 h 50"/>
                <a:gd name="T2" fmla="*/ 7 w 24"/>
                <a:gd name="T3" fmla="*/ 0 h 50"/>
                <a:gd name="T4" fmla="*/ 0 w 24"/>
                <a:gd name="T5" fmla="*/ 4 h 50"/>
                <a:gd name="T6" fmla="*/ 0 w 24"/>
                <a:gd name="T7" fmla="*/ 5 h 50"/>
                <a:gd name="T8" fmla="*/ 0 w 24"/>
                <a:gd name="T9" fmla="*/ 5 h 50"/>
                <a:gd name="T10" fmla="*/ 0 w 24"/>
                <a:gd name="T11" fmla="*/ 22 h 50"/>
                <a:gd name="T12" fmla="*/ 2 w 24"/>
                <a:gd name="T13" fmla="*/ 24 h 50"/>
                <a:gd name="T14" fmla="*/ 4 w 24"/>
                <a:gd name="T15" fmla="*/ 22 h 50"/>
                <a:gd name="T16" fmla="*/ 4 w 24"/>
                <a:gd name="T17" fmla="*/ 8 h 50"/>
                <a:gd name="T18" fmla="*/ 6 w 24"/>
                <a:gd name="T19" fmla="*/ 8 h 50"/>
                <a:gd name="T20" fmla="*/ 6 w 24"/>
                <a:gd name="T21" fmla="*/ 21 h 50"/>
                <a:gd name="T22" fmla="*/ 6 w 24"/>
                <a:gd name="T23" fmla="*/ 22 h 50"/>
                <a:gd name="T24" fmla="*/ 6 w 24"/>
                <a:gd name="T25" fmla="*/ 47 h 50"/>
                <a:gd name="T26" fmla="*/ 9 w 24"/>
                <a:gd name="T27" fmla="*/ 50 h 50"/>
                <a:gd name="T28" fmla="*/ 12 w 24"/>
                <a:gd name="T29" fmla="*/ 47 h 50"/>
                <a:gd name="T30" fmla="*/ 12 w 24"/>
                <a:gd name="T31" fmla="*/ 25 h 50"/>
                <a:gd name="T32" fmla="*/ 13 w 24"/>
                <a:gd name="T33" fmla="*/ 25 h 50"/>
                <a:gd name="T34" fmla="*/ 13 w 24"/>
                <a:gd name="T35" fmla="*/ 47 h 50"/>
                <a:gd name="T36" fmla="*/ 16 w 24"/>
                <a:gd name="T37" fmla="*/ 50 h 50"/>
                <a:gd name="T38" fmla="*/ 18 w 24"/>
                <a:gd name="T39" fmla="*/ 47 h 50"/>
                <a:gd name="T40" fmla="*/ 18 w 24"/>
                <a:gd name="T41" fmla="*/ 21 h 50"/>
                <a:gd name="T42" fmla="*/ 18 w 24"/>
                <a:gd name="T43" fmla="*/ 21 h 50"/>
                <a:gd name="T44" fmla="*/ 18 w 24"/>
                <a:gd name="T45" fmla="*/ 8 h 50"/>
                <a:gd name="T46" fmla="*/ 20 w 24"/>
                <a:gd name="T47" fmla="*/ 8 h 50"/>
                <a:gd name="T48" fmla="*/ 20 w 24"/>
                <a:gd name="T49" fmla="*/ 22 h 50"/>
                <a:gd name="T50" fmla="*/ 22 w 24"/>
                <a:gd name="T51" fmla="*/ 24 h 50"/>
                <a:gd name="T52" fmla="*/ 24 w 24"/>
                <a:gd name="T53" fmla="*/ 22 h 50"/>
                <a:gd name="T54" fmla="*/ 24 w 24"/>
                <a:gd name="T55" fmla="*/ 5 h 50"/>
                <a:gd name="T56" fmla="*/ 24 w 24"/>
                <a:gd name="T57" fmla="*/ 5 h 50"/>
                <a:gd name="T58" fmla="*/ 24 w 24"/>
                <a:gd name="T59" fmla="*/ 4 h 50"/>
                <a:gd name="T60" fmla="*/ 18 w 24"/>
                <a:gd name="T6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50">
                  <a:moveTo>
                    <a:pt x="1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2" y="0"/>
                    <a:pt x="0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1" y="24"/>
                    <a:pt x="2" y="24"/>
                  </a:cubicBezTo>
                  <a:cubicBezTo>
                    <a:pt x="4" y="24"/>
                    <a:pt x="4" y="23"/>
                    <a:pt x="4" y="22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8"/>
                    <a:pt x="7" y="50"/>
                    <a:pt x="9" y="50"/>
                  </a:cubicBezTo>
                  <a:cubicBezTo>
                    <a:pt x="10" y="50"/>
                    <a:pt x="12" y="48"/>
                    <a:pt x="12" y="47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8"/>
                    <a:pt x="14" y="50"/>
                    <a:pt x="16" y="50"/>
                  </a:cubicBezTo>
                  <a:cubicBezTo>
                    <a:pt x="17" y="50"/>
                    <a:pt x="18" y="48"/>
                    <a:pt x="18" y="47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3"/>
                    <a:pt x="21" y="24"/>
                    <a:pt x="22" y="24"/>
                  </a:cubicBezTo>
                  <a:cubicBezTo>
                    <a:pt x="23" y="24"/>
                    <a:pt x="24" y="23"/>
                    <a:pt x="24" y="22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3"/>
                    <a:pt x="22" y="0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2" name="Oval 40"/>
            <p:cNvSpPr>
              <a:spLocks noChangeArrowheads="1"/>
            </p:cNvSpPr>
            <p:nvPr/>
          </p:nvSpPr>
          <p:spPr bwMode="auto">
            <a:xfrm>
              <a:off x="3483134" y="4532147"/>
              <a:ext cx="77879" cy="84959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82" name="Group 81"/>
          <p:cNvGrpSpPr/>
          <p:nvPr/>
        </p:nvGrpSpPr>
        <p:grpSpPr>
          <a:xfrm>
            <a:off x="8084242" y="1704139"/>
            <a:ext cx="509753" cy="1093846"/>
            <a:chOff x="7439665" y="1696644"/>
            <a:chExt cx="509753" cy="1093846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43" name="Oval 41"/>
            <p:cNvSpPr>
              <a:spLocks noChangeArrowheads="1"/>
            </p:cNvSpPr>
            <p:nvPr/>
          </p:nvSpPr>
          <p:spPr bwMode="auto">
            <a:xfrm>
              <a:off x="7616662" y="1696644"/>
              <a:ext cx="159298" cy="16991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7439665" y="1891342"/>
              <a:ext cx="509753" cy="899148"/>
            </a:xfrm>
            <a:custGeom>
              <a:avLst/>
              <a:gdLst>
                <a:gd name="T0" fmla="*/ 61 w 61"/>
                <a:gd name="T1" fmla="*/ 39 h 107"/>
                <a:gd name="T2" fmla="*/ 50 w 61"/>
                <a:gd name="T3" fmla="*/ 7 h 107"/>
                <a:gd name="T4" fmla="*/ 43 w 61"/>
                <a:gd name="T5" fmla="*/ 0 h 107"/>
                <a:gd name="T6" fmla="*/ 18 w 61"/>
                <a:gd name="T7" fmla="*/ 0 h 107"/>
                <a:gd name="T8" fmla="*/ 12 w 61"/>
                <a:gd name="T9" fmla="*/ 4 h 107"/>
                <a:gd name="T10" fmla="*/ 12 w 61"/>
                <a:gd name="T11" fmla="*/ 5 h 107"/>
                <a:gd name="T12" fmla="*/ 12 w 61"/>
                <a:gd name="T13" fmla="*/ 5 h 107"/>
                <a:gd name="T14" fmla="*/ 12 w 61"/>
                <a:gd name="T15" fmla="*/ 6 h 107"/>
                <a:gd name="T16" fmla="*/ 1 w 61"/>
                <a:gd name="T17" fmla="*/ 40 h 107"/>
                <a:gd name="T18" fmla="*/ 4 w 61"/>
                <a:gd name="T19" fmla="*/ 45 h 107"/>
                <a:gd name="T20" fmla="*/ 9 w 61"/>
                <a:gd name="T21" fmla="*/ 42 h 107"/>
                <a:gd name="T22" fmla="*/ 18 w 61"/>
                <a:gd name="T23" fmla="*/ 15 h 107"/>
                <a:gd name="T24" fmla="*/ 18 w 61"/>
                <a:gd name="T25" fmla="*/ 15 h 107"/>
                <a:gd name="T26" fmla="*/ 19 w 61"/>
                <a:gd name="T27" fmla="*/ 15 h 107"/>
                <a:gd name="T28" fmla="*/ 6 w 61"/>
                <a:gd name="T29" fmla="*/ 64 h 107"/>
                <a:gd name="T30" fmla="*/ 19 w 61"/>
                <a:gd name="T31" fmla="*/ 64 h 107"/>
                <a:gd name="T32" fmla="*/ 19 w 61"/>
                <a:gd name="T33" fmla="*/ 102 h 107"/>
                <a:gd name="T34" fmla="*/ 24 w 61"/>
                <a:gd name="T35" fmla="*/ 107 h 107"/>
                <a:gd name="T36" fmla="*/ 29 w 61"/>
                <a:gd name="T37" fmla="*/ 102 h 107"/>
                <a:gd name="T38" fmla="*/ 29 w 61"/>
                <a:gd name="T39" fmla="*/ 64 h 107"/>
                <a:gd name="T40" fmla="*/ 32 w 61"/>
                <a:gd name="T41" fmla="*/ 64 h 107"/>
                <a:gd name="T42" fmla="*/ 32 w 61"/>
                <a:gd name="T43" fmla="*/ 102 h 107"/>
                <a:gd name="T44" fmla="*/ 37 w 61"/>
                <a:gd name="T45" fmla="*/ 107 h 107"/>
                <a:gd name="T46" fmla="*/ 42 w 61"/>
                <a:gd name="T47" fmla="*/ 102 h 107"/>
                <a:gd name="T48" fmla="*/ 42 w 61"/>
                <a:gd name="T49" fmla="*/ 64 h 107"/>
                <a:gd name="T50" fmla="*/ 55 w 61"/>
                <a:gd name="T51" fmla="*/ 64 h 107"/>
                <a:gd name="T52" fmla="*/ 42 w 61"/>
                <a:gd name="T53" fmla="*/ 15 h 107"/>
                <a:gd name="T54" fmla="*/ 43 w 61"/>
                <a:gd name="T55" fmla="*/ 15 h 107"/>
                <a:gd name="T56" fmla="*/ 43 w 61"/>
                <a:gd name="T57" fmla="*/ 15 h 107"/>
                <a:gd name="T58" fmla="*/ 52 w 61"/>
                <a:gd name="T59" fmla="*/ 42 h 107"/>
                <a:gd name="T60" fmla="*/ 58 w 61"/>
                <a:gd name="T61" fmla="*/ 45 h 107"/>
                <a:gd name="T62" fmla="*/ 61 w 61"/>
                <a:gd name="T63" fmla="*/ 39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1" h="107">
                  <a:moveTo>
                    <a:pt x="61" y="39"/>
                  </a:moveTo>
                  <a:cubicBezTo>
                    <a:pt x="50" y="7"/>
                    <a:pt x="50" y="7"/>
                    <a:pt x="50" y="7"/>
                  </a:cubicBezTo>
                  <a:cubicBezTo>
                    <a:pt x="49" y="3"/>
                    <a:pt x="46" y="0"/>
                    <a:pt x="43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6" y="0"/>
                    <a:pt x="14" y="2"/>
                    <a:pt x="12" y="4"/>
                  </a:cubicBezTo>
                  <a:cubicBezTo>
                    <a:pt x="12" y="4"/>
                    <a:pt x="12" y="4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6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0" y="42"/>
                    <a:pt x="1" y="44"/>
                    <a:pt x="4" y="45"/>
                  </a:cubicBezTo>
                  <a:cubicBezTo>
                    <a:pt x="6" y="46"/>
                    <a:pt x="8" y="44"/>
                    <a:pt x="9" y="42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9" y="102"/>
                    <a:pt x="19" y="102"/>
                    <a:pt x="19" y="102"/>
                  </a:cubicBezTo>
                  <a:cubicBezTo>
                    <a:pt x="19" y="104"/>
                    <a:pt x="22" y="107"/>
                    <a:pt x="24" y="107"/>
                  </a:cubicBezTo>
                  <a:cubicBezTo>
                    <a:pt x="27" y="107"/>
                    <a:pt x="29" y="104"/>
                    <a:pt x="29" y="102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2" y="104"/>
                    <a:pt x="35" y="107"/>
                    <a:pt x="37" y="107"/>
                  </a:cubicBezTo>
                  <a:cubicBezTo>
                    <a:pt x="40" y="107"/>
                    <a:pt x="42" y="104"/>
                    <a:pt x="42" y="102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53" y="44"/>
                    <a:pt x="56" y="46"/>
                    <a:pt x="58" y="45"/>
                  </a:cubicBezTo>
                  <a:cubicBezTo>
                    <a:pt x="60" y="44"/>
                    <a:pt x="61" y="42"/>
                    <a:pt x="61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81" name="Group 80"/>
          <p:cNvGrpSpPr/>
          <p:nvPr/>
        </p:nvGrpSpPr>
        <p:grpSpPr>
          <a:xfrm>
            <a:off x="7747946" y="2875864"/>
            <a:ext cx="1210664" cy="824809"/>
            <a:chOff x="7103369" y="2868369"/>
            <a:chExt cx="1210664" cy="824809"/>
          </a:xfrm>
          <a:solidFill>
            <a:schemeClr val="accent2"/>
          </a:solidFill>
        </p:grpSpPr>
        <p:sp>
          <p:nvSpPr>
            <p:cNvPr id="45" name="Oval 43"/>
            <p:cNvSpPr>
              <a:spLocks noChangeArrowheads="1"/>
            </p:cNvSpPr>
            <p:nvPr/>
          </p:nvSpPr>
          <p:spPr bwMode="auto">
            <a:xfrm>
              <a:off x="7227267" y="2868369"/>
              <a:ext cx="127438" cy="12389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7103369" y="3017047"/>
              <a:ext cx="385855" cy="676131"/>
            </a:xfrm>
            <a:custGeom>
              <a:avLst/>
              <a:gdLst>
                <a:gd name="T0" fmla="*/ 45 w 46"/>
                <a:gd name="T1" fmla="*/ 29 h 80"/>
                <a:gd name="T2" fmla="*/ 37 w 46"/>
                <a:gd name="T3" fmla="*/ 5 h 80"/>
                <a:gd name="T4" fmla="*/ 32 w 46"/>
                <a:gd name="T5" fmla="*/ 0 h 80"/>
                <a:gd name="T6" fmla="*/ 13 w 46"/>
                <a:gd name="T7" fmla="*/ 0 h 80"/>
                <a:gd name="T8" fmla="*/ 9 w 46"/>
                <a:gd name="T9" fmla="*/ 2 h 80"/>
                <a:gd name="T10" fmla="*/ 8 w 46"/>
                <a:gd name="T11" fmla="*/ 3 h 80"/>
                <a:gd name="T12" fmla="*/ 8 w 46"/>
                <a:gd name="T13" fmla="*/ 3 h 80"/>
                <a:gd name="T14" fmla="*/ 8 w 46"/>
                <a:gd name="T15" fmla="*/ 4 h 80"/>
                <a:gd name="T16" fmla="*/ 0 w 46"/>
                <a:gd name="T17" fmla="*/ 29 h 80"/>
                <a:gd name="T18" fmla="*/ 2 w 46"/>
                <a:gd name="T19" fmla="*/ 34 h 80"/>
                <a:gd name="T20" fmla="*/ 6 w 46"/>
                <a:gd name="T21" fmla="*/ 31 h 80"/>
                <a:gd name="T22" fmla="*/ 13 w 46"/>
                <a:gd name="T23" fmla="*/ 11 h 80"/>
                <a:gd name="T24" fmla="*/ 13 w 46"/>
                <a:gd name="T25" fmla="*/ 11 h 80"/>
                <a:gd name="T26" fmla="*/ 14 w 46"/>
                <a:gd name="T27" fmla="*/ 11 h 80"/>
                <a:gd name="T28" fmla="*/ 4 w 46"/>
                <a:gd name="T29" fmla="*/ 48 h 80"/>
                <a:gd name="T30" fmla="*/ 14 w 46"/>
                <a:gd name="T31" fmla="*/ 48 h 80"/>
                <a:gd name="T32" fmla="*/ 14 w 46"/>
                <a:gd name="T33" fmla="*/ 76 h 80"/>
                <a:gd name="T34" fmla="*/ 18 w 46"/>
                <a:gd name="T35" fmla="*/ 80 h 80"/>
                <a:gd name="T36" fmla="*/ 22 w 46"/>
                <a:gd name="T37" fmla="*/ 76 h 80"/>
                <a:gd name="T38" fmla="*/ 22 w 46"/>
                <a:gd name="T39" fmla="*/ 48 h 80"/>
                <a:gd name="T40" fmla="*/ 24 w 46"/>
                <a:gd name="T41" fmla="*/ 48 h 80"/>
                <a:gd name="T42" fmla="*/ 24 w 46"/>
                <a:gd name="T43" fmla="*/ 76 h 80"/>
                <a:gd name="T44" fmla="*/ 28 w 46"/>
                <a:gd name="T45" fmla="*/ 80 h 80"/>
                <a:gd name="T46" fmla="*/ 32 w 46"/>
                <a:gd name="T47" fmla="*/ 76 h 80"/>
                <a:gd name="T48" fmla="*/ 32 w 46"/>
                <a:gd name="T49" fmla="*/ 48 h 80"/>
                <a:gd name="T50" fmla="*/ 41 w 46"/>
                <a:gd name="T51" fmla="*/ 48 h 80"/>
                <a:gd name="T52" fmla="*/ 31 w 46"/>
                <a:gd name="T53" fmla="*/ 11 h 80"/>
                <a:gd name="T54" fmla="*/ 32 w 46"/>
                <a:gd name="T55" fmla="*/ 11 h 80"/>
                <a:gd name="T56" fmla="*/ 32 w 46"/>
                <a:gd name="T57" fmla="*/ 11 h 80"/>
                <a:gd name="T58" fmla="*/ 39 w 46"/>
                <a:gd name="T59" fmla="*/ 31 h 80"/>
                <a:gd name="T60" fmla="*/ 43 w 46"/>
                <a:gd name="T61" fmla="*/ 33 h 80"/>
                <a:gd name="T62" fmla="*/ 45 w 46"/>
                <a:gd name="T63" fmla="*/ 2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6" h="80">
                  <a:moveTo>
                    <a:pt x="45" y="29"/>
                  </a:moveTo>
                  <a:cubicBezTo>
                    <a:pt x="37" y="5"/>
                    <a:pt x="37" y="5"/>
                    <a:pt x="37" y="5"/>
                  </a:cubicBezTo>
                  <a:cubicBezTo>
                    <a:pt x="37" y="2"/>
                    <a:pt x="35" y="0"/>
                    <a:pt x="3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9" y="2"/>
                    <a:pt x="9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1"/>
                    <a:pt x="1" y="33"/>
                    <a:pt x="2" y="34"/>
                  </a:cubicBezTo>
                  <a:cubicBezTo>
                    <a:pt x="4" y="34"/>
                    <a:pt x="6" y="33"/>
                    <a:pt x="6" y="3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79"/>
                    <a:pt x="16" y="80"/>
                    <a:pt x="18" y="80"/>
                  </a:cubicBezTo>
                  <a:cubicBezTo>
                    <a:pt x="20" y="80"/>
                    <a:pt x="22" y="79"/>
                    <a:pt x="22" y="76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4" y="79"/>
                    <a:pt x="26" y="80"/>
                    <a:pt x="28" y="80"/>
                  </a:cubicBezTo>
                  <a:cubicBezTo>
                    <a:pt x="30" y="80"/>
                    <a:pt x="32" y="79"/>
                    <a:pt x="32" y="76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40" y="33"/>
                    <a:pt x="42" y="34"/>
                    <a:pt x="43" y="33"/>
                  </a:cubicBezTo>
                  <a:cubicBezTo>
                    <a:pt x="45" y="33"/>
                    <a:pt x="46" y="31"/>
                    <a:pt x="45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7" name="Oval 45"/>
            <p:cNvSpPr>
              <a:spLocks noChangeArrowheads="1"/>
            </p:cNvSpPr>
            <p:nvPr/>
          </p:nvSpPr>
          <p:spPr bwMode="auto">
            <a:xfrm>
              <a:off x="7641442" y="2868369"/>
              <a:ext cx="123898" cy="12389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7514004" y="3017047"/>
              <a:ext cx="385855" cy="676131"/>
            </a:xfrm>
            <a:custGeom>
              <a:avLst/>
              <a:gdLst>
                <a:gd name="T0" fmla="*/ 45 w 46"/>
                <a:gd name="T1" fmla="*/ 29 h 80"/>
                <a:gd name="T2" fmla="*/ 37 w 46"/>
                <a:gd name="T3" fmla="*/ 5 h 80"/>
                <a:gd name="T4" fmla="*/ 32 w 46"/>
                <a:gd name="T5" fmla="*/ 0 h 80"/>
                <a:gd name="T6" fmla="*/ 14 w 46"/>
                <a:gd name="T7" fmla="*/ 0 h 80"/>
                <a:gd name="T8" fmla="*/ 9 w 46"/>
                <a:gd name="T9" fmla="*/ 2 h 80"/>
                <a:gd name="T10" fmla="*/ 9 w 46"/>
                <a:gd name="T11" fmla="*/ 3 h 80"/>
                <a:gd name="T12" fmla="*/ 8 w 46"/>
                <a:gd name="T13" fmla="*/ 3 h 80"/>
                <a:gd name="T14" fmla="*/ 8 w 46"/>
                <a:gd name="T15" fmla="*/ 4 h 80"/>
                <a:gd name="T16" fmla="*/ 0 w 46"/>
                <a:gd name="T17" fmla="*/ 29 h 80"/>
                <a:gd name="T18" fmla="*/ 2 w 46"/>
                <a:gd name="T19" fmla="*/ 34 h 80"/>
                <a:gd name="T20" fmla="*/ 6 w 46"/>
                <a:gd name="T21" fmla="*/ 31 h 80"/>
                <a:gd name="T22" fmla="*/ 13 w 46"/>
                <a:gd name="T23" fmla="*/ 11 h 80"/>
                <a:gd name="T24" fmla="*/ 14 w 46"/>
                <a:gd name="T25" fmla="*/ 11 h 80"/>
                <a:gd name="T26" fmla="*/ 14 w 46"/>
                <a:gd name="T27" fmla="*/ 11 h 80"/>
                <a:gd name="T28" fmla="*/ 4 w 46"/>
                <a:gd name="T29" fmla="*/ 48 h 80"/>
                <a:gd name="T30" fmla="*/ 14 w 46"/>
                <a:gd name="T31" fmla="*/ 48 h 80"/>
                <a:gd name="T32" fmla="*/ 14 w 46"/>
                <a:gd name="T33" fmla="*/ 76 h 80"/>
                <a:gd name="T34" fmla="*/ 18 w 46"/>
                <a:gd name="T35" fmla="*/ 80 h 80"/>
                <a:gd name="T36" fmla="*/ 22 w 46"/>
                <a:gd name="T37" fmla="*/ 76 h 80"/>
                <a:gd name="T38" fmla="*/ 22 w 46"/>
                <a:gd name="T39" fmla="*/ 48 h 80"/>
                <a:gd name="T40" fmla="*/ 24 w 46"/>
                <a:gd name="T41" fmla="*/ 48 h 80"/>
                <a:gd name="T42" fmla="*/ 24 w 46"/>
                <a:gd name="T43" fmla="*/ 76 h 80"/>
                <a:gd name="T44" fmla="*/ 28 w 46"/>
                <a:gd name="T45" fmla="*/ 80 h 80"/>
                <a:gd name="T46" fmla="*/ 32 w 46"/>
                <a:gd name="T47" fmla="*/ 76 h 80"/>
                <a:gd name="T48" fmla="*/ 32 w 46"/>
                <a:gd name="T49" fmla="*/ 48 h 80"/>
                <a:gd name="T50" fmla="*/ 42 w 46"/>
                <a:gd name="T51" fmla="*/ 48 h 80"/>
                <a:gd name="T52" fmla="*/ 31 w 46"/>
                <a:gd name="T53" fmla="*/ 11 h 80"/>
                <a:gd name="T54" fmla="*/ 32 w 46"/>
                <a:gd name="T55" fmla="*/ 11 h 80"/>
                <a:gd name="T56" fmla="*/ 32 w 46"/>
                <a:gd name="T57" fmla="*/ 11 h 80"/>
                <a:gd name="T58" fmla="*/ 39 w 46"/>
                <a:gd name="T59" fmla="*/ 31 h 80"/>
                <a:gd name="T60" fmla="*/ 43 w 46"/>
                <a:gd name="T61" fmla="*/ 33 h 80"/>
                <a:gd name="T62" fmla="*/ 45 w 46"/>
                <a:gd name="T63" fmla="*/ 2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6" h="80">
                  <a:moveTo>
                    <a:pt x="45" y="29"/>
                  </a:moveTo>
                  <a:cubicBezTo>
                    <a:pt x="37" y="5"/>
                    <a:pt x="37" y="5"/>
                    <a:pt x="37" y="5"/>
                  </a:cubicBezTo>
                  <a:cubicBezTo>
                    <a:pt x="37" y="2"/>
                    <a:pt x="35" y="0"/>
                    <a:pt x="3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1"/>
                    <a:pt x="1" y="33"/>
                    <a:pt x="2" y="34"/>
                  </a:cubicBezTo>
                  <a:cubicBezTo>
                    <a:pt x="4" y="34"/>
                    <a:pt x="6" y="33"/>
                    <a:pt x="6" y="3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79"/>
                    <a:pt x="16" y="80"/>
                    <a:pt x="18" y="80"/>
                  </a:cubicBezTo>
                  <a:cubicBezTo>
                    <a:pt x="20" y="80"/>
                    <a:pt x="22" y="79"/>
                    <a:pt x="22" y="76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4" y="79"/>
                    <a:pt x="26" y="80"/>
                    <a:pt x="28" y="80"/>
                  </a:cubicBezTo>
                  <a:cubicBezTo>
                    <a:pt x="30" y="80"/>
                    <a:pt x="32" y="79"/>
                    <a:pt x="32" y="76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40" y="33"/>
                    <a:pt x="42" y="34"/>
                    <a:pt x="43" y="33"/>
                  </a:cubicBezTo>
                  <a:cubicBezTo>
                    <a:pt x="45" y="33"/>
                    <a:pt x="46" y="31"/>
                    <a:pt x="45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9" name="Oval 47"/>
            <p:cNvSpPr>
              <a:spLocks noChangeArrowheads="1"/>
            </p:cNvSpPr>
            <p:nvPr/>
          </p:nvSpPr>
          <p:spPr bwMode="auto">
            <a:xfrm>
              <a:off x="8052077" y="2868369"/>
              <a:ext cx="127438" cy="12389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7924638" y="3017047"/>
              <a:ext cx="389395" cy="676131"/>
            </a:xfrm>
            <a:custGeom>
              <a:avLst/>
              <a:gdLst>
                <a:gd name="T0" fmla="*/ 46 w 46"/>
                <a:gd name="T1" fmla="*/ 29 h 80"/>
                <a:gd name="T2" fmla="*/ 37 w 46"/>
                <a:gd name="T3" fmla="*/ 5 h 80"/>
                <a:gd name="T4" fmla="*/ 32 w 46"/>
                <a:gd name="T5" fmla="*/ 0 h 80"/>
                <a:gd name="T6" fmla="*/ 14 w 46"/>
                <a:gd name="T7" fmla="*/ 0 h 80"/>
                <a:gd name="T8" fmla="*/ 9 w 46"/>
                <a:gd name="T9" fmla="*/ 2 h 80"/>
                <a:gd name="T10" fmla="*/ 9 w 46"/>
                <a:gd name="T11" fmla="*/ 3 h 80"/>
                <a:gd name="T12" fmla="*/ 9 w 46"/>
                <a:gd name="T13" fmla="*/ 3 h 80"/>
                <a:gd name="T14" fmla="*/ 8 w 46"/>
                <a:gd name="T15" fmla="*/ 4 h 80"/>
                <a:gd name="T16" fmla="*/ 0 w 46"/>
                <a:gd name="T17" fmla="*/ 29 h 80"/>
                <a:gd name="T18" fmla="*/ 2 w 46"/>
                <a:gd name="T19" fmla="*/ 34 h 80"/>
                <a:gd name="T20" fmla="*/ 7 w 46"/>
                <a:gd name="T21" fmla="*/ 31 h 80"/>
                <a:gd name="T22" fmla="*/ 13 w 46"/>
                <a:gd name="T23" fmla="*/ 11 h 80"/>
                <a:gd name="T24" fmla="*/ 14 w 46"/>
                <a:gd name="T25" fmla="*/ 11 h 80"/>
                <a:gd name="T26" fmla="*/ 14 w 46"/>
                <a:gd name="T27" fmla="*/ 11 h 80"/>
                <a:gd name="T28" fmla="*/ 4 w 46"/>
                <a:gd name="T29" fmla="*/ 48 h 80"/>
                <a:gd name="T30" fmla="*/ 14 w 46"/>
                <a:gd name="T31" fmla="*/ 48 h 80"/>
                <a:gd name="T32" fmla="*/ 14 w 46"/>
                <a:gd name="T33" fmla="*/ 76 h 80"/>
                <a:gd name="T34" fmla="*/ 18 w 46"/>
                <a:gd name="T35" fmla="*/ 80 h 80"/>
                <a:gd name="T36" fmla="*/ 22 w 46"/>
                <a:gd name="T37" fmla="*/ 76 h 80"/>
                <a:gd name="T38" fmla="*/ 22 w 46"/>
                <a:gd name="T39" fmla="*/ 48 h 80"/>
                <a:gd name="T40" fmla="*/ 24 w 46"/>
                <a:gd name="T41" fmla="*/ 48 h 80"/>
                <a:gd name="T42" fmla="*/ 24 w 46"/>
                <a:gd name="T43" fmla="*/ 76 h 80"/>
                <a:gd name="T44" fmla="*/ 28 w 46"/>
                <a:gd name="T45" fmla="*/ 80 h 80"/>
                <a:gd name="T46" fmla="*/ 32 w 46"/>
                <a:gd name="T47" fmla="*/ 76 h 80"/>
                <a:gd name="T48" fmla="*/ 32 w 46"/>
                <a:gd name="T49" fmla="*/ 48 h 80"/>
                <a:gd name="T50" fmla="*/ 42 w 46"/>
                <a:gd name="T51" fmla="*/ 48 h 80"/>
                <a:gd name="T52" fmla="*/ 31 w 46"/>
                <a:gd name="T53" fmla="*/ 11 h 80"/>
                <a:gd name="T54" fmla="*/ 32 w 46"/>
                <a:gd name="T55" fmla="*/ 11 h 80"/>
                <a:gd name="T56" fmla="*/ 33 w 46"/>
                <a:gd name="T57" fmla="*/ 11 h 80"/>
                <a:gd name="T58" fmla="*/ 39 w 46"/>
                <a:gd name="T59" fmla="*/ 31 h 80"/>
                <a:gd name="T60" fmla="*/ 43 w 46"/>
                <a:gd name="T61" fmla="*/ 33 h 80"/>
                <a:gd name="T62" fmla="*/ 46 w 46"/>
                <a:gd name="T63" fmla="*/ 2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6" h="80">
                  <a:moveTo>
                    <a:pt x="46" y="29"/>
                  </a:moveTo>
                  <a:cubicBezTo>
                    <a:pt x="37" y="5"/>
                    <a:pt x="37" y="5"/>
                    <a:pt x="37" y="5"/>
                  </a:cubicBezTo>
                  <a:cubicBezTo>
                    <a:pt x="37" y="2"/>
                    <a:pt x="35" y="0"/>
                    <a:pt x="3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1"/>
                    <a:pt x="1" y="33"/>
                    <a:pt x="2" y="34"/>
                  </a:cubicBezTo>
                  <a:cubicBezTo>
                    <a:pt x="4" y="34"/>
                    <a:pt x="6" y="33"/>
                    <a:pt x="7" y="3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79"/>
                    <a:pt x="16" y="80"/>
                    <a:pt x="18" y="80"/>
                  </a:cubicBezTo>
                  <a:cubicBezTo>
                    <a:pt x="20" y="80"/>
                    <a:pt x="22" y="79"/>
                    <a:pt x="22" y="76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4" y="79"/>
                    <a:pt x="26" y="80"/>
                    <a:pt x="28" y="80"/>
                  </a:cubicBezTo>
                  <a:cubicBezTo>
                    <a:pt x="30" y="80"/>
                    <a:pt x="32" y="79"/>
                    <a:pt x="32" y="76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1"/>
                    <a:pt x="33" y="1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40" y="33"/>
                    <a:pt x="42" y="34"/>
                    <a:pt x="43" y="33"/>
                  </a:cubicBezTo>
                  <a:cubicBezTo>
                    <a:pt x="45" y="33"/>
                    <a:pt x="46" y="31"/>
                    <a:pt x="46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80" name="Group 79"/>
          <p:cNvGrpSpPr/>
          <p:nvPr/>
        </p:nvGrpSpPr>
        <p:grpSpPr>
          <a:xfrm>
            <a:off x="7588648" y="3799792"/>
            <a:ext cx="1561119" cy="630111"/>
            <a:chOff x="6944071" y="3792297"/>
            <a:chExt cx="1561119" cy="630111"/>
          </a:xfrm>
          <a:solidFill>
            <a:schemeClr val="accent2">
              <a:lumMod val="75000"/>
            </a:schemeClr>
          </a:solidFill>
        </p:grpSpPr>
        <p:sp>
          <p:nvSpPr>
            <p:cNvPr id="51" name="Oval 49"/>
            <p:cNvSpPr>
              <a:spLocks noChangeArrowheads="1"/>
            </p:cNvSpPr>
            <p:nvPr/>
          </p:nvSpPr>
          <p:spPr bwMode="auto">
            <a:xfrm>
              <a:off x="7043190" y="3792297"/>
              <a:ext cx="102659" cy="92039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6944071" y="3909115"/>
              <a:ext cx="300896" cy="513293"/>
            </a:xfrm>
            <a:custGeom>
              <a:avLst/>
              <a:gdLst>
                <a:gd name="T0" fmla="*/ 35 w 36"/>
                <a:gd name="T1" fmla="*/ 22 h 61"/>
                <a:gd name="T2" fmla="*/ 29 w 36"/>
                <a:gd name="T3" fmla="*/ 3 h 61"/>
                <a:gd name="T4" fmla="*/ 25 w 36"/>
                <a:gd name="T5" fmla="*/ 0 h 61"/>
                <a:gd name="T6" fmla="*/ 11 w 36"/>
                <a:gd name="T7" fmla="*/ 0 h 61"/>
                <a:gd name="T8" fmla="*/ 7 w 36"/>
                <a:gd name="T9" fmla="*/ 2 h 61"/>
                <a:gd name="T10" fmla="*/ 7 w 36"/>
                <a:gd name="T11" fmla="*/ 2 h 61"/>
                <a:gd name="T12" fmla="*/ 7 w 36"/>
                <a:gd name="T13" fmla="*/ 2 h 61"/>
                <a:gd name="T14" fmla="*/ 7 w 36"/>
                <a:gd name="T15" fmla="*/ 3 h 61"/>
                <a:gd name="T16" fmla="*/ 1 w 36"/>
                <a:gd name="T17" fmla="*/ 22 h 61"/>
                <a:gd name="T18" fmla="*/ 2 w 36"/>
                <a:gd name="T19" fmla="*/ 26 h 61"/>
                <a:gd name="T20" fmla="*/ 6 w 36"/>
                <a:gd name="T21" fmla="*/ 24 h 61"/>
                <a:gd name="T22" fmla="*/ 10 w 36"/>
                <a:gd name="T23" fmla="*/ 8 h 61"/>
                <a:gd name="T24" fmla="*/ 11 w 36"/>
                <a:gd name="T25" fmla="*/ 8 h 61"/>
                <a:gd name="T26" fmla="*/ 11 w 36"/>
                <a:gd name="T27" fmla="*/ 8 h 61"/>
                <a:gd name="T28" fmla="*/ 4 w 36"/>
                <a:gd name="T29" fmla="*/ 36 h 61"/>
                <a:gd name="T30" fmla="*/ 12 w 36"/>
                <a:gd name="T31" fmla="*/ 36 h 61"/>
                <a:gd name="T32" fmla="*/ 12 w 36"/>
                <a:gd name="T33" fmla="*/ 58 h 61"/>
                <a:gd name="T34" fmla="*/ 14 w 36"/>
                <a:gd name="T35" fmla="*/ 61 h 61"/>
                <a:gd name="T36" fmla="*/ 17 w 36"/>
                <a:gd name="T37" fmla="*/ 58 h 61"/>
                <a:gd name="T38" fmla="*/ 17 w 36"/>
                <a:gd name="T39" fmla="*/ 36 h 61"/>
                <a:gd name="T40" fmla="*/ 19 w 36"/>
                <a:gd name="T41" fmla="*/ 36 h 61"/>
                <a:gd name="T42" fmla="*/ 19 w 36"/>
                <a:gd name="T43" fmla="*/ 58 h 61"/>
                <a:gd name="T44" fmla="*/ 22 w 36"/>
                <a:gd name="T45" fmla="*/ 61 h 61"/>
                <a:gd name="T46" fmla="*/ 25 w 36"/>
                <a:gd name="T47" fmla="*/ 58 h 61"/>
                <a:gd name="T48" fmla="*/ 25 w 36"/>
                <a:gd name="T49" fmla="*/ 36 h 61"/>
                <a:gd name="T50" fmla="*/ 32 w 36"/>
                <a:gd name="T51" fmla="*/ 36 h 61"/>
                <a:gd name="T52" fmla="*/ 25 w 36"/>
                <a:gd name="T53" fmla="*/ 8 h 61"/>
                <a:gd name="T54" fmla="*/ 25 w 36"/>
                <a:gd name="T55" fmla="*/ 8 h 61"/>
                <a:gd name="T56" fmla="*/ 25 w 36"/>
                <a:gd name="T57" fmla="*/ 8 h 61"/>
                <a:gd name="T58" fmla="*/ 31 w 36"/>
                <a:gd name="T59" fmla="*/ 24 h 61"/>
                <a:gd name="T60" fmla="*/ 34 w 36"/>
                <a:gd name="T61" fmla="*/ 26 h 61"/>
                <a:gd name="T62" fmla="*/ 35 w 36"/>
                <a:gd name="T63" fmla="*/ 2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6" h="61">
                  <a:moveTo>
                    <a:pt x="35" y="22"/>
                  </a:moveTo>
                  <a:cubicBezTo>
                    <a:pt x="29" y="3"/>
                    <a:pt x="29" y="3"/>
                    <a:pt x="29" y="3"/>
                  </a:cubicBezTo>
                  <a:cubicBezTo>
                    <a:pt x="29" y="1"/>
                    <a:pt x="27" y="0"/>
                    <a:pt x="25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8" y="0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24"/>
                    <a:pt x="1" y="25"/>
                    <a:pt x="2" y="26"/>
                  </a:cubicBezTo>
                  <a:cubicBezTo>
                    <a:pt x="4" y="26"/>
                    <a:pt x="5" y="25"/>
                    <a:pt x="6" y="24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12" y="60"/>
                    <a:pt x="13" y="61"/>
                    <a:pt x="14" y="61"/>
                  </a:cubicBezTo>
                  <a:cubicBezTo>
                    <a:pt x="16" y="61"/>
                    <a:pt x="17" y="60"/>
                    <a:pt x="17" y="58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9" y="60"/>
                    <a:pt x="20" y="61"/>
                    <a:pt x="22" y="61"/>
                  </a:cubicBezTo>
                  <a:cubicBezTo>
                    <a:pt x="24" y="61"/>
                    <a:pt x="25" y="60"/>
                    <a:pt x="25" y="58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5"/>
                    <a:pt x="33" y="26"/>
                    <a:pt x="34" y="26"/>
                  </a:cubicBezTo>
                  <a:cubicBezTo>
                    <a:pt x="35" y="25"/>
                    <a:pt x="36" y="24"/>
                    <a:pt x="3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53" name="Oval 51"/>
            <p:cNvSpPr>
              <a:spLocks noChangeArrowheads="1"/>
            </p:cNvSpPr>
            <p:nvPr/>
          </p:nvSpPr>
          <p:spPr bwMode="auto">
            <a:xfrm>
              <a:off x="7361786" y="3792297"/>
              <a:ext cx="92039" cy="92039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54" name="Freeform 52"/>
            <p:cNvSpPr>
              <a:spLocks/>
            </p:cNvSpPr>
            <p:nvPr/>
          </p:nvSpPr>
          <p:spPr bwMode="auto">
            <a:xfrm>
              <a:off x="7262667" y="3909115"/>
              <a:ext cx="293816" cy="513293"/>
            </a:xfrm>
            <a:custGeom>
              <a:avLst/>
              <a:gdLst>
                <a:gd name="T0" fmla="*/ 35 w 35"/>
                <a:gd name="T1" fmla="*/ 22 h 61"/>
                <a:gd name="T2" fmla="*/ 29 w 35"/>
                <a:gd name="T3" fmla="*/ 3 h 61"/>
                <a:gd name="T4" fmla="*/ 25 w 35"/>
                <a:gd name="T5" fmla="*/ 0 h 61"/>
                <a:gd name="T6" fmla="*/ 11 w 35"/>
                <a:gd name="T7" fmla="*/ 0 h 61"/>
                <a:gd name="T8" fmla="*/ 7 w 35"/>
                <a:gd name="T9" fmla="*/ 2 h 61"/>
                <a:gd name="T10" fmla="*/ 7 w 35"/>
                <a:gd name="T11" fmla="*/ 2 h 61"/>
                <a:gd name="T12" fmla="*/ 7 w 35"/>
                <a:gd name="T13" fmla="*/ 2 h 61"/>
                <a:gd name="T14" fmla="*/ 7 w 35"/>
                <a:gd name="T15" fmla="*/ 3 h 61"/>
                <a:gd name="T16" fmla="*/ 0 w 35"/>
                <a:gd name="T17" fmla="*/ 22 h 61"/>
                <a:gd name="T18" fmla="*/ 2 w 35"/>
                <a:gd name="T19" fmla="*/ 26 h 61"/>
                <a:gd name="T20" fmla="*/ 5 w 35"/>
                <a:gd name="T21" fmla="*/ 24 h 61"/>
                <a:gd name="T22" fmla="*/ 10 w 35"/>
                <a:gd name="T23" fmla="*/ 8 h 61"/>
                <a:gd name="T24" fmla="*/ 11 w 35"/>
                <a:gd name="T25" fmla="*/ 8 h 61"/>
                <a:gd name="T26" fmla="*/ 11 w 35"/>
                <a:gd name="T27" fmla="*/ 8 h 61"/>
                <a:gd name="T28" fmla="*/ 3 w 35"/>
                <a:gd name="T29" fmla="*/ 36 h 61"/>
                <a:gd name="T30" fmla="*/ 11 w 35"/>
                <a:gd name="T31" fmla="*/ 36 h 61"/>
                <a:gd name="T32" fmla="*/ 11 w 35"/>
                <a:gd name="T33" fmla="*/ 58 h 61"/>
                <a:gd name="T34" fmla="*/ 14 w 35"/>
                <a:gd name="T35" fmla="*/ 61 h 61"/>
                <a:gd name="T36" fmla="*/ 17 w 35"/>
                <a:gd name="T37" fmla="*/ 58 h 61"/>
                <a:gd name="T38" fmla="*/ 17 w 35"/>
                <a:gd name="T39" fmla="*/ 36 h 61"/>
                <a:gd name="T40" fmla="*/ 19 w 35"/>
                <a:gd name="T41" fmla="*/ 36 h 61"/>
                <a:gd name="T42" fmla="*/ 19 w 35"/>
                <a:gd name="T43" fmla="*/ 58 h 61"/>
                <a:gd name="T44" fmla="*/ 21 w 35"/>
                <a:gd name="T45" fmla="*/ 61 h 61"/>
                <a:gd name="T46" fmla="*/ 24 w 35"/>
                <a:gd name="T47" fmla="*/ 58 h 61"/>
                <a:gd name="T48" fmla="*/ 24 w 35"/>
                <a:gd name="T49" fmla="*/ 36 h 61"/>
                <a:gd name="T50" fmla="*/ 32 w 35"/>
                <a:gd name="T51" fmla="*/ 36 h 61"/>
                <a:gd name="T52" fmla="*/ 24 w 35"/>
                <a:gd name="T53" fmla="*/ 8 h 61"/>
                <a:gd name="T54" fmla="*/ 25 w 35"/>
                <a:gd name="T55" fmla="*/ 8 h 61"/>
                <a:gd name="T56" fmla="*/ 25 w 35"/>
                <a:gd name="T57" fmla="*/ 8 h 61"/>
                <a:gd name="T58" fmla="*/ 30 w 35"/>
                <a:gd name="T59" fmla="*/ 24 h 61"/>
                <a:gd name="T60" fmla="*/ 33 w 35"/>
                <a:gd name="T61" fmla="*/ 26 h 61"/>
                <a:gd name="T62" fmla="*/ 35 w 35"/>
                <a:gd name="T63" fmla="*/ 2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" h="61">
                  <a:moveTo>
                    <a:pt x="35" y="22"/>
                  </a:moveTo>
                  <a:cubicBezTo>
                    <a:pt x="29" y="3"/>
                    <a:pt x="29" y="3"/>
                    <a:pt x="29" y="3"/>
                  </a:cubicBezTo>
                  <a:cubicBezTo>
                    <a:pt x="28" y="1"/>
                    <a:pt x="27" y="0"/>
                    <a:pt x="25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9" y="0"/>
                    <a:pt x="8" y="0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4"/>
                    <a:pt x="1" y="25"/>
                    <a:pt x="2" y="26"/>
                  </a:cubicBezTo>
                  <a:cubicBezTo>
                    <a:pt x="3" y="26"/>
                    <a:pt x="5" y="25"/>
                    <a:pt x="5" y="24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60"/>
                    <a:pt x="12" y="61"/>
                    <a:pt x="14" y="61"/>
                  </a:cubicBezTo>
                  <a:cubicBezTo>
                    <a:pt x="16" y="61"/>
                    <a:pt x="17" y="60"/>
                    <a:pt x="17" y="58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9" y="60"/>
                    <a:pt x="20" y="61"/>
                    <a:pt x="21" y="61"/>
                  </a:cubicBezTo>
                  <a:cubicBezTo>
                    <a:pt x="23" y="61"/>
                    <a:pt x="24" y="60"/>
                    <a:pt x="24" y="58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1" y="25"/>
                    <a:pt x="32" y="26"/>
                    <a:pt x="33" y="26"/>
                  </a:cubicBezTo>
                  <a:cubicBezTo>
                    <a:pt x="35" y="25"/>
                    <a:pt x="35" y="24"/>
                    <a:pt x="3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55" name="Oval 53"/>
            <p:cNvSpPr>
              <a:spLocks noChangeArrowheads="1"/>
            </p:cNvSpPr>
            <p:nvPr/>
          </p:nvSpPr>
          <p:spPr bwMode="auto">
            <a:xfrm>
              <a:off x="7673301" y="3792297"/>
              <a:ext cx="102659" cy="92039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56" name="Freeform 54"/>
            <p:cNvSpPr>
              <a:spLocks/>
            </p:cNvSpPr>
            <p:nvPr/>
          </p:nvSpPr>
          <p:spPr bwMode="auto">
            <a:xfrm>
              <a:off x="7581263" y="3909115"/>
              <a:ext cx="293816" cy="513293"/>
            </a:xfrm>
            <a:custGeom>
              <a:avLst/>
              <a:gdLst>
                <a:gd name="T0" fmla="*/ 35 w 35"/>
                <a:gd name="T1" fmla="*/ 22 h 61"/>
                <a:gd name="T2" fmla="*/ 28 w 35"/>
                <a:gd name="T3" fmla="*/ 3 h 61"/>
                <a:gd name="T4" fmla="*/ 24 w 35"/>
                <a:gd name="T5" fmla="*/ 0 h 61"/>
                <a:gd name="T6" fmla="*/ 10 w 35"/>
                <a:gd name="T7" fmla="*/ 0 h 61"/>
                <a:gd name="T8" fmla="*/ 7 w 35"/>
                <a:gd name="T9" fmla="*/ 2 h 61"/>
                <a:gd name="T10" fmla="*/ 6 w 35"/>
                <a:gd name="T11" fmla="*/ 2 h 61"/>
                <a:gd name="T12" fmla="*/ 6 w 35"/>
                <a:gd name="T13" fmla="*/ 2 h 61"/>
                <a:gd name="T14" fmla="*/ 6 w 35"/>
                <a:gd name="T15" fmla="*/ 3 h 61"/>
                <a:gd name="T16" fmla="*/ 0 w 35"/>
                <a:gd name="T17" fmla="*/ 22 h 61"/>
                <a:gd name="T18" fmla="*/ 2 w 35"/>
                <a:gd name="T19" fmla="*/ 26 h 61"/>
                <a:gd name="T20" fmla="*/ 5 w 35"/>
                <a:gd name="T21" fmla="*/ 24 h 61"/>
                <a:gd name="T22" fmla="*/ 10 w 35"/>
                <a:gd name="T23" fmla="*/ 8 h 61"/>
                <a:gd name="T24" fmla="*/ 10 w 35"/>
                <a:gd name="T25" fmla="*/ 8 h 61"/>
                <a:gd name="T26" fmla="*/ 10 w 35"/>
                <a:gd name="T27" fmla="*/ 8 h 61"/>
                <a:gd name="T28" fmla="*/ 3 w 35"/>
                <a:gd name="T29" fmla="*/ 36 h 61"/>
                <a:gd name="T30" fmla="*/ 11 w 35"/>
                <a:gd name="T31" fmla="*/ 36 h 61"/>
                <a:gd name="T32" fmla="*/ 11 w 35"/>
                <a:gd name="T33" fmla="*/ 58 h 61"/>
                <a:gd name="T34" fmla="*/ 14 w 35"/>
                <a:gd name="T35" fmla="*/ 61 h 61"/>
                <a:gd name="T36" fmla="*/ 16 w 35"/>
                <a:gd name="T37" fmla="*/ 58 h 61"/>
                <a:gd name="T38" fmla="*/ 16 w 35"/>
                <a:gd name="T39" fmla="*/ 36 h 61"/>
                <a:gd name="T40" fmla="*/ 18 w 35"/>
                <a:gd name="T41" fmla="*/ 36 h 61"/>
                <a:gd name="T42" fmla="*/ 18 w 35"/>
                <a:gd name="T43" fmla="*/ 58 h 61"/>
                <a:gd name="T44" fmla="*/ 21 w 35"/>
                <a:gd name="T45" fmla="*/ 61 h 61"/>
                <a:gd name="T46" fmla="*/ 24 w 35"/>
                <a:gd name="T47" fmla="*/ 58 h 61"/>
                <a:gd name="T48" fmla="*/ 24 w 35"/>
                <a:gd name="T49" fmla="*/ 36 h 61"/>
                <a:gd name="T50" fmla="*/ 32 w 35"/>
                <a:gd name="T51" fmla="*/ 36 h 61"/>
                <a:gd name="T52" fmla="*/ 24 w 35"/>
                <a:gd name="T53" fmla="*/ 8 h 61"/>
                <a:gd name="T54" fmla="*/ 24 w 35"/>
                <a:gd name="T55" fmla="*/ 8 h 61"/>
                <a:gd name="T56" fmla="*/ 25 w 35"/>
                <a:gd name="T57" fmla="*/ 8 h 61"/>
                <a:gd name="T58" fmla="*/ 30 w 35"/>
                <a:gd name="T59" fmla="*/ 24 h 61"/>
                <a:gd name="T60" fmla="*/ 33 w 35"/>
                <a:gd name="T61" fmla="*/ 26 h 61"/>
                <a:gd name="T62" fmla="*/ 35 w 35"/>
                <a:gd name="T63" fmla="*/ 2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" h="61">
                  <a:moveTo>
                    <a:pt x="35" y="22"/>
                  </a:moveTo>
                  <a:cubicBezTo>
                    <a:pt x="28" y="3"/>
                    <a:pt x="28" y="3"/>
                    <a:pt x="28" y="3"/>
                  </a:cubicBezTo>
                  <a:cubicBezTo>
                    <a:pt x="28" y="1"/>
                    <a:pt x="26" y="0"/>
                    <a:pt x="24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7" y="0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4"/>
                    <a:pt x="0" y="25"/>
                    <a:pt x="2" y="26"/>
                  </a:cubicBezTo>
                  <a:cubicBezTo>
                    <a:pt x="3" y="26"/>
                    <a:pt x="4" y="25"/>
                    <a:pt x="5" y="24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60"/>
                    <a:pt x="12" y="61"/>
                    <a:pt x="14" y="61"/>
                  </a:cubicBezTo>
                  <a:cubicBezTo>
                    <a:pt x="15" y="61"/>
                    <a:pt x="16" y="60"/>
                    <a:pt x="16" y="58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18" y="60"/>
                    <a:pt x="19" y="61"/>
                    <a:pt x="21" y="61"/>
                  </a:cubicBezTo>
                  <a:cubicBezTo>
                    <a:pt x="23" y="61"/>
                    <a:pt x="24" y="60"/>
                    <a:pt x="24" y="58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5" y="8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5"/>
                    <a:pt x="32" y="26"/>
                    <a:pt x="33" y="26"/>
                  </a:cubicBezTo>
                  <a:cubicBezTo>
                    <a:pt x="34" y="25"/>
                    <a:pt x="35" y="24"/>
                    <a:pt x="3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57" name="Oval 55"/>
            <p:cNvSpPr>
              <a:spLocks noChangeArrowheads="1"/>
            </p:cNvSpPr>
            <p:nvPr/>
          </p:nvSpPr>
          <p:spPr bwMode="auto">
            <a:xfrm>
              <a:off x="7991897" y="3792297"/>
              <a:ext cx="92039" cy="92039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58" name="Freeform 56"/>
            <p:cNvSpPr>
              <a:spLocks/>
            </p:cNvSpPr>
            <p:nvPr/>
          </p:nvSpPr>
          <p:spPr bwMode="auto">
            <a:xfrm>
              <a:off x="7892779" y="3909115"/>
              <a:ext cx="300896" cy="513293"/>
            </a:xfrm>
            <a:custGeom>
              <a:avLst/>
              <a:gdLst>
                <a:gd name="T0" fmla="*/ 35 w 36"/>
                <a:gd name="T1" fmla="*/ 22 h 61"/>
                <a:gd name="T2" fmla="*/ 29 w 36"/>
                <a:gd name="T3" fmla="*/ 3 h 61"/>
                <a:gd name="T4" fmla="*/ 25 w 36"/>
                <a:gd name="T5" fmla="*/ 0 h 61"/>
                <a:gd name="T6" fmla="*/ 11 w 36"/>
                <a:gd name="T7" fmla="*/ 0 h 61"/>
                <a:gd name="T8" fmla="*/ 7 w 36"/>
                <a:gd name="T9" fmla="*/ 2 h 61"/>
                <a:gd name="T10" fmla="*/ 7 w 36"/>
                <a:gd name="T11" fmla="*/ 2 h 61"/>
                <a:gd name="T12" fmla="*/ 7 w 36"/>
                <a:gd name="T13" fmla="*/ 2 h 61"/>
                <a:gd name="T14" fmla="*/ 7 w 36"/>
                <a:gd name="T15" fmla="*/ 3 h 61"/>
                <a:gd name="T16" fmla="*/ 0 w 36"/>
                <a:gd name="T17" fmla="*/ 22 h 61"/>
                <a:gd name="T18" fmla="*/ 2 w 36"/>
                <a:gd name="T19" fmla="*/ 26 h 61"/>
                <a:gd name="T20" fmla="*/ 5 w 36"/>
                <a:gd name="T21" fmla="*/ 24 h 61"/>
                <a:gd name="T22" fmla="*/ 10 w 36"/>
                <a:gd name="T23" fmla="*/ 8 h 61"/>
                <a:gd name="T24" fmla="*/ 11 w 36"/>
                <a:gd name="T25" fmla="*/ 8 h 61"/>
                <a:gd name="T26" fmla="*/ 11 w 36"/>
                <a:gd name="T27" fmla="*/ 8 h 61"/>
                <a:gd name="T28" fmla="*/ 4 w 36"/>
                <a:gd name="T29" fmla="*/ 36 h 61"/>
                <a:gd name="T30" fmla="*/ 11 w 36"/>
                <a:gd name="T31" fmla="*/ 36 h 61"/>
                <a:gd name="T32" fmla="*/ 11 w 36"/>
                <a:gd name="T33" fmla="*/ 58 h 61"/>
                <a:gd name="T34" fmla="*/ 14 w 36"/>
                <a:gd name="T35" fmla="*/ 61 h 61"/>
                <a:gd name="T36" fmla="*/ 17 w 36"/>
                <a:gd name="T37" fmla="*/ 58 h 61"/>
                <a:gd name="T38" fmla="*/ 17 w 36"/>
                <a:gd name="T39" fmla="*/ 36 h 61"/>
                <a:gd name="T40" fmla="*/ 19 w 36"/>
                <a:gd name="T41" fmla="*/ 36 h 61"/>
                <a:gd name="T42" fmla="*/ 19 w 36"/>
                <a:gd name="T43" fmla="*/ 58 h 61"/>
                <a:gd name="T44" fmla="*/ 22 w 36"/>
                <a:gd name="T45" fmla="*/ 61 h 61"/>
                <a:gd name="T46" fmla="*/ 24 w 36"/>
                <a:gd name="T47" fmla="*/ 58 h 61"/>
                <a:gd name="T48" fmla="*/ 24 w 36"/>
                <a:gd name="T49" fmla="*/ 36 h 61"/>
                <a:gd name="T50" fmla="*/ 32 w 36"/>
                <a:gd name="T51" fmla="*/ 36 h 61"/>
                <a:gd name="T52" fmla="*/ 24 w 36"/>
                <a:gd name="T53" fmla="*/ 8 h 61"/>
                <a:gd name="T54" fmla="*/ 25 w 36"/>
                <a:gd name="T55" fmla="*/ 8 h 61"/>
                <a:gd name="T56" fmla="*/ 25 w 36"/>
                <a:gd name="T57" fmla="*/ 8 h 61"/>
                <a:gd name="T58" fmla="*/ 30 w 36"/>
                <a:gd name="T59" fmla="*/ 24 h 61"/>
                <a:gd name="T60" fmla="*/ 34 w 36"/>
                <a:gd name="T61" fmla="*/ 26 h 61"/>
                <a:gd name="T62" fmla="*/ 35 w 36"/>
                <a:gd name="T63" fmla="*/ 2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6" h="61">
                  <a:moveTo>
                    <a:pt x="35" y="22"/>
                  </a:moveTo>
                  <a:cubicBezTo>
                    <a:pt x="29" y="3"/>
                    <a:pt x="29" y="3"/>
                    <a:pt x="29" y="3"/>
                  </a:cubicBezTo>
                  <a:cubicBezTo>
                    <a:pt x="29" y="1"/>
                    <a:pt x="27" y="0"/>
                    <a:pt x="25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9" y="0"/>
                    <a:pt x="8" y="0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4"/>
                    <a:pt x="1" y="25"/>
                    <a:pt x="2" y="26"/>
                  </a:cubicBezTo>
                  <a:cubicBezTo>
                    <a:pt x="3" y="26"/>
                    <a:pt x="5" y="25"/>
                    <a:pt x="5" y="24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60"/>
                    <a:pt x="13" y="61"/>
                    <a:pt x="14" y="61"/>
                  </a:cubicBezTo>
                  <a:cubicBezTo>
                    <a:pt x="16" y="61"/>
                    <a:pt x="17" y="60"/>
                    <a:pt x="17" y="58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9" y="60"/>
                    <a:pt x="20" y="61"/>
                    <a:pt x="22" y="61"/>
                  </a:cubicBezTo>
                  <a:cubicBezTo>
                    <a:pt x="23" y="61"/>
                    <a:pt x="24" y="60"/>
                    <a:pt x="24" y="58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1" y="25"/>
                    <a:pt x="32" y="26"/>
                    <a:pt x="34" y="26"/>
                  </a:cubicBezTo>
                  <a:cubicBezTo>
                    <a:pt x="35" y="25"/>
                    <a:pt x="36" y="24"/>
                    <a:pt x="3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59" name="Oval 57"/>
            <p:cNvSpPr>
              <a:spLocks noChangeArrowheads="1"/>
            </p:cNvSpPr>
            <p:nvPr/>
          </p:nvSpPr>
          <p:spPr bwMode="auto">
            <a:xfrm>
              <a:off x="8314033" y="3792297"/>
              <a:ext cx="92039" cy="92039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0" name="Freeform 58"/>
            <p:cNvSpPr>
              <a:spLocks/>
            </p:cNvSpPr>
            <p:nvPr/>
          </p:nvSpPr>
          <p:spPr bwMode="auto">
            <a:xfrm>
              <a:off x="8211374" y="3909115"/>
              <a:ext cx="293816" cy="513293"/>
            </a:xfrm>
            <a:custGeom>
              <a:avLst/>
              <a:gdLst>
                <a:gd name="T0" fmla="*/ 35 w 35"/>
                <a:gd name="T1" fmla="*/ 22 h 61"/>
                <a:gd name="T2" fmla="*/ 28 w 35"/>
                <a:gd name="T3" fmla="*/ 3 h 61"/>
                <a:gd name="T4" fmla="*/ 24 w 35"/>
                <a:gd name="T5" fmla="*/ 0 h 61"/>
                <a:gd name="T6" fmla="*/ 10 w 35"/>
                <a:gd name="T7" fmla="*/ 0 h 61"/>
                <a:gd name="T8" fmla="*/ 7 w 35"/>
                <a:gd name="T9" fmla="*/ 2 h 61"/>
                <a:gd name="T10" fmla="*/ 6 w 35"/>
                <a:gd name="T11" fmla="*/ 2 h 61"/>
                <a:gd name="T12" fmla="*/ 6 w 35"/>
                <a:gd name="T13" fmla="*/ 2 h 61"/>
                <a:gd name="T14" fmla="*/ 6 w 35"/>
                <a:gd name="T15" fmla="*/ 3 h 61"/>
                <a:gd name="T16" fmla="*/ 0 w 35"/>
                <a:gd name="T17" fmla="*/ 22 h 61"/>
                <a:gd name="T18" fmla="*/ 2 w 35"/>
                <a:gd name="T19" fmla="*/ 26 h 61"/>
                <a:gd name="T20" fmla="*/ 5 w 35"/>
                <a:gd name="T21" fmla="*/ 24 h 61"/>
                <a:gd name="T22" fmla="*/ 10 w 35"/>
                <a:gd name="T23" fmla="*/ 8 h 61"/>
                <a:gd name="T24" fmla="*/ 10 w 35"/>
                <a:gd name="T25" fmla="*/ 8 h 61"/>
                <a:gd name="T26" fmla="*/ 11 w 35"/>
                <a:gd name="T27" fmla="*/ 8 h 61"/>
                <a:gd name="T28" fmla="*/ 3 w 35"/>
                <a:gd name="T29" fmla="*/ 36 h 61"/>
                <a:gd name="T30" fmla="*/ 11 w 35"/>
                <a:gd name="T31" fmla="*/ 36 h 61"/>
                <a:gd name="T32" fmla="*/ 11 w 35"/>
                <a:gd name="T33" fmla="*/ 58 h 61"/>
                <a:gd name="T34" fmla="*/ 14 w 35"/>
                <a:gd name="T35" fmla="*/ 61 h 61"/>
                <a:gd name="T36" fmla="*/ 17 w 35"/>
                <a:gd name="T37" fmla="*/ 58 h 61"/>
                <a:gd name="T38" fmla="*/ 17 w 35"/>
                <a:gd name="T39" fmla="*/ 36 h 61"/>
                <a:gd name="T40" fmla="*/ 18 w 35"/>
                <a:gd name="T41" fmla="*/ 36 h 61"/>
                <a:gd name="T42" fmla="*/ 18 w 35"/>
                <a:gd name="T43" fmla="*/ 58 h 61"/>
                <a:gd name="T44" fmla="*/ 21 w 35"/>
                <a:gd name="T45" fmla="*/ 61 h 61"/>
                <a:gd name="T46" fmla="*/ 24 w 35"/>
                <a:gd name="T47" fmla="*/ 58 h 61"/>
                <a:gd name="T48" fmla="*/ 24 w 35"/>
                <a:gd name="T49" fmla="*/ 36 h 61"/>
                <a:gd name="T50" fmla="*/ 32 w 35"/>
                <a:gd name="T51" fmla="*/ 36 h 61"/>
                <a:gd name="T52" fmla="*/ 24 w 35"/>
                <a:gd name="T53" fmla="*/ 8 h 61"/>
                <a:gd name="T54" fmla="*/ 24 w 35"/>
                <a:gd name="T55" fmla="*/ 8 h 61"/>
                <a:gd name="T56" fmla="*/ 25 w 35"/>
                <a:gd name="T57" fmla="*/ 8 h 61"/>
                <a:gd name="T58" fmla="*/ 30 w 35"/>
                <a:gd name="T59" fmla="*/ 24 h 61"/>
                <a:gd name="T60" fmla="*/ 33 w 35"/>
                <a:gd name="T61" fmla="*/ 26 h 61"/>
                <a:gd name="T62" fmla="*/ 35 w 35"/>
                <a:gd name="T63" fmla="*/ 2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" h="61">
                  <a:moveTo>
                    <a:pt x="35" y="22"/>
                  </a:moveTo>
                  <a:cubicBezTo>
                    <a:pt x="28" y="3"/>
                    <a:pt x="28" y="3"/>
                    <a:pt x="28" y="3"/>
                  </a:cubicBezTo>
                  <a:cubicBezTo>
                    <a:pt x="28" y="1"/>
                    <a:pt x="26" y="0"/>
                    <a:pt x="24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7" y="0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4"/>
                    <a:pt x="0" y="25"/>
                    <a:pt x="2" y="26"/>
                  </a:cubicBezTo>
                  <a:cubicBezTo>
                    <a:pt x="3" y="26"/>
                    <a:pt x="4" y="25"/>
                    <a:pt x="5" y="24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60"/>
                    <a:pt x="12" y="61"/>
                    <a:pt x="14" y="61"/>
                  </a:cubicBezTo>
                  <a:cubicBezTo>
                    <a:pt x="15" y="61"/>
                    <a:pt x="17" y="60"/>
                    <a:pt x="17" y="58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18" y="60"/>
                    <a:pt x="20" y="61"/>
                    <a:pt x="21" y="61"/>
                  </a:cubicBezTo>
                  <a:cubicBezTo>
                    <a:pt x="23" y="61"/>
                    <a:pt x="24" y="60"/>
                    <a:pt x="24" y="58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5" y="8"/>
                    <a:pt x="25" y="8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5"/>
                    <a:pt x="32" y="26"/>
                    <a:pt x="33" y="26"/>
                  </a:cubicBezTo>
                  <a:cubicBezTo>
                    <a:pt x="34" y="25"/>
                    <a:pt x="35" y="24"/>
                    <a:pt x="3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79" name="Group 78"/>
          <p:cNvGrpSpPr/>
          <p:nvPr/>
        </p:nvGrpSpPr>
        <p:grpSpPr>
          <a:xfrm>
            <a:off x="7284212" y="4539642"/>
            <a:ext cx="2219551" cy="499134"/>
            <a:chOff x="6639635" y="4532147"/>
            <a:chExt cx="2219551" cy="499134"/>
          </a:xfrm>
          <a:solidFill>
            <a:schemeClr val="accent2">
              <a:lumMod val="50000"/>
            </a:schemeClr>
          </a:solidFill>
        </p:grpSpPr>
        <p:sp>
          <p:nvSpPr>
            <p:cNvPr id="61" name="Oval 59"/>
            <p:cNvSpPr>
              <a:spLocks noChangeArrowheads="1"/>
            </p:cNvSpPr>
            <p:nvPr/>
          </p:nvSpPr>
          <p:spPr bwMode="auto">
            <a:xfrm>
              <a:off x="6717514" y="4532147"/>
              <a:ext cx="74339" cy="77879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2" name="Freeform 60"/>
            <p:cNvSpPr>
              <a:spLocks/>
            </p:cNvSpPr>
            <p:nvPr/>
          </p:nvSpPr>
          <p:spPr bwMode="auto">
            <a:xfrm>
              <a:off x="6639635" y="4624186"/>
              <a:ext cx="237177" cy="407095"/>
            </a:xfrm>
            <a:custGeom>
              <a:avLst/>
              <a:gdLst>
                <a:gd name="T0" fmla="*/ 27 w 28"/>
                <a:gd name="T1" fmla="*/ 18 h 48"/>
                <a:gd name="T2" fmla="*/ 22 w 28"/>
                <a:gd name="T3" fmla="*/ 3 h 48"/>
                <a:gd name="T4" fmla="*/ 19 w 28"/>
                <a:gd name="T5" fmla="*/ 0 h 48"/>
                <a:gd name="T6" fmla="*/ 8 w 28"/>
                <a:gd name="T7" fmla="*/ 0 h 48"/>
                <a:gd name="T8" fmla="*/ 5 w 28"/>
                <a:gd name="T9" fmla="*/ 1 h 48"/>
                <a:gd name="T10" fmla="*/ 5 w 28"/>
                <a:gd name="T11" fmla="*/ 2 h 48"/>
                <a:gd name="T12" fmla="*/ 5 w 28"/>
                <a:gd name="T13" fmla="*/ 2 h 48"/>
                <a:gd name="T14" fmla="*/ 5 w 28"/>
                <a:gd name="T15" fmla="*/ 2 h 48"/>
                <a:gd name="T16" fmla="*/ 0 w 28"/>
                <a:gd name="T17" fmla="*/ 18 h 48"/>
                <a:gd name="T18" fmla="*/ 1 w 28"/>
                <a:gd name="T19" fmla="*/ 20 h 48"/>
                <a:gd name="T20" fmla="*/ 4 w 28"/>
                <a:gd name="T21" fmla="*/ 19 h 48"/>
                <a:gd name="T22" fmla="*/ 8 w 28"/>
                <a:gd name="T23" fmla="*/ 7 h 48"/>
                <a:gd name="T24" fmla="*/ 8 w 28"/>
                <a:gd name="T25" fmla="*/ 7 h 48"/>
                <a:gd name="T26" fmla="*/ 8 w 28"/>
                <a:gd name="T27" fmla="*/ 7 h 48"/>
                <a:gd name="T28" fmla="*/ 3 w 28"/>
                <a:gd name="T29" fmla="*/ 29 h 48"/>
                <a:gd name="T30" fmla="*/ 9 w 28"/>
                <a:gd name="T31" fmla="*/ 29 h 48"/>
                <a:gd name="T32" fmla="*/ 9 w 28"/>
                <a:gd name="T33" fmla="*/ 46 h 48"/>
                <a:gd name="T34" fmla="*/ 11 w 28"/>
                <a:gd name="T35" fmla="*/ 48 h 48"/>
                <a:gd name="T36" fmla="*/ 13 w 28"/>
                <a:gd name="T37" fmla="*/ 46 h 48"/>
                <a:gd name="T38" fmla="*/ 13 w 28"/>
                <a:gd name="T39" fmla="*/ 29 h 48"/>
                <a:gd name="T40" fmla="*/ 14 w 28"/>
                <a:gd name="T41" fmla="*/ 29 h 48"/>
                <a:gd name="T42" fmla="*/ 14 w 28"/>
                <a:gd name="T43" fmla="*/ 46 h 48"/>
                <a:gd name="T44" fmla="*/ 17 w 28"/>
                <a:gd name="T45" fmla="*/ 48 h 48"/>
                <a:gd name="T46" fmla="*/ 19 w 28"/>
                <a:gd name="T47" fmla="*/ 46 h 48"/>
                <a:gd name="T48" fmla="*/ 19 w 28"/>
                <a:gd name="T49" fmla="*/ 29 h 48"/>
                <a:gd name="T50" fmla="*/ 25 w 28"/>
                <a:gd name="T51" fmla="*/ 29 h 48"/>
                <a:gd name="T52" fmla="*/ 19 w 28"/>
                <a:gd name="T53" fmla="*/ 7 h 48"/>
                <a:gd name="T54" fmla="*/ 19 w 28"/>
                <a:gd name="T55" fmla="*/ 7 h 48"/>
                <a:gd name="T56" fmla="*/ 19 w 28"/>
                <a:gd name="T57" fmla="*/ 7 h 48"/>
                <a:gd name="T58" fmla="*/ 24 w 28"/>
                <a:gd name="T59" fmla="*/ 19 h 48"/>
                <a:gd name="T60" fmla="*/ 26 w 28"/>
                <a:gd name="T61" fmla="*/ 20 h 48"/>
                <a:gd name="T62" fmla="*/ 27 w 28"/>
                <a:gd name="T63" fmla="*/ 1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" h="48">
                  <a:moveTo>
                    <a:pt x="27" y="18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2" y="1"/>
                    <a:pt x="21" y="0"/>
                    <a:pt x="1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6" y="0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20"/>
                    <a:pt x="1" y="20"/>
                  </a:cubicBezTo>
                  <a:cubicBezTo>
                    <a:pt x="2" y="20"/>
                    <a:pt x="4" y="20"/>
                    <a:pt x="4" y="19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7"/>
                    <a:pt x="10" y="48"/>
                    <a:pt x="11" y="48"/>
                  </a:cubicBezTo>
                  <a:cubicBezTo>
                    <a:pt x="12" y="48"/>
                    <a:pt x="13" y="47"/>
                    <a:pt x="13" y="46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7"/>
                    <a:pt x="15" y="48"/>
                    <a:pt x="17" y="48"/>
                  </a:cubicBezTo>
                  <a:cubicBezTo>
                    <a:pt x="18" y="48"/>
                    <a:pt x="19" y="47"/>
                    <a:pt x="19" y="46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20"/>
                    <a:pt x="25" y="20"/>
                    <a:pt x="26" y="20"/>
                  </a:cubicBezTo>
                  <a:cubicBezTo>
                    <a:pt x="27" y="20"/>
                    <a:pt x="28" y="19"/>
                    <a:pt x="27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3" name="Oval 61"/>
            <p:cNvSpPr>
              <a:spLocks noChangeArrowheads="1"/>
            </p:cNvSpPr>
            <p:nvPr/>
          </p:nvSpPr>
          <p:spPr bwMode="auto">
            <a:xfrm>
              <a:off x="6968851" y="4532147"/>
              <a:ext cx="67259" cy="77879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4" name="Freeform 62"/>
            <p:cNvSpPr>
              <a:spLocks/>
            </p:cNvSpPr>
            <p:nvPr/>
          </p:nvSpPr>
          <p:spPr bwMode="auto">
            <a:xfrm>
              <a:off x="6883892" y="4624186"/>
              <a:ext cx="233637" cy="407095"/>
            </a:xfrm>
            <a:custGeom>
              <a:avLst/>
              <a:gdLst>
                <a:gd name="T0" fmla="*/ 28 w 28"/>
                <a:gd name="T1" fmla="*/ 18 h 48"/>
                <a:gd name="T2" fmla="*/ 23 w 28"/>
                <a:gd name="T3" fmla="*/ 3 h 48"/>
                <a:gd name="T4" fmla="*/ 19 w 28"/>
                <a:gd name="T5" fmla="*/ 0 h 48"/>
                <a:gd name="T6" fmla="*/ 8 w 28"/>
                <a:gd name="T7" fmla="*/ 0 h 48"/>
                <a:gd name="T8" fmla="*/ 6 w 28"/>
                <a:gd name="T9" fmla="*/ 1 h 48"/>
                <a:gd name="T10" fmla="*/ 5 w 28"/>
                <a:gd name="T11" fmla="*/ 2 h 48"/>
                <a:gd name="T12" fmla="*/ 5 w 28"/>
                <a:gd name="T13" fmla="*/ 2 h 48"/>
                <a:gd name="T14" fmla="*/ 5 w 28"/>
                <a:gd name="T15" fmla="*/ 2 h 48"/>
                <a:gd name="T16" fmla="*/ 1 w 28"/>
                <a:gd name="T17" fmla="*/ 18 h 48"/>
                <a:gd name="T18" fmla="*/ 2 w 28"/>
                <a:gd name="T19" fmla="*/ 20 h 48"/>
                <a:gd name="T20" fmla="*/ 4 w 28"/>
                <a:gd name="T21" fmla="*/ 19 h 48"/>
                <a:gd name="T22" fmla="*/ 8 w 28"/>
                <a:gd name="T23" fmla="*/ 7 h 48"/>
                <a:gd name="T24" fmla="*/ 8 w 28"/>
                <a:gd name="T25" fmla="*/ 7 h 48"/>
                <a:gd name="T26" fmla="*/ 9 w 28"/>
                <a:gd name="T27" fmla="*/ 7 h 48"/>
                <a:gd name="T28" fmla="*/ 3 w 28"/>
                <a:gd name="T29" fmla="*/ 29 h 48"/>
                <a:gd name="T30" fmla="*/ 9 w 28"/>
                <a:gd name="T31" fmla="*/ 29 h 48"/>
                <a:gd name="T32" fmla="*/ 9 w 28"/>
                <a:gd name="T33" fmla="*/ 46 h 48"/>
                <a:gd name="T34" fmla="*/ 11 w 28"/>
                <a:gd name="T35" fmla="*/ 48 h 48"/>
                <a:gd name="T36" fmla="*/ 13 w 28"/>
                <a:gd name="T37" fmla="*/ 46 h 48"/>
                <a:gd name="T38" fmla="*/ 13 w 28"/>
                <a:gd name="T39" fmla="*/ 29 h 48"/>
                <a:gd name="T40" fmla="*/ 15 w 28"/>
                <a:gd name="T41" fmla="*/ 29 h 48"/>
                <a:gd name="T42" fmla="*/ 15 w 28"/>
                <a:gd name="T43" fmla="*/ 46 h 48"/>
                <a:gd name="T44" fmla="*/ 17 w 28"/>
                <a:gd name="T45" fmla="*/ 48 h 48"/>
                <a:gd name="T46" fmla="*/ 19 w 28"/>
                <a:gd name="T47" fmla="*/ 46 h 48"/>
                <a:gd name="T48" fmla="*/ 19 w 28"/>
                <a:gd name="T49" fmla="*/ 29 h 48"/>
                <a:gd name="T50" fmla="*/ 25 w 28"/>
                <a:gd name="T51" fmla="*/ 29 h 48"/>
                <a:gd name="T52" fmla="*/ 19 w 28"/>
                <a:gd name="T53" fmla="*/ 7 h 48"/>
                <a:gd name="T54" fmla="*/ 19 w 28"/>
                <a:gd name="T55" fmla="*/ 7 h 48"/>
                <a:gd name="T56" fmla="*/ 20 w 28"/>
                <a:gd name="T57" fmla="*/ 7 h 48"/>
                <a:gd name="T58" fmla="*/ 24 w 28"/>
                <a:gd name="T59" fmla="*/ 19 h 48"/>
                <a:gd name="T60" fmla="*/ 26 w 28"/>
                <a:gd name="T61" fmla="*/ 20 h 48"/>
                <a:gd name="T62" fmla="*/ 28 w 28"/>
                <a:gd name="T63" fmla="*/ 1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" h="48">
                  <a:moveTo>
                    <a:pt x="28" y="18"/>
                  </a:moveTo>
                  <a:cubicBezTo>
                    <a:pt x="23" y="3"/>
                    <a:pt x="23" y="3"/>
                    <a:pt x="23" y="3"/>
                  </a:cubicBezTo>
                  <a:cubicBezTo>
                    <a:pt x="22" y="1"/>
                    <a:pt x="21" y="0"/>
                    <a:pt x="1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6" y="0"/>
                    <a:pt x="6" y="1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9"/>
                    <a:pt x="1" y="20"/>
                    <a:pt x="2" y="20"/>
                  </a:cubicBezTo>
                  <a:cubicBezTo>
                    <a:pt x="3" y="20"/>
                    <a:pt x="4" y="20"/>
                    <a:pt x="4" y="19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7"/>
                    <a:pt x="10" y="48"/>
                    <a:pt x="11" y="48"/>
                  </a:cubicBezTo>
                  <a:cubicBezTo>
                    <a:pt x="12" y="48"/>
                    <a:pt x="13" y="47"/>
                    <a:pt x="13" y="46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7"/>
                    <a:pt x="16" y="48"/>
                    <a:pt x="17" y="48"/>
                  </a:cubicBezTo>
                  <a:cubicBezTo>
                    <a:pt x="18" y="48"/>
                    <a:pt x="19" y="47"/>
                    <a:pt x="19" y="46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20"/>
                    <a:pt x="25" y="20"/>
                    <a:pt x="26" y="20"/>
                  </a:cubicBezTo>
                  <a:cubicBezTo>
                    <a:pt x="27" y="20"/>
                    <a:pt x="28" y="19"/>
                    <a:pt x="28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5" name="Oval 63"/>
            <p:cNvSpPr>
              <a:spLocks noChangeArrowheads="1"/>
            </p:cNvSpPr>
            <p:nvPr/>
          </p:nvSpPr>
          <p:spPr bwMode="auto">
            <a:xfrm>
              <a:off x="7213107" y="4532147"/>
              <a:ext cx="74339" cy="77879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6" name="Freeform 64"/>
            <p:cNvSpPr>
              <a:spLocks/>
            </p:cNvSpPr>
            <p:nvPr/>
          </p:nvSpPr>
          <p:spPr bwMode="auto">
            <a:xfrm>
              <a:off x="7135228" y="4624186"/>
              <a:ext cx="226557" cy="407095"/>
            </a:xfrm>
            <a:custGeom>
              <a:avLst/>
              <a:gdLst>
                <a:gd name="T0" fmla="*/ 27 w 27"/>
                <a:gd name="T1" fmla="*/ 18 h 48"/>
                <a:gd name="T2" fmla="*/ 22 w 27"/>
                <a:gd name="T3" fmla="*/ 3 h 48"/>
                <a:gd name="T4" fmla="*/ 19 w 27"/>
                <a:gd name="T5" fmla="*/ 0 h 48"/>
                <a:gd name="T6" fmla="*/ 8 w 27"/>
                <a:gd name="T7" fmla="*/ 0 h 48"/>
                <a:gd name="T8" fmla="*/ 5 w 27"/>
                <a:gd name="T9" fmla="*/ 1 h 48"/>
                <a:gd name="T10" fmla="*/ 5 w 27"/>
                <a:gd name="T11" fmla="*/ 2 h 48"/>
                <a:gd name="T12" fmla="*/ 5 w 27"/>
                <a:gd name="T13" fmla="*/ 2 h 48"/>
                <a:gd name="T14" fmla="*/ 5 w 27"/>
                <a:gd name="T15" fmla="*/ 2 h 48"/>
                <a:gd name="T16" fmla="*/ 0 w 27"/>
                <a:gd name="T17" fmla="*/ 18 h 48"/>
                <a:gd name="T18" fmla="*/ 1 w 27"/>
                <a:gd name="T19" fmla="*/ 20 h 48"/>
                <a:gd name="T20" fmla="*/ 4 w 27"/>
                <a:gd name="T21" fmla="*/ 19 h 48"/>
                <a:gd name="T22" fmla="*/ 7 w 27"/>
                <a:gd name="T23" fmla="*/ 7 h 48"/>
                <a:gd name="T24" fmla="*/ 8 w 27"/>
                <a:gd name="T25" fmla="*/ 7 h 48"/>
                <a:gd name="T26" fmla="*/ 8 w 27"/>
                <a:gd name="T27" fmla="*/ 7 h 48"/>
                <a:gd name="T28" fmla="*/ 2 w 27"/>
                <a:gd name="T29" fmla="*/ 29 h 48"/>
                <a:gd name="T30" fmla="*/ 8 w 27"/>
                <a:gd name="T31" fmla="*/ 29 h 48"/>
                <a:gd name="T32" fmla="*/ 8 w 27"/>
                <a:gd name="T33" fmla="*/ 46 h 48"/>
                <a:gd name="T34" fmla="*/ 11 w 27"/>
                <a:gd name="T35" fmla="*/ 48 h 48"/>
                <a:gd name="T36" fmla="*/ 13 w 27"/>
                <a:gd name="T37" fmla="*/ 46 h 48"/>
                <a:gd name="T38" fmla="*/ 13 w 27"/>
                <a:gd name="T39" fmla="*/ 29 h 48"/>
                <a:gd name="T40" fmla="*/ 14 w 27"/>
                <a:gd name="T41" fmla="*/ 29 h 48"/>
                <a:gd name="T42" fmla="*/ 14 w 27"/>
                <a:gd name="T43" fmla="*/ 46 h 48"/>
                <a:gd name="T44" fmla="*/ 16 w 27"/>
                <a:gd name="T45" fmla="*/ 48 h 48"/>
                <a:gd name="T46" fmla="*/ 19 w 27"/>
                <a:gd name="T47" fmla="*/ 46 h 48"/>
                <a:gd name="T48" fmla="*/ 19 w 27"/>
                <a:gd name="T49" fmla="*/ 29 h 48"/>
                <a:gd name="T50" fmla="*/ 25 w 27"/>
                <a:gd name="T51" fmla="*/ 29 h 48"/>
                <a:gd name="T52" fmla="*/ 18 w 27"/>
                <a:gd name="T53" fmla="*/ 7 h 48"/>
                <a:gd name="T54" fmla="*/ 19 w 27"/>
                <a:gd name="T55" fmla="*/ 7 h 48"/>
                <a:gd name="T56" fmla="*/ 19 w 27"/>
                <a:gd name="T57" fmla="*/ 7 h 48"/>
                <a:gd name="T58" fmla="*/ 23 w 27"/>
                <a:gd name="T59" fmla="*/ 19 h 48"/>
                <a:gd name="T60" fmla="*/ 26 w 27"/>
                <a:gd name="T61" fmla="*/ 20 h 48"/>
                <a:gd name="T62" fmla="*/ 27 w 27"/>
                <a:gd name="T63" fmla="*/ 1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" h="48">
                  <a:moveTo>
                    <a:pt x="27" y="18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2" y="1"/>
                    <a:pt x="20" y="0"/>
                    <a:pt x="1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6" y="0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20"/>
                    <a:pt x="1" y="20"/>
                  </a:cubicBezTo>
                  <a:cubicBezTo>
                    <a:pt x="2" y="20"/>
                    <a:pt x="3" y="20"/>
                    <a:pt x="4" y="19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8" y="47"/>
                    <a:pt x="9" y="48"/>
                    <a:pt x="11" y="48"/>
                  </a:cubicBezTo>
                  <a:cubicBezTo>
                    <a:pt x="12" y="48"/>
                    <a:pt x="13" y="47"/>
                    <a:pt x="13" y="46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7"/>
                    <a:pt x="15" y="48"/>
                    <a:pt x="16" y="48"/>
                  </a:cubicBezTo>
                  <a:cubicBezTo>
                    <a:pt x="18" y="48"/>
                    <a:pt x="19" y="47"/>
                    <a:pt x="19" y="46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4" y="20"/>
                    <a:pt x="25" y="20"/>
                    <a:pt x="26" y="20"/>
                  </a:cubicBezTo>
                  <a:cubicBezTo>
                    <a:pt x="27" y="20"/>
                    <a:pt x="27" y="19"/>
                    <a:pt x="27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7" name="Oval 65"/>
            <p:cNvSpPr>
              <a:spLocks noChangeArrowheads="1"/>
            </p:cNvSpPr>
            <p:nvPr/>
          </p:nvSpPr>
          <p:spPr bwMode="auto">
            <a:xfrm>
              <a:off x="7453824" y="4532147"/>
              <a:ext cx="77879" cy="77879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8" name="Freeform 66"/>
            <p:cNvSpPr>
              <a:spLocks/>
            </p:cNvSpPr>
            <p:nvPr/>
          </p:nvSpPr>
          <p:spPr bwMode="auto">
            <a:xfrm>
              <a:off x="7379485" y="4624186"/>
              <a:ext cx="237177" cy="407095"/>
            </a:xfrm>
            <a:custGeom>
              <a:avLst/>
              <a:gdLst>
                <a:gd name="T0" fmla="*/ 27 w 28"/>
                <a:gd name="T1" fmla="*/ 18 h 48"/>
                <a:gd name="T2" fmla="*/ 22 w 28"/>
                <a:gd name="T3" fmla="*/ 3 h 48"/>
                <a:gd name="T4" fmla="*/ 19 w 28"/>
                <a:gd name="T5" fmla="*/ 0 h 48"/>
                <a:gd name="T6" fmla="*/ 8 w 28"/>
                <a:gd name="T7" fmla="*/ 0 h 48"/>
                <a:gd name="T8" fmla="*/ 6 w 28"/>
                <a:gd name="T9" fmla="*/ 1 h 48"/>
                <a:gd name="T10" fmla="*/ 5 w 28"/>
                <a:gd name="T11" fmla="*/ 2 h 48"/>
                <a:gd name="T12" fmla="*/ 5 w 28"/>
                <a:gd name="T13" fmla="*/ 2 h 48"/>
                <a:gd name="T14" fmla="*/ 5 w 28"/>
                <a:gd name="T15" fmla="*/ 2 h 48"/>
                <a:gd name="T16" fmla="*/ 0 w 28"/>
                <a:gd name="T17" fmla="*/ 18 h 48"/>
                <a:gd name="T18" fmla="*/ 2 w 28"/>
                <a:gd name="T19" fmla="*/ 20 h 48"/>
                <a:gd name="T20" fmla="*/ 4 w 28"/>
                <a:gd name="T21" fmla="*/ 19 h 48"/>
                <a:gd name="T22" fmla="*/ 8 w 28"/>
                <a:gd name="T23" fmla="*/ 7 h 48"/>
                <a:gd name="T24" fmla="*/ 8 w 28"/>
                <a:gd name="T25" fmla="*/ 7 h 48"/>
                <a:gd name="T26" fmla="*/ 9 w 28"/>
                <a:gd name="T27" fmla="*/ 7 h 48"/>
                <a:gd name="T28" fmla="*/ 3 w 28"/>
                <a:gd name="T29" fmla="*/ 29 h 48"/>
                <a:gd name="T30" fmla="*/ 9 w 28"/>
                <a:gd name="T31" fmla="*/ 29 h 48"/>
                <a:gd name="T32" fmla="*/ 9 w 28"/>
                <a:gd name="T33" fmla="*/ 46 h 48"/>
                <a:gd name="T34" fmla="*/ 11 w 28"/>
                <a:gd name="T35" fmla="*/ 48 h 48"/>
                <a:gd name="T36" fmla="*/ 13 w 28"/>
                <a:gd name="T37" fmla="*/ 46 h 48"/>
                <a:gd name="T38" fmla="*/ 13 w 28"/>
                <a:gd name="T39" fmla="*/ 29 h 48"/>
                <a:gd name="T40" fmla="*/ 15 w 28"/>
                <a:gd name="T41" fmla="*/ 29 h 48"/>
                <a:gd name="T42" fmla="*/ 15 w 28"/>
                <a:gd name="T43" fmla="*/ 46 h 48"/>
                <a:gd name="T44" fmla="*/ 17 w 28"/>
                <a:gd name="T45" fmla="*/ 48 h 48"/>
                <a:gd name="T46" fmla="*/ 19 w 28"/>
                <a:gd name="T47" fmla="*/ 46 h 48"/>
                <a:gd name="T48" fmla="*/ 19 w 28"/>
                <a:gd name="T49" fmla="*/ 29 h 48"/>
                <a:gd name="T50" fmla="*/ 25 w 28"/>
                <a:gd name="T51" fmla="*/ 29 h 48"/>
                <a:gd name="T52" fmla="*/ 19 w 28"/>
                <a:gd name="T53" fmla="*/ 7 h 48"/>
                <a:gd name="T54" fmla="*/ 19 w 28"/>
                <a:gd name="T55" fmla="*/ 7 h 48"/>
                <a:gd name="T56" fmla="*/ 20 w 28"/>
                <a:gd name="T57" fmla="*/ 7 h 48"/>
                <a:gd name="T58" fmla="*/ 24 w 28"/>
                <a:gd name="T59" fmla="*/ 19 h 48"/>
                <a:gd name="T60" fmla="*/ 26 w 28"/>
                <a:gd name="T61" fmla="*/ 20 h 48"/>
                <a:gd name="T62" fmla="*/ 27 w 28"/>
                <a:gd name="T63" fmla="*/ 1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" h="48">
                  <a:moveTo>
                    <a:pt x="27" y="18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2" y="1"/>
                    <a:pt x="21" y="0"/>
                    <a:pt x="1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6" y="0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1" y="20"/>
                    <a:pt x="2" y="20"/>
                  </a:cubicBezTo>
                  <a:cubicBezTo>
                    <a:pt x="3" y="20"/>
                    <a:pt x="4" y="20"/>
                    <a:pt x="4" y="19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7"/>
                    <a:pt x="10" y="48"/>
                    <a:pt x="11" y="48"/>
                  </a:cubicBezTo>
                  <a:cubicBezTo>
                    <a:pt x="12" y="48"/>
                    <a:pt x="13" y="47"/>
                    <a:pt x="13" y="46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7"/>
                    <a:pt x="16" y="48"/>
                    <a:pt x="17" y="48"/>
                  </a:cubicBezTo>
                  <a:cubicBezTo>
                    <a:pt x="18" y="48"/>
                    <a:pt x="19" y="47"/>
                    <a:pt x="19" y="46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20"/>
                    <a:pt x="25" y="20"/>
                    <a:pt x="26" y="20"/>
                  </a:cubicBezTo>
                  <a:cubicBezTo>
                    <a:pt x="27" y="20"/>
                    <a:pt x="28" y="19"/>
                    <a:pt x="27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9" name="Oval 67"/>
            <p:cNvSpPr>
              <a:spLocks noChangeArrowheads="1"/>
            </p:cNvSpPr>
            <p:nvPr/>
          </p:nvSpPr>
          <p:spPr bwMode="auto">
            <a:xfrm>
              <a:off x="7708701" y="4532147"/>
              <a:ext cx="67259" cy="77879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70" name="Freeform 68"/>
            <p:cNvSpPr>
              <a:spLocks/>
            </p:cNvSpPr>
            <p:nvPr/>
          </p:nvSpPr>
          <p:spPr bwMode="auto">
            <a:xfrm>
              <a:off x="7623742" y="4624186"/>
              <a:ext cx="233637" cy="407095"/>
            </a:xfrm>
            <a:custGeom>
              <a:avLst/>
              <a:gdLst>
                <a:gd name="T0" fmla="*/ 28 w 28"/>
                <a:gd name="T1" fmla="*/ 18 h 48"/>
                <a:gd name="T2" fmla="*/ 23 w 28"/>
                <a:gd name="T3" fmla="*/ 3 h 48"/>
                <a:gd name="T4" fmla="*/ 20 w 28"/>
                <a:gd name="T5" fmla="*/ 0 h 48"/>
                <a:gd name="T6" fmla="*/ 9 w 28"/>
                <a:gd name="T7" fmla="*/ 0 h 48"/>
                <a:gd name="T8" fmla="*/ 6 w 28"/>
                <a:gd name="T9" fmla="*/ 1 h 48"/>
                <a:gd name="T10" fmla="*/ 6 w 28"/>
                <a:gd name="T11" fmla="*/ 2 h 48"/>
                <a:gd name="T12" fmla="*/ 6 w 28"/>
                <a:gd name="T13" fmla="*/ 2 h 48"/>
                <a:gd name="T14" fmla="*/ 6 w 28"/>
                <a:gd name="T15" fmla="*/ 2 h 48"/>
                <a:gd name="T16" fmla="*/ 1 w 28"/>
                <a:gd name="T17" fmla="*/ 18 h 48"/>
                <a:gd name="T18" fmla="*/ 2 w 28"/>
                <a:gd name="T19" fmla="*/ 20 h 48"/>
                <a:gd name="T20" fmla="*/ 4 w 28"/>
                <a:gd name="T21" fmla="*/ 19 h 48"/>
                <a:gd name="T22" fmla="*/ 8 w 28"/>
                <a:gd name="T23" fmla="*/ 7 h 48"/>
                <a:gd name="T24" fmla="*/ 9 w 28"/>
                <a:gd name="T25" fmla="*/ 7 h 48"/>
                <a:gd name="T26" fmla="*/ 9 w 28"/>
                <a:gd name="T27" fmla="*/ 7 h 48"/>
                <a:gd name="T28" fmla="*/ 3 w 28"/>
                <a:gd name="T29" fmla="*/ 29 h 48"/>
                <a:gd name="T30" fmla="*/ 9 w 28"/>
                <a:gd name="T31" fmla="*/ 29 h 48"/>
                <a:gd name="T32" fmla="*/ 9 w 28"/>
                <a:gd name="T33" fmla="*/ 46 h 48"/>
                <a:gd name="T34" fmla="*/ 11 w 28"/>
                <a:gd name="T35" fmla="*/ 48 h 48"/>
                <a:gd name="T36" fmla="*/ 14 w 28"/>
                <a:gd name="T37" fmla="*/ 46 h 48"/>
                <a:gd name="T38" fmla="*/ 14 w 28"/>
                <a:gd name="T39" fmla="*/ 29 h 48"/>
                <a:gd name="T40" fmla="*/ 15 w 28"/>
                <a:gd name="T41" fmla="*/ 29 h 48"/>
                <a:gd name="T42" fmla="*/ 15 w 28"/>
                <a:gd name="T43" fmla="*/ 46 h 48"/>
                <a:gd name="T44" fmla="*/ 17 w 28"/>
                <a:gd name="T45" fmla="*/ 48 h 48"/>
                <a:gd name="T46" fmla="*/ 19 w 28"/>
                <a:gd name="T47" fmla="*/ 46 h 48"/>
                <a:gd name="T48" fmla="*/ 19 w 28"/>
                <a:gd name="T49" fmla="*/ 29 h 48"/>
                <a:gd name="T50" fmla="*/ 25 w 28"/>
                <a:gd name="T51" fmla="*/ 29 h 48"/>
                <a:gd name="T52" fmla="*/ 19 w 28"/>
                <a:gd name="T53" fmla="*/ 7 h 48"/>
                <a:gd name="T54" fmla="*/ 20 w 28"/>
                <a:gd name="T55" fmla="*/ 7 h 48"/>
                <a:gd name="T56" fmla="*/ 20 w 28"/>
                <a:gd name="T57" fmla="*/ 7 h 48"/>
                <a:gd name="T58" fmla="*/ 24 w 28"/>
                <a:gd name="T59" fmla="*/ 19 h 48"/>
                <a:gd name="T60" fmla="*/ 27 w 28"/>
                <a:gd name="T61" fmla="*/ 20 h 48"/>
                <a:gd name="T62" fmla="*/ 28 w 28"/>
                <a:gd name="T63" fmla="*/ 1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" h="48">
                  <a:moveTo>
                    <a:pt x="28" y="18"/>
                  </a:moveTo>
                  <a:cubicBezTo>
                    <a:pt x="23" y="3"/>
                    <a:pt x="23" y="3"/>
                    <a:pt x="23" y="3"/>
                  </a:cubicBezTo>
                  <a:cubicBezTo>
                    <a:pt x="23" y="1"/>
                    <a:pt x="21" y="0"/>
                    <a:pt x="2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0"/>
                    <a:pt x="6" y="0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9"/>
                    <a:pt x="1" y="20"/>
                    <a:pt x="2" y="20"/>
                  </a:cubicBezTo>
                  <a:cubicBezTo>
                    <a:pt x="3" y="20"/>
                    <a:pt x="4" y="20"/>
                    <a:pt x="4" y="19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7"/>
                    <a:pt x="10" y="48"/>
                    <a:pt x="11" y="48"/>
                  </a:cubicBezTo>
                  <a:cubicBezTo>
                    <a:pt x="13" y="48"/>
                    <a:pt x="14" y="47"/>
                    <a:pt x="14" y="46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7"/>
                    <a:pt x="16" y="48"/>
                    <a:pt x="17" y="48"/>
                  </a:cubicBezTo>
                  <a:cubicBezTo>
                    <a:pt x="18" y="48"/>
                    <a:pt x="19" y="47"/>
                    <a:pt x="19" y="46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20"/>
                    <a:pt x="26" y="20"/>
                    <a:pt x="27" y="20"/>
                  </a:cubicBezTo>
                  <a:cubicBezTo>
                    <a:pt x="28" y="20"/>
                    <a:pt x="28" y="19"/>
                    <a:pt x="28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71" name="Oval 69"/>
            <p:cNvSpPr>
              <a:spLocks noChangeArrowheads="1"/>
            </p:cNvSpPr>
            <p:nvPr/>
          </p:nvSpPr>
          <p:spPr bwMode="auto">
            <a:xfrm>
              <a:off x="7949418" y="4532147"/>
              <a:ext cx="77879" cy="77879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72" name="Freeform 70"/>
            <p:cNvSpPr>
              <a:spLocks/>
            </p:cNvSpPr>
            <p:nvPr/>
          </p:nvSpPr>
          <p:spPr bwMode="auto">
            <a:xfrm>
              <a:off x="7875079" y="4624186"/>
              <a:ext cx="226557" cy="407095"/>
            </a:xfrm>
            <a:custGeom>
              <a:avLst/>
              <a:gdLst>
                <a:gd name="T0" fmla="*/ 27 w 27"/>
                <a:gd name="T1" fmla="*/ 18 h 48"/>
                <a:gd name="T2" fmla="*/ 22 w 27"/>
                <a:gd name="T3" fmla="*/ 3 h 48"/>
                <a:gd name="T4" fmla="*/ 19 w 27"/>
                <a:gd name="T5" fmla="*/ 0 h 48"/>
                <a:gd name="T6" fmla="*/ 8 w 27"/>
                <a:gd name="T7" fmla="*/ 0 h 48"/>
                <a:gd name="T8" fmla="*/ 5 w 27"/>
                <a:gd name="T9" fmla="*/ 1 h 48"/>
                <a:gd name="T10" fmla="*/ 5 w 27"/>
                <a:gd name="T11" fmla="*/ 2 h 48"/>
                <a:gd name="T12" fmla="*/ 5 w 27"/>
                <a:gd name="T13" fmla="*/ 2 h 48"/>
                <a:gd name="T14" fmla="*/ 5 w 27"/>
                <a:gd name="T15" fmla="*/ 2 h 48"/>
                <a:gd name="T16" fmla="*/ 0 w 27"/>
                <a:gd name="T17" fmla="*/ 18 h 48"/>
                <a:gd name="T18" fmla="*/ 1 w 27"/>
                <a:gd name="T19" fmla="*/ 20 h 48"/>
                <a:gd name="T20" fmla="*/ 4 w 27"/>
                <a:gd name="T21" fmla="*/ 19 h 48"/>
                <a:gd name="T22" fmla="*/ 7 w 27"/>
                <a:gd name="T23" fmla="*/ 7 h 48"/>
                <a:gd name="T24" fmla="*/ 8 w 27"/>
                <a:gd name="T25" fmla="*/ 7 h 48"/>
                <a:gd name="T26" fmla="*/ 8 w 27"/>
                <a:gd name="T27" fmla="*/ 7 h 48"/>
                <a:gd name="T28" fmla="*/ 2 w 27"/>
                <a:gd name="T29" fmla="*/ 29 h 48"/>
                <a:gd name="T30" fmla="*/ 8 w 27"/>
                <a:gd name="T31" fmla="*/ 29 h 48"/>
                <a:gd name="T32" fmla="*/ 8 w 27"/>
                <a:gd name="T33" fmla="*/ 46 h 48"/>
                <a:gd name="T34" fmla="*/ 11 w 27"/>
                <a:gd name="T35" fmla="*/ 48 h 48"/>
                <a:gd name="T36" fmla="*/ 13 w 27"/>
                <a:gd name="T37" fmla="*/ 46 h 48"/>
                <a:gd name="T38" fmla="*/ 13 w 27"/>
                <a:gd name="T39" fmla="*/ 29 h 48"/>
                <a:gd name="T40" fmla="*/ 14 w 27"/>
                <a:gd name="T41" fmla="*/ 29 h 48"/>
                <a:gd name="T42" fmla="*/ 14 w 27"/>
                <a:gd name="T43" fmla="*/ 46 h 48"/>
                <a:gd name="T44" fmla="*/ 16 w 27"/>
                <a:gd name="T45" fmla="*/ 48 h 48"/>
                <a:gd name="T46" fmla="*/ 19 w 27"/>
                <a:gd name="T47" fmla="*/ 46 h 48"/>
                <a:gd name="T48" fmla="*/ 19 w 27"/>
                <a:gd name="T49" fmla="*/ 29 h 48"/>
                <a:gd name="T50" fmla="*/ 25 w 27"/>
                <a:gd name="T51" fmla="*/ 29 h 48"/>
                <a:gd name="T52" fmla="*/ 18 w 27"/>
                <a:gd name="T53" fmla="*/ 7 h 48"/>
                <a:gd name="T54" fmla="*/ 19 w 27"/>
                <a:gd name="T55" fmla="*/ 7 h 48"/>
                <a:gd name="T56" fmla="*/ 19 w 27"/>
                <a:gd name="T57" fmla="*/ 7 h 48"/>
                <a:gd name="T58" fmla="*/ 23 w 27"/>
                <a:gd name="T59" fmla="*/ 19 h 48"/>
                <a:gd name="T60" fmla="*/ 26 w 27"/>
                <a:gd name="T61" fmla="*/ 20 h 48"/>
                <a:gd name="T62" fmla="*/ 27 w 27"/>
                <a:gd name="T63" fmla="*/ 1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" h="48">
                  <a:moveTo>
                    <a:pt x="27" y="18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2" y="1"/>
                    <a:pt x="20" y="0"/>
                    <a:pt x="1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6" y="0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20"/>
                    <a:pt x="1" y="20"/>
                  </a:cubicBezTo>
                  <a:cubicBezTo>
                    <a:pt x="2" y="20"/>
                    <a:pt x="3" y="20"/>
                    <a:pt x="4" y="19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8" y="47"/>
                    <a:pt x="9" y="48"/>
                    <a:pt x="11" y="48"/>
                  </a:cubicBezTo>
                  <a:cubicBezTo>
                    <a:pt x="12" y="48"/>
                    <a:pt x="13" y="47"/>
                    <a:pt x="13" y="46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7"/>
                    <a:pt x="15" y="48"/>
                    <a:pt x="16" y="48"/>
                  </a:cubicBezTo>
                  <a:cubicBezTo>
                    <a:pt x="18" y="48"/>
                    <a:pt x="19" y="47"/>
                    <a:pt x="19" y="46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4" y="20"/>
                    <a:pt x="25" y="20"/>
                    <a:pt x="26" y="20"/>
                  </a:cubicBezTo>
                  <a:cubicBezTo>
                    <a:pt x="27" y="20"/>
                    <a:pt x="27" y="19"/>
                    <a:pt x="27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73" name="Oval 71"/>
            <p:cNvSpPr>
              <a:spLocks noChangeArrowheads="1"/>
            </p:cNvSpPr>
            <p:nvPr/>
          </p:nvSpPr>
          <p:spPr bwMode="auto">
            <a:xfrm>
              <a:off x="8193675" y="4532147"/>
              <a:ext cx="77879" cy="77879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74" name="Freeform 72"/>
            <p:cNvSpPr>
              <a:spLocks/>
            </p:cNvSpPr>
            <p:nvPr/>
          </p:nvSpPr>
          <p:spPr bwMode="auto">
            <a:xfrm>
              <a:off x="8119336" y="4624186"/>
              <a:ext cx="233637" cy="407095"/>
            </a:xfrm>
            <a:custGeom>
              <a:avLst/>
              <a:gdLst>
                <a:gd name="T0" fmla="*/ 27 w 28"/>
                <a:gd name="T1" fmla="*/ 18 h 48"/>
                <a:gd name="T2" fmla="*/ 22 w 28"/>
                <a:gd name="T3" fmla="*/ 3 h 48"/>
                <a:gd name="T4" fmla="*/ 19 w 28"/>
                <a:gd name="T5" fmla="*/ 0 h 48"/>
                <a:gd name="T6" fmla="*/ 8 w 28"/>
                <a:gd name="T7" fmla="*/ 0 h 48"/>
                <a:gd name="T8" fmla="*/ 5 w 28"/>
                <a:gd name="T9" fmla="*/ 1 h 48"/>
                <a:gd name="T10" fmla="*/ 5 w 28"/>
                <a:gd name="T11" fmla="*/ 2 h 48"/>
                <a:gd name="T12" fmla="*/ 5 w 28"/>
                <a:gd name="T13" fmla="*/ 2 h 48"/>
                <a:gd name="T14" fmla="*/ 5 w 28"/>
                <a:gd name="T15" fmla="*/ 2 h 48"/>
                <a:gd name="T16" fmla="*/ 0 w 28"/>
                <a:gd name="T17" fmla="*/ 18 h 48"/>
                <a:gd name="T18" fmla="*/ 2 w 28"/>
                <a:gd name="T19" fmla="*/ 20 h 48"/>
                <a:gd name="T20" fmla="*/ 4 w 28"/>
                <a:gd name="T21" fmla="*/ 19 h 48"/>
                <a:gd name="T22" fmla="*/ 8 w 28"/>
                <a:gd name="T23" fmla="*/ 7 h 48"/>
                <a:gd name="T24" fmla="*/ 8 w 28"/>
                <a:gd name="T25" fmla="*/ 7 h 48"/>
                <a:gd name="T26" fmla="*/ 8 w 28"/>
                <a:gd name="T27" fmla="*/ 7 h 48"/>
                <a:gd name="T28" fmla="*/ 3 w 28"/>
                <a:gd name="T29" fmla="*/ 29 h 48"/>
                <a:gd name="T30" fmla="*/ 9 w 28"/>
                <a:gd name="T31" fmla="*/ 29 h 48"/>
                <a:gd name="T32" fmla="*/ 9 w 28"/>
                <a:gd name="T33" fmla="*/ 46 h 48"/>
                <a:gd name="T34" fmla="*/ 11 w 28"/>
                <a:gd name="T35" fmla="*/ 48 h 48"/>
                <a:gd name="T36" fmla="*/ 13 w 28"/>
                <a:gd name="T37" fmla="*/ 46 h 48"/>
                <a:gd name="T38" fmla="*/ 13 w 28"/>
                <a:gd name="T39" fmla="*/ 29 h 48"/>
                <a:gd name="T40" fmla="*/ 14 w 28"/>
                <a:gd name="T41" fmla="*/ 29 h 48"/>
                <a:gd name="T42" fmla="*/ 14 w 28"/>
                <a:gd name="T43" fmla="*/ 46 h 48"/>
                <a:gd name="T44" fmla="*/ 17 w 28"/>
                <a:gd name="T45" fmla="*/ 48 h 48"/>
                <a:gd name="T46" fmla="*/ 19 w 28"/>
                <a:gd name="T47" fmla="*/ 46 h 48"/>
                <a:gd name="T48" fmla="*/ 19 w 28"/>
                <a:gd name="T49" fmla="*/ 29 h 48"/>
                <a:gd name="T50" fmla="*/ 25 w 28"/>
                <a:gd name="T51" fmla="*/ 29 h 48"/>
                <a:gd name="T52" fmla="*/ 19 w 28"/>
                <a:gd name="T53" fmla="*/ 7 h 48"/>
                <a:gd name="T54" fmla="*/ 19 w 28"/>
                <a:gd name="T55" fmla="*/ 7 h 48"/>
                <a:gd name="T56" fmla="*/ 20 w 28"/>
                <a:gd name="T57" fmla="*/ 7 h 48"/>
                <a:gd name="T58" fmla="*/ 24 w 28"/>
                <a:gd name="T59" fmla="*/ 19 h 48"/>
                <a:gd name="T60" fmla="*/ 26 w 28"/>
                <a:gd name="T61" fmla="*/ 20 h 48"/>
                <a:gd name="T62" fmla="*/ 27 w 28"/>
                <a:gd name="T63" fmla="*/ 1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" h="48">
                  <a:moveTo>
                    <a:pt x="27" y="18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2" y="1"/>
                    <a:pt x="21" y="0"/>
                    <a:pt x="1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6" y="0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20"/>
                    <a:pt x="2" y="20"/>
                  </a:cubicBezTo>
                  <a:cubicBezTo>
                    <a:pt x="3" y="20"/>
                    <a:pt x="4" y="20"/>
                    <a:pt x="4" y="19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7"/>
                    <a:pt x="10" y="48"/>
                    <a:pt x="11" y="48"/>
                  </a:cubicBezTo>
                  <a:cubicBezTo>
                    <a:pt x="12" y="48"/>
                    <a:pt x="13" y="47"/>
                    <a:pt x="13" y="46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7"/>
                    <a:pt x="15" y="48"/>
                    <a:pt x="17" y="48"/>
                  </a:cubicBezTo>
                  <a:cubicBezTo>
                    <a:pt x="18" y="48"/>
                    <a:pt x="19" y="47"/>
                    <a:pt x="19" y="46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20"/>
                    <a:pt x="25" y="20"/>
                    <a:pt x="26" y="20"/>
                  </a:cubicBezTo>
                  <a:cubicBezTo>
                    <a:pt x="27" y="20"/>
                    <a:pt x="28" y="19"/>
                    <a:pt x="27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75" name="Oval 73"/>
            <p:cNvSpPr>
              <a:spLocks noChangeArrowheads="1"/>
            </p:cNvSpPr>
            <p:nvPr/>
          </p:nvSpPr>
          <p:spPr bwMode="auto">
            <a:xfrm>
              <a:off x="8448551" y="4532147"/>
              <a:ext cx="67259" cy="77879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76" name="Freeform 74"/>
            <p:cNvSpPr>
              <a:spLocks/>
            </p:cNvSpPr>
            <p:nvPr/>
          </p:nvSpPr>
          <p:spPr bwMode="auto">
            <a:xfrm>
              <a:off x="8363592" y="4624186"/>
              <a:ext cx="233637" cy="407095"/>
            </a:xfrm>
            <a:custGeom>
              <a:avLst/>
              <a:gdLst>
                <a:gd name="T0" fmla="*/ 28 w 28"/>
                <a:gd name="T1" fmla="*/ 18 h 48"/>
                <a:gd name="T2" fmla="*/ 23 w 28"/>
                <a:gd name="T3" fmla="*/ 3 h 48"/>
                <a:gd name="T4" fmla="*/ 20 w 28"/>
                <a:gd name="T5" fmla="*/ 0 h 48"/>
                <a:gd name="T6" fmla="*/ 9 w 28"/>
                <a:gd name="T7" fmla="*/ 0 h 48"/>
                <a:gd name="T8" fmla="*/ 6 w 28"/>
                <a:gd name="T9" fmla="*/ 1 h 48"/>
                <a:gd name="T10" fmla="*/ 6 w 28"/>
                <a:gd name="T11" fmla="*/ 2 h 48"/>
                <a:gd name="T12" fmla="*/ 6 w 28"/>
                <a:gd name="T13" fmla="*/ 2 h 48"/>
                <a:gd name="T14" fmla="*/ 5 w 28"/>
                <a:gd name="T15" fmla="*/ 2 h 48"/>
                <a:gd name="T16" fmla="*/ 1 w 28"/>
                <a:gd name="T17" fmla="*/ 18 h 48"/>
                <a:gd name="T18" fmla="*/ 2 w 28"/>
                <a:gd name="T19" fmla="*/ 20 h 48"/>
                <a:gd name="T20" fmla="*/ 4 w 28"/>
                <a:gd name="T21" fmla="*/ 19 h 48"/>
                <a:gd name="T22" fmla="*/ 8 w 28"/>
                <a:gd name="T23" fmla="*/ 7 h 48"/>
                <a:gd name="T24" fmla="*/ 9 w 28"/>
                <a:gd name="T25" fmla="*/ 7 h 48"/>
                <a:gd name="T26" fmla="*/ 9 w 28"/>
                <a:gd name="T27" fmla="*/ 7 h 48"/>
                <a:gd name="T28" fmla="*/ 3 w 28"/>
                <a:gd name="T29" fmla="*/ 29 h 48"/>
                <a:gd name="T30" fmla="*/ 9 w 28"/>
                <a:gd name="T31" fmla="*/ 29 h 48"/>
                <a:gd name="T32" fmla="*/ 9 w 28"/>
                <a:gd name="T33" fmla="*/ 46 h 48"/>
                <a:gd name="T34" fmla="*/ 11 w 28"/>
                <a:gd name="T35" fmla="*/ 48 h 48"/>
                <a:gd name="T36" fmla="*/ 14 w 28"/>
                <a:gd name="T37" fmla="*/ 46 h 48"/>
                <a:gd name="T38" fmla="*/ 14 w 28"/>
                <a:gd name="T39" fmla="*/ 29 h 48"/>
                <a:gd name="T40" fmla="*/ 15 w 28"/>
                <a:gd name="T41" fmla="*/ 29 h 48"/>
                <a:gd name="T42" fmla="*/ 15 w 28"/>
                <a:gd name="T43" fmla="*/ 46 h 48"/>
                <a:gd name="T44" fmla="*/ 17 w 28"/>
                <a:gd name="T45" fmla="*/ 48 h 48"/>
                <a:gd name="T46" fmla="*/ 19 w 28"/>
                <a:gd name="T47" fmla="*/ 46 h 48"/>
                <a:gd name="T48" fmla="*/ 19 w 28"/>
                <a:gd name="T49" fmla="*/ 29 h 48"/>
                <a:gd name="T50" fmla="*/ 25 w 28"/>
                <a:gd name="T51" fmla="*/ 29 h 48"/>
                <a:gd name="T52" fmla="*/ 19 w 28"/>
                <a:gd name="T53" fmla="*/ 7 h 48"/>
                <a:gd name="T54" fmla="*/ 20 w 28"/>
                <a:gd name="T55" fmla="*/ 7 h 48"/>
                <a:gd name="T56" fmla="*/ 20 w 28"/>
                <a:gd name="T57" fmla="*/ 7 h 48"/>
                <a:gd name="T58" fmla="*/ 24 w 28"/>
                <a:gd name="T59" fmla="*/ 19 h 48"/>
                <a:gd name="T60" fmla="*/ 26 w 28"/>
                <a:gd name="T61" fmla="*/ 20 h 48"/>
                <a:gd name="T62" fmla="*/ 28 w 28"/>
                <a:gd name="T63" fmla="*/ 1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" h="48">
                  <a:moveTo>
                    <a:pt x="28" y="18"/>
                  </a:moveTo>
                  <a:cubicBezTo>
                    <a:pt x="23" y="3"/>
                    <a:pt x="23" y="3"/>
                    <a:pt x="23" y="3"/>
                  </a:cubicBezTo>
                  <a:cubicBezTo>
                    <a:pt x="23" y="1"/>
                    <a:pt x="21" y="0"/>
                    <a:pt x="2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0"/>
                    <a:pt x="6" y="0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9"/>
                    <a:pt x="1" y="20"/>
                    <a:pt x="2" y="20"/>
                  </a:cubicBezTo>
                  <a:cubicBezTo>
                    <a:pt x="3" y="20"/>
                    <a:pt x="4" y="20"/>
                    <a:pt x="4" y="19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7"/>
                    <a:pt x="10" y="48"/>
                    <a:pt x="11" y="48"/>
                  </a:cubicBezTo>
                  <a:cubicBezTo>
                    <a:pt x="13" y="48"/>
                    <a:pt x="14" y="47"/>
                    <a:pt x="14" y="46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7"/>
                    <a:pt x="16" y="48"/>
                    <a:pt x="17" y="48"/>
                  </a:cubicBezTo>
                  <a:cubicBezTo>
                    <a:pt x="18" y="48"/>
                    <a:pt x="19" y="47"/>
                    <a:pt x="19" y="46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20"/>
                    <a:pt x="25" y="20"/>
                    <a:pt x="26" y="20"/>
                  </a:cubicBezTo>
                  <a:cubicBezTo>
                    <a:pt x="27" y="20"/>
                    <a:pt x="28" y="19"/>
                    <a:pt x="28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77" name="Oval 75"/>
            <p:cNvSpPr>
              <a:spLocks noChangeArrowheads="1"/>
            </p:cNvSpPr>
            <p:nvPr/>
          </p:nvSpPr>
          <p:spPr bwMode="auto">
            <a:xfrm>
              <a:off x="8699888" y="4532147"/>
              <a:ext cx="74339" cy="77879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78" name="Freeform 76"/>
            <p:cNvSpPr>
              <a:spLocks/>
            </p:cNvSpPr>
            <p:nvPr/>
          </p:nvSpPr>
          <p:spPr bwMode="auto">
            <a:xfrm>
              <a:off x="8622009" y="4624186"/>
              <a:ext cx="237177" cy="407095"/>
            </a:xfrm>
            <a:custGeom>
              <a:avLst/>
              <a:gdLst>
                <a:gd name="T0" fmla="*/ 27 w 28"/>
                <a:gd name="T1" fmla="*/ 18 h 48"/>
                <a:gd name="T2" fmla="*/ 22 w 28"/>
                <a:gd name="T3" fmla="*/ 3 h 48"/>
                <a:gd name="T4" fmla="*/ 19 w 28"/>
                <a:gd name="T5" fmla="*/ 0 h 48"/>
                <a:gd name="T6" fmla="*/ 8 w 28"/>
                <a:gd name="T7" fmla="*/ 0 h 48"/>
                <a:gd name="T8" fmla="*/ 5 w 28"/>
                <a:gd name="T9" fmla="*/ 1 h 48"/>
                <a:gd name="T10" fmla="*/ 5 w 28"/>
                <a:gd name="T11" fmla="*/ 2 h 48"/>
                <a:gd name="T12" fmla="*/ 5 w 28"/>
                <a:gd name="T13" fmla="*/ 2 h 48"/>
                <a:gd name="T14" fmla="*/ 5 w 28"/>
                <a:gd name="T15" fmla="*/ 2 h 48"/>
                <a:gd name="T16" fmla="*/ 0 w 28"/>
                <a:gd name="T17" fmla="*/ 18 h 48"/>
                <a:gd name="T18" fmla="*/ 2 w 28"/>
                <a:gd name="T19" fmla="*/ 20 h 48"/>
                <a:gd name="T20" fmla="*/ 4 w 28"/>
                <a:gd name="T21" fmla="*/ 19 h 48"/>
                <a:gd name="T22" fmla="*/ 8 w 28"/>
                <a:gd name="T23" fmla="*/ 7 h 48"/>
                <a:gd name="T24" fmla="*/ 8 w 28"/>
                <a:gd name="T25" fmla="*/ 7 h 48"/>
                <a:gd name="T26" fmla="*/ 9 w 28"/>
                <a:gd name="T27" fmla="*/ 7 h 48"/>
                <a:gd name="T28" fmla="*/ 3 w 28"/>
                <a:gd name="T29" fmla="*/ 29 h 48"/>
                <a:gd name="T30" fmla="*/ 9 w 28"/>
                <a:gd name="T31" fmla="*/ 29 h 48"/>
                <a:gd name="T32" fmla="*/ 9 w 28"/>
                <a:gd name="T33" fmla="*/ 46 h 48"/>
                <a:gd name="T34" fmla="*/ 11 w 28"/>
                <a:gd name="T35" fmla="*/ 48 h 48"/>
                <a:gd name="T36" fmla="*/ 13 w 28"/>
                <a:gd name="T37" fmla="*/ 46 h 48"/>
                <a:gd name="T38" fmla="*/ 13 w 28"/>
                <a:gd name="T39" fmla="*/ 29 h 48"/>
                <a:gd name="T40" fmla="*/ 14 w 28"/>
                <a:gd name="T41" fmla="*/ 29 h 48"/>
                <a:gd name="T42" fmla="*/ 14 w 28"/>
                <a:gd name="T43" fmla="*/ 46 h 48"/>
                <a:gd name="T44" fmla="*/ 17 w 28"/>
                <a:gd name="T45" fmla="*/ 48 h 48"/>
                <a:gd name="T46" fmla="*/ 19 w 28"/>
                <a:gd name="T47" fmla="*/ 46 h 48"/>
                <a:gd name="T48" fmla="*/ 19 w 28"/>
                <a:gd name="T49" fmla="*/ 29 h 48"/>
                <a:gd name="T50" fmla="*/ 25 w 28"/>
                <a:gd name="T51" fmla="*/ 29 h 48"/>
                <a:gd name="T52" fmla="*/ 19 w 28"/>
                <a:gd name="T53" fmla="*/ 7 h 48"/>
                <a:gd name="T54" fmla="*/ 19 w 28"/>
                <a:gd name="T55" fmla="*/ 7 h 48"/>
                <a:gd name="T56" fmla="*/ 20 w 28"/>
                <a:gd name="T57" fmla="*/ 7 h 48"/>
                <a:gd name="T58" fmla="*/ 24 w 28"/>
                <a:gd name="T59" fmla="*/ 19 h 48"/>
                <a:gd name="T60" fmla="*/ 26 w 28"/>
                <a:gd name="T61" fmla="*/ 20 h 48"/>
                <a:gd name="T62" fmla="*/ 27 w 28"/>
                <a:gd name="T63" fmla="*/ 1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" h="48">
                  <a:moveTo>
                    <a:pt x="27" y="18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2" y="1"/>
                    <a:pt x="21" y="0"/>
                    <a:pt x="1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6" y="0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20"/>
                    <a:pt x="2" y="20"/>
                  </a:cubicBezTo>
                  <a:cubicBezTo>
                    <a:pt x="3" y="20"/>
                    <a:pt x="4" y="20"/>
                    <a:pt x="4" y="19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7"/>
                    <a:pt x="10" y="48"/>
                    <a:pt x="11" y="48"/>
                  </a:cubicBezTo>
                  <a:cubicBezTo>
                    <a:pt x="12" y="48"/>
                    <a:pt x="13" y="47"/>
                    <a:pt x="13" y="46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7"/>
                    <a:pt x="15" y="48"/>
                    <a:pt x="17" y="48"/>
                  </a:cubicBezTo>
                  <a:cubicBezTo>
                    <a:pt x="18" y="48"/>
                    <a:pt x="19" y="47"/>
                    <a:pt x="19" y="46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20"/>
                    <a:pt x="25" y="20"/>
                    <a:pt x="26" y="20"/>
                  </a:cubicBezTo>
                  <a:cubicBezTo>
                    <a:pt x="27" y="20"/>
                    <a:pt x="28" y="19"/>
                    <a:pt x="27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sp>
        <p:nvSpPr>
          <p:cNvPr id="87" name="Rectangle 86"/>
          <p:cNvSpPr/>
          <p:nvPr/>
        </p:nvSpPr>
        <p:spPr>
          <a:xfrm>
            <a:off x="1750886" y="5432760"/>
            <a:ext cx="4345114" cy="6894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Man </a:t>
            </a:r>
            <a:r>
              <a:rPr lang="en-US" sz="2800" dirty="0" err="1" smtClean="0">
                <a:latin typeface="Bebas Neue" charset="0"/>
                <a:ea typeface="Bebas Neue" charset="0"/>
                <a:cs typeface="Bebas Neue" charset="0"/>
              </a:rPr>
              <a:t>Infographic</a:t>
            </a:r>
            <a:endParaRPr lang="en-US" sz="2800" dirty="0" smtClean="0">
              <a:latin typeface="Bebas Neue" charset="0"/>
              <a:ea typeface="Bebas Neue" charset="0"/>
              <a:cs typeface="Bebas Neue" charset="0"/>
            </a:endParaRPr>
          </a:p>
          <a:p>
            <a:pPr algn="ct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88" name="Rectangle 87"/>
          <p:cNvSpPr/>
          <p:nvPr/>
        </p:nvSpPr>
        <p:spPr>
          <a:xfrm>
            <a:off x="6188128" y="5432760"/>
            <a:ext cx="4364258" cy="6894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Woman </a:t>
            </a:r>
            <a:r>
              <a:rPr lang="en-US" sz="2800" dirty="0" err="1" smtClean="0">
                <a:latin typeface="Bebas Neue" charset="0"/>
                <a:ea typeface="Bebas Neue" charset="0"/>
                <a:cs typeface="Bebas Neue" charset="0"/>
              </a:rPr>
              <a:t>Infographic</a:t>
            </a:r>
            <a:endParaRPr lang="en-US" sz="2800" dirty="0" smtClean="0">
              <a:latin typeface="Bebas Neue" charset="0"/>
              <a:ea typeface="Bebas Neue" charset="0"/>
              <a:cs typeface="Bebas Neue" charset="0"/>
            </a:endParaRPr>
          </a:p>
          <a:p>
            <a:pPr algn="ct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cxnSp>
        <p:nvCxnSpPr>
          <p:cNvPr id="90" name="Straight Connector 89"/>
          <p:cNvCxnSpPr/>
          <p:nvPr/>
        </p:nvCxnSpPr>
        <p:spPr>
          <a:xfrm>
            <a:off x="3426994" y="5261547"/>
            <a:ext cx="941628" cy="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882464" y="5261547"/>
            <a:ext cx="941628" cy="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Amazing Infographic</a:t>
            </a:r>
          </a:p>
        </p:txBody>
      </p:sp>
    </p:spTree>
    <p:extLst>
      <p:ext uri="{BB962C8B-B14F-4D97-AF65-F5344CB8AC3E}">
        <p14:creationId xmlns:p14="http://schemas.microsoft.com/office/powerpoint/2010/main" val="5429552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10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10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60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1" dur="10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2" dur="10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6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5" dur="10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6" dur="10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60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9" dur="10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0" dur="10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 p14:presetBounceEnd="60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23" dur="10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4" dur="10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 p14:presetBounceEnd="6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27" dur="10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8" dur="10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nodeType="withEffect" p14:presetBounceEnd="60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1" dur="10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2" dur="10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 p14:presetBounceEnd="6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5" dur="10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6" dur="10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58000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39" dur="125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40" dur="125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 p14:presetBounceEnd="58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43" dur="125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44" dur="125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2" presetClass="entr" presetSubtype="8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7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22" presetClass="entr" presetSubtype="8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0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7" grpId="0"/>
          <p:bldP spid="8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25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25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25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25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2" presetClass="entr" presetSubtype="8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7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22" presetClass="entr" presetSubtype="8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0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7" grpId="0"/>
          <p:bldP spid="88" grpId="0"/>
        </p:bldLst>
      </p:timing>
    </mc:Fallback>
  </mc:AlternateContent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Down Arrow Callout 13"/>
          <p:cNvSpPr/>
          <p:nvPr/>
        </p:nvSpPr>
        <p:spPr>
          <a:xfrm>
            <a:off x="2789951" y="1694443"/>
            <a:ext cx="2852811" cy="823032"/>
          </a:xfrm>
          <a:prstGeom prst="downArrowCallout">
            <a:avLst>
              <a:gd name="adj1" fmla="val 16423"/>
              <a:gd name="adj2" fmla="val 14994"/>
              <a:gd name="adj3" fmla="val 12464"/>
              <a:gd name="adj4" fmla="val 81416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0" rIns="91440" bIns="0" rtlCol="0" anchor="ctr"/>
          <a:lstStyle/>
          <a:p>
            <a:pPr>
              <a:lnSpc>
                <a:spcPct val="90000"/>
              </a:lnSpc>
              <a:spcBef>
                <a:spcPts val="1067"/>
              </a:spcBef>
            </a:pPr>
            <a:r>
              <a:rPr lang="en-US" sz="3600" b="1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65%       YES</a:t>
            </a:r>
            <a:endParaRPr lang="en-US" sz="3600" b="1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grpSp>
        <p:nvGrpSpPr>
          <p:cNvPr id="114" name="Group 113"/>
          <p:cNvGrpSpPr/>
          <p:nvPr/>
        </p:nvGrpSpPr>
        <p:grpSpPr>
          <a:xfrm>
            <a:off x="2789951" y="2779007"/>
            <a:ext cx="2852811" cy="451185"/>
            <a:chOff x="2457441" y="2550325"/>
            <a:chExt cx="2852811" cy="451185"/>
          </a:xfrm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2457441" y="2550325"/>
              <a:ext cx="484363" cy="451185"/>
            </a:xfrm>
            <a:custGeom>
              <a:avLst/>
              <a:gdLst>
                <a:gd name="T0" fmla="*/ 46 w 90"/>
                <a:gd name="T1" fmla="*/ 0 h 83"/>
                <a:gd name="T2" fmla="*/ 45 w 90"/>
                <a:gd name="T3" fmla="*/ 0 h 83"/>
                <a:gd name="T4" fmla="*/ 44 w 90"/>
                <a:gd name="T5" fmla="*/ 0 h 83"/>
                <a:gd name="T6" fmla="*/ 46 w 90"/>
                <a:gd name="T7" fmla="*/ 0 h 83"/>
                <a:gd name="T8" fmla="*/ 45 w 90"/>
                <a:gd name="T9" fmla="*/ 52 h 83"/>
                <a:gd name="T10" fmla="*/ 45 w 90"/>
                <a:gd name="T11" fmla="*/ 52 h 83"/>
                <a:gd name="T12" fmla="*/ 45 w 90"/>
                <a:gd name="T13" fmla="*/ 52 h 83"/>
                <a:gd name="T14" fmla="*/ 26 w 90"/>
                <a:gd name="T15" fmla="*/ 33 h 83"/>
                <a:gd name="T16" fmla="*/ 26 w 90"/>
                <a:gd name="T17" fmla="*/ 33 h 83"/>
                <a:gd name="T18" fmla="*/ 45 w 90"/>
                <a:gd name="T19" fmla="*/ 52 h 83"/>
                <a:gd name="T20" fmla="*/ 64 w 90"/>
                <a:gd name="T21" fmla="*/ 33 h 83"/>
                <a:gd name="T22" fmla="*/ 67 w 90"/>
                <a:gd name="T23" fmla="*/ 29 h 83"/>
                <a:gd name="T24" fmla="*/ 65 w 90"/>
                <a:gd name="T25" fmla="*/ 24 h 83"/>
                <a:gd name="T26" fmla="*/ 65 w 90"/>
                <a:gd name="T27" fmla="*/ 25 h 83"/>
                <a:gd name="T28" fmla="*/ 45 w 90"/>
                <a:gd name="T29" fmla="*/ 0 h 83"/>
                <a:gd name="T30" fmla="*/ 25 w 90"/>
                <a:gd name="T31" fmla="*/ 25 h 83"/>
                <a:gd name="T32" fmla="*/ 25 w 90"/>
                <a:gd name="T33" fmla="*/ 24 h 83"/>
                <a:gd name="T34" fmla="*/ 23 w 90"/>
                <a:gd name="T35" fmla="*/ 29 h 83"/>
                <a:gd name="T36" fmla="*/ 26 w 90"/>
                <a:gd name="T37" fmla="*/ 33 h 83"/>
                <a:gd name="T38" fmla="*/ 60 w 90"/>
                <a:gd name="T39" fmla="*/ 55 h 83"/>
                <a:gd name="T40" fmla="*/ 50 w 90"/>
                <a:gd name="T41" fmla="*/ 75 h 83"/>
                <a:gd name="T42" fmla="*/ 48 w 90"/>
                <a:gd name="T43" fmla="*/ 62 h 83"/>
                <a:gd name="T44" fmla="*/ 51 w 90"/>
                <a:gd name="T45" fmla="*/ 60 h 83"/>
                <a:gd name="T46" fmla="*/ 39 w 90"/>
                <a:gd name="T47" fmla="*/ 60 h 83"/>
                <a:gd name="T48" fmla="*/ 42 w 90"/>
                <a:gd name="T49" fmla="*/ 62 h 83"/>
                <a:gd name="T50" fmla="*/ 40 w 90"/>
                <a:gd name="T51" fmla="*/ 75 h 83"/>
                <a:gd name="T52" fmla="*/ 30 w 90"/>
                <a:gd name="T53" fmla="*/ 55 h 83"/>
                <a:gd name="T54" fmla="*/ 0 w 90"/>
                <a:gd name="T55" fmla="*/ 83 h 83"/>
                <a:gd name="T56" fmla="*/ 90 w 90"/>
                <a:gd name="T57" fmla="*/ 83 h 83"/>
                <a:gd name="T58" fmla="*/ 60 w 90"/>
                <a:gd name="T59" fmla="*/ 55 h 83"/>
                <a:gd name="T60" fmla="*/ 60 w 90"/>
                <a:gd name="T61" fmla="*/ 55 h 83"/>
                <a:gd name="T62" fmla="*/ 60 w 90"/>
                <a:gd name="T63" fmla="*/ 5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83">
                  <a:moveTo>
                    <a:pt x="46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4" y="0"/>
                  </a:cubicBezTo>
                  <a:lnTo>
                    <a:pt x="46" y="0"/>
                  </a:lnTo>
                  <a:close/>
                  <a:moveTo>
                    <a:pt x="45" y="52"/>
                  </a:move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lose/>
                  <a:moveTo>
                    <a:pt x="26" y="33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29" y="44"/>
                    <a:pt x="37" y="52"/>
                    <a:pt x="45" y="52"/>
                  </a:cubicBezTo>
                  <a:cubicBezTo>
                    <a:pt x="52" y="52"/>
                    <a:pt x="61" y="44"/>
                    <a:pt x="64" y="33"/>
                  </a:cubicBezTo>
                  <a:cubicBezTo>
                    <a:pt x="65" y="33"/>
                    <a:pt x="67" y="31"/>
                    <a:pt x="67" y="29"/>
                  </a:cubicBezTo>
                  <a:cubicBezTo>
                    <a:pt x="67" y="27"/>
                    <a:pt x="67" y="25"/>
                    <a:pt x="65" y="24"/>
                  </a:cubicBezTo>
                  <a:cubicBezTo>
                    <a:pt x="65" y="24"/>
                    <a:pt x="65" y="25"/>
                    <a:pt x="65" y="25"/>
                  </a:cubicBezTo>
                  <a:cubicBezTo>
                    <a:pt x="65" y="7"/>
                    <a:pt x="56" y="0"/>
                    <a:pt x="45" y="0"/>
                  </a:cubicBezTo>
                  <a:cubicBezTo>
                    <a:pt x="34" y="0"/>
                    <a:pt x="24" y="8"/>
                    <a:pt x="25" y="25"/>
                  </a:cubicBezTo>
                  <a:cubicBezTo>
                    <a:pt x="25" y="25"/>
                    <a:pt x="25" y="24"/>
                    <a:pt x="25" y="24"/>
                  </a:cubicBezTo>
                  <a:cubicBezTo>
                    <a:pt x="23" y="25"/>
                    <a:pt x="22" y="27"/>
                    <a:pt x="23" y="29"/>
                  </a:cubicBezTo>
                  <a:cubicBezTo>
                    <a:pt x="23" y="31"/>
                    <a:pt x="25" y="33"/>
                    <a:pt x="26" y="33"/>
                  </a:cubicBezTo>
                  <a:close/>
                  <a:moveTo>
                    <a:pt x="60" y="55"/>
                  </a:moveTo>
                  <a:cubicBezTo>
                    <a:pt x="50" y="75"/>
                    <a:pt x="50" y="75"/>
                    <a:pt x="50" y="75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0" y="75"/>
                    <a:pt x="40" y="75"/>
                    <a:pt x="40" y="75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13" y="58"/>
                    <a:pt x="0" y="65"/>
                    <a:pt x="0" y="83"/>
                  </a:cubicBezTo>
                  <a:cubicBezTo>
                    <a:pt x="90" y="83"/>
                    <a:pt x="90" y="83"/>
                    <a:pt x="90" y="83"/>
                  </a:cubicBezTo>
                  <a:cubicBezTo>
                    <a:pt x="90" y="65"/>
                    <a:pt x="77" y="58"/>
                    <a:pt x="60" y="55"/>
                  </a:cubicBezTo>
                  <a:close/>
                  <a:moveTo>
                    <a:pt x="60" y="55"/>
                  </a:moveTo>
                  <a:cubicBezTo>
                    <a:pt x="60" y="55"/>
                    <a:pt x="60" y="55"/>
                    <a:pt x="60" y="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5" name="Freeform 5"/>
            <p:cNvSpPr>
              <a:spLocks noEditPoints="1"/>
            </p:cNvSpPr>
            <p:nvPr/>
          </p:nvSpPr>
          <p:spPr bwMode="auto">
            <a:xfrm>
              <a:off x="3049553" y="2550325"/>
              <a:ext cx="484363" cy="451185"/>
            </a:xfrm>
            <a:custGeom>
              <a:avLst/>
              <a:gdLst>
                <a:gd name="T0" fmla="*/ 46 w 90"/>
                <a:gd name="T1" fmla="*/ 0 h 83"/>
                <a:gd name="T2" fmla="*/ 45 w 90"/>
                <a:gd name="T3" fmla="*/ 0 h 83"/>
                <a:gd name="T4" fmla="*/ 44 w 90"/>
                <a:gd name="T5" fmla="*/ 0 h 83"/>
                <a:gd name="T6" fmla="*/ 46 w 90"/>
                <a:gd name="T7" fmla="*/ 0 h 83"/>
                <a:gd name="T8" fmla="*/ 45 w 90"/>
                <a:gd name="T9" fmla="*/ 52 h 83"/>
                <a:gd name="T10" fmla="*/ 45 w 90"/>
                <a:gd name="T11" fmla="*/ 52 h 83"/>
                <a:gd name="T12" fmla="*/ 45 w 90"/>
                <a:gd name="T13" fmla="*/ 52 h 83"/>
                <a:gd name="T14" fmla="*/ 26 w 90"/>
                <a:gd name="T15" fmla="*/ 33 h 83"/>
                <a:gd name="T16" fmla="*/ 26 w 90"/>
                <a:gd name="T17" fmla="*/ 33 h 83"/>
                <a:gd name="T18" fmla="*/ 45 w 90"/>
                <a:gd name="T19" fmla="*/ 52 h 83"/>
                <a:gd name="T20" fmla="*/ 64 w 90"/>
                <a:gd name="T21" fmla="*/ 33 h 83"/>
                <a:gd name="T22" fmla="*/ 67 w 90"/>
                <a:gd name="T23" fmla="*/ 29 h 83"/>
                <a:gd name="T24" fmla="*/ 65 w 90"/>
                <a:gd name="T25" fmla="*/ 24 h 83"/>
                <a:gd name="T26" fmla="*/ 65 w 90"/>
                <a:gd name="T27" fmla="*/ 25 h 83"/>
                <a:gd name="T28" fmla="*/ 45 w 90"/>
                <a:gd name="T29" fmla="*/ 0 h 83"/>
                <a:gd name="T30" fmla="*/ 25 w 90"/>
                <a:gd name="T31" fmla="*/ 25 h 83"/>
                <a:gd name="T32" fmla="*/ 25 w 90"/>
                <a:gd name="T33" fmla="*/ 24 h 83"/>
                <a:gd name="T34" fmla="*/ 23 w 90"/>
                <a:gd name="T35" fmla="*/ 29 h 83"/>
                <a:gd name="T36" fmla="*/ 26 w 90"/>
                <a:gd name="T37" fmla="*/ 33 h 83"/>
                <a:gd name="T38" fmla="*/ 60 w 90"/>
                <a:gd name="T39" fmla="*/ 55 h 83"/>
                <a:gd name="T40" fmla="*/ 50 w 90"/>
                <a:gd name="T41" fmla="*/ 75 h 83"/>
                <a:gd name="T42" fmla="*/ 48 w 90"/>
                <a:gd name="T43" fmla="*/ 62 h 83"/>
                <a:gd name="T44" fmla="*/ 51 w 90"/>
                <a:gd name="T45" fmla="*/ 60 h 83"/>
                <a:gd name="T46" fmla="*/ 39 w 90"/>
                <a:gd name="T47" fmla="*/ 60 h 83"/>
                <a:gd name="T48" fmla="*/ 42 w 90"/>
                <a:gd name="T49" fmla="*/ 62 h 83"/>
                <a:gd name="T50" fmla="*/ 40 w 90"/>
                <a:gd name="T51" fmla="*/ 75 h 83"/>
                <a:gd name="T52" fmla="*/ 30 w 90"/>
                <a:gd name="T53" fmla="*/ 55 h 83"/>
                <a:gd name="T54" fmla="*/ 0 w 90"/>
                <a:gd name="T55" fmla="*/ 83 h 83"/>
                <a:gd name="T56" fmla="*/ 90 w 90"/>
                <a:gd name="T57" fmla="*/ 83 h 83"/>
                <a:gd name="T58" fmla="*/ 60 w 90"/>
                <a:gd name="T59" fmla="*/ 55 h 83"/>
                <a:gd name="T60" fmla="*/ 60 w 90"/>
                <a:gd name="T61" fmla="*/ 55 h 83"/>
                <a:gd name="T62" fmla="*/ 60 w 90"/>
                <a:gd name="T63" fmla="*/ 5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83">
                  <a:moveTo>
                    <a:pt x="46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4" y="0"/>
                  </a:cubicBezTo>
                  <a:lnTo>
                    <a:pt x="46" y="0"/>
                  </a:lnTo>
                  <a:close/>
                  <a:moveTo>
                    <a:pt x="45" y="52"/>
                  </a:move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lose/>
                  <a:moveTo>
                    <a:pt x="26" y="33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29" y="44"/>
                    <a:pt x="37" y="52"/>
                    <a:pt x="45" y="52"/>
                  </a:cubicBezTo>
                  <a:cubicBezTo>
                    <a:pt x="52" y="52"/>
                    <a:pt x="61" y="44"/>
                    <a:pt x="64" y="33"/>
                  </a:cubicBezTo>
                  <a:cubicBezTo>
                    <a:pt x="65" y="33"/>
                    <a:pt x="67" y="31"/>
                    <a:pt x="67" y="29"/>
                  </a:cubicBezTo>
                  <a:cubicBezTo>
                    <a:pt x="67" y="27"/>
                    <a:pt x="67" y="25"/>
                    <a:pt x="65" y="24"/>
                  </a:cubicBezTo>
                  <a:cubicBezTo>
                    <a:pt x="65" y="24"/>
                    <a:pt x="65" y="25"/>
                    <a:pt x="65" y="25"/>
                  </a:cubicBezTo>
                  <a:cubicBezTo>
                    <a:pt x="65" y="7"/>
                    <a:pt x="56" y="0"/>
                    <a:pt x="45" y="0"/>
                  </a:cubicBezTo>
                  <a:cubicBezTo>
                    <a:pt x="34" y="0"/>
                    <a:pt x="24" y="8"/>
                    <a:pt x="25" y="25"/>
                  </a:cubicBezTo>
                  <a:cubicBezTo>
                    <a:pt x="25" y="25"/>
                    <a:pt x="25" y="24"/>
                    <a:pt x="25" y="24"/>
                  </a:cubicBezTo>
                  <a:cubicBezTo>
                    <a:pt x="23" y="25"/>
                    <a:pt x="22" y="27"/>
                    <a:pt x="23" y="29"/>
                  </a:cubicBezTo>
                  <a:cubicBezTo>
                    <a:pt x="23" y="31"/>
                    <a:pt x="25" y="33"/>
                    <a:pt x="26" y="33"/>
                  </a:cubicBezTo>
                  <a:close/>
                  <a:moveTo>
                    <a:pt x="60" y="55"/>
                  </a:moveTo>
                  <a:cubicBezTo>
                    <a:pt x="50" y="75"/>
                    <a:pt x="50" y="75"/>
                    <a:pt x="50" y="75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0" y="75"/>
                    <a:pt x="40" y="75"/>
                    <a:pt x="40" y="75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13" y="58"/>
                    <a:pt x="0" y="65"/>
                    <a:pt x="0" y="83"/>
                  </a:cubicBezTo>
                  <a:cubicBezTo>
                    <a:pt x="90" y="83"/>
                    <a:pt x="90" y="83"/>
                    <a:pt x="90" y="83"/>
                  </a:cubicBezTo>
                  <a:cubicBezTo>
                    <a:pt x="90" y="65"/>
                    <a:pt x="77" y="58"/>
                    <a:pt x="60" y="55"/>
                  </a:cubicBezTo>
                  <a:close/>
                  <a:moveTo>
                    <a:pt x="60" y="55"/>
                  </a:moveTo>
                  <a:cubicBezTo>
                    <a:pt x="60" y="55"/>
                    <a:pt x="60" y="55"/>
                    <a:pt x="60" y="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6" name="Freeform 5"/>
            <p:cNvSpPr>
              <a:spLocks noEditPoints="1"/>
            </p:cNvSpPr>
            <p:nvPr/>
          </p:nvSpPr>
          <p:spPr bwMode="auto">
            <a:xfrm>
              <a:off x="3641665" y="2550325"/>
              <a:ext cx="484363" cy="451185"/>
            </a:xfrm>
            <a:custGeom>
              <a:avLst/>
              <a:gdLst>
                <a:gd name="T0" fmla="*/ 46 w 90"/>
                <a:gd name="T1" fmla="*/ 0 h 83"/>
                <a:gd name="T2" fmla="*/ 45 w 90"/>
                <a:gd name="T3" fmla="*/ 0 h 83"/>
                <a:gd name="T4" fmla="*/ 44 w 90"/>
                <a:gd name="T5" fmla="*/ 0 h 83"/>
                <a:gd name="T6" fmla="*/ 46 w 90"/>
                <a:gd name="T7" fmla="*/ 0 h 83"/>
                <a:gd name="T8" fmla="*/ 45 w 90"/>
                <a:gd name="T9" fmla="*/ 52 h 83"/>
                <a:gd name="T10" fmla="*/ 45 w 90"/>
                <a:gd name="T11" fmla="*/ 52 h 83"/>
                <a:gd name="T12" fmla="*/ 45 w 90"/>
                <a:gd name="T13" fmla="*/ 52 h 83"/>
                <a:gd name="T14" fmla="*/ 26 w 90"/>
                <a:gd name="T15" fmla="*/ 33 h 83"/>
                <a:gd name="T16" fmla="*/ 26 w 90"/>
                <a:gd name="T17" fmla="*/ 33 h 83"/>
                <a:gd name="T18" fmla="*/ 45 w 90"/>
                <a:gd name="T19" fmla="*/ 52 h 83"/>
                <a:gd name="T20" fmla="*/ 64 w 90"/>
                <a:gd name="T21" fmla="*/ 33 h 83"/>
                <a:gd name="T22" fmla="*/ 67 w 90"/>
                <a:gd name="T23" fmla="*/ 29 h 83"/>
                <a:gd name="T24" fmla="*/ 65 w 90"/>
                <a:gd name="T25" fmla="*/ 24 h 83"/>
                <a:gd name="T26" fmla="*/ 65 w 90"/>
                <a:gd name="T27" fmla="*/ 25 h 83"/>
                <a:gd name="T28" fmla="*/ 45 w 90"/>
                <a:gd name="T29" fmla="*/ 0 h 83"/>
                <a:gd name="T30" fmla="*/ 25 w 90"/>
                <a:gd name="T31" fmla="*/ 25 h 83"/>
                <a:gd name="T32" fmla="*/ 25 w 90"/>
                <a:gd name="T33" fmla="*/ 24 h 83"/>
                <a:gd name="T34" fmla="*/ 23 w 90"/>
                <a:gd name="T35" fmla="*/ 29 h 83"/>
                <a:gd name="T36" fmla="*/ 26 w 90"/>
                <a:gd name="T37" fmla="*/ 33 h 83"/>
                <a:gd name="T38" fmla="*/ 60 w 90"/>
                <a:gd name="T39" fmla="*/ 55 h 83"/>
                <a:gd name="T40" fmla="*/ 50 w 90"/>
                <a:gd name="T41" fmla="*/ 75 h 83"/>
                <a:gd name="T42" fmla="*/ 48 w 90"/>
                <a:gd name="T43" fmla="*/ 62 h 83"/>
                <a:gd name="T44" fmla="*/ 51 w 90"/>
                <a:gd name="T45" fmla="*/ 60 h 83"/>
                <a:gd name="T46" fmla="*/ 39 w 90"/>
                <a:gd name="T47" fmla="*/ 60 h 83"/>
                <a:gd name="T48" fmla="*/ 42 w 90"/>
                <a:gd name="T49" fmla="*/ 62 h 83"/>
                <a:gd name="T50" fmla="*/ 40 w 90"/>
                <a:gd name="T51" fmla="*/ 75 h 83"/>
                <a:gd name="T52" fmla="*/ 30 w 90"/>
                <a:gd name="T53" fmla="*/ 55 h 83"/>
                <a:gd name="T54" fmla="*/ 0 w 90"/>
                <a:gd name="T55" fmla="*/ 83 h 83"/>
                <a:gd name="T56" fmla="*/ 90 w 90"/>
                <a:gd name="T57" fmla="*/ 83 h 83"/>
                <a:gd name="T58" fmla="*/ 60 w 90"/>
                <a:gd name="T59" fmla="*/ 55 h 83"/>
                <a:gd name="T60" fmla="*/ 60 w 90"/>
                <a:gd name="T61" fmla="*/ 55 h 83"/>
                <a:gd name="T62" fmla="*/ 60 w 90"/>
                <a:gd name="T63" fmla="*/ 5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83">
                  <a:moveTo>
                    <a:pt x="46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4" y="0"/>
                  </a:cubicBezTo>
                  <a:lnTo>
                    <a:pt x="46" y="0"/>
                  </a:lnTo>
                  <a:close/>
                  <a:moveTo>
                    <a:pt x="45" y="52"/>
                  </a:move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lose/>
                  <a:moveTo>
                    <a:pt x="26" y="33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29" y="44"/>
                    <a:pt x="37" y="52"/>
                    <a:pt x="45" y="52"/>
                  </a:cubicBezTo>
                  <a:cubicBezTo>
                    <a:pt x="52" y="52"/>
                    <a:pt x="61" y="44"/>
                    <a:pt x="64" y="33"/>
                  </a:cubicBezTo>
                  <a:cubicBezTo>
                    <a:pt x="65" y="33"/>
                    <a:pt x="67" y="31"/>
                    <a:pt x="67" y="29"/>
                  </a:cubicBezTo>
                  <a:cubicBezTo>
                    <a:pt x="67" y="27"/>
                    <a:pt x="67" y="25"/>
                    <a:pt x="65" y="24"/>
                  </a:cubicBezTo>
                  <a:cubicBezTo>
                    <a:pt x="65" y="24"/>
                    <a:pt x="65" y="25"/>
                    <a:pt x="65" y="25"/>
                  </a:cubicBezTo>
                  <a:cubicBezTo>
                    <a:pt x="65" y="7"/>
                    <a:pt x="56" y="0"/>
                    <a:pt x="45" y="0"/>
                  </a:cubicBezTo>
                  <a:cubicBezTo>
                    <a:pt x="34" y="0"/>
                    <a:pt x="24" y="8"/>
                    <a:pt x="25" y="25"/>
                  </a:cubicBezTo>
                  <a:cubicBezTo>
                    <a:pt x="25" y="25"/>
                    <a:pt x="25" y="24"/>
                    <a:pt x="25" y="24"/>
                  </a:cubicBezTo>
                  <a:cubicBezTo>
                    <a:pt x="23" y="25"/>
                    <a:pt x="22" y="27"/>
                    <a:pt x="23" y="29"/>
                  </a:cubicBezTo>
                  <a:cubicBezTo>
                    <a:pt x="23" y="31"/>
                    <a:pt x="25" y="33"/>
                    <a:pt x="26" y="33"/>
                  </a:cubicBezTo>
                  <a:close/>
                  <a:moveTo>
                    <a:pt x="60" y="55"/>
                  </a:moveTo>
                  <a:cubicBezTo>
                    <a:pt x="50" y="75"/>
                    <a:pt x="50" y="75"/>
                    <a:pt x="50" y="75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0" y="75"/>
                    <a:pt x="40" y="75"/>
                    <a:pt x="40" y="75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13" y="58"/>
                    <a:pt x="0" y="65"/>
                    <a:pt x="0" y="83"/>
                  </a:cubicBezTo>
                  <a:cubicBezTo>
                    <a:pt x="90" y="83"/>
                    <a:pt x="90" y="83"/>
                    <a:pt x="90" y="83"/>
                  </a:cubicBezTo>
                  <a:cubicBezTo>
                    <a:pt x="90" y="65"/>
                    <a:pt x="77" y="58"/>
                    <a:pt x="60" y="55"/>
                  </a:cubicBezTo>
                  <a:close/>
                  <a:moveTo>
                    <a:pt x="60" y="55"/>
                  </a:moveTo>
                  <a:cubicBezTo>
                    <a:pt x="60" y="55"/>
                    <a:pt x="60" y="55"/>
                    <a:pt x="60" y="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7" name="Freeform 5"/>
            <p:cNvSpPr>
              <a:spLocks noEditPoints="1"/>
            </p:cNvSpPr>
            <p:nvPr/>
          </p:nvSpPr>
          <p:spPr bwMode="auto">
            <a:xfrm>
              <a:off x="4233777" y="2550325"/>
              <a:ext cx="484363" cy="451185"/>
            </a:xfrm>
            <a:custGeom>
              <a:avLst/>
              <a:gdLst>
                <a:gd name="T0" fmla="*/ 46 w 90"/>
                <a:gd name="T1" fmla="*/ 0 h 83"/>
                <a:gd name="T2" fmla="*/ 45 w 90"/>
                <a:gd name="T3" fmla="*/ 0 h 83"/>
                <a:gd name="T4" fmla="*/ 44 w 90"/>
                <a:gd name="T5" fmla="*/ 0 h 83"/>
                <a:gd name="T6" fmla="*/ 46 w 90"/>
                <a:gd name="T7" fmla="*/ 0 h 83"/>
                <a:gd name="T8" fmla="*/ 45 w 90"/>
                <a:gd name="T9" fmla="*/ 52 h 83"/>
                <a:gd name="T10" fmla="*/ 45 w 90"/>
                <a:gd name="T11" fmla="*/ 52 h 83"/>
                <a:gd name="T12" fmla="*/ 45 w 90"/>
                <a:gd name="T13" fmla="*/ 52 h 83"/>
                <a:gd name="T14" fmla="*/ 26 w 90"/>
                <a:gd name="T15" fmla="*/ 33 h 83"/>
                <a:gd name="T16" fmla="*/ 26 w 90"/>
                <a:gd name="T17" fmla="*/ 33 h 83"/>
                <a:gd name="T18" fmla="*/ 45 w 90"/>
                <a:gd name="T19" fmla="*/ 52 h 83"/>
                <a:gd name="T20" fmla="*/ 64 w 90"/>
                <a:gd name="T21" fmla="*/ 33 h 83"/>
                <a:gd name="T22" fmla="*/ 67 w 90"/>
                <a:gd name="T23" fmla="*/ 29 h 83"/>
                <a:gd name="T24" fmla="*/ 65 w 90"/>
                <a:gd name="T25" fmla="*/ 24 h 83"/>
                <a:gd name="T26" fmla="*/ 65 w 90"/>
                <a:gd name="T27" fmla="*/ 25 h 83"/>
                <a:gd name="T28" fmla="*/ 45 w 90"/>
                <a:gd name="T29" fmla="*/ 0 h 83"/>
                <a:gd name="T30" fmla="*/ 25 w 90"/>
                <a:gd name="T31" fmla="*/ 25 h 83"/>
                <a:gd name="T32" fmla="*/ 25 w 90"/>
                <a:gd name="T33" fmla="*/ 24 h 83"/>
                <a:gd name="T34" fmla="*/ 23 w 90"/>
                <a:gd name="T35" fmla="*/ 29 h 83"/>
                <a:gd name="T36" fmla="*/ 26 w 90"/>
                <a:gd name="T37" fmla="*/ 33 h 83"/>
                <a:gd name="T38" fmla="*/ 60 w 90"/>
                <a:gd name="T39" fmla="*/ 55 h 83"/>
                <a:gd name="T40" fmla="*/ 50 w 90"/>
                <a:gd name="T41" fmla="*/ 75 h 83"/>
                <a:gd name="T42" fmla="*/ 48 w 90"/>
                <a:gd name="T43" fmla="*/ 62 h 83"/>
                <a:gd name="T44" fmla="*/ 51 w 90"/>
                <a:gd name="T45" fmla="*/ 60 h 83"/>
                <a:gd name="T46" fmla="*/ 39 w 90"/>
                <a:gd name="T47" fmla="*/ 60 h 83"/>
                <a:gd name="T48" fmla="*/ 42 w 90"/>
                <a:gd name="T49" fmla="*/ 62 h 83"/>
                <a:gd name="T50" fmla="*/ 40 w 90"/>
                <a:gd name="T51" fmla="*/ 75 h 83"/>
                <a:gd name="T52" fmla="*/ 30 w 90"/>
                <a:gd name="T53" fmla="*/ 55 h 83"/>
                <a:gd name="T54" fmla="*/ 0 w 90"/>
                <a:gd name="T55" fmla="*/ 83 h 83"/>
                <a:gd name="T56" fmla="*/ 90 w 90"/>
                <a:gd name="T57" fmla="*/ 83 h 83"/>
                <a:gd name="T58" fmla="*/ 60 w 90"/>
                <a:gd name="T59" fmla="*/ 55 h 83"/>
                <a:gd name="T60" fmla="*/ 60 w 90"/>
                <a:gd name="T61" fmla="*/ 55 h 83"/>
                <a:gd name="T62" fmla="*/ 60 w 90"/>
                <a:gd name="T63" fmla="*/ 5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83">
                  <a:moveTo>
                    <a:pt x="46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4" y="0"/>
                  </a:cubicBezTo>
                  <a:lnTo>
                    <a:pt x="46" y="0"/>
                  </a:lnTo>
                  <a:close/>
                  <a:moveTo>
                    <a:pt x="45" y="52"/>
                  </a:move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lose/>
                  <a:moveTo>
                    <a:pt x="26" y="33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29" y="44"/>
                    <a:pt x="37" y="52"/>
                    <a:pt x="45" y="52"/>
                  </a:cubicBezTo>
                  <a:cubicBezTo>
                    <a:pt x="52" y="52"/>
                    <a:pt x="61" y="44"/>
                    <a:pt x="64" y="33"/>
                  </a:cubicBezTo>
                  <a:cubicBezTo>
                    <a:pt x="65" y="33"/>
                    <a:pt x="67" y="31"/>
                    <a:pt x="67" y="29"/>
                  </a:cubicBezTo>
                  <a:cubicBezTo>
                    <a:pt x="67" y="27"/>
                    <a:pt x="67" y="25"/>
                    <a:pt x="65" y="24"/>
                  </a:cubicBezTo>
                  <a:cubicBezTo>
                    <a:pt x="65" y="24"/>
                    <a:pt x="65" y="25"/>
                    <a:pt x="65" y="25"/>
                  </a:cubicBezTo>
                  <a:cubicBezTo>
                    <a:pt x="65" y="7"/>
                    <a:pt x="56" y="0"/>
                    <a:pt x="45" y="0"/>
                  </a:cubicBezTo>
                  <a:cubicBezTo>
                    <a:pt x="34" y="0"/>
                    <a:pt x="24" y="8"/>
                    <a:pt x="25" y="25"/>
                  </a:cubicBezTo>
                  <a:cubicBezTo>
                    <a:pt x="25" y="25"/>
                    <a:pt x="25" y="24"/>
                    <a:pt x="25" y="24"/>
                  </a:cubicBezTo>
                  <a:cubicBezTo>
                    <a:pt x="23" y="25"/>
                    <a:pt x="22" y="27"/>
                    <a:pt x="23" y="29"/>
                  </a:cubicBezTo>
                  <a:cubicBezTo>
                    <a:pt x="23" y="31"/>
                    <a:pt x="25" y="33"/>
                    <a:pt x="26" y="33"/>
                  </a:cubicBezTo>
                  <a:close/>
                  <a:moveTo>
                    <a:pt x="60" y="55"/>
                  </a:moveTo>
                  <a:cubicBezTo>
                    <a:pt x="50" y="75"/>
                    <a:pt x="50" y="75"/>
                    <a:pt x="50" y="75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0" y="75"/>
                    <a:pt x="40" y="75"/>
                    <a:pt x="40" y="75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13" y="58"/>
                    <a:pt x="0" y="65"/>
                    <a:pt x="0" y="83"/>
                  </a:cubicBezTo>
                  <a:cubicBezTo>
                    <a:pt x="90" y="83"/>
                    <a:pt x="90" y="83"/>
                    <a:pt x="90" y="83"/>
                  </a:cubicBezTo>
                  <a:cubicBezTo>
                    <a:pt x="90" y="65"/>
                    <a:pt x="77" y="58"/>
                    <a:pt x="60" y="55"/>
                  </a:cubicBezTo>
                  <a:close/>
                  <a:moveTo>
                    <a:pt x="60" y="55"/>
                  </a:moveTo>
                  <a:cubicBezTo>
                    <a:pt x="60" y="55"/>
                    <a:pt x="60" y="55"/>
                    <a:pt x="60" y="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8" name="Freeform 5"/>
            <p:cNvSpPr>
              <a:spLocks noEditPoints="1"/>
            </p:cNvSpPr>
            <p:nvPr/>
          </p:nvSpPr>
          <p:spPr bwMode="auto">
            <a:xfrm>
              <a:off x="4825889" y="2550325"/>
              <a:ext cx="484363" cy="451185"/>
            </a:xfrm>
            <a:custGeom>
              <a:avLst/>
              <a:gdLst>
                <a:gd name="T0" fmla="*/ 46 w 90"/>
                <a:gd name="T1" fmla="*/ 0 h 83"/>
                <a:gd name="T2" fmla="*/ 45 w 90"/>
                <a:gd name="T3" fmla="*/ 0 h 83"/>
                <a:gd name="T4" fmla="*/ 44 w 90"/>
                <a:gd name="T5" fmla="*/ 0 h 83"/>
                <a:gd name="T6" fmla="*/ 46 w 90"/>
                <a:gd name="T7" fmla="*/ 0 h 83"/>
                <a:gd name="T8" fmla="*/ 45 w 90"/>
                <a:gd name="T9" fmla="*/ 52 h 83"/>
                <a:gd name="T10" fmla="*/ 45 w 90"/>
                <a:gd name="T11" fmla="*/ 52 h 83"/>
                <a:gd name="T12" fmla="*/ 45 w 90"/>
                <a:gd name="T13" fmla="*/ 52 h 83"/>
                <a:gd name="T14" fmla="*/ 26 w 90"/>
                <a:gd name="T15" fmla="*/ 33 h 83"/>
                <a:gd name="T16" fmla="*/ 26 w 90"/>
                <a:gd name="T17" fmla="*/ 33 h 83"/>
                <a:gd name="T18" fmla="*/ 45 w 90"/>
                <a:gd name="T19" fmla="*/ 52 h 83"/>
                <a:gd name="T20" fmla="*/ 64 w 90"/>
                <a:gd name="T21" fmla="*/ 33 h 83"/>
                <a:gd name="T22" fmla="*/ 67 w 90"/>
                <a:gd name="T23" fmla="*/ 29 h 83"/>
                <a:gd name="T24" fmla="*/ 65 w 90"/>
                <a:gd name="T25" fmla="*/ 24 h 83"/>
                <a:gd name="T26" fmla="*/ 65 w 90"/>
                <a:gd name="T27" fmla="*/ 25 h 83"/>
                <a:gd name="T28" fmla="*/ 45 w 90"/>
                <a:gd name="T29" fmla="*/ 0 h 83"/>
                <a:gd name="T30" fmla="*/ 25 w 90"/>
                <a:gd name="T31" fmla="*/ 25 h 83"/>
                <a:gd name="T32" fmla="*/ 25 w 90"/>
                <a:gd name="T33" fmla="*/ 24 h 83"/>
                <a:gd name="T34" fmla="*/ 23 w 90"/>
                <a:gd name="T35" fmla="*/ 29 h 83"/>
                <a:gd name="T36" fmla="*/ 26 w 90"/>
                <a:gd name="T37" fmla="*/ 33 h 83"/>
                <a:gd name="T38" fmla="*/ 60 w 90"/>
                <a:gd name="T39" fmla="*/ 55 h 83"/>
                <a:gd name="T40" fmla="*/ 50 w 90"/>
                <a:gd name="T41" fmla="*/ 75 h 83"/>
                <a:gd name="T42" fmla="*/ 48 w 90"/>
                <a:gd name="T43" fmla="*/ 62 h 83"/>
                <a:gd name="T44" fmla="*/ 51 w 90"/>
                <a:gd name="T45" fmla="*/ 60 h 83"/>
                <a:gd name="T46" fmla="*/ 39 w 90"/>
                <a:gd name="T47" fmla="*/ 60 h 83"/>
                <a:gd name="T48" fmla="*/ 42 w 90"/>
                <a:gd name="T49" fmla="*/ 62 h 83"/>
                <a:gd name="T50" fmla="*/ 40 w 90"/>
                <a:gd name="T51" fmla="*/ 75 h 83"/>
                <a:gd name="T52" fmla="*/ 30 w 90"/>
                <a:gd name="T53" fmla="*/ 55 h 83"/>
                <a:gd name="T54" fmla="*/ 0 w 90"/>
                <a:gd name="T55" fmla="*/ 83 h 83"/>
                <a:gd name="T56" fmla="*/ 90 w 90"/>
                <a:gd name="T57" fmla="*/ 83 h 83"/>
                <a:gd name="T58" fmla="*/ 60 w 90"/>
                <a:gd name="T59" fmla="*/ 55 h 83"/>
                <a:gd name="T60" fmla="*/ 60 w 90"/>
                <a:gd name="T61" fmla="*/ 55 h 83"/>
                <a:gd name="T62" fmla="*/ 60 w 90"/>
                <a:gd name="T63" fmla="*/ 5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83">
                  <a:moveTo>
                    <a:pt x="46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4" y="0"/>
                  </a:cubicBezTo>
                  <a:lnTo>
                    <a:pt x="46" y="0"/>
                  </a:lnTo>
                  <a:close/>
                  <a:moveTo>
                    <a:pt x="45" y="52"/>
                  </a:move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lose/>
                  <a:moveTo>
                    <a:pt x="26" y="33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29" y="44"/>
                    <a:pt x="37" y="52"/>
                    <a:pt x="45" y="52"/>
                  </a:cubicBezTo>
                  <a:cubicBezTo>
                    <a:pt x="52" y="52"/>
                    <a:pt x="61" y="44"/>
                    <a:pt x="64" y="33"/>
                  </a:cubicBezTo>
                  <a:cubicBezTo>
                    <a:pt x="65" y="33"/>
                    <a:pt x="67" y="31"/>
                    <a:pt x="67" y="29"/>
                  </a:cubicBezTo>
                  <a:cubicBezTo>
                    <a:pt x="67" y="27"/>
                    <a:pt x="67" y="25"/>
                    <a:pt x="65" y="24"/>
                  </a:cubicBezTo>
                  <a:cubicBezTo>
                    <a:pt x="65" y="24"/>
                    <a:pt x="65" y="25"/>
                    <a:pt x="65" y="25"/>
                  </a:cubicBezTo>
                  <a:cubicBezTo>
                    <a:pt x="65" y="7"/>
                    <a:pt x="56" y="0"/>
                    <a:pt x="45" y="0"/>
                  </a:cubicBezTo>
                  <a:cubicBezTo>
                    <a:pt x="34" y="0"/>
                    <a:pt x="24" y="8"/>
                    <a:pt x="25" y="25"/>
                  </a:cubicBezTo>
                  <a:cubicBezTo>
                    <a:pt x="25" y="25"/>
                    <a:pt x="25" y="24"/>
                    <a:pt x="25" y="24"/>
                  </a:cubicBezTo>
                  <a:cubicBezTo>
                    <a:pt x="23" y="25"/>
                    <a:pt x="22" y="27"/>
                    <a:pt x="23" y="29"/>
                  </a:cubicBezTo>
                  <a:cubicBezTo>
                    <a:pt x="23" y="31"/>
                    <a:pt x="25" y="33"/>
                    <a:pt x="26" y="33"/>
                  </a:cubicBezTo>
                  <a:close/>
                  <a:moveTo>
                    <a:pt x="60" y="55"/>
                  </a:moveTo>
                  <a:cubicBezTo>
                    <a:pt x="50" y="75"/>
                    <a:pt x="50" y="75"/>
                    <a:pt x="50" y="75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0" y="75"/>
                    <a:pt x="40" y="75"/>
                    <a:pt x="40" y="75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13" y="58"/>
                    <a:pt x="0" y="65"/>
                    <a:pt x="0" y="83"/>
                  </a:cubicBezTo>
                  <a:cubicBezTo>
                    <a:pt x="90" y="83"/>
                    <a:pt x="90" y="83"/>
                    <a:pt x="90" y="83"/>
                  </a:cubicBezTo>
                  <a:cubicBezTo>
                    <a:pt x="90" y="65"/>
                    <a:pt x="77" y="58"/>
                    <a:pt x="60" y="55"/>
                  </a:cubicBezTo>
                  <a:close/>
                  <a:moveTo>
                    <a:pt x="60" y="55"/>
                  </a:moveTo>
                  <a:cubicBezTo>
                    <a:pt x="60" y="55"/>
                    <a:pt x="60" y="55"/>
                    <a:pt x="60" y="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115" name="Group 114"/>
          <p:cNvGrpSpPr/>
          <p:nvPr/>
        </p:nvGrpSpPr>
        <p:grpSpPr>
          <a:xfrm>
            <a:off x="2789951" y="3297600"/>
            <a:ext cx="2852811" cy="451185"/>
            <a:chOff x="2457441" y="3068918"/>
            <a:chExt cx="2852811" cy="451185"/>
          </a:xfrm>
        </p:grpSpPr>
        <p:sp>
          <p:nvSpPr>
            <p:cNvPr id="19" name="Freeform 5"/>
            <p:cNvSpPr>
              <a:spLocks noEditPoints="1"/>
            </p:cNvSpPr>
            <p:nvPr/>
          </p:nvSpPr>
          <p:spPr bwMode="auto">
            <a:xfrm>
              <a:off x="2457441" y="3068918"/>
              <a:ext cx="484363" cy="451185"/>
            </a:xfrm>
            <a:custGeom>
              <a:avLst/>
              <a:gdLst>
                <a:gd name="T0" fmla="*/ 46 w 90"/>
                <a:gd name="T1" fmla="*/ 0 h 83"/>
                <a:gd name="T2" fmla="*/ 45 w 90"/>
                <a:gd name="T3" fmla="*/ 0 h 83"/>
                <a:gd name="T4" fmla="*/ 44 w 90"/>
                <a:gd name="T5" fmla="*/ 0 h 83"/>
                <a:gd name="T6" fmla="*/ 46 w 90"/>
                <a:gd name="T7" fmla="*/ 0 h 83"/>
                <a:gd name="T8" fmla="*/ 45 w 90"/>
                <a:gd name="T9" fmla="*/ 52 h 83"/>
                <a:gd name="T10" fmla="*/ 45 w 90"/>
                <a:gd name="T11" fmla="*/ 52 h 83"/>
                <a:gd name="T12" fmla="*/ 45 w 90"/>
                <a:gd name="T13" fmla="*/ 52 h 83"/>
                <a:gd name="T14" fmla="*/ 26 w 90"/>
                <a:gd name="T15" fmla="*/ 33 h 83"/>
                <a:gd name="T16" fmla="*/ 26 w 90"/>
                <a:gd name="T17" fmla="*/ 33 h 83"/>
                <a:gd name="T18" fmla="*/ 45 w 90"/>
                <a:gd name="T19" fmla="*/ 52 h 83"/>
                <a:gd name="T20" fmla="*/ 64 w 90"/>
                <a:gd name="T21" fmla="*/ 33 h 83"/>
                <a:gd name="T22" fmla="*/ 67 w 90"/>
                <a:gd name="T23" fmla="*/ 29 h 83"/>
                <a:gd name="T24" fmla="*/ 65 w 90"/>
                <a:gd name="T25" fmla="*/ 24 h 83"/>
                <a:gd name="T26" fmla="*/ 65 w 90"/>
                <a:gd name="T27" fmla="*/ 25 h 83"/>
                <a:gd name="T28" fmla="*/ 45 w 90"/>
                <a:gd name="T29" fmla="*/ 0 h 83"/>
                <a:gd name="T30" fmla="*/ 25 w 90"/>
                <a:gd name="T31" fmla="*/ 25 h 83"/>
                <a:gd name="T32" fmla="*/ 25 w 90"/>
                <a:gd name="T33" fmla="*/ 24 h 83"/>
                <a:gd name="T34" fmla="*/ 23 w 90"/>
                <a:gd name="T35" fmla="*/ 29 h 83"/>
                <a:gd name="T36" fmla="*/ 26 w 90"/>
                <a:gd name="T37" fmla="*/ 33 h 83"/>
                <a:gd name="T38" fmla="*/ 60 w 90"/>
                <a:gd name="T39" fmla="*/ 55 h 83"/>
                <a:gd name="T40" fmla="*/ 50 w 90"/>
                <a:gd name="T41" fmla="*/ 75 h 83"/>
                <a:gd name="T42" fmla="*/ 48 w 90"/>
                <a:gd name="T43" fmla="*/ 62 h 83"/>
                <a:gd name="T44" fmla="*/ 51 w 90"/>
                <a:gd name="T45" fmla="*/ 60 h 83"/>
                <a:gd name="T46" fmla="*/ 39 w 90"/>
                <a:gd name="T47" fmla="*/ 60 h 83"/>
                <a:gd name="T48" fmla="*/ 42 w 90"/>
                <a:gd name="T49" fmla="*/ 62 h 83"/>
                <a:gd name="T50" fmla="*/ 40 w 90"/>
                <a:gd name="T51" fmla="*/ 75 h 83"/>
                <a:gd name="T52" fmla="*/ 30 w 90"/>
                <a:gd name="T53" fmla="*/ 55 h 83"/>
                <a:gd name="T54" fmla="*/ 0 w 90"/>
                <a:gd name="T55" fmla="*/ 83 h 83"/>
                <a:gd name="T56" fmla="*/ 90 w 90"/>
                <a:gd name="T57" fmla="*/ 83 h 83"/>
                <a:gd name="T58" fmla="*/ 60 w 90"/>
                <a:gd name="T59" fmla="*/ 55 h 83"/>
                <a:gd name="T60" fmla="*/ 60 w 90"/>
                <a:gd name="T61" fmla="*/ 55 h 83"/>
                <a:gd name="T62" fmla="*/ 60 w 90"/>
                <a:gd name="T63" fmla="*/ 5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83">
                  <a:moveTo>
                    <a:pt x="46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4" y="0"/>
                  </a:cubicBezTo>
                  <a:lnTo>
                    <a:pt x="46" y="0"/>
                  </a:lnTo>
                  <a:close/>
                  <a:moveTo>
                    <a:pt x="45" y="52"/>
                  </a:move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lose/>
                  <a:moveTo>
                    <a:pt x="26" y="33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29" y="44"/>
                    <a:pt x="37" y="52"/>
                    <a:pt x="45" y="52"/>
                  </a:cubicBezTo>
                  <a:cubicBezTo>
                    <a:pt x="52" y="52"/>
                    <a:pt x="61" y="44"/>
                    <a:pt x="64" y="33"/>
                  </a:cubicBezTo>
                  <a:cubicBezTo>
                    <a:pt x="65" y="33"/>
                    <a:pt x="67" y="31"/>
                    <a:pt x="67" y="29"/>
                  </a:cubicBezTo>
                  <a:cubicBezTo>
                    <a:pt x="67" y="27"/>
                    <a:pt x="67" y="25"/>
                    <a:pt x="65" y="24"/>
                  </a:cubicBezTo>
                  <a:cubicBezTo>
                    <a:pt x="65" y="24"/>
                    <a:pt x="65" y="25"/>
                    <a:pt x="65" y="25"/>
                  </a:cubicBezTo>
                  <a:cubicBezTo>
                    <a:pt x="65" y="7"/>
                    <a:pt x="56" y="0"/>
                    <a:pt x="45" y="0"/>
                  </a:cubicBezTo>
                  <a:cubicBezTo>
                    <a:pt x="34" y="0"/>
                    <a:pt x="24" y="8"/>
                    <a:pt x="25" y="25"/>
                  </a:cubicBezTo>
                  <a:cubicBezTo>
                    <a:pt x="25" y="25"/>
                    <a:pt x="25" y="24"/>
                    <a:pt x="25" y="24"/>
                  </a:cubicBezTo>
                  <a:cubicBezTo>
                    <a:pt x="23" y="25"/>
                    <a:pt x="22" y="27"/>
                    <a:pt x="23" y="29"/>
                  </a:cubicBezTo>
                  <a:cubicBezTo>
                    <a:pt x="23" y="31"/>
                    <a:pt x="25" y="33"/>
                    <a:pt x="26" y="33"/>
                  </a:cubicBezTo>
                  <a:close/>
                  <a:moveTo>
                    <a:pt x="60" y="55"/>
                  </a:moveTo>
                  <a:cubicBezTo>
                    <a:pt x="50" y="75"/>
                    <a:pt x="50" y="75"/>
                    <a:pt x="50" y="75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0" y="75"/>
                    <a:pt x="40" y="75"/>
                    <a:pt x="40" y="75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13" y="58"/>
                    <a:pt x="0" y="65"/>
                    <a:pt x="0" y="83"/>
                  </a:cubicBezTo>
                  <a:cubicBezTo>
                    <a:pt x="90" y="83"/>
                    <a:pt x="90" y="83"/>
                    <a:pt x="90" y="83"/>
                  </a:cubicBezTo>
                  <a:cubicBezTo>
                    <a:pt x="90" y="65"/>
                    <a:pt x="77" y="58"/>
                    <a:pt x="60" y="55"/>
                  </a:cubicBezTo>
                  <a:close/>
                  <a:moveTo>
                    <a:pt x="60" y="55"/>
                  </a:moveTo>
                  <a:cubicBezTo>
                    <a:pt x="60" y="55"/>
                    <a:pt x="60" y="55"/>
                    <a:pt x="60" y="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0" name="Freeform 5"/>
            <p:cNvSpPr>
              <a:spLocks noEditPoints="1"/>
            </p:cNvSpPr>
            <p:nvPr/>
          </p:nvSpPr>
          <p:spPr bwMode="auto">
            <a:xfrm>
              <a:off x="3049553" y="3068918"/>
              <a:ext cx="484363" cy="451185"/>
            </a:xfrm>
            <a:custGeom>
              <a:avLst/>
              <a:gdLst>
                <a:gd name="T0" fmla="*/ 46 w 90"/>
                <a:gd name="T1" fmla="*/ 0 h 83"/>
                <a:gd name="T2" fmla="*/ 45 w 90"/>
                <a:gd name="T3" fmla="*/ 0 h 83"/>
                <a:gd name="T4" fmla="*/ 44 w 90"/>
                <a:gd name="T5" fmla="*/ 0 h 83"/>
                <a:gd name="T6" fmla="*/ 46 w 90"/>
                <a:gd name="T7" fmla="*/ 0 h 83"/>
                <a:gd name="T8" fmla="*/ 45 w 90"/>
                <a:gd name="T9" fmla="*/ 52 h 83"/>
                <a:gd name="T10" fmla="*/ 45 w 90"/>
                <a:gd name="T11" fmla="*/ 52 h 83"/>
                <a:gd name="T12" fmla="*/ 45 w 90"/>
                <a:gd name="T13" fmla="*/ 52 h 83"/>
                <a:gd name="T14" fmla="*/ 26 w 90"/>
                <a:gd name="T15" fmla="*/ 33 h 83"/>
                <a:gd name="T16" fmla="*/ 26 w 90"/>
                <a:gd name="T17" fmla="*/ 33 h 83"/>
                <a:gd name="T18" fmla="*/ 45 w 90"/>
                <a:gd name="T19" fmla="*/ 52 h 83"/>
                <a:gd name="T20" fmla="*/ 64 w 90"/>
                <a:gd name="T21" fmla="*/ 33 h 83"/>
                <a:gd name="T22" fmla="*/ 67 w 90"/>
                <a:gd name="T23" fmla="*/ 29 h 83"/>
                <a:gd name="T24" fmla="*/ 65 w 90"/>
                <a:gd name="T25" fmla="*/ 24 h 83"/>
                <a:gd name="T26" fmla="*/ 65 w 90"/>
                <a:gd name="T27" fmla="*/ 25 h 83"/>
                <a:gd name="T28" fmla="*/ 45 w 90"/>
                <a:gd name="T29" fmla="*/ 0 h 83"/>
                <a:gd name="T30" fmla="*/ 25 w 90"/>
                <a:gd name="T31" fmla="*/ 25 h 83"/>
                <a:gd name="T32" fmla="*/ 25 w 90"/>
                <a:gd name="T33" fmla="*/ 24 h 83"/>
                <a:gd name="T34" fmla="*/ 23 w 90"/>
                <a:gd name="T35" fmla="*/ 29 h 83"/>
                <a:gd name="T36" fmla="*/ 26 w 90"/>
                <a:gd name="T37" fmla="*/ 33 h 83"/>
                <a:gd name="T38" fmla="*/ 60 w 90"/>
                <a:gd name="T39" fmla="*/ 55 h 83"/>
                <a:gd name="T40" fmla="*/ 50 w 90"/>
                <a:gd name="T41" fmla="*/ 75 h 83"/>
                <a:gd name="T42" fmla="*/ 48 w 90"/>
                <a:gd name="T43" fmla="*/ 62 h 83"/>
                <a:gd name="T44" fmla="*/ 51 w 90"/>
                <a:gd name="T45" fmla="*/ 60 h 83"/>
                <a:gd name="T46" fmla="*/ 39 w 90"/>
                <a:gd name="T47" fmla="*/ 60 h 83"/>
                <a:gd name="T48" fmla="*/ 42 w 90"/>
                <a:gd name="T49" fmla="*/ 62 h 83"/>
                <a:gd name="T50" fmla="*/ 40 w 90"/>
                <a:gd name="T51" fmla="*/ 75 h 83"/>
                <a:gd name="T52" fmla="*/ 30 w 90"/>
                <a:gd name="T53" fmla="*/ 55 h 83"/>
                <a:gd name="T54" fmla="*/ 0 w 90"/>
                <a:gd name="T55" fmla="*/ 83 h 83"/>
                <a:gd name="T56" fmla="*/ 90 w 90"/>
                <a:gd name="T57" fmla="*/ 83 h 83"/>
                <a:gd name="T58" fmla="*/ 60 w 90"/>
                <a:gd name="T59" fmla="*/ 55 h 83"/>
                <a:gd name="T60" fmla="*/ 60 w 90"/>
                <a:gd name="T61" fmla="*/ 55 h 83"/>
                <a:gd name="T62" fmla="*/ 60 w 90"/>
                <a:gd name="T63" fmla="*/ 5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83">
                  <a:moveTo>
                    <a:pt x="46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4" y="0"/>
                  </a:cubicBezTo>
                  <a:lnTo>
                    <a:pt x="46" y="0"/>
                  </a:lnTo>
                  <a:close/>
                  <a:moveTo>
                    <a:pt x="45" y="52"/>
                  </a:move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lose/>
                  <a:moveTo>
                    <a:pt x="26" y="33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29" y="44"/>
                    <a:pt x="37" y="52"/>
                    <a:pt x="45" y="52"/>
                  </a:cubicBezTo>
                  <a:cubicBezTo>
                    <a:pt x="52" y="52"/>
                    <a:pt x="61" y="44"/>
                    <a:pt x="64" y="33"/>
                  </a:cubicBezTo>
                  <a:cubicBezTo>
                    <a:pt x="65" y="33"/>
                    <a:pt x="67" y="31"/>
                    <a:pt x="67" y="29"/>
                  </a:cubicBezTo>
                  <a:cubicBezTo>
                    <a:pt x="67" y="27"/>
                    <a:pt x="67" y="25"/>
                    <a:pt x="65" y="24"/>
                  </a:cubicBezTo>
                  <a:cubicBezTo>
                    <a:pt x="65" y="24"/>
                    <a:pt x="65" y="25"/>
                    <a:pt x="65" y="25"/>
                  </a:cubicBezTo>
                  <a:cubicBezTo>
                    <a:pt x="65" y="7"/>
                    <a:pt x="56" y="0"/>
                    <a:pt x="45" y="0"/>
                  </a:cubicBezTo>
                  <a:cubicBezTo>
                    <a:pt x="34" y="0"/>
                    <a:pt x="24" y="8"/>
                    <a:pt x="25" y="25"/>
                  </a:cubicBezTo>
                  <a:cubicBezTo>
                    <a:pt x="25" y="25"/>
                    <a:pt x="25" y="24"/>
                    <a:pt x="25" y="24"/>
                  </a:cubicBezTo>
                  <a:cubicBezTo>
                    <a:pt x="23" y="25"/>
                    <a:pt x="22" y="27"/>
                    <a:pt x="23" y="29"/>
                  </a:cubicBezTo>
                  <a:cubicBezTo>
                    <a:pt x="23" y="31"/>
                    <a:pt x="25" y="33"/>
                    <a:pt x="26" y="33"/>
                  </a:cubicBezTo>
                  <a:close/>
                  <a:moveTo>
                    <a:pt x="60" y="55"/>
                  </a:moveTo>
                  <a:cubicBezTo>
                    <a:pt x="50" y="75"/>
                    <a:pt x="50" y="75"/>
                    <a:pt x="50" y="75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0" y="75"/>
                    <a:pt x="40" y="75"/>
                    <a:pt x="40" y="75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13" y="58"/>
                    <a:pt x="0" y="65"/>
                    <a:pt x="0" y="83"/>
                  </a:cubicBezTo>
                  <a:cubicBezTo>
                    <a:pt x="90" y="83"/>
                    <a:pt x="90" y="83"/>
                    <a:pt x="90" y="83"/>
                  </a:cubicBezTo>
                  <a:cubicBezTo>
                    <a:pt x="90" y="65"/>
                    <a:pt x="77" y="58"/>
                    <a:pt x="60" y="55"/>
                  </a:cubicBezTo>
                  <a:close/>
                  <a:moveTo>
                    <a:pt x="60" y="55"/>
                  </a:moveTo>
                  <a:cubicBezTo>
                    <a:pt x="60" y="55"/>
                    <a:pt x="60" y="55"/>
                    <a:pt x="60" y="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1" name="Freeform 5"/>
            <p:cNvSpPr>
              <a:spLocks noEditPoints="1"/>
            </p:cNvSpPr>
            <p:nvPr/>
          </p:nvSpPr>
          <p:spPr bwMode="auto">
            <a:xfrm>
              <a:off x="3641665" y="3068918"/>
              <a:ext cx="484363" cy="451185"/>
            </a:xfrm>
            <a:custGeom>
              <a:avLst/>
              <a:gdLst>
                <a:gd name="T0" fmla="*/ 46 w 90"/>
                <a:gd name="T1" fmla="*/ 0 h 83"/>
                <a:gd name="T2" fmla="*/ 45 w 90"/>
                <a:gd name="T3" fmla="*/ 0 h 83"/>
                <a:gd name="T4" fmla="*/ 44 w 90"/>
                <a:gd name="T5" fmla="*/ 0 h 83"/>
                <a:gd name="T6" fmla="*/ 46 w 90"/>
                <a:gd name="T7" fmla="*/ 0 h 83"/>
                <a:gd name="T8" fmla="*/ 45 w 90"/>
                <a:gd name="T9" fmla="*/ 52 h 83"/>
                <a:gd name="T10" fmla="*/ 45 w 90"/>
                <a:gd name="T11" fmla="*/ 52 h 83"/>
                <a:gd name="T12" fmla="*/ 45 w 90"/>
                <a:gd name="T13" fmla="*/ 52 h 83"/>
                <a:gd name="T14" fmla="*/ 26 w 90"/>
                <a:gd name="T15" fmla="*/ 33 h 83"/>
                <a:gd name="T16" fmla="*/ 26 w 90"/>
                <a:gd name="T17" fmla="*/ 33 h 83"/>
                <a:gd name="T18" fmla="*/ 45 w 90"/>
                <a:gd name="T19" fmla="*/ 52 h 83"/>
                <a:gd name="T20" fmla="*/ 64 w 90"/>
                <a:gd name="T21" fmla="*/ 33 h 83"/>
                <a:gd name="T22" fmla="*/ 67 w 90"/>
                <a:gd name="T23" fmla="*/ 29 h 83"/>
                <a:gd name="T24" fmla="*/ 65 w 90"/>
                <a:gd name="T25" fmla="*/ 24 h 83"/>
                <a:gd name="T26" fmla="*/ 65 w 90"/>
                <a:gd name="T27" fmla="*/ 25 h 83"/>
                <a:gd name="T28" fmla="*/ 45 w 90"/>
                <a:gd name="T29" fmla="*/ 0 h 83"/>
                <a:gd name="T30" fmla="*/ 25 w 90"/>
                <a:gd name="T31" fmla="*/ 25 h 83"/>
                <a:gd name="T32" fmla="*/ 25 w 90"/>
                <a:gd name="T33" fmla="*/ 24 h 83"/>
                <a:gd name="T34" fmla="*/ 23 w 90"/>
                <a:gd name="T35" fmla="*/ 29 h 83"/>
                <a:gd name="T36" fmla="*/ 26 w 90"/>
                <a:gd name="T37" fmla="*/ 33 h 83"/>
                <a:gd name="T38" fmla="*/ 60 w 90"/>
                <a:gd name="T39" fmla="*/ 55 h 83"/>
                <a:gd name="T40" fmla="*/ 50 w 90"/>
                <a:gd name="T41" fmla="*/ 75 h 83"/>
                <a:gd name="T42" fmla="*/ 48 w 90"/>
                <a:gd name="T43" fmla="*/ 62 h 83"/>
                <a:gd name="T44" fmla="*/ 51 w 90"/>
                <a:gd name="T45" fmla="*/ 60 h 83"/>
                <a:gd name="T46" fmla="*/ 39 w 90"/>
                <a:gd name="T47" fmla="*/ 60 h 83"/>
                <a:gd name="T48" fmla="*/ 42 w 90"/>
                <a:gd name="T49" fmla="*/ 62 h 83"/>
                <a:gd name="T50" fmla="*/ 40 w 90"/>
                <a:gd name="T51" fmla="*/ 75 h 83"/>
                <a:gd name="T52" fmla="*/ 30 w 90"/>
                <a:gd name="T53" fmla="*/ 55 h 83"/>
                <a:gd name="T54" fmla="*/ 0 w 90"/>
                <a:gd name="T55" fmla="*/ 83 h 83"/>
                <a:gd name="T56" fmla="*/ 90 w 90"/>
                <a:gd name="T57" fmla="*/ 83 h 83"/>
                <a:gd name="T58" fmla="*/ 60 w 90"/>
                <a:gd name="T59" fmla="*/ 55 h 83"/>
                <a:gd name="T60" fmla="*/ 60 w 90"/>
                <a:gd name="T61" fmla="*/ 55 h 83"/>
                <a:gd name="T62" fmla="*/ 60 w 90"/>
                <a:gd name="T63" fmla="*/ 5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83">
                  <a:moveTo>
                    <a:pt x="46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4" y="0"/>
                  </a:cubicBezTo>
                  <a:lnTo>
                    <a:pt x="46" y="0"/>
                  </a:lnTo>
                  <a:close/>
                  <a:moveTo>
                    <a:pt x="45" y="52"/>
                  </a:move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lose/>
                  <a:moveTo>
                    <a:pt x="26" y="33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29" y="44"/>
                    <a:pt x="37" y="52"/>
                    <a:pt x="45" y="52"/>
                  </a:cubicBezTo>
                  <a:cubicBezTo>
                    <a:pt x="52" y="52"/>
                    <a:pt x="61" y="44"/>
                    <a:pt x="64" y="33"/>
                  </a:cubicBezTo>
                  <a:cubicBezTo>
                    <a:pt x="65" y="33"/>
                    <a:pt x="67" y="31"/>
                    <a:pt x="67" y="29"/>
                  </a:cubicBezTo>
                  <a:cubicBezTo>
                    <a:pt x="67" y="27"/>
                    <a:pt x="67" y="25"/>
                    <a:pt x="65" y="24"/>
                  </a:cubicBezTo>
                  <a:cubicBezTo>
                    <a:pt x="65" y="24"/>
                    <a:pt x="65" y="25"/>
                    <a:pt x="65" y="25"/>
                  </a:cubicBezTo>
                  <a:cubicBezTo>
                    <a:pt x="65" y="7"/>
                    <a:pt x="56" y="0"/>
                    <a:pt x="45" y="0"/>
                  </a:cubicBezTo>
                  <a:cubicBezTo>
                    <a:pt x="34" y="0"/>
                    <a:pt x="24" y="8"/>
                    <a:pt x="25" y="25"/>
                  </a:cubicBezTo>
                  <a:cubicBezTo>
                    <a:pt x="25" y="25"/>
                    <a:pt x="25" y="24"/>
                    <a:pt x="25" y="24"/>
                  </a:cubicBezTo>
                  <a:cubicBezTo>
                    <a:pt x="23" y="25"/>
                    <a:pt x="22" y="27"/>
                    <a:pt x="23" y="29"/>
                  </a:cubicBezTo>
                  <a:cubicBezTo>
                    <a:pt x="23" y="31"/>
                    <a:pt x="25" y="33"/>
                    <a:pt x="26" y="33"/>
                  </a:cubicBezTo>
                  <a:close/>
                  <a:moveTo>
                    <a:pt x="60" y="55"/>
                  </a:moveTo>
                  <a:cubicBezTo>
                    <a:pt x="50" y="75"/>
                    <a:pt x="50" y="75"/>
                    <a:pt x="50" y="75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0" y="75"/>
                    <a:pt x="40" y="75"/>
                    <a:pt x="40" y="75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13" y="58"/>
                    <a:pt x="0" y="65"/>
                    <a:pt x="0" y="83"/>
                  </a:cubicBezTo>
                  <a:cubicBezTo>
                    <a:pt x="90" y="83"/>
                    <a:pt x="90" y="83"/>
                    <a:pt x="90" y="83"/>
                  </a:cubicBezTo>
                  <a:cubicBezTo>
                    <a:pt x="90" y="65"/>
                    <a:pt x="77" y="58"/>
                    <a:pt x="60" y="55"/>
                  </a:cubicBezTo>
                  <a:close/>
                  <a:moveTo>
                    <a:pt x="60" y="55"/>
                  </a:moveTo>
                  <a:cubicBezTo>
                    <a:pt x="60" y="55"/>
                    <a:pt x="60" y="55"/>
                    <a:pt x="60" y="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2" name="Freeform 5"/>
            <p:cNvSpPr>
              <a:spLocks noEditPoints="1"/>
            </p:cNvSpPr>
            <p:nvPr/>
          </p:nvSpPr>
          <p:spPr bwMode="auto">
            <a:xfrm>
              <a:off x="4233777" y="3068918"/>
              <a:ext cx="484363" cy="451185"/>
            </a:xfrm>
            <a:custGeom>
              <a:avLst/>
              <a:gdLst>
                <a:gd name="T0" fmla="*/ 46 w 90"/>
                <a:gd name="T1" fmla="*/ 0 h 83"/>
                <a:gd name="T2" fmla="*/ 45 w 90"/>
                <a:gd name="T3" fmla="*/ 0 h 83"/>
                <a:gd name="T4" fmla="*/ 44 w 90"/>
                <a:gd name="T5" fmla="*/ 0 h 83"/>
                <a:gd name="T6" fmla="*/ 46 w 90"/>
                <a:gd name="T7" fmla="*/ 0 h 83"/>
                <a:gd name="T8" fmla="*/ 45 w 90"/>
                <a:gd name="T9" fmla="*/ 52 h 83"/>
                <a:gd name="T10" fmla="*/ 45 w 90"/>
                <a:gd name="T11" fmla="*/ 52 h 83"/>
                <a:gd name="T12" fmla="*/ 45 w 90"/>
                <a:gd name="T13" fmla="*/ 52 h 83"/>
                <a:gd name="T14" fmla="*/ 26 w 90"/>
                <a:gd name="T15" fmla="*/ 33 h 83"/>
                <a:gd name="T16" fmla="*/ 26 w 90"/>
                <a:gd name="T17" fmla="*/ 33 h 83"/>
                <a:gd name="T18" fmla="*/ 45 w 90"/>
                <a:gd name="T19" fmla="*/ 52 h 83"/>
                <a:gd name="T20" fmla="*/ 64 w 90"/>
                <a:gd name="T21" fmla="*/ 33 h 83"/>
                <a:gd name="T22" fmla="*/ 67 w 90"/>
                <a:gd name="T23" fmla="*/ 29 h 83"/>
                <a:gd name="T24" fmla="*/ 65 w 90"/>
                <a:gd name="T25" fmla="*/ 24 h 83"/>
                <a:gd name="T26" fmla="*/ 65 w 90"/>
                <a:gd name="T27" fmla="*/ 25 h 83"/>
                <a:gd name="T28" fmla="*/ 45 w 90"/>
                <a:gd name="T29" fmla="*/ 0 h 83"/>
                <a:gd name="T30" fmla="*/ 25 w 90"/>
                <a:gd name="T31" fmla="*/ 25 h 83"/>
                <a:gd name="T32" fmla="*/ 25 w 90"/>
                <a:gd name="T33" fmla="*/ 24 h 83"/>
                <a:gd name="T34" fmla="*/ 23 w 90"/>
                <a:gd name="T35" fmla="*/ 29 h 83"/>
                <a:gd name="T36" fmla="*/ 26 w 90"/>
                <a:gd name="T37" fmla="*/ 33 h 83"/>
                <a:gd name="T38" fmla="*/ 60 w 90"/>
                <a:gd name="T39" fmla="*/ 55 h 83"/>
                <a:gd name="T40" fmla="*/ 50 w 90"/>
                <a:gd name="T41" fmla="*/ 75 h 83"/>
                <a:gd name="T42" fmla="*/ 48 w 90"/>
                <a:gd name="T43" fmla="*/ 62 h 83"/>
                <a:gd name="T44" fmla="*/ 51 w 90"/>
                <a:gd name="T45" fmla="*/ 60 h 83"/>
                <a:gd name="T46" fmla="*/ 39 w 90"/>
                <a:gd name="T47" fmla="*/ 60 h 83"/>
                <a:gd name="T48" fmla="*/ 42 w 90"/>
                <a:gd name="T49" fmla="*/ 62 h 83"/>
                <a:gd name="T50" fmla="*/ 40 w 90"/>
                <a:gd name="T51" fmla="*/ 75 h 83"/>
                <a:gd name="T52" fmla="*/ 30 w 90"/>
                <a:gd name="T53" fmla="*/ 55 h 83"/>
                <a:gd name="T54" fmla="*/ 0 w 90"/>
                <a:gd name="T55" fmla="*/ 83 h 83"/>
                <a:gd name="T56" fmla="*/ 90 w 90"/>
                <a:gd name="T57" fmla="*/ 83 h 83"/>
                <a:gd name="T58" fmla="*/ 60 w 90"/>
                <a:gd name="T59" fmla="*/ 55 h 83"/>
                <a:gd name="T60" fmla="*/ 60 w 90"/>
                <a:gd name="T61" fmla="*/ 55 h 83"/>
                <a:gd name="T62" fmla="*/ 60 w 90"/>
                <a:gd name="T63" fmla="*/ 5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83">
                  <a:moveTo>
                    <a:pt x="46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4" y="0"/>
                  </a:cubicBezTo>
                  <a:lnTo>
                    <a:pt x="46" y="0"/>
                  </a:lnTo>
                  <a:close/>
                  <a:moveTo>
                    <a:pt x="45" y="52"/>
                  </a:move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lose/>
                  <a:moveTo>
                    <a:pt x="26" y="33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29" y="44"/>
                    <a:pt x="37" y="52"/>
                    <a:pt x="45" y="52"/>
                  </a:cubicBezTo>
                  <a:cubicBezTo>
                    <a:pt x="52" y="52"/>
                    <a:pt x="61" y="44"/>
                    <a:pt x="64" y="33"/>
                  </a:cubicBezTo>
                  <a:cubicBezTo>
                    <a:pt x="65" y="33"/>
                    <a:pt x="67" y="31"/>
                    <a:pt x="67" y="29"/>
                  </a:cubicBezTo>
                  <a:cubicBezTo>
                    <a:pt x="67" y="27"/>
                    <a:pt x="67" y="25"/>
                    <a:pt x="65" y="24"/>
                  </a:cubicBezTo>
                  <a:cubicBezTo>
                    <a:pt x="65" y="24"/>
                    <a:pt x="65" y="25"/>
                    <a:pt x="65" y="25"/>
                  </a:cubicBezTo>
                  <a:cubicBezTo>
                    <a:pt x="65" y="7"/>
                    <a:pt x="56" y="0"/>
                    <a:pt x="45" y="0"/>
                  </a:cubicBezTo>
                  <a:cubicBezTo>
                    <a:pt x="34" y="0"/>
                    <a:pt x="24" y="8"/>
                    <a:pt x="25" y="25"/>
                  </a:cubicBezTo>
                  <a:cubicBezTo>
                    <a:pt x="25" y="25"/>
                    <a:pt x="25" y="24"/>
                    <a:pt x="25" y="24"/>
                  </a:cubicBezTo>
                  <a:cubicBezTo>
                    <a:pt x="23" y="25"/>
                    <a:pt x="22" y="27"/>
                    <a:pt x="23" y="29"/>
                  </a:cubicBezTo>
                  <a:cubicBezTo>
                    <a:pt x="23" y="31"/>
                    <a:pt x="25" y="33"/>
                    <a:pt x="26" y="33"/>
                  </a:cubicBezTo>
                  <a:close/>
                  <a:moveTo>
                    <a:pt x="60" y="55"/>
                  </a:moveTo>
                  <a:cubicBezTo>
                    <a:pt x="50" y="75"/>
                    <a:pt x="50" y="75"/>
                    <a:pt x="50" y="75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0" y="75"/>
                    <a:pt x="40" y="75"/>
                    <a:pt x="40" y="75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13" y="58"/>
                    <a:pt x="0" y="65"/>
                    <a:pt x="0" y="83"/>
                  </a:cubicBezTo>
                  <a:cubicBezTo>
                    <a:pt x="90" y="83"/>
                    <a:pt x="90" y="83"/>
                    <a:pt x="90" y="83"/>
                  </a:cubicBezTo>
                  <a:cubicBezTo>
                    <a:pt x="90" y="65"/>
                    <a:pt x="77" y="58"/>
                    <a:pt x="60" y="55"/>
                  </a:cubicBezTo>
                  <a:close/>
                  <a:moveTo>
                    <a:pt x="60" y="55"/>
                  </a:moveTo>
                  <a:cubicBezTo>
                    <a:pt x="60" y="55"/>
                    <a:pt x="60" y="55"/>
                    <a:pt x="60" y="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3" name="Freeform 5"/>
            <p:cNvSpPr>
              <a:spLocks noEditPoints="1"/>
            </p:cNvSpPr>
            <p:nvPr/>
          </p:nvSpPr>
          <p:spPr bwMode="auto">
            <a:xfrm>
              <a:off x="4825889" y="3068918"/>
              <a:ext cx="484363" cy="451185"/>
            </a:xfrm>
            <a:custGeom>
              <a:avLst/>
              <a:gdLst>
                <a:gd name="T0" fmla="*/ 46 w 90"/>
                <a:gd name="T1" fmla="*/ 0 h 83"/>
                <a:gd name="T2" fmla="*/ 45 w 90"/>
                <a:gd name="T3" fmla="*/ 0 h 83"/>
                <a:gd name="T4" fmla="*/ 44 w 90"/>
                <a:gd name="T5" fmla="*/ 0 h 83"/>
                <a:gd name="T6" fmla="*/ 46 w 90"/>
                <a:gd name="T7" fmla="*/ 0 h 83"/>
                <a:gd name="T8" fmla="*/ 45 w 90"/>
                <a:gd name="T9" fmla="*/ 52 h 83"/>
                <a:gd name="T10" fmla="*/ 45 w 90"/>
                <a:gd name="T11" fmla="*/ 52 h 83"/>
                <a:gd name="T12" fmla="*/ 45 w 90"/>
                <a:gd name="T13" fmla="*/ 52 h 83"/>
                <a:gd name="T14" fmla="*/ 26 w 90"/>
                <a:gd name="T15" fmla="*/ 33 h 83"/>
                <a:gd name="T16" fmla="*/ 26 w 90"/>
                <a:gd name="T17" fmla="*/ 33 h 83"/>
                <a:gd name="T18" fmla="*/ 45 w 90"/>
                <a:gd name="T19" fmla="*/ 52 h 83"/>
                <a:gd name="T20" fmla="*/ 64 w 90"/>
                <a:gd name="T21" fmla="*/ 33 h 83"/>
                <a:gd name="T22" fmla="*/ 67 w 90"/>
                <a:gd name="T23" fmla="*/ 29 h 83"/>
                <a:gd name="T24" fmla="*/ 65 w 90"/>
                <a:gd name="T25" fmla="*/ 24 h 83"/>
                <a:gd name="T26" fmla="*/ 65 w 90"/>
                <a:gd name="T27" fmla="*/ 25 h 83"/>
                <a:gd name="T28" fmla="*/ 45 w 90"/>
                <a:gd name="T29" fmla="*/ 0 h 83"/>
                <a:gd name="T30" fmla="*/ 25 w 90"/>
                <a:gd name="T31" fmla="*/ 25 h 83"/>
                <a:gd name="T32" fmla="*/ 25 w 90"/>
                <a:gd name="T33" fmla="*/ 24 h 83"/>
                <a:gd name="T34" fmla="*/ 23 w 90"/>
                <a:gd name="T35" fmla="*/ 29 h 83"/>
                <a:gd name="T36" fmla="*/ 26 w 90"/>
                <a:gd name="T37" fmla="*/ 33 h 83"/>
                <a:gd name="T38" fmla="*/ 60 w 90"/>
                <a:gd name="T39" fmla="*/ 55 h 83"/>
                <a:gd name="T40" fmla="*/ 50 w 90"/>
                <a:gd name="T41" fmla="*/ 75 h 83"/>
                <a:gd name="T42" fmla="*/ 48 w 90"/>
                <a:gd name="T43" fmla="*/ 62 h 83"/>
                <a:gd name="T44" fmla="*/ 51 w 90"/>
                <a:gd name="T45" fmla="*/ 60 h 83"/>
                <a:gd name="T46" fmla="*/ 39 w 90"/>
                <a:gd name="T47" fmla="*/ 60 h 83"/>
                <a:gd name="T48" fmla="*/ 42 w 90"/>
                <a:gd name="T49" fmla="*/ 62 h 83"/>
                <a:gd name="T50" fmla="*/ 40 w 90"/>
                <a:gd name="T51" fmla="*/ 75 h 83"/>
                <a:gd name="T52" fmla="*/ 30 w 90"/>
                <a:gd name="T53" fmla="*/ 55 h 83"/>
                <a:gd name="T54" fmla="*/ 0 w 90"/>
                <a:gd name="T55" fmla="*/ 83 h 83"/>
                <a:gd name="T56" fmla="*/ 90 w 90"/>
                <a:gd name="T57" fmla="*/ 83 h 83"/>
                <a:gd name="T58" fmla="*/ 60 w 90"/>
                <a:gd name="T59" fmla="*/ 55 h 83"/>
                <a:gd name="T60" fmla="*/ 60 w 90"/>
                <a:gd name="T61" fmla="*/ 55 h 83"/>
                <a:gd name="T62" fmla="*/ 60 w 90"/>
                <a:gd name="T63" fmla="*/ 5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83">
                  <a:moveTo>
                    <a:pt x="46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4" y="0"/>
                  </a:cubicBezTo>
                  <a:lnTo>
                    <a:pt x="46" y="0"/>
                  </a:lnTo>
                  <a:close/>
                  <a:moveTo>
                    <a:pt x="45" y="52"/>
                  </a:move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lose/>
                  <a:moveTo>
                    <a:pt x="26" y="33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29" y="44"/>
                    <a:pt x="37" y="52"/>
                    <a:pt x="45" y="52"/>
                  </a:cubicBezTo>
                  <a:cubicBezTo>
                    <a:pt x="52" y="52"/>
                    <a:pt x="61" y="44"/>
                    <a:pt x="64" y="33"/>
                  </a:cubicBezTo>
                  <a:cubicBezTo>
                    <a:pt x="65" y="33"/>
                    <a:pt x="67" y="31"/>
                    <a:pt x="67" y="29"/>
                  </a:cubicBezTo>
                  <a:cubicBezTo>
                    <a:pt x="67" y="27"/>
                    <a:pt x="67" y="25"/>
                    <a:pt x="65" y="24"/>
                  </a:cubicBezTo>
                  <a:cubicBezTo>
                    <a:pt x="65" y="24"/>
                    <a:pt x="65" y="25"/>
                    <a:pt x="65" y="25"/>
                  </a:cubicBezTo>
                  <a:cubicBezTo>
                    <a:pt x="65" y="7"/>
                    <a:pt x="56" y="0"/>
                    <a:pt x="45" y="0"/>
                  </a:cubicBezTo>
                  <a:cubicBezTo>
                    <a:pt x="34" y="0"/>
                    <a:pt x="24" y="8"/>
                    <a:pt x="25" y="25"/>
                  </a:cubicBezTo>
                  <a:cubicBezTo>
                    <a:pt x="25" y="25"/>
                    <a:pt x="25" y="24"/>
                    <a:pt x="25" y="24"/>
                  </a:cubicBezTo>
                  <a:cubicBezTo>
                    <a:pt x="23" y="25"/>
                    <a:pt x="22" y="27"/>
                    <a:pt x="23" y="29"/>
                  </a:cubicBezTo>
                  <a:cubicBezTo>
                    <a:pt x="23" y="31"/>
                    <a:pt x="25" y="33"/>
                    <a:pt x="26" y="33"/>
                  </a:cubicBezTo>
                  <a:close/>
                  <a:moveTo>
                    <a:pt x="60" y="55"/>
                  </a:moveTo>
                  <a:cubicBezTo>
                    <a:pt x="50" y="75"/>
                    <a:pt x="50" y="75"/>
                    <a:pt x="50" y="75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0" y="75"/>
                    <a:pt x="40" y="75"/>
                    <a:pt x="40" y="75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13" y="58"/>
                    <a:pt x="0" y="65"/>
                    <a:pt x="0" y="83"/>
                  </a:cubicBezTo>
                  <a:cubicBezTo>
                    <a:pt x="90" y="83"/>
                    <a:pt x="90" y="83"/>
                    <a:pt x="90" y="83"/>
                  </a:cubicBezTo>
                  <a:cubicBezTo>
                    <a:pt x="90" y="65"/>
                    <a:pt x="77" y="58"/>
                    <a:pt x="60" y="55"/>
                  </a:cubicBezTo>
                  <a:close/>
                  <a:moveTo>
                    <a:pt x="60" y="55"/>
                  </a:moveTo>
                  <a:cubicBezTo>
                    <a:pt x="60" y="55"/>
                    <a:pt x="60" y="55"/>
                    <a:pt x="60" y="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116" name="Group 115"/>
          <p:cNvGrpSpPr/>
          <p:nvPr/>
        </p:nvGrpSpPr>
        <p:grpSpPr>
          <a:xfrm>
            <a:off x="2789951" y="3816193"/>
            <a:ext cx="2852811" cy="451185"/>
            <a:chOff x="2457441" y="3587511"/>
            <a:chExt cx="2852811" cy="451185"/>
          </a:xfrm>
        </p:grpSpPr>
        <p:sp>
          <p:nvSpPr>
            <p:cNvPr id="24" name="Freeform 5"/>
            <p:cNvSpPr>
              <a:spLocks noEditPoints="1"/>
            </p:cNvSpPr>
            <p:nvPr/>
          </p:nvSpPr>
          <p:spPr bwMode="auto">
            <a:xfrm>
              <a:off x="2457441" y="3587511"/>
              <a:ext cx="484363" cy="451185"/>
            </a:xfrm>
            <a:custGeom>
              <a:avLst/>
              <a:gdLst>
                <a:gd name="T0" fmla="*/ 46 w 90"/>
                <a:gd name="T1" fmla="*/ 0 h 83"/>
                <a:gd name="T2" fmla="*/ 45 w 90"/>
                <a:gd name="T3" fmla="*/ 0 h 83"/>
                <a:gd name="T4" fmla="*/ 44 w 90"/>
                <a:gd name="T5" fmla="*/ 0 h 83"/>
                <a:gd name="T6" fmla="*/ 46 w 90"/>
                <a:gd name="T7" fmla="*/ 0 h 83"/>
                <a:gd name="T8" fmla="*/ 45 w 90"/>
                <a:gd name="T9" fmla="*/ 52 h 83"/>
                <a:gd name="T10" fmla="*/ 45 w 90"/>
                <a:gd name="T11" fmla="*/ 52 h 83"/>
                <a:gd name="T12" fmla="*/ 45 w 90"/>
                <a:gd name="T13" fmla="*/ 52 h 83"/>
                <a:gd name="T14" fmla="*/ 26 w 90"/>
                <a:gd name="T15" fmla="*/ 33 h 83"/>
                <a:gd name="T16" fmla="*/ 26 w 90"/>
                <a:gd name="T17" fmla="*/ 33 h 83"/>
                <a:gd name="T18" fmla="*/ 45 w 90"/>
                <a:gd name="T19" fmla="*/ 52 h 83"/>
                <a:gd name="T20" fmla="*/ 64 w 90"/>
                <a:gd name="T21" fmla="*/ 33 h 83"/>
                <a:gd name="T22" fmla="*/ 67 w 90"/>
                <a:gd name="T23" fmla="*/ 29 h 83"/>
                <a:gd name="T24" fmla="*/ 65 w 90"/>
                <a:gd name="T25" fmla="*/ 24 h 83"/>
                <a:gd name="T26" fmla="*/ 65 w 90"/>
                <a:gd name="T27" fmla="*/ 25 h 83"/>
                <a:gd name="T28" fmla="*/ 45 w 90"/>
                <a:gd name="T29" fmla="*/ 0 h 83"/>
                <a:gd name="T30" fmla="*/ 25 w 90"/>
                <a:gd name="T31" fmla="*/ 25 h 83"/>
                <a:gd name="T32" fmla="*/ 25 w 90"/>
                <a:gd name="T33" fmla="*/ 24 h 83"/>
                <a:gd name="T34" fmla="*/ 23 w 90"/>
                <a:gd name="T35" fmla="*/ 29 h 83"/>
                <a:gd name="T36" fmla="*/ 26 w 90"/>
                <a:gd name="T37" fmla="*/ 33 h 83"/>
                <a:gd name="T38" fmla="*/ 60 w 90"/>
                <a:gd name="T39" fmla="*/ 55 h 83"/>
                <a:gd name="T40" fmla="*/ 50 w 90"/>
                <a:gd name="T41" fmla="*/ 75 h 83"/>
                <a:gd name="T42" fmla="*/ 48 w 90"/>
                <a:gd name="T43" fmla="*/ 62 h 83"/>
                <a:gd name="T44" fmla="*/ 51 w 90"/>
                <a:gd name="T45" fmla="*/ 60 h 83"/>
                <a:gd name="T46" fmla="*/ 39 w 90"/>
                <a:gd name="T47" fmla="*/ 60 h 83"/>
                <a:gd name="T48" fmla="*/ 42 w 90"/>
                <a:gd name="T49" fmla="*/ 62 h 83"/>
                <a:gd name="T50" fmla="*/ 40 w 90"/>
                <a:gd name="T51" fmla="*/ 75 h 83"/>
                <a:gd name="T52" fmla="*/ 30 w 90"/>
                <a:gd name="T53" fmla="*/ 55 h 83"/>
                <a:gd name="T54" fmla="*/ 0 w 90"/>
                <a:gd name="T55" fmla="*/ 83 h 83"/>
                <a:gd name="T56" fmla="*/ 90 w 90"/>
                <a:gd name="T57" fmla="*/ 83 h 83"/>
                <a:gd name="T58" fmla="*/ 60 w 90"/>
                <a:gd name="T59" fmla="*/ 55 h 83"/>
                <a:gd name="T60" fmla="*/ 60 w 90"/>
                <a:gd name="T61" fmla="*/ 55 h 83"/>
                <a:gd name="T62" fmla="*/ 60 w 90"/>
                <a:gd name="T63" fmla="*/ 5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83">
                  <a:moveTo>
                    <a:pt x="46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4" y="0"/>
                  </a:cubicBezTo>
                  <a:lnTo>
                    <a:pt x="46" y="0"/>
                  </a:lnTo>
                  <a:close/>
                  <a:moveTo>
                    <a:pt x="45" y="52"/>
                  </a:move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lose/>
                  <a:moveTo>
                    <a:pt x="26" y="33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29" y="44"/>
                    <a:pt x="37" y="52"/>
                    <a:pt x="45" y="52"/>
                  </a:cubicBezTo>
                  <a:cubicBezTo>
                    <a:pt x="52" y="52"/>
                    <a:pt x="61" y="44"/>
                    <a:pt x="64" y="33"/>
                  </a:cubicBezTo>
                  <a:cubicBezTo>
                    <a:pt x="65" y="33"/>
                    <a:pt x="67" y="31"/>
                    <a:pt x="67" y="29"/>
                  </a:cubicBezTo>
                  <a:cubicBezTo>
                    <a:pt x="67" y="27"/>
                    <a:pt x="67" y="25"/>
                    <a:pt x="65" y="24"/>
                  </a:cubicBezTo>
                  <a:cubicBezTo>
                    <a:pt x="65" y="24"/>
                    <a:pt x="65" y="25"/>
                    <a:pt x="65" y="25"/>
                  </a:cubicBezTo>
                  <a:cubicBezTo>
                    <a:pt x="65" y="7"/>
                    <a:pt x="56" y="0"/>
                    <a:pt x="45" y="0"/>
                  </a:cubicBezTo>
                  <a:cubicBezTo>
                    <a:pt x="34" y="0"/>
                    <a:pt x="24" y="8"/>
                    <a:pt x="25" y="25"/>
                  </a:cubicBezTo>
                  <a:cubicBezTo>
                    <a:pt x="25" y="25"/>
                    <a:pt x="25" y="24"/>
                    <a:pt x="25" y="24"/>
                  </a:cubicBezTo>
                  <a:cubicBezTo>
                    <a:pt x="23" y="25"/>
                    <a:pt x="22" y="27"/>
                    <a:pt x="23" y="29"/>
                  </a:cubicBezTo>
                  <a:cubicBezTo>
                    <a:pt x="23" y="31"/>
                    <a:pt x="25" y="33"/>
                    <a:pt x="26" y="33"/>
                  </a:cubicBezTo>
                  <a:close/>
                  <a:moveTo>
                    <a:pt x="60" y="55"/>
                  </a:moveTo>
                  <a:cubicBezTo>
                    <a:pt x="50" y="75"/>
                    <a:pt x="50" y="75"/>
                    <a:pt x="50" y="75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0" y="75"/>
                    <a:pt x="40" y="75"/>
                    <a:pt x="40" y="75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13" y="58"/>
                    <a:pt x="0" y="65"/>
                    <a:pt x="0" y="83"/>
                  </a:cubicBezTo>
                  <a:cubicBezTo>
                    <a:pt x="90" y="83"/>
                    <a:pt x="90" y="83"/>
                    <a:pt x="90" y="83"/>
                  </a:cubicBezTo>
                  <a:cubicBezTo>
                    <a:pt x="90" y="65"/>
                    <a:pt x="77" y="58"/>
                    <a:pt x="60" y="55"/>
                  </a:cubicBezTo>
                  <a:close/>
                  <a:moveTo>
                    <a:pt x="60" y="55"/>
                  </a:moveTo>
                  <a:cubicBezTo>
                    <a:pt x="60" y="55"/>
                    <a:pt x="60" y="55"/>
                    <a:pt x="60" y="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5" name="Freeform 5"/>
            <p:cNvSpPr>
              <a:spLocks noEditPoints="1"/>
            </p:cNvSpPr>
            <p:nvPr/>
          </p:nvSpPr>
          <p:spPr bwMode="auto">
            <a:xfrm>
              <a:off x="3049553" y="3587511"/>
              <a:ext cx="484363" cy="451185"/>
            </a:xfrm>
            <a:custGeom>
              <a:avLst/>
              <a:gdLst>
                <a:gd name="T0" fmla="*/ 46 w 90"/>
                <a:gd name="T1" fmla="*/ 0 h 83"/>
                <a:gd name="T2" fmla="*/ 45 w 90"/>
                <a:gd name="T3" fmla="*/ 0 h 83"/>
                <a:gd name="T4" fmla="*/ 44 w 90"/>
                <a:gd name="T5" fmla="*/ 0 h 83"/>
                <a:gd name="T6" fmla="*/ 46 w 90"/>
                <a:gd name="T7" fmla="*/ 0 h 83"/>
                <a:gd name="T8" fmla="*/ 45 w 90"/>
                <a:gd name="T9" fmla="*/ 52 h 83"/>
                <a:gd name="T10" fmla="*/ 45 w 90"/>
                <a:gd name="T11" fmla="*/ 52 h 83"/>
                <a:gd name="T12" fmla="*/ 45 w 90"/>
                <a:gd name="T13" fmla="*/ 52 h 83"/>
                <a:gd name="T14" fmla="*/ 26 w 90"/>
                <a:gd name="T15" fmla="*/ 33 h 83"/>
                <a:gd name="T16" fmla="*/ 26 w 90"/>
                <a:gd name="T17" fmla="*/ 33 h 83"/>
                <a:gd name="T18" fmla="*/ 45 w 90"/>
                <a:gd name="T19" fmla="*/ 52 h 83"/>
                <a:gd name="T20" fmla="*/ 64 w 90"/>
                <a:gd name="T21" fmla="*/ 33 h 83"/>
                <a:gd name="T22" fmla="*/ 67 w 90"/>
                <a:gd name="T23" fmla="*/ 29 h 83"/>
                <a:gd name="T24" fmla="*/ 65 w 90"/>
                <a:gd name="T25" fmla="*/ 24 h 83"/>
                <a:gd name="T26" fmla="*/ 65 w 90"/>
                <a:gd name="T27" fmla="*/ 25 h 83"/>
                <a:gd name="T28" fmla="*/ 45 w 90"/>
                <a:gd name="T29" fmla="*/ 0 h 83"/>
                <a:gd name="T30" fmla="*/ 25 w 90"/>
                <a:gd name="T31" fmla="*/ 25 h 83"/>
                <a:gd name="T32" fmla="*/ 25 w 90"/>
                <a:gd name="T33" fmla="*/ 24 h 83"/>
                <a:gd name="T34" fmla="*/ 23 w 90"/>
                <a:gd name="T35" fmla="*/ 29 h 83"/>
                <a:gd name="T36" fmla="*/ 26 w 90"/>
                <a:gd name="T37" fmla="*/ 33 h 83"/>
                <a:gd name="T38" fmla="*/ 60 w 90"/>
                <a:gd name="T39" fmla="*/ 55 h 83"/>
                <a:gd name="T40" fmla="*/ 50 w 90"/>
                <a:gd name="T41" fmla="*/ 75 h 83"/>
                <a:gd name="T42" fmla="*/ 48 w 90"/>
                <a:gd name="T43" fmla="*/ 62 h 83"/>
                <a:gd name="T44" fmla="*/ 51 w 90"/>
                <a:gd name="T45" fmla="*/ 60 h 83"/>
                <a:gd name="T46" fmla="*/ 39 w 90"/>
                <a:gd name="T47" fmla="*/ 60 h 83"/>
                <a:gd name="T48" fmla="*/ 42 w 90"/>
                <a:gd name="T49" fmla="*/ 62 h 83"/>
                <a:gd name="T50" fmla="*/ 40 w 90"/>
                <a:gd name="T51" fmla="*/ 75 h 83"/>
                <a:gd name="T52" fmla="*/ 30 w 90"/>
                <a:gd name="T53" fmla="*/ 55 h 83"/>
                <a:gd name="T54" fmla="*/ 0 w 90"/>
                <a:gd name="T55" fmla="*/ 83 h 83"/>
                <a:gd name="T56" fmla="*/ 90 w 90"/>
                <a:gd name="T57" fmla="*/ 83 h 83"/>
                <a:gd name="T58" fmla="*/ 60 w 90"/>
                <a:gd name="T59" fmla="*/ 55 h 83"/>
                <a:gd name="T60" fmla="*/ 60 w 90"/>
                <a:gd name="T61" fmla="*/ 55 h 83"/>
                <a:gd name="T62" fmla="*/ 60 w 90"/>
                <a:gd name="T63" fmla="*/ 5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83">
                  <a:moveTo>
                    <a:pt x="46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4" y="0"/>
                  </a:cubicBezTo>
                  <a:lnTo>
                    <a:pt x="46" y="0"/>
                  </a:lnTo>
                  <a:close/>
                  <a:moveTo>
                    <a:pt x="45" y="52"/>
                  </a:move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lose/>
                  <a:moveTo>
                    <a:pt x="26" y="33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29" y="44"/>
                    <a:pt x="37" y="52"/>
                    <a:pt x="45" y="52"/>
                  </a:cubicBezTo>
                  <a:cubicBezTo>
                    <a:pt x="52" y="52"/>
                    <a:pt x="61" y="44"/>
                    <a:pt x="64" y="33"/>
                  </a:cubicBezTo>
                  <a:cubicBezTo>
                    <a:pt x="65" y="33"/>
                    <a:pt x="67" y="31"/>
                    <a:pt x="67" y="29"/>
                  </a:cubicBezTo>
                  <a:cubicBezTo>
                    <a:pt x="67" y="27"/>
                    <a:pt x="67" y="25"/>
                    <a:pt x="65" y="24"/>
                  </a:cubicBezTo>
                  <a:cubicBezTo>
                    <a:pt x="65" y="24"/>
                    <a:pt x="65" y="25"/>
                    <a:pt x="65" y="25"/>
                  </a:cubicBezTo>
                  <a:cubicBezTo>
                    <a:pt x="65" y="7"/>
                    <a:pt x="56" y="0"/>
                    <a:pt x="45" y="0"/>
                  </a:cubicBezTo>
                  <a:cubicBezTo>
                    <a:pt x="34" y="0"/>
                    <a:pt x="24" y="8"/>
                    <a:pt x="25" y="25"/>
                  </a:cubicBezTo>
                  <a:cubicBezTo>
                    <a:pt x="25" y="25"/>
                    <a:pt x="25" y="24"/>
                    <a:pt x="25" y="24"/>
                  </a:cubicBezTo>
                  <a:cubicBezTo>
                    <a:pt x="23" y="25"/>
                    <a:pt x="22" y="27"/>
                    <a:pt x="23" y="29"/>
                  </a:cubicBezTo>
                  <a:cubicBezTo>
                    <a:pt x="23" y="31"/>
                    <a:pt x="25" y="33"/>
                    <a:pt x="26" y="33"/>
                  </a:cubicBezTo>
                  <a:close/>
                  <a:moveTo>
                    <a:pt x="60" y="55"/>
                  </a:moveTo>
                  <a:cubicBezTo>
                    <a:pt x="50" y="75"/>
                    <a:pt x="50" y="75"/>
                    <a:pt x="50" y="75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0" y="75"/>
                    <a:pt x="40" y="75"/>
                    <a:pt x="40" y="75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13" y="58"/>
                    <a:pt x="0" y="65"/>
                    <a:pt x="0" y="83"/>
                  </a:cubicBezTo>
                  <a:cubicBezTo>
                    <a:pt x="90" y="83"/>
                    <a:pt x="90" y="83"/>
                    <a:pt x="90" y="83"/>
                  </a:cubicBezTo>
                  <a:cubicBezTo>
                    <a:pt x="90" y="65"/>
                    <a:pt x="77" y="58"/>
                    <a:pt x="60" y="55"/>
                  </a:cubicBezTo>
                  <a:close/>
                  <a:moveTo>
                    <a:pt x="60" y="55"/>
                  </a:moveTo>
                  <a:cubicBezTo>
                    <a:pt x="60" y="55"/>
                    <a:pt x="60" y="55"/>
                    <a:pt x="60" y="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6" name="Freeform 5"/>
            <p:cNvSpPr>
              <a:spLocks noEditPoints="1"/>
            </p:cNvSpPr>
            <p:nvPr/>
          </p:nvSpPr>
          <p:spPr bwMode="auto">
            <a:xfrm>
              <a:off x="3641665" y="3587511"/>
              <a:ext cx="484363" cy="451185"/>
            </a:xfrm>
            <a:custGeom>
              <a:avLst/>
              <a:gdLst>
                <a:gd name="T0" fmla="*/ 46 w 90"/>
                <a:gd name="T1" fmla="*/ 0 h 83"/>
                <a:gd name="T2" fmla="*/ 45 w 90"/>
                <a:gd name="T3" fmla="*/ 0 h 83"/>
                <a:gd name="T4" fmla="*/ 44 w 90"/>
                <a:gd name="T5" fmla="*/ 0 h 83"/>
                <a:gd name="T6" fmla="*/ 46 w 90"/>
                <a:gd name="T7" fmla="*/ 0 h 83"/>
                <a:gd name="T8" fmla="*/ 45 w 90"/>
                <a:gd name="T9" fmla="*/ 52 h 83"/>
                <a:gd name="T10" fmla="*/ 45 w 90"/>
                <a:gd name="T11" fmla="*/ 52 h 83"/>
                <a:gd name="T12" fmla="*/ 45 w 90"/>
                <a:gd name="T13" fmla="*/ 52 h 83"/>
                <a:gd name="T14" fmla="*/ 26 w 90"/>
                <a:gd name="T15" fmla="*/ 33 h 83"/>
                <a:gd name="T16" fmla="*/ 26 w 90"/>
                <a:gd name="T17" fmla="*/ 33 h 83"/>
                <a:gd name="T18" fmla="*/ 45 w 90"/>
                <a:gd name="T19" fmla="*/ 52 h 83"/>
                <a:gd name="T20" fmla="*/ 64 w 90"/>
                <a:gd name="T21" fmla="*/ 33 h 83"/>
                <a:gd name="T22" fmla="*/ 67 w 90"/>
                <a:gd name="T23" fmla="*/ 29 h 83"/>
                <a:gd name="T24" fmla="*/ 65 w 90"/>
                <a:gd name="T25" fmla="*/ 24 h 83"/>
                <a:gd name="T26" fmla="*/ 65 w 90"/>
                <a:gd name="T27" fmla="*/ 25 h 83"/>
                <a:gd name="T28" fmla="*/ 45 w 90"/>
                <a:gd name="T29" fmla="*/ 0 h 83"/>
                <a:gd name="T30" fmla="*/ 25 w 90"/>
                <a:gd name="T31" fmla="*/ 25 h 83"/>
                <a:gd name="T32" fmla="*/ 25 w 90"/>
                <a:gd name="T33" fmla="*/ 24 h 83"/>
                <a:gd name="T34" fmla="*/ 23 w 90"/>
                <a:gd name="T35" fmla="*/ 29 h 83"/>
                <a:gd name="T36" fmla="*/ 26 w 90"/>
                <a:gd name="T37" fmla="*/ 33 h 83"/>
                <a:gd name="T38" fmla="*/ 60 w 90"/>
                <a:gd name="T39" fmla="*/ 55 h 83"/>
                <a:gd name="T40" fmla="*/ 50 w 90"/>
                <a:gd name="T41" fmla="*/ 75 h 83"/>
                <a:gd name="T42" fmla="*/ 48 w 90"/>
                <a:gd name="T43" fmla="*/ 62 h 83"/>
                <a:gd name="T44" fmla="*/ 51 w 90"/>
                <a:gd name="T45" fmla="*/ 60 h 83"/>
                <a:gd name="T46" fmla="*/ 39 w 90"/>
                <a:gd name="T47" fmla="*/ 60 h 83"/>
                <a:gd name="T48" fmla="*/ 42 w 90"/>
                <a:gd name="T49" fmla="*/ 62 h 83"/>
                <a:gd name="T50" fmla="*/ 40 w 90"/>
                <a:gd name="T51" fmla="*/ 75 h 83"/>
                <a:gd name="T52" fmla="*/ 30 w 90"/>
                <a:gd name="T53" fmla="*/ 55 h 83"/>
                <a:gd name="T54" fmla="*/ 0 w 90"/>
                <a:gd name="T55" fmla="*/ 83 h 83"/>
                <a:gd name="T56" fmla="*/ 90 w 90"/>
                <a:gd name="T57" fmla="*/ 83 h 83"/>
                <a:gd name="T58" fmla="*/ 60 w 90"/>
                <a:gd name="T59" fmla="*/ 55 h 83"/>
                <a:gd name="T60" fmla="*/ 60 w 90"/>
                <a:gd name="T61" fmla="*/ 55 h 83"/>
                <a:gd name="T62" fmla="*/ 60 w 90"/>
                <a:gd name="T63" fmla="*/ 5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83">
                  <a:moveTo>
                    <a:pt x="46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4" y="0"/>
                  </a:cubicBezTo>
                  <a:lnTo>
                    <a:pt x="46" y="0"/>
                  </a:lnTo>
                  <a:close/>
                  <a:moveTo>
                    <a:pt x="45" y="52"/>
                  </a:move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lose/>
                  <a:moveTo>
                    <a:pt x="26" y="33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29" y="44"/>
                    <a:pt x="37" y="52"/>
                    <a:pt x="45" y="52"/>
                  </a:cubicBezTo>
                  <a:cubicBezTo>
                    <a:pt x="52" y="52"/>
                    <a:pt x="61" y="44"/>
                    <a:pt x="64" y="33"/>
                  </a:cubicBezTo>
                  <a:cubicBezTo>
                    <a:pt x="65" y="33"/>
                    <a:pt x="67" y="31"/>
                    <a:pt x="67" y="29"/>
                  </a:cubicBezTo>
                  <a:cubicBezTo>
                    <a:pt x="67" y="27"/>
                    <a:pt x="67" y="25"/>
                    <a:pt x="65" y="24"/>
                  </a:cubicBezTo>
                  <a:cubicBezTo>
                    <a:pt x="65" y="24"/>
                    <a:pt x="65" y="25"/>
                    <a:pt x="65" y="25"/>
                  </a:cubicBezTo>
                  <a:cubicBezTo>
                    <a:pt x="65" y="7"/>
                    <a:pt x="56" y="0"/>
                    <a:pt x="45" y="0"/>
                  </a:cubicBezTo>
                  <a:cubicBezTo>
                    <a:pt x="34" y="0"/>
                    <a:pt x="24" y="8"/>
                    <a:pt x="25" y="25"/>
                  </a:cubicBezTo>
                  <a:cubicBezTo>
                    <a:pt x="25" y="25"/>
                    <a:pt x="25" y="24"/>
                    <a:pt x="25" y="24"/>
                  </a:cubicBezTo>
                  <a:cubicBezTo>
                    <a:pt x="23" y="25"/>
                    <a:pt x="22" y="27"/>
                    <a:pt x="23" y="29"/>
                  </a:cubicBezTo>
                  <a:cubicBezTo>
                    <a:pt x="23" y="31"/>
                    <a:pt x="25" y="33"/>
                    <a:pt x="26" y="33"/>
                  </a:cubicBezTo>
                  <a:close/>
                  <a:moveTo>
                    <a:pt x="60" y="55"/>
                  </a:moveTo>
                  <a:cubicBezTo>
                    <a:pt x="50" y="75"/>
                    <a:pt x="50" y="75"/>
                    <a:pt x="50" y="75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0" y="75"/>
                    <a:pt x="40" y="75"/>
                    <a:pt x="40" y="75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13" y="58"/>
                    <a:pt x="0" y="65"/>
                    <a:pt x="0" y="83"/>
                  </a:cubicBezTo>
                  <a:cubicBezTo>
                    <a:pt x="90" y="83"/>
                    <a:pt x="90" y="83"/>
                    <a:pt x="90" y="83"/>
                  </a:cubicBezTo>
                  <a:cubicBezTo>
                    <a:pt x="90" y="65"/>
                    <a:pt x="77" y="58"/>
                    <a:pt x="60" y="55"/>
                  </a:cubicBezTo>
                  <a:close/>
                  <a:moveTo>
                    <a:pt x="60" y="55"/>
                  </a:moveTo>
                  <a:cubicBezTo>
                    <a:pt x="60" y="55"/>
                    <a:pt x="60" y="55"/>
                    <a:pt x="60" y="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7" name="Freeform 5"/>
            <p:cNvSpPr>
              <a:spLocks noEditPoints="1"/>
            </p:cNvSpPr>
            <p:nvPr/>
          </p:nvSpPr>
          <p:spPr bwMode="auto">
            <a:xfrm>
              <a:off x="4233777" y="3587511"/>
              <a:ext cx="484363" cy="451185"/>
            </a:xfrm>
            <a:custGeom>
              <a:avLst/>
              <a:gdLst>
                <a:gd name="T0" fmla="*/ 46 w 90"/>
                <a:gd name="T1" fmla="*/ 0 h 83"/>
                <a:gd name="T2" fmla="*/ 45 w 90"/>
                <a:gd name="T3" fmla="*/ 0 h 83"/>
                <a:gd name="T4" fmla="*/ 44 w 90"/>
                <a:gd name="T5" fmla="*/ 0 h 83"/>
                <a:gd name="T6" fmla="*/ 46 w 90"/>
                <a:gd name="T7" fmla="*/ 0 h 83"/>
                <a:gd name="T8" fmla="*/ 45 w 90"/>
                <a:gd name="T9" fmla="*/ 52 h 83"/>
                <a:gd name="T10" fmla="*/ 45 w 90"/>
                <a:gd name="T11" fmla="*/ 52 h 83"/>
                <a:gd name="T12" fmla="*/ 45 w 90"/>
                <a:gd name="T13" fmla="*/ 52 h 83"/>
                <a:gd name="T14" fmla="*/ 26 w 90"/>
                <a:gd name="T15" fmla="*/ 33 h 83"/>
                <a:gd name="T16" fmla="*/ 26 w 90"/>
                <a:gd name="T17" fmla="*/ 33 h 83"/>
                <a:gd name="T18" fmla="*/ 45 w 90"/>
                <a:gd name="T19" fmla="*/ 52 h 83"/>
                <a:gd name="T20" fmla="*/ 64 w 90"/>
                <a:gd name="T21" fmla="*/ 33 h 83"/>
                <a:gd name="T22" fmla="*/ 67 w 90"/>
                <a:gd name="T23" fmla="*/ 29 h 83"/>
                <a:gd name="T24" fmla="*/ 65 w 90"/>
                <a:gd name="T25" fmla="*/ 24 h 83"/>
                <a:gd name="T26" fmla="*/ 65 w 90"/>
                <a:gd name="T27" fmla="*/ 25 h 83"/>
                <a:gd name="T28" fmla="*/ 45 w 90"/>
                <a:gd name="T29" fmla="*/ 0 h 83"/>
                <a:gd name="T30" fmla="*/ 25 w 90"/>
                <a:gd name="T31" fmla="*/ 25 h 83"/>
                <a:gd name="T32" fmla="*/ 25 w 90"/>
                <a:gd name="T33" fmla="*/ 24 h 83"/>
                <a:gd name="T34" fmla="*/ 23 w 90"/>
                <a:gd name="T35" fmla="*/ 29 h 83"/>
                <a:gd name="T36" fmla="*/ 26 w 90"/>
                <a:gd name="T37" fmla="*/ 33 h 83"/>
                <a:gd name="T38" fmla="*/ 60 w 90"/>
                <a:gd name="T39" fmla="*/ 55 h 83"/>
                <a:gd name="T40" fmla="*/ 50 w 90"/>
                <a:gd name="T41" fmla="*/ 75 h 83"/>
                <a:gd name="T42" fmla="*/ 48 w 90"/>
                <a:gd name="T43" fmla="*/ 62 h 83"/>
                <a:gd name="T44" fmla="*/ 51 w 90"/>
                <a:gd name="T45" fmla="*/ 60 h 83"/>
                <a:gd name="T46" fmla="*/ 39 w 90"/>
                <a:gd name="T47" fmla="*/ 60 h 83"/>
                <a:gd name="T48" fmla="*/ 42 w 90"/>
                <a:gd name="T49" fmla="*/ 62 h 83"/>
                <a:gd name="T50" fmla="*/ 40 w 90"/>
                <a:gd name="T51" fmla="*/ 75 h 83"/>
                <a:gd name="T52" fmla="*/ 30 w 90"/>
                <a:gd name="T53" fmla="*/ 55 h 83"/>
                <a:gd name="T54" fmla="*/ 0 w 90"/>
                <a:gd name="T55" fmla="*/ 83 h 83"/>
                <a:gd name="T56" fmla="*/ 90 w 90"/>
                <a:gd name="T57" fmla="*/ 83 h 83"/>
                <a:gd name="T58" fmla="*/ 60 w 90"/>
                <a:gd name="T59" fmla="*/ 55 h 83"/>
                <a:gd name="T60" fmla="*/ 60 w 90"/>
                <a:gd name="T61" fmla="*/ 55 h 83"/>
                <a:gd name="T62" fmla="*/ 60 w 90"/>
                <a:gd name="T63" fmla="*/ 5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83">
                  <a:moveTo>
                    <a:pt x="46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4" y="0"/>
                  </a:cubicBezTo>
                  <a:lnTo>
                    <a:pt x="46" y="0"/>
                  </a:lnTo>
                  <a:close/>
                  <a:moveTo>
                    <a:pt x="45" y="52"/>
                  </a:move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lose/>
                  <a:moveTo>
                    <a:pt x="26" y="33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29" y="44"/>
                    <a:pt x="37" y="52"/>
                    <a:pt x="45" y="52"/>
                  </a:cubicBezTo>
                  <a:cubicBezTo>
                    <a:pt x="52" y="52"/>
                    <a:pt x="61" y="44"/>
                    <a:pt x="64" y="33"/>
                  </a:cubicBezTo>
                  <a:cubicBezTo>
                    <a:pt x="65" y="33"/>
                    <a:pt x="67" y="31"/>
                    <a:pt x="67" y="29"/>
                  </a:cubicBezTo>
                  <a:cubicBezTo>
                    <a:pt x="67" y="27"/>
                    <a:pt x="67" y="25"/>
                    <a:pt x="65" y="24"/>
                  </a:cubicBezTo>
                  <a:cubicBezTo>
                    <a:pt x="65" y="24"/>
                    <a:pt x="65" y="25"/>
                    <a:pt x="65" y="25"/>
                  </a:cubicBezTo>
                  <a:cubicBezTo>
                    <a:pt x="65" y="7"/>
                    <a:pt x="56" y="0"/>
                    <a:pt x="45" y="0"/>
                  </a:cubicBezTo>
                  <a:cubicBezTo>
                    <a:pt x="34" y="0"/>
                    <a:pt x="24" y="8"/>
                    <a:pt x="25" y="25"/>
                  </a:cubicBezTo>
                  <a:cubicBezTo>
                    <a:pt x="25" y="25"/>
                    <a:pt x="25" y="24"/>
                    <a:pt x="25" y="24"/>
                  </a:cubicBezTo>
                  <a:cubicBezTo>
                    <a:pt x="23" y="25"/>
                    <a:pt x="22" y="27"/>
                    <a:pt x="23" y="29"/>
                  </a:cubicBezTo>
                  <a:cubicBezTo>
                    <a:pt x="23" y="31"/>
                    <a:pt x="25" y="33"/>
                    <a:pt x="26" y="33"/>
                  </a:cubicBezTo>
                  <a:close/>
                  <a:moveTo>
                    <a:pt x="60" y="55"/>
                  </a:moveTo>
                  <a:cubicBezTo>
                    <a:pt x="50" y="75"/>
                    <a:pt x="50" y="75"/>
                    <a:pt x="50" y="75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0" y="75"/>
                    <a:pt x="40" y="75"/>
                    <a:pt x="40" y="75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13" y="58"/>
                    <a:pt x="0" y="65"/>
                    <a:pt x="0" y="83"/>
                  </a:cubicBezTo>
                  <a:cubicBezTo>
                    <a:pt x="90" y="83"/>
                    <a:pt x="90" y="83"/>
                    <a:pt x="90" y="83"/>
                  </a:cubicBezTo>
                  <a:cubicBezTo>
                    <a:pt x="90" y="65"/>
                    <a:pt x="77" y="58"/>
                    <a:pt x="60" y="55"/>
                  </a:cubicBezTo>
                  <a:close/>
                  <a:moveTo>
                    <a:pt x="60" y="55"/>
                  </a:moveTo>
                  <a:cubicBezTo>
                    <a:pt x="60" y="55"/>
                    <a:pt x="60" y="55"/>
                    <a:pt x="60" y="55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8" name="Freeform 5"/>
            <p:cNvSpPr>
              <a:spLocks noEditPoints="1"/>
            </p:cNvSpPr>
            <p:nvPr/>
          </p:nvSpPr>
          <p:spPr bwMode="auto">
            <a:xfrm>
              <a:off x="4825889" y="3587511"/>
              <a:ext cx="484363" cy="451185"/>
            </a:xfrm>
            <a:custGeom>
              <a:avLst/>
              <a:gdLst>
                <a:gd name="T0" fmla="*/ 46 w 90"/>
                <a:gd name="T1" fmla="*/ 0 h 83"/>
                <a:gd name="T2" fmla="*/ 45 w 90"/>
                <a:gd name="T3" fmla="*/ 0 h 83"/>
                <a:gd name="T4" fmla="*/ 44 w 90"/>
                <a:gd name="T5" fmla="*/ 0 h 83"/>
                <a:gd name="T6" fmla="*/ 46 w 90"/>
                <a:gd name="T7" fmla="*/ 0 h 83"/>
                <a:gd name="T8" fmla="*/ 45 w 90"/>
                <a:gd name="T9" fmla="*/ 52 h 83"/>
                <a:gd name="T10" fmla="*/ 45 w 90"/>
                <a:gd name="T11" fmla="*/ 52 h 83"/>
                <a:gd name="T12" fmla="*/ 45 w 90"/>
                <a:gd name="T13" fmla="*/ 52 h 83"/>
                <a:gd name="T14" fmla="*/ 26 w 90"/>
                <a:gd name="T15" fmla="*/ 33 h 83"/>
                <a:gd name="T16" fmla="*/ 26 w 90"/>
                <a:gd name="T17" fmla="*/ 33 h 83"/>
                <a:gd name="T18" fmla="*/ 45 w 90"/>
                <a:gd name="T19" fmla="*/ 52 h 83"/>
                <a:gd name="T20" fmla="*/ 64 w 90"/>
                <a:gd name="T21" fmla="*/ 33 h 83"/>
                <a:gd name="T22" fmla="*/ 67 w 90"/>
                <a:gd name="T23" fmla="*/ 29 h 83"/>
                <a:gd name="T24" fmla="*/ 65 w 90"/>
                <a:gd name="T25" fmla="*/ 24 h 83"/>
                <a:gd name="T26" fmla="*/ 65 w 90"/>
                <a:gd name="T27" fmla="*/ 25 h 83"/>
                <a:gd name="T28" fmla="*/ 45 w 90"/>
                <a:gd name="T29" fmla="*/ 0 h 83"/>
                <a:gd name="T30" fmla="*/ 25 w 90"/>
                <a:gd name="T31" fmla="*/ 25 h 83"/>
                <a:gd name="T32" fmla="*/ 25 w 90"/>
                <a:gd name="T33" fmla="*/ 24 h 83"/>
                <a:gd name="T34" fmla="*/ 23 w 90"/>
                <a:gd name="T35" fmla="*/ 29 h 83"/>
                <a:gd name="T36" fmla="*/ 26 w 90"/>
                <a:gd name="T37" fmla="*/ 33 h 83"/>
                <a:gd name="T38" fmla="*/ 60 w 90"/>
                <a:gd name="T39" fmla="*/ 55 h 83"/>
                <a:gd name="T40" fmla="*/ 50 w 90"/>
                <a:gd name="T41" fmla="*/ 75 h 83"/>
                <a:gd name="T42" fmla="*/ 48 w 90"/>
                <a:gd name="T43" fmla="*/ 62 h 83"/>
                <a:gd name="T44" fmla="*/ 51 w 90"/>
                <a:gd name="T45" fmla="*/ 60 h 83"/>
                <a:gd name="T46" fmla="*/ 39 w 90"/>
                <a:gd name="T47" fmla="*/ 60 h 83"/>
                <a:gd name="T48" fmla="*/ 42 w 90"/>
                <a:gd name="T49" fmla="*/ 62 h 83"/>
                <a:gd name="T50" fmla="*/ 40 w 90"/>
                <a:gd name="T51" fmla="*/ 75 h 83"/>
                <a:gd name="T52" fmla="*/ 30 w 90"/>
                <a:gd name="T53" fmla="*/ 55 h 83"/>
                <a:gd name="T54" fmla="*/ 0 w 90"/>
                <a:gd name="T55" fmla="*/ 83 h 83"/>
                <a:gd name="T56" fmla="*/ 90 w 90"/>
                <a:gd name="T57" fmla="*/ 83 h 83"/>
                <a:gd name="T58" fmla="*/ 60 w 90"/>
                <a:gd name="T59" fmla="*/ 55 h 83"/>
                <a:gd name="T60" fmla="*/ 60 w 90"/>
                <a:gd name="T61" fmla="*/ 55 h 83"/>
                <a:gd name="T62" fmla="*/ 60 w 90"/>
                <a:gd name="T63" fmla="*/ 5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83">
                  <a:moveTo>
                    <a:pt x="46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4" y="0"/>
                  </a:cubicBezTo>
                  <a:lnTo>
                    <a:pt x="46" y="0"/>
                  </a:lnTo>
                  <a:close/>
                  <a:moveTo>
                    <a:pt x="45" y="52"/>
                  </a:move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lose/>
                  <a:moveTo>
                    <a:pt x="26" y="33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29" y="44"/>
                    <a:pt x="37" y="52"/>
                    <a:pt x="45" y="52"/>
                  </a:cubicBezTo>
                  <a:cubicBezTo>
                    <a:pt x="52" y="52"/>
                    <a:pt x="61" y="44"/>
                    <a:pt x="64" y="33"/>
                  </a:cubicBezTo>
                  <a:cubicBezTo>
                    <a:pt x="65" y="33"/>
                    <a:pt x="67" y="31"/>
                    <a:pt x="67" y="29"/>
                  </a:cubicBezTo>
                  <a:cubicBezTo>
                    <a:pt x="67" y="27"/>
                    <a:pt x="67" y="25"/>
                    <a:pt x="65" y="24"/>
                  </a:cubicBezTo>
                  <a:cubicBezTo>
                    <a:pt x="65" y="24"/>
                    <a:pt x="65" y="25"/>
                    <a:pt x="65" y="25"/>
                  </a:cubicBezTo>
                  <a:cubicBezTo>
                    <a:pt x="65" y="7"/>
                    <a:pt x="56" y="0"/>
                    <a:pt x="45" y="0"/>
                  </a:cubicBezTo>
                  <a:cubicBezTo>
                    <a:pt x="34" y="0"/>
                    <a:pt x="24" y="8"/>
                    <a:pt x="25" y="25"/>
                  </a:cubicBezTo>
                  <a:cubicBezTo>
                    <a:pt x="25" y="25"/>
                    <a:pt x="25" y="24"/>
                    <a:pt x="25" y="24"/>
                  </a:cubicBezTo>
                  <a:cubicBezTo>
                    <a:pt x="23" y="25"/>
                    <a:pt x="22" y="27"/>
                    <a:pt x="23" y="29"/>
                  </a:cubicBezTo>
                  <a:cubicBezTo>
                    <a:pt x="23" y="31"/>
                    <a:pt x="25" y="33"/>
                    <a:pt x="26" y="33"/>
                  </a:cubicBezTo>
                  <a:close/>
                  <a:moveTo>
                    <a:pt x="60" y="55"/>
                  </a:moveTo>
                  <a:cubicBezTo>
                    <a:pt x="50" y="75"/>
                    <a:pt x="50" y="75"/>
                    <a:pt x="50" y="75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0" y="75"/>
                    <a:pt x="40" y="75"/>
                    <a:pt x="40" y="75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13" y="58"/>
                    <a:pt x="0" y="65"/>
                    <a:pt x="0" y="83"/>
                  </a:cubicBezTo>
                  <a:cubicBezTo>
                    <a:pt x="90" y="83"/>
                    <a:pt x="90" y="83"/>
                    <a:pt x="90" y="83"/>
                  </a:cubicBezTo>
                  <a:cubicBezTo>
                    <a:pt x="90" y="65"/>
                    <a:pt x="77" y="58"/>
                    <a:pt x="60" y="55"/>
                  </a:cubicBezTo>
                  <a:close/>
                  <a:moveTo>
                    <a:pt x="60" y="55"/>
                  </a:moveTo>
                  <a:cubicBezTo>
                    <a:pt x="60" y="55"/>
                    <a:pt x="60" y="55"/>
                    <a:pt x="60" y="55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117" name="Group 116"/>
          <p:cNvGrpSpPr/>
          <p:nvPr/>
        </p:nvGrpSpPr>
        <p:grpSpPr>
          <a:xfrm>
            <a:off x="2789951" y="4334786"/>
            <a:ext cx="2852811" cy="451185"/>
            <a:chOff x="2457441" y="4106104"/>
            <a:chExt cx="2852811" cy="451185"/>
          </a:xfrm>
        </p:grpSpPr>
        <p:sp>
          <p:nvSpPr>
            <p:cNvPr id="29" name="Freeform 5"/>
            <p:cNvSpPr>
              <a:spLocks noEditPoints="1"/>
            </p:cNvSpPr>
            <p:nvPr/>
          </p:nvSpPr>
          <p:spPr bwMode="auto">
            <a:xfrm>
              <a:off x="2457441" y="4106104"/>
              <a:ext cx="484363" cy="451185"/>
            </a:xfrm>
            <a:custGeom>
              <a:avLst/>
              <a:gdLst>
                <a:gd name="T0" fmla="*/ 46 w 90"/>
                <a:gd name="T1" fmla="*/ 0 h 83"/>
                <a:gd name="T2" fmla="*/ 45 w 90"/>
                <a:gd name="T3" fmla="*/ 0 h 83"/>
                <a:gd name="T4" fmla="*/ 44 w 90"/>
                <a:gd name="T5" fmla="*/ 0 h 83"/>
                <a:gd name="T6" fmla="*/ 46 w 90"/>
                <a:gd name="T7" fmla="*/ 0 h 83"/>
                <a:gd name="T8" fmla="*/ 45 w 90"/>
                <a:gd name="T9" fmla="*/ 52 h 83"/>
                <a:gd name="T10" fmla="*/ 45 w 90"/>
                <a:gd name="T11" fmla="*/ 52 h 83"/>
                <a:gd name="T12" fmla="*/ 45 w 90"/>
                <a:gd name="T13" fmla="*/ 52 h 83"/>
                <a:gd name="T14" fmla="*/ 26 w 90"/>
                <a:gd name="T15" fmla="*/ 33 h 83"/>
                <a:gd name="T16" fmla="*/ 26 w 90"/>
                <a:gd name="T17" fmla="*/ 33 h 83"/>
                <a:gd name="T18" fmla="*/ 45 w 90"/>
                <a:gd name="T19" fmla="*/ 52 h 83"/>
                <a:gd name="T20" fmla="*/ 64 w 90"/>
                <a:gd name="T21" fmla="*/ 33 h 83"/>
                <a:gd name="T22" fmla="*/ 67 w 90"/>
                <a:gd name="T23" fmla="*/ 29 h 83"/>
                <a:gd name="T24" fmla="*/ 65 w 90"/>
                <a:gd name="T25" fmla="*/ 24 h 83"/>
                <a:gd name="T26" fmla="*/ 65 w 90"/>
                <a:gd name="T27" fmla="*/ 25 h 83"/>
                <a:gd name="T28" fmla="*/ 45 w 90"/>
                <a:gd name="T29" fmla="*/ 0 h 83"/>
                <a:gd name="T30" fmla="*/ 25 w 90"/>
                <a:gd name="T31" fmla="*/ 25 h 83"/>
                <a:gd name="T32" fmla="*/ 25 w 90"/>
                <a:gd name="T33" fmla="*/ 24 h 83"/>
                <a:gd name="T34" fmla="*/ 23 w 90"/>
                <a:gd name="T35" fmla="*/ 29 h 83"/>
                <a:gd name="T36" fmla="*/ 26 w 90"/>
                <a:gd name="T37" fmla="*/ 33 h 83"/>
                <a:gd name="T38" fmla="*/ 60 w 90"/>
                <a:gd name="T39" fmla="*/ 55 h 83"/>
                <a:gd name="T40" fmla="*/ 50 w 90"/>
                <a:gd name="T41" fmla="*/ 75 h 83"/>
                <a:gd name="T42" fmla="*/ 48 w 90"/>
                <a:gd name="T43" fmla="*/ 62 h 83"/>
                <a:gd name="T44" fmla="*/ 51 w 90"/>
                <a:gd name="T45" fmla="*/ 60 h 83"/>
                <a:gd name="T46" fmla="*/ 39 w 90"/>
                <a:gd name="T47" fmla="*/ 60 h 83"/>
                <a:gd name="T48" fmla="*/ 42 w 90"/>
                <a:gd name="T49" fmla="*/ 62 h 83"/>
                <a:gd name="T50" fmla="*/ 40 w 90"/>
                <a:gd name="T51" fmla="*/ 75 h 83"/>
                <a:gd name="T52" fmla="*/ 30 w 90"/>
                <a:gd name="T53" fmla="*/ 55 h 83"/>
                <a:gd name="T54" fmla="*/ 0 w 90"/>
                <a:gd name="T55" fmla="*/ 83 h 83"/>
                <a:gd name="T56" fmla="*/ 90 w 90"/>
                <a:gd name="T57" fmla="*/ 83 h 83"/>
                <a:gd name="T58" fmla="*/ 60 w 90"/>
                <a:gd name="T59" fmla="*/ 55 h 83"/>
                <a:gd name="T60" fmla="*/ 60 w 90"/>
                <a:gd name="T61" fmla="*/ 55 h 83"/>
                <a:gd name="T62" fmla="*/ 60 w 90"/>
                <a:gd name="T63" fmla="*/ 5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83">
                  <a:moveTo>
                    <a:pt x="46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4" y="0"/>
                  </a:cubicBezTo>
                  <a:lnTo>
                    <a:pt x="46" y="0"/>
                  </a:lnTo>
                  <a:close/>
                  <a:moveTo>
                    <a:pt x="45" y="52"/>
                  </a:move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lose/>
                  <a:moveTo>
                    <a:pt x="26" y="33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29" y="44"/>
                    <a:pt x="37" y="52"/>
                    <a:pt x="45" y="52"/>
                  </a:cubicBezTo>
                  <a:cubicBezTo>
                    <a:pt x="52" y="52"/>
                    <a:pt x="61" y="44"/>
                    <a:pt x="64" y="33"/>
                  </a:cubicBezTo>
                  <a:cubicBezTo>
                    <a:pt x="65" y="33"/>
                    <a:pt x="67" y="31"/>
                    <a:pt x="67" y="29"/>
                  </a:cubicBezTo>
                  <a:cubicBezTo>
                    <a:pt x="67" y="27"/>
                    <a:pt x="67" y="25"/>
                    <a:pt x="65" y="24"/>
                  </a:cubicBezTo>
                  <a:cubicBezTo>
                    <a:pt x="65" y="24"/>
                    <a:pt x="65" y="25"/>
                    <a:pt x="65" y="25"/>
                  </a:cubicBezTo>
                  <a:cubicBezTo>
                    <a:pt x="65" y="7"/>
                    <a:pt x="56" y="0"/>
                    <a:pt x="45" y="0"/>
                  </a:cubicBezTo>
                  <a:cubicBezTo>
                    <a:pt x="34" y="0"/>
                    <a:pt x="24" y="8"/>
                    <a:pt x="25" y="25"/>
                  </a:cubicBezTo>
                  <a:cubicBezTo>
                    <a:pt x="25" y="25"/>
                    <a:pt x="25" y="24"/>
                    <a:pt x="25" y="24"/>
                  </a:cubicBezTo>
                  <a:cubicBezTo>
                    <a:pt x="23" y="25"/>
                    <a:pt x="22" y="27"/>
                    <a:pt x="23" y="29"/>
                  </a:cubicBezTo>
                  <a:cubicBezTo>
                    <a:pt x="23" y="31"/>
                    <a:pt x="25" y="33"/>
                    <a:pt x="26" y="33"/>
                  </a:cubicBezTo>
                  <a:close/>
                  <a:moveTo>
                    <a:pt x="60" y="55"/>
                  </a:moveTo>
                  <a:cubicBezTo>
                    <a:pt x="50" y="75"/>
                    <a:pt x="50" y="75"/>
                    <a:pt x="50" y="75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0" y="75"/>
                    <a:pt x="40" y="75"/>
                    <a:pt x="40" y="75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13" y="58"/>
                    <a:pt x="0" y="65"/>
                    <a:pt x="0" y="83"/>
                  </a:cubicBezTo>
                  <a:cubicBezTo>
                    <a:pt x="90" y="83"/>
                    <a:pt x="90" y="83"/>
                    <a:pt x="90" y="83"/>
                  </a:cubicBezTo>
                  <a:cubicBezTo>
                    <a:pt x="90" y="65"/>
                    <a:pt x="77" y="58"/>
                    <a:pt x="60" y="55"/>
                  </a:cubicBezTo>
                  <a:close/>
                  <a:moveTo>
                    <a:pt x="60" y="55"/>
                  </a:moveTo>
                  <a:cubicBezTo>
                    <a:pt x="60" y="55"/>
                    <a:pt x="60" y="55"/>
                    <a:pt x="60" y="55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0" name="Freeform 5"/>
            <p:cNvSpPr>
              <a:spLocks noEditPoints="1"/>
            </p:cNvSpPr>
            <p:nvPr/>
          </p:nvSpPr>
          <p:spPr bwMode="auto">
            <a:xfrm>
              <a:off x="3049553" y="4106104"/>
              <a:ext cx="484363" cy="451185"/>
            </a:xfrm>
            <a:custGeom>
              <a:avLst/>
              <a:gdLst>
                <a:gd name="T0" fmla="*/ 46 w 90"/>
                <a:gd name="T1" fmla="*/ 0 h 83"/>
                <a:gd name="T2" fmla="*/ 45 w 90"/>
                <a:gd name="T3" fmla="*/ 0 h 83"/>
                <a:gd name="T4" fmla="*/ 44 w 90"/>
                <a:gd name="T5" fmla="*/ 0 h 83"/>
                <a:gd name="T6" fmla="*/ 46 w 90"/>
                <a:gd name="T7" fmla="*/ 0 h 83"/>
                <a:gd name="T8" fmla="*/ 45 w 90"/>
                <a:gd name="T9" fmla="*/ 52 h 83"/>
                <a:gd name="T10" fmla="*/ 45 w 90"/>
                <a:gd name="T11" fmla="*/ 52 h 83"/>
                <a:gd name="T12" fmla="*/ 45 w 90"/>
                <a:gd name="T13" fmla="*/ 52 h 83"/>
                <a:gd name="T14" fmla="*/ 26 w 90"/>
                <a:gd name="T15" fmla="*/ 33 h 83"/>
                <a:gd name="T16" fmla="*/ 26 w 90"/>
                <a:gd name="T17" fmla="*/ 33 h 83"/>
                <a:gd name="T18" fmla="*/ 45 w 90"/>
                <a:gd name="T19" fmla="*/ 52 h 83"/>
                <a:gd name="T20" fmla="*/ 64 w 90"/>
                <a:gd name="T21" fmla="*/ 33 h 83"/>
                <a:gd name="T22" fmla="*/ 67 w 90"/>
                <a:gd name="T23" fmla="*/ 29 h 83"/>
                <a:gd name="T24" fmla="*/ 65 w 90"/>
                <a:gd name="T25" fmla="*/ 24 h 83"/>
                <a:gd name="T26" fmla="*/ 65 w 90"/>
                <a:gd name="T27" fmla="*/ 25 h 83"/>
                <a:gd name="T28" fmla="*/ 45 w 90"/>
                <a:gd name="T29" fmla="*/ 0 h 83"/>
                <a:gd name="T30" fmla="*/ 25 w 90"/>
                <a:gd name="T31" fmla="*/ 25 h 83"/>
                <a:gd name="T32" fmla="*/ 25 w 90"/>
                <a:gd name="T33" fmla="*/ 24 h 83"/>
                <a:gd name="T34" fmla="*/ 23 w 90"/>
                <a:gd name="T35" fmla="*/ 29 h 83"/>
                <a:gd name="T36" fmla="*/ 26 w 90"/>
                <a:gd name="T37" fmla="*/ 33 h 83"/>
                <a:gd name="T38" fmla="*/ 60 w 90"/>
                <a:gd name="T39" fmla="*/ 55 h 83"/>
                <a:gd name="T40" fmla="*/ 50 w 90"/>
                <a:gd name="T41" fmla="*/ 75 h 83"/>
                <a:gd name="T42" fmla="*/ 48 w 90"/>
                <a:gd name="T43" fmla="*/ 62 h 83"/>
                <a:gd name="T44" fmla="*/ 51 w 90"/>
                <a:gd name="T45" fmla="*/ 60 h 83"/>
                <a:gd name="T46" fmla="*/ 39 w 90"/>
                <a:gd name="T47" fmla="*/ 60 h 83"/>
                <a:gd name="T48" fmla="*/ 42 w 90"/>
                <a:gd name="T49" fmla="*/ 62 h 83"/>
                <a:gd name="T50" fmla="*/ 40 w 90"/>
                <a:gd name="T51" fmla="*/ 75 h 83"/>
                <a:gd name="T52" fmla="*/ 30 w 90"/>
                <a:gd name="T53" fmla="*/ 55 h 83"/>
                <a:gd name="T54" fmla="*/ 0 w 90"/>
                <a:gd name="T55" fmla="*/ 83 h 83"/>
                <a:gd name="T56" fmla="*/ 90 w 90"/>
                <a:gd name="T57" fmla="*/ 83 h 83"/>
                <a:gd name="T58" fmla="*/ 60 w 90"/>
                <a:gd name="T59" fmla="*/ 55 h 83"/>
                <a:gd name="T60" fmla="*/ 60 w 90"/>
                <a:gd name="T61" fmla="*/ 55 h 83"/>
                <a:gd name="T62" fmla="*/ 60 w 90"/>
                <a:gd name="T63" fmla="*/ 5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83">
                  <a:moveTo>
                    <a:pt x="46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4" y="0"/>
                  </a:cubicBezTo>
                  <a:lnTo>
                    <a:pt x="46" y="0"/>
                  </a:lnTo>
                  <a:close/>
                  <a:moveTo>
                    <a:pt x="45" y="52"/>
                  </a:move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lose/>
                  <a:moveTo>
                    <a:pt x="26" y="33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29" y="44"/>
                    <a:pt x="37" y="52"/>
                    <a:pt x="45" y="52"/>
                  </a:cubicBezTo>
                  <a:cubicBezTo>
                    <a:pt x="52" y="52"/>
                    <a:pt x="61" y="44"/>
                    <a:pt x="64" y="33"/>
                  </a:cubicBezTo>
                  <a:cubicBezTo>
                    <a:pt x="65" y="33"/>
                    <a:pt x="67" y="31"/>
                    <a:pt x="67" y="29"/>
                  </a:cubicBezTo>
                  <a:cubicBezTo>
                    <a:pt x="67" y="27"/>
                    <a:pt x="67" y="25"/>
                    <a:pt x="65" y="24"/>
                  </a:cubicBezTo>
                  <a:cubicBezTo>
                    <a:pt x="65" y="24"/>
                    <a:pt x="65" y="25"/>
                    <a:pt x="65" y="25"/>
                  </a:cubicBezTo>
                  <a:cubicBezTo>
                    <a:pt x="65" y="7"/>
                    <a:pt x="56" y="0"/>
                    <a:pt x="45" y="0"/>
                  </a:cubicBezTo>
                  <a:cubicBezTo>
                    <a:pt x="34" y="0"/>
                    <a:pt x="24" y="8"/>
                    <a:pt x="25" y="25"/>
                  </a:cubicBezTo>
                  <a:cubicBezTo>
                    <a:pt x="25" y="25"/>
                    <a:pt x="25" y="24"/>
                    <a:pt x="25" y="24"/>
                  </a:cubicBezTo>
                  <a:cubicBezTo>
                    <a:pt x="23" y="25"/>
                    <a:pt x="22" y="27"/>
                    <a:pt x="23" y="29"/>
                  </a:cubicBezTo>
                  <a:cubicBezTo>
                    <a:pt x="23" y="31"/>
                    <a:pt x="25" y="33"/>
                    <a:pt x="26" y="33"/>
                  </a:cubicBezTo>
                  <a:close/>
                  <a:moveTo>
                    <a:pt x="60" y="55"/>
                  </a:moveTo>
                  <a:cubicBezTo>
                    <a:pt x="50" y="75"/>
                    <a:pt x="50" y="75"/>
                    <a:pt x="50" y="75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0" y="75"/>
                    <a:pt x="40" y="75"/>
                    <a:pt x="40" y="75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13" y="58"/>
                    <a:pt x="0" y="65"/>
                    <a:pt x="0" y="83"/>
                  </a:cubicBezTo>
                  <a:cubicBezTo>
                    <a:pt x="90" y="83"/>
                    <a:pt x="90" y="83"/>
                    <a:pt x="90" y="83"/>
                  </a:cubicBezTo>
                  <a:cubicBezTo>
                    <a:pt x="90" y="65"/>
                    <a:pt x="77" y="58"/>
                    <a:pt x="60" y="55"/>
                  </a:cubicBezTo>
                  <a:close/>
                  <a:moveTo>
                    <a:pt x="60" y="55"/>
                  </a:moveTo>
                  <a:cubicBezTo>
                    <a:pt x="60" y="55"/>
                    <a:pt x="60" y="55"/>
                    <a:pt x="60" y="55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1" name="Freeform 5"/>
            <p:cNvSpPr>
              <a:spLocks noEditPoints="1"/>
            </p:cNvSpPr>
            <p:nvPr/>
          </p:nvSpPr>
          <p:spPr bwMode="auto">
            <a:xfrm>
              <a:off x="3641665" y="4106104"/>
              <a:ext cx="484363" cy="451185"/>
            </a:xfrm>
            <a:custGeom>
              <a:avLst/>
              <a:gdLst>
                <a:gd name="T0" fmla="*/ 46 w 90"/>
                <a:gd name="T1" fmla="*/ 0 h 83"/>
                <a:gd name="T2" fmla="*/ 45 w 90"/>
                <a:gd name="T3" fmla="*/ 0 h 83"/>
                <a:gd name="T4" fmla="*/ 44 w 90"/>
                <a:gd name="T5" fmla="*/ 0 h 83"/>
                <a:gd name="T6" fmla="*/ 46 w 90"/>
                <a:gd name="T7" fmla="*/ 0 h 83"/>
                <a:gd name="T8" fmla="*/ 45 w 90"/>
                <a:gd name="T9" fmla="*/ 52 h 83"/>
                <a:gd name="T10" fmla="*/ 45 w 90"/>
                <a:gd name="T11" fmla="*/ 52 h 83"/>
                <a:gd name="T12" fmla="*/ 45 w 90"/>
                <a:gd name="T13" fmla="*/ 52 h 83"/>
                <a:gd name="T14" fmla="*/ 26 w 90"/>
                <a:gd name="T15" fmla="*/ 33 h 83"/>
                <a:gd name="T16" fmla="*/ 26 w 90"/>
                <a:gd name="T17" fmla="*/ 33 h 83"/>
                <a:gd name="T18" fmla="*/ 45 w 90"/>
                <a:gd name="T19" fmla="*/ 52 h 83"/>
                <a:gd name="T20" fmla="*/ 64 w 90"/>
                <a:gd name="T21" fmla="*/ 33 h 83"/>
                <a:gd name="T22" fmla="*/ 67 w 90"/>
                <a:gd name="T23" fmla="*/ 29 h 83"/>
                <a:gd name="T24" fmla="*/ 65 w 90"/>
                <a:gd name="T25" fmla="*/ 24 h 83"/>
                <a:gd name="T26" fmla="*/ 65 w 90"/>
                <a:gd name="T27" fmla="*/ 25 h 83"/>
                <a:gd name="T28" fmla="*/ 45 w 90"/>
                <a:gd name="T29" fmla="*/ 0 h 83"/>
                <a:gd name="T30" fmla="*/ 25 w 90"/>
                <a:gd name="T31" fmla="*/ 25 h 83"/>
                <a:gd name="T32" fmla="*/ 25 w 90"/>
                <a:gd name="T33" fmla="*/ 24 h 83"/>
                <a:gd name="T34" fmla="*/ 23 w 90"/>
                <a:gd name="T35" fmla="*/ 29 h 83"/>
                <a:gd name="T36" fmla="*/ 26 w 90"/>
                <a:gd name="T37" fmla="*/ 33 h 83"/>
                <a:gd name="T38" fmla="*/ 60 w 90"/>
                <a:gd name="T39" fmla="*/ 55 h 83"/>
                <a:gd name="T40" fmla="*/ 50 w 90"/>
                <a:gd name="T41" fmla="*/ 75 h 83"/>
                <a:gd name="T42" fmla="*/ 48 w 90"/>
                <a:gd name="T43" fmla="*/ 62 h 83"/>
                <a:gd name="T44" fmla="*/ 51 w 90"/>
                <a:gd name="T45" fmla="*/ 60 h 83"/>
                <a:gd name="T46" fmla="*/ 39 w 90"/>
                <a:gd name="T47" fmla="*/ 60 h 83"/>
                <a:gd name="T48" fmla="*/ 42 w 90"/>
                <a:gd name="T49" fmla="*/ 62 h 83"/>
                <a:gd name="T50" fmla="*/ 40 w 90"/>
                <a:gd name="T51" fmla="*/ 75 h 83"/>
                <a:gd name="T52" fmla="*/ 30 w 90"/>
                <a:gd name="T53" fmla="*/ 55 h 83"/>
                <a:gd name="T54" fmla="*/ 0 w 90"/>
                <a:gd name="T55" fmla="*/ 83 h 83"/>
                <a:gd name="T56" fmla="*/ 90 w 90"/>
                <a:gd name="T57" fmla="*/ 83 h 83"/>
                <a:gd name="T58" fmla="*/ 60 w 90"/>
                <a:gd name="T59" fmla="*/ 55 h 83"/>
                <a:gd name="T60" fmla="*/ 60 w 90"/>
                <a:gd name="T61" fmla="*/ 55 h 83"/>
                <a:gd name="T62" fmla="*/ 60 w 90"/>
                <a:gd name="T63" fmla="*/ 5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83">
                  <a:moveTo>
                    <a:pt x="46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4" y="0"/>
                  </a:cubicBezTo>
                  <a:lnTo>
                    <a:pt x="46" y="0"/>
                  </a:lnTo>
                  <a:close/>
                  <a:moveTo>
                    <a:pt x="45" y="52"/>
                  </a:move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lose/>
                  <a:moveTo>
                    <a:pt x="26" y="33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29" y="44"/>
                    <a:pt x="37" y="52"/>
                    <a:pt x="45" y="52"/>
                  </a:cubicBezTo>
                  <a:cubicBezTo>
                    <a:pt x="52" y="52"/>
                    <a:pt x="61" y="44"/>
                    <a:pt x="64" y="33"/>
                  </a:cubicBezTo>
                  <a:cubicBezTo>
                    <a:pt x="65" y="33"/>
                    <a:pt x="67" y="31"/>
                    <a:pt x="67" y="29"/>
                  </a:cubicBezTo>
                  <a:cubicBezTo>
                    <a:pt x="67" y="27"/>
                    <a:pt x="67" y="25"/>
                    <a:pt x="65" y="24"/>
                  </a:cubicBezTo>
                  <a:cubicBezTo>
                    <a:pt x="65" y="24"/>
                    <a:pt x="65" y="25"/>
                    <a:pt x="65" y="25"/>
                  </a:cubicBezTo>
                  <a:cubicBezTo>
                    <a:pt x="65" y="7"/>
                    <a:pt x="56" y="0"/>
                    <a:pt x="45" y="0"/>
                  </a:cubicBezTo>
                  <a:cubicBezTo>
                    <a:pt x="34" y="0"/>
                    <a:pt x="24" y="8"/>
                    <a:pt x="25" y="25"/>
                  </a:cubicBezTo>
                  <a:cubicBezTo>
                    <a:pt x="25" y="25"/>
                    <a:pt x="25" y="24"/>
                    <a:pt x="25" y="24"/>
                  </a:cubicBezTo>
                  <a:cubicBezTo>
                    <a:pt x="23" y="25"/>
                    <a:pt x="22" y="27"/>
                    <a:pt x="23" y="29"/>
                  </a:cubicBezTo>
                  <a:cubicBezTo>
                    <a:pt x="23" y="31"/>
                    <a:pt x="25" y="33"/>
                    <a:pt x="26" y="33"/>
                  </a:cubicBezTo>
                  <a:close/>
                  <a:moveTo>
                    <a:pt x="60" y="55"/>
                  </a:moveTo>
                  <a:cubicBezTo>
                    <a:pt x="50" y="75"/>
                    <a:pt x="50" y="75"/>
                    <a:pt x="50" y="75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0" y="75"/>
                    <a:pt x="40" y="75"/>
                    <a:pt x="40" y="75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13" y="58"/>
                    <a:pt x="0" y="65"/>
                    <a:pt x="0" y="83"/>
                  </a:cubicBezTo>
                  <a:cubicBezTo>
                    <a:pt x="90" y="83"/>
                    <a:pt x="90" y="83"/>
                    <a:pt x="90" y="83"/>
                  </a:cubicBezTo>
                  <a:cubicBezTo>
                    <a:pt x="90" y="65"/>
                    <a:pt x="77" y="58"/>
                    <a:pt x="60" y="55"/>
                  </a:cubicBezTo>
                  <a:close/>
                  <a:moveTo>
                    <a:pt x="60" y="55"/>
                  </a:moveTo>
                  <a:cubicBezTo>
                    <a:pt x="60" y="55"/>
                    <a:pt x="60" y="55"/>
                    <a:pt x="60" y="55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2" name="Freeform 5"/>
            <p:cNvSpPr>
              <a:spLocks noEditPoints="1"/>
            </p:cNvSpPr>
            <p:nvPr/>
          </p:nvSpPr>
          <p:spPr bwMode="auto">
            <a:xfrm>
              <a:off x="4233777" y="4106104"/>
              <a:ext cx="484363" cy="451185"/>
            </a:xfrm>
            <a:custGeom>
              <a:avLst/>
              <a:gdLst>
                <a:gd name="T0" fmla="*/ 46 w 90"/>
                <a:gd name="T1" fmla="*/ 0 h 83"/>
                <a:gd name="T2" fmla="*/ 45 w 90"/>
                <a:gd name="T3" fmla="*/ 0 h 83"/>
                <a:gd name="T4" fmla="*/ 44 w 90"/>
                <a:gd name="T5" fmla="*/ 0 h 83"/>
                <a:gd name="T6" fmla="*/ 46 w 90"/>
                <a:gd name="T7" fmla="*/ 0 h 83"/>
                <a:gd name="T8" fmla="*/ 45 w 90"/>
                <a:gd name="T9" fmla="*/ 52 h 83"/>
                <a:gd name="T10" fmla="*/ 45 w 90"/>
                <a:gd name="T11" fmla="*/ 52 h 83"/>
                <a:gd name="T12" fmla="*/ 45 w 90"/>
                <a:gd name="T13" fmla="*/ 52 h 83"/>
                <a:gd name="T14" fmla="*/ 26 w 90"/>
                <a:gd name="T15" fmla="*/ 33 h 83"/>
                <a:gd name="T16" fmla="*/ 26 w 90"/>
                <a:gd name="T17" fmla="*/ 33 h 83"/>
                <a:gd name="T18" fmla="*/ 45 w 90"/>
                <a:gd name="T19" fmla="*/ 52 h 83"/>
                <a:gd name="T20" fmla="*/ 64 w 90"/>
                <a:gd name="T21" fmla="*/ 33 h 83"/>
                <a:gd name="T22" fmla="*/ 67 w 90"/>
                <a:gd name="T23" fmla="*/ 29 h 83"/>
                <a:gd name="T24" fmla="*/ 65 w 90"/>
                <a:gd name="T25" fmla="*/ 24 h 83"/>
                <a:gd name="T26" fmla="*/ 65 w 90"/>
                <a:gd name="T27" fmla="*/ 25 h 83"/>
                <a:gd name="T28" fmla="*/ 45 w 90"/>
                <a:gd name="T29" fmla="*/ 0 h 83"/>
                <a:gd name="T30" fmla="*/ 25 w 90"/>
                <a:gd name="T31" fmla="*/ 25 h 83"/>
                <a:gd name="T32" fmla="*/ 25 w 90"/>
                <a:gd name="T33" fmla="*/ 24 h 83"/>
                <a:gd name="T34" fmla="*/ 23 w 90"/>
                <a:gd name="T35" fmla="*/ 29 h 83"/>
                <a:gd name="T36" fmla="*/ 26 w 90"/>
                <a:gd name="T37" fmla="*/ 33 h 83"/>
                <a:gd name="T38" fmla="*/ 60 w 90"/>
                <a:gd name="T39" fmla="*/ 55 h 83"/>
                <a:gd name="T40" fmla="*/ 50 w 90"/>
                <a:gd name="T41" fmla="*/ 75 h 83"/>
                <a:gd name="T42" fmla="*/ 48 w 90"/>
                <a:gd name="T43" fmla="*/ 62 h 83"/>
                <a:gd name="T44" fmla="*/ 51 w 90"/>
                <a:gd name="T45" fmla="*/ 60 h 83"/>
                <a:gd name="T46" fmla="*/ 39 w 90"/>
                <a:gd name="T47" fmla="*/ 60 h 83"/>
                <a:gd name="T48" fmla="*/ 42 w 90"/>
                <a:gd name="T49" fmla="*/ 62 h 83"/>
                <a:gd name="T50" fmla="*/ 40 w 90"/>
                <a:gd name="T51" fmla="*/ 75 h 83"/>
                <a:gd name="T52" fmla="*/ 30 w 90"/>
                <a:gd name="T53" fmla="*/ 55 h 83"/>
                <a:gd name="T54" fmla="*/ 0 w 90"/>
                <a:gd name="T55" fmla="*/ 83 h 83"/>
                <a:gd name="T56" fmla="*/ 90 w 90"/>
                <a:gd name="T57" fmla="*/ 83 h 83"/>
                <a:gd name="T58" fmla="*/ 60 w 90"/>
                <a:gd name="T59" fmla="*/ 55 h 83"/>
                <a:gd name="T60" fmla="*/ 60 w 90"/>
                <a:gd name="T61" fmla="*/ 55 h 83"/>
                <a:gd name="T62" fmla="*/ 60 w 90"/>
                <a:gd name="T63" fmla="*/ 5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83">
                  <a:moveTo>
                    <a:pt x="46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4" y="0"/>
                  </a:cubicBezTo>
                  <a:lnTo>
                    <a:pt x="46" y="0"/>
                  </a:lnTo>
                  <a:close/>
                  <a:moveTo>
                    <a:pt x="45" y="52"/>
                  </a:move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lose/>
                  <a:moveTo>
                    <a:pt x="26" y="33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29" y="44"/>
                    <a:pt x="37" y="52"/>
                    <a:pt x="45" y="52"/>
                  </a:cubicBezTo>
                  <a:cubicBezTo>
                    <a:pt x="52" y="52"/>
                    <a:pt x="61" y="44"/>
                    <a:pt x="64" y="33"/>
                  </a:cubicBezTo>
                  <a:cubicBezTo>
                    <a:pt x="65" y="33"/>
                    <a:pt x="67" y="31"/>
                    <a:pt x="67" y="29"/>
                  </a:cubicBezTo>
                  <a:cubicBezTo>
                    <a:pt x="67" y="27"/>
                    <a:pt x="67" y="25"/>
                    <a:pt x="65" y="24"/>
                  </a:cubicBezTo>
                  <a:cubicBezTo>
                    <a:pt x="65" y="24"/>
                    <a:pt x="65" y="25"/>
                    <a:pt x="65" y="25"/>
                  </a:cubicBezTo>
                  <a:cubicBezTo>
                    <a:pt x="65" y="7"/>
                    <a:pt x="56" y="0"/>
                    <a:pt x="45" y="0"/>
                  </a:cubicBezTo>
                  <a:cubicBezTo>
                    <a:pt x="34" y="0"/>
                    <a:pt x="24" y="8"/>
                    <a:pt x="25" y="25"/>
                  </a:cubicBezTo>
                  <a:cubicBezTo>
                    <a:pt x="25" y="25"/>
                    <a:pt x="25" y="24"/>
                    <a:pt x="25" y="24"/>
                  </a:cubicBezTo>
                  <a:cubicBezTo>
                    <a:pt x="23" y="25"/>
                    <a:pt x="22" y="27"/>
                    <a:pt x="23" y="29"/>
                  </a:cubicBezTo>
                  <a:cubicBezTo>
                    <a:pt x="23" y="31"/>
                    <a:pt x="25" y="33"/>
                    <a:pt x="26" y="33"/>
                  </a:cubicBezTo>
                  <a:close/>
                  <a:moveTo>
                    <a:pt x="60" y="55"/>
                  </a:moveTo>
                  <a:cubicBezTo>
                    <a:pt x="50" y="75"/>
                    <a:pt x="50" y="75"/>
                    <a:pt x="50" y="75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0" y="75"/>
                    <a:pt x="40" y="75"/>
                    <a:pt x="40" y="75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13" y="58"/>
                    <a:pt x="0" y="65"/>
                    <a:pt x="0" y="83"/>
                  </a:cubicBezTo>
                  <a:cubicBezTo>
                    <a:pt x="90" y="83"/>
                    <a:pt x="90" y="83"/>
                    <a:pt x="90" y="83"/>
                  </a:cubicBezTo>
                  <a:cubicBezTo>
                    <a:pt x="90" y="65"/>
                    <a:pt x="77" y="58"/>
                    <a:pt x="60" y="55"/>
                  </a:cubicBezTo>
                  <a:close/>
                  <a:moveTo>
                    <a:pt x="60" y="55"/>
                  </a:moveTo>
                  <a:cubicBezTo>
                    <a:pt x="60" y="55"/>
                    <a:pt x="60" y="55"/>
                    <a:pt x="60" y="55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3" name="Freeform 5"/>
            <p:cNvSpPr>
              <a:spLocks noEditPoints="1"/>
            </p:cNvSpPr>
            <p:nvPr/>
          </p:nvSpPr>
          <p:spPr bwMode="auto">
            <a:xfrm>
              <a:off x="4825889" y="4106104"/>
              <a:ext cx="484363" cy="451185"/>
            </a:xfrm>
            <a:custGeom>
              <a:avLst/>
              <a:gdLst>
                <a:gd name="T0" fmla="*/ 46 w 90"/>
                <a:gd name="T1" fmla="*/ 0 h 83"/>
                <a:gd name="T2" fmla="*/ 45 w 90"/>
                <a:gd name="T3" fmla="*/ 0 h 83"/>
                <a:gd name="T4" fmla="*/ 44 w 90"/>
                <a:gd name="T5" fmla="*/ 0 h 83"/>
                <a:gd name="T6" fmla="*/ 46 w 90"/>
                <a:gd name="T7" fmla="*/ 0 h 83"/>
                <a:gd name="T8" fmla="*/ 45 w 90"/>
                <a:gd name="T9" fmla="*/ 52 h 83"/>
                <a:gd name="T10" fmla="*/ 45 w 90"/>
                <a:gd name="T11" fmla="*/ 52 h 83"/>
                <a:gd name="T12" fmla="*/ 45 w 90"/>
                <a:gd name="T13" fmla="*/ 52 h 83"/>
                <a:gd name="T14" fmla="*/ 26 w 90"/>
                <a:gd name="T15" fmla="*/ 33 h 83"/>
                <a:gd name="T16" fmla="*/ 26 w 90"/>
                <a:gd name="T17" fmla="*/ 33 h 83"/>
                <a:gd name="T18" fmla="*/ 45 w 90"/>
                <a:gd name="T19" fmla="*/ 52 h 83"/>
                <a:gd name="T20" fmla="*/ 64 w 90"/>
                <a:gd name="T21" fmla="*/ 33 h 83"/>
                <a:gd name="T22" fmla="*/ 67 w 90"/>
                <a:gd name="T23" fmla="*/ 29 h 83"/>
                <a:gd name="T24" fmla="*/ 65 w 90"/>
                <a:gd name="T25" fmla="*/ 24 h 83"/>
                <a:gd name="T26" fmla="*/ 65 w 90"/>
                <a:gd name="T27" fmla="*/ 25 h 83"/>
                <a:gd name="T28" fmla="*/ 45 w 90"/>
                <a:gd name="T29" fmla="*/ 0 h 83"/>
                <a:gd name="T30" fmla="*/ 25 w 90"/>
                <a:gd name="T31" fmla="*/ 25 h 83"/>
                <a:gd name="T32" fmla="*/ 25 w 90"/>
                <a:gd name="T33" fmla="*/ 24 h 83"/>
                <a:gd name="T34" fmla="*/ 23 w 90"/>
                <a:gd name="T35" fmla="*/ 29 h 83"/>
                <a:gd name="T36" fmla="*/ 26 w 90"/>
                <a:gd name="T37" fmla="*/ 33 h 83"/>
                <a:gd name="T38" fmla="*/ 60 w 90"/>
                <a:gd name="T39" fmla="*/ 55 h 83"/>
                <a:gd name="T40" fmla="*/ 50 w 90"/>
                <a:gd name="T41" fmla="*/ 75 h 83"/>
                <a:gd name="T42" fmla="*/ 48 w 90"/>
                <a:gd name="T43" fmla="*/ 62 h 83"/>
                <a:gd name="T44" fmla="*/ 51 w 90"/>
                <a:gd name="T45" fmla="*/ 60 h 83"/>
                <a:gd name="T46" fmla="*/ 39 w 90"/>
                <a:gd name="T47" fmla="*/ 60 h 83"/>
                <a:gd name="T48" fmla="*/ 42 w 90"/>
                <a:gd name="T49" fmla="*/ 62 h 83"/>
                <a:gd name="T50" fmla="*/ 40 w 90"/>
                <a:gd name="T51" fmla="*/ 75 h 83"/>
                <a:gd name="T52" fmla="*/ 30 w 90"/>
                <a:gd name="T53" fmla="*/ 55 h 83"/>
                <a:gd name="T54" fmla="*/ 0 w 90"/>
                <a:gd name="T55" fmla="*/ 83 h 83"/>
                <a:gd name="T56" fmla="*/ 90 w 90"/>
                <a:gd name="T57" fmla="*/ 83 h 83"/>
                <a:gd name="T58" fmla="*/ 60 w 90"/>
                <a:gd name="T59" fmla="*/ 55 h 83"/>
                <a:gd name="T60" fmla="*/ 60 w 90"/>
                <a:gd name="T61" fmla="*/ 55 h 83"/>
                <a:gd name="T62" fmla="*/ 60 w 90"/>
                <a:gd name="T63" fmla="*/ 5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83">
                  <a:moveTo>
                    <a:pt x="46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4" y="0"/>
                  </a:cubicBezTo>
                  <a:lnTo>
                    <a:pt x="46" y="0"/>
                  </a:lnTo>
                  <a:close/>
                  <a:moveTo>
                    <a:pt x="45" y="52"/>
                  </a:move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lose/>
                  <a:moveTo>
                    <a:pt x="26" y="33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29" y="44"/>
                    <a:pt x="37" y="52"/>
                    <a:pt x="45" y="52"/>
                  </a:cubicBezTo>
                  <a:cubicBezTo>
                    <a:pt x="52" y="52"/>
                    <a:pt x="61" y="44"/>
                    <a:pt x="64" y="33"/>
                  </a:cubicBezTo>
                  <a:cubicBezTo>
                    <a:pt x="65" y="33"/>
                    <a:pt x="67" y="31"/>
                    <a:pt x="67" y="29"/>
                  </a:cubicBezTo>
                  <a:cubicBezTo>
                    <a:pt x="67" y="27"/>
                    <a:pt x="67" y="25"/>
                    <a:pt x="65" y="24"/>
                  </a:cubicBezTo>
                  <a:cubicBezTo>
                    <a:pt x="65" y="24"/>
                    <a:pt x="65" y="25"/>
                    <a:pt x="65" y="25"/>
                  </a:cubicBezTo>
                  <a:cubicBezTo>
                    <a:pt x="65" y="7"/>
                    <a:pt x="56" y="0"/>
                    <a:pt x="45" y="0"/>
                  </a:cubicBezTo>
                  <a:cubicBezTo>
                    <a:pt x="34" y="0"/>
                    <a:pt x="24" y="8"/>
                    <a:pt x="25" y="25"/>
                  </a:cubicBezTo>
                  <a:cubicBezTo>
                    <a:pt x="25" y="25"/>
                    <a:pt x="25" y="24"/>
                    <a:pt x="25" y="24"/>
                  </a:cubicBezTo>
                  <a:cubicBezTo>
                    <a:pt x="23" y="25"/>
                    <a:pt x="22" y="27"/>
                    <a:pt x="23" y="29"/>
                  </a:cubicBezTo>
                  <a:cubicBezTo>
                    <a:pt x="23" y="31"/>
                    <a:pt x="25" y="33"/>
                    <a:pt x="26" y="33"/>
                  </a:cubicBezTo>
                  <a:close/>
                  <a:moveTo>
                    <a:pt x="60" y="55"/>
                  </a:moveTo>
                  <a:cubicBezTo>
                    <a:pt x="50" y="75"/>
                    <a:pt x="50" y="75"/>
                    <a:pt x="50" y="75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0" y="75"/>
                    <a:pt x="40" y="75"/>
                    <a:pt x="40" y="75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13" y="58"/>
                    <a:pt x="0" y="65"/>
                    <a:pt x="0" y="83"/>
                  </a:cubicBezTo>
                  <a:cubicBezTo>
                    <a:pt x="90" y="83"/>
                    <a:pt x="90" y="83"/>
                    <a:pt x="90" y="83"/>
                  </a:cubicBezTo>
                  <a:cubicBezTo>
                    <a:pt x="90" y="65"/>
                    <a:pt x="77" y="58"/>
                    <a:pt x="60" y="55"/>
                  </a:cubicBezTo>
                  <a:close/>
                  <a:moveTo>
                    <a:pt x="60" y="55"/>
                  </a:moveTo>
                  <a:cubicBezTo>
                    <a:pt x="60" y="55"/>
                    <a:pt x="60" y="55"/>
                    <a:pt x="60" y="55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sp>
        <p:nvSpPr>
          <p:cNvPr id="34" name="Up Arrow Callout 33"/>
          <p:cNvSpPr/>
          <p:nvPr/>
        </p:nvSpPr>
        <p:spPr>
          <a:xfrm>
            <a:off x="2789951" y="5047504"/>
            <a:ext cx="2852811" cy="823032"/>
          </a:xfrm>
          <a:prstGeom prst="upArrowCallout">
            <a:avLst>
              <a:gd name="adj1" fmla="val 13574"/>
              <a:gd name="adj2" fmla="val 13162"/>
              <a:gd name="adj3" fmla="val 14072"/>
              <a:gd name="adj4" fmla="val 79548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0" rIns="91440" bIns="0" rtlCol="0" anchor="ctr"/>
          <a:lstStyle/>
          <a:p>
            <a:pPr>
              <a:lnSpc>
                <a:spcPct val="90000"/>
              </a:lnSpc>
              <a:spcBef>
                <a:spcPts val="1067"/>
              </a:spcBef>
            </a:pPr>
            <a:r>
              <a:rPr lang="en-US" sz="3600" b="1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35%       NO</a:t>
            </a:r>
            <a:endParaRPr lang="en-US" sz="3600" b="1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36" name="Down Arrow Callout 35"/>
          <p:cNvSpPr/>
          <p:nvPr/>
        </p:nvSpPr>
        <p:spPr>
          <a:xfrm>
            <a:off x="6844791" y="1694443"/>
            <a:ext cx="2852811" cy="823032"/>
          </a:xfrm>
          <a:prstGeom prst="downArrowCallout">
            <a:avLst>
              <a:gd name="adj1" fmla="val 16423"/>
              <a:gd name="adj2" fmla="val 14994"/>
              <a:gd name="adj3" fmla="val 12464"/>
              <a:gd name="adj4" fmla="val 81416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0" rIns="91440" bIns="0" rtlCol="0" anchor="ctr"/>
          <a:lstStyle/>
          <a:p>
            <a:pPr>
              <a:lnSpc>
                <a:spcPct val="90000"/>
              </a:lnSpc>
              <a:spcBef>
                <a:spcPts val="1067"/>
              </a:spcBef>
            </a:pPr>
            <a:r>
              <a:rPr lang="en-US" sz="3600" b="1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30%       YES</a:t>
            </a:r>
            <a:endParaRPr lang="en-US" sz="3600" b="1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56" name="Up Arrow Callout 55"/>
          <p:cNvSpPr/>
          <p:nvPr/>
        </p:nvSpPr>
        <p:spPr>
          <a:xfrm>
            <a:off x="6844791" y="5047504"/>
            <a:ext cx="2852811" cy="823032"/>
          </a:xfrm>
          <a:prstGeom prst="upArrowCallout">
            <a:avLst>
              <a:gd name="adj1" fmla="val 13574"/>
              <a:gd name="adj2" fmla="val 13162"/>
              <a:gd name="adj3" fmla="val 14072"/>
              <a:gd name="adj4" fmla="val 79548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0" rIns="91440" bIns="0" rtlCol="0" anchor="ctr"/>
          <a:lstStyle/>
          <a:p>
            <a:pPr>
              <a:lnSpc>
                <a:spcPct val="90000"/>
              </a:lnSpc>
              <a:spcBef>
                <a:spcPts val="1067"/>
              </a:spcBef>
            </a:pPr>
            <a:r>
              <a:rPr lang="en-US" sz="3600" b="1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70%       NO</a:t>
            </a:r>
            <a:endParaRPr lang="en-US" sz="3600" b="1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grpSp>
        <p:nvGrpSpPr>
          <p:cNvPr id="118" name="Group 117"/>
          <p:cNvGrpSpPr/>
          <p:nvPr/>
        </p:nvGrpSpPr>
        <p:grpSpPr>
          <a:xfrm>
            <a:off x="6844791" y="2782514"/>
            <a:ext cx="2852811" cy="447678"/>
            <a:chOff x="6512281" y="2553832"/>
            <a:chExt cx="2852811" cy="447678"/>
          </a:xfrm>
        </p:grpSpPr>
        <p:grpSp>
          <p:nvGrpSpPr>
            <p:cNvPr id="10" name="Group 8"/>
            <p:cNvGrpSpPr>
              <a:grpSpLocks noChangeAspect="1"/>
            </p:cNvGrpSpPr>
            <p:nvPr/>
          </p:nvGrpSpPr>
          <p:grpSpPr bwMode="auto">
            <a:xfrm>
              <a:off x="6512281" y="2553832"/>
              <a:ext cx="336105" cy="447678"/>
              <a:chOff x="2385" y="220"/>
              <a:chExt cx="2910" cy="3876"/>
            </a:xfrm>
            <a:solidFill>
              <a:schemeClr val="accent1"/>
            </a:solidFill>
          </p:grpSpPr>
          <p:sp>
            <p:nvSpPr>
              <p:cNvPr id="12" name="Freeform 9"/>
              <p:cNvSpPr>
                <a:spLocks noEditPoints="1"/>
              </p:cNvSpPr>
              <p:nvPr/>
            </p:nvSpPr>
            <p:spPr bwMode="auto">
              <a:xfrm>
                <a:off x="2870" y="220"/>
                <a:ext cx="1940" cy="1923"/>
              </a:xfrm>
              <a:custGeom>
                <a:avLst/>
                <a:gdLst>
                  <a:gd name="T0" fmla="*/ 348 w 819"/>
                  <a:gd name="T1" fmla="*/ 813 h 813"/>
                  <a:gd name="T2" fmla="*/ 102 w 819"/>
                  <a:gd name="T3" fmla="*/ 512 h 813"/>
                  <a:gd name="T4" fmla="*/ 253 w 819"/>
                  <a:gd name="T5" fmla="*/ 249 h 813"/>
                  <a:gd name="T6" fmla="*/ 421 w 819"/>
                  <a:gd name="T7" fmla="*/ 420 h 813"/>
                  <a:gd name="T8" fmla="*/ 712 w 819"/>
                  <a:gd name="T9" fmla="*/ 467 h 813"/>
                  <a:gd name="T10" fmla="*/ 717 w 819"/>
                  <a:gd name="T11" fmla="*/ 512 h 813"/>
                  <a:gd name="T12" fmla="*/ 471 w 819"/>
                  <a:gd name="T13" fmla="*/ 813 h 813"/>
                  <a:gd name="T14" fmla="*/ 819 w 819"/>
                  <a:gd name="T15" fmla="*/ 410 h 813"/>
                  <a:gd name="T16" fmla="*/ 409 w 819"/>
                  <a:gd name="T17" fmla="*/ 0 h 813"/>
                  <a:gd name="T18" fmla="*/ 0 w 819"/>
                  <a:gd name="T19" fmla="*/ 410 h 813"/>
                  <a:gd name="T20" fmla="*/ 348 w 819"/>
                  <a:gd name="T21" fmla="*/ 813 h 813"/>
                  <a:gd name="T22" fmla="*/ 348 w 819"/>
                  <a:gd name="T23" fmla="*/ 813 h 813"/>
                  <a:gd name="T24" fmla="*/ 348 w 819"/>
                  <a:gd name="T25" fmla="*/ 813 h 8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9" h="813">
                    <a:moveTo>
                      <a:pt x="348" y="813"/>
                    </a:moveTo>
                    <a:cubicBezTo>
                      <a:pt x="208" y="784"/>
                      <a:pt x="102" y="660"/>
                      <a:pt x="102" y="512"/>
                    </a:cubicBezTo>
                    <a:cubicBezTo>
                      <a:pt x="102" y="400"/>
                      <a:pt x="163" y="302"/>
                      <a:pt x="253" y="249"/>
                    </a:cubicBezTo>
                    <a:cubicBezTo>
                      <a:pt x="282" y="311"/>
                      <a:pt x="341" y="374"/>
                      <a:pt x="421" y="420"/>
                    </a:cubicBezTo>
                    <a:cubicBezTo>
                      <a:pt x="527" y="481"/>
                      <a:pt x="639" y="497"/>
                      <a:pt x="712" y="467"/>
                    </a:cubicBezTo>
                    <a:cubicBezTo>
                      <a:pt x="714" y="482"/>
                      <a:pt x="717" y="497"/>
                      <a:pt x="717" y="512"/>
                    </a:cubicBezTo>
                    <a:cubicBezTo>
                      <a:pt x="717" y="660"/>
                      <a:pt x="611" y="784"/>
                      <a:pt x="471" y="813"/>
                    </a:cubicBezTo>
                    <a:cubicBezTo>
                      <a:pt x="668" y="783"/>
                      <a:pt x="819" y="615"/>
                      <a:pt x="819" y="410"/>
                    </a:cubicBezTo>
                    <a:cubicBezTo>
                      <a:pt x="819" y="183"/>
                      <a:pt x="636" y="0"/>
                      <a:pt x="409" y="0"/>
                    </a:cubicBezTo>
                    <a:cubicBezTo>
                      <a:pt x="183" y="0"/>
                      <a:pt x="0" y="183"/>
                      <a:pt x="0" y="410"/>
                    </a:cubicBezTo>
                    <a:cubicBezTo>
                      <a:pt x="0" y="615"/>
                      <a:pt x="151" y="783"/>
                      <a:pt x="348" y="813"/>
                    </a:cubicBezTo>
                    <a:close/>
                    <a:moveTo>
                      <a:pt x="348" y="813"/>
                    </a:moveTo>
                    <a:cubicBezTo>
                      <a:pt x="348" y="813"/>
                      <a:pt x="348" y="813"/>
                      <a:pt x="348" y="81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3" name="Freeform 10"/>
              <p:cNvSpPr>
                <a:spLocks noEditPoints="1"/>
              </p:cNvSpPr>
              <p:nvPr/>
            </p:nvSpPr>
            <p:spPr bwMode="auto">
              <a:xfrm>
                <a:off x="2385" y="2401"/>
                <a:ext cx="2910" cy="1695"/>
              </a:xfrm>
              <a:custGeom>
                <a:avLst/>
                <a:gdLst>
                  <a:gd name="T0" fmla="*/ 922 w 1229"/>
                  <a:gd name="T1" fmla="*/ 0 h 716"/>
                  <a:gd name="T2" fmla="*/ 870 w 1229"/>
                  <a:gd name="T3" fmla="*/ 0 h 716"/>
                  <a:gd name="T4" fmla="*/ 614 w 1229"/>
                  <a:gd name="T5" fmla="*/ 256 h 716"/>
                  <a:gd name="T6" fmla="*/ 358 w 1229"/>
                  <a:gd name="T7" fmla="*/ 0 h 716"/>
                  <a:gd name="T8" fmla="*/ 307 w 1229"/>
                  <a:gd name="T9" fmla="*/ 0 h 716"/>
                  <a:gd name="T10" fmla="*/ 0 w 1229"/>
                  <a:gd name="T11" fmla="*/ 307 h 716"/>
                  <a:gd name="T12" fmla="*/ 0 w 1229"/>
                  <a:gd name="T13" fmla="*/ 614 h 716"/>
                  <a:gd name="T14" fmla="*/ 102 w 1229"/>
                  <a:gd name="T15" fmla="*/ 716 h 716"/>
                  <a:gd name="T16" fmla="*/ 1126 w 1229"/>
                  <a:gd name="T17" fmla="*/ 716 h 716"/>
                  <a:gd name="T18" fmla="*/ 1229 w 1229"/>
                  <a:gd name="T19" fmla="*/ 614 h 716"/>
                  <a:gd name="T20" fmla="*/ 1229 w 1229"/>
                  <a:gd name="T21" fmla="*/ 307 h 716"/>
                  <a:gd name="T22" fmla="*/ 922 w 1229"/>
                  <a:gd name="T23" fmla="*/ 0 h 716"/>
                  <a:gd name="T24" fmla="*/ 922 w 1229"/>
                  <a:gd name="T25" fmla="*/ 0 h 716"/>
                  <a:gd name="T26" fmla="*/ 922 w 1229"/>
                  <a:gd name="T27" fmla="*/ 0 h 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29" h="716">
                    <a:moveTo>
                      <a:pt x="922" y="0"/>
                    </a:moveTo>
                    <a:cubicBezTo>
                      <a:pt x="870" y="0"/>
                      <a:pt x="870" y="0"/>
                      <a:pt x="870" y="0"/>
                    </a:cubicBezTo>
                    <a:cubicBezTo>
                      <a:pt x="870" y="141"/>
                      <a:pt x="756" y="256"/>
                      <a:pt x="614" y="256"/>
                    </a:cubicBezTo>
                    <a:cubicBezTo>
                      <a:pt x="473" y="256"/>
                      <a:pt x="358" y="141"/>
                      <a:pt x="358" y="0"/>
                    </a:cubicBezTo>
                    <a:cubicBezTo>
                      <a:pt x="307" y="0"/>
                      <a:pt x="307" y="0"/>
                      <a:pt x="307" y="0"/>
                    </a:cubicBezTo>
                    <a:cubicBezTo>
                      <a:pt x="138" y="0"/>
                      <a:pt x="0" y="137"/>
                      <a:pt x="0" y="30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0" y="671"/>
                      <a:pt x="46" y="716"/>
                      <a:pt x="102" y="716"/>
                    </a:cubicBezTo>
                    <a:cubicBezTo>
                      <a:pt x="1126" y="716"/>
                      <a:pt x="1126" y="716"/>
                      <a:pt x="1126" y="716"/>
                    </a:cubicBezTo>
                    <a:cubicBezTo>
                      <a:pt x="1183" y="716"/>
                      <a:pt x="1229" y="671"/>
                      <a:pt x="1229" y="614"/>
                    </a:cubicBezTo>
                    <a:cubicBezTo>
                      <a:pt x="1229" y="307"/>
                      <a:pt x="1229" y="307"/>
                      <a:pt x="1229" y="307"/>
                    </a:cubicBezTo>
                    <a:cubicBezTo>
                      <a:pt x="1229" y="137"/>
                      <a:pt x="1091" y="0"/>
                      <a:pt x="922" y="0"/>
                    </a:cubicBezTo>
                    <a:close/>
                    <a:moveTo>
                      <a:pt x="922" y="0"/>
                    </a:moveTo>
                    <a:cubicBezTo>
                      <a:pt x="922" y="0"/>
                      <a:pt x="922" y="0"/>
                      <a:pt x="9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</p:grpSp>
        <p:grpSp>
          <p:nvGrpSpPr>
            <p:cNvPr id="57" name="Group 8"/>
            <p:cNvGrpSpPr>
              <a:grpSpLocks noChangeAspect="1"/>
            </p:cNvGrpSpPr>
            <p:nvPr/>
          </p:nvGrpSpPr>
          <p:grpSpPr bwMode="auto">
            <a:xfrm>
              <a:off x="7141458" y="2553832"/>
              <a:ext cx="336105" cy="447678"/>
              <a:chOff x="2385" y="220"/>
              <a:chExt cx="2910" cy="3876"/>
            </a:xfrm>
            <a:solidFill>
              <a:schemeClr val="accent1"/>
            </a:solidFill>
          </p:grpSpPr>
          <p:sp>
            <p:nvSpPr>
              <p:cNvPr id="58" name="Freeform 9"/>
              <p:cNvSpPr>
                <a:spLocks noEditPoints="1"/>
              </p:cNvSpPr>
              <p:nvPr/>
            </p:nvSpPr>
            <p:spPr bwMode="auto">
              <a:xfrm>
                <a:off x="2870" y="220"/>
                <a:ext cx="1940" cy="1923"/>
              </a:xfrm>
              <a:custGeom>
                <a:avLst/>
                <a:gdLst>
                  <a:gd name="T0" fmla="*/ 348 w 819"/>
                  <a:gd name="T1" fmla="*/ 813 h 813"/>
                  <a:gd name="T2" fmla="*/ 102 w 819"/>
                  <a:gd name="T3" fmla="*/ 512 h 813"/>
                  <a:gd name="T4" fmla="*/ 253 w 819"/>
                  <a:gd name="T5" fmla="*/ 249 h 813"/>
                  <a:gd name="T6" fmla="*/ 421 w 819"/>
                  <a:gd name="T7" fmla="*/ 420 h 813"/>
                  <a:gd name="T8" fmla="*/ 712 w 819"/>
                  <a:gd name="T9" fmla="*/ 467 h 813"/>
                  <a:gd name="T10" fmla="*/ 717 w 819"/>
                  <a:gd name="T11" fmla="*/ 512 h 813"/>
                  <a:gd name="T12" fmla="*/ 471 w 819"/>
                  <a:gd name="T13" fmla="*/ 813 h 813"/>
                  <a:gd name="T14" fmla="*/ 819 w 819"/>
                  <a:gd name="T15" fmla="*/ 410 h 813"/>
                  <a:gd name="T16" fmla="*/ 409 w 819"/>
                  <a:gd name="T17" fmla="*/ 0 h 813"/>
                  <a:gd name="T18" fmla="*/ 0 w 819"/>
                  <a:gd name="T19" fmla="*/ 410 h 813"/>
                  <a:gd name="T20" fmla="*/ 348 w 819"/>
                  <a:gd name="T21" fmla="*/ 813 h 813"/>
                  <a:gd name="T22" fmla="*/ 348 w 819"/>
                  <a:gd name="T23" fmla="*/ 813 h 813"/>
                  <a:gd name="T24" fmla="*/ 348 w 819"/>
                  <a:gd name="T25" fmla="*/ 813 h 8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9" h="813">
                    <a:moveTo>
                      <a:pt x="348" y="813"/>
                    </a:moveTo>
                    <a:cubicBezTo>
                      <a:pt x="208" y="784"/>
                      <a:pt x="102" y="660"/>
                      <a:pt x="102" y="512"/>
                    </a:cubicBezTo>
                    <a:cubicBezTo>
                      <a:pt x="102" y="400"/>
                      <a:pt x="163" y="302"/>
                      <a:pt x="253" y="249"/>
                    </a:cubicBezTo>
                    <a:cubicBezTo>
                      <a:pt x="282" y="311"/>
                      <a:pt x="341" y="374"/>
                      <a:pt x="421" y="420"/>
                    </a:cubicBezTo>
                    <a:cubicBezTo>
                      <a:pt x="527" y="481"/>
                      <a:pt x="639" y="497"/>
                      <a:pt x="712" y="467"/>
                    </a:cubicBezTo>
                    <a:cubicBezTo>
                      <a:pt x="714" y="482"/>
                      <a:pt x="717" y="497"/>
                      <a:pt x="717" y="512"/>
                    </a:cubicBezTo>
                    <a:cubicBezTo>
                      <a:pt x="717" y="660"/>
                      <a:pt x="611" y="784"/>
                      <a:pt x="471" y="813"/>
                    </a:cubicBezTo>
                    <a:cubicBezTo>
                      <a:pt x="668" y="783"/>
                      <a:pt x="819" y="615"/>
                      <a:pt x="819" y="410"/>
                    </a:cubicBezTo>
                    <a:cubicBezTo>
                      <a:pt x="819" y="183"/>
                      <a:pt x="636" y="0"/>
                      <a:pt x="409" y="0"/>
                    </a:cubicBezTo>
                    <a:cubicBezTo>
                      <a:pt x="183" y="0"/>
                      <a:pt x="0" y="183"/>
                      <a:pt x="0" y="410"/>
                    </a:cubicBezTo>
                    <a:cubicBezTo>
                      <a:pt x="0" y="615"/>
                      <a:pt x="151" y="783"/>
                      <a:pt x="348" y="813"/>
                    </a:cubicBezTo>
                    <a:close/>
                    <a:moveTo>
                      <a:pt x="348" y="813"/>
                    </a:moveTo>
                    <a:cubicBezTo>
                      <a:pt x="348" y="813"/>
                      <a:pt x="348" y="813"/>
                      <a:pt x="348" y="81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59" name="Freeform 10"/>
              <p:cNvSpPr>
                <a:spLocks noEditPoints="1"/>
              </p:cNvSpPr>
              <p:nvPr/>
            </p:nvSpPr>
            <p:spPr bwMode="auto">
              <a:xfrm>
                <a:off x="2385" y="2401"/>
                <a:ext cx="2910" cy="1695"/>
              </a:xfrm>
              <a:custGeom>
                <a:avLst/>
                <a:gdLst>
                  <a:gd name="T0" fmla="*/ 922 w 1229"/>
                  <a:gd name="T1" fmla="*/ 0 h 716"/>
                  <a:gd name="T2" fmla="*/ 870 w 1229"/>
                  <a:gd name="T3" fmla="*/ 0 h 716"/>
                  <a:gd name="T4" fmla="*/ 614 w 1229"/>
                  <a:gd name="T5" fmla="*/ 256 h 716"/>
                  <a:gd name="T6" fmla="*/ 358 w 1229"/>
                  <a:gd name="T7" fmla="*/ 0 h 716"/>
                  <a:gd name="T8" fmla="*/ 307 w 1229"/>
                  <a:gd name="T9" fmla="*/ 0 h 716"/>
                  <a:gd name="T10" fmla="*/ 0 w 1229"/>
                  <a:gd name="T11" fmla="*/ 307 h 716"/>
                  <a:gd name="T12" fmla="*/ 0 w 1229"/>
                  <a:gd name="T13" fmla="*/ 614 h 716"/>
                  <a:gd name="T14" fmla="*/ 102 w 1229"/>
                  <a:gd name="T15" fmla="*/ 716 h 716"/>
                  <a:gd name="T16" fmla="*/ 1126 w 1229"/>
                  <a:gd name="T17" fmla="*/ 716 h 716"/>
                  <a:gd name="T18" fmla="*/ 1229 w 1229"/>
                  <a:gd name="T19" fmla="*/ 614 h 716"/>
                  <a:gd name="T20" fmla="*/ 1229 w 1229"/>
                  <a:gd name="T21" fmla="*/ 307 h 716"/>
                  <a:gd name="T22" fmla="*/ 922 w 1229"/>
                  <a:gd name="T23" fmla="*/ 0 h 716"/>
                  <a:gd name="T24" fmla="*/ 922 w 1229"/>
                  <a:gd name="T25" fmla="*/ 0 h 716"/>
                  <a:gd name="T26" fmla="*/ 922 w 1229"/>
                  <a:gd name="T27" fmla="*/ 0 h 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29" h="716">
                    <a:moveTo>
                      <a:pt x="922" y="0"/>
                    </a:moveTo>
                    <a:cubicBezTo>
                      <a:pt x="870" y="0"/>
                      <a:pt x="870" y="0"/>
                      <a:pt x="870" y="0"/>
                    </a:cubicBezTo>
                    <a:cubicBezTo>
                      <a:pt x="870" y="141"/>
                      <a:pt x="756" y="256"/>
                      <a:pt x="614" y="256"/>
                    </a:cubicBezTo>
                    <a:cubicBezTo>
                      <a:pt x="473" y="256"/>
                      <a:pt x="358" y="141"/>
                      <a:pt x="358" y="0"/>
                    </a:cubicBezTo>
                    <a:cubicBezTo>
                      <a:pt x="307" y="0"/>
                      <a:pt x="307" y="0"/>
                      <a:pt x="307" y="0"/>
                    </a:cubicBezTo>
                    <a:cubicBezTo>
                      <a:pt x="138" y="0"/>
                      <a:pt x="0" y="137"/>
                      <a:pt x="0" y="30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0" y="671"/>
                      <a:pt x="46" y="716"/>
                      <a:pt x="102" y="716"/>
                    </a:cubicBezTo>
                    <a:cubicBezTo>
                      <a:pt x="1126" y="716"/>
                      <a:pt x="1126" y="716"/>
                      <a:pt x="1126" y="716"/>
                    </a:cubicBezTo>
                    <a:cubicBezTo>
                      <a:pt x="1183" y="716"/>
                      <a:pt x="1229" y="671"/>
                      <a:pt x="1229" y="614"/>
                    </a:cubicBezTo>
                    <a:cubicBezTo>
                      <a:pt x="1229" y="307"/>
                      <a:pt x="1229" y="307"/>
                      <a:pt x="1229" y="307"/>
                    </a:cubicBezTo>
                    <a:cubicBezTo>
                      <a:pt x="1229" y="137"/>
                      <a:pt x="1091" y="0"/>
                      <a:pt x="922" y="0"/>
                    </a:cubicBezTo>
                    <a:close/>
                    <a:moveTo>
                      <a:pt x="922" y="0"/>
                    </a:moveTo>
                    <a:cubicBezTo>
                      <a:pt x="922" y="0"/>
                      <a:pt x="922" y="0"/>
                      <a:pt x="9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</p:grpSp>
        <p:grpSp>
          <p:nvGrpSpPr>
            <p:cNvPr id="60" name="Group 8"/>
            <p:cNvGrpSpPr>
              <a:grpSpLocks noChangeAspect="1"/>
            </p:cNvGrpSpPr>
            <p:nvPr/>
          </p:nvGrpSpPr>
          <p:grpSpPr bwMode="auto">
            <a:xfrm>
              <a:off x="7770635" y="2553832"/>
              <a:ext cx="336105" cy="447678"/>
              <a:chOff x="2385" y="220"/>
              <a:chExt cx="2910" cy="3876"/>
            </a:xfrm>
            <a:solidFill>
              <a:schemeClr val="accent1"/>
            </a:solidFill>
          </p:grpSpPr>
          <p:sp>
            <p:nvSpPr>
              <p:cNvPr id="61" name="Freeform 9"/>
              <p:cNvSpPr>
                <a:spLocks noEditPoints="1"/>
              </p:cNvSpPr>
              <p:nvPr/>
            </p:nvSpPr>
            <p:spPr bwMode="auto">
              <a:xfrm>
                <a:off x="2870" y="220"/>
                <a:ext cx="1940" cy="1923"/>
              </a:xfrm>
              <a:custGeom>
                <a:avLst/>
                <a:gdLst>
                  <a:gd name="T0" fmla="*/ 348 w 819"/>
                  <a:gd name="T1" fmla="*/ 813 h 813"/>
                  <a:gd name="T2" fmla="*/ 102 w 819"/>
                  <a:gd name="T3" fmla="*/ 512 h 813"/>
                  <a:gd name="T4" fmla="*/ 253 w 819"/>
                  <a:gd name="T5" fmla="*/ 249 h 813"/>
                  <a:gd name="T6" fmla="*/ 421 w 819"/>
                  <a:gd name="T7" fmla="*/ 420 h 813"/>
                  <a:gd name="T8" fmla="*/ 712 w 819"/>
                  <a:gd name="T9" fmla="*/ 467 h 813"/>
                  <a:gd name="T10" fmla="*/ 717 w 819"/>
                  <a:gd name="T11" fmla="*/ 512 h 813"/>
                  <a:gd name="T12" fmla="*/ 471 w 819"/>
                  <a:gd name="T13" fmla="*/ 813 h 813"/>
                  <a:gd name="T14" fmla="*/ 819 w 819"/>
                  <a:gd name="T15" fmla="*/ 410 h 813"/>
                  <a:gd name="T16" fmla="*/ 409 w 819"/>
                  <a:gd name="T17" fmla="*/ 0 h 813"/>
                  <a:gd name="T18" fmla="*/ 0 w 819"/>
                  <a:gd name="T19" fmla="*/ 410 h 813"/>
                  <a:gd name="T20" fmla="*/ 348 w 819"/>
                  <a:gd name="T21" fmla="*/ 813 h 813"/>
                  <a:gd name="T22" fmla="*/ 348 w 819"/>
                  <a:gd name="T23" fmla="*/ 813 h 813"/>
                  <a:gd name="T24" fmla="*/ 348 w 819"/>
                  <a:gd name="T25" fmla="*/ 813 h 8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9" h="813">
                    <a:moveTo>
                      <a:pt x="348" y="813"/>
                    </a:moveTo>
                    <a:cubicBezTo>
                      <a:pt x="208" y="784"/>
                      <a:pt x="102" y="660"/>
                      <a:pt x="102" y="512"/>
                    </a:cubicBezTo>
                    <a:cubicBezTo>
                      <a:pt x="102" y="400"/>
                      <a:pt x="163" y="302"/>
                      <a:pt x="253" y="249"/>
                    </a:cubicBezTo>
                    <a:cubicBezTo>
                      <a:pt x="282" y="311"/>
                      <a:pt x="341" y="374"/>
                      <a:pt x="421" y="420"/>
                    </a:cubicBezTo>
                    <a:cubicBezTo>
                      <a:pt x="527" y="481"/>
                      <a:pt x="639" y="497"/>
                      <a:pt x="712" y="467"/>
                    </a:cubicBezTo>
                    <a:cubicBezTo>
                      <a:pt x="714" y="482"/>
                      <a:pt x="717" y="497"/>
                      <a:pt x="717" y="512"/>
                    </a:cubicBezTo>
                    <a:cubicBezTo>
                      <a:pt x="717" y="660"/>
                      <a:pt x="611" y="784"/>
                      <a:pt x="471" y="813"/>
                    </a:cubicBezTo>
                    <a:cubicBezTo>
                      <a:pt x="668" y="783"/>
                      <a:pt x="819" y="615"/>
                      <a:pt x="819" y="410"/>
                    </a:cubicBezTo>
                    <a:cubicBezTo>
                      <a:pt x="819" y="183"/>
                      <a:pt x="636" y="0"/>
                      <a:pt x="409" y="0"/>
                    </a:cubicBezTo>
                    <a:cubicBezTo>
                      <a:pt x="183" y="0"/>
                      <a:pt x="0" y="183"/>
                      <a:pt x="0" y="410"/>
                    </a:cubicBezTo>
                    <a:cubicBezTo>
                      <a:pt x="0" y="615"/>
                      <a:pt x="151" y="783"/>
                      <a:pt x="348" y="813"/>
                    </a:cubicBezTo>
                    <a:close/>
                    <a:moveTo>
                      <a:pt x="348" y="813"/>
                    </a:moveTo>
                    <a:cubicBezTo>
                      <a:pt x="348" y="813"/>
                      <a:pt x="348" y="813"/>
                      <a:pt x="348" y="81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62" name="Freeform 10"/>
              <p:cNvSpPr>
                <a:spLocks noEditPoints="1"/>
              </p:cNvSpPr>
              <p:nvPr/>
            </p:nvSpPr>
            <p:spPr bwMode="auto">
              <a:xfrm>
                <a:off x="2385" y="2401"/>
                <a:ext cx="2910" cy="1695"/>
              </a:xfrm>
              <a:custGeom>
                <a:avLst/>
                <a:gdLst>
                  <a:gd name="T0" fmla="*/ 922 w 1229"/>
                  <a:gd name="T1" fmla="*/ 0 h 716"/>
                  <a:gd name="T2" fmla="*/ 870 w 1229"/>
                  <a:gd name="T3" fmla="*/ 0 h 716"/>
                  <a:gd name="T4" fmla="*/ 614 w 1229"/>
                  <a:gd name="T5" fmla="*/ 256 h 716"/>
                  <a:gd name="T6" fmla="*/ 358 w 1229"/>
                  <a:gd name="T7" fmla="*/ 0 h 716"/>
                  <a:gd name="T8" fmla="*/ 307 w 1229"/>
                  <a:gd name="T9" fmla="*/ 0 h 716"/>
                  <a:gd name="T10" fmla="*/ 0 w 1229"/>
                  <a:gd name="T11" fmla="*/ 307 h 716"/>
                  <a:gd name="T12" fmla="*/ 0 w 1229"/>
                  <a:gd name="T13" fmla="*/ 614 h 716"/>
                  <a:gd name="T14" fmla="*/ 102 w 1229"/>
                  <a:gd name="T15" fmla="*/ 716 h 716"/>
                  <a:gd name="T16" fmla="*/ 1126 w 1229"/>
                  <a:gd name="T17" fmla="*/ 716 h 716"/>
                  <a:gd name="T18" fmla="*/ 1229 w 1229"/>
                  <a:gd name="T19" fmla="*/ 614 h 716"/>
                  <a:gd name="T20" fmla="*/ 1229 w 1229"/>
                  <a:gd name="T21" fmla="*/ 307 h 716"/>
                  <a:gd name="T22" fmla="*/ 922 w 1229"/>
                  <a:gd name="T23" fmla="*/ 0 h 716"/>
                  <a:gd name="T24" fmla="*/ 922 w 1229"/>
                  <a:gd name="T25" fmla="*/ 0 h 716"/>
                  <a:gd name="T26" fmla="*/ 922 w 1229"/>
                  <a:gd name="T27" fmla="*/ 0 h 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29" h="716">
                    <a:moveTo>
                      <a:pt x="922" y="0"/>
                    </a:moveTo>
                    <a:cubicBezTo>
                      <a:pt x="870" y="0"/>
                      <a:pt x="870" y="0"/>
                      <a:pt x="870" y="0"/>
                    </a:cubicBezTo>
                    <a:cubicBezTo>
                      <a:pt x="870" y="141"/>
                      <a:pt x="756" y="256"/>
                      <a:pt x="614" y="256"/>
                    </a:cubicBezTo>
                    <a:cubicBezTo>
                      <a:pt x="473" y="256"/>
                      <a:pt x="358" y="141"/>
                      <a:pt x="358" y="0"/>
                    </a:cubicBezTo>
                    <a:cubicBezTo>
                      <a:pt x="307" y="0"/>
                      <a:pt x="307" y="0"/>
                      <a:pt x="307" y="0"/>
                    </a:cubicBezTo>
                    <a:cubicBezTo>
                      <a:pt x="138" y="0"/>
                      <a:pt x="0" y="137"/>
                      <a:pt x="0" y="30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0" y="671"/>
                      <a:pt x="46" y="716"/>
                      <a:pt x="102" y="716"/>
                    </a:cubicBezTo>
                    <a:cubicBezTo>
                      <a:pt x="1126" y="716"/>
                      <a:pt x="1126" y="716"/>
                      <a:pt x="1126" y="716"/>
                    </a:cubicBezTo>
                    <a:cubicBezTo>
                      <a:pt x="1183" y="716"/>
                      <a:pt x="1229" y="671"/>
                      <a:pt x="1229" y="614"/>
                    </a:cubicBezTo>
                    <a:cubicBezTo>
                      <a:pt x="1229" y="307"/>
                      <a:pt x="1229" y="307"/>
                      <a:pt x="1229" y="307"/>
                    </a:cubicBezTo>
                    <a:cubicBezTo>
                      <a:pt x="1229" y="137"/>
                      <a:pt x="1091" y="0"/>
                      <a:pt x="922" y="0"/>
                    </a:cubicBezTo>
                    <a:close/>
                    <a:moveTo>
                      <a:pt x="922" y="0"/>
                    </a:moveTo>
                    <a:cubicBezTo>
                      <a:pt x="922" y="0"/>
                      <a:pt x="922" y="0"/>
                      <a:pt x="9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</p:grpSp>
        <p:grpSp>
          <p:nvGrpSpPr>
            <p:cNvPr id="63" name="Group 8"/>
            <p:cNvGrpSpPr>
              <a:grpSpLocks noChangeAspect="1"/>
            </p:cNvGrpSpPr>
            <p:nvPr/>
          </p:nvGrpSpPr>
          <p:grpSpPr bwMode="auto">
            <a:xfrm>
              <a:off x="8399812" y="2553832"/>
              <a:ext cx="336105" cy="447678"/>
              <a:chOff x="2385" y="220"/>
              <a:chExt cx="2910" cy="3876"/>
            </a:xfrm>
            <a:solidFill>
              <a:schemeClr val="accent1"/>
            </a:solidFill>
          </p:grpSpPr>
          <p:sp>
            <p:nvSpPr>
              <p:cNvPr id="64" name="Freeform 9"/>
              <p:cNvSpPr>
                <a:spLocks noEditPoints="1"/>
              </p:cNvSpPr>
              <p:nvPr/>
            </p:nvSpPr>
            <p:spPr bwMode="auto">
              <a:xfrm>
                <a:off x="2870" y="220"/>
                <a:ext cx="1940" cy="1923"/>
              </a:xfrm>
              <a:custGeom>
                <a:avLst/>
                <a:gdLst>
                  <a:gd name="T0" fmla="*/ 348 w 819"/>
                  <a:gd name="T1" fmla="*/ 813 h 813"/>
                  <a:gd name="T2" fmla="*/ 102 w 819"/>
                  <a:gd name="T3" fmla="*/ 512 h 813"/>
                  <a:gd name="T4" fmla="*/ 253 w 819"/>
                  <a:gd name="T5" fmla="*/ 249 h 813"/>
                  <a:gd name="T6" fmla="*/ 421 w 819"/>
                  <a:gd name="T7" fmla="*/ 420 h 813"/>
                  <a:gd name="T8" fmla="*/ 712 w 819"/>
                  <a:gd name="T9" fmla="*/ 467 h 813"/>
                  <a:gd name="T10" fmla="*/ 717 w 819"/>
                  <a:gd name="T11" fmla="*/ 512 h 813"/>
                  <a:gd name="T12" fmla="*/ 471 w 819"/>
                  <a:gd name="T13" fmla="*/ 813 h 813"/>
                  <a:gd name="T14" fmla="*/ 819 w 819"/>
                  <a:gd name="T15" fmla="*/ 410 h 813"/>
                  <a:gd name="T16" fmla="*/ 409 w 819"/>
                  <a:gd name="T17" fmla="*/ 0 h 813"/>
                  <a:gd name="T18" fmla="*/ 0 w 819"/>
                  <a:gd name="T19" fmla="*/ 410 h 813"/>
                  <a:gd name="T20" fmla="*/ 348 w 819"/>
                  <a:gd name="T21" fmla="*/ 813 h 813"/>
                  <a:gd name="T22" fmla="*/ 348 w 819"/>
                  <a:gd name="T23" fmla="*/ 813 h 813"/>
                  <a:gd name="T24" fmla="*/ 348 w 819"/>
                  <a:gd name="T25" fmla="*/ 813 h 8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9" h="813">
                    <a:moveTo>
                      <a:pt x="348" y="813"/>
                    </a:moveTo>
                    <a:cubicBezTo>
                      <a:pt x="208" y="784"/>
                      <a:pt x="102" y="660"/>
                      <a:pt x="102" y="512"/>
                    </a:cubicBezTo>
                    <a:cubicBezTo>
                      <a:pt x="102" y="400"/>
                      <a:pt x="163" y="302"/>
                      <a:pt x="253" y="249"/>
                    </a:cubicBezTo>
                    <a:cubicBezTo>
                      <a:pt x="282" y="311"/>
                      <a:pt x="341" y="374"/>
                      <a:pt x="421" y="420"/>
                    </a:cubicBezTo>
                    <a:cubicBezTo>
                      <a:pt x="527" y="481"/>
                      <a:pt x="639" y="497"/>
                      <a:pt x="712" y="467"/>
                    </a:cubicBezTo>
                    <a:cubicBezTo>
                      <a:pt x="714" y="482"/>
                      <a:pt x="717" y="497"/>
                      <a:pt x="717" y="512"/>
                    </a:cubicBezTo>
                    <a:cubicBezTo>
                      <a:pt x="717" y="660"/>
                      <a:pt x="611" y="784"/>
                      <a:pt x="471" y="813"/>
                    </a:cubicBezTo>
                    <a:cubicBezTo>
                      <a:pt x="668" y="783"/>
                      <a:pt x="819" y="615"/>
                      <a:pt x="819" y="410"/>
                    </a:cubicBezTo>
                    <a:cubicBezTo>
                      <a:pt x="819" y="183"/>
                      <a:pt x="636" y="0"/>
                      <a:pt x="409" y="0"/>
                    </a:cubicBezTo>
                    <a:cubicBezTo>
                      <a:pt x="183" y="0"/>
                      <a:pt x="0" y="183"/>
                      <a:pt x="0" y="410"/>
                    </a:cubicBezTo>
                    <a:cubicBezTo>
                      <a:pt x="0" y="615"/>
                      <a:pt x="151" y="783"/>
                      <a:pt x="348" y="813"/>
                    </a:cubicBezTo>
                    <a:close/>
                    <a:moveTo>
                      <a:pt x="348" y="813"/>
                    </a:moveTo>
                    <a:cubicBezTo>
                      <a:pt x="348" y="813"/>
                      <a:pt x="348" y="813"/>
                      <a:pt x="348" y="81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65" name="Freeform 10"/>
              <p:cNvSpPr>
                <a:spLocks noEditPoints="1"/>
              </p:cNvSpPr>
              <p:nvPr/>
            </p:nvSpPr>
            <p:spPr bwMode="auto">
              <a:xfrm>
                <a:off x="2385" y="2401"/>
                <a:ext cx="2910" cy="1695"/>
              </a:xfrm>
              <a:custGeom>
                <a:avLst/>
                <a:gdLst>
                  <a:gd name="T0" fmla="*/ 922 w 1229"/>
                  <a:gd name="T1" fmla="*/ 0 h 716"/>
                  <a:gd name="T2" fmla="*/ 870 w 1229"/>
                  <a:gd name="T3" fmla="*/ 0 h 716"/>
                  <a:gd name="T4" fmla="*/ 614 w 1229"/>
                  <a:gd name="T5" fmla="*/ 256 h 716"/>
                  <a:gd name="T6" fmla="*/ 358 w 1229"/>
                  <a:gd name="T7" fmla="*/ 0 h 716"/>
                  <a:gd name="T8" fmla="*/ 307 w 1229"/>
                  <a:gd name="T9" fmla="*/ 0 h 716"/>
                  <a:gd name="T10" fmla="*/ 0 w 1229"/>
                  <a:gd name="T11" fmla="*/ 307 h 716"/>
                  <a:gd name="T12" fmla="*/ 0 w 1229"/>
                  <a:gd name="T13" fmla="*/ 614 h 716"/>
                  <a:gd name="T14" fmla="*/ 102 w 1229"/>
                  <a:gd name="T15" fmla="*/ 716 h 716"/>
                  <a:gd name="T16" fmla="*/ 1126 w 1229"/>
                  <a:gd name="T17" fmla="*/ 716 h 716"/>
                  <a:gd name="T18" fmla="*/ 1229 w 1229"/>
                  <a:gd name="T19" fmla="*/ 614 h 716"/>
                  <a:gd name="T20" fmla="*/ 1229 w 1229"/>
                  <a:gd name="T21" fmla="*/ 307 h 716"/>
                  <a:gd name="T22" fmla="*/ 922 w 1229"/>
                  <a:gd name="T23" fmla="*/ 0 h 716"/>
                  <a:gd name="T24" fmla="*/ 922 w 1229"/>
                  <a:gd name="T25" fmla="*/ 0 h 716"/>
                  <a:gd name="T26" fmla="*/ 922 w 1229"/>
                  <a:gd name="T27" fmla="*/ 0 h 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29" h="716">
                    <a:moveTo>
                      <a:pt x="922" y="0"/>
                    </a:moveTo>
                    <a:cubicBezTo>
                      <a:pt x="870" y="0"/>
                      <a:pt x="870" y="0"/>
                      <a:pt x="870" y="0"/>
                    </a:cubicBezTo>
                    <a:cubicBezTo>
                      <a:pt x="870" y="141"/>
                      <a:pt x="756" y="256"/>
                      <a:pt x="614" y="256"/>
                    </a:cubicBezTo>
                    <a:cubicBezTo>
                      <a:pt x="473" y="256"/>
                      <a:pt x="358" y="141"/>
                      <a:pt x="358" y="0"/>
                    </a:cubicBezTo>
                    <a:cubicBezTo>
                      <a:pt x="307" y="0"/>
                      <a:pt x="307" y="0"/>
                      <a:pt x="307" y="0"/>
                    </a:cubicBezTo>
                    <a:cubicBezTo>
                      <a:pt x="138" y="0"/>
                      <a:pt x="0" y="137"/>
                      <a:pt x="0" y="30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0" y="671"/>
                      <a:pt x="46" y="716"/>
                      <a:pt x="102" y="716"/>
                    </a:cubicBezTo>
                    <a:cubicBezTo>
                      <a:pt x="1126" y="716"/>
                      <a:pt x="1126" y="716"/>
                      <a:pt x="1126" y="716"/>
                    </a:cubicBezTo>
                    <a:cubicBezTo>
                      <a:pt x="1183" y="716"/>
                      <a:pt x="1229" y="671"/>
                      <a:pt x="1229" y="614"/>
                    </a:cubicBezTo>
                    <a:cubicBezTo>
                      <a:pt x="1229" y="307"/>
                      <a:pt x="1229" y="307"/>
                      <a:pt x="1229" y="307"/>
                    </a:cubicBezTo>
                    <a:cubicBezTo>
                      <a:pt x="1229" y="137"/>
                      <a:pt x="1091" y="0"/>
                      <a:pt x="922" y="0"/>
                    </a:cubicBezTo>
                    <a:close/>
                    <a:moveTo>
                      <a:pt x="922" y="0"/>
                    </a:moveTo>
                    <a:cubicBezTo>
                      <a:pt x="922" y="0"/>
                      <a:pt x="922" y="0"/>
                      <a:pt x="9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</p:grpSp>
        <p:grpSp>
          <p:nvGrpSpPr>
            <p:cNvPr id="66" name="Group 8"/>
            <p:cNvGrpSpPr>
              <a:grpSpLocks noChangeAspect="1"/>
            </p:cNvGrpSpPr>
            <p:nvPr/>
          </p:nvGrpSpPr>
          <p:grpSpPr bwMode="auto">
            <a:xfrm>
              <a:off x="9028987" y="2553832"/>
              <a:ext cx="336105" cy="447678"/>
              <a:chOff x="2385" y="220"/>
              <a:chExt cx="2910" cy="3876"/>
            </a:xfrm>
            <a:solidFill>
              <a:schemeClr val="accent1"/>
            </a:solidFill>
          </p:grpSpPr>
          <p:sp>
            <p:nvSpPr>
              <p:cNvPr id="67" name="Freeform 9"/>
              <p:cNvSpPr>
                <a:spLocks noEditPoints="1"/>
              </p:cNvSpPr>
              <p:nvPr/>
            </p:nvSpPr>
            <p:spPr bwMode="auto">
              <a:xfrm>
                <a:off x="2870" y="220"/>
                <a:ext cx="1940" cy="1923"/>
              </a:xfrm>
              <a:custGeom>
                <a:avLst/>
                <a:gdLst>
                  <a:gd name="T0" fmla="*/ 348 w 819"/>
                  <a:gd name="T1" fmla="*/ 813 h 813"/>
                  <a:gd name="T2" fmla="*/ 102 w 819"/>
                  <a:gd name="T3" fmla="*/ 512 h 813"/>
                  <a:gd name="T4" fmla="*/ 253 w 819"/>
                  <a:gd name="T5" fmla="*/ 249 h 813"/>
                  <a:gd name="T6" fmla="*/ 421 w 819"/>
                  <a:gd name="T7" fmla="*/ 420 h 813"/>
                  <a:gd name="T8" fmla="*/ 712 w 819"/>
                  <a:gd name="T9" fmla="*/ 467 h 813"/>
                  <a:gd name="T10" fmla="*/ 717 w 819"/>
                  <a:gd name="T11" fmla="*/ 512 h 813"/>
                  <a:gd name="T12" fmla="*/ 471 w 819"/>
                  <a:gd name="T13" fmla="*/ 813 h 813"/>
                  <a:gd name="T14" fmla="*/ 819 w 819"/>
                  <a:gd name="T15" fmla="*/ 410 h 813"/>
                  <a:gd name="T16" fmla="*/ 409 w 819"/>
                  <a:gd name="T17" fmla="*/ 0 h 813"/>
                  <a:gd name="T18" fmla="*/ 0 w 819"/>
                  <a:gd name="T19" fmla="*/ 410 h 813"/>
                  <a:gd name="T20" fmla="*/ 348 w 819"/>
                  <a:gd name="T21" fmla="*/ 813 h 813"/>
                  <a:gd name="T22" fmla="*/ 348 w 819"/>
                  <a:gd name="T23" fmla="*/ 813 h 813"/>
                  <a:gd name="T24" fmla="*/ 348 w 819"/>
                  <a:gd name="T25" fmla="*/ 813 h 8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9" h="813">
                    <a:moveTo>
                      <a:pt x="348" y="813"/>
                    </a:moveTo>
                    <a:cubicBezTo>
                      <a:pt x="208" y="784"/>
                      <a:pt x="102" y="660"/>
                      <a:pt x="102" y="512"/>
                    </a:cubicBezTo>
                    <a:cubicBezTo>
                      <a:pt x="102" y="400"/>
                      <a:pt x="163" y="302"/>
                      <a:pt x="253" y="249"/>
                    </a:cubicBezTo>
                    <a:cubicBezTo>
                      <a:pt x="282" y="311"/>
                      <a:pt x="341" y="374"/>
                      <a:pt x="421" y="420"/>
                    </a:cubicBezTo>
                    <a:cubicBezTo>
                      <a:pt x="527" y="481"/>
                      <a:pt x="639" y="497"/>
                      <a:pt x="712" y="467"/>
                    </a:cubicBezTo>
                    <a:cubicBezTo>
                      <a:pt x="714" y="482"/>
                      <a:pt x="717" y="497"/>
                      <a:pt x="717" y="512"/>
                    </a:cubicBezTo>
                    <a:cubicBezTo>
                      <a:pt x="717" y="660"/>
                      <a:pt x="611" y="784"/>
                      <a:pt x="471" y="813"/>
                    </a:cubicBezTo>
                    <a:cubicBezTo>
                      <a:pt x="668" y="783"/>
                      <a:pt x="819" y="615"/>
                      <a:pt x="819" y="410"/>
                    </a:cubicBezTo>
                    <a:cubicBezTo>
                      <a:pt x="819" y="183"/>
                      <a:pt x="636" y="0"/>
                      <a:pt x="409" y="0"/>
                    </a:cubicBezTo>
                    <a:cubicBezTo>
                      <a:pt x="183" y="0"/>
                      <a:pt x="0" y="183"/>
                      <a:pt x="0" y="410"/>
                    </a:cubicBezTo>
                    <a:cubicBezTo>
                      <a:pt x="0" y="615"/>
                      <a:pt x="151" y="783"/>
                      <a:pt x="348" y="813"/>
                    </a:cubicBezTo>
                    <a:close/>
                    <a:moveTo>
                      <a:pt x="348" y="813"/>
                    </a:moveTo>
                    <a:cubicBezTo>
                      <a:pt x="348" y="813"/>
                      <a:pt x="348" y="813"/>
                      <a:pt x="348" y="81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68" name="Freeform 10"/>
              <p:cNvSpPr>
                <a:spLocks noEditPoints="1"/>
              </p:cNvSpPr>
              <p:nvPr/>
            </p:nvSpPr>
            <p:spPr bwMode="auto">
              <a:xfrm>
                <a:off x="2385" y="2401"/>
                <a:ext cx="2910" cy="1695"/>
              </a:xfrm>
              <a:custGeom>
                <a:avLst/>
                <a:gdLst>
                  <a:gd name="T0" fmla="*/ 922 w 1229"/>
                  <a:gd name="T1" fmla="*/ 0 h 716"/>
                  <a:gd name="T2" fmla="*/ 870 w 1229"/>
                  <a:gd name="T3" fmla="*/ 0 h 716"/>
                  <a:gd name="T4" fmla="*/ 614 w 1229"/>
                  <a:gd name="T5" fmla="*/ 256 h 716"/>
                  <a:gd name="T6" fmla="*/ 358 w 1229"/>
                  <a:gd name="T7" fmla="*/ 0 h 716"/>
                  <a:gd name="T8" fmla="*/ 307 w 1229"/>
                  <a:gd name="T9" fmla="*/ 0 h 716"/>
                  <a:gd name="T10" fmla="*/ 0 w 1229"/>
                  <a:gd name="T11" fmla="*/ 307 h 716"/>
                  <a:gd name="T12" fmla="*/ 0 w 1229"/>
                  <a:gd name="T13" fmla="*/ 614 h 716"/>
                  <a:gd name="T14" fmla="*/ 102 w 1229"/>
                  <a:gd name="T15" fmla="*/ 716 h 716"/>
                  <a:gd name="T16" fmla="*/ 1126 w 1229"/>
                  <a:gd name="T17" fmla="*/ 716 h 716"/>
                  <a:gd name="T18" fmla="*/ 1229 w 1229"/>
                  <a:gd name="T19" fmla="*/ 614 h 716"/>
                  <a:gd name="T20" fmla="*/ 1229 w 1229"/>
                  <a:gd name="T21" fmla="*/ 307 h 716"/>
                  <a:gd name="T22" fmla="*/ 922 w 1229"/>
                  <a:gd name="T23" fmla="*/ 0 h 716"/>
                  <a:gd name="T24" fmla="*/ 922 w 1229"/>
                  <a:gd name="T25" fmla="*/ 0 h 716"/>
                  <a:gd name="T26" fmla="*/ 922 w 1229"/>
                  <a:gd name="T27" fmla="*/ 0 h 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29" h="716">
                    <a:moveTo>
                      <a:pt x="922" y="0"/>
                    </a:moveTo>
                    <a:cubicBezTo>
                      <a:pt x="870" y="0"/>
                      <a:pt x="870" y="0"/>
                      <a:pt x="870" y="0"/>
                    </a:cubicBezTo>
                    <a:cubicBezTo>
                      <a:pt x="870" y="141"/>
                      <a:pt x="756" y="256"/>
                      <a:pt x="614" y="256"/>
                    </a:cubicBezTo>
                    <a:cubicBezTo>
                      <a:pt x="473" y="256"/>
                      <a:pt x="358" y="141"/>
                      <a:pt x="358" y="0"/>
                    </a:cubicBezTo>
                    <a:cubicBezTo>
                      <a:pt x="307" y="0"/>
                      <a:pt x="307" y="0"/>
                      <a:pt x="307" y="0"/>
                    </a:cubicBezTo>
                    <a:cubicBezTo>
                      <a:pt x="138" y="0"/>
                      <a:pt x="0" y="137"/>
                      <a:pt x="0" y="30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0" y="671"/>
                      <a:pt x="46" y="716"/>
                      <a:pt x="102" y="716"/>
                    </a:cubicBezTo>
                    <a:cubicBezTo>
                      <a:pt x="1126" y="716"/>
                      <a:pt x="1126" y="716"/>
                      <a:pt x="1126" y="716"/>
                    </a:cubicBezTo>
                    <a:cubicBezTo>
                      <a:pt x="1183" y="716"/>
                      <a:pt x="1229" y="671"/>
                      <a:pt x="1229" y="614"/>
                    </a:cubicBezTo>
                    <a:cubicBezTo>
                      <a:pt x="1229" y="307"/>
                      <a:pt x="1229" y="307"/>
                      <a:pt x="1229" y="307"/>
                    </a:cubicBezTo>
                    <a:cubicBezTo>
                      <a:pt x="1229" y="137"/>
                      <a:pt x="1091" y="0"/>
                      <a:pt x="922" y="0"/>
                    </a:cubicBezTo>
                    <a:close/>
                    <a:moveTo>
                      <a:pt x="922" y="0"/>
                    </a:moveTo>
                    <a:cubicBezTo>
                      <a:pt x="922" y="0"/>
                      <a:pt x="922" y="0"/>
                      <a:pt x="9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</p:grpSp>
      </p:grpSp>
      <p:grpSp>
        <p:nvGrpSpPr>
          <p:cNvPr id="119" name="Group 118"/>
          <p:cNvGrpSpPr/>
          <p:nvPr/>
        </p:nvGrpSpPr>
        <p:grpSpPr>
          <a:xfrm>
            <a:off x="6844791" y="3297600"/>
            <a:ext cx="2852811" cy="447678"/>
            <a:chOff x="6512281" y="3068918"/>
            <a:chExt cx="2852811" cy="447678"/>
          </a:xfrm>
        </p:grpSpPr>
        <p:grpSp>
          <p:nvGrpSpPr>
            <p:cNvPr id="69" name="Group 8"/>
            <p:cNvGrpSpPr>
              <a:grpSpLocks noChangeAspect="1"/>
            </p:cNvGrpSpPr>
            <p:nvPr/>
          </p:nvGrpSpPr>
          <p:grpSpPr bwMode="auto">
            <a:xfrm>
              <a:off x="6512281" y="3068918"/>
              <a:ext cx="336105" cy="447678"/>
              <a:chOff x="2385" y="220"/>
              <a:chExt cx="2910" cy="3876"/>
            </a:xfrm>
            <a:solidFill>
              <a:schemeClr val="accent1"/>
            </a:solidFill>
          </p:grpSpPr>
          <p:sp>
            <p:nvSpPr>
              <p:cNvPr id="70" name="Freeform 9"/>
              <p:cNvSpPr>
                <a:spLocks noEditPoints="1"/>
              </p:cNvSpPr>
              <p:nvPr/>
            </p:nvSpPr>
            <p:spPr bwMode="auto">
              <a:xfrm>
                <a:off x="2870" y="220"/>
                <a:ext cx="1940" cy="1923"/>
              </a:xfrm>
              <a:custGeom>
                <a:avLst/>
                <a:gdLst>
                  <a:gd name="T0" fmla="*/ 348 w 819"/>
                  <a:gd name="T1" fmla="*/ 813 h 813"/>
                  <a:gd name="T2" fmla="*/ 102 w 819"/>
                  <a:gd name="T3" fmla="*/ 512 h 813"/>
                  <a:gd name="T4" fmla="*/ 253 w 819"/>
                  <a:gd name="T5" fmla="*/ 249 h 813"/>
                  <a:gd name="T6" fmla="*/ 421 w 819"/>
                  <a:gd name="T7" fmla="*/ 420 h 813"/>
                  <a:gd name="T8" fmla="*/ 712 w 819"/>
                  <a:gd name="T9" fmla="*/ 467 h 813"/>
                  <a:gd name="T10" fmla="*/ 717 w 819"/>
                  <a:gd name="T11" fmla="*/ 512 h 813"/>
                  <a:gd name="T12" fmla="*/ 471 w 819"/>
                  <a:gd name="T13" fmla="*/ 813 h 813"/>
                  <a:gd name="T14" fmla="*/ 819 w 819"/>
                  <a:gd name="T15" fmla="*/ 410 h 813"/>
                  <a:gd name="T16" fmla="*/ 409 w 819"/>
                  <a:gd name="T17" fmla="*/ 0 h 813"/>
                  <a:gd name="T18" fmla="*/ 0 w 819"/>
                  <a:gd name="T19" fmla="*/ 410 h 813"/>
                  <a:gd name="T20" fmla="*/ 348 w 819"/>
                  <a:gd name="T21" fmla="*/ 813 h 813"/>
                  <a:gd name="T22" fmla="*/ 348 w 819"/>
                  <a:gd name="T23" fmla="*/ 813 h 813"/>
                  <a:gd name="T24" fmla="*/ 348 w 819"/>
                  <a:gd name="T25" fmla="*/ 813 h 8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9" h="813">
                    <a:moveTo>
                      <a:pt x="348" y="813"/>
                    </a:moveTo>
                    <a:cubicBezTo>
                      <a:pt x="208" y="784"/>
                      <a:pt x="102" y="660"/>
                      <a:pt x="102" y="512"/>
                    </a:cubicBezTo>
                    <a:cubicBezTo>
                      <a:pt x="102" y="400"/>
                      <a:pt x="163" y="302"/>
                      <a:pt x="253" y="249"/>
                    </a:cubicBezTo>
                    <a:cubicBezTo>
                      <a:pt x="282" y="311"/>
                      <a:pt x="341" y="374"/>
                      <a:pt x="421" y="420"/>
                    </a:cubicBezTo>
                    <a:cubicBezTo>
                      <a:pt x="527" y="481"/>
                      <a:pt x="639" y="497"/>
                      <a:pt x="712" y="467"/>
                    </a:cubicBezTo>
                    <a:cubicBezTo>
                      <a:pt x="714" y="482"/>
                      <a:pt x="717" y="497"/>
                      <a:pt x="717" y="512"/>
                    </a:cubicBezTo>
                    <a:cubicBezTo>
                      <a:pt x="717" y="660"/>
                      <a:pt x="611" y="784"/>
                      <a:pt x="471" y="813"/>
                    </a:cubicBezTo>
                    <a:cubicBezTo>
                      <a:pt x="668" y="783"/>
                      <a:pt x="819" y="615"/>
                      <a:pt x="819" y="410"/>
                    </a:cubicBezTo>
                    <a:cubicBezTo>
                      <a:pt x="819" y="183"/>
                      <a:pt x="636" y="0"/>
                      <a:pt x="409" y="0"/>
                    </a:cubicBezTo>
                    <a:cubicBezTo>
                      <a:pt x="183" y="0"/>
                      <a:pt x="0" y="183"/>
                      <a:pt x="0" y="410"/>
                    </a:cubicBezTo>
                    <a:cubicBezTo>
                      <a:pt x="0" y="615"/>
                      <a:pt x="151" y="783"/>
                      <a:pt x="348" y="813"/>
                    </a:cubicBezTo>
                    <a:close/>
                    <a:moveTo>
                      <a:pt x="348" y="813"/>
                    </a:moveTo>
                    <a:cubicBezTo>
                      <a:pt x="348" y="813"/>
                      <a:pt x="348" y="813"/>
                      <a:pt x="348" y="81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71" name="Freeform 10"/>
              <p:cNvSpPr>
                <a:spLocks noEditPoints="1"/>
              </p:cNvSpPr>
              <p:nvPr/>
            </p:nvSpPr>
            <p:spPr bwMode="auto">
              <a:xfrm>
                <a:off x="2385" y="2401"/>
                <a:ext cx="2910" cy="1695"/>
              </a:xfrm>
              <a:custGeom>
                <a:avLst/>
                <a:gdLst>
                  <a:gd name="T0" fmla="*/ 922 w 1229"/>
                  <a:gd name="T1" fmla="*/ 0 h 716"/>
                  <a:gd name="T2" fmla="*/ 870 w 1229"/>
                  <a:gd name="T3" fmla="*/ 0 h 716"/>
                  <a:gd name="T4" fmla="*/ 614 w 1229"/>
                  <a:gd name="T5" fmla="*/ 256 h 716"/>
                  <a:gd name="T6" fmla="*/ 358 w 1229"/>
                  <a:gd name="T7" fmla="*/ 0 h 716"/>
                  <a:gd name="T8" fmla="*/ 307 w 1229"/>
                  <a:gd name="T9" fmla="*/ 0 h 716"/>
                  <a:gd name="T10" fmla="*/ 0 w 1229"/>
                  <a:gd name="T11" fmla="*/ 307 h 716"/>
                  <a:gd name="T12" fmla="*/ 0 w 1229"/>
                  <a:gd name="T13" fmla="*/ 614 h 716"/>
                  <a:gd name="T14" fmla="*/ 102 w 1229"/>
                  <a:gd name="T15" fmla="*/ 716 h 716"/>
                  <a:gd name="T16" fmla="*/ 1126 w 1229"/>
                  <a:gd name="T17" fmla="*/ 716 h 716"/>
                  <a:gd name="T18" fmla="*/ 1229 w 1229"/>
                  <a:gd name="T19" fmla="*/ 614 h 716"/>
                  <a:gd name="T20" fmla="*/ 1229 w 1229"/>
                  <a:gd name="T21" fmla="*/ 307 h 716"/>
                  <a:gd name="T22" fmla="*/ 922 w 1229"/>
                  <a:gd name="T23" fmla="*/ 0 h 716"/>
                  <a:gd name="T24" fmla="*/ 922 w 1229"/>
                  <a:gd name="T25" fmla="*/ 0 h 716"/>
                  <a:gd name="T26" fmla="*/ 922 w 1229"/>
                  <a:gd name="T27" fmla="*/ 0 h 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29" h="716">
                    <a:moveTo>
                      <a:pt x="922" y="0"/>
                    </a:moveTo>
                    <a:cubicBezTo>
                      <a:pt x="870" y="0"/>
                      <a:pt x="870" y="0"/>
                      <a:pt x="870" y="0"/>
                    </a:cubicBezTo>
                    <a:cubicBezTo>
                      <a:pt x="870" y="141"/>
                      <a:pt x="756" y="256"/>
                      <a:pt x="614" y="256"/>
                    </a:cubicBezTo>
                    <a:cubicBezTo>
                      <a:pt x="473" y="256"/>
                      <a:pt x="358" y="141"/>
                      <a:pt x="358" y="0"/>
                    </a:cubicBezTo>
                    <a:cubicBezTo>
                      <a:pt x="307" y="0"/>
                      <a:pt x="307" y="0"/>
                      <a:pt x="307" y="0"/>
                    </a:cubicBezTo>
                    <a:cubicBezTo>
                      <a:pt x="138" y="0"/>
                      <a:pt x="0" y="137"/>
                      <a:pt x="0" y="30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0" y="671"/>
                      <a:pt x="46" y="716"/>
                      <a:pt x="102" y="716"/>
                    </a:cubicBezTo>
                    <a:cubicBezTo>
                      <a:pt x="1126" y="716"/>
                      <a:pt x="1126" y="716"/>
                      <a:pt x="1126" y="716"/>
                    </a:cubicBezTo>
                    <a:cubicBezTo>
                      <a:pt x="1183" y="716"/>
                      <a:pt x="1229" y="671"/>
                      <a:pt x="1229" y="614"/>
                    </a:cubicBezTo>
                    <a:cubicBezTo>
                      <a:pt x="1229" y="307"/>
                      <a:pt x="1229" y="307"/>
                      <a:pt x="1229" y="307"/>
                    </a:cubicBezTo>
                    <a:cubicBezTo>
                      <a:pt x="1229" y="137"/>
                      <a:pt x="1091" y="0"/>
                      <a:pt x="922" y="0"/>
                    </a:cubicBezTo>
                    <a:close/>
                    <a:moveTo>
                      <a:pt x="922" y="0"/>
                    </a:moveTo>
                    <a:cubicBezTo>
                      <a:pt x="922" y="0"/>
                      <a:pt x="922" y="0"/>
                      <a:pt x="9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</p:grpSp>
        <p:grpSp>
          <p:nvGrpSpPr>
            <p:cNvPr id="72" name="Group 8"/>
            <p:cNvGrpSpPr>
              <a:grpSpLocks noChangeAspect="1"/>
            </p:cNvGrpSpPr>
            <p:nvPr/>
          </p:nvGrpSpPr>
          <p:grpSpPr bwMode="auto">
            <a:xfrm>
              <a:off x="7141458" y="3068918"/>
              <a:ext cx="336105" cy="447678"/>
              <a:chOff x="2385" y="220"/>
              <a:chExt cx="2910" cy="3876"/>
            </a:xfrm>
            <a:solidFill>
              <a:schemeClr val="accent1"/>
            </a:solidFill>
          </p:grpSpPr>
          <p:sp>
            <p:nvSpPr>
              <p:cNvPr id="73" name="Freeform 9"/>
              <p:cNvSpPr>
                <a:spLocks noEditPoints="1"/>
              </p:cNvSpPr>
              <p:nvPr/>
            </p:nvSpPr>
            <p:spPr bwMode="auto">
              <a:xfrm>
                <a:off x="2870" y="220"/>
                <a:ext cx="1940" cy="1923"/>
              </a:xfrm>
              <a:custGeom>
                <a:avLst/>
                <a:gdLst>
                  <a:gd name="T0" fmla="*/ 348 w 819"/>
                  <a:gd name="T1" fmla="*/ 813 h 813"/>
                  <a:gd name="T2" fmla="*/ 102 w 819"/>
                  <a:gd name="T3" fmla="*/ 512 h 813"/>
                  <a:gd name="T4" fmla="*/ 253 w 819"/>
                  <a:gd name="T5" fmla="*/ 249 h 813"/>
                  <a:gd name="T6" fmla="*/ 421 w 819"/>
                  <a:gd name="T7" fmla="*/ 420 h 813"/>
                  <a:gd name="T8" fmla="*/ 712 w 819"/>
                  <a:gd name="T9" fmla="*/ 467 h 813"/>
                  <a:gd name="T10" fmla="*/ 717 w 819"/>
                  <a:gd name="T11" fmla="*/ 512 h 813"/>
                  <a:gd name="T12" fmla="*/ 471 w 819"/>
                  <a:gd name="T13" fmla="*/ 813 h 813"/>
                  <a:gd name="T14" fmla="*/ 819 w 819"/>
                  <a:gd name="T15" fmla="*/ 410 h 813"/>
                  <a:gd name="T16" fmla="*/ 409 w 819"/>
                  <a:gd name="T17" fmla="*/ 0 h 813"/>
                  <a:gd name="T18" fmla="*/ 0 w 819"/>
                  <a:gd name="T19" fmla="*/ 410 h 813"/>
                  <a:gd name="T20" fmla="*/ 348 w 819"/>
                  <a:gd name="T21" fmla="*/ 813 h 813"/>
                  <a:gd name="T22" fmla="*/ 348 w 819"/>
                  <a:gd name="T23" fmla="*/ 813 h 813"/>
                  <a:gd name="T24" fmla="*/ 348 w 819"/>
                  <a:gd name="T25" fmla="*/ 813 h 8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9" h="813">
                    <a:moveTo>
                      <a:pt x="348" y="813"/>
                    </a:moveTo>
                    <a:cubicBezTo>
                      <a:pt x="208" y="784"/>
                      <a:pt x="102" y="660"/>
                      <a:pt x="102" y="512"/>
                    </a:cubicBezTo>
                    <a:cubicBezTo>
                      <a:pt x="102" y="400"/>
                      <a:pt x="163" y="302"/>
                      <a:pt x="253" y="249"/>
                    </a:cubicBezTo>
                    <a:cubicBezTo>
                      <a:pt x="282" y="311"/>
                      <a:pt x="341" y="374"/>
                      <a:pt x="421" y="420"/>
                    </a:cubicBezTo>
                    <a:cubicBezTo>
                      <a:pt x="527" y="481"/>
                      <a:pt x="639" y="497"/>
                      <a:pt x="712" y="467"/>
                    </a:cubicBezTo>
                    <a:cubicBezTo>
                      <a:pt x="714" y="482"/>
                      <a:pt x="717" y="497"/>
                      <a:pt x="717" y="512"/>
                    </a:cubicBezTo>
                    <a:cubicBezTo>
                      <a:pt x="717" y="660"/>
                      <a:pt x="611" y="784"/>
                      <a:pt x="471" y="813"/>
                    </a:cubicBezTo>
                    <a:cubicBezTo>
                      <a:pt x="668" y="783"/>
                      <a:pt x="819" y="615"/>
                      <a:pt x="819" y="410"/>
                    </a:cubicBezTo>
                    <a:cubicBezTo>
                      <a:pt x="819" y="183"/>
                      <a:pt x="636" y="0"/>
                      <a:pt x="409" y="0"/>
                    </a:cubicBezTo>
                    <a:cubicBezTo>
                      <a:pt x="183" y="0"/>
                      <a:pt x="0" y="183"/>
                      <a:pt x="0" y="410"/>
                    </a:cubicBezTo>
                    <a:cubicBezTo>
                      <a:pt x="0" y="615"/>
                      <a:pt x="151" y="783"/>
                      <a:pt x="348" y="813"/>
                    </a:cubicBezTo>
                    <a:close/>
                    <a:moveTo>
                      <a:pt x="348" y="813"/>
                    </a:moveTo>
                    <a:cubicBezTo>
                      <a:pt x="348" y="813"/>
                      <a:pt x="348" y="813"/>
                      <a:pt x="348" y="81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74" name="Freeform 10"/>
              <p:cNvSpPr>
                <a:spLocks noEditPoints="1"/>
              </p:cNvSpPr>
              <p:nvPr/>
            </p:nvSpPr>
            <p:spPr bwMode="auto">
              <a:xfrm>
                <a:off x="2385" y="2401"/>
                <a:ext cx="2910" cy="1695"/>
              </a:xfrm>
              <a:custGeom>
                <a:avLst/>
                <a:gdLst>
                  <a:gd name="T0" fmla="*/ 922 w 1229"/>
                  <a:gd name="T1" fmla="*/ 0 h 716"/>
                  <a:gd name="T2" fmla="*/ 870 w 1229"/>
                  <a:gd name="T3" fmla="*/ 0 h 716"/>
                  <a:gd name="T4" fmla="*/ 614 w 1229"/>
                  <a:gd name="T5" fmla="*/ 256 h 716"/>
                  <a:gd name="T6" fmla="*/ 358 w 1229"/>
                  <a:gd name="T7" fmla="*/ 0 h 716"/>
                  <a:gd name="T8" fmla="*/ 307 w 1229"/>
                  <a:gd name="T9" fmla="*/ 0 h 716"/>
                  <a:gd name="T10" fmla="*/ 0 w 1229"/>
                  <a:gd name="T11" fmla="*/ 307 h 716"/>
                  <a:gd name="T12" fmla="*/ 0 w 1229"/>
                  <a:gd name="T13" fmla="*/ 614 h 716"/>
                  <a:gd name="T14" fmla="*/ 102 w 1229"/>
                  <a:gd name="T15" fmla="*/ 716 h 716"/>
                  <a:gd name="T16" fmla="*/ 1126 w 1229"/>
                  <a:gd name="T17" fmla="*/ 716 h 716"/>
                  <a:gd name="T18" fmla="*/ 1229 w 1229"/>
                  <a:gd name="T19" fmla="*/ 614 h 716"/>
                  <a:gd name="T20" fmla="*/ 1229 w 1229"/>
                  <a:gd name="T21" fmla="*/ 307 h 716"/>
                  <a:gd name="T22" fmla="*/ 922 w 1229"/>
                  <a:gd name="T23" fmla="*/ 0 h 716"/>
                  <a:gd name="T24" fmla="*/ 922 w 1229"/>
                  <a:gd name="T25" fmla="*/ 0 h 716"/>
                  <a:gd name="T26" fmla="*/ 922 w 1229"/>
                  <a:gd name="T27" fmla="*/ 0 h 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29" h="716">
                    <a:moveTo>
                      <a:pt x="922" y="0"/>
                    </a:moveTo>
                    <a:cubicBezTo>
                      <a:pt x="870" y="0"/>
                      <a:pt x="870" y="0"/>
                      <a:pt x="870" y="0"/>
                    </a:cubicBezTo>
                    <a:cubicBezTo>
                      <a:pt x="870" y="141"/>
                      <a:pt x="756" y="256"/>
                      <a:pt x="614" y="256"/>
                    </a:cubicBezTo>
                    <a:cubicBezTo>
                      <a:pt x="473" y="256"/>
                      <a:pt x="358" y="141"/>
                      <a:pt x="358" y="0"/>
                    </a:cubicBezTo>
                    <a:cubicBezTo>
                      <a:pt x="307" y="0"/>
                      <a:pt x="307" y="0"/>
                      <a:pt x="307" y="0"/>
                    </a:cubicBezTo>
                    <a:cubicBezTo>
                      <a:pt x="138" y="0"/>
                      <a:pt x="0" y="137"/>
                      <a:pt x="0" y="30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0" y="671"/>
                      <a:pt x="46" y="716"/>
                      <a:pt x="102" y="716"/>
                    </a:cubicBezTo>
                    <a:cubicBezTo>
                      <a:pt x="1126" y="716"/>
                      <a:pt x="1126" y="716"/>
                      <a:pt x="1126" y="716"/>
                    </a:cubicBezTo>
                    <a:cubicBezTo>
                      <a:pt x="1183" y="716"/>
                      <a:pt x="1229" y="671"/>
                      <a:pt x="1229" y="614"/>
                    </a:cubicBezTo>
                    <a:cubicBezTo>
                      <a:pt x="1229" y="307"/>
                      <a:pt x="1229" y="307"/>
                      <a:pt x="1229" y="307"/>
                    </a:cubicBezTo>
                    <a:cubicBezTo>
                      <a:pt x="1229" y="137"/>
                      <a:pt x="1091" y="0"/>
                      <a:pt x="922" y="0"/>
                    </a:cubicBezTo>
                    <a:close/>
                    <a:moveTo>
                      <a:pt x="922" y="0"/>
                    </a:moveTo>
                    <a:cubicBezTo>
                      <a:pt x="922" y="0"/>
                      <a:pt x="922" y="0"/>
                      <a:pt x="9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</p:grpSp>
        <p:grpSp>
          <p:nvGrpSpPr>
            <p:cNvPr id="75" name="Group 8"/>
            <p:cNvGrpSpPr>
              <a:grpSpLocks noChangeAspect="1"/>
            </p:cNvGrpSpPr>
            <p:nvPr/>
          </p:nvGrpSpPr>
          <p:grpSpPr bwMode="auto">
            <a:xfrm>
              <a:off x="7770635" y="3068918"/>
              <a:ext cx="336105" cy="447678"/>
              <a:chOff x="2385" y="220"/>
              <a:chExt cx="2910" cy="3876"/>
            </a:xfrm>
            <a:solidFill>
              <a:schemeClr val="accent1"/>
            </a:solidFill>
          </p:grpSpPr>
          <p:sp>
            <p:nvSpPr>
              <p:cNvPr id="76" name="Freeform 9"/>
              <p:cNvSpPr>
                <a:spLocks noEditPoints="1"/>
              </p:cNvSpPr>
              <p:nvPr/>
            </p:nvSpPr>
            <p:spPr bwMode="auto">
              <a:xfrm>
                <a:off x="2870" y="220"/>
                <a:ext cx="1940" cy="1923"/>
              </a:xfrm>
              <a:custGeom>
                <a:avLst/>
                <a:gdLst>
                  <a:gd name="T0" fmla="*/ 348 w 819"/>
                  <a:gd name="T1" fmla="*/ 813 h 813"/>
                  <a:gd name="T2" fmla="*/ 102 w 819"/>
                  <a:gd name="T3" fmla="*/ 512 h 813"/>
                  <a:gd name="T4" fmla="*/ 253 w 819"/>
                  <a:gd name="T5" fmla="*/ 249 h 813"/>
                  <a:gd name="T6" fmla="*/ 421 w 819"/>
                  <a:gd name="T7" fmla="*/ 420 h 813"/>
                  <a:gd name="T8" fmla="*/ 712 w 819"/>
                  <a:gd name="T9" fmla="*/ 467 h 813"/>
                  <a:gd name="T10" fmla="*/ 717 w 819"/>
                  <a:gd name="T11" fmla="*/ 512 h 813"/>
                  <a:gd name="T12" fmla="*/ 471 w 819"/>
                  <a:gd name="T13" fmla="*/ 813 h 813"/>
                  <a:gd name="T14" fmla="*/ 819 w 819"/>
                  <a:gd name="T15" fmla="*/ 410 h 813"/>
                  <a:gd name="T16" fmla="*/ 409 w 819"/>
                  <a:gd name="T17" fmla="*/ 0 h 813"/>
                  <a:gd name="T18" fmla="*/ 0 w 819"/>
                  <a:gd name="T19" fmla="*/ 410 h 813"/>
                  <a:gd name="T20" fmla="*/ 348 w 819"/>
                  <a:gd name="T21" fmla="*/ 813 h 813"/>
                  <a:gd name="T22" fmla="*/ 348 w 819"/>
                  <a:gd name="T23" fmla="*/ 813 h 813"/>
                  <a:gd name="T24" fmla="*/ 348 w 819"/>
                  <a:gd name="T25" fmla="*/ 813 h 8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9" h="813">
                    <a:moveTo>
                      <a:pt x="348" y="813"/>
                    </a:moveTo>
                    <a:cubicBezTo>
                      <a:pt x="208" y="784"/>
                      <a:pt x="102" y="660"/>
                      <a:pt x="102" y="512"/>
                    </a:cubicBezTo>
                    <a:cubicBezTo>
                      <a:pt x="102" y="400"/>
                      <a:pt x="163" y="302"/>
                      <a:pt x="253" y="249"/>
                    </a:cubicBezTo>
                    <a:cubicBezTo>
                      <a:pt x="282" y="311"/>
                      <a:pt x="341" y="374"/>
                      <a:pt x="421" y="420"/>
                    </a:cubicBezTo>
                    <a:cubicBezTo>
                      <a:pt x="527" y="481"/>
                      <a:pt x="639" y="497"/>
                      <a:pt x="712" y="467"/>
                    </a:cubicBezTo>
                    <a:cubicBezTo>
                      <a:pt x="714" y="482"/>
                      <a:pt x="717" y="497"/>
                      <a:pt x="717" y="512"/>
                    </a:cubicBezTo>
                    <a:cubicBezTo>
                      <a:pt x="717" y="660"/>
                      <a:pt x="611" y="784"/>
                      <a:pt x="471" y="813"/>
                    </a:cubicBezTo>
                    <a:cubicBezTo>
                      <a:pt x="668" y="783"/>
                      <a:pt x="819" y="615"/>
                      <a:pt x="819" y="410"/>
                    </a:cubicBezTo>
                    <a:cubicBezTo>
                      <a:pt x="819" y="183"/>
                      <a:pt x="636" y="0"/>
                      <a:pt x="409" y="0"/>
                    </a:cubicBezTo>
                    <a:cubicBezTo>
                      <a:pt x="183" y="0"/>
                      <a:pt x="0" y="183"/>
                      <a:pt x="0" y="410"/>
                    </a:cubicBezTo>
                    <a:cubicBezTo>
                      <a:pt x="0" y="615"/>
                      <a:pt x="151" y="783"/>
                      <a:pt x="348" y="813"/>
                    </a:cubicBezTo>
                    <a:close/>
                    <a:moveTo>
                      <a:pt x="348" y="813"/>
                    </a:moveTo>
                    <a:cubicBezTo>
                      <a:pt x="348" y="813"/>
                      <a:pt x="348" y="813"/>
                      <a:pt x="348" y="81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77" name="Freeform 10"/>
              <p:cNvSpPr>
                <a:spLocks noEditPoints="1"/>
              </p:cNvSpPr>
              <p:nvPr/>
            </p:nvSpPr>
            <p:spPr bwMode="auto">
              <a:xfrm>
                <a:off x="2385" y="2401"/>
                <a:ext cx="2910" cy="1695"/>
              </a:xfrm>
              <a:custGeom>
                <a:avLst/>
                <a:gdLst>
                  <a:gd name="T0" fmla="*/ 922 w 1229"/>
                  <a:gd name="T1" fmla="*/ 0 h 716"/>
                  <a:gd name="T2" fmla="*/ 870 w 1229"/>
                  <a:gd name="T3" fmla="*/ 0 h 716"/>
                  <a:gd name="T4" fmla="*/ 614 w 1229"/>
                  <a:gd name="T5" fmla="*/ 256 h 716"/>
                  <a:gd name="T6" fmla="*/ 358 w 1229"/>
                  <a:gd name="T7" fmla="*/ 0 h 716"/>
                  <a:gd name="T8" fmla="*/ 307 w 1229"/>
                  <a:gd name="T9" fmla="*/ 0 h 716"/>
                  <a:gd name="T10" fmla="*/ 0 w 1229"/>
                  <a:gd name="T11" fmla="*/ 307 h 716"/>
                  <a:gd name="T12" fmla="*/ 0 w 1229"/>
                  <a:gd name="T13" fmla="*/ 614 h 716"/>
                  <a:gd name="T14" fmla="*/ 102 w 1229"/>
                  <a:gd name="T15" fmla="*/ 716 h 716"/>
                  <a:gd name="T16" fmla="*/ 1126 w 1229"/>
                  <a:gd name="T17" fmla="*/ 716 h 716"/>
                  <a:gd name="T18" fmla="*/ 1229 w 1229"/>
                  <a:gd name="T19" fmla="*/ 614 h 716"/>
                  <a:gd name="T20" fmla="*/ 1229 w 1229"/>
                  <a:gd name="T21" fmla="*/ 307 h 716"/>
                  <a:gd name="T22" fmla="*/ 922 w 1229"/>
                  <a:gd name="T23" fmla="*/ 0 h 716"/>
                  <a:gd name="T24" fmla="*/ 922 w 1229"/>
                  <a:gd name="T25" fmla="*/ 0 h 716"/>
                  <a:gd name="T26" fmla="*/ 922 w 1229"/>
                  <a:gd name="T27" fmla="*/ 0 h 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29" h="716">
                    <a:moveTo>
                      <a:pt x="922" y="0"/>
                    </a:moveTo>
                    <a:cubicBezTo>
                      <a:pt x="870" y="0"/>
                      <a:pt x="870" y="0"/>
                      <a:pt x="870" y="0"/>
                    </a:cubicBezTo>
                    <a:cubicBezTo>
                      <a:pt x="870" y="141"/>
                      <a:pt x="756" y="256"/>
                      <a:pt x="614" y="256"/>
                    </a:cubicBezTo>
                    <a:cubicBezTo>
                      <a:pt x="473" y="256"/>
                      <a:pt x="358" y="141"/>
                      <a:pt x="358" y="0"/>
                    </a:cubicBezTo>
                    <a:cubicBezTo>
                      <a:pt x="307" y="0"/>
                      <a:pt x="307" y="0"/>
                      <a:pt x="307" y="0"/>
                    </a:cubicBezTo>
                    <a:cubicBezTo>
                      <a:pt x="138" y="0"/>
                      <a:pt x="0" y="137"/>
                      <a:pt x="0" y="30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0" y="671"/>
                      <a:pt x="46" y="716"/>
                      <a:pt x="102" y="716"/>
                    </a:cubicBezTo>
                    <a:cubicBezTo>
                      <a:pt x="1126" y="716"/>
                      <a:pt x="1126" y="716"/>
                      <a:pt x="1126" y="716"/>
                    </a:cubicBezTo>
                    <a:cubicBezTo>
                      <a:pt x="1183" y="716"/>
                      <a:pt x="1229" y="671"/>
                      <a:pt x="1229" y="614"/>
                    </a:cubicBezTo>
                    <a:cubicBezTo>
                      <a:pt x="1229" y="307"/>
                      <a:pt x="1229" y="307"/>
                      <a:pt x="1229" y="307"/>
                    </a:cubicBezTo>
                    <a:cubicBezTo>
                      <a:pt x="1229" y="137"/>
                      <a:pt x="1091" y="0"/>
                      <a:pt x="922" y="0"/>
                    </a:cubicBezTo>
                    <a:close/>
                    <a:moveTo>
                      <a:pt x="922" y="0"/>
                    </a:moveTo>
                    <a:cubicBezTo>
                      <a:pt x="922" y="0"/>
                      <a:pt x="922" y="0"/>
                      <a:pt x="9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</p:grpSp>
        <p:grpSp>
          <p:nvGrpSpPr>
            <p:cNvPr id="78" name="Group 8"/>
            <p:cNvGrpSpPr>
              <a:grpSpLocks noChangeAspect="1"/>
            </p:cNvGrpSpPr>
            <p:nvPr/>
          </p:nvGrpSpPr>
          <p:grpSpPr bwMode="auto">
            <a:xfrm>
              <a:off x="8399812" y="3068918"/>
              <a:ext cx="336105" cy="447678"/>
              <a:chOff x="2385" y="220"/>
              <a:chExt cx="2910" cy="3876"/>
            </a:xfrm>
            <a:solidFill>
              <a:schemeClr val="accent4"/>
            </a:solidFill>
          </p:grpSpPr>
          <p:sp>
            <p:nvSpPr>
              <p:cNvPr id="79" name="Freeform 9"/>
              <p:cNvSpPr>
                <a:spLocks noEditPoints="1"/>
              </p:cNvSpPr>
              <p:nvPr/>
            </p:nvSpPr>
            <p:spPr bwMode="auto">
              <a:xfrm>
                <a:off x="2870" y="220"/>
                <a:ext cx="1940" cy="1923"/>
              </a:xfrm>
              <a:custGeom>
                <a:avLst/>
                <a:gdLst>
                  <a:gd name="T0" fmla="*/ 348 w 819"/>
                  <a:gd name="T1" fmla="*/ 813 h 813"/>
                  <a:gd name="T2" fmla="*/ 102 w 819"/>
                  <a:gd name="T3" fmla="*/ 512 h 813"/>
                  <a:gd name="T4" fmla="*/ 253 w 819"/>
                  <a:gd name="T5" fmla="*/ 249 h 813"/>
                  <a:gd name="T6" fmla="*/ 421 w 819"/>
                  <a:gd name="T7" fmla="*/ 420 h 813"/>
                  <a:gd name="T8" fmla="*/ 712 w 819"/>
                  <a:gd name="T9" fmla="*/ 467 h 813"/>
                  <a:gd name="T10" fmla="*/ 717 w 819"/>
                  <a:gd name="T11" fmla="*/ 512 h 813"/>
                  <a:gd name="T12" fmla="*/ 471 w 819"/>
                  <a:gd name="T13" fmla="*/ 813 h 813"/>
                  <a:gd name="T14" fmla="*/ 819 w 819"/>
                  <a:gd name="T15" fmla="*/ 410 h 813"/>
                  <a:gd name="T16" fmla="*/ 409 w 819"/>
                  <a:gd name="T17" fmla="*/ 0 h 813"/>
                  <a:gd name="T18" fmla="*/ 0 w 819"/>
                  <a:gd name="T19" fmla="*/ 410 h 813"/>
                  <a:gd name="T20" fmla="*/ 348 w 819"/>
                  <a:gd name="T21" fmla="*/ 813 h 813"/>
                  <a:gd name="T22" fmla="*/ 348 w 819"/>
                  <a:gd name="T23" fmla="*/ 813 h 813"/>
                  <a:gd name="T24" fmla="*/ 348 w 819"/>
                  <a:gd name="T25" fmla="*/ 813 h 8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9" h="813">
                    <a:moveTo>
                      <a:pt x="348" y="813"/>
                    </a:moveTo>
                    <a:cubicBezTo>
                      <a:pt x="208" y="784"/>
                      <a:pt x="102" y="660"/>
                      <a:pt x="102" y="512"/>
                    </a:cubicBezTo>
                    <a:cubicBezTo>
                      <a:pt x="102" y="400"/>
                      <a:pt x="163" y="302"/>
                      <a:pt x="253" y="249"/>
                    </a:cubicBezTo>
                    <a:cubicBezTo>
                      <a:pt x="282" y="311"/>
                      <a:pt x="341" y="374"/>
                      <a:pt x="421" y="420"/>
                    </a:cubicBezTo>
                    <a:cubicBezTo>
                      <a:pt x="527" y="481"/>
                      <a:pt x="639" y="497"/>
                      <a:pt x="712" y="467"/>
                    </a:cubicBezTo>
                    <a:cubicBezTo>
                      <a:pt x="714" y="482"/>
                      <a:pt x="717" y="497"/>
                      <a:pt x="717" y="512"/>
                    </a:cubicBezTo>
                    <a:cubicBezTo>
                      <a:pt x="717" y="660"/>
                      <a:pt x="611" y="784"/>
                      <a:pt x="471" y="813"/>
                    </a:cubicBezTo>
                    <a:cubicBezTo>
                      <a:pt x="668" y="783"/>
                      <a:pt x="819" y="615"/>
                      <a:pt x="819" y="410"/>
                    </a:cubicBezTo>
                    <a:cubicBezTo>
                      <a:pt x="819" y="183"/>
                      <a:pt x="636" y="0"/>
                      <a:pt x="409" y="0"/>
                    </a:cubicBezTo>
                    <a:cubicBezTo>
                      <a:pt x="183" y="0"/>
                      <a:pt x="0" y="183"/>
                      <a:pt x="0" y="410"/>
                    </a:cubicBezTo>
                    <a:cubicBezTo>
                      <a:pt x="0" y="615"/>
                      <a:pt x="151" y="783"/>
                      <a:pt x="348" y="813"/>
                    </a:cubicBezTo>
                    <a:close/>
                    <a:moveTo>
                      <a:pt x="348" y="813"/>
                    </a:moveTo>
                    <a:cubicBezTo>
                      <a:pt x="348" y="813"/>
                      <a:pt x="348" y="813"/>
                      <a:pt x="348" y="81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80" name="Freeform 10"/>
              <p:cNvSpPr>
                <a:spLocks noEditPoints="1"/>
              </p:cNvSpPr>
              <p:nvPr/>
            </p:nvSpPr>
            <p:spPr bwMode="auto">
              <a:xfrm>
                <a:off x="2385" y="2401"/>
                <a:ext cx="2910" cy="1695"/>
              </a:xfrm>
              <a:custGeom>
                <a:avLst/>
                <a:gdLst>
                  <a:gd name="T0" fmla="*/ 922 w 1229"/>
                  <a:gd name="T1" fmla="*/ 0 h 716"/>
                  <a:gd name="T2" fmla="*/ 870 w 1229"/>
                  <a:gd name="T3" fmla="*/ 0 h 716"/>
                  <a:gd name="T4" fmla="*/ 614 w 1229"/>
                  <a:gd name="T5" fmla="*/ 256 h 716"/>
                  <a:gd name="T6" fmla="*/ 358 w 1229"/>
                  <a:gd name="T7" fmla="*/ 0 h 716"/>
                  <a:gd name="T8" fmla="*/ 307 w 1229"/>
                  <a:gd name="T9" fmla="*/ 0 h 716"/>
                  <a:gd name="T10" fmla="*/ 0 w 1229"/>
                  <a:gd name="T11" fmla="*/ 307 h 716"/>
                  <a:gd name="T12" fmla="*/ 0 w 1229"/>
                  <a:gd name="T13" fmla="*/ 614 h 716"/>
                  <a:gd name="T14" fmla="*/ 102 w 1229"/>
                  <a:gd name="T15" fmla="*/ 716 h 716"/>
                  <a:gd name="T16" fmla="*/ 1126 w 1229"/>
                  <a:gd name="T17" fmla="*/ 716 h 716"/>
                  <a:gd name="T18" fmla="*/ 1229 w 1229"/>
                  <a:gd name="T19" fmla="*/ 614 h 716"/>
                  <a:gd name="T20" fmla="*/ 1229 w 1229"/>
                  <a:gd name="T21" fmla="*/ 307 h 716"/>
                  <a:gd name="T22" fmla="*/ 922 w 1229"/>
                  <a:gd name="T23" fmla="*/ 0 h 716"/>
                  <a:gd name="T24" fmla="*/ 922 w 1229"/>
                  <a:gd name="T25" fmla="*/ 0 h 716"/>
                  <a:gd name="T26" fmla="*/ 922 w 1229"/>
                  <a:gd name="T27" fmla="*/ 0 h 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29" h="716">
                    <a:moveTo>
                      <a:pt x="922" y="0"/>
                    </a:moveTo>
                    <a:cubicBezTo>
                      <a:pt x="870" y="0"/>
                      <a:pt x="870" y="0"/>
                      <a:pt x="870" y="0"/>
                    </a:cubicBezTo>
                    <a:cubicBezTo>
                      <a:pt x="870" y="141"/>
                      <a:pt x="756" y="256"/>
                      <a:pt x="614" y="256"/>
                    </a:cubicBezTo>
                    <a:cubicBezTo>
                      <a:pt x="473" y="256"/>
                      <a:pt x="358" y="141"/>
                      <a:pt x="358" y="0"/>
                    </a:cubicBezTo>
                    <a:cubicBezTo>
                      <a:pt x="307" y="0"/>
                      <a:pt x="307" y="0"/>
                      <a:pt x="307" y="0"/>
                    </a:cubicBezTo>
                    <a:cubicBezTo>
                      <a:pt x="138" y="0"/>
                      <a:pt x="0" y="137"/>
                      <a:pt x="0" y="30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0" y="671"/>
                      <a:pt x="46" y="716"/>
                      <a:pt x="102" y="716"/>
                    </a:cubicBezTo>
                    <a:cubicBezTo>
                      <a:pt x="1126" y="716"/>
                      <a:pt x="1126" y="716"/>
                      <a:pt x="1126" y="716"/>
                    </a:cubicBezTo>
                    <a:cubicBezTo>
                      <a:pt x="1183" y="716"/>
                      <a:pt x="1229" y="671"/>
                      <a:pt x="1229" y="614"/>
                    </a:cubicBezTo>
                    <a:cubicBezTo>
                      <a:pt x="1229" y="307"/>
                      <a:pt x="1229" y="307"/>
                      <a:pt x="1229" y="307"/>
                    </a:cubicBezTo>
                    <a:cubicBezTo>
                      <a:pt x="1229" y="137"/>
                      <a:pt x="1091" y="0"/>
                      <a:pt x="922" y="0"/>
                    </a:cubicBezTo>
                    <a:close/>
                    <a:moveTo>
                      <a:pt x="922" y="0"/>
                    </a:moveTo>
                    <a:cubicBezTo>
                      <a:pt x="922" y="0"/>
                      <a:pt x="922" y="0"/>
                      <a:pt x="9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</p:grpSp>
        <p:grpSp>
          <p:nvGrpSpPr>
            <p:cNvPr id="81" name="Group 8"/>
            <p:cNvGrpSpPr>
              <a:grpSpLocks noChangeAspect="1"/>
            </p:cNvGrpSpPr>
            <p:nvPr/>
          </p:nvGrpSpPr>
          <p:grpSpPr bwMode="auto">
            <a:xfrm>
              <a:off x="9028987" y="3068918"/>
              <a:ext cx="336105" cy="447678"/>
              <a:chOff x="2385" y="220"/>
              <a:chExt cx="2910" cy="3876"/>
            </a:xfrm>
            <a:solidFill>
              <a:schemeClr val="accent4"/>
            </a:solidFill>
          </p:grpSpPr>
          <p:sp>
            <p:nvSpPr>
              <p:cNvPr id="82" name="Freeform 9"/>
              <p:cNvSpPr>
                <a:spLocks noEditPoints="1"/>
              </p:cNvSpPr>
              <p:nvPr/>
            </p:nvSpPr>
            <p:spPr bwMode="auto">
              <a:xfrm>
                <a:off x="2870" y="220"/>
                <a:ext cx="1940" cy="1923"/>
              </a:xfrm>
              <a:custGeom>
                <a:avLst/>
                <a:gdLst>
                  <a:gd name="T0" fmla="*/ 348 w 819"/>
                  <a:gd name="T1" fmla="*/ 813 h 813"/>
                  <a:gd name="T2" fmla="*/ 102 w 819"/>
                  <a:gd name="T3" fmla="*/ 512 h 813"/>
                  <a:gd name="T4" fmla="*/ 253 w 819"/>
                  <a:gd name="T5" fmla="*/ 249 h 813"/>
                  <a:gd name="T6" fmla="*/ 421 w 819"/>
                  <a:gd name="T7" fmla="*/ 420 h 813"/>
                  <a:gd name="T8" fmla="*/ 712 w 819"/>
                  <a:gd name="T9" fmla="*/ 467 h 813"/>
                  <a:gd name="T10" fmla="*/ 717 w 819"/>
                  <a:gd name="T11" fmla="*/ 512 h 813"/>
                  <a:gd name="T12" fmla="*/ 471 w 819"/>
                  <a:gd name="T13" fmla="*/ 813 h 813"/>
                  <a:gd name="T14" fmla="*/ 819 w 819"/>
                  <a:gd name="T15" fmla="*/ 410 h 813"/>
                  <a:gd name="T16" fmla="*/ 409 w 819"/>
                  <a:gd name="T17" fmla="*/ 0 h 813"/>
                  <a:gd name="T18" fmla="*/ 0 w 819"/>
                  <a:gd name="T19" fmla="*/ 410 h 813"/>
                  <a:gd name="T20" fmla="*/ 348 w 819"/>
                  <a:gd name="T21" fmla="*/ 813 h 813"/>
                  <a:gd name="T22" fmla="*/ 348 w 819"/>
                  <a:gd name="T23" fmla="*/ 813 h 813"/>
                  <a:gd name="T24" fmla="*/ 348 w 819"/>
                  <a:gd name="T25" fmla="*/ 813 h 8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9" h="813">
                    <a:moveTo>
                      <a:pt x="348" y="813"/>
                    </a:moveTo>
                    <a:cubicBezTo>
                      <a:pt x="208" y="784"/>
                      <a:pt x="102" y="660"/>
                      <a:pt x="102" y="512"/>
                    </a:cubicBezTo>
                    <a:cubicBezTo>
                      <a:pt x="102" y="400"/>
                      <a:pt x="163" y="302"/>
                      <a:pt x="253" y="249"/>
                    </a:cubicBezTo>
                    <a:cubicBezTo>
                      <a:pt x="282" y="311"/>
                      <a:pt x="341" y="374"/>
                      <a:pt x="421" y="420"/>
                    </a:cubicBezTo>
                    <a:cubicBezTo>
                      <a:pt x="527" y="481"/>
                      <a:pt x="639" y="497"/>
                      <a:pt x="712" y="467"/>
                    </a:cubicBezTo>
                    <a:cubicBezTo>
                      <a:pt x="714" y="482"/>
                      <a:pt x="717" y="497"/>
                      <a:pt x="717" y="512"/>
                    </a:cubicBezTo>
                    <a:cubicBezTo>
                      <a:pt x="717" y="660"/>
                      <a:pt x="611" y="784"/>
                      <a:pt x="471" y="813"/>
                    </a:cubicBezTo>
                    <a:cubicBezTo>
                      <a:pt x="668" y="783"/>
                      <a:pt x="819" y="615"/>
                      <a:pt x="819" y="410"/>
                    </a:cubicBezTo>
                    <a:cubicBezTo>
                      <a:pt x="819" y="183"/>
                      <a:pt x="636" y="0"/>
                      <a:pt x="409" y="0"/>
                    </a:cubicBezTo>
                    <a:cubicBezTo>
                      <a:pt x="183" y="0"/>
                      <a:pt x="0" y="183"/>
                      <a:pt x="0" y="410"/>
                    </a:cubicBezTo>
                    <a:cubicBezTo>
                      <a:pt x="0" y="615"/>
                      <a:pt x="151" y="783"/>
                      <a:pt x="348" y="813"/>
                    </a:cubicBezTo>
                    <a:close/>
                    <a:moveTo>
                      <a:pt x="348" y="813"/>
                    </a:moveTo>
                    <a:cubicBezTo>
                      <a:pt x="348" y="813"/>
                      <a:pt x="348" y="813"/>
                      <a:pt x="348" y="81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83" name="Freeform 10"/>
              <p:cNvSpPr>
                <a:spLocks noEditPoints="1"/>
              </p:cNvSpPr>
              <p:nvPr/>
            </p:nvSpPr>
            <p:spPr bwMode="auto">
              <a:xfrm>
                <a:off x="2385" y="2401"/>
                <a:ext cx="2910" cy="1695"/>
              </a:xfrm>
              <a:custGeom>
                <a:avLst/>
                <a:gdLst>
                  <a:gd name="T0" fmla="*/ 922 w 1229"/>
                  <a:gd name="T1" fmla="*/ 0 h 716"/>
                  <a:gd name="T2" fmla="*/ 870 w 1229"/>
                  <a:gd name="T3" fmla="*/ 0 h 716"/>
                  <a:gd name="T4" fmla="*/ 614 w 1229"/>
                  <a:gd name="T5" fmla="*/ 256 h 716"/>
                  <a:gd name="T6" fmla="*/ 358 w 1229"/>
                  <a:gd name="T7" fmla="*/ 0 h 716"/>
                  <a:gd name="T8" fmla="*/ 307 w 1229"/>
                  <a:gd name="T9" fmla="*/ 0 h 716"/>
                  <a:gd name="T10" fmla="*/ 0 w 1229"/>
                  <a:gd name="T11" fmla="*/ 307 h 716"/>
                  <a:gd name="T12" fmla="*/ 0 w 1229"/>
                  <a:gd name="T13" fmla="*/ 614 h 716"/>
                  <a:gd name="T14" fmla="*/ 102 w 1229"/>
                  <a:gd name="T15" fmla="*/ 716 h 716"/>
                  <a:gd name="T16" fmla="*/ 1126 w 1229"/>
                  <a:gd name="T17" fmla="*/ 716 h 716"/>
                  <a:gd name="T18" fmla="*/ 1229 w 1229"/>
                  <a:gd name="T19" fmla="*/ 614 h 716"/>
                  <a:gd name="T20" fmla="*/ 1229 w 1229"/>
                  <a:gd name="T21" fmla="*/ 307 h 716"/>
                  <a:gd name="T22" fmla="*/ 922 w 1229"/>
                  <a:gd name="T23" fmla="*/ 0 h 716"/>
                  <a:gd name="T24" fmla="*/ 922 w 1229"/>
                  <a:gd name="T25" fmla="*/ 0 h 716"/>
                  <a:gd name="T26" fmla="*/ 922 w 1229"/>
                  <a:gd name="T27" fmla="*/ 0 h 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29" h="716">
                    <a:moveTo>
                      <a:pt x="922" y="0"/>
                    </a:moveTo>
                    <a:cubicBezTo>
                      <a:pt x="870" y="0"/>
                      <a:pt x="870" y="0"/>
                      <a:pt x="870" y="0"/>
                    </a:cubicBezTo>
                    <a:cubicBezTo>
                      <a:pt x="870" y="141"/>
                      <a:pt x="756" y="256"/>
                      <a:pt x="614" y="256"/>
                    </a:cubicBezTo>
                    <a:cubicBezTo>
                      <a:pt x="473" y="256"/>
                      <a:pt x="358" y="141"/>
                      <a:pt x="358" y="0"/>
                    </a:cubicBezTo>
                    <a:cubicBezTo>
                      <a:pt x="307" y="0"/>
                      <a:pt x="307" y="0"/>
                      <a:pt x="307" y="0"/>
                    </a:cubicBezTo>
                    <a:cubicBezTo>
                      <a:pt x="138" y="0"/>
                      <a:pt x="0" y="137"/>
                      <a:pt x="0" y="30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0" y="671"/>
                      <a:pt x="46" y="716"/>
                      <a:pt x="102" y="716"/>
                    </a:cubicBezTo>
                    <a:cubicBezTo>
                      <a:pt x="1126" y="716"/>
                      <a:pt x="1126" y="716"/>
                      <a:pt x="1126" y="716"/>
                    </a:cubicBezTo>
                    <a:cubicBezTo>
                      <a:pt x="1183" y="716"/>
                      <a:pt x="1229" y="671"/>
                      <a:pt x="1229" y="614"/>
                    </a:cubicBezTo>
                    <a:cubicBezTo>
                      <a:pt x="1229" y="307"/>
                      <a:pt x="1229" y="307"/>
                      <a:pt x="1229" y="307"/>
                    </a:cubicBezTo>
                    <a:cubicBezTo>
                      <a:pt x="1229" y="137"/>
                      <a:pt x="1091" y="0"/>
                      <a:pt x="922" y="0"/>
                    </a:cubicBezTo>
                    <a:close/>
                    <a:moveTo>
                      <a:pt x="922" y="0"/>
                    </a:moveTo>
                    <a:cubicBezTo>
                      <a:pt x="922" y="0"/>
                      <a:pt x="922" y="0"/>
                      <a:pt x="9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</p:grpSp>
      </p:grpSp>
      <p:grpSp>
        <p:nvGrpSpPr>
          <p:cNvPr id="120" name="Group 119"/>
          <p:cNvGrpSpPr/>
          <p:nvPr/>
        </p:nvGrpSpPr>
        <p:grpSpPr>
          <a:xfrm>
            <a:off x="6844791" y="3819700"/>
            <a:ext cx="2852811" cy="447678"/>
            <a:chOff x="6512281" y="3591018"/>
            <a:chExt cx="2852811" cy="447678"/>
          </a:xfrm>
        </p:grpSpPr>
        <p:grpSp>
          <p:nvGrpSpPr>
            <p:cNvPr id="84" name="Group 8"/>
            <p:cNvGrpSpPr>
              <a:grpSpLocks noChangeAspect="1"/>
            </p:cNvGrpSpPr>
            <p:nvPr/>
          </p:nvGrpSpPr>
          <p:grpSpPr bwMode="auto">
            <a:xfrm>
              <a:off x="6512281" y="3591018"/>
              <a:ext cx="336105" cy="447678"/>
              <a:chOff x="2385" y="220"/>
              <a:chExt cx="2910" cy="3876"/>
            </a:xfrm>
            <a:solidFill>
              <a:schemeClr val="accent4"/>
            </a:solidFill>
          </p:grpSpPr>
          <p:sp>
            <p:nvSpPr>
              <p:cNvPr id="85" name="Freeform 9"/>
              <p:cNvSpPr>
                <a:spLocks noEditPoints="1"/>
              </p:cNvSpPr>
              <p:nvPr/>
            </p:nvSpPr>
            <p:spPr bwMode="auto">
              <a:xfrm>
                <a:off x="2870" y="220"/>
                <a:ext cx="1940" cy="1923"/>
              </a:xfrm>
              <a:custGeom>
                <a:avLst/>
                <a:gdLst>
                  <a:gd name="T0" fmla="*/ 348 w 819"/>
                  <a:gd name="T1" fmla="*/ 813 h 813"/>
                  <a:gd name="T2" fmla="*/ 102 w 819"/>
                  <a:gd name="T3" fmla="*/ 512 h 813"/>
                  <a:gd name="T4" fmla="*/ 253 w 819"/>
                  <a:gd name="T5" fmla="*/ 249 h 813"/>
                  <a:gd name="T6" fmla="*/ 421 w 819"/>
                  <a:gd name="T7" fmla="*/ 420 h 813"/>
                  <a:gd name="T8" fmla="*/ 712 w 819"/>
                  <a:gd name="T9" fmla="*/ 467 h 813"/>
                  <a:gd name="T10" fmla="*/ 717 w 819"/>
                  <a:gd name="T11" fmla="*/ 512 h 813"/>
                  <a:gd name="T12" fmla="*/ 471 w 819"/>
                  <a:gd name="T13" fmla="*/ 813 h 813"/>
                  <a:gd name="T14" fmla="*/ 819 w 819"/>
                  <a:gd name="T15" fmla="*/ 410 h 813"/>
                  <a:gd name="T16" fmla="*/ 409 w 819"/>
                  <a:gd name="T17" fmla="*/ 0 h 813"/>
                  <a:gd name="T18" fmla="*/ 0 w 819"/>
                  <a:gd name="T19" fmla="*/ 410 h 813"/>
                  <a:gd name="T20" fmla="*/ 348 w 819"/>
                  <a:gd name="T21" fmla="*/ 813 h 813"/>
                  <a:gd name="T22" fmla="*/ 348 w 819"/>
                  <a:gd name="T23" fmla="*/ 813 h 813"/>
                  <a:gd name="T24" fmla="*/ 348 w 819"/>
                  <a:gd name="T25" fmla="*/ 813 h 8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9" h="813">
                    <a:moveTo>
                      <a:pt x="348" y="813"/>
                    </a:moveTo>
                    <a:cubicBezTo>
                      <a:pt x="208" y="784"/>
                      <a:pt x="102" y="660"/>
                      <a:pt x="102" y="512"/>
                    </a:cubicBezTo>
                    <a:cubicBezTo>
                      <a:pt x="102" y="400"/>
                      <a:pt x="163" y="302"/>
                      <a:pt x="253" y="249"/>
                    </a:cubicBezTo>
                    <a:cubicBezTo>
                      <a:pt x="282" y="311"/>
                      <a:pt x="341" y="374"/>
                      <a:pt x="421" y="420"/>
                    </a:cubicBezTo>
                    <a:cubicBezTo>
                      <a:pt x="527" y="481"/>
                      <a:pt x="639" y="497"/>
                      <a:pt x="712" y="467"/>
                    </a:cubicBezTo>
                    <a:cubicBezTo>
                      <a:pt x="714" y="482"/>
                      <a:pt x="717" y="497"/>
                      <a:pt x="717" y="512"/>
                    </a:cubicBezTo>
                    <a:cubicBezTo>
                      <a:pt x="717" y="660"/>
                      <a:pt x="611" y="784"/>
                      <a:pt x="471" y="813"/>
                    </a:cubicBezTo>
                    <a:cubicBezTo>
                      <a:pt x="668" y="783"/>
                      <a:pt x="819" y="615"/>
                      <a:pt x="819" y="410"/>
                    </a:cubicBezTo>
                    <a:cubicBezTo>
                      <a:pt x="819" y="183"/>
                      <a:pt x="636" y="0"/>
                      <a:pt x="409" y="0"/>
                    </a:cubicBezTo>
                    <a:cubicBezTo>
                      <a:pt x="183" y="0"/>
                      <a:pt x="0" y="183"/>
                      <a:pt x="0" y="410"/>
                    </a:cubicBezTo>
                    <a:cubicBezTo>
                      <a:pt x="0" y="615"/>
                      <a:pt x="151" y="783"/>
                      <a:pt x="348" y="813"/>
                    </a:cubicBezTo>
                    <a:close/>
                    <a:moveTo>
                      <a:pt x="348" y="813"/>
                    </a:moveTo>
                    <a:cubicBezTo>
                      <a:pt x="348" y="813"/>
                      <a:pt x="348" y="813"/>
                      <a:pt x="348" y="81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86" name="Freeform 10"/>
              <p:cNvSpPr>
                <a:spLocks noEditPoints="1"/>
              </p:cNvSpPr>
              <p:nvPr/>
            </p:nvSpPr>
            <p:spPr bwMode="auto">
              <a:xfrm>
                <a:off x="2385" y="2401"/>
                <a:ext cx="2910" cy="1695"/>
              </a:xfrm>
              <a:custGeom>
                <a:avLst/>
                <a:gdLst>
                  <a:gd name="T0" fmla="*/ 922 w 1229"/>
                  <a:gd name="T1" fmla="*/ 0 h 716"/>
                  <a:gd name="T2" fmla="*/ 870 w 1229"/>
                  <a:gd name="T3" fmla="*/ 0 h 716"/>
                  <a:gd name="T4" fmla="*/ 614 w 1229"/>
                  <a:gd name="T5" fmla="*/ 256 h 716"/>
                  <a:gd name="T6" fmla="*/ 358 w 1229"/>
                  <a:gd name="T7" fmla="*/ 0 h 716"/>
                  <a:gd name="T8" fmla="*/ 307 w 1229"/>
                  <a:gd name="T9" fmla="*/ 0 h 716"/>
                  <a:gd name="T10" fmla="*/ 0 w 1229"/>
                  <a:gd name="T11" fmla="*/ 307 h 716"/>
                  <a:gd name="T12" fmla="*/ 0 w 1229"/>
                  <a:gd name="T13" fmla="*/ 614 h 716"/>
                  <a:gd name="T14" fmla="*/ 102 w 1229"/>
                  <a:gd name="T15" fmla="*/ 716 h 716"/>
                  <a:gd name="T16" fmla="*/ 1126 w 1229"/>
                  <a:gd name="T17" fmla="*/ 716 h 716"/>
                  <a:gd name="T18" fmla="*/ 1229 w 1229"/>
                  <a:gd name="T19" fmla="*/ 614 h 716"/>
                  <a:gd name="T20" fmla="*/ 1229 w 1229"/>
                  <a:gd name="T21" fmla="*/ 307 h 716"/>
                  <a:gd name="T22" fmla="*/ 922 w 1229"/>
                  <a:gd name="T23" fmla="*/ 0 h 716"/>
                  <a:gd name="T24" fmla="*/ 922 w 1229"/>
                  <a:gd name="T25" fmla="*/ 0 h 716"/>
                  <a:gd name="T26" fmla="*/ 922 w 1229"/>
                  <a:gd name="T27" fmla="*/ 0 h 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29" h="716">
                    <a:moveTo>
                      <a:pt x="922" y="0"/>
                    </a:moveTo>
                    <a:cubicBezTo>
                      <a:pt x="870" y="0"/>
                      <a:pt x="870" y="0"/>
                      <a:pt x="870" y="0"/>
                    </a:cubicBezTo>
                    <a:cubicBezTo>
                      <a:pt x="870" y="141"/>
                      <a:pt x="756" y="256"/>
                      <a:pt x="614" y="256"/>
                    </a:cubicBezTo>
                    <a:cubicBezTo>
                      <a:pt x="473" y="256"/>
                      <a:pt x="358" y="141"/>
                      <a:pt x="358" y="0"/>
                    </a:cubicBezTo>
                    <a:cubicBezTo>
                      <a:pt x="307" y="0"/>
                      <a:pt x="307" y="0"/>
                      <a:pt x="307" y="0"/>
                    </a:cubicBezTo>
                    <a:cubicBezTo>
                      <a:pt x="138" y="0"/>
                      <a:pt x="0" y="137"/>
                      <a:pt x="0" y="30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0" y="671"/>
                      <a:pt x="46" y="716"/>
                      <a:pt x="102" y="716"/>
                    </a:cubicBezTo>
                    <a:cubicBezTo>
                      <a:pt x="1126" y="716"/>
                      <a:pt x="1126" y="716"/>
                      <a:pt x="1126" y="716"/>
                    </a:cubicBezTo>
                    <a:cubicBezTo>
                      <a:pt x="1183" y="716"/>
                      <a:pt x="1229" y="671"/>
                      <a:pt x="1229" y="614"/>
                    </a:cubicBezTo>
                    <a:cubicBezTo>
                      <a:pt x="1229" y="307"/>
                      <a:pt x="1229" y="307"/>
                      <a:pt x="1229" y="307"/>
                    </a:cubicBezTo>
                    <a:cubicBezTo>
                      <a:pt x="1229" y="137"/>
                      <a:pt x="1091" y="0"/>
                      <a:pt x="922" y="0"/>
                    </a:cubicBezTo>
                    <a:close/>
                    <a:moveTo>
                      <a:pt x="922" y="0"/>
                    </a:moveTo>
                    <a:cubicBezTo>
                      <a:pt x="922" y="0"/>
                      <a:pt x="922" y="0"/>
                      <a:pt x="9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</p:grpSp>
        <p:grpSp>
          <p:nvGrpSpPr>
            <p:cNvPr id="87" name="Group 8"/>
            <p:cNvGrpSpPr>
              <a:grpSpLocks noChangeAspect="1"/>
            </p:cNvGrpSpPr>
            <p:nvPr/>
          </p:nvGrpSpPr>
          <p:grpSpPr bwMode="auto">
            <a:xfrm>
              <a:off x="7141458" y="3591018"/>
              <a:ext cx="336105" cy="447678"/>
              <a:chOff x="2385" y="220"/>
              <a:chExt cx="2910" cy="3876"/>
            </a:xfrm>
            <a:solidFill>
              <a:schemeClr val="accent4"/>
            </a:solidFill>
          </p:grpSpPr>
          <p:sp>
            <p:nvSpPr>
              <p:cNvPr id="88" name="Freeform 9"/>
              <p:cNvSpPr>
                <a:spLocks noEditPoints="1"/>
              </p:cNvSpPr>
              <p:nvPr/>
            </p:nvSpPr>
            <p:spPr bwMode="auto">
              <a:xfrm>
                <a:off x="2870" y="220"/>
                <a:ext cx="1940" cy="1923"/>
              </a:xfrm>
              <a:custGeom>
                <a:avLst/>
                <a:gdLst>
                  <a:gd name="T0" fmla="*/ 348 w 819"/>
                  <a:gd name="T1" fmla="*/ 813 h 813"/>
                  <a:gd name="T2" fmla="*/ 102 w 819"/>
                  <a:gd name="T3" fmla="*/ 512 h 813"/>
                  <a:gd name="T4" fmla="*/ 253 w 819"/>
                  <a:gd name="T5" fmla="*/ 249 h 813"/>
                  <a:gd name="T6" fmla="*/ 421 w 819"/>
                  <a:gd name="T7" fmla="*/ 420 h 813"/>
                  <a:gd name="T8" fmla="*/ 712 w 819"/>
                  <a:gd name="T9" fmla="*/ 467 h 813"/>
                  <a:gd name="T10" fmla="*/ 717 w 819"/>
                  <a:gd name="T11" fmla="*/ 512 h 813"/>
                  <a:gd name="T12" fmla="*/ 471 w 819"/>
                  <a:gd name="T13" fmla="*/ 813 h 813"/>
                  <a:gd name="T14" fmla="*/ 819 w 819"/>
                  <a:gd name="T15" fmla="*/ 410 h 813"/>
                  <a:gd name="T16" fmla="*/ 409 w 819"/>
                  <a:gd name="T17" fmla="*/ 0 h 813"/>
                  <a:gd name="T18" fmla="*/ 0 w 819"/>
                  <a:gd name="T19" fmla="*/ 410 h 813"/>
                  <a:gd name="T20" fmla="*/ 348 w 819"/>
                  <a:gd name="T21" fmla="*/ 813 h 813"/>
                  <a:gd name="T22" fmla="*/ 348 w 819"/>
                  <a:gd name="T23" fmla="*/ 813 h 813"/>
                  <a:gd name="T24" fmla="*/ 348 w 819"/>
                  <a:gd name="T25" fmla="*/ 813 h 8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9" h="813">
                    <a:moveTo>
                      <a:pt x="348" y="813"/>
                    </a:moveTo>
                    <a:cubicBezTo>
                      <a:pt x="208" y="784"/>
                      <a:pt x="102" y="660"/>
                      <a:pt x="102" y="512"/>
                    </a:cubicBezTo>
                    <a:cubicBezTo>
                      <a:pt x="102" y="400"/>
                      <a:pt x="163" y="302"/>
                      <a:pt x="253" y="249"/>
                    </a:cubicBezTo>
                    <a:cubicBezTo>
                      <a:pt x="282" y="311"/>
                      <a:pt x="341" y="374"/>
                      <a:pt x="421" y="420"/>
                    </a:cubicBezTo>
                    <a:cubicBezTo>
                      <a:pt x="527" y="481"/>
                      <a:pt x="639" y="497"/>
                      <a:pt x="712" y="467"/>
                    </a:cubicBezTo>
                    <a:cubicBezTo>
                      <a:pt x="714" y="482"/>
                      <a:pt x="717" y="497"/>
                      <a:pt x="717" y="512"/>
                    </a:cubicBezTo>
                    <a:cubicBezTo>
                      <a:pt x="717" y="660"/>
                      <a:pt x="611" y="784"/>
                      <a:pt x="471" y="813"/>
                    </a:cubicBezTo>
                    <a:cubicBezTo>
                      <a:pt x="668" y="783"/>
                      <a:pt x="819" y="615"/>
                      <a:pt x="819" y="410"/>
                    </a:cubicBezTo>
                    <a:cubicBezTo>
                      <a:pt x="819" y="183"/>
                      <a:pt x="636" y="0"/>
                      <a:pt x="409" y="0"/>
                    </a:cubicBezTo>
                    <a:cubicBezTo>
                      <a:pt x="183" y="0"/>
                      <a:pt x="0" y="183"/>
                      <a:pt x="0" y="410"/>
                    </a:cubicBezTo>
                    <a:cubicBezTo>
                      <a:pt x="0" y="615"/>
                      <a:pt x="151" y="783"/>
                      <a:pt x="348" y="813"/>
                    </a:cubicBezTo>
                    <a:close/>
                    <a:moveTo>
                      <a:pt x="348" y="813"/>
                    </a:moveTo>
                    <a:cubicBezTo>
                      <a:pt x="348" y="813"/>
                      <a:pt x="348" y="813"/>
                      <a:pt x="348" y="81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89" name="Freeform 10"/>
              <p:cNvSpPr>
                <a:spLocks noEditPoints="1"/>
              </p:cNvSpPr>
              <p:nvPr/>
            </p:nvSpPr>
            <p:spPr bwMode="auto">
              <a:xfrm>
                <a:off x="2385" y="2401"/>
                <a:ext cx="2910" cy="1695"/>
              </a:xfrm>
              <a:custGeom>
                <a:avLst/>
                <a:gdLst>
                  <a:gd name="T0" fmla="*/ 922 w 1229"/>
                  <a:gd name="T1" fmla="*/ 0 h 716"/>
                  <a:gd name="T2" fmla="*/ 870 w 1229"/>
                  <a:gd name="T3" fmla="*/ 0 h 716"/>
                  <a:gd name="T4" fmla="*/ 614 w 1229"/>
                  <a:gd name="T5" fmla="*/ 256 h 716"/>
                  <a:gd name="T6" fmla="*/ 358 w 1229"/>
                  <a:gd name="T7" fmla="*/ 0 h 716"/>
                  <a:gd name="T8" fmla="*/ 307 w 1229"/>
                  <a:gd name="T9" fmla="*/ 0 h 716"/>
                  <a:gd name="T10" fmla="*/ 0 w 1229"/>
                  <a:gd name="T11" fmla="*/ 307 h 716"/>
                  <a:gd name="T12" fmla="*/ 0 w 1229"/>
                  <a:gd name="T13" fmla="*/ 614 h 716"/>
                  <a:gd name="T14" fmla="*/ 102 w 1229"/>
                  <a:gd name="T15" fmla="*/ 716 h 716"/>
                  <a:gd name="T16" fmla="*/ 1126 w 1229"/>
                  <a:gd name="T17" fmla="*/ 716 h 716"/>
                  <a:gd name="T18" fmla="*/ 1229 w 1229"/>
                  <a:gd name="T19" fmla="*/ 614 h 716"/>
                  <a:gd name="T20" fmla="*/ 1229 w 1229"/>
                  <a:gd name="T21" fmla="*/ 307 h 716"/>
                  <a:gd name="T22" fmla="*/ 922 w 1229"/>
                  <a:gd name="T23" fmla="*/ 0 h 716"/>
                  <a:gd name="T24" fmla="*/ 922 w 1229"/>
                  <a:gd name="T25" fmla="*/ 0 h 716"/>
                  <a:gd name="T26" fmla="*/ 922 w 1229"/>
                  <a:gd name="T27" fmla="*/ 0 h 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29" h="716">
                    <a:moveTo>
                      <a:pt x="922" y="0"/>
                    </a:moveTo>
                    <a:cubicBezTo>
                      <a:pt x="870" y="0"/>
                      <a:pt x="870" y="0"/>
                      <a:pt x="870" y="0"/>
                    </a:cubicBezTo>
                    <a:cubicBezTo>
                      <a:pt x="870" y="141"/>
                      <a:pt x="756" y="256"/>
                      <a:pt x="614" y="256"/>
                    </a:cubicBezTo>
                    <a:cubicBezTo>
                      <a:pt x="473" y="256"/>
                      <a:pt x="358" y="141"/>
                      <a:pt x="358" y="0"/>
                    </a:cubicBezTo>
                    <a:cubicBezTo>
                      <a:pt x="307" y="0"/>
                      <a:pt x="307" y="0"/>
                      <a:pt x="307" y="0"/>
                    </a:cubicBezTo>
                    <a:cubicBezTo>
                      <a:pt x="138" y="0"/>
                      <a:pt x="0" y="137"/>
                      <a:pt x="0" y="30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0" y="671"/>
                      <a:pt x="46" y="716"/>
                      <a:pt x="102" y="716"/>
                    </a:cubicBezTo>
                    <a:cubicBezTo>
                      <a:pt x="1126" y="716"/>
                      <a:pt x="1126" y="716"/>
                      <a:pt x="1126" y="716"/>
                    </a:cubicBezTo>
                    <a:cubicBezTo>
                      <a:pt x="1183" y="716"/>
                      <a:pt x="1229" y="671"/>
                      <a:pt x="1229" y="614"/>
                    </a:cubicBezTo>
                    <a:cubicBezTo>
                      <a:pt x="1229" y="307"/>
                      <a:pt x="1229" y="307"/>
                      <a:pt x="1229" y="307"/>
                    </a:cubicBezTo>
                    <a:cubicBezTo>
                      <a:pt x="1229" y="137"/>
                      <a:pt x="1091" y="0"/>
                      <a:pt x="922" y="0"/>
                    </a:cubicBezTo>
                    <a:close/>
                    <a:moveTo>
                      <a:pt x="922" y="0"/>
                    </a:moveTo>
                    <a:cubicBezTo>
                      <a:pt x="922" y="0"/>
                      <a:pt x="922" y="0"/>
                      <a:pt x="9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</p:grpSp>
        <p:grpSp>
          <p:nvGrpSpPr>
            <p:cNvPr id="90" name="Group 8"/>
            <p:cNvGrpSpPr>
              <a:grpSpLocks noChangeAspect="1"/>
            </p:cNvGrpSpPr>
            <p:nvPr/>
          </p:nvGrpSpPr>
          <p:grpSpPr bwMode="auto">
            <a:xfrm>
              <a:off x="7770635" y="3591018"/>
              <a:ext cx="336105" cy="447678"/>
              <a:chOff x="2385" y="220"/>
              <a:chExt cx="2910" cy="3876"/>
            </a:xfrm>
            <a:solidFill>
              <a:schemeClr val="accent4"/>
            </a:solidFill>
          </p:grpSpPr>
          <p:sp>
            <p:nvSpPr>
              <p:cNvPr id="91" name="Freeform 9"/>
              <p:cNvSpPr>
                <a:spLocks noEditPoints="1"/>
              </p:cNvSpPr>
              <p:nvPr/>
            </p:nvSpPr>
            <p:spPr bwMode="auto">
              <a:xfrm>
                <a:off x="2870" y="220"/>
                <a:ext cx="1940" cy="1923"/>
              </a:xfrm>
              <a:custGeom>
                <a:avLst/>
                <a:gdLst>
                  <a:gd name="T0" fmla="*/ 348 w 819"/>
                  <a:gd name="T1" fmla="*/ 813 h 813"/>
                  <a:gd name="T2" fmla="*/ 102 w 819"/>
                  <a:gd name="T3" fmla="*/ 512 h 813"/>
                  <a:gd name="T4" fmla="*/ 253 w 819"/>
                  <a:gd name="T5" fmla="*/ 249 h 813"/>
                  <a:gd name="T6" fmla="*/ 421 w 819"/>
                  <a:gd name="T7" fmla="*/ 420 h 813"/>
                  <a:gd name="T8" fmla="*/ 712 w 819"/>
                  <a:gd name="T9" fmla="*/ 467 h 813"/>
                  <a:gd name="T10" fmla="*/ 717 w 819"/>
                  <a:gd name="T11" fmla="*/ 512 h 813"/>
                  <a:gd name="T12" fmla="*/ 471 w 819"/>
                  <a:gd name="T13" fmla="*/ 813 h 813"/>
                  <a:gd name="T14" fmla="*/ 819 w 819"/>
                  <a:gd name="T15" fmla="*/ 410 h 813"/>
                  <a:gd name="T16" fmla="*/ 409 w 819"/>
                  <a:gd name="T17" fmla="*/ 0 h 813"/>
                  <a:gd name="T18" fmla="*/ 0 w 819"/>
                  <a:gd name="T19" fmla="*/ 410 h 813"/>
                  <a:gd name="T20" fmla="*/ 348 w 819"/>
                  <a:gd name="T21" fmla="*/ 813 h 813"/>
                  <a:gd name="T22" fmla="*/ 348 w 819"/>
                  <a:gd name="T23" fmla="*/ 813 h 813"/>
                  <a:gd name="T24" fmla="*/ 348 w 819"/>
                  <a:gd name="T25" fmla="*/ 813 h 8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9" h="813">
                    <a:moveTo>
                      <a:pt x="348" y="813"/>
                    </a:moveTo>
                    <a:cubicBezTo>
                      <a:pt x="208" y="784"/>
                      <a:pt x="102" y="660"/>
                      <a:pt x="102" y="512"/>
                    </a:cubicBezTo>
                    <a:cubicBezTo>
                      <a:pt x="102" y="400"/>
                      <a:pt x="163" y="302"/>
                      <a:pt x="253" y="249"/>
                    </a:cubicBezTo>
                    <a:cubicBezTo>
                      <a:pt x="282" y="311"/>
                      <a:pt x="341" y="374"/>
                      <a:pt x="421" y="420"/>
                    </a:cubicBezTo>
                    <a:cubicBezTo>
                      <a:pt x="527" y="481"/>
                      <a:pt x="639" y="497"/>
                      <a:pt x="712" y="467"/>
                    </a:cubicBezTo>
                    <a:cubicBezTo>
                      <a:pt x="714" y="482"/>
                      <a:pt x="717" y="497"/>
                      <a:pt x="717" y="512"/>
                    </a:cubicBezTo>
                    <a:cubicBezTo>
                      <a:pt x="717" y="660"/>
                      <a:pt x="611" y="784"/>
                      <a:pt x="471" y="813"/>
                    </a:cubicBezTo>
                    <a:cubicBezTo>
                      <a:pt x="668" y="783"/>
                      <a:pt x="819" y="615"/>
                      <a:pt x="819" y="410"/>
                    </a:cubicBezTo>
                    <a:cubicBezTo>
                      <a:pt x="819" y="183"/>
                      <a:pt x="636" y="0"/>
                      <a:pt x="409" y="0"/>
                    </a:cubicBezTo>
                    <a:cubicBezTo>
                      <a:pt x="183" y="0"/>
                      <a:pt x="0" y="183"/>
                      <a:pt x="0" y="410"/>
                    </a:cubicBezTo>
                    <a:cubicBezTo>
                      <a:pt x="0" y="615"/>
                      <a:pt x="151" y="783"/>
                      <a:pt x="348" y="813"/>
                    </a:cubicBezTo>
                    <a:close/>
                    <a:moveTo>
                      <a:pt x="348" y="813"/>
                    </a:moveTo>
                    <a:cubicBezTo>
                      <a:pt x="348" y="813"/>
                      <a:pt x="348" y="813"/>
                      <a:pt x="348" y="81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92" name="Freeform 10"/>
              <p:cNvSpPr>
                <a:spLocks noEditPoints="1"/>
              </p:cNvSpPr>
              <p:nvPr/>
            </p:nvSpPr>
            <p:spPr bwMode="auto">
              <a:xfrm>
                <a:off x="2385" y="2401"/>
                <a:ext cx="2910" cy="1695"/>
              </a:xfrm>
              <a:custGeom>
                <a:avLst/>
                <a:gdLst>
                  <a:gd name="T0" fmla="*/ 922 w 1229"/>
                  <a:gd name="T1" fmla="*/ 0 h 716"/>
                  <a:gd name="T2" fmla="*/ 870 w 1229"/>
                  <a:gd name="T3" fmla="*/ 0 h 716"/>
                  <a:gd name="T4" fmla="*/ 614 w 1229"/>
                  <a:gd name="T5" fmla="*/ 256 h 716"/>
                  <a:gd name="T6" fmla="*/ 358 w 1229"/>
                  <a:gd name="T7" fmla="*/ 0 h 716"/>
                  <a:gd name="T8" fmla="*/ 307 w 1229"/>
                  <a:gd name="T9" fmla="*/ 0 h 716"/>
                  <a:gd name="T10" fmla="*/ 0 w 1229"/>
                  <a:gd name="T11" fmla="*/ 307 h 716"/>
                  <a:gd name="T12" fmla="*/ 0 w 1229"/>
                  <a:gd name="T13" fmla="*/ 614 h 716"/>
                  <a:gd name="T14" fmla="*/ 102 w 1229"/>
                  <a:gd name="T15" fmla="*/ 716 h 716"/>
                  <a:gd name="T16" fmla="*/ 1126 w 1229"/>
                  <a:gd name="T17" fmla="*/ 716 h 716"/>
                  <a:gd name="T18" fmla="*/ 1229 w 1229"/>
                  <a:gd name="T19" fmla="*/ 614 h 716"/>
                  <a:gd name="T20" fmla="*/ 1229 w 1229"/>
                  <a:gd name="T21" fmla="*/ 307 h 716"/>
                  <a:gd name="T22" fmla="*/ 922 w 1229"/>
                  <a:gd name="T23" fmla="*/ 0 h 716"/>
                  <a:gd name="T24" fmla="*/ 922 w 1229"/>
                  <a:gd name="T25" fmla="*/ 0 h 716"/>
                  <a:gd name="T26" fmla="*/ 922 w 1229"/>
                  <a:gd name="T27" fmla="*/ 0 h 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29" h="716">
                    <a:moveTo>
                      <a:pt x="922" y="0"/>
                    </a:moveTo>
                    <a:cubicBezTo>
                      <a:pt x="870" y="0"/>
                      <a:pt x="870" y="0"/>
                      <a:pt x="870" y="0"/>
                    </a:cubicBezTo>
                    <a:cubicBezTo>
                      <a:pt x="870" y="141"/>
                      <a:pt x="756" y="256"/>
                      <a:pt x="614" y="256"/>
                    </a:cubicBezTo>
                    <a:cubicBezTo>
                      <a:pt x="473" y="256"/>
                      <a:pt x="358" y="141"/>
                      <a:pt x="358" y="0"/>
                    </a:cubicBezTo>
                    <a:cubicBezTo>
                      <a:pt x="307" y="0"/>
                      <a:pt x="307" y="0"/>
                      <a:pt x="307" y="0"/>
                    </a:cubicBezTo>
                    <a:cubicBezTo>
                      <a:pt x="138" y="0"/>
                      <a:pt x="0" y="137"/>
                      <a:pt x="0" y="30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0" y="671"/>
                      <a:pt x="46" y="716"/>
                      <a:pt x="102" y="716"/>
                    </a:cubicBezTo>
                    <a:cubicBezTo>
                      <a:pt x="1126" y="716"/>
                      <a:pt x="1126" y="716"/>
                      <a:pt x="1126" y="716"/>
                    </a:cubicBezTo>
                    <a:cubicBezTo>
                      <a:pt x="1183" y="716"/>
                      <a:pt x="1229" y="671"/>
                      <a:pt x="1229" y="614"/>
                    </a:cubicBezTo>
                    <a:cubicBezTo>
                      <a:pt x="1229" y="307"/>
                      <a:pt x="1229" y="307"/>
                      <a:pt x="1229" y="307"/>
                    </a:cubicBezTo>
                    <a:cubicBezTo>
                      <a:pt x="1229" y="137"/>
                      <a:pt x="1091" y="0"/>
                      <a:pt x="922" y="0"/>
                    </a:cubicBezTo>
                    <a:close/>
                    <a:moveTo>
                      <a:pt x="922" y="0"/>
                    </a:moveTo>
                    <a:cubicBezTo>
                      <a:pt x="922" y="0"/>
                      <a:pt x="922" y="0"/>
                      <a:pt x="9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</p:grpSp>
        <p:grpSp>
          <p:nvGrpSpPr>
            <p:cNvPr id="93" name="Group 8"/>
            <p:cNvGrpSpPr>
              <a:grpSpLocks noChangeAspect="1"/>
            </p:cNvGrpSpPr>
            <p:nvPr/>
          </p:nvGrpSpPr>
          <p:grpSpPr bwMode="auto">
            <a:xfrm>
              <a:off x="8399812" y="3591018"/>
              <a:ext cx="336105" cy="447678"/>
              <a:chOff x="2385" y="220"/>
              <a:chExt cx="2910" cy="3876"/>
            </a:xfrm>
            <a:solidFill>
              <a:schemeClr val="accent4"/>
            </a:solidFill>
          </p:grpSpPr>
          <p:sp>
            <p:nvSpPr>
              <p:cNvPr id="94" name="Freeform 9"/>
              <p:cNvSpPr>
                <a:spLocks noEditPoints="1"/>
              </p:cNvSpPr>
              <p:nvPr/>
            </p:nvSpPr>
            <p:spPr bwMode="auto">
              <a:xfrm>
                <a:off x="2870" y="220"/>
                <a:ext cx="1940" cy="1923"/>
              </a:xfrm>
              <a:custGeom>
                <a:avLst/>
                <a:gdLst>
                  <a:gd name="T0" fmla="*/ 348 w 819"/>
                  <a:gd name="T1" fmla="*/ 813 h 813"/>
                  <a:gd name="T2" fmla="*/ 102 w 819"/>
                  <a:gd name="T3" fmla="*/ 512 h 813"/>
                  <a:gd name="T4" fmla="*/ 253 w 819"/>
                  <a:gd name="T5" fmla="*/ 249 h 813"/>
                  <a:gd name="T6" fmla="*/ 421 w 819"/>
                  <a:gd name="T7" fmla="*/ 420 h 813"/>
                  <a:gd name="T8" fmla="*/ 712 w 819"/>
                  <a:gd name="T9" fmla="*/ 467 h 813"/>
                  <a:gd name="T10" fmla="*/ 717 w 819"/>
                  <a:gd name="T11" fmla="*/ 512 h 813"/>
                  <a:gd name="T12" fmla="*/ 471 w 819"/>
                  <a:gd name="T13" fmla="*/ 813 h 813"/>
                  <a:gd name="T14" fmla="*/ 819 w 819"/>
                  <a:gd name="T15" fmla="*/ 410 h 813"/>
                  <a:gd name="T16" fmla="*/ 409 w 819"/>
                  <a:gd name="T17" fmla="*/ 0 h 813"/>
                  <a:gd name="T18" fmla="*/ 0 w 819"/>
                  <a:gd name="T19" fmla="*/ 410 h 813"/>
                  <a:gd name="T20" fmla="*/ 348 w 819"/>
                  <a:gd name="T21" fmla="*/ 813 h 813"/>
                  <a:gd name="T22" fmla="*/ 348 w 819"/>
                  <a:gd name="T23" fmla="*/ 813 h 813"/>
                  <a:gd name="T24" fmla="*/ 348 w 819"/>
                  <a:gd name="T25" fmla="*/ 813 h 8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9" h="813">
                    <a:moveTo>
                      <a:pt x="348" y="813"/>
                    </a:moveTo>
                    <a:cubicBezTo>
                      <a:pt x="208" y="784"/>
                      <a:pt x="102" y="660"/>
                      <a:pt x="102" y="512"/>
                    </a:cubicBezTo>
                    <a:cubicBezTo>
                      <a:pt x="102" y="400"/>
                      <a:pt x="163" y="302"/>
                      <a:pt x="253" y="249"/>
                    </a:cubicBezTo>
                    <a:cubicBezTo>
                      <a:pt x="282" y="311"/>
                      <a:pt x="341" y="374"/>
                      <a:pt x="421" y="420"/>
                    </a:cubicBezTo>
                    <a:cubicBezTo>
                      <a:pt x="527" y="481"/>
                      <a:pt x="639" y="497"/>
                      <a:pt x="712" y="467"/>
                    </a:cubicBezTo>
                    <a:cubicBezTo>
                      <a:pt x="714" y="482"/>
                      <a:pt x="717" y="497"/>
                      <a:pt x="717" y="512"/>
                    </a:cubicBezTo>
                    <a:cubicBezTo>
                      <a:pt x="717" y="660"/>
                      <a:pt x="611" y="784"/>
                      <a:pt x="471" y="813"/>
                    </a:cubicBezTo>
                    <a:cubicBezTo>
                      <a:pt x="668" y="783"/>
                      <a:pt x="819" y="615"/>
                      <a:pt x="819" y="410"/>
                    </a:cubicBezTo>
                    <a:cubicBezTo>
                      <a:pt x="819" y="183"/>
                      <a:pt x="636" y="0"/>
                      <a:pt x="409" y="0"/>
                    </a:cubicBezTo>
                    <a:cubicBezTo>
                      <a:pt x="183" y="0"/>
                      <a:pt x="0" y="183"/>
                      <a:pt x="0" y="410"/>
                    </a:cubicBezTo>
                    <a:cubicBezTo>
                      <a:pt x="0" y="615"/>
                      <a:pt x="151" y="783"/>
                      <a:pt x="348" y="813"/>
                    </a:cubicBezTo>
                    <a:close/>
                    <a:moveTo>
                      <a:pt x="348" y="813"/>
                    </a:moveTo>
                    <a:cubicBezTo>
                      <a:pt x="348" y="813"/>
                      <a:pt x="348" y="813"/>
                      <a:pt x="348" y="81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95" name="Freeform 10"/>
              <p:cNvSpPr>
                <a:spLocks noEditPoints="1"/>
              </p:cNvSpPr>
              <p:nvPr/>
            </p:nvSpPr>
            <p:spPr bwMode="auto">
              <a:xfrm>
                <a:off x="2385" y="2401"/>
                <a:ext cx="2910" cy="1695"/>
              </a:xfrm>
              <a:custGeom>
                <a:avLst/>
                <a:gdLst>
                  <a:gd name="T0" fmla="*/ 922 w 1229"/>
                  <a:gd name="T1" fmla="*/ 0 h 716"/>
                  <a:gd name="T2" fmla="*/ 870 w 1229"/>
                  <a:gd name="T3" fmla="*/ 0 h 716"/>
                  <a:gd name="T4" fmla="*/ 614 w 1229"/>
                  <a:gd name="T5" fmla="*/ 256 h 716"/>
                  <a:gd name="T6" fmla="*/ 358 w 1229"/>
                  <a:gd name="T7" fmla="*/ 0 h 716"/>
                  <a:gd name="T8" fmla="*/ 307 w 1229"/>
                  <a:gd name="T9" fmla="*/ 0 h 716"/>
                  <a:gd name="T10" fmla="*/ 0 w 1229"/>
                  <a:gd name="T11" fmla="*/ 307 h 716"/>
                  <a:gd name="T12" fmla="*/ 0 w 1229"/>
                  <a:gd name="T13" fmla="*/ 614 h 716"/>
                  <a:gd name="T14" fmla="*/ 102 w 1229"/>
                  <a:gd name="T15" fmla="*/ 716 h 716"/>
                  <a:gd name="T16" fmla="*/ 1126 w 1229"/>
                  <a:gd name="T17" fmla="*/ 716 h 716"/>
                  <a:gd name="T18" fmla="*/ 1229 w 1229"/>
                  <a:gd name="T19" fmla="*/ 614 h 716"/>
                  <a:gd name="T20" fmla="*/ 1229 w 1229"/>
                  <a:gd name="T21" fmla="*/ 307 h 716"/>
                  <a:gd name="T22" fmla="*/ 922 w 1229"/>
                  <a:gd name="T23" fmla="*/ 0 h 716"/>
                  <a:gd name="T24" fmla="*/ 922 w 1229"/>
                  <a:gd name="T25" fmla="*/ 0 h 716"/>
                  <a:gd name="T26" fmla="*/ 922 w 1229"/>
                  <a:gd name="T27" fmla="*/ 0 h 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29" h="716">
                    <a:moveTo>
                      <a:pt x="922" y="0"/>
                    </a:moveTo>
                    <a:cubicBezTo>
                      <a:pt x="870" y="0"/>
                      <a:pt x="870" y="0"/>
                      <a:pt x="870" y="0"/>
                    </a:cubicBezTo>
                    <a:cubicBezTo>
                      <a:pt x="870" y="141"/>
                      <a:pt x="756" y="256"/>
                      <a:pt x="614" y="256"/>
                    </a:cubicBezTo>
                    <a:cubicBezTo>
                      <a:pt x="473" y="256"/>
                      <a:pt x="358" y="141"/>
                      <a:pt x="358" y="0"/>
                    </a:cubicBezTo>
                    <a:cubicBezTo>
                      <a:pt x="307" y="0"/>
                      <a:pt x="307" y="0"/>
                      <a:pt x="307" y="0"/>
                    </a:cubicBezTo>
                    <a:cubicBezTo>
                      <a:pt x="138" y="0"/>
                      <a:pt x="0" y="137"/>
                      <a:pt x="0" y="30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0" y="671"/>
                      <a:pt x="46" y="716"/>
                      <a:pt x="102" y="716"/>
                    </a:cubicBezTo>
                    <a:cubicBezTo>
                      <a:pt x="1126" y="716"/>
                      <a:pt x="1126" y="716"/>
                      <a:pt x="1126" y="716"/>
                    </a:cubicBezTo>
                    <a:cubicBezTo>
                      <a:pt x="1183" y="716"/>
                      <a:pt x="1229" y="671"/>
                      <a:pt x="1229" y="614"/>
                    </a:cubicBezTo>
                    <a:cubicBezTo>
                      <a:pt x="1229" y="307"/>
                      <a:pt x="1229" y="307"/>
                      <a:pt x="1229" y="307"/>
                    </a:cubicBezTo>
                    <a:cubicBezTo>
                      <a:pt x="1229" y="137"/>
                      <a:pt x="1091" y="0"/>
                      <a:pt x="922" y="0"/>
                    </a:cubicBezTo>
                    <a:close/>
                    <a:moveTo>
                      <a:pt x="922" y="0"/>
                    </a:moveTo>
                    <a:cubicBezTo>
                      <a:pt x="922" y="0"/>
                      <a:pt x="922" y="0"/>
                      <a:pt x="9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</p:grpSp>
        <p:grpSp>
          <p:nvGrpSpPr>
            <p:cNvPr id="96" name="Group 8"/>
            <p:cNvGrpSpPr>
              <a:grpSpLocks noChangeAspect="1"/>
            </p:cNvGrpSpPr>
            <p:nvPr/>
          </p:nvGrpSpPr>
          <p:grpSpPr bwMode="auto">
            <a:xfrm>
              <a:off x="9028987" y="3591018"/>
              <a:ext cx="336105" cy="447678"/>
              <a:chOff x="2385" y="220"/>
              <a:chExt cx="2910" cy="3876"/>
            </a:xfrm>
            <a:solidFill>
              <a:schemeClr val="accent4"/>
            </a:solidFill>
          </p:grpSpPr>
          <p:sp>
            <p:nvSpPr>
              <p:cNvPr id="97" name="Freeform 9"/>
              <p:cNvSpPr>
                <a:spLocks noEditPoints="1"/>
              </p:cNvSpPr>
              <p:nvPr/>
            </p:nvSpPr>
            <p:spPr bwMode="auto">
              <a:xfrm>
                <a:off x="2870" y="220"/>
                <a:ext cx="1940" cy="1923"/>
              </a:xfrm>
              <a:custGeom>
                <a:avLst/>
                <a:gdLst>
                  <a:gd name="T0" fmla="*/ 348 w 819"/>
                  <a:gd name="T1" fmla="*/ 813 h 813"/>
                  <a:gd name="T2" fmla="*/ 102 w 819"/>
                  <a:gd name="T3" fmla="*/ 512 h 813"/>
                  <a:gd name="T4" fmla="*/ 253 w 819"/>
                  <a:gd name="T5" fmla="*/ 249 h 813"/>
                  <a:gd name="T6" fmla="*/ 421 w 819"/>
                  <a:gd name="T7" fmla="*/ 420 h 813"/>
                  <a:gd name="T8" fmla="*/ 712 w 819"/>
                  <a:gd name="T9" fmla="*/ 467 h 813"/>
                  <a:gd name="T10" fmla="*/ 717 w 819"/>
                  <a:gd name="T11" fmla="*/ 512 h 813"/>
                  <a:gd name="T12" fmla="*/ 471 w 819"/>
                  <a:gd name="T13" fmla="*/ 813 h 813"/>
                  <a:gd name="T14" fmla="*/ 819 w 819"/>
                  <a:gd name="T15" fmla="*/ 410 h 813"/>
                  <a:gd name="T16" fmla="*/ 409 w 819"/>
                  <a:gd name="T17" fmla="*/ 0 h 813"/>
                  <a:gd name="T18" fmla="*/ 0 w 819"/>
                  <a:gd name="T19" fmla="*/ 410 h 813"/>
                  <a:gd name="T20" fmla="*/ 348 w 819"/>
                  <a:gd name="T21" fmla="*/ 813 h 813"/>
                  <a:gd name="T22" fmla="*/ 348 w 819"/>
                  <a:gd name="T23" fmla="*/ 813 h 813"/>
                  <a:gd name="T24" fmla="*/ 348 w 819"/>
                  <a:gd name="T25" fmla="*/ 813 h 8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9" h="813">
                    <a:moveTo>
                      <a:pt x="348" y="813"/>
                    </a:moveTo>
                    <a:cubicBezTo>
                      <a:pt x="208" y="784"/>
                      <a:pt x="102" y="660"/>
                      <a:pt x="102" y="512"/>
                    </a:cubicBezTo>
                    <a:cubicBezTo>
                      <a:pt x="102" y="400"/>
                      <a:pt x="163" y="302"/>
                      <a:pt x="253" y="249"/>
                    </a:cubicBezTo>
                    <a:cubicBezTo>
                      <a:pt x="282" y="311"/>
                      <a:pt x="341" y="374"/>
                      <a:pt x="421" y="420"/>
                    </a:cubicBezTo>
                    <a:cubicBezTo>
                      <a:pt x="527" y="481"/>
                      <a:pt x="639" y="497"/>
                      <a:pt x="712" y="467"/>
                    </a:cubicBezTo>
                    <a:cubicBezTo>
                      <a:pt x="714" y="482"/>
                      <a:pt x="717" y="497"/>
                      <a:pt x="717" y="512"/>
                    </a:cubicBezTo>
                    <a:cubicBezTo>
                      <a:pt x="717" y="660"/>
                      <a:pt x="611" y="784"/>
                      <a:pt x="471" y="813"/>
                    </a:cubicBezTo>
                    <a:cubicBezTo>
                      <a:pt x="668" y="783"/>
                      <a:pt x="819" y="615"/>
                      <a:pt x="819" y="410"/>
                    </a:cubicBezTo>
                    <a:cubicBezTo>
                      <a:pt x="819" y="183"/>
                      <a:pt x="636" y="0"/>
                      <a:pt x="409" y="0"/>
                    </a:cubicBezTo>
                    <a:cubicBezTo>
                      <a:pt x="183" y="0"/>
                      <a:pt x="0" y="183"/>
                      <a:pt x="0" y="410"/>
                    </a:cubicBezTo>
                    <a:cubicBezTo>
                      <a:pt x="0" y="615"/>
                      <a:pt x="151" y="783"/>
                      <a:pt x="348" y="813"/>
                    </a:cubicBezTo>
                    <a:close/>
                    <a:moveTo>
                      <a:pt x="348" y="813"/>
                    </a:moveTo>
                    <a:cubicBezTo>
                      <a:pt x="348" y="813"/>
                      <a:pt x="348" y="813"/>
                      <a:pt x="348" y="81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98" name="Freeform 10"/>
              <p:cNvSpPr>
                <a:spLocks noEditPoints="1"/>
              </p:cNvSpPr>
              <p:nvPr/>
            </p:nvSpPr>
            <p:spPr bwMode="auto">
              <a:xfrm>
                <a:off x="2385" y="2401"/>
                <a:ext cx="2910" cy="1695"/>
              </a:xfrm>
              <a:custGeom>
                <a:avLst/>
                <a:gdLst>
                  <a:gd name="T0" fmla="*/ 922 w 1229"/>
                  <a:gd name="T1" fmla="*/ 0 h 716"/>
                  <a:gd name="T2" fmla="*/ 870 w 1229"/>
                  <a:gd name="T3" fmla="*/ 0 h 716"/>
                  <a:gd name="T4" fmla="*/ 614 w 1229"/>
                  <a:gd name="T5" fmla="*/ 256 h 716"/>
                  <a:gd name="T6" fmla="*/ 358 w 1229"/>
                  <a:gd name="T7" fmla="*/ 0 h 716"/>
                  <a:gd name="T8" fmla="*/ 307 w 1229"/>
                  <a:gd name="T9" fmla="*/ 0 h 716"/>
                  <a:gd name="T10" fmla="*/ 0 w 1229"/>
                  <a:gd name="T11" fmla="*/ 307 h 716"/>
                  <a:gd name="T12" fmla="*/ 0 w 1229"/>
                  <a:gd name="T13" fmla="*/ 614 h 716"/>
                  <a:gd name="T14" fmla="*/ 102 w 1229"/>
                  <a:gd name="T15" fmla="*/ 716 h 716"/>
                  <a:gd name="T16" fmla="*/ 1126 w 1229"/>
                  <a:gd name="T17" fmla="*/ 716 h 716"/>
                  <a:gd name="T18" fmla="*/ 1229 w 1229"/>
                  <a:gd name="T19" fmla="*/ 614 h 716"/>
                  <a:gd name="T20" fmla="*/ 1229 w 1229"/>
                  <a:gd name="T21" fmla="*/ 307 h 716"/>
                  <a:gd name="T22" fmla="*/ 922 w 1229"/>
                  <a:gd name="T23" fmla="*/ 0 h 716"/>
                  <a:gd name="T24" fmla="*/ 922 w 1229"/>
                  <a:gd name="T25" fmla="*/ 0 h 716"/>
                  <a:gd name="T26" fmla="*/ 922 w 1229"/>
                  <a:gd name="T27" fmla="*/ 0 h 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29" h="716">
                    <a:moveTo>
                      <a:pt x="922" y="0"/>
                    </a:moveTo>
                    <a:cubicBezTo>
                      <a:pt x="870" y="0"/>
                      <a:pt x="870" y="0"/>
                      <a:pt x="870" y="0"/>
                    </a:cubicBezTo>
                    <a:cubicBezTo>
                      <a:pt x="870" y="141"/>
                      <a:pt x="756" y="256"/>
                      <a:pt x="614" y="256"/>
                    </a:cubicBezTo>
                    <a:cubicBezTo>
                      <a:pt x="473" y="256"/>
                      <a:pt x="358" y="141"/>
                      <a:pt x="358" y="0"/>
                    </a:cubicBezTo>
                    <a:cubicBezTo>
                      <a:pt x="307" y="0"/>
                      <a:pt x="307" y="0"/>
                      <a:pt x="307" y="0"/>
                    </a:cubicBezTo>
                    <a:cubicBezTo>
                      <a:pt x="138" y="0"/>
                      <a:pt x="0" y="137"/>
                      <a:pt x="0" y="30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0" y="671"/>
                      <a:pt x="46" y="716"/>
                      <a:pt x="102" y="716"/>
                    </a:cubicBezTo>
                    <a:cubicBezTo>
                      <a:pt x="1126" y="716"/>
                      <a:pt x="1126" y="716"/>
                      <a:pt x="1126" y="716"/>
                    </a:cubicBezTo>
                    <a:cubicBezTo>
                      <a:pt x="1183" y="716"/>
                      <a:pt x="1229" y="671"/>
                      <a:pt x="1229" y="614"/>
                    </a:cubicBezTo>
                    <a:cubicBezTo>
                      <a:pt x="1229" y="307"/>
                      <a:pt x="1229" y="307"/>
                      <a:pt x="1229" y="307"/>
                    </a:cubicBezTo>
                    <a:cubicBezTo>
                      <a:pt x="1229" y="137"/>
                      <a:pt x="1091" y="0"/>
                      <a:pt x="922" y="0"/>
                    </a:cubicBezTo>
                    <a:close/>
                    <a:moveTo>
                      <a:pt x="922" y="0"/>
                    </a:moveTo>
                    <a:cubicBezTo>
                      <a:pt x="922" y="0"/>
                      <a:pt x="922" y="0"/>
                      <a:pt x="9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</p:grpSp>
      </p:grpSp>
      <p:grpSp>
        <p:nvGrpSpPr>
          <p:cNvPr id="121" name="Group 120"/>
          <p:cNvGrpSpPr/>
          <p:nvPr/>
        </p:nvGrpSpPr>
        <p:grpSpPr>
          <a:xfrm>
            <a:off x="6844791" y="4341982"/>
            <a:ext cx="2852811" cy="447678"/>
            <a:chOff x="6512281" y="4113300"/>
            <a:chExt cx="2852811" cy="447678"/>
          </a:xfrm>
        </p:grpSpPr>
        <p:grpSp>
          <p:nvGrpSpPr>
            <p:cNvPr id="99" name="Group 8"/>
            <p:cNvGrpSpPr>
              <a:grpSpLocks noChangeAspect="1"/>
            </p:cNvGrpSpPr>
            <p:nvPr/>
          </p:nvGrpSpPr>
          <p:grpSpPr bwMode="auto">
            <a:xfrm>
              <a:off x="6512281" y="4113300"/>
              <a:ext cx="336105" cy="447678"/>
              <a:chOff x="2385" y="220"/>
              <a:chExt cx="2910" cy="3876"/>
            </a:xfrm>
            <a:solidFill>
              <a:schemeClr val="accent4"/>
            </a:solidFill>
          </p:grpSpPr>
          <p:sp>
            <p:nvSpPr>
              <p:cNvPr id="100" name="Freeform 9"/>
              <p:cNvSpPr>
                <a:spLocks noEditPoints="1"/>
              </p:cNvSpPr>
              <p:nvPr/>
            </p:nvSpPr>
            <p:spPr bwMode="auto">
              <a:xfrm>
                <a:off x="2870" y="220"/>
                <a:ext cx="1940" cy="1923"/>
              </a:xfrm>
              <a:custGeom>
                <a:avLst/>
                <a:gdLst>
                  <a:gd name="T0" fmla="*/ 348 w 819"/>
                  <a:gd name="T1" fmla="*/ 813 h 813"/>
                  <a:gd name="T2" fmla="*/ 102 w 819"/>
                  <a:gd name="T3" fmla="*/ 512 h 813"/>
                  <a:gd name="T4" fmla="*/ 253 w 819"/>
                  <a:gd name="T5" fmla="*/ 249 h 813"/>
                  <a:gd name="T6" fmla="*/ 421 w 819"/>
                  <a:gd name="T7" fmla="*/ 420 h 813"/>
                  <a:gd name="T8" fmla="*/ 712 w 819"/>
                  <a:gd name="T9" fmla="*/ 467 h 813"/>
                  <a:gd name="T10" fmla="*/ 717 w 819"/>
                  <a:gd name="T11" fmla="*/ 512 h 813"/>
                  <a:gd name="T12" fmla="*/ 471 w 819"/>
                  <a:gd name="T13" fmla="*/ 813 h 813"/>
                  <a:gd name="T14" fmla="*/ 819 w 819"/>
                  <a:gd name="T15" fmla="*/ 410 h 813"/>
                  <a:gd name="T16" fmla="*/ 409 w 819"/>
                  <a:gd name="T17" fmla="*/ 0 h 813"/>
                  <a:gd name="T18" fmla="*/ 0 w 819"/>
                  <a:gd name="T19" fmla="*/ 410 h 813"/>
                  <a:gd name="T20" fmla="*/ 348 w 819"/>
                  <a:gd name="T21" fmla="*/ 813 h 813"/>
                  <a:gd name="T22" fmla="*/ 348 w 819"/>
                  <a:gd name="T23" fmla="*/ 813 h 813"/>
                  <a:gd name="T24" fmla="*/ 348 w 819"/>
                  <a:gd name="T25" fmla="*/ 813 h 8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9" h="813">
                    <a:moveTo>
                      <a:pt x="348" y="813"/>
                    </a:moveTo>
                    <a:cubicBezTo>
                      <a:pt x="208" y="784"/>
                      <a:pt x="102" y="660"/>
                      <a:pt x="102" y="512"/>
                    </a:cubicBezTo>
                    <a:cubicBezTo>
                      <a:pt x="102" y="400"/>
                      <a:pt x="163" y="302"/>
                      <a:pt x="253" y="249"/>
                    </a:cubicBezTo>
                    <a:cubicBezTo>
                      <a:pt x="282" y="311"/>
                      <a:pt x="341" y="374"/>
                      <a:pt x="421" y="420"/>
                    </a:cubicBezTo>
                    <a:cubicBezTo>
                      <a:pt x="527" y="481"/>
                      <a:pt x="639" y="497"/>
                      <a:pt x="712" y="467"/>
                    </a:cubicBezTo>
                    <a:cubicBezTo>
                      <a:pt x="714" y="482"/>
                      <a:pt x="717" y="497"/>
                      <a:pt x="717" y="512"/>
                    </a:cubicBezTo>
                    <a:cubicBezTo>
                      <a:pt x="717" y="660"/>
                      <a:pt x="611" y="784"/>
                      <a:pt x="471" y="813"/>
                    </a:cubicBezTo>
                    <a:cubicBezTo>
                      <a:pt x="668" y="783"/>
                      <a:pt x="819" y="615"/>
                      <a:pt x="819" y="410"/>
                    </a:cubicBezTo>
                    <a:cubicBezTo>
                      <a:pt x="819" y="183"/>
                      <a:pt x="636" y="0"/>
                      <a:pt x="409" y="0"/>
                    </a:cubicBezTo>
                    <a:cubicBezTo>
                      <a:pt x="183" y="0"/>
                      <a:pt x="0" y="183"/>
                      <a:pt x="0" y="410"/>
                    </a:cubicBezTo>
                    <a:cubicBezTo>
                      <a:pt x="0" y="615"/>
                      <a:pt x="151" y="783"/>
                      <a:pt x="348" y="813"/>
                    </a:cubicBezTo>
                    <a:close/>
                    <a:moveTo>
                      <a:pt x="348" y="813"/>
                    </a:moveTo>
                    <a:cubicBezTo>
                      <a:pt x="348" y="813"/>
                      <a:pt x="348" y="813"/>
                      <a:pt x="348" y="81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01" name="Freeform 10"/>
              <p:cNvSpPr>
                <a:spLocks noEditPoints="1"/>
              </p:cNvSpPr>
              <p:nvPr/>
            </p:nvSpPr>
            <p:spPr bwMode="auto">
              <a:xfrm>
                <a:off x="2385" y="2401"/>
                <a:ext cx="2910" cy="1695"/>
              </a:xfrm>
              <a:custGeom>
                <a:avLst/>
                <a:gdLst>
                  <a:gd name="T0" fmla="*/ 922 w 1229"/>
                  <a:gd name="T1" fmla="*/ 0 h 716"/>
                  <a:gd name="T2" fmla="*/ 870 w 1229"/>
                  <a:gd name="T3" fmla="*/ 0 h 716"/>
                  <a:gd name="T4" fmla="*/ 614 w 1229"/>
                  <a:gd name="T5" fmla="*/ 256 h 716"/>
                  <a:gd name="T6" fmla="*/ 358 w 1229"/>
                  <a:gd name="T7" fmla="*/ 0 h 716"/>
                  <a:gd name="T8" fmla="*/ 307 w 1229"/>
                  <a:gd name="T9" fmla="*/ 0 h 716"/>
                  <a:gd name="T10" fmla="*/ 0 w 1229"/>
                  <a:gd name="T11" fmla="*/ 307 h 716"/>
                  <a:gd name="T12" fmla="*/ 0 w 1229"/>
                  <a:gd name="T13" fmla="*/ 614 h 716"/>
                  <a:gd name="T14" fmla="*/ 102 w 1229"/>
                  <a:gd name="T15" fmla="*/ 716 h 716"/>
                  <a:gd name="T16" fmla="*/ 1126 w 1229"/>
                  <a:gd name="T17" fmla="*/ 716 h 716"/>
                  <a:gd name="T18" fmla="*/ 1229 w 1229"/>
                  <a:gd name="T19" fmla="*/ 614 h 716"/>
                  <a:gd name="T20" fmla="*/ 1229 w 1229"/>
                  <a:gd name="T21" fmla="*/ 307 h 716"/>
                  <a:gd name="T22" fmla="*/ 922 w 1229"/>
                  <a:gd name="T23" fmla="*/ 0 h 716"/>
                  <a:gd name="T24" fmla="*/ 922 w 1229"/>
                  <a:gd name="T25" fmla="*/ 0 h 716"/>
                  <a:gd name="T26" fmla="*/ 922 w 1229"/>
                  <a:gd name="T27" fmla="*/ 0 h 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29" h="716">
                    <a:moveTo>
                      <a:pt x="922" y="0"/>
                    </a:moveTo>
                    <a:cubicBezTo>
                      <a:pt x="870" y="0"/>
                      <a:pt x="870" y="0"/>
                      <a:pt x="870" y="0"/>
                    </a:cubicBezTo>
                    <a:cubicBezTo>
                      <a:pt x="870" y="141"/>
                      <a:pt x="756" y="256"/>
                      <a:pt x="614" y="256"/>
                    </a:cubicBezTo>
                    <a:cubicBezTo>
                      <a:pt x="473" y="256"/>
                      <a:pt x="358" y="141"/>
                      <a:pt x="358" y="0"/>
                    </a:cubicBezTo>
                    <a:cubicBezTo>
                      <a:pt x="307" y="0"/>
                      <a:pt x="307" y="0"/>
                      <a:pt x="307" y="0"/>
                    </a:cubicBezTo>
                    <a:cubicBezTo>
                      <a:pt x="138" y="0"/>
                      <a:pt x="0" y="137"/>
                      <a:pt x="0" y="30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0" y="671"/>
                      <a:pt x="46" y="716"/>
                      <a:pt x="102" y="716"/>
                    </a:cubicBezTo>
                    <a:cubicBezTo>
                      <a:pt x="1126" y="716"/>
                      <a:pt x="1126" y="716"/>
                      <a:pt x="1126" y="716"/>
                    </a:cubicBezTo>
                    <a:cubicBezTo>
                      <a:pt x="1183" y="716"/>
                      <a:pt x="1229" y="671"/>
                      <a:pt x="1229" y="614"/>
                    </a:cubicBezTo>
                    <a:cubicBezTo>
                      <a:pt x="1229" y="307"/>
                      <a:pt x="1229" y="307"/>
                      <a:pt x="1229" y="307"/>
                    </a:cubicBezTo>
                    <a:cubicBezTo>
                      <a:pt x="1229" y="137"/>
                      <a:pt x="1091" y="0"/>
                      <a:pt x="922" y="0"/>
                    </a:cubicBezTo>
                    <a:close/>
                    <a:moveTo>
                      <a:pt x="922" y="0"/>
                    </a:moveTo>
                    <a:cubicBezTo>
                      <a:pt x="922" y="0"/>
                      <a:pt x="922" y="0"/>
                      <a:pt x="9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</p:grpSp>
        <p:grpSp>
          <p:nvGrpSpPr>
            <p:cNvPr id="102" name="Group 8"/>
            <p:cNvGrpSpPr>
              <a:grpSpLocks noChangeAspect="1"/>
            </p:cNvGrpSpPr>
            <p:nvPr/>
          </p:nvGrpSpPr>
          <p:grpSpPr bwMode="auto">
            <a:xfrm>
              <a:off x="7141458" y="4113300"/>
              <a:ext cx="336105" cy="447678"/>
              <a:chOff x="2385" y="220"/>
              <a:chExt cx="2910" cy="3876"/>
            </a:xfrm>
            <a:solidFill>
              <a:schemeClr val="accent4"/>
            </a:solidFill>
          </p:grpSpPr>
          <p:sp>
            <p:nvSpPr>
              <p:cNvPr id="103" name="Freeform 9"/>
              <p:cNvSpPr>
                <a:spLocks noEditPoints="1"/>
              </p:cNvSpPr>
              <p:nvPr/>
            </p:nvSpPr>
            <p:spPr bwMode="auto">
              <a:xfrm>
                <a:off x="2870" y="220"/>
                <a:ext cx="1940" cy="1923"/>
              </a:xfrm>
              <a:custGeom>
                <a:avLst/>
                <a:gdLst>
                  <a:gd name="T0" fmla="*/ 348 w 819"/>
                  <a:gd name="T1" fmla="*/ 813 h 813"/>
                  <a:gd name="T2" fmla="*/ 102 w 819"/>
                  <a:gd name="T3" fmla="*/ 512 h 813"/>
                  <a:gd name="T4" fmla="*/ 253 w 819"/>
                  <a:gd name="T5" fmla="*/ 249 h 813"/>
                  <a:gd name="T6" fmla="*/ 421 w 819"/>
                  <a:gd name="T7" fmla="*/ 420 h 813"/>
                  <a:gd name="T8" fmla="*/ 712 w 819"/>
                  <a:gd name="T9" fmla="*/ 467 h 813"/>
                  <a:gd name="T10" fmla="*/ 717 w 819"/>
                  <a:gd name="T11" fmla="*/ 512 h 813"/>
                  <a:gd name="T12" fmla="*/ 471 w 819"/>
                  <a:gd name="T13" fmla="*/ 813 h 813"/>
                  <a:gd name="T14" fmla="*/ 819 w 819"/>
                  <a:gd name="T15" fmla="*/ 410 h 813"/>
                  <a:gd name="T16" fmla="*/ 409 w 819"/>
                  <a:gd name="T17" fmla="*/ 0 h 813"/>
                  <a:gd name="T18" fmla="*/ 0 w 819"/>
                  <a:gd name="T19" fmla="*/ 410 h 813"/>
                  <a:gd name="T20" fmla="*/ 348 w 819"/>
                  <a:gd name="T21" fmla="*/ 813 h 813"/>
                  <a:gd name="T22" fmla="*/ 348 w 819"/>
                  <a:gd name="T23" fmla="*/ 813 h 813"/>
                  <a:gd name="T24" fmla="*/ 348 w 819"/>
                  <a:gd name="T25" fmla="*/ 813 h 8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9" h="813">
                    <a:moveTo>
                      <a:pt x="348" y="813"/>
                    </a:moveTo>
                    <a:cubicBezTo>
                      <a:pt x="208" y="784"/>
                      <a:pt x="102" y="660"/>
                      <a:pt x="102" y="512"/>
                    </a:cubicBezTo>
                    <a:cubicBezTo>
                      <a:pt x="102" y="400"/>
                      <a:pt x="163" y="302"/>
                      <a:pt x="253" y="249"/>
                    </a:cubicBezTo>
                    <a:cubicBezTo>
                      <a:pt x="282" y="311"/>
                      <a:pt x="341" y="374"/>
                      <a:pt x="421" y="420"/>
                    </a:cubicBezTo>
                    <a:cubicBezTo>
                      <a:pt x="527" y="481"/>
                      <a:pt x="639" y="497"/>
                      <a:pt x="712" y="467"/>
                    </a:cubicBezTo>
                    <a:cubicBezTo>
                      <a:pt x="714" y="482"/>
                      <a:pt x="717" y="497"/>
                      <a:pt x="717" y="512"/>
                    </a:cubicBezTo>
                    <a:cubicBezTo>
                      <a:pt x="717" y="660"/>
                      <a:pt x="611" y="784"/>
                      <a:pt x="471" y="813"/>
                    </a:cubicBezTo>
                    <a:cubicBezTo>
                      <a:pt x="668" y="783"/>
                      <a:pt x="819" y="615"/>
                      <a:pt x="819" y="410"/>
                    </a:cubicBezTo>
                    <a:cubicBezTo>
                      <a:pt x="819" y="183"/>
                      <a:pt x="636" y="0"/>
                      <a:pt x="409" y="0"/>
                    </a:cubicBezTo>
                    <a:cubicBezTo>
                      <a:pt x="183" y="0"/>
                      <a:pt x="0" y="183"/>
                      <a:pt x="0" y="410"/>
                    </a:cubicBezTo>
                    <a:cubicBezTo>
                      <a:pt x="0" y="615"/>
                      <a:pt x="151" y="783"/>
                      <a:pt x="348" y="813"/>
                    </a:cubicBezTo>
                    <a:close/>
                    <a:moveTo>
                      <a:pt x="348" y="813"/>
                    </a:moveTo>
                    <a:cubicBezTo>
                      <a:pt x="348" y="813"/>
                      <a:pt x="348" y="813"/>
                      <a:pt x="348" y="81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04" name="Freeform 10"/>
              <p:cNvSpPr>
                <a:spLocks noEditPoints="1"/>
              </p:cNvSpPr>
              <p:nvPr/>
            </p:nvSpPr>
            <p:spPr bwMode="auto">
              <a:xfrm>
                <a:off x="2385" y="2401"/>
                <a:ext cx="2910" cy="1695"/>
              </a:xfrm>
              <a:custGeom>
                <a:avLst/>
                <a:gdLst>
                  <a:gd name="T0" fmla="*/ 922 w 1229"/>
                  <a:gd name="T1" fmla="*/ 0 h 716"/>
                  <a:gd name="T2" fmla="*/ 870 w 1229"/>
                  <a:gd name="T3" fmla="*/ 0 h 716"/>
                  <a:gd name="T4" fmla="*/ 614 w 1229"/>
                  <a:gd name="T5" fmla="*/ 256 h 716"/>
                  <a:gd name="T6" fmla="*/ 358 w 1229"/>
                  <a:gd name="T7" fmla="*/ 0 h 716"/>
                  <a:gd name="T8" fmla="*/ 307 w 1229"/>
                  <a:gd name="T9" fmla="*/ 0 h 716"/>
                  <a:gd name="T10" fmla="*/ 0 w 1229"/>
                  <a:gd name="T11" fmla="*/ 307 h 716"/>
                  <a:gd name="T12" fmla="*/ 0 w 1229"/>
                  <a:gd name="T13" fmla="*/ 614 h 716"/>
                  <a:gd name="T14" fmla="*/ 102 w 1229"/>
                  <a:gd name="T15" fmla="*/ 716 h 716"/>
                  <a:gd name="T16" fmla="*/ 1126 w 1229"/>
                  <a:gd name="T17" fmla="*/ 716 h 716"/>
                  <a:gd name="T18" fmla="*/ 1229 w 1229"/>
                  <a:gd name="T19" fmla="*/ 614 h 716"/>
                  <a:gd name="T20" fmla="*/ 1229 w 1229"/>
                  <a:gd name="T21" fmla="*/ 307 h 716"/>
                  <a:gd name="T22" fmla="*/ 922 w 1229"/>
                  <a:gd name="T23" fmla="*/ 0 h 716"/>
                  <a:gd name="T24" fmla="*/ 922 w 1229"/>
                  <a:gd name="T25" fmla="*/ 0 h 716"/>
                  <a:gd name="T26" fmla="*/ 922 w 1229"/>
                  <a:gd name="T27" fmla="*/ 0 h 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29" h="716">
                    <a:moveTo>
                      <a:pt x="922" y="0"/>
                    </a:moveTo>
                    <a:cubicBezTo>
                      <a:pt x="870" y="0"/>
                      <a:pt x="870" y="0"/>
                      <a:pt x="870" y="0"/>
                    </a:cubicBezTo>
                    <a:cubicBezTo>
                      <a:pt x="870" y="141"/>
                      <a:pt x="756" y="256"/>
                      <a:pt x="614" y="256"/>
                    </a:cubicBezTo>
                    <a:cubicBezTo>
                      <a:pt x="473" y="256"/>
                      <a:pt x="358" y="141"/>
                      <a:pt x="358" y="0"/>
                    </a:cubicBezTo>
                    <a:cubicBezTo>
                      <a:pt x="307" y="0"/>
                      <a:pt x="307" y="0"/>
                      <a:pt x="307" y="0"/>
                    </a:cubicBezTo>
                    <a:cubicBezTo>
                      <a:pt x="138" y="0"/>
                      <a:pt x="0" y="137"/>
                      <a:pt x="0" y="30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0" y="671"/>
                      <a:pt x="46" y="716"/>
                      <a:pt x="102" y="716"/>
                    </a:cubicBezTo>
                    <a:cubicBezTo>
                      <a:pt x="1126" y="716"/>
                      <a:pt x="1126" y="716"/>
                      <a:pt x="1126" y="716"/>
                    </a:cubicBezTo>
                    <a:cubicBezTo>
                      <a:pt x="1183" y="716"/>
                      <a:pt x="1229" y="671"/>
                      <a:pt x="1229" y="614"/>
                    </a:cubicBezTo>
                    <a:cubicBezTo>
                      <a:pt x="1229" y="307"/>
                      <a:pt x="1229" y="307"/>
                      <a:pt x="1229" y="307"/>
                    </a:cubicBezTo>
                    <a:cubicBezTo>
                      <a:pt x="1229" y="137"/>
                      <a:pt x="1091" y="0"/>
                      <a:pt x="922" y="0"/>
                    </a:cubicBezTo>
                    <a:close/>
                    <a:moveTo>
                      <a:pt x="922" y="0"/>
                    </a:moveTo>
                    <a:cubicBezTo>
                      <a:pt x="922" y="0"/>
                      <a:pt x="922" y="0"/>
                      <a:pt x="9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</p:grpSp>
        <p:grpSp>
          <p:nvGrpSpPr>
            <p:cNvPr id="105" name="Group 8"/>
            <p:cNvGrpSpPr>
              <a:grpSpLocks noChangeAspect="1"/>
            </p:cNvGrpSpPr>
            <p:nvPr/>
          </p:nvGrpSpPr>
          <p:grpSpPr bwMode="auto">
            <a:xfrm>
              <a:off x="7770635" y="4113300"/>
              <a:ext cx="336105" cy="447678"/>
              <a:chOff x="2385" y="220"/>
              <a:chExt cx="2910" cy="3876"/>
            </a:xfrm>
            <a:solidFill>
              <a:schemeClr val="accent4"/>
            </a:solidFill>
          </p:grpSpPr>
          <p:sp>
            <p:nvSpPr>
              <p:cNvPr id="106" name="Freeform 9"/>
              <p:cNvSpPr>
                <a:spLocks noEditPoints="1"/>
              </p:cNvSpPr>
              <p:nvPr/>
            </p:nvSpPr>
            <p:spPr bwMode="auto">
              <a:xfrm>
                <a:off x="2870" y="220"/>
                <a:ext cx="1940" cy="1923"/>
              </a:xfrm>
              <a:custGeom>
                <a:avLst/>
                <a:gdLst>
                  <a:gd name="T0" fmla="*/ 348 w 819"/>
                  <a:gd name="T1" fmla="*/ 813 h 813"/>
                  <a:gd name="T2" fmla="*/ 102 w 819"/>
                  <a:gd name="T3" fmla="*/ 512 h 813"/>
                  <a:gd name="T4" fmla="*/ 253 w 819"/>
                  <a:gd name="T5" fmla="*/ 249 h 813"/>
                  <a:gd name="T6" fmla="*/ 421 w 819"/>
                  <a:gd name="T7" fmla="*/ 420 h 813"/>
                  <a:gd name="T8" fmla="*/ 712 w 819"/>
                  <a:gd name="T9" fmla="*/ 467 h 813"/>
                  <a:gd name="T10" fmla="*/ 717 w 819"/>
                  <a:gd name="T11" fmla="*/ 512 h 813"/>
                  <a:gd name="T12" fmla="*/ 471 w 819"/>
                  <a:gd name="T13" fmla="*/ 813 h 813"/>
                  <a:gd name="T14" fmla="*/ 819 w 819"/>
                  <a:gd name="T15" fmla="*/ 410 h 813"/>
                  <a:gd name="T16" fmla="*/ 409 w 819"/>
                  <a:gd name="T17" fmla="*/ 0 h 813"/>
                  <a:gd name="T18" fmla="*/ 0 w 819"/>
                  <a:gd name="T19" fmla="*/ 410 h 813"/>
                  <a:gd name="T20" fmla="*/ 348 w 819"/>
                  <a:gd name="T21" fmla="*/ 813 h 813"/>
                  <a:gd name="T22" fmla="*/ 348 w 819"/>
                  <a:gd name="T23" fmla="*/ 813 h 813"/>
                  <a:gd name="T24" fmla="*/ 348 w 819"/>
                  <a:gd name="T25" fmla="*/ 813 h 8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9" h="813">
                    <a:moveTo>
                      <a:pt x="348" y="813"/>
                    </a:moveTo>
                    <a:cubicBezTo>
                      <a:pt x="208" y="784"/>
                      <a:pt x="102" y="660"/>
                      <a:pt x="102" y="512"/>
                    </a:cubicBezTo>
                    <a:cubicBezTo>
                      <a:pt x="102" y="400"/>
                      <a:pt x="163" y="302"/>
                      <a:pt x="253" y="249"/>
                    </a:cubicBezTo>
                    <a:cubicBezTo>
                      <a:pt x="282" y="311"/>
                      <a:pt x="341" y="374"/>
                      <a:pt x="421" y="420"/>
                    </a:cubicBezTo>
                    <a:cubicBezTo>
                      <a:pt x="527" y="481"/>
                      <a:pt x="639" y="497"/>
                      <a:pt x="712" y="467"/>
                    </a:cubicBezTo>
                    <a:cubicBezTo>
                      <a:pt x="714" y="482"/>
                      <a:pt x="717" y="497"/>
                      <a:pt x="717" y="512"/>
                    </a:cubicBezTo>
                    <a:cubicBezTo>
                      <a:pt x="717" y="660"/>
                      <a:pt x="611" y="784"/>
                      <a:pt x="471" y="813"/>
                    </a:cubicBezTo>
                    <a:cubicBezTo>
                      <a:pt x="668" y="783"/>
                      <a:pt x="819" y="615"/>
                      <a:pt x="819" y="410"/>
                    </a:cubicBezTo>
                    <a:cubicBezTo>
                      <a:pt x="819" y="183"/>
                      <a:pt x="636" y="0"/>
                      <a:pt x="409" y="0"/>
                    </a:cubicBezTo>
                    <a:cubicBezTo>
                      <a:pt x="183" y="0"/>
                      <a:pt x="0" y="183"/>
                      <a:pt x="0" y="410"/>
                    </a:cubicBezTo>
                    <a:cubicBezTo>
                      <a:pt x="0" y="615"/>
                      <a:pt x="151" y="783"/>
                      <a:pt x="348" y="813"/>
                    </a:cubicBezTo>
                    <a:close/>
                    <a:moveTo>
                      <a:pt x="348" y="813"/>
                    </a:moveTo>
                    <a:cubicBezTo>
                      <a:pt x="348" y="813"/>
                      <a:pt x="348" y="813"/>
                      <a:pt x="348" y="81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07" name="Freeform 10"/>
              <p:cNvSpPr>
                <a:spLocks noEditPoints="1"/>
              </p:cNvSpPr>
              <p:nvPr/>
            </p:nvSpPr>
            <p:spPr bwMode="auto">
              <a:xfrm>
                <a:off x="2385" y="2401"/>
                <a:ext cx="2910" cy="1695"/>
              </a:xfrm>
              <a:custGeom>
                <a:avLst/>
                <a:gdLst>
                  <a:gd name="T0" fmla="*/ 922 w 1229"/>
                  <a:gd name="T1" fmla="*/ 0 h 716"/>
                  <a:gd name="T2" fmla="*/ 870 w 1229"/>
                  <a:gd name="T3" fmla="*/ 0 h 716"/>
                  <a:gd name="T4" fmla="*/ 614 w 1229"/>
                  <a:gd name="T5" fmla="*/ 256 h 716"/>
                  <a:gd name="T6" fmla="*/ 358 w 1229"/>
                  <a:gd name="T7" fmla="*/ 0 h 716"/>
                  <a:gd name="T8" fmla="*/ 307 w 1229"/>
                  <a:gd name="T9" fmla="*/ 0 h 716"/>
                  <a:gd name="T10" fmla="*/ 0 w 1229"/>
                  <a:gd name="T11" fmla="*/ 307 h 716"/>
                  <a:gd name="T12" fmla="*/ 0 w 1229"/>
                  <a:gd name="T13" fmla="*/ 614 h 716"/>
                  <a:gd name="T14" fmla="*/ 102 w 1229"/>
                  <a:gd name="T15" fmla="*/ 716 h 716"/>
                  <a:gd name="T16" fmla="*/ 1126 w 1229"/>
                  <a:gd name="T17" fmla="*/ 716 h 716"/>
                  <a:gd name="T18" fmla="*/ 1229 w 1229"/>
                  <a:gd name="T19" fmla="*/ 614 h 716"/>
                  <a:gd name="T20" fmla="*/ 1229 w 1229"/>
                  <a:gd name="T21" fmla="*/ 307 h 716"/>
                  <a:gd name="T22" fmla="*/ 922 w 1229"/>
                  <a:gd name="T23" fmla="*/ 0 h 716"/>
                  <a:gd name="T24" fmla="*/ 922 w 1229"/>
                  <a:gd name="T25" fmla="*/ 0 h 716"/>
                  <a:gd name="T26" fmla="*/ 922 w 1229"/>
                  <a:gd name="T27" fmla="*/ 0 h 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29" h="716">
                    <a:moveTo>
                      <a:pt x="922" y="0"/>
                    </a:moveTo>
                    <a:cubicBezTo>
                      <a:pt x="870" y="0"/>
                      <a:pt x="870" y="0"/>
                      <a:pt x="870" y="0"/>
                    </a:cubicBezTo>
                    <a:cubicBezTo>
                      <a:pt x="870" y="141"/>
                      <a:pt x="756" y="256"/>
                      <a:pt x="614" y="256"/>
                    </a:cubicBezTo>
                    <a:cubicBezTo>
                      <a:pt x="473" y="256"/>
                      <a:pt x="358" y="141"/>
                      <a:pt x="358" y="0"/>
                    </a:cubicBezTo>
                    <a:cubicBezTo>
                      <a:pt x="307" y="0"/>
                      <a:pt x="307" y="0"/>
                      <a:pt x="307" y="0"/>
                    </a:cubicBezTo>
                    <a:cubicBezTo>
                      <a:pt x="138" y="0"/>
                      <a:pt x="0" y="137"/>
                      <a:pt x="0" y="30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0" y="671"/>
                      <a:pt x="46" y="716"/>
                      <a:pt x="102" y="716"/>
                    </a:cubicBezTo>
                    <a:cubicBezTo>
                      <a:pt x="1126" y="716"/>
                      <a:pt x="1126" y="716"/>
                      <a:pt x="1126" y="716"/>
                    </a:cubicBezTo>
                    <a:cubicBezTo>
                      <a:pt x="1183" y="716"/>
                      <a:pt x="1229" y="671"/>
                      <a:pt x="1229" y="614"/>
                    </a:cubicBezTo>
                    <a:cubicBezTo>
                      <a:pt x="1229" y="307"/>
                      <a:pt x="1229" y="307"/>
                      <a:pt x="1229" y="307"/>
                    </a:cubicBezTo>
                    <a:cubicBezTo>
                      <a:pt x="1229" y="137"/>
                      <a:pt x="1091" y="0"/>
                      <a:pt x="922" y="0"/>
                    </a:cubicBezTo>
                    <a:close/>
                    <a:moveTo>
                      <a:pt x="922" y="0"/>
                    </a:moveTo>
                    <a:cubicBezTo>
                      <a:pt x="922" y="0"/>
                      <a:pt x="922" y="0"/>
                      <a:pt x="9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</p:grpSp>
        <p:grpSp>
          <p:nvGrpSpPr>
            <p:cNvPr id="108" name="Group 8"/>
            <p:cNvGrpSpPr>
              <a:grpSpLocks noChangeAspect="1"/>
            </p:cNvGrpSpPr>
            <p:nvPr/>
          </p:nvGrpSpPr>
          <p:grpSpPr bwMode="auto">
            <a:xfrm>
              <a:off x="8399812" y="4113300"/>
              <a:ext cx="336105" cy="447678"/>
              <a:chOff x="2385" y="220"/>
              <a:chExt cx="2910" cy="3876"/>
            </a:xfrm>
            <a:solidFill>
              <a:schemeClr val="accent4"/>
            </a:solidFill>
          </p:grpSpPr>
          <p:sp>
            <p:nvSpPr>
              <p:cNvPr id="109" name="Freeform 9"/>
              <p:cNvSpPr>
                <a:spLocks noEditPoints="1"/>
              </p:cNvSpPr>
              <p:nvPr/>
            </p:nvSpPr>
            <p:spPr bwMode="auto">
              <a:xfrm>
                <a:off x="2870" y="220"/>
                <a:ext cx="1940" cy="1923"/>
              </a:xfrm>
              <a:custGeom>
                <a:avLst/>
                <a:gdLst>
                  <a:gd name="T0" fmla="*/ 348 w 819"/>
                  <a:gd name="T1" fmla="*/ 813 h 813"/>
                  <a:gd name="T2" fmla="*/ 102 w 819"/>
                  <a:gd name="T3" fmla="*/ 512 h 813"/>
                  <a:gd name="T4" fmla="*/ 253 w 819"/>
                  <a:gd name="T5" fmla="*/ 249 h 813"/>
                  <a:gd name="T6" fmla="*/ 421 w 819"/>
                  <a:gd name="T7" fmla="*/ 420 h 813"/>
                  <a:gd name="T8" fmla="*/ 712 w 819"/>
                  <a:gd name="T9" fmla="*/ 467 h 813"/>
                  <a:gd name="T10" fmla="*/ 717 w 819"/>
                  <a:gd name="T11" fmla="*/ 512 h 813"/>
                  <a:gd name="T12" fmla="*/ 471 w 819"/>
                  <a:gd name="T13" fmla="*/ 813 h 813"/>
                  <a:gd name="T14" fmla="*/ 819 w 819"/>
                  <a:gd name="T15" fmla="*/ 410 h 813"/>
                  <a:gd name="T16" fmla="*/ 409 w 819"/>
                  <a:gd name="T17" fmla="*/ 0 h 813"/>
                  <a:gd name="T18" fmla="*/ 0 w 819"/>
                  <a:gd name="T19" fmla="*/ 410 h 813"/>
                  <a:gd name="T20" fmla="*/ 348 w 819"/>
                  <a:gd name="T21" fmla="*/ 813 h 813"/>
                  <a:gd name="T22" fmla="*/ 348 w 819"/>
                  <a:gd name="T23" fmla="*/ 813 h 813"/>
                  <a:gd name="T24" fmla="*/ 348 w 819"/>
                  <a:gd name="T25" fmla="*/ 813 h 8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9" h="813">
                    <a:moveTo>
                      <a:pt x="348" y="813"/>
                    </a:moveTo>
                    <a:cubicBezTo>
                      <a:pt x="208" y="784"/>
                      <a:pt x="102" y="660"/>
                      <a:pt x="102" y="512"/>
                    </a:cubicBezTo>
                    <a:cubicBezTo>
                      <a:pt x="102" y="400"/>
                      <a:pt x="163" y="302"/>
                      <a:pt x="253" y="249"/>
                    </a:cubicBezTo>
                    <a:cubicBezTo>
                      <a:pt x="282" y="311"/>
                      <a:pt x="341" y="374"/>
                      <a:pt x="421" y="420"/>
                    </a:cubicBezTo>
                    <a:cubicBezTo>
                      <a:pt x="527" y="481"/>
                      <a:pt x="639" y="497"/>
                      <a:pt x="712" y="467"/>
                    </a:cubicBezTo>
                    <a:cubicBezTo>
                      <a:pt x="714" y="482"/>
                      <a:pt x="717" y="497"/>
                      <a:pt x="717" y="512"/>
                    </a:cubicBezTo>
                    <a:cubicBezTo>
                      <a:pt x="717" y="660"/>
                      <a:pt x="611" y="784"/>
                      <a:pt x="471" y="813"/>
                    </a:cubicBezTo>
                    <a:cubicBezTo>
                      <a:pt x="668" y="783"/>
                      <a:pt x="819" y="615"/>
                      <a:pt x="819" y="410"/>
                    </a:cubicBezTo>
                    <a:cubicBezTo>
                      <a:pt x="819" y="183"/>
                      <a:pt x="636" y="0"/>
                      <a:pt x="409" y="0"/>
                    </a:cubicBezTo>
                    <a:cubicBezTo>
                      <a:pt x="183" y="0"/>
                      <a:pt x="0" y="183"/>
                      <a:pt x="0" y="410"/>
                    </a:cubicBezTo>
                    <a:cubicBezTo>
                      <a:pt x="0" y="615"/>
                      <a:pt x="151" y="783"/>
                      <a:pt x="348" y="813"/>
                    </a:cubicBezTo>
                    <a:close/>
                    <a:moveTo>
                      <a:pt x="348" y="813"/>
                    </a:moveTo>
                    <a:cubicBezTo>
                      <a:pt x="348" y="813"/>
                      <a:pt x="348" y="813"/>
                      <a:pt x="348" y="81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10" name="Freeform 10"/>
              <p:cNvSpPr>
                <a:spLocks noEditPoints="1"/>
              </p:cNvSpPr>
              <p:nvPr/>
            </p:nvSpPr>
            <p:spPr bwMode="auto">
              <a:xfrm>
                <a:off x="2385" y="2401"/>
                <a:ext cx="2910" cy="1695"/>
              </a:xfrm>
              <a:custGeom>
                <a:avLst/>
                <a:gdLst>
                  <a:gd name="T0" fmla="*/ 922 w 1229"/>
                  <a:gd name="T1" fmla="*/ 0 h 716"/>
                  <a:gd name="T2" fmla="*/ 870 w 1229"/>
                  <a:gd name="T3" fmla="*/ 0 h 716"/>
                  <a:gd name="T4" fmla="*/ 614 w 1229"/>
                  <a:gd name="T5" fmla="*/ 256 h 716"/>
                  <a:gd name="T6" fmla="*/ 358 w 1229"/>
                  <a:gd name="T7" fmla="*/ 0 h 716"/>
                  <a:gd name="T8" fmla="*/ 307 w 1229"/>
                  <a:gd name="T9" fmla="*/ 0 h 716"/>
                  <a:gd name="T10" fmla="*/ 0 w 1229"/>
                  <a:gd name="T11" fmla="*/ 307 h 716"/>
                  <a:gd name="T12" fmla="*/ 0 w 1229"/>
                  <a:gd name="T13" fmla="*/ 614 h 716"/>
                  <a:gd name="T14" fmla="*/ 102 w 1229"/>
                  <a:gd name="T15" fmla="*/ 716 h 716"/>
                  <a:gd name="T16" fmla="*/ 1126 w 1229"/>
                  <a:gd name="T17" fmla="*/ 716 h 716"/>
                  <a:gd name="T18" fmla="*/ 1229 w 1229"/>
                  <a:gd name="T19" fmla="*/ 614 h 716"/>
                  <a:gd name="T20" fmla="*/ 1229 w 1229"/>
                  <a:gd name="T21" fmla="*/ 307 h 716"/>
                  <a:gd name="T22" fmla="*/ 922 w 1229"/>
                  <a:gd name="T23" fmla="*/ 0 h 716"/>
                  <a:gd name="T24" fmla="*/ 922 w 1229"/>
                  <a:gd name="T25" fmla="*/ 0 h 716"/>
                  <a:gd name="T26" fmla="*/ 922 w 1229"/>
                  <a:gd name="T27" fmla="*/ 0 h 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29" h="716">
                    <a:moveTo>
                      <a:pt x="922" y="0"/>
                    </a:moveTo>
                    <a:cubicBezTo>
                      <a:pt x="870" y="0"/>
                      <a:pt x="870" y="0"/>
                      <a:pt x="870" y="0"/>
                    </a:cubicBezTo>
                    <a:cubicBezTo>
                      <a:pt x="870" y="141"/>
                      <a:pt x="756" y="256"/>
                      <a:pt x="614" y="256"/>
                    </a:cubicBezTo>
                    <a:cubicBezTo>
                      <a:pt x="473" y="256"/>
                      <a:pt x="358" y="141"/>
                      <a:pt x="358" y="0"/>
                    </a:cubicBezTo>
                    <a:cubicBezTo>
                      <a:pt x="307" y="0"/>
                      <a:pt x="307" y="0"/>
                      <a:pt x="307" y="0"/>
                    </a:cubicBezTo>
                    <a:cubicBezTo>
                      <a:pt x="138" y="0"/>
                      <a:pt x="0" y="137"/>
                      <a:pt x="0" y="30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0" y="671"/>
                      <a:pt x="46" y="716"/>
                      <a:pt x="102" y="716"/>
                    </a:cubicBezTo>
                    <a:cubicBezTo>
                      <a:pt x="1126" y="716"/>
                      <a:pt x="1126" y="716"/>
                      <a:pt x="1126" y="716"/>
                    </a:cubicBezTo>
                    <a:cubicBezTo>
                      <a:pt x="1183" y="716"/>
                      <a:pt x="1229" y="671"/>
                      <a:pt x="1229" y="614"/>
                    </a:cubicBezTo>
                    <a:cubicBezTo>
                      <a:pt x="1229" y="307"/>
                      <a:pt x="1229" y="307"/>
                      <a:pt x="1229" y="307"/>
                    </a:cubicBezTo>
                    <a:cubicBezTo>
                      <a:pt x="1229" y="137"/>
                      <a:pt x="1091" y="0"/>
                      <a:pt x="922" y="0"/>
                    </a:cubicBezTo>
                    <a:close/>
                    <a:moveTo>
                      <a:pt x="922" y="0"/>
                    </a:moveTo>
                    <a:cubicBezTo>
                      <a:pt x="922" y="0"/>
                      <a:pt x="922" y="0"/>
                      <a:pt x="9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</p:grpSp>
        <p:grpSp>
          <p:nvGrpSpPr>
            <p:cNvPr id="111" name="Group 8"/>
            <p:cNvGrpSpPr>
              <a:grpSpLocks noChangeAspect="1"/>
            </p:cNvGrpSpPr>
            <p:nvPr/>
          </p:nvGrpSpPr>
          <p:grpSpPr bwMode="auto">
            <a:xfrm>
              <a:off x="9028987" y="4113300"/>
              <a:ext cx="336105" cy="447678"/>
              <a:chOff x="2385" y="220"/>
              <a:chExt cx="2910" cy="3876"/>
            </a:xfrm>
            <a:solidFill>
              <a:schemeClr val="accent4"/>
            </a:solidFill>
          </p:grpSpPr>
          <p:sp>
            <p:nvSpPr>
              <p:cNvPr id="112" name="Freeform 9"/>
              <p:cNvSpPr>
                <a:spLocks noEditPoints="1"/>
              </p:cNvSpPr>
              <p:nvPr/>
            </p:nvSpPr>
            <p:spPr bwMode="auto">
              <a:xfrm>
                <a:off x="2870" y="220"/>
                <a:ext cx="1940" cy="1923"/>
              </a:xfrm>
              <a:custGeom>
                <a:avLst/>
                <a:gdLst>
                  <a:gd name="T0" fmla="*/ 348 w 819"/>
                  <a:gd name="T1" fmla="*/ 813 h 813"/>
                  <a:gd name="T2" fmla="*/ 102 w 819"/>
                  <a:gd name="T3" fmla="*/ 512 h 813"/>
                  <a:gd name="T4" fmla="*/ 253 w 819"/>
                  <a:gd name="T5" fmla="*/ 249 h 813"/>
                  <a:gd name="T6" fmla="*/ 421 w 819"/>
                  <a:gd name="T7" fmla="*/ 420 h 813"/>
                  <a:gd name="T8" fmla="*/ 712 w 819"/>
                  <a:gd name="T9" fmla="*/ 467 h 813"/>
                  <a:gd name="T10" fmla="*/ 717 w 819"/>
                  <a:gd name="T11" fmla="*/ 512 h 813"/>
                  <a:gd name="T12" fmla="*/ 471 w 819"/>
                  <a:gd name="T13" fmla="*/ 813 h 813"/>
                  <a:gd name="T14" fmla="*/ 819 w 819"/>
                  <a:gd name="T15" fmla="*/ 410 h 813"/>
                  <a:gd name="T16" fmla="*/ 409 w 819"/>
                  <a:gd name="T17" fmla="*/ 0 h 813"/>
                  <a:gd name="T18" fmla="*/ 0 w 819"/>
                  <a:gd name="T19" fmla="*/ 410 h 813"/>
                  <a:gd name="T20" fmla="*/ 348 w 819"/>
                  <a:gd name="T21" fmla="*/ 813 h 813"/>
                  <a:gd name="T22" fmla="*/ 348 w 819"/>
                  <a:gd name="T23" fmla="*/ 813 h 813"/>
                  <a:gd name="T24" fmla="*/ 348 w 819"/>
                  <a:gd name="T25" fmla="*/ 813 h 8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9" h="813">
                    <a:moveTo>
                      <a:pt x="348" y="813"/>
                    </a:moveTo>
                    <a:cubicBezTo>
                      <a:pt x="208" y="784"/>
                      <a:pt x="102" y="660"/>
                      <a:pt x="102" y="512"/>
                    </a:cubicBezTo>
                    <a:cubicBezTo>
                      <a:pt x="102" y="400"/>
                      <a:pt x="163" y="302"/>
                      <a:pt x="253" y="249"/>
                    </a:cubicBezTo>
                    <a:cubicBezTo>
                      <a:pt x="282" y="311"/>
                      <a:pt x="341" y="374"/>
                      <a:pt x="421" y="420"/>
                    </a:cubicBezTo>
                    <a:cubicBezTo>
                      <a:pt x="527" y="481"/>
                      <a:pt x="639" y="497"/>
                      <a:pt x="712" y="467"/>
                    </a:cubicBezTo>
                    <a:cubicBezTo>
                      <a:pt x="714" y="482"/>
                      <a:pt x="717" y="497"/>
                      <a:pt x="717" y="512"/>
                    </a:cubicBezTo>
                    <a:cubicBezTo>
                      <a:pt x="717" y="660"/>
                      <a:pt x="611" y="784"/>
                      <a:pt x="471" y="813"/>
                    </a:cubicBezTo>
                    <a:cubicBezTo>
                      <a:pt x="668" y="783"/>
                      <a:pt x="819" y="615"/>
                      <a:pt x="819" y="410"/>
                    </a:cubicBezTo>
                    <a:cubicBezTo>
                      <a:pt x="819" y="183"/>
                      <a:pt x="636" y="0"/>
                      <a:pt x="409" y="0"/>
                    </a:cubicBezTo>
                    <a:cubicBezTo>
                      <a:pt x="183" y="0"/>
                      <a:pt x="0" y="183"/>
                      <a:pt x="0" y="410"/>
                    </a:cubicBezTo>
                    <a:cubicBezTo>
                      <a:pt x="0" y="615"/>
                      <a:pt x="151" y="783"/>
                      <a:pt x="348" y="813"/>
                    </a:cubicBezTo>
                    <a:close/>
                    <a:moveTo>
                      <a:pt x="348" y="813"/>
                    </a:moveTo>
                    <a:cubicBezTo>
                      <a:pt x="348" y="813"/>
                      <a:pt x="348" y="813"/>
                      <a:pt x="348" y="81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13" name="Freeform 10"/>
              <p:cNvSpPr>
                <a:spLocks noEditPoints="1"/>
              </p:cNvSpPr>
              <p:nvPr/>
            </p:nvSpPr>
            <p:spPr bwMode="auto">
              <a:xfrm>
                <a:off x="2385" y="2401"/>
                <a:ext cx="2910" cy="1695"/>
              </a:xfrm>
              <a:custGeom>
                <a:avLst/>
                <a:gdLst>
                  <a:gd name="T0" fmla="*/ 922 w 1229"/>
                  <a:gd name="T1" fmla="*/ 0 h 716"/>
                  <a:gd name="T2" fmla="*/ 870 w 1229"/>
                  <a:gd name="T3" fmla="*/ 0 h 716"/>
                  <a:gd name="T4" fmla="*/ 614 w 1229"/>
                  <a:gd name="T5" fmla="*/ 256 h 716"/>
                  <a:gd name="T6" fmla="*/ 358 w 1229"/>
                  <a:gd name="T7" fmla="*/ 0 h 716"/>
                  <a:gd name="T8" fmla="*/ 307 w 1229"/>
                  <a:gd name="T9" fmla="*/ 0 h 716"/>
                  <a:gd name="T10" fmla="*/ 0 w 1229"/>
                  <a:gd name="T11" fmla="*/ 307 h 716"/>
                  <a:gd name="T12" fmla="*/ 0 w 1229"/>
                  <a:gd name="T13" fmla="*/ 614 h 716"/>
                  <a:gd name="T14" fmla="*/ 102 w 1229"/>
                  <a:gd name="T15" fmla="*/ 716 h 716"/>
                  <a:gd name="T16" fmla="*/ 1126 w 1229"/>
                  <a:gd name="T17" fmla="*/ 716 h 716"/>
                  <a:gd name="T18" fmla="*/ 1229 w 1229"/>
                  <a:gd name="T19" fmla="*/ 614 h 716"/>
                  <a:gd name="T20" fmla="*/ 1229 w 1229"/>
                  <a:gd name="T21" fmla="*/ 307 h 716"/>
                  <a:gd name="T22" fmla="*/ 922 w 1229"/>
                  <a:gd name="T23" fmla="*/ 0 h 716"/>
                  <a:gd name="T24" fmla="*/ 922 w 1229"/>
                  <a:gd name="T25" fmla="*/ 0 h 716"/>
                  <a:gd name="T26" fmla="*/ 922 w 1229"/>
                  <a:gd name="T27" fmla="*/ 0 h 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29" h="716">
                    <a:moveTo>
                      <a:pt x="922" y="0"/>
                    </a:moveTo>
                    <a:cubicBezTo>
                      <a:pt x="870" y="0"/>
                      <a:pt x="870" y="0"/>
                      <a:pt x="870" y="0"/>
                    </a:cubicBezTo>
                    <a:cubicBezTo>
                      <a:pt x="870" y="141"/>
                      <a:pt x="756" y="256"/>
                      <a:pt x="614" y="256"/>
                    </a:cubicBezTo>
                    <a:cubicBezTo>
                      <a:pt x="473" y="256"/>
                      <a:pt x="358" y="141"/>
                      <a:pt x="358" y="0"/>
                    </a:cubicBezTo>
                    <a:cubicBezTo>
                      <a:pt x="307" y="0"/>
                      <a:pt x="307" y="0"/>
                      <a:pt x="307" y="0"/>
                    </a:cubicBezTo>
                    <a:cubicBezTo>
                      <a:pt x="138" y="0"/>
                      <a:pt x="0" y="137"/>
                      <a:pt x="0" y="307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0" y="671"/>
                      <a:pt x="46" y="716"/>
                      <a:pt x="102" y="716"/>
                    </a:cubicBezTo>
                    <a:cubicBezTo>
                      <a:pt x="1126" y="716"/>
                      <a:pt x="1126" y="716"/>
                      <a:pt x="1126" y="716"/>
                    </a:cubicBezTo>
                    <a:cubicBezTo>
                      <a:pt x="1183" y="716"/>
                      <a:pt x="1229" y="671"/>
                      <a:pt x="1229" y="614"/>
                    </a:cubicBezTo>
                    <a:cubicBezTo>
                      <a:pt x="1229" y="307"/>
                      <a:pt x="1229" y="307"/>
                      <a:pt x="1229" y="307"/>
                    </a:cubicBezTo>
                    <a:cubicBezTo>
                      <a:pt x="1229" y="137"/>
                      <a:pt x="1091" y="0"/>
                      <a:pt x="922" y="0"/>
                    </a:cubicBezTo>
                    <a:close/>
                    <a:moveTo>
                      <a:pt x="922" y="0"/>
                    </a:moveTo>
                    <a:cubicBezTo>
                      <a:pt x="922" y="0"/>
                      <a:pt x="922" y="0"/>
                      <a:pt x="9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</p:grpSp>
      </p:grp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Amazing Infographic</a:t>
            </a:r>
          </a:p>
        </p:txBody>
      </p:sp>
    </p:spTree>
    <p:extLst>
      <p:ext uri="{BB962C8B-B14F-4D97-AF65-F5344CB8AC3E}">
        <p14:creationId xmlns:p14="http://schemas.microsoft.com/office/powerpoint/2010/main" val="5811011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 p14:presetBounceEnd="50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8" fill="hold" nodeType="withEffect" p14:presetBounceEnd="50000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10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10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50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50000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1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1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2" fill="hold" nodeType="withEffect" p14:presetBounceEnd="50000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10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10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2" fill="hold" nodeType="withEffect" p14:presetBounceEnd="50000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10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10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2" fill="hold" nodeType="withEffect" p14:presetBounceEnd="50000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3" dur="10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4" dur="10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2" fill="hold" nodeType="withEffect" p14:presetBounceEnd="50000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7" dur="10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8" dur="10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 p14:presetBounceEnd="50000">
                                      <p:stCondLst>
                                        <p:cond delay="32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1" dur="1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2" dur="1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 animBg="1"/>
          <p:bldP spid="34" grpId="0" animBg="1"/>
          <p:bldP spid="36" grpId="0" animBg="1"/>
          <p:bldP spid="56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8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2" fill="hold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2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2" fill="hold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0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2" fill="hold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0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0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 animBg="1"/>
          <p:bldP spid="34" grpId="0" animBg="1"/>
          <p:bldP spid="36" grpId="0" animBg="1"/>
          <p:bldP spid="56" grpId="0" animBg="1"/>
        </p:bldLst>
      </p:timing>
    </mc:Fallback>
  </mc:AlternateContent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 noEditPoints="1"/>
          </p:cNvSpPr>
          <p:nvPr/>
        </p:nvSpPr>
        <p:spPr bwMode="auto">
          <a:xfrm>
            <a:off x="1168400" y="3224835"/>
            <a:ext cx="627063" cy="1042988"/>
          </a:xfrm>
          <a:custGeom>
            <a:avLst/>
            <a:gdLst>
              <a:gd name="T0" fmla="*/ 163 w 326"/>
              <a:gd name="T1" fmla="*/ 0 h 541"/>
              <a:gd name="T2" fmla="*/ 0 w 326"/>
              <a:gd name="T3" fmla="*/ 207 h 541"/>
              <a:gd name="T4" fmla="*/ 163 w 326"/>
              <a:gd name="T5" fmla="*/ 541 h 541"/>
              <a:gd name="T6" fmla="*/ 326 w 326"/>
              <a:gd name="T7" fmla="*/ 207 h 541"/>
              <a:gd name="T8" fmla="*/ 163 w 326"/>
              <a:gd name="T9" fmla="*/ 0 h 541"/>
              <a:gd name="T10" fmla="*/ 163 w 326"/>
              <a:gd name="T11" fmla="*/ 250 h 541"/>
              <a:gd name="T12" fmla="*/ 63 w 326"/>
              <a:gd name="T13" fmla="*/ 150 h 541"/>
              <a:gd name="T14" fmla="*/ 163 w 326"/>
              <a:gd name="T15" fmla="*/ 51 h 541"/>
              <a:gd name="T16" fmla="*/ 263 w 326"/>
              <a:gd name="T17" fmla="*/ 150 h 541"/>
              <a:gd name="T18" fmla="*/ 163 w 326"/>
              <a:gd name="T19" fmla="*/ 250 h 5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26" h="541">
                <a:moveTo>
                  <a:pt x="163" y="0"/>
                </a:moveTo>
                <a:cubicBezTo>
                  <a:pt x="73" y="0"/>
                  <a:pt x="0" y="60"/>
                  <a:pt x="0" y="207"/>
                </a:cubicBezTo>
                <a:cubicBezTo>
                  <a:pt x="0" y="437"/>
                  <a:pt x="73" y="541"/>
                  <a:pt x="163" y="541"/>
                </a:cubicBezTo>
                <a:cubicBezTo>
                  <a:pt x="253" y="541"/>
                  <a:pt x="326" y="437"/>
                  <a:pt x="326" y="207"/>
                </a:cubicBezTo>
                <a:cubicBezTo>
                  <a:pt x="326" y="60"/>
                  <a:pt x="253" y="0"/>
                  <a:pt x="163" y="0"/>
                </a:cubicBezTo>
                <a:close/>
                <a:moveTo>
                  <a:pt x="163" y="250"/>
                </a:moveTo>
                <a:cubicBezTo>
                  <a:pt x="82" y="250"/>
                  <a:pt x="63" y="206"/>
                  <a:pt x="63" y="150"/>
                </a:cubicBezTo>
                <a:cubicBezTo>
                  <a:pt x="63" y="95"/>
                  <a:pt x="82" y="51"/>
                  <a:pt x="163" y="51"/>
                </a:cubicBezTo>
                <a:cubicBezTo>
                  <a:pt x="244" y="51"/>
                  <a:pt x="263" y="95"/>
                  <a:pt x="263" y="150"/>
                </a:cubicBezTo>
                <a:cubicBezTo>
                  <a:pt x="263" y="206"/>
                  <a:pt x="244" y="250"/>
                  <a:pt x="163" y="25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8" name="Freeform 6"/>
          <p:cNvSpPr>
            <a:spLocks noEditPoints="1"/>
          </p:cNvSpPr>
          <p:nvPr/>
        </p:nvSpPr>
        <p:spPr bwMode="auto">
          <a:xfrm>
            <a:off x="2365375" y="2989885"/>
            <a:ext cx="738188" cy="1277938"/>
          </a:xfrm>
          <a:custGeom>
            <a:avLst/>
            <a:gdLst>
              <a:gd name="T0" fmla="*/ 191 w 383"/>
              <a:gd name="T1" fmla="*/ 174 h 663"/>
              <a:gd name="T2" fmla="*/ 278 w 383"/>
              <a:gd name="T3" fmla="*/ 87 h 663"/>
              <a:gd name="T4" fmla="*/ 191 w 383"/>
              <a:gd name="T5" fmla="*/ 0 h 663"/>
              <a:gd name="T6" fmla="*/ 104 w 383"/>
              <a:gd name="T7" fmla="*/ 87 h 663"/>
              <a:gd name="T8" fmla="*/ 191 w 383"/>
              <a:gd name="T9" fmla="*/ 174 h 663"/>
              <a:gd name="T10" fmla="*/ 378 w 383"/>
              <a:gd name="T11" fmla="*/ 404 h 663"/>
              <a:gd name="T12" fmla="*/ 346 w 383"/>
              <a:gd name="T13" fmla="*/ 300 h 663"/>
              <a:gd name="T14" fmla="*/ 340 w 383"/>
              <a:gd name="T15" fmla="*/ 289 h 663"/>
              <a:gd name="T16" fmla="*/ 267 w 383"/>
              <a:gd name="T17" fmla="*/ 204 h 663"/>
              <a:gd name="T18" fmla="*/ 246 w 383"/>
              <a:gd name="T19" fmla="*/ 194 h 663"/>
              <a:gd name="T20" fmla="*/ 243 w 383"/>
              <a:gd name="T21" fmla="*/ 193 h 663"/>
              <a:gd name="T22" fmla="*/ 140 w 383"/>
              <a:gd name="T23" fmla="*/ 193 h 663"/>
              <a:gd name="T24" fmla="*/ 138 w 383"/>
              <a:gd name="T25" fmla="*/ 194 h 663"/>
              <a:gd name="T26" fmla="*/ 116 w 383"/>
              <a:gd name="T27" fmla="*/ 204 h 663"/>
              <a:gd name="T28" fmla="*/ 43 w 383"/>
              <a:gd name="T29" fmla="*/ 289 h 663"/>
              <a:gd name="T30" fmla="*/ 37 w 383"/>
              <a:gd name="T31" fmla="*/ 300 h 663"/>
              <a:gd name="T32" fmla="*/ 5 w 383"/>
              <a:gd name="T33" fmla="*/ 404 h 663"/>
              <a:gd name="T34" fmla="*/ 26 w 383"/>
              <a:gd name="T35" fmla="*/ 443 h 663"/>
              <a:gd name="T36" fmla="*/ 65 w 383"/>
              <a:gd name="T37" fmla="*/ 422 h 663"/>
              <a:gd name="T38" fmla="*/ 95 w 383"/>
              <a:gd name="T39" fmla="*/ 325 h 663"/>
              <a:gd name="T40" fmla="*/ 111 w 383"/>
              <a:gd name="T41" fmla="*/ 307 h 663"/>
              <a:gd name="T42" fmla="*/ 113 w 383"/>
              <a:gd name="T43" fmla="*/ 410 h 663"/>
              <a:gd name="T44" fmla="*/ 75 w 383"/>
              <a:gd name="T45" fmla="*/ 524 h 663"/>
              <a:gd name="T46" fmla="*/ 75 w 383"/>
              <a:gd name="T47" fmla="*/ 546 h 663"/>
              <a:gd name="T48" fmla="*/ 113 w 383"/>
              <a:gd name="T49" fmla="*/ 643 h 663"/>
              <a:gd name="T50" fmla="*/ 142 w 383"/>
              <a:gd name="T51" fmla="*/ 663 h 663"/>
              <a:gd name="T52" fmla="*/ 153 w 383"/>
              <a:gd name="T53" fmla="*/ 661 h 663"/>
              <a:gd name="T54" fmla="*/ 171 w 383"/>
              <a:gd name="T55" fmla="*/ 620 h 663"/>
              <a:gd name="T56" fmla="*/ 138 w 383"/>
              <a:gd name="T57" fmla="*/ 534 h 663"/>
              <a:gd name="T58" fmla="*/ 168 w 383"/>
              <a:gd name="T59" fmla="*/ 446 h 663"/>
              <a:gd name="T60" fmla="*/ 215 w 383"/>
              <a:gd name="T61" fmla="*/ 446 h 663"/>
              <a:gd name="T62" fmla="*/ 245 w 383"/>
              <a:gd name="T63" fmla="*/ 534 h 663"/>
              <a:gd name="T64" fmla="*/ 211 w 383"/>
              <a:gd name="T65" fmla="*/ 620 h 663"/>
              <a:gd name="T66" fmla="*/ 229 w 383"/>
              <a:gd name="T67" fmla="*/ 661 h 663"/>
              <a:gd name="T68" fmla="*/ 241 w 383"/>
              <a:gd name="T69" fmla="*/ 663 h 663"/>
              <a:gd name="T70" fmla="*/ 270 w 383"/>
              <a:gd name="T71" fmla="*/ 643 h 663"/>
              <a:gd name="T72" fmla="*/ 308 w 383"/>
              <a:gd name="T73" fmla="*/ 546 h 663"/>
              <a:gd name="T74" fmla="*/ 308 w 383"/>
              <a:gd name="T75" fmla="*/ 524 h 663"/>
              <a:gd name="T76" fmla="*/ 270 w 383"/>
              <a:gd name="T77" fmla="*/ 410 h 663"/>
              <a:gd name="T78" fmla="*/ 272 w 383"/>
              <a:gd name="T79" fmla="*/ 307 h 663"/>
              <a:gd name="T80" fmla="*/ 288 w 383"/>
              <a:gd name="T81" fmla="*/ 325 h 663"/>
              <a:gd name="T82" fmla="*/ 318 w 383"/>
              <a:gd name="T83" fmla="*/ 422 h 663"/>
              <a:gd name="T84" fmla="*/ 357 w 383"/>
              <a:gd name="T85" fmla="*/ 443 h 663"/>
              <a:gd name="T86" fmla="*/ 378 w 383"/>
              <a:gd name="T87" fmla="*/ 404 h 6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83" h="663">
                <a:moveTo>
                  <a:pt x="191" y="174"/>
                </a:moveTo>
                <a:cubicBezTo>
                  <a:pt x="239" y="174"/>
                  <a:pt x="278" y="135"/>
                  <a:pt x="278" y="87"/>
                </a:cubicBezTo>
                <a:cubicBezTo>
                  <a:pt x="278" y="39"/>
                  <a:pt x="239" y="0"/>
                  <a:pt x="191" y="0"/>
                </a:cubicBezTo>
                <a:cubicBezTo>
                  <a:pt x="143" y="0"/>
                  <a:pt x="104" y="39"/>
                  <a:pt x="104" y="87"/>
                </a:cubicBezTo>
                <a:cubicBezTo>
                  <a:pt x="104" y="135"/>
                  <a:pt x="143" y="174"/>
                  <a:pt x="191" y="174"/>
                </a:cubicBezTo>
                <a:close/>
                <a:moveTo>
                  <a:pt x="378" y="404"/>
                </a:moveTo>
                <a:cubicBezTo>
                  <a:pt x="346" y="300"/>
                  <a:pt x="346" y="300"/>
                  <a:pt x="346" y="300"/>
                </a:cubicBezTo>
                <a:cubicBezTo>
                  <a:pt x="345" y="296"/>
                  <a:pt x="343" y="292"/>
                  <a:pt x="340" y="289"/>
                </a:cubicBezTo>
                <a:cubicBezTo>
                  <a:pt x="267" y="204"/>
                  <a:pt x="267" y="204"/>
                  <a:pt x="267" y="204"/>
                </a:cubicBezTo>
                <a:cubicBezTo>
                  <a:pt x="261" y="198"/>
                  <a:pt x="254" y="194"/>
                  <a:pt x="246" y="194"/>
                </a:cubicBezTo>
                <a:cubicBezTo>
                  <a:pt x="245" y="194"/>
                  <a:pt x="244" y="193"/>
                  <a:pt x="243" y="193"/>
                </a:cubicBezTo>
                <a:cubicBezTo>
                  <a:pt x="140" y="193"/>
                  <a:pt x="140" y="193"/>
                  <a:pt x="140" y="193"/>
                </a:cubicBezTo>
                <a:cubicBezTo>
                  <a:pt x="139" y="193"/>
                  <a:pt x="139" y="194"/>
                  <a:pt x="138" y="194"/>
                </a:cubicBezTo>
                <a:cubicBezTo>
                  <a:pt x="130" y="194"/>
                  <a:pt x="122" y="198"/>
                  <a:pt x="116" y="204"/>
                </a:cubicBezTo>
                <a:cubicBezTo>
                  <a:pt x="43" y="289"/>
                  <a:pt x="43" y="289"/>
                  <a:pt x="43" y="289"/>
                </a:cubicBezTo>
                <a:cubicBezTo>
                  <a:pt x="40" y="292"/>
                  <a:pt x="38" y="296"/>
                  <a:pt x="37" y="300"/>
                </a:cubicBezTo>
                <a:cubicBezTo>
                  <a:pt x="5" y="404"/>
                  <a:pt x="5" y="404"/>
                  <a:pt x="5" y="404"/>
                </a:cubicBezTo>
                <a:cubicBezTo>
                  <a:pt x="0" y="421"/>
                  <a:pt x="9" y="438"/>
                  <a:pt x="26" y="443"/>
                </a:cubicBezTo>
                <a:cubicBezTo>
                  <a:pt x="43" y="448"/>
                  <a:pt x="60" y="439"/>
                  <a:pt x="65" y="422"/>
                </a:cubicBezTo>
                <a:cubicBezTo>
                  <a:pt x="95" y="325"/>
                  <a:pt x="95" y="325"/>
                  <a:pt x="95" y="325"/>
                </a:cubicBezTo>
                <a:cubicBezTo>
                  <a:pt x="111" y="307"/>
                  <a:pt x="111" y="307"/>
                  <a:pt x="111" y="307"/>
                </a:cubicBezTo>
                <a:cubicBezTo>
                  <a:pt x="113" y="410"/>
                  <a:pt x="113" y="410"/>
                  <a:pt x="113" y="410"/>
                </a:cubicBezTo>
                <a:cubicBezTo>
                  <a:pt x="75" y="524"/>
                  <a:pt x="75" y="524"/>
                  <a:pt x="75" y="524"/>
                </a:cubicBezTo>
                <a:cubicBezTo>
                  <a:pt x="72" y="531"/>
                  <a:pt x="72" y="539"/>
                  <a:pt x="75" y="546"/>
                </a:cubicBezTo>
                <a:cubicBezTo>
                  <a:pt x="113" y="643"/>
                  <a:pt x="113" y="643"/>
                  <a:pt x="113" y="643"/>
                </a:cubicBezTo>
                <a:cubicBezTo>
                  <a:pt x="118" y="655"/>
                  <a:pt x="129" y="663"/>
                  <a:pt x="142" y="663"/>
                </a:cubicBezTo>
                <a:cubicBezTo>
                  <a:pt x="146" y="663"/>
                  <a:pt x="150" y="662"/>
                  <a:pt x="153" y="661"/>
                </a:cubicBezTo>
                <a:cubicBezTo>
                  <a:pt x="170" y="654"/>
                  <a:pt x="178" y="636"/>
                  <a:pt x="171" y="620"/>
                </a:cubicBezTo>
                <a:cubicBezTo>
                  <a:pt x="138" y="534"/>
                  <a:pt x="138" y="534"/>
                  <a:pt x="138" y="534"/>
                </a:cubicBezTo>
                <a:cubicBezTo>
                  <a:pt x="168" y="446"/>
                  <a:pt x="168" y="446"/>
                  <a:pt x="168" y="446"/>
                </a:cubicBezTo>
                <a:cubicBezTo>
                  <a:pt x="215" y="446"/>
                  <a:pt x="215" y="446"/>
                  <a:pt x="215" y="446"/>
                </a:cubicBezTo>
                <a:cubicBezTo>
                  <a:pt x="245" y="534"/>
                  <a:pt x="245" y="534"/>
                  <a:pt x="245" y="534"/>
                </a:cubicBezTo>
                <a:cubicBezTo>
                  <a:pt x="211" y="620"/>
                  <a:pt x="211" y="620"/>
                  <a:pt x="211" y="620"/>
                </a:cubicBezTo>
                <a:cubicBezTo>
                  <a:pt x="205" y="636"/>
                  <a:pt x="213" y="654"/>
                  <a:pt x="229" y="661"/>
                </a:cubicBezTo>
                <a:cubicBezTo>
                  <a:pt x="233" y="662"/>
                  <a:pt x="237" y="663"/>
                  <a:pt x="241" y="663"/>
                </a:cubicBezTo>
                <a:cubicBezTo>
                  <a:pt x="253" y="663"/>
                  <a:pt x="265" y="655"/>
                  <a:pt x="270" y="643"/>
                </a:cubicBezTo>
                <a:cubicBezTo>
                  <a:pt x="308" y="546"/>
                  <a:pt x="308" y="546"/>
                  <a:pt x="308" y="546"/>
                </a:cubicBezTo>
                <a:cubicBezTo>
                  <a:pt x="310" y="539"/>
                  <a:pt x="311" y="531"/>
                  <a:pt x="308" y="524"/>
                </a:cubicBezTo>
                <a:cubicBezTo>
                  <a:pt x="270" y="410"/>
                  <a:pt x="270" y="410"/>
                  <a:pt x="270" y="410"/>
                </a:cubicBezTo>
                <a:cubicBezTo>
                  <a:pt x="272" y="307"/>
                  <a:pt x="272" y="307"/>
                  <a:pt x="272" y="307"/>
                </a:cubicBezTo>
                <a:cubicBezTo>
                  <a:pt x="288" y="325"/>
                  <a:pt x="288" y="325"/>
                  <a:pt x="288" y="325"/>
                </a:cubicBezTo>
                <a:cubicBezTo>
                  <a:pt x="318" y="422"/>
                  <a:pt x="318" y="422"/>
                  <a:pt x="318" y="422"/>
                </a:cubicBezTo>
                <a:cubicBezTo>
                  <a:pt x="323" y="439"/>
                  <a:pt x="340" y="448"/>
                  <a:pt x="357" y="443"/>
                </a:cubicBezTo>
                <a:cubicBezTo>
                  <a:pt x="374" y="438"/>
                  <a:pt x="383" y="421"/>
                  <a:pt x="378" y="40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9" name="Freeform 7"/>
          <p:cNvSpPr>
            <a:spLocks/>
          </p:cNvSpPr>
          <p:nvPr/>
        </p:nvSpPr>
        <p:spPr bwMode="auto">
          <a:xfrm>
            <a:off x="2581275" y="3693148"/>
            <a:ext cx="306388" cy="157163"/>
          </a:xfrm>
          <a:custGeom>
            <a:avLst/>
            <a:gdLst>
              <a:gd name="T0" fmla="*/ 0 w 193"/>
              <a:gd name="T1" fmla="*/ 0 h 99"/>
              <a:gd name="T2" fmla="*/ 2 w 193"/>
              <a:gd name="T3" fmla="*/ 55 h 99"/>
              <a:gd name="T4" fmla="*/ 68 w 193"/>
              <a:gd name="T5" fmla="*/ 99 h 99"/>
              <a:gd name="T6" fmla="*/ 125 w 193"/>
              <a:gd name="T7" fmla="*/ 99 h 99"/>
              <a:gd name="T8" fmla="*/ 192 w 193"/>
              <a:gd name="T9" fmla="*/ 55 h 99"/>
              <a:gd name="T10" fmla="*/ 193 w 193"/>
              <a:gd name="T11" fmla="*/ 0 h 99"/>
              <a:gd name="T12" fmla="*/ 0 w 193"/>
              <a:gd name="T13" fmla="*/ 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3" h="99">
                <a:moveTo>
                  <a:pt x="0" y="0"/>
                </a:moveTo>
                <a:lnTo>
                  <a:pt x="2" y="55"/>
                </a:lnTo>
                <a:lnTo>
                  <a:pt x="68" y="99"/>
                </a:lnTo>
                <a:lnTo>
                  <a:pt x="125" y="99"/>
                </a:lnTo>
                <a:lnTo>
                  <a:pt x="192" y="55"/>
                </a:lnTo>
                <a:lnTo>
                  <a:pt x="193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grpSp>
        <p:nvGrpSpPr>
          <p:cNvPr id="32" name="Group 31"/>
          <p:cNvGrpSpPr/>
          <p:nvPr/>
        </p:nvGrpSpPr>
        <p:grpSpPr>
          <a:xfrm>
            <a:off x="3938588" y="2673973"/>
            <a:ext cx="687388" cy="1593850"/>
            <a:chOff x="3938588" y="3172737"/>
            <a:chExt cx="687388" cy="1593850"/>
          </a:xfrm>
        </p:grpSpPr>
        <p:sp>
          <p:nvSpPr>
            <p:cNvPr id="10" name="Oval 8"/>
            <p:cNvSpPr>
              <a:spLocks noChangeArrowheads="1"/>
            </p:cNvSpPr>
            <p:nvPr/>
          </p:nvSpPr>
          <p:spPr bwMode="auto">
            <a:xfrm>
              <a:off x="4098925" y="3172737"/>
              <a:ext cx="368300" cy="369888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3941763" y="3599774"/>
              <a:ext cx="682625" cy="498475"/>
            </a:xfrm>
            <a:custGeom>
              <a:avLst/>
              <a:gdLst>
                <a:gd name="T0" fmla="*/ 63 w 355"/>
                <a:gd name="T1" fmla="*/ 259 h 259"/>
                <a:gd name="T2" fmla="*/ 67 w 355"/>
                <a:gd name="T3" fmla="*/ 159 h 259"/>
                <a:gd name="T4" fmla="*/ 90 w 355"/>
                <a:gd name="T5" fmla="*/ 127 h 259"/>
                <a:gd name="T6" fmla="*/ 92 w 355"/>
                <a:gd name="T7" fmla="*/ 218 h 259"/>
                <a:gd name="T8" fmla="*/ 263 w 355"/>
                <a:gd name="T9" fmla="*/ 218 h 259"/>
                <a:gd name="T10" fmla="*/ 265 w 355"/>
                <a:gd name="T11" fmla="*/ 127 h 259"/>
                <a:gd name="T12" fmla="*/ 288 w 355"/>
                <a:gd name="T13" fmla="*/ 159 h 259"/>
                <a:gd name="T14" fmla="*/ 292 w 355"/>
                <a:gd name="T15" fmla="*/ 259 h 259"/>
                <a:gd name="T16" fmla="*/ 355 w 355"/>
                <a:gd name="T17" fmla="*/ 259 h 259"/>
                <a:gd name="T18" fmla="*/ 350 w 355"/>
                <a:gd name="T19" fmla="*/ 147 h 259"/>
                <a:gd name="T20" fmla="*/ 345 w 355"/>
                <a:gd name="T21" fmla="*/ 130 h 259"/>
                <a:gd name="T22" fmla="*/ 262 w 355"/>
                <a:gd name="T23" fmla="*/ 13 h 259"/>
                <a:gd name="T24" fmla="*/ 240 w 355"/>
                <a:gd name="T25" fmla="*/ 0 h 259"/>
                <a:gd name="T26" fmla="*/ 237 w 355"/>
                <a:gd name="T27" fmla="*/ 0 h 259"/>
                <a:gd name="T28" fmla="*/ 236 w 355"/>
                <a:gd name="T29" fmla="*/ 0 h 259"/>
                <a:gd name="T30" fmla="*/ 236 w 355"/>
                <a:gd name="T31" fmla="*/ 0 h 259"/>
                <a:gd name="T32" fmla="*/ 119 w 355"/>
                <a:gd name="T33" fmla="*/ 0 h 259"/>
                <a:gd name="T34" fmla="*/ 119 w 355"/>
                <a:gd name="T35" fmla="*/ 0 h 259"/>
                <a:gd name="T36" fmla="*/ 118 w 355"/>
                <a:gd name="T37" fmla="*/ 0 h 259"/>
                <a:gd name="T38" fmla="*/ 116 w 355"/>
                <a:gd name="T39" fmla="*/ 0 h 259"/>
                <a:gd name="T40" fmla="*/ 93 w 355"/>
                <a:gd name="T41" fmla="*/ 13 h 259"/>
                <a:gd name="T42" fmla="*/ 10 w 355"/>
                <a:gd name="T43" fmla="*/ 130 h 259"/>
                <a:gd name="T44" fmla="*/ 5 w 355"/>
                <a:gd name="T45" fmla="*/ 147 h 259"/>
                <a:gd name="T46" fmla="*/ 0 w 355"/>
                <a:gd name="T47" fmla="*/ 259 h 259"/>
                <a:gd name="T48" fmla="*/ 63 w 355"/>
                <a:gd name="T49" fmla="*/ 259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55" h="259">
                  <a:moveTo>
                    <a:pt x="63" y="259"/>
                  </a:moveTo>
                  <a:cubicBezTo>
                    <a:pt x="67" y="159"/>
                    <a:pt x="67" y="159"/>
                    <a:pt x="67" y="159"/>
                  </a:cubicBezTo>
                  <a:cubicBezTo>
                    <a:pt x="90" y="127"/>
                    <a:pt x="90" y="127"/>
                    <a:pt x="90" y="127"/>
                  </a:cubicBezTo>
                  <a:cubicBezTo>
                    <a:pt x="92" y="218"/>
                    <a:pt x="92" y="218"/>
                    <a:pt x="92" y="218"/>
                  </a:cubicBezTo>
                  <a:cubicBezTo>
                    <a:pt x="263" y="218"/>
                    <a:pt x="263" y="218"/>
                    <a:pt x="263" y="218"/>
                  </a:cubicBezTo>
                  <a:cubicBezTo>
                    <a:pt x="265" y="127"/>
                    <a:pt x="265" y="127"/>
                    <a:pt x="265" y="127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2" y="259"/>
                    <a:pt x="292" y="259"/>
                    <a:pt x="292" y="259"/>
                  </a:cubicBezTo>
                  <a:cubicBezTo>
                    <a:pt x="355" y="259"/>
                    <a:pt x="355" y="259"/>
                    <a:pt x="355" y="259"/>
                  </a:cubicBezTo>
                  <a:cubicBezTo>
                    <a:pt x="350" y="147"/>
                    <a:pt x="350" y="147"/>
                    <a:pt x="350" y="147"/>
                  </a:cubicBezTo>
                  <a:cubicBezTo>
                    <a:pt x="350" y="141"/>
                    <a:pt x="348" y="135"/>
                    <a:pt x="345" y="130"/>
                  </a:cubicBezTo>
                  <a:cubicBezTo>
                    <a:pt x="262" y="13"/>
                    <a:pt x="262" y="13"/>
                    <a:pt x="262" y="13"/>
                  </a:cubicBezTo>
                  <a:cubicBezTo>
                    <a:pt x="256" y="6"/>
                    <a:pt x="248" y="2"/>
                    <a:pt x="240" y="0"/>
                  </a:cubicBezTo>
                  <a:cubicBezTo>
                    <a:pt x="239" y="0"/>
                    <a:pt x="238" y="0"/>
                    <a:pt x="237" y="0"/>
                  </a:cubicBezTo>
                  <a:cubicBezTo>
                    <a:pt x="237" y="0"/>
                    <a:pt x="237" y="0"/>
                    <a:pt x="236" y="0"/>
                  </a:cubicBezTo>
                  <a:cubicBezTo>
                    <a:pt x="236" y="0"/>
                    <a:pt x="236" y="0"/>
                    <a:pt x="236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7" y="0"/>
                    <a:pt x="116" y="0"/>
                    <a:pt x="116" y="0"/>
                  </a:cubicBezTo>
                  <a:cubicBezTo>
                    <a:pt x="107" y="1"/>
                    <a:pt x="99" y="6"/>
                    <a:pt x="93" y="13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7" y="135"/>
                    <a:pt x="5" y="141"/>
                    <a:pt x="5" y="147"/>
                  </a:cubicBezTo>
                  <a:cubicBezTo>
                    <a:pt x="0" y="259"/>
                    <a:pt x="0" y="259"/>
                    <a:pt x="0" y="259"/>
                  </a:cubicBezTo>
                  <a:lnTo>
                    <a:pt x="63" y="25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3938588" y="4125237"/>
              <a:ext cx="123825" cy="87313"/>
            </a:xfrm>
            <a:custGeom>
              <a:avLst/>
              <a:gdLst>
                <a:gd name="T0" fmla="*/ 1 w 64"/>
                <a:gd name="T1" fmla="*/ 0 h 45"/>
                <a:gd name="T2" fmla="*/ 0 w 64"/>
                <a:gd name="T3" fmla="*/ 12 h 45"/>
                <a:gd name="T4" fmla="*/ 31 w 64"/>
                <a:gd name="T5" fmla="*/ 44 h 45"/>
                <a:gd name="T6" fmla="*/ 63 w 64"/>
                <a:gd name="T7" fmla="*/ 14 h 45"/>
                <a:gd name="T8" fmla="*/ 64 w 64"/>
                <a:gd name="T9" fmla="*/ 0 h 45"/>
                <a:gd name="T10" fmla="*/ 1 w 64"/>
                <a:gd name="T1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45">
                  <a:moveTo>
                    <a:pt x="1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29"/>
                    <a:pt x="13" y="44"/>
                    <a:pt x="31" y="44"/>
                  </a:cubicBezTo>
                  <a:cubicBezTo>
                    <a:pt x="48" y="45"/>
                    <a:pt x="63" y="31"/>
                    <a:pt x="63" y="14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4503738" y="4125237"/>
              <a:ext cx="122238" cy="87313"/>
            </a:xfrm>
            <a:custGeom>
              <a:avLst/>
              <a:gdLst>
                <a:gd name="T0" fmla="*/ 0 w 64"/>
                <a:gd name="T1" fmla="*/ 0 h 45"/>
                <a:gd name="T2" fmla="*/ 1 w 64"/>
                <a:gd name="T3" fmla="*/ 14 h 45"/>
                <a:gd name="T4" fmla="*/ 33 w 64"/>
                <a:gd name="T5" fmla="*/ 44 h 45"/>
                <a:gd name="T6" fmla="*/ 64 w 64"/>
                <a:gd name="T7" fmla="*/ 12 h 45"/>
                <a:gd name="T8" fmla="*/ 63 w 64"/>
                <a:gd name="T9" fmla="*/ 0 h 45"/>
                <a:gd name="T10" fmla="*/ 0 w 64"/>
                <a:gd name="T1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45">
                  <a:moveTo>
                    <a:pt x="0" y="0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31"/>
                    <a:pt x="16" y="45"/>
                    <a:pt x="33" y="44"/>
                  </a:cubicBezTo>
                  <a:cubicBezTo>
                    <a:pt x="51" y="44"/>
                    <a:pt x="64" y="29"/>
                    <a:pt x="64" y="12"/>
                  </a:cubicBezTo>
                  <a:cubicBezTo>
                    <a:pt x="63" y="0"/>
                    <a:pt x="63" y="0"/>
                    <a:pt x="6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4110038" y="4044274"/>
              <a:ext cx="346075" cy="722313"/>
            </a:xfrm>
            <a:custGeom>
              <a:avLst/>
              <a:gdLst>
                <a:gd name="T0" fmla="*/ 174 w 179"/>
                <a:gd name="T1" fmla="*/ 36 h 375"/>
                <a:gd name="T2" fmla="*/ 175 w 179"/>
                <a:gd name="T3" fmla="*/ 0 h 375"/>
                <a:gd name="T4" fmla="*/ 4 w 179"/>
                <a:gd name="T5" fmla="*/ 0 h 375"/>
                <a:gd name="T6" fmla="*/ 5 w 179"/>
                <a:gd name="T7" fmla="*/ 36 h 375"/>
                <a:gd name="T8" fmla="*/ 0 w 179"/>
                <a:gd name="T9" fmla="*/ 212 h 375"/>
                <a:gd name="T10" fmla="*/ 0 w 179"/>
                <a:gd name="T11" fmla="*/ 213 h 375"/>
                <a:gd name="T12" fmla="*/ 2 w 179"/>
                <a:gd name="T13" fmla="*/ 344 h 375"/>
                <a:gd name="T14" fmla="*/ 33 w 179"/>
                <a:gd name="T15" fmla="*/ 375 h 375"/>
                <a:gd name="T16" fmla="*/ 34 w 179"/>
                <a:gd name="T17" fmla="*/ 375 h 375"/>
                <a:gd name="T18" fmla="*/ 65 w 179"/>
                <a:gd name="T19" fmla="*/ 343 h 375"/>
                <a:gd name="T20" fmla="*/ 63 w 179"/>
                <a:gd name="T21" fmla="*/ 213 h 375"/>
                <a:gd name="T22" fmla="*/ 67 w 179"/>
                <a:gd name="T23" fmla="*/ 67 h 375"/>
                <a:gd name="T24" fmla="*/ 112 w 179"/>
                <a:gd name="T25" fmla="*/ 67 h 375"/>
                <a:gd name="T26" fmla="*/ 116 w 179"/>
                <a:gd name="T27" fmla="*/ 213 h 375"/>
                <a:gd name="T28" fmla="*/ 114 w 179"/>
                <a:gd name="T29" fmla="*/ 343 h 375"/>
                <a:gd name="T30" fmla="*/ 145 w 179"/>
                <a:gd name="T31" fmla="*/ 375 h 375"/>
                <a:gd name="T32" fmla="*/ 145 w 179"/>
                <a:gd name="T33" fmla="*/ 375 h 375"/>
                <a:gd name="T34" fmla="*/ 177 w 179"/>
                <a:gd name="T35" fmla="*/ 344 h 375"/>
                <a:gd name="T36" fmla="*/ 179 w 179"/>
                <a:gd name="T37" fmla="*/ 213 h 375"/>
                <a:gd name="T38" fmla="*/ 179 w 179"/>
                <a:gd name="T39" fmla="*/ 212 h 375"/>
                <a:gd name="T40" fmla="*/ 174 w 179"/>
                <a:gd name="T41" fmla="*/ 36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9" h="375">
                  <a:moveTo>
                    <a:pt x="174" y="36"/>
                  </a:moveTo>
                  <a:cubicBezTo>
                    <a:pt x="175" y="0"/>
                    <a:pt x="175" y="0"/>
                    <a:pt x="17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0" y="212"/>
                    <a:pt x="0" y="212"/>
                    <a:pt x="0" y="212"/>
                  </a:cubicBezTo>
                  <a:cubicBezTo>
                    <a:pt x="0" y="212"/>
                    <a:pt x="0" y="213"/>
                    <a:pt x="0" y="213"/>
                  </a:cubicBezTo>
                  <a:cubicBezTo>
                    <a:pt x="2" y="344"/>
                    <a:pt x="2" y="344"/>
                    <a:pt x="2" y="344"/>
                  </a:cubicBezTo>
                  <a:cubicBezTo>
                    <a:pt x="2" y="361"/>
                    <a:pt x="16" y="375"/>
                    <a:pt x="33" y="375"/>
                  </a:cubicBezTo>
                  <a:cubicBezTo>
                    <a:pt x="34" y="375"/>
                    <a:pt x="34" y="375"/>
                    <a:pt x="34" y="375"/>
                  </a:cubicBezTo>
                  <a:cubicBezTo>
                    <a:pt x="51" y="375"/>
                    <a:pt x="65" y="360"/>
                    <a:pt x="65" y="343"/>
                  </a:cubicBezTo>
                  <a:cubicBezTo>
                    <a:pt x="63" y="213"/>
                    <a:pt x="63" y="213"/>
                    <a:pt x="63" y="213"/>
                  </a:cubicBezTo>
                  <a:cubicBezTo>
                    <a:pt x="67" y="67"/>
                    <a:pt x="67" y="67"/>
                    <a:pt x="67" y="67"/>
                  </a:cubicBezTo>
                  <a:cubicBezTo>
                    <a:pt x="112" y="67"/>
                    <a:pt x="112" y="67"/>
                    <a:pt x="112" y="67"/>
                  </a:cubicBezTo>
                  <a:cubicBezTo>
                    <a:pt x="116" y="213"/>
                    <a:pt x="116" y="213"/>
                    <a:pt x="116" y="213"/>
                  </a:cubicBezTo>
                  <a:cubicBezTo>
                    <a:pt x="114" y="343"/>
                    <a:pt x="114" y="343"/>
                    <a:pt x="114" y="343"/>
                  </a:cubicBezTo>
                  <a:cubicBezTo>
                    <a:pt x="114" y="360"/>
                    <a:pt x="128" y="375"/>
                    <a:pt x="145" y="375"/>
                  </a:cubicBezTo>
                  <a:cubicBezTo>
                    <a:pt x="145" y="375"/>
                    <a:pt x="145" y="375"/>
                    <a:pt x="145" y="375"/>
                  </a:cubicBezTo>
                  <a:cubicBezTo>
                    <a:pt x="163" y="375"/>
                    <a:pt x="177" y="361"/>
                    <a:pt x="177" y="344"/>
                  </a:cubicBezTo>
                  <a:cubicBezTo>
                    <a:pt x="179" y="213"/>
                    <a:pt x="179" y="213"/>
                    <a:pt x="179" y="213"/>
                  </a:cubicBezTo>
                  <a:cubicBezTo>
                    <a:pt x="179" y="213"/>
                    <a:pt x="179" y="212"/>
                    <a:pt x="179" y="212"/>
                  </a:cubicBezTo>
                  <a:lnTo>
                    <a:pt x="174" y="3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5380038" y="2185023"/>
            <a:ext cx="906462" cy="2082800"/>
            <a:chOff x="5380038" y="2683787"/>
            <a:chExt cx="906462" cy="2082800"/>
          </a:xfrm>
        </p:grpSpPr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5468938" y="3226712"/>
              <a:ext cx="728663" cy="565150"/>
            </a:xfrm>
            <a:custGeom>
              <a:avLst/>
              <a:gdLst>
                <a:gd name="T0" fmla="*/ 300 w 379"/>
                <a:gd name="T1" fmla="*/ 17 h 293"/>
                <a:gd name="T2" fmla="*/ 271 w 379"/>
                <a:gd name="T3" fmla="*/ 0 h 293"/>
                <a:gd name="T4" fmla="*/ 268 w 379"/>
                <a:gd name="T5" fmla="*/ 0 h 293"/>
                <a:gd name="T6" fmla="*/ 267 w 379"/>
                <a:gd name="T7" fmla="*/ 0 h 293"/>
                <a:gd name="T8" fmla="*/ 267 w 379"/>
                <a:gd name="T9" fmla="*/ 0 h 293"/>
                <a:gd name="T10" fmla="*/ 112 w 379"/>
                <a:gd name="T11" fmla="*/ 0 h 293"/>
                <a:gd name="T12" fmla="*/ 112 w 379"/>
                <a:gd name="T13" fmla="*/ 0 h 293"/>
                <a:gd name="T14" fmla="*/ 110 w 379"/>
                <a:gd name="T15" fmla="*/ 0 h 293"/>
                <a:gd name="T16" fmla="*/ 108 w 379"/>
                <a:gd name="T17" fmla="*/ 0 h 293"/>
                <a:gd name="T18" fmla="*/ 79 w 379"/>
                <a:gd name="T19" fmla="*/ 17 h 293"/>
                <a:gd name="T20" fmla="*/ 0 w 379"/>
                <a:gd name="T21" fmla="*/ 128 h 293"/>
                <a:gd name="T22" fmla="*/ 64 w 379"/>
                <a:gd name="T23" fmla="*/ 177 h 293"/>
                <a:gd name="T24" fmla="*/ 74 w 379"/>
                <a:gd name="T25" fmla="*/ 163 h 293"/>
                <a:gd name="T26" fmla="*/ 78 w 379"/>
                <a:gd name="T27" fmla="*/ 293 h 293"/>
                <a:gd name="T28" fmla="*/ 301 w 379"/>
                <a:gd name="T29" fmla="*/ 293 h 293"/>
                <a:gd name="T30" fmla="*/ 304 w 379"/>
                <a:gd name="T31" fmla="*/ 163 h 293"/>
                <a:gd name="T32" fmla="*/ 315 w 379"/>
                <a:gd name="T33" fmla="*/ 178 h 293"/>
                <a:gd name="T34" fmla="*/ 379 w 379"/>
                <a:gd name="T35" fmla="*/ 129 h 293"/>
                <a:gd name="T36" fmla="*/ 300 w 379"/>
                <a:gd name="T37" fmla="*/ 17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9" h="293">
                  <a:moveTo>
                    <a:pt x="300" y="17"/>
                  </a:moveTo>
                  <a:cubicBezTo>
                    <a:pt x="293" y="7"/>
                    <a:pt x="282" y="2"/>
                    <a:pt x="271" y="0"/>
                  </a:cubicBezTo>
                  <a:cubicBezTo>
                    <a:pt x="270" y="0"/>
                    <a:pt x="269" y="0"/>
                    <a:pt x="268" y="0"/>
                  </a:cubicBezTo>
                  <a:cubicBezTo>
                    <a:pt x="268" y="0"/>
                    <a:pt x="267" y="0"/>
                    <a:pt x="267" y="0"/>
                  </a:cubicBezTo>
                  <a:cubicBezTo>
                    <a:pt x="267" y="0"/>
                    <a:pt x="267" y="0"/>
                    <a:pt x="267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1" y="0"/>
                    <a:pt x="111" y="0"/>
                    <a:pt x="110" y="0"/>
                  </a:cubicBezTo>
                  <a:cubicBezTo>
                    <a:pt x="109" y="0"/>
                    <a:pt x="109" y="0"/>
                    <a:pt x="108" y="0"/>
                  </a:cubicBezTo>
                  <a:cubicBezTo>
                    <a:pt x="97" y="2"/>
                    <a:pt x="86" y="7"/>
                    <a:pt x="79" y="17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64" y="177"/>
                    <a:pt x="64" y="177"/>
                    <a:pt x="64" y="177"/>
                  </a:cubicBezTo>
                  <a:cubicBezTo>
                    <a:pt x="74" y="163"/>
                    <a:pt x="74" y="163"/>
                    <a:pt x="74" y="163"/>
                  </a:cubicBezTo>
                  <a:cubicBezTo>
                    <a:pt x="78" y="293"/>
                    <a:pt x="78" y="293"/>
                    <a:pt x="78" y="293"/>
                  </a:cubicBezTo>
                  <a:cubicBezTo>
                    <a:pt x="301" y="293"/>
                    <a:pt x="301" y="293"/>
                    <a:pt x="301" y="293"/>
                  </a:cubicBezTo>
                  <a:cubicBezTo>
                    <a:pt x="304" y="163"/>
                    <a:pt x="304" y="163"/>
                    <a:pt x="304" y="163"/>
                  </a:cubicBezTo>
                  <a:cubicBezTo>
                    <a:pt x="315" y="178"/>
                    <a:pt x="315" y="178"/>
                    <a:pt x="315" y="178"/>
                  </a:cubicBezTo>
                  <a:cubicBezTo>
                    <a:pt x="379" y="129"/>
                    <a:pt x="379" y="129"/>
                    <a:pt x="379" y="129"/>
                  </a:cubicBezTo>
                  <a:lnTo>
                    <a:pt x="300" y="1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6" name="Oval 14"/>
            <p:cNvSpPr>
              <a:spLocks noChangeArrowheads="1"/>
            </p:cNvSpPr>
            <p:nvPr/>
          </p:nvSpPr>
          <p:spPr bwMode="auto">
            <a:xfrm>
              <a:off x="5588000" y="2683787"/>
              <a:ext cx="488950" cy="48895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6089650" y="3496587"/>
              <a:ext cx="196850" cy="536575"/>
            </a:xfrm>
            <a:custGeom>
              <a:avLst/>
              <a:gdLst>
                <a:gd name="T0" fmla="*/ 86 w 102"/>
                <a:gd name="T1" fmla="*/ 31 h 278"/>
                <a:gd name="T2" fmla="*/ 64 w 102"/>
                <a:gd name="T3" fmla="*/ 0 h 278"/>
                <a:gd name="T4" fmla="*/ 0 w 102"/>
                <a:gd name="T5" fmla="*/ 49 h 278"/>
                <a:gd name="T6" fmla="*/ 13 w 102"/>
                <a:gd name="T7" fmla="*/ 68 h 278"/>
                <a:gd name="T8" fmla="*/ 20 w 102"/>
                <a:gd name="T9" fmla="*/ 238 h 278"/>
                <a:gd name="T10" fmla="*/ 62 w 102"/>
                <a:gd name="T11" fmla="*/ 277 h 278"/>
                <a:gd name="T12" fmla="*/ 101 w 102"/>
                <a:gd name="T13" fmla="*/ 235 h 278"/>
                <a:gd name="T14" fmla="*/ 94 w 102"/>
                <a:gd name="T15" fmla="*/ 53 h 278"/>
                <a:gd name="T16" fmla="*/ 86 w 102"/>
                <a:gd name="T17" fmla="*/ 31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278">
                  <a:moveTo>
                    <a:pt x="86" y="31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20" y="238"/>
                    <a:pt x="20" y="238"/>
                    <a:pt x="20" y="238"/>
                  </a:cubicBezTo>
                  <a:cubicBezTo>
                    <a:pt x="21" y="261"/>
                    <a:pt x="39" y="278"/>
                    <a:pt x="62" y="277"/>
                  </a:cubicBezTo>
                  <a:cubicBezTo>
                    <a:pt x="84" y="276"/>
                    <a:pt x="102" y="258"/>
                    <a:pt x="101" y="235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4" y="45"/>
                    <a:pt x="91" y="38"/>
                    <a:pt x="86" y="3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5607050" y="3817262"/>
              <a:ext cx="450850" cy="949325"/>
            </a:xfrm>
            <a:custGeom>
              <a:avLst/>
              <a:gdLst>
                <a:gd name="T0" fmla="*/ 228 w 234"/>
                <a:gd name="T1" fmla="*/ 46 h 493"/>
                <a:gd name="T2" fmla="*/ 229 w 234"/>
                <a:gd name="T3" fmla="*/ 0 h 493"/>
                <a:gd name="T4" fmla="*/ 6 w 234"/>
                <a:gd name="T5" fmla="*/ 0 h 493"/>
                <a:gd name="T6" fmla="*/ 7 w 234"/>
                <a:gd name="T7" fmla="*/ 46 h 493"/>
                <a:gd name="T8" fmla="*/ 0 w 234"/>
                <a:gd name="T9" fmla="*/ 279 h 493"/>
                <a:gd name="T10" fmla="*/ 0 w 234"/>
                <a:gd name="T11" fmla="*/ 280 h 493"/>
                <a:gd name="T12" fmla="*/ 3 w 234"/>
                <a:gd name="T13" fmla="*/ 453 h 493"/>
                <a:gd name="T14" fmla="*/ 43 w 234"/>
                <a:gd name="T15" fmla="*/ 493 h 493"/>
                <a:gd name="T16" fmla="*/ 44 w 234"/>
                <a:gd name="T17" fmla="*/ 493 h 493"/>
                <a:gd name="T18" fmla="*/ 84 w 234"/>
                <a:gd name="T19" fmla="*/ 452 h 493"/>
                <a:gd name="T20" fmla="*/ 81 w 234"/>
                <a:gd name="T21" fmla="*/ 280 h 493"/>
                <a:gd name="T22" fmla="*/ 87 w 234"/>
                <a:gd name="T23" fmla="*/ 86 h 493"/>
                <a:gd name="T24" fmla="*/ 148 w 234"/>
                <a:gd name="T25" fmla="*/ 86 h 493"/>
                <a:gd name="T26" fmla="*/ 153 w 234"/>
                <a:gd name="T27" fmla="*/ 280 h 493"/>
                <a:gd name="T28" fmla="*/ 151 w 234"/>
                <a:gd name="T29" fmla="*/ 452 h 493"/>
                <a:gd name="T30" fmla="*/ 191 w 234"/>
                <a:gd name="T31" fmla="*/ 493 h 493"/>
                <a:gd name="T32" fmla="*/ 191 w 234"/>
                <a:gd name="T33" fmla="*/ 493 h 493"/>
                <a:gd name="T34" fmla="*/ 232 w 234"/>
                <a:gd name="T35" fmla="*/ 453 h 493"/>
                <a:gd name="T36" fmla="*/ 234 w 234"/>
                <a:gd name="T37" fmla="*/ 280 h 493"/>
                <a:gd name="T38" fmla="*/ 234 w 234"/>
                <a:gd name="T39" fmla="*/ 279 h 493"/>
                <a:gd name="T40" fmla="*/ 228 w 234"/>
                <a:gd name="T41" fmla="*/ 46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4" h="493">
                  <a:moveTo>
                    <a:pt x="228" y="46"/>
                  </a:moveTo>
                  <a:cubicBezTo>
                    <a:pt x="229" y="0"/>
                    <a:pt x="229" y="0"/>
                    <a:pt x="229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0" y="279"/>
                    <a:pt x="0" y="279"/>
                    <a:pt x="0" y="279"/>
                  </a:cubicBezTo>
                  <a:cubicBezTo>
                    <a:pt x="0" y="279"/>
                    <a:pt x="0" y="280"/>
                    <a:pt x="0" y="280"/>
                  </a:cubicBezTo>
                  <a:cubicBezTo>
                    <a:pt x="3" y="453"/>
                    <a:pt x="3" y="453"/>
                    <a:pt x="3" y="453"/>
                  </a:cubicBezTo>
                  <a:cubicBezTo>
                    <a:pt x="3" y="475"/>
                    <a:pt x="21" y="493"/>
                    <a:pt x="43" y="493"/>
                  </a:cubicBezTo>
                  <a:cubicBezTo>
                    <a:pt x="43" y="493"/>
                    <a:pt x="44" y="493"/>
                    <a:pt x="44" y="493"/>
                  </a:cubicBezTo>
                  <a:cubicBezTo>
                    <a:pt x="66" y="493"/>
                    <a:pt x="84" y="474"/>
                    <a:pt x="84" y="452"/>
                  </a:cubicBezTo>
                  <a:cubicBezTo>
                    <a:pt x="81" y="280"/>
                    <a:pt x="81" y="280"/>
                    <a:pt x="81" y="280"/>
                  </a:cubicBezTo>
                  <a:cubicBezTo>
                    <a:pt x="87" y="86"/>
                    <a:pt x="87" y="86"/>
                    <a:pt x="87" y="86"/>
                  </a:cubicBezTo>
                  <a:cubicBezTo>
                    <a:pt x="148" y="86"/>
                    <a:pt x="148" y="86"/>
                    <a:pt x="148" y="86"/>
                  </a:cubicBezTo>
                  <a:cubicBezTo>
                    <a:pt x="153" y="280"/>
                    <a:pt x="153" y="280"/>
                    <a:pt x="153" y="280"/>
                  </a:cubicBezTo>
                  <a:cubicBezTo>
                    <a:pt x="151" y="452"/>
                    <a:pt x="151" y="452"/>
                    <a:pt x="151" y="452"/>
                  </a:cubicBezTo>
                  <a:cubicBezTo>
                    <a:pt x="151" y="474"/>
                    <a:pt x="168" y="493"/>
                    <a:pt x="191" y="493"/>
                  </a:cubicBezTo>
                  <a:cubicBezTo>
                    <a:pt x="191" y="493"/>
                    <a:pt x="191" y="493"/>
                    <a:pt x="191" y="493"/>
                  </a:cubicBezTo>
                  <a:cubicBezTo>
                    <a:pt x="213" y="493"/>
                    <a:pt x="232" y="475"/>
                    <a:pt x="232" y="453"/>
                  </a:cubicBezTo>
                  <a:cubicBezTo>
                    <a:pt x="234" y="280"/>
                    <a:pt x="234" y="280"/>
                    <a:pt x="234" y="280"/>
                  </a:cubicBezTo>
                  <a:cubicBezTo>
                    <a:pt x="234" y="280"/>
                    <a:pt x="234" y="279"/>
                    <a:pt x="234" y="279"/>
                  </a:cubicBezTo>
                  <a:lnTo>
                    <a:pt x="228" y="4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5380038" y="3494999"/>
              <a:ext cx="195263" cy="538163"/>
            </a:xfrm>
            <a:custGeom>
              <a:avLst/>
              <a:gdLst>
                <a:gd name="T0" fmla="*/ 38 w 102"/>
                <a:gd name="T1" fmla="*/ 0 h 279"/>
                <a:gd name="T2" fmla="*/ 15 w 102"/>
                <a:gd name="T3" fmla="*/ 32 h 279"/>
                <a:gd name="T4" fmla="*/ 8 w 102"/>
                <a:gd name="T5" fmla="*/ 54 h 279"/>
                <a:gd name="T6" fmla="*/ 1 w 102"/>
                <a:gd name="T7" fmla="*/ 236 h 279"/>
                <a:gd name="T8" fmla="*/ 40 w 102"/>
                <a:gd name="T9" fmla="*/ 278 h 279"/>
                <a:gd name="T10" fmla="*/ 82 w 102"/>
                <a:gd name="T11" fmla="*/ 239 h 279"/>
                <a:gd name="T12" fmla="*/ 88 w 102"/>
                <a:gd name="T13" fmla="*/ 69 h 279"/>
                <a:gd name="T14" fmla="*/ 102 w 102"/>
                <a:gd name="T15" fmla="*/ 49 h 279"/>
                <a:gd name="T16" fmla="*/ 38 w 102"/>
                <a:gd name="T17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279">
                  <a:moveTo>
                    <a:pt x="38" y="0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1" y="39"/>
                    <a:pt x="8" y="46"/>
                    <a:pt x="8" y="54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0" y="259"/>
                    <a:pt x="17" y="277"/>
                    <a:pt x="40" y="278"/>
                  </a:cubicBezTo>
                  <a:cubicBezTo>
                    <a:pt x="62" y="279"/>
                    <a:pt x="81" y="262"/>
                    <a:pt x="82" y="239"/>
                  </a:cubicBezTo>
                  <a:cubicBezTo>
                    <a:pt x="88" y="69"/>
                    <a:pt x="88" y="69"/>
                    <a:pt x="88" y="69"/>
                  </a:cubicBezTo>
                  <a:cubicBezTo>
                    <a:pt x="102" y="49"/>
                    <a:pt x="102" y="49"/>
                    <a:pt x="102" y="49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8272463" y="1416673"/>
            <a:ext cx="1154113" cy="2851150"/>
            <a:chOff x="8272463" y="1915437"/>
            <a:chExt cx="1154113" cy="2851150"/>
          </a:xfrm>
          <a:solidFill>
            <a:schemeClr val="accent5"/>
          </a:solidFill>
        </p:grpSpPr>
        <p:sp>
          <p:nvSpPr>
            <p:cNvPr id="20" name="Oval 18"/>
            <p:cNvSpPr>
              <a:spLocks noChangeArrowheads="1"/>
            </p:cNvSpPr>
            <p:nvPr/>
          </p:nvSpPr>
          <p:spPr bwMode="auto">
            <a:xfrm>
              <a:off x="8593138" y="1915437"/>
              <a:ext cx="512763" cy="5111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8285163" y="3521987"/>
              <a:ext cx="192088" cy="158750"/>
            </a:xfrm>
            <a:custGeom>
              <a:avLst/>
              <a:gdLst>
                <a:gd name="T0" fmla="*/ 0 w 100"/>
                <a:gd name="T1" fmla="*/ 0 h 82"/>
                <a:gd name="T2" fmla="*/ 1 w 100"/>
                <a:gd name="T3" fmla="*/ 33 h 82"/>
                <a:gd name="T4" fmla="*/ 51 w 100"/>
                <a:gd name="T5" fmla="*/ 81 h 82"/>
                <a:gd name="T6" fmla="*/ 100 w 100"/>
                <a:gd name="T7" fmla="*/ 30 h 82"/>
                <a:gd name="T8" fmla="*/ 99 w 100"/>
                <a:gd name="T9" fmla="*/ 0 h 82"/>
                <a:gd name="T10" fmla="*/ 0 w 100"/>
                <a:gd name="T11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0" h="82">
                  <a:moveTo>
                    <a:pt x="0" y="0"/>
                  </a:moveTo>
                  <a:cubicBezTo>
                    <a:pt x="1" y="33"/>
                    <a:pt x="1" y="33"/>
                    <a:pt x="1" y="33"/>
                  </a:cubicBezTo>
                  <a:cubicBezTo>
                    <a:pt x="1" y="60"/>
                    <a:pt x="24" y="82"/>
                    <a:pt x="51" y="81"/>
                  </a:cubicBezTo>
                  <a:cubicBezTo>
                    <a:pt x="79" y="80"/>
                    <a:pt x="100" y="58"/>
                    <a:pt x="100" y="30"/>
                  </a:cubicBezTo>
                  <a:cubicBezTo>
                    <a:pt x="99" y="0"/>
                    <a:pt x="99" y="0"/>
                    <a:pt x="99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9218613" y="3521987"/>
              <a:ext cx="195263" cy="158750"/>
            </a:xfrm>
            <a:custGeom>
              <a:avLst/>
              <a:gdLst>
                <a:gd name="T0" fmla="*/ 2 w 101"/>
                <a:gd name="T1" fmla="*/ 0 h 82"/>
                <a:gd name="T2" fmla="*/ 1 w 101"/>
                <a:gd name="T3" fmla="*/ 30 h 82"/>
                <a:gd name="T4" fmla="*/ 49 w 101"/>
                <a:gd name="T5" fmla="*/ 81 h 82"/>
                <a:gd name="T6" fmla="*/ 100 w 101"/>
                <a:gd name="T7" fmla="*/ 33 h 82"/>
                <a:gd name="T8" fmla="*/ 101 w 101"/>
                <a:gd name="T9" fmla="*/ 0 h 82"/>
                <a:gd name="T10" fmla="*/ 2 w 101"/>
                <a:gd name="T11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1" h="82">
                  <a:moveTo>
                    <a:pt x="2" y="0"/>
                  </a:moveTo>
                  <a:cubicBezTo>
                    <a:pt x="1" y="30"/>
                    <a:pt x="1" y="30"/>
                    <a:pt x="1" y="30"/>
                  </a:cubicBezTo>
                  <a:cubicBezTo>
                    <a:pt x="0" y="58"/>
                    <a:pt x="22" y="80"/>
                    <a:pt x="49" y="81"/>
                  </a:cubicBezTo>
                  <a:cubicBezTo>
                    <a:pt x="77" y="82"/>
                    <a:pt x="99" y="60"/>
                    <a:pt x="100" y="33"/>
                  </a:cubicBezTo>
                  <a:cubicBezTo>
                    <a:pt x="101" y="0"/>
                    <a:pt x="101" y="0"/>
                    <a:pt x="101" y="0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8588375" y="3412449"/>
              <a:ext cx="522288" cy="1354138"/>
            </a:xfrm>
            <a:custGeom>
              <a:avLst/>
              <a:gdLst>
                <a:gd name="T0" fmla="*/ 262 w 272"/>
                <a:gd name="T1" fmla="*/ 54 h 703"/>
                <a:gd name="T2" fmla="*/ 269 w 272"/>
                <a:gd name="T3" fmla="*/ 0 h 703"/>
                <a:gd name="T4" fmla="*/ 3 w 272"/>
                <a:gd name="T5" fmla="*/ 0 h 703"/>
                <a:gd name="T6" fmla="*/ 10 w 272"/>
                <a:gd name="T7" fmla="*/ 54 h 703"/>
                <a:gd name="T8" fmla="*/ 0 w 272"/>
                <a:gd name="T9" fmla="*/ 397 h 703"/>
                <a:gd name="T10" fmla="*/ 0 w 272"/>
                <a:gd name="T11" fmla="*/ 399 h 703"/>
                <a:gd name="T12" fmla="*/ 3 w 272"/>
                <a:gd name="T13" fmla="*/ 654 h 703"/>
                <a:gd name="T14" fmla="*/ 53 w 272"/>
                <a:gd name="T15" fmla="*/ 703 h 703"/>
                <a:gd name="T16" fmla="*/ 54 w 272"/>
                <a:gd name="T17" fmla="*/ 703 h 703"/>
                <a:gd name="T18" fmla="*/ 102 w 272"/>
                <a:gd name="T19" fmla="*/ 653 h 703"/>
                <a:gd name="T20" fmla="*/ 99 w 272"/>
                <a:gd name="T21" fmla="*/ 398 h 703"/>
                <a:gd name="T22" fmla="*/ 107 w 272"/>
                <a:gd name="T23" fmla="*/ 101 h 703"/>
                <a:gd name="T24" fmla="*/ 164 w 272"/>
                <a:gd name="T25" fmla="*/ 101 h 703"/>
                <a:gd name="T26" fmla="*/ 173 w 272"/>
                <a:gd name="T27" fmla="*/ 398 h 703"/>
                <a:gd name="T28" fmla="*/ 169 w 272"/>
                <a:gd name="T29" fmla="*/ 653 h 703"/>
                <a:gd name="T30" fmla="*/ 218 w 272"/>
                <a:gd name="T31" fmla="*/ 703 h 703"/>
                <a:gd name="T32" fmla="*/ 219 w 272"/>
                <a:gd name="T33" fmla="*/ 703 h 703"/>
                <a:gd name="T34" fmla="*/ 268 w 272"/>
                <a:gd name="T35" fmla="*/ 654 h 703"/>
                <a:gd name="T36" fmla="*/ 272 w 272"/>
                <a:gd name="T37" fmla="*/ 399 h 703"/>
                <a:gd name="T38" fmla="*/ 272 w 272"/>
                <a:gd name="T39" fmla="*/ 397 h 703"/>
                <a:gd name="T40" fmla="*/ 262 w 272"/>
                <a:gd name="T41" fmla="*/ 54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2" h="703">
                  <a:moveTo>
                    <a:pt x="262" y="54"/>
                  </a:moveTo>
                  <a:cubicBezTo>
                    <a:pt x="269" y="0"/>
                    <a:pt x="269" y="0"/>
                    <a:pt x="26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0" y="397"/>
                    <a:pt x="0" y="397"/>
                    <a:pt x="0" y="397"/>
                  </a:cubicBezTo>
                  <a:cubicBezTo>
                    <a:pt x="0" y="397"/>
                    <a:pt x="0" y="398"/>
                    <a:pt x="0" y="399"/>
                  </a:cubicBezTo>
                  <a:cubicBezTo>
                    <a:pt x="3" y="654"/>
                    <a:pt x="3" y="654"/>
                    <a:pt x="3" y="654"/>
                  </a:cubicBezTo>
                  <a:cubicBezTo>
                    <a:pt x="4" y="681"/>
                    <a:pt x="26" y="703"/>
                    <a:pt x="53" y="703"/>
                  </a:cubicBezTo>
                  <a:cubicBezTo>
                    <a:pt x="53" y="703"/>
                    <a:pt x="53" y="703"/>
                    <a:pt x="54" y="703"/>
                  </a:cubicBezTo>
                  <a:cubicBezTo>
                    <a:pt x="81" y="702"/>
                    <a:pt x="103" y="680"/>
                    <a:pt x="102" y="653"/>
                  </a:cubicBezTo>
                  <a:cubicBezTo>
                    <a:pt x="99" y="398"/>
                    <a:pt x="99" y="398"/>
                    <a:pt x="99" y="398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64" y="101"/>
                    <a:pt x="164" y="101"/>
                    <a:pt x="164" y="101"/>
                  </a:cubicBezTo>
                  <a:cubicBezTo>
                    <a:pt x="173" y="398"/>
                    <a:pt x="173" y="398"/>
                    <a:pt x="173" y="398"/>
                  </a:cubicBezTo>
                  <a:cubicBezTo>
                    <a:pt x="169" y="653"/>
                    <a:pt x="169" y="653"/>
                    <a:pt x="169" y="653"/>
                  </a:cubicBezTo>
                  <a:cubicBezTo>
                    <a:pt x="169" y="680"/>
                    <a:pt x="191" y="702"/>
                    <a:pt x="218" y="703"/>
                  </a:cubicBezTo>
                  <a:cubicBezTo>
                    <a:pt x="218" y="703"/>
                    <a:pt x="219" y="703"/>
                    <a:pt x="219" y="703"/>
                  </a:cubicBezTo>
                  <a:cubicBezTo>
                    <a:pt x="246" y="703"/>
                    <a:pt x="268" y="681"/>
                    <a:pt x="268" y="654"/>
                  </a:cubicBezTo>
                  <a:cubicBezTo>
                    <a:pt x="272" y="399"/>
                    <a:pt x="272" y="399"/>
                    <a:pt x="272" y="399"/>
                  </a:cubicBezTo>
                  <a:cubicBezTo>
                    <a:pt x="272" y="398"/>
                    <a:pt x="272" y="397"/>
                    <a:pt x="272" y="397"/>
                  </a:cubicBezTo>
                  <a:lnTo>
                    <a:pt x="262" y="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8272463" y="2528212"/>
              <a:ext cx="1154113" cy="966788"/>
            </a:xfrm>
            <a:custGeom>
              <a:avLst/>
              <a:gdLst>
                <a:gd name="T0" fmla="*/ 494 w 600"/>
                <a:gd name="T1" fmla="*/ 502 h 502"/>
                <a:gd name="T2" fmla="*/ 593 w 600"/>
                <a:gd name="T3" fmla="*/ 502 h 502"/>
                <a:gd name="T4" fmla="*/ 600 w 600"/>
                <a:gd name="T5" fmla="*/ 279 h 502"/>
                <a:gd name="T6" fmla="*/ 594 w 600"/>
                <a:gd name="T7" fmla="*/ 255 h 502"/>
                <a:gd name="T8" fmla="*/ 479 w 600"/>
                <a:gd name="T9" fmla="*/ 27 h 502"/>
                <a:gd name="T10" fmla="*/ 440 w 600"/>
                <a:gd name="T11" fmla="*/ 1 h 502"/>
                <a:gd name="T12" fmla="*/ 434 w 600"/>
                <a:gd name="T13" fmla="*/ 0 h 502"/>
                <a:gd name="T14" fmla="*/ 165 w 600"/>
                <a:gd name="T15" fmla="*/ 0 h 502"/>
                <a:gd name="T16" fmla="*/ 159 w 600"/>
                <a:gd name="T17" fmla="*/ 1 h 502"/>
                <a:gd name="T18" fmla="*/ 121 w 600"/>
                <a:gd name="T19" fmla="*/ 27 h 502"/>
                <a:gd name="T20" fmla="*/ 5 w 600"/>
                <a:gd name="T21" fmla="*/ 255 h 502"/>
                <a:gd name="T22" fmla="*/ 0 w 600"/>
                <a:gd name="T23" fmla="*/ 279 h 502"/>
                <a:gd name="T24" fmla="*/ 6 w 600"/>
                <a:gd name="T25" fmla="*/ 502 h 502"/>
                <a:gd name="T26" fmla="*/ 105 w 600"/>
                <a:gd name="T27" fmla="*/ 502 h 502"/>
                <a:gd name="T28" fmla="*/ 99 w 600"/>
                <a:gd name="T29" fmla="*/ 289 h 502"/>
                <a:gd name="T30" fmla="*/ 136 w 600"/>
                <a:gd name="T31" fmla="*/ 216 h 502"/>
                <a:gd name="T32" fmla="*/ 165 w 600"/>
                <a:gd name="T33" fmla="*/ 446 h 502"/>
                <a:gd name="T34" fmla="*/ 434 w 600"/>
                <a:gd name="T35" fmla="*/ 446 h 502"/>
                <a:gd name="T36" fmla="*/ 463 w 600"/>
                <a:gd name="T37" fmla="*/ 216 h 502"/>
                <a:gd name="T38" fmla="*/ 500 w 600"/>
                <a:gd name="T39" fmla="*/ 289 h 502"/>
                <a:gd name="T40" fmla="*/ 494 w 600"/>
                <a:gd name="T41" fmla="*/ 50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0" h="502">
                  <a:moveTo>
                    <a:pt x="494" y="502"/>
                  </a:moveTo>
                  <a:cubicBezTo>
                    <a:pt x="593" y="502"/>
                    <a:pt x="593" y="502"/>
                    <a:pt x="593" y="502"/>
                  </a:cubicBezTo>
                  <a:cubicBezTo>
                    <a:pt x="600" y="279"/>
                    <a:pt x="600" y="279"/>
                    <a:pt x="600" y="279"/>
                  </a:cubicBezTo>
                  <a:cubicBezTo>
                    <a:pt x="600" y="271"/>
                    <a:pt x="598" y="263"/>
                    <a:pt x="594" y="255"/>
                  </a:cubicBezTo>
                  <a:cubicBezTo>
                    <a:pt x="479" y="27"/>
                    <a:pt x="479" y="27"/>
                    <a:pt x="479" y="27"/>
                  </a:cubicBezTo>
                  <a:cubicBezTo>
                    <a:pt x="471" y="12"/>
                    <a:pt x="456" y="3"/>
                    <a:pt x="440" y="1"/>
                  </a:cubicBezTo>
                  <a:cubicBezTo>
                    <a:pt x="438" y="1"/>
                    <a:pt x="436" y="0"/>
                    <a:pt x="434" y="0"/>
                  </a:cubicBezTo>
                  <a:cubicBezTo>
                    <a:pt x="165" y="0"/>
                    <a:pt x="165" y="0"/>
                    <a:pt x="165" y="0"/>
                  </a:cubicBezTo>
                  <a:cubicBezTo>
                    <a:pt x="163" y="0"/>
                    <a:pt x="161" y="1"/>
                    <a:pt x="159" y="1"/>
                  </a:cubicBezTo>
                  <a:cubicBezTo>
                    <a:pt x="143" y="3"/>
                    <a:pt x="129" y="12"/>
                    <a:pt x="121" y="27"/>
                  </a:cubicBezTo>
                  <a:cubicBezTo>
                    <a:pt x="5" y="255"/>
                    <a:pt x="5" y="255"/>
                    <a:pt x="5" y="255"/>
                  </a:cubicBezTo>
                  <a:cubicBezTo>
                    <a:pt x="2" y="263"/>
                    <a:pt x="0" y="271"/>
                    <a:pt x="0" y="279"/>
                  </a:cubicBezTo>
                  <a:cubicBezTo>
                    <a:pt x="6" y="502"/>
                    <a:pt x="6" y="502"/>
                    <a:pt x="6" y="502"/>
                  </a:cubicBezTo>
                  <a:cubicBezTo>
                    <a:pt x="105" y="502"/>
                    <a:pt x="105" y="502"/>
                    <a:pt x="105" y="502"/>
                  </a:cubicBezTo>
                  <a:cubicBezTo>
                    <a:pt x="99" y="289"/>
                    <a:pt x="99" y="289"/>
                    <a:pt x="99" y="289"/>
                  </a:cubicBezTo>
                  <a:cubicBezTo>
                    <a:pt x="136" y="216"/>
                    <a:pt x="136" y="216"/>
                    <a:pt x="136" y="216"/>
                  </a:cubicBezTo>
                  <a:cubicBezTo>
                    <a:pt x="165" y="446"/>
                    <a:pt x="165" y="446"/>
                    <a:pt x="165" y="446"/>
                  </a:cubicBezTo>
                  <a:cubicBezTo>
                    <a:pt x="434" y="446"/>
                    <a:pt x="434" y="446"/>
                    <a:pt x="434" y="446"/>
                  </a:cubicBezTo>
                  <a:cubicBezTo>
                    <a:pt x="463" y="216"/>
                    <a:pt x="463" y="216"/>
                    <a:pt x="463" y="216"/>
                  </a:cubicBezTo>
                  <a:cubicBezTo>
                    <a:pt x="500" y="289"/>
                    <a:pt x="500" y="289"/>
                    <a:pt x="500" y="289"/>
                  </a:cubicBezTo>
                  <a:lnTo>
                    <a:pt x="494" y="5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6810375" y="1689723"/>
            <a:ext cx="1030288" cy="2578100"/>
            <a:chOff x="6810375" y="2188487"/>
            <a:chExt cx="1030288" cy="2578100"/>
          </a:xfrm>
          <a:solidFill>
            <a:schemeClr val="accent5"/>
          </a:solidFill>
        </p:grpSpPr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6867525" y="2780624"/>
              <a:ext cx="915988" cy="731838"/>
            </a:xfrm>
            <a:custGeom>
              <a:avLst/>
              <a:gdLst>
                <a:gd name="T0" fmla="*/ 64 w 475"/>
                <a:gd name="T1" fmla="*/ 239 h 380"/>
                <a:gd name="T2" fmla="*/ 105 w 475"/>
                <a:gd name="T3" fmla="*/ 170 h 380"/>
                <a:gd name="T4" fmla="*/ 122 w 475"/>
                <a:gd name="T5" fmla="*/ 380 h 380"/>
                <a:gd name="T6" fmla="*/ 352 w 475"/>
                <a:gd name="T7" fmla="*/ 380 h 380"/>
                <a:gd name="T8" fmla="*/ 370 w 475"/>
                <a:gd name="T9" fmla="*/ 170 h 380"/>
                <a:gd name="T10" fmla="*/ 410 w 475"/>
                <a:gd name="T11" fmla="*/ 239 h 380"/>
                <a:gd name="T12" fmla="*/ 475 w 475"/>
                <a:gd name="T13" fmla="*/ 189 h 380"/>
                <a:gd name="T14" fmla="*/ 374 w 475"/>
                <a:gd name="T15" fmla="*/ 20 h 380"/>
                <a:gd name="T16" fmla="*/ 342 w 475"/>
                <a:gd name="T17" fmla="*/ 1 h 380"/>
                <a:gd name="T18" fmla="*/ 340 w 475"/>
                <a:gd name="T19" fmla="*/ 0 h 380"/>
                <a:gd name="T20" fmla="*/ 135 w 475"/>
                <a:gd name="T21" fmla="*/ 0 h 380"/>
                <a:gd name="T22" fmla="*/ 132 w 475"/>
                <a:gd name="T23" fmla="*/ 1 h 380"/>
                <a:gd name="T24" fmla="*/ 100 w 475"/>
                <a:gd name="T25" fmla="*/ 20 h 380"/>
                <a:gd name="T26" fmla="*/ 0 w 475"/>
                <a:gd name="T27" fmla="*/ 189 h 380"/>
                <a:gd name="T28" fmla="*/ 64 w 475"/>
                <a:gd name="T29" fmla="*/ 239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5" h="380">
                  <a:moveTo>
                    <a:pt x="64" y="239"/>
                  </a:moveTo>
                  <a:cubicBezTo>
                    <a:pt x="105" y="170"/>
                    <a:pt x="105" y="170"/>
                    <a:pt x="105" y="170"/>
                  </a:cubicBezTo>
                  <a:cubicBezTo>
                    <a:pt x="122" y="380"/>
                    <a:pt x="122" y="380"/>
                    <a:pt x="122" y="380"/>
                  </a:cubicBezTo>
                  <a:cubicBezTo>
                    <a:pt x="352" y="380"/>
                    <a:pt x="352" y="380"/>
                    <a:pt x="352" y="380"/>
                  </a:cubicBezTo>
                  <a:cubicBezTo>
                    <a:pt x="370" y="170"/>
                    <a:pt x="370" y="170"/>
                    <a:pt x="370" y="170"/>
                  </a:cubicBezTo>
                  <a:cubicBezTo>
                    <a:pt x="410" y="239"/>
                    <a:pt x="410" y="239"/>
                    <a:pt x="410" y="239"/>
                  </a:cubicBezTo>
                  <a:cubicBezTo>
                    <a:pt x="475" y="189"/>
                    <a:pt x="475" y="189"/>
                    <a:pt x="475" y="189"/>
                  </a:cubicBezTo>
                  <a:cubicBezTo>
                    <a:pt x="374" y="20"/>
                    <a:pt x="374" y="20"/>
                    <a:pt x="374" y="20"/>
                  </a:cubicBezTo>
                  <a:cubicBezTo>
                    <a:pt x="367" y="9"/>
                    <a:pt x="355" y="2"/>
                    <a:pt x="342" y="1"/>
                  </a:cubicBezTo>
                  <a:cubicBezTo>
                    <a:pt x="342" y="1"/>
                    <a:pt x="341" y="0"/>
                    <a:pt x="340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4" y="0"/>
                    <a:pt x="133" y="1"/>
                    <a:pt x="132" y="1"/>
                  </a:cubicBezTo>
                  <a:cubicBezTo>
                    <a:pt x="119" y="2"/>
                    <a:pt x="107" y="9"/>
                    <a:pt x="100" y="20"/>
                  </a:cubicBezTo>
                  <a:cubicBezTo>
                    <a:pt x="0" y="189"/>
                    <a:pt x="0" y="189"/>
                    <a:pt x="0" y="189"/>
                  </a:cubicBezTo>
                  <a:lnTo>
                    <a:pt x="64" y="2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6" name="Oval 24"/>
            <p:cNvSpPr>
              <a:spLocks noChangeArrowheads="1"/>
            </p:cNvSpPr>
            <p:nvPr/>
          </p:nvSpPr>
          <p:spPr bwMode="auto">
            <a:xfrm>
              <a:off x="7078663" y="2188487"/>
              <a:ext cx="493713" cy="4953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7670800" y="3167974"/>
              <a:ext cx="169863" cy="627063"/>
            </a:xfrm>
            <a:custGeom>
              <a:avLst/>
              <a:gdLst>
                <a:gd name="T0" fmla="*/ 79 w 88"/>
                <a:gd name="T1" fmla="*/ 23 h 326"/>
                <a:gd name="T2" fmla="*/ 65 w 88"/>
                <a:gd name="T3" fmla="*/ 0 h 326"/>
                <a:gd name="T4" fmla="*/ 0 w 88"/>
                <a:gd name="T5" fmla="*/ 49 h 326"/>
                <a:gd name="T6" fmla="*/ 4 w 88"/>
                <a:gd name="T7" fmla="*/ 55 h 326"/>
                <a:gd name="T8" fmla="*/ 7 w 88"/>
                <a:gd name="T9" fmla="*/ 285 h 326"/>
                <a:gd name="T10" fmla="*/ 48 w 88"/>
                <a:gd name="T11" fmla="*/ 325 h 326"/>
                <a:gd name="T12" fmla="*/ 88 w 88"/>
                <a:gd name="T13" fmla="*/ 284 h 326"/>
                <a:gd name="T14" fmla="*/ 85 w 88"/>
                <a:gd name="T15" fmla="*/ 43 h 326"/>
                <a:gd name="T16" fmla="*/ 79 w 88"/>
                <a:gd name="T17" fmla="*/ 23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8" h="326">
                  <a:moveTo>
                    <a:pt x="79" y="23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7" y="285"/>
                    <a:pt x="7" y="285"/>
                    <a:pt x="7" y="285"/>
                  </a:cubicBezTo>
                  <a:cubicBezTo>
                    <a:pt x="7" y="308"/>
                    <a:pt x="26" y="326"/>
                    <a:pt x="48" y="325"/>
                  </a:cubicBezTo>
                  <a:cubicBezTo>
                    <a:pt x="70" y="325"/>
                    <a:pt x="88" y="307"/>
                    <a:pt x="88" y="284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85" y="36"/>
                    <a:pt x="83" y="29"/>
                    <a:pt x="7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7099300" y="3539449"/>
              <a:ext cx="452438" cy="1227138"/>
            </a:xfrm>
            <a:custGeom>
              <a:avLst/>
              <a:gdLst>
                <a:gd name="T0" fmla="*/ 226 w 235"/>
                <a:gd name="T1" fmla="*/ 60 h 637"/>
                <a:gd name="T2" fmla="*/ 231 w 235"/>
                <a:gd name="T3" fmla="*/ 0 h 637"/>
                <a:gd name="T4" fmla="*/ 4 w 235"/>
                <a:gd name="T5" fmla="*/ 0 h 637"/>
                <a:gd name="T6" fmla="*/ 8 w 235"/>
                <a:gd name="T7" fmla="*/ 60 h 637"/>
                <a:gd name="T8" fmla="*/ 0 w 235"/>
                <a:gd name="T9" fmla="*/ 367 h 637"/>
                <a:gd name="T10" fmla="*/ 0 w 235"/>
                <a:gd name="T11" fmla="*/ 369 h 637"/>
                <a:gd name="T12" fmla="*/ 3 w 235"/>
                <a:gd name="T13" fmla="*/ 597 h 637"/>
                <a:gd name="T14" fmla="*/ 43 w 235"/>
                <a:gd name="T15" fmla="*/ 637 h 637"/>
                <a:gd name="T16" fmla="*/ 44 w 235"/>
                <a:gd name="T17" fmla="*/ 637 h 637"/>
                <a:gd name="T18" fmla="*/ 84 w 235"/>
                <a:gd name="T19" fmla="*/ 596 h 637"/>
                <a:gd name="T20" fmla="*/ 81 w 235"/>
                <a:gd name="T21" fmla="*/ 369 h 637"/>
                <a:gd name="T22" fmla="*/ 88 w 235"/>
                <a:gd name="T23" fmla="*/ 99 h 637"/>
                <a:gd name="T24" fmla="*/ 146 w 235"/>
                <a:gd name="T25" fmla="*/ 99 h 637"/>
                <a:gd name="T26" fmla="*/ 154 w 235"/>
                <a:gd name="T27" fmla="*/ 369 h 637"/>
                <a:gd name="T28" fmla="*/ 151 w 235"/>
                <a:gd name="T29" fmla="*/ 596 h 637"/>
                <a:gd name="T30" fmla="*/ 191 w 235"/>
                <a:gd name="T31" fmla="*/ 637 h 637"/>
                <a:gd name="T32" fmla="*/ 192 w 235"/>
                <a:gd name="T33" fmla="*/ 637 h 637"/>
                <a:gd name="T34" fmla="*/ 232 w 235"/>
                <a:gd name="T35" fmla="*/ 597 h 637"/>
                <a:gd name="T36" fmla="*/ 235 w 235"/>
                <a:gd name="T37" fmla="*/ 369 h 637"/>
                <a:gd name="T38" fmla="*/ 235 w 235"/>
                <a:gd name="T39" fmla="*/ 367 h 637"/>
                <a:gd name="T40" fmla="*/ 226 w 235"/>
                <a:gd name="T41" fmla="*/ 6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5" h="637">
                  <a:moveTo>
                    <a:pt x="226" y="60"/>
                  </a:moveTo>
                  <a:cubicBezTo>
                    <a:pt x="231" y="0"/>
                    <a:pt x="231" y="0"/>
                    <a:pt x="23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0" y="367"/>
                    <a:pt x="0" y="367"/>
                    <a:pt x="0" y="367"/>
                  </a:cubicBezTo>
                  <a:cubicBezTo>
                    <a:pt x="0" y="368"/>
                    <a:pt x="0" y="368"/>
                    <a:pt x="0" y="369"/>
                  </a:cubicBezTo>
                  <a:cubicBezTo>
                    <a:pt x="3" y="597"/>
                    <a:pt x="3" y="597"/>
                    <a:pt x="3" y="597"/>
                  </a:cubicBezTo>
                  <a:cubicBezTo>
                    <a:pt x="3" y="619"/>
                    <a:pt x="21" y="637"/>
                    <a:pt x="43" y="637"/>
                  </a:cubicBezTo>
                  <a:cubicBezTo>
                    <a:pt x="43" y="637"/>
                    <a:pt x="44" y="637"/>
                    <a:pt x="44" y="637"/>
                  </a:cubicBezTo>
                  <a:cubicBezTo>
                    <a:pt x="66" y="637"/>
                    <a:pt x="84" y="618"/>
                    <a:pt x="84" y="596"/>
                  </a:cubicBezTo>
                  <a:cubicBezTo>
                    <a:pt x="81" y="369"/>
                    <a:pt x="81" y="369"/>
                    <a:pt x="81" y="369"/>
                  </a:cubicBezTo>
                  <a:cubicBezTo>
                    <a:pt x="88" y="99"/>
                    <a:pt x="88" y="99"/>
                    <a:pt x="88" y="99"/>
                  </a:cubicBezTo>
                  <a:cubicBezTo>
                    <a:pt x="146" y="99"/>
                    <a:pt x="146" y="99"/>
                    <a:pt x="146" y="99"/>
                  </a:cubicBezTo>
                  <a:cubicBezTo>
                    <a:pt x="154" y="369"/>
                    <a:pt x="154" y="369"/>
                    <a:pt x="154" y="369"/>
                  </a:cubicBezTo>
                  <a:cubicBezTo>
                    <a:pt x="151" y="596"/>
                    <a:pt x="151" y="596"/>
                    <a:pt x="151" y="596"/>
                  </a:cubicBezTo>
                  <a:cubicBezTo>
                    <a:pt x="151" y="618"/>
                    <a:pt x="169" y="637"/>
                    <a:pt x="191" y="637"/>
                  </a:cubicBezTo>
                  <a:cubicBezTo>
                    <a:pt x="191" y="637"/>
                    <a:pt x="191" y="637"/>
                    <a:pt x="192" y="637"/>
                  </a:cubicBezTo>
                  <a:cubicBezTo>
                    <a:pt x="214" y="637"/>
                    <a:pt x="232" y="619"/>
                    <a:pt x="232" y="597"/>
                  </a:cubicBezTo>
                  <a:cubicBezTo>
                    <a:pt x="235" y="369"/>
                    <a:pt x="235" y="369"/>
                    <a:pt x="235" y="369"/>
                  </a:cubicBezTo>
                  <a:cubicBezTo>
                    <a:pt x="235" y="368"/>
                    <a:pt x="235" y="368"/>
                    <a:pt x="235" y="367"/>
                  </a:cubicBezTo>
                  <a:lnTo>
                    <a:pt x="226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6810375" y="3167974"/>
              <a:ext cx="169863" cy="627063"/>
            </a:xfrm>
            <a:custGeom>
              <a:avLst/>
              <a:gdLst>
                <a:gd name="T0" fmla="*/ 23 w 88"/>
                <a:gd name="T1" fmla="*/ 0 h 326"/>
                <a:gd name="T2" fmla="*/ 9 w 88"/>
                <a:gd name="T3" fmla="*/ 23 h 326"/>
                <a:gd name="T4" fmla="*/ 3 w 88"/>
                <a:gd name="T5" fmla="*/ 43 h 326"/>
                <a:gd name="T6" fmla="*/ 0 w 88"/>
                <a:gd name="T7" fmla="*/ 284 h 326"/>
                <a:gd name="T8" fmla="*/ 40 w 88"/>
                <a:gd name="T9" fmla="*/ 325 h 326"/>
                <a:gd name="T10" fmla="*/ 81 w 88"/>
                <a:gd name="T11" fmla="*/ 285 h 326"/>
                <a:gd name="T12" fmla="*/ 84 w 88"/>
                <a:gd name="T13" fmla="*/ 55 h 326"/>
                <a:gd name="T14" fmla="*/ 88 w 88"/>
                <a:gd name="T15" fmla="*/ 49 h 326"/>
                <a:gd name="T16" fmla="*/ 23 w 88"/>
                <a:gd name="T17" fmla="*/ 0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8" h="326">
                  <a:moveTo>
                    <a:pt x="23" y="0"/>
                  </a:moveTo>
                  <a:cubicBezTo>
                    <a:pt x="9" y="23"/>
                    <a:pt x="9" y="23"/>
                    <a:pt x="9" y="23"/>
                  </a:cubicBezTo>
                  <a:cubicBezTo>
                    <a:pt x="5" y="29"/>
                    <a:pt x="3" y="36"/>
                    <a:pt x="3" y="43"/>
                  </a:cubicBezTo>
                  <a:cubicBezTo>
                    <a:pt x="0" y="284"/>
                    <a:pt x="0" y="284"/>
                    <a:pt x="0" y="284"/>
                  </a:cubicBezTo>
                  <a:cubicBezTo>
                    <a:pt x="0" y="307"/>
                    <a:pt x="18" y="325"/>
                    <a:pt x="40" y="325"/>
                  </a:cubicBezTo>
                  <a:cubicBezTo>
                    <a:pt x="62" y="326"/>
                    <a:pt x="81" y="308"/>
                    <a:pt x="81" y="28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8" y="49"/>
                    <a:pt x="88" y="49"/>
                    <a:pt x="88" y="49"/>
                  </a:cubicBez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9869488" y="1294435"/>
            <a:ext cx="1155700" cy="2973388"/>
            <a:chOff x="9869488" y="1793199"/>
            <a:chExt cx="1155700" cy="2973388"/>
          </a:xfrm>
          <a:solidFill>
            <a:schemeClr val="accent6"/>
          </a:solidFill>
        </p:grpSpPr>
        <p:sp>
          <p:nvSpPr>
            <p:cNvPr id="30" name="Freeform 28"/>
            <p:cNvSpPr>
              <a:spLocks noEditPoints="1"/>
            </p:cNvSpPr>
            <p:nvPr/>
          </p:nvSpPr>
          <p:spPr bwMode="auto">
            <a:xfrm>
              <a:off x="9869488" y="2423437"/>
              <a:ext cx="1155700" cy="2343150"/>
            </a:xfrm>
            <a:custGeom>
              <a:avLst/>
              <a:gdLst>
                <a:gd name="T0" fmla="*/ 596 w 600"/>
                <a:gd name="T1" fmla="*/ 276 h 1216"/>
                <a:gd name="T2" fmla="*/ 489 w 600"/>
                <a:gd name="T3" fmla="*/ 30 h 1216"/>
                <a:gd name="T4" fmla="*/ 450 w 600"/>
                <a:gd name="T5" fmla="*/ 1 h 1216"/>
                <a:gd name="T6" fmla="*/ 446 w 600"/>
                <a:gd name="T7" fmla="*/ 1 h 1216"/>
                <a:gd name="T8" fmla="*/ 445 w 600"/>
                <a:gd name="T9" fmla="*/ 0 h 1216"/>
                <a:gd name="T10" fmla="*/ 444 w 600"/>
                <a:gd name="T11" fmla="*/ 0 h 1216"/>
                <a:gd name="T12" fmla="*/ 157 w 600"/>
                <a:gd name="T13" fmla="*/ 0 h 1216"/>
                <a:gd name="T14" fmla="*/ 156 w 600"/>
                <a:gd name="T15" fmla="*/ 0 h 1216"/>
                <a:gd name="T16" fmla="*/ 154 w 600"/>
                <a:gd name="T17" fmla="*/ 1 h 1216"/>
                <a:gd name="T18" fmla="*/ 152 w 600"/>
                <a:gd name="T19" fmla="*/ 1 h 1216"/>
                <a:gd name="T20" fmla="*/ 111 w 600"/>
                <a:gd name="T21" fmla="*/ 30 h 1216"/>
                <a:gd name="T22" fmla="*/ 4 w 600"/>
                <a:gd name="T23" fmla="*/ 276 h 1216"/>
                <a:gd name="T24" fmla="*/ 0 w 600"/>
                <a:gd name="T25" fmla="*/ 299 h 1216"/>
                <a:gd name="T26" fmla="*/ 17 w 600"/>
                <a:gd name="T27" fmla="*/ 569 h 1216"/>
                <a:gd name="T28" fmla="*/ 69 w 600"/>
                <a:gd name="T29" fmla="*/ 615 h 1216"/>
                <a:gd name="T30" fmla="*/ 116 w 600"/>
                <a:gd name="T31" fmla="*/ 563 h 1216"/>
                <a:gd name="T32" fmla="*/ 100 w 600"/>
                <a:gd name="T33" fmla="*/ 305 h 1216"/>
                <a:gd name="T34" fmla="*/ 131 w 600"/>
                <a:gd name="T35" fmla="*/ 232 h 1216"/>
                <a:gd name="T36" fmla="*/ 174 w 600"/>
                <a:gd name="T37" fmla="*/ 549 h 1216"/>
                <a:gd name="T38" fmla="*/ 164 w 600"/>
                <a:gd name="T39" fmla="*/ 892 h 1216"/>
                <a:gd name="T40" fmla="*/ 164 w 600"/>
                <a:gd name="T41" fmla="*/ 894 h 1216"/>
                <a:gd name="T42" fmla="*/ 168 w 600"/>
                <a:gd name="T43" fmla="*/ 1167 h 1216"/>
                <a:gd name="T44" fmla="*/ 217 w 600"/>
                <a:gd name="T45" fmla="*/ 1216 h 1216"/>
                <a:gd name="T46" fmla="*/ 218 w 600"/>
                <a:gd name="T47" fmla="*/ 1216 h 1216"/>
                <a:gd name="T48" fmla="*/ 267 w 600"/>
                <a:gd name="T49" fmla="*/ 1166 h 1216"/>
                <a:gd name="T50" fmla="*/ 263 w 600"/>
                <a:gd name="T51" fmla="*/ 893 h 1216"/>
                <a:gd name="T52" fmla="*/ 272 w 600"/>
                <a:gd name="T53" fmla="*/ 596 h 1216"/>
                <a:gd name="T54" fmla="*/ 329 w 600"/>
                <a:gd name="T55" fmla="*/ 596 h 1216"/>
                <a:gd name="T56" fmla="*/ 337 w 600"/>
                <a:gd name="T57" fmla="*/ 893 h 1216"/>
                <a:gd name="T58" fmla="*/ 334 w 600"/>
                <a:gd name="T59" fmla="*/ 1166 h 1216"/>
                <a:gd name="T60" fmla="*/ 383 w 600"/>
                <a:gd name="T61" fmla="*/ 1216 h 1216"/>
                <a:gd name="T62" fmla="*/ 383 w 600"/>
                <a:gd name="T63" fmla="*/ 1216 h 1216"/>
                <a:gd name="T64" fmla="*/ 433 w 600"/>
                <a:gd name="T65" fmla="*/ 1167 h 1216"/>
                <a:gd name="T66" fmla="*/ 436 w 600"/>
                <a:gd name="T67" fmla="*/ 894 h 1216"/>
                <a:gd name="T68" fmla="*/ 436 w 600"/>
                <a:gd name="T69" fmla="*/ 892 h 1216"/>
                <a:gd name="T70" fmla="*/ 426 w 600"/>
                <a:gd name="T71" fmla="*/ 549 h 1216"/>
                <a:gd name="T72" fmla="*/ 469 w 600"/>
                <a:gd name="T73" fmla="*/ 232 h 1216"/>
                <a:gd name="T74" fmla="*/ 500 w 600"/>
                <a:gd name="T75" fmla="*/ 305 h 1216"/>
                <a:gd name="T76" fmla="*/ 485 w 600"/>
                <a:gd name="T77" fmla="*/ 563 h 1216"/>
                <a:gd name="T78" fmla="*/ 531 w 600"/>
                <a:gd name="T79" fmla="*/ 615 h 1216"/>
                <a:gd name="T80" fmla="*/ 583 w 600"/>
                <a:gd name="T81" fmla="*/ 569 h 1216"/>
                <a:gd name="T82" fmla="*/ 600 w 600"/>
                <a:gd name="T83" fmla="*/ 299 h 1216"/>
                <a:gd name="T84" fmla="*/ 596 w 600"/>
                <a:gd name="T85" fmla="*/ 276 h 1216"/>
                <a:gd name="T86" fmla="*/ 300 w 600"/>
                <a:gd name="T87" fmla="*/ 430 h 1216"/>
                <a:gd name="T88" fmla="*/ 251 w 600"/>
                <a:gd name="T89" fmla="*/ 384 h 1216"/>
                <a:gd name="T90" fmla="*/ 274 w 600"/>
                <a:gd name="T91" fmla="*/ 120 h 1216"/>
                <a:gd name="T92" fmla="*/ 262 w 600"/>
                <a:gd name="T93" fmla="*/ 120 h 1216"/>
                <a:gd name="T94" fmla="*/ 272 w 600"/>
                <a:gd name="T95" fmla="*/ 54 h 1216"/>
                <a:gd name="T96" fmla="*/ 328 w 600"/>
                <a:gd name="T97" fmla="*/ 54 h 1216"/>
                <a:gd name="T98" fmla="*/ 338 w 600"/>
                <a:gd name="T99" fmla="*/ 120 h 1216"/>
                <a:gd name="T100" fmla="*/ 326 w 600"/>
                <a:gd name="T101" fmla="*/ 120 h 1216"/>
                <a:gd name="T102" fmla="*/ 349 w 600"/>
                <a:gd name="T103" fmla="*/ 384 h 1216"/>
                <a:gd name="T104" fmla="*/ 300 w 600"/>
                <a:gd name="T105" fmla="*/ 430 h 1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00" h="1216">
                  <a:moveTo>
                    <a:pt x="596" y="276"/>
                  </a:moveTo>
                  <a:cubicBezTo>
                    <a:pt x="489" y="30"/>
                    <a:pt x="489" y="30"/>
                    <a:pt x="489" y="30"/>
                  </a:cubicBezTo>
                  <a:cubicBezTo>
                    <a:pt x="482" y="14"/>
                    <a:pt x="467" y="3"/>
                    <a:pt x="450" y="1"/>
                  </a:cubicBezTo>
                  <a:cubicBezTo>
                    <a:pt x="449" y="1"/>
                    <a:pt x="448" y="1"/>
                    <a:pt x="446" y="1"/>
                  </a:cubicBezTo>
                  <a:cubicBezTo>
                    <a:pt x="446" y="0"/>
                    <a:pt x="445" y="0"/>
                    <a:pt x="445" y="0"/>
                  </a:cubicBezTo>
                  <a:cubicBezTo>
                    <a:pt x="444" y="0"/>
                    <a:pt x="444" y="0"/>
                    <a:pt x="444" y="0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5" y="0"/>
                    <a:pt x="154" y="1"/>
                    <a:pt x="154" y="1"/>
                  </a:cubicBezTo>
                  <a:cubicBezTo>
                    <a:pt x="153" y="1"/>
                    <a:pt x="152" y="1"/>
                    <a:pt x="152" y="1"/>
                  </a:cubicBezTo>
                  <a:cubicBezTo>
                    <a:pt x="134" y="3"/>
                    <a:pt x="119" y="14"/>
                    <a:pt x="111" y="30"/>
                  </a:cubicBezTo>
                  <a:cubicBezTo>
                    <a:pt x="4" y="276"/>
                    <a:pt x="4" y="276"/>
                    <a:pt x="4" y="276"/>
                  </a:cubicBezTo>
                  <a:cubicBezTo>
                    <a:pt x="1" y="283"/>
                    <a:pt x="0" y="291"/>
                    <a:pt x="0" y="299"/>
                  </a:cubicBezTo>
                  <a:cubicBezTo>
                    <a:pt x="17" y="569"/>
                    <a:pt x="17" y="569"/>
                    <a:pt x="17" y="569"/>
                  </a:cubicBezTo>
                  <a:cubicBezTo>
                    <a:pt x="19" y="596"/>
                    <a:pt x="42" y="617"/>
                    <a:pt x="69" y="615"/>
                  </a:cubicBezTo>
                  <a:cubicBezTo>
                    <a:pt x="97" y="613"/>
                    <a:pt x="117" y="590"/>
                    <a:pt x="116" y="563"/>
                  </a:cubicBezTo>
                  <a:cubicBezTo>
                    <a:pt x="100" y="305"/>
                    <a:pt x="100" y="305"/>
                    <a:pt x="100" y="305"/>
                  </a:cubicBezTo>
                  <a:cubicBezTo>
                    <a:pt x="131" y="232"/>
                    <a:pt x="131" y="232"/>
                    <a:pt x="131" y="232"/>
                  </a:cubicBezTo>
                  <a:cubicBezTo>
                    <a:pt x="174" y="549"/>
                    <a:pt x="174" y="549"/>
                    <a:pt x="174" y="549"/>
                  </a:cubicBezTo>
                  <a:cubicBezTo>
                    <a:pt x="164" y="892"/>
                    <a:pt x="164" y="892"/>
                    <a:pt x="164" y="892"/>
                  </a:cubicBezTo>
                  <a:cubicBezTo>
                    <a:pt x="164" y="892"/>
                    <a:pt x="164" y="893"/>
                    <a:pt x="164" y="894"/>
                  </a:cubicBezTo>
                  <a:cubicBezTo>
                    <a:pt x="168" y="1167"/>
                    <a:pt x="168" y="1167"/>
                    <a:pt x="168" y="1167"/>
                  </a:cubicBezTo>
                  <a:cubicBezTo>
                    <a:pt x="168" y="1194"/>
                    <a:pt x="190" y="1216"/>
                    <a:pt x="217" y="1216"/>
                  </a:cubicBezTo>
                  <a:cubicBezTo>
                    <a:pt x="217" y="1216"/>
                    <a:pt x="218" y="1216"/>
                    <a:pt x="218" y="1216"/>
                  </a:cubicBezTo>
                  <a:cubicBezTo>
                    <a:pt x="245" y="1215"/>
                    <a:pt x="267" y="1193"/>
                    <a:pt x="267" y="1166"/>
                  </a:cubicBezTo>
                  <a:cubicBezTo>
                    <a:pt x="263" y="893"/>
                    <a:pt x="263" y="893"/>
                    <a:pt x="263" y="893"/>
                  </a:cubicBezTo>
                  <a:cubicBezTo>
                    <a:pt x="272" y="596"/>
                    <a:pt x="272" y="596"/>
                    <a:pt x="272" y="596"/>
                  </a:cubicBezTo>
                  <a:cubicBezTo>
                    <a:pt x="329" y="596"/>
                    <a:pt x="329" y="596"/>
                    <a:pt x="329" y="596"/>
                  </a:cubicBezTo>
                  <a:cubicBezTo>
                    <a:pt x="337" y="893"/>
                    <a:pt x="337" y="893"/>
                    <a:pt x="337" y="893"/>
                  </a:cubicBezTo>
                  <a:cubicBezTo>
                    <a:pt x="334" y="1166"/>
                    <a:pt x="334" y="1166"/>
                    <a:pt x="334" y="1166"/>
                  </a:cubicBezTo>
                  <a:cubicBezTo>
                    <a:pt x="333" y="1193"/>
                    <a:pt x="355" y="1215"/>
                    <a:pt x="383" y="1216"/>
                  </a:cubicBezTo>
                  <a:cubicBezTo>
                    <a:pt x="383" y="1216"/>
                    <a:pt x="383" y="1216"/>
                    <a:pt x="383" y="1216"/>
                  </a:cubicBezTo>
                  <a:cubicBezTo>
                    <a:pt x="410" y="1216"/>
                    <a:pt x="432" y="1194"/>
                    <a:pt x="433" y="1167"/>
                  </a:cubicBezTo>
                  <a:cubicBezTo>
                    <a:pt x="436" y="894"/>
                    <a:pt x="436" y="894"/>
                    <a:pt x="436" y="894"/>
                  </a:cubicBezTo>
                  <a:cubicBezTo>
                    <a:pt x="436" y="893"/>
                    <a:pt x="436" y="892"/>
                    <a:pt x="436" y="892"/>
                  </a:cubicBezTo>
                  <a:cubicBezTo>
                    <a:pt x="426" y="549"/>
                    <a:pt x="426" y="549"/>
                    <a:pt x="426" y="549"/>
                  </a:cubicBezTo>
                  <a:cubicBezTo>
                    <a:pt x="469" y="232"/>
                    <a:pt x="469" y="232"/>
                    <a:pt x="469" y="232"/>
                  </a:cubicBezTo>
                  <a:cubicBezTo>
                    <a:pt x="500" y="305"/>
                    <a:pt x="500" y="305"/>
                    <a:pt x="500" y="305"/>
                  </a:cubicBezTo>
                  <a:cubicBezTo>
                    <a:pt x="485" y="563"/>
                    <a:pt x="485" y="563"/>
                    <a:pt x="485" y="563"/>
                  </a:cubicBezTo>
                  <a:cubicBezTo>
                    <a:pt x="483" y="590"/>
                    <a:pt x="504" y="613"/>
                    <a:pt x="531" y="615"/>
                  </a:cubicBezTo>
                  <a:cubicBezTo>
                    <a:pt x="558" y="617"/>
                    <a:pt x="582" y="596"/>
                    <a:pt x="583" y="569"/>
                  </a:cubicBezTo>
                  <a:cubicBezTo>
                    <a:pt x="600" y="299"/>
                    <a:pt x="600" y="299"/>
                    <a:pt x="600" y="299"/>
                  </a:cubicBezTo>
                  <a:cubicBezTo>
                    <a:pt x="600" y="291"/>
                    <a:pt x="599" y="283"/>
                    <a:pt x="596" y="276"/>
                  </a:cubicBezTo>
                  <a:close/>
                  <a:moveTo>
                    <a:pt x="300" y="430"/>
                  </a:moveTo>
                  <a:cubicBezTo>
                    <a:pt x="251" y="384"/>
                    <a:pt x="251" y="384"/>
                    <a:pt x="251" y="384"/>
                  </a:cubicBezTo>
                  <a:cubicBezTo>
                    <a:pt x="274" y="120"/>
                    <a:pt x="274" y="120"/>
                    <a:pt x="274" y="120"/>
                  </a:cubicBezTo>
                  <a:cubicBezTo>
                    <a:pt x="262" y="120"/>
                    <a:pt x="262" y="120"/>
                    <a:pt x="262" y="120"/>
                  </a:cubicBezTo>
                  <a:cubicBezTo>
                    <a:pt x="272" y="54"/>
                    <a:pt x="272" y="54"/>
                    <a:pt x="272" y="54"/>
                  </a:cubicBezTo>
                  <a:cubicBezTo>
                    <a:pt x="328" y="54"/>
                    <a:pt x="328" y="54"/>
                    <a:pt x="328" y="54"/>
                  </a:cubicBezTo>
                  <a:cubicBezTo>
                    <a:pt x="338" y="120"/>
                    <a:pt x="338" y="120"/>
                    <a:pt x="338" y="120"/>
                  </a:cubicBezTo>
                  <a:cubicBezTo>
                    <a:pt x="326" y="120"/>
                    <a:pt x="326" y="120"/>
                    <a:pt x="326" y="120"/>
                  </a:cubicBezTo>
                  <a:cubicBezTo>
                    <a:pt x="349" y="384"/>
                    <a:pt x="349" y="384"/>
                    <a:pt x="349" y="384"/>
                  </a:cubicBezTo>
                  <a:lnTo>
                    <a:pt x="300" y="4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1" name="Oval 29"/>
            <p:cNvSpPr>
              <a:spLocks noChangeArrowheads="1"/>
            </p:cNvSpPr>
            <p:nvPr/>
          </p:nvSpPr>
          <p:spPr bwMode="auto">
            <a:xfrm>
              <a:off x="10191750" y="1793199"/>
              <a:ext cx="512763" cy="5127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sp>
        <p:nvSpPr>
          <p:cNvPr id="37" name="Rectangle 36"/>
          <p:cNvSpPr/>
          <p:nvPr/>
        </p:nvSpPr>
        <p:spPr>
          <a:xfrm>
            <a:off x="828108" y="4550270"/>
            <a:ext cx="1307645" cy="10649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000" dirty="0" smtClean="0">
                <a:latin typeface="Source Sans Pro" charset="0"/>
              </a:rPr>
              <a:t>Month</a:t>
            </a:r>
          </a:p>
          <a:p>
            <a:pPr algn="ct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39" name="Rectangle 38"/>
          <p:cNvSpPr/>
          <p:nvPr/>
        </p:nvSpPr>
        <p:spPr>
          <a:xfrm>
            <a:off x="2080646" y="4550270"/>
            <a:ext cx="1307645" cy="10649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000" dirty="0" smtClean="0">
                <a:latin typeface="Source Sans Pro" charset="0"/>
              </a:rPr>
              <a:t>Months 1</a:t>
            </a:r>
          </a:p>
          <a:p>
            <a:pPr algn="ct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40" name="Rectangle 39"/>
          <p:cNvSpPr/>
          <p:nvPr/>
        </p:nvSpPr>
        <p:spPr>
          <a:xfrm>
            <a:off x="3629252" y="4550270"/>
            <a:ext cx="1307645" cy="10649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000" dirty="0" smtClean="0">
                <a:latin typeface="Source Sans Pro" charset="0"/>
              </a:rPr>
              <a:t>Years 3</a:t>
            </a:r>
          </a:p>
          <a:p>
            <a:pPr algn="ct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41" name="Rectangle 40"/>
          <p:cNvSpPr/>
          <p:nvPr/>
        </p:nvSpPr>
        <p:spPr>
          <a:xfrm>
            <a:off x="5178652" y="4550270"/>
            <a:ext cx="1307645" cy="10649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000" dirty="0" smtClean="0">
                <a:latin typeface="Source Sans Pro" charset="0"/>
              </a:rPr>
              <a:t>Years 6</a:t>
            </a:r>
          </a:p>
          <a:p>
            <a:pPr algn="ct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42" name="Rectangle 41"/>
          <p:cNvSpPr/>
          <p:nvPr/>
        </p:nvSpPr>
        <p:spPr>
          <a:xfrm>
            <a:off x="6671696" y="4550270"/>
            <a:ext cx="1307645" cy="10649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000" dirty="0" smtClean="0">
                <a:latin typeface="Source Sans Pro" charset="0"/>
              </a:rPr>
              <a:t>Years 12</a:t>
            </a:r>
          </a:p>
          <a:p>
            <a:pPr algn="ct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43" name="Rectangle 42"/>
          <p:cNvSpPr/>
          <p:nvPr/>
        </p:nvSpPr>
        <p:spPr>
          <a:xfrm>
            <a:off x="8195696" y="4550270"/>
            <a:ext cx="1307645" cy="10649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000" dirty="0" smtClean="0">
                <a:latin typeface="Source Sans Pro" charset="0"/>
              </a:rPr>
              <a:t>Years 18</a:t>
            </a:r>
          </a:p>
          <a:p>
            <a:pPr algn="ct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44" name="Rectangle 43"/>
          <p:cNvSpPr/>
          <p:nvPr/>
        </p:nvSpPr>
        <p:spPr>
          <a:xfrm>
            <a:off x="9793515" y="4550270"/>
            <a:ext cx="1307645" cy="10649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000" dirty="0" smtClean="0">
                <a:latin typeface="Source Sans Pro" charset="0"/>
              </a:rPr>
              <a:t>Years 25</a:t>
            </a:r>
          </a:p>
          <a:p>
            <a:pPr algn="ct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Amazing Infographic</a:t>
            </a:r>
          </a:p>
        </p:txBody>
      </p:sp>
    </p:spTree>
    <p:extLst>
      <p:ext uri="{BB962C8B-B14F-4D97-AF65-F5344CB8AC3E}">
        <p14:creationId xmlns:p14="http://schemas.microsoft.com/office/powerpoint/2010/main" val="2743964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60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6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1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2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60000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5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6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60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9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0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60000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23" dur="10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4" dur="10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60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27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8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60000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1" dur="10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2" dur="10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5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6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60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9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40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nodeType="withEffect" p14:presetBounceEnd="6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43" dur="1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44" dur="1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nodeType="withEffect" p14:presetBounceEnd="60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47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48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nodeType="withEffect" p14:presetBounceEnd="6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51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52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nodeType="withEffect" p14:presetBounceEnd="60000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55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56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nodeType="withEffect" p14:presetBounceEnd="60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59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60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8" grpId="0" animBg="1"/>
          <p:bldP spid="37" grpId="0"/>
          <p:bldP spid="39" grpId="0"/>
          <p:bldP spid="40" grpId="0"/>
          <p:bldP spid="41" grpId="0"/>
          <p:bldP spid="42" grpId="0"/>
          <p:bldP spid="43" grpId="0"/>
          <p:bldP spid="4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8" grpId="0" animBg="1"/>
          <p:bldP spid="37" grpId="0"/>
          <p:bldP spid="39" grpId="0"/>
          <p:bldP spid="40" grpId="0"/>
          <p:bldP spid="41" grpId="0"/>
          <p:bldP spid="42" grpId="0"/>
          <p:bldP spid="43" grpId="0"/>
          <p:bldP spid="44" grpId="0"/>
        </p:bldLst>
      </p:timing>
    </mc:Fallback>
  </mc:AlternateContent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Group 25"/>
          <p:cNvGrpSpPr/>
          <p:nvPr/>
        </p:nvGrpSpPr>
        <p:grpSpPr>
          <a:xfrm>
            <a:off x="1380476" y="1536412"/>
            <a:ext cx="1198563" cy="2938462"/>
            <a:chOff x="1695450" y="1920876"/>
            <a:chExt cx="1198563" cy="2938462"/>
          </a:xfrm>
          <a:solidFill>
            <a:schemeClr val="accent1"/>
          </a:solidFill>
        </p:grpSpPr>
        <p:sp>
          <p:nvSpPr>
            <p:cNvPr id="7" name="Oval 5"/>
            <p:cNvSpPr>
              <a:spLocks noChangeArrowheads="1"/>
            </p:cNvSpPr>
            <p:nvPr/>
          </p:nvSpPr>
          <p:spPr bwMode="auto">
            <a:xfrm>
              <a:off x="2039938" y="1920876"/>
              <a:ext cx="509588" cy="5111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8" name="Freeform 6"/>
            <p:cNvSpPr>
              <a:spLocks noEditPoints="1"/>
            </p:cNvSpPr>
            <p:nvPr/>
          </p:nvSpPr>
          <p:spPr bwMode="auto">
            <a:xfrm>
              <a:off x="1695450" y="2516188"/>
              <a:ext cx="1198563" cy="2343150"/>
            </a:xfrm>
            <a:custGeom>
              <a:avLst/>
              <a:gdLst>
                <a:gd name="T0" fmla="*/ 611 w 623"/>
                <a:gd name="T1" fmla="*/ 293 h 1215"/>
                <a:gd name="T2" fmla="*/ 607 w 623"/>
                <a:gd name="T3" fmla="*/ 275 h 1215"/>
                <a:gd name="T4" fmla="*/ 500 w 623"/>
                <a:gd name="T5" fmla="*/ 29 h 1215"/>
                <a:gd name="T6" fmla="*/ 460 w 623"/>
                <a:gd name="T7" fmla="*/ 0 h 1215"/>
                <a:gd name="T8" fmla="*/ 457 w 623"/>
                <a:gd name="T9" fmla="*/ 0 h 1215"/>
                <a:gd name="T10" fmla="*/ 456 w 623"/>
                <a:gd name="T11" fmla="*/ 0 h 1215"/>
                <a:gd name="T12" fmla="*/ 455 w 623"/>
                <a:gd name="T13" fmla="*/ 0 h 1215"/>
                <a:gd name="T14" fmla="*/ 168 w 623"/>
                <a:gd name="T15" fmla="*/ 0 h 1215"/>
                <a:gd name="T16" fmla="*/ 167 w 623"/>
                <a:gd name="T17" fmla="*/ 0 h 1215"/>
                <a:gd name="T18" fmla="*/ 166 w 623"/>
                <a:gd name="T19" fmla="*/ 0 h 1215"/>
                <a:gd name="T20" fmla="*/ 162 w 623"/>
                <a:gd name="T21" fmla="*/ 0 h 1215"/>
                <a:gd name="T22" fmla="*/ 122 w 623"/>
                <a:gd name="T23" fmla="*/ 29 h 1215"/>
                <a:gd name="T24" fmla="*/ 16 w 623"/>
                <a:gd name="T25" fmla="*/ 275 h 1215"/>
                <a:gd name="T26" fmla="*/ 12 w 623"/>
                <a:gd name="T27" fmla="*/ 293 h 1215"/>
                <a:gd name="T28" fmla="*/ 1 w 623"/>
                <a:gd name="T29" fmla="*/ 563 h 1215"/>
                <a:gd name="T30" fmla="*/ 49 w 623"/>
                <a:gd name="T31" fmla="*/ 614 h 1215"/>
                <a:gd name="T32" fmla="*/ 100 w 623"/>
                <a:gd name="T33" fmla="*/ 567 h 1215"/>
                <a:gd name="T34" fmla="*/ 110 w 623"/>
                <a:gd name="T35" fmla="*/ 306 h 1215"/>
                <a:gd name="T36" fmla="*/ 140 w 623"/>
                <a:gd name="T37" fmla="*/ 238 h 1215"/>
                <a:gd name="T38" fmla="*/ 149 w 623"/>
                <a:gd name="T39" fmla="*/ 315 h 1215"/>
                <a:gd name="T40" fmla="*/ 133 w 623"/>
                <a:gd name="T41" fmla="*/ 390 h 1215"/>
                <a:gd name="T42" fmla="*/ 171 w 623"/>
                <a:gd name="T43" fmla="*/ 501 h 1215"/>
                <a:gd name="T44" fmla="*/ 176 w 623"/>
                <a:gd name="T45" fmla="*/ 549 h 1215"/>
                <a:gd name="T46" fmla="*/ 175 w 623"/>
                <a:gd name="T47" fmla="*/ 893 h 1215"/>
                <a:gd name="T48" fmla="*/ 179 w 623"/>
                <a:gd name="T49" fmla="*/ 1166 h 1215"/>
                <a:gd name="T50" fmla="*/ 228 w 623"/>
                <a:gd name="T51" fmla="*/ 1215 h 1215"/>
                <a:gd name="T52" fmla="*/ 229 w 623"/>
                <a:gd name="T53" fmla="*/ 1215 h 1215"/>
                <a:gd name="T54" fmla="*/ 278 w 623"/>
                <a:gd name="T55" fmla="*/ 1165 h 1215"/>
                <a:gd name="T56" fmla="*/ 274 w 623"/>
                <a:gd name="T57" fmla="*/ 892 h 1215"/>
                <a:gd name="T58" fmla="*/ 275 w 623"/>
                <a:gd name="T59" fmla="*/ 595 h 1215"/>
                <a:gd name="T60" fmla="*/ 348 w 623"/>
                <a:gd name="T61" fmla="*/ 595 h 1215"/>
                <a:gd name="T62" fmla="*/ 349 w 623"/>
                <a:gd name="T63" fmla="*/ 892 h 1215"/>
                <a:gd name="T64" fmla="*/ 345 w 623"/>
                <a:gd name="T65" fmla="*/ 1165 h 1215"/>
                <a:gd name="T66" fmla="*/ 394 w 623"/>
                <a:gd name="T67" fmla="*/ 1215 h 1215"/>
                <a:gd name="T68" fmla="*/ 394 w 623"/>
                <a:gd name="T69" fmla="*/ 1215 h 1215"/>
                <a:gd name="T70" fmla="*/ 444 w 623"/>
                <a:gd name="T71" fmla="*/ 1166 h 1215"/>
                <a:gd name="T72" fmla="*/ 448 w 623"/>
                <a:gd name="T73" fmla="*/ 892 h 1215"/>
                <a:gd name="T74" fmla="*/ 446 w 623"/>
                <a:gd name="T75" fmla="*/ 549 h 1215"/>
                <a:gd name="T76" fmla="*/ 452 w 623"/>
                <a:gd name="T77" fmla="*/ 501 h 1215"/>
                <a:gd name="T78" fmla="*/ 490 w 623"/>
                <a:gd name="T79" fmla="*/ 390 h 1215"/>
                <a:gd name="T80" fmla="*/ 474 w 623"/>
                <a:gd name="T81" fmla="*/ 315 h 1215"/>
                <a:gd name="T82" fmla="*/ 483 w 623"/>
                <a:gd name="T83" fmla="*/ 238 h 1215"/>
                <a:gd name="T84" fmla="*/ 513 w 623"/>
                <a:gd name="T85" fmla="*/ 306 h 1215"/>
                <a:gd name="T86" fmla="*/ 523 w 623"/>
                <a:gd name="T87" fmla="*/ 567 h 1215"/>
                <a:gd name="T88" fmla="*/ 574 w 623"/>
                <a:gd name="T89" fmla="*/ 614 h 1215"/>
                <a:gd name="T90" fmla="*/ 622 w 623"/>
                <a:gd name="T91" fmla="*/ 563 h 1215"/>
                <a:gd name="T92" fmla="*/ 611 w 623"/>
                <a:gd name="T93" fmla="*/ 293 h 1215"/>
                <a:gd name="T94" fmla="*/ 311 w 623"/>
                <a:gd name="T95" fmla="*/ 432 h 1215"/>
                <a:gd name="T96" fmla="*/ 263 w 623"/>
                <a:gd name="T97" fmla="*/ 386 h 1215"/>
                <a:gd name="T98" fmla="*/ 285 w 623"/>
                <a:gd name="T99" fmla="*/ 122 h 1215"/>
                <a:gd name="T100" fmla="*/ 273 w 623"/>
                <a:gd name="T101" fmla="*/ 122 h 1215"/>
                <a:gd name="T102" fmla="*/ 283 w 623"/>
                <a:gd name="T103" fmla="*/ 56 h 1215"/>
                <a:gd name="T104" fmla="*/ 340 w 623"/>
                <a:gd name="T105" fmla="*/ 56 h 1215"/>
                <a:gd name="T106" fmla="*/ 349 w 623"/>
                <a:gd name="T107" fmla="*/ 122 h 1215"/>
                <a:gd name="T108" fmla="*/ 338 w 623"/>
                <a:gd name="T109" fmla="*/ 122 h 1215"/>
                <a:gd name="T110" fmla="*/ 360 w 623"/>
                <a:gd name="T111" fmla="*/ 386 h 1215"/>
                <a:gd name="T112" fmla="*/ 311 w 623"/>
                <a:gd name="T113" fmla="*/ 432 h 1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23" h="1215">
                  <a:moveTo>
                    <a:pt x="611" y="293"/>
                  </a:moveTo>
                  <a:cubicBezTo>
                    <a:pt x="611" y="287"/>
                    <a:pt x="610" y="281"/>
                    <a:pt x="607" y="275"/>
                  </a:cubicBezTo>
                  <a:cubicBezTo>
                    <a:pt x="500" y="29"/>
                    <a:pt x="500" y="29"/>
                    <a:pt x="500" y="29"/>
                  </a:cubicBezTo>
                  <a:cubicBezTo>
                    <a:pt x="493" y="13"/>
                    <a:pt x="478" y="2"/>
                    <a:pt x="460" y="0"/>
                  </a:cubicBezTo>
                  <a:cubicBezTo>
                    <a:pt x="459" y="0"/>
                    <a:pt x="458" y="0"/>
                    <a:pt x="457" y="0"/>
                  </a:cubicBezTo>
                  <a:cubicBezTo>
                    <a:pt x="457" y="0"/>
                    <a:pt x="456" y="0"/>
                    <a:pt x="456" y="0"/>
                  </a:cubicBezTo>
                  <a:cubicBezTo>
                    <a:pt x="455" y="0"/>
                    <a:pt x="455" y="0"/>
                    <a:pt x="455" y="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168" y="0"/>
                    <a:pt x="168" y="0"/>
                    <a:pt x="167" y="0"/>
                  </a:cubicBezTo>
                  <a:cubicBezTo>
                    <a:pt x="167" y="0"/>
                    <a:pt x="166" y="0"/>
                    <a:pt x="166" y="0"/>
                  </a:cubicBezTo>
                  <a:cubicBezTo>
                    <a:pt x="164" y="0"/>
                    <a:pt x="163" y="0"/>
                    <a:pt x="162" y="0"/>
                  </a:cubicBezTo>
                  <a:cubicBezTo>
                    <a:pt x="145" y="2"/>
                    <a:pt x="130" y="13"/>
                    <a:pt x="122" y="29"/>
                  </a:cubicBezTo>
                  <a:cubicBezTo>
                    <a:pt x="16" y="275"/>
                    <a:pt x="16" y="275"/>
                    <a:pt x="16" y="275"/>
                  </a:cubicBezTo>
                  <a:cubicBezTo>
                    <a:pt x="13" y="281"/>
                    <a:pt x="12" y="287"/>
                    <a:pt x="12" y="293"/>
                  </a:cubicBezTo>
                  <a:cubicBezTo>
                    <a:pt x="1" y="563"/>
                    <a:pt x="1" y="563"/>
                    <a:pt x="1" y="563"/>
                  </a:cubicBezTo>
                  <a:cubicBezTo>
                    <a:pt x="0" y="590"/>
                    <a:pt x="21" y="613"/>
                    <a:pt x="49" y="614"/>
                  </a:cubicBezTo>
                  <a:cubicBezTo>
                    <a:pt x="76" y="615"/>
                    <a:pt x="99" y="594"/>
                    <a:pt x="100" y="567"/>
                  </a:cubicBezTo>
                  <a:cubicBezTo>
                    <a:pt x="110" y="306"/>
                    <a:pt x="110" y="306"/>
                    <a:pt x="110" y="306"/>
                  </a:cubicBezTo>
                  <a:cubicBezTo>
                    <a:pt x="140" y="238"/>
                    <a:pt x="140" y="238"/>
                    <a:pt x="140" y="238"/>
                  </a:cubicBezTo>
                  <a:cubicBezTo>
                    <a:pt x="149" y="315"/>
                    <a:pt x="149" y="315"/>
                    <a:pt x="149" y="315"/>
                  </a:cubicBezTo>
                  <a:cubicBezTo>
                    <a:pt x="139" y="338"/>
                    <a:pt x="133" y="364"/>
                    <a:pt x="133" y="390"/>
                  </a:cubicBezTo>
                  <a:cubicBezTo>
                    <a:pt x="133" y="432"/>
                    <a:pt x="147" y="470"/>
                    <a:pt x="171" y="501"/>
                  </a:cubicBezTo>
                  <a:cubicBezTo>
                    <a:pt x="176" y="549"/>
                    <a:pt x="176" y="549"/>
                    <a:pt x="176" y="549"/>
                  </a:cubicBezTo>
                  <a:cubicBezTo>
                    <a:pt x="175" y="893"/>
                    <a:pt x="175" y="893"/>
                    <a:pt x="175" y="893"/>
                  </a:cubicBezTo>
                  <a:cubicBezTo>
                    <a:pt x="179" y="1166"/>
                    <a:pt x="179" y="1166"/>
                    <a:pt x="179" y="1166"/>
                  </a:cubicBezTo>
                  <a:cubicBezTo>
                    <a:pt x="179" y="1193"/>
                    <a:pt x="201" y="1215"/>
                    <a:pt x="228" y="1215"/>
                  </a:cubicBezTo>
                  <a:cubicBezTo>
                    <a:pt x="229" y="1215"/>
                    <a:pt x="229" y="1215"/>
                    <a:pt x="229" y="1215"/>
                  </a:cubicBezTo>
                  <a:cubicBezTo>
                    <a:pt x="256" y="1215"/>
                    <a:pt x="278" y="1192"/>
                    <a:pt x="278" y="1165"/>
                  </a:cubicBezTo>
                  <a:cubicBezTo>
                    <a:pt x="274" y="892"/>
                    <a:pt x="274" y="892"/>
                    <a:pt x="274" y="892"/>
                  </a:cubicBezTo>
                  <a:cubicBezTo>
                    <a:pt x="275" y="595"/>
                    <a:pt x="275" y="595"/>
                    <a:pt x="275" y="595"/>
                  </a:cubicBezTo>
                  <a:cubicBezTo>
                    <a:pt x="348" y="595"/>
                    <a:pt x="348" y="595"/>
                    <a:pt x="348" y="595"/>
                  </a:cubicBezTo>
                  <a:cubicBezTo>
                    <a:pt x="349" y="892"/>
                    <a:pt x="349" y="892"/>
                    <a:pt x="349" y="892"/>
                  </a:cubicBezTo>
                  <a:cubicBezTo>
                    <a:pt x="345" y="1165"/>
                    <a:pt x="345" y="1165"/>
                    <a:pt x="345" y="1165"/>
                  </a:cubicBezTo>
                  <a:cubicBezTo>
                    <a:pt x="345" y="1192"/>
                    <a:pt x="366" y="1215"/>
                    <a:pt x="394" y="1215"/>
                  </a:cubicBezTo>
                  <a:cubicBezTo>
                    <a:pt x="394" y="1215"/>
                    <a:pt x="394" y="1215"/>
                    <a:pt x="394" y="1215"/>
                  </a:cubicBezTo>
                  <a:cubicBezTo>
                    <a:pt x="421" y="1215"/>
                    <a:pt x="444" y="1193"/>
                    <a:pt x="444" y="1166"/>
                  </a:cubicBezTo>
                  <a:cubicBezTo>
                    <a:pt x="448" y="892"/>
                    <a:pt x="448" y="892"/>
                    <a:pt x="448" y="892"/>
                  </a:cubicBezTo>
                  <a:cubicBezTo>
                    <a:pt x="446" y="549"/>
                    <a:pt x="446" y="549"/>
                    <a:pt x="446" y="549"/>
                  </a:cubicBezTo>
                  <a:cubicBezTo>
                    <a:pt x="452" y="501"/>
                    <a:pt x="452" y="501"/>
                    <a:pt x="452" y="501"/>
                  </a:cubicBezTo>
                  <a:cubicBezTo>
                    <a:pt x="476" y="470"/>
                    <a:pt x="490" y="432"/>
                    <a:pt x="490" y="390"/>
                  </a:cubicBezTo>
                  <a:cubicBezTo>
                    <a:pt x="490" y="364"/>
                    <a:pt x="484" y="338"/>
                    <a:pt x="474" y="315"/>
                  </a:cubicBezTo>
                  <a:cubicBezTo>
                    <a:pt x="483" y="238"/>
                    <a:pt x="483" y="238"/>
                    <a:pt x="483" y="238"/>
                  </a:cubicBezTo>
                  <a:cubicBezTo>
                    <a:pt x="513" y="306"/>
                    <a:pt x="513" y="306"/>
                    <a:pt x="513" y="306"/>
                  </a:cubicBezTo>
                  <a:cubicBezTo>
                    <a:pt x="523" y="567"/>
                    <a:pt x="523" y="567"/>
                    <a:pt x="523" y="567"/>
                  </a:cubicBezTo>
                  <a:cubicBezTo>
                    <a:pt x="524" y="594"/>
                    <a:pt x="547" y="615"/>
                    <a:pt x="574" y="614"/>
                  </a:cubicBezTo>
                  <a:cubicBezTo>
                    <a:pt x="601" y="613"/>
                    <a:pt x="623" y="590"/>
                    <a:pt x="622" y="563"/>
                  </a:cubicBezTo>
                  <a:lnTo>
                    <a:pt x="611" y="293"/>
                  </a:lnTo>
                  <a:close/>
                  <a:moveTo>
                    <a:pt x="311" y="432"/>
                  </a:moveTo>
                  <a:cubicBezTo>
                    <a:pt x="263" y="386"/>
                    <a:pt x="263" y="386"/>
                    <a:pt x="263" y="386"/>
                  </a:cubicBezTo>
                  <a:cubicBezTo>
                    <a:pt x="285" y="122"/>
                    <a:pt x="285" y="122"/>
                    <a:pt x="285" y="122"/>
                  </a:cubicBezTo>
                  <a:cubicBezTo>
                    <a:pt x="273" y="122"/>
                    <a:pt x="273" y="122"/>
                    <a:pt x="273" y="122"/>
                  </a:cubicBezTo>
                  <a:cubicBezTo>
                    <a:pt x="283" y="56"/>
                    <a:pt x="283" y="56"/>
                    <a:pt x="283" y="56"/>
                  </a:cubicBezTo>
                  <a:cubicBezTo>
                    <a:pt x="340" y="56"/>
                    <a:pt x="340" y="56"/>
                    <a:pt x="340" y="56"/>
                  </a:cubicBezTo>
                  <a:cubicBezTo>
                    <a:pt x="349" y="122"/>
                    <a:pt x="349" y="122"/>
                    <a:pt x="349" y="122"/>
                  </a:cubicBezTo>
                  <a:cubicBezTo>
                    <a:pt x="338" y="122"/>
                    <a:pt x="338" y="122"/>
                    <a:pt x="338" y="122"/>
                  </a:cubicBezTo>
                  <a:cubicBezTo>
                    <a:pt x="360" y="386"/>
                    <a:pt x="360" y="386"/>
                    <a:pt x="360" y="386"/>
                  </a:cubicBezTo>
                  <a:lnTo>
                    <a:pt x="311" y="4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3039544" y="1606262"/>
            <a:ext cx="1198563" cy="2868612"/>
            <a:chOff x="3243263" y="1990726"/>
            <a:chExt cx="1198563" cy="2868612"/>
          </a:xfrm>
          <a:solidFill>
            <a:schemeClr val="accent2"/>
          </a:solidFill>
        </p:grpSpPr>
        <p:sp>
          <p:nvSpPr>
            <p:cNvPr id="9" name="Oval 7"/>
            <p:cNvSpPr>
              <a:spLocks noChangeArrowheads="1"/>
            </p:cNvSpPr>
            <p:nvPr/>
          </p:nvSpPr>
          <p:spPr bwMode="auto">
            <a:xfrm>
              <a:off x="3587750" y="1990726"/>
              <a:ext cx="509588" cy="50958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3243263" y="2586038"/>
              <a:ext cx="1198563" cy="2273300"/>
            </a:xfrm>
            <a:custGeom>
              <a:avLst/>
              <a:gdLst>
                <a:gd name="T0" fmla="*/ 611 w 623"/>
                <a:gd name="T1" fmla="*/ 293 h 1179"/>
                <a:gd name="T2" fmla="*/ 607 w 623"/>
                <a:gd name="T3" fmla="*/ 275 h 1179"/>
                <a:gd name="T4" fmla="*/ 500 w 623"/>
                <a:gd name="T5" fmla="*/ 29 h 1179"/>
                <a:gd name="T6" fmla="*/ 460 w 623"/>
                <a:gd name="T7" fmla="*/ 0 h 1179"/>
                <a:gd name="T8" fmla="*/ 455 w 623"/>
                <a:gd name="T9" fmla="*/ 0 h 1179"/>
                <a:gd name="T10" fmla="*/ 455 w 623"/>
                <a:gd name="T11" fmla="*/ 0 h 1179"/>
                <a:gd name="T12" fmla="*/ 168 w 623"/>
                <a:gd name="T13" fmla="*/ 0 h 1179"/>
                <a:gd name="T14" fmla="*/ 168 w 623"/>
                <a:gd name="T15" fmla="*/ 0 h 1179"/>
                <a:gd name="T16" fmla="*/ 163 w 623"/>
                <a:gd name="T17" fmla="*/ 0 h 1179"/>
                <a:gd name="T18" fmla="*/ 123 w 623"/>
                <a:gd name="T19" fmla="*/ 29 h 1179"/>
                <a:gd name="T20" fmla="*/ 16 w 623"/>
                <a:gd name="T21" fmla="*/ 275 h 1179"/>
                <a:gd name="T22" fmla="*/ 12 w 623"/>
                <a:gd name="T23" fmla="*/ 293 h 1179"/>
                <a:gd name="T24" fmla="*/ 1 w 623"/>
                <a:gd name="T25" fmla="*/ 545 h 1179"/>
                <a:gd name="T26" fmla="*/ 49 w 623"/>
                <a:gd name="T27" fmla="*/ 596 h 1179"/>
                <a:gd name="T28" fmla="*/ 100 w 623"/>
                <a:gd name="T29" fmla="*/ 549 h 1179"/>
                <a:gd name="T30" fmla="*/ 110 w 623"/>
                <a:gd name="T31" fmla="*/ 306 h 1179"/>
                <a:gd name="T32" fmla="*/ 132 w 623"/>
                <a:gd name="T33" fmla="*/ 256 h 1179"/>
                <a:gd name="T34" fmla="*/ 137 w 623"/>
                <a:gd name="T35" fmla="*/ 328 h 1179"/>
                <a:gd name="T36" fmla="*/ 116 w 623"/>
                <a:gd name="T37" fmla="*/ 416 h 1179"/>
                <a:gd name="T38" fmla="*/ 149 w 623"/>
                <a:gd name="T39" fmla="*/ 524 h 1179"/>
                <a:gd name="T40" fmla="*/ 148 w 623"/>
                <a:gd name="T41" fmla="*/ 856 h 1179"/>
                <a:gd name="T42" fmla="*/ 148 w 623"/>
                <a:gd name="T43" fmla="*/ 859 h 1179"/>
                <a:gd name="T44" fmla="*/ 161 w 623"/>
                <a:gd name="T45" fmla="*/ 1132 h 1179"/>
                <a:gd name="T46" fmla="*/ 210 w 623"/>
                <a:gd name="T47" fmla="*/ 1179 h 1179"/>
                <a:gd name="T48" fmla="*/ 213 w 623"/>
                <a:gd name="T49" fmla="*/ 1179 h 1179"/>
                <a:gd name="T50" fmla="*/ 260 w 623"/>
                <a:gd name="T51" fmla="*/ 1127 h 1179"/>
                <a:gd name="T52" fmla="*/ 247 w 623"/>
                <a:gd name="T53" fmla="*/ 855 h 1179"/>
                <a:gd name="T54" fmla="*/ 248 w 623"/>
                <a:gd name="T55" fmla="*/ 600 h 1179"/>
                <a:gd name="T56" fmla="*/ 311 w 623"/>
                <a:gd name="T57" fmla="*/ 611 h 1179"/>
                <a:gd name="T58" fmla="*/ 375 w 623"/>
                <a:gd name="T59" fmla="*/ 600 h 1179"/>
                <a:gd name="T60" fmla="*/ 376 w 623"/>
                <a:gd name="T61" fmla="*/ 855 h 1179"/>
                <a:gd name="T62" fmla="*/ 363 w 623"/>
                <a:gd name="T63" fmla="*/ 1127 h 1179"/>
                <a:gd name="T64" fmla="*/ 410 w 623"/>
                <a:gd name="T65" fmla="*/ 1179 h 1179"/>
                <a:gd name="T66" fmla="*/ 413 w 623"/>
                <a:gd name="T67" fmla="*/ 1179 h 1179"/>
                <a:gd name="T68" fmla="*/ 462 w 623"/>
                <a:gd name="T69" fmla="*/ 1132 h 1179"/>
                <a:gd name="T70" fmla="*/ 475 w 623"/>
                <a:gd name="T71" fmla="*/ 859 h 1179"/>
                <a:gd name="T72" fmla="*/ 475 w 623"/>
                <a:gd name="T73" fmla="*/ 856 h 1179"/>
                <a:gd name="T74" fmla="*/ 474 w 623"/>
                <a:gd name="T75" fmla="*/ 524 h 1179"/>
                <a:gd name="T76" fmla="*/ 507 w 623"/>
                <a:gd name="T77" fmla="*/ 416 h 1179"/>
                <a:gd name="T78" fmla="*/ 486 w 623"/>
                <a:gd name="T79" fmla="*/ 328 h 1179"/>
                <a:gd name="T80" fmla="*/ 491 w 623"/>
                <a:gd name="T81" fmla="*/ 256 h 1179"/>
                <a:gd name="T82" fmla="*/ 513 w 623"/>
                <a:gd name="T83" fmla="*/ 306 h 1179"/>
                <a:gd name="T84" fmla="*/ 523 w 623"/>
                <a:gd name="T85" fmla="*/ 549 h 1179"/>
                <a:gd name="T86" fmla="*/ 574 w 623"/>
                <a:gd name="T87" fmla="*/ 596 h 1179"/>
                <a:gd name="T88" fmla="*/ 622 w 623"/>
                <a:gd name="T89" fmla="*/ 545 h 1179"/>
                <a:gd name="T90" fmla="*/ 611 w 623"/>
                <a:gd name="T91" fmla="*/ 293 h 1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23" h="1179">
                  <a:moveTo>
                    <a:pt x="611" y="293"/>
                  </a:moveTo>
                  <a:cubicBezTo>
                    <a:pt x="611" y="287"/>
                    <a:pt x="610" y="281"/>
                    <a:pt x="607" y="275"/>
                  </a:cubicBezTo>
                  <a:cubicBezTo>
                    <a:pt x="500" y="29"/>
                    <a:pt x="500" y="29"/>
                    <a:pt x="500" y="29"/>
                  </a:cubicBezTo>
                  <a:cubicBezTo>
                    <a:pt x="493" y="13"/>
                    <a:pt x="477" y="2"/>
                    <a:pt x="460" y="0"/>
                  </a:cubicBezTo>
                  <a:cubicBezTo>
                    <a:pt x="459" y="0"/>
                    <a:pt x="457" y="0"/>
                    <a:pt x="455" y="0"/>
                  </a:cubicBezTo>
                  <a:cubicBezTo>
                    <a:pt x="455" y="0"/>
                    <a:pt x="455" y="0"/>
                    <a:pt x="455" y="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166" y="0"/>
                    <a:pt x="164" y="0"/>
                    <a:pt x="163" y="0"/>
                  </a:cubicBezTo>
                  <a:cubicBezTo>
                    <a:pt x="145" y="2"/>
                    <a:pt x="130" y="13"/>
                    <a:pt x="123" y="29"/>
                  </a:cubicBezTo>
                  <a:cubicBezTo>
                    <a:pt x="16" y="275"/>
                    <a:pt x="16" y="275"/>
                    <a:pt x="16" y="275"/>
                  </a:cubicBezTo>
                  <a:cubicBezTo>
                    <a:pt x="13" y="281"/>
                    <a:pt x="12" y="287"/>
                    <a:pt x="12" y="293"/>
                  </a:cubicBezTo>
                  <a:cubicBezTo>
                    <a:pt x="1" y="545"/>
                    <a:pt x="1" y="545"/>
                    <a:pt x="1" y="545"/>
                  </a:cubicBezTo>
                  <a:cubicBezTo>
                    <a:pt x="0" y="572"/>
                    <a:pt x="21" y="595"/>
                    <a:pt x="49" y="596"/>
                  </a:cubicBezTo>
                  <a:cubicBezTo>
                    <a:pt x="76" y="597"/>
                    <a:pt x="99" y="576"/>
                    <a:pt x="100" y="549"/>
                  </a:cubicBezTo>
                  <a:cubicBezTo>
                    <a:pt x="110" y="306"/>
                    <a:pt x="110" y="306"/>
                    <a:pt x="110" y="306"/>
                  </a:cubicBezTo>
                  <a:cubicBezTo>
                    <a:pt x="132" y="256"/>
                    <a:pt x="132" y="256"/>
                    <a:pt x="132" y="256"/>
                  </a:cubicBezTo>
                  <a:cubicBezTo>
                    <a:pt x="137" y="328"/>
                    <a:pt x="137" y="328"/>
                    <a:pt x="137" y="328"/>
                  </a:cubicBezTo>
                  <a:cubicBezTo>
                    <a:pt x="124" y="355"/>
                    <a:pt x="116" y="384"/>
                    <a:pt x="116" y="416"/>
                  </a:cubicBezTo>
                  <a:cubicBezTo>
                    <a:pt x="116" y="456"/>
                    <a:pt x="128" y="493"/>
                    <a:pt x="149" y="524"/>
                  </a:cubicBezTo>
                  <a:cubicBezTo>
                    <a:pt x="148" y="856"/>
                    <a:pt x="148" y="856"/>
                    <a:pt x="148" y="856"/>
                  </a:cubicBezTo>
                  <a:cubicBezTo>
                    <a:pt x="148" y="857"/>
                    <a:pt x="148" y="858"/>
                    <a:pt x="148" y="859"/>
                  </a:cubicBezTo>
                  <a:cubicBezTo>
                    <a:pt x="161" y="1132"/>
                    <a:pt x="161" y="1132"/>
                    <a:pt x="161" y="1132"/>
                  </a:cubicBezTo>
                  <a:cubicBezTo>
                    <a:pt x="162" y="1158"/>
                    <a:pt x="184" y="1179"/>
                    <a:pt x="210" y="1179"/>
                  </a:cubicBezTo>
                  <a:cubicBezTo>
                    <a:pt x="211" y="1179"/>
                    <a:pt x="212" y="1179"/>
                    <a:pt x="213" y="1179"/>
                  </a:cubicBezTo>
                  <a:cubicBezTo>
                    <a:pt x="240" y="1178"/>
                    <a:pt x="261" y="1155"/>
                    <a:pt x="260" y="1127"/>
                  </a:cubicBezTo>
                  <a:cubicBezTo>
                    <a:pt x="247" y="855"/>
                    <a:pt x="247" y="855"/>
                    <a:pt x="247" y="855"/>
                  </a:cubicBezTo>
                  <a:cubicBezTo>
                    <a:pt x="248" y="600"/>
                    <a:pt x="248" y="600"/>
                    <a:pt x="248" y="600"/>
                  </a:cubicBezTo>
                  <a:cubicBezTo>
                    <a:pt x="268" y="607"/>
                    <a:pt x="289" y="611"/>
                    <a:pt x="311" y="611"/>
                  </a:cubicBezTo>
                  <a:cubicBezTo>
                    <a:pt x="334" y="611"/>
                    <a:pt x="355" y="607"/>
                    <a:pt x="375" y="600"/>
                  </a:cubicBezTo>
                  <a:cubicBezTo>
                    <a:pt x="376" y="855"/>
                    <a:pt x="376" y="855"/>
                    <a:pt x="376" y="855"/>
                  </a:cubicBezTo>
                  <a:cubicBezTo>
                    <a:pt x="363" y="1127"/>
                    <a:pt x="363" y="1127"/>
                    <a:pt x="363" y="1127"/>
                  </a:cubicBezTo>
                  <a:cubicBezTo>
                    <a:pt x="362" y="1155"/>
                    <a:pt x="383" y="1178"/>
                    <a:pt x="410" y="1179"/>
                  </a:cubicBezTo>
                  <a:cubicBezTo>
                    <a:pt x="411" y="1179"/>
                    <a:pt x="412" y="1179"/>
                    <a:pt x="413" y="1179"/>
                  </a:cubicBezTo>
                  <a:cubicBezTo>
                    <a:pt x="439" y="1179"/>
                    <a:pt x="461" y="1158"/>
                    <a:pt x="462" y="1132"/>
                  </a:cubicBezTo>
                  <a:cubicBezTo>
                    <a:pt x="475" y="859"/>
                    <a:pt x="475" y="859"/>
                    <a:pt x="475" y="859"/>
                  </a:cubicBezTo>
                  <a:cubicBezTo>
                    <a:pt x="475" y="858"/>
                    <a:pt x="475" y="857"/>
                    <a:pt x="475" y="856"/>
                  </a:cubicBezTo>
                  <a:cubicBezTo>
                    <a:pt x="474" y="524"/>
                    <a:pt x="474" y="524"/>
                    <a:pt x="474" y="524"/>
                  </a:cubicBezTo>
                  <a:cubicBezTo>
                    <a:pt x="494" y="493"/>
                    <a:pt x="507" y="456"/>
                    <a:pt x="507" y="416"/>
                  </a:cubicBezTo>
                  <a:cubicBezTo>
                    <a:pt x="507" y="384"/>
                    <a:pt x="499" y="355"/>
                    <a:pt x="486" y="328"/>
                  </a:cubicBezTo>
                  <a:cubicBezTo>
                    <a:pt x="491" y="256"/>
                    <a:pt x="491" y="256"/>
                    <a:pt x="491" y="256"/>
                  </a:cubicBezTo>
                  <a:cubicBezTo>
                    <a:pt x="513" y="306"/>
                    <a:pt x="513" y="306"/>
                    <a:pt x="513" y="306"/>
                  </a:cubicBezTo>
                  <a:cubicBezTo>
                    <a:pt x="523" y="549"/>
                    <a:pt x="523" y="549"/>
                    <a:pt x="523" y="549"/>
                  </a:cubicBezTo>
                  <a:cubicBezTo>
                    <a:pt x="524" y="576"/>
                    <a:pt x="547" y="597"/>
                    <a:pt x="574" y="596"/>
                  </a:cubicBezTo>
                  <a:cubicBezTo>
                    <a:pt x="602" y="595"/>
                    <a:pt x="623" y="572"/>
                    <a:pt x="622" y="545"/>
                  </a:cubicBezTo>
                  <a:lnTo>
                    <a:pt x="611" y="2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4698612" y="1698337"/>
            <a:ext cx="1200150" cy="2776537"/>
            <a:chOff x="4792663" y="2082801"/>
            <a:chExt cx="1200150" cy="2776537"/>
          </a:xfrm>
          <a:solidFill>
            <a:schemeClr val="accent3"/>
          </a:solidFill>
        </p:grpSpPr>
        <p:sp>
          <p:nvSpPr>
            <p:cNvPr id="11" name="Oval 9"/>
            <p:cNvSpPr>
              <a:spLocks noChangeArrowheads="1"/>
            </p:cNvSpPr>
            <p:nvPr/>
          </p:nvSpPr>
          <p:spPr bwMode="auto">
            <a:xfrm>
              <a:off x="5135563" y="2082801"/>
              <a:ext cx="512763" cy="51276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4792663" y="2620963"/>
              <a:ext cx="1200150" cy="2238375"/>
            </a:xfrm>
            <a:custGeom>
              <a:avLst/>
              <a:gdLst>
                <a:gd name="T0" fmla="*/ 611 w 623"/>
                <a:gd name="T1" fmla="*/ 293 h 1161"/>
                <a:gd name="T2" fmla="*/ 607 w 623"/>
                <a:gd name="T3" fmla="*/ 275 h 1161"/>
                <a:gd name="T4" fmla="*/ 500 w 623"/>
                <a:gd name="T5" fmla="*/ 29 h 1161"/>
                <a:gd name="T6" fmla="*/ 460 w 623"/>
                <a:gd name="T7" fmla="*/ 0 h 1161"/>
                <a:gd name="T8" fmla="*/ 455 w 623"/>
                <a:gd name="T9" fmla="*/ 0 h 1161"/>
                <a:gd name="T10" fmla="*/ 455 w 623"/>
                <a:gd name="T11" fmla="*/ 0 h 1161"/>
                <a:gd name="T12" fmla="*/ 168 w 623"/>
                <a:gd name="T13" fmla="*/ 0 h 1161"/>
                <a:gd name="T14" fmla="*/ 167 w 623"/>
                <a:gd name="T15" fmla="*/ 0 h 1161"/>
                <a:gd name="T16" fmla="*/ 162 w 623"/>
                <a:gd name="T17" fmla="*/ 0 h 1161"/>
                <a:gd name="T18" fmla="*/ 122 w 623"/>
                <a:gd name="T19" fmla="*/ 29 h 1161"/>
                <a:gd name="T20" fmla="*/ 16 w 623"/>
                <a:gd name="T21" fmla="*/ 275 h 1161"/>
                <a:gd name="T22" fmla="*/ 11 w 623"/>
                <a:gd name="T23" fmla="*/ 293 h 1161"/>
                <a:gd name="T24" fmla="*/ 1 w 623"/>
                <a:gd name="T25" fmla="*/ 527 h 1161"/>
                <a:gd name="T26" fmla="*/ 48 w 623"/>
                <a:gd name="T27" fmla="*/ 578 h 1161"/>
                <a:gd name="T28" fmla="*/ 100 w 623"/>
                <a:gd name="T29" fmla="*/ 531 h 1161"/>
                <a:gd name="T30" fmla="*/ 110 w 623"/>
                <a:gd name="T31" fmla="*/ 306 h 1161"/>
                <a:gd name="T32" fmla="*/ 133 w 623"/>
                <a:gd name="T33" fmla="*/ 255 h 1161"/>
                <a:gd name="T34" fmla="*/ 138 w 623"/>
                <a:gd name="T35" fmla="*/ 337 h 1161"/>
                <a:gd name="T36" fmla="*/ 116 w 623"/>
                <a:gd name="T37" fmla="*/ 428 h 1161"/>
                <a:gd name="T38" fmla="*/ 149 w 623"/>
                <a:gd name="T39" fmla="*/ 536 h 1161"/>
                <a:gd name="T40" fmla="*/ 148 w 623"/>
                <a:gd name="T41" fmla="*/ 838 h 1161"/>
                <a:gd name="T42" fmla="*/ 148 w 623"/>
                <a:gd name="T43" fmla="*/ 841 h 1161"/>
                <a:gd name="T44" fmla="*/ 161 w 623"/>
                <a:gd name="T45" fmla="*/ 1114 h 1161"/>
                <a:gd name="T46" fmla="*/ 210 w 623"/>
                <a:gd name="T47" fmla="*/ 1161 h 1161"/>
                <a:gd name="T48" fmla="*/ 213 w 623"/>
                <a:gd name="T49" fmla="*/ 1161 h 1161"/>
                <a:gd name="T50" fmla="*/ 260 w 623"/>
                <a:gd name="T51" fmla="*/ 1109 h 1161"/>
                <a:gd name="T52" fmla="*/ 247 w 623"/>
                <a:gd name="T53" fmla="*/ 837 h 1161"/>
                <a:gd name="T54" fmla="*/ 248 w 623"/>
                <a:gd name="T55" fmla="*/ 612 h 1161"/>
                <a:gd name="T56" fmla="*/ 311 w 623"/>
                <a:gd name="T57" fmla="*/ 623 h 1161"/>
                <a:gd name="T58" fmla="*/ 375 w 623"/>
                <a:gd name="T59" fmla="*/ 612 h 1161"/>
                <a:gd name="T60" fmla="*/ 375 w 623"/>
                <a:gd name="T61" fmla="*/ 837 h 1161"/>
                <a:gd name="T62" fmla="*/ 363 w 623"/>
                <a:gd name="T63" fmla="*/ 1109 h 1161"/>
                <a:gd name="T64" fmla="*/ 410 w 623"/>
                <a:gd name="T65" fmla="*/ 1161 h 1161"/>
                <a:gd name="T66" fmla="*/ 412 w 623"/>
                <a:gd name="T67" fmla="*/ 1161 h 1161"/>
                <a:gd name="T68" fmla="*/ 462 w 623"/>
                <a:gd name="T69" fmla="*/ 1114 h 1161"/>
                <a:gd name="T70" fmla="*/ 474 w 623"/>
                <a:gd name="T71" fmla="*/ 841 h 1161"/>
                <a:gd name="T72" fmla="*/ 474 w 623"/>
                <a:gd name="T73" fmla="*/ 838 h 1161"/>
                <a:gd name="T74" fmla="*/ 473 w 623"/>
                <a:gd name="T75" fmla="*/ 536 h 1161"/>
                <a:gd name="T76" fmla="*/ 506 w 623"/>
                <a:gd name="T77" fmla="*/ 428 h 1161"/>
                <a:gd name="T78" fmla="*/ 484 w 623"/>
                <a:gd name="T79" fmla="*/ 337 h 1161"/>
                <a:gd name="T80" fmla="*/ 490 w 623"/>
                <a:gd name="T81" fmla="*/ 255 h 1161"/>
                <a:gd name="T82" fmla="*/ 513 w 623"/>
                <a:gd name="T83" fmla="*/ 306 h 1161"/>
                <a:gd name="T84" fmla="*/ 523 w 623"/>
                <a:gd name="T85" fmla="*/ 531 h 1161"/>
                <a:gd name="T86" fmla="*/ 574 w 623"/>
                <a:gd name="T87" fmla="*/ 578 h 1161"/>
                <a:gd name="T88" fmla="*/ 622 w 623"/>
                <a:gd name="T89" fmla="*/ 527 h 1161"/>
                <a:gd name="T90" fmla="*/ 611 w 623"/>
                <a:gd name="T91" fmla="*/ 293 h 1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23" h="1161">
                  <a:moveTo>
                    <a:pt x="611" y="293"/>
                  </a:moveTo>
                  <a:cubicBezTo>
                    <a:pt x="611" y="287"/>
                    <a:pt x="609" y="281"/>
                    <a:pt x="607" y="275"/>
                  </a:cubicBezTo>
                  <a:cubicBezTo>
                    <a:pt x="500" y="29"/>
                    <a:pt x="500" y="29"/>
                    <a:pt x="500" y="29"/>
                  </a:cubicBezTo>
                  <a:cubicBezTo>
                    <a:pt x="493" y="13"/>
                    <a:pt x="478" y="2"/>
                    <a:pt x="460" y="0"/>
                  </a:cubicBezTo>
                  <a:cubicBezTo>
                    <a:pt x="459" y="0"/>
                    <a:pt x="457" y="0"/>
                    <a:pt x="455" y="0"/>
                  </a:cubicBezTo>
                  <a:cubicBezTo>
                    <a:pt x="455" y="0"/>
                    <a:pt x="455" y="0"/>
                    <a:pt x="455" y="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168" y="0"/>
                    <a:pt x="168" y="0"/>
                    <a:pt x="167" y="0"/>
                  </a:cubicBezTo>
                  <a:cubicBezTo>
                    <a:pt x="165" y="0"/>
                    <a:pt x="164" y="0"/>
                    <a:pt x="162" y="0"/>
                  </a:cubicBezTo>
                  <a:cubicBezTo>
                    <a:pt x="145" y="2"/>
                    <a:pt x="130" y="13"/>
                    <a:pt x="122" y="29"/>
                  </a:cubicBezTo>
                  <a:cubicBezTo>
                    <a:pt x="16" y="275"/>
                    <a:pt x="16" y="275"/>
                    <a:pt x="16" y="275"/>
                  </a:cubicBezTo>
                  <a:cubicBezTo>
                    <a:pt x="13" y="281"/>
                    <a:pt x="12" y="287"/>
                    <a:pt x="11" y="293"/>
                  </a:cubicBezTo>
                  <a:cubicBezTo>
                    <a:pt x="1" y="527"/>
                    <a:pt x="1" y="527"/>
                    <a:pt x="1" y="527"/>
                  </a:cubicBezTo>
                  <a:cubicBezTo>
                    <a:pt x="0" y="554"/>
                    <a:pt x="21" y="577"/>
                    <a:pt x="48" y="578"/>
                  </a:cubicBezTo>
                  <a:cubicBezTo>
                    <a:pt x="76" y="579"/>
                    <a:pt x="99" y="558"/>
                    <a:pt x="100" y="531"/>
                  </a:cubicBezTo>
                  <a:cubicBezTo>
                    <a:pt x="110" y="306"/>
                    <a:pt x="110" y="306"/>
                    <a:pt x="110" y="306"/>
                  </a:cubicBezTo>
                  <a:cubicBezTo>
                    <a:pt x="133" y="255"/>
                    <a:pt x="133" y="255"/>
                    <a:pt x="133" y="255"/>
                  </a:cubicBezTo>
                  <a:cubicBezTo>
                    <a:pt x="138" y="337"/>
                    <a:pt x="138" y="337"/>
                    <a:pt x="138" y="337"/>
                  </a:cubicBezTo>
                  <a:cubicBezTo>
                    <a:pt x="124" y="364"/>
                    <a:pt x="116" y="395"/>
                    <a:pt x="116" y="428"/>
                  </a:cubicBezTo>
                  <a:cubicBezTo>
                    <a:pt x="116" y="468"/>
                    <a:pt x="128" y="505"/>
                    <a:pt x="149" y="536"/>
                  </a:cubicBezTo>
                  <a:cubicBezTo>
                    <a:pt x="148" y="838"/>
                    <a:pt x="148" y="838"/>
                    <a:pt x="148" y="838"/>
                  </a:cubicBezTo>
                  <a:cubicBezTo>
                    <a:pt x="148" y="839"/>
                    <a:pt x="148" y="840"/>
                    <a:pt x="148" y="841"/>
                  </a:cubicBezTo>
                  <a:cubicBezTo>
                    <a:pt x="161" y="1114"/>
                    <a:pt x="161" y="1114"/>
                    <a:pt x="161" y="1114"/>
                  </a:cubicBezTo>
                  <a:cubicBezTo>
                    <a:pt x="162" y="1140"/>
                    <a:pt x="184" y="1161"/>
                    <a:pt x="210" y="1161"/>
                  </a:cubicBezTo>
                  <a:cubicBezTo>
                    <a:pt x="211" y="1161"/>
                    <a:pt x="212" y="1161"/>
                    <a:pt x="213" y="1161"/>
                  </a:cubicBezTo>
                  <a:cubicBezTo>
                    <a:pt x="240" y="1160"/>
                    <a:pt x="261" y="1137"/>
                    <a:pt x="260" y="1109"/>
                  </a:cubicBezTo>
                  <a:cubicBezTo>
                    <a:pt x="247" y="837"/>
                    <a:pt x="247" y="837"/>
                    <a:pt x="247" y="837"/>
                  </a:cubicBezTo>
                  <a:cubicBezTo>
                    <a:pt x="248" y="612"/>
                    <a:pt x="248" y="612"/>
                    <a:pt x="248" y="612"/>
                  </a:cubicBezTo>
                  <a:cubicBezTo>
                    <a:pt x="268" y="619"/>
                    <a:pt x="289" y="623"/>
                    <a:pt x="311" y="623"/>
                  </a:cubicBezTo>
                  <a:cubicBezTo>
                    <a:pt x="333" y="623"/>
                    <a:pt x="355" y="619"/>
                    <a:pt x="375" y="612"/>
                  </a:cubicBezTo>
                  <a:cubicBezTo>
                    <a:pt x="375" y="837"/>
                    <a:pt x="375" y="837"/>
                    <a:pt x="375" y="837"/>
                  </a:cubicBezTo>
                  <a:cubicBezTo>
                    <a:pt x="363" y="1109"/>
                    <a:pt x="363" y="1109"/>
                    <a:pt x="363" y="1109"/>
                  </a:cubicBezTo>
                  <a:cubicBezTo>
                    <a:pt x="362" y="1137"/>
                    <a:pt x="383" y="1160"/>
                    <a:pt x="410" y="1161"/>
                  </a:cubicBezTo>
                  <a:cubicBezTo>
                    <a:pt x="411" y="1161"/>
                    <a:pt x="412" y="1161"/>
                    <a:pt x="412" y="1161"/>
                  </a:cubicBezTo>
                  <a:cubicBezTo>
                    <a:pt x="439" y="1161"/>
                    <a:pt x="461" y="1140"/>
                    <a:pt x="462" y="1114"/>
                  </a:cubicBezTo>
                  <a:cubicBezTo>
                    <a:pt x="474" y="841"/>
                    <a:pt x="474" y="841"/>
                    <a:pt x="474" y="841"/>
                  </a:cubicBezTo>
                  <a:cubicBezTo>
                    <a:pt x="474" y="840"/>
                    <a:pt x="474" y="839"/>
                    <a:pt x="474" y="838"/>
                  </a:cubicBezTo>
                  <a:cubicBezTo>
                    <a:pt x="473" y="536"/>
                    <a:pt x="473" y="536"/>
                    <a:pt x="473" y="536"/>
                  </a:cubicBezTo>
                  <a:cubicBezTo>
                    <a:pt x="494" y="505"/>
                    <a:pt x="506" y="468"/>
                    <a:pt x="506" y="428"/>
                  </a:cubicBezTo>
                  <a:cubicBezTo>
                    <a:pt x="506" y="395"/>
                    <a:pt x="498" y="364"/>
                    <a:pt x="484" y="337"/>
                  </a:cubicBezTo>
                  <a:cubicBezTo>
                    <a:pt x="490" y="255"/>
                    <a:pt x="490" y="255"/>
                    <a:pt x="490" y="255"/>
                  </a:cubicBezTo>
                  <a:cubicBezTo>
                    <a:pt x="513" y="306"/>
                    <a:pt x="513" y="306"/>
                    <a:pt x="513" y="306"/>
                  </a:cubicBezTo>
                  <a:cubicBezTo>
                    <a:pt x="523" y="531"/>
                    <a:pt x="523" y="531"/>
                    <a:pt x="523" y="531"/>
                  </a:cubicBezTo>
                  <a:cubicBezTo>
                    <a:pt x="524" y="558"/>
                    <a:pt x="547" y="579"/>
                    <a:pt x="574" y="578"/>
                  </a:cubicBezTo>
                  <a:cubicBezTo>
                    <a:pt x="602" y="577"/>
                    <a:pt x="623" y="554"/>
                    <a:pt x="622" y="527"/>
                  </a:cubicBezTo>
                  <a:lnTo>
                    <a:pt x="611" y="2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6359267" y="1768187"/>
            <a:ext cx="1200150" cy="2706687"/>
            <a:chOff x="6284913" y="2152651"/>
            <a:chExt cx="1200150" cy="2706687"/>
          </a:xfrm>
          <a:solidFill>
            <a:schemeClr val="accent4"/>
          </a:solidFill>
        </p:grpSpPr>
        <p:sp>
          <p:nvSpPr>
            <p:cNvPr id="13" name="Oval 11"/>
            <p:cNvSpPr>
              <a:spLocks noChangeArrowheads="1"/>
            </p:cNvSpPr>
            <p:nvPr/>
          </p:nvSpPr>
          <p:spPr bwMode="auto">
            <a:xfrm>
              <a:off x="6629400" y="2152651"/>
              <a:ext cx="511175" cy="51276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6284913" y="2689226"/>
              <a:ext cx="1200150" cy="2170112"/>
            </a:xfrm>
            <a:custGeom>
              <a:avLst/>
              <a:gdLst>
                <a:gd name="T0" fmla="*/ 611 w 623"/>
                <a:gd name="T1" fmla="*/ 293 h 1125"/>
                <a:gd name="T2" fmla="*/ 607 w 623"/>
                <a:gd name="T3" fmla="*/ 275 h 1125"/>
                <a:gd name="T4" fmla="*/ 500 w 623"/>
                <a:gd name="T5" fmla="*/ 29 h 1125"/>
                <a:gd name="T6" fmla="*/ 461 w 623"/>
                <a:gd name="T7" fmla="*/ 0 h 1125"/>
                <a:gd name="T8" fmla="*/ 455 w 623"/>
                <a:gd name="T9" fmla="*/ 0 h 1125"/>
                <a:gd name="T10" fmla="*/ 455 w 623"/>
                <a:gd name="T11" fmla="*/ 0 h 1125"/>
                <a:gd name="T12" fmla="*/ 168 w 623"/>
                <a:gd name="T13" fmla="*/ 0 h 1125"/>
                <a:gd name="T14" fmla="*/ 167 w 623"/>
                <a:gd name="T15" fmla="*/ 0 h 1125"/>
                <a:gd name="T16" fmla="*/ 162 w 623"/>
                <a:gd name="T17" fmla="*/ 0 h 1125"/>
                <a:gd name="T18" fmla="*/ 122 w 623"/>
                <a:gd name="T19" fmla="*/ 29 h 1125"/>
                <a:gd name="T20" fmla="*/ 16 w 623"/>
                <a:gd name="T21" fmla="*/ 275 h 1125"/>
                <a:gd name="T22" fmla="*/ 12 w 623"/>
                <a:gd name="T23" fmla="*/ 293 h 1125"/>
                <a:gd name="T24" fmla="*/ 1 w 623"/>
                <a:gd name="T25" fmla="*/ 527 h 1125"/>
                <a:gd name="T26" fmla="*/ 48 w 623"/>
                <a:gd name="T27" fmla="*/ 578 h 1125"/>
                <a:gd name="T28" fmla="*/ 100 w 623"/>
                <a:gd name="T29" fmla="*/ 531 h 1125"/>
                <a:gd name="T30" fmla="*/ 110 w 623"/>
                <a:gd name="T31" fmla="*/ 306 h 1125"/>
                <a:gd name="T32" fmla="*/ 133 w 623"/>
                <a:gd name="T33" fmla="*/ 254 h 1125"/>
                <a:gd name="T34" fmla="*/ 139 w 623"/>
                <a:gd name="T35" fmla="*/ 338 h 1125"/>
                <a:gd name="T36" fmla="*/ 127 w 623"/>
                <a:gd name="T37" fmla="*/ 403 h 1125"/>
                <a:gd name="T38" fmla="*/ 149 w 623"/>
                <a:gd name="T39" fmla="*/ 489 h 1125"/>
                <a:gd name="T40" fmla="*/ 130 w 623"/>
                <a:gd name="T41" fmla="*/ 799 h 1125"/>
                <a:gd name="T42" fmla="*/ 130 w 623"/>
                <a:gd name="T43" fmla="*/ 803 h 1125"/>
                <a:gd name="T44" fmla="*/ 134 w 623"/>
                <a:gd name="T45" fmla="*/ 1076 h 1125"/>
                <a:gd name="T46" fmla="*/ 183 w 623"/>
                <a:gd name="T47" fmla="*/ 1125 h 1125"/>
                <a:gd name="T48" fmla="*/ 184 w 623"/>
                <a:gd name="T49" fmla="*/ 1125 h 1125"/>
                <a:gd name="T50" fmla="*/ 233 w 623"/>
                <a:gd name="T51" fmla="*/ 1075 h 1125"/>
                <a:gd name="T52" fmla="*/ 229 w 623"/>
                <a:gd name="T53" fmla="*/ 803 h 1125"/>
                <a:gd name="T54" fmla="*/ 243 w 623"/>
                <a:gd name="T55" fmla="*/ 574 h 1125"/>
                <a:gd name="T56" fmla="*/ 311 w 623"/>
                <a:gd name="T57" fmla="*/ 587 h 1125"/>
                <a:gd name="T58" fmla="*/ 380 w 623"/>
                <a:gd name="T59" fmla="*/ 574 h 1125"/>
                <a:gd name="T60" fmla="*/ 394 w 623"/>
                <a:gd name="T61" fmla="*/ 803 h 1125"/>
                <a:gd name="T62" fmla="*/ 390 w 623"/>
                <a:gd name="T63" fmla="*/ 1075 h 1125"/>
                <a:gd name="T64" fmla="*/ 439 w 623"/>
                <a:gd name="T65" fmla="*/ 1125 h 1125"/>
                <a:gd name="T66" fmla="*/ 439 w 623"/>
                <a:gd name="T67" fmla="*/ 1125 h 1125"/>
                <a:gd name="T68" fmla="*/ 489 w 623"/>
                <a:gd name="T69" fmla="*/ 1076 h 1125"/>
                <a:gd name="T70" fmla="*/ 493 w 623"/>
                <a:gd name="T71" fmla="*/ 803 h 1125"/>
                <a:gd name="T72" fmla="*/ 492 w 623"/>
                <a:gd name="T73" fmla="*/ 799 h 1125"/>
                <a:gd name="T74" fmla="*/ 474 w 623"/>
                <a:gd name="T75" fmla="*/ 489 h 1125"/>
                <a:gd name="T76" fmla="*/ 496 w 623"/>
                <a:gd name="T77" fmla="*/ 403 h 1125"/>
                <a:gd name="T78" fmla="*/ 484 w 623"/>
                <a:gd name="T79" fmla="*/ 338 h 1125"/>
                <a:gd name="T80" fmla="*/ 490 w 623"/>
                <a:gd name="T81" fmla="*/ 254 h 1125"/>
                <a:gd name="T82" fmla="*/ 513 w 623"/>
                <a:gd name="T83" fmla="*/ 306 h 1125"/>
                <a:gd name="T84" fmla="*/ 523 w 623"/>
                <a:gd name="T85" fmla="*/ 531 h 1125"/>
                <a:gd name="T86" fmla="*/ 574 w 623"/>
                <a:gd name="T87" fmla="*/ 578 h 1125"/>
                <a:gd name="T88" fmla="*/ 622 w 623"/>
                <a:gd name="T89" fmla="*/ 527 h 1125"/>
                <a:gd name="T90" fmla="*/ 611 w 623"/>
                <a:gd name="T91" fmla="*/ 293 h 1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23" h="1125">
                  <a:moveTo>
                    <a:pt x="611" y="293"/>
                  </a:moveTo>
                  <a:cubicBezTo>
                    <a:pt x="611" y="287"/>
                    <a:pt x="610" y="281"/>
                    <a:pt x="607" y="275"/>
                  </a:cubicBezTo>
                  <a:cubicBezTo>
                    <a:pt x="500" y="29"/>
                    <a:pt x="500" y="29"/>
                    <a:pt x="500" y="29"/>
                  </a:cubicBezTo>
                  <a:cubicBezTo>
                    <a:pt x="493" y="13"/>
                    <a:pt x="478" y="2"/>
                    <a:pt x="461" y="0"/>
                  </a:cubicBezTo>
                  <a:cubicBezTo>
                    <a:pt x="459" y="0"/>
                    <a:pt x="457" y="0"/>
                    <a:pt x="455" y="0"/>
                  </a:cubicBezTo>
                  <a:cubicBezTo>
                    <a:pt x="455" y="0"/>
                    <a:pt x="455" y="0"/>
                    <a:pt x="455" y="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168" y="0"/>
                    <a:pt x="167" y="0"/>
                    <a:pt x="167" y="0"/>
                  </a:cubicBezTo>
                  <a:cubicBezTo>
                    <a:pt x="165" y="0"/>
                    <a:pt x="164" y="0"/>
                    <a:pt x="162" y="0"/>
                  </a:cubicBezTo>
                  <a:cubicBezTo>
                    <a:pt x="145" y="2"/>
                    <a:pt x="130" y="13"/>
                    <a:pt x="122" y="29"/>
                  </a:cubicBezTo>
                  <a:cubicBezTo>
                    <a:pt x="16" y="275"/>
                    <a:pt x="16" y="275"/>
                    <a:pt x="16" y="275"/>
                  </a:cubicBezTo>
                  <a:cubicBezTo>
                    <a:pt x="13" y="281"/>
                    <a:pt x="12" y="287"/>
                    <a:pt x="12" y="293"/>
                  </a:cubicBezTo>
                  <a:cubicBezTo>
                    <a:pt x="1" y="527"/>
                    <a:pt x="1" y="527"/>
                    <a:pt x="1" y="527"/>
                  </a:cubicBezTo>
                  <a:cubicBezTo>
                    <a:pt x="0" y="554"/>
                    <a:pt x="21" y="577"/>
                    <a:pt x="48" y="578"/>
                  </a:cubicBezTo>
                  <a:cubicBezTo>
                    <a:pt x="76" y="579"/>
                    <a:pt x="99" y="558"/>
                    <a:pt x="100" y="531"/>
                  </a:cubicBezTo>
                  <a:cubicBezTo>
                    <a:pt x="110" y="306"/>
                    <a:pt x="110" y="306"/>
                    <a:pt x="110" y="306"/>
                  </a:cubicBezTo>
                  <a:cubicBezTo>
                    <a:pt x="133" y="254"/>
                    <a:pt x="133" y="254"/>
                    <a:pt x="133" y="254"/>
                  </a:cubicBezTo>
                  <a:cubicBezTo>
                    <a:pt x="139" y="338"/>
                    <a:pt x="139" y="338"/>
                    <a:pt x="139" y="338"/>
                  </a:cubicBezTo>
                  <a:cubicBezTo>
                    <a:pt x="131" y="358"/>
                    <a:pt x="127" y="380"/>
                    <a:pt x="127" y="403"/>
                  </a:cubicBezTo>
                  <a:cubicBezTo>
                    <a:pt x="127" y="434"/>
                    <a:pt x="135" y="463"/>
                    <a:pt x="149" y="489"/>
                  </a:cubicBezTo>
                  <a:cubicBezTo>
                    <a:pt x="130" y="799"/>
                    <a:pt x="130" y="799"/>
                    <a:pt x="130" y="799"/>
                  </a:cubicBezTo>
                  <a:cubicBezTo>
                    <a:pt x="130" y="801"/>
                    <a:pt x="130" y="802"/>
                    <a:pt x="130" y="803"/>
                  </a:cubicBezTo>
                  <a:cubicBezTo>
                    <a:pt x="134" y="1076"/>
                    <a:pt x="134" y="1076"/>
                    <a:pt x="134" y="1076"/>
                  </a:cubicBezTo>
                  <a:cubicBezTo>
                    <a:pt x="134" y="1103"/>
                    <a:pt x="156" y="1125"/>
                    <a:pt x="183" y="1125"/>
                  </a:cubicBezTo>
                  <a:cubicBezTo>
                    <a:pt x="184" y="1125"/>
                    <a:pt x="184" y="1125"/>
                    <a:pt x="184" y="1125"/>
                  </a:cubicBezTo>
                  <a:cubicBezTo>
                    <a:pt x="211" y="1125"/>
                    <a:pt x="233" y="1102"/>
                    <a:pt x="233" y="1075"/>
                  </a:cubicBezTo>
                  <a:cubicBezTo>
                    <a:pt x="229" y="803"/>
                    <a:pt x="229" y="803"/>
                    <a:pt x="229" y="803"/>
                  </a:cubicBezTo>
                  <a:cubicBezTo>
                    <a:pt x="243" y="574"/>
                    <a:pt x="243" y="574"/>
                    <a:pt x="243" y="574"/>
                  </a:cubicBezTo>
                  <a:cubicBezTo>
                    <a:pt x="264" y="582"/>
                    <a:pt x="287" y="587"/>
                    <a:pt x="311" y="587"/>
                  </a:cubicBezTo>
                  <a:cubicBezTo>
                    <a:pt x="336" y="587"/>
                    <a:pt x="359" y="582"/>
                    <a:pt x="380" y="574"/>
                  </a:cubicBezTo>
                  <a:cubicBezTo>
                    <a:pt x="394" y="803"/>
                    <a:pt x="394" y="803"/>
                    <a:pt x="394" y="803"/>
                  </a:cubicBezTo>
                  <a:cubicBezTo>
                    <a:pt x="390" y="1075"/>
                    <a:pt x="390" y="1075"/>
                    <a:pt x="390" y="1075"/>
                  </a:cubicBezTo>
                  <a:cubicBezTo>
                    <a:pt x="390" y="1102"/>
                    <a:pt x="411" y="1125"/>
                    <a:pt x="439" y="1125"/>
                  </a:cubicBezTo>
                  <a:cubicBezTo>
                    <a:pt x="439" y="1125"/>
                    <a:pt x="439" y="1125"/>
                    <a:pt x="439" y="1125"/>
                  </a:cubicBezTo>
                  <a:cubicBezTo>
                    <a:pt x="466" y="1125"/>
                    <a:pt x="489" y="1103"/>
                    <a:pt x="489" y="1076"/>
                  </a:cubicBezTo>
                  <a:cubicBezTo>
                    <a:pt x="493" y="803"/>
                    <a:pt x="493" y="803"/>
                    <a:pt x="493" y="803"/>
                  </a:cubicBezTo>
                  <a:cubicBezTo>
                    <a:pt x="493" y="802"/>
                    <a:pt x="493" y="801"/>
                    <a:pt x="492" y="799"/>
                  </a:cubicBezTo>
                  <a:cubicBezTo>
                    <a:pt x="474" y="489"/>
                    <a:pt x="474" y="489"/>
                    <a:pt x="474" y="489"/>
                  </a:cubicBezTo>
                  <a:cubicBezTo>
                    <a:pt x="488" y="463"/>
                    <a:pt x="496" y="434"/>
                    <a:pt x="496" y="403"/>
                  </a:cubicBezTo>
                  <a:cubicBezTo>
                    <a:pt x="496" y="380"/>
                    <a:pt x="491" y="358"/>
                    <a:pt x="484" y="338"/>
                  </a:cubicBezTo>
                  <a:cubicBezTo>
                    <a:pt x="490" y="254"/>
                    <a:pt x="490" y="254"/>
                    <a:pt x="490" y="254"/>
                  </a:cubicBezTo>
                  <a:cubicBezTo>
                    <a:pt x="513" y="306"/>
                    <a:pt x="513" y="306"/>
                    <a:pt x="513" y="306"/>
                  </a:cubicBezTo>
                  <a:cubicBezTo>
                    <a:pt x="523" y="531"/>
                    <a:pt x="523" y="531"/>
                    <a:pt x="523" y="531"/>
                  </a:cubicBezTo>
                  <a:cubicBezTo>
                    <a:pt x="524" y="558"/>
                    <a:pt x="547" y="579"/>
                    <a:pt x="574" y="578"/>
                  </a:cubicBezTo>
                  <a:cubicBezTo>
                    <a:pt x="602" y="577"/>
                    <a:pt x="623" y="554"/>
                    <a:pt x="622" y="527"/>
                  </a:cubicBezTo>
                  <a:lnTo>
                    <a:pt x="611" y="2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9771064" y="2273012"/>
            <a:ext cx="1093788" cy="2201862"/>
            <a:chOff x="9459913" y="2657476"/>
            <a:chExt cx="1093788" cy="2201862"/>
          </a:xfrm>
        </p:grpSpPr>
        <p:sp>
          <p:nvSpPr>
            <p:cNvPr id="15" name="Rectangle 13"/>
            <p:cNvSpPr>
              <a:spLocks noChangeArrowheads="1"/>
            </p:cNvSpPr>
            <p:nvPr/>
          </p:nvSpPr>
          <p:spPr bwMode="auto">
            <a:xfrm>
              <a:off x="9655175" y="3475038"/>
              <a:ext cx="706438" cy="747712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6" name="Rectangle 14"/>
            <p:cNvSpPr>
              <a:spLocks noChangeArrowheads="1"/>
            </p:cNvSpPr>
            <p:nvPr/>
          </p:nvSpPr>
          <p:spPr bwMode="auto">
            <a:xfrm>
              <a:off x="9637713" y="4167188"/>
              <a:ext cx="741363" cy="55562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7" name="Rectangle 15"/>
            <p:cNvSpPr>
              <a:spLocks noChangeArrowheads="1"/>
            </p:cNvSpPr>
            <p:nvPr/>
          </p:nvSpPr>
          <p:spPr bwMode="auto">
            <a:xfrm>
              <a:off x="9637713" y="4600576"/>
              <a:ext cx="741363" cy="55562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9591675" y="4064001"/>
              <a:ext cx="80963" cy="795337"/>
            </a:xfrm>
            <a:custGeom>
              <a:avLst/>
              <a:gdLst>
                <a:gd name="T0" fmla="*/ 42 w 42"/>
                <a:gd name="T1" fmla="*/ 391 h 412"/>
                <a:gd name="T2" fmla="*/ 21 w 42"/>
                <a:gd name="T3" fmla="*/ 412 h 412"/>
                <a:gd name="T4" fmla="*/ 0 w 42"/>
                <a:gd name="T5" fmla="*/ 391 h 412"/>
                <a:gd name="T6" fmla="*/ 0 w 42"/>
                <a:gd name="T7" fmla="*/ 21 h 412"/>
                <a:gd name="T8" fmla="*/ 21 w 42"/>
                <a:gd name="T9" fmla="*/ 0 h 412"/>
                <a:gd name="T10" fmla="*/ 42 w 42"/>
                <a:gd name="T11" fmla="*/ 21 h 412"/>
                <a:gd name="T12" fmla="*/ 42 w 42"/>
                <a:gd name="T13" fmla="*/ 391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412">
                  <a:moveTo>
                    <a:pt x="42" y="391"/>
                  </a:moveTo>
                  <a:cubicBezTo>
                    <a:pt x="42" y="403"/>
                    <a:pt x="32" y="412"/>
                    <a:pt x="21" y="412"/>
                  </a:cubicBezTo>
                  <a:cubicBezTo>
                    <a:pt x="9" y="412"/>
                    <a:pt x="0" y="403"/>
                    <a:pt x="0" y="39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9"/>
                    <a:pt x="9" y="0"/>
                    <a:pt x="21" y="0"/>
                  </a:cubicBezTo>
                  <a:cubicBezTo>
                    <a:pt x="32" y="0"/>
                    <a:pt x="42" y="9"/>
                    <a:pt x="42" y="21"/>
                  </a:cubicBezTo>
                  <a:lnTo>
                    <a:pt x="42" y="39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9523413" y="4116388"/>
              <a:ext cx="41275" cy="701675"/>
            </a:xfrm>
            <a:custGeom>
              <a:avLst/>
              <a:gdLst>
                <a:gd name="T0" fmla="*/ 21 w 21"/>
                <a:gd name="T1" fmla="*/ 354 h 364"/>
                <a:gd name="T2" fmla="*/ 11 w 21"/>
                <a:gd name="T3" fmla="*/ 364 h 364"/>
                <a:gd name="T4" fmla="*/ 0 w 21"/>
                <a:gd name="T5" fmla="*/ 354 h 364"/>
                <a:gd name="T6" fmla="*/ 0 w 21"/>
                <a:gd name="T7" fmla="*/ 11 h 364"/>
                <a:gd name="T8" fmla="*/ 11 w 21"/>
                <a:gd name="T9" fmla="*/ 0 h 364"/>
                <a:gd name="T10" fmla="*/ 21 w 21"/>
                <a:gd name="T11" fmla="*/ 11 h 364"/>
                <a:gd name="T12" fmla="*/ 21 w 21"/>
                <a:gd name="T13" fmla="*/ 35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364">
                  <a:moveTo>
                    <a:pt x="21" y="354"/>
                  </a:moveTo>
                  <a:cubicBezTo>
                    <a:pt x="21" y="359"/>
                    <a:pt x="16" y="364"/>
                    <a:pt x="11" y="364"/>
                  </a:cubicBezTo>
                  <a:cubicBezTo>
                    <a:pt x="5" y="364"/>
                    <a:pt x="0" y="359"/>
                    <a:pt x="0" y="35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6" y="0"/>
                    <a:pt x="21" y="5"/>
                    <a:pt x="21" y="11"/>
                  </a:cubicBezTo>
                  <a:lnTo>
                    <a:pt x="21" y="3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10344150" y="4064001"/>
              <a:ext cx="80963" cy="795337"/>
            </a:xfrm>
            <a:custGeom>
              <a:avLst/>
              <a:gdLst>
                <a:gd name="T0" fmla="*/ 0 w 42"/>
                <a:gd name="T1" fmla="*/ 391 h 412"/>
                <a:gd name="T2" fmla="*/ 21 w 42"/>
                <a:gd name="T3" fmla="*/ 412 h 412"/>
                <a:gd name="T4" fmla="*/ 42 w 42"/>
                <a:gd name="T5" fmla="*/ 391 h 412"/>
                <a:gd name="T6" fmla="*/ 42 w 42"/>
                <a:gd name="T7" fmla="*/ 21 h 412"/>
                <a:gd name="T8" fmla="*/ 21 w 42"/>
                <a:gd name="T9" fmla="*/ 0 h 412"/>
                <a:gd name="T10" fmla="*/ 0 w 42"/>
                <a:gd name="T11" fmla="*/ 21 h 412"/>
                <a:gd name="T12" fmla="*/ 0 w 42"/>
                <a:gd name="T13" fmla="*/ 391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412">
                  <a:moveTo>
                    <a:pt x="0" y="391"/>
                  </a:moveTo>
                  <a:cubicBezTo>
                    <a:pt x="0" y="403"/>
                    <a:pt x="9" y="412"/>
                    <a:pt x="21" y="412"/>
                  </a:cubicBezTo>
                  <a:cubicBezTo>
                    <a:pt x="32" y="412"/>
                    <a:pt x="42" y="403"/>
                    <a:pt x="42" y="39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2" y="9"/>
                    <a:pt x="32" y="0"/>
                    <a:pt x="21" y="0"/>
                  </a:cubicBezTo>
                  <a:cubicBezTo>
                    <a:pt x="9" y="0"/>
                    <a:pt x="0" y="9"/>
                    <a:pt x="0" y="21"/>
                  </a:cubicBezTo>
                  <a:lnTo>
                    <a:pt x="0" y="39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10450513" y="4116388"/>
              <a:ext cx="39688" cy="701675"/>
            </a:xfrm>
            <a:custGeom>
              <a:avLst/>
              <a:gdLst>
                <a:gd name="T0" fmla="*/ 0 w 21"/>
                <a:gd name="T1" fmla="*/ 354 h 364"/>
                <a:gd name="T2" fmla="*/ 11 w 21"/>
                <a:gd name="T3" fmla="*/ 364 h 364"/>
                <a:gd name="T4" fmla="*/ 21 w 21"/>
                <a:gd name="T5" fmla="*/ 354 h 364"/>
                <a:gd name="T6" fmla="*/ 21 w 21"/>
                <a:gd name="T7" fmla="*/ 11 h 364"/>
                <a:gd name="T8" fmla="*/ 11 w 21"/>
                <a:gd name="T9" fmla="*/ 0 h 364"/>
                <a:gd name="T10" fmla="*/ 0 w 21"/>
                <a:gd name="T11" fmla="*/ 11 h 364"/>
                <a:gd name="T12" fmla="*/ 0 w 21"/>
                <a:gd name="T13" fmla="*/ 35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364">
                  <a:moveTo>
                    <a:pt x="0" y="354"/>
                  </a:moveTo>
                  <a:cubicBezTo>
                    <a:pt x="0" y="359"/>
                    <a:pt x="5" y="364"/>
                    <a:pt x="11" y="364"/>
                  </a:cubicBezTo>
                  <a:cubicBezTo>
                    <a:pt x="17" y="364"/>
                    <a:pt x="21" y="359"/>
                    <a:pt x="21" y="354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5"/>
                    <a:pt x="17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lnTo>
                    <a:pt x="0" y="3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2" name="Freeform 20"/>
            <p:cNvSpPr>
              <a:spLocks noEditPoints="1"/>
            </p:cNvSpPr>
            <p:nvPr/>
          </p:nvSpPr>
          <p:spPr bwMode="auto">
            <a:xfrm>
              <a:off x="9459913" y="2657476"/>
              <a:ext cx="1093788" cy="2116137"/>
            </a:xfrm>
            <a:custGeom>
              <a:avLst/>
              <a:gdLst>
                <a:gd name="T0" fmla="*/ 284 w 568"/>
                <a:gd name="T1" fmla="*/ 265 h 1098"/>
                <a:gd name="T2" fmla="*/ 417 w 568"/>
                <a:gd name="T3" fmla="*/ 133 h 1098"/>
                <a:gd name="T4" fmla="*/ 284 w 568"/>
                <a:gd name="T5" fmla="*/ 0 h 1098"/>
                <a:gd name="T6" fmla="*/ 151 w 568"/>
                <a:gd name="T7" fmla="*/ 133 h 1098"/>
                <a:gd name="T8" fmla="*/ 284 w 568"/>
                <a:gd name="T9" fmla="*/ 265 h 1098"/>
                <a:gd name="T10" fmla="*/ 557 w 568"/>
                <a:gd name="T11" fmla="*/ 500 h 1098"/>
                <a:gd name="T12" fmla="*/ 550 w 568"/>
                <a:gd name="T13" fmla="*/ 479 h 1098"/>
                <a:gd name="T14" fmla="*/ 425 w 568"/>
                <a:gd name="T15" fmla="*/ 296 h 1098"/>
                <a:gd name="T16" fmla="*/ 397 w 568"/>
                <a:gd name="T17" fmla="*/ 279 h 1098"/>
                <a:gd name="T18" fmla="*/ 394 w 568"/>
                <a:gd name="T19" fmla="*/ 278 h 1098"/>
                <a:gd name="T20" fmla="*/ 393 w 568"/>
                <a:gd name="T21" fmla="*/ 278 h 1098"/>
                <a:gd name="T22" fmla="*/ 392 w 568"/>
                <a:gd name="T23" fmla="*/ 278 h 1098"/>
                <a:gd name="T24" fmla="*/ 177 w 568"/>
                <a:gd name="T25" fmla="*/ 278 h 1098"/>
                <a:gd name="T26" fmla="*/ 176 w 568"/>
                <a:gd name="T27" fmla="*/ 278 h 1098"/>
                <a:gd name="T28" fmla="*/ 143 w 568"/>
                <a:gd name="T29" fmla="*/ 296 h 1098"/>
                <a:gd name="T30" fmla="*/ 18 w 568"/>
                <a:gd name="T31" fmla="*/ 479 h 1098"/>
                <a:gd name="T32" fmla="*/ 11 w 568"/>
                <a:gd name="T33" fmla="*/ 500 h 1098"/>
                <a:gd name="T34" fmla="*/ 1 w 568"/>
                <a:gd name="T35" fmla="*/ 733 h 1098"/>
                <a:gd name="T36" fmla="*/ 40 w 568"/>
                <a:gd name="T37" fmla="*/ 776 h 1098"/>
                <a:gd name="T38" fmla="*/ 82 w 568"/>
                <a:gd name="T39" fmla="*/ 737 h 1098"/>
                <a:gd name="T40" fmla="*/ 92 w 568"/>
                <a:gd name="T41" fmla="*/ 515 h 1098"/>
                <a:gd name="T42" fmla="*/ 140 w 568"/>
                <a:gd name="T43" fmla="*/ 444 h 1098"/>
                <a:gd name="T44" fmla="*/ 149 w 568"/>
                <a:gd name="T45" fmla="*/ 731 h 1098"/>
                <a:gd name="T46" fmla="*/ 128 w 568"/>
                <a:gd name="T47" fmla="*/ 761 h 1098"/>
                <a:gd name="T48" fmla="*/ 121 w 568"/>
                <a:gd name="T49" fmla="*/ 788 h 1098"/>
                <a:gd name="T50" fmla="*/ 152 w 568"/>
                <a:gd name="T51" fmla="*/ 1062 h 1098"/>
                <a:gd name="T52" fmla="*/ 192 w 568"/>
                <a:gd name="T53" fmla="*/ 1098 h 1098"/>
                <a:gd name="T54" fmla="*/ 197 w 568"/>
                <a:gd name="T55" fmla="*/ 1097 h 1098"/>
                <a:gd name="T56" fmla="*/ 232 w 568"/>
                <a:gd name="T57" fmla="*/ 1053 h 1098"/>
                <a:gd name="T58" fmla="*/ 204 w 568"/>
                <a:gd name="T59" fmla="*/ 794 h 1098"/>
                <a:gd name="T60" fmla="*/ 211 w 568"/>
                <a:gd name="T61" fmla="*/ 784 h 1098"/>
                <a:gd name="T62" fmla="*/ 358 w 568"/>
                <a:gd name="T63" fmla="*/ 784 h 1098"/>
                <a:gd name="T64" fmla="*/ 365 w 568"/>
                <a:gd name="T65" fmla="*/ 794 h 1098"/>
                <a:gd name="T66" fmla="*/ 336 w 568"/>
                <a:gd name="T67" fmla="*/ 1053 h 1098"/>
                <a:gd name="T68" fmla="*/ 372 w 568"/>
                <a:gd name="T69" fmla="*/ 1097 h 1098"/>
                <a:gd name="T70" fmla="*/ 376 w 568"/>
                <a:gd name="T71" fmla="*/ 1098 h 1098"/>
                <a:gd name="T72" fmla="*/ 416 w 568"/>
                <a:gd name="T73" fmla="*/ 1062 h 1098"/>
                <a:gd name="T74" fmla="*/ 447 w 568"/>
                <a:gd name="T75" fmla="*/ 788 h 1098"/>
                <a:gd name="T76" fmla="*/ 440 w 568"/>
                <a:gd name="T77" fmla="*/ 761 h 1098"/>
                <a:gd name="T78" fmla="*/ 420 w 568"/>
                <a:gd name="T79" fmla="*/ 731 h 1098"/>
                <a:gd name="T80" fmla="*/ 428 w 568"/>
                <a:gd name="T81" fmla="*/ 444 h 1098"/>
                <a:gd name="T82" fmla="*/ 477 w 568"/>
                <a:gd name="T83" fmla="*/ 515 h 1098"/>
                <a:gd name="T84" fmla="*/ 487 w 568"/>
                <a:gd name="T85" fmla="*/ 737 h 1098"/>
                <a:gd name="T86" fmla="*/ 529 w 568"/>
                <a:gd name="T87" fmla="*/ 776 h 1098"/>
                <a:gd name="T88" fmla="*/ 567 w 568"/>
                <a:gd name="T89" fmla="*/ 733 h 1098"/>
                <a:gd name="T90" fmla="*/ 557 w 568"/>
                <a:gd name="T91" fmla="*/ 500 h 1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68" h="1098">
                  <a:moveTo>
                    <a:pt x="284" y="265"/>
                  </a:moveTo>
                  <a:cubicBezTo>
                    <a:pt x="358" y="265"/>
                    <a:pt x="417" y="206"/>
                    <a:pt x="417" y="133"/>
                  </a:cubicBezTo>
                  <a:cubicBezTo>
                    <a:pt x="417" y="59"/>
                    <a:pt x="358" y="0"/>
                    <a:pt x="284" y="0"/>
                  </a:cubicBezTo>
                  <a:cubicBezTo>
                    <a:pt x="211" y="0"/>
                    <a:pt x="151" y="59"/>
                    <a:pt x="151" y="133"/>
                  </a:cubicBezTo>
                  <a:cubicBezTo>
                    <a:pt x="151" y="206"/>
                    <a:pt x="211" y="265"/>
                    <a:pt x="284" y="265"/>
                  </a:cubicBezTo>
                  <a:close/>
                  <a:moveTo>
                    <a:pt x="557" y="500"/>
                  </a:moveTo>
                  <a:cubicBezTo>
                    <a:pt x="557" y="492"/>
                    <a:pt x="554" y="485"/>
                    <a:pt x="550" y="479"/>
                  </a:cubicBezTo>
                  <a:cubicBezTo>
                    <a:pt x="425" y="296"/>
                    <a:pt x="425" y="296"/>
                    <a:pt x="425" y="296"/>
                  </a:cubicBezTo>
                  <a:cubicBezTo>
                    <a:pt x="418" y="286"/>
                    <a:pt x="408" y="280"/>
                    <a:pt x="397" y="279"/>
                  </a:cubicBezTo>
                  <a:cubicBezTo>
                    <a:pt x="396" y="278"/>
                    <a:pt x="395" y="278"/>
                    <a:pt x="394" y="278"/>
                  </a:cubicBezTo>
                  <a:cubicBezTo>
                    <a:pt x="394" y="278"/>
                    <a:pt x="393" y="278"/>
                    <a:pt x="393" y="278"/>
                  </a:cubicBezTo>
                  <a:cubicBezTo>
                    <a:pt x="392" y="278"/>
                    <a:pt x="392" y="278"/>
                    <a:pt x="392" y="278"/>
                  </a:cubicBezTo>
                  <a:cubicBezTo>
                    <a:pt x="177" y="278"/>
                    <a:pt x="177" y="278"/>
                    <a:pt x="177" y="278"/>
                  </a:cubicBezTo>
                  <a:cubicBezTo>
                    <a:pt x="176" y="278"/>
                    <a:pt x="176" y="278"/>
                    <a:pt x="176" y="278"/>
                  </a:cubicBezTo>
                  <a:cubicBezTo>
                    <a:pt x="163" y="278"/>
                    <a:pt x="151" y="285"/>
                    <a:pt x="143" y="296"/>
                  </a:cubicBezTo>
                  <a:cubicBezTo>
                    <a:pt x="18" y="479"/>
                    <a:pt x="18" y="479"/>
                    <a:pt x="18" y="479"/>
                  </a:cubicBezTo>
                  <a:cubicBezTo>
                    <a:pt x="14" y="485"/>
                    <a:pt x="12" y="492"/>
                    <a:pt x="11" y="500"/>
                  </a:cubicBezTo>
                  <a:cubicBezTo>
                    <a:pt x="1" y="733"/>
                    <a:pt x="1" y="733"/>
                    <a:pt x="1" y="733"/>
                  </a:cubicBezTo>
                  <a:cubicBezTo>
                    <a:pt x="0" y="756"/>
                    <a:pt x="17" y="775"/>
                    <a:pt x="40" y="776"/>
                  </a:cubicBezTo>
                  <a:cubicBezTo>
                    <a:pt x="62" y="777"/>
                    <a:pt x="81" y="759"/>
                    <a:pt x="82" y="737"/>
                  </a:cubicBezTo>
                  <a:cubicBezTo>
                    <a:pt x="92" y="515"/>
                    <a:pt x="92" y="515"/>
                    <a:pt x="92" y="515"/>
                  </a:cubicBezTo>
                  <a:cubicBezTo>
                    <a:pt x="140" y="444"/>
                    <a:pt x="140" y="444"/>
                    <a:pt x="140" y="444"/>
                  </a:cubicBezTo>
                  <a:cubicBezTo>
                    <a:pt x="149" y="731"/>
                    <a:pt x="149" y="731"/>
                    <a:pt x="149" y="731"/>
                  </a:cubicBezTo>
                  <a:cubicBezTo>
                    <a:pt x="128" y="761"/>
                    <a:pt x="128" y="761"/>
                    <a:pt x="128" y="761"/>
                  </a:cubicBezTo>
                  <a:cubicBezTo>
                    <a:pt x="123" y="769"/>
                    <a:pt x="120" y="779"/>
                    <a:pt x="121" y="788"/>
                  </a:cubicBezTo>
                  <a:cubicBezTo>
                    <a:pt x="152" y="1062"/>
                    <a:pt x="152" y="1062"/>
                    <a:pt x="152" y="1062"/>
                  </a:cubicBezTo>
                  <a:cubicBezTo>
                    <a:pt x="154" y="1082"/>
                    <a:pt x="172" y="1098"/>
                    <a:pt x="192" y="1098"/>
                  </a:cubicBezTo>
                  <a:cubicBezTo>
                    <a:pt x="194" y="1098"/>
                    <a:pt x="195" y="1097"/>
                    <a:pt x="197" y="1097"/>
                  </a:cubicBezTo>
                  <a:cubicBezTo>
                    <a:pt x="219" y="1095"/>
                    <a:pt x="235" y="1075"/>
                    <a:pt x="232" y="1053"/>
                  </a:cubicBezTo>
                  <a:cubicBezTo>
                    <a:pt x="204" y="794"/>
                    <a:pt x="204" y="794"/>
                    <a:pt x="204" y="794"/>
                  </a:cubicBezTo>
                  <a:cubicBezTo>
                    <a:pt x="211" y="784"/>
                    <a:pt x="211" y="784"/>
                    <a:pt x="211" y="784"/>
                  </a:cubicBezTo>
                  <a:cubicBezTo>
                    <a:pt x="358" y="784"/>
                    <a:pt x="358" y="784"/>
                    <a:pt x="358" y="784"/>
                  </a:cubicBezTo>
                  <a:cubicBezTo>
                    <a:pt x="365" y="794"/>
                    <a:pt x="365" y="794"/>
                    <a:pt x="365" y="794"/>
                  </a:cubicBezTo>
                  <a:cubicBezTo>
                    <a:pt x="336" y="1053"/>
                    <a:pt x="336" y="1053"/>
                    <a:pt x="336" y="1053"/>
                  </a:cubicBezTo>
                  <a:cubicBezTo>
                    <a:pt x="333" y="1075"/>
                    <a:pt x="349" y="1095"/>
                    <a:pt x="372" y="1097"/>
                  </a:cubicBezTo>
                  <a:cubicBezTo>
                    <a:pt x="373" y="1097"/>
                    <a:pt x="375" y="1098"/>
                    <a:pt x="376" y="1098"/>
                  </a:cubicBezTo>
                  <a:cubicBezTo>
                    <a:pt x="397" y="1098"/>
                    <a:pt x="414" y="1082"/>
                    <a:pt x="416" y="1062"/>
                  </a:cubicBezTo>
                  <a:cubicBezTo>
                    <a:pt x="447" y="788"/>
                    <a:pt x="447" y="788"/>
                    <a:pt x="447" y="788"/>
                  </a:cubicBezTo>
                  <a:cubicBezTo>
                    <a:pt x="448" y="779"/>
                    <a:pt x="446" y="769"/>
                    <a:pt x="440" y="761"/>
                  </a:cubicBezTo>
                  <a:cubicBezTo>
                    <a:pt x="420" y="731"/>
                    <a:pt x="420" y="731"/>
                    <a:pt x="420" y="731"/>
                  </a:cubicBezTo>
                  <a:cubicBezTo>
                    <a:pt x="428" y="444"/>
                    <a:pt x="428" y="444"/>
                    <a:pt x="428" y="444"/>
                  </a:cubicBezTo>
                  <a:cubicBezTo>
                    <a:pt x="477" y="515"/>
                    <a:pt x="477" y="515"/>
                    <a:pt x="477" y="515"/>
                  </a:cubicBezTo>
                  <a:cubicBezTo>
                    <a:pt x="487" y="737"/>
                    <a:pt x="487" y="737"/>
                    <a:pt x="487" y="737"/>
                  </a:cubicBezTo>
                  <a:cubicBezTo>
                    <a:pt x="488" y="759"/>
                    <a:pt x="506" y="777"/>
                    <a:pt x="529" y="776"/>
                  </a:cubicBezTo>
                  <a:cubicBezTo>
                    <a:pt x="551" y="775"/>
                    <a:pt x="568" y="756"/>
                    <a:pt x="567" y="733"/>
                  </a:cubicBezTo>
                  <a:lnTo>
                    <a:pt x="557" y="50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8019922" y="1733262"/>
            <a:ext cx="1290638" cy="2741612"/>
            <a:chOff x="7764463" y="2117726"/>
            <a:chExt cx="1290638" cy="2741612"/>
          </a:xfrm>
          <a:solidFill>
            <a:schemeClr val="accent5"/>
          </a:solidFill>
        </p:grpSpPr>
        <p:sp>
          <p:nvSpPr>
            <p:cNvPr id="23" name="Freeform 21"/>
            <p:cNvSpPr>
              <a:spLocks noEditPoints="1"/>
            </p:cNvSpPr>
            <p:nvPr/>
          </p:nvSpPr>
          <p:spPr bwMode="auto">
            <a:xfrm>
              <a:off x="7856538" y="2238376"/>
              <a:ext cx="1198563" cy="2619375"/>
            </a:xfrm>
            <a:custGeom>
              <a:avLst/>
              <a:gdLst>
                <a:gd name="T0" fmla="*/ 312 w 623"/>
                <a:gd name="T1" fmla="*/ 265 h 1358"/>
                <a:gd name="T2" fmla="*/ 445 w 623"/>
                <a:gd name="T3" fmla="*/ 132 h 1358"/>
                <a:gd name="T4" fmla="*/ 312 w 623"/>
                <a:gd name="T5" fmla="*/ 0 h 1358"/>
                <a:gd name="T6" fmla="*/ 179 w 623"/>
                <a:gd name="T7" fmla="*/ 132 h 1358"/>
                <a:gd name="T8" fmla="*/ 312 w 623"/>
                <a:gd name="T9" fmla="*/ 265 h 1358"/>
                <a:gd name="T10" fmla="*/ 612 w 623"/>
                <a:gd name="T11" fmla="*/ 526 h 1358"/>
                <a:gd name="T12" fmla="*/ 605 w 623"/>
                <a:gd name="T13" fmla="*/ 503 h 1358"/>
                <a:gd name="T14" fmla="*/ 480 w 623"/>
                <a:gd name="T15" fmla="*/ 293 h 1358"/>
                <a:gd name="T16" fmla="*/ 443 w 623"/>
                <a:gd name="T17" fmla="*/ 269 h 1358"/>
                <a:gd name="T18" fmla="*/ 442 w 623"/>
                <a:gd name="T19" fmla="*/ 269 h 1358"/>
                <a:gd name="T20" fmla="*/ 440 w 623"/>
                <a:gd name="T21" fmla="*/ 269 h 1358"/>
                <a:gd name="T22" fmla="*/ 437 w 623"/>
                <a:gd name="T23" fmla="*/ 269 h 1358"/>
                <a:gd name="T24" fmla="*/ 186 w 623"/>
                <a:gd name="T25" fmla="*/ 269 h 1358"/>
                <a:gd name="T26" fmla="*/ 184 w 623"/>
                <a:gd name="T27" fmla="*/ 269 h 1358"/>
                <a:gd name="T28" fmla="*/ 182 w 623"/>
                <a:gd name="T29" fmla="*/ 269 h 1358"/>
                <a:gd name="T30" fmla="*/ 181 w 623"/>
                <a:gd name="T31" fmla="*/ 269 h 1358"/>
                <a:gd name="T32" fmla="*/ 144 w 623"/>
                <a:gd name="T33" fmla="*/ 293 h 1358"/>
                <a:gd name="T34" fmla="*/ 19 w 623"/>
                <a:gd name="T35" fmla="*/ 503 h 1358"/>
                <a:gd name="T36" fmla="*/ 12 w 623"/>
                <a:gd name="T37" fmla="*/ 526 h 1358"/>
                <a:gd name="T38" fmla="*/ 2 w 623"/>
                <a:gd name="T39" fmla="*/ 760 h 1358"/>
                <a:gd name="T40" fmla="*/ 49 w 623"/>
                <a:gd name="T41" fmla="*/ 811 h 1358"/>
                <a:gd name="T42" fmla="*/ 100 w 623"/>
                <a:gd name="T43" fmla="*/ 764 h 1358"/>
                <a:gd name="T44" fmla="*/ 110 w 623"/>
                <a:gd name="T45" fmla="*/ 543 h 1358"/>
                <a:gd name="T46" fmla="*/ 142 w 623"/>
                <a:gd name="T47" fmla="*/ 490 h 1358"/>
                <a:gd name="T48" fmla="*/ 150 w 623"/>
                <a:gd name="T49" fmla="*/ 741 h 1358"/>
                <a:gd name="T50" fmla="*/ 113 w 623"/>
                <a:gd name="T51" fmla="*/ 1029 h 1358"/>
                <a:gd name="T52" fmla="*/ 113 w 623"/>
                <a:gd name="T53" fmla="*/ 1036 h 1358"/>
                <a:gd name="T54" fmla="*/ 116 w 623"/>
                <a:gd name="T55" fmla="*/ 1309 h 1358"/>
                <a:gd name="T56" fmla="*/ 166 w 623"/>
                <a:gd name="T57" fmla="*/ 1358 h 1358"/>
                <a:gd name="T58" fmla="*/ 167 w 623"/>
                <a:gd name="T59" fmla="*/ 1358 h 1358"/>
                <a:gd name="T60" fmla="*/ 215 w 623"/>
                <a:gd name="T61" fmla="*/ 1308 h 1358"/>
                <a:gd name="T62" fmla="*/ 212 w 623"/>
                <a:gd name="T63" fmla="*/ 1038 h 1358"/>
                <a:gd name="T64" fmla="*/ 243 w 623"/>
                <a:gd name="T65" fmla="*/ 792 h 1358"/>
                <a:gd name="T66" fmla="*/ 381 w 623"/>
                <a:gd name="T67" fmla="*/ 792 h 1358"/>
                <a:gd name="T68" fmla="*/ 412 w 623"/>
                <a:gd name="T69" fmla="*/ 1038 h 1358"/>
                <a:gd name="T70" fmla="*/ 408 w 623"/>
                <a:gd name="T71" fmla="*/ 1308 h 1358"/>
                <a:gd name="T72" fmla="*/ 457 w 623"/>
                <a:gd name="T73" fmla="*/ 1358 h 1358"/>
                <a:gd name="T74" fmla="*/ 458 w 623"/>
                <a:gd name="T75" fmla="*/ 1358 h 1358"/>
                <a:gd name="T76" fmla="*/ 507 w 623"/>
                <a:gd name="T77" fmla="*/ 1309 h 1358"/>
                <a:gd name="T78" fmla="*/ 511 w 623"/>
                <a:gd name="T79" fmla="*/ 1036 h 1358"/>
                <a:gd name="T80" fmla="*/ 511 w 623"/>
                <a:gd name="T81" fmla="*/ 1029 h 1358"/>
                <a:gd name="T82" fmla="*/ 474 w 623"/>
                <a:gd name="T83" fmla="*/ 741 h 1358"/>
                <a:gd name="T84" fmla="*/ 482 w 623"/>
                <a:gd name="T85" fmla="*/ 490 h 1358"/>
                <a:gd name="T86" fmla="*/ 513 w 623"/>
                <a:gd name="T87" fmla="*/ 543 h 1358"/>
                <a:gd name="T88" fmla="*/ 523 w 623"/>
                <a:gd name="T89" fmla="*/ 764 h 1358"/>
                <a:gd name="T90" fmla="*/ 575 w 623"/>
                <a:gd name="T91" fmla="*/ 811 h 1358"/>
                <a:gd name="T92" fmla="*/ 622 w 623"/>
                <a:gd name="T93" fmla="*/ 760 h 1358"/>
                <a:gd name="T94" fmla="*/ 612 w 623"/>
                <a:gd name="T95" fmla="*/ 526 h 1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23" h="1358">
                  <a:moveTo>
                    <a:pt x="312" y="265"/>
                  </a:moveTo>
                  <a:cubicBezTo>
                    <a:pt x="385" y="265"/>
                    <a:pt x="445" y="206"/>
                    <a:pt x="445" y="132"/>
                  </a:cubicBezTo>
                  <a:cubicBezTo>
                    <a:pt x="445" y="59"/>
                    <a:pt x="385" y="0"/>
                    <a:pt x="312" y="0"/>
                  </a:cubicBezTo>
                  <a:cubicBezTo>
                    <a:pt x="239" y="0"/>
                    <a:pt x="179" y="59"/>
                    <a:pt x="179" y="132"/>
                  </a:cubicBezTo>
                  <a:cubicBezTo>
                    <a:pt x="179" y="206"/>
                    <a:pt x="239" y="265"/>
                    <a:pt x="312" y="265"/>
                  </a:cubicBezTo>
                  <a:close/>
                  <a:moveTo>
                    <a:pt x="612" y="526"/>
                  </a:moveTo>
                  <a:cubicBezTo>
                    <a:pt x="611" y="518"/>
                    <a:pt x="609" y="510"/>
                    <a:pt x="605" y="503"/>
                  </a:cubicBezTo>
                  <a:cubicBezTo>
                    <a:pt x="480" y="293"/>
                    <a:pt x="480" y="293"/>
                    <a:pt x="480" y="293"/>
                  </a:cubicBezTo>
                  <a:cubicBezTo>
                    <a:pt x="472" y="280"/>
                    <a:pt x="458" y="271"/>
                    <a:pt x="443" y="269"/>
                  </a:cubicBezTo>
                  <a:cubicBezTo>
                    <a:pt x="443" y="269"/>
                    <a:pt x="442" y="269"/>
                    <a:pt x="442" y="269"/>
                  </a:cubicBezTo>
                  <a:cubicBezTo>
                    <a:pt x="441" y="269"/>
                    <a:pt x="441" y="269"/>
                    <a:pt x="440" y="269"/>
                  </a:cubicBezTo>
                  <a:cubicBezTo>
                    <a:pt x="439" y="269"/>
                    <a:pt x="438" y="269"/>
                    <a:pt x="437" y="269"/>
                  </a:cubicBezTo>
                  <a:cubicBezTo>
                    <a:pt x="186" y="269"/>
                    <a:pt x="186" y="269"/>
                    <a:pt x="186" y="269"/>
                  </a:cubicBezTo>
                  <a:cubicBezTo>
                    <a:pt x="185" y="269"/>
                    <a:pt x="185" y="269"/>
                    <a:pt x="184" y="269"/>
                  </a:cubicBezTo>
                  <a:cubicBezTo>
                    <a:pt x="183" y="269"/>
                    <a:pt x="183" y="269"/>
                    <a:pt x="182" y="269"/>
                  </a:cubicBezTo>
                  <a:cubicBezTo>
                    <a:pt x="182" y="269"/>
                    <a:pt x="182" y="269"/>
                    <a:pt x="181" y="269"/>
                  </a:cubicBezTo>
                  <a:cubicBezTo>
                    <a:pt x="166" y="271"/>
                    <a:pt x="152" y="279"/>
                    <a:pt x="144" y="293"/>
                  </a:cubicBezTo>
                  <a:cubicBezTo>
                    <a:pt x="19" y="503"/>
                    <a:pt x="19" y="503"/>
                    <a:pt x="19" y="503"/>
                  </a:cubicBezTo>
                  <a:cubicBezTo>
                    <a:pt x="15" y="510"/>
                    <a:pt x="12" y="518"/>
                    <a:pt x="12" y="526"/>
                  </a:cubicBezTo>
                  <a:cubicBezTo>
                    <a:pt x="2" y="760"/>
                    <a:pt x="2" y="760"/>
                    <a:pt x="2" y="760"/>
                  </a:cubicBezTo>
                  <a:cubicBezTo>
                    <a:pt x="0" y="787"/>
                    <a:pt x="22" y="810"/>
                    <a:pt x="49" y="811"/>
                  </a:cubicBezTo>
                  <a:cubicBezTo>
                    <a:pt x="76" y="812"/>
                    <a:pt x="99" y="792"/>
                    <a:pt x="100" y="764"/>
                  </a:cubicBezTo>
                  <a:cubicBezTo>
                    <a:pt x="110" y="543"/>
                    <a:pt x="110" y="543"/>
                    <a:pt x="110" y="543"/>
                  </a:cubicBezTo>
                  <a:cubicBezTo>
                    <a:pt x="142" y="490"/>
                    <a:pt x="142" y="490"/>
                    <a:pt x="142" y="490"/>
                  </a:cubicBezTo>
                  <a:cubicBezTo>
                    <a:pt x="150" y="741"/>
                    <a:pt x="150" y="741"/>
                    <a:pt x="150" y="741"/>
                  </a:cubicBezTo>
                  <a:cubicBezTo>
                    <a:pt x="113" y="1029"/>
                    <a:pt x="113" y="1029"/>
                    <a:pt x="113" y="1029"/>
                  </a:cubicBezTo>
                  <a:cubicBezTo>
                    <a:pt x="113" y="1031"/>
                    <a:pt x="113" y="1034"/>
                    <a:pt x="113" y="1036"/>
                  </a:cubicBezTo>
                  <a:cubicBezTo>
                    <a:pt x="116" y="1309"/>
                    <a:pt x="116" y="1309"/>
                    <a:pt x="116" y="1309"/>
                  </a:cubicBezTo>
                  <a:cubicBezTo>
                    <a:pt x="117" y="1337"/>
                    <a:pt x="139" y="1358"/>
                    <a:pt x="166" y="1358"/>
                  </a:cubicBezTo>
                  <a:cubicBezTo>
                    <a:pt x="166" y="1358"/>
                    <a:pt x="166" y="1358"/>
                    <a:pt x="167" y="1358"/>
                  </a:cubicBezTo>
                  <a:cubicBezTo>
                    <a:pt x="194" y="1358"/>
                    <a:pt x="216" y="1335"/>
                    <a:pt x="215" y="1308"/>
                  </a:cubicBezTo>
                  <a:cubicBezTo>
                    <a:pt x="212" y="1038"/>
                    <a:pt x="212" y="1038"/>
                    <a:pt x="212" y="1038"/>
                  </a:cubicBezTo>
                  <a:cubicBezTo>
                    <a:pt x="243" y="792"/>
                    <a:pt x="243" y="792"/>
                    <a:pt x="243" y="792"/>
                  </a:cubicBezTo>
                  <a:cubicBezTo>
                    <a:pt x="381" y="792"/>
                    <a:pt x="381" y="792"/>
                    <a:pt x="381" y="792"/>
                  </a:cubicBezTo>
                  <a:cubicBezTo>
                    <a:pt x="412" y="1038"/>
                    <a:pt x="412" y="1038"/>
                    <a:pt x="412" y="1038"/>
                  </a:cubicBezTo>
                  <a:cubicBezTo>
                    <a:pt x="408" y="1308"/>
                    <a:pt x="408" y="1308"/>
                    <a:pt x="408" y="1308"/>
                  </a:cubicBezTo>
                  <a:cubicBezTo>
                    <a:pt x="408" y="1335"/>
                    <a:pt x="430" y="1358"/>
                    <a:pt x="457" y="1358"/>
                  </a:cubicBezTo>
                  <a:cubicBezTo>
                    <a:pt x="457" y="1358"/>
                    <a:pt x="458" y="1358"/>
                    <a:pt x="458" y="1358"/>
                  </a:cubicBezTo>
                  <a:cubicBezTo>
                    <a:pt x="485" y="1358"/>
                    <a:pt x="507" y="1337"/>
                    <a:pt x="507" y="1309"/>
                  </a:cubicBezTo>
                  <a:cubicBezTo>
                    <a:pt x="511" y="1036"/>
                    <a:pt x="511" y="1036"/>
                    <a:pt x="511" y="1036"/>
                  </a:cubicBezTo>
                  <a:cubicBezTo>
                    <a:pt x="511" y="1034"/>
                    <a:pt x="511" y="1031"/>
                    <a:pt x="511" y="1029"/>
                  </a:cubicBezTo>
                  <a:cubicBezTo>
                    <a:pt x="474" y="741"/>
                    <a:pt x="474" y="741"/>
                    <a:pt x="474" y="741"/>
                  </a:cubicBezTo>
                  <a:cubicBezTo>
                    <a:pt x="482" y="490"/>
                    <a:pt x="482" y="490"/>
                    <a:pt x="482" y="490"/>
                  </a:cubicBezTo>
                  <a:cubicBezTo>
                    <a:pt x="513" y="543"/>
                    <a:pt x="513" y="543"/>
                    <a:pt x="513" y="543"/>
                  </a:cubicBezTo>
                  <a:cubicBezTo>
                    <a:pt x="523" y="764"/>
                    <a:pt x="523" y="764"/>
                    <a:pt x="523" y="764"/>
                  </a:cubicBezTo>
                  <a:cubicBezTo>
                    <a:pt x="524" y="792"/>
                    <a:pt x="548" y="813"/>
                    <a:pt x="575" y="811"/>
                  </a:cubicBezTo>
                  <a:cubicBezTo>
                    <a:pt x="602" y="810"/>
                    <a:pt x="623" y="787"/>
                    <a:pt x="622" y="760"/>
                  </a:cubicBezTo>
                  <a:lnTo>
                    <a:pt x="612" y="5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7764463" y="3729038"/>
              <a:ext cx="288925" cy="1130300"/>
            </a:xfrm>
            <a:custGeom>
              <a:avLst/>
              <a:gdLst>
                <a:gd name="T0" fmla="*/ 13 w 150"/>
                <a:gd name="T1" fmla="*/ 586 h 586"/>
                <a:gd name="T2" fmla="*/ 0 w 150"/>
                <a:gd name="T3" fmla="*/ 573 h 586"/>
                <a:gd name="T4" fmla="*/ 0 w 150"/>
                <a:gd name="T5" fmla="*/ 75 h 586"/>
                <a:gd name="T6" fmla="*/ 75 w 150"/>
                <a:gd name="T7" fmla="*/ 0 h 586"/>
                <a:gd name="T8" fmla="*/ 150 w 150"/>
                <a:gd name="T9" fmla="*/ 75 h 586"/>
                <a:gd name="T10" fmla="*/ 137 w 150"/>
                <a:gd name="T11" fmla="*/ 88 h 586"/>
                <a:gd name="T12" fmla="*/ 123 w 150"/>
                <a:gd name="T13" fmla="*/ 75 h 586"/>
                <a:gd name="T14" fmla="*/ 75 w 150"/>
                <a:gd name="T15" fmla="*/ 27 h 586"/>
                <a:gd name="T16" fmla="*/ 27 w 150"/>
                <a:gd name="T17" fmla="*/ 75 h 586"/>
                <a:gd name="T18" fmla="*/ 27 w 150"/>
                <a:gd name="T19" fmla="*/ 573 h 586"/>
                <a:gd name="T20" fmla="*/ 13 w 150"/>
                <a:gd name="T21" fmla="*/ 586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586">
                  <a:moveTo>
                    <a:pt x="13" y="586"/>
                  </a:moveTo>
                  <a:cubicBezTo>
                    <a:pt x="6" y="586"/>
                    <a:pt x="0" y="580"/>
                    <a:pt x="0" y="573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33"/>
                    <a:pt x="33" y="0"/>
                    <a:pt x="75" y="0"/>
                  </a:cubicBezTo>
                  <a:cubicBezTo>
                    <a:pt x="116" y="0"/>
                    <a:pt x="150" y="33"/>
                    <a:pt x="150" y="75"/>
                  </a:cubicBezTo>
                  <a:cubicBezTo>
                    <a:pt x="150" y="82"/>
                    <a:pt x="144" y="88"/>
                    <a:pt x="137" y="88"/>
                  </a:cubicBezTo>
                  <a:cubicBezTo>
                    <a:pt x="129" y="88"/>
                    <a:pt x="123" y="82"/>
                    <a:pt x="123" y="75"/>
                  </a:cubicBezTo>
                  <a:cubicBezTo>
                    <a:pt x="123" y="48"/>
                    <a:pt x="101" y="27"/>
                    <a:pt x="75" y="27"/>
                  </a:cubicBezTo>
                  <a:cubicBezTo>
                    <a:pt x="48" y="27"/>
                    <a:pt x="27" y="48"/>
                    <a:pt x="27" y="75"/>
                  </a:cubicBezTo>
                  <a:cubicBezTo>
                    <a:pt x="27" y="573"/>
                    <a:pt x="27" y="573"/>
                    <a:pt x="27" y="573"/>
                  </a:cubicBezTo>
                  <a:cubicBezTo>
                    <a:pt x="27" y="580"/>
                    <a:pt x="21" y="586"/>
                    <a:pt x="13" y="58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8131175" y="2117726"/>
              <a:ext cx="650875" cy="263525"/>
            </a:xfrm>
            <a:custGeom>
              <a:avLst/>
              <a:gdLst>
                <a:gd name="T0" fmla="*/ 285 w 338"/>
                <a:gd name="T1" fmla="*/ 112 h 137"/>
                <a:gd name="T2" fmla="*/ 233 w 338"/>
                <a:gd name="T3" fmla="*/ 0 h 137"/>
                <a:gd name="T4" fmla="*/ 169 w 338"/>
                <a:gd name="T5" fmla="*/ 12 h 137"/>
                <a:gd name="T6" fmla="*/ 105 w 338"/>
                <a:gd name="T7" fmla="*/ 0 h 137"/>
                <a:gd name="T8" fmla="*/ 53 w 338"/>
                <a:gd name="T9" fmla="*/ 112 h 137"/>
                <a:gd name="T10" fmla="*/ 0 w 338"/>
                <a:gd name="T11" fmla="*/ 128 h 137"/>
                <a:gd name="T12" fmla="*/ 169 w 338"/>
                <a:gd name="T13" fmla="*/ 136 h 137"/>
                <a:gd name="T14" fmla="*/ 338 w 338"/>
                <a:gd name="T15" fmla="*/ 128 h 137"/>
                <a:gd name="T16" fmla="*/ 285 w 338"/>
                <a:gd name="T17" fmla="*/ 11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8" h="137">
                  <a:moveTo>
                    <a:pt x="285" y="112"/>
                  </a:moveTo>
                  <a:cubicBezTo>
                    <a:pt x="284" y="71"/>
                    <a:pt x="276" y="0"/>
                    <a:pt x="233" y="0"/>
                  </a:cubicBezTo>
                  <a:cubicBezTo>
                    <a:pt x="187" y="0"/>
                    <a:pt x="194" y="12"/>
                    <a:pt x="169" y="12"/>
                  </a:cubicBezTo>
                  <a:cubicBezTo>
                    <a:pt x="143" y="12"/>
                    <a:pt x="151" y="0"/>
                    <a:pt x="105" y="0"/>
                  </a:cubicBezTo>
                  <a:cubicBezTo>
                    <a:pt x="62" y="0"/>
                    <a:pt x="54" y="71"/>
                    <a:pt x="53" y="112"/>
                  </a:cubicBezTo>
                  <a:cubicBezTo>
                    <a:pt x="20" y="117"/>
                    <a:pt x="0" y="124"/>
                    <a:pt x="0" y="128"/>
                  </a:cubicBezTo>
                  <a:cubicBezTo>
                    <a:pt x="0" y="137"/>
                    <a:pt x="75" y="136"/>
                    <a:pt x="169" y="136"/>
                  </a:cubicBezTo>
                  <a:cubicBezTo>
                    <a:pt x="262" y="136"/>
                    <a:pt x="338" y="137"/>
                    <a:pt x="338" y="128"/>
                  </a:cubicBezTo>
                  <a:cubicBezTo>
                    <a:pt x="338" y="124"/>
                    <a:pt x="318" y="117"/>
                    <a:pt x="285" y="11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sp>
        <p:nvSpPr>
          <p:cNvPr id="32" name="Rectangle 31"/>
          <p:cNvSpPr/>
          <p:nvPr/>
        </p:nvSpPr>
        <p:spPr>
          <a:xfrm>
            <a:off x="1302624" y="4664570"/>
            <a:ext cx="1307645" cy="10649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000" dirty="0" smtClean="0">
                <a:latin typeface="Source Sans Pro" charset="0"/>
              </a:rPr>
              <a:t>36 Years</a:t>
            </a:r>
          </a:p>
          <a:p>
            <a:pPr algn="ct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33" name="Rectangle 32"/>
          <p:cNvSpPr/>
          <p:nvPr/>
        </p:nvSpPr>
        <p:spPr>
          <a:xfrm>
            <a:off x="2985002" y="4664570"/>
            <a:ext cx="1307645" cy="10649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000" dirty="0" smtClean="0">
                <a:latin typeface="Source Sans Pro" charset="0"/>
              </a:rPr>
              <a:t>45 </a:t>
            </a:r>
            <a:r>
              <a:rPr lang="en-US" sz="2000" dirty="0">
                <a:latin typeface="Source Sans Pro" charset="0"/>
              </a:rPr>
              <a:t>Years</a:t>
            </a:r>
          </a:p>
          <a:p>
            <a:pPr algn="ct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34" name="Rectangle 33"/>
          <p:cNvSpPr/>
          <p:nvPr/>
        </p:nvSpPr>
        <p:spPr>
          <a:xfrm>
            <a:off x="4644070" y="4664570"/>
            <a:ext cx="1307645" cy="10649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000" dirty="0" smtClean="0">
                <a:latin typeface="Source Sans Pro" charset="0"/>
              </a:rPr>
              <a:t>55 </a:t>
            </a:r>
            <a:r>
              <a:rPr lang="en-US" sz="2000" dirty="0">
                <a:latin typeface="Source Sans Pro" charset="0"/>
              </a:rPr>
              <a:t>Years</a:t>
            </a:r>
          </a:p>
          <a:p>
            <a:pPr algn="ct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35" name="Rectangle 34"/>
          <p:cNvSpPr/>
          <p:nvPr/>
        </p:nvSpPr>
        <p:spPr>
          <a:xfrm>
            <a:off x="6306289" y="4664570"/>
            <a:ext cx="1307645" cy="10649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000" dirty="0" smtClean="0">
                <a:latin typeface="Source Sans Pro" charset="0"/>
              </a:rPr>
              <a:t>60 </a:t>
            </a:r>
            <a:r>
              <a:rPr lang="en-US" sz="2000" dirty="0">
                <a:latin typeface="Source Sans Pro" charset="0"/>
              </a:rPr>
              <a:t>Years</a:t>
            </a:r>
          </a:p>
          <a:p>
            <a:pPr algn="ct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36" name="Rectangle 35"/>
          <p:cNvSpPr/>
          <p:nvPr/>
        </p:nvSpPr>
        <p:spPr>
          <a:xfrm>
            <a:off x="8057455" y="4664570"/>
            <a:ext cx="1307645" cy="10649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000" dirty="0" smtClean="0">
                <a:latin typeface="Source Sans Pro" charset="0"/>
              </a:rPr>
              <a:t>70 </a:t>
            </a:r>
            <a:r>
              <a:rPr lang="en-US" sz="2000" dirty="0">
                <a:latin typeface="Source Sans Pro" charset="0"/>
              </a:rPr>
              <a:t>Years</a:t>
            </a:r>
          </a:p>
          <a:p>
            <a:pPr algn="ct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37" name="Rectangle 36"/>
          <p:cNvSpPr/>
          <p:nvPr/>
        </p:nvSpPr>
        <p:spPr>
          <a:xfrm>
            <a:off x="9664135" y="4664570"/>
            <a:ext cx="1307645" cy="10649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000" dirty="0" smtClean="0">
                <a:latin typeface="Source Sans Pro" charset="0"/>
              </a:rPr>
              <a:t>80 </a:t>
            </a:r>
            <a:r>
              <a:rPr lang="en-US" sz="2000" dirty="0">
                <a:latin typeface="Source Sans Pro" charset="0"/>
              </a:rPr>
              <a:t>Years</a:t>
            </a:r>
          </a:p>
          <a:p>
            <a:pPr algn="ct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Amazing Infographic</a:t>
            </a:r>
          </a:p>
        </p:txBody>
      </p:sp>
    </p:spTree>
    <p:extLst>
      <p:ext uri="{BB962C8B-B14F-4D97-AF65-F5344CB8AC3E}">
        <p14:creationId xmlns:p14="http://schemas.microsoft.com/office/powerpoint/2010/main" val="6271535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60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1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1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6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1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2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60000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5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6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60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9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0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60000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23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4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60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27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8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nodeType="withEffect" p14:presetBounceEnd="6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3000">
                                          <p:cBhvr additive="base">
                                            <p:cTn id="31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3000">
                                          <p:cBhvr additive="base">
                                            <p:cTn id="32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 p14:presetBounceEnd="63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3000">
                                          <p:cBhvr additive="base">
                                            <p:cTn id="35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3000">
                                          <p:cBhvr additive="base">
                                            <p:cTn id="36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nodeType="withEffect" p14:presetBounceEnd="63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3000">
                                          <p:cBhvr additive="base">
                                            <p:cTn id="39" dur="1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3000">
                                          <p:cBhvr additive="base">
                                            <p:cTn id="40" dur="1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nodeType="withEffect" p14:presetBounceEnd="63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3000">
                                          <p:cBhvr additive="base">
                                            <p:cTn id="43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3000">
                                          <p:cBhvr additive="base">
                                            <p:cTn id="44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nodeType="withEffect" p14:presetBounceEnd="63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3000">
                                          <p:cBhvr additive="base">
                                            <p:cTn id="47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3000">
                                          <p:cBhvr additive="base">
                                            <p:cTn id="48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nodeType="withEffect" p14:presetBounceEnd="63000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3000">
                                          <p:cBhvr additive="base">
                                            <p:cTn id="51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3000">
                                          <p:cBhvr additive="base">
                                            <p:cTn id="52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2" grpId="0"/>
          <p:bldP spid="33" grpId="0"/>
          <p:bldP spid="34" grpId="0"/>
          <p:bldP spid="35" grpId="0"/>
          <p:bldP spid="36" grpId="0"/>
          <p:bldP spid="3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2" grpId="0"/>
          <p:bldP spid="33" grpId="0"/>
          <p:bldP spid="34" grpId="0"/>
          <p:bldP spid="35" grpId="0"/>
          <p:bldP spid="36" grpId="0"/>
          <p:bldP spid="37" grpId="0"/>
        </p:bldLst>
      </p:timing>
    </mc:Fallback>
  </mc:AlternateContent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" name="Group 32"/>
          <p:cNvGrpSpPr/>
          <p:nvPr/>
        </p:nvGrpSpPr>
        <p:grpSpPr>
          <a:xfrm>
            <a:off x="3871208" y="1653268"/>
            <a:ext cx="4439566" cy="4665052"/>
            <a:chOff x="3871208" y="1381125"/>
            <a:chExt cx="4439566" cy="4665052"/>
          </a:xfrm>
        </p:grpSpPr>
        <p:sp>
          <p:nvSpPr>
            <p:cNvPr id="9" name="Freeform 14"/>
            <p:cNvSpPr>
              <a:spLocks/>
            </p:cNvSpPr>
            <p:nvPr/>
          </p:nvSpPr>
          <p:spPr bwMode="auto">
            <a:xfrm>
              <a:off x="3871208" y="1571535"/>
              <a:ext cx="4439566" cy="4474642"/>
            </a:xfrm>
            <a:custGeom>
              <a:avLst/>
              <a:gdLst>
                <a:gd name="T0" fmla="*/ 204 w 373"/>
                <a:gd name="T1" fmla="*/ 66 h 375"/>
                <a:gd name="T2" fmla="*/ 170 w 373"/>
                <a:gd name="T3" fmla="*/ 66 h 375"/>
                <a:gd name="T4" fmla="*/ 89 w 373"/>
                <a:gd name="T5" fmla="*/ 52 h 375"/>
                <a:gd name="T6" fmla="*/ 24 w 373"/>
                <a:gd name="T7" fmla="*/ 4 h 375"/>
                <a:gd name="T8" fmla="*/ 5 w 373"/>
                <a:gd name="T9" fmla="*/ 7 h 375"/>
                <a:gd name="T10" fmla="*/ 8 w 373"/>
                <a:gd name="T11" fmla="*/ 26 h 375"/>
                <a:gd name="T12" fmla="*/ 73 w 373"/>
                <a:gd name="T13" fmla="*/ 74 h 375"/>
                <a:gd name="T14" fmla="*/ 92 w 373"/>
                <a:gd name="T15" fmla="*/ 82 h 375"/>
                <a:gd name="T16" fmla="*/ 149 w 373"/>
                <a:gd name="T17" fmla="*/ 90 h 375"/>
                <a:gd name="T18" fmla="*/ 149 w 373"/>
                <a:gd name="T19" fmla="*/ 361 h 375"/>
                <a:gd name="T20" fmla="*/ 163 w 373"/>
                <a:gd name="T21" fmla="*/ 375 h 375"/>
                <a:gd name="T22" fmla="*/ 164 w 373"/>
                <a:gd name="T23" fmla="*/ 375 h 375"/>
                <a:gd name="T24" fmla="*/ 178 w 373"/>
                <a:gd name="T25" fmla="*/ 361 h 375"/>
                <a:gd name="T26" fmla="*/ 178 w 373"/>
                <a:gd name="T27" fmla="*/ 219 h 375"/>
                <a:gd name="T28" fmla="*/ 187 w 373"/>
                <a:gd name="T29" fmla="*/ 211 h 375"/>
                <a:gd name="T30" fmla="*/ 195 w 373"/>
                <a:gd name="T31" fmla="*/ 219 h 375"/>
                <a:gd name="T32" fmla="*/ 195 w 373"/>
                <a:gd name="T33" fmla="*/ 361 h 375"/>
                <a:gd name="T34" fmla="*/ 209 w 373"/>
                <a:gd name="T35" fmla="*/ 375 h 375"/>
                <a:gd name="T36" fmla="*/ 210 w 373"/>
                <a:gd name="T37" fmla="*/ 375 h 375"/>
                <a:gd name="T38" fmla="*/ 224 w 373"/>
                <a:gd name="T39" fmla="*/ 361 h 375"/>
                <a:gd name="T40" fmla="*/ 224 w 373"/>
                <a:gd name="T41" fmla="*/ 91 h 375"/>
                <a:gd name="T42" fmla="*/ 282 w 373"/>
                <a:gd name="T43" fmla="*/ 82 h 375"/>
                <a:gd name="T44" fmla="*/ 301 w 373"/>
                <a:gd name="T45" fmla="*/ 74 h 375"/>
                <a:gd name="T46" fmla="*/ 366 w 373"/>
                <a:gd name="T47" fmla="*/ 26 h 375"/>
                <a:gd name="T48" fmla="*/ 369 w 373"/>
                <a:gd name="T49" fmla="*/ 7 h 375"/>
                <a:gd name="T50" fmla="*/ 350 w 373"/>
                <a:gd name="T51" fmla="*/ 4 h 375"/>
                <a:gd name="T52" fmla="*/ 285 w 373"/>
                <a:gd name="T53" fmla="*/ 52 h 375"/>
                <a:gd name="T54" fmla="*/ 204 w 373"/>
                <a:gd name="T55" fmla="*/ 66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3" h="375">
                  <a:moveTo>
                    <a:pt x="204" y="66"/>
                  </a:moveTo>
                  <a:cubicBezTo>
                    <a:pt x="170" y="66"/>
                    <a:pt x="170" y="66"/>
                    <a:pt x="170" y="66"/>
                  </a:cubicBezTo>
                  <a:cubicBezTo>
                    <a:pt x="170" y="66"/>
                    <a:pt x="91" y="53"/>
                    <a:pt x="89" y="52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18" y="0"/>
                    <a:pt x="10" y="1"/>
                    <a:pt x="5" y="7"/>
                  </a:cubicBezTo>
                  <a:cubicBezTo>
                    <a:pt x="0" y="13"/>
                    <a:pt x="2" y="22"/>
                    <a:pt x="8" y="26"/>
                  </a:cubicBezTo>
                  <a:cubicBezTo>
                    <a:pt x="73" y="74"/>
                    <a:pt x="73" y="74"/>
                    <a:pt x="73" y="74"/>
                  </a:cubicBezTo>
                  <a:cubicBezTo>
                    <a:pt x="78" y="78"/>
                    <a:pt x="85" y="81"/>
                    <a:pt x="92" y="82"/>
                  </a:cubicBezTo>
                  <a:cubicBezTo>
                    <a:pt x="149" y="90"/>
                    <a:pt x="149" y="90"/>
                    <a:pt x="149" y="90"/>
                  </a:cubicBezTo>
                  <a:cubicBezTo>
                    <a:pt x="149" y="361"/>
                    <a:pt x="149" y="361"/>
                    <a:pt x="149" y="361"/>
                  </a:cubicBezTo>
                  <a:cubicBezTo>
                    <a:pt x="149" y="369"/>
                    <a:pt x="155" y="375"/>
                    <a:pt x="163" y="375"/>
                  </a:cubicBezTo>
                  <a:cubicBezTo>
                    <a:pt x="164" y="375"/>
                    <a:pt x="164" y="375"/>
                    <a:pt x="164" y="375"/>
                  </a:cubicBezTo>
                  <a:cubicBezTo>
                    <a:pt x="172" y="375"/>
                    <a:pt x="178" y="369"/>
                    <a:pt x="178" y="361"/>
                  </a:cubicBezTo>
                  <a:cubicBezTo>
                    <a:pt x="178" y="219"/>
                    <a:pt x="178" y="219"/>
                    <a:pt x="178" y="219"/>
                  </a:cubicBezTo>
                  <a:cubicBezTo>
                    <a:pt x="178" y="214"/>
                    <a:pt x="182" y="211"/>
                    <a:pt x="187" y="211"/>
                  </a:cubicBezTo>
                  <a:cubicBezTo>
                    <a:pt x="191" y="211"/>
                    <a:pt x="195" y="214"/>
                    <a:pt x="195" y="219"/>
                  </a:cubicBezTo>
                  <a:cubicBezTo>
                    <a:pt x="195" y="361"/>
                    <a:pt x="195" y="361"/>
                    <a:pt x="195" y="361"/>
                  </a:cubicBezTo>
                  <a:cubicBezTo>
                    <a:pt x="195" y="369"/>
                    <a:pt x="201" y="375"/>
                    <a:pt x="209" y="375"/>
                  </a:cubicBezTo>
                  <a:cubicBezTo>
                    <a:pt x="210" y="375"/>
                    <a:pt x="210" y="375"/>
                    <a:pt x="210" y="375"/>
                  </a:cubicBezTo>
                  <a:cubicBezTo>
                    <a:pt x="218" y="375"/>
                    <a:pt x="224" y="369"/>
                    <a:pt x="224" y="361"/>
                  </a:cubicBezTo>
                  <a:cubicBezTo>
                    <a:pt x="224" y="91"/>
                    <a:pt x="224" y="91"/>
                    <a:pt x="224" y="91"/>
                  </a:cubicBezTo>
                  <a:cubicBezTo>
                    <a:pt x="282" y="82"/>
                    <a:pt x="282" y="82"/>
                    <a:pt x="282" y="82"/>
                  </a:cubicBezTo>
                  <a:cubicBezTo>
                    <a:pt x="289" y="81"/>
                    <a:pt x="296" y="78"/>
                    <a:pt x="301" y="74"/>
                  </a:cubicBezTo>
                  <a:cubicBezTo>
                    <a:pt x="366" y="26"/>
                    <a:pt x="366" y="26"/>
                    <a:pt x="366" y="26"/>
                  </a:cubicBezTo>
                  <a:cubicBezTo>
                    <a:pt x="372" y="22"/>
                    <a:pt x="373" y="13"/>
                    <a:pt x="369" y="7"/>
                  </a:cubicBezTo>
                  <a:cubicBezTo>
                    <a:pt x="364" y="1"/>
                    <a:pt x="356" y="0"/>
                    <a:pt x="350" y="4"/>
                  </a:cubicBezTo>
                  <a:cubicBezTo>
                    <a:pt x="285" y="52"/>
                    <a:pt x="285" y="52"/>
                    <a:pt x="285" y="52"/>
                  </a:cubicBezTo>
                  <a:cubicBezTo>
                    <a:pt x="283" y="53"/>
                    <a:pt x="204" y="66"/>
                    <a:pt x="204" y="66"/>
                  </a:cubicBezTo>
                  <a:close/>
                </a:path>
              </a:pathLst>
            </a:custGeom>
            <a:noFill/>
            <a:ln w="30163" cap="flat">
              <a:solidFill>
                <a:schemeClr val="tx1">
                  <a:alpha val="3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1" name="Oval 16"/>
            <p:cNvSpPr>
              <a:spLocks noChangeArrowheads="1"/>
            </p:cNvSpPr>
            <p:nvPr/>
          </p:nvSpPr>
          <p:spPr bwMode="auto">
            <a:xfrm>
              <a:off x="5725203" y="1381125"/>
              <a:ext cx="736588" cy="741598"/>
            </a:xfrm>
            <a:prstGeom prst="ellipse">
              <a:avLst/>
            </a:prstGeom>
            <a:noFill/>
            <a:ln w="30163" cap="flat">
              <a:solidFill>
                <a:schemeClr val="tx1">
                  <a:alpha val="3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2538335" y="2426063"/>
            <a:ext cx="2876197" cy="3433591"/>
            <a:chOff x="2538335" y="2153920"/>
            <a:chExt cx="2876197" cy="3433591"/>
          </a:xfrm>
        </p:grpSpPr>
        <p:sp>
          <p:nvSpPr>
            <p:cNvPr id="10" name="Freeform 15"/>
            <p:cNvSpPr>
              <a:spLocks/>
            </p:cNvSpPr>
            <p:nvPr/>
          </p:nvSpPr>
          <p:spPr bwMode="auto">
            <a:xfrm>
              <a:off x="2538335" y="4412657"/>
              <a:ext cx="2876197" cy="1174854"/>
            </a:xfrm>
            <a:custGeom>
              <a:avLst/>
              <a:gdLst>
                <a:gd name="T0" fmla="*/ 121 w 242"/>
                <a:gd name="T1" fmla="*/ 42 h 42"/>
                <a:gd name="T2" fmla="*/ 242 w 242"/>
                <a:gd name="T3" fmla="*/ 0 h 42"/>
                <a:gd name="T4" fmla="*/ 0 w 242"/>
                <a:gd name="T5" fmla="*/ 0 h 42"/>
                <a:gd name="T6" fmla="*/ 121 w 242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2" h="42">
                  <a:moveTo>
                    <a:pt x="121" y="42"/>
                  </a:moveTo>
                  <a:cubicBezTo>
                    <a:pt x="188" y="42"/>
                    <a:pt x="242" y="23"/>
                    <a:pt x="24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3"/>
                    <a:pt x="54" y="42"/>
                    <a:pt x="121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3200" b="1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70%</a:t>
              </a:r>
              <a:endParaRPr lang="en-US" sz="3200" b="1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cxnSp>
          <p:nvCxnSpPr>
            <p:cNvPr id="13" name="Straight Connector 12"/>
            <p:cNvCxnSpPr>
              <a:stCxn id="9" idx="5"/>
              <a:endCxn id="10" idx="2"/>
            </p:cNvCxnSpPr>
            <p:nvPr/>
          </p:nvCxnSpPr>
          <p:spPr>
            <a:xfrm flipH="1">
              <a:off x="2538335" y="2153920"/>
              <a:ext cx="1428092" cy="225873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/>
            <p:cNvCxnSpPr>
              <a:stCxn id="9" idx="5"/>
              <a:endCxn id="10" idx="1"/>
            </p:cNvCxnSpPr>
            <p:nvPr/>
          </p:nvCxnSpPr>
          <p:spPr>
            <a:xfrm>
              <a:off x="3966427" y="2153920"/>
              <a:ext cx="1448105" cy="225873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" name="Rectangle 19"/>
            <p:cNvSpPr/>
            <p:nvPr/>
          </p:nvSpPr>
          <p:spPr>
            <a:xfrm>
              <a:off x="3053349" y="3372592"/>
              <a:ext cx="1826156" cy="1203406"/>
            </a:xfrm>
            <a:prstGeom prst="rect">
              <a:avLst/>
            </a:prstGeom>
          </p:spPr>
          <p:txBody>
            <a:bodyPr wrap="square" lIns="121920" rIns="121920" bIns="60960">
              <a:spAutoFit/>
            </a:bodyPr>
            <a:lstStyle/>
            <a:p>
              <a:pPr algn="ctr">
                <a:lnSpc>
                  <a:spcPct val="89000"/>
                </a:lnSpc>
              </a:pPr>
              <a:r>
                <a:rPr lang="en-US" sz="8000" b="1" dirty="0" smtClean="0">
                  <a:solidFill>
                    <a:schemeClr val="accent1"/>
                  </a:solidFill>
                  <a:latin typeface="Bebas Neue" charset="0"/>
                  <a:ea typeface="Bebas Neue" charset="0"/>
                  <a:cs typeface="Bebas Neue" charset="0"/>
                </a:rPr>
                <a:t>YES</a:t>
              </a:r>
              <a:endParaRPr lang="en-US" sz="5400" b="1" dirty="0">
                <a:solidFill>
                  <a:schemeClr val="accent1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6762437" y="2426063"/>
            <a:ext cx="2891230" cy="3433591"/>
            <a:chOff x="6762437" y="2153920"/>
            <a:chExt cx="2891230" cy="3433591"/>
          </a:xfrm>
        </p:grpSpPr>
        <p:sp>
          <p:nvSpPr>
            <p:cNvPr id="8" name="Freeform 13"/>
            <p:cNvSpPr>
              <a:spLocks/>
            </p:cNvSpPr>
            <p:nvPr/>
          </p:nvSpPr>
          <p:spPr bwMode="auto">
            <a:xfrm>
              <a:off x="6762437" y="4412657"/>
              <a:ext cx="2891230" cy="1174854"/>
            </a:xfrm>
            <a:custGeom>
              <a:avLst/>
              <a:gdLst>
                <a:gd name="T0" fmla="*/ 122 w 243"/>
                <a:gd name="T1" fmla="*/ 42 h 42"/>
                <a:gd name="T2" fmla="*/ 0 w 243"/>
                <a:gd name="T3" fmla="*/ 0 h 42"/>
                <a:gd name="T4" fmla="*/ 243 w 243"/>
                <a:gd name="T5" fmla="*/ 0 h 42"/>
                <a:gd name="T6" fmla="*/ 122 w 24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3" h="42">
                  <a:moveTo>
                    <a:pt x="122" y="42"/>
                  </a:moveTo>
                  <a:cubicBezTo>
                    <a:pt x="55" y="42"/>
                    <a:pt x="0" y="23"/>
                    <a:pt x="0" y="0"/>
                  </a:cubicBezTo>
                  <a:cubicBezTo>
                    <a:pt x="243" y="0"/>
                    <a:pt x="243" y="0"/>
                    <a:pt x="243" y="0"/>
                  </a:cubicBezTo>
                  <a:cubicBezTo>
                    <a:pt x="243" y="23"/>
                    <a:pt x="189" y="42"/>
                    <a:pt x="122" y="4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3200" b="1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30%</a:t>
              </a:r>
              <a:endParaRPr lang="en-US" sz="3200" b="1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cxnSp>
          <p:nvCxnSpPr>
            <p:cNvPr id="17" name="Straight Connector 16"/>
            <p:cNvCxnSpPr>
              <a:stCxn id="9" idx="23"/>
              <a:endCxn id="8" idx="1"/>
            </p:cNvCxnSpPr>
            <p:nvPr/>
          </p:nvCxnSpPr>
          <p:spPr>
            <a:xfrm flipH="1">
              <a:off x="6762437" y="2153920"/>
              <a:ext cx="1465021" cy="2258737"/>
            </a:xfrm>
            <a:prstGeom prst="line">
              <a:avLst/>
            </a:prstGeom>
            <a:ln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/>
            <p:cNvCxnSpPr>
              <a:stCxn id="9" idx="23"/>
              <a:endCxn id="8" idx="2"/>
            </p:cNvCxnSpPr>
            <p:nvPr/>
          </p:nvCxnSpPr>
          <p:spPr>
            <a:xfrm>
              <a:off x="8227458" y="2153920"/>
              <a:ext cx="1426209" cy="2258737"/>
            </a:xfrm>
            <a:prstGeom prst="line">
              <a:avLst/>
            </a:prstGeom>
            <a:ln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Rectangle 20"/>
            <p:cNvSpPr/>
            <p:nvPr/>
          </p:nvSpPr>
          <p:spPr>
            <a:xfrm>
              <a:off x="7314380" y="3372592"/>
              <a:ext cx="1826156" cy="1203406"/>
            </a:xfrm>
            <a:prstGeom prst="rect">
              <a:avLst/>
            </a:prstGeom>
          </p:spPr>
          <p:txBody>
            <a:bodyPr wrap="square" lIns="121920" rIns="121920" bIns="60960">
              <a:spAutoFit/>
            </a:bodyPr>
            <a:lstStyle/>
            <a:p>
              <a:pPr algn="ctr">
                <a:lnSpc>
                  <a:spcPct val="89000"/>
                </a:lnSpc>
              </a:pPr>
              <a:r>
                <a:rPr lang="en-US" sz="8000" b="1" dirty="0" smtClean="0">
                  <a:solidFill>
                    <a:schemeClr val="accent4"/>
                  </a:solidFill>
                  <a:latin typeface="Bebas Neue" charset="0"/>
                  <a:ea typeface="Bebas Neue" charset="0"/>
                  <a:cs typeface="Bebas Neue" charset="0"/>
                </a:rPr>
                <a:t>NO</a:t>
              </a:r>
              <a:endParaRPr lang="en-US" sz="5400" b="1" dirty="0">
                <a:solidFill>
                  <a:schemeClr val="accent4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sp>
        <p:nvSpPr>
          <p:cNvPr id="34" name="Right Arrow 33"/>
          <p:cNvSpPr/>
          <p:nvPr/>
        </p:nvSpPr>
        <p:spPr>
          <a:xfrm>
            <a:off x="8328653" y="1866879"/>
            <a:ext cx="876143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4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9222675" y="1735201"/>
            <a:ext cx="249536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Sample Text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36" name="Rectangle 35"/>
          <p:cNvSpPr/>
          <p:nvPr/>
        </p:nvSpPr>
        <p:spPr>
          <a:xfrm>
            <a:off x="348228" y="1741358"/>
            <a:ext cx="249536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Sample Text</a:t>
            </a:r>
          </a:p>
          <a:p>
            <a:pPr algn="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37" name="Right Arrow 36"/>
          <p:cNvSpPr/>
          <p:nvPr/>
        </p:nvSpPr>
        <p:spPr>
          <a:xfrm flipH="1">
            <a:off x="2861467" y="1869201"/>
            <a:ext cx="876143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1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Amazing Infographic</a:t>
            </a:r>
          </a:p>
        </p:txBody>
      </p:sp>
    </p:spTree>
    <p:extLst>
      <p:ext uri="{BB962C8B-B14F-4D97-AF65-F5344CB8AC3E}">
        <p14:creationId xmlns:p14="http://schemas.microsoft.com/office/powerpoint/2010/main" val="17141177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60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1" dur="1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2" dur="1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6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5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6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8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2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2" fill="hold" grpId="0" nodeType="withEffect" p14:presetBounceEnd="58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25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26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8" fill="hold" grpId="0" nodeType="withEffect" p14:presetBounceEnd="58000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29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30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4" grpId="0" animBg="1"/>
          <p:bldP spid="35" grpId="0"/>
          <p:bldP spid="36" grpId="0"/>
          <p:bldP spid="3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8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2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8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4" grpId="0" animBg="1"/>
          <p:bldP spid="35" grpId="0"/>
          <p:bldP spid="36" grpId="0"/>
          <p:bldP spid="37" grpId="0" animBg="1"/>
        </p:bldLst>
      </p:timing>
    </mc:Fallback>
  </mc:AlternateContent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0" y="2366647"/>
            <a:ext cx="12211430" cy="5011538"/>
          </a:xfrm>
          <a:custGeom>
            <a:avLst/>
            <a:gdLst>
              <a:gd name="T0" fmla="*/ 0 w 6367"/>
              <a:gd name="T1" fmla="*/ 1579 h 2613"/>
              <a:gd name="T2" fmla="*/ 611 w 6367"/>
              <a:gd name="T3" fmla="*/ 1579 h 2613"/>
              <a:gd name="T4" fmla="*/ 818 w 6367"/>
              <a:gd name="T5" fmla="*/ 1400 h 2613"/>
              <a:gd name="T6" fmla="*/ 818 w 6367"/>
              <a:gd name="T7" fmla="*/ 1400 h 2613"/>
              <a:gd name="T8" fmla="*/ 1599 w 6367"/>
              <a:gd name="T9" fmla="*/ 1400 h 2613"/>
              <a:gd name="T10" fmla="*/ 1806 w 6367"/>
              <a:gd name="T11" fmla="*/ 1221 h 2613"/>
              <a:gd name="T12" fmla="*/ 2587 w 6367"/>
              <a:gd name="T13" fmla="*/ 1221 h 2613"/>
              <a:gd name="T14" fmla="*/ 2794 w 6367"/>
              <a:gd name="T15" fmla="*/ 1043 h 2613"/>
              <a:gd name="T16" fmla="*/ 3575 w 6367"/>
              <a:gd name="T17" fmla="*/ 1043 h 2613"/>
              <a:gd name="T18" fmla="*/ 3782 w 6367"/>
              <a:gd name="T19" fmla="*/ 864 h 2613"/>
              <a:gd name="T20" fmla="*/ 4565 w 6367"/>
              <a:gd name="T21" fmla="*/ 864 h 2613"/>
              <a:gd name="T22" fmla="*/ 4770 w 6367"/>
              <a:gd name="T23" fmla="*/ 685 h 2613"/>
              <a:gd name="T24" fmla="*/ 5553 w 6367"/>
              <a:gd name="T25" fmla="*/ 685 h 2613"/>
              <a:gd name="T26" fmla="*/ 5553 w 6367"/>
              <a:gd name="T27" fmla="*/ 685 h 2613"/>
              <a:gd name="T28" fmla="*/ 6367 w 6367"/>
              <a:gd name="T29" fmla="*/ 0 h 2613"/>
              <a:gd name="T30" fmla="*/ 6367 w 6367"/>
              <a:gd name="T31" fmla="*/ 2613 h 2613"/>
              <a:gd name="T32" fmla="*/ 0 w 6367"/>
              <a:gd name="T33" fmla="*/ 2613 h 2613"/>
              <a:gd name="T34" fmla="*/ 0 w 6367"/>
              <a:gd name="T35" fmla="*/ 1579 h 26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6367" h="2613">
                <a:moveTo>
                  <a:pt x="0" y="1579"/>
                </a:moveTo>
                <a:lnTo>
                  <a:pt x="611" y="1579"/>
                </a:lnTo>
                <a:lnTo>
                  <a:pt x="818" y="1400"/>
                </a:lnTo>
                <a:lnTo>
                  <a:pt x="818" y="1400"/>
                </a:lnTo>
                <a:lnTo>
                  <a:pt x="1599" y="1400"/>
                </a:lnTo>
                <a:lnTo>
                  <a:pt x="1806" y="1221"/>
                </a:lnTo>
                <a:lnTo>
                  <a:pt x="2587" y="1221"/>
                </a:lnTo>
                <a:lnTo>
                  <a:pt x="2794" y="1043"/>
                </a:lnTo>
                <a:lnTo>
                  <a:pt x="3575" y="1043"/>
                </a:lnTo>
                <a:lnTo>
                  <a:pt x="3782" y="864"/>
                </a:lnTo>
                <a:lnTo>
                  <a:pt x="4565" y="864"/>
                </a:lnTo>
                <a:lnTo>
                  <a:pt x="4770" y="685"/>
                </a:lnTo>
                <a:lnTo>
                  <a:pt x="5553" y="685"/>
                </a:lnTo>
                <a:lnTo>
                  <a:pt x="5553" y="685"/>
                </a:lnTo>
                <a:lnTo>
                  <a:pt x="6367" y="0"/>
                </a:lnTo>
                <a:lnTo>
                  <a:pt x="6367" y="2613"/>
                </a:lnTo>
                <a:lnTo>
                  <a:pt x="0" y="2613"/>
                </a:lnTo>
                <a:lnTo>
                  <a:pt x="0" y="1579"/>
                </a:lnTo>
                <a:close/>
              </a:path>
            </a:pathLst>
          </a:custGeom>
          <a:solidFill>
            <a:schemeClr val="tx1">
              <a:alpha val="1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9" name="Freeform 7"/>
          <p:cNvSpPr>
            <a:spLocks noEditPoints="1"/>
          </p:cNvSpPr>
          <p:nvPr/>
        </p:nvSpPr>
        <p:spPr bwMode="auto">
          <a:xfrm>
            <a:off x="0" y="3319856"/>
            <a:ext cx="12211430" cy="4058329"/>
          </a:xfrm>
          <a:custGeom>
            <a:avLst/>
            <a:gdLst>
              <a:gd name="T0" fmla="*/ 2297 w 5599"/>
              <a:gd name="T1" fmla="*/ 1844 h 1860"/>
              <a:gd name="T2" fmla="*/ 4691 w 5599"/>
              <a:gd name="T3" fmla="*/ 1856 h 1860"/>
              <a:gd name="T4" fmla="*/ 5266 w 5599"/>
              <a:gd name="T5" fmla="*/ 1860 h 1860"/>
              <a:gd name="T6" fmla="*/ 1926 w 5599"/>
              <a:gd name="T7" fmla="*/ 1799 h 1860"/>
              <a:gd name="T8" fmla="*/ 2574 w 5599"/>
              <a:gd name="T9" fmla="*/ 1738 h 1860"/>
              <a:gd name="T10" fmla="*/ 1501 w 5599"/>
              <a:gd name="T11" fmla="*/ 1766 h 1860"/>
              <a:gd name="T12" fmla="*/ 5235 w 5599"/>
              <a:gd name="T13" fmla="*/ 1749 h 1860"/>
              <a:gd name="T14" fmla="*/ 3659 w 5599"/>
              <a:gd name="T15" fmla="*/ 1693 h 1860"/>
              <a:gd name="T16" fmla="*/ 2237 w 5599"/>
              <a:gd name="T17" fmla="*/ 1678 h 1860"/>
              <a:gd name="T18" fmla="*/ 1944 w 5599"/>
              <a:gd name="T19" fmla="*/ 1704 h 1860"/>
              <a:gd name="T20" fmla="*/ 401 w 5599"/>
              <a:gd name="T21" fmla="*/ 1711 h 1860"/>
              <a:gd name="T22" fmla="*/ 5358 w 5599"/>
              <a:gd name="T23" fmla="*/ 1643 h 1860"/>
              <a:gd name="T24" fmla="*/ 4973 w 5599"/>
              <a:gd name="T25" fmla="*/ 1576 h 1860"/>
              <a:gd name="T26" fmla="*/ 2605 w 5599"/>
              <a:gd name="T27" fmla="*/ 1552 h 1860"/>
              <a:gd name="T28" fmla="*/ 4527 w 5599"/>
              <a:gd name="T29" fmla="*/ 1534 h 1860"/>
              <a:gd name="T30" fmla="*/ 3075 w 5599"/>
              <a:gd name="T31" fmla="*/ 1549 h 1860"/>
              <a:gd name="T32" fmla="*/ 517 w 5599"/>
              <a:gd name="T33" fmla="*/ 1571 h 1860"/>
              <a:gd name="T34" fmla="*/ 3857 w 5599"/>
              <a:gd name="T35" fmla="*/ 1493 h 1860"/>
              <a:gd name="T36" fmla="*/ 1058 w 5599"/>
              <a:gd name="T37" fmla="*/ 1470 h 1860"/>
              <a:gd name="T38" fmla="*/ 4291 w 5599"/>
              <a:gd name="T39" fmla="*/ 1439 h 1860"/>
              <a:gd name="T40" fmla="*/ 2617 w 5599"/>
              <a:gd name="T41" fmla="*/ 1445 h 1860"/>
              <a:gd name="T42" fmla="*/ 919 w 5599"/>
              <a:gd name="T43" fmla="*/ 1432 h 1860"/>
              <a:gd name="T44" fmla="*/ 5139 w 5599"/>
              <a:gd name="T45" fmla="*/ 1360 h 1860"/>
              <a:gd name="T46" fmla="*/ 517 w 5599"/>
              <a:gd name="T47" fmla="*/ 1350 h 1860"/>
              <a:gd name="T48" fmla="*/ 5589 w 5599"/>
              <a:gd name="T49" fmla="*/ 1360 h 1860"/>
              <a:gd name="T50" fmla="*/ 2154 w 5599"/>
              <a:gd name="T51" fmla="*/ 1356 h 1860"/>
              <a:gd name="T52" fmla="*/ 5478 w 5599"/>
              <a:gd name="T53" fmla="*/ 1290 h 1860"/>
              <a:gd name="T54" fmla="*/ 4084 w 5599"/>
              <a:gd name="T55" fmla="*/ 1268 h 1860"/>
              <a:gd name="T56" fmla="*/ 4984 w 5599"/>
              <a:gd name="T57" fmla="*/ 1273 h 1860"/>
              <a:gd name="T58" fmla="*/ 2399 w 5599"/>
              <a:gd name="T59" fmla="*/ 1242 h 1860"/>
              <a:gd name="T60" fmla="*/ 3973 w 5599"/>
              <a:gd name="T61" fmla="*/ 1199 h 1860"/>
              <a:gd name="T62" fmla="*/ 1369 w 5599"/>
              <a:gd name="T63" fmla="*/ 1188 h 1860"/>
              <a:gd name="T64" fmla="*/ 2955 w 5599"/>
              <a:gd name="T65" fmla="*/ 1197 h 1860"/>
              <a:gd name="T66" fmla="*/ 205 w 5599"/>
              <a:gd name="T67" fmla="*/ 1228 h 1860"/>
              <a:gd name="T68" fmla="*/ 977 w 5599"/>
              <a:gd name="T69" fmla="*/ 1129 h 1860"/>
              <a:gd name="T70" fmla="*/ 838 w 5599"/>
              <a:gd name="T71" fmla="*/ 1079 h 1860"/>
              <a:gd name="T72" fmla="*/ 17 w 5599"/>
              <a:gd name="T73" fmla="*/ 1056 h 1860"/>
              <a:gd name="T74" fmla="*/ 4033 w 5599"/>
              <a:gd name="T75" fmla="*/ 1038 h 1860"/>
              <a:gd name="T76" fmla="*/ 5077 w 5599"/>
              <a:gd name="T77" fmla="*/ 1077 h 1860"/>
              <a:gd name="T78" fmla="*/ 2904 w 5599"/>
              <a:gd name="T79" fmla="*/ 1056 h 1860"/>
              <a:gd name="T80" fmla="*/ 2087 w 5599"/>
              <a:gd name="T81" fmla="*/ 997 h 1860"/>
              <a:gd name="T82" fmla="*/ 4413 w 5599"/>
              <a:gd name="T83" fmla="*/ 946 h 1860"/>
              <a:gd name="T84" fmla="*/ 3216 w 5599"/>
              <a:gd name="T85" fmla="*/ 938 h 1860"/>
              <a:gd name="T86" fmla="*/ 869 w 5599"/>
              <a:gd name="T87" fmla="*/ 993 h 1860"/>
              <a:gd name="T88" fmla="*/ 5163 w 5599"/>
              <a:gd name="T89" fmla="*/ 898 h 1860"/>
              <a:gd name="T90" fmla="*/ 1369 w 5599"/>
              <a:gd name="T91" fmla="*/ 860 h 1860"/>
              <a:gd name="T92" fmla="*/ 1076 w 5599"/>
              <a:gd name="T93" fmla="*/ 886 h 1860"/>
              <a:gd name="T94" fmla="*/ 1926 w 5599"/>
              <a:gd name="T95" fmla="*/ 906 h 1860"/>
              <a:gd name="T96" fmla="*/ 4126 w 5599"/>
              <a:gd name="T97" fmla="*/ 780 h 1860"/>
              <a:gd name="T98" fmla="*/ 5199 w 5599"/>
              <a:gd name="T99" fmla="*/ 741 h 1860"/>
              <a:gd name="T100" fmla="*/ 4841 w 5599"/>
              <a:gd name="T101" fmla="*/ 713 h 1860"/>
              <a:gd name="T102" fmla="*/ 4547 w 5599"/>
              <a:gd name="T103" fmla="*/ 739 h 1860"/>
              <a:gd name="T104" fmla="*/ 2794 w 5599"/>
              <a:gd name="T105" fmla="*/ 747 h 1860"/>
              <a:gd name="T106" fmla="*/ 3461 w 5599"/>
              <a:gd name="T107" fmla="*/ 621 h 1860"/>
              <a:gd name="T108" fmla="*/ 3248 w 5599"/>
              <a:gd name="T109" fmla="*/ 575 h 1860"/>
              <a:gd name="T110" fmla="*/ 5127 w 5599"/>
              <a:gd name="T111" fmla="*/ 541 h 1860"/>
              <a:gd name="T112" fmla="*/ 3857 w 5599"/>
              <a:gd name="T113" fmla="*/ 583 h 1860"/>
              <a:gd name="T114" fmla="*/ 4329 w 5599"/>
              <a:gd name="T115" fmla="*/ 462 h 1860"/>
              <a:gd name="T116" fmla="*/ 5139 w 5599"/>
              <a:gd name="T117" fmla="*/ 387 h 1860"/>
              <a:gd name="T118" fmla="*/ 5266 w 5599"/>
              <a:gd name="T119" fmla="*/ 402 h 1860"/>
              <a:gd name="T120" fmla="*/ 4984 w 5599"/>
              <a:gd name="T121" fmla="*/ 296 h 1860"/>
              <a:gd name="T122" fmla="*/ 4640 w 5599"/>
              <a:gd name="T123" fmla="*/ 250 h 1860"/>
              <a:gd name="T124" fmla="*/ 5380 w 5599"/>
              <a:gd name="T125" fmla="*/ 0 h 18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599" h="1860">
                <a:moveTo>
                  <a:pt x="4901" y="1856"/>
                </a:moveTo>
                <a:cubicBezTo>
                  <a:pt x="4896" y="1856"/>
                  <a:pt x="4891" y="1858"/>
                  <a:pt x="4886" y="1860"/>
                </a:cubicBezTo>
                <a:cubicBezTo>
                  <a:pt x="4916" y="1860"/>
                  <a:pt x="4916" y="1860"/>
                  <a:pt x="4916" y="1860"/>
                </a:cubicBezTo>
                <a:cubicBezTo>
                  <a:pt x="4911" y="1858"/>
                  <a:pt x="4906" y="1856"/>
                  <a:pt x="4901" y="1856"/>
                </a:cubicBezTo>
                <a:moveTo>
                  <a:pt x="2791" y="1852"/>
                </a:moveTo>
                <a:cubicBezTo>
                  <a:pt x="2782" y="1852"/>
                  <a:pt x="2773" y="1855"/>
                  <a:pt x="2765" y="1860"/>
                </a:cubicBezTo>
                <a:cubicBezTo>
                  <a:pt x="2818" y="1860"/>
                  <a:pt x="2818" y="1860"/>
                  <a:pt x="2818" y="1860"/>
                </a:cubicBezTo>
                <a:cubicBezTo>
                  <a:pt x="2810" y="1855"/>
                  <a:pt x="2801" y="1852"/>
                  <a:pt x="2791" y="1852"/>
                </a:cubicBezTo>
                <a:moveTo>
                  <a:pt x="3973" y="1849"/>
                </a:moveTo>
                <a:cubicBezTo>
                  <a:pt x="3964" y="1849"/>
                  <a:pt x="3955" y="1853"/>
                  <a:pt x="3950" y="1860"/>
                </a:cubicBezTo>
                <a:cubicBezTo>
                  <a:pt x="3997" y="1860"/>
                  <a:pt x="3997" y="1860"/>
                  <a:pt x="3997" y="1860"/>
                </a:cubicBezTo>
                <a:cubicBezTo>
                  <a:pt x="3991" y="1853"/>
                  <a:pt x="3983" y="1849"/>
                  <a:pt x="3973" y="1849"/>
                </a:cubicBezTo>
                <a:moveTo>
                  <a:pt x="5139" y="1847"/>
                </a:moveTo>
                <a:cubicBezTo>
                  <a:pt x="5129" y="1847"/>
                  <a:pt x="5121" y="1852"/>
                  <a:pt x="5117" y="1860"/>
                </a:cubicBezTo>
                <a:cubicBezTo>
                  <a:pt x="5160" y="1860"/>
                  <a:pt x="5160" y="1860"/>
                  <a:pt x="5160" y="1860"/>
                </a:cubicBezTo>
                <a:cubicBezTo>
                  <a:pt x="5156" y="1852"/>
                  <a:pt x="5148" y="1847"/>
                  <a:pt x="5139" y="1847"/>
                </a:cubicBezTo>
                <a:moveTo>
                  <a:pt x="3105" y="1847"/>
                </a:moveTo>
                <a:cubicBezTo>
                  <a:pt x="3093" y="1847"/>
                  <a:pt x="3083" y="1852"/>
                  <a:pt x="3076" y="1860"/>
                </a:cubicBezTo>
                <a:cubicBezTo>
                  <a:pt x="3134" y="1860"/>
                  <a:pt x="3134" y="1860"/>
                  <a:pt x="3134" y="1860"/>
                </a:cubicBezTo>
                <a:cubicBezTo>
                  <a:pt x="3127" y="1852"/>
                  <a:pt x="3117" y="1847"/>
                  <a:pt x="3105" y="1847"/>
                </a:cubicBezTo>
                <a:moveTo>
                  <a:pt x="2297" y="1844"/>
                </a:moveTo>
                <a:cubicBezTo>
                  <a:pt x="2286" y="1844"/>
                  <a:pt x="2276" y="1851"/>
                  <a:pt x="2271" y="1860"/>
                </a:cubicBezTo>
                <a:cubicBezTo>
                  <a:pt x="2323" y="1860"/>
                  <a:pt x="2323" y="1860"/>
                  <a:pt x="2323" y="1860"/>
                </a:cubicBezTo>
                <a:cubicBezTo>
                  <a:pt x="2318" y="1851"/>
                  <a:pt x="2308" y="1844"/>
                  <a:pt x="2297" y="1844"/>
                </a:cubicBezTo>
                <a:moveTo>
                  <a:pt x="203" y="1844"/>
                </a:moveTo>
                <a:cubicBezTo>
                  <a:pt x="189" y="1844"/>
                  <a:pt x="177" y="1850"/>
                  <a:pt x="168" y="1860"/>
                </a:cubicBezTo>
                <a:cubicBezTo>
                  <a:pt x="239" y="1860"/>
                  <a:pt x="239" y="1860"/>
                  <a:pt x="239" y="1860"/>
                </a:cubicBezTo>
                <a:cubicBezTo>
                  <a:pt x="230" y="1850"/>
                  <a:pt x="217" y="1844"/>
                  <a:pt x="203" y="1844"/>
                </a:cubicBezTo>
                <a:moveTo>
                  <a:pt x="517" y="1839"/>
                </a:moveTo>
                <a:cubicBezTo>
                  <a:pt x="502" y="1839"/>
                  <a:pt x="489" y="1848"/>
                  <a:pt x="483" y="1860"/>
                </a:cubicBezTo>
                <a:cubicBezTo>
                  <a:pt x="551" y="1860"/>
                  <a:pt x="551" y="1860"/>
                  <a:pt x="551" y="1860"/>
                </a:cubicBezTo>
                <a:cubicBezTo>
                  <a:pt x="545" y="1848"/>
                  <a:pt x="532" y="1839"/>
                  <a:pt x="517" y="1839"/>
                </a:cubicBezTo>
                <a:moveTo>
                  <a:pt x="1369" y="1837"/>
                </a:moveTo>
                <a:cubicBezTo>
                  <a:pt x="1355" y="1837"/>
                  <a:pt x="1343" y="1847"/>
                  <a:pt x="1340" y="1860"/>
                </a:cubicBezTo>
                <a:cubicBezTo>
                  <a:pt x="1398" y="1860"/>
                  <a:pt x="1398" y="1860"/>
                  <a:pt x="1398" y="1860"/>
                </a:cubicBezTo>
                <a:cubicBezTo>
                  <a:pt x="1395" y="1847"/>
                  <a:pt x="1383" y="1837"/>
                  <a:pt x="1369" y="1837"/>
                </a:cubicBezTo>
                <a:moveTo>
                  <a:pt x="3726" y="1828"/>
                </a:moveTo>
                <a:cubicBezTo>
                  <a:pt x="3705" y="1828"/>
                  <a:pt x="3688" y="1841"/>
                  <a:pt x="3682" y="1860"/>
                </a:cubicBezTo>
                <a:cubicBezTo>
                  <a:pt x="3770" y="1860"/>
                  <a:pt x="3770" y="1860"/>
                  <a:pt x="3770" y="1860"/>
                </a:cubicBezTo>
                <a:cubicBezTo>
                  <a:pt x="3764" y="1841"/>
                  <a:pt x="3747" y="1828"/>
                  <a:pt x="3726" y="1828"/>
                </a:cubicBezTo>
                <a:moveTo>
                  <a:pt x="4725" y="1823"/>
                </a:moveTo>
                <a:cubicBezTo>
                  <a:pt x="4706" y="1823"/>
                  <a:pt x="4691" y="1838"/>
                  <a:pt x="4691" y="1856"/>
                </a:cubicBezTo>
                <a:cubicBezTo>
                  <a:pt x="4691" y="1858"/>
                  <a:pt x="4691" y="1859"/>
                  <a:pt x="4691" y="1860"/>
                </a:cubicBezTo>
                <a:cubicBezTo>
                  <a:pt x="4758" y="1860"/>
                  <a:pt x="4758" y="1860"/>
                  <a:pt x="4758" y="1860"/>
                </a:cubicBezTo>
                <a:cubicBezTo>
                  <a:pt x="4758" y="1859"/>
                  <a:pt x="4758" y="1858"/>
                  <a:pt x="4758" y="1856"/>
                </a:cubicBezTo>
                <a:cubicBezTo>
                  <a:pt x="4758" y="1838"/>
                  <a:pt x="4743" y="1823"/>
                  <a:pt x="4725" y="1823"/>
                </a:cubicBezTo>
                <a:moveTo>
                  <a:pt x="5599" y="1820"/>
                </a:moveTo>
                <a:cubicBezTo>
                  <a:pt x="5593" y="1827"/>
                  <a:pt x="5589" y="1836"/>
                  <a:pt x="5589" y="1847"/>
                </a:cubicBezTo>
                <a:cubicBezTo>
                  <a:pt x="5589" y="1851"/>
                  <a:pt x="5589" y="1856"/>
                  <a:pt x="5591" y="1860"/>
                </a:cubicBezTo>
                <a:cubicBezTo>
                  <a:pt x="5599" y="1860"/>
                  <a:pt x="5599" y="1860"/>
                  <a:pt x="5599" y="1860"/>
                </a:cubicBezTo>
                <a:cubicBezTo>
                  <a:pt x="5599" y="1820"/>
                  <a:pt x="5599" y="1820"/>
                  <a:pt x="5599" y="1820"/>
                </a:cubicBezTo>
                <a:moveTo>
                  <a:pt x="1122" y="1816"/>
                </a:moveTo>
                <a:cubicBezTo>
                  <a:pt x="1097" y="1816"/>
                  <a:pt x="1077" y="1836"/>
                  <a:pt x="1076" y="1860"/>
                </a:cubicBezTo>
                <a:cubicBezTo>
                  <a:pt x="1168" y="1860"/>
                  <a:pt x="1168" y="1860"/>
                  <a:pt x="1168" y="1860"/>
                </a:cubicBezTo>
                <a:cubicBezTo>
                  <a:pt x="1167" y="1836"/>
                  <a:pt x="1147" y="1816"/>
                  <a:pt x="1122" y="1816"/>
                </a:cubicBezTo>
                <a:moveTo>
                  <a:pt x="2955" y="1815"/>
                </a:moveTo>
                <a:cubicBezTo>
                  <a:pt x="2937" y="1815"/>
                  <a:pt x="2922" y="1830"/>
                  <a:pt x="2922" y="1849"/>
                </a:cubicBezTo>
                <a:cubicBezTo>
                  <a:pt x="2922" y="1853"/>
                  <a:pt x="2923" y="1856"/>
                  <a:pt x="2924" y="1860"/>
                </a:cubicBezTo>
                <a:cubicBezTo>
                  <a:pt x="2986" y="1860"/>
                  <a:pt x="2986" y="1860"/>
                  <a:pt x="2986" y="1860"/>
                </a:cubicBezTo>
                <a:cubicBezTo>
                  <a:pt x="2988" y="1856"/>
                  <a:pt x="2989" y="1853"/>
                  <a:pt x="2989" y="1849"/>
                </a:cubicBezTo>
                <a:cubicBezTo>
                  <a:pt x="2989" y="1830"/>
                  <a:pt x="2974" y="1815"/>
                  <a:pt x="2955" y="1815"/>
                </a:cubicBezTo>
                <a:moveTo>
                  <a:pt x="5314" y="1813"/>
                </a:moveTo>
                <a:cubicBezTo>
                  <a:pt x="5288" y="1813"/>
                  <a:pt x="5267" y="1834"/>
                  <a:pt x="5266" y="1860"/>
                </a:cubicBezTo>
                <a:cubicBezTo>
                  <a:pt x="5362" y="1860"/>
                  <a:pt x="5362" y="1860"/>
                  <a:pt x="5362" y="1860"/>
                </a:cubicBezTo>
                <a:cubicBezTo>
                  <a:pt x="5361" y="1834"/>
                  <a:pt x="5340" y="1813"/>
                  <a:pt x="5314" y="1813"/>
                </a:cubicBezTo>
                <a:moveTo>
                  <a:pt x="2121" y="1811"/>
                </a:moveTo>
                <a:cubicBezTo>
                  <a:pt x="2102" y="1811"/>
                  <a:pt x="2087" y="1826"/>
                  <a:pt x="2087" y="1844"/>
                </a:cubicBezTo>
                <a:cubicBezTo>
                  <a:pt x="2087" y="1850"/>
                  <a:pt x="2089" y="1855"/>
                  <a:pt x="2091" y="1860"/>
                </a:cubicBezTo>
                <a:cubicBezTo>
                  <a:pt x="2150" y="1860"/>
                  <a:pt x="2150" y="1860"/>
                  <a:pt x="2150" y="1860"/>
                </a:cubicBezTo>
                <a:cubicBezTo>
                  <a:pt x="2153" y="1855"/>
                  <a:pt x="2154" y="1850"/>
                  <a:pt x="2154" y="1844"/>
                </a:cubicBezTo>
                <a:cubicBezTo>
                  <a:pt x="2154" y="1826"/>
                  <a:pt x="2139" y="1811"/>
                  <a:pt x="2121" y="1811"/>
                </a:cubicBezTo>
                <a:moveTo>
                  <a:pt x="4529" y="1811"/>
                </a:moveTo>
                <a:cubicBezTo>
                  <a:pt x="4506" y="1811"/>
                  <a:pt x="4487" y="1830"/>
                  <a:pt x="4487" y="1853"/>
                </a:cubicBezTo>
                <a:cubicBezTo>
                  <a:pt x="4487" y="1855"/>
                  <a:pt x="4488" y="1858"/>
                  <a:pt x="4488" y="1860"/>
                </a:cubicBezTo>
                <a:cubicBezTo>
                  <a:pt x="4571" y="1860"/>
                  <a:pt x="4571" y="1860"/>
                  <a:pt x="4571" y="1860"/>
                </a:cubicBezTo>
                <a:cubicBezTo>
                  <a:pt x="4571" y="1858"/>
                  <a:pt x="4571" y="1855"/>
                  <a:pt x="4571" y="1853"/>
                </a:cubicBezTo>
                <a:cubicBezTo>
                  <a:pt x="4571" y="1830"/>
                  <a:pt x="4553" y="1811"/>
                  <a:pt x="4529" y="1811"/>
                </a:cubicBezTo>
                <a:moveTo>
                  <a:pt x="367" y="1808"/>
                </a:moveTo>
                <a:cubicBezTo>
                  <a:pt x="349" y="1808"/>
                  <a:pt x="334" y="1823"/>
                  <a:pt x="334" y="1841"/>
                </a:cubicBezTo>
                <a:cubicBezTo>
                  <a:pt x="334" y="1848"/>
                  <a:pt x="336" y="1855"/>
                  <a:pt x="340" y="1860"/>
                </a:cubicBezTo>
                <a:cubicBezTo>
                  <a:pt x="394" y="1860"/>
                  <a:pt x="394" y="1860"/>
                  <a:pt x="394" y="1860"/>
                </a:cubicBezTo>
                <a:cubicBezTo>
                  <a:pt x="398" y="1855"/>
                  <a:pt x="400" y="1848"/>
                  <a:pt x="400" y="1841"/>
                </a:cubicBezTo>
                <a:cubicBezTo>
                  <a:pt x="400" y="1823"/>
                  <a:pt x="386" y="1808"/>
                  <a:pt x="367" y="1808"/>
                </a:cubicBezTo>
                <a:moveTo>
                  <a:pt x="1926" y="1799"/>
                </a:moveTo>
                <a:cubicBezTo>
                  <a:pt x="1902" y="1799"/>
                  <a:pt x="1884" y="1818"/>
                  <a:pt x="1884" y="1841"/>
                </a:cubicBezTo>
                <a:cubicBezTo>
                  <a:pt x="1884" y="1848"/>
                  <a:pt x="1885" y="1854"/>
                  <a:pt x="1888" y="1860"/>
                </a:cubicBezTo>
                <a:cubicBezTo>
                  <a:pt x="1963" y="1860"/>
                  <a:pt x="1963" y="1860"/>
                  <a:pt x="1963" y="1860"/>
                </a:cubicBezTo>
                <a:cubicBezTo>
                  <a:pt x="1966" y="1854"/>
                  <a:pt x="1968" y="1848"/>
                  <a:pt x="1968" y="1841"/>
                </a:cubicBezTo>
                <a:cubicBezTo>
                  <a:pt x="1968" y="1818"/>
                  <a:pt x="1949" y="1799"/>
                  <a:pt x="1926" y="1799"/>
                </a:cubicBezTo>
                <a:moveTo>
                  <a:pt x="5478" y="1777"/>
                </a:moveTo>
                <a:cubicBezTo>
                  <a:pt x="5459" y="1777"/>
                  <a:pt x="5444" y="1792"/>
                  <a:pt x="5444" y="1810"/>
                </a:cubicBezTo>
                <a:cubicBezTo>
                  <a:pt x="5444" y="1828"/>
                  <a:pt x="5459" y="1843"/>
                  <a:pt x="5478" y="1843"/>
                </a:cubicBezTo>
                <a:cubicBezTo>
                  <a:pt x="5496" y="1843"/>
                  <a:pt x="5511" y="1828"/>
                  <a:pt x="5511" y="1810"/>
                </a:cubicBezTo>
                <a:cubicBezTo>
                  <a:pt x="5511" y="1792"/>
                  <a:pt x="5496" y="1777"/>
                  <a:pt x="5478" y="1777"/>
                </a:cubicBezTo>
                <a:moveTo>
                  <a:pt x="2677" y="1752"/>
                </a:moveTo>
                <a:cubicBezTo>
                  <a:pt x="2657" y="1752"/>
                  <a:pt x="2641" y="1768"/>
                  <a:pt x="2641" y="1788"/>
                </a:cubicBezTo>
                <a:cubicBezTo>
                  <a:pt x="2641" y="1808"/>
                  <a:pt x="2657" y="1824"/>
                  <a:pt x="2677" y="1824"/>
                </a:cubicBezTo>
                <a:cubicBezTo>
                  <a:pt x="2696" y="1824"/>
                  <a:pt x="2713" y="1808"/>
                  <a:pt x="2713" y="1788"/>
                </a:cubicBezTo>
                <a:cubicBezTo>
                  <a:pt x="2713" y="1768"/>
                  <a:pt x="2696" y="1752"/>
                  <a:pt x="2677" y="1752"/>
                </a:cubicBezTo>
                <a:moveTo>
                  <a:pt x="89" y="1744"/>
                </a:moveTo>
                <a:cubicBezTo>
                  <a:pt x="69" y="1744"/>
                  <a:pt x="53" y="1761"/>
                  <a:pt x="53" y="1780"/>
                </a:cubicBezTo>
                <a:cubicBezTo>
                  <a:pt x="53" y="1800"/>
                  <a:pt x="69" y="1816"/>
                  <a:pt x="89" y="1816"/>
                </a:cubicBezTo>
                <a:cubicBezTo>
                  <a:pt x="108" y="1816"/>
                  <a:pt x="125" y="1800"/>
                  <a:pt x="125" y="1780"/>
                </a:cubicBezTo>
                <a:cubicBezTo>
                  <a:pt x="125" y="1761"/>
                  <a:pt x="108" y="1744"/>
                  <a:pt x="89" y="1744"/>
                </a:cubicBezTo>
                <a:moveTo>
                  <a:pt x="2574" y="1738"/>
                </a:moveTo>
                <a:cubicBezTo>
                  <a:pt x="2563" y="1738"/>
                  <a:pt x="2555" y="1747"/>
                  <a:pt x="2555" y="1757"/>
                </a:cubicBezTo>
                <a:cubicBezTo>
                  <a:pt x="2555" y="1768"/>
                  <a:pt x="2563" y="1776"/>
                  <a:pt x="2574" y="1776"/>
                </a:cubicBezTo>
                <a:cubicBezTo>
                  <a:pt x="2584" y="1776"/>
                  <a:pt x="2593" y="1768"/>
                  <a:pt x="2593" y="1757"/>
                </a:cubicBezTo>
                <a:cubicBezTo>
                  <a:pt x="2593" y="1747"/>
                  <a:pt x="2584" y="1738"/>
                  <a:pt x="2574" y="1738"/>
                </a:cubicBezTo>
                <a:moveTo>
                  <a:pt x="0" y="1737"/>
                </a:moveTo>
                <a:cubicBezTo>
                  <a:pt x="0" y="1762"/>
                  <a:pt x="0" y="1762"/>
                  <a:pt x="0" y="1762"/>
                </a:cubicBezTo>
                <a:cubicBezTo>
                  <a:pt x="3" y="1758"/>
                  <a:pt x="5" y="1754"/>
                  <a:pt x="5" y="1749"/>
                </a:cubicBezTo>
                <a:cubicBezTo>
                  <a:pt x="5" y="1745"/>
                  <a:pt x="3" y="1740"/>
                  <a:pt x="0" y="1737"/>
                </a:cubicBezTo>
                <a:moveTo>
                  <a:pt x="4105" y="1735"/>
                </a:moveTo>
                <a:cubicBezTo>
                  <a:pt x="4093" y="1735"/>
                  <a:pt x="4084" y="1745"/>
                  <a:pt x="4084" y="1756"/>
                </a:cubicBezTo>
                <a:cubicBezTo>
                  <a:pt x="4084" y="1768"/>
                  <a:pt x="4093" y="1778"/>
                  <a:pt x="4105" y="1778"/>
                </a:cubicBezTo>
                <a:cubicBezTo>
                  <a:pt x="4117" y="1778"/>
                  <a:pt x="4126" y="1768"/>
                  <a:pt x="4126" y="1756"/>
                </a:cubicBezTo>
                <a:cubicBezTo>
                  <a:pt x="4126" y="1745"/>
                  <a:pt x="4117" y="1735"/>
                  <a:pt x="4105" y="1735"/>
                </a:cubicBezTo>
                <a:moveTo>
                  <a:pt x="3485" y="1727"/>
                </a:moveTo>
                <a:cubicBezTo>
                  <a:pt x="3471" y="1727"/>
                  <a:pt x="3461" y="1737"/>
                  <a:pt x="3461" y="1751"/>
                </a:cubicBezTo>
                <a:cubicBezTo>
                  <a:pt x="3461" y="1764"/>
                  <a:pt x="3471" y="1775"/>
                  <a:pt x="3485" y="1775"/>
                </a:cubicBezTo>
                <a:cubicBezTo>
                  <a:pt x="3498" y="1775"/>
                  <a:pt x="3509" y="1764"/>
                  <a:pt x="3509" y="1751"/>
                </a:cubicBezTo>
                <a:cubicBezTo>
                  <a:pt x="3509" y="1737"/>
                  <a:pt x="3498" y="1727"/>
                  <a:pt x="3485" y="1727"/>
                </a:cubicBezTo>
                <a:moveTo>
                  <a:pt x="1501" y="1724"/>
                </a:moveTo>
                <a:cubicBezTo>
                  <a:pt x="1490" y="1724"/>
                  <a:pt x="1480" y="1733"/>
                  <a:pt x="1480" y="1745"/>
                </a:cubicBezTo>
                <a:cubicBezTo>
                  <a:pt x="1480" y="1756"/>
                  <a:pt x="1490" y="1766"/>
                  <a:pt x="1501" y="1766"/>
                </a:cubicBezTo>
                <a:cubicBezTo>
                  <a:pt x="1513" y="1766"/>
                  <a:pt x="1522" y="1756"/>
                  <a:pt x="1522" y="1745"/>
                </a:cubicBezTo>
                <a:cubicBezTo>
                  <a:pt x="1522" y="1733"/>
                  <a:pt x="1513" y="1724"/>
                  <a:pt x="1501" y="1724"/>
                </a:cubicBezTo>
                <a:moveTo>
                  <a:pt x="4341" y="1723"/>
                </a:moveTo>
                <a:cubicBezTo>
                  <a:pt x="4313" y="1723"/>
                  <a:pt x="4291" y="1745"/>
                  <a:pt x="4291" y="1773"/>
                </a:cubicBezTo>
                <a:cubicBezTo>
                  <a:pt x="4291" y="1801"/>
                  <a:pt x="4313" y="1823"/>
                  <a:pt x="4341" y="1823"/>
                </a:cubicBezTo>
                <a:cubicBezTo>
                  <a:pt x="4368" y="1823"/>
                  <a:pt x="4391" y="1801"/>
                  <a:pt x="4391" y="1773"/>
                </a:cubicBezTo>
                <a:cubicBezTo>
                  <a:pt x="4391" y="1745"/>
                  <a:pt x="4368" y="1723"/>
                  <a:pt x="4341" y="1723"/>
                </a:cubicBezTo>
                <a:moveTo>
                  <a:pt x="4984" y="1723"/>
                </a:moveTo>
                <a:cubicBezTo>
                  <a:pt x="4973" y="1723"/>
                  <a:pt x="4965" y="1731"/>
                  <a:pt x="4965" y="1742"/>
                </a:cubicBezTo>
                <a:cubicBezTo>
                  <a:pt x="4965" y="1752"/>
                  <a:pt x="4973" y="1761"/>
                  <a:pt x="4984" y="1761"/>
                </a:cubicBezTo>
                <a:cubicBezTo>
                  <a:pt x="4994" y="1761"/>
                  <a:pt x="5003" y="1752"/>
                  <a:pt x="5003" y="1742"/>
                </a:cubicBezTo>
                <a:cubicBezTo>
                  <a:pt x="5003" y="1731"/>
                  <a:pt x="4994" y="1723"/>
                  <a:pt x="4984" y="1723"/>
                </a:cubicBezTo>
                <a:moveTo>
                  <a:pt x="881" y="1715"/>
                </a:moveTo>
                <a:cubicBezTo>
                  <a:pt x="868" y="1715"/>
                  <a:pt x="857" y="1726"/>
                  <a:pt x="857" y="1739"/>
                </a:cubicBezTo>
                <a:cubicBezTo>
                  <a:pt x="857" y="1752"/>
                  <a:pt x="868" y="1763"/>
                  <a:pt x="881" y="1763"/>
                </a:cubicBezTo>
                <a:cubicBezTo>
                  <a:pt x="894" y="1763"/>
                  <a:pt x="905" y="1752"/>
                  <a:pt x="905" y="1739"/>
                </a:cubicBezTo>
                <a:cubicBezTo>
                  <a:pt x="905" y="1726"/>
                  <a:pt x="894" y="1715"/>
                  <a:pt x="881" y="1715"/>
                </a:cubicBezTo>
                <a:moveTo>
                  <a:pt x="5199" y="1713"/>
                </a:moveTo>
                <a:cubicBezTo>
                  <a:pt x="5179" y="1713"/>
                  <a:pt x="5163" y="1730"/>
                  <a:pt x="5163" y="1749"/>
                </a:cubicBezTo>
                <a:cubicBezTo>
                  <a:pt x="5163" y="1769"/>
                  <a:pt x="5179" y="1785"/>
                  <a:pt x="5199" y="1785"/>
                </a:cubicBezTo>
                <a:cubicBezTo>
                  <a:pt x="5219" y="1785"/>
                  <a:pt x="5235" y="1769"/>
                  <a:pt x="5235" y="1749"/>
                </a:cubicBezTo>
                <a:cubicBezTo>
                  <a:pt x="5235" y="1730"/>
                  <a:pt x="5219" y="1713"/>
                  <a:pt x="5199" y="1713"/>
                </a:cubicBezTo>
                <a:moveTo>
                  <a:pt x="1737" y="1711"/>
                </a:moveTo>
                <a:cubicBezTo>
                  <a:pt x="1709" y="1711"/>
                  <a:pt x="1687" y="1734"/>
                  <a:pt x="1687" y="1761"/>
                </a:cubicBezTo>
                <a:cubicBezTo>
                  <a:pt x="1687" y="1789"/>
                  <a:pt x="1709" y="1811"/>
                  <a:pt x="1737" y="1811"/>
                </a:cubicBezTo>
                <a:cubicBezTo>
                  <a:pt x="1764" y="1811"/>
                  <a:pt x="1787" y="1789"/>
                  <a:pt x="1787" y="1761"/>
                </a:cubicBezTo>
                <a:cubicBezTo>
                  <a:pt x="1787" y="1734"/>
                  <a:pt x="1764" y="1711"/>
                  <a:pt x="1737" y="1711"/>
                </a:cubicBezTo>
                <a:moveTo>
                  <a:pt x="2380" y="1711"/>
                </a:moveTo>
                <a:cubicBezTo>
                  <a:pt x="2370" y="1711"/>
                  <a:pt x="2361" y="1720"/>
                  <a:pt x="2361" y="1730"/>
                </a:cubicBezTo>
                <a:cubicBezTo>
                  <a:pt x="2361" y="1741"/>
                  <a:pt x="2370" y="1749"/>
                  <a:pt x="2380" y="1749"/>
                </a:cubicBezTo>
                <a:cubicBezTo>
                  <a:pt x="2391" y="1749"/>
                  <a:pt x="2399" y="1741"/>
                  <a:pt x="2399" y="1730"/>
                </a:cubicBezTo>
                <a:cubicBezTo>
                  <a:pt x="2399" y="1720"/>
                  <a:pt x="2391" y="1711"/>
                  <a:pt x="2380" y="1711"/>
                </a:cubicBezTo>
                <a:moveTo>
                  <a:pt x="5096" y="1699"/>
                </a:moveTo>
                <a:cubicBezTo>
                  <a:pt x="5085" y="1699"/>
                  <a:pt x="5077" y="1708"/>
                  <a:pt x="5077" y="1718"/>
                </a:cubicBezTo>
                <a:cubicBezTo>
                  <a:pt x="5077" y="1729"/>
                  <a:pt x="5085" y="1737"/>
                  <a:pt x="5096" y="1737"/>
                </a:cubicBezTo>
                <a:cubicBezTo>
                  <a:pt x="5106" y="1737"/>
                  <a:pt x="5115" y="1729"/>
                  <a:pt x="5115" y="1718"/>
                </a:cubicBezTo>
                <a:cubicBezTo>
                  <a:pt x="5115" y="1708"/>
                  <a:pt x="5106" y="1699"/>
                  <a:pt x="5096" y="1699"/>
                </a:cubicBezTo>
                <a:moveTo>
                  <a:pt x="3659" y="1693"/>
                </a:moveTo>
                <a:cubicBezTo>
                  <a:pt x="3633" y="1693"/>
                  <a:pt x="3612" y="1715"/>
                  <a:pt x="3612" y="1741"/>
                </a:cubicBezTo>
                <a:cubicBezTo>
                  <a:pt x="3612" y="1768"/>
                  <a:pt x="3633" y="1789"/>
                  <a:pt x="3659" y="1789"/>
                </a:cubicBezTo>
                <a:cubicBezTo>
                  <a:pt x="3686" y="1789"/>
                  <a:pt x="3707" y="1768"/>
                  <a:pt x="3707" y="1741"/>
                </a:cubicBezTo>
                <a:cubicBezTo>
                  <a:pt x="3707" y="1715"/>
                  <a:pt x="3686" y="1693"/>
                  <a:pt x="3659" y="1693"/>
                </a:cubicBezTo>
                <a:moveTo>
                  <a:pt x="4841" y="1690"/>
                </a:moveTo>
                <a:cubicBezTo>
                  <a:pt x="4825" y="1690"/>
                  <a:pt x="4811" y="1703"/>
                  <a:pt x="4811" y="1720"/>
                </a:cubicBezTo>
                <a:cubicBezTo>
                  <a:pt x="4811" y="1736"/>
                  <a:pt x="4825" y="1749"/>
                  <a:pt x="4841" y="1749"/>
                </a:cubicBezTo>
                <a:cubicBezTo>
                  <a:pt x="4858" y="1749"/>
                  <a:pt x="4871" y="1736"/>
                  <a:pt x="4871" y="1720"/>
                </a:cubicBezTo>
                <a:cubicBezTo>
                  <a:pt x="4871" y="1703"/>
                  <a:pt x="4858" y="1690"/>
                  <a:pt x="4841" y="1690"/>
                </a:cubicBezTo>
                <a:moveTo>
                  <a:pt x="3973" y="1688"/>
                </a:moveTo>
                <a:cubicBezTo>
                  <a:pt x="3952" y="1688"/>
                  <a:pt x="3934" y="1705"/>
                  <a:pt x="3934" y="1727"/>
                </a:cubicBezTo>
                <a:cubicBezTo>
                  <a:pt x="3934" y="1748"/>
                  <a:pt x="3952" y="1765"/>
                  <a:pt x="3973" y="1765"/>
                </a:cubicBezTo>
                <a:cubicBezTo>
                  <a:pt x="3994" y="1765"/>
                  <a:pt x="4012" y="1748"/>
                  <a:pt x="4012" y="1727"/>
                </a:cubicBezTo>
                <a:cubicBezTo>
                  <a:pt x="4012" y="1705"/>
                  <a:pt x="3994" y="1688"/>
                  <a:pt x="3973" y="1688"/>
                </a:cubicBezTo>
                <a:moveTo>
                  <a:pt x="3165" y="1686"/>
                </a:moveTo>
                <a:cubicBezTo>
                  <a:pt x="3148" y="1686"/>
                  <a:pt x="3135" y="1699"/>
                  <a:pt x="3135" y="1716"/>
                </a:cubicBezTo>
                <a:cubicBezTo>
                  <a:pt x="3135" y="1732"/>
                  <a:pt x="3148" y="1746"/>
                  <a:pt x="3165" y="1746"/>
                </a:cubicBezTo>
                <a:cubicBezTo>
                  <a:pt x="3182" y="1746"/>
                  <a:pt x="3195" y="1732"/>
                  <a:pt x="3195" y="1716"/>
                </a:cubicBezTo>
                <a:cubicBezTo>
                  <a:pt x="3195" y="1699"/>
                  <a:pt x="3182" y="1686"/>
                  <a:pt x="3165" y="1686"/>
                </a:cubicBezTo>
                <a:moveTo>
                  <a:pt x="1056" y="1681"/>
                </a:moveTo>
                <a:cubicBezTo>
                  <a:pt x="1029" y="1681"/>
                  <a:pt x="1008" y="1703"/>
                  <a:pt x="1008" y="1729"/>
                </a:cubicBezTo>
                <a:cubicBezTo>
                  <a:pt x="1008" y="1756"/>
                  <a:pt x="1029" y="1777"/>
                  <a:pt x="1056" y="1777"/>
                </a:cubicBezTo>
                <a:cubicBezTo>
                  <a:pt x="1082" y="1777"/>
                  <a:pt x="1104" y="1756"/>
                  <a:pt x="1104" y="1729"/>
                </a:cubicBezTo>
                <a:cubicBezTo>
                  <a:pt x="1104" y="1703"/>
                  <a:pt x="1082" y="1681"/>
                  <a:pt x="1056" y="1681"/>
                </a:cubicBezTo>
                <a:moveTo>
                  <a:pt x="2237" y="1678"/>
                </a:moveTo>
                <a:cubicBezTo>
                  <a:pt x="2221" y="1678"/>
                  <a:pt x="2207" y="1691"/>
                  <a:pt x="2207" y="1708"/>
                </a:cubicBezTo>
                <a:cubicBezTo>
                  <a:pt x="2207" y="1724"/>
                  <a:pt x="2221" y="1738"/>
                  <a:pt x="2237" y="1738"/>
                </a:cubicBezTo>
                <a:cubicBezTo>
                  <a:pt x="2254" y="1738"/>
                  <a:pt x="2267" y="1724"/>
                  <a:pt x="2267" y="1708"/>
                </a:cubicBezTo>
                <a:cubicBezTo>
                  <a:pt x="2267" y="1691"/>
                  <a:pt x="2254" y="1678"/>
                  <a:pt x="2237" y="1678"/>
                </a:cubicBezTo>
                <a:moveTo>
                  <a:pt x="577" y="1678"/>
                </a:moveTo>
                <a:cubicBezTo>
                  <a:pt x="560" y="1678"/>
                  <a:pt x="547" y="1691"/>
                  <a:pt x="547" y="1708"/>
                </a:cubicBezTo>
                <a:cubicBezTo>
                  <a:pt x="547" y="1724"/>
                  <a:pt x="560" y="1738"/>
                  <a:pt x="577" y="1738"/>
                </a:cubicBezTo>
                <a:cubicBezTo>
                  <a:pt x="594" y="1738"/>
                  <a:pt x="607" y="1724"/>
                  <a:pt x="607" y="1708"/>
                </a:cubicBezTo>
                <a:cubicBezTo>
                  <a:pt x="607" y="1691"/>
                  <a:pt x="594" y="1678"/>
                  <a:pt x="577" y="1678"/>
                </a:cubicBezTo>
                <a:moveTo>
                  <a:pt x="1369" y="1676"/>
                </a:moveTo>
                <a:cubicBezTo>
                  <a:pt x="1348" y="1676"/>
                  <a:pt x="1330" y="1693"/>
                  <a:pt x="1330" y="1715"/>
                </a:cubicBezTo>
                <a:cubicBezTo>
                  <a:pt x="1330" y="1736"/>
                  <a:pt x="1348" y="1754"/>
                  <a:pt x="1369" y="1754"/>
                </a:cubicBezTo>
                <a:cubicBezTo>
                  <a:pt x="1391" y="1754"/>
                  <a:pt x="1408" y="1736"/>
                  <a:pt x="1408" y="1715"/>
                </a:cubicBezTo>
                <a:cubicBezTo>
                  <a:pt x="1408" y="1693"/>
                  <a:pt x="1391" y="1676"/>
                  <a:pt x="1369" y="1676"/>
                </a:cubicBezTo>
                <a:moveTo>
                  <a:pt x="4594" y="1669"/>
                </a:moveTo>
                <a:cubicBezTo>
                  <a:pt x="4568" y="1669"/>
                  <a:pt x="4547" y="1690"/>
                  <a:pt x="4547" y="1716"/>
                </a:cubicBezTo>
                <a:cubicBezTo>
                  <a:pt x="4547" y="1741"/>
                  <a:pt x="4568" y="1762"/>
                  <a:pt x="4594" y="1762"/>
                </a:cubicBezTo>
                <a:cubicBezTo>
                  <a:pt x="4620" y="1762"/>
                  <a:pt x="4640" y="1741"/>
                  <a:pt x="4640" y="1716"/>
                </a:cubicBezTo>
                <a:cubicBezTo>
                  <a:pt x="4640" y="1690"/>
                  <a:pt x="4620" y="1669"/>
                  <a:pt x="4594" y="1669"/>
                </a:cubicBezTo>
                <a:moveTo>
                  <a:pt x="1990" y="1657"/>
                </a:moveTo>
                <a:cubicBezTo>
                  <a:pt x="1964" y="1657"/>
                  <a:pt x="1944" y="1678"/>
                  <a:pt x="1944" y="1704"/>
                </a:cubicBezTo>
                <a:cubicBezTo>
                  <a:pt x="1944" y="1729"/>
                  <a:pt x="1964" y="1750"/>
                  <a:pt x="1990" y="1750"/>
                </a:cubicBezTo>
                <a:cubicBezTo>
                  <a:pt x="2016" y="1750"/>
                  <a:pt x="2036" y="1729"/>
                  <a:pt x="2036" y="1704"/>
                </a:cubicBezTo>
                <a:cubicBezTo>
                  <a:pt x="2036" y="1678"/>
                  <a:pt x="2016" y="1657"/>
                  <a:pt x="1990" y="1657"/>
                </a:cubicBezTo>
                <a:moveTo>
                  <a:pt x="3823" y="1657"/>
                </a:moveTo>
                <a:cubicBezTo>
                  <a:pt x="3805" y="1657"/>
                  <a:pt x="3790" y="1671"/>
                  <a:pt x="3790" y="1690"/>
                </a:cubicBezTo>
                <a:cubicBezTo>
                  <a:pt x="3790" y="1708"/>
                  <a:pt x="3805" y="1723"/>
                  <a:pt x="3823" y="1723"/>
                </a:cubicBezTo>
                <a:cubicBezTo>
                  <a:pt x="3842" y="1723"/>
                  <a:pt x="3856" y="1708"/>
                  <a:pt x="3856" y="1690"/>
                </a:cubicBezTo>
                <a:cubicBezTo>
                  <a:pt x="3856" y="1671"/>
                  <a:pt x="3842" y="1657"/>
                  <a:pt x="3823" y="1657"/>
                </a:cubicBezTo>
                <a:moveTo>
                  <a:pt x="2989" y="1652"/>
                </a:moveTo>
                <a:cubicBezTo>
                  <a:pt x="2970" y="1652"/>
                  <a:pt x="2955" y="1667"/>
                  <a:pt x="2955" y="1686"/>
                </a:cubicBezTo>
                <a:cubicBezTo>
                  <a:pt x="2955" y="1704"/>
                  <a:pt x="2970" y="1719"/>
                  <a:pt x="2989" y="1719"/>
                </a:cubicBezTo>
                <a:cubicBezTo>
                  <a:pt x="3007" y="1719"/>
                  <a:pt x="3022" y="1704"/>
                  <a:pt x="3022" y="1686"/>
                </a:cubicBezTo>
                <a:cubicBezTo>
                  <a:pt x="3022" y="1667"/>
                  <a:pt x="3007" y="1652"/>
                  <a:pt x="2989" y="1652"/>
                </a:cubicBezTo>
                <a:moveTo>
                  <a:pt x="1219" y="1645"/>
                </a:moveTo>
                <a:cubicBezTo>
                  <a:pt x="1201" y="1645"/>
                  <a:pt x="1186" y="1660"/>
                  <a:pt x="1186" y="1678"/>
                </a:cubicBezTo>
                <a:cubicBezTo>
                  <a:pt x="1186" y="1696"/>
                  <a:pt x="1201" y="1711"/>
                  <a:pt x="1219" y="1711"/>
                </a:cubicBezTo>
                <a:cubicBezTo>
                  <a:pt x="1238" y="1711"/>
                  <a:pt x="1253" y="1696"/>
                  <a:pt x="1253" y="1678"/>
                </a:cubicBezTo>
                <a:cubicBezTo>
                  <a:pt x="1253" y="1660"/>
                  <a:pt x="1238" y="1645"/>
                  <a:pt x="1219" y="1645"/>
                </a:cubicBezTo>
                <a:moveTo>
                  <a:pt x="401" y="1644"/>
                </a:moveTo>
                <a:cubicBezTo>
                  <a:pt x="382" y="1644"/>
                  <a:pt x="367" y="1659"/>
                  <a:pt x="367" y="1678"/>
                </a:cubicBezTo>
                <a:cubicBezTo>
                  <a:pt x="367" y="1696"/>
                  <a:pt x="382" y="1711"/>
                  <a:pt x="401" y="1711"/>
                </a:cubicBezTo>
                <a:cubicBezTo>
                  <a:pt x="419" y="1711"/>
                  <a:pt x="434" y="1696"/>
                  <a:pt x="434" y="1678"/>
                </a:cubicBezTo>
                <a:cubicBezTo>
                  <a:pt x="434" y="1659"/>
                  <a:pt x="419" y="1644"/>
                  <a:pt x="401" y="1644"/>
                </a:cubicBezTo>
                <a:moveTo>
                  <a:pt x="2794" y="1640"/>
                </a:moveTo>
                <a:cubicBezTo>
                  <a:pt x="2770" y="1640"/>
                  <a:pt x="2752" y="1659"/>
                  <a:pt x="2752" y="1682"/>
                </a:cubicBezTo>
                <a:cubicBezTo>
                  <a:pt x="2752" y="1705"/>
                  <a:pt x="2770" y="1724"/>
                  <a:pt x="2794" y="1724"/>
                </a:cubicBezTo>
                <a:cubicBezTo>
                  <a:pt x="2817" y="1724"/>
                  <a:pt x="2835" y="1705"/>
                  <a:pt x="2835" y="1682"/>
                </a:cubicBezTo>
                <a:cubicBezTo>
                  <a:pt x="2835" y="1659"/>
                  <a:pt x="2817" y="1640"/>
                  <a:pt x="2794" y="1640"/>
                </a:cubicBezTo>
                <a:moveTo>
                  <a:pt x="205" y="1632"/>
                </a:moveTo>
                <a:cubicBezTo>
                  <a:pt x="182" y="1632"/>
                  <a:pt x="163" y="1651"/>
                  <a:pt x="163" y="1674"/>
                </a:cubicBezTo>
                <a:cubicBezTo>
                  <a:pt x="163" y="1698"/>
                  <a:pt x="182" y="1716"/>
                  <a:pt x="205" y="1716"/>
                </a:cubicBezTo>
                <a:cubicBezTo>
                  <a:pt x="229" y="1716"/>
                  <a:pt x="247" y="1698"/>
                  <a:pt x="247" y="1674"/>
                </a:cubicBezTo>
                <a:cubicBezTo>
                  <a:pt x="247" y="1651"/>
                  <a:pt x="229" y="1632"/>
                  <a:pt x="205" y="1632"/>
                </a:cubicBezTo>
                <a:moveTo>
                  <a:pt x="5511" y="1614"/>
                </a:moveTo>
                <a:cubicBezTo>
                  <a:pt x="5492" y="1614"/>
                  <a:pt x="5478" y="1628"/>
                  <a:pt x="5478" y="1647"/>
                </a:cubicBezTo>
                <a:cubicBezTo>
                  <a:pt x="5478" y="1665"/>
                  <a:pt x="5492" y="1680"/>
                  <a:pt x="5511" y="1680"/>
                </a:cubicBezTo>
                <a:cubicBezTo>
                  <a:pt x="5529" y="1680"/>
                  <a:pt x="5544" y="1665"/>
                  <a:pt x="5544" y="1647"/>
                </a:cubicBezTo>
                <a:cubicBezTo>
                  <a:pt x="5544" y="1628"/>
                  <a:pt x="5529" y="1614"/>
                  <a:pt x="5511" y="1614"/>
                </a:cubicBezTo>
                <a:moveTo>
                  <a:pt x="5316" y="1602"/>
                </a:moveTo>
                <a:cubicBezTo>
                  <a:pt x="5292" y="1602"/>
                  <a:pt x="5274" y="1620"/>
                  <a:pt x="5274" y="1643"/>
                </a:cubicBezTo>
                <a:cubicBezTo>
                  <a:pt x="5274" y="1667"/>
                  <a:pt x="5292" y="1685"/>
                  <a:pt x="5316" y="1685"/>
                </a:cubicBezTo>
                <a:cubicBezTo>
                  <a:pt x="5339" y="1685"/>
                  <a:pt x="5358" y="1667"/>
                  <a:pt x="5358" y="1643"/>
                </a:cubicBezTo>
                <a:cubicBezTo>
                  <a:pt x="5358" y="1620"/>
                  <a:pt x="5339" y="1602"/>
                  <a:pt x="5316" y="1602"/>
                </a:cubicBezTo>
                <a:moveTo>
                  <a:pt x="3545" y="1593"/>
                </a:moveTo>
                <a:cubicBezTo>
                  <a:pt x="3525" y="1593"/>
                  <a:pt x="3509" y="1609"/>
                  <a:pt x="3509" y="1629"/>
                </a:cubicBezTo>
                <a:cubicBezTo>
                  <a:pt x="3509" y="1649"/>
                  <a:pt x="3525" y="1665"/>
                  <a:pt x="3545" y="1665"/>
                </a:cubicBezTo>
                <a:cubicBezTo>
                  <a:pt x="3564" y="1665"/>
                  <a:pt x="3581" y="1649"/>
                  <a:pt x="3581" y="1629"/>
                </a:cubicBezTo>
                <a:cubicBezTo>
                  <a:pt x="3581" y="1609"/>
                  <a:pt x="3564" y="1593"/>
                  <a:pt x="3545" y="1593"/>
                </a:cubicBezTo>
                <a:moveTo>
                  <a:pt x="941" y="1582"/>
                </a:moveTo>
                <a:cubicBezTo>
                  <a:pt x="921" y="1582"/>
                  <a:pt x="905" y="1598"/>
                  <a:pt x="905" y="1617"/>
                </a:cubicBezTo>
                <a:cubicBezTo>
                  <a:pt x="905" y="1637"/>
                  <a:pt x="921" y="1653"/>
                  <a:pt x="941" y="1653"/>
                </a:cubicBezTo>
                <a:cubicBezTo>
                  <a:pt x="961" y="1653"/>
                  <a:pt x="977" y="1637"/>
                  <a:pt x="977" y="1617"/>
                </a:cubicBezTo>
                <a:cubicBezTo>
                  <a:pt x="977" y="1598"/>
                  <a:pt x="961" y="1582"/>
                  <a:pt x="941" y="1582"/>
                </a:cubicBezTo>
                <a:moveTo>
                  <a:pt x="3442" y="1579"/>
                </a:moveTo>
                <a:cubicBezTo>
                  <a:pt x="3431" y="1579"/>
                  <a:pt x="3423" y="1588"/>
                  <a:pt x="3423" y="1598"/>
                </a:cubicBezTo>
                <a:cubicBezTo>
                  <a:pt x="3423" y="1609"/>
                  <a:pt x="3431" y="1617"/>
                  <a:pt x="3442" y="1617"/>
                </a:cubicBezTo>
                <a:cubicBezTo>
                  <a:pt x="3452" y="1617"/>
                  <a:pt x="3461" y="1609"/>
                  <a:pt x="3461" y="1598"/>
                </a:cubicBezTo>
                <a:cubicBezTo>
                  <a:pt x="3461" y="1588"/>
                  <a:pt x="3452" y="1579"/>
                  <a:pt x="3442" y="1579"/>
                </a:cubicBezTo>
                <a:moveTo>
                  <a:pt x="4973" y="1576"/>
                </a:moveTo>
                <a:cubicBezTo>
                  <a:pt x="4961" y="1576"/>
                  <a:pt x="4952" y="1586"/>
                  <a:pt x="4952" y="1598"/>
                </a:cubicBezTo>
                <a:cubicBezTo>
                  <a:pt x="4952" y="1609"/>
                  <a:pt x="4961" y="1619"/>
                  <a:pt x="4973" y="1619"/>
                </a:cubicBezTo>
                <a:cubicBezTo>
                  <a:pt x="4985" y="1619"/>
                  <a:pt x="4994" y="1609"/>
                  <a:pt x="4994" y="1598"/>
                </a:cubicBezTo>
                <a:cubicBezTo>
                  <a:pt x="4994" y="1586"/>
                  <a:pt x="4985" y="1576"/>
                  <a:pt x="4973" y="1576"/>
                </a:cubicBezTo>
                <a:moveTo>
                  <a:pt x="4353" y="1568"/>
                </a:moveTo>
                <a:cubicBezTo>
                  <a:pt x="4339" y="1568"/>
                  <a:pt x="4329" y="1578"/>
                  <a:pt x="4329" y="1592"/>
                </a:cubicBezTo>
                <a:cubicBezTo>
                  <a:pt x="4329" y="1605"/>
                  <a:pt x="4339" y="1616"/>
                  <a:pt x="4353" y="1616"/>
                </a:cubicBezTo>
                <a:cubicBezTo>
                  <a:pt x="4366" y="1616"/>
                  <a:pt x="4377" y="1605"/>
                  <a:pt x="4377" y="1592"/>
                </a:cubicBezTo>
                <a:cubicBezTo>
                  <a:pt x="4377" y="1578"/>
                  <a:pt x="4366" y="1568"/>
                  <a:pt x="4353" y="1568"/>
                </a:cubicBezTo>
                <a:moveTo>
                  <a:pt x="838" y="1567"/>
                </a:moveTo>
                <a:cubicBezTo>
                  <a:pt x="827" y="1567"/>
                  <a:pt x="819" y="1576"/>
                  <a:pt x="819" y="1586"/>
                </a:cubicBezTo>
                <a:cubicBezTo>
                  <a:pt x="819" y="1597"/>
                  <a:pt x="827" y="1605"/>
                  <a:pt x="838" y="1605"/>
                </a:cubicBezTo>
                <a:cubicBezTo>
                  <a:pt x="848" y="1605"/>
                  <a:pt x="857" y="1597"/>
                  <a:pt x="857" y="1586"/>
                </a:cubicBezTo>
                <a:cubicBezTo>
                  <a:pt x="857" y="1576"/>
                  <a:pt x="848" y="1567"/>
                  <a:pt x="838" y="1567"/>
                </a:cubicBezTo>
                <a:moveTo>
                  <a:pt x="2369" y="1565"/>
                </a:moveTo>
                <a:cubicBezTo>
                  <a:pt x="2358" y="1565"/>
                  <a:pt x="2348" y="1574"/>
                  <a:pt x="2348" y="1586"/>
                </a:cubicBezTo>
                <a:cubicBezTo>
                  <a:pt x="2348" y="1597"/>
                  <a:pt x="2358" y="1607"/>
                  <a:pt x="2369" y="1607"/>
                </a:cubicBezTo>
                <a:cubicBezTo>
                  <a:pt x="2381" y="1607"/>
                  <a:pt x="2390" y="1597"/>
                  <a:pt x="2390" y="1586"/>
                </a:cubicBezTo>
                <a:cubicBezTo>
                  <a:pt x="2390" y="1574"/>
                  <a:pt x="2381" y="1565"/>
                  <a:pt x="2369" y="1565"/>
                </a:cubicBezTo>
                <a:moveTo>
                  <a:pt x="1749" y="1556"/>
                </a:moveTo>
                <a:cubicBezTo>
                  <a:pt x="1735" y="1556"/>
                  <a:pt x="1725" y="1567"/>
                  <a:pt x="1725" y="1580"/>
                </a:cubicBezTo>
                <a:cubicBezTo>
                  <a:pt x="1725" y="1593"/>
                  <a:pt x="1735" y="1604"/>
                  <a:pt x="1749" y="1604"/>
                </a:cubicBezTo>
                <a:cubicBezTo>
                  <a:pt x="1762" y="1604"/>
                  <a:pt x="1773" y="1593"/>
                  <a:pt x="1773" y="1580"/>
                </a:cubicBezTo>
                <a:cubicBezTo>
                  <a:pt x="1773" y="1567"/>
                  <a:pt x="1762" y="1556"/>
                  <a:pt x="1749" y="1556"/>
                </a:cubicBezTo>
                <a:moveTo>
                  <a:pt x="2605" y="1552"/>
                </a:moveTo>
                <a:cubicBezTo>
                  <a:pt x="2577" y="1552"/>
                  <a:pt x="2555" y="1575"/>
                  <a:pt x="2555" y="1602"/>
                </a:cubicBezTo>
                <a:cubicBezTo>
                  <a:pt x="2555" y="1630"/>
                  <a:pt x="2577" y="1652"/>
                  <a:pt x="2605" y="1652"/>
                </a:cubicBezTo>
                <a:cubicBezTo>
                  <a:pt x="2632" y="1652"/>
                  <a:pt x="2655" y="1630"/>
                  <a:pt x="2655" y="1602"/>
                </a:cubicBezTo>
                <a:cubicBezTo>
                  <a:pt x="2655" y="1575"/>
                  <a:pt x="2632" y="1552"/>
                  <a:pt x="2605" y="1552"/>
                </a:cubicBezTo>
                <a:moveTo>
                  <a:pt x="3248" y="1552"/>
                </a:moveTo>
                <a:cubicBezTo>
                  <a:pt x="3238" y="1552"/>
                  <a:pt x="3229" y="1561"/>
                  <a:pt x="3229" y="1571"/>
                </a:cubicBezTo>
                <a:cubicBezTo>
                  <a:pt x="3229" y="1582"/>
                  <a:pt x="3238" y="1590"/>
                  <a:pt x="3248" y="1590"/>
                </a:cubicBezTo>
                <a:cubicBezTo>
                  <a:pt x="3259" y="1590"/>
                  <a:pt x="3267" y="1582"/>
                  <a:pt x="3267" y="1571"/>
                </a:cubicBezTo>
                <a:cubicBezTo>
                  <a:pt x="3267" y="1561"/>
                  <a:pt x="3259" y="1552"/>
                  <a:pt x="3248" y="1552"/>
                </a:cubicBezTo>
                <a:moveTo>
                  <a:pt x="17" y="1545"/>
                </a:moveTo>
                <a:cubicBezTo>
                  <a:pt x="11" y="1545"/>
                  <a:pt x="5" y="1546"/>
                  <a:pt x="0" y="1547"/>
                </a:cubicBezTo>
                <a:cubicBezTo>
                  <a:pt x="0" y="1642"/>
                  <a:pt x="0" y="1642"/>
                  <a:pt x="0" y="1642"/>
                </a:cubicBezTo>
                <a:cubicBezTo>
                  <a:pt x="5" y="1643"/>
                  <a:pt x="11" y="1644"/>
                  <a:pt x="17" y="1644"/>
                </a:cubicBezTo>
                <a:cubicBezTo>
                  <a:pt x="44" y="1644"/>
                  <a:pt x="67" y="1622"/>
                  <a:pt x="67" y="1595"/>
                </a:cubicBezTo>
                <a:cubicBezTo>
                  <a:pt x="67" y="1567"/>
                  <a:pt x="44" y="1545"/>
                  <a:pt x="17" y="1545"/>
                </a:cubicBezTo>
                <a:moveTo>
                  <a:pt x="660" y="1545"/>
                </a:moveTo>
                <a:cubicBezTo>
                  <a:pt x="649" y="1545"/>
                  <a:pt x="641" y="1553"/>
                  <a:pt x="641" y="1564"/>
                </a:cubicBezTo>
                <a:cubicBezTo>
                  <a:pt x="641" y="1574"/>
                  <a:pt x="649" y="1583"/>
                  <a:pt x="660" y="1583"/>
                </a:cubicBezTo>
                <a:cubicBezTo>
                  <a:pt x="670" y="1583"/>
                  <a:pt x="679" y="1574"/>
                  <a:pt x="679" y="1564"/>
                </a:cubicBezTo>
                <a:cubicBezTo>
                  <a:pt x="679" y="1553"/>
                  <a:pt x="670" y="1545"/>
                  <a:pt x="660" y="1545"/>
                </a:cubicBezTo>
                <a:moveTo>
                  <a:pt x="4527" y="1534"/>
                </a:moveTo>
                <a:cubicBezTo>
                  <a:pt x="4501" y="1534"/>
                  <a:pt x="4479" y="1556"/>
                  <a:pt x="4479" y="1582"/>
                </a:cubicBezTo>
                <a:cubicBezTo>
                  <a:pt x="4479" y="1609"/>
                  <a:pt x="4501" y="1630"/>
                  <a:pt x="4527" y="1630"/>
                </a:cubicBezTo>
                <a:cubicBezTo>
                  <a:pt x="4554" y="1630"/>
                  <a:pt x="4575" y="1609"/>
                  <a:pt x="4575" y="1582"/>
                </a:cubicBezTo>
                <a:cubicBezTo>
                  <a:pt x="4575" y="1556"/>
                  <a:pt x="4554" y="1534"/>
                  <a:pt x="4527" y="1534"/>
                </a:cubicBezTo>
                <a:moveTo>
                  <a:pt x="4841" y="1529"/>
                </a:moveTo>
                <a:cubicBezTo>
                  <a:pt x="4820" y="1529"/>
                  <a:pt x="4802" y="1546"/>
                  <a:pt x="4802" y="1568"/>
                </a:cubicBezTo>
                <a:cubicBezTo>
                  <a:pt x="4802" y="1589"/>
                  <a:pt x="4820" y="1606"/>
                  <a:pt x="4841" y="1606"/>
                </a:cubicBezTo>
                <a:cubicBezTo>
                  <a:pt x="4862" y="1606"/>
                  <a:pt x="4880" y="1589"/>
                  <a:pt x="4880" y="1568"/>
                </a:cubicBezTo>
                <a:cubicBezTo>
                  <a:pt x="4880" y="1546"/>
                  <a:pt x="4862" y="1529"/>
                  <a:pt x="4841" y="1529"/>
                </a:cubicBezTo>
                <a:moveTo>
                  <a:pt x="4033" y="1527"/>
                </a:moveTo>
                <a:cubicBezTo>
                  <a:pt x="4016" y="1527"/>
                  <a:pt x="4003" y="1540"/>
                  <a:pt x="4003" y="1557"/>
                </a:cubicBezTo>
                <a:cubicBezTo>
                  <a:pt x="4003" y="1573"/>
                  <a:pt x="4016" y="1587"/>
                  <a:pt x="4033" y="1587"/>
                </a:cubicBezTo>
                <a:cubicBezTo>
                  <a:pt x="4050" y="1587"/>
                  <a:pt x="4063" y="1573"/>
                  <a:pt x="4063" y="1557"/>
                </a:cubicBezTo>
                <a:cubicBezTo>
                  <a:pt x="4063" y="1540"/>
                  <a:pt x="4050" y="1527"/>
                  <a:pt x="4033" y="1527"/>
                </a:cubicBezTo>
                <a:moveTo>
                  <a:pt x="1924" y="1523"/>
                </a:moveTo>
                <a:cubicBezTo>
                  <a:pt x="1897" y="1523"/>
                  <a:pt x="1876" y="1544"/>
                  <a:pt x="1876" y="1571"/>
                </a:cubicBezTo>
                <a:cubicBezTo>
                  <a:pt x="1876" y="1597"/>
                  <a:pt x="1897" y="1618"/>
                  <a:pt x="1924" y="1618"/>
                </a:cubicBezTo>
                <a:cubicBezTo>
                  <a:pt x="1950" y="1618"/>
                  <a:pt x="1971" y="1597"/>
                  <a:pt x="1971" y="1571"/>
                </a:cubicBezTo>
                <a:cubicBezTo>
                  <a:pt x="1971" y="1544"/>
                  <a:pt x="1950" y="1523"/>
                  <a:pt x="1924" y="1523"/>
                </a:cubicBezTo>
                <a:moveTo>
                  <a:pt x="3105" y="1519"/>
                </a:moveTo>
                <a:cubicBezTo>
                  <a:pt x="3089" y="1519"/>
                  <a:pt x="3075" y="1532"/>
                  <a:pt x="3075" y="1549"/>
                </a:cubicBezTo>
                <a:cubicBezTo>
                  <a:pt x="3075" y="1565"/>
                  <a:pt x="3089" y="1579"/>
                  <a:pt x="3105" y="1579"/>
                </a:cubicBezTo>
                <a:cubicBezTo>
                  <a:pt x="3122" y="1579"/>
                  <a:pt x="3135" y="1565"/>
                  <a:pt x="3135" y="1549"/>
                </a:cubicBezTo>
                <a:cubicBezTo>
                  <a:pt x="3135" y="1532"/>
                  <a:pt x="3122" y="1519"/>
                  <a:pt x="3105" y="1519"/>
                </a:cubicBezTo>
                <a:moveTo>
                  <a:pt x="2237" y="1517"/>
                </a:moveTo>
                <a:cubicBezTo>
                  <a:pt x="2216" y="1517"/>
                  <a:pt x="2198" y="1534"/>
                  <a:pt x="2198" y="1556"/>
                </a:cubicBezTo>
                <a:cubicBezTo>
                  <a:pt x="2198" y="1577"/>
                  <a:pt x="2216" y="1595"/>
                  <a:pt x="2237" y="1595"/>
                </a:cubicBezTo>
                <a:cubicBezTo>
                  <a:pt x="2259" y="1595"/>
                  <a:pt x="2276" y="1577"/>
                  <a:pt x="2276" y="1556"/>
                </a:cubicBezTo>
                <a:cubicBezTo>
                  <a:pt x="2276" y="1534"/>
                  <a:pt x="2259" y="1517"/>
                  <a:pt x="2237" y="1517"/>
                </a:cubicBezTo>
                <a:moveTo>
                  <a:pt x="1429" y="1515"/>
                </a:moveTo>
                <a:cubicBezTo>
                  <a:pt x="1413" y="1515"/>
                  <a:pt x="1399" y="1528"/>
                  <a:pt x="1399" y="1545"/>
                </a:cubicBezTo>
                <a:cubicBezTo>
                  <a:pt x="1399" y="1562"/>
                  <a:pt x="1413" y="1575"/>
                  <a:pt x="1429" y="1575"/>
                </a:cubicBezTo>
                <a:cubicBezTo>
                  <a:pt x="1446" y="1575"/>
                  <a:pt x="1459" y="1562"/>
                  <a:pt x="1459" y="1545"/>
                </a:cubicBezTo>
                <a:cubicBezTo>
                  <a:pt x="1459" y="1528"/>
                  <a:pt x="1446" y="1515"/>
                  <a:pt x="1429" y="1515"/>
                </a:cubicBezTo>
                <a:moveTo>
                  <a:pt x="5127" y="1514"/>
                </a:moveTo>
                <a:cubicBezTo>
                  <a:pt x="5099" y="1514"/>
                  <a:pt x="5077" y="1536"/>
                  <a:pt x="5077" y="1564"/>
                </a:cubicBezTo>
                <a:cubicBezTo>
                  <a:pt x="5077" y="1591"/>
                  <a:pt x="5099" y="1614"/>
                  <a:pt x="5127" y="1614"/>
                </a:cubicBezTo>
                <a:cubicBezTo>
                  <a:pt x="5155" y="1614"/>
                  <a:pt x="5177" y="1591"/>
                  <a:pt x="5177" y="1564"/>
                </a:cubicBezTo>
                <a:cubicBezTo>
                  <a:pt x="5177" y="1536"/>
                  <a:pt x="5155" y="1514"/>
                  <a:pt x="5127" y="1514"/>
                </a:cubicBezTo>
                <a:moveTo>
                  <a:pt x="517" y="1511"/>
                </a:moveTo>
                <a:cubicBezTo>
                  <a:pt x="501" y="1511"/>
                  <a:pt x="487" y="1525"/>
                  <a:pt x="487" y="1541"/>
                </a:cubicBezTo>
                <a:cubicBezTo>
                  <a:pt x="487" y="1558"/>
                  <a:pt x="501" y="1571"/>
                  <a:pt x="517" y="1571"/>
                </a:cubicBezTo>
                <a:cubicBezTo>
                  <a:pt x="534" y="1571"/>
                  <a:pt x="547" y="1558"/>
                  <a:pt x="547" y="1541"/>
                </a:cubicBezTo>
                <a:cubicBezTo>
                  <a:pt x="547" y="1525"/>
                  <a:pt x="534" y="1511"/>
                  <a:pt x="517" y="1511"/>
                </a:cubicBezTo>
                <a:moveTo>
                  <a:pt x="5599" y="1500"/>
                </a:moveTo>
                <a:cubicBezTo>
                  <a:pt x="5598" y="1503"/>
                  <a:pt x="5597" y="1507"/>
                  <a:pt x="5597" y="1510"/>
                </a:cubicBezTo>
                <a:cubicBezTo>
                  <a:pt x="5597" y="1514"/>
                  <a:pt x="5598" y="1517"/>
                  <a:pt x="5599" y="1520"/>
                </a:cubicBezTo>
                <a:cubicBezTo>
                  <a:pt x="5599" y="1500"/>
                  <a:pt x="5599" y="1500"/>
                  <a:pt x="5599" y="1500"/>
                </a:cubicBezTo>
                <a:moveTo>
                  <a:pt x="2858" y="1498"/>
                </a:moveTo>
                <a:cubicBezTo>
                  <a:pt x="2832" y="1498"/>
                  <a:pt x="2811" y="1519"/>
                  <a:pt x="2811" y="1545"/>
                </a:cubicBezTo>
                <a:cubicBezTo>
                  <a:pt x="2811" y="1570"/>
                  <a:pt x="2832" y="1591"/>
                  <a:pt x="2858" y="1591"/>
                </a:cubicBezTo>
                <a:cubicBezTo>
                  <a:pt x="2884" y="1591"/>
                  <a:pt x="2904" y="1570"/>
                  <a:pt x="2904" y="1545"/>
                </a:cubicBezTo>
                <a:cubicBezTo>
                  <a:pt x="2904" y="1519"/>
                  <a:pt x="2884" y="1498"/>
                  <a:pt x="2858" y="1498"/>
                </a:cubicBezTo>
                <a:moveTo>
                  <a:pt x="4691" y="1498"/>
                </a:moveTo>
                <a:cubicBezTo>
                  <a:pt x="4673" y="1498"/>
                  <a:pt x="4658" y="1513"/>
                  <a:pt x="4658" y="1531"/>
                </a:cubicBezTo>
                <a:cubicBezTo>
                  <a:pt x="4658" y="1549"/>
                  <a:pt x="4673" y="1564"/>
                  <a:pt x="4691" y="1564"/>
                </a:cubicBezTo>
                <a:cubicBezTo>
                  <a:pt x="4710" y="1564"/>
                  <a:pt x="4724" y="1549"/>
                  <a:pt x="4724" y="1531"/>
                </a:cubicBezTo>
                <a:cubicBezTo>
                  <a:pt x="4724" y="1513"/>
                  <a:pt x="4710" y="1498"/>
                  <a:pt x="4691" y="1498"/>
                </a:cubicBezTo>
                <a:moveTo>
                  <a:pt x="3857" y="1493"/>
                </a:moveTo>
                <a:cubicBezTo>
                  <a:pt x="3838" y="1493"/>
                  <a:pt x="3823" y="1508"/>
                  <a:pt x="3823" y="1527"/>
                </a:cubicBezTo>
                <a:cubicBezTo>
                  <a:pt x="3823" y="1545"/>
                  <a:pt x="3838" y="1560"/>
                  <a:pt x="3857" y="1560"/>
                </a:cubicBezTo>
                <a:cubicBezTo>
                  <a:pt x="3875" y="1560"/>
                  <a:pt x="3890" y="1545"/>
                  <a:pt x="3890" y="1527"/>
                </a:cubicBezTo>
                <a:cubicBezTo>
                  <a:pt x="3890" y="1508"/>
                  <a:pt x="3875" y="1493"/>
                  <a:pt x="3857" y="1493"/>
                </a:cubicBezTo>
                <a:moveTo>
                  <a:pt x="270" y="1491"/>
                </a:moveTo>
                <a:cubicBezTo>
                  <a:pt x="244" y="1491"/>
                  <a:pt x="223" y="1511"/>
                  <a:pt x="223" y="1537"/>
                </a:cubicBezTo>
                <a:cubicBezTo>
                  <a:pt x="223" y="1563"/>
                  <a:pt x="244" y="1584"/>
                  <a:pt x="270" y="1584"/>
                </a:cubicBezTo>
                <a:cubicBezTo>
                  <a:pt x="296" y="1584"/>
                  <a:pt x="316" y="1563"/>
                  <a:pt x="316" y="1537"/>
                </a:cubicBezTo>
                <a:cubicBezTo>
                  <a:pt x="316" y="1511"/>
                  <a:pt x="296" y="1491"/>
                  <a:pt x="270" y="1491"/>
                </a:cubicBezTo>
                <a:moveTo>
                  <a:pt x="2087" y="1486"/>
                </a:moveTo>
                <a:cubicBezTo>
                  <a:pt x="2069" y="1486"/>
                  <a:pt x="2054" y="1501"/>
                  <a:pt x="2054" y="1519"/>
                </a:cubicBezTo>
                <a:cubicBezTo>
                  <a:pt x="2054" y="1537"/>
                  <a:pt x="2069" y="1552"/>
                  <a:pt x="2087" y="1552"/>
                </a:cubicBezTo>
                <a:cubicBezTo>
                  <a:pt x="2106" y="1552"/>
                  <a:pt x="2121" y="1537"/>
                  <a:pt x="2121" y="1519"/>
                </a:cubicBezTo>
                <a:cubicBezTo>
                  <a:pt x="2121" y="1501"/>
                  <a:pt x="2106" y="1486"/>
                  <a:pt x="2087" y="1486"/>
                </a:cubicBezTo>
                <a:moveTo>
                  <a:pt x="1253" y="1482"/>
                </a:moveTo>
                <a:cubicBezTo>
                  <a:pt x="1234" y="1482"/>
                  <a:pt x="1219" y="1496"/>
                  <a:pt x="1219" y="1515"/>
                </a:cubicBezTo>
                <a:cubicBezTo>
                  <a:pt x="1219" y="1533"/>
                  <a:pt x="1234" y="1548"/>
                  <a:pt x="1253" y="1548"/>
                </a:cubicBezTo>
                <a:cubicBezTo>
                  <a:pt x="1271" y="1548"/>
                  <a:pt x="1286" y="1533"/>
                  <a:pt x="1286" y="1515"/>
                </a:cubicBezTo>
                <a:cubicBezTo>
                  <a:pt x="1286" y="1496"/>
                  <a:pt x="1271" y="1482"/>
                  <a:pt x="1253" y="1482"/>
                </a:cubicBezTo>
                <a:moveTo>
                  <a:pt x="3661" y="1481"/>
                </a:moveTo>
                <a:cubicBezTo>
                  <a:pt x="3638" y="1481"/>
                  <a:pt x="3620" y="1500"/>
                  <a:pt x="3620" y="1523"/>
                </a:cubicBezTo>
                <a:cubicBezTo>
                  <a:pt x="3620" y="1546"/>
                  <a:pt x="3638" y="1565"/>
                  <a:pt x="3661" y="1565"/>
                </a:cubicBezTo>
                <a:cubicBezTo>
                  <a:pt x="3685" y="1565"/>
                  <a:pt x="3703" y="1546"/>
                  <a:pt x="3703" y="1523"/>
                </a:cubicBezTo>
                <a:cubicBezTo>
                  <a:pt x="3703" y="1500"/>
                  <a:pt x="3685" y="1481"/>
                  <a:pt x="3661" y="1481"/>
                </a:cubicBezTo>
                <a:moveTo>
                  <a:pt x="1058" y="1470"/>
                </a:moveTo>
                <a:cubicBezTo>
                  <a:pt x="1034" y="1470"/>
                  <a:pt x="1016" y="1488"/>
                  <a:pt x="1016" y="1512"/>
                </a:cubicBezTo>
                <a:cubicBezTo>
                  <a:pt x="1016" y="1535"/>
                  <a:pt x="1034" y="1553"/>
                  <a:pt x="1058" y="1553"/>
                </a:cubicBezTo>
                <a:cubicBezTo>
                  <a:pt x="1081" y="1553"/>
                  <a:pt x="1100" y="1535"/>
                  <a:pt x="1100" y="1512"/>
                </a:cubicBezTo>
                <a:cubicBezTo>
                  <a:pt x="1100" y="1488"/>
                  <a:pt x="1081" y="1470"/>
                  <a:pt x="1058" y="1470"/>
                </a:cubicBezTo>
                <a:moveTo>
                  <a:pt x="5380" y="1460"/>
                </a:moveTo>
                <a:cubicBezTo>
                  <a:pt x="5354" y="1460"/>
                  <a:pt x="5334" y="1480"/>
                  <a:pt x="5334" y="1506"/>
                </a:cubicBezTo>
                <a:cubicBezTo>
                  <a:pt x="5334" y="1532"/>
                  <a:pt x="5354" y="1553"/>
                  <a:pt x="5380" y="1553"/>
                </a:cubicBezTo>
                <a:cubicBezTo>
                  <a:pt x="5406" y="1553"/>
                  <a:pt x="5427" y="1532"/>
                  <a:pt x="5427" y="1506"/>
                </a:cubicBezTo>
                <a:cubicBezTo>
                  <a:pt x="5427" y="1480"/>
                  <a:pt x="5406" y="1460"/>
                  <a:pt x="5380" y="1460"/>
                </a:cubicBezTo>
                <a:moveTo>
                  <a:pt x="4413" y="1434"/>
                </a:moveTo>
                <a:cubicBezTo>
                  <a:pt x="4393" y="1434"/>
                  <a:pt x="4377" y="1451"/>
                  <a:pt x="4377" y="1470"/>
                </a:cubicBezTo>
                <a:cubicBezTo>
                  <a:pt x="4377" y="1490"/>
                  <a:pt x="4393" y="1506"/>
                  <a:pt x="4413" y="1506"/>
                </a:cubicBezTo>
                <a:cubicBezTo>
                  <a:pt x="4432" y="1506"/>
                  <a:pt x="4449" y="1490"/>
                  <a:pt x="4449" y="1470"/>
                </a:cubicBezTo>
                <a:cubicBezTo>
                  <a:pt x="4449" y="1451"/>
                  <a:pt x="4432" y="1434"/>
                  <a:pt x="4413" y="1434"/>
                </a:cubicBezTo>
                <a:moveTo>
                  <a:pt x="1809" y="1423"/>
                </a:moveTo>
                <a:cubicBezTo>
                  <a:pt x="1789" y="1423"/>
                  <a:pt x="1773" y="1439"/>
                  <a:pt x="1773" y="1459"/>
                </a:cubicBezTo>
                <a:cubicBezTo>
                  <a:pt x="1773" y="1478"/>
                  <a:pt x="1789" y="1495"/>
                  <a:pt x="1809" y="1495"/>
                </a:cubicBezTo>
                <a:cubicBezTo>
                  <a:pt x="1829" y="1495"/>
                  <a:pt x="1845" y="1478"/>
                  <a:pt x="1845" y="1459"/>
                </a:cubicBezTo>
                <a:cubicBezTo>
                  <a:pt x="1845" y="1439"/>
                  <a:pt x="1829" y="1423"/>
                  <a:pt x="1809" y="1423"/>
                </a:cubicBezTo>
                <a:moveTo>
                  <a:pt x="4310" y="1420"/>
                </a:moveTo>
                <a:cubicBezTo>
                  <a:pt x="4299" y="1420"/>
                  <a:pt x="4291" y="1429"/>
                  <a:pt x="4291" y="1439"/>
                </a:cubicBezTo>
                <a:cubicBezTo>
                  <a:pt x="4291" y="1450"/>
                  <a:pt x="4299" y="1458"/>
                  <a:pt x="4310" y="1458"/>
                </a:cubicBezTo>
                <a:cubicBezTo>
                  <a:pt x="4320" y="1458"/>
                  <a:pt x="4329" y="1450"/>
                  <a:pt x="4329" y="1439"/>
                </a:cubicBezTo>
                <a:cubicBezTo>
                  <a:pt x="4329" y="1429"/>
                  <a:pt x="4320" y="1420"/>
                  <a:pt x="4310" y="1420"/>
                </a:cubicBezTo>
                <a:moveTo>
                  <a:pt x="1706" y="1409"/>
                </a:moveTo>
                <a:cubicBezTo>
                  <a:pt x="1695" y="1409"/>
                  <a:pt x="1687" y="1417"/>
                  <a:pt x="1687" y="1428"/>
                </a:cubicBezTo>
                <a:cubicBezTo>
                  <a:pt x="1687" y="1438"/>
                  <a:pt x="1695" y="1446"/>
                  <a:pt x="1706" y="1446"/>
                </a:cubicBezTo>
                <a:cubicBezTo>
                  <a:pt x="1716" y="1446"/>
                  <a:pt x="1725" y="1438"/>
                  <a:pt x="1725" y="1428"/>
                </a:cubicBezTo>
                <a:cubicBezTo>
                  <a:pt x="1725" y="1417"/>
                  <a:pt x="1716" y="1409"/>
                  <a:pt x="1706" y="1409"/>
                </a:cubicBezTo>
                <a:moveTo>
                  <a:pt x="3237" y="1406"/>
                </a:moveTo>
                <a:cubicBezTo>
                  <a:pt x="3226" y="1406"/>
                  <a:pt x="3216" y="1415"/>
                  <a:pt x="3216" y="1427"/>
                </a:cubicBezTo>
                <a:cubicBezTo>
                  <a:pt x="3216" y="1439"/>
                  <a:pt x="3226" y="1448"/>
                  <a:pt x="3237" y="1448"/>
                </a:cubicBezTo>
                <a:cubicBezTo>
                  <a:pt x="3249" y="1448"/>
                  <a:pt x="3258" y="1439"/>
                  <a:pt x="3258" y="1427"/>
                </a:cubicBezTo>
                <a:cubicBezTo>
                  <a:pt x="3258" y="1415"/>
                  <a:pt x="3249" y="1406"/>
                  <a:pt x="3237" y="1406"/>
                </a:cubicBezTo>
                <a:moveTo>
                  <a:pt x="649" y="1398"/>
                </a:moveTo>
                <a:cubicBezTo>
                  <a:pt x="637" y="1398"/>
                  <a:pt x="628" y="1407"/>
                  <a:pt x="628" y="1419"/>
                </a:cubicBezTo>
                <a:cubicBezTo>
                  <a:pt x="628" y="1431"/>
                  <a:pt x="637" y="1440"/>
                  <a:pt x="649" y="1440"/>
                </a:cubicBezTo>
                <a:cubicBezTo>
                  <a:pt x="661" y="1440"/>
                  <a:pt x="670" y="1431"/>
                  <a:pt x="670" y="1419"/>
                </a:cubicBezTo>
                <a:cubicBezTo>
                  <a:pt x="670" y="1407"/>
                  <a:pt x="661" y="1398"/>
                  <a:pt x="649" y="1398"/>
                </a:cubicBezTo>
                <a:moveTo>
                  <a:pt x="2617" y="1397"/>
                </a:moveTo>
                <a:cubicBezTo>
                  <a:pt x="2603" y="1397"/>
                  <a:pt x="2593" y="1408"/>
                  <a:pt x="2593" y="1421"/>
                </a:cubicBezTo>
                <a:cubicBezTo>
                  <a:pt x="2593" y="1434"/>
                  <a:pt x="2603" y="1445"/>
                  <a:pt x="2617" y="1445"/>
                </a:cubicBezTo>
                <a:cubicBezTo>
                  <a:pt x="2630" y="1445"/>
                  <a:pt x="2641" y="1434"/>
                  <a:pt x="2641" y="1421"/>
                </a:cubicBezTo>
                <a:cubicBezTo>
                  <a:pt x="2641" y="1408"/>
                  <a:pt x="2630" y="1397"/>
                  <a:pt x="2617" y="1397"/>
                </a:cubicBezTo>
                <a:moveTo>
                  <a:pt x="3473" y="1393"/>
                </a:moveTo>
                <a:cubicBezTo>
                  <a:pt x="3445" y="1393"/>
                  <a:pt x="3423" y="1416"/>
                  <a:pt x="3423" y="1443"/>
                </a:cubicBezTo>
                <a:cubicBezTo>
                  <a:pt x="3423" y="1471"/>
                  <a:pt x="3445" y="1493"/>
                  <a:pt x="3473" y="1493"/>
                </a:cubicBezTo>
                <a:cubicBezTo>
                  <a:pt x="3500" y="1493"/>
                  <a:pt x="3523" y="1471"/>
                  <a:pt x="3523" y="1443"/>
                </a:cubicBezTo>
                <a:cubicBezTo>
                  <a:pt x="3523" y="1416"/>
                  <a:pt x="3500" y="1393"/>
                  <a:pt x="3473" y="1393"/>
                </a:cubicBezTo>
                <a:moveTo>
                  <a:pt x="4116" y="1393"/>
                </a:moveTo>
                <a:cubicBezTo>
                  <a:pt x="4105" y="1393"/>
                  <a:pt x="4097" y="1402"/>
                  <a:pt x="4097" y="1412"/>
                </a:cubicBezTo>
                <a:cubicBezTo>
                  <a:pt x="4097" y="1423"/>
                  <a:pt x="4105" y="1431"/>
                  <a:pt x="4116" y="1431"/>
                </a:cubicBezTo>
                <a:cubicBezTo>
                  <a:pt x="4126" y="1431"/>
                  <a:pt x="4135" y="1423"/>
                  <a:pt x="4135" y="1412"/>
                </a:cubicBezTo>
                <a:cubicBezTo>
                  <a:pt x="4135" y="1402"/>
                  <a:pt x="4126" y="1393"/>
                  <a:pt x="4116" y="1393"/>
                </a:cubicBezTo>
                <a:moveTo>
                  <a:pt x="29" y="1389"/>
                </a:moveTo>
                <a:cubicBezTo>
                  <a:pt x="15" y="1389"/>
                  <a:pt x="5" y="1400"/>
                  <a:pt x="5" y="1413"/>
                </a:cubicBezTo>
                <a:cubicBezTo>
                  <a:pt x="5" y="1426"/>
                  <a:pt x="15" y="1437"/>
                  <a:pt x="29" y="1437"/>
                </a:cubicBezTo>
                <a:cubicBezTo>
                  <a:pt x="42" y="1437"/>
                  <a:pt x="53" y="1426"/>
                  <a:pt x="53" y="1413"/>
                </a:cubicBezTo>
                <a:cubicBezTo>
                  <a:pt x="53" y="1400"/>
                  <a:pt x="42" y="1389"/>
                  <a:pt x="29" y="1389"/>
                </a:cubicBezTo>
                <a:moveTo>
                  <a:pt x="869" y="1382"/>
                </a:moveTo>
                <a:cubicBezTo>
                  <a:pt x="841" y="1382"/>
                  <a:pt x="819" y="1404"/>
                  <a:pt x="819" y="1432"/>
                </a:cubicBezTo>
                <a:cubicBezTo>
                  <a:pt x="819" y="1459"/>
                  <a:pt x="841" y="1482"/>
                  <a:pt x="869" y="1482"/>
                </a:cubicBezTo>
                <a:cubicBezTo>
                  <a:pt x="897" y="1482"/>
                  <a:pt x="919" y="1459"/>
                  <a:pt x="919" y="1432"/>
                </a:cubicBezTo>
                <a:cubicBezTo>
                  <a:pt x="919" y="1404"/>
                  <a:pt x="897" y="1382"/>
                  <a:pt x="869" y="1382"/>
                </a:cubicBezTo>
                <a:moveTo>
                  <a:pt x="1512" y="1382"/>
                </a:moveTo>
                <a:cubicBezTo>
                  <a:pt x="1502" y="1382"/>
                  <a:pt x="1493" y="1390"/>
                  <a:pt x="1493" y="1401"/>
                </a:cubicBezTo>
                <a:cubicBezTo>
                  <a:pt x="1493" y="1411"/>
                  <a:pt x="1502" y="1420"/>
                  <a:pt x="1512" y="1420"/>
                </a:cubicBezTo>
                <a:cubicBezTo>
                  <a:pt x="1523" y="1420"/>
                  <a:pt x="1531" y="1411"/>
                  <a:pt x="1531" y="1401"/>
                </a:cubicBezTo>
                <a:cubicBezTo>
                  <a:pt x="1531" y="1390"/>
                  <a:pt x="1523" y="1382"/>
                  <a:pt x="1512" y="1382"/>
                </a:cubicBezTo>
                <a:moveTo>
                  <a:pt x="4901" y="1368"/>
                </a:moveTo>
                <a:cubicBezTo>
                  <a:pt x="4884" y="1368"/>
                  <a:pt x="4871" y="1381"/>
                  <a:pt x="4871" y="1398"/>
                </a:cubicBezTo>
                <a:cubicBezTo>
                  <a:pt x="4871" y="1414"/>
                  <a:pt x="4884" y="1428"/>
                  <a:pt x="4901" y="1428"/>
                </a:cubicBezTo>
                <a:cubicBezTo>
                  <a:pt x="4918" y="1428"/>
                  <a:pt x="4931" y="1414"/>
                  <a:pt x="4931" y="1398"/>
                </a:cubicBezTo>
                <a:cubicBezTo>
                  <a:pt x="4931" y="1381"/>
                  <a:pt x="4918" y="1368"/>
                  <a:pt x="4901" y="1368"/>
                </a:cubicBezTo>
                <a:moveTo>
                  <a:pt x="2791" y="1364"/>
                </a:moveTo>
                <a:cubicBezTo>
                  <a:pt x="2765" y="1364"/>
                  <a:pt x="2744" y="1385"/>
                  <a:pt x="2744" y="1412"/>
                </a:cubicBezTo>
                <a:cubicBezTo>
                  <a:pt x="2744" y="1438"/>
                  <a:pt x="2765" y="1460"/>
                  <a:pt x="2791" y="1460"/>
                </a:cubicBezTo>
                <a:cubicBezTo>
                  <a:pt x="2818" y="1460"/>
                  <a:pt x="2839" y="1438"/>
                  <a:pt x="2839" y="1412"/>
                </a:cubicBezTo>
                <a:cubicBezTo>
                  <a:pt x="2839" y="1385"/>
                  <a:pt x="2818" y="1364"/>
                  <a:pt x="2791" y="1364"/>
                </a:cubicBezTo>
                <a:moveTo>
                  <a:pt x="5139" y="1360"/>
                </a:moveTo>
                <a:cubicBezTo>
                  <a:pt x="5126" y="1360"/>
                  <a:pt x="5115" y="1371"/>
                  <a:pt x="5115" y="1384"/>
                </a:cubicBezTo>
                <a:cubicBezTo>
                  <a:pt x="5115" y="1397"/>
                  <a:pt x="5126" y="1408"/>
                  <a:pt x="5139" y="1408"/>
                </a:cubicBezTo>
                <a:cubicBezTo>
                  <a:pt x="5152" y="1408"/>
                  <a:pt x="5163" y="1397"/>
                  <a:pt x="5163" y="1384"/>
                </a:cubicBezTo>
                <a:cubicBezTo>
                  <a:pt x="5163" y="1371"/>
                  <a:pt x="5152" y="1360"/>
                  <a:pt x="5139" y="1360"/>
                </a:cubicBezTo>
                <a:moveTo>
                  <a:pt x="3973" y="1360"/>
                </a:moveTo>
                <a:cubicBezTo>
                  <a:pt x="3957" y="1360"/>
                  <a:pt x="3943" y="1373"/>
                  <a:pt x="3943" y="1390"/>
                </a:cubicBezTo>
                <a:cubicBezTo>
                  <a:pt x="3943" y="1407"/>
                  <a:pt x="3957" y="1420"/>
                  <a:pt x="3973" y="1420"/>
                </a:cubicBezTo>
                <a:cubicBezTo>
                  <a:pt x="3990" y="1420"/>
                  <a:pt x="4003" y="1407"/>
                  <a:pt x="4003" y="1390"/>
                </a:cubicBezTo>
                <a:cubicBezTo>
                  <a:pt x="4003" y="1373"/>
                  <a:pt x="3990" y="1360"/>
                  <a:pt x="3973" y="1360"/>
                </a:cubicBezTo>
                <a:moveTo>
                  <a:pt x="3105" y="1358"/>
                </a:moveTo>
                <a:cubicBezTo>
                  <a:pt x="3084" y="1358"/>
                  <a:pt x="3066" y="1376"/>
                  <a:pt x="3066" y="1397"/>
                </a:cubicBezTo>
                <a:cubicBezTo>
                  <a:pt x="3066" y="1418"/>
                  <a:pt x="3084" y="1436"/>
                  <a:pt x="3105" y="1436"/>
                </a:cubicBezTo>
                <a:cubicBezTo>
                  <a:pt x="3127" y="1436"/>
                  <a:pt x="3144" y="1418"/>
                  <a:pt x="3144" y="1397"/>
                </a:cubicBezTo>
                <a:cubicBezTo>
                  <a:pt x="3144" y="1376"/>
                  <a:pt x="3127" y="1358"/>
                  <a:pt x="3105" y="1358"/>
                </a:cubicBezTo>
                <a:moveTo>
                  <a:pt x="2297" y="1356"/>
                </a:moveTo>
                <a:cubicBezTo>
                  <a:pt x="2281" y="1356"/>
                  <a:pt x="2267" y="1369"/>
                  <a:pt x="2267" y="1386"/>
                </a:cubicBezTo>
                <a:cubicBezTo>
                  <a:pt x="2267" y="1403"/>
                  <a:pt x="2281" y="1416"/>
                  <a:pt x="2297" y="1416"/>
                </a:cubicBezTo>
                <a:cubicBezTo>
                  <a:pt x="2314" y="1416"/>
                  <a:pt x="2327" y="1403"/>
                  <a:pt x="2327" y="1386"/>
                </a:cubicBezTo>
                <a:cubicBezTo>
                  <a:pt x="2327" y="1369"/>
                  <a:pt x="2314" y="1356"/>
                  <a:pt x="2297" y="1356"/>
                </a:cubicBezTo>
                <a:moveTo>
                  <a:pt x="203" y="1356"/>
                </a:moveTo>
                <a:cubicBezTo>
                  <a:pt x="177" y="1356"/>
                  <a:pt x="155" y="1377"/>
                  <a:pt x="155" y="1404"/>
                </a:cubicBezTo>
                <a:cubicBezTo>
                  <a:pt x="155" y="1430"/>
                  <a:pt x="177" y="1452"/>
                  <a:pt x="203" y="1452"/>
                </a:cubicBezTo>
                <a:cubicBezTo>
                  <a:pt x="230" y="1452"/>
                  <a:pt x="251" y="1430"/>
                  <a:pt x="251" y="1404"/>
                </a:cubicBezTo>
                <a:cubicBezTo>
                  <a:pt x="251" y="1377"/>
                  <a:pt x="230" y="1356"/>
                  <a:pt x="203" y="1356"/>
                </a:cubicBezTo>
                <a:moveTo>
                  <a:pt x="517" y="1350"/>
                </a:moveTo>
                <a:cubicBezTo>
                  <a:pt x="496" y="1350"/>
                  <a:pt x="478" y="1368"/>
                  <a:pt x="478" y="1389"/>
                </a:cubicBezTo>
                <a:cubicBezTo>
                  <a:pt x="478" y="1411"/>
                  <a:pt x="496" y="1428"/>
                  <a:pt x="517" y="1428"/>
                </a:cubicBezTo>
                <a:cubicBezTo>
                  <a:pt x="538" y="1428"/>
                  <a:pt x="556" y="1411"/>
                  <a:pt x="556" y="1389"/>
                </a:cubicBezTo>
                <a:cubicBezTo>
                  <a:pt x="556" y="1368"/>
                  <a:pt x="538" y="1350"/>
                  <a:pt x="517" y="1350"/>
                </a:cubicBezTo>
                <a:moveTo>
                  <a:pt x="1369" y="1348"/>
                </a:moveTo>
                <a:cubicBezTo>
                  <a:pt x="1353" y="1348"/>
                  <a:pt x="1339" y="1362"/>
                  <a:pt x="1339" y="1378"/>
                </a:cubicBezTo>
                <a:cubicBezTo>
                  <a:pt x="1339" y="1395"/>
                  <a:pt x="1353" y="1408"/>
                  <a:pt x="1369" y="1408"/>
                </a:cubicBezTo>
                <a:cubicBezTo>
                  <a:pt x="1386" y="1408"/>
                  <a:pt x="1399" y="1395"/>
                  <a:pt x="1399" y="1378"/>
                </a:cubicBezTo>
                <a:cubicBezTo>
                  <a:pt x="1399" y="1362"/>
                  <a:pt x="1386" y="1348"/>
                  <a:pt x="1369" y="1348"/>
                </a:cubicBezTo>
                <a:moveTo>
                  <a:pt x="3726" y="1339"/>
                </a:moveTo>
                <a:cubicBezTo>
                  <a:pt x="3700" y="1339"/>
                  <a:pt x="3679" y="1360"/>
                  <a:pt x="3679" y="1386"/>
                </a:cubicBezTo>
                <a:cubicBezTo>
                  <a:pt x="3679" y="1412"/>
                  <a:pt x="3700" y="1432"/>
                  <a:pt x="3726" y="1432"/>
                </a:cubicBezTo>
                <a:cubicBezTo>
                  <a:pt x="3752" y="1432"/>
                  <a:pt x="3772" y="1412"/>
                  <a:pt x="3772" y="1386"/>
                </a:cubicBezTo>
                <a:cubicBezTo>
                  <a:pt x="3772" y="1360"/>
                  <a:pt x="3752" y="1339"/>
                  <a:pt x="3726" y="1339"/>
                </a:cubicBezTo>
                <a:moveTo>
                  <a:pt x="4725" y="1334"/>
                </a:moveTo>
                <a:cubicBezTo>
                  <a:pt x="4706" y="1334"/>
                  <a:pt x="4691" y="1349"/>
                  <a:pt x="4691" y="1368"/>
                </a:cubicBezTo>
                <a:cubicBezTo>
                  <a:pt x="4691" y="1386"/>
                  <a:pt x="4706" y="1401"/>
                  <a:pt x="4725" y="1401"/>
                </a:cubicBezTo>
                <a:cubicBezTo>
                  <a:pt x="4743" y="1401"/>
                  <a:pt x="4758" y="1386"/>
                  <a:pt x="4758" y="1368"/>
                </a:cubicBezTo>
                <a:cubicBezTo>
                  <a:pt x="4758" y="1349"/>
                  <a:pt x="4743" y="1334"/>
                  <a:pt x="4725" y="1334"/>
                </a:cubicBezTo>
                <a:moveTo>
                  <a:pt x="5599" y="1334"/>
                </a:moveTo>
                <a:cubicBezTo>
                  <a:pt x="5593" y="1341"/>
                  <a:pt x="5589" y="1350"/>
                  <a:pt x="5589" y="1360"/>
                </a:cubicBezTo>
                <a:cubicBezTo>
                  <a:pt x="5589" y="1371"/>
                  <a:pt x="5593" y="1380"/>
                  <a:pt x="5599" y="1387"/>
                </a:cubicBezTo>
                <a:cubicBezTo>
                  <a:pt x="5599" y="1334"/>
                  <a:pt x="5599" y="1334"/>
                  <a:pt x="5599" y="1334"/>
                </a:cubicBezTo>
                <a:moveTo>
                  <a:pt x="1122" y="1328"/>
                </a:moveTo>
                <a:cubicBezTo>
                  <a:pt x="1096" y="1328"/>
                  <a:pt x="1076" y="1348"/>
                  <a:pt x="1076" y="1374"/>
                </a:cubicBezTo>
                <a:cubicBezTo>
                  <a:pt x="1076" y="1400"/>
                  <a:pt x="1096" y="1421"/>
                  <a:pt x="1122" y="1421"/>
                </a:cubicBezTo>
                <a:cubicBezTo>
                  <a:pt x="1148" y="1421"/>
                  <a:pt x="1168" y="1400"/>
                  <a:pt x="1168" y="1374"/>
                </a:cubicBezTo>
                <a:cubicBezTo>
                  <a:pt x="1168" y="1348"/>
                  <a:pt x="1148" y="1328"/>
                  <a:pt x="1122" y="1328"/>
                </a:cubicBezTo>
                <a:moveTo>
                  <a:pt x="2955" y="1327"/>
                </a:moveTo>
                <a:cubicBezTo>
                  <a:pt x="2937" y="1327"/>
                  <a:pt x="2922" y="1342"/>
                  <a:pt x="2922" y="1360"/>
                </a:cubicBezTo>
                <a:cubicBezTo>
                  <a:pt x="2922" y="1378"/>
                  <a:pt x="2937" y="1393"/>
                  <a:pt x="2955" y="1393"/>
                </a:cubicBezTo>
                <a:cubicBezTo>
                  <a:pt x="2974" y="1393"/>
                  <a:pt x="2989" y="1378"/>
                  <a:pt x="2989" y="1360"/>
                </a:cubicBezTo>
                <a:cubicBezTo>
                  <a:pt x="2989" y="1342"/>
                  <a:pt x="2974" y="1327"/>
                  <a:pt x="2955" y="1327"/>
                </a:cubicBezTo>
                <a:moveTo>
                  <a:pt x="5314" y="1327"/>
                </a:moveTo>
                <a:cubicBezTo>
                  <a:pt x="5287" y="1327"/>
                  <a:pt x="5266" y="1348"/>
                  <a:pt x="5266" y="1375"/>
                </a:cubicBezTo>
                <a:cubicBezTo>
                  <a:pt x="5266" y="1401"/>
                  <a:pt x="5287" y="1423"/>
                  <a:pt x="5314" y="1423"/>
                </a:cubicBezTo>
                <a:cubicBezTo>
                  <a:pt x="5340" y="1423"/>
                  <a:pt x="5362" y="1401"/>
                  <a:pt x="5362" y="1375"/>
                </a:cubicBezTo>
                <a:cubicBezTo>
                  <a:pt x="5362" y="1348"/>
                  <a:pt x="5340" y="1327"/>
                  <a:pt x="5314" y="1327"/>
                </a:cubicBezTo>
                <a:moveTo>
                  <a:pt x="2121" y="1323"/>
                </a:moveTo>
                <a:cubicBezTo>
                  <a:pt x="2102" y="1323"/>
                  <a:pt x="2087" y="1338"/>
                  <a:pt x="2087" y="1356"/>
                </a:cubicBezTo>
                <a:cubicBezTo>
                  <a:pt x="2087" y="1374"/>
                  <a:pt x="2102" y="1389"/>
                  <a:pt x="2121" y="1389"/>
                </a:cubicBezTo>
                <a:cubicBezTo>
                  <a:pt x="2139" y="1389"/>
                  <a:pt x="2154" y="1374"/>
                  <a:pt x="2154" y="1356"/>
                </a:cubicBezTo>
                <a:cubicBezTo>
                  <a:pt x="2154" y="1338"/>
                  <a:pt x="2139" y="1323"/>
                  <a:pt x="2121" y="1323"/>
                </a:cubicBezTo>
                <a:moveTo>
                  <a:pt x="4529" y="1322"/>
                </a:moveTo>
                <a:cubicBezTo>
                  <a:pt x="4506" y="1322"/>
                  <a:pt x="4487" y="1341"/>
                  <a:pt x="4487" y="1364"/>
                </a:cubicBezTo>
                <a:cubicBezTo>
                  <a:pt x="4487" y="1388"/>
                  <a:pt x="4506" y="1406"/>
                  <a:pt x="4529" y="1406"/>
                </a:cubicBezTo>
                <a:cubicBezTo>
                  <a:pt x="4553" y="1406"/>
                  <a:pt x="4571" y="1388"/>
                  <a:pt x="4571" y="1364"/>
                </a:cubicBezTo>
                <a:cubicBezTo>
                  <a:pt x="4571" y="1341"/>
                  <a:pt x="4553" y="1322"/>
                  <a:pt x="4529" y="1322"/>
                </a:cubicBezTo>
                <a:moveTo>
                  <a:pt x="367" y="1319"/>
                </a:moveTo>
                <a:cubicBezTo>
                  <a:pt x="349" y="1319"/>
                  <a:pt x="334" y="1334"/>
                  <a:pt x="334" y="1352"/>
                </a:cubicBezTo>
                <a:cubicBezTo>
                  <a:pt x="334" y="1371"/>
                  <a:pt x="349" y="1386"/>
                  <a:pt x="367" y="1386"/>
                </a:cubicBezTo>
                <a:cubicBezTo>
                  <a:pt x="386" y="1386"/>
                  <a:pt x="400" y="1371"/>
                  <a:pt x="400" y="1352"/>
                </a:cubicBezTo>
                <a:cubicBezTo>
                  <a:pt x="400" y="1334"/>
                  <a:pt x="386" y="1319"/>
                  <a:pt x="367" y="1319"/>
                </a:cubicBezTo>
                <a:moveTo>
                  <a:pt x="1926" y="1311"/>
                </a:moveTo>
                <a:cubicBezTo>
                  <a:pt x="1902" y="1311"/>
                  <a:pt x="1884" y="1329"/>
                  <a:pt x="1884" y="1353"/>
                </a:cubicBezTo>
                <a:cubicBezTo>
                  <a:pt x="1884" y="1376"/>
                  <a:pt x="1902" y="1395"/>
                  <a:pt x="1926" y="1395"/>
                </a:cubicBezTo>
                <a:cubicBezTo>
                  <a:pt x="1949" y="1395"/>
                  <a:pt x="1968" y="1376"/>
                  <a:pt x="1968" y="1353"/>
                </a:cubicBezTo>
                <a:cubicBezTo>
                  <a:pt x="1968" y="1329"/>
                  <a:pt x="1949" y="1311"/>
                  <a:pt x="1926" y="1311"/>
                </a:cubicBezTo>
                <a:moveTo>
                  <a:pt x="5478" y="1290"/>
                </a:moveTo>
                <a:cubicBezTo>
                  <a:pt x="5459" y="1290"/>
                  <a:pt x="5444" y="1305"/>
                  <a:pt x="5444" y="1323"/>
                </a:cubicBezTo>
                <a:cubicBezTo>
                  <a:pt x="5444" y="1342"/>
                  <a:pt x="5459" y="1357"/>
                  <a:pt x="5478" y="1357"/>
                </a:cubicBezTo>
                <a:cubicBezTo>
                  <a:pt x="5496" y="1357"/>
                  <a:pt x="5511" y="1342"/>
                  <a:pt x="5511" y="1323"/>
                </a:cubicBezTo>
                <a:cubicBezTo>
                  <a:pt x="5511" y="1305"/>
                  <a:pt x="5496" y="1290"/>
                  <a:pt x="5478" y="1290"/>
                </a:cubicBezTo>
                <a:moveTo>
                  <a:pt x="2677" y="1264"/>
                </a:moveTo>
                <a:cubicBezTo>
                  <a:pt x="2657" y="1264"/>
                  <a:pt x="2641" y="1280"/>
                  <a:pt x="2641" y="1300"/>
                </a:cubicBezTo>
                <a:cubicBezTo>
                  <a:pt x="2641" y="1320"/>
                  <a:pt x="2657" y="1336"/>
                  <a:pt x="2677" y="1336"/>
                </a:cubicBezTo>
                <a:cubicBezTo>
                  <a:pt x="2696" y="1336"/>
                  <a:pt x="2713" y="1320"/>
                  <a:pt x="2713" y="1300"/>
                </a:cubicBezTo>
                <a:cubicBezTo>
                  <a:pt x="2713" y="1280"/>
                  <a:pt x="2696" y="1264"/>
                  <a:pt x="2677" y="1264"/>
                </a:cubicBezTo>
                <a:moveTo>
                  <a:pt x="89" y="1256"/>
                </a:moveTo>
                <a:cubicBezTo>
                  <a:pt x="69" y="1256"/>
                  <a:pt x="53" y="1272"/>
                  <a:pt x="53" y="1292"/>
                </a:cubicBezTo>
                <a:cubicBezTo>
                  <a:pt x="53" y="1312"/>
                  <a:pt x="69" y="1328"/>
                  <a:pt x="89" y="1328"/>
                </a:cubicBezTo>
                <a:cubicBezTo>
                  <a:pt x="108" y="1328"/>
                  <a:pt x="125" y="1312"/>
                  <a:pt x="125" y="1292"/>
                </a:cubicBezTo>
                <a:cubicBezTo>
                  <a:pt x="125" y="1272"/>
                  <a:pt x="108" y="1256"/>
                  <a:pt x="89" y="1256"/>
                </a:cubicBezTo>
                <a:moveTo>
                  <a:pt x="2574" y="1250"/>
                </a:moveTo>
                <a:cubicBezTo>
                  <a:pt x="2563" y="1250"/>
                  <a:pt x="2555" y="1258"/>
                  <a:pt x="2555" y="1269"/>
                </a:cubicBezTo>
                <a:cubicBezTo>
                  <a:pt x="2555" y="1279"/>
                  <a:pt x="2563" y="1288"/>
                  <a:pt x="2574" y="1288"/>
                </a:cubicBezTo>
                <a:cubicBezTo>
                  <a:pt x="2584" y="1288"/>
                  <a:pt x="2593" y="1279"/>
                  <a:pt x="2593" y="1269"/>
                </a:cubicBezTo>
                <a:cubicBezTo>
                  <a:pt x="2593" y="1258"/>
                  <a:pt x="2584" y="1250"/>
                  <a:pt x="2574" y="1250"/>
                </a:cubicBezTo>
                <a:moveTo>
                  <a:pt x="0" y="1249"/>
                </a:moveTo>
                <a:cubicBezTo>
                  <a:pt x="0" y="1273"/>
                  <a:pt x="0" y="1273"/>
                  <a:pt x="0" y="1273"/>
                </a:cubicBezTo>
                <a:cubicBezTo>
                  <a:pt x="3" y="1270"/>
                  <a:pt x="5" y="1266"/>
                  <a:pt x="5" y="1261"/>
                </a:cubicBezTo>
                <a:cubicBezTo>
                  <a:pt x="5" y="1256"/>
                  <a:pt x="3" y="1252"/>
                  <a:pt x="0" y="1249"/>
                </a:cubicBezTo>
                <a:moveTo>
                  <a:pt x="4105" y="1247"/>
                </a:moveTo>
                <a:cubicBezTo>
                  <a:pt x="4093" y="1247"/>
                  <a:pt x="4084" y="1256"/>
                  <a:pt x="4084" y="1268"/>
                </a:cubicBezTo>
                <a:cubicBezTo>
                  <a:pt x="4084" y="1280"/>
                  <a:pt x="4093" y="1289"/>
                  <a:pt x="4105" y="1289"/>
                </a:cubicBezTo>
                <a:cubicBezTo>
                  <a:pt x="4117" y="1289"/>
                  <a:pt x="4126" y="1280"/>
                  <a:pt x="4126" y="1268"/>
                </a:cubicBezTo>
                <a:cubicBezTo>
                  <a:pt x="4126" y="1256"/>
                  <a:pt x="4117" y="1247"/>
                  <a:pt x="4105" y="1247"/>
                </a:cubicBezTo>
                <a:moveTo>
                  <a:pt x="3485" y="1238"/>
                </a:moveTo>
                <a:cubicBezTo>
                  <a:pt x="3471" y="1238"/>
                  <a:pt x="3461" y="1249"/>
                  <a:pt x="3461" y="1262"/>
                </a:cubicBezTo>
                <a:cubicBezTo>
                  <a:pt x="3461" y="1275"/>
                  <a:pt x="3471" y="1286"/>
                  <a:pt x="3485" y="1286"/>
                </a:cubicBezTo>
                <a:cubicBezTo>
                  <a:pt x="3498" y="1286"/>
                  <a:pt x="3509" y="1275"/>
                  <a:pt x="3509" y="1262"/>
                </a:cubicBezTo>
                <a:cubicBezTo>
                  <a:pt x="3509" y="1249"/>
                  <a:pt x="3498" y="1238"/>
                  <a:pt x="3485" y="1238"/>
                </a:cubicBezTo>
                <a:moveTo>
                  <a:pt x="1501" y="1235"/>
                </a:moveTo>
                <a:cubicBezTo>
                  <a:pt x="1490" y="1235"/>
                  <a:pt x="1480" y="1245"/>
                  <a:pt x="1480" y="1256"/>
                </a:cubicBezTo>
                <a:cubicBezTo>
                  <a:pt x="1480" y="1268"/>
                  <a:pt x="1490" y="1277"/>
                  <a:pt x="1501" y="1277"/>
                </a:cubicBezTo>
                <a:cubicBezTo>
                  <a:pt x="1513" y="1277"/>
                  <a:pt x="1522" y="1268"/>
                  <a:pt x="1522" y="1256"/>
                </a:cubicBezTo>
                <a:cubicBezTo>
                  <a:pt x="1522" y="1245"/>
                  <a:pt x="1513" y="1235"/>
                  <a:pt x="1501" y="1235"/>
                </a:cubicBezTo>
                <a:moveTo>
                  <a:pt x="4341" y="1235"/>
                </a:moveTo>
                <a:cubicBezTo>
                  <a:pt x="4313" y="1235"/>
                  <a:pt x="4291" y="1257"/>
                  <a:pt x="4291" y="1284"/>
                </a:cubicBezTo>
                <a:cubicBezTo>
                  <a:pt x="4291" y="1312"/>
                  <a:pt x="4313" y="1334"/>
                  <a:pt x="4341" y="1334"/>
                </a:cubicBezTo>
                <a:cubicBezTo>
                  <a:pt x="4368" y="1334"/>
                  <a:pt x="4391" y="1312"/>
                  <a:pt x="4391" y="1284"/>
                </a:cubicBezTo>
                <a:cubicBezTo>
                  <a:pt x="4391" y="1257"/>
                  <a:pt x="4368" y="1235"/>
                  <a:pt x="4341" y="1235"/>
                </a:cubicBezTo>
                <a:moveTo>
                  <a:pt x="4984" y="1235"/>
                </a:moveTo>
                <a:cubicBezTo>
                  <a:pt x="4973" y="1235"/>
                  <a:pt x="4965" y="1243"/>
                  <a:pt x="4965" y="1254"/>
                </a:cubicBezTo>
                <a:cubicBezTo>
                  <a:pt x="4965" y="1264"/>
                  <a:pt x="4973" y="1273"/>
                  <a:pt x="4984" y="1273"/>
                </a:cubicBezTo>
                <a:cubicBezTo>
                  <a:pt x="4994" y="1273"/>
                  <a:pt x="5003" y="1264"/>
                  <a:pt x="5003" y="1254"/>
                </a:cubicBezTo>
                <a:cubicBezTo>
                  <a:pt x="5003" y="1243"/>
                  <a:pt x="4994" y="1235"/>
                  <a:pt x="4984" y="1235"/>
                </a:cubicBezTo>
                <a:moveTo>
                  <a:pt x="5199" y="1227"/>
                </a:moveTo>
                <a:cubicBezTo>
                  <a:pt x="5179" y="1227"/>
                  <a:pt x="5163" y="1243"/>
                  <a:pt x="5163" y="1263"/>
                </a:cubicBezTo>
                <a:cubicBezTo>
                  <a:pt x="5163" y="1283"/>
                  <a:pt x="5179" y="1299"/>
                  <a:pt x="5199" y="1299"/>
                </a:cubicBezTo>
                <a:cubicBezTo>
                  <a:pt x="5219" y="1299"/>
                  <a:pt x="5235" y="1283"/>
                  <a:pt x="5235" y="1263"/>
                </a:cubicBezTo>
                <a:cubicBezTo>
                  <a:pt x="5235" y="1243"/>
                  <a:pt x="5219" y="1227"/>
                  <a:pt x="5199" y="1227"/>
                </a:cubicBezTo>
                <a:moveTo>
                  <a:pt x="881" y="1226"/>
                </a:moveTo>
                <a:cubicBezTo>
                  <a:pt x="868" y="1226"/>
                  <a:pt x="857" y="1237"/>
                  <a:pt x="857" y="1250"/>
                </a:cubicBezTo>
                <a:cubicBezTo>
                  <a:pt x="857" y="1264"/>
                  <a:pt x="868" y="1274"/>
                  <a:pt x="881" y="1274"/>
                </a:cubicBezTo>
                <a:cubicBezTo>
                  <a:pt x="894" y="1274"/>
                  <a:pt x="905" y="1264"/>
                  <a:pt x="905" y="1250"/>
                </a:cubicBezTo>
                <a:cubicBezTo>
                  <a:pt x="905" y="1237"/>
                  <a:pt x="894" y="1226"/>
                  <a:pt x="881" y="1226"/>
                </a:cubicBezTo>
                <a:moveTo>
                  <a:pt x="1737" y="1223"/>
                </a:moveTo>
                <a:cubicBezTo>
                  <a:pt x="1709" y="1223"/>
                  <a:pt x="1687" y="1245"/>
                  <a:pt x="1687" y="1273"/>
                </a:cubicBezTo>
                <a:cubicBezTo>
                  <a:pt x="1687" y="1300"/>
                  <a:pt x="1709" y="1323"/>
                  <a:pt x="1737" y="1323"/>
                </a:cubicBezTo>
                <a:cubicBezTo>
                  <a:pt x="1764" y="1323"/>
                  <a:pt x="1787" y="1300"/>
                  <a:pt x="1787" y="1273"/>
                </a:cubicBezTo>
                <a:cubicBezTo>
                  <a:pt x="1787" y="1245"/>
                  <a:pt x="1764" y="1223"/>
                  <a:pt x="1737" y="1223"/>
                </a:cubicBezTo>
                <a:moveTo>
                  <a:pt x="2380" y="1223"/>
                </a:moveTo>
                <a:cubicBezTo>
                  <a:pt x="2370" y="1223"/>
                  <a:pt x="2361" y="1231"/>
                  <a:pt x="2361" y="1242"/>
                </a:cubicBezTo>
                <a:cubicBezTo>
                  <a:pt x="2361" y="1252"/>
                  <a:pt x="2370" y="1261"/>
                  <a:pt x="2380" y="1261"/>
                </a:cubicBezTo>
                <a:cubicBezTo>
                  <a:pt x="2391" y="1261"/>
                  <a:pt x="2399" y="1252"/>
                  <a:pt x="2399" y="1242"/>
                </a:cubicBezTo>
                <a:cubicBezTo>
                  <a:pt x="2399" y="1231"/>
                  <a:pt x="2391" y="1223"/>
                  <a:pt x="2380" y="1223"/>
                </a:cubicBezTo>
                <a:moveTo>
                  <a:pt x="5096" y="1213"/>
                </a:moveTo>
                <a:cubicBezTo>
                  <a:pt x="5085" y="1213"/>
                  <a:pt x="5077" y="1221"/>
                  <a:pt x="5077" y="1232"/>
                </a:cubicBezTo>
                <a:cubicBezTo>
                  <a:pt x="5077" y="1242"/>
                  <a:pt x="5085" y="1251"/>
                  <a:pt x="5096" y="1251"/>
                </a:cubicBezTo>
                <a:cubicBezTo>
                  <a:pt x="5106" y="1251"/>
                  <a:pt x="5115" y="1242"/>
                  <a:pt x="5115" y="1232"/>
                </a:cubicBezTo>
                <a:cubicBezTo>
                  <a:pt x="5115" y="1221"/>
                  <a:pt x="5106" y="1213"/>
                  <a:pt x="5096" y="1213"/>
                </a:cubicBezTo>
                <a:moveTo>
                  <a:pt x="3659" y="1205"/>
                </a:moveTo>
                <a:cubicBezTo>
                  <a:pt x="3633" y="1205"/>
                  <a:pt x="3612" y="1226"/>
                  <a:pt x="3612" y="1253"/>
                </a:cubicBezTo>
                <a:cubicBezTo>
                  <a:pt x="3612" y="1279"/>
                  <a:pt x="3633" y="1301"/>
                  <a:pt x="3659" y="1301"/>
                </a:cubicBezTo>
                <a:cubicBezTo>
                  <a:pt x="3686" y="1301"/>
                  <a:pt x="3707" y="1279"/>
                  <a:pt x="3707" y="1253"/>
                </a:cubicBezTo>
                <a:cubicBezTo>
                  <a:pt x="3707" y="1226"/>
                  <a:pt x="3686" y="1205"/>
                  <a:pt x="3659" y="1205"/>
                </a:cubicBezTo>
                <a:moveTo>
                  <a:pt x="4841" y="1201"/>
                </a:moveTo>
                <a:cubicBezTo>
                  <a:pt x="4825" y="1201"/>
                  <a:pt x="4811" y="1215"/>
                  <a:pt x="4811" y="1231"/>
                </a:cubicBezTo>
                <a:cubicBezTo>
                  <a:pt x="4811" y="1248"/>
                  <a:pt x="4825" y="1261"/>
                  <a:pt x="4841" y="1261"/>
                </a:cubicBezTo>
                <a:cubicBezTo>
                  <a:pt x="4858" y="1261"/>
                  <a:pt x="4871" y="1248"/>
                  <a:pt x="4871" y="1231"/>
                </a:cubicBezTo>
                <a:cubicBezTo>
                  <a:pt x="4871" y="1215"/>
                  <a:pt x="4858" y="1201"/>
                  <a:pt x="4841" y="1201"/>
                </a:cubicBezTo>
                <a:moveTo>
                  <a:pt x="3973" y="1199"/>
                </a:moveTo>
                <a:cubicBezTo>
                  <a:pt x="3952" y="1199"/>
                  <a:pt x="3934" y="1217"/>
                  <a:pt x="3934" y="1238"/>
                </a:cubicBezTo>
                <a:cubicBezTo>
                  <a:pt x="3934" y="1260"/>
                  <a:pt x="3952" y="1277"/>
                  <a:pt x="3973" y="1277"/>
                </a:cubicBezTo>
                <a:cubicBezTo>
                  <a:pt x="3994" y="1277"/>
                  <a:pt x="4012" y="1260"/>
                  <a:pt x="4012" y="1238"/>
                </a:cubicBezTo>
                <a:cubicBezTo>
                  <a:pt x="4012" y="1217"/>
                  <a:pt x="3994" y="1199"/>
                  <a:pt x="3973" y="1199"/>
                </a:cubicBezTo>
                <a:moveTo>
                  <a:pt x="3165" y="1197"/>
                </a:moveTo>
                <a:cubicBezTo>
                  <a:pt x="3148" y="1197"/>
                  <a:pt x="3135" y="1211"/>
                  <a:pt x="3135" y="1227"/>
                </a:cubicBezTo>
                <a:cubicBezTo>
                  <a:pt x="3135" y="1244"/>
                  <a:pt x="3148" y="1257"/>
                  <a:pt x="3165" y="1257"/>
                </a:cubicBezTo>
                <a:cubicBezTo>
                  <a:pt x="3182" y="1257"/>
                  <a:pt x="3195" y="1244"/>
                  <a:pt x="3195" y="1227"/>
                </a:cubicBezTo>
                <a:cubicBezTo>
                  <a:pt x="3195" y="1211"/>
                  <a:pt x="3182" y="1197"/>
                  <a:pt x="3165" y="1197"/>
                </a:cubicBezTo>
                <a:moveTo>
                  <a:pt x="1056" y="1193"/>
                </a:moveTo>
                <a:cubicBezTo>
                  <a:pt x="1029" y="1193"/>
                  <a:pt x="1008" y="1214"/>
                  <a:pt x="1008" y="1241"/>
                </a:cubicBezTo>
                <a:cubicBezTo>
                  <a:pt x="1008" y="1267"/>
                  <a:pt x="1029" y="1289"/>
                  <a:pt x="1056" y="1289"/>
                </a:cubicBezTo>
                <a:cubicBezTo>
                  <a:pt x="1082" y="1289"/>
                  <a:pt x="1104" y="1267"/>
                  <a:pt x="1104" y="1241"/>
                </a:cubicBezTo>
                <a:cubicBezTo>
                  <a:pt x="1104" y="1214"/>
                  <a:pt x="1082" y="1193"/>
                  <a:pt x="1056" y="1193"/>
                </a:cubicBezTo>
                <a:moveTo>
                  <a:pt x="2237" y="1189"/>
                </a:moveTo>
                <a:cubicBezTo>
                  <a:pt x="2221" y="1189"/>
                  <a:pt x="2207" y="1203"/>
                  <a:pt x="2207" y="1219"/>
                </a:cubicBezTo>
                <a:cubicBezTo>
                  <a:pt x="2207" y="1236"/>
                  <a:pt x="2221" y="1249"/>
                  <a:pt x="2237" y="1249"/>
                </a:cubicBezTo>
                <a:cubicBezTo>
                  <a:pt x="2254" y="1249"/>
                  <a:pt x="2267" y="1236"/>
                  <a:pt x="2267" y="1219"/>
                </a:cubicBezTo>
                <a:cubicBezTo>
                  <a:pt x="2267" y="1203"/>
                  <a:pt x="2254" y="1189"/>
                  <a:pt x="2237" y="1189"/>
                </a:cubicBezTo>
                <a:moveTo>
                  <a:pt x="577" y="1189"/>
                </a:moveTo>
                <a:cubicBezTo>
                  <a:pt x="560" y="1189"/>
                  <a:pt x="547" y="1203"/>
                  <a:pt x="547" y="1219"/>
                </a:cubicBezTo>
                <a:cubicBezTo>
                  <a:pt x="547" y="1236"/>
                  <a:pt x="560" y="1249"/>
                  <a:pt x="577" y="1249"/>
                </a:cubicBezTo>
                <a:cubicBezTo>
                  <a:pt x="594" y="1249"/>
                  <a:pt x="607" y="1236"/>
                  <a:pt x="607" y="1219"/>
                </a:cubicBezTo>
                <a:cubicBezTo>
                  <a:pt x="607" y="1203"/>
                  <a:pt x="594" y="1189"/>
                  <a:pt x="577" y="1189"/>
                </a:cubicBezTo>
                <a:moveTo>
                  <a:pt x="1369" y="1188"/>
                </a:moveTo>
                <a:cubicBezTo>
                  <a:pt x="1348" y="1188"/>
                  <a:pt x="1330" y="1205"/>
                  <a:pt x="1330" y="1226"/>
                </a:cubicBezTo>
                <a:cubicBezTo>
                  <a:pt x="1330" y="1248"/>
                  <a:pt x="1348" y="1265"/>
                  <a:pt x="1369" y="1265"/>
                </a:cubicBezTo>
                <a:cubicBezTo>
                  <a:pt x="1391" y="1265"/>
                  <a:pt x="1408" y="1248"/>
                  <a:pt x="1408" y="1226"/>
                </a:cubicBezTo>
                <a:cubicBezTo>
                  <a:pt x="1408" y="1205"/>
                  <a:pt x="1391" y="1188"/>
                  <a:pt x="1369" y="1188"/>
                </a:cubicBezTo>
                <a:moveTo>
                  <a:pt x="4594" y="1181"/>
                </a:moveTo>
                <a:cubicBezTo>
                  <a:pt x="4568" y="1181"/>
                  <a:pt x="4547" y="1201"/>
                  <a:pt x="4547" y="1227"/>
                </a:cubicBezTo>
                <a:cubicBezTo>
                  <a:pt x="4547" y="1253"/>
                  <a:pt x="4568" y="1273"/>
                  <a:pt x="4594" y="1273"/>
                </a:cubicBezTo>
                <a:cubicBezTo>
                  <a:pt x="4620" y="1273"/>
                  <a:pt x="4640" y="1253"/>
                  <a:pt x="4640" y="1227"/>
                </a:cubicBezTo>
                <a:cubicBezTo>
                  <a:pt x="4640" y="1201"/>
                  <a:pt x="4620" y="1181"/>
                  <a:pt x="4594" y="1181"/>
                </a:cubicBezTo>
                <a:moveTo>
                  <a:pt x="1990" y="1169"/>
                </a:moveTo>
                <a:cubicBezTo>
                  <a:pt x="1964" y="1169"/>
                  <a:pt x="1944" y="1190"/>
                  <a:pt x="1944" y="1215"/>
                </a:cubicBezTo>
                <a:cubicBezTo>
                  <a:pt x="1944" y="1241"/>
                  <a:pt x="1964" y="1262"/>
                  <a:pt x="1990" y="1262"/>
                </a:cubicBezTo>
                <a:cubicBezTo>
                  <a:pt x="2016" y="1262"/>
                  <a:pt x="2036" y="1241"/>
                  <a:pt x="2036" y="1215"/>
                </a:cubicBezTo>
                <a:cubicBezTo>
                  <a:pt x="2036" y="1190"/>
                  <a:pt x="2016" y="1169"/>
                  <a:pt x="1990" y="1169"/>
                </a:cubicBezTo>
                <a:moveTo>
                  <a:pt x="3823" y="1168"/>
                </a:moveTo>
                <a:cubicBezTo>
                  <a:pt x="3805" y="1168"/>
                  <a:pt x="3790" y="1183"/>
                  <a:pt x="3790" y="1201"/>
                </a:cubicBezTo>
                <a:cubicBezTo>
                  <a:pt x="3790" y="1220"/>
                  <a:pt x="3805" y="1234"/>
                  <a:pt x="3823" y="1234"/>
                </a:cubicBezTo>
                <a:cubicBezTo>
                  <a:pt x="3842" y="1234"/>
                  <a:pt x="3856" y="1220"/>
                  <a:pt x="3856" y="1201"/>
                </a:cubicBezTo>
                <a:cubicBezTo>
                  <a:pt x="3856" y="1183"/>
                  <a:pt x="3842" y="1168"/>
                  <a:pt x="3823" y="1168"/>
                </a:cubicBezTo>
                <a:moveTo>
                  <a:pt x="2989" y="1164"/>
                </a:moveTo>
                <a:cubicBezTo>
                  <a:pt x="2970" y="1164"/>
                  <a:pt x="2955" y="1179"/>
                  <a:pt x="2955" y="1197"/>
                </a:cubicBezTo>
                <a:cubicBezTo>
                  <a:pt x="2955" y="1216"/>
                  <a:pt x="2970" y="1230"/>
                  <a:pt x="2989" y="1230"/>
                </a:cubicBezTo>
                <a:cubicBezTo>
                  <a:pt x="3007" y="1230"/>
                  <a:pt x="3022" y="1216"/>
                  <a:pt x="3022" y="1197"/>
                </a:cubicBezTo>
                <a:cubicBezTo>
                  <a:pt x="3022" y="1179"/>
                  <a:pt x="3007" y="1164"/>
                  <a:pt x="2989" y="1164"/>
                </a:cubicBezTo>
                <a:moveTo>
                  <a:pt x="1219" y="1156"/>
                </a:moveTo>
                <a:cubicBezTo>
                  <a:pt x="1201" y="1156"/>
                  <a:pt x="1186" y="1171"/>
                  <a:pt x="1186" y="1189"/>
                </a:cubicBezTo>
                <a:cubicBezTo>
                  <a:pt x="1186" y="1208"/>
                  <a:pt x="1201" y="1223"/>
                  <a:pt x="1219" y="1223"/>
                </a:cubicBezTo>
                <a:cubicBezTo>
                  <a:pt x="1238" y="1223"/>
                  <a:pt x="1253" y="1208"/>
                  <a:pt x="1253" y="1189"/>
                </a:cubicBezTo>
                <a:cubicBezTo>
                  <a:pt x="1253" y="1171"/>
                  <a:pt x="1238" y="1156"/>
                  <a:pt x="1219" y="1156"/>
                </a:cubicBezTo>
                <a:moveTo>
                  <a:pt x="401" y="1156"/>
                </a:moveTo>
                <a:cubicBezTo>
                  <a:pt x="382" y="1156"/>
                  <a:pt x="367" y="1171"/>
                  <a:pt x="367" y="1189"/>
                </a:cubicBezTo>
                <a:cubicBezTo>
                  <a:pt x="367" y="1208"/>
                  <a:pt x="382" y="1223"/>
                  <a:pt x="401" y="1223"/>
                </a:cubicBezTo>
                <a:cubicBezTo>
                  <a:pt x="419" y="1223"/>
                  <a:pt x="434" y="1208"/>
                  <a:pt x="434" y="1189"/>
                </a:cubicBezTo>
                <a:cubicBezTo>
                  <a:pt x="434" y="1171"/>
                  <a:pt x="419" y="1156"/>
                  <a:pt x="401" y="1156"/>
                </a:cubicBezTo>
                <a:moveTo>
                  <a:pt x="2794" y="1152"/>
                </a:moveTo>
                <a:cubicBezTo>
                  <a:pt x="2770" y="1152"/>
                  <a:pt x="2752" y="1171"/>
                  <a:pt x="2752" y="1194"/>
                </a:cubicBezTo>
                <a:cubicBezTo>
                  <a:pt x="2752" y="1217"/>
                  <a:pt x="2770" y="1236"/>
                  <a:pt x="2794" y="1236"/>
                </a:cubicBezTo>
                <a:cubicBezTo>
                  <a:pt x="2817" y="1236"/>
                  <a:pt x="2835" y="1217"/>
                  <a:pt x="2835" y="1194"/>
                </a:cubicBezTo>
                <a:cubicBezTo>
                  <a:pt x="2835" y="1171"/>
                  <a:pt x="2817" y="1152"/>
                  <a:pt x="2794" y="1152"/>
                </a:cubicBezTo>
                <a:moveTo>
                  <a:pt x="205" y="1144"/>
                </a:moveTo>
                <a:cubicBezTo>
                  <a:pt x="182" y="1144"/>
                  <a:pt x="163" y="1163"/>
                  <a:pt x="163" y="1186"/>
                </a:cubicBezTo>
                <a:cubicBezTo>
                  <a:pt x="163" y="1209"/>
                  <a:pt x="182" y="1228"/>
                  <a:pt x="205" y="1228"/>
                </a:cubicBezTo>
                <a:cubicBezTo>
                  <a:pt x="229" y="1228"/>
                  <a:pt x="247" y="1209"/>
                  <a:pt x="247" y="1186"/>
                </a:cubicBezTo>
                <a:cubicBezTo>
                  <a:pt x="247" y="1163"/>
                  <a:pt x="229" y="1144"/>
                  <a:pt x="205" y="1144"/>
                </a:cubicBezTo>
                <a:moveTo>
                  <a:pt x="5511" y="1127"/>
                </a:moveTo>
                <a:cubicBezTo>
                  <a:pt x="5492" y="1127"/>
                  <a:pt x="5478" y="1142"/>
                  <a:pt x="5478" y="1160"/>
                </a:cubicBezTo>
                <a:cubicBezTo>
                  <a:pt x="5478" y="1179"/>
                  <a:pt x="5492" y="1194"/>
                  <a:pt x="5511" y="1194"/>
                </a:cubicBezTo>
                <a:cubicBezTo>
                  <a:pt x="5529" y="1194"/>
                  <a:pt x="5544" y="1179"/>
                  <a:pt x="5544" y="1160"/>
                </a:cubicBezTo>
                <a:cubicBezTo>
                  <a:pt x="5544" y="1142"/>
                  <a:pt x="5529" y="1127"/>
                  <a:pt x="5511" y="1127"/>
                </a:cubicBezTo>
                <a:moveTo>
                  <a:pt x="5316" y="1115"/>
                </a:moveTo>
                <a:cubicBezTo>
                  <a:pt x="5292" y="1115"/>
                  <a:pt x="5274" y="1134"/>
                  <a:pt x="5274" y="1157"/>
                </a:cubicBezTo>
                <a:cubicBezTo>
                  <a:pt x="5274" y="1180"/>
                  <a:pt x="5292" y="1199"/>
                  <a:pt x="5316" y="1199"/>
                </a:cubicBezTo>
                <a:cubicBezTo>
                  <a:pt x="5339" y="1199"/>
                  <a:pt x="5358" y="1180"/>
                  <a:pt x="5358" y="1157"/>
                </a:cubicBezTo>
                <a:cubicBezTo>
                  <a:pt x="5358" y="1134"/>
                  <a:pt x="5339" y="1115"/>
                  <a:pt x="5316" y="1115"/>
                </a:cubicBezTo>
                <a:moveTo>
                  <a:pt x="3545" y="1105"/>
                </a:moveTo>
                <a:cubicBezTo>
                  <a:pt x="3525" y="1105"/>
                  <a:pt x="3509" y="1121"/>
                  <a:pt x="3509" y="1141"/>
                </a:cubicBezTo>
                <a:cubicBezTo>
                  <a:pt x="3509" y="1161"/>
                  <a:pt x="3525" y="1177"/>
                  <a:pt x="3545" y="1177"/>
                </a:cubicBezTo>
                <a:cubicBezTo>
                  <a:pt x="3564" y="1177"/>
                  <a:pt x="3581" y="1161"/>
                  <a:pt x="3581" y="1141"/>
                </a:cubicBezTo>
                <a:cubicBezTo>
                  <a:pt x="3581" y="1121"/>
                  <a:pt x="3564" y="1105"/>
                  <a:pt x="3545" y="1105"/>
                </a:cubicBezTo>
                <a:moveTo>
                  <a:pt x="941" y="1093"/>
                </a:moveTo>
                <a:cubicBezTo>
                  <a:pt x="921" y="1093"/>
                  <a:pt x="905" y="1109"/>
                  <a:pt x="905" y="1129"/>
                </a:cubicBezTo>
                <a:cubicBezTo>
                  <a:pt x="905" y="1149"/>
                  <a:pt x="921" y="1165"/>
                  <a:pt x="941" y="1165"/>
                </a:cubicBezTo>
                <a:cubicBezTo>
                  <a:pt x="961" y="1165"/>
                  <a:pt x="977" y="1149"/>
                  <a:pt x="977" y="1129"/>
                </a:cubicBezTo>
                <a:cubicBezTo>
                  <a:pt x="977" y="1109"/>
                  <a:pt x="961" y="1093"/>
                  <a:pt x="941" y="1093"/>
                </a:cubicBezTo>
                <a:moveTo>
                  <a:pt x="3442" y="1091"/>
                </a:moveTo>
                <a:cubicBezTo>
                  <a:pt x="3431" y="1091"/>
                  <a:pt x="3423" y="1099"/>
                  <a:pt x="3423" y="1110"/>
                </a:cubicBezTo>
                <a:cubicBezTo>
                  <a:pt x="3423" y="1120"/>
                  <a:pt x="3431" y="1129"/>
                  <a:pt x="3442" y="1129"/>
                </a:cubicBezTo>
                <a:cubicBezTo>
                  <a:pt x="3452" y="1129"/>
                  <a:pt x="3461" y="1120"/>
                  <a:pt x="3461" y="1110"/>
                </a:cubicBezTo>
                <a:cubicBezTo>
                  <a:pt x="3461" y="1099"/>
                  <a:pt x="3452" y="1091"/>
                  <a:pt x="3442" y="1091"/>
                </a:cubicBezTo>
                <a:moveTo>
                  <a:pt x="4973" y="1088"/>
                </a:moveTo>
                <a:cubicBezTo>
                  <a:pt x="4961" y="1088"/>
                  <a:pt x="4952" y="1097"/>
                  <a:pt x="4952" y="1109"/>
                </a:cubicBezTo>
                <a:cubicBezTo>
                  <a:pt x="4952" y="1121"/>
                  <a:pt x="4961" y="1130"/>
                  <a:pt x="4973" y="1130"/>
                </a:cubicBezTo>
                <a:cubicBezTo>
                  <a:pt x="4985" y="1130"/>
                  <a:pt x="4994" y="1121"/>
                  <a:pt x="4994" y="1109"/>
                </a:cubicBezTo>
                <a:cubicBezTo>
                  <a:pt x="4994" y="1097"/>
                  <a:pt x="4985" y="1088"/>
                  <a:pt x="4973" y="1088"/>
                </a:cubicBezTo>
                <a:moveTo>
                  <a:pt x="4353" y="1079"/>
                </a:moveTo>
                <a:cubicBezTo>
                  <a:pt x="4339" y="1079"/>
                  <a:pt x="4329" y="1090"/>
                  <a:pt x="4329" y="1103"/>
                </a:cubicBezTo>
                <a:cubicBezTo>
                  <a:pt x="4329" y="1116"/>
                  <a:pt x="4339" y="1127"/>
                  <a:pt x="4353" y="1127"/>
                </a:cubicBezTo>
                <a:cubicBezTo>
                  <a:pt x="4366" y="1127"/>
                  <a:pt x="4377" y="1116"/>
                  <a:pt x="4377" y="1103"/>
                </a:cubicBezTo>
                <a:cubicBezTo>
                  <a:pt x="4377" y="1090"/>
                  <a:pt x="4366" y="1079"/>
                  <a:pt x="4353" y="1079"/>
                </a:cubicBezTo>
                <a:moveTo>
                  <a:pt x="838" y="1079"/>
                </a:moveTo>
                <a:cubicBezTo>
                  <a:pt x="827" y="1079"/>
                  <a:pt x="819" y="1087"/>
                  <a:pt x="819" y="1098"/>
                </a:cubicBezTo>
                <a:cubicBezTo>
                  <a:pt x="819" y="1108"/>
                  <a:pt x="827" y="1117"/>
                  <a:pt x="838" y="1117"/>
                </a:cubicBezTo>
                <a:cubicBezTo>
                  <a:pt x="848" y="1117"/>
                  <a:pt x="857" y="1108"/>
                  <a:pt x="857" y="1098"/>
                </a:cubicBezTo>
                <a:cubicBezTo>
                  <a:pt x="857" y="1087"/>
                  <a:pt x="848" y="1079"/>
                  <a:pt x="838" y="1079"/>
                </a:cubicBezTo>
                <a:moveTo>
                  <a:pt x="2369" y="1076"/>
                </a:moveTo>
                <a:cubicBezTo>
                  <a:pt x="2358" y="1076"/>
                  <a:pt x="2348" y="1086"/>
                  <a:pt x="2348" y="1097"/>
                </a:cubicBezTo>
                <a:cubicBezTo>
                  <a:pt x="2348" y="1109"/>
                  <a:pt x="2358" y="1118"/>
                  <a:pt x="2369" y="1118"/>
                </a:cubicBezTo>
                <a:cubicBezTo>
                  <a:pt x="2381" y="1118"/>
                  <a:pt x="2390" y="1109"/>
                  <a:pt x="2390" y="1097"/>
                </a:cubicBezTo>
                <a:cubicBezTo>
                  <a:pt x="2390" y="1086"/>
                  <a:pt x="2381" y="1076"/>
                  <a:pt x="2369" y="1076"/>
                </a:cubicBezTo>
                <a:moveTo>
                  <a:pt x="1749" y="1067"/>
                </a:moveTo>
                <a:cubicBezTo>
                  <a:pt x="1735" y="1067"/>
                  <a:pt x="1725" y="1078"/>
                  <a:pt x="1725" y="1091"/>
                </a:cubicBezTo>
                <a:cubicBezTo>
                  <a:pt x="1725" y="1105"/>
                  <a:pt x="1735" y="1115"/>
                  <a:pt x="1749" y="1115"/>
                </a:cubicBezTo>
                <a:cubicBezTo>
                  <a:pt x="1762" y="1115"/>
                  <a:pt x="1773" y="1105"/>
                  <a:pt x="1773" y="1091"/>
                </a:cubicBezTo>
                <a:cubicBezTo>
                  <a:pt x="1773" y="1078"/>
                  <a:pt x="1762" y="1067"/>
                  <a:pt x="1749" y="1067"/>
                </a:cubicBezTo>
                <a:moveTo>
                  <a:pt x="2605" y="1064"/>
                </a:moveTo>
                <a:cubicBezTo>
                  <a:pt x="2577" y="1064"/>
                  <a:pt x="2555" y="1086"/>
                  <a:pt x="2555" y="1114"/>
                </a:cubicBezTo>
                <a:cubicBezTo>
                  <a:pt x="2555" y="1141"/>
                  <a:pt x="2577" y="1164"/>
                  <a:pt x="2605" y="1164"/>
                </a:cubicBezTo>
                <a:cubicBezTo>
                  <a:pt x="2632" y="1164"/>
                  <a:pt x="2655" y="1141"/>
                  <a:pt x="2655" y="1114"/>
                </a:cubicBezTo>
                <a:cubicBezTo>
                  <a:pt x="2655" y="1086"/>
                  <a:pt x="2632" y="1064"/>
                  <a:pt x="2605" y="1064"/>
                </a:cubicBezTo>
                <a:moveTo>
                  <a:pt x="3248" y="1064"/>
                </a:moveTo>
                <a:cubicBezTo>
                  <a:pt x="3238" y="1064"/>
                  <a:pt x="3229" y="1072"/>
                  <a:pt x="3229" y="1083"/>
                </a:cubicBezTo>
                <a:cubicBezTo>
                  <a:pt x="3229" y="1093"/>
                  <a:pt x="3238" y="1102"/>
                  <a:pt x="3248" y="1102"/>
                </a:cubicBezTo>
                <a:cubicBezTo>
                  <a:pt x="3259" y="1102"/>
                  <a:pt x="3267" y="1093"/>
                  <a:pt x="3267" y="1083"/>
                </a:cubicBezTo>
                <a:cubicBezTo>
                  <a:pt x="3267" y="1072"/>
                  <a:pt x="3259" y="1064"/>
                  <a:pt x="3248" y="1064"/>
                </a:cubicBezTo>
                <a:moveTo>
                  <a:pt x="17" y="1056"/>
                </a:moveTo>
                <a:cubicBezTo>
                  <a:pt x="11" y="1056"/>
                  <a:pt x="5" y="1057"/>
                  <a:pt x="0" y="1059"/>
                </a:cubicBezTo>
                <a:cubicBezTo>
                  <a:pt x="0" y="1153"/>
                  <a:pt x="0" y="1153"/>
                  <a:pt x="0" y="1153"/>
                </a:cubicBezTo>
                <a:cubicBezTo>
                  <a:pt x="5" y="1155"/>
                  <a:pt x="11" y="1156"/>
                  <a:pt x="17" y="1156"/>
                </a:cubicBezTo>
                <a:cubicBezTo>
                  <a:pt x="44" y="1156"/>
                  <a:pt x="67" y="1134"/>
                  <a:pt x="67" y="1106"/>
                </a:cubicBezTo>
                <a:cubicBezTo>
                  <a:pt x="67" y="1078"/>
                  <a:pt x="44" y="1056"/>
                  <a:pt x="17" y="1056"/>
                </a:cubicBezTo>
                <a:moveTo>
                  <a:pt x="660" y="1056"/>
                </a:moveTo>
                <a:cubicBezTo>
                  <a:pt x="649" y="1056"/>
                  <a:pt x="641" y="1065"/>
                  <a:pt x="641" y="1075"/>
                </a:cubicBezTo>
                <a:cubicBezTo>
                  <a:pt x="641" y="1086"/>
                  <a:pt x="649" y="1094"/>
                  <a:pt x="660" y="1094"/>
                </a:cubicBezTo>
                <a:cubicBezTo>
                  <a:pt x="670" y="1094"/>
                  <a:pt x="679" y="1086"/>
                  <a:pt x="679" y="1075"/>
                </a:cubicBezTo>
                <a:cubicBezTo>
                  <a:pt x="679" y="1065"/>
                  <a:pt x="670" y="1056"/>
                  <a:pt x="660" y="1056"/>
                </a:cubicBezTo>
                <a:moveTo>
                  <a:pt x="4527" y="1046"/>
                </a:moveTo>
                <a:cubicBezTo>
                  <a:pt x="4501" y="1046"/>
                  <a:pt x="4479" y="1067"/>
                  <a:pt x="4479" y="1094"/>
                </a:cubicBezTo>
                <a:cubicBezTo>
                  <a:pt x="4479" y="1120"/>
                  <a:pt x="4501" y="1142"/>
                  <a:pt x="4527" y="1142"/>
                </a:cubicBezTo>
                <a:cubicBezTo>
                  <a:pt x="4554" y="1142"/>
                  <a:pt x="4575" y="1120"/>
                  <a:pt x="4575" y="1094"/>
                </a:cubicBezTo>
                <a:cubicBezTo>
                  <a:pt x="4575" y="1067"/>
                  <a:pt x="4554" y="1046"/>
                  <a:pt x="4527" y="1046"/>
                </a:cubicBezTo>
                <a:moveTo>
                  <a:pt x="4841" y="1040"/>
                </a:moveTo>
                <a:cubicBezTo>
                  <a:pt x="4820" y="1040"/>
                  <a:pt x="4802" y="1058"/>
                  <a:pt x="4802" y="1079"/>
                </a:cubicBezTo>
                <a:cubicBezTo>
                  <a:pt x="4802" y="1101"/>
                  <a:pt x="4820" y="1118"/>
                  <a:pt x="4841" y="1118"/>
                </a:cubicBezTo>
                <a:cubicBezTo>
                  <a:pt x="4862" y="1118"/>
                  <a:pt x="4880" y="1101"/>
                  <a:pt x="4880" y="1079"/>
                </a:cubicBezTo>
                <a:cubicBezTo>
                  <a:pt x="4880" y="1058"/>
                  <a:pt x="4862" y="1040"/>
                  <a:pt x="4841" y="1040"/>
                </a:cubicBezTo>
                <a:moveTo>
                  <a:pt x="4033" y="1038"/>
                </a:moveTo>
                <a:cubicBezTo>
                  <a:pt x="4016" y="1038"/>
                  <a:pt x="4003" y="1052"/>
                  <a:pt x="4003" y="1068"/>
                </a:cubicBezTo>
                <a:cubicBezTo>
                  <a:pt x="4003" y="1085"/>
                  <a:pt x="4016" y="1098"/>
                  <a:pt x="4033" y="1098"/>
                </a:cubicBezTo>
                <a:cubicBezTo>
                  <a:pt x="4050" y="1098"/>
                  <a:pt x="4063" y="1085"/>
                  <a:pt x="4063" y="1068"/>
                </a:cubicBezTo>
                <a:cubicBezTo>
                  <a:pt x="4063" y="1052"/>
                  <a:pt x="4050" y="1038"/>
                  <a:pt x="4033" y="1038"/>
                </a:cubicBezTo>
                <a:moveTo>
                  <a:pt x="1924" y="1034"/>
                </a:moveTo>
                <a:cubicBezTo>
                  <a:pt x="1897" y="1034"/>
                  <a:pt x="1876" y="1056"/>
                  <a:pt x="1876" y="1082"/>
                </a:cubicBezTo>
                <a:cubicBezTo>
                  <a:pt x="1876" y="1109"/>
                  <a:pt x="1897" y="1130"/>
                  <a:pt x="1924" y="1130"/>
                </a:cubicBezTo>
                <a:cubicBezTo>
                  <a:pt x="1950" y="1130"/>
                  <a:pt x="1971" y="1109"/>
                  <a:pt x="1971" y="1082"/>
                </a:cubicBezTo>
                <a:cubicBezTo>
                  <a:pt x="1971" y="1056"/>
                  <a:pt x="1950" y="1034"/>
                  <a:pt x="1924" y="1034"/>
                </a:cubicBezTo>
                <a:moveTo>
                  <a:pt x="3105" y="1031"/>
                </a:moveTo>
                <a:cubicBezTo>
                  <a:pt x="3089" y="1031"/>
                  <a:pt x="3075" y="1044"/>
                  <a:pt x="3075" y="1060"/>
                </a:cubicBezTo>
                <a:cubicBezTo>
                  <a:pt x="3075" y="1077"/>
                  <a:pt x="3089" y="1090"/>
                  <a:pt x="3105" y="1090"/>
                </a:cubicBezTo>
                <a:cubicBezTo>
                  <a:pt x="3122" y="1090"/>
                  <a:pt x="3135" y="1077"/>
                  <a:pt x="3135" y="1060"/>
                </a:cubicBezTo>
                <a:cubicBezTo>
                  <a:pt x="3135" y="1044"/>
                  <a:pt x="3122" y="1031"/>
                  <a:pt x="3105" y="1031"/>
                </a:cubicBezTo>
                <a:moveTo>
                  <a:pt x="2237" y="1029"/>
                </a:moveTo>
                <a:cubicBezTo>
                  <a:pt x="2216" y="1029"/>
                  <a:pt x="2198" y="1046"/>
                  <a:pt x="2198" y="1067"/>
                </a:cubicBezTo>
                <a:cubicBezTo>
                  <a:pt x="2198" y="1089"/>
                  <a:pt x="2216" y="1106"/>
                  <a:pt x="2237" y="1106"/>
                </a:cubicBezTo>
                <a:cubicBezTo>
                  <a:pt x="2259" y="1106"/>
                  <a:pt x="2276" y="1089"/>
                  <a:pt x="2276" y="1067"/>
                </a:cubicBezTo>
                <a:cubicBezTo>
                  <a:pt x="2276" y="1046"/>
                  <a:pt x="2259" y="1029"/>
                  <a:pt x="2237" y="1029"/>
                </a:cubicBezTo>
                <a:moveTo>
                  <a:pt x="5127" y="1027"/>
                </a:moveTo>
                <a:cubicBezTo>
                  <a:pt x="5099" y="1027"/>
                  <a:pt x="5077" y="1049"/>
                  <a:pt x="5077" y="1077"/>
                </a:cubicBezTo>
                <a:cubicBezTo>
                  <a:pt x="5077" y="1105"/>
                  <a:pt x="5099" y="1127"/>
                  <a:pt x="5127" y="1127"/>
                </a:cubicBezTo>
                <a:cubicBezTo>
                  <a:pt x="5155" y="1127"/>
                  <a:pt x="5177" y="1105"/>
                  <a:pt x="5177" y="1077"/>
                </a:cubicBezTo>
                <a:cubicBezTo>
                  <a:pt x="5177" y="1049"/>
                  <a:pt x="5155" y="1027"/>
                  <a:pt x="5127" y="1027"/>
                </a:cubicBezTo>
                <a:moveTo>
                  <a:pt x="1429" y="1026"/>
                </a:moveTo>
                <a:cubicBezTo>
                  <a:pt x="1413" y="1026"/>
                  <a:pt x="1399" y="1040"/>
                  <a:pt x="1399" y="1056"/>
                </a:cubicBezTo>
                <a:cubicBezTo>
                  <a:pt x="1399" y="1073"/>
                  <a:pt x="1413" y="1086"/>
                  <a:pt x="1429" y="1086"/>
                </a:cubicBezTo>
                <a:cubicBezTo>
                  <a:pt x="1446" y="1086"/>
                  <a:pt x="1459" y="1073"/>
                  <a:pt x="1459" y="1056"/>
                </a:cubicBezTo>
                <a:cubicBezTo>
                  <a:pt x="1459" y="1040"/>
                  <a:pt x="1446" y="1026"/>
                  <a:pt x="1429" y="1026"/>
                </a:cubicBezTo>
                <a:moveTo>
                  <a:pt x="517" y="1023"/>
                </a:moveTo>
                <a:cubicBezTo>
                  <a:pt x="501" y="1023"/>
                  <a:pt x="487" y="1036"/>
                  <a:pt x="487" y="1053"/>
                </a:cubicBezTo>
                <a:cubicBezTo>
                  <a:pt x="487" y="1069"/>
                  <a:pt x="501" y="1083"/>
                  <a:pt x="517" y="1083"/>
                </a:cubicBezTo>
                <a:cubicBezTo>
                  <a:pt x="534" y="1083"/>
                  <a:pt x="547" y="1069"/>
                  <a:pt x="547" y="1053"/>
                </a:cubicBezTo>
                <a:cubicBezTo>
                  <a:pt x="547" y="1036"/>
                  <a:pt x="534" y="1023"/>
                  <a:pt x="517" y="1023"/>
                </a:cubicBezTo>
                <a:moveTo>
                  <a:pt x="5599" y="1014"/>
                </a:moveTo>
                <a:cubicBezTo>
                  <a:pt x="5598" y="1017"/>
                  <a:pt x="5597" y="1020"/>
                  <a:pt x="5597" y="1024"/>
                </a:cubicBezTo>
                <a:cubicBezTo>
                  <a:pt x="5597" y="1027"/>
                  <a:pt x="5598" y="1031"/>
                  <a:pt x="5599" y="1034"/>
                </a:cubicBezTo>
                <a:cubicBezTo>
                  <a:pt x="5599" y="1014"/>
                  <a:pt x="5599" y="1014"/>
                  <a:pt x="5599" y="1014"/>
                </a:cubicBezTo>
                <a:moveTo>
                  <a:pt x="2858" y="1010"/>
                </a:moveTo>
                <a:cubicBezTo>
                  <a:pt x="2832" y="1010"/>
                  <a:pt x="2811" y="1031"/>
                  <a:pt x="2811" y="1056"/>
                </a:cubicBezTo>
                <a:cubicBezTo>
                  <a:pt x="2811" y="1082"/>
                  <a:pt x="2832" y="1103"/>
                  <a:pt x="2858" y="1103"/>
                </a:cubicBezTo>
                <a:cubicBezTo>
                  <a:pt x="2884" y="1103"/>
                  <a:pt x="2904" y="1082"/>
                  <a:pt x="2904" y="1056"/>
                </a:cubicBezTo>
                <a:cubicBezTo>
                  <a:pt x="2904" y="1031"/>
                  <a:pt x="2884" y="1010"/>
                  <a:pt x="2858" y="1010"/>
                </a:cubicBezTo>
                <a:moveTo>
                  <a:pt x="4691" y="1009"/>
                </a:moveTo>
                <a:cubicBezTo>
                  <a:pt x="4673" y="1009"/>
                  <a:pt x="4658" y="1024"/>
                  <a:pt x="4658" y="1042"/>
                </a:cubicBezTo>
                <a:cubicBezTo>
                  <a:pt x="4658" y="1061"/>
                  <a:pt x="4673" y="1076"/>
                  <a:pt x="4691" y="1076"/>
                </a:cubicBezTo>
                <a:cubicBezTo>
                  <a:pt x="4710" y="1076"/>
                  <a:pt x="4724" y="1061"/>
                  <a:pt x="4724" y="1042"/>
                </a:cubicBezTo>
                <a:cubicBezTo>
                  <a:pt x="4724" y="1024"/>
                  <a:pt x="4710" y="1009"/>
                  <a:pt x="4691" y="1009"/>
                </a:cubicBezTo>
                <a:moveTo>
                  <a:pt x="3857" y="1005"/>
                </a:moveTo>
                <a:cubicBezTo>
                  <a:pt x="3838" y="1005"/>
                  <a:pt x="3823" y="1020"/>
                  <a:pt x="3823" y="1038"/>
                </a:cubicBezTo>
                <a:cubicBezTo>
                  <a:pt x="3823" y="1057"/>
                  <a:pt x="3838" y="1072"/>
                  <a:pt x="3857" y="1072"/>
                </a:cubicBezTo>
                <a:cubicBezTo>
                  <a:pt x="3875" y="1072"/>
                  <a:pt x="3890" y="1057"/>
                  <a:pt x="3890" y="1038"/>
                </a:cubicBezTo>
                <a:cubicBezTo>
                  <a:pt x="3890" y="1020"/>
                  <a:pt x="3875" y="1005"/>
                  <a:pt x="3857" y="1005"/>
                </a:cubicBezTo>
                <a:moveTo>
                  <a:pt x="270" y="1002"/>
                </a:moveTo>
                <a:cubicBezTo>
                  <a:pt x="244" y="1002"/>
                  <a:pt x="223" y="1023"/>
                  <a:pt x="223" y="1049"/>
                </a:cubicBezTo>
                <a:cubicBezTo>
                  <a:pt x="223" y="1074"/>
                  <a:pt x="244" y="1095"/>
                  <a:pt x="270" y="1095"/>
                </a:cubicBezTo>
                <a:cubicBezTo>
                  <a:pt x="296" y="1095"/>
                  <a:pt x="316" y="1074"/>
                  <a:pt x="316" y="1049"/>
                </a:cubicBezTo>
                <a:cubicBezTo>
                  <a:pt x="316" y="1023"/>
                  <a:pt x="296" y="1002"/>
                  <a:pt x="270" y="1002"/>
                </a:cubicBezTo>
                <a:moveTo>
                  <a:pt x="2087" y="997"/>
                </a:moveTo>
                <a:cubicBezTo>
                  <a:pt x="2069" y="997"/>
                  <a:pt x="2054" y="1012"/>
                  <a:pt x="2054" y="1031"/>
                </a:cubicBezTo>
                <a:cubicBezTo>
                  <a:pt x="2054" y="1049"/>
                  <a:pt x="2069" y="1064"/>
                  <a:pt x="2087" y="1064"/>
                </a:cubicBezTo>
                <a:cubicBezTo>
                  <a:pt x="2106" y="1064"/>
                  <a:pt x="2121" y="1049"/>
                  <a:pt x="2121" y="1031"/>
                </a:cubicBezTo>
                <a:cubicBezTo>
                  <a:pt x="2121" y="1012"/>
                  <a:pt x="2106" y="997"/>
                  <a:pt x="2087" y="997"/>
                </a:cubicBezTo>
                <a:moveTo>
                  <a:pt x="1253" y="993"/>
                </a:moveTo>
                <a:cubicBezTo>
                  <a:pt x="1234" y="993"/>
                  <a:pt x="1219" y="1008"/>
                  <a:pt x="1219" y="1026"/>
                </a:cubicBezTo>
                <a:cubicBezTo>
                  <a:pt x="1219" y="1045"/>
                  <a:pt x="1234" y="1060"/>
                  <a:pt x="1253" y="1060"/>
                </a:cubicBezTo>
                <a:cubicBezTo>
                  <a:pt x="1271" y="1060"/>
                  <a:pt x="1286" y="1045"/>
                  <a:pt x="1286" y="1026"/>
                </a:cubicBezTo>
                <a:cubicBezTo>
                  <a:pt x="1286" y="1008"/>
                  <a:pt x="1271" y="993"/>
                  <a:pt x="1253" y="993"/>
                </a:cubicBezTo>
                <a:moveTo>
                  <a:pt x="3661" y="993"/>
                </a:moveTo>
                <a:cubicBezTo>
                  <a:pt x="3638" y="993"/>
                  <a:pt x="3620" y="1012"/>
                  <a:pt x="3620" y="1035"/>
                </a:cubicBezTo>
                <a:cubicBezTo>
                  <a:pt x="3620" y="1058"/>
                  <a:pt x="3638" y="1077"/>
                  <a:pt x="3661" y="1077"/>
                </a:cubicBezTo>
                <a:cubicBezTo>
                  <a:pt x="3685" y="1077"/>
                  <a:pt x="3703" y="1058"/>
                  <a:pt x="3703" y="1035"/>
                </a:cubicBezTo>
                <a:cubicBezTo>
                  <a:pt x="3703" y="1012"/>
                  <a:pt x="3685" y="993"/>
                  <a:pt x="3661" y="993"/>
                </a:cubicBezTo>
                <a:moveTo>
                  <a:pt x="1058" y="981"/>
                </a:moveTo>
                <a:cubicBezTo>
                  <a:pt x="1034" y="981"/>
                  <a:pt x="1016" y="1000"/>
                  <a:pt x="1016" y="1023"/>
                </a:cubicBezTo>
                <a:cubicBezTo>
                  <a:pt x="1016" y="1046"/>
                  <a:pt x="1034" y="1065"/>
                  <a:pt x="1058" y="1065"/>
                </a:cubicBezTo>
                <a:cubicBezTo>
                  <a:pt x="1081" y="1065"/>
                  <a:pt x="1100" y="1046"/>
                  <a:pt x="1100" y="1023"/>
                </a:cubicBezTo>
                <a:cubicBezTo>
                  <a:pt x="1100" y="1000"/>
                  <a:pt x="1081" y="981"/>
                  <a:pt x="1058" y="981"/>
                </a:cubicBezTo>
                <a:moveTo>
                  <a:pt x="5380" y="973"/>
                </a:moveTo>
                <a:cubicBezTo>
                  <a:pt x="5354" y="973"/>
                  <a:pt x="5334" y="994"/>
                  <a:pt x="5334" y="1020"/>
                </a:cubicBezTo>
                <a:cubicBezTo>
                  <a:pt x="5334" y="1045"/>
                  <a:pt x="5354" y="1066"/>
                  <a:pt x="5380" y="1066"/>
                </a:cubicBezTo>
                <a:cubicBezTo>
                  <a:pt x="5406" y="1066"/>
                  <a:pt x="5427" y="1045"/>
                  <a:pt x="5427" y="1020"/>
                </a:cubicBezTo>
                <a:cubicBezTo>
                  <a:pt x="5427" y="994"/>
                  <a:pt x="5406" y="973"/>
                  <a:pt x="5380" y="973"/>
                </a:cubicBezTo>
                <a:moveTo>
                  <a:pt x="4413" y="946"/>
                </a:moveTo>
                <a:cubicBezTo>
                  <a:pt x="4393" y="946"/>
                  <a:pt x="4377" y="962"/>
                  <a:pt x="4377" y="982"/>
                </a:cubicBezTo>
                <a:cubicBezTo>
                  <a:pt x="4377" y="1002"/>
                  <a:pt x="4393" y="1018"/>
                  <a:pt x="4413" y="1018"/>
                </a:cubicBezTo>
                <a:cubicBezTo>
                  <a:pt x="4432" y="1018"/>
                  <a:pt x="4449" y="1002"/>
                  <a:pt x="4449" y="982"/>
                </a:cubicBezTo>
                <a:cubicBezTo>
                  <a:pt x="4449" y="962"/>
                  <a:pt x="4432" y="946"/>
                  <a:pt x="4413" y="946"/>
                </a:cubicBezTo>
                <a:moveTo>
                  <a:pt x="1809" y="934"/>
                </a:moveTo>
                <a:cubicBezTo>
                  <a:pt x="1789" y="934"/>
                  <a:pt x="1773" y="950"/>
                  <a:pt x="1773" y="970"/>
                </a:cubicBezTo>
                <a:cubicBezTo>
                  <a:pt x="1773" y="990"/>
                  <a:pt x="1789" y="1006"/>
                  <a:pt x="1809" y="1006"/>
                </a:cubicBezTo>
                <a:cubicBezTo>
                  <a:pt x="1829" y="1006"/>
                  <a:pt x="1845" y="990"/>
                  <a:pt x="1845" y="970"/>
                </a:cubicBezTo>
                <a:cubicBezTo>
                  <a:pt x="1845" y="950"/>
                  <a:pt x="1829" y="934"/>
                  <a:pt x="1809" y="934"/>
                </a:cubicBezTo>
                <a:moveTo>
                  <a:pt x="4310" y="932"/>
                </a:moveTo>
                <a:cubicBezTo>
                  <a:pt x="4299" y="932"/>
                  <a:pt x="4291" y="940"/>
                  <a:pt x="4291" y="951"/>
                </a:cubicBezTo>
                <a:cubicBezTo>
                  <a:pt x="4291" y="961"/>
                  <a:pt x="4299" y="970"/>
                  <a:pt x="4310" y="970"/>
                </a:cubicBezTo>
                <a:cubicBezTo>
                  <a:pt x="4320" y="970"/>
                  <a:pt x="4329" y="961"/>
                  <a:pt x="4329" y="951"/>
                </a:cubicBezTo>
                <a:cubicBezTo>
                  <a:pt x="4329" y="940"/>
                  <a:pt x="4320" y="932"/>
                  <a:pt x="4310" y="932"/>
                </a:cubicBezTo>
                <a:moveTo>
                  <a:pt x="1706" y="920"/>
                </a:moveTo>
                <a:cubicBezTo>
                  <a:pt x="1695" y="920"/>
                  <a:pt x="1687" y="929"/>
                  <a:pt x="1687" y="939"/>
                </a:cubicBezTo>
                <a:cubicBezTo>
                  <a:pt x="1687" y="950"/>
                  <a:pt x="1695" y="958"/>
                  <a:pt x="1706" y="958"/>
                </a:cubicBezTo>
                <a:cubicBezTo>
                  <a:pt x="1716" y="958"/>
                  <a:pt x="1725" y="950"/>
                  <a:pt x="1725" y="939"/>
                </a:cubicBezTo>
                <a:cubicBezTo>
                  <a:pt x="1725" y="929"/>
                  <a:pt x="1716" y="920"/>
                  <a:pt x="1706" y="920"/>
                </a:cubicBezTo>
                <a:moveTo>
                  <a:pt x="3237" y="917"/>
                </a:moveTo>
                <a:cubicBezTo>
                  <a:pt x="3226" y="917"/>
                  <a:pt x="3216" y="927"/>
                  <a:pt x="3216" y="938"/>
                </a:cubicBezTo>
                <a:cubicBezTo>
                  <a:pt x="3216" y="950"/>
                  <a:pt x="3226" y="959"/>
                  <a:pt x="3237" y="959"/>
                </a:cubicBezTo>
                <a:cubicBezTo>
                  <a:pt x="3249" y="959"/>
                  <a:pt x="3258" y="950"/>
                  <a:pt x="3258" y="938"/>
                </a:cubicBezTo>
                <a:cubicBezTo>
                  <a:pt x="3258" y="927"/>
                  <a:pt x="3249" y="917"/>
                  <a:pt x="3237" y="917"/>
                </a:cubicBezTo>
                <a:moveTo>
                  <a:pt x="2617" y="909"/>
                </a:moveTo>
                <a:cubicBezTo>
                  <a:pt x="2603" y="909"/>
                  <a:pt x="2593" y="919"/>
                  <a:pt x="2593" y="933"/>
                </a:cubicBezTo>
                <a:cubicBezTo>
                  <a:pt x="2593" y="946"/>
                  <a:pt x="2603" y="957"/>
                  <a:pt x="2617" y="957"/>
                </a:cubicBezTo>
                <a:cubicBezTo>
                  <a:pt x="2630" y="957"/>
                  <a:pt x="2641" y="946"/>
                  <a:pt x="2641" y="933"/>
                </a:cubicBezTo>
                <a:cubicBezTo>
                  <a:pt x="2641" y="919"/>
                  <a:pt x="2630" y="909"/>
                  <a:pt x="2617" y="909"/>
                </a:cubicBezTo>
                <a:moveTo>
                  <a:pt x="3473" y="905"/>
                </a:moveTo>
                <a:cubicBezTo>
                  <a:pt x="3445" y="905"/>
                  <a:pt x="3423" y="927"/>
                  <a:pt x="3423" y="955"/>
                </a:cubicBezTo>
                <a:cubicBezTo>
                  <a:pt x="3423" y="983"/>
                  <a:pt x="3445" y="1005"/>
                  <a:pt x="3473" y="1005"/>
                </a:cubicBezTo>
                <a:cubicBezTo>
                  <a:pt x="3500" y="1005"/>
                  <a:pt x="3523" y="983"/>
                  <a:pt x="3523" y="955"/>
                </a:cubicBezTo>
                <a:cubicBezTo>
                  <a:pt x="3523" y="927"/>
                  <a:pt x="3500" y="905"/>
                  <a:pt x="3473" y="905"/>
                </a:cubicBezTo>
                <a:moveTo>
                  <a:pt x="4116" y="905"/>
                </a:moveTo>
                <a:cubicBezTo>
                  <a:pt x="4105" y="905"/>
                  <a:pt x="4097" y="913"/>
                  <a:pt x="4097" y="924"/>
                </a:cubicBezTo>
                <a:cubicBezTo>
                  <a:pt x="4097" y="934"/>
                  <a:pt x="4105" y="943"/>
                  <a:pt x="4116" y="943"/>
                </a:cubicBezTo>
                <a:cubicBezTo>
                  <a:pt x="4126" y="943"/>
                  <a:pt x="4135" y="934"/>
                  <a:pt x="4135" y="924"/>
                </a:cubicBezTo>
                <a:cubicBezTo>
                  <a:pt x="4135" y="913"/>
                  <a:pt x="4126" y="905"/>
                  <a:pt x="4116" y="905"/>
                </a:cubicBezTo>
                <a:moveTo>
                  <a:pt x="869" y="893"/>
                </a:moveTo>
                <a:cubicBezTo>
                  <a:pt x="841" y="893"/>
                  <a:pt x="819" y="916"/>
                  <a:pt x="819" y="943"/>
                </a:cubicBezTo>
                <a:cubicBezTo>
                  <a:pt x="819" y="971"/>
                  <a:pt x="841" y="993"/>
                  <a:pt x="869" y="993"/>
                </a:cubicBezTo>
                <a:cubicBezTo>
                  <a:pt x="897" y="993"/>
                  <a:pt x="919" y="971"/>
                  <a:pt x="919" y="943"/>
                </a:cubicBezTo>
                <a:cubicBezTo>
                  <a:pt x="919" y="916"/>
                  <a:pt x="897" y="893"/>
                  <a:pt x="869" y="893"/>
                </a:cubicBezTo>
                <a:moveTo>
                  <a:pt x="1512" y="893"/>
                </a:moveTo>
                <a:cubicBezTo>
                  <a:pt x="1502" y="893"/>
                  <a:pt x="1493" y="902"/>
                  <a:pt x="1493" y="912"/>
                </a:cubicBezTo>
                <a:cubicBezTo>
                  <a:pt x="1493" y="923"/>
                  <a:pt x="1502" y="931"/>
                  <a:pt x="1512" y="931"/>
                </a:cubicBezTo>
                <a:cubicBezTo>
                  <a:pt x="1523" y="931"/>
                  <a:pt x="1531" y="923"/>
                  <a:pt x="1531" y="912"/>
                </a:cubicBezTo>
                <a:cubicBezTo>
                  <a:pt x="1531" y="902"/>
                  <a:pt x="1523" y="893"/>
                  <a:pt x="1512" y="893"/>
                </a:cubicBezTo>
                <a:moveTo>
                  <a:pt x="4901" y="879"/>
                </a:moveTo>
                <a:cubicBezTo>
                  <a:pt x="4884" y="879"/>
                  <a:pt x="4871" y="893"/>
                  <a:pt x="4871" y="909"/>
                </a:cubicBezTo>
                <a:cubicBezTo>
                  <a:pt x="4871" y="926"/>
                  <a:pt x="4884" y="939"/>
                  <a:pt x="4901" y="939"/>
                </a:cubicBezTo>
                <a:cubicBezTo>
                  <a:pt x="4918" y="939"/>
                  <a:pt x="4931" y="926"/>
                  <a:pt x="4931" y="909"/>
                </a:cubicBezTo>
                <a:cubicBezTo>
                  <a:pt x="4931" y="893"/>
                  <a:pt x="4918" y="879"/>
                  <a:pt x="4901" y="879"/>
                </a:cubicBezTo>
                <a:moveTo>
                  <a:pt x="2791" y="875"/>
                </a:moveTo>
                <a:cubicBezTo>
                  <a:pt x="2765" y="875"/>
                  <a:pt x="2744" y="897"/>
                  <a:pt x="2744" y="923"/>
                </a:cubicBezTo>
                <a:cubicBezTo>
                  <a:pt x="2744" y="950"/>
                  <a:pt x="2765" y="971"/>
                  <a:pt x="2791" y="971"/>
                </a:cubicBezTo>
                <a:cubicBezTo>
                  <a:pt x="2818" y="971"/>
                  <a:pt x="2839" y="950"/>
                  <a:pt x="2839" y="923"/>
                </a:cubicBezTo>
                <a:cubicBezTo>
                  <a:pt x="2839" y="897"/>
                  <a:pt x="2818" y="875"/>
                  <a:pt x="2791" y="875"/>
                </a:cubicBezTo>
                <a:moveTo>
                  <a:pt x="5139" y="874"/>
                </a:moveTo>
                <a:cubicBezTo>
                  <a:pt x="5126" y="874"/>
                  <a:pt x="5115" y="885"/>
                  <a:pt x="5115" y="898"/>
                </a:cubicBezTo>
                <a:cubicBezTo>
                  <a:pt x="5115" y="911"/>
                  <a:pt x="5126" y="922"/>
                  <a:pt x="5139" y="922"/>
                </a:cubicBezTo>
                <a:cubicBezTo>
                  <a:pt x="5152" y="922"/>
                  <a:pt x="5163" y="911"/>
                  <a:pt x="5163" y="898"/>
                </a:cubicBezTo>
                <a:cubicBezTo>
                  <a:pt x="5163" y="885"/>
                  <a:pt x="5152" y="874"/>
                  <a:pt x="5139" y="874"/>
                </a:cubicBezTo>
                <a:moveTo>
                  <a:pt x="3973" y="872"/>
                </a:moveTo>
                <a:cubicBezTo>
                  <a:pt x="3957" y="872"/>
                  <a:pt x="3943" y="885"/>
                  <a:pt x="3943" y="902"/>
                </a:cubicBezTo>
                <a:cubicBezTo>
                  <a:pt x="3943" y="918"/>
                  <a:pt x="3957" y="931"/>
                  <a:pt x="3973" y="931"/>
                </a:cubicBezTo>
                <a:cubicBezTo>
                  <a:pt x="3990" y="931"/>
                  <a:pt x="4003" y="918"/>
                  <a:pt x="4003" y="902"/>
                </a:cubicBezTo>
                <a:cubicBezTo>
                  <a:pt x="4003" y="885"/>
                  <a:pt x="3990" y="872"/>
                  <a:pt x="3973" y="872"/>
                </a:cubicBezTo>
                <a:moveTo>
                  <a:pt x="3105" y="870"/>
                </a:moveTo>
                <a:cubicBezTo>
                  <a:pt x="3084" y="870"/>
                  <a:pt x="3066" y="887"/>
                  <a:pt x="3066" y="909"/>
                </a:cubicBezTo>
                <a:cubicBezTo>
                  <a:pt x="3066" y="930"/>
                  <a:pt x="3084" y="947"/>
                  <a:pt x="3105" y="947"/>
                </a:cubicBezTo>
                <a:cubicBezTo>
                  <a:pt x="3127" y="947"/>
                  <a:pt x="3144" y="930"/>
                  <a:pt x="3144" y="909"/>
                </a:cubicBezTo>
                <a:cubicBezTo>
                  <a:pt x="3144" y="887"/>
                  <a:pt x="3127" y="870"/>
                  <a:pt x="3105" y="870"/>
                </a:cubicBezTo>
                <a:moveTo>
                  <a:pt x="2297" y="868"/>
                </a:moveTo>
                <a:cubicBezTo>
                  <a:pt x="2281" y="868"/>
                  <a:pt x="2267" y="881"/>
                  <a:pt x="2267" y="898"/>
                </a:cubicBezTo>
                <a:cubicBezTo>
                  <a:pt x="2267" y="914"/>
                  <a:pt x="2281" y="928"/>
                  <a:pt x="2297" y="928"/>
                </a:cubicBezTo>
                <a:cubicBezTo>
                  <a:pt x="2314" y="928"/>
                  <a:pt x="2327" y="914"/>
                  <a:pt x="2327" y="898"/>
                </a:cubicBezTo>
                <a:cubicBezTo>
                  <a:pt x="2327" y="881"/>
                  <a:pt x="2314" y="868"/>
                  <a:pt x="2297" y="868"/>
                </a:cubicBezTo>
                <a:moveTo>
                  <a:pt x="1369" y="860"/>
                </a:moveTo>
                <a:cubicBezTo>
                  <a:pt x="1353" y="860"/>
                  <a:pt x="1339" y="873"/>
                  <a:pt x="1339" y="890"/>
                </a:cubicBezTo>
                <a:cubicBezTo>
                  <a:pt x="1339" y="906"/>
                  <a:pt x="1353" y="920"/>
                  <a:pt x="1369" y="920"/>
                </a:cubicBezTo>
                <a:cubicBezTo>
                  <a:pt x="1386" y="920"/>
                  <a:pt x="1399" y="906"/>
                  <a:pt x="1399" y="890"/>
                </a:cubicBezTo>
                <a:cubicBezTo>
                  <a:pt x="1399" y="873"/>
                  <a:pt x="1386" y="860"/>
                  <a:pt x="1369" y="860"/>
                </a:cubicBezTo>
                <a:moveTo>
                  <a:pt x="3726" y="851"/>
                </a:moveTo>
                <a:cubicBezTo>
                  <a:pt x="3700" y="851"/>
                  <a:pt x="3679" y="872"/>
                  <a:pt x="3679" y="897"/>
                </a:cubicBezTo>
                <a:cubicBezTo>
                  <a:pt x="3679" y="923"/>
                  <a:pt x="3700" y="944"/>
                  <a:pt x="3726" y="944"/>
                </a:cubicBezTo>
                <a:cubicBezTo>
                  <a:pt x="3752" y="944"/>
                  <a:pt x="3772" y="923"/>
                  <a:pt x="3772" y="897"/>
                </a:cubicBezTo>
                <a:cubicBezTo>
                  <a:pt x="3772" y="872"/>
                  <a:pt x="3752" y="851"/>
                  <a:pt x="3726" y="851"/>
                </a:cubicBezTo>
                <a:moveTo>
                  <a:pt x="5599" y="847"/>
                </a:moveTo>
                <a:cubicBezTo>
                  <a:pt x="5593" y="854"/>
                  <a:pt x="5589" y="863"/>
                  <a:pt x="5589" y="874"/>
                </a:cubicBezTo>
                <a:cubicBezTo>
                  <a:pt x="5589" y="884"/>
                  <a:pt x="5593" y="893"/>
                  <a:pt x="5599" y="900"/>
                </a:cubicBezTo>
                <a:cubicBezTo>
                  <a:pt x="5599" y="847"/>
                  <a:pt x="5599" y="847"/>
                  <a:pt x="5599" y="847"/>
                </a:cubicBezTo>
                <a:moveTo>
                  <a:pt x="4725" y="846"/>
                </a:moveTo>
                <a:cubicBezTo>
                  <a:pt x="4706" y="846"/>
                  <a:pt x="4691" y="861"/>
                  <a:pt x="4691" y="879"/>
                </a:cubicBezTo>
                <a:cubicBezTo>
                  <a:pt x="4691" y="898"/>
                  <a:pt x="4706" y="913"/>
                  <a:pt x="4725" y="913"/>
                </a:cubicBezTo>
                <a:cubicBezTo>
                  <a:pt x="4743" y="913"/>
                  <a:pt x="4758" y="898"/>
                  <a:pt x="4758" y="879"/>
                </a:cubicBezTo>
                <a:cubicBezTo>
                  <a:pt x="4758" y="861"/>
                  <a:pt x="4743" y="846"/>
                  <a:pt x="4725" y="846"/>
                </a:cubicBezTo>
                <a:moveTo>
                  <a:pt x="5314" y="840"/>
                </a:moveTo>
                <a:cubicBezTo>
                  <a:pt x="5287" y="840"/>
                  <a:pt x="5266" y="862"/>
                  <a:pt x="5266" y="888"/>
                </a:cubicBezTo>
                <a:cubicBezTo>
                  <a:pt x="5266" y="915"/>
                  <a:pt x="5287" y="936"/>
                  <a:pt x="5314" y="936"/>
                </a:cubicBezTo>
                <a:cubicBezTo>
                  <a:pt x="5340" y="936"/>
                  <a:pt x="5362" y="915"/>
                  <a:pt x="5362" y="888"/>
                </a:cubicBezTo>
                <a:cubicBezTo>
                  <a:pt x="5362" y="862"/>
                  <a:pt x="5340" y="840"/>
                  <a:pt x="5314" y="840"/>
                </a:cubicBezTo>
                <a:moveTo>
                  <a:pt x="1122" y="839"/>
                </a:moveTo>
                <a:cubicBezTo>
                  <a:pt x="1096" y="839"/>
                  <a:pt x="1076" y="860"/>
                  <a:pt x="1076" y="886"/>
                </a:cubicBezTo>
                <a:cubicBezTo>
                  <a:pt x="1076" y="911"/>
                  <a:pt x="1096" y="932"/>
                  <a:pt x="1122" y="932"/>
                </a:cubicBezTo>
                <a:cubicBezTo>
                  <a:pt x="1148" y="932"/>
                  <a:pt x="1168" y="911"/>
                  <a:pt x="1168" y="886"/>
                </a:cubicBezTo>
                <a:cubicBezTo>
                  <a:pt x="1168" y="860"/>
                  <a:pt x="1148" y="839"/>
                  <a:pt x="1122" y="839"/>
                </a:cubicBezTo>
                <a:moveTo>
                  <a:pt x="2955" y="839"/>
                </a:moveTo>
                <a:cubicBezTo>
                  <a:pt x="2937" y="839"/>
                  <a:pt x="2922" y="853"/>
                  <a:pt x="2922" y="872"/>
                </a:cubicBezTo>
                <a:cubicBezTo>
                  <a:pt x="2922" y="890"/>
                  <a:pt x="2937" y="905"/>
                  <a:pt x="2955" y="905"/>
                </a:cubicBezTo>
                <a:cubicBezTo>
                  <a:pt x="2974" y="905"/>
                  <a:pt x="2989" y="890"/>
                  <a:pt x="2989" y="872"/>
                </a:cubicBezTo>
                <a:cubicBezTo>
                  <a:pt x="2989" y="853"/>
                  <a:pt x="2974" y="839"/>
                  <a:pt x="2955" y="839"/>
                </a:cubicBezTo>
                <a:moveTo>
                  <a:pt x="2121" y="834"/>
                </a:moveTo>
                <a:cubicBezTo>
                  <a:pt x="2102" y="834"/>
                  <a:pt x="2087" y="849"/>
                  <a:pt x="2087" y="868"/>
                </a:cubicBezTo>
                <a:cubicBezTo>
                  <a:pt x="2087" y="886"/>
                  <a:pt x="2102" y="901"/>
                  <a:pt x="2121" y="901"/>
                </a:cubicBezTo>
                <a:cubicBezTo>
                  <a:pt x="2139" y="901"/>
                  <a:pt x="2154" y="886"/>
                  <a:pt x="2154" y="868"/>
                </a:cubicBezTo>
                <a:cubicBezTo>
                  <a:pt x="2154" y="849"/>
                  <a:pt x="2139" y="834"/>
                  <a:pt x="2121" y="834"/>
                </a:cubicBezTo>
                <a:moveTo>
                  <a:pt x="4529" y="834"/>
                </a:moveTo>
                <a:cubicBezTo>
                  <a:pt x="4506" y="834"/>
                  <a:pt x="4487" y="853"/>
                  <a:pt x="4487" y="876"/>
                </a:cubicBezTo>
                <a:cubicBezTo>
                  <a:pt x="4487" y="899"/>
                  <a:pt x="4506" y="918"/>
                  <a:pt x="4529" y="918"/>
                </a:cubicBezTo>
                <a:cubicBezTo>
                  <a:pt x="4553" y="918"/>
                  <a:pt x="4571" y="899"/>
                  <a:pt x="4571" y="876"/>
                </a:cubicBezTo>
                <a:cubicBezTo>
                  <a:pt x="4571" y="853"/>
                  <a:pt x="4553" y="834"/>
                  <a:pt x="4529" y="834"/>
                </a:cubicBezTo>
                <a:moveTo>
                  <a:pt x="1926" y="822"/>
                </a:moveTo>
                <a:cubicBezTo>
                  <a:pt x="1902" y="822"/>
                  <a:pt x="1884" y="841"/>
                  <a:pt x="1884" y="864"/>
                </a:cubicBezTo>
                <a:cubicBezTo>
                  <a:pt x="1884" y="887"/>
                  <a:pt x="1902" y="906"/>
                  <a:pt x="1926" y="906"/>
                </a:cubicBezTo>
                <a:cubicBezTo>
                  <a:pt x="1949" y="906"/>
                  <a:pt x="1968" y="887"/>
                  <a:pt x="1968" y="864"/>
                </a:cubicBezTo>
                <a:cubicBezTo>
                  <a:pt x="1968" y="841"/>
                  <a:pt x="1949" y="822"/>
                  <a:pt x="1926" y="822"/>
                </a:cubicBezTo>
                <a:moveTo>
                  <a:pt x="5478" y="804"/>
                </a:moveTo>
                <a:cubicBezTo>
                  <a:pt x="5459" y="804"/>
                  <a:pt x="5444" y="819"/>
                  <a:pt x="5444" y="837"/>
                </a:cubicBezTo>
                <a:cubicBezTo>
                  <a:pt x="5444" y="855"/>
                  <a:pt x="5459" y="870"/>
                  <a:pt x="5478" y="870"/>
                </a:cubicBezTo>
                <a:cubicBezTo>
                  <a:pt x="5496" y="870"/>
                  <a:pt x="5511" y="855"/>
                  <a:pt x="5511" y="837"/>
                </a:cubicBezTo>
                <a:cubicBezTo>
                  <a:pt x="5511" y="819"/>
                  <a:pt x="5496" y="804"/>
                  <a:pt x="5478" y="804"/>
                </a:cubicBezTo>
                <a:moveTo>
                  <a:pt x="2677" y="775"/>
                </a:moveTo>
                <a:cubicBezTo>
                  <a:pt x="2657" y="775"/>
                  <a:pt x="2641" y="791"/>
                  <a:pt x="2641" y="811"/>
                </a:cubicBezTo>
                <a:cubicBezTo>
                  <a:pt x="2641" y="831"/>
                  <a:pt x="2657" y="847"/>
                  <a:pt x="2677" y="847"/>
                </a:cubicBezTo>
                <a:cubicBezTo>
                  <a:pt x="2696" y="847"/>
                  <a:pt x="2713" y="831"/>
                  <a:pt x="2713" y="811"/>
                </a:cubicBezTo>
                <a:cubicBezTo>
                  <a:pt x="2713" y="791"/>
                  <a:pt x="2696" y="775"/>
                  <a:pt x="2677" y="775"/>
                </a:cubicBezTo>
                <a:moveTo>
                  <a:pt x="2574" y="761"/>
                </a:moveTo>
                <a:cubicBezTo>
                  <a:pt x="2563" y="761"/>
                  <a:pt x="2555" y="770"/>
                  <a:pt x="2555" y="780"/>
                </a:cubicBezTo>
                <a:cubicBezTo>
                  <a:pt x="2555" y="791"/>
                  <a:pt x="2563" y="799"/>
                  <a:pt x="2574" y="799"/>
                </a:cubicBezTo>
                <a:cubicBezTo>
                  <a:pt x="2584" y="799"/>
                  <a:pt x="2593" y="791"/>
                  <a:pt x="2593" y="780"/>
                </a:cubicBezTo>
                <a:cubicBezTo>
                  <a:pt x="2593" y="770"/>
                  <a:pt x="2584" y="761"/>
                  <a:pt x="2574" y="761"/>
                </a:cubicBezTo>
                <a:moveTo>
                  <a:pt x="4105" y="758"/>
                </a:moveTo>
                <a:cubicBezTo>
                  <a:pt x="4093" y="758"/>
                  <a:pt x="4084" y="768"/>
                  <a:pt x="4084" y="780"/>
                </a:cubicBezTo>
                <a:cubicBezTo>
                  <a:pt x="4084" y="791"/>
                  <a:pt x="4093" y="801"/>
                  <a:pt x="4105" y="801"/>
                </a:cubicBezTo>
                <a:cubicBezTo>
                  <a:pt x="4117" y="801"/>
                  <a:pt x="4126" y="791"/>
                  <a:pt x="4126" y="780"/>
                </a:cubicBezTo>
                <a:cubicBezTo>
                  <a:pt x="4126" y="768"/>
                  <a:pt x="4117" y="758"/>
                  <a:pt x="4105" y="758"/>
                </a:cubicBezTo>
                <a:moveTo>
                  <a:pt x="3485" y="750"/>
                </a:moveTo>
                <a:cubicBezTo>
                  <a:pt x="3471" y="750"/>
                  <a:pt x="3461" y="760"/>
                  <a:pt x="3461" y="774"/>
                </a:cubicBezTo>
                <a:cubicBezTo>
                  <a:pt x="3461" y="787"/>
                  <a:pt x="3471" y="798"/>
                  <a:pt x="3485" y="798"/>
                </a:cubicBezTo>
                <a:cubicBezTo>
                  <a:pt x="3498" y="798"/>
                  <a:pt x="3509" y="787"/>
                  <a:pt x="3509" y="774"/>
                </a:cubicBezTo>
                <a:cubicBezTo>
                  <a:pt x="3509" y="760"/>
                  <a:pt x="3498" y="750"/>
                  <a:pt x="3485" y="750"/>
                </a:cubicBezTo>
                <a:moveTo>
                  <a:pt x="4341" y="746"/>
                </a:moveTo>
                <a:cubicBezTo>
                  <a:pt x="4313" y="746"/>
                  <a:pt x="4291" y="768"/>
                  <a:pt x="4291" y="796"/>
                </a:cubicBezTo>
                <a:cubicBezTo>
                  <a:pt x="4291" y="824"/>
                  <a:pt x="4313" y="846"/>
                  <a:pt x="4341" y="846"/>
                </a:cubicBezTo>
                <a:cubicBezTo>
                  <a:pt x="4368" y="846"/>
                  <a:pt x="4391" y="824"/>
                  <a:pt x="4391" y="796"/>
                </a:cubicBezTo>
                <a:cubicBezTo>
                  <a:pt x="4391" y="768"/>
                  <a:pt x="4368" y="746"/>
                  <a:pt x="4341" y="746"/>
                </a:cubicBezTo>
                <a:moveTo>
                  <a:pt x="4984" y="746"/>
                </a:moveTo>
                <a:cubicBezTo>
                  <a:pt x="4973" y="746"/>
                  <a:pt x="4965" y="755"/>
                  <a:pt x="4965" y="765"/>
                </a:cubicBezTo>
                <a:cubicBezTo>
                  <a:pt x="4965" y="776"/>
                  <a:pt x="4973" y="784"/>
                  <a:pt x="4984" y="784"/>
                </a:cubicBezTo>
                <a:cubicBezTo>
                  <a:pt x="4994" y="784"/>
                  <a:pt x="5003" y="776"/>
                  <a:pt x="5003" y="765"/>
                </a:cubicBezTo>
                <a:cubicBezTo>
                  <a:pt x="5003" y="755"/>
                  <a:pt x="4994" y="746"/>
                  <a:pt x="4984" y="746"/>
                </a:cubicBezTo>
                <a:moveTo>
                  <a:pt x="5199" y="741"/>
                </a:moveTo>
                <a:cubicBezTo>
                  <a:pt x="5179" y="741"/>
                  <a:pt x="5163" y="757"/>
                  <a:pt x="5163" y="776"/>
                </a:cubicBezTo>
                <a:cubicBezTo>
                  <a:pt x="5163" y="796"/>
                  <a:pt x="5179" y="812"/>
                  <a:pt x="5199" y="812"/>
                </a:cubicBezTo>
                <a:cubicBezTo>
                  <a:pt x="5219" y="812"/>
                  <a:pt x="5235" y="796"/>
                  <a:pt x="5235" y="776"/>
                </a:cubicBezTo>
                <a:cubicBezTo>
                  <a:pt x="5235" y="757"/>
                  <a:pt x="5219" y="741"/>
                  <a:pt x="5199" y="741"/>
                </a:cubicBezTo>
                <a:moveTo>
                  <a:pt x="1737" y="734"/>
                </a:moveTo>
                <a:cubicBezTo>
                  <a:pt x="1709" y="734"/>
                  <a:pt x="1687" y="757"/>
                  <a:pt x="1687" y="784"/>
                </a:cubicBezTo>
                <a:cubicBezTo>
                  <a:pt x="1687" y="812"/>
                  <a:pt x="1709" y="834"/>
                  <a:pt x="1737" y="834"/>
                </a:cubicBezTo>
                <a:cubicBezTo>
                  <a:pt x="1764" y="834"/>
                  <a:pt x="1787" y="812"/>
                  <a:pt x="1787" y="784"/>
                </a:cubicBezTo>
                <a:cubicBezTo>
                  <a:pt x="1787" y="757"/>
                  <a:pt x="1764" y="734"/>
                  <a:pt x="1737" y="734"/>
                </a:cubicBezTo>
                <a:moveTo>
                  <a:pt x="2380" y="734"/>
                </a:moveTo>
                <a:cubicBezTo>
                  <a:pt x="2370" y="734"/>
                  <a:pt x="2361" y="743"/>
                  <a:pt x="2361" y="753"/>
                </a:cubicBezTo>
                <a:cubicBezTo>
                  <a:pt x="2361" y="764"/>
                  <a:pt x="2370" y="772"/>
                  <a:pt x="2380" y="772"/>
                </a:cubicBezTo>
                <a:cubicBezTo>
                  <a:pt x="2391" y="772"/>
                  <a:pt x="2399" y="764"/>
                  <a:pt x="2399" y="753"/>
                </a:cubicBezTo>
                <a:cubicBezTo>
                  <a:pt x="2399" y="743"/>
                  <a:pt x="2391" y="734"/>
                  <a:pt x="2380" y="734"/>
                </a:cubicBezTo>
                <a:moveTo>
                  <a:pt x="5096" y="726"/>
                </a:moveTo>
                <a:cubicBezTo>
                  <a:pt x="5085" y="726"/>
                  <a:pt x="5077" y="735"/>
                  <a:pt x="5077" y="745"/>
                </a:cubicBezTo>
                <a:cubicBezTo>
                  <a:pt x="5077" y="756"/>
                  <a:pt x="5085" y="764"/>
                  <a:pt x="5096" y="764"/>
                </a:cubicBezTo>
                <a:cubicBezTo>
                  <a:pt x="5106" y="764"/>
                  <a:pt x="5115" y="756"/>
                  <a:pt x="5115" y="745"/>
                </a:cubicBezTo>
                <a:cubicBezTo>
                  <a:pt x="5115" y="735"/>
                  <a:pt x="5106" y="726"/>
                  <a:pt x="5096" y="726"/>
                </a:cubicBezTo>
                <a:moveTo>
                  <a:pt x="3659" y="716"/>
                </a:moveTo>
                <a:cubicBezTo>
                  <a:pt x="3633" y="716"/>
                  <a:pt x="3612" y="738"/>
                  <a:pt x="3612" y="764"/>
                </a:cubicBezTo>
                <a:cubicBezTo>
                  <a:pt x="3612" y="791"/>
                  <a:pt x="3633" y="812"/>
                  <a:pt x="3659" y="812"/>
                </a:cubicBezTo>
                <a:cubicBezTo>
                  <a:pt x="3686" y="812"/>
                  <a:pt x="3707" y="791"/>
                  <a:pt x="3707" y="764"/>
                </a:cubicBezTo>
                <a:cubicBezTo>
                  <a:pt x="3707" y="738"/>
                  <a:pt x="3686" y="716"/>
                  <a:pt x="3659" y="716"/>
                </a:cubicBezTo>
                <a:moveTo>
                  <a:pt x="4841" y="713"/>
                </a:moveTo>
                <a:cubicBezTo>
                  <a:pt x="4825" y="713"/>
                  <a:pt x="4811" y="726"/>
                  <a:pt x="4811" y="743"/>
                </a:cubicBezTo>
                <a:cubicBezTo>
                  <a:pt x="4811" y="759"/>
                  <a:pt x="4825" y="773"/>
                  <a:pt x="4841" y="773"/>
                </a:cubicBezTo>
                <a:cubicBezTo>
                  <a:pt x="4858" y="773"/>
                  <a:pt x="4871" y="759"/>
                  <a:pt x="4871" y="743"/>
                </a:cubicBezTo>
                <a:cubicBezTo>
                  <a:pt x="4871" y="726"/>
                  <a:pt x="4858" y="713"/>
                  <a:pt x="4841" y="713"/>
                </a:cubicBezTo>
                <a:moveTo>
                  <a:pt x="3973" y="711"/>
                </a:moveTo>
                <a:cubicBezTo>
                  <a:pt x="3952" y="711"/>
                  <a:pt x="3934" y="728"/>
                  <a:pt x="3934" y="750"/>
                </a:cubicBezTo>
                <a:cubicBezTo>
                  <a:pt x="3934" y="771"/>
                  <a:pt x="3952" y="788"/>
                  <a:pt x="3973" y="788"/>
                </a:cubicBezTo>
                <a:cubicBezTo>
                  <a:pt x="3994" y="788"/>
                  <a:pt x="4012" y="771"/>
                  <a:pt x="4012" y="750"/>
                </a:cubicBezTo>
                <a:cubicBezTo>
                  <a:pt x="4012" y="728"/>
                  <a:pt x="3994" y="711"/>
                  <a:pt x="3973" y="711"/>
                </a:cubicBezTo>
                <a:moveTo>
                  <a:pt x="3165" y="709"/>
                </a:moveTo>
                <a:cubicBezTo>
                  <a:pt x="3148" y="709"/>
                  <a:pt x="3135" y="722"/>
                  <a:pt x="3135" y="739"/>
                </a:cubicBezTo>
                <a:cubicBezTo>
                  <a:pt x="3135" y="755"/>
                  <a:pt x="3148" y="769"/>
                  <a:pt x="3165" y="769"/>
                </a:cubicBezTo>
                <a:cubicBezTo>
                  <a:pt x="3182" y="769"/>
                  <a:pt x="3195" y="755"/>
                  <a:pt x="3195" y="739"/>
                </a:cubicBezTo>
                <a:cubicBezTo>
                  <a:pt x="3195" y="722"/>
                  <a:pt x="3182" y="709"/>
                  <a:pt x="3165" y="709"/>
                </a:cubicBezTo>
                <a:moveTo>
                  <a:pt x="2237" y="701"/>
                </a:moveTo>
                <a:cubicBezTo>
                  <a:pt x="2221" y="701"/>
                  <a:pt x="2207" y="714"/>
                  <a:pt x="2207" y="731"/>
                </a:cubicBezTo>
                <a:cubicBezTo>
                  <a:pt x="2207" y="747"/>
                  <a:pt x="2221" y="761"/>
                  <a:pt x="2237" y="761"/>
                </a:cubicBezTo>
                <a:cubicBezTo>
                  <a:pt x="2254" y="761"/>
                  <a:pt x="2267" y="747"/>
                  <a:pt x="2267" y="731"/>
                </a:cubicBezTo>
                <a:cubicBezTo>
                  <a:pt x="2267" y="714"/>
                  <a:pt x="2254" y="701"/>
                  <a:pt x="2237" y="701"/>
                </a:cubicBezTo>
                <a:moveTo>
                  <a:pt x="4594" y="692"/>
                </a:moveTo>
                <a:cubicBezTo>
                  <a:pt x="4568" y="692"/>
                  <a:pt x="4547" y="713"/>
                  <a:pt x="4547" y="739"/>
                </a:cubicBezTo>
                <a:cubicBezTo>
                  <a:pt x="4547" y="764"/>
                  <a:pt x="4568" y="785"/>
                  <a:pt x="4594" y="785"/>
                </a:cubicBezTo>
                <a:cubicBezTo>
                  <a:pt x="4620" y="785"/>
                  <a:pt x="4640" y="764"/>
                  <a:pt x="4640" y="739"/>
                </a:cubicBezTo>
                <a:cubicBezTo>
                  <a:pt x="4640" y="713"/>
                  <a:pt x="4620" y="692"/>
                  <a:pt x="4594" y="692"/>
                </a:cubicBezTo>
                <a:moveTo>
                  <a:pt x="1990" y="680"/>
                </a:moveTo>
                <a:cubicBezTo>
                  <a:pt x="1964" y="680"/>
                  <a:pt x="1944" y="701"/>
                  <a:pt x="1944" y="727"/>
                </a:cubicBezTo>
                <a:cubicBezTo>
                  <a:pt x="1944" y="752"/>
                  <a:pt x="1964" y="773"/>
                  <a:pt x="1990" y="773"/>
                </a:cubicBezTo>
                <a:cubicBezTo>
                  <a:pt x="2016" y="773"/>
                  <a:pt x="2036" y="752"/>
                  <a:pt x="2036" y="727"/>
                </a:cubicBezTo>
                <a:cubicBezTo>
                  <a:pt x="2036" y="701"/>
                  <a:pt x="2016" y="680"/>
                  <a:pt x="1990" y="680"/>
                </a:cubicBezTo>
                <a:moveTo>
                  <a:pt x="3823" y="680"/>
                </a:moveTo>
                <a:cubicBezTo>
                  <a:pt x="3805" y="680"/>
                  <a:pt x="3790" y="694"/>
                  <a:pt x="3790" y="713"/>
                </a:cubicBezTo>
                <a:cubicBezTo>
                  <a:pt x="3790" y="731"/>
                  <a:pt x="3805" y="746"/>
                  <a:pt x="3823" y="746"/>
                </a:cubicBezTo>
                <a:cubicBezTo>
                  <a:pt x="3842" y="746"/>
                  <a:pt x="3856" y="731"/>
                  <a:pt x="3856" y="713"/>
                </a:cubicBezTo>
                <a:cubicBezTo>
                  <a:pt x="3856" y="694"/>
                  <a:pt x="3842" y="680"/>
                  <a:pt x="3823" y="680"/>
                </a:cubicBezTo>
                <a:moveTo>
                  <a:pt x="2989" y="675"/>
                </a:moveTo>
                <a:cubicBezTo>
                  <a:pt x="2970" y="675"/>
                  <a:pt x="2955" y="690"/>
                  <a:pt x="2955" y="709"/>
                </a:cubicBezTo>
                <a:cubicBezTo>
                  <a:pt x="2955" y="727"/>
                  <a:pt x="2970" y="742"/>
                  <a:pt x="2989" y="742"/>
                </a:cubicBezTo>
                <a:cubicBezTo>
                  <a:pt x="3007" y="742"/>
                  <a:pt x="3022" y="727"/>
                  <a:pt x="3022" y="709"/>
                </a:cubicBezTo>
                <a:cubicBezTo>
                  <a:pt x="3022" y="690"/>
                  <a:pt x="3007" y="675"/>
                  <a:pt x="2989" y="675"/>
                </a:cubicBezTo>
                <a:moveTo>
                  <a:pt x="2794" y="663"/>
                </a:moveTo>
                <a:cubicBezTo>
                  <a:pt x="2770" y="663"/>
                  <a:pt x="2752" y="682"/>
                  <a:pt x="2752" y="705"/>
                </a:cubicBezTo>
                <a:cubicBezTo>
                  <a:pt x="2752" y="728"/>
                  <a:pt x="2770" y="747"/>
                  <a:pt x="2794" y="747"/>
                </a:cubicBezTo>
                <a:cubicBezTo>
                  <a:pt x="2817" y="747"/>
                  <a:pt x="2835" y="728"/>
                  <a:pt x="2835" y="705"/>
                </a:cubicBezTo>
                <a:cubicBezTo>
                  <a:pt x="2835" y="682"/>
                  <a:pt x="2817" y="663"/>
                  <a:pt x="2794" y="663"/>
                </a:cubicBezTo>
                <a:moveTo>
                  <a:pt x="5511" y="641"/>
                </a:moveTo>
                <a:cubicBezTo>
                  <a:pt x="5492" y="641"/>
                  <a:pt x="5478" y="655"/>
                  <a:pt x="5478" y="674"/>
                </a:cubicBezTo>
                <a:cubicBezTo>
                  <a:pt x="5478" y="692"/>
                  <a:pt x="5492" y="707"/>
                  <a:pt x="5511" y="707"/>
                </a:cubicBezTo>
                <a:cubicBezTo>
                  <a:pt x="5529" y="707"/>
                  <a:pt x="5544" y="692"/>
                  <a:pt x="5544" y="674"/>
                </a:cubicBezTo>
                <a:cubicBezTo>
                  <a:pt x="5544" y="655"/>
                  <a:pt x="5529" y="641"/>
                  <a:pt x="5511" y="641"/>
                </a:cubicBezTo>
                <a:moveTo>
                  <a:pt x="5316" y="629"/>
                </a:moveTo>
                <a:cubicBezTo>
                  <a:pt x="5292" y="629"/>
                  <a:pt x="5274" y="647"/>
                  <a:pt x="5274" y="671"/>
                </a:cubicBezTo>
                <a:cubicBezTo>
                  <a:pt x="5274" y="694"/>
                  <a:pt x="5292" y="712"/>
                  <a:pt x="5316" y="712"/>
                </a:cubicBezTo>
                <a:cubicBezTo>
                  <a:pt x="5339" y="712"/>
                  <a:pt x="5358" y="694"/>
                  <a:pt x="5358" y="671"/>
                </a:cubicBezTo>
                <a:cubicBezTo>
                  <a:pt x="5358" y="647"/>
                  <a:pt x="5339" y="629"/>
                  <a:pt x="5316" y="629"/>
                </a:cubicBezTo>
                <a:moveTo>
                  <a:pt x="3545" y="616"/>
                </a:moveTo>
                <a:cubicBezTo>
                  <a:pt x="3525" y="616"/>
                  <a:pt x="3509" y="632"/>
                  <a:pt x="3509" y="652"/>
                </a:cubicBezTo>
                <a:cubicBezTo>
                  <a:pt x="3509" y="672"/>
                  <a:pt x="3525" y="688"/>
                  <a:pt x="3545" y="688"/>
                </a:cubicBezTo>
                <a:cubicBezTo>
                  <a:pt x="3564" y="688"/>
                  <a:pt x="3581" y="672"/>
                  <a:pt x="3581" y="652"/>
                </a:cubicBezTo>
                <a:cubicBezTo>
                  <a:pt x="3581" y="632"/>
                  <a:pt x="3564" y="616"/>
                  <a:pt x="3545" y="616"/>
                </a:cubicBezTo>
                <a:moveTo>
                  <a:pt x="3442" y="602"/>
                </a:moveTo>
                <a:cubicBezTo>
                  <a:pt x="3431" y="602"/>
                  <a:pt x="3423" y="611"/>
                  <a:pt x="3423" y="621"/>
                </a:cubicBezTo>
                <a:cubicBezTo>
                  <a:pt x="3423" y="632"/>
                  <a:pt x="3431" y="640"/>
                  <a:pt x="3442" y="640"/>
                </a:cubicBezTo>
                <a:cubicBezTo>
                  <a:pt x="3452" y="640"/>
                  <a:pt x="3461" y="632"/>
                  <a:pt x="3461" y="621"/>
                </a:cubicBezTo>
                <a:cubicBezTo>
                  <a:pt x="3461" y="611"/>
                  <a:pt x="3452" y="602"/>
                  <a:pt x="3442" y="602"/>
                </a:cubicBezTo>
                <a:moveTo>
                  <a:pt x="4973" y="600"/>
                </a:moveTo>
                <a:cubicBezTo>
                  <a:pt x="4961" y="600"/>
                  <a:pt x="4952" y="609"/>
                  <a:pt x="4952" y="621"/>
                </a:cubicBezTo>
                <a:cubicBezTo>
                  <a:pt x="4952" y="632"/>
                  <a:pt x="4961" y="642"/>
                  <a:pt x="4973" y="642"/>
                </a:cubicBezTo>
                <a:cubicBezTo>
                  <a:pt x="4985" y="642"/>
                  <a:pt x="4994" y="632"/>
                  <a:pt x="4994" y="621"/>
                </a:cubicBezTo>
                <a:cubicBezTo>
                  <a:pt x="4994" y="609"/>
                  <a:pt x="4985" y="600"/>
                  <a:pt x="4973" y="600"/>
                </a:cubicBezTo>
                <a:moveTo>
                  <a:pt x="4353" y="591"/>
                </a:moveTo>
                <a:cubicBezTo>
                  <a:pt x="4339" y="591"/>
                  <a:pt x="4329" y="602"/>
                  <a:pt x="4329" y="615"/>
                </a:cubicBezTo>
                <a:cubicBezTo>
                  <a:pt x="4329" y="628"/>
                  <a:pt x="4339" y="639"/>
                  <a:pt x="4353" y="639"/>
                </a:cubicBezTo>
                <a:cubicBezTo>
                  <a:pt x="4366" y="639"/>
                  <a:pt x="4377" y="628"/>
                  <a:pt x="4377" y="615"/>
                </a:cubicBezTo>
                <a:cubicBezTo>
                  <a:pt x="4377" y="602"/>
                  <a:pt x="4366" y="591"/>
                  <a:pt x="4353" y="591"/>
                </a:cubicBezTo>
                <a:moveTo>
                  <a:pt x="2605" y="575"/>
                </a:moveTo>
                <a:cubicBezTo>
                  <a:pt x="2577" y="575"/>
                  <a:pt x="2555" y="598"/>
                  <a:pt x="2555" y="625"/>
                </a:cubicBezTo>
                <a:cubicBezTo>
                  <a:pt x="2555" y="653"/>
                  <a:pt x="2577" y="675"/>
                  <a:pt x="2605" y="675"/>
                </a:cubicBezTo>
                <a:cubicBezTo>
                  <a:pt x="2632" y="675"/>
                  <a:pt x="2655" y="653"/>
                  <a:pt x="2655" y="625"/>
                </a:cubicBezTo>
                <a:cubicBezTo>
                  <a:pt x="2655" y="598"/>
                  <a:pt x="2632" y="575"/>
                  <a:pt x="2605" y="575"/>
                </a:cubicBezTo>
                <a:moveTo>
                  <a:pt x="3248" y="575"/>
                </a:moveTo>
                <a:cubicBezTo>
                  <a:pt x="3238" y="575"/>
                  <a:pt x="3229" y="584"/>
                  <a:pt x="3229" y="594"/>
                </a:cubicBezTo>
                <a:cubicBezTo>
                  <a:pt x="3229" y="605"/>
                  <a:pt x="3238" y="613"/>
                  <a:pt x="3248" y="613"/>
                </a:cubicBezTo>
                <a:cubicBezTo>
                  <a:pt x="3259" y="613"/>
                  <a:pt x="3267" y="605"/>
                  <a:pt x="3267" y="594"/>
                </a:cubicBezTo>
                <a:cubicBezTo>
                  <a:pt x="3267" y="584"/>
                  <a:pt x="3259" y="575"/>
                  <a:pt x="3248" y="575"/>
                </a:cubicBezTo>
                <a:moveTo>
                  <a:pt x="4527" y="557"/>
                </a:moveTo>
                <a:cubicBezTo>
                  <a:pt x="4501" y="557"/>
                  <a:pt x="4479" y="579"/>
                  <a:pt x="4479" y="605"/>
                </a:cubicBezTo>
                <a:cubicBezTo>
                  <a:pt x="4479" y="632"/>
                  <a:pt x="4501" y="653"/>
                  <a:pt x="4527" y="653"/>
                </a:cubicBezTo>
                <a:cubicBezTo>
                  <a:pt x="4554" y="653"/>
                  <a:pt x="4575" y="632"/>
                  <a:pt x="4575" y="605"/>
                </a:cubicBezTo>
                <a:cubicBezTo>
                  <a:pt x="4575" y="579"/>
                  <a:pt x="4554" y="557"/>
                  <a:pt x="4527" y="557"/>
                </a:cubicBezTo>
                <a:moveTo>
                  <a:pt x="4841" y="552"/>
                </a:moveTo>
                <a:cubicBezTo>
                  <a:pt x="4820" y="552"/>
                  <a:pt x="4802" y="569"/>
                  <a:pt x="4802" y="591"/>
                </a:cubicBezTo>
                <a:cubicBezTo>
                  <a:pt x="4802" y="612"/>
                  <a:pt x="4820" y="630"/>
                  <a:pt x="4841" y="630"/>
                </a:cubicBezTo>
                <a:cubicBezTo>
                  <a:pt x="4862" y="630"/>
                  <a:pt x="4880" y="612"/>
                  <a:pt x="4880" y="591"/>
                </a:cubicBezTo>
                <a:cubicBezTo>
                  <a:pt x="4880" y="569"/>
                  <a:pt x="4862" y="552"/>
                  <a:pt x="4841" y="552"/>
                </a:cubicBezTo>
                <a:moveTo>
                  <a:pt x="4033" y="550"/>
                </a:moveTo>
                <a:cubicBezTo>
                  <a:pt x="4016" y="550"/>
                  <a:pt x="4003" y="563"/>
                  <a:pt x="4003" y="580"/>
                </a:cubicBezTo>
                <a:cubicBezTo>
                  <a:pt x="4003" y="596"/>
                  <a:pt x="4016" y="610"/>
                  <a:pt x="4033" y="610"/>
                </a:cubicBezTo>
                <a:cubicBezTo>
                  <a:pt x="4050" y="610"/>
                  <a:pt x="4063" y="596"/>
                  <a:pt x="4063" y="580"/>
                </a:cubicBezTo>
                <a:cubicBezTo>
                  <a:pt x="4063" y="563"/>
                  <a:pt x="4050" y="550"/>
                  <a:pt x="4033" y="550"/>
                </a:cubicBezTo>
                <a:moveTo>
                  <a:pt x="3105" y="542"/>
                </a:moveTo>
                <a:cubicBezTo>
                  <a:pt x="3089" y="542"/>
                  <a:pt x="3075" y="555"/>
                  <a:pt x="3075" y="572"/>
                </a:cubicBezTo>
                <a:cubicBezTo>
                  <a:pt x="3075" y="588"/>
                  <a:pt x="3089" y="602"/>
                  <a:pt x="3105" y="602"/>
                </a:cubicBezTo>
                <a:cubicBezTo>
                  <a:pt x="3122" y="602"/>
                  <a:pt x="3135" y="588"/>
                  <a:pt x="3135" y="572"/>
                </a:cubicBezTo>
                <a:cubicBezTo>
                  <a:pt x="3135" y="555"/>
                  <a:pt x="3122" y="542"/>
                  <a:pt x="3105" y="542"/>
                </a:cubicBezTo>
                <a:moveTo>
                  <a:pt x="5127" y="541"/>
                </a:moveTo>
                <a:cubicBezTo>
                  <a:pt x="5099" y="541"/>
                  <a:pt x="5077" y="563"/>
                  <a:pt x="5077" y="591"/>
                </a:cubicBezTo>
                <a:cubicBezTo>
                  <a:pt x="5077" y="618"/>
                  <a:pt x="5099" y="641"/>
                  <a:pt x="5127" y="641"/>
                </a:cubicBezTo>
                <a:cubicBezTo>
                  <a:pt x="5155" y="641"/>
                  <a:pt x="5177" y="618"/>
                  <a:pt x="5177" y="591"/>
                </a:cubicBezTo>
                <a:cubicBezTo>
                  <a:pt x="5177" y="563"/>
                  <a:pt x="5155" y="541"/>
                  <a:pt x="5127" y="541"/>
                </a:cubicBezTo>
                <a:moveTo>
                  <a:pt x="5599" y="527"/>
                </a:moveTo>
                <a:cubicBezTo>
                  <a:pt x="5598" y="530"/>
                  <a:pt x="5597" y="534"/>
                  <a:pt x="5597" y="537"/>
                </a:cubicBezTo>
                <a:cubicBezTo>
                  <a:pt x="5597" y="541"/>
                  <a:pt x="5598" y="544"/>
                  <a:pt x="5599" y="547"/>
                </a:cubicBezTo>
                <a:cubicBezTo>
                  <a:pt x="5599" y="527"/>
                  <a:pt x="5599" y="527"/>
                  <a:pt x="5599" y="527"/>
                </a:cubicBezTo>
                <a:moveTo>
                  <a:pt x="2858" y="521"/>
                </a:moveTo>
                <a:cubicBezTo>
                  <a:pt x="2832" y="521"/>
                  <a:pt x="2811" y="542"/>
                  <a:pt x="2811" y="568"/>
                </a:cubicBezTo>
                <a:cubicBezTo>
                  <a:pt x="2811" y="594"/>
                  <a:pt x="2832" y="614"/>
                  <a:pt x="2858" y="614"/>
                </a:cubicBezTo>
                <a:cubicBezTo>
                  <a:pt x="2884" y="614"/>
                  <a:pt x="2904" y="594"/>
                  <a:pt x="2904" y="568"/>
                </a:cubicBezTo>
                <a:cubicBezTo>
                  <a:pt x="2904" y="542"/>
                  <a:pt x="2884" y="521"/>
                  <a:pt x="2858" y="521"/>
                </a:cubicBezTo>
                <a:moveTo>
                  <a:pt x="4691" y="521"/>
                </a:moveTo>
                <a:cubicBezTo>
                  <a:pt x="4673" y="521"/>
                  <a:pt x="4658" y="536"/>
                  <a:pt x="4658" y="554"/>
                </a:cubicBezTo>
                <a:cubicBezTo>
                  <a:pt x="4658" y="572"/>
                  <a:pt x="4673" y="587"/>
                  <a:pt x="4691" y="587"/>
                </a:cubicBezTo>
                <a:cubicBezTo>
                  <a:pt x="4710" y="587"/>
                  <a:pt x="4724" y="572"/>
                  <a:pt x="4724" y="554"/>
                </a:cubicBezTo>
                <a:cubicBezTo>
                  <a:pt x="4724" y="536"/>
                  <a:pt x="4710" y="521"/>
                  <a:pt x="4691" y="521"/>
                </a:cubicBezTo>
                <a:moveTo>
                  <a:pt x="3857" y="516"/>
                </a:moveTo>
                <a:cubicBezTo>
                  <a:pt x="3838" y="516"/>
                  <a:pt x="3823" y="531"/>
                  <a:pt x="3823" y="550"/>
                </a:cubicBezTo>
                <a:cubicBezTo>
                  <a:pt x="3823" y="568"/>
                  <a:pt x="3838" y="583"/>
                  <a:pt x="3857" y="583"/>
                </a:cubicBezTo>
                <a:cubicBezTo>
                  <a:pt x="3875" y="583"/>
                  <a:pt x="3890" y="568"/>
                  <a:pt x="3890" y="550"/>
                </a:cubicBezTo>
                <a:cubicBezTo>
                  <a:pt x="3890" y="531"/>
                  <a:pt x="3875" y="516"/>
                  <a:pt x="3857" y="516"/>
                </a:cubicBezTo>
                <a:moveTo>
                  <a:pt x="3661" y="504"/>
                </a:moveTo>
                <a:cubicBezTo>
                  <a:pt x="3638" y="504"/>
                  <a:pt x="3620" y="523"/>
                  <a:pt x="3620" y="546"/>
                </a:cubicBezTo>
                <a:cubicBezTo>
                  <a:pt x="3620" y="570"/>
                  <a:pt x="3638" y="588"/>
                  <a:pt x="3661" y="588"/>
                </a:cubicBezTo>
                <a:cubicBezTo>
                  <a:pt x="3685" y="588"/>
                  <a:pt x="3703" y="570"/>
                  <a:pt x="3703" y="546"/>
                </a:cubicBezTo>
                <a:cubicBezTo>
                  <a:pt x="3703" y="523"/>
                  <a:pt x="3685" y="504"/>
                  <a:pt x="3661" y="504"/>
                </a:cubicBezTo>
                <a:moveTo>
                  <a:pt x="5380" y="487"/>
                </a:moveTo>
                <a:cubicBezTo>
                  <a:pt x="5354" y="487"/>
                  <a:pt x="5334" y="507"/>
                  <a:pt x="5334" y="533"/>
                </a:cubicBezTo>
                <a:cubicBezTo>
                  <a:pt x="5334" y="559"/>
                  <a:pt x="5354" y="580"/>
                  <a:pt x="5380" y="580"/>
                </a:cubicBezTo>
                <a:cubicBezTo>
                  <a:pt x="5406" y="580"/>
                  <a:pt x="5427" y="559"/>
                  <a:pt x="5427" y="533"/>
                </a:cubicBezTo>
                <a:cubicBezTo>
                  <a:pt x="5427" y="507"/>
                  <a:pt x="5406" y="487"/>
                  <a:pt x="5380" y="487"/>
                </a:cubicBezTo>
                <a:moveTo>
                  <a:pt x="4413" y="458"/>
                </a:moveTo>
                <a:cubicBezTo>
                  <a:pt x="4393" y="458"/>
                  <a:pt x="4377" y="474"/>
                  <a:pt x="4377" y="493"/>
                </a:cubicBezTo>
                <a:cubicBezTo>
                  <a:pt x="4377" y="513"/>
                  <a:pt x="4393" y="529"/>
                  <a:pt x="4413" y="529"/>
                </a:cubicBezTo>
                <a:cubicBezTo>
                  <a:pt x="4432" y="529"/>
                  <a:pt x="4449" y="513"/>
                  <a:pt x="4449" y="493"/>
                </a:cubicBezTo>
                <a:cubicBezTo>
                  <a:pt x="4449" y="474"/>
                  <a:pt x="4432" y="458"/>
                  <a:pt x="4413" y="458"/>
                </a:cubicBezTo>
                <a:moveTo>
                  <a:pt x="4310" y="443"/>
                </a:moveTo>
                <a:cubicBezTo>
                  <a:pt x="4299" y="443"/>
                  <a:pt x="4291" y="452"/>
                  <a:pt x="4291" y="462"/>
                </a:cubicBezTo>
                <a:cubicBezTo>
                  <a:pt x="4291" y="473"/>
                  <a:pt x="4299" y="481"/>
                  <a:pt x="4310" y="481"/>
                </a:cubicBezTo>
                <a:cubicBezTo>
                  <a:pt x="4320" y="481"/>
                  <a:pt x="4329" y="473"/>
                  <a:pt x="4329" y="462"/>
                </a:cubicBezTo>
                <a:cubicBezTo>
                  <a:pt x="4329" y="452"/>
                  <a:pt x="4320" y="443"/>
                  <a:pt x="4310" y="443"/>
                </a:cubicBezTo>
                <a:moveTo>
                  <a:pt x="3473" y="416"/>
                </a:moveTo>
                <a:cubicBezTo>
                  <a:pt x="3445" y="416"/>
                  <a:pt x="3423" y="439"/>
                  <a:pt x="3423" y="466"/>
                </a:cubicBezTo>
                <a:cubicBezTo>
                  <a:pt x="3423" y="494"/>
                  <a:pt x="3445" y="516"/>
                  <a:pt x="3473" y="516"/>
                </a:cubicBezTo>
                <a:cubicBezTo>
                  <a:pt x="3500" y="516"/>
                  <a:pt x="3523" y="494"/>
                  <a:pt x="3523" y="466"/>
                </a:cubicBezTo>
                <a:cubicBezTo>
                  <a:pt x="3523" y="439"/>
                  <a:pt x="3500" y="416"/>
                  <a:pt x="3473" y="416"/>
                </a:cubicBezTo>
                <a:moveTo>
                  <a:pt x="4116" y="416"/>
                </a:moveTo>
                <a:cubicBezTo>
                  <a:pt x="4105" y="416"/>
                  <a:pt x="4097" y="425"/>
                  <a:pt x="4097" y="435"/>
                </a:cubicBezTo>
                <a:cubicBezTo>
                  <a:pt x="4097" y="446"/>
                  <a:pt x="4105" y="454"/>
                  <a:pt x="4116" y="454"/>
                </a:cubicBezTo>
                <a:cubicBezTo>
                  <a:pt x="4126" y="454"/>
                  <a:pt x="4135" y="446"/>
                  <a:pt x="4135" y="435"/>
                </a:cubicBezTo>
                <a:cubicBezTo>
                  <a:pt x="4135" y="425"/>
                  <a:pt x="4126" y="416"/>
                  <a:pt x="4116" y="416"/>
                </a:cubicBezTo>
                <a:moveTo>
                  <a:pt x="4901" y="391"/>
                </a:moveTo>
                <a:cubicBezTo>
                  <a:pt x="4884" y="391"/>
                  <a:pt x="4871" y="404"/>
                  <a:pt x="4871" y="421"/>
                </a:cubicBezTo>
                <a:cubicBezTo>
                  <a:pt x="4871" y="437"/>
                  <a:pt x="4884" y="451"/>
                  <a:pt x="4901" y="451"/>
                </a:cubicBezTo>
                <a:cubicBezTo>
                  <a:pt x="4918" y="451"/>
                  <a:pt x="4931" y="437"/>
                  <a:pt x="4931" y="421"/>
                </a:cubicBezTo>
                <a:cubicBezTo>
                  <a:pt x="4931" y="404"/>
                  <a:pt x="4918" y="391"/>
                  <a:pt x="4901" y="391"/>
                </a:cubicBezTo>
                <a:moveTo>
                  <a:pt x="5139" y="387"/>
                </a:moveTo>
                <a:cubicBezTo>
                  <a:pt x="5126" y="387"/>
                  <a:pt x="5115" y="398"/>
                  <a:pt x="5115" y="411"/>
                </a:cubicBezTo>
                <a:cubicBezTo>
                  <a:pt x="5115" y="425"/>
                  <a:pt x="5126" y="435"/>
                  <a:pt x="5139" y="435"/>
                </a:cubicBezTo>
                <a:cubicBezTo>
                  <a:pt x="5152" y="435"/>
                  <a:pt x="5163" y="425"/>
                  <a:pt x="5163" y="411"/>
                </a:cubicBezTo>
                <a:cubicBezTo>
                  <a:pt x="5163" y="398"/>
                  <a:pt x="5152" y="387"/>
                  <a:pt x="5139" y="387"/>
                </a:cubicBezTo>
                <a:moveTo>
                  <a:pt x="3973" y="383"/>
                </a:moveTo>
                <a:cubicBezTo>
                  <a:pt x="3957" y="383"/>
                  <a:pt x="3943" y="397"/>
                  <a:pt x="3943" y="413"/>
                </a:cubicBezTo>
                <a:cubicBezTo>
                  <a:pt x="3943" y="430"/>
                  <a:pt x="3957" y="443"/>
                  <a:pt x="3973" y="443"/>
                </a:cubicBezTo>
                <a:cubicBezTo>
                  <a:pt x="3990" y="443"/>
                  <a:pt x="4003" y="430"/>
                  <a:pt x="4003" y="413"/>
                </a:cubicBezTo>
                <a:cubicBezTo>
                  <a:pt x="4003" y="397"/>
                  <a:pt x="3990" y="383"/>
                  <a:pt x="3973" y="383"/>
                </a:cubicBezTo>
                <a:moveTo>
                  <a:pt x="3726" y="363"/>
                </a:moveTo>
                <a:cubicBezTo>
                  <a:pt x="3700" y="363"/>
                  <a:pt x="3679" y="383"/>
                  <a:pt x="3679" y="409"/>
                </a:cubicBezTo>
                <a:cubicBezTo>
                  <a:pt x="3679" y="435"/>
                  <a:pt x="3700" y="455"/>
                  <a:pt x="3726" y="455"/>
                </a:cubicBezTo>
                <a:cubicBezTo>
                  <a:pt x="3752" y="455"/>
                  <a:pt x="3772" y="435"/>
                  <a:pt x="3772" y="409"/>
                </a:cubicBezTo>
                <a:cubicBezTo>
                  <a:pt x="3772" y="383"/>
                  <a:pt x="3752" y="363"/>
                  <a:pt x="3726" y="363"/>
                </a:cubicBezTo>
                <a:moveTo>
                  <a:pt x="5599" y="361"/>
                </a:moveTo>
                <a:cubicBezTo>
                  <a:pt x="5593" y="368"/>
                  <a:pt x="5589" y="377"/>
                  <a:pt x="5589" y="387"/>
                </a:cubicBezTo>
                <a:cubicBezTo>
                  <a:pt x="5589" y="398"/>
                  <a:pt x="5593" y="407"/>
                  <a:pt x="5599" y="414"/>
                </a:cubicBezTo>
                <a:cubicBezTo>
                  <a:pt x="5599" y="361"/>
                  <a:pt x="5599" y="361"/>
                  <a:pt x="5599" y="361"/>
                </a:cubicBezTo>
                <a:moveTo>
                  <a:pt x="4725" y="358"/>
                </a:moveTo>
                <a:cubicBezTo>
                  <a:pt x="4706" y="358"/>
                  <a:pt x="4691" y="372"/>
                  <a:pt x="4691" y="391"/>
                </a:cubicBezTo>
                <a:cubicBezTo>
                  <a:pt x="4691" y="409"/>
                  <a:pt x="4706" y="424"/>
                  <a:pt x="4725" y="424"/>
                </a:cubicBezTo>
                <a:cubicBezTo>
                  <a:pt x="4743" y="424"/>
                  <a:pt x="4758" y="409"/>
                  <a:pt x="4758" y="391"/>
                </a:cubicBezTo>
                <a:cubicBezTo>
                  <a:pt x="4758" y="372"/>
                  <a:pt x="4743" y="358"/>
                  <a:pt x="4725" y="358"/>
                </a:cubicBezTo>
                <a:moveTo>
                  <a:pt x="5314" y="354"/>
                </a:moveTo>
                <a:cubicBezTo>
                  <a:pt x="5287" y="354"/>
                  <a:pt x="5266" y="375"/>
                  <a:pt x="5266" y="402"/>
                </a:cubicBezTo>
                <a:cubicBezTo>
                  <a:pt x="5266" y="428"/>
                  <a:pt x="5287" y="450"/>
                  <a:pt x="5314" y="450"/>
                </a:cubicBezTo>
                <a:cubicBezTo>
                  <a:pt x="5340" y="450"/>
                  <a:pt x="5362" y="428"/>
                  <a:pt x="5362" y="402"/>
                </a:cubicBezTo>
                <a:cubicBezTo>
                  <a:pt x="5362" y="375"/>
                  <a:pt x="5340" y="354"/>
                  <a:pt x="5314" y="354"/>
                </a:cubicBezTo>
                <a:moveTo>
                  <a:pt x="4529" y="346"/>
                </a:moveTo>
                <a:cubicBezTo>
                  <a:pt x="4506" y="346"/>
                  <a:pt x="4487" y="364"/>
                  <a:pt x="4487" y="388"/>
                </a:cubicBezTo>
                <a:cubicBezTo>
                  <a:pt x="4487" y="411"/>
                  <a:pt x="4506" y="429"/>
                  <a:pt x="4529" y="429"/>
                </a:cubicBezTo>
                <a:cubicBezTo>
                  <a:pt x="4553" y="429"/>
                  <a:pt x="4571" y="411"/>
                  <a:pt x="4571" y="388"/>
                </a:cubicBezTo>
                <a:cubicBezTo>
                  <a:pt x="4571" y="364"/>
                  <a:pt x="4553" y="346"/>
                  <a:pt x="4529" y="346"/>
                </a:cubicBezTo>
                <a:moveTo>
                  <a:pt x="5478" y="317"/>
                </a:moveTo>
                <a:cubicBezTo>
                  <a:pt x="5459" y="317"/>
                  <a:pt x="5444" y="332"/>
                  <a:pt x="5444" y="350"/>
                </a:cubicBezTo>
                <a:cubicBezTo>
                  <a:pt x="5444" y="369"/>
                  <a:pt x="5459" y="384"/>
                  <a:pt x="5478" y="384"/>
                </a:cubicBezTo>
                <a:cubicBezTo>
                  <a:pt x="5496" y="384"/>
                  <a:pt x="5511" y="369"/>
                  <a:pt x="5511" y="350"/>
                </a:cubicBezTo>
                <a:cubicBezTo>
                  <a:pt x="5511" y="332"/>
                  <a:pt x="5496" y="317"/>
                  <a:pt x="5478" y="317"/>
                </a:cubicBezTo>
                <a:moveTo>
                  <a:pt x="4341" y="258"/>
                </a:moveTo>
                <a:cubicBezTo>
                  <a:pt x="4313" y="258"/>
                  <a:pt x="4291" y="280"/>
                  <a:pt x="4291" y="308"/>
                </a:cubicBezTo>
                <a:cubicBezTo>
                  <a:pt x="4291" y="335"/>
                  <a:pt x="4313" y="358"/>
                  <a:pt x="4341" y="358"/>
                </a:cubicBezTo>
                <a:cubicBezTo>
                  <a:pt x="4368" y="358"/>
                  <a:pt x="4391" y="335"/>
                  <a:pt x="4391" y="308"/>
                </a:cubicBezTo>
                <a:cubicBezTo>
                  <a:pt x="4391" y="280"/>
                  <a:pt x="4368" y="258"/>
                  <a:pt x="4341" y="258"/>
                </a:cubicBezTo>
                <a:moveTo>
                  <a:pt x="4984" y="258"/>
                </a:moveTo>
                <a:cubicBezTo>
                  <a:pt x="4973" y="258"/>
                  <a:pt x="4965" y="266"/>
                  <a:pt x="4965" y="277"/>
                </a:cubicBezTo>
                <a:cubicBezTo>
                  <a:pt x="4965" y="287"/>
                  <a:pt x="4973" y="296"/>
                  <a:pt x="4984" y="296"/>
                </a:cubicBezTo>
                <a:cubicBezTo>
                  <a:pt x="4994" y="296"/>
                  <a:pt x="5003" y="287"/>
                  <a:pt x="5003" y="277"/>
                </a:cubicBezTo>
                <a:cubicBezTo>
                  <a:pt x="5003" y="266"/>
                  <a:pt x="4994" y="258"/>
                  <a:pt x="4984" y="258"/>
                </a:cubicBezTo>
                <a:moveTo>
                  <a:pt x="5199" y="254"/>
                </a:moveTo>
                <a:cubicBezTo>
                  <a:pt x="5179" y="254"/>
                  <a:pt x="5163" y="270"/>
                  <a:pt x="5163" y="290"/>
                </a:cubicBezTo>
                <a:cubicBezTo>
                  <a:pt x="5163" y="310"/>
                  <a:pt x="5179" y="326"/>
                  <a:pt x="5199" y="326"/>
                </a:cubicBezTo>
                <a:cubicBezTo>
                  <a:pt x="5219" y="326"/>
                  <a:pt x="5235" y="310"/>
                  <a:pt x="5235" y="290"/>
                </a:cubicBezTo>
                <a:cubicBezTo>
                  <a:pt x="5235" y="270"/>
                  <a:pt x="5219" y="254"/>
                  <a:pt x="5199" y="254"/>
                </a:cubicBezTo>
                <a:moveTo>
                  <a:pt x="5096" y="240"/>
                </a:moveTo>
                <a:cubicBezTo>
                  <a:pt x="5085" y="240"/>
                  <a:pt x="5077" y="248"/>
                  <a:pt x="5077" y="259"/>
                </a:cubicBezTo>
                <a:cubicBezTo>
                  <a:pt x="5077" y="269"/>
                  <a:pt x="5085" y="278"/>
                  <a:pt x="5096" y="278"/>
                </a:cubicBezTo>
                <a:cubicBezTo>
                  <a:pt x="5106" y="278"/>
                  <a:pt x="5115" y="269"/>
                  <a:pt x="5115" y="259"/>
                </a:cubicBezTo>
                <a:cubicBezTo>
                  <a:pt x="5115" y="248"/>
                  <a:pt x="5106" y="240"/>
                  <a:pt x="5096" y="240"/>
                </a:cubicBezTo>
                <a:moveTo>
                  <a:pt x="4841" y="224"/>
                </a:moveTo>
                <a:cubicBezTo>
                  <a:pt x="4825" y="224"/>
                  <a:pt x="4811" y="238"/>
                  <a:pt x="4811" y="254"/>
                </a:cubicBezTo>
                <a:cubicBezTo>
                  <a:pt x="4811" y="271"/>
                  <a:pt x="4825" y="284"/>
                  <a:pt x="4841" y="284"/>
                </a:cubicBezTo>
                <a:cubicBezTo>
                  <a:pt x="4858" y="284"/>
                  <a:pt x="4871" y="271"/>
                  <a:pt x="4871" y="254"/>
                </a:cubicBezTo>
                <a:cubicBezTo>
                  <a:pt x="4871" y="238"/>
                  <a:pt x="4858" y="224"/>
                  <a:pt x="4841" y="224"/>
                </a:cubicBezTo>
                <a:moveTo>
                  <a:pt x="4594" y="204"/>
                </a:moveTo>
                <a:cubicBezTo>
                  <a:pt x="4568" y="204"/>
                  <a:pt x="4547" y="224"/>
                  <a:pt x="4547" y="250"/>
                </a:cubicBezTo>
                <a:cubicBezTo>
                  <a:pt x="4547" y="276"/>
                  <a:pt x="4568" y="297"/>
                  <a:pt x="4594" y="297"/>
                </a:cubicBezTo>
                <a:cubicBezTo>
                  <a:pt x="4620" y="297"/>
                  <a:pt x="4640" y="276"/>
                  <a:pt x="4640" y="250"/>
                </a:cubicBezTo>
                <a:cubicBezTo>
                  <a:pt x="4640" y="224"/>
                  <a:pt x="4620" y="204"/>
                  <a:pt x="4594" y="204"/>
                </a:cubicBezTo>
                <a:moveTo>
                  <a:pt x="5511" y="154"/>
                </a:moveTo>
                <a:cubicBezTo>
                  <a:pt x="5492" y="154"/>
                  <a:pt x="5478" y="169"/>
                  <a:pt x="5478" y="187"/>
                </a:cubicBezTo>
                <a:cubicBezTo>
                  <a:pt x="5478" y="206"/>
                  <a:pt x="5492" y="221"/>
                  <a:pt x="5511" y="221"/>
                </a:cubicBezTo>
                <a:cubicBezTo>
                  <a:pt x="5529" y="221"/>
                  <a:pt x="5544" y="206"/>
                  <a:pt x="5544" y="187"/>
                </a:cubicBezTo>
                <a:cubicBezTo>
                  <a:pt x="5544" y="169"/>
                  <a:pt x="5529" y="154"/>
                  <a:pt x="5511" y="154"/>
                </a:cubicBezTo>
                <a:moveTo>
                  <a:pt x="5316" y="142"/>
                </a:moveTo>
                <a:cubicBezTo>
                  <a:pt x="5292" y="142"/>
                  <a:pt x="5274" y="161"/>
                  <a:pt x="5274" y="184"/>
                </a:cubicBezTo>
                <a:cubicBezTo>
                  <a:pt x="5274" y="207"/>
                  <a:pt x="5292" y="226"/>
                  <a:pt x="5316" y="226"/>
                </a:cubicBezTo>
                <a:cubicBezTo>
                  <a:pt x="5339" y="226"/>
                  <a:pt x="5358" y="207"/>
                  <a:pt x="5358" y="184"/>
                </a:cubicBezTo>
                <a:cubicBezTo>
                  <a:pt x="5358" y="161"/>
                  <a:pt x="5339" y="142"/>
                  <a:pt x="5316" y="142"/>
                </a:cubicBezTo>
                <a:moveTo>
                  <a:pt x="5127" y="54"/>
                </a:moveTo>
                <a:cubicBezTo>
                  <a:pt x="5099" y="54"/>
                  <a:pt x="5077" y="77"/>
                  <a:pt x="5077" y="104"/>
                </a:cubicBezTo>
                <a:cubicBezTo>
                  <a:pt x="5077" y="132"/>
                  <a:pt x="5099" y="154"/>
                  <a:pt x="5127" y="154"/>
                </a:cubicBezTo>
                <a:cubicBezTo>
                  <a:pt x="5155" y="154"/>
                  <a:pt x="5177" y="132"/>
                  <a:pt x="5177" y="104"/>
                </a:cubicBezTo>
                <a:cubicBezTo>
                  <a:pt x="5177" y="77"/>
                  <a:pt x="5155" y="54"/>
                  <a:pt x="5127" y="54"/>
                </a:cubicBezTo>
                <a:moveTo>
                  <a:pt x="5599" y="41"/>
                </a:moveTo>
                <a:cubicBezTo>
                  <a:pt x="5598" y="44"/>
                  <a:pt x="5597" y="47"/>
                  <a:pt x="5597" y="51"/>
                </a:cubicBezTo>
                <a:cubicBezTo>
                  <a:pt x="5597" y="54"/>
                  <a:pt x="5598" y="58"/>
                  <a:pt x="5599" y="61"/>
                </a:cubicBezTo>
                <a:cubicBezTo>
                  <a:pt x="5599" y="41"/>
                  <a:pt x="5599" y="41"/>
                  <a:pt x="5599" y="41"/>
                </a:cubicBezTo>
                <a:moveTo>
                  <a:pt x="5380" y="0"/>
                </a:moveTo>
                <a:cubicBezTo>
                  <a:pt x="5354" y="0"/>
                  <a:pt x="5334" y="21"/>
                  <a:pt x="5334" y="47"/>
                </a:cubicBezTo>
                <a:cubicBezTo>
                  <a:pt x="5334" y="72"/>
                  <a:pt x="5354" y="93"/>
                  <a:pt x="5380" y="93"/>
                </a:cubicBezTo>
                <a:cubicBezTo>
                  <a:pt x="5406" y="93"/>
                  <a:pt x="5427" y="72"/>
                  <a:pt x="5427" y="47"/>
                </a:cubicBezTo>
                <a:cubicBezTo>
                  <a:pt x="5427" y="21"/>
                  <a:pt x="5406" y="0"/>
                  <a:pt x="5380" y="0"/>
                </a:cubicBezTo>
              </a:path>
            </a:pathLst>
          </a:custGeom>
          <a:solidFill>
            <a:schemeClr val="tx1">
              <a:alpha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grpSp>
        <p:nvGrpSpPr>
          <p:cNvPr id="174" name="Group 173"/>
          <p:cNvGrpSpPr/>
          <p:nvPr/>
        </p:nvGrpSpPr>
        <p:grpSpPr>
          <a:xfrm>
            <a:off x="1338712" y="4365126"/>
            <a:ext cx="1858470" cy="1950642"/>
            <a:chOff x="1338712" y="4365126"/>
            <a:chExt cx="1858470" cy="1950642"/>
          </a:xfrm>
        </p:grpSpPr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1352137" y="4378551"/>
              <a:ext cx="203300" cy="203300"/>
            </a:xfrm>
            <a:custGeom>
              <a:avLst/>
              <a:gdLst>
                <a:gd name="T0" fmla="*/ 78 w 93"/>
                <a:gd name="T1" fmla="*/ 79 h 93"/>
                <a:gd name="T2" fmla="*/ 26 w 93"/>
                <a:gd name="T3" fmla="*/ 70 h 93"/>
                <a:gd name="T4" fmla="*/ 0 w 93"/>
                <a:gd name="T5" fmla="*/ 0 h 93"/>
                <a:gd name="T6" fmla="*/ 70 w 93"/>
                <a:gd name="T7" fmla="*/ 26 h 93"/>
                <a:gd name="T8" fmla="*/ 78 w 93"/>
                <a:gd name="T9" fmla="*/ 7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93">
                  <a:moveTo>
                    <a:pt x="78" y="79"/>
                  </a:moveTo>
                  <a:cubicBezTo>
                    <a:pt x="64" y="93"/>
                    <a:pt x="43" y="92"/>
                    <a:pt x="26" y="70"/>
                  </a:cubicBezTo>
                  <a:cubicBezTo>
                    <a:pt x="4" y="41"/>
                    <a:pt x="0" y="0"/>
                    <a:pt x="0" y="0"/>
                  </a:cubicBezTo>
                  <a:cubicBezTo>
                    <a:pt x="0" y="0"/>
                    <a:pt x="41" y="4"/>
                    <a:pt x="70" y="26"/>
                  </a:cubicBezTo>
                  <a:cubicBezTo>
                    <a:pt x="91" y="43"/>
                    <a:pt x="93" y="64"/>
                    <a:pt x="78" y="79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1338712" y="4365126"/>
              <a:ext cx="218643" cy="218643"/>
            </a:xfrm>
            <a:custGeom>
              <a:avLst/>
              <a:gdLst>
                <a:gd name="T0" fmla="*/ 84 w 100"/>
                <a:gd name="T1" fmla="*/ 85 h 100"/>
                <a:gd name="T2" fmla="*/ 80 w 100"/>
                <a:gd name="T3" fmla="*/ 80 h 100"/>
                <a:gd name="T4" fmla="*/ 63 w 100"/>
                <a:gd name="T5" fmla="*/ 88 h 100"/>
                <a:gd name="T6" fmla="*/ 50 w 100"/>
                <a:gd name="T7" fmla="*/ 84 h 100"/>
                <a:gd name="T8" fmla="*/ 37 w 100"/>
                <a:gd name="T9" fmla="*/ 73 h 100"/>
                <a:gd name="T10" fmla="*/ 16 w 100"/>
                <a:gd name="T11" fmla="*/ 29 h 100"/>
                <a:gd name="T12" fmla="*/ 13 w 100"/>
                <a:gd name="T13" fmla="*/ 12 h 100"/>
                <a:gd name="T14" fmla="*/ 12 w 100"/>
                <a:gd name="T15" fmla="*/ 7 h 100"/>
                <a:gd name="T16" fmla="*/ 12 w 100"/>
                <a:gd name="T17" fmla="*/ 6 h 100"/>
                <a:gd name="T18" fmla="*/ 12 w 100"/>
                <a:gd name="T19" fmla="*/ 6 h 100"/>
                <a:gd name="T20" fmla="*/ 12 w 100"/>
                <a:gd name="T21" fmla="*/ 5 h 100"/>
                <a:gd name="T22" fmla="*/ 6 w 100"/>
                <a:gd name="T23" fmla="*/ 6 h 100"/>
                <a:gd name="T24" fmla="*/ 5 w 100"/>
                <a:gd name="T25" fmla="*/ 12 h 100"/>
                <a:gd name="T26" fmla="*/ 5 w 100"/>
                <a:gd name="T27" fmla="*/ 12 h 100"/>
                <a:gd name="T28" fmla="*/ 30 w 100"/>
                <a:gd name="T29" fmla="*/ 17 h 100"/>
                <a:gd name="T30" fmla="*/ 72 w 100"/>
                <a:gd name="T31" fmla="*/ 37 h 100"/>
                <a:gd name="T32" fmla="*/ 84 w 100"/>
                <a:gd name="T33" fmla="*/ 50 h 100"/>
                <a:gd name="T34" fmla="*/ 88 w 100"/>
                <a:gd name="T35" fmla="*/ 63 h 100"/>
                <a:gd name="T36" fmla="*/ 80 w 100"/>
                <a:gd name="T37" fmla="*/ 80 h 100"/>
                <a:gd name="T38" fmla="*/ 84 w 100"/>
                <a:gd name="T39" fmla="*/ 85 h 100"/>
                <a:gd name="T40" fmla="*/ 89 w 100"/>
                <a:gd name="T41" fmla="*/ 89 h 100"/>
                <a:gd name="T42" fmla="*/ 100 w 100"/>
                <a:gd name="T43" fmla="*/ 63 h 100"/>
                <a:gd name="T44" fmla="*/ 95 w 100"/>
                <a:gd name="T45" fmla="*/ 44 h 100"/>
                <a:gd name="T46" fmla="*/ 80 w 100"/>
                <a:gd name="T47" fmla="*/ 28 h 100"/>
                <a:gd name="T48" fmla="*/ 32 w 100"/>
                <a:gd name="T49" fmla="*/ 5 h 100"/>
                <a:gd name="T50" fmla="*/ 6 w 100"/>
                <a:gd name="T51" fmla="*/ 0 h 100"/>
                <a:gd name="T52" fmla="*/ 2 w 100"/>
                <a:gd name="T53" fmla="*/ 2 h 100"/>
                <a:gd name="T54" fmla="*/ 0 w 100"/>
                <a:gd name="T55" fmla="*/ 7 h 100"/>
                <a:gd name="T56" fmla="*/ 5 w 100"/>
                <a:gd name="T57" fmla="*/ 32 h 100"/>
                <a:gd name="T58" fmla="*/ 27 w 100"/>
                <a:gd name="T59" fmla="*/ 80 h 100"/>
                <a:gd name="T60" fmla="*/ 44 w 100"/>
                <a:gd name="T61" fmla="*/ 95 h 100"/>
                <a:gd name="T62" fmla="*/ 63 w 100"/>
                <a:gd name="T63" fmla="*/ 100 h 100"/>
                <a:gd name="T64" fmla="*/ 89 w 100"/>
                <a:gd name="T65" fmla="*/ 89 h 100"/>
                <a:gd name="T66" fmla="*/ 84 w 100"/>
                <a:gd name="T67" fmla="*/ 8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0" h="100">
                  <a:moveTo>
                    <a:pt x="84" y="85"/>
                  </a:moveTo>
                  <a:cubicBezTo>
                    <a:pt x="80" y="80"/>
                    <a:pt x="80" y="80"/>
                    <a:pt x="80" y="80"/>
                  </a:cubicBezTo>
                  <a:cubicBezTo>
                    <a:pt x="75" y="86"/>
                    <a:pt x="69" y="88"/>
                    <a:pt x="63" y="88"/>
                  </a:cubicBezTo>
                  <a:cubicBezTo>
                    <a:pt x="59" y="88"/>
                    <a:pt x="54" y="87"/>
                    <a:pt x="50" y="84"/>
                  </a:cubicBezTo>
                  <a:cubicBezTo>
                    <a:pt x="46" y="82"/>
                    <a:pt x="41" y="78"/>
                    <a:pt x="37" y="73"/>
                  </a:cubicBezTo>
                  <a:cubicBezTo>
                    <a:pt x="27" y="59"/>
                    <a:pt x="20" y="42"/>
                    <a:pt x="16" y="29"/>
                  </a:cubicBezTo>
                  <a:cubicBezTo>
                    <a:pt x="15" y="22"/>
                    <a:pt x="13" y="16"/>
                    <a:pt x="13" y="12"/>
                  </a:cubicBezTo>
                  <a:cubicBezTo>
                    <a:pt x="12" y="10"/>
                    <a:pt x="12" y="8"/>
                    <a:pt x="12" y="7"/>
                  </a:cubicBezTo>
                  <a:cubicBezTo>
                    <a:pt x="12" y="7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2"/>
                    <a:pt x="16" y="13"/>
                    <a:pt x="30" y="17"/>
                  </a:cubicBezTo>
                  <a:cubicBezTo>
                    <a:pt x="43" y="21"/>
                    <a:pt x="59" y="27"/>
                    <a:pt x="72" y="37"/>
                  </a:cubicBezTo>
                  <a:cubicBezTo>
                    <a:pt x="78" y="41"/>
                    <a:pt x="82" y="46"/>
                    <a:pt x="84" y="50"/>
                  </a:cubicBezTo>
                  <a:cubicBezTo>
                    <a:pt x="87" y="55"/>
                    <a:pt x="88" y="59"/>
                    <a:pt x="88" y="63"/>
                  </a:cubicBezTo>
                  <a:cubicBezTo>
                    <a:pt x="88" y="69"/>
                    <a:pt x="85" y="75"/>
                    <a:pt x="80" y="80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9" y="89"/>
                    <a:pt x="89" y="89"/>
                    <a:pt x="89" y="89"/>
                  </a:cubicBezTo>
                  <a:cubicBezTo>
                    <a:pt x="96" y="82"/>
                    <a:pt x="100" y="73"/>
                    <a:pt x="100" y="63"/>
                  </a:cubicBezTo>
                  <a:cubicBezTo>
                    <a:pt x="100" y="57"/>
                    <a:pt x="98" y="50"/>
                    <a:pt x="95" y="44"/>
                  </a:cubicBezTo>
                  <a:cubicBezTo>
                    <a:pt x="91" y="38"/>
                    <a:pt x="86" y="33"/>
                    <a:pt x="80" y="28"/>
                  </a:cubicBezTo>
                  <a:cubicBezTo>
                    <a:pt x="64" y="16"/>
                    <a:pt x="46" y="9"/>
                    <a:pt x="32" y="5"/>
                  </a:cubicBezTo>
                  <a:cubicBezTo>
                    <a:pt x="17" y="1"/>
                    <a:pt x="7" y="0"/>
                    <a:pt x="6" y="0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0" y="3"/>
                    <a:pt x="0" y="5"/>
                    <a:pt x="0" y="7"/>
                  </a:cubicBezTo>
                  <a:cubicBezTo>
                    <a:pt x="0" y="7"/>
                    <a:pt x="1" y="17"/>
                    <a:pt x="5" y="32"/>
                  </a:cubicBezTo>
                  <a:cubicBezTo>
                    <a:pt x="9" y="46"/>
                    <a:pt x="16" y="64"/>
                    <a:pt x="27" y="80"/>
                  </a:cubicBezTo>
                  <a:cubicBezTo>
                    <a:pt x="33" y="86"/>
                    <a:pt x="38" y="92"/>
                    <a:pt x="44" y="95"/>
                  </a:cubicBezTo>
                  <a:cubicBezTo>
                    <a:pt x="50" y="98"/>
                    <a:pt x="57" y="100"/>
                    <a:pt x="63" y="100"/>
                  </a:cubicBezTo>
                  <a:cubicBezTo>
                    <a:pt x="72" y="100"/>
                    <a:pt x="81" y="96"/>
                    <a:pt x="89" y="89"/>
                  </a:cubicBezTo>
                  <a:lnTo>
                    <a:pt x="84" y="8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1586124" y="4378551"/>
              <a:ext cx="201382" cy="203300"/>
            </a:xfrm>
            <a:custGeom>
              <a:avLst/>
              <a:gdLst>
                <a:gd name="T0" fmla="*/ 14 w 93"/>
                <a:gd name="T1" fmla="*/ 79 h 93"/>
                <a:gd name="T2" fmla="*/ 66 w 93"/>
                <a:gd name="T3" fmla="*/ 70 h 93"/>
                <a:gd name="T4" fmla="*/ 93 w 93"/>
                <a:gd name="T5" fmla="*/ 0 h 93"/>
                <a:gd name="T6" fmla="*/ 23 w 93"/>
                <a:gd name="T7" fmla="*/ 26 h 93"/>
                <a:gd name="T8" fmla="*/ 14 w 93"/>
                <a:gd name="T9" fmla="*/ 7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93">
                  <a:moveTo>
                    <a:pt x="14" y="79"/>
                  </a:moveTo>
                  <a:cubicBezTo>
                    <a:pt x="29" y="93"/>
                    <a:pt x="50" y="92"/>
                    <a:pt x="66" y="70"/>
                  </a:cubicBezTo>
                  <a:cubicBezTo>
                    <a:pt x="89" y="41"/>
                    <a:pt x="93" y="0"/>
                    <a:pt x="93" y="0"/>
                  </a:cubicBezTo>
                  <a:cubicBezTo>
                    <a:pt x="93" y="0"/>
                    <a:pt x="52" y="4"/>
                    <a:pt x="23" y="26"/>
                  </a:cubicBezTo>
                  <a:cubicBezTo>
                    <a:pt x="1" y="43"/>
                    <a:pt x="0" y="64"/>
                    <a:pt x="14" y="79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1582288" y="4365126"/>
              <a:ext cx="218643" cy="218643"/>
            </a:xfrm>
            <a:custGeom>
              <a:avLst/>
              <a:gdLst>
                <a:gd name="T0" fmla="*/ 15 w 100"/>
                <a:gd name="T1" fmla="*/ 85 h 100"/>
                <a:gd name="T2" fmla="*/ 11 w 100"/>
                <a:gd name="T3" fmla="*/ 89 h 100"/>
                <a:gd name="T4" fmla="*/ 37 w 100"/>
                <a:gd name="T5" fmla="*/ 100 h 100"/>
                <a:gd name="T6" fmla="*/ 55 w 100"/>
                <a:gd name="T7" fmla="*/ 95 h 100"/>
                <a:gd name="T8" fmla="*/ 72 w 100"/>
                <a:gd name="T9" fmla="*/ 80 h 100"/>
                <a:gd name="T10" fmla="*/ 95 w 100"/>
                <a:gd name="T11" fmla="*/ 32 h 100"/>
                <a:gd name="T12" fmla="*/ 100 w 100"/>
                <a:gd name="T13" fmla="*/ 7 h 100"/>
                <a:gd name="T14" fmla="*/ 98 w 100"/>
                <a:gd name="T15" fmla="*/ 2 h 100"/>
                <a:gd name="T16" fmla="*/ 93 w 100"/>
                <a:gd name="T17" fmla="*/ 0 h 100"/>
                <a:gd name="T18" fmla="*/ 68 w 100"/>
                <a:gd name="T19" fmla="*/ 5 h 100"/>
                <a:gd name="T20" fmla="*/ 20 w 100"/>
                <a:gd name="T21" fmla="*/ 28 h 100"/>
                <a:gd name="T22" fmla="*/ 5 w 100"/>
                <a:gd name="T23" fmla="*/ 44 h 100"/>
                <a:gd name="T24" fmla="*/ 0 w 100"/>
                <a:gd name="T25" fmla="*/ 63 h 100"/>
                <a:gd name="T26" fmla="*/ 11 w 100"/>
                <a:gd name="T27" fmla="*/ 89 h 100"/>
                <a:gd name="T28" fmla="*/ 15 w 100"/>
                <a:gd name="T29" fmla="*/ 85 h 100"/>
                <a:gd name="T30" fmla="*/ 19 w 100"/>
                <a:gd name="T31" fmla="*/ 80 h 100"/>
                <a:gd name="T32" fmla="*/ 12 w 100"/>
                <a:gd name="T33" fmla="*/ 63 h 100"/>
                <a:gd name="T34" fmla="*/ 15 w 100"/>
                <a:gd name="T35" fmla="*/ 50 h 100"/>
                <a:gd name="T36" fmla="*/ 27 w 100"/>
                <a:gd name="T37" fmla="*/ 37 h 100"/>
                <a:gd name="T38" fmla="*/ 71 w 100"/>
                <a:gd name="T39" fmla="*/ 17 h 100"/>
                <a:gd name="T40" fmla="*/ 88 w 100"/>
                <a:gd name="T41" fmla="*/ 13 h 100"/>
                <a:gd name="T42" fmla="*/ 93 w 100"/>
                <a:gd name="T43" fmla="*/ 12 h 100"/>
                <a:gd name="T44" fmla="*/ 94 w 100"/>
                <a:gd name="T45" fmla="*/ 12 h 100"/>
                <a:gd name="T46" fmla="*/ 94 w 100"/>
                <a:gd name="T47" fmla="*/ 12 h 100"/>
                <a:gd name="T48" fmla="*/ 94 w 100"/>
                <a:gd name="T49" fmla="*/ 12 h 100"/>
                <a:gd name="T50" fmla="*/ 94 w 100"/>
                <a:gd name="T51" fmla="*/ 6 h 100"/>
                <a:gd name="T52" fmla="*/ 88 w 100"/>
                <a:gd name="T53" fmla="*/ 5 h 100"/>
                <a:gd name="T54" fmla="*/ 88 w 100"/>
                <a:gd name="T55" fmla="*/ 6 h 100"/>
                <a:gd name="T56" fmla="*/ 83 w 100"/>
                <a:gd name="T57" fmla="*/ 30 h 100"/>
                <a:gd name="T58" fmla="*/ 63 w 100"/>
                <a:gd name="T59" fmla="*/ 73 h 100"/>
                <a:gd name="T60" fmla="*/ 50 w 100"/>
                <a:gd name="T61" fmla="*/ 84 h 100"/>
                <a:gd name="T62" fmla="*/ 37 w 100"/>
                <a:gd name="T63" fmla="*/ 88 h 100"/>
                <a:gd name="T64" fmla="*/ 19 w 100"/>
                <a:gd name="T65" fmla="*/ 80 h 100"/>
                <a:gd name="T66" fmla="*/ 15 w 100"/>
                <a:gd name="T67" fmla="*/ 8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0" h="100">
                  <a:moveTo>
                    <a:pt x="15" y="85"/>
                  </a:moveTo>
                  <a:cubicBezTo>
                    <a:pt x="11" y="89"/>
                    <a:pt x="11" y="89"/>
                    <a:pt x="11" y="89"/>
                  </a:cubicBezTo>
                  <a:cubicBezTo>
                    <a:pt x="18" y="96"/>
                    <a:pt x="27" y="100"/>
                    <a:pt x="37" y="100"/>
                  </a:cubicBezTo>
                  <a:cubicBezTo>
                    <a:pt x="43" y="100"/>
                    <a:pt x="49" y="98"/>
                    <a:pt x="55" y="95"/>
                  </a:cubicBezTo>
                  <a:cubicBezTo>
                    <a:pt x="61" y="92"/>
                    <a:pt x="67" y="86"/>
                    <a:pt x="72" y="80"/>
                  </a:cubicBezTo>
                  <a:cubicBezTo>
                    <a:pt x="84" y="64"/>
                    <a:pt x="91" y="46"/>
                    <a:pt x="95" y="32"/>
                  </a:cubicBezTo>
                  <a:cubicBezTo>
                    <a:pt x="99" y="17"/>
                    <a:pt x="100" y="7"/>
                    <a:pt x="100" y="7"/>
                  </a:cubicBezTo>
                  <a:cubicBezTo>
                    <a:pt x="100" y="5"/>
                    <a:pt x="99" y="3"/>
                    <a:pt x="98" y="2"/>
                  </a:cubicBezTo>
                  <a:cubicBezTo>
                    <a:pt x="97" y="1"/>
                    <a:pt x="95" y="0"/>
                    <a:pt x="93" y="0"/>
                  </a:cubicBezTo>
                  <a:cubicBezTo>
                    <a:pt x="93" y="0"/>
                    <a:pt x="82" y="1"/>
                    <a:pt x="68" y="5"/>
                  </a:cubicBezTo>
                  <a:cubicBezTo>
                    <a:pt x="54" y="9"/>
                    <a:pt x="35" y="16"/>
                    <a:pt x="20" y="28"/>
                  </a:cubicBezTo>
                  <a:cubicBezTo>
                    <a:pt x="13" y="33"/>
                    <a:pt x="8" y="38"/>
                    <a:pt x="5" y="44"/>
                  </a:cubicBezTo>
                  <a:cubicBezTo>
                    <a:pt x="2" y="50"/>
                    <a:pt x="0" y="57"/>
                    <a:pt x="0" y="63"/>
                  </a:cubicBezTo>
                  <a:cubicBezTo>
                    <a:pt x="0" y="73"/>
                    <a:pt x="4" y="82"/>
                    <a:pt x="11" y="89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9" y="80"/>
                    <a:pt x="19" y="80"/>
                    <a:pt x="19" y="80"/>
                  </a:cubicBezTo>
                  <a:cubicBezTo>
                    <a:pt x="14" y="75"/>
                    <a:pt x="12" y="69"/>
                    <a:pt x="12" y="63"/>
                  </a:cubicBezTo>
                  <a:cubicBezTo>
                    <a:pt x="12" y="59"/>
                    <a:pt x="13" y="55"/>
                    <a:pt x="15" y="50"/>
                  </a:cubicBezTo>
                  <a:cubicBezTo>
                    <a:pt x="18" y="46"/>
                    <a:pt x="22" y="41"/>
                    <a:pt x="27" y="37"/>
                  </a:cubicBezTo>
                  <a:cubicBezTo>
                    <a:pt x="41" y="27"/>
                    <a:pt x="58" y="20"/>
                    <a:pt x="71" y="17"/>
                  </a:cubicBezTo>
                  <a:cubicBezTo>
                    <a:pt x="78" y="15"/>
                    <a:pt x="84" y="14"/>
                    <a:pt x="88" y="13"/>
                  </a:cubicBezTo>
                  <a:cubicBezTo>
                    <a:pt x="90" y="13"/>
                    <a:pt x="92" y="12"/>
                    <a:pt x="93" y="12"/>
                  </a:cubicBezTo>
                  <a:cubicBezTo>
                    <a:pt x="93" y="12"/>
                    <a:pt x="94" y="12"/>
                    <a:pt x="94" y="12"/>
                  </a:cubicBezTo>
                  <a:cubicBezTo>
                    <a:pt x="94" y="12"/>
                    <a:pt x="94" y="12"/>
                    <a:pt x="94" y="12"/>
                  </a:cubicBezTo>
                  <a:cubicBezTo>
                    <a:pt x="94" y="12"/>
                    <a:pt x="94" y="12"/>
                    <a:pt x="94" y="12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8" y="7"/>
                    <a:pt x="86" y="17"/>
                    <a:pt x="83" y="30"/>
                  </a:cubicBezTo>
                  <a:cubicBezTo>
                    <a:pt x="79" y="43"/>
                    <a:pt x="73" y="59"/>
                    <a:pt x="63" y="73"/>
                  </a:cubicBezTo>
                  <a:cubicBezTo>
                    <a:pt x="58" y="78"/>
                    <a:pt x="54" y="82"/>
                    <a:pt x="50" y="84"/>
                  </a:cubicBezTo>
                  <a:cubicBezTo>
                    <a:pt x="45" y="87"/>
                    <a:pt x="41" y="88"/>
                    <a:pt x="37" y="88"/>
                  </a:cubicBezTo>
                  <a:cubicBezTo>
                    <a:pt x="31" y="88"/>
                    <a:pt x="25" y="86"/>
                    <a:pt x="19" y="80"/>
                  </a:cubicBezTo>
                  <a:lnTo>
                    <a:pt x="15" y="8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1557355" y="4601030"/>
              <a:ext cx="187957" cy="1181442"/>
            </a:xfrm>
            <a:custGeom>
              <a:avLst/>
              <a:gdLst>
                <a:gd name="T0" fmla="*/ 80 w 86"/>
                <a:gd name="T1" fmla="*/ 529 h 541"/>
                <a:gd name="T2" fmla="*/ 32 w 86"/>
                <a:gd name="T3" fmla="*/ 509 h 541"/>
                <a:gd name="T4" fmla="*/ 12 w 86"/>
                <a:gd name="T5" fmla="*/ 460 h 541"/>
                <a:gd name="T6" fmla="*/ 12 w 86"/>
                <a:gd name="T7" fmla="*/ 6 h 541"/>
                <a:gd name="T8" fmla="*/ 6 w 86"/>
                <a:gd name="T9" fmla="*/ 0 h 541"/>
                <a:gd name="T10" fmla="*/ 0 w 86"/>
                <a:gd name="T11" fmla="*/ 6 h 541"/>
                <a:gd name="T12" fmla="*/ 0 w 86"/>
                <a:gd name="T13" fmla="*/ 460 h 541"/>
                <a:gd name="T14" fmla="*/ 80 w 86"/>
                <a:gd name="T15" fmla="*/ 541 h 541"/>
                <a:gd name="T16" fmla="*/ 86 w 86"/>
                <a:gd name="T17" fmla="*/ 535 h 541"/>
                <a:gd name="T18" fmla="*/ 80 w 86"/>
                <a:gd name="T19" fmla="*/ 529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541">
                  <a:moveTo>
                    <a:pt x="80" y="529"/>
                  </a:moveTo>
                  <a:cubicBezTo>
                    <a:pt x="61" y="529"/>
                    <a:pt x="44" y="521"/>
                    <a:pt x="32" y="509"/>
                  </a:cubicBezTo>
                  <a:cubicBezTo>
                    <a:pt x="19" y="496"/>
                    <a:pt x="12" y="479"/>
                    <a:pt x="12" y="460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2"/>
                    <a:pt x="9" y="0"/>
                    <a:pt x="6" y="0"/>
                  </a:cubicBezTo>
                  <a:cubicBezTo>
                    <a:pt x="2" y="0"/>
                    <a:pt x="0" y="2"/>
                    <a:pt x="0" y="6"/>
                  </a:cubicBezTo>
                  <a:cubicBezTo>
                    <a:pt x="0" y="460"/>
                    <a:pt x="0" y="460"/>
                    <a:pt x="0" y="460"/>
                  </a:cubicBezTo>
                  <a:cubicBezTo>
                    <a:pt x="0" y="505"/>
                    <a:pt x="36" y="541"/>
                    <a:pt x="80" y="541"/>
                  </a:cubicBezTo>
                  <a:cubicBezTo>
                    <a:pt x="84" y="541"/>
                    <a:pt x="86" y="538"/>
                    <a:pt x="86" y="535"/>
                  </a:cubicBezTo>
                  <a:cubicBezTo>
                    <a:pt x="86" y="531"/>
                    <a:pt x="84" y="529"/>
                    <a:pt x="80" y="5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52" name="Rectangle 151"/>
            <p:cNvSpPr/>
            <p:nvPr/>
          </p:nvSpPr>
          <p:spPr>
            <a:xfrm>
              <a:off x="1787506" y="5521704"/>
              <a:ext cx="1409676" cy="7940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2400" dirty="0" smtClean="0">
                  <a:latin typeface="Bebas Neue" charset="0"/>
                  <a:ea typeface="Bebas Neue" charset="0"/>
                  <a:cs typeface="Bebas Neue" charset="0"/>
                </a:rPr>
                <a:t>Step 01</a:t>
              </a:r>
            </a:p>
            <a:p>
              <a:pPr>
                <a:lnSpc>
                  <a:spcPct val="90000"/>
                </a:lnSpc>
              </a:pPr>
              <a:r>
                <a:rPr lang="en-US" sz="1200" dirty="0" err="1" smtClean="0">
                  <a:latin typeface="Source Sans Pro" charset="0"/>
                </a:rPr>
                <a:t>Lorem</a:t>
              </a:r>
              <a:r>
                <a:rPr lang="en-US" sz="1200" dirty="0" smtClean="0">
                  <a:latin typeface="Source Sans Pro" charset="0"/>
                </a:rPr>
                <a:t> </a:t>
              </a:r>
              <a:r>
                <a:rPr lang="en-US" sz="1200" dirty="0" err="1" smtClean="0">
                  <a:latin typeface="Source Sans Pro" charset="0"/>
                </a:rPr>
                <a:t>ipsum</a:t>
              </a:r>
              <a:r>
                <a:rPr lang="en-US" sz="1200" dirty="0" smtClean="0">
                  <a:latin typeface="Source Sans Pro" charset="0"/>
                </a:rPr>
                <a:t> dolor sit </a:t>
              </a:r>
              <a:r>
                <a:rPr lang="en-US" sz="1200" dirty="0" err="1" smtClean="0">
                  <a:latin typeface="Source Sans Pro" charset="0"/>
                </a:rPr>
                <a:t>amet</a:t>
              </a:r>
              <a:r>
                <a:rPr lang="en-US" sz="1200" dirty="0" smtClean="0">
                  <a:latin typeface="Source Sans Pro" charset="0"/>
                </a:rPr>
                <a:t>.</a:t>
              </a:r>
            </a:p>
          </p:txBody>
        </p:sp>
      </p:grpSp>
      <p:grpSp>
        <p:nvGrpSpPr>
          <p:cNvPr id="175" name="Group 174"/>
          <p:cNvGrpSpPr/>
          <p:nvPr/>
        </p:nvGrpSpPr>
        <p:grpSpPr>
          <a:xfrm>
            <a:off x="3053337" y="3782077"/>
            <a:ext cx="2038755" cy="2533691"/>
            <a:chOff x="3053337" y="3782077"/>
            <a:chExt cx="2038755" cy="2533691"/>
          </a:xfrm>
        </p:grpSpPr>
        <p:sp>
          <p:nvSpPr>
            <p:cNvPr id="85" name="Freeform 83"/>
            <p:cNvSpPr>
              <a:spLocks/>
            </p:cNvSpPr>
            <p:nvPr/>
          </p:nvSpPr>
          <p:spPr bwMode="auto">
            <a:xfrm>
              <a:off x="3066762" y="4029489"/>
              <a:ext cx="203300" cy="203300"/>
            </a:xfrm>
            <a:custGeom>
              <a:avLst/>
              <a:gdLst>
                <a:gd name="T0" fmla="*/ 79 w 93"/>
                <a:gd name="T1" fmla="*/ 15 h 93"/>
                <a:gd name="T2" fmla="*/ 70 w 93"/>
                <a:gd name="T3" fmla="*/ 67 h 93"/>
                <a:gd name="T4" fmla="*/ 0 w 93"/>
                <a:gd name="T5" fmla="*/ 93 h 93"/>
                <a:gd name="T6" fmla="*/ 27 w 93"/>
                <a:gd name="T7" fmla="*/ 23 h 93"/>
                <a:gd name="T8" fmla="*/ 79 w 93"/>
                <a:gd name="T9" fmla="*/ 1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93">
                  <a:moveTo>
                    <a:pt x="79" y="15"/>
                  </a:moveTo>
                  <a:cubicBezTo>
                    <a:pt x="93" y="29"/>
                    <a:pt x="92" y="50"/>
                    <a:pt x="70" y="67"/>
                  </a:cubicBezTo>
                  <a:cubicBezTo>
                    <a:pt x="41" y="89"/>
                    <a:pt x="0" y="93"/>
                    <a:pt x="0" y="93"/>
                  </a:cubicBezTo>
                  <a:cubicBezTo>
                    <a:pt x="0" y="93"/>
                    <a:pt x="4" y="52"/>
                    <a:pt x="27" y="23"/>
                  </a:cubicBezTo>
                  <a:cubicBezTo>
                    <a:pt x="43" y="2"/>
                    <a:pt x="64" y="0"/>
                    <a:pt x="79" y="15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87" name="Freeform 85"/>
            <p:cNvSpPr>
              <a:spLocks/>
            </p:cNvSpPr>
            <p:nvPr/>
          </p:nvSpPr>
          <p:spPr bwMode="auto">
            <a:xfrm>
              <a:off x="3066762" y="3795502"/>
              <a:ext cx="203300" cy="203300"/>
            </a:xfrm>
            <a:custGeom>
              <a:avLst/>
              <a:gdLst>
                <a:gd name="T0" fmla="*/ 79 w 93"/>
                <a:gd name="T1" fmla="*/ 79 h 93"/>
                <a:gd name="T2" fmla="*/ 70 w 93"/>
                <a:gd name="T3" fmla="*/ 26 h 93"/>
                <a:gd name="T4" fmla="*/ 0 w 93"/>
                <a:gd name="T5" fmla="*/ 0 h 93"/>
                <a:gd name="T6" fmla="*/ 27 w 93"/>
                <a:gd name="T7" fmla="*/ 70 h 93"/>
                <a:gd name="T8" fmla="*/ 79 w 93"/>
                <a:gd name="T9" fmla="*/ 7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93">
                  <a:moveTo>
                    <a:pt x="79" y="79"/>
                  </a:moveTo>
                  <a:cubicBezTo>
                    <a:pt x="93" y="64"/>
                    <a:pt x="92" y="43"/>
                    <a:pt x="70" y="26"/>
                  </a:cubicBezTo>
                  <a:cubicBezTo>
                    <a:pt x="41" y="4"/>
                    <a:pt x="0" y="0"/>
                    <a:pt x="0" y="0"/>
                  </a:cubicBezTo>
                  <a:cubicBezTo>
                    <a:pt x="0" y="0"/>
                    <a:pt x="4" y="41"/>
                    <a:pt x="27" y="70"/>
                  </a:cubicBezTo>
                  <a:cubicBezTo>
                    <a:pt x="43" y="92"/>
                    <a:pt x="64" y="93"/>
                    <a:pt x="79" y="79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90" name="Freeform 88"/>
            <p:cNvSpPr>
              <a:spLocks/>
            </p:cNvSpPr>
            <p:nvPr/>
          </p:nvSpPr>
          <p:spPr bwMode="auto">
            <a:xfrm>
              <a:off x="3657483" y="4115795"/>
              <a:ext cx="203300" cy="203300"/>
            </a:xfrm>
            <a:custGeom>
              <a:avLst/>
              <a:gdLst>
                <a:gd name="T0" fmla="*/ 14 w 93"/>
                <a:gd name="T1" fmla="*/ 15 h 93"/>
                <a:gd name="T2" fmla="*/ 23 w 93"/>
                <a:gd name="T3" fmla="*/ 67 h 93"/>
                <a:gd name="T4" fmla="*/ 93 w 93"/>
                <a:gd name="T5" fmla="*/ 93 h 93"/>
                <a:gd name="T6" fmla="*/ 67 w 93"/>
                <a:gd name="T7" fmla="*/ 23 h 93"/>
                <a:gd name="T8" fmla="*/ 14 w 93"/>
                <a:gd name="T9" fmla="*/ 1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93">
                  <a:moveTo>
                    <a:pt x="14" y="15"/>
                  </a:moveTo>
                  <a:cubicBezTo>
                    <a:pt x="0" y="29"/>
                    <a:pt x="2" y="50"/>
                    <a:pt x="23" y="67"/>
                  </a:cubicBezTo>
                  <a:cubicBezTo>
                    <a:pt x="52" y="89"/>
                    <a:pt x="93" y="93"/>
                    <a:pt x="93" y="93"/>
                  </a:cubicBezTo>
                  <a:cubicBezTo>
                    <a:pt x="93" y="93"/>
                    <a:pt x="89" y="52"/>
                    <a:pt x="67" y="23"/>
                  </a:cubicBezTo>
                  <a:cubicBezTo>
                    <a:pt x="50" y="2"/>
                    <a:pt x="29" y="0"/>
                    <a:pt x="14" y="15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80" name="Freeform 78"/>
            <p:cNvSpPr>
              <a:spLocks/>
            </p:cNvSpPr>
            <p:nvPr/>
          </p:nvSpPr>
          <p:spPr bwMode="auto">
            <a:xfrm>
              <a:off x="3450348" y="4163744"/>
              <a:ext cx="189875" cy="1618729"/>
            </a:xfrm>
            <a:custGeom>
              <a:avLst/>
              <a:gdLst>
                <a:gd name="T0" fmla="*/ 81 w 87"/>
                <a:gd name="T1" fmla="*/ 729 h 741"/>
                <a:gd name="T2" fmla="*/ 32 w 87"/>
                <a:gd name="T3" fmla="*/ 709 h 741"/>
                <a:gd name="T4" fmla="*/ 12 w 87"/>
                <a:gd name="T5" fmla="*/ 660 h 741"/>
                <a:gd name="T6" fmla="*/ 12 w 87"/>
                <a:gd name="T7" fmla="*/ 6 h 741"/>
                <a:gd name="T8" fmla="*/ 6 w 87"/>
                <a:gd name="T9" fmla="*/ 0 h 741"/>
                <a:gd name="T10" fmla="*/ 0 w 87"/>
                <a:gd name="T11" fmla="*/ 6 h 741"/>
                <a:gd name="T12" fmla="*/ 0 w 87"/>
                <a:gd name="T13" fmla="*/ 660 h 741"/>
                <a:gd name="T14" fmla="*/ 81 w 87"/>
                <a:gd name="T15" fmla="*/ 741 h 741"/>
                <a:gd name="T16" fmla="*/ 87 w 87"/>
                <a:gd name="T17" fmla="*/ 735 h 741"/>
                <a:gd name="T18" fmla="*/ 81 w 87"/>
                <a:gd name="T19" fmla="*/ 729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7" h="741">
                  <a:moveTo>
                    <a:pt x="81" y="729"/>
                  </a:moveTo>
                  <a:cubicBezTo>
                    <a:pt x="62" y="729"/>
                    <a:pt x="45" y="721"/>
                    <a:pt x="32" y="709"/>
                  </a:cubicBezTo>
                  <a:cubicBezTo>
                    <a:pt x="20" y="696"/>
                    <a:pt x="12" y="679"/>
                    <a:pt x="12" y="660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2"/>
                    <a:pt x="9" y="0"/>
                    <a:pt x="6" y="0"/>
                  </a:cubicBezTo>
                  <a:cubicBezTo>
                    <a:pt x="3" y="0"/>
                    <a:pt x="0" y="2"/>
                    <a:pt x="0" y="6"/>
                  </a:cubicBezTo>
                  <a:cubicBezTo>
                    <a:pt x="0" y="660"/>
                    <a:pt x="0" y="660"/>
                    <a:pt x="0" y="660"/>
                  </a:cubicBezTo>
                  <a:cubicBezTo>
                    <a:pt x="0" y="705"/>
                    <a:pt x="36" y="741"/>
                    <a:pt x="81" y="741"/>
                  </a:cubicBezTo>
                  <a:cubicBezTo>
                    <a:pt x="84" y="741"/>
                    <a:pt x="87" y="738"/>
                    <a:pt x="87" y="735"/>
                  </a:cubicBezTo>
                  <a:cubicBezTo>
                    <a:pt x="87" y="731"/>
                    <a:pt x="84" y="729"/>
                    <a:pt x="81" y="72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84" name="Freeform 82"/>
            <p:cNvSpPr>
              <a:spLocks/>
            </p:cNvSpPr>
            <p:nvPr/>
          </p:nvSpPr>
          <p:spPr bwMode="auto">
            <a:xfrm>
              <a:off x="3289242" y="4000720"/>
              <a:ext cx="187957" cy="187957"/>
            </a:xfrm>
            <a:custGeom>
              <a:avLst/>
              <a:gdLst>
                <a:gd name="T0" fmla="*/ 6 w 86"/>
                <a:gd name="T1" fmla="*/ 12 h 86"/>
                <a:gd name="T2" fmla="*/ 54 w 86"/>
                <a:gd name="T3" fmla="*/ 32 h 86"/>
                <a:gd name="T4" fmla="*/ 74 w 86"/>
                <a:gd name="T5" fmla="*/ 80 h 86"/>
                <a:gd name="T6" fmla="*/ 80 w 86"/>
                <a:gd name="T7" fmla="*/ 86 h 86"/>
                <a:gd name="T8" fmla="*/ 86 w 86"/>
                <a:gd name="T9" fmla="*/ 80 h 86"/>
                <a:gd name="T10" fmla="*/ 6 w 86"/>
                <a:gd name="T11" fmla="*/ 0 h 86"/>
                <a:gd name="T12" fmla="*/ 0 w 86"/>
                <a:gd name="T13" fmla="*/ 6 h 86"/>
                <a:gd name="T14" fmla="*/ 6 w 86"/>
                <a:gd name="T15" fmla="*/ 1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6" h="86">
                  <a:moveTo>
                    <a:pt x="6" y="12"/>
                  </a:moveTo>
                  <a:cubicBezTo>
                    <a:pt x="25" y="12"/>
                    <a:pt x="42" y="20"/>
                    <a:pt x="54" y="32"/>
                  </a:cubicBezTo>
                  <a:cubicBezTo>
                    <a:pt x="66" y="44"/>
                    <a:pt x="74" y="62"/>
                    <a:pt x="74" y="80"/>
                  </a:cubicBezTo>
                  <a:cubicBezTo>
                    <a:pt x="74" y="84"/>
                    <a:pt x="77" y="86"/>
                    <a:pt x="80" y="86"/>
                  </a:cubicBezTo>
                  <a:cubicBezTo>
                    <a:pt x="83" y="86"/>
                    <a:pt x="86" y="84"/>
                    <a:pt x="86" y="80"/>
                  </a:cubicBezTo>
                  <a:cubicBezTo>
                    <a:pt x="86" y="36"/>
                    <a:pt x="50" y="0"/>
                    <a:pt x="6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9"/>
                    <a:pt x="2" y="12"/>
                    <a:pt x="6" y="1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86" name="Freeform 84"/>
            <p:cNvSpPr>
              <a:spLocks/>
            </p:cNvSpPr>
            <p:nvPr/>
          </p:nvSpPr>
          <p:spPr bwMode="auto">
            <a:xfrm>
              <a:off x="3053337" y="4027571"/>
              <a:ext cx="218643" cy="216726"/>
            </a:xfrm>
            <a:custGeom>
              <a:avLst/>
              <a:gdLst>
                <a:gd name="T0" fmla="*/ 85 w 100"/>
                <a:gd name="T1" fmla="*/ 16 h 100"/>
                <a:gd name="T2" fmla="*/ 80 w 100"/>
                <a:gd name="T3" fmla="*/ 20 h 100"/>
                <a:gd name="T4" fmla="*/ 88 w 100"/>
                <a:gd name="T5" fmla="*/ 37 h 100"/>
                <a:gd name="T6" fmla="*/ 85 w 100"/>
                <a:gd name="T7" fmla="*/ 50 h 100"/>
                <a:gd name="T8" fmla="*/ 73 w 100"/>
                <a:gd name="T9" fmla="*/ 63 h 100"/>
                <a:gd name="T10" fmla="*/ 29 w 100"/>
                <a:gd name="T11" fmla="*/ 83 h 100"/>
                <a:gd name="T12" fmla="*/ 12 w 100"/>
                <a:gd name="T13" fmla="*/ 87 h 100"/>
                <a:gd name="T14" fmla="*/ 7 w 100"/>
                <a:gd name="T15" fmla="*/ 88 h 100"/>
                <a:gd name="T16" fmla="*/ 6 w 100"/>
                <a:gd name="T17" fmla="*/ 88 h 100"/>
                <a:gd name="T18" fmla="*/ 6 w 100"/>
                <a:gd name="T19" fmla="*/ 88 h 100"/>
                <a:gd name="T20" fmla="*/ 6 w 100"/>
                <a:gd name="T21" fmla="*/ 88 h 100"/>
                <a:gd name="T22" fmla="*/ 6 w 100"/>
                <a:gd name="T23" fmla="*/ 94 h 100"/>
                <a:gd name="T24" fmla="*/ 12 w 100"/>
                <a:gd name="T25" fmla="*/ 95 h 100"/>
                <a:gd name="T26" fmla="*/ 12 w 100"/>
                <a:gd name="T27" fmla="*/ 95 h 100"/>
                <a:gd name="T28" fmla="*/ 17 w 100"/>
                <a:gd name="T29" fmla="*/ 70 h 100"/>
                <a:gd name="T30" fmla="*/ 37 w 100"/>
                <a:gd name="T31" fmla="*/ 27 h 100"/>
                <a:gd name="T32" fmla="*/ 50 w 100"/>
                <a:gd name="T33" fmla="*/ 16 h 100"/>
                <a:gd name="T34" fmla="*/ 63 w 100"/>
                <a:gd name="T35" fmla="*/ 12 h 100"/>
                <a:gd name="T36" fmla="*/ 80 w 100"/>
                <a:gd name="T37" fmla="*/ 20 h 100"/>
                <a:gd name="T38" fmla="*/ 85 w 100"/>
                <a:gd name="T39" fmla="*/ 16 h 100"/>
                <a:gd name="T40" fmla="*/ 89 w 100"/>
                <a:gd name="T41" fmla="*/ 11 h 100"/>
                <a:gd name="T42" fmla="*/ 63 w 100"/>
                <a:gd name="T43" fmla="*/ 0 h 100"/>
                <a:gd name="T44" fmla="*/ 45 w 100"/>
                <a:gd name="T45" fmla="*/ 5 h 100"/>
                <a:gd name="T46" fmla="*/ 28 w 100"/>
                <a:gd name="T47" fmla="*/ 20 h 100"/>
                <a:gd name="T48" fmla="*/ 5 w 100"/>
                <a:gd name="T49" fmla="*/ 68 h 100"/>
                <a:gd name="T50" fmla="*/ 0 w 100"/>
                <a:gd name="T51" fmla="*/ 93 h 100"/>
                <a:gd name="T52" fmla="*/ 2 w 100"/>
                <a:gd name="T53" fmla="*/ 98 h 100"/>
                <a:gd name="T54" fmla="*/ 7 w 100"/>
                <a:gd name="T55" fmla="*/ 100 h 100"/>
                <a:gd name="T56" fmla="*/ 32 w 100"/>
                <a:gd name="T57" fmla="*/ 95 h 100"/>
                <a:gd name="T58" fmla="*/ 80 w 100"/>
                <a:gd name="T59" fmla="*/ 72 h 100"/>
                <a:gd name="T60" fmla="*/ 95 w 100"/>
                <a:gd name="T61" fmla="*/ 56 h 100"/>
                <a:gd name="T62" fmla="*/ 100 w 100"/>
                <a:gd name="T63" fmla="*/ 37 h 100"/>
                <a:gd name="T64" fmla="*/ 89 w 100"/>
                <a:gd name="T65" fmla="*/ 11 h 100"/>
                <a:gd name="T66" fmla="*/ 85 w 100"/>
                <a:gd name="T67" fmla="*/ 1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0" h="100">
                  <a:moveTo>
                    <a:pt x="85" y="16"/>
                  </a:moveTo>
                  <a:cubicBezTo>
                    <a:pt x="80" y="20"/>
                    <a:pt x="80" y="20"/>
                    <a:pt x="80" y="20"/>
                  </a:cubicBezTo>
                  <a:cubicBezTo>
                    <a:pt x="86" y="25"/>
                    <a:pt x="88" y="31"/>
                    <a:pt x="88" y="37"/>
                  </a:cubicBezTo>
                  <a:cubicBezTo>
                    <a:pt x="88" y="41"/>
                    <a:pt x="87" y="45"/>
                    <a:pt x="85" y="50"/>
                  </a:cubicBezTo>
                  <a:cubicBezTo>
                    <a:pt x="82" y="54"/>
                    <a:pt x="78" y="59"/>
                    <a:pt x="73" y="63"/>
                  </a:cubicBezTo>
                  <a:cubicBezTo>
                    <a:pt x="59" y="73"/>
                    <a:pt x="42" y="80"/>
                    <a:pt x="29" y="83"/>
                  </a:cubicBezTo>
                  <a:cubicBezTo>
                    <a:pt x="22" y="85"/>
                    <a:pt x="16" y="86"/>
                    <a:pt x="12" y="87"/>
                  </a:cubicBezTo>
                  <a:cubicBezTo>
                    <a:pt x="10" y="87"/>
                    <a:pt x="8" y="88"/>
                    <a:pt x="7" y="88"/>
                  </a:cubicBezTo>
                  <a:cubicBezTo>
                    <a:pt x="7" y="88"/>
                    <a:pt x="6" y="88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2" y="94"/>
                    <a:pt x="13" y="83"/>
                    <a:pt x="17" y="70"/>
                  </a:cubicBezTo>
                  <a:cubicBezTo>
                    <a:pt x="21" y="57"/>
                    <a:pt x="27" y="41"/>
                    <a:pt x="37" y="27"/>
                  </a:cubicBezTo>
                  <a:cubicBezTo>
                    <a:pt x="42" y="22"/>
                    <a:pt x="46" y="18"/>
                    <a:pt x="50" y="16"/>
                  </a:cubicBezTo>
                  <a:cubicBezTo>
                    <a:pt x="55" y="13"/>
                    <a:pt x="59" y="12"/>
                    <a:pt x="63" y="12"/>
                  </a:cubicBezTo>
                  <a:cubicBezTo>
                    <a:pt x="69" y="12"/>
                    <a:pt x="75" y="15"/>
                    <a:pt x="80" y="20"/>
                  </a:cubicBezTo>
                  <a:cubicBezTo>
                    <a:pt x="85" y="16"/>
                    <a:pt x="85" y="16"/>
                    <a:pt x="85" y="16"/>
                  </a:cubicBezTo>
                  <a:cubicBezTo>
                    <a:pt x="89" y="11"/>
                    <a:pt x="89" y="11"/>
                    <a:pt x="89" y="11"/>
                  </a:cubicBezTo>
                  <a:cubicBezTo>
                    <a:pt x="82" y="4"/>
                    <a:pt x="73" y="0"/>
                    <a:pt x="63" y="0"/>
                  </a:cubicBezTo>
                  <a:cubicBezTo>
                    <a:pt x="57" y="0"/>
                    <a:pt x="51" y="2"/>
                    <a:pt x="45" y="5"/>
                  </a:cubicBezTo>
                  <a:cubicBezTo>
                    <a:pt x="39" y="9"/>
                    <a:pt x="33" y="14"/>
                    <a:pt x="28" y="20"/>
                  </a:cubicBezTo>
                  <a:cubicBezTo>
                    <a:pt x="16" y="36"/>
                    <a:pt x="9" y="54"/>
                    <a:pt x="5" y="68"/>
                  </a:cubicBezTo>
                  <a:cubicBezTo>
                    <a:pt x="1" y="83"/>
                    <a:pt x="0" y="93"/>
                    <a:pt x="0" y="93"/>
                  </a:cubicBezTo>
                  <a:cubicBezTo>
                    <a:pt x="0" y="95"/>
                    <a:pt x="1" y="97"/>
                    <a:pt x="2" y="98"/>
                  </a:cubicBezTo>
                  <a:cubicBezTo>
                    <a:pt x="3" y="100"/>
                    <a:pt x="5" y="100"/>
                    <a:pt x="7" y="100"/>
                  </a:cubicBezTo>
                  <a:cubicBezTo>
                    <a:pt x="7" y="100"/>
                    <a:pt x="18" y="99"/>
                    <a:pt x="32" y="95"/>
                  </a:cubicBezTo>
                  <a:cubicBezTo>
                    <a:pt x="46" y="91"/>
                    <a:pt x="65" y="84"/>
                    <a:pt x="80" y="72"/>
                  </a:cubicBezTo>
                  <a:cubicBezTo>
                    <a:pt x="87" y="67"/>
                    <a:pt x="92" y="62"/>
                    <a:pt x="95" y="56"/>
                  </a:cubicBezTo>
                  <a:cubicBezTo>
                    <a:pt x="98" y="50"/>
                    <a:pt x="100" y="43"/>
                    <a:pt x="100" y="37"/>
                  </a:cubicBezTo>
                  <a:cubicBezTo>
                    <a:pt x="100" y="28"/>
                    <a:pt x="96" y="18"/>
                    <a:pt x="89" y="11"/>
                  </a:cubicBezTo>
                  <a:lnTo>
                    <a:pt x="85" y="1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88" name="Freeform 86"/>
            <p:cNvSpPr>
              <a:spLocks/>
            </p:cNvSpPr>
            <p:nvPr/>
          </p:nvSpPr>
          <p:spPr bwMode="auto">
            <a:xfrm>
              <a:off x="3053337" y="3782077"/>
              <a:ext cx="218643" cy="218643"/>
            </a:xfrm>
            <a:custGeom>
              <a:avLst/>
              <a:gdLst>
                <a:gd name="T0" fmla="*/ 85 w 100"/>
                <a:gd name="T1" fmla="*/ 85 h 100"/>
                <a:gd name="T2" fmla="*/ 89 w 100"/>
                <a:gd name="T3" fmla="*/ 89 h 100"/>
                <a:gd name="T4" fmla="*/ 100 w 100"/>
                <a:gd name="T5" fmla="*/ 63 h 100"/>
                <a:gd name="T6" fmla="*/ 95 w 100"/>
                <a:gd name="T7" fmla="*/ 44 h 100"/>
                <a:gd name="T8" fmla="*/ 80 w 100"/>
                <a:gd name="T9" fmla="*/ 28 h 100"/>
                <a:gd name="T10" fmla="*/ 32 w 100"/>
                <a:gd name="T11" fmla="*/ 5 h 100"/>
                <a:gd name="T12" fmla="*/ 7 w 100"/>
                <a:gd name="T13" fmla="*/ 0 h 100"/>
                <a:gd name="T14" fmla="*/ 2 w 100"/>
                <a:gd name="T15" fmla="*/ 2 h 100"/>
                <a:gd name="T16" fmla="*/ 0 w 100"/>
                <a:gd name="T17" fmla="*/ 7 h 100"/>
                <a:gd name="T18" fmla="*/ 5 w 100"/>
                <a:gd name="T19" fmla="*/ 32 h 100"/>
                <a:gd name="T20" fmla="*/ 28 w 100"/>
                <a:gd name="T21" fmla="*/ 80 h 100"/>
                <a:gd name="T22" fmla="*/ 45 w 100"/>
                <a:gd name="T23" fmla="*/ 95 h 100"/>
                <a:gd name="T24" fmla="*/ 63 w 100"/>
                <a:gd name="T25" fmla="*/ 100 h 100"/>
                <a:gd name="T26" fmla="*/ 89 w 100"/>
                <a:gd name="T27" fmla="*/ 89 h 100"/>
                <a:gd name="T28" fmla="*/ 85 w 100"/>
                <a:gd name="T29" fmla="*/ 85 h 100"/>
                <a:gd name="T30" fmla="*/ 80 w 100"/>
                <a:gd name="T31" fmla="*/ 80 h 100"/>
                <a:gd name="T32" fmla="*/ 63 w 100"/>
                <a:gd name="T33" fmla="*/ 88 h 100"/>
                <a:gd name="T34" fmla="*/ 50 w 100"/>
                <a:gd name="T35" fmla="*/ 84 h 100"/>
                <a:gd name="T36" fmla="*/ 37 w 100"/>
                <a:gd name="T37" fmla="*/ 73 h 100"/>
                <a:gd name="T38" fmla="*/ 17 w 100"/>
                <a:gd name="T39" fmla="*/ 29 h 100"/>
                <a:gd name="T40" fmla="*/ 13 w 100"/>
                <a:gd name="T41" fmla="*/ 12 h 100"/>
                <a:gd name="T42" fmla="*/ 12 w 100"/>
                <a:gd name="T43" fmla="*/ 7 h 100"/>
                <a:gd name="T44" fmla="*/ 12 w 100"/>
                <a:gd name="T45" fmla="*/ 6 h 100"/>
                <a:gd name="T46" fmla="*/ 12 w 100"/>
                <a:gd name="T47" fmla="*/ 6 h 100"/>
                <a:gd name="T48" fmla="*/ 12 w 100"/>
                <a:gd name="T49" fmla="*/ 6 h 100"/>
                <a:gd name="T50" fmla="*/ 6 w 100"/>
                <a:gd name="T51" fmla="*/ 6 h 100"/>
                <a:gd name="T52" fmla="*/ 6 w 100"/>
                <a:gd name="T53" fmla="*/ 12 h 100"/>
                <a:gd name="T54" fmla="*/ 6 w 100"/>
                <a:gd name="T55" fmla="*/ 12 h 100"/>
                <a:gd name="T56" fmla="*/ 30 w 100"/>
                <a:gd name="T57" fmla="*/ 17 h 100"/>
                <a:gd name="T58" fmla="*/ 73 w 100"/>
                <a:gd name="T59" fmla="*/ 37 h 100"/>
                <a:gd name="T60" fmla="*/ 85 w 100"/>
                <a:gd name="T61" fmla="*/ 50 h 100"/>
                <a:gd name="T62" fmla="*/ 88 w 100"/>
                <a:gd name="T63" fmla="*/ 63 h 100"/>
                <a:gd name="T64" fmla="*/ 80 w 100"/>
                <a:gd name="T65" fmla="*/ 80 h 100"/>
                <a:gd name="T66" fmla="*/ 80 w 100"/>
                <a:gd name="T67" fmla="*/ 80 h 100"/>
                <a:gd name="T68" fmla="*/ 85 w 100"/>
                <a:gd name="T69" fmla="*/ 8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0" h="100">
                  <a:moveTo>
                    <a:pt x="85" y="85"/>
                  </a:moveTo>
                  <a:cubicBezTo>
                    <a:pt x="89" y="89"/>
                    <a:pt x="89" y="89"/>
                    <a:pt x="89" y="89"/>
                  </a:cubicBezTo>
                  <a:cubicBezTo>
                    <a:pt x="96" y="82"/>
                    <a:pt x="100" y="73"/>
                    <a:pt x="100" y="63"/>
                  </a:cubicBezTo>
                  <a:cubicBezTo>
                    <a:pt x="100" y="57"/>
                    <a:pt x="98" y="50"/>
                    <a:pt x="95" y="44"/>
                  </a:cubicBezTo>
                  <a:cubicBezTo>
                    <a:pt x="92" y="38"/>
                    <a:pt x="87" y="33"/>
                    <a:pt x="80" y="28"/>
                  </a:cubicBezTo>
                  <a:cubicBezTo>
                    <a:pt x="65" y="16"/>
                    <a:pt x="46" y="9"/>
                    <a:pt x="32" y="5"/>
                  </a:cubicBezTo>
                  <a:cubicBezTo>
                    <a:pt x="18" y="1"/>
                    <a:pt x="7" y="0"/>
                    <a:pt x="7" y="0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1" y="3"/>
                    <a:pt x="0" y="5"/>
                    <a:pt x="0" y="7"/>
                  </a:cubicBezTo>
                  <a:cubicBezTo>
                    <a:pt x="0" y="7"/>
                    <a:pt x="1" y="18"/>
                    <a:pt x="5" y="32"/>
                  </a:cubicBezTo>
                  <a:cubicBezTo>
                    <a:pt x="9" y="46"/>
                    <a:pt x="16" y="64"/>
                    <a:pt x="28" y="80"/>
                  </a:cubicBezTo>
                  <a:cubicBezTo>
                    <a:pt x="33" y="87"/>
                    <a:pt x="39" y="92"/>
                    <a:pt x="45" y="95"/>
                  </a:cubicBezTo>
                  <a:cubicBezTo>
                    <a:pt x="51" y="98"/>
                    <a:pt x="57" y="100"/>
                    <a:pt x="63" y="100"/>
                  </a:cubicBezTo>
                  <a:cubicBezTo>
                    <a:pt x="73" y="100"/>
                    <a:pt x="82" y="96"/>
                    <a:pt x="89" y="89"/>
                  </a:cubicBezTo>
                  <a:cubicBezTo>
                    <a:pt x="85" y="85"/>
                    <a:pt x="85" y="85"/>
                    <a:pt x="85" y="85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75" y="86"/>
                    <a:pt x="69" y="88"/>
                    <a:pt x="63" y="88"/>
                  </a:cubicBezTo>
                  <a:cubicBezTo>
                    <a:pt x="59" y="88"/>
                    <a:pt x="55" y="87"/>
                    <a:pt x="50" y="84"/>
                  </a:cubicBezTo>
                  <a:cubicBezTo>
                    <a:pt x="46" y="82"/>
                    <a:pt x="42" y="78"/>
                    <a:pt x="37" y="73"/>
                  </a:cubicBezTo>
                  <a:cubicBezTo>
                    <a:pt x="27" y="59"/>
                    <a:pt x="21" y="42"/>
                    <a:pt x="17" y="29"/>
                  </a:cubicBezTo>
                  <a:cubicBezTo>
                    <a:pt x="15" y="22"/>
                    <a:pt x="14" y="16"/>
                    <a:pt x="13" y="12"/>
                  </a:cubicBezTo>
                  <a:cubicBezTo>
                    <a:pt x="13" y="10"/>
                    <a:pt x="13" y="8"/>
                    <a:pt x="12" y="7"/>
                  </a:cubicBezTo>
                  <a:cubicBezTo>
                    <a:pt x="12" y="7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17" y="13"/>
                    <a:pt x="30" y="17"/>
                  </a:cubicBezTo>
                  <a:cubicBezTo>
                    <a:pt x="43" y="21"/>
                    <a:pt x="60" y="27"/>
                    <a:pt x="73" y="37"/>
                  </a:cubicBezTo>
                  <a:cubicBezTo>
                    <a:pt x="78" y="41"/>
                    <a:pt x="82" y="46"/>
                    <a:pt x="85" y="50"/>
                  </a:cubicBezTo>
                  <a:cubicBezTo>
                    <a:pt x="87" y="55"/>
                    <a:pt x="88" y="59"/>
                    <a:pt x="88" y="63"/>
                  </a:cubicBezTo>
                  <a:cubicBezTo>
                    <a:pt x="88" y="69"/>
                    <a:pt x="86" y="75"/>
                    <a:pt x="80" y="80"/>
                  </a:cubicBezTo>
                  <a:cubicBezTo>
                    <a:pt x="80" y="80"/>
                    <a:pt x="80" y="80"/>
                    <a:pt x="80" y="80"/>
                  </a:cubicBezTo>
                  <a:lnTo>
                    <a:pt x="85" y="8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89" name="Freeform 87"/>
            <p:cNvSpPr>
              <a:spLocks/>
            </p:cNvSpPr>
            <p:nvPr/>
          </p:nvSpPr>
          <p:spPr bwMode="auto">
            <a:xfrm>
              <a:off x="3450348" y="4088945"/>
              <a:ext cx="189875" cy="186039"/>
            </a:xfrm>
            <a:custGeom>
              <a:avLst/>
              <a:gdLst>
                <a:gd name="T0" fmla="*/ 81 w 87"/>
                <a:gd name="T1" fmla="*/ 0 h 86"/>
                <a:gd name="T2" fmla="*/ 0 w 87"/>
                <a:gd name="T3" fmla="*/ 80 h 86"/>
                <a:gd name="T4" fmla="*/ 6 w 87"/>
                <a:gd name="T5" fmla="*/ 86 h 86"/>
                <a:gd name="T6" fmla="*/ 12 w 87"/>
                <a:gd name="T7" fmla="*/ 80 h 86"/>
                <a:gd name="T8" fmla="*/ 32 w 87"/>
                <a:gd name="T9" fmla="*/ 32 h 86"/>
                <a:gd name="T10" fmla="*/ 81 w 87"/>
                <a:gd name="T11" fmla="*/ 12 h 86"/>
                <a:gd name="T12" fmla="*/ 87 w 87"/>
                <a:gd name="T13" fmla="*/ 6 h 86"/>
                <a:gd name="T14" fmla="*/ 81 w 87"/>
                <a:gd name="T1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" h="86">
                  <a:moveTo>
                    <a:pt x="81" y="0"/>
                  </a:moveTo>
                  <a:cubicBezTo>
                    <a:pt x="36" y="0"/>
                    <a:pt x="0" y="36"/>
                    <a:pt x="0" y="80"/>
                  </a:cubicBezTo>
                  <a:cubicBezTo>
                    <a:pt x="0" y="84"/>
                    <a:pt x="3" y="86"/>
                    <a:pt x="6" y="86"/>
                  </a:cubicBezTo>
                  <a:cubicBezTo>
                    <a:pt x="9" y="86"/>
                    <a:pt x="12" y="84"/>
                    <a:pt x="12" y="80"/>
                  </a:cubicBezTo>
                  <a:cubicBezTo>
                    <a:pt x="12" y="62"/>
                    <a:pt x="20" y="44"/>
                    <a:pt x="32" y="32"/>
                  </a:cubicBezTo>
                  <a:cubicBezTo>
                    <a:pt x="45" y="20"/>
                    <a:pt x="62" y="12"/>
                    <a:pt x="81" y="12"/>
                  </a:cubicBezTo>
                  <a:cubicBezTo>
                    <a:pt x="84" y="12"/>
                    <a:pt x="87" y="9"/>
                    <a:pt x="87" y="6"/>
                  </a:cubicBezTo>
                  <a:cubicBezTo>
                    <a:pt x="87" y="3"/>
                    <a:pt x="84" y="0"/>
                    <a:pt x="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91" name="Freeform 89"/>
            <p:cNvSpPr>
              <a:spLocks/>
            </p:cNvSpPr>
            <p:nvPr/>
          </p:nvSpPr>
          <p:spPr bwMode="auto">
            <a:xfrm>
              <a:off x="3655566" y="4113878"/>
              <a:ext cx="218643" cy="218643"/>
            </a:xfrm>
            <a:custGeom>
              <a:avLst/>
              <a:gdLst>
                <a:gd name="T0" fmla="*/ 15 w 100"/>
                <a:gd name="T1" fmla="*/ 16 h 100"/>
                <a:gd name="T2" fmla="*/ 11 w 100"/>
                <a:gd name="T3" fmla="*/ 11 h 100"/>
                <a:gd name="T4" fmla="*/ 0 w 100"/>
                <a:gd name="T5" fmla="*/ 37 h 100"/>
                <a:gd name="T6" fmla="*/ 5 w 100"/>
                <a:gd name="T7" fmla="*/ 56 h 100"/>
                <a:gd name="T8" fmla="*/ 20 w 100"/>
                <a:gd name="T9" fmla="*/ 72 h 100"/>
                <a:gd name="T10" fmla="*/ 68 w 100"/>
                <a:gd name="T11" fmla="*/ 95 h 100"/>
                <a:gd name="T12" fmla="*/ 93 w 100"/>
                <a:gd name="T13" fmla="*/ 100 h 100"/>
                <a:gd name="T14" fmla="*/ 98 w 100"/>
                <a:gd name="T15" fmla="*/ 98 h 100"/>
                <a:gd name="T16" fmla="*/ 100 w 100"/>
                <a:gd name="T17" fmla="*/ 93 h 100"/>
                <a:gd name="T18" fmla="*/ 95 w 100"/>
                <a:gd name="T19" fmla="*/ 68 h 100"/>
                <a:gd name="T20" fmla="*/ 72 w 100"/>
                <a:gd name="T21" fmla="*/ 20 h 100"/>
                <a:gd name="T22" fmla="*/ 56 w 100"/>
                <a:gd name="T23" fmla="*/ 5 h 100"/>
                <a:gd name="T24" fmla="*/ 37 w 100"/>
                <a:gd name="T25" fmla="*/ 0 h 100"/>
                <a:gd name="T26" fmla="*/ 11 w 100"/>
                <a:gd name="T27" fmla="*/ 11 h 100"/>
                <a:gd name="T28" fmla="*/ 15 w 100"/>
                <a:gd name="T29" fmla="*/ 16 h 100"/>
                <a:gd name="T30" fmla="*/ 20 w 100"/>
                <a:gd name="T31" fmla="*/ 20 h 100"/>
                <a:gd name="T32" fmla="*/ 37 w 100"/>
                <a:gd name="T33" fmla="*/ 12 h 100"/>
                <a:gd name="T34" fmla="*/ 50 w 100"/>
                <a:gd name="T35" fmla="*/ 16 h 100"/>
                <a:gd name="T36" fmla="*/ 63 w 100"/>
                <a:gd name="T37" fmla="*/ 27 h 100"/>
                <a:gd name="T38" fmla="*/ 83 w 100"/>
                <a:gd name="T39" fmla="*/ 71 h 100"/>
                <a:gd name="T40" fmla="*/ 87 w 100"/>
                <a:gd name="T41" fmla="*/ 88 h 100"/>
                <a:gd name="T42" fmla="*/ 88 w 100"/>
                <a:gd name="T43" fmla="*/ 93 h 100"/>
                <a:gd name="T44" fmla="*/ 88 w 100"/>
                <a:gd name="T45" fmla="*/ 94 h 100"/>
                <a:gd name="T46" fmla="*/ 88 w 100"/>
                <a:gd name="T47" fmla="*/ 95 h 100"/>
                <a:gd name="T48" fmla="*/ 88 w 100"/>
                <a:gd name="T49" fmla="*/ 95 h 100"/>
                <a:gd name="T50" fmla="*/ 94 w 100"/>
                <a:gd name="T51" fmla="*/ 94 h 100"/>
                <a:gd name="T52" fmla="*/ 95 w 100"/>
                <a:gd name="T53" fmla="*/ 88 h 100"/>
                <a:gd name="T54" fmla="*/ 94 w 100"/>
                <a:gd name="T55" fmla="*/ 88 h 100"/>
                <a:gd name="T56" fmla="*/ 70 w 100"/>
                <a:gd name="T57" fmla="*/ 83 h 100"/>
                <a:gd name="T58" fmla="*/ 27 w 100"/>
                <a:gd name="T59" fmla="*/ 63 h 100"/>
                <a:gd name="T60" fmla="*/ 16 w 100"/>
                <a:gd name="T61" fmla="*/ 50 h 100"/>
                <a:gd name="T62" fmla="*/ 12 w 100"/>
                <a:gd name="T63" fmla="*/ 37 h 100"/>
                <a:gd name="T64" fmla="*/ 20 w 100"/>
                <a:gd name="T65" fmla="*/ 20 h 100"/>
                <a:gd name="T66" fmla="*/ 15 w 100"/>
                <a:gd name="T67" fmla="*/ 1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0" h="100">
                  <a:moveTo>
                    <a:pt x="15" y="16"/>
                  </a:moveTo>
                  <a:cubicBezTo>
                    <a:pt x="11" y="11"/>
                    <a:pt x="11" y="11"/>
                    <a:pt x="11" y="11"/>
                  </a:cubicBezTo>
                  <a:cubicBezTo>
                    <a:pt x="4" y="18"/>
                    <a:pt x="0" y="28"/>
                    <a:pt x="0" y="37"/>
                  </a:cubicBezTo>
                  <a:cubicBezTo>
                    <a:pt x="0" y="43"/>
                    <a:pt x="2" y="50"/>
                    <a:pt x="5" y="56"/>
                  </a:cubicBezTo>
                  <a:cubicBezTo>
                    <a:pt x="9" y="62"/>
                    <a:pt x="14" y="67"/>
                    <a:pt x="20" y="72"/>
                  </a:cubicBezTo>
                  <a:cubicBezTo>
                    <a:pt x="36" y="84"/>
                    <a:pt x="54" y="91"/>
                    <a:pt x="68" y="95"/>
                  </a:cubicBezTo>
                  <a:cubicBezTo>
                    <a:pt x="83" y="99"/>
                    <a:pt x="93" y="100"/>
                    <a:pt x="93" y="100"/>
                  </a:cubicBezTo>
                  <a:cubicBezTo>
                    <a:pt x="95" y="100"/>
                    <a:pt x="97" y="100"/>
                    <a:pt x="98" y="98"/>
                  </a:cubicBezTo>
                  <a:cubicBezTo>
                    <a:pt x="99" y="97"/>
                    <a:pt x="100" y="95"/>
                    <a:pt x="100" y="93"/>
                  </a:cubicBezTo>
                  <a:cubicBezTo>
                    <a:pt x="100" y="93"/>
                    <a:pt x="99" y="83"/>
                    <a:pt x="95" y="68"/>
                  </a:cubicBezTo>
                  <a:cubicBezTo>
                    <a:pt x="91" y="54"/>
                    <a:pt x="84" y="36"/>
                    <a:pt x="72" y="20"/>
                  </a:cubicBezTo>
                  <a:cubicBezTo>
                    <a:pt x="67" y="14"/>
                    <a:pt x="62" y="9"/>
                    <a:pt x="56" y="5"/>
                  </a:cubicBezTo>
                  <a:cubicBezTo>
                    <a:pt x="50" y="2"/>
                    <a:pt x="43" y="0"/>
                    <a:pt x="37" y="0"/>
                  </a:cubicBezTo>
                  <a:cubicBezTo>
                    <a:pt x="28" y="0"/>
                    <a:pt x="18" y="4"/>
                    <a:pt x="11" y="11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5" y="15"/>
                    <a:pt x="31" y="12"/>
                    <a:pt x="37" y="12"/>
                  </a:cubicBezTo>
                  <a:cubicBezTo>
                    <a:pt x="41" y="12"/>
                    <a:pt x="45" y="13"/>
                    <a:pt x="50" y="16"/>
                  </a:cubicBezTo>
                  <a:cubicBezTo>
                    <a:pt x="54" y="18"/>
                    <a:pt x="59" y="22"/>
                    <a:pt x="63" y="27"/>
                  </a:cubicBezTo>
                  <a:cubicBezTo>
                    <a:pt x="73" y="41"/>
                    <a:pt x="80" y="58"/>
                    <a:pt x="83" y="71"/>
                  </a:cubicBezTo>
                  <a:cubicBezTo>
                    <a:pt x="85" y="78"/>
                    <a:pt x="86" y="84"/>
                    <a:pt x="87" y="88"/>
                  </a:cubicBezTo>
                  <a:cubicBezTo>
                    <a:pt x="87" y="90"/>
                    <a:pt x="88" y="92"/>
                    <a:pt x="88" y="93"/>
                  </a:cubicBezTo>
                  <a:cubicBezTo>
                    <a:pt x="88" y="94"/>
                    <a:pt x="88" y="94"/>
                    <a:pt x="88" y="94"/>
                  </a:cubicBezTo>
                  <a:cubicBezTo>
                    <a:pt x="88" y="95"/>
                    <a:pt x="88" y="95"/>
                    <a:pt x="88" y="95"/>
                  </a:cubicBezTo>
                  <a:cubicBezTo>
                    <a:pt x="88" y="95"/>
                    <a:pt x="88" y="95"/>
                    <a:pt x="88" y="95"/>
                  </a:cubicBezTo>
                  <a:cubicBezTo>
                    <a:pt x="94" y="94"/>
                    <a:pt x="94" y="94"/>
                    <a:pt x="94" y="94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4" y="88"/>
                    <a:pt x="94" y="88"/>
                    <a:pt x="94" y="88"/>
                  </a:cubicBezTo>
                  <a:cubicBezTo>
                    <a:pt x="94" y="88"/>
                    <a:pt x="83" y="87"/>
                    <a:pt x="70" y="83"/>
                  </a:cubicBezTo>
                  <a:cubicBezTo>
                    <a:pt x="57" y="79"/>
                    <a:pt x="41" y="73"/>
                    <a:pt x="27" y="63"/>
                  </a:cubicBezTo>
                  <a:cubicBezTo>
                    <a:pt x="22" y="59"/>
                    <a:pt x="18" y="54"/>
                    <a:pt x="16" y="50"/>
                  </a:cubicBezTo>
                  <a:cubicBezTo>
                    <a:pt x="13" y="45"/>
                    <a:pt x="12" y="41"/>
                    <a:pt x="12" y="37"/>
                  </a:cubicBezTo>
                  <a:cubicBezTo>
                    <a:pt x="12" y="31"/>
                    <a:pt x="15" y="25"/>
                    <a:pt x="20" y="20"/>
                  </a:cubicBezTo>
                  <a:lnTo>
                    <a:pt x="15" y="1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92" name="Freeform 90"/>
            <p:cNvSpPr>
              <a:spLocks/>
            </p:cNvSpPr>
            <p:nvPr/>
          </p:nvSpPr>
          <p:spPr bwMode="auto">
            <a:xfrm>
              <a:off x="3657483" y="3883727"/>
              <a:ext cx="203300" cy="201382"/>
            </a:xfrm>
            <a:custGeom>
              <a:avLst/>
              <a:gdLst>
                <a:gd name="T0" fmla="*/ 14 w 93"/>
                <a:gd name="T1" fmla="*/ 79 h 93"/>
                <a:gd name="T2" fmla="*/ 23 w 93"/>
                <a:gd name="T3" fmla="*/ 26 h 93"/>
                <a:gd name="T4" fmla="*/ 93 w 93"/>
                <a:gd name="T5" fmla="*/ 0 h 93"/>
                <a:gd name="T6" fmla="*/ 67 w 93"/>
                <a:gd name="T7" fmla="*/ 70 h 93"/>
                <a:gd name="T8" fmla="*/ 14 w 93"/>
                <a:gd name="T9" fmla="*/ 7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93">
                  <a:moveTo>
                    <a:pt x="14" y="79"/>
                  </a:moveTo>
                  <a:cubicBezTo>
                    <a:pt x="0" y="64"/>
                    <a:pt x="2" y="43"/>
                    <a:pt x="23" y="26"/>
                  </a:cubicBezTo>
                  <a:cubicBezTo>
                    <a:pt x="52" y="4"/>
                    <a:pt x="93" y="0"/>
                    <a:pt x="93" y="0"/>
                  </a:cubicBezTo>
                  <a:cubicBezTo>
                    <a:pt x="93" y="0"/>
                    <a:pt x="89" y="41"/>
                    <a:pt x="67" y="70"/>
                  </a:cubicBezTo>
                  <a:cubicBezTo>
                    <a:pt x="50" y="92"/>
                    <a:pt x="29" y="93"/>
                    <a:pt x="14" y="79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93" name="Freeform 91"/>
            <p:cNvSpPr>
              <a:spLocks/>
            </p:cNvSpPr>
            <p:nvPr/>
          </p:nvSpPr>
          <p:spPr bwMode="auto">
            <a:xfrm>
              <a:off x="3655566" y="3870301"/>
              <a:ext cx="218643" cy="218643"/>
            </a:xfrm>
            <a:custGeom>
              <a:avLst/>
              <a:gdLst>
                <a:gd name="T0" fmla="*/ 15 w 100"/>
                <a:gd name="T1" fmla="*/ 85 h 100"/>
                <a:gd name="T2" fmla="*/ 20 w 100"/>
                <a:gd name="T3" fmla="*/ 80 h 100"/>
                <a:gd name="T4" fmla="*/ 12 w 100"/>
                <a:gd name="T5" fmla="*/ 63 h 100"/>
                <a:gd name="T6" fmla="*/ 16 w 100"/>
                <a:gd name="T7" fmla="*/ 50 h 100"/>
                <a:gd name="T8" fmla="*/ 27 w 100"/>
                <a:gd name="T9" fmla="*/ 37 h 100"/>
                <a:gd name="T10" fmla="*/ 71 w 100"/>
                <a:gd name="T11" fmla="*/ 17 h 100"/>
                <a:gd name="T12" fmla="*/ 88 w 100"/>
                <a:gd name="T13" fmla="*/ 13 h 100"/>
                <a:gd name="T14" fmla="*/ 93 w 100"/>
                <a:gd name="T15" fmla="*/ 12 h 100"/>
                <a:gd name="T16" fmla="*/ 94 w 100"/>
                <a:gd name="T17" fmla="*/ 12 h 100"/>
                <a:gd name="T18" fmla="*/ 94 w 100"/>
                <a:gd name="T19" fmla="*/ 12 h 100"/>
                <a:gd name="T20" fmla="*/ 95 w 100"/>
                <a:gd name="T21" fmla="*/ 12 h 100"/>
                <a:gd name="T22" fmla="*/ 94 w 100"/>
                <a:gd name="T23" fmla="*/ 6 h 100"/>
                <a:gd name="T24" fmla="*/ 88 w 100"/>
                <a:gd name="T25" fmla="*/ 6 h 100"/>
                <a:gd name="T26" fmla="*/ 88 w 100"/>
                <a:gd name="T27" fmla="*/ 6 h 100"/>
                <a:gd name="T28" fmla="*/ 83 w 100"/>
                <a:gd name="T29" fmla="*/ 30 h 100"/>
                <a:gd name="T30" fmla="*/ 63 w 100"/>
                <a:gd name="T31" fmla="*/ 73 h 100"/>
                <a:gd name="T32" fmla="*/ 50 w 100"/>
                <a:gd name="T33" fmla="*/ 84 h 100"/>
                <a:gd name="T34" fmla="*/ 37 w 100"/>
                <a:gd name="T35" fmla="*/ 88 h 100"/>
                <a:gd name="T36" fmla="*/ 20 w 100"/>
                <a:gd name="T37" fmla="*/ 80 h 100"/>
                <a:gd name="T38" fmla="*/ 15 w 100"/>
                <a:gd name="T39" fmla="*/ 85 h 100"/>
                <a:gd name="T40" fmla="*/ 11 w 100"/>
                <a:gd name="T41" fmla="*/ 89 h 100"/>
                <a:gd name="T42" fmla="*/ 37 w 100"/>
                <a:gd name="T43" fmla="*/ 100 h 100"/>
                <a:gd name="T44" fmla="*/ 56 w 100"/>
                <a:gd name="T45" fmla="*/ 95 h 100"/>
                <a:gd name="T46" fmla="*/ 72 w 100"/>
                <a:gd name="T47" fmla="*/ 80 h 100"/>
                <a:gd name="T48" fmla="*/ 95 w 100"/>
                <a:gd name="T49" fmla="*/ 32 h 100"/>
                <a:gd name="T50" fmla="*/ 100 w 100"/>
                <a:gd name="T51" fmla="*/ 7 h 100"/>
                <a:gd name="T52" fmla="*/ 98 w 100"/>
                <a:gd name="T53" fmla="*/ 2 h 100"/>
                <a:gd name="T54" fmla="*/ 93 w 100"/>
                <a:gd name="T55" fmla="*/ 0 h 100"/>
                <a:gd name="T56" fmla="*/ 68 w 100"/>
                <a:gd name="T57" fmla="*/ 5 h 100"/>
                <a:gd name="T58" fmla="*/ 20 w 100"/>
                <a:gd name="T59" fmla="*/ 28 h 100"/>
                <a:gd name="T60" fmla="*/ 5 w 100"/>
                <a:gd name="T61" fmla="*/ 44 h 100"/>
                <a:gd name="T62" fmla="*/ 0 w 100"/>
                <a:gd name="T63" fmla="*/ 63 h 100"/>
                <a:gd name="T64" fmla="*/ 11 w 100"/>
                <a:gd name="T65" fmla="*/ 89 h 100"/>
                <a:gd name="T66" fmla="*/ 15 w 100"/>
                <a:gd name="T67" fmla="*/ 8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0" h="100">
                  <a:moveTo>
                    <a:pt x="15" y="85"/>
                  </a:moveTo>
                  <a:cubicBezTo>
                    <a:pt x="20" y="80"/>
                    <a:pt x="20" y="80"/>
                    <a:pt x="20" y="80"/>
                  </a:cubicBezTo>
                  <a:cubicBezTo>
                    <a:pt x="15" y="75"/>
                    <a:pt x="12" y="69"/>
                    <a:pt x="12" y="63"/>
                  </a:cubicBezTo>
                  <a:cubicBezTo>
                    <a:pt x="12" y="59"/>
                    <a:pt x="13" y="55"/>
                    <a:pt x="16" y="50"/>
                  </a:cubicBezTo>
                  <a:cubicBezTo>
                    <a:pt x="18" y="46"/>
                    <a:pt x="22" y="41"/>
                    <a:pt x="27" y="37"/>
                  </a:cubicBezTo>
                  <a:cubicBezTo>
                    <a:pt x="41" y="27"/>
                    <a:pt x="58" y="20"/>
                    <a:pt x="71" y="17"/>
                  </a:cubicBezTo>
                  <a:cubicBezTo>
                    <a:pt x="78" y="15"/>
                    <a:pt x="84" y="14"/>
                    <a:pt x="88" y="13"/>
                  </a:cubicBezTo>
                  <a:cubicBezTo>
                    <a:pt x="90" y="13"/>
                    <a:pt x="92" y="12"/>
                    <a:pt x="93" y="12"/>
                  </a:cubicBezTo>
                  <a:cubicBezTo>
                    <a:pt x="93" y="12"/>
                    <a:pt x="94" y="12"/>
                    <a:pt x="94" y="12"/>
                  </a:cubicBezTo>
                  <a:cubicBezTo>
                    <a:pt x="94" y="12"/>
                    <a:pt x="94" y="12"/>
                    <a:pt x="94" y="12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8" y="7"/>
                    <a:pt x="87" y="17"/>
                    <a:pt x="83" y="30"/>
                  </a:cubicBezTo>
                  <a:cubicBezTo>
                    <a:pt x="79" y="43"/>
                    <a:pt x="73" y="59"/>
                    <a:pt x="63" y="73"/>
                  </a:cubicBezTo>
                  <a:cubicBezTo>
                    <a:pt x="59" y="78"/>
                    <a:pt x="54" y="82"/>
                    <a:pt x="50" y="84"/>
                  </a:cubicBezTo>
                  <a:cubicBezTo>
                    <a:pt x="45" y="87"/>
                    <a:pt x="41" y="88"/>
                    <a:pt x="37" y="88"/>
                  </a:cubicBezTo>
                  <a:cubicBezTo>
                    <a:pt x="31" y="88"/>
                    <a:pt x="25" y="86"/>
                    <a:pt x="20" y="80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18" y="96"/>
                    <a:pt x="28" y="100"/>
                    <a:pt x="37" y="100"/>
                  </a:cubicBezTo>
                  <a:cubicBezTo>
                    <a:pt x="43" y="100"/>
                    <a:pt x="50" y="98"/>
                    <a:pt x="56" y="95"/>
                  </a:cubicBezTo>
                  <a:cubicBezTo>
                    <a:pt x="62" y="92"/>
                    <a:pt x="67" y="87"/>
                    <a:pt x="72" y="80"/>
                  </a:cubicBezTo>
                  <a:cubicBezTo>
                    <a:pt x="84" y="64"/>
                    <a:pt x="91" y="46"/>
                    <a:pt x="95" y="32"/>
                  </a:cubicBezTo>
                  <a:cubicBezTo>
                    <a:pt x="99" y="18"/>
                    <a:pt x="100" y="7"/>
                    <a:pt x="100" y="7"/>
                  </a:cubicBezTo>
                  <a:cubicBezTo>
                    <a:pt x="100" y="5"/>
                    <a:pt x="99" y="3"/>
                    <a:pt x="98" y="2"/>
                  </a:cubicBezTo>
                  <a:cubicBezTo>
                    <a:pt x="97" y="1"/>
                    <a:pt x="95" y="0"/>
                    <a:pt x="93" y="0"/>
                  </a:cubicBezTo>
                  <a:cubicBezTo>
                    <a:pt x="93" y="0"/>
                    <a:pt x="83" y="1"/>
                    <a:pt x="68" y="5"/>
                  </a:cubicBezTo>
                  <a:cubicBezTo>
                    <a:pt x="54" y="9"/>
                    <a:pt x="36" y="16"/>
                    <a:pt x="20" y="28"/>
                  </a:cubicBezTo>
                  <a:cubicBezTo>
                    <a:pt x="14" y="33"/>
                    <a:pt x="9" y="38"/>
                    <a:pt x="5" y="44"/>
                  </a:cubicBezTo>
                  <a:cubicBezTo>
                    <a:pt x="2" y="50"/>
                    <a:pt x="0" y="57"/>
                    <a:pt x="0" y="63"/>
                  </a:cubicBezTo>
                  <a:cubicBezTo>
                    <a:pt x="0" y="73"/>
                    <a:pt x="4" y="82"/>
                    <a:pt x="11" y="89"/>
                  </a:cubicBezTo>
                  <a:lnTo>
                    <a:pt x="15" y="85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53" name="Rectangle 152"/>
            <p:cNvSpPr/>
            <p:nvPr/>
          </p:nvSpPr>
          <p:spPr>
            <a:xfrm>
              <a:off x="3682416" y="5521704"/>
              <a:ext cx="1409676" cy="7940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2400" dirty="0" smtClean="0">
                  <a:latin typeface="Bebas Neue" charset="0"/>
                  <a:ea typeface="Bebas Neue" charset="0"/>
                  <a:cs typeface="Bebas Neue" charset="0"/>
                </a:rPr>
                <a:t>Step 01</a:t>
              </a:r>
            </a:p>
            <a:p>
              <a:pPr>
                <a:lnSpc>
                  <a:spcPct val="90000"/>
                </a:lnSpc>
              </a:pPr>
              <a:r>
                <a:rPr lang="en-US" sz="1200" dirty="0" err="1" smtClean="0">
                  <a:latin typeface="Source Sans Pro" charset="0"/>
                </a:rPr>
                <a:t>Lorem</a:t>
              </a:r>
              <a:r>
                <a:rPr lang="en-US" sz="1200" dirty="0" smtClean="0">
                  <a:latin typeface="Source Sans Pro" charset="0"/>
                </a:rPr>
                <a:t> </a:t>
              </a:r>
              <a:r>
                <a:rPr lang="en-US" sz="1200" dirty="0" err="1" smtClean="0">
                  <a:latin typeface="Source Sans Pro" charset="0"/>
                </a:rPr>
                <a:t>ipsum</a:t>
              </a:r>
              <a:r>
                <a:rPr lang="en-US" sz="1200" dirty="0" smtClean="0">
                  <a:latin typeface="Source Sans Pro" charset="0"/>
                </a:rPr>
                <a:t> dolor sit </a:t>
              </a:r>
              <a:r>
                <a:rPr lang="en-US" sz="1200" dirty="0" err="1" smtClean="0">
                  <a:latin typeface="Source Sans Pro" charset="0"/>
                </a:rPr>
                <a:t>amet</a:t>
              </a:r>
              <a:r>
                <a:rPr lang="en-US" sz="1200" dirty="0" smtClean="0">
                  <a:latin typeface="Source Sans Pro" charset="0"/>
                </a:rPr>
                <a:t>.</a:t>
              </a:r>
            </a:p>
          </p:txBody>
        </p:sp>
      </p:grpSp>
      <p:grpSp>
        <p:nvGrpSpPr>
          <p:cNvPr id="176" name="Group 175"/>
          <p:cNvGrpSpPr/>
          <p:nvPr/>
        </p:nvGrpSpPr>
        <p:grpSpPr>
          <a:xfrm>
            <a:off x="4948247" y="2825032"/>
            <a:ext cx="2188353" cy="3490736"/>
            <a:chOff x="4948247" y="2825032"/>
            <a:chExt cx="2188353" cy="3490736"/>
          </a:xfrm>
        </p:grpSpPr>
        <p:sp>
          <p:nvSpPr>
            <p:cNvPr id="94" name="Freeform 92"/>
            <p:cNvSpPr>
              <a:spLocks/>
            </p:cNvSpPr>
            <p:nvPr/>
          </p:nvSpPr>
          <p:spPr bwMode="auto">
            <a:xfrm>
              <a:off x="5140040" y="3068608"/>
              <a:ext cx="203300" cy="203300"/>
            </a:xfrm>
            <a:custGeom>
              <a:avLst/>
              <a:gdLst>
                <a:gd name="T0" fmla="*/ 79 w 93"/>
                <a:gd name="T1" fmla="*/ 79 h 93"/>
                <a:gd name="T2" fmla="*/ 27 w 93"/>
                <a:gd name="T3" fmla="*/ 70 h 93"/>
                <a:gd name="T4" fmla="*/ 0 w 93"/>
                <a:gd name="T5" fmla="*/ 0 h 93"/>
                <a:gd name="T6" fmla="*/ 70 w 93"/>
                <a:gd name="T7" fmla="*/ 26 h 93"/>
                <a:gd name="T8" fmla="*/ 79 w 93"/>
                <a:gd name="T9" fmla="*/ 7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93">
                  <a:moveTo>
                    <a:pt x="79" y="79"/>
                  </a:moveTo>
                  <a:cubicBezTo>
                    <a:pt x="64" y="93"/>
                    <a:pt x="43" y="92"/>
                    <a:pt x="27" y="70"/>
                  </a:cubicBezTo>
                  <a:cubicBezTo>
                    <a:pt x="4" y="41"/>
                    <a:pt x="0" y="0"/>
                    <a:pt x="0" y="0"/>
                  </a:cubicBezTo>
                  <a:cubicBezTo>
                    <a:pt x="0" y="0"/>
                    <a:pt x="41" y="4"/>
                    <a:pt x="70" y="26"/>
                  </a:cubicBezTo>
                  <a:cubicBezTo>
                    <a:pt x="92" y="43"/>
                    <a:pt x="93" y="64"/>
                    <a:pt x="79" y="79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95" name="Freeform 93"/>
            <p:cNvSpPr>
              <a:spLocks/>
            </p:cNvSpPr>
            <p:nvPr/>
          </p:nvSpPr>
          <p:spPr bwMode="auto">
            <a:xfrm>
              <a:off x="5126614" y="3055183"/>
              <a:ext cx="218643" cy="218643"/>
            </a:xfrm>
            <a:custGeom>
              <a:avLst/>
              <a:gdLst>
                <a:gd name="T0" fmla="*/ 85 w 100"/>
                <a:gd name="T1" fmla="*/ 85 h 100"/>
                <a:gd name="T2" fmla="*/ 81 w 100"/>
                <a:gd name="T3" fmla="*/ 80 h 100"/>
                <a:gd name="T4" fmla="*/ 63 w 100"/>
                <a:gd name="T5" fmla="*/ 88 h 100"/>
                <a:gd name="T6" fmla="*/ 51 w 100"/>
                <a:gd name="T7" fmla="*/ 84 h 100"/>
                <a:gd name="T8" fmla="*/ 37 w 100"/>
                <a:gd name="T9" fmla="*/ 73 h 100"/>
                <a:gd name="T10" fmla="*/ 17 w 100"/>
                <a:gd name="T11" fmla="*/ 29 h 100"/>
                <a:gd name="T12" fmla="*/ 13 w 100"/>
                <a:gd name="T13" fmla="*/ 12 h 100"/>
                <a:gd name="T14" fmla="*/ 12 w 100"/>
                <a:gd name="T15" fmla="*/ 7 h 100"/>
                <a:gd name="T16" fmla="*/ 12 w 100"/>
                <a:gd name="T17" fmla="*/ 6 h 100"/>
                <a:gd name="T18" fmla="*/ 12 w 100"/>
                <a:gd name="T19" fmla="*/ 6 h 100"/>
                <a:gd name="T20" fmla="*/ 12 w 100"/>
                <a:gd name="T21" fmla="*/ 5 h 100"/>
                <a:gd name="T22" fmla="*/ 6 w 100"/>
                <a:gd name="T23" fmla="*/ 6 h 100"/>
                <a:gd name="T24" fmla="*/ 6 w 100"/>
                <a:gd name="T25" fmla="*/ 12 h 100"/>
                <a:gd name="T26" fmla="*/ 6 w 100"/>
                <a:gd name="T27" fmla="*/ 12 h 100"/>
                <a:gd name="T28" fmla="*/ 30 w 100"/>
                <a:gd name="T29" fmla="*/ 17 h 100"/>
                <a:gd name="T30" fmla="*/ 73 w 100"/>
                <a:gd name="T31" fmla="*/ 37 h 100"/>
                <a:gd name="T32" fmla="*/ 85 w 100"/>
                <a:gd name="T33" fmla="*/ 50 h 100"/>
                <a:gd name="T34" fmla="*/ 88 w 100"/>
                <a:gd name="T35" fmla="*/ 63 h 100"/>
                <a:gd name="T36" fmla="*/ 81 w 100"/>
                <a:gd name="T37" fmla="*/ 80 h 100"/>
                <a:gd name="T38" fmla="*/ 81 w 100"/>
                <a:gd name="T39" fmla="*/ 80 h 100"/>
                <a:gd name="T40" fmla="*/ 85 w 100"/>
                <a:gd name="T41" fmla="*/ 85 h 100"/>
                <a:gd name="T42" fmla="*/ 89 w 100"/>
                <a:gd name="T43" fmla="*/ 89 h 100"/>
                <a:gd name="T44" fmla="*/ 100 w 100"/>
                <a:gd name="T45" fmla="*/ 63 h 100"/>
                <a:gd name="T46" fmla="*/ 95 w 100"/>
                <a:gd name="T47" fmla="*/ 44 h 100"/>
                <a:gd name="T48" fmla="*/ 80 w 100"/>
                <a:gd name="T49" fmla="*/ 28 h 100"/>
                <a:gd name="T50" fmla="*/ 32 w 100"/>
                <a:gd name="T51" fmla="*/ 5 h 100"/>
                <a:gd name="T52" fmla="*/ 7 w 100"/>
                <a:gd name="T53" fmla="*/ 0 h 100"/>
                <a:gd name="T54" fmla="*/ 2 w 100"/>
                <a:gd name="T55" fmla="*/ 2 h 100"/>
                <a:gd name="T56" fmla="*/ 0 w 100"/>
                <a:gd name="T57" fmla="*/ 7 h 100"/>
                <a:gd name="T58" fmla="*/ 5 w 100"/>
                <a:gd name="T59" fmla="*/ 32 h 100"/>
                <a:gd name="T60" fmla="*/ 28 w 100"/>
                <a:gd name="T61" fmla="*/ 80 h 100"/>
                <a:gd name="T62" fmla="*/ 45 w 100"/>
                <a:gd name="T63" fmla="*/ 95 h 100"/>
                <a:gd name="T64" fmla="*/ 63 w 100"/>
                <a:gd name="T65" fmla="*/ 100 h 100"/>
                <a:gd name="T66" fmla="*/ 89 w 100"/>
                <a:gd name="T67" fmla="*/ 89 h 100"/>
                <a:gd name="T68" fmla="*/ 89 w 100"/>
                <a:gd name="T69" fmla="*/ 89 h 100"/>
                <a:gd name="T70" fmla="*/ 85 w 100"/>
                <a:gd name="T71" fmla="*/ 8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0" h="100">
                  <a:moveTo>
                    <a:pt x="85" y="85"/>
                  </a:moveTo>
                  <a:cubicBezTo>
                    <a:pt x="81" y="80"/>
                    <a:pt x="81" y="80"/>
                    <a:pt x="81" y="80"/>
                  </a:cubicBezTo>
                  <a:cubicBezTo>
                    <a:pt x="75" y="86"/>
                    <a:pt x="69" y="88"/>
                    <a:pt x="63" y="88"/>
                  </a:cubicBezTo>
                  <a:cubicBezTo>
                    <a:pt x="59" y="88"/>
                    <a:pt x="55" y="87"/>
                    <a:pt x="51" y="84"/>
                  </a:cubicBezTo>
                  <a:cubicBezTo>
                    <a:pt x="46" y="82"/>
                    <a:pt x="42" y="78"/>
                    <a:pt x="37" y="73"/>
                  </a:cubicBezTo>
                  <a:cubicBezTo>
                    <a:pt x="27" y="59"/>
                    <a:pt x="21" y="42"/>
                    <a:pt x="17" y="29"/>
                  </a:cubicBezTo>
                  <a:cubicBezTo>
                    <a:pt x="15" y="22"/>
                    <a:pt x="14" y="16"/>
                    <a:pt x="13" y="12"/>
                  </a:cubicBezTo>
                  <a:cubicBezTo>
                    <a:pt x="13" y="10"/>
                    <a:pt x="13" y="8"/>
                    <a:pt x="12" y="7"/>
                  </a:cubicBezTo>
                  <a:cubicBezTo>
                    <a:pt x="12" y="7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17" y="13"/>
                    <a:pt x="30" y="17"/>
                  </a:cubicBezTo>
                  <a:cubicBezTo>
                    <a:pt x="43" y="21"/>
                    <a:pt x="60" y="27"/>
                    <a:pt x="73" y="37"/>
                  </a:cubicBezTo>
                  <a:cubicBezTo>
                    <a:pt x="78" y="41"/>
                    <a:pt x="82" y="46"/>
                    <a:pt x="85" y="50"/>
                  </a:cubicBezTo>
                  <a:cubicBezTo>
                    <a:pt x="87" y="55"/>
                    <a:pt x="88" y="59"/>
                    <a:pt x="88" y="63"/>
                  </a:cubicBezTo>
                  <a:cubicBezTo>
                    <a:pt x="88" y="69"/>
                    <a:pt x="86" y="75"/>
                    <a:pt x="81" y="80"/>
                  </a:cubicBezTo>
                  <a:cubicBezTo>
                    <a:pt x="81" y="80"/>
                    <a:pt x="81" y="80"/>
                    <a:pt x="81" y="80"/>
                  </a:cubicBezTo>
                  <a:cubicBezTo>
                    <a:pt x="85" y="85"/>
                    <a:pt x="85" y="85"/>
                    <a:pt x="85" y="85"/>
                  </a:cubicBezTo>
                  <a:cubicBezTo>
                    <a:pt x="89" y="89"/>
                    <a:pt x="89" y="89"/>
                    <a:pt x="89" y="89"/>
                  </a:cubicBezTo>
                  <a:cubicBezTo>
                    <a:pt x="96" y="82"/>
                    <a:pt x="100" y="73"/>
                    <a:pt x="100" y="63"/>
                  </a:cubicBezTo>
                  <a:cubicBezTo>
                    <a:pt x="100" y="57"/>
                    <a:pt x="98" y="50"/>
                    <a:pt x="95" y="44"/>
                  </a:cubicBezTo>
                  <a:cubicBezTo>
                    <a:pt x="92" y="38"/>
                    <a:pt x="87" y="33"/>
                    <a:pt x="80" y="28"/>
                  </a:cubicBezTo>
                  <a:cubicBezTo>
                    <a:pt x="65" y="16"/>
                    <a:pt x="46" y="9"/>
                    <a:pt x="32" y="5"/>
                  </a:cubicBezTo>
                  <a:cubicBezTo>
                    <a:pt x="18" y="1"/>
                    <a:pt x="7" y="0"/>
                    <a:pt x="7" y="0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1" y="3"/>
                    <a:pt x="0" y="5"/>
                    <a:pt x="0" y="7"/>
                  </a:cubicBezTo>
                  <a:cubicBezTo>
                    <a:pt x="0" y="7"/>
                    <a:pt x="1" y="17"/>
                    <a:pt x="5" y="32"/>
                  </a:cubicBezTo>
                  <a:cubicBezTo>
                    <a:pt x="9" y="46"/>
                    <a:pt x="16" y="64"/>
                    <a:pt x="28" y="80"/>
                  </a:cubicBezTo>
                  <a:cubicBezTo>
                    <a:pt x="33" y="86"/>
                    <a:pt x="39" y="92"/>
                    <a:pt x="45" y="95"/>
                  </a:cubicBezTo>
                  <a:cubicBezTo>
                    <a:pt x="51" y="98"/>
                    <a:pt x="57" y="100"/>
                    <a:pt x="63" y="100"/>
                  </a:cubicBezTo>
                  <a:cubicBezTo>
                    <a:pt x="73" y="100"/>
                    <a:pt x="82" y="96"/>
                    <a:pt x="89" y="89"/>
                  </a:cubicBezTo>
                  <a:cubicBezTo>
                    <a:pt x="89" y="89"/>
                    <a:pt x="89" y="89"/>
                    <a:pt x="89" y="89"/>
                  </a:cubicBezTo>
                  <a:lnTo>
                    <a:pt x="85" y="8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96" name="Freeform 94"/>
            <p:cNvSpPr>
              <a:spLocks/>
            </p:cNvSpPr>
            <p:nvPr/>
          </p:nvSpPr>
          <p:spPr bwMode="auto">
            <a:xfrm>
              <a:off x="5374027" y="3068608"/>
              <a:ext cx="203300" cy="203300"/>
            </a:xfrm>
            <a:custGeom>
              <a:avLst/>
              <a:gdLst>
                <a:gd name="T0" fmla="*/ 15 w 93"/>
                <a:gd name="T1" fmla="*/ 79 h 93"/>
                <a:gd name="T2" fmla="*/ 67 w 93"/>
                <a:gd name="T3" fmla="*/ 70 h 93"/>
                <a:gd name="T4" fmla="*/ 93 w 93"/>
                <a:gd name="T5" fmla="*/ 0 h 93"/>
                <a:gd name="T6" fmla="*/ 23 w 93"/>
                <a:gd name="T7" fmla="*/ 26 h 93"/>
                <a:gd name="T8" fmla="*/ 15 w 93"/>
                <a:gd name="T9" fmla="*/ 7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93">
                  <a:moveTo>
                    <a:pt x="15" y="79"/>
                  </a:moveTo>
                  <a:cubicBezTo>
                    <a:pt x="29" y="93"/>
                    <a:pt x="50" y="92"/>
                    <a:pt x="67" y="70"/>
                  </a:cubicBezTo>
                  <a:cubicBezTo>
                    <a:pt x="89" y="41"/>
                    <a:pt x="93" y="0"/>
                    <a:pt x="93" y="0"/>
                  </a:cubicBezTo>
                  <a:cubicBezTo>
                    <a:pt x="93" y="0"/>
                    <a:pt x="52" y="4"/>
                    <a:pt x="23" y="26"/>
                  </a:cubicBezTo>
                  <a:cubicBezTo>
                    <a:pt x="2" y="43"/>
                    <a:pt x="0" y="64"/>
                    <a:pt x="15" y="79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97" name="Freeform 95"/>
            <p:cNvSpPr>
              <a:spLocks/>
            </p:cNvSpPr>
            <p:nvPr/>
          </p:nvSpPr>
          <p:spPr bwMode="auto">
            <a:xfrm>
              <a:off x="5372109" y="3055183"/>
              <a:ext cx="218643" cy="218643"/>
            </a:xfrm>
            <a:custGeom>
              <a:avLst/>
              <a:gdLst>
                <a:gd name="T0" fmla="*/ 16 w 100"/>
                <a:gd name="T1" fmla="*/ 85 h 100"/>
                <a:gd name="T2" fmla="*/ 11 w 100"/>
                <a:gd name="T3" fmla="*/ 89 h 100"/>
                <a:gd name="T4" fmla="*/ 37 w 100"/>
                <a:gd name="T5" fmla="*/ 100 h 100"/>
                <a:gd name="T6" fmla="*/ 56 w 100"/>
                <a:gd name="T7" fmla="*/ 95 h 100"/>
                <a:gd name="T8" fmla="*/ 73 w 100"/>
                <a:gd name="T9" fmla="*/ 80 h 100"/>
                <a:gd name="T10" fmla="*/ 95 w 100"/>
                <a:gd name="T11" fmla="*/ 32 h 100"/>
                <a:gd name="T12" fmla="*/ 100 w 100"/>
                <a:gd name="T13" fmla="*/ 7 h 100"/>
                <a:gd name="T14" fmla="*/ 98 w 100"/>
                <a:gd name="T15" fmla="*/ 2 h 100"/>
                <a:gd name="T16" fmla="*/ 94 w 100"/>
                <a:gd name="T17" fmla="*/ 0 h 100"/>
                <a:gd name="T18" fmla="*/ 68 w 100"/>
                <a:gd name="T19" fmla="*/ 5 h 100"/>
                <a:gd name="T20" fmla="*/ 20 w 100"/>
                <a:gd name="T21" fmla="*/ 28 h 100"/>
                <a:gd name="T22" fmla="*/ 5 w 100"/>
                <a:gd name="T23" fmla="*/ 44 h 100"/>
                <a:gd name="T24" fmla="*/ 0 w 100"/>
                <a:gd name="T25" fmla="*/ 63 h 100"/>
                <a:gd name="T26" fmla="*/ 11 w 100"/>
                <a:gd name="T27" fmla="*/ 89 h 100"/>
                <a:gd name="T28" fmla="*/ 11 w 100"/>
                <a:gd name="T29" fmla="*/ 89 h 100"/>
                <a:gd name="T30" fmla="*/ 16 w 100"/>
                <a:gd name="T31" fmla="*/ 85 h 100"/>
                <a:gd name="T32" fmla="*/ 20 w 100"/>
                <a:gd name="T33" fmla="*/ 80 h 100"/>
                <a:gd name="T34" fmla="*/ 12 w 100"/>
                <a:gd name="T35" fmla="*/ 63 h 100"/>
                <a:gd name="T36" fmla="*/ 16 w 100"/>
                <a:gd name="T37" fmla="*/ 50 h 100"/>
                <a:gd name="T38" fmla="*/ 28 w 100"/>
                <a:gd name="T39" fmla="*/ 37 h 100"/>
                <a:gd name="T40" fmla="*/ 72 w 100"/>
                <a:gd name="T41" fmla="*/ 17 h 100"/>
                <a:gd name="T42" fmla="*/ 88 w 100"/>
                <a:gd name="T43" fmla="*/ 13 h 100"/>
                <a:gd name="T44" fmla="*/ 93 w 100"/>
                <a:gd name="T45" fmla="*/ 12 h 100"/>
                <a:gd name="T46" fmla="*/ 94 w 100"/>
                <a:gd name="T47" fmla="*/ 12 h 100"/>
                <a:gd name="T48" fmla="*/ 95 w 100"/>
                <a:gd name="T49" fmla="*/ 12 h 100"/>
                <a:gd name="T50" fmla="*/ 95 w 100"/>
                <a:gd name="T51" fmla="*/ 12 h 100"/>
                <a:gd name="T52" fmla="*/ 94 w 100"/>
                <a:gd name="T53" fmla="*/ 6 h 100"/>
                <a:gd name="T54" fmla="*/ 88 w 100"/>
                <a:gd name="T55" fmla="*/ 5 h 100"/>
                <a:gd name="T56" fmla="*/ 88 w 100"/>
                <a:gd name="T57" fmla="*/ 6 h 100"/>
                <a:gd name="T58" fmla="*/ 83 w 100"/>
                <a:gd name="T59" fmla="*/ 30 h 100"/>
                <a:gd name="T60" fmla="*/ 63 w 100"/>
                <a:gd name="T61" fmla="*/ 73 h 100"/>
                <a:gd name="T62" fmla="*/ 50 w 100"/>
                <a:gd name="T63" fmla="*/ 84 h 100"/>
                <a:gd name="T64" fmla="*/ 37 w 100"/>
                <a:gd name="T65" fmla="*/ 88 h 100"/>
                <a:gd name="T66" fmla="*/ 20 w 100"/>
                <a:gd name="T67" fmla="*/ 80 h 100"/>
                <a:gd name="T68" fmla="*/ 20 w 100"/>
                <a:gd name="T69" fmla="*/ 80 h 100"/>
                <a:gd name="T70" fmla="*/ 16 w 100"/>
                <a:gd name="T71" fmla="*/ 8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0" h="100">
                  <a:moveTo>
                    <a:pt x="16" y="85"/>
                  </a:moveTo>
                  <a:cubicBezTo>
                    <a:pt x="11" y="89"/>
                    <a:pt x="11" y="89"/>
                    <a:pt x="11" y="89"/>
                  </a:cubicBezTo>
                  <a:cubicBezTo>
                    <a:pt x="19" y="96"/>
                    <a:pt x="28" y="100"/>
                    <a:pt x="37" y="100"/>
                  </a:cubicBezTo>
                  <a:cubicBezTo>
                    <a:pt x="44" y="100"/>
                    <a:pt x="50" y="98"/>
                    <a:pt x="56" y="95"/>
                  </a:cubicBezTo>
                  <a:cubicBezTo>
                    <a:pt x="62" y="92"/>
                    <a:pt x="67" y="86"/>
                    <a:pt x="73" y="80"/>
                  </a:cubicBezTo>
                  <a:cubicBezTo>
                    <a:pt x="84" y="64"/>
                    <a:pt x="91" y="46"/>
                    <a:pt x="95" y="32"/>
                  </a:cubicBezTo>
                  <a:cubicBezTo>
                    <a:pt x="99" y="17"/>
                    <a:pt x="100" y="7"/>
                    <a:pt x="100" y="7"/>
                  </a:cubicBezTo>
                  <a:cubicBezTo>
                    <a:pt x="100" y="5"/>
                    <a:pt x="100" y="3"/>
                    <a:pt x="98" y="2"/>
                  </a:cubicBezTo>
                  <a:cubicBezTo>
                    <a:pt x="97" y="1"/>
                    <a:pt x="95" y="0"/>
                    <a:pt x="94" y="0"/>
                  </a:cubicBezTo>
                  <a:cubicBezTo>
                    <a:pt x="93" y="0"/>
                    <a:pt x="83" y="1"/>
                    <a:pt x="68" y="5"/>
                  </a:cubicBezTo>
                  <a:cubicBezTo>
                    <a:pt x="54" y="9"/>
                    <a:pt x="36" y="16"/>
                    <a:pt x="20" y="28"/>
                  </a:cubicBezTo>
                  <a:cubicBezTo>
                    <a:pt x="14" y="33"/>
                    <a:pt x="9" y="38"/>
                    <a:pt x="5" y="44"/>
                  </a:cubicBezTo>
                  <a:cubicBezTo>
                    <a:pt x="2" y="50"/>
                    <a:pt x="0" y="57"/>
                    <a:pt x="0" y="63"/>
                  </a:cubicBezTo>
                  <a:cubicBezTo>
                    <a:pt x="0" y="73"/>
                    <a:pt x="4" y="82"/>
                    <a:pt x="11" y="89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15" y="75"/>
                    <a:pt x="12" y="69"/>
                    <a:pt x="12" y="63"/>
                  </a:cubicBezTo>
                  <a:cubicBezTo>
                    <a:pt x="12" y="59"/>
                    <a:pt x="13" y="55"/>
                    <a:pt x="16" y="50"/>
                  </a:cubicBezTo>
                  <a:cubicBezTo>
                    <a:pt x="18" y="46"/>
                    <a:pt x="22" y="41"/>
                    <a:pt x="28" y="37"/>
                  </a:cubicBezTo>
                  <a:cubicBezTo>
                    <a:pt x="41" y="27"/>
                    <a:pt x="58" y="20"/>
                    <a:pt x="72" y="17"/>
                  </a:cubicBezTo>
                  <a:cubicBezTo>
                    <a:pt x="78" y="15"/>
                    <a:pt x="84" y="14"/>
                    <a:pt x="88" y="13"/>
                  </a:cubicBezTo>
                  <a:cubicBezTo>
                    <a:pt x="90" y="13"/>
                    <a:pt x="92" y="12"/>
                    <a:pt x="93" y="12"/>
                  </a:cubicBezTo>
                  <a:cubicBezTo>
                    <a:pt x="94" y="12"/>
                    <a:pt x="94" y="12"/>
                    <a:pt x="94" y="12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8" y="7"/>
                    <a:pt x="87" y="17"/>
                    <a:pt x="83" y="30"/>
                  </a:cubicBezTo>
                  <a:cubicBezTo>
                    <a:pt x="79" y="43"/>
                    <a:pt x="73" y="59"/>
                    <a:pt x="63" y="73"/>
                  </a:cubicBezTo>
                  <a:cubicBezTo>
                    <a:pt x="59" y="78"/>
                    <a:pt x="54" y="82"/>
                    <a:pt x="50" y="84"/>
                  </a:cubicBezTo>
                  <a:cubicBezTo>
                    <a:pt x="46" y="87"/>
                    <a:pt x="41" y="88"/>
                    <a:pt x="37" y="88"/>
                  </a:cubicBezTo>
                  <a:cubicBezTo>
                    <a:pt x="31" y="88"/>
                    <a:pt x="25" y="86"/>
                    <a:pt x="20" y="80"/>
                  </a:cubicBezTo>
                  <a:cubicBezTo>
                    <a:pt x="20" y="80"/>
                    <a:pt x="20" y="80"/>
                    <a:pt x="20" y="80"/>
                  </a:cubicBezTo>
                  <a:lnTo>
                    <a:pt x="16" y="8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98" name="Freeform 96"/>
            <p:cNvSpPr>
              <a:spLocks/>
            </p:cNvSpPr>
            <p:nvPr/>
          </p:nvSpPr>
          <p:spPr bwMode="auto">
            <a:xfrm>
              <a:off x="5345258" y="3291088"/>
              <a:ext cx="189875" cy="2491385"/>
            </a:xfrm>
            <a:custGeom>
              <a:avLst/>
              <a:gdLst>
                <a:gd name="T0" fmla="*/ 81 w 87"/>
                <a:gd name="T1" fmla="*/ 1129 h 1141"/>
                <a:gd name="T2" fmla="*/ 32 w 87"/>
                <a:gd name="T3" fmla="*/ 1109 h 1141"/>
                <a:gd name="T4" fmla="*/ 12 w 87"/>
                <a:gd name="T5" fmla="*/ 1060 h 1141"/>
                <a:gd name="T6" fmla="*/ 12 w 87"/>
                <a:gd name="T7" fmla="*/ 6 h 1141"/>
                <a:gd name="T8" fmla="*/ 6 w 87"/>
                <a:gd name="T9" fmla="*/ 0 h 1141"/>
                <a:gd name="T10" fmla="*/ 0 w 87"/>
                <a:gd name="T11" fmla="*/ 6 h 1141"/>
                <a:gd name="T12" fmla="*/ 0 w 87"/>
                <a:gd name="T13" fmla="*/ 1060 h 1141"/>
                <a:gd name="T14" fmla="*/ 81 w 87"/>
                <a:gd name="T15" fmla="*/ 1141 h 1141"/>
                <a:gd name="T16" fmla="*/ 87 w 87"/>
                <a:gd name="T17" fmla="*/ 1135 h 1141"/>
                <a:gd name="T18" fmla="*/ 81 w 87"/>
                <a:gd name="T19" fmla="*/ 1129 h 1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7" h="1141">
                  <a:moveTo>
                    <a:pt x="81" y="1129"/>
                  </a:moveTo>
                  <a:cubicBezTo>
                    <a:pt x="62" y="1129"/>
                    <a:pt x="45" y="1121"/>
                    <a:pt x="32" y="1109"/>
                  </a:cubicBezTo>
                  <a:cubicBezTo>
                    <a:pt x="20" y="1096"/>
                    <a:pt x="12" y="1079"/>
                    <a:pt x="12" y="1060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2"/>
                    <a:pt x="10" y="0"/>
                    <a:pt x="6" y="0"/>
                  </a:cubicBezTo>
                  <a:cubicBezTo>
                    <a:pt x="3" y="0"/>
                    <a:pt x="0" y="2"/>
                    <a:pt x="0" y="6"/>
                  </a:cubicBezTo>
                  <a:cubicBezTo>
                    <a:pt x="0" y="1060"/>
                    <a:pt x="0" y="1060"/>
                    <a:pt x="0" y="1060"/>
                  </a:cubicBezTo>
                  <a:cubicBezTo>
                    <a:pt x="0" y="1105"/>
                    <a:pt x="36" y="1141"/>
                    <a:pt x="81" y="1141"/>
                  </a:cubicBezTo>
                  <a:cubicBezTo>
                    <a:pt x="84" y="1141"/>
                    <a:pt x="87" y="1138"/>
                    <a:pt x="87" y="1135"/>
                  </a:cubicBezTo>
                  <a:cubicBezTo>
                    <a:pt x="87" y="1131"/>
                    <a:pt x="84" y="1129"/>
                    <a:pt x="81" y="112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02" name="Freeform 100"/>
            <p:cNvSpPr>
              <a:spLocks/>
            </p:cNvSpPr>
            <p:nvPr/>
          </p:nvSpPr>
          <p:spPr bwMode="auto">
            <a:xfrm>
              <a:off x="5184152" y="3563433"/>
              <a:ext cx="187957" cy="187957"/>
            </a:xfrm>
            <a:custGeom>
              <a:avLst/>
              <a:gdLst>
                <a:gd name="T0" fmla="*/ 6 w 86"/>
                <a:gd name="T1" fmla="*/ 12 h 86"/>
                <a:gd name="T2" fmla="*/ 54 w 86"/>
                <a:gd name="T3" fmla="*/ 32 h 86"/>
                <a:gd name="T4" fmla="*/ 74 w 86"/>
                <a:gd name="T5" fmla="*/ 80 h 86"/>
                <a:gd name="T6" fmla="*/ 80 w 86"/>
                <a:gd name="T7" fmla="*/ 86 h 86"/>
                <a:gd name="T8" fmla="*/ 86 w 86"/>
                <a:gd name="T9" fmla="*/ 80 h 86"/>
                <a:gd name="T10" fmla="*/ 6 w 86"/>
                <a:gd name="T11" fmla="*/ 0 h 86"/>
                <a:gd name="T12" fmla="*/ 0 w 86"/>
                <a:gd name="T13" fmla="*/ 6 h 86"/>
                <a:gd name="T14" fmla="*/ 6 w 86"/>
                <a:gd name="T15" fmla="*/ 1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6" h="86">
                  <a:moveTo>
                    <a:pt x="6" y="12"/>
                  </a:moveTo>
                  <a:cubicBezTo>
                    <a:pt x="25" y="12"/>
                    <a:pt x="42" y="20"/>
                    <a:pt x="54" y="32"/>
                  </a:cubicBezTo>
                  <a:cubicBezTo>
                    <a:pt x="67" y="44"/>
                    <a:pt x="74" y="62"/>
                    <a:pt x="74" y="80"/>
                  </a:cubicBezTo>
                  <a:cubicBezTo>
                    <a:pt x="74" y="84"/>
                    <a:pt x="77" y="86"/>
                    <a:pt x="80" y="86"/>
                  </a:cubicBezTo>
                  <a:cubicBezTo>
                    <a:pt x="84" y="86"/>
                    <a:pt x="86" y="84"/>
                    <a:pt x="86" y="80"/>
                  </a:cubicBezTo>
                  <a:cubicBezTo>
                    <a:pt x="86" y="36"/>
                    <a:pt x="50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9"/>
                    <a:pt x="3" y="12"/>
                    <a:pt x="6" y="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03" name="Freeform 101"/>
            <p:cNvSpPr>
              <a:spLocks/>
            </p:cNvSpPr>
            <p:nvPr/>
          </p:nvSpPr>
          <p:spPr bwMode="auto">
            <a:xfrm>
              <a:off x="4961673" y="3592202"/>
              <a:ext cx="203300" cy="203300"/>
            </a:xfrm>
            <a:custGeom>
              <a:avLst/>
              <a:gdLst>
                <a:gd name="T0" fmla="*/ 79 w 93"/>
                <a:gd name="T1" fmla="*/ 15 h 93"/>
                <a:gd name="T2" fmla="*/ 71 w 93"/>
                <a:gd name="T3" fmla="*/ 67 h 93"/>
                <a:gd name="T4" fmla="*/ 0 w 93"/>
                <a:gd name="T5" fmla="*/ 93 h 93"/>
                <a:gd name="T6" fmla="*/ 27 w 93"/>
                <a:gd name="T7" fmla="*/ 23 h 93"/>
                <a:gd name="T8" fmla="*/ 79 w 93"/>
                <a:gd name="T9" fmla="*/ 1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93">
                  <a:moveTo>
                    <a:pt x="79" y="15"/>
                  </a:moveTo>
                  <a:cubicBezTo>
                    <a:pt x="93" y="29"/>
                    <a:pt x="92" y="50"/>
                    <a:pt x="71" y="67"/>
                  </a:cubicBezTo>
                  <a:cubicBezTo>
                    <a:pt x="41" y="89"/>
                    <a:pt x="0" y="93"/>
                    <a:pt x="0" y="93"/>
                  </a:cubicBezTo>
                  <a:cubicBezTo>
                    <a:pt x="0" y="93"/>
                    <a:pt x="4" y="52"/>
                    <a:pt x="27" y="23"/>
                  </a:cubicBezTo>
                  <a:cubicBezTo>
                    <a:pt x="43" y="2"/>
                    <a:pt x="64" y="0"/>
                    <a:pt x="79" y="1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04" name="Freeform 102"/>
            <p:cNvSpPr>
              <a:spLocks/>
            </p:cNvSpPr>
            <p:nvPr/>
          </p:nvSpPr>
          <p:spPr bwMode="auto">
            <a:xfrm>
              <a:off x="4948247" y="3590284"/>
              <a:ext cx="218643" cy="218643"/>
            </a:xfrm>
            <a:custGeom>
              <a:avLst/>
              <a:gdLst>
                <a:gd name="T0" fmla="*/ 85 w 100"/>
                <a:gd name="T1" fmla="*/ 16 h 100"/>
                <a:gd name="T2" fmla="*/ 81 w 100"/>
                <a:gd name="T3" fmla="*/ 20 h 100"/>
                <a:gd name="T4" fmla="*/ 88 w 100"/>
                <a:gd name="T5" fmla="*/ 37 h 100"/>
                <a:gd name="T6" fmla="*/ 85 w 100"/>
                <a:gd name="T7" fmla="*/ 50 h 100"/>
                <a:gd name="T8" fmla="*/ 73 w 100"/>
                <a:gd name="T9" fmla="*/ 63 h 100"/>
                <a:gd name="T10" fmla="*/ 29 w 100"/>
                <a:gd name="T11" fmla="*/ 83 h 100"/>
                <a:gd name="T12" fmla="*/ 12 w 100"/>
                <a:gd name="T13" fmla="*/ 87 h 100"/>
                <a:gd name="T14" fmla="*/ 7 w 100"/>
                <a:gd name="T15" fmla="*/ 88 h 100"/>
                <a:gd name="T16" fmla="*/ 6 w 100"/>
                <a:gd name="T17" fmla="*/ 88 h 100"/>
                <a:gd name="T18" fmla="*/ 6 w 100"/>
                <a:gd name="T19" fmla="*/ 88 h 100"/>
                <a:gd name="T20" fmla="*/ 6 w 100"/>
                <a:gd name="T21" fmla="*/ 88 h 100"/>
                <a:gd name="T22" fmla="*/ 6 w 100"/>
                <a:gd name="T23" fmla="*/ 94 h 100"/>
                <a:gd name="T24" fmla="*/ 12 w 100"/>
                <a:gd name="T25" fmla="*/ 95 h 100"/>
                <a:gd name="T26" fmla="*/ 12 w 100"/>
                <a:gd name="T27" fmla="*/ 95 h 100"/>
                <a:gd name="T28" fmla="*/ 17 w 100"/>
                <a:gd name="T29" fmla="*/ 70 h 100"/>
                <a:gd name="T30" fmla="*/ 38 w 100"/>
                <a:gd name="T31" fmla="*/ 27 h 100"/>
                <a:gd name="T32" fmla="*/ 51 w 100"/>
                <a:gd name="T33" fmla="*/ 16 h 100"/>
                <a:gd name="T34" fmla="*/ 63 w 100"/>
                <a:gd name="T35" fmla="*/ 12 h 100"/>
                <a:gd name="T36" fmla="*/ 81 w 100"/>
                <a:gd name="T37" fmla="*/ 20 h 100"/>
                <a:gd name="T38" fmla="*/ 85 w 100"/>
                <a:gd name="T39" fmla="*/ 16 h 100"/>
                <a:gd name="T40" fmla="*/ 89 w 100"/>
                <a:gd name="T41" fmla="*/ 11 h 100"/>
                <a:gd name="T42" fmla="*/ 63 w 100"/>
                <a:gd name="T43" fmla="*/ 0 h 100"/>
                <a:gd name="T44" fmla="*/ 45 w 100"/>
                <a:gd name="T45" fmla="*/ 5 h 100"/>
                <a:gd name="T46" fmla="*/ 28 w 100"/>
                <a:gd name="T47" fmla="*/ 20 h 100"/>
                <a:gd name="T48" fmla="*/ 5 w 100"/>
                <a:gd name="T49" fmla="*/ 68 h 100"/>
                <a:gd name="T50" fmla="*/ 0 w 100"/>
                <a:gd name="T51" fmla="*/ 93 h 100"/>
                <a:gd name="T52" fmla="*/ 2 w 100"/>
                <a:gd name="T53" fmla="*/ 98 h 100"/>
                <a:gd name="T54" fmla="*/ 7 w 100"/>
                <a:gd name="T55" fmla="*/ 100 h 100"/>
                <a:gd name="T56" fmla="*/ 32 w 100"/>
                <a:gd name="T57" fmla="*/ 95 h 100"/>
                <a:gd name="T58" fmla="*/ 80 w 100"/>
                <a:gd name="T59" fmla="*/ 72 h 100"/>
                <a:gd name="T60" fmla="*/ 95 w 100"/>
                <a:gd name="T61" fmla="*/ 56 h 100"/>
                <a:gd name="T62" fmla="*/ 100 w 100"/>
                <a:gd name="T63" fmla="*/ 37 h 100"/>
                <a:gd name="T64" fmla="*/ 89 w 100"/>
                <a:gd name="T65" fmla="*/ 11 h 100"/>
                <a:gd name="T66" fmla="*/ 85 w 100"/>
                <a:gd name="T67" fmla="*/ 1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0" h="100">
                  <a:moveTo>
                    <a:pt x="85" y="16"/>
                  </a:moveTo>
                  <a:cubicBezTo>
                    <a:pt x="81" y="20"/>
                    <a:pt x="81" y="20"/>
                    <a:pt x="81" y="20"/>
                  </a:cubicBezTo>
                  <a:cubicBezTo>
                    <a:pt x="86" y="25"/>
                    <a:pt x="88" y="31"/>
                    <a:pt x="88" y="37"/>
                  </a:cubicBezTo>
                  <a:cubicBezTo>
                    <a:pt x="88" y="41"/>
                    <a:pt x="87" y="45"/>
                    <a:pt x="85" y="50"/>
                  </a:cubicBezTo>
                  <a:cubicBezTo>
                    <a:pt x="82" y="54"/>
                    <a:pt x="78" y="59"/>
                    <a:pt x="73" y="63"/>
                  </a:cubicBezTo>
                  <a:cubicBezTo>
                    <a:pt x="59" y="73"/>
                    <a:pt x="42" y="80"/>
                    <a:pt x="29" y="83"/>
                  </a:cubicBezTo>
                  <a:cubicBezTo>
                    <a:pt x="22" y="85"/>
                    <a:pt x="16" y="86"/>
                    <a:pt x="12" y="87"/>
                  </a:cubicBezTo>
                  <a:cubicBezTo>
                    <a:pt x="10" y="87"/>
                    <a:pt x="9" y="88"/>
                    <a:pt x="7" y="88"/>
                  </a:cubicBezTo>
                  <a:cubicBezTo>
                    <a:pt x="7" y="88"/>
                    <a:pt x="6" y="88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2" y="94"/>
                    <a:pt x="14" y="83"/>
                    <a:pt x="17" y="70"/>
                  </a:cubicBezTo>
                  <a:cubicBezTo>
                    <a:pt x="21" y="57"/>
                    <a:pt x="27" y="41"/>
                    <a:pt x="38" y="27"/>
                  </a:cubicBezTo>
                  <a:cubicBezTo>
                    <a:pt x="42" y="22"/>
                    <a:pt x="46" y="18"/>
                    <a:pt x="51" y="16"/>
                  </a:cubicBezTo>
                  <a:cubicBezTo>
                    <a:pt x="55" y="13"/>
                    <a:pt x="59" y="12"/>
                    <a:pt x="63" y="12"/>
                  </a:cubicBezTo>
                  <a:cubicBezTo>
                    <a:pt x="69" y="12"/>
                    <a:pt x="75" y="15"/>
                    <a:pt x="81" y="20"/>
                  </a:cubicBezTo>
                  <a:cubicBezTo>
                    <a:pt x="85" y="16"/>
                    <a:pt x="85" y="16"/>
                    <a:pt x="85" y="16"/>
                  </a:cubicBezTo>
                  <a:cubicBezTo>
                    <a:pt x="89" y="11"/>
                    <a:pt x="89" y="11"/>
                    <a:pt x="89" y="11"/>
                  </a:cubicBezTo>
                  <a:cubicBezTo>
                    <a:pt x="82" y="4"/>
                    <a:pt x="73" y="0"/>
                    <a:pt x="63" y="0"/>
                  </a:cubicBezTo>
                  <a:cubicBezTo>
                    <a:pt x="57" y="0"/>
                    <a:pt x="51" y="2"/>
                    <a:pt x="45" y="5"/>
                  </a:cubicBezTo>
                  <a:cubicBezTo>
                    <a:pt x="39" y="9"/>
                    <a:pt x="33" y="14"/>
                    <a:pt x="28" y="20"/>
                  </a:cubicBezTo>
                  <a:cubicBezTo>
                    <a:pt x="16" y="36"/>
                    <a:pt x="9" y="54"/>
                    <a:pt x="5" y="68"/>
                  </a:cubicBezTo>
                  <a:cubicBezTo>
                    <a:pt x="1" y="83"/>
                    <a:pt x="0" y="93"/>
                    <a:pt x="0" y="93"/>
                  </a:cubicBezTo>
                  <a:cubicBezTo>
                    <a:pt x="0" y="95"/>
                    <a:pt x="1" y="97"/>
                    <a:pt x="2" y="98"/>
                  </a:cubicBezTo>
                  <a:cubicBezTo>
                    <a:pt x="3" y="100"/>
                    <a:pt x="5" y="100"/>
                    <a:pt x="7" y="100"/>
                  </a:cubicBezTo>
                  <a:cubicBezTo>
                    <a:pt x="7" y="100"/>
                    <a:pt x="18" y="99"/>
                    <a:pt x="32" y="95"/>
                  </a:cubicBezTo>
                  <a:cubicBezTo>
                    <a:pt x="47" y="91"/>
                    <a:pt x="65" y="84"/>
                    <a:pt x="80" y="72"/>
                  </a:cubicBezTo>
                  <a:cubicBezTo>
                    <a:pt x="87" y="67"/>
                    <a:pt x="92" y="62"/>
                    <a:pt x="95" y="56"/>
                  </a:cubicBezTo>
                  <a:cubicBezTo>
                    <a:pt x="99" y="50"/>
                    <a:pt x="100" y="43"/>
                    <a:pt x="100" y="37"/>
                  </a:cubicBezTo>
                  <a:cubicBezTo>
                    <a:pt x="100" y="28"/>
                    <a:pt x="96" y="18"/>
                    <a:pt x="89" y="11"/>
                  </a:cubicBezTo>
                  <a:lnTo>
                    <a:pt x="85" y="1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05" name="Freeform 103"/>
            <p:cNvSpPr>
              <a:spLocks/>
            </p:cNvSpPr>
            <p:nvPr/>
          </p:nvSpPr>
          <p:spPr bwMode="auto">
            <a:xfrm>
              <a:off x="4961673" y="3358215"/>
              <a:ext cx="203300" cy="203300"/>
            </a:xfrm>
            <a:custGeom>
              <a:avLst/>
              <a:gdLst>
                <a:gd name="T0" fmla="*/ 79 w 93"/>
                <a:gd name="T1" fmla="*/ 79 h 93"/>
                <a:gd name="T2" fmla="*/ 71 w 93"/>
                <a:gd name="T3" fmla="*/ 26 h 93"/>
                <a:gd name="T4" fmla="*/ 0 w 93"/>
                <a:gd name="T5" fmla="*/ 0 h 93"/>
                <a:gd name="T6" fmla="*/ 27 w 93"/>
                <a:gd name="T7" fmla="*/ 70 h 93"/>
                <a:gd name="T8" fmla="*/ 79 w 93"/>
                <a:gd name="T9" fmla="*/ 7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93">
                  <a:moveTo>
                    <a:pt x="79" y="79"/>
                  </a:moveTo>
                  <a:cubicBezTo>
                    <a:pt x="93" y="64"/>
                    <a:pt x="92" y="43"/>
                    <a:pt x="71" y="26"/>
                  </a:cubicBezTo>
                  <a:cubicBezTo>
                    <a:pt x="41" y="4"/>
                    <a:pt x="0" y="0"/>
                    <a:pt x="0" y="0"/>
                  </a:cubicBezTo>
                  <a:cubicBezTo>
                    <a:pt x="0" y="0"/>
                    <a:pt x="4" y="41"/>
                    <a:pt x="27" y="70"/>
                  </a:cubicBezTo>
                  <a:cubicBezTo>
                    <a:pt x="43" y="92"/>
                    <a:pt x="64" y="93"/>
                    <a:pt x="79" y="79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06" name="Freeform 104"/>
            <p:cNvSpPr>
              <a:spLocks/>
            </p:cNvSpPr>
            <p:nvPr/>
          </p:nvSpPr>
          <p:spPr bwMode="auto">
            <a:xfrm>
              <a:off x="4948247" y="3346708"/>
              <a:ext cx="218643" cy="216726"/>
            </a:xfrm>
            <a:custGeom>
              <a:avLst/>
              <a:gdLst>
                <a:gd name="T0" fmla="*/ 85 w 100"/>
                <a:gd name="T1" fmla="*/ 85 h 100"/>
                <a:gd name="T2" fmla="*/ 89 w 100"/>
                <a:gd name="T3" fmla="*/ 89 h 100"/>
                <a:gd name="T4" fmla="*/ 100 w 100"/>
                <a:gd name="T5" fmla="*/ 63 h 100"/>
                <a:gd name="T6" fmla="*/ 95 w 100"/>
                <a:gd name="T7" fmla="*/ 44 h 100"/>
                <a:gd name="T8" fmla="*/ 80 w 100"/>
                <a:gd name="T9" fmla="*/ 28 h 100"/>
                <a:gd name="T10" fmla="*/ 32 w 100"/>
                <a:gd name="T11" fmla="*/ 5 h 100"/>
                <a:gd name="T12" fmla="*/ 7 w 100"/>
                <a:gd name="T13" fmla="*/ 0 h 100"/>
                <a:gd name="T14" fmla="*/ 2 w 100"/>
                <a:gd name="T15" fmla="*/ 2 h 100"/>
                <a:gd name="T16" fmla="*/ 0 w 100"/>
                <a:gd name="T17" fmla="*/ 7 h 100"/>
                <a:gd name="T18" fmla="*/ 5 w 100"/>
                <a:gd name="T19" fmla="*/ 32 h 100"/>
                <a:gd name="T20" fmla="*/ 28 w 100"/>
                <a:gd name="T21" fmla="*/ 80 h 100"/>
                <a:gd name="T22" fmla="*/ 45 w 100"/>
                <a:gd name="T23" fmla="*/ 95 h 100"/>
                <a:gd name="T24" fmla="*/ 63 w 100"/>
                <a:gd name="T25" fmla="*/ 100 h 100"/>
                <a:gd name="T26" fmla="*/ 89 w 100"/>
                <a:gd name="T27" fmla="*/ 89 h 100"/>
                <a:gd name="T28" fmla="*/ 89 w 100"/>
                <a:gd name="T29" fmla="*/ 89 h 100"/>
                <a:gd name="T30" fmla="*/ 85 w 100"/>
                <a:gd name="T31" fmla="*/ 85 h 100"/>
                <a:gd name="T32" fmla="*/ 81 w 100"/>
                <a:gd name="T33" fmla="*/ 80 h 100"/>
                <a:gd name="T34" fmla="*/ 63 w 100"/>
                <a:gd name="T35" fmla="*/ 88 h 100"/>
                <a:gd name="T36" fmla="*/ 51 w 100"/>
                <a:gd name="T37" fmla="*/ 84 h 100"/>
                <a:gd name="T38" fmla="*/ 38 w 100"/>
                <a:gd name="T39" fmla="*/ 73 h 100"/>
                <a:gd name="T40" fmla="*/ 17 w 100"/>
                <a:gd name="T41" fmla="*/ 29 h 100"/>
                <a:gd name="T42" fmla="*/ 13 w 100"/>
                <a:gd name="T43" fmla="*/ 12 h 100"/>
                <a:gd name="T44" fmla="*/ 13 w 100"/>
                <a:gd name="T45" fmla="*/ 7 h 100"/>
                <a:gd name="T46" fmla="*/ 12 w 100"/>
                <a:gd name="T47" fmla="*/ 6 h 100"/>
                <a:gd name="T48" fmla="*/ 12 w 100"/>
                <a:gd name="T49" fmla="*/ 6 h 100"/>
                <a:gd name="T50" fmla="*/ 12 w 100"/>
                <a:gd name="T51" fmla="*/ 6 h 100"/>
                <a:gd name="T52" fmla="*/ 6 w 100"/>
                <a:gd name="T53" fmla="*/ 6 h 100"/>
                <a:gd name="T54" fmla="*/ 6 w 100"/>
                <a:gd name="T55" fmla="*/ 12 h 100"/>
                <a:gd name="T56" fmla="*/ 6 w 100"/>
                <a:gd name="T57" fmla="*/ 12 h 100"/>
                <a:gd name="T58" fmla="*/ 30 w 100"/>
                <a:gd name="T59" fmla="*/ 17 h 100"/>
                <a:gd name="T60" fmla="*/ 73 w 100"/>
                <a:gd name="T61" fmla="*/ 37 h 100"/>
                <a:gd name="T62" fmla="*/ 85 w 100"/>
                <a:gd name="T63" fmla="*/ 50 h 100"/>
                <a:gd name="T64" fmla="*/ 88 w 100"/>
                <a:gd name="T65" fmla="*/ 63 h 100"/>
                <a:gd name="T66" fmla="*/ 81 w 100"/>
                <a:gd name="T67" fmla="*/ 80 h 100"/>
                <a:gd name="T68" fmla="*/ 81 w 100"/>
                <a:gd name="T69" fmla="*/ 80 h 100"/>
                <a:gd name="T70" fmla="*/ 85 w 100"/>
                <a:gd name="T71" fmla="*/ 8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0" h="100">
                  <a:moveTo>
                    <a:pt x="85" y="85"/>
                  </a:moveTo>
                  <a:cubicBezTo>
                    <a:pt x="89" y="89"/>
                    <a:pt x="89" y="89"/>
                    <a:pt x="89" y="89"/>
                  </a:cubicBezTo>
                  <a:cubicBezTo>
                    <a:pt x="96" y="82"/>
                    <a:pt x="100" y="73"/>
                    <a:pt x="100" y="63"/>
                  </a:cubicBezTo>
                  <a:cubicBezTo>
                    <a:pt x="100" y="57"/>
                    <a:pt x="99" y="50"/>
                    <a:pt x="95" y="44"/>
                  </a:cubicBezTo>
                  <a:cubicBezTo>
                    <a:pt x="92" y="38"/>
                    <a:pt x="87" y="33"/>
                    <a:pt x="80" y="28"/>
                  </a:cubicBezTo>
                  <a:cubicBezTo>
                    <a:pt x="65" y="16"/>
                    <a:pt x="47" y="9"/>
                    <a:pt x="32" y="5"/>
                  </a:cubicBezTo>
                  <a:cubicBezTo>
                    <a:pt x="18" y="1"/>
                    <a:pt x="7" y="0"/>
                    <a:pt x="7" y="0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1" y="3"/>
                    <a:pt x="0" y="5"/>
                    <a:pt x="0" y="7"/>
                  </a:cubicBezTo>
                  <a:cubicBezTo>
                    <a:pt x="0" y="7"/>
                    <a:pt x="1" y="18"/>
                    <a:pt x="5" y="32"/>
                  </a:cubicBezTo>
                  <a:cubicBezTo>
                    <a:pt x="9" y="46"/>
                    <a:pt x="16" y="64"/>
                    <a:pt x="28" y="80"/>
                  </a:cubicBezTo>
                  <a:cubicBezTo>
                    <a:pt x="33" y="87"/>
                    <a:pt x="39" y="92"/>
                    <a:pt x="45" y="95"/>
                  </a:cubicBezTo>
                  <a:cubicBezTo>
                    <a:pt x="51" y="98"/>
                    <a:pt x="57" y="100"/>
                    <a:pt x="63" y="100"/>
                  </a:cubicBezTo>
                  <a:cubicBezTo>
                    <a:pt x="73" y="100"/>
                    <a:pt x="82" y="96"/>
                    <a:pt x="89" y="89"/>
                  </a:cubicBezTo>
                  <a:cubicBezTo>
                    <a:pt x="89" y="89"/>
                    <a:pt x="89" y="89"/>
                    <a:pt x="89" y="89"/>
                  </a:cubicBezTo>
                  <a:cubicBezTo>
                    <a:pt x="85" y="85"/>
                    <a:pt x="85" y="85"/>
                    <a:pt x="85" y="85"/>
                  </a:cubicBezTo>
                  <a:cubicBezTo>
                    <a:pt x="81" y="80"/>
                    <a:pt x="81" y="80"/>
                    <a:pt x="81" y="80"/>
                  </a:cubicBezTo>
                  <a:cubicBezTo>
                    <a:pt x="75" y="86"/>
                    <a:pt x="69" y="88"/>
                    <a:pt x="63" y="88"/>
                  </a:cubicBezTo>
                  <a:cubicBezTo>
                    <a:pt x="59" y="88"/>
                    <a:pt x="55" y="87"/>
                    <a:pt x="51" y="84"/>
                  </a:cubicBezTo>
                  <a:cubicBezTo>
                    <a:pt x="46" y="82"/>
                    <a:pt x="42" y="78"/>
                    <a:pt x="38" y="73"/>
                  </a:cubicBezTo>
                  <a:cubicBezTo>
                    <a:pt x="27" y="59"/>
                    <a:pt x="21" y="42"/>
                    <a:pt x="17" y="29"/>
                  </a:cubicBezTo>
                  <a:cubicBezTo>
                    <a:pt x="15" y="22"/>
                    <a:pt x="14" y="16"/>
                    <a:pt x="13" y="12"/>
                  </a:cubicBezTo>
                  <a:cubicBezTo>
                    <a:pt x="13" y="10"/>
                    <a:pt x="13" y="8"/>
                    <a:pt x="13" y="7"/>
                  </a:cubicBezTo>
                  <a:cubicBezTo>
                    <a:pt x="12" y="7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17" y="13"/>
                    <a:pt x="30" y="17"/>
                  </a:cubicBezTo>
                  <a:cubicBezTo>
                    <a:pt x="43" y="21"/>
                    <a:pt x="60" y="27"/>
                    <a:pt x="73" y="37"/>
                  </a:cubicBezTo>
                  <a:cubicBezTo>
                    <a:pt x="78" y="41"/>
                    <a:pt x="82" y="46"/>
                    <a:pt x="85" y="50"/>
                  </a:cubicBezTo>
                  <a:cubicBezTo>
                    <a:pt x="87" y="55"/>
                    <a:pt x="88" y="59"/>
                    <a:pt x="88" y="63"/>
                  </a:cubicBezTo>
                  <a:cubicBezTo>
                    <a:pt x="88" y="69"/>
                    <a:pt x="86" y="75"/>
                    <a:pt x="81" y="80"/>
                  </a:cubicBezTo>
                  <a:cubicBezTo>
                    <a:pt x="81" y="80"/>
                    <a:pt x="81" y="80"/>
                    <a:pt x="81" y="80"/>
                  </a:cubicBezTo>
                  <a:lnTo>
                    <a:pt x="85" y="8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07" name="Freeform 105"/>
            <p:cNvSpPr>
              <a:spLocks/>
            </p:cNvSpPr>
            <p:nvPr/>
          </p:nvSpPr>
          <p:spPr bwMode="auto">
            <a:xfrm>
              <a:off x="5345258" y="3651658"/>
              <a:ext cx="189875" cy="187957"/>
            </a:xfrm>
            <a:custGeom>
              <a:avLst/>
              <a:gdLst>
                <a:gd name="T0" fmla="*/ 81 w 87"/>
                <a:gd name="T1" fmla="*/ 0 h 86"/>
                <a:gd name="T2" fmla="*/ 0 w 87"/>
                <a:gd name="T3" fmla="*/ 80 h 86"/>
                <a:gd name="T4" fmla="*/ 6 w 87"/>
                <a:gd name="T5" fmla="*/ 86 h 86"/>
                <a:gd name="T6" fmla="*/ 12 w 87"/>
                <a:gd name="T7" fmla="*/ 80 h 86"/>
                <a:gd name="T8" fmla="*/ 32 w 87"/>
                <a:gd name="T9" fmla="*/ 32 h 86"/>
                <a:gd name="T10" fmla="*/ 81 w 87"/>
                <a:gd name="T11" fmla="*/ 12 h 86"/>
                <a:gd name="T12" fmla="*/ 87 w 87"/>
                <a:gd name="T13" fmla="*/ 6 h 86"/>
                <a:gd name="T14" fmla="*/ 81 w 87"/>
                <a:gd name="T1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" h="86">
                  <a:moveTo>
                    <a:pt x="81" y="0"/>
                  </a:moveTo>
                  <a:cubicBezTo>
                    <a:pt x="36" y="0"/>
                    <a:pt x="0" y="36"/>
                    <a:pt x="0" y="80"/>
                  </a:cubicBezTo>
                  <a:cubicBezTo>
                    <a:pt x="0" y="84"/>
                    <a:pt x="3" y="86"/>
                    <a:pt x="6" y="86"/>
                  </a:cubicBezTo>
                  <a:cubicBezTo>
                    <a:pt x="10" y="86"/>
                    <a:pt x="12" y="84"/>
                    <a:pt x="12" y="80"/>
                  </a:cubicBezTo>
                  <a:cubicBezTo>
                    <a:pt x="12" y="62"/>
                    <a:pt x="20" y="44"/>
                    <a:pt x="32" y="32"/>
                  </a:cubicBezTo>
                  <a:cubicBezTo>
                    <a:pt x="45" y="20"/>
                    <a:pt x="62" y="12"/>
                    <a:pt x="81" y="12"/>
                  </a:cubicBezTo>
                  <a:cubicBezTo>
                    <a:pt x="84" y="12"/>
                    <a:pt x="87" y="9"/>
                    <a:pt x="87" y="6"/>
                  </a:cubicBezTo>
                  <a:cubicBezTo>
                    <a:pt x="87" y="3"/>
                    <a:pt x="84" y="0"/>
                    <a:pt x="8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08" name="Freeform 106"/>
            <p:cNvSpPr>
              <a:spLocks/>
            </p:cNvSpPr>
            <p:nvPr/>
          </p:nvSpPr>
          <p:spPr bwMode="auto">
            <a:xfrm>
              <a:off x="5552394" y="3680426"/>
              <a:ext cx="203300" cy="203300"/>
            </a:xfrm>
            <a:custGeom>
              <a:avLst/>
              <a:gdLst>
                <a:gd name="T0" fmla="*/ 15 w 93"/>
                <a:gd name="T1" fmla="*/ 15 h 93"/>
                <a:gd name="T2" fmla="*/ 23 w 93"/>
                <a:gd name="T3" fmla="*/ 67 h 93"/>
                <a:gd name="T4" fmla="*/ 93 w 93"/>
                <a:gd name="T5" fmla="*/ 93 h 93"/>
                <a:gd name="T6" fmla="*/ 67 w 93"/>
                <a:gd name="T7" fmla="*/ 23 h 93"/>
                <a:gd name="T8" fmla="*/ 15 w 93"/>
                <a:gd name="T9" fmla="*/ 1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93">
                  <a:moveTo>
                    <a:pt x="15" y="15"/>
                  </a:moveTo>
                  <a:cubicBezTo>
                    <a:pt x="0" y="29"/>
                    <a:pt x="2" y="50"/>
                    <a:pt x="23" y="67"/>
                  </a:cubicBezTo>
                  <a:cubicBezTo>
                    <a:pt x="52" y="89"/>
                    <a:pt x="93" y="93"/>
                    <a:pt x="93" y="93"/>
                  </a:cubicBezTo>
                  <a:cubicBezTo>
                    <a:pt x="93" y="93"/>
                    <a:pt x="89" y="52"/>
                    <a:pt x="67" y="23"/>
                  </a:cubicBezTo>
                  <a:cubicBezTo>
                    <a:pt x="50" y="2"/>
                    <a:pt x="29" y="0"/>
                    <a:pt x="15" y="1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09" name="Freeform 107"/>
            <p:cNvSpPr>
              <a:spLocks/>
            </p:cNvSpPr>
            <p:nvPr/>
          </p:nvSpPr>
          <p:spPr bwMode="auto">
            <a:xfrm>
              <a:off x="5550476" y="3678509"/>
              <a:ext cx="218643" cy="216726"/>
            </a:xfrm>
            <a:custGeom>
              <a:avLst/>
              <a:gdLst>
                <a:gd name="T0" fmla="*/ 16 w 100"/>
                <a:gd name="T1" fmla="*/ 16 h 100"/>
                <a:gd name="T2" fmla="*/ 11 w 100"/>
                <a:gd name="T3" fmla="*/ 11 h 100"/>
                <a:gd name="T4" fmla="*/ 0 w 100"/>
                <a:gd name="T5" fmla="*/ 37 h 100"/>
                <a:gd name="T6" fmla="*/ 5 w 100"/>
                <a:gd name="T7" fmla="*/ 56 h 100"/>
                <a:gd name="T8" fmla="*/ 20 w 100"/>
                <a:gd name="T9" fmla="*/ 72 h 100"/>
                <a:gd name="T10" fmla="*/ 68 w 100"/>
                <a:gd name="T11" fmla="*/ 95 h 100"/>
                <a:gd name="T12" fmla="*/ 93 w 100"/>
                <a:gd name="T13" fmla="*/ 100 h 100"/>
                <a:gd name="T14" fmla="*/ 98 w 100"/>
                <a:gd name="T15" fmla="*/ 98 h 100"/>
                <a:gd name="T16" fmla="*/ 100 w 100"/>
                <a:gd name="T17" fmla="*/ 93 h 100"/>
                <a:gd name="T18" fmla="*/ 95 w 100"/>
                <a:gd name="T19" fmla="*/ 68 h 100"/>
                <a:gd name="T20" fmla="*/ 72 w 100"/>
                <a:gd name="T21" fmla="*/ 20 h 100"/>
                <a:gd name="T22" fmla="*/ 56 w 100"/>
                <a:gd name="T23" fmla="*/ 5 h 100"/>
                <a:gd name="T24" fmla="*/ 37 w 100"/>
                <a:gd name="T25" fmla="*/ 0 h 100"/>
                <a:gd name="T26" fmla="*/ 11 w 100"/>
                <a:gd name="T27" fmla="*/ 11 h 100"/>
                <a:gd name="T28" fmla="*/ 16 w 100"/>
                <a:gd name="T29" fmla="*/ 16 h 100"/>
                <a:gd name="T30" fmla="*/ 20 w 100"/>
                <a:gd name="T31" fmla="*/ 20 h 100"/>
                <a:gd name="T32" fmla="*/ 37 w 100"/>
                <a:gd name="T33" fmla="*/ 12 h 100"/>
                <a:gd name="T34" fmla="*/ 50 w 100"/>
                <a:gd name="T35" fmla="*/ 16 h 100"/>
                <a:gd name="T36" fmla="*/ 63 w 100"/>
                <a:gd name="T37" fmla="*/ 27 h 100"/>
                <a:gd name="T38" fmla="*/ 83 w 100"/>
                <a:gd name="T39" fmla="*/ 71 h 100"/>
                <a:gd name="T40" fmla="*/ 87 w 100"/>
                <a:gd name="T41" fmla="*/ 88 h 100"/>
                <a:gd name="T42" fmla="*/ 88 w 100"/>
                <a:gd name="T43" fmla="*/ 93 h 100"/>
                <a:gd name="T44" fmla="*/ 88 w 100"/>
                <a:gd name="T45" fmla="*/ 94 h 100"/>
                <a:gd name="T46" fmla="*/ 88 w 100"/>
                <a:gd name="T47" fmla="*/ 95 h 100"/>
                <a:gd name="T48" fmla="*/ 88 w 100"/>
                <a:gd name="T49" fmla="*/ 95 h 100"/>
                <a:gd name="T50" fmla="*/ 94 w 100"/>
                <a:gd name="T51" fmla="*/ 94 h 100"/>
                <a:gd name="T52" fmla="*/ 95 w 100"/>
                <a:gd name="T53" fmla="*/ 88 h 100"/>
                <a:gd name="T54" fmla="*/ 95 w 100"/>
                <a:gd name="T55" fmla="*/ 88 h 100"/>
                <a:gd name="T56" fmla="*/ 70 w 100"/>
                <a:gd name="T57" fmla="*/ 83 h 100"/>
                <a:gd name="T58" fmla="*/ 28 w 100"/>
                <a:gd name="T59" fmla="*/ 63 h 100"/>
                <a:gd name="T60" fmla="*/ 16 w 100"/>
                <a:gd name="T61" fmla="*/ 50 h 100"/>
                <a:gd name="T62" fmla="*/ 12 w 100"/>
                <a:gd name="T63" fmla="*/ 37 h 100"/>
                <a:gd name="T64" fmla="*/ 20 w 100"/>
                <a:gd name="T65" fmla="*/ 20 h 100"/>
                <a:gd name="T66" fmla="*/ 16 w 100"/>
                <a:gd name="T67" fmla="*/ 1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0" h="100">
                  <a:moveTo>
                    <a:pt x="16" y="16"/>
                  </a:moveTo>
                  <a:cubicBezTo>
                    <a:pt x="11" y="11"/>
                    <a:pt x="11" y="11"/>
                    <a:pt x="11" y="11"/>
                  </a:cubicBezTo>
                  <a:cubicBezTo>
                    <a:pt x="4" y="18"/>
                    <a:pt x="0" y="28"/>
                    <a:pt x="0" y="37"/>
                  </a:cubicBezTo>
                  <a:cubicBezTo>
                    <a:pt x="0" y="43"/>
                    <a:pt x="2" y="50"/>
                    <a:pt x="5" y="56"/>
                  </a:cubicBezTo>
                  <a:cubicBezTo>
                    <a:pt x="9" y="62"/>
                    <a:pt x="14" y="67"/>
                    <a:pt x="20" y="72"/>
                  </a:cubicBezTo>
                  <a:cubicBezTo>
                    <a:pt x="36" y="84"/>
                    <a:pt x="54" y="91"/>
                    <a:pt x="68" y="95"/>
                  </a:cubicBezTo>
                  <a:cubicBezTo>
                    <a:pt x="83" y="99"/>
                    <a:pt x="93" y="100"/>
                    <a:pt x="93" y="100"/>
                  </a:cubicBezTo>
                  <a:cubicBezTo>
                    <a:pt x="95" y="100"/>
                    <a:pt x="97" y="100"/>
                    <a:pt x="98" y="98"/>
                  </a:cubicBezTo>
                  <a:cubicBezTo>
                    <a:pt x="100" y="97"/>
                    <a:pt x="100" y="95"/>
                    <a:pt x="100" y="93"/>
                  </a:cubicBezTo>
                  <a:cubicBezTo>
                    <a:pt x="100" y="93"/>
                    <a:pt x="99" y="83"/>
                    <a:pt x="95" y="68"/>
                  </a:cubicBezTo>
                  <a:cubicBezTo>
                    <a:pt x="91" y="54"/>
                    <a:pt x="84" y="36"/>
                    <a:pt x="72" y="20"/>
                  </a:cubicBezTo>
                  <a:cubicBezTo>
                    <a:pt x="67" y="14"/>
                    <a:pt x="62" y="9"/>
                    <a:pt x="56" y="5"/>
                  </a:cubicBezTo>
                  <a:cubicBezTo>
                    <a:pt x="50" y="2"/>
                    <a:pt x="43" y="0"/>
                    <a:pt x="37" y="0"/>
                  </a:cubicBezTo>
                  <a:cubicBezTo>
                    <a:pt x="28" y="0"/>
                    <a:pt x="19" y="4"/>
                    <a:pt x="11" y="11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5" y="15"/>
                    <a:pt x="31" y="12"/>
                    <a:pt x="37" y="12"/>
                  </a:cubicBezTo>
                  <a:cubicBezTo>
                    <a:pt x="41" y="12"/>
                    <a:pt x="45" y="13"/>
                    <a:pt x="50" y="16"/>
                  </a:cubicBezTo>
                  <a:cubicBezTo>
                    <a:pt x="54" y="18"/>
                    <a:pt x="59" y="22"/>
                    <a:pt x="63" y="27"/>
                  </a:cubicBezTo>
                  <a:cubicBezTo>
                    <a:pt x="73" y="41"/>
                    <a:pt x="80" y="58"/>
                    <a:pt x="83" y="71"/>
                  </a:cubicBezTo>
                  <a:cubicBezTo>
                    <a:pt x="85" y="78"/>
                    <a:pt x="86" y="84"/>
                    <a:pt x="87" y="88"/>
                  </a:cubicBezTo>
                  <a:cubicBezTo>
                    <a:pt x="88" y="90"/>
                    <a:pt x="88" y="92"/>
                    <a:pt x="88" y="93"/>
                  </a:cubicBezTo>
                  <a:cubicBezTo>
                    <a:pt x="88" y="94"/>
                    <a:pt x="88" y="94"/>
                    <a:pt x="88" y="94"/>
                  </a:cubicBezTo>
                  <a:cubicBezTo>
                    <a:pt x="88" y="95"/>
                    <a:pt x="88" y="95"/>
                    <a:pt x="88" y="95"/>
                  </a:cubicBezTo>
                  <a:cubicBezTo>
                    <a:pt x="88" y="95"/>
                    <a:pt x="88" y="95"/>
                    <a:pt x="88" y="95"/>
                  </a:cubicBezTo>
                  <a:cubicBezTo>
                    <a:pt x="94" y="94"/>
                    <a:pt x="94" y="94"/>
                    <a:pt x="94" y="94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4" y="88"/>
                    <a:pt x="83" y="87"/>
                    <a:pt x="70" y="83"/>
                  </a:cubicBezTo>
                  <a:cubicBezTo>
                    <a:pt x="57" y="79"/>
                    <a:pt x="41" y="73"/>
                    <a:pt x="28" y="63"/>
                  </a:cubicBezTo>
                  <a:cubicBezTo>
                    <a:pt x="22" y="59"/>
                    <a:pt x="18" y="54"/>
                    <a:pt x="16" y="50"/>
                  </a:cubicBezTo>
                  <a:cubicBezTo>
                    <a:pt x="13" y="45"/>
                    <a:pt x="12" y="41"/>
                    <a:pt x="12" y="37"/>
                  </a:cubicBezTo>
                  <a:cubicBezTo>
                    <a:pt x="12" y="31"/>
                    <a:pt x="15" y="25"/>
                    <a:pt x="20" y="20"/>
                  </a:cubicBezTo>
                  <a:lnTo>
                    <a:pt x="16" y="1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10" name="Freeform 108"/>
            <p:cNvSpPr>
              <a:spLocks/>
            </p:cNvSpPr>
            <p:nvPr/>
          </p:nvSpPr>
          <p:spPr bwMode="auto">
            <a:xfrm>
              <a:off x="5552394" y="3446440"/>
              <a:ext cx="203300" cy="203300"/>
            </a:xfrm>
            <a:custGeom>
              <a:avLst/>
              <a:gdLst>
                <a:gd name="T0" fmla="*/ 15 w 93"/>
                <a:gd name="T1" fmla="*/ 79 h 93"/>
                <a:gd name="T2" fmla="*/ 23 w 93"/>
                <a:gd name="T3" fmla="*/ 26 h 93"/>
                <a:gd name="T4" fmla="*/ 93 w 93"/>
                <a:gd name="T5" fmla="*/ 0 h 93"/>
                <a:gd name="T6" fmla="*/ 67 w 93"/>
                <a:gd name="T7" fmla="*/ 70 h 93"/>
                <a:gd name="T8" fmla="*/ 15 w 93"/>
                <a:gd name="T9" fmla="*/ 7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93">
                  <a:moveTo>
                    <a:pt x="15" y="79"/>
                  </a:moveTo>
                  <a:cubicBezTo>
                    <a:pt x="0" y="64"/>
                    <a:pt x="2" y="43"/>
                    <a:pt x="23" y="26"/>
                  </a:cubicBezTo>
                  <a:cubicBezTo>
                    <a:pt x="52" y="4"/>
                    <a:pt x="93" y="0"/>
                    <a:pt x="93" y="0"/>
                  </a:cubicBezTo>
                  <a:cubicBezTo>
                    <a:pt x="93" y="0"/>
                    <a:pt x="89" y="41"/>
                    <a:pt x="67" y="70"/>
                  </a:cubicBezTo>
                  <a:cubicBezTo>
                    <a:pt x="50" y="92"/>
                    <a:pt x="29" y="93"/>
                    <a:pt x="15" y="79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11" name="Freeform 109"/>
            <p:cNvSpPr>
              <a:spLocks/>
            </p:cNvSpPr>
            <p:nvPr/>
          </p:nvSpPr>
          <p:spPr bwMode="auto">
            <a:xfrm>
              <a:off x="5550476" y="3433014"/>
              <a:ext cx="218643" cy="218643"/>
            </a:xfrm>
            <a:custGeom>
              <a:avLst/>
              <a:gdLst>
                <a:gd name="T0" fmla="*/ 16 w 100"/>
                <a:gd name="T1" fmla="*/ 85 h 100"/>
                <a:gd name="T2" fmla="*/ 20 w 100"/>
                <a:gd name="T3" fmla="*/ 80 h 100"/>
                <a:gd name="T4" fmla="*/ 12 w 100"/>
                <a:gd name="T5" fmla="*/ 63 h 100"/>
                <a:gd name="T6" fmla="*/ 16 w 100"/>
                <a:gd name="T7" fmla="*/ 50 h 100"/>
                <a:gd name="T8" fmla="*/ 28 w 100"/>
                <a:gd name="T9" fmla="*/ 37 h 100"/>
                <a:gd name="T10" fmla="*/ 71 w 100"/>
                <a:gd name="T11" fmla="*/ 17 h 100"/>
                <a:gd name="T12" fmla="*/ 88 w 100"/>
                <a:gd name="T13" fmla="*/ 13 h 100"/>
                <a:gd name="T14" fmla="*/ 93 w 100"/>
                <a:gd name="T15" fmla="*/ 12 h 100"/>
                <a:gd name="T16" fmla="*/ 94 w 100"/>
                <a:gd name="T17" fmla="*/ 12 h 100"/>
                <a:gd name="T18" fmla="*/ 95 w 100"/>
                <a:gd name="T19" fmla="*/ 12 h 100"/>
                <a:gd name="T20" fmla="*/ 95 w 100"/>
                <a:gd name="T21" fmla="*/ 12 h 100"/>
                <a:gd name="T22" fmla="*/ 94 w 100"/>
                <a:gd name="T23" fmla="*/ 6 h 100"/>
                <a:gd name="T24" fmla="*/ 88 w 100"/>
                <a:gd name="T25" fmla="*/ 6 h 100"/>
                <a:gd name="T26" fmla="*/ 88 w 100"/>
                <a:gd name="T27" fmla="*/ 6 h 100"/>
                <a:gd name="T28" fmla="*/ 83 w 100"/>
                <a:gd name="T29" fmla="*/ 30 h 100"/>
                <a:gd name="T30" fmla="*/ 63 w 100"/>
                <a:gd name="T31" fmla="*/ 73 h 100"/>
                <a:gd name="T32" fmla="*/ 50 w 100"/>
                <a:gd name="T33" fmla="*/ 84 h 100"/>
                <a:gd name="T34" fmla="*/ 37 w 100"/>
                <a:gd name="T35" fmla="*/ 88 h 100"/>
                <a:gd name="T36" fmla="*/ 20 w 100"/>
                <a:gd name="T37" fmla="*/ 80 h 100"/>
                <a:gd name="T38" fmla="*/ 20 w 100"/>
                <a:gd name="T39" fmla="*/ 80 h 100"/>
                <a:gd name="T40" fmla="*/ 16 w 100"/>
                <a:gd name="T41" fmla="*/ 85 h 100"/>
                <a:gd name="T42" fmla="*/ 11 w 100"/>
                <a:gd name="T43" fmla="*/ 89 h 100"/>
                <a:gd name="T44" fmla="*/ 37 w 100"/>
                <a:gd name="T45" fmla="*/ 100 h 100"/>
                <a:gd name="T46" fmla="*/ 56 w 100"/>
                <a:gd name="T47" fmla="*/ 95 h 100"/>
                <a:gd name="T48" fmla="*/ 72 w 100"/>
                <a:gd name="T49" fmla="*/ 80 h 100"/>
                <a:gd name="T50" fmla="*/ 95 w 100"/>
                <a:gd name="T51" fmla="*/ 32 h 100"/>
                <a:gd name="T52" fmla="*/ 100 w 100"/>
                <a:gd name="T53" fmla="*/ 7 h 100"/>
                <a:gd name="T54" fmla="*/ 98 w 100"/>
                <a:gd name="T55" fmla="*/ 2 h 100"/>
                <a:gd name="T56" fmla="*/ 93 w 100"/>
                <a:gd name="T57" fmla="*/ 0 h 100"/>
                <a:gd name="T58" fmla="*/ 68 w 100"/>
                <a:gd name="T59" fmla="*/ 5 h 100"/>
                <a:gd name="T60" fmla="*/ 20 w 100"/>
                <a:gd name="T61" fmla="*/ 28 h 100"/>
                <a:gd name="T62" fmla="*/ 5 w 100"/>
                <a:gd name="T63" fmla="*/ 44 h 100"/>
                <a:gd name="T64" fmla="*/ 0 w 100"/>
                <a:gd name="T65" fmla="*/ 63 h 100"/>
                <a:gd name="T66" fmla="*/ 11 w 100"/>
                <a:gd name="T67" fmla="*/ 89 h 100"/>
                <a:gd name="T68" fmla="*/ 11 w 100"/>
                <a:gd name="T69" fmla="*/ 89 h 100"/>
                <a:gd name="T70" fmla="*/ 16 w 100"/>
                <a:gd name="T71" fmla="*/ 8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0" h="100">
                  <a:moveTo>
                    <a:pt x="16" y="85"/>
                  </a:moveTo>
                  <a:cubicBezTo>
                    <a:pt x="20" y="80"/>
                    <a:pt x="20" y="80"/>
                    <a:pt x="20" y="80"/>
                  </a:cubicBezTo>
                  <a:cubicBezTo>
                    <a:pt x="15" y="75"/>
                    <a:pt x="12" y="69"/>
                    <a:pt x="12" y="63"/>
                  </a:cubicBezTo>
                  <a:cubicBezTo>
                    <a:pt x="12" y="59"/>
                    <a:pt x="13" y="55"/>
                    <a:pt x="16" y="50"/>
                  </a:cubicBezTo>
                  <a:cubicBezTo>
                    <a:pt x="18" y="46"/>
                    <a:pt x="22" y="41"/>
                    <a:pt x="28" y="37"/>
                  </a:cubicBezTo>
                  <a:cubicBezTo>
                    <a:pt x="41" y="27"/>
                    <a:pt x="58" y="20"/>
                    <a:pt x="71" y="17"/>
                  </a:cubicBezTo>
                  <a:cubicBezTo>
                    <a:pt x="78" y="15"/>
                    <a:pt x="84" y="14"/>
                    <a:pt x="88" y="13"/>
                  </a:cubicBezTo>
                  <a:cubicBezTo>
                    <a:pt x="90" y="13"/>
                    <a:pt x="92" y="12"/>
                    <a:pt x="93" y="12"/>
                  </a:cubicBezTo>
                  <a:cubicBezTo>
                    <a:pt x="94" y="12"/>
                    <a:pt x="94" y="12"/>
                    <a:pt x="94" y="12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8" y="7"/>
                    <a:pt x="87" y="17"/>
                    <a:pt x="83" y="30"/>
                  </a:cubicBezTo>
                  <a:cubicBezTo>
                    <a:pt x="79" y="43"/>
                    <a:pt x="73" y="59"/>
                    <a:pt x="63" y="73"/>
                  </a:cubicBezTo>
                  <a:cubicBezTo>
                    <a:pt x="59" y="78"/>
                    <a:pt x="54" y="82"/>
                    <a:pt x="50" y="84"/>
                  </a:cubicBezTo>
                  <a:cubicBezTo>
                    <a:pt x="45" y="87"/>
                    <a:pt x="41" y="88"/>
                    <a:pt x="37" y="88"/>
                  </a:cubicBezTo>
                  <a:cubicBezTo>
                    <a:pt x="31" y="88"/>
                    <a:pt x="25" y="86"/>
                    <a:pt x="20" y="80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19" y="96"/>
                    <a:pt x="28" y="100"/>
                    <a:pt x="37" y="100"/>
                  </a:cubicBezTo>
                  <a:cubicBezTo>
                    <a:pt x="43" y="100"/>
                    <a:pt x="50" y="98"/>
                    <a:pt x="56" y="95"/>
                  </a:cubicBezTo>
                  <a:cubicBezTo>
                    <a:pt x="62" y="92"/>
                    <a:pt x="67" y="87"/>
                    <a:pt x="72" y="80"/>
                  </a:cubicBezTo>
                  <a:cubicBezTo>
                    <a:pt x="84" y="64"/>
                    <a:pt x="91" y="46"/>
                    <a:pt x="95" y="32"/>
                  </a:cubicBezTo>
                  <a:cubicBezTo>
                    <a:pt x="99" y="18"/>
                    <a:pt x="100" y="7"/>
                    <a:pt x="100" y="7"/>
                  </a:cubicBezTo>
                  <a:cubicBezTo>
                    <a:pt x="100" y="5"/>
                    <a:pt x="100" y="3"/>
                    <a:pt x="98" y="2"/>
                  </a:cubicBezTo>
                  <a:cubicBezTo>
                    <a:pt x="97" y="1"/>
                    <a:pt x="95" y="0"/>
                    <a:pt x="93" y="0"/>
                  </a:cubicBezTo>
                  <a:cubicBezTo>
                    <a:pt x="93" y="0"/>
                    <a:pt x="83" y="1"/>
                    <a:pt x="68" y="5"/>
                  </a:cubicBezTo>
                  <a:cubicBezTo>
                    <a:pt x="54" y="9"/>
                    <a:pt x="36" y="16"/>
                    <a:pt x="20" y="28"/>
                  </a:cubicBezTo>
                  <a:cubicBezTo>
                    <a:pt x="14" y="33"/>
                    <a:pt x="9" y="38"/>
                    <a:pt x="5" y="44"/>
                  </a:cubicBezTo>
                  <a:cubicBezTo>
                    <a:pt x="2" y="50"/>
                    <a:pt x="0" y="57"/>
                    <a:pt x="0" y="63"/>
                  </a:cubicBezTo>
                  <a:cubicBezTo>
                    <a:pt x="0" y="73"/>
                    <a:pt x="4" y="82"/>
                    <a:pt x="11" y="89"/>
                  </a:cubicBezTo>
                  <a:cubicBezTo>
                    <a:pt x="11" y="89"/>
                    <a:pt x="11" y="89"/>
                    <a:pt x="11" y="89"/>
                  </a:cubicBezTo>
                  <a:lnTo>
                    <a:pt x="16" y="8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12" name="Freeform 110"/>
            <p:cNvSpPr>
              <a:spLocks/>
            </p:cNvSpPr>
            <p:nvPr/>
          </p:nvSpPr>
          <p:spPr bwMode="auto">
            <a:xfrm>
              <a:off x="5283884" y="2838457"/>
              <a:ext cx="151516" cy="241659"/>
            </a:xfrm>
            <a:custGeom>
              <a:avLst/>
              <a:gdLst>
                <a:gd name="T0" fmla="*/ 34 w 69"/>
                <a:gd name="T1" fmla="*/ 111 h 111"/>
                <a:gd name="T2" fmla="*/ 65 w 69"/>
                <a:gd name="T3" fmla="*/ 69 h 111"/>
                <a:gd name="T4" fmla="*/ 34 w 69"/>
                <a:gd name="T5" fmla="*/ 0 h 111"/>
                <a:gd name="T6" fmla="*/ 3 w 69"/>
                <a:gd name="T7" fmla="*/ 69 h 111"/>
                <a:gd name="T8" fmla="*/ 34 w 69"/>
                <a:gd name="T9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111">
                  <a:moveTo>
                    <a:pt x="34" y="111"/>
                  </a:moveTo>
                  <a:cubicBezTo>
                    <a:pt x="55" y="111"/>
                    <a:pt x="69" y="95"/>
                    <a:pt x="65" y="69"/>
                  </a:cubicBezTo>
                  <a:cubicBezTo>
                    <a:pt x="60" y="32"/>
                    <a:pt x="34" y="0"/>
                    <a:pt x="34" y="0"/>
                  </a:cubicBezTo>
                  <a:cubicBezTo>
                    <a:pt x="34" y="0"/>
                    <a:pt x="8" y="32"/>
                    <a:pt x="3" y="69"/>
                  </a:cubicBezTo>
                  <a:cubicBezTo>
                    <a:pt x="0" y="95"/>
                    <a:pt x="14" y="111"/>
                    <a:pt x="34" y="11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13" name="Freeform 111"/>
            <p:cNvSpPr>
              <a:spLocks/>
            </p:cNvSpPr>
            <p:nvPr/>
          </p:nvSpPr>
          <p:spPr bwMode="auto">
            <a:xfrm>
              <a:off x="5278130" y="2825032"/>
              <a:ext cx="163024" cy="268509"/>
            </a:xfrm>
            <a:custGeom>
              <a:avLst/>
              <a:gdLst>
                <a:gd name="T0" fmla="*/ 37 w 75"/>
                <a:gd name="T1" fmla="*/ 117 h 123"/>
                <a:gd name="T2" fmla="*/ 37 w 75"/>
                <a:gd name="T3" fmla="*/ 123 h 123"/>
                <a:gd name="T4" fmla="*/ 37 w 75"/>
                <a:gd name="T5" fmla="*/ 123 h 123"/>
                <a:gd name="T6" fmla="*/ 64 w 75"/>
                <a:gd name="T7" fmla="*/ 112 h 123"/>
                <a:gd name="T8" fmla="*/ 75 w 75"/>
                <a:gd name="T9" fmla="*/ 82 h 123"/>
                <a:gd name="T10" fmla="*/ 74 w 75"/>
                <a:gd name="T11" fmla="*/ 74 h 123"/>
                <a:gd name="T12" fmla="*/ 56 w 75"/>
                <a:gd name="T13" fmla="*/ 24 h 123"/>
                <a:gd name="T14" fmla="*/ 42 w 75"/>
                <a:gd name="T15" fmla="*/ 3 h 123"/>
                <a:gd name="T16" fmla="*/ 37 w 75"/>
                <a:gd name="T17" fmla="*/ 0 h 123"/>
                <a:gd name="T18" fmla="*/ 33 w 75"/>
                <a:gd name="T19" fmla="*/ 3 h 123"/>
                <a:gd name="T20" fmla="*/ 18 w 75"/>
                <a:gd name="T21" fmla="*/ 24 h 123"/>
                <a:gd name="T22" fmla="*/ 0 w 75"/>
                <a:gd name="T23" fmla="*/ 74 h 123"/>
                <a:gd name="T24" fmla="*/ 0 w 75"/>
                <a:gd name="T25" fmla="*/ 74 h 123"/>
                <a:gd name="T26" fmla="*/ 0 w 75"/>
                <a:gd name="T27" fmla="*/ 82 h 123"/>
                <a:gd name="T28" fmla="*/ 10 w 75"/>
                <a:gd name="T29" fmla="*/ 112 h 123"/>
                <a:gd name="T30" fmla="*/ 37 w 75"/>
                <a:gd name="T31" fmla="*/ 123 h 123"/>
                <a:gd name="T32" fmla="*/ 37 w 75"/>
                <a:gd name="T33" fmla="*/ 117 h 123"/>
                <a:gd name="T34" fmla="*/ 37 w 75"/>
                <a:gd name="T35" fmla="*/ 111 h 123"/>
                <a:gd name="T36" fmla="*/ 19 w 75"/>
                <a:gd name="T37" fmla="*/ 104 h 123"/>
                <a:gd name="T38" fmla="*/ 12 w 75"/>
                <a:gd name="T39" fmla="*/ 82 h 123"/>
                <a:gd name="T40" fmla="*/ 12 w 75"/>
                <a:gd name="T41" fmla="*/ 75 h 123"/>
                <a:gd name="T42" fmla="*/ 12 w 75"/>
                <a:gd name="T43" fmla="*/ 75 h 123"/>
                <a:gd name="T44" fmla="*/ 29 w 75"/>
                <a:gd name="T45" fmla="*/ 30 h 123"/>
                <a:gd name="T46" fmla="*/ 38 w 75"/>
                <a:gd name="T47" fmla="*/ 15 h 123"/>
                <a:gd name="T48" fmla="*/ 41 w 75"/>
                <a:gd name="T49" fmla="*/ 11 h 123"/>
                <a:gd name="T50" fmla="*/ 42 w 75"/>
                <a:gd name="T51" fmla="*/ 10 h 123"/>
                <a:gd name="T52" fmla="*/ 42 w 75"/>
                <a:gd name="T53" fmla="*/ 10 h 123"/>
                <a:gd name="T54" fmla="*/ 42 w 75"/>
                <a:gd name="T55" fmla="*/ 10 h 123"/>
                <a:gd name="T56" fmla="*/ 37 w 75"/>
                <a:gd name="T57" fmla="*/ 6 h 123"/>
                <a:gd name="T58" fmla="*/ 33 w 75"/>
                <a:gd name="T59" fmla="*/ 10 h 123"/>
                <a:gd name="T60" fmla="*/ 33 w 75"/>
                <a:gd name="T61" fmla="*/ 10 h 123"/>
                <a:gd name="T62" fmla="*/ 46 w 75"/>
                <a:gd name="T63" fmla="*/ 31 h 123"/>
                <a:gd name="T64" fmla="*/ 62 w 75"/>
                <a:gd name="T65" fmla="*/ 75 h 123"/>
                <a:gd name="T66" fmla="*/ 63 w 75"/>
                <a:gd name="T67" fmla="*/ 82 h 123"/>
                <a:gd name="T68" fmla="*/ 55 w 75"/>
                <a:gd name="T69" fmla="*/ 104 h 123"/>
                <a:gd name="T70" fmla="*/ 37 w 75"/>
                <a:gd name="T71" fmla="*/ 111 h 123"/>
                <a:gd name="T72" fmla="*/ 37 w 75"/>
                <a:gd name="T73" fmla="*/ 111 h 123"/>
                <a:gd name="T74" fmla="*/ 37 w 75"/>
                <a:gd name="T75" fmla="*/ 11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5" h="123">
                  <a:moveTo>
                    <a:pt x="37" y="117"/>
                  </a:moveTo>
                  <a:cubicBezTo>
                    <a:pt x="37" y="123"/>
                    <a:pt x="37" y="123"/>
                    <a:pt x="37" y="123"/>
                  </a:cubicBezTo>
                  <a:cubicBezTo>
                    <a:pt x="37" y="123"/>
                    <a:pt x="37" y="123"/>
                    <a:pt x="37" y="123"/>
                  </a:cubicBezTo>
                  <a:cubicBezTo>
                    <a:pt x="48" y="123"/>
                    <a:pt x="57" y="119"/>
                    <a:pt x="64" y="112"/>
                  </a:cubicBezTo>
                  <a:cubicBezTo>
                    <a:pt x="71" y="105"/>
                    <a:pt x="75" y="95"/>
                    <a:pt x="75" y="82"/>
                  </a:cubicBezTo>
                  <a:cubicBezTo>
                    <a:pt x="75" y="80"/>
                    <a:pt x="75" y="77"/>
                    <a:pt x="74" y="74"/>
                  </a:cubicBezTo>
                  <a:cubicBezTo>
                    <a:pt x="72" y="54"/>
                    <a:pt x="63" y="37"/>
                    <a:pt x="56" y="24"/>
                  </a:cubicBezTo>
                  <a:cubicBezTo>
                    <a:pt x="49" y="11"/>
                    <a:pt x="42" y="3"/>
                    <a:pt x="42" y="3"/>
                  </a:cubicBezTo>
                  <a:cubicBezTo>
                    <a:pt x="41" y="1"/>
                    <a:pt x="39" y="0"/>
                    <a:pt x="37" y="0"/>
                  </a:cubicBezTo>
                  <a:cubicBezTo>
                    <a:pt x="35" y="0"/>
                    <a:pt x="34" y="1"/>
                    <a:pt x="33" y="3"/>
                  </a:cubicBezTo>
                  <a:cubicBezTo>
                    <a:pt x="32" y="3"/>
                    <a:pt x="26" y="11"/>
                    <a:pt x="18" y="24"/>
                  </a:cubicBezTo>
                  <a:cubicBezTo>
                    <a:pt x="11" y="37"/>
                    <a:pt x="3" y="5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7"/>
                    <a:pt x="0" y="80"/>
                    <a:pt x="0" y="82"/>
                  </a:cubicBezTo>
                  <a:cubicBezTo>
                    <a:pt x="0" y="95"/>
                    <a:pt x="3" y="105"/>
                    <a:pt x="10" y="112"/>
                  </a:cubicBezTo>
                  <a:cubicBezTo>
                    <a:pt x="17" y="119"/>
                    <a:pt x="27" y="123"/>
                    <a:pt x="37" y="123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0" y="111"/>
                    <a:pt x="23" y="109"/>
                    <a:pt x="19" y="104"/>
                  </a:cubicBezTo>
                  <a:cubicBezTo>
                    <a:pt x="15" y="99"/>
                    <a:pt x="12" y="92"/>
                    <a:pt x="12" y="82"/>
                  </a:cubicBezTo>
                  <a:cubicBezTo>
                    <a:pt x="12" y="80"/>
                    <a:pt x="12" y="78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4" y="58"/>
                    <a:pt x="22" y="42"/>
                    <a:pt x="29" y="30"/>
                  </a:cubicBezTo>
                  <a:cubicBezTo>
                    <a:pt x="32" y="24"/>
                    <a:pt x="36" y="19"/>
                    <a:pt x="38" y="15"/>
                  </a:cubicBezTo>
                  <a:cubicBezTo>
                    <a:pt x="39" y="14"/>
                    <a:pt x="40" y="12"/>
                    <a:pt x="41" y="11"/>
                  </a:cubicBezTo>
                  <a:cubicBezTo>
                    <a:pt x="41" y="11"/>
                    <a:pt x="41" y="11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1"/>
                    <a:pt x="40" y="19"/>
                    <a:pt x="46" y="31"/>
                  </a:cubicBezTo>
                  <a:cubicBezTo>
                    <a:pt x="53" y="43"/>
                    <a:pt x="60" y="59"/>
                    <a:pt x="62" y="75"/>
                  </a:cubicBezTo>
                  <a:cubicBezTo>
                    <a:pt x="63" y="78"/>
                    <a:pt x="63" y="80"/>
                    <a:pt x="63" y="82"/>
                  </a:cubicBezTo>
                  <a:cubicBezTo>
                    <a:pt x="63" y="92"/>
                    <a:pt x="60" y="99"/>
                    <a:pt x="55" y="104"/>
                  </a:cubicBezTo>
                  <a:cubicBezTo>
                    <a:pt x="51" y="109"/>
                    <a:pt x="45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37" y="117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14" name="Oval 112"/>
            <p:cNvSpPr>
              <a:spLocks noChangeArrowheads="1"/>
            </p:cNvSpPr>
            <p:nvPr/>
          </p:nvSpPr>
          <p:spPr bwMode="auto">
            <a:xfrm>
              <a:off x="5427728" y="3350543"/>
              <a:ext cx="132337" cy="130419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15" name="Freeform 113"/>
            <p:cNvSpPr>
              <a:spLocks/>
            </p:cNvSpPr>
            <p:nvPr/>
          </p:nvSpPr>
          <p:spPr bwMode="auto">
            <a:xfrm>
              <a:off x="5416221" y="3337118"/>
              <a:ext cx="155352" cy="157270"/>
            </a:xfrm>
            <a:custGeom>
              <a:avLst/>
              <a:gdLst>
                <a:gd name="T0" fmla="*/ 66 w 72"/>
                <a:gd name="T1" fmla="*/ 36 h 72"/>
                <a:gd name="T2" fmla="*/ 60 w 72"/>
                <a:gd name="T3" fmla="*/ 36 h 72"/>
                <a:gd name="T4" fmla="*/ 53 w 72"/>
                <a:gd name="T5" fmla="*/ 53 h 72"/>
                <a:gd name="T6" fmla="*/ 36 w 72"/>
                <a:gd name="T7" fmla="*/ 60 h 72"/>
                <a:gd name="T8" fmla="*/ 19 w 72"/>
                <a:gd name="T9" fmla="*/ 53 h 72"/>
                <a:gd name="T10" fmla="*/ 12 w 72"/>
                <a:gd name="T11" fmla="*/ 36 h 72"/>
                <a:gd name="T12" fmla="*/ 19 w 72"/>
                <a:gd name="T13" fmla="*/ 19 h 72"/>
                <a:gd name="T14" fmla="*/ 36 w 72"/>
                <a:gd name="T15" fmla="*/ 12 h 72"/>
                <a:gd name="T16" fmla="*/ 53 w 72"/>
                <a:gd name="T17" fmla="*/ 19 h 72"/>
                <a:gd name="T18" fmla="*/ 60 w 72"/>
                <a:gd name="T19" fmla="*/ 36 h 72"/>
                <a:gd name="T20" fmla="*/ 66 w 72"/>
                <a:gd name="T21" fmla="*/ 36 h 72"/>
                <a:gd name="T22" fmla="*/ 72 w 72"/>
                <a:gd name="T23" fmla="*/ 36 h 72"/>
                <a:gd name="T24" fmla="*/ 36 w 72"/>
                <a:gd name="T25" fmla="*/ 0 h 72"/>
                <a:gd name="T26" fmla="*/ 0 w 72"/>
                <a:gd name="T27" fmla="*/ 36 h 72"/>
                <a:gd name="T28" fmla="*/ 36 w 72"/>
                <a:gd name="T29" fmla="*/ 72 h 72"/>
                <a:gd name="T30" fmla="*/ 72 w 72"/>
                <a:gd name="T31" fmla="*/ 36 h 72"/>
                <a:gd name="T32" fmla="*/ 66 w 72"/>
                <a:gd name="T33" fmla="*/ 3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72">
                  <a:moveTo>
                    <a:pt x="66" y="36"/>
                  </a:moveTo>
                  <a:cubicBezTo>
                    <a:pt x="60" y="36"/>
                    <a:pt x="60" y="36"/>
                    <a:pt x="60" y="36"/>
                  </a:cubicBezTo>
                  <a:cubicBezTo>
                    <a:pt x="60" y="43"/>
                    <a:pt x="57" y="49"/>
                    <a:pt x="53" y="53"/>
                  </a:cubicBezTo>
                  <a:cubicBezTo>
                    <a:pt x="48" y="57"/>
                    <a:pt x="42" y="60"/>
                    <a:pt x="36" y="60"/>
                  </a:cubicBezTo>
                  <a:cubicBezTo>
                    <a:pt x="29" y="60"/>
                    <a:pt x="23" y="57"/>
                    <a:pt x="19" y="53"/>
                  </a:cubicBezTo>
                  <a:cubicBezTo>
                    <a:pt x="14" y="49"/>
                    <a:pt x="12" y="43"/>
                    <a:pt x="12" y="36"/>
                  </a:cubicBezTo>
                  <a:cubicBezTo>
                    <a:pt x="12" y="29"/>
                    <a:pt x="14" y="23"/>
                    <a:pt x="19" y="19"/>
                  </a:cubicBezTo>
                  <a:cubicBezTo>
                    <a:pt x="23" y="15"/>
                    <a:pt x="29" y="12"/>
                    <a:pt x="36" y="12"/>
                  </a:cubicBezTo>
                  <a:cubicBezTo>
                    <a:pt x="42" y="12"/>
                    <a:pt x="48" y="15"/>
                    <a:pt x="53" y="19"/>
                  </a:cubicBezTo>
                  <a:cubicBezTo>
                    <a:pt x="57" y="23"/>
                    <a:pt x="60" y="29"/>
                    <a:pt x="60" y="36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2" y="16"/>
                    <a:pt x="56" y="0"/>
                    <a:pt x="36" y="0"/>
                  </a:cubicBezTo>
                  <a:cubicBezTo>
                    <a:pt x="16" y="0"/>
                    <a:pt x="0" y="16"/>
                    <a:pt x="0" y="36"/>
                  </a:cubicBezTo>
                  <a:cubicBezTo>
                    <a:pt x="0" y="56"/>
                    <a:pt x="16" y="72"/>
                    <a:pt x="36" y="72"/>
                  </a:cubicBezTo>
                  <a:cubicBezTo>
                    <a:pt x="56" y="72"/>
                    <a:pt x="72" y="56"/>
                    <a:pt x="72" y="36"/>
                  </a:cubicBezTo>
                  <a:lnTo>
                    <a:pt x="66" y="3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16" name="Oval 114"/>
            <p:cNvSpPr>
              <a:spLocks noChangeArrowheads="1"/>
            </p:cNvSpPr>
            <p:nvPr/>
          </p:nvSpPr>
          <p:spPr bwMode="auto">
            <a:xfrm>
              <a:off x="5153465" y="3760979"/>
              <a:ext cx="130419" cy="130419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17" name="Freeform 115"/>
            <p:cNvSpPr>
              <a:spLocks/>
            </p:cNvSpPr>
            <p:nvPr/>
          </p:nvSpPr>
          <p:spPr bwMode="auto">
            <a:xfrm>
              <a:off x="5140040" y="3747554"/>
              <a:ext cx="157270" cy="157270"/>
            </a:xfrm>
            <a:custGeom>
              <a:avLst/>
              <a:gdLst>
                <a:gd name="T0" fmla="*/ 66 w 72"/>
                <a:gd name="T1" fmla="*/ 36 h 72"/>
                <a:gd name="T2" fmla="*/ 60 w 72"/>
                <a:gd name="T3" fmla="*/ 36 h 72"/>
                <a:gd name="T4" fmla="*/ 53 w 72"/>
                <a:gd name="T5" fmla="*/ 53 h 72"/>
                <a:gd name="T6" fmla="*/ 36 w 72"/>
                <a:gd name="T7" fmla="*/ 60 h 72"/>
                <a:gd name="T8" fmla="*/ 19 w 72"/>
                <a:gd name="T9" fmla="*/ 53 h 72"/>
                <a:gd name="T10" fmla="*/ 12 w 72"/>
                <a:gd name="T11" fmla="*/ 36 h 72"/>
                <a:gd name="T12" fmla="*/ 19 w 72"/>
                <a:gd name="T13" fmla="*/ 19 h 72"/>
                <a:gd name="T14" fmla="*/ 36 w 72"/>
                <a:gd name="T15" fmla="*/ 12 h 72"/>
                <a:gd name="T16" fmla="*/ 53 w 72"/>
                <a:gd name="T17" fmla="*/ 19 h 72"/>
                <a:gd name="T18" fmla="*/ 60 w 72"/>
                <a:gd name="T19" fmla="*/ 36 h 72"/>
                <a:gd name="T20" fmla="*/ 66 w 72"/>
                <a:gd name="T21" fmla="*/ 36 h 72"/>
                <a:gd name="T22" fmla="*/ 72 w 72"/>
                <a:gd name="T23" fmla="*/ 36 h 72"/>
                <a:gd name="T24" fmla="*/ 36 w 72"/>
                <a:gd name="T25" fmla="*/ 0 h 72"/>
                <a:gd name="T26" fmla="*/ 0 w 72"/>
                <a:gd name="T27" fmla="*/ 36 h 72"/>
                <a:gd name="T28" fmla="*/ 36 w 72"/>
                <a:gd name="T29" fmla="*/ 72 h 72"/>
                <a:gd name="T30" fmla="*/ 72 w 72"/>
                <a:gd name="T31" fmla="*/ 36 h 72"/>
                <a:gd name="T32" fmla="*/ 66 w 72"/>
                <a:gd name="T33" fmla="*/ 3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72">
                  <a:moveTo>
                    <a:pt x="66" y="36"/>
                  </a:moveTo>
                  <a:cubicBezTo>
                    <a:pt x="60" y="36"/>
                    <a:pt x="60" y="36"/>
                    <a:pt x="60" y="36"/>
                  </a:cubicBezTo>
                  <a:cubicBezTo>
                    <a:pt x="60" y="43"/>
                    <a:pt x="58" y="49"/>
                    <a:pt x="53" y="53"/>
                  </a:cubicBezTo>
                  <a:cubicBezTo>
                    <a:pt x="49" y="58"/>
                    <a:pt x="43" y="60"/>
                    <a:pt x="36" y="60"/>
                  </a:cubicBezTo>
                  <a:cubicBezTo>
                    <a:pt x="30" y="60"/>
                    <a:pt x="24" y="58"/>
                    <a:pt x="19" y="53"/>
                  </a:cubicBezTo>
                  <a:cubicBezTo>
                    <a:pt x="15" y="49"/>
                    <a:pt x="12" y="43"/>
                    <a:pt x="12" y="36"/>
                  </a:cubicBezTo>
                  <a:cubicBezTo>
                    <a:pt x="12" y="30"/>
                    <a:pt x="15" y="24"/>
                    <a:pt x="19" y="19"/>
                  </a:cubicBezTo>
                  <a:cubicBezTo>
                    <a:pt x="24" y="15"/>
                    <a:pt x="30" y="12"/>
                    <a:pt x="36" y="12"/>
                  </a:cubicBezTo>
                  <a:cubicBezTo>
                    <a:pt x="43" y="12"/>
                    <a:pt x="49" y="15"/>
                    <a:pt x="53" y="19"/>
                  </a:cubicBezTo>
                  <a:cubicBezTo>
                    <a:pt x="58" y="24"/>
                    <a:pt x="60" y="30"/>
                    <a:pt x="60" y="36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2" y="17"/>
                    <a:pt x="56" y="0"/>
                    <a:pt x="36" y="0"/>
                  </a:cubicBezTo>
                  <a:cubicBezTo>
                    <a:pt x="16" y="0"/>
                    <a:pt x="0" y="17"/>
                    <a:pt x="0" y="36"/>
                  </a:cubicBezTo>
                  <a:cubicBezTo>
                    <a:pt x="0" y="56"/>
                    <a:pt x="16" y="72"/>
                    <a:pt x="36" y="72"/>
                  </a:cubicBezTo>
                  <a:cubicBezTo>
                    <a:pt x="56" y="72"/>
                    <a:pt x="72" y="56"/>
                    <a:pt x="72" y="36"/>
                  </a:cubicBezTo>
                  <a:lnTo>
                    <a:pt x="66" y="3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34" name="Freeform 132"/>
            <p:cNvSpPr>
              <a:spLocks/>
            </p:cNvSpPr>
            <p:nvPr/>
          </p:nvSpPr>
          <p:spPr bwMode="auto">
            <a:xfrm>
              <a:off x="6603417" y="3156833"/>
              <a:ext cx="203300" cy="201382"/>
            </a:xfrm>
            <a:custGeom>
              <a:avLst/>
              <a:gdLst>
                <a:gd name="T0" fmla="*/ 79 w 93"/>
                <a:gd name="T1" fmla="*/ 15 h 93"/>
                <a:gd name="T2" fmla="*/ 71 w 93"/>
                <a:gd name="T3" fmla="*/ 67 h 93"/>
                <a:gd name="T4" fmla="*/ 0 w 93"/>
                <a:gd name="T5" fmla="*/ 93 h 93"/>
                <a:gd name="T6" fmla="*/ 27 w 93"/>
                <a:gd name="T7" fmla="*/ 23 h 93"/>
                <a:gd name="T8" fmla="*/ 79 w 93"/>
                <a:gd name="T9" fmla="*/ 1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93">
                  <a:moveTo>
                    <a:pt x="79" y="15"/>
                  </a:moveTo>
                  <a:cubicBezTo>
                    <a:pt x="93" y="29"/>
                    <a:pt x="92" y="50"/>
                    <a:pt x="71" y="67"/>
                  </a:cubicBezTo>
                  <a:cubicBezTo>
                    <a:pt x="41" y="89"/>
                    <a:pt x="0" y="93"/>
                    <a:pt x="0" y="93"/>
                  </a:cubicBezTo>
                  <a:cubicBezTo>
                    <a:pt x="0" y="93"/>
                    <a:pt x="4" y="52"/>
                    <a:pt x="27" y="23"/>
                  </a:cubicBezTo>
                  <a:cubicBezTo>
                    <a:pt x="43" y="2"/>
                    <a:pt x="64" y="0"/>
                    <a:pt x="79" y="15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35" name="Freeform 133"/>
            <p:cNvSpPr>
              <a:spLocks/>
            </p:cNvSpPr>
            <p:nvPr/>
          </p:nvSpPr>
          <p:spPr bwMode="auto">
            <a:xfrm>
              <a:off x="6589991" y="3154915"/>
              <a:ext cx="218643" cy="216726"/>
            </a:xfrm>
            <a:custGeom>
              <a:avLst/>
              <a:gdLst>
                <a:gd name="T0" fmla="*/ 85 w 100"/>
                <a:gd name="T1" fmla="*/ 16 h 100"/>
                <a:gd name="T2" fmla="*/ 81 w 100"/>
                <a:gd name="T3" fmla="*/ 20 h 100"/>
                <a:gd name="T4" fmla="*/ 88 w 100"/>
                <a:gd name="T5" fmla="*/ 37 h 100"/>
                <a:gd name="T6" fmla="*/ 85 w 100"/>
                <a:gd name="T7" fmla="*/ 50 h 100"/>
                <a:gd name="T8" fmla="*/ 73 w 100"/>
                <a:gd name="T9" fmla="*/ 63 h 100"/>
                <a:gd name="T10" fmla="*/ 29 w 100"/>
                <a:gd name="T11" fmla="*/ 83 h 100"/>
                <a:gd name="T12" fmla="*/ 12 w 100"/>
                <a:gd name="T13" fmla="*/ 87 h 100"/>
                <a:gd name="T14" fmla="*/ 7 w 100"/>
                <a:gd name="T15" fmla="*/ 88 h 100"/>
                <a:gd name="T16" fmla="*/ 6 w 100"/>
                <a:gd name="T17" fmla="*/ 88 h 100"/>
                <a:gd name="T18" fmla="*/ 6 w 100"/>
                <a:gd name="T19" fmla="*/ 88 h 100"/>
                <a:gd name="T20" fmla="*/ 6 w 100"/>
                <a:gd name="T21" fmla="*/ 88 h 100"/>
                <a:gd name="T22" fmla="*/ 6 w 100"/>
                <a:gd name="T23" fmla="*/ 94 h 100"/>
                <a:gd name="T24" fmla="*/ 12 w 100"/>
                <a:gd name="T25" fmla="*/ 95 h 100"/>
                <a:gd name="T26" fmla="*/ 12 w 100"/>
                <a:gd name="T27" fmla="*/ 95 h 100"/>
                <a:gd name="T28" fmla="*/ 17 w 100"/>
                <a:gd name="T29" fmla="*/ 70 h 100"/>
                <a:gd name="T30" fmla="*/ 38 w 100"/>
                <a:gd name="T31" fmla="*/ 27 h 100"/>
                <a:gd name="T32" fmla="*/ 51 w 100"/>
                <a:gd name="T33" fmla="*/ 16 h 100"/>
                <a:gd name="T34" fmla="*/ 63 w 100"/>
                <a:gd name="T35" fmla="*/ 12 h 100"/>
                <a:gd name="T36" fmla="*/ 81 w 100"/>
                <a:gd name="T37" fmla="*/ 20 h 100"/>
                <a:gd name="T38" fmla="*/ 85 w 100"/>
                <a:gd name="T39" fmla="*/ 16 h 100"/>
                <a:gd name="T40" fmla="*/ 89 w 100"/>
                <a:gd name="T41" fmla="*/ 11 h 100"/>
                <a:gd name="T42" fmla="*/ 63 w 100"/>
                <a:gd name="T43" fmla="*/ 0 h 100"/>
                <a:gd name="T44" fmla="*/ 45 w 100"/>
                <a:gd name="T45" fmla="*/ 5 h 100"/>
                <a:gd name="T46" fmla="*/ 28 w 100"/>
                <a:gd name="T47" fmla="*/ 20 h 100"/>
                <a:gd name="T48" fmla="*/ 5 w 100"/>
                <a:gd name="T49" fmla="*/ 68 h 100"/>
                <a:gd name="T50" fmla="*/ 0 w 100"/>
                <a:gd name="T51" fmla="*/ 93 h 100"/>
                <a:gd name="T52" fmla="*/ 2 w 100"/>
                <a:gd name="T53" fmla="*/ 98 h 100"/>
                <a:gd name="T54" fmla="*/ 7 w 100"/>
                <a:gd name="T55" fmla="*/ 100 h 100"/>
                <a:gd name="T56" fmla="*/ 32 w 100"/>
                <a:gd name="T57" fmla="*/ 95 h 100"/>
                <a:gd name="T58" fmla="*/ 80 w 100"/>
                <a:gd name="T59" fmla="*/ 72 h 100"/>
                <a:gd name="T60" fmla="*/ 95 w 100"/>
                <a:gd name="T61" fmla="*/ 56 h 100"/>
                <a:gd name="T62" fmla="*/ 100 w 100"/>
                <a:gd name="T63" fmla="*/ 37 h 100"/>
                <a:gd name="T64" fmla="*/ 89 w 100"/>
                <a:gd name="T65" fmla="*/ 11 h 100"/>
                <a:gd name="T66" fmla="*/ 85 w 100"/>
                <a:gd name="T67" fmla="*/ 1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0" h="100">
                  <a:moveTo>
                    <a:pt x="85" y="16"/>
                  </a:moveTo>
                  <a:cubicBezTo>
                    <a:pt x="81" y="20"/>
                    <a:pt x="81" y="20"/>
                    <a:pt x="81" y="20"/>
                  </a:cubicBezTo>
                  <a:cubicBezTo>
                    <a:pt x="86" y="25"/>
                    <a:pt x="88" y="31"/>
                    <a:pt x="88" y="37"/>
                  </a:cubicBezTo>
                  <a:cubicBezTo>
                    <a:pt x="88" y="41"/>
                    <a:pt x="87" y="45"/>
                    <a:pt x="85" y="50"/>
                  </a:cubicBezTo>
                  <a:cubicBezTo>
                    <a:pt x="82" y="54"/>
                    <a:pt x="78" y="59"/>
                    <a:pt x="73" y="63"/>
                  </a:cubicBezTo>
                  <a:cubicBezTo>
                    <a:pt x="59" y="73"/>
                    <a:pt x="42" y="80"/>
                    <a:pt x="29" y="83"/>
                  </a:cubicBezTo>
                  <a:cubicBezTo>
                    <a:pt x="22" y="85"/>
                    <a:pt x="16" y="86"/>
                    <a:pt x="12" y="87"/>
                  </a:cubicBezTo>
                  <a:cubicBezTo>
                    <a:pt x="10" y="87"/>
                    <a:pt x="9" y="88"/>
                    <a:pt x="7" y="88"/>
                  </a:cubicBezTo>
                  <a:cubicBezTo>
                    <a:pt x="7" y="88"/>
                    <a:pt x="6" y="88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2" y="94"/>
                    <a:pt x="14" y="83"/>
                    <a:pt x="17" y="70"/>
                  </a:cubicBezTo>
                  <a:cubicBezTo>
                    <a:pt x="21" y="57"/>
                    <a:pt x="27" y="41"/>
                    <a:pt x="38" y="27"/>
                  </a:cubicBezTo>
                  <a:cubicBezTo>
                    <a:pt x="42" y="22"/>
                    <a:pt x="46" y="18"/>
                    <a:pt x="51" y="16"/>
                  </a:cubicBezTo>
                  <a:cubicBezTo>
                    <a:pt x="55" y="13"/>
                    <a:pt x="59" y="12"/>
                    <a:pt x="63" y="12"/>
                  </a:cubicBezTo>
                  <a:cubicBezTo>
                    <a:pt x="69" y="12"/>
                    <a:pt x="75" y="15"/>
                    <a:pt x="81" y="20"/>
                  </a:cubicBezTo>
                  <a:cubicBezTo>
                    <a:pt x="85" y="16"/>
                    <a:pt x="85" y="16"/>
                    <a:pt x="85" y="16"/>
                  </a:cubicBezTo>
                  <a:cubicBezTo>
                    <a:pt x="89" y="11"/>
                    <a:pt x="89" y="11"/>
                    <a:pt x="89" y="11"/>
                  </a:cubicBezTo>
                  <a:cubicBezTo>
                    <a:pt x="82" y="4"/>
                    <a:pt x="73" y="0"/>
                    <a:pt x="63" y="0"/>
                  </a:cubicBezTo>
                  <a:cubicBezTo>
                    <a:pt x="57" y="0"/>
                    <a:pt x="51" y="2"/>
                    <a:pt x="45" y="5"/>
                  </a:cubicBezTo>
                  <a:cubicBezTo>
                    <a:pt x="39" y="9"/>
                    <a:pt x="33" y="14"/>
                    <a:pt x="28" y="20"/>
                  </a:cubicBezTo>
                  <a:cubicBezTo>
                    <a:pt x="16" y="36"/>
                    <a:pt x="9" y="54"/>
                    <a:pt x="5" y="68"/>
                  </a:cubicBezTo>
                  <a:cubicBezTo>
                    <a:pt x="1" y="83"/>
                    <a:pt x="0" y="93"/>
                    <a:pt x="0" y="93"/>
                  </a:cubicBezTo>
                  <a:cubicBezTo>
                    <a:pt x="0" y="95"/>
                    <a:pt x="1" y="97"/>
                    <a:pt x="2" y="98"/>
                  </a:cubicBezTo>
                  <a:cubicBezTo>
                    <a:pt x="3" y="100"/>
                    <a:pt x="5" y="100"/>
                    <a:pt x="7" y="100"/>
                  </a:cubicBezTo>
                  <a:cubicBezTo>
                    <a:pt x="7" y="100"/>
                    <a:pt x="18" y="99"/>
                    <a:pt x="32" y="95"/>
                  </a:cubicBezTo>
                  <a:cubicBezTo>
                    <a:pt x="46" y="91"/>
                    <a:pt x="65" y="84"/>
                    <a:pt x="80" y="72"/>
                  </a:cubicBezTo>
                  <a:cubicBezTo>
                    <a:pt x="87" y="67"/>
                    <a:pt x="92" y="62"/>
                    <a:pt x="95" y="56"/>
                  </a:cubicBezTo>
                  <a:cubicBezTo>
                    <a:pt x="99" y="50"/>
                    <a:pt x="100" y="43"/>
                    <a:pt x="100" y="37"/>
                  </a:cubicBezTo>
                  <a:cubicBezTo>
                    <a:pt x="100" y="28"/>
                    <a:pt x="96" y="18"/>
                    <a:pt x="89" y="11"/>
                  </a:cubicBezTo>
                  <a:lnTo>
                    <a:pt x="85" y="1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36" name="Freeform 134"/>
            <p:cNvSpPr>
              <a:spLocks/>
            </p:cNvSpPr>
            <p:nvPr/>
          </p:nvSpPr>
          <p:spPr bwMode="auto">
            <a:xfrm>
              <a:off x="6603417" y="2922846"/>
              <a:ext cx="203300" cy="203300"/>
            </a:xfrm>
            <a:custGeom>
              <a:avLst/>
              <a:gdLst>
                <a:gd name="T0" fmla="*/ 79 w 93"/>
                <a:gd name="T1" fmla="*/ 79 h 93"/>
                <a:gd name="T2" fmla="*/ 71 w 93"/>
                <a:gd name="T3" fmla="*/ 26 h 93"/>
                <a:gd name="T4" fmla="*/ 0 w 93"/>
                <a:gd name="T5" fmla="*/ 0 h 93"/>
                <a:gd name="T6" fmla="*/ 27 w 93"/>
                <a:gd name="T7" fmla="*/ 70 h 93"/>
                <a:gd name="T8" fmla="*/ 79 w 93"/>
                <a:gd name="T9" fmla="*/ 7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93">
                  <a:moveTo>
                    <a:pt x="79" y="79"/>
                  </a:moveTo>
                  <a:cubicBezTo>
                    <a:pt x="93" y="64"/>
                    <a:pt x="92" y="43"/>
                    <a:pt x="71" y="26"/>
                  </a:cubicBezTo>
                  <a:cubicBezTo>
                    <a:pt x="41" y="4"/>
                    <a:pt x="0" y="0"/>
                    <a:pt x="0" y="0"/>
                  </a:cubicBezTo>
                  <a:cubicBezTo>
                    <a:pt x="0" y="0"/>
                    <a:pt x="4" y="41"/>
                    <a:pt x="27" y="70"/>
                  </a:cubicBezTo>
                  <a:cubicBezTo>
                    <a:pt x="43" y="92"/>
                    <a:pt x="64" y="93"/>
                    <a:pt x="79" y="79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37" name="Freeform 135"/>
            <p:cNvSpPr>
              <a:spLocks/>
            </p:cNvSpPr>
            <p:nvPr/>
          </p:nvSpPr>
          <p:spPr bwMode="auto">
            <a:xfrm>
              <a:off x="6589991" y="2909421"/>
              <a:ext cx="218643" cy="218643"/>
            </a:xfrm>
            <a:custGeom>
              <a:avLst/>
              <a:gdLst>
                <a:gd name="T0" fmla="*/ 85 w 100"/>
                <a:gd name="T1" fmla="*/ 85 h 100"/>
                <a:gd name="T2" fmla="*/ 89 w 100"/>
                <a:gd name="T3" fmla="*/ 89 h 100"/>
                <a:gd name="T4" fmla="*/ 100 w 100"/>
                <a:gd name="T5" fmla="*/ 63 h 100"/>
                <a:gd name="T6" fmla="*/ 95 w 100"/>
                <a:gd name="T7" fmla="*/ 44 h 100"/>
                <a:gd name="T8" fmla="*/ 80 w 100"/>
                <a:gd name="T9" fmla="*/ 28 h 100"/>
                <a:gd name="T10" fmla="*/ 80 w 100"/>
                <a:gd name="T11" fmla="*/ 28 h 100"/>
                <a:gd name="T12" fmla="*/ 32 w 100"/>
                <a:gd name="T13" fmla="*/ 5 h 100"/>
                <a:gd name="T14" fmla="*/ 7 w 100"/>
                <a:gd name="T15" fmla="*/ 0 h 100"/>
                <a:gd name="T16" fmla="*/ 2 w 100"/>
                <a:gd name="T17" fmla="*/ 2 h 100"/>
                <a:gd name="T18" fmla="*/ 0 w 100"/>
                <a:gd name="T19" fmla="*/ 7 h 100"/>
                <a:gd name="T20" fmla="*/ 5 w 100"/>
                <a:gd name="T21" fmla="*/ 32 h 100"/>
                <a:gd name="T22" fmla="*/ 28 w 100"/>
                <a:gd name="T23" fmla="*/ 80 h 100"/>
                <a:gd name="T24" fmla="*/ 28 w 100"/>
                <a:gd name="T25" fmla="*/ 80 h 100"/>
                <a:gd name="T26" fmla="*/ 45 w 100"/>
                <a:gd name="T27" fmla="*/ 95 h 100"/>
                <a:gd name="T28" fmla="*/ 63 w 100"/>
                <a:gd name="T29" fmla="*/ 100 h 100"/>
                <a:gd name="T30" fmla="*/ 89 w 100"/>
                <a:gd name="T31" fmla="*/ 89 h 100"/>
                <a:gd name="T32" fmla="*/ 89 w 100"/>
                <a:gd name="T33" fmla="*/ 89 h 100"/>
                <a:gd name="T34" fmla="*/ 85 w 100"/>
                <a:gd name="T35" fmla="*/ 85 h 100"/>
                <a:gd name="T36" fmla="*/ 81 w 100"/>
                <a:gd name="T37" fmla="*/ 80 h 100"/>
                <a:gd name="T38" fmla="*/ 63 w 100"/>
                <a:gd name="T39" fmla="*/ 88 h 100"/>
                <a:gd name="T40" fmla="*/ 51 w 100"/>
                <a:gd name="T41" fmla="*/ 84 h 100"/>
                <a:gd name="T42" fmla="*/ 38 w 100"/>
                <a:gd name="T43" fmla="*/ 73 h 100"/>
                <a:gd name="T44" fmla="*/ 38 w 100"/>
                <a:gd name="T45" fmla="*/ 73 h 100"/>
                <a:gd name="T46" fmla="*/ 17 w 100"/>
                <a:gd name="T47" fmla="*/ 29 h 100"/>
                <a:gd name="T48" fmla="*/ 13 w 100"/>
                <a:gd name="T49" fmla="*/ 12 h 100"/>
                <a:gd name="T50" fmla="*/ 13 w 100"/>
                <a:gd name="T51" fmla="*/ 7 h 100"/>
                <a:gd name="T52" fmla="*/ 12 w 100"/>
                <a:gd name="T53" fmla="*/ 6 h 100"/>
                <a:gd name="T54" fmla="*/ 12 w 100"/>
                <a:gd name="T55" fmla="*/ 6 h 100"/>
                <a:gd name="T56" fmla="*/ 12 w 100"/>
                <a:gd name="T57" fmla="*/ 6 h 100"/>
                <a:gd name="T58" fmla="*/ 6 w 100"/>
                <a:gd name="T59" fmla="*/ 6 h 100"/>
                <a:gd name="T60" fmla="*/ 6 w 100"/>
                <a:gd name="T61" fmla="*/ 12 h 100"/>
                <a:gd name="T62" fmla="*/ 6 w 100"/>
                <a:gd name="T63" fmla="*/ 12 h 100"/>
                <a:gd name="T64" fmla="*/ 30 w 100"/>
                <a:gd name="T65" fmla="*/ 17 h 100"/>
                <a:gd name="T66" fmla="*/ 73 w 100"/>
                <a:gd name="T67" fmla="*/ 37 h 100"/>
                <a:gd name="T68" fmla="*/ 73 w 100"/>
                <a:gd name="T69" fmla="*/ 37 h 100"/>
                <a:gd name="T70" fmla="*/ 85 w 100"/>
                <a:gd name="T71" fmla="*/ 50 h 100"/>
                <a:gd name="T72" fmla="*/ 88 w 100"/>
                <a:gd name="T73" fmla="*/ 63 h 100"/>
                <a:gd name="T74" fmla="*/ 81 w 100"/>
                <a:gd name="T75" fmla="*/ 80 h 100"/>
                <a:gd name="T76" fmla="*/ 81 w 100"/>
                <a:gd name="T77" fmla="*/ 80 h 100"/>
                <a:gd name="T78" fmla="*/ 85 w 100"/>
                <a:gd name="T79" fmla="*/ 8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0" h="100">
                  <a:moveTo>
                    <a:pt x="85" y="85"/>
                  </a:moveTo>
                  <a:cubicBezTo>
                    <a:pt x="89" y="89"/>
                    <a:pt x="89" y="89"/>
                    <a:pt x="89" y="89"/>
                  </a:cubicBezTo>
                  <a:cubicBezTo>
                    <a:pt x="96" y="82"/>
                    <a:pt x="100" y="73"/>
                    <a:pt x="100" y="63"/>
                  </a:cubicBezTo>
                  <a:cubicBezTo>
                    <a:pt x="100" y="57"/>
                    <a:pt x="99" y="50"/>
                    <a:pt x="95" y="44"/>
                  </a:cubicBezTo>
                  <a:cubicBezTo>
                    <a:pt x="92" y="38"/>
                    <a:pt x="87" y="33"/>
                    <a:pt x="80" y="28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65" y="16"/>
                    <a:pt x="46" y="9"/>
                    <a:pt x="32" y="5"/>
                  </a:cubicBezTo>
                  <a:cubicBezTo>
                    <a:pt x="18" y="1"/>
                    <a:pt x="7" y="0"/>
                    <a:pt x="7" y="0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1" y="3"/>
                    <a:pt x="0" y="5"/>
                    <a:pt x="0" y="7"/>
                  </a:cubicBezTo>
                  <a:cubicBezTo>
                    <a:pt x="0" y="7"/>
                    <a:pt x="1" y="18"/>
                    <a:pt x="5" y="32"/>
                  </a:cubicBezTo>
                  <a:cubicBezTo>
                    <a:pt x="9" y="46"/>
                    <a:pt x="16" y="64"/>
                    <a:pt x="28" y="80"/>
                  </a:cubicBezTo>
                  <a:cubicBezTo>
                    <a:pt x="28" y="80"/>
                    <a:pt x="28" y="80"/>
                    <a:pt x="28" y="80"/>
                  </a:cubicBezTo>
                  <a:cubicBezTo>
                    <a:pt x="33" y="87"/>
                    <a:pt x="39" y="92"/>
                    <a:pt x="45" y="95"/>
                  </a:cubicBezTo>
                  <a:cubicBezTo>
                    <a:pt x="51" y="98"/>
                    <a:pt x="57" y="100"/>
                    <a:pt x="63" y="100"/>
                  </a:cubicBezTo>
                  <a:cubicBezTo>
                    <a:pt x="73" y="100"/>
                    <a:pt x="82" y="96"/>
                    <a:pt x="89" y="89"/>
                  </a:cubicBezTo>
                  <a:cubicBezTo>
                    <a:pt x="89" y="89"/>
                    <a:pt x="89" y="89"/>
                    <a:pt x="89" y="89"/>
                  </a:cubicBezTo>
                  <a:cubicBezTo>
                    <a:pt x="85" y="85"/>
                    <a:pt x="85" y="85"/>
                    <a:pt x="85" y="85"/>
                  </a:cubicBezTo>
                  <a:cubicBezTo>
                    <a:pt x="81" y="80"/>
                    <a:pt x="81" y="80"/>
                    <a:pt x="81" y="80"/>
                  </a:cubicBezTo>
                  <a:cubicBezTo>
                    <a:pt x="75" y="86"/>
                    <a:pt x="69" y="88"/>
                    <a:pt x="63" y="88"/>
                  </a:cubicBezTo>
                  <a:cubicBezTo>
                    <a:pt x="59" y="88"/>
                    <a:pt x="55" y="87"/>
                    <a:pt x="51" y="84"/>
                  </a:cubicBezTo>
                  <a:cubicBezTo>
                    <a:pt x="46" y="82"/>
                    <a:pt x="42" y="78"/>
                    <a:pt x="38" y="73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27" y="59"/>
                    <a:pt x="21" y="42"/>
                    <a:pt x="17" y="29"/>
                  </a:cubicBezTo>
                  <a:cubicBezTo>
                    <a:pt x="15" y="22"/>
                    <a:pt x="14" y="16"/>
                    <a:pt x="13" y="12"/>
                  </a:cubicBezTo>
                  <a:cubicBezTo>
                    <a:pt x="13" y="10"/>
                    <a:pt x="13" y="8"/>
                    <a:pt x="13" y="7"/>
                  </a:cubicBezTo>
                  <a:cubicBezTo>
                    <a:pt x="12" y="7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17" y="13"/>
                    <a:pt x="30" y="17"/>
                  </a:cubicBezTo>
                  <a:cubicBezTo>
                    <a:pt x="43" y="21"/>
                    <a:pt x="60" y="2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8" y="41"/>
                    <a:pt x="82" y="46"/>
                    <a:pt x="85" y="50"/>
                  </a:cubicBezTo>
                  <a:cubicBezTo>
                    <a:pt x="87" y="55"/>
                    <a:pt x="88" y="59"/>
                    <a:pt x="88" y="63"/>
                  </a:cubicBezTo>
                  <a:cubicBezTo>
                    <a:pt x="88" y="69"/>
                    <a:pt x="86" y="75"/>
                    <a:pt x="81" y="80"/>
                  </a:cubicBezTo>
                  <a:cubicBezTo>
                    <a:pt x="81" y="80"/>
                    <a:pt x="81" y="80"/>
                    <a:pt x="81" y="80"/>
                  </a:cubicBezTo>
                  <a:lnTo>
                    <a:pt x="85" y="8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46" name="Oval 144"/>
            <p:cNvSpPr>
              <a:spLocks noChangeArrowheads="1"/>
            </p:cNvSpPr>
            <p:nvPr/>
          </p:nvSpPr>
          <p:spPr bwMode="auto">
            <a:xfrm>
              <a:off x="6862337" y="2859555"/>
              <a:ext cx="130419" cy="130419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47" name="Freeform 145"/>
            <p:cNvSpPr>
              <a:spLocks/>
            </p:cNvSpPr>
            <p:nvPr/>
          </p:nvSpPr>
          <p:spPr bwMode="auto">
            <a:xfrm>
              <a:off x="6848911" y="2846129"/>
              <a:ext cx="157270" cy="157270"/>
            </a:xfrm>
            <a:custGeom>
              <a:avLst/>
              <a:gdLst>
                <a:gd name="T0" fmla="*/ 66 w 72"/>
                <a:gd name="T1" fmla="*/ 36 h 72"/>
                <a:gd name="T2" fmla="*/ 60 w 72"/>
                <a:gd name="T3" fmla="*/ 36 h 72"/>
                <a:gd name="T4" fmla="*/ 53 w 72"/>
                <a:gd name="T5" fmla="*/ 53 h 72"/>
                <a:gd name="T6" fmla="*/ 36 w 72"/>
                <a:gd name="T7" fmla="*/ 60 h 72"/>
                <a:gd name="T8" fmla="*/ 19 w 72"/>
                <a:gd name="T9" fmla="*/ 53 h 72"/>
                <a:gd name="T10" fmla="*/ 12 w 72"/>
                <a:gd name="T11" fmla="*/ 36 h 72"/>
                <a:gd name="T12" fmla="*/ 19 w 72"/>
                <a:gd name="T13" fmla="*/ 19 h 72"/>
                <a:gd name="T14" fmla="*/ 36 w 72"/>
                <a:gd name="T15" fmla="*/ 12 h 72"/>
                <a:gd name="T16" fmla="*/ 53 w 72"/>
                <a:gd name="T17" fmla="*/ 19 h 72"/>
                <a:gd name="T18" fmla="*/ 60 w 72"/>
                <a:gd name="T19" fmla="*/ 36 h 72"/>
                <a:gd name="T20" fmla="*/ 66 w 72"/>
                <a:gd name="T21" fmla="*/ 36 h 72"/>
                <a:gd name="T22" fmla="*/ 72 w 72"/>
                <a:gd name="T23" fmla="*/ 36 h 72"/>
                <a:gd name="T24" fmla="*/ 36 w 72"/>
                <a:gd name="T25" fmla="*/ 0 h 72"/>
                <a:gd name="T26" fmla="*/ 0 w 72"/>
                <a:gd name="T27" fmla="*/ 36 h 72"/>
                <a:gd name="T28" fmla="*/ 36 w 72"/>
                <a:gd name="T29" fmla="*/ 72 h 72"/>
                <a:gd name="T30" fmla="*/ 72 w 72"/>
                <a:gd name="T31" fmla="*/ 36 h 72"/>
                <a:gd name="T32" fmla="*/ 66 w 72"/>
                <a:gd name="T33" fmla="*/ 3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72">
                  <a:moveTo>
                    <a:pt x="66" y="36"/>
                  </a:moveTo>
                  <a:cubicBezTo>
                    <a:pt x="60" y="36"/>
                    <a:pt x="60" y="36"/>
                    <a:pt x="60" y="36"/>
                  </a:cubicBezTo>
                  <a:cubicBezTo>
                    <a:pt x="60" y="43"/>
                    <a:pt x="57" y="49"/>
                    <a:pt x="53" y="53"/>
                  </a:cubicBezTo>
                  <a:cubicBezTo>
                    <a:pt x="48" y="57"/>
                    <a:pt x="42" y="60"/>
                    <a:pt x="36" y="60"/>
                  </a:cubicBezTo>
                  <a:cubicBezTo>
                    <a:pt x="29" y="60"/>
                    <a:pt x="23" y="57"/>
                    <a:pt x="19" y="53"/>
                  </a:cubicBezTo>
                  <a:cubicBezTo>
                    <a:pt x="14" y="49"/>
                    <a:pt x="12" y="43"/>
                    <a:pt x="12" y="36"/>
                  </a:cubicBezTo>
                  <a:cubicBezTo>
                    <a:pt x="12" y="29"/>
                    <a:pt x="14" y="23"/>
                    <a:pt x="19" y="19"/>
                  </a:cubicBezTo>
                  <a:cubicBezTo>
                    <a:pt x="23" y="15"/>
                    <a:pt x="29" y="12"/>
                    <a:pt x="36" y="12"/>
                  </a:cubicBezTo>
                  <a:cubicBezTo>
                    <a:pt x="42" y="12"/>
                    <a:pt x="48" y="15"/>
                    <a:pt x="53" y="19"/>
                  </a:cubicBezTo>
                  <a:cubicBezTo>
                    <a:pt x="57" y="23"/>
                    <a:pt x="60" y="29"/>
                    <a:pt x="60" y="36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2" y="16"/>
                    <a:pt x="56" y="0"/>
                    <a:pt x="36" y="0"/>
                  </a:cubicBezTo>
                  <a:cubicBezTo>
                    <a:pt x="16" y="0"/>
                    <a:pt x="0" y="16"/>
                    <a:pt x="0" y="36"/>
                  </a:cubicBezTo>
                  <a:cubicBezTo>
                    <a:pt x="0" y="56"/>
                    <a:pt x="16" y="72"/>
                    <a:pt x="36" y="72"/>
                  </a:cubicBezTo>
                  <a:cubicBezTo>
                    <a:pt x="56" y="72"/>
                    <a:pt x="72" y="56"/>
                    <a:pt x="72" y="36"/>
                  </a:cubicBezTo>
                  <a:lnTo>
                    <a:pt x="66" y="3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48" name="Oval 146"/>
            <p:cNvSpPr>
              <a:spLocks noChangeArrowheads="1"/>
            </p:cNvSpPr>
            <p:nvPr/>
          </p:nvSpPr>
          <p:spPr bwMode="auto">
            <a:xfrm>
              <a:off x="6992755" y="3214371"/>
              <a:ext cx="130419" cy="132337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49" name="Freeform 147"/>
            <p:cNvSpPr>
              <a:spLocks/>
            </p:cNvSpPr>
            <p:nvPr/>
          </p:nvSpPr>
          <p:spPr bwMode="auto">
            <a:xfrm>
              <a:off x="6979330" y="3202863"/>
              <a:ext cx="157270" cy="155352"/>
            </a:xfrm>
            <a:custGeom>
              <a:avLst/>
              <a:gdLst>
                <a:gd name="T0" fmla="*/ 66 w 72"/>
                <a:gd name="T1" fmla="*/ 36 h 72"/>
                <a:gd name="T2" fmla="*/ 60 w 72"/>
                <a:gd name="T3" fmla="*/ 36 h 72"/>
                <a:gd name="T4" fmla="*/ 53 w 72"/>
                <a:gd name="T5" fmla="*/ 53 h 72"/>
                <a:gd name="T6" fmla="*/ 36 w 72"/>
                <a:gd name="T7" fmla="*/ 60 h 72"/>
                <a:gd name="T8" fmla="*/ 19 w 72"/>
                <a:gd name="T9" fmla="*/ 53 h 72"/>
                <a:gd name="T10" fmla="*/ 12 w 72"/>
                <a:gd name="T11" fmla="*/ 36 h 72"/>
                <a:gd name="T12" fmla="*/ 19 w 72"/>
                <a:gd name="T13" fmla="*/ 19 h 72"/>
                <a:gd name="T14" fmla="*/ 36 w 72"/>
                <a:gd name="T15" fmla="*/ 12 h 72"/>
                <a:gd name="T16" fmla="*/ 53 w 72"/>
                <a:gd name="T17" fmla="*/ 19 h 72"/>
                <a:gd name="T18" fmla="*/ 60 w 72"/>
                <a:gd name="T19" fmla="*/ 36 h 72"/>
                <a:gd name="T20" fmla="*/ 66 w 72"/>
                <a:gd name="T21" fmla="*/ 36 h 72"/>
                <a:gd name="T22" fmla="*/ 72 w 72"/>
                <a:gd name="T23" fmla="*/ 36 h 72"/>
                <a:gd name="T24" fmla="*/ 36 w 72"/>
                <a:gd name="T25" fmla="*/ 0 h 72"/>
                <a:gd name="T26" fmla="*/ 0 w 72"/>
                <a:gd name="T27" fmla="*/ 36 h 72"/>
                <a:gd name="T28" fmla="*/ 36 w 72"/>
                <a:gd name="T29" fmla="*/ 72 h 72"/>
                <a:gd name="T30" fmla="*/ 72 w 72"/>
                <a:gd name="T31" fmla="*/ 36 h 72"/>
                <a:gd name="T32" fmla="*/ 66 w 72"/>
                <a:gd name="T33" fmla="*/ 3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72">
                  <a:moveTo>
                    <a:pt x="66" y="36"/>
                  </a:moveTo>
                  <a:cubicBezTo>
                    <a:pt x="60" y="36"/>
                    <a:pt x="60" y="36"/>
                    <a:pt x="60" y="36"/>
                  </a:cubicBezTo>
                  <a:cubicBezTo>
                    <a:pt x="60" y="43"/>
                    <a:pt x="57" y="49"/>
                    <a:pt x="53" y="53"/>
                  </a:cubicBezTo>
                  <a:cubicBezTo>
                    <a:pt x="48" y="57"/>
                    <a:pt x="42" y="60"/>
                    <a:pt x="36" y="60"/>
                  </a:cubicBezTo>
                  <a:cubicBezTo>
                    <a:pt x="29" y="60"/>
                    <a:pt x="23" y="57"/>
                    <a:pt x="19" y="53"/>
                  </a:cubicBezTo>
                  <a:cubicBezTo>
                    <a:pt x="14" y="49"/>
                    <a:pt x="12" y="43"/>
                    <a:pt x="12" y="36"/>
                  </a:cubicBezTo>
                  <a:cubicBezTo>
                    <a:pt x="12" y="29"/>
                    <a:pt x="14" y="23"/>
                    <a:pt x="19" y="19"/>
                  </a:cubicBezTo>
                  <a:cubicBezTo>
                    <a:pt x="23" y="15"/>
                    <a:pt x="29" y="12"/>
                    <a:pt x="36" y="12"/>
                  </a:cubicBezTo>
                  <a:cubicBezTo>
                    <a:pt x="42" y="12"/>
                    <a:pt x="48" y="15"/>
                    <a:pt x="53" y="19"/>
                  </a:cubicBezTo>
                  <a:cubicBezTo>
                    <a:pt x="57" y="23"/>
                    <a:pt x="60" y="29"/>
                    <a:pt x="60" y="36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2" y="16"/>
                    <a:pt x="56" y="0"/>
                    <a:pt x="36" y="0"/>
                  </a:cubicBezTo>
                  <a:cubicBezTo>
                    <a:pt x="16" y="0"/>
                    <a:pt x="0" y="16"/>
                    <a:pt x="0" y="36"/>
                  </a:cubicBezTo>
                  <a:cubicBezTo>
                    <a:pt x="0" y="56"/>
                    <a:pt x="16" y="72"/>
                    <a:pt x="36" y="72"/>
                  </a:cubicBezTo>
                  <a:cubicBezTo>
                    <a:pt x="56" y="72"/>
                    <a:pt x="72" y="56"/>
                    <a:pt x="72" y="36"/>
                  </a:cubicBezTo>
                  <a:lnTo>
                    <a:pt x="66" y="3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54" name="Rectangle 153"/>
            <p:cNvSpPr/>
            <p:nvPr/>
          </p:nvSpPr>
          <p:spPr>
            <a:xfrm>
              <a:off x="5571430" y="5521704"/>
              <a:ext cx="1409676" cy="7940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2400" dirty="0" smtClean="0">
                  <a:latin typeface="Bebas Neue" charset="0"/>
                  <a:ea typeface="Bebas Neue" charset="0"/>
                  <a:cs typeface="Bebas Neue" charset="0"/>
                </a:rPr>
                <a:t>Step 01</a:t>
              </a:r>
            </a:p>
            <a:p>
              <a:pPr>
                <a:lnSpc>
                  <a:spcPct val="90000"/>
                </a:lnSpc>
              </a:pPr>
              <a:r>
                <a:rPr lang="en-US" sz="1200" dirty="0" err="1" smtClean="0">
                  <a:latin typeface="Source Sans Pro" charset="0"/>
                </a:rPr>
                <a:t>Lorem</a:t>
              </a:r>
              <a:r>
                <a:rPr lang="en-US" sz="1200" dirty="0" smtClean="0">
                  <a:latin typeface="Source Sans Pro" charset="0"/>
                </a:rPr>
                <a:t> </a:t>
              </a:r>
              <a:r>
                <a:rPr lang="en-US" sz="1200" dirty="0" err="1" smtClean="0">
                  <a:latin typeface="Source Sans Pro" charset="0"/>
                </a:rPr>
                <a:t>ipsum</a:t>
              </a:r>
              <a:r>
                <a:rPr lang="en-US" sz="1200" dirty="0" smtClean="0">
                  <a:latin typeface="Source Sans Pro" charset="0"/>
                </a:rPr>
                <a:t> dolor sit </a:t>
              </a:r>
              <a:r>
                <a:rPr lang="en-US" sz="1200" dirty="0" err="1" smtClean="0">
                  <a:latin typeface="Source Sans Pro" charset="0"/>
                </a:rPr>
                <a:t>amet</a:t>
              </a:r>
              <a:r>
                <a:rPr lang="en-US" sz="1200" dirty="0" smtClean="0">
                  <a:latin typeface="Source Sans Pro" charset="0"/>
                </a:rPr>
                <a:t>.</a:t>
              </a:r>
            </a:p>
          </p:txBody>
        </p:sp>
      </p:grpSp>
      <p:grpSp>
        <p:nvGrpSpPr>
          <p:cNvPr id="177" name="Group 176"/>
          <p:cNvGrpSpPr/>
          <p:nvPr/>
        </p:nvGrpSpPr>
        <p:grpSpPr>
          <a:xfrm>
            <a:off x="6678216" y="2213214"/>
            <a:ext cx="2191904" cy="4102554"/>
            <a:chOff x="6678216" y="2213214"/>
            <a:chExt cx="2191904" cy="4102554"/>
          </a:xfrm>
        </p:grpSpPr>
        <p:sp>
          <p:nvSpPr>
            <p:cNvPr id="121" name="Freeform 119"/>
            <p:cNvSpPr>
              <a:spLocks/>
            </p:cNvSpPr>
            <p:nvPr/>
          </p:nvSpPr>
          <p:spPr bwMode="auto">
            <a:xfrm>
              <a:off x="7034950" y="2456790"/>
              <a:ext cx="203300" cy="203300"/>
            </a:xfrm>
            <a:custGeom>
              <a:avLst/>
              <a:gdLst>
                <a:gd name="T0" fmla="*/ 79 w 93"/>
                <a:gd name="T1" fmla="*/ 79 h 93"/>
                <a:gd name="T2" fmla="*/ 27 w 93"/>
                <a:gd name="T3" fmla="*/ 70 h 93"/>
                <a:gd name="T4" fmla="*/ 0 w 93"/>
                <a:gd name="T5" fmla="*/ 0 h 93"/>
                <a:gd name="T6" fmla="*/ 71 w 93"/>
                <a:gd name="T7" fmla="*/ 26 h 93"/>
                <a:gd name="T8" fmla="*/ 79 w 93"/>
                <a:gd name="T9" fmla="*/ 7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93">
                  <a:moveTo>
                    <a:pt x="79" y="79"/>
                  </a:moveTo>
                  <a:cubicBezTo>
                    <a:pt x="65" y="93"/>
                    <a:pt x="43" y="92"/>
                    <a:pt x="27" y="70"/>
                  </a:cubicBezTo>
                  <a:cubicBezTo>
                    <a:pt x="4" y="41"/>
                    <a:pt x="0" y="0"/>
                    <a:pt x="0" y="0"/>
                  </a:cubicBezTo>
                  <a:cubicBezTo>
                    <a:pt x="0" y="0"/>
                    <a:pt x="42" y="4"/>
                    <a:pt x="71" y="26"/>
                  </a:cubicBezTo>
                  <a:cubicBezTo>
                    <a:pt x="92" y="43"/>
                    <a:pt x="93" y="64"/>
                    <a:pt x="79" y="79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22" name="Freeform 120"/>
            <p:cNvSpPr>
              <a:spLocks/>
            </p:cNvSpPr>
            <p:nvPr/>
          </p:nvSpPr>
          <p:spPr bwMode="auto">
            <a:xfrm>
              <a:off x="7023442" y="2445283"/>
              <a:ext cx="216726" cy="216726"/>
            </a:xfrm>
            <a:custGeom>
              <a:avLst/>
              <a:gdLst>
                <a:gd name="T0" fmla="*/ 85 w 100"/>
                <a:gd name="T1" fmla="*/ 85 h 100"/>
                <a:gd name="T2" fmla="*/ 81 w 100"/>
                <a:gd name="T3" fmla="*/ 80 h 100"/>
                <a:gd name="T4" fmla="*/ 63 w 100"/>
                <a:gd name="T5" fmla="*/ 88 h 100"/>
                <a:gd name="T6" fmla="*/ 51 w 100"/>
                <a:gd name="T7" fmla="*/ 84 h 100"/>
                <a:gd name="T8" fmla="*/ 38 w 100"/>
                <a:gd name="T9" fmla="*/ 73 h 100"/>
                <a:gd name="T10" fmla="*/ 17 w 100"/>
                <a:gd name="T11" fmla="*/ 29 h 100"/>
                <a:gd name="T12" fmla="*/ 13 w 100"/>
                <a:gd name="T13" fmla="*/ 12 h 100"/>
                <a:gd name="T14" fmla="*/ 13 w 100"/>
                <a:gd name="T15" fmla="*/ 7 h 100"/>
                <a:gd name="T16" fmla="*/ 12 w 100"/>
                <a:gd name="T17" fmla="*/ 6 h 100"/>
                <a:gd name="T18" fmla="*/ 12 w 100"/>
                <a:gd name="T19" fmla="*/ 6 h 100"/>
                <a:gd name="T20" fmla="*/ 12 w 100"/>
                <a:gd name="T21" fmla="*/ 5 h 100"/>
                <a:gd name="T22" fmla="*/ 6 w 100"/>
                <a:gd name="T23" fmla="*/ 6 h 100"/>
                <a:gd name="T24" fmla="*/ 6 w 100"/>
                <a:gd name="T25" fmla="*/ 12 h 100"/>
                <a:gd name="T26" fmla="*/ 6 w 100"/>
                <a:gd name="T27" fmla="*/ 12 h 100"/>
                <a:gd name="T28" fmla="*/ 30 w 100"/>
                <a:gd name="T29" fmla="*/ 17 h 100"/>
                <a:gd name="T30" fmla="*/ 73 w 100"/>
                <a:gd name="T31" fmla="*/ 37 h 100"/>
                <a:gd name="T32" fmla="*/ 85 w 100"/>
                <a:gd name="T33" fmla="*/ 50 h 100"/>
                <a:gd name="T34" fmla="*/ 88 w 100"/>
                <a:gd name="T35" fmla="*/ 63 h 100"/>
                <a:gd name="T36" fmla="*/ 81 w 100"/>
                <a:gd name="T37" fmla="*/ 80 h 100"/>
                <a:gd name="T38" fmla="*/ 81 w 100"/>
                <a:gd name="T39" fmla="*/ 80 h 100"/>
                <a:gd name="T40" fmla="*/ 85 w 100"/>
                <a:gd name="T41" fmla="*/ 85 h 100"/>
                <a:gd name="T42" fmla="*/ 89 w 100"/>
                <a:gd name="T43" fmla="*/ 89 h 100"/>
                <a:gd name="T44" fmla="*/ 100 w 100"/>
                <a:gd name="T45" fmla="*/ 63 h 100"/>
                <a:gd name="T46" fmla="*/ 95 w 100"/>
                <a:gd name="T47" fmla="*/ 44 h 100"/>
                <a:gd name="T48" fmla="*/ 80 w 100"/>
                <a:gd name="T49" fmla="*/ 28 h 100"/>
                <a:gd name="T50" fmla="*/ 32 w 100"/>
                <a:gd name="T51" fmla="*/ 5 h 100"/>
                <a:gd name="T52" fmla="*/ 7 w 100"/>
                <a:gd name="T53" fmla="*/ 0 h 100"/>
                <a:gd name="T54" fmla="*/ 2 w 100"/>
                <a:gd name="T55" fmla="*/ 2 h 100"/>
                <a:gd name="T56" fmla="*/ 0 w 100"/>
                <a:gd name="T57" fmla="*/ 7 h 100"/>
                <a:gd name="T58" fmla="*/ 5 w 100"/>
                <a:gd name="T59" fmla="*/ 32 h 100"/>
                <a:gd name="T60" fmla="*/ 28 w 100"/>
                <a:gd name="T61" fmla="*/ 80 h 100"/>
                <a:gd name="T62" fmla="*/ 45 w 100"/>
                <a:gd name="T63" fmla="*/ 95 h 100"/>
                <a:gd name="T64" fmla="*/ 63 w 100"/>
                <a:gd name="T65" fmla="*/ 100 h 100"/>
                <a:gd name="T66" fmla="*/ 89 w 100"/>
                <a:gd name="T67" fmla="*/ 89 h 100"/>
                <a:gd name="T68" fmla="*/ 89 w 100"/>
                <a:gd name="T69" fmla="*/ 89 h 100"/>
                <a:gd name="T70" fmla="*/ 85 w 100"/>
                <a:gd name="T71" fmla="*/ 8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0" h="100">
                  <a:moveTo>
                    <a:pt x="85" y="85"/>
                  </a:moveTo>
                  <a:cubicBezTo>
                    <a:pt x="81" y="80"/>
                    <a:pt x="81" y="80"/>
                    <a:pt x="81" y="80"/>
                  </a:cubicBezTo>
                  <a:cubicBezTo>
                    <a:pt x="75" y="86"/>
                    <a:pt x="69" y="88"/>
                    <a:pt x="63" y="88"/>
                  </a:cubicBezTo>
                  <a:cubicBezTo>
                    <a:pt x="59" y="88"/>
                    <a:pt x="55" y="87"/>
                    <a:pt x="51" y="84"/>
                  </a:cubicBezTo>
                  <a:cubicBezTo>
                    <a:pt x="46" y="82"/>
                    <a:pt x="42" y="78"/>
                    <a:pt x="38" y="73"/>
                  </a:cubicBezTo>
                  <a:cubicBezTo>
                    <a:pt x="27" y="59"/>
                    <a:pt x="21" y="42"/>
                    <a:pt x="17" y="29"/>
                  </a:cubicBezTo>
                  <a:cubicBezTo>
                    <a:pt x="15" y="22"/>
                    <a:pt x="14" y="16"/>
                    <a:pt x="13" y="12"/>
                  </a:cubicBezTo>
                  <a:cubicBezTo>
                    <a:pt x="13" y="10"/>
                    <a:pt x="13" y="8"/>
                    <a:pt x="13" y="7"/>
                  </a:cubicBezTo>
                  <a:cubicBezTo>
                    <a:pt x="13" y="7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17" y="13"/>
                    <a:pt x="30" y="17"/>
                  </a:cubicBezTo>
                  <a:cubicBezTo>
                    <a:pt x="44" y="21"/>
                    <a:pt x="60" y="27"/>
                    <a:pt x="73" y="37"/>
                  </a:cubicBezTo>
                  <a:cubicBezTo>
                    <a:pt x="78" y="41"/>
                    <a:pt x="82" y="46"/>
                    <a:pt x="85" y="50"/>
                  </a:cubicBezTo>
                  <a:cubicBezTo>
                    <a:pt x="87" y="55"/>
                    <a:pt x="88" y="59"/>
                    <a:pt x="88" y="63"/>
                  </a:cubicBezTo>
                  <a:cubicBezTo>
                    <a:pt x="88" y="69"/>
                    <a:pt x="86" y="75"/>
                    <a:pt x="81" y="80"/>
                  </a:cubicBezTo>
                  <a:cubicBezTo>
                    <a:pt x="81" y="80"/>
                    <a:pt x="81" y="80"/>
                    <a:pt x="81" y="80"/>
                  </a:cubicBezTo>
                  <a:cubicBezTo>
                    <a:pt x="85" y="85"/>
                    <a:pt x="85" y="85"/>
                    <a:pt x="85" y="85"/>
                  </a:cubicBezTo>
                  <a:cubicBezTo>
                    <a:pt x="89" y="89"/>
                    <a:pt x="89" y="89"/>
                    <a:pt x="89" y="89"/>
                  </a:cubicBezTo>
                  <a:cubicBezTo>
                    <a:pt x="96" y="82"/>
                    <a:pt x="100" y="73"/>
                    <a:pt x="100" y="63"/>
                  </a:cubicBezTo>
                  <a:cubicBezTo>
                    <a:pt x="100" y="57"/>
                    <a:pt x="99" y="50"/>
                    <a:pt x="95" y="44"/>
                  </a:cubicBezTo>
                  <a:cubicBezTo>
                    <a:pt x="92" y="38"/>
                    <a:pt x="87" y="33"/>
                    <a:pt x="80" y="28"/>
                  </a:cubicBezTo>
                  <a:cubicBezTo>
                    <a:pt x="65" y="16"/>
                    <a:pt x="47" y="9"/>
                    <a:pt x="32" y="5"/>
                  </a:cubicBezTo>
                  <a:cubicBezTo>
                    <a:pt x="18" y="1"/>
                    <a:pt x="7" y="0"/>
                    <a:pt x="7" y="0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1" y="3"/>
                    <a:pt x="0" y="5"/>
                    <a:pt x="0" y="7"/>
                  </a:cubicBezTo>
                  <a:cubicBezTo>
                    <a:pt x="0" y="7"/>
                    <a:pt x="2" y="17"/>
                    <a:pt x="5" y="32"/>
                  </a:cubicBezTo>
                  <a:cubicBezTo>
                    <a:pt x="9" y="46"/>
                    <a:pt x="16" y="64"/>
                    <a:pt x="28" y="80"/>
                  </a:cubicBezTo>
                  <a:cubicBezTo>
                    <a:pt x="33" y="86"/>
                    <a:pt x="39" y="92"/>
                    <a:pt x="45" y="95"/>
                  </a:cubicBezTo>
                  <a:cubicBezTo>
                    <a:pt x="51" y="98"/>
                    <a:pt x="57" y="100"/>
                    <a:pt x="63" y="100"/>
                  </a:cubicBezTo>
                  <a:cubicBezTo>
                    <a:pt x="73" y="100"/>
                    <a:pt x="82" y="96"/>
                    <a:pt x="89" y="89"/>
                  </a:cubicBezTo>
                  <a:cubicBezTo>
                    <a:pt x="89" y="89"/>
                    <a:pt x="89" y="89"/>
                    <a:pt x="89" y="89"/>
                  </a:cubicBezTo>
                  <a:lnTo>
                    <a:pt x="85" y="8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23" name="Freeform 121"/>
            <p:cNvSpPr>
              <a:spLocks/>
            </p:cNvSpPr>
            <p:nvPr/>
          </p:nvSpPr>
          <p:spPr bwMode="auto">
            <a:xfrm>
              <a:off x="7268937" y="2456790"/>
              <a:ext cx="203300" cy="203300"/>
            </a:xfrm>
            <a:custGeom>
              <a:avLst/>
              <a:gdLst>
                <a:gd name="T0" fmla="*/ 15 w 93"/>
                <a:gd name="T1" fmla="*/ 79 h 93"/>
                <a:gd name="T2" fmla="*/ 67 w 93"/>
                <a:gd name="T3" fmla="*/ 70 h 93"/>
                <a:gd name="T4" fmla="*/ 93 w 93"/>
                <a:gd name="T5" fmla="*/ 0 h 93"/>
                <a:gd name="T6" fmla="*/ 23 w 93"/>
                <a:gd name="T7" fmla="*/ 26 h 93"/>
                <a:gd name="T8" fmla="*/ 15 w 93"/>
                <a:gd name="T9" fmla="*/ 7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93">
                  <a:moveTo>
                    <a:pt x="15" y="79"/>
                  </a:moveTo>
                  <a:cubicBezTo>
                    <a:pt x="29" y="93"/>
                    <a:pt x="51" y="92"/>
                    <a:pt x="67" y="70"/>
                  </a:cubicBezTo>
                  <a:cubicBezTo>
                    <a:pt x="89" y="41"/>
                    <a:pt x="93" y="0"/>
                    <a:pt x="93" y="0"/>
                  </a:cubicBezTo>
                  <a:cubicBezTo>
                    <a:pt x="93" y="0"/>
                    <a:pt x="52" y="4"/>
                    <a:pt x="23" y="26"/>
                  </a:cubicBezTo>
                  <a:cubicBezTo>
                    <a:pt x="2" y="43"/>
                    <a:pt x="0" y="64"/>
                    <a:pt x="15" y="79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24" name="Freeform 122"/>
            <p:cNvSpPr>
              <a:spLocks/>
            </p:cNvSpPr>
            <p:nvPr/>
          </p:nvSpPr>
          <p:spPr bwMode="auto">
            <a:xfrm>
              <a:off x="7267019" y="2445283"/>
              <a:ext cx="218643" cy="216726"/>
            </a:xfrm>
            <a:custGeom>
              <a:avLst/>
              <a:gdLst>
                <a:gd name="T0" fmla="*/ 16 w 100"/>
                <a:gd name="T1" fmla="*/ 85 h 100"/>
                <a:gd name="T2" fmla="*/ 12 w 100"/>
                <a:gd name="T3" fmla="*/ 89 h 100"/>
                <a:gd name="T4" fmla="*/ 37 w 100"/>
                <a:gd name="T5" fmla="*/ 100 h 100"/>
                <a:gd name="T6" fmla="*/ 56 w 100"/>
                <a:gd name="T7" fmla="*/ 95 h 100"/>
                <a:gd name="T8" fmla="*/ 73 w 100"/>
                <a:gd name="T9" fmla="*/ 80 h 100"/>
                <a:gd name="T10" fmla="*/ 95 w 100"/>
                <a:gd name="T11" fmla="*/ 32 h 100"/>
                <a:gd name="T12" fmla="*/ 100 w 100"/>
                <a:gd name="T13" fmla="*/ 7 h 100"/>
                <a:gd name="T14" fmla="*/ 99 w 100"/>
                <a:gd name="T15" fmla="*/ 2 h 100"/>
                <a:gd name="T16" fmla="*/ 94 w 100"/>
                <a:gd name="T17" fmla="*/ 0 h 100"/>
                <a:gd name="T18" fmla="*/ 69 w 100"/>
                <a:gd name="T19" fmla="*/ 5 h 100"/>
                <a:gd name="T20" fmla="*/ 20 w 100"/>
                <a:gd name="T21" fmla="*/ 28 h 100"/>
                <a:gd name="T22" fmla="*/ 5 w 100"/>
                <a:gd name="T23" fmla="*/ 44 h 100"/>
                <a:gd name="T24" fmla="*/ 0 w 100"/>
                <a:gd name="T25" fmla="*/ 63 h 100"/>
                <a:gd name="T26" fmla="*/ 12 w 100"/>
                <a:gd name="T27" fmla="*/ 89 h 100"/>
                <a:gd name="T28" fmla="*/ 12 w 100"/>
                <a:gd name="T29" fmla="*/ 89 h 100"/>
                <a:gd name="T30" fmla="*/ 16 w 100"/>
                <a:gd name="T31" fmla="*/ 85 h 100"/>
                <a:gd name="T32" fmla="*/ 20 w 100"/>
                <a:gd name="T33" fmla="*/ 80 h 100"/>
                <a:gd name="T34" fmla="*/ 12 w 100"/>
                <a:gd name="T35" fmla="*/ 63 h 100"/>
                <a:gd name="T36" fmla="*/ 16 w 100"/>
                <a:gd name="T37" fmla="*/ 50 h 100"/>
                <a:gd name="T38" fmla="*/ 28 w 100"/>
                <a:gd name="T39" fmla="*/ 37 h 100"/>
                <a:gd name="T40" fmla="*/ 72 w 100"/>
                <a:gd name="T41" fmla="*/ 17 h 100"/>
                <a:gd name="T42" fmla="*/ 88 w 100"/>
                <a:gd name="T43" fmla="*/ 13 h 100"/>
                <a:gd name="T44" fmla="*/ 93 w 100"/>
                <a:gd name="T45" fmla="*/ 12 h 100"/>
                <a:gd name="T46" fmla="*/ 95 w 100"/>
                <a:gd name="T47" fmla="*/ 12 h 100"/>
                <a:gd name="T48" fmla="*/ 95 w 100"/>
                <a:gd name="T49" fmla="*/ 12 h 100"/>
                <a:gd name="T50" fmla="*/ 95 w 100"/>
                <a:gd name="T51" fmla="*/ 12 h 100"/>
                <a:gd name="T52" fmla="*/ 94 w 100"/>
                <a:gd name="T53" fmla="*/ 6 h 100"/>
                <a:gd name="T54" fmla="*/ 88 w 100"/>
                <a:gd name="T55" fmla="*/ 5 h 100"/>
                <a:gd name="T56" fmla="*/ 88 w 100"/>
                <a:gd name="T57" fmla="*/ 6 h 100"/>
                <a:gd name="T58" fmla="*/ 83 w 100"/>
                <a:gd name="T59" fmla="*/ 30 h 100"/>
                <a:gd name="T60" fmla="*/ 63 w 100"/>
                <a:gd name="T61" fmla="*/ 73 h 100"/>
                <a:gd name="T62" fmla="*/ 50 w 100"/>
                <a:gd name="T63" fmla="*/ 84 h 100"/>
                <a:gd name="T64" fmla="*/ 37 w 100"/>
                <a:gd name="T65" fmla="*/ 88 h 100"/>
                <a:gd name="T66" fmla="*/ 20 w 100"/>
                <a:gd name="T67" fmla="*/ 80 h 100"/>
                <a:gd name="T68" fmla="*/ 20 w 100"/>
                <a:gd name="T69" fmla="*/ 80 h 100"/>
                <a:gd name="T70" fmla="*/ 16 w 100"/>
                <a:gd name="T71" fmla="*/ 8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0" h="100">
                  <a:moveTo>
                    <a:pt x="16" y="85"/>
                  </a:moveTo>
                  <a:cubicBezTo>
                    <a:pt x="12" y="89"/>
                    <a:pt x="12" y="89"/>
                    <a:pt x="12" y="89"/>
                  </a:cubicBezTo>
                  <a:cubicBezTo>
                    <a:pt x="19" y="96"/>
                    <a:pt x="28" y="100"/>
                    <a:pt x="37" y="100"/>
                  </a:cubicBezTo>
                  <a:cubicBezTo>
                    <a:pt x="44" y="100"/>
                    <a:pt x="50" y="98"/>
                    <a:pt x="56" y="95"/>
                  </a:cubicBezTo>
                  <a:cubicBezTo>
                    <a:pt x="62" y="92"/>
                    <a:pt x="68" y="86"/>
                    <a:pt x="73" y="80"/>
                  </a:cubicBezTo>
                  <a:cubicBezTo>
                    <a:pt x="85" y="64"/>
                    <a:pt x="91" y="46"/>
                    <a:pt x="95" y="32"/>
                  </a:cubicBezTo>
                  <a:cubicBezTo>
                    <a:pt x="99" y="17"/>
                    <a:pt x="100" y="7"/>
                    <a:pt x="100" y="7"/>
                  </a:cubicBezTo>
                  <a:cubicBezTo>
                    <a:pt x="100" y="5"/>
                    <a:pt x="100" y="3"/>
                    <a:pt x="99" y="2"/>
                  </a:cubicBezTo>
                  <a:cubicBezTo>
                    <a:pt x="97" y="1"/>
                    <a:pt x="95" y="0"/>
                    <a:pt x="94" y="0"/>
                  </a:cubicBezTo>
                  <a:cubicBezTo>
                    <a:pt x="93" y="0"/>
                    <a:pt x="83" y="1"/>
                    <a:pt x="69" y="5"/>
                  </a:cubicBezTo>
                  <a:cubicBezTo>
                    <a:pt x="54" y="9"/>
                    <a:pt x="36" y="16"/>
                    <a:pt x="20" y="28"/>
                  </a:cubicBezTo>
                  <a:cubicBezTo>
                    <a:pt x="14" y="33"/>
                    <a:pt x="9" y="38"/>
                    <a:pt x="5" y="44"/>
                  </a:cubicBezTo>
                  <a:cubicBezTo>
                    <a:pt x="2" y="50"/>
                    <a:pt x="0" y="57"/>
                    <a:pt x="0" y="63"/>
                  </a:cubicBezTo>
                  <a:cubicBezTo>
                    <a:pt x="0" y="73"/>
                    <a:pt x="4" y="82"/>
                    <a:pt x="12" y="89"/>
                  </a:cubicBezTo>
                  <a:cubicBezTo>
                    <a:pt x="12" y="89"/>
                    <a:pt x="12" y="89"/>
                    <a:pt x="12" y="89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15" y="75"/>
                    <a:pt x="12" y="69"/>
                    <a:pt x="12" y="63"/>
                  </a:cubicBezTo>
                  <a:cubicBezTo>
                    <a:pt x="12" y="59"/>
                    <a:pt x="13" y="55"/>
                    <a:pt x="16" y="50"/>
                  </a:cubicBezTo>
                  <a:cubicBezTo>
                    <a:pt x="18" y="46"/>
                    <a:pt x="22" y="41"/>
                    <a:pt x="28" y="37"/>
                  </a:cubicBezTo>
                  <a:cubicBezTo>
                    <a:pt x="41" y="27"/>
                    <a:pt x="58" y="20"/>
                    <a:pt x="72" y="17"/>
                  </a:cubicBezTo>
                  <a:cubicBezTo>
                    <a:pt x="78" y="15"/>
                    <a:pt x="84" y="14"/>
                    <a:pt x="88" y="13"/>
                  </a:cubicBezTo>
                  <a:cubicBezTo>
                    <a:pt x="90" y="13"/>
                    <a:pt x="92" y="12"/>
                    <a:pt x="93" y="12"/>
                  </a:cubicBezTo>
                  <a:cubicBezTo>
                    <a:pt x="94" y="12"/>
                    <a:pt x="94" y="12"/>
                    <a:pt x="95" y="12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8" y="7"/>
                    <a:pt x="87" y="17"/>
                    <a:pt x="83" y="30"/>
                  </a:cubicBezTo>
                  <a:cubicBezTo>
                    <a:pt x="80" y="43"/>
                    <a:pt x="73" y="59"/>
                    <a:pt x="63" y="73"/>
                  </a:cubicBezTo>
                  <a:cubicBezTo>
                    <a:pt x="59" y="78"/>
                    <a:pt x="54" y="82"/>
                    <a:pt x="50" y="84"/>
                  </a:cubicBezTo>
                  <a:cubicBezTo>
                    <a:pt x="46" y="87"/>
                    <a:pt x="41" y="88"/>
                    <a:pt x="37" y="88"/>
                  </a:cubicBezTo>
                  <a:cubicBezTo>
                    <a:pt x="31" y="88"/>
                    <a:pt x="25" y="86"/>
                    <a:pt x="20" y="80"/>
                  </a:cubicBezTo>
                  <a:cubicBezTo>
                    <a:pt x="20" y="80"/>
                    <a:pt x="20" y="80"/>
                    <a:pt x="20" y="80"/>
                  </a:cubicBezTo>
                  <a:lnTo>
                    <a:pt x="16" y="8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25" name="Freeform 123"/>
            <p:cNvSpPr>
              <a:spLocks/>
            </p:cNvSpPr>
            <p:nvPr/>
          </p:nvSpPr>
          <p:spPr bwMode="auto">
            <a:xfrm>
              <a:off x="7240168" y="2681188"/>
              <a:ext cx="189875" cy="3101285"/>
            </a:xfrm>
            <a:custGeom>
              <a:avLst/>
              <a:gdLst>
                <a:gd name="T0" fmla="*/ 81 w 87"/>
                <a:gd name="T1" fmla="*/ 1409 h 1421"/>
                <a:gd name="T2" fmla="*/ 32 w 87"/>
                <a:gd name="T3" fmla="*/ 1389 h 1421"/>
                <a:gd name="T4" fmla="*/ 12 w 87"/>
                <a:gd name="T5" fmla="*/ 1340 h 1421"/>
                <a:gd name="T6" fmla="*/ 12 w 87"/>
                <a:gd name="T7" fmla="*/ 6 h 1421"/>
                <a:gd name="T8" fmla="*/ 6 w 87"/>
                <a:gd name="T9" fmla="*/ 0 h 1421"/>
                <a:gd name="T10" fmla="*/ 0 w 87"/>
                <a:gd name="T11" fmla="*/ 6 h 1421"/>
                <a:gd name="T12" fmla="*/ 0 w 87"/>
                <a:gd name="T13" fmla="*/ 1340 h 1421"/>
                <a:gd name="T14" fmla="*/ 81 w 87"/>
                <a:gd name="T15" fmla="*/ 1421 h 1421"/>
                <a:gd name="T16" fmla="*/ 87 w 87"/>
                <a:gd name="T17" fmla="*/ 1415 h 1421"/>
                <a:gd name="T18" fmla="*/ 81 w 87"/>
                <a:gd name="T19" fmla="*/ 1409 h 1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7" h="1421">
                  <a:moveTo>
                    <a:pt x="81" y="1409"/>
                  </a:moveTo>
                  <a:cubicBezTo>
                    <a:pt x="62" y="1409"/>
                    <a:pt x="45" y="1401"/>
                    <a:pt x="32" y="1389"/>
                  </a:cubicBezTo>
                  <a:cubicBezTo>
                    <a:pt x="20" y="1376"/>
                    <a:pt x="12" y="1359"/>
                    <a:pt x="12" y="1340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2"/>
                    <a:pt x="10" y="0"/>
                    <a:pt x="6" y="0"/>
                  </a:cubicBezTo>
                  <a:cubicBezTo>
                    <a:pt x="3" y="0"/>
                    <a:pt x="0" y="2"/>
                    <a:pt x="0" y="6"/>
                  </a:cubicBezTo>
                  <a:cubicBezTo>
                    <a:pt x="0" y="1340"/>
                    <a:pt x="0" y="1340"/>
                    <a:pt x="0" y="1340"/>
                  </a:cubicBezTo>
                  <a:cubicBezTo>
                    <a:pt x="0" y="1385"/>
                    <a:pt x="36" y="1421"/>
                    <a:pt x="81" y="1421"/>
                  </a:cubicBezTo>
                  <a:cubicBezTo>
                    <a:pt x="84" y="1421"/>
                    <a:pt x="87" y="1418"/>
                    <a:pt x="87" y="1415"/>
                  </a:cubicBezTo>
                  <a:cubicBezTo>
                    <a:pt x="87" y="1411"/>
                    <a:pt x="84" y="1409"/>
                    <a:pt x="81" y="14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26" name="Freeform 124"/>
            <p:cNvSpPr>
              <a:spLocks/>
            </p:cNvSpPr>
            <p:nvPr/>
          </p:nvSpPr>
          <p:spPr bwMode="auto">
            <a:xfrm>
              <a:off x="7180712" y="2226639"/>
              <a:ext cx="149598" cy="241659"/>
            </a:xfrm>
            <a:custGeom>
              <a:avLst/>
              <a:gdLst>
                <a:gd name="T0" fmla="*/ 34 w 69"/>
                <a:gd name="T1" fmla="*/ 111 h 111"/>
                <a:gd name="T2" fmla="*/ 65 w 69"/>
                <a:gd name="T3" fmla="*/ 69 h 111"/>
                <a:gd name="T4" fmla="*/ 34 w 69"/>
                <a:gd name="T5" fmla="*/ 0 h 111"/>
                <a:gd name="T6" fmla="*/ 3 w 69"/>
                <a:gd name="T7" fmla="*/ 69 h 111"/>
                <a:gd name="T8" fmla="*/ 34 w 69"/>
                <a:gd name="T9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111">
                  <a:moveTo>
                    <a:pt x="34" y="111"/>
                  </a:moveTo>
                  <a:cubicBezTo>
                    <a:pt x="55" y="111"/>
                    <a:pt x="69" y="95"/>
                    <a:pt x="65" y="69"/>
                  </a:cubicBezTo>
                  <a:cubicBezTo>
                    <a:pt x="61" y="32"/>
                    <a:pt x="34" y="0"/>
                    <a:pt x="34" y="0"/>
                  </a:cubicBezTo>
                  <a:cubicBezTo>
                    <a:pt x="34" y="0"/>
                    <a:pt x="8" y="32"/>
                    <a:pt x="3" y="69"/>
                  </a:cubicBezTo>
                  <a:cubicBezTo>
                    <a:pt x="0" y="95"/>
                    <a:pt x="14" y="111"/>
                    <a:pt x="34" y="111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27" name="Freeform 125"/>
            <p:cNvSpPr>
              <a:spLocks/>
            </p:cNvSpPr>
            <p:nvPr/>
          </p:nvSpPr>
          <p:spPr bwMode="auto">
            <a:xfrm>
              <a:off x="7173040" y="2213214"/>
              <a:ext cx="163024" cy="268509"/>
            </a:xfrm>
            <a:custGeom>
              <a:avLst/>
              <a:gdLst>
                <a:gd name="T0" fmla="*/ 37 w 75"/>
                <a:gd name="T1" fmla="*/ 117 h 123"/>
                <a:gd name="T2" fmla="*/ 37 w 75"/>
                <a:gd name="T3" fmla="*/ 123 h 123"/>
                <a:gd name="T4" fmla="*/ 37 w 75"/>
                <a:gd name="T5" fmla="*/ 123 h 123"/>
                <a:gd name="T6" fmla="*/ 64 w 75"/>
                <a:gd name="T7" fmla="*/ 112 h 123"/>
                <a:gd name="T8" fmla="*/ 75 w 75"/>
                <a:gd name="T9" fmla="*/ 82 h 123"/>
                <a:gd name="T10" fmla="*/ 74 w 75"/>
                <a:gd name="T11" fmla="*/ 74 h 123"/>
                <a:gd name="T12" fmla="*/ 56 w 75"/>
                <a:gd name="T13" fmla="*/ 24 h 123"/>
                <a:gd name="T14" fmla="*/ 42 w 75"/>
                <a:gd name="T15" fmla="*/ 3 h 123"/>
                <a:gd name="T16" fmla="*/ 37 w 75"/>
                <a:gd name="T17" fmla="*/ 0 h 123"/>
                <a:gd name="T18" fmla="*/ 33 w 75"/>
                <a:gd name="T19" fmla="*/ 3 h 123"/>
                <a:gd name="T20" fmla="*/ 18 w 75"/>
                <a:gd name="T21" fmla="*/ 24 h 123"/>
                <a:gd name="T22" fmla="*/ 0 w 75"/>
                <a:gd name="T23" fmla="*/ 74 h 123"/>
                <a:gd name="T24" fmla="*/ 0 w 75"/>
                <a:gd name="T25" fmla="*/ 74 h 123"/>
                <a:gd name="T26" fmla="*/ 0 w 75"/>
                <a:gd name="T27" fmla="*/ 82 h 123"/>
                <a:gd name="T28" fmla="*/ 10 w 75"/>
                <a:gd name="T29" fmla="*/ 112 h 123"/>
                <a:gd name="T30" fmla="*/ 37 w 75"/>
                <a:gd name="T31" fmla="*/ 123 h 123"/>
                <a:gd name="T32" fmla="*/ 37 w 75"/>
                <a:gd name="T33" fmla="*/ 117 h 123"/>
                <a:gd name="T34" fmla="*/ 37 w 75"/>
                <a:gd name="T35" fmla="*/ 111 h 123"/>
                <a:gd name="T36" fmla="*/ 19 w 75"/>
                <a:gd name="T37" fmla="*/ 104 h 123"/>
                <a:gd name="T38" fmla="*/ 12 w 75"/>
                <a:gd name="T39" fmla="*/ 82 h 123"/>
                <a:gd name="T40" fmla="*/ 12 w 75"/>
                <a:gd name="T41" fmla="*/ 75 h 123"/>
                <a:gd name="T42" fmla="*/ 12 w 75"/>
                <a:gd name="T43" fmla="*/ 75 h 123"/>
                <a:gd name="T44" fmla="*/ 29 w 75"/>
                <a:gd name="T45" fmla="*/ 30 h 123"/>
                <a:gd name="T46" fmla="*/ 38 w 75"/>
                <a:gd name="T47" fmla="*/ 15 h 123"/>
                <a:gd name="T48" fmla="*/ 41 w 75"/>
                <a:gd name="T49" fmla="*/ 11 h 123"/>
                <a:gd name="T50" fmla="*/ 42 w 75"/>
                <a:gd name="T51" fmla="*/ 10 h 123"/>
                <a:gd name="T52" fmla="*/ 42 w 75"/>
                <a:gd name="T53" fmla="*/ 10 h 123"/>
                <a:gd name="T54" fmla="*/ 42 w 75"/>
                <a:gd name="T55" fmla="*/ 10 h 123"/>
                <a:gd name="T56" fmla="*/ 37 w 75"/>
                <a:gd name="T57" fmla="*/ 6 h 123"/>
                <a:gd name="T58" fmla="*/ 33 w 75"/>
                <a:gd name="T59" fmla="*/ 10 h 123"/>
                <a:gd name="T60" fmla="*/ 33 w 75"/>
                <a:gd name="T61" fmla="*/ 10 h 123"/>
                <a:gd name="T62" fmla="*/ 46 w 75"/>
                <a:gd name="T63" fmla="*/ 31 h 123"/>
                <a:gd name="T64" fmla="*/ 62 w 75"/>
                <a:gd name="T65" fmla="*/ 75 h 123"/>
                <a:gd name="T66" fmla="*/ 63 w 75"/>
                <a:gd name="T67" fmla="*/ 82 h 123"/>
                <a:gd name="T68" fmla="*/ 56 w 75"/>
                <a:gd name="T69" fmla="*/ 104 h 123"/>
                <a:gd name="T70" fmla="*/ 37 w 75"/>
                <a:gd name="T71" fmla="*/ 111 h 123"/>
                <a:gd name="T72" fmla="*/ 37 w 75"/>
                <a:gd name="T73" fmla="*/ 111 h 123"/>
                <a:gd name="T74" fmla="*/ 37 w 75"/>
                <a:gd name="T75" fmla="*/ 11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5" h="123">
                  <a:moveTo>
                    <a:pt x="37" y="117"/>
                  </a:moveTo>
                  <a:cubicBezTo>
                    <a:pt x="37" y="123"/>
                    <a:pt x="37" y="123"/>
                    <a:pt x="37" y="123"/>
                  </a:cubicBezTo>
                  <a:cubicBezTo>
                    <a:pt x="37" y="123"/>
                    <a:pt x="37" y="123"/>
                    <a:pt x="37" y="123"/>
                  </a:cubicBezTo>
                  <a:cubicBezTo>
                    <a:pt x="48" y="123"/>
                    <a:pt x="58" y="119"/>
                    <a:pt x="64" y="112"/>
                  </a:cubicBezTo>
                  <a:cubicBezTo>
                    <a:pt x="71" y="105"/>
                    <a:pt x="75" y="95"/>
                    <a:pt x="75" y="82"/>
                  </a:cubicBezTo>
                  <a:cubicBezTo>
                    <a:pt x="75" y="80"/>
                    <a:pt x="75" y="77"/>
                    <a:pt x="74" y="74"/>
                  </a:cubicBezTo>
                  <a:cubicBezTo>
                    <a:pt x="72" y="54"/>
                    <a:pt x="64" y="37"/>
                    <a:pt x="56" y="24"/>
                  </a:cubicBezTo>
                  <a:cubicBezTo>
                    <a:pt x="49" y="11"/>
                    <a:pt x="42" y="3"/>
                    <a:pt x="42" y="3"/>
                  </a:cubicBezTo>
                  <a:cubicBezTo>
                    <a:pt x="41" y="1"/>
                    <a:pt x="39" y="0"/>
                    <a:pt x="37" y="0"/>
                  </a:cubicBezTo>
                  <a:cubicBezTo>
                    <a:pt x="36" y="0"/>
                    <a:pt x="34" y="1"/>
                    <a:pt x="33" y="3"/>
                  </a:cubicBezTo>
                  <a:cubicBezTo>
                    <a:pt x="33" y="3"/>
                    <a:pt x="26" y="11"/>
                    <a:pt x="18" y="24"/>
                  </a:cubicBezTo>
                  <a:cubicBezTo>
                    <a:pt x="11" y="37"/>
                    <a:pt x="3" y="5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7"/>
                    <a:pt x="0" y="80"/>
                    <a:pt x="0" y="82"/>
                  </a:cubicBezTo>
                  <a:cubicBezTo>
                    <a:pt x="0" y="95"/>
                    <a:pt x="4" y="105"/>
                    <a:pt x="10" y="112"/>
                  </a:cubicBezTo>
                  <a:cubicBezTo>
                    <a:pt x="17" y="119"/>
                    <a:pt x="27" y="123"/>
                    <a:pt x="37" y="123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0" y="111"/>
                    <a:pt x="24" y="109"/>
                    <a:pt x="19" y="104"/>
                  </a:cubicBezTo>
                  <a:cubicBezTo>
                    <a:pt x="15" y="99"/>
                    <a:pt x="12" y="92"/>
                    <a:pt x="12" y="82"/>
                  </a:cubicBezTo>
                  <a:cubicBezTo>
                    <a:pt x="12" y="80"/>
                    <a:pt x="12" y="78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5" y="58"/>
                    <a:pt x="22" y="42"/>
                    <a:pt x="29" y="30"/>
                  </a:cubicBezTo>
                  <a:cubicBezTo>
                    <a:pt x="32" y="24"/>
                    <a:pt x="36" y="19"/>
                    <a:pt x="38" y="15"/>
                  </a:cubicBezTo>
                  <a:cubicBezTo>
                    <a:pt x="39" y="14"/>
                    <a:pt x="40" y="12"/>
                    <a:pt x="41" y="11"/>
                  </a:cubicBezTo>
                  <a:cubicBezTo>
                    <a:pt x="41" y="11"/>
                    <a:pt x="42" y="11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1"/>
                    <a:pt x="40" y="19"/>
                    <a:pt x="46" y="31"/>
                  </a:cubicBezTo>
                  <a:cubicBezTo>
                    <a:pt x="53" y="43"/>
                    <a:pt x="60" y="59"/>
                    <a:pt x="62" y="75"/>
                  </a:cubicBezTo>
                  <a:cubicBezTo>
                    <a:pt x="63" y="78"/>
                    <a:pt x="63" y="80"/>
                    <a:pt x="63" y="82"/>
                  </a:cubicBezTo>
                  <a:cubicBezTo>
                    <a:pt x="63" y="92"/>
                    <a:pt x="60" y="99"/>
                    <a:pt x="56" y="104"/>
                  </a:cubicBezTo>
                  <a:cubicBezTo>
                    <a:pt x="51" y="109"/>
                    <a:pt x="45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37" y="11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28" name="Freeform 126"/>
            <p:cNvSpPr>
              <a:spLocks/>
            </p:cNvSpPr>
            <p:nvPr/>
          </p:nvSpPr>
          <p:spPr bwMode="auto">
            <a:xfrm>
              <a:off x="7240168" y="3214371"/>
              <a:ext cx="443041" cy="187957"/>
            </a:xfrm>
            <a:custGeom>
              <a:avLst/>
              <a:gdLst>
                <a:gd name="T0" fmla="*/ 12 w 203"/>
                <a:gd name="T1" fmla="*/ 80 h 86"/>
                <a:gd name="T2" fmla="*/ 32 w 203"/>
                <a:gd name="T3" fmla="*/ 32 h 86"/>
                <a:gd name="T4" fmla="*/ 81 w 203"/>
                <a:gd name="T5" fmla="*/ 12 h 86"/>
                <a:gd name="T6" fmla="*/ 197 w 203"/>
                <a:gd name="T7" fmla="*/ 12 h 86"/>
                <a:gd name="T8" fmla="*/ 203 w 203"/>
                <a:gd name="T9" fmla="*/ 6 h 86"/>
                <a:gd name="T10" fmla="*/ 197 w 203"/>
                <a:gd name="T11" fmla="*/ 0 h 86"/>
                <a:gd name="T12" fmla="*/ 81 w 203"/>
                <a:gd name="T13" fmla="*/ 0 h 86"/>
                <a:gd name="T14" fmla="*/ 0 w 203"/>
                <a:gd name="T15" fmla="*/ 80 h 86"/>
                <a:gd name="T16" fmla="*/ 6 w 203"/>
                <a:gd name="T17" fmla="*/ 86 h 86"/>
                <a:gd name="T18" fmla="*/ 12 w 203"/>
                <a:gd name="T19" fmla="*/ 8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3" h="86">
                  <a:moveTo>
                    <a:pt x="12" y="80"/>
                  </a:moveTo>
                  <a:cubicBezTo>
                    <a:pt x="12" y="62"/>
                    <a:pt x="20" y="44"/>
                    <a:pt x="32" y="32"/>
                  </a:cubicBezTo>
                  <a:cubicBezTo>
                    <a:pt x="45" y="20"/>
                    <a:pt x="62" y="12"/>
                    <a:pt x="81" y="12"/>
                  </a:cubicBezTo>
                  <a:cubicBezTo>
                    <a:pt x="197" y="12"/>
                    <a:pt x="197" y="12"/>
                    <a:pt x="197" y="12"/>
                  </a:cubicBezTo>
                  <a:cubicBezTo>
                    <a:pt x="200" y="12"/>
                    <a:pt x="203" y="9"/>
                    <a:pt x="203" y="6"/>
                  </a:cubicBezTo>
                  <a:cubicBezTo>
                    <a:pt x="203" y="3"/>
                    <a:pt x="200" y="0"/>
                    <a:pt x="197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36" y="0"/>
                    <a:pt x="0" y="36"/>
                    <a:pt x="0" y="80"/>
                  </a:cubicBezTo>
                  <a:cubicBezTo>
                    <a:pt x="0" y="84"/>
                    <a:pt x="3" y="86"/>
                    <a:pt x="6" y="86"/>
                  </a:cubicBezTo>
                  <a:cubicBezTo>
                    <a:pt x="10" y="86"/>
                    <a:pt x="12" y="84"/>
                    <a:pt x="12" y="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29" name="Freeform 127"/>
            <p:cNvSpPr>
              <a:spLocks/>
            </p:cNvSpPr>
            <p:nvPr/>
          </p:nvSpPr>
          <p:spPr bwMode="auto">
            <a:xfrm>
              <a:off x="7700470" y="3243140"/>
              <a:ext cx="203300" cy="203300"/>
            </a:xfrm>
            <a:custGeom>
              <a:avLst/>
              <a:gdLst>
                <a:gd name="T0" fmla="*/ 15 w 93"/>
                <a:gd name="T1" fmla="*/ 15 h 93"/>
                <a:gd name="T2" fmla="*/ 23 w 93"/>
                <a:gd name="T3" fmla="*/ 67 h 93"/>
                <a:gd name="T4" fmla="*/ 93 w 93"/>
                <a:gd name="T5" fmla="*/ 93 h 93"/>
                <a:gd name="T6" fmla="*/ 67 w 93"/>
                <a:gd name="T7" fmla="*/ 23 h 93"/>
                <a:gd name="T8" fmla="*/ 15 w 93"/>
                <a:gd name="T9" fmla="*/ 1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93">
                  <a:moveTo>
                    <a:pt x="15" y="15"/>
                  </a:moveTo>
                  <a:cubicBezTo>
                    <a:pt x="0" y="29"/>
                    <a:pt x="2" y="50"/>
                    <a:pt x="23" y="67"/>
                  </a:cubicBezTo>
                  <a:cubicBezTo>
                    <a:pt x="52" y="89"/>
                    <a:pt x="93" y="93"/>
                    <a:pt x="93" y="93"/>
                  </a:cubicBezTo>
                  <a:cubicBezTo>
                    <a:pt x="93" y="93"/>
                    <a:pt x="89" y="52"/>
                    <a:pt x="67" y="23"/>
                  </a:cubicBezTo>
                  <a:cubicBezTo>
                    <a:pt x="51" y="2"/>
                    <a:pt x="29" y="0"/>
                    <a:pt x="15" y="15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30" name="Freeform 128"/>
            <p:cNvSpPr>
              <a:spLocks/>
            </p:cNvSpPr>
            <p:nvPr/>
          </p:nvSpPr>
          <p:spPr bwMode="auto">
            <a:xfrm>
              <a:off x="7698552" y="3241222"/>
              <a:ext cx="218643" cy="218643"/>
            </a:xfrm>
            <a:custGeom>
              <a:avLst/>
              <a:gdLst>
                <a:gd name="T0" fmla="*/ 16 w 100"/>
                <a:gd name="T1" fmla="*/ 16 h 100"/>
                <a:gd name="T2" fmla="*/ 12 w 100"/>
                <a:gd name="T3" fmla="*/ 11 h 100"/>
                <a:gd name="T4" fmla="*/ 0 w 100"/>
                <a:gd name="T5" fmla="*/ 37 h 100"/>
                <a:gd name="T6" fmla="*/ 6 w 100"/>
                <a:gd name="T7" fmla="*/ 56 h 100"/>
                <a:gd name="T8" fmla="*/ 21 w 100"/>
                <a:gd name="T9" fmla="*/ 72 h 100"/>
                <a:gd name="T10" fmla="*/ 69 w 100"/>
                <a:gd name="T11" fmla="*/ 95 h 100"/>
                <a:gd name="T12" fmla="*/ 94 w 100"/>
                <a:gd name="T13" fmla="*/ 100 h 100"/>
                <a:gd name="T14" fmla="*/ 99 w 100"/>
                <a:gd name="T15" fmla="*/ 98 h 100"/>
                <a:gd name="T16" fmla="*/ 100 w 100"/>
                <a:gd name="T17" fmla="*/ 93 h 100"/>
                <a:gd name="T18" fmla="*/ 95 w 100"/>
                <a:gd name="T19" fmla="*/ 68 h 100"/>
                <a:gd name="T20" fmla="*/ 73 w 100"/>
                <a:gd name="T21" fmla="*/ 20 h 100"/>
                <a:gd name="T22" fmla="*/ 56 w 100"/>
                <a:gd name="T23" fmla="*/ 5 h 100"/>
                <a:gd name="T24" fmla="*/ 37 w 100"/>
                <a:gd name="T25" fmla="*/ 0 h 100"/>
                <a:gd name="T26" fmla="*/ 12 w 100"/>
                <a:gd name="T27" fmla="*/ 11 h 100"/>
                <a:gd name="T28" fmla="*/ 16 w 100"/>
                <a:gd name="T29" fmla="*/ 16 h 100"/>
                <a:gd name="T30" fmla="*/ 20 w 100"/>
                <a:gd name="T31" fmla="*/ 20 h 100"/>
                <a:gd name="T32" fmla="*/ 37 w 100"/>
                <a:gd name="T33" fmla="*/ 12 h 100"/>
                <a:gd name="T34" fmla="*/ 50 w 100"/>
                <a:gd name="T35" fmla="*/ 16 h 100"/>
                <a:gd name="T36" fmla="*/ 63 w 100"/>
                <a:gd name="T37" fmla="*/ 27 h 100"/>
                <a:gd name="T38" fmla="*/ 84 w 100"/>
                <a:gd name="T39" fmla="*/ 71 h 100"/>
                <a:gd name="T40" fmla="*/ 87 w 100"/>
                <a:gd name="T41" fmla="*/ 88 h 100"/>
                <a:gd name="T42" fmla="*/ 88 w 100"/>
                <a:gd name="T43" fmla="*/ 93 h 100"/>
                <a:gd name="T44" fmla="*/ 88 w 100"/>
                <a:gd name="T45" fmla="*/ 94 h 100"/>
                <a:gd name="T46" fmla="*/ 88 w 100"/>
                <a:gd name="T47" fmla="*/ 95 h 100"/>
                <a:gd name="T48" fmla="*/ 88 w 100"/>
                <a:gd name="T49" fmla="*/ 95 h 100"/>
                <a:gd name="T50" fmla="*/ 94 w 100"/>
                <a:gd name="T51" fmla="*/ 94 h 100"/>
                <a:gd name="T52" fmla="*/ 95 w 100"/>
                <a:gd name="T53" fmla="*/ 88 h 100"/>
                <a:gd name="T54" fmla="*/ 95 w 100"/>
                <a:gd name="T55" fmla="*/ 88 h 100"/>
                <a:gd name="T56" fmla="*/ 70 w 100"/>
                <a:gd name="T57" fmla="*/ 83 h 100"/>
                <a:gd name="T58" fmla="*/ 28 w 100"/>
                <a:gd name="T59" fmla="*/ 63 h 100"/>
                <a:gd name="T60" fmla="*/ 16 w 100"/>
                <a:gd name="T61" fmla="*/ 50 h 100"/>
                <a:gd name="T62" fmla="*/ 12 w 100"/>
                <a:gd name="T63" fmla="*/ 37 h 100"/>
                <a:gd name="T64" fmla="*/ 20 w 100"/>
                <a:gd name="T65" fmla="*/ 20 h 100"/>
                <a:gd name="T66" fmla="*/ 16 w 100"/>
                <a:gd name="T67" fmla="*/ 1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0" h="100">
                  <a:moveTo>
                    <a:pt x="16" y="16"/>
                  </a:moveTo>
                  <a:cubicBezTo>
                    <a:pt x="12" y="11"/>
                    <a:pt x="12" y="11"/>
                    <a:pt x="12" y="11"/>
                  </a:cubicBezTo>
                  <a:cubicBezTo>
                    <a:pt x="4" y="18"/>
                    <a:pt x="0" y="28"/>
                    <a:pt x="0" y="37"/>
                  </a:cubicBezTo>
                  <a:cubicBezTo>
                    <a:pt x="0" y="43"/>
                    <a:pt x="2" y="50"/>
                    <a:pt x="6" y="56"/>
                  </a:cubicBezTo>
                  <a:cubicBezTo>
                    <a:pt x="9" y="62"/>
                    <a:pt x="14" y="67"/>
                    <a:pt x="21" y="72"/>
                  </a:cubicBezTo>
                  <a:cubicBezTo>
                    <a:pt x="36" y="84"/>
                    <a:pt x="54" y="91"/>
                    <a:pt x="69" y="95"/>
                  </a:cubicBezTo>
                  <a:cubicBezTo>
                    <a:pt x="83" y="99"/>
                    <a:pt x="94" y="100"/>
                    <a:pt x="94" y="100"/>
                  </a:cubicBezTo>
                  <a:cubicBezTo>
                    <a:pt x="96" y="100"/>
                    <a:pt x="97" y="100"/>
                    <a:pt x="99" y="98"/>
                  </a:cubicBezTo>
                  <a:cubicBezTo>
                    <a:pt x="100" y="97"/>
                    <a:pt x="100" y="95"/>
                    <a:pt x="100" y="93"/>
                  </a:cubicBezTo>
                  <a:cubicBezTo>
                    <a:pt x="100" y="93"/>
                    <a:pt x="99" y="83"/>
                    <a:pt x="95" y="68"/>
                  </a:cubicBezTo>
                  <a:cubicBezTo>
                    <a:pt x="91" y="54"/>
                    <a:pt x="85" y="36"/>
                    <a:pt x="73" y="20"/>
                  </a:cubicBezTo>
                  <a:cubicBezTo>
                    <a:pt x="68" y="14"/>
                    <a:pt x="62" y="9"/>
                    <a:pt x="56" y="5"/>
                  </a:cubicBezTo>
                  <a:cubicBezTo>
                    <a:pt x="50" y="2"/>
                    <a:pt x="44" y="0"/>
                    <a:pt x="37" y="0"/>
                  </a:cubicBezTo>
                  <a:cubicBezTo>
                    <a:pt x="28" y="0"/>
                    <a:pt x="19" y="4"/>
                    <a:pt x="12" y="11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5" y="15"/>
                    <a:pt x="31" y="12"/>
                    <a:pt x="37" y="12"/>
                  </a:cubicBezTo>
                  <a:cubicBezTo>
                    <a:pt x="41" y="12"/>
                    <a:pt x="46" y="13"/>
                    <a:pt x="50" y="16"/>
                  </a:cubicBezTo>
                  <a:cubicBezTo>
                    <a:pt x="55" y="18"/>
                    <a:pt x="59" y="22"/>
                    <a:pt x="63" y="27"/>
                  </a:cubicBezTo>
                  <a:cubicBezTo>
                    <a:pt x="74" y="41"/>
                    <a:pt x="80" y="58"/>
                    <a:pt x="84" y="71"/>
                  </a:cubicBezTo>
                  <a:cubicBezTo>
                    <a:pt x="86" y="78"/>
                    <a:pt x="87" y="84"/>
                    <a:pt x="87" y="88"/>
                  </a:cubicBezTo>
                  <a:cubicBezTo>
                    <a:pt x="88" y="90"/>
                    <a:pt x="88" y="92"/>
                    <a:pt x="88" y="93"/>
                  </a:cubicBezTo>
                  <a:cubicBezTo>
                    <a:pt x="88" y="94"/>
                    <a:pt x="88" y="94"/>
                    <a:pt x="88" y="94"/>
                  </a:cubicBezTo>
                  <a:cubicBezTo>
                    <a:pt x="88" y="95"/>
                    <a:pt x="88" y="95"/>
                    <a:pt x="88" y="95"/>
                  </a:cubicBezTo>
                  <a:cubicBezTo>
                    <a:pt x="88" y="95"/>
                    <a:pt x="88" y="95"/>
                    <a:pt x="88" y="95"/>
                  </a:cubicBezTo>
                  <a:cubicBezTo>
                    <a:pt x="94" y="94"/>
                    <a:pt x="94" y="94"/>
                    <a:pt x="94" y="94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4" y="88"/>
                    <a:pt x="84" y="87"/>
                    <a:pt x="70" y="83"/>
                  </a:cubicBezTo>
                  <a:cubicBezTo>
                    <a:pt x="57" y="79"/>
                    <a:pt x="41" y="73"/>
                    <a:pt x="28" y="63"/>
                  </a:cubicBezTo>
                  <a:cubicBezTo>
                    <a:pt x="22" y="59"/>
                    <a:pt x="18" y="54"/>
                    <a:pt x="16" y="50"/>
                  </a:cubicBezTo>
                  <a:cubicBezTo>
                    <a:pt x="13" y="45"/>
                    <a:pt x="12" y="41"/>
                    <a:pt x="12" y="37"/>
                  </a:cubicBezTo>
                  <a:cubicBezTo>
                    <a:pt x="12" y="31"/>
                    <a:pt x="15" y="25"/>
                    <a:pt x="20" y="20"/>
                  </a:cubicBezTo>
                  <a:lnTo>
                    <a:pt x="16" y="1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31" name="Freeform 129"/>
            <p:cNvSpPr>
              <a:spLocks/>
            </p:cNvSpPr>
            <p:nvPr/>
          </p:nvSpPr>
          <p:spPr bwMode="auto">
            <a:xfrm>
              <a:off x="7700470" y="3009153"/>
              <a:ext cx="203300" cy="203300"/>
            </a:xfrm>
            <a:custGeom>
              <a:avLst/>
              <a:gdLst>
                <a:gd name="T0" fmla="*/ 15 w 93"/>
                <a:gd name="T1" fmla="*/ 79 h 93"/>
                <a:gd name="T2" fmla="*/ 23 w 93"/>
                <a:gd name="T3" fmla="*/ 26 h 93"/>
                <a:gd name="T4" fmla="*/ 93 w 93"/>
                <a:gd name="T5" fmla="*/ 0 h 93"/>
                <a:gd name="T6" fmla="*/ 67 w 93"/>
                <a:gd name="T7" fmla="*/ 70 h 93"/>
                <a:gd name="T8" fmla="*/ 15 w 93"/>
                <a:gd name="T9" fmla="*/ 7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93">
                  <a:moveTo>
                    <a:pt x="15" y="79"/>
                  </a:moveTo>
                  <a:cubicBezTo>
                    <a:pt x="0" y="64"/>
                    <a:pt x="2" y="43"/>
                    <a:pt x="23" y="26"/>
                  </a:cubicBezTo>
                  <a:cubicBezTo>
                    <a:pt x="52" y="4"/>
                    <a:pt x="93" y="0"/>
                    <a:pt x="93" y="0"/>
                  </a:cubicBezTo>
                  <a:cubicBezTo>
                    <a:pt x="93" y="0"/>
                    <a:pt x="89" y="41"/>
                    <a:pt x="67" y="70"/>
                  </a:cubicBezTo>
                  <a:cubicBezTo>
                    <a:pt x="51" y="92"/>
                    <a:pt x="29" y="93"/>
                    <a:pt x="15" y="79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32" name="Freeform 130"/>
            <p:cNvSpPr>
              <a:spLocks/>
            </p:cNvSpPr>
            <p:nvPr/>
          </p:nvSpPr>
          <p:spPr bwMode="auto">
            <a:xfrm>
              <a:off x="7698552" y="2997645"/>
              <a:ext cx="218643" cy="216726"/>
            </a:xfrm>
            <a:custGeom>
              <a:avLst/>
              <a:gdLst>
                <a:gd name="T0" fmla="*/ 16 w 100"/>
                <a:gd name="T1" fmla="*/ 85 h 100"/>
                <a:gd name="T2" fmla="*/ 20 w 100"/>
                <a:gd name="T3" fmla="*/ 80 h 100"/>
                <a:gd name="T4" fmla="*/ 12 w 100"/>
                <a:gd name="T5" fmla="*/ 63 h 100"/>
                <a:gd name="T6" fmla="*/ 16 w 100"/>
                <a:gd name="T7" fmla="*/ 50 h 100"/>
                <a:gd name="T8" fmla="*/ 28 w 100"/>
                <a:gd name="T9" fmla="*/ 37 h 100"/>
                <a:gd name="T10" fmla="*/ 72 w 100"/>
                <a:gd name="T11" fmla="*/ 17 h 100"/>
                <a:gd name="T12" fmla="*/ 88 w 100"/>
                <a:gd name="T13" fmla="*/ 13 h 100"/>
                <a:gd name="T14" fmla="*/ 93 w 100"/>
                <a:gd name="T15" fmla="*/ 12 h 100"/>
                <a:gd name="T16" fmla="*/ 95 w 100"/>
                <a:gd name="T17" fmla="*/ 12 h 100"/>
                <a:gd name="T18" fmla="*/ 95 w 100"/>
                <a:gd name="T19" fmla="*/ 12 h 100"/>
                <a:gd name="T20" fmla="*/ 95 w 100"/>
                <a:gd name="T21" fmla="*/ 12 h 100"/>
                <a:gd name="T22" fmla="*/ 94 w 100"/>
                <a:gd name="T23" fmla="*/ 6 h 100"/>
                <a:gd name="T24" fmla="*/ 88 w 100"/>
                <a:gd name="T25" fmla="*/ 6 h 100"/>
                <a:gd name="T26" fmla="*/ 88 w 100"/>
                <a:gd name="T27" fmla="*/ 6 h 100"/>
                <a:gd name="T28" fmla="*/ 83 w 100"/>
                <a:gd name="T29" fmla="*/ 30 h 100"/>
                <a:gd name="T30" fmla="*/ 63 w 100"/>
                <a:gd name="T31" fmla="*/ 73 h 100"/>
                <a:gd name="T32" fmla="*/ 50 w 100"/>
                <a:gd name="T33" fmla="*/ 84 h 100"/>
                <a:gd name="T34" fmla="*/ 37 w 100"/>
                <a:gd name="T35" fmla="*/ 88 h 100"/>
                <a:gd name="T36" fmla="*/ 20 w 100"/>
                <a:gd name="T37" fmla="*/ 80 h 100"/>
                <a:gd name="T38" fmla="*/ 20 w 100"/>
                <a:gd name="T39" fmla="*/ 80 h 100"/>
                <a:gd name="T40" fmla="*/ 16 w 100"/>
                <a:gd name="T41" fmla="*/ 85 h 100"/>
                <a:gd name="T42" fmla="*/ 12 w 100"/>
                <a:gd name="T43" fmla="*/ 89 h 100"/>
                <a:gd name="T44" fmla="*/ 37 w 100"/>
                <a:gd name="T45" fmla="*/ 100 h 100"/>
                <a:gd name="T46" fmla="*/ 56 w 100"/>
                <a:gd name="T47" fmla="*/ 95 h 100"/>
                <a:gd name="T48" fmla="*/ 73 w 100"/>
                <a:gd name="T49" fmla="*/ 80 h 100"/>
                <a:gd name="T50" fmla="*/ 95 w 100"/>
                <a:gd name="T51" fmla="*/ 32 h 100"/>
                <a:gd name="T52" fmla="*/ 100 w 100"/>
                <a:gd name="T53" fmla="*/ 7 h 100"/>
                <a:gd name="T54" fmla="*/ 99 w 100"/>
                <a:gd name="T55" fmla="*/ 2 h 100"/>
                <a:gd name="T56" fmla="*/ 94 w 100"/>
                <a:gd name="T57" fmla="*/ 0 h 100"/>
                <a:gd name="T58" fmla="*/ 69 w 100"/>
                <a:gd name="T59" fmla="*/ 5 h 100"/>
                <a:gd name="T60" fmla="*/ 21 w 100"/>
                <a:gd name="T61" fmla="*/ 28 h 100"/>
                <a:gd name="T62" fmla="*/ 21 w 100"/>
                <a:gd name="T63" fmla="*/ 28 h 100"/>
                <a:gd name="T64" fmla="*/ 6 w 100"/>
                <a:gd name="T65" fmla="*/ 44 h 100"/>
                <a:gd name="T66" fmla="*/ 0 w 100"/>
                <a:gd name="T67" fmla="*/ 63 h 100"/>
                <a:gd name="T68" fmla="*/ 12 w 100"/>
                <a:gd name="T69" fmla="*/ 89 h 100"/>
                <a:gd name="T70" fmla="*/ 12 w 100"/>
                <a:gd name="T71" fmla="*/ 89 h 100"/>
                <a:gd name="T72" fmla="*/ 16 w 100"/>
                <a:gd name="T73" fmla="*/ 8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" h="100">
                  <a:moveTo>
                    <a:pt x="16" y="85"/>
                  </a:moveTo>
                  <a:cubicBezTo>
                    <a:pt x="20" y="80"/>
                    <a:pt x="20" y="80"/>
                    <a:pt x="20" y="80"/>
                  </a:cubicBezTo>
                  <a:cubicBezTo>
                    <a:pt x="15" y="75"/>
                    <a:pt x="12" y="69"/>
                    <a:pt x="12" y="63"/>
                  </a:cubicBezTo>
                  <a:cubicBezTo>
                    <a:pt x="12" y="59"/>
                    <a:pt x="13" y="55"/>
                    <a:pt x="16" y="50"/>
                  </a:cubicBezTo>
                  <a:cubicBezTo>
                    <a:pt x="18" y="46"/>
                    <a:pt x="22" y="41"/>
                    <a:pt x="28" y="37"/>
                  </a:cubicBezTo>
                  <a:cubicBezTo>
                    <a:pt x="41" y="27"/>
                    <a:pt x="58" y="20"/>
                    <a:pt x="72" y="17"/>
                  </a:cubicBezTo>
                  <a:cubicBezTo>
                    <a:pt x="78" y="15"/>
                    <a:pt x="84" y="14"/>
                    <a:pt x="88" y="13"/>
                  </a:cubicBezTo>
                  <a:cubicBezTo>
                    <a:pt x="91" y="13"/>
                    <a:pt x="92" y="12"/>
                    <a:pt x="93" y="12"/>
                  </a:cubicBezTo>
                  <a:cubicBezTo>
                    <a:pt x="94" y="12"/>
                    <a:pt x="94" y="12"/>
                    <a:pt x="95" y="12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8" y="7"/>
                    <a:pt x="87" y="17"/>
                    <a:pt x="83" y="30"/>
                  </a:cubicBezTo>
                  <a:cubicBezTo>
                    <a:pt x="80" y="43"/>
                    <a:pt x="73" y="59"/>
                    <a:pt x="63" y="73"/>
                  </a:cubicBezTo>
                  <a:cubicBezTo>
                    <a:pt x="59" y="78"/>
                    <a:pt x="55" y="82"/>
                    <a:pt x="50" y="84"/>
                  </a:cubicBezTo>
                  <a:cubicBezTo>
                    <a:pt x="46" y="87"/>
                    <a:pt x="41" y="88"/>
                    <a:pt x="37" y="88"/>
                  </a:cubicBezTo>
                  <a:cubicBezTo>
                    <a:pt x="31" y="88"/>
                    <a:pt x="25" y="86"/>
                    <a:pt x="20" y="80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2" y="89"/>
                    <a:pt x="12" y="89"/>
                    <a:pt x="12" y="89"/>
                  </a:cubicBezTo>
                  <a:cubicBezTo>
                    <a:pt x="19" y="96"/>
                    <a:pt x="28" y="100"/>
                    <a:pt x="37" y="100"/>
                  </a:cubicBezTo>
                  <a:cubicBezTo>
                    <a:pt x="44" y="100"/>
                    <a:pt x="50" y="98"/>
                    <a:pt x="56" y="95"/>
                  </a:cubicBezTo>
                  <a:cubicBezTo>
                    <a:pt x="62" y="92"/>
                    <a:pt x="68" y="87"/>
                    <a:pt x="73" y="80"/>
                  </a:cubicBezTo>
                  <a:cubicBezTo>
                    <a:pt x="85" y="64"/>
                    <a:pt x="91" y="46"/>
                    <a:pt x="95" y="32"/>
                  </a:cubicBezTo>
                  <a:cubicBezTo>
                    <a:pt x="99" y="18"/>
                    <a:pt x="100" y="7"/>
                    <a:pt x="100" y="7"/>
                  </a:cubicBezTo>
                  <a:cubicBezTo>
                    <a:pt x="100" y="5"/>
                    <a:pt x="100" y="3"/>
                    <a:pt x="99" y="2"/>
                  </a:cubicBezTo>
                  <a:cubicBezTo>
                    <a:pt x="97" y="1"/>
                    <a:pt x="96" y="0"/>
                    <a:pt x="94" y="0"/>
                  </a:cubicBezTo>
                  <a:cubicBezTo>
                    <a:pt x="94" y="0"/>
                    <a:pt x="83" y="1"/>
                    <a:pt x="69" y="5"/>
                  </a:cubicBezTo>
                  <a:cubicBezTo>
                    <a:pt x="54" y="9"/>
                    <a:pt x="36" y="16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14" y="33"/>
                    <a:pt x="9" y="38"/>
                    <a:pt x="6" y="44"/>
                  </a:cubicBezTo>
                  <a:cubicBezTo>
                    <a:pt x="2" y="50"/>
                    <a:pt x="0" y="57"/>
                    <a:pt x="0" y="63"/>
                  </a:cubicBezTo>
                  <a:cubicBezTo>
                    <a:pt x="0" y="73"/>
                    <a:pt x="4" y="82"/>
                    <a:pt x="12" y="89"/>
                  </a:cubicBezTo>
                  <a:cubicBezTo>
                    <a:pt x="12" y="89"/>
                    <a:pt x="12" y="89"/>
                    <a:pt x="12" y="89"/>
                  </a:cubicBezTo>
                  <a:lnTo>
                    <a:pt x="16" y="8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33" name="Freeform 131"/>
            <p:cNvSpPr>
              <a:spLocks/>
            </p:cNvSpPr>
            <p:nvPr/>
          </p:nvSpPr>
          <p:spPr bwMode="auto">
            <a:xfrm>
              <a:off x="6825896" y="3128064"/>
              <a:ext cx="441123" cy="187957"/>
            </a:xfrm>
            <a:custGeom>
              <a:avLst/>
              <a:gdLst>
                <a:gd name="T0" fmla="*/ 202 w 202"/>
                <a:gd name="T1" fmla="*/ 80 h 86"/>
                <a:gd name="T2" fmla="*/ 122 w 202"/>
                <a:gd name="T3" fmla="*/ 0 h 86"/>
                <a:gd name="T4" fmla="*/ 6 w 202"/>
                <a:gd name="T5" fmla="*/ 0 h 86"/>
                <a:gd name="T6" fmla="*/ 0 w 202"/>
                <a:gd name="T7" fmla="*/ 6 h 86"/>
                <a:gd name="T8" fmla="*/ 6 w 202"/>
                <a:gd name="T9" fmla="*/ 12 h 86"/>
                <a:gd name="T10" fmla="*/ 122 w 202"/>
                <a:gd name="T11" fmla="*/ 12 h 86"/>
                <a:gd name="T12" fmla="*/ 170 w 202"/>
                <a:gd name="T13" fmla="*/ 32 h 86"/>
                <a:gd name="T14" fmla="*/ 190 w 202"/>
                <a:gd name="T15" fmla="*/ 80 h 86"/>
                <a:gd name="T16" fmla="*/ 196 w 202"/>
                <a:gd name="T17" fmla="*/ 86 h 86"/>
                <a:gd name="T18" fmla="*/ 202 w 202"/>
                <a:gd name="T19" fmla="*/ 8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2" h="86">
                  <a:moveTo>
                    <a:pt x="202" y="80"/>
                  </a:moveTo>
                  <a:cubicBezTo>
                    <a:pt x="202" y="36"/>
                    <a:pt x="166" y="0"/>
                    <a:pt x="122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9"/>
                    <a:pt x="2" y="12"/>
                    <a:pt x="6" y="12"/>
                  </a:cubicBezTo>
                  <a:cubicBezTo>
                    <a:pt x="122" y="12"/>
                    <a:pt x="122" y="12"/>
                    <a:pt x="122" y="12"/>
                  </a:cubicBezTo>
                  <a:cubicBezTo>
                    <a:pt x="141" y="12"/>
                    <a:pt x="158" y="20"/>
                    <a:pt x="170" y="32"/>
                  </a:cubicBezTo>
                  <a:cubicBezTo>
                    <a:pt x="183" y="44"/>
                    <a:pt x="190" y="62"/>
                    <a:pt x="190" y="80"/>
                  </a:cubicBezTo>
                  <a:cubicBezTo>
                    <a:pt x="190" y="84"/>
                    <a:pt x="193" y="86"/>
                    <a:pt x="196" y="86"/>
                  </a:cubicBezTo>
                  <a:cubicBezTo>
                    <a:pt x="200" y="86"/>
                    <a:pt x="202" y="84"/>
                    <a:pt x="202" y="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38" name="Freeform 136"/>
            <p:cNvSpPr>
              <a:spLocks/>
            </p:cNvSpPr>
            <p:nvPr/>
          </p:nvSpPr>
          <p:spPr bwMode="auto">
            <a:xfrm>
              <a:off x="7240168" y="2865308"/>
              <a:ext cx="356734" cy="187957"/>
            </a:xfrm>
            <a:custGeom>
              <a:avLst/>
              <a:gdLst>
                <a:gd name="T0" fmla="*/ 12 w 163"/>
                <a:gd name="T1" fmla="*/ 80 h 86"/>
                <a:gd name="T2" fmla="*/ 32 w 163"/>
                <a:gd name="T3" fmla="*/ 32 h 86"/>
                <a:gd name="T4" fmla="*/ 81 w 163"/>
                <a:gd name="T5" fmla="*/ 12 h 86"/>
                <a:gd name="T6" fmla="*/ 157 w 163"/>
                <a:gd name="T7" fmla="*/ 12 h 86"/>
                <a:gd name="T8" fmla="*/ 163 w 163"/>
                <a:gd name="T9" fmla="*/ 6 h 86"/>
                <a:gd name="T10" fmla="*/ 157 w 163"/>
                <a:gd name="T11" fmla="*/ 0 h 86"/>
                <a:gd name="T12" fmla="*/ 81 w 163"/>
                <a:gd name="T13" fmla="*/ 0 h 86"/>
                <a:gd name="T14" fmla="*/ 0 w 163"/>
                <a:gd name="T15" fmla="*/ 80 h 86"/>
                <a:gd name="T16" fmla="*/ 6 w 163"/>
                <a:gd name="T17" fmla="*/ 86 h 86"/>
                <a:gd name="T18" fmla="*/ 12 w 163"/>
                <a:gd name="T19" fmla="*/ 8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86">
                  <a:moveTo>
                    <a:pt x="12" y="80"/>
                  </a:moveTo>
                  <a:cubicBezTo>
                    <a:pt x="12" y="62"/>
                    <a:pt x="20" y="44"/>
                    <a:pt x="32" y="32"/>
                  </a:cubicBezTo>
                  <a:cubicBezTo>
                    <a:pt x="45" y="20"/>
                    <a:pt x="62" y="12"/>
                    <a:pt x="81" y="12"/>
                  </a:cubicBezTo>
                  <a:cubicBezTo>
                    <a:pt x="157" y="12"/>
                    <a:pt x="157" y="12"/>
                    <a:pt x="157" y="12"/>
                  </a:cubicBezTo>
                  <a:cubicBezTo>
                    <a:pt x="160" y="12"/>
                    <a:pt x="163" y="9"/>
                    <a:pt x="163" y="6"/>
                  </a:cubicBezTo>
                  <a:cubicBezTo>
                    <a:pt x="163" y="3"/>
                    <a:pt x="160" y="0"/>
                    <a:pt x="157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36" y="0"/>
                    <a:pt x="0" y="36"/>
                    <a:pt x="0" y="80"/>
                  </a:cubicBezTo>
                  <a:cubicBezTo>
                    <a:pt x="0" y="84"/>
                    <a:pt x="3" y="86"/>
                    <a:pt x="6" y="86"/>
                  </a:cubicBezTo>
                  <a:cubicBezTo>
                    <a:pt x="10" y="86"/>
                    <a:pt x="12" y="84"/>
                    <a:pt x="12" y="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39" name="Freeform 137"/>
            <p:cNvSpPr>
              <a:spLocks/>
            </p:cNvSpPr>
            <p:nvPr/>
          </p:nvSpPr>
          <p:spPr bwMode="auto">
            <a:xfrm>
              <a:off x="7614163" y="2660090"/>
              <a:ext cx="203300" cy="203300"/>
            </a:xfrm>
            <a:custGeom>
              <a:avLst/>
              <a:gdLst>
                <a:gd name="T0" fmla="*/ 15 w 93"/>
                <a:gd name="T1" fmla="*/ 79 h 93"/>
                <a:gd name="T2" fmla="*/ 23 w 93"/>
                <a:gd name="T3" fmla="*/ 26 h 93"/>
                <a:gd name="T4" fmla="*/ 93 w 93"/>
                <a:gd name="T5" fmla="*/ 0 h 93"/>
                <a:gd name="T6" fmla="*/ 67 w 93"/>
                <a:gd name="T7" fmla="*/ 70 h 93"/>
                <a:gd name="T8" fmla="*/ 15 w 93"/>
                <a:gd name="T9" fmla="*/ 7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93">
                  <a:moveTo>
                    <a:pt x="15" y="79"/>
                  </a:moveTo>
                  <a:cubicBezTo>
                    <a:pt x="0" y="64"/>
                    <a:pt x="2" y="43"/>
                    <a:pt x="23" y="26"/>
                  </a:cubicBezTo>
                  <a:cubicBezTo>
                    <a:pt x="52" y="4"/>
                    <a:pt x="93" y="0"/>
                    <a:pt x="93" y="0"/>
                  </a:cubicBezTo>
                  <a:cubicBezTo>
                    <a:pt x="93" y="0"/>
                    <a:pt x="89" y="41"/>
                    <a:pt x="67" y="70"/>
                  </a:cubicBezTo>
                  <a:cubicBezTo>
                    <a:pt x="51" y="92"/>
                    <a:pt x="29" y="93"/>
                    <a:pt x="15" y="79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40" name="Freeform 138"/>
            <p:cNvSpPr>
              <a:spLocks/>
            </p:cNvSpPr>
            <p:nvPr/>
          </p:nvSpPr>
          <p:spPr bwMode="auto">
            <a:xfrm>
              <a:off x="7612245" y="2648583"/>
              <a:ext cx="216726" cy="216726"/>
            </a:xfrm>
            <a:custGeom>
              <a:avLst/>
              <a:gdLst>
                <a:gd name="T0" fmla="*/ 16 w 100"/>
                <a:gd name="T1" fmla="*/ 85 h 100"/>
                <a:gd name="T2" fmla="*/ 20 w 100"/>
                <a:gd name="T3" fmla="*/ 80 h 100"/>
                <a:gd name="T4" fmla="*/ 12 w 100"/>
                <a:gd name="T5" fmla="*/ 63 h 100"/>
                <a:gd name="T6" fmla="*/ 16 w 100"/>
                <a:gd name="T7" fmla="*/ 50 h 100"/>
                <a:gd name="T8" fmla="*/ 28 w 100"/>
                <a:gd name="T9" fmla="*/ 37 h 100"/>
                <a:gd name="T10" fmla="*/ 28 w 100"/>
                <a:gd name="T11" fmla="*/ 37 h 100"/>
                <a:gd name="T12" fmla="*/ 72 w 100"/>
                <a:gd name="T13" fmla="*/ 17 h 100"/>
                <a:gd name="T14" fmla="*/ 88 w 100"/>
                <a:gd name="T15" fmla="*/ 13 h 100"/>
                <a:gd name="T16" fmla="*/ 93 w 100"/>
                <a:gd name="T17" fmla="*/ 12 h 100"/>
                <a:gd name="T18" fmla="*/ 95 w 100"/>
                <a:gd name="T19" fmla="*/ 12 h 100"/>
                <a:gd name="T20" fmla="*/ 95 w 100"/>
                <a:gd name="T21" fmla="*/ 12 h 100"/>
                <a:gd name="T22" fmla="*/ 95 w 100"/>
                <a:gd name="T23" fmla="*/ 12 h 100"/>
                <a:gd name="T24" fmla="*/ 94 w 100"/>
                <a:gd name="T25" fmla="*/ 6 h 100"/>
                <a:gd name="T26" fmla="*/ 88 w 100"/>
                <a:gd name="T27" fmla="*/ 6 h 100"/>
                <a:gd name="T28" fmla="*/ 88 w 100"/>
                <a:gd name="T29" fmla="*/ 6 h 100"/>
                <a:gd name="T30" fmla="*/ 83 w 100"/>
                <a:gd name="T31" fmla="*/ 30 h 100"/>
                <a:gd name="T32" fmla="*/ 63 w 100"/>
                <a:gd name="T33" fmla="*/ 73 h 100"/>
                <a:gd name="T34" fmla="*/ 63 w 100"/>
                <a:gd name="T35" fmla="*/ 73 h 100"/>
                <a:gd name="T36" fmla="*/ 50 w 100"/>
                <a:gd name="T37" fmla="*/ 84 h 100"/>
                <a:gd name="T38" fmla="*/ 37 w 100"/>
                <a:gd name="T39" fmla="*/ 88 h 100"/>
                <a:gd name="T40" fmla="*/ 37 w 100"/>
                <a:gd name="T41" fmla="*/ 88 h 100"/>
                <a:gd name="T42" fmla="*/ 20 w 100"/>
                <a:gd name="T43" fmla="*/ 80 h 100"/>
                <a:gd name="T44" fmla="*/ 20 w 100"/>
                <a:gd name="T45" fmla="*/ 80 h 100"/>
                <a:gd name="T46" fmla="*/ 16 w 100"/>
                <a:gd name="T47" fmla="*/ 85 h 100"/>
                <a:gd name="T48" fmla="*/ 12 w 100"/>
                <a:gd name="T49" fmla="*/ 89 h 100"/>
                <a:gd name="T50" fmla="*/ 37 w 100"/>
                <a:gd name="T51" fmla="*/ 100 h 100"/>
                <a:gd name="T52" fmla="*/ 56 w 100"/>
                <a:gd name="T53" fmla="*/ 95 h 100"/>
                <a:gd name="T54" fmla="*/ 73 w 100"/>
                <a:gd name="T55" fmla="*/ 80 h 100"/>
                <a:gd name="T56" fmla="*/ 73 w 100"/>
                <a:gd name="T57" fmla="*/ 80 h 100"/>
                <a:gd name="T58" fmla="*/ 95 w 100"/>
                <a:gd name="T59" fmla="*/ 32 h 100"/>
                <a:gd name="T60" fmla="*/ 100 w 100"/>
                <a:gd name="T61" fmla="*/ 7 h 100"/>
                <a:gd name="T62" fmla="*/ 99 w 100"/>
                <a:gd name="T63" fmla="*/ 2 h 100"/>
                <a:gd name="T64" fmla="*/ 94 w 100"/>
                <a:gd name="T65" fmla="*/ 0 h 100"/>
                <a:gd name="T66" fmla="*/ 69 w 100"/>
                <a:gd name="T67" fmla="*/ 5 h 100"/>
                <a:gd name="T68" fmla="*/ 21 w 100"/>
                <a:gd name="T69" fmla="*/ 28 h 100"/>
                <a:gd name="T70" fmla="*/ 21 w 100"/>
                <a:gd name="T71" fmla="*/ 28 h 100"/>
                <a:gd name="T72" fmla="*/ 6 w 100"/>
                <a:gd name="T73" fmla="*/ 44 h 100"/>
                <a:gd name="T74" fmla="*/ 0 w 100"/>
                <a:gd name="T75" fmla="*/ 63 h 100"/>
                <a:gd name="T76" fmla="*/ 12 w 100"/>
                <a:gd name="T77" fmla="*/ 89 h 100"/>
                <a:gd name="T78" fmla="*/ 12 w 100"/>
                <a:gd name="T79" fmla="*/ 89 h 100"/>
                <a:gd name="T80" fmla="*/ 16 w 100"/>
                <a:gd name="T81" fmla="*/ 8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0" h="100">
                  <a:moveTo>
                    <a:pt x="16" y="85"/>
                  </a:moveTo>
                  <a:cubicBezTo>
                    <a:pt x="20" y="80"/>
                    <a:pt x="20" y="80"/>
                    <a:pt x="20" y="80"/>
                  </a:cubicBezTo>
                  <a:cubicBezTo>
                    <a:pt x="15" y="75"/>
                    <a:pt x="12" y="69"/>
                    <a:pt x="12" y="63"/>
                  </a:cubicBezTo>
                  <a:cubicBezTo>
                    <a:pt x="12" y="59"/>
                    <a:pt x="13" y="55"/>
                    <a:pt x="16" y="50"/>
                  </a:cubicBezTo>
                  <a:cubicBezTo>
                    <a:pt x="18" y="46"/>
                    <a:pt x="22" y="41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41" y="27"/>
                    <a:pt x="58" y="20"/>
                    <a:pt x="72" y="17"/>
                  </a:cubicBezTo>
                  <a:cubicBezTo>
                    <a:pt x="78" y="15"/>
                    <a:pt x="84" y="14"/>
                    <a:pt x="88" y="13"/>
                  </a:cubicBezTo>
                  <a:cubicBezTo>
                    <a:pt x="91" y="13"/>
                    <a:pt x="92" y="12"/>
                    <a:pt x="93" y="12"/>
                  </a:cubicBezTo>
                  <a:cubicBezTo>
                    <a:pt x="94" y="12"/>
                    <a:pt x="94" y="12"/>
                    <a:pt x="95" y="12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8" y="7"/>
                    <a:pt x="87" y="17"/>
                    <a:pt x="83" y="30"/>
                  </a:cubicBezTo>
                  <a:cubicBezTo>
                    <a:pt x="80" y="43"/>
                    <a:pt x="73" y="59"/>
                    <a:pt x="63" y="73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59" y="78"/>
                    <a:pt x="55" y="82"/>
                    <a:pt x="50" y="84"/>
                  </a:cubicBezTo>
                  <a:cubicBezTo>
                    <a:pt x="46" y="87"/>
                    <a:pt x="41" y="88"/>
                    <a:pt x="37" y="88"/>
                  </a:cubicBezTo>
                  <a:cubicBezTo>
                    <a:pt x="37" y="88"/>
                    <a:pt x="37" y="88"/>
                    <a:pt x="37" y="88"/>
                  </a:cubicBezTo>
                  <a:cubicBezTo>
                    <a:pt x="31" y="88"/>
                    <a:pt x="25" y="86"/>
                    <a:pt x="20" y="80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2" y="89"/>
                    <a:pt x="12" y="89"/>
                    <a:pt x="12" y="89"/>
                  </a:cubicBezTo>
                  <a:cubicBezTo>
                    <a:pt x="19" y="96"/>
                    <a:pt x="28" y="100"/>
                    <a:pt x="37" y="100"/>
                  </a:cubicBezTo>
                  <a:cubicBezTo>
                    <a:pt x="44" y="100"/>
                    <a:pt x="50" y="98"/>
                    <a:pt x="56" y="95"/>
                  </a:cubicBezTo>
                  <a:cubicBezTo>
                    <a:pt x="62" y="92"/>
                    <a:pt x="68" y="87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85" y="64"/>
                    <a:pt x="91" y="46"/>
                    <a:pt x="95" y="32"/>
                  </a:cubicBezTo>
                  <a:cubicBezTo>
                    <a:pt x="99" y="17"/>
                    <a:pt x="100" y="7"/>
                    <a:pt x="100" y="7"/>
                  </a:cubicBezTo>
                  <a:cubicBezTo>
                    <a:pt x="100" y="5"/>
                    <a:pt x="100" y="3"/>
                    <a:pt x="99" y="2"/>
                  </a:cubicBezTo>
                  <a:cubicBezTo>
                    <a:pt x="97" y="1"/>
                    <a:pt x="96" y="0"/>
                    <a:pt x="94" y="0"/>
                  </a:cubicBezTo>
                  <a:cubicBezTo>
                    <a:pt x="94" y="0"/>
                    <a:pt x="83" y="1"/>
                    <a:pt x="69" y="5"/>
                  </a:cubicBezTo>
                  <a:cubicBezTo>
                    <a:pt x="54" y="9"/>
                    <a:pt x="36" y="16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14" y="33"/>
                    <a:pt x="9" y="38"/>
                    <a:pt x="6" y="44"/>
                  </a:cubicBezTo>
                  <a:cubicBezTo>
                    <a:pt x="2" y="50"/>
                    <a:pt x="0" y="57"/>
                    <a:pt x="0" y="63"/>
                  </a:cubicBezTo>
                  <a:cubicBezTo>
                    <a:pt x="0" y="73"/>
                    <a:pt x="4" y="82"/>
                    <a:pt x="12" y="89"/>
                  </a:cubicBezTo>
                  <a:cubicBezTo>
                    <a:pt x="12" y="89"/>
                    <a:pt x="12" y="89"/>
                    <a:pt x="12" y="89"/>
                  </a:cubicBezTo>
                  <a:lnTo>
                    <a:pt x="16" y="8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41" name="Freeform 139"/>
            <p:cNvSpPr>
              <a:spLocks/>
            </p:cNvSpPr>
            <p:nvPr/>
          </p:nvSpPr>
          <p:spPr bwMode="auto">
            <a:xfrm>
              <a:off x="6914120" y="2779002"/>
              <a:ext cx="352898" cy="187957"/>
            </a:xfrm>
            <a:custGeom>
              <a:avLst/>
              <a:gdLst>
                <a:gd name="T0" fmla="*/ 162 w 162"/>
                <a:gd name="T1" fmla="*/ 80 h 86"/>
                <a:gd name="T2" fmla="*/ 82 w 162"/>
                <a:gd name="T3" fmla="*/ 0 h 86"/>
                <a:gd name="T4" fmla="*/ 6 w 162"/>
                <a:gd name="T5" fmla="*/ 0 h 86"/>
                <a:gd name="T6" fmla="*/ 0 w 162"/>
                <a:gd name="T7" fmla="*/ 6 h 86"/>
                <a:gd name="T8" fmla="*/ 6 w 162"/>
                <a:gd name="T9" fmla="*/ 12 h 86"/>
                <a:gd name="T10" fmla="*/ 82 w 162"/>
                <a:gd name="T11" fmla="*/ 12 h 86"/>
                <a:gd name="T12" fmla="*/ 130 w 162"/>
                <a:gd name="T13" fmla="*/ 32 h 86"/>
                <a:gd name="T14" fmla="*/ 150 w 162"/>
                <a:gd name="T15" fmla="*/ 80 h 86"/>
                <a:gd name="T16" fmla="*/ 156 w 162"/>
                <a:gd name="T17" fmla="*/ 86 h 86"/>
                <a:gd name="T18" fmla="*/ 162 w 162"/>
                <a:gd name="T19" fmla="*/ 8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2" h="86">
                  <a:moveTo>
                    <a:pt x="162" y="80"/>
                  </a:moveTo>
                  <a:cubicBezTo>
                    <a:pt x="162" y="36"/>
                    <a:pt x="126" y="0"/>
                    <a:pt x="82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9"/>
                    <a:pt x="2" y="12"/>
                    <a:pt x="6" y="12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101" y="12"/>
                    <a:pt x="118" y="20"/>
                    <a:pt x="130" y="32"/>
                  </a:cubicBezTo>
                  <a:cubicBezTo>
                    <a:pt x="143" y="44"/>
                    <a:pt x="150" y="62"/>
                    <a:pt x="150" y="80"/>
                  </a:cubicBezTo>
                  <a:cubicBezTo>
                    <a:pt x="150" y="84"/>
                    <a:pt x="153" y="86"/>
                    <a:pt x="156" y="86"/>
                  </a:cubicBezTo>
                  <a:cubicBezTo>
                    <a:pt x="160" y="86"/>
                    <a:pt x="162" y="84"/>
                    <a:pt x="162" y="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42" name="Freeform 140"/>
            <p:cNvSpPr>
              <a:spLocks/>
            </p:cNvSpPr>
            <p:nvPr/>
          </p:nvSpPr>
          <p:spPr bwMode="auto">
            <a:xfrm>
              <a:off x="6691641" y="2573784"/>
              <a:ext cx="203300" cy="203300"/>
            </a:xfrm>
            <a:custGeom>
              <a:avLst/>
              <a:gdLst>
                <a:gd name="T0" fmla="*/ 79 w 93"/>
                <a:gd name="T1" fmla="*/ 79 h 93"/>
                <a:gd name="T2" fmla="*/ 71 w 93"/>
                <a:gd name="T3" fmla="*/ 26 h 93"/>
                <a:gd name="T4" fmla="*/ 0 w 93"/>
                <a:gd name="T5" fmla="*/ 0 h 93"/>
                <a:gd name="T6" fmla="*/ 27 w 93"/>
                <a:gd name="T7" fmla="*/ 70 h 93"/>
                <a:gd name="T8" fmla="*/ 79 w 93"/>
                <a:gd name="T9" fmla="*/ 7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93">
                  <a:moveTo>
                    <a:pt x="79" y="79"/>
                  </a:moveTo>
                  <a:cubicBezTo>
                    <a:pt x="93" y="64"/>
                    <a:pt x="92" y="43"/>
                    <a:pt x="71" y="26"/>
                  </a:cubicBezTo>
                  <a:cubicBezTo>
                    <a:pt x="41" y="4"/>
                    <a:pt x="0" y="0"/>
                    <a:pt x="0" y="0"/>
                  </a:cubicBezTo>
                  <a:cubicBezTo>
                    <a:pt x="0" y="0"/>
                    <a:pt x="4" y="41"/>
                    <a:pt x="27" y="70"/>
                  </a:cubicBezTo>
                  <a:cubicBezTo>
                    <a:pt x="43" y="92"/>
                    <a:pt x="64" y="93"/>
                    <a:pt x="79" y="79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43" name="Freeform 141"/>
            <p:cNvSpPr>
              <a:spLocks/>
            </p:cNvSpPr>
            <p:nvPr/>
          </p:nvSpPr>
          <p:spPr bwMode="auto">
            <a:xfrm>
              <a:off x="6678216" y="2560358"/>
              <a:ext cx="218643" cy="218643"/>
            </a:xfrm>
            <a:custGeom>
              <a:avLst/>
              <a:gdLst>
                <a:gd name="T0" fmla="*/ 85 w 100"/>
                <a:gd name="T1" fmla="*/ 85 h 100"/>
                <a:gd name="T2" fmla="*/ 89 w 100"/>
                <a:gd name="T3" fmla="*/ 89 h 100"/>
                <a:gd name="T4" fmla="*/ 100 w 100"/>
                <a:gd name="T5" fmla="*/ 63 h 100"/>
                <a:gd name="T6" fmla="*/ 95 w 100"/>
                <a:gd name="T7" fmla="*/ 44 h 100"/>
                <a:gd name="T8" fmla="*/ 80 w 100"/>
                <a:gd name="T9" fmla="*/ 28 h 100"/>
                <a:gd name="T10" fmla="*/ 80 w 100"/>
                <a:gd name="T11" fmla="*/ 28 h 100"/>
                <a:gd name="T12" fmla="*/ 32 w 100"/>
                <a:gd name="T13" fmla="*/ 5 h 100"/>
                <a:gd name="T14" fmla="*/ 7 w 100"/>
                <a:gd name="T15" fmla="*/ 0 h 100"/>
                <a:gd name="T16" fmla="*/ 2 w 100"/>
                <a:gd name="T17" fmla="*/ 2 h 100"/>
                <a:gd name="T18" fmla="*/ 0 w 100"/>
                <a:gd name="T19" fmla="*/ 7 h 100"/>
                <a:gd name="T20" fmla="*/ 5 w 100"/>
                <a:gd name="T21" fmla="*/ 32 h 100"/>
                <a:gd name="T22" fmla="*/ 28 w 100"/>
                <a:gd name="T23" fmla="*/ 80 h 100"/>
                <a:gd name="T24" fmla="*/ 28 w 100"/>
                <a:gd name="T25" fmla="*/ 80 h 100"/>
                <a:gd name="T26" fmla="*/ 45 w 100"/>
                <a:gd name="T27" fmla="*/ 95 h 100"/>
                <a:gd name="T28" fmla="*/ 63 w 100"/>
                <a:gd name="T29" fmla="*/ 100 h 100"/>
                <a:gd name="T30" fmla="*/ 89 w 100"/>
                <a:gd name="T31" fmla="*/ 89 h 100"/>
                <a:gd name="T32" fmla="*/ 89 w 100"/>
                <a:gd name="T33" fmla="*/ 89 h 100"/>
                <a:gd name="T34" fmla="*/ 85 w 100"/>
                <a:gd name="T35" fmla="*/ 85 h 100"/>
                <a:gd name="T36" fmla="*/ 81 w 100"/>
                <a:gd name="T37" fmla="*/ 80 h 100"/>
                <a:gd name="T38" fmla="*/ 63 w 100"/>
                <a:gd name="T39" fmla="*/ 88 h 100"/>
                <a:gd name="T40" fmla="*/ 51 w 100"/>
                <a:gd name="T41" fmla="*/ 84 h 100"/>
                <a:gd name="T42" fmla="*/ 38 w 100"/>
                <a:gd name="T43" fmla="*/ 73 h 100"/>
                <a:gd name="T44" fmla="*/ 38 w 100"/>
                <a:gd name="T45" fmla="*/ 73 h 100"/>
                <a:gd name="T46" fmla="*/ 17 w 100"/>
                <a:gd name="T47" fmla="*/ 29 h 100"/>
                <a:gd name="T48" fmla="*/ 13 w 100"/>
                <a:gd name="T49" fmla="*/ 12 h 100"/>
                <a:gd name="T50" fmla="*/ 13 w 100"/>
                <a:gd name="T51" fmla="*/ 7 h 100"/>
                <a:gd name="T52" fmla="*/ 12 w 100"/>
                <a:gd name="T53" fmla="*/ 6 h 100"/>
                <a:gd name="T54" fmla="*/ 12 w 100"/>
                <a:gd name="T55" fmla="*/ 6 h 100"/>
                <a:gd name="T56" fmla="*/ 12 w 100"/>
                <a:gd name="T57" fmla="*/ 6 h 100"/>
                <a:gd name="T58" fmla="*/ 6 w 100"/>
                <a:gd name="T59" fmla="*/ 6 h 100"/>
                <a:gd name="T60" fmla="*/ 6 w 100"/>
                <a:gd name="T61" fmla="*/ 12 h 100"/>
                <a:gd name="T62" fmla="*/ 6 w 100"/>
                <a:gd name="T63" fmla="*/ 12 h 100"/>
                <a:gd name="T64" fmla="*/ 30 w 100"/>
                <a:gd name="T65" fmla="*/ 17 h 100"/>
                <a:gd name="T66" fmla="*/ 73 w 100"/>
                <a:gd name="T67" fmla="*/ 37 h 100"/>
                <a:gd name="T68" fmla="*/ 73 w 100"/>
                <a:gd name="T69" fmla="*/ 37 h 100"/>
                <a:gd name="T70" fmla="*/ 85 w 100"/>
                <a:gd name="T71" fmla="*/ 50 h 100"/>
                <a:gd name="T72" fmla="*/ 88 w 100"/>
                <a:gd name="T73" fmla="*/ 63 h 100"/>
                <a:gd name="T74" fmla="*/ 81 w 100"/>
                <a:gd name="T75" fmla="*/ 80 h 100"/>
                <a:gd name="T76" fmla="*/ 81 w 100"/>
                <a:gd name="T77" fmla="*/ 80 h 100"/>
                <a:gd name="T78" fmla="*/ 85 w 100"/>
                <a:gd name="T79" fmla="*/ 8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0" h="100">
                  <a:moveTo>
                    <a:pt x="85" y="85"/>
                  </a:moveTo>
                  <a:cubicBezTo>
                    <a:pt x="89" y="89"/>
                    <a:pt x="89" y="89"/>
                    <a:pt x="89" y="89"/>
                  </a:cubicBezTo>
                  <a:cubicBezTo>
                    <a:pt x="96" y="82"/>
                    <a:pt x="100" y="73"/>
                    <a:pt x="100" y="63"/>
                  </a:cubicBezTo>
                  <a:cubicBezTo>
                    <a:pt x="100" y="57"/>
                    <a:pt x="99" y="50"/>
                    <a:pt x="95" y="44"/>
                  </a:cubicBezTo>
                  <a:cubicBezTo>
                    <a:pt x="92" y="38"/>
                    <a:pt x="87" y="33"/>
                    <a:pt x="80" y="28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65" y="16"/>
                    <a:pt x="46" y="9"/>
                    <a:pt x="32" y="5"/>
                  </a:cubicBezTo>
                  <a:cubicBezTo>
                    <a:pt x="18" y="1"/>
                    <a:pt x="7" y="0"/>
                    <a:pt x="7" y="0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1" y="3"/>
                    <a:pt x="0" y="5"/>
                    <a:pt x="0" y="7"/>
                  </a:cubicBezTo>
                  <a:cubicBezTo>
                    <a:pt x="0" y="7"/>
                    <a:pt x="1" y="17"/>
                    <a:pt x="5" y="32"/>
                  </a:cubicBezTo>
                  <a:cubicBezTo>
                    <a:pt x="9" y="46"/>
                    <a:pt x="16" y="64"/>
                    <a:pt x="28" y="80"/>
                  </a:cubicBezTo>
                  <a:cubicBezTo>
                    <a:pt x="28" y="80"/>
                    <a:pt x="28" y="80"/>
                    <a:pt x="28" y="80"/>
                  </a:cubicBezTo>
                  <a:cubicBezTo>
                    <a:pt x="33" y="87"/>
                    <a:pt x="39" y="92"/>
                    <a:pt x="45" y="95"/>
                  </a:cubicBezTo>
                  <a:cubicBezTo>
                    <a:pt x="51" y="98"/>
                    <a:pt x="57" y="100"/>
                    <a:pt x="63" y="100"/>
                  </a:cubicBezTo>
                  <a:cubicBezTo>
                    <a:pt x="73" y="100"/>
                    <a:pt x="82" y="96"/>
                    <a:pt x="89" y="89"/>
                  </a:cubicBezTo>
                  <a:cubicBezTo>
                    <a:pt x="89" y="89"/>
                    <a:pt x="89" y="89"/>
                    <a:pt x="89" y="89"/>
                  </a:cubicBezTo>
                  <a:cubicBezTo>
                    <a:pt x="85" y="85"/>
                    <a:pt x="85" y="85"/>
                    <a:pt x="85" y="85"/>
                  </a:cubicBezTo>
                  <a:cubicBezTo>
                    <a:pt x="81" y="80"/>
                    <a:pt x="81" y="80"/>
                    <a:pt x="81" y="80"/>
                  </a:cubicBezTo>
                  <a:cubicBezTo>
                    <a:pt x="75" y="86"/>
                    <a:pt x="69" y="88"/>
                    <a:pt x="63" y="88"/>
                  </a:cubicBezTo>
                  <a:cubicBezTo>
                    <a:pt x="59" y="88"/>
                    <a:pt x="55" y="87"/>
                    <a:pt x="51" y="84"/>
                  </a:cubicBezTo>
                  <a:cubicBezTo>
                    <a:pt x="46" y="82"/>
                    <a:pt x="42" y="78"/>
                    <a:pt x="38" y="73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27" y="59"/>
                    <a:pt x="21" y="42"/>
                    <a:pt x="17" y="29"/>
                  </a:cubicBezTo>
                  <a:cubicBezTo>
                    <a:pt x="15" y="22"/>
                    <a:pt x="14" y="16"/>
                    <a:pt x="13" y="12"/>
                  </a:cubicBezTo>
                  <a:cubicBezTo>
                    <a:pt x="13" y="10"/>
                    <a:pt x="13" y="8"/>
                    <a:pt x="13" y="7"/>
                  </a:cubicBezTo>
                  <a:cubicBezTo>
                    <a:pt x="12" y="7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17" y="13"/>
                    <a:pt x="30" y="17"/>
                  </a:cubicBezTo>
                  <a:cubicBezTo>
                    <a:pt x="43" y="21"/>
                    <a:pt x="60" y="2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8" y="41"/>
                    <a:pt x="82" y="46"/>
                    <a:pt x="85" y="50"/>
                  </a:cubicBezTo>
                  <a:cubicBezTo>
                    <a:pt x="87" y="55"/>
                    <a:pt x="88" y="59"/>
                    <a:pt x="88" y="63"/>
                  </a:cubicBezTo>
                  <a:cubicBezTo>
                    <a:pt x="88" y="69"/>
                    <a:pt x="86" y="75"/>
                    <a:pt x="81" y="80"/>
                  </a:cubicBezTo>
                  <a:cubicBezTo>
                    <a:pt x="81" y="80"/>
                    <a:pt x="81" y="80"/>
                    <a:pt x="81" y="80"/>
                  </a:cubicBezTo>
                  <a:lnTo>
                    <a:pt x="85" y="8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44" name="Oval 142"/>
            <p:cNvSpPr>
              <a:spLocks noChangeArrowheads="1"/>
            </p:cNvSpPr>
            <p:nvPr/>
          </p:nvSpPr>
          <p:spPr bwMode="auto">
            <a:xfrm>
              <a:off x="7518267" y="2949697"/>
              <a:ext cx="130419" cy="130419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45" name="Freeform 143"/>
            <p:cNvSpPr>
              <a:spLocks/>
            </p:cNvSpPr>
            <p:nvPr/>
          </p:nvSpPr>
          <p:spPr bwMode="auto">
            <a:xfrm>
              <a:off x="7504841" y="2936272"/>
              <a:ext cx="157270" cy="157270"/>
            </a:xfrm>
            <a:custGeom>
              <a:avLst/>
              <a:gdLst>
                <a:gd name="T0" fmla="*/ 66 w 72"/>
                <a:gd name="T1" fmla="*/ 36 h 72"/>
                <a:gd name="T2" fmla="*/ 60 w 72"/>
                <a:gd name="T3" fmla="*/ 36 h 72"/>
                <a:gd name="T4" fmla="*/ 53 w 72"/>
                <a:gd name="T5" fmla="*/ 53 h 72"/>
                <a:gd name="T6" fmla="*/ 36 w 72"/>
                <a:gd name="T7" fmla="*/ 60 h 72"/>
                <a:gd name="T8" fmla="*/ 19 w 72"/>
                <a:gd name="T9" fmla="*/ 53 h 72"/>
                <a:gd name="T10" fmla="*/ 12 w 72"/>
                <a:gd name="T11" fmla="*/ 36 h 72"/>
                <a:gd name="T12" fmla="*/ 19 w 72"/>
                <a:gd name="T13" fmla="*/ 19 h 72"/>
                <a:gd name="T14" fmla="*/ 36 w 72"/>
                <a:gd name="T15" fmla="*/ 12 h 72"/>
                <a:gd name="T16" fmla="*/ 53 w 72"/>
                <a:gd name="T17" fmla="*/ 19 h 72"/>
                <a:gd name="T18" fmla="*/ 60 w 72"/>
                <a:gd name="T19" fmla="*/ 36 h 72"/>
                <a:gd name="T20" fmla="*/ 66 w 72"/>
                <a:gd name="T21" fmla="*/ 36 h 72"/>
                <a:gd name="T22" fmla="*/ 72 w 72"/>
                <a:gd name="T23" fmla="*/ 36 h 72"/>
                <a:gd name="T24" fmla="*/ 36 w 72"/>
                <a:gd name="T25" fmla="*/ 0 h 72"/>
                <a:gd name="T26" fmla="*/ 0 w 72"/>
                <a:gd name="T27" fmla="*/ 36 h 72"/>
                <a:gd name="T28" fmla="*/ 36 w 72"/>
                <a:gd name="T29" fmla="*/ 72 h 72"/>
                <a:gd name="T30" fmla="*/ 72 w 72"/>
                <a:gd name="T31" fmla="*/ 36 h 72"/>
                <a:gd name="T32" fmla="*/ 66 w 72"/>
                <a:gd name="T33" fmla="*/ 3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72">
                  <a:moveTo>
                    <a:pt x="66" y="36"/>
                  </a:moveTo>
                  <a:cubicBezTo>
                    <a:pt x="60" y="36"/>
                    <a:pt x="60" y="36"/>
                    <a:pt x="60" y="36"/>
                  </a:cubicBezTo>
                  <a:cubicBezTo>
                    <a:pt x="60" y="43"/>
                    <a:pt x="57" y="49"/>
                    <a:pt x="53" y="53"/>
                  </a:cubicBezTo>
                  <a:cubicBezTo>
                    <a:pt x="49" y="57"/>
                    <a:pt x="43" y="60"/>
                    <a:pt x="36" y="60"/>
                  </a:cubicBezTo>
                  <a:cubicBezTo>
                    <a:pt x="29" y="60"/>
                    <a:pt x="23" y="57"/>
                    <a:pt x="19" y="53"/>
                  </a:cubicBezTo>
                  <a:cubicBezTo>
                    <a:pt x="15" y="49"/>
                    <a:pt x="12" y="43"/>
                    <a:pt x="12" y="36"/>
                  </a:cubicBezTo>
                  <a:cubicBezTo>
                    <a:pt x="12" y="29"/>
                    <a:pt x="15" y="24"/>
                    <a:pt x="19" y="19"/>
                  </a:cubicBezTo>
                  <a:cubicBezTo>
                    <a:pt x="23" y="15"/>
                    <a:pt x="29" y="12"/>
                    <a:pt x="36" y="12"/>
                  </a:cubicBezTo>
                  <a:cubicBezTo>
                    <a:pt x="43" y="12"/>
                    <a:pt x="49" y="15"/>
                    <a:pt x="53" y="19"/>
                  </a:cubicBezTo>
                  <a:cubicBezTo>
                    <a:pt x="57" y="24"/>
                    <a:pt x="60" y="29"/>
                    <a:pt x="60" y="36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2" y="16"/>
                    <a:pt x="56" y="0"/>
                    <a:pt x="36" y="0"/>
                  </a:cubicBezTo>
                  <a:cubicBezTo>
                    <a:pt x="16" y="0"/>
                    <a:pt x="0" y="16"/>
                    <a:pt x="0" y="36"/>
                  </a:cubicBezTo>
                  <a:cubicBezTo>
                    <a:pt x="0" y="56"/>
                    <a:pt x="16" y="72"/>
                    <a:pt x="36" y="72"/>
                  </a:cubicBezTo>
                  <a:cubicBezTo>
                    <a:pt x="56" y="72"/>
                    <a:pt x="72" y="56"/>
                    <a:pt x="72" y="36"/>
                  </a:cubicBezTo>
                  <a:lnTo>
                    <a:pt x="66" y="3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50" name="Oval 148"/>
            <p:cNvSpPr>
              <a:spLocks noChangeArrowheads="1"/>
            </p:cNvSpPr>
            <p:nvPr/>
          </p:nvSpPr>
          <p:spPr bwMode="auto">
            <a:xfrm>
              <a:off x="7453057" y="3306431"/>
              <a:ext cx="130419" cy="130419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51" name="Freeform 149"/>
            <p:cNvSpPr>
              <a:spLocks/>
            </p:cNvSpPr>
            <p:nvPr/>
          </p:nvSpPr>
          <p:spPr bwMode="auto">
            <a:xfrm>
              <a:off x="7439632" y="3293006"/>
              <a:ext cx="157270" cy="157270"/>
            </a:xfrm>
            <a:custGeom>
              <a:avLst/>
              <a:gdLst>
                <a:gd name="T0" fmla="*/ 66 w 72"/>
                <a:gd name="T1" fmla="*/ 36 h 72"/>
                <a:gd name="T2" fmla="*/ 60 w 72"/>
                <a:gd name="T3" fmla="*/ 36 h 72"/>
                <a:gd name="T4" fmla="*/ 53 w 72"/>
                <a:gd name="T5" fmla="*/ 53 h 72"/>
                <a:gd name="T6" fmla="*/ 36 w 72"/>
                <a:gd name="T7" fmla="*/ 60 h 72"/>
                <a:gd name="T8" fmla="*/ 19 w 72"/>
                <a:gd name="T9" fmla="*/ 53 h 72"/>
                <a:gd name="T10" fmla="*/ 12 w 72"/>
                <a:gd name="T11" fmla="*/ 36 h 72"/>
                <a:gd name="T12" fmla="*/ 19 w 72"/>
                <a:gd name="T13" fmla="*/ 19 h 72"/>
                <a:gd name="T14" fmla="*/ 36 w 72"/>
                <a:gd name="T15" fmla="*/ 12 h 72"/>
                <a:gd name="T16" fmla="*/ 53 w 72"/>
                <a:gd name="T17" fmla="*/ 19 h 72"/>
                <a:gd name="T18" fmla="*/ 60 w 72"/>
                <a:gd name="T19" fmla="*/ 36 h 72"/>
                <a:gd name="T20" fmla="*/ 66 w 72"/>
                <a:gd name="T21" fmla="*/ 36 h 72"/>
                <a:gd name="T22" fmla="*/ 72 w 72"/>
                <a:gd name="T23" fmla="*/ 36 h 72"/>
                <a:gd name="T24" fmla="*/ 36 w 72"/>
                <a:gd name="T25" fmla="*/ 0 h 72"/>
                <a:gd name="T26" fmla="*/ 0 w 72"/>
                <a:gd name="T27" fmla="*/ 36 h 72"/>
                <a:gd name="T28" fmla="*/ 36 w 72"/>
                <a:gd name="T29" fmla="*/ 72 h 72"/>
                <a:gd name="T30" fmla="*/ 72 w 72"/>
                <a:gd name="T31" fmla="*/ 36 h 72"/>
                <a:gd name="T32" fmla="*/ 66 w 72"/>
                <a:gd name="T33" fmla="*/ 3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72">
                  <a:moveTo>
                    <a:pt x="66" y="36"/>
                  </a:moveTo>
                  <a:cubicBezTo>
                    <a:pt x="60" y="36"/>
                    <a:pt x="60" y="36"/>
                    <a:pt x="60" y="36"/>
                  </a:cubicBezTo>
                  <a:cubicBezTo>
                    <a:pt x="60" y="43"/>
                    <a:pt x="57" y="49"/>
                    <a:pt x="53" y="53"/>
                  </a:cubicBezTo>
                  <a:cubicBezTo>
                    <a:pt x="49" y="57"/>
                    <a:pt x="43" y="60"/>
                    <a:pt x="36" y="60"/>
                  </a:cubicBezTo>
                  <a:cubicBezTo>
                    <a:pt x="29" y="60"/>
                    <a:pt x="23" y="57"/>
                    <a:pt x="19" y="53"/>
                  </a:cubicBezTo>
                  <a:cubicBezTo>
                    <a:pt x="15" y="49"/>
                    <a:pt x="12" y="43"/>
                    <a:pt x="12" y="36"/>
                  </a:cubicBezTo>
                  <a:cubicBezTo>
                    <a:pt x="12" y="29"/>
                    <a:pt x="15" y="23"/>
                    <a:pt x="19" y="19"/>
                  </a:cubicBezTo>
                  <a:cubicBezTo>
                    <a:pt x="23" y="15"/>
                    <a:pt x="29" y="12"/>
                    <a:pt x="36" y="12"/>
                  </a:cubicBezTo>
                  <a:cubicBezTo>
                    <a:pt x="43" y="12"/>
                    <a:pt x="49" y="15"/>
                    <a:pt x="53" y="19"/>
                  </a:cubicBezTo>
                  <a:cubicBezTo>
                    <a:pt x="57" y="23"/>
                    <a:pt x="60" y="29"/>
                    <a:pt x="60" y="36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2" y="16"/>
                    <a:pt x="56" y="0"/>
                    <a:pt x="36" y="0"/>
                  </a:cubicBezTo>
                  <a:cubicBezTo>
                    <a:pt x="16" y="0"/>
                    <a:pt x="0" y="16"/>
                    <a:pt x="0" y="36"/>
                  </a:cubicBezTo>
                  <a:cubicBezTo>
                    <a:pt x="0" y="56"/>
                    <a:pt x="16" y="72"/>
                    <a:pt x="36" y="72"/>
                  </a:cubicBezTo>
                  <a:cubicBezTo>
                    <a:pt x="56" y="72"/>
                    <a:pt x="72" y="56"/>
                    <a:pt x="72" y="36"/>
                  </a:cubicBezTo>
                  <a:lnTo>
                    <a:pt x="66" y="3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55" name="Rectangle 154"/>
            <p:cNvSpPr/>
            <p:nvPr/>
          </p:nvSpPr>
          <p:spPr>
            <a:xfrm>
              <a:off x="7460444" y="5521704"/>
              <a:ext cx="1409676" cy="7940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2400" dirty="0" smtClean="0">
                  <a:latin typeface="Bebas Neue" charset="0"/>
                  <a:ea typeface="Bebas Neue" charset="0"/>
                  <a:cs typeface="Bebas Neue" charset="0"/>
                </a:rPr>
                <a:t>Step 01</a:t>
              </a:r>
            </a:p>
            <a:p>
              <a:pPr>
                <a:lnSpc>
                  <a:spcPct val="90000"/>
                </a:lnSpc>
              </a:pPr>
              <a:r>
                <a:rPr lang="en-US" sz="1200" dirty="0" err="1" smtClean="0">
                  <a:latin typeface="Source Sans Pro" charset="0"/>
                </a:rPr>
                <a:t>Lorem</a:t>
              </a:r>
              <a:r>
                <a:rPr lang="en-US" sz="1200" dirty="0" smtClean="0">
                  <a:latin typeface="Source Sans Pro" charset="0"/>
                </a:rPr>
                <a:t> </a:t>
              </a:r>
              <a:r>
                <a:rPr lang="en-US" sz="1200" dirty="0" err="1" smtClean="0">
                  <a:latin typeface="Source Sans Pro" charset="0"/>
                </a:rPr>
                <a:t>ipsum</a:t>
              </a:r>
              <a:r>
                <a:rPr lang="en-US" sz="1200" dirty="0" smtClean="0">
                  <a:latin typeface="Source Sans Pro" charset="0"/>
                </a:rPr>
                <a:t> dolor sit </a:t>
              </a:r>
              <a:r>
                <a:rPr lang="en-US" sz="1200" dirty="0" err="1" smtClean="0">
                  <a:latin typeface="Source Sans Pro" charset="0"/>
                </a:rPr>
                <a:t>amet</a:t>
              </a:r>
              <a:r>
                <a:rPr lang="en-US" sz="1200" dirty="0" smtClean="0">
                  <a:latin typeface="Source Sans Pro" charset="0"/>
                </a:rPr>
                <a:t>.</a:t>
              </a:r>
            </a:p>
          </p:txBody>
        </p:sp>
      </p:grpSp>
      <p:grpSp>
        <p:nvGrpSpPr>
          <p:cNvPr id="178" name="Group 177"/>
          <p:cNvGrpSpPr/>
          <p:nvPr/>
        </p:nvGrpSpPr>
        <p:grpSpPr>
          <a:xfrm>
            <a:off x="8224063" y="1340558"/>
            <a:ext cx="2535071" cy="4975210"/>
            <a:chOff x="8224063" y="1340558"/>
            <a:chExt cx="2535071" cy="4975210"/>
          </a:xfrm>
        </p:grpSpPr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8933696" y="1584134"/>
              <a:ext cx="199464" cy="203300"/>
            </a:xfrm>
            <a:custGeom>
              <a:avLst/>
              <a:gdLst>
                <a:gd name="T0" fmla="*/ 78 w 92"/>
                <a:gd name="T1" fmla="*/ 79 h 93"/>
                <a:gd name="T2" fmla="*/ 26 w 92"/>
                <a:gd name="T3" fmla="*/ 70 h 93"/>
                <a:gd name="T4" fmla="*/ 0 w 92"/>
                <a:gd name="T5" fmla="*/ 0 h 93"/>
                <a:gd name="T6" fmla="*/ 70 w 92"/>
                <a:gd name="T7" fmla="*/ 26 h 93"/>
                <a:gd name="T8" fmla="*/ 78 w 92"/>
                <a:gd name="T9" fmla="*/ 7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93">
                  <a:moveTo>
                    <a:pt x="78" y="79"/>
                  </a:moveTo>
                  <a:cubicBezTo>
                    <a:pt x="64" y="93"/>
                    <a:pt x="42" y="92"/>
                    <a:pt x="26" y="70"/>
                  </a:cubicBezTo>
                  <a:cubicBezTo>
                    <a:pt x="4" y="41"/>
                    <a:pt x="0" y="0"/>
                    <a:pt x="0" y="0"/>
                  </a:cubicBezTo>
                  <a:cubicBezTo>
                    <a:pt x="0" y="0"/>
                    <a:pt x="41" y="4"/>
                    <a:pt x="70" y="26"/>
                  </a:cubicBezTo>
                  <a:cubicBezTo>
                    <a:pt x="91" y="43"/>
                    <a:pt x="92" y="64"/>
                    <a:pt x="78" y="7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8918352" y="1570709"/>
              <a:ext cx="218643" cy="218643"/>
            </a:xfrm>
            <a:custGeom>
              <a:avLst/>
              <a:gdLst>
                <a:gd name="T0" fmla="*/ 85 w 100"/>
                <a:gd name="T1" fmla="*/ 85 h 100"/>
                <a:gd name="T2" fmla="*/ 81 w 100"/>
                <a:gd name="T3" fmla="*/ 80 h 100"/>
                <a:gd name="T4" fmla="*/ 63 w 100"/>
                <a:gd name="T5" fmla="*/ 88 h 100"/>
                <a:gd name="T6" fmla="*/ 51 w 100"/>
                <a:gd name="T7" fmla="*/ 84 h 100"/>
                <a:gd name="T8" fmla="*/ 38 w 100"/>
                <a:gd name="T9" fmla="*/ 73 h 100"/>
                <a:gd name="T10" fmla="*/ 17 w 100"/>
                <a:gd name="T11" fmla="*/ 29 h 100"/>
                <a:gd name="T12" fmla="*/ 13 w 100"/>
                <a:gd name="T13" fmla="*/ 12 h 100"/>
                <a:gd name="T14" fmla="*/ 13 w 100"/>
                <a:gd name="T15" fmla="*/ 7 h 100"/>
                <a:gd name="T16" fmla="*/ 13 w 100"/>
                <a:gd name="T17" fmla="*/ 6 h 100"/>
                <a:gd name="T18" fmla="*/ 13 w 100"/>
                <a:gd name="T19" fmla="*/ 6 h 100"/>
                <a:gd name="T20" fmla="*/ 13 w 100"/>
                <a:gd name="T21" fmla="*/ 5 h 100"/>
                <a:gd name="T22" fmla="*/ 7 w 100"/>
                <a:gd name="T23" fmla="*/ 6 h 100"/>
                <a:gd name="T24" fmla="*/ 6 w 100"/>
                <a:gd name="T25" fmla="*/ 12 h 100"/>
                <a:gd name="T26" fmla="*/ 6 w 100"/>
                <a:gd name="T27" fmla="*/ 12 h 100"/>
                <a:gd name="T28" fmla="*/ 30 w 100"/>
                <a:gd name="T29" fmla="*/ 17 h 100"/>
                <a:gd name="T30" fmla="*/ 73 w 100"/>
                <a:gd name="T31" fmla="*/ 37 h 100"/>
                <a:gd name="T32" fmla="*/ 85 w 100"/>
                <a:gd name="T33" fmla="*/ 50 h 100"/>
                <a:gd name="T34" fmla="*/ 88 w 100"/>
                <a:gd name="T35" fmla="*/ 63 h 100"/>
                <a:gd name="T36" fmla="*/ 81 w 100"/>
                <a:gd name="T37" fmla="*/ 80 h 100"/>
                <a:gd name="T38" fmla="*/ 85 w 100"/>
                <a:gd name="T39" fmla="*/ 85 h 100"/>
                <a:gd name="T40" fmla="*/ 89 w 100"/>
                <a:gd name="T41" fmla="*/ 89 h 100"/>
                <a:gd name="T42" fmla="*/ 100 w 100"/>
                <a:gd name="T43" fmla="*/ 63 h 100"/>
                <a:gd name="T44" fmla="*/ 95 w 100"/>
                <a:gd name="T45" fmla="*/ 44 h 100"/>
                <a:gd name="T46" fmla="*/ 80 w 100"/>
                <a:gd name="T47" fmla="*/ 28 h 100"/>
                <a:gd name="T48" fmla="*/ 32 w 100"/>
                <a:gd name="T49" fmla="*/ 5 h 100"/>
                <a:gd name="T50" fmla="*/ 7 w 100"/>
                <a:gd name="T51" fmla="*/ 0 h 100"/>
                <a:gd name="T52" fmla="*/ 2 w 100"/>
                <a:gd name="T53" fmla="*/ 2 h 100"/>
                <a:gd name="T54" fmla="*/ 1 w 100"/>
                <a:gd name="T55" fmla="*/ 7 h 100"/>
                <a:gd name="T56" fmla="*/ 6 w 100"/>
                <a:gd name="T57" fmla="*/ 32 h 100"/>
                <a:gd name="T58" fmla="*/ 28 w 100"/>
                <a:gd name="T59" fmla="*/ 80 h 100"/>
                <a:gd name="T60" fmla="*/ 45 w 100"/>
                <a:gd name="T61" fmla="*/ 95 h 100"/>
                <a:gd name="T62" fmla="*/ 63 w 100"/>
                <a:gd name="T63" fmla="*/ 100 h 100"/>
                <a:gd name="T64" fmla="*/ 89 w 100"/>
                <a:gd name="T65" fmla="*/ 89 h 100"/>
                <a:gd name="T66" fmla="*/ 85 w 100"/>
                <a:gd name="T67" fmla="*/ 8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0" h="100">
                  <a:moveTo>
                    <a:pt x="85" y="85"/>
                  </a:moveTo>
                  <a:cubicBezTo>
                    <a:pt x="81" y="80"/>
                    <a:pt x="81" y="80"/>
                    <a:pt x="81" y="80"/>
                  </a:cubicBezTo>
                  <a:cubicBezTo>
                    <a:pt x="76" y="86"/>
                    <a:pt x="70" y="88"/>
                    <a:pt x="63" y="88"/>
                  </a:cubicBezTo>
                  <a:cubicBezTo>
                    <a:pt x="59" y="88"/>
                    <a:pt x="55" y="87"/>
                    <a:pt x="51" y="84"/>
                  </a:cubicBezTo>
                  <a:cubicBezTo>
                    <a:pt x="46" y="82"/>
                    <a:pt x="42" y="78"/>
                    <a:pt x="38" y="73"/>
                  </a:cubicBezTo>
                  <a:cubicBezTo>
                    <a:pt x="27" y="59"/>
                    <a:pt x="21" y="42"/>
                    <a:pt x="17" y="29"/>
                  </a:cubicBezTo>
                  <a:cubicBezTo>
                    <a:pt x="15" y="22"/>
                    <a:pt x="14" y="16"/>
                    <a:pt x="13" y="12"/>
                  </a:cubicBezTo>
                  <a:cubicBezTo>
                    <a:pt x="13" y="10"/>
                    <a:pt x="13" y="8"/>
                    <a:pt x="13" y="7"/>
                  </a:cubicBezTo>
                  <a:cubicBezTo>
                    <a:pt x="13" y="7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17" y="13"/>
                    <a:pt x="30" y="17"/>
                  </a:cubicBezTo>
                  <a:cubicBezTo>
                    <a:pt x="44" y="21"/>
                    <a:pt x="60" y="27"/>
                    <a:pt x="73" y="37"/>
                  </a:cubicBezTo>
                  <a:cubicBezTo>
                    <a:pt x="79" y="41"/>
                    <a:pt x="82" y="46"/>
                    <a:pt x="85" y="50"/>
                  </a:cubicBezTo>
                  <a:cubicBezTo>
                    <a:pt x="87" y="55"/>
                    <a:pt x="88" y="59"/>
                    <a:pt x="88" y="63"/>
                  </a:cubicBezTo>
                  <a:cubicBezTo>
                    <a:pt x="88" y="69"/>
                    <a:pt x="86" y="75"/>
                    <a:pt x="81" y="80"/>
                  </a:cubicBezTo>
                  <a:cubicBezTo>
                    <a:pt x="85" y="85"/>
                    <a:pt x="85" y="85"/>
                    <a:pt x="85" y="85"/>
                  </a:cubicBezTo>
                  <a:cubicBezTo>
                    <a:pt x="89" y="89"/>
                    <a:pt x="89" y="89"/>
                    <a:pt x="89" y="89"/>
                  </a:cubicBezTo>
                  <a:cubicBezTo>
                    <a:pt x="96" y="82"/>
                    <a:pt x="100" y="73"/>
                    <a:pt x="100" y="63"/>
                  </a:cubicBezTo>
                  <a:cubicBezTo>
                    <a:pt x="100" y="57"/>
                    <a:pt x="99" y="50"/>
                    <a:pt x="95" y="44"/>
                  </a:cubicBezTo>
                  <a:cubicBezTo>
                    <a:pt x="92" y="38"/>
                    <a:pt x="87" y="33"/>
                    <a:pt x="80" y="28"/>
                  </a:cubicBezTo>
                  <a:cubicBezTo>
                    <a:pt x="65" y="16"/>
                    <a:pt x="47" y="9"/>
                    <a:pt x="32" y="5"/>
                  </a:cubicBezTo>
                  <a:cubicBezTo>
                    <a:pt x="18" y="1"/>
                    <a:pt x="7" y="0"/>
                    <a:pt x="7" y="0"/>
                  </a:cubicBezTo>
                  <a:cubicBezTo>
                    <a:pt x="5" y="0"/>
                    <a:pt x="4" y="1"/>
                    <a:pt x="2" y="2"/>
                  </a:cubicBezTo>
                  <a:cubicBezTo>
                    <a:pt x="1" y="3"/>
                    <a:pt x="0" y="5"/>
                    <a:pt x="1" y="7"/>
                  </a:cubicBezTo>
                  <a:cubicBezTo>
                    <a:pt x="1" y="7"/>
                    <a:pt x="2" y="17"/>
                    <a:pt x="6" y="32"/>
                  </a:cubicBezTo>
                  <a:cubicBezTo>
                    <a:pt x="10" y="46"/>
                    <a:pt x="16" y="64"/>
                    <a:pt x="28" y="80"/>
                  </a:cubicBezTo>
                  <a:cubicBezTo>
                    <a:pt x="33" y="86"/>
                    <a:pt x="39" y="92"/>
                    <a:pt x="45" y="95"/>
                  </a:cubicBezTo>
                  <a:cubicBezTo>
                    <a:pt x="51" y="98"/>
                    <a:pt x="57" y="100"/>
                    <a:pt x="63" y="100"/>
                  </a:cubicBezTo>
                  <a:cubicBezTo>
                    <a:pt x="73" y="100"/>
                    <a:pt x="82" y="96"/>
                    <a:pt x="89" y="89"/>
                  </a:cubicBezTo>
                  <a:lnTo>
                    <a:pt x="85" y="8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9167683" y="1584134"/>
              <a:ext cx="199464" cy="203300"/>
            </a:xfrm>
            <a:custGeom>
              <a:avLst/>
              <a:gdLst>
                <a:gd name="T0" fmla="*/ 14 w 92"/>
                <a:gd name="T1" fmla="*/ 79 h 93"/>
                <a:gd name="T2" fmla="*/ 66 w 92"/>
                <a:gd name="T3" fmla="*/ 70 h 93"/>
                <a:gd name="T4" fmla="*/ 92 w 92"/>
                <a:gd name="T5" fmla="*/ 0 h 93"/>
                <a:gd name="T6" fmla="*/ 22 w 92"/>
                <a:gd name="T7" fmla="*/ 26 h 93"/>
                <a:gd name="T8" fmla="*/ 14 w 92"/>
                <a:gd name="T9" fmla="*/ 7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93">
                  <a:moveTo>
                    <a:pt x="14" y="79"/>
                  </a:moveTo>
                  <a:cubicBezTo>
                    <a:pt x="28" y="93"/>
                    <a:pt x="50" y="92"/>
                    <a:pt x="66" y="70"/>
                  </a:cubicBezTo>
                  <a:cubicBezTo>
                    <a:pt x="88" y="41"/>
                    <a:pt x="92" y="0"/>
                    <a:pt x="92" y="0"/>
                  </a:cubicBezTo>
                  <a:cubicBezTo>
                    <a:pt x="92" y="0"/>
                    <a:pt x="51" y="4"/>
                    <a:pt x="22" y="26"/>
                  </a:cubicBezTo>
                  <a:cubicBezTo>
                    <a:pt x="1" y="43"/>
                    <a:pt x="0" y="64"/>
                    <a:pt x="14" y="7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9161929" y="1570709"/>
              <a:ext cx="220561" cy="218643"/>
            </a:xfrm>
            <a:custGeom>
              <a:avLst/>
              <a:gdLst>
                <a:gd name="T0" fmla="*/ 16 w 101"/>
                <a:gd name="T1" fmla="*/ 85 h 100"/>
                <a:gd name="T2" fmla="*/ 12 w 101"/>
                <a:gd name="T3" fmla="*/ 89 h 100"/>
                <a:gd name="T4" fmla="*/ 37 w 101"/>
                <a:gd name="T5" fmla="*/ 100 h 100"/>
                <a:gd name="T6" fmla="*/ 56 w 101"/>
                <a:gd name="T7" fmla="*/ 95 h 100"/>
                <a:gd name="T8" fmla="*/ 73 w 101"/>
                <a:gd name="T9" fmla="*/ 80 h 100"/>
                <a:gd name="T10" fmla="*/ 95 w 101"/>
                <a:gd name="T11" fmla="*/ 32 h 100"/>
                <a:gd name="T12" fmla="*/ 100 w 101"/>
                <a:gd name="T13" fmla="*/ 7 h 100"/>
                <a:gd name="T14" fmla="*/ 99 w 101"/>
                <a:gd name="T15" fmla="*/ 2 h 100"/>
                <a:gd name="T16" fmla="*/ 94 w 101"/>
                <a:gd name="T17" fmla="*/ 0 h 100"/>
                <a:gd name="T18" fmla="*/ 69 w 101"/>
                <a:gd name="T19" fmla="*/ 5 h 100"/>
                <a:gd name="T20" fmla="*/ 21 w 101"/>
                <a:gd name="T21" fmla="*/ 28 h 100"/>
                <a:gd name="T22" fmla="*/ 6 w 101"/>
                <a:gd name="T23" fmla="*/ 44 h 100"/>
                <a:gd name="T24" fmla="*/ 0 w 101"/>
                <a:gd name="T25" fmla="*/ 63 h 100"/>
                <a:gd name="T26" fmla="*/ 12 w 101"/>
                <a:gd name="T27" fmla="*/ 89 h 100"/>
                <a:gd name="T28" fmla="*/ 16 w 101"/>
                <a:gd name="T29" fmla="*/ 85 h 100"/>
                <a:gd name="T30" fmla="*/ 20 w 101"/>
                <a:gd name="T31" fmla="*/ 80 h 100"/>
                <a:gd name="T32" fmla="*/ 12 w 101"/>
                <a:gd name="T33" fmla="*/ 63 h 100"/>
                <a:gd name="T34" fmla="*/ 16 w 101"/>
                <a:gd name="T35" fmla="*/ 50 h 100"/>
                <a:gd name="T36" fmla="*/ 28 w 101"/>
                <a:gd name="T37" fmla="*/ 37 h 100"/>
                <a:gd name="T38" fmla="*/ 72 w 101"/>
                <a:gd name="T39" fmla="*/ 17 h 100"/>
                <a:gd name="T40" fmla="*/ 89 w 101"/>
                <a:gd name="T41" fmla="*/ 13 h 100"/>
                <a:gd name="T42" fmla="*/ 93 w 101"/>
                <a:gd name="T43" fmla="*/ 12 h 100"/>
                <a:gd name="T44" fmla="*/ 95 w 101"/>
                <a:gd name="T45" fmla="*/ 12 h 100"/>
                <a:gd name="T46" fmla="*/ 95 w 101"/>
                <a:gd name="T47" fmla="*/ 12 h 100"/>
                <a:gd name="T48" fmla="*/ 95 w 101"/>
                <a:gd name="T49" fmla="*/ 12 h 100"/>
                <a:gd name="T50" fmla="*/ 94 w 101"/>
                <a:gd name="T51" fmla="*/ 6 h 100"/>
                <a:gd name="T52" fmla="*/ 88 w 101"/>
                <a:gd name="T53" fmla="*/ 5 h 100"/>
                <a:gd name="T54" fmla="*/ 88 w 101"/>
                <a:gd name="T55" fmla="*/ 6 h 100"/>
                <a:gd name="T56" fmla="*/ 83 w 101"/>
                <a:gd name="T57" fmla="*/ 30 h 100"/>
                <a:gd name="T58" fmla="*/ 63 w 101"/>
                <a:gd name="T59" fmla="*/ 73 h 100"/>
                <a:gd name="T60" fmla="*/ 50 w 101"/>
                <a:gd name="T61" fmla="*/ 84 h 100"/>
                <a:gd name="T62" fmla="*/ 37 w 101"/>
                <a:gd name="T63" fmla="*/ 88 h 100"/>
                <a:gd name="T64" fmla="*/ 20 w 101"/>
                <a:gd name="T65" fmla="*/ 80 h 100"/>
                <a:gd name="T66" fmla="*/ 16 w 101"/>
                <a:gd name="T67" fmla="*/ 8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1" h="100">
                  <a:moveTo>
                    <a:pt x="16" y="85"/>
                  </a:moveTo>
                  <a:cubicBezTo>
                    <a:pt x="12" y="89"/>
                    <a:pt x="12" y="89"/>
                    <a:pt x="12" y="89"/>
                  </a:cubicBezTo>
                  <a:cubicBezTo>
                    <a:pt x="19" y="96"/>
                    <a:pt x="28" y="100"/>
                    <a:pt x="37" y="100"/>
                  </a:cubicBezTo>
                  <a:cubicBezTo>
                    <a:pt x="44" y="100"/>
                    <a:pt x="50" y="98"/>
                    <a:pt x="56" y="95"/>
                  </a:cubicBezTo>
                  <a:cubicBezTo>
                    <a:pt x="62" y="92"/>
                    <a:pt x="68" y="86"/>
                    <a:pt x="73" y="80"/>
                  </a:cubicBezTo>
                  <a:cubicBezTo>
                    <a:pt x="85" y="64"/>
                    <a:pt x="91" y="46"/>
                    <a:pt x="95" y="32"/>
                  </a:cubicBezTo>
                  <a:cubicBezTo>
                    <a:pt x="99" y="17"/>
                    <a:pt x="100" y="7"/>
                    <a:pt x="100" y="7"/>
                  </a:cubicBezTo>
                  <a:cubicBezTo>
                    <a:pt x="101" y="5"/>
                    <a:pt x="100" y="3"/>
                    <a:pt x="99" y="2"/>
                  </a:cubicBezTo>
                  <a:cubicBezTo>
                    <a:pt x="97" y="1"/>
                    <a:pt x="96" y="0"/>
                    <a:pt x="94" y="0"/>
                  </a:cubicBezTo>
                  <a:cubicBezTo>
                    <a:pt x="94" y="0"/>
                    <a:pt x="83" y="1"/>
                    <a:pt x="69" y="5"/>
                  </a:cubicBezTo>
                  <a:cubicBezTo>
                    <a:pt x="54" y="9"/>
                    <a:pt x="36" y="16"/>
                    <a:pt x="21" y="28"/>
                  </a:cubicBezTo>
                  <a:cubicBezTo>
                    <a:pt x="14" y="33"/>
                    <a:pt x="9" y="38"/>
                    <a:pt x="6" y="44"/>
                  </a:cubicBezTo>
                  <a:cubicBezTo>
                    <a:pt x="2" y="50"/>
                    <a:pt x="0" y="57"/>
                    <a:pt x="0" y="63"/>
                  </a:cubicBezTo>
                  <a:cubicBezTo>
                    <a:pt x="0" y="73"/>
                    <a:pt x="5" y="82"/>
                    <a:pt x="12" y="89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15" y="75"/>
                    <a:pt x="12" y="69"/>
                    <a:pt x="12" y="63"/>
                  </a:cubicBezTo>
                  <a:cubicBezTo>
                    <a:pt x="12" y="59"/>
                    <a:pt x="14" y="55"/>
                    <a:pt x="16" y="50"/>
                  </a:cubicBezTo>
                  <a:cubicBezTo>
                    <a:pt x="19" y="46"/>
                    <a:pt x="22" y="41"/>
                    <a:pt x="28" y="37"/>
                  </a:cubicBezTo>
                  <a:cubicBezTo>
                    <a:pt x="41" y="27"/>
                    <a:pt x="58" y="20"/>
                    <a:pt x="72" y="17"/>
                  </a:cubicBezTo>
                  <a:cubicBezTo>
                    <a:pt x="79" y="15"/>
                    <a:pt x="84" y="14"/>
                    <a:pt x="89" y="13"/>
                  </a:cubicBezTo>
                  <a:cubicBezTo>
                    <a:pt x="91" y="13"/>
                    <a:pt x="92" y="12"/>
                    <a:pt x="93" y="12"/>
                  </a:cubicBezTo>
                  <a:cubicBezTo>
                    <a:pt x="94" y="12"/>
                    <a:pt x="94" y="12"/>
                    <a:pt x="95" y="12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8" y="7"/>
                    <a:pt x="87" y="17"/>
                    <a:pt x="83" y="30"/>
                  </a:cubicBezTo>
                  <a:cubicBezTo>
                    <a:pt x="80" y="43"/>
                    <a:pt x="73" y="59"/>
                    <a:pt x="63" y="73"/>
                  </a:cubicBezTo>
                  <a:cubicBezTo>
                    <a:pt x="59" y="78"/>
                    <a:pt x="55" y="82"/>
                    <a:pt x="50" y="84"/>
                  </a:cubicBezTo>
                  <a:cubicBezTo>
                    <a:pt x="46" y="87"/>
                    <a:pt x="42" y="88"/>
                    <a:pt x="37" y="88"/>
                  </a:cubicBezTo>
                  <a:cubicBezTo>
                    <a:pt x="31" y="88"/>
                    <a:pt x="25" y="86"/>
                    <a:pt x="20" y="80"/>
                  </a:cubicBezTo>
                  <a:lnTo>
                    <a:pt x="16" y="8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9136996" y="1806614"/>
              <a:ext cx="189875" cy="3975859"/>
            </a:xfrm>
            <a:custGeom>
              <a:avLst/>
              <a:gdLst>
                <a:gd name="T0" fmla="*/ 81 w 87"/>
                <a:gd name="T1" fmla="*/ 1809 h 1821"/>
                <a:gd name="T2" fmla="*/ 33 w 87"/>
                <a:gd name="T3" fmla="*/ 1789 h 1821"/>
                <a:gd name="T4" fmla="*/ 12 w 87"/>
                <a:gd name="T5" fmla="*/ 1740 h 1821"/>
                <a:gd name="T6" fmla="*/ 12 w 87"/>
                <a:gd name="T7" fmla="*/ 6 h 1821"/>
                <a:gd name="T8" fmla="*/ 6 w 87"/>
                <a:gd name="T9" fmla="*/ 0 h 1821"/>
                <a:gd name="T10" fmla="*/ 0 w 87"/>
                <a:gd name="T11" fmla="*/ 6 h 1821"/>
                <a:gd name="T12" fmla="*/ 0 w 87"/>
                <a:gd name="T13" fmla="*/ 1740 h 1821"/>
                <a:gd name="T14" fmla="*/ 81 w 87"/>
                <a:gd name="T15" fmla="*/ 1821 h 1821"/>
                <a:gd name="T16" fmla="*/ 87 w 87"/>
                <a:gd name="T17" fmla="*/ 1815 h 1821"/>
                <a:gd name="T18" fmla="*/ 81 w 87"/>
                <a:gd name="T19" fmla="*/ 1809 h 1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7" h="1821">
                  <a:moveTo>
                    <a:pt x="81" y="1809"/>
                  </a:moveTo>
                  <a:cubicBezTo>
                    <a:pt x="62" y="1809"/>
                    <a:pt x="45" y="1801"/>
                    <a:pt x="33" y="1789"/>
                  </a:cubicBezTo>
                  <a:cubicBezTo>
                    <a:pt x="20" y="1776"/>
                    <a:pt x="12" y="1759"/>
                    <a:pt x="12" y="1740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2"/>
                    <a:pt x="10" y="0"/>
                    <a:pt x="6" y="0"/>
                  </a:cubicBezTo>
                  <a:cubicBezTo>
                    <a:pt x="3" y="0"/>
                    <a:pt x="0" y="2"/>
                    <a:pt x="0" y="6"/>
                  </a:cubicBezTo>
                  <a:cubicBezTo>
                    <a:pt x="0" y="1740"/>
                    <a:pt x="0" y="1740"/>
                    <a:pt x="0" y="1740"/>
                  </a:cubicBezTo>
                  <a:cubicBezTo>
                    <a:pt x="0" y="1785"/>
                    <a:pt x="36" y="1821"/>
                    <a:pt x="81" y="1821"/>
                  </a:cubicBezTo>
                  <a:cubicBezTo>
                    <a:pt x="84" y="1821"/>
                    <a:pt x="87" y="1818"/>
                    <a:pt x="87" y="1815"/>
                  </a:cubicBezTo>
                  <a:cubicBezTo>
                    <a:pt x="87" y="1811"/>
                    <a:pt x="84" y="1809"/>
                    <a:pt x="81" y="180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9075622" y="1353983"/>
              <a:ext cx="149598" cy="241659"/>
            </a:xfrm>
            <a:custGeom>
              <a:avLst/>
              <a:gdLst>
                <a:gd name="T0" fmla="*/ 34 w 69"/>
                <a:gd name="T1" fmla="*/ 111 h 111"/>
                <a:gd name="T2" fmla="*/ 65 w 69"/>
                <a:gd name="T3" fmla="*/ 69 h 111"/>
                <a:gd name="T4" fmla="*/ 34 w 69"/>
                <a:gd name="T5" fmla="*/ 0 h 111"/>
                <a:gd name="T6" fmla="*/ 4 w 69"/>
                <a:gd name="T7" fmla="*/ 69 h 111"/>
                <a:gd name="T8" fmla="*/ 34 w 69"/>
                <a:gd name="T9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111">
                  <a:moveTo>
                    <a:pt x="34" y="111"/>
                  </a:moveTo>
                  <a:cubicBezTo>
                    <a:pt x="55" y="111"/>
                    <a:pt x="69" y="95"/>
                    <a:pt x="65" y="69"/>
                  </a:cubicBezTo>
                  <a:cubicBezTo>
                    <a:pt x="61" y="32"/>
                    <a:pt x="34" y="0"/>
                    <a:pt x="34" y="0"/>
                  </a:cubicBezTo>
                  <a:cubicBezTo>
                    <a:pt x="34" y="0"/>
                    <a:pt x="8" y="32"/>
                    <a:pt x="4" y="69"/>
                  </a:cubicBezTo>
                  <a:cubicBezTo>
                    <a:pt x="0" y="95"/>
                    <a:pt x="14" y="111"/>
                    <a:pt x="34" y="11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9067951" y="1340558"/>
              <a:ext cx="164942" cy="268509"/>
            </a:xfrm>
            <a:custGeom>
              <a:avLst/>
              <a:gdLst>
                <a:gd name="T0" fmla="*/ 37 w 75"/>
                <a:gd name="T1" fmla="*/ 117 h 123"/>
                <a:gd name="T2" fmla="*/ 37 w 75"/>
                <a:gd name="T3" fmla="*/ 123 h 123"/>
                <a:gd name="T4" fmla="*/ 37 w 75"/>
                <a:gd name="T5" fmla="*/ 123 h 123"/>
                <a:gd name="T6" fmla="*/ 64 w 75"/>
                <a:gd name="T7" fmla="*/ 112 h 123"/>
                <a:gd name="T8" fmla="*/ 75 w 75"/>
                <a:gd name="T9" fmla="*/ 82 h 123"/>
                <a:gd name="T10" fmla="*/ 74 w 75"/>
                <a:gd name="T11" fmla="*/ 74 h 123"/>
                <a:gd name="T12" fmla="*/ 56 w 75"/>
                <a:gd name="T13" fmla="*/ 24 h 123"/>
                <a:gd name="T14" fmla="*/ 42 w 75"/>
                <a:gd name="T15" fmla="*/ 3 h 123"/>
                <a:gd name="T16" fmla="*/ 37 w 75"/>
                <a:gd name="T17" fmla="*/ 0 h 123"/>
                <a:gd name="T18" fmla="*/ 33 w 75"/>
                <a:gd name="T19" fmla="*/ 3 h 123"/>
                <a:gd name="T20" fmla="*/ 19 w 75"/>
                <a:gd name="T21" fmla="*/ 24 h 123"/>
                <a:gd name="T22" fmla="*/ 1 w 75"/>
                <a:gd name="T23" fmla="*/ 74 h 123"/>
                <a:gd name="T24" fmla="*/ 0 w 75"/>
                <a:gd name="T25" fmla="*/ 82 h 123"/>
                <a:gd name="T26" fmla="*/ 10 w 75"/>
                <a:gd name="T27" fmla="*/ 112 h 123"/>
                <a:gd name="T28" fmla="*/ 37 w 75"/>
                <a:gd name="T29" fmla="*/ 123 h 123"/>
                <a:gd name="T30" fmla="*/ 37 w 75"/>
                <a:gd name="T31" fmla="*/ 117 h 123"/>
                <a:gd name="T32" fmla="*/ 37 w 75"/>
                <a:gd name="T33" fmla="*/ 111 h 123"/>
                <a:gd name="T34" fmla="*/ 19 w 75"/>
                <a:gd name="T35" fmla="*/ 104 h 123"/>
                <a:gd name="T36" fmla="*/ 12 w 75"/>
                <a:gd name="T37" fmla="*/ 82 h 123"/>
                <a:gd name="T38" fmla="*/ 12 w 75"/>
                <a:gd name="T39" fmla="*/ 75 h 123"/>
                <a:gd name="T40" fmla="*/ 29 w 75"/>
                <a:gd name="T41" fmla="*/ 30 h 123"/>
                <a:gd name="T42" fmla="*/ 38 w 75"/>
                <a:gd name="T43" fmla="*/ 15 h 123"/>
                <a:gd name="T44" fmla="*/ 41 w 75"/>
                <a:gd name="T45" fmla="*/ 11 h 123"/>
                <a:gd name="T46" fmla="*/ 42 w 75"/>
                <a:gd name="T47" fmla="*/ 10 h 123"/>
                <a:gd name="T48" fmla="*/ 42 w 75"/>
                <a:gd name="T49" fmla="*/ 10 h 123"/>
                <a:gd name="T50" fmla="*/ 42 w 75"/>
                <a:gd name="T51" fmla="*/ 10 h 123"/>
                <a:gd name="T52" fmla="*/ 37 w 75"/>
                <a:gd name="T53" fmla="*/ 6 h 123"/>
                <a:gd name="T54" fmla="*/ 33 w 75"/>
                <a:gd name="T55" fmla="*/ 10 h 123"/>
                <a:gd name="T56" fmla="*/ 33 w 75"/>
                <a:gd name="T57" fmla="*/ 10 h 123"/>
                <a:gd name="T58" fmla="*/ 47 w 75"/>
                <a:gd name="T59" fmla="*/ 31 h 123"/>
                <a:gd name="T60" fmla="*/ 62 w 75"/>
                <a:gd name="T61" fmla="*/ 75 h 123"/>
                <a:gd name="T62" fmla="*/ 63 w 75"/>
                <a:gd name="T63" fmla="*/ 82 h 123"/>
                <a:gd name="T64" fmla="*/ 56 w 75"/>
                <a:gd name="T65" fmla="*/ 104 h 123"/>
                <a:gd name="T66" fmla="*/ 37 w 75"/>
                <a:gd name="T67" fmla="*/ 111 h 123"/>
                <a:gd name="T68" fmla="*/ 37 w 75"/>
                <a:gd name="T69" fmla="*/ 111 h 123"/>
                <a:gd name="T70" fmla="*/ 37 w 75"/>
                <a:gd name="T71" fmla="*/ 11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5" h="123">
                  <a:moveTo>
                    <a:pt x="37" y="117"/>
                  </a:moveTo>
                  <a:cubicBezTo>
                    <a:pt x="37" y="123"/>
                    <a:pt x="37" y="123"/>
                    <a:pt x="37" y="123"/>
                  </a:cubicBezTo>
                  <a:cubicBezTo>
                    <a:pt x="37" y="123"/>
                    <a:pt x="37" y="123"/>
                    <a:pt x="37" y="123"/>
                  </a:cubicBezTo>
                  <a:cubicBezTo>
                    <a:pt x="48" y="123"/>
                    <a:pt x="58" y="119"/>
                    <a:pt x="64" y="112"/>
                  </a:cubicBezTo>
                  <a:cubicBezTo>
                    <a:pt x="71" y="105"/>
                    <a:pt x="75" y="95"/>
                    <a:pt x="75" y="82"/>
                  </a:cubicBezTo>
                  <a:cubicBezTo>
                    <a:pt x="75" y="80"/>
                    <a:pt x="75" y="77"/>
                    <a:pt x="74" y="74"/>
                  </a:cubicBezTo>
                  <a:cubicBezTo>
                    <a:pt x="72" y="54"/>
                    <a:pt x="64" y="37"/>
                    <a:pt x="56" y="24"/>
                  </a:cubicBezTo>
                  <a:cubicBezTo>
                    <a:pt x="49" y="11"/>
                    <a:pt x="42" y="3"/>
                    <a:pt x="42" y="3"/>
                  </a:cubicBezTo>
                  <a:cubicBezTo>
                    <a:pt x="41" y="1"/>
                    <a:pt x="39" y="0"/>
                    <a:pt x="37" y="0"/>
                  </a:cubicBezTo>
                  <a:cubicBezTo>
                    <a:pt x="36" y="0"/>
                    <a:pt x="34" y="1"/>
                    <a:pt x="33" y="3"/>
                  </a:cubicBezTo>
                  <a:cubicBezTo>
                    <a:pt x="33" y="3"/>
                    <a:pt x="26" y="11"/>
                    <a:pt x="19" y="24"/>
                  </a:cubicBezTo>
                  <a:cubicBezTo>
                    <a:pt x="11" y="37"/>
                    <a:pt x="3" y="54"/>
                    <a:pt x="1" y="74"/>
                  </a:cubicBezTo>
                  <a:cubicBezTo>
                    <a:pt x="0" y="77"/>
                    <a:pt x="0" y="80"/>
                    <a:pt x="0" y="82"/>
                  </a:cubicBezTo>
                  <a:cubicBezTo>
                    <a:pt x="0" y="95"/>
                    <a:pt x="4" y="105"/>
                    <a:pt x="10" y="112"/>
                  </a:cubicBezTo>
                  <a:cubicBezTo>
                    <a:pt x="17" y="119"/>
                    <a:pt x="27" y="123"/>
                    <a:pt x="37" y="123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0" y="111"/>
                    <a:pt x="24" y="109"/>
                    <a:pt x="19" y="104"/>
                  </a:cubicBezTo>
                  <a:cubicBezTo>
                    <a:pt x="15" y="99"/>
                    <a:pt x="12" y="92"/>
                    <a:pt x="12" y="82"/>
                  </a:cubicBezTo>
                  <a:cubicBezTo>
                    <a:pt x="12" y="80"/>
                    <a:pt x="12" y="78"/>
                    <a:pt x="12" y="75"/>
                  </a:cubicBezTo>
                  <a:cubicBezTo>
                    <a:pt x="15" y="58"/>
                    <a:pt x="22" y="42"/>
                    <a:pt x="29" y="30"/>
                  </a:cubicBezTo>
                  <a:cubicBezTo>
                    <a:pt x="32" y="24"/>
                    <a:pt x="36" y="19"/>
                    <a:pt x="38" y="15"/>
                  </a:cubicBezTo>
                  <a:cubicBezTo>
                    <a:pt x="39" y="14"/>
                    <a:pt x="40" y="12"/>
                    <a:pt x="41" y="11"/>
                  </a:cubicBezTo>
                  <a:cubicBezTo>
                    <a:pt x="41" y="11"/>
                    <a:pt x="42" y="11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4" y="11"/>
                    <a:pt x="40" y="19"/>
                    <a:pt x="47" y="31"/>
                  </a:cubicBezTo>
                  <a:cubicBezTo>
                    <a:pt x="53" y="43"/>
                    <a:pt x="60" y="59"/>
                    <a:pt x="62" y="75"/>
                  </a:cubicBezTo>
                  <a:cubicBezTo>
                    <a:pt x="63" y="78"/>
                    <a:pt x="63" y="80"/>
                    <a:pt x="63" y="82"/>
                  </a:cubicBezTo>
                  <a:cubicBezTo>
                    <a:pt x="63" y="92"/>
                    <a:pt x="60" y="99"/>
                    <a:pt x="56" y="104"/>
                  </a:cubicBezTo>
                  <a:cubicBezTo>
                    <a:pt x="51" y="109"/>
                    <a:pt x="45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37" y="11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9136996" y="2341715"/>
              <a:ext cx="441123" cy="187957"/>
            </a:xfrm>
            <a:custGeom>
              <a:avLst/>
              <a:gdLst>
                <a:gd name="T0" fmla="*/ 12 w 203"/>
                <a:gd name="T1" fmla="*/ 80 h 86"/>
                <a:gd name="T2" fmla="*/ 33 w 203"/>
                <a:gd name="T3" fmla="*/ 32 h 86"/>
                <a:gd name="T4" fmla="*/ 81 w 203"/>
                <a:gd name="T5" fmla="*/ 12 h 86"/>
                <a:gd name="T6" fmla="*/ 197 w 203"/>
                <a:gd name="T7" fmla="*/ 12 h 86"/>
                <a:gd name="T8" fmla="*/ 203 w 203"/>
                <a:gd name="T9" fmla="*/ 6 h 86"/>
                <a:gd name="T10" fmla="*/ 197 w 203"/>
                <a:gd name="T11" fmla="*/ 0 h 86"/>
                <a:gd name="T12" fmla="*/ 81 w 203"/>
                <a:gd name="T13" fmla="*/ 0 h 86"/>
                <a:gd name="T14" fmla="*/ 0 w 203"/>
                <a:gd name="T15" fmla="*/ 80 h 86"/>
                <a:gd name="T16" fmla="*/ 6 w 203"/>
                <a:gd name="T17" fmla="*/ 86 h 86"/>
                <a:gd name="T18" fmla="*/ 12 w 203"/>
                <a:gd name="T19" fmla="*/ 8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3" h="86">
                  <a:moveTo>
                    <a:pt x="12" y="80"/>
                  </a:moveTo>
                  <a:cubicBezTo>
                    <a:pt x="12" y="62"/>
                    <a:pt x="20" y="44"/>
                    <a:pt x="33" y="32"/>
                  </a:cubicBezTo>
                  <a:cubicBezTo>
                    <a:pt x="45" y="20"/>
                    <a:pt x="62" y="12"/>
                    <a:pt x="81" y="12"/>
                  </a:cubicBezTo>
                  <a:cubicBezTo>
                    <a:pt x="197" y="12"/>
                    <a:pt x="197" y="12"/>
                    <a:pt x="197" y="12"/>
                  </a:cubicBezTo>
                  <a:cubicBezTo>
                    <a:pt x="200" y="12"/>
                    <a:pt x="203" y="9"/>
                    <a:pt x="203" y="6"/>
                  </a:cubicBezTo>
                  <a:cubicBezTo>
                    <a:pt x="203" y="3"/>
                    <a:pt x="200" y="0"/>
                    <a:pt x="197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36" y="0"/>
                    <a:pt x="0" y="36"/>
                    <a:pt x="0" y="80"/>
                  </a:cubicBezTo>
                  <a:cubicBezTo>
                    <a:pt x="0" y="84"/>
                    <a:pt x="3" y="86"/>
                    <a:pt x="6" y="86"/>
                  </a:cubicBezTo>
                  <a:cubicBezTo>
                    <a:pt x="10" y="86"/>
                    <a:pt x="12" y="84"/>
                    <a:pt x="12" y="8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9599216" y="2136497"/>
              <a:ext cx="199464" cy="203300"/>
            </a:xfrm>
            <a:custGeom>
              <a:avLst/>
              <a:gdLst>
                <a:gd name="T0" fmla="*/ 14 w 92"/>
                <a:gd name="T1" fmla="*/ 79 h 93"/>
                <a:gd name="T2" fmla="*/ 22 w 92"/>
                <a:gd name="T3" fmla="*/ 26 h 93"/>
                <a:gd name="T4" fmla="*/ 92 w 92"/>
                <a:gd name="T5" fmla="*/ 0 h 93"/>
                <a:gd name="T6" fmla="*/ 66 w 92"/>
                <a:gd name="T7" fmla="*/ 70 h 93"/>
                <a:gd name="T8" fmla="*/ 14 w 92"/>
                <a:gd name="T9" fmla="*/ 7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93">
                  <a:moveTo>
                    <a:pt x="14" y="79"/>
                  </a:moveTo>
                  <a:cubicBezTo>
                    <a:pt x="0" y="64"/>
                    <a:pt x="1" y="43"/>
                    <a:pt x="22" y="26"/>
                  </a:cubicBezTo>
                  <a:cubicBezTo>
                    <a:pt x="51" y="4"/>
                    <a:pt x="92" y="0"/>
                    <a:pt x="92" y="0"/>
                  </a:cubicBezTo>
                  <a:cubicBezTo>
                    <a:pt x="92" y="0"/>
                    <a:pt x="88" y="41"/>
                    <a:pt x="66" y="70"/>
                  </a:cubicBezTo>
                  <a:cubicBezTo>
                    <a:pt x="50" y="92"/>
                    <a:pt x="28" y="93"/>
                    <a:pt x="14" y="7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9593462" y="2123071"/>
              <a:ext cx="220561" cy="218643"/>
            </a:xfrm>
            <a:custGeom>
              <a:avLst/>
              <a:gdLst>
                <a:gd name="T0" fmla="*/ 16 w 101"/>
                <a:gd name="T1" fmla="*/ 85 h 100"/>
                <a:gd name="T2" fmla="*/ 20 w 101"/>
                <a:gd name="T3" fmla="*/ 80 h 100"/>
                <a:gd name="T4" fmla="*/ 13 w 101"/>
                <a:gd name="T5" fmla="*/ 63 h 100"/>
                <a:gd name="T6" fmla="*/ 16 w 101"/>
                <a:gd name="T7" fmla="*/ 50 h 100"/>
                <a:gd name="T8" fmla="*/ 28 w 101"/>
                <a:gd name="T9" fmla="*/ 37 h 100"/>
                <a:gd name="T10" fmla="*/ 72 w 101"/>
                <a:gd name="T11" fmla="*/ 17 h 100"/>
                <a:gd name="T12" fmla="*/ 89 w 101"/>
                <a:gd name="T13" fmla="*/ 13 h 100"/>
                <a:gd name="T14" fmla="*/ 93 w 101"/>
                <a:gd name="T15" fmla="*/ 12 h 100"/>
                <a:gd name="T16" fmla="*/ 95 w 101"/>
                <a:gd name="T17" fmla="*/ 12 h 100"/>
                <a:gd name="T18" fmla="*/ 95 w 101"/>
                <a:gd name="T19" fmla="*/ 12 h 100"/>
                <a:gd name="T20" fmla="*/ 95 w 101"/>
                <a:gd name="T21" fmla="*/ 12 h 100"/>
                <a:gd name="T22" fmla="*/ 94 w 101"/>
                <a:gd name="T23" fmla="*/ 6 h 100"/>
                <a:gd name="T24" fmla="*/ 88 w 101"/>
                <a:gd name="T25" fmla="*/ 6 h 100"/>
                <a:gd name="T26" fmla="*/ 88 w 101"/>
                <a:gd name="T27" fmla="*/ 6 h 100"/>
                <a:gd name="T28" fmla="*/ 83 w 101"/>
                <a:gd name="T29" fmla="*/ 30 h 100"/>
                <a:gd name="T30" fmla="*/ 63 w 101"/>
                <a:gd name="T31" fmla="*/ 73 h 100"/>
                <a:gd name="T32" fmla="*/ 50 w 101"/>
                <a:gd name="T33" fmla="*/ 84 h 100"/>
                <a:gd name="T34" fmla="*/ 38 w 101"/>
                <a:gd name="T35" fmla="*/ 88 h 100"/>
                <a:gd name="T36" fmla="*/ 20 w 101"/>
                <a:gd name="T37" fmla="*/ 80 h 100"/>
                <a:gd name="T38" fmla="*/ 20 w 101"/>
                <a:gd name="T39" fmla="*/ 80 h 100"/>
                <a:gd name="T40" fmla="*/ 16 w 101"/>
                <a:gd name="T41" fmla="*/ 85 h 100"/>
                <a:gd name="T42" fmla="*/ 12 w 101"/>
                <a:gd name="T43" fmla="*/ 89 h 100"/>
                <a:gd name="T44" fmla="*/ 38 w 101"/>
                <a:gd name="T45" fmla="*/ 100 h 100"/>
                <a:gd name="T46" fmla="*/ 56 w 101"/>
                <a:gd name="T47" fmla="*/ 95 h 100"/>
                <a:gd name="T48" fmla="*/ 73 w 101"/>
                <a:gd name="T49" fmla="*/ 80 h 100"/>
                <a:gd name="T50" fmla="*/ 95 w 101"/>
                <a:gd name="T51" fmla="*/ 32 h 100"/>
                <a:gd name="T52" fmla="*/ 100 w 101"/>
                <a:gd name="T53" fmla="*/ 7 h 100"/>
                <a:gd name="T54" fmla="*/ 99 w 101"/>
                <a:gd name="T55" fmla="*/ 2 h 100"/>
                <a:gd name="T56" fmla="*/ 94 w 101"/>
                <a:gd name="T57" fmla="*/ 0 h 100"/>
                <a:gd name="T58" fmla="*/ 69 w 101"/>
                <a:gd name="T59" fmla="*/ 5 h 100"/>
                <a:gd name="T60" fmla="*/ 21 w 101"/>
                <a:gd name="T61" fmla="*/ 28 h 100"/>
                <a:gd name="T62" fmla="*/ 6 w 101"/>
                <a:gd name="T63" fmla="*/ 44 h 100"/>
                <a:gd name="T64" fmla="*/ 1 w 101"/>
                <a:gd name="T65" fmla="*/ 63 h 100"/>
                <a:gd name="T66" fmla="*/ 12 w 101"/>
                <a:gd name="T67" fmla="*/ 89 h 100"/>
                <a:gd name="T68" fmla="*/ 12 w 101"/>
                <a:gd name="T69" fmla="*/ 89 h 100"/>
                <a:gd name="T70" fmla="*/ 16 w 101"/>
                <a:gd name="T71" fmla="*/ 8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1" h="100">
                  <a:moveTo>
                    <a:pt x="16" y="85"/>
                  </a:moveTo>
                  <a:cubicBezTo>
                    <a:pt x="20" y="80"/>
                    <a:pt x="20" y="80"/>
                    <a:pt x="20" y="80"/>
                  </a:cubicBezTo>
                  <a:cubicBezTo>
                    <a:pt x="15" y="75"/>
                    <a:pt x="13" y="69"/>
                    <a:pt x="13" y="63"/>
                  </a:cubicBezTo>
                  <a:cubicBezTo>
                    <a:pt x="13" y="59"/>
                    <a:pt x="14" y="55"/>
                    <a:pt x="16" y="50"/>
                  </a:cubicBezTo>
                  <a:cubicBezTo>
                    <a:pt x="19" y="46"/>
                    <a:pt x="22" y="41"/>
                    <a:pt x="28" y="37"/>
                  </a:cubicBezTo>
                  <a:cubicBezTo>
                    <a:pt x="42" y="27"/>
                    <a:pt x="58" y="20"/>
                    <a:pt x="72" y="17"/>
                  </a:cubicBezTo>
                  <a:cubicBezTo>
                    <a:pt x="79" y="15"/>
                    <a:pt x="84" y="14"/>
                    <a:pt x="89" y="13"/>
                  </a:cubicBezTo>
                  <a:cubicBezTo>
                    <a:pt x="91" y="13"/>
                    <a:pt x="92" y="12"/>
                    <a:pt x="93" y="12"/>
                  </a:cubicBezTo>
                  <a:cubicBezTo>
                    <a:pt x="94" y="12"/>
                    <a:pt x="94" y="12"/>
                    <a:pt x="95" y="12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8" y="7"/>
                    <a:pt x="87" y="17"/>
                    <a:pt x="83" y="30"/>
                  </a:cubicBezTo>
                  <a:cubicBezTo>
                    <a:pt x="80" y="43"/>
                    <a:pt x="73" y="59"/>
                    <a:pt x="63" y="73"/>
                  </a:cubicBezTo>
                  <a:cubicBezTo>
                    <a:pt x="59" y="78"/>
                    <a:pt x="55" y="82"/>
                    <a:pt x="50" y="84"/>
                  </a:cubicBezTo>
                  <a:cubicBezTo>
                    <a:pt x="46" y="87"/>
                    <a:pt x="42" y="88"/>
                    <a:pt x="38" y="88"/>
                  </a:cubicBezTo>
                  <a:cubicBezTo>
                    <a:pt x="31" y="88"/>
                    <a:pt x="25" y="86"/>
                    <a:pt x="20" y="80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2" y="89"/>
                    <a:pt x="12" y="89"/>
                    <a:pt x="12" y="89"/>
                  </a:cubicBezTo>
                  <a:cubicBezTo>
                    <a:pt x="19" y="96"/>
                    <a:pt x="28" y="100"/>
                    <a:pt x="38" y="100"/>
                  </a:cubicBezTo>
                  <a:cubicBezTo>
                    <a:pt x="44" y="100"/>
                    <a:pt x="50" y="98"/>
                    <a:pt x="56" y="95"/>
                  </a:cubicBezTo>
                  <a:cubicBezTo>
                    <a:pt x="62" y="92"/>
                    <a:pt x="68" y="87"/>
                    <a:pt x="73" y="80"/>
                  </a:cubicBezTo>
                  <a:cubicBezTo>
                    <a:pt x="85" y="64"/>
                    <a:pt x="91" y="46"/>
                    <a:pt x="95" y="32"/>
                  </a:cubicBezTo>
                  <a:cubicBezTo>
                    <a:pt x="99" y="17"/>
                    <a:pt x="100" y="7"/>
                    <a:pt x="100" y="7"/>
                  </a:cubicBezTo>
                  <a:cubicBezTo>
                    <a:pt x="101" y="5"/>
                    <a:pt x="100" y="3"/>
                    <a:pt x="99" y="2"/>
                  </a:cubicBezTo>
                  <a:cubicBezTo>
                    <a:pt x="97" y="1"/>
                    <a:pt x="96" y="0"/>
                    <a:pt x="94" y="0"/>
                  </a:cubicBezTo>
                  <a:cubicBezTo>
                    <a:pt x="94" y="0"/>
                    <a:pt x="83" y="1"/>
                    <a:pt x="69" y="5"/>
                  </a:cubicBezTo>
                  <a:cubicBezTo>
                    <a:pt x="54" y="9"/>
                    <a:pt x="36" y="16"/>
                    <a:pt x="21" y="28"/>
                  </a:cubicBezTo>
                  <a:cubicBezTo>
                    <a:pt x="14" y="33"/>
                    <a:pt x="9" y="38"/>
                    <a:pt x="6" y="44"/>
                  </a:cubicBezTo>
                  <a:cubicBezTo>
                    <a:pt x="2" y="50"/>
                    <a:pt x="1" y="57"/>
                    <a:pt x="1" y="63"/>
                  </a:cubicBezTo>
                  <a:cubicBezTo>
                    <a:pt x="0" y="73"/>
                    <a:pt x="5" y="82"/>
                    <a:pt x="12" y="89"/>
                  </a:cubicBezTo>
                  <a:cubicBezTo>
                    <a:pt x="12" y="89"/>
                    <a:pt x="12" y="89"/>
                    <a:pt x="12" y="89"/>
                  </a:cubicBezTo>
                  <a:lnTo>
                    <a:pt x="16" y="8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8722724" y="2255408"/>
              <a:ext cx="439205" cy="187957"/>
            </a:xfrm>
            <a:custGeom>
              <a:avLst/>
              <a:gdLst>
                <a:gd name="T0" fmla="*/ 202 w 202"/>
                <a:gd name="T1" fmla="*/ 80 h 86"/>
                <a:gd name="T2" fmla="*/ 122 w 202"/>
                <a:gd name="T3" fmla="*/ 0 h 86"/>
                <a:gd name="T4" fmla="*/ 6 w 202"/>
                <a:gd name="T5" fmla="*/ 0 h 86"/>
                <a:gd name="T6" fmla="*/ 0 w 202"/>
                <a:gd name="T7" fmla="*/ 6 h 86"/>
                <a:gd name="T8" fmla="*/ 6 w 202"/>
                <a:gd name="T9" fmla="*/ 12 h 86"/>
                <a:gd name="T10" fmla="*/ 122 w 202"/>
                <a:gd name="T11" fmla="*/ 12 h 86"/>
                <a:gd name="T12" fmla="*/ 170 w 202"/>
                <a:gd name="T13" fmla="*/ 32 h 86"/>
                <a:gd name="T14" fmla="*/ 190 w 202"/>
                <a:gd name="T15" fmla="*/ 80 h 86"/>
                <a:gd name="T16" fmla="*/ 196 w 202"/>
                <a:gd name="T17" fmla="*/ 86 h 86"/>
                <a:gd name="T18" fmla="*/ 202 w 202"/>
                <a:gd name="T19" fmla="*/ 8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2" h="86">
                  <a:moveTo>
                    <a:pt x="202" y="80"/>
                  </a:moveTo>
                  <a:cubicBezTo>
                    <a:pt x="202" y="36"/>
                    <a:pt x="166" y="0"/>
                    <a:pt x="122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9"/>
                    <a:pt x="3" y="12"/>
                    <a:pt x="6" y="12"/>
                  </a:cubicBezTo>
                  <a:cubicBezTo>
                    <a:pt x="122" y="12"/>
                    <a:pt x="122" y="12"/>
                    <a:pt x="122" y="12"/>
                  </a:cubicBezTo>
                  <a:cubicBezTo>
                    <a:pt x="141" y="12"/>
                    <a:pt x="158" y="20"/>
                    <a:pt x="170" y="32"/>
                  </a:cubicBezTo>
                  <a:cubicBezTo>
                    <a:pt x="183" y="44"/>
                    <a:pt x="190" y="62"/>
                    <a:pt x="190" y="80"/>
                  </a:cubicBezTo>
                  <a:cubicBezTo>
                    <a:pt x="190" y="84"/>
                    <a:pt x="193" y="86"/>
                    <a:pt x="196" y="86"/>
                  </a:cubicBezTo>
                  <a:cubicBezTo>
                    <a:pt x="200" y="86"/>
                    <a:pt x="202" y="84"/>
                    <a:pt x="202" y="8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8500245" y="2050190"/>
              <a:ext cx="201382" cy="203300"/>
            </a:xfrm>
            <a:custGeom>
              <a:avLst/>
              <a:gdLst>
                <a:gd name="T0" fmla="*/ 79 w 93"/>
                <a:gd name="T1" fmla="*/ 79 h 93"/>
                <a:gd name="T2" fmla="*/ 71 w 93"/>
                <a:gd name="T3" fmla="*/ 26 h 93"/>
                <a:gd name="T4" fmla="*/ 0 w 93"/>
                <a:gd name="T5" fmla="*/ 0 h 93"/>
                <a:gd name="T6" fmla="*/ 27 w 93"/>
                <a:gd name="T7" fmla="*/ 70 h 93"/>
                <a:gd name="T8" fmla="*/ 79 w 93"/>
                <a:gd name="T9" fmla="*/ 7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93">
                  <a:moveTo>
                    <a:pt x="79" y="79"/>
                  </a:moveTo>
                  <a:cubicBezTo>
                    <a:pt x="93" y="64"/>
                    <a:pt x="92" y="43"/>
                    <a:pt x="71" y="26"/>
                  </a:cubicBezTo>
                  <a:cubicBezTo>
                    <a:pt x="42" y="4"/>
                    <a:pt x="0" y="0"/>
                    <a:pt x="0" y="0"/>
                  </a:cubicBezTo>
                  <a:cubicBezTo>
                    <a:pt x="0" y="0"/>
                    <a:pt x="5" y="41"/>
                    <a:pt x="27" y="70"/>
                  </a:cubicBezTo>
                  <a:cubicBezTo>
                    <a:pt x="43" y="92"/>
                    <a:pt x="65" y="93"/>
                    <a:pt x="79" y="7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8486819" y="2036765"/>
              <a:ext cx="216726" cy="218643"/>
            </a:xfrm>
            <a:custGeom>
              <a:avLst/>
              <a:gdLst>
                <a:gd name="T0" fmla="*/ 85 w 100"/>
                <a:gd name="T1" fmla="*/ 85 h 100"/>
                <a:gd name="T2" fmla="*/ 89 w 100"/>
                <a:gd name="T3" fmla="*/ 89 h 100"/>
                <a:gd name="T4" fmla="*/ 100 w 100"/>
                <a:gd name="T5" fmla="*/ 63 h 100"/>
                <a:gd name="T6" fmla="*/ 95 w 100"/>
                <a:gd name="T7" fmla="*/ 44 h 100"/>
                <a:gd name="T8" fmla="*/ 80 w 100"/>
                <a:gd name="T9" fmla="*/ 28 h 100"/>
                <a:gd name="T10" fmla="*/ 32 w 100"/>
                <a:gd name="T11" fmla="*/ 5 h 100"/>
                <a:gd name="T12" fmla="*/ 7 w 100"/>
                <a:gd name="T13" fmla="*/ 0 h 100"/>
                <a:gd name="T14" fmla="*/ 2 w 100"/>
                <a:gd name="T15" fmla="*/ 2 h 100"/>
                <a:gd name="T16" fmla="*/ 1 w 100"/>
                <a:gd name="T17" fmla="*/ 7 h 100"/>
                <a:gd name="T18" fmla="*/ 6 w 100"/>
                <a:gd name="T19" fmla="*/ 32 h 100"/>
                <a:gd name="T20" fmla="*/ 28 w 100"/>
                <a:gd name="T21" fmla="*/ 80 h 100"/>
                <a:gd name="T22" fmla="*/ 45 w 100"/>
                <a:gd name="T23" fmla="*/ 95 h 100"/>
                <a:gd name="T24" fmla="*/ 63 w 100"/>
                <a:gd name="T25" fmla="*/ 100 h 100"/>
                <a:gd name="T26" fmla="*/ 89 w 100"/>
                <a:gd name="T27" fmla="*/ 89 h 100"/>
                <a:gd name="T28" fmla="*/ 89 w 100"/>
                <a:gd name="T29" fmla="*/ 89 h 100"/>
                <a:gd name="T30" fmla="*/ 85 w 100"/>
                <a:gd name="T31" fmla="*/ 85 h 100"/>
                <a:gd name="T32" fmla="*/ 81 w 100"/>
                <a:gd name="T33" fmla="*/ 80 h 100"/>
                <a:gd name="T34" fmla="*/ 63 w 100"/>
                <a:gd name="T35" fmla="*/ 88 h 100"/>
                <a:gd name="T36" fmla="*/ 51 w 100"/>
                <a:gd name="T37" fmla="*/ 84 h 100"/>
                <a:gd name="T38" fmla="*/ 38 w 100"/>
                <a:gd name="T39" fmla="*/ 73 h 100"/>
                <a:gd name="T40" fmla="*/ 17 w 100"/>
                <a:gd name="T41" fmla="*/ 29 h 100"/>
                <a:gd name="T42" fmla="*/ 13 w 100"/>
                <a:gd name="T43" fmla="*/ 12 h 100"/>
                <a:gd name="T44" fmla="*/ 13 w 100"/>
                <a:gd name="T45" fmla="*/ 7 h 100"/>
                <a:gd name="T46" fmla="*/ 12 w 100"/>
                <a:gd name="T47" fmla="*/ 6 h 100"/>
                <a:gd name="T48" fmla="*/ 12 w 100"/>
                <a:gd name="T49" fmla="*/ 6 h 100"/>
                <a:gd name="T50" fmla="*/ 12 w 100"/>
                <a:gd name="T51" fmla="*/ 6 h 100"/>
                <a:gd name="T52" fmla="*/ 6 w 100"/>
                <a:gd name="T53" fmla="*/ 6 h 100"/>
                <a:gd name="T54" fmla="*/ 6 w 100"/>
                <a:gd name="T55" fmla="*/ 12 h 100"/>
                <a:gd name="T56" fmla="*/ 6 w 100"/>
                <a:gd name="T57" fmla="*/ 12 h 100"/>
                <a:gd name="T58" fmla="*/ 30 w 100"/>
                <a:gd name="T59" fmla="*/ 17 h 100"/>
                <a:gd name="T60" fmla="*/ 73 w 100"/>
                <a:gd name="T61" fmla="*/ 37 h 100"/>
                <a:gd name="T62" fmla="*/ 85 w 100"/>
                <a:gd name="T63" fmla="*/ 50 h 100"/>
                <a:gd name="T64" fmla="*/ 88 w 100"/>
                <a:gd name="T65" fmla="*/ 63 h 100"/>
                <a:gd name="T66" fmla="*/ 81 w 100"/>
                <a:gd name="T67" fmla="*/ 80 h 100"/>
                <a:gd name="T68" fmla="*/ 81 w 100"/>
                <a:gd name="T69" fmla="*/ 80 h 100"/>
                <a:gd name="T70" fmla="*/ 85 w 100"/>
                <a:gd name="T71" fmla="*/ 8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0" h="100">
                  <a:moveTo>
                    <a:pt x="85" y="85"/>
                  </a:moveTo>
                  <a:cubicBezTo>
                    <a:pt x="89" y="89"/>
                    <a:pt x="89" y="89"/>
                    <a:pt x="89" y="89"/>
                  </a:cubicBezTo>
                  <a:cubicBezTo>
                    <a:pt x="96" y="82"/>
                    <a:pt x="100" y="73"/>
                    <a:pt x="100" y="63"/>
                  </a:cubicBezTo>
                  <a:cubicBezTo>
                    <a:pt x="100" y="57"/>
                    <a:pt x="99" y="50"/>
                    <a:pt x="95" y="44"/>
                  </a:cubicBezTo>
                  <a:cubicBezTo>
                    <a:pt x="92" y="38"/>
                    <a:pt x="87" y="33"/>
                    <a:pt x="80" y="28"/>
                  </a:cubicBezTo>
                  <a:cubicBezTo>
                    <a:pt x="65" y="16"/>
                    <a:pt x="47" y="9"/>
                    <a:pt x="32" y="5"/>
                  </a:cubicBezTo>
                  <a:cubicBezTo>
                    <a:pt x="18" y="1"/>
                    <a:pt x="7" y="0"/>
                    <a:pt x="7" y="0"/>
                  </a:cubicBezTo>
                  <a:cubicBezTo>
                    <a:pt x="5" y="0"/>
                    <a:pt x="4" y="1"/>
                    <a:pt x="2" y="2"/>
                  </a:cubicBezTo>
                  <a:cubicBezTo>
                    <a:pt x="1" y="3"/>
                    <a:pt x="0" y="5"/>
                    <a:pt x="1" y="7"/>
                  </a:cubicBezTo>
                  <a:cubicBezTo>
                    <a:pt x="1" y="7"/>
                    <a:pt x="2" y="17"/>
                    <a:pt x="6" y="32"/>
                  </a:cubicBezTo>
                  <a:cubicBezTo>
                    <a:pt x="9" y="46"/>
                    <a:pt x="16" y="64"/>
                    <a:pt x="28" y="80"/>
                  </a:cubicBezTo>
                  <a:cubicBezTo>
                    <a:pt x="33" y="87"/>
                    <a:pt x="39" y="92"/>
                    <a:pt x="45" y="95"/>
                  </a:cubicBezTo>
                  <a:cubicBezTo>
                    <a:pt x="51" y="98"/>
                    <a:pt x="57" y="100"/>
                    <a:pt x="63" y="100"/>
                  </a:cubicBezTo>
                  <a:cubicBezTo>
                    <a:pt x="73" y="100"/>
                    <a:pt x="82" y="96"/>
                    <a:pt x="89" y="89"/>
                  </a:cubicBezTo>
                  <a:cubicBezTo>
                    <a:pt x="89" y="89"/>
                    <a:pt x="89" y="89"/>
                    <a:pt x="89" y="89"/>
                  </a:cubicBezTo>
                  <a:cubicBezTo>
                    <a:pt x="85" y="85"/>
                    <a:pt x="85" y="85"/>
                    <a:pt x="85" y="85"/>
                  </a:cubicBezTo>
                  <a:cubicBezTo>
                    <a:pt x="81" y="80"/>
                    <a:pt x="81" y="80"/>
                    <a:pt x="81" y="80"/>
                  </a:cubicBezTo>
                  <a:cubicBezTo>
                    <a:pt x="75" y="86"/>
                    <a:pt x="70" y="88"/>
                    <a:pt x="63" y="88"/>
                  </a:cubicBezTo>
                  <a:cubicBezTo>
                    <a:pt x="59" y="88"/>
                    <a:pt x="55" y="87"/>
                    <a:pt x="51" y="84"/>
                  </a:cubicBezTo>
                  <a:cubicBezTo>
                    <a:pt x="46" y="82"/>
                    <a:pt x="42" y="78"/>
                    <a:pt x="38" y="73"/>
                  </a:cubicBezTo>
                  <a:cubicBezTo>
                    <a:pt x="27" y="59"/>
                    <a:pt x="21" y="42"/>
                    <a:pt x="17" y="29"/>
                  </a:cubicBezTo>
                  <a:cubicBezTo>
                    <a:pt x="15" y="22"/>
                    <a:pt x="14" y="16"/>
                    <a:pt x="13" y="12"/>
                  </a:cubicBezTo>
                  <a:cubicBezTo>
                    <a:pt x="13" y="10"/>
                    <a:pt x="13" y="8"/>
                    <a:pt x="13" y="7"/>
                  </a:cubicBezTo>
                  <a:cubicBezTo>
                    <a:pt x="13" y="7"/>
                    <a:pt x="13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17" y="13"/>
                    <a:pt x="30" y="17"/>
                  </a:cubicBezTo>
                  <a:cubicBezTo>
                    <a:pt x="44" y="21"/>
                    <a:pt x="60" y="27"/>
                    <a:pt x="73" y="37"/>
                  </a:cubicBezTo>
                  <a:cubicBezTo>
                    <a:pt x="79" y="41"/>
                    <a:pt x="82" y="46"/>
                    <a:pt x="85" y="50"/>
                  </a:cubicBezTo>
                  <a:cubicBezTo>
                    <a:pt x="87" y="55"/>
                    <a:pt x="88" y="59"/>
                    <a:pt x="88" y="63"/>
                  </a:cubicBezTo>
                  <a:cubicBezTo>
                    <a:pt x="88" y="69"/>
                    <a:pt x="86" y="75"/>
                    <a:pt x="81" y="80"/>
                  </a:cubicBezTo>
                  <a:cubicBezTo>
                    <a:pt x="81" y="80"/>
                    <a:pt x="81" y="80"/>
                    <a:pt x="81" y="80"/>
                  </a:cubicBezTo>
                  <a:lnTo>
                    <a:pt x="85" y="8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9136996" y="1992652"/>
              <a:ext cx="354816" cy="187957"/>
            </a:xfrm>
            <a:custGeom>
              <a:avLst/>
              <a:gdLst>
                <a:gd name="T0" fmla="*/ 12 w 163"/>
                <a:gd name="T1" fmla="*/ 80 h 86"/>
                <a:gd name="T2" fmla="*/ 33 w 163"/>
                <a:gd name="T3" fmla="*/ 32 h 86"/>
                <a:gd name="T4" fmla="*/ 81 w 163"/>
                <a:gd name="T5" fmla="*/ 12 h 86"/>
                <a:gd name="T6" fmla="*/ 157 w 163"/>
                <a:gd name="T7" fmla="*/ 12 h 86"/>
                <a:gd name="T8" fmla="*/ 163 w 163"/>
                <a:gd name="T9" fmla="*/ 6 h 86"/>
                <a:gd name="T10" fmla="*/ 157 w 163"/>
                <a:gd name="T11" fmla="*/ 0 h 86"/>
                <a:gd name="T12" fmla="*/ 81 w 163"/>
                <a:gd name="T13" fmla="*/ 0 h 86"/>
                <a:gd name="T14" fmla="*/ 0 w 163"/>
                <a:gd name="T15" fmla="*/ 80 h 86"/>
                <a:gd name="T16" fmla="*/ 6 w 163"/>
                <a:gd name="T17" fmla="*/ 86 h 86"/>
                <a:gd name="T18" fmla="*/ 12 w 163"/>
                <a:gd name="T19" fmla="*/ 8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86">
                  <a:moveTo>
                    <a:pt x="12" y="80"/>
                  </a:moveTo>
                  <a:cubicBezTo>
                    <a:pt x="12" y="62"/>
                    <a:pt x="20" y="44"/>
                    <a:pt x="33" y="32"/>
                  </a:cubicBezTo>
                  <a:cubicBezTo>
                    <a:pt x="45" y="20"/>
                    <a:pt x="62" y="12"/>
                    <a:pt x="81" y="12"/>
                  </a:cubicBezTo>
                  <a:cubicBezTo>
                    <a:pt x="157" y="12"/>
                    <a:pt x="157" y="12"/>
                    <a:pt x="157" y="12"/>
                  </a:cubicBezTo>
                  <a:cubicBezTo>
                    <a:pt x="160" y="12"/>
                    <a:pt x="163" y="9"/>
                    <a:pt x="163" y="6"/>
                  </a:cubicBezTo>
                  <a:cubicBezTo>
                    <a:pt x="163" y="3"/>
                    <a:pt x="160" y="0"/>
                    <a:pt x="157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36" y="0"/>
                    <a:pt x="0" y="36"/>
                    <a:pt x="0" y="80"/>
                  </a:cubicBezTo>
                  <a:cubicBezTo>
                    <a:pt x="0" y="84"/>
                    <a:pt x="3" y="86"/>
                    <a:pt x="6" y="86"/>
                  </a:cubicBezTo>
                  <a:cubicBezTo>
                    <a:pt x="10" y="86"/>
                    <a:pt x="12" y="84"/>
                    <a:pt x="12" y="8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9510991" y="1787435"/>
              <a:ext cx="201382" cy="203300"/>
            </a:xfrm>
            <a:custGeom>
              <a:avLst/>
              <a:gdLst>
                <a:gd name="T0" fmla="*/ 14 w 92"/>
                <a:gd name="T1" fmla="*/ 79 h 93"/>
                <a:gd name="T2" fmla="*/ 22 w 92"/>
                <a:gd name="T3" fmla="*/ 26 h 93"/>
                <a:gd name="T4" fmla="*/ 92 w 92"/>
                <a:gd name="T5" fmla="*/ 0 h 93"/>
                <a:gd name="T6" fmla="*/ 66 w 92"/>
                <a:gd name="T7" fmla="*/ 70 h 93"/>
                <a:gd name="T8" fmla="*/ 14 w 92"/>
                <a:gd name="T9" fmla="*/ 7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93">
                  <a:moveTo>
                    <a:pt x="14" y="79"/>
                  </a:moveTo>
                  <a:cubicBezTo>
                    <a:pt x="0" y="64"/>
                    <a:pt x="1" y="43"/>
                    <a:pt x="22" y="26"/>
                  </a:cubicBezTo>
                  <a:cubicBezTo>
                    <a:pt x="51" y="4"/>
                    <a:pt x="92" y="0"/>
                    <a:pt x="92" y="0"/>
                  </a:cubicBezTo>
                  <a:cubicBezTo>
                    <a:pt x="92" y="0"/>
                    <a:pt x="88" y="41"/>
                    <a:pt x="66" y="70"/>
                  </a:cubicBezTo>
                  <a:cubicBezTo>
                    <a:pt x="50" y="92"/>
                    <a:pt x="28" y="93"/>
                    <a:pt x="14" y="7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9507155" y="1774009"/>
              <a:ext cx="220561" cy="218643"/>
            </a:xfrm>
            <a:custGeom>
              <a:avLst/>
              <a:gdLst>
                <a:gd name="T0" fmla="*/ 16 w 101"/>
                <a:gd name="T1" fmla="*/ 85 h 100"/>
                <a:gd name="T2" fmla="*/ 20 w 101"/>
                <a:gd name="T3" fmla="*/ 80 h 100"/>
                <a:gd name="T4" fmla="*/ 13 w 101"/>
                <a:gd name="T5" fmla="*/ 63 h 100"/>
                <a:gd name="T6" fmla="*/ 16 w 101"/>
                <a:gd name="T7" fmla="*/ 50 h 100"/>
                <a:gd name="T8" fmla="*/ 28 w 101"/>
                <a:gd name="T9" fmla="*/ 37 h 100"/>
                <a:gd name="T10" fmla="*/ 72 w 101"/>
                <a:gd name="T11" fmla="*/ 17 h 100"/>
                <a:gd name="T12" fmla="*/ 89 w 101"/>
                <a:gd name="T13" fmla="*/ 13 h 100"/>
                <a:gd name="T14" fmla="*/ 93 w 101"/>
                <a:gd name="T15" fmla="*/ 12 h 100"/>
                <a:gd name="T16" fmla="*/ 95 w 101"/>
                <a:gd name="T17" fmla="*/ 12 h 100"/>
                <a:gd name="T18" fmla="*/ 95 w 101"/>
                <a:gd name="T19" fmla="*/ 12 h 100"/>
                <a:gd name="T20" fmla="*/ 95 w 101"/>
                <a:gd name="T21" fmla="*/ 12 h 100"/>
                <a:gd name="T22" fmla="*/ 94 w 101"/>
                <a:gd name="T23" fmla="*/ 6 h 100"/>
                <a:gd name="T24" fmla="*/ 88 w 101"/>
                <a:gd name="T25" fmla="*/ 6 h 100"/>
                <a:gd name="T26" fmla="*/ 88 w 101"/>
                <a:gd name="T27" fmla="*/ 6 h 100"/>
                <a:gd name="T28" fmla="*/ 83 w 101"/>
                <a:gd name="T29" fmla="*/ 30 h 100"/>
                <a:gd name="T30" fmla="*/ 63 w 101"/>
                <a:gd name="T31" fmla="*/ 73 h 100"/>
                <a:gd name="T32" fmla="*/ 50 w 101"/>
                <a:gd name="T33" fmla="*/ 84 h 100"/>
                <a:gd name="T34" fmla="*/ 38 w 101"/>
                <a:gd name="T35" fmla="*/ 88 h 100"/>
                <a:gd name="T36" fmla="*/ 20 w 101"/>
                <a:gd name="T37" fmla="*/ 80 h 100"/>
                <a:gd name="T38" fmla="*/ 20 w 101"/>
                <a:gd name="T39" fmla="*/ 80 h 100"/>
                <a:gd name="T40" fmla="*/ 16 w 101"/>
                <a:gd name="T41" fmla="*/ 85 h 100"/>
                <a:gd name="T42" fmla="*/ 12 w 101"/>
                <a:gd name="T43" fmla="*/ 89 h 100"/>
                <a:gd name="T44" fmla="*/ 38 w 101"/>
                <a:gd name="T45" fmla="*/ 100 h 100"/>
                <a:gd name="T46" fmla="*/ 56 w 101"/>
                <a:gd name="T47" fmla="*/ 95 h 100"/>
                <a:gd name="T48" fmla="*/ 73 w 101"/>
                <a:gd name="T49" fmla="*/ 80 h 100"/>
                <a:gd name="T50" fmla="*/ 95 w 101"/>
                <a:gd name="T51" fmla="*/ 32 h 100"/>
                <a:gd name="T52" fmla="*/ 100 w 101"/>
                <a:gd name="T53" fmla="*/ 7 h 100"/>
                <a:gd name="T54" fmla="*/ 99 w 101"/>
                <a:gd name="T55" fmla="*/ 2 h 100"/>
                <a:gd name="T56" fmla="*/ 94 w 101"/>
                <a:gd name="T57" fmla="*/ 0 h 100"/>
                <a:gd name="T58" fmla="*/ 69 w 101"/>
                <a:gd name="T59" fmla="*/ 5 h 100"/>
                <a:gd name="T60" fmla="*/ 21 w 101"/>
                <a:gd name="T61" fmla="*/ 28 h 100"/>
                <a:gd name="T62" fmla="*/ 6 w 101"/>
                <a:gd name="T63" fmla="*/ 44 h 100"/>
                <a:gd name="T64" fmla="*/ 1 w 101"/>
                <a:gd name="T65" fmla="*/ 63 h 100"/>
                <a:gd name="T66" fmla="*/ 12 w 101"/>
                <a:gd name="T67" fmla="*/ 89 h 100"/>
                <a:gd name="T68" fmla="*/ 12 w 101"/>
                <a:gd name="T69" fmla="*/ 89 h 100"/>
                <a:gd name="T70" fmla="*/ 16 w 101"/>
                <a:gd name="T71" fmla="*/ 8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1" h="100">
                  <a:moveTo>
                    <a:pt x="16" y="85"/>
                  </a:moveTo>
                  <a:cubicBezTo>
                    <a:pt x="20" y="80"/>
                    <a:pt x="20" y="80"/>
                    <a:pt x="20" y="80"/>
                  </a:cubicBezTo>
                  <a:cubicBezTo>
                    <a:pt x="15" y="75"/>
                    <a:pt x="13" y="69"/>
                    <a:pt x="13" y="63"/>
                  </a:cubicBezTo>
                  <a:cubicBezTo>
                    <a:pt x="13" y="59"/>
                    <a:pt x="14" y="55"/>
                    <a:pt x="16" y="50"/>
                  </a:cubicBezTo>
                  <a:cubicBezTo>
                    <a:pt x="19" y="46"/>
                    <a:pt x="22" y="41"/>
                    <a:pt x="28" y="37"/>
                  </a:cubicBezTo>
                  <a:cubicBezTo>
                    <a:pt x="42" y="27"/>
                    <a:pt x="58" y="20"/>
                    <a:pt x="72" y="17"/>
                  </a:cubicBezTo>
                  <a:cubicBezTo>
                    <a:pt x="79" y="15"/>
                    <a:pt x="84" y="14"/>
                    <a:pt x="89" y="13"/>
                  </a:cubicBezTo>
                  <a:cubicBezTo>
                    <a:pt x="91" y="13"/>
                    <a:pt x="92" y="12"/>
                    <a:pt x="93" y="12"/>
                  </a:cubicBezTo>
                  <a:cubicBezTo>
                    <a:pt x="94" y="12"/>
                    <a:pt x="94" y="12"/>
                    <a:pt x="95" y="12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8" y="7"/>
                    <a:pt x="87" y="17"/>
                    <a:pt x="83" y="30"/>
                  </a:cubicBezTo>
                  <a:cubicBezTo>
                    <a:pt x="80" y="43"/>
                    <a:pt x="73" y="59"/>
                    <a:pt x="63" y="73"/>
                  </a:cubicBezTo>
                  <a:cubicBezTo>
                    <a:pt x="59" y="78"/>
                    <a:pt x="55" y="82"/>
                    <a:pt x="50" y="84"/>
                  </a:cubicBezTo>
                  <a:cubicBezTo>
                    <a:pt x="46" y="87"/>
                    <a:pt x="42" y="88"/>
                    <a:pt x="38" y="88"/>
                  </a:cubicBezTo>
                  <a:cubicBezTo>
                    <a:pt x="31" y="88"/>
                    <a:pt x="25" y="86"/>
                    <a:pt x="20" y="80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2" y="89"/>
                    <a:pt x="12" y="89"/>
                    <a:pt x="12" y="89"/>
                  </a:cubicBezTo>
                  <a:cubicBezTo>
                    <a:pt x="19" y="96"/>
                    <a:pt x="28" y="100"/>
                    <a:pt x="38" y="100"/>
                  </a:cubicBezTo>
                  <a:cubicBezTo>
                    <a:pt x="44" y="100"/>
                    <a:pt x="50" y="98"/>
                    <a:pt x="56" y="95"/>
                  </a:cubicBezTo>
                  <a:cubicBezTo>
                    <a:pt x="62" y="92"/>
                    <a:pt x="68" y="87"/>
                    <a:pt x="73" y="80"/>
                  </a:cubicBezTo>
                  <a:cubicBezTo>
                    <a:pt x="85" y="64"/>
                    <a:pt x="91" y="46"/>
                    <a:pt x="95" y="32"/>
                  </a:cubicBezTo>
                  <a:cubicBezTo>
                    <a:pt x="99" y="17"/>
                    <a:pt x="100" y="7"/>
                    <a:pt x="100" y="7"/>
                  </a:cubicBezTo>
                  <a:cubicBezTo>
                    <a:pt x="101" y="5"/>
                    <a:pt x="100" y="3"/>
                    <a:pt x="99" y="2"/>
                  </a:cubicBezTo>
                  <a:cubicBezTo>
                    <a:pt x="97" y="1"/>
                    <a:pt x="96" y="0"/>
                    <a:pt x="94" y="0"/>
                  </a:cubicBezTo>
                  <a:cubicBezTo>
                    <a:pt x="94" y="0"/>
                    <a:pt x="83" y="1"/>
                    <a:pt x="69" y="5"/>
                  </a:cubicBezTo>
                  <a:cubicBezTo>
                    <a:pt x="54" y="9"/>
                    <a:pt x="36" y="16"/>
                    <a:pt x="21" y="28"/>
                  </a:cubicBezTo>
                  <a:cubicBezTo>
                    <a:pt x="14" y="33"/>
                    <a:pt x="9" y="38"/>
                    <a:pt x="6" y="44"/>
                  </a:cubicBezTo>
                  <a:cubicBezTo>
                    <a:pt x="2" y="50"/>
                    <a:pt x="1" y="57"/>
                    <a:pt x="1" y="63"/>
                  </a:cubicBezTo>
                  <a:cubicBezTo>
                    <a:pt x="0" y="73"/>
                    <a:pt x="5" y="82"/>
                    <a:pt x="12" y="89"/>
                  </a:cubicBezTo>
                  <a:cubicBezTo>
                    <a:pt x="12" y="89"/>
                    <a:pt x="12" y="89"/>
                    <a:pt x="12" y="89"/>
                  </a:cubicBezTo>
                  <a:lnTo>
                    <a:pt x="16" y="8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8809031" y="1906346"/>
              <a:ext cx="352898" cy="186039"/>
            </a:xfrm>
            <a:custGeom>
              <a:avLst/>
              <a:gdLst>
                <a:gd name="T0" fmla="*/ 162 w 162"/>
                <a:gd name="T1" fmla="*/ 80 h 86"/>
                <a:gd name="T2" fmla="*/ 82 w 162"/>
                <a:gd name="T3" fmla="*/ 0 h 86"/>
                <a:gd name="T4" fmla="*/ 6 w 162"/>
                <a:gd name="T5" fmla="*/ 0 h 86"/>
                <a:gd name="T6" fmla="*/ 0 w 162"/>
                <a:gd name="T7" fmla="*/ 6 h 86"/>
                <a:gd name="T8" fmla="*/ 6 w 162"/>
                <a:gd name="T9" fmla="*/ 12 h 86"/>
                <a:gd name="T10" fmla="*/ 82 w 162"/>
                <a:gd name="T11" fmla="*/ 12 h 86"/>
                <a:gd name="T12" fmla="*/ 130 w 162"/>
                <a:gd name="T13" fmla="*/ 32 h 86"/>
                <a:gd name="T14" fmla="*/ 150 w 162"/>
                <a:gd name="T15" fmla="*/ 80 h 86"/>
                <a:gd name="T16" fmla="*/ 156 w 162"/>
                <a:gd name="T17" fmla="*/ 86 h 86"/>
                <a:gd name="T18" fmla="*/ 162 w 162"/>
                <a:gd name="T19" fmla="*/ 8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2" h="86">
                  <a:moveTo>
                    <a:pt x="162" y="80"/>
                  </a:moveTo>
                  <a:cubicBezTo>
                    <a:pt x="162" y="36"/>
                    <a:pt x="126" y="0"/>
                    <a:pt x="82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9"/>
                    <a:pt x="3" y="12"/>
                    <a:pt x="6" y="12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101" y="12"/>
                    <a:pt x="118" y="20"/>
                    <a:pt x="130" y="32"/>
                  </a:cubicBezTo>
                  <a:cubicBezTo>
                    <a:pt x="143" y="44"/>
                    <a:pt x="150" y="62"/>
                    <a:pt x="150" y="80"/>
                  </a:cubicBezTo>
                  <a:cubicBezTo>
                    <a:pt x="150" y="84"/>
                    <a:pt x="153" y="86"/>
                    <a:pt x="156" y="86"/>
                  </a:cubicBezTo>
                  <a:cubicBezTo>
                    <a:pt x="160" y="86"/>
                    <a:pt x="162" y="84"/>
                    <a:pt x="162" y="8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8586551" y="1701128"/>
              <a:ext cx="203300" cy="201382"/>
            </a:xfrm>
            <a:custGeom>
              <a:avLst/>
              <a:gdLst>
                <a:gd name="T0" fmla="*/ 79 w 93"/>
                <a:gd name="T1" fmla="*/ 79 h 93"/>
                <a:gd name="T2" fmla="*/ 71 w 93"/>
                <a:gd name="T3" fmla="*/ 26 h 93"/>
                <a:gd name="T4" fmla="*/ 0 w 93"/>
                <a:gd name="T5" fmla="*/ 0 h 93"/>
                <a:gd name="T6" fmla="*/ 27 w 93"/>
                <a:gd name="T7" fmla="*/ 70 h 93"/>
                <a:gd name="T8" fmla="*/ 79 w 93"/>
                <a:gd name="T9" fmla="*/ 7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93">
                  <a:moveTo>
                    <a:pt x="79" y="79"/>
                  </a:moveTo>
                  <a:cubicBezTo>
                    <a:pt x="93" y="64"/>
                    <a:pt x="92" y="43"/>
                    <a:pt x="71" y="26"/>
                  </a:cubicBezTo>
                  <a:cubicBezTo>
                    <a:pt x="42" y="4"/>
                    <a:pt x="0" y="0"/>
                    <a:pt x="0" y="0"/>
                  </a:cubicBezTo>
                  <a:cubicBezTo>
                    <a:pt x="0" y="0"/>
                    <a:pt x="5" y="41"/>
                    <a:pt x="27" y="70"/>
                  </a:cubicBezTo>
                  <a:cubicBezTo>
                    <a:pt x="43" y="92"/>
                    <a:pt x="65" y="93"/>
                    <a:pt x="79" y="7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8573126" y="1687702"/>
              <a:ext cx="218643" cy="218643"/>
            </a:xfrm>
            <a:custGeom>
              <a:avLst/>
              <a:gdLst>
                <a:gd name="T0" fmla="*/ 85 w 100"/>
                <a:gd name="T1" fmla="*/ 85 h 100"/>
                <a:gd name="T2" fmla="*/ 89 w 100"/>
                <a:gd name="T3" fmla="*/ 89 h 100"/>
                <a:gd name="T4" fmla="*/ 100 w 100"/>
                <a:gd name="T5" fmla="*/ 63 h 100"/>
                <a:gd name="T6" fmla="*/ 95 w 100"/>
                <a:gd name="T7" fmla="*/ 44 h 100"/>
                <a:gd name="T8" fmla="*/ 80 w 100"/>
                <a:gd name="T9" fmla="*/ 28 h 100"/>
                <a:gd name="T10" fmla="*/ 32 w 100"/>
                <a:gd name="T11" fmla="*/ 5 h 100"/>
                <a:gd name="T12" fmla="*/ 7 w 100"/>
                <a:gd name="T13" fmla="*/ 0 h 100"/>
                <a:gd name="T14" fmla="*/ 2 w 100"/>
                <a:gd name="T15" fmla="*/ 2 h 100"/>
                <a:gd name="T16" fmla="*/ 1 w 100"/>
                <a:gd name="T17" fmla="*/ 7 h 100"/>
                <a:gd name="T18" fmla="*/ 6 w 100"/>
                <a:gd name="T19" fmla="*/ 32 h 100"/>
                <a:gd name="T20" fmla="*/ 28 w 100"/>
                <a:gd name="T21" fmla="*/ 80 h 100"/>
                <a:gd name="T22" fmla="*/ 45 w 100"/>
                <a:gd name="T23" fmla="*/ 95 h 100"/>
                <a:gd name="T24" fmla="*/ 63 w 100"/>
                <a:gd name="T25" fmla="*/ 100 h 100"/>
                <a:gd name="T26" fmla="*/ 89 w 100"/>
                <a:gd name="T27" fmla="*/ 89 h 100"/>
                <a:gd name="T28" fmla="*/ 89 w 100"/>
                <a:gd name="T29" fmla="*/ 89 h 100"/>
                <a:gd name="T30" fmla="*/ 85 w 100"/>
                <a:gd name="T31" fmla="*/ 85 h 100"/>
                <a:gd name="T32" fmla="*/ 81 w 100"/>
                <a:gd name="T33" fmla="*/ 80 h 100"/>
                <a:gd name="T34" fmla="*/ 63 w 100"/>
                <a:gd name="T35" fmla="*/ 88 h 100"/>
                <a:gd name="T36" fmla="*/ 51 w 100"/>
                <a:gd name="T37" fmla="*/ 84 h 100"/>
                <a:gd name="T38" fmla="*/ 38 w 100"/>
                <a:gd name="T39" fmla="*/ 73 h 100"/>
                <a:gd name="T40" fmla="*/ 17 w 100"/>
                <a:gd name="T41" fmla="*/ 29 h 100"/>
                <a:gd name="T42" fmla="*/ 13 w 100"/>
                <a:gd name="T43" fmla="*/ 12 h 100"/>
                <a:gd name="T44" fmla="*/ 13 w 100"/>
                <a:gd name="T45" fmla="*/ 7 h 100"/>
                <a:gd name="T46" fmla="*/ 12 w 100"/>
                <a:gd name="T47" fmla="*/ 6 h 100"/>
                <a:gd name="T48" fmla="*/ 12 w 100"/>
                <a:gd name="T49" fmla="*/ 6 h 100"/>
                <a:gd name="T50" fmla="*/ 12 w 100"/>
                <a:gd name="T51" fmla="*/ 6 h 100"/>
                <a:gd name="T52" fmla="*/ 6 w 100"/>
                <a:gd name="T53" fmla="*/ 6 h 100"/>
                <a:gd name="T54" fmla="*/ 6 w 100"/>
                <a:gd name="T55" fmla="*/ 12 h 100"/>
                <a:gd name="T56" fmla="*/ 6 w 100"/>
                <a:gd name="T57" fmla="*/ 12 h 100"/>
                <a:gd name="T58" fmla="*/ 30 w 100"/>
                <a:gd name="T59" fmla="*/ 17 h 100"/>
                <a:gd name="T60" fmla="*/ 73 w 100"/>
                <a:gd name="T61" fmla="*/ 37 h 100"/>
                <a:gd name="T62" fmla="*/ 85 w 100"/>
                <a:gd name="T63" fmla="*/ 50 h 100"/>
                <a:gd name="T64" fmla="*/ 88 w 100"/>
                <a:gd name="T65" fmla="*/ 63 h 100"/>
                <a:gd name="T66" fmla="*/ 81 w 100"/>
                <a:gd name="T67" fmla="*/ 80 h 100"/>
                <a:gd name="T68" fmla="*/ 81 w 100"/>
                <a:gd name="T69" fmla="*/ 80 h 100"/>
                <a:gd name="T70" fmla="*/ 85 w 100"/>
                <a:gd name="T71" fmla="*/ 8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0" h="100">
                  <a:moveTo>
                    <a:pt x="85" y="85"/>
                  </a:moveTo>
                  <a:cubicBezTo>
                    <a:pt x="89" y="89"/>
                    <a:pt x="89" y="89"/>
                    <a:pt x="89" y="89"/>
                  </a:cubicBezTo>
                  <a:cubicBezTo>
                    <a:pt x="96" y="82"/>
                    <a:pt x="100" y="73"/>
                    <a:pt x="100" y="63"/>
                  </a:cubicBezTo>
                  <a:cubicBezTo>
                    <a:pt x="100" y="57"/>
                    <a:pt x="99" y="50"/>
                    <a:pt x="95" y="44"/>
                  </a:cubicBezTo>
                  <a:cubicBezTo>
                    <a:pt x="92" y="38"/>
                    <a:pt x="87" y="33"/>
                    <a:pt x="80" y="28"/>
                  </a:cubicBezTo>
                  <a:cubicBezTo>
                    <a:pt x="65" y="16"/>
                    <a:pt x="47" y="9"/>
                    <a:pt x="32" y="5"/>
                  </a:cubicBezTo>
                  <a:cubicBezTo>
                    <a:pt x="18" y="1"/>
                    <a:pt x="7" y="0"/>
                    <a:pt x="7" y="0"/>
                  </a:cubicBezTo>
                  <a:cubicBezTo>
                    <a:pt x="5" y="0"/>
                    <a:pt x="4" y="1"/>
                    <a:pt x="2" y="2"/>
                  </a:cubicBezTo>
                  <a:cubicBezTo>
                    <a:pt x="1" y="3"/>
                    <a:pt x="0" y="5"/>
                    <a:pt x="1" y="7"/>
                  </a:cubicBezTo>
                  <a:cubicBezTo>
                    <a:pt x="1" y="7"/>
                    <a:pt x="2" y="17"/>
                    <a:pt x="6" y="32"/>
                  </a:cubicBezTo>
                  <a:cubicBezTo>
                    <a:pt x="9" y="46"/>
                    <a:pt x="16" y="64"/>
                    <a:pt x="28" y="80"/>
                  </a:cubicBezTo>
                  <a:cubicBezTo>
                    <a:pt x="33" y="87"/>
                    <a:pt x="39" y="92"/>
                    <a:pt x="45" y="95"/>
                  </a:cubicBezTo>
                  <a:cubicBezTo>
                    <a:pt x="51" y="98"/>
                    <a:pt x="57" y="100"/>
                    <a:pt x="63" y="100"/>
                  </a:cubicBezTo>
                  <a:cubicBezTo>
                    <a:pt x="73" y="100"/>
                    <a:pt x="82" y="96"/>
                    <a:pt x="89" y="89"/>
                  </a:cubicBezTo>
                  <a:cubicBezTo>
                    <a:pt x="89" y="89"/>
                    <a:pt x="89" y="89"/>
                    <a:pt x="89" y="89"/>
                  </a:cubicBezTo>
                  <a:cubicBezTo>
                    <a:pt x="85" y="85"/>
                    <a:pt x="85" y="85"/>
                    <a:pt x="85" y="85"/>
                  </a:cubicBezTo>
                  <a:cubicBezTo>
                    <a:pt x="81" y="80"/>
                    <a:pt x="81" y="80"/>
                    <a:pt x="81" y="80"/>
                  </a:cubicBezTo>
                  <a:cubicBezTo>
                    <a:pt x="75" y="86"/>
                    <a:pt x="70" y="88"/>
                    <a:pt x="63" y="88"/>
                  </a:cubicBezTo>
                  <a:cubicBezTo>
                    <a:pt x="59" y="88"/>
                    <a:pt x="55" y="87"/>
                    <a:pt x="51" y="84"/>
                  </a:cubicBezTo>
                  <a:cubicBezTo>
                    <a:pt x="46" y="82"/>
                    <a:pt x="42" y="78"/>
                    <a:pt x="38" y="73"/>
                  </a:cubicBezTo>
                  <a:cubicBezTo>
                    <a:pt x="27" y="59"/>
                    <a:pt x="21" y="42"/>
                    <a:pt x="17" y="29"/>
                  </a:cubicBezTo>
                  <a:cubicBezTo>
                    <a:pt x="15" y="22"/>
                    <a:pt x="14" y="16"/>
                    <a:pt x="13" y="12"/>
                  </a:cubicBezTo>
                  <a:cubicBezTo>
                    <a:pt x="13" y="10"/>
                    <a:pt x="13" y="8"/>
                    <a:pt x="13" y="7"/>
                  </a:cubicBezTo>
                  <a:cubicBezTo>
                    <a:pt x="13" y="7"/>
                    <a:pt x="13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17" y="13"/>
                    <a:pt x="30" y="17"/>
                  </a:cubicBezTo>
                  <a:cubicBezTo>
                    <a:pt x="44" y="21"/>
                    <a:pt x="60" y="27"/>
                    <a:pt x="73" y="37"/>
                  </a:cubicBezTo>
                  <a:cubicBezTo>
                    <a:pt x="79" y="41"/>
                    <a:pt x="82" y="46"/>
                    <a:pt x="85" y="50"/>
                  </a:cubicBezTo>
                  <a:cubicBezTo>
                    <a:pt x="87" y="55"/>
                    <a:pt x="88" y="59"/>
                    <a:pt x="88" y="63"/>
                  </a:cubicBezTo>
                  <a:cubicBezTo>
                    <a:pt x="88" y="69"/>
                    <a:pt x="86" y="75"/>
                    <a:pt x="81" y="80"/>
                  </a:cubicBezTo>
                  <a:cubicBezTo>
                    <a:pt x="81" y="80"/>
                    <a:pt x="81" y="80"/>
                    <a:pt x="81" y="80"/>
                  </a:cubicBezTo>
                  <a:lnTo>
                    <a:pt x="85" y="8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7" name="Oval 35"/>
            <p:cNvSpPr>
              <a:spLocks noChangeArrowheads="1"/>
            </p:cNvSpPr>
            <p:nvPr/>
          </p:nvSpPr>
          <p:spPr bwMode="auto">
            <a:xfrm>
              <a:off x="9413177" y="2075123"/>
              <a:ext cx="130419" cy="132337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9399752" y="2063616"/>
              <a:ext cx="157270" cy="155352"/>
            </a:xfrm>
            <a:custGeom>
              <a:avLst/>
              <a:gdLst>
                <a:gd name="T0" fmla="*/ 66 w 72"/>
                <a:gd name="T1" fmla="*/ 36 h 72"/>
                <a:gd name="T2" fmla="*/ 60 w 72"/>
                <a:gd name="T3" fmla="*/ 36 h 72"/>
                <a:gd name="T4" fmla="*/ 53 w 72"/>
                <a:gd name="T5" fmla="*/ 53 h 72"/>
                <a:gd name="T6" fmla="*/ 36 w 72"/>
                <a:gd name="T7" fmla="*/ 60 h 72"/>
                <a:gd name="T8" fmla="*/ 19 w 72"/>
                <a:gd name="T9" fmla="*/ 53 h 72"/>
                <a:gd name="T10" fmla="*/ 12 w 72"/>
                <a:gd name="T11" fmla="*/ 36 h 72"/>
                <a:gd name="T12" fmla="*/ 19 w 72"/>
                <a:gd name="T13" fmla="*/ 19 h 72"/>
                <a:gd name="T14" fmla="*/ 36 w 72"/>
                <a:gd name="T15" fmla="*/ 12 h 72"/>
                <a:gd name="T16" fmla="*/ 53 w 72"/>
                <a:gd name="T17" fmla="*/ 19 h 72"/>
                <a:gd name="T18" fmla="*/ 60 w 72"/>
                <a:gd name="T19" fmla="*/ 36 h 72"/>
                <a:gd name="T20" fmla="*/ 66 w 72"/>
                <a:gd name="T21" fmla="*/ 36 h 72"/>
                <a:gd name="T22" fmla="*/ 72 w 72"/>
                <a:gd name="T23" fmla="*/ 36 h 72"/>
                <a:gd name="T24" fmla="*/ 36 w 72"/>
                <a:gd name="T25" fmla="*/ 0 h 72"/>
                <a:gd name="T26" fmla="*/ 0 w 72"/>
                <a:gd name="T27" fmla="*/ 36 h 72"/>
                <a:gd name="T28" fmla="*/ 36 w 72"/>
                <a:gd name="T29" fmla="*/ 72 h 72"/>
                <a:gd name="T30" fmla="*/ 72 w 72"/>
                <a:gd name="T31" fmla="*/ 36 h 72"/>
                <a:gd name="T32" fmla="*/ 66 w 72"/>
                <a:gd name="T33" fmla="*/ 3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72">
                  <a:moveTo>
                    <a:pt x="66" y="36"/>
                  </a:moveTo>
                  <a:cubicBezTo>
                    <a:pt x="60" y="36"/>
                    <a:pt x="60" y="36"/>
                    <a:pt x="60" y="36"/>
                  </a:cubicBezTo>
                  <a:cubicBezTo>
                    <a:pt x="60" y="43"/>
                    <a:pt x="57" y="49"/>
                    <a:pt x="53" y="53"/>
                  </a:cubicBezTo>
                  <a:cubicBezTo>
                    <a:pt x="49" y="57"/>
                    <a:pt x="43" y="60"/>
                    <a:pt x="36" y="60"/>
                  </a:cubicBezTo>
                  <a:cubicBezTo>
                    <a:pt x="29" y="60"/>
                    <a:pt x="23" y="57"/>
                    <a:pt x="19" y="53"/>
                  </a:cubicBezTo>
                  <a:cubicBezTo>
                    <a:pt x="15" y="49"/>
                    <a:pt x="12" y="43"/>
                    <a:pt x="12" y="36"/>
                  </a:cubicBezTo>
                  <a:cubicBezTo>
                    <a:pt x="12" y="29"/>
                    <a:pt x="15" y="24"/>
                    <a:pt x="19" y="19"/>
                  </a:cubicBezTo>
                  <a:cubicBezTo>
                    <a:pt x="23" y="15"/>
                    <a:pt x="29" y="12"/>
                    <a:pt x="36" y="12"/>
                  </a:cubicBezTo>
                  <a:cubicBezTo>
                    <a:pt x="43" y="12"/>
                    <a:pt x="49" y="15"/>
                    <a:pt x="53" y="19"/>
                  </a:cubicBezTo>
                  <a:cubicBezTo>
                    <a:pt x="57" y="24"/>
                    <a:pt x="60" y="29"/>
                    <a:pt x="60" y="36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2" y="16"/>
                    <a:pt x="56" y="0"/>
                    <a:pt x="36" y="0"/>
                  </a:cubicBezTo>
                  <a:cubicBezTo>
                    <a:pt x="16" y="0"/>
                    <a:pt x="0" y="16"/>
                    <a:pt x="0" y="36"/>
                  </a:cubicBezTo>
                  <a:cubicBezTo>
                    <a:pt x="0" y="56"/>
                    <a:pt x="16" y="72"/>
                    <a:pt x="36" y="72"/>
                  </a:cubicBezTo>
                  <a:cubicBezTo>
                    <a:pt x="56" y="72"/>
                    <a:pt x="72" y="56"/>
                    <a:pt x="72" y="36"/>
                  </a:cubicBezTo>
                  <a:lnTo>
                    <a:pt x="66" y="3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9" name="Oval 37"/>
            <p:cNvSpPr>
              <a:spLocks noChangeArrowheads="1"/>
            </p:cNvSpPr>
            <p:nvPr/>
          </p:nvSpPr>
          <p:spPr bwMode="auto">
            <a:xfrm>
              <a:off x="8757247" y="1986899"/>
              <a:ext cx="130419" cy="130419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8743821" y="1973473"/>
              <a:ext cx="157270" cy="157270"/>
            </a:xfrm>
            <a:custGeom>
              <a:avLst/>
              <a:gdLst>
                <a:gd name="T0" fmla="*/ 66 w 72"/>
                <a:gd name="T1" fmla="*/ 36 h 72"/>
                <a:gd name="T2" fmla="*/ 60 w 72"/>
                <a:gd name="T3" fmla="*/ 36 h 72"/>
                <a:gd name="T4" fmla="*/ 53 w 72"/>
                <a:gd name="T5" fmla="*/ 53 h 72"/>
                <a:gd name="T6" fmla="*/ 36 w 72"/>
                <a:gd name="T7" fmla="*/ 60 h 72"/>
                <a:gd name="T8" fmla="*/ 19 w 72"/>
                <a:gd name="T9" fmla="*/ 53 h 72"/>
                <a:gd name="T10" fmla="*/ 12 w 72"/>
                <a:gd name="T11" fmla="*/ 36 h 72"/>
                <a:gd name="T12" fmla="*/ 19 w 72"/>
                <a:gd name="T13" fmla="*/ 19 h 72"/>
                <a:gd name="T14" fmla="*/ 36 w 72"/>
                <a:gd name="T15" fmla="*/ 12 h 72"/>
                <a:gd name="T16" fmla="*/ 53 w 72"/>
                <a:gd name="T17" fmla="*/ 19 h 72"/>
                <a:gd name="T18" fmla="*/ 60 w 72"/>
                <a:gd name="T19" fmla="*/ 36 h 72"/>
                <a:gd name="T20" fmla="*/ 66 w 72"/>
                <a:gd name="T21" fmla="*/ 36 h 72"/>
                <a:gd name="T22" fmla="*/ 72 w 72"/>
                <a:gd name="T23" fmla="*/ 36 h 72"/>
                <a:gd name="T24" fmla="*/ 36 w 72"/>
                <a:gd name="T25" fmla="*/ 0 h 72"/>
                <a:gd name="T26" fmla="*/ 0 w 72"/>
                <a:gd name="T27" fmla="*/ 36 h 72"/>
                <a:gd name="T28" fmla="*/ 36 w 72"/>
                <a:gd name="T29" fmla="*/ 72 h 72"/>
                <a:gd name="T30" fmla="*/ 72 w 72"/>
                <a:gd name="T31" fmla="*/ 36 h 72"/>
                <a:gd name="T32" fmla="*/ 66 w 72"/>
                <a:gd name="T33" fmla="*/ 3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72">
                  <a:moveTo>
                    <a:pt x="66" y="36"/>
                  </a:moveTo>
                  <a:cubicBezTo>
                    <a:pt x="60" y="36"/>
                    <a:pt x="60" y="36"/>
                    <a:pt x="60" y="36"/>
                  </a:cubicBezTo>
                  <a:cubicBezTo>
                    <a:pt x="60" y="43"/>
                    <a:pt x="57" y="49"/>
                    <a:pt x="53" y="53"/>
                  </a:cubicBezTo>
                  <a:cubicBezTo>
                    <a:pt x="49" y="57"/>
                    <a:pt x="43" y="60"/>
                    <a:pt x="36" y="60"/>
                  </a:cubicBezTo>
                  <a:cubicBezTo>
                    <a:pt x="29" y="60"/>
                    <a:pt x="23" y="57"/>
                    <a:pt x="19" y="53"/>
                  </a:cubicBezTo>
                  <a:cubicBezTo>
                    <a:pt x="15" y="49"/>
                    <a:pt x="12" y="43"/>
                    <a:pt x="12" y="36"/>
                  </a:cubicBezTo>
                  <a:cubicBezTo>
                    <a:pt x="12" y="29"/>
                    <a:pt x="15" y="23"/>
                    <a:pt x="19" y="19"/>
                  </a:cubicBezTo>
                  <a:cubicBezTo>
                    <a:pt x="23" y="15"/>
                    <a:pt x="29" y="12"/>
                    <a:pt x="36" y="12"/>
                  </a:cubicBezTo>
                  <a:cubicBezTo>
                    <a:pt x="43" y="12"/>
                    <a:pt x="49" y="15"/>
                    <a:pt x="53" y="19"/>
                  </a:cubicBezTo>
                  <a:cubicBezTo>
                    <a:pt x="57" y="23"/>
                    <a:pt x="60" y="29"/>
                    <a:pt x="60" y="36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2" y="16"/>
                    <a:pt x="56" y="0"/>
                    <a:pt x="36" y="0"/>
                  </a:cubicBezTo>
                  <a:cubicBezTo>
                    <a:pt x="16" y="0"/>
                    <a:pt x="0" y="16"/>
                    <a:pt x="0" y="36"/>
                  </a:cubicBezTo>
                  <a:cubicBezTo>
                    <a:pt x="0" y="56"/>
                    <a:pt x="16" y="72"/>
                    <a:pt x="36" y="72"/>
                  </a:cubicBezTo>
                  <a:cubicBezTo>
                    <a:pt x="56" y="72"/>
                    <a:pt x="72" y="56"/>
                    <a:pt x="72" y="36"/>
                  </a:cubicBezTo>
                  <a:lnTo>
                    <a:pt x="66" y="3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1" name="Oval 39"/>
            <p:cNvSpPr>
              <a:spLocks noChangeArrowheads="1"/>
            </p:cNvSpPr>
            <p:nvPr/>
          </p:nvSpPr>
          <p:spPr bwMode="auto">
            <a:xfrm>
              <a:off x="8868486" y="2345551"/>
              <a:ext cx="130419" cy="132337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8855061" y="2334043"/>
              <a:ext cx="157270" cy="157270"/>
            </a:xfrm>
            <a:custGeom>
              <a:avLst/>
              <a:gdLst>
                <a:gd name="T0" fmla="*/ 66 w 72"/>
                <a:gd name="T1" fmla="*/ 36 h 72"/>
                <a:gd name="T2" fmla="*/ 60 w 72"/>
                <a:gd name="T3" fmla="*/ 36 h 72"/>
                <a:gd name="T4" fmla="*/ 52 w 72"/>
                <a:gd name="T5" fmla="*/ 53 h 72"/>
                <a:gd name="T6" fmla="*/ 36 w 72"/>
                <a:gd name="T7" fmla="*/ 60 h 72"/>
                <a:gd name="T8" fmla="*/ 19 w 72"/>
                <a:gd name="T9" fmla="*/ 53 h 72"/>
                <a:gd name="T10" fmla="*/ 12 w 72"/>
                <a:gd name="T11" fmla="*/ 36 h 72"/>
                <a:gd name="T12" fmla="*/ 19 w 72"/>
                <a:gd name="T13" fmla="*/ 19 h 72"/>
                <a:gd name="T14" fmla="*/ 36 w 72"/>
                <a:gd name="T15" fmla="*/ 12 h 72"/>
                <a:gd name="T16" fmla="*/ 52 w 72"/>
                <a:gd name="T17" fmla="*/ 19 h 72"/>
                <a:gd name="T18" fmla="*/ 60 w 72"/>
                <a:gd name="T19" fmla="*/ 36 h 72"/>
                <a:gd name="T20" fmla="*/ 66 w 72"/>
                <a:gd name="T21" fmla="*/ 36 h 72"/>
                <a:gd name="T22" fmla="*/ 72 w 72"/>
                <a:gd name="T23" fmla="*/ 36 h 72"/>
                <a:gd name="T24" fmla="*/ 36 w 72"/>
                <a:gd name="T25" fmla="*/ 0 h 72"/>
                <a:gd name="T26" fmla="*/ 0 w 72"/>
                <a:gd name="T27" fmla="*/ 36 h 72"/>
                <a:gd name="T28" fmla="*/ 36 w 72"/>
                <a:gd name="T29" fmla="*/ 72 h 72"/>
                <a:gd name="T30" fmla="*/ 72 w 72"/>
                <a:gd name="T31" fmla="*/ 36 h 72"/>
                <a:gd name="T32" fmla="*/ 66 w 72"/>
                <a:gd name="T33" fmla="*/ 3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72">
                  <a:moveTo>
                    <a:pt x="66" y="36"/>
                  </a:moveTo>
                  <a:cubicBezTo>
                    <a:pt x="60" y="36"/>
                    <a:pt x="60" y="36"/>
                    <a:pt x="60" y="36"/>
                  </a:cubicBezTo>
                  <a:cubicBezTo>
                    <a:pt x="60" y="43"/>
                    <a:pt x="57" y="49"/>
                    <a:pt x="52" y="53"/>
                  </a:cubicBezTo>
                  <a:cubicBezTo>
                    <a:pt x="48" y="57"/>
                    <a:pt x="42" y="60"/>
                    <a:pt x="36" y="60"/>
                  </a:cubicBezTo>
                  <a:cubicBezTo>
                    <a:pt x="29" y="60"/>
                    <a:pt x="23" y="57"/>
                    <a:pt x="19" y="53"/>
                  </a:cubicBezTo>
                  <a:cubicBezTo>
                    <a:pt x="14" y="49"/>
                    <a:pt x="12" y="43"/>
                    <a:pt x="12" y="36"/>
                  </a:cubicBezTo>
                  <a:cubicBezTo>
                    <a:pt x="12" y="29"/>
                    <a:pt x="14" y="23"/>
                    <a:pt x="19" y="19"/>
                  </a:cubicBezTo>
                  <a:cubicBezTo>
                    <a:pt x="23" y="15"/>
                    <a:pt x="29" y="12"/>
                    <a:pt x="36" y="12"/>
                  </a:cubicBezTo>
                  <a:cubicBezTo>
                    <a:pt x="42" y="12"/>
                    <a:pt x="48" y="15"/>
                    <a:pt x="52" y="19"/>
                  </a:cubicBezTo>
                  <a:cubicBezTo>
                    <a:pt x="57" y="23"/>
                    <a:pt x="60" y="29"/>
                    <a:pt x="60" y="36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2" y="16"/>
                    <a:pt x="55" y="0"/>
                    <a:pt x="36" y="0"/>
                  </a:cubicBezTo>
                  <a:cubicBezTo>
                    <a:pt x="16" y="0"/>
                    <a:pt x="0" y="16"/>
                    <a:pt x="0" y="36"/>
                  </a:cubicBezTo>
                  <a:cubicBezTo>
                    <a:pt x="0" y="56"/>
                    <a:pt x="16" y="72"/>
                    <a:pt x="36" y="72"/>
                  </a:cubicBezTo>
                  <a:cubicBezTo>
                    <a:pt x="55" y="72"/>
                    <a:pt x="72" y="56"/>
                    <a:pt x="72" y="36"/>
                  </a:cubicBezTo>
                  <a:lnTo>
                    <a:pt x="66" y="3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3" name="Oval 41"/>
            <p:cNvSpPr>
              <a:spLocks noChangeArrowheads="1"/>
            </p:cNvSpPr>
            <p:nvPr/>
          </p:nvSpPr>
          <p:spPr bwMode="auto">
            <a:xfrm>
              <a:off x="9338378" y="2433775"/>
              <a:ext cx="132337" cy="130419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9326870" y="2420350"/>
              <a:ext cx="155352" cy="157270"/>
            </a:xfrm>
            <a:custGeom>
              <a:avLst/>
              <a:gdLst>
                <a:gd name="T0" fmla="*/ 66 w 72"/>
                <a:gd name="T1" fmla="*/ 36 h 72"/>
                <a:gd name="T2" fmla="*/ 60 w 72"/>
                <a:gd name="T3" fmla="*/ 36 h 72"/>
                <a:gd name="T4" fmla="*/ 53 w 72"/>
                <a:gd name="T5" fmla="*/ 53 h 72"/>
                <a:gd name="T6" fmla="*/ 36 w 72"/>
                <a:gd name="T7" fmla="*/ 60 h 72"/>
                <a:gd name="T8" fmla="*/ 19 w 72"/>
                <a:gd name="T9" fmla="*/ 53 h 72"/>
                <a:gd name="T10" fmla="*/ 12 w 72"/>
                <a:gd name="T11" fmla="*/ 36 h 72"/>
                <a:gd name="T12" fmla="*/ 19 w 72"/>
                <a:gd name="T13" fmla="*/ 19 h 72"/>
                <a:gd name="T14" fmla="*/ 36 w 72"/>
                <a:gd name="T15" fmla="*/ 12 h 72"/>
                <a:gd name="T16" fmla="*/ 53 w 72"/>
                <a:gd name="T17" fmla="*/ 19 h 72"/>
                <a:gd name="T18" fmla="*/ 60 w 72"/>
                <a:gd name="T19" fmla="*/ 36 h 72"/>
                <a:gd name="T20" fmla="*/ 66 w 72"/>
                <a:gd name="T21" fmla="*/ 36 h 72"/>
                <a:gd name="T22" fmla="*/ 72 w 72"/>
                <a:gd name="T23" fmla="*/ 36 h 72"/>
                <a:gd name="T24" fmla="*/ 36 w 72"/>
                <a:gd name="T25" fmla="*/ 0 h 72"/>
                <a:gd name="T26" fmla="*/ 0 w 72"/>
                <a:gd name="T27" fmla="*/ 36 h 72"/>
                <a:gd name="T28" fmla="*/ 36 w 72"/>
                <a:gd name="T29" fmla="*/ 72 h 72"/>
                <a:gd name="T30" fmla="*/ 72 w 72"/>
                <a:gd name="T31" fmla="*/ 36 h 72"/>
                <a:gd name="T32" fmla="*/ 66 w 72"/>
                <a:gd name="T33" fmla="*/ 3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72">
                  <a:moveTo>
                    <a:pt x="66" y="36"/>
                  </a:moveTo>
                  <a:cubicBezTo>
                    <a:pt x="60" y="36"/>
                    <a:pt x="60" y="36"/>
                    <a:pt x="60" y="36"/>
                  </a:cubicBezTo>
                  <a:cubicBezTo>
                    <a:pt x="60" y="43"/>
                    <a:pt x="57" y="49"/>
                    <a:pt x="53" y="53"/>
                  </a:cubicBezTo>
                  <a:cubicBezTo>
                    <a:pt x="49" y="57"/>
                    <a:pt x="43" y="60"/>
                    <a:pt x="36" y="60"/>
                  </a:cubicBezTo>
                  <a:cubicBezTo>
                    <a:pt x="29" y="60"/>
                    <a:pt x="23" y="57"/>
                    <a:pt x="19" y="53"/>
                  </a:cubicBezTo>
                  <a:cubicBezTo>
                    <a:pt x="15" y="49"/>
                    <a:pt x="12" y="43"/>
                    <a:pt x="12" y="36"/>
                  </a:cubicBezTo>
                  <a:cubicBezTo>
                    <a:pt x="12" y="29"/>
                    <a:pt x="15" y="23"/>
                    <a:pt x="19" y="19"/>
                  </a:cubicBezTo>
                  <a:cubicBezTo>
                    <a:pt x="23" y="15"/>
                    <a:pt x="29" y="12"/>
                    <a:pt x="36" y="12"/>
                  </a:cubicBezTo>
                  <a:cubicBezTo>
                    <a:pt x="43" y="12"/>
                    <a:pt x="49" y="15"/>
                    <a:pt x="53" y="19"/>
                  </a:cubicBezTo>
                  <a:cubicBezTo>
                    <a:pt x="57" y="23"/>
                    <a:pt x="60" y="29"/>
                    <a:pt x="60" y="36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2" y="16"/>
                    <a:pt x="56" y="0"/>
                    <a:pt x="36" y="0"/>
                  </a:cubicBezTo>
                  <a:cubicBezTo>
                    <a:pt x="16" y="0"/>
                    <a:pt x="0" y="16"/>
                    <a:pt x="0" y="36"/>
                  </a:cubicBezTo>
                  <a:cubicBezTo>
                    <a:pt x="0" y="56"/>
                    <a:pt x="16" y="72"/>
                    <a:pt x="36" y="72"/>
                  </a:cubicBezTo>
                  <a:cubicBezTo>
                    <a:pt x="56" y="72"/>
                    <a:pt x="72" y="56"/>
                    <a:pt x="72" y="36"/>
                  </a:cubicBezTo>
                  <a:lnTo>
                    <a:pt x="66" y="3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9136996" y="2997645"/>
              <a:ext cx="703879" cy="186039"/>
            </a:xfrm>
            <a:custGeom>
              <a:avLst/>
              <a:gdLst>
                <a:gd name="T0" fmla="*/ 12 w 323"/>
                <a:gd name="T1" fmla="*/ 80 h 86"/>
                <a:gd name="T2" fmla="*/ 33 w 323"/>
                <a:gd name="T3" fmla="*/ 32 h 86"/>
                <a:gd name="T4" fmla="*/ 81 w 323"/>
                <a:gd name="T5" fmla="*/ 12 h 86"/>
                <a:gd name="T6" fmla="*/ 317 w 323"/>
                <a:gd name="T7" fmla="*/ 12 h 86"/>
                <a:gd name="T8" fmla="*/ 323 w 323"/>
                <a:gd name="T9" fmla="*/ 6 h 86"/>
                <a:gd name="T10" fmla="*/ 317 w 323"/>
                <a:gd name="T11" fmla="*/ 0 h 86"/>
                <a:gd name="T12" fmla="*/ 81 w 323"/>
                <a:gd name="T13" fmla="*/ 0 h 86"/>
                <a:gd name="T14" fmla="*/ 0 w 323"/>
                <a:gd name="T15" fmla="*/ 80 h 86"/>
                <a:gd name="T16" fmla="*/ 6 w 323"/>
                <a:gd name="T17" fmla="*/ 86 h 86"/>
                <a:gd name="T18" fmla="*/ 12 w 323"/>
                <a:gd name="T19" fmla="*/ 8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3" h="86">
                  <a:moveTo>
                    <a:pt x="12" y="80"/>
                  </a:moveTo>
                  <a:cubicBezTo>
                    <a:pt x="12" y="62"/>
                    <a:pt x="20" y="44"/>
                    <a:pt x="33" y="32"/>
                  </a:cubicBezTo>
                  <a:cubicBezTo>
                    <a:pt x="45" y="20"/>
                    <a:pt x="62" y="12"/>
                    <a:pt x="81" y="12"/>
                  </a:cubicBezTo>
                  <a:cubicBezTo>
                    <a:pt x="317" y="12"/>
                    <a:pt x="317" y="12"/>
                    <a:pt x="317" y="12"/>
                  </a:cubicBezTo>
                  <a:cubicBezTo>
                    <a:pt x="320" y="12"/>
                    <a:pt x="323" y="9"/>
                    <a:pt x="323" y="6"/>
                  </a:cubicBezTo>
                  <a:cubicBezTo>
                    <a:pt x="323" y="3"/>
                    <a:pt x="320" y="0"/>
                    <a:pt x="317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36" y="0"/>
                    <a:pt x="0" y="36"/>
                    <a:pt x="0" y="80"/>
                  </a:cubicBezTo>
                  <a:cubicBezTo>
                    <a:pt x="0" y="84"/>
                    <a:pt x="3" y="86"/>
                    <a:pt x="6" y="86"/>
                  </a:cubicBezTo>
                  <a:cubicBezTo>
                    <a:pt x="10" y="86"/>
                    <a:pt x="12" y="84"/>
                    <a:pt x="12" y="8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9860054" y="3024496"/>
              <a:ext cx="201382" cy="203300"/>
            </a:xfrm>
            <a:custGeom>
              <a:avLst/>
              <a:gdLst>
                <a:gd name="T0" fmla="*/ 14 w 92"/>
                <a:gd name="T1" fmla="*/ 15 h 93"/>
                <a:gd name="T2" fmla="*/ 22 w 92"/>
                <a:gd name="T3" fmla="*/ 67 h 93"/>
                <a:gd name="T4" fmla="*/ 92 w 92"/>
                <a:gd name="T5" fmla="*/ 93 h 93"/>
                <a:gd name="T6" fmla="*/ 66 w 92"/>
                <a:gd name="T7" fmla="*/ 23 h 93"/>
                <a:gd name="T8" fmla="*/ 14 w 92"/>
                <a:gd name="T9" fmla="*/ 1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93">
                  <a:moveTo>
                    <a:pt x="14" y="15"/>
                  </a:moveTo>
                  <a:cubicBezTo>
                    <a:pt x="0" y="29"/>
                    <a:pt x="1" y="50"/>
                    <a:pt x="22" y="67"/>
                  </a:cubicBezTo>
                  <a:cubicBezTo>
                    <a:pt x="51" y="89"/>
                    <a:pt x="92" y="93"/>
                    <a:pt x="92" y="93"/>
                  </a:cubicBezTo>
                  <a:cubicBezTo>
                    <a:pt x="92" y="93"/>
                    <a:pt x="88" y="52"/>
                    <a:pt x="66" y="23"/>
                  </a:cubicBezTo>
                  <a:cubicBezTo>
                    <a:pt x="50" y="2"/>
                    <a:pt x="28" y="0"/>
                    <a:pt x="14" y="1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9856218" y="3022578"/>
              <a:ext cx="220561" cy="218643"/>
            </a:xfrm>
            <a:custGeom>
              <a:avLst/>
              <a:gdLst>
                <a:gd name="T0" fmla="*/ 16 w 101"/>
                <a:gd name="T1" fmla="*/ 16 h 100"/>
                <a:gd name="T2" fmla="*/ 12 w 101"/>
                <a:gd name="T3" fmla="*/ 11 h 100"/>
                <a:gd name="T4" fmla="*/ 1 w 101"/>
                <a:gd name="T5" fmla="*/ 37 h 100"/>
                <a:gd name="T6" fmla="*/ 6 w 101"/>
                <a:gd name="T7" fmla="*/ 56 h 100"/>
                <a:gd name="T8" fmla="*/ 21 w 101"/>
                <a:gd name="T9" fmla="*/ 72 h 100"/>
                <a:gd name="T10" fmla="*/ 69 w 101"/>
                <a:gd name="T11" fmla="*/ 95 h 100"/>
                <a:gd name="T12" fmla="*/ 94 w 101"/>
                <a:gd name="T13" fmla="*/ 100 h 100"/>
                <a:gd name="T14" fmla="*/ 99 w 101"/>
                <a:gd name="T15" fmla="*/ 98 h 100"/>
                <a:gd name="T16" fmla="*/ 100 w 101"/>
                <a:gd name="T17" fmla="*/ 93 h 100"/>
                <a:gd name="T18" fmla="*/ 95 w 101"/>
                <a:gd name="T19" fmla="*/ 68 h 100"/>
                <a:gd name="T20" fmla="*/ 73 w 101"/>
                <a:gd name="T21" fmla="*/ 20 h 100"/>
                <a:gd name="T22" fmla="*/ 73 w 101"/>
                <a:gd name="T23" fmla="*/ 20 h 100"/>
                <a:gd name="T24" fmla="*/ 56 w 101"/>
                <a:gd name="T25" fmla="*/ 5 h 100"/>
                <a:gd name="T26" fmla="*/ 38 w 101"/>
                <a:gd name="T27" fmla="*/ 0 h 100"/>
                <a:gd name="T28" fmla="*/ 12 w 101"/>
                <a:gd name="T29" fmla="*/ 11 h 100"/>
                <a:gd name="T30" fmla="*/ 12 w 101"/>
                <a:gd name="T31" fmla="*/ 11 h 100"/>
                <a:gd name="T32" fmla="*/ 16 w 101"/>
                <a:gd name="T33" fmla="*/ 16 h 100"/>
                <a:gd name="T34" fmla="*/ 20 w 101"/>
                <a:gd name="T35" fmla="*/ 20 h 100"/>
                <a:gd name="T36" fmla="*/ 38 w 101"/>
                <a:gd name="T37" fmla="*/ 12 h 100"/>
                <a:gd name="T38" fmla="*/ 50 w 101"/>
                <a:gd name="T39" fmla="*/ 16 h 100"/>
                <a:gd name="T40" fmla="*/ 63 w 101"/>
                <a:gd name="T41" fmla="*/ 27 h 100"/>
                <a:gd name="T42" fmla="*/ 63 w 101"/>
                <a:gd name="T43" fmla="*/ 27 h 100"/>
                <a:gd name="T44" fmla="*/ 84 w 101"/>
                <a:gd name="T45" fmla="*/ 71 h 100"/>
                <a:gd name="T46" fmla="*/ 88 w 101"/>
                <a:gd name="T47" fmla="*/ 88 h 100"/>
                <a:gd name="T48" fmla="*/ 88 w 101"/>
                <a:gd name="T49" fmla="*/ 93 h 100"/>
                <a:gd name="T50" fmla="*/ 88 w 101"/>
                <a:gd name="T51" fmla="*/ 94 h 100"/>
                <a:gd name="T52" fmla="*/ 88 w 101"/>
                <a:gd name="T53" fmla="*/ 95 h 100"/>
                <a:gd name="T54" fmla="*/ 88 w 101"/>
                <a:gd name="T55" fmla="*/ 95 h 100"/>
                <a:gd name="T56" fmla="*/ 94 w 101"/>
                <a:gd name="T57" fmla="*/ 94 h 100"/>
                <a:gd name="T58" fmla="*/ 95 w 101"/>
                <a:gd name="T59" fmla="*/ 88 h 100"/>
                <a:gd name="T60" fmla="*/ 95 w 101"/>
                <a:gd name="T61" fmla="*/ 88 h 100"/>
                <a:gd name="T62" fmla="*/ 71 w 101"/>
                <a:gd name="T63" fmla="*/ 83 h 100"/>
                <a:gd name="T64" fmla="*/ 28 w 101"/>
                <a:gd name="T65" fmla="*/ 63 h 100"/>
                <a:gd name="T66" fmla="*/ 16 w 101"/>
                <a:gd name="T67" fmla="*/ 50 h 100"/>
                <a:gd name="T68" fmla="*/ 13 w 101"/>
                <a:gd name="T69" fmla="*/ 37 h 100"/>
                <a:gd name="T70" fmla="*/ 20 w 101"/>
                <a:gd name="T71" fmla="*/ 20 h 100"/>
                <a:gd name="T72" fmla="*/ 20 w 101"/>
                <a:gd name="T73" fmla="*/ 20 h 100"/>
                <a:gd name="T74" fmla="*/ 16 w 101"/>
                <a:gd name="T75" fmla="*/ 1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1" h="100">
                  <a:moveTo>
                    <a:pt x="16" y="16"/>
                  </a:moveTo>
                  <a:cubicBezTo>
                    <a:pt x="12" y="11"/>
                    <a:pt x="12" y="11"/>
                    <a:pt x="12" y="11"/>
                  </a:cubicBezTo>
                  <a:cubicBezTo>
                    <a:pt x="5" y="18"/>
                    <a:pt x="0" y="28"/>
                    <a:pt x="1" y="37"/>
                  </a:cubicBezTo>
                  <a:cubicBezTo>
                    <a:pt x="1" y="43"/>
                    <a:pt x="2" y="50"/>
                    <a:pt x="6" y="56"/>
                  </a:cubicBezTo>
                  <a:cubicBezTo>
                    <a:pt x="9" y="62"/>
                    <a:pt x="14" y="67"/>
                    <a:pt x="21" y="72"/>
                  </a:cubicBezTo>
                  <a:cubicBezTo>
                    <a:pt x="36" y="84"/>
                    <a:pt x="54" y="91"/>
                    <a:pt x="69" y="95"/>
                  </a:cubicBezTo>
                  <a:cubicBezTo>
                    <a:pt x="83" y="99"/>
                    <a:pt x="94" y="100"/>
                    <a:pt x="94" y="100"/>
                  </a:cubicBezTo>
                  <a:cubicBezTo>
                    <a:pt x="96" y="100"/>
                    <a:pt x="97" y="100"/>
                    <a:pt x="99" y="98"/>
                  </a:cubicBezTo>
                  <a:cubicBezTo>
                    <a:pt x="100" y="97"/>
                    <a:pt x="101" y="95"/>
                    <a:pt x="100" y="93"/>
                  </a:cubicBezTo>
                  <a:cubicBezTo>
                    <a:pt x="100" y="93"/>
                    <a:pt x="99" y="83"/>
                    <a:pt x="95" y="68"/>
                  </a:cubicBezTo>
                  <a:cubicBezTo>
                    <a:pt x="91" y="54"/>
                    <a:pt x="85" y="36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68" y="14"/>
                    <a:pt x="62" y="9"/>
                    <a:pt x="56" y="5"/>
                  </a:cubicBezTo>
                  <a:cubicBezTo>
                    <a:pt x="50" y="2"/>
                    <a:pt x="44" y="0"/>
                    <a:pt x="38" y="0"/>
                  </a:cubicBezTo>
                  <a:cubicBezTo>
                    <a:pt x="28" y="0"/>
                    <a:pt x="19" y="4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5" y="15"/>
                    <a:pt x="31" y="12"/>
                    <a:pt x="38" y="12"/>
                  </a:cubicBezTo>
                  <a:cubicBezTo>
                    <a:pt x="42" y="12"/>
                    <a:pt x="46" y="13"/>
                    <a:pt x="50" y="16"/>
                  </a:cubicBezTo>
                  <a:cubicBezTo>
                    <a:pt x="55" y="18"/>
                    <a:pt x="59" y="22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74" y="41"/>
                    <a:pt x="80" y="58"/>
                    <a:pt x="84" y="71"/>
                  </a:cubicBezTo>
                  <a:cubicBezTo>
                    <a:pt x="86" y="78"/>
                    <a:pt x="87" y="84"/>
                    <a:pt x="88" y="88"/>
                  </a:cubicBezTo>
                  <a:cubicBezTo>
                    <a:pt x="88" y="90"/>
                    <a:pt x="88" y="92"/>
                    <a:pt x="88" y="93"/>
                  </a:cubicBezTo>
                  <a:cubicBezTo>
                    <a:pt x="88" y="94"/>
                    <a:pt x="88" y="94"/>
                    <a:pt x="88" y="94"/>
                  </a:cubicBezTo>
                  <a:cubicBezTo>
                    <a:pt x="88" y="95"/>
                    <a:pt x="88" y="95"/>
                    <a:pt x="88" y="95"/>
                  </a:cubicBezTo>
                  <a:cubicBezTo>
                    <a:pt x="88" y="95"/>
                    <a:pt x="88" y="95"/>
                    <a:pt x="88" y="95"/>
                  </a:cubicBezTo>
                  <a:cubicBezTo>
                    <a:pt x="94" y="94"/>
                    <a:pt x="94" y="94"/>
                    <a:pt x="94" y="94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4" y="88"/>
                    <a:pt x="84" y="87"/>
                    <a:pt x="71" y="83"/>
                  </a:cubicBezTo>
                  <a:cubicBezTo>
                    <a:pt x="57" y="79"/>
                    <a:pt x="41" y="73"/>
                    <a:pt x="28" y="63"/>
                  </a:cubicBezTo>
                  <a:cubicBezTo>
                    <a:pt x="22" y="59"/>
                    <a:pt x="19" y="54"/>
                    <a:pt x="16" y="50"/>
                  </a:cubicBezTo>
                  <a:cubicBezTo>
                    <a:pt x="14" y="45"/>
                    <a:pt x="13" y="41"/>
                    <a:pt x="13" y="37"/>
                  </a:cubicBezTo>
                  <a:cubicBezTo>
                    <a:pt x="13" y="31"/>
                    <a:pt x="15" y="25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lnTo>
                    <a:pt x="16" y="1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9860054" y="2792427"/>
              <a:ext cx="201382" cy="201382"/>
            </a:xfrm>
            <a:custGeom>
              <a:avLst/>
              <a:gdLst>
                <a:gd name="T0" fmla="*/ 14 w 92"/>
                <a:gd name="T1" fmla="*/ 79 h 93"/>
                <a:gd name="T2" fmla="*/ 22 w 92"/>
                <a:gd name="T3" fmla="*/ 26 h 93"/>
                <a:gd name="T4" fmla="*/ 92 w 92"/>
                <a:gd name="T5" fmla="*/ 0 h 93"/>
                <a:gd name="T6" fmla="*/ 66 w 92"/>
                <a:gd name="T7" fmla="*/ 70 h 93"/>
                <a:gd name="T8" fmla="*/ 14 w 92"/>
                <a:gd name="T9" fmla="*/ 7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93">
                  <a:moveTo>
                    <a:pt x="14" y="79"/>
                  </a:moveTo>
                  <a:cubicBezTo>
                    <a:pt x="0" y="64"/>
                    <a:pt x="1" y="43"/>
                    <a:pt x="22" y="26"/>
                  </a:cubicBezTo>
                  <a:cubicBezTo>
                    <a:pt x="51" y="4"/>
                    <a:pt x="92" y="0"/>
                    <a:pt x="92" y="0"/>
                  </a:cubicBezTo>
                  <a:cubicBezTo>
                    <a:pt x="92" y="0"/>
                    <a:pt x="88" y="41"/>
                    <a:pt x="66" y="70"/>
                  </a:cubicBezTo>
                  <a:cubicBezTo>
                    <a:pt x="50" y="92"/>
                    <a:pt x="28" y="93"/>
                    <a:pt x="14" y="7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9856218" y="2779002"/>
              <a:ext cx="220561" cy="218643"/>
            </a:xfrm>
            <a:custGeom>
              <a:avLst/>
              <a:gdLst>
                <a:gd name="T0" fmla="*/ 16 w 101"/>
                <a:gd name="T1" fmla="*/ 85 h 100"/>
                <a:gd name="T2" fmla="*/ 20 w 101"/>
                <a:gd name="T3" fmla="*/ 80 h 100"/>
                <a:gd name="T4" fmla="*/ 13 w 101"/>
                <a:gd name="T5" fmla="*/ 63 h 100"/>
                <a:gd name="T6" fmla="*/ 16 w 101"/>
                <a:gd name="T7" fmla="*/ 50 h 100"/>
                <a:gd name="T8" fmla="*/ 28 w 101"/>
                <a:gd name="T9" fmla="*/ 37 h 100"/>
                <a:gd name="T10" fmla="*/ 28 w 101"/>
                <a:gd name="T11" fmla="*/ 37 h 100"/>
                <a:gd name="T12" fmla="*/ 72 w 101"/>
                <a:gd name="T13" fmla="*/ 17 h 100"/>
                <a:gd name="T14" fmla="*/ 89 w 101"/>
                <a:gd name="T15" fmla="*/ 13 h 100"/>
                <a:gd name="T16" fmla="*/ 93 w 101"/>
                <a:gd name="T17" fmla="*/ 12 h 100"/>
                <a:gd name="T18" fmla="*/ 95 w 101"/>
                <a:gd name="T19" fmla="*/ 12 h 100"/>
                <a:gd name="T20" fmla="*/ 95 w 101"/>
                <a:gd name="T21" fmla="*/ 12 h 100"/>
                <a:gd name="T22" fmla="*/ 95 w 101"/>
                <a:gd name="T23" fmla="*/ 12 h 100"/>
                <a:gd name="T24" fmla="*/ 94 w 101"/>
                <a:gd name="T25" fmla="*/ 6 h 100"/>
                <a:gd name="T26" fmla="*/ 88 w 101"/>
                <a:gd name="T27" fmla="*/ 6 h 100"/>
                <a:gd name="T28" fmla="*/ 88 w 101"/>
                <a:gd name="T29" fmla="*/ 6 h 100"/>
                <a:gd name="T30" fmla="*/ 83 w 101"/>
                <a:gd name="T31" fmla="*/ 30 h 100"/>
                <a:gd name="T32" fmla="*/ 63 w 101"/>
                <a:gd name="T33" fmla="*/ 73 h 100"/>
                <a:gd name="T34" fmla="*/ 63 w 101"/>
                <a:gd name="T35" fmla="*/ 73 h 100"/>
                <a:gd name="T36" fmla="*/ 50 w 101"/>
                <a:gd name="T37" fmla="*/ 84 h 100"/>
                <a:gd name="T38" fmla="*/ 38 w 101"/>
                <a:gd name="T39" fmla="*/ 88 h 100"/>
                <a:gd name="T40" fmla="*/ 20 w 101"/>
                <a:gd name="T41" fmla="*/ 80 h 100"/>
                <a:gd name="T42" fmla="*/ 20 w 101"/>
                <a:gd name="T43" fmla="*/ 80 h 100"/>
                <a:gd name="T44" fmla="*/ 16 w 101"/>
                <a:gd name="T45" fmla="*/ 85 h 100"/>
                <a:gd name="T46" fmla="*/ 12 w 101"/>
                <a:gd name="T47" fmla="*/ 89 h 100"/>
                <a:gd name="T48" fmla="*/ 38 w 101"/>
                <a:gd name="T49" fmla="*/ 100 h 100"/>
                <a:gd name="T50" fmla="*/ 56 w 101"/>
                <a:gd name="T51" fmla="*/ 95 h 100"/>
                <a:gd name="T52" fmla="*/ 73 w 101"/>
                <a:gd name="T53" fmla="*/ 80 h 100"/>
                <a:gd name="T54" fmla="*/ 73 w 101"/>
                <a:gd name="T55" fmla="*/ 80 h 100"/>
                <a:gd name="T56" fmla="*/ 95 w 101"/>
                <a:gd name="T57" fmla="*/ 32 h 100"/>
                <a:gd name="T58" fmla="*/ 100 w 101"/>
                <a:gd name="T59" fmla="*/ 7 h 100"/>
                <a:gd name="T60" fmla="*/ 99 w 101"/>
                <a:gd name="T61" fmla="*/ 2 h 100"/>
                <a:gd name="T62" fmla="*/ 94 w 101"/>
                <a:gd name="T63" fmla="*/ 0 h 100"/>
                <a:gd name="T64" fmla="*/ 69 w 101"/>
                <a:gd name="T65" fmla="*/ 5 h 100"/>
                <a:gd name="T66" fmla="*/ 21 w 101"/>
                <a:gd name="T67" fmla="*/ 28 h 100"/>
                <a:gd name="T68" fmla="*/ 21 w 101"/>
                <a:gd name="T69" fmla="*/ 28 h 100"/>
                <a:gd name="T70" fmla="*/ 6 w 101"/>
                <a:gd name="T71" fmla="*/ 44 h 100"/>
                <a:gd name="T72" fmla="*/ 1 w 101"/>
                <a:gd name="T73" fmla="*/ 63 h 100"/>
                <a:gd name="T74" fmla="*/ 12 w 101"/>
                <a:gd name="T75" fmla="*/ 89 h 100"/>
                <a:gd name="T76" fmla="*/ 12 w 101"/>
                <a:gd name="T77" fmla="*/ 89 h 100"/>
                <a:gd name="T78" fmla="*/ 16 w 101"/>
                <a:gd name="T79" fmla="*/ 8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1" h="100">
                  <a:moveTo>
                    <a:pt x="16" y="85"/>
                  </a:moveTo>
                  <a:cubicBezTo>
                    <a:pt x="20" y="80"/>
                    <a:pt x="20" y="80"/>
                    <a:pt x="20" y="80"/>
                  </a:cubicBezTo>
                  <a:cubicBezTo>
                    <a:pt x="15" y="75"/>
                    <a:pt x="13" y="69"/>
                    <a:pt x="13" y="63"/>
                  </a:cubicBezTo>
                  <a:cubicBezTo>
                    <a:pt x="13" y="59"/>
                    <a:pt x="14" y="55"/>
                    <a:pt x="16" y="50"/>
                  </a:cubicBezTo>
                  <a:cubicBezTo>
                    <a:pt x="19" y="46"/>
                    <a:pt x="22" y="41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42" y="27"/>
                    <a:pt x="58" y="20"/>
                    <a:pt x="72" y="17"/>
                  </a:cubicBezTo>
                  <a:cubicBezTo>
                    <a:pt x="79" y="15"/>
                    <a:pt x="84" y="14"/>
                    <a:pt x="89" y="13"/>
                  </a:cubicBezTo>
                  <a:cubicBezTo>
                    <a:pt x="91" y="13"/>
                    <a:pt x="92" y="12"/>
                    <a:pt x="93" y="12"/>
                  </a:cubicBezTo>
                  <a:cubicBezTo>
                    <a:pt x="94" y="12"/>
                    <a:pt x="94" y="12"/>
                    <a:pt x="95" y="12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8" y="7"/>
                    <a:pt x="87" y="17"/>
                    <a:pt x="83" y="30"/>
                  </a:cubicBezTo>
                  <a:cubicBezTo>
                    <a:pt x="80" y="43"/>
                    <a:pt x="73" y="59"/>
                    <a:pt x="63" y="73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59" y="78"/>
                    <a:pt x="55" y="82"/>
                    <a:pt x="50" y="84"/>
                  </a:cubicBezTo>
                  <a:cubicBezTo>
                    <a:pt x="46" y="87"/>
                    <a:pt x="42" y="88"/>
                    <a:pt x="38" y="88"/>
                  </a:cubicBezTo>
                  <a:cubicBezTo>
                    <a:pt x="31" y="88"/>
                    <a:pt x="25" y="86"/>
                    <a:pt x="20" y="80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2" y="89"/>
                    <a:pt x="12" y="89"/>
                    <a:pt x="12" y="89"/>
                  </a:cubicBezTo>
                  <a:cubicBezTo>
                    <a:pt x="19" y="96"/>
                    <a:pt x="28" y="100"/>
                    <a:pt x="38" y="100"/>
                  </a:cubicBezTo>
                  <a:cubicBezTo>
                    <a:pt x="44" y="100"/>
                    <a:pt x="50" y="98"/>
                    <a:pt x="56" y="95"/>
                  </a:cubicBezTo>
                  <a:cubicBezTo>
                    <a:pt x="62" y="92"/>
                    <a:pt x="68" y="87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85" y="64"/>
                    <a:pt x="91" y="46"/>
                    <a:pt x="95" y="32"/>
                  </a:cubicBezTo>
                  <a:cubicBezTo>
                    <a:pt x="99" y="17"/>
                    <a:pt x="100" y="7"/>
                    <a:pt x="100" y="7"/>
                  </a:cubicBezTo>
                  <a:cubicBezTo>
                    <a:pt x="101" y="5"/>
                    <a:pt x="100" y="3"/>
                    <a:pt x="99" y="2"/>
                  </a:cubicBezTo>
                  <a:cubicBezTo>
                    <a:pt x="97" y="1"/>
                    <a:pt x="96" y="0"/>
                    <a:pt x="94" y="0"/>
                  </a:cubicBezTo>
                  <a:cubicBezTo>
                    <a:pt x="94" y="0"/>
                    <a:pt x="83" y="1"/>
                    <a:pt x="69" y="5"/>
                  </a:cubicBezTo>
                  <a:cubicBezTo>
                    <a:pt x="54" y="9"/>
                    <a:pt x="36" y="16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14" y="33"/>
                    <a:pt x="9" y="38"/>
                    <a:pt x="6" y="44"/>
                  </a:cubicBezTo>
                  <a:cubicBezTo>
                    <a:pt x="2" y="50"/>
                    <a:pt x="1" y="57"/>
                    <a:pt x="1" y="63"/>
                  </a:cubicBezTo>
                  <a:cubicBezTo>
                    <a:pt x="0" y="73"/>
                    <a:pt x="5" y="82"/>
                    <a:pt x="12" y="89"/>
                  </a:cubicBezTo>
                  <a:cubicBezTo>
                    <a:pt x="12" y="89"/>
                    <a:pt x="12" y="89"/>
                    <a:pt x="12" y="89"/>
                  </a:cubicBezTo>
                  <a:lnTo>
                    <a:pt x="16" y="8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8459968" y="2909421"/>
              <a:ext cx="701961" cy="187957"/>
            </a:xfrm>
            <a:custGeom>
              <a:avLst/>
              <a:gdLst>
                <a:gd name="T0" fmla="*/ 322 w 322"/>
                <a:gd name="T1" fmla="*/ 80 h 86"/>
                <a:gd name="T2" fmla="*/ 242 w 322"/>
                <a:gd name="T3" fmla="*/ 0 h 86"/>
                <a:gd name="T4" fmla="*/ 6 w 322"/>
                <a:gd name="T5" fmla="*/ 0 h 86"/>
                <a:gd name="T6" fmla="*/ 0 w 322"/>
                <a:gd name="T7" fmla="*/ 6 h 86"/>
                <a:gd name="T8" fmla="*/ 6 w 322"/>
                <a:gd name="T9" fmla="*/ 12 h 86"/>
                <a:gd name="T10" fmla="*/ 242 w 322"/>
                <a:gd name="T11" fmla="*/ 12 h 86"/>
                <a:gd name="T12" fmla="*/ 290 w 322"/>
                <a:gd name="T13" fmla="*/ 32 h 86"/>
                <a:gd name="T14" fmla="*/ 310 w 322"/>
                <a:gd name="T15" fmla="*/ 80 h 86"/>
                <a:gd name="T16" fmla="*/ 316 w 322"/>
                <a:gd name="T17" fmla="*/ 86 h 86"/>
                <a:gd name="T18" fmla="*/ 322 w 322"/>
                <a:gd name="T19" fmla="*/ 8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2" h="86">
                  <a:moveTo>
                    <a:pt x="322" y="80"/>
                  </a:moveTo>
                  <a:cubicBezTo>
                    <a:pt x="322" y="36"/>
                    <a:pt x="286" y="0"/>
                    <a:pt x="242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9"/>
                    <a:pt x="3" y="12"/>
                    <a:pt x="6" y="12"/>
                  </a:cubicBezTo>
                  <a:cubicBezTo>
                    <a:pt x="242" y="12"/>
                    <a:pt x="242" y="12"/>
                    <a:pt x="242" y="12"/>
                  </a:cubicBezTo>
                  <a:cubicBezTo>
                    <a:pt x="261" y="12"/>
                    <a:pt x="278" y="20"/>
                    <a:pt x="290" y="32"/>
                  </a:cubicBezTo>
                  <a:cubicBezTo>
                    <a:pt x="303" y="44"/>
                    <a:pt x="310" y="62"/>
                    <a:pt x="310" y="80"/>
                  </a:cubicBezTo>
                  <a:cubicBezTo>
                    <a:pt x="310" y="84"/>
                    <a:pt x="313" y="86"/>
                    <a:pt x="316" y="86"/>
                  </a:cubicBezTo>
                  <a:cubicBezTo>
                    <a:pt x="320" y="86"/>
                    <a:pt x="322" y="84"/>
                    <a:pt x="322" y="8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8237489" y="2938190"/>
              <a:ext cx="203300" cy="203300"/>
            </a:xfrm>
            <a:custGeom>
              <a:avLst/>
              <a:gdLst>
                <a:gd name="T0" fmla="*/ 79 w 93"/>
                <a:gd name="T1" fmla="*/ 15 h 93"/>
                <a:gd name="T2" fmla="*/ 71 w 93"/>
                <a:gd name="T3" fmla="*/ 67 h 93"/>
                <a:gd name="T4" fmla="*/ 0 w 93"/>
                <a:gd name="T5" fmla="*/ 93 h 93"/>
                <a:gd name="T6" fmla="*/ 27 w 93"/>
                <a:gd name="T7" fmla="*/ 23 h 93"/>
                <a:gd name="T8" fmla="*/ 79 w 93"/>
                <a:gd name="T9" fmla="*/ 1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93">
                  <a:moveTo>
                    <a:pt x="79" y="15"/>
                  </a:moveTo>
                  <a:cubicBezTo>
                    <a:pt x="93" y="29"/>
                    <a:pt x="92" y="50"/>
                    <a:pt x="71" y="67"/>
                  </a:cubicBezTo>
                  <a:cubicBezTo>
                    <a:pt x="42" y="89"/>
                    <a:pt x="0" y="93"/>
                    <a:pt x="0" y="93"/>
                  </a:cubicBezTo>
                  <a:cubicBezTo>
                    <a:pt x="0" y="93"/>
                    <a:pt x="5" y="52"/>
                    <a:pt x="27" y="23"/>
                  </a:cubicBezTo>
                  <a:cubicBezTo>
                    <a:pt x="43" y="2"/>
                    <a:pt x="65" y="0"/>
                    <a:pt x="79" y="1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8224063" y="2936272"/>
              <a:ext cx="218643" cy="218643"/>
            </a:xfrm>
            <a:custGeom>
              <a:avLst/>
              <a:gdLst>
                <a:gd name="T0" fmla="*/ 85 w 100"/>
                <a:gd name="T1" fmla="*/ 16 h 100"/>
                <a:gd name="T2" fmla="*/ 81 w 100"/>
                <a:gd name="T3" fmla="*/ 20 h 100"/>
                <a:gd name="T4" fmla="*/ 88 w 100"/>
                <a:gd name="T5" fmla="*/ 37 h 100"/>
                <a:gd name="T6" fmla="*/ 85 w 100"/>
                <a:gd name="T7" fmla="*/ 50 h 100"/>
                <a:gd name="T8" fmla="*/ 73 w 100"/>
                <a:gd name="T9" fmla="*/ 63 h 100"/>
                <a:gd name="T10" fmla="*/ 29 w 100"/>
                <a:gd name="T11" fmla="*/ 83 h 100"/>
                <a:gd name="T12" fmla="*/ 12 w 100"/>
                <a:gd name="T13" fmla="*/ 87 h 100"/>
                <a:gd name="T14" fmla="*/ 8 w 100"/>
                <a:gd name="T15" fmla="*/ 88 h 100"/>
                <a:gd name="T16" fmla="*/ 6 w 100"/>
                <a:gd name="T17" fmla="*/ 88 h 100"/>
                <a:gd name="T18" fmla="*/ 6 w 100"/>
                <a:gd name="T19" fmla="*/ 88 h 100"/>
                <a:gd name="T20" fmla="*/ 6 w 100"/>
                <a:gd name="T21" fmla="*/ 88 h 100"/>
                <a:gd name="T22" fmla="*/ 6 w 100"/>
                <a:gd name="T23" fmla="*/ 94 h 100"/>
                <a:gd name="T24" fmla="*/ 12 w 100"/>
                <a:gd name="T25" fmla="*/ 95 h 100"/>
                <a:gd name="T26" fmla="*/ 12 w 100"/>
                <a:gd name="T27" fmla="*/ 95 h 100"/>
                <a:gd name="T28" fmla="*/ 17 w 100"/>
                <a:gd name="T29" fmla="*/ 70 h 100"/>
                <a:gd name="T30" fmla="*/ 38 w 100"/>
                <a:gd name="T31" fmla="*/ 27 h 100"/>
                <a:gd name="T32" fmla="*/ 38 w 100"/>
                <a:gd name="T33" fmla="*/ 27 h 100"/>
                <a:gd name="T34" fmla="*/ 51 w 100"/>
                <a:gd name="T35" fmla="*/ 16 h 100"/>
                <a:gd name="T36" fmla="*/ 63 w 100"/>
                <a:gd name="T37" fmla="*/ 12 h 100"/>
                <a:gd name="T38" fmla="*/ 81 w 100"/>
                <a:gd name="T39" fmla="*/ 20 h 100"/>
                <a:gd name="T40" fmla="*/ 81 w 100"/>
                <a:gd name="T41" fmla="*/ 20 h 100"/>
                <a:gd name="T42" fmla="*/ 85 w 100"/>
                <a:gd name="T43" fmla="*/ 16 h 100"/>
                <a:gd name="T44" fmla="*/ 89 w 100"/>
                <a:gd name="T45" fmla="*/ 11 h 100"/>
                <a:gd name="T46" fmla="*/ 63 w 100"/>
                <a:gd name="T47" fmla="*/ 0 h 100"/>
                <a:gd name="T48" fmla="*/ 45 w 100"/>
                <a:gd name="T49" fmla="*/ 5 h 100"/>
                <a:gd name="T50" fmla="*/ 28 w 100"/>
                <a:gd name="T51" fmla="*/ 20 h 100"/>
                <a:gd name="T52" fmla="*/ 28 w 100"/>
                <a:gd name="T53" fmla="*/ 20 h 100"/>
                <a:gd name="T54" fmla="*/ 6 w 100"/>
                <a:gd name="T55" fmla="*/ 68 h 100"/>
                <a:gd name="T56" fmla="*/ 1 w 100"/>
                <a:gd name="T57" fmla="*/ 93 h 100"/>
                <a:gd name="T58" fmla="*/ 2 w 100"/>
                <a:gd name="T59" fmla="*/ 98 h 100"/>
                <a:gd name="T60" fmla="*/ 7 w 100"/>
                <a:gd name="T61" fmla="*/ 100 h 100"/>
                <a:gd name="T62" fmla="*/ 32 w 100"/>
                <a:gd name="T63" fmla="*/ 95 h 100"/>
                <a:gd name="T64" fmla="*/ 80 w 100"/>
                <a:gd name="T65" fmla="*/ 72 h 100"/>
                <a:gd name="T66" fmla="*/ 95 w 100"/>
                <a:gd name="T67" fmla="*/ 56 h 100"/>
                <a:gd name="T68" fmla="*/ 100 w 100"/>
                <a:gd name="T69" fmla="*/ 37 h 100"/>
                <a:gd name="T70" fmla="*/ 89 w 100"/>
                <a:gd name="T71" fmla="*/ 11 h 100"/>
                <a:gd name="T72" fmla="*/ 89 w 100"/>
                <a:gd name="T73" fmla="*/ 11 h 100"/>
                <a:gd name="T74" fmla="*/ 85 w 100"/>
                <a:gd name="T75" fmla="*/ 1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0" h="100">
                  <a:moveTo>
                    <a:pt x="85" y="16"/>
                  </a:moveTo>
                  <a:cubicBezTo>
                    <a:pt x="81" y="20"/>
                    <a:pt x="81" y="20"/>
                    <a:pt x="81" y="20"/>
                  </a:cubicBezTo>
                  <a:cubicBezTo>
                    <a:pt x="86" y="25"/>
                    <a:pt x="88" y="31"/>
                    <a:pt x="88" y="37"/>
                  </a:cubicBezTo>
                  <a:cubicBezTo>
                    <a:pt x="88" y="41"/>
                    <a:pt x="87" y="45"/>
                    <a:pt x="85" y="50"/>
                  </a:cubicBezTo>
                  <a:cubicBezTo>
                    <a:pt x="82" y="54"/>
                    <a:pt x="79" y="59"/>
                    <a:pt x="73" y="63"/>
                  </a:cubicBezTo>
                  <a:cubicBezTo>
                    <a:pt x="59" y="73"/>
                    <a:pt x="43" y="80"/>
                    <a:pt x="29" y="83"/>
                  </a:cubicBezTo>
                  <a:cubicBezTo>
                    <a:pt x="22" y="85"/>
                    <a:pt x="17" y="86"/>
                    <a:pt x="12" y="87"/>
                  </a:cubicBezTo>
                  <a:cubicBezTo>
                    <a:pt x="10" y="87"/>
                    <a:pt x="9" y="88"/>
                    <a:pt x="8" y="88"/>
                  </a:cubicBezTo>
                  <a:cubicBezTo>
                    <a:pt x="7" y="88"/>
                    <a:pt x="7" y="88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3" y="94"/>
                    <a:pt x="14" y="83"/>
                    <a:pt x="17" y="70"/>
                  </a:cubicBezTo>
                  <a:cubicBezTo>
                    <a:pt x="21" y="57"/>
                    <a:pt x="28" y="41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42" y="22"/>
                    <a:pt x="46" y="18"/>
                    <a:pt x="51" y="16"/>
                  </a:cubicBezTo>
                  <a:cubicBezTo>
                    <a:pt x="55" y="13"/>
                    <a:pt x="59" y="12"/>
                    <a:pt x="63" y="12"/>
                  </a:cubicBezTo>
                  <a:cubicBezTo>
                    <a:pt x="70" y="12"/>
                    <a:pt x="75" y="15"/>
                    <a:pt x="81" y="20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5" y="16"/>
                    <a:pt x="85" y="16"/>
                    <a:pt x="85" y="16"/>
                  </a:cubicBezTo>
                  <a:cubicBezTo>
                    <a:pt x="89" y="11"/>
                    <a:pt x="89" y="11"/>
                    <a:pt x="89" y="11"/>
                  </a:cubicBezTo>
                  <a:cubicBezTo>
                    <a:pt x="82" y="4"/>
                    <a:pt x="73" y="0"/>
                    <a:pt x="63" y="0"/>
                  </a:cubicBezTo>
                  <a:cubicBezTo>
                    <a:pt x="57" y="0"/>
                    <a:pt x="51" y="2"/>
                    <a:pt x="45" y="5"/>
                  </a:cubicBezTo>
                  <a:cubicBezTo>
                    <a:pt x="39" y="9"/>
                    <a:pt x="33" y="14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16" y="36"/>
                    <a:pt x="9" y="54"/>
                    <a:pt x="6" y="68"/>
                  </a:cubicBezTo>
                  <a:cubicBezTo>
                    <a:pt x="2" y="83"/>
                    <a:pt x="1" y="93"/>
                    <a:pt x="1" y="93"/>
                  </a:cubicBezTo>
                  <a:cubicBezTo>
                    <a:pt x="0" y="95"/>
                    <a:pt x="1" y="97"/>
                    <a:pt x="2" y="98"/>
                  </a:cubicBezTo>
                  <a:cubicBezTo>
                    <a:pt x="4" y="100"/>
                    <a:pt x="5" y="100"/>
                    <a:pt x="7" y="100"/>
                  </a:cubicBezTo>
                  <a:cubicBezTo>
                    <a:pt x="7" y="100"/>
                    <a:pt x="18" y="99"/>
                    <a:pt x="32" y="95"/>
                  </a:cubicBezTo>
                  <a:cubicBezTo>
                    <a:pt x="47" y="91"/>
                    <a:pt x="65" y="84"/>
                    <a:pt x="80" y="72"/>
                  </a:cubicBezTo>
                  <a:cubicBezTo>
                    <a:pt x="87" y="67"/>
                    <a:pt x="92" y="62"/>
                    <a:pt x="95" y="56"/>
                  </a:cubicBezTo>
                  <a:cubicBezTo>
                    <a:pt x="99" y="50"/>
                    <a:pt x="100" y="43"/>
                    <a:pt x="100" y="37"/>
                  </a:cubicBezTo>
                  <a:cubicBezTo>
                    <a:pt x="100" y="28"/>
                    <a:pt x="96" y="18"/>
                    <a:pt x="89" y="11"/>
                  </a:cubicBezTo>
                  <a:cubicBezTo>
                    <a:pt x="89" y="11"/>
                    <a:pt x="89" y="11"/>
                    <a:pt x="89" y="11"/>
                  </a:cubicBezTo>
                  <a:lnTo>
                    <a:pt x="85" y="1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8237489" y="2704203"/>
              <a:ext cx="203300" cy="203300"/>
            </a:xfrm>
            <a:custGeom>
              <a:avLst/>
              <a:gdLst>
                <a:gd name="T0" fmla="*/ 79 w 93"/>
                <a:gd name="T1" fmla="*/ 79 h 93"/>
                <a:gd name="T2" fmla="*/ 71 w 93"/>
                <a:gd name="T3" fmla="*/ 26 h 93"/>
                <a:gd name="T4" fmla="*/ 0 w 93"/>
                <a:gd name="T5" fmla="*/ 0 h 93"/>
                <a:gd name="T6" fmla="*/ 27 w 93"/>
                <a:gd name="T7" fmla="*/ 70 h 93"/>
                <a:gd name="T8" fmla="*/ 79 w 93"/>
                <a:gd name="T9" fmla="*/ 7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93">
                  <a:moveTo>
                    <a:pt x="79" y="79"/>
                  </a:moveTo>
                  <a:cubicBezTo>
                    <a:pt x="93" y="64"/>
                    <a:pt x="92" y="43"/>
                    <a:pt x="71" y="26"/>
                  </a:cubicBezTo>
                  <a:cubicBezTo>
                    <a:pt x="42" y="4"/>
                    <a:pt x="0" y="0"/>
                    <a:pt x="0" y="0"/>
                  </a:cubicBezTo>
                  <a:cubicBezTo>
                    <a:pt x="0" y="0"/>
                    <a:pt x="5" y="41"/>
                    <a:pt x="27" y="70"/>
                  </a:cubicBezTo>
                  <a:cubicBezTo>
                    <a:pt x="43" y="92"/>
                    <a:pt x="65" y="93"/>
                    <a:pt x="79" y="7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54" name="Freeform 52"/>
            <p:cNvSpPr>
              <a:spLocks/>
            </p:cNvSpPr>
            <p:nvPr/>
          </p:nvSpPr>
          <p:spPr bwMode="auto">
            <a:xfrm>
              <a:off x="8224063" y="2690777"/>
              <a:ext cx="218643" cy="218643"/>
            </a:xfrm>
            <a:custGeom>
              <a:avLst/>
              <a:gdLst>
                <a:gd name="T0" fmla="*/ 85 w 100"/>
                <a:gd name="T1" fmla="*/ 85 h 100"/>
                <a:gd name="T2" fmla="*/ 89 w 100"/>
                <a:gd name="T3" fmla="*/ 89 h 100"/>
                <a:gd name="T4" fmla="*/ 100 w 100"/>
                <a:gd name="T5" fmla="*/ 63 h 100"/>
                <a:gd name="T6" fmla="*/ 95 w 100"/>
                <a:gd name="T7" fmla="*/ 44 h 100"/>
                <a:gd name="T8" fmla="*/ 80 w 100"/>
                <a:gd name="T9" fmla="*/ 28 h 100"/>
                <a:gd name="T10" fmla="*/ 80 w 100"/>
                <a:gd name="T11" fmla="*/ 28 h 100"/>
                <a:gd name="T12" fmla="*/ 32 w 100"/>
                <a:gd name="T13" fmla="*/ 5 h 100"/>
                <a:gd name="T14" fmla="*/ 7 w 100"/>
                <a:gd name="T15" fmla="*/ 0 h 100"/>
                <a:gd name="T16" fmla="*/ 2 w 100"/>
                <a:gd name="T17" fmla="*/ 2 h 100"/>
                <a:gd name="T18" fmla="*/ 1 w 100"/>
                <a:gd name="T19" fmla="*/ 7 h 100"/>
                <a:gd name="T20" fmla="*/ 6 w 100"/>
                <a:gd name="T21" fmla="*/ 32 h 100"/>
                <a:gd name="T22" fmla="*/ 28 w 100"/>
                <a:gd name="T23" fmla="*/ 80 h 100"/>
                <a:gd name="T24" fmla="*/ 28 w 100"/>
                <a:gd name="T25" fmla="*/ 80 h 100"/>
                <a:gd name="T26" fmla="*/ 45 w 100"/>
                <a:gd name="T27" fmla="*/ 95 h 100"/>
                <a:gd name="T28" fmla="*/ 63 w 100"/>
                <a:gd name="T29" fmla="*/ 100 h 100"/>
                <a:gd name="T30" fmla="*/ 89 w 100"/>
                <a:gd name="T31" fmla="*/ 89 h 100"/>
                <a:gd name="T32" fmla="*/ 89 w 100"/>
                <a:gd name="T33" fmla="*/ 89 h 100"/>
                <a:gd name="T34" fmla="*/ 85 w 100"/>
                <a:gd name="T35" fmla="*/ 85 h 100"/>
                <a:gd name="T36" fmla="*/ 81 w 100"/>
                <a:gd name="T37" fmla="*/ 80 h 100"/>
                <a:gd name="T38" fmla="*/ 63 w 100"/>
                <a:gd name="T39" fmla="*/ 88 h 100"/>
                <a:gd name="T40" fmla="*/ 51 w 100"/>
                <a:gd name="T41" fmla="*/ 84 h 100"/>
                <a:gd name="T42" fmla="*/ 38 w 100"/>
                <a:gd name="T43" fmla="*/ 73 h 100"/>
                <a:gd name="T44" fmla="*/ 38 w 100"/>
                <a:gd name="T45" fmla="*/ 73 h 100"/>
                <a:gd name="T46" fmla="*/ 17 w 100"/>
                <a:gd name="T47" fmla="*/ 29 h 100"/>
                <a:gd name="T48" fmla="*/ 13 w 100"/>
                <a:gd name="T49" fmla="*/ 12 h 100"/>
                <a:gd name="T50" fmla="*/ 13 w 100"/>
                <a:gd name="T51" fmla="*/ 7 h 100"/>
                <a:gd name="T52" fmla="*/ 12 w 100"/>
                <a:gd name="T53" fmla="*/ 6 h 100"/>
                <a:gd name="T54" fmla="*/ 12 w 100"/>
                <a:gd name="T55" fmla="*/ 6 h 100"/>
                <a:gd name="T56" fmla="*/ 12 w 100"/>
                <a:gd name="T57" fmla="*/ 6 h 100"/>
                <a:gd name="T58" fmla="*/ 6 w 100"/>
                <a:gd name="T59" fmla="*/ 6 h 100"/>
                <a:gd name="T60" fmla="*/ 6 w 100"/>
                <a:gd name="T61" fmla="*/ 12 h 100"/>
                <a:gd name="T62" fmla="*/ 6 w 100"/>
                <a:gd name="T63" fmla="*/ 12 h 100"/>
                <a:gd name="T64" fmla="*/ 30 w 100"/>
                <a:gd name="T65" fmla="*/ 17 h 100"/>
                <a:gd name="T66" fmla="*/ 73 w 100"/>
                <a:gd name="T67" fmla="*/ 37 h 100"/>
                <a:gd name="T68" fmla="*/ 73 w 100"/>
                <a:gd name="T69" fmla="*/ 37 h 100"/>
                <a:gd name="T70" fmla="*/ 85 w 100"/>
                <a:gd name="T71" fmla="*/ 50 h 100"/>
                <a:gd name="T72" fmla="*/ 88 w 100"/>
                <a:gd name="T73" fmla="*/ 63 h 100"/>
                <a:gd name="T74" fmla="*/ 81 w 100"/>
                <a:gd name="T75" fmla="*/ 80 h 100"/>
                <a:gd name="T76" fmla="*/ 81 w 100"/>
                <a:gd name="T77" fmla="*/ 80 h 100"/>
                <a:gd name="T78" fmla="*/ 85 w 100"/>
                <a:gd name="T79" fmla="*/ 8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0" h="100">
                  <a:moveTo>
                    <a:pt x="85" y="85"/>
                  </a:moveTo>
                  <a:cubicBezTo>
                    <a:pt x="89" y="89"/>
                    <a:pt x="89" y="89"/>
                    <a:pt x="89" y="89"/>
                  </a:cubicBezTo>
                  <a:cubicBezTo>
                    <a:pt x="96" y="82"/>
                    <a:pt x="100" y="73"/>
                    <a:pt x="100" y="63"/>
                  </a:cubicBezTo>
                  <a:cubicBezTo>
                    <a:pt x="100" y="57"/>
                    <a:pt x="99" y="50"/>
                    <a:pt x="95" y="44"/>
                  </a:cubicBezTo>
                  <a:cubicBezTo>
                    <a:pt x="92" y="38"/>
                    <a:pt x="87" y="33"/>
                    <a:pt x="80" y="28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65" y="16"/>
                    <a:pt x="47" y="9"/>
                    <a:pt x="32" y="5"/>
                  </a:cubicBezTo>
                  <a:cubicBezTo>
                    <a:pt x="18" y="1"/>
                    <a:pt x="7" y="0"/>
                    <a:pt x="7" y="0"/>
                  </a:cubicBezTo>
                  <a:cubicBezTo>
                    <a:pt x="5" y="0"/>
                    <a:pt x="4" y="1"/>
                    <a:pt x="2" y="2"/>
                  </a:cubicBezTo>
                  <a:cubicBezTo>
                    <a:pt x="1" y="3"/>
                    <a:pt x="0" y="5"/>
                    <a:pt x="1" y="7"/>
                  </a:cubicBezTo>
                  <a:cubicBezTo>
                    <a:pt x="1" y="7"/>
                    <a:pt x="2" y="17"/>
                    <a:pt x="6" y="32"/>
                  </a:cubicBezTo>
                  <a:cubicBezTo>
                    <a:pt x="9" y="46"/>
                    <a:pt x="16" y="64"/>
                    <a:pt x="28" y="80"/>
                  </a:cubicBezTo>
                  <a:cubicBezTo>
                    <a:pt x="28" y="80"/>
                    <a:pt x="28" y="80"/>
                    <a:pt x="28" y="80"/>
                  </a:cubicBezTo>
                  <a:cubicBezTo>
                    <a:pt x="33" y="87"/>
                    <a:pt x="39" y="92"/>
                    <a:pt x="45" y="95"/>
                  </a:cubicBezTo>
                  <a:cubicBezTo>
                    <a:pt x="51" y="98"/>
                    <a:pt x="57" y="100"/>
                    <a:pt x="63" y="100"/>
                  </a:cubicBezTo>
                  <a:cubicBezTo>
                    <a:pt x="73" y="100"/>
                    <a:pt x="82" y="96"/>
                    <a:pt x="89" y="89"/>
                  </a:cubicBezTo>
                  <a:cubicBezTo>
                    <a:pt x="89" y="89"/>
                    <a:pt x="89" y="89"/>
                    <a:pt x="89" y="89"/>
                  </a:cubicBezTo>
                  <a:cubicBezTo>
                    <a:pt x="85" y="85"/>
                    <a:pt x="85" y="85"/>
                    <a:pt x="85" y="85"/>
                  </a:cubicBezTo>
                  <a:cubicBezTo>
                    <a:pt x="81" y="80"/>
                    <a:pt x="81" y="80"/>
                    <a:pt x="81" y="80"/>
                  </a:cubicBezTo>
                  <a:cubicBezTo>
                    <a:pt x="75" y="86"/>
                    <a:pt x="70" y="88"/>
                    <a:pt x="63" y="88"/>
                  </a:cubicBezTo>
                  <a:cubicBezTo>
                    <a:pt x="59" y="88"/>
                    <a:pt x="55" y="87"/>
                    <a:pt x="51" y="84"/>
                  </a:cubicBezTo>
                  <a:cubicBezTo>
                    <a:pt x="46" y="82"/>
                    <a:pt x="42" y="78"/>
                    <a:pt x="38" y="73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27" y="59"/>
                    <a:pt x="21" y="42"/>
                    <a:pt x="17" y="29"/>
                  </a:cubicBezTo>
                  <a:cubicBezTo>
                    <a:pt x="15" y="22"/>
                    <a:pt x="14" y="16"/>
                    <a:pt x="13" y="12"/>
                  </a:cubicBezTo>
                  <a:cubicBezTo>
                    <a:pt x="13" y="10"/>
                    <a:pt x="13" y="8"/>
                    <a:pt x="13" y="7"/>
                  </a:cubicBezTo>
                  <a:cubicBezTo>
                    <a:pt x="13" y="7"/>
                    <a:pt x="13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17" y="13"/>
                    <a:pt x="30" y="17"/>
                  </a:cubicBezTo>
                  <a:cubicBezTo>
                    <a:pt x="44" y="21"/>
                    <a:pt x="60" y="2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9" y="41"/>
                    <a:pt x="82" y="46"/>
                    <a:pt x="85" y="50"/>
                  </a:cubicBezTo>
                  <a:cubicBezTo>
                    <a:pt x="87" y="55"/>
                    <a:pt x="88" y="59"/>
                    <a:pt x="88" y="63"/>
                  </a:cubicBezTo>
                  <a:cubicBezTo>
                    <a:pt x="88" y="69"/>
                    <a:pt x="86" y="75"/>
                    <a:pt x="81" y="80"/>
                  </a:cubicBezTo>
                  <a:cubicBezTo>
                    <a:pt x="81" y="80"/>
                    <a:pt x="81" y="80"/>
                    <a:pt x="81" y="80"/>
                  </a:cubicBezTo>
                  <a:lnTo>
                    <a:pt x="85" y="8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55" name="Freeform 53"/>
            <p:cNvSpPr>
              <a:spLocks/>
            </p:cNvSpPr>
            <p:nvPr/>
          </p:nvSpPr>
          <p:spPr bwMode="auto">
            <a:xfrm>
              <a:off x="9136996" y="2648583"/>
              <a:ext cx="615654" cy="186039"/>
            </a:xfrm>
            <a:custGeom>
              <a:avLst/>
              <a:gdLst>
                <a:gd name="T0" fmla="*/ 12 w 283"/>
                <a:gd name="T1" fmla="*/ 80 h 86"/>
                <a:gd name="T2" fmla="*/ 33 w 283"/>
                <a:gd name="T3" fmla="*/ 32 h 86"/>
                <a:gd name="T4" fmla="*/ 81 w 283"/>
                <a:gd name="T5" fmla="*/ 12 h 86"/>
                <a:gd name="T6" fmla="*/ 277 w 283"/>
                <a:gd name="T7" fmla="*/ 12 h 86"/>
                <a:gd name="T8" fmla="*/ 283 w 283"/>
                <a:gd name="T9" fmla="*/ 6 h 86"/>
                <a:gd name="T10" fmla="*/ 277 w 283"/>
                <a:gd name="T11" fmla="*/ 0 h 86"/>
                <a:gd name="T12" fmla="*/ 81 w 283"/>
                <a:gd name="T13" fmla="*/ 0 h 86"/>
                <a:gd name="T14" fmla="*/ 0 w 283"/>
                <a:gd name="T15" fmla="*/ 80 h 86"/>
                <a:gd name="T16" fmla="*/ 6 w 283"/>
                <a:gd name="T17" fmla="*/ 86 h 86"/>
                <a:gd name="T18" fmla="*/ 12 w 283"/>
                <a:gd name="T19" fmla="*/ 8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3" h="86">
                  <a:moveTo>
                    <a:pt x="12" y="80"/>
                  </a:moveTo>
                  <a:cubicBezTo>
                    <a:pt x="12" y="62"/>
                    <a:pt x="20" y="44"/>
                    <a:pt x="33" y="32"/>
                  </a:cubicBezTo>
                  <a:cubicBezTo>
                    <a:pt x="45" y="20"/>
                    <a:pt x="62" y="12"/>
                    <a:pt x="81" y="12"/>
                  </a:cubicBezTo>
                  <a:cubicBezTo>
                    <a:pt x="277" y="12"/>
                    <a:pt x="277" y="12"/>
                    <a:pt x="277" y="12"/>
                  </a:cubicBezTo>
                  <a:cubicBezTo>
                    <a:pt x="280" y="12"/>
                    <a:pt x="283" y="9"/>
                    <a:pt x="283" y="6"/>
                  </a:cubicBezTo>
                  <a:cubicBezTo>
                    <a:pt x="283" y="3"/>
                    <a:pt x="280" y="0"/>
                    <a:pt x="277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36" y="0"/>
                    <a:pt x="0" y="36"/>
                    <a:pt x="0" y="80"/>
                  </a:cubicBezTo>
                  <a:cubicBezTo>
                    <a:pt x="0" y="84"/>
                    <a:pt x="3" y="86"/>
                    <a:pt x="6" y="86"/>
                  </a:cubicBezTo>
                  <a:cubicBezTo>
                    <a:pt x="10" y="86"/>
                    <a:pt x="12" y="84"/>
                    <a:pt x="12" y="8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56" name="Freeform 54"/>
            <p:cNvSpPr>
              <a:spLocks/>
            </p:cNvSpPr>
            <p:nvPr/>
          </p:nvSpPr>
          <p:spPr bwMode="auto">
            <a:xfrm>
              <a:off x="9773747" y="2443365"/>
              <a:ext cx="199464" cy="201382"/>
            </a:xfrm>
            <a:custGeom>
              <a:avLst/>
              <a:gdLst>
                <a:gd name="T0" fmla="*/ 14 w 92"/>
                <a:gd name="T1" fmla="*/ 79 h 93"/>
                <a:gd name="T2" fmla="*/ 22 w 92"/>
                <a:gd name="T3" fmla="*/ 26 h 93"/>
                <a:gd name="T4" fmla="*/ 92 w 92"/>
                <a:gd name="T5" fmla="*/ 0 h 93"/>
                <a:gd name="T6" fmla="*/ 66 w 92"/>
                <a:gd name="T7" fmla="*/ 70 h 93"/>
                <a:gd name="T8" fmla="*/ 14 w 92"/>
                <a:gd name="T9" fmla="*/ 7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93">
                  <a:moveTo>
                    <a:pt x="14" y="79"/>
                  </a:moveTo>
                  <a:cubicBezTo>
                    <a:pt x="0" y="64"/>
                    <a:pt x="1" y="43"/>
                    <a:pt x="22" y="26"/>
                  </a:cubicBezTo>
                  <a:cubicBezTo>
                    <a:pt x="51" y="4"/>
                    <a:pt x="92" y="0"/>
                    <a:pt x="92" y="0"/>
                  </a:cubicBezTo>
                  <a:cubicBezTo>
                    <a:pt x="92" y="0"/>
                    <a:pt x="88" y="41"/>
                    <a:pt x="66" y="70"/>
                  </a:cubicBezTo>
                  <a:cubicBezTo>
                    <a:pt x="50" y="92"/>
                    <a:pt x="28" y="93"/>
                    <a:pt x="14" y="7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57" name="Freeform 55"/>
            <p:cNvSpPr>
              <a:spLocks/>
            </p:cNvSpPr>
            <p:nvPr/>
          </p:nvSpPr>
          <p:spPr bwMode="auto">
            <a:xfrm>
              <a:off x="9767993" y="2429939"/>
              <a:ext cx="220561" cy="218643"/>
            </a:xfrm>
            <a:custGeom>
              <a:avLst/>
              <a:gdLst>
                <a:gd name="T0" fmla="*/ 16 w 101"/>
                <a:gd name="T1" fmla="*/ 85 h 100"/>
                <a:gd name="T2" fmla="*/ 20 w 101"/>
                <a:gd name="T3" fmla="*/ 80 h 100"/>
                <a:gd name="T4" fmla="*/ 13 w 101"/>
                <a:gd name="T5" fmla="*/ 63 h 100"/>
                <a:gd name="T6" fmla="*/ 16 w 101"/>
                <a:gd name="T7" fmla="*/ 50 h 100"/>
                <a:gd name="T8" fmla="*/ 28 w 101"/>
                <a:gd name="T9" fmla="*/ 37 h 100"/>
                <a:gd name="T10" fmla="*/ 72 w 101"/>
                <a:gd name="T11" fmla="*/ 17 h 100"/>
                <a:gd name="T12" fmla="*/ 89 w 101"/>
                <a:gd name="T13" fmla="*/ 13 h 100"/>
                <a:gd name="T14" fmla="*/ 93 w 101"/>
                <a:gd name="T15" fmla="*/ 12 h 100"/>
                <a:gd name="T16" fmla="*/ 95 w 101"/>
                <a:gd name="T17" fmla="*/ 12 h 100"/>
                <a:gd name="T18" fmla="*/ 95 w 101"/>
                <a:gd name="T19" fmla="*/ 12 h 100"/>
                <a:gd name="T20" fmla="*/ 95 w 101"/>
                <a:gd name="T21" fmla="*/ 12 h 100"/>
                <a:gd name="T22" fmla="*/ 94 w 101"/>
                <a:gd name="T23" fmla="*/ 6 h 100"/>
                <a:gd name="T24" fmla="*/ 88 w 101"/>
                <a:gd name="T25" fmla="*/ 6 h 100"/>
                <a:gd name="T26" fmla="*/ 88 w 101"/>
                <a:gd name="T27" fmla="*/ 6 h 100"/>
                <a:gd name="T28" fmla="*/ 83 w 101"/>
                <a:gd name="T29" fmla="*/ 30 h 100"/>
                <a:gd name="T30" fmla="*/ 63 w 101"/>
                <a:gd name="T31" fmla="*/ 73 h 100"/>
                <a:gd name="T32" fmla="*/ 63 w 101"/>
                <a:gd name="T33" fmla="*/ 73 h 100"/>
                <a:gd name="T34" fmla="*/ 50 w 101"/>
                <a:gd name="T35" fmla="*/ 84 h 100"/>
                <a:gd name="T36" fmla="*/ 38 w 101"/>
                <a:gd name="T37" fmla="*/ 88 h 100"/>
                <a:gd name="T38" fmla="*/ 20 w 101"/>
                <a:gd name="T39" fmla="*/ 80 h 100"/>
                <a:gd name="T40" fmla="*/ 20 w 101"/>
                <a:gd name="T41" fmla="*/ 80 h 100"/>
                <a:gd name="T42" fmla="*/ 16 w 101"/>
                <a:gd name="T43" fmla="*/ 85 h 100"/>
                <a:gd name="T44" fmla="*/ 12 w 101"/>
                <a:gd name="T45" fmla="*/ 89 h 100"/>
                <a:gd name="T46" fmla="*/ 38 w 101"/>
                <a:gd name="T47" fmla="*/ 100 h 100"/>
                <a:gd name="T48" fmla="*/ 56 w 101"/>
                <a:gd name="T49" fmla="*/ 95 h 100"/>
                <a:gd name="T50" fmla="*/ 73 w 101"/>
                <a:gd name="T51" fmla="*/ 80 h 100"/>
                <a:gd name="T52" fmla="*/ 73 w 101"/>
                <a:gd name="T53" fmla="*/ 80 h 100"/>
                <a:gd name="T54" fmla="*/ 95 w 101"/>
                <a:gd name="T55" fmla="*/ 32 h 100"/>
                <a:gd name="T56" fmla="*/ 100 w 101"/>
                <a:gd name="T57" fmla="*/ 7 h 100"/>
                <a:gd name="T58" fmla="*/ 99 w 101"/>
                <a:gd name="T59" fmla="*/ 2 h 100"/>
                <a:gd name="T60" fmla="*/ 94 w 101"/>
                <a:gd name="T61" fmla="*/ 0 h 100"/>
                <a:gd name="T62" fmla="*/ 69 w 101"/>
                <a:gd name="T63" fmla="*/ 5 h 100"/>
                <a:gd name="T64" fmla="*/ 21 w 101"/>
                <a:gd name="T65" fmla="*/ 28 h 100"/>
                <a:gd name="T66" fmla="*/ 6 w 101"/>
                <a:gd name="T67" fmla="*/ 44 h 100"/>
                <a:gd name="T68" fmla="*/ 1 w 101"/>
                <a:gd name="T69" fmla="*/ 63 h 100"/>
                <a:gd name="T70" fmla="*/ 12 w 101"/>
                <a:gd name="T71" fmla="*/ 89 h 100"/>
                <a:gd name="T72" fmla="*/ 12 w 101"/>
                <a:gd name="T73" fmla="*/ 89 h 100"/>
                <a:gd name="T74" fmla="*/ 16 w 101"/>
                <a:gd name="T75" fmla="*/ 8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1" h="100">
                  <a:moveTo>
                    <a:pt x="16" y="85"/>
                  </a:moveTo>
                  <a:cubicBezTo>
                    <a:pt x="20" y="80"/>
                    <a:pt x="20" y="80"/>
                    <a:pt x="20" y="80"/>
                  </a:cubicBezTo>
                  <a:cubicBezTo>
                    <a:pt x="15" y="75"/>
                    <a:pt x="13" y="69"/>
                    <a:pt x="13" y="63"/>
                  </a:cubicBezTo>
                  <a:cubicBezTo>
                    <a:pt x="13" y="59"/>
                    <a:pt x="14" y="55"/>
                    <a:pt x="16" y="50"/>
                  </a:cubicBezTo>
                  <a:cubicBezTo>
                    <a:pt x="19" y="46"/>
                    <a:pt x="22" y="41"/>
                    <a:pt x="28" y="37"/>
                  </a:cubicBezTo>
                  <a:cubicBezTo>
                    <a:pt x="42" y="27"/>
                    <a:pt x="58" y="20"/>
                    <a:pt x="72" y="17"/>
                  </a:cubicBezTo>
                  <a:cubicBezTo>
                    <a:pt x="79" y="15"/>
                    <a:pt x="84" y="14"/>
                    <a:pt x="89" y="13"/>
                  </a:cubicBezTo>
                  <a:cubicBezTo>
                    <a:pt x="91" y="13"/>
                    <a:pt x="92" y="12"/>
                    <a:pt x="93" y="12"/>
                  </a:cubicBezTo>
                  <a:cubicBezTo>
                    <a:pt x="94" y="12"/>
                    <a:pt x="94" y="12"/>
                    <a:pt x="95" y="12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8" y="7"/>
                    <a:pt x="87" y="17"/>
                    <a:pt x="83" y="30"/>
                  </a:cubicBezTo>
                  <a:cubicBezTo>
                    <a:pt x="80" y="43"/>
                    <a:pt x="73" y="59"/>
                    <a:pt x="63" y="73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59" y="78"/>
                    <a:pt x="55" y="82"/>
                    <a:pt x="50" y="84"/>
                  </a:cubicBezTo>
                  <a:cubicBezTo>
                    <a:pt x="46" y="87"/>
                    <a:pt x="42" y="88"/>
                    <a:pt x="38" y="88"/>
                  </a:cubicBezTo>
                  <a:cubicBezTo>
                    <a:pt x="31" y="88"/>
                    <a:pt x="25" y="86"/>
                    <a:pt x="20" y="80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2" y="89"/>
                    <a:pt x="12" y="89"/>
                    <a:pt x="12" y="89"/>
                  </a:cubicBezTo>
                  <a:cubicBezTo>
                    <a:pt x="19" y="96"/>
                    <a:pt x="28" y="100"/>
                    <a:pt x="38" y="100"/>
                  </a:cubicBezTo>
                  <a:cubicBezTo>
                    <a:pt x="44" y="100"/>
                    <a:pt x="50" y="98"/>
                    <a:pt x="56" y="95"/>
                  </a:cubicBezTo>
                  <a:cubicBezTo>
                    <a:pt x="62" y="92"/>
                    <a:pt x="68" y="87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85" y="64"/>
                    <a:pt x="91" y="46"/>
                    <a:pt x="95" y="32"/>
                  </a:cubicBezTo>
                  <a:cubicBezTo>
                    <a:pt x="99" y="17"/>
                    <a:pt x="100" y="7"/>
                    <a:pt x="100" y="7"/>
                  </a:cubicBezTo>
                  <a:cubicBezTo>
                    <a:pt x="101" y="5"/>
                    <a:pt x="100" y="3"/>
                    <a:pt x="99" y="2"/>
                  </a:cubicBezTo>
                  <a:cubicBezTo>
                    <a:pt x="97" y="1"/>
                    <a:pt x="96" y="0"/>
                    <a:pt x="94" y="0"/>
                  </a:cubicBezTo>
                  <a:cubicBezTo>
                    <a:pt x="94" y="0"/>
                    <a:pt x="83" y="1"/>
                    <a:pt x="69" y="5"/>
                  </a:cubicBezTo>
                  <a:cubicBezTo>
                    <a:pt x="54" y="9"/>
                    <a:pt x="36" y="16"/>
                    <a:pt x="21" y="28"/>
                  </a:cubicBezTo>
                  <a:cubicBezTo>
                    <a:pt x="14" y="33"/>
                    <a:pt x="9" y="38"/>
                    <a:pt x="6" y="44"/>
                  </a:cubicBezTo>
                  <a:cubicBezTo>
                    <a:pt x="2" y="50"/>
                    <a:pt x="1" y="57"/>
                    <a:pt x="1" y="63"/>
                  </a:cubicBezTo>
                  <a:cubicBezTo>
                    <a:pt x="0" y="73"/>
                    <a:pt x="5" y="82"/>
                    <a:pt x="12" y="89"/>
                  </a:cubicBezTo>
                  <a:cubicBezTo>
                    <a:pt x="12" y="89"/>
                    <a:pt x="12" y="89"/>
                    <a:pt x="12" y="89"/>
                  </a:cubicBezTo>
                  <a:lnTo>
                    <a:pt x="16" y="8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58" name="Freeform 56"/>
            <p:cNvSpPr>
              <a:spLocks/>
            </p:cNvSpPr>
            <p:nvPr/>
          </p:nvSpPr>
          <p:spPr bwMode="auto">
            <a:xfrm>
              <a:off x="8548193" y="2560358"/>
              <a:ext cx="613736" cy="187957"/>
            </a:xfrm>
            <a:custGeom>
              <a:avLst/>
              <a:gdLst>
                <a:gd name="T0" fmla="*/ 282 w 282"/>
                <a:gd name="T1" fmla="*/ 80 h 86"/>
                <a:gd name="T2" fmla="*/ 202 w 282"/>
                <a:gd name="T3" fmla="*/ 0 h 86"/>
                <a:gd name="T4" fmla="*/ 6 w 282"/>
                <a:gd name="T5" fmla="*/ 0 h 86"/>
                <a:gd name="T6" fmla="*/ 0 w 282"/>
                <a:gd name="T7" fmla="*/ 6 h 86"/>
                <a:gd name="T8" fmla="*/ 6 w 282"/>
                <a:gd name="T9" fmla="*/ 12 h 86"/>
                <a:gd name="T10" fmla="*/ 202 w 282"/>
                <a:gd name="T11" fmla="*/ 12 h 86"/>
                <a:gd name="T12" fmla="*/ 250 w 282"/>
                <a:gd name="T13" fmla="*/ 32 h 86"/>
                <a:gd name="T14" fmla="*/ 270 w 282"/>
                <a:gd name="T15" fmla="*/ 80 h 86"/>
                <a:gd name="T16" fmla="*/ 276 w 282"/>
                <a:gd name="T17" fmla="*/ 86 h 86"/>
                <a:gd name="T18" fmla="*/ 282 w 282"/>
                <a:gd name="T19" fmla="*/ 8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2" h="86">
                  <a:moveTo>
                    <a:pt x="282" y="80"/>
                  </a:moveTo>
                  <a:cubicBezTo>
                    <a:pt x="282" y="36"/>
                    <a:pt x="246" y="0"/>
                    <a:pt x="202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9"/>
                    <a:pt x="3" y="12"/>
                    <a:pt x="6" y="12"/>
                  </a:cubicBezTo>
                  <a:cubicBezTo>
                    <a:pt x="202" y="12"/>
                    <a:pt x="202" y="12"/>
                    <a:pt x="202" y="12"/>
                  </a:cubicBezTo>
                  <a:cubicBezTo>
                    <a:pt x="221" y="12"/>
                    <a:pt x="238" y="20"/>
                    <a:pt x="250" y="32"/>
                  </a:cubicBezTo>
                  <a:cubicBezTo>
                    <a:pt x="263" y="44"/>
                    <a:pt x="270" y="62"/>
                    <a:pt x="270" y="80"/>
                  </a:cubicBezTo>
                  <a:cubicBezTo>
                    <a:pt x="270" y="84"/>
                    <a:pt x="273" y="86"/>
                    <a:pt x="276" y="86"/>
                  </a:cubicBezTo>
                  <a:cubicBezTo>
                    <a:pt x="280" y="86"/>
                    <a:pt x="282" y="84"/>
                    <a:pt x="282" y="8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59" name="Freeform 57"/>
            <p:cNvSpPr>
              <a:spLocks/>
            </p:cNvSpPr>
            <p:nvPr/>
          </p:nvSpPr>
          <p:spPr bwMode="auto">
            <a:xfrm>
              <a:off x="8325713" y="2355140"/>
              <a:ext cx="201382" cy="203300"/>
            </a:xfrm>
            <a:custGeom>
              <a:avLst/>
              <a:gdLst>
                <a:gd name="T0" fmla="*/ 79 w 93"/>
                <a:gd name="T1" fmla="*/ 79 h 93"/>
                <a:gd name="T2" fmla="*/ 71 w 93"/>
                <a:gd name="T3" fmla="*/ 26 h 93"/>
                <a:gd name="T4" fmla="*/ 0 w 93"/>
                <a:gd name="T5" fmla="*/ 0 h 93"/>
                <a:gd name="T6" fmla="*/ 27 w 93"/>
                <a:gd name="T7" fmla="*/ 70 h 93"/>
                <a:gd name="T8" fmla="*/ 79 w 93"/>
                <a:gd name="T9" fmla="*/ 7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93">
                  <a:moveTo>
                    <a:pt x="79" y="79"/>
                  </a:moveTo>
                  <a:cubicBezTo>
                    <a:pt x="93" y="64"/>
                    <a:pt x="92" y="43"/>
                    <a:pt x="71" y="26"/>
                  </a:cubicBezTo>
                  <a:cubicBezTo>
                    <a:pt x="42" y="4"/>
                    <a:pt x="0" y="0"/>
                    <a:pt x="0" y="0"/>
                  </a:cubicBezTo>
                  <a:cubicBezTo>
                    <a:pt x="0" y="0"/>
                    <a:pt x="5" y="41"/>
                    <a:pt x="27" y="70"/>
                  </a:cubicBezTo>
                  <a:cubicBezTo>
                    <a:pt x="43" y="92"/>
                    <a:pt x="65" y="93"/>
                    <a:pt x="79" y="7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0" name="Freeform 58"/>
            <p:cNvSpPr>
              <a:spLocks/>
            </p:cNvSpPr>
            <p:nvPr/>
          </p:nvSpPr>
          <p:spPr bwMode="auto">
            <a:xfrm>
              <a:off x="8312288" y="2341715"/>
              <a:ext cx="216726" cy="218643"/>
            </a:xfrm>
            <a:custGeom>
              <a:avLst/>
              <a:gdLst>
                <a:gd name="T0" fmla="*/ 85 w 100"/>
                <a:gd name="T1" fmla="*/ 85 h 100"/>
                <a:gd name="T2" fmla="*/ 89 w 100"/>
                <a:gd name="T3" fmla="*/ 89 h 100"/>
                <a:gd name="T4" fmla="*/ 100 w 100"/>
                <a:gd name="T5" fmla="*/ 63 h 100"/>
                <a:gd name="T6" fmla="*/ 95 w 100"/>
                <a:gd name="T7" fmla="*/ 44 h 100"/>
                <a:gd name="T8" fmla="*/ 80 w 100"/>
                <a:gd name="T9" fmla="*/ 28 h 100"/>
                <a:gd name="T10" fmla="*/ 32 w 100"/>
                <a:gd name="T11" fmla="*/ 5 h 100"/>
                <a:gd name="T12" fmla="*/ 7 w 100"/>
                <a:gd name="T13" fmla="*/ 0 h 100"/>
                <a:gd name="T14" fmla="*/ 2 w 100"/>
                <a:gd name="T15" fmla="*/ 2 h 100"/>
                <a:gd name="T16" fmla="*/ 1 w 100"/>
                <a:gd name="T17" fmla="*/ 7 h 100"/>
                <a:gd name="T18" fmla="*/ 6 w 100"/>
                <a:gd name="T19" fmla="*/ 32 h 100"/>
                <a:gd name="T20" fmla="*/ 28 w 100"/>
                <a:gd name="T21" fmla="*/ 80 h 100"/>
                <a:gd name="T22" fmla="*/ 45 w 100"/>
                <a:gd name="T23" fmla="*/ 95 h 100"/>
                <a:gd name="T24" fmla="*/ 63 w 100"/>
                <a:gd name="T25" fmla="*/ 100 h 100"/>
                <a:gd name="T26" fmla="*/ 89 w 100"/>
                <a:gd name="T27" fmla="*/ 89 h 100"/>
                <a:gd name="T28" fmla="*/ 89 w 100"/>
                <a:gd name="T29" fmla="*/ 89 h 100"/>
                <a:gd name="T30" fmla="*/ 85 w 100"/>
                <a:gd name="T31" fmla="*/ 85 h 100"/>
                <a:gd name="T32" fmla="*/ 81 w 100"/>
                <a:gd name="T33" fmla="*/ 80 h 100"/>
                <a:gd name="T34" fmla="*/ 63 w 100"/>
                <a:gd name="T35" fmla="*/ 88 h 100"/>
                <a:gd name="T36" fmla="*/ 51 w 100"/>
                <a:gd name="T37" fmla="*/ 84 h 100"/>
                <a:gd name="T38" fmla="*/ 38 w 100"/>
                <a:gd name="T39" fmla="*/ 73 h 100"/>
                <a:gd name="T40" fmla="*/ 17 w 100"/>
                <a:gd name="T41" fmla="*/ 29 h 100"/>
                <a:gd name="T42" fmla="*/ 13 w 100"/>
                <a:gd name="T43" fmla="*/ 12 h 100"/>
                <a:gd name="T44" fmla="*/ 13 w 100"/>
                <a:gd name="T45" fmla="*/ 7 h 100"/>
                <a:gd name="T46" fmla="*/ 12 w 100"/>
                <a:gd name="T47" fmla="*/ 6 h 100"/>
                <a:gd name="T48" fmla="*/ 12 w 100"/>
                <a:gd name="T49" fmla="*/ 6 h 100"/>
                <a:gd name="T50" fmla="*/ 12 w 100"/>
                <a:gd name="T51" fmla="*/ 6 h 100"/>
                <a:gd name="T52" fmla="*/ 6 w 100"/>
                <a:gd name="T53" fmla="*/ 6 h 100"/>
                <a:gd name="T54" fmla="*/ 6 w 100"/>
                <a:gd name="T55" fmla="*/ 12 h 100"/>
                <a:gd name="T56" fmla="*/ 6 w 100"/>
                <a:gd name="T57" fmla="*/ 12 h 100"/>
                <a:gd name="T58" fmla="*/ 30 w 100"/>
                <a:gd name="T59" fmla="*/ 17 h 100"/>
                <a:gd name="T60" fmla="*/ 73 w 100"/>
                <a:gd name="T61" fmla="*/ 37 h 100"/>
                <a:gd name="T62" fmla="*/ 85 w 100"/>
                <a:gd name="T63" fmla="*/ 50 h 100"/>
                <a:gd name="T64" fmla="*/ 88 w 100"/>
                <a:gd name="T65" fmla="*/ 63 h 100"/>
                <a:gd name="T66" fmla="*/ 81 w 100"/>
                <a:gd name="T67" fmla="*/ 80 h 100"/>
                <a:gd name="T68" fmla="*/ 81 w 100"/>
                <a:gd name="T69" fmla="*/ 80 h 100"/>
                <a:gd name="T70" fmla="*/ 85 w 100"/>
                <a:gd name="T71" fmla="*/ 8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0" h="100">
                  <a:moveTo>
                    <a:pt x="85" y="85"/>
                  </a:moveTo>
                  <a:cubicBezTo>
                    <a:pt x="89" y="89"/>
                    <a:pt x="89" y="89"/>
                    <a:pt x="89" y="89"/>
                  </a:cubicBezTo>
                  <a:cubicBezTo>
                    <a:pt x="96" y="82"/>
                    <a:pt x="100" y="73"/>
                    <a:pt x="100" y="63"/>
                  </a:cubicBezTo>
                  <a:cubicBezTo>
                    <a:pt x="100" y="57"/>
                    <a:pt x="99" y="50"/>
                    <a:pt x="95" y="44"/>
                  </a:cubicBezTo>
                  <a:cubicBezTo>
                    <a:pt x="92" y="38"/>
                    <a:pt x="87" y="33"/>
                    <a:pt x="80" y="28"/>
                  </a:cubicBezTo>
                  <a:cubicBezTo>
                    <a:pt x="65" y="16"/>
                    <a:pt x="47" y="9"/>
                    <a:pt x="32" y="5"/>
                  </a:cubicBezTo>
                  <a:cubicBezTo>
                    <a:pt x="18" y="1"/>
                    <a:pt x="7" y="0"/>
                    <a:pt x="7" y="0"/>
                  </a:cubicBezTo>
                  <a:cubicBezTo>
                    <a:pt x="5" y="0"/>
                    <a:pt x="4" y="1"/>
                    <a:pt x="2" y="2"/>
                  </a:cubicBezTo>
                  <a:cubicBezTo>
                    <a:pt x="1" y="3"/>
                    <a:pt x="0" y="5"/>
                    <a:pt x="1" y="7"/>
                  </a:cubicBezTo>
                  <a:cubicBezTo>
                    <a:pt x="1" y="7"/>
                    <a:pt x="2" y="17"/>
                    <a:pt x="6" y="32"/>
                  </a:cubicBezTo>
                  <a:cubicBezTo>
                    <a:pt x="9" y="46"/>
                    <a:pt x="16" y="64"/>
                    <a:pt x="28" y="80"/>
                  </a:cubicBezTo>
                  <a:cubicBezTo>
                    <a:pt x="33" y="87"/>
                    <a:pt x="39" y="92"/>
                    <a:pt x="45" y="95"/>
                  </a:cubicBezTo>
                  <a:cubicBezTo>
                    <a:pt x="51" y="98"/>
                    <a:pt x="57" y="100"/>
                    <a:pt x="63" y="100"/>
                  </a:cubicBezTo>
                  <a:cubicBezTo>
                    <a:pt x="73" y="100"/>
                    <a:pt x="82" y="96"/>
                    <a:pt x="89" y="89"/>
                  </a:cubicBezTo>
                  <a:cubicBezTo>
                    <a:pt x="89" y="89"/>
                    <a:pt x="89" y="89"/>
                    <a:pt x="89" y="89"/>
                  </a:cubicBezTo>
                  <a:cubicBezTo>
                    <a:pt x="85" y="85"/>
                    <a:pt x="85" y="85"/>
                    <a:pt x="85" y="85"/>
                  </a:cubicBezTo>
                  <a:cubicBezTo>
                    <a:pt x="81" y="80"/>
                    <a:pt x="81" y="80"/>
                    <a:pt x="81" y="80"/>
                  </a:cubicBezTo>
                  <a:cubicBezTo>
                    <a:pt x="75" y="86"/>
                    <a:pt x="70" y="88"/>
                    <a:pt x="63" y="88"/>
                  </a:cubicBezTo>
                  <a:cubicBezTo>
                    <a:pt x="59" y="88"/>
                    <a:pt x="55" y="87"/>
                    <a:pt x="51" y="84"/>
                  </a:cubicBezTo>
                  <a:cubicBezTo>
                    <a:pt x="46" y="82"/>
                    <a:pt x="42" y="78"/>
                    <a:pt x="38" y="73"/>
                  </a:cubicBezTo>
                  <a:cubicBezTo>
                    <a:pt x="27" y="59"/>
                    <a:pt x="21" y="42"/>
                    <a:pt x="17" y="29"/>
                  </a:cubicBezTo>
                  <a:cubicBezTo>
                    <a:pt x="15" y="22"/>
                    <a:pt x="14" y="16"/>
                    <a:pt x="13" y="12"/>
                  </a:cubicBezTo>
                  <a:cubicBezTo>
                    <a:pt x="13" y="10"/>
                    <a:pt x="13" y="8"/>
                    <a:pt x="13" y="7"/>
                  </a:cubicBezTo>
                  <a:cubicBezTo>
                    <a:pt x="13" y="7"/>
                    <a:pt x="13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17" y="13"/>
                    <a:pt x="30" y="17"/>
                  </a:cubicBezTo>
                  <a:cubicBezTo>
                    <a:pt x="44" y="21"/>
                    <a:pt x="60" y="27"/>
                    <a:pt x="73" y="37"/>
                  </a:cubicBezTo>
                  <a:cubicBezTo>
                    <a:pt x="79" y="41"/>
                    <a:pt x="82" y="46"/>
                    <a:pt x="85" y="50"/>
                  </a:cubicBezTo>
                  <a:cubicBezTo>
                    <a:pt x="87" y="55"/>
                    <a:pt x="88" y="59"/>
                    <a:pt x="88" y="63"/>
                  </a:cubicBezTo>
                  <a:cubicBezTo>
                    <a:pt x="88" y="69"/>
                    <a:pt x="86" y="75"/>
                    <a:pt x="81" y="80"/>
                  </a:cubicBezTo>
                  <a:cubicBezTo>
                    <a:pt x="81" y="80"/>
                    <a:pt x="81" y="80"/>
                    <a:pt x="81" y="80"/>
                  </a:cubicBezTo>
                  <a:lnTo>
                    <a:pt x="85" y="8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1" name="Oval 59"/>
            <p:cNvSpPr>
              <a:spLocks noChangeArrowheads="1"/>
            </p:cNvSpPr>
            <p:nvPr/>
          </p:nvSpPr>
          <p:spPr bwMode="auto">
            <a:xfrm>
              <a:off x="9674015" y="2731054"/>
              <a:ext cx="132337" cy="130419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2" name="Freeform 60"/>
            <p:cNvSpPr>
              <a:spLocks/>
            </p:cNvSpPr>
            <p:nvPr/>
          </p:nvSpPr>
          <p:spPr bwMode="auto">
            <a:xfrm>
              <a:off x="9662507" y="2717628"/>
              <a:ext cx="157270" cy="157270"/>
            </a:xfrm>
            <a:custGeom>
              <a:avLst/>
              <a:gdLst>
                <a:gd name="T0" fmla="*/ 66 w 72"/>
                <a:gd name="T1" fmla="*/ 36 h 72"/>
                <a:gd name="T2" fmla="*/ 60 w 72"/>
                <a:gd name="T3" fmla="*/ 36 h 72"/>
                <a:gd name="T4" fmla="*/ 53 w 72"/>
                <a:gd name="T5" fmla="*/ 53 h 72"/>
                <a:gd name="T6" fmla="*/ 36 w 72"/>
                <a:gd name="T7" fmla="*/ 60 h 72"/>
                <a:gd name="T8" fmla="*/ 19 w 72"/>
                <a:gd name="T9" fmla="*/ 53 h 72"/>
                <a:gd name="T10" fmla="*/ 12 w 72"/>
                <a:gd name="T11" fmla="*/ 36 h 72"/>
                <a:gd name="T12" fmla="*/ 19 w 72"/>
                <a:gd name="T13" fmla="*/ 19 h 72"/>
                <a:gd name="T14" fmla="*/ 36 w 72"/>
                <a:gd name="T15" fmla="*/ 12 h 72"/>
                <a:gd name="T16" fmla="*/ 53 w 72"/>
                <a:gd name="T17" fmla="*/ 19 h 72"/>
                <a:gd name="T18" fmla="*/ 60 w 72"/>
                <a:gd name="T19" fmla="*/ 36 h 72"/>
                <a:gd name="T20" fmla="*/ 66 w 72"/>
                <a:gd name="T21" fmla="*/ 36 h 72"/>
                <a:gd name="T22" fmla="*/ 72 w 72"/>
                <a:gd name="T23" fmla="*/ 36 h 72"/>
                <a:gd name="T24" fmla="*/ 36 w 72"/>
                <a:gd name="T25" fmla="*/ 0 h 72"/>
                <a:gd name="T26" fmla="*/ 0 w 72"/>
                <a:gd name="T27" fmla="*/ 36 h 72"/>
                <a:gd name="T28" fmla="*/ 36 w 72"/>
                <a:gd name="T29" fmla="*/ 72 h 72"/>
                <a:gd name="T30" fmla="*/ 72 w 72"/>
                <a:gd name="T31" fmla="*/ 36 h 72"/>
                <a:gd name="T32" fmla="*/ 66 w 72"/>
                <a:gd name="T33" fmla="*/ 3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72">
                  <a:moveTo>
                    <a:pt x="66" y="36"/>
                  </a:moveTo>
                  <a:cubicBezTo>
                    <a:pt x="60" y="36"/>
                    <a:pt x="60" y="36"/>
                    <a:pt x="60" y="36"/>
                  </a:cubicBezTo>
                  <a:cubicBezTo>
                    <a:pt x="60" y="43"/>
                    <a:pt x="57" y="49"/>
                    <a:pt x="53" y="53"/>
                  </a:cubicBezTo>
                  <a:cubicBezTo>
                    <a:pt x="49" y="57"/>
                    <a:pt x="43" y="60"/>
                    <a:pt x="36" y="60"/>
                  </a:cubicBezTo>
                  <a:cubicBezTo>
                    <a:pt x="29" y="60"/>
                    <a:pt x="23" y="57"/>
                    <a:pt x="19" y="53"/>
                  </a:cubicBezTo>
                  <a:cubicBezTo>
                    <a:pt x="15" y="49"/>
                    <a:pt x="12" y="43"/>
                    <a:pt x="12" y="36"/>
                  </a:cubicBezTo>
                  <a:cubicBezTo>
                    <a:pt x="12" y="29"/>
                    <a:pt x="15" y="24"/>
                    <a:pt x="19" y="19"/>
                  </a:cubicBezTo>
                  <a:cubicBezTo>
                    <a:pt x="23" y="15"/>
                    <a:pt x="29" y="12"/>
                    <a:pt x="36" y="12"/>
                  </a:cubicBezTo>
                  <a:cubicBezTo>
                    <a:pt x="43" y="12"/>
                    <a:pt x="49" y="15"/>
                    <a:pt x="53" y="19"/>
                  </a:cubicBezTo>
                  <a:cubicBezTo>
                    <a:pt x="57" y="24"/>
                    <a:pt x="60" y="29"/>
                    <a:pt x="60" y="36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2" y="16"/>
                    <a:pt x="56" y="0"/>
                    <a:pt x="36" y="0"/>
                  </a:cubicBezTo>
                  <a:cubicBezTo>
                    <a:pt x="16" y="0"/>
                    <a:pt x="0" y="16"/>
                    <a:pt x="0" y="36"/>
                  </a:cubicBezTo>
                  <a:cubicBezTo>
                    <a:pt x="0" y="56"/>
                    <a:pt x="16" y="72"/>
                    <a:pt x="36" y="72"/>
                  </a:cubicBezTo>
                  <a:cubicBezTo>
                    <a:pt x="56" y="72"/>
                    <a:pt x="72" y="56"/>
                    <a:pt x="72" y="36"/>
                  </a:cubicBezTo>
                  <a:lnTo>
                    <a:pt x="66" y="3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3" name="Oval 61"/>
            <p:cNvSpPr>
              <a:spLocks noChangeArrowheads="1"/>
            </p:cNvSpPr>
            <p:nvPr/>
          </p:nvSpPr>
          <p:spPr bwMode="auto">
            <a:xfrm>
              <a:off x="9403587" y="2731054"/>
              <a:ext cx="132337" cy="130419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4" name="Freeform 62"/>
            <p:cNvSpPr>
              <a:spLocks/>
            </p:cNvSpPr>
            <p:nvPr/>
          </p:nvSpPr>
          <p:spPr bwMode="auto">
            <a:xfrm>
              <a:off x="9392080" y="2717628"/>
              <a:ext cx="157270" cy="157270"/>
            </a:xfrm>
            <a:custGeom>
              <a:avLst/>
              <a:gdLst>
                <a:gd name="T0" fmla="*/ 66 w 72"/>
                <a:gd name="T1" fmla="*/ 36 h 72"/>
                <a:gd name="T2" fmla="*/ 60 w 72"/>
                <a:gd name="T3" fmla="*/ 36 h 72"/>
                <a:gd name="T4" fmla="*/ 53 w 72"/>
                <a:gd name="T5" fmla="*/ 53 h 72"/>
                <a:gd name="T6" fmla="*/ 36 w 72"/>
                <a:gd name="T7" fmla="*/ 60 h 72"/>
                <a:gd name="T8" fmla="*/ 19 w 72"/>
                <a:gd name="T9" fmla="*/ 53 h 72"/>
                <a:gd name="T10" fmla="*/ 12 w 72"/>
                <a:gd name="T11" fmla="*/ 36 h 72"/>
                <a:gd name="T12" fmla="*/ 19 w 72"/>
                <a:gd name="T13" fmla="*/ 19 h 72"/>
                <a:gd name="T14" fmla="*/ 36 w 72"/>
                <a:gd name="T15" fmla="*/ 12 h 72"/>
                <a:gd name="T16" fmla="*/ 53 w 72"/>
                <a:gd name="T17" fmla="*/ 19 h 72"/>
                <a:gd name="T18" fmla="*/ 60 w 72"/>
                <a:gd name="T19" fmla="*/ 36 h 72"/>
                <a:gd name="T20" fmla="*/ 66 w 72"/>
                <a:gd name="T21" fmla="*/ 36 h 72"/>
                <a:gd name="T22" fmla="*/ 72 w 72"/>
                <a:gd name="T23" fmla="*/ 36 h 72"/>
                <a:gd name="T24" fmla="*/ 36 w 72"/>
                <a:gd name="T25" fmla="*/ 0 h 72"/>
                <a:gd name="T26" fmla="*/ 0 w 72"/>
                <a:gd name="T27" fmla="*/ 36 h 72"/>
                <a:gd name="T28" fmla="*/ 36 w 72"/>
                <a:gd name="T29" fmla="*/ 72 h 72"/>
                <a:gd name="T30" fmla="*/ 72 w 72"/>
                <a:gd name="T31" fmla="*/ 36 h 72"/>
                <a:gd name="T32" fmla="*/ 66 w 72"/>
                <a:gd name="T33" fmla="*/ 3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72">
                  <a:moveTo>
                    <a:pt x="66" y="36"/>
                  </a:moveTo>
                  <a:cubicBezTo>
                    <a:pt x="60" y="36"/>
                    <a:pt x="60" y="36"/>
                    <a:pt x="60" y="36"/>
                  </a:cubicBezTo>
                  <a:cubicBezTo>
                    <a:pt x="60" y="43"/>
                    <a:pt x="57" y="49"/>
                    <a:pt x="53" y="53"/>
                  </a:cubicBezTo>
                  <a:cubicBezTo>
                    <a:pt x="49" y="57"/>
                    <a:pt x="43" y="60"/>
                    <a:pt x="36" y="60"/>
                  </a:cubicBezTo>
                  <a:cubicBezTo>
                    <a:pt x="29" y="60"/>
                    <a:pt x="23" y="57"/>
                    <a:pt x="19" y="53"/>
                  </a:cubicBezTo>
                  <a:cubicBezTo>
                    <a:pt x="15" y="49"/>
                    <a:pt x="12" y="43"/>
                    <a:pt x="12" y="36"/>
                  </a:cubicBezTo>
                  <a:cubicBezTo>
                    <a:pt x="12" y="29"/>
                    <a:pt x="15" y="24"/>
                    <a:pt x="19" y="19"/>
                  </a:cubicBezTo>
                  <a:cubicBezTo>
                    <a:pt x="23" y="15"/>
                    <a:pt x="29" y="12"/>
                    <a:pt x="36" y="12"/>
                  </a:cubicBezTo>
                  <a:cubicBezTo>
                    <a:pt x="43" y="12"/>
                    <a:pt x="49" y="15"/>
                    <a:pt x="53" y="19"/>
                  </a:cubicBezTo>
                  <a:cubicBezTo>
                    <a:pt x="57" y="24"/>
                    <a:pt x="60" y="29"/>
                    <a:pt x="60" y="36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2" y="16"/>
                    <a:pt x="56" y="0"/>
                    <a:pt x="36" y="0"/>
                  </a:cubicBezTo>
                  <a:cubicBezTo>
                    <a:pt x="16" y="0"/>
                    <a:pt x="0" y="16"/>
                    <a:pt x="0" y="36"/>
                  </a:cubicBezTo>
                  <a:cubicBezTo>
                    <a:pt x="0" y="56"/>
                    <a:pt x="16" y="72"/>
                    <a:pt x="36" y="72"/>
                  </a:cubicBezTo>
                  <a:cubicBezTo>
                    <a:pt x="56" y="72"/>
                    <a:pt x="72" y="56"/>
                    <a:pt x="72" y="36"/>
                  </a:cubicBezTo>
                  <a:lnTo>
                    <a:pt x="66" y="3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5" name="Oval 63"/>
            <p:cNvSpPr>
              <a:spLocks noChangeArrowheads="1"/>
            </p:cNvSpPr>
            <p:nvPr/>
          </p:nvSpPr>
          <p:spPr bwMode="auto">
            <a:xfrm>
              <a:off x="8494491" y="2640911"/>
              <a:ext cx="130419" cy="130419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6" name="Freeform 64"/>
            <p:cNvSpPr>
              <a:spLocks/>
            </p:cNvSpPr>
            <p:nvPr/>
          </p:nvSpPr>
          <p:spPr bwMode="auto">
            <a:xfrm>
              <a:off x="8481065" y="2627486"/>
              <a:ext cx="157270" cy="157270"/>
            </a:xfrm>
            <a:custGeom>
              <a:avLst/>
              <a:gdLst>
                <a:gd name="T0" fmla="*/ 66 w 72"/>
                <a:gd name="T1" fmla="*/ 36 h 72"/>
                <a:gd name="T2" fmla="*/ 60 w 72"/>
                <a:gd name="T3" fmla="*/ 36 h 72"/>
                <a:gd name="T4" fmla="*/ 53 w 72"/>
                <a:gd name="T5" fmla="*/ 53 h 72"/>
                <a:gd name="T6" fmla="*/ 36 w 72"/>
                <a:gd name="T7" fmla="*/ 60 h 72"/>
                <a:gd name="T8" fmla="*/ 19 w 72"/>
                <a:gd name="T9" fmla="*/ 53 h 72"/>
                <a:gd name="T10" fmla="*/ 12 w 72"/>
                <a:gd name="T11" fmla="*/ 36 h 72"/>
                <a:gd name="T12" fmla="*/ 19 w 72"/>
                <a:gd name="T13" fmla="*/ 19 h 72"/>
                <a:gd name="T14" fmla="*/ 36 w 72"/>
                <a:gd name="T15" fmla="*/ 12 h 72"/>
                <a:gd name="T16" fmla="*/ 53 w 72"/>
                <a:gd name="T17" fmla="*/ 19 h 72"/>
                <a:gd name="T18" fmla="*/ 60 w 72"/>
                <a:gd name="T19" fmla="*/ 36 h 72"/>
                <a:gd name="T20" fmla="*/ 66 w 72"/>
                <a:gd name="T21" fmla="*/ 36 h 72"/>
                <a:gd name="T22" fmla="*/ 72 w 72"/>
                <a:gd name="T23" fmla="*/ 36 h 72"/>
                <a:gd name="T24" fmla="*/ 36 w 72"/>
                <a:gd name="T25" fmla="*/ 0 h 72"/>
                <a:gd name="T26" fmla="*/ 0 w 72"/>
                <a:gd name="T27" fmla="*/ 36 h 72"/>
                <a:gd name="T28" fmla="*/ 36 w 72"/>
                <a:gd name="T29" fmla="*/ 72 h 72"/>
                <a:gd name="T30" fmla="*/ 72 w 72"/>
                <a:gd name="T31" fmla="*/ 36 h 72"/>
                <a:gd name="T32" fmla="*/ 66 w 72"/>
                <a:gd name="T33" fmla="*/ 3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72">
                  <a:moveTo>
                    <a:pt x="66" y="36"/>
                  </a:moveTo>
                  <a:cubicBezTo>
                    <a:pt x="60" y="36"/>
                    <a:pt x="60" y="36"/>
                    <a:pt x="60" y="36"/>
                  </a:cubicBezTo>
                  <a:cubicBezTo>
                    <a:pt x="60" y="43"/>
                    <a:pt x="57" y="49"/>
                    <a:pt x="53" y="53"/>
                  </a:cubicBezTo>
                  <a:cubicBezTo>
                    <a:pt x="49" y="57"/>
                    <a:pt x="43" y="60"/>
                    <a:pt x="36" y="60"/>
                  </a:cubicBezTo>
                  <a:cubicBezTo>
                    <a:pt x="29" y="60"/>
                    <a:pt x="23" y="57"/>
                    <a:pt x="19" y="53"/>
                  </a:cubicBezTo>
                  <a:cubicBezTo>
                    <a:pt x="15" y="49"/>
                    <a:pt x="12" y="43"/>
                    <a:pt x="12" y="36"/>
                  </a:cubicBezTo>
                  <a:cubicBezTo>
                    <a:pt x="12" y="29"/>
                    <a:pt x="15" y="23"/>
                    <a:pt x="19" y="19"/>
                  </a:cubicBezTo>
                  <a:cubicBezTo>
                    <a:pt x="23" y="15"/>
                    <a:pt x="29" y="12"/>
                    <a:pt x="36" y="12"/>
                  </a:cubicBezTo>
                  <a:cubicBezTo>
                    <a:pt x="43" y="12"/>
                    <a:pt x="49" y="15"/>
                    <a:pt x="53" y="19"/>
                  </a:cubicBezTo>
                  <a:cubicBezTo>
                    <a:pt x="57" y="23"/>
                    <a:pt x="60" y="29"/>
                    <a:pt x="60" y="36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2" y="16"/>
                    <a:pt x="56" y="0"/>
                    <a:pt x="36" y="0"/>
                  </a:cubicBezTo>
                  <a:cubicBezTo>
                    <a:pt x="16" y="0"/>
                    <a:pt x="0" y="16"/>
                    <a:pt x="0" y="36"/>
                  </a:cubicBezTo>
                  <a:cubicBezTo>
                    <a:pt x="0" y="56"/>
                    <a:pt x="16" y="72"/>
                    <a:pt x="36" y="72"/>
                  </a:cubicBezTo>
                  <a:cubicBezTo>
                    <a:pt x="56" y="72"/>
                    <a:pt x="72" y="56"/>
                    <a:pt x="72" y="36"/>
                  </a:cubicBezTo>
                  <a:lnTo>
                    <a:pt x="66" y="3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7" name="Oval 65"/>
            <p:cNvSpPr>
              <a:spLocks noChangeArrowheads="1"/>
            </p:cNvSpPr>
            <p:nvPr/>
          </p:nvSpPr>
          <p:spPr bwMode="auto">
            <a:xfrm>
              <a:off x="8605731" y="3001481"/>
              <a:ext cx="130419" cy="130419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8" name="Freeform 66"/>
            <p:cNvSpPr>
              <a:spLocks/>
            </p:cNvSpPr>
            <p:nvPr/>
          </p:nvSpPr>
          <p:spPr bwMode="auto">
            <a:xfrm>
              <a:off x="8592305" y="2988056"/>
              <a:ext cx="157270" cy="157270"/>
            </a:xfrm>
            <a:custGeom>
              <a:avLst/>
              <a:gdLst>
                <a:gd name="T0" fmla="*/ 66 w 72"/>
                <a:gd name="T1" fmla="*/ 36 h 72"/>
                <a:gd name="T2" fmla="*/ 60 w 72"/>
                <a:gd name="T3" fmla="*/ 36 h 72"/>
                <a:gd name="T4" fmla="*/ 52 w 72"/>
                <a:gd name="T5" fmla="*/ 53 h 72"/>
                <a:gd name="T6" fmla="*/ 36 w 72"/>
                <a:gd name="T7" fmla="*/ 60 h 72"/>
                <a:gd name="T8" fmla="*/ 19 w 72"/>
                <a:gd name="T9" fmla="*/ 53 h 72"/>
                <a:gd name="T10" fmla="*/ 12 w 72"/>
                <a:gd name="T11" fmla="*/ 36 h 72"/>
                <a:gd name="T12" fmla="*/ 19 w 72"/>
                <a:gd name="T13" fmla="*/ 19 h 72"/>
                <a:gd name="T14" fmla="*/ 36 w 72"/>
                <a:gd name="T15" fmla="*/ 12 h 72"/>
                <a:gd name="T16" fmla="*/ 52 w 72"/>
                <a:gd name="T17" fmla="*/ 19 h 72"/>
                <a:gd name="T18" fmla="*/ 60 w 72"/>
                <a:gd name="T19" fmla="*/ 36 h 72"/>
                <a:gd name="T20" fmla="*/ 66 w 72"/>
                <a:gd name="T21" fmla="*/ 36 h 72"/>
                <a:gd name="T22" fmla="*/ 72 w 72"/>
                <a:gd name="T23" fmla="*/ 36 h 72"/>
                <a:gd name="T24" fmla="*/ 36 w 72"/>
                <a:gd name="T25" fmla="*/ 0 h 72"/>
                <a:gd name="T26" fmla="*/ 0 w 72"/>
                <a:gd name="T27" fmla="*/ 36 h 72"/>
                <a:gd name="T28" fmla="*/ 36 w 72"/>
                <a:gd name="T29" fmla="*/ 72 h 72"/>
                <a:gd name="T30" fmla="*/ 72 w 72"/>
                <a:gd name="T31" fmla="*/ 36 h 72"/>
                <a:gd name="T32" fmla="*/ 66 w 72"/>
                <a:gd name="T33" fmla="*/ 3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72">
                  <a:moveTo>
                    <a:pt x="66" y="36"/>
                  </a:moveTo>
                  <a:cubicBezTo>
                    <a:pt x="60" y="36"/>
                    <a:pt x="60" y="36"/>
                    <a:pt x="60" y="36"/>
                  </a:cubicBezTo>
                  <a:cubicBezTo>
                    <a:pt x="60" y="43"/>
                    <a:pt x="57" y="49"/>
                    <a:pt x="52" y="53"/>
                  </a:cubicBezTo>
                  <a:cubicBezTo>
                    <a:pt x="48" y="57"/>
                    <a:pt x="42" y="60"/>
                    <a:pt x="36" y="60"/>
                  </a:cubicBezTo>
                  <a:cubicBezTo>
                    <a:pt x="29" y="60"/>
                    <a:pt x="23" y="57"/>
                    <a:pt x="19" y="53"/>
                  </a:cubicBezTo>
                  <a:cubicBezTo>
                    <a:pt x="14" y="49"/>
                    <a:pt x="12" y="43"/>
                    <a:pt x="12" y="36"/>
                  </a:cubicBezTo>
                  <a:cubicBezTo>
                    <a:pt x="12" y="29"/>
                    <a:pt x="14" y="23"/>
                    <a:pt x="19" y="19"/>
                  </a:cubicBezTo>
                  <a:cubicBezTo>
                    <a:pt x="23" y="15"/>
                    <a:pt x="29" y="12"/>
                    <a:pt x="36" y="12"/>
                  </a:cubicBezTo>
                  <a:cubicBezTo>
                    <a:pt x="42" y="12"/>
                    <a:pt x="48" y="15"/>
                    <a:pt x="52" y="19"/>
                  </a:cubicBezTo>
                  <a:cubicBezTo>
                    <a:pt x="57" y="23"/>
                    <a:pt x="60" y="29"/>
                    <a:pt x="60" y="36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2" y="16"/>
                    <a:pt x="55" y="0"/>
                    <a:pt x="36" y="0"/>
                  </a:cubicBezTo>
                  <a:cubicBezTo>
                    <a:pt x="16" y="0"/>
                    <a:pt x="0" y="16"/>
                    <a:pt x="0" y="36"/>
                  </a:cubicBezTo>
                  <a:cubicBezTo>
                    <a:pt x="0" y="56"/>
                    <a:pt x="16" y="72"/>
                    <a:pt x="36" y="72"/>
                  </a:cubicBezTo>
                  <a:cubicBezTo>
                    <a:pt x="55" y="72"/>
                    <a:pt x="72" y="56"/>
                    <a:pt x="72" y="36"/>
                  </a:cubicBezTo>
                  <a:lnTo>
                    <a:pt x="66" y="3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9" name="Oval 67"/>
            <p:cNvSpPr>
              <a:spLocks noChangeArrowheads="1"/>
            </p:cNvSpPr>
            <p:nvPr/>
          </p:nvSpPr>
          <p:spPr bwMode="auto">
            <a:xfrm>
              <a:off x="8916434" y="3001481"/>
              <a:ext cx="130419" cy="130419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70" name="Freeform 68"/>
            <p:cNvSpPr>
              <a:spLocks/>
            </p:cNvSpPr>
            <p:nvPr/>
          </p:nvSpPr>
          <p:spPr bwMode="auto">
            <a:xfrm>
              <a:off x="8903009" y="2988056"/>
              <a:ext cx="157270" cy="157270"/>
            </a:xfrm>
            <a:custGeom>
              <a:avLst/>
              <a:gdLst>
                <a:gd name="T0" fmla="*/ 66 w 72"/>
                <a:gd name="T1" fmla="*/ 36 h 72"/>
                <a:gd name="T2" fmla="*/ 60 w 72"/>
                <a:gd name="T3" fmla="*/ 36 h 72"/>
                <a:gd name="T4" fmla="*/ 52 w 72"/>
                <a:gd name="T5" fmla="*/ 53 h 72"/>
                <a:gd name="T6" fmla="*/ 36 w 72"/>
                <a:gd name="T7" fmla="*/ 60 h 72"/>
                <a:gd name="T8" fmla="*/ 19 w 72"/>
                <a:gd name="T9" fmla="*/ 53 h 72"/>
                <a:gd name="T10" fmla="*/ 12 w 72"/>
                <a:gd name="T11" fmla="*/ 36 h 72"/>
                <a:gd name="T12" fmla="*/ 19 w 72"/>
                <a:gd name="T13" fmla="*/ 19 h 72"/>
                <a:gd name="T14" fmla="*/ 36 w 72"/>
                <a:gd name="T15" fmla="*/ 12 h 72"/>
                <a:gd name="T16" fmla="*/ 52 w 72"/>
                <a:gd name="T17" fmla="*/ 19 h 72"/>
                <a:gd name="T18" fmla="*/ 60 w 72"/>
                <a:gd name="T19" fmla="*/ 36 h 72"/>
                <a:gd name="T20" fmla="*/ 66 w 72"/>
                <a:gd name="T21" fmla="*/ 36 h 72"/>
                <a:gd name="T22" fmla="*/ 72 w 72"/>
                <a:gd name="T23" fmla="*/ 36 h 72"/>
                <a:gd name="T24" fmla="*/ 36 w 72"/>
                <a:gd name="T25" fmla="*/ 0 h 72"/>
                <a:gd name="T26" fmla="*/ 0 w 72"/>
                <a:gd name="T27" fmla="*/ 36 h 72"/>
                <a:gd name="T28" fmla="*/ 36 w 72"/>
                <a:gd name="T29" fmla="*/ 72 h 72"/>
                <a:gd name="T30" fmla="*/ 72 w 72"/>
                <a:gd name="T31" fmla="*/ 36 h 72"/>
                <a:gd name="T32" fmla="*/ 66 w 72"/>
                <a:gd name="T33" fmla="*/ 3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72">
                  <a:moveTo>
                    <a:pt x="66" y="36"/>
                  </a:moveTo>
                  <a:cubicBezTo>
                    <a:pt x="60" y="36"/>
                    <a:pt x="60" y="36"/>
                    <a:pt x="60" y="36"/>
                  </a:cubicBezTo>
                  <a:cubicBezTo>
                    <a:pt x="60" y="43"/>
                    <a:pt x="57" y="49"/>
                    <a:pt x="52" y="53"/>
                  </a:cubicBezTo>
                  <a:cubicBezTo>
                    <a:pt x="48" y="57"/>
                    <a:pt x="42" y="60"/>
                    <a:pt x="36" y="60"/>
                  </a:cubicBezTo>
                  <a:cubicBezTo>
                    <a:pt x="29" y="60"/>
                    <a:pt x="23" y="57"/>
                    <a:pt x="19" y="53"/>
                  </a:cubicBezTo>
                  <a:cubicBezTo>
                    <a:pt x="14" y="49"/>
                    <a:pt x="12" y="43"/>
                    <a:pt x="12" y="36"/>
                  </a:cubicBezTo>
                  <a:cubicBezTo>
                    <a:pt x="12" y="29"/>
                    <a:pt x="14" y="23"/>
                    <a:pt x="19" y="19"/>
                  </a:cubicBezTo>
                  <a:cubicBezTo>
                    <a:pt x="23" y="15"/>
                    <a:pt x="29" y="12"/>
                    <a:pt x="36" y="12"/>
                  </a:cubicBezTo>
                  <a:cubicBezTo>
                    <a:pt x="42" y="12"/>
                    <a:pt x="48" y="15"/>
                    <a:pt x="52" y="19"/>
                  </a:cubicBezTo>
                  <a:cubicBezTo>
                    <a:pt x="57" y="23"/>
                    <a:pt x="60" y="29"/>
                    <a:pt x="60" y="36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2" y="16"/>
                    <a:pt x="55" y="0"/>
                    <a:pt x="36" y="0"/>
                  </a:cubicBezTo>
                  <a:cubicBezTo>
                    <a:pt x="16" y="0"/>
                    <a:pt x="0" y="16"/>
                    <a:pt x="0" y="36"/>
                  </a:cubicBezTo>
                  <a:cubicBezTo>
                    <a:pt x="0" y="56"/>
                    <a:pt x="16" y="72"/>
                    <a:pt x="36" y="72"/>
                  </a:cubicBezTo>
                  <a:cubicBezTo>
                    <a:pt x="55" y="72"/>
                    <a:pt x="72" y="56"/>
                    <a:pt x="72" y="36"/>
                  </a:cubicBezTo>
                  <a:lnTo>
                    <a:pt x="66" y="3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71" name="Oval 69"/>
            <p:cNvSpPr>
              <a:spLocks noChangeArrowheads="1"/>
            </p:cNvSpPr>
            <p:nvPr/>
          </p:nvSpPr>
          <p:spPr bwMode="auto">
            <a:xfrm>
              <a:off x="8810949" y="2640911"/>
              <a:ext cx="130419" cy="130419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72" name="Freeform 70"/>
            <p:cNvSpPr>
              <a:spLocks/>
            </p:cNvSpPr>
            <p:nvPr/>
          </p:nvSpPr>
          <p:spPr bwMode="auto">
            <a:xfrm>
              <a:off x="8797523" y="2627486"/>
              <a:ext cx="157270" cy="157270"/>
            </a:xfrm>
            <a:custGeom>
              <a:avLst/>
              <a:gdLst>
                <a:gd name="T0" fmla="*/ 66 w 72"/>
                <a:gd name="T1" fmla="*/ 36 h 72"/>
                <a:gd name="T2" fmla="*/ 60 w 72"/>
                <a:gd name="T3" fmla="*/ 36 h 72"/>
                <a:gd name="T4" fmla="*/ 52 w 72"/>
                <a:gd name="T5" fmla="*/ 53 h 72"/>
                <a:gd name="T6" fmla="*/ 36 w 72"/>
                <a:gd name="T7" fmla="*/ 60 h 72"/>
                <a:gd name="T8" fmla="*/ 19 w 72"/>
                <a:gd name="T9" fmla="*/ 53 h 72"/>
                <a:gd name="T10" fmla="*/ 12 w 72"/>
                <a:gd name="T11" fmla="*/ 36 h 72"/>
                <a:gd name="T12" fmla="*/ 19 w 72"/>
                <a:gd name="T13" fmla="*/ 19 h 72"/>
                <a:gd name="T14" fmla="*/ 36 w 72"/>
                <a:gd name="T15" fmla="*/ 12 h 72"/>
                <a:gd name="T16" fmla="*/ 52 w 72"/>
                <a:gd name="T17" fmla="*/ 19 h 72"/>
                <a:gd name="T18" fmla="*/ 60 w 72"/>
                <a:gd name="T19" fmla="*/ 36 h 72"/>
                <a:gd name="T20" fmla="*/ 66 w 72"/>
                <a:gd name="T21" fmla="*/ 36 h 72"/>
                <a:gd name="T22" fmla="*/ 72 w 72"/>
                <a:gd name="T23" fmla="*/ 36 h 72"/>
                <a:gd name="T24" fmla="*/ 36 w 72"/>
                <a:gd name="T25" fmla="*/ 0 h 72"/>
                <a:gd name="T26" fmla="*/ 0 w 72"/>
                <a:gd name="T27" fmla="*/ 36 h 72"/>
                <a:gd name="T28" fmla="*/ 36 w 72"/>
                <a:gd name="T29" fmla="*/ 72 h 72"/>
                <a:gd name="T30" fmla="*/ 72 w 72"/>
                <a:gd name="T31" fmla="*/ 36 h 72"/>
                <a:gd name="T32" fmla="*/ 66 w 72"/>
                <a:gd name="T33" fmla="*/ 3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72">
                  <a:moveTo>
                    <a:pt x="66" y="36"/>
                  </a:moveTo>
                  <a:cubicBezTo>
                    <a:pt x="60" y="36"/>
                    <a:pt x="60" y="36"/>
                    <a:pt x="60" y="36"/>
                  </a:cubicBezTo>
                  <a:cubicBezTo>
                    <a:pt x="59" y="43"/>
                    <a:pt x="57" y="49"/>
                    <a:pt x="52" y="53"/>
                  </a:cubicBezTo>
                  <a:cubicBezTo>
                    <a:pt x="48" y="57"/>
                    <a:pt x="42" y="60"/>
                    <a:pt x="36" y="60"/>
                  </a:cubicBezTo>
                  <a:cubicBezTo>
                    <a:pt x="29" y="60"/>
                    <a:pt x="23" y="57"/>
                    <a:pt x="19" y="53"/>
                  </a:cubicBezTo>
                  <a:cubicBezTo>
                    <a:pt x="14" y="49"/>
                    <a:pt x="12" y="43"/>
                    <a:pt x="12" y="36"/>
                  </a:cubicBezTo>
                  <a:cubicBezTo>
                    <a:pt x="12" y="29"/>
                    <a:pt x="14" y="23"/>
                    <a:pt x="19" y="19"/>
                  </a:cubicBezTo>
                  <a:cubicBezTo>
                    <a:pt x="23" y="15"/>
                    <a:pt x="29" y="12"/>
                    <a:pt x="36" y="12"/>
                  </a:cubicBezTo>
                  <a:cubicBezTo>
                    <a:pt x="42" y="12"/>
                    <a:pt x="48" y="15"/>
                    <a:pt x="52" y="19"/>
                  </a:cubicBezTo>
                  <a:cubicBezTo>
                    <a:pt x="57" y="23"/>
                    <a:pt x="59" y="29"/>
                    <a:pt x="60" y="36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1" y="16"/>
                    <a:pt x="55" y="0"/>
                    <a:pt x="36" y="0"/>
                  </a:cubicBezTo>
                  <a:cubicBezTo>
                    <a:pt x="16" y="0"/>
                    <a:pt x="0" y="16"/>
                    <a:pt x="0" y="36"/>
                  </a:cubicBezTo>
                  <a:cubicBezTo>
                    <a:pt x="0" y="56"/>
                    <a:pt x="16" y="72"/>
                    <a:pt x="36" y="72"/>
                  </a:cubicBezTo>
                  <a:cubicBezTo>
                    <a:pt x="55" y="72"/>
                    <a:pt x="71" y="56"/>
                    <a:pt x="72" y="36"/>
                  </a:cubicBezTo>
                  <a:lnTo>
                    <a:pt x="66" y="3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73" name="Oval 71"/>
            <p:cNvSpPr>
              <a:spLocks noChangeArrowheads="1"/>
            </p:cNvSpPr>
            <p:nvPr/>
          </p:nvSpPr>
          <p:spPr bwMode="auto">
            <a:xfrm>
              <a:off x="9601134" y="3087788"/>
              <a:ext cx="130419" cy="132337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74" name="Freeform 72"/>
            <p:cNvSpPr>
              <a:spLocks/>
            </p:cNvSpPr>
            <p:nvPr/>
          </p:nvSpPr>
          <p:spPr bwMode="auto">
            <a:xfrm>
              <a:off x="9587708" y="3076280"/>
              <a:ext cx="157270" cy="155352"/>
            </a:xfrm>
            <a:custGeom>
              <a:avLst/>
              <a:gdLst>
                <a:gd name="T0" fmla="*/ 66 w 72"/>
                <a:gd name="T1" fmla="*/ 36 h 72"/>
                <a:gd name="T2" fmla="*/ 60 w 72"/>
                <a:gd name="T3" fmla="*/ 36 h 72"/>
                <a:gd name="T4" fmla="*/ 53 w 72"/>
                <a:gd name="T5" fmla="*/ 53 h 72"/>
                <a:gd name="T6" fmla="*/ 36 w 72"/>
                <a:gd name="T7" fmla="*/ 60 h 72"/>
                <a:gd name="T8" fmla="*/ 19 w 72"/>
                <a:gd name="T9" fmla="*/ 53 h 72"/>
                <a:gd name="T10" fmla="*/ 12 w 72"/>
                <a:gd name="T11" fmla="*/ 36 h 72"/>
                <a:gd name="T12" fmla="*/ 19 w 72"/>
                <a:gd name="T13" fmla="*/ 19 h 72"/>
                <a:gd name="T14" fmla="*/ 36 w 72"/>
                <a:gd name="T15" fmla="*/ 12 h 72"/>
                <a:gd name="T16" fmla="*/ 53 w 72"/>
                <a:gd name="T17" fmla="*/ 19 h 72"/>
                <a:gd name="T18" fmla="*/ 60 w 72"/>
                <a:gd name="T19" fmla="*/ 36 h 72"/>
                <a:gd name="T20" fmla="*/ 66 w 72"/>
                <a:gd name="T21" fmla="*/ 36 h 72"/>
                <a:gd name="T22" fmla="*/ 72 w 72"/>
                <a:gd name="T23" fmla="*/ 36 h 72"/>
                <a:gd name="T24" fmla="*/ 36 w 72"/>
                <a:gd name="T25" fmla="*/ 0 h 72"/>
                <a:gd name="T26" fmla="*/ 0 w 72"/>
                <a:gd name="T27" fmla="*/ 36 h 72"/>
                <a:gd name="T28" fmla="*/ 36 w 72"/>
                <a:gd name="T29" fmla="*/ 72 h 72"/>
                <a:gd name="T30" fmla="*/ 72 w 72"/>
                <a:gd name="T31" fmla="*/ 36 h 72"/>
                <a:gd name="T32" fmla="*/ 66 w 72"/>
                <a:gd name="T33" fmla="*/ 3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72">
                  <a:moveTo>
                    <a:pt x="66" y="36"/>
                  </a:moveTo>
                  <a:cubicBezTo>
                    <a:pt x="60" y="36"/>
                    <a:pt x="60" y="36"/>
                    <a:pt x="60" y="36"/>
                  </a:cubicBezTo>
                  <a:cubicBezTo>
                    <a:pt x="60" y="43"/>
                    <a:pt x="57" y="49"/>
                    <a:pt x="53" y="53"/>
                  </a:cubicBezTo>
                  <a:cubicBezTo>
                    <a:pt x="49" y="57"/>
                    <a:pt x="43" y="60"/>
                    <a:pt x="36" y="60"/>
                  </a:cubicBezTo>
                  <a:cubicBezTo>
                    <a:pt x="29" y="60"/>
                    <a:pt x="23" y="57"/>
                    <a:pt x="19" y="53"/>
                  </a:cubicBezTo>
                  <a:cubicBezTo>
                    <a:pt x="15" y="49"/>
                    <a:pt x="12" y="43"/>
                    <a:pt x="12" y="36"/>
                  </a:cubicBezTo>
                  <a:cubicBezTo>
                    <a:pt x="12" y="29"/>
                    <a:pt x="15" y="23"/>
                    <a:pt x="19" y="19"/>
                  </a:cubicBezTo>
                  <a:cubicBezTo>
                    <a:pt x="23" y="15"/>
                    <a:pt x="29" y="12"/>
                    <a:pt x="36" y="12"/>
                  </a:cubicBezTo>
                  <a:cubicBezTo>
                    <a:pt x="43" y="12"/>
                    <a:pt x="49" y="15"/>
                    <a:pt x="53" y="19"/>
                  </a:cubicBezTo>
                  <a:cubicBezTo>
                    <a:pt x="57" y="23"/>
                    <a:pt x="60" y="29"/>
                    <a:pt x="60" y="36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2" y="16"/>
                    <a:pt x="56" y="0"/>
                    <a:pt x="36" y="0"/>
                  </a:cubicBezTo>
                  <a:cubicBezTo>
                    <a:pt x="16" y="0"/>
                    <a:pt x="0" y="16"/>
                    <a:pt x="0" y="36"/>
                  </a:cubicBezTo>
                  <a:cubicBezTo>
                    <a:pt x="0" y="56"/>
                    <a:pt x="16" y="72"/>
                    <a:pt x="36" y="72"/>
                  </a:cubicBezTo>
                  <a:cubicBezTo>
                    <a:pt x="56" y="72"/>
                    <a:pt x="72" y="56"/>
                    <a:pt x="72" y="36"/>
                  </a:cubicBezTo>
                  <a:lnTo>
                    <a:pt x="66" y="3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75" name="Oval 73"/>
            <p:cNvSpPr>
              <a:spLocks noChangeArrowheads="1"/>
            </p:cNvSpPr>
            <p:nvPr/>
          </p:nvSpPr>
          <p:spPr bwMode="auto">
            <a:xfrm>
              <a:off x="9273169" y="3087788"/>
              <a:ext cx="130419" cy="132337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76" name="Freeform 74"/>
            <p:cNvSpPr>
              <a:spLocks/>
            </p:cNvSpPr>
            <p:nvPr/>
          </p:nvSpPr>
          <p:spPr bwMode="auto">
            <a:xfrm>
              <a:off x="9259743" y="3076280"/>
              <a:ext cx="157270" cy="155352"/>
            </a:xfrm>
            <a:custGeom>
              <a:avLst/>
              <a:gdLst>
                <a:gd name="T0" fmla="*/ 66 w 72"/>
                <a:gd name="T1" fmla="*/ 36 h 72"/>
                <a:gd name="T2" fmla="*/ 60 w 72"/>
                <a:gd name="T3" fmla="*/ 36 h 72"/>
                <a:gd name="T4" fmla="*/ 53 w 72"/>
                <a:gd name="T5" fmla="*/ 53 h 72"/>
                <a:gd name="T6" fmla="*/ 36 w 72"/>
                <a:gd name="T7" fmla="*/ 60 h 72"/>
                <a:gd name="T8" fmla="*/ 19 w 72"/>
                <a:gd name="T9" fmla="*/ 53 h 72"/>
                <a:gd name="T10" fmla="*/ 12 w 72"/>
                <a:gd name="T11" fmla="*/ 36 h 72"/>
                <a:gd name="T12" fmla="*/ 19 w 72"/>
                <a:gd name="T13" fmla="*/ 19 h 72"/>
                <a:gd name="T14" fmla="*/ 36 w 72"/>
                <a:gd name="T15" fmla="*/ 12 h 72"/>
                <a:gd name="T16" fmla="*/ 53 w 72"/>
                <a:gd name="T17" fmla="*/ 19 h 72"/>
                <a:gd name="T18" fmla="*/ 60 w 72"/>
                <a:gd name="T19" fmla="*/ 36 h 72"/>
                <a:gd name="T20" fmla="*/ 66 w 72"/>
                <a:gd name="T21" fmla="*/ 36 h 72"/>
                <a:gd name="T22" fmla="*/ 72 w 72"/>
                <a:gd name="T23" fmla="*/ 36 h 72"/>
                <a:gd name="T24" fmla="*/ 36 w 72"/>
                <a:gd name="T25" fmla="*/ 0 h 72"/>
                <a:gd name="T26" fmla="*/ 0 w 72"/>
                <a:gd name="T27" fmla="*/ 36 h 72"/>
                <a:gd name="T28" fmla="*/ 36 w 72"/>
                <a:gd name="T29" fmla="*/ 72 h 72"/>
                <a:gd name="T30" fmla="*/ 72 w 72"/>
                <a:gd name="T31" fmla="*/ 36 h 72"/>
                <a:gd name="T32" fmla="*/ 66 w 72"/>
                <a:gd name="T33" fmla="*/ 3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72">
                  <a:moveTo>
                    <a:pt x="66" y="36"/>
                  </a:moveTo>
                  <a:cubicBezTo>
                    <a:pt x="60" y="36"/>
                    <a:pt x="60" y="36"/>
                    <a:pt x="60" y="36"/>
                  </a:cubicBezTo>
                  <a:cubicBezTo>
                    <a:pt x="60" y="43"/>
                    <a:pt x="57" y="49"/>
                    <a:pt x="53" y="53"/>
                  </a:cubicBezTo>
                  <a:cubicBezTo>
                    <a:pt x="49" y="57"/>
                    <a:pt x="43" y="60"/>
                    <a:pt x="36" y="60"/>
                  </a:cubicBezTo>
                  <a:cubicBezTo>
                    <a:pt x="29" y="60"/>
                    <a:pt x="23" y="57"/>
                    <a:pt x="19" y="53"/>
                  </a:cubicBezTo>
                  <a:cubicBezTo>
                    <a:pt x="15" y="49"/>
                    <a:pt x="12" y="43"/>
                    <a:pt x="12" y="36"/>
                  </a:cubicBezTo>
                  <a:cubicBezTo>
                    <a:pt x="12" y="29"/>
                    <a:pt x="15" y="23"/>
                    <a:pt x="19" y="19"/>
                  </a:cubicBezTo>
                  <a:cubicBezTo>
                    <a:pt x="23" y="15"/>
                    <a:pt x="29" y="12"/>
                    <a:pt x="36" y="12"/>
                  </a:cubicBezTo>
                  <a:cubicBezTo>
                    <a:pt x="43" y="12"/>
                    <a:pt x="49" y="15"/>
                    <a:pt x="53" y="19"/>
                  </a:cubicBezTo>
                  <a:cubicBezTo>
                    <a:pt x="57" y="23"/>
                    <a:pt x="60" y="29"/>
                    <a:pt x="60" y="36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2" y="16"/>
                    <a:pt x="56" y="0"/>
                    <a:pt x="36" y="0"/>
                  </a:cubicBezTo>
                  <a:cubicBezTo>
                    <a:pt x="16" y="0"/>
                    <a:pt x="0" y="16"/>
                    <a:pt x="0" y="36"/>
                  </a:cubicBezTo>
                  <a:cubicBezTo>
                    <a:pt x="0" y="56"/>
                    <a:pt x="16" y="72"/>
                    <a:pt x="36" y="72"/>
                  </a:cubicBezTo>
                  <a:cubicBezTo>
                    <a:pt x="56" y="72"/>
                    <a:pt x="72" y="56"/>
                    <a:pt x="72" y="36"/>
                  </a:cubicBezTo>
                  <a:lnTo>
                    <a:pt x="66" y="3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56" name="Rectangle 155"/>
            <p:cNvSpPr/>
            <p:nvPr/>
          </p:nvSpPr>
          <p:spPr>
            <a:xfrm>
              <a:off x="9349458" y="5521704"/>
              <a:ext cx="1409676" cy="7940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2400" dirty="0" smtClean="0">
                  <a:latin typeface="Bebas Neue" charset="0"/>
                  <a:ea typeface="Bebas Neue" charset="0"/>
                  <a:cs typeface="Bebas Neue" charset="0"/>
                </a:rPr>
                <a:t>Step 01</a:t>
              </a:r>
            </a:p>
            <a:p>
              <a:pPr>
                <a:lnSpc>
                  <a:spcPct val="90000"/>
                </a:lnSpc>
              </a:pPr>
              <a:r>
                <a:rPr lang="en-US" sz="1200" dirty="0" err="1" smtClean="0">
                  <a:latin typeface="Source Sans Pro" charset="0"/>
                </a:rPr>
                <a:t>Lorem</a:t>
              </a:r>
              <a:r>
                <a:rPr lang="en-US" sz="1200" dirty="0" smtClean="0">
                  <a:latin typeface="Source Sans Pro" charset="0"/>
                </a:rPr>
                <a:t> </a:t>
              </a:r>
              <a:r>
                <a:rPr lang="en-US" sz="1200" dirty="0" err="1" smtClean="0">
                  <a:latin typeface="Source Sans Pro" charset="0"/>
                </a:rPr>
                <a:t>ipsum</a:t>
              </a:r>
              <a:r>
                <a:rPr lang="en-US" sz="1200" dirty="0" smtClean="0">
                  <a:latin typeface="Source Sans Pro" charset="0"/>
                </a:rPr>
                <a:t> dolor sit </a:t>
              </a:r>
              <a:r>
                <a:rPr lang="en-US" sz="1200" dirty="0" err="1" smtClean="0">
                  <a:latin typeface="Source Sans Pro" charset="0"/>
                </a:rPr>
                <a:t>amet</a:t>
              </a:r>
              <a:r>
                <a:rPr lang="en-US" sz="1200" dirty="0" smtClean="0">
                  <a:latin typeface="Source Sans Pro" charset="0"/>
                </a:rPr>
                <a:t>.</a:t>
              </a:r>
            </a:p>
          </p:txBody>
        </p:sp>
      </p:grpSp>
      <p:grpSp>
        <p:nvGrpSpPr>
          <p:cNvPr id="158" name="Group 152"/>
          <p:cNvGrpSpPr>
            <a:grpSpLocks noChangeAspect="1"/>
          </p:cNvGrpSpPr>
          <p:nvPr/>
        </p:nvGrpSpPr>
        <p:grpSpPr bwMode="auto">
          <a:xfrm>
            <a:off x="1003572" y="3469397"/>
            <a:ext cx="1806819" cy="842028"/>
            <a:chOff x="962" y="1246"/>
            <a:chExt cx="2296" cy="1070"/>
          </a:xfrm>
        </p:grpSpPr>
        <p:sp>
          <p:nvSpPr>
            <p:cNvPr id="160" name="Freeform 153"/>
            <p:cNvSpPr>
              <a:spLocks/>
            </p:cNvSpPr>
            <p:nvPr/>
          </p:nvSpPr>
          <p:spPr bwMode="auto">
            <a:xfrm>
              <a:off x="962" y="1246"/>
              <a:ext cx="2296" cy="1070"/>
            </a:xfrm>
            <a:custGeom>
              <a:avLst/>
              <a:gdLst>
                <a:gd name="T0" fmla="*/ 912 w 969"/>
                <a:gd name="T1" fmla="*/ 0 h 450"/>
                <a:gd name="T2" fmla="*/ 57 w 969"/>
                <a:gd name="T3" fmla="*/ 0 h 450"/>
                <a:gd name="T4" fmla="*/ 0 w 969"/>
                <a:gd name="T5" fmla="*/ 57 h 450"/>
                <a:gd name="T6" fmla="*/ 0 w 969"/>
                <a:gd name="T7" fmla="*/ 298 h 450"/>
                <a:gd name="T8" fmla="*/ 57 w 969"/>
                <a:gd name="T9" fmla="*/ 356 h 450"/>
                <a:gd name="T10" fmla="*/ 125 w 969"/>
                <a:gd name="T11" fmla="*/ 356 h 450"/>
                <a:gd name="T12" fmla="*/ 184 w 969"/>
                <a:gd name="T13" fmla="*/ 450 h 450"/>
                <a:gd name="T14" fmla="*/ 244 w 969"/>
                <a:gd name="T15" fmla="*/ 356 h 450"/>
                <a:gd name="T16" fmla="*/ 912 w 969"/>
                <a:gd name="T17" fmla="*/ 356 h 450"/>
                <a:gd name="T18" fmla="*/ 969 w 969"/>
                <a:gd name="T19" fmla="*/ 298 h 450"/>
                <a:gd name="T20" fmla="*/ 969 w 969"/>
                <a:gd name="T21" fmla="*/ 57 h 450"/>
                <a:gd name="T22" fmla="*/ 912 w 969"/>
                <a:gd name="T23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69" h="450">
                  <a:moveTo>
                    <a:pt x="912" y="0"/>
                  </a:moveTo>
                  <a:cubicBezTo>
                    <a:pt x="57" y="0"/>
                    <a:pt x="57" y="0"/>
                    <a:pt x="57" y="0"/>
                  </a:cubicBezTo>
                  <a:cubicBezTo>
                    <a:pt x="26" y="0"/>
                    <a:pt x="0" y="26"/>
                    <a:pt x="0" y="57"/>
                  </a:cubicBezTo>
                  <a:cubicBezTo>
                    <a:pt x="0" y="298"/>
                    <a:pt x="0" y="298"/>
                    <a:pt x="0" y="298"/>
                  </a:cubicBezTo>
                  <a:cubicBezTo>
                    <a:pt x="0" y="330"/>
                    <a:pt x="26" y="356"/>
                    <a:pt x="57" y="356"/>
                  </a:cubicBezTo>
                  <a:cubicBezTo>
                    <a:pt x="125" y="356"/>
                    <a:pt x="125" y="356"/>
                    <a:pt x="125" y="356"/>
                  </a:cubicBezTo>
                  <a:cubicBezTo>
                    <a:pt x="184" y="450"/>
                    <a:pt x="184" y="450"/>
                    <a:pt x="184" y="450"/>
                  </a:cubicBezTo>
                  <a:cubicBezTo>
                    <a:pt x="244" y="356"/>
                    <a:pt x="244" y="356"/>
                    <a:pt x="244" y="356"/>
                  </a:cubicBezTo>
                  <a:cubicBezTo>
                    <a:pt x="912" y="356"/>
                    <a:pt x="912" y="356"/>
                    <a:pt x="912" y="356"/>
                  </a:cubicBezTo>
                  <a:cubicBezTo>
                    <a:pt x="943" y="356"/>
                    <a:pt x="969" y="330"/>
                    <a:pt x="969" y="298"/>
                  </a:cubicBezTo>
                  <a:cubicBezTo>
                    <a:pt x="969" y="57"/>
                    <a:pt x="969" y="57"/>
                    <a:pt x="969" y="57"/>
                  </a:cubicBezTo>
                  <a:cubicBezTo>
                    <a:pt x="969" y="26"/>
                    <a:pt x="943" y="0"/>
                    <a:pt x="912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48640" tIns="91440" rIns="0" bIns="9144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90000"/>
                </a:lnSpc>
                <a:spcBef>
                  <a:spcPts val="1067"/>
                </a:spcBef>
              </a:pP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200" dirty="0" err="1" smtClean="0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endParaRPr lang="en-US" sz="1200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161" name="Freeform 154"/>
            <p:cNvSpPr>
              <a:spLocks/>
            </p:cNvSpPr>
            <p:nvPr/>
          </p:nvSpPr>
          <p:spPr bwMode="auto">
            <a:xfrm>
              <a:off x="962" y="1246"/>
              <a:ext cx="606" cy="1070"/>
            </a:xfrm>
            <a:custGeom>
              <a:avLst/>
              <a:gdLst>
                <a:gd name="T0" fmla="*/ 256 w 256"/>
                <a:gd name="T1" fmla="*/ 0 h 450"/>
                <a:gd name="T2" fmla="*/ 57 w 256"/>
                <a:gd name="T3" fmla="*/ 0 h 450"/>
                <a:gd name="T4" fmla="*/ 0 w 256"/>
                <a:gd name="T5" fmla="*/ 57 h 450"/>
                <a:gd name="T6" fmla="*/ 0 w 256"/>
                <a:gd name="T7" fmla="*/ 298 h 450"/>
                <a:gd name="T8" fmla="*/ 57 w 256"/>
                <a:gd name="T9" fmla="*/ 356 h 450"/>
                <a:gd name="T10" fmla="*/ 125 w 256"/>
                <a:gd name="T11" fmla="*/ 356 h 450"/>
                <a:gd name="T12" fmla="*/ 184 w 256"/>
                <a:gd name="T13" fmla="*/ 450 h 450"/>
                <a:gd name="T14" fmla="*/ 244 w 256"/>
                <a:gd name="T15" fmla="*/ 356 h 450"/>
                <a:gd name="T16" fmla="*/ 256 w 256"/>
                <a:gd name="T17" fmla="*/ 356 h 450"/>
                <a:gd name="T18" fmla="*/ 256 w 256"/>
                <a:gd name="T19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6" h="450">
                  <a:moveTo>
                    <a:pt x="256" y="0"/>
                  </a:moveTo>
                  <a:cubicBezTo>
                    <a:pt x="57" y="0"/>
                    <a:pt x="57" y="0"/>
                    <a:pt x="57" y="0"/>
                  </a:cubicBezTo>
                  <a:cubicBezTo>
                    <a:pt x="26" y="0"/>
                    <a:pt x="0" y="26"/>
                    <a:pt x="0" y="57"/>
                  </a:cubicBezTo>
                  <a:cubicBezTo>
                    <a:pt x="0" y="298"/>
                    <a:pt x="0" y="298"/>
                    <a:pt x="0" y="298"/>
                  </a:cubicBezTo>
                  <a:cubicBezTo>
                    <a:pt x="0" y="330"/>
                    <a:pt x="26" y="356"/>
                    <a:pt x="57" y="356"/>
                  </a:cubicBezTo>
                  <a:cubicBezTo>
                    <a:pt x="125" y="356"/>
                    <a:pt x="125" y="356"/>
                    <a:pt x="125" y="356"/>
                  </a:cubicBezTo>
                  <a:cubicBezTo>
                    <a:pt x="184" y="450"/>
                    <a:pt x="184" y="450"/>
                    <a:pt x="184" y="450"/>
                  </a:cubicBezTo>
                  <a:cubicBezTo>
                    <a:pt x="244" y="356"/>
                    <a:pt x="244" y="356"/>
                    <a:pt x="244" y="356"/>
                  </a:cubicBezTo>
                  <a:cubicBezTo>
                    <a:pt x="256" y="356"/>
                    <a:pt x="256" y="356"/>
                    <a:pt x="256" y="356"/>
                  </a:cubicBezTo>
                  <a:cubicBezTo>
                    <a:pt x="256" y="0"/>
                    <a:pt x="256" y="0"/>
                    <a:pt x="256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0" tIns="0" rIns="0" bIns="18288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2400" dirty="0" smtClean="0">
                  <a:solidFill>
                    <a:srgbClr val="FFFFFF"/>
                  </a:solidFill>
                  <a:latin typeface="Source Sans Pro" charset="0"/>
                </a:rPr>
                <a:t>01</a:t>
              </a:r>
              <a:endParaRPr lang="en-US" sz="2400" dirty="0">
                <a:solidFill>
                  <a:srgbClr val="FFFFFF"/>
                </a:solidFill>
                <a:latin typeface="Source Sans Pro" charset="0"/>
              </a:endParaRPr>
            </a:p>
          </p:txBody>
        </p:sp>
      </p:grpSp>
      <p:grpSp>
        <p:nvGrpSpPr>
          <p:cNvPr id="162" name="Group 152"/>
          <p:cNvGrpSpPr>
            <a:grpSpLocks noChangeAspect="1"/>
          </p:cNvGrpSpPr>
          <p:nvPr/>
        </p:nvGrpSpPr>
        <p:grpSpPr bwMode="auto">
          <a:xfrm>
            <a:off x="2968814" y="2930459"/>
            <a:ext cx="1806819" cy="842028"/>
            <a:chOff x="962" y="1246"/>
            <a:chExt cx="2296" cy="1070"/>
          </a:xfrm>
        </p:grpSpPr>
        <p:sp>
          <p:nvSpPr>
            <p:cNvPr id="163" name="Freeform 153"/>
            <p:cNvSpPr>
              <a:spLocks/>
            </p:cNvSpPr>
            <p:nvPr/>
          </p:nvSpPr>
          <p:spPr bwMode="auto">
            <a:xfrm>
              <a:off x="962" y="1246"/>
              <a:ext cx="2296" cy="1070"/>
            </a:xfrm>
            <a:custGeom>
              <a:avLst/>
              <a:gdLst>
                <a:gd name="T0" fmla="*/ 912 w 969"/>
                <a:gd name="T1" fmla="*/ 0 h 450"/>
                <a:gd name="T2" fmla="*/ 57 w 969"/>
                <a:gd name="T3" fmla="*/ 0 h 450"/>
                <a:gd name="T4" fmla="*/ 0 w 969"/>
                <a:gd name="T5" fmla="*/ 57 h 450"/>
                <a:gd name="T6" fmla="*/ 0 w 969"/>
                <a:gd name="T7" fmla="*/ 298 h 450"/>
                <a:gd name="T8" fmla="*/ 57 w 969"/>
                <a:gd name="T9" fmla="*/ 356 h 450"/>
                <a:gd name="T10" fmla="*/ 125 w 969"/>
                <a:gd name="T11" fmla="*/ 356 h 450"/>
                <a:gd name="T12" fmla="*/ 184 w 969"/>
                <a:gd name="T13" fmla="*/ 450 h 450"/>
                <a:gd name="T14" fmla="*/ 244 w 969"/>
                <a:gd name="T15" fmla="*/ 356 h 450"/>
                <a:gd name="T16" fmla="*/ 912 w 969"/>
                <a:gd name="T17" fmla="*/ 356 h 450"/>
                <a:gd name="T18" fmla="*/ 969 w 969"/>
                <a:gd name="T19" fmla="*/ 298 h 450"/>
                <a:gd name="T20" fmla="*/ 969 w 969"/>
                <a:gd name="T21" fmla="*/ 57 h 450"/>
                <a:gd name="T22" fmla="*/ 912 w 969"/>
                <a:gd name="T23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69" h="450">
                  <a:moveTo>
                    <a:pt x="912" y="0"/>
                  </a:moveTo>
                  <a:cubicBezTo>
                    <a:pt x="57" y="0"/>
                    <a:pt x="57" y="0"/>
                    <a:pt x="57" y="0"/>
                  </a:cubicBezTo>
                  <a:cubicBezTo>
                    <a:pt x="26" y="0"/>
                    <a:pt x="0" y="26"/>
                    <a:pt x="0" y="57"/>
                  </a:cubicBezTo>
                  <a:cubicBezTo>
                    <a:pt x="0" y="298"/>
                    <a:pt x="0" y="298"/>
                    <a:pt x="0" y="298"/>
                  </a:cubicBezTo>
                  <a:cubicBezTo>
                    <a:pt x="0" y="330"/>
                    <a:pt x="26" y="356"/>
                    <a:pt x="57" y="356"/>
                  </a:cubicBezTo>
                  <a:cubicBezTo>
                    <a:pt x="125" y="356"/>
                    <a:pt x="125" y="356"/>
                    <a:pt x="125" y="356"/>
                  </a:cubicBezTo>
                  <a:cubicBezTo>
                    <a:pt x="184" y="450"/>
                    <a:pt x="184" y="450"/>
                    <a:pt x="184" y="450"/>
                  </a:cubicBezTo>
                  <a:cubicBezTo>
                    <a:pt x="244" y="356"/>
                    <a:pt x="244" y="356"/>
                    <a:pt x="244" y="356"/>
                  </a:cubicBezTo>
                  <a:cubicBezTo>
                    <a:pt x="912" y="356"/>
                    <a:pt x="912" y="356"/>
                    <a:pt x="912" y="356"/>
                  </a:cubicBezTo>
                  <a:cubicBezTo>
                    <a:pt x="943" y="356"/>
                    <a:pt x="969" y="330"/>
                    <a:pt x="969" y="298"/>
                  </a:cubicBezTo>
                  <a:cubicBezTo>
                    <a:pt x="969" y="57"/>
                    <a:pt x="969" y="57"/>
                    <a:pt x="969" y="57"/>
                  </a:cubicBezTo>
                  <a:cubicBezTo>
                    <a:pt x="969" y="26"/>
                    <a:pt x="943" y="0"/>
                    <a:pt x="912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48640" tIns="91440" rIns="0" bIns="9144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90000"/>
                </a:lnSpc>
                <a:spcBef>
                  <a:spcPts val="1067"/>
                </a:spcBef>
              </a:pP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200" dirty="0" err="1" smtClean="0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endParaRPr lang="en-US" sz="1200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164" name="Freeform 154"/>
            <p:cNvSpPr>
              <a:spLocks/>
            </p:cNvSpPr>
            <p:nvPr/>
          </p:nvSpPr>
          <p:spPr bwMode="auto">
            <a:xfrm>
              <a:off x="962" y="1246"/>
              <a:ext cx="606" cy="1070"/>
            </a:xfrm>
            <a:custGeom>
              <a:avLst/>
              <a:gdLst>
                <a:gd name="T0" fmla="*/ 256 w 256"/>
                <a:gd name="T1" fmla="*/ 0 h 450"/>
                <a:gd name="T2" fmla="*/ 57 w 256"/>
                <a:gd name="T3" fmla="*/ 0 h 450"/>
                <a:gd name="T4" fmla="*/ 0 w 256"/>
                <a:gd name="T5" fmla="*/ 57 h 450"/>
                <a:gd name="T6" fmla="*/ 0 w 256"/>
                <a:gd name="T7" fmla="*/ 298 h 450"/>
                <a:gd name="T8" fmla="*/ 57 w 256"/>
                <a:gd name="T9" fmla="*/ 356 h 450"/>
                <a:gd name="T10" fmla="*/ 125 w 256"/>
                <a:gd name="T11" fmla="*/ 356 h 450"/>
                <a:gd name="T12" fmla="*/ 184 w 256"/>
                <a:gd name="T13" fmla="*/ 450 h 450"/>
                <a:gd name="T14" fmla="*/ 244 w 256"/>
                <a:gd name="T15" fmla="*/ 356 h 450"/>
                <a:gd name="T16" fmla="*/ 256 w 256"/>
                <a:gd name="T17" fmla="*/ 356 h 450"/>
                <a:gd name="T18" fmla="*/ 256 w 256"/>
                <a:gd name="T19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6" h="450">
                  <a:moveTo>
                    <a:pt x="256" y="0"/>
                  </a:moveTo>
                  <a:cubicBezTo>
                    <a:pt x="57" y="0"/>
                    <a:pt x="57" y="0"/>
                    <a:pt x="57" y="0"/>
                  </a:cubicBezTo>
                  <a:cubicBezTo>
                    <a:pt x="26" y="0"/>
                    <a:pt x="0" y="26"/>
                    <a:pt x="0" y="57"/>
                  </a:cubicBezTo>
                  <a:cubicBezTo>
                    <a:pt x="0" y="298"/>
                    <a:pt x="0" y="298"/>
                    <a:pt x="0" y="298"/>
                  </a:cubicBezTo>
                  <a:cubicBezTo>
                    <a:pt x="0" y="330"/>
                    <a:pt x="26" y="356"/>
                    <a:pt x="57" y="356"/>
                  </a:cubicBezTo>
                  <a:cubicBezTo>
                    <a:pt x="125" y="356"/>
                    <a:pt x="125" y="356"/>
                    <a:pt x="125" y="356"/>
                  </a:cubicBezTo>
                  <a:cubicBezTo>
                    <a:pt x="184" y="450"/>
                    <a:pt x="184" y="450"/>
                    <a:pt x="184" y="450"/>
                  </a:cubicBezTo>
                  <a:cubicBezTo>
                    <a:pt x="244" y="356"/>
                    <a:pt x="244" y="356"/>
                    <a:pt x="244" y="356"/>
                  </a:cubicBezTo>
                  <a:cubicBezTo>
                    <a:pt x="256" y="356"/>
                    <a:pt x="256" y="356"/>
                    <a:pt x="256" y="356"/>
                  </a:cubicBezTo>
                  <a:cubicBezTo>
                    <a:pt x="256" y="0"/>
                    <a:pt x="256" y="0"/>
                    <a:pt x="256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0" tIns="0" rIns="0" bIns="18288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2400" dirty="0" smtClean="0">
                  <a:solidFill>
                    <a:srgbClr val="FFFFFF"/>
                  </a:solidFill>
                  <a:latin typeface="Source Sans Pro" charset="0"/>
                </a:rPr>
                <a:t>02</a:t>
              </a:r>
              <a:endParaRPr lang="en-US" sz="2400" dirty="0">
                <a:solidFill>
                  <a:srgbClr val="FFFFFF"/>
                </a:solidFill>
                <a:latin typeface="Source Sans Pro" charset="0"/>
              </a:endParaRPr>
            </a:p>
          </p:txBody>
        </p:sp>
      </p:grpSp>
      <p:grpSp>
        <p:nvGrpSpPr>
          <p:cNvPr id="165" name="Group 152"/>
          <p:cNvGrpSpPr>
            <a:grpSpLocks noChangeAspect="1"/>
          </p:cNvGrpSpPr>
          <p:nvPr/>
        </p:nvGrpSpPr>
        <p:grpSpPr bwMode="auto">
          <a:xfrm>
            <a:off x="4715371" y="2046291"/>
            <a:ext cx="1806819" cy="842028"/>
            <a:chOff x="962" y="1246"/>
            <a:chExt cx="2296" cy="1070"/>
          </a:xfrm>
        </p:grpSpPr>
        <p:sp>
          <p:nvSpPr>
            <p:cNvPr id="166" name="Freeform 153"/>
            <p:cNvSpPr>
              <a:spLocks/>
            </p:cNvSpPr>
            <p:nvPr/>
          </p:nvSpPr>
          <p:spPr bwMode="auto">
            <a:xfrm>
              <a:off x="962" y="1246"/>
              <a:ext cx="2296" cy="1070"/>
            </a:xfrm>
            <a:custGeom>
              <a:avLst/>
              <a:gdLst>
                <a:gd name="T0" fmla="*/ 912 w 969"/>
                <a:gd name="T1" fmla="*/ 0 h 450"/>
                <a:gd name="T2" fmla="*/ 57 w 969"/>
                <a:gd name="T3" fmla="*/ 0 h 450"/>
                <a:gd name="T4" fmla="*/ 0 w 969"/>
                <a:gd name="T5" fmla="*/ 57 h 450"/>
                <a:gd name="T6" fmla="*/ 0 w 969"/>
                <a:gd name="T7" fmla="*/ 298 h 450"/>
                <a:gd name="T8" fmla="*/ 57 w 969"/>
                <a:gd name="T9" fmla="*/ 356 h 450"/>
                <a:gd name="T10" fmla="*/ 125 w 969"/>
                <a:gd name="T11" fmla="*/ 356 h 450"/>
                <a:gd name="T12" fmla="*/ 184 w 969"/>
                <a:gd name="T13" fmla="*/ 450 h 450"/>
                <a:gd name="T14" fmla="*/ 244 w 969"/>
                <a:gd name="T15" fmla="*/ 356 h 450"/>
                <a:gd name="T16" fmla="*/ 912 w 969"/>
                <a:gd name="T17" fmla="*/ 356 h 450"/>
                <a:gd name="T18" fmla="*/ 969 w 969"/>
                <a:gd name="T19" fmla="*/ 298 h 450"/>
                <a:gd name="T20" fmla="*/ 969 w 969"/>
                <a:gd name="T21" fmla="*/ 57 h 450"/>
                <a:gd name="T22" fmla="*/ 912 w 969"/>
                <a:gd name="T23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69" h="450">
                  <a:moveTo>
                    <a:pt x="912" y="0"/>
                  </a:moveTo>
                  <a:cubicBezTo>
                    <a:pt x="57" y="0"/>
                    <a:pt x="57" y="0"/>
                    <a:pt x="57" y="0"/>
                  </a:cubicBezTo>
                  <a:cubicBezTo>
                    <a:pt x="26" y="0"/>
                    <a:pt x="0" y="26"/>
                    <a:pt x="0" y="57"/>
                  </a:cubicBezTo>
                  <a:cubicBezTo>
                    <a:pt x="0" y="298"/>
                    <a:pt x="0" y="298"/>
                    <a:pt x="0" y="298"/>
                  </a:cubicBezTo>
                  <a:cubicBezTo>
                    <a:pt x="0" y="330"/>
                    <a:pt x="26" y="356"/>
                    <a:pt x="57" y="356"/>
                  </a:cubicBezTo>
                  <a:cubicBezTo>
                    <a:pt x="125" y="356"/>
                    <a:pt x="125" y="356"/>
                    <a:pt x="125" y="356"/>
                  </a:cubicBezTo>
                  <a:cubicBezTo>
                    <a:pt x="184" y="450"/>
                    <a:pt x="184" y="450"/>
                    <a:pt x="184" y="450"/>
                  </a:cubicBezTo>
                  <a:cubicBezTo>
                    <a:pt x="244" y="356"/>
                    <a:pt x="244" y="356"/>
                    <a:pt x="244" y="356"/>
                  </a:cubicBezTo>
                  <a:cubicBezTo>
                    <a:pt x="912" y="356"/>
                    <a:pt x="912" y="356"/>
                    <a:pt x="912" y="356"/>
                  </a:cubicBezTo>
                  <a:cubicBezTo>
                    <a:pt x="943" y="356"/>
                    <a:pt x="969" y="330"/>
                    <a:pt x="969" y="298"/>
                  </a:cubicBezTo>
                  <a:cubicBezTo>
                    <a:pt x="969" y="57"/>
                    <a:pt x="969" y="57"/>
                    <a:pt x="969" y="57"/>
                  </a:cubicBezTo>
                  <a:cubicBezTo>
                    <a:pt x="969" y="26"/>
                    <a:pt x="943" y="0"/>
                    <a:pt x="912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48640" tIns="91440" rIns="0" bIns="9144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90000"/>
                </a:lnSpc>
                <a:spcBef>
                  <a:spcPts val="1067"/>
                </a:spcBef>
              </a:pP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200" dirty="0" err="1" smtClean="0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endParaRPr lang="en-US" sz="1200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167" name="Freeform 154"/>
            <p:cNvSpPr>
              <a:spLocks/>
            </p:cNvSpPr>
            <p:nvPr/>
          </p:nvSpPr>
          <p:spPr bwMode="auto">
            <a:xfrm>
              <a:off x="962" y="1246"/>
              <a:ext cx="606" cy="1070"/>
            </a:xfrm>
            <a:custGeom>
              <a:avLst/>
              <a:gdLst>
                <a:gd name="T0" fmla="*/ 256 w 256"/>
                <a:gd name="T1" fmla="*/ 0 h 450"/>
                <a:gd name="T2" fmla="*/ 57 w 256"/>
                <a:gd name="T3" fmla="*/ 0 h 450"/>
                <a:gd name="T4" fmla="*/ 0 w 256"/>
                <a:gd name="T5" fmla="*/ 57 h 450"/>
                <a:gd name="T6" fmla="*/ 0 w 256"/>
                <a:gd name="T7" fmla="*/ 298 h 450"/>
                <a:gd name="T8" fmla="*/ 57 w 256"/>
                <a:gd name="T9" fmla="*/ 356 h 450"/>
                <a:gd name="T10" fmla="*/ 125 w 256"/>
                <a:gd name="T11" fmla="*/ 356 h 450"/>
                <a:gd name="T12" fmla="*/ 184 w 256"/>
                <a:gd name="T13" fmla="*/ 450 h 450"/>
                <a:gd name="T14" fmla="*/ 244 w 256"/>
                <a:gd name="T15" fmla="*/ 356 h 450"/>
                <a:gd name="T16" fmla="*/ 256 w 256"/>
                <a:gd name="T17" fmla="*/ 356 h 450"/>
                <a:gd name="T18" fmla="*/ 256 w 256"/>
                <a:gd name="T19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6" h="450">
                  <a:moveTo>
                    <a:pt x="256" y="0"/>
                  </a:moveTo>
                  <a:cubicBezTo>
                    <a:pt x="57" y="0"/>
                    <a:pt x="57" y="0"/>
                    <a:pt x="57" y="0"/>
                  </a:cubicBezTo>
                  <a:cubicBezTo>
                    <a:pt x="26" y="0"/>
                    <a:pt x="0" y="26"/>
                    <a:pt x="0" y="57"/>
                  </a:cubicBezTo>
                  <a:cubicBezTo>
                    <a:pt x="0" y="298"/>
                    <a:pt x="0" y="298"/>
                    <a:pt x="0" y="298"/>
                  </a:cubicBezTo>
                  <a:cubicBezTo>
                    <a:pt x="0" y="330"/>
                    <a:pt x="26" y="356"/>
                    <a:pt x="57" y="356"/>
                  </a:cubicBezTo>
                  <a:cubicBezTo>
                    <a:pt x="125" y="356"/>
                    <a:pt x="125" y="356"/>
                    <a:pt x="125" y="356"/>
                  </a:cubicBezTo>
                  <a:cubicBezTo>
                    <a:pt x="184" y="450"/>
                    <a:pt x="184" y="450"/>
                    <a:pt x="184" y="450"/>
                  </a:cubicBezTo>
                  <a:cubicBezTo>
                    <a:pt x="244" y="356"/>
                    <a:pt x="244" y="356"/>
                    <a:pt x="244" y="356"/>
                  </a:cubicBezTo>
                  <a:cubicBezTo>
                    <a:pt x="256" y="356"/>
                    <a:pt x="256" y="356"/>
                    <a:pt x="256" y="356"/>
                  </a:cubicBezTo>
                  <a:cubicBezTo>
                    <a:pt x="256" y="0"/>
                    <a:pt x="256" y="0"/>
                    <a:pt x="256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0" tIns="0" rIns="0" bIns="18288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2400" dirty="0" smtClean="0">
                  <a:solidFill>
                    <a:srgbClr val="FFFFFF"/>
                  </a:solidFill>
                  <a:latin typeface="Source Sans Pro" charset="0"/>
                </a:rPr>
                <a:t>03</a:t>
              </a:r>
              <a:endParaRPr lang="en-US" sz="2400" dirty="0">
                <a:solidFill>
                  <a:srgbClr val="FFFFFF"/>
                </a:solidFill>
                <a:latin typeface="Source Sans Pro" charset="0"/>
              </a:endParaRPr>
            </a:p>
          </p:txBody>
        </p:sp>
      </p:grpSp>
      <p:grpSp>
        <p:nvGrpSpPr>
          <p:cNvPr id="168" name="Group 152"/>
          <p:cNvGrpSpPr>
            <a:grpSpLocks noChangeAspect="1"/>
          </p:cNvGrpSpPr>
          <p:nvPr/>
        </p:nvGrpSpPr>
        <p:grpSpPr bwMode="auto">
          <a:xfrm>
            <a:off x="6618626" y="1298419"/>
            <a:ext cx="1806819" cy="842028"/>
            <a:chOff x="962" y="1246"/>
            <a:chExt cx="2296" cy="1070"/>
          </a:xfrm>
        </p:grpSpPr>
        <p:sp>
          <p:nvSpPr>
            <p:cNvPr id="169" name="Freeform 153"/>
            <p:cNvSpPr>
              <a:spLocks/>
            </p:cNvSpPr>
            <p:nvPr/>
          </p:nvSpPr>
          <p:spPr bwMode="auto">
            <a:xfrm>
              <a:off x="962" y="1246"/>
              <a:ext cx="2296" cy="1070"/>
            </a:xfrm>
            <a:custGeom>
              <a:avLst/>
              <a:gdLst>
                <a:gd name="T0" fmla="*/ 912 w 969"/>
                <a:gd name="T1" fmla="*/ 0 h 450"/>
                <a:gd name="T2" fmla="*/ 57 w 969"/>
                <a:gd name="T3" fmla="*/ 0 h 450"/>
                <a:gd name="T4" fmla="*/ 0 w 969"/>
                <a:gd name="T5" fmla="*/ 57 h 450"/>
                <a:gd name="T6" fmla="*/ 0 w 969"/>
                <a:gd name="T7" fmla="*/ 298 h 450"/>
                <a:gd name="T8" fmla="*/ 57 w 969"/>
                <a:gd name="T9" fmla="*/ 356 h 450"/>
                <a:gd name="T10" fmla="*/ 125 w 969"/>
                <a:gd name="T11" fmla="*/ 356 h 450"/>
                <a:gd name="T12" fmla="*/ 184 w 969"/>
                <a:gd name="T13" fmla="*/ 450 h 450"/>
                <a:gd name="T14" fmla="*/ 244 w 969"/>
                <a:gd name="T15" fmla="*/ 356 h 450"/>
                <a:gd name="T16" fmla="*/ 912 w 969"/>
                <a:gd name="T17" fmla="*/ 356 h 450"/>
                <a:gd name="T18" fmla="*/ 969 w 969"/>
                <a:gd name="T19" fmla="*/ 298 h 450"/>
                <a:gd name="T20" fmla="*/ 969 w 969"/>
                <a:gd name="T21" fmla="*/ 57 h 450"/>
                <a:gd name="T22" fmla="*/ 912 w 969"/>
                <a:gd name="T23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69" h="450">
                  <a:moveTo>
                    <a:pt x="912" y="0"/>
                  </a:moveTo>
                  <a:cubicBezTo>
                    <a:pt x="57" y="0"/>
                    <a:pt x="57" y="0"/>
                    <a:pt x="57" y="0"/>
                  </a:cubicBezTo>
                  <a:cubicBezTo>
                    <a:pt x="26" y="0"/>
                    <a:pt x="0" y="26"/>
                    <a:pt x="0" y="57"/>
                  </a:cubicBezTo>
                  <a:cubicBezTo>
                    <a:pt x="0" y="298"/>
                    <a:pt x="0" y="298"/>
                    <a:pt x="0" y="298"/>
                  </a:cubicBezTo>
                  <a:cubicBezTo>
                    <a:pt x="0" y="330"/>
                    <a:pt x="26" y="356"/>
                    <a:pt x="57" y="356"/>
                  </a:cubicBezTo>
                  <a:cubicBezTo>
                    <a:pt x="125" y="356"/>
                    <a:pt x="125" y="356"/>
                    <a:pt x="125" y="356"/>
                  </a:cubicBezTo>
                  <a:cubicBezTo>
                    <a:pt x="184" y="450"/>
                    <a:pt x="184" y="450"/>
                    <a:pt x="184" y="450"/>
                  </a:cubicBezTo>
                  <a:cubicBezTo>
                    <a:pt x="244" y="356"/>
                    <a:pt x="244" y="356"/>
                    <a:pt x="244" y="356"/>
                  </a:cubicBezTo>
                  <a:cubicBezTo>
                    <a:pt x="912" y="356"/>
                    <a:pt x="912" y="356"/>
                    <a:pt x="912" y="356"/>
                  </a:cubicBezTo>
                  <a:cubicBezTo>
                    <a:pt x="943" y="356"/>
                    <a:pt x="969" y="330"/>
                    <a:pt x="969" y="298"/>
                  </a:cubicBezTo>
                  <a:cubicBezTo>
                    <a:pt x="969" y="57"/>
                    <a:pt x="969" y="57"/>
                    <a:pt x="969" y="57"/>
                  </a:cubicBezTo>
                  <a:cubicBezTo>
                    <a:pt x="969" y="26"/>
                    <a:pt x="943" y="0"/>
                    <a:pt x="912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48640" tIns="91440" rIns="0" bIns="9144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90000"/>
                </a:lnSpc>
                <a:spcBef>
                  <a:spcPts val="1067"/>
                </a:spcBef>
              </a:pP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200" dirty="0" err="1" smtClean="0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endParaRPr lang="en-US" sz="1200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170" name="Freeform 154"/>
            <p:cNvSpPr>
              <a:spLocks/>
            </p:cNvSpPr>
            <p:nvPr/>
          </p:nvSpPr>
          <p:spPr bwMode="auto">
            <a:xfrm>
              <a:off x="962" y="1246"/>
              <a:ext cx="606" cy="1070"/>
            </a:xfrm>
            <a:custGeom>
              <a:avLst/>
              <a:gdLst>
                <a:gd name="T0" fmla="*/ 256 w 256"/>
                <a:gd name="T1" fmla="*/ 0 h 450"/>
                <a:gd name="T2" fmla="*/ 57 w 256"/>
                <a:gd name="T3" fmla="*/ 0 h 450"/>
                <a:gd name="T4" fmla="*/ 0 w 256"/>
                <a:gd name="T5" fmla="*/ 57 h 450"/>
                <a:gd name="T6" fmla="*/ 0 w 256"/>
                <a:gd name="T7" fmla="*/ 298 h 450"/>
                <a:gd name="T8" fmla="*/ 57 w 256"/>
                <a:gd name="T9" fmla="*/ 356 h 450"/>
                <a:gd name="T10" fmla="*/ 125 w 256"/>
                <a:gd name="T11" fmla="*/ 356 h 450"/>
                <a:gd name="T12" fmla="*/ 184 w 256"/>
                <a:gd name="T13" fmla="*/ 450 h 450"/>
                <a:gd name="T14" fmla="*/ 244 w 256"/>
                <a:gd name="T15" fmla="*/ 356 h 450"/>
                <a:gd name="T16" fmla="*/ 256 w 256"/>
                <a:gd name="T17" fmla="*/ 356 h 450"/>
                <a:gd name="T18" fmla="*/ 256 w 256"/>
                <a:gd name="T19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6" h="450">
                  <a:moveTo>
                    <a:pt x="256" y="0"/>
                  </a:moveTo>
                  <a:cubicBezTo>
                    <a:pt x="57" y="0"/>
                    <a:pt x="57" y="0"/>
                    <a:pt x="57" y="0"/>
                  </a:cubicBezTo>
                  <a:cubicBezTo>
                    <a:pt x="26" y="0"/>
                    <a:pt x="0" y="26"/>
                    <a:pt x="0" y="57"/>
                  </a:cubicBezTo>
                  <a:cubicBezTo>
                    <a:pt x="0" y="298"/>
                    <a:pt x="0" y="298"/>
                    <a:pt x="0" y="298"/>
                  </a:cubicBezTo>
                  <a:cubicBezTo>
                    <a:pt x="0" y="330"/>
                    <a:pt x="26" y="356"/>
                    <a:pt x="57" y="356"/>
                  </a:cubicBezTo>
                  <a:cubicBezTo>
                    <a:pt x="125" y="356"/>
                    <a:pt x="125" y="356"/>
                    <a:pt x="125" y="356"/>
                  </a:cubicBezTo>
                  <a:cubicBezTo>
                    <a:pt x="184" y="450"/>
                    <a:pt x="184" y="450"/>
                    <a:pt x="184" y="450"/>
                  </a:cubicBezTo>
                  <a:cubicBezTo>
                    <a:pt x="244" y="356"/>
                    <a:pt x="244" y="356"/>
                    <a:pt x="244" y="356"/>
                  </a:cubicBezTo>
                  <a:cubicBezTo>
                    <a:pt x="256" y="356"/>
                    <a:pt x="256" y="356"/>
                    <a:pt x="256" y="356"/>
                  </a:cubicBezTo>
                  <a:cubicBezTo>
                    <a:pt x="256" y="0"/>
                    <a:pt x="256" y="0"/>
                    <a:pt x="256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0" tIns="0" rIns="0" bIns="18288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2400" dirty="0" smtClean="0">
                  <a:solidFill>
                    <a:srgbClr val="FFFFFF"/>
                  </a:solidFill>
                  <a:latin typeface="Source Sans Pro" charset="0"/>
                </a:rPr>
                <a:t>04</a:t>
              </a:r>
              <a:endParaRPr lang="en-US" sz="2400" dirty="0">
                <a:solidFill>
                  <a:srgbClr val="FFFFFF"/>
                </a:solidFill>
                <a:latin typeface="Source Sans Pro" charset="0"/>
              </a:endParaRPr>
            </a:p>
          </p:txBody>
        </p:sp>
      </p:grpSp>
      <p:grpSp>
        <p:nvGrpSpPr>
          <p:cNvPr id="171" name="Group 152"/>
          <p:cNvGrpSpPr>
            <a:grpSpLocks noChangeAspect="1"/>
          </p:cNvGrpSpPr>
          <p:nvPr/>
        </p:nvGrpSpPr>
        <p:grpSpPr bwMode="auto">
          <a:xfrm>
            <a:off x="8541413" y="622207"/>
            <a:ext cx="1806819" cy="842028"/>
            <a:chOff x="962" y="1246"/>
            <a:chExt cx="2296" cy="1070"/>
          </a:xfrm>
        </p:grpSpPr>
        <p:sp>
          <p:nvSpPr>
            <p:cNvPr id="172" name="Freeform 153"/>
            <p:cNvSpPr>
              <a:spLocks/>
            </p:cNvSpPr>
            <p:nvPr/>
          </p:nvSpPr>
          <p:spPr bwMode="auto">
            <a:xfrm>
              <a:off x="962" y="1246"/>
              <a:ext cx="2296" cy="1070"/>
            </a:xfrm>
            <a:custGeom>
              <a:avLst/>
              <a:gdLst>
                <a:gd name="T0" fmla="*/ 912 w 969"/>
                <a:gd name="T1" fmla="*/ 0 h 450"/>
                <a:gd name="T2" fmla="*/ 57 w 969"/>
                <a:gd name="T3" fmla="*/ 0 h 450"/>
                <a:gd name="T4" fmla="*/ 0 w 969"/>
                <a:gd name="T5" fmla="*/ 57 h 450"/>
                <a:gd name="T6" fmla="*/ 0 w 969"/>
                <a:gd name="T7" fmla="*/ 298 h 450"/>
                <a:gd name="T8" fmla="*/ 57 w 969"/>
                <a:gd name="T9" fmla="*/ 356 h 450"/>
                <a:gd name="T10" fmla="*/ 125 w 969"/>
                <a:gd name="T11" fmla="*/ 356 h 450"/>
                <a:gd name="T12" fmla="*/ 184 w 969"/>
                <a:gd name="T13" fmla="*/ 450 h 450"/>
                <a:gd name="T14" fmla="*/ 244 w 969"/>
                <a:gd name="T15" fmla="*/ 356 h 450"/>
                <a:gd name="T16" fmla="*/ 912 w 969"/>
                <a:gd name="T17" fmla="*/ 356 h 450"/>
                <a:gd name="T18" fmla="*/ 969 w 969"/>
                <a:gd name="T19" fmla="*/ 298 h 450"/>
                <a:gd name="T20" fmla="*/ 969 w 969"/>
                <a:gd name="T21" fmla="*/ 57 h 450"/>
                <a:gd name="T22" fmla="*/ 912 w 969"/>
                <a:gd name="T23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69" h="450">
                  <a:moveTo>
                    <a:pt x="912" y="0"/>
                  </a:moveTo>
                  <a:cubicBezTo>
                    <a:pt x="57" y="0"/>
                    <a:pt x="57" y="0"/>
                    <a:pt x="57" y="0"/>
                  </a:cubicBezTo>
                  <a:cubicBezTo>
                    <a:pt x="26" y="0"/>
                    <a:pt x="0" y="26"/>
                    <a:pt x="0" y="57"/>
                  </a:cubicBezTo>
                  <a:cubicBezTo>
                    <a:pt x="0" y="298"/>
                    <a:pt x="0" y="298"/>
                    <a:pt x="0" y="298"/>
                  </a:cubicBezTo>
                  <a:cubicBezTo>
                    <a:pt x="0" y="330"/>
                    <a:pt x="26" y="356"/>
                    <a:pt x="57" y="356"/>
                  </a:cubicBezTo>
                  <a:cubicBezTo>
                    <a:pt x="125" y="356"/>
                    <a:pt x="125" y="356"/>
                    <a:pt x="125" y="356"/>
                  </a:cubicBezTo>
                  <a:cubicBezTo>
                    <a:pt x="184" y="450"/>
                    <a:pt x="184" y="450"/>
                    <a:pt x="184" y="450"/>
                  </a:cubicBezTo>
                  <a:cubicBezTo>
                    <a:pt x="244" y="356"/>
                    <a:pt x="244" y="356"/>
                    <a:pt x="244" y="356"/>
                  </a:cubicBezTo>
                  <a:cubicBezTo>
                    <a:pt x="912" y="356"/>
                    <a:pt x="912" y="356"/>
                    <a:pt x="912" y="356"/>
                  </a:cubicBezTo>
                  <a:cubicBezTo>
                    <a:pt x="943" y="356"/>
                    <a:pt x="969" y="330"/>
                    <a:pt x="969" y="298"/>
                  </a:cubicBezTo>
                  <a:cubicBezTo>
                    <a:pt x="969" y="57"/>
                    <a:pt x="969" y="57"/>
                    <a:pt x="969" y="57"/>
                  </a:cubicBezTo>
                  <a:cubicBezTo>
                    <a:pt x="969" y="26"/>
                    <a:pt x="943" y="0"/>
                    <a:pt x="912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48640" tIns="91440" rIns="0" bIns="9144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90000"/>
                </a:lnSpc>
                <a:spcBef>
                  <a:spcPts val="1067"/>
                </a:spcBef>
              </a:pP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200" dirty="0" err="1" smtClean="0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endParaRPr lang="en-US" sz="1200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173" name="Freeform 154"/>
            <p:cNvSpPr>
              <a:spLocks/>
            </p:cNvSpPr>
            <p:nvPr/>
          </p:nvSpPr>
          <p:spPr bwMode="auto">
            <a:xfrm>
              <a:off x="962" y="1246"/>
              <a:ext cx="606" cy="1070"/>
            </a:xfrm>
            <a:custGeom>
              <a:avLst/>
              <a:gdLst>
                <a:gd name="T0" fmla="*/ 256 w 256"/>
                <a:gd name="T1" fmla="*/ 0 h 450"/>
                <a:gd name="T2" fmla="*/ 57 w 256"/>
                <a:gd name="T3" fmla="*/ 0 h 450"/>
                <a:gd name="T4" fmla="*/ 0 w 256"/>
                <a:gd name="T5" fmla="*/ 57 h 450"/>
                <a:gd name="T6" fmla="*/ 0 w 256"/>
                <a:gd name="T7" fmla="*/ 298 h 450"/>
                <a:gd name="T8" fmla="*/ 57 w 256"/>
                <a:gd name="T9" fmla="*/ 356 h 450"/>
                <a:gd name="T10" fmla="*/ 125 w 256"/>
                <a:gd name="T11" fmla="*/ 356 h 450"/>
                <a:gd name="T12" fmla="*/ 184 w 256"/>
                <a:gd name="T13" fmla="*/ 450 h 450"/>
                <a:gd name="T14" fmla="*/ 244 w 256"/>
                <a:gd name="T15" fmla="*/ 356 h 450"/>
                <a:gd name="T16" fmla="*/ 256 w 256"/>
                <a:gd name="T17" fmla="*/ 356 h 450"/>
                <a:gd name="T18" fmla="*/ 256 w 256"/>
                <a:gd name="T19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6" h="450">
                  <a:moveTo>
                    <a:pt x="256" y="0"/>
                  </a:moveTo>
                  <a:cubicBezTo>
                    <a:pt x="57" y="0"/>
                    <a:pt x="57" y="0"/>
                    <a:pt x="57" y="0"/>
                  </a:cubicBezTo>
                  <a:cubicBezTo>
                    <a:pt x="26" y="0"/>
                    <a:pt x="0" y="26"/>
                    <a:pt x="0" y="57"/>
                  </a:cubicBezTo>
                  <a:cubicBezTo>
                    <a:pt x="0" y="298"/>
                    <a:pt x="0" y="298"/>
                    <a:pt x="0" y="298"/>
                  </a:cubicBezTo>
                  <a:cubicBezTo>
                    <a:pt x="0" y="330"/>
                    <a:pt x="26" y="356"/>
                    <a:pt x="57" y="356"/>
                  </a:cubicBezTo>
                  <a:cubicBezTo>
                    <a:pt x="125" y="356"/>
                    <a:pt x="125" y="356"/>
                    <a:pt x="125" y="356"/>
                  </a:cubicBezTo>
                  <a:cubicBezTo>
                    <a:pt x="184" y="450"/>
                    <a:pt x="184" y="450"/>
                    <a:pt x="184" y="450"/>
                  </a:cubicBezTo>
                  <a:cubicBezTo>
                    <a:pt x="244" y="356"/>
                    <a:pt x="244" y="356"/>
                    <a:pt x="244" y="356"/>
                  </a:cubicBezTo>
                  <a:cubicBezTo>
                    <a:pt x="256" y="356"/>
                    <a:pt x="256" y="356"/>
                    <a:pt x="256" y="356"/>
                  </a:cubicBezTo>
                  <a:cubicBezTo>
                    <a:pt x="256" y="0"/>
                    <a:pt x="256" y="0"/>
                    <a:pt x="256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0" tIns="0" rIns="0" bIns="18288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2400" dirty="0" smtClean="0">
                  <a:solidFill>
                    <a:srgbClr val="FFFFFF"/>
                  </a:solidFill>
                  <a:latin typeface="Source Sans Pro" charset="0"/>
                </a:rPr>
                <a:t>05</a:t>
              </a:r>
              <a:endParaRPr lang="en-US" sz="2400" dirty="0">
                <a:solidFill>
                  <a:srgbClr val="FFFFFF"/>
                </a:solidFill>
                <a:latin typeface="Source Sans Pro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73347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49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9000">
                                          <p:cBhvr additive="base">
                                            <p:cTn id="7" dur="125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9000">
                                          <p:cBhvr additive="base">
                                            <p:cTn id="8" dur="125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49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9000">
                                          <p:cBhvr additive="base">
                                            <p:cTn id="11" dur="125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9000">
                                          <p:cBhvr additive="base">
                                            <p:cTn id="12" dur="125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49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9000">
                                          <p:cBhvr additive="base">
                                            <p:cTn id="15" dur="125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9000">
                                          <p:cBhvr additive="base">
                                            <p:cTn id="16" dur="125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49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9000">
                                          <p:cBhvr additive="base">
                                            <p:cTn id="19" dur="125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9000">
                                          <p:cBhvr additive="base">
                                            <p:cTn id="20" dur="125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 p14:presetBounceEnd="49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9000">
                                          <p:cBhvr additive="base">
                                            <p:cTn id="23" dur="125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9000">
                                          <p:cBhvr additive="base">
                                            <p:cTn id="24" dur="125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nodeType="withEffect" p14:presetBounceEnd="49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9000">
                                          <p:cBhvr additive="base">
                                            <p:cTn id="27" dur="125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9000">
                                          <p:cBhvr additive="base">
                                            <p:cTn id="28" dur="125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nodeType="withEffect" p14:presetBounceEnd="49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9000">
                                          <p:cBhvr additive="base">
                                            <p:cTn id="31" dur="125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9000">
                                          <p:cBhvr additive="base">
                                            <p:cTn id="32" dur="125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nodeType="withEffect" p14:presetBounceEnd="49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9000">
                                          <p:cBhvr additive="base">
                                            <p:cTn id="35" dur="1250" fill="hold"/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9000">
                                          <p:cBhvr additive="base">
                                            <p:cTn id="36" dur="1250" fill="hold"/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nodeType="withEffect" p14:presetBounceEnd="49000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9000">
                                          <p:cBhvr additive="base">
                                            <p:cTn id="39" dur="125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9000">
                                          <p:cBhvr additive="base">
                                            <p:cTn id="40" dur="125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nodeType="withEffect" p14:presetBounceEnd="49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9000">
                                          <p:cBhvr additive="base">
                                            <p:cTn id="43" dur="125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9000">
                                          <p:cBhvr additive="base">
                                            <p:cTn id="44" dur="125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5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5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25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25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25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25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25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25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25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25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25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25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25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25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250" fill="hold"/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250" fill="hold"/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25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25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25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25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" name="Group 103"/>
          <p:cNvGrpSpPr/>
          <p:nvPr/>
        </p:nvGrpSpPr>
        <p:grpSpPr>
          <a:xfrm>
            <a:off x="5386388" y="3490913"/>
            <a:ext cx="879476" cy="1541463"/>
            <a:chOff x="5386388" y="3490913"/>
            <a:chExt cx="879476" cy="1541463"/>
          </a:xfrm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5805488" y="3727451"/>
              <a:ext cx="44450" cy="965200"/>
            </a:xfrm>
            <a:custGeom>
              <a:avLst/>
              <a:gdLst>
                <a:gd name="T0" fmla="*/ 18 w 28"/>
                <a:gd name="T1" fmla="*/ 0 h 608"/>
                <a:gd name="T2" fmla="*/ 9 w 28"/>
                <a:gd name="T3" fmla="*/ 0 h 608"/>
                <a:gd name="T4" fmla="*/ 0 w 28"/>
                <a:gd name="T5" fmla="*/ 608 h 608"/>
                <a:gd name="T6" fmla="*/ 28 w 28"/>
                <a:gd name="T7" fmla="*/ 608 h 608"/>
                <a:gd name="T8" fmla="*/ 18 w 28"/>
                <a:gd name="T9" fmla="*/ 0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608">
                  <a:moveTo>
                    <a:pt x="18" y="0"/>
                  </a:moveTo>
                  <a:lnTo>
                    <a:pt x="9" y="0"/>
                  </a:lnTo>
                  <a:lnTo>
                    <a:pt x="0" y="608"/>
                  </a:lnTo>
                  <a:lnTo>
                    <a:pt x="28" y="60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5816601" y="4056063"/>
              <a:ext cx="214313" cy="131763"/>
            </a:xfrm>
            <a:custGeom>
              <a:avLst/>
              <a:gdLst>
                <a:gd name="T0" fmla="*/ 8 w 135"/>
                <a:gd name="T1" fmla="*/ 83 h 83"/>
                <a:gd name="T2" fmla="*/ 0 w 135"/>
                <a:gd name="T3" fmla="*/ 69 h 83"/>
                <a:gd name="T4" fmla="*/ 131 w 135"/>
                <a:gd name="T5" fmla="*/ 0 h 83"/>
                <a:gd name="T6" fmla="*/ 135 w 135"/>
                <a:gd name="T7" fmla="*/ 6 h 83"/>
                <a:gd name="T8" fmla="*/ 8 w 135"/>
                <a:gd name="T9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83">
                  <a:moveTo>
                    <a:pt x="8" y="83"/>
                  </a:moveTo>
                  <a:lnTo>
                    <a:pt x="0" y="69"/>
                  </a:lnTo>
                  <a:lnTo>
                    <a:pt x="131" y="0"/>
                  </a:lnTo>
                  <a:lnTo>
                    <a:pt x="135" y="6"/>
                  </a:lnTo>
                  <a:lnTo>
                    <a:pt x="8" y="8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5942013" y="3881438"/>
              <a:ext cx="323850" cy="282575"/>
            </a:xfrm>
            <a:custGeom>
              <a:avLst/>
              <a:gdLst>
                <a:gd name="T0" fmla="*/ 102 w 168"/>
                <a:gd name="T1" fmla="*/ 115 h 146"/>
                <a:gd name="T2" fmla="*/ 1 w 168"/>
                <a:gd name="T3" fmla="*/ 117 h 146"/>
                <a:gd name="T4" fmla="*/ 53 w 168"/>
                <a:gd name="T5" fmla="*/ 31 h 146"/>
                <a:gd name="T6" fmla="*/ 168 w 168"/>
                <a:gd name="T7" fmla="*/ 20 h 146"/>
                <a:gd name="T8" fmla="*/ 102 w 168"/>
                <a:gd name="T9" fmla="*/ 11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146">
                  <a:moveTo>
                    <a:pt x="102" y="115"/>
                  </a:moveTo>
                  <a:cubicBezTo>
                    <a:pt x="48" y="146"/>
                    <a:pt x="1" y="117"/>
                    <a:pt x="1" y="117"/>
                  </a:cubicBezTo>
                  <a:cubicBezTo>
                    <a:pt x="1" y="117"/>
                    <a:pt x="0" y="62"/>
                    <a:pt x="53" y="31"/>
                  </a:cubicBezTo>
                  <a:cubicBezTo>
                    <a:pt x="107" y="0"/>
                    <a:pt x="168" y="20"/>
                    <a:pt x="168" y="20"/>
                  </a:cubicBezTo>
                  <a:cubicBezTo>
                    <a:pt x="168" y="20"/>
                    <a:pt x="155" y="84"/>
                    <a:pt x="102" y="11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5943601" y="3921126"/>
              <a:ext cx="322263" cy="242888"/>
            </a:xfrm>
            <a:custGeom>
              <a:avLst/>
              <a:gdLst>
                <a:gd name="T0" fmla="*/ 167 w 167"/>
                <a:gd name="T1" fmla="*/ 0 h 126"/>
                <a:gd name="T2" fmla="*/ 101 w 167"/>
                <a:gd name="T3" fmla="*/ 95 h 126"/>
                <a:gd name="T4" fmla="*/ 0 w 167"/>
                <a:gd name="T5" fmla="*/ 97 h 126"/>
                <a:gd name="T6" fmla="*/ 167 w 167"/>
                <a:gd name="T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7" h="126">
                  <a:moveTo>
                    <a:pt x="167" y="0"/>
                  </a:moveTo>
                  <a:cubicBezTo>
                    <a:pt x="167" y="0"/>
                    <a:pt x="154" y="64"/>
                    <a:pt x="101" y="95"/>
                  </a:cubicBezTo>
                  <a:cubicBezTo>
                    <a:pt x="47" y="126"/>
                    <a:pt x="0" y="97"/>
                    <a:pt x="0" y="97"/>
                  </a:cubicBezTo>
                  <a:lnTo>
                    <a:pt x="16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5624513" y="4300538"/>
              <a:ext cx="211138" cy="131763"/>
            </a:xfrm>
            <a:custGeom>
              <a:avLst/>
              <a:gdLst>
                <a:gd name="T0" fmla="*/ 125 w 133"/>
                <a:gd name="T1" fmla="*/ 83 h 83"/>
                <a:gd name="T2" fmla="*/ 133 w 133"/>
                <a:gd name="T3" fmla="*/ 69 h 83"/>
                <a:gd name="T4" fmla="*/ 2 w 133"/>
                <a:gd name="T5" fmla="*/ 0 h 83"/>
                <a:gd name="T6" fmla="*/ 0 w 133"/>
                <a:gd name="T7" fmla="*/ 6 h 83"/>
                <a:gd name="T8" fmla="*/ 125 w 133"/>
                <a:gd name="T9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83">
                  <a:moveTo>
                    <a:pt x="125" y="83"/>
                  </a:moveTo>
                  <a:lnTo>
                    <a:pt x="133" y="69"/>
                  </a:lnTo>
                  <a:lnTo>
                    <a:pt x="2" y="0"/>
                  </a:lnTo>
                  <a:lnTo>
                    <a:pt x="0" y="6"/>
                  </a:lnTo>
                  <a:lnTo>
                    <a:pt x="125" y="8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5386388" y="4127501"/>
              <a:ext cx="325438" cy="280988"/>
            </a:xfrm>
            <a:custGeom>
              <a:avLst/>
              <a:gdLst>
                <a:gd name="T0" fmla="*/ 66 w 169"/>
                <a:gd name="T1" fmla="*/ 115 h 146"/>
                <a:gd name="T2" fmla="*/ 168 w 169"/>
                <a:gd name="T3" fmla="*/ 118 h 146"/>
                <a:gd name="T4" fmla="*/ 115 w 169"/>
                <a:gd name="T5" fmla="*/ 31 h 146"/>
                <a:gd name="T6" fmla="*/ 0 w 169"/>
                <a:gd name="T7" fmla="*/ 21 h 146"/>
                <a:gd name="T8" fmla="*/ 66 w 169"/>
                <a:gd name="T9" fmla="*/ 11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46">
                  <a:moveTo>
                    <a:pt x="66" y="115"/>
                  </a:moveTo>
                  <a:cubicBezTo>
                    <a:pt x="120" y="146"/>
                    <a:pt x="168" y="118"/>
                    <a:pt x="168" y="118"/>
                  </a:cubicBezTo>
                  <a:cubicBezTo>
                    <a:pt x="168" y="118"/>
                    <a:pt x="169" y="62"/>
                    <a:pt x="115" y="31"/>
                  </a:cubicBezTo>
                  <a:cubicBezTo>
                    <a:pt x="61" y="0"/>
                    <a:pt x="0" y="21"/>
                    <a:pt x="0" y="21"/>
                  </a:cubicBezTo>
                  <a:cubicBezTo>
                    <a:pt x="0" y="21"/>
                    <a:pt x="13" y="84"/>
                    <a:pt x="66" y="11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5386388" y="4167188"/>
              <a:ext cx="323850" cy="241300"/>
            </a:xfrm>
            <a:custGeom>
              <a:avLst/>
              <a:gdLst>
                <a:gd name="T0" fmla="*/ 0 w 168"/>
                <a:gd name="T1" fmla="*/ 0 h 125"/>
                <a:gd name="T2" fmla="*/ 66 w 168"/>
                <a:gd name="T3" fmla="*/ 94 h 125"/>
                <a:gd name="T4" fmla="*/ 168 w 168"/>
                <a:gd name="T5" fmla="*/ 97 h 125"/>
                <a:gd name="T6" fmla="*/ 0 w 168"/>
                <a:gd name="T7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8" h="125">
                  <a:moveTo>
                    <a:pt x="0" y="0"/>
                  </a:moveTo>
                  <a:cubicBezTo>
                    <a:pt x="0" y="0"/>
                    <a:pt x="13" y="63"/>
                    <a:pt x="66" y="94"/>
                  </a:cubicBezTo>
                  <a:cubicBezTo>
                    <a:pt x="120" y="125"/>
                    <a:pt x="168" y="97"/>
                    <a:pt x="168" y="9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4" name="Oval 12"/>
            <p:cNvSpPr>
              <a:spLocks noChangeArrowheads="1"/>
            </p:cNvSpPr>
            <p:nvPr/>
          </p:nvSpPr>
          <p:spPr bwMode="auto">
            <a:xfrm>
              <a:off x="5734051" y="3490913"/>
              <a:ext cx="185738" cy="37147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5827713" y="3490913"/>
              <a:ext cx="92075" cy="371475"/>
            </a:xfrm>
            <a:custGeom>
              <a:avLst/>
              <a:gdLst>
                <a:gd name="T0" fmla="*/ 0 w 48"/>
                <a:gd name="T1" fmla="*/ 0 h 193"/>
                <a:gd name="T2" fmla="*/ 48 w 48"/>
                <a:gd name="T3" fmla="*/ 104 h 193"/>
                <a:gd name="T4" fmla="*/ 0 w 48"/>
                <a:gd name="T5" fmla="*/ 193 h 193"/>
                <a:gd name="T6" fmla="*/ 0 w 48"/>
                <a:gd name="T7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193">
                  <a:moveTo>
                    <a:pt x="0" y="0"/>
                  </a:moveTo>
                  <a:cubicBezTo>
                    <a:pt x="0" y="0"/>
                    <a:pt x="48" y="42"/>
                    <a:pt x="48" y="104"/>
                  </a:cubicBezTo>
                  <a:cubicBezTo>
                    <a:pt x="48" y="166"/>
                    <a:pt x="0" y="193"/>
                    <a:pt x="0" y="19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5394326" y="4557713"/>
              <a:ext cx="863600" cy="474663"/>
            </a:xfrm>
            <a:custGeom>
              <a:avLst/>
              <a:gdLst>
                <a:gd name="T0" fmla="*/ 372 w 448"/>
                <a:gd name="T1" fmla="*/ 77 h 246"/>
                <a:gd name="T2" fmla="*/ 285 w 448"/>
                <a:gd name="T3" fmla="*/ 15 h 246"/>
                <a:gd name="T4" fmla="*/ 224 w 448"/>
                <a:gd name="T5" fmla="*/ 38 h 246"/>
                <a:gd name="T6" fmla="*/ 156 w 448"/>
                <a:gd name="T7" fmla="*/ 0 h 246"/>
                <a:gd name="T8" fmla="*/ 78 w 448"/>
                <a:gd name="T9" fmla="*/ 63 h 246"/>
                <a:gd name="T10" fmla="*/ 0 w 448"/>
                <a:gd name="T11" fmla="*/ 154 h 246"/>
                <a:gd name="T12" fmla="*/ 92 w 448"/>
                <a:gd name="T13" fmla="*/ 246 h 246"/>
                <a:gd name="T14" fmla="*/ 371 w 448"/>
                <a:gd name="T15" fmla="*/ 231 h 246"/>
                <a:gd name="T16" fmla="*/ 448 w 448"/>
                <a:gd name="T17" fmla="*/ 154 h 246"/>
                <a:gd name="T18" fmla="*/ 372 w 448"/>
                <a:gd name="T19" fmla="*/ 77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8" h="246">
                  <a:moveTo>
                    <a:pt x="372" y="77"/>
                  </a:moveTo>
                  <a:cubicBezTo>
                    <a:pt x="359" y="41"/>
                    <a:pt x="325" y="15"/>
                    <a:pt x="285" y="15"/>
                  </a:cubicBezTo>
                  <a:cubicBezTo>
                    <a:pt x="262" y="15"/>
                    <a:pt x="240" y="24"/>
                    <a:pt x="224" y="38"/>
                  </a:cubicBezTo>
                  <a:cubicBezTo>
                    <a:pt x="210" y="15"/>
                    <a:pt x="185" y="0"/>
                    <a:pt x="156" y="0"/>
                  </a:cubicBezTo>
                  <a:cubicBezTo>
                    <a:pt x="118" y="0"/>
                    <a:pt x="86" y="27"/>
                    <a:pt x="78" y="63"/>
                  </a:cubicBezTo>
                  <a:cubicBezTo>
                    <a:pt x="34" y="70"/>
                    <a:pt x="0" y="108"/>
                    <a:pt x="0" y="154"/>
                  </a:cubicBezTo>
                  <a:cubicBezTo>
                    <a:pt x="0" y="205"/>
                    <a:pt x="41" y="246"/>
                    <a:pt x="92" y="246"/>
                  </a:cubicBezTo>
                  <a:cubicBezTo>
                    <a:pt x="143" y="246"/>
                    <a:pt x="344" y="231"/>
                    <a:pt x="371" y="231"/>
                  </a:cubicBezTo>
                  <a:cubicBezTo>
                    <a:pt x="413" y="231"/>
                    <a:pt x="448" y="196"/>
                    <a:pt x="448" y="154"/>
                  </a:cubicBezTo>
                  <a:cubicBezTo>
                    <a:pt x="448" y="112"/>
                    <a:pt x="414" y="78"/>
                    <a:pt x="372" y="7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105" name="Group 104"/>
          <p:cNvGrpSpPr/>
          <p:nvPr/>
        </p:nvGrpSpPr>
        <p:grpSpPr>
          <a:xfrm>
            <a:off x="7289801" y="1239838"/>
            <a:ext cx="2554288" cy="3822700"/>
            <a:chOff x="7289801" y="1239838"/>
            <a:chExt cx="2554288" cy="3822700"/>
          </a:xfrm>
        </p:grpSpPr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8553451" y="2511426"/>
              <a:ext cx="850900" cy="506413"/>
            </a:xfrm>
            <a:custGeom>
              <a:avLst/>
              <a:gdLst>
                <a:gd name="T0" fmla="*/ 532 w 536"/>
                <a:gd name="T1" fmla="*/ 0 h 319"/>
                <a:gd name="T2" fmla="*/ 536 w 536"/>
                <a:gd name="T3" fmla="*/ 7 h 319"/>
                <a:gd name="T4" fmla="*/ 14 w 536"/>
                <a:gd name="T5" fmla="*/ 319 h 319"/>
                <a:gd name="T6" fmla="*/ 0 w 536"/>
                <a:gd name="T7" fmla="*/ 296 h 319"/>
                <a:gd name="T8" fmla="*/ 532 w 536"/>
                <a:gd name="T9" fmla="*/ 0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6" h="319">
                  <a:moveTo>
                    <a:pt x="532" y="0"/>
                  </a:moveTo>
                  <a:lnTo>
                    <a:pt x="536" y="7"/>
                  </a:lnTo>
                  <a:lnTo>
                    <a:pt x="14" y="319"/>
                  </a:lnTo>
                  <a:lnTo>
                    <a:pt x="0" y="296"/>
                  </a:lnTo>
                  <a:lnTo>
                    <a:pt x="5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9001126" y="2508251"/>
              <a:ext cx="25400" cy="234950"/>
            </a:xfrm>
            <a:custGeom>
              <a:avLst/>
              <a:gdLst>
                <a:gd name="T0" fmla="*/ 0 w 16"/>
                <a:gd name="T1" fmla="*/ 148 h 148"/>
                <a:gd name="T2" fmla="*/ 16 w 16"/>
                <a:gd name="T3" fmla="*/ 148 h 148"/>
                <a:gd name="T4" fmla="*/ 11 w 16"/>
                <a:gd name="T5" fmla="*/ 0 h 148"/>
                <a:gd name="T6" fmla="*/ 5 w 16"/>
                <a:gd name="T7" fmla="*/ 0 h 148"/>
                <a:gd name="T8" fmla="*/ 0 w 16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48">
                  <a:moveTo>
                    <a:pt x="0" y="148"/>
                  </a:moveTo>
                  <a:lnTo>
                    <a:pt x="16" y="148"/>
                  </a:lnTo>
                  <a:lnTo>
                    <a:pt x="11" y="0"/>
                  </a:lnTo>
                  <a:lnTo>
                    <a:pt x="5" y="0"/>
                  </a:lnTo>
                  <a:lnTo>
                    <a:pt x="0" y="14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9" name="Oval 17"/>
            <p:cNvSpPr>
              <a:spLocks noChangeArrowheads="1"/>
            </p:cNvSpPr>
            <p:nvPr/>
          </p:nvSpPr>
          <p:spPr bwMode="auto">
            <a:xfrm>
              <a:off x="8920163" y="2233613"/>
              <a:ext cx="187325" cy="373063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8920163" y="2233613"/>
              <a:ext cx="92075" cy="373063"/>
            </a:xfrm>
            <a:custGeom>
              <a:avLst/>
              <a:gdLst>
                <a:gd name="T0" fmla="*/ 48 w 48"/>
                <a:gd name="T1" fmla="*/ 0 h 194"/>
                <a:gd name="T2" fmla="*/ 0 w 48"/>
                <a:gd name="T3" fmla="*/ 105 h 194"/>
                <a:gd name="T4" fmla="*/ 48 w 48"/>
                <a:gd name="T5" fmla="*/ 194 h 194"/>
                <a:gd name="T6" fmla="*/ 48 w 48"/>
                <a:gd name="T7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194">
                  <a:moveTo>
                    <a:pt x="48" y="0"/>
                  </a:moveTo>
                  <a:cubicBezTo>
                    <a:pt x="48" y="0"/>
                    <a:pt x="0" y="43"/>
                    <a:pt x="0" y="105"/>
                  </a:cubicBezTo>
                  <a:cubicBezTo>
                    <a:pt x="0" y="167"/>
                    <a:pt x="48" y="194"/>
                    <a:pt x="48" y="194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9280526" y="2359026"/>
              <a:ext cx="325438" cy="280988"/>
            </a:xfrm>
            <a:custGeom>
              <a:avLst/>
              <a:gdLst>
                <a:gd name="T0" fmla="*/ 54 w 169"/>
                <a:gd name="T1" fmla="*/ 31 h 146"/>
                <a:gd name="T2" fmla="*/ 1 w 169"/>
                <a:gd name="T3" fmla="*/ 117 h 146"/>
                <a:gd name="T4" fmla="*/ 103 w 169"/>
                <a:gd name="T5" fmla="*/ 115 h 146"/>
                <a:gd name="T6" fmla="*/ 169 w 169"/>
                <a:gd name="T7" fmla="*/ 20 h 146"/>
                <a:gd name="T8" fmla="*/ 54 w 169"/>
                <a:gd name="T9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46">
                  <a:moveTo>
                    <a:pt x="54" y="31"/>
                  </a:moveTo>
                  <a:cubicBezTo>
                    <a:pt x="0" y="62"/>
                    <a:pt x="1" y="117"/>
                    <a:pt x="1" y="117"/>
                  </a:cubicBezTo>
                  <a:cubicBezTo>
                    <a:pt x="1" y="117"/>
                    <a:pt x="49" y="146"/>
                    <a:pt x="103" y="115"/>
                  </a:cubicBezTo>
                  <a:cubicBezTo>
                    <a:pt x="156" y="84"/>
                    <a:pt x="169" y="20"/>
                    <a:pt x="169" y="20"/>
                  </a:cubicBezTo>
                  <a:cubicBezTo>
                    <a:pt x="169" y="20"/>
                    <a:pt x="108" y="0"/>
                    <a:pt x="54" y="3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9280526" y="2359026"/>
              <a:ext cx="325438" cy="225425"/>
            </a:xfrm>
            <a:custGeom>
              <a:avLst/>
              <a:gdLst>
                <a:gd name="T0" fmla="*/ 169 w 169"/>
                <a:gd name="T1" fmla="*/ 20 h 117"/>
                <a:gd name="T2" fmla="*/ 54 w 169"/>
                <a:gd name="T3" fmla="*/ 31 h 117"/>
                <a:gd name="T4" fmla="*/ 1 w 169"/>
                <a:gd name="T5" fmla="*/ 117 h 117"/>
                <a:gd name="T6" fmla="*/ 169 w 169"/>
                <a:gd name="T7" fmla="*/ 2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9" h="117">
                  <a:moveTo>
                    <a:pt x="169" y="20"/>
                  </a:moveTo>
                  <a:cubicBezTo>
                    <a:pt x="169" y="20"/>
                    <a:pt x="108" y="0"/>
                    <a:pt x="54" y="31"/>
                  </a:cubicBezTo>
                  <a:cubicBezTo>
                    <a:pt x="0" y="62"/>
                    <a:pt x="1" y="117"/>
                    <a:pt x="1" y="117"/>
                  </a:cubicBezTo>
                  <a:lnTo>
                    <a:pt x="169" y="2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8547101" y="3446463"/>
              <a:ext cx="1095375" cy="655638"/>
            </a:xfrm>
            <a:custGeom>
              <a:avLst/>
              <a:gdLst>
                <a:gd name="T0" fmla="*/ 685 w 690"/>
                <a:gd name="T1" fmla="*/ 0 h 413"/>
                <a:gd name="T2" fmla="*/ 690 w 690"/>
                <a:gd name="T3" fmla="*/ 8 h 413"/>
                <a:gd name="T4" fmla="*/ 24 w 690"/>
                <a:gd name="T5" fmla="*/ 413 h 413"/>
                <a:gd name="T6" fmla="*/ 0 w 690"/>
                <a:gd name="T7" fmla="*/ 379 h 413"/>
                <a:gd name="T8" fmla="*/ 685 w 690"/>
                <a:gd name="T9" fmla="*/ 0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0" h="413">
                  <a:moveTo>
                    <a:pt x="685" y="0"/>
                  </a:moveTo>
                  <a:lnTo>
                    <a:pt x="690" y="8"/>
                  </a:lnTo>
                  <a:lnTo>
                    <a:pt x="24" y="413"/>
                  </a:lnTo>
                  <a:lnTo>
                    <a:pt x="0" y="379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9128126" y="3562351"/>
              <a:ext cx="25400" cy="180975"/>
            </a:xfrm>
            <a:custGeom>
              <a:avLst/>
              <a:gdLst>
                <a:gd name="T0" fmla="*/ 0 w 16"/>
                <a:gd name="T1" fmla="*/ 114 h 114"/>
                <a:gd name="T2" fmla="*/ 16 w 16"/>
                <a:gd name="T3" fmla="*/ 114 h 114"/>
                <a:gd name="T4" fmla="*/ 11 w 16"/>
                <a:gd name="T5" fmla="*/ 0 h 114"/>
                <a:gd name="T6" fmla="*/ 5 w 16"/>
                <a:gd name="T7" fmla="*/ 0 h 114"/>
                <a:gd name="T8" fmla="*/ 0 w 16"/>
                <a:gd name="T9" fmla="*/ 1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14">
                  <a:moveTo>
                    <a:pt x="0" y="114"/>
                  </a:moveTo>
                  <a:lnTo>
                    <a:pt x="16" y="114"/>
                  </a:lnTo>
                  <a:lnTo>
                    <a:pt x="11" y="0"/>
                  </a:lnTo>
                  <a:lnTo>
                    <a:pt x="5" y="0"/>
                  </a:lnTo>
                  <a:lnTo>
                    <a:pt x="0" y="11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5" name="Oval 23"/>
            <p:cNvSpPr>
              <a:spLocks noChangeArrowheads="1"/>
            </p:cNvSpPr>
            <p:nvPr/>
          </p:nvSpPr>
          <p:spPr bwMode="auto">
            <a:xfrm>
              <a:off x="9047163" y="3287713"/>
              <a:ext cx="187325" cy="373063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9047163" y="3287713"/>
              <a:ext cx="95250" cy="373063"/>
            </a:xfrm>
            <a:custGeom>
              <a:avLst/>
              <a:gdLst>
                <a:gd name="T0" fmla="*/ 49 w 49"/>
                <a:gd name="T1" fmla="*/ 0 h 194"/>
                <a:gd name="T2" fmla="*/ 0 w 49"/>
                <a:gd name="T3" fmla="*/ 105 h 194"/>
                <a:gd name="T4" fmla="*/ 49 w 49"/>
                <a:gd name="T5" fmla="*/ 194 h 194"/>
                <a:gd name="T6" fmla="*/ 49 w 49"/>
                <a:gd name="T7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194">
                  <a:moveTo>
                    <a:pt x="49" y="0"/>
                  </a:moveTo>
                  <a:cubicBezTo>
                    <a:pt x="49" y="0"/>
                    <a:pt x="0" y="43"/>
                    <a:pt x="0" y="105"/>
                  </a:cubicBezTo>
                  <a:cubicBezTo>
                    <a:pt x="0" y="167"/>
                    <a:pt x="49" y="194"/>
                    <a:pt x="49" y="194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8793163" y="3671888"/>
              <a:ext cx="79375" cy="231775"/>
            </a:xfrm>
            <a:custGeom>
              <a:avLst/>
              <a:gdLst>
                <a:gd name="T0" fmla="*/ 34 w 50"/>
                <a:gd name="T1" fmla="*/ 146 h 146"/>
                <a:gd name="T2" fmla="*/ 50 w 50"/>
                <a:gd name="T3" fmla="*/ 142 h 146"/>
                <a:gd name="T4" fmla="*/ 7 w 50"/>
                <a:gd name="T5" fmla="*/ 0 h 146"/>
                <a:gd name="T6" fmla="*/ 0 w 50"/>
                <a:gd name="T7" fmla="*/ 3 h 146"/>
                <a:gd name="T8" fmla="*/ 34 w 50"/>
                <a:gd name="T9" fmla="*/ 1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146">
                  <a:moveTo>
                    <a:pt x="34" y="146"/>
                  </a:moveTo>
                  <a:lnTo>
                    <a:pt x="50" y="142"/>
                  </a:lnTo>
                  <a:lnTo>
                    <a:pt x="7" y="0"/>
                  </a:lnTo>
                  <a:lnTo>
                    <a:pt x="0" y="3"/>
                  </a:lnTo>
                  <a:lnTo>
                    <a:pt x="34" y="14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8658226" y="3406776"/>
              <a:ext cx="242888" cy="360363"/>
            </a:xfrm>
            <a:custGeom>
              <a:avLst/>
              <a:gdLst>
                <a:gd name="T0" fmla="*/ 16 w 126"/>
                <a:gd name="T1" fmla="*/ 114 h 187"/>
                <a:gd name="T2" fmla="*/ 86 w 126"/>
                <a:gd name="T3" fmla="*/ 187 h 187"/>
                <a:gd name="T4" fmla="*/ 110 w 126"/>
                <a:gd name="T5" fmla="*/ 89 h 187"/>
                <a:gd name="T6" fmla="*/ 36 w 126"/>
                <a:gd name="T7" fmla="*/ 0 h 187"/>
                <a:gd name="T8" fmla="*/ 16 w 126"/>
                <a:gd name="T9" fmla="*/ 114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187">
                  <a:moveTo>
                    <a:pt x="16" y="114"/>
                  </a:moveTo>
                  <a:cubicBezTo>
                    <a:pt x="32" y="174"/>
                    <a:pt x="86" y="187"/>
                    <a:pt x="86" y="187"/>
                  </a:cubicBezTo>
                  <a:cubicBezTo>
                    <a:pt x="86" y="187"/>
                    <a:pt x="126" y="149"/>
                    <a:pt x="110" y="89"/>
                  </a:cubicBezTo>
                  <a:cubicBezTo>
                    <a:pt x="94" y="29"/>
                    <a:pt x="36" y="0"/>
                    <a:pt x="36" y="0"/>
                  </a:cubicBezTo>
                  <a:cubicBezTo>
                    <a:pt x="36" y="0"/>
                    <a:pt x="0" y="54"/>
                    <a:pt x="16" y="1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8658226" y="3406776"/>
              <a:ext cx="166688" cy="360363"/>
            </a:xfrm>
            <a:custGeom>
              <a:avLst/>
              <a:gdLst>
                <a:gd name="T0" fmla="*/ 36 w 86"/>
                <a:gd name="T1" fmla="*/ 0 h 187"/>
                <a:gd name="T2" fmla="*/ 16 w 86"/>
                <a:gd name="T3" fmla="*/ 114 h 187"/>
                <a:gd name="T4" fmla="*/ 86 w 86"/>
                <a:gd name="T5" fmla="*/ 187 h 187"/>
                <a:gd name="T6" fmla="*/ 36 w 86"/>
                <a:gd name="T7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187">
                  <a:moveTo>
                    <a:pt x="36" y="0"/>
                  </a:moveTo>
                  <a:cubicBezTo>
                    <a:pt x="36" y="0"/>
                    <a:pt x="0" y="54"/>
                    <a:pt x="16" y="114"/>
                  </a:cubicBezTo>
                  <a:cubicBezTo>
                    <a:pt x="32" y="174"/>
                    <a:pt x="86" y="187"/>
                    <a:pt x="86" y="187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8969376" y="3824288"/>
              <a:ext cx="177800" cy="179388"/>
            </a:xfrm>
            <a:custGeom>
              <a:avLst/>
              <a:gdLst>
                <a:gd name="T0" fmla="*/ 0 w 112"/>
                <a:gd name="T1" fmla="*/ 12 h 113"/>
                <a:gd name="T2" fmla="*/ 12 w 112"/>
                <a:gd name="T3" fmla="*/ 0 h 113"/>
                <a:gd name="T4" fmla="*/ 112 w 112"/>
                <a:gd name="T5" fmla="*/ 108 h 113"/>
                <a:gd name="T6" fmla="*/ 107 w 112"/>
                <a:gd name="T7" fmla="*/ 113 h 113"/>
                <a:gd name="T8" fmla="*/ 0 w 112"/>
                <a:gd name="T9" fmla="*/ 1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113">
                  <a:moveTo>
                    <a:pt x="0" y="12"/>
                  </a:moveTo>
                  <a:lnTo>
                    <a:pt x="12" y="0"/>
                  </a:lnTo>
                  <a:lnTo>
                    <a:pt x="112" y="108"/>
                  </a:lnTo>
                  <a:lnTo>
                    <a:pt x="107" y="113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9045576" y="3902076"/>
              <a:ext cx="301625" cy="300038"/>
            </a:xfrm>
            <a:custGeom>
              <a:avLst/>
              <a:gdLst>
                <a:gd name="T0" fmla="*/ 44 w 157"/>
                <a:gd name="T1" fmla="*/ 113 h 156"/>
                <a:gd name="T2" fmla="*/ 16 w 157"/>
                <a:gd name="T3" fmla="*/ 15 h 156"/>
                <a:gd name="T4" fmla="*/ 113 w 157"/>
                <a:gd name="T5" fmla="*/ 44 h 156"/>
                <a:gd name="T6" fmla="*/ 153 w 157"/>
                <a:gd name="T7" fmla="*/ 152 h 156"/>
                <a:gd name="T8" fmla="*/ 44 w 157"/>
                <a:gd name="T9" fmla="*/ 113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56">
                  <a:moveTo>
                    <a:pt x="44" y="113"/>
                  </a:moveTo>
                  <a:cubicBezTo>
                    <a:pt x="0" y="69"/>
                    <a:pt x="16" y="15"/>
                    <a:pt x="16" y="15"/>
                  </a:cubicBezTo>
                  <a:cubicBezTo>
                    <a:pt x="16" y="15"/>
                    <a:pt x="69" y="0"/>
                    <a:pt x="113" y="44"/>
                  </a:cubicBezTo>
                  <a:cubicBezTo>
                    <a:pt x="157" y="88"/>
                    <a:pt x="153" y="152"/>
                    <a:pt x="153" y="152"/>
                  </a:cubicBezTo>
                  <a:cubicBezTo>
                    <a:pt x="153" y="152"/>
                    <a:pt x="88" y="156"/>
                    <a:pt x="44" y="1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9045576" y="3930651"/>
              <a:ext cx="295275" cy="271463"/>
            </a:xfrm>
            <a:custGeom>
              <a:avLst/>
              <a:gdLst>
                <a:gd name="T0" fmla="*/ 153 w 153"/>
                <a:gd name="T1" fmla="*/ 137 h 141"/>
                <a:gd name="T2" fmla="*/ 44 w 153"/>
                <a:gd name="T3" fmla="*/ 98 h 141"/>
                <a:gd name="T4" fmla="*/ 16 w 153"/>
                <a:gd name="T5" fmla="*/ 0 h 141"/>
                <a:gd name="T6" fmla="*/ 153 w 153"/>
                <a:gd name="T7" fmla="*/ 137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3" h="141">
                  <a:moveTo>
                    <a:pt x="153" y="137"/>
                  </a:moveTo>
                  <a:cubicBezTo>
                    <a:pt x="153" y="137"/>
                    <a:pt x="88" y="141"/>
                    <a:pt x="44" y="98"/>
                  </a:cubicBezTo>
                  <a:cubicBezTo>
                    <a:pt x="0" y="54"/>
                    <a:pt x="16" y="0"/>
                    <a:pt x="16" y="0"/>
                  </a:cubicBezTo>
                  <a:lnTo>
                    <a:pt x="153" y="13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9518651" y="3294063"/>
              <a:ext cx="325438" cy="282575"/>
            </a:xfrm>
            <a:custGeom>
              <a:avLst/>
              <a:gdLst>
                <a:gd name="T0" fmla="*/ 54 w 169"/>
                <a:gd name="T1" fmla="*/ 31 h 146"/>
                <a:gd name="T2" fmla="*/ 1 w 169"/>
                <a:gd name="T3" fmla="*/ 117 h 146"/>
                <a:gd name="T4" fmla="*/ 102 w 169"/>
                <a:gd name="T5" fmla="*/ 115 h 146"/>
                <a:gd name="T6" fmla="*/ 169 w 169"/>
                <a:gd name="T7" fmla="*/ 21 h 146"/>
                <a:gd name="T8" fmla="*/ 54 w 169"/>
                <a:gd name="T9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46">
                  <a:moveTo>
                    <a:pt x="54" y="31"/>
                  </a:moveTo>
                  <a:cubicBezTo>
                    <a:pt x="0" y="62"/>
                    <a:pt x="1" y="117"/>
                    <a:pt x="1" y="117"/>
                  </a:cubicBezTo>
                  <a:cubicBezTo>
                    <a:pt x="1" y="117"/>
                    <a:pt x="49" y="146"/>
                    <a:pt x="102" y="115"/>
                  </a:cubicBezTo>
                  <a:cubicBezTo>
                    <a:pt x="156" y="84"/>
                    <a:pt x="169" y="21"/>
                    <a:pt x="169" y="21"/>
                  </a:cubicBezTo>
                  <a:cubicBezTo>
                    <a:pt x="169" y="21"/>
                    <a:pt x="108" y="0"/>
                    <a:pt x="54" y="3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9518651" y="3294063"/>
              <a:ext cx="325438" cy="225425"/>
            </a:xfrm>
            <a:custGeom>
              <a:avLst/>
              <a:gdLst>
                <a:gd name="T0" fmla="*/ 169 w 169"/>
                <a:gd name="T1" fmla="*/ 21 h 117"/>
                <a:gd name="T2" fmla="*/ 54 w 169"/>
                <a:gd name="T3" fmla="*/ 31 h 117"/>
                <a:gd name="T4" fmla="*/ 1 w 169"/>
                <a:gd name="T5" fmla="*/ 117 h 117"/>
                <a:gd name="T6" fmla="*/ 169 w 169"/>
                <a:gd name="T7" fmla="*/ 21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9" h="117">
                  <a:moveTo>
                    <a:pt x="169" y="21"/>
                  </a:moveTo>
                  <a:cubicBezTo>
                    <a:pt x="169" y="21"/>
                    <a:pt x="108" y="0"/>
                    <a:pt x="54" y="31"/>
                  </a:cubicBezTo>
                  <a:cubicBezTo>
                    <a:pt x="0" y="62"/>
                    <a:pt x="1" y="117"/>
                    <a:pt x="1" y="117"/>
                  </a:cubicBezTo>
                  <a:lnTo>
                    <a:pt x="169" y="2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7491413" y="3082926"/>
              <a:ext cx="1093788" cy="652463"/>
            </a:xfrm>
            <a:custGeom>
              <a:avLst/>
              <a:gdLst>
                <a:gd name="T0" fmla="*/ 4 w 689"/>
                <a:gd name="T1" fmla="*/ 0 h 411"/>
                <a:gd name="T2" fmla="*/ 0 w 689"/>
                <a:gd name="T3" fmla="*/ 7 h 411"/>
                <a:gd name="T4" fmla="*/ 665 w 689"/>
                <a:gd name="T5" fmla="*/ 411 h 411"/>
                <a:gd name="T6" fmla="*/ 689 w 689"/>
                <a:gd name="T7" fmla="*/ 377 h 411"/>
                <a:gd name="T8" fmla="*/ 4 w 689"/>
                <a:gd name="T9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9" h="411">
                  <a:moveTo>
                    <a:pt x="4" y="0"/>
                  </a:moveTo>
                  <a:lnTo>
                    <a:pt x="0" y="7"/>
                  </a:lnTo>
                  <a:lnTo>
                    <a:pt x="665" y="411"/>
                  </a:lnTo>
                  <a:lnTo>
                    <a:pt x="689" y="37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7978776" y="3198813"/>
              <a:ext cx="26988" cy="180975"/>
            </a:xfrm>
            <a:custGeom>
              <a:avLst/>
              <a:gdLst>
                <a:gd name="T0" fmla="*/ 17 w 17"/>
                <a:gd name="T1" fmla="*/ 114 h 114"/>
                <a:gd name="T2" fmla="*/ 0 w 17"/>
                <a:gd name="T3" fmla="*/ 114 h 114"/>
                <a:gd name="T4" fmla="*/ 5 w 17"/>
                <a:gd name="T5" fmla="*/ 0 h 114"/>
                <a:gd name="T6" fmla="*/ 12 w 17"/>
                <a:gd name="T7" fmla="*/ 0 h 114"/>
                <a:gd name="T8" fmla="*/ 17 w 17"/>
                <a:gd name="T9" fmla="*/ 1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14">
                  <a:moveTo>
                    <a:pt x="17" y="114"/>
                  </a:moveTo>
                  <a:lnTo>
                    <a:pt x="0" y="114"/>
                  </a:lnTo>
                  <a:lnTo>
                    <a:pt x="5" y="0"/>
                  </a:lnTo>
                  <a:lnTo>
                    <a:pt x="12" y="0"/>
                  </a:lnTo>
                  <a:lnTo>
                    <a:pt x="17" y="11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7" name="Oval 35"/>
            <p:cNvSpPr>
              <a:spLocks noChangeArrowheads="1"/>
            </p:cNvSpPr>
            <p:nvPr/>
          </p:nvSpPr>
          <p:spPr bwMode="auto">
            <a:xfrm>
              <a:off x="7897813" y="2922588"/>
              <a:ext cx="188913" cy="371475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7993063" y="2922588"/>
              <a:ext cx="93663" cy="371475"/>
            </a:xfrm>
            <a:custGeom>
              <a:avLst/>
              <a:gdLst>
                <a:gd name="T0" fmla="*/ 0 w 49"/>
                <a:gd name="T1" fmla="*/ 0 h 193"/>
                <a:gd name="T2" fmla="*/ 49 w 49"/>
                <a:gd name="T3" fmla="*/ 105 h 193"/>
                <a:gd name="T4" fmla="*/ 0 w 49"/>
                <a:gd name="T5" fmla="*/ 193 h 193"/>
                <a:gd name="T6" fmla="*/ 0 w 49"/>
                <a:gd name="T7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193">
                  <a:moveTo>
                    <a:pt x="0" y="0"/>
                  </a:moveTo>
                  <a:cubicBezTo>
                    <a:pt x="0" y="0"/>
                    <a:pt x="49" y="43"/>
                    <a:pt x="49" y="105"/>
                  </a:cubicBezTo>
                  <a:cubicBezTo>
                    <a:pt x="49" y="166"/>
                    <a:pt x="0" y="193"/>
                    <a:pt x="0" y="19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8261351" y="3308351"/>
              <a:ext cx="77788" cy="231775"/>
            </a:xfrm>
            <a:custGeom>
              <a:avLst/>
              <a:gdLst>
                <a:gd name="T0" fmla="*/ 16 w 49"/>
                <a:gd name="T1" fmla="*/ 146 h 146"/>
                <a:gd name="T2" fmla="*/ 0 w 49"/>
                <a:gd name="T3" fmla="*/ 141 h 146"/>
                <a:gd name="T4" fmla="*/ 43 w 49"/>
                <a:gd name="T5" fmla="*/ 0 h 146"/>
                <a:gd name="T6" fmla="*/ 49 w 49"/>
                <a:gd name="T7" fmla="*/ 1 h 146"/>
                <a:gd name="T8" fmla="*/ 16 w 49"/>
                <a:gd name="T9" fmla="*/ 1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146">
                  <a:moveTo>
                    <a:pt x="16" y="146"/>
                  </a:moveTo>
                  <a:lnTo>
                    <a:pt x="0" y="141"/>
                  </a:lnTo>
                  <a:lnTo>
                    <a:pt x="43" y="0"/>
                  </a:lnTo>
                  <a:lnTo>
                    <a:pt x="49" y="1"/>
                  </a:lnTo>
                  <a:lnTo>
                    <a:pt x="16" y="14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8232776" y="3041651"/>
              <a:ext cx="242888" cy="360363"/>
            </a:xfrm>
            <a:custGeom>
              <a:avLst/>
              <a:gdLst>
                <a:gd name="T0" fmla="*/ 110 w 126"/>
                <a:gd name="T1" fmla="*/ 114 h 187"/>
                <a:gd name="T2" fmla="*/ 40 w 126"/>
                <a:gd name="T3" fmla="*/ 187 h 187"/>
                <a:gd name="T4" fmla="*/ 16 w 126"/>
                <a:gd name="T5" fmla="*/ 89 h 187"/>
                <a:gd name="T6" fmla="*/ 90 w 126"/>
                <a:gd name="T7" fmla="*/ 0 h 187"/>
                <a:gd name="T8" fmla="*/ 110 w 126"/>
                <a:gd name="T9" fmla="*/ 114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187">
                  <a:moveTo>
                    <a:pt x="110" y="114"/>
                  </a:moveTo>
                  <a:cubicBezTo>
                    <a:pt x="94" y="174"/>
                    <a:pt x="40" y="187"/>
                    <a:pt x="40" y="187"/>
                  </a:cubicBezTo>
                  <a:cubicBezTo>
                    <a:pt x="40" y="187"/>
                    <a:pt x="0" y="148"/>
                    <a:pt x="16" y="89"/>
                  </a:cubicBezTo>
                  <a:cubicBezTo>
                    <a:pt x="32" y="29"/>
                    <a:pt x="90" y="0"/>
                    <a:pt x="90" y="0"/>
                  </a:cubicBezTo>
                  <a:cubicBezTo>
                    <a:pt x="90" y="0"/>
                    <a:pt x="126" y="54"/>
                    <a:pt x="110" y="1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8310563" y="3041651"/>
              <a:ext cx="165100" cy="360363"/>
            </a:xfrm>
            <a:custGeom>
              <a:avLst/>
              <a:gdLst>
                <a:gd name="T0" fmla="*/ 50 w 86"/>
                <a:gd name="T1" fmla="*/ 0 h 187"/>
                <a:gd name="T2" fmla="*/ 70 w 86"/>
                <a:gd name="T3" fmla="*/ 114 h 187"/>
                <a:gd name="T4" fmla="*/ 0 w 86"/>
                <a:gd name="T5" fmla="*/ 187 h 187"/>
                <a:gd name="T6" fmla="*/ 50 w 86"/>
                <a:gd name="T7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187">
                  <a:moveTo>
                    <a:pt x="50" y="0"/>
                  </a:moveTo>
                  <a:cubicBezTo>
                    <a:pt x="50" y="0"/>
                    <a:pt x="86" y="54"/>
                    <a:pt x="70" y="114"/>
                  </a:cubicBezTo>
                  <a:cubicBezTo>
                    <a:pt x="54" y="174"/>
                    <a:pt x="0" y="187"/>
                    <a:pt x="0" y="187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7670801" y="3275013"/>
              <a:ext cx="165100" cy="109538"/>
            </a:xfrm>
            <a:custGeom>
              <a:avLst/>
              <a:gdLst>
                <a:gd name="T0" fmla="*/ 104 w 104"/>
                <a:gd name="T1" fmla="*/ 15 h 69"/>
                <a:gd name="T2" fmla="*/ 97 w 104"/>
                <a:gd name="T3" fmla="*/ 0 h 69"/>
                <a:gd name="T4" fmla="*/ 0 w 104"/>
                <a:gd name="T5" fmla="*/ 63 h 69"/>
                <a:gd name="T6" fmla="*/ 4 w 104"/>
                <a:gd name="T7" fmla="*/ 69 h 69"/>
                <a:gd name="T8" fmla="*/ 104 w 104"/>
                <a:gd name="T9" fmla="*/ 1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69">
                  <a:moveTo>
                    <a:pt x="104" y="15"/>
                  </a:moveTo>
                  <a:lnTo>
                    <a:pt x="97" y="0"/>
                  </a:lnTo>
                  <a:lnTo>
                    <a:pt x="0" y="63"/>
                  </a:lnTo>
                  <a:lnTo>
                    <a:pt x="4" y="69"/>
                  </a:lnTo>
                  <a:lnTo>
                    <a:pt x="104" y="1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7435851" y="3278188"/>
              <a:ext cx="323850" cy="280988"/>
            </a:xfrm>
            <a:custGeom>
              <a:avLst/>
              <a:gdLst>
                <a:gd name="T0" fmla="*/ 115 w 168"/>
                <a:gd name="T1" fmla="*/ 115 h 146"/>
                <a:gd name="T2" fmla="*/ 167 w 168"/>
                <a:gd name="T3" fmla="*/ 29 h 146"/>
                <a:gd name="T4" fmla="*/ 66 w 168"/>
                <a:gd name="T5" fmla="*/ 31 h 146"/>
                <a:gd name="T6" fmla="*/ 0 w 168"/>
                <a:gd name="T7" fmla="*/ 126 h 146"/>
                <a:gd name="T8" fmla="*/ 115 w 168"/>
                <a:gd name="T9" fmla="*/ 11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146">
                  <a:moveTo>
                    <a:pt x="115" y="115"/>
                  </a:moveTo>
                  <a:cubicBezTo>
                    <a:pt x="168" y="84"/>
                    <a:pt x="167" y="29"/>
                    <a:pt x="167" y="29"/>
                  </a:cubicBezTo>
                  <a:cubicBezTo>
                    <a:pt x="167" y="29"/>
                    <a:pt x="120" y="0"/>
                    <a:pt x="66" y="31"/>
                  </a:cubicBezTo>
                  <a:cubicBezTo>
                    <a:pt x="12" y="62"/>
                    <a:pt x="0" y="126"/>
                    <a:pt x="0" y="126"/>
                  </a:cubicBezTo>
                  <a:cubicBezTo>
                    <a:pt x="0" y="126"/>
                    <a:pt x="61" y="146"/>
                    <a:pt x="115" y="11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7435851" y="3333751"/>
              <a:ext cx="323850" cy="225425"/>
            </a:xfrm>
            <a:custGeom>
              <a:avLst/>
              <a:gdLst>
                <a:gd name="T0" fmla="*/ 0 w 168"/>
                <a:gd name="T1" fmla="*/ 97 h 117"/>
                <a:gd name="T2" fmla="*/ 115 w 168"/>
                <a:gd name="T3" fmla="*/ 86 h 117"/>
                <a:gd name="T4" fmla="*/ 167 w 168"/>
                <a:gd name="T5" fmla="*/ 0 h 117"/>
                <a:gd name="T6" fmla="*/ 0 w 168"/>
                <a:gd name="T7" fmla="*/ 9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8" h="117">
                  <a:moveTo>
                    <a:pt x="0" y="97"/>
                  </a:moveTo>
                  <a:cubicBezTo>
                    <a:pt x="0" y="97"/>
                    <a:pt x="61" y="117"/>
                    <a:pt x="115" y="86"/>
                  </a:cubicBezTo>
                  <a:cubicBezTo>
                    <a:pt x="168" y="55"/>
                    <a:pt x="167" y="0"/>
                    <a:pt x="167" y="0"/>
                  </a:cubicBezTo>
                  <a:lnTo>
                    <a:pt x="0" y="9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7289801" y="2930526"/>
              <a:ext cx="323850" cy="280988"/>
            </a:xfrm>
            <a:custGeom>
              <a:avLst/>
              <a:gdLst>
                <a:gd name="T0" fmla="*/ 115 w 168"/>
                <a:gd name="T1" fmla="*/ 31 h 146"/>
                <a:gd name="T2" fmla="*/ 167 w 168"/>
                <a:gd name="T3" fmla="*/ 117 h 146"/>
                <a:gd name="T4" fmla="*/ 66 w 168"/>
                <a:gd name="T5" fmla="*/ 115 h 146"/>
                <a:gd name="T6" fmla="*/ 0 w 168"/>
                <a:gd name="T7" fmla="*/ 20 h 146"/>
                <a:gd name="T8" fmla="*/ 115 w 168"/>
                <a:gd name="T9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146">
                  <a:moveTo>
                    <a:pt x="115" y="31"/>
                  </a:moveTo>
                  <a:cubicBezTo>
                    <a:pt x="168" y="62"/>
                    <a:pt x="167" y="117"/>
                    <a:pt x="167" y="117"/>
                  </a:cubicBezTo>
                  <a:cubicBezTo>
                    <a:pt x="167" y="117"/>
                    <a:pt x="120" y="146"/>
                    <a:pt x="66" y="115"/>
                  </a:cubicBezTo>
                  <a:cubicBezTo>
                    <a:pt x="13" y="84"/>
                    <a:pt x="0" y="20"/>
                    <a:pt x="0" y="20"/>
                  </a:cubicBezTo>
                  <a:cubicBezTo>
                    <a:pt x="0" y="20"/>
                    <a:pt x="61" y="0"/>
                    <a:pt x="115" y="3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7289801" y="2930526"/>
              <a:ext cx="323850" cy="225425"/>
            </a:xfrm>
            <a:custGeom>
              <a:avLst/>
              <a:gdLst>
                <a:gd name="T0" fmla="*/ 0 w 168"/>
                <a:gd name="T1" fmla="*/ 20 h 117"/>
                <a:gd name="T2" fmla="*/ 115 w 168"/>
                <a:gd name="T3" fmla="*/ 31 h 117"/>
                <a:gd name="T4" fmla="*/ 167 w 168"/>
                <a:gd name="T5" fmla="*/ 117 h 117"/>
                <a:gd name="T6" fmla="*/ 0 w 168"/>
                <a:gd name="T7" fmla="*/ 2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8" h="117">
                  <a:moveTo>
                    <a:pt x="0" y="20"/>
                  </a:moveTo>
                  <a:cubicBezTo>
                    <a:pt x="0" y="20"/>
                    <a:pt x="61" y="0"/>
                    <a:pt x="115" y="31"/>
                  </a:cubicBezTo>
                  <a:cubicBezTo>
                    <a:pt x="168" y="62"/>
                    <a:pt x="167" y="117"/>
                    <a:pt x="167" y="117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7731126" y="2168526"/>
              <a:ext cx="849313" cy="506413"/>
            </a:xfrm>
            <a:custGeom>
              <a:avLst/>
              <a:gdLst>
                <a:gd name="T0" fmla="*/ 0 w 535"/>
                <a:gd name="T1" fmla="*/ 7 h 319"/>
                <a:gd name="T2" fmla="*/ 3 w 535"/>
                <a:gd name="T3" fmla="*/ 0 h 319"/>
                <a:gd name="T4" fmla="*/ 535 w 535"/>
                <a:gd name="T5" fmla="*/ 296 h 319"/>
                <a:gd name="T6" fmla="*/ 521 w 535"/>
                <a:gd name="T7" fmla="*/ 319 h 319"/>
                <a:gd name="T8" fmla="*/ 0 w 535"/>
                <a:gd name="T9" fmla="*/ 7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5" h="319">
                  <a:moveTo>
                    <a:pt x="0" y="7"/>
                  </a:moveTo>
                  <a:lnTo>
                    <a:pt x="3" y="0"/>
                  </a:lnTo>
                  <a:lnTo>
                    <a:pt x="535" y="296"/>
                  </a:lnTo>
                  <a:lnTo>
                    <a:pt x="521" y="319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7916863" y="2384426"/>
              <a:ext cx="212725" cy="131763"/>
            </a:xfrm>
            <a:custGeom>
              <a:avLst/>
              <a:gdLst>
                <a:gd name="T0" fmla="*/ 134 w 134"/>
                <a:gd name="T1" fmla="*/ 14 h 83"/>
                <a:gd name="T2" fmla="*/ 126 w 134"/>
                <a:gd name="T3" fmla="*/ 0 h 83"/>
                <a:gd name="T4" fmla="*/ 0 w 134"/>
                <a:gd name="T5" fmla="*/ 77 h 83"/>
                <a:gd name="T6" fmla="*/ 4 w 134"/>
                <a:gd name="T7" fmla="*/ 83 h 83"/>
                <a:gd name="T8" fmla="*/ 134 w 134"/>
                <a:gd name="T9" fmla="*/ 1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83">
                  <a:moveTo>
                    <a:pt x="134" y="14"/>
                  </a:moveTo>
                  <a:lnTo>
                    <a:pt x="126" y="0"/>
                  </a:lnTo>
                  <a:lnTo>
                    <a:pt x="0" y="77"/>
                  </a:lnTo>
                  <a:lnTo>
                    <a:pt x="4" y="83"/>
                  </a:lnTo>
                  <a:lnTo>
                    <a:pt x="134" y="1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7681913" y="2408238"/>
              <a:ext cx="323850" cy="280988"/>
            </a:xfrm>
            <a:custGeom>
              <a:avLst/>
              <a:gdLst>
                <a:gd name="T0" fmla="*/ 115 w 168"/>
                <a:gd name="T1" fmla="*/ 115 h 146"/>
                <a:gd name="T2" fmla="*/ 167 w 168"/>
                <a:gd name="T3" fmla="*/ 28 h 146"/>
                <a:gd name="T4" fmla="*/ 66 w 168"/>
                <a:gd name="T5" fmla="*/ 31 h 146"/>
                <a:gd name="T6" fmla="*/ 0 w 168"/>
                <a:gd name="T7" fmla="*/ 125 h 146"/>
                <a:gd name="T8" fmla="*/ 115 w 168"/>
                <a:gd name="T9" fmla="*/ 11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146">
                  <a:moveTo>
                    <a:pt x="115" y="115"/>
                  </a:moveTo>
                  <a:cubicBezTo>
                    <a:pt x="168" y="84"/>
                    <a:pt x="167" y="28"/>
                    <a:pt x="167" y="28"/>
                  </a:cubicBezTo>
                  <a:cubicBezTo>
                    <a:pt x="167" y="28"/>
                    <a:pt x="120" y="0"/>
                    <a:pt x="66" y="31"/>
                  </a:cubicBezTo>
                  <a:cubicBezTo>
                    <a:pt x="12" y="62"/>
                    <a:pt x="0" y="125"/>
                    <a:pt x="0" y="125"/>
                  </a:cubicBezTo>
                  <a:cubicBezTo>
                    <a:pt x="0" y="125"/>
                    <a:pt x="61" y="146"/>
                    <a:pt x="115" y="11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7681913" y="2462213"/>
              <a:ext cx="323850" cy="227013"/>
            </a:xfrm>
            <a:custGeom>
              <a:avLst/>
              <a:gdLst>
                <a:gd name="T0" fmla="*/ 0 w 168"/>
                <a:gd name="T1" fmla="*/ 97 h 118"/>
                <a:gd name="T2" fmla="*/ 115 w 168"/>
                <a:gd name="T3" fmla="*/ 87 h 118"/>
                <a:gd name="T4" fmla="*/ 167 w 168"/>
                <a:gd name="T5" fmla="*/ 0 h 118"/>
                <a:gd name="T6" fmla="*/ 0 w 168"/>
                <a:gd name="T7" fmla="*/ 97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8" h="118">
                  <a:moveTo>
                    <a:pt x="0" y="97"/>
                  </a:moveTo>
                  <a:cubicBezTo>
                    <a:pt x="0" y="97"/>
                    <a:pt x="61" y="118"/>
                    <a:pt x="115" y="87"/>
                  </a:cubicBezTo>
                  <a:cubicBezTo>
                    <a:pt x="168" y="56"/>
                    <a:pt x="167" y="0"/>
                    <a:pt x="167" y="0"/>
                  </a:cubicBezTo>
                  <a:lnTo>
                    <a:pt x="0" y="9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8320088" y="2287588"/>
              <a:ext cx="26988" cy="234950"/>
            </a:xfrm>
            <a:custGeom>
              <a:avLst/>
              <a:gdLst>
                <a:gd name="T0" fmla="*/ 17 w 17"/>
                <a:gd name="T1" fmla="*/ 148 h 148"/>
                <a:gd name="T2" fmla="*/ 0 w 17"/>
                <a:gd name="T3" fmla="*/ 148 h 148"/>
                <a:gd name="T4" fmla="*/ 5 w 17"/>
                <a:gd name="T5" fmla="*/ 0 h 148"/>
                <a:gd name="T6" fmla="*/ 12 w 17"/>
                <a:gd name="T7" fmla="*/ 0 h 148"/>
                <a:gd name="T8" fmla="*/ 17 w 17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48">
                  <a:moveTo>
                    <a:pt x="17" y="148"/>
                  </a:moveTo>
                  <a:lnTo>
                    <a:pt x="0" y="148"/>
                  </a:lnTo>
                  <a:lnTo>
                    <a:pt x="5" y="0"/>
                  </a:lnTo>
                  <a:lnTo>
                    <a:pt x="12" y="0"/>
                  </a:lnTo>
                  <a:lnTo>
                    <a:pt x="17" y="14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52" name="Oval 50"/>
            <p:cNvSpPr>
              <a:spLocks noChangeArrowheads="1"/>
            </p:cNvSpPr>
            <p:nvPr/>
          </p:nvSpPr>
          <p:spPr bwMode="auto">
            <a:xfrm>
              <a:off x="8239126" y="2011363"/>
              <a:ext cx="185738" cy="373063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8332788" y="2011363"/>
              <a:ext cx="92075" cy="373063"/>
            </a:xfrm>
            <a:custGeom>
              <a:avLst/>
              <a:gdLst>
                <a:gd name="T0" fmla="*/ 0 w 48"/>
                <a:gd name="T1" fmla="*/ 0 h 193"/>
                <a:gd name="T2" fmla="*/ 48 w 48"/>
                <a:gd name="T3" fmla="*/ 105 h 193"/>
                <a:gd name="T4" fmla="*/ 0 w 48"/>
                <a:gd name="T5" fmla="*/ 193 h 193"/>
                <a:gd name="T6" fmla="*/ 0 w 48"/>
                <a:gd name="T7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193">
                  <a:moveTo>
                    <a:pt x="0" y="0"/>
                  </a:moveTo>
                  <a:cubicBezTo>
                    <a:pt x="0" y="0"/>
                    <a:pt x="48" y="43"/>
                    <a:pt x="48" y="105"/>
                  </a:cubicBezTo>
                  <a:cubicBezTo>
                    <a:pt x="48" y="166"/>
                    <a:pt x="0" y="193"/>
                    <a:pt x="0" y="19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54" name="Freeform 52"/>
            <p:cNvSpPr>
              <a:spLocks/>
            </p:cNvSpPr>
            <p:nvPr/>
          </p:nvSpPr>
          <p:spPr bwMode="auto">
            <a:xfrm>
              <a:off x="7527926" y="2016126"/>
              <a:ext cx="323850" cy="280988"/>
            </a:xfrm>
            <a:custGeom>
              <a:avLst/>
              <a:gdLst>
                <a:gd name="T0" fmla="*/ 66 w 168"/>
                <a:gd name="T1" fmla="*/ 115 h 146"/>
                <a:gd name="T2" fmla="*/ 167 w 168"/>
                <a:gd name="T3" fmla="*/ 117 h 146"/>
                <a:gd name="T4" fmla="*/ 115 w 168"/>
                <a:gd name="T5" fmla="*/ 31 h 146"/>
                <a:gd name="T6" fmla="*/ 0 w 168"/>
                <a:gd name="T7" fmla="*/ 20 h 146"/>
                <a:gd name="T8" fmla="*/ 66 w 168"/>
                <a:gd name="T9" fmla="*/ 11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146">
                  <a:moveTo>
                    <a:pt x="66" y="115"/>
                  </a:moveTo>
                  <a:cubicBezTo>
                    <a:pt x="120" y="146"/>
                    <a:pt x="167" y="117"/>
                    <a:pt x="167" y="117"/>
                  </a:cubicBezTo>
                  <a:cubicBezTo>
                    <a:pt x="167" y="117"/>
                    <a:pt x="168" y="62"/>
                    <a:pt x="115" y="31"/>
                  </a:cubicBezTo>
                  <a:cubicBezTo>
                    <a:pt x="61" y="0"/>
                    <a:pt x="0" y="20"/>
                    <a:pt x="0" y="20"/>
                  </a:cubicBezTo>
                  <a:cubicBezTo>
                    <a:pt x="0" y="20"/>
                    <a:pt x="12" y="84"/>
                    <a:pt x="66" y="11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55" name="Freeform 53"/>
            <p:cNvSpPr>
              <a:spLocks/>
            </p:cNvSpPr>
            <p:nvPr/>
          </p:nvSpPr>
          <p:spPr bwMode="auto">
            <a:xfrm>
              <a:off x="7527926" y="2054226"/>
              <a:ext cx="322263" cy="242888"/>
            </a:xfrm>
            <a:custGeom>
              <a:avLst/>
              <a:gdLst>
                <a:gd name="T0" fmla="*/ 0 w 167"/>
                <a:gd name="T1" fmla="*/ 0 h 126"/>
                <a:gd name="T2" fmla="*/ 66 w 167"/>
                <a:gd name="T3" fmla="*/ 95 h 126"/>
                <a:gd name="T4" fmla="*/ 167 w 167"/>
                <a:gd name="T5" fmla="*/ 97 h 126"/>
                <a:gd name="T6" fmla="*/ 0 w 167"/>
                <a:gd name="T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7" h="126">
                  <a:moveTo>
                    <a:pt x="0" y="0"/>
                  </a:moveTo>
                  <a:cubicBezTo>
                    <a:pt x="0" y="0"/>
                    <a:pt x="12" y="64"/>
                    <a:pt x="66" y="95"/>
                  </a:cubicBezTo>
                  <a:cubicBezTo>
                    <a:pt x="120" y="126"/>
                    <a:pt x="167" y="97"/>
                    <a:pt x="167" y="9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56" name="Freeform 54"/>
            <p:cNvSpPr>
              <a:spLocks/>
            </p:cNvSpPr>
            <p:nvPr/>
          </p:nvSpPr>
          <p:spPr bwMode="auto">
            <a:xfrm>
              <a:off x="8518526" y="1476376"/>
              <a:ext cx="90488" cy="3378200"/>
            </a:xfrm>
            <a:custGeom>
              <a:avLst/>
              <a:gdLst>
                <a:gd name="T0" fmla="*/ 37 w 57"/>
                <a:gd name="T1" fmla="*/ 0 h 2128"/>
                <a:gd name="T2" fmla="*/ 19 w 57"/>
                <a:gd name="T3" fmla="*/ 0 h 2128"/>
                <a:gd name="T4" fmla="*/ 0 w 57"/>
                <a:gd name="T5" fmla="*/ 2128 h 2128"/>
                <a:gd name="T6" fmla="*/ 57 w 57"/>
                <a:gd name="T7" fmla="*/ 2128 h 2128"/>
                <a:gd name="T8" fmla="*/ 37 w 57"/>
                <a:gd name="T9" fmla="*/ 0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2128">
                  <a:moveTo>
                    <a:pt x="37" y="0"/>
                  </a:moveTo>
                  <a:lnTo>
                    <a:pt x="19" y="0"/>
                  </a:lnTo>
                  <a:lnTo>
                    <a:pt x="0" y="2128"/>
                  </a:lnTo>
                  <a:lnTo>
                    <a:pt x="57" y="2128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57" name="Freeform 55"/>
            <p:cNvSpPr>
              <a:spLocks/>
            </p:cNvSpPr>
            <p:nvPr/>
          </p:nvSpPr>
          <p:spPr bwMode="auto">
            <a:xfrm>
              <a:off x="8553451" y="1649413"/>
              <a:ext cx="212725" cy="133350"/>
            </a:xfrm>
            <a:custGeom>
              <a:avLst/>
              <a:gdLst>
                <a:gd name="T0" fmla="*/ 8 w 134"/>
                <a:gd name="T1" fmla="*/ 84 h 84"/>
                <a:gd name="T2" fmla="*/ 0 w 134"/>
                <a:gd name="T3" fmla="*/ 69 h 84"/>
                <a:gd name="T4" fmla="*/ 131 w 134"/>
                <a:gd name="T5" fmla="*/ 0 h 84"/>
                <a:gd name="T6" fmla="*/ 134 w 134"/>
                <a:gd name="T7" fmla="*/ 6 h 84"/>
                <a:gd name="T8" fmla="*/ 8 w 134"/>
                <a:gd name="T9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84">
                  <a:moveTo>
                    <a:pt x="8" y="84"/>
                  </a:moveTo>
                  <a:lnTo>
                    <a:pt x="0" y="69"/>
                  </a:lnTo>
                  <a:lnTo>
                    <a:pt x="131" y="0"/>
                  </a:lnTo>
                  <a:lnTo>
                    <a:pt x="134" y="6"/>
                  </a:lnTo>
                  <a:lnTo>
                    <a:pt x="8" y="8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58" name="Freeform 56"/>
            <p:cNvSpPr>
              <a:spLocks/>
            </p:cNvSpPr>
            <p:nvPr/>
          </p:nvSpPr>
          <p:spPr bwMode="auto">
            <a:xfrm>
              <a:off x="8677276" y="1476376"/>
              <a:ext cx="323850" cy="280988"/>
            </a:xfrm>
            <a:custGeom>
              <a:avLst/>
              <a:gdLst>
                <a:gd name="T0" fmla="*/ 102 w 168"/>
                <a:gd name="T1" fmla="*/ 115 h 146"/>
                <a:gd name="T2" fmla="*/ 1 w 168"/>
                <a:gd name="T3" fmla="*/ 118 h 146"/>
                <a:gd name="T4" fmla="*/ 53 w 168"/>
                <a:gd name="T5" fmla="*/ 31 h 146"/>
                <a:gd name="T6" fmla="*/ 168 w 168"/>
                <a:gd name="T7" fmla="*/ 21 h 146"/>
                <a:gd name="T8" fmla="*/ 102 w 168"/>
                <a:gd name="T9" fmla="*/ 11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146">
                  <a:moveTo>
                    <a:pt x="102" y="115"/>
                  </a:moveTo>
                  <a:cubicBezTo>
                    <a:pt x="48" y="146"/>
                    <a:pt x="1" y="118"/>
                    <a:pt x="1" y="118"/>
                  </a:cubicBezTo>
                  <a:cubicBezTo>
                    <a:pt x="1" y="118"/>
                    <a:pt x="0" y="62"/>
                    <a:pt x="53" y="31"/>
                  </a:cubicBezTo>
                  <a:cubicBezTo>
                    <a:pt x="107" y="0"/>
                    <a:pt x="168" y="21"/>
                    <a:pt x="168" y="21"/>
                  </a:cubicBezTo>
                  <a:cubicBezTo>
                    <a:pt x="168" y="21"/>
                    <a:pt x="156" y="84"/>
                    <a:pt x="102" y="11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59" name="Freeform 57"/>
            <p:cNvSpPr>
              <a:spLocks/>
            </p:cNvSpPr>
            <p:nvPr/>
          </p:nvSpPr>
          <p:spPr bwMode="auto">
            <a:xfrm>
              <a:off x="8680451" y="1517651"/>
              <a:ext cx="320675" cy="239713"/>
            </a:xfrm>
            <a:custGeom>
              <a:avLst/>
              <a:gdLst>
                <a:gd name="T0" fmla="*/ 167 w 167"/>
                <a:gd name="T1" fmla="*/ 0 h 125"/>
                <a:gd name="T2" fmla="*/ 101 w 167"/>
                <a:gd name="T3" fmla="*/ 94 h 125"/>
                <a:gd name="T4" fmla="*/ 0 w 167"/>
                <a:gd name="T5" fmla="*/ 97 h 125"/>
                <a:gd name="T6" fmla="*/ 167 w 167"/>
                <a:gd name="T7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7" h="125">
                  <a:moveTo>
                    <a:pt x="167" y="0"/>
                  </a:moveTo>
                  <a:cubicBezTo>
                    <a:pt x="167" y="0"/>
                    <a:pt x="155" y="63"/>
                    <a:pt x="101" y="94"/>
                  </a:cubicBezTo>
                  <a:cubicBezTo>
                    <a:pt x="47" y="125"/>
                    <a:pt x="0" y="97"/>
                    <a:pt x="0" y="97"/>
                  </a:cubicBezTo>
                  <a:lnTo>
                    <a:pt x="167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0" name="Freeform 58"/>
            <p:cNvSpPr>
              <a:spLocks/>
            </p:cNvSpPr>
            <p:nvPr/>
          </p:nvSpPr>
          <p:spPr bwMode="auto">
            <a:xfrm>
              <a:off x="8359776" y="1817688"/>
              <a:ext cx="212725" cy="133350"/>
            </a:xfrm>
            <a:custGeom>
              <a:avLst/>
              <a:gdLst>
                <a:gd name="T0" fmla="*/ 125 w 134"/>
                <a:gd name="T1" fmla="*/ 84 h 84"/>
                <a:gd name="T2" fmla="*/ 134 w 134"/>
                <a:gd name="T3" fmla="*/ 70 h 84"/>
                <a:gd name="T4" fmla="*/ 4 w 134"/>
                <a:gd name="T5" fmla="*/ 0 h 84"/>
                <a:gd name="T6" fmla="*/ 0 w 134"/>
                <a:gd name="T7" fmla="*/ 6 h 84"/>
                <a:gd name="T8" fmla="*/ 125 w 134"/>
                <a:gd name="T9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84">
                  <a:moveTo>
                    <a:pt x="125" y="84"/>
                  </a:moveTo>
                  <a:lnTo>
                    <a:pt x="134" y="70"/>
                  </a:lnTo>
                  <a:lnTo>
                    <a:pt x="4" y="0"/>
                  </a:lnTo>
                  <a:lnTo>
                    <a:pt x="0" y="6"/>
                  </a:lnTo>
                  <a:lnTo>
                    <a:pt x="125" y="8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1" name="Freeform 59"/>
            <p:cNvSpPr>
              <a:spLocks/>
            </p:cNvSpPr>
            <p:nvPr/>
          </p:nvSpPr>
          <p:spPr bwMode="auto">
            <a:xfrm>
              <a:off x="8123238" y="1644651"/>
              <a:ext cx="325438" cy="280988"/>
            </a:xfrm>
            <a:custGeom>
              <a:avLst/>
              <a:gdLst>
                <a:gd name="T0" fmla="*/ 67 w 169"/>
                <a:gd name="T1" fmla="*/ 115 h 146"/>
                <a:gd name="T2" fmla="*/ 168 w 169"/>
                <a:gd name="T3" fmla="*/ 118 h 146"/>
                <a:gd name="T4" fmla="*/ 115 w 169"/>
                <a:gd name="T5" fmla="*/ 31 h 146"/>
                <a:gd name="T6" fmla="*/ 0 w 169"/>
                <a:gd name="T7" fmla="*/ 21 h 146"/>
                <a:gd name="T8" fmla="*/ 67 w 169"/>
                <a:gd name="T9" fmla="*/ 11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46">
                  <a:moveTo>
                    <a:pt x="67" y="115"/>
                  </a:moveTo>
                  <a:cubicBezTo>
                    <a:pt x="120" y="146"/>
                    <a:pt x="168" y="118"/>
                    <a:pt x="168" y="118"/>
                  </a:cubicBezTo>
                  <a:cubicBezTo>
                    <a:pt x="168" y="118"/>
                    <a:pt x="169" y="62"/>
                    <a:pt x="115" y="31"/>
                  </a:cubicBezTo>
                  <a:cubicBezTo>
                    <a:pt x="62" y="0"/>
                    <a:pt x="0" y="21"/>
                    <a:pt x="0" y="21"/>
                  </a:cubicBezTo>
                  <a:cubicBezTo>
                    <a:pt x="0" y="21"/>
                    <a:pt x="13" y="85"/>
                    <a:pt x="67" y="11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2" name="Freeform 60"/>
            <p:cNvSpPr>
              <a:spLocks/>
            </p:cNvSpPr>
            <p:nvPr/>
          </p:nvSpPr>
          <p:spPr bwMode="auto">
            <a:xfrm>
              <a:off x="8123238" y="1684338"/>
              <a:ext cx="323850" cy="241300"/>
            </a:xfrm>
            <a:custGeom>
              <a:avLst/>
              <a:gdLst>
                <a:gd name="T0" fmla="*/ 0 w 168"/>
                <a:gd name="T1" fmla="*/ 0 h 125"/>
                <a:gd name="T2" fmla="*/ 67 w 168"/>
                <a:gd name="T3" fmla="*/ 94 h 125"/>
                <a:gd name="T4" fmla="*/ 168 w 168"/>
                <a:gd name="T5" fmla="*/ 97 h 125"/>
                <a:gd name="T6" fmla="*/ 0 w 168"/>
                <a:gd name="T7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8" h="125">
                  <a:moveTo>
                    <a:pt x="0" y="0"/>
                  </a:moveTo>
                  <a:cubicBezTo>
                    <a:pt x="0" y="0"/>
                    <a:pt x="13" y="64"/>
                    <a:pt x="67" y="94"/>
                  </a:cubicBezTo>
                  <a:cubicBezTo>
                    <a:pt x="120" y="125"/>
                    <a:pt x="168" y="97"/>
                    <a:pt x="168" y="9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3" name="Oval 61"/>
            <p:cNvSpPr>
              <a:spLocks noChangeArrowheads="1"/>
            </p:cNvSpPr>
            <p:nvPr/>
          </p:nvSpPr>
          <p:spPr bwMode="auto">
            <a:xfrm>
              <a:off x="8469313" y="1239838"/>
              <a:ext cx="187325" cy="371475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4" name="Freeform 62"/>
            <p:cNvSpPr>
              <a:spLocks/>
            </p:cNvSpPr>
            <p:nvPr/>
          </p:nvSpPr>
          <p:spPr bwMode="auto">
            <a:xfrm>
              <a:off x="8564563" y="1239838"/>
              <a:ext cx="92075" cy="371475"/>
            </a:xfrm>
            <a:custGeom>
              <a:avLst/>
              <a:gdLst>
                <a:gd name="T0" fmla="*/ 0 w 48"/>
                <a:gd name="T1" fmla="*/ 0 h 193"/>
                <a:gd name="T2" fmla="*/ 48 w 48"/>
                <a:gd name="T3" fmla="*/ 105 h 193"/>
                <a:gd name="T4" fmla="*/ 0 w 48"/>
                <a:gd name="T5" fmla="*/ 193 h 193"/>
                <a:gd name="T6" fmla="*/ 0 w 48"/>
                <a:gd name="T7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193">
                  <a:moveTo>
                    <a:pt x="0" y="0"/>
                  </a:moveTo>
                  <a:cubicBezTo>
                    <a:pt x="0" y="0"/>
                    <a:pt x="48" y="43"/>
                    <a:pt x="48" y="105"/>
                  </a:cubicBezTo>
                  <a:cubicBezTo>
                    <a:pt x="48" y="167"/>
                    <a:pt x="0" y="193"/>
                    <a:pt x="0" y="19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5" name="Freeform 63"/>
            <p:cNvSpPr>
              <a:spLocks/>
            </p:cNvSpPr>
            <p:nvPr/>
          </p:nvSpPr>
          <p:spPr bwMode="auto">
            <a:xfrm>
              <a:off x="8763001" y="2874963"/>
              <a:ext cx="344488" cy="331788"/>
            </a:xfrm>
            <a:custGeom>
              <a:avLst/>
              <a:gdLst>
                <a:gd name="T0" fmla="*/ 89 w 179"/>
                <a:gd name="T1" fmla="*/ 172 h 172"/>
                <a:gd name="T2" fmla="*/ 0 w 179"/>
                <a:gd name="T3" fmla="*/ 82 h 172"/>
                <a:gd name="T4" fmla="*/ 89 w 179"/>
                <a:gd name="T5" fmla="*/ 18 h 172"/>
                <a:gd name="T6" fmla="*/ 179 w 179"/>
                <a:gd name="T7" fmla="*/ 82 h 172"/>
                <a:gd name="T8" fmla="*/ 89 w 179"/>
                <a:gd name="T9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" h="172">
                  <a:moveTo>
                    <a:pt x="89" y="172"/>
                  </a:moveTo>
                  <a:cubicBezTo>
                    <a:pt x="40" y="172"/>
                    <a:pt x="0" y="144"/>
                    <a:pt x="0" y="82"/>
                  </a:cubicBezTo>
                  <a:cubicBezTo>
                    <a:pt x="0" y="35"/>
                    <a:pt x="33" y="0"/>
                    <a:pt x="89" y="18"/>
                  </a:cubicBezTo>
                  <a:cubicBezTo>
                    <a:pt x="146" y="0"/>
                    <a:pt x="179" y="35"/>
                    <a:pt x="179" y="82"/>
                  </a:cubicBezTo>
                  <a:cubicBezTo>
                    <a:pt x="179" y="144"/>
                    <a:pt x="139" y="172"/>
                    <a:pt x="89" y="172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6" name="Freeform 64"/>
            <p:cNvSpPr>
              <a:spLocks/>
            </p:cNvSpPr>
            <p:nvPr/>
          </p:nvSpPr>
          <p:spPr bwMode="auto">
            <a:xfrm>
              <a:off x="8921751" y="2778126"/>
              <a:ext cx="23813" cy="153988"/>
            </a:xfrm>
            <a:custGeom>
              <a:avLst/>
              <a:gdLst>
                <a:gd name="T0" fmla="*/ 15 w 15"/>
                <a:gd name="T1" fmla="*/ 0 h 97"/>
                <a:gd name="T2" fmla="*/ 0 w 15"/>
                <a:gd name="T3" fmla="*/ 0 h 97"/>
                <a:gd name="T4" fmla="*/ 2 w 15"/>
                <a:gd name="T5" fmla="*/ 97 h 97"/>
                <a:gd name="T6" fmla="*/ 14 w 15"/>
                <a:gd name="T7" fmla="*/ 97 h 97"/>
                <a:gd name="T8" fmla="*/ 15 w 15"/>
                <a:gd name="T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97">
                  <a:moveTo>
                    <a:pt x="15" y="0"/>
                  </a:moveTo>
                  <a:lnTo>
                    <a:pt x="0" y="0"/>
                  </a:lnTo>
                  <a:lnTo>
                    <a:pt x="2" y="97"/>
                  </a:lnTo>
                  <a:lnTo>
                    <a:pt x="14" y="97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7877176" y="3506788"/>
              <a:ext cx="344488" cy="328613"/>
            </a:xfrm>
            <a:custGeom>
              <a:avLst/>
              <a:gdLst>
                <a:gd name="T0" fmla="*/ 89 w 179"/>
                <a:gd name="T1" fmla="*/ 171 h 171"/>
                <a:gd name="T2" fmla="*/ 0 w 179"/>
                <a:gd name="T3" fmla="*/ 82 h 171"/>
                <a:gd name="T4" fmla="*/ 89 w 179"/>
                <a:gd name="T5" fmla="*/ 18 h 171"/>
                <a:gd name="T6" fmla="*/ 179 w 179"/>
                <a:gd name="T7" fmla="*/ 82 h 171"/>
                <a:gd name="T8" fmla="*/ 89 w 179"/>
                <a:gd name="T9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" h="171">
                  <a:moveTo>
                    <a:pt x="89" y="171"/>
                  </a:moveTo>
                  <a:cubicBezTo>
                    <a:pt x="40" y="171"/>
                    <a:pt x="0" y="143"/>
                    <a:pt x="0" y="82"/>
                  </a:cubicBezTo>
                  <a:cubicBezTo>
                    <a:pt x="0" y="35"/>
                    <a:pt x="33" y="0"/>
                    <a:pt x="89" y="18"/>
                  </a:cubicBezTo>
                  <a:cubicBezTo>
                    <a:pt x="145" y="0"/>
                    <a:pt x="179" y="35"/>
                    <a:pt x="179" y="82"/>
                  </a:cubicBezTo>
                  <a:cubicBezTo>
                    <a:pt x="179" y="143"/>
                    <a:pt x="138" y="171"/>
                    <a:pt x="89" y="171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8" name="Freeform 66"/>
            <p:cNvSpPr>
              <a:spLocks/>
            </p:cNvSpPr>
            <p:nvPr/>
          </p:nvSpPr>
          <p:spPr bwMode="auto">
            <a:xfrm>
              <a:off x="8035926" y="3409951"/>
              <a:ext cx="23813" cy="152400"/>
            </a:xfrm>
            <a:custGeom>
              <a:avLst/>
              <a:gdLst>
                <a:gd name="T0" fmla="*/ 15 w 15"/>
                <a:gd name="T1" fmla="*/ 0 h 96"/>
                <a:gd name="T2" fmla="*/ 0 w 15"/>
                <a:gd name="T3" fmla="*/ 0 h 96"/>
                <a:gd name="T4" fmla="*/ 2 w 15"/>
                <a:gd name="T5" fmla="*/ 96 h 96"/>
                <a:gd name="T6" fmla="*/ 14 w 15"/>
                <a:gd name="T7" fmla="*/ 96 h 96"/>
                <a:gd name="T8" fmla="*/ 15 w 15"/>
                <a:gd name="T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96">
                  <a:moveTo>
                    <a:pt x="15" y="0"/>
                  </a:moveTo>
                  <a:lnTo>
                    <a:pt x="0" y="0"/>
                  </a:lnTo>
                  <a:lnTo>
                    <a:pt x="2" y="96"/>
                  </a:lnTo>
                  <a:lnTo>
                    <a:pt x="14" y="96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9" name="Freeform 67"/>
            <p:cNvSpPr>
              <a:spLocks/>
            </p:cNvSpPr>
            <p:nvPr/>
          </p:nvSpPr>
          <p:spPr bwMode="auto">
            <a:xfrm>
              <a:off x="8039101" y="2544763"/>
              <a:ext cx="344488" cy="331788"/>
            </a:xfrm>
            <a:custGeom>
              <a:avLst/>
              <a:gdLst>
                <a:gd name="T0" fmla="*/ 89 w 179"/>
                <a:gd name="T1" fmla="*/ 172 h 172"/>
                <a:gd name="T2" fmla="*/ 0 w 179"/>
                <a:gd name="T3" fmla="*/ 82 h 172"/>
                <a:gd name="T4" fmla="*/ 89 w 179"/>
                <a:gd name="T5" fmla="*/ 18 h 172"/>
                <a:gd name="T6" fmla="*/ 179 w 179"/>
                <a:gd name="T7" fmla="*/ 82 h 172"/>
                <a:gd name="T8" fmla="*/ 89 w 179"/>
                <a:gd name="T9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" h="172">
                  <a:moveTo>
                    <a:pt x="89" y="172"/>
                  </a:moveTo>
                  <a:cubicBezTo>
                    <a:pt x="40" y="172"/>
                    <a:pt x="0" y="144"/>
                    <a:pt x="0" y="82"/>
                  </a:cubicBezTo>
                  <a:cubicBezTo>
                    <a:pt x="0" y="35"/>
                    <a:pt x="33" y="0"/>
                    <a:pt x="89" y="18"/>
                  </a:cubicBezTo>
                  <a:cubicBezTo>
                    <a:pt x="146" y="0"/>
                    <a:pt x="179" y="35"/>
                    <a:pt x="179" y="82"/>
                  </a:cubicBezTo>
                  <a:cubicBezTo>
                    <a:pt x="179" y="144"/>
                    <a:pt x="139" y="172"/>
                    <a:pt x="89" y="172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70" name="Freeform 68"/>
            <p:cNvSpPr>
              <a:spLocks/>
            </p:cNvSpPr>
            <p:nvPr/>
          </p:nvSpPr>
          <p:spPr bwMode="auto">
            <a:xfrm>
              <a:off x="8197851" y="2449513"/>
              <a:ext cx="25400" cy="153988"/>
            </a:xfrm>
            <a:custGeom>
              <a:avLst/>
              <a:gdLst>
                <a:gd name="T0" fmla="*/ 16 w 16"/>
                <a:gd name="T1" fmla="*/ 0 h 97"/>
                <a:gd name="T2" fmla="*/ 0 w 16"/>
                <a:gd name="T3" fmla="*/ 0 h 97"/>
                <a:gd name="T4" fmla="*/ 2 w 16"/>
                <a:gd name="T5" fmla="*/ 97 h 97"/>
                <a:gd name="T6" fmla="*/ 14 w 16"/>
                <a:gd name="T7" fmla="*/ 97 h 97"/>
                <a:gd name="T8" fmla="*/ 16 w 16"/>
                <a:gd name="T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7">
                  <a:moveTo>
                    <a:pt x="16" y="0"/>
                  </a:moveTo>
                  <a:lnTo>
                    <a:pt x="0" y="0"/>
                  </a:lnTo>
                  <a:lnTo>
                    <a:pt x="2" y="97"/>
                  </a:lnTo>
                  <a:lnTo>
                    <a:pt x="14" y="9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71" name="Freeform 69"/>
            <p:cNvSpPr>
              <a:spLocks/>
            </p:cNvSpPr>
            <p:nvPr/>
          </p:nvSpPr>
          <p:spPr bwMode="auto">
            <a:xfrm>
              <a:off x="9261476" y="3670301"/>
              <a:ext cx="344488" cy="331788"/>
            </a:xfrm>
            <a:custGeom>
              <a:avLst/>
              <a:gdLst>
                <a:gd name="T0" fmla="*/ 90 w 179"/>
                <a:gd name="T1" fmla="*/ 172 h 172"/>
                <a:gd name="T2" fmla="*/ 0 w 179"/>
                <a:gd name="T3" fmla="*/ 82 h 172"/>
                <a:gd name="T4" fmla="*/ 90 w 179"/>
                <a:gd name="T5" fmla="*/ 18 h 172"/>
                <a:gd name="T6" fmla="*/ 179 w 179"/>
                <a:gd name="T7" fmla="*/ 82 h 172"/>
                <a:gd name="T8" fmla="*/ 90 w 179"/>
                <a:gd name="T9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" h="172">
                  <a:moveTo>
                    <a:pt x="90" y="172"/>
                  </a:moveTo>
                  <a:cubicBezTo>
                    <a:pt x="40" y="172"/>
                    <a:pt x="0" y="144"/>
                    <a:pt x="0" y="82"/>
                  </a:cubicBezTo>
                  <a:cubicBezTo>
                    <a:pt x="0" y="35"/>
                    <a:pt x="33" y="0"/>
                    <a:pt x="90" y="18"/>
                  </a:cubicBezTo>
                  <a:cubicBezTo>
                    <a:pt x="146" y="0"/>
                    <a:pt x="179" y="35"/>
                    <a:pt x="179" y="82"/>
                  </a:cubicBezTo>
                  <a:cubicBezTo>
                    <a:pt x="179" y="144"/>
                    <a:pt x="139" y="172"/>
                    <a:pt x="90" y="172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72" name="Freeform 70"/>
            <p:cNvSpPr>
              <a:spLocks/>
            </p:cNvSpPr>
            <p:nvPr/>
          </p:nvSpPr>
          <p:spPr bwMode="auto">
            <a:xfrm>
              <a:off x="9421813" y="3573463"/>
              <a:ext cx="23813" cy="153988"/>
            </a:xfrm>
            <a:custGeom>
              <a:avLst/>
              <a:gdLst>
                <a:gd name="T0" fmla="*/ 15 w 15"/>
                <a:gd name="T1" fmla="*/ 0 h 97"/>
                <a:gd name="T2" fmla="*/ 0 w 15"/>
                <a:gd name="T3" fmla="*/ 0 h 97"/>
                <a:gd name="T4" fmla="*/ 2 w 15"/>
                <a:gd name="T5" fmla="*/ 97 h 97"/>
                <a:gd name="T6" fmla="*/ 14 w 15"/>
                <a:gd name="T7" fmla="*/ 97 h 97"/>
                <a:gd name="T8" fmla="*/ 15 w 15"/>
                <a:gd name="T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97">
                  <a:moveTo>
                    <a:pt x="15" y="0"/>
                  </a:moveTo>
                  <a:lnTo>
                    <a:pt x="0" y="0"/>
                  </a:lnTo>
                  <a:lnTo>
                    <a:pt x="2" y="97"/>
                  </a:lnTo>
                  <a:lnTo>
                    <a:pt x="14" y="97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73" name="Freeform 71"/>
            <p:cNvSpPr>
              <a:spLocks/>
            </p:cNvSpPr>
            <p:nvPr/>
          </p:nvSpPr>
          <p:spPr bwMode="auto">
            <a:xfrm>
              <a:off x="8123238" y="4611688"/>
              <a:ext cx="862013" cy="450850"/>
            </a:xfrm>
            <a:custGeom>
              <a:avLst/>
              <a:gdLst>
                <a:gd name="T0" fmla="*/ 371 w 448"/>
                <a:gd name="T1" fmla="*/ 65 h 234"/>
                <a:gd name="T2" fmla="*/ 371 w 448"/>
                <a:gd name="T3" fmla="*/ 65 h 234"/>
                <a:gd name="T4" fmla="*/ 289 w 448"/>
                <a:gd name="T5" fmla="*/ 15 h 234"/>
                <a:gd name="T6" fmla="*/ 228 w 448"/>
                <a:gd name="T7" fmla="*/ 38 h 234"/>
                <a:gd name="T8" fmla="*/ 161 w 448"/>
                <a:gd name="T9" fmla="*/ 0 h 234"/>
                <a:gd name="T10" fmla="*/ 86 w 448"/>
                <a:gd name="T11" fmla="*/ 50 h 234"/>
                <a:gd name="T12" fmla="*/ 0 w 448"/>
                <a:gd name="T13" fmla="*/ 142 h 234"/>
                <a:gd name="T14" fmla="*/ 92 w 448"/>
                <a:gd name="T15" fmla="*/ 234 h 234"/>
                <a:gd name="T16" fmla="*/ 371 w 448"/>
                <a:gd name="T17" fmla="*/ 219 h 234"/>
                <a:gd name="T18" fmla="*/ 448 w 448"/>
                <a:gd name="T19" fmla="*/ 142 h 234"/>
                <a:gd name="T20" fmla="*/ 371 w 448"/>
                <a:gd name="T21" fmla="*/ 65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8" h="234">
                  <a:moveTo>
                    <a:pt x="371" y="65"/>
                  </a:moveTo>
                  <a:cubicBezTo>
                    <a:pt x="371" y="65"/>
                    <a:pt x="371" y="65"/>
                    <a:pt x="371" y="65"/>
                  </a:cubicBezTo>
                  <a:cubicBezTo>
                    <a:pt x="355" y="36"/>
                    <a:pt x="325" y="15"/>
                    <a:pt x="289" y="15"/>
                  </a:cubicBezTo>
                  <a:cubicBezTo>
                    <a:pt x="266" y="15"/>
                    <a:pt x="245" y="24"/>
                    <a:pt x="228" y="38"/>
                  </a:cubicBezTo>
                  <a:cubicBezTo>
                    <a:pt x="214" y="15"/>
                    <a:pt x="189" y="0"/>
                    <a:pt x="161" y="0"/>
                  </a:cubicBezTo>
                  <a:cubicBezTo>
                    <a:pt x="127" y="0"/>
                    <a:pt x="98" y="21"/>
                    <a:pt x="86" y="50"/>
                  </a:cubicBezTo>
                  <a:cubicBezTo>
                    <a:pt x="38" y="53"/>
                    <a:pt x="0" y="93"/>
                    <a:pt x="0" y="142"/>
                  </a:cubicBezTo>
                  <a:cubicBezTo>
                    <a:pt x="0" y="193"/>
                    <a:pt x="41" y="234"/>
                    <a:pt x="92" y="234"/>
                  </a:cubicBezTo>
                  <a:cubicBezTo>
                    <a:pt x="138" y="234"/>
                    <a:pt x="349" y="219"/>
                    <a:pt x="371" y="219"/>
                  </a:cubicBezTo>
                  <a:cubicBezTo>
                    <a:pt x="413" y="219"/>
                    <a:pt x="448" y="184"/>
                    <a:pt x="448" y="142"/>
                  </a:cubicBezTo>
                  <a:cubicBezTo>
                    <a:pt x="448" y="100"/>
                    <a:pt x="413" y="65"/>
                    <a:pt x="371" y="6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sp>
        <p:nvSpPr>
          <p:cNvPr id="74" name="Freeform 72"/>
          <p:cNvSpPr>
            <a:spLocks/>
          </p:cNvSpPr>
          <p:nvPr/>
        </p:nvSpPr>
        <p:spPr bwMode="auto">
          <a:xfrm>
            <a:off x="1604963" y="4764088"/>
            <a:ext cx="8442325" cy="2093913"/>
          </a:xfrm>
          <a:custGeom>
            <a:avLst/>
            <a:gdLst>
              <a:gd name="T0" fmla="*/ 970 w 4384"/>
              <a:gd name="T1" fmla="*/ 47 h 1087"/>
              <a:gd name="T2" fmla="*/ 934 w 4384"/>
              <a:gd name="T3" fmla="*/ 11 h 1087"/>
              <a:gd name="T4" fmla="*/ 920 w 4384"/>
              <a:gd name="T5" fmla="*/ 14 h 1087"/>
              <a:gd name="T6" fmla="*/ 887 w 4384"/>
              <a:gd name="T7" fmla="*/ 0 h 1087"/>
              <a:gd name="T8" fmla="*/ 839 w 4384"/>
              <a:gd name="T9" fmla="*/ 47 h 1087"/>
              <a:gd name="T10" fmla="*/ 839 w 4384"/>
              <a:gd name="T11" fmla="*/ 104 h 1087"/>
              <a:gd name="T12" fmla="*/ 760 w 4384"/>
              <a:gd name="T13" fmla="*/ 183 h 1087"/>
              <a:gd name="T14" fmla="*/ 681 w 4384"/>
              <a:gd name="T15" fmla="*/ 104 h 1087"/>
              <a:gd name="T16" fmla="*/ 681 w 4384"/>
              <a:gd name="T17" fmla="*/ 47 h 1087"/>
              <a:gd name="T18" fmla="*/ 634 w 4384"/>
              <a:gd name="T19" fmla="*/ 0 h 1087"/>
              <a:gd name="T20" fmla="*/ 600 w 4384"/>
              <a:gd name="T21" fmla="*/ 14 h 1087"/>
              <a:gd name="T22" fmla="*/ 586 w 4384"/>
              <a:gd name="T23" fmla="*/ 11 h 1087"/>
              <a:gd name="T24" fmla="*/ 550 w 4384"/>
              <a:gd name="T25" fmla="*/ 47 h 1087"/>
              <a:gd name="T26" fmla="*/ 0 w 4384"/>
              <a:gd name="T27" fmla="*/ 47 h 1087"/>
              <a:gd name="T28" fmla="*/ 0 w 4384"/>
              <a:gd name="T29" fmla="*/ 1087 h 1087"/>
              <a:gd name="T30" fmla="*/ 4384 w 4384"/>
              <a:gd name="T31" fmla="*/ 1087 h 1087"/>
              <a:gd name="T32" fmla="*/ 4384 w 4384"/>
              <a:gd name="T33" fmla="*/ 47 h 1087"/>
              <a:gd name="T34" fmla="*/ 970 w 4384"/>
              <a:gd name="T35" fmla="*/ 47 h 10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384" h="1087">
                <a:moveTo>
                  <a:pt x="970" y="47"/>
                </a:moveTo>
                <a:cubicBezTo>
                  <a:pt x="970" y="27"/>
                  <a:pt x="954" y="11"/>
                  <a:pt x="934" y="11"/>
                </a:cubicBezTo>
                <a:cubicBezTo>
                  <a:pt x="929" y="11"/>
                  <a:pt x="924" y="12"/>
                  <a:pt x="920" y="14"/>
                </a:cubicBezTo>
                <a:cubicBezTo>
                  <a:pt x="912" y="5"/>
                  <a:pt x="900" y="0"/>
                  <a:pt x="887" y="0"/>
                </a:cubicBezTo>
                <a:cubicBezTo>
                  <a:pt x="860" y="0"/>
                  <a:pt x="839" y="21"/>
                  <a:pt x="839" y="47"/>
                </a:cubicBezTo>
                <a:cubicBezTo>
                  <a:pt x="839" y="104"/>
                  <a:pt x="839" y="104"/>
                  <a:pt x="839" y="104"/>
                </a:cubicBezTo>
                <a:cubicBezTo>
                  <a:pt x="839" y="148"/>
                  <a:pt x="804" y="183"/>
                  <a:pt x="760" y="183"/>
                </a:cubicBezTo>
                <a:cubicBezTo>
                  <a:pt x="716" y="183"/>
                  <a:pt x="681" y="148"/>
                  <a:pt x="681" y="104"/>
                </a:cubicBezTo>
                <a:cubicBezTo>
                  <a:pt x="681" y="47"/>
                  <a:pt x="681" y="47"/>
                  <a:pt x="681" y="47"/>
                </a:cubicBezTo>
                <a:cubicBezTo>
                  <a:pt x="681" y="21"/>
                  <a:pt x="660" y="0"/>
                  <a:pt x="634" y="0"/>
                </a:cubicBezTo>
                <a:cubicBezTo>
                  <a:pt x="620" y="0"/>
                  <a:pt x="608" y="5"/>
                  <a:pt x="600" y="14"/>
                </a:cubicBezTo>
                <a:cubicBezTo>
                  <a:pt x="596" y="12"/>
                  <a:pt x="591" y="11"/>
                  <a:pt x="586" y="11"/>
                </a:cubicBezTo>
                <a:cubicBezTo>
                  <a:pt x="566" y="11"/>
                  <a:pt x="550" y="27"/>
                  <a:pt x="55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1087"/>
                  <a:pt x="0" y="1087"/>
                  <a:pt x="0" y="1087"/>
                </a:cubicBezTo>
                <a:cubicBezTo>
                  <a:pt x="4384" y="1087"/>
                  <a:pt x="4384" y="1087"/>
                  <a:pt x="4384" y="1087"/>
                </a:cubicBezTo>
                <a:cubicBezTo>
                  <a:pt x="4384" y="47"/>
                  <a:pt x="4384" y="47"/>
                  <a:pt x="4384" y="47"/>
                </a:cubicBezTo>
                <a:lnTo>
                  <a:pt x="970" y="47"/>
                </a:lnTo>
                <a:close/>
              </a:path>
            </a:pathLst>
          </a:custGeom>
          <a:solidFill>
            <a:schemeClr val="tx1">
              <a:alpha val="1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grpSp>
        <p:nvGrpSpPr>
          <p:cNvPr id="101" name="Group 100"/>
          <p:cNvGrpSpPr/>
          <p:nvPr/>
        </p:nvGrpSpPr>
        <p:grpSpPr>
          <a:xfrm>
            <a:off x="2971801" y="3941763"/>
            <a:ext cx="220663" cy="1169988"/>
            <a:chOff x="2971801" y="3941763"/>
            <a:chExt cx="220663" cy="1169988"/>
          </a:xfrm>
        </p:grpSpPr>
        <p:sp>
          <p:nvSpPr>
            <p:cNvPr id="75" name="Freeform 73"/>
            <p:cNvSpPr>
              <a:spLocks/>
            </p:cNvSpPr>
            <p:nvPr/>
          </p:nvSpPr>
          <p:spPr bwMode="auto">
            <a:xfrm>
              <a:off x="3030538" y="4546601"/>
              <a:ext cx="127000" cy="153988"/>
            </a:xfrm>
            <a:custGeom>
              <a:avLst/>
              <a:gdLst>
                <a:gd name="T0" fmla="*/ 55 w 66"/>
                <a:gd name="T1" fmla="*/ 52 h 80"/>
                <a:gd name="T2" fmla="*/ 13 w 66"/>
                <a:gd name="T3" fmla="*/ 79 h 80"/>
                <a:gd name="T4" fmla="*/ 11 w 66"/>
                <a:gd name="T5" fmla="*/ 29 h 80"/>
                <a:gd name="T6" fmla="*/ 53 w 66"/>
                <a:gd name="T7" fmla="*/ 1 h 80"/>
                <a:gd name="T8" fmla="*/ 55 w 66"/>
                <a:gd name="T9" fmla="*/ 5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80">
                  <a:moveTo>
                    <a:pt x="55" y="52"/>
                  </a:moveTo>
                  <a:cubicBezTo>
                    <a:pt x="44" y="73"/>
                    <a:pt x="15" y="80"/>
                    <a:pt x="13" y="79"/>
                  </a:cubicBezTo>
                  <a:cubicBezTo>
                    <a:pt x="10" y="78"/>
                    <a:pt x="0" y="50"/>
                    <a:pt x="11" y="29"/>
                  </a:cubicBezTo>
                  <a:cubicBezTo>
                    <a:pt x="22" y="7"/>
                    <a:pt x="51" y="0"/>
                    <a:pt x="53" y="1"/>
                  </a:cubicBezTo>
                  <a:cubicBezTo>
                    <a:pt x="56" y="3"/>
                    <a:pt x="66" y="30"/>
                    <a:pt x="55" y="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76" name="Freeform 74"/>
            <p:cNvSpPr>
              <a:spLocks/>
            </p:cNvSpPr>
            <p:nvPr/>
          </p:nvSpPr>
          <p:spPr bwMode="auto">
            <a:xfrm>
              <a:off x="3055938" y="4548188"/>
              <a:ext cx="101600" cy="152400"/>
            </a:xfrm>
            <a:custGeom>
              <a:avLst/>
              <a:gdLst>
                <a:gd name="T0" fmla="*/ 40 w 53"/>
                <a:gd name="T1" fmla="*/ 0 h 79"/>
                <a:gd name="T2" fmla="*/ 42 w 53"/>
                <a:gd name="T3" fmla="*/ 51 h 79"/>
                <a:gd name="T4" fmla="*/ 0 w 53"/>
                <a:gd name="T5" fmla="*/ 78 h 79"/>
                <a:gd name="T6" fmla="*/ 40 w 53"/>
                <a:gd name="T7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79">
                  <a:moveTo>
                    <a:pt x="40" y="0"/>
                  </a:moveTo>
                  <a:cubicBezTo>
                    <a:pt x="43" y="2"/>
                    <a:pt x="53" y="29"/>
                    <a:pt x="42" y="51"/>
                  </a:cubicBezTo>
                  <a:cubicBezTo>
                    <a:pt x="31" y="72"/>
                    <a:pt x="2" y="79"/>
                    <a:pt x="0" y="78"/>
                  </a:cubicBezTo>
                  <a:lnTo>
                    <a:pt x="4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77" name="Oval 75"/>
            <p:cNvSpPr>
              <a:spLocks noChangeArrowheads="1"/>
            </p:cNvSpPr>
            <p:nvPr/>
          </p:nvSpPr>
          <p:spPr bwMode="auto">
            <a:xfrm>
              <a:off x="3043238" y="3941763"/>
              <a:ext cx="95250" cy="169863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78" name="Freeform 76"/>
            <p:cNvSpPr>
              <a:spLocks/>
            </p:cNvSpPr>
            <p:nvPr/>
          </p:nvSpPr>
          <p:spPr bwMode="auto">
            <a:xfrm>
              <a:off x="3089276" y="3941763"/>
              <a:ext cx="49213" cy="169863"/>
            </a:xfrm>
            <a:custGeom>
              <a:avLst/>
              <a:gdLst>
                <a:gd name="T0" fmla="*/ 0 w 25"/>
                <a:gd name="T1" fmla="*/ 0 h 88"/>
                <a:gd name="T2" fmla="*/ 25 w 25"/>
                <a:gd name="T3" fmla="*/ 44 h 88"/>
                <a:gd name="T4" fmla="*/ 0 w 25"/>
                <a:gd name="T5" fmla="*/ 88 h 88"/>
                <a:gd name="T6" fmla="*/ 0 w 25"/>
                <a:gd name="T7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88">
                  <a:moveTo>
                    <a:pt x="0" y="0"/>
                  </a:moveTo>
                  <a:cubicBezTo>
                    <a:pt x="3" y="0"/>
                    <a:pt x="25" y="20"/>
                    <a:pt x="25" y="44"/>
                  </a:cubicBezTo>
                  <a:cubicBezTo>
                    <a:pt x="25" y="68"/>
                    <a:pt x="3" y="88"/>
                    <a:pt x="0" y="8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79" name="Freeform 77"/>
            <p:cNvSpPr>
              <a:spLocks/>
            </p:cNvSpPr>
            <p:nvPr/>
          </p:nvSpPr>
          <p:spPr bwMode="auto">
            <a:xfrm>
              <a:off x="3078163" y="4976813"/>
              <a:ext cx="114300" cy="120650"/>
            </a:xfrm>
            <a:custGeom>
              <a:avLst/>
              <a:gdLst>
                <a:gd name="T0" fmla="*/ 46 w 59"/>
                <a:gd name="T1" fmla="*/ 45 h 63"/>
                <a:gd name="T2" fmla="*/ 6 w 59"/>
                <a:gd name="T3" fmla="*/ 61 h 63"/>
                <a:gd name="T4" fmla="*/ 13 w 59"/>
                <a:gd name="T5" fmla="*/ 19 h 63"/>
                <a:gd name="T6" fmla="*/ 53 w 59"/>
                <a:gd name="T7" fmla="*/ 2 h 63"/>
                <a:gd name="T8" fmla="*/ 46 w 59"/>
                <a:gd name="T9" fmla="*/ 4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3">
                  <a:moveTo>
                    <a:pt x="46" y="45"/>
                  </a:moveTo>
                  <a:cubicBezTo>
                    <a:pt x="33" y="61"/>
                    <a:pt x="8" y="63"/>
                    <a:pt x="6" y="61"/>
                  </a:cubicBezTo>
                  <a:cubicBezTo>
                    <a:pt x="4" y="60"/>
                    <a:pt x="0" y="35"/>
                    <a:pt x="13" y="19"/>
                  </a:cubicBezTo>
                  <a:cubicBezTo>
                    <a:pt x="26" y="2"/>
                    <a:pt x="51" y="0"/>
                    <a:pt x="53" y="2"/>
                  </a:cubicBezTo>
                  <a:cubicBezTo>
                    <a:pt x="55" y="4"/>
                    <a:pt x="59" y="28"/>
                    <a:pt x="46" y="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80" name="Freeform 78"/>
            <p:cNvSpPr>
              <a:spLocks/>
            </p:cNvSpPr>
            <p:nvPr/>
          </p:nvSpPr>
          <p:spPr bwMode="auto">
            <a:xfrm>
              <a:off x="3089276" y="4979988"/>
              <a:ext cx="103188" cy="117475"/>
            </a:xfrm>
            <a:custGeom>
              <a:avLst/>
              <a:gdLst>
                <a:gd name="T0" fmla="*/ 47 w 53"/>
                <a:gd name="T1" fmla="*/ 0 h 61"/>
                <a:gd name="T2" fmla="*/ 40 w 53"/>
                <a:gd name="T3" fmla="*/ 43 h 61"/>
                <a:gd name="T4" fmla="*/ 0 w 53"/>
                <a:gd name="T5" fmla="*/ 59 h 61"/>
                <a:gd name="T6" fmla="*/ 47 w 53"/>
                <a:gd name="T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61">
                  <a:moveTo>
                    <a:pt x="47" y="0"/>
                  </a:moveTo>
                  <a:cubicBezTo>
                    <a:pt x="49" y="2"/>
                    <a:pt x="53" y="26"/>
                    <a:pt x="40" y="43"/>
                  </a:cubicBezTo>
                  <a:cubicBezTo>
                    <a:pt x="27" y="59"/>
                    <a:pt x="2" y="61"/>
                    <a:pt x="0" y="59"/>
                  </a:cubicBezTo>
                  <a:lnTo>
                    <a:pt x="47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81" name="Freeform 79"/>
            <p:cNvSpPr>
              <a:spLocks/>
            </p:cNvSpPr>
            <p:nvPr/>
          </p:nvSpPr>
          <p:spPr bwMode="auto">
            <a:xfrm>
              <a:off x="2971801" y="4991101"/>
              <a:ext cx="114300" cy="120650"/>
            </a:xfrm>
            <a:custGeom>
              <a:avLst/>
              <a:gdLst>
                <a:gd name="T0" fmla="*/ 13 w 59"/>
                <a:gd name="T1" fmla="*/ 44 h 62"/>
                <a:gd name="T2" fmla="*/ 6 w 59"/>
                <a:gd name="T3" fmla="*/ 2 h 62"/>
                <a:gd name="T4" fmla="*/ 46 w 59"/>
                <a:gd name="T5" fmla="*/ 18 h 62"/>
                <a:gd name="T6" fmla="*/ 54 w 59"/>
                <a:gd name="T7" fmla="*/ 60 h 62"/>
                <a:gd name="T8" fmla="*/ 13 w 59"/>
                <a:gd name="T9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2">
                  <a:moveTo>
                    <a:pt x="13" y="44"/>
                  </a:moveTo>
                  <a:cubicBezTo>
                    <a:pt x="0" y="28"/>
                    <a:pt x="4" y="4"/>
                    <a:pt x="6" y="2"/>
                  </a:cubicBezTo>
                  <a:cubicBezTo>
                    <a:pt x="8" y="0"/>
                    <a:pt x="33" y="2"/>
                    <a:pt x="46" y="18"/>
                  </a:cubicBezTo>
                  <a:cubicBezTo>
                    <a:pt x="59" y="34"/>
                    <a:pt x="56" y="59"/>
                    <a:pt x="54" y="60"/>
                  </a:cubicBezTo>
                  <a:cubicBezTo>
                    <a:pt x="52" y="62"/>
                    <a:pt x="27" y="60"/>
                    <a:pt x="13" y="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82" name="Freeform 80"/>
            <p:cNvSpPr>
              <a:spLocks/>
            </p:cNvSpPr>
            <p:nvPr/>
          </p:nvSpPr>
          <p:spPr bwMode="auto">
            <a:xfrm>
              <a:off x="2971801" y="4995863"/>
              <a:ext cx="104775" cy="115888"/>
            </a:xfrm>
            <a:custGeom>
              <a:avLst/>
              <a:gdLst>
                <a:gd name="T0" fmla="*/ 54 w 54"/>
                <a:gd name="T1" fmla="*/ 58 h 60"/>
                <a:gd name="T2" fmla="*/ 13 w 54"/>
                <a:gd name="T3" fmla="*/ 42 h 60"/>
                <a:gd name="T4" fmla="*/ 6 w 54"/>
                <a:gd name="T5" fmla="*/ 0 h 60"/>
                <a:gd name="T6" fmla="*/ 54 w 54"/>
                <a:gd name="T7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60">
                  <a:moveTo>
                    <a:pt x="54" y="58"/>
                  </a:moveTo>
                  <a:cubicBezTo>
                    <a:pt x="52" y="60"/>
                    <a:pt x="27" y="58"/>
                    <a:pt x="13" y="42"/>
                  </a:cubicBezTo>
                  <a:cubicBezTo>
                    <a:pt x="0" y="26"/>
                    <a:pt x="4" y="2"/>
                    <a:pt x="6" y="0"/>
                  </a:cubicBezTo>
                  <a:lnTo>
                    <a:pt x="54" y="5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102" name="Group 101"/>
          <p:cNvGrpSpPr/>
          <p:nvPr/>
        </p:nvGrpSpPr>
        <p:grpSpPr>
          <a:xfrm>
            <a:off x="-5527" y="3454401"/>
            <a:ext cx="3244028" cy="444500"/>
            <a:chOff x="-5527" y="3454401"/>
            <a:chExt cx="3244028" cy="444500"/>
          </a:xfrm>
        </p:grpSpPr>
        <p:sp>
          <p:nvSpPr>
            <p:cNvPr id="83" name="Rectangle 81"/>
            <p:cNvSpPr>
              <a:spLocks noChangeArrowheads="1"/>
            </p:cNvSpPr>
            <p:nvPr/>
          </p:nvSpPr>
          <p:spPr bwMode="auto">
            <a:xfrm>
              <a:off x="2811463" y="3587751"/>
              <a:ext cx="349250" cy="17145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84" name="Freeform 82"/>
            <p:cNvSpPr>
              <a:spLocks/>
            </p:cNvSpPr>
            <p:nvPr/>
          </p:nvSpPr>
          <p:spPr bwMode="auto">
            <a:xfrm>
              <a:off x="3046413" y="3614738"/>
              <a:ext cx="155575" cy="284163"/>
            </a:xfrm>
            <a:custGeom>
              <a:avLst/>
              <a:gdLst>
                <a:gd name="T0" fmla="*/ 81 w 81"/>
                <a:gd name="T1" fmla="*/ 11 h 148"/>
                <a:gd name="T2" fmla="*/ 56 w 81"/>
                <a:gd name="T3" fmla="*/ 144 h 148"/>
                <a:gd name="T4" fmla="*/ 30 w 81"/>
                <a:gd name="T5" fmla="*/ 147 h 148"/>
                <a:gd name="T6" fmla="*/ 5 w 81"/>
                <a:gd name="T7" fmla="*/ 99 h 148"/>
                <a:gd name="T8" fmla="*/ 24 w 81"/>
                <a:gd name="T9" fmla="*/ 0 h 148"/>
                <a:gd name="T10" fmla="*/ 81 w 81"/>
                <a:gd name="T11" fmla="*/ 1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1" h="148">
                  <a:moveTo>
                    <a:pt x="81" y="11"/>
                  </a:moveTo>
                  <a:cubicBezTo>
                    <a:pt x="56" y="144"/>
                    <a:pt x="56" y="144"/>
                    <a:pt x="56" y="144"/>
                  </a:cubicBezTo>
                  <a:cubicBezTo>
                    <a:pt x="48" y="147"/>
                    <a:pt x="39" y="148"/>
                    <a:pt x="30" y="147"/>
                  </a:cubicBezTo>
                  <a:cubicBezTo>
                    <a:pt x="8" y="142"/>
                    <a:pt x="0" y="122"/>
                    <a:pt x="5" y="99"/>
                  </a:cubicBezTo>
                  <a:cubicBezTo>
                    <a:pt x="24" y="0"/>
                    <a:pt x="24" y="0"/>
                    <a:pt x="24" y="0"/>
                  </a:cubicBezTo>
                  <a:lnTo>
                    <a:pt x="81" y="1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85" name="Freeform 83"/>
            <p:cNvSpPr>
              <a:spLocks/>
            </p:cNvSpPr>
            <p:nvPr/>
          </p:nvSpPr>
          <p:spPr bwMode="auto">
            <a:xfrm>
              <a:off x="2962276" y="3590926"/>
              <a:ext cx="174625" cy="287338"/>
            </a:xfrm>
            <a:custGeom>
              <a:avLst/>
              <a:gdLst>
                <a:gd name="T0" fmla="*/ 90 w 90"/>
                <a:gd name="T1" fmla="*/ 16 h 149"/>
                <a:gd name="T2" fmla="*/ 54 w 90"/>
                <a:gd name="T3" fmla="*/ 146 h 149"/>
                <a:gd name="T4" fmla="*/ 28 w 90"/>
                <a:gd name="T5" fmla="*/ 147 h 149"/>
                <a:gd name="T6" fmla="*/ 6 w 90"/>
                <a:gd name="T7" fmla="*/ 97 h 149"/>
                <a:gd name="T8" fmla="*/ 33 w 90"/>
                <a:gd name="T9" fmla="*/ 0 h 149"/>
                <a:gd name="T10" fmla="*/ 90 w 90"/>
                <a:gd name="T11" fmla="*/ 16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0" h="149">
                  <a:moveTo>
                    <a:pt x="90" y="16"/>
                  </a:moveTo>
                  <a:cubicBezTo>
                    <a:pt x="54" y="146"/>
                    <a:pt x="54" y="146"/>
                    <a:pt x="54" y="146"/>
                  </a:cubicBezTo>
                  <a:cubicBezTo>
                    <a:pt x="46" y="149"/>
                    <a:pt x="37" y="149"/>
                    <a:pt x="28" y="147"/>
                  </a:cubicBezTo>
                  <a:cubicBezTo>
                    <a:pt x="6" y="140"/>
                    <a:pt x="0" y="119"/>
                    <a:pt x="6" y="97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90" y="16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86" name="Freeform 84"/>
            <p:cNvSpPr>
              <a:spLocks/>
            </p:cNvSpPr>
            <p:nvPr/>
          </p:nvSpPr>
          <p:spPr bwMode="auto">
            <a:xfrm>
              <a:off x="2522538" y="3487738"/>
              <a:ext cx="715963" cy="382588"/>
            </a:xfrm>
            <a:custGeom>
              <a:avLst/>
              <a:gdLst>
                <a:gd name="T0" fmla="*/ 106 w 372"/>
                <a:gd name="T1" fmla="*/ 182 h 199"/>
                <a:gd name="T2" fmla="*/ 31 w 372"/>
                <a:gd name="T3" fmla="*/ 149 h 199"/>
                <a:gd name="T4" fmla="*/ 0 w 372"/>
                <a:gd name="T5" fmla="*/ 149 h 199"/>
                <a:gd name="T6" fmla="*/ 0 w 372"/>
                <a:gd name="T7" fmla="*/ 0 h 199"/>
                <a:gd name="T8" fmla="*/ 307 w 372"/>
                <a:gd name="T9" fmla="*/ 0 h 199"/>
                <a:gd name="T10" fmla="*/ 372 w 372"/>
                <a:gd name="T11" fmla="*/ 61 h 199"/>
                <a:gd name="T12" fmla="*/ 372 w 372"/>
                <a:gd name="T13" fmla="*/ 192 h 199"/>
                <a:gd name="T14" fmla="*/ 348 w 372"/>
                <a:gd name="T15" fmla="*/ 199 h 199"/>
                <a:gd name="T16" fmla="*/ 313 w 372"/>
                <a:gd name="T17" fmla="*/ 158 h 199"/>
                <a:gd name="T18" fmla="*/ 313 w 372"/>
                <a:gd name="T19" fmla="*/ 98 h 199"/>
                <a:gd name="T20" fmla="*/ 288 w 372"/>
                <a:gd name="T21" fmla="*/ 76 h 199"/>
                <a:gd name="T22" fmla="*/ 238 w 372"/>
                <a:gd name="T23" fmla="*/ 75 h 199"/>
                <a:gd name="T24" fmla="*/ 203 w 372"/>
                <a:gd name="T25" fmla="*/ 75 h 199"/>
                <a:gd name="T26" fmla="*/ 172 w 372"/>
                <a:gd name="T27" fmla="*/ 105 h 199"/>
                <a:gd name="T28" fmla="*/ 178 w 372"/>
                <a:gd name="T29" fmla="*/ 123 h 199"/>
                <a:gd name="T30" fmla="*/ 252 w 372"/>
                <a:gd name="T31" fmla="*/ 123 h 199"/>
                <a:gd name="T32" fmla="*/ 294 w 372"/>
                <a:gd name="T33" fmla="*/ 157 h 199"/>
                <a:gd name="T34" fmla="*/ 286 w 372"/>
                <a:gd name="T35" fmla="*/ 182 h 199"/>
                <a:gd name="T36" fmla="*/ 106 w 372"/>
                <a:gd name="T37" fmla="*/ 182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2" h="199">
                  <a:moveTo>
                    <a:pt x="106" y="182"/>
                  </a:moveTo>
                  <a:cubicBezTo>
                    <a:pt x="77" y="182"/>
                    <a:pt x="55" y="149"/>
                    <a:pt x="31" y="149"/>
                  </a:cubicBezTo>
                  <a:cubicBezTo>
                    <a:pt x="6" y="149"/>
                    <a:pt x="0" y="149"/>
                    <a:pt x="0" y="14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07" y="0"/>
                    <a:pt x="307" y="0"/>
                    <a:pt x="307" y="0"/>
                  </a:cubicBezTo>
                  <a:cubicBezTo>
                    <a:pt x="348" y="0"/>
                    <a:pt x="372" y="21"/>
                    <a:pt x="372" y="61"/>
                  </a:cubicBezTo>
                  <a:cubicBezTo>
                    <a:pt x="372" y="192"/>
                    <a:pt x="372" y="192"/>
                    <a:pt x="372" y="192"/>
                  </a:cubicBezTo>
                  <a:cubicBezTo>
                    <a:pt x="365" y="197"/>
                    <a:pt x="357" y="199"/>
                    <a:pt x="348" y="199"/>
                  </a:cubicBezTo>
                  <a:cubicBezTo>
                    <a:pt x="325" y="199"/>
                    <a:pt x="313" y="181"/>
                    <a:pt x="313" y="158"/>
                  </a:cubicBezTo>
                  <a:cubicBezTo>
                    <a:pt x="313" y="98"/>
                    <a:pt x="313" y="98"/>
                    <a:pt x="313" y="98"/>
                  </a:cubicBezTo>
                  <a:cubicBezTo>
                    <a:pt x="313" y="82"/>
                    <a:pt x="304" y="76"/>
                    <a:pt x="288" y="76"/>
                  </a:cubicBezTo>
                  <a:cubicBezTo>
                    <a:pt x="277" y="76"/>
                    <a:pt x="238" y="75"/>
                    <a:pt x="238" y="75"/>
                  </a:cubicBezTo>
                  <a:cubicBezTo>
                    <a:pt x="203" y="75"/>
                    <a:pt x="203" y="75"/>
                    <a:pt x="203" y="75"/>
                  </a:cubicBezTo>
                  <a:cubicBezTo>
                    <a:pt x="186" y="75"/>
                    <a:pt x="172" y="89"/>
                    <a:pt x="172" y="105"/>
                  </a:cubicBezTo>
                  <a:cubicBezTo>
                    <a:pt x="172" y="112"/>
                    <a:pt x="175" y="118"/>
                    <a:pt x="178" y="123"/>
                  </a:cubicBezTo>
                  <a:cubicBezTo>
                    <a:pt x="252" y="123"/>
                    <a:pt x="252" y="123"/>
                    <a:pt x="252" y="123"/>
                  </a:cubicBezTo>
                  <a:cubicBezTo>
                    <a:pt x="275" y="123"/>
                    <a:pt x="294" y="134"/>
                    <a:pt x="294" y="157"/>
                  </a:cubicBezTo>
                  <a:cubicBezTo>
                    <a:pt x="294" y="166"/>
                    <a:pt x="291" y="175"/>
                    <a:pt x="286" y="182"/>
                  </a:cubicBezTo>
                  <a:lnTo>
                    <a:pt x="106" y="18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87" name="Rectangle 85"/>
            <p:cNvSpPr>
              <a:spLocks noChangeArrowheads="1"/>
            </p:cNvSpPr>
            <p:nvPr/>
          </p:nvSpPr>
          <p:spPr bwMode="auto">
            <a:xfrm>
              <a:off x="-5527" y="3454401"/>
              <a:ext cx="2566166" cy="34925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88" name="Rectangle 86"/>
            <p:cNvSpPr>
              <a:spLocks noChangeArrowheads="1"/>
            </p:cNvSpPr>
            <p:nvPr/>
          </p:nvSpPr>
          <p:spPr bwMode="auto">
            <a:xfrm>
              <a:off x="-5527" y="3714129"/>
              <a:ext cx="2566166" cy="90488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89" name="Freeform 87"/>
            <p:cNvSpPr>
              <a:spLocks/>
            </p:cNvSpPr>
            <p:nvPr/>
          </p:nvSpPr>
          <p:spPr bwMode="auto">
            <a:xfrm>
              <a:off x="2955926" y="3797301"/>
              <a:ext cx="93663" cy="41275"/>
            </a:xfrm>
            <a:custGeom>
              <a:avLst/>
              <a:gdLst>
                <a:gd name="T0" fmla="*/ 49 w 49"/>
                <a:gd name="T1" fmla="*/ 21 h 21"/>
                <a:gd name="T2" fmla="*/ 14 w 49"/>
                <a:gd name="T3" fmla="*/ 0 h 21"/>
                <a:gd name="T4" fmla="*/ 0 w 49"/>
                <a:gd name="T5" fmla="*/ 21 h 21"/>
                <a:gd name="T6" fmla="*/ 49 w 49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21">
                  <a:moveTo>
                    <a:pt x="49" y="21"/>
                  </a:moveTo>
                  <a:cubicBezTo>
                    <a:pt x="49" y="7"/>
                    <a:pt x="31" y="0"/>
                    <a:pt x="14" y="0"/>
                  </a:cubicBezTo>
                  <a:cubicBezTo>
                    <a:pt x="3" y="0"/>
                    <a:pt x="0" y="11"/>
                    <a:pt x="0" y="21"/>
                  </a:cubicBezTo>
                  <a:lnTo>
                    <a:pt x="49" y="2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103" name="Group 102"/>
          <p:cNvGrpSpPr/>
          <p:nvPr/>
        </p:nvGrpSpPr>
        <p:grpSpPr>
          <a:xfrm>
            <a:off x="4044951" y="2359026"/>
            <a:ext cx="1592262" cy="1355725"/>
            <a:chOff x="4044951" y="2359026"/>
            <a:chExt cx="1592262" cy="1355725"/>
          </a:xfrm>
        </p:grpSpPr>
        <p:sp>
          <p:nvSpPr>
            <p:cNvPr id="90" name="Freeform 88"/>
            <p:cNvSpPr>
              <a:spLocks/>
            </p:cNvSpPr>
            <p:nvPr/>
          </p:nvSpPr>
          <p:spPr bwMode="auto">
            <a:xfrm>
              <a:off x="5280026" y="3173413"/>
              <a:ext cx="146050" cy="409575"/>
            </a:xfrm>
            <a:custGeom>
              <a:avLst/>
              <a:gdLst>
                <a:gd name="T0" fmla="*/ 71 w 76"/>
                <a:gd name="T1" fmla="*/ 101 h 213"/>
                <a:gd name="T2" fmla="*/ 33 w 76"/>
                <a:gd name="T3" fmla="*/ 1 h 213"/>
                <a:gd name="T4" fmla="*/ 0 w 76"/>
                <a:gd name="T5" fmla="*/ 86 h 213"/>
                <a:gd name="T6" fmla="*/ 6 w 76"/>
                <a:gd name="T7" fmla="*/ 139 h 213"/>
                <a:gd name="T8" fmla="*/ 54 w 76"/>
                <a:gd name="T9" fmla="*/ 213 h 213"/>
                <a:gd name="T10" fmla="*/ 71 w 76"/>
                <a:gd name="T11" fmla="*/ 101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213">
                  <a:moveTo>
                    <a:pt x="71" y="101"/>
                  </a:moveTo>
                  <a:cubicBezTo>
                    <a:pt x="65" y="40"/>
                    <a:pt x="39" y="0"/>
                    <a:pt x="33" y="1"/>
                  </a:cubicBezTo>
                  <a:cubicBezTo>
                    <a:pt x="31" y="1"/>
                    <a:pt x="0" y="86"/>
                    <a:pt x="0" y="86"/>
                  </a:cubicBezTo>
                  <a:cubicBezTo>
                    <a:pt x="6" y="139"/>
                    <a:pt x="6" y="139"/>
                    <a:pt x="6" y="139"/>
                  </a:cubicBezTo>
                  <a:cubicBezTo>
                    <a:pt x="6" y="139"/>
                    <a:pt x="52" y="213"/>
                    <a:pt x="54" y="213"/>
                  </a:cubicBezTo>
                  <a:cubicBezTo>
                    <a:pt x="60" y="212"/>
                    <a:pt x="76" y="169"/>
                    <a:pt x="71" y="101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91" name="Freeform 89"/>
            <p:cNvSpPr>
              <a:spLocks noEditPoints="1"/>
            </p:cNvSpPr>
            <p:nvPr/>
          </p:nvSpPr>
          <p:spPr bwMode="auto">
            <a:xfrm>
              <a:off x="4044951" y="2359026"/>
              <a:ext cx="1246188" cy="1355725"/>
            </a:xfrm>
            <a:custGeom>
              <a:avLst/>
              <a:gdLst>
                <a:gd name="T0" fmla="*/ 4 w 647"/>
                <a:gd name="T1" fmla="*/ 246 h 704"/>
                <a:gd name="T2" fmla="*/ 26 w 647"/>
                <a:gd name="T3" fmla="*/ 425 h 704"/>
                <a:gd name="T4" fmla="*/ 127 w 647"/>
                <a:gd name="T5" fmla="*/ 607 h 704"/>
                <a:gd name="T6" fmla="*/ 347 w 647"/>
                <a:gd name="T7" fmla="*/ 635 h 704"/>
                <a:gd name="T8" fmla="*/ 348 w 647"/>
                <a:gd name="T9" fmla="*/ 635 h 704"/>
                <a:gd name="T10" fmla="*/ 350 w 647"/>
                <a:gd name="T11" fmla="*/ 631 h 704"/>
                <a:gd name="T12" fmla="*/ 647 w 647"/>
                <a:gd name="T13" fmla="*/ 562 h 704"/>
                <a:gd name="T14" fmla="*/ 641 w 647"/>
                <a:gd name="T15" fmla="*/ 509 h 704"/>
                <a:gd name="T16" fmla="*/ 414 w 647"/>
                <a:gd name="T17" fmla="*/ 536 h 704"/>
                <a:gd name="T18" fmla="*/ 519 w 647"/>
                <a:gd name="T19" fmla="*/ 355 h 704"/>
                <a:gd name="T20" fmla="*/ 269 w 647"/>
                <a:gd name="T21" fmla="*/ 167 h 704"/>
                <a:gd name="T22" fmla="*/ 188 w 647"/>
                <a:gd name="T23" fmla="*/ 26 h 704"/>
                <a:gd name="T24" fmla="*/ 44 w 647"/>
                <a:gd name="T25" fmla="*/ 57 h 704"/>
                <a:gd name="T26" fmla="*/ 4 w 647"/>
                <a:gd name="T27" fmla="*/ 246 h 704"/>
                <a:gd name="T28" fmla="*/ 60 w 647"/>
                <a:gd name="T29" fmla="*/ 123 h 704"/>
                <a:gd name="T30" fmla="*/ 121 w 647"/>
                <a:gd name="T31" fmla="*/ 64 h 704"/>
                <a:gd name="T32" fmla="*/ 223 w 647"/>
                <a:gd name="T33" fmla="*/ 166 h 704"/>
                <a:gd name="T34" fmla="*/ 233 w 647"/>
                <a:gd name="T35" fmla="*/ 183 h 704"/>
                <a:gd name="T36" fmla="*/ 233 w 647"/>
                <a:gd name="T37" fmla="*/ 184 h 704"/>
                <a:gd name="T38" fmla="*/ 75 w 647"/>
                <a:gd name="T39" fmla="*/ 353 h 704"/>
                <a:gd name="T40" fmla="*/ 60 w 647"/>
                <a:gd name="T41" fmla="*/ 123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47" h="704">
                  <a:moveTo>
                    <a:pt x="4" y="246"/>
                  </a:moveTo>
                  <a:cubicBezTo>
                    <a:pt x="7" y="305"/>
                    <a:pt x="7" y="372"/>
                    <a:pt x="26" y="425"/>
                  </a:cubicBezTo>
                  <a:cubicBezTo>
                    <a:pt x="0" y="489"/>
                    <a:pt x="51" y="550"/>
                    <a:pt x="127" y="607"/>
                  </a:cubicBezTo>
                  <a:cubicBezTo>
                    <a:pt x="211" y="670"/>
                    <a:pt x="293" y="704"/>
                    <a:pt x="347" y="635"/>
                  </a:cubicBezTo>
                  <a:cubicBezTo>
                    <a:pt x="348" y="635"/>
                    <a:pt x="348" y="635"/>
                    <a:pt x="348" y="635"/>
                  </a:cubicBezTo>
                  <a:cubicBezTo>
                    <a:pt x="350" y="631"/>
                    <a:pt x="350" y="631"/>
                    <a:pt x="350" y="631"/>
                  </a:cubicBezTo>
                  <a:cubicBezTo>
                    <a:pt x="647" y="562"/>
                    <a:pt x="647" y="562"/>
                    <a:pt x="647" y="562"/>
                  </a:cubicBezTo>
                  <a:cubicBezTo>
                    <a:pt x="641" y="509"/>
                    <a:pt x="641" y="509"/>
                    <a:pt x="641" y="509"/>
                  </a:cubicBezTo>
                  <a:cubicBezTo>
                    <a:pt x="414" y="536"/>
                    <a:pt x="414" y="536"/>
                    <a:pt x="414" y="536"/>
                  </a:cubicBezTo>
                  <a:cubicBezTo>
                    <a:pt x="519" y="355"/>
                    <a:pt x="519" y="355"/>
                    <a:pt x="519" y="355"/>
                  </a:cubicBezTo>
                  <a:cubicBezTo>
                    <a:pt x="269" y="167"/>
                    <a:pt x="269" y="167"/>
                    <a:pt x="269" y="167"/>
                  </a:cubicBezTo>
                  <a:cubicBezTo>
                    <a:pt x="264" y="108"/>
                    <a:pt x="243" y="55"/>
                    <a:pt x="188" y="26"/>
                  </a:cubicBezTo>
                  <a:cubicBezTo>
                    <a:pt x="138" y="0"/>
                    <a:pt x="76" y="9"/>
                    <a:pt x="44" y="57"/>
                  </a:cubicBezTo>
                  <a:cubicBezTo>
                    <a:pt x="8" y="110"/>
                    <a:pt x="0" y="184"/>
                    <a:pt x="4" y="246"/>
                  </a:cubicBezTo>
                  <a:close/>
                  <a:moveTo>
                    <a:pt x="60" y="123"/>
                  </a:moveTo>
                  <a:cubicBezTo>
                    <a:pt x="71" y="95"/>
                    <a:pt x="92" y="69"/>
                    <a:pt x="121" y="64"/>
                  </a:cubicBezTo>
                  <a:cubicBezTo>
                    <a:pt x="174" y="53"/>
                    <a:pt x="227" y="116"/>
                    <a:pt x="223" y="166"/>
                  </a:cubicBezTo>
                  <a:cubicBezTo>
                    <a:pt x="223" y="174"/>
                    <a:pt x="227" y="180"/>
                    <a:pt x="233" y="183"/>
                  </a:cubicBezTo>
                  <a:cubicBezTo>
                    <a:pt x="233" y="184"/>
                    <a:pt x="233" y="184"/>
                    <a:pt x="233" y="184"/>
                  </a:cubicBezTo>
                  <a:cubicBezTo>
                    <a:pt x="75" y="353"/>
                    <a:pt x="75" y="353"/>
                    <a:pt x="75" y="353"/>
                  </a:cubicBezTo>
                  <a:cubicBezTo>
                    <a:pt x="51" y="313"/>
                    <a:pt x="40" y="173"/>
                    <a:pt x="60" y="12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92" name="Freeform 90"/>
            <p:cNvSpPr>
              <a:spLocks/>
            </p:cNvSpPr>
            <p:nvPr/>
          </p:nvSpPr>
          <p:spPr bwMode="auto">
            <a:xfrm>
              <a:off x="5045076" y="3362326"/>
              <a:ext cx="53975" cy="133350"/>
            </a:xfrm>
            <a:custGeom>
              <a:avLst/>
              <a:gdLst>
                <a:gd name="T0" fmla="*/ 9 w 34"/>
                <a:gd name="T1" fmla="*/ 84 h 84"/>
                <a:gd name="T2" fmla="*/ 0 w 34"/>
                <a:gd name="T3" fmla="*/ 2 h 84"/>
                <a:gd name="T4" fmla="*/ 24 w 34"/>
                <a:gd name="T5" fmla="*/ 0 h 84"/>
                <a:gd name="T6" fmla="*/ 34 w 34"/>
                <a:gd name="T7" fmla="*/ 79 h 84"/>
                <a:gd name="T8" fmla="*/ 9 w 34"/>
                <a:gd name="T9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84">
                  <a:moveTo>
                    <a:pt x="9" y="84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34" y="79"/>
                  </a:lnTo>
                  <a:lnTo>
                    <a:pt x="9" y="8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93" name="Freeform 91"/>
            <p:cNvSpPr>
              <a:spLocks noEditPoints="1"/>
            </p:cNvSpPr>
            <p:nvPr/>
          </p:nvSpPr>
          <p:spPr bwMode="auto">
            <a:xfrm>
              <a:off x="4044951" y="2359026"/>
              <a:ext cx="747713" cy="1163638"/>
            </a:xfrm>
            <a:custGeom>
              <a:avLst/>
              <a:gdLst>
                <a:gd name="T0" fmla="*/ 123 w 388"/>
                <a:gd name="T1" fmla="*/ 604 h 604"/>
                <a:gd name="T2" fmla="*/ 388 w 388"/>
                <a:gd name="T3" fmla="*/ 256 h 604"/>
                <a:gd name="T4" fmla="*/ 269 w 388"/>
                <a:gd name="T5" fmla="*/ 167 h 604"/>
                <a:gd name="T6" fmla="*/ 188 w 388"/>
                <a:gd name="T7" fmla="*/ 26 h 604"/>
                <a:gd name="T8" fmla="*/ 44 w 388"/>
                <a:gd name="T9" fmla="*/ 57 h 604"/>
                <a:gd name="T10" fmla="*/ 4 w 388"/>
                <a:gd name="T11" fmla="*/ 246 h 604"/>
                <a:gd name="T12" fmla="*/ 26 w 388"/>
                <a:gd name="T13" fmla="*/ 425 h 604"/>
                <a:gd name="T14" fmla="*/ 123 w 388"/>
                <a:gd name="T15" fmla="*/ 604 h 604"/>
                <a:gd name="T16" fmla="*/ 233 w 388"/>
                <a:gd name="T17" fmla="*/ 184 h 604"/>
                <a:gd name="T18" fmla="*/ 75 w 388"/>
                <a:gd name="T19" fmla="*/ 353 h 604"/>
                <a:gd name="T20" fmla="*/ 60 w 388"/>
                <a:gd name="T21" fmla="*/ 123 h 604"/>
                <a:gd name="T22" fmla="*/ 121 w 388"/>
                <a:gd name="T23" fmla="*/ 64 h 604"/>
                <a:gd name="T24" fmla="*/ 223 w 388"/>
                <a:gd name="T25" fmla="*/ 166 h 604"/>
                <a:gd name="T26" fmla="*/ 233 w 388"/>
                <a:gd name="T27" fmla="*/ 183 h 604"/>
                <a:gd name="T28" fmla="*/ 233 w 388"/>
                <a:gd name="T29" fmla="*/ 184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8" h="604">
                  <a:moveTo>
                    <a:pt x="123" y="604"/>
                  </a:moveTo>
                  <a:cubicBezTo>
                    <a:pt x="388" y="256"/>
                    <a:pt x="388" y="256"/>
                    <a:pt x="388" y="256"/>
                  </a:cubicBezTo>
                  <a:cubicBezTo>
                    <a:pt x="269" y="167"/>
                    <a:pt x="269" y="167"/>
                    <a:pt x="269" y="167"/>
                  </a:cubicBezTo>
                  <a:cubicBezTo>
                    <a:pt x="264" y="108"/>
                    <a:pt x="243" y="55"/>
                    <a:pt x="188" y="26"/>
                  </a:cubicBezTo>
                  <a:cubicBezTo>
                    <a:pt x="138" y="0"/>
                    <a:pt x="76" y="9"/>
                    <a:pt x="44" y="57"/>
                  </a:cubicBezTo>
                  <a:cubicBezTo>
                    <a:pt x="8" y="110"/>
                    <a:pt x="0" y="184"/>
                    <a:pt x="4" y="246"/>
                  </a:cubicBezTo>
                  <a:cubicBezTo>
                    <a:pt x="7" y="305"/>
                    <a:pt x="7" y="372"/>
                    <a:pt x="26" y="425"/>
                  </a:cubicBezTo>
                  <a:cubicBezTo>
                    <a:pt x="0" y="488"/>
                    <a:pt x="50" y="548"/>
                    <a:pt x="123" y="604"/>
                  </a:cubicBezTo>
                  <a:close/>
                  <a:moveTo>
                    <a:pt x="233" y="184"/>
                  </a:moveTo>
                  <a:cubicBezTo>
                    <a:pt x="75" y="353"/>
                    <a:pt x="75" y="353"/>
                    <a:pt x="75" y="353"/>
                  </a:cubicBezTo>
                  <a:cubicBezTo>
                    <a:pt x="51" y="313"/>
                    <a:pt x="40" y="173"/>
                    <a:pt x="60" y="123"/>
                  </a:cubicBezTo>
                  <a:cubicBezTo>
                    <a:pt x="71" y="95"/>
                    <a:pt x="92" y="69"/>
                    <a:pt x="121" y="64"/>
                  </a:cubicBezTo>
                  <a:cubicBezTo>
                    <a:pt x="174" y="53"/>
                    <a:pt x="227" y="116"/>
                    <a:pt x="223" y="166"/>
                  </a:cubicBezTo>
                  <a:cubicBezTo>
                    <a:pt x="223" y="174"/>
                    <a:pt x="227" y="180"/>
                    <a:pt x="233" y="183"/>
                  </a:cubicBezTo>
                  <a:cubicBezTo>
                    <a:pt x="233" y="184"/>
                    <a:pt x="233" y="184"/>
                    <a:pt x="233" y="18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94" name="Freeform 92"/>
            <p:cNvSpPr>
              <a:spLocks/>
            </p:cNvSpPr>
            <p:nvPr/>
          </p:nvSpPr>
          <p:spPr bwMode="auto">
            <a:xfrm>
              <a:off x="5456238" y="3341688"/>
              <a:ext cx="85725" cy="53975"/>
            </a:xfrm>
            <a:custGeom>
              <a:avLst/>
              <a:gdLst>
                <a:gd name="T0" fmla="*/ 28 w 44"/>
                <a:gd name="T1" fmla="*/ 28 h 28"/>
                <a:gd name="T2" fmla="*/ 44 w 44"/>
                <a:gd name="T3" fmla="*/ 14 h 28"/>
                <a:gd name="T4" fmla="*/ 28 w 44"/>
                <a:gd name="T5" fmla="*/ 0 h 28"/>
                <a:gd name="T6" fmla="*/ 0 w 44"/>
                <a:gd name="T7" fmla="*/ 14 h 28"/>
                <a:gd name="T8" fmla="*/ 28 w 44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28">
                  <a:moveTo>
                    <a:pt x="28" y="28"/>
                  </a:moveTo>
                  <a:cubicBezTo>
                    <a:pt x="38" y="28"/>
                    <a:pt x="44" y="23"/>
                    <a:pt x="44" y="14"/>
                  </a:cubicBezTo>
                  <a:cubicBezTo>
                    <a:pt x="44" y="5"/>
                    <a:pt x="38" y="0"/>
                    <a:pt x="28" y="0"/>
                  </a:cubicBezTo>
                  <a:cubicBezTo>
                    <a:pt x="13" y="0"/>
                    <a:pt x="0" y="14"/>
                    <a:pt x="0" y="14"/>
                  </a:cubicBezTo>
                  <a:cubicBezTo>
                    <a:pt x="0" y="14"/>
                    <a:pt x="13" y="28"/>
                    <a:pt x="28" y="2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95" name="Freeform 93"/>
            <p:cNvSpPr>
              <a:spLocks/>
            </p:cNvSpPr>
            <p:nvPr/>
          </p:nvSpPr>
          <p:spPr bwMode="auto">
            <a:xfrm>
              <a:off x="5446713" y="3227388"/>
              <a:ext cx="77788" cy="71438"/>
            </a:xfrm>
            <a:custGeom>
              <a:avLst/>
              <a:gdLst>
                <a:gd name="T0" fmla="*/ 31 w 40"/>
                <a:gd name="T1" fmla="*/ 28 h 37"/>
                <a:gd name="T2" fmla="*/ 35 w 40"/>
                <a:gd name="T3" fmla="*/ 7 h 37"/>
                <a:gd name="T4" fmla="*/ 14 w 40"/>
                <a:gd name="T5" fmla="*/ 6 h 37"/>
                <a:gd name="T6" fmla="*/ 0 w 40"/>
                <a:gd name="T7" fmla="*/ 34 h 37"/>
                <a:gd name="T8" fmla="*/ 31 w 40"/>
                <a:gd name="T9" fmla="*/ 2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7">
                  <a:moveTo>
                    <a:pt x="31" y="28"/>
                  </a:moveTo>
                  <a:cubicBezTo>
                    <a:pt x="38" y="22"/>
                    <a:pt x="40" y="15"/>
                    <a:pt x="35" y="7"/>
                  </a:cubicBezTo>
                  <a:cubicBezTo>
                    <a:pt x="29" y="0"/>
                    <a:pt x="21" y="0"/>
                    <a:pt x="14" y="6"/>
                  </a:cubicBezTo>
                  <a:cubicBezTo>
                    <a:pt x="1" y="15"/>
                    <a:pt x="0" y="34"/>
                    <a:pt x="0" y="34"/>
                  </a:cubicBezTo>
                  <a:cubicBezTo>
                    <a:pt x="0" y="34"/>
                    <a:pt x="18" y="37"/>
                    <a:pt x="31" y="2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96" name="Freeform 94"/>
            <p:cNvSpPr>
              <a:spLocks/>
            </p:cNvSpPr>
            <p:nvPr/>
          </p:nvSpPr>
          <p:spPr bwMode="auto">
            <a:xfrm>
              <a:off x="5446713" y="3435351"/>
              <a:ext cx="77788" cy="71438"/>
            </a:xfrm>
            <a:custGeom>
              <a:avLst/>
              <a:gdLst>
                <a:gd name="T0" fmla="*/ 31 w 40"/>
                <a:gd name="T1" fmla="*/ 9 h 37"/>
                <a:gd name="T2" fmla="*/ 35 w 40"/>
                <a:gd name="T3" fmla="*/ 30 h 37"/>
                <a:gd name="T4" fmla="*/ 14 w 40"/>
                <a:gd name="T5" fmla="*/ 32 h 37"/>
                <a:gd name="T6" fmla="*/ 0 w 40"/>
                <a:gd name="T7" fmla="*/ 4 h 37"/>
                <a:gd name="T8" fmla="*/ 31 w 40"/>
                <a:gd name="T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7">
                  <a:moveTo>
                    <a:pt x="31" y="9"/>
                  </a:moveTo>
                  <a:cubicBezTo>
                    <a:pt x="38" y="15"/>
                    <a:pt x="40" y="23"/>
                    <a:pt x="35" y="30"/>
                  </a:cubicBezTo>
                  <a:cubicBezTo>
                    <a:pt x="29" y="37"/>
                    <a:pt x="21" y="37"/>
                    <a:pt x="14" y="32"/>
                  </a:cubicBezTo>
                  <a:cubicBezTo>
                    <a:pt x="1" y="23"/>
                    <a:pt x="0" y="4"/>
                    <a:pt x="0" y="4"/>
                  </a:cubicBezTo>
                  <a:cubicBezTo>
                    <a:pt x="0" y="4"/>
                    <a:pt x="18" y="0"/>
                    <a:pt x="31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97" name="Freeform 95"/>
            <p:cNvSpPr>
              <a:spLocks/>
            </p:cNvSpPr>
            <p:nvPr/>
          </p:nvSpPr>
          <p:spPr bwMode="auto">
            <a:xfrm>
              <a:off x="5551488" y="3417888"/>
              <a:ext cx="85725" cy="65088"/>
            </a:xfrm>
            <a:custGeom>
              <a:avLst/>
              <a:gdLst>
                <a:gd name="T0" fmla="*/ 31 w 45"/>
                <a:gd name="T1" fmla="*/ 5 h 34"/>
                <a:gd name="T2" fmla="*/ 42 w 45"/>
                <a:gd name="T3" fmla="*/ 23 h 34"/>
                <a:gd name="T4" fmla="*/ 23 w 45"/>
                <a:gd name="T5" fmla="*/ 32 h 34"/>
                <a:gd name="T6" fmla="*/ 0 w 45"/>
                <a:gd name="T7" fmla="*/ 10 h 34"/>
                <a:gd name="T8" fmla="*/ 31 w 45"/>
                <a:gd name="T9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34">
                  <a:moveTo>
                    <a:pt x="31" y="5"/>
                  </a:moveTo>
                  <a:cubicBezTo>
                    <a:pt x="40" y="7"/>
                    <a:pt x="45" y="14"/>
                    <a:pt x="42" y="23"/>
                  </a:cubicBezTo>
                  <a:cubicBezTo>
                    <a:pt x="39" y="31"/>
                    <a:pt x="32" y="34"/>
                    <a:pt x="23" y="32"/>
                  </a:cubicBezTo>
                  <a:cubicBezTo>
                    <a:pt x="8" y="27"/>
                    <a:pt x="0" y="10"/>
                    <a:pt x="0" y="10"/>
                  </a:cubicBezTo>
                  <a:cubicBezTo>
                    <a:pt x="0" y="10"/>
                    <a:pt x="16" y="0"/>
                    <a:pt x="31" y="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98" name="Freeform 96"/>
            <p:cNvSpPr>
              <a:spLocks/>
            </p:cNvSpPr>
            <p:nvPr/>
          </p:nvSpPr>
          <p:spPr bwMode="auto">
            <a:xfrm>
              <a:off x="5551488" y="3255963"/>
              <a:ext cx="85725" cy="65088"/>
            </a:xfrm>
            <a:custGeom>
              <a:avLst/>
              <a:gdLst>
                <a:gd name="T0" fmla="*/ 31 w 45"/>
                <a:gd name="T1" fmla="*/ 29 h 34"/>
                <a:gd name="T2" fmla="*/ 42 w 45"/>
                <a:gd name="T3" fmla="*/ 11 h 34"/>
                <a:gd name="T4" fmla="*/ 23 w 45"/>
                <a:gd name="T5" fmla="*/ 2 h 34"/>
                <a:gd name="T6" fmla="*/ 0 w 45"/>
                <a:gd name="T7" fmla="*/ 24 h 34"/>
                <a:gd name="T8" fmla="*/ 31 w 45"/>
                <a:gd name="T9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34">
                  <a:moveTo>
                    <a:pt x="31" y="29"/>
                  </a:moveTo>
                  <a:cubicBezTo>
                    <a:pt x="40" y="27"/>
                    <a:pt x="45" y="20"/>
                    <a:pt x="42" y="11"/>
                  </a:cubicBezTo>
                  <a:cubicBezTo>
                    <a:pt x="39" y="3"/>
                    <a:pt x="32" y="0"/>
                    <a:pt x="23" y="2"/>
                  </a:cubicBezTo>
                  <a:cubicBezTo>
                    <a:pt x="8" y="7"/>
                    <a:pt x="0" y="24"/>
                    <a:pt x="0" y="24"/>
                  </a:cubicBezTo>
                  <a:cubicBezTo>
                    <a:pt x="0" y="24"/>
                    <a:pt x="16" y="34"/>
                    <a:pt x="31" y="2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sp>
        <p:nvSpPr>
          <p:cNvPr id="99" name="Freeform 72"/>
          <p:cNvSpPr>
            <a:spLocks/>
          </p:cNvSpPr>
          <p:nvPr/>
        </p:nvSpPr>
        <p:spPr bwMode="auto">
          <a:xfrm>
            <a:off x="10047288" y="4857751"/>
            <a:ext cx="2152650" cy="2000250"/>
          </a:xfrm>
          <a:prstGeom prst="rect">
            <a:avLst/>
          </a:prstGeom>
          <a:solidFill>
            <a:schemeClr val="tx1">
              <a:alpha val="1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100" name="Freeform 72"/>
          <p:cNvSpPr>
            <a:spLocks/>
          </p:cNvSpPr>
          <p:nvPr/>
        </p:nvSpPr>
        <p:spPr bwMode="auto">
          <a:xfrm>
            <a:off x="-5528" y="4857751"/>
            <a:ext cx="1610491" cy="2000250"/>
          </a:xfrm>
          <a:prstGeom prst="rect">
            <a:avLst/>
          </a:prstGeom>
          <a:solidFill>
            <a:schemeClr val="tx1">
              <a:alpha val="1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106" name="Rectangle 105"/>
          <p:cNvSpPr/>
          <p:nvPr/>
        </p:nvSpPr>
        <p:spPr>
          <a:xfrm>
            <a:off x="1838421" y="5292726"/>
            <a:ext cx="2495360" cy="112646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01 Title Here</a:t>
            </a:r>
          </a:p>
          <a:p>
            <a:pPr algn="ct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>
                <a:latin typeface="Source Sans Pro" charset="0"/>
              </a:rPr>
              <a:t>. </a:t>
            </a:r>
            <a:r>
              <a:rPr lang="en-US" sz="1200" dirty="0" err="1">
                <a:latin typeface="Source Sans Pro" charset="0"/>
              </a:rPr>
              <a:t>Lorem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ipsum</a:t>
            </a:r>
            <a:r>
              <a:rPr lang="en-US" sz="1200" dirty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.</a:t>
            </a:r>
            <a:endParaRPr lang="en-US" sz="1200" dirty="0">
              <a:latin typeface="Source Sans Pro" charset="0"/>
            </a:endParaRPr>
          </a:p>
          <a:p>
            <a:pPr algn="ctr">
              <a:lnSpc>
                <a:spcPct val="90000"/>
              </a:lnSpc>
            </a:pPr>
            <a:endParaRPr lang="en-US" sz="1200" dirty="0" smtClean="0">
              <a:latin typeface="Source Sans Pro" charset="0"/>
            </a:endParaRPr>
          </a:p>
        </p:txBody>
      </p:sp>
      <p:sp>
        <p:nvSpPr>
          <p:cNvPr id="107" name="Rectangle 106"/>
          <p:cNvSpPr/>
          <p:nvPr/>
        </p:nvSpPr>
        <p:spPr>
          <a:xfrm>
            <a:off x="4578445" y="5292726"/>
            <a:ext cx="2495360" cy="112646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02 Title Here</a:t>
            </a:r>
          </a:p>
          <a:p>
            <a:pPr algn="ct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>
                <a:latin typeface="Source Sans Pro" charset="0"/>
              </a:rPr>
              <a:t>. </a:t>
            </a:r>
            <a:r>
              <a:rPr lang="en-US" sz="1200" dirty="0" err="1">
                <a:latin typeface="Source Sans Pro" charset="0"/>
              </a:rPr>
              <a:t>Lorem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ipsum</a:t>
            </a:r>
            <a:r>
              <a:rPr lang="en-US" sz="1200" dirty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.</a:t>
            </a:r>
            <a:endParaRPr lang="en-US" sz="1200" dirty="0">
              <a:latin typeface="Source Sans Pro" charset="0"/>
            </a:endParaRPr>
          </a:p>
          <a:p>
            <a:pPr algn="ctr">
              <a:lnSpc>
                <a:spcPct val="90000"/>
              </a:lnSpc>
            </a:pPr>
            <a:endParaRPr lang="en-US" sz="1200" dirty="0" smtClean="0">
              <a:latin typeface="Source Sans Pro" charset="0"/>
            </a:endParaRPr>
          </a:p>
        </p:txBody>
      </p:sp>
      <p:sp>
        <p:nvSpPr>
          <p:cNvPr id="108" name="Rectangle 107"/>
          <p:cNvSpPr/>
          <p:nvPr/>
        </p:nvSpPr>
        <p:spPr>
          <a:xfrm>
            <a:off x="7307264" y="5292726"/>
            <a:ext cx="2495360" cy="112646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03 Title Here</a:t>
            </a:r>
          </a:p>
          <a:p>
            <a:pPr algn="ct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>
                <a:latin typeface="Source Sans Pro" charset="0"/>
              </a:rPr>
              <a:t>. </a:t>
            </a:r>
            <a:r>
              <a:rPr lang="en-US" sz="1200" dirty="0" err="1">
                <a:latin typeface="Source Sans Pro" charset="0"/>
              </a:rPr>
              <a:t>Lorem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ipsum</a:t>
            </a:r>
            <a:r>
              <a:rPr lang="en-US" sz="1200" dirty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.</a:t>
            </a:r>
            <a:endParaRPr lang="en-US" sz="1200" dirty="0">
              <a:latin typeface="Source Sans Pro" charset="0"/>
            </a:endParaRPr>
          </a:p>
          <a:p>
            <a:pPr algn="ctr">
              <a:lnSpc>
                <a:spcPct val="90000"/>
              </a:lnSpc>
            </a:pPr>
            <a:endParaRPr lang="en-US" sz="1200" dirty="0" smtClean="0">
              <a:latin typeface="Source Sans Pro" charset="0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Amazing Infographic</a:t>
            </a:r>
          </a:p>
        </p:txBody>
      </p:sp>
    </p:spTree>
    <p:extLst>
      <p:ext uri="{BB962C8B-B14F-4D97-AF65-F5344CB8AC3E}">
        <p14:creationId xmlns:p14="http://schemas.microsoft.com/office/powerpoint/2010/main" val="21025884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2" presetClass="entr" presetSubtype="1" fill="hold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3" dur="750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grpId="0" nodeType="withEffect" p14:presetBounceEnd="54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4000">
                                          <p:cBhvr additive="base">
                                            <p:cTn id="26" dur="10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4000">
                                          <p:cBhvr additive="base">
                                            <p:cTn id="27" dur="10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fill="hold" grpId="0" nodeType="withEffect" p14:presetBounceEnd="54000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4000">
                                          <p:cBhvr additive="base">
                                            <p:cTn id="30" dur="1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4000">
                                          <p:cBhvr additive="base">
                                            <p:cTn id="31" dur="1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4" fill="hold" grpId="0" nodeType="withEffect" p14:presetBounceEnd="54000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4000">
                                          <p:cBhvr additive="base">
                                            <p:cTn id="34" dur="10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4000">
                                          <p:cBhvr additive="base">
                                            <p:cTn id="35" dur="10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6" grpId="0"/>
          <p:bldP spid="107" grpId="0"/>
          <p:bldP spid="10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2" presetClass="entr" presetSubtype="1" fill="hold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3" dur="750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1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4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10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6" grpId="0"/>
          <p:bldP spid="107" grpId="0"/>
          <p:bldP spid="108" grpId="0"/>
        </p:bldLst>
      </p:timing>
    </mc:Fallback>
  </mc:AlternateContent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Rectangle 37"/>
          <p:cNvSpPr/>
          <p:nvPr/>
        </p:nvSpPr>
        <p:spPr>
          <a:xfrm>
            <a:off x="0" y="2561081"/>
            <a:ext cx="12192000" cy="4296919"/>
          </a:xfrm>
          <a:prstGeom prst="rect">
            <a:avLst/>
          </a:prstGeom>
          <a:solidFill>
            <a:schemeClr val="tx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grpSp>
        <p:nvGrpSpPr>
          <p:cNvPr id="41" name="Group 40"/>
          <p:cNvGrpSpPr/>
          <p:nvPr/>
        </p:nvGrpSpPr>
        <p:grpSpPr>
          <a:xfrm>
            <a:off x="1895512" y="1883935"/>
            <a:ext cx="1389510" cy="1904429"/>
            <a:chOff x="2071193" y="2107420"/>
            <a:chExt cx="1849438" cy="2534795"/>
          </a:xfrm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2071193" y="2114915"/>
              <a:ext cx="1765300" cy="877887"/>
            </a:xfrm>
            <a:custGeom>
              <a:avLst/>
              <a:gdLst>
                <a:gd name="T0" fmla="*/ 410 w 1112"/>
                <a:gd name="T1" fmla="*/ 498 h 553"/>
                <a:gd name="T2" fmla="*/ 478 w 1112"/>
                <a:gd name="T3" fmla="*/ 169 h 553"/>
                <a:gd name="T4" fmla="*/ 819 w 1112"/>
                <a:gd name="T5" fmla="*/ 0 h 553"/>
                <a:gd name="T6" fmla="*/ 1112 w 1112"/>
                <a:gd name="T7" fmla="*/ 553 h 553"/>
                <a:gd name="T8" fmla="*/ 0 w 1112"/>
                <a:gd name="T9" fmla="*/ 536 h 553"/>
                <a:gd name="T10" fmla="*/ 332 w 1112"/>
                <a:gd name="T11" fmla="*/ 425 h 553"/>
                <a:gd name="T12" fmla="*/ 410 w 1112"/>
                <a:gd name="T13" fmla="*/ 498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12" h="553">
                  <a:moveTo>
                    <a:pt x="410" y="498"/>
                  </a:moveTo>
                  <a:lnTo>
                    <a:pt x="478" y="169"/>
                  </a:lnTo>
                  <a:lnTo>
                    <a:pt x="819" y="0"/>
                  </a:lnTo>
                  <a:lnTo>
                    <a:pt x="1112" y="553"/>
                  </a:lnTo>
                  <a:lnTo>
                    <a:pt x="0" y="536"/>
                  </a:lnTo>
                  <a:lnTo>
                    <a:pt x="332" y="425"/>
                  </a:lnTo>
                  <a:lnTo>
                    <a:pt x="410" y="49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2598243" y="2383203"/>
              <a:ext cx="581025" cy="593725"/>
            </a:xfrm>
            <a:custGeom>
              <a:avLst/>
              <a:gdLst>
                <a:gd name="T0" fmla="*/ 146 w 366"/>
                <a:gd name="T1" fmla="*/ 0 h 374"/>
                <a:gd name="T2" fmla="*/ 366 w 366"/>
                <a:gd name="T3" fmla="*/ 374 h 374"/>
                <a:gd name="T4" fmla="*/ 35 w 366"/>
                <a:gd name="T5" fmla="*/ 372 h 374"/>
                <a:gd name="T6" fmla="*/ 0 w 366"/>
                <a:gd name="T7" fmla="*/ 256 h 374"/>
                <a:gd name="T8" fmla="*/ 71 w 366"/>
                <a:gd name="T9" fmla="*/ 313 h 374"/>
                <a:gd name="T10" fmla="*/ 146 w 366"/>
                <a:gd name="T11" fmla="*/ 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6" h="374">
                  <a:moveTo>
                    <a:pt x="146" y="0"/>
                  </a:moveTo>
                  <a:lnTo>
                    <a:pt x="366" y="374"/>
                  </a:lnTo>
                  <a:lnTo>
                    <a:pt x="35" y="372"/>
                  </a:lnTo>
                  <a:lnTo>
                    <a:pt x="0" y="256"/>
                  </a:lnTo>
                  <a:lnTo>
                    <a:pt x="71" y="313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2598243" y="2383203"/>
              <a:ext cx="581025" cy="593725"/>
            </a:xfrm>
            <a:custGeom>
              <a:avLst/>
              <a:gdLst>
                <a:gd name="T0" fmla="*/ 146 w 366"/>
                <a:gd name="T1" fmla="*/ 0 h 374"/>
                <a:gd name="T2" fmla="*/ 366 w 366"/>
                <a:gd name="T3" fmla="*/ 374 h 374"/>
                <a:gd name="T4" fmla="*/ 35 w 366"/>
                <a:gd name="T5" fmla="*/ 372 h 374"/>
                <a:gd name="T6" fmla="*/ 0 w 366"/>
                <a:gd name="T7" fmla="*/ 256 h 374"/>
                <a:gd name="T8" fmla="*/ 71 w 366"/>
                <a:gd name="T9" fmla="*/ 313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6" h="374">
                  <a:moveTo>
                    <a:pt x="146" y="0"/>
                  </a:moveTo>
                  <a:lnTo>
                    <a:pt x="366" y="374"/>
                  </a:lnTo>
                  <a:lnTo>
                    <a:pt x="35" y="372"/>
                  </a:lnTo>
                  <a:lnTo>
                    <a:pt x="0" y="256"/>
                  </a:lnTo>
                  <a:lnTo>
                    <a:pt x="7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2830018" y="2107420"/>
              <a:ext cx="541338" cy="508000"/>
            </a:xfrm>
            <a:custGeom>
              <a:avLst/>
              <a:gdLst>
                <a:gd name="T0" fmla="*/ 341 w 341"/>
                <a:gd name="T1" fmla="*/ 0 h 320"/>
                <a:gd name="T2" fmla="*/ 90 w 341"/>
                <a:gd name="T3" fmla="*/ 320 h 320"/>
                <a:gd name="T4" fmla="*/ 0 w 341"/>
                <a:gd name="T5" fmla="*/ 169 h 320"/>
                <a:gd name="T6" fmla="*/ 341 w 341"/>
                <a:gd name="T7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1" h="320">
                  <a:moveTo>
                    <a:pt x="341" y="0"/>
                  </a:moveTo>
                  <a:lnTo>
                    <a:pt x="90" y="320"/>
                  </a:lnTo>
                  <a:lnTo>
                    <a:pt x="0" y="169"/>
                  </a:lnTo>
                  <a:lnTo>
                    <a:pt x="341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2830018" y="2114915"/>
              <a:ext cx="541338" cy="508000"/>
            </a:xfrm>
            <a:custGeom>
              <a:avLst/>
              <a:gdLst>
                <a:gd name="T0" fmla="*/ 341 w 341"/>
                <a:gd name="T1" fmla="*/ 0 h 320"/>
                <a:gd name="T2" fmla="*/ 90 w 341"/>
                <a:gd name="T3" fmla="*/ 320 h 320"/>
                <a:gd name="T4" fmla="*/ 0 w 341"/>
                <a:gd name="T5" fmla="*/ 169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1" h="320">
                  <a:moveTo>
                    <a:pt x="341" y="0"/>
                  </a:moveTo>
                  <a:lnTo>
                    <a:pt x="90" y="320"/>
                  </a:lnTo>
                  <a:lnTo>
                    <a:pt x="0" y="16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2071193" y="2965815"/>
              <a:ext cx="1849438" cy="1676400"/>
            </a:xfrm>
            <a:custGeom>
              <a:avLst/>
              <a:gdLst>
                <a:gd name="T0" fmla="*/ 1112 w 1165"/>
                <a:gd name="T1" fmla="*/ 17 h 1056"/>
                <a:gd name="T2" fmla="*/ 1165 w 1165"/>
                <a:gd name="T3" fmla="*/ 142 h 1056"/>
                <a:gd name="T4" fmla="*/ 1096 w 1165"/>
                <a:gd name="T5" fmla="*/ 491 h 1056"/>
                <a:gd name="T6" fmla="*/ 928 w 1165"/>
                <a:gd name="T7" fmla="*/ 467 h 1056"/>
                <a:gd name="T8" fmla="*/ 911 w 1165"/>
                <a:gd name="T9" fmla="*/ 676 h 1056"/>
                <a:gd name="T10" fmla="*/ 661 w 1165"/>
                <a:gd name="T11" fmla="*/ 1056 h 1056"/>
                <a:gd name="T12" fmla="*/ 310 w 1165"/>
                <a:gd name="T13" fmla="*/ 584 h 1056"/>
                <a:gd name="T14" fmla="*/ 201 w 1165"/>
                <a:gd name="T15" fmla="*/ 584 h 1056"/>
                <a:gd name="T16" fmla="*/ 156 w 1165"/>
                <a:gd name="T17" fmla="*/ 294 h 1056"/>
                <a:gd name="T18" fmla="*/ 76 w 1165"/>
                <a:gd name="T19" fmla="*/ 218 h 1056"/>
                <a:gd name="T20" fmla="*/ 0 w 1165"/>
                <a:gd name="T21" fmla="*/ 0 h 1056"/>
                <a:gd name="T22" fmla="*/ 1112 w 1165"/>
                <a:gd name="T23" fmla="*/ 1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5" h="1056">
                  <a:moveTo>
                    <a:pt x="1112" y="17"/>
                  </a:moveTo>
                  <a:lnTo>
                    <a:pt x="1165" y="142"/>
                  </a:lnTo>
                  <a:lnTo>
                    <a:pt x="1096" y="491"/>
                  </a:lnTo>
                  <a:lnTo>
                    <a:pt x="928" y="467"/>
                  </a:lnTo>
                  <a:lnTo>
                    <a:pt x="911" y="676"/>
                  </a:lnTo>
                  <a:lnTo>
                    <a:pt x="661" y="1056"/>
                  </a:lnTo>
                  <a:lnTo>
                    <a:pt x="310" y="584"/>
                  </a:lnTo>
                  <a:lnTo>
                    <a:pt x="201" y="584"/>
                  </a:lnTo>
                  <a:lnTo>
                    <a:pt x="156" y="294"/>
                  </a:lnTo>
                  <a:lnTo>
                    <a:pt x="76" y="218"/>
                  </a:lnTo>
                  <a:lnTo>
                    <a:pt x="0" y="0"/>
                  </a:lnTo>
                  <a:lnTo>
                    <a:pt x="1112" y="1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2071193" y="2965815"/>
              <a:ext cx="1849438" cy="1676400"/>
            </a:xfrm>
            <a:custGeom>
              <a:avLst/>
              <a:gdLst>
                <a:gd name="T0" fmla="*/ 1112 w 1165"/>
                <a:gd name="T1" fmla="*/ 17 h 1056"/>
                <a:gd name="T2" fmla="*/ 1165 w 1165"/>
                <a:gd name="T3" fmla="*/ 142 h 1056"/>
                <a:gd name="T4" fmla="*/ 1096 w 1165"/>
                <a:gd name="T5" fmla="*/ 491 h 1056"/>
                <a:gd name="T6" fmla="*/ 928 w 1165"/>
                <a:gd name="T7" fmla="*/ 467 h 1056"/>
                <a:gd name="T8" fmla="*/ 911 w 1165"/>
                <a:gd name="T9" fmla="*/ 676 h 1056"/>
                <a:gd name="T10" fmla="*/ 661 w 1165"/>
                <a:gd name="T11" fmla="*/ 1056 h 1056"/>
                <a:gd name="T12" fmla="*/ 310 w 1165"/>
                <a:gd name="T13" fmla="*/ 584 h 1056"/>
                <a:gd name="T14" fmla="*/ 201 w 1165"/>
                <a:gd name="T15" fmla="*/ 584 h 1056"/>
                <a:gd name="T16" fmla="*/ 156 w 1165"/>
                <a:gd name="T17" fmla="*/ 294 h 1056"/>
                <a:gd name="T18" fmla="*/ 76 w 1165"/>
                <a:gd name="T19" fmla="*/ 218 h 1056"/>
                <a:gd name="T20" fmla="*/ 0 w 1165"/>
                <a:gd name="T21" fmla="*/ 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5" h="1056">
                  <a:moveTo>
                    <a:pt x="1112" y="17"/>
                  </a:moveTo>
                  <a:lnTo>
                    <a:pt x="1165" y="142"/>
                  </a:lnTo>
                  <a:lnTo>
                    <a:pt x="1096" y="491"/>
                  </a:lnTo>
                  <a:lnTo>
                    <a:pt x="928" y="467"/>
                  </a:lnTo>
                  <a:lnTo>
                    <a:pt x="911" y="676"/>
                  </a:lnTo>
                  <a:lnTo>
                    <a:pt x="661" y="1056"/>
                  </a:lnTo>
                  <a:lnTo>
                    <a:pt x="310" y="584"/>
                  </a:lnTo>
                  <a:lnTo>
                    <a:pt x="201" y="584"/>
                  </a:lnTo>
                  <a:lnTo>
                    <a:pt x="156" y="294"/>
                  </a:lnTo>
                  <a:lnTo>
                    <a:pt x="76" y="21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2714131" y="2981690"/>
              <a:ext cx="1206500" cy="1660525"/>
            </a:xfrm>
            <a:custGeom>
              <a:avLst/>
              <a:gdLst>
                <a:gd name="T0" fmla="*/ 256 w 760"/>
                <a:gd name="T1" fmla="*/ 1046 h 1046"/>
                <a:gd name="T2" fmla="*/ 76 w 760"/>
                <a:gd name="T3" fmla="*/ 649 h 1046"/>
                <a:gd name="T4" fmla="*/ 151 w 760"/>
                <a:gd name="T5" fmla="*/ 666 h 1046"/>
                <a:gd name="T6" fmla="*/ 0 w 760"/>
                <a:gd name="T7" fmla="*/ 284 h 1046"/>
                <a:gd name="T8" fmla="*/ 206 w 760"/>
                <a:gd name="T9" fmla="*/ 438 h 1046"/>
                <a:gd name="T10" fmla="*/ 76 w 760"/>
                <a:gd name="T11" fmla="*/ 175 h 1046"/>
                <a:gd name="T12" fmla="*/ 185 w 760"/>
                <a:gd name="T13" fmla="*/ 0 h 1046"/>
                <a:gd name="T14" fmla="*/ 691 w 760"/>
                <a:gd name="T15" fmla="*/ 7 h 1046"/>
                <a:gd name="T16" fmla="*/ 760 w 760"/>
                <a:gd name="T17" fmla="*/ 132 h 1046"/>
                <a:gd name="T18" fmla="*/ 691 w 760"/>
                <a:gd name="T19" fmla="*/ 481 h 1046"/>
                <a:gd name="T20" fmla="*/ 523 w 760"/>
                <a:gd name="T21" fmla="*/ 457 h 1046"/>
                <a:gd name="T22" fmla="*/ 523 w 760"/>
                <a:gd name="T23" fmla="*/ 457 h 1046"/>
                <a:gd name="T24" fmla="*/ 487 w 760"/>
                <a:gd name="T25" fmla="*/ 695 h 1046"/>
                <a:gd name="T26" fmla="*/ 256 w 760"/>
                <a:gd name="T27" fmla="*/ 1046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0" h="1046">
                  <a:moveTo>
                    <a:pt x="256" y="1046"/>
                  </a:moveTo>
                  <a:lnTo>
                    <a:pt x="76" y="649"/>
                  </a:lnTo>
                  <a:lnTo>
                    <a:pt x="151" y="666"/>
                  </a:lnTo>
                  <a:lnTo>
                    <a:pt x="0" y="284"/>
                  </a:lnTo>
                  <a:lnTo>
                    <a:pt x="206" y="438"/>
                  </a:lnTo>
                  <a:lnTo>
                    <a:pt x="76" y="175"/>
                  </a:lnTo>
                  <a:lnTo>
                    <a:pt x="185" y="0"/>
                  </a:lnTo>
                  <a:lnTo>
                    <a:pt x="691" y="7"/>
                  </a:lnTo>
                  <a:lnTo>
                    <a:pt x="760" y="132"/>
                  </a:lnTo>
                  <a:lnTo>
                    <a:pt x="691" y="481"/>
                  </a:lnTo>
                  <a:lnTo>
                    <a:pt x="523" y="457"/>
                  </a:lnTo>
                  <a:lnTo>
                    <a:pt x="523" y="457"/>
                  </a:lnTo>
                  <a:lnTo>
                    <a:pt x="487" y="695"/>
                  </a:lnTo>
                  <a:lnTo>
                    <a:pt x="256" y="1046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3387231" y="3383328"/>
              <a:ext cx="423863" cy="361950"/>
            </a:xfrm>
            <a:custGeom>
              <a:avLst/>
              <a:gdLst>
                <a:gd name="T0" fmla="*/ 267 w 267"/>
                <a:gd name="T1" fmla="*/ 228 h 228"/>
                <a:gd name="T2" fmla="*/ 0 w 267"/>
                <a:gd name="T3" fmla="*/ 0 h 228"/>
                <a:gd name="T4" fmla="*/ 99 w 267"/>
                <a:gd name="T5" fmla="*/ 204 h 228"/>
                <a:gd name="T6" fmla="*/ 267 w 267"/>
                <a:gd name="T7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7" h="228">
                  <a:moveTo>
                    <a:pt x="267" y="228"/>
                  </a:moveTo>
                  <a:lnTo>
                    <a:pt x="0" y="0"/>
                  </a:lnTo>
                  <a:lnTo>
                    <a:pt x="99" y="204"/>
                  </a:lnTo>
                  <a:lnTo>
                    <a:pt x="267" y="22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3387231" y="3383328"/>
              <a:ext cx="423863" cy="361950"/>
            </a:xfrm>
            <a:custGeom>
              <a:avLst/>
              <a:gdLst>
                <a:gd name="T0" fmla="*/ 267 w 267"/>
                <a:gd name="T1" fmla="*/ 228 h 228"/>
                <a:gd name="T2" fmla="*/ 0 w 267"/>
                <a:gd name="T3" fmla="*/ 0 h 228"/>
                <a:gd name="T4" fmla="*/ 99 w 267"/>
                <a:gd name="T5" fmla="*/ 204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7" h="228">
                  <a:moveTo>
                    <a:pt x="267" y="228"/>
                  </a:moveTo>
                  <a:lnTo>
                    <a:pt x="0" y="0"/>
                  </a:lnTo>
                  <a:lnTo>
                    <a:pt x="99" y="20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40" name="Group 39"/>
          <p:cNvGrpSpPr/>
          <p:nvPr/>
        </p:nvGrpSpPr>
        <p:grpSpPr>
          <a:xfrm>
            <a:off x="7977730" y="1448321"/>
            <a:ext cx="2459489" cy="3230720"/>
            <a:chOff x="7511556" y="2149840"/>
            <a:chExt cx="1847850" cy="2427287"/>
          </a:xfrm>
        </p:grpSpPr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7589343" y="2149840"/>
              <a:ext cx="1770063" cy="842962"/>
            </a:xfrm>
            <a:custGeom>
              <a:avLst/>
              <a:gdLst>
                <a:gd name="T0" fmla="*/ 819 w 1115"/>
                <a:gd name="T1" fmla="*/ 320 h 531"/>
                <a:gd name="T2" fmla="*/ 706 w 1115"/>
                <a:gd name="T3" fmla="*/ 97 h 531"/>
                <a:gd name="T4" fmla="*/ 431 w 1115"/>
                <a:gd name="T5" fmla="*/ 0 h 531"/>
                <a:gd name="T6" fmla="*/ 0 w 1115"/>
                <a:gd name="T7" fmla="*/ 531 h 531"/>
                <a:gd name="T8" fmla="*/ 1115 w 1115"/>
                <a:gd name="T9" fmla="*/ 514 h 531"/>
                <a:gd name="T10" fmla="*/ 897 w 1115"/>
                <a:gd name="T11" fmla="*/ 246 h 531"/>
                <a:gd name="T12" fmla="*/ 819 w 1115"/>
                <a:gd name="T13" fmla="*/ 320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15" h="531">
                  <a:moveTo>
                    <a:pt x="819" y="320"/>
                  </a:moveTo>
                  <a:lnTo>
                    <a:pt x="706" y="97"/>
                  </a:lnTo>
                  <a:lnTo>
                    <a:pt x="431" y="0"/>
                  </a:lnTo>
                  <a:lnTo>
                    <a:pt x="0" y="531"/>
                  </a:lnTo>
                  <a:lnTo>
                    <a:pt x="1115" y="514"/>
                  </a:lnTo>
                  <a:lnTo>
                    <a:pt x="897" y="246"/>
                  </a:lnTo>
                  <a:lnTo>
                    <a:pt x="819" y="32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8251331" y="2303828"/>
              <a:ext cx="762000" cy="673100"/>
            </a:xfrm>
            <a:custGeom>
              <a:avLst/>
              <a:gdLst>
                <a:gd name="T0" fmla="*/ 289 w 480"/>
                <a:gd name="T1" fmla="*/ 0 h 424"/>
                <a:gd name="T2" fmla="*/ 0 w 480"/>
                <a:gd name="T3" fmla="*/ 424 h 424"/>
                <a:gd name="T4" fmla="*/ 331 w 480"/>
                <a:gd name="T5" fmla="*/ 422 h 424"/>
                <a:gd name="T6" fmla="*/ 480 w 480"/>
                <a:gd name="T7" fmla="*/ 149 h 424"/>
                <a:gd name="T8" fmla="*/ 409 w 480"/>
                <a:gd name="T9" fmla="*/ 206 h 424"/>
                <a:gd name="T10" fmla="*/ 289 w 480"/>
                <a:gd name="T11" fmla="*/ 0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0" h="424">
                  <a:moveTo>
                    <a:pt x="289" y="0"/>
                  </a:moveTo>
                  <a:lnTo>
                    <a:pt x="0" y="424"/>
                  </a:lnTo>
                  <a:lnTo>
                    <a:pt x="331" y="422"/>
                  </a:lnTo>
                  <a:lnTo>
                    <a:pt x="480" y="149"/>
                  </a:lnTo>
                  <a:lnTo>
                    <a:pt x="409" y="206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8251331" y="2303828"/>
              <a:ext cx="762000" cy="673100"/>
            </a:xfrm>
            <a:custGeom>
              <a:avLst/>
              <a:gdLst>
                <a:gd name="T0" fmla="*/ 289 w 480"/>
                <a:gd name="T1" fmla="*/ 0 h 424"/>
                <a:gd name="T2" fmla="*/ 0 w 480"/>
                <a:gd name="T3" fmla="*/ 424 h 424"/>
                <a:gd name="T4" fmla="*/ 331 w 480"/>
                <a:gd name="T5" fmla="*/ 422 h 424"/>
                <a:gd name="T6" fmla="*/ 480 w 480"/>
                <a:gd name="T7" fmla="*/ 149 h 424"/>
                <a:gd name="T8" fmla="*/ 409 w 480"/>
                <a:gd name="T9" fmla="*/ 20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0" h="424">
                  <a:moveTo>
                    <a:pt x="289" y="0"/>
                  </a:moveTo>
                  <a:lnTo>
                    <a:pt x="0" y="424"/>
                  </a:lnTo>
                  <a:lnTo>
                    <a:pt x="331" y="422"/>
                  </a:lnTo>
                  <a:lnTo>
                    <a:pt x="480" y="149"/>
                  </a:lnTo>
                  <a:lnTo>
                    <a:pt x="409" y="20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8273556" y="2149840"/>
              <a:ext cx="436563" cy="488950"/>
            </a:xfrm>
            <a:custGeom>
              <a:avLst/>
              <a:gdLst>
                <a:gd name="T0" fmla="*/ 0 w 275"/>
                <a:gd name="T1" fmla="*/ 0 h 308"/>
                <a:gd name="T2" fmla="*/ 128 w 275"/>
                <a:gd name="T3" fmla="*/ 308 h 308"/>
                <a:gd name="T4" fmla="*/ 275 w 275"/>
                <a:gd name="T5" fmla="*/ 97 h 308"/>
                <a:gd name="T6" fmla="*/ 0 w 275"/>
                <a:gd name="T7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5" h="308">
                  <a:moveTo>
                    <a:pt x="0" y="0"/>
                  </a:moveTo>
                  <a:lnTo>
                    <a:pt x="128" y="308"/>
                  </a:lnTo>
                  <a:lnTo>
                    <a:pt x="275" y="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8273556" y="2149840"/>
              <a:ext cx="436563" cy="488950"/>
            </a:xfrm>
            <a:custGeom>
              <a:avLst/>
              <a:gdLst>
                <a:gd name="T0" fmla="*/ 0 w 275"/>
                <a:gd name="T1" fmla="*/ 0 h 308"/>
                <a:gd name="T2" fmla="*/ 128 w 275"/>
                <a:gd name="T3" fmla="*/ 308 h 308"/>
                <a:gd name="T4" fmla="*/ 275 w 275"/>
                <a:gd name="T5" fmla="*/ 97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5" h="308">
                  <a:moveTo>
                    <a:pt x="0" y="0"/>
                  </a:moveTo>
                  <a:lnTo>
                    <a:pt x="128" y="308"/>
                  </a:lnTo>
                  <a:lnTo>
                    <a:pt x="275" y="9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7511556" y="2965815"/>
              <a:ext cx="1847850" cy="1611312"/>
            </a:xfrm>
            <a:custGeom>
              <a:avLst/>
              <a:gdLst>
                <a:gd name="T0" fmla="*/ 49 w 1164"/>
                <a:gd name="T1" fmla="*/ 17 h 1015"/>
                <a:gd name="T2" fmla="*/ 0 w 1164"/>
                <a:gd name="T3" fmla="*/ 142 h 1015"/>
                <a:gd name="T4" fmla="*/ 68 w 1164"/>
                <a:gd name="T5" fmla="*/ 491 h 1015"/>
                <a:gd name="T6" fmla="*/ 236 w 1164"/>
                <a:gd name="T7" fmla="*/ 467 h 1015"/>
                <a:gd name="T8" fmla="*/ 336 w 1164"/>
                <a:gd name="T9" fmla="*/ 536 h 1015"/>
                <a:gd name="T10" fmla="*/ 757 w 1164"/>
                <a:gd name="T11" fmla="*/ 1015 h 1015"/>
                <a:gd name="T12" fmla="*/ 854 w 1164"/>
                <a:gd name="T13" fmla="*/ 584 h 1015"/>
                <a:gd name="T14" fmla="*/ 963 w 1164"/>
                <a:gd name="T15" fmla="*/ 584 h 1015"/>
                <a:gd name="T16" fmla="*/ 1008 w 1164"/>
                <a:gd name="T17" fmla="*/ 294 h 1015"/>
                <a:gd name="T18" fmla="*/ 1086 w 1164"/>
                <a:gd name="T19" fmla="*/ 218 h 1015"/>
                <a:gd name="T20" fmla="*/ 1164 w 1164"/>
                <a:gd name="T21" fmla="*/ 0 h 1015"/>
                <a:gd name="T22" fmla="*/ 49 w 1164"/>
                <a:gd name="T23" fmla="*/ 17 h 10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4" h="1015">
                  <a:moveTo>
                    <a:pt x="49" y="17"/>
                  </a:moveTo>
                  <a:lnTo>
                    <a:pt x="0" y="142"/>
                  </a:lnTo>
                  <a:lnTo>
                    <a:pt x="68" y="491"/>
                  </a:lnTo>
                  <a:lnTo>
                    <a:pt x="236" y="467"/>
                  </a:lnTo>
                  <a:lnTo>
                    <a:pt x="336" y="536"/>
                  </a:lnTo>
                  <a:lnTo>
                    <a:pt x="757" y="1015"/>
                  </a:lnTo>
                  <a:lnTo>
                    <a:pt x="854" y="584"/>
                  </a:lnTo>
                  <a:lnTo>
                    <a:pt x="963" y="584"/>
                  </a:lnTo>
                  <a:lnTo>
                    <a:pt x="1008" y="294"/>
                  </a:lnTo>
                  <a:lnTo>
                    <a:pt x="1086" y="218"/>
                  </a:lnTo>
                  <a:lnTo>
                    <a:pt x="1164" y="0"/>
                  </a:lnTo>
                  <a:lnTo>
                    <a:pt x="49" y="1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7511556" y="2965815"/>
              <a:ext cx="1847850" cy="1611312"/>
            </a:xfrm>
            <a:custGeom>
              <a:avLst/>
              <a:gdLst>
                <a:gd name="T0" fmla="*/ 49 w 1164"/>
                <a:gd name="T1" fmla="*/ 17 h 1015"/>
                <a:gd name="T2" fmla="*/ 0 w 1164"/>
                <a:gd name="T3" fmla="*/ 142 h 1015"/>
                <a:gd name="T4" fmla="*/ 68 w 1164"/>
                <a:gd name="T5" fmla="*/ 491 h 1015"/>
                <a:gd name="T6" fmla="*/ 236 w 1164"/>
                <a:gd name="T7" fmla="*/ 467 h 1015"/>
                <a:gd name="T8" fmla="*/ 336 w 1164"/>
                <a:gd name="T9" fmla="*/ 536 h 1015"/>
                <a:gd name="T10" fmla="*/ 757 w 1164"/>
                <a:gd name="T11" fmla="*/ 1015 h 1015"/>
                <a:gd name="T12" fmla="*/ 854 w 1164"/>
                <a:gd name="T13" fmla="*/ 584 h 1015"/>
                <a:gd name="T14" fmla="*/ 963 w 1164"/>
                <a:gd name="T15" fmla="*/ 584 h 1015"/>
                <a:gd name="T16" fmla="*/ 1008 w 1164"/>
                <a:gd name="T17" fmla="*/ 294 h 1015"/>
                <a:gd name="T18" fmla="*/ 1086 w 1164"/>
                <a:gd name="T19" fmla="*/ 218 h 1015"/>
                <a:gd name="T20" fmla="*/ 1164 w 1164"/>
                <a:gd name="T21" fmla="*/ 0 h 10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4" h="1015">
                  <a:moveTo>
                    <a:pt x="49" y="17"/>
                  </a:moveTo>
                  <a:lnTo>
                    <a:pt x="0" y="142"/>
                  </a:lnTo>
                  <a:lnTo>
                    <a:pt x="68" y="491"/>
                  </a:lnTo>
                  <a:lnTo>
                    <a:pt x="236" y="467"/>
                  </a:lnTo>
                  <a:lnTo>
                    <a:pt x="336" y="536"/>
                  </a:lnTo>
                  <a:lnTo>
                    <a:pt x="757" y="1015"/>
                  </a:lnTo>
                  <a:lnTo>
                    <a:pt x="854" y="584"/>
                  </a:lnTo>
                  <a:lnTo>
                    <a:pt x="963" y="584"/>
                  </a:lnTo>
                  <a:lnTo>
                    <a:pt x="1008" y="294"/>
                  </a:lnTo>
                  <a:lnTo>
                    <a:pt x="1086" y="218"/>
                  </a:lnTo>
                  <a:lnTo>
                    <a:pt x="11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7589343" y="2981690"/>
              <a:ext cx="1123950" cy="1595437"/>
            </a:xfrm>
            <a:custGeom>
              <a:avLst/>
              <a:gdLst>
                <a:gd name="T0" fmla="*/ 708 w 708"/>
                <a:gd name="T1" fmla="*/ 1005 h 1005"/>
                <a:gd name="T2" fmla="*/ 670 w 708"/>
                <a:gd name="T3" fmla="*/ 514 h 1005"/>
                <a:gd name="T4" fmla="*/ 597 w 708"/>
                <a:gd name="T5" fmla="*/ 529 h 1005"/>
                <a:gd name="T6" fmla="*/ 708 w 708"/>
                <a:gd name="T7" fmla="*/ 284 h 1005"/>
                <a:gd name="T8" fmla="*/ 452 w 708"/>
                <a:gd name="T9" fmla="*/ 308 h 1005"/>
                <a:gd name="T10" fmla="*/ 635 w 708"/>
                <a:gd name="T11" fmla="*/ 175 h 1005"/>
                <a:gd name="T12" fmla="*/ 526 w 708"/>
                <a:gd name="T13" fmla="*/ 0 h 1005"/>
                <a:gd name="T14" fmla="*/ 228 w 708"/>
                <a:gd name="T15" fmla="*/ 7 h 1005"/>
                <a:gd name="T16" fmla="*/ 0 w 708"/>
                <a:gd name="T17" fmla="*/ 7 h 1005"/>
                <a:gd name="T18" fmla="*/ 19 w 708"/>
                <a:gd name="T19" fmla="*/ 481 h 1005"/>
                <a:gd name="T20" fmla="*/ 187 w 708"/>
                <a:gd name="T21" fmla="*/ 457 h 1005"/>
                <a:gd name="T22" fmla="*/ 187 w 708"/>
                <a:gd name="T23" fmla="*/ 457 h 1005"/>
                <a:gd name="T24" fmla="*/ 287 w 708"/>
                <a:gd name="T25" fmla="*/ 526 h 1005"/>
                <a:gd name="T26" fmla="*/ 708 w 708"/>
                <a:gd name="T27" fmla="*/ 1005 h 10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8" h="1005">
                  <a:moveTo>
                    <a:pt x="708" y="1005"/>
                  </a:moveTo>
                  <a:lnTo>
                    <a:pt x="670" y="514"/>
                  </a:lnTo>
                  <a:lnTo>
                    <a:pt x="597" y="529"/>
                  </a:lnTo>
                  <a:lnTo>
                    <a:pt x="708" y="284"/>
                  </a:lnTo>
                  <a:lnTo>
                    <a:pt x="452" y="308"/>
                  </a:lnTo>
                  <a:lnTo>
                    <a:pt x="635" y="175"/>
                  </a:lnTo>
                  <a:lnTo>
                    <a:pt x="526" y="0"/>
                  </a:lnTo>
                  <a:lnTo>
                    <a:pt x="228" y="7"/>
                  </a:lnTo>
                  <a:lnTo>
                    <a:pt x="0" y="7"/>
                  </a:lnTo>
                  <a:lnTo>
                    <a:pt x="19" y="481"/>
                  </a:lnTo>
                  <a:lnTo>
                    <a:pt x="187" y="457"/>
                  </a:lnTo>
                  <a:lnTo>
                    <a:pt x="187" y="457"/>
                  </a:lnTo>
                  <a:lnTo>
                    <a:pt x="287" y="526"/>
                  </a:lnTo>
                  <a:lnTo>
                    <a:pt x="708" y="1005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7619506" y="3383328"/>
              <a:ext cx="425450" cy="361950"/>
            </a:xfrm>
            <a:custGeom>
              <a:avLst/>
              <a:gdLst>
                <a:gd name="T0" fmla="*/ 0 w 268"/>
                <a:gd name="T1" fmla="*/ 228 h 228"/>
                <a:gd name="T2" fmla="*/ 268 w 268"/>
                <a:gd name="T3" fmla="*/ 0 h 228"/>
                <a:gd name="T4" fmla="*/ 168 w 268"/>
                <a:gd name="T5" fmla="*/ 204 h 228"/>
                <a:gd name="T6" fmla="*/ 0 w 268"/>
                <a:gd name="T7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8" h="228">
                  <a:moveTo>
                    <a:pt x="0" y="228"/>
                  </a:moveTo>
                  <a:lnTo>
                    <a:pt x="268" y="0"/>
                  </a:lnTo>
                  <a:lnTo>
                    <a:pt x="168" y="204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7619506" y="3383328"/>
              <a:ext cx="425450" cy="361950"/>
            </a:xfrm>
            <a:custGeom>
              <a:avLst/>
              <a:gdLst>
                <a:gd name="T0" fmla="*/ 0 w 268"/>
                <a:gd name="T1" fmla="*/ 228 h 228"/>
                <a:gd name="T2" fmla="*/ 268 w 268"/>
                <a:gd name="T3" fmla="*/ 0 h 228"/>
                <a:gd name="T4" fmla="*/ 168 w 268"/>
                <a:gd name="T5" fmla="*/ 204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8" h="228">
                  <a:moveTo>
                    <a:pt x="0" y="228"/>
                  </a:moveTo>
                  <a:lnTo>
                    <a:pt x="268" y="0"/>
                  </a:lnTo>
                  <a:lnTo>
                    <a:pt x="168" y="20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4671951" y="1594294"/>
            <a:ext cx="2354263" cy="2420937"/>
            <a:chOff x="4566743" y="1999028"/>
            <a:chExt cx="2354263" cy="2420937"/>
          </a:xfrm>
        </p:grpSpPr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4566743" y="1999028"/>
              <a:ext cx="2249488" cy="993775"/>
            </a:xfrm>
            <a:custGeom>
              <a:avLst/>
              <a:gdLst>
                <a:gd name="T0" fmla="*/ 520 w 1417"/>
                <a:gd name="T1" fmla="*/ 571 h 626"/>
                <a:gd name="T2" fmla="*/ 520 w 1417"/>
                <a:gd name="T3" fmla="*/ 268 h 626"/>
                <a:gd name="T4" fmla="*/ 849 w 1417"/>
                <a:gd name="T5" fmla="*/ 0 h 626"/>
                <a:gd name="T6" fmla="*/ 1090 w 1417"/>
                <a:gd name="T7" fmla="*/ 393 h 626"/>
                <a:gd name="T8" fmla="*/ 1417 w 1417"/>
                <a:gd name="T9" fmla="*/ 626 h 626"/>
                <a:gd name="T10" fmla="*/ 0 w 1417"/>
                <a:gd name="T11" fmla="*/ 609 h 626"/>
                <a:gd name="T12" fmla="*/ 347 w 1417"/>
                <a:gd name="T13" fmla="*/ 502 h 626"/>
                <a:gd name="T14" fmla="*/ 520 w 1417"/>
                <a:gd name="T15" fmla="*/ 571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17" h="626">
                  <a:moveTo>
                    <a:pt x="520" y="571"/>
                  </a:moveTo>
                  <a:lnTo>
                    <a:pt x="520" y="268"/>
                  </a:lnTo>
                  <a:lnTo>
                    <a:pt x="849" y="0"/>
                  </a:lnTo>
                  <a:lnTo>
                    <a:pt x="1090" y="393"/>
                  </a:lnTo>
                  <a:lnTo>
                    <a:pt x="1417" y="626"/>
                  </a:lnTo>
                  <a:lnTo>
                    <a:pt x="0" y="609"/>
                  </a:lnTo>
                  <a:lnTo>
                    <a:pt x="347" y="502"/>
                  </a:lnTo>
                  <a:lnTo>
                    <a:pt x="520" y="57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5117606" y="2443528"/>
              <a:ext cx="860425" cy="533400"/>
            </a:xfrm>
            <a:custGeom>
              <a:avLst/>
              <a:gdLst>
                <a:gd name="T0" fmla="*/ 171 w 542"/>
                <a:gd name="T1" fmla="*/ 0 h 336"/>
                <a:gd name="T2" fmla="*/ 542 w 542"/>
                <a:gd name="T3" fmla="*/ 336 h 336"/>
                <a:gd name="T4" fmla="*/ 119 w 542"/>
                <a:gd name="T5" fmla="*/ 334 h 336"/>
                <a:gd name="T6" fmla="*/ 0 w 542"/>
                <a:gd name="T7" fmla="*/ 222 h 336"/>
                <a:gd name="T8" fmla="*/ 171 w 542"/>
                <a:gd name="T9" fmla="*/ 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2" h="336">
                  <a:moveTo>
                    <a:pt x="171" y="0"/>
                  </a:moveTo>
                  <a:lnTo>
                    <a:pt x="542" y="336"/>
                  </a:lnTo>
                  <a:lnTo>
                    <a:pt x="119" y="334"/>
                  </a:lnTo>
                  <a:lnTo>
                    <a:pt x="0" y="222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5117606" y="2443528"/>
              <a:ext cx="860425" cy="533400"/>
            </a:xfrm>
            <a:custGeom>
              <a:avLst/>
              <a:gdLst>
                <a:gd name="T0" fmla="*/ 171 w 542"/>
                <a:gd name="T1" fmla="*/ 0 h 336"/>
                <a:gd name="T2" fmla="*/ 542 w 542"/>
                <a:gd name="T3" fmla="*/ 336 h 336"/>
                <a:gd name="T4" fmla="*/ 119 w 542"/>
                <a:gd name="T5" fmla="*/ 334 h 336"/>
                <a:gd name="T6" fmla="*/ 0 w 542"/>
                <a:gd name="T7" fmla="*/ 222 h 336"/>
                <a:gd name="T8" fmla="*/ 171 w 542"/>
                <a:gd name="T9" fmla="*/ 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2" h="336">
                  <a:moveTo>
                    <a:pt x="171" y="0"/>
                  </a:moveTo>
                  <a:lnTo>
                    <a:pt x="542" y="336"/>
                  </a:lnTo>
                  <a:lnTo>
                    <a:pt x="119" y="334"/>
                  </a:lnTo>
                  <a:lnTo>
                    <a:pt x="0" y="222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5389068" y="1999028"/>
              <a:ext cx="525463" cy="684212"/>
            </a:xfrm>
            <a:custGeom>
              <a:avLst/>
              <a:gdLst>
                <a:gd name="T0" fmla="*/ 331 w 331"/>
                <a:gd name="T1" fmla="*/ 0 h 431"/>
                <a:gd name="T2" fmla="*/ 113 w 331"/>
                <a:gd name="T3" fmla="*/ 431 h 431"/>
                <a:gd name="T4" fmla="*/ 0 w 331"/>
                <a:gd name="T5" fmla="*/ 280 h 431"/>
                <a:gd name="T6" fmla="*/ 331 w 331"/>
                <a:gd name="T7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1" h="431">
                  <a:moveTo>
                    <a:pt x="331" y="0"/>
                  </a:moveTo>
                  <a:lnTo>
                    <a:pt x="113" y="431"/>
                  </a:lnTo>
                  <a:lnTo>
                    <a:pt x="0" y="280"/>
                  </a:lnTo>
                  <a:lnTo>
                    <a:pt x="331" y="0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5389068" y="1999028"/>
              <a:ext cx="525463" cy="684212"/>
            </a:xfrm>
            <a:custGeom>
              <a:avLst/>
              <a:gdLst>
                <a:gd name="T0" fmla="*/ 331 w 331"/>
                <a:gd name="T1" fmla="*/ 0 h 431"/>
                <a:gd name="T2" fmla="*/ 113 w 331"/>
                <a:gd name="T3" fmla="*/ 431 h 431"/>
                <a:gd name="T4" fmla="*/ 0 w 331"/>
                <a:gd name="T5" fmla="*/ 28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1" h="431">
                  <a:moveTo>
                    <a:pt x="331" y="0"/>
                  </a:moveTo>
                  <a:lnTo>
                    <a:pt x="113" y="431"/>
                  </a:lnTo>
                  <a:lnTo>
                    <a:pt x="0" y="28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4566743" y="2965815"/>
              <a:ext cx="2354263" cy="1454150"/>
            </a:xfrm>
            <a:custGeom>
              <a:avLst/>
              <a:gdLst>
                <a:gd name="T0" fmla="*/ 1417 w 1483"/>
                <a:gd name="T1" fmla="*/ 14 h 916"/>
                <a:gd name="T2" fmla="*/ 1483 w 1483"/>
                <a:gd name="T3" fmla="*/ 123 h 916"/>
                <a:gd name="T4" fmla="*/ 1225 w 1483"/>
                <a:gd name="T5" fmla="*/ 427 h 916"/>
                <a:gd name="T6" fmla="*/ 1010 w 1483"/>
                <a:gd name="T7" fmla="*/ 406 h 916"/>
                <a:gd name="T8" fmla="*/ 889 w 1483"/>
                <a:gd name="T9" fmla="*/ 527 h 916"/>
                <a:gd name="T10" fmla="*/ 842 w 1483"/>
                <a:gd name="T11" fmla="*/ 916 h 916"/>
                <a:gd name="T12" fmla="*/ 395 w 1483"/>
                <a:gd name="T13" fmla="*/ 508 h 916"/>
                <a:gd name="T14" fmla="*/ 255 w 1483"/>
                <a:gd name="T15" fmla="*/ 508 h 916"/>
                <a:gd name="T16" fmla="*/ 201 w 1483"/>
                <a:gd name="T17" fmla="*/ 256 h 916"/>
                <a:gd name="T18" fmla="*/ 97 w 1483"/>
                <a:gd name="T19" fmla="*/ 190 h 916"/>
                <a:gd name="T20" fmla="*/ 0 w 1483"/>
                <a:gd name="T21" fmla="*/ 0 h 916"/>
                <a:gd name="T22" fmla="*/ 1417 w 1483"/>
                <a:gd name="T23" fmla="*/ 14 h 9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83" h="916">
                  <a:moveTo>
                    <a:pt x="1417" y="14"/>
                  </a:moveTo>
                  <a:lnTo>
                    <a:pt x="1483" y="123"/>
                  </a:lnTo>
                  <a:lnTo>
                    <a:pt x="1225" y="427"/>
                  </a:lnTo>
                  <a:lnTo>
                    <a:pt x="1010" y="406"/>
                  </a:lnTo>
                  <a:lnTo>
                    <a:pt x="889" y="527"/>
                  </a:lnTo>
                  <a:lnTo>
                    <a:pt x="842" y="916"/>
                  </a:lnTo>
                  <a:lnTo>
                    <a:pt x="395" y="508"/>
                  </a:lnTo>
                  <a:lnTo>
                    <a:pt x="255" y="508"/>
                  </a:lnTo>
                  <a:lnTo>
                    <a:pt x="201" y="256"/>
                  </a:lnTo>
                  <a:lnTo>
                    <a:pt x="97" y="190"/>
                  </a:lnTo>
                  <a:lnTo>
                    <a:pt x="0" y="0"/>
                  </a:lnTo>
                  <a:lnTo>
                    <a:pt x="1417" y="1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4566743" y="2965815"/>
              <a:ext cx="2354263" cy="1454150"/>
            </a:xfrm>
            <a:custGeom>
              <a:avLst/>
              <a:gdLst>
                <a:gd name="T0" fmla="*/ 1417 w 1483"/>
                <a:gd name="T1" fmla="*/ 14 h 916"/>
                <a:gd name="T2" fmla="*/ 1483 w 1483"/>
                <a:gd name="T3" fmla="*/ 123 h 916"/>
                <a:gd name="T4" fmla="*/ 1225 w 1483"/>
                <a:gd name="T5" fmla="*/ 427 h 916"/>
                <a:gd name="T6" fmla="*/ 1010 w 1483"/>
                <a:gd name="T7" fmla="*/ 406 h 916"/>
                <a:gd name="T8" fmla="*/ 889 w 1483"/>
                <a:gd name="T9" fmla="*/ 527 h 916"/>
                <a:gd name="T10" fmla="*/ 842 w 1483"/>
                <a:gd name="T11" fmla="*/ 916 h 916"/>
                <a:gd name="T12" fmla="*/ 395 w 1483"/>
                <a:gd name="T13" fmla="*/ 508 h 916"/>
                <a:gd name="T14" fmla="*/ 255 w 1483"/>
                <a:gd name="T15" fmla="*/ 508 h 916"/>
                <a:gd name="T16" fmla="*/ 201 w 1483"/>
                <a:gd name="T17" fmla="*/ 256 h 916"/>
                <a:gd name="T18" fmla="*/ 97 w 1483"/>
                <a:gd name="T19" fmla="*/ 190 h 916"/>
                <a:gd name="T20" fmla="*/ 0 w 1483"/>
                <a:gd name="T21" fmla="*/ 0 h 9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3" h="916">
                  <a:moveTo>
                    <a:pt x="1417" y="14"/>
                  </a:moveTo>
                  <a:lnTo>
                    <a:pt x="1483" y="123"/>
                  </a:lnTo>
                  <a:lnTo>
                    <a:pt x="1225" y="427"/>
                  </a:lnTo>
                  <a:lnTo>
                    <a:pt x="1010" y="406"/>
                  </a:lnTo>
                  <a:lnTo>
                    <a:pt x="889" y="527"/>
                  </a:lnTo>
                  <a:lnTo>
                    <a:pt x="842" y="916"/>
                  </a:lnTo>
                  <a:lnTo>
                    <a:pt x="395" y="508"/>
                  </a:lnTo>
                  <a:lnTo>
                    <a:pt x="255" y="508"/>
                  </a:lnTo>
                  <a:lnTo>
                    <a:pt x="201" y="256"/>
                  </a:lnTo>
                  <a:lnTo>
                    <a:pt x="97" y="19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5117606" y="2976928"/>
              <a:ext cx="1803400" cy="1443037"/>
            </a:xfrm>
            <a:custGeom>
              <a:avLst/>
              <a:gdLst>
                <a:gd name="T0" fmla="*/ 495 w 1136"/>
                <a:gd name="T1" fmla="*/ 909 h 909"/>
                <a:gd name="T2" fmla="*/ 265 w 1136"/>
                <a:gd name="T3" fmla="*/ 567 h 909"/>
                <a:gd name="T4" fmla="*/ 131 w 1136"/>
                <a:gd name="T5" fmla="*/ 392 h 909"/>
                <a:gd name="T6" fmla="*/ 164 w 1136"/>
                <a:gd name="T7" fmla="*/ 297 h 909"/>
                <a:gd name="T8" fmla="*/ 0 w 1136"/>
                <a:gd name="T9" fmla="*/ 188 h 909"/>
                <a:gd name="T10" fmla="*/ 86 w 1136"/>
                <a:gd name="T11" fmla="*/ 133 h 909"/>
                <a:gd name="T12" fmla="*/ 306 w 1136"/>
                <a:gd name="T13" fmla="*/ 0 h 909"/>
                <a:gd name="T14" fmla="*/ 1049 w 1136"/>
                <a:gd name="T15" fmla="*/ 7 h 909"/>
                <a:gd name="T16" fmla="*/ 1136 w 1136"/>
                <a:gd name="T17" fmla="*/ 116 h 909"/>
                <a:gd name="T18" fmla="*/ 878 w 1136"/>
                <a:gd name="T19" fmla="*/ 420 h 909"/>
                <a:gd name="T20" fmla="*/ 663 w 1136"/>
                <a:gd name="T21" fmla="*/ 399 h 909"/>
                <a:gd name="T22" fmla="*/ 663 w 1136"/>
                <a:gd name="T23" fmla="*/ 399 h 909"/>
                <a:gd name="T24" fmla="*/ 542 w 1136"/>
                <a:gd name="T25" fmla="*/ 520 h 909"/>
                <a:gd name="T26" fmla="*/ 495 w 1136"/>
                <a:gd name="T27" fmla="*/ 909 h 9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36" h="909">
                  <a:moveTo>
                    <a:pt x="495" y="909"/>
                  </a:moveTo>
                  <a:lnTo>
                    <a:pt x="265" y="567"/>
                  </a:lnTo>
                  <a:lnTo>
                    <a:pt x="131" y="392"/>
                  </a:lnTo>
                  <a:lnTo>
                    <a:pt x="164" y="297"/>
                  </a:lnTo>
                  <a:lnTo>
                    <a:pt x="0" y="188"/>
                  </a:lnTo>
                  <a:lnTo>
                    <a:pt x="86" y="133"/>
                  </a:lnTo>
                  <a:lnTo>
                    <a:pt x="306" y="0"/>
                  </a:lnTo>
                  <a:lnTo>
                    <a:pt x="1049" y="7"/>
                  </a:lnTo>
                  <a:lnTo>
                    <a:pt x="1136" y="116"/>
                  </a:lnTo>
                  <a:lnTo>
                    <a:pt x="878" y="420"/>
                  </a:lnTo>
                  <a:lnTo>
                    <a:pt x="663" y="399"/>
                  </a:lnTo>
                  <a:lnTo>
                    <a:pt x="663" y="399"/>
                  </a:lnTo>
                  <a:lnTo>
                    <a:pt x="542" y="520"/>
                  </a:lnTo>
                  <a:lnTo>
                    <a:pt x="495" y="909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5966918" y="3327765"/>
              <a:ext cx="544513" cy="315912"/>
            </a:xfrm>
            <a:custGeom>
              <a:avLst/>
              <a:gdLst>
                <a:gd name="T0" fmla="*/ 343 w 343"/>
                <a:gd name="T1" fmla="*/ 199 h 199"/>
                <a:gd name="T2" fmla="*/ 0 w 343"/>
                <a:gd name="T3" fmla="*/ 0 h 199"/>
                <a:gd name="T4" fmla="*/ 128 w 343"/>
                <a:gd name="T5" fmla="*/ 178 h 199"/>
                <a:gd name="T6" fmla="*/ 343 w 343"/>
                <a:gd name="T7" fmla="*/ 19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3" h="199">
                  <a:moveTo>
                    <a:pt x="343" y="199"/>
                  </a:moveTo>
                  <a:lnTo>
                    <a:pt x="0" y="0"/>
                  </a:lnTo>
                  <a:lnTo>
                    <a:pt x="128" y="178"/>
                  </a:lnTo>
                  <a:lnTo>
                    <a:pt x="343" y="1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5966918" y="3327765"/>
              <a:ext cx="544513" cy="315912"/>
            </a:xfrm>
            <a:custGeom>
              <a:avLst/>
              <a:gdLst>
                <a:gd name="T0" fmla="*/ 343 w 343"/>
                <a:gd name="T1" fmla="*/ 199 h 199"/>
                <a:gd name="T2" fmla="*/ 0 w 343"/>
                <a:gd name="T3" fmla="*/ 0 h 199"/>
                <a:gd name="T4" fmla="*/ 128 w 343"/>
                <a:gd name="T5" fmla="*/ 178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3" h="199">
                  <a:moveTo>
                    <a:pt x="343" y="199"/>
                  </a:moveTo>
                  <a:lnTo>
                    <a:pt x="0" y="0"/>
                  </a:lnTo>
                  <a:lnTo>
                    <a:pt x="128" y="17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6297118" y="2622915"/>
              <a:ext cx="500063" cy="358775"/>
            </a:xfrm>
            <a:custGeom>
              <a:avLst/>
              <a:gdLst>
                <a:gd name="T0" fmla="*/ 0 w 315"/>
                <a:gd name="T1" fmla="*/ 0 h 226"/>
                <a:gd name="T2" fmla="*/ 48 w 315"/>
                <a:gd name="T3" fmla="*/ 216 h 226"/>
                <a:gd name="T4" fmla="*/ 315 w 315"/>
                <a:gd name="T5" fmla="*/ 226 h 226"/>
                <a:gd name="T6" fmla="*/ 0 w 315"/>
                <a:gd name="T7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5" h="226">
                  <a:moveTo>
                    <a:pt x="0" y="0"/>
                  </a:moveTo>
                  <a:lnTo>
                    <a:pt x="48" y="216"/>
                  </a:lnTo>
                  <a:lnTo>
                    <a:pt x="315" y="2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sp>
        <p:nvSpPr>
          <p:cNvPr id="42" name="Freeform 41"/>
          <p:cNvSpPr/>
          <p:nvPr/>
        </p:nvSpPr>
        <p:spPr>
          <a:xfrm flipH="1" flipV="1">
            <a:off x="623779" y="3788364"/>
            <a:ext cx="2044469" cy="804942"/>
          </a:xfrm>
          <a:custGeom>
            <a:avLst/>
            <a:gdLst>
              <a:gd name="connsiteX0" fmla="*/ 0 w 3444240"/>
              <a:gd name="connsiteY0" fmla="*/ 568960 h 568960"/>
              <a:gd name="connsiteX1" fmla="*/ 690880 w 3444240"/>
              <a:gd name="connsiteY1" fmla="*/ 0 h 568960"/>
              <a:gd name="connsiteX2" fmla="*/ 3444240 w 3444240"/>
              <a:gd name="connsiteY2" fmla="*/ 0 h 568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44240" h="568960">
                <a:moveTo>
                  <a:pt x="0" y="568960"/>
                </a:moveTo>
                <a:lnTo>
                  <a:pt x="690880" y="0"/>
                </a:lnTo>
                <a:lnTo>
                  <a:pt x="3444240" y="0"/>
                </a:lnTo>
              </a:path>
            </a:pathLst>
          </a:custGeom>
          <a:ln w="6350" cmpd="sng">
            <a:solidFill>
              <a:schemeClr val="accent1">
                <a:alpha val="50000"/>
              </a:schemeClr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 dirty="0">
              <a:latin typeface="Source Sans Pro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623779" y="4177138"/>
            <a:ext cx="2272675" cy="1147494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>
              <a:lnSpc>
                <a:spcPct val="90000"/>
              </a:lnSpc>
              <a:spcBef>
                <a:spcPts val="1067"/>
              </a:spcBef>
            </a:pPr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Option 01</a:t>
            </a:r>
          </a:p>
          <a:p>
            <a:pPr>
              <a:lnSpc>
                <a:spcPct val="90000"/>
              </a:lnSpc>
              <a:spcBef>
                <a:spcPts val="1067"/>
              </a:spcBef>
            </a:pPr>
            <a:r>
              <a:rPr lang="en-US" sz="1400" dirty="0" err="1" smtClean="0">
                <a:latin typeface="Source Sans Pro" charset="0"/>
              </a:rPr>
              <a:t>Lorem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ipsum</a:t>
            </a:r>
            <a:r>
              <a:rPr lang="en-US" sz="1400" dirty="0" smtClean="0">
                <a:latin typeface="Source Sans Pro" charset="0"/>
              </a:rPr>
              <a:t> dolor sit </a:t>
            </a:r>
            <a:r>
              <a:rPr lang="en-US" sz="1400" dirty="0" err="1" smtClean="0">
                <a:latin typeface="Source Sans Pro" charset="0"/>
              </a:rPr>
              <a:t>amet</a:t>
            </a:r>
            <a:r>
              <a:rPr lang="en-US" sz="1400" dirty="0" smtClean="0">
                <a:latin typeface="Source Sans Pro" charset="0"/>
              </a:rPr>
              <a:t>, </a:t>
            </a:r>
            <a:r>
              <a:rPr lang="en-US" sz="1400" dirty="0" err="1" smtClean="0">
                <a:latin typeface="Source Sans Pro" charset="0"/>
              </a:rPr>
              <a:t>consectetur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adipiscing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elit</a:t>
            </a:r>
            <a:r>
              <a:rPr lang="en-US" sz="1400" dirty="0" smtClean="0">
                <a:latin typeface="Source Sans Pro" charset="0"/>
              </a:rPr>
              <a:t>. </a:t>
            </a:r>
            <a:endParaRPr lang="en-US" sz="1400" dirty="0">
              <a:latin typeface="Source Sans Pro" charset="0"/>
            </a:endParaRPr>
          </a:p>
        </p:txBody>
      </p:sp>
      <p:sp>
        <p:nvSpPr>
          <p:cNvPr id="44" name="Freeform 43"/>
          <p:cNvSpPr/>
          <p:nvPr/>
        </p:nvSpPr>
        <p:spPr>
          <a:xfrm flipH="1" flipV="1">
            <a:off x="3619764" y="4007734"/>
            <a:ext cx="2384984" cy="578075"/>
          </a:xfrm>
          <a:custGeom>
            <a:avLst/>
            <a:gdLst>
              <a:gd name="connsiteX0" fmla="*/ 0 w 3444240"/>
              <a:gd name="connsiteY0" fmla="*/ 568960 h 568960"/>
              <a:gd name="connsiteX1" fmla="*/ 690880 w 3444240"/>
              <a:gd name="connsiteY1" fmla="*/ 0 h 568960"/>
              <a:gd name="connsiteX2" fmla="*/ 3444240 w 3444240"/>
              <a:gd name="connsiteY2" fmla="*/ 0 h 568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44240" h="568960">
                <a:moveTo>
                  <a:pt x="0" y="568960"/>
                </a:moveTo>
                <a:lnTo>
                  <a:pt x="690880" y="0"/>
                </a:lnTo>
                <a:lnTo>
                  <a:pt x="3444240" y="0"/>
                </a:lnTo>
              </a:path>
            </a:pathLst>
          </a:custGeom>
          <a:ln w="6350" cmpd="sng">
            <a:solidFill>
              <a:schemeClr val="accent1">
                <a:alpha val="50000"/>
              </a:schemeClr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 dirty="0">
              <a:latin typeface="Source Sans Pro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3675918" y="4177138"/>
            <a:ext cx="2272675" cy="1147494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>
              <a:lnSpc>
                <a:spcPct val="90000"/>
              </a:lnSpc>
              <a:spcBef>
                <a:spcPts val="1067"/>
              </a:spcBef>
            </a:pPr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Option 02</a:t>
            </a:r>
          </a:p>
          <a:p>
            <a:pPr>
              <a:lnSpc>
                <a:spcPct val="90000"/>
              </a:lnSpc>
              <a:spcBef>
                <a:spcPts val="1067"/>
              </a:spcBef>
            </a:pPr>
            <a:r>
              <a:rPr lang="en-US" sz="1400" dirty="0" err="1" smtClean="0">
                <a:latin typeface="Source Sans Pro" charset="0"/>
              </a:rPr>
              <a:t>Lorem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ipsum</a:t>
            </a:r>
            <a:r>
              <a:rPr lang="en-US" sz="1400" dirty="0" smtClean="0">
                <a:latin typeface="Source Sans Pro" charset="0"/>
              </a:rPr>
              <a:t> dolor sit </a:t>
            </a:r>
            <a:r>
              <a:rPr lang="en-US" sz="1400" dirty="0" err="1" smtClean="0">
                <a:latin typeface="Source Sans Pro" charset="0"/>
              </a:rPr>
              <a:t>amet</a:t>
            </a:r>
            <a:r>
              <a:rPr lang="en-US" sz="1400" dirty="0" smtClean="0">
                <a:latin typeface="Source Sans Pro" charset="0"/>
              </a:rPr>
              <a:t>, </a:t>
            </a:r>
            <a:r>
              <a:rPr lang="en-US" sz="1400" dirty="0" err="1" smtClean="0">
                <a:latin typeface="Source Sans Pro" charset="0"/>
              </a:rPr>
              <a:t>consectetur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adipiscing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elit</a:t>
            </a:r>
            <a:r>
              <a:rPr lang="en-US" sz="1400" dirty="0" smtClean="0">
                <a:latin typeface="Source Sans Pro" charset="0"/>
              </a:rPr>
              <a:t>. </a:t>
            </a:r>
            <a:endParaRPr lang="en-US" sz="1400" dirty="0">
              <a:latin typeface="Source Sans Pro" charset="0"/>
            </a:endParaRPr>
          </a:p>
        </p:txBody>
      </p:sp>
      <p:sp>
        <p:nvSpPr>
          <p:cNvPr id="46" name="Freeform 45"/>
          <p:cNvSpPr/>
          <p:nvPr/>
        </p:nvSpPr>
        <p:spPr>
          <a:xfrm flipH="1" flipV="1">
            <a:off x="6644933" y="4007734"/>
            <a:ext cx="2384984" cy="578075"/>
          </a:xfrm>
          <a:custGeom>
            <a:avLst/>
            <a:gdLst>
              <a:gd name="connsiteX0" fmla="*/ 0 w 3444240"/>
              <a:gd name="connsiteY0" fmla="*/ 568960 h 568960"/>
              <a:gd name="connsiteX1" fmla="*/ 690880 w 3444240"/>
              <a:gd name="connsiteY1" fmla="*/ 0 h 568960"/>
              <a:gd name="connsiteX2" fmla="*/ 3444240 w 3444240"/>
              <a:gd name="connsiteY2" fmla="*/ 0 h 568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44240" h="568960">
                <a:moveTo>
                  <a:pt x="0" y="568960"/>
                </a:moveTo>
                <a:lnTo>
                  <a:pt x="690880" y="0"/>
                </a:lnTo>
                <a:lnTo>
                  <a:pt x="3444240" y="0"/>
                </a:lnTo>
              </a:path>
            </a:pathLst>
          </a:custGeom>
          <a:ln w="6350" cmpd="sng">
            <a:solidFill>
              <a:schemeClr val="accent1">
                <a:alpha val="50000"/>
              </a:schemeClr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 dirty="0">
              <a:latin typeface="Source Sans Pro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6701087" y="4177138"/>
            <a:ext cx="2272675" cy="1147494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>
              <a:lnSpc>
                <a:spcPct val="90000"/>
              </a:lnSpc>
              <a:spcBef>
                <a:spcPts val="1067"/>
              </a:spcBef>
            </a:pPr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Option 03</a:t>
            </a:r>
          </a:p>
          <a:p>
            <a:pPr>
              <a:lnSpc>
                <a:spcPct val="90000"/>
              </a:lnSpc>
              <a:spcBef>
                <a:spcPts val="1067"/>
              </a:spcBef>
            </a:pPr>
            <a:r>
              <a:rPr lang="en-US" sz="1400" dirty="0" err="1" smtClean="0">
                <a:latin typeface="Source Sans Pro" charset="0"/>
              </a:rPr>
              <a:t>Lorem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ipsum</a:t>
            </a:r>
            <a:r>
              <a:rPr lang="en-US" sz="1400" dirty="0" smtClean="0">
                <a:latin typeface="Source Sans Pro" charset="0"/>
              </a:rPr>
              <a:t> dolor sit </a:t>
            </a:r>
            <a:r>
              <a:rPr lang="en-US" sz="1400" dirty="0" err="1" smtClean="0">
                <a:latin typeface="Source Sans Pro" charset="0"/>
              </a:rPr>
              <a:t>amet</a:t>
            </a:r>
            <a:r>
              <a:rPr lang="en-US" sz="1400" dirty="0" smtClean="0">
                <a:latin typeface="Source Sans Pro" charset="0"/>
              </a:rPr>
              <a:t>, </a:t>
            </a:r>
            <a:r>
              <a:rPr lang="en-US" sz="1400" dirty="0" err="1" smtClean="0">
                <a:latin typeface="Source Sans Pro" charset="0"/>
              </a:rPr>
              <a:t>consectetur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adipiscing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elit</a:t>
            </a:r>
            <a:r>
              <a:rPr lang="en-US" sz="1400" dirty="0" smtClean="0">
                <a:latin typeface="Source Sans Pro" charset="0"/>
              </a:rPr>
              <a:t>. </a:t>
            </a:r>
            <a:endParaRPr lang="en-US" sz="1400" dirty="0">
              <a:latin typeface="Source Sans Pro" charset="0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Amazing Infographic</a:t>
            </a:r>
          </a:p>
        </p:txBody>
      </p:sp>
    </p:spTree>
    <p:extLst>
      <p:ext uri="{BB962C8B-B14F-4D97-AF65-F5344CB8AC3E}">
        <p14:creationId xmlns:p14="http://schemas.microsoft.com/office/powerpoint/2010/main" val="19681163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25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5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2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5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2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25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" presetClass="entr" presetSubtype="8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 animBg="1"/>
      <p:bldP spid="43" grpId="0"/>
      <p:bldP spid="44" grpId="0" animBg="1"/>
      <p:bldP spid="45" grpId="0"/>
      <p:bldP spid="46" grpId="0" animBg="1"/>
      <p:bldP spid="47" grpId="0"/>
    </p:bld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ight Arrow 25"/>
          <p:cNvSpPr/>
          <p:nvPr/>
        </p:nvSpPr>
        <p:spPr>
          <a:xfrm>
            <a:off x="0" y="5025901"/>
            <a:ext cx="5388964" cy="391319"/>
          </a:xfrm>
          <a:prstGeom prst="rightArrow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27" name="Bent Arrow 26"/>
          <p:cNvSpPr/>
          <p:nvPr/>
        </p:nvSpPr>
        <p:spPr>
          <a:xfrm rot="5400000" flipH="1">
            <a:off x="8371919" y="4029117"/>
            <a:ext cx="761348" cy="1802146"/>
          </a:xfrm>
          <a:prstGeom prst="bentArrow">
            <a:avLst>
              <a:gd name="adj1" fmla="val 24636"/>
              <a:gd name="adj2" fmla="val 25000"/>
              <a:gd name="adj3" fmla="val 25000"/>
              <a:gd name="adj4" fmla="val 4375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Source Sans Pro" charset="0"/>
            </a:endParaRPr>
          </a:p>
        </p:txBody>
      </p:sp>
      <p:sp>
        <p:nvSpPr>
          <p:cNvPr id="28" name="Bent Arrow 27"/>
          <p:cNvSpPr/>
          <p:nvPr/>
        </p:nvSpPr>
        <p:spPr>
          <a:xfrm flipH="1">
            <a:off x="7138105" y="2046407"/>
            <a:ext cx="2320688" cy="794230"/>
          </a:xfrm>
          <a:prstGeom prst="bentArrow">
            <a:avLst>
              <a:gd name="adj1" fmla="val 24391"/>
              <a:gd name="adj2" fmla="val 25000"/>
              <a:gd name="adj3" fmla="val 25000"/>
              <a:gd name="adj4" fmla="val 4375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Source Sans Pro" charset="0"/>
            </a:endParaRPr>
          </a:p>
        </p:txBody>
      </p:sp>
      <p:sp>
        <p:nvSpPr>
          <p:cNvPr id="29" name="Right Arrow 28"/>
          <p:cNvSpPr/>
          <p:nvPr/>
        </p:nvSpPr>
        <p:spPr>
          <a:xfrm flipH="1">
            <a:off x="3786633" y="2051831"/>
            <a:ext cx="1266669" cy="391319"/>
          </a:xfrm>
          <a:prstGeom prst="rightArrow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grpSp>
        <p:nvGrpSpPr>
          <p:cNvPr id="45" name="Group 44"/>
          <p:cNvGrpSpPr/>
          <p:nvPr/>
        </p:nvGrpSpPr>
        <p:grpSpPr>
          <a:xfrm>
            <a:off x="5493117" y="4138092"/>
            <a:ext cx="2254250" cy="1431925"/>
            <a:chOff x="5493117" y="4138092"/>
            <a:chExt cx="2254250" cy="1431925"/>
          </a:xfrm>
        </p:grpSpPr>
        <p:grpSp>
          <p:nvGrpSpPr>
            <p:cNvPr id="5" name="Group 4"/>
            <p:cNvGrpSpPr>
              <a:grpSpLocks noChangeAspect="1"/>
            </p:cNvGrpSpPr>
            <p:nvPr/>
          </p:nvGrpSpPr>
          <p:grpSpPr bwMode="auto">
            <a:xfrm>
              <a:off x="5493117" y="4138092"/>
              <a:ext cx="2254250" cy="1431925"/>
              <a:chOff x="3498" y="1483"/>
              <a:chExt cx="1420" cy="902"/>
            </a:xfrm>
            <a:solidFill>
              <a:schemeClr val="accent1"/>
            </a:solidFill>
          </p:grpSpPr>
          <p:sp>
            <p:nvSpPr>
              <p:cNvPr id="7" name="Freeform 5"/>
              <p:cNvSpPr>
                <a:spLocks/>
              </p:cNvSpPr>
              <p:nvPr/>
            </p:nvSpPr>
            <p:spPr bwMode="auto">
              <a:xfrm>
                <a:off x="3503" y="1493"/>
                <a:ext cx="1410" cy="882"/>
              </a:xfrm>
              <a:custGeom>
                <a:avLst/>
                <a:gdLst>
                  <a:gd name="T0" fmla="*/ 263 w 288"/>
                  <a:gd name="T1" fmla="*/ 110 h 179"/>
                  <a:gd name="T2" fmla="*/ 265 w 288"/>
                  <a:gd name="T3" fmla="*/ 97 h 179"/>
                  <a:gd name="T4" fmla="*/ 219 w 288"/>
                  <a:gd name="T5" fmla="*/ 51 h 179"/>
                  <a:gd name="T6" fmla="*/ 208 w 288"/>
                  <a:gd name="T7" fmla="*/ 53 h 179"/>
                  <a:gd name="T8" fmla="*/ 129 w 288"/>
                  <a:gd name="T9" fmla="*/ 0 h 179"/>
                  <a:gd name="T10" fmla="*/ 45 w 288"/>
                  <a:gd name="T11" fmla="*/ 85 h 179"/>
                  <a:gd name="T12" fmla="*/ 45 w 288"/>
                  <a:gd name="T13" fmla="*/ 92 h 179"/>
                  <a:gd name="T14" fmla="*/ 44 w 288"/>
                  <a:gd name="T15" fmla="*/ 92 h 179"/>
                  <a:gd name="T16" fmla="*/ 0 w 288"/>
                  <a:gd name="T17" fmla="*/ 136 h 179"/>
                  <a:gd name="T18" fmla="*/ 44 w 288"/>
                  <a:gd name="T19" fmla="*/ 179 h 179"/>
                  <a:gd name="T20" fmla="*/ 251 w 288"/>
                  <a:gd name="T21" fmla="*/ 179 h 179"/>
                  <a:gd name="T22" fmla="*/ 251 w 288"/>
                  <a:gd name="T23" fmla="*/ 179 h 179"/>
                  <a:gd name="T24" fmla="*/ 252 w 288"/>
                  <a:gd name="T25" fmla="*/ 179 h 179"/>
                  <a:gd name="T26" fmla="*/ 288 w 288"/>
                  <a:gd name="T27" fmla="*/ 144 h 179"/>
                  <a:gd name="T28" fmla="*/ 263 w 288"/>
                  <a:gd name="T29" fmla="*/ 11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88" h="179">
                    <a:moveTo>
                      <a:pt x="263" y="110"/>
                    </a:moveTo>
                    <a:cubicBezTo>
                      <a:pt x="264" y="106"/>
                      <a:pt x="265" y="102"/>
                      <a:pt x="265" y="97"/>
                    </a:cubicBezTo>
                    <a:cubicBezTo>
                      <a:pt x="265" y="72"/>
                      <a:pt x="244" y="51"/>
                      <a:pt x="219" y="51"/>
                    </a:cubicBezTo>
                    <a:cubicBezTo>
                      <a:pt x="215" y="51"/>
                      <a:pt x="211" y="52"/>
                      <a:pt x="208" y="53"/>
                    </a:cubicBezTo>
                    <a:cubicBezTo>
                      <a:pt x="195" y="22"/>
                      <a:pt x="165" y="0"/>
                      <a:pt x="129" y="0"/>
                    </a:cubicBezTo>
                    <a:cubicBezTo>
                      <a:pt x="82" y="0"/>
                      <a:pt x="45" y="38"/>
                      <a:pt x="45" y="85"/>
                    </a:cubicBezTo>
                    <a:cubicBezTo>
                      <a:pt x="45" y="87"/>
                      <a:pt x="45" y="90"/>
                      <a:pt x="45" y="92"/>
                    </a:cubicBezTo>
                    <a:cubicBezTo>
                      <a:pt x="45" y="92"/>
                      <a:pt x="44" y="92"/>
                      <a:pt x="44" y="92"/>
                    </a:cubicBezTo>
                    <a:cubicBezTo>
                      <a:pt x="20" y="92"/>
                      <a:pt x="0" y="112"/>
                      <a:pt x="0" y="136"/>
                    </a:cubicBezTo>
                    <a:cubicBezTo>
                      <a:pt x="0" y="160"/>
                      <a:pt x="20" y="179"/>
                      <a:pt x="44" y="179"/>
                    </a:cubicBezTo>
                    <a:cubicBezTo>
                      <a:pt x="251" y="179"/>
                      <a:pt x="251" y="179"/>
                      <a:pt x="251" y="179"/>
                    </a:cubicBezTo>
                    <a:cubicBezTo>
                      <a:pt x="251" y="179"/>
                      <a:pt x="251" y="179"/>
                      <a:pt x="251" y="179"/>
                    </a:cubicBezTo>
                    <a:cubicBezTo>
                      <a:pt x="251" y="179"/>
                      <a:pt x="252" y="179"/>
                      <a:pt x="252" y="179"/>
                    </a:cubicBezTo>
                    <a:cubicBezTo>
                      <a:pt x="272" y="179"/>
                      <a:pt x="288" y="163"/>
                      <a:pt x="288" y="144"/>
                    </a:cubicBezTo>
                    <a:cubicBezTo>
                      <a:pt x="288" y="128"/>
                      <a:pt x="277" y="114"/>
                      <a:pt x="263" y="1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 dirty="0">
                  <a:latin typeface="Source Sans Pro" charset="0"/>
                </a:endParaRPr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3718" y="1483"/>
                <a:ext cx="828" cy="463"/>
              </a:xfrm>
              <a:custGeom>
                <a:avLst/>
                <a:gdLst>
                  <a:gd name="T0" fmla="*/ 169 w 169"/>
                  <a:gd name="T1" fmla="*/ 72 h 94"/>
                  <a:gd name="T2" fmla="*/ 168 w 169"/>
                  <a:gd name="T3" fmla="*/ 70 h 94"/>
                  <a:gd name="T4" fmla="*/ 166 w 169"/>
                  <a:gd name="T5" fmla="*/ 62 h 94"/>
                  <a:gd name="T6" fmla="*/ 161 w 169"/>
                  <a:gd name="T7" fmla="*/ 50 h 94"/>
                  <a:gd name="T8" fmla="*/ 152 w 169"/>
                  <a:gd name="T9" fmla="*/ 36 h 94"/>
                  <a:gd name="T10" fmla="*/ 138 w 169"/>
                  <a:gd name="T11" fmla="*/ 23 h 94"/>
                  <a:gd name="T12" fmla="*/ 120 w 169"/>
                  <a:gd name="T13" fmla="*/ 11 h 94"/>
                  <a:gd name="T14" fmla="*/ 98 w 169"/>
                  <a:gd name="T15" fmla="*/ 5 h 94"/>
                  <a:gd name="T16" fmla="*/ 75 w 169"/>
                  <a:gd name="T17" fmla="*/ 5 h 94"/>
                  <a:gd name="T18" fmla="*/ 52 w 169"/>
                  <a:gd name="T19" fmla="*/ 11 h 94"/>
                  <a:gd name="T20" fmla="*/ 32 w 169"/>
                  <a:gd name="T21" fmla="*/ 23 h 94"/>
                  <a:gd name="T22" fmla="*/ 24 w 169"/>
                  <a:gd name="T23" fmla="*/ 30 h 94"/>
                  <a:gd name="T24" fmla="*/ 21 w 169"/>
                  <a:gd name="T25" fmla="*/ 34 h 94"/>
                  <a:gd name="T26" fmla="*/ 18 w 169"/>
                  <a:gd name="T27" fmla="*/ 38 h 94"/>
                  <a:gd name="T28" fmla="*/ 12 w 169"/>
                  <a:gd name="T29" fmla="*/ 47 h 94"/>
                  <a:gd name="T30" fmla="*/ 8 w 169"/>
                  <a:gd name="T31" fmla="*/ 55 h 94"/>
                  <a:gd name="T32" fmla="*/ 5 w 169"/>
                  <a:gd name="T33" fmla="*/ 63 h 94"/>
                  <a:gd name="T34" fmla="*/ 3 w 169"/>
                  <a:gd name="T35" fmla="*/ 71 h 94"/>
                  <a:gd name="T36" fmla="*/ 2 w 169"/>
                  <a:gd name="T37" fmla="*/ 77 h 94"/>
                  <a:gd name="T38" fmla="*/ 1 w 169"/>
                  <a:gd name="T39" fmla="*/ 83 h 94"/>
                  <a:gd name="T40" fmla="*/ 1 w 169"/>
                  <a:gd name="T41" fmla="*/ 91 h 94"/>
                  <a:gd name="T42" fmla="*/ 1 w 169"/>
                  <a:gd name="T43" fmla="*/ 94 h 94"/>
                  <a:gd name="T44" fmla="*/ 1 w 169"/>
                  <a:gd name="T45" fmla="*/ 91 h 94"/>
                  <a:gd name="T46" fmla="*/ 0 w 169"/>
                  <a:gd name="T47" fmla="*/ 83 h 94"/>
                  <a:gd name="T48" fmla="*/ 1 w 169"/>
                  <a:gd name="T49" fmla="*/ 77 h 94"/>
                  <a:gd name="T50" fmla="*/ 1 w 169"/>
                  <a:gd name="T51" fmla="*/ 70 h 94"/>
                  <a:gd name="T52" fmla="*/ 3 w 169"/>
                  <a:gd name="T53" fmla="*/ 63 h 94"/>
                  <a:gd name="T54" fmla="*/ 6 w 169"/>
                  <a:gd name="T55" fmla="*/ 54 h 94"/>
                  <a:gd name="T56" fmla="*/ 10 w 169"/>
                  <a:gd name="T57" fmla="*/ 45 h 94"/>
                  <a:gd name="T58" fmla="*/ 15 w 169"/>
                  <a:gd name="T59" fmla="*/ 37 h 94"/>
                  <a:gd name="T60" fmla="*/ 30 w 169"/>
                  <a:gd name="T61" fmla="*/ 20 h 94"/>
                  <a:gd name="T62" fmla="*/ 50 w 169"/>
                  <a:gd name="T63" fmla="*/ 8 h 94"/>
                  <a:gd name="T64" fmla="*/ 74 w 169"/>
                  <a:gd name="T65" fmla="*/ 1 h 94"/>
                  <a:gd name="T66" fmla="*/ 99 w 169"/>
                  <a:gd name="T67" fmla="*/ 1 h 94"/>
                  <a:gd name="T68" fmla="*/ 122 w 169"/>
                  <a:gd name="T69" fmla="*/ 8 h 94"/>
                  <a:gd name="T70" fmla="*/ 140 w 169"/>
                  <a:gd name="T71" fmla="*/ 20 h 94"/>
                  <a:gd name="T72" fmla="*/ 154 w 169"/>
                  <a:gd name="T73" fmla="*/ 35 h 94"/>
                  <a:gd name="T74" fmla="*/ 162 w 169"/>
                  <a:gd name="T75" fmla="*/ 49 h 94"/>
                  <a:gd name="T76" fmla="*/ 167 w 169"/>
                  <a:gd name="T77" fmla="*/ 62 h 94"/>
                  <a:gd name="T78" fmla="*/ 168 w 169"/>
                  <a:gd name="T79" fmla="*/ 70 h 94"/>
                  <a:gd name="T80" fmla="*/ 169 w 169"/>
                  <a:gd name="T81" fmla="*/ 7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9" h="94">
                    <a:moveTo>
                      <a:pt x="169" y="72"/>
                    </a:moveTo>
                    <a:cubicBezTo>
                      <a:pt x="169" y="72"/>
                      <a:pt x="169" y="72"/>
                      <a:pt x="168" y="70"/>
                    </a:cubicBezTo>
                    <a:cubicBezTo>
                      <a:pt x="168" y="68"/>
                      <a:pt x="167" y="65"/>
                      <a:pt x="166" y="62"/>
                    </a:cubicBezTo>
                    <a:cubicBezTo>
                      <a:pt x="165" y="58"/>
                      <a:pt x="163" y="54"/>
                      <a:pt x="161" y="50"/>
                    </a:cubicBezTo>
                    <a:cubicBezTo>
                      <a:pt x="159" y="46"/>
                      <a:pt x="156" y="41"/>
                      <a:pt x="152" y="36"/>
                    </a:cubicBezTo>
                    <a:cubicBezTo>
                      <a:pt x="148" y="32"/>
                      <a:pt x="144" y="27"/>
                      <a:pt x="138" y="23"/>
                    </a:cubicBezTo>
                    <a:cubicBezTo>
                      <a:pt x="133" y="18"/>
                      <a:pt x="127" y="15"/>
                      <a:pt x="120" y="11"/>
                    </a:cubicBezTo>
                    <a:cubicBezTo>
                      <a:pt x="113" y="8"/>
                      <a:pt x="106" y="6"/>
                      <a:pt x="98" y="5"/>
                    </a:cubicBezTo>
                    <a:cubicBezTo>
                      <a:pt x="91" y="4"/>
                      <a:pt x="83" y="4"/>
                      <a:pt x="75" y="5"/>
                    </a:cubicBezTo>
                    <a:cubicBezTo>
                      <a:pt x="67" y="6"/>
                      <a:pt x="59" y="8"/>
                      <a:pt x="52" y="11"/>
                    </a:cubicBezTo>
                    <a:cubicBezTo>
                      <a:pt x="45" y="14"/>
                      <a:pt x="38" y="18"/>
                      <a:pt x="32" y="23"/>
                    </a:cubicBezTo>
                    <a:cubicBezTo>
                      <a:pt x="30" y="25"/>
                      <a:pt x="27" y="28"/>
                      <a:pt x="24" y="30"/>
                    </a:cubicBezTo>
                    <a:cubicBezTo>
                      <a:pt x="23" y="32"/>
                      <a:pt x="22" y="33"/>
                      <a:pt x="21" y="34"/>
                    </a:cubicBezTo>
                    <a:cubicBezTo>
                      <a:pt x="20" y="36"/>
                      <a:pt x="19" y="37"/>
                      <a:pt x="18" y="38"/>
                    </a:cubicBezTo>
                    <a:cubicBezTo>
                      <a:pt x="15" y="41"/>
                      <a:pt x="14" y="44"/>
                      <a:pt x="12" y="47"/>
                    </a:cubicBezTo>
                    <a:cubicBezTo>
                      <a:pt x="11" y="49"/>
                      <a:pt x="9" y="52"/>
                      <a:pt x="8" y="55"/>
                    </a:cubicBezTo>
                    <a:cubicBezTo>
                      <a:pt x="7" y="58"/>
                      <a:pt x="6" y="60"/>
                      <a:pt x="5" y="63"/>
                    </a:cubicBezTo>
                    <a:cubicBezTo>
                      <a:pt x="4" y="66"/>
                      <a:pt x="3" y="68"/>
                      <a:pt x="3" y="71"/>
                    </a:cubicBezTo>
                    <a:cubicBezTo>
                      <a:pt x="2" y="73"/>
                      <a:pt x="2" y="75"/>
                      <a:pt x="2" y="77"/>
                    </a:cubicBezTo>
                    <a:cubicBezTo>
                      <a:pt x="1" y="79"/>
                      <a:pt x="1" y="81"/>
                      <a:pt x="1" y="83"/>
                    </a:cubicBezTo>
                    <a:cubicBezTo>
                      <a:pt x="1" y="87"/>
                      <a:pt x="1" y="89"/>
                      <a:pt x="1" y="91"/>
                    </a:cubicBezTo>
                    <a:cubicBezTo>
                      <a:pt x="1" y="93"/>
                      <a:pt x="1" y="94"/>
                      <a:pt x="1" y="94"/>
                    </a:cubicBezTo>
                    <a:cubicBezTo>
                      <a:pt x="1" y="94"/>
                      <a:pt x="1" y="93"/>
                      <a:pt x="1" y="91"/>
                    </a:cubicBezTo>
                    <a:cubicBezTo>
                      <a:pt x="0" y="89"/>
                      <a:pt x="0" y="87"/>
                      <a:pt x="0" y="83"/>
                    </a:cubicBezTo>
                    <a:cubicBezTo>
                      <a:pt x="0" y="81"/>
                      <a:pt x="0" y="79"/>
                      <a:pt x="1" y="77"/>
                    </a:cubicBezTo>
                    <a:cubicBezTo>
                      <a:pt x="1" y="75"/>
                      <a:pt x="1" y="73"/>
                      <a:pt x="1" y="70"/>
                    </a:cubicBezTo>
                    <a:cubicBezTo>
                      <a:pt x="2" y="68"/>
                      <a:pt x="2" y="65"/>
                      <a:pt x="3" y="63"/>
                    </a:cubicBezTo>
                    <a:cubicBezTo>
                      <a:pt x="4" y="60"/>
                      <a:pt x="5" y="57"/>
                      <a:pt x="6" y="54"/>
                    </a:cubicBezTo>
                    <a:cubicBezTo>
                      <a:pt x="7" y="51"/>
                      <a:pt x="8" y="48"/>
                      <a:pt x="10" y="45"/>
                    </a:cubicBezTo>
                    <a:cubicBezTo>
                      <a:pt x="12" y="43"/>
                      <a:pt x="13" y="39"/>
                      <a:pt x="15" y="37"/>
                    </a:cubicBezTo>
                    <a:cubicBezTo>
                      <a:pt x="19" y="31"/>
                      <a:pt x="24" y="25"/>
                      <a:pt x="30" y="20"/>
                    </a:cubicBezTo>
                    <a:cubicBezTo>
                      <a:pt x="36" y="15"/>
                      <a:pt x="43" y="11"/>
                      <a:pt x="50" y="8"/>
                    </a:cubicBezTo>
                    <a:cubicBezTo>
                      <a:pt x="58" y="4"/>
                      <a:pt x="66" y="2"/>
                      <a:pt x="74" y="1"/>
                    </a:cubicBezTo>
                    <a:cubicBezTo>
                      <a:pt x="82" y="0"/>
                      <a:pt x="91" y="0"/>
                      <a:pt x="99" y="1"/>
                    </a:cubicBezTo>
                    <a:cubicBezTo>
                      <a:pt x="107" y="3"/>
                      <a:pt x="115" y="5"/>
                      <a:pt x="122" y="8"/>
                    </a:cubicBezTo>
                    <a:cubicBezTo>
                      <a:pt x="129" y="12"/>
                      <a:pt x="135" y="16"/>
                      <a:pt x="140" y="20"/>
                    </a:cubicBezTo>
                    <a:cubicBezTo>
                      <a:pt x="146" y="25"/>
                      <a:pt x="150" y="30"/>
                      <a:pt x="154" y="35"/>
                    </a:cubicBezTo>
                    <a:cubicBezTo>
                      <a:pt x="157" y="40"/>
                      <a:pt x="160" y="45"/>
                      <a:pt x="162" y="49"/>
                    </a:cubicBezTo>
                    <a:cubicBezTo>
                      <a:pt x="164" y="54"/>
                      <a:pt x="166" y="58"/>
                      <a:pt x="167" y="62"/>
                    </a:cubicBezTo>
                    <a:cubicBezTo>
                      <a:pt x="168" y="65"/>
                      <a:pt x="168" y="68"/>
                      <a:pt x="168" y="70"/>
                    </a:cubicBezTo>
                    <a:cubicBezTo>
                      <a:pt x="169" y="71"/>
                      <a:pt x="169" y="72"/>
                      <a:pt x="169" y="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 dirty="0">
                  <a:latin typeface="Source Sans Pro" charset="0"/>
                </a:endParaRPr>
              </a:p>
            </p:txBody>
          </p:sp>
          <p:sp>
            <p:nvSpPr>
              <p:cNvPr id="9" name="Freeform 7"/>
              <p:cNvSpPr>
                <a:spLocks/>
              </p:cNvSpPr>
              <p:nvPr/>
            </p:nvSpPr>
            <p:spPr bwMode="auto">
              <a:xfrm>
                <a:off x="4521" y="1739"/>
                <a:ext cx="284" cy="360"/>
              </a:xfrm>
              <a:custGeom>
                <a:avLst/>
                <a:gdLst>
                  <a:gd name="T0" fmla="*/ 49 w 58"/>
                  <a:gd name="T1" fmla="*/ 73 h 73"/>
                  <a:gd name="T2" fmla="*/ 51 w 58"/>
                  <a:gd name="T3" fmla="*/ 69 h 73"/>
                  <a:gd name="T4" fmla="*/ 53 w 58"/>
                  <a:gd name="T5" fmla="*/ 64 h 73"/>
                  <a:gd name="T6" fmla="*/ 54 w 58"/>
                  <a:gd name="T7" fmla="*/ 61 h 73"/>
                  <a:gd name="T8" fmla="*/ 54 w 58"/>
                  <a:gd name="T9" fmla="*/ 57 h 73"/>
                  <a:gd name="T10" fmla="*/ 55 w 58"/>
                  <a:gd name="T11" fmla="*/ 49 h 73"/>
                  <a:gd name="T12" fmla="*/ 55 w 58"/>
                  <a:gd name="T13" fmla="*/ 48 h 73"/>
                  <a:gd name="T14" fmla="*/ 55 w 58"/>
                  <a:gd name="T15" fmla="*/ 47 h 73"/>
                  <a:gd name="T16" fmla="*/ 55 w 58"/>
                  <a:gd name="T17" fmla="*/ 47 h 73"/>
                  <a:gd name="T18" fmla="*/ 55 w 58"/>
                  <a:gd name="T19" fmla="*/ 45 h 73"/>
                  <a:gd name="T20" fmla="*/ 54 w 58"/>
                  <a:gd name="T21" fmla="*/ 40 h 73"/>
                  <a:gd name="T22" fmla="*/ 52 w 58"/>
                  <a:gd name="T23" fmla="*/ 31 h 73"/>
                  <a:gd name="T24" fmla="*/ 49 w 58"/>
                  <a:gd name="T25" fmla="*/ 26 h 73"/>
                  <a:gd name="T26" fmla="*/ 47 w 58"/>
                  <a:gd name="T27" fmla="*/ 22 h 73"/>
                  <a:gd name="T28" fmla="*/ 40 w 58"/>
                  <a:gd name="T29" fmla="*/ 15 h 73"/>
                  <a:gd name="T30" fmla="*/ 33 w 58"/>
                  <a:gd name="T31" fmla="*/ 9 h 73"/>
                  <a:gd name="T32" fmla="*/ 17 w 58"/>
                  <a:gd name="T33" fmla="*/ 3 h 73"/>
                  <a:gd name="T34" fmla="*/ 13 w 58"/>
                  <a:gd name="T35" fmla="*/ 2 h 73"/>
                  <a:gd name="T36" fmla="*/ 10 w 58"/>
                  <a:gd name="T37" fmla="*/ 2 h 73"/>
                  <a:gd name="T38" fmla="*/ 4 w 58"/>
                  <a:gd name="T39" fmla="*/ 2 h 73"/>
                  <a:gd name="T40" fmla="*/ 0 w 58"/>
                  <a:gd name="T41" fmla="*/ 2 h 73"/>
                  <a:gd name="T42" fmla="*/ 4 w 58"/>
                  <a:gd name="T43" fmla="*/ 1 h 73"/>
                  <a:gd name="T44" fmla="*/ 10 w 58"/>
                  <a:gd name="T45" fmla="*/ 1 h 73"/>
                  <a:gd name="T46" fmla="*/ 17 w 58"/>
                  <a:gd name="T47" fmla="*/ 1 h 73"/>
                  <a:gd name="T48" fmla="*/ 34 w 58"/>
                  <a:gd name="T49" fmla="*/ 6 h 73"/>
                  <a:gd name="T50" fmla="*/ 39 w 58"/>
                  <a:gd name="T51" fmla="*/ 9 h 73"/>
                  <a:gd name="T52" fmla="*/ 43 w 58"/>
                  <a:gd name="T53" fmla="*/ 12 h 73"/>
                  <a:gd name="T54" fmla="*/ 50 w 58"/>
                  <a:gd name="T55" fmla="*/ 20 h 73"/>
                  <a:gd name="T56" fmla="*/ 53 w 58"/>
                  <a:gd name="T57" fmla="*/ 24 h 73"/>
                  <a:gd name="T58" fmla="*/ 55 w 58"/>
                  <a:gd name="T59" fmla="*/ 29 h 73"/>
                  <a:gd name="T60" fmla="*/ 58 w 58"/>
                  <a:gd name="T61" fmla="*/ 39 h 73"/>
                  <a:gd name="T62" fmla="*/ 58 w 58"/>
                  <a:gd name="T63" fmla="*/ 44 h 73"/>
                  <a:gd name="T64" fmla="*/ 58 w 58"/>
                  <a:gd name="T65" fmla="*/ 47 h 73"/>
                  <a:gd name="T66" fmla="*/ 58 w 58"/>
                  <a:gd name="T67" fmla="*/ 47 h 73"/>
                  <a:gd name="T68" fmla="*/ 58 w 58"/>
                  <a:gd name="T69" fmla="*/ 48 h 73"/>
                  <a:gd name="T70" fmla="*/ 58 w 58"/>
                  <a:gd name="T71" fmla="*/ 49 h 73"/>
                  <a:gd name="T72" fmla="*/ 57 w 58"/>
                  <a:gd name="T73" fmla="*/ 58 h 73"/>
                  <a:gd name="T74" fmla="*/ 56 w 58"/>
                  <a:gd name="T75" fmla="*/ 61 h 73"/>
                  <a:gd name="T76" fmla="*/ 54 w 58"/>
                  <a:gd name="T77" fmla="*/ 64 h 73"/>
                  <a:gd name="T78" fmla="*/ 52 w 58"/>
                  <a:gd name="T79" fmla="*/ 69 h 73"/>
                  <a:gd name="T80" fmla="*/ 49 w 58"/>
                  <a:gd name="T81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8" h="73">
                    <a:moveTo>
                      <a:pt x="49" y="73"/>
                    </a:moveTo>
                    <a:cubicBezTo>
                      <a:pt x="49" y="73"/>
                      <a:pt x="50" y="72"/>
                      <a:pt x="51" y="69"/>
                    </a:cubicBezTo>
                    <a:cubicBezTo>
                      <a:pt x="52" y="67"/>
                      <a:pt x="52" y="66"/>
                      <a:pt x="53" y="64"/>
                    </a:cubicBezTo>
                    <a:cubicBezTo>
                      <a:pt x="53" y="63"/>
                      <a:pt x="53" y="62"/>
                      <a:pt x="54" y="61"/>
                    </a:cubicBezTo>
                    <a:cubicBezTo>
                      <a:pt x="54" y="59"/>
                      <a:pt x="54" y="58"/>
                      <a:pt x="54" y="57"/>
                    </a:cubicBezTo>
                    <a:cubicBezTo>
                      <a:pt x="55" y="55"/>
                      <a:pt x="55" y="52"/>
                      <a:pt x="55" y="49"/>
                    </a:cubicBezTo>
                    <a:cubicBezTo>
                      <a:pt x="55" y="48"/>
                      <a:pt x="55" y="48"/>
                      <a:pt x="55" y="48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5" y="46"/>
                      <a:pt x="55" y="45"/>
                      <a:pt x="55" y="45"/>
                    </a:cubicBezTo>
                    <a:cubicBezTo>
                      <a:pt x="55" y="43"/>
                      <a:pt x="55" y="41"/>
                      <a:pt x="54" y="40"/>
                    </a:cubicBezTo>
                    <a:cubicBezTo>
                      <a:pt x="54" y="37"/>
                      <a:pt x="53" y="34"/>
                      <a:pt x="52" y="31"/>
                    </a:cubicBezTo>
                    <a:cubicBezTo>
                      <a:pt x="51" y="29"/>
                      <a:pt x="50" y="28"/>
                      <a:pt x="49" y="26"/>
                    </a:cubicBezTo>
                    <a:cubicBezTo>
                      <a:pt x="49" y="25"/>
                      <a:pt x="48" y="24"/>
                      <a:pt x="47" y="22"/>
                    </a:cubicBezTo>
                    <a:cubicBezTo>
                      <a:pt x="45" y="19"/>
                      <a:pt x="43" y="17"/>
                      <a:pt x="40" y="15"/>
                    </a:cubicBezTo>
                    <a:cubicBezTo>
                      <a:pt x="38" y="12"/>
                      <a:pt x="35" y="11"/>
                      <a:pt x="33" y="9"/>
                    </a:cubicBezTo>
                    <a:cubicBezTo>
                      <a:pt x="27" y="6"/>
                      <a:pt x="22" y="4"/>
                      <a:pt x="17" y="3"/>
                    </a:cubicBezTo>
                    <a:cubicBezTo>
                      <a:pt x="15" y="3"/>
                      <a:pt x="14" y="2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8" y="2"/>
                      <a:pt x="6" y="2"/>
                      <a:pt x="4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4" y="1"/>
                    </a:cubicBezTo>
                    <a:cubicBezTo>
                      <a:pt x="6" y="1"/>
                      <a:pt x="8" y="1"/>
                      <a:pt x="10" y="1"/>
                    </a:cubicBezTo>
                    <a:cubicBezTo>
                      <a:pt x="12" y="0"/>
                      <a:pt x="14" y="0"/>
                      <a:pt x="17" y="1"/>
                    </a:cubicBezTo>
                    <a:cubicBezTo>
                      <a:pt x="22" y="1"/>
                      <a:pt x="29" y="3"/>
                      <a:pt x="34" y="6"/>
                    </a:cubicBezTo>
                    <a:cubicBezTo>
                      <a:pt x="36" y="7"/>
                      <a:pt x="37" y="8"/>
                      <a:pt x="39" y="9"/>
                    </a:cubicBezTo>
                    <a:cubicBezTo>
                      <a:pt x="40" y="10"/>
                      <a:pt x="42" y="11"/>
                      <a:pt x="43" y="12"/>
                    </a:cubicBezTo>
                    <a:cubicBezTo>
                      <a:pt x="46" y="14"/>
                      <a:pt x="48" y="17"/>
                      <a:pt x="50" y="20"/>
                    </a:cubicBezTo>
                    <a:cubicBezTo>
                      <a:pt x="51" y="21"/>
                      <a:pt x="52" y="23"/>
                      <a:pt x="53" y="24"/>
                    </a:cubicBezTo>
                    <a:cubicBezTo>
                      <a:pt x="54" y="26"/>
                      <a:pt x="54" y="28"/>
                      <a:pt x="55" y="29"/>
                    </a:cubicBezTo>
                    <a:cubicBezTo>
                      <a:pt x="56" y="33"/>
                      <a:pt x="57" y="36"/>
                      <a:pt x="58" y="39"/>
                    </a:cubicBezTo>
                    <a:cubicBezTo>
                      <a:pt x="58" y="41"/>
                      <a:pt x="58" y="43"/>
                      <a:pt x="58" y="44"/>
                    </a:cubicBezTo>
                    <a:cubicBezTo>
                      <a:pt x="58" y="45"/>
                      <a:pt x="58" y="46"/>
                      <a:pt x="58" y="47"/>
                    </a:cubicBezTo>
                    <a:cubicBezTo>
                      <a:pt x="58" y="47"/>
                      <a:pt x="58" y="47"/>
                      <a:pt x="58" y="47"/>
                    </a:cubicBezTo>
                    <a:cubicBezTo>
                      <a:pt x="58" y="48"/>
                      <a:pt x="58" y="48"/>
                      <a:pt x="58" y="48"/>
                    </a:cubicBezTo>
                    <a:cubicBezTo>
                      <a:pt x="58" y="49"/>
                      <a:pt x="58" y="49"/>
                      <a:pt x="58" y="49"/>
                    </a:cubicBezTo>
                    <a:cubicBezTo>
                      <a:pt x="58" y="52"/>
                      <a:pt x="57" y="55"/>
                      <a:pt x="57" y="58"/>
                    </a:cubicBezTo>
                    <a:cubicBezTo>
                      <a:pt x="56" y="59"/>
                      <a:pt x="56" y="60"/>
                      <a:pt x="56" y="61"/>
                    </a:cubicBezTo>
                    <a:cubicBezTo>
                      <a:pt x="55" y="62"/>
                      <a:pt x="55" y="63"/>
                      <a:pt x="54" y="64"/>
                    </a:cubicBezTo>
                    <a:cubicBezTo>
                      <a:pt x="53" y="66"/>
                      <a:pt x="52" y="68"/>
                      <a:pt x="52" y="69"/>
                    </a:cubicBezTo>
                    <a:cubicBezTo>
                      <a:pt x="50" y="72"/>
                      <a:pt x="49" y="73"/>
                      <a:pt x="49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 dirty="0">
                  <a:latin typeface="Source Sans Pro" charset="0"/>
                </a:endParaRPr>
              </a:p>
            </p:txBody>
          </p:sp>
          <p:sp>
            <p:nvSpPr>
              <p:cNvPr id="10" name="Freeform 8"/>
              <p:cNvSpPr>
                <a:spLocks/>
              </p:cNvSpPr>
              <p:nvPr/>
            </p:nvSpPr>
            <p:spPr bwMode="auto">
              <a:xfrm>
                <a:off x="3498" y="1946"/>
                <a:ext cx="1420" cy="439"/>
              </a:xfrm>
              <a:custGeom>
                <a:avLst/>
                <a:gdLst>
                  <a:gd name="T0" fmla="*/ 58 w 290"/>
                  <a:gd name="T1" fmla="*/ 2 h 89"/>
                  <a:gd name="T2" fmla="*/ 53 w 290"/>
                  <a:gd name="T3" fmla="*/ 1 h 89"/>
                  <a:gd name="T4" fmla="*/ 38 w 290"/>
                  <a:gd name="T5" fmla="*/ 1 h 89"/>
                  <a:gd name="T6" fmla="*/ 18 w 290"/>
                  <a:gd name="T7" fmla="*/ 10 h 89"/>
                  <a:gd name="T8" fmla="*/ 3 w 290"/>
                  <a:gd name="T9" fmla="*/ 34 h 89"/>
                  <a:gd name="T10" fmla="*/ 9 w 290"/>
                  <a:gd name="T11" fmla="*/ 67 h 89"/>
                  <a:gd name="T12" fmla="*/ 40 w 290"/>
                  <a:gd name="T13" fmla="*/ 85 h 89"/>
                  <a:gd name="T14" fmla="*/ 50 w 290"/>
                  <a:gd name="T15" fmla="*/ 85 h 89"/>
                  <a:gd name="T16" fmla="*/ 61 w 290"/>
                  <a:gd name="T17" fmla="*/ 85 h 89"/>
                  <a:gd name="T18" fmla="*/ 82 w 290"/>
                  <a:gd name="T19" fmla="*/ 85 h 89"/>
                  <a:gd name="T20" fmla="*/ 125 w 290"/>
                  <a:gd name="T21" fmla="*/ 85 h 89"/>
                  <a:gd name="T22" fmla="*/ 209 w 290"/>
                  <a:gd name="T23" fmla="*/ 86 h 89"/>
                  <a:gd name="T24" fmla="*/ 248 w 290"/>
                  <a:gd name="T25" fmla="*/ 86 h 89"/>
                  <a:gd name="T26" fmla="*/ 257 w 290"/>
                  <a:gd name="T27" fmla="*/ 86 h 89"/>
                  <a:gd name="T28" fmla="*/ 265 w 290"/>
                  <a:gd name="T29" fmla="*/ 84 h 89"/>
                  <a:gd name="T30" fmla="*/ 278 w 290"/>
                  <a:gd name="T31" fmla="*/ 75 h 89"/>
                  <a:gd name="T32" fmla="*/ 288 w 290"/>
                  <a:gd name="T33" fmla="*/ 49 h 89"/>
                  <a:gd name="T34" fmla="*/ 280 w 290"/>
                  <a:gd name="T35" fmla="*/ 29 h 89"/>
                  <a:gd name="T36" fmla="*/ 274 w 290"/>
                  <a:gd name="T37" fmla="*/ 23 h 89"/>
                  <a:gd name="T38" fmla="*/ 269 w 290"/>
                  <a:gd name="T39" fmla="*/ 20 h 89"/>
                  <a:gd name="T40" fmla="*/ 264 w 290"/>
                  <a:gd name="T41" fmla="*/ 18 h 89"/>
                  <a:gd name="T42" fmla="*/ 269 w 290"/>
                  <a:gd name="T43" fmla="*/ 19 h 89"/>
                  <a:gd name="T44" fmla="*/ 274 w 290"/>
                  <a:gd name="T45" fmla="*/ 23 h 89"/>
                  <a:gd name="T46" fmla="*/ 280 w 290"/>
                  <a:gd name="T47" fmla="*/ 28 h 89"/>
                  <a:gd name="T48" fmla="*/ 289 w 290"/>
                  <a:gd name="T49" fmla="*/ 49 h 89"/>
                  <a:gd name="T50" fmla="*/ 280 w 290"/>
                  <a:gd name="T51" fmla="*/ 77 h 89"/>
                  <a:gd name="T52" fmla="*/ 266 w 290"/>
                  <a:gd name="T53" fmla="*/ 86 h 89"/>
                  <a:gd name="T54" fmla="*/ 257 w 290"/>
                  <a:gd name="T55" fmla="*/ 88 h 89"/>
                  <a:gd name="T56" fmla="*/ 248 w 290"/>
                  <a:gd name="T57" fmla="*/ 89 h 89"/>
                  <a:gd name="T58" fmla="*/ 209 w 290"/>
                  <a:gd name="T59" fmla="*/ 89 h 89"/>
                  <a:gd name="T60" fmla="*/ 125 w 290"/>
                  <a:gd name="T61" fmla="*/ 89 h 89"/>
                  <a:gd name="T62" fmla="*/ 82 w 290"/>
                  <a:gd name="T63" fmla="*/ 89 h 89"/>
                  <a:gd name="T64" fmla="*/ 61 w 290"/>
                  <a:gd name="T65" fmla="*/ 89 h 89"/>
                  <a:gd name="T66" fmla="*/ 50 w 290"/>
                  <a:gd name="T67" fmla="*/ 89 h 89"/>
                  <a:gd name="T68" fmla="*/ 40 w 290"/>
                  <a:gd name="T69" fmla="*/ 89 h 89"/>
                  <a:gd name="T70" fmla="*/ 7 w 290"/>
                  <a:gd name="T71" fmla="*/ 68 h 89"/>
                  <a:gd name="T72" fmla="*/ 1 w 290"/>
                  <a:gd name="T73" fmla="*/ 51 h 89"/>
                  <a:gd name="T74" fmla="*/ 1 w 290"/>
                  <a:gd name="T75" fmla="*/ 34 h 89"/>
                  <a:gd name="T76" fmla="*/ 17 w 290"/>
                  <a:gd name="T77" fmla="*/ 9 h 89"/>
                  <a:gd name="T78" fmla="*/ 38 w 290"/>
                  <a:gd name="T79" fmla="*/ 0 h 89"/>
                  <a:gd name="T80" fmla="*/ 53 w 290"/>
                  <a:gd name="T81" fmla="*/ 1 h 89"/>
                  <a:gd name="T82" fmla="*/ 58 w 290"/>
                  <a:gd name="T83" fmla="*/ 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90" h="89">
                    <a:moveTo>
                      <a:pt x="58" y="2"/>
                    </a:moveTo>
                    <a:cubicBezTo>
                      <a:pt x="58" y="2"/>
                      <a:pt x="56" y="2"/>
                      <a:pt x="53" y="1"/>
                    </a:cubicBezTo>
                    <a:cubicBezTo>
                      <a:pt x="49" y="1"/>
                      <a:pt x="44" y="0"/>
                      <a:pt x="38" y="1"/>
                    </a:cubicBezTo>
                    <a:cubicBezTo>
                      <a:pt x="32" y="2"/>
                      <a:pt x="25" y="5"/>
                      <a:pt x="18" y="10"/>
                    </a:cubicBezTo>
                    <a:cubicBezTo>
                      <a:pt x="12" y="16"/>
                      <a:pt x="6" y="24"/>
                      <a:pt x="3" y="34"/>
                    </a:cubicBezTo>
                    <a:cubicBezTo>
                      <a:pt x="1" y="45"/>
                      <a:pt x="3" y="57"/>
                      <a:pt x="9" y="67"/>
                    </a:cubicBezTo>
                    <a:cubicBezTo>
                      <a:pt x="16" y="77"/>
                      <a:pt x="28" y="84"/>
                      <a:pt x="40" y="85"/>
                    </a:cubicBezTo>
                    <a:cubicBezTo>
                      <a:pt x="44" y="86"/>
                      <a:pt x="47" y="86"/>
                      <a:pt x="50" y="85"/>
                    </a:cubicBezTo>
                    <a:cubicBezTo>
                      <a:pt x="54" y="85"/>
                      <a:pt x="57" y="85"/>
                      <a:pt x="61" y="85"/>
                    </a:cubicBezTo>
                    <a:cubicBezTo>
                      <a:pt x="68" y="85"/>
                      <a:pt x="75" y="85"/>
                      <a:pt x="82" y="85"/>
                    </a:cubicBezTo>
                    <a:cubicBezTo>
                      <a:pt x="96" y="85"/>
                      <a:pt x="110" y="85"/>
                      <a:pt x="125" y="85"/>
                    </a:cubicBezTo>
                    <a:cubicBezTo>
                      <a:pt x="153" y="85"/>
                      <a:pt x="182" y="85"/>
                      <a:pt x="209" y="86"/>
                    </a:cubicBezTo>
                    <a:cubicBezTo>
                      <a:pt x="222" y="86"/>
                      <a:pt x="235" y="86"/>
                      <a:pt x="248" y="86"/>
                    </a:cubicBezTo>
                    <a:cubicBezTo>
                      <a:pt x="251" y="86"/>
                      <a:pt x="254" y="86"/>
                      <a:pt x="257" y="86"/>
                    </a:cubicBezTo>
                    <a:cubicBezTo>
                      <a:pt x="259" y="85"/>
                      <a:pt x="262" y="85"/>
                      <a:pt x="265" y="84"/>
                    </a:cubicBezTo>
                    <a:cubicBezTo>
                      <a:pt x="270" y="82"/>
                      <a:pt x="275" y="79"/>
                      <a:pt x="278" y="75"/>
                    </a:cubicBezTo>
                    <a:cubicBezTo>
                      <a:pt x="286" y="68"/>
                      <a:pt x="289" y="58"/>
                      <a:pt x="288" y="49"/>
                    </a:cubicBezTo>
                    <a:cubicBezTo>
                      <a:pt x="287" y="40"/>
                      <a:pt x="284" y="33"/>
                      <a:pt x="280" y="29"/>
                    </a:cubicBezTo>
                    <a:cubicBezTo>
                      <a:pt x="278" y="26"/>
                      <a:pt x="276" y="25"/>
                      <a:pt x="274" y="23"/>
                    </a:cubicBezTo>
                    <a:cubicBezTo>
                      <a:pt x="272" y="22"/>
                      <a:pt x="270" y="20"/>
                      <a:pt x="269" y="20"/>
                    </a:cubicBezTo>
                    <a:cubicBezTo>
                      <a:pt x="266" y="18"/>
                      <a:pt x="264" y="18"/>
                      <a:pt x="264" y="18"/>
                    </a:cubicBezTo>
                    <a:cubicBezTo>
                      <a:pt x="264" y="18"/>
                      <a:pt x="266" y="18"/>
                      <a:pt x="269" y="19"/>
                    </a:cubicBezTo>
                    <a:cubicBezTo>
                      <a:pt x="270" y="20"/>
                      <a:pt x="272" y="21"/>
                      <a:pt x="274" y="23"/>
                    </a:cubicBezTo>
                    <a:cubicBezTo>
                      <a:pt x="276" y="24"/>
                      <a:pt x="278" y="26"/>
                      <a:pt x="280" y="28"/>
                    </a:cubicBezTo>
                    <a:cubicBezTo>
                      <a:pt x="285" y="33"/>
                      <a:pt x="289" y="40"/>
                      <a:pt x="289" y="49"/>
                    </a:cubicBezTo>
                    <a:cubicBezTo>
                      <a:pt x="290" y="58"/>
                      <a:pt x="288" y="68"/>
                      <a:pt x="280" y="77"/>
                    </a:cubicBezTo>
                    <a:cubicBezTo>
                      <a:pt x="276" y="81"/>
                      <a:pt x="271" y="84"/>
                      <a:pt x="266" y="86"/>
                    </a:cubicBezTo>
                    <a:cubicBezTo>
                      <a:pt x="263" y="87"/>
                      <a:pt x="260" y="88"/>
                      <a:pt x="257" y="88"/>
                    </a:cubicBezTo>
                    <a:cubicBezTo>
                      <a:pt x="254" y="89"/>
                      <a:pt x="251" y="89"/>
                      <a:pt x="248" y="89"/>
                    </a:cubicBezTo>
                    <a:cubicBezTo>
                      <a:pt x="235" y="89"/>
                      <a:pt x="222" y="89"/>
                      <a:pt x="209" y="89"/>
                    </a:cubicBezTo>
                    <a:cubicBezTo>
                      <a:pt x="182" y="89"/>
                      <a:pt x="153" y="89"/>
                      <a:pt x="125" y="89"/>
                    </a:cubicBezTo>
                    <a:cubicBezTo>
                      <a:pt x="110" y="89"/>
                      <a:pt x="96" y="89"/>
                      <a:pt x="82" y="89"/>
                    </a:cubicBezTo>
                    <a:cubicBezTo>
                      <a:pt x="75" y="89"/>
                      <a:pt x="68" y="89"/>
                      <a:pt x="61" y="89"/>
                    </a:cubicBezTo>
                    <a:cubicBezTo>
                      <a:pt x="57" y="89"/>
                      <a:pt x="54" y="89"/>
                      <a:pt x="50" y="89"/>
                    </a:cubicBezTo>
                    <a:cubicBezTo>
                      <a:pt x="47" y="89"/>
                      <a:pt x="44" y="89"/>
                      <a:pt x="40" y="89"/>
                    </a:cubicBezTo>
                    <a:cubicBezTo>
                      <a:pt x="26" y="87"/>
                      <a:pt x="14" y="79"/>
                      <a:pt x="7" y="68"/>
                    </a:cubicBezTo>
                    <a:cubicBezTo>
                      <a:pt x="4" y="63"/>
                      <a:pt x="1" y="57"/>
                      <a:pt x="1" y="51"/>
                    </a:cubicBezTo>
                    <a:cubicBezTo>
                      <a:pt x="0" y="45"/>
                      <a:pt x="0" y="39"/>
                      <a:pt x="1" y="34"/>
                    </a:cubicBezTo>
                    <a:cubicBezTo>
                      <a:pt x="4" y="23"/>
                      <a:pt x="10" y="15"/>
                      <a:pt x="17" y="9"/>
                    </a:cubicBezTo>
                    <a:cubicBezTo>
                      <a:pt x="24" y="4"/>
                      <a:pt x="32" y="1"/>
                      <a:pt x="38" y="0"/>
                    </a:cubicBezTo>
                    <a:cubicBezTo>
                      <a:pt x="44" y="0"/>
                      <a:pt x="49" y="0"/>
                      <a:pt x="53" y="1"/>
                    </a:cubicBezTo>
                    <a:cubicBezTo>
                      <a:pt x="56" y="2"/>
                      <a:pt x="58" y="2"/>
                      <a:pt x="5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 dirty="0">
                  <a:latin typeface="Source Sans Pro" charset="0"/>
                </a:endParaRPr>
              </a:p>
            </p:txBody>
          </p:sp>
        </p:grpSp>
        <p:grpSp>
          <p:nvGrpSpPr>
            <p:cNvPr id="32" name="Group 31"/>
            <p:cNvGrpSpPr/>
            <p:nvPr/>
          </p:nvGrpSpPr>
          <p:grpSpPr>
            <a:xfrm>
              <a:off x="5610544" y="4237108"/>
              <a:ext cx="1832072" cy="1256901"/>
              <a:chOff x="5610544" y="4229612"/>
              <a:chExt cx="1832072" cy="1256901"/>
            </a:xfrm>
          </p:grpSpPr>
          <p:sp>
            <p:nvSpPr>
              <p:cNvPr id="30" name="Rectangle 29"/>
              <p:cNvSpPr/>
              <p:nvPr/>
            </p:nvSpPr>
            <p:spPr>
              <a:xfrm>
                <a:off x="5610544" y="5009459"/>
                <a:ext cx="1832072" cy="477054"/>
              </a:xfrm>
              <a:prstGeom prst="rect">
                <a:avLst/>
              </a:prstGeom>
            </p:spPr>
            <p:txBody>
              <a:bodyPr wrap="square" lIns="121920" rIns="121920" bIns="60960">
                <a:spAutoFit/>
              </a:bodyPr>
              <a:lstStyle/>
              <a:p>
                <a:pPr algn="ctr">
                  <a:lnSpc>
                    <a:spcPct val="120000"/>
                  </a:lnSpc>
                </a:pPr>
                <a:r>
                  <a:rPr lang="en-US" sz="2000" dirty="0" smtClean="0">
                    <a:solidFill>
                      <a:schemeClr val="accent1"/>
                    </a:solidFill>
                    <a:latin typeface="Bebas Neue" charset="0"/>
                    <a:ea typeface="Bebas Neue" charset="0"/>
                    <a:cs typeface="Bebas Neue" charset="0"/>
                  </a:rPr>
                  <a:t>01 Sample Text</a:t>
                </a:r>
                <a:endParaRPr lang="en-US" sz="1100" dirty="0">
                  <a:solidFill>
                    <a:schemeClr val="accent1"/>
                  </a:solidFill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  <p:sp>
            <p:nvSpPr>
              <p:cNvPr id="31" name="Rectangle 30"/>
              <p:cNvSpPr/>
              <p:nvPr/>
            </p:nvSpPr>
            <p:spPr>
              <a:xfrm>
                <a:off x="6053503" y="4229612"/>
                <a:ext cx="892178" cy="994118"/>
              </a:xfrm>
              <a:prstGeom prst="rect">
                <a:avLst/>
              </a:prstGeom>
            </p:spPr>
            <p:txBody>
              <a:bodyPr wrap="square" lIns="121920" rIns="121920" bIns="60960">
                <a:spAutoFit/>
              </a:bodyPr>
              <a:lstStyle/>
              <a:p>
                <a:pPr algn="ctr">
                  <a:lnSpc>
                    <a:spcPct val="120000"/>
                  </a:lnSpc>
                </a:pPr>
                <a:r>
                  <a:rPr lang="en-US" sz="4800" dirty="0" smtClean="0">
                    <a:solidFill>
                      <a:schemeClr val="accent1"/>
                    </a:solidFill>
                    <a:latin typeface="linea-basic-10" panose="02000509000000000000" pitchFamily="49" charset="0"/>
                  </a:rPr>
                  <a:t>S</a:t>
                </a:r>
                <a:endParaRPr lang="en-US" sz="2800" dirty="0">
                  <a:solidFill>
                    <a:schemeClr val="accent1"/>
                  </a:solidFill>
                  <a:latin typeface="linea-basic-10" panose="02000509000000000000" pitchFamily="49" charset="0"/>
                </a:endParaRPr>
              </a:p>
            </p:txBody>
          </p:sp>
        </p:grpSp>
      </p:grpSp>
      <p:grpSp>
        <p:nvGrpSpPr>
          <p:cNvPr id="46" name="Group 45"/>
          <p:cNvGrpSpPr/>
          <p:nvPr/>
        </p:nvGrpSpPr>
        <p:grpSpPr>
          <a:xfrm>
            <a:off x="8311268" y="2921012"/>
            <a:ext cx="2254250" cy="1431925"/>
            <a:chOff x="8311268" y="2921012"/>
            <a:chExt cx="2254250" cy="1431925"/>
          </a:xfrm>
        </p:grpSpPr>
        <p:grpSp>
          <p:nvGrpSpPr>
            <p:cNvPr id="11" name="Group 10"/>
            <p:cNvGrpSpPr>
              <a:grpSpLocks noChangeAspect="1"/>
            </p:cNvGrpSpPr>
            <p:nvPr/>
          </p:nvGrpSpPr>
          <p:grpSpPr bwMode="auto">
            <a:xfrm>
              <a:off x="8311268" y="2921012"/>
              <a:ext cx="2254250" cy="1431925"/>
              <a:chOff x="3498" y="1483"/>
              <a:chExt cx="1420" cy="902"/>
            </a:xfrm>
            <a:solidFill>
              <a:schemeClr val="accent1"/>
            </a:solidFill>
          </p:grpSpPr>
          <p:sp>
            <p:nvSpPr>
              <p:cNvPr id="12" name="Freeform 5"/>
              <p:cNvSpPr>
                <a:spLocks/>
              </p:cNvSpPr>
              <p:nvPr/>
            </p:nvSpPr>
            <p:spPr bwMode="auto">
              <a:xfrm>
                <a:off x="3503" y="1493"/>
                <a:ext cx="1410" cy="882"/>
              </a:xfrm>
              <a:custGeom>
                <a:avLst/>
                <a:gdLst>
                  <a:gd name="T0" fmla="*/ 263 w 288"/>
                  <a:gd name="T1" fmla="*/ 110 h 179"/>
                  <a:gd name="T2" fmla="*/ 265 w 288"/>
                  <a:gd name="T3" fmla="*/ 97 h 179"/>
                  <a:gd name="T4" fmla="*/ 219 w 288"/>
                  <a:gd name="T5" fmla="*/ 51 h 179"/>
                  <a:gd name="T6" fmla="*/ 208 w 288"/>
                  <a:gd name="T7" fmla="*/ 53 h 179"/>
                  <a:gd name="T8" fmla="*/ 129 w 288"/>
                  <a:gd name="T9" fmla="*/ 0 h 179"/>
                  <a:gd name="T10" fmla="*/ 45 w 288"/>
                  <a:gd name="T11" fmla="*/ 85 h 179"/>
                  <a:gd name="T12" fmla="*/ 45 w 288"/>
                  <a:gd name="T13" fmla="*/ 92 h 179"/>
                  <a:gd name="T14" fmla="*/ 44 w 288"/>
                  <a:gd name="T15" fmla="*/ 92 h 179"/>
                  <a:gd name="T16" fmla="*/ 0 w 288"/>
                  <a:gd name="T17" fmla="*/ 136 h 179"/>
                  <a:gd name="T18" fmla="*/ 44 w 288"/>
                  <a:gd name="T19" fmla="*/ 179 h 179"/>
                  <a:gd name="T20" fmla="*/ 251 w 288"/>
                  <a:gd name="T21" fmla="*/ 179 h 179"/>
                  <a:gd name="T22" fmla="*/ 251 w 288"/>
                  <a:gd name="T23" fmla="*/ 179 h 179"/>
                  <a:gd name="T24" fmla="*/ 252 w 288"/>
                  <a:gd name="T25" fmla="*/ 179 h 179"/>
                  <a:gd name="T26" fmla="*/ 288 w 288"/>
                  <a:gd name="T27" fmla="*/ 144 h 179"/>
                  <a:gd name="T28" fmla="*/ 263 w 288"/>
                  <a:gd name="T29" fmla="*/ 11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88" h="179">
                    <a:moveTo>
                      <a:pt x="263" y="110"/>
                    </a:moveTo>
                    <a:cubicBezTo>
                      <a:pt x="264" y="106"/>
                      <a:pt x="265" y="102"/>
                      <a:pt x="265" y="97"/>
                    </a:cubicBezTo>
                    <a:cubicBezTo>
                      <a:pt x="265" y="72"/>
                      <a:pt x="244" y="51"/>
                      <a:pt x="219" y="51"/>
                    </a:cubicBezTo>
                    <a:cubicBezTo>
                      <a:pt x="215" y="51"/>
                      <a:pt x="211" y="52"/>
                      <a:pt x="208" y="53"/>
                    </a:cubicBezTo>
                    <a:cubicBezTo>
                      <a:pt x="195" y="22"/>
                      <a:pt x="165" y="0"/>
                      <a:pt x="129" y="0"/>
                    </a:cubicBezTo>
                    <a:cubicBezTo>
                      <a:pt x="82" y="0"/>
                      <a:pt x="45" y="38"/>
                      <a:pt x="45" y="85"/>
                    </a:cubicBezTo>
                    <a:cubicBezTo>
                      <a:pt x="45" y="87"/>
                      <a:pt x="45" y="90"/>
                      <a:pt x="45" y="92"/>
                    </a:cubicBezTo>
                    <a:cubicBezTo>
                      <a:pt x="45" y="92"/>
                      <a:pt x="44" y="92"/>
                      <a:pt x="44" y="92"/>
                    </a:cubicBezTo>
                    <a:cubicBezTo>
                      <a:pt x="20" y="92"/>
                      <a:pt x="0" y="112"/>
                      <a:pt x="0" y="136"/>
                    </a:cubicBezTo>
                    <a:cubicBezTo>
                      <a:pt x="0" y="160"/>
                      <a:pt x="20" y="179"/>
                      <a:pt x="44" y="179"/>
                    </a:cubicBezTo>
                    <a:cubicBezTo>
                      <a:pt x="251" y="179"/>
                      <a:pt x="251" y="179"/>
                      <a:pt x="251" y="179"/>
                    </a:cubicBezTo>
                    <a:cubicBezTo>
                      <a:pt x="251" y="179"/>
                      <a:pt x="251" y="179"/>
                      <a:pt x="251" y="179"/>
                    </a:cubicBezTo>
                    <a:cubicBezTo>
                      <a:pt x="251" y="179"/>
                      <a:pt x="252" y="179"/>
                      <a:pt x="252" y="179"/>
                    </a:cubicBezTo>
                    <a:cubicBezTo>
                      <a:pt x="272" y="179"/>
                      <a:pt x="288" y="163"/>
                      <a:pt x="288" y="144"/>
                    </a:cubicBezTo>
                    <a:cubicBezTo>
                      <a:pt x="288" y="128"/>
                      <a:pt x="277" y="114"/>
                      <a:pt x="263" y="1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3" name="Freeform 6"/>
              <p:cNvSpPr>
                <a:spLocks/>
              </p:cNvSpPr>
              <p:nvPr/>
            </p:nvSpPr>
            <p:spPr bwMode="auto">
              <a:xfrm>
                <a:off x="3718" y="1483"/>
                <a:ext cx="828" cy="463"/>
              </a:xfrm>
              <a:custGeom>
                <a:avLst/>
                <a:gdLst>
                  <a:gd name="T0" fmla="*/ 169 w 169"/>
                  <a:gd name="T1" fmla="*/ 72 h 94"/>
                  <a:gd name="T2" fmla="*/ 168 w 169"/>
                  <a:gd name="T3" fmla="*/ 70 h 94"/>
                  <a:gd name="T4" fmla="*/ 166 w 169"/>
                  <a:gd name="T5" fmla="*/ 62 h 94"/>
                  <a:gd name="T6" fmla="*/ 161 w 169"/>
                  <a:gd name="T7" fmla="*/ 50 h 94"/>
                  <a:gd name="T8" fmla="*/ 152 w 169"/>
                  <a:gd name="T9" fmla="*/ 36 h 94"/>
                  <a:gd name="T10" fmla="*/ 138 w 169"/>
                  <a:gd name="T11" fmla="*/ 23 h 94"/>
                  <a:gd name="T12" fmla="*/ 120 w 169"/>
                  <a:gd name="T13" fmla="*/ 11 h 94"/>
                  <a:gd name="T14" fmla="*/ 98 w 169"/>
                  <a:gd name="T15" fmla="*/ 5 h 94"/>
                  <a:gd name="T16" fmla="*/ 75 w 169"/>
                  <a:gd name="T17" fmla="*/ 5 h 94"/>
                  <a:gd name="T18" fmla="*/ 52 w 169"/>
                  <a:gd name="T19" fmla="*/ 11 h 94"/>
                  <a:gd name="T20" fmla="*/ 32 w 169"/>
                  <a:gd name="T21" fmla="*/ 23 h 94"/>
                  <a:gd name="T22" fmla="*/ 24 w 169"/>
                  <a:gd name="T23" fmla="*/ 30 h 94"/>
                  <a:gd name="T24" fmla="*/ 21 w 169"/>
                  <a:gd name="T25" fmla="*/ 34 h 94"/>
                  <a:gd name="T26" fmla="*/ 18 w 169"/>
                  <a:gd name="T27" fmla="*/ 38 h 94"/>
                  <a:gd name="T28" fmla="*/ 12 w 169"/>
                  <a:gd name="T29" fmla="*/ 47 h 94"/>
                  <a:gd name="T30" fmla="*/ 8 w 169"/>
                  <a:gd name="T31" fmla="*/ 55 h 94"/>
                  <a:gd name="T32" fmla="*/ 5 w 169"/>
                  <a:gd name="T33" fmla="*/ 63 h 94"/>
                  <a:gd name="T34" fmla="*/ 3 w 169"/>
                  <a:gd name="T35" fmla="*/ 71 h 94"/>
                  <a:gd name="T36" fmla="*/ 2 w 169"/>
                  <a:gd name="T37" fmla="*/ 77 h 94"/>
                  <a:gd name="T38" fmla="*/ 1 w 169"/>
                  <a:gd name="T39" fmla="*/ 83 h 94"/>
                  <a:gd name="T40" fmla="*/ 1 w 169"/>
                  <a:gd name="T41" fmla="*/ 91 h 94"/>
                  <a:gd name="T42" fmla="*/ 1 w 169"/>
                  <a:gd name="T43" fmla="*/ 94 h 94"/>
                  <a:gd name="T44" fmla="*/ 1 w 169"/>
                  <a:gd name="T45" fmla="*/ 91 h 94"/>
                  <a:gd name="T46" fmla="*/ 0 w 169"/>
                  <a:gd name="T47" fmla="*/ 83 h 94"/>
                  <a:gd name="T48" fmla="*/ 1 w 169"/>
                  <a:gd name="T49" fmla="*/ 77 h 94"/>
                  <a:gd name="T50" fmla="*/ 1 w 169"/>
                  <a:gd name="T51" fmla="*/ 70 h 94"/>
                  <a:gd name="T52" fmla="*/ 3 w 169"/>
                  <a:gd name="T53" fmla="*/ 63 h 94"/>
                  <a:gd name="T54" fmla="*/ 6 w 169"/>
                  <a:gd name="T55" fmla="*/ 54 h 94"/>
                  <a:gd name="T56" fmla="*/ 10 w 169"/>
                  <a:gd name="T57" fmla="*/ 45 h 94"/>
                  <a:gd name="T58" fmla="*/ 15 w 169"/>
                  <a:gd name="T59" fmla="*/ 37 h 94"/>
                  <a:gd name="T60" fmla="*/ 30 w 169"/>
                  <a:gd name="T61" fmla="*/ 20 h 94"/>
                  <a:gd name="T62" fmla="*/ 50 w 169"/>
                  <a:gd name="T63" fmla="*/ 8 h 94"/>
                  <a:gd name="T64" fmla="*/ 74 w 169"/>
                  <a:gd name="T65" fmla="*/ 1 h 94"/>
                  <a:gd name="T66" fmla="*/ 99 w 169"/>
                  <a:gd name="T67" fmla="*/ 1 h 94"/>
                  <a:gd name="T68" fmla="*/ 122 w 169"/>
                  <a:gd name="T69" fmla="*/ 8 h 94"/>
                  <a:gd name="T70" fmla="*/ 140 w 169"/>
                  <a:gd name="T71" fmla="*/ 20 h 94"/>
                  <a:gd name="T72" fmla="*/ 154 w 169"/>
                  <a:gd name="T73" fmla="*/ 35 h 94"/>
                  <a:gd name="T74" fmla="*/ 162 w 169"/>
                  <a:gd name="T75" fmla="*/ 49 h 94"/>
                  <a:gd name="T76" fmla="*/ 167 w 169"/>
                  <a:gd name="T77" fmla="*/ 62 h 94"/>
                  <a:gd name="T78" fmla="*/ 168 w 169"/>
                  <a:gd name="T79" fmla="*/ 70 h 94"/>
                  <a:gd name="T80" fmla="*/ 169 w 169"/>
                  <a:gd name="T81" fmla="*/ 7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9" h="94">
                    <a:moveTo>
                      <a:pt x="169" y="72"/>
                    </a:moveTo>
                    <a:cubicBezTo>
                      <a:pt x="169" y="72"/>
                      <a:pt x="169" y="72"/>
                      <a:pt x="168" y="70"/>
                    </a:cubicBezTo>
                    <a:cubicBezTo>
                      <a:pt x="168" y="68"/>
                      <a:pt x="167" y="65"/>
                      <a:pt x="166" y="62"/>
                    </a:cubicBezTo>
                    <a:cubicBezTo>
                      <a:pt x="165" y="58"/>
                      <a:pt x="163" y="54"/>
                      <a:pt x="161" y="50"/>
                    </a:cubicBezTo>
                    <a:cubicBezTo>
                      <a:pt x="159" y="46"/>
                      <a:pt x="156" y="41"/>
                      <a:pt x="152" y="36"/>
                    </a:cubicBezTo>
                    <a:cubicBezTo>
                      <a:pt x="148" y="32"/>
                      <a:pt x="144" y="27"/>
                      <a:pt x="138" y="23"/>
                    </a:cubicBezTo>
                    <a:cubicBezTo>
                      <a:pt x="133" y="18"/>
                      <a:pt x="127" y="15"/>
                      <a:pt x="120" y="11"/>
                    </a:cubicBezTo>
                    <a:cubicBezTo>
                      <a:pt x="113" y="8"/>
                      <a:pt x="106" y="6"/>
                      <a:pt x="98" y="5"/>
                    </a:cubicBezTo>
                    <a:cubicBezTo>
                      <a:pt x="91" y="4"/>
                      <a:pt x="83" y="4"/>
                      <a:pt x="75" y="5"/>
                    </a:cubicBezTo>
                    <a:cubicBezTo>
                      <a:pt x="67" y="6"/>
                      <a:pt x="59" y="8"/>
                      <a:pt x="52" y="11"/>
                    </a:cubicBezTo>
                    <a:cubicBezTo>
                      <a:pt x="45" y="14"/>
                      <a:pt x="38" y="18"/>
                      <a:pt x="32" y="23"/>
                    </a:cubicBezTo>
                    <a:cubicBezTo>
                      <a:pt x="30" y="25"/>
                      <a:pt x="27" y="28"/>
                      <a:pt x="24" y="30"/>
                    </a:cubicBezTo>
                    <a:cubicBezTo>
                      <a:pt x="23" y="32"/>
                      <a:pt x="22" y="33"/>
                      <a:pt x="21" y="34"/>
                    </a:cubicBezTo>
                    <a:cubicBezTo>
                      <a:pt x="20" y="36"/>
                      <a:pt x="19" y="37"/>
                      <a:pt x="18" y="38"/>
                    </a:cubicBezTo>
                    <a:cubicBezTo>
                      <a:pt x="15" y="41"/>
                      <a:pt x="14" y="44"/>
                      <a:pt x="12" y="47"/>
                    </a:cubicBezTo>
                    <a:cubicBezTo>
                      <a:pt x="11" y="49"/>
                      <a:pt x="9" y="52"/>
                      <a:pt x="8" y="55"/>
                    </a:cubicBezTo>
                    <a:cubicBezTo>
                      <a:pt x="7" y="58"/>
                      <a:pt x="6" y="60"/>
                      <a:pt x="5" y="63"/>
                    </a:cubicBezTo>
                    <a:cubicBezTo>
                      <a:pt x="4" y="66"/>
                      <a:pt x="3" y="68"/>
                      <a:pt x="3" y="71"/>
                    </a:cubicBezTo>
                    <a:cubicBezTo>
                      <a:pt x="2" y="73"/>
                      <a:pt x="2" y="75"/>
                      <a:pt x="2" y="77"/>
                    </a:cubicBezTo>
                    <a:cubicBezTo>
                      <a:pt x="1" y="79"/>
                      <a:pt x="1" y="81"/>
                      <a:pt x="1" y="83"/>
                    </a:cubicBezTo>
                    <a:cubicBezTo>
                      <a:pt x="1" y="87"/>
                      <a:pt x="1" y="89"/>
                      <a:pt x="1" y="91"/>
                    </a:cubicBezTo>
                    <a:cubicBezTo>
                      <a:pt x="1" y="93"/>
                      <a:pt x="1" y="94"/>
                      <a:pt x="1" y="94"/>
                    </a:cubicBezTo>
                    <a:cubicBezTo>
                      <a:pt x="1" y="94"/>
                      <a:pt x="1" y="93"/>
                      <a:pt x="1" y="91"/>
                    </a:cubicBezTo>
                    <a:cubicBezTo>
                      <a:pt x="0" y="89"/>
                      <a:pt x="0" y="87"/>
                      <a:pt x="0" y="83"/>
                    </a:cubicBezTo>
                    <a:cubicBezTo>
                      <a:pt x="0" y="81"/>
                      <a:pt x="0" y="79"/>
                      <a:pt x="1" y="77"/>
                    </a:cubicBezTo>
                    <a:cubicBezTo>
                      <a:pt x="1" y="75"/>
                      <a:pt x="1" y="73"/>
                      <a:pt x="1" y="70"/>
                    </a:cubicBezTo>
                    <a:cubicBezTo>
                      <a:pt x="2" y="68"/>
                      <a:pt x="2" y="65"/>
                      <a:pt x="3" y="63"/>
                    </a:cubicBezTo>
                    <a:cubicBezTo>
                      <a:pt x="4" y="60"/>
                      <a:pt x="5" y="57"/>
                      <a:pt x="6" y="54"/>
                    </a:cubicBezTo>
                    <a:cubicBezTo>
                      <a:pt x="7" y="51"/>
                      <a:pt x="8" y="48"/>
                      <a:pt x="10" y="45"/>
                    </a:cubicBezTo>
                    <a:cubicBezTo>
                      <a:pt x="12" y="43"/>
                      <a:pt x="13" y="39"/>
                      <a:pt x="15" y="37"/>
                    </a:cubicBezTo>
                    <a:cubicBezTo>
                      <a:pt x="19" y="31"/>
                      <a:pt x="24" y="25"/>
                      <a:pt x="30" y="20"/>
                    </a:cubicBezTo>
                    <a:cubicBezTo>
                      <a:pt x="36" y="15"/>
                      <a:pt x="43" y="11"/>
                      <a:pt x="50" y="8"/>
                    </a:cubicBezTo>
                    <a:cubicBezTo>
                      <a:pt x="58" y="4"/>
                      <a:pt x="66" y="2"/>
                      <a:pt x="74" y="1"/>
                    </a:cubicBezTo>
                    <a:cubicBezTo>
                      <a:pt x="82" y="0"/>
                      <a:pt x="91" y="0"/>
                      <a:pt x="99" y="1"/>
                    </a:cubicBezTo>
                    <a:cubicBezTo>
                      <a:pt x="107" y="3"/>
                      <a:pt x="115" y="5"/>
                      <a:pt x="122" y="8"/>
                    </a:cubicBezTo>
                    <a:cubicBezTo>
                      <a:pt x="129" y="12"/>
                      <a:pt x="135" y="16"/>
                      <a:pt x="140" y="20"/>
                    </a:cubicBezTo>
                    <a:cubicBezTo>
                      <a:pt x="146" y="25"/>
                      <a:pt x="150" y="30"/>
                      <a:pt x="154" y="35"/>
                    </a:cubicBezTo>
                    <a:cubicBezTo>
                      <a:pt x="157" y="40"/>
                      <a:pt x="160" y="45"/>
                      <a:pt x="162" y="49"/>
                    </a:cubicBezTo>
                    <a:cubicBezTo>
                      <a:pt x="164" y="54"/>
                      <a:pt x="166" y="58"/>
                      <a:pt x="167" y="62"/>
                    </a:cubicBezTo>
                    <a:cubicBezTo>
                      <a:pt x="168" y="65"/>
                      <a:pt x="168" y="68"/>
                      <a:pt x="168" y="70"/>
                    </a:cubicBezTo>
                    <a:cubicBezTo>
                      <a:pt x="169" y="71"/>
                      <a:pt x="169" y="72"/>
                      <a:pt x="169" y="7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4" name="Freeform 7"/>
              <p:cNvSpPr>
                <a:spLocks/>
              </p:cNvSpPr>
              <p:nvPr/>
            </p:nvSpPr>
            <p:spPr bwMode="auto">
              <a:xfrm>
                <a:off x="4521" y="1739"/>
                <a:ext cx="284" cy="360"/>
              </a:xfrm>
              <a:custGeom>
                <a:avLst/>
                <a:gdLst>
                  <a:gd name="T0" fmla="*/ 49 w 58"/>
                  <a:gd name="T1" fmla="*/ 73 h 73"/>
                  <a:gd name="T2" fmla="*/ 51 w 58"/>
                  <a:gd name="T3" fmla="*/ 69 h 73"/>
                  <a:gd name="T4" fmla="*/ 53 w 58"/>
                  <a:gd name="T5" fmla="*/ 64 h 73"/>
                  <a:gd name="T6" fmla="*/ 54 w 58"/>
                  <a:gd name="T7" fmla="*/ 61 h 73"/>
                  <a:gd name="T8" fmla="*/ 54 w 58"/>
                  <a:gd name="T9" fmla="*/ 57 h 73"/>
                  <a:gd name="T10" fmla="*/ 55 w 58"/>
                  <a:gd name="T11" fmla="*/ 49 h 73"/>
                  <a:gd name="T12" fmla="*/ 55 w 58"/>
                  <a:gd name="T13" fmla="*/ 48 h 73"/>
                  <a:gd name="T14" fmla="*/ 55 w 58"/>
                  <a:gd name="T15" fmla="*/ 47 h 73"/>
                  <a:gd name="T16" fmla="*/ 55 w 58"/>
                  <a:gd name="T17" fmla="*/ 47 h 73"/>
                  <a:gd name="T18" fmla="*/ 55 w 58"/>
                  <a:gd name="T19" fmla="*/ 45 h 73"/>
                  <a:gd name="T20" fmla="*/ 54 w 58"/>
                  <a:gd name="T21" fmla="*/ 40 h 73"/>
                  <a:gd name="T22" fmla="*/ 52 w 58"/>
                  <a:gd name="T23" fmla="*/ 31 h 73"/>
                  <a:gd name="T24" fmla="*/ 49 w 58"/>
                  <a:gd name="T25" fmla="*/ 26 h 73"/>
                  <a:gd name="T26" fmla="*/ 47 w 58"/>
                  <a:gd name="T27" fmla="*/ 22 h 73"/>
                  <a:gd name="T28" fmla="*/ 40 w 58"/>
                  <a:gd name="T29" fmla="*/ 15 h 73"/>
                  <a:gd name="T30" fmla="*/ 33 w 58"/>
                  <a:gd name="T31" fmla="*/ 9 h 73"/>
                  <a:gd name="T32" fmla="*/ 17 w 58"/>
                  <a:gd name="T33" fmla="*/ 3 h 73"/>
                  <a:gd name="T34" fmla="*/ 13 w 58"/>
                  <a:gd name="T35" fmla="*/ 2 h 73"/>
                  <a:gd name="T36" fmla="*/ 10 w 58"/>
                  <a:gd name="T37" fmla="*/ 2 h 73"/>
                  <a:gd name="T38" fmla="*/ 4 w 58"/>
                  <a:gd name="T39" fmla="*/ 2 h 73"/>
                  <a:gd name="T40" fmla="*/ 0 w 58"/>
                  <a:gd name="T41" fmla="*/ 2 h 73"/>
                  <a:gd name="T42" fmla="*/ 4 w 58"/>
                  <a:gd name="T43" fmla="*/ 1 h 73"/>
                  <a:gd name="T44" fmla="*/ 10 w 58"/>
                  <a:gd name="T45" fmla="*/ 1 h 73"/>
                  <a:gd name="T46" fmla="*/ 17 w 58"/>
                  <a:gd name="T47" fmla="*/ 1 h 73"/>
                  <a:gd name="T48" fmla="*/ 34 w 58"/>
                  <a:gd name="T49" fmla="*/ 6 h 73"/>
                  <a:gd name="T50" fmla="*/ 39 w 58"/>
                  <a:gd name="T51" fmla="*/ 9 h 73"/>
                  <a:gd name="T52" fmla="*/ 43 w 58"/>
                  <a:gd name="T53" fmla="*/ 12 h 73"/>
                  <a:gd name="T54" fmla="*/ 50 w 58"/>
                  <a:gd name="T55" fmla="*/ 20 h 73"/>
                  <a:gd name="T56" fmla="*/ 53 w 58"/>
                  <a:gd name="T57" fmla="*/ 24 h 73"/>
                  <a:gd name="T58" fmla="*/ 55 w 58"/>
                  <a:gd name="T59" fmla="*/ 29 h 73"/>
                  <a:gd name="T60" fmla="*/ 58 w 58"/>
                  <a:gd name="T61" fmla="*/ 39 h 73"/>
                  <a:gd name="T62" fmla="*/ 58 w 58"/>
                  <a:gd name="T63" fmla="*/ 44 h 73"/>
                  <a:gd name="T64" fmla="*/ 58 w 58"/>
                  <a:gd name="T65" fmla="*/ 47 h 73"/>
                  <a:gd name="T66" fmla="*/ 58 w 58"/>
                  <a:gd name="T67" fmla="*/ 47 h 73"/>
                  <a:gd name="T68" fmla="*/ 58 w 58"/>
                  <a:gd name="T69" fmla="*/ 48 h 73"/>
                  <a:gd name="T70" fmla="*/ 58 w 58"/>
                  <a:gd name="T71" fmla="*/ 49 h 73"/>
                  <a:gd name="T72" fmla="*/ 57 w 58"/>
                  <a:gd name="T73" fmla="*/ 58 h 73"/>
                  <a:gd name="T74" fmla="*/ 56 w 58"/>
                  <a:gd name="T75" fmla="*/ 61 h 73"/>
                  <a:gd name="T76" fmla="*/ 54 w 58"/>
                  <a:gd name="T77" fmla="*/ 64 h 73"/>
                  <a:gd name="T78" fmla="*/ 52 w 58"/>
                  <a:gd name="T79" fmla="*/ 69 h 73"/>
                  <a:gd name="T80" fmla="*/ 49 w 58"/>
                  <a:gd name="T81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8" h="73">
                    <a:moveTo>
                      <a:pt x="49" y="73"/>
                    </a:moveTo>
                    <a:cubicBezTo>
                      <a:pt x="49" y="73"/>
                      <a:pt x="50" y="72"/>
                      <a:pt x="51" y="69"/>
                    </a:cubicBezTo>
                    <a:cubicBezTo>
                      <a:pt x="52" y="67"/>
                      <a:pt x="52" y="66"/>
                      <a:pt x="53" y="64"/>
                    </a:cubicBezTo>
                    <a:cubicBezTo>
                      <a:pt x="53" y="63"/>
                      <a:pt x="53" y="62"/>
                      <a:pt x="54" y="61"/>
                    </a:cubicBezTo>
                    <a:cubicBezTo>
                      <a:pt x="54" y="59"/>
                      <a:pt x="54" y="58"/>
                      <a:pt x="54" y="57"/>
                    </a:cubicBezTo>
                    <a:cubicBezTo>
                      <a:pt x="55" y="55"/>
                      <a:pt x="55" y="52"/>
                      <a:pt x="55" y="49"/>
                    </a:cubicBezTo>
                    <a:cubicBezTo>
                      <a:pt x="55" y="48"/>
                      <a:pt x="55" y="48"/>
                      <a:pt x="55" y="48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5" y="46"/>
                      <a:pt x="55" y="45"/>
                      <a:pt x="55" y="45"/>
                    </a:cubicBezTo>
                    <a:cubicBezTo>
                      <a:pt x="55" y="43"/>
                      <a:pt x="55" y="41"/>
                      <a:pt x="54" y="40"/>
                    </a:cubicBezTo>
                    <a:cubicBezTo>
                      <a:pt x="54" y="37"/>
                      <a:pt x="53" y="34"/>
                      <a:pt x="52" y="31"/>
                    </a:cubicBezTo>
                    <a:cubicBezTo>
                      <a:pt x="51" y="29"/>
                      <a:pt x="50" y="28"/>
                      <a:pt x="49" y="26"/>
                    </a:cubicBezTo>
                    <a:cubicBezTo>
                      <a:pt x="49" y="25"/>
                      <a:pt x="48" y="24"/>
                      <a:pt x="47" y="22"/>
                    </a:cubicBezTo>
                    <a:cubicBezTo>
                      <a:pt x="45" y="19"/>
                      <a:pt x="43" y="17"/>
                      <a:pt x="40" y="15"/>
                    </a:cubicBezTo>
                    <a:cubicBezTo>
                      <a:pt x="38" y="12"/>
                      <a:pt x="35" y="11"/>
                      <a:pt x="33" y="9"/>
                    </a:cubicBezTo>
                    <a:cubicBezTo>
                      <a:pt x="27" y="6"/>
                      <a:pt x="22" y="4"/>
                      <a:pt x="17" y="3"/>
                    </a:cubicBezTo>
                    <a:cubicBezTo>
                      <a:pt x="15" y="3"/>
                      <a:pt x="14" y="2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8" y="2"/>
                      <a:pt x="6" y="2"/>
                      <a:pt x="4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4" y="1"/>
                    </a:cubicBezTo>
                    <a:cubicBezTo>
                      <a:pt x="6" y="1"/>
                      <a:pt x="8" y="1"/>
                      <a:pt x="10" y="1"/>
                    </a:cubicBezTo>
                    <a:cubicBezTo>
                      <a:pt x="12" y="0"/>
                      <a:pt x="14" y="0"/>
                      <a:pt x="17" y="1"/>
                    </a:cubicBezTo>
                    <a:cubicBezTo>
                      <a:pt x="22" y="1"/>
                      <a:pt x="29" y="3"/>
                      <a:pt x="34" y="6"/>
                    </a:cubicBezTo>
                    <a:cubicBezTo>
                      <a:pt x="36" y="7"/>
                      <a:pt x="37" y="8"/>
                      <a:pt x="39" y="9"/>
                    </a:cubicBezTo>
                    <a:cubicBezTo>
                      <a:pt x="40" y="10"/>
                      <a:pt x="42" y="11"/>
                      <a:pt x="43" y="12"/>
                    </a:cubicBezTo>
                    <a:cubicBezTo>
                      <a:pt x="46" y="14"/>
                      <a:pt x="48" y="17"/>
                      <a:pt x="50" y="20"/>
                    </a:cubicBezTo>
                    <a:cubicBezTo>
                      <a:pt x="51" y="21"/>
                      <a:pt x="52" y="23"/>
                      <a:pt x="53" y="24"/>
                    </a:cubicBezTo>
                    <a:cubicBezTo>
                      <a:pt x="54" y="26"/>
                      <a:pt x="54" y="28"/>
                      <a:pt x="55" y="29"/>
                    </a:cubicBezTo>
                    <a:cubicBezTo>
                      <a:pt x="56" y="33"/>
                      <a:pt x="57" y="36"/>
                      <a:pt x="58" y="39"/>
                    </a:cubicBezTo>
                    <a:cubicBezTo>
                      <a:pt x="58" y="41"/>
                      <a:pt x="58" y="43"/>
                      <a:pt x="58" y="44"/>
                    </a:cubicBezTo>
                    <a:cubicBezTo>
                      <a:pt x="58" y="45"/>
                      <a:pt x="58" y="46"/>
                      <a:pt x="58" y="47"/>
                    </a:cubicBezTo>
                    <a:cubicBezTo>
                      <a:pt x="58" y="47"/>
                      <a:pt x="58" y="47"/>
                      <a:pt x="58" y="47"/>
                    </a:cubicBezTo>
                    <a:cubicBezTo>
                      <a:pt x="58" y="48"/>
                      <a:pt x="58" y="48"/>
                      <a:pt x="58" y="48"/>
                    </a:cubicBezTo>
                    <a:cubicBezTo>
                      <a:pt x="58" y="49"/>
                      <a:pt x="58" y="49"/>
                      <a:pt x="58" y="49"/>
                    </a:cubicBezTo>
                    <a:cubicBezTo>
                      <a:pt x="58" y="52"/>
                      <a:pt x="57" y="55"/>
                      <a:pt x="57" y="58"/>
                    </a:cubicBezTo>
                    <a:cubicBezTo>
                      <a:pt x="56" y="59"/>
                      <a:pt x="56" y="60"/>
                      <a:pt x="56" y="61"/>
                    </a:cubicBezTo>
                    <a:cubicBezTo>
                      <a:pt x="55" y="62"/>
                      <a:pt x="55" y="63"/>
                      <a:pt x="54" y="64"/>
                    </a:cubicBezTo>
                    <a:cubicBezTo>
                      <a:pt x="53" y="66"/>
                      <a:pt x="52" y="68"/>
                      <a:pt x="52" y="69"/>
                    </a:cubicBezTo>
                    <a:cubicBezTo>
                      <a:pt x="50" y="72"/>
                      <a:pt x="49" y="73"/>
                      <a:pt x="49" y="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5" name="Freeform 8"/>
              <p:cNvSpPr>
                <a:spLocks/>
              </p:cNvSpPr>
              <p:nvPr/>
            </p:nvSpPr>
            <p:spPr bwMode="auto">
              <a:xfrm>
                <a:off x="3498" y="1946"/>
                <a:ext cx="1420" cy="439"/>
              </a:xfrm>
              <a:custGeom>
                <a:avLst/>
                <a:gdLst>
                  <a:gd name="T0" fmla="*/ 58 w 290"/>
                  <a:gd name="T1" fmla="*/ 2 h 89"/>
                  <a:gd name="T2" fmla="*/ 53 w 290"/>
                  <a:gd name="T3" fmla="*/ 1 h 89"/>
                  <a:gd name="T4" fmla="*/ 38 w 290"/>
                  <a:gd name="T5" fmla="*/ 1 h 89"/>
                  <a:gd name="T6" fmla="*/ 18 w 290"/>
                  <a:gd name="T7" fmla="*/ 10 h 89"/>
                  <a:gd name="T8" fmla="*/ 3 w 290"/>
                  <a:gd name="T9" fmla="*/ 34 h 89"/>
                  <a:gd name="T10" fmla="*/ 9 w 290"/>
                  <a:gd name="T11" fmla="*/ 67 h 89"/>
                  <a:gd name="T12" fmla="*/ 40 w 290"/>
                  <a:gd name="T13" fmla="*/ 85 h 89"/>
                  <a:gd name="T14" fmla="*/ 50 w 290"/>
                  <a:gd name="T15" fmla="*/ 85 h 89"/>
                  <a:gd name="T16" fmla="*/ 61 w 290"/>
                  <a:gd name="T17" fmla="*/ 85 h 89"/>
                  <a:gd name="T18" fmla="*/ 82 w 290"/>
                  <a:gd name="T19" fmla="*/ 85 h 89"/>
                  <a:gd name="T20" fmla="*/ 125 w 290"/>
                  <a:gd name="T21" fmla="*/ 85 h 89"/>
                  <a:gd name="T22" fmla="*/ 209 w 290"/>
                  <a:gd name="T23" fmla="*/ 86 h 89"/>
                  <a:gd name="T24" fmla="*/ 248 w 290"/>
                  <a:gd name="T25" fmla="*/ 86 h 89"/>
                  <a:gd name="T26" fmla="*/ 257 w 290"/>
                  <a:gd name="T27" fmla="*/ 86 h 89"/>
                  <a:gd name="T28" fmla="*/ 265 w 290"/>
                  <a:gd name="T29" fmla="*/ 84 h 89"/>
                  <a:gd name="T30" fmla="*/ 278 w 290"/>
                  <a:gd name="T31" fmla="*/ 75 h 89"/>
                  <a:gd name="T32" fmla="*/ 288 w 290"/>
                  <a:gd name="T33" fmla="*/ 49 h 89"/>
                  <a:gd name="T34" fmla="*/ 280 w 290"/>
                  <a:gd name="T35" fmla="*/ 29 h 89"/>
                  <a:gd name="T36" fmla="*/ 274 w 290"/>
                  <a:gd name="T37" fmla="*/ 23 h 89"/>
                  <a:gd name="T38" fmla="*/ 269 w 290"/>
                  <a:gd name="T39" fmla="*/ 20 h 89"/>
                  <a:gd name="T40" fmla="*/ 264 w 290"/>
                  <a:gd name="T41" fmla="*/ 18 h 89"/>
                  <a:gd name="T42" fmla="*/ 269 w 290"/>
                  <a:gd name="T43" fmla="*/ 19 h 89"/>
                  <a:gd name="T44" fmla="*/ 274 w 290"/>
                  <a:gd name="T45" fmla="*/ 23 h 89"/>
                  <a:gd name="T46" fmla="*/ 280 w 290"/>
                  <a:gd name="T47" fmla="*/ 28 h 89"/>
                  <a:gd name="T48" fmla="*/ 289 w 290"/>
                  <a:gd name="T49" fmla="*/ 49 h 89"/>
                  <a:gd name="T50" fmla="*/ 280 w 290"/>
                  <a:gd name="T51" fmla="*/ 77 h 89"/>
                  <a:gd name="T52" fmla="*/ 266 w 290"/>
                  <a:gd name="T53" fmla="*/ 86 h 89"/>
                  <a:gd name="T54" fmla="*/ 257 w 290"/>
                  <a:gd name="T55" fmla="*/ 88 h 89"/>
                  <a:gd name="T56" fmla="*/ 248 w 290"/>
                  <a:gd name="T57" fmla="*/ 89 h 89"/>
                  <a:gd name="T58" fmla="*/ 209 w 290"/>
                  <a:gd name="T59" fmla="*/ 89 h 89"/>
                  <a:gd name="T60" fmla="*/ 125 w 290"/>
                  <a:gd name="T61" fmla="*/ 89 h 89"/>
                  <a:gd name="T62" fmla="*/ 82 w 290"/>
                  <a:gd name="T63" fmla="*/ 89 h 89"/>
                  <a:gd name="T64" fmla="*/ 61 w 290"/>
                  <a:gd name="T65" fmla="*/ 89 h 89"/>
                  <a:gd name="T66" fmla="*/ 50 w 290"/>
                  <a:gd name="T67" fmla="*/ 89 h 89"/>
                  <a:gd name="T68" fmla="*/ 40 w 290"/>
                  <a:gd name="T69" fmla="*/ 89 h 89"/>
                  <a:gd name="T70" fmla="*/ 7 w 290"/>
                  <a:gd name="T71" fmla="*/ 68 h 89"/>
                  <a:gd name="T72" fmla="*/ 1 w 290"/>
                  <a:gd name="T73" fmla="*/ 51 h 89"/>
                  <a:gd name="T74" fmla="*/ 1 w 290"/>
                  <a:gd name="T75" fmla="*/ 34 h 89"/>
                  <a:gd name="T76" fmla="*/ 17 w 290"/>
                  <a:gd name="T77" fmla="*/ 9 h 89"/>
                  <a:gd name="T78" fmla="*/ 38 w 290"/>
                  <a:gd name="T79" fmla="*/ 0 h 89"/>
                  <a:gd name="T80" fmla="*/ 53 w 290"/>
                  <a:gd name="T81" fmla="*/ 1 h 89"/>
                  <a:gd name="T82" fmla="*/ 58 w 290"/>
                  <a:gd name="T83" fmla="*/ 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90" h="89">
                    <a:moveTo>
                      <a:pt x="58" y="2"/>
                    </a:moveTo>
                    <a:cubicBezTo>
                      <a:pt x="58" y="2"/>
                      <a:pt x="56" y="2"/>
                      <a:pt x="53" y="1"/>
                    </a:cubicBezTo>
                    <a:cubicBezTo>
                      <a:pt x="49" y="1"/>
                      <a:pt x="44" y="0"/>
                      <a:pt x="38" y="1"/>
                    </a:cubicBezTo>
                    <a:cubicBezTo>
                      <a:pt x="32" y="2"/>
                      <a:pt x="25" y="5"/>
                      <a:pt x="18" y="10"/>
                    </a:cubicBezTo>
                    <a:cubicBezTo>
                      <a:pt x="12" y="16"/>
                      <a:pt x="6" y="24"/>
                      <a:pt x="3" y="34"/>
                    </a:cubicBezTo>
                    <a:cubicBezTo>
                      <a:pt x="1" y="45"/>
                      <a:pt x="3" y="57"/>
                      <a:pt x="9" y="67"/>
                    </a:cubicBezTo>
                    <a:cubicBezTo>
                      <a:pt x="16" y="77"/>
                      <a:pt x="28" y="84"/>
                      <a:pt x="40" y="85"/>
                    </a:cubicBezTo>
                    <a:cubicBezTo>
                      <a:pt x="44" y="86"/>
                      <a:pt x="47" y="86"/>
                      <a:pt x="50" y="85"/>
                    </a:cubicBezTo>
                    <a:cubicBezTo>
                      <a:pt x="54" y="85"/>
                      <a:pt x="57" y="85"/>
                      <a:pt x="61" y="85"/>
                    </a:cubicBezTo>
                    <a:cubicBezTo>
                      <a:pt x="68" y="85"/>
                      <a:pt x="75" y="85"/>
                      <a:pt x="82" y="85"/>
                    </a:cubicBezTo>
                    <a:cubicBezTo>
                      <a:pt x="96" y="85"/>
                      <a:pt x="110" y="85"/>
                      <a:pt x="125" y="85"/>
                    </a:cubicBezTo>
                    <a:cubicBezTo>
                      <a:pt x="153" y="85"/>
                      <a:pt x="182" y="85"/>
                      <a:pt x="209" y="86"/>
                    </a:cubicBezTo>
                    <a:cubicBezTo>
                      <a:pt x="222" y="86"/>
                      <a:pt x="235" y="86"/>
                      <a:pt x="248" y="86"/>
                    </a:cubicBezTo>
                    <a:cubicBezTo>
                      <a:pt x="251" y="86"/>
                      <a:pt x="254" y="86"/>
                      <a:pt x="257" y="86"/>
                    </a:cubicBezTo>
                    <a:cubicBezTo>
                      <a:pt x="259" y="85"/>
                      <a:pt x="262" y="85"/>
                      <a:pt x="265" y="84"/>
                    </a:cubicBezTo>
                    <a:cubicBezTo>
                      <a:pt x="270" y="82"/>
                      <a:pt x="275" y="79"/>
                      <a:pt x="278" y="75"/>
                    </a:cubicBezTo>
                    <a:cubicBezTo>
                      <a:pt x="286" y="68"/>
                      <a:pt x="289" y="58"/>
                      <a:pt x="288" y="49"/>
                    </a:cubicBezTo>
                    <a:cubicBezTo>
                      <a:pt x="287" y="40"/>
                      <a:pt x="284" y="33"/>
                      <a:pt x="280" y="29"/>
                    </a:cubicBezTo>
                    <a:cubicBezTo>
                      <a:pt x="278" y="26"/>
                      <a:pt x="276" y="25"/>
                      <a:pt x="274" y="23"/>
                    </a:cubicBezTo>
                    <a:cubicBezTo>
                      <a:pt x="272" y="22"/>
                      <a:pt x="270" y="20"/>
                      <a:pt x="269" y="20"/>
                    </a:cubicBezTo>
                    <a:cubicBezTo>
                      <a:pt x="266" y="18"/>
                      <a:pt x="264" y="18"/>
                      <a:pt x="264" y="18"/>
                    </a:cubicBezTo>
                    <a:cubicBezTo>
                      <a:pt x="264" y="18"/>
                      <a:pt x="266" y="18"/>
                      <a:pt x="269" y="19"/>
                    </a:cubicBezTo>
                    <a:cubicBezTo>
                      <a:pt x="270" y="20"/>
                      <a:pt x="272" y="21"/>
                      <a:pt x="274" y="23"/>
                    </a:cubicBezTo>
                    <a:cubicBezTo>
                      <a:pt x="276" y="24"/>
                      <a:pt x="278" y="26"/>
                      <a:pt x="280" y="28"/>
                    </a:cubicBezTo>
                    <a:cubicBezTo>
                      <a:pt x="285" y="33"/>
                      <a:pt x="289" y="40"/>
                      <a:pt x="289" y="49"/>
                    </a:cubicBezTo>
                    <a:cubicBezTo>
                      <a:pt x="290" y="58"/>
                      <a:pt x="288" y="68"/>
                      <a:pt x="280" y="77"/>
                    </a:cubicBezTo>
                    <a:cubicBezTo>
                      <a:pt x="276" y="81"/>
                      <a:pt x="271" y="84"/>
                      <a:pt x="266" y="86"/>
                    </a:cubicBezTo>
                    <a:cubicBezTo>
                      <a:pt x="263" y="87"/>
                      <a:pt x="260" y="88"/>
                      <a:pt x="257" y="88"/>
                    </a:cubicBezTo>
                    <a:cubicBezTo>
                      <a:pt x="254" y="89"/>
                      <a:pt x="251" y="89"/>
                      <a:pt x="248" y="89"/>
                    </a:cubicBezTo>
                    <a:cubicBezTo>
                      <a:pt x="235" y="89"/>
                      <a:pt x="222" y="89"/>
                      <a:pt x="209" y="89"/>
                    </a:cubicBezTo>
                    <a:cubicBezTo>
                      <a:pt x="182" y="89"/>
                      <a:pt x="153" y="89"/>
                      <a:pt x="125" y="89"/>
                    </a:cubicBezTo>
                    <a:cubicBezTo>
                      <a:pt x="110" y="89"/>
                      <a:pt x="96" y="89"/>
                      <a:pt x="82" y="89"/>
                    </a:cubicBezTo>
                    <a:cubicBezTo>
                      <a:pt x="75" y="89"/>
                      <a:pt x="68" y="89"/>
                      <a:pt x="61" y="89"/>
                    </a:cubicBezTo>
                    <a:cubicBezTo>
                      <a:pt x="57" y="89"/>
                      <a:pt x="54" y="89"/>
                      <a:pt x="50" y="89"/>
                    </a:cubicBezTo>
                    <a:cubicBezTo>
                      <a:pt x="47" y="89"/>
                      <a:pt x="44" y="89"/>
                      <a:pt x="40" y="89"/>
                    </a:cubicBezTo>
                    <a:cubicBezTo>
                      <a:pt x="26" y="87"/>
                      <a:pt x="14" y="79"/>
                      <a:pt x="7" y="68"/>
                    </a:cubicBezTo>
                    <a:cubicBezTo>
                      <a:pt x="4" y="63"/>
                      <a:pt x="1" y="57"/>
                      <a:pt x="1" y="51"/>
                    </a:cubicBezTo>
                    <a:cubicBezTo>
                      <a:pt x="0" y="45"/>
                      <a:pt x="0" y="39"/>
                      <a:pt x="1" y="34"/>
                    </a:cubicBezTo>
                    <a:cubicBezTo>
                      <a:pt x="4" y="23"/>
                      <a:pt x="10" y="15"/>
                      <a:pt x="17" y="9"/>
                    </a:cubicBezTo>
                    <a:cubicBezTo>
                      <a:pt x="24" y="4"/>
                      <a:pt x="32" y="1"/>
                      <a:pt x="38" y="0"/>
                    </a:cubicBezTo>
                    <a:cubicBezTo>
                      <a:pt x="44" y="0"/>
                      <a:pt x="49" y="0"/>
                      <a:pt x="53" y="1"/>
                    </a:cubicBezTo>
                    <a:cubicBezTo>
                      <a:pt x="56" y="2"/>
                      <a:pt x="58" y="2"/>
                      <a:pt x="58" y="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</p:grpSp>
        <p:grpSp>
          <p:nvGrpSpPr>
            <p:cNvPr id="33" name="Group 32"/>
            <p:cNvGrpSpPr/>
            <p:nvPr/>
          </p:nvGrpSpPr>
          <p:grpSpPr>
            <a:xfrm>
              <a:off x="8431580" y="3057759"/>
              <a:ext cx="1832072" cy="1256901"/>
              <a:chOff x="5610544" y="4229612"/>
              <a:chExt cx="1832072" cy="1256901"/>
            </a:xfrm>
          </p:grpSpPr>
          <p:sp>
            <p:nvSpPr>
              <p:cNvPr id="34" name="Rectangle 33"/>
              <p:cNvSpPr/>
              <p:nvPr/>
            </p:nvSpPr>
            <p:spPr>
              <a:xfrm>
                <a:off x="5610544" y="5009459"/>
                <a:ext cx="1832072" cy="477054"/>
              </a:xfrm>
              <a:prstGeom prst="rect">
                <a:avLst/>
              </a:prstGeom>
            </p:spPr>
            <p:txBody>
              <a:bodyPr wrap="square" lIns="121920" rIns="121920" bIns="60960">
                <a:spAutoFit/>
              </a:bodyPr>
              <a:lstStyle/>
              <a:p>
                <a:pPr algn="ctr">
                  <a:lnSpc>
                    <a:spcPct val="120000"/>
                  </a:lnSpc>
                </a:pPr>
                <a:r>
                  <a:rPr lang="en-US" sz="2000" dirty="0" smtClean="0">
                    <a:solidFill>
                      <a:schemeClr val="accent2"/>
                    </a:solidFill>
                    <a:latin typeface="Bebas Neue" charset="0"/>
                    <a:ea typeface="Bebas Neue" charset="0"/>
                    <a:cs typeface="Bebas Neue" charset="0"/>
                  </a:rPr>
                  <a:t>02 Sample Text</a:t>
                </a:r>
                <a:endParaRPr lang="en-US" sz="1100" dirty="0">
                  <a:solidFill>
                    <a:schemeClr val="accent2"/>
                  </a:solidFill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  <p:sp>
            <p:nvSpPr>
              <p:cNvPr id="35" name="Rectangle 34"/>
              <p:cNvSpPr/>
              <p:nvPr/>
            </p:nvSpPr>
            <p:spPr>
              <a:xfrm>
                <a:off x="6053503" y="4229612"/>
                <a:ext cx="892178" cy="780855"/>
              </a:xfrm>
              <a:prstGeom prst="rect">
                <a:avLst/>
              </a:prstGeom>
            </p:spPr>
            <p:txBody>
              <a:bodyPr wrap="square" lIns="121920" rIns="121920" bIns="60960">
                <a:spAutoFit/>
              </a:bodyPr>
              <a:lstStyle/>
              <a:p>
                <a:pPr algn="ctr">
                  <a:lnSpc>
                    <a:spcPct val="120000"/>
                  </a:lnSpc>
                </a:pPr>
                <a:r>
                  <a:rPr lang="en-US" sz="4800" dirty="0" smtClean="0">
                    <a:solidFill>
                      <a:schemeClr val="accent2"/>
                    </a:solidFill>
                    <a:latin typeface="linea-basic-10" panose="02000509000000000000" pitchFamily="49" charset="0"/>
                  </a:rPr>
                  <a:t>f</a:t>
                </a:r>
                <a:endParaRPr lang="en-US" sz="2800" dirty="0">
                  <a:solidFill>
                    <a:schemeClr val="accent2"/>
                  </a:solidFill>
                  <a:latin typeface="linea-basic-10" panose="02000509000000000000" pitchFamily="49" charset="0"/>
                </a:endParaRPr>
              </a:p>
            </p:txBody>
          </p:sp>
        </p:grpSp>
      </p:grpSp>
      <p:grpSp>
        <p:nvGrpSpPr>
          <p:cNvPr id="47" name="Group 46"/>
          <p:cNvGrpSpPr/>
          <p:nvPr/>
        </p:nvGrpSpPr>
        <p:grpSpPr>
          <a:xfrm>
            <a:off x="4902567" y="1692262"/>
            <a:ext cx="2254250" cy="1431925"/>
            <a:chOff x="4902567" y="1692262"/>
            <a:chExt cx="2254250" cy="1431925"/>
          </a:xfrm>
        </p:grpSpPr>
        <p:grpSp>
          <p:nvGrpSpPr>
            <p:cNvPr id="16" name="Group 15"/>
            <p:cNvGrpSpPr>
              <a:grpSpLocks noChangeAspect="1"/>
            </p:cNvGrpSpPr>
            <p:nvPr/>
          </p:nvGrpSpPr>
          <p:grpSpPr bwMode="auto">
            <a:xfrm>
              <a:off x="4902567" y="1692262"/>
              <a:ext cx="2254250" cy="1431925"/>
              <a:chOff x="3498" y="1483"/>
              <a:chExt cx="1420" cy="902"/>
            </a:xfrm>
            <a:solidFill>
              <a:schemeClr val="accent1"/>
            </a:solidFill>
          </p:grpSpPr>
          <p:sp>
            <p:nvSpPr>
              <p:cNvPr id="17" name="Freeform 5"/>
              <p:cNvSpPr>
                <a:spLocks/>
              </p:cNvSpPr>
              <p:nvPr/>
            </p:nvSpPr>
            <p:spPr bwMode="auto">
              <a:xfrm>
                <a:off x="3503" y="1493"/>
                <a:ext cx="1410" cy="882"/>
              </a:xfrm>
              <a:custGeom>
                <a:avLst/>
                <a:gdLst>
                  <a:gd name="T0" fmla="*/ 263 w 288"/>
                  <a:gd name="T1" fmla="*/ 110 h 179"/>
                  <a:gd name="T2" fmla="*/ 265 w 288"/>
                  <a:gd name="T3" fmla="*/ 97 h 179"/>
                  <a:gd name="T4" fmla="*/ 219 w 288"/>
                  <a:gd name="T5" fmla="*/ 51 h 179"/>
                  <a:gd name="T6" fmla="*/ 208 w 288"/>
                  <a:gd name="T7" fmla="*/ 53 h 179"/>
                  <a:gd name="T8" fmla="*/ 129 w 288"/>
                  <a:gd name="T9" fmla="*/ 0 h 179"/>
                  <a:gd name="T10" fmla="*/ 45 w 288"/>
                  <a:gd name="T11" fmla="*/ 85 h 179"/>
                  <a:gd name="T12" fmla="*/ 45 w 288"/>
                  <a:gd name="T13" fmla="*/ 92 h 179"/>
                  <a:gd name="T14" fmla="*/ 44 w 288"/>
                  <a:gd name="T15" fmla="*/ 92 h 179"/>
                  <a:gd name="T16" fmla="*/ 0 w 288"/>
                  <a:gd name="T17" fmla="*/ 136 h 179"/>
                  <a:gd name="T18" fmla="*/ 44 w 288"/>
                  <a:gd name="T19" fmla="*/ 179 h 179"/>
                  <a:gd name="T20" fmla="*/ 251 w 288"/>
                  <a:gd name="T21" fmla="*/ 179 h 179"/>
                  <a:gd name="T22" fmla="*/ 251 w 288"/>
                  <a:gd name="T23" fmla="*/ 179 h 179"/>
                  <a:gd name="T24" fmla="*/ 252 w 288"/>
                  <a:gd name="T25" fmla="*/ 179 h 179"/>
                  <a:gd name="T26" fmla="*/ 288 w 288"/>
                  <a:gd name="T27" fmla="*/ 144 h 179"/>
                  <a:gd name="T28" fmla="*/ 263 w 288"/>
                  <a:gd name="T29" fmla="*/ 11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88" h="179">
                    <a:moveTo>
                      <a:pt x="263" y="110"/>
                    </a:moveTo>
                    <a:cubicBezTo>
                      <a:pt x="264" y="106"/>
                      <a:pt x="265" y="102"/>
                      <a:pt x="265" y="97"/>
                    </a:cubicBezTo>
                    <a:cubicBezTo>
                      <a:pt x="265" y="72"/>
                      <a:pt x="244" y="51"/>
                      <a:pt x="219" y="51"/>
                    </a:cubicBezTo>
                    <a:cubicBezTo>
                      <a:pt x="215" y="51"/>
                      <a:pt x="211" y="52"/>
                      <a:pt x="208" y="53"/>
                    </a:cubicBezTo>
                    <a:cubicBezTo>
                      <a:pt x="195" y="22"/>
                      <a:pt x="165" y="0"/>
                      <a:pt x="129" y="0"/>
                    </a:cubicBezTo>
                    <a:cubicBezTo>
                      <a:pt x="82" y="0"/>
                      <a:pt x="45" y="38"/>
                      <a:pt x="45" y="85"/>
                    </a:cubicBezTo>
                    <a:cubicBezTo>
                      <a:pt x="45" y="87"/>
                      <a:pt x="45" y="90"/>
                      <a:pt x="45" y="92"/>
                    </a:cubicBezTo>
                    <a:cubicBezTo>
                      <a:pt x="45" y="92"/>
                      <a:pt x="44" y="92"/>
                      <a:pt x="44" y="92"/>
                    </a:cubicBezTo>
                    <a:cubicBezTo>
                      <a:pt x="20" y="92"/>
                      <a:pt x="0" y="112"/>
                      <a:pt x="0" y="136"/>
                    </a:cubicBezTo>
                    <a:cubicBezTo>
                      <a:pt x="0" y="160"/>
                      <a:pt x="20" y="179"/>
                      <a:pt x="44" y="179"/>
                    </a:cubicBezTo>
                    <a:cubicBezTo>
                      <a:pt x="251" y="179"/>
                      <a:pt x="251" y="179"/>
                      <a:pt x="251" y="179"/>
                    </a:cubicBezTo>
                    <a:cubicBezTo>
                      <a:pt x="251" y="179"/>
                      <a:pt x="251" y="179"/>
                      <a:pt x="251" y="179"/>
                    </a:cubicBezTo>
                    <a:cubicBezTo>
                      <a:pt x="251" y="179"/>
                      <a:pt x="252" y="179"/>
                      <a:pt x="252" y="179"/>
                    </a:cubicBezTo>
                    <a:cubicBezTo>
                      <a:pt x="272" y="179"/>
                      <a:pt x="288" y="163"/>
                      <a:pt x="288" y="144"/>
                    </a:cubicBezTo>
                    <a:cubicBezTo>
                      <a:pt x="288" y="128"/>
                      <a:pt x="277" y="114"/>
                      <a:pt x="263" y="1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8" name="Freeform 6"/>
              <p:cNvSpPr>
                <a:spLocks/>
              </p:cNvSpPr>
              <p:nvPr/>
            </p:nvSpPr>
            <p:spPr bwMode="auto">
              <a:xfrm>
                <a:off x="3718" y="1483"/>
                <a:ext cx="828" cy="463"/>
              </a:xfrm>
              <a:custGeom>
                <a:avLst/>
                <a:gdLst>
                  <a:gd name="T0" fmla="*/ 169 w 169"/>
                  <a:gd name="T1" fmla="*/ 72 h 94"/>
                  <a:gd name="T2" fmla="*/ 168 w 169"/>
                  <a:gd name="T3" fmla="*/ 70 h 94"/>
                  <a:gd name="T4" fmla="*/ 166 w 169"/>
                  <a:gd name="T5" fmla="*/ 62 h 94"/>
                  <a:gd name="T6" fmla="*/ 161 w 169"/>
                  <a:gd name="T7" fmla="*/ 50 h 94"/>
                  <a:gd name="T8" fmla="*/ 152 w 169"/>
                  <a:gd name="T9" fmla="*/ 36 h 94"/>
                  <a:gd name="T10" fmla="*/ 138 w 169"/>
                  <a:gd name="T11" fmla="*/ 23 h 94"/>
                  <a:gd name="T12" fmla="*/ 120 w 169"/>
                  <a:gd name="T13" fmla="*/ 11 h 94"/>
                  <a:gd name="T14" fmla="*/ 98 w 169"/>
                  <a:gd name="T15" fmla="*/ 5 h 94"/>
                  <a:gd name="T16" fmla="*/ 75 w 169"/>
                  <a:gd name="T17" fmla="*/ 5 h 94"/>
                  <a:gd name="T18" fmla="*/ 52 w 169"/>
                  <a:gd name="T19" fmla="*/ 11 h 94"/>
                  <a:gd name="T20" fmla="*/ 32 w 169"/>
                  <a:gd name="T21" fmla="*/ 23 h 94"/>
                  <a:gd name="T22" fmla="*/ 24 w 169"/>
                  <a:gd name="T23" fmla="*/ 30 h 94"/>
                  <a:gd name="T24" fmla="*/ 21 w 169"/>
                  <a:gd name="T25" fmla="*/ 34 h 94"/>
                  <a:gd name="T26" fmla="*/ 18 w 169"/>
                  <a:gd name="T27" fmla="*/ 38 h 94"/>
                  <a:gd name="T28" fmla="*/ 12 w 169"/>
                  <a:gd name="T29" fmla="*/ 47 h 94"/>
                  <a:gd name="T30" fmla="*/ 8 w 169"/>
                  <a:gd name="T31" fmla="*/ 55 h 94"/>
                  <a:gd name="T32" fmla="*/ 5 w 169"/>
                  <a:gd name="T33" fmla="*/ 63 h 94"/>
                  <a:gd name="T34" fmla="*/ 3 w 169"/>
                  <a:gd name="T35" fmla="*/ 71 h 94"/>
                  <a:gd name="T36" fmla="*/ 2 w 169"/>
                  <a:gd name="T37" fmla="*/ 77 h 94"/>
                  <a:gd name="T38" fmla="*/ 1 w 169"/>
                  <a:gd name="T39" fmla="*/ 83 h 94"/>
                  <a:gd name="T40" fmla="*/ 1 w 169"/>
                  <a:gd name="T41" fmla="*/ 91 h 94"/>
                  <a:gd name="T42" fmla="*/ 1 w 169"/>
                  <a:gd name="T43" fmla="*/ 94 h 94"/>
                  <a:gd name="T44" fmla="*/ 1 w 169"/>
                  <a:gd name="T45" fmla="*/ 91 h 94"/>
                  <a:gd name="T46" fmla="*/ 0 w 169"/>
                  <a:gd name="T47" fmla="*/ 83 h 94"/>
                  <a:gd name="T48" fmla="*/ 1 w 169"/>
                  <a:gd name="T49" fmla="*/ 77 h 94"/>
                  <a:gd name="T50" fmla="*/ 1 w 169"/>
                  <a:gd name="T51" fmla="*/ 70 h 94"/>
                  <a:gd name="T52" fmla="*/ 3 w 169"/>
                  <a:gd name="T53" fmla="*/ 63 h 94"/>
                  <a:gd name="T54" fmla="*/ 6 w 169"/>
                  <a:gd name="T55" fmla="*/ 54 h 94"/>
                  <a:gd name="T56" fmla="*/ 10 w 169"/>
                  <a:gd name="T57" fmla="*/ 45 h 94"/>
                  <a:gd name="T58" fmla="*/ 15 w 169"/>
                  <a:gd name="T59" fmla="*/ 37 h 94"/>
                  <a:gd name="T60" fmla="*/ 30 w 169"/>
                  <a:gd name="T61" fmla="*/ 20 h 94"/>
                  <a:gd name="T62" fmla="*/ 50 w 169"/>
                  <a:gd name="T63" fmla="*/ 8 h 94"/>
                  <a:gd name="T64" fmla="*/ 74 w 169"/>
                  <a:gd name="T65" fmla="*/ 1 h 94"/>
                  <a:gd name="T66" fmla="*/ 99 w 169"/>
                  <a:gd name="T67" fmla="*/ 1 h 94"/>
                  <a:gd name="T68" fmla="*/ 122 w 169"/>
                  <a:gd name="T69" fmla="*/ 8 h 94"/>
                  <a:gd name="T70" fmla="*/ 140 w 169"/>
                  <a:gd name="T71" fmla="*/ 20 h 94"/>
                  <a:gd name="T72" fmla="*/ 154 w 169"/>
                  <a:gd name="T73" fmla="*/ 35 h 94"/>
                  <a:gd name="T74" fmla="*/ 162 w 169"/>
                  <a:gd name="T75" fmla="*/ 49 h 94"/>
                  <a:gd name="T76" fmla="*/ 167 w 169"/>
                  <a:gd name="T77" fmla="*/ 62 h 94"/>
                  <a:gd name="T78" fmla="*/ 168 w 169"/>
                  <a:gd name="T79" fmla="*/ 70 h 94"/>
                  <a:gd name="T80" fmla="*/ 169 w 169"/>
                  <a:gd name="T81" fmla="*/ 7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9" h="94">
                    <a:moveTo>
                      <a:pt x="169" y="72"/>
                    </a:moveTo>
                    <a:cubicBezTo>
                      <a:pt x="169" y="72"/>
                      <a:pt x="169" y="72"/>
                      <a:pt x="168" y="70"/>
                    </a:cubicBezTo>
                    <a:cubicBezTo>
                      <a:pt x="168" y="68"/>
                      <a:pt x="167" y="65"/>
                      <a:pt x="166" y="62"/>
                    </a:cubicBezTo>
                    <a:cubicBezTo>
                      <a:pt x="165" y="58"/>
                      <a:pt x="163" y="54"/>
                      <a:pt x="161" y="50"/>
                    </a:cubicBezTo>
                    <a:cubicBezTo>
                      <a:pt x="159" y="46"/>
                      <a:pt x="156" y="41"/>
                      <a:pt x="152" y="36"/>
                    </a:cubicBezTo>
                    <a:cubicBezTo>
                      <a:pt x="148" y="32"/>
                      <a:pt x="144" y="27"/>
                      <a:pt x="138" y="23"/>
                    </a:cubicBezTo>
                    <a:cubicBezTo>
                      <a:pt x="133" y="18"/>
                      <a:pt x="127" y="15"/>
                      <a:pt x="120" y="11"/>
                    </a:cubicBezTo>
                    <a:cubicBezTo>
                      <a:pt x="113" y="8"/>
                      <a:pt x="106" y="6"/>
                      <a:pt x="98" y="5"/>
                    </a:cubicBezTo>
                    <a:cubicBezTo>
                      <a:pt x="91" y="4"/>
                      <a:pt x="83" y="4"/>
                      <a:pt x="75" y="5"/>
                    </a:cubicBezTo>
                    <a:cubicBezTo>
                      <a:pt x="67" y="6"/>
                      <a:pt x="59" y="8"/>
                      <a:pt x="52" y="11"/>
                    </a:cubicBezTo>
                    <a:cubicBezTo>
                      <a:pt x="45" y="14"/>
                      <a:pt x="38" y="18"/>
                      <a:pt x="32" y="23"/>
                    </a:cubicBezTo>
                    <a:cubicBezTo>
                      <a:pt x="30" y="25"/>
                      <a:pt x="27" y="28"/>
                      <a:pt x="24" y="30"/>
                    </a:cubicBezTo>
                    <a:cubicBezTo>
                      <a:pt x="23" y="32"/>
                      <a:pt x="22" y="33"/>
                      <a:pt x="21" y="34"/>
                    </a:cubicBezTo>
                    <a:cubicBezTo>
                      <a:pt x="20" y="36"/>
                      <a:pt x="19" y="37"/>
                      <a:pt x="18" y="38"/>
                    </a:cubicBezTo>
                    <a:cubicBezTo>
                      <a:pt x="15" y="41"/>
                      <a:pt x="14" y="44"/>
                      <a:pt x="12" y="47"/>
                    </a:cubicBezTo>
                    <a:cubicBezTo>
                      <a:pt x="11" y="49"/>
                      <a:pt x="9" y="52"/>
                      <a:pt x="8" y="55"/>
                    </a:cubicBezTo>
                    <a:cubicBezTo>
                      <a:pt x="7" y="58"/>
                      <a:pt x="6" y="60"/>
                      <a:pt x="5" y="63"/>
                    </a:cubicBezTo>
                    <a:cubicBezTo>
                      <a:pt x="4" y="66"/>
                      <a:pt x="3" y="68"/>
                      <a:pt x="3" y="71"/>
                    </a:cubicBezTo>
                    <a:cubicBezTo>
                      <a:pt x="2" y="73"/>
                      <a:pt x="2" y="75"/>
                      <a:pt x="2" y="77"/>
                    </a:cubicBezTo>
                    <a:cubicBezTo>
                      <a:pt x="1" y="79"/>
                      <a:pt x="1" y="81"/>
                      <a:pt x="1" y="83"/>
                    </a:cubicBezTo>
                    <a:cubicBezTo>
                      <a:pt x="1" y="87"/>
                      <a:pt x="1" y="89"/>
                      <a:pt x="1" y="91"/>
                    </a:cubicBezTo>
                    <a:cubicBezTo>
                      <a:pt x="1" y="93"/>
                      <a:pt x="1" y="94"/>
                      <a:pt x="1" y="94"/>
                    </a:cubicBezTo>
                    <a:cubicBezTo>
                      <a:pt x="1" y="94"/>
                      <a:pt x="1" y="93"/>
                      <a:pt x="1" y="91"/>
                    </a:cubicBezTo>
                    <a:cubicBezTo>
                      <a:pt x="0" y="89"/>
                      <a:pt x="0" y="87"/>
                      <a:pt x="0" y="83"/>
                    </a:cubicBezTo>
                    <a:cubicBezTo>
                      <a:pt x="0" y="81"/>
                      <a:pt x="0" y="79"/>
                      <a:pt x="1" y="77"/>
                    </a:cubicBezTo>
                    <a:cubicBezTo>
                      <a:pt x="1" y="75"/>
                      <a:pt x="1" y="73"/>
                      <a:pt x="1" y="70"/>
                    </a:cubicBezTo>
                    <a:cubicBezTo>
                      <a:pt x="2" y="68"/>
                      <a:pt x="2" y="65"/>
                      <a:pt x="3" y="63"/>
                    </a:cubicBezTo>
                    <a:cubicBezTo>
                      <a:pt x="4" y="60"/>
                      <a:pt x="5" y="57"/>
                      <a:pt x="6" y="54"/>
                    </a:cubicBezTo>
                    <a:cubicBezTo>
                      <a:pt x="7" y="51"/>
                      <a:pt x="8" y="48"/>
                      <a:pt x="10" y="45"/>
                    </a:cubicBezTo>
                    <a:cubicBezTo>
                      <a:pt x="12" y="43"/>
                      <a:pt x="13" y="39"/>
                      <a:pt x="15" y="37"/>
                    </a:cubicBezTo>
                    <a:cubicBezTo>
                      <a:pt x="19" y="31"/>
                      <a:pt x="24" y="25"/>
                      <a:pt x="30" y="20"/>
                    </a:cubicBezTo>
                    <a:cubicBezTo>
                      <a:pt x="36" y="15"/>
                      <a:pt x="43" y="11"/>
                      <a:pt x="50" y="8"/>
                    </a:cubicBezTo>
                    <a:cubicBezTo>
                      <a:pt x="58" y="4"/>
                      <a:pt x="66" y="2"/>
                      <a:pt x="74" y="1"/>
                    </a:cubicBezTo>
                    <a:cubicBezTo>
                      <a:pt x="82" y="0"/>
                      <a:pt x="91" y="0"/>
                      <a:pt x="99" y="1"/>
                    </a:cubicBezTo>
                    <a:cubicBezTo>
                      <a:pt x="107" y="3"/>
                      <a:pt x="115" y="5"/>
                      <a:pt x="122" y="8"/>
                    </a:cubicBezTo>
                    <a:cubicBezTo>
                      <a:pt x="129" y="12"/>
                      <a:pt x="135" y="16"/>
                      <a:pt x="140" y="20"/>
                    </a:cubicBezTo>
                    <a:cubicBezTo>
                      <a:pt x="146" y="25"/>
                      <a:pt x="150" y="30"/>
                      <a:pt x="154" y="35"/>
                    </a:cubicBezTo>
                    <a:cubicBezTo>
                      <a:pt x="157" y="40"/>
                      <a:pt x="160" y="45"/>
                      <a:pt x="162" y="49"/>
                    </a:cubicBezTo>
                    <a:cubicBezTo>
                      <a:pt x="164" y="54"/>
                      <a:pt x="166" y="58"/>
                      <a:pt x="167" y="62"/>
                    </a:cubicBezTo>
                    <a:cubicBezTo>
                      <a:pt x="168" y="65"/>
                      <a:pt x="168" y="68"/>
                      <a:pt x="168" y="70"/>
                    </a:cubicBezTo>
                    <a:cubicBezTo>
                      <a:pt x="169" y="71"/>
                      <a:pt x="169" y="72"/>
                      <a:pt x="169" y="7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9" name="Freeform 7"/>
              <p:cNvSpPr>
                <a:spLocks/>
              </p:cNvSpPr>
              <p:nvPr/>
            </p:nvSpPr>
            <p:spPr bwMode="auto">
              <a:xfrm>
                <a:off x="4521" y="1739"/>
                <a:ext cx="284" cy="360"/>
              </a:xfrm>
              <a:custGeom>
                <a:avLst/>
                <a:gdLst>
                  <a:gd name="T0" fmla="*/ 49 w 58"/>
                  <a:gd name="T1" fmla="*/ 73 h 73"/>
                  <a:gd name="T2" fmla="*/ 51 w 58"/>
                  <a:gd name="T3" fmla="*/ 69 h 73"/>
                  <a:gd name="T4" fmla="*/ 53 w 58"/>
                  <a:gd name="T5" fmla="*/ 64 h 73"/>
                  <a:gd name="T6" fmla="*/ 54 w 58"/>
                  <a:gd name="T7" fmla="*/ 61 h 73"/>
                  <a:gd name="T8" fmla="*/ 54 w 58"/>
                  <a:gd name="T9" fmla="*/ 57 h 73"/>
                  <a:gd name="T10" fmla="*/ 55 w 58"/>
                  <a:gd name="T11" fmla="*/ 49 h 73"/>
                  <a:gd name="T12" fmla="*/ 55 w 58"/>
                  <a:gd name="T13" fmla="*/ 48 h 73"/>
                  <a:gd name="T14" fmla="*/ 55 w 58"/>
                  <a:gd name="T15" fmla="*/ 47 h 73"/>
                  <a:gd name="T16" fmla="*/ 55 w 58"/>
                  <a:gd name="T17" fmla="*/ 47 h 73"/>
                  <a:gd name="T18" fmla="*/ 55 w 58"/>
                  <a:gd name="T19" fmla="*/ 45 h 73"/>
                  <a:gd name="T20" fmla="*/ 54 w 58"/>
                  <a:gd name="T21" fmla="*/ 40 h 73"/>
                  <a:gd name="T22" fmla="*/ 52 w 58"/>
                  <a:gd name="T23" fmla="*/ 31 h 73"/>
                  <a:gd name="T24" fmla="*/ 49 w 58"/>
                  <a:gd name="T25" fmla="*/ 26 h 73"/>
                  <a:gd name="T26" fmla="*/ 47 w 58"/>
                  <a:gd name="T27" fmla="*/ 22 h 73"/>
                  <a:gd name="T28" fmla="*/ 40 w 58"/>
                  <a:gd name="T29" fmla="*/ 15 h 73"/>
                  <a:gd name="T30" fmla="*/ 33 w 58"/>
                  <a:gd name="T31" fmla="*/ 9 h 73"/>
                  <a:gd name="T32" fmla="*/ 17 w 58"/>
                  <a:gd name="T33" fmla="*/ 3 h 73"/>
                  <a:gd name="T34" fmla="*/ 13 w 58"/>
                  <a:gd name="T35" fmla="*/ 2 h 73"/>
                  <a:gd name="T36" fmla="*/ 10 w 58"/>
                  <a:gd name="T37" fmla="*/ 2 h 73"/>
                  <a:gd name="T38" fmla="*/ 4 w 58"/>
                  <a:gd name="T39" fmla="*/ 2 h 73"/>
                  <a:gd name="T40" fmla="*/ 0 w 58"/>
                  <a:gd name="T41" fmla="*/ 2 h 73"/>
                  <a:gd name="T42" fmla="*/ 4 w 58"/>
                  <a:gd name="T43" fmla="*/ 1 h 73"/>
                  <a:gd name="T44" fmla="*/ 10 w 58"/>
                  <a:gd name="T45" fmla="*/ 1 h 73"/>
                  <a:gd name="T46" fmla="*/ 17 w 58"/>
                  <a:gd name="T47" fmla="*/ 1 h 73"/>
                  <a:gd name="T48" fmla="*/ 34 w 58"/>
                  <a:gd name="T49" fmla="*/ 6 h 73"/>
                  <a:gd name="T50" fmla="*/ 39 w 58"/>
                  <a:gd name="T51" fmla="*/ 9 h 73"/>
                  <a:gd name="T52" fmla="*/ 43 w 58"/>
                  <a:gd name="T53" fmla="*/ 12 h 73"/>
                  <a:gd name="T54" fmla="*/ 50 w 58"/>
                  <a:gd name="T55" fmla="*/ 20 h 73"/>
                  <a:gd name="T56" fmla="*/ 53 w 58"/>
                  <a:gd name="T57" fmla="*/ 24 h 73"/>
                  <a:gd name="T58" fmla="*/ 55 w 58"/>
                  <a:gd name="T59" fmla="*/ 29 h 73"/>
                  <a:gd name="T60" fmla="*/ 58 w 58"/>
                  <a:gd name="T61" fmla="*/ 39 h 73"/>
                  <a:gd name="T62" fmla="*/ 58 w 58"/>
                  <a:gd name="T63" fmla="*/ 44 h 73"/>
                  <a:gd name="T64" fmla="*/ 58 w 58"/>
                  <a:gd name="T65" fmla="*/ 47 h 73"/>
                  <a:gd name="T66" fmla="*/ 58 w 58"/>
                  <a:gd name="T67" fmla="*/ 47 h 73"/>
                  <a:gd name="T68" fmla="*/ 58 w 58"/>
                  <a:gd name="T69" fmla="*/ 48 h 73"/>
                  <a:gd name="T70" fmla="*/ 58 w 58"/>
                  <a:gd name="T71" fmla="*/ 49 h 73"/>
                  <a:gd name="T72" fmla="*/ 57 w 58"/>
                  <a:gd name="T73" fmla="*/ 58 h 73"/>
                  <a:gd name="T74" fmla="*/ 56 w 58"/>
                  <a:gd name="T75" fmla="*/ 61 h 73"/>
                  <a:gd name="T76" fmla="*/ 54 w 58"/>
                  <a:gd name="T77" fmla="*/ 64 h 73"/>
                  <a:gd name="T78" fmla="*/ 52 w 58"/>
                  <a:gd name="T79" fmla="*/ 69 h 73"/>
                  <a:gd name="T80" fmla="*/ 49 w 58"/>
                  <a:gd name="T81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8" h="73">
                    <a:moveTo>
                      <a:pt x="49" y="73"/>
                    </a:moveTo>
                    <a:cubicBezTo>
                      <a:pt x="49" y="73"/>
                      <a:pt x="50" y="72"/>
                      <a:pt x="51" y="69"/>
                    </a:cubicBezTo>
                    <a:cubicBezTo>
                      <a:pt x="52" y="67"/>
                      <a:pt x="52" y="66"/>
                      <a:pt x="53" y="64"/>
                    </a:cubicBezTo>
                    <a:cubicBezTo>
                      <a:pt x="53" y="63"/>
                      <a:pt x="53" y="62"/>
                      <a:pt x="54" y="61"/>
                    </a:cubicBezTo>
                    <a:cubicBezTo>
                      <a:pt x="54" y="59"/>
                      <a:pt x="54" y="58"/>
                      <a:pt x="54" y="57"/>
                    </a:cubicBezTo>
                    <a:cubicBezTo>
                      <a:pt x="55" y="55"/>
                      <a:pt x="55" y="52"/>
                      <a:pt x="55" y="49"/>
                    </a:cubicBezTo>
                    <a:cubicBezTo>
                      <a:pt x="55" y="48"/>
                      <a:pt x="55" y="48"/>
                      <a:pt x="55" y="48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5" y="46"/>
                      <a:pt x="55" y="45"/>
                      <a:pt x="55" y="45"/>
                    </a:cubicBezTo>
                    <a:cubicBezTo>
                      <a:pt x="55" y="43"/>
                      <a:pt x="55" y="41"/>
                      <a:pt x="54" y="40"/>
                    </a:cubicBezTo>
                    <a:cubicBezTo>
                      <a:pt x="54" y="37"/>
                      <a:pt x="53" y="34"/>
                      <a:pt x="52" y="31"/>
                    </a:cubicBezTo>
                    <a:cubicBezTo>
                      <a:pt x="51" y="29"/>
                      <a:pt x="50" y="28"/>
                      <a:pt x="49" y="26"/>
                    </a:cubicBezTo>
                    <a:cubicBezTo>
                      <a:pt x="49" y="25"/>
                      <a:pt x="48" y="24"/>
                      <a:pt x="47" y="22"/>
                    </a:cubicBezTo>
                    <a:cubicBezTo>
                      <a:pt x="45" y="19"/>
                      <a:pt x="43" y="17"/>
                      <a:pt x="40" y="15"/>
                    </a:cubicBezTo>
                    <a:cubicBezTo>
                      <a:pt x="38" y="12"/>
                      <a:pt x="35" y="11"/>
                      <a:pt x="33" y="9"/>
                    </a:cubicBezTo>
                    <a:cubicBezTo>
                      <a:pt x="27" y="6"/>
                      <a:pt x="22" y="4"/>
                      <a:pt x="17" y="3"/>
                    </a:cubicBezTo>
                    <a:cubicBezTo>
                      <a:pt x="15" y="3"/>
                      <a:pt x="14" y="2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8" y="2"/>
                      <a:pt x="6" y="2"/>
                      <a:pt x="4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4" y="1"/>
                    </a:cubicBezTo>
                    <a:cubicBezTo>
                      <a:pt x="6" y="1"/>
                      <a:pt x="8" y="1"/>
                      <a:pt x="10" y="1"/>
                    </a:cubicBezTo>
                    <a:cubicBezTo>
                      <a:pt x="12" y="0"/>
                      <a:pt x="14" y="0"/>
                      <a:pt x="17" y="1"/>
                    </a:cubicBezTo>
                    <a:cubicBezTo>
                      <a:pt x="22" y="1"/>
                      <a:pt x="29" y="3"/>
                      <a:pt x="34" y="6"/>
                    </a:cubicBezTo>
                    <a:cubicBezTo>
                      <a:pt x="36" y="7"/>
                      <a:pt x="37" y="8"/>
                      <a:pt x="39" y="9"/>
                    </a:cubicBezTo>
                    <a:cubicBezTo>
                      <a:pt x="40" y="10"/>
                      <a:pt x="42" y="11"/>
                      <a:pt x="43" y="12"/>
                    </a:cubicBezTo>
                    <a:cubicBezTo>
                      <a:pt x="46" y="14"/>
                      <a:pt x="48" y="17"/>
                      <a:pt x="50" y="20"/>
                    </a:cubicBezTo>
                    <a:cubicBezTo>
                      <a:pt x="51" y="21"/>
                      <a:pt x="52" y="23"/>
                      <a:pt x="53" y="24"/>
                    </a:cubicBezTo>
                    <a:cubicBezTo>
                      <a:pt x="54" y="26"/>
                      <a:pt x="54" y="28"/>
                      <a:pt x="55" y="29"/>
                    </a:cubicBezTo>
                    <a:cubicBezTo>
                      <a:pt x="56" y="33"/>
                      <a:pt x="57" y="36"/>
                      <a:pt x="58" y="39"/>
                    </a:cubicBezTo>
                    <a:cubicBezTo>
                      <a:pt x="58" y="41"/>
                      <a:pt x="58" y="43"/>
                      <a:pt x="58" y="44"/>
                    </a:cubicBezTo>
                    <a:cubicBezTo>
                      <a:pt x="58" y="45"/>
                      <a:pt x="58" y="46"/>
                      <a:pt x="58" y="47"/>
                    </a:cubicBezTo>
                    <a:cubicBezTo>
                      <a:pt x="58" y="47"/>
                      <a:pt x="58" y="47"/>
                      <a:pt x="58" y="47"/>
                    </a:cubicBezTo>
                    <a:cubicBezTo>
                      <a:pt x="58" y="48"/>
                      <a:pt x="58" y="48"/>
                      <a:pt x="58" y="48"/>
                    </a:cubicBezTo>
                    <a:cubicBezTo>
                      <a:pt x="58" y="49"/>
                      <a:pt x="58" y="49"/>
                      <a:pt x="58" y="49"/>
                    </a:cubicBezTo>
                    <a:cubicBezTo>
                      <a:pt x="58" y="52"/>
                      <a:pt x="57" y="55"/>
                      <a:pt x="57" y="58"/>
                    </a:cubicBezTo>
                    <a:cubicBezTo>
                      <a:pt x="56" y="59"/>
                      <a:pt x="56" y="60"/>
                      <a:pt x="56" y="61"/>
                    </a:cubicBezTo>
                    <a:cubicBezTo>
                      <a:pt x="55" y="62"/>
                      <a:pt x="55" y="63"/>
                      <a:pt x="54" y="64"/>
                    </a:cubicBezTo>
                    <a:cubicBezTo>
                      <a:pt x="53" y="66"/>
                      <a:pt x="52" y="68"/>
                      <a:pt x="52" y="69"/>
                    </a:cubicBezTo>
                    <a:cubicBezTo>
                      <a:pt x="50" y="72"/>
                      <a:pt x="49" y="73"/>
                      <a:pt x="49" y="7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20" name="Freeform 8"/>
              <p:cNvSpPr>
                <a:spLocks/>
              </p:cNvSpPr>
              <p:nvPr/>
            </p:nvSpPr>
            <p:spPr bwMode="auto">
              <a:xfrm>
                <a:off x="3498" y="1946"/>
                <a:ext cx="1420" cy="439"/>
              </a:xfrm>
              <a:custGeom>
                <a:avLst/>
                <a:gdLst>
                  <a:gd name="T0" fmla="*/ 58 w 290"/>
                  <a:gd name="T1" fmla="*/ 2 h 89"/>
                  <a:gd name="T2" fmla="*/ 53 w 290"/>
                  <a:gd name="T3" fmla="*/ 1 h 89"/>
                  <a:gd name="T4" fmla="*/ 38 w 290"/>
                  <a:gd name="T5" fmla="*/ 1 h 89"/>
                  <a:gd name="T6" fmla="*/ 18 w 290"/>
                  <a:gd name="T7" fmla="*/ 10 h 89"/>
                  <a:gd name="T8" fmla="*/ 3 w 290"/>
                  <a:gd name="T9" fmla="*/ 34 h 89"/>
                  <a:gd name="T10" fmla="*/ 9 w 290"/>
                  <a:gd name="T11" fmla="*/ 67 h 89"/>
                  <a:gd name="T12" fmla="*/ 40 w 290"/>
                  <a:gd name="T13" fmla="*/ 85 h 89"/>
                  <a:gd name="T14" fmla="*/ 50 w 290"/>
                  <a:gd name="T15" fmla="*/ 85 h 89"/>
                  <a:gd name="T16" fmla="*/ 61 w 290"/>
                  <a:gd name="T17" fmla="*/ 85 h 89"/>
                  <a:gd name="T18" fmla="*/ 82 w 290"/>
                  <a:gd name="T19" fmla="*/ 85 h 89"/>
                  <a:gd name="T20" fmla="*/ 125 w 290"/>
                  <a:gd name="T21" fmla="*/ 85 h 89"/>
                  <a:gd name="T22" fmla="*/ 209 w 290"/>
                  <a:gd name="T23" fmla="*/ 86 h 89"/>
                  <a:gd name="T24" fmla="*/ 248 w 290"/>
                  <a:gd name="T25" fmla="*/ 86 h 89"/>
                  <a:gd name="T26" fmla="*/ 257 w 290"/>
                  <a:gd name="T27" fmla="*/ 86 h 89"/>
                  <a:gd name="T28" fmla="*/ 265 w 290"/>
                  <a:gd name="T29" fmla="*/ 84 h 89"/>
                  <a:gd name="T30" fmla="*/ 278 w 290"/>
                  <a:gd name="T31" fmla="*/ 75 h 89"/>
                  <a:gd name="T32" fmla="*/ 288 w 290"/>
                  <a:gd name="T33" fmla="*/ 49 h 89"/>
                  <a:gd name="T34" fmla="*/ 280 w 290"/>
                  <a:gd name="T35" fmla="*/ 29 h 89"/>
                  <a:gd name="T36" fmla="*/ 274 w 290"/>
                  <a:gd name="T37" fmla="*/ 23 h 89"/>
                  <a:gd name="T38" fmla="*/ 269 w 290"/>
                  <a:gd name="T39" fmla="*/ 20 h 89"/>
                  <a:gd name="T40" fmla="*/ 264 w 290"/>
                  <a:gd name="T41" fmla="*/ 18 h 89"/>
                  <a:gd name="T42" fmla="*/ 269 w 290"/>
                  <a:gd name="T43" fmla="*/ 19 h 89"/>
                  <a:gd name="T44" fmla="*/ 274 w 290"/>
                  <a:gd name="T45" fmla="*/ 23 h 89"/>
                  <a:gd name="T46" fmla="*/ 280 w 290"/>
                  <a:gd name="T47" fmla="*/ 28 h 89"/>
                  <a:gd name="T48" fmla="*/ 289 w 290"/>
                  <a:gd name="T49" fmla="*/ 49 h 89"/>
                  <a:gd name="T50" fmla="*/ 280 w 290"/>
                  <a:gd name="T51" fmla="*/ 77 h 89"/>
                  <a:gd name="T52" fmla="*/ 266 w 290"/>
                  <a:gd name="T53" fmla="*/ 86 h 89"/>
                  <a:gd name="T54" fmla="*/ 257 w 290"/>
                  <a:gd name="T55" fmla="*/ 88 h 89"/>
                  <a:gd name="T56" fmla="*/ 248 w 290"/>
                  <a:gd name="T57" fmla="*/ 89 h 89"/>
                  <a:gd name="T58" fmla="*/ 209 w 290"/>
                  <a:gd name="T59" fmla="*/ 89 h 89"/>
                  <a:gd name="T60" fmla="*/ 125 w 290"/>
                  <a:gd name="T61" fmla="*/ 89 h 89"/>
                  <a:gd name="T62" fmla="*/ 82 w 290"/>
                  <a:gd name="T63" fmla="*/ 89 h 89"/>
                  <a:gd name="T64" fmla="*/ 61 w 290"/>
                  <a:gd name="T65" fmla="*/ 89 h 89"/>
                  <a:gd name="T66" fmla="*/ 50 w 290"/>
                  <a:gd name="T67" fmla="*/ 89 h 89"/>
                  <a:gd name="T68" fmla="*/ 40 w 290"/>
                  <a:gd name="T69" fmla="*/ 89 h 89"/>
                  <a:gd name="T70" fmla="*/ 7 w 290"/>
                  <a:gd name="T71" fmla="*/ 68 h 89"/>
                  <a:gd name="T72" fmla="*/ 1 w 290"/>
                  <a:gd name="T73" fmla="*/ 51 h 89"/>
                  <a:gd name="T74" fmla="*/ 1 w 290"/>
                  <a:gd name="T75" fmla="*/ 34 h 89"/>
                  <a:gd name="T76" fmla="*/ 17 w 290"/>
                  <a:gd name="T77" fmla="*/ 9 h 89"/>
                  <a:gd name="T78" fmla="*/ 38 w 290"/>
                  <a:gd name="T79" fmla="*/ 0 h 89"/>
                  <a:gd name="T80" fmla="*/ 53 w 290"/>
                  <a:gd name="T81" fmla="*/ 1 h 89"/>
                  <a:gd name="T82" fmla="*/ 58 w 290"/>
                  <a:gd name="T83" fmla="*/ 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90" h="89">
                    <a:moveTo>
                      <a:pt x="58" y="2"/>
                    </a:moveTo>
                    <a:cubicBezTo>
                      <a:pt x="58" y="2"/>
                      <a:pt x="56" y="2"/>
                      <a:pt x="53" y="1"/>
                    </a:cubicBezTo>
                    <a:cubicBezTo>
                      <a:pt x="49" y="1"/>
                      <a:pt x="44" y="0"/>
                      <a:pt x="38" y="1"/>
                    </a:cubicBezTo>
                    <a:cubicBezTo>
                      <a:pt x="32" y="2"/>
                      <a:pt x="25" y="5"/>
                      <a:pt x="18" y="10"/>
                    </a:cubicBezTo>
                    <a:cubicBezTo>
                      <a:pt x="12" y="16"/>
                      <a:pt x="6" y="24"/>
                      <a:pt x="3" y="34"/>
                    </a:cubicBezTo>
                    <a:cubicBezTo>
                      <a:pt x="1" y="45"/>
                      <a:pt x="3" y="57"/>
                      <a:pt x="9" y="67"/>
                    </a:cubicBezTo>
                    <a:cubicBezTo>
                      <a:pt x="16" y="77"/>
                      <a:pt x="28" y="84"/>
                      <a:pt x="40" y="85"/>
                    </a:cubicBezTo>
                    <a:cubicBezTo>
                      <a:pt x="44" y="86"/>
                      <a:pt x="47" y="86"/>
                      <a:pt x="50" y="85"/>
                    </a:cubicBezTo>
                    <a:cubicBezTo>
                      <a:pt x="54" y="85"/>
                      <a:pt x="57" y="85"/>
                      <a:pt x="61" y="85"/>
                    </a:cubicBezTo>
                    <a:cubicBezTo>
                      <a:pt x="68" y="85"/>
                      <a:pt x="75" y="85"/>
                      <a:pt x="82" y="85"/>
                    </a:cubicBezTo>
                    <a:cubicBezTo>
                      <a:pt x="96" y="85"/>
                      <a:pt x="110" y="85"/>
                      <a:pt x="125" y="85"/>
                    </a:cubicBezTo>
                    <a:cubicBezTo>
                      <a:pt x="153" y="85"/>
                      <a:pt x="182" y="85"/>
                      <a:pt x="209" y="86"/>
                    </a:cubicBezTo>
                    <a:cubicBezTo>
                      <a:pt x="222" y="86"/>
                      <a:pt x="235" y="86"/>
                      <a:pt x="248" y="86"/>
                    </a:cubicBezTo>
                    <a:cubicBezTo>
                      <a:pt x="251" y="86"/>
                      <a:pt x="254" y="86"/>
                      <a:pt x="257" y="86"/>
                    </a:cubicBezTo>
                    <a:cubicBezTo>
                      <a:pt x="259" y="85"/>
                      <a:pt x="262" y="85"/>
                      <a:pt x="265" y="84"/>
                    </a:cubicBezTo>
                    <a:cubicBezTo>
                      <a:pt x="270" y="82"/>
                      <a:pt x="275" y="79"/>
                      <a:pt x="278" y="75"/>
                    </a:cubicBezTo>
                    <a:cubicBezTo>
                      <a:pt x="286" y="68"/>
                      <a:pt x="289" y="58"/>
                      <a:pt x="288" y="49"/>
                    </a:cubicBezTo>
                    <a:cubicBezTo>
                      <a:pt x="287" y="40"/>
                      <a:pt x="284" y="33"/>
                      <a:pt x="280" y="29"/>
                    </a:cubicBezTo>
                    <a:cubicBezTo>
                      <a:pt x="278" y="26"/>
                      <a:pt x="276" y="25"/>
                      <a:pt x="274" y="23"/>
                    </a:cubicBezTo>
                    <a:cubicBezTo>
                      <a:pt x="272" y="22"/>
                      <a:pt x="270" y="20"/>
                      <a:pt x="269" y="20"/>
                    </a:cubicBezTo>
                    <a:cubicBezTo>
                      <a:pt x="266" y="18"/>
                      <a:pt x="264" y="18"/>
                      <a:pt x="264" y="18"/>
                    </a:cubicBezTo>
                    <a:cubicBezTo>
                      <a:pt x="264" y="18"/>
                      <a:pt x="266" y="18"/>
                      <a:pt x="269" y="19"/>
                    </a:cubicBezTo>
                    <a:cubicBezTo>
                      <a:pt x="270" y="20"/>
                      <a:pt x="272" y="21"/>
                      <a:pt x="274" y="23"/>
                    </a:cubicBezTo>
                    <a:cubicBezTo>
                      <a:pt x="276" y="24"/>
                      <a:pt x="278" y="26"/>
                      <a:pt x="280" y="28"/>
                    </a:cubicBezTo>
                    <a:cubicBezTo>
                      <a:pt x="285" y="33"/>
                      <a:pt x="289" y="40"/>
                      <a:pt x="289" y="49"/>
                    </a:cubicBezTo>
                    <a:cubicBezTo>
                      <a:pt x="290" y="58"/>
                      <a:pt x="288" y="68"/>
                      <a:pt x="280" y="77"/>
                    </a:cubicBezTo>
                    <a:cubicBezTo>
                      <a:pt x="276" y="81"/>
                      <a:pt x="271" y="84"/>
                      <a:pt x="266" y="86"/>
                    </a:cubicBezTo>
                    <a:cubicBezTo>
                      <a:pt x="263" y="87"/>
                      <a:pt x="260" y="88"/>
                      <a:pt x="257" y="88"/>
                    </a:cubicBezTo>
                    <a:cubicBezTo>
                      <a:pt x="254" y="89"/>
                      <a:pt x="251" y="89"/>
                      <a:pt x="248" y="89"/>
                    </a:cubicBezTo>
                    <a:cubicBezTo>
                      <a:pt x="235" y="89"/>
                      <a:pt x="222" y="89"/>
                      <a:pt x="209" y="89"/>
                    </a:cubicBezTo>
                    <a:cubicBezTo>
                      <a:pt x="182" y="89"/>
                      <a:pt x="153" y="89"/>
                      <a:pt x="125" y="89"/>
                    </a:cubicBezTo>
                    <a:cubicBezTo>
                      <a:pt x="110" y="89"/>
                      <a:pt x="96" y="89"/>
                      <a:pt x="82" y="89"/>
                    </a:cubicBezTo>
                    <a:cubicBezTo>
                      <a:pt x="75" y="89"/>
                      <a:pt x="68" y="89"/>
                      <a:pt x="61" y="89"/>
                    </a:cubicBezTo>
                    <a:cubicBezTo>
                      <a:pt x="57" y="89"/>
                      <a:pt x="54" y="89"/>
                      <a:pt x="50" y="89"/>
                    </a:cubicBezTo>
                    <a:cubicBezTo>
                      <a:pt x="47" y="89"/>
                      <a:pt x="44" y="89"/>
                      <a:pt x="40" y="89"/>
                    </a:cubicBezTo>
                    <a:cubicBezTo>
                      <a:pt x="26" y="87"/>
                      <a:pt x="14" y="79"/>
                      <a:pt x="7" y="68"/>
                    </a:cubicBezTo>
                    <a:cubicBezTo>
                      <a:pt x="4" y="63"/>
                      <a:pt x="1" y="57"/>
                      <a:pt x="1" y="51"/>
                    </a:cubicBezTo>
                    <a:cubicBezTo>
                      <a:pt x="0" y="45"/>
                      <a:pt x="0" y="39"/>
                      <a:pt x="1" y="34"/>
                    </a:cubicBezTo>
                    <a:cubicBezTo>
                      <a:pt x="4" y="23"/>
                      <a:pt x="10" y="15"/>
                      <a:pt x="17" y="9"/>
                    </a:cubicBezTo>
                    <a:cubicBezTo>
                      <a:pt x="24" y="4"/>
                      <a:pt x="32" y="1"/>
                      <a:pt x="38" y="0"/>
                    </a:cubicBezTo>
                    <a:cubicBezTo>
                      <a:pt x="44" y="0"/>
                      <a:pt x="49" y="0"/>
                      <a:pt x="53" y="1"/>
                    </a:cubicBezTo>
                    <a:cubicBezTo>
                      <a:pt x="56" y="2"/>
                      <a:pt x="58" y="2"/>
                      <a:pt x="58" y="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</p:grpSp>
        <p:grpSp>
          <p:nvGrpSpPr>
            <p:cNvPr id="36" name="Group 35"/>
            <p:cNvGrpSpPr/>
            <p:nvPr/>
          </p:nvGrpSpPr>
          <p:grpSpPr>
            <a:xfrm>
              <a:off x="4981173" y="1820187"/>
              <a:ext cx="1832072" cy="1256901"/>
              <a:chOff x="5610544" y="4229612"/>
              <a:chExt cx="1832072" cy="1256901"/>
            </a:xfrm>
          </p:grpSpPr>
          <p:sp>
            <p:nvSpPr>
              <p:cNvPr id="37" name="Rectangle 36"/>
              <p:cNvSpPr/>
              <p:nvPr/>
            </p:nvSpPr>
            <p:spPr>
              <a:xfrm>
                <a:off x="5610544" y="5009459"/>
                <a:ext cx="1832072" cy="477054"/>
              </a:xfrm>
              <a:prstGeom prst="rect">
                <a:avLst/>
              </a:prstGeom>
            </p:spPr>
            <p:txBody>
              <a:bodyPr wrap="square" lIns="121920" rIns="121920" bIns="60960">
                <a:spAutoFit/>
              </a:bodyPr>
              <a:lstStyle/>
              <a:p>
                <a:pPr algn="ctr">
                  <a:lnSpc>
                    <a:spcPct val="120000"/>
                  </a:lnSpc>
                </a:pPr>
                <a:r>
                  <a:rPr lang="en-US" sz="2000" dirty="0" smtClean="0">
                    <a:solidFill>
                      <a:schemeClr val="accent3"/>
                    </a:solidFill>
                    <a:latin typeface="Bebas Neue" charset="0"/>
                    <a:ea typeface="Bebas Neue" charset="0"/>
                    <a:cs typeface="Bebas Neue" charset="0"/>
                  </a:rPr>
                  <a:t>03 Sample Text</a:t>
                </a:r>
                <a:endParaRPr lang="en-US" sz="1100" dirty="0">
                  <a:solidFill>
                    <a:schemeClr val="accent3"/>
                  </a:solidFill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  <p:sp>
            <p:nvSpPr>
              <p:cNvPr id="38" name="Rectangle 37"/>
              <p:cNvSpPr/>
              <p:nvPr/>
            </p:nvSpPr>
            <p:spPr>
              <a:xfrm>
                <a:off x="6053503" y="4229612"/>
                <a:ext cx="892178" cy="780855"/>
              </a:xfrm>
              <a:prstGeom prst="rect">
                <a:avLst/>
              </a:prstGeom>
            </p:spPr>
            <p:txBody>
              <a:bodyPr wrap="square" lIns="121920" rIns="121920" bIns="60960">
                <a:spAutoFit/>
              </a:bodyPr>
              <a:lstStyle/>
              <a:p>
                <a:pPr algn="ctr">
                  <a:lnSpc>
                    <a:spcPct val="120000"/>
                  </a:lnSpc>
                </a:pPr>
                <a:r>
                  <a:rPr lang="en-US" sz="4800" dirty="0" smtClean="0">
                    <a:solidFill>
                      <a:schemeClr val="accent3"/>
                    </a:solidFill>
                    <a:latin typeface="linea-basic-10" panose="02000509000000000000" pitchFamily="49" charset="0"/>
                  </a:rPr>
                  <a:t>v</a:t>
                </a:r>
                <a:endParaRPr lang="en-US" sz="2800" dirty="0">
                  <a:solidFill>
                    <a:schemeClr val="accent3"/>
                  </a:solidFill>
                  <a:latin typeface="linea-basic-10" panose="02000509000000000000" pitchFamily="49" charset="0"/>
                </a:endParaRPr>
              </a:p>
            </p:txBody>
          </p:sp>
        </p:grpSp>
      </p:grpSp>
      <p:grpSp>
        <p:nvGrpSpPr>
          <p:cNvPr id="48" name="Group 47"/>
          <p:cNvGrpSpPr/>
          <p:nvPr/>
        </p:nvGrpSpPr>
        <p:grpSpPr>
          <a:xfrm>
            <a:off x="1584523" y="1686679"/>
            <a:ext cx="2254250" cy="1431925"/>
            <a:chOff x="1584523" y="1686679"/>
            <a:chExt cx="2254250" cy="1431925"/>
          </a:xfrm>
        </p:grpSpPr>
        <p:grpSp>
          <p:nvGrpSpPr>
            <p:cNvPr id="21" name="Group 20"/>
            <p:cNvGrpSpPr>
              <a:grpSpLocks noChangeAspect="1"/>
            </p:cNvGrpSpPr>
            <p:nvPr/>
          </p:nvGrpSpPr>
          <p:grpSpPr bwMode="auto">
            <a:xfrm>
              <a:off x="1584523" y="1686679"/>
              <a:ext cx="2254250" cy="1431925"/>
              <a:chOff x="3498" y="1483"/>
              <a:chExt cx="1420" cy="902"/>
            </a:xfrm>
            <a:solidFill>
              <a:schemeClr val="accent1"/>
            </a:solidFill>
          </p:grpSpPr>
          <p:sp>
            <p:nvSpPr>
              <p:cNvPr id="22" name="Freeform 5"/>
              <p:cNvSpPr>
                <a:spLocks/>
              </p:cNvSpPr>
              <p:nvPr/>
            </p:nvSpPr>
            <p:spPr bwMode="auto">
              <a:xfrm>
                <a:off x="3503" y="1493"/>
                <a:ext cx="1410" cy="882"/>
              </a:xfrm>
              <a:custGeom>
                <a:avLst/>
                <a:gdLst>
                  <a:gd name="T0" fmla="*/ 263 w 288"/>
                  <a:gd name="T1" fmla="*/ 110 h 179"/>
                  <a:gd name="T2" fmla="*/ 265 w 288"/>
                  <a:gd name="T3" fmla="*/ 97 h 179"/>
                  <a:gd name="T4" fmla="*/ 219 w 288"/>
                  <a:gd name="T5" fmla="*/ 51 h 179"/>
                  <a:gd name="T6" fmla="*/ 208 w 288"/>
                  <a:gd name="T7" fmla="*/ 53 h 179"/>
                  <a:gd name="T8" fmla="*/ 129 w 288"/>
                  <a:gd name="T9" fmla="*/ 0 h 179"/>
                  <a:gd name="T10" fmla="*/ 45 w 288"/>
                  <a:gd name="T11" fmla="*/ 85 h 179"/>
                  <a:gd name="T12" fmla="*/ 45 w 288"/>
                  <a:gd name="T13" fmla="*/ 92 h 179"/>
                  <a:gd name="T14" fmla="*/ 44 w 288"/>
                  <a:gd name="T15" fmla="*/ 92 h 179"/>
                  <a:gd name="T16" fmla="*/ 0 w 288"/>
                  <a:gd name="T17" fmla="*/ 136 h 179"/>
                  <a:gd name="T18" fmla="*/ 44 w 288"/>
                  <a:gd name="T19" fmla="*/ 179 h 179"/>
                  <a:gd name="T20" fmla="*/ 251 w 288"/>
                  <a:gd name="T21" fmla="*/ 179 h 179"/>
                  <a:gd name="T22" fmla="*/ 251 w 288"/>
                  <a:gd name="T23" fmla="*/ 179 h 179"/>
                  <a:gd name="T24" fmla="*/ 252 w 288"/>
                  <a:gd name="T25" fmla="*/ 179 h 179"/>
                  <a:gd name="T26" fmla="*/ 288 w 288"/>
                  <a:gd name="T27" fmla="*/ 144 h 179"/>
                  <a:gd name="T28" fmla="*/ 263 w 288"/>
                  <a:gd name="T29" fmla="*/ 11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88" h="179">
                    <a:moveTo>
                      <a:pt x="263" y="110"/>
                    </a:moveTo>
                    <a:cubicBezTo>
                      <a:pt x="264" y="106"/>
                      <a:pt x="265" y="102"/>
                      <a:pt x="265" y="97"/>
                    </a:cubicBezTo>
                    <a:cubicBezTo>
                      <a:pt x="265" y="72"/>
                      <a:pt x="244" y="51"/>
                      <a:pt x="219" y="51"/>
                    </a:cubicBezTo>
                    <a:cubicBezTo>
                      <a:pt x="215" y="51"/>
                      <a:pt x="211" y="52"/>
                      <a:pt x="208" y="53"/>
                    </a:cubicBezTo>
                    <a:cubicBezTo>
                      <a:pt x="195" y="22"/>
                      <a:pt x="165" y="0"/>
                      <a:pt x="129" y="0"/>
                    </a:cubicBezTo>
                    <a:cubicBezTo>
                      <a:pt x="82" y="0"/>
                      <a:pt x="45" y="38"/>
                      <a:pt x="45" y="85"/>
                    </a:cubicBezTo>
                    <a:cubicBezTo>
                      <a:pt x="45" y="87"/>
                      <a:pt x="45" y="90"/>
                      <a:pt x="45" y="92"/>
                    </a:cubicBezTo>
                    <a:cubicBezTo>
                      <a:pt x="45" y="92"/>
                      <a:pt x="44" y="92"/>
                      <a:pt x="44" y="92"/>
                    </a:cubicBezTo>
                    <a:cubicBezTo>
                      <a:pt x="20" y="92"/>
                      <a:pt x="0" y="112"/>
                      <a:pt x="0" y="136"/>
                    </a:cubicBezTo>
                    <a:cubicBezTo>
                      <a:pt x="0" y="160"/>
                      <a:pt x="20" y="179"/>
                      <a:pt x="44" y="179"/>
                    </a:cubicBezTo>
                    <a:cubicBezTo>
                      <a:pt x="251" y="179"/>
                      <a:pt x="251" y="179"/>
                      <a:pt x="251" y="179"/>
                    </a:cubicBezTo>
                    <a:cubicBezTo>
                      <a:pt x="251" y="179"/>
                      <a:pt x="251" y="179"/>
                      <a:pt x="251" y="179"/>
                    </a:cubicBezTo>
                    <a:cubicBezTo>
                      <a:pt x="251" y="179"/>
                      <a:pt x="252" y="179"/>
                      <a:pt x="252" y="179"/>
                    </a:cubicBezTo>
                    <a:cubicBezTo>
                      <a:pt x="272" y="179"/>
                      <a:pt x="288" y="163"/>
                      <a:pt x="288" y="144"/>
                    </a:cubicBezTo>
                    <a:cubicBezTo>
                      <a:pt x="288" y="128"/>
                      <a:pt x="277" y="114"/>
                      <a:pt x="263" y="1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23" name="Freeform 6"/>
              <p:cNvSpPr>
                <a:spLocks/>
              </p:cNvSpPr>
              <p:nvPr/>
            </p:nvSpPr>
            <p:spPr bwMode="auto">
              <a:xfrm>
                <a:off x="3718" y="1483"/>
                <a:ext cx="828" cy="463"/>
              </a:xfrm>
              <a:custGeom>
                <a:avLst/>
                <a:gdLst>
                  <a:gd name="T0" fmla="*/ 169 w 169"/>
                  <a:gd name="T1" fmla="*/ 72 h 94"/>
                  <a:gd name="T2" fmla="*/ 168 w 169"/>
                  <a:gd name="T3" fmla="*/ 70 h 94"/>
                  <a:gd name="T4" fmla="*/ 166 w 169"/>
                  <a:gd name="T5" fmla="*/ 62 h 94"/>
                  <a:gd name="T6" fmla="*/ 161 w 169"/>
                  <a:gd name="T7" fmla="*/ 50 h 94"/>
                  <a:gd name="T8" fmla="*/ 152 w 169"/>
                  <a:gd name="T9" fmla="*/ 36 h 94"/>
                  <a:gd name="T10" fmla="*/ 138 w 169"/>
                  <a:gd name="T11" fmla="*/ 23 h 94"/>
                  <a:gd name="T12" fmla="*/ 120 w 169"/>
                  <a:gd name="T13" fmla="*/ 11 h 94"/>
                  <a:gd name="T14" fmla="*/ 98 w 169"/>
                  <a:gd name="T15" fmla="*/ 5 h 94"/>
                  <a:gd name="T16" fmla="*/ 75 w 169"/>
                  <a:gd name="T17" fmla="*/ 5 h 94"/>
                  <a:gd name="T18" fmla="*/ 52 w 169"/>
                  <a:gd name="T19" fmla="*/ 11 h 94"/>
                  <a:gd name="T20" fmla="*/ 32 w 169"/>
                  <a:gd name="T21" fmla="*/ 23 h 94"/>
                  <a:gd name="T22" fmla="*/ 24 w 169"/>
                  <a:gd name="T23" fmla="*/ 30 h 94"/>
                  <a:gd name="T24" fmla="*/ 21 w 169"/>
                  <a:gd name="T25" fmla="*/ 34 h 94"/>
                  <a:gd name="T26" fmla="*/ 18 w 169"/>
                  <a:gd name="T27" fmla="*/ 38 h 94"/>
                  <a:gd name="T28" fmla="*/ 12 w 169"/>
                  <a:gd name="T29" fmla="*/ 47 h 94"/>
                  <a:gd name="T30" fmla="*/ 8 w 169"/>
                  <a:gd name="T31" fmla="*/ 55 h 94"/>
                  <a:gd name="T32" fmla="*/ 5 w 169"/>
                  <a:gd name="T33" fmla="*/ 63 h 94"/>
                  <a:gd name="T34" fmla="*/ 3 w 169"/>
                  <a:gd name="T35" fmla="*/ 71 h 94"/>
                  <a:gd name="T36" fmla="*/ 2 w 169"/>
                  <a:gd name="T37" fmla="*/ 77 h 94"/>
                  <a:gd name="T38" fmla="*/ 1 w 169"/>
                  <a:gd name="T39" fmla="*/ 83 h 94"/>
                  <a:gd name="T40" fmla="*/ 1 w 169"/>
                  <a:gd name="T41" fmla="*/ 91 h 94"/>
                  <a:gd name="T42" fmla="*/ 1 w 169"/>
                  <a:gd name="T43" fmla="*/ 94 h 94"/>
                  <a:gd name="T44" fmla="*/ 1 w 169"/>
                  <a:gd name="T45" fmla="*/ 91 h 94"/>
                  <a:gd name="T46" fmla="*/ 0 w 169"/>
                  <a:gd name="T47" fmla="*/ 83 h 94"/>
                  <a:gd name="T48" fmla="*/ 1 w 169"/>
                  <a:gd name="T49" fmla="*/ 77 h 94"/>
                  <a:gd name="T50" fmla="*/ 1 w 169"/>
                  <a:gd name="T51" fmla="*/ 70 h 94"/>
                  <a:gd name="T52" fmla="*/ 3 w 169"/>
                  <a:gd name="T53" fmla="*/ 63 h 94"/>
                  <a:gd name="T54" fmla="*/ 6 w 169"/>
                  <a:gd name="T55" fmla="*/ 54 h 94"/>
                  <a:gd name="T56" fmla="*/ 10 w 169"/>
                  <a:gd name="T57" fmla="*/ 45 h 94"/>
                  <a:gd name="T58" fmla="*/ 15 w 169"/>
                  <a:gd name="T59" fmla="*/ 37 h 94"/>
                  <a:gd name="T60" fmla="*/ 30 w 169"/>
                  <a:gd name="T61" fmla="*/ 20 h 94"/>
                  <a:gd name="T62" fmla="*/ 50 w 169"/>
                  <a:gd name="T63" fmla="*/ 8 h 94"/>
                  <a:gd name="T64" fmla="*/ 74 w 169"/>
                  <a:gd name="T65" fmla="*/ 1 h 94"/>
                  <a:gd name="T66" fmla="*/ 99 w 169"/>
                  <a:gd name="T67" fmla="*/ 1 h 94"/>
                  <a:gd name="T68" fmla="*/ 122 w 169"/>
                  <a:gd name="T69" fmla="*/ 8 h 94"/>
                  <a:gd name="T70" fmla="*/ 140 w 169"/>
                  <a:gd name="T71" fmla="*/ 20 h 94"/>
                  <a:gd name="T72" fmla="*/ 154 w 169"/>
                  <a:gd name="T73" fmla="*/ 35 h 94"/>
                  <a:gd name="T74" fmla="*/ 162 w 169"/>
                  <a:gd name="T75" fmla="*/ 49 h 94"/>
                  <a:gd name="T76" fmla="*/ 167 w 169"/>
                  <a:gd name="T77" fmla="*/ 62 h 94"/>
                  <a:gd name="T78" fmla="*/ 168 w 169"/>
                  <a:gd name="T79" fmla="*/ 70 h 94"/>
                  <a:gd name="T80" fmla="*/ 169 w 169"/>
                  <a:gd name="T81" fmla="*/ 7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9" h="94">
                    <a:moveTo>
                      <a:pt x="169" y="72"/>
                    </a:moveTo>
                    <a:cubicBezTo>
                      <a:pt x="169" y="72"/>
                      <a:pt x="169" y="72"/>
                      <a:pt x="168" y="70"/>
                    </a:cubicBezTo>
                    <a:cubicBezTo>
                      <a:pt x="168" y="68"/>
                      <a:pt x="167" y="65"/>
                      <a:pt x="166" y="62"/>
                    </a:cubicBezTo>
                    <a:cubicBezTo>
                      <a:pt x="165" y="58"/>
                      <a:pt x="163" y="54"/>
                      <a:pt x="161" y="50"/>
                    </a:cubicBezTo>
                    <a:cubicBezTo>
                      <a:pt x="159" y="46"/>
                      <a:pt x="156" y="41"/>
                      <a:pt x="152" y="36"/>
                    </a:cubicBezTo>
                    <a:cubicBezTo>
                      <a:pt x="148" y="32"/>
                      <a:pt x="144" y="27"/>
                      <a:pt x="138" y="23"/>
                    </a:cubicBezTo>
                    <a:cubicBezTo>
                      <a:pt x="133" y="18"/>
                      <a:pt x="127" y="15"/>
                      <a:pt x="120" y="11"/>
                    </a:cubicBezTo>
                    <a:cubicBezTo>
                      <a:pt x="113" y="8"/>
                      <a:pt x="106" y="6"/>
                      <a:pt x="98" y="5"/>
                    </a:cubicBezTo>
                    <a:cubicBezTo>
                      <a:pt x="91" y="4"/>
                      <a:pt x="83" y="4"/>
                      <a:pt x="75" y="5"/>
                    </a:cubicBezTo>
                    <a:cubicBezTo>
                      <a:pt x="67" y="6"/>
                      <a:pt x="59" y="8"/>
                      <a:pt x="52" y="11"/>
                    </a:cubicBezTo>
                    <a:cubicBezTo>
                      <a:pt x="45" y="14"/>
                      <a:pt x="38" y="18"/>
                      <a:pt x="32" y="23"/>
                    </a:cubicBezTo>
                    <a:cubicBezTo>
                      <a:pt x="30" y="25"/>
                      <a:pt x="27" y="28"/>
                      <a:pt x="24" y="30"/>
                    </a:cubicBezTo>
                    <a:cubicBezTo>
                      <a:pt x="23" y="32"/>
                      <a:pt x="22" y="33"/>
                      <a:pt x="21" y="34"/>
                    </a:cubicBezTo>
                    <a:cubicBezTo>
                      <a:pt x="20" y="36"/>
                      <a:pt x="19" y="37"/>
                      <a:pt x="18" y="38"/>
                    </a:cubicBezTo>
                    <a:cubicBezTo>
                      <a:pt x="15" y="41"/>
                      <a:pt x="14" y="44"/>
                      <a:pt x="12" y="47"/>
                    </a:cubicBezTo>
                    <a:cubicBezTo>
                      <a:pt x="11" y="49"/>
                      <a:pt x="9" y="52"/>
                      <a:pt x="8" y="55"/>
                    </a:cubicBezTo>
                    <a:cubicBezTo>
                      <a:pt x="7" y="58"/>
                      <a:pt x="6" y="60"/>
                      <a:pt x="5" y="63"/>
                    </a:cubicBezTo>
                    <a:cubicBezTo>
                      <a:pt x="4" y="66"/>
                      <a:pt x="3" y="68"/>
                      <a:pt x="3" y="71"/>
                    </a:cubicBezTo>
                    <a:cubicBezTo>
                      <a:pt x="2" y="73"/>
                      <a:pt x="2" y="75"/>
                      <a:pt x="2" y="77"/>
                    </a:cubicBezTo>
                    <a:cubicBezTo>
                      <a:pt x="1" y="79"/>
                      <a:pt x="1" y="81"/>
                      <a:pt x="1" y="83"/>
                    </a:cubicBezTo>
                    <a:cubicBezTo>
                      <a:pt x="1" y="87"/>
                      <a:pt x="1" y="89"/>
                      <a:pt x="1" y="91"/>
                    </a:cubicBezTo>
                    <a:cubicBezTo>
                      <a:pt x="1" y="93"/>
                      <a:pt x="1" y="94"/>
                      <a:pt x="1" y="94"/>
                    </a:cubicBezTo>
                    <a:cubicBezTo>
                      <a:pt x="1" y="94"/>
                      <a:pt x="1" y="93"/>
                      <a:pt x="1" y="91"/>
                    </a:cubicBezTo>
                    <a:cubicBezTo>
                      <a:pt x="0" y="89"/>
                      <a:pt x="0" y="87"/>
                      <a:pt x="0" y="83"/>
                    </a:cubicBezTo>
                    <a:cubicBezTo>
                      <a:pt x="0" y="81"/>
                      <a:pt x="0" y="79"/>
                      <a:pt x="1" y="77"/>
                    </a:cubicBezTo>
                    <a:cubicBezTo>
                      <a:pt x="1" y="75"/>
                      <a:pt x="1" y="73"/>
                      <a:pt x="1" y="70"/>
                    </a:cubicBezTo>
                    <a:cubicBezTo>
                      <a:pt x="2" y="68"/>
                      <a:pt x="2" y="65"/>
                      <a:pt x="3" y="63"/>
                    </a:cubicBezTo>
                    <a:cubicBezTo>
                      <a:pt x="4" y="60"/>
                      <a:pt x="5" y="57"/>
                      <a:pt x="6" y="54"/>
                    </a:cubicBezTo>
                    <a:cubicBezTo>
                      <a:pt x="7" y="51"/>
                      <a:pt x="8" y="48"/>
                      <a:pt x="10" y="45"/>
                    </a:cubicBezTo>
                    <a:cubicBezTo>
                      <a:pt x="12" y="43"/>
                      <a:pt x="13" y="39"/>
                      <a:pt x="15" y="37"/>
                    </a:cubicBezTo>
                    <a:cubicBezTo>
                      <a:pt x="19" y="31"/>
                      <a:pt x="24" y="25"/>
                      <a:pt x="30" y="20"/>
                    </a:cubicBezTo>
                    <a:cubicBezTo>
                      <a:pt x="36" y="15"/>
                      <a:pt x="43" y="11"/>
                      <a:pt x="50" y="8"/>
                    </a:cubicBezTo>
                    <a:cubicBezTo>
                      <a:pt x="58" y="4"/>
                      <a:pt x="66" y="2"/>
                      <a:pt x="74" y="1"/>
                    </a:cubicBezTo>
                    <a:cubicBezTo>
                      <a:pt x="82" y="0"/>
                      <a:pt x="91" y="0"/>
                      <a:pt x="99" y="1"/>
                    </a:cubicBezTo>
                    <a:cubicBezTo>
                      <a:pt x="107" y="3"/>
                      <a:pt x="115" y="5"/>
                      <a:pt x="122" y="8"/>
                    </a:cubicBezTo>
                    <a:cubicBezTo>
                      <a:pt x="129" y="12"/>
                      <a:pt x="135" y="16"/>
                      <a:pt x="140" y="20"/>
                    </a:cubicBezTo>
                    <a:cubicBezTo>
                      <a:pt x="146" y="25"/>
                      <a:pt x="150" y="30"/>
                      <a:pt x="154" y="35"/>
                    </a:cubicBezTo>
                    <a:cubicBezTo>
                      <a:pt x="157" y="40"/>
                      <a:pt x="160" y="45"/>
                      <a:pt x="162" y="49"/>
                    </a:cubicBezTo>
                    <a:cubicBezTo>
                      <a:pt x="164" y="54"/>
                      <a:pt x="166" y="58"/>
                      <a:pt x="167" y="62"/>
                    </a:cubicBezTo>
                    <a:cubicBezTo>
                      <a:pt x="168" y="65"/>
                      <a:pt x="168" y="68"/>
                      <a:pt x="168" y="70"/>
                    </a:cubicBezTo>
                    <a:cubicBezTo>
                      <a:pt x="169" y="71"/>
                      <a:pt x="169" y="72"/>
                      <a:pt x="169" y="7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24" name="Freeform 7"/>
              <p:cNvSpPr>
                <a:spLocks/>
              </p:cNvSpPr>
              <p:nvPr/>
            </p:nvSpPr>
            <p:spPr bwMode="auto">
              <a:xfrm>
                <a:off x="4521" y="1739"/>
                <a:ext cx="284" cy="360"/>
              </a:xfrm>
              <a:custGeom>
                <a:avLst/>
                <a:gdLst>
                  <a:gd name="T0" fmla="*/ 49 w 58"/>
                  <a:gd name="T1" fmla="*/ 73 h 73"/>
                  <a:gd name="T2" fmla="*/ 51 w 58"/>
                  <a:gd name="T3" fmla="*/ 69 h 73"/>
                  <a:gd name="T4" fmla="*/ 53 w 58"/>
                  <a:gd name="T5" fmla="*/ 64 h 73"/>
                  <a:gd name="T6" fmla="*/ 54 w 58"/>
                  <a:gd name="T7" fmla="*/ 61 h 73"/>
                  <a:gd name="T8" fmla="*/ 54 w 58"/>
                  <a:gd name="T9" fmla="*/ 57 h 73"/>
                  <a:gd name="T10" fmla="*/ 55 w 58"/>
                  <a:gd name="T11" fmla="*/ 49 h 73"/>
                  <a:gd name="T12" fmla="*/ 55 w 58"/>
                  <a:gd name="T13" fmla="*/ 48 h 73"/>
                  <a:gd name="T14" fmla="*/ 55 w 58"/>
                  <a:gd name="T15" fmla="*/ 47 h 73"/>
                  <a:gd name="T16" fmla="*/ 55 w 58"/>
                  <a:gd name="T17" fmla="*/ 47 h 73"/>
                  <a:gd name="T18" fmla="*/ 55 w 58"/>
                  <a:gd name="T19" fmla="*/ 45 h 73"/>
                  <a:gd name="T20" fmla="*/ 54 w 58"/>
                  <a:gd name="T21" fmla="*/ 40 h 73"/>
                  <a:gd name="T22" fmla="*/ 52 w 58"/>
                  <a:gd name="T23" fmla="*/ 31 h 73"/>
                  <a:gd name="T24" fmla="*/ 49 w 58"/>
                  <a:gd name="T25" fmla="*/ 26 h 73"/>
                  <a:gd name="T26" fmla="*/ 47 w 58"/>
                  <a:gd name="T27" fmla="*/ 22 h 73"/>
                  <a:gd name="T28" fmla="*/ 40 w 58"/>
                  <a:gd name="T29" fmla="*/ 15 h 73"/>
                  <a:gd name="T30" fmla="*/ 33 w 58"/>
                  <a:gd name="T31" fmla="*/ 9 h 73"/>
                  <a:gd name="T32" fmla="*/ 17 w 58"/>
                  <a:gd name="T33" fmla="*/ 3 h 73"/>
                  <a:gd name="T34" fmla="*/ 13 w 58"/>
                  <a:gd name="T35" fmla="*/ 2 h 73"/>
                  <a:gd name="T36" fmla="*/ 10 w 58"/>
                  <a:gd name="T37" fmla="*/ 2 h 73"/>
                  <a:gd name="T38" fmla="*/ 4 w 58"/>
                  <a:gd name="T39" fmla="*/ 2 h 73"/>
                  <a:gd name="T40" fmla="*/ 0 w 58"/>
                  <a:gd name="T41" fmla="*/ 2 h 73"/>
                  <a:gd name="T42" fmla="*/ 4 w 58"/>
                  <a:gd name="T43" fmla="*/ 1 h 73"/>
                  <a:gd name="T44" fmla="*/ 10 w 58"/>
                  <a:gd name="T45" fmla="*/ 1 h 73"/>
                  <a:gd name="T46" fmla="*/ 17 w 58"/>
                  <a:gd name="T47" fmla="*/ 1 h 73"/>
                  <a:gd name="T48" fmla="*/ 34 w 58"/>
                  <a:gd name="T49" fmla="*/ 6 h 73"/>
                  <a:gd name="T50" fmla="*/ 39 w 58"/>
                  <a:gd name="T51" fmla="*/ 9 h 73"/>
                  <a:gd name="T52" fmla="*/ 43 w 58"/>
                  <a:gd name="T53" fmla="*/ 12 h 73"/>
                  <a:gd name="T54" fmla="*/ 50 w 58"/>
                  <a:gd name="T55" fmla="*/ 20 h 73"/>
                  <a:gd name="T56" fmla="*/ 53 w 58"/>
                  <a:gd name="T57" fmla="*/ 24 h 73"/>
                  <a:gd name="T58" fmla="*/ 55 w 58"/>
                  <a:gd name="T59" fmla="*/ 29 h 73"/>
                  <a:gd name="T60" fmla="*/ 58 w 58"/>
                  <a:gd name="T61" fmla="*/ 39 h 73"/>
                  <a:gd name="T62" fmla="*/ 58 w 58"/>
                  <a:gd name="T63" fmla="*/ 44 h 73"/>
                  <a:gd name="T64" fmla="*/ 58 w 58"/>
                  <a:gd name="T65" fmla="*/ 47 h 73"/>
                  <a:gd name="T66" fmla="*/ 58 w 58"/>
                  <a:gd name="T67" fmla="*/ 47 h 73"/>
                  <a:gd name="T68" fmla="*/ 58 w 58"/>
                  <a:gd name="T69" fmla="*/ 48 h 73"/>
                  <a:gd name="T70" fmla="*/ 58 w 58"/>
                  <a:gd name="T71" fmla="*/ 49 h 73"/>
                  <a:gd name="T72" fmla="*/ 57 w 58"/>
                  <a:gd name="T73" fmla="*/ 58 h 73"/>
                  <a:gd name="T74" fmla="*/ 56 w 58"/>
                  <a:gd name="T75" fmla="*/ 61 h 73"/>
                  <a:gd name="T76" fmla="*/ 54 w 58"/>
                  <a:gd name="T77" fmla="*/ 64 h 73"/>
                  <a:gd name="T78" fmla="*/ 52 w 58"/>
                  <a:gd name="T79" fmla="*/ 69 h 73"/>
                  <a:gd name="T80" fmla="*/ 49 w 58"/>
                  <a:gd name="T81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8" h="73">
                    <a:moveTo>
                      <a:pt x="49" y="73"/>
                    </a:moveTo>
                    <a:cubicBezTo>
                      <a:pt x="49" y="73"/>
                      <a:pt x="50" y="72"/>
                      <a:pt x="51" y="69"/>
                    </a:cubicBezTo>
                    <a:cubicBezTo>
                      <a:pt x="52" y="67"/>
                      <a:pt x="52" y="66"/>
                      <a:pt x="53" y="64"/>
                    </a:cubicBezTo>
                    <a:cubicBezTo>
                      <a:pt x="53" y="63"/>
                      <a:pt x="53" y="62"/>
                      <a:pt x="54" y="61"/>
                    </a:cubicBezTo>
                    <a:cubicBezTo>
                      <a:pt x="54" y="59"/>
                      <a:pt x="54" y="58"/>
                      <a:pt x="54" y="57"/>
                    </a:cubicBezTo>
                    <a:cubicBezTo>
                      <a:pt x="55" y="55"/>
                      <a:pt x="55" y="52"/>
                      <a:pt x="55" y="49"/>
                    </a:cubicBezTo>
                    <a:cubicBezTo>
                      <a:pt x="55" y="48"/>
                      <a:pt x="55" y="48"/>
                      <a:pt x="55" y="48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5" y="46"/>
                      <a:pt x="55" y="45"/>
                      <a:pt x="55" y="45"/>
                    </a:cubicBezTo>
                    <a:cubicBezTo>
                      <a:pt x="55" y="43"/>
                      <a:pt x="55" y="41"/>
                      <a:pt x="54" y="40"/>
                    </a:cubicBezTo>
                    <a:cubicBezTo>
                      <a:pt x="54" y="37"/>
                      <a:pt x="53" y="34"/>
                      <a:pt x="52" y="31"/>
                    </a:cubicBezTo>
                    <a:cubicBezTo>
                      <a:pt x="51" y="29"/>
                      <a:pt x="50" y="28"/>
                      <a:pt x="49" y="26"/>
                    </a:cubicBezTo>
                    <a:cubicBezTo>
                      <a:pt x="49" y="25"/>
                      <a:pt x="48" y="24"/>
                      <a:pt x="47" y="22"/>
                    </a:cubicBezTo>
                    <a:cubicBezTo>
                      <a:pt x="45" y="19"/>
                      <a:pt x="43" y="17"/>
                      <a:pt x="40" y="15"/>
                    </a:cubicBezTo>
                    <a:cubicBezTo>
                      <a:pt x="38" y="12"/>
                      <a:pt x="35" y="11"/>
                      <a:pt x="33" y="9"/>
                    </a:cubicBezTo>
                    <a:cubicBezTo>
                      <a:pt x="27" y="6"/>
                      <a:pt x="22" y="4"/>
                      <a:pt x="17" y="3"/>
                    </a:cubicBezTo>
                    <a:cubicBezTo>
                      <a:pt x="15" y="3"/>
                      <a:pt x="14" y="2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8" y="2"/>
                      <a:pt x="6" y="2"/>
                      <a:pt x="4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4" y="1"/>
                    </a:cubicBezTo>
                    <a:cubicBezTo>
                      <a:pt x="6" y="1"/>
                      <a:pt x="8" y="1"/>
                      <a:pt x="10" y="1"/>
                    </a:cubicBezTo>
                    <a:cubicBezTo>
                      <a:pt x="12" y="0"/>
                      <a:pt x="14" y="0"/>
                      <a:pt x="17" y="1"/>
                    </a:cubicBezTo>
                    <a:cubicBezTo>
                      <a:pt x="22" y="1"/>
                      <a:pt x="29" y="3"/>
                      <a:pt x="34" y="6"/>
                    </a:cubicBezTo>
                    <a:cubicBezTo>
                      <a:pt x="36" y="7"/>
                      <a:pt x="37" y="8"/>
                      <a:pt x="39" y="9"/>
                    </a:cubicBezTo>
                    <a:cubicBezTo>
                      <a:pt x="40" y="10"/>
                      <a:pt x="42" y="11"/>
                      <a:pt x="43" y="12"/>
                    </a:cubicBezTo>
                    <a:cubicBezTo>
                      <a:pt x="46" y="14"/>
                      <a:pt x="48" y="17"/>
                      <a:pt x="50" y="20"/>
                    </a:cubicBezTo>
                    <a:cubicBezTo>
                      <a:pt x="51" y="21"/>
                      <a:pt x="52" y="23"/>
                      <a:pt x="53" y="24"/>
                    </a:cubicBezTo>
                    <a:cubicBezTo>
                      <a:pt x="54" y="26"/>
                      <a:pt x="54" y="28"/>
                      <a:pt x="55" y="29"/>
                    </a:cubicBezTo>
                    <a:cubicBezTo>
                      <a:pt x="56" y="33"/>
                      <a:pt x="57" y="36"/>
                      <a:pt x="58" y="39"/>
                    </a:cubicBezTo>
                    <a:cubicBezTo>
                      <a:pt x="58" y="41"/>
                      <a:pt x="58" y="43"/>
                      <a:pt x="58" y="44"/>
                    </a:cubicBezTo>
                    <a:cubicBezTo>
                      <a:pt x="58" y="45"/>
                      <a:pt x="58" y="46"/>
                      <a:pt x="58" y="47"/>
                    </a:cubicBezTo>
                    <a:cubicBezTo>
                      <a:pt x="58" y="47"/>
                      <a:pt x="58" y="47"/>
                      <a:pt x="58" y="47"/>
                    </a:cubicBezTo>
                    <a:cubicBezTo>
                      <a:pt x="58" y="48"/>
                      <a:pt x="58" y="48"/>
                      <a:pt x="58" y="48"/>
                    </a:cubicBezTo>
                    <a:cubicBezTo>
                      <a:pt x="58" y="49"/>
                      <a:pt x="58" y="49"/>
                      <a:pt x="58" y="49"/>
                    </a:cubicBezTo>
                    <a:cubicBezTo>
                      <a:pt x="58" y="52"/>
                      <a:pt x="57" y="55"/>
                      <a:pt x="57" y="58"/>
                    </a:cubicBezTo>
                    <a:cubicBezTo>
                      <a:pt x="56" y="59"/>
                      <a:pt x="56" y="60"/>
                      <a:pt x="56" y="61"/>
                    </a:cubicBezTo>
                    <a:cubicBezTo>
                      <a:pt x="55" y="62"/>
                      <a:pt x="55" y="63"/>
                      <a:pt x="54" y="64"/>
                    </a:cubicBezTo>
                    <a:cubicBezTo>
                      <a:pt x="53" y="66"/>
                      <a:pt x="52" y="68"/>
                      <a:pt x="52" y="69"/>
                    </a:cubicBezTo>
                    <a:cubicBezTo>
                      <a:pt x="50" y="72"/>
                      <a:pt x="49" y="73"/>
                      <a:pt x="49" y="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25" name="Freeform 8"/>
              <p:cNvSpPr>
                <a:spLocks/>
              </p:cNvSpPr>
              <p:nvPr/>
            </p:nvSpPr>
            <p:spPr bwMode="auto">
              <a:xfrm>
                <a:off x="3498" y="1946"/>
                <a:ext cx="1420" cy="439"/>
              </a:xfrm>
              <a:custGeom>
                <a:avLst/>
                <a:gdLst>
                  <a:gd name="T0" fmla="*/ 58 w 290"/>
                  <a:gd name="T1" fmla="*/ 2 h 89"/>
                  <a:gd name="T2" fmla="*/ 53 w 290"/>
                  <a:gd name="T3" fmla="*/ 1 h 89"/>
                  <a:gd name="T4" fmla="*/ 38 w 290"/>
                  <a:gd name="T5" fmla="*/ 1 h 89"/>
                  <a:gd name="T6" fmla="*/ 18 w 290"/>
                  <a:gd name="T7" fmla="*/ 10 h 89"/>
                  <a:gd name="T8" fmla="*/ 3 w 290"/>
                  <a:gd name="T9" fmla="*/ 34 h 89"/>
                  <a:gd name="T10" fmla="*/ 9 w 290"/>
                  <a:gd name="T11" fmla="*/ 67 h 89"/>
                  <a:gd name="T12" fmla="*/ 40 w 290"/>
                  <a:gd name="T13" fmla="*/ 85 h 89"/>
                  <a:gd name="T14" fmla="*/ 50 w 290"/>
                  <a:gd name="T15" fmla="*/ 85 h 89"/>
                  <a:gd name="T16" fmla="*/ 61 w 290"/>
                  <a:gd name="T17" fmla="*/ 85 h 89"/>
                  <a:gd name="T18" fmla="*/ 82 w 290"/>
                  <a:gd name="T19" fmla="*/ 85 h 89"/>
                  <a:gd name="T20" fmla="*/ 125 w 290"/>
                  <a:gd name="T21" fmla="*/ 85 h 89"/>
                  <a:gd name="T22" fmla="*/ 209 w 290"/>
                  <a:gd name="T23" fmla="*/ 86 h 89"/>
                  <a:gd name="T24" fmla="*/ 248 w 290"/>
                  <a:gd name="T25" fmla="*/ 86 h 89"/>
                  <a:gd name="T26" fmla="*/ 257 w 290"/>
                  <a:gd name="T27" fmla="*/ 86 h 89"/>
                  <a:gd name="T28" fmla="*/ 265 w 290"/>
                  <a:gd name="T29" fmla="*/ 84 h 89"/>
                  <a:gd name="T30" fmla="*/ 278 w 290"/>
                  <a:gd name="T31" fmla="*/ 75 h 89"/>
                  <a:gd name="T32" fmla="*/ 288 w 290"/>
                  <a:gd name="T33" fmla="*/ 49 h 89"/>
                  <a:gd name="T34" fmla="*/ 280 w 290"/>
                  <a:gd name="T35" fmla="*/ 29 h 89"/>
                  <a:gd name="T36" fmla="*/ 274 w 290"/>
                  <a:gd name="T37" fmla="*/ 23 h 89"/>
                  <a:gd name="T38" fmla="*/ 269 w 290"/>
                  <a:gd name="T39" fmla="*/ 20 h 89"/>
                  <a:gd name="T40" fmla="*/ 264 w 290"/>
                  <a:gd name="T41" fmla="*/ 18 h 89"/>
                  <a:gd name="T42" fmla="*/ 269 w 290"/>
                  <a:gd name="T43" fmla="*/ 19 h 89"/>
                  <a:gd name="T44" fmla="*/ 274 w 290"/>
                  <a:gd name="T45" fmla="*/ 23 h 89"/>
                  <a:gd name="T46" fmla="*/ 280 w 290"/>
                  <a:gd name="T47" fmla="*/ 28 h 89"/>
                  <a:gd name="T48" fmla="*/ 289 w 290"/>
                  <a:gd name="T49" fmla="*/ 49 h 89"/>
                  <a:gd name="T50" fmla="*/ 280 w 290"/>
                  <a:gd name="T51" fmla="*/ 77 h 89"/>
                  <a:gd name="T52" fmla="*/ 266 w 290"/>
                  <a:gd name="T53" fmla="*/ 86 h 89"/>
                  <a:gd name="T54" fmla="*/ 257 w 290"/>
                  <a:gd name="T55" fmla="*/ 88 h 89"/>
                  <a:gd name="T56" fmla="*/ 248 w 290"/>
                  <a:gd name="T57" fmla="*/ 89 h 89"/>
                  <a:gd name="T58" fmla="*/ 209 w 290"/>
                  <a:gd name="T59" fmla="*/ 89 h 89"/>
                  <a:gd name="T60" fmla="*/ 125 w 290"/>
                  <a:gd name="T61" fmla="*/ 89 h 89"/>
                  <a:gd name="T62" fmla="*/ 82 w 290"/>
                  <a:gd name="T63" fmla="*/ 89 h 89"/>
                  <a:gd name="T64" fmla="*/ 61 w 290"/>
                  <a:gd name="T65" fmla="*/ 89 h 89"/>
                  <a:gd name="T66" fmla="*/ 50 w 290"/>
                  <a:gd name="T67" fmla="*/ 89 h 89"/>
                  <a:gd name="T68" fmla="*/ 40 w 290"/>
                  <a:gd name="T69" fmla="*/ 89 h 89"/>
                  <a:gd name="T70" fmla="*/ 7 w 290"/>
                  <a:gd name="T71" fmla="*/ 68 h 89"/>
                  <a:gd name="T72" fmla="*/ 1 w 290"/>
                  <a:gd name="T73" fmla="*/ 51 h 89"/>
                  <a:gd name="T74" fmla="*/ 1 w 290"/>
                  <a:gd name="T75" fmla="*/ 34 h 89"/>
                  <a:gd name="T76" fmla="*/ 17 w 290"/>
                  <a:gd name="T77" fmla="*/ 9 h 89"/>
                  <a:gd name="T78" fmla="*/ 38 w 290"/>
                  <a:gd name="T79" fmla="*/ 0 h 89"/>
                  <a:gd name="T80" fmla="*/ 53 w 290"/>
                  <a:gd name="T81" fmla="*/ 1 h 89"/>
                  <a:gd name="T82" fmla="*/ 58 w 290"/>
                  <a:gd name="T83" fmla="*/ 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90" h="89">
                    <a:moveTo>
                      <a:pt x="58" y="2"/>
                    </a:moveTo>
                    <a:cubicBezTo>
                      <a:pt x="58" y="2"/>
                      <a:pt x="56" y="2"/>
                      <a:pt x="53" y="1"/>
                    </a:cubicBezTo>
                    <a:cubicBezTo>
                      <a:pt x="49" y="1"/>
                      <a:pt x="44" y="0"/>
                      <a:pt x="38" y="1"/>
                    </a:cubicBezTo>
                    <a:cubicBezTo>
                      <a:pt x="32" y="2"/>
                      <a:pt x="25" y="5"/>
                      <a:pt x="18" y="10"/>
                    </a:cubicBezTo>
                    <a:cubicBezTo>
                      <a:pt x="12" y="16"/>
                      <a:pt x="6" y="24"/>
                      <a:pt x="3" y="34"/>
                    </a:cubicBezTo>
                    <a:cubicBezTo>
                      <a:pt x="1" y="45"/>
                      <a:pt x="3" y="57"/>
                      <a:pt x="9" y="67"/>
                    </a:cubicBezTo>
                    <a:cubicBezTo>
                      <a:pt x="16" y="77"/>
                      <a:pt x="28" y="84"/>
                      <a:pt x="40" y="85"/>
                    </a:cubicBezTo>
                    <a:cubicBezTo>
                      <a:pt x="44" y="86"/>
                      <a:pt x="47" y="86"/>
                      <a:pt x="50" y="85"/>
                    </a:cubicBezTo>
                    <a:cubicBezTo>
                      <a:pt x="54" y="85"/>
                      <a:pt x="57" y="85"/>
                      <a:pt x="61" y="85"/>
                    </a:cubicBezTo>
                    <a:cubicBezTo>
                      <a:pt x="68" y="85"/>
                      <a:pt x="75" y="85"/>
                      <a:pt x="82" y="85"/>
                    </a:cubicBezTo>
                    <a:cubicBezTo>
                      <a:pt x="96" y="85"/>
                      <a:pt x="110" y="85"/>
                      <a:pt x="125" y="85"/>
                    </a:cubicBezTo>
                    <a:cubicBezTo>
                      <a:pt x="153" y="85"/>
                      <a:pt x="182" y="85"/>
                      <a:pt x="209" y="86"/>
                    </a:cubicBezTo>
                    <a:cubicBezTo>
                      <a:pt x="222" y="86"/>
                      <a:pt x="235" y="86"/>
                      <a:pt x="248" y="86"/>
                    </a:cubicBezTo>
                    <a:cubicBezTo>
                      <a:pt x="251" y="86"/>
                      <a:pt x="254" y="86"/>
                      <a:pt x="257" y="86"/>
                    </a:cubicBezTo>
                    <a:cubicBezTo>
                      <a:pt x="259" y="85"/>
                      <a:pt x="262" y="85"/>
                      <a:pt x="265" y="84"/>
                    </a:cubicBezTo>
                    <a:cubicBezTo>
                      <a:pt x="270" y="82"/>
                      <a:pt x="275" y="79"/>
                      <a:pt x="278" y="75"/>
                    </a:cubicBezTo>
                    <a:cubicBezTo>
                      <a:pt x="286" y="68"/>
                      <a:pt x="289" y="58"/>
                      <a:pt x="288" y="49"/>
                    </a:cubicBezTo>
                    <a:cubicBezTo>
                      <a:pt x="287" y="40"/>
                      <a:pt x="284" y="33"/>
                      <a:pt x="280" y="29"/>
                    </a:cubicBezTo>
                    <a:cubicBezTo>
                      <a:pt x="278" y="26"/>
                      <a:pt x="276" y="25"/>
                      <a:pt x="274" y="23"/>
                    </a:cubicBezTo>
                    <a:cubicBezTo>
                      <a:pt x="272" y="22"/>
                      <a:pt x="270" y="20"/>
                      <a:pt x="269" y="20"/>
                    </a:cubicBezTo>
                    <a:cubicBezTo>
                      <a:pt x="266" y="18"/>
                      <a:pt x="264" y="18"/>
                      <a:pt x="264" y="18"/>
                    </a:cubicBezTo>
                    <a:cubicBezTo>
                      <a:pt x="264" y="18"/>
                      <a:pt x="266" y="18"/>
                      <a:pt x="269" y="19"/>
                    </a:cubicBezTo>
                    <a:cubicBezTo>
                      <a:pt x="270" y="20"/>
                      <a:pt x="272" y="21"/>
                      <a:pt x="274" y="23"/>
                    </a:cubicBezTo>
                    <a:cubicBezTo>
                      <a:pt x="276" y="24"/>
                      <a:pt x="278" y="26"/>
                      <a:pt x="280" y="28"/>
                    </a:cubicBezTo>
                    <a:cubicBezTo>
                      <a:pt x="285" y="33"/>
                      <a:pt x="289" y="40"/>
                      <a:pt x="289" y="49"/>
                    </a:cubicBezTo>
                    <a:cubicBezTo>
                      <a:pt x="290" y="58"/>
                      <a:pt x="288" y="68"/>
                      <a:pt x="280" y="77"/>
                    </a:cubicBezTo>
                    <a:cubicBezTo>
                      <a:pt x="276" y="81"/>
                      <a:pt x="271" y="84"/>
                      <a:pt x="266" y="86"/>
                    </a:cubicBezTo>
                    <a:cubicBezTo>
                      <a:pt x="263" y="87"/>
                      <a:pt x="260" y="88"/>
                      <a:pt x="257" y="88"/>
                    </a:cubicBezTo>
                    <a:cubicBezTo>
                      <a:pt x="254" y="89"/>
                      <a:pt x="251" y="89"/>
                      <a:pt x="248" y="89"/>
                    </a:cubicBezTo>
                    <a:cubicBezTo>
                      <a:pt x="235" y="89"/>
                      <a:pt x="222" y="89"/>
                      <a:pt x="209" y="89"/>
                    </a:cubicBezTo>
                    <a:cubicBezTo>
                      <a:pt x="182" y="89"/>
                      <a:pt x="153" y="89"/>
                      <a:pt x="125" y="89"/>
                    </a:cubicBezTo>
                    <a:cubicBezTo>
                      <a:pt x="110" y="89"/>
                      <a:pt x="96" y="89"/>
                      <a:pt x="82" y="89"/>
                    </a:cubicBezTo>
                    <a:cubicBezTo>
                      <a:pt x="75" y="89"/>
                      <a:pt x="68" y="89"/>
                      <a:pt x="61" y="89"/>
                    </a:cubicBezTo>
                    <a:cubicBezTo>
                      <a:pt x="57" y="89"/>
                      <a:pt x="54" y="89"/>
                      <a:pt x="50" y="89"/>
                    </a:cubicBezTo>
                    <a:cubicBezTo>
                      <a:pt x="47" y="89"/>
                      <a:pt x="44" y="89"/>
                      <a:pt x="40" y="89"/>
                    </a:cubicBezTo>
                    <a:cubicBezTo>
                      <a:pt x="26" y="87"/>
                      <a:pt x="14" y="79"/>
                      <a:pt x="7" y="68"/>
                    </a:cubicBezTo>
                    <a:cubicBezTo>
                      <a:pt x="4" y="63"/>
                      <a:pt x="1" y="57"/>
                      <a:pt x="1" y="51"/>
                    </a:cubicBezTo>
                    <a:cubicBezTo>
                      <a:pt x="0" y="45"/>
                      <a:pt x="0" y="39"/>
                      <a:pt x="1" y="34"/>
                    </a:cubicBezTo>
                    <a:cubicBezTo>
                      <a:pt x="4" y="23"/>
                      <a:pt x="10" y="15"/>
                      <a:pt x="17" y="9"/>
                    </a:cubicBezTo>
                    <a:cubicBezTo>
                      <a:pt x="24" y="4"/>
                      <a:pt x="32" y="1"/>
                      <a:pt x="38" y="0"/>
                    </a:cubicBezTo>
                    <a:cubicBezTo>
                      <a:pt x="44" y="0"/>
                      <a:pt x="49" y="0"/>
                      <a:pt x="53" y="1"/>
                    </a:cubicBezTo>
                    <a:cubicBezTo>
                      <a:pt x="56" y="2"/>
                      <a:pt x="58" y="2"/>
                      <a:pt x="58" y="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Source Sans Pro" charset="0"/>
                </a:endParaRPr>
              </a:p>
            </p:txBody>
          </p:sp>
        </p:grpSp>
        <p:grpSp>
          <p:nvGrpSpPr>
            <p:cNvPr id="39" name="Group 38"/>
            <p:cNvGrpSpPr/>
            <p:nvPr/>
          </p:nvGrpSpPr>
          <p:grpSpPr>
            <a:xfrm>
              <a:off x="1695672" y="1820187"/>
              <a:ext cx="1832072" cy="1256901"/>
              <a:chOff x="5610544" y="4229612"/>
              <a:chExt cx="1832072" cy="1256901"/>
            </a:xfrm>
          </p:grpSpPr>
          <p:sp>
            <p:nvSpPr>
              <p:cNvPr id="40" name="Rectangle 39"/>
              <p:cNvSpPr/>
              <p:nvPr/>
            </p:nvSpPr>
            <p:spPr>
              <a:xfrm>
                <a:off x="5610544" y="5009459"/>
                <a:ext cx="1832072" cy="477054"/>
              </a:xfrm>
              <a:prstGeom prst="rect">
                <a:avLst/>
              </a:prstGeom>
            </p:spPr>
            <p:txBody>
              <a:bodyPr wrap="square" lIns="121920" rIns="121920" bIns="60960">
                <a:spAutoFit/>
              </a:bodyPr>
              <a:lstStyle/>
              <a:p>
                <a:pPr algn="ctr">
                  <a:lnSpc>
                    <a:spcPct val="120000"/>
                  </a:lnSpc>
                </a:pPr>
                <a:r>
                  <a:rPr lang="en-US" sz="2000" dirty="0" smtClean="0">
                    <a:solidFill>
                      <a:schemeClr val="accent4"/>
                    </a:solidFill>
                    <a:latin typeface="Bebas Neue" charset="0"/>
                    <a:ea typeface="Bebas Neue" charset="0"/>
                    <a:cs typeface="Bebas Neue" charset="0"/>
                  </a:rPr>
                  <a:t>04 Sample Text</a:t>
                </a:r>
                <a:endParaRPr lang="en-US" sz="1100" dirty="0">
                  <a:solidFill>
                    <a:schemeClr val="accent4"/>
                  </a:solidFill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  <p:sp>
            <p:nvSpPr>
              <p:cNvPr id="41" name="Rectangle 40"/>
              <p:cNvSpPr/>
              <p:nvPr/>
            </p:nvSpPr>
            <p:spPr>
              <a:xfrm>
                <a:off x="6053503" y="4229612"/>
                <a:ext cx="892178" cy="780855"/>
              </a:xfrm>
              <a:prstGeom prst="rect">
                <a:avLst/>
              </a:prstGeom>
            </p:spPr>
            <p:txBody>
              <a:bodyPr wrap="square" lIns="121920" rIns="121920" bIns="60960">
                <a:spAutoFit/>
              </a:bodyPr>
              <a:lstStyle/>
              <a:p>
                <a:pPr algn="ctr">
                  <a:lnSpc>
                    <a:spcPct val="120000"/>
                  </a:lnSpc>
                </a:pPr>
                <a:r>
                  <a:rPr lang="en-US" sz="4800" dirty="0" smtClean="0">
                    <a:solidFill>
                      <a:schemeClr val="accent4"/>
                    </a:solidFill>
                    <a:latin typeface="linea-basic-10" panose="02000509000000000000" pitchFamily="49" charset="0"/>
                  </a:rPr>
                  <a:t>m</a:t>
                </a:r>
                <a:endParaRPr lang="en-US" sz="2800" dirty="0">
                  <a:solidFill>
                    <a:schemeClr val="accent4"/>
                  </a:solidFill>
                  <a:latin typeface="linea-basic-10" panose="02000509000000000000" pitchFamily="49" charset="0"/>
                </a:endParaRPr>
              </a:p>
            </p:txBody>
          </p:sp>
        </p:grpSp>
      </p:grp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Amazing Infographic</a:t>
            </a:r>
          </a:p>
        </p:txBody>
      </p:sp>
    </p:spTree>
    <p:extLst>
      <p:ext uri="{BB962C8B-B14F-4D97-AF65-F5344CB8AC3E}">
        <p14:creationId xmlns:p14="http://schemas.microsoft.com/office/powerpoint/2010/main" val="7234451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18000" decel="8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18000" decel="8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18000" decel="8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18000" decel="8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2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2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27" grpId="0" animBg="1"/>
      <p:bldP spid="28" grpId="0" animBg="1"/>
      <p:bldP spid="29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solidFill>
                  <a:schemeClr val="accent1"/>
                </a:solidFill>
              </a:rPr>
              <a:t>Image</a:t>
            </a:r>
            <a:r>
              <a:rPr lang="en-US" dirty="0"/>
              <a:t/>
            </a:r>
            <a:br>
              <a:rPr lang="en-US" dirty="0"/>
            </a:br>
            <a:r>
              <a:rPr lang="en-US" dirty="0"/>
              <a:t>layout content</a:t>
            </a:r>
          </a:p>
        </p:txBody>
      </p:sp>
      <p:grpSp>
        <p:nvGrpSpPr>
          <p:cNvPr id="16" name="Group 15"/>
          <p:cNvGrpSpPr/>
          <p:nvPr/>
        </p:nvGrpSpPr>
        <p:grpSpPr>
          <a:xfrm>
            <a:off x="7556328" y="943911"/>
            <a:ext cx="3781765" cy="1483165"/>
            <a:chOff x="3273106" y="702108"/>
            <a:chExt cx="3781765" cy="1483165"/>
          </a:xfrm>
        </p:grpSpPr>
        <p:sp>
          <p:nvSpPr>
            <p:cNvPr id="17" name="Title 3"/>
            <p:cNvSpPr txBox="1">
              <a:spLocks/>
            </p:cNvSpPr>
            <p:nvPr/>
          </p:nvSpPr>
          <p:spPr>
            <a:xfrm>
              <a:off x="3884289" y="815520"/>
              <a:ext cx="3170582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000" dirty="0" smtClean="0"/>
                <a:t>Features </a:t>
              </a:r>
              <a:r>
                <a:rPr lang="en-US" sz="2000" dirty="0" err="1" smtClean="0"/>
                <a:t>smaple</a:t>
              </a:r>
              <a:endParaRPr lang="en-US" sz="2000" dirty="0"/>
            </a:p>
            <a:p>
              <a:pPr>
                <a:lnSpc>
                  <a:spcPct val="80000"/>
                </a:lnSpc>
              </a:pPr>
              <a:r>
                <a:rPr lang="en-US" sz="2000" dirty="0" smtClean="0"/>
                <a:t>text here</a:t>
              </a:r>
              <a:endParaRPr lang="en-US" sz="2000" dirty="0"/>
            </a:p>
          </p:txBody>
        </p:sp>
        <p:sp>
          <p:nvSpPr>
            <p:cNvPr id="18" name="Title 3"/>
            <p:cNvSpPr txBox="1">
              <a:spLocks/>
            </p:cNvSpPr>
            <p:nvPr/>
          </p:nvSpPr>
          <p:spPr>
            <a:xfrm>
              <a:off x="3878780" y="1361468"/>
              <a:ext cx="3176090" cy="82380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has </a:t>
              </a:r>
              <a:r>
                <a:rPr lang="en-US" sz="1200" b="0" dirty="0" smtClean="0">
                  <a:latin typeface="Source Sans Pro" charset="0"/>
                  <a:ea typeface="Source Sans Pro" charset="0"/>
                  <a:cs typeface="Source Sans Pro" charset="0"/>
                </a:rPr>
                <a:t>been.</a:t>
              </a:r>
              <a:endParaRPr lang="en-US" sz="1200" b="0" dirty="0"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sp>
          <p:nvSpPr>
            <p:cNvPr id="19" name="Title 3"/>
            <p:cNvSpPr txBox="1">
              <a:spLocks/>
            </p:cNvSpPr>
            <p:nvPr/>
          </p:nvSpPr>
          <p:spPr>
            <a:xfrm>
              <a:off x="3273106" y="702108"/>
              <a:ext cx="871352" cy="1002055"/>
            </a:xfrm>
            <a:prstGeom prst="rect">
              <a:avLst/>
            </a:prstGeom>
          </p:spPr>
          <p:txBody>
            <a:bodyPr anchor="ctr"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3600" b="0" dirty="0" smtClean="0">
                  <a:latin typeface="linea-basic-10" charset="0"/>
                  <a:ea typeface="linea-basic-10" charset="0"/>
                  <a:cs typeface="linea-basic-10" charset="0"/>
                </a:rPr>
                <a:t>y</a:t>
              </a:r>
              <a:endParaRPr lang="en-US" sz="3600" b="0" dirty="0"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7556328" y="2693480"/>
            <a:ext cx="3781765" cy="1483165"/>
            <a:chOff x="3273106" y="702108"/>
            <a:chExt cx="3781765" cy="1483165"/>
          </a:xfrm>
        </p:grpSpPr>
        <p:sp>
          <p:nvSpPr>
            <p:cNvPr id="21" name="Title 3"/>
            <p:cNvSpPr txBox="1">
              <a:spLocks/>
            </p:cNvSpPr>
            <p:nvPr/>
          </p:nvSpPr>
          <p:spPr>
            <a:xfrm>
              <a:off x="3884289" y="815520"/>
              <a:ext cx="3170582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000" dirty="0" smtClean="0"/>
                <a:t>Features </a:t>
              </a:r>
              <a:r>
                <a:rPr lang="en-US" sz="2000" dirty="0" err="1" smtClean="0"/>
                <a:t>smaple</a:t>
              </a:r>
              <a:endParaRPr lang="en-US" sz="2000" dirty="0"/>
            </a:p>
            <a:p>
              <a:pPr>
                <a:lnSpc>
                  <a:spcPct val="80000"/>
                </a:lnSpc>
              </a:pPr>
              <a:r>
                <a:rPr lang="en-US" sz="2000" dirty="0" smtClean="0"/>
                <a:t>text here</a:t>
              </a:r>
              <a:endParaRPr lang="en-US" sz="2000" dirty="0"/>
            </a:p>
          </p:txBody>
        </p:sp>
        <p:sp>
          <p:nvSpPr>
            <p:cNvPr id="22" name="Title 3"/>
            <p:cNvSpPr txBox="1">
              <a:spLocks/>
            </p:cNvSpPr>
            <p:nvPr/>
          </p:nvSpPr>
          <p:spPr>
            <a:xfrm>
              <a:off x="3878780" y="1361468"/>
              <a:ext cx="3176090" cy="82380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has </a:t>
              </a:r>
              <a:r>
                <a:rPr lang="en-US" sz="1200" b="0" dirty="0" smtClean="0">
                  <a:latin typeface="Source Sans Pro" charset="0"/>
                  <a:ea typeface="Source Sans Pro" charset="0"/>
                  <a:cs typeface="Source Sans Pro" charset="0"/>
                </a:rPr>
                <a:t>been.</a:t>
              </a:r>
              <a:endParaRPr lang="en-US" sz="1200" b="0" dirty="0"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sp>
          <p:nvSpPr>
            <p:cNvPr id="23" name="Title 3"/>
            <p:cNvSpPr txBox="1">
              <a:spLocks/>
            </p:cNvSpPr>
            <p:nvPr/>
          </p:nvSpPr>
          <p:spPr>
            <a:xfrm>
              <a:off x="3273106" y="702108"/>
              <a:ext cx="871352" cy="1002055"/>
            </a:xfrm>
            <a:prstGeom prst="rect">
              <a:avLst/>
            </a:prstGeom>
          </p:spPr>
          <p:txBody>
            <a:bodyPr anchor="ctr"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3600" b="0" dirty="0" smtClean="0">
                  <a:latin typeface="linea-basic-10" charset="0"/>
                  <a:ea typeface="linea-basic-10" charset="0"/>
                  <a:cs typeface="linea-basic-10" charset="0"/>
                </a:rPr>
                <a:t>F</a:t>
              </a:r>
              <a:endParaRPr lang="en-US" sz="3600" b="0" dirty="0"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7556328" y="4443049"/>
            <a:ext cx="3781765" cy="1483165"/>
            <a:chOff x="3273106" y="702108"/>
            <a:chExt cx="3781765" cy="1483165"/>
          </a:xfrm>
        </p:grpSpPr>
        <p:sp>
          <p:nvSpPr>
            <p:cNvPr id="25" name="Title 3"/>
            <p:cNvSpPr txBox="1">
              <a:spLocks/>
            </p:cNvSpPr>
            <p:nvPr/>
          </p:nvSpPr>
          <p:spPr>
            <a:xfrm>
              <a:off x="3884289" y="815520"/>
              <a:ext cx="3170582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000" dirty="0" smtClean="0"/>
                <a:t>Features </a:t>
              </a:r>
              <a:r>
                <a:rPr lang="en-US" sz="2000" dirty="0" err="1" smtClean="0"/>
                <a:t>smaple</a:t>
              </a:r>
              <a:endParaRPr lang="en-US" sz="2000" dirty="0"/>
            </a:p>
            <a:p>
              <a:pPr>
                <a:lnSpc>
                  <a:spcPct val="80000"/>
                </a:lnSpc>
              </a:pPr>
              <a:r>
                <a:rPr lang="en-US" sz="2000" dirty="0" smtClean="0"/>
                <a:t>text here</a:t>
              </a:r>
              <a:endParaRPr lang="en-US" sz="2000" dirty="0"/>
            </a:p>
          </p:txBody>
        </p:sp>
        <p:sp>
          <p:nvSpPr>
            <p:cNvPr id="26" name="Title 3"/>
            <p:cNvSpPr txBox="1">
              <a:spLocks/>
            </p:cNvSpPr>
            <p:nvPr/>
          </p:nvSpPr>
          <p:spPr>
            <a:xfrm>
              <a:off x="3878780" y="1361468"/>
              <a:ext cx="3176090" cy="82380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has </a:t>
              </a:r>
              <a:r>
                <a:rPr lang="en-US" sz="1200" b="0" dirty="0" smtClean="0">
                  <a:latin typeface="Source Sans Pro" charset="0"/>
                  <a:ea typeface="Source Sans Pro" charset="0"/>
                  <a:cs typeface="Source Sans Pro" charset="0"/>
                </a:rPr>
                <a:t>been.</a:t>
              </a:r>
              <a:endParaRPr lang="en-US" sz="1200" b="0" dirty="0"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sp>
          <p:nvSpPr>
            <p:cNvPr id="27" name="Title 3"/>
            <p:cNvSpPr txBox="1">
              <a:spLocks/>
            </p:cNvSpPr>
            <p:nvPr/>
          </p:nvSpPr>
          <p:spPr>
            <a:xfrm>
              <a:off x="3273106" y="702108"/>
              <a:ext cx="871352" cy="1002055"/>
            </a:xfrm>
            <a:prstGeom prst="rect">
              <a:avLst/>
            </a:prstGeom>
          </p:spPr>
          <p:txBody>
            <a:bodyPr anchor="ctr"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3600" b="0" dirty="0">
                  <a:latin typeface="linea-basic-10" charset="0"/>
                  <a:ea typeface="linea-basic-10" charset="0"/>
                  <a:cs typeface="linea-basic-10" charset="0"/>
                </a:rPr>
                <a:t>f</a:t>
              </a:r>
            </a:p>
          </p:txBody>
        </p:sp>
      </p:grpSp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2882072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000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Right Arrow 42"/>
          <p:cNvSpPr/>
          <p:nvPr/>
        </p:nvSpPr>
        <p:spPr>
          <a:xfrm>
            <a:off x="8010440" y="2226265"/>
            <a:ext cx="876143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5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9012321" y="2049738"/>
            <a:ext cx="249536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>
                <a:latin typeface="Bebas Neue" charset="0"/>
                <a:ea typeface="Bebas Neue" charset="0"/>
                <a:cs typeface="Bebas Neue" charset="0"/>
              </a:rPr>
              <a:t>Sample Title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45" name="Rectangle 44"/>
          <p:cNvSpPr/>
          <p:nvPr/>
        </p:nvSpPr>
        <p:spPr>
          <a:xfrm>
            <a:off x="1256899" y="2735209"/>
            <a:ext cx="249536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Sample Title</a:t>
            </a:r>
          </a:p>
          <a:p>
            <a:pPr algn="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46" name="Right Arrow 45"/>
          <p:cNvSpPr/>
          <p:nvPr/>
        </p:nvSpPr>
        <p:spPr>
          <a:xfrm flipH="1">
            <a:off x="3968852" y="2810587"/>
            <a:ext cx="876143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1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47" name="Rectangle 46"/>
          <p:cNvSpPr/>
          <p:nvPr/>
        </p:nvSpPr>
        <p:spPr>
          <a:xfrm>
            <a:off x="461446" y="4201038"/>
            <a:ext cx="249536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Sample Title</a:t>
            </a:r>
          </a:p>
          <a:p>
            <a:pPr algn="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48" name="Right Arrow 47"/>
          <p:cNvSpPr/>
          <p:nvPr/>
        </p:nvSpPr>
        <p:spPr>
          <a:xfrm flipH="1">
            <a:off x="3173399" y="4276416"/>
            <a:ext cx="876143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4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49" name="Right Arrow 48"/>
          <p:cNvSpPr/>
          <p:nvPr/>
        </p:nvSpPr>
        <p:spPr>
          <a:xfrm>
            <a:off x="7718376" y="4095856"/>
            <a:ext cx="876143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2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8720257" y="3919329"/>
            <a:ext cx="249536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>
                <a:latin typeface="Bebas Neue" charset="0"/>
                <a:ea typeface="Bebas Neue" charset="0"/>
                <a:cs typeface="Bebas Neue" charset="0"/>
              </a:rPr>
              <a:t>Sample Title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8" name="Freeform 6"/>
          <p:cNvSpPr>
            <a:spLocks noEditPoints="1"/>
          </p:cNvSpPr>
          <p:nvPr/>
        </p:nvSpPr>
        <p:spPr bwMode="auto">
          <a:xfrm>
            <a:off x="5568177" y="4413385"/>
            <a:ext cx="919426" cy="921655"/>
          </a:xfrm>
          <a:custGeom>
            <a:avLst/>
            <a:gdLst>
              <a:gd name="T0" fmla="*/ 207 w 618"/>
              <a:gd name="T1" fmla="*/ 17 h 619"/>
              <a:gd name="T2" fmla="*/ 187 w 618"/>
              <a:gd name="T3" fmla="*/ 58 h 619"/>
              <a:gd name="T4" fmla="*/ 140 w 618"/>
              <a:gd name="T5" fmla="*/ 72 h 619"/>
              <a:gd name="T6" fmla="*/ 105 w 618"/>
              <a:gd name="T7" fmla="*/ 77 h 619"/>
              <a:gd name="T8" fmla="*/ 60 w 618"/>
              <a:gd name="T9" fmla="*/ 126 h 619"/>
              <a:gd name="T10" fmla="*/ 67 w 618"/>
              <a:gd name="T11" fmla="*/ 170 h 619"/>
              <a:gd name="T12" fmla="*/ 13 w 618"/>
              <a:gd name="T13" fmla="*/ 220 h 619"/>
              <a:gd name="T14" fmla="*/ 30 w 618"/>
              <a:gd name="T15" fmla="*/ 291 h 619"/>
              <a:gd name="T16" fmla="*/ 0 w 618"/>
              <a:gd name="T17" fmla="*/ 324 h 619"/>
              <a:gd name="T18" fmla="*/ 10 w 618"/>
              <a:gd name="T19" fmla="*/ 390 h 619"/>
              <a:gd name="T20" fmla="*/ 49 w 618"/>
              <a:gd name="T21" fmla="*/ 413 h 619"/>
              <a:gd name="T22" fmla="*/ 55 w 618"/>
              <a:gd name="T23" fmla="*/ 485 h 619"/>
              <a:gd name="T24" fmla="*/ 121 w 618"/>
              <a:gd name="T25" fmla="*/ 516 h 619"/>
              <a:gd name="T26" fmla="*/ 128 w 618"/>
              <a:gd name="T27" fmla="*/ 561 h 619"/>
              <a:gd name="T28" fmla="*/ 186 w 618"/>
              <a:gd name="T29" fmla="*/ 594 h 619"/>
              <a:gd name="T30" fmla="*/ 228 w 618"/>
              <a:gd name="T31" fmla="*/ 577 h 619"/>
              <a:gd name="T32" fmla="*/ 288 w 618"/>
              <a:gd name="T33" fmla="*/ 618 h 619"/>
              <a:gd name="T34" fmla="*/ 307 w 618"/>
              <a:gd name="T35" fmla="*/ 602 h 619"/>
              <a:gd name="T36" fmla="*/ 368 w 618"/>
              <a:gd name="T37" fmla="*/ 614 h 619"/>
              <a:gd name="T38" fmla="*/ 393 w 618"/>
              <a:gd name="T39" fmla="*/ 577 h 619"/>
              <a:gd name="T40" fmla="*/ 455 w 618"/>
              <a:gd name="T41" fmla="*/ 583 h 619"/>
              <a:gd name="T42" fmla="*/ 468 w 618"/>
              <a:gd name="T43" fmla="*/ 540 h 619"/>
              <a:gd name="T44" fmla="*/ 538 w 618"/>
              <a:gd name="T45" fmla="*/ 519 h 619"/>
              <a:gd name="T46" fmla="*/ 553 w 618"/>
              <a:gd name="T47" fmla="*/ 448 h 619"/>
              <a:gd name="T48" fmla="*/ 595 w 618"/>
              <a:gd name="T49" fmla="*/ 430 h 619"/>
              <a:gd name="T50" fmla="*/ 576 w 618"/>
              <a:gd name="T51" fmla="*/ 395 h 619"/>
              <a:gd name="T52" fmla="*/ 616 w 618"/>
              <a:gd name="T53" fmla="*/ 354 h 619"/>
              <a:gd name="T54" fmla="*/ 589 w 618"/>
              <a:gd name="T55" fmla="*/ 286 h 619"/>
              <a:gd name="T56" fmla="*/ 614 w 618"/>
              <a:gd name="T57" fmla="*/ 249 h 619"/>
              <a:gd name="T58" fmla="*/ 570 w 618"/>
              <a:gd name="T59" fmla="*/ 205 h 619"/>
              <a:gd name="T60" fmla="*/ 582 w 618"/>
              <a:gd name="T61" fmla="*/ 162 h 619"/>
              <a:gd name="T62" fmla="*/ 544 w 618"/>
              <a:gd name="T63" fmla="*/ 107 h 619"/>
              <a:gd name="T64" fmla="*/ 499 w 618"/>
              <a:gd name="T65" fmla="*/ 103 h 619"/>
              <a:gd name="T66" fmla="*/ 466 w 618"/>
              <a:gd name="T67" fmla="*/ 77 h 619"/>
              <a:gd name="T68" fmla="*/ 452 w 618"/>
              <a:gd name="T69" fmla="*/ 34 h 619"/>
              <a:gd name="T70" fmla="*/ 390 w 618"/>
              <a:gd name="T71" fmla="*/ 10 h 619"/>
              <a:gd name="T72" fmla="*/ 350 w 618"/>
              <a:gd name="T73" fmla="*/ 32 h 619"/>
              <a:gd name="T74" fmla="*/ 285 w 618"/>
              <a:gd name="T75" fmla="*/ 1 h 619"/>
              <a:gd name="T76" fmla="*/ 225 w 618"/>
              <a:gd name="T77" fmla="*/ 42 h 619"/>
              <a:gd name="T78" fmla="*/ 188 w 618"/>
              <a:gd name="T79" fmla="*/ 286 h 619"/>
              <a:gd name="T80" fmla="*/ 228 w 618"/>
              <a:gd name="T81" fmla="*/ 335 h 619"/>
              <a:gd name="T82" fmla="*/ 334 w 618"/>
              <a:gd name="T83" fmla="*/ 390 h 619"/>
              <a:gd name="T84" fmla="*/ 223 w 618"/>
              <a:gd name="T85" fmla="*/ 399 h 619"/>
              <a:gd name="T86" fmla="*/ 82 w 618"/>
              <a:gd name="T87" fmla="*/ 398 h 619"/>
              <a:gd name="T88" fmla="*/ 323 w 618"/>
              <a:gd name="T89" fmla="*/ 552 h 619"/>
              <a:gd name="T90" fmla="*/ 534 w 618"/>
              <a:gd name="T91" fmla="*/ 402 h 619"/>
              <a:gd name="T92" fmla="*/ 437 w 618"/>
              <a:gd name="T93" fmla="*/ 291 h 619"/>
              <a:gd name="T94" fmla="*/ 541 w 618"/>
              <a:gd name="T95" fmla="*/ 237 h 619"/>
              <a:gd name="T96" fmla="*/ 295 w 618"/>
              <a:gd name="T97" fmla="*/ 186 h 619"/>
              <a:gd name="T98" fmla="*/ 441 w 618"/>
              <a:gd name="T99" fmla="*/ 105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18" h="619">
                <a:moveTo>
                  <a:pt x="225" y="42"/>
                </a:moveTo>
                <a:cubicBezTo>
                  <a:pt x="225" y="42"/>
                  <a:pt x="225" y="42"/>
                  <a:pt x="225" y="42"/>
                </a:cubicBezTo>
                <a:cubicBezTo>
                  <a:pt x="207" y="17"/>
                  <a:pt x="207" y="17"/>
                  <a:pt x="207" y="17"/>
                </a:cubicBezTo>
                <a:cubicBezTo>
                  <a:pt x="195" y="22"/>
                  <a:pt x="195" y="22"/>
                  <a:pt x="195" y="22"/>
                </a:cubicBezTo>
                <a:cubicBezTo>
                  <a:pt x="183" y="27"/>
                  <a:pt x="183" y="27"/>
                  <a:pt x="183" y="27"/>
                </a:cubicBezTo>
                <a:cubicBezTo>
                  <a:pt x="187" y="58"/>
                  <a:pt x="187" y="58"/>
                  <a:pt x="187" y="58"/>
                </a:cubicBezTo>
                <a:cubicBezTo>
                  <a:pt x="174" y="64"/>
                  <a:pt x="162" y="71"/>
                  <a:pt x="150" y="79"/>
                </a:cubicBezTo>
                <a:cubicBezTo>
                  <a:pt x="140" y="72"/>
                  <a:pt x="140" y="72"/>
                  <a:pt x="140" y="72"/>
                </a:cubicBezTo>
                <a:cubicBezTo>
                  <a:pt x="140" y="72"/>
                  <a:pt x="140" y="72"/>
                  <a:pt x="140" y="72"/>
                </a:cubicBezTo>
                <a:cubicBezTo>
                  <a:pt x="125" y="60"/>
                  <a:pt x="125" y="60"/>
                  <a:pt x="125" y="60"/>
                </a:cubicBezTo>
                <a:cubicBezTo>
                  <a:pt x="115" y="68"/>
                  <a:pt x="115" y="68"/>
                  <a:pt x="115" y="68"/>
                </a:cubicBezTo>
                <a:cubicBezTo>
                  <a:pt x="105" y="77"/>
                  <a:pt x="105" y="77"/>
                  <a:pt x="105" y="77"/>
                </a:cubicBezTo>
                <a:cubicBezTo>
                  <a:pt x="118" y="105"/>
                  <a:pt x="118" y="105"/>
                  <a:pt x="118" y="105"/>
                </a:cubicBezTo>
                <a:cubicBezTo>
                  <a:pt x="108" y="115"/>
                  <a:pt x="98" y="125"/>
                  <a:pt x="89" y="137"/>
                </a:cubicBezTo>
                <a:cubicBezTo>
                  <a:pt x="60" y="126"/>
                  <a:pt x="60" y="126"/>
                  <a:pt x="60" y="126"/>
                </a:cubicBezTo>
                <a:cubicBezTo>
                  <a:pt x="53" y="137"/>
                  <a:pt x="53" y="137"/>
                  <a:pt x="53" y="137"/>
                </a:cubicBezTo>
                <a:cubicBezTo>
                  <a:pt x="45" y="147"/>
                  <a:pt x="45" y="147"/>
                  <a:pt x="45" y="147"/>
                </a:cubicBezTo>
                <a:cubicBezTo>
                  <a:pt x="67" y="170"/>
                  <a:pt x="67" y="170"/>
                  <a:pt x="67" y="170"/>
                </a:cubicBezTo>
                <a:cubicBezTo>
                  <a:pt x="59" y="183"/>
                  <a:pt x="53" y="196"/>
                  <a:pt x="48" y="209"/>
                </a:cubicBezTo>
                <a:cubicBezTo>
                  <a:pt x="17" y="207"/>
                  <a:pt x="17" y="207"/>
                  <a:pt x="17" y="207"/>
                </a:cubicBezTo>
                <a:cubicBezTo>
                  <a:pt x="13" y="220"/>
                  <a:pt x="13" y="220"/>
                  <a:pt x="13" y="220"/>
                </a:cubicBezTo>
                <a:cubicBezTo>
                  <a:pt x="9" y="232"/>
                  <a:pt x="9" y="232"/>
                  <a:pt x="9" y="232"/>
                </a:cubicBezTo>
                <a:cubicBezTo>
                  <a:pt x="36" y="248"/>
                  <a:pt x="36" y="248"/>
                  <a:pt x="36" y="248"/>
                </a:cubicBezTo>
                <a:cubicBezTo>
                  <a:pt x="33" y="262"/>
                  <a:pt x="31" y="276"/>
                  <a:pt x="30" y="291"/>
                </a:cubicBezTo>
                <a:cubicBezTo>
                  <a:pt x="0" y="298"/>
                  <a:pt x="0" y="298"/>
                  <a:pt x="0" y="298"/>
                </a:cubicBezTo>
                <a:cubicBezTo>
                  <a:pt x="0" y="311"/>
                  <a:pt x="0" y="311"/>
                  <a:pt x="0" y="311"/>
                </a:cubicBezTo>
                <a:cubicBezTo>
                  <a:pt x="0" y="324"/>
                  <a:pt x="0" y="324"/>
                  <a:pt x="0" y="324"/>
                </a:cubicBezTo>
                <a:cubicBezTo>
                  <a:pt x="30" y="331"/>
                  <a:pt x="30" y="331"/>
                  <a:pt x="30" y="331"/>
                </a:cubicBezTo>
                <a:cubicBezTo>
                  <a:pt x="31" y="346"/>
                  <a:pt x="34" y="360"/>
                  <a:pt x="37" y="374"/>
                </a:cubicBezTo>
                <a:cubicBezTo>
                  <a:pt x="10" y="390"/>
                  <a:pt x="10" y="390"/>
                  <a:pt x="10" y="390"/>
                </a:cubicBezTo>
                <a:cubicBezTo>
                  <a:pt x="14" y="403"/>
                  <a:pt x="14" y="403"/>
                  <a:pt x="14" y="403"/>
                </a:cubicBezTo>
                <a:cubicBezTo>
                  <a:pt x="18" y="415"/>
                  <a:pt x="18" y="415"/>
                  <a:pt x="18" y="415"/>
                </a:cubicBezTo>
                <a:cubicBezTo>
                  <a:pt x="49" y="413"/>
                  <a:pt x="49" y="413"/>
                  <a:pt x="49" y="413"/>
                </a:cubicBezTo>
                <a:cubicBezTo>
                  <a:pt x="55" y="426"/>
                  <a:pt x="61" y="439"/>
                  <a:pt x="68" y="452"/>
                </a:cubicBezTo>
                <a:cubicBezTo>
                  <a:pt x="47" y="475"/>
                  <a:pt x="47" y="475"/>
                  <a:pt x="47" y="475"/>
                </a:cubicBezTo>
                <a:cubicBezTo>
                  <a:pt x="55" y="485"/>
                  <a:pt x="55" y="485"/>
                  <a:pt x="55" y="485"/>
                </a:cubicBezTo>
                <a:cubicBezTo>
                  <a:pt x="62" y="496"/>
                  <a:pt x="62" y="496"/>
                  <a:pt x="62" y="496"/>
                </a:cubicBezTo>
                <a:cubicBezTo>
                  <a:pt x="91" y="485"/>
                  <a:pt x="91" y="485"/>
                  <a:pt x="91" y="485"/>
                </a:cubicBezTo>
                <a:cubicBezTo>
                  <a:pt x="100" y="496"/>
                  <a:pt x="110" y="507"/>
                  <a:pt x="121" y="516"/>
                </a:cubicBezTo>
                <a:cubicBezTo>
                  <a:pt x="108" y="545"/>
                  <a:pt x="108" y="545"/>
                  <a:pt x="108" y="545"/>
                </a:cubicBezTo>
                <a:cubicBezTo>
                  <a:pt x="118" y="553"/>
                  <a:pt x="118" y="553"/>
                  <a:pt x="118" y="553"/>
                </a:cubicBezTo>
                <a:cubicBezTo>
                  <a:pt x="128" y="561"/>
                  <a:pt x="128" y="561"/>
                  <a:pt x="128" y="561"/>
                </a:cubicBezTo>
                <a:cubicBezTo>
                  <a:pt x="153" y="542"/>
                  <a:pt x="153" y="542"/>
                  <a:pt x="153" y="542"/>
                </a:cubicBezTo>
                <a:cubicBezTo>
                  <a:pt x="165" y="550"/>
                  <a:pt x="177" y="557"/>
                  <a:pt x="190" y="563"/>
                </a:cubicBezTo>
                <a:cubicBezTo>
                  <a:pt x="186" y="594"/>
                  <a:pt x="186" y="594"/>
                  <a:pt x="186" y="594"/>
                </a:cubicBezTo>
                <a:cubicBezTo>
                  <a:pt x="198" y="598"/>
                  <a:pt x="198" y="598"/>
                  <a:pt x="198" y="598"/>
                </a:cubicBezTo>
                <a:cubicBezTo>
                  <a:pt x="210" y="603"/>
                  <a:pt x="210" y="603"/>
                  <a:pt x="210" y="603"/>
                </a:cubicBezTo>
                <a:cubicBezTo>
                  <a:pt x="228" y="577"/>
                  <a:pt x="228" y="577"/>
                  <a:pt x="228" y="577"/>
                </a:cubicBezTo>
                <a:cubicBezTo>
                  <a:pt x="242" y="582"/>
                  <a:pt x="256" y="585"/>
                  <a:pt x="270" y="587"/>
                </a:cubicBezTo>
                <a:cubicBezTo>
                  <a:pt x="275" y="618"/>
                  <a:pt x="275" y="618"/>
                  <a:pt x="275" y="618"/>
                </a:cubicBezTo>
                <a:cubicBezTo>
                  <a:pt x="288" y="618"/>
                  <a:pt x="288" y="618"/>
                  <a:pt x="288" y="618"/>
                </a:cubicBezTo>
                <a:cubicBezTo>
                  <a:pt x="301" y="619"/>
                  <a:pt x="301" y="619"/>
                  <a:pt x="301" y="619"/>
                </a:cubicBezTo>
                <a:cubicBezTo>
                  <a:pt x="307" y="602"/>
                  <a:pt x="307" y="602"/>
                  <a:pt x="307" y="602"/>
                </a:cubicBezTo>
                <a:cubicBezTo>
                  <a:pt x="307" y="602"/>
                  <a:pt x="307" y="602"/>
                  <a:pt x="307" y="602"/>
                </a:cubicBezTo>
                <a:cubicBezTo>
                  <a:pt x="311" y="590"/>
                  <a:pt x="311" y="590"/>
                  <a:pt x="311" y="590"/>
                </a:cubicBezTo>
                <a:cubicBezTo>
                  <a:pt x="325" y="590"/>
                  <a:pt x="339" y="588"/>
                  <a:pt x="354" y="586"/>
                </a:cubicBezTo>
                <a:cubicBezTo>
                  <a:pt x="368" y="614"/>
                  <a:pt x="368" y="614"/>
                  <a:pt x="368" y="614"/>
                </a:cubicBezTo>
                <a:cubicBezTo>
                  <a:pt x="380" y="611"/>
                  <a:pt x="380" y="611"/>
                  <a:pt x="380" y="611"/>
                </a:cubicBezTo>
                <a:cubicBezTo>
                  <a:pt x="393" y="608"/>
                  <a:pt x="393" y="608"/>
                  <a:pt x="393" y="608"/>
                </a:cubicBezTo>
                <a:cubicBezTo>
                  <a:pt x="393" y="577"/>
                  <a:pt x="393" y="577"/>
                  <a:pt x="393" y="577"/>
                </a:cubicBezTo>
                <a:cubicBezTo>
                  <a:pt x="394" y="577"/>
                  <a:pt x="394" y="577"/>
                  <a:pt x="394" y="577"/>
                </a:cubicBezTo>
                <a:cubicBezTo>
                  <a:pt x="408" y="572"/>
                  <a:pt x="421" y="567"/>
                  <a:pt x="433" y="561"/>
                </a:cubicBezTo>
                <a:cubicBezTo>
                  <a:pt x="455" y="583"/>
                  <a:pt x="455" y="583"/>
                  <a:pt x="455" y="583"/>
                </a:cubicBezTo>
                <a:cubicBezTo>
                  <a:pt x="466" y="577"/>
                  <a:pt x="466" y="577"/>
                  <a:pt x="466" y="577"/>
                </a:cubicBezTo>
                <a:cubicBezTo>
                  <a:pt x="477" y="570"/>
                  <a:pt x="477" y="570"/>
                  <a:pt x="477" y="570"/>
                </a:cubicBezTo>
                <a:cubicBezTo>
                  <a:pt x="468" y="540"/>
                  <a:pt x="468" y="540"/>
                  <a:pt x="468" y="540"/>
                </a:cubicBezTo>
                <a:cubicBezTo>
                  <a:pt x="480" y="532"/>
                  <a:pt x="491" y="523"/>
                  <a:pt x="502" y="513"/>
                </a:cubicBezTo>
                <a:cubicBezTo>
                  <a:pt x="529" y="528"/>
                  <a:pt x="529" y="528"/>
                  <a:pt x="529" y="528"/>
                </a:cubicBezTo>
                <a:cubicBezTo>
                  <a:pt x="538" y="519"/>
                  <a:pt x="538" y="519"/>
                  <a:pt x="538" y="519"/>
                </a:cubicBezTo>
                <a:cubicBezTo>
                  <a:pt x="547" y="509"/>
                  <a:pt x="547" y="509"/>
                  <a:pt x="547" y="509"/>
                </a:cubicBezTo>
                <a:cubicBezTo>
                  <a:pt x="529" y="483"/>
                  <a:pt x="529" y="483"/>
                  <a:pt x="529" y="483"/>
                </a:cubicBezTo>
                <a:cubicBezTo>
                  <a:pt x="538" y="472"/>
                  <a:pt x="546" y="460"/>
                  <a:pt x="553" y="448"/>
                </a:cubicBezTo>
                <a:cubicBezTo>
                  <a:pt x="584" y="454"/>
                  <a:pt x="584" y="454"/>
                  <a:pt x="584" y="454"/>
                </a:cubicBezTo>
                <a:cubicBezTo>
                  <a:pt x="589" y="442"/>
                  <a:pt x="589" y="442"/>
                  <a:pt x="589" y="442"/>
                </a:cubicBezTo>
                <a:cubicBezTo>
                  <a:pt x="595" y="430"/>
                  <a:pt x="595" y="430"/>
                  <a:pt x="595" y="430"/>
                </a:cubicBezTo>
                <a:cubicBezTo>
                  <a:pt x="571" y="411"/>
                  <a:pt x="571" y="411"/>
                  <a:pt x="571" y="411"/>
                </a:cubicBezTo>
                <a:cubicBezTo>
                  <a:pt x="572" y="408"/>
                  <a:pt x="573" y="405"/>
                  <a:pt x="574" y="402"/>
                </a:cubicBezTo>
                <a:cubicBezTo>
                  <a:pt x="576" y="395"/>
                  <a:pt x="576" y="395"/>
                  <a:pt x="576" y="395"/>
                </a:cubicBezTo>
                <a:cubicBezTo>
                  <a:pt x="579" y="386"/>
                  <a:pt x="581" y="378"/>
                  <a:pt x="583" y="370"/>
                </a:cubicBezTo>
                <a:cubicBezTo>
                  <a:pt x="614" y="367"/>
                  <a:pt x="614" y="367"/>
                  <a:pt x="614" y="367"/>
                </a:cubicBezTo>
                <a:cubicBezTo>
                  <a:pt x="616" y="354"/>
                  <a:pt x="616" y="354"/>
                  <a:pt x="616" y="354"/>
                </a:cubicBezTo>
                <a:cubicBezTo>
                  <a:pt x="618" y="341"/>
                  <a:pt x="618" y="341"/>
                  <a:pt x="618" y="341"/>
                </a:cubicBezTo>
                <a:cubicBezTo>
                  <a:pt x="589" y="329"/>
                  <a:pt x="589" y="329"/>
                  <a:pt x="589" y="329"/>
                </a:cubicBezTo>
                <a:cubicBezTo>
                  <a:pt x="590" y="315"/>
                  <a:pt x="590" y="301"/>
                  <a:pt x="589" y="286"/>
                </a:cubicBezTo>
                <a:cubicBezTo>
                  <a:pt x="618" y="274"/>
                  <a:pt x="618" y="274"/>
                  <a:pt x="618" y="274"/>
                </a:cubicBezTo>
                <a:cubicBezTo>
                  <a:pt x="616" y="261"/>
                  <a:pt x="616" y="261"/>
                  <a:pt x="616" y="261"/>
                </a:cubicBezTo>
                <a:cubicBezTo>
                  <a:pt x="614" y="249"/>
                  <a:pt x="614" y="249"/>
                  <a:pt x="614" y="249"/>
                </a:cubicBezTo>
                <a:cubicBezTo>
                  <a:pt x="582" y="246"/>
                  <a:pt x="582" y="246"/>
                  <a:pt x="582" y="246"/>
                </a:cubicBezTo>
                <a:cubicBezTo>
                  <a:pt x="581" y="239"/>
                  <a:pt x="579" y="232"/>
                  <a:pt x="577" y="225"/>
                </a:cubicBezTo>
                <a:cubicBezTo>
                  <a:pt x="575" y="218"/>
                  <a:pt x="572" y="212"/>
                  <a:pt x="570" y="205"/>
                </a:cubicBezTo>
                <a:cubicBezTo>
                  <a:pt x="594" y="185"/>
                  <a:pt x="594" y="185"/>
                  <a:pt x="594" y="185"/>
                </a:cubicBezTo>
                <a:cubicBezTo>
                  <a:pt x="588" y="173"/>
                  <a:pt x="588" y="173"/>
                  <a:pt x="588" y="173"/>
                </a:cubicBezTo>
                <a:cubicBezTo>
                  <a:pt x="582" y="162"/>
                  <a:pt x="582" y="162"/>
                  <a:pt x="582" y="162"/>
                </a:cubicBezTo>
                <a:cubicBezTo>
                  <a:pt x="552" y="168"/>
                  <a:pt x="552" y="168"/>
                  <a:pt x="552" y="168"/>
                </a:cubicBezTo>
                <a:cubicBezTo>
                  <a:pt x="544" y="156"/>
                  <a:pt x="536" y="144"/>
                  <a:pt x="527" y="133"/>
                </a:cubicBezTo>
                <a:cubicBezTo>
                  <a:pt x="544" y="107"/>
                  <a:pt x="544" y="107"/>
                  <a:pt x="544" y="107"/>
                </a:cubicBezTo>
                <a:cubicBezTo>
                  <a:pt x="535" y="97"/>
                  <a:pt x="535" y="97"/>
                  <a:pt x="535" y="97"/>
                </a:cubicBezTo>
                <a:cubicBezTo>
                  <a:pt x="526" y="88"/>
                  <a:pt x="526" y="88"/>
                  <a:pt x="526" y="88"/>
                </a:cubicBezTo>
                <a:cubicBezTo>
                  <a:pt x="499" y="103"/>
                  <a:pt x="499" y="103"/>
                  <a:pt x="499" y="103"/>
                </a:cubicBezTo>
                <a:cubicBezTo>
                  <a:pt x="493" y="97"/>
                  <a:pt x="486" y="92"/>
                  <a:pt x="479" y="87"/>
                </a:cubicBezTo>
                <a:cubicBezTo>
                  <a:pt x="473" y="82"/>
                  <a:pt x="473" y="82"/>
                  <a:pt x="473" y="82"/>
                </a:cubicBezTo>
                <a:cubicBezTo>
                  <a:pt x="471" y="80"/>
                  <a:pt x="468" y="78"/>
                  <a:pt x="466" y="77"/>
                </a:cubicBezTo>
                <a:cubicBezTo>
                  <a:pt x="474" y="47"/>
                  <a:pt x="474" y="47"/>
                  <a:pt x="474" y="47"/>
                </a:cubicBezTo>
                <a:cubicBezTo>
                  <a:pt x="463" y="40"/>
                  <a:pt x="463" y="40"/>
                  <a:pt x="463" y="40"/>
                </a:cubicBezTo>
                <a:cubicBezTo>
                  <a:pt x="452" y="34"/>
                  <a:pt x="452" y="34"/>
                  <a:pt x="452" y="34"/>
                </a:cubicBezTo>
                <a:cubicBezTo>
                  <a:pt x="430" y="57"/>
                  <a:pt x="430" y="57"/>
                  <a:pt x="430" y="57"/>
                </a:cubicBezTo>
                <a:cubicBezTo>
                  <a:pt x="417" y="50"/>
                  <a:pt x="404" y="45"/>
                  <a:pt x="390" y="41"/>
                </a:cubicBezTo>
                <a:cubicBezTo>
                  <a:pt x="390" y="10"/>
                  <a:pt x="390" y="10"/>
                  <a:pt x="390" y="10"/>
                </a:cubicBezTo>
                <a:cubicBezTo>
                  <a:pt x="377" y="7"/>
                  <a:pt x="377" y="7"/>
                  <a:pt x="377" y="7"/>
                </a:cubicBezTo>
                <a:cubicBezTo>
                  <a:pt x="364" y="4"/>
                  <a:pt x="364" y="4"/>
                  <a:pt x="364" y="4"/>
                </a:cubicBezTo>
                <a:cubicBezTo>
                  <a:pt x="350" y="32"/>
                  <a:pt x="350" y="32"/>
                  <a:pt x="350" y="32"/>
                </a:cubicBezTo>
                <a:cubicBezTo>
                  <a:pt x="336" y="30"/>
                  <a:pt x="322" y="29"/>
                  <a:pt x="307" y="29"/>
                </a:cubicBezTo>
                <a:cubicBezTo>
                  <a:pt x="298" y="0"/>
                  <a:pt x="298" y="0"/>
                  <a:pt x="298" y="0"/>
                </a:cubicBezTo>
                <a:cubicBezTo>
                  <a:pt x="285" y="1"/>
                  <a:pt x="285" y="1"/>
                  <a:pt x="285" y="1"/>
                </a:cubicBezTo>
                <a:cubicBezTo>
                  <a:pt x="272" y="2"/>
                  <a:pt x="272" y="2"/>
                  <a:pt x="272" y="2"/>
                </a:cubicBezTo>
                <a:cubicBezTo>
                  <a:pt x="267" y="33"/>
                  <a:pt x="267" y="33"/>
                  <a:pt x="267" y="33"/>
                </a:cubicBezTo>
                <a:cubicBezTo>
                  <a:pt x="253" y="35"/>
                  <a:pt x="239" y="38"/>
                  <a:pt x="225" y="42"/>
                </a:cubicBezTo>
                <a:moveTo>
                  <a:pt x="156" y="121"/>
                </a:moveTo>
                <a:cubicBezTo>
                  <a:pt x="198" y="255"/>
                  <a:pt x="198" y="255"/>
                  <a:pt x="198" y="255"/>
                </a:cubicBezTo>
                <a:cubicBezTo>
                  <a:pt x="201" y="266"/>
                  <a:pt x="197" y="279"/>
                  <a:pt x="188" y="286"/>
                </a:cubicBezTo>
                <a:cubicBezTo>
                  <a:pt x="73" y="367"/>
                  <a:pt x="73" y="367"/>
                  <a:pt x="73" y="367"/>
                </a:cubicBezTo>
                <a:cubicBezTo>
                  <a:pt x="50" y="274"/>
                  <a:pt x="84" y="179"/>
                  <a:pt x="156" y="121"/>
                </a:cubicBezTo>
                <a:moveTo>
                  <a:pt x="228" y="335"/>
                </a:moveTo>
                <a:cubicBezTo>
                  <a:pt x="214" y="291"/>
                  <a:pt x="239" y="243"/>
                  <a:pt x="284" y="229"/>
                </a:cubicBezTo>
                <a:cubicBezTo>
                  <a:pt x="328" y="215"/>
                  <a:pt x="375" y="240"/>
                  <a:pt x="389" y="284"/>
                </a:cubicBezTo>
                <a:cubicBezTo>
                  <a:pt x="404" y="329"/>
                  <a:pt x="379" y="376"/>
                  <a:pt x="334" y="390"/>
                </a:cubicBezTo>
                <a:cubicBezTo>
                  <a:pt x="290" y="404"/>
                  <a:pt x="242" y="380"/>
                  <a:pt x="228" y="335"/>
                </a:cubicBezTo>
                <a:moveTo>
                  <a:pt x="82" y="398"/>
                </a:moveTo>
                <a:cubicBezTo>
                  <a:pt x="223" y="399"/>
                  <a:pt x="223" y="399"/>
                  <a:pt x="223" y="399"/>
                </a:cubicBezTo>
                <a:cubicBezTo>
                  <a:pt x="235" y="399"/>
                  <a:pt x="246" y="407"/>
                  <a:pt x="249" y="418"/>
                </a:cubicBezTo>
                <a:cubicBezTo>
                  <a:pt x="291" y="552"/>
                  <a:pt x="291" y="552"/>
                  <a:pt x="291" y="552"/>
                </a:cubicBezTo>
                <a:cubicBezTo>
                  <a:pt x="200" y="546"/>
                  <a:pt x="117" y="487"/>
                  <a:pt x="82" y="398"/>
                </a:cubicBezTo>
                <a:moveTo>
                  <a:pt x="534" y="402"/>
                </a:moveTo>
                <a:cubicBezTo>
                  <a:pt x="507" y="466"/>
                  <a:pt x="454" y="519"/>
                  <a:pt x="382" y="542"/>
                </a:cubicBezTo>
                <a:cubicBezTo>
                  <a:pt x="363" y="548"/>
                  <a:pt x="343" y="551"/>
                  <a:pt x="323" y="552"/>
                </a:cubicBezTo>
                <a:cubicBezTo>
                  <a:pt x="368" y="419"/>
                  <a:pt x="368" y="419"/>
                  <a:pt x="368" y="419"/>
                </a:cubicBezTo>
                <a:cubicBezTo>
                  <a:pt x="372" y="408"/>
                  <a:pt x="382" y="400"/>
                  <a:pt x="394" y="401"/>
                </a:cubicBezTo>
                <a:cubicBezTo>
                  <a:pt x="534" y="402"/>
                  <a:pt x="534" y="402"/>
                  <a:pt x="534" y="402"/>
                </a:cubicBezTo>
                <a:moveTo>
                  <a:pt x="541" y="237"/>
                </a:moveTo>
                <a:cubicBezTo>
                  <a:pt x="555" y="282"/>
                  <a:pt x="555" y="328"/>
                  <a:pt x="544" y="371"/>
                </a:cubicBezTo>
                <a:cubicBezTo>
                  <a:pt x="437" y="291"/>
                  <a:pt x="437" y="291"/>
                  <a:pt x="437" y="291"/>
                </a:cubicBezTo>
                <a:cubicBezTo>
                  <a:pt x="424" y="282"/>
                  <a:pt x="419" y="266"/>
                  <a:pt x="424" y="251"/>
                </a:cubicBezTo>
                <a:cubicBezTo>
                  <a:pt x="467" y="125"/>
                  <a:pt x="467" y="125"/>
                  <a:pt x="467" y="125"/>
                </a:cubicBezTo>
                <a:cubicBezTo>
                  <a:pt x="500" y="153"/>
                  <a:pt x="527" y="191"/>
                  <a:pt x="541" y="237"/>
                </a:cubicBezTo>
                <a:moveTo>
                  <a:pt x="441" y="105"/>
                </a:moveTo>
                <a:cubicBezTo>
                  <a:pt x="327" y="186"/>
                  <a:pt x="327" y="186"/>
                  <a:pt x="327" y="186"/>
                </a:cubicBezTo>
                <a:cubicBezTo>
                  <a:pt x="317" y="193"/>
                  <a:pt x="304" y="193"/>
                  <a:pt x="295" y="186"/>
                </a:cubicBezTo>
                <a:cubicBezTo>
                  <a:pt x="182" y="102"/>
                  <a:pt x="182" y="102"/>
                  <a:pt x="182" y="102"/>
                </a:cubicBezTo>
                <a:cubicBezTo>
                  <a:pt x="198" y="92"/>
                  <a:pt x="216" y="84"/>
                  <a:pt x="236" y="78"/>
                </a:cubicBezTo>
                <a:cubicBezTo>
                  <a:pt x="308" y="55"/>
                  <a:pt x="382" y="68"/>
                  <a:pt x="441" y="105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11" name="Freeform 12"/>
          <p:cNvSpPr>
            <a:spLocks noEditPoints="1"/>
          </p:cNvSpPr>
          <p:nvPr/>
        </p:nvSpPr>
        <p:spPr bwMode="auto">
          <a:xfrm>
            <a:off x="6377819" y="3587179"/>
            <a:ext cx="1532796" cy="1538181"/>
          </a:xfrm>
          <a:custGeom>
            <a:avLst/>
            <a:gdLst>
              <a:gd name="T0" fmla="*/ 619 w 640"/>
              <a:gd name="T1" fmla="*/ 436 h 642"/>
              <a:gd name="T2" fmla="*/ 614 w 640"/>
              <a:gd name="T3" fmla="*/ 371 h 642"/>
              <a:gd name="T4" fmla="*/ 625 w 640"/>
              <a:gd name="T5" fmla="*/ 332 h 642"/>
              <a:gd name="T6" fmla="*/ 623 w 640"/>
              <a:gd name="T7" fmla="*/ 286 h 642"/>
              <a:gd name="T8" fmla="*/ 608 w 640"/>
              <a:gd name="T9" fmla="*/ 248 h 642"/>
              <a:gd name="T10" fmla="*/ 609 w 640"/>
              <a:gd name="T11" fmla="*/ 182 h 642"/>
              <a:gd name="T12" fmla="*/ 547 w 640"/>
              <a:gd name="T13" fmla="*/ 167 h 642"/>
              <a:gd name="T14" fmla="*/ 550 w 640"/>
              <a:gd name="T15" fmla="*/ 97 h 642"/>
              <a:gd name="T16" fmla="*/ 488 w 640"/>
              <a:gd name="T17" fmla="*/ 74 h 642"/>
              <a:gd name="T18" fmla="*/ 457 w 640"/>
              <a:gd name="T19" fmla="*/ 48 h 642"/>
              <a:gd name="T20" fmla="*/ 414 w 640"/>
              <a:gd name="T21" fmla="*/ 31 h 642"/>
              <a:gd name="T22" fmla="*/ 374 w 640"/>
              <a:gd name="T23" fmla="*/ 29 h 642"/>
              <a:gd name="T24" fmla="*/ 314 w 640"/>
              <a:gd name="T25" fmla="*/ 0 h 642"/>
              <a:gd name="T26" fmla="*/ 266 w 640"/>
              <a:gd name="T27" fmla="*/ 52 h 642"/>
              <a:gd name="T28" fmla="*/ 224 w 640"/>
              <a:gd name="T29" fmla="*/ 15 h 642"/>
              <a:gd name="T30" fmla="*/ 200 w 640"/>
              <a:gd name="T31" fmla="*/ 75 h 642"/>
              <a:gd name="T32" fmla="*/ 131 w 640"/>
              <a:gd name="T33" fmla="*/ 62 h 642"/>
              <a:gd name="T34" fmla="*/ 100 w 640"/>
              <a:gd name="T35" fmla="*/ 120 h 642"/>
              <a:gd name="T36" fmla="*/ 70 w 640"/>
              <a:gd name="T37" fmla="*/ 147 h 642"/>
              <a:gd name="T38" fmla="*/ 47 w 640"/>
              <a:gd name="T39" fmla="*/ 187 h 642"/>
              <a:gd name="T40" fmla="*/ 39 w 640"/>
              <a:gd name="T41" fmla="*/ 227 h 642"/>
              <a:gd name="T42" fmla="*/ 2 w 640"/>
              <a:gd name="T43" fmla="*/ 281 h 642"/>
              <a:gd name="T44" fmla="*/ 47 w 640"/>
              <a:gd name="T45" fmla="*/ 332 h 642"/>
              <a:gd name="T46" fmla="*/ 6 w 640"/>
              <a:gd name="T47" fmla="*/ 385 h 642"/>
              <a:gd name="T48" fmla="*/ 46 w 640"/>
              <a:gd name="T49" fmla="*/ 438 h 642"/>
              <a:gd name="T50" fmla="*/ 58 w 640"/>
              <a:gd name="T51" fmla="*/ 476 h 642"/>
              <a:gd name="T52" fmla="*/ 85 w 640"/>
              <a:gd name="T53" fmla="*/ 514 h 642"/>
              <a:gd name="T54" fmla="*/ 117 w 640"/>
              <a:gd name="T55" fmla="*/ 538 h 642"/>
              <a:gd name="T56" fmla="*/ 152 w 640"/>
              <a:gd name="T57" fmla="*/ 594 h 642"/>
              <a:gd name="T58" fmla="*/ 217 w 640"/>
              <a:gd name="T59" fmla="*/ 574 h 642"/>
              <a:gd name="T60" fmla="*/ 248 w 640"/>
              <a:gd name="T61" fmla="*/ 633 h 642"/>
              <a:gd name="T62" fmla="*/ 313 w 640"/>
              <a:gd name="T63" fmla="*/ 619 h 642"/>
              <a:gd name="T64" fmla="*/ 353 w 640"/>
              <a:gd name="T65" fmla="*/ 624 h 642"/>
              <a:gd name="T66" fmla="*/ 398 w 640"/>
              <a:gd name="T67" fmla="*/ 615 h 642"/>
              <a:gd name="T68" fmla="*/ 437 w 640"/>
              <a:gd name="T69" fmla="*/ 603 h 642"/>
              <a:gd name="T70" fmla="*/ 478 w 640"/>
              <a:gd name="T71" fmla="*/ 581 h 642"/>
              <a:gd name="T72" fmla="*/ 506 w 640"/>
              <a:gd name="T73" fmla="*/ 553 h 642"/>
              <a:gd name="T74" fmla="*/ 567 w 640"/>
              <a:gd name="T75" fmla="*/ 526 h 642"/>
              <a:gd name="T76" fmla="*/ 557 w 640"/>
              <a:gd name="T77" fmla="*/ 459 h 642"/>
              <a:gd name="T78" fmla="*/ 540 w 640"/>
              <a:gd name="T79" fmla="*/ 327 h 642"/>
              <a:gd name="T80" fmla="*/ 480 w 640"/>
              <a:gd name="T81" fmla="*/ 170 h 642"/>
              <a:gd name="T82" fmla="*/ 346 w 640"/>
              <a:gd name="T83" fmla="*/ 103 h 642"/>
              <a:gd name="T84" fmla="*/ 326 w 640"/>
              <a:gd name="T85" fmla="*/ 111 h 642"/>
              <a:gd name="T86" fmla="*/ 169 w 640"/>
              <a:gd name="T87" fmla="*/ 161 h 642"/>
              <a:gd name="T88" fmla="*/ 102 w 640"/>
              <a:gd name="T89" fmla="*/ 295 h 642"/>
              <a:gd name="T90" fmla="*/ 101 w 640"/>
              <a:gd name="T91" fmla="*/ 315 h 642"/>
              <a:gd name="T92" fmla="*/ 161 w 640"/>
              <a:gd name="T93" fmla="*/ 472 h 642"/>
              <a:gd name="T94" fmla="*/ 295 w 640"/>
              <a:gd name="T95" fmla="*/ 539 h 642"/>
              <a:gd name="T96" fmla="*/ 393 w 640"/>
              <a:gd name="T97" fmla="*/ 164 h 642"/>
              <a:gd name="T98" fmla="*/ 314 w 640"/>
              <a:gd name="T99" fmla="*/ 540 h 642"/>
              <a:gd name="T100" fmla="*/ 386 w 640"/>
              <a:gd name="T101" fmla="*/ 530 h 642"/>
              <a:gd name="T102" fmla="*/ 528 w 640"/>
              <a:gd name="T103" fmla="*/ 346 h 6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640" h="642">
                <a:moveTo>
                  <a:pt x="576" y="444"/>
                </a:moveTo>
                <a:cubicBezTo>
                  <a:pt x="594" y="455"/>
                  <a:pt x="594" y="455"/>
                  <a:pt x="594" y="455"/>
                </a:cubicBezTo>
                <a:cubicBezTo>
                  <a:pt x="601" y="459"/>
                  <a:pt x="611" y="456"/>
                  <a:pt x="614" y="448"/>
                </a:cubicBezTo>
                <a:cubicBezTo>
                  <a:pt x="616" y="444"/>
                  <a:pt x="618" y="440"/>
                  <a:pt x="619" y="436"/>
                </a:cubicBezTo>
                <a:cubicBezTo>
                  <a:pt x="622" y="428"/>
                  <a:pt x="618" y="420"/>
                  <a:pt x="610" y="417"/>
                </a:cubicBezTo>
                <a:cubicBezTo>
                  <a:pt x="603" y="415"/>
                  <a:pt x="603" y="415"/>
                  <a:pt x="603" y="415"/>
                </a:cubicBezTo>
                <a:cubicBezTo>
                  <a:pt x="592" y="412"/>
                  <a:pt x="584" y="402"/>
                  <a:pt x="585" y="391"/>
                </a:cubicBezTo>
                <a:cubicBezTo>
                  <a:pt x="587" y="376"/>
                  <a:pt x="601" y="367"/>
                  <a:pt x="614" y="371"/>
                </a:cubicBezTo>
                <a:cubicBezTo>
                  <a:pt x="620" y="372"/>
                  <a:pt x="620" y="372"/>
                  <a:pt x="620" y="372"/>
                </a:cubicBezTo>
                <a:cubicBezTo>
                  <a:pt x="629" y="375"/>
                  <a:pt x="637" y="369"/>
                  <a:pt x="638" y="360"/>
                </a:cubicBezTo>
                <a:cubicBezTo>
                  <a:pt x="639" y="356"/>
                  <a:pt x="639" y="352"/>
                  <a:pt x="640" y="348"/>
                </a:cubicBezTo>
                <a:cubicBezTo>
                  <a:pt x="640" y="339"/>
                  <a:pt x="634" y="332"/>
                  <a:pt x="625" y="332"/>
                </a:cubicBezTo>
                <a:cubicBezTo>
                  <a:pt x="618" y="332"/>
                  <a:pt x="618" y="332"/>
                  <a:pt x="618" y="332"/>
                </a:cubicBezTo>
                <a:cubicBezTo>
                  <a:pt x="607" y="332"/>
                  <a:pt x="596" y="325"/>
                  <a:pt x="594" y="314"/>
                </a:cubicBezTo>
                <a:cubicBezTo>
                  <a:pt x="591" y="299"/>
                  <a:pt x="602" y="286"/>
                  <a:pt x="616" y="286"/>
                </a:cubicBezTo>
                <a:cubicBezTo>
                  <a:pt x="623" y="286"/>
                  <a:pt x="623" y="286"/>
                  <a:pt x="623" y="286"/>
                </a:cubicBezTo>
                <a:cubicBezTo>
                  <a:pt x="631" y="286"/>
                  <a:pt x="638" y="278"/>
                  <a:pt x="637" y="269"/>
                </a:cubicBezTo>
                <a:cubicBezTo>
                  <a:pt x="636" y="265"/>
                  <a:pt x="635" y="261"/>
                  <a:pt x="634" y="256"/>
                </a:cubicBezTo>
                <a:cubicBezTo>
                  <a:pt x="633" y="248"/>
                  <a:pt x="624" y="243"/>
                  <a:pt x="616" y="246"/>
                </a:cubicBezTo>
                <a:cubicBezTo>
                  <a:pt x="608" y="248"/>
                  <a:pt x="608" y="248"/>
                  <a:pt x="608" y="248"/>
                </a:cubicBezTo>
                <a:cubicBezTo>
                  <a:pt x="596" y="252"/>
                  <a:pt x="583" y="245"/>
                  <a:pt x="579" y="233"/>
                </a:cubicBezTo>
                <a:cubicBezTo>
                  <a:pt x="576" y="221"/>
                  <a:pt x="582" y="208"/>
                  <a:pt x="595" y="204"/>
                </a:cubicBezTo>
                <a:cubicBezTo>
                  <a:pt x="601" y="202"/>
                  <a:pt x="601" y="202"/>
                  <a:pt x="601" y="202"/>
                </a:cubicBezTo>
                <a:cubicBezTo>
                  <a:pt x="609" y="199"/>
                  <a:pt x="613" y="190"/>
                  <a:pt x="609" y="182"/>
                </a:cubicBezTo>
                <a:cubicBezTo>
                  <a:pt x="607" y="178"/>
                  <a:pt x="605" y="174"/>
                  <a:pt x="603" y="171"/>
                </a:cubicBezTo>
                <a:cubicBezTo>
                  <a:pt x="599" y="163"/>
                  <a:pt x="590" y="161"/>
                  <a:pt x="583" y="165"/>
                </a:cubicBezTo>
                <a:cubicBezTo>
                  <a:pt x="577" y="169"/>
                  <a:pt x="577" y="169"/>
                  <a:pt x="577" y="169"/>
                </a:cubicBezTo>
                <a:cubicBezTo>
                  <a:pt x="567" y="176"/>
                  <a:pt x="554" y="175"/>
                  <a:pt x="547" y="167"/>
                </a:cubicBezTo>
                <a:cubicBezTo>
                  <a:pt x="537" y="156"/>
                  <a:pt x="539" y="139"/>
                  <a:pt x="550" y="132"/>
                </a:cubicBezTo>
                <a:cubicBezTo>
                  <a:pt x="556" y="128"/>
                  <a:pt x="556" y="128"/>
                  <a:pt x="556" y="128"/>
                </a:cubicBezTo>
                <a:cubicBezTo>
                  <a:pt x="563" y="123"/>
                  <a:pt x="564" y="113"/>
                  <a:pt x="558" y="106"/>
                </a:cubicBezTo>
                <a:cubicBezTo>
                  <a:pt x="556" y="103"/>
                  <a:pt x="553" y="100"/>
                  <a:pt x="550" y="97"/>
                </a:cubicBezTo>
                <a:cubicBezTo>
                  <a:pt x="544" y="91"/>
                  <a:pt x="534" y="91"/>
                  <a:pt x="528" y="98"/>
                </a:cubicBezTo>
                <a:cubicBezTo>
                  <a:pt x="524" y="103"/>
                  <a:pt x="524" y="103"/>
                  <a:pt x="524" y="103"/>
                </a:cubicBezTo>
                <a:cubicBezTo>
                  <a:pt x="516" y="112"/>
                  <a:pt x="504" y="115"/>
                  <a:pt x="494" y="109"/>
                </a:cubicBezTo>
                <a:cubicBezTo>
                  <a:pt x="481" y="102"/>
                  <a:pt x="479" y="85"/>
                  <a:pt x="488" y="74"/>
                </a:cubicBezTo>
                <a:cubicBezTo>
                  <a:pt x="492" y="70"/>
                  <a:pt x="492" y="70"/>
                  <a:pt x="492" y="70"/>
                </a:cubicBezTo>
                <a:cubicBezTo>
                  <a:pt x="497" y="63"/>
                  <a:pt x="496" y="53"/>
                  <a:pt x="488" y="48"/>
                </a:cubicBezTo>
                <a:cubicBezTo>
                  <a:pt x="485" y="46"/>
                  <a:pt x="481" y="44"/>
                  <a:pt x="477" y="41"/>
                </a:cubicBezTo>
                <a:cubicBezTo>
                  <a:pt x="470" y="37"/>
                  <a:pt x="460" y="40"/>
                  <a:pt x="457" y="48"/>
                </a:cubicBezTo>
                <a:cubicBezTo>
                  <a:pt x="454" y="55"/>
                  <a:pt x="454" y="55"/>
                  <a:pt x="454" y="55"/>
                </a:cubicBezTo>
                <a:cubicBezTo>
                  <a:pt x="450" y="65"/>
                  <a:pt x="438" y="71"/>
                  <a:pt x="427" y="69"/>
                </a:cubicBezTo>
                <a:cubicBezTo>
                  <a:pt x="413" y="65"/>
                  <a:pt x="406" y="50"/>
                  <a:pt x="412" y="37"/>
                </a:cubicBezTo>
                <a:cubicBezTo>
                  <a:pt x="414" y="31"/>
                  <a:pt x="414" y="31"/>
                  <a:pt x="414" y="31"/>
                </a:cubicBezTo>
                <a:cubicBezTo>
                  <a:pt x="418" y="23"/>
                  <a:pt x="413" y="14"/>
                  <a:pt x="405" y="12"/>
                </a:cubicBezTo>
                <a:cubicBezTo>
                  <a:pt x="401" y="11"/>
                  <a:pt x="396" y="9"/>
                  <a:pt x="392" y="9"/>
                </a:cubicBezTo>
                <a:cubicBezTo>
                  <a:pt x="384" y="7"/>
                  <a:pt x="376" y="12"/>
                  <a:pt x="375" y="21"/>
                </a:cubicBezTo>
                <a:cubicBezTo>
                  <a:pt x="374" y="29"/>
                  <a:pt x="374" y="29"/>
                  <a:pt x="374" y="29"/>
                </a:cubicBezTo>
                <a:cubicBezTo>
                  <a:pt x="372" y="41"/>
                  <a:pt x="360" y="50"/>
                  <a:pt x="348" y="49"/>
                </a:cubicBezTo>
                <a:cubicBezTo>
                  <a:pt x="337" y="52"/>
                  <a:pt x="325" y="43"/>
                  <a:pt x="327" y="31"/>
                </a:cubicBezTo>
                <a:cubicBezTo>
                  <a:pt x="329" y="17"/>
                  <a:pt x="329" y="17"/>
                  <a:pt x="329" y="17"/>
                </a:cubicBezTo>
                <a:cubicBezTo>
                  <a:pt x="330" y="8"/>
                  <a:pt x="323" y="0"/>
                  <a:pt x="314" y="0"/>
                </a:cubicBezTo>
                <a:cubicBezTo>
                  <a:pt x="310" y="0"/>
                  <a:pt x="306" y="1"/>
                  <a:pt x="301" y="1"/>
                </a:cubicBezTo>
                <a:cubicBezTo>
                  <a:pt x="293" y="1"/>
                  <a:pt x="286" y="9"/>
                  <a:pt x="288" y="18"/>
                </a:cubicBezTo>
                <a:cubicBezTo>
                  <a:pt x="289" y="25"/>
                  <a:pt x="289" y="25"/>
                  <a:pt x="289" y="25"/>
                </a:cubicBezTo>
                <a:cubicBezTo>
                  <a:pt x="291" y="39"/>
                  <a:pt x="281" y="52"/>
                  <a:pt x="266" y="52"/>
                </a:cubicBezTo>
                <a:cubicBezTo>
                  <a:pt x="255" y="52"/>
                  <a:pt x="245" y="43"/>
                  <a:pt x="244" y="32"/>
                </a:cubicBezTo>
                <a:cubicBezTo>
                  <a:pt x="243" y="27"/>
                  <a:pt x="243" y="27"/>
                  <a:pt x="243" y="27"/>
                </a:cubicBezTo>
                <a:cubicBezTo>
                  <a:pt x="241" y="18"/>
                  <a:pt x="233" y="13"/>
                  <a:pt x="224" y="15"/>
                </a:cubicBezTo>
                <a:cubicBezTo>
                  <a:pt x="224" y="15"/>
                  <a:pt x="224" y="15"/>
                  <a:pt x="224" y="15"/>
                </a:cubicBezTo>
                <a:cubicBezTo>
                  <a:pt x="220" y="17"/>
                  <a:pt x="216" y="18"/>
                  <a:pt x="212" y="19"/>
                </a:cubicBezTo>
                <a:cubicBezTo>
                  <a:pt x="204" y="22"/>
                  <a:pt x="200" y="31"/>
                  <a:pt x="204" y="39"/>
                </a:cubicBezTo>
                <a:cubicBezTo>
                  <a:pt x="207" y="46"/>
                  <a:pt x="207" y="46"/>
                  <a:pt x="207" y="46"/>
                </a:cubicBezTo>
                <a:cubicBezTo>
                  <a:pt x="212" y="56"/>
                  <a:pt x="209" y="68"/>
                  <a:pt x="200" y="75"/>
                </a:cubicBezTo>
                <a:cubicBezTo>
                  <a:pt x="188" y="83"/>
                  <a:pt x="172" y="79"/>
                  <a:pt x="166" y="66"/>
                </a:cubicBezTo>
                <a:cubicBezTo>
                  <a:pt x="163" y="60"/>
                  <a:pt x="163" y="60"/>
                  <a:pt x="163" y="60"/>
                </a:cubicBezTo>
                <a:cubicBezTo>
                  <a:pt x="159" y="52"/>
                  <a:pt x="149" y="50"/>
                  <a:pt x="142" y="55"/>
                </a:cubicBezTo>
                <a:cubicBezTo>
                  <a:pt x="138" y="57"/>
                  <a:pt x="135" y="59"/>
                  <a:pt x="131" y="62"/>
                </a:cubicBezTo>
                <a:cubicBezTo>
                  <a:pt x="124" y="67"/>
                  <a:pt x="123" y="77"/>
                  <a:pt x="129" y="83"/>
                </a:cubicBezTo>
                <a:cubicBezTo>
                  <a:pt x="134" y="89"/>
                  <a:pt x="134" y="89"/>
                  <a:pt x="134" y="89"/>
                </a:cubicBezTo>
                <a:cubicBezTo>
                  <a:pt x="141" y="97"/>
                  <a:pt x="142" y="110"/>
                  <a:pt x="135" y="119"/>
                </a:cubicBezTo>
                <a:cubicBezTo>
                  <a:pt x="126" y="130"/>
                  <a:pt x="109" y="130"/>
                  <a:pt x="100" y="120"/>
                </a:cubicBezTo>
                <a:cubicBezTo>
                  <a:pt x="96" y="115"/>
                  <a:pt x="96" y="115"/>
                  <a:pt x="96" y="115"/>
                </a:cubicBezTo>
                <a:cubicBezTo>
                  <a:pt x="90" y="109"/>
                  <a:pt x="80" y="109"/>
                  <a:pt x="74" y="116"/>
                </a:cubicBezTo>
                <a:cubicBezTo>
                  <a:pt x="71" y="119"/>
                  <a:pt x="69" y="122"/>
                  <a:pt x="66" y="126"/>
                </a:cubicBezTo>
                <a:cubicBezTo>
                  <a:pt x="61" y="133"/>
                  <a:pt x="63" y="142"/>
                  <a:pt x="70" y="147"/>
                </a:cubicBezTo>
                <a:cubicBezTo>
                  <a:pt x="77" y="151"/>
                  <a:pt x="77" y="151"/>
                  <a:pt x="77" y="151"/>
                </a:cubicBezTo>
                <a:cubicBezTo>
                  <a:pt x="87" y="158"/>
                  <a:pt x="91" y="172"/>
                  <a:pt x="84" y="183"/>
                </a:cubicBezTo>
                <a:cubicBezTo>
                  <a:pt x="88" y="194"/>
                  <a:pt x="75" y="204"/>
                  <a:pt x="65" y="198"/>
                </a:cubicBezTo>
                <a:cubicBezTo>
                  <a:pt x="47" y="187"/>
                  <a:pt x="47" y="187"/>
                  <a:pt x="47" y="187"/>
                </a:cubicBezTo>
                <a:cubicBezTo>
                  <a:pt x="40" y="182"/>
                  <a:pt x="30" y="185"/>
                  <a:pt x="26" y="193"/>
                </a:cubicBezTo>
                <a:cubicBezTo>
                  <a:pt x="25" y="197"/>
                  <a:pt x="23" y="201"/>
                  <a:pt x="21" y="205"/>
                </a:cubicBezTo>
                <a:cubicBezTo>
                  <a:pt x="18" y="213"/>
                  <a:pt x="23" y="222"/>
                  <a:pt x="31" y="225"/>
                </a:cubicBezTo>
                <a:cubicBezTo>
                  <a:pt x="39" y="227"/>
                  <a:pt x="39" y="227"/>
                  <a:pt x="39" y="227"/>
                </a:cubicBezTo>
                <a:cubicBezTo>
                  <a:pt x="51" y="230"/>
                  <a:pt x="58" y="243"/>
                  <a:pt x="55" y="255"/>
                </a:cubicBezTo>
                <a:cubicBezTo>
                  <a:pt x="51" y="267"/>
                  <a:pt x="39" y="274"/>
                  <a:pt x="26" y="271"/>
                </a:cubicBezTo>
                <a:cubicBezTo>
                  <a:pt x="20" y="269"/>
                  <a:pt x="20" y="269"/>
                  <a:pt x="20" y="269"/>
                </a:cubicBezTo>
                <a:cubicBezTo>
                  <a:pt x="12" y="267"/>
                  <a:pt x="3" y="273"/>
                  <a:pt x="2" y="281"/>
                </a:cubicBezTo>
                <a:cubicBezTo>
                  <a:pt x="2" y="286"/>
                  <a:pt x="1" y="290"/>
                  <a:pt x="1" y="294"/>
                </a:cubicBezTo>
                <a:cubicBezTo>
                  <a:pt x="0" y="303"/>
                  <a:pt x="7" y="310"/>
                  <a:pt x="16" y="310"/>
                </a:cubicBezTo>
                <a:cubicBezTo>
                  <a:pt x="23" y="310"/>
                  <a:pt x="23" y="310"/>
                  <a:pt x="23" y="310"/>
                </a:cubicBezTo>
                <a:cubicBezTo>
                  <a:pt x="36" y="310"/>
                  <a:pt x="47" y="320"/>
                  <a:pt x="47" y="332"/>
                </a:cubicBezTo>
                <a:cubicBezTo>
                  <a:pt x="47" y="345"/>
                  <a:pt x="37" y="356"/>
                  <a:pt x="24" y="356"/>
                </a:cubicBezTo>
                <a:cubicBezTo>
                  <a:pt x="18" y="356"/>
                  <a:pt x="18" y="356"/>
                  <a:pt x="18" y="356"/>
                </a:cubicBezTo>
                <a:cubicBezTo>
                  <a:pt x="9" y="356"/>
                  <a:pt x="3" y="364"/>
                  <a:pt x="4" y="373"/>
                </a:cubicBezTo>
                <a:cubicBezTo>
                  <a:pt x="5" y="377"/>
                  <a:pt x="5" y="381"/>
                  <a:pt x="6" y="385"/>
                </a:cubicBezTo>
                <a:cubicBezTo>
                  <a:pt x="8" y="394"/>
                  <a:pt x="17" y="399"/>
                  <a:pt x="25" y="396"/>
                </a:cubicBezTo>
                <a:cubicBezTo>
                  <a:pt x="32" y="394"/>
                  <a:pt x="32" y="394"/>
                  <a:pt x="32" y="394"/>
                </a:cubicBezTo>
                <a:cubicBezTo>
                  <a:pt x="44" y="390"/>
                  <a:pt x="57" y="397"/>
                  <a:pt x="61" y="409"/>
                </a:cubicBezTo>
                <a:cubicBezTo>
                  <a:pt x="65" y="421"/>
                  <a:pt x="58" y="434"/>
                  <a:pt x="46" y="438"/>
                </a:cubicBezTo>
                <a:cubicBezTo>
                  <a:pt x="40" y="440"/>
                  <a:pt x="40" y="440"/>
                  <a:pt x="40" y="440"/>
                </a:cubicBezTo>
                <a:cubicBezTo>
                  <a:pt x="32" y="442"/>
                  <a:pt x="28" y="452"/>
                  <a:pt x="31" y="460"/>
                </a:cubicBezTo>
                <a:cubicBezTo>
                  <a:pt x="33" y="464"/>
                  <a:pt x="35" y="467"/>
                  <a:pt x="37" y="471"/>
                </a:cubicBezTo>
                <a:cubicBezTo>
                  <a:pt x="41" y="479"/>
                  <a:pt x="51" y="481"/>
                  <a:pt x="58" y="476"/>
                </a:cubicBezTo>
                <a:cubicBezTo>
                  <a:pt x="64" y="472"/>
                  <a:pt x="64" y="472"/>
                  <a:pt x="64" y="472"/>
                </a:cubicBezTo>
                <a:cubicBezTo>
                  <a:pt x="73" y="466"/>
                  <a:pt x="86" y="467"/>
                  <a:pt x="94" y="475"/>
                </a:cubicBezTo>
                <a:cubicBezTo>
                  <a:pt x="104" y="486"/>
                  <a:pt x="102" y="503"/>
                  <a:pt x="90" y="510"/>
                </a:cubicBezTo>
                <a:cubicBezTo>
                  <a:pt x="85" y="514"/>
                  <a:pt x="85" y="514"/>
                  <a:pt x="85" y="514"/>
                </a:cubicBezTo>
                <a:cubicBezTo>
                  <a:pt x="78" y="519"/>
                  <a:pt x="76" y="529"/>
                  <a:pt x="82" y="535"/>
                </a:cubicBezTo>
                <a:cubicBezTo>
                  <a:pt x="85" y="539"/>
                  <a:pt x="88" y="542"/>
                  <a:pt x="91" y="545"/>
                </a:cubicBezTo>
                <a:cubicBezTo>
                  <a:pt x="97" y="551"/>
                  <a:pt x="107" y="551"/>
                  <a:pt x="112" y="544"/>
                </a:cubicBezTo>
                <a:cubicBezTo>
                  <a:pt x="117" y="538"/>
                  <a:pt x="117" y="538"/>
                  <a:pt x="117" y="538"/>
                </a:cubicBezTo>
                <a:cubicBezTo>
                  <a:pt x="126" y="528"/>
                  <a:pt x="140" y="527"/>
                  <a:pt x="150" y="535"/>
                </a:cubicBezTo>
                <a:cubicBezTo>
                  <a:pt x="160" y="543"/>
                  <a:pt x="161" y="558"/>
                  <a:pt x="153" y="567"/>
                </a:cubicBezTo>
                <a:cubicBezTo>
                  <a:pt x="149" y="572"/>
                  <a:pt x="149" y="572"/>
                  <a:pt x="149" y="572"/>
                </a:cubicBezTo>
                <a:cubicBezTo>
                  <a:pt x="143" y="579"/>
                  <a:pt x="145" y="589"/>
                  <a:pt x="152" y="594"/>
                </a:cubicBezTo>
                <a:cubicBezTo>
                  <a:pt x="156" y="596"/>
                  <a:pt x="160" y="598"/>
                  <a:pt x="163" y="600"/>
                </a:cubicBezTo>
                <a:cubicBezTo>
                  <a:pt x="171" y="605"/>
                  <a:pt x="180" y="601"/>
                  <a:pt x="184" y="594"/>
                </a:cubicBezTo>
                <a:cubicBezTo>
                  <a:pt x="187" y="586"/>
                  <a:pt x="187" y="586"/>
                  <a:pt x="187" y="586"/>
                </a:cubicBezTo>
                <a:cubicBezTo>
                  <a:pt x="192" y="575"/>
                  <a:pt x="205" y="569"/>
                  <a:pt x="217" y="574"/>
                </a:cubicBezTo>
                <a:cubicBezTo>
                  <a:pt x="229" y="579"/>
                  <a:pt x="234" y="593"/>
                  <a:pt x="229" y="605"/>
                </a:cubicBezTo>
                <a:cubicBezTo>
                  <a:pt x="227" y="610"/>
                  <a:pt x="227" y="610"/>
                  <a:pt x="227" y="610"/>
                </a:cubicBezTo>
                <a:cubicBezTo>
                  <a:pt x="223" y="619"/>
                  <a:pt x="228" y="628"/>
                  <a:pt x="236" y="630"/>
                </a:cubicBezTo>
                <a:cubicBezTo>
                  <a:pt x="240" y="631"/>
                  <a:pt x="244" y="632"/>
                  <a:pt x="248" y="633"/>
                </a:cubicBezTo>
                <a:cubicBezTo>
                  <a:pt x="257" y="635"/>
                  <a:pt x="265" y="629"/>
                  <a:pt x="266" y="621"/>
                </a:cubicBezTo>
                <a:cubicBezTo>
                  <a:pt x="267" y="613"/>
                  <a:pt x="267" y="613"/>
                  <a:pt x="267" y="613"/>
                </a:cubicBezTo>
                <a:cubicBezTo>
                  <a:pt x="269" y="601"/>
                  <a:pt x="280" y="592"/>
                  <a:pt x="293" y="593"/>
                </a:cubicBezTo>
                <a:cubicBezTo>
                  <a:pt x="305" y="595"/>
                  <a:pt x="314" y="606"/>
                  <a:pt x="313" y="619"/>
                </a:cubicBezTo>
                <a:cubicBezTo>
                  <a:pt x="312" y="625"/>
                  <a:pt x="312" y="625"/>
                  <a:pt x="312" y="625"/>
                </a:cubicBezTo>
                <a:cubicBezTo>
                  <a:pt x="311" y="634"/>
                  <a:pt x="318" y="642"/>
                  <a:pt x="327" y="641"/>
                </a:cubicBezTo>
                <a:cubicBezTo>
                  <a:pt x="331" y="641"/>
                  <a:pt x="335" y="641"/>
                  <a:pt x="339" y="641"/>
                </a:cubicBezTo>
                <a:cubicBezTo>
                  <a:pt x="348" y="640"/>
                  <a:pt x="354" y="633"/>
                  <a:pt x="353" y="624"/>
                </a:cubicBezTo>
                <a:cubicBezTo>
                  <a:pt x="352" y="616"/>
                  <a:pt x="352" y="616"/>
                  <a:pt x="352" y="616"/>
                </a:cubicBezTo>
                <a:cubicBezTo>
                  <a:pt x="349" y="604"/>
                  <a:pt x="358" y="592"/>
                  <a:pt x="371" y="590"/>
                </a:cubicBezTo>
                <a:cubicBezTo>
                  <a:pt x="383" y="588"/>
                  <a:pt x="395" y="596"/>
                  <a:pt x="397" y="609"/>
                </a:cubicBezTo>
                <a:cubicBezTo>
                  <a:pt x="398" y="615"/>
                  <a:pt x="398" y="615"/>
                  <a:pt x="398" y="615"/>
                </a:cubicBezTo>
                <a:cubicBezTo>
                  <a:pt x="399" y="624"/>
                  <a:pt x="408" y="629"/>
                  <a:pt x="416" y="627"/>
                </a:cubicBezTo>
                <a:cubicBezTo>
                  <a:pt x="417" y="627"/>
                  <a:pt x="417" y="627"/>
                  <a:pt x="417" y="627"/>
                </a:cubicBezTo>
                <a:cubicBezTo>
                  <a:pt x="421" y="625"/>
                  <a:pt x="425" y="624"/>
                  <a:pt x="429" y="622"/>
                </a:cubicBezTo>
                <a:cubicBezTo>
                  <a:pt x="437" y="620"/>
                  <a:pt x="441" y="610"/>
                  <a:pt x="437" y="603"/>
                </a:cubicBezTo>
                <a:cubicBezTo>
                  <a:pt x="434" y="596"/>
                  <a:pt x="434" y="596"/>
                  <a:pt x="434" y="596"/>
                </a:cubicBezTo>
                <a:cubicBezTo>
                  <a:pt x="428" y="584"/>
                  <a:pt x="433" y="570"/>
                  <a:pt x="444" y="565"/>
                </a:cubicBezTo>
                <a:cubicBezTo>
                  <a:pt x="456" y="559"/>
                  <a:pt x="470" y="564"/>
                  <a:pt x="475" y="576"/>
                </a:cubicBezTo>
                <a:cubicBezTo>
                  <a:pt x="478" y="581"/>
                  <a:pt x="478" y="581"/>
                  <a:pt x="478" y="581"/>
                </a:cubicBezTo>
                <a:cubicBezTo>
                  <a:pt x="482" y="589"/>
                  <a:pt x="492" y="592"/>
                  <a:pt x="499" y="587"/>
                </a:cubicBezTo>
                <a:cubicBezTo>
                  <a:pt x="502" y="585"/>
                  <a:pt x="506" y="582"/>
                  <a:pt x="509" y="580"/>
                </a:cubicBezTo>
                <a:cubicBezTo>
                  <a:pt x="516" y="575"/>
                  <a:pt x="517" y="565"/>
                  <a:pt x="512" y="558"/>
                </a:cubicBezTo>
                <a:cubicBezTo>
                  <a:pt x="506" y="553"/>
                  <a:pt x="506" y="553"/>
                  <a:pt x="506" y="553"/>
                </a:cubicBezTo>
                <a:cubicBezTo>
                  <a:pt x="498" y="543"/>
                  <a:pt x="499" y="529"/>
                  <a:pt x="508" y="520"/>
                </a:cubicBezTo>
                <a:cubicBezTo>
                  <a:pt x="517" y="512"/>
                  <a:pt x="532" y="512"/>
                  <a:pt x="541" y="522"/>
                </a:cubicBezTo>
                <a:cubicBezTo>
                  <a:pt x="545" y="526"/>
                  <a:pt x="545" y="526"/>
                  <a:pt x="545" y="526"/>
                </a:cubicBezTo>
                <a:cubicBezTo>
                  <a:pt x="551" y="533"/>
                  <a:pt x="561" y="533"/>
                  <a:pt x="567" y="526"/>
                </a:cubicBezTo>
                <a:cubicBezTo>
                  <a:pt x="569" y="523"/>
                  <a:pt x="572" y="519"/>
                  <a:pt x="575" y="516"/>
                </a:cubicBezTo>
                <a:cubicBezTo>
                  <a:pt x="580" y="509"/>
                  <a:pt x="578" y="499"/>
                  <a:pt x="571" y="495"/>
                </a:cubicBezTo>
                <a:cubicBezTo>
                  <a:pt x="564" y="491"/>
                  <a:pt x="564" y="491"/>
                  <a:pt x="564" y="491"/>
                </a:cubicBezTo>
                <a:cubicBezTo>
                  <a:pt x="553" y="484"/>
                  <a:pt x="550" y="470"/>
                  <a:pt x="557" y="459"/>
                </a:cubicBezTo>
                <a:cubicBezTo>
                  <a:pt x="553" y="448"/>
                  <a:pt x="566" y="438"/>
                  <a:pt x="576" y="444"/>
                </a:cubicBezTo>
                <a:moveTo>
                  <a:pt x="493" y="185"/>
                </a:moveTo>
                <a:cubicBezTo>
                  <a:pt x="509" y="205"/>
                  <a:pt x="521" y="229"/>
                  <a:pt x="530" y="255"/>
                </a:cubicBezTo>
                <a:cubicBezTo>
                  <a:pt x="537" y="279"/>
                  <a:pt x="540" y="303"/>
                  <a:pt x="540" y="327"/>
                </a:cubicBezTo>
                <a:cubicBezTo>
                  <a:pt x="530" y="326"/>
                  <a:pt x="530" y="326"/>
                  <a:pt x="530" y="326"/>
                </a:cubicBezTo>
                <a:cubicBezTo>
                  <a:pt x="531" y="278"/>
                  <a:pt x="515" y="230"/>
                  <a:pt x="485" y="191"/>
                </a:cubicBezTo>
                <a:cubicBezTo>
                  <a:pt x="493" y="185"/>
                  <a:pt x="493" y="185"/>
                  <a:pt x="493" y="185"/>
                </a:cubicBezTo>
                <a:moveTo>
                  <a:pt x="480" y="170"/>
                </a:moveTo>
                <a:cubicBezTo>
                  <a:pt x="472" y="177"/>
                  <a:pt x="472" y="177"/>
                  <a:pt x="472" y="177"/>
                </a:cubicBezTo>
                <a:cubicBezTo>
                  <a:pt x="455" y="158"/>
                  <a:pt x="433" y="142"/>
                  <a:pt x="409" y="131"/>
                </a:cubicBezTo>
                <a:cubicBezTo>
                  <a:pt x="388" y="121"/>
                  <a:pt x="367" y="115"/>
                  <a:pt x="345" y="113"/>
                </a:cubicBezTo>
                <a:cubicBezTo>
                  <a:pt x="346" y="103"/>
                  <a:pt x="346" y="103"/>
                  <a:pt x="346" y="103"/>
                </a:cubicBezTo>
                <a:cubicBezTo>
                  <a:pt x="397" y="109"/>
                  <a:pt x="445" y="133"/>
                  <a:pt x="480" y="170"/>
                </a:cubicBezTo>
                <a:moveTo>
                  <a:pt x="254" y="112"/>
                </a:moveTo>
                <a:cubicBezTo>
                  <a:pt x="278" y="104"/>
                  <a:pt x="303" y="101"/>
                  <a:pt x="326" y="101"/>
                </a:cubicBezTo>
                <a:cubicBezTo>
                  <a:pt x="326" y="111"/>
                  <a:pt x="326" y="111"/>
                  <a:pt x="326" y="111"/>
                </a:cubicBezTo>
                <a:cubicBezTo>
                  <a:pt x="277" y="110"/>
                  <a:pt x="229" y="126"/>
                  <a:pt x="191" y="156"/>
                </a:cubicBezTo>
                <a:cubicBezTo>
                  <a:pt x="184" y="149"/>
                  <a:pt x="184" y="149"/>
                  <a:pt x="184" y="149"/>
                </a:cubicBezTo>
                <a:cubicBezTo>
                  <a:pt x="205" y="133"/>
                  <a:pt x="228" y="120"/>
                  <a:pt x="254" y="112"/>
                </a:cubicBezTo>
                <a:moveTo>
                  <a:pt x="169" y="161"/>
                </a:moveTo>
                <a:cubicBezTo>
                  <a:pt x="176" y="169"/>
                  <a:pt x="176" y="169"/>
                  <a:pt x="176" y="169"/>
                </a:cubicBezTo>
                <a:cubicBezTo>
                  <a:pt x="157" y="187"/>
                  <a:pt x="142" y="208"/>
                  <a:pt x="130" y="233"/>
                </a:cubicBezTo>
                <a:cubicBezTo>
                  <a:pt x="121" y="253"/>
                  <a:pt x="115" y="275"/>
                  <a:pt x="112" y="296"/>
                </a:cubicBezTo>
                <a:cubicBezTo>
                  <a:pt x="102" y="295"/>
                  <a:pt x="102" y="295"/>
                  <a:pt x="102" y="295"/>
                </a:cubicBezTo>
                <a:cubicBezTo>
                  <a:pt x="108" y="244"/>
                  <a:pt x="132" y="197"/>
                  <a:pt x="169" y="161"/>
                </a:cubicBezTo>
                <a:moveTo>
                  <a:pt x="148" y="457"/>
                </a:moveTo>
                <a:cubicBezTo>
                  <a:pt x="132" y="437"/>
                  <a:pt x="119" y="413"/>
                  <a:pt x="111" y="387"/>
                </a:cubicBezTo>
                <a:cubicBezTo>
                  <a:pt x="103" y="363"/>
                  <a:pt x="100" y="339"/>
                  <a:pt x="101" y="315"/>
                </a:cubicBezTo>
                <a:cubicBezTo>
                  <a:pt x="111" y="315"/>
                  <a:pt x="111" y="315"/>
                  <a:pt x="111" y="315"/>
                </a:cubicBezTo>
                <a:cubicBezTo>
                  <a:pt x="110" y="364"/>
                  <a:pt x="126" y="412"/>
                  <a:pt x="156" y="450"/>
                </a:cubicBezTo>
                <a:cubicBezTo>
                  <a:pt x="148" y="457"/>
                  <a:pt x="148" y="457"/>
                  <a:pt x="148" y="457"/>
                </a:cubicBezTo>
                <a:moveTo>
                  <a:pt x="161" y="472"/>
                </a:moveTo>
                <a:cubicBezTo>
                  <a:pt x="168" y="465"/>
                  <a:pt x="168" y="465"/>
                  <a:pt x="168" y="465"/>
                </a:cubicBezTo>
                <a:cubicBezTo>
                  <a:pt x="186" y="484"/>
                  <a:pt x="207" y="499"/>
                  <a:pt x="232" y="511"/>
                </a:cubicBezTo>
                <a:cubicBezTo>
                  <a:pt x="253" y="521"/>
                  <a:pt x="274" y="526"/>
                  <a:pt x="295" y="529"/>
                </a:cubicBezTo>
                <a:cubicBezTo>
                  <a:pt x="295" y="539"/>
                  <a:pt x="295" y="539"/>
                  <a:pt x="295" y="539"/>
                </a:cubicBezTo>
                <a:cubicBezTo>
                  <a:pt x="244" y="533"/>
                  <a:pt x="196" y="509"/>
                  <a:pt x="161" y="472"/>
                </a:cubicBezTo>
                <a:moveTo>
                  <a:pt x="247" y="478"/>
                </a:moveTo>
                <a:cubicBezTo>
                  <a:pt x="161" y="438"/>
                  <a:pt x="123" y="335"/>
                  <a:pt x="163" y="248"/>
                </a:cubicBezTo>
                <a:cubicBezTo>
                  <a:pt x="204" y="161"/>
                  <a:pt x="307" y="124"/>
                  <a:pt x="393" y="164"/>
                </a:cubicBezTo>
                <a:cubicBezTo>
                  <a:pt x="480" y="204"/>
                  <a:pt x="517" y="307"/>
                  <a:pt x="477" y="394"/>
                </a:cubicBezTo>
                <a:cubicBezTo>
                  <a:pt x="437" y="480"/>
                  <a:pt x="334" y="518"/>
                  <a:pt x="247" y="478"/>
                </a:cubicBezTo>
                <a:moveTo>
                  <a:pt x="386" y="530"/>
                </a:moveTo>
                <a:cubicBezTo>
                  <a:pt x="362" y="538"/>
                  <a:pt x="338" y="541"/>
                  <a:pt x="314" y="540"/>
                </a:cubicBezTo>
                <a:cubicBezTo>
                  <a:pt x="315" y="530"/>
                  <a:pt x="315" y="530"/>
                  <a:pt x="315" y="530"/>
                </a:cubicBezTo>
                <a:cubicBezTo>
                  <a:pt x="364" y="532"/>
                  <a:pt x="411" y="516"/>
                  <a:pt x="450" y="486"/>
                </a:cubicBezTo>
                <a:cubicBezTo>
                  <a:pt x="456" y="493"/>
                  <a:pt x="456" y="493"/>
                  <a:pt x="456" y="493"/>
                </a:cubicBezTo>
                <a:cubicBezTo>
                  <a:pt x="436" y="509"/>
                  <a:pt x="412" y="522"/>
                  <a:pt x="386" y="530"/>
                </a:cubicBezTo>
                <a:moveTo>
                  <a:pt x="471" y="480"/>
                </a:moveTo>
                <a:cubicBezTo>
                  <a:pt x="465" y="473"/>
                  <a:pt x="465" y="473"/>
                  <a:pt x="465" y="473"/>
                </a:cubicBezTo>
                <a:cubicBezTo>
                  <a:pt x="483" y="455"/>
                  <a:pt x="499" y="434"/>
                  <a:pt x="510" y="409"/>
                </a:cubicBezTo>
                <a:cubicBezTo>
                  <a:pt x="520" y="389"/>
                  <a:pt x="526" y="367"/>
                  <a:pt x="528" y="346"/>
                </a:cubicBezTo>
                <a:cubicBezTo>
                  <a:pt x="538" y="347"/>
                  <a:pt x="538" y="347"/>
                  <a:pt x="538" y="347"/>
                </a:cubicBezTo>
                <a:cubicBezTo>
                  <a:pt x="532" y="398"/>
                  <a:pt x="508" y="445"/>
                  <a:pt x="471" y="480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12" name="Freeform 13"/>
          <p:cNvSpPr>
            <a:spLocks noEditPoints="1"/>
          </p:cNvSpPr>
          <p:nvPr/>
        </p:nvSpPr>
        <p:spPr bwMode="auto">
          <a:xfrm>
            <a:off x="3782308" y="3725066"/>
            <a:ext cx="1608179" cy="1609974"/>
          </a:xfrm>
          <a:custGeom>
            <a:avLst/>
            <a:gdLst>
              <a:gd name="T0" fmla="*/ 640 w 671"/>
              <a:gd name="T1" fmla="*/ 357 h 672"/>
              <a:gd name="T2" fmla="*/ 626 w 671"/>
              <a:gd name="T3" fmla="*/ 244 h 672"/>
              <a:gd name="T4" fmla="*/ 573 w 671"/>
              <a:gd name="T5" fmla="*/ 144 h 672"/>
              <a:gd name="T6" fmla="*/ 515 w 671"/>
              <a:gd name="T7" fmla="*/ 51 h 672"/>
              <a:gd name="T8" fmla="*/ 409 w 671"/>
              <a:gd name="T9" fmla="*/ 8 h 672"/>
              <a:gd name="T10" fmla="*/ 295 w 671"/>
              <a:gd name="T11" fmla="*/ 2 h 672"/>
              <a:gd name="T12" fmla="*/ 198 w 671"/>
              <a:gd name="T13" fmla="*/ 29 h 672"/>
              <a:gd name="T14" fmla="*/ 129 w 671"/>
              <a:gd name="T15" fmla="*/ 114 h 672"/>
              <a:gd name="T16" fmla="*/ 52 w 671"/>
              <a:gd name="T17" fmla="*/ 227 h 672"/>
              <a:gd name="T18" fmla="*/ 0 w 671"/>
              <a:gd name="T19" fmla="*/ 324 h 672"/>
              <a:gd name="T20" fmla="*/ 16 w 671"/>
              <a:gd name="T21" fmla="*/ 437 h 672"/>
              <a:gd name="T22" fmla="*/ 68 w 671"/>
              <a:gd name="T23" fmla="*/ 539 h 672"/>
              <a:gd name="T24" fmla="*/ 166 w 671"/>
              <a:gd name="T25" fmla="*/ 588 h 672"/>
              <a:gd name="T26" fmla="*/ 293 w 671"/>
              <a:gd name="T27" fmla="*/ 637 h 672"/>
              <a:gd name="T28" fmla="*/ 399 w 671"/>
              <a:gd name="T29" fmla="*/ 666 h 672"/>
              <a:gd name="T30" fmla="*/ 494 w 671"/>
              <a:gd name="T31" fmla="*/ 633 h 672"/>
              <a:gd name="T32" fmla="*/ 584 w 671"/>
              <a:gd name="T33" fmla="*/ 563 h 672"/>
              <a:gd name="T34" fmla="*/ 646 w 671"/>
              <a:gd name="T35" fmla="*/ 467 h 672"/>
              <a:gd name="T36" fmla="*/ 579 w 671"/>
              <a:gd name="T37" fmla="*/ 437 h 672"/>
              <a:gd name="T38" fmla="*/ 598 w 671"/>
              <a:gd name="T39" fmla="*/ 364 h 672"/>
              <a:gd name="T40" fmla="*/ 599 w 671"/>
              <a:gd name="T41" fmla="*/ 327 h 672"/>
              <a:gd name="T42" fmla="*/ 548 w 671"/>
              <a:gd name="T43" fmla="*/ 273 h 672"/>
              <a:gd name="T44" fmla="*/ 575 w 671"/>
              <a:gd name="T45" fmla="*/ 225 h 672"/>
              <a:gd name="T46" fmla="*/ 557 w 671"/>
              <a:gd name="T47" fmla="*/ 192 h 672"/>
              <a:gd name="T48" fmla="*/ 530 w 671"/>
              <a:gd name="T49" fmla="*/ 157 h 672"/>
              <a:gd name="T50" fmla="*/ 502 w 671"/>
              <a:gd name="T51" fmla="*/ 131 h 672"/>
              <a:gd name="T52" fmla="*/ 429 w 671"/>
              <a:gd name="T53" fmla="*/ 136 h 672"/>
              <a:gd name="T54" fmla="*/ 398 w 671"/>
              <a:gd name="T55" fmla="*/ 124 h 672"/>
              <a:gd name="T56" fmla="*/ 373 w 671"/>
              <a:gd name="T57" fmla="*/ 75 h 672"/>
              <a:gd name="T58" fmla="*/ 365 w 671"/>
              <a:gd name="T59" fmla="*/ 74 h 672"/>
              <a:gd name="T60" fmla="*/ 290 w 671"/>
              <a:gd name="T61" fmla="*/ 76 h 672"/>
              <a:gd name="T62" fmla="*/ 267 w 671"/>
              <a:gd name="T63" fmla="*/ 127 h 672"/>
              <a:gd name="T64" fmla="*/ 217 w 671"/>
              <a:gd name="T65" fmla="*/ 151 h 672"/>
              <a:gd name="T66" fmla="*/ 162 w 671"/>
              <a:gd name="T67" fmla="*/ 137 h 672"/>
              <a:gd name="T68" fmla="*/ 157 w 671"/>
              <a:gd name="T69" fmla="*/ 142 h 672"/>
              <a:gd name="T70" fmla="*/ 109 w 671"/>
              <a:gd name="T71" fmla="*/ 200 h 672"/>
              <a:gd name="T72" fmla="*/ 92 w 671"/>
              <a:gd name="T73" fmla="*/ 234 h 672"/>
              <a:gd name="T74" fmla="*/ 123 w 671"/>
              <a:gd name="T75" fmla="*/ 281 h 672"/>
              <a:gd name="T76" fmla="*/ 117 w 671"/>
              <a:gd name="T77" fmla="*/ 312 h 672"/>
              <a:gd name="T78" fmla="*/ 74 w 671"/>
              <a:gd name="T79" fmla="*/ 375 h 672"/>
              <a:gd name="T80" fmla="*/ 76 w 671"/>
              <a:gd name="T81" fmla="*/ 382 h 672"/>
              <a:gd name="T82" fmla="*/ 114 w 671"/>
              <a:gd name="T83" fmla="*/ 480 h 672"/>
              <a:gd name="T84" fmla="*/ 155 w 671"/>
              <a:gd name="T85" fmla="*/ 462 h 672"/>
              <a:gd name="T86" fmla="*/ 193 w 671"/>
              <a:gd name="T87" fmla="*/ 503 h 672"/>
              <a:gd name="T88" fmla="*/ 218 w 671"/>
              <a:gd name="T89" fmla="*/ 522 h 672"/>
              <a:gd name="T90" fmla="*/ 228 w 671"/>
              <a:gd name="T91" fmla="*/ 577 h 672"/>
              <a:gd name="T92" fmla="*/ 251 w 671"/>
              <a:gd name="T93" fmla="*/ 521 h 672"/>
              <a:gd name="T94" fmla="*/ 271 w 671"/>
              <a:gd name="T95" fmla="*/ 592 h 672"/>
              <a:gd name="T96" fmla="*/ 313 w 671"/>
              <a:gd name="T97" fmla="*/ 555 h 672"/>
              <a:gd name="T98" fmla="*/ 369 w 671"/>
              <a:gd name="T99" fmla="*/ 554 h 672"/>
              <a:gd name="T100" fmla="*/ 412 w 671"/>
              <a:gd name="T101" fmla="*/ 589 h 672"/>
              <a:gd name="T102" fmla="*/ 419 w 671"/>
              <a:gd name="T103" fmla="*/ 586 h 672"/>
              <a:gd name="T104" fmla="*/ 487 w 671"/>
              <a:gd name="T105" fmla="*/ 553 h 672"/>
              <a:gd name="T106" fmla="*/ 487 w 671"/>
              <a:gd name="T107" fmla="*/ 497 h 672"/>
              <a:gd name="T108" fmla="*/ 522 w 671"/>
              <a:gd name="T109" fmla="*/ 454 h 672"/>
              <a:gd name="T110" fmla="*/ 537 w 671"/>
              <a:gd name="T111" fmla="*/ 427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671" h="672">
                <a:moveTo>
                  <a:pt x="620" y="446"/>
                </a:moveTo>
                <a:cubicBezTo>
                  <a:pt x="626" y="431"/>
                  <a:pt x="630" y="416"/>
                  <a:pt x="633" y="401"/>
                </a:cubicBezTo>
                <a:cubicBezTo>
                  <a:pt x="667" y="398"/>
                  <a:pt x="667" y="398"/>
                  <a:pt x="667" y="398"/>
                </a:cubicBezTo>
                <a:cubicBezTo>
                  <a:pt x="669" y="384"/>
                  <a:pt x="669" y="384"/>
                  <a:pt x="669" y="384"/>
                </a:cubicBezTo>
                <a:cubicBezTo>
                  <a:pt x="671" y="370"/>
                  <a:pt x="671" y="370"/>
                  <a:pt x="671" y="370"/>
                </a:cubicBezTo>
                <a:cubicBezTo>
                  <a:pt x="640" y="357"/>
                  <a:pt x="640" y="357"/>
                  <a:pt x="640" y="357"/>
                </a:cubicBezTo>
                <a:cubicBezTo>
                  <a:pt x="641" y="342"/>
                  <a:pt x="641" y="326"/>
                  <a:pt x="639" y="311"/>
                </a:cubicBezTo>
                <a:cubicBezTo>
                  <a:pt x="671" y="298"/>
                  <a:pt x="671" y="298"/>
                  <a:pt x="671" y="298"/>
                </a:cubicBezTo>
                <a:cubicBezTo>
                  <a:pt x="669" y="284"/>
                  <a:pt x="669" y="284"/>
                  <a:pt x="669" y="284"/>
                </a:cubicBezTo>
                <a:cubicBezTo>
                  <a:pt x="666" y="270"/>
                  <a:pt x="666" y="270"/>
                  <a:pt x="666" y="270"/>
                </a:cubicBezTo>
                <a:cubicBezTo>
                  <a:pt x="633" y="267"/>
                  <a:pt x="633" y="267"/>
                  <a:pt x="633" y="267"/>
                </a:cubicBezTo>
                <a:cubicBezTo>
                  <a:pt x="631" y="259"/>
                  <a:pt x="629" y="252"/>
                  <a:pt x="626" y="244"/>
                </a:cubicBezTo>
                <a:cubicBezTo>
                  <a:pt x="624" y="237"/>
                  <a:pt x="621" y="230"/>
                  <a:pt x="619" y="222"/>
                </a:cubicBezTo>
                <a:cubicBezTo>
                  <a:pt x="645" y="201"/>
                  <a:pt x="645" y="201"/>
                  <a:pt x="645" y="201"/>
                </a:cubicBezTo>
                <a:cubicBezTo>
                  <a:pt x="638" y="188"/>
                  <a:pt x="638" y="188"/>
                  <a:pt x="638" y="188"/>
                </a:cubicBezTo>
                <a:cubicBezTo>
                  <a:pt x="632" y="175"/>
                  <a:pt x="632" y="175"/>
                  <a:pt x="632" y="175"/>
                </a:cubicBezTo>
                <a:cubicBezTo>
                  <a:pt x="599" y="183"/>
                  <a:pt x="599" y="183"/>
                  <a:pt x="599" y="183"/>
                </a:cubicBezTo>
                <a:cubicBezTo>
                  <a:pt x="591" y="169"/>
                  <a:pt x="582" y="156"/>
                  <a:pt x="573" y="144"/>
                </a:cubicBezTo>
                <a:cubicBezTo>
                  <a:pt x="591" y="116"/>
                  <a:pt x="591" y="116"/>
                  <a:pt x="591" y="116"/>
                </a:cubicBezTo>
                <a:cubicBezTo>
                  <a:pt x="581" y="106"/>
                  <a:pt x="581" y="106"/>
                  <a:pt x="581" y="106"/>
                </a:cubicBezTo>
                <a:cubicBezTo>
                  <a:pt x="572" y="95"/>
                  <a:pt x="572" y="95"/>
                  <a:pt x="572" y="95"/>
                </a:cubicBezTo>
                <a:cubicBezTo>
                  <a:pt x="542" y="112"/>
                  <a:pt x="542" y="112"/>
                  <a:pt x="542" y="112"/>
                </a:cubicBezTo>
                <a:cubicBezTo>
                  <a:pt x="531" y="101"/>
                  <a:pt x="519" y="92"/>
                  <a:pt x="506" y="83"/>
                </a:cubicBezTo>
                <a:cubicBezTo>
                  <a:pt x="515" y="51"/>
                  <a:pt x="515" y="51"/>
                  <a:pt x="515" y="51"/>
                </a:cubicBezTo>
                <a:cubicBezTo>
                  <a:pt x="503" y="44"/>
                  <a:pt x="503" y="44"/>
                  <a:pt x="503" y="44"/>
                </a:cubicBezTo>
                <a:cubicBezTo>
                  <a:pt x="490" y="37"/>
                  <a:pt x="490" y="37"/>
                  <a:pt x="490" y="37"/>
                </a:cubicBezTo>
                <a:cubicBezTo>
                  <a:pt x="467" y="61"/>
                  <a:pt x="467" y="61"/>
                  <a:pt x="467" y="61"/>
                </a:cubicBezTo>
                <a:cubicBezTo>
                  <a:pt x="453" y="55"/>
                  <a:pt x="439" y="49"/>
                  <a:pt x="424" y="44"/>
                </a:cubicBezTo>
                <a:cubicBezTo>
                  <a:pt x="423" y="11"/>
                  <a:pt x="423" y="11"/>
                  <a:pt x="423" y="11"/>
                </a:cubicBezTo>
                <a:cubicBezTo>
                  <a:pt x="409" y="8"/>
                  <a:pt x="409" y="8"/>
                  <a:pt x="409" y="8"/>
                </a:cubicBezTo>
                <a:cubicBezTo>
                  <a:pt x="395" y="4"/>
                  <a:pt x="395" y="4"/>
                  <a:pt x="395" y="4"/>
                </a:cubicBezTo>
                <a:cubicBezTo>
                  <a:pt x="381" y="35"/>
                  <a:pt x="381" y="35"/>
                  <a:pt x="381" y="35"/>
                </a:cubicBezTo>
                <a:cubicBezTo>
                  <a:pt x="365" y="33"/>
                  <a:pt x="350" y="32"/>
                  <a:pt x="334" y="32"/>
                </a:cubicBezTo>
                <a:cubicBezTo>
                  <a:pt x="323" y="0"/>
                  <a:pt x="323" y="0"/>
                  <a:pt x="323" y="0"/>
                </a:cubicBezTo>
                <a:cubicBezTo>
                  <a:pt x="309" y="1"/>
                  <a:pt x="309" y="1"/>
                  <a:pt x="309" y="1"/>
                </a:cubicBezTo>
                <a:cubicBezTo>
                  <a:pt x="295" y="2"/>
                  <a:pt x="295" y="2"/>
                  <a:pt x="295" y="2"/>
                </a:cubicBezTo>
                <a:cubicBezTo>
                  <a:pt x="290" y="35"/>
                  <a:pt x="290" y="35"/>
                  <a:pt x="290" y="35"/>
                </a:cubicBezTo>
                <a:cubicBezTo>
                  <a:pt x="275" y="38"/>
                  <a:pt x="260" y="41"/>
                  <a:pt x="245" y="46"/>
                </a:cubicBezTo>
                <a:cubicBezTo>
                  <a:pt x="244" y="46"/>
                  <a:pt x="244" y="46"/>
                  <a:pt x="244" y="46"/>
                </a:cubicBezTo>
                <a:cubicBezTo>
                  <a:pt x="225" y="18"/>
                  <a:pt x="225" y="18"/>
                  <a:pt x="225" y="18"/>
                </a:cubicBezTo>
                <a:cubicBezTo>
                  <a:pt x="212" y="24"/>
                  <a:pt x="212" y="24"/>
                  <a:pt x="212" y="24"/>
                </a:cubicBezTo>
                <a:cubicBezTo>
                  <a:pt x="198" y="29"/>
                  <a:pt x="198" y="29"/>
                  <a:pt x="198" y="29"/>
                </a:cubicBezTo>
                <a:cubicBezTo>
                  <a:pt x="203" y="62"/>
                  <a:pt x="203" y="62"/>
                  <a:pt x="203" y="62"/>
                </a:cubicBezTo>
                <a:cubicBezTo>
                  <a:pt x="189" y="69"/>
                  <a:pt x="176" y="77"/>
                  <a:pt x="163" y="86"/>
                </a:cubicBezTo>
                <a:cubicBezTo>
                  <a:pt x="136" y="65"/>
                  <a:pt x="136" y="65"/>
                  <a:pt x="136" y="65"/>
                </a:cubicBezTo>
                <a:cubicBezTo>
                  <a:pt x="125" y="74"/>
                  <a:pt x="125" y="74"/>
                  <a:pt x="125" y="74"/>
                </a:cubicBezTo>
                <a:cubicBezTo>
                  <a:pt x="114" y="83"/>
                  <a:pt x="114" y="83"/>
                  <a:pt x="114" y="83"/>
                </a:cubicBezTo>
                <a:cubicBezTo>
                  <a:pt x="129" y="114"/>
                  <a:pt x="129" y="114"/>
                  <a:pt x="129" y="114"/>
                </a:cubicBezTo>
                <a:cubicBezTo>
                  <a:pt x="117" y="124"/>
                  <a:pt x="107" y="136"/>
                  <a:pt x="97" y="148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57" y="148"/>
                  <a:pt x="57" y="148"/>
                  <a:pt x="57" y="148"/>
                </a:cubicBezTo>
                <a:cubicBezTo>
                  <a:pt x="49" y="160"/>
                  <a:pt x="49" y="160"/>
                  <a:pt x="49" y="160"/>
                </a:cubicBezTo>
                <a:cubicBezTo>
                  <a:pt x="72" y="185"/>
                  <a:pt x="72" y="185"/>
                  <a:pt x="72" y="185"/>
                </a:cubicBezTo>
                <a:cubicBezTo>
                  <a:pt x="65" y="198"/>
                  <a:pt x="58" y="212"/>
                  <a:pt x="52" y="227"/>
                </a:cubicBezTo>
                <a:cubicBezTo>
                  <a:pt x="19" y="225"/>
                  <a:pt x="19" y="225"/>
                  <a:pt x="19" y="225"/>
                </a:cubicBezTo>
                <a:cubicBezTo>
                  <a:pt x="14" y="239"/>
                  <a:pt x="14" y="239"/>
                  <a:pt x="14" y="239"/>
                </a:cubicBezTo>
                <a:cubicBezTo>
                  <a:pt x="10" y="252"/>
                  <a:pt x="10" y="252"/>
                  <a:pt x="10" y="252"/>
                </a:cubicBezTo>
                <a:cubicBezTo>
                  <a:pt x="40" y="269"/>
                  <a:pt x="40" y="269"/>
                  <a:pt x="40" y="269"/>
                </a:cubicBezTo>
                <a:cubicBezTo>
                  <a:pt x="36" y="284"/>
                  <a:pt x="34" y="300"/>
                  <a:pt x="33" y="316"/>
                </a:cubicBezTo>
                <a:cubicBezTo>
                  <a:pt x="0" y="324"/>
                  <a:pt x="0" y="324"/>
                  <a:pt x="0" y="324"/>
                </a:cubicBezTo>
                <a:cubicBezTo>
                  <a:pt x="0" y="338"/>
                  <a:pt x="0" y="338"/>
                  <a:pt x="0" y="338"/>
                </a:cubicBezTo>
                <a:cubicBezTo>
                  <a:pt x="0" y="352"/>
                  <a:pt x="0" y="352"/>
                  <a:pt x="0" y="352"/>
                </a:cubicBezTo>
                <a:cubicBezTo>
                  <a:pt x="33" y="360"/>
                  <a:pt x="33" y="360"/>
                  <a:pt x="33" y="360"/>
                </a:cubicBezTo>
                <a:cubicBezTo>
                  <a:pt x="34" y="375"/>
                  <a:pt x="37" y="390"/>
                  <a:pt x="40" y="406"/>
                </a:cubicBezTo>
                <a:cubicBezTo>
                  <a:pt x="11" y="423"/>
                  <a:pt x="11" y="423"/>
                  <a:pt x="11" y="423"/>
                </a:cubicBezTo>
                <a:cubicBezTo>
                  <a:pt x="16" y="437"/>
                  <a:pt x="16" y="437"/>
                  <a:pt x="16" y="437"/>
                </a:cubicBezTo>
                <a:cubicBezTo>
                  <a:pt x="20" y="450"/>
                  <a:pt x="20" y="450"/>
                  <a:pt x="20" y="450"/>
                </a:cubicBezTo>
                <a:cubicBezTo>
                  <a:pt x="54" y="448"/>
                  <a:pt x="54" y="448"/>
                  <a:pt x="54" y="448"/>
                </a:cubicBezTo>
                <a:cubicBezTo>
                  <a:pt x="60" y="463"/>
                  <a:pt x="66" y="477"/>
                  <a:pt x="74" y="490"/>
                </a:cubicBezTo>
                <a:cubicBezTo>
                  <a:pt x="52" y="515"/>
                  <a:pt x="52" y="515"/>
                  <a:pt x="52" y="515"/>
                </a:cubicBezTo>
                <a:cubicBezTo>
                  <a:pt x="60" y="527"/>
                  <a:pt x="60" y="527"/>
                  <a:pt x="60" y="527"/>
                </a:cubicBezTo>
                <a:cubicBezTo>
                  <a:pt x="68" y="539"/>
                  <a:pt x="68" y="539"/>
                  <a:pt x="68" y="539"/>
                </a:cubicBezTo>
                <a:cubicBezTo>
                  <a:pt x="99" y="526"/>
                  <a:pt x="99" y="526"/>
                  <a:pt x="99" y="526"/>
                </a:cubicBezTo>
                <a:cubicBezTo>
                  <a:pt x="109" y="539"/>
                  <a:pt x="120" y="550"/>
                  <a:pt x="131" y="560"/>
                </a:cubicBezTo>
                <a:cubicBezTo>
                  <a:pt x="117" y="591"/>
                  <a:pt x="117" y="591"/>
                  <a:pt x="117" y="591"/>
                </a:cubicBezTo>
                <a:cubicBezTo>
                  <a:pt x="128" y="600"/>
                  <a:pt x="128" y="600"/>
                  <a:pt x="128" y="600"/>
                </a:cubicBezTo>
                <a:cubicBezTo>
                  <a:pt x="139" y="609"/>
                  <a:pt x="139" y="609"/>
                  <a:pt x="139" y="609"/>
                </a:cubicBezTo>
                <a:cubicBezTo>
                  <a:pt x="166" y="588"/>
                  <a:pt x="166" y="588"/>
                  <a:pt x="166" y="588"/>
                </a:cubicBezTo>
                <a:cubicBezTo>
                  <a:pt x="179" y="596"/>
                  <a:pt x="193" y="604"/>
                  <a:pt x="207" y="611"/>
                </a:cubicBezTo>
                <a:cubicBezTo>
                  <a:pt x="202" y="644"/>
                  <a:pt x="202" y="644"/>
                  <a:pt x="202" y="644"/>
                </a:cubicBezTo>
                <a:cubicBezTo>
                  <a:pt x="215" y="650"/>
                  <a:pt x="215" y="650"/>
                  <a:pt x="215" y="650"/>
                </a:cubicBezTo>
                <a:cubicBezTo>
                  <a:pt x="229" y="655"/>
                  <a:pt x="229" y="655"/>
                  <a:pt x="229" y="655"/>
                </a:cubicBezTo>
                <a:cubicBezTo>
                  <a:pt x="248" y="627"/>
                  <a:pt x="248" y="627"/>
                  <a:pt x="248" y="627"/>
                </a:cubicBezTo>
                <a:cubicBezTo>
                  <a:pt x="263" y="631"/>
                  <a:pt x="278" y="635"/>
                  <a:pt x="293" y="637"/>
                </a:cubicBezTo>
                <a:cubicBezTo>
                  <a:pt x="299" y="670"/>
                  <a:pt x="299" y="670"/>
                  <a:pt x="299" y="670"/>
                </a:cubicBezTo>
                <a:cubicBezTo>
                  <a:pt x="313" y="671"/>
                  <a:pt x="313" y="671"/>
                  <a:pt x="313" y="671"/>
                </a:cubicBezTo>
                <a:cubicBezTo>
                  <a:pt x="327" y="672"/>
                  <a:pt x="327" y="672"/>
                  <a:pt x="327" y="672"/>
                </a:cubicBezTo>
                <a:cubicBezTo>
                  <a:pt x="338" y="640"/>
                  <a:pt x="338" y="640"/>
                  <a:pt x="338" y="640"/>
                </a:cubicBezTo>
                <a:cubicBezTo>
                  <a:pt x="353" y="640"/>
                  <a:pt x="369" y="639"/>
                  <a:pt x="384" y="636"/>
                </a:cubicBezTo>
                <a:cubicBezTo>
                  <a:pt x="399" y="666"/>
                  <a:pt x="399" y="666"/>
                  <a:pt x="399" y="666"/>
                </a:cubicBezTo>
                <a:cubicBezTo>
                  <a:pt x="413" y="663"/>
                  <a:pt x="413" y="663"/>
                  <a:pt x="413" y="663"/>
                </a:cubicBezTo>
                <a:cubicBezTo>
                  <a:pt x="427" y="660"/>
                  <a:pt x="427" y="660"/>
                  <a:pt x="427" y="660"/>
                </a:cubicBezTo>
                <a:cubicBezTo>
                  <a:pt x="427" y="626"/>
                  <a:pt x="427" y="626"/>
                  <a:pt x="427" y="626"/>
                </a:cubicBezTo>
                <a:cubicBezTo>
                  <a:pt x="428" y="626"/>
                  <a:pt x="428" y="626"/>
                  <a:pt x="428" y="626"/>
                </a:cubicBezTo>
                <a:cubicBezTo>
                  <a:pt x="443" y="621"/>
                  <a:pt x="457" y="615"/>
                  <a:pt x="471" y="609"/>
                </a:cubicBezTo>
                <a:cubicBezTo>
                  <a:pt x="494" y="633"/>
                  <a:pt x="494" y="633"/>
                  <a:pt x="494" y="633"/>
                </a:cubicBezTo>
                <a:cubicBezTo>
                  <a:pt x="506" y="626"/>
                  <a:pt x="506" y="626"/>
                  <a:pt x="506" y="626"/>
                </a:cubicBezTo>
                <a:cubicBezTo>
                  <a:pt x="518" y="619"/>
                  <a:pt x="518" y="619"/>
                  <a:pt x="518" y="619"/>
                </a:cubicBezTo>
                <a:cubicBezTo>
                  <a:pt x="509" y="586"/>
                  <a:pt x="509" y="586"/>
                  <a:pt x="509" y="586"/>
                </a:cubicBezTo>
                <a:cubicBezTo>
                  <a:pt x="522" y="578"/>
                  <a:pt x="534" y="568"/>
                  <a:pt x="545" y="557"/>
                </a:cubicBezTo>
                <a:cubicBezTo>
                  <a:pt x="575" y="574"/>
                  <a:pt x="575" y="574"/>
                  <a:pt x="575" y="574"/>
                </a:cubicBezTo>
                <a:cubicBezTo>
                  <a:pt x="584" y="563"/>
                  <a:pt x="584" y="563"/>
                  <a:pt x="584" y="563"/>
                </a:cubicBezTo>
                <a:cubicBezTo>
                  <a:pt x="594" y="553"/>
                  <a:pt x="594" y="553"/>
                  <a:pt x="594" y="553"/>
                </a:cubicBezTo>
                <a:cubicBezTo>
                  <a:pt x="575" y="525"/>
                  <a:pt x="575" y="525"/>
                  <a:pt x="575" y="525"/>
                </a:cubicBezTo>
                <a:cubicBezTo>
                  <a:pt x="585" y="512"/>
                  <a:pt x="593" y="499"/>
                  <a:pt x="601" y="486"/>
                </a:cubicBezTo>
                <a:cubicBezTo>
                  <a:pt x="634" y="493"/>
                  <a:pt x="634" y="493"/>
                  <a:pt x="634" y="493"/>
                </a:cubicBezTo>
                <a:cubicBezTo>
                  <a:pt x="640" y="480"/>
                  <a:pt x="640" y="480"/>
                  <a:pt x="640" y="480"/>
                </a:cubicBezTo>
                <a:cubicBezTo>
                  <a:pt x="646" y="467"/>
                  <a:pt x="646" y="467"/>
                  <a:pt x="646" y="467"/>
                </a:cubicBezTo>
                <a:cubicBezTo>
                  <a:pt x="620" y="446"/>
                  <a:pt x="620" y="446"/>
                  <a:pt x="620" y="446"/>
                </a:cubicBezTo>
                <a:moveTo>
                  <a:pt x="579" y="437"/>
                </a:moveTo>
                <a:cubicBezTo>
                  <a:pt x="540" y="420"/>
                  <a:pt x="540" y="420"/>
                  <a:pt x="540" y="420"/>
                </a:cubicBezTo>
                <a:cubicBezTo>
                  <a:pt x="543" y="412"/>
                  <a:pt x="546" y="405"/>
                  <a:pt x="548" y="397"/>
                </a:cubicBezTo>
                <a:cubicBezTo>
                  <a:pt x="589" y="408"/>
                  <a:pt x="589" y="408"/>
                  <a:pt x="589" y="408"/>
                </a:cubicBezTo>
                <a:cubicBezTo>
                  <a:pt x="587" y="418"/>
                  <a:pt x="583" y="428"/>
                  <a:pt x="579" y="437"/>
                </a:cubicBezTo>
                <a:moveTo>
                  <a:pt x="591" y="401"/>
                </a:moveTo>
                <a:cubicBezTo>
                  <a:pt x="550" y="390"/>
                  <a:pt x="550" y="390"/>
                  <a:pt x="550" y="390"/>
                </a:cubicBezTo>
                <a:cubicBezTo>
                  <a:pt x="552" y="382"/>
                  <a:pt x="554" y="374"/>
                  <a:pt x="555" y="366"/>
                </a:cubicBezTo>
                <a:cubicBezTo>
                  <a:pt x="597" y="372"/>
                  <a:pt x="597" y="372"/>
                  <a:pt x="597" y="372"/>
                </a:cubicBezTo>
                <a:cubicBezTo>
                  <a:pt x="596" y="382"/>
                  <a:pt x="594" y="392"/>
                  <a:pt x="591" y="401"/>
                </a:cubicBezTo>
                <a:moveTo>
                  <a:pt x="598" y="364"/>
                </a:moveTo>
                <a:cubicBezTo>
                  <a:pt x="556" y="359"/>
                  <a:pt x="556" y="359"/>
                  <a:pt x="556" y="359"/>
                </a:cubicBezTo>
                <a:cubicBezTo>
                  <a:pt x="556" y="351"/>
                  <a:pt x="557" y="343"/>
                  <a:pt x="557" y="335"/>
                </a:cubicBezTo>
                <a:cubicBezTo>
                  <a:pt x="600" y="334"/>
                  <a:pt x="600" y="334"/>
                  <a:pt x="600" y="334"/>
                </a:cubicBezTo>
                <a:cubicBezTo>
                  <a:pt x="600" y="344"/>
                  <a:pt x="599" y="354"/>
                  <a:pt x="598" y="364"/>
                </a:cubicBezTo>
                <a:moveTo>
                  <a:pt x="597" y="297"/>
                </a:moveTo>
                <a:cubicBezTo>
                  <a:pt x="598" y="307"/>
                  <a:pt x="599" y="317"/>
                  <a:pt x="599" y="327"/>
                </a:cubicBezTo>
                <a:cubicBezTo>
                  <a:pt x="557" y="328"/>
                  <a:pt x="557" y="328"/>
                  <a:pt x="557" y="328"/>
                </a:cubicBezTo>
                <a:cubicBezTo>
                  <a:pt x="556" y="320"/>
                  <a:pt x="556" y="312"/>
                  <a:pt x="554" y="304"/>
                </a:cubicBezTo>
                <a:cubicBezTo>
                  <a:pt x="597" y="297"/>
                  <a:pt x="597" y="297"/>
                  <a:pt x="597" y="297"/>
                </a:cubicBezTo>
                <a:moveTo>
                  <a:pt x="595" y="290"/>
                </a:moveTo>
                <a:cubicBezTo>
                  <a:pt x="553" y="297"/>
                  <a:pt x="553" y="297"/>
                  <a:pt x="553" y="297"/>
                </a:cubicBezTo>
                <a:cubicBezTo>
                  <a:pt x="552" y="289"/>
                  <a:pt x="550" y="281"/>
                  <a:pt x="548" y="273"/>
                </a:cubicBezTo>
                <a:cubicBezTo>
                  <a:pt x="588" y="260"/>
                  <a:pt x="588" y="260"/>
                  <a:pt x="588" y="260"/>
                </a:cubicBezTo>
                <a:cubicBezTo>
                  <a:pt x="591" y="270"/>
                  <a:pt x="594" y="280"/>
                  <a:pt x="595" y="290"/>
                </a:cubicBezTo>
                <a:moveTo>
                  <a:pt x="586" y="253"/>
                </a:moveTo>
                <a:cubicBezTo>
                  <a:pt x="545" y="266"/>
                  <a:pt x="545" y="266"/>
                  <a:pt x="545" y="266"/>
                </a:cubicBezTo>
                <a:cubicBezTo>
                  <a:pt x="543" y="259"/>
                  <a:pt x="540" y="251"/>
                  <a:pt x="537" y="244"/>
                </a:cubicBezTo>
                <a:cubicBezTo>
                  <a:pt x="575" y="225"/>
                  <a:pt x="575" y="225"/>
                  <a:pt x="575" y="225"/>
                </a:cubicBezTo>
                <a:cubicBezTo>
                  <a:pt x="579" y="234"/>
                  <a:pt x="583" y="244"/>
                  <a:pt x="586" y="253"/>
                </a:cubicBezTo>
                <a:moveTo>
                  <a:pt x="557" y="192"/>
                </a:moveTo>
                <a:cubicBezTo>
                  <a:pt x="562" y="201"/>
                  <a:pt x="567" y="209"/>
                  <a:pt x="572" y="219"/>
                </a:cubicBezTo>
                <a:cubicBezTo>
                  <a:pt x="533" y="237"/>
                  <a:pt x="533" y="237"/>
                  <a:pt x="533" y="237"/>
                </a:cubicBezTo>
                <a:cubicBezTo>
                  <a:pt x="530" y="230"/>
                  <a:pt x="526" y="223"/>
                  <a:pt x="521" y="216"/>
                </a:cubicBezTo>
                <a:cubicBezTo>
                  <a:pt x="557" y="192"/>
                  <a:pt x="557" y="192"/>
                  <a:pt x="557" y="192"/>
                </a:cubicBezTo>
                <a:moveTo>
                  <a:pt x="553" y="186"/>
                </a:moveTo>
                <a:cubicBezTo>
                  <a:pt x="517" y="210"/>
                  <a:pt x="517" y="210"/>
                  <a:pt x="517" y="210"/>
                </a:cubicBezTo>
                <a:cubicBezTo>
                  <a:pt x="513" y="204"/>
                  <a:pt x="508" y="197"/>
                  <a:pt x="503" y="191"/>
                </a:cubicBezTo>
                <a:cubicBezTo>
                  <a:pt x="534" y="162"/>
                  <a:pt x="534" y="162"/>
                  <a:pt x="534" y="162"/>
                </a:cubicBezTo>
                <a:cubicBezTo>
                  <a:pt x="541" y="170"/>
                  <a:pt x="547" y="178"/>
                  <a:pt x="553" y="186"/>
                </a:cubicBezTo>
                <a:moveTo>
                  <a:pt x="530" y="157"/>
                </a:moveTo>
                <a:cubicBezTo>
                  <a:pt x="498" y="186"/>
                  <a:pt x="498" y="186"/>
                  <a:pt x="498" y="186"/>
                </a:cubicBezTo>
                <a:cubicBezTo>
                  <a:pt x="492" y="180"/>
                  <a:pt x="486" y="174"/>
                  <a:pt x="480" y="169"/>
                </a:cubicBezTo>
                <a:cubicBezTo>
                  <a:pt x="508" y="136"/>
                  <a:pt x="508" y="136"/>
                  <a:pt x="508" y="136"/>
                </a:cubicBezTo>
                <a:cubicBezTo>
                  <a:pt x="515" y="142"/>
                  <a:pt x="523" y="149"/>
                  <a:pt x="530" y="157"/>
                </a:cubicBezTo>
                <a:moveTo>
                  <a:pt x="478" y="114"/>
                </a:moveTo>
                <a:cubicBezTo>
                  <a:pt x="486" y="119"/>
                  <a:pt x="494" y="125"/>
                  <a:pt x="502" y="131"/>
                </a:cubicBezTo>
                <a:cubicBezTo>
                  <a:pt x="475" y="164"/>
                  <a:pt x="475" y="164"/>
                  <a:pt x="475" y="164"/>
                </a:cubicBezTo>
                <a:cubicBezTo>
                  <a:pt x="468" y="159"/>
                  <a:pt x="462" y="155"/>
                  <a:pt x="455" y="150"/>
                </a:cubicBezTo>
                <a:cubicBezTo>
                  <a:pt x="478" y="114"/>
                  <a:pt x="478" y="114"/>
                  <a:pt x="478" y="114"/>
                </a:cubicBezTo>
                <a:moveTo>
                  <a:pt x="471" y="110"/>
                </a:moveTo>
                <a:cubicBezTo>
                  <a:pt x="449" y="146"/>
                  <a:pt x="449" y="146"/>
                  <a:pt x="449" y="146"/>
                </a:cubicBezTo>
                <a:cubicBezTo>
                  <a:pt x="443" y="143"/>
                  <a:pt x="436" y="139"/>
                  <a:pt x="429" y="136"/>
                </a:cubicBezTo>
                <a:cubicBezTo>
                  <a:pt x="429" y="136"/>
                  <a:pt x="428" y="136"/>
                  <a:pt x="427" y="135"/>
                </a:cubicBezTo>
                <a:cubicBezTo>
                  <a:pt x="445" y="96"/>
                  <a:pt x="445" y="96"/>
                  <a:pt x="445" y="96"/>
                </a:cubicBezTo>
                <a:cubicBezTo>
                  <a:pt x="454" y="100"/>
                  <a:pt x="463" y="105"/>
                  <a:pt x="471" y="110"/>
                </a:cubicBezTo>
                <a:moveTo>
                  <a:pt x="438" y="93"/>
                </a:moveTo>
                <a:cubicBezTo>
                  <a:pt x="421" y="132"/>
                  <a:pt x="421" y="132"/>
                  <a:pt x="421" y="132"/>
                </a:cubicBezTo>
                <a:cubicBezTo>
                  <a:pt x="413" y="129"/>
                  <a:pt x="406" y="127"/>
                  <a:pt x="398" y="124"/>
                </a:cubicBezTo>
                <a:cubicBezTo>
                  <a:pt x="409" y="83"/>
                  <a:pt x="409" y="83"/>
                  <a:pt x="409" y="83"/>
                </a:cubicBezTo>
                <a:cubicBezTo>
                  <a:pt x="419" y="85"/>
                  <a:pt x="429" y="89"/>
                  <a:pt x="438" y="93"/>
                </a:cubicBezTo>
                <a:moveTo>
                  <a:pt x="402" y="81"/>
                </a:moveTo>
                <a:cubicBezTo>
                  <a:pt x="391" y="122"/>
                  <a:pt x="391" y="122"/>
                  <a:pt x="391" y="122"/>
                </a:cubicBezTo>
                <a:cubicBezTo>
                  <a:pt x="383" y="120"/>
                  <a:pt x="375" y="119"/>
                  <a:pt x="367" y="118"/>
                </a:cubicBezTo>
                <a:cubicBezTo>
                  <a:pt x="373" y="75"/>
                  <a:pt x="373" y="75"/>
                  <a:pt x="373" y="75"/>
                </a:cubicBezTo>
                <a:cubicBezTo>
                  <a:pt x="383" y="76"/>
                  <a:pt x="393" y="78"/>
                  <a:pt x="402" y="81"/>
                </a:cubicBezTo>
                <a:moveTo>
                  <a:pt x="365" y="74"/>
                </a:moveTo>
                <a:cubicBezTo>
                  <a:pt x="360" y="117"/>
                  <a:pt x="360" y="117"/>
                  <a:pt x="360" y="117"/>
                </a:cubicBezTo>
                <a:cubicBezTo>
                  <a:pt x="352" y="116"/>
                  <a:pt x="344" y="115"/>
                  <a:pt x="336" y="116"/>
                </a:cubicBezTo>
                <a:cubicBezTo>
                  <a:pt x="335" y="72"/>
                  <a:pt x="335" y="72"/>
                  <a:pt x="335" y="72"/>
                </a:cubicBezTo>
                <a:cubicBezTo>
                  <a:pt x="345" y="72"/>
                  <a:pt x="355" y="73"/>
                  <a:pt x="365" y="74"/>
                </a:cubicBezTo>
                <a:moveTo>
                  <a:pt x="328" y="72"/>
                </a:moveTo>
                <a:cubicBezTo>
                  <a:pt x="329" y="116"/>
                  <a:pt x="329" y="116"/>
                  <a:pt x="329" y="116"/>
                </a:cubicBezTo>
                <a:cubicBezTo>
                  <a:pt x="321" y="116"/>
                  <a:pt x="313" y="117"/>
                  <a:pt x="305" y="118"/>
                </a:cubicBezTo>
                <a:cubicBezTo>
                  <a:pt x="298" y="75"/>
                  <a:pt x="298" y="75"/>
                  <a:pt x="298" y="75"/>
                </a:cubicBezTo>
                <a:cubicBezTo>
                  <a:pt x="308" y="73"/>
                  <a:pt x="318" y="72"/>
                  <a:pt x="328" y="72"/>
                </a:cubicBezTo>
                <a:moveTo>
                  <a:pt x="290" y="76"/>
                </a:moveTo>
                <a:cubicBezTo>
                  <a:pt x="297" y="119"/>
                  <a:pt x="297" y="119"/>
                  <a:pt x="297" y="119"/>
                </a:cubicBezTo>
                <a:cubicBezTo>
                  <a:pt x="289" y="120"/>
                  <a:pt x="282" y="122"/>
                  <a:pt x="274" y="125"/>
                </a:cubicBezTo>
                <a:cubicBezTo>
                  <a:pt x="261" y="83"/>
                  <a:pt x="261" y="83"/>
                  <a:pt x="261" y="83"/>
                </a:cubicBezTo>
                <a:cubicBezTo>
                  <a:pt x="271" y="80"/>
                  <a:pt x="280" y="78"/>
                  <a:pt x="290" y="76"/>
                </a:cubicBezTo>
                <a:moveTo>
                  <a:pt x="254" y="85"/>
                </a:moveTo>
                <a:cubicBezTo>
                  <a:pt x="267" y="127"/>
                  <a:pt x="267" y="127"/>
                  <a:pt x="267" y="127"/>
                </a:cubicBezTo>
                <a:cubicBezTo>
                  <a:pt x="259" y="129"/>
                  <a:pt x="252" y="132"/>
                  <a:pt x="244" y="136"/>
                </a:cubicBezTo>
                <a:cubicBezTo>
                  <a:pt x="225" y="96"/>
                  <a:pt x="225" y="96"/>
                  <a:pt x="225" y="96"/>
                </a:cubicBezTo>
                <a:cubicBezTo>
                  <a:pt x="235" y="92"/>
                  <a:pt x="244" y="88"/>
                  <a:pt x="254" y="85"/>
                </a:cubicBezTo>
                <a:moveTo>
                  <a:pt x="219" y="99"/>
                </a:moveTo>
                <a:cubicBezTo>
                  <a:pt x="238" y="139"/>
                  <a:pt x="238" y="139"/>
                  <a:pt x="238" y="139"/>
                </a:cubicBezTo>
                <a:cubicBezTo>
                  <a:pt x="231" y="142"/>
                  <a:pt x="224" y="146"/>
                  <a:pt x="217" y="151"/>
                </a:cubicBezTo>
                <a:cubicBezTo>
                  <a:pt x="192" y="114"/>
                  <a:pt x="192" y="114"/>
                  <a:pt x="192" y="114"/>
                </a:cubicBezTo>
                <a:cubicBezTo>
                  <a:pt x="201" y="109"/>
                  <a:pt x="210" y="104"/>
                  <a:pt x="219" y="99"/>
                </a:cubicBezTo>
                <a:moveTo>
                  <a:pt x="186" y="118"/>
                </a:moveTo>
                <a:cubicBezTo>
                  <a:pt x="211" y="155"/>
                  <a:pt x="211" y="155"/>
                  <a:pt x="211" y="155"/>
                </a:cubicBezTo>
                <a:cubicBezTo>
                  <a:pt x="204" y="159"/>
                  <a:pt x="198" y="164"/>
                  <a:pt x="192" y="170"/>
                </a:cubicBezTo>
                <a:cubicBezTo>
                  <a:pt x="162" y="137"/>
                  <a:pt x="162" y="137"/>
                  <a:pt x="162" y="137"/>
                </a:cubicBezTo>
                <a:cubicBezTo>
                  <a:pt x="170" y="130"/>
                  <a:pt x="178" y="124"/>
                  <a:pt x="186" y="118"/>
                </a:cubicBezTo>
                <a:moveTo>
                  <a:pt x="157" y="142"/>
                </a:moveTo>
                <a:cubicBezTo>
                  <a:pt x="186" y="175"/>
                  <a:pt x="186" y="175"/>
                  <a:pt x="186" y="175"/>
                </a:cubicBezTo>
                <a:cubicBezTo>
                  <a:pt x="180" y="180"/>
                  <a:pt x="175" y="186"/>
                  <a:pt x="170" y="192"/>
                </a:cubicBezTo>
                <a:cubicBezTo>
                  <a:pt x="136" y="164"/>
                  <a:pt x="136" y="164"/>
                  <a:pt x="136" y="164"/>
                </a:cubicBezTo>
                <a:cubicBezTo>
                  <a:pt x="142" y="156"/>
                  <a:pt x="149" y="149"/>
                  <a:pt x="157" y="142"/>
                </a:cubicBezTo>
                <a:moveTo>
                  <a:pt x="131" y="169"/>
                </a:moveTo>
                <a:cubicBezTo>
                  <a:pt x="165" y="198"/>
                  <a:pt x="165" y="198"/>
                  <a:pt x="165" y="198"/>
                </a:cubicBezTo>
                <a:cubicBezTo>
                  <a:pt x="160" y="204"/>
                  <a:pt x="155" y="210"/>
                  <a:pt x="151" y="217"/>
                </a:cubicBezTo>
                <a:cubicBezTo>
                  <a:pt x="113" y="194"/>
                  <a:pt x="113" y="194"/>
                  <a:pt x="113" y="194"/>
                </a:cubicBezTo>
                <a:cubicBezTo>
                  <a:pt x="119" y="185"/>
                  <a:pt x="125" y="177"/>
                  <a:pt x="131" y="169"/>
                </a:cubicBezTo>
                <a:moveTo>
                  <a:pt x="109" y="200"/>
                </a:moveTo>
                <a:cubicBezTo>
                  <a:pt x="147" y="223"/>
                  <a:pt x="147" y="223"/>
                  <a:pt x="147" y="223"/>
                </a:cubicBezTo>
                <a:cubicBezTo>
                  <a:pt x="143" y="230"/>
                  <a:pt x="140" y="236"/>
                  <a:pt x="136" y="243"/>
                </a:cubicBezTo>
                <a:cubicBezTo>
                  <a:pt x="136" y="244"/>
                  <a:pt x="136" y="244"/>
                  <a:pt x="136" y="245"/>
                </a:cubicBezTo>
                <a:cubicBezTo>
                  <a:pt x="95" y="227"/>
                  <a:pt x="95" y="227"/>
                  <a:pt x="95" y="227"/>
                </a:cubicBezTo>
                <a:cubicBezTo>
                  <a:pt x="99" y="218"/>
                  <a:pt x="104" y="209"/>
                  <a:pt x="109" y="200"/>
                </a:cubicBezTo>
                <a:moveTo>
                  <a:pt x="92" y="234"/>
                </a:moveTo>
                <a:cubicBezTo>
                  <a:pt x="133" y="251"/>
                  <a:pt x="133" y="251"/>
                  <a:pt x="133" y="251"/>
                </a:cubicBezTo>
                <a:cubicBezTo>
                  <a:pt x="130" y="259"/>
                  <a:pt x="127" y="267"/>
                  <a:pt x="125" y="274"/>
                </a:cubicBezTo>
                <a:cubicBezTo>
                  <a:pt x="82" y="263"/>
                  <a:pt x="82" y="263"/>
                  <a:pt x="82" y="263"/>
                </a:cubicBezTo>
                <a:cubicBezTo>
                  <a:pt x="85" y="253"/>
                  <a:pt x="88" y="243"/>
                  <a:pt x="92" y="234"/>
                </a:cubicBezTo>
                <a:moveTo>
                  <a:pt x="80" y="270"/>
                </a:moveTo>
                <a:cubicBezTo>
                  <a:pt x="123" y="281"/>
                  <a:pt x="123" y="281"/>
                  <a:pt x="123" y="281"/>
                </a:cubicBezTo>
                <a:cubicBezTo>
                  <a:pt x="121" y="289"/>
                  <a:pt x="119" y="297"/>
                  <a:pt x="118" y="305"/>
                </a:cubicBezTo>
                <a:cubicBezTo>
                  <a:pt x="74" y="300"/>
                  <a:pt x="74" y="300"/>
                  <a:pt x="74" y="300"/>
                </a:cubicBezTo>
                <a:cubicBezTo>
                  <a:pt x="75" y="289"/>
                  <a:pt x="78" y="279"/>
                  <a:pt x="80" y="270"/>
                </a:cubicBezTo>
                <a:moveTo>
                  <a:pt x="72" y="337"/>
                </a:moveTo>
                <a:cubicBezTo>
                  <a:pt x="71" y="327"/>
                  <a:pt x="72" y="317"/>
                  <a:pt x="73" y="307"/>
                </a:cubicBezTo>
                <a:cubicBezTo>
                  <a:pt x="117" y="312"/>
                  <a:pt x="117" y="312"/>
                  <a:pt x="117" y="312"/>
                </a:cubicBezTo>
                <a:cubicBezTo>
                  <a:pt x="116" y="320"/>
                  <a:pt x="116" y="328"/>
                  <a:pt x="116" y="336"/>
                </a:cubicBezTo>
                <a:cubicBezTo>
                  <a:pt x="72" y="337"/>
                  <a:pt x="72" y="337"/>
                  <a:pt x="72" y="337"/>
                </a:cubicBezTo>
                <a:moveTo>
                  <a:pt x="72" y="345"/>
                </a:moveTo>
                <a:cubicBezTo>
                  <a:pt x="116" y="344"/>
                  <a:pt x="116" y="344"/>
                  <a:pt x="116" y="344"/>
                </a:cubicBezTo>
                <a:cubicBezTo>
                  <a:pt x="116" y="352"/>
                  <a:pt x="117" y="360"/>
                  <a:pt x="118" y="368"/>
                </a:cubicBezTo>
                <a:cubicBezTo>
                  <a:pt x="74" y="375"/>
                  <a:pt x="74" y="375"/>
                  <a:pt x="74" y="375"/>
                </a:cubicBezTo>
                <a:cubicBezTo>
                  <a:pt x="73" y="365"/>
                  <a:pt x="72" y="355"/>
                  <a:pt x="72" y="345"/>
                </a:cubicBezTo>
                <a:moveTo>
                  <a:pt x="76" y="382"/>
                </a:moveTo>
                <a:cubicBezTo>
                  <a:pt x="120" y="375"/>
                  <a:pt x="120" y="375"/>
                  <a:pt x="120" y="375"/>
                </a:cubicBezTo>
                <a:cubicBezTo>
                  <a:pt x="121" y="383"/>
                  <a:pt x="123" y="391"/>
                  <a:pt x="125" y="399"/>
                </a:cubicBezTo>
                <a:cubicBezTo>
                  <a:pt x="83" y="412"/>
                  <a:pt x="83" y="412"/>
                  <a:pt x="83" y="412"/>
                </a:cubicBezTo>
                <a:cubicBezTo>
                  <a:pt x="80" y="402"/>
                  <a:pt x="77" y="392"/>
                  <a:pt x="76" y="382"/>
                </a:cubicBezTo>
                <a:moveTo>
                  <a:pt x="96" y="447"/>
                </a:moveTo>
                <a:cubicBezTo>
                  <a:pt x="92" y="438"/>
                  <a:pt x="88" y="429"/>
                  <a:pt x="85" y="419"/>
                </a:cubicBezTo>
                <a:cubicBezTo>
                  <a:pt x="127" y="406"/>
                  <a:pt x="127" y="406"/>
                  <a:pt x="127" y="406"/>
                </a:cubicBezTo>
                <a:cubicBezTo>
                  <a:pt x="130" y="413"/>
                  <a:pt x="133" y="421"/>
                  <a:pt x="136" y="428"/>
                </a:cubicBezTo>
                <a:cubicBezTo>
                  <a:pt x="96" y="447"/>
                  <a:pt x="96" y="447"/>
                  <a:pt x="96" y="447"/>
                </a:cubicBezTo>
                <a:moveTo>
                  <a:pt x="114" y="480"/>
                </a:moveTo>
                <a:cubicBezTo>
                  <a:pt x="109" y="472"/>
                  <a:pt x="104" y="463"/>
                  <a:pt x="99" y="454"/>
                </a:cubicBezTo>
                <a:cubicBezTo>
                  <a:pt x="139" y="435"/>
                  <a:pt x="139" y="435"/>
                  <a:pt x="139" y="435"/>
                </a:cubicBezTo>
                <a:cubicBezTo>
                  <a:pt x="143" y="442"/>
                  <a:pt x="147" y="449"/>
                  <a:pt x="151" y="456"/>
                </a:cubicBezTo>
                <a:cubicBezTo>
                  <a:pt x="114" y="480"/>
                  <a:pt x="114" y="480"/>
                  <a:pt x="114" y="480"/>
                </a:cubicBezTo>
                <a:moveTo>
                  <a:pt x="119" y="486"/>
                </a:moveTo>
                <a:cubicBezTo>
                  <a:pt x="155" y="462"/>
                  <a:pt x="155" y="462"/>
                  <a:pt x="155" y="462"/>
                </a:cubicBezTo>
                <a:cubicBezTo>
                  <a:pt x="160" y="468"/>
                  <a:pt x="165" y="475"/>
                  <a:pt x="170" y="481"/>
                </a:cubicBezTo>
                <a:cubicBezTo>
                  <a:pt x="137" y="510"/>
                  <a:pt x="137" y="510"/>
                  <a:pt x="137" y="510"/>
                </a:cubicBezTo>
                <a:cubicBezTo>
                  <a:pt x="131" y="503"/>
                  <a:pt x="124" y="495"/>
                  <a:pt x="119" y="486"/>
                </a:cubicBezTo>
                <a:moveTo>
                  <a:pt x="142" y="516"/>
                </a:moveTo>
                <a:cubicBezTo>
                  <a:pt x="175" y="486"/>
                  <a:pt x="175" y="486"/>
                  <a:pt x="175" y="486"/>
                </a:cubicBezTo>
                <a:cubicBezTo>
                  <a:pt x="181" y="492"/>
                  <a:pt x="186" y="498"/>
                  <a:pt x="193" y="503"/>
                </a:cubicBezTo>
                <a:cubicBezTo>
                  <a:pt x="164" y="537"/>
                  <a:pt x="164" y="537"/>
                  <a:pt x="164" y="537"/>
                </a:cubicBezTo>
                <a:cubicBezTo>
                  <a:pt x="157" y="530"/>
                  <a:pt x="149" y="523"/>
                  <a:pt x="142" y="516"/>
                </a:cubicBezTo>
                <a:moveTo>
                  <a:pt x="195" y="559"/>
                </a:moveTo>
                <a:cubicBezTo>
                  <a:pt x="186" y="554"/>
                  <a:pt x="178" y="548"/>
                  <a:pt x="170" y="542"/>
                </a:cubicBezTo>
                <a:cubicBezTo>
                  <a:pt x="198" y="508"/>
                  <a:pt x="198" y="508"/>
                  <a:pt x="198" y="508"/>
                </a:cubicBezTo>
                <a:cubicBezTo>
                  <a:pt x="204" y="513"/>
                  <a:pt x="211" y="517"/>
                  <a:pt x="218" y="522"/>
                </a:cubicBezTo>
                <a:cubicBezTo>
                  <a:pt x="195" y="559"/>
                  <a:pt x="195" y="559"/>
                  <a:pt x="195" y="559"/>
                </a:cubicBezTo>
                <a:moveTo>
                  <a:pt x="201" y="563"/>
                </a:moveTo>
                <a:cubicBezTo>
                  <a:pt x="224" y="526"/>
                  <a:pt x="224" y="526"/>
                  <a:pt x="224" y="526"/>
                </a:cubicBezTo>
                <a:cubicBezTo>
                  <a:pt x="230" y="529"/>
                  <a:pt x="237" y="533"/>
                  <a:pt x="244" y="536"/>
                </a:cubicBezTo>
                <a:cubicBezTo>
                  <a:pt x="244" y="536"/>
                  <a:pt x="245" y="536"/>
                  <a:pt x="245" y="537"/>
                </a:cubicBezTo>
                <a:cubicBezTo>
                  <a:pt x="228" y="577"/>
                  <a:pt x="228" y="577"/>
                  <a:pt x="228" y="577"/>
                </a:cubicBezTo>
                <a:cubicBezTo>
                  <a:pt x="219" y="573"/>
                  <a:pt x="210" y="568"/>
                  <a:pt x="201" y="563"/>
                </a:cubicBezTo>
                <a:moveTo>
                  <a:pt x="251" y="521"/>
                </a:moveTo>
                <a:cubicBezTo>
                  <a:pt x="148" y="473"/>
                  <a:pt x="104" y="352"/>
                  <a:pt x="152" y="250"/>
                </a:cubicBezTo>
                <a:cubicBezTo>
                  <a:pt x="199" y="148"/>
                  <a:pt x="320" y="104"/>
                  <a:pt x="422" y="151"/>
                </a:cubicBezTo>
                <a:cubicBezTo>
                  <a:pt x="524" y="199"/>
                  <a:pt x="569" y="320"/>
                  <a:pt x="521" y="422"/>
                </a:cubicBezTo>
                <a:cubicBezTo>
                  <a:pt x="474" y="524"/>
                  <a:pt x="353" y="568"/>
                  <a:pt x="251" y="521"/>
                </a:cubicBezTo>
                <a:moveTo>
                  <a:pt x="235" y="580"/>
                </a:moveTo>
                <a:cubicBezTo>
                  <a:pt x="252" y="540"/>
                  <a:pt x="252" y="540"/>
                  <a:pt x="252" y="540"/>
                </a:cubicBezTo>
                <a:cubicBezTo>
                  <a:pt x="260" y="543"/>
                  <a:pt x="267" y="545"/>
                  <a:pt x="275" y="548"/>
                </a:cubicBezTo>
                <a:cubicBezTo>
                  <a:pt x="263" y="590"/>
                  <a:pt x="263" y="590"/>
                  <a:pt x="263" y="590"/>
                </a:cubicBezTo>
                <a:cubicBezTo>
                  <a:pt x="254" y="587"/>
                  <a:pt x="244" y="584"/>
                  <a:pt x="235" y="580"/>
                </a:cubicBezTo>
                <a:moveTo>
                  <a:pt x="271" y="592"/>
                </a:moveTo>
                <a:cubicBezTo>
                  <a:pt x="282" y="550"/>
                  <a:pt x="282" y="550"/>
                  <a:pt x="282" y="550"/>
                </a:cubicBezTo>
                <a:cubicBezTo>
                  <a:pt x="290" y="552"/>
                  <a:pt x="298" y="553"/>
                  <a:pt x="306" y="554"/>
                </a:cubicBezTo>
                <a:cubicBezTo>
                  <a:pt x="300" y="598"/>
                  <a:pt x="300" y="598"/>
                  <a:pt x="300" y="598"/>
                </a:cubicBezTo>
                <a:cubicBezTo>
                  <a:pt x="290" y="596"/>
                  <a:pt x="280" y="594"/>
                  <a:pt x="271" y="592"/>
                </a:cubicBezTo>
                <a:moveTo>
                  <a:pt x="308" y="599"/>
                </a:moveTo>
                <a:cubicBezTo>
                  <a:pt x="313" y="555"/>
                  <a:pt x="313" y="555"/>
                  <a:pt x="313" y="555"/>
                </a:cubicBezTo>
                <a:cubicBezTo>
                  <a:pt x="321" y="556"/>
                  <a:pt x="329" y="556"/>
                  <a:pt x="337" y="556"/>
                </a:cubicBezTo>
                <a:cubicBezTo>
                  <a:pt x="338" y="600"/>
                  <a:pt x="338" y="600"/>
                  <a:pt x="338" y="600"/>
                </a:cubicBezTo>
                <a:cubicBezTo>
                  <a:pt x="328" y="600"/>
                  <a:pt x="318" y="600"/>
                  <a:pt x="308" y="599"/>
                </a:cubicBezTo>
                <a:moveTo>
                  <a:pt x="345" y="600"/>
                </a:moveTo>
                <a:cubicBezTo>
                  <a:pt x="345" y="556"/>
                  <a:pt x="345" y="556"/>
                  <a:pt x="345" y="556"/>
                </a:cubicBezTo>
                <a:cubicBezTo>
                  <a:pt x="353" y="556"/>
                  <a:pt x="361" y="555"/>
                  <a:pt x="369" y="554"/>
                </a:cubicBezTo>
                <a:cubicBezTo>
                  <a:pt x="376" y="597"/>
                  <a:pt x="376" y="597"/>
                  <a:pt x="376" y="597"/>
                </a:cubicBezTo>
                <a:cubicBezTo>
                  <a:pt x="366" y="599"/>
                  <a:pt x="355" y="600"/>
                  <a:pt x="345" y="600"/>
                </a:cubicBezTo>
                <a:moveTo>
                  <a:pt x="383" y="596"/>
                </a:moveTo>
                <a:cubicBezTo>
                  <a:pt x="376" y="553"/>
                  <a:pt x="376" y="553"/>
                  <a:pt x="376" y="553"/>
                </a:cubicBezTo>
                <a:cubicBezTo>
                  <a:pt x="384" y="551"/>
                  <a:pt x="392" y="549"/>
                  <a:pt x="399" y="547"/>
                </a:cubicBezTo>
                <a:cubicBezTo>
                  <a:pt x="412" y="589"/>
                  <a:pt x="412" y="589"/>
                  <a:pt x="412" y="589"/>
                </a:cubicBezTo>
                <a:cubicBezTo>
                  <a:pt x="403" y="592"/>
                  <a:pt x="393" y="594"/>
                  <a:pt x="383" y="596"/>
                </a:cubicBezTo>
                <a:moveTo>
                  <a:pt x="419" y="586"/>
                </a:moveTo>
                <a:cubicBezTo>
                  <a:pt x="406" y="545"/>
                  <a:pt x="406" y="545"/>
                  <a:pt x="406" y="545"/>
                </a:cubicBezTo>
                <a:cubicBezTo>
                  <a:pt x="414" y="542"/>
                  <a:pt x="421" y="539"/>
                  <a:pt x="429" y="536"/>
                </a:cubicBezTo>
                <a:cubicBezTo>
                  <a:pt x="448" y="575"/>
                  <a:pt x="448" y="575"/>
                  <a:pt x="448" y="575"/>
                </a:cubicBezTo>
                <a:cubicBezTo>
                  <a:pt x="438" y="579"/>
                  <a:pt x="429" y="583"/>
                  <a:pt x="419" y="586"/>
                </a:cubicBezTo>
                <a:moveTo>
                  <a:pt x="454" y="572"/>
                </a:moveTo>
                <a:cubicBezTo>
                  <a:pt x="435" y="533"/>
                  <a:pt x="435" y="533"/>
                  <a:pt x="435" y="533"/>
                </a:cubicBezTo>
                <a:cubicBezTo>
                  <a:pt x="443" y="529"/>
                  <a:pt x="449" y="525"/>
                  <a:pt x="456" y="521"/>
                </a:cubicBezTo>
                <a:cubicBezTo>
                  <a:pt x="480" y="557"/>
                  <a:pt x="480" y="557"/>
                  <a:pt x="480" y="557"/>
                </a:cubicBezTo>
                <a:cubicBezTo>
                  <a:pt x="472" y="562"/>
                  <a:pt x="463" y="567"/>
                  <a:pt x="454" y="572"/>
                </a:cubicBezTo>
                <a:moveTo>
                  <a:pt x="487" y="553"/>
                </a:moveTo>
                <a:cubicBezTo>
                  <a:pt x="462" y="517"/>
                  <a:pt x="462" y="517"/>
                  <a:pt x="462" y="517"/>
                </a:cubicBezTo>
                <a:cubicBezTo>
                  <a:pt x="469" y="512"/>
                  <a:pt x="475" y="507"/>
                  <a:pt x="481" y="502"/>
                </a:cubicBezTo>
                <a:cubicBezTo>
                  <a:pt x="510" y="534"/>
                  <a:pt x="510" y="534"/>
                  <a:pt x="510" y="534"/>
                </a:cubicBezTo>
                <a:cubicBezTo>
                  <a:pt x="503" y="541"/>
                  <a:pt x="495" y="547"/>
                  <a:pt x="487" y="553"/>
                </a:cubicBezTo>
                <a:moveTo>
                  <a:pt x="516" y="529"/>
                </a:moveTo>
                <a:cubicBezTo>
                  <a:pt x="487" y="497"/>
                  <a:pt x="487" y="497"/>
                  <a:pt x="487" y="497"/>
                </a:cubicBezTo>
                <a:cubicBezTo>
                  <a:pt x="493" y="492"/>
                  <a:pt x="498" y="486"/>
                  <a:pt x="503" y="480"/>
                </a:cubicBezTo>
                <a:cubicBezTo>
                  <a:pt x="537" y="507"/>
                  <a:pt x="537" y="507"/>
                  <a:pt x="537" y="507"/>
                </a:cubicBezTo>
                <a:cubicBezTo>
                  <a:pt x="530" y="515"/>
                  <a:pt x="523" y="522"/>
                  <a:pt x="516" y="529"/>
                </a:cubicBezTo>
                <a:moveTo>
                  <a:pt x="541" y="501"/>
                </a:moveTo>
                <a:cubicBezTo>
                  <a:pt x="508" y="474"/>
                  <a:pt x="508" y="474"/>
                  <a:pt x="508" y="474"/>
                </a:cubicBezTo>
                <a:cubicBezTo>
                  <a:pt x="513" y="468"/>
                  <a:pt x="518" y="461"/>
                  <a:pt x="522" y="454"/>
                </a:cubicBezTo>
                <a:cubicBezTo>
                  <a:pt x="559" y="477"/>
                  <a:pt x="559" y="477"/>
                  <a:pt x="559" y="477"/>
                </a:cubicBezTo>
                <a:cubicBezTo>
                  <a:pt x="553" y="485"/>
                  <a:pt x="548" y="494"/>
                  <a:pt x="541" y="501"/>
                </a:cubicBezTo>
                <a:moveTo>
                  <a:pt x="563" y="471"/>
                </a:moveTo>
                <a:cubicBezTo>
                  <a:pt x="526" y="448"/>
                  <a:pt x="526" y="448"/>
                  <a:pt x="526" y="448"/>
                </a:cubicBezTo>
                <a:cubicBezTo>
                  <a:pt x="530" y="442"/>
                  <a:pt x="533" y="435"/>
                  <a:pt x="536" y="429"/>
                </a:cubicBezTo>
                <a:cubicBezTo>
                  <a:pt x="537" y="428"/>
                  <a:pt x="537" y="427"/>
                  <a:pt x="537" y="427"/>
                </a:cubicBezTo>
                <a:cubicBezTo>
                  <a:pt x="577" y="444"/>
                  <a:pt x="577" y="444"/>
                  <a:pt x="577" y="444"/>
                </a:cubicBezTo>
                <a:cubicBezTo>
                  <a:pt x="572" y="453"/>
                  <a:pt x="568" y="462"/>
                  <a:pt x="563" y="471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grpSp>
        <p:nvGrpSpPr>
          <p:cNvPr id="25" name="Group 24"/>
          <p:cNvGrpSpPr/>
          <p:nvPr/>
        </p:nvGrpSpPr>
        <p:grpSpPr>
          <a:xfrm>
            <a:off x="6670827" y="1790290"/>
            <a:ext cx="1589838" cy="1587209"/>
            <a:chOff x="5235750" y="4325310"/>
            <a:chExt cx="1085880" cy="1084085"/>
          </a:xfrm>
        </p:grpSpPr>
        <p:sp>
          <p:nvSpPr>
            <p:cNvPr id="14" name="Freeform 17"/>
            <p:cNvSpPr>
              <a:spLocks noEditPoints="1"/>
            </p:cNvSpPr>
            <p:nvPr/>
          </p:nvSpPr>
          <p:spPr bwMode="auto">
            <a:xfrm>
              <a:off x="5235750" y="4325310"/>
              <a:ext cx="1085880" cy="1084085"/>
            </a:xfrm>
            <a:custGeom>
              <a:avLst/>
              <a:gdLst>
                <a:gd name="T0" fmla="*/ 446 w 453"/>
                <a:gd name="T1" fmla="*/ 172 h 452"/>
                <a:gd name="T2" fmla="*/ 407 w 453"/>
                <a:gd name="T3" fmla="*/ 167 h 452"/>
                <a:gd name="T4" fmla="*/ 394 w 453"/>
                <a:gd name="T5" fmla="*/ 151 h 452"/>
                <a:gd name="T6" fmla="*/ 419 w 453"/>
                <a:gd name="T7" fmla="*/ 122 h 452"/>
                <a:gd name="T8" fmla="*/ 396 w 453"/>
                <a:gd name="T9" fmla="*/ 76 h 452"/>
                <a:gd name="T10" fmla="*/ 360 w 453"/>
                <a:gd name="T11" fmla="*/ 89 h 452"/>
                <a:gd name="T12" fmla="*/ 334 w 453"/>
                <a:gd name="T13" fmla="*/ 76 h 452"/>
                <a:gd name="T14" fmla="*/ 340 w 453"/>
                <a:gd name="T15" fmla="*/ 40 h 452"/>
                <a:gd name="T16" fmla="*/ 297 w 453"/>
                <a:gd name="T17" fmla="*/ 12 h 452"/>
                <a:gd name="T18" fmla="*/ 274 w 453"/>
                <a:gd name="T19" fmla="*/ 39 h 452"/>
                <a:gd name="T20" fmla="*/ 238 w 453"/>
                <a:gd name="T21" fmla="*/ 41 h 452"/>
                <a:gd name="T22" fmla="*/ 225 w 453"/>
                <a:gd name="T23" fmla="*/ 8 h 452"/>
                <a:gd name="T24" fmla="*/ 173 w 453"/>
                <a:gd name="T25" fmla="*/ 7 h 452"/>
                <a:gd name="T26" fmla="*/ 168 w 453"/>
                <a:gd name="T27" fmla="*/ 41 h 452"/>
                <a:gd name="T28" fmla="*/ 150 w 453"/>
                <a:gd name="T29" fmla="*/ 56 h 452"/>
                <a:gd name="T30" fmla="*/ 123 w 453"/>
                <a:gd name="T31" fmla="*/ 34 h 452"/>
                <a:gd name="T32" fmla="*/ 77 w 453"/>
                <a:gd name="T33" fmla="*/ 57 h 452"/>
                <a:gd name="T34" fmla="*/ 88 w 453"/>
                <a:gd name="T35" fmla="*/ 90 h 452"/>
                <a:gd name="T36" fmla="*/ 75 w 453"/>
                <a:gd name="T37" fmla="*/ 117 h 452"/>
                <a:gd name="T38" fmla="*/ 41 w 453"/>
                <a:gd name="T39" fmla="*/ 112 h 452"/>
                <a:gd name="T40" fmla="*/ 12 w 453"/>
                <a:gd name="T41" fmla="*/ 155 h 452"/>
                <a:gd name="T42" fmla="*/ 40 w 453"/>
                <a:gd name="T43" fmla="*/ 178 h 452"/>
                <a:gd name="T44" fmla="*/ 42 w 453"/>
                <a:gd name="T45" fmla="*/ 214 h 452"/>
                <a:gd name="T46" fmla="*/ 9 w 453"/>
                <a:gd name="T47" fmla="*/ 228 h 452"/>
                <a:gd name="T48" fmla="*/ 7 w 453"/>
                <a:gd name="T49" fmla="*/ 279 h 452"/>
                <a:gd name="T50" fmla="*/ 44 w 453"/>
                <a:gd name="T51" fmla="*/ 284 h 452"/>
                <a:gd name="T52" fmla="*/ 58 w 453"/>
                <a:gd name="T53" fmla="*/ 301 h 452"/>
                <a:gd name="T54" fmla="*/ 35 w 453"/>
                <a:gd name="T55" fmla="*/ 329 h 452"/>
                <a:gd name="T56" fmla="*/ 58 w 453"/>
                <a:gd name="T57" fmla="*/ 375 h 452"/>
                <a:gd name="T58" fmla="*/ 94 w 453"/>
                <a:gd name="T59" fmla="*/ 362 h 452"/>
                <a:gd name="T60" fmla="*/ 119 w 453"/>
                <a:gd name="T61" fmla="*/ 374 h 452"/>
                <a:gd name="T62" fmla="*/ 113 w 453"/>
                <a:gd name="T63" fmla="*/ 411 h 452"/>
                <a:gd name="T64" fmla="*/ 156 w 453"/>
                <a:gd name="T65" fmla="*/ 440 h 452"/>
                <a:gd name="T66" fmla="*/ 181 w 453"/>
                <a:gd name="T67" fmla="*/ 409 h 452"/>
                <a:gd name="T68" fmla="*/ 214 w 453"/>
                <a:gd name="T69" fmla="*/ 406 h 452"/>
                <a:gd name="T70" fmla="*/ 228 w 453"/>
                <a:gd name="T71" fmla="*/ 443 h 452"/>
                <a:gd name="T72" fmla="*/ 280 w 453"/>
                <a:gd name="T73" fmla="*/ 445 h 452"/>
                <a:gd name="T74" fmla="*/ 285 w 453"/>
                <a:gd name="T75" fmla="*/ 405 h 452"/>
                <a:gd name="T76" fmla="*/ 300 w 453"/>
                <a:gd name="T77" fmla="*/ 391 h 452"/>
                <a:gd name="T78" fmla="*/ 330 w 453"/>
                <a:gd name="T79" fmla="*/ 418 h 452"/>
                <a:gd name="T80" fmla="*/ 376 w 453"/>
                <a:gd name="T81" fmla="*/ 395 h 452"/>
                <a:gd name="T82" fmla="*/ 362 w 453"/>
                <a:gd name="T83" fmla="*/ 357 h 452"/>
                <a:gd name="T84" fmla="*/ 373 w 453"/>
                <a:gd name="T85" fmla="*/ 332 h 452"/>
                <a:gd name="T86" fmla="*/ 412 w 453"/>
                <a:gd name="T87" fmla="*/ 340 h 452"/>
                <a:gd name="T88" fmla="*/ 441 w 453"/>
                <a:gd name="T89" fmla="*/ 297 h 452"/>
                <a:gd name="T90" fmla="*/ 409 w 453"/>
                <a:gd name="T91" fmla="*/ 271 h 452"/>
                <a:gd name="T92" fmla="*/ 408 w 453"/>
                <a:gd name="T93" fmla="*/ 238 h 452"/>
                <a:gd name="T94" fmla="*/ 444 w 453"/>
                <a:gd name="T95" fmla="*/ 224 h 452"/>
                <a:gd name="T96" fmla="*/ 315 w 453"/>
                <a:gd name="T97" fmla="*/ 351 h 452"/>
                <a:gd name="T98" fmla="*/ 134 w 453"/>
                <a:gd name="T99" fmla="*/ 105 h 452"/>
                <a:gd name="T100" fmla="*/ 315 w 453"/>
                <a:gd name="T101" fmla="*/ 351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53" h="452">
                  <a:moveTo>
                    <a:pt x="452" y="213"/>
                  </a:moveTo>
                  <a:cubicBezTo>
                    <a:pt x="446" y="172"/>
                    <a:pt x="446" y="172"/>
                    <a:pt x="446" y="172"/>
                  </a:cubicBezTo>
                  <a:cubicBezTo>
                    <a:pt x="445" y="167"/>
                    <a:pt x="440" y="164"/>
                    <a:pt x="435" y="164"/>
                  </a:cubicBezTo>
                  <a:cubicBezTo>
                    <a:pt x="407" y="167"/>
                    <a:pt x="407" y="167"/>
                    <a:pt x="407" y="167"/>
                  </a:cubicBezTo>
                  <a:cubicBezTo>
                    <a:pt x="403" y="168"/>
                    <a:pt x="399" y="165"/>
                    <a:pt x="397" y="161"/>
                  </a:cubicBezTo>
                  <a:cubicBezTo>
                    <a:pt x="396" y="158"/>
                    <a:pt x="395" y="154"/>
                    <a:pt x="394" y="151"/>
                  </a:cubicBezTo>
                  <a:cubicBezTo>
                    <a:pt x="392" y="147"/>
                    <a:pt x="393" y="143"/>
                    <a:pt x="396" y="140"/>
                  </a:cubicBezTo>
                  <a:cubicBezTo>
                    <a:pt x="419" y="122"/>
                    <a:pt x="419" y="122"/>
                    <a:pt x="419" y="122"/>
                  </a:cubicBezTo>
                  <a:cubicBezTo>
                    <a:pt x="423" y="119"/>
                    <a:pt x="423" y="113"/>
                    <a:pt x="420" y="109"/>
                  </a:cubicBezTo>
                  <a:cubicBezTo>
                    <a:pt x="396" y="76"/>
                    <a:pt x="396" y="76"/>
                    <a:pt x="396" y="76"/>
                  </a:cubicBezTo>
                  <a:cubicBezTo>
                    <a:pt x="393" y="72"/>
                    <a:pt x="387" y="71"/>
                    <a:pt x="383" y="73"/>
                  </a:cubicBezTo>
                  <a:cubicBezTo>
                    <a:pt x="360" y="89"/>
                    <a:pt x="360" y="89"/>
                    <a:pt x="360" y="89"/>
                  </a:cubicBezTo>
                  <a:cubicBezTo>
                    <a:pt x="357" y="91"/>
                    <a:pt x="352" y="91"/>
                    <a:pt x="349" y="88"/>
                  </a:cubicBezTo>
                  <a:cubicBezTo>
                    <a:pt x="344" y="84"/>
                    <a:pt x="339" y="80"/>
                    <a:pt x="334" y="76"/>
                  </a:cubicBezTo>
                  <a:cubicBezTo>
                    <a:pt x="331" y="73"/>
                    <a:pt x="329" y="69"/>
                    <a:pt x="331" y="65"/>
                  </a:cubicBezTo>
                  <a:cubicBezTo>
                    <a:pt x="340" y="40"/>
                    <a:pt x="340" y="40"/>
                    <a:pt x="340" y="40"/>
                  </a:cubicBezTo>
                  <a:cubicBezTo>
                    <a:pt x="342" y="35"/>
                    <a:pt x="340" y="30"/>
                    <a:pt x="335" y="28"/>
                  </a:cubicBezTo>
                  <a:cubicBezTo>
                    <a:pt x="297" y="12"/>
                    <a:pt x="297" y="12"/>
                    <a:pt x="297" y="12"/>
                  </a:cubicBezTo>
                  <a:cubicBezTo>
                    <a:pt x="293" y="9"/>
                    <a:pt x="287" y="11"/>
                    <a:pt x="285" y="16"/>
                  </a:cubicBezTo>
                  <a:cubicBezTo>
                    <a:pt x="274" y="39"/>
                    <a:pt x="274" y="39"/>
                    <a:pt x="274" y="39"/>
                  </a:cubicBezTo>
                  <a:cubicBezTo>
                    <a:pt x="272" y="43"/>
                    <a:pt x="268" y="45"/>
                    <a:pt x="263" y="44"/>
                  </a:cubicBezTo>
                  <a:cubicBezTo>
                    <a:pt x="255" y="42"/>
                    <a:pt x="247" y="41"/>
                    <a:pt x="238" y="41"/>
                  </a:cubicBezTo>
                  <a:cubicBezTo>
                    <a:pt x="234" y="40"/>
                    <a:pt x="230" y="37"/>
                    <a:pt x="229" y="33"/>
                  </a:cubicBezTo>
                  <a:cubicBezTo>
                    <a:pt x="225" y="8"/>
                    <a:pt x="225" y="8"/>
                    <a:pt x="225" y="8"/>
                  </a:cubicBezTo>
                  <a:cubicBezTo>
                    <a:pt x="224" y="3"/>
                    <a:pt x="219" y="0"/>
                    <a:pt x="214" y="0"/>
                  </a:cubicBezTo>
                  <a:cubicBezTo>
                    <a:pt x="173" y="7"/>
                    <a:pt x="173" y="7"/>
                    <a:pt x="173" y="7"/>
                  </a:cubicBezTo>
                  <a:cubicBezTo>
                    <a:pt x="168" y="7"/>
                    <a:pt x="164" y="12"/>
                    <a:pt x="165" y="17"/>
                  </a:cubicBezTo>
                  <a:cubicBezTo>
                    <a:pt x="168" y="41"/>
                    <a:pt x="168" y="41"/>
                    <a:pt x="168" y="41"/>
                  </a:cubicBezTo>
                  <a:cubicBezTo>
                    <a:pt x="168" y="46"/>
                    <a:pt x="165" y="50"/>
                    <a:pt x="161" y="51"/>
                  </a:cubicBezTo>
                  <a:cubicBezTo>
                    <a:pt x="158" y="53"/>
                    <a:pt x="154" y="54"/>
                    <a:pt x="150" y="56"/>
                  </a:cubicBezTo>
                  <a:cubicBezTo>
                    <a:pt x="146" y="58"/>
                    <a:pt x="141" y="57"/>
                    <a:pt x="139" y="53"/>
                  </a:cubicBezTo>
                  <a:cubicBezTo>
                    <a:pt x="123" y="34"/>
                    <a:pt x="123" y="34"/>
                    <a:pt x="123" y="34"/>
                  </a:cubicBezTo>
                  <a:cubicBezTo>
                    <a:pt x="120" y="30"/>
                    <a:pt x="114" y="29"/>
                    <a:pt x="110" y="32"/>
                  </a:cubicBezTo>
                  <a:cubicBezTo>
                    <a:pt x="77" y="57"/>
                    <a:pt x="77" y="57"/>
                    <a:pt x="77" y="57"/>
                  </a:cubicBezTo>
                  <a:cubicBezTo>
                    <a:pt x="73" y="60"/>
                    <a:pt x="72" y="66"/>
                    <a:pt x="75" y="70"/>
                  </a:cubicBezTo>
                  <a:cubicBezTo>
                    <a:pt x="88" y="90"/>
                    <a:pt x="88" y="90"/>
                    <a:pt x="88" y="90"/>
                  </a:cubicBezTo>
                  <a:cubicBezTo>
                    <a:pt x="91" y="94"/>
                    <a:pt x="90" y="99"/>
                    <a:pt x="87" y="102"/>
                  </a:cubicBezTo>
                  <a:cubicBezTo>
                    <a:pt x="83" y="107"/>
                    <a:pt x="79" y="112"/>
                    <a:pt x="75" y="117"/>
                  </a:cubicBezTo>
                  <a:cubicBezTo>
                    <a:pt x="73" y="121"/>
                    <a:pt x="68" y="122"/>
                    <a:pt x="64" y="121"/>
                  </a:cubicBezTo>
                  <a:cubicBezTo>
                    <a:pt x="41" y="112"/>
                    <a:pt x="41" y="112"/>
                    <a:pt x="41" y="112"/>
                  </a:cubicBezTo>
                  <a:cubicBezTo>
                    <a:pt x="36" y="110"/>
                    <a:pt x="31" y="112"/>
                    <a:pt x="29" y="117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0" y="160"/>
                    <a:pt x="12" y="165"/>
                    <a:pt x="17" y="167"/>
                  </a:cubicBezTo>
                  <a:cubicBezTo>
                    <a:pt x="40" y="178"/>
                    <a:pt x="40" y="178"/>
                    <a:pt x="40" y="178"/>
                  </a:cubicBezTo>
                  <a:cubicBezTo>
                    <a:pt x="43" y="180"/>
                    <a:pt x="46" y="184"/>
                    <a:pt x="45" y="189"/>
                  </a:cubicBezTo>
                  <a:cubicBezTo>
                    <a:pt x="43" y="197"/>
                    <a:pt x="42" y="205"/>
                    <a:pt x="42" y="214"/>
                  </a:cubicBezTo>
                  <a:cubicBezTo>
                    <a:pt x="41" y="218"/>
                    <a:pt x="38" y="222"/>
                    <a:pt x="34" y="223"/>
                  </a:cubicBezTo>
                  <a:cubicBezTo>
                    <a:pt x="9" y="228"/>
                    <a:pt x="9" y="228"/>
                    <a:pt x="9" y="228"/>
                  </a:cubicBezTo>
                  <a:cubicBezTo>
                    <a:pt x="4" y="228"/>
                    <a:pt x="0" y="233"/>
                    <a:pt x="1" y="238"/>
                  </a:cubicBezTo>
                  <a:cubicBezTo>
                    <a:pt x="7" y="279"/>
                    <a:pt x="7" y="279"/>
                    <a:pt x="7" y="279"/>
                  </a:cubicBezTo>
                  <a:cubicBezTo>
                    <a:pt x="8" y="284"/>
                    <a:pt x="13" y="288"/>
                    <a:pt x="18" y="287"/>
                  </a:cubicBezTo>
                  <a:cubicBezTo>
                    <a:pt x="44" y="284"/>
                    <a:pt x="44" y="284"/>
                    <a:pt x="44" y="284"/>
                  </a:cubicBezTo>
                  <a:cubicBezTo>
                    <a:pt x="48" y="284"/>
                    <a:pt x="52" y="286"/>
                    <a:pt x="54" y="290"/>
                  </a:cubicBezTo>
                  <a:cubicBezTo>
                    <a:pt x="55" y="294"/>
                    <a:pt x="57" y="297"/>
                    <a:pt x="58" y="301"/>
                  </a:cubicBezTo>
                  <a:cubicBezTo>
                    <a:pt x="60" y="305"/>
                    <a:pt x="59" y="309"/>
                    <a:pt x="56" y="312"/>
                  </a:cubicBezTo>
                  <a:cubicBezTo>
                    <a:pt x="35" y="329"/>
                    <a:pt x="35" y="329"/>
                    <a:pt x="35" y="329"/>
                  </a:cubicBezTo>
                  <a:cubicBezTo>
                    <a:pt x="31" y="332"/>
                    <a:pt x="30" y="338"/>
                    <a:pt x="33" y="342"/>
                  </a:cubicBezTo>
                  <a:cubicBezTo>
                    <a:pt x="58" y="375"/>
                    <a:pt x="58" y="375"/>
                    <a:pt x="58" y="375"/>
                  </a:cubicBezTo>
                  <a:cubicBezTo>
                    <a:pt x="61" y="379"/>
                    <a:pt x="66" y="380"/>
                    <a:pt x="71" y="378"/>
                  </a:cubicBezTo>
                  <a:cubicBezTo>
                    <a:pt x="94" y="362"/>
                    <a:pt x="94" y="362"/>
                    <a:pt x="94" y="362"/>
                  </a:cubicBezTo>
                  <a:cubicBezTo>
                    <a:pt x="97" y="360"/>
                    <a:pt x="102" y="360"/>
                    <a:pt x="105" y="363"/>
                  </a:cubicBezTo>
                  <a:cubicBezTo>
                    <a:pt x="110" y="367"/>
                    <a:pt x="115" y="370"/>
                    <a:pt x="119" y="374"/>
                  </a:cubicBezTo>
                  <a:cubicBezTo>
                    <a:pt x="123" y="376"/>
                    <a:pt x="124" y="381"/>
                    <a:pt x="123" y="385"/>
                  </a:cubicBezTo>
                  <a:cubicBezTo>
                    <a:pt x="113" y="411"/>
                    <a:pt x="113" y="411"/>
                    <a:pt x="113" y="411"/>
                  </a:cubicBezTo>
                  <a:cubicBezTo>
                    <a:pt x="111" y="416"/>
                    <a:pt x="113" y="421"/>
                    <a:pt x="118" y="423"/>
                  </a:cubicBezTo>
                  <a:cubicBezTo>
                    <a:pt x="156" y="440"/>
                    <a:pt x="156" y="440"/>
                    <a:pt x="156" y="440"/>
                  </a:cubicBezTo>
                  <a:cubicBezTo>
                    <a:pt x="160" y="442"/>
                    <a:pt x="166" y="440"/>
                    <a:pt x="168" y="435"/>
                  </a:cubicBezTo>
                  <a:cubicBezTo>
                    <a:pt x="181" y="409"/>
                    <a:pt x="181" y="409"/>
                    <a:pt x="181" y="409"/>
                  </a:cubicBezTo>
                  <a:cubicBezTo>
                    <a:pt x="183" y="405"/>
                    <a:pt x="187" y="403"/>
                    <a:pt x="191" y="404"/>
                  </a:cubicBezTo>
                  <a:cubicBezTo>
                    <a:pt x="199" y="405"/>
                    <a:pt x="206" y="406"/>
                    <a:pt x="214" y="406"/>
                  </a:cubicBezTo>
                  <a:cubicBezTo>
                    <a:pt x="218" y="407"/>
                    <a:pt x="222" y="410"/>
                    <a:pt x="223" y="414"/>
                  </a:cubicBezTo>
                  <a:cubicBezTo>
                    <a:pt x="228" y="443"/>
                    <a:pt x="228" y="443"/>
                    <a:pt x="228" y="443"/>
                  </a:cubicBezTo>
                  <a:cubicBezTo>
                    <a:pt x="229" y="448"/>
                    <a:pt x="234" y="452"/>
                    <a:pt x="239" y="451"/>
                  </a:cubicBezTo>
                  <a:cubicBezTo>
                    <a:pt x="280" y="445"/>
                    <a:pt x="280" y="445"/>
                    <a:pt x="280" y="445"/>
                  </a:cubicBezTo>
                  <a:cubicBezTo>
                    <a:pt x="285" y="444"/>
                    <a:pt x="289" y="440"/>
                    <a:pt x="288" y="435"/>
                  </a:cubicBezTo>
                  <a:cubicBezTo>
                    <a:pt x="285" y="405"/>
                    <a:pt x="285" y="405"/>
                    <a:pt x="285" y="405"/>
                  </a:cubicBezTo>
                  <a:cubicBezTo>
                    <a:pt x="284" y="400"/>
                    <a:pt x="287" y="396"/>
                    <a:pt x="291" y="395"/>
                  </a:cubicBezTo>
                  <a:cubicBezTo>
                    <a:pt x="294" y="393"/>
                    <a:pt x="297" y="392"/>
                    <a:pt x="300" y="391"/>
                  </a:cubicBezTo>
                  <a:cubicBezTo>
                    <a:pt x="303" y="389"/>
                    <a:pt x="308" y="391"/>
                    <a:pt x="311" y="394"/>
                  </a:cubicBezTo>
                  <a:cubicBezTo>
                    <a:pt x="330" y="418"/>
                    <a:pt x="330" y="418"/>
                    <a:pt x="330" y="418"/>
                  </a:cubicBezTo>
                  <a:cubicBezTo>
                    <a:pt x="333" y="422"/>
                    <a:pt x="339" y="423"/>
                    <a:pt x="343" y="420"/>
                  </a:cubicBezTo>
                  <a:cubicBezTo>
                    <a:pt x="376" y="395"/>
                    <a:pt x="376" y="395"/>
                    <a:pt x="376" y="395"/>
                  </a:cubicBezTo>
                  <a:cubicBezTo>
                    <a:pt x="381" y="392"/>
                    <a:pt x="382" y="386"/>
                    <a:pt x="379" y="382"/>
                  </a:cubicBezTo>
                  <a:cubicBezTo>
                    <a:pt x="362" y="357"/>
                    <a:pt x="362" y="357"/>
                    <a:pt x="362" y="357"/>
                  </a:cubicBezTo>
                  <a:cubicBezTo>
                    <a:pt x="359" y="353"/>
                    <a:pt x="359" y="348"/>
                    <a:pt x="362" y="345"/>
                  </a:cubicBezTo>
                  <a:cubicBezTo>
                    <a:pt x="366" y="341"/>
                    <a:pt x="369" y="337"/>
                    <a:pt x="373" y="332"/>
                  </a:cubicBezTo>
                  <a:cubicBezTo>
                    <a:pt x="375" y="329"/>
                    <a:pt x="380" y="327"/>
                    <a:pt x="384" y="329"/>
                  </a:cubicBezTo>
                  <a:cubicBezTo>
                    <a:pt x="412" y="340"/>
                    <a:pt x="412" y="340"/>
                    <a:pt x="412" y="340"/>
                  </a:cubicBezTo>
                  <a:cubicBezTo>
                    <a:pt x="417" y="342"/>
                    <a:pt x="422" y="339"/>
                    <a:pt x="424" y="335"/>
                  </a:cubicBezTo>
                  <a:cubicBezTo>
                    <a:pt x="441" y="297"/>
                    <a:pt x="441" y="297"/>
                    <a:pt x="441" y="297"/>
                  </a:cubicBezTo>
                  <a:cubicBezTo>
                    <a:pt x="443" y="292"/>
                    <a:pt x="441" y="286"/>
                    <a:pt x="436" y="284"/>
                  </a:cubicBezTo>
                  <a:cubicBezTo>
                    <a:pt x="409" y="271"/>
                    <a:pt x="409" y="271"/>
                    <a:pt x="409" y="271"/>
                  </a:cubicBezTo>
                  <a:cubicBezTo>
                    <a:pt x="406" y="269"/>
                    <a:pt x="403" y="265"/>
                    <a:pt x="404" y="261"/>
                  </a:cubicBezTo>
                  <a:cubicBezTo>
                    <a:pt x="406" y="253"/>
                    <a:pt x="407" y="246"/>
                    <a:pt x="408" y="238"/>
                  </a:cubicBezTo>
                  <a:cubicBezTo>
                    <a:pt x="408" y="234"/>
                    <a:pt x="411" y="230"/>
                    <a:pt x="415" y="230"/>
                  </a:cubicBezTo>
                  <a:cubicBezTo>
                    <a:pt x="444" y="224"/>
                    <a:pt x="444" y="224"/>
                    <a:pt x="444" y="224"/>
                  </a:cubicBezTo>
                  <a:cubicBezTo>
                    <a:pt x="449" y="223"/>
                    <a:pt x="453" y="218"/>
                    <a:pt x="452" y="213"/>
                  </a:cubicBezTo>
                  <a:close/>
                  <a:moveTo>
                    <a:pt x="315" y="351"/>
                  </a:moveTo>
                  <a:cubicBezTo>
                    <a:pt x="247" y="400"/>
                    <a:pt x="151" y="386"/>
                    <a:pt x="101" y="318"/>
                  </a:cubicBezTo>
                  <a:cubicBezTo>
                    <a:pt x="52" y="250"/>
                    <a:pt x="66" y="155"/>
                    <a:pt x="134" y="105"/>
                  </a:cubicBezTo>
                  <a:cubicBezTo>
                    <a:pt x="202" y="55"/>
                    <a:pt x="297" y="70"/>
                    <a:pt x="347" y="138"/>
                  </a:cubicBezTo>
                  <a:cubicBezTo>
                    <a:pt x="397" y="205"/>
                    <a:pt x="382" y="301"/>
                    <a:pt x="315" y="35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5" name="Freeform 18"/>
            <p:cNvSpPr>
              <a:spLocks noEditPoints="1"/>
            </p:cNvSpPr>
            <p:nvPr/>
          </p:nvSpPr>
          <p:spPr bwMode="auto">
            <a:xfrm>
              <a:off x="5389710" y="4494422"/>
              <a:ext cx="761013" cy="762809"/>
            </a:xfrm>
            <a:custGeom>
              <a:avLst/>
              <a:gdLst>
                <a:gd name="T0" fmla="*/ 76 w 318"/>
                <a:gd name="T1" fmla="*/ 46 h 318"/>
                <a:gd name="T2" fmla="*/ 46 w 318"/>
                <a:gd name="T3" fmla="*/ 242 h 318"/>
                <a:gd name="T4" fmla="*/ 242 w 318"/>
                <a:gd name="T5" fmla="*/ 272 h 318"/>
                <a:gd name="T6" fmla="*/ 272 w 318"/>
                <a:gd name="T7" fmla="*/ 76 h 318"/>
                <a:gd name="T8" fmla="*/ 76 w 318"/>
                <a:gd name="T9" fmla="*/ 46 h 318"/>
                <a:gd name="T10" fmla="*/ 233 w 318"/>
                <a:gd name="T11" fmla="*/ 259 h 318"/>
                <a:gd name="T12" fmla="*/ 59 w 318"/>
                <a:gd name="T13" fmla="*/ 232 h 318"/>
                <a:gd name="T14" fmla="*/ 86 w 318"/>
                <a:gd name="T15" fmla="*/ 59 h 318"/>
                <a:gd name="T16" fmla="*/ 259 w 318"/>
                <a:gd name="T17" fmla="*/ 85 h 318"/>
                <a:gd name="T18" fmla="*/ 233 w 318"/>
                <a:gd name="T19" fmla="*/ 2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8" h="318">
                  <a:moveTo>
                    <a:pt x="76" y="46"/>
                  </a:moveTo>
                  <a:cubicBezTo>
                    <a:pt x="14" y="91"/>
                    <a:pt x="0" y="179"/>
                    <a:pt x="46" y="242"/>
                  </a:cubicBezTo>
                  <a:cubicBezTo>
                    <a:pt x="92" y="304"/>
                    <a:pt x="180" y="318"/>
                    <a:pt x="242" y="272"/>
                  </a:cubicBezTo>
                  <a:cubicBezTo>
                    <a:pt x="305" y="226"/>
                    <a:pt x="318" y="138"/>
                    <a:pt x="272" y="76"/>
                  </a:cubicBezTo>
                  <a:cubicBezTo>
                    <a:pt x="227" y="13"/>
                    <a:pt x="139" y="0"/>
                    <a:pt x="76" y="46"/>
                  </a:cubicBezTo>
                  <a:close/>
                  <a:moveTo>
                    <a:pt x="233" y="259"/>
                  </a:moveTo>
                  <a:cubicBezTo>
                    <a:pt x="177" y="299"/>
                    <a:pt x="100" y="287"/>
                    <a:pt x="59" y="232"/>
                  </a:cubicBezTo>
                  <a:cubicBezTo>
                    <a:pt x="19" y="177"/>
                    <a:pt x="31" y="99"/>
                    <a:pt x="86" y="59"/>
                  </a:cubicBezTo>
                  <a:cubicBezTo>
                    <a:pt x="141" y="18"/>
                    <a:pt x="219" y="30"/>
                    <a:pt x="259" y="85"/>
                  </a:cubicBezTo>
                  <a:cubicBezTo>
                    <a:pt x="300" y="141"/>
                    <a:pt x="288" y="218"/>
                    <a:pt x="233" y="25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4760666" y="2140536"/>
            <a:ext cx="2024583" cy="2024583"/>
            <a:chOff x="4513328" y="1938169"/>
            <a:chExt cx="2024583" cy="2024583"/>
          </a:xfrm>
        </p:grpSpPr>
        <p:sp>
          <p:nvSpPr>
            <p:cNvPr id="16" name="Freeform 24"/>
            <p:cNvSpPr>
              <a:spLocks noEditPoints="1"/>
            </p:cNvSpPr>
            <p:nvPr/>
          </p:nvSpPr>
          <p:spPr bwMode="auto">
            <a:xfrm>
              <a:off x="4513328" y="1938169"/>
              <a:ext cx="2024583" cy="2024583"/>
            </a:xfrm>
            <a:custGeom>
              <a:avLst/>
              <a:gdLst>
                <a:gd name="T0" fmla="*/ 814 w 845"/>
                <a:gd name="T1" fmla="*/ 532 h 845"/>
                <a:gd name="T2" fmla="*/ 754 w 845"/>
                <a:gd name="T3" fmla="*/ 488 h 845"/>
                <a:gd name="T4" fmla="*/ 775 w 845"/>
                <a:gd name="T5" fmla="*/ 430 h 845"/>
                <a:gd name="T6" fmla="*/ 843 w 845"/>
                <a:gd name="T7" fmla="*/ 399 h 845"/>
                <a:gd name="T8" fmla="*/ 812 w 845"/>
                <a:gd name="T9" fmla="*/ 308 h 845"/>
                <a:gd name="T10" fmla="*/ 741 w 845"/>
                <a:gd name="T11" fmla="*/ 301 h 845"/>
                <a:gd name="T12" fmla="*/ 740 w 845"/>
                <a:gd name="T13" fmla="*/ 262 h 845"/>
                <a:gd name="T14" fmla="*/ 785 w 845"/>
                <a:gd name="T15" fmla="*/ 205 h 845"/>
                <a:gd name="T16" fmla="*/ 714 w 845"/>
                <a:gd name="T17" fmla="*/ 138 h 845"/>
                <a:gd name="T18" fmla="*/ 650 w 845"/>
                <a:gd name="T19" fmla="*/ 165 h 845"/>
                <a:gd name="T20" fmla="*/ 617 w 845"/>
                <a:gd name="T21" fmla="*/ 122 h 845"/>
                <a:gd name="T22" fmla="*/ 626 w 845"/>
                <a:gd name="T23" fmla="*/ 53 h 845"/>
                <a:gd name="T24" fmla="*/ 531 w 845"/>
                <a:gd name="T25" fmla="*/ 31 h 845"/>
                <a:gd name="T26" fmla="*/ 491 w 845"/>
                <a:gd name="T27" fmla="*/ 83 h 845"/>
                <a:gd name="T28" fmla="*/ 428 w 845"/>
                <a:gd name="T29" fmla="*/ 62 h 845"/>
                <a:gd name="T30" fmla="*/ 399 w 845"/>
                <a:gd name="T31" fmla="*/ 2 h 845"/>
                <a:gd name="T32" fmla="*/ 307 w 845"/>
                <a:gd name="T33" fmla="*/ 33 h 845"/>
                <a:gd name="T34" fmla="*/ 301 w 845"/>
                <a:gd name="T35" fmla="*/ 97 h 845"/>
                <a:gd name="T36" fmla="*/ 258 w 845"/>
                <a:gd name="T37" fmla="*/ 100 h 845"/>
                <a:gd name="T38" fmla="*/ 205 w 845"/>
                <a:gd name="T39" fmla="*/ 61 h 845"/>
                <a:gd name="T40" fmla="*/ 138 w 845"/>
                <a:gd name="T41" fmla="*/ 131 h 845"/>
                <a:gd name="T42" fmla="*/ 162 w 845"/>
                <a:gd name="T43" fmla="*/ 191 h 845"/>
                <a:gd name="T44" fmla="*/ 118 w 845"/>
                <a:gd name="T45" fmla="*/ 227 h 845"/>
                <a:gd name="T46" fmla="*/ 53 w 845"/>
                <a:gd name="T47" fmla="*/ 219 h 845"/>
                <a:gd name="T48" fmla="*/ 30 w 845"/>
                <a:gd name="T49" fmla="*/ 314 h 845"/>
                <a:gd name="T50" fmla="*/ 83 w 845"/>
                <a:gd name="T51" fmla="*/ 354 h 845"/>
                <a:gd name="T52" fmla="*/ 62 w 845"/>
                <a:gd name="T53" fmla="*/ 417 h 845"/>
                <a:gd name="T54" fmla="*/ 1 w 845"/>
                <a:gd name="T55" fmla="*/ 446 h 845"/>
                <a:gd name="T56" fmla="*/ 32 w 845"/>
                <a:gd name="T57" fmla="*/ 538 h 845"/>
                <a:gd name="T58" fmla="*/ 100 w 845"/>
                <a:gd name="T59" fmla="*/ 544 h 845"/>
                <a:gd name="T60" fmla="*/ 103 w 845"/>
                <a:gd name="T61" fmla="*/ 584 h 845"/>
                <a:gd name="T62" fmla="*/ 61 w 845"/>
                <a:gd name="T63" fmla="*/ 640 h 845"/>
                <a:gd name="T64" fmla="*/ 131 w 845"/>
                <a:gd name="T65" fmla="*/ 707 h 845"/>
                <a:gd name="T66" fmla="*/ 196 w 845"/>
                <a:gd name="T67" fmla="*/ 678 h 845"/>
                <a:gd name="T68" fmla="*/ 229 w 845"/>
                <a:gd name="T69" fmla="*/ 720 h 845"/>
                <a:gd name="T70" fmla="*/ 219 w 845"/>
                <a:gd name="T71" fmla="*/ 792 h 845"/>
                <a:gd name="T72" fmla="*/ 313 w 845"/>
                <a:gd name="T73" fmla="*/ 814 h 845"/>
                <a:gd name="T74" fmla="*/ 356 w 845"/>
                <a:gd name="T75" fmla="*/ 755 h 845"/>
                <a:gd name="T76" fmla="*/ 415 w 845"/>
                <a:gd name="T77" fmla="*/ 775 h 845"/>
                <a:gd name="T78" fmla="*/ 446 w 845"/>
                <a:gd name="T79" fmla="*/ 844 h 845"/>
                <a:gd name="T80" fmla="*/ 537 w 845"/>
                <a:gd name="T81" fmla="*/ 813 h 845"/>
                <a:gd name="T82" fmla="*/ 543 w 845"/>
                <a:gd name="T83" fmla="*/ 738 h 845"/>
                <a:gd name="T84" fmla="*/ 580 w 845"/>
                <a:gd name="T85" fmla="*/ 737 h 845"/>
                <a:gd name="T86" fmla="*/ 640 w 845"/>
                <a:gd name="T87" fmla="*/ 785 h 845"/>
                <a:gd name="T88" fmla="*/ 707 w 845"/>
                <a:gd name="T89" fmla="*/ 715 h 845"/>
                <a:gd name="T90" fmla="*/ 676 w 845"/>
                <a:gd name="T91" fmla="*/ 646 h 845"/>
                <a:gd name="T92" fmla="*/ 716 w 845"/>
                <a:gd name="T93" fmla="*/ 615 h 845"/>
                <a:gd name="T94" fmla="*/ 792 w 845"/>
                <a:gd name="T95" fmla="*/ 626 h 845"/>
                <a:gd name="T96" fmla="*/ 606 w 845"/>
                <a:gd name="T97" fmla="*/ 665 h 845"/>
                <a:gd name="T98" fmla="*/ 244 w 845"/>
                <a:gd name="T99" fmla="*/ 172 h 845"/>
                <a:gd name="T100" fmla="*/ 606 w 845"/>
                <a:gd name="T101" fmla="*/ 665 h 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45" h="845">
                  <a:moveTo>
                    <a:pt x="823" y="555"/>
                  </a:moveTo>
                  <a:cubicBezTo>
                    <a:pt x="826" y="546"/>
                    <a:pt x="823" y="536"/>
                    <a:pt x="814" y="532"/>
                  </a:cubicBezTo>
                  <a:cubicBezTo>
                    <a:pt x="764" y="508"/>
                    <a:pt x="764" y="508"/>
                    <a:pt x="764" y="508"/>
                  </a:cubicBezTo>
                  <a:cubicBezTo>
                    <a:pt x="757" y="504"/>
                    <a:pt x="753" y="496"/>
                    <a:pt x="754" y="488"/>
                  </a:cubicBezTo>
                  <a:cubicBezTo>
                    <a:pt x="757" y="474"/>
                    <a:pt x="759" y="460"/>
                    <a:pt x="761" y="446"/>
                  </a:cubicBezTo>
                  <a:cubicBezTo>
                    <a:pt x="761" y="438"/>
                    <a:pt x="767" y="431"/>
                    <a:pt x="775" y="430"/>
                  </a:cubicBezTo>
                  <a:cubicBezTo>
                    <a:pt x="829" y="420"/>
                    <a:pt x="829" y="420"/>
                    <a:pt x="829" y="420"/>
                  </a:cubicBezTo>
                  <a:cubicBezTo>
                    <a:pt x="838" y="418"/>
                    <a:pt x="845" y="409"/>
                    <a:pt x="843" y="399"/>
                  </a:cubicBezTo>
                  <a:cubicBezTo>
                    <a:pt x="832" y="323"/>
                    <a:pt x="832" y="323"/>
                    <a:pt x="832" y="323"/>
                  </a:cubicBezTo>
                  <a:cubicBezTo>
                    <a:pt x="830" y="313"/>
                    <a:pt x="822" y="307"/>
                    <a:pt x="812" y="308"/>
                  </a:cubicBezTo>
                  <a:cubicBezTo>
                    <a:pt x="760" y="313"/>
                    <a:pt x="760" y="313"/>
                    <a:pt x="760" y="313"/>
                  </a:cubicBezTo>
                  <a:cubicBezTo>
                    <a:pt x="752" y="314"/>
                    <a:pt x="744" y="309"/>
                    <a:pt x="741" y="301"/>
                  </a:cubicBezTo>
                  <a:cubicBezTo>
                    <a:pt x="739" y="295"/>
                    <a:pt x="737" y="289"/>
                    <a:pt x="734" y="283"/>
                  </a:cubicBezTo>
                  <a:cubicBezTo>
                    <a:pt x="731" y="276"/>
                    <a:pt x="733" y="267"/>
                    <a:pt x="740" y="262"/>
                  </a:cubicBezTo>
                  <a:cubicBezTo>
                    <a:pt x="781" y="229"/>
                    <a:pt x="781" y="229"/>
                    <a:pt x="781" y="229"/>
                  </a:cubicBezTo>
                  <a:cubicBezTo>
                    <a:pt x="789" y="223"/>
                    <a:pt x="790" y="213"/>
                    <a:pt x="785" y="205"/>
                  </a:cubicBezTo>
                  <a:cubicBezTo>
                    <a:pt x="739" y="142"/>
                    <a:pt x="739" y="142"/>
                    <a:pt x="739" y="142"/>
                  </a:cubicBezTo>
                  <a:cubicBezTo>
                    <a:pt x="733" y="135"/>
                    <a:pt x="722" y="133"/>
                    <a:pt x="714" y="138"/>
                  </a:cubicBezTo>
                  <a:cubicBezTo>
                    <a:pt x="672" y="167"/>
                    <a:pt x="672" y="167"/>
                    <a:pt x="672" y="167"/>
                  </a:cubicBezTo>
                  <a:cubicBezTo>
                    <a:pt x="666" y="171"/>
                    <a:pt x="657" y="170"/>
                    <a:pt x="650" y="165"/>
                  </a:cubicBezTo>
                  <a:cubicBezTo>
                    <a:pt x="642" y="157"/>
                    <a:pt x="633" y="150"/>
                    <a:pt x="623" y="143"/>
                  </a:cubicBezTo>
                  <a:cubicBezTo>
                    <a:pt x="617" y="138"/>
                    <a:pt x="614" y="130"/>
                    <a:pt x="617" y="122"/>
                  </a:cubicBezTo>
                  <a:cubicBezTo>
                    <a:pt x="635" y="76"/>
                    <a:pt x="635" y="76"/>
                    <a:pt x="635" y="76"/>
                  </a:cubicBezTo>
                  <a:cubicBezTo>
                    <a:pt x="639" y="67"/>
                    <a:pt x="634" y="57"/>
                    <a:pt x="626" y="53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46" y="19"/>
                    <a:pt x="536" y="22"/>
                    <a:pt x="531" y="31"/>
                  </a:cubicBezTo>
                  <a:cubicBezTo>
                    <a:pt x="511" y="74"/>
                    <a:pt x="511" y="74"/>
                    <a:pt x="511" y="74"/>
                  </a:cubicBezTo>
                  <a:cubicBezTo>
                    <a:pt x="507" y="81"/>
                    <a:pt x="499" y="85"/>
                    <a:pt x="491" y="83"/>
                  </a:cubicBezTo>
                  <a:cubicBezTo>
                    <a:pt x="475" y="80"/>
                    <a:pt x="460" y="78"/>
                    <a:pt x="444" y="77"/>
                  </a:cubicBezTo>
                  <a:cubicBezTo>
                    <a:pt x="436" y="76"/>
                    <a:pt x="429" y="70"/>
                    <a:pt x="428" y="62"/>
                  </a:cubicBezTo>
                  <a:cubicBezTo>
                    <a:pt x="419" y="16"/>
                    <a:pt x="419" y="16"/>
                    <a:pt x="419" y="16"/>
                  </a:cubicBezTo>
                  <a:cubicBezTo>
                    <a:pt x="417" y="7"/>
                    <a:pt x="408" y="0"/>
                    <a:pt x="399" y="2"/>
                  </a:cubicBezTo>
                  <a:cubicBezTo>
                    <a:pt x="322" y="13"/>
                    <a:pt x="322" y="13"/>
                    <a:pt x="322" y="13"/>
                  </a:cubicBezTo>
                  <a:cubicBezTo>
                    <a:pt x="313" y="15"/>
                    <a:pt x="306" y="23"/>
                    <a:pt x="307" y="33"/>
                  </a:cubicBezTo>
                  <a:cubicBezTo>
                    <a:pt x="312" y="78"/>
                    <a:pt x="312" y="78"/>
                    <a:pt x="312" y="78"/>
                  </a:cubicBezTo>
                  <a:cubicBezTo>
                    <a:pt x="313" y="86"/>
                    <a:pt x="308" y="94"/>
                    <a:pt x="301" y="97"/>
                  </a:cubicBezTo>
                  <a:cubicBezTo>
                    <a:pt x="293" y="99"/>
                    <a:pt x="286" y="102"/>
                    <a:pt x="279" y="106"/>
                  </a:cubicBezTo>
                  <a:cubicBezTo>
                    <a:pt x="272" y="109"/>
                    <a:pt x="263" y="107"/>
                    <a:pt x="258" y="100"/>
                  </a:cubicBezTo>
                  <a:cubicBezTo>
                    <a:pt x="229" y="65"/>
                    <a:pt x="229" y="65"/>
                    <a:pt x="229" y="65"/>
                  </a:cubicBezTo>
                  <a:cubicBezTo>
                    <a:pt x="223" y="57"/>
                    <a:pt x="213" y="56"/>
                    <a:pt x="205" y="61"/>
                  </a:cubicBezTo>
                  <a:cubicBezTo>
                    <a:pt x="143" y="107"/>
                    <a:pt x="143" y="107"/>
                    <a:pt x="143" y="107"/>
                  </a:cubicBezTo>
                  <a:cubicBezTo>
                    <a:pt x="135" y="113"/>
                    <a:pt x="133" y="124"/>
                    <a:pt x="138" y="131"/>
                  </a:cubicBezTo>
                  <a:cubicBezTo>
                    <a:pt x="164" y="169"/>
                    <a:pt x="164" y="169"/>
                    <a:pt x="164" y="169"/>
                  </a:cubicBezTo>
                  <a:cubicBezTo>
                    <a:pt x="168" y="176"/>
                    <a:pt x="168" y="185"/>
                    <a:pt x="162" y="191"/>
                  </a:cubicBezTo>
                  <a:cubicBezTo>
                    <a:pt x="154" y="201"/>
                    <a:pt x="146" y="210"/>
                    <a:pt x="139" y="220"/>
                  </a:cubicBezTo>
                  <a:cubicBezTo>
                    <a:pt x="135" y="227"/>
                    <a:pt x="126" y="230"/>
                    <a:pt x="118" y="227"/>
                  </a:cubicBezTo>
                  <a:cubicBezTo>
                    <a:pt x="76" y="210"/>
                    <a:pt x="76" y="210"/>
                    <a:pt x="76" y="210"/>
                  </a:cubicBezTo>
                  <a:cubicBezTo>
                    <a:pt x="67" y="207"/>
                    <a:pt x="57" y="211"/>
                    <a:pt x="53" y="219"/>
                  </a:cubicBezTo>
                  <a:cubicBezTo>
                    <a:pt x="22" y="290"/>
                    <a:pt x="22" y="290"/>
                    <a:pt x="22" y="290"/>
                  </a:cubicBezTo>
                  <a:cubicBezTo>
                    <a:pt x="18" y="299"/>
                    <a:pt x="22" y="309"/>
                    <a:pt x="30" y="314"/>
                  </a:cubicBezTo>
                  <a:cubicBezTo>
                    <a:pt x="73" y="334"/>
                    <a:pt x="73" y="334"/>
                    <a:pt x="73" y="334"/>
                  </a:cubicBezTo>
                  <a:cubicBezTo>
                    <a:pt x="80" y="338"/>
                    <a:pt x="84" y="346"/>
                    <a:pt x="83" y="354"/>
                  </a:cubicBezTo>
                  <a:cubicBezTo>
                    <a:pt x="80" y="369"/>
                    <a:pt x="78" y="385"/>
                    <a:pt x="77" y="401"/>
                  </a:cubicBezTo>
                  <a:cubicBezTo>
                    <a:pt x="76" y="409"/>
                    <a:pt x="70" y="416"/>
                    <a:pt x="62" y="417"/>
                  </a:cubicBezTo>
                  <a:cubicBezTo>
                    <a:pt x="16" y="426"/>
                    <a:pt x="16" y="426"/>
                    <a:pt x="16" y="426"/>
                  </a:cubicBezTo>
                  <a:cubicBezTo>
                    <a:pt x="6" y="428"/>
                    <a:pt x="0" y="437"/>
                    <a:pt x="1" y="446"/>
                  </a:cubicBezTo>
                  <a:cubicBezTo>
                    <a:pt x="13" y="523"/>
                    <a:pt x="13" y="523"/>
                    <a:pt x="13" y="523"/>
                  </a:cubicBezTo>
                  <a:cubicBezTo>
                    <a:pt x="14" y="532"/>
                    <a:pt x="23" y="539"/>
                    <a:pt x="32" y="538"/>
                  </a:cubicBezTo>
                  <a:cubicBezTo>
                    <a:pt x="82" y="532"/>
                    <a:pt x="82" y="532"/>
                    <a:pt x="82" y="532"/>
                  </a:cubicBezTo>
                  <a:cubicBezTo>
                    <a:pt x="89" y="532"/>
                    <a:pt x="97" y="536"/>
                    <a:pt x="100" y="544"/>
                  </a:cubicBezTo>
                  <a:cubicBezTo>
                    <a:pt x="102" y="550"/>
                    <a:pt x="105" y="556"/>
                    <a:pt x="108" y="563"/>
                  </a:cubicBezTo>
                  <a:cubicBezTo>
                    <a:pt x="112" y="570"/>
                    <a:pt x="110" y="579"/>
                    <a:pt x="103" y="584"/>
                  </a:cubicBezTo>
                  <a:cubicBezTo>
                    <a:pt x="64" y="615"/>
                    <a:pt x="64" y="615"/>
                    <a:pt x="64" y="615"/>
                  </a:cubicBezTo>
                  <a:cubicBezTo>
                    <a:pt x="57" y="621"/>
                    <a:pt x="55" y="632"/>
                    <a:pt x="61" y="640"/>
                  </a:cubicBezTo>
                  <a:cubicBezTo>
                    <a:pt x="107" y="702"/>
                    <a:pt x="107" y="702"/>
                    <a:pt x="107" y="702"/>
                  </a:cubicBezTo>
                  <a:cubicBezTo>
                    <a:pt x="112" y="710"/>
                    <a:pt x="123" y="712"/>
                    <a:pt x="131" y="707"/>
                  </a:cubicBezTo>
                  <a:cubicBezTo>
                    <a:pt x="175" y="677"/>
                    <a:pt x="175" y="677"/>
                    <a:pt x="175" y="677"/>
                  </a:cubicBezTo>
                  <a:cubicBezTo>
                    <a:pt x="181" y="673"/>
                    <a:pt x="190" y="673"/>
                    <a:pt x="196" y="678"/>
                  </a:cubicBezTo>
                  <a:cubicBezTo>
                    <a:pt x="204" y="686"/>
                    <a:pt x="213" y="693"/>
                    <a:pt x="222" y="699"/>
                  </a:cubicBezTo>
                  <a:cubicBezTo>
                    <a:pt x="229" y="704"/>
                    <a:pt x="232" y="712"/>
                    <a:pt x="229" y="720"/>
                  </a:cubicBezTo>
                  <a:cubicBezTo>
                    <a:pt x="209" y="769"/>
                    <a:pt x="209" y="769"/>
                    <a:pt x="209" y="769"/>
                  </a:cubicBezTo>
                  <a:cubicBezTo>
                    <a:pt x="206" y="778"/>
                    <a:pt x="210" y="788"/>
                    <a:pt x="219" y="792"/>
                  </a:cubicBezTo>
                  <a:cubicBezTo>
                    <a:pt x="290" y="823"/>
                    <a:pt x="290" y="823"/>
                    <a:pt x="290" y="823"/>
                  </a:cubicBezTo>
                  <a:cubicBezTo>
                    <a:pt x="299" y="827"/>
                    <a:pt x="309" y="823"/>
                    <a:pt x="313" y="814"/>
                  </a:cubicBezTo>
                  <a:cubicBezTo>
                    <a:pt x="337" y="765"/>
                    <a:pt x="337" y="765"/>
                    <a:pt x="337" y="765"/>
                  </a:cubicBezTo>
                  <a:cubicBezTo>
                    <a:pt x="341" y="758"/>
                    <a:pt x="348" y="754"/>
                    <a:pt x="356" y="755"/>
                  </a:cubicBezTo>
                  <a:cubicBezTo>
                    <a:pt x="370" y="758"/>
                    <a:pt x="384" y="760"/>
                    <a:pt x="399" y="760"/>
                  </a:cubicBezTo>
                  <a:cubicBezTo>
                    <a:pt x="407" y="761"/>
                    <a:pt x="413" y="767"/>
                    <a:pt x="415" y="775"/>
                  </a:cubicBezTo>
                  <a:cubicBezTo>
                    <a:pt x="425" y="829"/>
                    <a:pt x="425" y="829"/>
                    <a:pt x="425" y="829"/>
                  </a:cubicBezTo>
                  <a:cubicBezTo>
                    <a:pt x="427" y="839"/>
                    <a:pt x="436" y="845"/>
                    <a:pt x="446" y="844"/>
                  </a:cubicBezTo>
                  <a:cubicBezTo>
                    <a:pt x="522" y="832"/>
                    <a:pt x="522" y="832"/>
                    <a:pt x="522" y="832"/>
                  </a:cubicBezTo>
                  <a:cubicBezTo>
                    <a:pt x="532" y="831"/>
                    <a:pt x="538" y="822"/>
                    <a:pt x="537" y="813"/>
                  </a:cubicBezTo>
                  <a:cubicBezTo>
                    <a:pt x="531" y="757"/>
                    <a:pt x="531" y="757"/>
                    <a:pt x="531" y="757"/>
                  </a:cubicBezTo>
                  <a:cubicBezTo>
                    <a:pt x="530" y="749"/>
                    <a:pt x="535" y="741"/>
                    <a:pt x="543" y="738"/>
                  </a:cubicBezTo>
                  <a:cubicBezTo>
                    <a:pt x="548" y="736"/>
                    <a:pt x="553" y="734"/>
                    <a:pt x="559" y="732"/>
                  </a:cubicBezTo>
                  <a:cubicBezTo>
                    <a:pt x="566" y="729"/>
                    <a:pt x="575" y="731"/>
                    <a:pt x="580" y="737"/>
                  </a:cubicBezTo>
                  <a:cubicBezTo>
                    <a:pt x="616" y="782"/>
                    <a:pt x="616" y="782"/>
                    <a:pt x="616" y="782"/>
                  </a:cubicBezTo>
                  <a:cubicBezTo>
                    <a:pt x="622" y="789"/>
                    <a:pt x="632" y="791"/>
                    <a:pt x="640" y="785"/>
                  </a:cubicBezTo>
                  <a:cubicBezTo>
                    <a:pt x="702" y="739"/>
                    <a:pt x="702" y="739"/>
                    <a:pt x="702" y="739"/>
                  </a:cubicBezTo>
                  <a:cubicBezTo>
                    <a:pt x="710" y="734"/>
                    <a:pt x="712" y="723"/>
                    <a:pt x="707" y="715"/>
                  </a:cubicBezTo>
                  <a:cubicBezTo>
                    <a:pt x="675" y="667"/>
                    <a:pt x="675" y="667"/>
                    <a:pt x="675" y="667"/>
                  </a:cubicBezTo>
                  <a:cubicBezTo>
                    <a:pt x="670" y="661"/>
                    <a:pt x="671" y="652"/>
                    <a:pt x="676" y="646"/>
                  </a:cubicBezTo>
                  <a:cubicBezTo>
                    <a:pt x="683" y="638"/>
                    <a:pt x="689" y="630"/>
                    <a:pt x="695" y="621"/>
                  </a:cubicBezTo>
                  <a:cubicBezTo>
                    <a:pt x="700" y="615"/>
                    <a:pt x="709" y="612"/>
                    <a:pt x="716" y="615"/>
                  </a:cubicBezTo>
                  <a:cubicBezTo>
                    <a:pt x="769" y="636"/>
                    <a:pt x="769" y="636"/>
                    <a:pt x="769" y="636"/>
                  </a:cubicBezTo>
                  <a:cubicBezTo>
                    <a:pt x="778" y="639"/>
                    <a:pt x="788" y="635"/>
                    <a:pt x="792" y="626"/>
                  </a:cubicBezTo>
                  <a:lnTo>
                    <a:pt x="823" y="555"/>
                  </a:lnTo>
                  <a:close/>
                  <a:moveTo>
                    <a:pt x="606" y="665"/>
                  </a:moveTo>
                  <a:cubicBezTo>
                    <a:pt x="470" y="765"/>
                    <a:pt x="278" y="736"/>
                    <a:pt x="178" y="599"/>
                  </a:cubicBezTo>
                  <a:cubicBezTo>
                    <a:pt x="79" y="463"/>
                    <a:pt x="108" y="272"/>
                    <a:pt x="244" y="172"/>
                  </a:cubicBezTo>
                  <a:cubicBezTo>
                    <a:pt x="380" y="72"/>
                    <a:pt x="571" y="102"/>
                    <a:pt x="671" y="238"/>
                  </a:cubicBezTo>
                  <a:cubicBezTo>
                    <a:pt x="771" y="374"/>
                    <a:pt x="742" y="565"/>
                    <a:pt x="606" y="6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7" name="Freeform 26"/>
            <p:cNvSpPr>
              <a:spLocks noEditPoints="1"/>
            </p:cNvSpPr>
            <p:nvPr/>
          </p:nvSpPr>
          <p:spPr bwMode="auto">
            <a:xfrm>
              <a:off x="4701786" y="2110474"/>
              <a:ext cx="1658435" cy="1660230"/>
            </a:xfrm>
            <a:custGeom>
              <a:avLst/>
              <a:gdLst>
                <a:gd name="T0" fmla="*/ 592 w 692"/>
                <a:gd name="T1" fmla="*/ 166 h 693"/>
                <a:gd name="T2" fmla="*/ 165 w 692"/>
                <a:gd name="T3" fmla="*/ 100 h 693"/>
                <a:gd name="T4" fmla="*/ 99 w 692"/>
                <a:gd name="T5" fmla="*/ 527 h 693"/>
                <a:gd name="T6" fmla="*/ 527 w 692"/>
                <a:gd name="T7" fmla="*/ 593 h 693"/>
                <a:gd name="T8" fmla="*/ 592 w 692"/>
                <a:gd name="T9" fmla="*/ 166 h 693"/>
                <a:gd name="T10" fmla="*/ 512 w 692"/>
                <a:gd name="T11" fmla="*/ 573 h 693"/>
                <a:gd name="T12" fmla="*/ 119 w 692"/>
                <a:gd name="T13" fmla="*/ 513 h 693"/>
                <a:gd name="T14" fmla="*/ 180 w 692"/>
                <a:gd name="T15" fmla="*/ 120 h 693"/>
                <a:gd name="T16" fmla="*/ 573 w 692"/>
                <a:gd name="T17" fmla="*/ 180 h 693"/>
                <a:gd name="T18" fmla="*/ 512 w 692"/>
                <a:gd name="T19" fmla="*/ 573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2" h="693">
                  <a:moveTo>
                    <a:pt x="592" y="166"/>
                  </a:moveTo>
                  <a:cubicBezTo>
                    <a:pt x="492" y="30"/>
                    <a:pt x="301" y="0"/>
                    <a:pt x="165" y="100"/>
                  </a:cubicBezTo>
                  <a:cubicBezTo>
                    <a:pt x="29" y="200"/>
                    <a:pt x="0" y="391"/>
                    <a:pt x="99" y="527"/>
                  </a:cubicBezTo>
                  <a:cubicBezTo>
                    <a:pt x="199" y="664"/>
                    <a:pt x="391" y="693"/>
                    <a:pt x="527" y="593"/>
                  </a:cubicBezTo>
                  <a:cubicBezTo>
                    <a:pt x="663" y="493"/>
                    <a:pt x="692" y="302"/>
                    <a:pt x="592" y="166"/>
                  </a:cubicBezTo>
                  <a:close/>
                  <a:moveTo>
                    <a:pt x="512" y="573"/>
                  </a:moveTo>
                  <a:cubicBezTo>
                    <a:pt x="387" y="665"/>
                    <a:pt x="211" y="638"/>
                    <a:pt x="119" y="513"/>
                  </a:cubicBezTo>
                  <a:cubicBezTo>
                    <a:pt x="27" y="388"/>
                    <a:pt x="54" y="212"/>
                    <a:pt x="180" y="120"/>
                  </a:cubicBezTo>
                  <a:cubicBezTo>
                    <a:pt x="305" y="28"/>
                    <a:pt x="481" y="55"/>
                    <a:pt x="573" y="180"/>
                  </a:cubicBezTo>
                  <a:cubicBezTo>
                    <a:pt x="664" y="305"/>
                    <a:pt x="637" y="481"/>
                    <a:pt x="512" y="57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Amazing Infographic</a:t>
            </a:r>
          </a:p>
        </p:txBody>
      </p:sp>
    </p:spTree>
    <p:extLst>
      <p:ext uri="{BB962C8B-B14F-4D97-AF65-F5344CB8AC3E}">
        <p14:creationId xmlns:p14="http://schemas.microsoft.com/office/powerpoint/2010/main" val="18167928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8" presetClass="emph" presetSubtype="0" accel="37000" fill="hold" nodeType="withEffect" p14:presetBounceEnd="62000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 p14:bounceEnd="62000">
                                          <p:cBhvr>
                                            <p:cTn id="6" dur="4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" presetID="8" presetClass="emph" presetSubtype="0" accel="37000" fill="hold" grpId="0" nodeType="withEffect" p14:presetBounceEnd="62000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 p14:bounceEnd="62000">
                                          <p:cBhvr>
                                            <p:cTn id="8" dur="4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" presetID="8" presetClass="emph" presetSubtype="0" accel="37000" fill="hold" grpId="0" nodeType="withEffect" p14:presetBounceEnd="62000">
                                      <p:stCondLst>
                                        <p:cond delay="0"/>
                                      </p:stCondLst>
                                      <p:childTnLst>
                                        <p:animRot by="-21600000" p14:bounceEnd="62000">
                                          <p:cBhvr>
                                            <p:cTn id="10" dur="4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" presetID="8" presetClass="emph" presetSubtype="0" accel="37000" fill="hold" grpId="0" nodeType="withEffect" p14:presetBounceEnd="62000">
                                      <p:stCondLst>
                                        <p:cond delay="0"/>
                                      </p:stCondLst>
                                      <p:childTnLst>
                                        <p:animRot by="-21600000" p14:bounceEnd="62000">
                                          <p:cBhvr>
                                            <p:cTn id="12" dur="4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" presetID="8" presetClass="emph" presetSubtype="0" accel="37000" fill="hold" nodeType="withEffect" p14:presetBounceEnd="62000">
                                      <p:stCondLst>
                                        <p:cond delay="0"/>
                                      </p:stCondLst>
                                      <p:childTnLst>
                                        <p:animRot by="-21600000" p14:bounceEnd="62000">
                                          <p:cBhvr>
                                            <p:cTn id="14" dur="4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" presetID="22" presetClass="entr" presetSubtype="8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7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2" fill="hold" grpId="0" nodeType="withEffect" p14:presetBounceEnd="58000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20" dur="1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21" dur="1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22" presetClass="entr" presetSubtype="2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4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grpId="0" nodeType="withEffect" p14:presetBounceEnd="58000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27" dur="1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28" dur="1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2" presetClass="entr" presetSubtype="8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1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2" fill="hold" grpId="0" nodeType="withEffect" p14:presetBounceEnd="58000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34" dur="1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35" dur="1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2" presetClass="entr" presetSubtype="2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8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8" fill="hold" grpId="0" nodeType="withEffect" p14:presetBounceEnd="58000">
                                      <p:stCondLst>
                                        <p:cond delay="325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41" dur="1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42" dur="1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3" grpId="0" animBg="1"/>
          <p:bldP spid="44" grpId="0"/>
          <p:bldP spid="45" grpId="0"/>
          <p:bldP spid="46" grpId="0" animBg="1"/>
          <p:bldP spid="47" grpId="0"/>
          <p:bldP spid="48" grpId="0" animBg="1"/>
          <p:bldP spid="49" grpId="0" animBg="1"/>
          <p:bldP spid="50" grpId="0"/>
          <p:bldP spid="8" grpId="0" animBg="1"/>
          <p:bldP spid="11" grpId="0" animBg="1"/>
          <p:bldP spid="1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8" presetClass="emph" presetSubtype="0" accel="37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6" dur="4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" presetID="8" presetClass="emph" presetSubtype="0" accel="37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8" dur="4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" presetID="8" presetClass="emph" presetSubtype="0" accel="37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10" dur="4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" presetID="8" presetClass="emph" presetSubtype="0" accel="37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12" dur="4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" presetID="8" presetClass="emph" presetSubtype="0" accel="37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14" dur="4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" presetID="22" presetClass="entr" presetSubtype="8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7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2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1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22" presetClass="entr" presetSubtype="2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4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2" presetClass="entr" presetSubtype="8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1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2" fill="hold" grpId="0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1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1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2" presetClass="entr" presetSubtype="2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8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8" fill="hold" grpId="0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1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1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3" grpId="0" animBg="1"/>
          <p:bldP spid="44" grpId="0"/>
          <p:bldP spid="45" grpId="0"/>
          <p:bldP spid="46" grpId="0" animBg="1"/>
          <p:bldP spid="47" grpId="0"/>
          <p:bldP spid="48" grpId="0" animBg="1"/>
          <p:bldP spid="49" grpId="0" animBg="1"/>
          <p:bldP spid="50" grpId="0"/>
          <p:bldP spid="8" grpId="0" animBg="1"/>
          <p:bldP spid="11" grpId="0" animBg="1"/>
          <p:bldP spid="12" grpId="0" animBg="1"/>
        </p:bldLst>
      </p:timing>
    </mc:Fallback>
  </mc:AlternateContent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" name="Group 185"/>
          <p:cNvGrpSpPr/>
          <p:nvPr/>
        </p:nvGrpSpPr>
        <p:grpSpPr>
          <a:xfrm>
            <a:off x="2698916" y="2721811"/>
            <a:ext cx="2356150" cy="1889906"/>
            <a:chOff x="4403517" y="1792834"/>
            <a:chExt cx="3449638" cy="2767013"/>
          </a:xfrm>
        </p:grpSpPr>
        <p:sp>
          <p:nvSpPr>
            <p:cNvPr id="191" name="Freeform 96"/>
            <p:cNvSpPr>
              <a:spLocks/>
            </p:cNvSpPr>
            <p:nvPr/>
          </p:nvSpPr>
          <p:spPr bwMode="auto">
            <a:xfrm>
              <a:off x="4403517" y="1867447"/>
              <a:ext cx="3449638" cy="2692400"/>
            </a:xfrm>
            <a:custGeom>
              <a:avLst/>
              <a:gdLst>
                <a:gd name="T0" fmla="*/ 1087 w 2173"/>
                <a:gd name="T1" fmla="*/ 0 h 1696"/>
                <a:gd name="T2" fmla="*/ 2173 w 2173"/>
                <a:gd name="T3" fmla="*/ 1696 h 1696"/>
                <a:gd name="T4" fmla="*/ 0 w 2173"/>
                <a:gd name="T5" fmla="*/ 1696 h 1696"/>
                <a:gd name="T6" fmla="*/ 1087 w 2173"/>
                <a:gd name="T7" fmla="*/ 0 h 1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73" h="1696">
                  <a:moveTo>
                    <a:pt x="1087" y="0"/>
                  </a:moveTo>
                  <a:lnTo>
                    <a:pt x="2173" y="1696"/>
                  </a:lnTo>
                  <a:lnTo>
                    <a:pt x="0" y="1696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92" name="Freeform 97"/>
            <p:cNvSpPr>
              <a:spLocks/>
            </p:cNvSpPr>
            <p:nvPr/>
          </p:nvSpPr>
          <p:spPr bwMode="auto">
            <a:xfrm>
              <a:off x="4403517" y="1867447"/>
              <a:ext cx="3449638" cy="2692400"/>
            </a:xfrm>
            <a:custGeom>
              <a:avLst/>
              <a:gdLst>
                <a:gd name="T0" fmla="*/ 1087 w 2173"/>
                <a:gd name="T1" fmla="*/ 0 h 1696"/>
                <a:gd name="T2" fmla="*/ 2173 w 2173"/>
                <a:gd name="T3" fmla="*/ 1696 h 1696"/>
                <a:gd name="T4" fmla="*/ 0 w 2173"/>
                <a:gd name="T5" fmla="*/ 1696 h 1696"/>
                <a:gd name="T6" fmla="*/ 1087 w 2173"/>
                <a:gd name="T7" fmla="*/ 0 h 1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73" h="1696">
                  <a:moveTo>
                    <a:pt x="1087" y="0"/>
                  </a:moveTo>
                  <a:lnTo>
                    <a:pt x="2173" y="1696"/>
                  </a:lnTo>
                  <a:lnTo>
                    <a:pt x="0" y="1696"/>
                  </a:lnTo>
                  <a:lnTo>
                    <a:pt x="108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93" name="Freeform 99"/>
            <p:cNvSpPr>
              <a:spLocks/>
            </p:cNvSpPr>
            <p:nvPr/>
          </p:nvSpPr>
          <p:spPr bwMode="auto">
            <a:xfrm>
              <a:off x="5975142" y="1867447"/>
              <a:ext cx="1878013" cy="2692400"/>
            </a:xfrm>
            <a:custGeom>
              <a:avLst/>
              <a:gdLst>
                <a:gd name="T0" fmla="*/ 97 w 1183"/>
                <a:gd name="T1" fmla="*/ 0 h 1696"/>
                <a:gd name="T2" fmla="*/ 0 w 1183"/>
                <a:gd name="T3" fmla="*/ 154 h 1696"/>
                <a:gd name="T4" fmla="*/ 987 w 1183"/>
                <a:gd name="T5" fmla="*/ 1696 h 1696"/>
                <a:gd name="T6" fmla="*/ 1183 w 1183"/>
                <a:gd name="T7" fmla="*/ 1696 h 1696"/>
                <a:gd name="T8" fmla="*/ 97 w 1183"/>
                <a:gd name="T9" fmla="*/ 0 h 1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3" h="1696">
                  <a:moveTo>
                    <a:pt x="97" y="0"/>
                  </a:moveTo>
                  <a:lnTo>
                    <a:pt x="0" y="154"/>
                  </a:lnTo>
                  <a:lnTo>
                    <a:pt x="987" y="1696"/>
                  </a:lnTo>
                  <a:lnTo>
                    <a:pt x="1183" y="1696"/>
                  </a:lnTo>
                  <a:lnTo>
                    <a:pt x="9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94" name="Freeform 100"/>
            <p:cNvSpPr>
              <a:spLocks/>
            </p:cNvSpPr>
            <p:nvPr/>
          </p:nvSpPr>
          <p:spPr bwMode="auto">
            <a:xfrm>
              <a:off x="4403517" y="1867447"/>
              <a:ext cx="1838325" cy="2692400"/>
            </a:xfrm>
            <a:custGeom>
              <a:avLst/>
              <a:gdLst>
                <a:gd name="T0" fmla="*/ 1158 w 1158"/>
                <a:gd name="T1" fmla="*/ 112 h 1696"/>
                <a:gd name="T2" fmla="*/ 1087 w 1158"/>
                <a:gd name="T3" fmla="*/ 0 h 1696"/>
                <a:gd name="T4" fmla="*/ 0 w 1158"/>
                <a:gd name="T5" fmla="*/ 1696 h 1696"/>
                <a:gd name="T6" fmla="*/ 142 w 1158"/>
                <a:gd name="T7" fmla="*/ 1696 h 1696"/>
                <a:gd name="T8" fmla="*/ 1158 w 1158"/>
                <a:gd name="T9" fmla="*/ 112 h 1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8" h="1696">
                  <a:moveTo>
                    <a:pt x="1158" y="112"/>
                  </a:moveTo>
                  <a:lnTo>
                    <a:pt x="1087" y="0"/>
                  </a:lnTo>
                  <a:lnTo>
                    <a:pt x="0" y="1696"/>
                  </a:lnTo>
                  <a:lnTo>
                    <a:pt x="142" y="1696"/>
                  </a:lnTo>
                  <a:lnTo>
                    <a:pt x="1158" y="112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95" name="Freeform 101"/>
            <p:cNvSpPr>
              <a:spLocks/>
            </p:cNvSpPr>
            <p:nvPr/>
          </p:nvSpPr>
          <p:spPr bwMode="auto">
            <a:xfrm>
              <a:off x="4403517" y="1867447"/>
              <a:ext cx="1838325" cy="2692400"/>
            </a:xfrm>
            <a:custGeom>
              <a:avLst/>
              <a:gdLst>
                <a:gd name="T0" fmla="*/ 1158 w 1158"/>
                <a:gd name="T1" fmla="*/ 112 h 1696"/>
                <a:gd name="T2" fmla="*/ 1087 w 1158"/>
                <a:gd name="T3" fmla="*/ 0 h 1696"/>
                <a:gd name="T4" fmla="*/ 0 w 1158"/>
                <a:gd name="T5" fmla="*/ 1696 h 1696"/>
                <a:gd name="T6" fmla="*/ 142 w 1158"/>
                <a:gd name="T7" fmla="*/ 1696 h 1696"/>
                <a:gd name="T8" fmla="*/ 1158 w 1158"/>
                <a:gd name="T9" fmla="*/ 112 h 1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8" h="1696">
                  <a:moveTo>
                    <a:pt x="1158" y="112"/>
                  </a:moveTo>
                  <a:lnTo>
                    <a:pt x="1087" y="0"/>
                  </a:lnTo>
                  <a:lnTo>
                    <a:pt x="0" y="1696"/>
                  </a:lnTo>
                  <a:lnTo>
                    <a:pt x="142" y="1696"/>
                  </a:lnTo>
                  <a:lnTo>
                    <a:pt x="1158" y="1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96" name="Freeform 102"/>
            <p:cNvSpPr>
              <a:spLocks/>
            </p:cNvSpPr>
            <p:nvPr/>
          </p:nvSpPr>
          <p:spPr bwMode="auto">
            <a:xfrm>
              <a:off x="5357605" y="1792834"/>
              <a:ext cx="1484313" cy="1638300"/>
            </a:xfrm>
            <a:custGeom>
              <a:avLst/>
              <a:gdLst>
                <a:gd name="T0" fmla="*/ 486 w 935"/>
                <a:gd name="T1" fmla="*/ 0 h 1032"/>
                <a:gd name="T2" fmla="*/ 935 w 935"/>
                <a:gd name="T3" fmla="*/ 706 h 1032"/>
                <a:gd name="T4" fmla="*/ 635 w 935"/>
                <a:gd name="T5" fmla="*/ 1032 h 1032"/>
                <a:gd name="T6" fmla="*/ 280 w 935"/>
                <a:gd name="T7" fmla="*/ 815 h 1032"/>
                <a:gd name="T8" fmla="*/ 45 w 935"/>
                <a:gd name="T9" fmla="*/ 924 h 1032"/>
                <a:gd name="T10" fmla="*/ 0 w 935"/>
                <a:gd name="T11" fmla="*/ 758 h 1032"/>
                <a:gd name="T12" fmla="*/ 486 w 935"/>
                <a:gd name="T13" fmla="*/ 0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5" h="1032">
                  <a:moveTo>
                    <a:pt x="486" y="0"/>
                  </a:moveTo>
                  <a:lnTo>
                    <a:pt x="935" y="706"/>
                  </a:lnTo>
                  <a:lnTo>
                    <a:pt x="635" y="1032"/>
                  </a:lnTo>
                  <a:lnTo>
                    <a:pt x="280" y="815"/>
                  </a:lnTo>
                  <a:lnTo>
                    <a:pt x="45" y="924"/>
                  </a:lnTo>
                  <a:lnTo>
                    <a:pt x="0" y="758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rgbClr val="FFFFFF">
                <a:alpha val="84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97" name="Freeform 103"/>
            <p:cNvSpPr>
              <a:spLocks/>
            </p:cNvSpPr>
            <p:nvPr/>
          </p:nvSpPr>
          <p:spPr bwMode="auto">
            <a:xfrm>
              <a:off x="5357605" y="1792834"/>
              <a:ext cx="1484313" cy="1638300"/>
            </a:xfrm>
            <a:custGeom>
              <a:avLst/>
              <a:gdLst>
                <a:gd name="T0" fmla="*/ 486 w 935"/>
                <a:gd name="T1" fmla="*/ 0 h 1032"/>
                <a:gd name="T2" fmla="*/ 935 w 935"/>
                <a:gd name="T3" fmla="*/ 706 h 1032"/>
                <a:gd name="T4" fmla="*/ 635 w 935"/>
                <a:gd name="T5" fmla="*/ 1032 h 1032"/>
                <a:gd name="T6" fmla="*/ 280 w 935"/>
                <a:gd name="T7" fmla="*/ 815 h 1032"/>
                <a:gd name="T8" fmla="*/ 45 w 935"/>
                <a:gd name="T9" fmla="*/ 924 h 1032"/>
                <a:gd name="T10" fmla="*/ 0 w 935"/>
                <a:gd name="T11" fmla="*/ 758 h 1032"/>
                <a:gd name="T12" fmla="*/ 486 w 935"/>
                <a:gd name="T13" fmla="*/ 0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5" h="1032">
                  <a:moveTo>
                    <a:pt x="486" y="0"/>
                  </a:moveTo>
                  <a:lnTo>
                    <a:pt x="935" y="706"/>
                  </a:lnTo>
                  <a:lnTo>
                    <a:pt x="635" y="1032"/>
                  </a:lnTo>
                  <a:lnTo>
                    <a:pt x="280" y="815"/>
                  </a:lnTo>
                  <a:lnTo>
                    <a:pt x="45" y="924"/>
                  </a:lnTo>
                  <a:lnTo>
                    <a:pt x="0" y="758"/>
                  </a:lnTo>
                  <a:lnTo>
                    <a:pt x="48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98" name="Freeform 108"/>
            <p:cNvSpPr>
              <a:spLocks/>
            </p:cNvSpPr>
            <p:nvPr/>
          </p:nvSpPr>
          <p:spPr bwMode="auto">
            <a:xfrm>
              <a:off x="6121192" y="1792834"/>
              <a:ext cx="720725" cy="1638300"/>
            </a:xfrm>
            <a:custGeom>
              <a:avLst/>
              <a:gdLst>
                <a:gd name="T0" fmla="*/ 5 w 454"/>
                <a:gd name="T1" fmla="*/ 0 h 1032"/>
                <a:gd name="T2" fmla="*/ 0 w 454"/>
                <a:gd name="T3" fmla="*/ 7 h 1032"/>
                <a:gd name="T4" fmla="*/ 0 w 454"/>
                <a:gd name="T5" fmla="*/ 938 h 1032"/>
                <a:gd name="T6" fmla="*/ 154 w 454"/>
                <a:gd name="T7" fmla="*/ 1032 h 1032"/>
                <a:gd name="T8" fmla="*/ 322 w 454"/>
                <a:gd name="T9" fmla="*/ 850 h 1032"/>
                <a:gd name="T10" fmla="*/ 438 w 454"/>
                <a:gd name="T11" fmla="*/ 725 h 1032"/>
                <a:gd name="T12" fmla="*/ 454 w 454"/>
                <a:gd name="T13" fmla="*/ 706 h 1032"/>
                <a:gd name="T14" fmla="*/ 19 w 454"/>
                <a:gd name="T15" fmla="*/ 24 h 1032"/>
                <a:gd name="T16" fmla="*/ 5 w 454"/>
                <a:gd name="T17" fmla="*/ 0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4" h="1032">
                  <a:moveTo>
                    <a:pt x="5" y="0"/>
                  </a:moveTo>
                  <a:lnTo>
                    <a:pt x="0" y="7"/>
                  </a:lnTo>
                  <a:lnTo>
                    <a:pt x="0" y="938"/>
                  </a:lnTo>
                  <a:lnTo>
                    <a:pt x="154" y="1032"/>
                  </a:lnTo>
                  <a:lnTo>
                    <a:pt x="322" y="850"/>
                  </a:lnTo>
                  <a:lnTo>
                    <a:pt x="438" y="725"/>
                  </a:lnTo>
                  <a:lnTo>
                    <a:pt x="454" y="706"/>
                  </a:lnTo>
                  <a:lnTo>
                    <a:pt x="19" y="2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FF">
                <a:alpha val="47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99" name="Freeform 109"/>
            <p:cNvSpPr>
              <a:spLocks/>
            </p:cNvSpPr>
            <p:nvPr/>
          </p:nvSpPr>
          <p:spPr bwMode="auto">
            <a:xfrm>
              <a:off x="6121192" y="1792834"/>
              <a:ext cx="720725" cy="1638300"/>
            </a:xfrm>
            <a:custGeom>
              <a:avLst/>
              <a:gdLst>
                <a:gd name="T0" fmla="*/ 5 w 454"/>
                <a:gd name="T1" fmla="*/ 0 h 1032"/>
                <a:gd name="T2" fmla="*/ 0 w 454"/>
                <a:gd name="T3" fmla="*/ 7 h 1032"/>
                <a:gd name="T4" fmla="*/ 0 w 454"/>
                <a:gd name="T5" fmla="*/ 938 h 1032"/>
                <a:gd name="T6" fmla="*/ 154 w 454"/>
                <a:gd name="T7" fmla="*/ 1032 h 1032"/>
                <a:gd name="T8" fmla="*/ 322 w 454"/>
                <a:gd name="T9" fmla="*/ 850 h 1032"/>
                <a:gd name="T10" fmla="*/ 438 w 454"/>
                <a:gd name="T11" fmla="*/ 725 h 1032"/>
                <a:gd name="T12" fmla="*/ 454 w 454"/>
                <a:gd name="T13" fmla="*/ 706 h 1032"/>
                <a:gd name="T14" fmla="*/ 19 w 454"/>
                <a:gd name="T15" fmla="*/ 24 h 1032"/>
                <a:gd name="T16" fmla="*/ 5 w 454"/>
                <a:gd name="T17" fmla="*/ 0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4" h="1032">
                  <a:moveTo>
                    <a:pt x="5" y="0"/>
                  </a:moveTo>
                  <a:lnTo>
                    <a:pt x="0" y="7"/>
                  </a:lnTo>
                  <a:lnTo>
                    <a:pt x="0" y="938"/>
                  </a:lnTo>
                  <a:lnTo>
                    <a:pt x="154" y="1032"/>
                  </a:lnTo>
                  <a:lnTo>
                    <a:pt x="322" y="850"/>
                  </a:lnTo>
                  <a:lnTo>
                    <a:pt x="438" y="725"/>
                  </a:lnTo>
                  <a:lnTo>
                    <a:pt x="454" y="706"/>
                  </a:lnTo>
                  <a:lnTo>
                    <a:pt x="19" y="24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200" name="Group 199"/>
          <p:cNvGrpSpPr/>
          <p:nvPr/>
        </p:nvGrpSpPr>
        <p:grpSpPr>
          <a:xfrm>
            <a:off x="7125919" y="2721811"/>
            <a:ext cx="2356150" cy="1889906"/>
            <a:chOff x="4403517" y="1792834"/>
            <a:chExt cx="3449638" cy="2767013"/>
          </a:xfrm>
        </p:grpSpPr>
        <p:sp>
          <p:nvSpPr>
            <p:cNvPr id="201" name="Freeform 96"/>
            <p:cNvSpPr>
              <a:spLocks/>
            </p:cNvSpPr>
            <p:nvPr/>
          </p:nvSpPr>
          <p:spPr bwMode="auto">
            <a:xfrm>
              <a:off x="4403517" y="1867447"/>
              <a:ext cx="3449638" cy="2692400"/>
            </a:xfrm>
            <a:custGeom>
              <a:avLst/>
              <a:gdLst>
                <a:gd name="T0" fmla="*/ 1087 w 2173"/>
                <a:gd name="T1" fmla="*/ 0 h 1696"/>
                <a:gd name="T2" fmla="*/ 2173 w 2173"/>
                <a:gd name="T3" fmla="*/ 1696 h 1696"/>
                <a:gd name="T4" fmla="*/ 0 w 2173"/>
                <a:gd name="T5" fmla="*/ 1696 h 1696"/>
                <a:gd name="T6" fmla="*/ 1087 w 2173"/>
                <a:gd name="T7" fmla="*/ 0 h 1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73" h="1696">
                  <a:moveTo>
                    <a:pt x="1087" y="0"/>
                  </a:moveTo>
                  <a:lnTo>
                    <a:pt x="2173" y="1696"/>
                  </a:lnTo>
                  <a:lnTo>
                    <a:pt x="0" y="1696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02" name="Freeform 97"/>
            <p:cNvSpPr>
              <a:spLocks/>
            </p:cNvSpPr>
            <p:nvPr/>
          </p:nvSpPr>
          <p:spPr bwMode="auto">
            <a:xfrm>
              <a:off x="4403517" y="1867447"/>
              <a:ext cx="3449638" cy="2692400"/>
            </a:xfrm>
            <a:custGeom>
              <a:avLst/>
              <a:gdLst>
                <a:gd name="T0" fmla="*/ 1087 w 2173"/>
                <a:gd name="T1" fmla="*/ 0 h 1696"/>
                <a:gd name="T2" fmla="*/ 2173 w 2173"/>
                <a:gd name="T3" fmla="*/ 1696 h 1696"/>
                <a:gd name="T4" fmla="*/ 0 w 2173"/>
                <a:gd name="T5" fmla="*/ 1696 h 1696"/>
                <a:gd name="T6" fmla="*/ 1087 w 2173"/>
                <a:gd name="T7" fmla="*/ 0 h 1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73" h="1696">
                  <a:moveTo>
                    <a:pt x="1087" y="0"/>
                  </a:moveTo>
                  <a:lnTo>
                    <a:pt x="2173" y="1696"/>
                  </a:lnTo>
                  <a:lnTo>
                    <a:pt x="0" y="1696"/>
                  </a:lnTo>
                  <a:lnTo>
                    <a:pt x="108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03" name="Freeform 99"/>
            <p:cNvSpPr>
              <a:spLocks/>
            </p:cNvSpPr>
            <p:nvPr/>
          </p:nvSpPr>
          <p:spPr bwMode="auto">
            <a:xfrm>
              <a:off x="5975142" y="1867447"/>
              <a:ext cx="1878013" cy="2692400"/>
            </a:xfrm>
            <a:custGeom>
              <a:avLst/>
              <a:gdLst>
                <a:gd name="T0" fmla="*/ 97 w 1183"/>
                <a:gd name="T1" fmla="*/ 0 h 1696"/>
                <a:gd name="T2" fmla="*/ 0 w 1183"/>
                <a:gd name="T3" fmla="*/ 154 h 1696"/>
                <a:gd name="T4" fmla="*/ 987 w 1183"/>
                <a:gd name="T5" fmla="*/ 1696 h 1696"/>
                <a:gd name="T6" fmla="*/ 1183 w 1183"/>
                <a:gd name="T7" fmla="*/ 1696 h 1696"/>
                <a:gd name="T8" fmla="*/ 97 w 1183"/>
                <a:gd name="T9" fmla="*/ 0 h 1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3" h="1696">
                  <a:moveTo>
                    <a:pt x="97" y="0"/>
                  </a:moveTo>
                  <a:lnTo>
                    <a:pt x="0" y="154"/>
                  </a:lnTo>
                  <a:lnTo>
                    <a:pt x="987" y="1696"/>
                  </a:lnTo>
                  <a:lnTo>
                    <a:pt x="1183" y="1696"/>
                  </a:lnTo>
                  <a:lnTo>
                    <a:pt x="9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04" name="Freeform 100"/>
            <p:cNvSpPr>
              <a:spLocks/>
            </p:cNvSpPr>
            <p:nvPr/>
          </p:nvSpPr>
          <p:spPr bwMode="auto">
            <a:xfrm>
              <a:off x="4403517" y="1867447"/>
              <a:ext cx="1838325" cy="2692400"/>
            </a:xfrm>
            <a:custGeom>
              <a:avLst/>
              <a:gdLst>
                <a:gd name="T0" fmla="*/ 1158 w 1158"/>
                <a:gd name="T1" fmla="*/ 112 h 1696"/>
                <a:gd name="T2" fmla="*/ 1087 w 1158"/>
                <a:gd name="T3" fmla="*/ 0 h 1696"/>
                <a:gd name="T4" fmla="*/ 0 w 1158"/>
                <a:gd name="T5" fmla="*/ 1696 h 1696"/>
                <a:gd name="T6" fmla="*/ 142 w 1158"/>
                <a:gd name="T7" fmla="*/ 1696 h 1696"/>
                <a:gd name="T8" fmla="*/ 1158 w 1158"/>
                <a:gd name="T9" fmla="*/ 112 h 1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8" h="1696">
                  <a:moveTo>
                    <a:pt x="1158" y="112"/>
                  </a:moveTo>
                  <a:lnTo>
                    <a:pt x="1087" y="0"/>
                  </a:lnTo>
                  <a:lnTo>
                    <a:pt x="0" y="1696"/>
                  </a:lnTo>
                  <a:lnTo>
                    <a:pt x="142" y="1696"/>
                  </a:lnTo>
                  <a:lnTo>
                    <a:pt x="1158" y="11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05" name="Freeform 101"/>
            <p:cNvSpPr>
              <a:spLocks/>
            </p:cNvSpPr>
            <p:nvPr/>
          </p:nvSpPr>
          <p:spPr bwMode="auto">
            <a:xfrm>
              <a:off x="4403517" y="1867447"/>
              <a:ext cx="1838325" cy="2692400"/>
            </a:xfrm>
            <a:custGeom>
              <a:avLst/>
              <a:gdLst>
                <a:gd name="T0" fmla="*/ 1158 w 1158"/>
                <a:gd name="T1" fmla="*/ 112 h 1696"/>
                <a:gd name="T2" fmla="*/ 1087 w 1158"/>
                <a:gd name="T3" fmla="*/ 0 h 1696"/>
                <a:gd name="T4" fmla="*/ 0 w 1158"/>
                <a:gd name="T5" fmla="*/ 1696 h 1696"/>
                <a:gd name="T6" fmla="*/ 142 w 1158"/>
                <a:gd name="T7" fmla="*/ 1696 h 1696"/>
                <a:gd name="T8" fmla="*/ 1158 w 1158"/>
                <a:gd name="T9" fmla="*/ 112 h 1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8" h="1696">
                  <a:moveTo>
                    <a:pt x="1158" y="112"/>
                  </a:moveTo>
                  <a:lnTo>
                    <a:pt x="1087" y="0"/>
                  </a:lnTo>
                  <a:lnTo>
                    <a:pt x="0" y="1696"/>
                  </a:lnTo>
                  <a:lnTo>
                    <a:pt x="142" y="1696"/>
                  </a:lnTo>
                  <a:lnTo>
                    <a:pt x="1158" y="1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06" name="Freeform 102"/>
            <p:cNvSpPr>
              <a:spLocks/>
            </p:cNvSpPr>
            <p:nvPr/>
          </p:nvSpPr>
          <p:spPr bwMode="auto">
            <a:xfrm>
              <a:off x="5357605" y="1792834"/>
              <a:ext cx="1484313" cy="1638300"/>
            </a:xfrm>
            <a:custGeom>
              <a:avLst/>
              <a:gdLst>
                <a:gd name="T0" fmla="*/ 486 w 935"/>
                <a:gd name="T1" fmla="*/ 0 h 1032"/>
                <a:gd name="T2" fmla="*/ 935 w 935"/>
                <a:gd name="T3" fmla="*/ 706 h 1032"/>
                <a:gd name="T4" fmla="*/ 635 w 935"/>
                <a:gd name="T5" fmla="*/ 1032 h 1032"/>
                <a:gd name="T6" fmla="*/ 280 w 935"/>
                <a:gd name="T7" fmla="*/ 815 h 1032"/>
                <a:gd name="T8" fmla="*/ 45 w 935"/>
                <a:gd name="T9" fmla="*/ 924 h 1032"/>
                <a:gd name="T10" fmla="*/ 0 w 935"/>
                <a:gd name="T11" fmla="*/ 758 h 1032"/>
                <a:gd name="T12" fmla="*/ 486 w 935"/>
                <a:gd name="T13" fmla="*/ 0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5" h="1032">
                  <a:moveTo>
                    <a:pt x="486" y="0"/>
                  </a:moveTo>
                  <a:lnTo>
                    <a:pt x="935" y="706"/>
                  </a:lnTo>
                  <a:lnTo>
                    <a:pt x="635" y="1032"/>
                  </a:lnTo>
                  <a:lnTo>
                    <a:pt x="280" y="815"/>
                  </a:lnTo>
                  <a:lnTo>
                    <a:pt x="45" y="924"/>
                  </a:lnTo>
                  <a:lnTo>
                    <a:pt x="0" y="758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rgbClr val="FFFFFF">
                <a:alpha val="84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07" name="Freeform 103"/>
            <p:cNvSpPr>
              <a:spLocks/>
            </p:cNvSpPr>
            <p:nvPr/>
          </p:nvSpPr>
          <p:spPr bwMode="auto">
            <a:xfrm>
              <a:off x="5357605" y="1792834"/>
              <a:ext cx="1484313" cy="1638300"/>
            </a:xfrm>
            <a:custGeom>
              <a:avLst/>
              <a:gdLst>
                <a:gd name="T0" fmla="*/ 486 w 935"/>
                <a:gd name="T1" fmla="*/ 0 h 1032"/>
                <a:gd name="T2" fmla="*/ 935 w 935"/>
                <a:gd name="T3" fmla="*/ 706 h 1032"/>
                <a:gd name="T4" fmla="*/ 635 w 935"/>
                <a:gd name="T5" fmla="*/ 1032 h 1032"/>
                <a:gd name="T6" fmla="*/ 280 w 935"/>
                <a:gd name="T7" fmla="*/ 815 h 1032"/>
                <a:gd name="T8" fmla="*/ 45 w 935"/>
                <a:gd name="T9" fmla="*/ 924 h 1032"/>
                <a:gd name="T10" fmla="*/ 0 w 935"/>
                <a:gd name="T11" fmla="*/ 758 h 1032"/>
                <a:gd name="T12" fmla="*/ 486 w 935"/>
                <a:gd name="T13" fmla="*/ 0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5" h="1032">
                  <a:moveTo>
                    <a:pt x="486" y="0"/>
                  </a:moveTo>
                  <a:lnTo>
                    <a:pt x="935" y="706"/>
                  </a:lnTo>
                  <a:lnTo>
                    <a:pt x="635" y="1032"/>
                  </a:lnTo>
                  <a:lnTo>
                    <a:pt x="280" y="815"/>
                  </a:lnTo>
                  <a:lnTo>
                    <a:pt x="45" y="924"/>
                  </a:lnTo>
                  <a:lnTo>
                    <a:pt x="0" y="758"/>
                  </a:lnTo>
                  <a:lnTo>
                    <a:pt x="48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08" name="Freeform 108"/>
            <p:cNvSpPr>
              <a:spLocks/>
            </p:cNvSpPr>
            <p:nvPr/>
          </p:nvSpPr>
          <p:spPr bwMode="auto">
            <a:xfrm>
              <a:off x="6121192" y="1792834"/>
              <a:ext cx="720725" cy="1638300"/>
            </a:xfrm>
            <a:custGeom>
              <a:avLst/>
              <a:gdLst>
                <a:gd name="T0" fmla="*/ 5 w 454"/>
                <a:gd name="T1" fmla="*/ 0 h 1032"/>
                <a:gd name="T2" fmla="*/ 0 w 454"/>
                <a:gd name="T3" fmla="*/ 7 h 1032"/>
                <a:gd name="T4" fmla="*/ 0 w 454"/>
                <a:gd name="T5" fmla="*/ 938 h 1032"/>
                <a:gd name="T6" fmla="*/ 154 w 454"/>
                <a:gd name="T7" fmla="*/ 1032 h 1032"/>
                <a:gd name="T8" fmla="*/ 322 w 454"/>
                <a:gd name="T9" fmla="*/ 850 h 1032"/>
                <a:gd name="T10" fmla="*/ 438 w 454"/>
                <a:gd name="T11" fmla="*/ 725 h 1032"/>
                <a:gd name="T12" fmla="*/ 454 w 454"/>
                <a:gd name="T13" fmla="*/ 706 h 1032"/>
                <a:gd name="T14" fmla="*/ 19 w 454"/>
                <a:gd name="T15" fmla="*/ 24 h 1032"/>
                <a:gd name="T16" fmla="*/ 5 w 454"/>
                <a:gd name="T17" fmla="*/ 0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4" h="1032">
                  <a:moveTo>
                    <a:pt x="5" y="0"/>
                  </a:moveTo>
                  <a:lnTo>
                    <a:pt x="0" y="7"/>
                  </a:lnTo>
                  <a:lnTo>
                    <a:pt x="0" y="938"/>
                  </a:lnTo>
                  <a:lnTo>
                    <a:pt x="154" y="1032"/>
                  </a:lnTo>
                  <a:lnTo>
                    <a:pt x="322" y="850"/>
                  </a:lnTo>
                  <a:lnTo>
                    <a:pt x="438" y="725"/>
                  </a:lnTo>
                  <a:lnTo>
                    <a:pt x="454" y="706"/>
                  </a:lnTo>
                  <a:lnTo>
                    <a:pt x="19" y="2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FF">
                <a:alpha val="47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09" name="Freeform 109"/>
            <p:cNvSpPr>
              <a:spLocks/>
            </p:cNvSpPr>
            <p:nvPr/>
          </p:nvSpPr>
          <p:spPr bwMode="auto">
            <a:xfrm>
              <a:off x="6121192" y="1792834"/>
              <a:ext cx="720725" cy="1638300"/>
            </a:xfrm>
            <a:custGeom>
              <a:avLst/>
              <a:gdLst>
                <a:gd name="T0" fmla="*/ 5 w 454"/>
                <a:gd name="T1" fmla="*/ 0 h 1032"/>
                <a:gd name="T2" fmla="*/ 0 w 454"/>
                <a:gd name="T3" fmla="*/ 7 h 1032"/>
                <a:gd name="T4" fmla="*/ 0 w 454"/>
                <a:gd name="T5" fmla="*/ 938 h 1032"/>
                <a:gd name="T6" fmla="*/ 154 w 454"/>
                <a:gd name="T7" fmla="*/ 1032 h 1032"/>
                <a:gd name="T8" fmla="*/ 322 w 454"/>
                <a:gd name="T9" fmla="*/ 850 h 1032"/>
                <a:gd name="T10" fmla="*/ 438 w 454"/>
                <a:gd name="T11" fmla="*/ 725 h 1032"/>
                <a:gd name="T12" fmla="*/ 454 w 454"/>
                <a:gd name="T13" fmla="*/ 706 h 1032"/>
                <a:gd name="T14" fmla="*/ 19 w 454"/>
                <a:gd name="T15" fmla="*/ 24 h 1032"/>
                <a:gd name="T16" fmla="*/ 5 w 454"/>
                <a:gd name="T17" fmla="*/ 0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4" h="1032">
                  <a:moveTo>
                    <a:pt x="5" y="0"/>
                  </a:moveTo>
                  <a:lnTo>
                    <a:pt x="0" y="7"/>
                  </a:lnTo>
                  <a:lnTo>
                    <a:pt x="0" y="938"/>
                  </a:lnTo>
                  <a:lnTo>
                    <a:pt x="154" y="1032"/>
                  </a:lnTo>
                  <a:lnTo>
                    <a:pt x="322" y="850"/>
                  </a:lnTo>
                  <a:lnTo>
                    <a:pt x="438" y="725"/>
                  </a:lnTo>
                  <a:lnTo>
                    <a:pt x="454" y="706"/>
                  </a:lnTo>
                  <a:lnTo>
                    <a:pt x="19" y="24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185" name="Group 184"/>
          <p:cNvGrpSpPr/>
          <p:nvPr/>
        </p:nvGrpSpPr>
        <p:grpSpPr>
          <a:xfrm>
            <a:off x="4371181" y="1585290"/>
            <a:ext cx="3449638" cy="3478213"/>
            <a:chOff x="4403517" y="1081634"/>
            <a:chExt cx="3449638" cy="3478213"/>
          </a:xfrm>
        </p:grpSpPr>
        <p:sp>
          <p:nvSpPr>
            <p:cNvPr id="95" name="Freeform 92"/>
            <p:cNvSpPr>
              <a:spLocks/>
            </p:cNvSpPr>
            <p:nvPr/>
          </p:nvSpPr>
          <p:spPr bwMode="auto">
            <a:xfrm>
              <a:off x="5181392" y="1232447"/>
              <a:ext cx="717550" cy="420688"/>
            </a:xfrm>
            <a:custGeom>
              <a:avLst/>
              <a:gdLst>
                <a:gd name="T0" fmla="*/ 0 w 452"/>
                <a:gd name="T1" fmla="*/ 265 h 265"/>
                <a:gd name="T2" fmla="*/ 452 w 452"/>
                <a:gd name="T3" fmla="*/ 164 h 265"/>
                <a:gd name="T4" fmla="*/ 452 w 452"/>
                <a:gd name="T5" fmla="*/ 0 h 265"/>
                <a:gd name="T6" fmla="*/ 0 w 452"/>
                <a:gd name="T7" fmla="*/ 102 h 265"/>
                <a:gd name="T8" fmla="*/ 107 w 452"/>
                <a:gd name="T9" fmla="*/ 159 h 265"/>
                <a:gd name="T10" fmla="*/ 0 w 452"/>
                <a:gd name="T11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2" h="265">
                  <a:moveTo>
                    <a:pt x="0" y="265"/>
                  </a:moveTo>
                  <a:lnTo>
                    <a:pt x="452" y="164"/>
                  </a:lnTo>
                  <a:lnTo>
                    <a:pt x="452" y="0"/>
                  </a:lnTo>
                  <a:lnTo>
                    <a:pt x="0" y="102"/>
                  </a:lnTo>
                  <a:lnTo>
                    <a:pt x="107" y="159"/>
                  </a:lnTo>
                  <a:lnTo>
                    <a:pt x="0" y="26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96" name="Freeform 93"/>
            <p:cNvSpPr>
              <a:spLocks/>
            </p:cNvSpPr>
            <p:nvPr/>
          </p:nvSpPr>
          <p:spPr bwMode="auto">
            <a:xfrm>
              <a:off x="6105317" y="1081634"/>
              <a:ext cx="46038" cy="887413"/>
            </a:xfrm>
            <a:custGeom>
              <a:avLst/>
              <a:gdLst>
                <a:gd name="T0" fmla="*/ 12 w 12"/>
                <a:gd name="T1" fmla="*/ 230 h 236"/>
                <a:gd name="T2" fmla="*/ 6 w 12"/>
                <a:gd name="T3" fmla="*/ 236 h 236"/>
                <a:gd name="T4" fmla="*/ 0 w 12"/>
                <a:gd name="T5" fmla="*/ 230 h 236"/>
                <a:gd name="T6" fmla="*/ 0 w 12"/>
                <a:gd name="T7" fmla="*/ 6 h 236"/>
                <a:gd name="T8" fmla="*/ 6 w 12"/>
                <a:gd name="T9" fmla="*/ 0 h 236"/>
                <a:gd name="T10" fmla="*/ 12 w 12"/>
                <a:gd name="T11" fmla="*/ 6 h 236"/>
                <a:gd name="T12" fmla="*/ 12 w 12"/>
                <a:gd name="T13" fmla="*/ 23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36">
                  <a:moveTo>
                    <a:pt x="12" y="230"/>
                  </a:moveTo>
                  <a:cubicBezTo>
                    <a:pt x="12" y="234"/>
                    <a:pt x="9" y="236"/>
                    <a:pt x="6" y="236"/>
                  </a:cubicBezTo>
                  <a:cubicBezTo>
                    <a:pt x="2" y="236"/>
                    <a:pt x="0" y="234"/>
                    <a:pt x="0" y="23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230"/>
                    <a:pt x="12" y="230"/>
                    <a:pt x="12" y="23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97" name="Freeform 94"/>
            <p:cNvSpPr>
              <a:spLocks/>
            </p:cNvSpPr>
            <p:nvPr/>
          </p:nvSpPr>
          <p:spPr bwMode="auto">
            <a:xfrm>
              <a:off x="5538580" y="1232447"/>
              <a:ext cx="360363" cy="274638"/>
            </a:xfrm>
            <a:custGeom>
              <a:avLst/>
              <a:gdLst>
                <a:gd name="T0" fmla="*/ 0 w 227"/>
                <a:gd name="T1" fmla="*/ 173 h 173"/>
                <a:gd name="T2" fmla="*/ 227 w 227"/>
                <a:gd name="T3" fmla="*/ 164 h 173"/>
                <a:gd name="T4" fmla="*/ 227 w 227"/>
                <a:gd name="T5" fmla="*/ 0 h 173"/>
                <a:gd name="T6" fmla="*/ 0 w 227"/>
                <a:gd name="T7" fmla="*/ 52 h 173"/>
                <a:gd name="T8" fmla="*/ 0 w 227"/>
                <a:gd name="T9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7" h="173">
                  <a:moveTo>
                    <a:pt x="0" y="173"/>
                  </a:moveTo>
                  <a:lnTo>
                    <a:pt x="227" y="164"/>
                  </a:lnTo>
                  <a:lnTo>
                    <a:pt x="227" y="0"/>
                  </a:lnTo>
                  <a:lnTo>
                    <a:pt x="0" y="52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98" name="Freeform 95"/>
            <p:cNvSpPr>
              <a:spLocks/>
            </p:cNvSpPr>
            <p:nvPr/>
          </p:nvSpPr>
          <p:spPr bwMode="auto">
            <a:xfrm>
              <a:off x="5538580" y="1122909"/>
              <a:ext cx="566738" cy="384175"/>
            </a:xfrm>
            <a:custGeom>
              <a:avLst/>
              <a:gdLst>
                <a:gd name="T0" fmla="*/ 0 w 357"/>
                <a:gd name="T1" fmla="*/ 242 h 242"/>
                <a:gd name="T2" fmla="*/ 357 w 357"/>
                <a:gd name="T3" fmla="*/ 164 h 242"/>
                <a:gd name="T4" fmla="*/ 357 w 357"/>
                <a:gd name="T5" fmla="*/ 0 h 242"/>
                <a:gd name="T6" fmla="*/ 0 w 357"/>
                <a:gd name="T7" fmla="*/ 81 h 242"/>
                <a:gd name="T8" fmla="*/ 0 w 357"/>
                <a:gd name="T9" fmla="*/ 24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7" h="242">
                  <a:moveTo>
                    <a:pt x="0" y="242"/>
                  </a:moveTo>
                  <a:lnTo>
                    <a:pt x="357" y="164"/>
                  </a:lnTo>
                  <a:lnTo>
                    <a:pt x="357" y="0"/>
                  </a:lnTo>
                  <a:lnTo>
                    <a:pt x="0" y="81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99" name="Freeform 96"/>
            <p:cNvSpPr>
              <a:spLocks/>
            </p:cNvSpPr>
            <p:nvPr/>
          </p:nvSpPr>
          <p:spPr bwMode="auto">
            <a:xfrm>
              <a:off x="4403517" y="1867447"/>
              <a:ext cx="3449638" cy="2692400"/>
            </a:xfrm>
            <a:custGeom>
              <a:avLst/>
              <a:gdLst>
                <a:gd name="T0" fmla="*/ 1087 w 2173"/>
                <a:gd name="T1" fmla="*/ 0 h 1696"/>
                <a:gd name="T2" fmla="*/ 2173 w 2173"/>
                <a:gd name="T3" fmla="*/ 1696 h 1696"/>
                <a:gd name="T4" fmla="*/ 0 w 2173"/>
                <a:gd name="T5" fmla="*/ 1696 h 1696"/>
                <a:gd name="T6" fmla="*/ 1087 w 2173"/>
                <a:gd name="T7" fmla="*/ 0 h 1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73" h="1696">
                  <a:moveTo>
                    <a:pt x="1087" y="0"/>
                  </a:moveTo>
                  <a:lnTo>
                    <a:pt x="2173" y="1696"/>
                  </a:lnTo>
                  <a:lnTo>
                    <a:pt x="0" y="1696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00" name="Freeform 97"/>
            <p:cNvSpPr>
              <a:spLocks/>
            </p:cNvSpPr>
            <p:nvPr/>
          </p:nvSpPr>
          <p:spPr bwMode="auto">
            <a:xfrm>
              <a:off x="4403517" y="1867447"/>
              <a:ext cx="3449638" cy="2692400"/>
            </a:xfrm>
            <a:custGeom>
              <a:avLst/>
              <a:gdLst>
                <a:gd name="T0" fmla="*/ 1087 w 2173"/>
                <a:gd name="T1" fmla="*/ 0 h 1696"/>
                <a:gd name="T2" fmla="*/ 2173 w 2173"/>
                <a:gd name="T3" fmla="*/ 1696 h 1696"/>
                <a:gd name="T4" fmla="*/ 0 w 2173"/>
                <a:gd name="T5" fmla="*/ 1696 h 1696"/>
                <a:gd name="T6" fmla="*/ 1087 w 2173"/>
                <a:gd name="T7" fmla="*/ 0 h 1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73" h="1696">
                  <a:moveTo>
                    <a:pt x="1087" y="0"/>
                  </a:moveTo>
                  <a:lnTo>
                    <a:pt x="2173" y="1696"/>
                  </a:lnTo>
                  <a:lnTo>
                    <a:pt x="0" y="1696"/>
                  </a:lnTo>
                  <a:lnTo>
                    <a:pt x="108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02" name="Freeform 99"/>
            <p:cNvSpPr>
              <a:spLocks/>
            </p:cNvSpPr>
            <p:nvPr/>
          </p:nvSpPr>
          <p:spPr bwMode="auto">
            <a:xfrm>
              <a:off x="5975142" y="1867447"/>
              <a:ext cx="1878013" cy="2692400"/>
            </a:xfrm>
            <a:custGeom>
              <a:avLst/>
              <a:gdLst>
                <a:gd name="T0" fmla="*/ 97 w 1183"/>
                <a:gd name="T1" fmla="*/ 0 h 1696"/>
                <a:gd name="T2" fmla="*/ 0 w 1183"/>
                <a:gd name="T3" fmla="*/ 154 h 1696"/>
                <a:gd name="T4" fmla="*/ 987 w 1183"/>
                <a:gd name="T5" fmla="*/ 1696 h 1696"/>
                <a:gd name="T6" fmla="*/ 1183 w 1183"/>
                <a:gd name="T7" fmla="*/ 1696 h 1696"/>
                <a:gd name="T8" fmla="*/ 97 w 1183"/>
                <a:gd name="T9" fmla="*/ 0 h 1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3" h="1696">
                  <a:moveTo>
                    <a:pt x="97" y="0"/>
                  </a:moveTo>
                  <a:lnTo>
                    <a:pt x="0" y="154"/>
                  </a:lnTo>
                  <a:lnTo>
                    <a:pt x="987" y="1696"/>
                  </a:lnTo>
                  <a:lnTo>
                    <a:pt x="1183" y="1696"/>
                  </a:lnTo>
                  <a:lnTo>
                    <a:pt x="9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03" name="Freeform 100"/>
            <p:cNvSpPr>
              <a:spLocks/>
            </p:cNvSpPr>
            <p:nvPr/>
          </p:nvSpPr>
          <p:spPr bwMode="auto">
            <a:xfrm>
              <a:off x="4403517" y="1867447"/>
              <a:ext cx="1838325" cy="2692400"/>
            </a:xfrm>
            <a:custGeom>
              <a:avLst/>
              <a:gdLst>
                <a:gd name="T0" fmla="*/ 1158 w 1158"/>
                <a:gd name="T1" fmla="*/ 112 h 1696"/>
                <a:gd name="T2" fmla="*/ 1087 w 1158"/>
                <a:gd name="T3" fmla="*/ 0 h 1696"/>
                <a:gd name="T4" fmla="*/ 0 w 1158"/>
                <a:gd name="T5" fmla="*/ 1696 h 1696"/>
                <a:gd name="T6" fmla="*/ 142 w 1158"/>
                <a:gd name="T7" fmla="*/ 1696 h 1696"/>
                <a:gd name="T8" fmla="*/ 1158 w 1158"/>
                <a:gd name="T9" fmla="*/ 112 h 1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8" h="1696">
                  <a:moveTo>
                    <a:pt x="1158" y="112"/>
                  </a:moveTo>
                  <a:lnTo>
                    <a:pt x="1087" y="0"/>
                  </a:lnTo>
                  <a:lnTo>
                    <a:pt x="0" y="1696"/>
                  </a:lnTo>
                  <a:lnTo>
                    <a:pt x="142" y="1696"/>
                  </a:lnTo>
                  <a:lnTo>
                    <a:pt x="1158" y="11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04" name="Freeform 101"/>
            <p:cNvSpPr>
              <a:spLocks/>
            </p:cNvSpPr>
            <p:nvPr/>
          </p:nvSpPr>
          <p:spPr bwMode="auto">
            <a:xfrm>
              <a:off x="4403517" y="1867447"/>
              <a:ext cx="1838325" cy="2692400"/>
            </a:xfrm>
            <a:custGeom>
              <a:avLst/>
              <a:gdLst>
                <a:gd name="T0" fmla="*/ 1158 w 1158"/>
                <a:gd name="T1" fmla="*/ 112 h 1696"/>
                <a:gd name="T2" fmla="*/ 1087 w 1158"/>
                <a:gd name="T3" fmla="*/ 0 h 1696"/>
                <a:gd name="T4" fmla="*/ 0 w 1158"/>
                <a:gd name="T5" fmla="*/ 1696 h 1696"/>
                <a:gd name="T6" fmla="*/ 142 w 1158"/>
                <a:gd name="T7" fmla="*/ 1696 h 1696"/>
                <a:gd name="T8" fmla="*/ 1158 w 1158"/>
                <a:gd name="T9" fmla="*/ 112 h 1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8" h="1696">
                  <a:moveTo>
                    <a:pt x="1158" y="112"/>
                  </a:moveTo>
                  <a:lnTo>
                    <a:pt x="1087" y="0"/>
                  </a:lnTo>
                  <a:lnTo>
                    <a:pt x="0" y="1696"/>
                  </a:lnTo>
                  <a:lnTo>
                    <a:pt x="142" y="1696"/>
                  </a:lnTo>
                  <a:lnTo>
                    <a:pt x="1158" y="1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05" name="Freeform 102"/>
            <p:cNvSpPr>
              <a:spLocks/>
            </p:cNvSpPr>
            <p:nvPr/>
          </p:nvSpPr>
          <p:spPr bwMode="auto">
            <a:xfrm>
              <a:off x="5357605" y="1792834"/>
              <a:ext cx="1484313" cy="1638300"/>
            </a:xfrm>
            <a:custGeom>
              <a:avLst/>
              <a:gdLst>
                <a:gd name="T0" fmla="*/ 486 w 935"/>
                <a:gd name="T1" fmla="*/ 0 h 1032"/>
                <a:gd name="T2" fmla="*/ 935 w 935"/>
                <a:gd name="T3" fmla="*/ 706 h 1032"/>
                <a:gd name="T4" fmla="*/ 635 w 935"/>
                <a:gd name="T5" fmla="*/ 1032 h 1032"/>
                <a:gd name="T6" fmla="*/ 280 w 935"/>
                <a:gd name="T7" fmla="*/ 815 h 1032"/>
                <a:gd name="T8" fmla="*/ 45 w 935"/>
                <a:gd name="T9" fmla="*/ 924 h 1032"/>
                <a:gd name="T10" fmla="*/ 0 w 935"/>
                <a:gd name="T11" fmla="*/ 758 h 1032"/>
                <a:gd name="T12" fmla="*/ 486 w 935"/>
                <a:gd name="T13" fmla="*/ 0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5" h="1032">
                  <a:moveTo>
                    <a:pt x="486" y="0"/>
                  </a:moveTo>
                  <a:lnTo>
                    <a:pt x="935" y="706"/>
                  </a:lnTo>
                  <a:lnTo>
                    <a:pt x="635" y="1032"/>
                  </a:lnTo>
                  <a:lnTo>
                    <a:pt x="280" y="815"/>
                  </a:lnTo>
                  <a:lnTo>
                    <a:pt x="45" y="924"/>
                  </a:lnTo>
                  <a:lnTo>
                    <a:pt x="0" y="758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rgbClr val="FFFFFF">
                <a:alpha val="84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06" name="Freeform 103"/>
            <p:cNvSpPr>
              <a:spLocks/>
            </p:cNvSpPr>
            <p:nvPr/>
          </p:nvSpPr>
          <p:spPr bwMode="auto">
            <a:xfrm>
              <a:off x="5357605" y="1792834"/>
              <a:ext cx="1484313" cy="1638300"/>
            </a:xfrm>
            <a:custGeom>
              <a:avLst/>
              <a:gdLst>
                <a:gd name="T0" fmla="*/ 486 w 935"/>
                <a:gd name="T1" fmla="*/ 0 h 1032"/>
                <a:gd name="T2" fmla="*/ 935 w 935"/>
                <a:gd name="T3" fmla="*/ 706 h 1032"/>
                <a:gd name="T4" fmla="*/ 635 w 935"/>
                <a:gd name="T5" fmla="*/ 1032 h 1032"/>
                <a:gd name="T6" fmla="*/ 280 w 935"/>
                <a:gd name="T7" fmla="*/ 815 h 1032"/>
                <a:gd name="T8" fmla="*/ 45 w 935"/>
                <a:gd name="T9" fmla="*/ 924 h 1032"/>
                <a:gd name="T10" fmla="*/ 0 w 935"/>
                <a:gd name="T11" fmla="*/ 758 h 1032"/>
                <a:gd name="T12" fmla="*/ 486 w 935"/>
                <a:gd name="T13" fmla="*/ 0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5" h="1032">
                  <a:moveTo>
                    <a:pt x="486" y="0"/>
                  </a:moveTo>
                  <a:lnTo>
                    <a:pt x="935" y="706"/>
                  </a:lnTo>
                  <a:lnTo>
                    <a:pt x="635" y="1032"/>
                  </a:lnTo>
                  <a:lnTo>
                    <a:pt x="280" y="815"/>
                  </a:lnTo>
                  <a:lnTo>
                    <a:pt x="45" y="924"/>
                  </a:lnTo>
                  <a:lnTo>
                    <a:pt x="0" y="758"/>
                  </a:lnTo>
                  <a:lnTo>
                    <a:pt x="48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11" name="Freeform 108"/>
            <p:cNvSpPr>
              <a:spLocks/>
            </p:cNvSpPr>
            <p:nvPr/>
          </p:nvSpPr>
          <p:spPr bwMode="auto">
            <a:xfrm>
              <a:off x="6121192" y="1792834"/>
              <a:ext cx="720725" cy="1638300"/>
            </a:xfrm>
            <a:custGeom>
              <a:avLst/>
              <a:gdLst>
                <a:gd name="T0" fmla="*/ 5 w 454"/>
                <a:gd name="T1" fmla="*/ 0 h 1032"/>
                <a:gd name="T2" fmla="*/ 0 w 454"/>
                <a:gd name="T3" fmla="*/ 7 h 1032"/>
                <a:gd name="T4" fmla="*/ 0 w 454"/>
                <a:gd name="T5" fmla="*/ 938 h 1032"/>
                <a:gd name="T6" fmla="*/ 154 w 454"/>
                <a:gd name="T7" fmla="*/ 1032 h 1032"/>
                <a:gd name="T8" fmla="*/ 322 w 454"/>
                <a:gd name="T9" fmla="*/ 850 h 1032"/>
                <a:gd name="T10" fmla="*/ 438 w 454"/>
                <a:gd name="T11" fmla="*/ 725 h 1032"/>
                <a:gd name="T12" fmla="*/ 454 w 454"/>
                <a:gd name="T13" fmla="*/ 706 h 1032"/>
                <a:gd name="T14" fmla="*/ 19 w 454"/>
                <a:gd name="T15" fmla="*/ 24 h 1032"/>
                <a:gd name="T16" fmla="*/ 5 w 454"/>
                <a:gd name="T17" fmla="*/ 0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4" h="1032">
                  <a:moveTo>
                    <a:pt x="5" y="0"/>
                  </a:moveTo>
                  <a:lnTo>
                    <a:pt x="0" y="7"/>
                  </a:lnTo>
                  <a:lnTo>
                    <a:pt x="0" y="938"/>
                  </a:lnTo>
                  <a:lnTo>
                    <a:pt x="154" y="1032"/>
                  </a:lnTo>
                  <a:lnTo>
                    <a:pt x="322" y="850"/>
                  </a:lnTo>
                  <a:lnTo>
                    <a:pt x="438" y="725"/>
                  </a:lnTo>
                  <a:lnTo>
                    <a:pt x="454" y="706"/>
                  </a:lnTo>
                  <a:lnTo>
                    <a:pt x="19" y="2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FF">
                <a:alpha val="47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12" name="Freeform 109"/>
            <p:cNvSpPr>
              <a:spLocks/>
            </p:cNvSpPr>
            <p:nvPr/>
          </p:nvSpPr>
          <p:spPr bwMode="auto">
            <a:xfrm>
              <a:off x="6121192" y="1792834"/>
              <a:ext cx="720725" cy="1638300"/>
            </a:xfrm>
            <a:custGeom>
              <a:avLst/>
              <a:gdLst>
                <a:gd name="T0" fmla="*/ 5 w 454"/>
                <a:gd name="T1" fmla="*/ 0 h 1032"/>
                <a:gd name="T2" fmla="*/ 0 w 454"/>
                <a:gd name="T3" fmla="*/ 7 h 1032"/>
                <a:gd name="T4" fmla="*/ 0 w 454"/>
                <a:gd name="T5" fmla="*/ 938 h 1032"/>
                <a:gd name="T6" fmla="*/ 154 w 454"/>
                <a:gd name="T7" fmla="*/ 1032 h 1032"/>
                <a:gd name="T8" fmla="*/ 322 w 454"/>
                <a:gd name="T9" fmla="*/ 850 h 1032"/>
                <a:gd name="T10" fmla="*/ 438 w 454"/>
                <a:gd name="T11" fmla="*/ 725 h 1032"/>
                <a:gd name="T12" fmla="*/ 454 w 454"/>
                <a:gd name="T13" fmla="*/ 706 h 1032"/>
                <a:gd name="T14" fmla="*/ 19 w 454"/>
                <a:gd name="T15" fmla="*/ 24 h 1032"/>
                <a:gd name="T16" fmla="*/ 5 w 454"/>
                <a:gd name="T17" fmla="*/ 0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4" h="1032">
                  <a:moveTo>
                    <a:pt x="5" y="0"/>
                  </a:moveTo>
                  <a:lnTo>
                    <a:pt x="0" y="7"/>
                  </a:lnTo>
                  <a:lnTo>
                    <a:pt x="0" y="938"/>
                  </a:lnTo>
                  <a:lnTo>
                    <a:pt x="154" y="1032"/>
                  </a:lnTo>
                  <a:lnTo>
                    <a:pt x="322" y="850"/>
                  </a:lnTo>
                  <a:lnTo>
                    <a:pt x="438" y="725"/>
                  </a:lnTo>
                  <a:lnTo>
                    <a:pt x="454" y="706"/>
                  </a:lnTo>
                  <a:lnTo>
                    <a:pt x="19" y="24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sp>
        <p:nvSpPr>
          <p:cNvPr id="210" name="TextBox 209"/>
          <p:cNvSpPr txBox="1"/>
          <p:nvPr/>
        </p:nvSpPr>
        <p:spPr>
          <a:xfrm>
            <a:off x="4364377" y="5277815"/>
            <a:ext cx="3456442" cy="889474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400"/>
              </a:spcBef>
            </a:pPr>
            <a:r>
              <a:rPr lang="en-US" sz="2400" dirty="0" smtClean="0">
                <a:solidFill>
                  <a:schemeClr val="accent1"/>
                </a:solidFill>
                <a:latin typeface="Bebas Neue" charset="0"/>
                <a:ea typeface="Bebas Neue" charset="0"/>
                <a:cs typeface="Bebas Neue" charset="0"/>
              </a:rPr>
              <a:t>2015 Sample Text</a:t>
            </a:r>
          </a:p>
          <a:p>
            <a:pPr algn="ctr">
              <a:lnSpc>
                <a:spcPct val="90000"/>
              </a:lnSpc>
              <a:spcBef>
                <a:spcPts val="400"/>
              </a:spcBef>
            </a:pPr>
            <a:r>
              <a:rPr lang="en-US" sz="1400" dirty="0" err="1" smtClean="0">
                <a:latin typeface="Source Sans Pro" charset="0"/>
              </a:rPr>
              <a:t>Lorem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ipsum</a:t>
            </a:r>
            <a:r>
              <a:rPr lang="en-US" sz="1400" dirty="0" smtClean="0">
                <a:latin typeface="Source Sans Pro" charset="0"/>
              </a:rPr>
              <a:t> dolor sit </a:t>
            </a:r>
            <a:r>
              <a:rPr lang="en-US" sz="1400" dirty="0" err="1" smtClean="0">
                <a:latin typeface="Source Sans Pro" charset="0"/>
              </a:rPr>
              <a:t>amet</a:t>
            </a:r>
            <a:r>
              <a:rPr lang="en-US" sz="1400" dirty="0" smtClean="0">
                <a:latin typeface="Source Sans Pro" charset="0"/>
              </a:rPr>
              <a:t>, </a:t>
            </a:r>
            <a:r>
              <a:rPr lang="en-US" sz="1400" dirty="0" err="1" smtClean="0">
                <a:latin typeface="Source Sans Pro" charset="0"/>
              </a:rPr>
              <a:t>consectetur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adipiscing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elit</a:t>
            </a:r>
            <a:r>
              <a:rPr lang="en-US" sz="1400" dirty="0" smtClean="0">
                <a:latin typeface="Source Sans Pro" charset="0"/>
              </a:rPr>
              <a:t>. </a:t>
            </a:r>
            <a:endParaRPr lang="en-US" sz="1400" dirty="0">
              <a:latin typeface="Source Sans Pro" charset="0"/>
            </a:endParaRPr>
          </a:p>
        </p:txBody>
      </p:sp>
      <p:sp>
        <p:nvSpPr>
          <p:cNvPr id="211" name="TextBox 210"/>
          <p:cNvSpPr txBox="1"/>
          <p:nvPr/>
        </p:nvSpPr>
        <p:spPr>
          <a:xfrm>
            <a:off x="8080689" y="4753159"/>
            <a:ext cx="2613544" cy="863826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>
              <a:lnSpc>
                <a:spcPct val="90000"/>
              </a:lnSpc>
              <a:spcBef>
                <a:spcPts val="400"/>
              </a:spcBef>
            </a:pPr>
            <a:r>
              <a:rPr lang="en-US" sz="2400" dirty="0" smtClean="0">
                <a:solidFill>
                  <a:schemeClr val="accent3"/>
                </a:solidFill>
                <a:latin typeface="Bebas Neue" charset="0"/>
                <a:ea typeface="Bebas Neue" charset="0"/>
                <a:cs typeface="Bebas Neue" charset="0"/>
              </a:rPr>
              <a:t>2015 Sample Text</a:t>
            </a:r>
          </a:p>
          <a:p>
            <a:pPr>
              <a:lnSpc>
                <a:spcPct val="90000"/>
              </a:lnSpc>
              <a:spcBef>
                <a:spcPts val="400"/>
              </a:spcBef>
            </a:pPr>
            <a:r>
              <a:rPr lang="en-US" sz="1400" dirty="0" err="1" smtClean="0">
                <a:latin typeface="Source Sans Pro" charset="0"/>
              </a:rPr>
              <a:t>Lorem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ipsum</a:t>
            </a:r>
            <a:r>
              <a:rPr lang="en-US" sz="1400" dirty="0" smtClean="0">
                <a:latin typeface="Source Sans Pro" charset="0"/>
              </a:rPr>
              <a:t> dolor sit </a:t>
            </a:r>
            <a:r>
              <a:rPr lang="en-US" sz="1400" dirty="0" err="1" smtClean="0">
                <a:latin typeface="Source Sans Pro" charset="0"/>
              </a:rPr>
              <a:t>amet</a:t>
            </a:r>
            <a:r>
              <a:rPr lang="en-US" sz="1400" dirty="0" smtClean="0">
                <a:latin typeface="Source Sans Pro" charset="0"/>
              </a:rPr>
              <a:t>, </a:t>
            </a:r>
            <a:r>
              <a:rPr lang="en-US" sz="1400" dirty="0" err="1" smtClean="0">
                <a:latin typeface="Source Sans Pro" charset="0"/>
              </a:rPr>
              <a:t>consectetur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adipiscing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elit</a:t>
            </a:r>
            <a:r>
              <a:rPr lang="en-US" sz="1400" dirty="0" smtClean="0">
                <a:latin typeface="Source Sans Pro" charset="0"/>
              </a:rPr>
              <a:t>. </a:t>
            </a:r>
            <a:endParaRPr lang="en-US" sz="1400" dirty="0">
              <a:latin typeface="Source Sans Pro" charset="0"/>
            </a:endParaRPr>
          </a:p>
        </p:txBody>
      </p:sp>
      <p:sp>
        <p:nvSpPr>
          <p:cNvPr id="212" name="TextBox 211"/>
          <p:cNvSpPr txBox="1"/>
          <p:nvPr/>
        </p:nvSpPr>
        <p:spPr>
          <a:xfrm>
            <a:off x="1490963" y="4753159"/>
            <a:ext cx="2613544" cy="863826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 algn="r">
              <a:lnSpc>
                <a:spcPct val="90000"/>
              </a:lnSpc>
              <a:spcBef>
                <a:spcPts val="400"/>
              </a:spcBef>
            </a:pPr>
            <a:r>
              <a:rPr lang="en-US" sz="2400" dirty="0" smtClean="0">
                <a:solidFill>
                  <a:schemeClr val="accent2"/>
                </a:solidFill>
                <a:latin typeface="Bebas Neue" charset="0"/>
                <a:ea typeface="Bebas Neue" charset="0"/>
                <a:cs typeface="Bebas Neue" charset="0"/>
              </a:rPr>
              <a:t>2015 Sample Text</a:t>
            </a:r>
          </a:p>
          <a:p>
            <a:pPr algn="r">
              <a:lnSpc>
                <a:spcPct val="90000"/>
              </a:lnSpc>
              <a:spcBef>
                <a:spcPts val="400"/>
              </a:spcBef>
            </a:pPr>
            <a:r>
              <a:rPr lang="en-US" sz="1400" dirty="0" err="1" smtClean="0">
                <a:latin typeface="Source Sans Pro" charset="0"/>
              </a:rPr>
              <a:t>Lorem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ipsum</a:t>
            </a:r>
            <a:r>
              <a:rPr lang="en-US" sz="1400" dirty="0" smtClean="0">
                <a:latin typeface="Source Sans Pro" charset="0"/>
              </a:rPr>
              <a:t> dolor sit </a:t>
            </a:r>
            <a:r>
              <a:rPr lang="en-US" sz="1400" dirty="0" err="1" smtClean="0">
                <a:latin typeface="Source Sans Pro" charset="0"/>
              </a:rPr>
              <a:t>amet</a:t>
            </a:r>
            <a:r>
              <a:rPr lang="en-US" sz="1400" dirty="0" smtClean="0">
                <a:latin typeface="Source Sans Pro" charset="0"/>
              </a:rPr>
              <a:t>, </a:t>
            </a:r>
            <a:r>
              <a:rPr lang="en-US" sz="1400" dirty="0" err="1" smtClean="0">
                <a:latin typeface="Source Sans Pro" charset="0"/>
              </a:rPr>
              <a:t>consectetur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adipiscing</a:t>
            </a:r>
            <a:r>
              <a:rPr lang="en-US" sz="1400" dirty="0" smtClean="0">
                <a:latin typeface="Source Sans Pro" charset="0"/>
              </a:rPr>
              <a:t> </a:t>
            </a:r>
            <a:r>
              <a:rPr lang="en-US" sz="1400" dirty="0" err="1" smtClean="0">
                <a:latin typeface="Source Sans Pro" charset="0"/>
              </a:rPr>
              <a:t>elit</a:t>
            </a:r>
            <a:r>
              <a:rPr lang="en-US" sz="1400" dirty="0" smtClean="0">
                <a:latin typeface="Source Sans Pro" charset="0"/>
              </a:rPr>
              <a:t>. </a:t>
            </a:r>
            <a:endParaRPr lang="en-US" sz="1400" dirty="0">
              <a:latin typeface="Source Sans Pro" charset="0"/>
            </a:endParaRPr>
          </a:p>
        </p:txBody>
      </p:sp>
      <p:grpSp>
        <p:nvGrpSpPr>
          <p:cNvPr id="214" name="Group 183"/>
          <p:cNvGrpSpPr>
            <a:grpSpLocks noChangeAspect="1"/>
          </p:cNvGrpSpPr>
          <p:nvPr/>
        </p:nvGrpSpPr>
        <p:grpSpPr bwMode="auto">
          <a:xfrm>
            <a:off x="248778" y="1332083"/>
            <a:ext cx="2312988" cy="1357313"/>
            <a:chOff x="549" y="594"/>
            <a:chExt cx="1457" cy="855"/>
          </a:xfrm>
          <a:solidFill>
            <a:schemeClr val="tx1">
              <a:alpha val="5000"/>
            </a:schemeClr>
          </a:solidFill>
        </p:grpSpPr>
        <p:sp>
          <p:nvSpPr>
            <p:cNvPr id="216" name="Freeform 184"/>
            <p:cNvSpPr>
              <a:spLocks/>
            </p:cNvSpPr>
            <p:nvPr/>
          </p:nvSpPr>
          <p:spPr bwMode="auto">
            <a:xfrm>
              <a:off x="549" y="853"/>
              <a:ext cx="289" cy="434"/>
            </a:xfrm>
            <a:custGeom>
              <a:avLst/>
              <a:gdLst>
                <a:gd name="T0" fmla="*/ 91 w 122"/>
                <a:gd name="T1" fmla="*/ 0 h 182"/>
                <a:gd name="T2" fmla="*/ 0 w 122"/>
                <a:gd name="T3" fmla="*/ 91 h 182"/>
                <a:gd name="T4" fmla="*/ 91 w 122"/>
                <a:gd name="T5" fmla="*/ 182 h 182"/>
                <a:gd name="T6" fmla="*/ 122 w 122"/>
                <a:gd name="T7" fmla="*/ 176 h 182"/>
                <a:gd name="T8" fmla="*/ 108 w 122"/>
                <a:gd name="T9" fmla="*/ 119 h 182"/>
                <a:gd name="T10" fmla="*/ 108 w 122"/>
                <a:gd name="T11" fmla="*/ 114 h 182"/>
                <a:gd name="T12" fmla="*/ 88 w 122"/>
                <a:gd name="T13" fmla="*/ 40 h 182"/>
                <a:gd name="T14" fmla="*/ 93 w 122"/>
                <a:gd name="T15" fmla="*/ 0 h 182"/>
                <a:gd name="T16" fmla="*/ 91 w 122"/>
                <a:gd name="T17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182">
                  <a:moveTo>
                    <a:pt x="91" y="0"/>
                  </a:moveTo>
                  <a:cubicBezTo>
                    <a:pt x="41" y="0"/>
                    <a:pt x="0" y="41"/>
                    <a:pt x="0" y="91"/>
                  </a:cubicBezTo>
                  <a:cubicBezTo>
                    <a:pt x="0" y="141"/>
                    <a:pt x="41" y="182"/>
                    <a:pt x="91" y="182"/>
                  </a:cubicBezTo>
                  <a:cubicBezTo>
                    <a:pt x="102" y="182"/>
                    <a:pt x="112" y="180"/>
                    <a:pt x="122" y="176"/>
                  </a:cubicBezTo>
                  <a:cubicBezTo>
                    <a:pt x="113" y="159"/>
                    <a:pt x="108" y="140"/>
                    <a:pt x="108" y="119"/>
                  </a:cubicBezTo>
                  <a:cubicBezTo>
                    <a:pt x="108" y="117"/>
                    <a:pt x="108" y="116"/>
                    <a:pt x="108" y="114"/>
                  </a:cubicBezTo>
                  <a:cubicBezTo>
                    <a:pt x="95" y="92"/>
                    <a:pt x="88" y="67"/>
                    <a:pt x="88" y="40"/>
                  </a:cubicBezTo>
                  <a:cubicBezTo>
                    <a:pt x="88" y="26"/>
                    <a:pt x="90" y="13"/>
                    <a:pt x="93" y="0"/>
                  </a:cubicBezTo>
                  <a:cubicBezTo>
                    <a:pt x="93" y="0"/>
                    <a:pt x="92" y="0"/>
                    <a:pt x="9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17" name="Freeform 185"/>
            <p:cNvSpPr>
              <a:spLocks/>
            </p:cNvSpPr>
            <p:nvPr/>
          </p:nvSpPr>
          <p:spPr bwMode="auto">
            <a:xfrm>
              <a:off x="1818" y="872"/>
              <a:ext cx="188" cy="284"/>
            </a:xfrm>
            <a:custGeom>
              <a:avLst/>
              <a:gdLst>
                <a:gd name="T0" fmla="*/ 19 w 79"/>
                <a:gd name="T1" fmla="*/ 0 h 119"/>
                <a:gd name="T2" fmla="*/ 0 w 79"/>
                <a:gd name="T3" fmla="*/ 3 h 119"/>
                <a:gd name="T4" fmla="*/ 1 w 79"/>
                <a:gd name="T5" fmla="*/ 20 h 119"/>
                <a:gd name="T6" fmla="*/ 1 w 79"/>
                <a:gd name="T7" fmla="*/ 20 h 119"/>
                <a:gd name="T8" fmla="*/ 19 w 79"/>
                <a:gd name="T9" fmla="*/ 92 h 119"/>
                <a:gd name="T10" fmla="*/ 17 w 79"/>
                <a:gd name="T11" fmla="*/ 119 h 119"/>
                <a:gd name="T12" fmla="*/ 19 w 79"/>
                <a:gd name="T13" fmla="*/ 119 h 119"/>
                <a:gd name="T14" fmla="*/ 79 w 79"/>
                <a:gd name="T15" fmla="*/ 60 h 119"/>
                <a:gd name="T16" fmla="*/ 19 w 79"/>
                <a:gd name="T17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119">
                  <a:moveTo>
                    <a:pt x="19" y="0"/>
                  </a:moveTo>
                  <a:cubicBezTo>
                    <a:pt x="12" y="0"/>
                    <a:pt x="6" y="1"/>
                    <a:pt x="0" y="3"/>
                  </a:cubicBezTo>
                  <a:cubicBezTo>
                    <a:pt x="0" y="9"/>
                    <a:pt x="1" y="14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2" y="42"/>
                    <a:pt x="19" y="66"/>
                    <a:pt x="19" y="92"/>
                  </a:cubicBezTo>
                  <a:cubicBezTo>
                    <a:pt x="19" y="101"/>
                    <a:pt x="18" y="110"/>
                    <a:pt x="17" y="119"/>
                  </a:cubicBezTo>
                  <a:cubicBezTo>
                    <a:pt x="17" y="119"/>
                    <a:pt x="18" y="119"/>
                    <a:pt x="19" y="119"/>
                  </a:cubicBezTo>
                  <a:cubicBezTo>
                    <a:pt x="52" y="119"/>
                    <a:pt x="79" y="93"/>
                    <a:pt x="79" y="60"/>
                  </a:cubicBezTo>
                  <a:cubicBezTo>
                    <a:pt x="79" y="27"/>
                    <a:pt x="52" y="0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18" name="Freeform 186"/>
            <p:cNvSpPr>
              <a:spLocks/>
            </p:cNvSpPr>
            <p:nvPr/>
          </p:nvSpPr>
          <p:spPr bwMode="auto">
            <a:xfrm>
              <a:off x="805" y="1125"/>
              <a:ext cx="479" cy="310"/>
            </a:xfrm>
            <a:custGeom>
              <a:avLst/>
              <a:gdLst>
                <a:gd name="T0" fmla="*/ 0 w 202"/>
                <a:gd name="T1" fmla="*/ 0 h 130"/>
                <a:gd name="T2" fmla="*/ 0 w 202"/>
                <a:gd name="T3" fmla="*/ 5 h 130"/>
                <a:gd name="T4" fmla="*/ 14 w 202"/>
                <a:gd name="T5" fmla="*/ 62 h 130"/>
                <a:gd name="T6" fmla="*/ 124 w 202"/>
                <a:gd name="T7" fmla="*/ 130 h 130"/>
                <a:gd name="T8" fmla="*/ 202 w 202"/>
                <a:gd name="T9" fmla="*/ 103 h 130"/>
                <a:gd name="T10" fmla="*/ 171 w 202"/>
                <a:gd name="T11" fmla="*/ 68 h 130"/>
                <a:gd name="T12" fmla="*/ 128 w 202"/>
                <a:gd name="T13" fmla="*/ 74 h 130"/>
                <a:gd name="T14" fmla="*/ 0 w 202"/>
                <a:gd name="T1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130">
                  <a:moveTo>
                    <a:pt x="0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26"/>
                    <a:pt x="5" y="45"/>
                    <a:pt x="14" y="62"/>
                  </a:cubicBezTo>
                  <a:cubicBezTo>
                    <a:pt x="34" y="103"/>
                    <a:pt x="76" y="130"/>
                    <a:pt x="124" y="130"/>
                  </a:cubicBezTo>
                  <a:cubicBezTo>
                    <a:pt x="154" y="130"/>
                    <a:pt x="181" y="120"/>
                    <a:pt x="202" y="103"/>
                  </a:cubicBezTo>
                  <a:cubicBezTo>
                    <a:pt x="190" y="93"/>
                    <a:pt x="180" y="81"/>
                    <a:pt x="171" y="68"/>
                  </a:cubicBezTo>
                  <a:cubicBezTo>
                    <a:pt x="157" y="72"/>
                    <a:pt x="143" y="74"/>
                    <a:pt x="128" y="74"/>
                  </a:cubicBezTo>
                  <a:cubicBezTo>
                    <a:pt x="73" y="74"/>
                    <a:pt x="25" y="44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19" name="Freeform 187"/>
            <p:cNvSpPr>
              <a:spLocks/>
            </p:cNvSpPr>
            <p:nvPr/>
          </p:nvSpPr>
          <p:spPr bwMode="auto">
            <a:xfrm>
              <a:off x="1211" y="920"/>
              <a:ext cx="653" cy="529"/>
            </a:xfrm>
            <a:custGeom>
              <a:avLst/>
              <a:gdLst>
                <a:gd name="T0" fmla="*/ 257 w 275"/>
                <a:gd name="T1" fmla="*/ 0 h 222"/>
                <a:gd name="T2" fmla="*/ 132 w 275"/>
                <a:gd name="T3" fmla="*/ 124 h 222"/>
                <a:gd name="T4" fmla="*/ 71 w 275"/>
                <a:gd name="T5" fmla="*/ 108 h 222"/>
                <a:gd name="T6" fmla="*/ 0 w 275"/>
                <a:gd name="T7" fmla="*/ 154 h 222"/>
                <a:gd name="T8" fmla="*/ 31 w 275"/>
                <a:gd name="T9" fmla="*/ 189 h 222"/>
                <a:gd name="T10" fmla="*/ 125 w 275"/>
                <a:gd name="T11" fmla="*/ 222 h 222"/>
                <a:gd name="T12" fmla="*/ 273 w 275"/>
                <a:gd name="T13" fmla="*/ 99 h 222"/>
                <a:gd name="T14" fmla="*/ 275 w 275"/>
                <a:gd name="T15" fmla="*/ 72 h 222"/>
                <a:gd name="T16" fmla="*/ 257 w 275"/>
                <a:gd name="T17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5" h="222">
                  <a:moveTo>
                    <a:pt x="257" y="0"/>
                  </a:moveTo>
                  <a:cubicBezTo>
                    <a:pt x="257" y="69"/>
                    <a:pt x="201" y="124"/>
                    <a:pt x="132" y="124"/>
                  </a:cubicBezTo>
                  <a:cubicBezTo>
                    <a:pt x="110" y="124"/>
                    <a:pt x="89" y="118"/>
                    <a:pt x="71" y="108"/>
                  </a:cubicBezTo>
                  <a:cubicBezTo>
                    <a:pt x="52" y="129"/>
                    <a:pt x="28" y="146"/>
                    <a:pt x="0" y="154"/>
                  </a:cubicBezTo>
                  <a:cubicBezTo>
                    <a:pt x="9" y="167"/>
                    <a:pt x="19" y="179"/>
                    <a:pt x="31" y="189"/>
                  </a:cubicBezTo>
                  <a:cubicBezTo>
                    <a:pt x="57" y="209"/>
                    <a:pt x="90" y="222"/>
                    <a:pt x="125" y="222"/>
                  </a:cubicBezTo>
                  <a:cubicBezTo>
                    <a:pt x="199" y="222"/>
                    <a:pt x="260" y="169"/>
                    <a:pt x="273" y="99"/>
                  </a:cubicBezTo>
                  <a:cubicBezTo>
                    <a:pt x="274" y="90"/>
                    <a:pt x="275" y="81"/>
                    <a:pt x="275" y="72"/>
                  </a:cubicBezTo>
                  <a:cubicBezTo>
                    <a:pt x="275" y="46"/>
                    <a:pt x="268" y="22"/>
                    <a:pt x="25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20" name="Freeform 188"/>
            <p:cNvSpPr>
              <a:spLocks/>
            </p:cNvSpPr>
            <p:nvPr/>
          </p:nvSpPr>
          <p:spPr bwMode="auto">
            <a:xfrm>
              <a:off x="757" y="594"/>
              <a:ext cx="622" cy="708"/>
            </a:xfrm>
            <a:custGeom>
              <a:avLst/>
              <a:gdLst>
                <a:gd name="T0" fmla="*/ 148 w 262"/>
                <a:gd name="T1" fmla="*/ 0 h 297"/>
                <a:gd name="T2" fmla="*/ 5 w 262"/>
                <a:gd name="T3" fmla="*/ 109 h 297"/>
                <a:gd name="T4" fmla="*/ 0 w 262"/>
                <a:gd name="T5" fmla="*/ 149 h 297"/>
                <a:gd name="T6" fmla="*/ 20 w 262"/>
                <a:gd name="T7" fmla="*/ 223 h 297"/>
                <a:gd name="T8" fmla="*/ 148 w 262"/>
                <a:gd name="T9" fmla="*/ 297 h 297"/>
                <a:gd name="T10" fmla="*/ 191 w 262"/>
                <a:gd name="T11" fmla="*/ 291 h 297"/>
                <a:gd name="T12" fmla="*/ 262 w 262"/>
                <a:gd name="T13" fmla="*/ 245 h 297"/>
                <a:gd name="T14" fmla="*/ 199 w 262"/>
                <a:gd name="T15" fmla="*/ 137 h 297"/>
                <a:gd name="T16" fmla="*/ 248 w 262"/>
                <a:gd name="T17" fmla="*/ 38 h 297"/>
                <a:gd name="T18" fmla="*/ 148 w 262"/>
                <a:gd name="T19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2" h="297">
                  <a:moveTo>
                    <a:pt x="148" y="0"/>
                  </a:moveTo>
                  <a:cubicBezTo>
                    <a:pt x="80" y="0"/>
                    <a:pt x="23" y="46"/>
                    <a:pt x="5" y="109"/>
                  </a:cubicBezTo>
                  <a:cubicBezTo>
                    <a:pt x="2" y="122"/>
                    <a:pt x="0" y="135"/>
                    <a:pt x="0" y="149"/>
                  </a:cubicBezTo>
                  <a:cubicBezTo>
                    <a:pt x="0" y="176"/>
                    <a:pt x="7" y="201"/>
                    <a:pt x="20" y="223"/>
                  </a:cubicBezTo>
                  <a:cubicBezTo>
                    <a:pt x="45" y="267"/>
                    <a:pt x="93" y="297"/>
                    <a:pt x="148" y="297"/>
                  </a:cubicBezTo>
                  <a:cubicBezTo>
                    <a:pt x="163" y="297"/>
                    <a:pt x="177" y="295"/>
                    <a:pt x="191" y="291"/>
                  </a:cubicBezTo>
                  <a:cubicBezTo>
                    <a:pt x="219" y="283"/>
                    <a:pt x="243" y="266"/>
                    <a:pt x="262" y="245"/>
                  </a:cubicBezTo>
                  <a:cubicBezTo>
                    <a:pt x="224" y="223"/>
                    <a:pt x="199" y="183"/>
                    <a:pt x="199" y="137"/>
                  </a:cubicBezTo>
                  <a:cubicBezTo>
                    <a:pt x="199" y="97"/>
                    <a:pt x="218" y="61"/>
                    <a:pt x="248" y="38"/>
                  </a:cubicBezTo>
                  <a:cubicBezTo>
                    <a:pt x="221" y="15"/>
                    <a:pt x="187" y="0"/>
                    <a:pt x="148" y="0"/>
                  </a:cubicBezTo>
                </a:path>
              </a:pathLst>
            </a:custGeom>
            <a:solidFill>
              <a:schemeClr val="tx1">
                <a:alpha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21" name="Freeform 189"/>
            <p:cNvSpPr>
              <a:spLocks/>
            </p:cNvSpPr>
            <p:nvPr/>
          </p:nvSpPr>
          <p:spPr bwMode="auto">
            <a:xfrm>
              <a:off x="1230" y="625"/>
              <a:ext cx="591" cy="591"/>
            </a:xfrm>
            <a:custGeom>
              <a:avLst/>
              <a:gdLst>
                <a:gd name="T0" fmla="*/ 124 w 249"/>
                <a:gd name="T1" fmla="*/ 0 h 248"/>
                <a:gd name="T2" fmla="*/ 49 w 249"/>
                <a:gd name="T3" fmla="*/ 25 h 248"/>
                <a:gd name="T4" fmla="*/ 0 w 249"/>
                <a:gd name="T5" fmla="*/ 124 h 248"/>
                <a:gd name="T6" fmla="*/ 63 w 249"/>
                <a:gd name="T7" fmla="*/ 232 h 248"/>
                <a:gd name="T8" fmla="*/ 124 w 249"/>
                <a:gd name="T9" fmla="*/ 248 h 248"/>
                <a:gd name="T10" fmla="*/ 249 w 249"/>
                <a:gd name="T11" fmla="*/ 124 h 248"/>
                <a:gd name="T12" fmla="*/ 249 w 249"/>
                <a:gd name="T13" fmla="*/ 124 h 248"/>
                <a:gd name="T14" fmla="*/ 248 w 249"/>
                <a:gd name="T15" fmla="*/ 107 h 248"/>
                <a:gd name="T16" fmla="*/ 124 w 249"/>
                <a:gd name="T17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9" h="248">
                  <a:moveTo>
                    <a:pt x="124" y="0"/>
                  </a:moveTo>
                  <a:cubicBezTo>
                    <a:pt x="96" y="0"/>
                    <a:pt x="70" y="9"/>
                    <a:pt x="49" y="25"/>
                  </a:cubicBezTo>
                  <a:cubicBezTo>
                    <a:pt x="19" y="48"/>
                    <a:pt x="0" y="84"/>
                    <a:pt x="0" y="124"/>
                  </a:cubicBezTo>
                  <a:cubicBezTo>
                    <a:pt x="0" y="170"/>
                    <a:pt x="25" y="210"/>
                    <a:pt x="63" y="232"/>
                  </a:cubicBezTo>
                  <a:cubicBezTo>
                    <a:pt x="81" y="242"/>
                    <a:pt x="102" y="248"/>
                    <a:pt x="124" y="248"/>
                  </a:cubicBezTo>
                  <a:cubicBezTo>
                    <a:pt x="193" y="248"/>
                    <a:pt x="249" y="193"/>
                    <a:pt x="249" y="124"/>
                  </a:cubicBezTo>
                  <a:cubicBezTo>
                    <a:pt x="249" y="124"/>
                    <a:pt x="249" y="124"/>
                    <a:pt x="249" y="124"/>
                  </a:cubicBezTo>
                  <a:cubicBezTo>
                    <a:pt x="249" y="118"/>
                    <a:pt x="248" y="113"/>
                    <a:pt x="248" y="107"/>
                  </a:cubicBezTo>
                  <a:cubicBezTo>
                    <a:pt x="239" y="46"/>
                    <a:pt x="187" y="0"/>
                    <a:pt x="12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222" name="Group 183"/>
          <p:cNvGrpSpPr>
            <a:grpSpLocks noChangeAspect="1"/>
          </p:cNvGrpSpPr>
          <p:nvPr/>
        </p:nvGrpSpPr>
        <p:grpSpPr bwMode="auto">
          <a:xfrm>
            <a:off x="3794753" y="1700955"/>
            <a:ext cx="891757" cy="523303"/>
            <a:chOff x="549" y="594"/>
            <a:chExt cx="1457" cy="855"/>
          </a:xfrm>
          <a:solidFill>
            <a:schemeClr val="tx1">
              <a:alpha val="5000"/>
            </a:schemeClr>
          </a:solidFill>
        </p:grpSpPr>
        <p:sp>
          <p:nvSpPr>
            <p:cNvPr id="223" name="Freeform 184"/>
            <p:cNvSpPr>
              <a:spLocks/>
            </p:cNvSpPr>
            <p:nvPr/>
          </p:nvSpPr>
          <p:spPr bwMode="auto">
            <a:xfrm>
              <a:off x="549" y="853"/>
              <a:ext cx="289" cy="434"/>
            </a:xfrm>
            <a:custGeom>
              <a:avLst/>
              <a:gdLst>
                <a:gd name="T0" fmla="*/ 91 w 122"/>
                <a:gd name="T1" fmla="*/ 0 h 182"/>
                <a:gd name="T2" fmla="*/ 0 w 122"/>
                <a:gd name="T3" fmla="*/ 91 h 182"/>
                <a:gd name="T4" fmla="*/ 91 w 122"/>
                <a:gd name="T5" fmla="*/ 182 h 182"/>
                <a:gd name="T6" fmla="*/ 122 w 122"/>
                <a:gd name="T7" fmla="*/ 176 h 182"/>
                <a:gd name="T8" fmla="*/ 108 w 122"/>
                <a:gd name="T9" fmla="*/ 119 h 182"/>
                <a:gd name="T10" fmla="*/ 108 w 122"/>
                <a:gd name="T11" fmla="*/ 114 h 182"/>
                <a:gd name="T12" fmla="*/ 88 w 122"/>
                <a:gd name="T13" fmla="*/ 40 h 182"/>
                <a:gd name="T14" fmla="*/ 93 w 122"/>
                <a:gd name="T15" fmla="*/ 0 h 182"/>
                <a:gd name="T16" fmla="*/ 91 w 122"/>
                <a:gd name="T17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182">
                  <a:moveTo>
                    <a:pt x="91" y="0"/>
                  </a:moveTo>
                  <a:cubicBezTo>
                    <a:pt x="41" y="0"/>
                    <a:pt x="0" y="41"/>
                    <a:pt x="0" y="91"/>
                  </a:cubicBezTo>
                  <a:cubicBezTo>
                    <a:pt x="0" y="141"/>
                    <a:pt x="41" y="182"/>
                    <a:pt x="91" y="182"/>
                  </a:cubicBezTo>
                  <a:cubicBezTo>
                    <a:pt x="102" y="182"/>
                    <a:pt x="112" y="180"/>
                    <a:pt x="122" y="176"/>
                  </a:cubicBezTo>
                  <a:cubicBezTo>
                    <a:pt x="113" y="159"/>
                    <a:pt x="108" y="140"/>
                    <a:pt x="108" y="119"/>
                  </a:cubicBezTo>
                  <a:cubicBezTo>
                    <a:pt x="108" y="117"/>
                    <a:pt x="108" y="116"/>
                    <a:pt x="108" y="114"/>
                  </a:cubicBezTo>
                  <a:cubicBezTo>
                    <a:pt x="95" y="92"/>
                    <a:pt x="88" y="67"/>
                    <a:pt x="88" y="40"/>
                  </a:cubicBezTo>
                  <a:cubicBezTo>
                    <a:pt x="88" y="26"/>
                    <a:pt x="90" y="13"/>
                    <a:pt x="93" y="0"/>
                  </a:cubicBezTo>
                  <a:cubicBezTo>
                    <a:pt x="93" y="0"/>
                    <a:pt x="92" y="0"/>
                    <a:pt x="9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24" name="Freeform 185"/>
            <p:cNvSpPr>
              <a:spLocks/>
            </p:cNvSpPr>
            <p:nvPr/>
          </p:nvSpPr>
          <p:spPr bwMode="auto">
            <a:xfrm>
              <a:off x="1818" y="872"/>
              <a:ext cx="188" cy="284"/>
            </a:xfrm>
            <a:custGeom>
              <a:avLst/>
              <a:gdLst>
                <a:gd name="T0" fmla="*/ 19 w 79"/>
                <a:gd name="T1" fmla="*/ 0 h 119"/>
                <a:gd name="T2" fmla="*/ 0 w 79"/>
                <a:gd name="T3" fmla="*/ 3 h 119"/>
                <a:gd name="T4" fmla="*/ 1 w 79"/>
                <a:gd name="T5" fmla="*/ 20 h 119"/>
                <a:gd name="T6" fmla="*/ 1 w 79"/>
                <a:gd name="T7" fmla="*/ 20 h 119"/>
                <a:gd name="T8" fmla="*/ 19 w 79"/>
                <a:gd name="T9" fmla="*/ 92 h 119"/>
                <a:gd name="T10" fmla="*/ 17 w 79"/>
                <a:gd name="T11" fmla="*/ 119 h 119"/>
                <a:gd name="T12" fmla="*/ 19 w 79"/>
                <a:gd name="T13" fmla="*/ 119 h 119"/>
                <a:gd name="T14" fmla="*/ 79 w 79"/>
                <a:gd name="T15" fmla="*/ 60 h 119"/>
                <a:gd name="T16" fmla="*/ 19 w 79"/>
                <a:gd name="T17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119">
                  <a:moveTo>
                    <a:pt x="19" y="0"/>
                  </a:moveTo>
                  <a:cubicBezTo>
                    <a:pt x="12" y="0"/>
                    <a:pt x="6" y="1"/>
                    <a:pt x="0" y="3"/>
                  </a:cubicBezTo>
                  <a:cubicBezTo>
                    <a:pt x="0" y="9"/>
                    <a:pt x="1" y="14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2" y="42"/>
                    <a:pt x="19" y="66"/>
                    <a:pt x="19" y="92"/>
                  </a:cubicBezTo>
                  <a:cubicBezTo>
                    <a:pt x="19" y="101"/>
                    <a:pt x="18" y="110"/>
                    <a:pt x="17" y="119"/>
                  </a:cubicBezTo>
                  <a:cubicBezTo>
                    <a:pt x="17" y="119"/>
                    <a:pt x="18" y="119"/>
                    <a:pt x="19" y="119"/>
                  </a:cubicBezTo>
                  <a:cubicBezTo>
                    <a:pt x="52" y="119"/>
                    <a:pt x="79" y="93"/>
                    <a:pt x="79" y="60"/>
                  </a:cubicBezTo>
                  <a:cubicBezTo>
                    <a:pt x="79" y="27"/>
                    <a:pt x="52" y="0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25" name="Freeform 186"/>
            <p:cNvSpPr>
              <a:spLocks/>
            </p:cNvSpPr>
            <p:nvPr/>
          </p:nvSpPr>
          <p:spPr bwMode="auto">
            <a:xfrm>
              <a:off x="805" y="1125"/>
              <a:ext cx="479" cy="310"/>
            </a:xfrm>
            <a:custGeom>
              <a:avLst/>
              <a:gdLst>
                <a:gd name="T0" fmla="*/ 0 w 202"/>
                <a:gd name="T1" fmla="*/ 0 h 130"/>
                <a:gd name="T2" fmla="*/ 0 w 202"/>
                <a:gd name="T3" fmla="*/ 5 h 130"/>
                <a:gd name="T4" fmla="*/ 14 w 202"/>
                <a:gd name="T5" fmla="*/ 62 h 130"/>
                <a:gd name="T6" fmla="*/ 124 w 202"/>
                <a:gd name="T7" fmla="*/ 130 h 130"/>
                <a:gd name="T8" fmla="*/ 202 w 202"/>
                <a:gd name="T9" fmla="*/ 103 h 130"/>
                <a:gd name="T10" fmla="*/ 171 w 202"/>
                <a:gd name="T11" fmla="*/ 68 h 130"/>
                <a:gd name="T12" fmla="*/ 128 w 202"/>
                <a:gd name="T13" fmla="*/ 74 h 130"/>
                <a:gd name="T14" fmla="*/ 0 w 202"/>
                <a:gd name="T1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130">
                  <a:moveTo>
                    <a:pt x="0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26"/>
                    <a:pt x="5" y="45"/>
                    <a:pt x="14" y="62"/>
                  </a:cubicBezTo>
                  <a:cubicBezTo>
                    <a:pt x="34" y="103"/>
                    <a:pt x="76" y="130"/>
                    <a:pt x="124" y="130"/>
                  </a:cubicBezTo>
                  <a:cubicBezTo>
                    <a:pt x="154" y="130"/>
                    <a:pt x="181" y="120"/>
                    <a:pt x="202" y="103"/>
                  </a:cubicBezTo>
                  <a:cubicBezTo>
                    <a:pt x="190" y="93"/>
                    <a:pt x="180" y="81"/>
                    <a:pt x="171" y="68"/>
                  </a:cubicBezTo>
                  <a:cubicBezTo>
                    <a:pt x="157" y="72"/>
                    <a:pt x="143" y="74"/>
                    <a:pt x="128" y="74"/>
                  </a:cubicBezTo>
                  <a:cubicBezTo>
                    <a:pt x="73" y="74"/>
                    <a:pt x="25" y="44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26" name="Freeform 187"/>
            <p:cNvSpPr>
              <a:spLocks/>
            </p:cNvSpPr>
            <p:nvPr/>
          </p:nvSpPr>
          <p:spPr bwMode="auto">
            <a:xfrm>
              <a:off x="1211" y="920"/>
              <a:ext cx="653" cy="529"/>
            </a:xfrm>
            <a:custGeom>
              <a:avLst/>
              <a:gdLst>
                <a:gd name="T0" fmla="*/ 257 w 275"/>
                <a:gd name="T1" fmla="*/ 0 h 222"/>
                <a:gd name="T2" fmla="*/ 132 w 275"/>
                <a:gd name="T3" fmla="*/ 124 h 222"/>
                <a:gd name="T4" fmla="*/ 71 w 275"/>
                <a:gd name="T5" fmla="*/ 108 h 222"/>
                <a:gd name="T6" fmla="*/ 0 w 275"/>
                <a:gd name="T7" fmla="*/ 154 h 222"/>
                <a:gd name="T8" fmla="*/ 31 w 275"/>
                <a:gd name="T9" fmla="*/ 189 h 222"/>
                <a:gd name="T10" fmla="*/ 125 w 275"/>
                <a:gd name="T11" fmla="*/ 222 h 222"/>
                <a:gd name="T12" fmla="*/ 273 w 275"/>
                <a:gd name="T13" fmla="*/ 99 h 222"/>
                <a:gd name="T14" fmla="*/ 275 w 275"/>
                <a:gd name="T15" fmla="*/ 72 h 222"/>
                <a:gd name="T16" fmla="*/ 257 w 275"/>
                <a:gd name="T17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5" h="222">
                  <a:moveTo>
                    <a:pt x="257" y="0"/>
                  </a:moveTo>
                  <a:cubicBezTo>
                    <a:pt x="257" y="69"/>
                    <a:pt x="201" y="124"/>
                    <a:pt x="132" y="124"/>
                  </a:cubicBezTo>
                  <a:cubicBezTo>
                    <a:pt x="110" y="124"/>
                    <a:pt x="89" y="118"/>
                    <a:pt x="71" y="108"/>
                  </a:cubicBezTo>
                  <a:cubicBezTo>
                    <a:pt x="52" y="129"/>
                    <a:pt x="28" y="146"/>
                    <a:pt x="0" y="154"/>
                  </a:cubicBezTo>
                  <a:cubicBezTo>
                    <a:pt x="9" y="167"/>
                    <a:pt x="19" y="179"/>
                    <a:pt x="31" y="189"/>
                  </a:cubicBezTo>
                  <a:cubicBezTo>
                    <a:pt x="57" y="209"/>
                    <a:pt x="90" y="222"/>
                    <a:pt x="125" y="222"/>
                  </a:cubicBezTo>
                  <a:cubicBezTo>
                    <a:pt x="199" y="222"/>
                    <a:pt x="260" y="169"/>
                    <a:pt x="273" y="99"/>
                  </a:cubicBezTo>
                  <a:cubicBezTo>
                    <a:pt x="274" y="90"/>
                    <a:pt x="275" y="81"/>
                    <a:pt x="275" y="72"/>
                  </a:cubicBezTo>
                  <a:cubicBezTo>
                    <a:pt x="275" y="46"/>
                    <a:pt x="268" y="22"/>
                    <a:pt x="25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27" name="Freeform 188"/>
            <p:cNvSpPr>
              <a:spLocks/>
            </p:cNvSpPr>
            <p:nvPr/>
          </p:nvSpPr>
          <p:spPr bwMode="auto">
            <a:xfrm>
              <a:off x="757" y="594"/>
              <a:ext cx="622" cy="708"/>
            </a:xfrm>
            <a:custGeom>
              <a:avLst/>
              <a:gdLst>
                <a:gd name="T0" fmla="*/ 148 w 262"/>
                <a:gd name="T1" fmla="*/ 0 h 297"/>
                <a:gd name="T2" fmla="*/ 5 w 262"/>
                <a:gd name="T3" fmla="*/ 109 h 297"/>
                <a:gd name="T4" fmla="*/ 0 w 262"/>
                <a:gd name="T5" fmla="*/ 149 h 297"/>
                <a:gd name="T6" fmla="*/ 20 w 262"/>
                <a:gd name="T7" fmla="*/ 223 h 297"/>
                <a:gd name="T8" fmla="*/ 148 w 262"/>
                <a:gd name="T9" fmla="*/ 297 h 297"/>
                <a:gd name="T10" fmla="*/ 191 w 262"/>
                <a:gd name="T11" fmla="*/ 291 h 297"/>
                <a:gd name="T12" fmla="*/ 262 w 262"/>
                <a:gd name="T13" fmla="*/ 245 h 297"/>
                <a:gd name="T14" fmla="*/ 199 w 262"/>
                <a:gd name="T15" fmla="*/ 137 h 297"/>
                <a:gd name="T16" fmla="*/ 248 w 262"/>
                <a:gd name="T17" fmla="*/ 38 h 297"/>
                <a:gd name="T18" fmla="*/ 148 w 262"/>
                <a:gd name="T19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2" h="297">
                  <a:moveTo>
                    <a:pt x="148" y="0"/>
                  </a:moveTo>
                  <a:cubicBezTo>
                    <a:pt x="80" y="0"/>
                    <a:pt x="23" y="46"/>
                    <a:pt x="5" y="109"/>
                  </a:cubicBezTo>
                  <a:cubicBezTo>
                    <a:pt x="2" y="122"/>
                    <a:pt x="0" y="135"/>
                    <a:pt x="0" y="149"/>
                  </a:cubicBezTo>
                  <a:cubicBezTo>
                    <a:pt x="0" y="176"/>
                    <a:pt x="7" y="201"/>
                    <a:pt x="20" y="223"/>
                  </a:cubicBezTo>
                  <a:cubicBezTo>
                    <a:pt x="45" y="267"/>
                    <a:pt x="93" y="297"/>
                    <a:pt x="148" y="297"/>
                  </a:cubicBezTo>
                  <a:cubicBezTo>
                    <a:pt x="163" y="297"/>
                    <a:pt x="177" y="295"/>
                    <a:pt x="191" y="291"/>
                  </a:cubicBezTo>
                  <a:cubicBezTo>
                    <a:pt x="219" y="283"/>
                    <a:pt x="243" y="266"/>
                    <a:pt x="262" y="245"/>
                  </a:cubicBezTo>
                  <a:cubicBezTo>
                    <a:pt x="224" y="223"/>
                    <a:pt x="199" y="183"/>
                    <a:pt x="199" y="137"/>
                  </a:cubicBezTo>
                  <a:cubicBezTo>
                    <a:pt x="199" y="97"/>
                    <a:pt x="218" y="61"/>
                    <a:pt x="248" y="38"/>
                  </a:cubicBezTo>
                  <a:cubicBezTo>
                    <a:pt x="221" y="15"/>
                    <a:pt x="187" y="0"/>
                    <a:pt x="148" y="0"/>
                  </a:cubicBezTo>
                </a:path>
              </a:pathLst>
            </a:custGeom>
            <a:solidFill>
              <a:schemeClr val="tx1">
                <a:alpha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28" name="Freeform 189"/>
            <p:cNvSpPr>
              <a:spLocks/>
            </p:cNvSpPr>
            <p:nvPr/>
          </p:nvSpPr>
          <p:spPr bwMode="auto">
            <a:xfrm>
              <a:off x="1230" y="625"/>
              <a:ext cx="591" cy="591"/>
            </a:xfrm>
            <a:custGeom>
              <a:avLst/>
              <a:gdLst>
                <a:gd name="T0" fmla="*/ 124 w 249"/>
                <a:gd name="T1" fmla="*/ 0 h 248"/>
                <a:gd name="T2" fmla="*/ 49 w 249"/>
                <a:gd name="T3" fmla="*/ 25 h 248"/>
                <a:gd name="T4" fmla="*/ 0 w 249"/>
                <a:gd name="T5" fmla="*/ 124 h 248"/>
                <a:gd name="T6" fmla="*/ 63 w 249"/>
                <a:gd name="T7" fmla="*/ 232 h 248"/>
                <a:gd name="T8" fmla="*/ 124 w 249"/>
                <a:gd name="T9" fmla="*/ 248 h 248"/>
                <a:gd name="T10" fmla="*/ 249 w 249"/>
                <a:gd name="T11" fmla="*/ 124 h 248"/>
                <a:gd name="T12" fmla="*/ 249 w 249"/>
                <a:gd name="T13" fmla="*/ 124 h 248"/>
                <a:gd name="T14" fmla="*/ 248 w 249"/>
                <a:gd name="T15" fmla="*/ 107 h 248"/>
                <a:gd name="T16" fmla="*/ 124 w 249"/>
                <a:gd name="T17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9" h="248">
                  <a:moveTo>
                    <a:pt x="124" y="0"/>
                  </a:moveTo>
                  <a:cubicBezTo>
                    <a:pt x="96" y="0"/>
                    <a:pt x="70" y="9"/>
                    <a:pt x="49" y="25"/>
                  </a:cubicBezTo>
                  <a:cubicBezTo>
                    <a:pt x="19" y="48"/>
                    <a:pt x="0" y="84"/>
                    <a:pt x="0" y="124"/>
                  </a:cubicBezTo>
                  <a:cubicBezTo>
                    <a:pt x="0" y="170"/>
                    <a:pt x="25" y="210"/>
                    <a:pt x="63" y="232"/>
                  </a:cubicBezTo>
                  <a:cubicBezTo>
                    <a:pt x="81" y="242"/>
                    <a:pt x="102" y="248"/>
                    <a:pt x="124" y="248"/>
                  </a:cubicBezTo>
                  <a:cubicBezTo>
                    <a:pt x="193" y="248"/>
                    <a:pt x="249" y="193"/>
                    <a:pt x="249" y="124"/>
                  </a:cubicBezTo>
                  <a:cubicBezTo>
                    <a:pt x="249" y="124"/>
                    <a:pt x="249" y="124"/>
                    <a:pt x="249" y="124"/>
                  </a:cubicBezTo>
                  <a:cubicBezTo>
                    <a:pt x="249" y="118"/>
                    <a:pt x="248" y="113"/>
                    <a:pt x="248" y="107"/>
                  </a:cubicBezTo>
                  <a:cubicBezTo>
                    <a:pt x="239" y="46"/>
                    <a:pt x="187" y="0"/>
                    <a:pt x="12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229" name="Group 183"/>
          <p:cNvGrpSpPr>
            <a:grpSpLocks noChangeAspect="1"/>
          </p:cNvGrpSpPr>
          <p:nvPr/>
        </p:nvGrpSpPr>
        <p:grpSpPr bwMode="auto">
          <a:xfrm>
            <a:off x="9655106" y="1332083"/>
            <a:ext cx="2312988" cy="1357313"/>
            <a:chOff x="549" y="594"/>
            <a:chExt cx="1457" cy="855"/>
          </a:xfrm>
          <a:solidFill>
            <a:schemeClr val="tx1">
              <a:alpha val="5000"/>
            </a:schemeClr>
          </a:solidFill>
        </p:grpSpPr>
        <p:sp>
          <p:nvSpPr>
            <p:cNvPr id="230" name="Freeform 184"/>
            <p:cNvSpPr>
              <a:spLocks/>
            </p:cNvSpPr>
            <p:nvPr/>
          </p:nvSpPr>
          <p:spPr bwMode="auto">
            <a:xfrm>
              <a:off x="549" y="853"/>
              <a:ext cx="289" cy="434"/>
            </a:xfrm>
            <a:custGeom>
              <a:avLst/>
              <a:gdLst>
                <a:gd name="T0" fmla="*/ 91 w 122"/>
                <a:gd name="T1" fmla="*/ 0 h 182"/>
                <a:gd name="T2" fmla="*/ 0 w 122"/>
                <a:gd name="T3" fmla="*/ 91 h 182"/>
                <a:gd name="T4" fmla="*/ 91 w 122"/>
                <a:gd name="T5" fmla="*/ 182 h 182"/>
                <a:gd name="T6" fmla="*/ 122 w 122"/>
                <a:gd name="T7" fmla="*/ 176 h 182"/>
                <a:gd name="T8" fmla="*/ 108 w 122"/>
                <a:gd name="T9" fmla="*/ 119 h 182"/>
                <a:gd name="T10" fmla="*/ 108 w 122"/>
                <a:gd name="T11" fmla="*/ 114 h 182"/>
                <a:gd name="T12" fmla="*/ 88 w 122"/>
                <a:gd name="T13" fmla="*/ 40 h 182"/>
                <a:gd name="T14" fmla="*/ 93 w 122"/>
                <a:gd name="T15" fmla="*/ 0 h 182"/>
                <a:gd name="T16" fmla="*/ 91 w 122"/>
                <a:gd name="T17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182">
                  <a:moveTo>
                    <a:pt x="91" y="0"/>
                  </a:moveTo>
                  <a:cubicBezTo>
                    <a:pt x="41" y="0"/>
                    <a:pt x="0" y="41"/>
                    <a:pt x="0" y="91"/>
                  </a:cubicBezTo>
                  <a:cubicBezTo>
                    <a:pt x="0" y="141"/>
                    <a:pt x="41" y="182"/>
                    <a:pt x="91" y="182"/>
                  </a:cubicBezTo>
                  <a:cubicBezTo>
                    <a:pt x="102" y="182"/>
                    <a:pt x="112" y="180"/>
                    <a:pt x="122" y="176"/>
                  </a:cubicBezTo>
                  <a:cubicBezTo>
                    <a:pt x="113" y="159"/>
                    <a:pt x="108" y="140"/>
                    <a:pt x="108" y="119"/>
                  </a:cubicBezTo>
                  <a:cubicBezTo>
                    <a:pt x="108" y="117"/>
                    <a:pt x="108" y="116"/>
                    <a:pt x="108" y="114"/>
                  </a:cubicBezTo>
                  <a:cubicBezTo>
                    <a:pt x="95" y="92"/>
                    <a:pt x="88" y="67"/>
                    <a:pt x="88" y="40"/>
                  </a:cubicBezTo>
                  <a:cubicBezTo>
                    <a:pt x="88" y="26"/>
                    <a:pt x="90" y="13"/>
                    <a:pt x="93" y="0"/>
                  </a:cubicBezTo>
                  <a:cubicBezTo>
                    <a:pt x="93" y="0"/>
                    <a:pt x="92" y="0"/>
                    <a:pt x="9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31" name="Freeform 185"/>
            <p:cNvSpPr>
              <a:spLocks/>
            </p:cNvSpPr>
            <p:nvPr/>
          </p:nvSpPr>
          <p:spPr bwMode="auto">
            <a:xfrm>
              <a:off x="1818" y="872"/>
              <a:ext cx="188" cy="284"/>
            </a:xfrm>
            <a:custGeom>
              <a:avLst/>
              <a:gdLst>
                <a:gd name="T0" fmla="*/ 19 w 79"/>
                <a:gd name="T1" fmla="*/ 0 h 119"/>
                <a:gd name="T2" fmla="*/ 0 w 79"/>
                <a:gd name="T3" fmla="*/ 3 h 119"/>
                <a:gd name="T4" fmla="*/ 1 w 79"/>
                <a:gd name="T5" fmla="*/ 20 h 119"/>
                <a:gd name="T6" fmla="*/ 1 w 79"/>
                <a:gd name="T7" fmla="*/ 20 h 119"/>
                <a:gd name="T8" fmla="*/ 19 w 79"/>
                <a:gd name="T9" fmla="*/ 92 h 119"/>
                <a:gd name="T10" fmla="*/ 17 w 79"/>
                <a:gd name="T11" fmla="*/ 119 h 119"/>
                <a:gd name="T12" fmla="*/ 19 w 79"/>
                <a:gd name="T13" fmla="*/ 119 h 119"/>
                <a:gd name="T14" fmla="*/ 79 w 79"/>
                <a:gd name="T15" fmla="*/ 60 h 119"/>
                <a:gd name="T16" fmla="*/ 19 w 79"/>
                <a:gd name="T17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119">
                  <a:moveTo>
                    <a:pt x="19" y="0"/>
                  </a:moveTo>
                  <a:cubicBezTo>
                    <a:pt x="12" y="0"/>
                    <a:pt x="6" y="1"/>
                    <a:pt x="0" y="3"/>
                  </a:cubicBezTo>
                  <a:cubicBezTo>
                    <a:pt x="0" y="9"/>
                    <a:pt x="1" y="14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2" y="42"/>
                    <a:pt x="19" y="66"/>
                    <a:pt x="19" y="92"/>
                  </a:cubicBezTo>
                  <a:cubicBezTo>
                    <a:pt x="19" y="101"/>
                    <a:pt x="18" y="110"/>
                    <a:pt x="17" y="119"/>
                  </a:cubicBezTo>
                  <a:cubicBezTo>
                    <a:pt x="17" y="119"/>
                    <a:pt x="18" y="119"/>
                    <a:pt x="19" y="119"/>
                  </a:cubicBezTo>
                  <a:cubicBezTo>
                    <a:pt x="52" y="119"/>
                    <a:pt x="79" y="93"/>
                    <a:pt x="79" y="60"/>
                  </a:cubicBezTo>
                  <a:cubicBezTo>
                    <a:pt x="79" y="27"/>
                    <a:pt x="52" y="0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32" name="Freeform 186"/>
            <p:cNvSpPr>
              <a:spLocks/>
            </p:cNvSpPr>
            <p:nvPr/>
          </p:nvSpPr>
          <p:spPr bwMode="auto">
            <a:xfrm>
              <a:off x="805" y="1125"/>
              <a:ext cx="479" cy="310"/>
            </a:xfrm>
            <a:custGeom>
              <a:avLst/>
              <a:gdLst>
                <a:gd name="T0" fmla="*/ 0 w 202"/>
                <a:gd name="T1" fmla="*/ 0 h 130"/>
                <a:gd name="T2" fmla="*/ 0 w 202"/>
                <a:gd name="T3" fmla="*/ 5 h 130"/>
                <a:gd name="T4" fmla="*/ 14 w 202"/>
                <a:gd name="T5" fmla="*/ 62 h 130"/>
                <a:gd name="T6" fmla="*/ 124 w 202"/>
                <a:gd name="T7" fmla="*/ 130 h 130"/>
                <a:gd name="T8" fmla="*/ 202 w 202"/>
                <a:gd name="T9" fmla="*/ 103 h 130"/>
                <a:gd name="T10" fmla="*/ 171 w 202"/>
                <a:gd name="T11" fmla="*/ 68 h 130"/>
                <a:gd name="T12" fmla="*/ 128 w 202"/>
                <a:gd name="T13" fmla="*/ 74 h 130"/>
                <a:gd name="T14" fmla="*/ 0 w 202"/>
                <a:gd name="T1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130">
                  <a:moveTo>
                    <a:pt x="0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26"/>
                    <a:pt x="5" y="45"/>
                    <a:pt x="14" y="62"/>
                  </a:cubicBezTo>
                  <a:cubicBezTo>
                    <a:pt x="34" y="103"/>
                    <a:pt x="76" y="130"/>
                    <a:pt x="124" y="130"/>
                  </a:cubicBezTo>
                  <a:cubicBezTo>
                    <a:pt x="154" y="130"/>
                    <a:pt x="181" y="120"/>
                    <a:pt x="202" y="103"/>
                  </a:cubicBezTo>
                  <a:cubicBezTo>
                    <a:pt x="190" y="93"/>
                    <a:pt x="180" y="81"/>
                    <a:pt x="171" y="68"/>
                  </a:cubicBezTo>
                  <a:cubicBezTo>
                    <a:pt x="157" y="72"/>
                    <a:pt x="143" y="74"/>
                    <a:pt x="128" y="74"/>
                  </a:cubicBezTo>
                  <a:cubicBezTo>
                    <a:pt x="73" y="74"/>
                    <a:pt x="25" y="44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33" name="Freeform 187"/>
            <p:cNvSpPr>
              <a:spLocks/>
            </p:cNvSpPr>
            <p:nvPr/>
          </p:nvSpPr>
          <p:spPr bwMode="auto">
            <a:xfrm>
              <a:off x="1211" y="920"/>
              <a:ext cx="653" cy="529"/>
            </a:xfrm>
            <a:custGeom>
              <a:avLst/>
              <a:gdLst>
                <a:gd name="T0" fmla="*/ 257 w 275"/>
                <a:gd name="T1" fmla="*/ 0 h 222"/>
                <a:gd name="T2" fmla="*/ 132 w 275"/>
                <a:gd name="T3" fmla="*/ 124 h 222"/>
                <a:gd name="T4" fmla="*/ 71 w 275"/>
                <a:gd name="T5" fmla="*/ 108 h 222"/>
                <a:gd name="T6" fmla="*/ 0 w 275"/>
                <a:gd name="T7" fmla="*/ 154 h 222"/>
                <a:gd name="T8" fmla="*/ 31 w 275"/>
                <a:gd name="T9" fmla="*/ 189 h 222"/>
                <a:gd name="T10" fmla="*/ 125 w 275"/>
                <a:gd name="T11" fmla="*/ 222 h 222"/>
                <a:gd name="T12" fmla="*/ 273 w 275"/>
                <a:gd name="T13" fmla="*/ 99 h 222"/>
                <a:gd name="T14" fmla="*/ 275 w 275"/>
                <a:gd name="T15" fmla="*/ 72 h 222"/>
                <a:gd name="T16" fmla="*/ 257 w 275"/>
                <a:gd name="T17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5" h="222">
                  <a:moveTo>
                    <a:pt x="257" y="0"/>
                  </a:moveTo>
                  <a:cubicBezTo>
                    <a:pt x="257" y="69"/>
                    <a:pt x="201" y="124"/>
                    <a:pt x="132" y="124"/>
                  </a:cubicBezTo>
                  <a:cubicBezTo>
                    <a:pt x="110" y="124"/>
                    <a:pt x="89" y="118"/>
                    <a:pt x="71" y="108"/>
                  </a:cubicBezTo>
                  <a:cubicBezTo>
                    <a:pt x="52" y="129"/>
                    <a:pt x="28" y="146"/>
                    <a:pt x="0" y="154"/>
                  </a:cubicBezTo>
                  <a:cubicBezTo>
                    <a:pt x="9" y="167"/>
                    <a:pt x="19" y="179"/>
                    <a:pt x="31" y="189"/>
                  </a:cubicBezTo>
                  <a:cubicBezTo>
                    <a:pt x="57" y="209"/>
                    <a:pt x="90" y="222"/>
                    <a:pt x="125" y="222"/>
                  </a:cubicBezTo>
                  <a:cubicBezTo>
                    <a:pt x="199" y="222"/>
                    <a:pt x="260" y="169"/>
                    <a:pt x="273" y="99"/>
                  </a:cubicBezTo>
                  <a:cubicBezTo>
                    <a:pt x="274" y="90"/>
                    <a:pt x="275" y="81"/>
                    <a:pt x="275" y="72"/>
                  </a:cubicBezTo>
                  <a:cubicBezTo>
                    <a:pt x="275" y="46"/>
                    <a:pt x="268" y="22"/>
                    <a:pt x="25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34" name="Freeform 188"/>
            <p:cNvSpPr>
              <a:spLocks/>
            </p:cNvSpPr>
            <p:nvPr/>
          </p:nvSpPr>
          <p:spPr bwMode="auto">
            <a:xfrm>
              <a:off x="757" y="594"/>
              <a:ext cx="622" cy="708"/>
            </a:xfrm>
            <a:custGeom>
              <a:avLst/>
              <a:gdLst>
                <a:gd name="T0" fmla="*/ 148 w 262"/>
                <a:gd name="T1" fmla="*/ 0 h 297"/>
                <a:gd name="T2" fmla="*/ 5 w 262"/>
                <a:gd name="T3" fmla="*/ 109 h 297"/>
                <a:gd name="T4" fmla="*/ 0 w 262"/>
                <a:gd name="T5" fmla="*/ 149 h 297"/>
                <a:gd name="T6" fmla="*/ 20 w 262"/>
                <a:gd name="T7" fmla="*/ 223 h 297"/>
                <a:gd name="T8" fmla="*/ 148 w 262"/>
                <a:gd name="T9" fmla="*/ 297 h 297"/>
                <a:gd name="T10" fmla="*/ 191 w 262"/>
                <a:gd name="T11" fmla="*/ 291 h 297"/>
                <a:gd name="T12" fmla="*/ 262 w 262"/>
                <a:gd name="T13" fmla="*/ 245 h 297"/>
                <a:gd name="T14" fmla="*/ 199 w 262"/>
                <a:gd name="T15" fmla="*/ 137 h 297"/>
                <a:gd name="T16" fmla="*/ 248 w 262"/>
                <a:gd name="T17" fmla="*/ 38 h 297"/>
                <a:gd name="T18" fmla="*/ 148 w 262"/>
                <a:gd name="T19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2" h="297">
                  <a:moveTo>
                    <a:pt x="148" y="0"/>
                  </a:moveTo>
                  <a:cubicBezTo>
                    <a:pt x="80" y="0"/>
                    <a:pt x="23" y="46"/>
                    <a:pt x="5" y="109"/>
                  </a:cubicBezTo>
                  <a:cubicBezTo>
                    <a:pt x="2" y="122"/>
                    <a:pt x="0" y="135"/>
                    <a:pt x="0" y="149"/>
                  </a:cubicBezTo>
                  <a:cubicBezTo>
                    <a:pt x="0" y="176"/>
                    <a:pt x="7" y="201"/>
                    <a:pt x="20" y="223"/>
                  </a:cubicBezTo>
                  <a:cubicBezTo>
                    <a:pt x="45" y="267"/>
                    <a:pt x="93" y="297"/>
                    <a:pt x="148" y="297"/>
                  </a:cubicBezTo>
                  <a:cubicBezTo>
                    <a:pt x="163" y="297"/>
                    <a:pt x="177" y="295"/>
                    <a:pt x="191" y="291"/>
                  </a:cubicBezTo>
                  <a:cubicBezTo>
                    <a:pt x="219" y="283"/>
                    <a:pt x="243" y="266"/>
                    <a:pt x="262" y="245"/>
                  </a:cubicBezTo>
                  <a:cubicBezTo>
                    <a:pt x="224" y="223"/>
                    <a:pt x="199" y="183"/>
                    <a:pt x="199" y="137"/>
                  </a:cubicBezTo>
                  <a:cubicBezTo>
                    <a:pt x="199" y="97"/>
                    <a:pt x="218" y="61"/>
                    <a:pt x="248" y="38"/>
                  </a:cubicBezTo>
                  <a:cubicBezTo>
                    <a:pt x="221" y="15"/>
                    <a:pt x="187" y="0"/>
                    <a:pt x="148" y="0"/>
                  </a:cubicBezTo>
                </a:path>
              </a:pathLst>
            </a:custGeom>
            <a:solidFill>
              <a:schemeClr val="tx1">
                <a:alpha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35" name="Freeform 189"/>
            <p:cNvSpPr>
              <a:spLocks/>
            </p:cNvSpPr>
            <p:nvPr/>
          </p:nvSpPr>
          <p:spPr bwMode="auto">
            <a:xfrm>
              <a:off x="1230" y="625"/>
              <a:ext cx="591" cy="591"/>
            </a:xfrm>
            <a:custGeom>
              <a:avLst/>
              <a:gdLst>
                <a:gd name="T0" fmla="*/ 124 w 249"/>
                <a:gd name="T1" fmla="*/ 0 h 248"/>
                <a:gd name="T2" fmla="*/ 49 w 249"/>
                <a:gd name="T3" fmla="*/ 25 h 248"/>
                <a:gd name="T4" fmla="*/ 0 w 249"/>
                <a:gd name="T5" fmla="*/ 124 h 248"/>
                <a:gd name="T6" fmla="*/ 63 w 249"/>
                <a:gd name="T7" fmla="*/ 232 h 248"/>
                <a:gd name="T8" fmla="*/ 124 w 249"/>
                <a:gd name="T9" fmla="*/ 248 h 248"/>
                <a:gd name="T10" fmla="*/ 249 w 249"/>
                <a:gd name="T11" fmla="*/ 124 h 248"/>
                <a:gd name="T12" fmla="*/ 249 w 249"/>
                <a:gd name="T13" fmla="*/ 124 h 248"/>
                <a:gd name="T14" fmla="*/ 248 w 249"/>
                <a:gd name="T15" fmla="*/ 107 h 248"/>
                <a:gd name="T16" fmla="*/ 124 w 249"/>
                <a:gd name="T17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9" h="248">
                  <a:moveTo>
                    <a:pt x="124" y="0"/>
                  </a:moveTo>
                  <a:cubicBezTo>
                    <a:pt x="96" y="0"/>
                    <a:pt x="70" y="9"/>
                    <a:pt x="49" y="25"/>
                  </a:cubicBezTo>
                  <a:cubicBezTo>
                    <a:pt x="19" y="48"/>
                    <a:pt x="0" y="84"/>
                    <a:pt x="0" y="124"/>
                  </a:cubicBezTo>
                  <a:cubicBezTo>
                    <a:pt x="0" y="170"/>
                    <a:pt x="25" y="210"/>
                    <a:pt x="63" y="232"/>
                  </a:cubicBezTo>
                  <a:cubicBezTo>
                    <a:pt x="81" y="242"/>
                    <a:pt x="102" y="248"/>
                    <a:pt x="124" y="248"/>
                  </a:cubicBezTo>
                  <a:cubicBezTo>
                    <a:pt x="193" y="248"/>
                    <a:pt x="249" y="193"/>
                    <a:pt x="249" y="124"/>
                  </a:cubicBezTo>
                  <a:cubicBezTo>
                    <a:pt x="249" y="124"/>
                    <a:pt x="249" y="124"/>
                    <a:pt x="249" y="124"/>
                  </a:cubicBezTo>
                  <a:cubicBezTo>
                    <a:pt x="249" y="118"/>
                    <a:pt x="248" y="113"/>
                    <a:pt x="248" y="107"/>
                  </a:cubicBezTo>
                  <a:cubicBezTo>
                    <a:pt x="239" y="46"/>
                    <a:pt x="187" y="0"/>
                    <a:pt x="12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236" name="Group 183"/>
          <p:cNvGrpSpPr>
            <a:grpSpLocks noChangeAspect="1"/>
          </p:cNvGrpSpPr>
          <p:nvPr/>
        </p:nvGrpSpPr>
        <p:grpSpPr bwMode="auto">
          <a:xfrm>
            <a:off x="8484561" y="1700955"/>
            <a:ext cx="891757" cy="523303"/>
            <a:chOff x="549" y="594"/>
            <a:chExt cx="1457" cy="855"/>
          </a:xfrm>
          <a:solidFill>
            <a:schemeClr val="tx1">
              <a:alpha val="5000"/>
            </a:schemeClr>
          </a:solidFill>
        </p:grpSpPr>
        <p:sp>
          <p:nvSpPr>
            <p:cNvPr id="237" name="Freeform 184"/>
            <p:cNvSpPr>
              <a:spLocks/>
            </p:cNvSpPr>
            <p:nvPr/>
          </p:nvSpPr>
          <p:spPr bwMode="auto">
            <a:xfrm>
              <a:off x="549" y="853"/>
              <a:ext cx="289" cy="434"/>
            </a:xfrm>
            <a:custGeom>
              <a:avLst/>
              <a:gdLst>
                <a:gd name="T0" fmla="*/ 91 w 122"/>
                <a:gd name="T1" fmla="*/ 0 h 182"/>
                <a:gd name="T2" fmla="*/ 0 w 122"/>
                <a:gd name="T3" fmla="*/ 91 h 182"/>
                <a:gd name="T4" fmla="*/ 91 w 122"/>
                <a:gd name="T5" fmla="*/ 182 h 182"/>
                <a:gd name="T6" fmla="*/ 122 w 122"/>
                <a:gd name="T7" fmla="*/ 176 h 182"/>
                <a:gd name="T8" fmla="*/ 108 w 122"/>
                <a:gd name="T9" fmla="*/ 119 h 182"/>
                <a:gd name="T10" fmla="*/ 108 w 122"/>
                <a:gd name="T11" fmla="*/ 114 h 182"/>
                <a:gd name="T12" fmla="*/ 88 w 122"/>
                <a:gd name="T13" fmla="*/ 40 h 182"/>
                <a:gd name="T14" fmla="*/ 93 w 122"/>
                <a:gd name="T15" fmla="*/ 0 h 182"/>
                <a:gd name="T16" fmla="*/ 91 w 122"/>
                <a:gd name="T17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182">
                  <a:moveTo>
                    <a:pt x="91" y="0"/>
                  </a:moveTo>
                  <a:cubicBezTo>
                    <a:pt x="41" y="0"/>
                    <a:pt x="0" y="41"/>
                    <a:pt x="0" y="91"/>
                  </a:cubicBezTo>
                  <a:cubicBezTo>
                    <a:pt x="0" y="141"/>
                    <a:pt x="41" y="182"/>
                    <a:pt x="91" y="182"/>
                  </a:cubicBezTo>
                  <a:cubicBezTo>
                    <a:pt x="102" y="182"/>
                    <a:pt x="112" y="180"/>
                    <a:pt x="122" y="176"/>
                  </a:cubicBezTo>
                  <a:cubicBezTo>
                    <a:pt x="113" y="159"/>
                    <a:pt x="108" y="140"/>
                    <a:pt x="108" y="119"/>
                  </a:cubicBezTo>
                  <a:cubicBezTo>
                    <a:pt x="108" y="117"/>
                    <a:pt x="108" y="116"/>
                    <a:pt x="108" y="114"/>
                  </a:cubicBezTo>
                  <a:cubicBezTo>
                    <a:pt x="95" y="92"/>
                    <a:pt x="88" y="67"/>
                    <a:pt x="88" y="40"/>
                  </a:cubicBezTo>
                  <a:cubicBezTo>
                    <a:pt x="88" y="26"/>
                    <a:pt x="90" y="13"/>
                    <a:pt x="93" y="0"/>
                  </a:cubicBezTo>
                  <a:cubicBezTo>
                    <a:pt x="93" y="0"/>
                    <a:pt x="92" y="0"/>
                    <a:pt x="9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38" name="Freeform 185"/>
            <p:cNvSpPr>
              <a:spLocks/>
            </p:cNvSpPr>
            <p:nvPr/>
          </p:nvSpPr>
          <p:spPr bwMode="auto">
            <a:xfrm>
              <a:off x="1818" y="872"/>
              <a:ext cx="188" cy="284"/>
            </a:xfrm>
            <a:custGeom>
              <a:avLst/>
              <a:gdLst>
                <a:gd name="T0" fmla="*/ 19 w 79"/>
                <a:gd name="T1" fmla="*/ 0 h 119"/>
                <a:gd name="T2" fmla="*/ 0 w 79"/>
                <a:gd name="T3" fmla="*/ 3 h 119"/>
                <a:gd name="T4" fmla="*/ 1 w 79"/>
                <a:gd name="T5" fmla="*/ 20 h 119"/>
                <a:gd name="T6" fmla="*/ 1 w 79"/>
                <a:gd name="T7" fmla="*/ 20 h 119"/>
                <a:gd name="T8" fmla="*/ 19 w 79"/>
                <a:gd name="T9" fmla="*/ 92 h 119"/>
                <a:gd name="T10" fmla="*/ 17 w 79"/>
                <a:gd name="T11" fmla="*/ 119 h 119"/>
                <a:gd name="T12" fmla="*/ 19 w 79"/>
                <a:gd name="T13" fmla="*/ 119 h 119"/>
                <a:gd name="T14" fmla="*/ 79 w 79"/>
                <a:gd name="T15" fmla="*/ 60 h 119"/>
                <a:gd name="T16" fmla="*/ 19 w 79"/>
                <a:gd name="T17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119">
                  <a:moveTo>
                    <a:pt x="19" y="0"/>
                  </a:moveTo>
                  <a:cubicBezTo>
                    <a:pt x="12" y="0"/>
                    <a:pt x="6" y="1"/>
                    <a:pt x="0" y="3"/>
                  </a:cubicBezTo>
                  <a:cubicBezTo>
                    <a:pt x="0" y="9"/>
                    <a:pt x="1" y="14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2" y="42"/>
                    <a:pt x="19" y="66"/>
                    <a:pt x="19" y="92"/>
                  </a:cubicBezTo>
                  <a:cubicBezTo>
                    <a:pt x="19" y="101"/>
                    <a:pt x="18" y="110"/>
                    <a:pt x="17" y="119"/>
                  </a:cubicBezTo>
                  <a:cubicBezTo>
                    <a:pt x="17" y="119"/>
                    <a:pt x="18" y="119"/>
                    <a:pt x="19" y="119"/>
                  </a:cubicBezTo>
                  <a:cubicBezTo>
                    <a:pt x="52" y="119"/>
                    <a:pt x="79" y="93"/>
                    <a:pt x="79" y="60"/>
                  </a:cubicBezTo>
                  <a:cubicBezTo>
                    <a:pt x="79" y="27"/>
                    <a:pt x="52" y="0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39" name="Freeform 186"/>
            <p:cNvSpPr>
              <a:spLocks/>
            </p:cNvSpPr>
            <p:nvPr/>
          </p:nvSpPr>
          <p:spPr bwMode="auto">
            <a:xfrm>
              <a:off x="805" y="1125"/>
              <a:ext cx="479" cy="310"/>
            </a:xfrm>
            <a:custGeom>
              <a:avLst/>
              <a:gdLst>
                <a:gd name="T0" fmla="*/ 0 w 202"/>
                <a:gd name="T1" fmla="*/ 0 h 130"/>
                <a:gd name="T2" fmla="*/ 0 w 202"/>
                <a:gd name="T3" fmla="*/ 5 h 130"/>
                <a:gd name="T4" fmla="*/ 14 w 202"/>
                <a:gd name="T5" fmla="*/ 62 h 130"/>
                <a:gd name="T6" fmla="*/ 124 w 202"/>
                <a:gd name="T7" fmla="*/ 130 h 130"/>
                <a:gd name="T8" fmla="*/ 202 w 202"/>
                <a:gd name="T9" fmla="*/ 103 h 130"/>
                <a:gd name="T10" fmla="*/ 171 w 202"/>
                <a:gd name="T11" fmla="*/ 68 h 130"/>
                <a:gd name="T12" fmla="*/ 128 w 202"/>
                <a:gd name="T13" fmla="*/ 74 h 130"/>
                <a:gd name="T14" fmla="*/ 0 w 202"/>
                <a:gd name="T1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130">
                  <a:moveTo>
                    <a:pt x="0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26"/>
                    <a:pt x="5" y="45"/>
                    <a:pt x="14" y="62"/>
                  </a:cubicBezTo>
                  <a:cubicBezTo>
                    <a:pt x="34" y="103"/>
                    <a:pt x="76" y="130"/>
                    <a:pt x="124" y="130"/>
                  </a:cubicBezTo>
                  <a:cubicBezTo>
                    <a:pt x="154" y="130"/>
                    <a:pt x="181" y="120"/>
                    <a:pt x="202" y="103"/>
                  </a:cubicBezTo>
                  <a:cubicBezTo>
                    <a:pt x="190" y="93"/>
                    <a:pt x="180" y="81"/>
                    <a:pt x="171" y="68"/>
                  </a:cubicBezTo>
                  <a:cubicBezTo>
                    <a:pt x="157" y="72"/>
                    <a:pt x="143" y="74"/>
                    <a:pt x="128" y="74"/>
                  </a:cubicBezTo>
                  <a:cubicBezTo>
                    <a:pt x="73" y="74"/>
                    <a:pt x="25" y="44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40" name="Freeform 187"/>
            <p:cNvSpPr>
              <a:spLocks/>
            </p:cNvSpPr>
            <p:nvPr/>
          </p:nvSpPr>
          <p:spPr bwMode="auto">
            <a:xfrm>
              <a:off x="1211" y="920"/>
              <a:ext cx="653" cy="529"/>
            </a:xfrm>
            <a:custGeom>
              <a:avLst/>
              <a:gdLst>
                <a:gd name="T0" fmla="*/ 257 w 275"/>
                <a:gd name="T1" fmla="*/ 0 h 222"/>
                <a:gd name="T2" fmla="*/ 132 w 275"/>
                <a:gd name="T3" fmla="*/ 124 h 222"/>
                <a:gd name="T4" fmla="*/ 71 w 275"/>
                <a:gd name="T5" fmla="*/ 108 h 222"/>
                <a:gd name="T6" fmla="*/ 0 w 275"/>
                <a:gd name="T7" fmla="*/ 154 h 222"/>
                <a:gd name="T8" fmla="*/ 31 w 275"/>
                <a:gd name="T9" fmla="*/ 189 h 222"/>
                <a:gd name="T10" fmla="*/ 125 w 275"/>
                <a:gd name="T11" fmla="*/ 222 h 222"/>
                <a:gd name="T12" fmla="*/ 273 w 275"/>
                <a:gd name="T13" fmla="*/ 99 h 222"/>
                <a:gd name="T14" fmla="*/ 275 w 275"/>
                <a:gd name="T15" fmla="*/ 72 h 222"/>
                <a:gd name="T16" fmla="*/ 257 w 275"/>
                <a:gd name="T17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5" h="222">
                  <a:moveTo>
                    <a:pt x="257" y="0"/>
                  </a:moveTo>
                  <a:cubicBezTo>
                    <a:pt x="257" y="69"/>
                    <a:pt x="201" y="124"/>
                    <a:pt x="132" y="124"/>
                  </a:cubicBezTo>
                  <a:cubicBezTo>
                    <a:pt x="110" y="124"/>
                    <a:pt x="89" y="118"/>
                    <a:pt x="71" y="108"/>
                  </a:cubicBezTo>
                  <a:cubicBezTo>
                    <a:pt x="52" y="129"/>
                    <a:pt x="28" y="146"/>
                    <a:pt x="0" y="154"/>
                  </a:cubicBezTo>
                  <a:cubicBezTo>
                    <a:pt x="9" y="167"/>
                    <a:pt x="19" y="179"/>
                    <a:pt x="31" y="189"/>
                  </a:cubicBezTo>
                  <a:cubicBezTo>
                    <a:pt x="57" y="209"/>
                    <a:pt x="90" y="222"/>
                    <a:pt x="125" y="222"/>
                  </a:cubicBezTo>
                  <a:cubicBezTo>
                    <a:pt x="199" y="222"/>
                    <a:pt x="260" y="169"/>
                    <a:pt x="273" y="99"/>
                  </a:cubicBezTo>
                  <a:cubicBezTo>
                    <a:pt x="274" y="90"/>
                    <a:pt x="275" y="81"/>
                    <a:pt x="275" y="72"/>
                  </a:cubicBezTo>
                  <a:cubicBezTo>
                    <a:pt x="275" y="46"/>
                    <a:pt x="268" y="22"/>
                    <a:pt x="25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41" name="Freeform 188"/>
            <p:cNvSpPr>
              <a:spLocks/>
            </p:cNvSpPr>
            <p:nvPr/>
          </p:nvSpPr>
          <p:spPr bwMode="auto">
            <a:xfrm>
              <a:off x="757" y="594"/>
              <a:ext cx="622" cy="708"/>
            </a:xfrm>
            <a:custGeom>
              <a:avLst/>
              <a:gdLst>
                <a:gd name="T0" fmla="*/ 148 w 262"/>
                <a:gd name="T1" fmla="*/ 0 h 297"/>
                <a:gd name="T2" fmla="*/ 5 w 262"/>
                <a:gd name="T3" fmla="*/ 109 h 297"/>
                <a:gd name="T4" fmla="*/ 0 w 262"/>
                <a:gd name="T5" fmla="*/ 149 h 297"/>
                <a:gd name="T6" fmla="*/ 20 w 262"/>
                <a:gd name="T7" fmla="*/ 223 h 297"/>
                <a:gd name="T8" fmla="*/ 148 w 262"/>
                <a:gd name="T9" fmla="*/ 297 h 297"/>
                <a:gd name="T10" fmla="*/ 191 w 262"/>
                <a:gd name="T11" fmla="*/ 291 h 297"/>
                <a:gd name="T12" fmla="*/ 262 w 262"/>
                <a:gd name="T13" fmla="*/ 245 h 297"/>
                <a:gd name="T14" fmla="*/ 199 w 262"/>
                <a:gd name="T15" fmla="*/ 137 h 297"/>
                <a:gd name="T16" fmla="*/ 248 w 262"/>
                <a:gd name="T17" fmla="*/ 38 h 297"/>
                <a:gd name="T18" fmla="*/ 148 w 262"/>
                <a:gd name="T19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2" h="297">
                  <a:moveTo>
                    <a:pt x="148" y="0"/>
                  </a:moveTo>
                  <a:cubicBezTo>
                    <a:pt x="80" y="0"/>
                    <a:pt x="23" y="46"/>
                    <a:pt x="5" y="109"/>
                  </a:cubicBezTo>
                  <a:cubicBezTo>
                    <a:pt x="2" y="122"/>
                    <a:pt x="0" y="135"/>
                    <a:pt x="0" y="149"/>
                  </a:cubicBezTo>
                  <a:cubicBezTo>
                    <a:pt x="0" y="176"/>
                    <a:pt x="7" y="201"/>
                    <a:pt x="20" y="223"/>
                  </a:cubicBezTo>
                  <a:cubicBezTo>
                    <a:pt x="45" y="267"/>
                    <a:pt x="93" y="297"/>
                    <a:pt x="148" y="297"/>
                  </a:cubicBezTo>
                  <a:cubicBezTo>
                    <a:pt x="163" y="297"/>
                    <a:pt x="177" y="295"/>
                    <a:pt x="191" y="291"/>
                  </a:cubicBezTo>
                  <a:cubicBezTo>
                    <a:pt x="219" y="283"/>
                    <a:pt x="243" y="266"/>
                    <a:pt x="262" y="245"/>
                  </a:cubicBezTo>
                  <a:cubicBezTo>
                    <a:pt x="224" y="223"/>
                    <a:pt x="199" y="183"/>
                    <a:pt x="199" y="137"/>
                  </a:cubicBezTo>
                  <a:cubicBezTo>
                    <a:pt x="199" y="97"/>
                    <a:pt x="218" y="61"/>
                    <a:pt x="248" y="38"/>
                  </a:cubicBezTo>
                  <a:cubicBezTo>
                    <a:pt x="221" y="15"/>
                    <a:pt x="187" y="0"/>
                    <a:pt x="148" y="0"/>
                  </a:cubicBezTo>
                </a:path>
              </a:pathLst>
            </a:custGeom>
            <a:solidFill>
              <a:schemeClr val="tx1">
                <a:alpha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42" name="Freeform 189"/>
            <p:cNvSpPr>
              <a:spLocks/>
            </p:cNvSpPr>
            <p:nvPr/>
          </p:nvSpPr>
          <p:spPr bwMode="auto">
            <a:xfrm>
              <a:off x="1230" y="625"/>
              <a:ext cx="591" cy="591"/>
            </a:xfrm>
            <a:custGeom>
              <a:avLst/>
              <a:gdLst>
                <a:gd name="T0" fmla="*/ 124 w 249"/>
                <a:gd name="T1" fmla="*/ 0 h 248"/>
                <a:gd name="T2" fmla="*/ 49 w 249"/>
                <a:gd name="T3" fmla="*/ 25 h 248"/>
                <a:gd name="T4" fmla="*/ 0 w 249"/>
                <a:gd name="T5" fmla="*/ 124 h 248"/>
                <a:gd name="T6" fmla="*/ 63 w 249"/>
                <a:gd name="T7" fmla="*/ 232 h 248"/>
                <a:gd name="T8" fmla="*/ 124 w 249"/>
                <a:gd name="T9" fmla="*/ 248 h 248"/>
                <a:gd name="T10" fmla="*/ 249 w 249"/>
                <a:gd name="T11" fmla="*/ 124 h 248"/>
                <a:gd name="T12" fmla="*/ 249 w 249"/>
                <a:gd name="T13" fmla="*/ 124 h 248"/>
                <a:gd name="T14" fmla="*/ 248 w 249"/>
                <a:gd name="T15" fmla="*/ 107 h 248"/>
                <a:gd name="T16" fmla="*/ 124 w 249"/>
                <a:gd name="T17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9" h="248">
                  <a:moveTo>
                    <a:pt x="124" y="0"/>
                  </a:moveTo>
                  <a:cubicBezTo>
                    <a:pt x="96" y="0"/>
                    <a:pt x="70" y="9"/>
                    <a:pt x="49" y="25"/>
                  </a:cubicBezTo>
                  <a:cubicBezTo>
                    <a:pt x="19" y="48"/>
                    <a:pt x="0" y="84"/>
                    <a:pt x="0" y="124"/>
                  </a:cubicBezTo>
                  <a:cubicBezTo>
                    <a:pt x="0" y="170"/>
                    <a:pt x="25" y="210"/>
                    <a:pt x="63" y="232"/>
                  </a:cubicBezTo>
                  <a:cubicBezTo>
                    <a:pt x="81" y="242"/>
                    <a:pt x="102" y="248"/>
                    <a:pt x="124" y="248"/>
                  </a:cubicBezTo>
                  <a:cubicBezTo>
                    <a:pt x="193" y="248"/>
                    <a:pt x="249" y="193"/>
                    <a:pt x="249" y="124"/>
                  </a:cubicBezTo>
                  <a:cubicBezTo>
                    <a:pt x="249" y="124"/>
                    <a:pt x="249" y="124"/>
                    <a:pt x="249" y="124"/>
                  </a:cubicBezTo>
                  <a:cubicBezTo>
                    <a:pt x="249" y="118"/>
                    <a:pt x="248" y="113"/>
                    <a:pt x="248" y="107"/>
                  </a:cubicBezTo>
                  <a:cubicBezTo>
                    <a:pt x="239" y="46"/>
                    <a:pt x="187" y="0"/>
                    <a:pt x="12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Amazing Infographic</a:t>
            </a:r>
          </a:p>
        </p:txBody>
      </p:sp>
    </p:spTree>
    <p:extLst>
      <p:ext uri="{BB962C8B-B14F-4D97-AF65-F5344CB8AC3E}">
        <p14:creationId xmlns:p14="http://schemas.microsoft.com/office/powerpoint/2010/main" val="13505346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60000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10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10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60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1" dur="10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2" dur="10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60000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5" dur="1000" fill="hold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6" dur="1000" fill="hold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8" accel="22000" decel="78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225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225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8" accel="22000" decel="78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225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225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2" accel="22000" decel="78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2250" fill="hold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2250" fill="hold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2" accel="22000" decel="78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225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225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10" grpId="0"/>
          <p:bldP spid="211" grpId="0"/>
          <p:bldP spid="21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8" accel="22000" decel="78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225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225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8" accel="22000" decel="78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225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225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2" accel="22000" decel="78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2250" fill="hold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2250" fill="hold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2" accel="22000" decel="78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225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225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10" grpId="0"/>
          <p:bldP spid="211" grpId="0"/>
          <p:bldP spid="212" grpId="0"/>
        </p:bldLst>
      </p:timing>
    </mc:Fallback>
  </mc:AlternateContent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5295902" y="1414462"/>
            <a:ext cx="1608138" cy="2724150"/>
            <a:chOff x="3336" y="891"/>
            <a:chExt cx="1013" cy="1716"/>
          </a:xfrm>
          <a:solidFill>
            <a:schemeClr val="accent1"/>
          </a:solidFill>
        </p:grpSpPr>
        <p:sp>
          <p:nvSpPr>
            <p:cNvPr id="7" name="Oval 5"/>
            <p:cNvSpPr>
              <a:spLocks noChangeArrowheads="1"/>
            </p:cNvSpPr>
            <p:nvPr/>
          </p:nvSpPr>
          <p:spPr bwMode="auto">
            <a:xfrm>
              <a:off x="3719" y="1049"/>
              <a:ext cx="247" cy="246"/>
            </a:xfrm>
            <a:prstGeom prst="ellipse">
              <a:avLst/>
            </a:prstGeom>
            <a:grpFill/>
            <a:ln w="58738" cap="flat">
              <a:solidFill>
                <a:schemeClr val="accent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3336" y="891"/>
              <a:ext cx="1013" cy="1716"/>
            </a:xfrm>
            <a:custGeom>
              <a:avLst/>
              <a:gdLst>
                <a:gd name="T0" fmla="*/ 207 w 217"/>
                <a:gd name="T1" fmla="*/ 1 h 370"/>
                <a:gd name="T2" fmla="*/ 194 w 217"/>
                <a:gd name="T3" fmla="*/ 9 h 370"/>
                <a:gd name="T4" fmla="*/ 180 w 217"/>
                <a:gd name="T5" fmla="*/ 71 h 370"/>
                <a:gd name="T6" fmla="*/ 176 w 217"/>
                <a:gd name="T7" fmla="*/ 76 h 370"/>
                <a:gd name="T8" fmla="*/ 142 w 217"/>
                <a:gd name="T9" fmla="*/ 97 h 370"/>
                <a:gd name="T10" fmla="*/ 123 w 217"/>
                <a:gd name="T11" fmla="*/ 102 h 370"/>
                <a:gd name="T12" fmla="*/ 94 w 217"/>
                <a:gd name="T13" fmla="*/ 102 h 370"/>
                <a:gd name="T14" fmla="*/ 75 w 217"/>
                <a:gd name="T15" fmla="*/ 97 h 370"/>
                <a:gd name="T16" fmla="*/ 41 w 217"/>
                <a:gd name="T17" fmla="*/ 76 h 370"/>
                <a:gd name="T18" fmla="*/ 37 w 217"/>
                <a:gd name="T19" fmla="*/ 71 h 370"/>
                <a:gd name="T20" fmla="*/ 23 w 217"/>
                <a:gd name="T21" fmla="*/ 9 h 370"/>
                <a:gd name="T22" fmla="*/ 10 w 217"/>
                <a:gd name="T23" fmla="*/ 1 h 370"/>
                <a:gd name="T24" fmla="*/ 2 w 217"/>
                <a:gd name="T25" fmla="*/ 14 h 370"/>
                <a:gd name="T26" fmla="*/ 16 w 217"/>
                <a:gd name="T27" fmla="*/ 76 h 370"/>
                <a:gd name="T28" fmla="*/ 30 w 217"/>
                <a:gd name="T29" fmla="*/ 95 h 370"/>
                <a:gd name="T30" fmla="*/ 76 w 217"/>
                <a:gd name="T31" fmla="*/ 123 h 370"/>
                <a:gd name="T32" fmla="*/ 76 w 217"/>
                <a:gd name="T33" fmla="*/ 357 h 370"/>
                <a:gd name="T34" fmla="*/ 88 w 217"/>
                <a:gd name="T35" fmla="*/ 370 h 370"/>
                <a:gd name="T36" fmla="*/ 88 w 217"/>
                <a:gd name="T37" fmla="*/ 370 h 370"/>
                <a:gd name="T38" fmla="*/ 101 w 217"/>
                <a:gd name="T39" fmla="*/ 357 h 370"/>
                <a:gd name="T40" fmla="*/ 101 w 217"/>
                <a:gd name="T41" fmla="*/ 234 h 370"/>
                <a:gd name="T42" fmla="*/ 108 w 217"/>
                <a:gd name="T43" fmla="*/ 227 h 370"/>
                <a:gd name="T44" fmla="*/ 115 w 217"/>
                <a:gd name="T45" fmla="*/ 234 h 370"/>
                <a:gd name="T46" fmla="*/ 116 w 217"/>
                <a:gd name="T47" fmla="*/ 357 h 370"/>
                <a:gd name="T48" fmla="*/ 128 w 217"/>
                <a:gd name="T49" fmla="*/ 370 h 370"/>
                <a:gd name="T50" fmla="*/ 128 w 217"/>
                <a:gd name="T51" fmla="*/ 370 h 370"/>
                <a:gd name="T52" fmla="*/ 141 w 217"/>
                <a:gd name="T53" fmla="*/ 357 h 370"/>
                <a:gd name="T54" fmla="*/ 141 w 217"/>
                <a:gd name="T55" fmla="*/ 123 h 370"/>
                <a:gd name="T56" fmla="*/ 187 w 217"/>
                <a:gd name="T57" fmla="*/ 95 h 370"/>
                <a:gd name="T58" fmla="*/ 201 w 217"/>
                <a:gd name="T59" fmla="*/ 76 h 370"/>
                <a:gd name="T60" fmla="*/ 216 w 217"/>
                <a:gd name="T61" fmla="*/ 14 h 370"/>
                <a:gd name="T62" fmla="*/ 207 w 217"/>
                <a:gd name="T63" fmla="*/ 1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7" h="370">
                  <a:moveTo>
                    <a:pt x="207" y="1"/>
                  </a:moveTo>
                  <a:cubicBezTo>
                    <a:pt x="201" y="0"/>
                    <a:pt x="196" y="4"/>
                    <a:pt x="194" y="9"/>
                  </a:cubicBezTo>
                  <a:cubicBezTo>
                    <a:pt x="180" y="71"/>
                    <a:pt x="180" y="71"/>
                    <a:pt x="180" y="71"/>
                  </a:cubicBezTo>
                  <a:cubicBezTo>
                    <a:pt x="179" y="73"/>
                    <a:pt x="178" y="75"/>
                    <a:pt x="176" y="76"/>
                  </a:cubicBezTo>
                  <a:cubicBezTo>
                    <a:pt x="142" y="97"/>
                    <a:pt x="142" y="97"/>
                    <a:pt x="142" y="97"/>
                  </a:cubicBezTo>
                  <a:cubicBezTo>
                    <a:pt x="136" y="100"/>
                    <a:pt x="130" y="102"/>
                    <a:pt x="123" y="102"/>
                  </a:cubicBezTo>
                  <a:cubicBezTo>
                    <a:pt x="94" y="102"/>
                    <a:pt x="94" y="102"/>
                    <a:pt x="94" y="102"/>
                  </a:cubicBezTo>
                  <a:cubicBezTo>
                    <a:pt x="87" y="102"/>
                    <a:pt x="81" y="100"/>
                    <a:pt x="75" y="97"/>
                  </a:cubicBezTo>
                  <a:cubicBezTo>
                    <a:pt x="41" y="76"/>
                    <a:pt x="41" y="76"/>
                    <a:pt x="41" y="76"/>
                  </a:cubicBezTo>
                  <a:cubicBezTo>
                    <a:pt x="39" y="75"/>
                    <a:pt x="38" y="73"/>
                    <a:pt x="37" y="71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2" y="4"/>
                    <a:pt x="16" y="0"/>
                    <a:pt x="10" y="1"/>
                  </a:cubicBezTo>
                  <a:cubicBezTo>
                    <a:pt x="4" y="2"/>
                    <a:pt x="0" y="8"/>
                    <a:pt x="2" y="14"/>
                  </a:cubicBezTo>
                  <a:cubicBezTo>
                    <a:pt x="16" y="76"/>
                    <a:pt x="16" y="76"/>
                    <a:pt x="16" y="76"/>
                  </a:cubicBezTo>
                  <a:cubicBezTo>
                    <a:pt x="18" y="83"/>
                    <a:pt x="23" y="90"/>
                    <a:pt x="30" y="95"/>
                  </a:cubicBezTo>
                  <a:cubicBezTo>
                    <a:pt x="76" y="123"/>
                    <a:pt x="76" y="123"/>
                    <a:pt x="76" y="123"/>
                  </a:cubicBezTo>
                  <a:cubicBezTo>
                    <a:pt x="76" y="357"/>
                    <a:pt x="76" y="357"/>
                    <a:pt x="76" y="357"/>
                  </a:cubicBezTo>
                  <a:cubicBezTo>
                    <a:pt x="76" y="364"/>
                    <a:pt x="81" y="370"/>
                    <a:pt x="88" y="370"/>
                  </a:cubicBezTo>
                  <a:cubicBezTo>
                    <a:pt x="88" y="370"/>
                    <a:pt x="88" y="370"/>
                    <a:pt x="88" y="370"/>
                  </a:cubicBezTo>
                  <a:cubicBezTo>
                    <a:pt x="95" y="370"/>
                    <a:pt x="101" y="364"/>
                    <a:pt x="101" y="357"/>
                  </a:cubicBezTo>
                  <a:cubicBezTo>
                    <a:pt x="101" y="234"/>
                    <a:pt x="101" y="234"/>
                    <a:pt x="101" y="234"/>
                  </a:cubicBezTo>
                  <a:cubicBezTo>
                    <a:pt x="101" y="230"/>
                    <a:pt x="104" y="227"/>
                    <a:pt x="108" y="227"/>
                  </a:cubicBezTo>
                  <a:cubicBezTo>
                    <a:pt x="112" y="227"/>
                    <a:pt x="115" y="230"/>
                    <a:pt x="115" y="234"/>
                  </a:cubicBezTo>
                  <a:cubicBezTo>
                    <a:pt x="116" y="357"/>
                    <a:pt x="116" y="357"/>
                    <a:pt x="116" y="357"/>
                  </a:cubicBezTo>
                  <a:cubicBezTo>
                    <a:pt x="116" y="364"/>
                    <a:pt x="121" y="370"/>
                    <a:pt x="128" y="370"/>
                  </a:cubicBezTo>
                  <a:cubicBezTo>
                    <a:pt x="128" y="370"/>
                    <a:pt x="128" y="370"/>
                    <a:pt x="128" y="370"/>
                  </a:cubicBezTo>
                  <a:cubicBezTo>
                    <a:pt x="135" y="370"/>
                    <a:pt x="141" y="364"/>
                    <a:pt x="141" y="357"/>
                  </a:cubicBezTo>
                  <a:cubicBezTo>
                    <a:pt x="141" y="123"/>
                    <a:pt x="141" y="123"/>
                    <a:pt x="141" y="123"/>
                  </a:cubicBezTo>
                  <a:cubicBezTo>
                    <a:pt x="187" y="95"/>
                    <a:pt x="187" y="95"/>
                    <a:pt x="187" y="95"/>
                  </a:cubicBezTo>
                  <a:cubicBezTo>
                    <a:pt x="194" y="90"/>
                    <a:pt x="199" y="83"/>
                    <a:pt x="201" y="76"/>
                  </a:cubicBezTo>
                  <a:cubicBezTo>
                    <a:pt x="216" y="14"/>
                    <a:pt x="216" y="14"/>
                    <a:pt x="216" y="14"/>
                  </a:cubicBezTo>
                  <a:cubicBezTo>
                    <a:pt x="217" y="8"/>
                    <a:pt x="213" y="2"/>
                    <a:pt x="207" y="1"/>
                  </a:cubicBezTo>
                  <a:close/>
                </a:path>
              </a:pathLst>
            </a:custGeom>
            <a:grpFill/>
            <a:ln w="58738" cap="flat">
              <a:solidFill>
                <a:schemeClr val="accent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sp>
        <p:nvSpPr>
          <p:cNvPr id="9" name="Rectangle 8"/>
          <p:cNvSpPr/>
          <p:nvPr/>
        </p:nvSpPr>
        <p:spPr>
          <a:xfrm>
            <a:off x="5126636" y="4197246"/>
            <a:ext cx="1956216" cy="26607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182880" rtlCol="0" anchor="t"/>
          <a:lstStyle/>
          <a:p>
            <a:pPr algn="ctr"/>
            <a:r>
              <a:rPr lang="en-US" sz="4000" dirty="0" smtClean="0">
                <a:solidFill>
                  <a:srgbClr val="FFFFFF"/>
                </a:solidFill>
                <a:latin typeface="linea-basic-10" panose="02000509000000000000" pitchFamily="49" charset="0"/>
              </a:rPr>
              <a:t>C</a:t>
            </a:r>
            <a:endParaRPr lang="en-US" sz="4000" dirty="0" smtClean="0">
              <a:solidFill>
                <a:srgbClr val="FFFFFF"/>
              </a:solidFill>
              <a:latin typeface="Source Sans Pro" charset="0"/>
            </a:endParaRPr>
          </a:p>
          <a:p>
            <a:pPr algn="ctr"/>
            <a:r>
              <a:rPr lang="en-US" sz="3200" b="1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02</a:t>
            </a:r>
            <a:endParaRPr lang="en-US" sz="3200" b="1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  <a:p>
            <a:pPr algn="ctr">
              <a:lnSpc>
                <a:spcPct val="90000"/>
              </a:lnSpc>
            </a:pP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Lorem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ipsum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dolor sit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amet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,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consectetur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adipiscing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elit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.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Lorem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ipsum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200" dirty="0" smtClean="0">
                <a:solidFill>
                  <a:srgbClr val="FFFFFF"/>
                </a:solidFill>
                <a:latin typeface="Source Sans Pro" charset="0"/>
              </a:rPr>
              <a:t>dolor.</a:t>
            </a:r>
            <a:endParaRPr lang="en-US" sz="1200" dirty="0">
              <a:solidFill>
                <a:srgbClr val="FFFFFF"/>
              </a:solidFill>
              <a:latin typeface="Source Sans Pro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3102964" y="4579494"/>
            <a:ext cx="1956216" cy="227850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182880" rtlCol="0" anchor="t"/>
          <a:lstStyle/>
          <a:p>
            <a:pPr algn="ctr"/>
            <a:r>
              <a:rPr lang="en-US" sz="4000" dirty="0" smtClean="0">
                <a:solidFill>
                  <a:srgbClr val="FFFFFF"/>
                </a:solidFill>
                <a:latin typeface="linea-basic-10" panose="02000509000000000000" pitchFamily="49" charset="0"/>
              </a:rPr>
              <a:t>C</a:t>
            </a:r>
          </a:p>
          <a:p>
            <a:pPr algn="ctr"/>
            <a:r>
              <a:rPr lang="en-US" sz="3200" b="1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02</a:t>
            </a:r>
            <a:endParaRPr lang="en-US" sz="3200" b="1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  <a:p>
            <a:pPr algn="ctr">
              <a:lnSpc>
                <a:spcPct val="90000"/>
              </a:lnSpc>
            </a:pP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Lorem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ipsum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dolor sit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amet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,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consectetur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adipiscing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elit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.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Lorem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ipsum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dolor.</a:t>
            </a:r>
          </a:p>
        </p:txBody>
      </p:sp>
      <p:sp>
        <p:nvSpPr>
          <p:cNvPr id="11" name="Rectangle 10"/>
          <p:cNvSpPr/>
          <p:nvPr/>
        </p:nvSpPr>
        <p:spPr>
          <a:xfrm>
            <a:off x="7150308" y="4931764"/>
            <a:ext cx="1956216" cy="192623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182880" rtlCol="0" anchor="t"/>
          <a:lstStyle/>
          <a:p>
            <a:pPr algn="ctr"/>
            <a:r>
              <a:rPr lang="en-US" sz="4000" dirty="0" smtClean="0">
                <a:solidFill>
                  <a:srgbClr val="FFFFFF"/>
                </a:solidFill>
                <a:latin typeface="linea-basic-10" panose="02000509000000000000" pitchFamily="49" charset="0"/>
              </a:rPr>
              <a:t>C</a:t>
            </a:r>
            <a:endParaRPr lang="en-US" sz="4000" dirty="0" smtClean="0">
              <a:solidFill>
                <a:srgbClr val="FFFFFF"/>
              </a:solidFill>
              <a:latin typeface="Source Sans Pro" charset="0"/>
            </a:endParaRPr>
          </a:p>
          <a:p>
            <a:pPr algn="ctr"/>
            <a:r>
              <a:rPr lang="en-US" sz="3200" b="1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03</a:t>
            </a:r>
            <a:endParaRPr lang="en-US" sz="3200" b="1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  <a:p>
            <a:pPr algn="ctr">
              <a:lnSpc>
                <a:spcPct val="90000"/>
              </a:lnSpc>
            </a:pP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Lorem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ipsum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dolor sit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amet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,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consectetur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adipiscing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200" dirty="0" smtClean="0">
                <a:solidFill>
                  <a:srgbClr val="FFFFFF"/>
                </a:solidFill>
                <a:latin typeface="Source Sans Pro" charset="0"/>
              </a:rPr>
              <a:t>.</a:t>
            </a:r>
            <a:endParaRPr lang="en-US" sz="1200" dirty="0">
              <a:solidFill>
                <a:srgbClr val="FFFFFF"/>
              </a:solidFill>
              <a:latin typeface="Source Sans Pro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149710" y="2205714"/>
            <a:ext cx="3646236" cy="1437317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The Sample Key</a:t>
            </a:r>
            <a:endParaRPr lang="en-US" sz="2400" dirty="0">
              <a:latin typeface="Bebas Neue" charset="0"/>
              <a:ea typeface="Bebas Neue" charset="0"/>
              <a:cs typeface="Bebas Neue" charset="0"/>
            </a:endParaRPr>
          </a:p>
          <a:p>
            <a:pPr algn="r">
              <a:lnSpc>
                <a:spcPct val="120000"/>
              </a:lnSpc>
            </a:pPr>
            <a:r>
              <a:rPr lang="en-US" sz="1200" dirty="0">
                <a:latin typeface="Source Sans Pro" charset="0"/>
              </a:rPr>
              <a:t>is to replace the Lorem Ipsum text with whatever text you prefer. Lorem ipsum is placeholder text. In fact, I think it means “holder of place text” in </a:t>
            </a:r>
            <a:r>
              <a:rPr lang="en-US" sz="1200" dirty="0" err="1">
                <a:latin typeface="Source Sans Pro" charset="0"/>
              </a:rPr>
              <a:t>latin</a:t>
            </a:r>
            <a:r>
              <a:rPr lang="en-US" sz="1200" dirty="0">
                <a:latin typeface="Source Sans Pro" charset="0"/>
              </a:rPr>
              <a:t>. Well, maybe not exactly…</a:t>
            </a:r>
          </a:p>
        </p:txBody>
      </p:sp>
      <p:sp>
        <p:nvSpPr>
          <p:cNvPr id="13" name="Rectangle 12"/>
          <p:cNvSpPr/>
          <p:nvPr/>
        </p:nvSpPr>
        <p:spPr>
          <a:xfrm>
            <a:off x="7345180" y="2205714"/>
            <a:ext cx="3646236" cy="1437317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The Sample Key</a:t>
            </a:r>
            <a:endParaRPr lang="en-US" sz="2400" dirty="0">
              <a:latin typeface="Bebas Neue" charset="0"/>
              <a:ea typeface="Bebas Neue" charset="0"/>
              <a:cs typeface="Bebas Neue" charset="0"/>
            </a:endParaRPr>
          </a:p>
          <a:p>
            <a:pPr>
              <a:lnSpc>
                <a:spcPct val="120000"/>
              </a:lnSpc>
            </a:pPr>
            <a:r>
              <a:rPr lang="en-US" sz="1200" dirty="0">
                <a:latin typeface="Source Sans Pro" charset="0"/>
              </a:rPr>
              <a:t>is to replace the Lorem Ipsum text with whatever text you prefer. Lorem ipsum is placeholder text. In fact, I think it means “holder of place text” in </a:t>
            </a:r>
            <a:r>
              <a:rPr lang="en-US" sz="1200" dirty="0" err="1">
                <a:latin typeface="Source Sans Pro" charset="0"/>
              </a:rPr>
              <a:t>latin</a:t>
            </a:r>
            <a:r>
              <a:rPr lang="en-US" sz="1200" dirty="0">
                <a:latin typeface="Source Sans Pro" charset="0"/>
              </a:rPr>
              <a:t>. Well, maybe not exactly…</a:t>
            </a: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Amazing Infographic</a:t>
            </a:r>
          </a:p>
        </p:txBody>
      </p:sp>
    </p:spTree>
    <p:extLst>
      <p:ext uri="{BB962C8B-B14F-4D97-AF65-F5344CB8AC3E}">
        <p14:creationId xmlns:p14="http://schemas.microsoft.com/office/powerpoint/2010/main" val="546257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11" grpId="0" animBg="1"/>
      <p:bldP spid="12" grpId="0"/>
      <p:bldP spid="13" grpId="0"/>
    </p:bldLst>
  </p:timing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Amazing Infographic</a:t>
            </a:r>
            <a:endParaRPr lang="en-US" dirty="0"/>
          </a:p>
        </p:txBody>
      </p:sp>
      <p:grpSp>
        <p:nvGrpSpPr>
          <p:cNvPr id="31" name="Group 30"/>
          <p:cNvGrpSpPr/>
          <p:nvPr/>
        </p:nvGrpSpPr>
        <p:grpSpPr>
          <a:xfrm>
            <a:off x="4499970" y="4581241"/>
            <a:ext cx="1133958" cy="2276759"/>
            <a:chOff x="4499970" y="4581241"/>
            <a:chExt cx="1133958" cy="2276759"/>
          </a:xfrm>
        </p:grpSpPr>
        <p:sp>
          <p:nvSpPr>
            <p:cNvPr id="8" name="Rectangle 198"/>
            <p:cNvSpPr>
              <a:spLocks noChangeArrowheads="1"/>
            </p:cNvSpPr>
            <p:nvPr/>
          </p:nvSpPr>
          <p:spPr bwMode="auto">
            <a:xfrm>
              <a:off x="4499970" y="5847370"/>
              <a:ext cx="1133958" cy="101063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203"/>
            <p:cNvSpPr>
              <a:spLocks/>
            </p:cNvSpPr>
            <p:nvPr/>
          </p:nvSpPr>
          <p:spPr bwMode="auto">
            <a:xfrm>
              <a:off x="4858931" y="4581241"/>
              <a:ext cx="410027" cy="413031"/>
            </a:xfrm>
            <a:custGeom>
              <a:avLst/>
              <a:gdLst>
                <a:gd name="T0" fmla="*/ 57 w 115"/>
                <a:gd name="T1" fmla="*/ 116 h 116"/>
                <a:gd name="T2" fmla="*/ 115 w 115"/>
                <a:gd name="T3" fmla="*/ 58 h 116"/>
                <a:gd name="T4" fmla="*/ 57 w 115"/>
                <a:gd name="T5" fmla="*/ 0 h 116"/>
                <a:gd name="T6" fmla="*/ 0 w 115"/>
                <a:gd name="T7" fmla="*/ 58 h 116"/>
                <a:gd name="T8" fmla="*/ 57 w 115"/>
                <a:gd name="T9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116">
                  <a:moveTo>
                    <a:pt x="57" y="116"/>
                  </a:moveTo>
                  <a:cubicBezTo>
                    <a:pt x="91" y="116"/>
                    <a:pt x="115" y="91"/>
                    <a:pt x="115" y="58"/>
                  </a:cubicBezTo>
                  <a:cubicBezTo>
                    <a:pt x="115" y="28"/>
                    <a:pt x="91" y="0"/>
                    <a:pt x="57" y="0"/>
                  </a:cubicBezTo>
                  <a:cubicBezTo>
                    <a:pt x="27" y="0"/>
                    <a:pt x="0" y="28"/>
                    <a:pt x="0" y="58"/>
                  </a:cubicBezTo>
                  <a:cubicBezTo>
                    <a:pt x="0" y="91"/>
                    <a:pt x="27" y="116"/>
                    <a:pt x="57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204"/>
            <p:cNvSpPr>
              <a:spLocks/>
            </p:cNvSpPr>
            <p:nvPr/>
          </p:nvSpPr>
          <p:spPr bwMode="auto">
            <a:xfrm>
              <a:off x="5207379" y="5626586"/>
              <a:ext cx="210270" cy="551209"/>
            </a:xfrm>
            <a:custGeom>
              <a:avLst/>
              <a:gdLst>
                <a:gd name="T0" fmla="*/ 33 w 59"/>
                <a:gd name="T1" fmla="*/ 18 h 155"/>
                <a:gd name="T2" fmla="*/ 16 w 59"/>
                <a:gd name="T3" fmla="*/ 0 h 155"/>
                <a:gd name="T4" fmla="*/ 0 w 59"/>
                <a:gd name="T5" fmla="*/ 25 h 155"/>
                <a:gd name="T6" fmla="*/ 0 w 59"/>
                <a:gd name="T7" fmla="*/ 129 h 155"/>
                <a:gd name="T8" fmla="*/ 27 w 59"/>
                <a:gd name="T9" fmla="*/ 155 h 155"/>
                <a:gd name="T10" fmla="*/ 35 w 59"/>
                <a:gd name="T11" fmla="*/ 155 h 155"/>
                <a:gd name="T12" fmla="*/ 59 w 59"/>
                <a:gd name="T13" fmla="*/ 129 h 155"/>
                <a:gd name="T14" fmla="*/ 59 w 59"/>
                <a:gd name="T15" fmla="*/ 25 h 155"/>
                <a:gd name="T16" fmla="*/ 59 w 59"/>
                <a:gd name="T17" fmla="*/ 18 h 155"/>
                <a:gd name="T18" fmla="*/ 33 w 59"/>
                <a:gd name="T19" fmla="*/ 1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155">
                  <a:moveTo>
                    <a:pt x="33" y="18"/>
                  </a:moveTo>
                  <a:cubicBezTo>
                    <a:pt x="25" y="15"/>
                    <a:pt x="20" y="8"/>
                    <a:pt x="16" y="0"/>
                  </a:cubicBezTo>
                  <a:cubicBezTo>
                    <a:pt x="6" y="4"/>
                    <a:pt x="0" y="15"/>
                    <a:pt x="0" y="25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43"/>
                    <a:pt x="11" y="155"/>
                    <a:pt x="27" y="155"/>
                  </a:cubicBezTo>
                  <a:cubicBezTo>
                    <a:pt x="35" y="155"/>
                    <a:pt x="35" y="155"/>
                    <a:pt x="35" y="155"/>
                  </a:cubicBezTo>
                  <a:cubicBezTo>
                    <a:pt x="49" y="155"/>
                    <a:pt x="59" y="143"/>
                    <a:pt x="59" y="129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59" y="24"/>
                    <a:pt x="59" y="22"/>
                    <a:pt x="59" y="18"/>
                  </a:cubicBezTo>
                  <a:cubicBezTo>
                    <a:pt x="51" y="22"/>
                    <a:pt x="41" y="22"/>
                    <a:pt x="33" y="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205"/>
            <p:cNvSpPr>
              <a:spLocks/>
            </p:cNvSpPr>
            <p:nvPr/>
          </p:nvSpPr>
          <p:spPr bwMode="auto">
            <a:xfrm>
              <a:off x="4692217" y="5641606"/>
              <a:ext cx="220784" cy="536190"/>
            </a:xfrm>
            <a:custGeom>
              <a:avLst/>
              <a:gdLst>
                <a:gd name="T0" fmla="*/ 50 w 62"/>
                <a:gd name="T1" fmla="*/ 0 h 151"/>
                <a:gd name="T2" fmla="*/ 35 w 62"/>
                <a:gd name="T3" fmla="*/ 15 h 151"/>
                <a:gd name="T4" fmla="*/ 2 w 62"/>
                <a:gd name="T5" fmla="*/ 14 h 151"/>
                <a:gd name="T6" fmla="*/ 0 w 62"/>
                <a:gd name="T7" fmla="*/ 21 h 151"/>
                <a:gd name="T8" fmla="*/ 0 w 62"/>
                <a:gd name="T9" fmla="*/ 125 h 151"/>
                <a:gd name="T10" fmla="*/ 27 w 62"/>
                <a:gd name="T11" fmla="*/ 151 h 151"/>
                <a:gd name="T12" fmla="*/ 35 w 62"/>
                <a:gd name="T13" fmla="*/ 151 h 151"/>
                <a:gd name="T14" fmla="*/ 62 w 62"/>
                <a:gd name="T15" fmla="*/ 125 h 151"/>
                <a:gd name="T16" fmla="*/ 62 w 62"/>
                <a:gd name="T17" fmla="*/ 21 h 151"/>
                <a:gd name="T18" fmla="*/ 50 w 62"/>
                <a:gd name="T19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151">
                  <a:moveTo>
                    <a:pt x="50" y="0"/>
                  </a:moveTo>
                  <a:cubicBezTo>
                    <a:pt x="47" y="6"/>
                    <a:pt x="43" y="12"/>
                    <a:pt x="35" y="15"/>
                  </a:cubicBezTo>
                  <a:cubicBezTo>
                    <a:pt x="23" y="20"/>
                    <a:pt x="11" y="20"/>
                    <a:pt x="2" y="14"/>
                  </a:cubicBezTo>
                  <a:cubicBezTo>
                    <a:pt x="0" y="15"/>
                    <a:pt x="0" y="18"/>
                    <a:pt x="0" y="21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39"/>
                    <a:pt x="11" y="151"/>
                    <a:pt x="27" y="151"/>
                  </a:cubicBezTo>
                  <a:cubicBezTo>
                    <a:pt x="35" y="151"/>
                    <a:pt x="35" y="151"/>
                    <a:pt x="35" y="151"/>
                  </a:cubicBezTo>
                  <a:cubicBezTo>
                    <a:pt x="50" y="151"/>
                    <a:pt x="62" y="139"/>
                    <a:pt x="62" y="125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2" y="14"/>
                    <a:pt x="58" y="6"/>
                    <a:pt x="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206"/>
            <p:cNvSpPr>
              <a:spLocks/>
            </p:cNvSpPr>
            <p:nvPr/>
          </p:nvSpPr>
          <p:spPr bwMode="auto">
            <a:xfrm>
              <a:off x="4528506" y="4788508"/>
              <a:ext cx="1076885" cy="1034831"/>
            </a:xfrm>
            <a:custGeom>
              <a:avLst/>
              <a:gdLst>
                <a:gd name="T0" fmla="*/ 301 w 303"/>
                <a:gd name="T1" fmla="*/ 125 h 291"/>
                <a:gd name="T2" fmla="*/ 274 w 303"/>
                <a:gd name="T3" fmla="*/ 66 h 291"/>
                <a:gd name="T4" fmla="*/ 250 w 303"/>
                <a:gd name="T5" fmla="*/ 16 h 291"/>
                <a:gd name="T6" fmla="*/ 226 w 303"/>
                <a:gd name="T7" fmla="*/ 0 h 291"/>
                <a:gd name="T8" fmla="*/ 226 w 303"/>
                <a:gd name="T9" fmla="*/ 0 h 291"/>
                <a:gd name="T10" fmla="*/ 219 w 303"/>
                <a:gd name="T11" fmla="*/ 0 h 291"/>
                <a:gd name="T12" fmla="*/ 150 w 303"/>
                <a:gd name="T13" fmla="*/ 70 h 291"/>
                <a:gd name="T14" fmla="*/ 81 w 303"/>
                <a:gd name="T15" fmla="*/ 0 h 291"/>
                <a:gd name="T16" fmla="*/ 75 w 303"/>
                <a:gd name="T17" fmla="*/ 0 h 291"/>
                <a:gd name="T18" fmla="*/ 75 w 303"/>
                <a:gd name="T19" fmla="*/ 0 h 291"/>
                <a:gd name="T20" fmla="*/ 50 w 303"/>
                <a:gd name="T21" fmla="*/ 16 h 291"/>
                <a:gd name="T22" fmla="*/ 29 w 303"/>
                <a:gd name="T23" fmla="*/ 66 h 291"/>
                <a:gd name="T24" fmla="*/ 2 w 303"/>
                <a:gd name="T25" fmla="*/ 125 h 291"/>
                <a:gd name="T26" fmla="*/ 0 w 303"/>
                <a:gd name="T27" fmla="*/ 134 h 291"/>
                <a:gd name="T28" fmla="*/ 2 w 303"/>
                <a:gd name="T29" fmla="*/ 145 h 291"/>
                <a:gd name="T30" fmla="*/ 43 w 303"/>
                <a:gd name="T31" fmla="*/ 228 h 291"/>
                <a:gd name="T32" fmla="*/ 75 w 303"/>
                <a:gd name="T33" fmla="*/ 240 h 291"/>
                <a:gd name="T34" fmla="*/ 85 w 303"/>
                <a:gd name="T35" fmla="*/ 207 h 291"/>
                <a:gd name="T36" fmla="*/ 50 w 303"/>
                <a:gd name="T37" fmla="*/ 134 h 291"/>
                <a:gd name="T38" fmla="*/ 57 w 303"/>
                <a:gd name="T39" fmla="*/ 119 h 291"/>
                <a:gd name="T40" fmla="*/ 75 w 303"/>
                <a:gd name="T41" fmla="*/ 80 h 291"/>
                <a:gd name="T42" fmla="*/ 75 w 303"/>
                <a:gd name="T43" fmla="*/ 155 h 291"/>
                <a:gd name="T44" fmla="*/ 98 w 303"/>
                <a:gd name="T45" fmla="*/ 205 h 291"/>
                <a:gd name="T46" fmla="*/ 103 w 303"/>
                <a:gd name="T47" fmla="*/ 227 h 291"/>
                <a:gd name="T48" fmla="*/ 121 w 303"/>
                <a:gd name="T49" fmla="*/ 260 h 291"/>
                <a:gd name="T50" fmla="*/ 121 w 303"/>
                <a:gd name="T51" fmla="*/ 291 h 291"/>
                <a:gd name="T52" fmla="*/ 121 w 303"/>
                <a:gd name="T53" fmla="*/ 291 h 291"/>
                <a:gd name="T54" fmla="*/ 175 w 303"/>
                <a:gd name="T55" fmla="*/ 291 h 291"/>
                <a:gd name="T56" fmla="*/ 175 w 303"/>
                <a:gd name="T57" fmla="*/ 291 h 291"/>
                <a:gd name="T58" fmla="*/ 175 w 303"/>
                <a:gd name="T59" fmla="*/ 260 h 291"/>
                <a:gd name="T60" fmla="*/ 202 w 303"/>
                <a:gd name="T61" fmla="*/ 225 h 291"/>
                <a:gd name="T62" fmla="*/ 207 w 303"/>
                <a:gd name="T63" fmla="*/ 203 h 291"/>
                <a:gd name="T64" fmla="*/ 226 w 303"/>
                <a:gd name="T65" fmla="*/ 161 h 291"/>
                <a:gd name="T66" fmla="*/ 226 w 303"/>
                <a:gd name="T67" fmla="*/ 78 h 291"/>
                <a:gd name="T68" fmla="*/ 245 w 303"/>
                <a:gd name="T69" fmla="*/ 120 h 291"/>
                <a:gd name="T70" fmla="*/ 250 w 303"/>
                <a:gd name="T71" fmla="*/ 134 h 291"/>
                <a:gd name="T72" fmla="*/ 216 w 303"/>
                <a:gd name="T73" fmla="*/ 207 h 291"/>
                <a:gd name="T74" fmla="*/ 228 w 303"/>
                <a:gd name="T75" fmla="*/ 240 h 291"/>
                <a:gd name="T76" fmla="*/ 260 w 303"/>
                <a:gd name="T77" fmla="*/ 228 h 291"/>
                <a:gd name="T78" fmla="*/ 300 w 303"/>
                <a:gd name="T79" fmla="*/ 145 h 291"/>
                <a:gd name="T80" fmla="*/ 301 w 303"/>
                <a:gd name="T81" fmla="*/ 134 h 291"/>
                <a:gd name="T82" fmla="*/ 301 w 303"/>
                <a:gd name="T83" fmla="*/ 125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03" h="291">
                  <a:moveTo>
                    <a:pt x="301" y="125"/>
                  </a:moveTo>
                  <a:cubicBezTo>
                    <a:pt x="274" y="66"/>
                    <a:pt x="274" y="66"/>
                    <a:pt x="274" y="66"/>
                  </a:cubicBezTo>
                  <a:cubicBezTo>
                    <a:pt x="250" y="16"/>
                    <a:pt x="250" y="16"/>
                    <a:pt x="250" y="16"/>
                  </a:cubicBezTo>
                  <a:cubicBezTo>
                    <a:pt x="247" y="7"/>
                    <a:pt x="238" y="0"/>
                    <a:pt x="226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19" y="0"/>
                    <a:pt x="219" y="0"/>
                    <a:pt x="219" y="0"/>
                  </a:cubicBezTo>
                  <a:cubicBezTo>
                    <a:pt x="219" y="38"/>
                    <a:pt x="190" y="70"/>
                    <a:pt x="150" y="70"/>
                  </a:cubicBezTo>
                  <a:cubicBezTo>
                    <a:pt x="112" y="70"/>
                    <a:pt x="81" y="38"/>
                    <a:pt x="81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66" y="0"/>
                    <a:pt x="56" y="7"/>
                    <a:pt x="50" y="1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" y="125"/>
                    <a:pt x="2" y="125"/>
                    <a:pt x="2" y="125"/>
                  </a:cubicBezTo>
                  <a:cubicBezTo>
                    <a:pt x="0" y="128"/>
                    <a:pt x="0" y="132"/>
                    <a:pt x="0" y="134"/>
                  </a:cubicBezTo>
                  <a:cubicBezTo>
                    <a:pt x="0" y="137"/>
                    <a:pt x="0" y="141"/>
                    <a:pt x="2" y="145"/>
                  </a:cubicBezTo>
                  <a:cubicBezTo>
                    <a:pt x="43" y="228"/>
                    <a:pt x="43" y="228"/>
                    <a:pt x="43" y="228"/>
                  </a:cubicBezTo>
                  <a:cubicBezTo>
                    <a:pt x="48" y="240"/>
                    <a:pt x="61" y="246"/>
                    <a:pt x="75" y="240"/>
                  </a:cubicBezTo>
                  <a:cubicBezTo>
                    <a:pt x="86" y="234"/>
                    <a:pt x="93" y="221"/>
                    <a:pt x="85" y="207"/>
                  </a:cubicBezTo>
                  <a:cubicBezTo>
                    <a:pt x="50" y="134"/>
                    <a:pt x="50" y="134"/>
                    <a:pt x="50" y="134"/>
                  </a:cubicBezTo>
                  <a:cubicBezTo>
                    <a:pt x="57" y="119"/>
                    <a:pt x="57" y="119"/>
                    <a:pt x="57" y="119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155"/>
                    <a:pt x="75" y="155"/>
                    <a:pt x="75" y="155"/>
                  </a:cubicBezTo>
                  <a:cubicBezTo>
                    <a:pt x="98" y="205"/>
                    <a:pt x="98" y="205"/>
                    <a:pt x="98" y="205"/>
                  </a:cubicBezTo>
                  <a:cubicBezTo>
                    <a:pt x="103" y="214"/>
                    <a:pt x="103" y="219"/>
                    <a:pt x="103" y="227"/>
                  </a:cubicBezTo>
                  <a:cubicBezTo>
                    <a:pt x="113" y="232"/>
                    <a:pt x="121" y="246"/>
                    <a:pt x="121" y="260"/>
                  </a:cubicBezTo>
                  <a:cubicBezTo>
                    <a:pt x="121" y="291"/>
                    <a:pt x="121" y="291"/>
                    <a:pt x="121" y="291"/>
                  </a:cubicBezTo>
                  <a:cubicBezTo>
                    <a:pt x="121" y="291"/>
                    <a:pt x="121" y="291"/>
                    <a:pt x="121" y="291"/>
                  </a:cubicBezTo>
                  <a:cubicBezTo>
                    <a:pt x="175" y="291"/>
                    <a:pt x="175" y="291"/>
                    <a:pt x="175" y="291"/>
                  </a:cubicBezTo>
                  <a:cubicBezTo>
                    <a:pt x="175" y="291"/>
                    <a:pt x="175" y="291"/>
                    <a:pt x="175" y="291"/>
                  </a:cubicBezTo>
                  <a:cubicBezTo>
                    <a:pt x="175" y="260"/>
                    <a:pt x="175" y="260"/>
                    <a:pt x="175" y="260"/>
                  </a:cubicBezTo>
                  <a:cubicBezTo>
                    <a:pt x="175" y="244"/>
                    <a:pt x="187" y="228"/>
                    <a:pt x="202" y="225"/>
                  </a:cubicBezTo>
                  <a:cubicBezTo>
                    <a:pt x="202" y="217"/>
                    <a:pt x="202" y="211"/>
                    <a:pt x="207" y="203"/>
                  </a:cubicBezTo>
                  <a:cubicBezTo>
                    <a:pt x="226" y="161"/>
                    <a:pt x="226" y="161"/>
                    <a:pt x="226" y="161"/>
                  </a:cubicBezTo>
                  <a:cubicBezTo>
                    <a:pt x="226" y="78"/>
                    <a:pt x="226" y="78"/>
                    <a:pt x="226" y="78"/>
                  </a:cubicBezTo>
                  <a:cubicBezTo>
                    <a:pt x="245" y="120"/>
                    <a:pt x="245" y="120"/>
                    <a:pt x="245" y="120"/>
                  </a:cubicBezTo>
                  <a:cubicBezTo>
                    <a:pt x="250" y="134"/>
                    <a:pt x="250" y="134"/>
                    <a:pt x="250" y="134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11" y="221"/>
                    <a:pt x="216" y="234"/>
                    <a:pt x="228" y="240"/>
                  </a:cubicBezTo>
                  <a:cubicBezTo>
                    <a:pt x="240" y="246"/>
                    <a:pt x="254" y="240"/>
                    <a:pt x="260" y="228"/>
                  </a:cubicBezTo>
                  <a:cubicBezTo>
                    <a:pt x="300" y="145"/>
                    <a:pt x="300" y="145"/>
                    <a:pt x="300" y="145"/>
                  </a:cubicBezTo>
                  <a:cubicBezTo>
                    <a:pt x="301" y="141"/>
                    <a:pt x="303" y="137"/>
                    <a:pt x="301" y="134"/>
                  </a:cubicBezTo>
                  <a:cubicBezTo>
                    <a:pt x="303" y="132"/>
                    <a:pt x="301" y="128"/>
                    <a:pt x="301" y="1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5627920" y="2852517"/>
            <a:ext cx="1123445" cy="4005483"/>
            <a:chOff x="5627920" y="2852517"/>
            <a:chExt cx="1123445" cy="4005483"/>
          </a:xfrm>
        </p:grpSpPr>
        <p:sp>
          <p:nvSpPr>
            <p:cNvPr id="9" name="Rectangle 199"/>
            <p:cNvSpPr>
              <a:spLocks noChangeArrowheads="1"/>
            </p:cNvSpPr>
            <p:nvPr/>
          </p:nvSpPr>
          <p:spPr bwMode="auto">
            <a:xfrm>
              <a:off x="5627920" y="5456868"/>
              <a:ext cx="1123445" cy="1401132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207"/>
            <p:cNvSpPr>
              <a:spLocks/>
            </p:cNvSpPr>
            <p:nvPr/>
          </p:nvSpPr>
          <p:spPr bwMode="auto">
            <a:xfrm>
              <a:off x="5648947" y="2852517"/>
              <a:ext cx="1102418" cy="2583324"/>
            </a:xfrm>
            <a:custGeom>
              <a:avLst/>
              <a:gdLst>
                <a:gd name="T0" fmla="*/ 287 w 310"/>
                <a:gd name="T1" fmla="*/ 0 h 726"/>
                <a:gd name="T2" fmla="*/ 263 w 310"/>
                <a:gd name="T3" fmla="*/ 24 h 726"/>
                <a:gd name="T4" fmla="*/ 263 w 310"/>
                <a:gd name="T5" fmla="*/ 109 h 726"/>
                <a:gd name="T6" fmla="*/ 201 w 310"/>
                <a:gd name="T7" fmla="*/ 196 h 726"/>
                <a:gd name="T8" fmla="*/ 111 w 310"/>
                <a:gd name="T9" fmla="*/ 196 h 726"/>
                <a:gd name="T10" fmla="*/ 50 w 310"/>
                <a:gd name="T11" fmla="*/ 111 h 726"/>
                <a:gd name="T12" fmla="*/ 50 w 310"/>
                <a:gd name="T13" fmla="*/ 24 h 726"/>
                <a:gd name="T14" fmla="*/ 25 w 310"/>
                <a:gd name="T15" fmla="*/ 0 h 726"/>
                <a:gd name="T16" fmla="*/ 0 w 310"/>
                <a:gd name="T17" fmla="*/ 24 h 726"/>
                <a:gd name="T18" fmla="*/ 0 w 310"/>
                <a:gd name="T19" fmla="*/ 117 h 726"/>
                <a:gd name="T20" fmla="*/ 0 w 310"/>
                <a:gd name="T21" fmla="*/ 119 h 726"/>
                <a:gd name="T22" fmla="*/ 2 w 310"/>
                <a:gd name="T23" fmla="*/ 126 h 726"/>
                <a:gd name="T24" fmla="*/ 2 w 310"/>
                <a:gd name="T25" fmla="*/ 129 h 726"/>
                <a:gd name="T26" fmla="*/ 5 w 310"/>
                <a:gd name="T27" fmla="*/ 133 h 726"/>
                <a:gd name="T28" fmla="*/ 75 w 310"/>
                <a:gd name="T29" fmla="*/ 232 h 726"/>
                <a:gd name="T30" fmla="*/ 80 w 310"/>
                <a:gd name="T31" fmla="*/ 237 h 726"/>
                <a:gd name="T32" fmla="*/ 80 w 310"/>
                <a:gd name="T33" fmla="*/ 480 h 726"/>
                <a:gd name="T34" fmla="*/ 80 w 310"/>
                <a:gd name="T35" fmla="*/ 488 h 726"/>
                <a:gd name="T36" fmla="*/ 80 w 310"/>
                <a:gd name="T37" fmla="*/ 587 h 726"/>
                <a:gd name="T38" fmla="*/ 81 w 310"/>
                <a:gd name="T39" fmla="*/ 591 h 726"/>
                <a:gd name="T40" fmla="*/ 80 w 310"/>
                <a:gd name="T41" fmla="*/ 594 h 726"/>
                <a:gd name="T42" fmla="*/ 80 w 310"/>
                <a:gd name="T43" fmla="*/ 699 h 726"/>
                <a:gd name="T44" fmla="*/ 106 w 310"/>
                <a:gd name="T45" fmla="*/ 726 h 726"/>
                <a:gd name="T46" fmla="*/ 114 w 310"/>
                <a:gd name="T47" fmla="*/ 726 h 726"/>
                <a:gd name="T48" fmla="*/ 141 w 310"/>
                <a:gd name="T49" fmla="*/ 699 h 726"/>
                <a:gd name="T50" fmla="*/ 141 w 310"/>
                <a:gd name="T51" fmla="*/ 594 h 726"/>
                <a:gd name="T52" fmla="*/ 141 w 310"/>
                <a:gd name="T53" fmla="*/ 591 h 726"/>
                <a:gd name="T54" fmla="*/ 141 w 310"/>
                <a:gd name="T55" fmla="*/ 587 h 726"/>
                <a:gd name="T56" fmla="*/ 141 w 310"/>
                <a:gd name="T57" fmla="*/ 488 h 726"/>
                <a:gd name="T58" fmla="*/ 173 w 310"/>
                <a:gd name="T59" fmla="*/ 488 h 726"/>
                <a:gd name="T60" fmla="*/ 173 w 310"/>
                <a:gd name="T61" fmla="*/ 587 h 726"/>
                <a:gd name="T62" fmla="*/ 173 w 310"/>
                <a:gd name="T63" fmla="*/ 591 h 726"/>
                <a:gd name="T64" fmla="*/ 173 w 310"/>
                <a:gd name="T65" fmla="*/ 594 h 726"/>
                <a:gd name="T66" fmla="*/ 173 w 310"/>
                <a:gd name="T67" fmla="*/ 699 h 726"/>
                <a:gd name="T68" fmla="*/ 199 w 310"/>
                <a:gd name="T69" fmla="*/ 726 h 726"/>
                <a:gd name="T70" fmla="*/ 206 w 310"/>
                <a:gd name="T71" fmla="*/ 726 h 726"/>
                <a:gd name="T72" fmla="*/ 233 w 310"/>
                <a:gd name="T73" fmla="*/ 699 h 726"/>
                <a:gd name="T74" fmla="*/ 233 w 310"/>
                <a:gd name="T75" fmla="*/ 594 h 726"/>
                <a:gd name="T76" fmla="*/ 233 w 310"/>
                <a:gd name="T77" fmla="*/ 591 h 726"/>
                <a:gd name="T78" fmla="*/ 233 w 310"/>
                <a:gd name="T79" fmla="*/ 587 h 726"/>
                <a:gd name="T80" fmla="*/ 233 w 310"/>
                <a:gd name="T81" fmla="*/ 488 h 726"/>
                <a:gd name="T82" fmla="*/ 233 w 310"/>
                <a:gd name="T83" fmla="*/ 480 h 726"/>
                <a:gd name="T84" fmla="*/ 233 w 310"/>
                <a:gd name="T85" fmla="*/ 232 h 726"/>
                <a:gd name="T86" fmla="*/ 238 w 310"/>
                <a:gd name="T87" fmla="*/ 232 h 726"/>
                <a:gd name="T88" fmla="*/ 307 w 310"/>
                <a:gd name="T89" fmla="*/ 133 h 726"/>
                <a:gd name="T90" fmla="*/ 309 w 310"/>
                <a:gd name="T91" fmla="*/ 126 h 726"/>
                <a:gd name="T92" fmla="*/ 309 w 310"/>
                <a:gd name="T93" fmla="*/ 126 h 726"/>
                <a:gd name="T94" fmla="*/ 310 w 310"/>
                <a:gd name="T95" fmla="*/ 119 h 726"/>
                <a:gd name="T96" fmla="*/ 310 w 310"/>
                <a:gd name="T97" fmla="*/ 117 h 726"/>
                <a:gd name="T98" fmla="*/ 310 w 310"/>
                <a:gd name="T99" fmla="*/ 24 h 726"/>
                <a:gd name="T100" fmla="*/ 287 w 310"/>
                <a:gd name="T101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0" h="726">
                  <a:moveTo>
                    <a:pt x="287" y="0"/>
                  </a:moveTo>
                  <a:cubicBezTo>
                    <a:pt x="274" y="0"/>
                    <a:pt x="263" y="11"/>
                    <a:pt x="263" y="24"/>
                  </a:cubicBezTo>
                  <a:cubicBezTo>
                    <a:pt x="263" y="109"/>
                    <a:pt x="263" y="109"/>
                    <a:pt x="263" y="109"/>
                  </a:cubicBezTo>
                  <a:cubicBezTo>
                    <a:pt x="201" y="196"/>
                    <a:pt x="201" y="196"/>
                    <a:pt x="201" y="196"/>
                  </a:cubicBezTo>
                  <a:cubicBezTo>
                    <a:pt x="111" y="196"/>
                    <a:pt x="111" y="196"/>
                    <a:pt x="111" y="196"/>
                  </a:cubicBezTo>
                  <a:cubicBezTo>
                    <a:pt x="50" y="111"/>
                    <a:pt x="50" y="111"/>
                    <a:pt x="50" y="111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11"/>
                    <a:pt x="38" y="0"/>
                    <a:pt x="25" y="0"/>
                  </a:cubicBezTo>
                  <a:cubicBezTo>
                    <a:pt x="12" y="0"/>
                    <a:pt x="0" y="11"/>
                    <a:pt x="0" y="2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123"/>
                    <a:pt x="2" y="125"/>
                    <a:pt x="2" y="126"/>
                  </a:cubicBezTo>
                  <a:cubicBezTo>
                    <a:pt x="2" y="126"/>
                    <a:pt x="2" y="126"/>
                    <a:pt x="2" y="129"/>
                  </a:cubicBezTo>
                  <a:cubicBezTo>
                    <a:pt x="3" y="130"/>
                    <a:pt x="3" y="130"/>
                    <a:pt x="5" y="133"/>
                  </a:cubicBezTo>
                  <a:cubicBezTo>
                    <a:pt x="75" y="232"/>
                    <a:pt x="75" y="232"/>
                    <a:pt x="75" y="232"/>
                  </a:cubicBezTo>
                  <a:cubicBezTo>
                    <a:pt x="75" y="232"/>
                    <a:pt x="77" y="235"/>
                    <a:pt x="80" y="237"/>
                  </a:cubicBezTo>
                  <a:cubicBezTo>
                    <a:pt x="80" y="480"/>
                    <a:pt x="80" y="480"/>
                    <a:pt x="80" y="480"/>
                  </a:cubicBezTo>
                  <a:cubicBezTo>
                    <a:pt x="80" y="488"/>
                    <a:pt x="80" y="488"/>
                    <a:pt x="80" y="488"/>
                  </a:cubicBezTo>
                  <a:cubicBezTo>
                    <a:pt x="80" y="587"/>
                    <a:pt x="80" y="587"/>
                    <a:pt x="80" y="587"/>
                  </a:cubicBezTo>
                  <a:cubicBezTo>
                    <a:pt x="80" y="589"/>
                    <a:pt x="81" y="589"/>
                    <a:pt x="81" y="591"/>
                  </a:cubicBezTo>
                  <a:cubicBezTo>
                    <a:pt x="80" y="594"/>
                    <a:pt x="80" y="594"/>
                    <a:pt x="80" y="594"/>
                  </a:cubicBezTo>
                  <a:cubicBezTo>
                    <a:pt x="80" y="699"/>
                    <a:pt x="80" y="699"/>
                    <a:pt x="80" y="699"/>
                  </a:cubicBezTo>
                  <a:cubicBezTo>
                    <a:pt x="80" y="715"/>
                    <a:pt x="94" y="726"/>
                    <a:pt x="106" y="726"/>
                  </a:cubicBezTo>
                  <a:cubicBezTo>
                    <a:pt x="114" y="726"/>
                    <a:pt x="114" y="726"/>
                    <a:pt x="114" y="726"/>
                  </a:cubicBezTo>
                  <a:cubicBezTo>
                    <a:pt x="129" y="726"/>
                    <a:pt x="141" y="715"/>
                    <a:pt x="141" y="699"/>
                  </a:cubicBezTo>
                  <a:cubicBezTo>
                    <a:pt x="141" y="594"/>
                    <a:pt x="141" y="594"/>
                    <a:pt x="141" y="594"/>
                  </a:cubicBezTo>
                  <a:cubicBezTo>
                    <a:pt x="141" y="591"/>
                    <a:pt x="141" y="591"/>
                    <a:pt x="141" y="591"/>
                  </a:cubicBezTo>
                  <a:cubicBezTo>
                    <a:pt x="141" y="589"/>
                    <a:pt x="141" y="589"/>
                    <a:pt x="141" y="587"/>
                  </a:cubicBezTo>
                  <a:cubicBezTo>
                    <a:pt x="141" y="488"/>
                    <a:pt x="141" y="488"/>
                    <a:pt x="141" y="488"/>
                  </a:cubicBezTo>
                  <a:cubicBezTo>
                    <a:pt x="173" y="488"/>
                    <a:pt x="173" y="488"/>
                    <a:pt x="173" y="488"/>
                  </a:cubicBezTo>
                  <a:cubicBezTo>
                    <a:pt x="173" y="587"/>
                    <a:pt x="173" y="587"/>
                    <a:pt x="173" y="587"/>
                  </a:cubicBezTo>
                  <a:cubicBezTo>
                    <a:pt x="173" y="589"/>
                    <a:pt x="173" y="589"/>
                    <a:pt x="173" y="591"/>
                  </a:cubicBezTo>
                  <a:cubicBezTo>
                    <a:pt x="173" y="594"/>
                    <a:pt x="173" y="594"/>
                    <a:pt x="173" y="594"/>
                  </a:cubicBezTo>
                  <a:cubicBezTo>
                    <a:pt x="173" y="699"/>
                    <a:pt x="173" y="699"/>
                    <a:pt x="173" y="699"/>
                  </a:cubicBezTo>
                  <a:cubicBezTo>
                    <a:pt x="173" y="715"/>
                    <a:pt x="184" y="726"/>
                    <a:pt x="199" y="726"/>
                  </a:cubicBezTo>
                  <a:cubicBezTo>
                    <a:pt x="206" y="726"/>
                    <a:pt x="206" y="726"/>
                    <a:pt x="206" y="726"/>
                  </a:cubicBezTo>
                  <a:cubicBezTo>
                    <a:pt x="223" y="726"/>
                    <a:pt x="233" y="715"/>
                    <a:pt x="233" y="699"/>
                  </a:cubicBezTo>
                  <a:cubicBezTo>
                    <a:pt x="233" y="594"/>
                    <a:pt x="233" y="594"/>
                    <a:pt x="233" y="594"/>
                  </a:cubicBezTo>
                  <a:cubicBezTo>
                    <a:pt x="233" y="591"/>
                    <a:pt x="233" y="591"/>
                    <a:pt x="233" y="591"/>
                  </a:cubicBezTo>
                  <a:cubicBezTo>
                    <a:pt x="233" y="589"/>
                    <a:pt x="233" y="589"/>
                    <a:pt x="233" y="587"/>
                  </a:cubicBezTo>
                  <a:cubicBezTo>
                    <a:pt x="233" y="488"/>
                    <a:pt x="233" y="488"/>
                    <a:pt x="233" y="488"/>
                  </a:cubicBezTo>
                  <a:cubicBezTo>
                    <a:pt x="233" y="480"/>
                    <a:pt x="233" y="480"/>
                    <a:pt x="233" y="480"/>
                  </a:cubicBezTo>
                  <a:cubicBezTo>
                    <a:pt x="233" y="232"/>
                    <a:pt x="233" y="232"/>
                    <a:pt x="233" y="232"/>
                  </a:cubicBezTo>
                  <a:cubicBezTo>
                    <a:pt x="236" y="232"/>
                    <a:pt x="236" y="232"/>
                    <a:pt x="238" y="232"/>
                  </a:cubicBezTo>
                  <a:cubicBezTo>
                    <a:pt x="307" y="133"/>
                    <a:pt x="307" y="133"/>
                    <a:pt x="307" y="133"/>
                  </a:cubicBezTo>
                  <a:cubicBezTo>
                    <a:pt x="307" y="130"/>
                    <a:pt x="309" y="129"/>
                    <a:pt x="309" y="126"/>
                  </a:cubicBezTo>
                  <a:cubicBezTo>
                    <a:pt x="309" y="126"/>
                    <a:pt x="309" y="126"/>
                    <a:pt x="309" y="126"/>
                  </a:cubicBezTo>
                  <a:cubicBezTo>
                    <a:pt x="310" y="123"/>
                    <a:pt x="310" y="121"/>
                    <a:pt x="310" y="119"/>
                  </a:cubicBezTo>
                  <a:cubicBezTo>
                    <a:pt x="310" y="117"/>
                    <a:pt x="310" y="117"/>
                    <a:pt x="310" y="117"/>
                  </a:cubicBezTo>
                  <a:cubicBezTo>
                    <a:pt x="310" y="24"/>
                    <a:pt x="310" y="24"/>
                    <a:pt x="310" y="24"/>
                  </a:cubicBezTo>
                  <a:cubicBezTo>
                    <a:pt x="310" y="11"/>
                    <a:pt x="302" y="0"/>
                    <a:pt x="2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208"/>
            <p:cNvSpPr>
              <a:spLocks/>
            </p:cNvSpPr>
            <p:nvPr/>
          </p:nvSpPr>
          <p:spPr bwMode="auto">
            <a:xfrm>
              <a:off x="6000399" y="3077807"/>
              <a:ext cx="413031" cy="411529"/>
            </a:xfrm>
            <a:custGeom>
              <a:avLst/>
              <a:gdLst>
                <a:gd name="T0" fmla="*/ 58 w 116"/>
                <a:gd name="T1" fmla="*/ 116 h 116"/>
                <a:gd name="T2" fmla="*/ 116 w 116"/>
                <a:gd name="T3" fmla="*/ 58 h 116"/>
                <a:gd name="T4" fmla="*/ 58 w 116"/>
                <a:gd name="T5" fmla="*/ 0 h 116"/>
                <a:gd name="T6" fmla="*/ 0 w 116"/>
                <a:gd name="T7" fmla="*/ 58 h 116"/>
                <a:gd name="T8" fmla="*/ 58 w 116"/>
                <a:gd name="T9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116">
                  <a:moveTo>
                    <a:pt x="58" y="116"/>
                  </a:moveTo>
                  <a:cubicBezTo>
                    <a:pt x="91" y="116"/>
                    <a:pt x="116" y="89"/>
                    <a:pt x="116" y="58"/>
                  </a:cubicBezTo>
                  <a:cubicBezTo>
                    <a:pt x="116" y="25"/>
                    <a:pt x="91" y="0"/>
                    <a:pt x="58" y="0"/>
                  </a:cubicBezTo>
                  <a:cubicBezTo>
                    <a:pt x="25" y="0"/>
                    <a:pt x="0" y="25"/>
                    <a:pt x="0" y="58"/>
                  </a:cubicBezTo>
                  <a:cubicBezTo>
                    <a:pt x="0" y="89"/>
                    <a:pt x="25" y="116"/>
                    <a:pt x="58" y="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6650736" y="3297089"/>
            <a:ext cx="1248105" cy="3560911"/>
            <a:chOff x="6650736" y="3297089"/>
            <a:chExt cx="1248105" cy="3560911"/>
          </a:xfrm>
        </p:grpSpPr>
        <p:sp>
          <p:nvSpPr>
            <p:cNvPr id="10" name="Rectangle 200"/>
            <p:cNvSpPr>
              <a:spLocks noChangeArrowheads="1"/>
            </p:cNvSpPr>
            <p:nvPr/>
          </p:nvSpPr>
          <p:spPr bwMode="auto">
            <a:xfrm>
              <a:off x="6751365" y="5704687"/>
              <a:ext cx="1126449" cy="1153313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09"/>
            <p:cNvSpPr>
              <a:spLocks/>
            </p:cNvSpPr>
            <p:nvPr/>
          </p:nvSpPr>
          <p:spPr bwMode="auto">
            <a:xfrm>
              <a:off x="6650736" y="3785217"/>
              <a:ext cx="1248105" cy="1877415"/>
            </a:xfrm>
            <a:custGeom>
              <a:avLst/>
              <a:gdLst>
                <a:gd name="T0" fmla="*/ 347 w 351"/>
                <a:gd name="T1" fmla="*/ 110 h 528"/>
                <a:gd name="T2" fmla="*/ 345 w 351"/>
                <a:gd name="T3" fmla="*/ 107 h 528"/>
                <a:gd name="T4" fmla="*/ 252 w 351"/>
                <a:gd name="T5" fmla="*/ 2 h 528"/>
                <a:gd name="T6" fmla="*/ 99 w 351"/>
                <a:gd name="T7" fmla="*/ 0 h 528"/>
                <a:gd name="T8" fmla="*/ 76 w 351"/>
                <a:gd name="T9" fmla="*/ 10 h 528"/>
                <a:gd name="T10" fmla="*/ 4 w 351"/>
                <a:gd name="T11" fmla="*/ 109 h 528"/>
                <a:gd name="T12" fmla="*/ 2 w 351"/>
                <a:gd name="T13" fmla="*/ 113 h 528"/>
                <a:gd name="T14" fmla="*/ 0 w 351"/>
                <a:gd name="T15" fmla="*/ 122 h 528"/>
                <a:gd name="T16" fmla="*/ 2 w 351"/>
                <a:gd name="T17" fmla="*/ 132 h 528"/>
                <a:gd name="T18" fmla="*/ 9 w 351"/>
                <a:gd name="T19" fmla="*/ 142 h 528"/>
                <a:gd name="T20" fmla="*/ 10 w 351"/>
                <a:gd name="T21" fmla="*/ 142 h 528"/>
                <a:gd name="T22" fmla="*/ 91 w 351"/>
                <a:gd name="T23" fmla="*/ 191 h 528"/>
                <a:gd name="T24" fmla="*/ 116 w 351"/>
                <a:gd name="T25" fmla="*/ 149 h 528"/>
                <a:gd name="T26" fmla="*/ 99 w 351"/>
                <a:gd name="T27" fmla="*/ 65 h 528"/>
                <a:gd name="T28" fmla="*/ 124 w 351"/>
                <a:gd name="T29" fmla="*/ 137 h 528"/>
                <a:gd name="T30" fmla="*/ 104 w 351"/>
                <a:gd name="T31" fmla="*/ 209 h 528"/>
                <a:gd name="T32" fmla="*/ 99 w 351"/>
                <a:gd name="T33" fmla="*/ 282 h 528"/>
                <a:gd name="T34" fmla="*/ 99 w 351"/>
                <a:gd name="T35" fmla="*/ 389 h 528"/>
                <a:gd name="T36" fmla="*/ 99 w 351"/>
                <a:gd name="T37" fmla="*/ 397 h 528"/>
                <a:gd name="T38" fmla="*/ 124 w 351"/>
                <a:gd name="T39" fmla="*/ 528 h 528"/>
                <a:gd name="T40" fmla="*/ 161 w 351"/>
                <a:gd name="T41" fmla="*/ 501 h 528"/>
                <a:gd name="T42" fmla="*/ 159 w 351"/>
                <a:gd name="T43" fmla="*/ 392 h 528"/>
                <a:gd name="T44" fmla="*/ 161 w 351"/>
                <a:gd name="T45" fmla="*/ 291 h 528"/>
                <a:gd name="T46" fmla="*/ 190 w 351"/>
                <a:gd name="T47" fmla="*/ 389 h 528"/>
                <a:gd name="T48" fmla="*/ 190 w 351"/>
                <a:gd name="T49" fmla="*/ 397 h 528"/>
                <a:gd name="T50" fmla="*/ 216 w 351"/>
                <a:gd name="T51" fmla="*/ 528 h 528"/>
                <a:gd name="T52" fmla="*/ 252 w 351"/>
                <a:gd name="T53" fmla="*/ 501 h 528"/>
                <a:gd name="T54" fmla="*/ 252 w 351"/>
                <a:gd name="T55" fmla="*/ 392 h 528"/>
                <a:gd name="T56" fmla="*/ 252 w 351"/>
                <a:gd name="T57" fmla="*/ 291 h 528"/>
                <a:gd name="T58" fmla="*/ 252 w 351"/>
                <a:gd name="T59" fmla="*/ 209 h 528"/>
                <a:gd name="T60" fmla="*/ 212 w 351"/>
                <a:gd name="T61" fmla="*/ 191 h 528"/>
                <a:gd name="T62" fmla="*/ 252 w 351"/>
                <a:gd name="T63" fmla="*/ 119 h 528"/>
                <a:gd name="T64" fmla="*/ 289 w 351"/>
                <a:gd name="T65" fmla="*/ 117 h 528"/>
                <a:gd name="T66" fmla="*/ 224 w 351"/>
                <a:gd name="T67" fmla="*/ 183 h 528"/>
                <a:gd name="T68" fmla="*/ 336 w 351"/>
                <a:gd name="T69" fmla="*/ 143 h 528"/>
                <a:gd name="T70" fmla="*/ 338 w 351"/>
                <a:gd name="T71" fmla="*/ 142 h 528"/>
                <a:gd name="T72" fmla="*/ 347 w 351"/>
                <a:gd name="T73" fmla="*/ 135 h 528"/>
                <a:gd name="T74" fmla="*/ 349 w 351"/>
                <a:gd name="T75" fmla="*/ 126 h 528"/>
                <a:gd name="T76" fmla="*/ 349 w 351"/>
                <a:gd name="T77" fmla="*/ 11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1" h="528">
                  <a:moveTo>
                    <a:pt x="347" y="113"/>
                  </a:moveTo>
                  <a:cubicBezTo>
                    <a:pt x="347" y="110"/>
                    <a:pt x="347" y="110"/>
                    <a:pt x="347" y="110"/>
                  </a:cubicBezTo>
                  <a:cubicBezTo>
                    <a:pt x="347" y="110"/>
                    <a:pt x="347" y="110"/>
                    <a:pt x="345" y="109"/>
                  </a:cubicBezTo>
                  <a:cubicBezTo>
                    <a:pt x="345" y="109"/>
                    <a:pt x="345" y="109"/>
                    <a:pt x="345" y="107"/>
                  </a:cubicBezTo>
                  <a:cubicBezTo>
                    <a:pt x="273" y="10"/>
                    <a:pt x="273" y="10"/>
                    <a:pt x="273" y="10"/>
                  </a:cubicBezTo>
                  <a:cubicBezTo>
                    <a:pt x="267" y="4"/>
                    <a:pt x="259" y="0"/>
                    <a:pt x="252" y="2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88" y="0"/>
                    <a:pt x="82" y="4"/>
                    <a:pt x="76" y="10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4" y="109"/>
                    <a:pt x="4" y="109"/>
                    <a:pt x="4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2" y="110"/>
                    <a:pt x="2" y="110"/>
                    <a:pt x="2" y="113"/>
                  </a:cubicBezTo>
                  <a:cubicBezTo>
                    <a:pt x="2" y="114"/>
                    <a:pt x="0" y="117"/>
                    <a:pt x="0" y="118"/>
                  </a:cubicBezTo>
                  <a:cubicBezTo>
                    <a:pt x="0" y="118"/>
                    <a:pt x="0" y="119"/>
                    <a:pt x="0" y="122"/>
                  </a:cubicBezTo>
                  <a:cubicBezTo>
                    <a:pt x="0" y="123"/>
                    <a:pt x="0" y="126"/>
                    <a:pt x="0" y="126"/>
                  </a:cubicBezTo>
                  <a:cubicBezTo>
                    <a:pt x="0" y="130"/>
                    <a:pt x="2" y="130"/>
                    <a:pt x="2" y="132"/>
                  </a:cubicBezTo>
                  <a:cubicBezTo>
                    <a:pt x="2" y="133"/>
                    <a:pt x="2" y="133"/>
                    <a:pt x="2" y="135"/>
                  </a:cubicBezTo>
                  <a:cubicBezTo>
                    <a:pt x="4" y="137"/>
                    <a:pt x="5" y="139"/>
                    <a:pt x="9" y="142"/>
                  </a:cubicBezTo>
                  <a:cubicBezTo>
                    <a:pt x="10" y="142"/>
                    <a:pt x="10" y="142"/>
                    <a:pt x="10" y="142"/>
                  </a:cubicBezTo>
                  <a:cubicBezTo>
                    <a:pt x="10" y="142"/>
                    <a:pt x="10" y="142"/>
                    <a:pt x="10" y="142"/>
                  </a:cubicBezTo>
                  <a:cubicBezTo>
                    <a:pt x="10" y="142"/>
                    <a:pt x="10" y="143"/>
                    <a:pt x="12" y="143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102" y="199"/>
                    <a:pt x="118" y="195"/>
                    <a:pt x="124" y="183"/>
                  </a:cubicBezTo>
                  <a:cubicBezTo>
                    <a:pt x="132" y="172"/>
                    <a:pt x="127" y="157"/>
                    <a:pt x="116" y="149"/>
                  </a:cubicBezTo>
                  <a:cubicBezTo>
                    <a:pt x="60" y="117"/>
                    <a:pt x="60" y="117"/>
                    <a:pt x="60" y="117"/>
                  </a:cubicBezTo>
                  <a:cubicBezTo>
                    <a:pt x="99" y="65"/>
                    <a:pt x="99" y="65"/>
                    <a:pt x="99" y="65"/>
                  </a:cubicBezTo>
                  <a:cubicBezTo>
                    <a:pt x="99" y="122"/>
                    <a:pt x="99" y="122"/>
                    <a:pt x="99" y="122"/>
                  </a:cubicBezTo>
                  <a:cubicBezTo>
                    <a:pt x="124" y="137"/>
                    <a:pt x="124" y="137"/>
                    <a:pt x="124" y="137"/>
                  </a:cubicBezTo>
                  <a:cubicBezTo>
                    <a:pt x="143" y="149"/>
                    <a:pt x="149" y="172"/>
                    <a:pt x="136" y="191"/>
                  </a:cubicBezTo>
                  <a:cubicBezTo>
                    <a:pt x="130" y="204"/>
                    <a:pt x="118" y="209"/>
                    <a:pt x="104" y="209"/>
                  </a:cubicBezTo>
                  <a:cubicBezTo>
                    <a:pt x="102" y="209"/>
                    <a:pt x="101" y="209"/>
                    <a:pt x="99" y="209"/>
                  </a:cubicBezTo>
                  <a:cubicBezTo>
                    <a:pt x="99" y="282"/>
                    <a:pt x="99" y="282"/>
                    <a:pt x="99" y="282"/>
                  </a:cubicBezTo>
                  <a:cubicBezTo>
                    <a:pt x="99" y="291"/>
                    <a:pt x="99" y="291"/>
                    <a:pt x="99" y="291"/>
                  </a:cubicBezTo>
                  <a:cubicBezTo>
                    <a:pt x="99" y="389"/>
                    <a:pt x="99" y="389"/>
                    <a:pt x="99" y="389"/>
                  </a:cubicBezTo>
                  <a:cubicBezTo>
                    <a:pt x="99" y="389"/>
                    <a:pt x="99" y="390"/>
                    <a:pt x="99" y="392"/>
                  </a:cubicBezTo>
                  <a:cubicBezTo>
                    <a:pt x="99" y="392"/>
                    <a:pt x="99" y="394"/>
                    <a:pt x="99" y="397"/>
                  </a:cubicBezTo>
                  <a:cubicBezTo>
                    <a:pt x="99" y="501"/>
                    <a:pt x="99" y="501"/>
                    <a:pt x="99" y="501"/>
                  </a:cubicBezTo>
                  <a:cubicBezTo>
                    <a:pt x="99" y="516"/>
                    <a:pt x="111" y="528"/>
                    <a:pt x="124" y="528"/>
                  </a:cubicBezTo>
                  <a:cubicBezTo>
                    <a:pt x="132" y="528"/>
                    <a:pt x="132" y="528"/>
                    <a:pt x="132" y="528"/>
                  </a:cubicBezTo>
                  <a:cubicBezTo>
                    <a:pt x="148" y="528"/>
                    <a:pt x="161" y="516"/>
                    <a:pt x="161" y="501"/>
                  </a:cubicBezTo>
                  <a:cubicBezTo>
                    <a:pt x="161" y="397"/>
                    <a:pt x="161" y="397"/>
                    <a:pt x="161" y="397"/>
                  </a:cubicBezTo>
                  <a:cubicBezTo>
                    <a:pt x="161" y="394"/>
                    <a:pt x="159" y="392"/>
                    <a:pt x="159" y="392"/>
                  </a:cubicBezTo>
                  <a:cubicBezTo>
                    <a:pt x="159" y="390"/>
                    <a:pt x="161" y="389"/>
                    <a:pt x="161" y="389"/>
                  </a:cubicBezTo>
                  <a:cubicBezTo>
                    <a:pt x="161" y="291"/>
                    <a:pt x="161" y="291"/>
                    <a:pt x="161" y="291"/>
                  </a:cubicBezTo>
                  <a:cubicBezTo>
                    <a:pt x="190" y="291"/>
                    <a:pt x="190" y="291"/>
                    <a:pt x="190" y="291"/>
                  </a:cubicBezTo>
                  <a:cubicBezTo>
                    <a:pt x="190" y="389"/>
                    <a:pt x="190" y="389"/>
                    <a:pt x="190" y="389"/>
                  </a:cubicBezTo>
                  <a:cubicBezTo>
                    <a:pt x="190" y="389"/>
                    <a:pt x="190" y="390"/>
                    <a:pt x="190" y="392"/>
                  </a:cubicBezTo>
                  <a:cubicBezTo>
                    <a:pt x="190" y="392"/>
                    <a:pt x="190" y="394"/>
                    <a:pt x="190" y="397"/>
                  </a:cubicBezTo>
                  <a:cubicBezTo>
                    <a:pt x="190" y="501"/>
                    <a:pt x="190" y="501"/>
                    <a:pt x="190" y="501"/>
                  </a:cubicBezTo>
                  <a:cubicBezTo>
                    <a:pt x="190" y="516"/>
                    <a:pt x="204" y="528"/>
                    <a:pt x="216" y="528"/>
                  </a:cubicBezTo>
                  <a:cubicBezTo>
                    <a:pt x="224" y="528"/>
                    <a:pt x="224" y="528"/>
                    <a:pt x="224" y="528"/>
                  </a:cubicBezTo>
                  <a:cubicBezTo>
                    <a:pt x="239" y="528"/>
                    <a:pt x="252" y="516"/>
                    <a:pt x="252" y="501"/>
                  </a:cubicBezTo>
                  <a:cubicBezTo>
                    <a:pt x="252" y="397"/>
                    <a:pt x="252" y="397"/>
                    <a:pt x="252" y="397"/>
                  </a:cubicBezTo>
                  <a:cubicBezTo>
                    <a:pt x="252" y="394"/>
                    <a:pt x="252" y="392"/>
                    <a:pt x="252" y="392"/>
                  </a:cubicBezTo>
                  <a:cubicBezTo>
                    <a:pt x="252" y="390"/>
                    <a:pt x="252" y="389"/>
                    <a:pt x="252" y="389"/>
                  </a:cubicBezTo>
                  <a:cubicBezTo>
                    <a:pt x="252" y="291"/>
                    <a:pt x="252" y="291"/>
                    <a:pt x="252" y="291"/>
                  </a:cubicBezTo>
                  <a:cubicBezTo>
                    <a:pt x="252" y="282"/>
                    <a:pt x="252" y="282"/>
                    <a:pt x="252" y="282"/>
                  </a:cubicBezTo>
                  <a:cubicBezTo>
                    <a:pt x="252" y="209"/>
                    <a:pt x="252" y="209"/>
                    <a:pt x="252" y="209"/>
                  </a:cubicBezTo>
                  <a:cubicBezTo>
                    <a:pt x="250" y="209"/>
                    <a:pt x="248" y="209"/>
                    <a:pt x="244" y="209"/>
                  </a:cubicBezTo>
                  <a:cubicBezTo>
                    <a:pt x="230" y="209"/>
                    <a:pt x="218" y="204"/>
                    <a:pt x="212" y="191"/>
                  </a:cubicBezTo>
                  <a:cubicBezTo>
                    <a:pt x="201" y="172"/>
                    <a:pt x="208" y="149"/>
                    <a:pt x="224" y="137"/>
                  </a:cubicBezTo>
                  <a:cubicBezTo>
                    <a:pt x="252" y="119"/>
                    <a:pt x="252" y="119"/>
                    <a:pt x="252" y="119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89" y="117"/>
                    <a:pt x="289" y="117"/>
                    <a:pt x="289" y="117"/>
                  </a:cubicBezTo>
                  <a:cubicBezTo>
                    <a:pt x="233" y="149"/>
                    <a:pt x="233" y="149"/>
                    <a:pt x="233" y="149"/>
                  </a:cubicBezTo>
                  <a:cubicBezTo>
                    <a:pt x="220" y="157"/>
                    <a:pt x="216" y="172"/>
                    <a:pt x="224" y="183"/>
                  </a:cubicBezTo>
                  <a:cubicBezTo>
                    <a:pt x="230" y="195"/>
                    <a:pt x="246" y="199"/>
                    <a:pt x="257" y="191"/>
                  </a:cubicBezTo>
                  <a:cubicBezTo>
                    <a:pt x="336" y="143"/>
                    <a:pt x="336" y="143"/>
                    <a:pt x="336" y="143"/>
                  </a:cubicBezTo>
                  <a:cubicBezTo>
                    <a:pt x="338" y="143"/>
                    <a:pt x="338" y="142"/>
                    <a:pt x="338" y="142"/>
                  </a:cubicBezTo>
                  <a:cubicBezTo>
                    <a:pt x="338" y="142"/>
                    <a:pt x="338" y="142"/>
                    <a:pt x="338" y="142"/>
                  </a:cubicBezTo>
                  <a:cubicBezTo>
                    <a:pt x="341" y="142"/>
                    <a:pt x="341" y="142"/>
                    <a:pt x="341" y="142"/>
                  </a:cubicBezTo>
                  <a:cubicBezTo>
                    <a:pt x="342" y="139"/>
                    <a:pt x="345" y="137"/>
                    <a:pt x="347" y="135"/>
                  </a:cubicBezTo>
                  <a:cubicBezTo>
                    <a:pt x="347" y="133"/>
                    <a:pt x="347" y="133"/>
                    <a:pt x="347" y="133"/>
                  </a:cubicBezTo>
                  <a:cubicBezTo>
                    <a:pt x="349" y="132"/>
                    <a:pt x="349" y="130"/>
                    <a:pt x="349" y="126"/>
                  </a:cubicBezTo>
                  <a:cubicBezTo>
                    <a:pt x="351" y="126"/>
                    <a:pt x="349" y="123"/>
                    <a:pt x="349" y="122"/>
                  </a:cubicBezTo>
                  <a:cubicBezTo>
                    <a:pt x="349" y="119"/>
                    <a:pt x="351" y="119"/>
                    <a:pt x="349" y="118"/>
                  </a:cubicBezTo>
                  <a:cubicBezTo>
                    <a:pt x="349" y="117"/>
                    <a:pt x="349" y="114"/>
                    <a:pt x="347" y="1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10"/>
            <p:cNvSpPr>
              <a:spLocks/>
            </p:cNvSpPr>
            <p:nvPr/>
          </p:nvSpPr>
          <p:spPr bwMode="auto">
            <a:xfrm>
              <a:off x="7063767" y="3297089"/>
              <a:ext cx="419039" cy="420541"/>
            </a:xfrm>
            <a:custGeom>
              <a:avLst/>
              <a:gdLst>
                <a:gd name="T0" fmla="*/ 58 w 118"/>
                <a:gd name="T1" fmla="*/ 118 h 118"/>
                <a:gd name="T2" fmla="*/ 118 w 118"/>
                <a:gd name="T3" fmla="*/ 58 h 118"/>
                <a:gd name="T4" fmla="*/ 58 w 118"/>
                <a:gd name="T5" fmla="*/ 0 h 118"/>
                <a:gd name="T6" fmla="*/ 0 w 118"/>
                <a:gd name="T7" fmla="*/ 58 h 118"/>
                <a:gd name="T8" fmla="*/ 58 w 118"/>
                <a:gd name="T9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118">
                  <a:moveTo>
                    <a:pt x="58" y="118"/>
                  </a:moveTo>
                  <a:cubicBezTo>
                    <a:pt x="92" y="118"/>
                    <a:pt x="118" y="91"/>
                    <a:pt x="118" y="58"/>
                  </a:cubicBezTo>
                  <a:cubicBezTo>
                    <a:pt x="118" y="27"/>
                    <a:pt x="92" y="0"/>
                    <a:pt x="58" y="0"/>
                  </a:cubicBezTo>
                  <a:cubicBezTo>
                    <a:pt x="27" y="0"/>
                    <a:pt x="0" y="27"/>
                    <a:pt x="0" y="58"/>
                  </a:cubicBezTo>
                  <a:cubicBezTo>
                    <a:pt x="0" y="91"/>
                    <a:pt x="27" y="118"/>
                    <a:pt x="58" y="11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5" name="Freeform 24"/>
          <p:cNvSpPr/>
          <p:nvPr/>
        </p:nvSpPr>
        <p:spPr>
          <a:xfrm flipH="1" flipV="1">
            <a:off x="3218565" y="3389696"/>
            <a:ext cx="1821519" cy="1191544"/>
          </a:xfrm>
          <a:custGeom>
            <a:avLst/>
            <a:gdLst>
              <a:gd name="connsiteX0" fmla="*/ 9167091 w 9167091"/>
              <a:gd name="connsiteY0" fmla="*/ 5137727 h 5149273"/>
              <a:gd name="connsiteX1" fmla="*/ 11546 w 9167091"/>
              <a:gd name="connsiteY1" fmla="*/ 5149273 h 5149273"/>
              <a:gd name="connsiteX2" fmla="*/ 0 w 9167091"/>
              <a:gd name="connsiteY2" fmla="*/ 0 h 5149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67091" h="5149273">
                <a:moveTo>
                  <a:pt x="9167091" y="5137727"/>
                </a:moveTo>
                <a:lnTo>
                  <a:pt x="11546" y="5149273"/>
                </a:lnTo>
                <a:cubicBezTo>
                  <a:pt x="7697" y="3432849"/>
                  <a:pt x="3849" y="1716424"/>
                  <a:pt x="0" y="0"/>
                </a:cubicBezTo>
              </a:path>
            </a:pathLst>
          </a:custGeom>
          <a:ln w="12700" cmpd="sng">
            <a:solidFill>
              <a:schemeClr val="accent1"/>
            </a:solidFill>
            <a:headEnd type="oval" w="lg" len="lg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 dirty="0">
              <a:latin typeface="Source Sans Pro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847606" y="3206708"/>
            <a:ext cx="2235200" cy="728533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r">
              <a:lnSpc>
                <a:spcPct val="89000"/>
              </a:lnSpc>
            </a:pPr>
            <a:r>
              <a:rPr lang="en-US" sz="2133" dirty="0" smtClean="0">
                <a:latin typeface="Bebas Neue" charset="0"/>
                <a:ea typeface="Bebas Neue" charset="0"/>
                <a:cs typeface="Bebas Neue" charset="0"/>
              </a:rPr>
              <a:t>Sample Text</a:t>
            </a:r>
            <a:endParaRPr lang="en-US" sz="2133" dirty="0">
              <a:latin typeface="Bebas Neue" charset="0"/>
              <a:ea typeface="Bebas Neue" charset="0"/>
              <a:cs typeface="Bebas Neue" charset="0"/>
            </a:endParaRPr>
          </a:p>
          <a:p>
            <a:pPr algn="r">
              <a:lnSpc>
                <a:spcPct val="89000"/>
              </a:lnSpc>
            </a:pPr>
            <a:r>
              <a:rPr lang="en-US" sz="1200" dirty="0" err="1">
                <a:latin typeface="Source Sans Pro" charset="0"/>
              </a:rPr>
              <a:t>Donec</a:t>
            </a:r>
            <a:r>
              <a:rPr lang="en-US" sz="1200" dirty="0">
                <a:latin typeface="Source Sans Pro" charset="0"/>
              </a:rPr>
              <a:t> dapibus ex tortor, </a:t>
            </a:r>
            <a:r>
              <a:rPr lang="en-US" sz="1200" dirty="0" err="1">
                <a:latin typeface="Source Sans Pro" charset="0"/>
              </a:rPr>
              <a:t>pellentesque</a:t>
            </a:r>
            <a:endParaRPr lang="en-US" sz="1200" dirty="0">
              <a:latin typeface="Source Sans Pro" charset="0"/>
            </a:endParaRPr>
          </a:p>
        </p:txBody>
      </p:sp>
      <p:sp>
        <p:nvSpPr>
          <p:cNvPr id="27" name="Freeform 26"/>
          <p:cNvSpPr/>
          <p:nvPr/>
        </p:nvSpPr>
        <p:spPr>
          <a:xfrm flipH="1" flipV="1">
            <a:off x="5040083" y="2123564"/>
            <a:ext cx="1172290" cy="954241"/>
          </a:xfrm>
          <a:custGeom>
            <a:avLst/>
            <a:gdLst>
              <a:gd name="connsiteX0" fmla="*/ 9167091 w 9167091"/>
              <a:gd name="connsiteY0" fmla="*/ 5137727 h 5149273"/>
              <a:gd name="connsiteX1" fmla="*/ 11546 w 9167091"/>
              <a:gd name="connsiteY1" fmla="*/ 5149273 h 5149273"/>
              <a:gd name="connsiteX2" fmla="*/ 0 w 9167091"/>
              <a:gd name="connsiteY2" fmla="*/ 0 h 5149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67091" h="5149273">
                <a:moveTo>
                  <a:pt x="9167091" y="5137727"/>
                </a:moveTo>
                <a:lnTo>
                  <a:pt x="11546" y="5149273"/>
                </a:lnTo>
                <a:cubicBezTo>
                  <a:pt x="7697" y="3432849"/>
                  <a:pt x="3849" y="1716424"/>
                  <a:pt x="0" y="0"/>
                </a:cubicBezTo>
              </a:path>
            </a:pathLst>
          </a:custGeom>
          <a:ln w="12700" cmpd="sng">
            <a:solidFill>
              <a:schemeClr val="accent2"/>
            </a:solidFill>
            <a:headEnd type="oval" w="lg" len="lg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 dirty="0">
              <a:latin typeface="Source Sans Pro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2677801" y="1918658"/>
            <a:ext cx="2235200" cy="728533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r">
              <a:lnSpc>
                <a:spcPct val="89000"/>
              </a:lnSpc>
            </a:pPr>
            <a:r>
              <a:rPr lang="en-US" sz="2133" dirty="0" smtClean="0">
                <a:latin typeface="Bebas Neue" charset="0"/>
                <a:ea typeface="Bebas Neue" charset="0"/>
                <a:cs typeface="Bebas Neue" charset="0"/>
              </a:rPr>
              <a:t>Sample Text</a:t>
            </a:r>
            <a:endParaRPr lang="en-US" sz="2133" dirty="0">
              <a:latin typeface="Bebas Neue" charset="0"/>
              <a:ea typeface="Bebas Neue" charset="0"/>
              <a:cs typeface="Bebas Neue" charset="0"/>
            </a:endParaRPr>
          </a:p>
          <a:p>
            <a:pPr algn="r">
              <a:lnSpc>
                <a:spcPct val="89000"/>
              </a:lnSpc>
            </a:pPr>
            <a:r>
              <a:rPr lang="en-US" sz="1200" dirty="0" err="1">
                <a:latin typeface="Source Sans Pro" charset="0"/>
              </a:rPr>
              <a:t>Donec</a:t>
            </a:r>
            <a:r>
              <a:rPr lang="en-US" sz="1200" dirty="0">
                <a:latin typeface="Source Sans Pro" charset="0"/>
              </a:rPr>
              <a:t> dapibus ex tortor, </a:t>
            </a:r>
            <a:r>
              <a:rPr lang="en-US" sz="1200" dirty="0" err="1">
                <a:latin typeface="Source Sans Pro" charset="0"/>
              </a:rPr>
              <a:t>pellentesque</a:t>
            </a:r>
            <a:endParaRPr lang="en-US" sz="1200" dirty="0">
              <a:latin typeface="Source Sans Pro" charset="0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8577859" y="2145756"/>
            <a:ext cx="2235200" cy="728533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89000"/>
              </a:lnSpc>
            </a:pPr>
            <a:r>
              <a:rPr lang="en-US" sz="2133" dirty="0" smtClean="0">
                <a:latin typeface="Bebas Neue" charset="0"/>
                <a:ea typeface="Bebas Neue" charset="0"/>
                <a:cs typeface="Bebas Neue" charset="0"/>
              </a:rPr>
              <a:t>Sample Text</a:t>
            </a:r>
            <a:endParaRPr lang="en-US" sz="2133" dirty="0">
              <a:latin typeface="Bebas Neue" charset="0"/>
              <a:ea typeface="Bebas Neue" charset="0"/>
              <a:cs typeface="Bebas Neue" charset="0"/>
            </a:endParaRPr>
          </a:p>
          <a:p>
            <a:pPr>
              <a:lnSpc>
                <a:spcPct val="89000"/>
              </a:lnSpc>
            </a:pPr>
            <a:r>
              <a:rPr lang="en-US" sz="1200" dirty="0" err="1">
                <a:latin typeface="Source Sans Pro" charset="0"/>
              </a:rPr>
              <a:t>Donec</a:t>
            </a:r>
            <a:r>
              <a:rPr lang="en-US" sz="1200" dirty="0">
                <a:latin typeface="Source Sans Pro" charset="0"/>
              </a:rPr>
              <a:t> dapibus ex tortor, </a:t>
            </a:r>
            <a:r>
              <a:rPr lang="en-US" sz="1200" dirty="0" err="1">
                <a:latin typeface="Source Sans Pro" charset="0"/>
              </a:rPr>
              <a:t>pellentesque</a:t>
            </a:r>
            <a:endParaRPr lang="en-US" sz="1200" dirty="0">
              <a:latin typeface="Source Sans Pro" charset="0"/>
            </a:endParaRPr>
          </a:p>
        </p:txBody>
      </p:sp>
      <p:sp>
        <p:nvSpPr>
          <p:cNvPr id="30" name="Freeform 29"/>
          <p:cNvSpPr/>
          <p:nvPr/>
        </p:nvSpPr>
        <p:spPr>
          <a:xfrm flipV="1">
            <a:off x="7273286" y="2342848"/>
            <a:ext cx="1172290" cy="954241"/>
          </a:xfrm>
          <a:custGeom>
            <a:avLst/>
            <a:gdLst>
              <a:gd name="connsiteX0" fmla="*/ 9167091 w 9167091"/>
              <a:gd name="connsiteY0" fmla="*/ 5137727 h 5149273"/>
              <a:gd name="connsiteX1" fmla="*/ 11546 w 9167091"/>
              <a:gd name="connsiteY1" fmla="*/ 5149273 h 5149273"/>
              <a:gd name="connsiteX2" fmla="*/ 0 w 9167091"/>
              <a:gd name="connsiteY2" fmla="*/ 0 h 5149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67091" h="5149273">
                <a:moveTo>
                  <a:pt x="9167091" y="5137727"/>
                </a:moveTo>
                <a:lnTo>
                  <a:pt x="11546" y="5149273"/>
                </a:lnTo>
                <a:cubicBezTo>
                  <a:pt x="7697" y="3432849"/>
                  <a:pt x="3849" y="1716424"/>
                  <a:pt x="0" y="0"/>
                </a:cubicBezTo>
              </a:path>
            </a:pathLst>
          </a:custGeom>
          <a:ln w="12700" cmpd="sng">
            <a:solidFill>
              <a:schemeClr val="accent3"/>
            </a:solidFill>
            <a:headEnd type="oval" w="lg" len="lg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 dirty="0">
              <a:latin typeface="Source Sans Pro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95400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13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2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9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13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2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9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9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13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2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" presetClass="entr" presetSubtype="4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accel="50000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accel="50000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26" grpId="0"/>
      <p:bldP spid="27" grpId="0" animBg="1"/>
      <p:bldP spid="28" grpId="0"/>
      <p:bldP spid="29" grpId="0"/>
      <p:bldP spid="30" grpId="0" animBg="1"/>
    </p:bldLst>
  </p:timing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Amazing Infographic</a:t>
            </a:r>
          </a:p>
        </p:txBody>
      </p:sp>
      <p:grpSp>
        <p:nvGrpSpPr>
          <p:cNvPr id="24" name="Group 23"/>
          <p:cNvGrpSpPr/>
          <p:nvPr/>
        </p:nvGrpSpPr>
        <p:grpSpPr>
          <a:xfrm>
            <a:off x="7104184" y="3031103"/>
            <a:ext cx="1402968" cy="3329985"/>
            <a:chOff x="7104184" y="3031103"/>
            <a:chExt cx="1402968" cy="3329985"/>
          </a:xfrm>
        </p:grpSpPr>
        <p:sp>
          <p:nvSpPr>
            <p:cNvPr id="5" name="Freeform 56"/>
            <p:cNvSpPr>
              <a:spLocks/>
            </p:cNvSpPr>
            <p:nvPr/>
          </p:nvSpPr>
          <p:spPr bwMode="auto">
            <a:xfrm>
              <a:off x="7719014" y="3495320"/>
              <a:ext cx="788138" cy="2865768"/>
            </a:xfrm>
            <a:custGeom>
              <a:avLst/>
              <a:gdLst>
                <a:gd name="T0" fmla="*/ 151 w 161"/>
                <a:gd name="T1" fmla="*/ 532 h 586"/>
                <a:gd name="T2" fmla="*/ 100 w 161"/>
                <a:gd name="T3" fmla="*/ 436 h 586"/>
                <a:gd name="T4" fmla="*/ 114 w 161"/>
                <a:gd name="T5" fmla="*/ 334 h 586"/>
                <a:gd name="T6" fmla="*/ 146 w 161"/>
                <a:gd name="T7" fmla="*/ 282 h 586"/>
                <a:gd name="T8" fmla="*/ 146 w 161"/>
                <a:gd name="T9" fmla="*/ 59 h 586"/>
                <a:gd name="T10" fmla="*/ 87 w 161"/>
                <a:gd name="T11" fmla="*/ 0 h 586"/>
                <a:gd name="T12" fmla="*/ 57 w 161"/>
                <a:gd name="T13" fmla="*/ 0 h 586"/>
                <a:gd name="T14" fmla="*/ 0 w 161"/>
                <a:gd name="T15" fmla="*/ 46 h 586"/>
                <a:gd name="T16" fmla="*/ 61 w 161"/>
                <a:gd name="T17" fmla="*/ 36 h 586"/>
                <a:gd name="T18" fmla="*/ 68 w 161"/>
                <a:gd name="T19" fmla="*/ 34 h 586"/>
                <a:gd name="T20" fmla="*/ 105 w 161"/>
                <a:gd name="T21" fmla="*/ 67 h 586"/>
                <a:gd name="T22" fmla="*/ 98 w 161"/>
                <a:gd name="T23" fmla="*/ 95 h 586"/>
                <a:gd name="T24" fmla="*/ 74 w 161"/>
                <a:gd name="T25" fmla="*/ 112 h 586"/>
                <a:gd name="T26" fmla="*/ 0 w 161"/>
                <a:gd name="T27" fmla="*/ 124 h 586"/>
                <a:gd name="T28" fmla="*/ 0 w 161"/>
                <a:gd name="T29" fmla="*/ 282 h 586"/>
                <a:gd name="T30" fmla="*/ 40 w 161"/>
                <a:gd name="T31" fmla="*/ 339 h 586"/>
                <a:gd name="T32" fmla="*/ 27 w 161"/>
                <a:gd name="T33" fmla="*/ 439 h 586"/>
                <a:gd name="T34" fmla="*/ 27 w 161"/>
                <a:gd name="T35" fmla="*/ 443 h 586"/>
                <a:gd name="T36" fmla="*/ 31 w 161"/>
                <a:gd name="T37" fmla="*/ 457 h 586"/>
                <a:gd name="T38" fmla="*/ 89 w 161"/>
                <a:gd name="T39" fmla="*/ 567 h 586"/>
                <a:gd name="T40" fmla="*/ 132 w 161"/>
                <a:gd name="T41" fmla="*/ 580 h 586"/>
                <a:gd name="T42" fmla="*/ 138 w 161"/>
                <a:gd name="T43" fmla="*/ 575 h 586"/>
                <a:gd name="T44" fmla="*/ 151 w 161"/>
                <a:gd name="T45" fmla="*/ 532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1" h="586">
                  <a:moveTo>
                    <a:pt x="151" y="532"/>
                  </a:moveTo>
                  <a:cubicBezTo>
                    <a:pt x="100" y="436"/>
                    <a:pt x="100" y="436"/>
                    <a:pt x="100" y="436"/>
                  </a:cubicBezTo>
                  <a:cubicBezTo>
                    <a:pt x="114" y="334"/>
                    <a:pt x="114" y="334"/>
                    <a:pt x="114" y="334"/>
                  </a:cubicBezTo>
                  <a:cubicBezTo>
                    <a:pt x="134" y="324"/>
                    <a:pt x="146" y="303"/>
                    <a:pt x="146" y="282"/>
                  </a:cubicBezTo>
                  <a:cubicBezTo>
                    <a:pt x="146" y="59"/>
                    <a:pt x="146" y="59"/>
                    <a:pt x="146" y="59"/>
                  </a:cubicBezTo>
                  <a:cubicBezTo>
                    <a:pt x="146" y="25"/>
                    <a:pt x="120" y="0"/>
                    <a:pt x="8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30" y="0"/>
                    <a:pt x="6" y="19"/>
                    <a:pt x="0" y="46"/>
                  </a:cubicBezTo>
                  <a:cubicBezTo>
                    <a:pt x="61" y="36"/>
                    <a:pt x="61" y="36"/>
                    <a:pt x="61" y="36"/>
                  </a:cubicBezTo>
                  <a:cubicBezTo>
                    <a:pt x="62" y="34"/>
                    <a:pt x="66" y="34"/>
                    <a:pt x="68" y="34"/>
                  </a:cubicBezTo>
                  <a:cubicBezTo>
                    <a:pt x="85" y="34"/>
                    <a:pt x="102" y="49"/>
                    <a:pt x="105" y="67"/>
                  </a:cubicBezTo>
                  <a:cubicBezTo>
                    <a:pt x="107" y="77"/>
                    <a:pt x="103" y="88"/>
                    <a:pt x="98" y="95"/>
                  </a:cubicBezTo>
                  <a:cubicBezTo>
                    <a:pt x="92" y="106"/>
                    <a:pt x="84" y="110"/>
                    <a:pt x="74" y="112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282"/>
                    <a:pt x="0" y="282"/>
                    <a:pt x="0" y="282"/>
                  </a:cubicBezTo>
                  <a:cubicBezTo>
                    <a:pt x="0" y="309"/>
                    <a:pt x="15" y="330"/>
                    <a:pt x="40" y="339"/>
                  </a:cubicBezTo>
                  <a:cubicBezTo>
                    <a:pt x="27" y="439"/>
                    <a:pt x="27" y="439"/>
                    <a:pt x="27" y="439"/>
                  </a:cubicBezTo>
                  <a:cubicBezTo>
                    <a:pt x="27" y="439"/>
                    <a:pt x="27" y="441"/>
                    <a:pt x="27" y="443"/>
                  </a:cubicBezTo>
                  <a:cubicBezTo>
                    <a:pt x="27" y="447"/>
                    <a:pt x="30" y="452"/>
                    <a:pt x="31" y="457"/>
                  </a:cubicBezTo>
                  <a:cubicBezTo>
                    <a:pt x="89" y="567"/>
                    <a:pt x="89" y="567"/>
                    <a:pt x="89" y="567"/>
                  </a:cubicBezTo>
                  <a:cubicBezTo>
                    <a:pt x="96" y="582"/>
                    <a:pt x="116" y="586"/>
                    <a:pt x="132" y="580"/>
                  </a:cubicBezTo>
                  <a:cubicBezTo>
                    <a:pt x="138" y="575"/>
                    <a:pt x="138" y="575"/>
                    <a:pt x="138" y="575"/>
                  </a:cubicBezTo>
                  <a:cubicBezTo>
                    <a:pt x="155" y="567"/>
                    <a:pt x="161" y="549"/>
                    <a:pt x="151" y="53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57"/>
            <p:cNvSpPr>
              <a:spLocks/>
            </p:cNvSpPr>
            <p:nvPr/>
          </p:nvSpPr>
          <p:spPr bwMode="auto">
            <a:xfrm>
              <a:off x="7211470" y="3289001"/>
              <a:ext cx="977951" cy="817022"/>
            </a:xfrm>
            <a:custGeom>
              <a:avLst/>
              <a:gdLst>
                <a:gd name="T0" fmla="*/ 56 w 200"/>
                <a:gd name="T1" fmla="*/ 29 h 167"/>
                <a:gd name="T2" fmla="*/ 30 w 200"/>
                <a:gd name="T3" fmla="*/ 2 h 167"/>
                <a:gd name="T4" fmla="*/ 1 w 200"/>
                <a:gd name="T5" fmla="*/ 29 h 167"/>
                <a:gd name="T6" fmla="*/ 2 w 200"/>
                <a:gd name="T7" fmla="*/ 138 h 167"/>
                <a:gd name="T8" fmla="*/ 31 w 200"/>
                <a:gd name="T9" fmla="*/ 167 h 167"/>
                <a:gd name="T10" fmla="*/ 31 w 200"/>
                <a:gd name="T11" fmla="*/ 167 h 167"/>
                <a:gd name="T12" fmla="*/ 37 w 200"/>
                <a:gd name="T13" fmla="*/ 166 h 167"/>
                <a:gd name="T14" fmla="*/ 177 w 200"/>
                <a:gd name="T15" fmla="*/ 144 h 167"/>
                <a:gd name="T16" fmla="*/ 199 w 200"/>
                <a:gd name="T17" fmla="*/ 110 h 167"/>
                <a:gd name="T18" fmla="*/ 166 w 200"/>
                <a:gd name="T19" fmla="*/ 88 h 167"/>
                <a:gd name="T20" fmla="*/ 59 w 200"/>
                <a:gd name="T21" fmla="*/ 104 h 167"/>
                <a:gd name="T22" fmla="*/ 56 w 200"/>
                <a:gd name="T23" fmla="*/ 29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0" h="167">
                  <a:moveTo>
                    <a:pt x="56" y="29"/>
                  </a:moveTo>
                  <a:cubicBezTo>
                    <a:pt x="56" y="13"/>
                    <a:pt x="44" y="0"/>
                    <a:pt x="30" y="2"/>
                  </a:cubicBezTo>
                  <a:cubicBezTo>
                    <a:pt x="13" y="2"/>
                    <a:pt x="0" y="15"/>
                    <a:pt x="1" y="29"/>
                  </a:cubicBezTo>
                  <a:cubicBezTo>
                    <a:pt x="2" y="138"/>
                    <a:pt x="2" y="138"/>
                    <a:pt x="2" y="138"/>
                  </a:cubicBezTo>
                  <a:cubicBezTo>
                    <a:pt x="2" y="154"/>
                    <a:pt x="15" y="167"/>
                    <a:pt x="31" y="167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33" y="167"/>
                    <a:pt x="36" y="167"/>
                    <a:pt x="37" y="166"/>
                  </a:cubicBezTo>
                  <a:cubicBezTo>
                    <a:pt x="177" y="144"/>
                    <a:pt x="177" y="144"/>
                    <a:pt x="177" y="144"/>
                  </a:cubicBezTo>
                  <a:cubicBezTo>
                    <a:pt x="191" y="140"/>
                    <a:pt x="200" y="126"/>
                    <a:pt x="199" y="110"/>
                  </a:cubicBezTo>
                  <a:cubicBezTo>
                    <a:pt x="196" y="96"/>
                    <a:pt x="180" y="85"/>
                    <a:pt x="166" y="88"/>
                  </a:cubicBezTo>
                  <a:cubicBezTo>
                    <a:pt x="59" y="104"/>
                    <a:pt x="59" y="104"/>
                    <a:pt x="59" y="104"/>
                  </a:cubicBezTo>
                  <a:lnTo>
                    <a:pt x="56" y="2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58"/>
            <p:cNvSpPr>
              <a:spLocks/>
            </p:cNvSpPr>
            <p:nvPr/>
          </p:nvSpPr>
          <p:spPr bwMode="auto">
            <a:xfrm>
              <a:off x="7104184" y="3451993"/>
              <a:ext cx="557061" cy="781948"/>
            </a:xfrm>
            <a:custGeom>
              <a:avLst/>
              <a:gdLst>
                <a:gd name="T0" fmla="*/ 114 w 114"/>
                <a:gd name="T1" fmla="*/ 134 h 160"/>
                <a:gd name="T2" fmla="*/ 60 w 114"/>
                <a:gd name="T3" fmla="*/ 144 h 160"/>
                <a:gd name="T4" fmla="*/ 55 w 114"/>
                <a:gd name="T5" fmla="*/ 144 h 160"/>
                <a:gd name="T6" fmla="*/ 55 w 114"/>
                <a:gd name="T7" fmla="*/ 144 h 160"/>
                <a:gd name="T8" fmla="*/ 53 w 114"/>
                <a:gd name="T9" fmla="*/ 144 h 160"/>
                <a:gd name="T10" fmla="*/ 53 w 114"/>
                <a:gd name="T11" fmla="*/ 144 h 160"/>
                <a:gd name="T12" fmla="*/ 14 w 114"/>
                <a:gd name="T13" fmla="*/ 105 h 160"/>
                <a:gd name="T14" fmla="*/ 11 w 114"/>
                <a:gd name="T15" fmla="*/ 0 h 160"/>
                <a:gd name="T16" fmla="*/ 0 w 114"/>
                <a:gd name="T17" fmla="*/ 24 h 160"/>
                <a:gd name="T18" fmla="*/ 1 w 114"/>
                <a:gd name="T19" fmla="*/ 133 h 160"/>
                <a:gd name="T20" fmla="*/ 31 w 114"/>
                <a:gd name="T21" fmla="*/ 160 h 160"/>
                <a:gd name="T22" fmla="*/ 31 w 114"/>
                <a:gd name="T23" fmla="*/ 160 h 160"/>
                <a:gd name="T24" fmla="*/ 37 w 114"/>
                <a:gd name="T25" fmla="*/ 159 h 160"/>
                <a:gd name="T26" fmla="*/ 114 w 114"/>
                <a:gd name="T27" fmla="*/ 147 h 160"/>
                <a:gd name="T28" fmla="*/ 114 w 114"/>
                <a:gd name="T29" fmla="*/ 13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4" h="160">
                  <a:moveTo>
                    <a:pt x="114" y="134"/>
                  </a:moveTo>
                  <a:cubicBezTo>
                    <a:pt x="60" y="144"/>
                    <a:pt x="60" y="144"/>
                    <a:pt x="60" y="144"/>
                  </a:cubicBezTo>
                  <a:cubicBezTo>
                    <a:pt x="59" y="144"/>
                    <a:pt x="58" y="144"/>
                    <a:pt x="55" y="144"/>
                  </a:cubicBezTo>
                  <a:cubicBezTo>
                    <a:pt x="55" y="144"/>
                    <a:pt x="55" y="144"/>
                    <a:pt x="55" y="144"/>
                  </a:cubicBezTo>
                  <a:cubicBezTo>
                    <a:pt x="53" y="144"/>
                    <a:pt x="53" y="144"/>
                    <a:pt x="53" y="144"/>
                  </a:cubicBezTo>
                  <a:cubicBezTo>
                    <a:pt x="53" y="144"/>
                    <a:pt x="53" y="144"/>
                    <a:pt x="53" y="144"/>
                  </a:cubicBezTo>
                  <a:cubicBezTo>
                    <a:pt x="31" y="144"/>
                    <a:pt x="14" y="127"/>
                    <a:pt x="14" y="105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4"/>
                    <a:pt x="0" y="14"/>
                    <a:pt x="0" y="24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3" y="147"/>
                    <a:pt x="14" y="160"/>
                    <a:pt x="31" y="160"/>
                  </a:cubicBezTo>
                  <a:cubicBezTo>
                    <a:pt x="31" y="160"/>
                    <a:pt x="31" y="160"/>
                    <a:pt x="31" y="160"/>
                  </a:cubicBezTo>
                  <a:cubicBezTo>
                    <a:pt x="33" y="160"/>
                    <a:pt x="37" y="160"/>
                    <a:pt x="37" y="159"/>
                  </a:cubicBezTo>
                  <a:cubicBezTo>
                    <a:pt x="114" y="147"/>
                    <a:pt x="114" y="147"/>
                    <a:pt x="114" y="147"/>
                  </a:cubicBezTo>
                  <a:lnTo>
                    <a:pt x="114" y="134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59"/>
            <p:cNvSpPr>
              <a:spLocks/>
            </p:cNvSpPr>
            <p:nvPr/>
          </p:nvSpPr>
          <p:spPr bwMode="auto">
            <a:xfrm>
              <a:off x="7539517" y="5154123"/>
              <a:ext cx="342489" cy="1196649"/>
            </a:xfrm>
            <a:custGeom>
              <a:avLst/>
              <a:gdLst>
                <a:gd name="T0" fmla="*/ 54 w 70"/>
                <a:gd name="T1" fmla="*/ 107 h 245"/>
                <a:gd name="T2" fmla="*/ 54 w 70"/>
                <a:gd name="T3" fmla="*/ 106 h 245"/>
                <a:gd name="T4" fmla="*/ 54 w 70"/>
                <a:gd name="T5" fmla="*/ 104 h 245"/>
                <a:gd name="T6" fmla="*/ 54 w 70"/>
                <a:gd name="T7" fmla="*/ 98 h 245"/>
                <a:gd name="T8" fmla="*/ 67 w 70"/>
                <a:gd name="T9" fmla="*/ 6 h 245"/>
                <a:gd name="T10" fmla="*/ 56 w 70"/>
                <a:gd name="T11" fmla="*/ 0 h 245"/>
                <a:gd name="T12" fmla="*/ 5 w 70"/>
                <a:gd name="T13" fmla="*/ 70 h 245"/>
                <a:gd name="T14" fmla="*/ 0 w 70"/>
                <a:gd name="T15" fmla="*/ 88 h 245"/>
                <a:gd name="T16" fmla="*/ 0 w 70"/>
                <a:gd name="T17" fmla="*/ 90 h 245"/>
                <a:gd name="T18" fmla="*/ 0 w 70"/>
                <a:gd name="T19" fmla="*/ 212 h 245"/>
                <a:gd name="T20" fmla="*/ 32 w 70"/>
                <a:gd name="T21" fmla="*/ 245 h 245"/>
                <a:gd name="T22" fmla="*/ 40 w 70"/>
                <a:gd name="T23" fmla="*/ 245 h 245"/>
                <a:gd name="T24" fmla="*/ 70 w 70"/>
                <a:gd name="T25" fmla="*/ 212 h 245"/>
                <a:gd name="T26" fmla="*/ 70 w 70"/>
                <a:gd name="T27" fmla="*/ 147 h 245"/>
                <a:gd name="T28" fmla="*/ 59 w 70"/>
                <a:gd name="T29" fmla="*/ 124 h 245"/>
                <a:gd name="T30" fmla="*/ 54 w 70"/>
                <a:gd name="T31" fmla="*/ 107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0" h="245">
                  <a:moveTo>
                    <a:pt x="54" y="107"/>
                  </a:moveTo>
                  <a:cubicBezTo>
                    <a:pt x="54" y="106"/>
                    <a:pt x="54" y="106"/>
                    <a:pt x="54" y="106"/>
                  </a:cubicBezTo>
                  <a:cubicBezTo>
                    <a:pt x="54" y="104"/>
                    <a:pt x="54" y="104"/>
                    <a:pt x="54" y="104"/>
                  </a:cubicBezTo>
                  <a:cubicBezTo>
                    <a:pt x="54" y="102"/>
                    <a:pt x="54" y="100"/>
                    <a:pt x="54" y="98"/>
                  </a:cubicBezTo>
                  <a:cubicBezTo>
                    <a:pt x="67" y="6"/>
                    <a:pt x="67" y="6"/>
                    <a:pt x="67" y="6"/>
                  </a:cubicBezTo>
                  <a:cubicBezTo>
                    <a:pt x="62" y="4"/>
                    <a:pt x="59" y="3"/>
                    <a:pt x="56" y="0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1" y="77"/>
                    <a:pt x="0" y="82"/>
                    <a:pt x="0" y="88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212"/>
                    <a:pt x="0" y="212"/>
                    <a:pt x="0" y="212"/>
                  </a:cubicBezTo>
                  <a:cubicBezTo>
                    <a:pt x="0" y="229"/>
                    <a:pt x="13" y="245"/>
                    <a:pt x="32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58" y="245"/>
                    <a:pt x="70" y="229"/>
                    <a:pt x="70" y="212"/>
                  </a:cubicBezTo>
                  <a:cubicBezTo>
                    <a:pt x="70" y="147"/>
                    <a:pt x="70" y="147"/>
                    <a:pt x="70" y="147"/>
                  </a:cubicBezTo>
                  <a:cubicBezTo>
                    <a:pt x="59" y="124"/>
                    <a:pt x="59" y="124"/>
                    <a:pt x="59" y="124"/>
                  </a:cubicBezTo>
                  <a:cubicBezTo>
                    <a:pt x="56" y="118"/>
                    <a:pt x="54" y="112"/>
                    <a:pt x="54" y="107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60"/>
            <p:cNvSpPr>
              <a:spLocks/>
            </p:cNvSpPr>
            <p:nvPr/>
          </p:nvSpPr>
          <p:spPr bwMode="auto">
            <a:xfrm>
              <a:off x="7161954" y="3031103"/>
              <a:ext cx="664346" cy="660220"/>
            </a:xfrm>
            <a:custGeom>
              <a:avLst/>
              <a:gdLst>
                <a:gd name="T0" fmla="*/ 38 w 136"/>
                <a:gd name="T1" fmla="*/ 43 h 135"/>
                <a:gd name="T2" fmla="*/ 40 w 136"/>
                <a:gd name="T3" fmla="*/ 43 h 135"/>
                <a:gd name="T4" fmla="*/ 77 w 136"/>
                <a:gd name="T5" fmla="*/ 81 h 135"/>
                <a:gd name="T6" fmla="*/ 78 w 136"/>
                <a:gd name="T7" fmla="*/ 135 h 135"/>
                <a:gd name="T8" fmla="*/ 136 w 136"/>
                <a:gd name="T9" fmla="*/ 68 h 135"/>
                <a:gd name="T10" fmla="*/ 69 w 136"/>
                <a:gd name="T11" fmla="*/ 0 h 135"/>
                <a:gd name="T12" fmla="*/ 0 w 136"/>
                <a:gd name="T13" fmla="*/ 68 h 135"/>
                <a:gd name="T14" fmla="*/ 0 w 136"/>
                <a:gd name="T15" fmla="*/ 72 h 135"/>
                <a:gd name="T16" fmla="*/ 38 w 136"/>
                <a:gd name="T17" fmla="*/ 4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6" h="135">
                  <a:moveTo>
                    <a:pt x="38" y="43"/>
                  </a:moveTo>
                  <a:cubicBezTo>
                    <a:pt x="40" y="43"/>
                    <a:pt x="40" y="43"/>
                    <a:pt x="40" y="43"/>
                  </a:cubicBezTo>
                  <a:cubicBezTo>
                    <a:pt x="58" y="43"/>
                    <a:pt x="77" y="61"/>
                    <a:pt x="77" y="81"/>
                  </a:cubicBezTo>
                  <a:cubicBezTo>
                    <a:pt x="78" y="135"/>
                    <a:pt x="78" y="135"/>
                    <a:pt x="78" y="135"/>
                  </a:cubicBezTo>
                  <a:cubicBezTo>
                    <a:pt x="112" y="131"/>
                    <a:pt x="136" y="102"/>
                    <a:pt x="136" y="68"/>
                  </a:cubicBezTo>
                  <a:cubicBezTo>
                    <a:pt x="136" y="30"/>
                    <a:pt x="106" y="0"/>
                    <a:pt x="69" y="0"/>
                  </a:cubicBezTo>
                  <a:cubicBezTo>
                    <a:pt x="32" y="0"/>
                    <a:pt x="0" y="30"/>
                    <a:pt x="0" y="68"/>
                  </a:cubicBezTo>
                  <a:cubicBezTo>
                    <a:pt x="0" y="70"/>
                    <a:pt x="0" y="72"/>
                    <a:pt x="0" y="72"/>
                  </a:cubicBezTo>
                  <a:cubicBezTo>
                    <a:pt x="6" y="57"/>
                    <a:pt x="21" y="44"/>
                    <a:pt x="38" y="4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3706114" y="2868111"/>
            <a:ext cx="1563897" cy="3488851"/>
            <a:chOff x="3706114" y="2868111"/>
            <a:chExt cx="1563897" cy="3488851"/>
          </a:xfrm>
        </p:grpSpPr>
        <p:sp>
          <p:nvSpPr>
            <p:cNvPr id="10" name="Freeform 61"/>
            <p:cNvSpPr>
              <a:spLocks/>
            </p:cNvSpPr>
            <p:nvPr/>
          </p:nvSpPr>
          <p:spPr bwMode="auto">
            <a:xfrm>
              <a:off x="3706114" y="3637680"/>
              <a:ext cx="792264" cy="1266797"/>
            </a:xfrm>
            <a:custGeom>
              <a:avLst/>
              <a:gdLst>
                <a:gd name="T0" fmla="*/ 150 w 162"/>
                <a:gd name="T1" fmla="*/ 11 h 259"/>
                <a:gd name="T2" fmla="*/ 111 w 162"/>
                <a:gd name="T3" fmla="*/ 11 h 259"/>
                <a:gd name="T4" fmla="*/ 11 w 162"/>
                <a:gd name="T5" fmla="*/ 109 h 259"/>
                <a:gd name="T6" fmla="*/ 4 w 162"/>
                <a:gd name="T7" fmla="*/ 140 h 259"/>
                <a:gd name="T8" fmla="*/ 9 w 162"/>
                <a:gd name="T9" fmla="*/ 150 h 259"/>
                <a:gd name="T10" fmla="*/ 68 w 162"/>
                <a:gd name="T11" fmla="*/ 242 h 259"/>
                <a:gd name="T12" fmla="*/ 107 w 162"/>
                <a:gd name="T13" fmla="*/ 250 h 259"/>
                <a:gd name="T14" fmla="*/ 116 w 162"/>
                <a:gd name="T15" fmla="*/ 210 h 259"/>
                <a:gd name="T16" fmla="*/ 65 w 162"/>
                <a:gd name="T17" fmla="*/ 134 h 259"/>
                <a:gd name="T18" fmla="*/ 150 w 162"/>
                <a:gd name="T19" fmla="*/ 51 h 259"/>
                <a:gd name="T20" fmla="*/ 150 w 162"/>
                <a:gd name="T21" fmla="*/ 11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2" h="259">
                  <a:moveTo>
                    <a:pt x="150" y="11"/>
                  </a:moveTo>
                  <a:cubicBezTo>
                    <a:pt x="140" y="0"/>
                    <a:pt x="122" y="0"/>
                    <a:pt x="111" y="11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2" y="118"/>
                    <a:pt x="0" y="128"/>
                    <a:pt x="4" y="140"/>
                  </a:cubicBezTo>
                  <a:cubicBezTo>
                    <a:pt x="4" y="143"/>
                    <a:pt x="6" y="148"/>
                    <a:pt x="9" y="150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78" y="255"/>
                    <a:pt x="95" y="259"/>
                    <a:pt x="107" y="250"/>
                  </a:cubicBezTo>
                  <a:cubicBezTo>
                    <a:pt x="121" y="240"/>
                    <a:pt x="124" y="224"/>
                    <a:pt x="116" y="210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150" y="51"/>
                    <a:pt x="150" y="51"/>
                    <a:pt x="150" y="51"/>
                  </a:cubicBezTo>
                  <a:cubicBezTo>
                    <a:pt x="162" y="41"/>
                    <a:pt x="162" y="23"/>
                    <a:pt x="150" y="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62"/>
            <p:cNvSpPr>
              <a:spLocks/>
            </p:cNvSpPr>
            <p:nvPr/>
          </p:nvSpPr>
          <p:spPr bwMode="auto">
            <a:xfrm>
              <a:off x="3990834" y="3470562"/>
              <a:ext cx="781948" cy="2886400"/>
            </a:xfrm>
            <a:custGeom>
              <a:avLst/>
              <a:gdLst>
                <a:gd name="T0" fmla="*/ 103 w 160"/>
                <a:gd name="T1" fmla="*/ 0 h 590"/>
                <a:gd name="T2" fmla="*/ 71 w 160"/>
                <a:gd name="T3" fmla="*/ 0 h 590"/>
                <a:gd name="T4" fmla="*/ 14 w 160"/>
                <a:gd name="T5" fmla="*/ 60 h 590"/>
                <a:gd name="T6" fmla="*/ 14 w 160"/>
                <a:gd name="T7" fmla="*/ 69 h 590"/>
                <a:gd name="T8" fmla="*/ 46 w 160"/>
                <a:gd name="T9" fmla="*/ 37 h 590"/>
                <a:gd name="T10" fmla="*/ 73 w 160"/>
                <a:gd name="T11" fmla="*/ 27 h 590"/>
                <a:gd name="T12" fmla="*/ 101 w 160"/>
                <a:gd name="T13" fmla="*/ 39 h 590"/>
                <a:gd name="T14" fmla="*/ 99 w 160"/>
                <a:gd name="T15" fmla="*/ 94 h 590"/>
                <a:gd name="T16" fmla="*/ 20 w 160"/>
                <a:gd name="T17" fmla="*/ 170 h 590"/>
                <a:gd name="T18" fmla="*/ 66 w 160"/>
                <a:gd name="T19" fmla="*/ 237 h 590"/>
                <a:gd name="T20" fmla="*/ 71 w 160"/>
                <a:gd name="T21" fmla="*/ 267 h 590"/>
                <a:gd name="T22" fmla="*/ 56 w 160"/>
                <a:gd name="T23" fmla="*/ 293 h 590"/>
                <a:gd name="T24" fmla="*/ 35 w 160"/>
                <a:gd name="T25" fmla="*/ 299 h 590"/>
                <a:gd name="T26" fmla="*/ 14 w 160"/>
                <a:gd name="T27" fmla="*/ 293 h 590"/>
                <a:gd name="T28" fmla="*/ 46 w 160"/>
                <a:gd name="T29" fmla="*/ 337 h 590"/>
                <a:gd name="T30" fmla="*/ 59 w 160"/>
                <a:gd name="T31" fmla="*/ 439 h 590"/>
                <a:gd name="T32" fmla="*/ 7 w 160"/>
                <a:gd name="T33" fmla="*/ 536 h 590"/>
                <a:gd name="T34" fmla="*/ 20 w 160"/>
                <a:gd name="T35" fmla="*/ 579 h 590"/>
                <a:gd name="T36" fmla="*/ 29 w 160"/>
                <a:gd name="T37" fmla="*/ 581 h 590"/>
                <a:gd name="T38" fmla="*/ 71 w 160"/>
                <a:gd name="T39" fmla="*/ 571 h 590"/>
                <a:gd name="T40" fmla="*/ 127 w 160"/>
                <a:gd name="T41" fmla="*/ 461 h 590"/>
                <a:gd name="T42" fmla="*/ 132 w 160"/>
                <a:gd name="T43" fmla="*/ 444 h 590"/>
                <a:gd name="T44" fmla="*/ 132 w 160"/>
                <a:gd name="T45" fmla="*/ 441 h 590"/>
                <a:gd name="T46" fmla="*/ 118 w 160"/>
                <a:gd name="T47" fmla="*/ 340 h 590"/>
                <a:gd name="T48" fmla="*/ 160 w 160"/>
                <a:gd name="T49" fmla="*/ 284 h 590"/>
                <a:gd name="T50" fmla="*/ 160 w 160"/>
                <a:gd name="T51" fmla="*/ 60 h 590"/>
                <a:gd name="T52" fmla="*/ 103 w 160"/>
                <a:gd name="T53" fmla="*/ 0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0" h="590">
                  <a:moveTo>
                    <a:pt x="103" y="0"/>
                  </a:moveTo>
                  <a:cubicBezTo>
                    <a:pt x="71" y="0"/>
                    <a:pt x="71" y="0"/>
                    <a:pt x="71" y="0"/>
                  </a:cubicBezTo>
                  <a:cubicBezTo>
                    <a:pt x="40" y="0"/>
                    <a:pt x="14" y="27"/>
                    <a:pt x="14" y="60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53" y="30"/>
                    <a:pt x="63" y="27"/>
                    <a:pt x="73" y="27"/>
                  </a:cubicBezTo>
                  <a:cubicBezTo>
                    <a:pt x="82" y="27"/>
                    <a:pt x="92" y="30"/>
                    <a:pt x="101" y="39"/>
                  </a:cubicBezTo>
                  <a:cubicBezTo>
                    <a:pt x="116" y="54"/>
                    <a:pt x="114" y="79"/>
                    <a:pt x="99" y="94"/>
                  </a:cubicBezTo>
                  <a:cubicBezTo>
                    <a:pt x="20" y="170"/>
                    <a:pt x="20" y="170"/>
                    <a:pt x="20" y="170"/>
                  </a:cubicBezTo>
                  <a:cubicBezTo>
                    <a:pt x="66" y="237"/>
                    <a:pt x="66" y="237"/>
                    <a:pt x="66" y="237"/>
                  </a:cubicBezTo>
                  <a:cubicBezTo>
                    <a:pt x="71" y="247"/>
                    <a:pt x="74" y="258"/>
                    <a:pt x="71" y="267"/>
                  </a:cubicBezTo>
                  <a:cubicBezTo>
                    <a:pt x="69" y="278"/>
                    <a:pt x="64" y="285"/>
                    <a:pt x="56" y="293"/>
                  </a:cubicBezTo>
                  <a:cubicBezTo>
                    <a:pt x="49" y="295"/>
                    <a:pt x="41" y="299"/>
                    <a:pt x="35" y="299"/>
                  </a:cubicBezTo>
                  <a:cubicBezTo>
                    <a:pt x="26" y="299"/>
                    <a:pt x="20" y="298"/>
                    <a:pt x="14" y="293"/>
                  </a:cubicBezTo>
                  <a:cubicBezTo>
                    <a:pt x="16" y="311"/>
                    <a:pt x="29" y="329"/>
                    <a:pt x="46" y="337"/>
                  </a:cubicBezTo>
                  <a:cubicBezTo>
                    <a:pt x="59" y="439"/>
                    <a:pt x="59" y="439"/>
                    <a:pt x="59" y="439"/>
                  </a:cubicBezTo>
                  <a:cubicBezTo>
                    <a:pt x="7" y="536"/>
                    <a:pt x="7" y="536"/>
                    <a:pt x="7" y="536"/>
                  </a:cubicBezTo>
                  <a:cubicBezTo>
                    <a:pt x="0" y="551"/>
                    <a:pt x="5" y="571"/>
                    <a:pt x="20" y="579"/>
                  </a:cubicBezTo>
                  <a:cubicBezTo>
                    <a:pt x="29" y="581"/>
                    <a:pt x="29" y="581"/>
                    <a:pt x="29" y="581"/>
                  </a:cubicBezTo>
                  <a:cubicBezTo>
                    <a:pt x="43" y="590"/>
                    <a:pt x="63" y="585"/>
                    <a:pt x="71" y="571"/>
                  </a:cubicBezTo>
                  <a:cubicBezTo>
                    <a:pt x="127" y="461"/>
                    <a:pt x="127" y="461"/>
                    <a:pt x="127" y="461"/>
                  </a:cubicBezTo>
                  <a:cubicBezTo>
                    <a:pt x="130" y="456"/>
                    <a:pt x="132" y="451"/>
                    <a:pt x="132" y="444"/>
                  </a:cubicBezTo>
                  <a:cubicBezTo>
                    <a:pt x="132" y="444"/>
                    <a:pt x="132" y="442"/>
                    <a:pt x="132" y="441"/>
                  </a:cubicBezTo>
                  <a:cubicBezTo>
                    <a:pt x="118" y="340"/>
                    <a:pt x="118" y="340"/>
                    <a:pt x="118" y="340"/>
                  </a:cubicBezTo>
                  <a:cubicBezTo>
                    <a:pt x="142" y="333"/>
                    <a:pt x="160" y="310"/>
                    <a:pt x="160" y="284"/>
                  </a:cubicBezTo>
                  <a:cubicBezTo>
                    <a:pt x="160" y="60"/>
                    <a:pt x="160" y="60"/>
                    <a:pt x="160" y="60"/>
                  </a:cubicBezTo>
                  <a:cubicBezTo>
                    <a:pt x="160" y="27"/>
                    <a:pt x="134" y="0"/>
                    <a:pt x="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63"/>
            <p:cNvSpPr>
              <a:spLocks/>
            </p:cNvSpPr>
            <p:nvPr/>
          </p:nvSpPr>
          <p:spPr bwMode="auto">
            <a:xfrm>
              <a:off x="4494252" y="2868111"/>
              <a:ext cx="649904" cy="656094"/>
            </a:xfrm>
            <a:custGeom>
              <a:avLst/>
              <a:gdLst>
                <a:gd name="T0" fmla="*/ 103 w 133"/>
                <a:gd name="T1" fmla="*/ 106 h 134"/>
                <a:gd name="T2" fmla="*/ 110 w 133"/>
                <a:gd name="T3" fmla="*/ 106 h 134"/>
                <a:gd name="T4" fmla="*/ 122 w 133"/>
                <a:gd name="T5" fmla="*/ 107 h 134"/>
                <a:gd name="T6" fmla="*/ 133 w 133"/>
                <a:gd name="T7" fmla="*/ 67 h 134"/>
                <a:gd name="T8" fmla="*/ 67 w 133"/>
                <a:gd name="T9" fmla="*/ 0 h 134"/>
                <a:gd name="T10" fmla="*/ 0 w 133"/>
                <a:gd name="T11" fmla="*/ 67 h 134"/>
                <a:gd name="T12" fmla="*/ 67 w 133"/>
                <a:gd name="T13" fmla="*/ 134 h 134"/>
                <a:gd name="T14" fmla="*/ 72 w 133"/>
                <a:gd name="T15" fmla="*/ 134 h 134"/>
                <a:gd name="T16" fmla="*/ 103 w 133"/>
                <a:gd name="T17" fmla="*/ 106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3" h="134">
                  <a:moveTo>
                    <a:pt x="103" y="106"/>
                  </a:moveTo>
                  <a:cubicBezTo>
                    <a:pt x="106" y="106"/>
                    <a:pt x="107" y="106"/>
                    <a:pt x="110" y="106"/>
                  </a:cubicBezTo>
                  <a:cubicBezTo>
                    <a:pt x="114" y="106"/>
                    <a:pt x="117" y="106"/>
                    <a:pt x="122" y="107"/>
                  </a:cubicBezTo>
                  <a:cubicBezTo>
                    <a:pt x="130" y="96"/>
                    <a:pt x="133" y="82"/>
                    <a:pt x="133" y="67"/>
                  </a:cubicBezTo>
                  <a:cubicBezTo>
                    <a:pt x="133" y="29"/>
                    <a:pt x="104" y="0"/>
                    <a:pt x="67" y="0"/>
                  </a:cubicBezTo>
                  <a:cubicBezTo>
                    <a:pt x="29" y="0"/>
                    <a:pt x="0" y="29"/>
                    <a:pt x="0" y="67"/>
                  </a:cubicBezTo>
                  <a:cubicBezTo>
                    <a:pt x="0" y="105"/>
                    <a:pt x="29" y="134"/>
                    <a:pt x="67" y="134"/>
                  </a:cubicBezTo>
                  <a:cubicBezTo>
                    <a:pt x="69" y="134"/>
                    <a:pt x="70" y="134"/>
                    <a:pt x="72" y="134"/>
                  </a:cubicBezTo>
                  <a:cubicBezTo>
                    <a:pt x="75" y="120"/>
                    <a:pt x="86" y="109"/>
                    <a:pt x="103" y="1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64"/>
            <p:cNvSpPr>
              <a:spLocks/>
            </p:cNvSpPr>
            <p:nvPr/>
          </p:nvSpPr>
          <p:spPr bwMode="auto">
            <a:xfrm>
              <a:off x="4822299" y="3416919"/>
              <a:ext cx="447712" cy="827338"/>
            </a:xfrm>
            <a:custGeom>
              <a:avLst/>
              <a:gdLst>
                <a:gd name="T0" fmla="*/ 89 w 92"/>
                <a:gd name="T1" fmla="*/ 134 h 169"/>
                <a:gd name="T2" fmla="*/ 71 w 92"/>
                <a:gd name="T3" fmla="*/ 27 h 169"/>
                <a:gd name="T4" fmla="*/ 39 w 92"/>
                <a:gd name="T5" fmla="*/ 3 h 169"/>
                <a:gd name="T6" fmla="*/ 15 w 92"/>
                <a:gd name="T7" fmla="*/ 37 h 169"/>
                <a:gd name="T8" fmla="*/ 23 w 92"/>
                <a:gd name="T9" fmla="*/ 86 h 169"/>
                <a:gd name="T10" fmla="*/ 0 w 92"/>
                <a:gd name="T11" fmla="*/ 74 h 169"/>
                <a:gd name="T12" fmla="*/ 0 w 92"/>
                <a:gd name="T13" fmla="*/ 138 h 169"/>
                <a:gd name="T14" fmla="*/ 47 w 92"/>
                <a:gd name="T15" fmla="*/ 165 h 169"/>
                <a:gd name="T16" fmla="*/ 75 w 92"/>
                <a:gd name="T17" fmla="*/ 165 h 169"/>
                <a:gd name="T18" fmla="*/ 89 w 92"/>
                <a:gd name="T19" fmla="*/ 13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2" h="169">
                  <a:moveTo>
                    <a:pt x="89" y="134"/>
                  </a:moveTo>
                  <a:cubicBezTo>
                    <a:pt x="71" y="27"/>
                    <a:pt x="71" y="27"/>
                    <a:pt x="71" y="27"/>
                  </a:cubicBezTo>
                  <a:cubicBezTo>
                    <a:pt x="68" y="10"/>
                    <a:pt x="53" y="0"/>
                    <a:pt x="39" y="3"/>
                  </a:cubicBezTo>
                  <a:cubicBezTo>
                    <a:pt x="22" y="7"/>
                    <a:pt x="12" y="22"/>
                    <a:pt x="15" y="37"/>
                  </a:cubicBezTo>
                  <a:cubicBezTo>
                    <a:pt x="23" y="86"/>
                    <a:pt x="23" y="86"/>
                    <a:pt x="23" y="86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47" y="165"/>
                    <a:pt x="47" y="165"/>
                    <a:pt x="47" y="165"/>
                  </a:cubicBezTo>
                  <a:cubicBezTo>
                    <a:pt x="57" y="169"/>
                    <a:pt x="66" y="169"/>
                    <a:pt x="75" y="165"/>
                  </a:cubicBezTo>
                  <a:cubicBezTo>
                    <a:pt x="87" y="159"/>
                    <a:pt x="92" y="146"/>
                    <a:pt x="89" y="134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65"/>
            <p:cNvSpPr>
              <a:spLocks/>
            </p:cNvSpPr>
            <p:nvPr/>
          </p:nvSpPr>
          <p:spPr bwMode="auto">
            <a:xfrm>
              <a:off x="4601538" y="5133491"/>
              <a:ext cx="350742" cy="1188396"/>
            </a:xfrm>
            <a:custGeom>
              <a:avLst/>
              <a:gdLst>
                <a:gd name="T0" fmla="*/ 62 w 72"/>
                <a:gd name="T1" fmla="*/ 67 h 243"/>
                <a:gd name="T2" fmla="*/ 16 w 72"/>
                <a:gd name="T3" fmla="*/ 0 h 243"/>
                <a:gd name="T4" fmla="*/ 4 w 72"/>
                <a:gd name="T5" fmla="*/ 7 h 243"/>
                <a:gd name="T6" fmla="*/ 12 w 72"/>
                <a:gd name="T7" fmla="*/ 65 h 243"/>
                <a:gd name="T8" fmla="*/ 17 w 72"/>
                <a:gd name="T9" fmla="*/ 99 h 243"/>
                <a:gd name="T10" fmla="*/ 17 w 72"/>
                <a:gd name="T11" fmla="*/ 106 h 243"/>
                <a:gd name="T12" fmla="*/ 16 w 72"/>
                <a:gd name="T13" fmla="*/ 121 h 243"/>
                <a:gd name="T14" fmla="*/ 12 w 72"/>
                <a:gd name="T15" fmla="*/ 129 h 243"/>
                <a:gd name="T16" fmla="*/ 0 w 72"/>
                <a:gd name="T17" fmla="*/ 151 h 243"/>
                <a:gd name="T18" fmla="*/ 0 w 72"/>
                <a:gd name="T19" fmla="*/ 213 h 243"/>
                <a:gd name="T20" fmla="*/ 33 w 72"/>
                <a:gd name="T21" fmla="*/ 243 h 243"/>
                <a:gd name="T22" fmla="*/ 40 w 72"/>
                <a:gd name="T23" fmla="*/ 243 h 243"/>
                <a:gd name="T24" fmla="*/ 72 w 72"/>
                <a:gd name="T25" fmla="*/ 213 h 243"/>
                <a:gd name="T26" fmla="*/ 72 w 72"/>
                <a:gd name="T27" fmla="*/ 91 h 243"/>
                <a:gd name="T28" fmla="*/ 62 w 72"/>
                <a:gd name="T29" fmla="*/ 6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2" h="243">
                  <a:moveTo>
                    <a:pt x="62" y="67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2" y="4"/>
                    <a:pt x="7" y="6"/>
                    <a:pt x="4" y="7"/>
                  </a:cubicBezTo>
                  <a:cubicBezTo>
                    <a:pt x="12" y="65"/>
                    <a:pt x="12" y="65"/>
                    <a:pt x="12" y="65"/>
                  </a:cubicBezTo>
                  <a:cubicBezTo>
                    <a:pt x="17" y="99"/>
                    <a:pt x="17" y="99"/>
                    <a:pt x="17" y="99"/>
                  </a:cubicBezTo>
                  <a:cubicBezTo>
                    <a:pt x="17" y="101"/>
                    <a:pt x="17" y="104"/>
                    <a:pt x="17" y="106"/>
                  </a:cubicBezTo>
                  <a:cubicBezTo>
                    <a:pt x="17" y="111"/>
                    <a:pt x="17" y="116"/>
                    <a:pt x="16" y="121"/>
                  </a:cubicBezTo>
                  <a:cubicBezTo>
                    <a:pt x="15" y="125"/>
                    <a:pt x="15" y="126"/>
                    <a:pt x="12" y="129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0" y="231"/>
                    <a:pt x="16" y="243"/>
                    <a:pt x="33" y="243"/>
                  </a:cubicBezTo>
                  <a:cubicBezTo>
                    <a:pt x="40" y="243"/>
                    <a:pt x="40" y="243"/>
                    <a:pt x="40" y="243"/>
                  </a:cubicBezTo>
                  <a:cubicBezTo>
                    <a:pt x="59" y="243"/>
                    <a:pt x="72" y="231"/>
                    <a:pt x="72" y="213"/>
                  </a:cubicBezTo>
                  <a:cubicBezTo>
                    <a:pt x="72" y="91"/>
                    <a:pt x="72" y="91"/>
                    <a:pt x="72" y="91"/>
                  </a:cubicBezTo>
                  <a:cubicBezTo>
                    <a:pt x="72" y="80"/>
                    <a:pt x="68" y="71"/>
                    <a:pt x="62" y="6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5515530" y="2013951"/>
            <a:ext cx="1157448" cy="3480598"/>
            <a:chOff x="5515530" y="2013951"/>
            <a:chExt cx="1157448" cy="3480598"/>
          </a:xfrm>
        </p:grpSpPr>
        <p:sp>
          <p:nvSpPr>
            <p:cNvPr id="15" name="Freeform 66"/>
            <p:cNvSpPr>
              <a:spLocks/>
            </p:cNvSpPr>
            <p:nvPr/>
          </p:nvSpPr>
          <p:spPr bwMode="auto">
            <a:xfrm>
              <a:off x="5515530" y="2478168"/>
              <a:ext cx="963509" cy="973825"/>
            </a:xfrm>
            <a:custGeom>
              <a:avLst/>
              <a:gdLst>
                <a:gd name="T0" fmla="*/ 169 w 197"/>
                <a:gd name="T1" fmla="*/ 141 h 199"/>
                <a:gd name="T2" fmla="*/ 59 w 197"/>
                <a:gd name="T3" fmla="*/ 141 h 199"/>
                <a:gd name="T4" fmla="*/ 59 w 197"/>
                <a:gd name="T5" fmla="*/ 29 h 199"/>
                <a:gd name="T6" fmla="*/ 28 w 197"/>
                <a:gd name="T7" fmla="*/ 0 h 199"/>
                <a:gd name="T8" fmla="*/ 0 w 197"/>
                <a:gd name="T9" fmla="*/ 29 h 199"/>
                <a:gd name="T10" fmla="*/ 0 w 197"/>
                <a:gd name="T11" fmla="*/ 168 h 199"/>
                <a:gd name="T12" fmla="*/ 0 w 197"/>
                <a:gd name="T13" fmla="*/ 170 h 199"/>
                <a:gd name="T14" fmla="*/ 0 w 197"/>
                <a:gd name="T15" fmla="*/ 170 h 199"/>
                <a:gd name="T16" fmla="*/ 28 w 197"/>
                <a:gd name="T17" fmla="*/ 199 h 199"/>
                <a:gd name="T18" fmla="*/ 169 w 197"/>
                <a:gd name="T19" fmla="*/ 199 h 199"/>
                <a:gd name="T20" fmla="*/ 197 w 197"/>
                <a:gd name="T21" fmla="*/ 170 h 199"/>
                <a:gd name="T22" fmla="*/ 169 w 197"/>
                <a:gd name="T23" fmla="*/ 14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7" h="199">
                  <a:moveTo>
                    <a:pt x="169" y="141"/>
                  </a:moveTo>
                  <a:cubicBezTo>
                    <a:pt x="59" y="141"/>
                    <a:pt x="59" y="141"/>
                    <a:pt x="59" y="141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5" y="0"/>
                    <a:pt x="28" y="0"/>
                  </a:cubicBezTo>
                  <a:cubicBezTo>
                    <a:pt x="14" y="0"/>
                    <a:pt x="0" y="13"/>
                    <a:pt x="0" y="29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0" y="186"/>
                    <a:pt x="14" y="199"/>
                    <a:pt x="28" y="199"/>
                  </a:cubicBezTo>
                  <a:cubicBezTo>
                    <a:pt x="169" y="199"/>
                    <a:pt x="169" y="199"/>
                    <a:pt x="169" y="199"/>
                  </a:cubicBezTo>
                  <a:cubicBezTo>
                    <a:pt x="186" y="199"/>
                    <a:pt x="197" y="186"/>
                    <a:pt x="197" y="170"/>
                  </a:cubicBezTo>
                  <a:cubicBezTo>
                    <a:pt x="197" y="154"/>
                    <a:pt x="186" y="141"/>
                    <a:pt x="169" y="141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67"/>
            <p:cNvSpPr>
              <a:spLocks/>
            </p:cNvSpPr>
            <p:nvPr/>
          </p:nvSpPr>
          <p:spPr bwMode="auto">
            <a:xfrm>
              <a:off x="6322236" y="2620528"/>
              <a:ext cx="18569" cy="57769"/>
            </a:xfrm>
            <a:custGeom>
              <a:avLst/>
              <a:gdLst>
                <a:gd name="T0" fmla="*/ 4 w 4"/>
                <a:gd name="T1" fmla="*/ 12 h 12"/>
                <a:gd name="T2" fmla="*/ 4 w 4"/>
                <a:gd name="T3" fmla="*/ 0 h 12"/>
                <a:gd name="T4" fmla="*/ 0 w 4"/>
                <a:gd name="T5" fmla="*/ 5 h 12"/>
                <a:gd name="T6" fmla="*/ 4 w 4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4" y="12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2"/>
                    <a:pt x="2" y="3"/>
                    <a:pt x="0" y="5"/>
                  </a:cubicBezTo>
                  <a:lnTo>
                    <a:pt x="4" y="1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68"/>
            <p:cNvSpPr>
              <a:spLocks/>
            </p:cNvSpPr>
            <p:nvPr/>
          </p:nvSpPr>
          <p:spPr bwMode="auto">
            <a:xfrm>
              <a:off x="5847703" y="2620528"/>
              <a:ext cx="342489" cy="503418"/>
            </a:xfrm>
            <a:custGeom>
              <a:avLst/>
              <a:gdLst>
                <a:gd name="T0" fmla="*/ 0 w 70"/>
                <a:gd name="T1" fmla="*/ 103 h 103"/>
                <a:gd name="T2" fmla="*/ 70 w 70"/>
                <a:gd name="T3" fmla="*/ 103 h 103"/>
                <a:gd name="T4" fmla="*/ 30 w 70"/>
                <a:gd name="T5" fmla="*/ 45 h 103"/>
                <a:gd name="T6" fmla="*/ 25 w 70"/>
                <a:gd name="T7" fmla="*/ 15 h 103"/>
                <a:gd name="T8" fmla="*/ 25 w 70"/>
                <a:gd name="T9" fmla="*/ 15 h 103"/>
                <a:gd name="T10" fmla="*/ 0 w 70"/>
                <a:gd name="T11" fmla="*/ 0 h 103"/>
                <a:gd name="T12" fmla="*/ 0 w 70"/>
                <a:gd name="T1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103">
                  <a:moveTo>
                    <a:pt x="0" y="103"/>
                  </a:moveTo>
                  <a:cubicBezTo>
                    <a:pt x="70" y="103"/>
                    <a:pt x="70" y="103"/>
                    <a:pt x="70" y="103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25" y="35"/>
                    <a:pt x="21" y="2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15" y="12"/>
                    <a:pt x="7" y="6"/>
                    <a:pt x="0" y="0"/>
                  </a:cubicBezTo>
                  <a:lnTo>
                    <a:pt x="0" y="10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69"/>
            <p:cNvSpPr>
              <a:spLocks/>
            </p:cNvSpPr>
            <p:nvPr/>
          </p:nvSpPr>
          <p:spPr bwMode="auto">
            <a:xfrm>
              <a:off x="5758986" y="2013951"/>
              <a:ext cx="674662" cy="635462"/>
            </a:xfrm>
            <a:custGeom>
              <a:avLst/>
              <a:gdLst>
                <a:gd name="T0" fmla="*/ 59 w 138"/>
                <a:gd name="T1" fmla="*/ 114 h 130"/>
                <a:gd name="T2" fmla="*/ 81 w 138"/>
                <a:gd name="T3" fmla="*/ 108 h 130"/>
                <a:gd name="T4" fmla="*/ 109 w 138"/>
                <a:gd name="T5" fmla="*/ 121 h 130"/>
                <a:gd name="T6" fmla="*/ 122 w 138"/>
                <a:gd name="T7" fmla="*/ 109 h 130"/>
                <a:gd name="T8" fmla="*/ 129 w 138"/>
                <a:gd name="T9" fmla="*/ 97 h 130"/>
                <a:gd name="T10" fmla="*/ 138 w 138"/>
                <a:gd name="T11" fmla="*/ 68 h 130"/>
                <a:gd name="T12" fmla="*/ 68 w 138"/>
                <a:gd name="T13" fmla="*/ 0 h 130"/>
                <a:gd name="T14" fmla="*/ 0 w 138"/>
                <a:gd name="T15" fmla="*/ 68 h 130"/>
                <a:gd name="T16" fmla="*/ 44 w 138"/>
                <a:gd name="T17" fmla="*/ 130 h 130"/>
                <a:gd name="T18" fmla="*/ 59 w 138"/>
                <a:gd name="T19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8" h="130">
                  <a:moveTo>
                    <a:pt x="59" y="114"/>
                  </a:moveTo>
                  <a:cubicBezTo>
                    <a:pt x="66" y="111"/>
                    <a:pt x="73" y="108"/>
                    <a:pt x="81" y="108"/>
                  </a:cubicBezTo>
                  <a:cubicBezTo>
                    <a:pt x="92" y="108"/>
                    <a:pt x="103" y="112"/>
                    <a:pt x="109" y="121"/>
                  </a:cubicBezTo>
                  <a:cubicBezTo>
                    <a:pt x="115" y="117"/>
                    <a:pt x="119" y="114"/>
                    <a:pt x="122" y="109"/>
                  </a:cubicBezTo>
                  <a:cubicBezTo>
                    <a:pt x="124" y="104"/>
                    <a:pt x="126" y="100"/>
                    <a:pt x="129" y="97"/>
                  </a:cubicBezTo>
                  <a:cubicBezTo>
                    <a:pt x="134" y="88"/>
                    <a:pt x="138" y="77"/>
                    <a:pt x="138" y="68"/>
                  </a:cubicBezTo>
                  <a:cubicBezTo>
                    <a:pt x="138" y="30"/>
                    <a:pt x="105" y="0"/>
                    <a:pt x="68" y="0"/>
                  </a:cubicBezTo>
                  <a:cubicBezTo>
                    <a:pt x="32" y="0"/>
                    <a:pt x="0" y="30"/>
                    <a:pt x="0" y="68"/>
                  </a:cubicBezTo>
                  <a:cubicBezTo>
                    <a:pt x="0" y="97"/>
                    <a:pt x="20" y="121"/>
                    <a:pt x="44" y="130"/>
                  </a:cubicBezTo>
                  <a:cubicBezTo>
                    <a:pt x="48" y="124"/>
                    <a:pt x="53" y="118"/>
                    <a:pt x="59" y="1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70"/>
            <p:cNvSpPr>
              <a:spLocks/>
            </p:cNvSpPr>
            <p:nvPr/>
          </p:nvSpPr>
          <p:spPr bwMode="auto">
            <a:xfrm>
              <a:off x="6526492" y="3289001"/>
              <a:ext cx="10316" cy="39201"/>
            </a:xfrm>
            <a:custGeom>
              <a:avLst/>
              <a:gdLst>
                <a:gd name="T0" fmla="*/ 2 w 2"/>
                <a:gd name="T1" fmla="*/ 4 h 8"/>
                <a:gd name="T2" fmla="*/ 0 w 2"/>
                <a:gd name="T3" fmla="*/ 0 h 8"/>
                <a:gd name="T4" fmla="*/ 0 w 2"/>
                <a:gd name="T5" fmla="*/ 8 h 8"/>
                <a:gd name="T6" fmla="*/ 2 w 2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8">
                  <a:moveTo>
                    <a:pt x="2" y="4"/>
                  </a:moveTo>
                  <a:cubicBezTo>
                    <a:pt x="2" y="4"/>
                    <a:pt x="0" y="2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71"/>
            <p:cNvSpPr>
              <a:spLocks/>
            </p:cNvSpPr>
            <p:nvPr/>
          </p:nvSpPr>
          <p:spPr bwMode="auto">
            <a:xfrm>
              <a:off x="5994189" y="2478168"/>
              <a:ext cx="678789" cy="973825"/>
            </a:xfrm>
            <a:custGeom>
              <a:avLst/>
              <a:gdLst>
                <a:gd name="T0" fmla="*/ 109 w 139"/>
                <a:gd name="T1" fmla="*/ 0 h 199"/>
                <a:gd name="T2" fmla="*/ 81 w 139"/>
                <a:gd name="T3" fmla="*/ 29 h 199"/>
                <a:gd name="T4" fmla="*/ 81 w 139"/>
                <a:gd name="T5" fmla="*/ 75 h 199"/>
                <a:gd name="T6" fmla="*/ 57 w 139"/>
                <a:gd name="T7" fmla="*/ 37 h 199"/>
                <a:gd name="T8" fmla="*/ 17 w 139"/>
                <a:gd name="T9" fmla="*/ 29 h 199"/>
                <a:gd name="T10" fmla="*/ 8 w 139"/>
                <a:gd name="T11" fmla="*/ 68 h 199"/>
                <a:gd name="T12" fmla="*/ 50 w 139"/>
                <a:gd name="T13" fmla="*/ 132 h 199"/>
                <a:gd name="T14" fmla="*/ 71 w 139"/>
                <a:gd name="T15" fmla="*/ 132 h 199"/>
                <a:gd name="T16" fmla="*/ 109 w 139"/>
                <a:gd name="T17" fmla="*/ 166 h 199"/>
                <a:gd name="T18" fmla="*/ 109 w 139"/>
                <a:gd name="T19" fmla="*/ 174 h 199"/>
                <a:gd name="T20" fmla="*/ 99 w 139"/>
                <a:gd name="T21" fmla="*/ 195 h 199"/>
                <a:gd name="T22" fmla="*/ 125 w 139"/>
                <a:gd name="T23" fmla="*/ 194 h 199"/>
                <a:gd name="T24" fmla="*/ 139 w 139"/>
                <a:gd name="T25" fmla="*/ 170 h 199"/>
                <a:gd name="T26" fmla="*/ 139 w 139"/>
                <a:gd name="T27" fmla="*/ 168 h 199"/>
                <a:gd name="T28" fmla="*/ 139 w 139"/>
                <a:gd name="T29" fmla="*/ 29 h 199"/>
                <a:gd name="T30" fmla="*/ 109 w 139"/>
                <a:gd name="T3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9" h="199">
                  <a:moveTo>
                    <a:pt x="109" y="0"/>
                  </a:moveTo>
                  <a:cubicBezTo>
                    <a:pt x="94" y="0"/>
                    <a:pt x="81" y="13"/>
                    <a:pt x="81" y="29"/>
                  </a:cubicBezTo>
                  <a:cubicBezTo>
                    <a:pt x="81" y="75"/>
                    <a:pt x="81" y="75"/>
                    <a:pt x="81" y="75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48" y="23"/>
                    <a:pt x="30" y="21"/>
                    <a:pt x="17" y="29"/>
                  </a:cubicBezTo>
                  <a:cubicBezTo>
                    <a:pt x="3" y="38"/>
                    <a:pt x="0" y="56"/>
                    <a:pt x="8" y="68"/>
                  </a:cubicBezTo>
                  <a:cubicBezTo>
                    <a:pt x="50" y="132"/>
                    <a:pt x="50" y="132"/>
                    <a:pt x="50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91" y="132"/>
                    <a:pt x="108" y="147"/>
                    <a:pt x="109" y="166"/>
                  </a:cubicBezTo>
                  <a:cubicBezTo>
                    <a:pt x="109" y="174"/>
                    <a:pt x="109" y="174"/>
                    <a:pt x="109" y="174"/>
                  </a:cubicBezTo>
                  <a:cubicBezTo>
                    <a:pt x="109" y="183"/>
                    <a:pt x="105" y="192"/>
                    <a:pt x="99" y="195"/>
                  </a:cubicBezTo>
                  <a:cubicBezTo>
                    <a:pt x="108" y="199"/>
                    <a:pt x="118" y="199"/>
                    <a:pt x="125" y="194"/>
                  </a:cubicBezTo>
                  <a:cubicBezTo>
                    <a:pt x="134" y="187"/>
                    <a:pt x="139" y="179"/>
                    <a:pt x="139" y="170"/>
                  </a:cubicBezTo>
                  <a:cubicBezTo>
                    <a:pt x="139" y="170"/>
                    <a:pt x="139" y="170"/>
                    <a:pt x="139" y="168"/>
                  </a:cubicBezTo>
                  <a:cubicBezTo>
                    <a:pt x="139" y="29"/>
                    <a:pt x="139" y="29"/>
                    <a:pt x="139" y="29"/>
                  </a:cubicBezTo>
                  <a:cubicBezTo>
                    <a:pt x="139" y="13"/>
                    <a:pt x="125" y="0"/>
                    <a:pt x="109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72"/>
            <p:cNvSpPr>
              <a:spLocks/>
            </p:cNvSpPr>
            <p:nvPr/>
          </p:nvSpPr>
          <p:spPr bwMode="auto">
            <a:xfrm>
              <a:off x="5651700" y="3328202"/>
              <a:ext cx="874792" cy="2166347"/>
            </a:xfrm>
            <a:custGeom>
              <a:avLst/>
              <a:gdLst>
                <a:gd name="T0" fmla="*/ 179 w 179"/>
                <a:gd name="T1" fmla="*/ 287 h 443"/>
                <a:gd name="T2" fmla="*/ 179 w 179"/>
                <a:gd name="T3" fmla="*/ 284 h 443"/>
                <a:gd name="T4" fmla="*/ 179 w 179"/>
                <a:gd name="T5" fmla="*/ 161 h 443"/>
                <a:gd name="T6" fmla="*/ 179 w 179"/>
                <a:gd name="T7" fmla="*/ 159 h 443"/>
                <a:gd name="T8" fmla="*/ 179 w 179"/>
                <a:gd name="T9" fmla="*/ 0 h 443"/>
                <a:gd name="T10" fmla="*/ 141 w 179"/>
                <a:gd name="T11" fmla="*/ 35 h 443"/>
                <a:gd name="T12" fmla="*/ 0 w 179"/>
                <a:gd name="T13" fmla="*/ 35 h 443"/>
                <a:gd name="T14" fmla="*/ 0 w 179"/>
                <a:gd name="T15" fmla="*/ 166 h 443"/>
                <a:gd name="T16" fmla="*/ 0 w 179"/>
                <a:gd name="T17" fmla="*/ 166 h 443"/>
                <a:gd name="T18" fmla="*/ 0 w 179"/>
                <a:gd name="T19" fmla="*/ 166 h 443"/>
                <a:gd name="T20" fmla="*/ 0 w 179"/>
                <a:gd name="T21" fmla="*/ 290 h 443"/>
                <a:gd name="T22" fmla="*/ 0 w 179"/>
                <a:gd name="T23" fmla="*/ 290 h 443"/>
                <a:gd name="T24" fmla="*/ 0 w 179"/>
                <a:gd name="T25" fmla="*/ 412 h 443"/>
                <a:gd name="T26" fmla="*/ 32 w 179"/>
                <a:gd name="T27" fmla="*/ 442 h 443"/>
                <a:gd name="T28" fmla="*/ 42 w 179"/>
                <a:gd name="T29" fmla="*/ 442 h 443"/>
                <a:gd name="T30" fmla="*/ 73 w 179"/>
                <a:gd name="T31" fmla="*/ 412 h 443"/>
                <a:gd name="T32" fmla="*/ 73 w 179"/>
                <a:gd name="T33" fmla="*/ 290 h 443"/>
                <a:gd name="T34" fmla="*/ 73 w 179"/>
                <a:gd name="T35" fmla="*/ 290 h 443"/>
                <a:gd name="T36" fmla="*/ 73 w 179"/>
                <a:gd name="T37" fmla="*/ 166 h 443"/>
                <a:gd name="T38" fmla="*/ 73 w 179"/>
                <a:gd name="T39" fmla="*/ 163 h 443"/>
                <a:gd name="T40" fmla="*/ 90 w 179"/>
                <a:gd name="T41" fmla="*/ 147 h 443"/>
                <a:gd name="T42" fmla="*/ 108 w 179"/>
                <a:gd name="T43" fmla="*/ 163 h 443"/>
                <a:gd name="T44" fmla="*/ 108 w 179"/>
                <a:gd name="T45" fmla="*/ 284 h 443"/>
                <a:gd name="T46" fmla="*/ 108 w 179"/>
                <a:gd name="T47" fmla="*/ 287 h 443"/>
                <a:gd name="T48" fmla="*/ 108 w 179"/>
                <a:gd name="T49" fmla="*/ 290 h 443"/>
                <a:gd name="T50" fmla="*/ 108 w 179"/>
                <a:gd name="T51" fmla="*/ 412 h 443"/>
                <a:gd name="T52" fmla="*/ 140 w 179"/>
                <a:gd name="T53" fmla="*/ 443 h 443"/>
                <a:gd name="T54" fmla="*/ 149 w 179"/>
                <a:gd name="T55" fmla="*/ 443 h 443"/>
                <a:gd name="T56" fmla="*/ 179 w 179"/>
                <a:gd name="T57" fmla="*/ 412 h 443"/>
                <a:gd name="T58" fmla="*/ 179 w 179"/>
                <a:gd name="T59" fmla="*/ 290 h 443"/>
                <a:gd name="T60" fmla="*/ 179 w 179"/>
                <a:gd name="T61" fmla="*/ 28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79" h="443">
                  <a:moveTo>
                    <a:pt x="179" y="287"/>
                  </a:moveTo>
                  <a:cubicBezTo>
                    <a:pt x="179" y="287"/>
                    <a:pt x="179" y="285"/>
                    <a:pt x="179" y="284"/>
                  </a:cubicBezTo>
                  <a:cubicBezTo>
                    <a:pt x="179" y="161"/>
                    <a:pt x="179" y="161"/>
                    <a:pt x="179" y="161"/>
                  </a:cubicBezTo>
                  <a:cubicBezTo>
                    <a:pt x="179" y="161"/>
                    <a:pt x="179" y="161"/>
                    <a:pt x="179" y="159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178" y="20"/>
                    <a:pt x="161" y="35"/>
                    <a:pt x="141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0" y="412"/>
                    <a:pt x="0" y="412"/>
                    <a:pt x="0" y="412"/>
                  </a:cubicBezTo>
                  <a:cubicBezTo>
                    <a:pt x="0" y="428"/>
                    <a:pt x="15" y="442"/>
                    <a:pt x="32" y="442"/>
                  </a:cubicBezTo>
                  <a:cubicBezTo>
                    <a:pt x="42" y="442"/>
                    <a:pt x="42" y="442"/>
                    <a:pt x="42" y="442"/>
                  </a:cubicBezTo>
                  <a:cubicBezTo>
                    <a:pt x="58" y="442"/>
                    <a:pt x="73" y="428"/>
                    <a:pt x="73" y="412"/>
                  </a:cubicBezTo>
                  <a:cubicBezTo>
                    <a:pt x="73" y="290"/>
                    <a:pt x="73" y="290"/>
                    <a:pt x="73" y="290"/>
                  </a:cubicBezTo>
                  <a:cubicBezTo>
                    <a:pt x="73" y="290"/>
                    <a:pt x="73" y="290"/>
                    <a:pt x="73" y="290"/>
                  </a:cubicBezTo>
                  <a:cubicBezTo>
                    <a:pt x="73" y="166"/>
                    <a:pt x="73" y="166"/>
                    <a:pt x="73" y="166"/>
                  </a:cubicBezTo>
                  <a:cubicBezTo>
                    <a:pt x="73" y="166"/>
                    <a:pt x="73" y="164"/>
                    <a:pt x="73" y="163"/>
                  </a:cubicBezTo>
                  <a:cubicBezTo>
                    <a:pt x="75" y="154"/>
                    <a:pt x="81" y="147"/>
                    <a:pt x="90" y="147"/>
                  </a:cubicBezTo>
                  <a:cubicBezTo>
                    <a:pt x="100" y="147"/>
                    <a:pt x="106" y="154"/>
                    <a:pt x="108" y="163"/>
                  </a:cubicBezTo>
                  <a:cubicBezTo>
                    <a:pt x="108" y="284"/>
                    <a:pt x="108" y="284"/>
                    <a:pt x="108" y="284"/>
                  </a:cubicBezTo>
                  <a:cubicBezTo>
                    <a:pt x="108" y="285"/>
                    <a:pt x="108" y="287"/>
                    <a:pt x="108" y="287"/>
                  </a:cubicBezTo>
                  <a:cubicBezTo>
                    <a:pt x="108" y="288"/>
                    <a:pt x="108" y="288"/>
                    <a:pt x="108" y="290"/>
                  </a:cubicBezTo>
                  <a:cubicBezTo>
                    <a:pt x="108" y="412"/>
                    <a:pt x="108" y="412"/>
                    <a:pt x="108" y="412"/>
                  </a:cubicBezTo>
                  <a:cubicBezTo>
                    <a:pt x="108" y="428"/>
                    <a:pt x="123" y="443"/>
                    <a:pt x="140" y="443"/>
                  </a:cubicBezTo>
                  <a:cubicBezTo>
                    <a:pt x="149" y="443"/>
                    <a:pt x="149" y="443"/>
                    <a:pt x="149" y="443"/>
                  </a:cubicBezTo>
                  <a:cubicBezTo>
                    <a:pt x="165" y="443"/>
                    <a:pt x="179" y="428"/>
                    <a:pt x="179" y="412"/>
                  </a:cubicBezTo>
                  <a:cubicBezTo>
                    <a:pt x="179" y="290"/>
                    <a:pt x="179" y="290"/>
                    <a:pt x="179" y="290"/>
                  </a:cubicBezTo>
                  <a:cubicBezTo>
                    <a:pt x="179" y="288"/>
                    <a:pt x="179" y="288"/>
                    <a:pt x="179" y="28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5" name="Freeform 24"/>
          <p:cNvSpPr/>
          <p:nvPr/>
        </p:nvSpPr>
        <p:spPr>
          <a:xfrm flipH="1" flipV="1">
            <a:off x="4890414" y="1742981"/>
            <a:ext cx="1172290" cy="270969"/>
          </a:xfrm>
          <a:custGeom>
            <a:avLst/>
            <a:gdLst>
              <a:gd name="connsiteX0" fmla="*/ 9167091 w 9167091"/>
              <a:gd name="connsiteY0" fmla="*/ 5137727 h 5149273"/>
              <a:gd name="connsiteX1" fmla="*/ 11546 w 9167091"/>
              <a:gd name="connsiteY1" fmla="*/ 5149273 h 5149273"/>
              <a:gd name="connsiteX2" fmla="*/ 0 w 9167091"/>
              <a:gd name="connsiteY2" fmla="*/ 0 h 5149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67091" h="5149273">
                <a:moveTo>
                  <a:pt x="9167091" y="5137727"/>
                </a:moveTo>
                <a:lnTo>
                  <a:pt x="11546" y="5149273"/>
                </a:lnTo>
                <a:cubicBezTo>
                  <a:pt x="7697" y="3432849"/>
                  <a:pt x="3849" y="1716424"/>
                  <a:pt x="0" y="0"/>
                </a:cubicBezTo>
              </a:path>
            </a:pathLst>
          </a:custGeom>
          <a:ln w="12700" cmpd="sng">
            <a:solidFill>
              <a:schemeClr val="accent2"/>
            </a:solidFill>
            <a:headEnd type="oval" w="lg" len="lg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 dirty="0">
              <a:latin typeface="Source Sans Pro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2528132" y="1538076"/>
            <a:ext cx="2235200" cy="728533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r">
              <a:lnSpc>
                <a:spcPct val="89000"/>
              </a:lnSpc>
            </a:pPr>
            <a:r>
              <a:rPr lang="en-US" sz="2133" dirty="0" smtClean="0">
                <a:latin typeface="Source Sans Pro" charset="0"/>
              </a:rPr>
              <a:t>Sample Text</a:t>
            </a:r>
            <a:endParaRPr lang="en-US" sz="2133" dirty="0">
              <a:latin typeface="Source Sans Pro" charset="0"/>
            </a:endParaRPr>
          </a:p>
          <a:p>
            <a:pPr algn="r">
              <a:lnSpc>
                <a:spcPct val="89000"/>
              </a:lnSpc>
            </a:pPr>
            <a:r>
              <a:rPr lang="en-US" sz="1200" dirty="0" err="1">
                <a:latin typeface="Source Sans Pro" charset="0"/>
              </a:rPr>
              <a:t>Donec</a:t>
            </a:r>
            <a:r>
              <a:rPr lang="en-US" sz="1200" dirty="0">
                <a:latin typeface="Source Sans Pro" charset="0"/>
              </a:rPr>
              <a:t> dapibus ex tortor, </a:t>
            </a:r>
            <a:r>
              <a:rPr lang="en-US" sz="1200" dirty="0" err="1">
                <a:latin typeface="Source Sans Pro" charset="0"/>
              </a:rPr>
              <a:t>pellentesque</a:t>
            </a:r>
            <a:endParaRPr lang="en-US" sz="1200" dirty="0">
              <a:latin typeface="Source Sans Pro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9163806" y="2478168"/>
            <a:ext cx="2235200" cy="728533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89000"/>
              </a:lnSpc>
            </a:pPr>
            <a:r>
              <a:rPr lang="en-US" sz="2133" dirty="0" smtClean="0">
                <a:latin typeface="Source Sans Pro" charset="0"/>
              </a:rPr>
              <a:t>Sample Text</a:t>
            </a:r>
            <a:endParaRPr lang="en-US" sz="2133" dirty="0">
              <a:latin typeface="Source Sans Pro" charset="0"/>
            </a:endParaRPr>
          </a:p>
          <a:p>
            <a:pPr>
              <a:lnSpc>
                <a:spcPct val="89000"/>
              </a:lnSpc>
            </a:pPr>
            <a:r>
              <a:rPr lang="en-US" sz="1200" dirty="0" err="1">
                <a:latin typeface="Source Sans Pro" charset="0"/>
              </a:rPr>
              <a:t>Donec</a:t>
            </a:r>
            <a:r>
              <a:rPr lang="en-US" sz="1200" dirty="0">
                <a:latin typeface="Source Sans Pro" charset="0"/>
              </a:rPr>
              <a:t> dapibus ex tortor, </a:t>
            </a:r>
            <a:r>
              <a:rPr lang="en-US" sz="1200" dirty="0" err="1">
                <a:latin typeface="Source Sans Pro" charset="0"/>
              </a:rPr>
              <a:t>pellentesque</a:t>
            </a:r>
            <a:endParaRPr lang="en-US" sz="1200" dirty="0">
              <a:latin typeface="Source Sans Pro" charset="0"/>
            </a:endParaRPr>
          </a:p>
        </p:txBody>
      </p:sp>
      <p:sp>
        <p:nvSpPr>
          <p:cNvPr id="28" name="Freeform 27"/>
          <p:cNvSpPr/>
          <p:nvPr/>
        </p:nvSpPr>
        <p:spPr>
          <a:xfrm flipV="1">
            <a:off x="8090387" y="2675258"/>
            <a:ext cx="941135" cy="848945"/>
          </a:xfrm>
          <a:custGeom>
            <a:avLst/>
            <a:gdLst>
              <a:gd name="connsiteX0" fmla="*/ 9167091 w 9167091"/>
              <a:gd name="connsiteY0" fmla="*/ 5137727 h 5149273"/>
              <a:gd name="connsiteX1" fmla="*/ 11546 w 9167091"/>
              <a:gd name="connsiteY1" fmla="*/ 5149273 h 5149273"/>
              <a:gd name="connsiteX2" fmla="*/ 0 w 9167091"/>
              <a:gd name="connsiteY2" fmla="*/ 0 h 5149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67091" h="5149273">
                <a:moveTo>
                  <a:pt x="9167091" y="5137727"/>
                </a:moveTo>
                <a:lnTo>
                  <a:pt x="11546" y="5149273"/>
                </a:lnTo>
                <a:cubicBezTo>
                  <a:pt x="7697" y="3432849"/>
                  <a:pt x="3849" y="1716424"/>
                  <a:pt x="0" y="0"/>
                </a:cubicBezTo>
              </a:path>
            </a:pathLst>
          </a:custGeom>
          <a:ln w="12700" cmpd="sng">
            <a:solidFill>
              <a:schemeClr val="accent3"/>
            </a:solidFill>
            <a:headEnd type="oval" w="lg" len="lg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 dirty="0">
              <a:latin typeface="Source Sans Pro" charset="0"/>
            </a:endParaRPr>
          </a:p>
        </p:txBody>
      </p:sp>
      <p:sp>
        <p:nvSpPr>
          <p:cNvPr id="29" name="Freeform 28"/>
          <p:cNvSpPr/>
          <p:nvPr/>
        </p:nvSpPr>
        <p:spPr>
          <a:xfrm flipH="1" flipV="1">
            <a:off x="3300949" y="2865620"/>
            <a:ext cx="1090143" cy="629699"/>
          </a:xfrm>
          <a:custGeom>
            <a:avLst/>
            <a:gdLst>
              <a:gd name="connsiteX0" fmla="*/ 9167091 w 9167091"/>
              <a:gd name="connsiteY0" fmla="*/ 5137727 h 5149273"/>
              <a:gd name="connsiteX1" fmla="*/ 11546 w 9167091"/>
              <a:gd name="connsiteY1" fmla="*/ 5149273 h 5149273"/>
              <a:gd name="connsiteX2" fmla="*/ 0 w 9167091"/>
              <a:gd name="connsiteY2" fmla="*/ 0 h 5149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67091" h="5149273">
                <a:moveTo>
                  <a:pt x="9167091" y="5137727"/>
                </a:moveTo>
                <a:lnTo>
                  <a:pt x="11546" y="5149273"/>
                </a:lnTo>
                <a:cubicBezTo>
                  <a:pt x="7697" y="3432849"/>
                  <a:pt x="3849" y="1716424"/>
                  <a:pt x="0" y="0"/>
                </a:cubicBezTo>
              </a:path>
            </a:pathLst>
          </a:custGeom>
          <a:ln w="12700" cmpd="sng">
            <a:solidFill>
              <a:schemeClr val="accent1"/>
            </a:solidFill>
            <a:headEnd type="oval" w="lg" len="lg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 dirty="0">
              <a:latin typeface="Source Sans Pro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938668" y="2660716"/>
            <a:ext cx="2235200" cy="728533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r">
              <a:lnSpc>
                <a:spcPct val="89000"/>
              </a:lnSpc>
            </a:pPr>
            <a:r>
              <a:rPr lang="en-US" sz="2133" dirty="0" smtClean="0">
                <a:latin typeface="Source Sans Pro" charset="0"/>
              </a:rPr>
              <a:t>Sample Text</a:t>
            </a:r>
            <a:endParaRPr lang="en-US" sz="2133" dirty="0">
              <a:latin typeface="Source Sans Pro" charset="0"/>
            </a:endParaRPr>
          </a:p>
          <a:p>
            <a:pPr algn="r">
              <a:lnSpc>
                <a:spcPct val="89000"/>
              </a:lnSpc>
            </a:pPr>
            <a:r>
              <a:rPr lang="en-US" sz="1200" dirty="0" err="1">
                <a:latin typeface="Source Sans Pro" charset="0"/>
              </a:rPr>
              <a:t>Donec</a:t>
            </a:r>
            <a:r>
              <a:rPr lang="en-US" sz="1200" dirty="0">
                <a:latin typeface="Source Sans Pro" charset="0"/>
              </a:rPr>
              <a:t> dapibus ex tortor, </a:t>
            </a:r>
            <a:r>
              <a:rPr lang="en-US" sz="1200" dirty="0" err="1">
                <a:latin typeface="Source Sans Pro" charset="0"/>
              </a:rPr>
              <a:t>pellentesque</a:t>
            </a:r>
            <a:endParaRPr lang="en-US" sz="1200" dirty="0">
              <a:latin typeface="Source Sans Pro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02106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13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2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9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9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13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2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2" fill="hold" grpId="0" nodeType="withEffect">
                                  <p:stCondLst>
                                    <p:cond delay="13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2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9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26" grpId="0"/>
      <p:bldP spid="27" grpId="0"/>
      <p:bldP spid="28" grpId="0" animBg="1"/>
      <p:bldP spid="29" grpId="0" animBg="1"/>
      <p:bldP spid="30" grpId="0"/>
    </p:bldLst>
  </p:timing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Amazing Infographic</a:t>
            </a:r>
          </a:p>
        </p:txBody>
      </p:sp>
      <p:grpSp>
        <p:nvGrpSpPr>
          <p:cNvPr id="88" name="Group 87"/>
          <p:cNvGrpSpPr/>
          <p:nvPr/>
        </p:nvGrpSpPr>
        <p:grpSpPr>
          <a:xfrm>
            <a:off x="0" y="2759620"/>
            <a:ext cx="12192000" cy="3101315"/>
            <a:chOff x="0" y="2759620"/>
            <a:chExt cx="12192000" cy="3101315"/>
          </a:xfrm>
          <a:solidFill>
            <a:schemeClr val="tx1">
              <a:alpha val="40000"/>
            </a:schemeClr>
          </a:solidFill>
        </p:grpSpPr>
        <p:sp>
          <p:nvSpPr>
            <p:cNvPr id="5" name="Rectangle 76"/>
            <p:cNvSpPr>
              <a:spLocks noChangeArrowheads="1"/>
            </p:cNvSpPr>
            <p:nvPr/>
          </p:nvSpPr>
          <p:spPr bwMode="auto">
            <a:xfrm>
              <a:off x="0" y="5815216"/>
              <a:ext cx="12192000" cy="45719"/>
            </a:xfrm>
            <a:prstGeom prst="rect">
              <a:avLst/>
            </a:pr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Rectangle 77"/>
            <p:cNvSpPr>
              <a:spLocks noChangeArrowheads="1"/>
            </p:cNvSpPr>
            <p:nvPr/>
          </p:nvSpPr>
          <p:spPr bwMode="auto">
            <a:xfrm>
              <a:off x="0" y="2759620"/>
              <a:ext cx="12192000" cy="45719"/>
            </a:xfrm>
            <a:prstGeom prst="rect">
              <a:avLst/>
            </a:pr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78"/>
            <p:cNvSpPr>
              <a:spLocks/>
            </p:cNvSpPr>
            <p:nvPr/>
          </p:nvSpPr>
          <p:spPr bwMode="auto">
            <a:xfrm>
              <a:off x="7540485" y="2792663"/>
              <a:ext cx="239051" cy="137636"/>
            </a:xfrm>
            <a:custGeom>
              <a:avLst/>
              <a:gdLst>
                <a:gd name="T0" fmla="*/ 78 w 132"/>
                <a:gd name="T1" fmla="*/ 76 h 76"/>
                <a:gd name="T2" fmla="*/ 0 w 132"/>
                <a:gd name="T3" fmla="*/ 76 h 76"/>
                <a:gd name="T4" fmla="*/ 59 w 132"/>
                <a:gd name="T5" fmla="*/ 0 h 76"/>
                <a:gd name="T6" fmla="*/ 132 w 132"/>
                <a:gd name="T7" fmla="*/ 0 h 76"/>
                <a:gd name="T8" fmla="*/ 78 w 132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76">
                  <a:moveTo>
                    <a:pt x="78" y="76"/>
                  </a:moveTo>
                  <a:lnTo>
                    <a:pt x="0" y="76"/>
                  </a:lnTo>
                  <a:lnTo>
                    <a:pt x="59" y="0"/>
                  </a:lnTo>
                  <a:lnTo>
                    <a:pt x="132" y="0"/>
                  </a:lnTo>
                  <a:lnTo>
                    <a:pt x="78" y="76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79"/>
            <p:cNvSpPr>
              <a:spLocks/>
            </p:cNvSpPr>
            <p:nvPr/>
          </p:nvSpPr>
          <p:spPr bwMode="auto">
            <a:xfrm>
              <a:off x="7823000" y="2792663"/>
              <a:ext cx="251728" cy="137636"/>
            </a:xfrm>
            <a:custGeom>
              <a:avLst/>
              <a:gdLst>
                <a:gd name="T0" fmla="*/ 80 w 139"/>
                <a:gd name="T1" fmla="*/ 76 h 76"/>
                <a:gd name="T2" fmla="*/ 0 w 139"/>
                <a:gd name="T3" fmla="*/ 76 h 76"/>
                <a:gd name="T4" fmla="*/ 56 w 139"/>
                <a:gd name="T5" fmla="*/ 0 h 76"/>
                <a:gd name="T6" fmla="*/ 139 w 139"/>
                <a:gd name="T7" fmla="*/ 0 h 76"/>
                <a:gd name="T8" fmla="*/ 80 w 139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9" h="76">
                  <a:moveTo>
                    <a:pt x="80" y="76"/>
                  </a:moveTo>
                  <a:lnTo>
                    <a:pt x="0" y="76"/>
                  </a:lnTo>
                  <a:lnTo>
                    <a:pt x="56" y="0"/>
                  </a:lnTo>
                  <a:lnTo>
                    <a:pt x="139" y="0"/>
                  </a:lnTo>
                  <a:lnTo>
                    <a:pt x="80" y="76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80"/>
            <p:cNvSpPr>
              <a:spLocks/>
            </p:cNvSpPr>
            <p:nvPr/>
          </p:nvSpPr>
          <p:spPr bwMode="auto">
            <a:xfrm>
              <a:off x="7252536" y="2792663"/>
              <a:ext cx="244484" cy="146691"/>
            </a:xfrm>
            <a:custGeom>
              <a:avLst/>
              <a:gdLst>
                <a:gd name="T0" fmla="*/ 135 w 135"/>
                <a:gd name="T1" fmla="*/ 0 h 81"/>
                <a:gd name="T2" fmla="*/ 54 w 135"/>
                <a:gd name="T3" fmla="*/ 0 h 81"/>
                <a:gd name="T4" fmla="*/ 0 w 135"/>
                <a:gd name="T5" fmla="*/ 81 h 81"/>
                <a:gd name="T6" fmla="*/ 80 w 135"/>
                <a:gd name="T7" fmla="*/ 81 h 81"/>
                <a:gd name="T8" fmla="*/ 135 w 135"/>
                <a:gd name="T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81">
                  <a:moveTo>
                    <a:pt x="135" y="0"/>
                  </a:moveTo>
                  <a:lnTo>
                    <a:pt x="54" y="0"/>
                  </a:lnTo>
                  <a:lnTo>
                    <a:pt x="0" y="81"/>
                  </a:lnTo>
                  <a:lnTo>
                    <a:pt x="80" y="81"/>
                  </a:lnTo>
                  <a:lnTo>
                    <a:pt x="135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81"/>
            <p:cNvSpPr>
              <a:spLocks/>
            </p:cNvSpPr>
            <p:nvPr/>
          </p:nvSpPr>
          <p:spPr bwMode="auto">
            <a:xfrm>
              <a:off x="7573082" y="2930298"/>
              <a:ext cx="253539" cy="144880"/>
            </a:xfrm>
            <a:custGeom>
              <a:avLst/>
              <a:gdLst>
                <a:gd name="T0" fmla="*/ 81 w 140"/>
                <a:gd name="T1" fmla="*/ 80 h 80"/>
                <a:gd name="T2" fmla="*/ 0 w 140"/>
                <a:gd name="T3" fmla="*/ 80 h 80"/>
                <a:gd name="T4" fmla="*/ 60 w 140"/>
                <a:gd name="T5" fmla="*/ 0 h 80"/>
                <a:gd name="T6" fmla="*/ 140 w 140"/>
                <a:gd name="T7" fmla="*/ 0 h 80"/>
                <a:gd name="T8" fmla="*/ 81 w 140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80">
                  <a:moveTo>
                    <a:pt x="81" y="80"/>
                  </a:moveTo>
                  <a:lnTo>
                    <a:pt x="0" y="80"/>
                  </a:lnTo>
                  <a:lnTo>
                    <a:pt x="60" y="0"/>
                  </a:lnTo>
                  <a:lnTo>
                    <a:pt x="140" y="0"/>
                  </a:lnTo>
                  <a:lnTo>
                    <a:pt x="81" y="8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82"/>
            <p:cNvSpPr>
              <a:spLocks/>
            </p:cNvSpPr>
            <p:nvPr/>
          </p:nvSpPr>
          <p:spPr bwMode="auto">
            <a:xfrm>
              <a:off x="7873708" y="2930298"/>
              <a:ext cx="240862" cy="144880"/>
            </a:xfrm>
            <a:custGeom>
              <a:avLst/>
              <a:gdLst>
                <a:gd name="T0" fmla="*/ 81 w 133"/>
                <a:gd name="T1" fmla="*/ 80 h 80"/>
                <a:gd name="T2" fmla="*/ 0 w 133"/>
                <a:gd name="T3" fmla="*/ 80 h 80"/>
                <a:gd name="T4" fmla="*/ 52 w 133"/>
                <a:gd name="T5" fmla="*/ 0 h 80"/>
                <a:gd name="T6" fmla="*/ 133 w 133"/>
                <a:gd name="T7" fmla="*/ 0 h 80"/>
                <a:gd name="T8" fmla="*/ 81 w 133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80">
                  <a:moveTo>
                    <a:pt x="81" y="80"/>
                  </a:moveTo>
                  <a:lnTo>
                    <a:pt x="0" y="80"/>
                  </a:lnTo>
                  <a:lnTo>
                    <a:pt x="52" y="0"/>
                  </a:lnTo>
                  <a:lnTo>
                    <a:pt x="133" y="0"/>
                  </a:lnTo>
                  <a:lnTo>
                    <a:pt x="81" y="8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83"/>
            <p:cNvSpPr>
              <a:spLocks/>
            </p:cNvSpPr>
            <p:nvPr/>
          </p:nvSpPr>
          <p:spPr bwMode="auto">
            <a:xfrm>
              <a:off x="7296000" y="2930298"/>
              <a:ext cx="244484" cy="150313"/>
            </a:xfrm>
            <a:custGeom>
              <a:avLst/>
              <a:gdLst>
                <a:gd name="T0" fmla="*/ 135 w 135"/>
                <a:gd name="T1" fmla="*/ 0 h 83"/>
                <a:gd name="T2" fmla="*/ 56 w 135"/>
                <a:gd name="T3" fmla="*/ 0 h 83"/>
                <a:gd name="T4" fmla="*/ 0 w 135"/>
                <a:gd name="T5" fmla="*/ 83 h 83"/>
                <a:gd name="T6" fmla="*/ 82 w 135"/>
                <a:gd name="T7" fmla="*/ 83 h 83"/>
                <a:gd name="T8" fmla="*/ 135 w 135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83">
                  <a:moveTo>
                    <a:pt x="135" y="0"/>
                  </a:moveTo>
                  <a:lnTo>
                    <a:pt x="56" y="0"/>
                  </a:lnTo>
                  <a:lnTo>
                    <a:pt x="0" y="83"/>
                  </a:lnTo>
                  <a:lnTo>
                    <a:pt x="82" y="83"/>
                  </a:lnTo>
                  <a:lnTo>
                    <a:pt x="135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84"/>
            <p:cNvSpPr>
              <a:spLocks/>
            </p:cNvSpPr>
            <p:nvPr/>
          </p:nvSpPr>
          <p:spPr bwMode="auto">
            <a:xfrm>
              <a:off x="7343086" y="3080611"/>
              <a:ext cx="244484" cy="137636"/>
            </a:xfrm>
            <a:custGeom>
              <a:avLst/>
              <a:gdLst>
                <a:gd name="T0" fmla="*/ 78 w 135"/>
                <a:gd name="T1" fmla="*/ 76 h 76"/>
                <a:gd name="T2" fmla="*/ 0 w 135"/>
                <a:gd name="T3" fmla="*/ 76 h 76"/>
                <a:gd name="T4" fmla="*/ 56 w 135"/>
                <a:gd name="T5" fmla="*/ 0 h 76"/>
                <a:gd name="T6" fmla="*/ 135 w 135"/>
                <a:gd name="T7" fmla="*/ 0 h 76"/>
                <a:gd name="T8" fmla="*/ 78 w 13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76">
                  <a:moveTo>
                    <a:pt x="78" y="76"/>
                  </a:moveTo>
                  <a:lnTo>
                    <a:pt x="0" y="76"/>
                  </a:lnTo>
                  <a:lnTo>
                    <a:pt x="56" y="0"/>
                  </a:lnTo>
                  <a:lnTo>
                    <a:pt x="135" y="0"/>
                  </a:lnTo>
                  <a:lnTo>
                    <a:pt x="78" y="76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85"/>
            <p:cNvSpPr>
              <a:spLocks/>
            </p:cNvSpPr>
            <p:nvPr/>
          </p:nvSpPr>
          <p:spPr bwMode="auto">
            <a:xfrm>
              <a:off x="7629223" y="3080611"/>
              <a:ext cx="244484" cy="137636"/>
            </a:xfrm>
            <a:custGeom>
              <a:avLst/>
              <a:gdLst>
                <a:gd name="T0" fmla="*/ 81 w 135"/>
                <a:gd name="T1" fmla="*/ 76 h 76"/>
                <a:gd name="T2" fmla="*/ 0 w 135"/>
                <a:gd name="T3" fmla="*/ 76 h 76"/>
                <a:gd name="T4" fmla="*/ 50 w 135"/>
                <a:gd name="T5" fmla="*/ 0 h 76"/>
                <a:gd name="T6" fmla="*/ 135 w 135"/>
                <a:gd name="T7" fmla="*/ 0 h 76"/>
                <a:gd name="T8" fmla="*/ 81 w 13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76">
                  <a:moveTo>
                    <a:pt x="81" y="76"/>
                  </a:moveTo>
                  <a:lnTo>
                    <a:pt x="0" y="76"/>
                  </a:lnTo>
                  <a:lnTo>
                    <a:pt x="50" y="0"/>
                  </a:lnTo>
                  <a:lnTo>
                    <a:pt x="135" y="0"/>
                  </a:lnTo>
                  <a:lnTo>
                    <a:pt x="81" y="76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86"/>
            <p:cNvSpPr>
              <a:spLocks/>
            </p:cNvSpPr>
            <p:nvPr/>
          </p:nvSpPr>
          <p:spPr bwMode="auto">
            <a:xfrm>
              <a:off x="7051516" y="3080611"/>
              <a:ext cx="251728" cy="144880"/>
            </a:xfrm>
            <a:custGeom>
              <a:avLst/>
              <a:gdLst>
                <a:gd name="T0" fmla="*/ 139 w 139"/>
                <a:gd name="T1" fmla="*/ 0 h 80"/>
                <a:gd name="T2" fmla="*/ 59 w 139"/>
                <a:gd name="T3" fmla="*/ 0 h 80"/>
                <a:gd name="T4" fmla="*/ 0 w 139"/>
                <a:gd name="T5" fmla="*/ 80 h 80"/>
                <a:gd name="T6" fmla="*/ 80 w 139"/>
                <a:gd name="T7" fmla="*/ 80 h 80"/>
                <a:gd name="T8" fmla="*/ 139 w 139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9" h="80">
                  <a:moveTo>
                    <a:pt x="139" y="0"/>
                  </a:moveTo>
                  <a:lnTo>
                    <a:pt x="59" y="0"/>
                  </a:lnTo>
                  <a:lnTo>
                    <a:pt x="0" y="80"/>
                  </a:lnTo>
                  <a:lnTo>
                    <a:pt x="80" y="80"/>
                  </a:lnTo>
                  <a:lnTo>
                    <a:pt x="139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87"/>
            <p:cNvSpPr>
              <a:spLocks/>
            </p:cNvSpPr>
            <p:nvPr/>
          </p:nvSpPr>
          <p:spPr bwMode="auto">
            <a:xfrm>
              <a:off x="7180096" y="3509817"/>
              <a:ext cx="244484" cy="150313"/>
            </a:xfrm>
            <a:custGeom>
              <a:avLst/>
              <a:gdLst>
                <a:gd name="T0" fmla="*/ 83 w 135"/>
                <a:gd name="T1" fmla="*/ 83 h 83"/>
                <a:gd name="T2" fmla="*/ 0 w 135"/>
                <a:gd name="T3" fmla="*/ 83 h 83"/>
                <a:gd name="T4" fmla="*/ 57 w 135"/>
                <a:gd name="T5" fmla="*/ 0 h 83"/>
                <a:gd name="T6" fmla="*/ 135 w 135"/>
                <a:gd name="T7" fmla="*/ 0 h 83"/>
                <a:gd name="T8" fmla="*/ 83 w 135"/>
                <a:gd name="T9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83">
                  <a:moveTo>
                    <a:pt x="83" y="83"/>
                  </a:moveTo>
                  <a:lnTo>
                    <a:pt x="0" y="83"/>
                  </a:lnTo>
                  <a:lnTo>
                    <a:pt x="57" y="0"/>
                  </a:lnTo>
                  <a:lnTo>
                    <a:pt x="135" y="0"/>
                  </a:lnTo>
                  <a:lnTo>
                    <a:pt x="83" y="83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8"/>
            <p:cNvSpPr>
              <a:spLocks/>
            </p:cNvSpPr>
            <p:nvPr/>
          </p:nvSpPr>
          <p:spPr bwMode="auto">
            <a:xfrm>
              <a:off x="7466234" y="3509817"/>
              <a:ext cx="249917" cy="150313"/>
            </a:xfrm>
            <a:custGeom>
              <a:avLst/>
              <a:gdLst>
                <a:gd name="T0" fmla="*/ 78 w 138"/>
                <a:gd name="T1" fmla="*/ 83 h 83"/>
                <a:gd name="T2" fmla="*/ 0 w 138"/>
                <a:gd name="T3" fmla="*/ 83 h 83"/>
                <a:gd name="T4" fmla="*/ 59 w 138"/>
                <a:gd name="T5" fmla="*/ 0 h 83"/>
                <a:gd name="T6" fmla="*/ 138 w 138"/>
                <a:gd name="T7" fmla="*/ 0 h 83"/>
                <a:gd name="T8" fmla="*/ 78 w 138"/>
                <a:gd name="T9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" h="83">
                  <a:moveTo>
                    <a:pt x="78" y="83"/>
                  </a:moveTo>
                  <a:lnTo>
                    <a:pt x="0" y="83"/>
                  </a:lnTo>
                  <a:lnTo>
                    <a:pt x="59" y="0"/>
                  </a:lnTo>
                  <a:lnTo>
                    <a:pt x="138" y="0"/>
                  </a:lnTo>
                  <a:lnTo>
                    <a:pt x="78" y="83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89"/>
            <p:cNvSpPr>
              <a:spLocks/>
            </p:cNvSpPr>
            <p:nvPr/>
          </p:nvSpPr>
          <p:spPr bwMode="auto">
            <a:xfrm>
              <a:off x="6901203" y="3509817"/>
              <a:ext cx="239051" cy="150313"/>
            </a:xfrm>
            <a:custGeom>
              <a:avLst/>
              <a:gdLst>
                <a:gd name="T0" fmla="*/ 132 w 132"/>
                <a:gd name="T1" fmla="*/ 0 h 83"/>
                <a:gd name="T2" fmla="*/ 54 w 132"/>
                <a:gd name="T3" fmla="*/ 0 h 83"/>
                <a:gd name="T4" fmla="*/ 0 w 132"/>
                <a:gd name="T5" fmla="*/ 83 h 83"/>
                <a:gd name="T6" fmla="*/ 80 w 132"/>
                <a:gd name="T7" fmla="*/ 83 h 83"/>
                <a:gd name="T8" fmla="*/ 132 w 132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83">
                  <a:moveTo>
                    <a:pt x="132" y="0"/>
                  </a:moveTo>
                  <a:lnTo>
                    <a:pt x="54" y="0"/>
                  </a:lnTo>
                  <a:lnTo>
                    <a:pt x="0" y="83"/>
                  </a:lnTo>
                  <a:lnTo>
                    <a:pt x="80" y="83"/>
                  </a:ln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90"/>
            <p:cNvSpPr>
              <a:spLocks/>
            </p:cNvSpPr>
            <p:nvPr/>
          </p:nvSpPr>
          <p:spPr bwMode="auto">
            <a:xfrm>
              <a:off x="7384739" y="3225491"/>
              <a:ext cx="235429" cy="143069"/>
            </a:xfrm>
            <a:custGeom>
              <a:avLst/>
              <a:gdLst>
                <a:gd name="T0" fmla="*/ 78 w 130"/>
                <a:gd name="T1" fmla="*/ 79 h 79"/>
                <a:gd name="T2" fmla="*/ 0 w 130"/>
                <a:gd name="T3" fmla="*/ 79 h 79"/>
                <a:gd name="T4" fmla="*/ 55 w 130"/>
                <a:gd name="T5" fmla="*/ 0 h 79"/>
                <a:gd name="T6" fmla="*/ 130 w 130"/>
                <a:gd name="T7" fmla="*/ 0 h 79"/>
                <a:gd name="T8" fmla="*/ 78 w 130"/>
                <a:gd name="T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79">
                  <a:moveTo>
                    <a:pt x="78" y="79"/>
                  </a:moveTo>
                  <a:lnTo>
                    <a:pt x="0" y="79"/>
                  </a:lnTo>
                  <a:lnTo>
                    <a:pt x="55" y="0"/>
                  </a:lnTo>
                  <a:lnTo>
                    <a:pt x="130" y="0"/>
                  </a:lnTo>
                  <a:lnTo>
                    <a:pt x="78" y="79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91"/>
            <p:cNvSpPr>
              <a:spLocks/>
            </p:cNvSpPr>
            <p:nvPr/>
          </p:nvSpPr>
          <p:spPr bwMode="auto">
            <a:xfrm>
              <a:off x="7669065" y="3225491"/>
              <a:ext cx="242673" cy="143069"/>
            </a:xfrm>
            <a:custGeom>
              <a:avLst/>
              <a:gdLst>
                <a:gd name="T0" fmla="*/ 75 w 134"/>
                <a:gd name="T1" fmla="*/ 79 h 79"/>
                <a:gd name="T2" fmla="*/ 0 w 134"/>
                <a:gd name="T3" fmla="*/ 79 h 79"/>
                <a:gd name="T4" fmla="*/ 52 w 134"/>
                <a:gd name="T5" fmla="*/ 0 h 79"/>
                <a:gd name="T6" fmla="*/ 134 w 134"/>
                <a:gd name="T7" fmla="*/ 0 h 79"/>
                <a:gd name="T8" fmla="*/ 75 w 134"/>
                <a:gd name="T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79">
                  <a:moveTo>
                    <a:pt x="75" y="79"/>
                  </a:moveTo>
                  <a:lnTo>
                    <a:pt x="0" y="79"/>
                  </a:lnTo>
                  <a:lnTo>
                    <a:pt x="52" y="0"/>
                  </a:lnTo>
                  <a:lnTo>
                    <a:pt x="134" y="0"/>
                  </a:lnTo>
                  <a:lnTo>
                    <a:pt x="75" y="79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92"/>
            <p:cNvSpPr>
              <a:spLocks/>
            </p:cNvSpPr>
            <p:nvPr/>
          </p:nvSpPr>
          <p:spPr bwMode="auto">
            <a:xfrm>
              <a:off x="7093168" y="3218247"/>
              <a:ext cx="244484" cy="150313"/>
            </a:xfrm>
            <a:custGeom>
              <a:avLst/>
              <a:gdLst>
                <a:gd name="T0" fmla="*/ 135 w 135"/>
                <a:gd name="T1" fmla="*/ 0 h 83"/>
                <a:gd name="T2" fmla="*/ 55 w 135"/>
                <a:gd name="T3" fmla="*/ 0 h 83"/>
                <a:gd name="T4" fmla="*/ 0 w 135"/>
                <a:gd name="T5" fmla="*/ 83 h 83"/>
                <a:gd name="T6" fmla="*/ 79 w 135"/>
                <a:gd name="T7" fmla="*/ 83 h 83"/>
                <a:gd name="T8" fmla="*/ 135 w 135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83">
                  <a:moveTo>
                    <a:pt x="135" y="0"/>
                  </a:moveTo>
                  <a:lnTo>
                    <a:pt x="55" y="0"/>
                  </a:lnTo>
                  <a:lnTo>
                    <a:pt x="0" y="83"/>
                  </a:lnTo>
                  <a:lnTo>
                    <a:pt x="79" y="83"/>
                  </a:lnTo>
                  <a:lnTo>
                    <a:pt x="135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93"/>
            <p:cNvSpPr>
              <a:spLocks/>
            </p:cNvSpPr>
            <p:nvPr/>
          </p:nvSpPr>
          <p:spPr bwMode="auto">
            <a:xfrm>
              <a:off x="7140254" y="3368560"/>
              <a:ext cx="244484" cy="141258"/>
            </a:xfrm>
            <a:custGeom>
              <a:avLst/>
              <a:gdLst>
                <a:gd name="T0" fmla="*/ 79 w 135"/>
                <a:gd name="T1" fmla="*/ 78 h 78"/>
                <a:gd name="T2" fmla="*/ 0 w 135"/>
                <a:gd name="T3" fmla="*/ 78 h 78"/>
                <a:gd name="T4" fmla="*/ 53 w 135"/>
                <a:gd name="T5" fmla="*/ 0 h 78"/>
                <a:gd name="T6" fmla="*/ 135 w 135"/>
                <a:gd name="T7" fmla="*/ 0 h 78"/>
                <a:gd name="T8" fmla="*/ 79 w 135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78">
                  <a:moveTo>
                    <a:pt x="79" y="78"/>
                  </a:moveTo>
                  <a:lnTo>
                    <a:pt x="0" y="78"/>
                  </a:lnTo>
                  <a:lnTo>
                    <a:pt x="53" y="0"/>
                  </a:lnTo>
                  <a:lnTo>
                    <a:pt x="135" y="0"/>
                  </a:lnTo>
                  <a:lnTo>
                    <a:pt x="79" y="78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94"/>
            <p:cNvSpPr>
              <a:spLocks/>
            </p:cNvSpPr>
            <p:nvPr/>
          </p:nvSpPr>
          <p:spPr bwMode="auto">
            <a:xfrm>
              <a:off x="7424581" y="3368560"/>
              <a:ext cx="244484" cy="141258"/>
            </a:xfrm>
            <a:custGeom>
              <a:avLst/>
              <a:gdLst>
                <a:gd name="T0" fmla="*/ 82 w 135"/>
                <a:gd name="T1" fmla="*/ 78 h 78"/>
                <a:gd name="T2" fmla="*/ 0 w 135"/>
                <a:gd name="T3" fmla="*/ 78 h 78"/>
                <a:gd name="T4" fmla="*/ 56 w 135"/>
                <a:gd name="T5" fmla="*/ 0 h 78"/>
                <a:gd name="T6" fmla="*/ 135 w 135"/>
                <a:gd name="T7" fmla="*/ 0 h 78"/>
                <a:gd name="T8" fmla="*/ 82 w 135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78">
                  <a:moveTo>
                    <a:pt x="82" y="78"/>
                  </a:moveTo>
                  <a:lnTo>
                    <a:pt x="0" y="78"/>
                  </a:lnTo>
                  <a:lnTo>
                    <a:pt x="56" y="0"/>
                  </a:lnTo>
                  <a:lnTo>
                    <a:pt x="135" y="0"/>
                  </a:lnTo>
                  <a:lnTo>
                    <a:pt x="82" y="78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95"/>
            <p:cNvSpPr>
              <a:spLocks/>
            </p:cNvSpPr>
            <p:nvPr/>
          </p:nvSpPr>
          <p:spPr bwMode="auto">
            <a:xfrm>
              <a:off x="6850495" y="3368560"/>
              <a:ext cx="248106" cy="141258"/>
            </a:xfrm>
            <a:custGeom>
              <a:avLst/>
              <a:gdLst>
                <a:gd name="T0" fmla="*/ 137 w 137"/>
                <a:gd name="T1" fmla="*/ 0 h 78"/>
                <a:gd name="T2" fmla="*/ 59 w 137"/>
                <a:gd name="T3" fmla="*/ 0 h 78"/>
                <a:gd name="T4" fmla="*/ 0 w 137"/>
                <a:gd name="T5" fmla="*/ 78 h 78"/>
                <a:gd name="T6" fmla="*/ 82 w 137"/>
                <a:gd name="T7" fmla="*/ 78 h 78"/>
                <a:gd name="T8" fmla="*/ 137 w 137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78">
                  <a:moveTo>
                    <a:pt x="137" y="0"/>
                  </a:moveTo>
                  <a:lnTo>
                    <a:pt x="59" y="0"/>
                  </a:lnTo>
                  <a:lnTo>
                    <a:pt x="0" y="78"/>
                  </a:lnTo>
                  <a:lnTo>
                    <a:pt x="82" y="78"/>
                  </a:lnTo>
                  <a:lnTo>
                    <a:pt x="137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96"/>
            <p:cNvSpPr>
              <a:spLocks/>
            </p:cNvSpPr>
            <p:nvPr/>
          </p:nvSpPr>
          <p:spPr bwMode="auto">
            <a:xfrm>
              <a:off x="6948289" y="3660130"/>
              <a:ext cx="244484" cy="146691"/>
            </a:xfrm>
            <a:custGeom>
              <a:avLst/>
              <a:gdLst>
                <a:gd name="T0" fmla="*/ 76 w 135"/>
                <a:gd name="T1" fmla="*/ 81 h 81"/>
                <a:gd name="T2" fmla="*/ 0 w 135"/>
                <a:gd name="T3" fmla="*/ 81 h 81"/>
                <a:gd name="T4" fmla="*/ 54 w 135"/>
                <a:gd name="T5" fmla="*/ 0 h 81"/>
                <a:gd name="T6" fmla="*/ 135 w 135"/>
                <a:gd name="T7" fmla="*/ 0 h 81"/>
                <a:gd name="T8" fmla="*/ 76 w 135"/>
                <a:gd name="T9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81">
                  <a:moveTo>
                    <a:pt x="76" y="81"/>
                  </a:moveTo>
                  <a:lnTo>
                    <a:pt x="0" y="81"/>
                  </a:lnTo>
                  <a:lnTo>
                    <a:pt x="54" y="0"/>
                  </a:lnTo>
                  <a:lnTo>
                    <a:pt x="135" y="0"/>
                  </a:lnTo>
                  <a:lnTo>
                    <a:pt x="76" y="81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97"/>
            <p:cNvSpPr>
              <a:spLocks/>
            </p:cNvSpPr>
            <p:nvPr/>
          </p:nvSpPr>
          <p:spPr bwMode="auto">
            <a:xfrm>
              <a:off x="7236237" y="3660130"/>
              <a:ext cx="235429" cy="146691"/>
            </a:xfrm>
            <a:custGeom>
              <a:avLst/>
              <a:gdLst>
                <a:gd name="T0" fmla="*/ 78 w 130"/>
                <a:gd name="T1" fmla="*/ 81 h 81"/>
                <a:gd name="T2" fmla="*/ 0 w 130"/>
                <a:gd name="T3" fmla="*/ 81 h 81"/>
                <a:gd name="T4" fmla="*/ 52 w 130"/>
                <a:gd name="T5" fmla="*/ 0 h 81"/>
                <a:gd name="T6" fmla="*/ 130 w 130"/>
                <a:gd name="T7" fmla="*/ 0 h 81"/>
                <a:gd name="T8" fmla="*/ 78 w 130"/>
                <a:gd name="T9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81">
                  <a:moveTo>
                    <a:pt x="78" y="81"/>
                  </a:moveTo>
                  <a:lnTo>
                    <a:pt x="0" y="81"/>
                  </a:lnTo>
                  <a:lnTo>
                    <a:pt x="52" y="0"/>
                  </a:lnTo>
                  <a:lnTo>
                    <a:pt x="130" y="0"/>
                  </a:lnTo>
                  <a:lnTo>
                    <a:pt x="78" y="81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98"/>
            <p:cNvSpPr>
              <a:spLocks/>
            </p:cNvSpPr>
            <p:nvPr/>
          </p:nvSpPr>
          <p:spPr bwMode="auto">
            <a:xfrm>
              <a:off x="6653096" y="3660130"/>
              <a:ext cx="257161" cy="146691"/>
            </a:xfrm>
            <a:custGeom>
              <a:avLst/>
              <a:gdLst>
                <a:gd name="T0" fmla="*/ 142 w 142"/>
                <a:gd name="T1" fmla="*/ 0 h 81"/>
                <a:gd name="T2" fmla="*/ 59 w 142"/>
                <a:gd name="T3" fmla="*/ 0 h 81"/>
                <a:gd name="T4" fmla="*/ 0 w 142"/>
                <a:gd name="T5" fmla="*/ 81 h 81"/>
                <a:gd name="T6" fmla="*/ 83 w 142"/>
                <a:gd name="T7" fmla="*/ 81 h 81"/>
                <a:gd name="T8" fmla="*/ 142 w 142"/>
                <a:gd name="T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81">
                  <a:moveTo>
                    <a:pt x="142" y="0"/>
                  </a:moveTo>
                  <a:lnTo>
                    <a:pt x="59" y="0"/>
                  </a:lnTo>
                  <a:lnTo>
                    <a:pt x="0" y="81"/>
                  </a:lnTo>
                  <a:lnTo>
                    <a:pt x="83" y="81"/>
                  </a:lnTo>
                  <a:lnTo>
                    <a:pt x="142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99"/>
            <p:cNvSpPr>
              <a:spLocks/>
            </p:cNvSpPr>
            <p:nvPr/>
          </p:nvSpPr>
          <p:spPr bwMode="auto">
            <a:xfrm>
              <a:off x="6991753" y="3806821"/>
              <a:ext cx="244484" cy="144880"/>
            </a:xfrm>
            <a:custGeom>
              <a:avLst/>
              <a:gdLst>
                <a:gd name="T0" fmla="*/ 78 w 135"/>
                <a:gd name="T1" fmla="*/ 80 h 80"/>
                <a:gd name="T2" fmla="*/ 0 w 135"/>
                <a:gd name="T3" fmla="*/ 80 h 80"/>
                <a:gd name="T4" fmla="*/ 56 w 135"/>
                <a:gd name="T5" fmla="*/ 0 h 80"/>
                <a:gd name="T6" fmla="*/ 135 w 135"/>
                <a:gd name="T7" fmla="*/ 0 h 80"/>
                <a:gd name="T8" fmla="*/ 78 w 135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80">
                  <a:moveTo>
                    <a:pt x="78" y="80"/>
                  </a:moveTo>
                  <a:lnTo>
                    <a:pt x="0" y="80"/>
                  </a:lnTo>
                  <a:lnTo>
                    <a:pt x="56" y="0"/>
                  </a:lnTo>
                  <a:lnTo>
                    <a:pt x="135" y="0"/>
                  </a:lnTo>
                  <a:lnTo>
                    <a:pt x="78" y="8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00"/>
            <p:cNvSpPr>
              <a:spLocks/>
            </p:cNvSpPr>
            <p:nvPr/>
          </p:nvSpPr>
          <p:spPr bwMode="auto">
            <a:xfrm>
              <a:off x="7283323" y="3806821"/>
              <a:ext cx="242673" cy="144880"/>
            </a:xfrm>
            <a:custGeom>
              <a:avLst/>
              <a:gdLst>
                <a:gd name="T0" fmla="*/ 78 w 134"/>
                <a:gd name="T1" fmla="*/ 80 h 80"/>
                <a:gd name="T2" fmla="*/ 0 w 134"/>
                <a:gd name="T3" fmla="*/ 80 h 80"/>
                <a:gd name="T4" fmla="*/ 52 w 134"/>
                <a:gd name="T5" fmla="*/ 0 h 80"/>
                <a:gd name="T6" fmla="*/ 134 w 134"/>
                <a:gd name="T7" fmla="*/ 0 h 80"/>
                <a:gd name="T8" fmla="*/ 78 w 134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80">
                  <a:moveTo>
                    <a:pt x="78" y="80"/>
                  </a:moveTo>
                  <a:lnTo>
                    <a:pt x="0" y="80"/>
                  </a:lnTo>
                  <a:lnTo>
                    <a:pt x="52" y="0"/>
                  </a:lnTo>
                  <a:lnTo>
                    <a:pt x="134" y="0"/>
                  </a:lnTo>
                  <a:lnTo>
                    <a:pt x="78" y="8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01"/>
            <p:cNvSpPr>
              <a:spLocks/>
            </p:cNvSpPr>
            <p:nvPr/>
          </p:nvSpPr>
          <p:spPr bwMode="auto">
            <a:xfrm>
              <a:off x="6707426" y="3806821"/>
              <a:ext cx="249917" cy="144880"/>
            </a:xfrm>
            <a:custGeom>
              <a:avLst/>
              <a:gdLst>
                <a:gd name="T0" fmla="*/ 138 w 138"/>
                <a:gd name="T1" fmla="*/ 0 h 80"/>
                <a:gd name="T2" fmla="*/ 57 w 138"/>
                <a:gd name="T3" fmla="*/ 0 h 80"/>
                <a:gd name="T4" fmla="*/ 0 w 138"/>
                <a:gd name="T5" fmla="*/ 80 h 80"/>
                <a:gd name="T6" fmla="*/ 79 w 138"/>
                <a:gd name="T7" fmla="*/ 80 h 80"/>
                <a:gd name="T8" fmla="*/ 138 w 13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" h="80">
                  <a:moveTo>
                    <a:pt x="138" y="0"/>
                  </a:moveTo>
                  <a:lnTo>
                    <a:pt x="57" y="0"/>
                  </a:lnTo>
                  <a:lnTo>
                    <a:pt x="0" y="80"/>
                  </a:lnTo>
                  <a:lnTo>
                    <a:pt x="79" y="80"/>
                  </a:ln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02"/>
            <p:cNvSpPr>
              <a:spLocks/>
            </p:cNvSpPr>
            <p:nvPr/>
          </p:nvSpPr>
          <p:spPr bwMode="auto">
            <a:xfrm>
              <a:off x="6549870" y="4239649"/>
              <a:ext cx="244484" cy="150313"/>
            </a:xfrm>
            <a:custGeom>
              <a:avLst/>
              <a:gdLst>
                <a:gd name="T0" fmla="*/ 80 w 135"/>
                <a:gd name="T1" fmla="*/ 83 h 83"/>
                <a:gd name="T2" fmla="*/ 0 w 135"/>
                <a:gd name="T3" fmla="*/ 83 h 83"/>
                <a:gd name="T4" fmla="*/ 57 w 135"/>
                <a:gd name="T5" fmla="*/ 0 h 83"/>
                <a:gd name="T6" fmla="*/ 135 w 135"/>
                <a:gd name="T7" fmla="*/ 0 h 83"/>
                <a:gd name="T8" fmla="*/ 80 w 135"/>
                <a:gd name="T9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83">
                  <a:moveTo>
                    <a:pt x="80" y="83"/>
                  </a:moveTo>
                  <a:lnTo>
                    <a:pt x="0" y="83"/>
                  </a:lnTo>
                  <a:lnTo>
                    <a:pt x="57" y="0"/>
                  </a:lnTo>
                  <a:lnTo>
                    <a:pt x="135" y="0"/>
                  </a:lnTo>
                  <a:lnTo>
                    <a:pt x="80" y="83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3"/>
            <p:cNvSpPr>
              <a:spLocks/>
            </p:cNvSpPr>
            <p:nvPr/>
          </p:nvSpPr>
          <p:spPr bwMode="auto">
            <a:xfrm>
              <a:off x="6836007" y="4239649"/>
              <a:ext cx="249917" cy="150313"/>
            </a:xfrm>
            <a:custGeom>
              <a:avLst/>
              <a:gdLst>
                <a:gd name="T0" fmla="*/ 79 w 138"/>
                <a:gd name="T1" fmla="*/ 83 h 83"/>
                <a:gd name="T2" fmla="*/ 0 w 138"/>
                <a:gd name="T3" fmla="*/ 83 h 83"/>
                <a:gd name="T4" fmla="*/ 60 w 138"/>
                <a:gd name="T5" fmla="*/ 0 h 83"/>
                <a:gd name="T6" fmla="*/ 138 w 138"/>
                <a:gd name="T7" fmla="*/ 0 h 83"/>
                <a:gd name="T8" fmla="*/ 79 w 138"/>
                <a:gd name="T9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" h="83">
                  <a:moveTo>
                    <a:pt x="79" y="83"/>
                  </a:moveTo>
                  <a:lnTo>
                    <a:pt x="0" y="83"/>
                  </a:lnTo>
                  <a:lnTo>
                    <a:pt x="60" y="0"/>
                  </a:lnTo>
                  <a:lnTo>
                    <a:pt x="138" y="0"/>
                  </a:lnTo>
                  <a:lnTo>
                    <a:pt x="79" y="83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04"/>
            <p:cNvSpPr>
              <a:spLocks/>
            </p:cNvSpPr>
            <p:nvPr/>
          </p:nvSpPr>
          <p:spPr bwMode="auto">
            <a:xfrm>
              <a:off x="6261921" y="4239649"/>
              <a:ext cx="249917" cy="150313"/>
            </a:xfrm>
            <a:custGeom>
              <a:avLst/>
              <a:gdLst>
                <a:gd name="T0" fmla="*/ 138 w 138"/>
                <a:gd name="T1" fmla="*/ 0 h 83"/>
                <a:gd name="T2" fmla="*/ 57 w 138"/>
                <a:gd name="T3" fmla="*/ 0 h 83"/>
                <a:gd name="T4" fmla="*/ 0 w 138"/>
                <a:gd name="T5" fmla="*/ 83 h 83"/>
                <a:gd name="T6" fmla="*/ 83 w 138"/>
                <a:gd name="T7" fmla="*/ 83 h 83"/>
                <a:gd name="T8" fmla="*/ 138 w 138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" h="83">
                  <a:moveTo>
                    <a:pt x="138" y="0"/>
                  </a:moveTo>
                  <a:lnTo>
                    <a:pt x="57" y="0"/>
                  </a:lnTo>
                  <a:lnTo>
                    <a:pt x="0" y="83"/>
                  </a:lnTo>
                  <a:lnTo>
                    <a:pt x="83" y="83"/>
                  </a:ln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105"/>
            <p:cNvSpPr>
              <a:spLocks/>
            </p:cNvSpPr>
            <p:nvPr/>
          </p:nvSpPr>
          <p:spPr bwMode="auto">
            <a:xfrm>
              <a:off x="6747268" y="3951700"/>
              <a:ext cx="244484" cy="150313"/>
            </a:xfrm>
            <a:custGeom>
              <a:avLst/>
              <a:gdLst>
                <a:gd name="T0" fmla="*/ 80 w 135"/>
                <a:gd name="T1" fmla="*/ 83 h 83"/>
                <a:gd name="T2" fmla="*/ 0 w 135"/>
                <a:gd name="T3" fmla="*/ 83 h 83"/>
                <a:gd name="T4" fmla="*/ 57 w 135"/>
                <a:gd name="T5" fmla="*/ 0 h 83"/>
                <a:gd name="T6" fmla="*/ 135 w 135"/>
                <a:gd name="T7" fmla="*/ 0 h 83"/>
                <a:gd name="T8" fmla="*/ 80 w 135"/>
                <a:gd name="T9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83">
                  <a:moveTo>
                    <a:pt x="80" y="83"/>
                  </a:moveTo>
                  <a:lnTo>
                    <a:pt x="0" y="83"/>
                  </a:lnTo>
                  <a:lnTo>
                    <a:pt x="57" y="0"/>
                  </a:lnTo>
                  <a:lnTo>
                    <a:pt x="135" y="0"/>
                  </a:lnTo>
                  <a:lnTo>
                    <a:pt x="80" y="83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06"/>
            <p:cNvSpPr>
              <a:spLocks/>
            </p:cNvSpPr>
            <p:nvPr/>
          </p:nvSpPr>
          <p:spPr bwMode="auto">
            <a:xfrm>
              <a:off x="7026162" y="3951700"/>
              <a:ext cx="257161" cy="150313"/>
            </a:xfrm>
            <a:custGeom>
              <a:avLst/>
              <a:gdLst>
                <a:gd name="T0" fmla="*/ 82 w 142"/>
                <a:gd name="T1" fmla="*/ 83 h 83"/>
                <a:gd name="T2" fmla="*/ 0 w 142"/>
                <a:gd name="T3" fmla="*/ 83 h 83"/>
                <a:gd name="T4" fmla="*/ 59 w 142"/>
                <a:gd name="T5" fmla="*/ 0 h 83"/>
                <a:gd name="T6" fmla="*/ 142 w 142"/>
                <a:gd name="T7" fmla="*/ 0 h 83"/>
                <a:gd name="T8" fmla="*/ 82 w 142"/>
                <a:gd name="T9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83">
                  <a:moveTo>
                    <a:pt x="82" y="83"/>
                  </a:moveTo>
                  <a:lnTo>
                    <a:pt x="0" y="83"/>
                  </a:lnTo>
                  <a:lnTo>
                    <a:pt x="59" y="0"/>
                  </a:lnTo>
                  <a:lnTo>
                    <a:pt x="142" y="0"/>
                  </a:lnTo>
                  <a:lnTo>
                    <a:pt x="82" y="83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07"/>
            <p:cNvSpPr>
              <a:spLocks/>
            </p:cNvSpPr>
            <p:nvPr/>
          </p:nvSpPr>
          <p:spPr bwMode="auto">
            <a:xfrm>
              <a:off x="6459320" y="3951700"/>
              <a:ext cx="248106" cy="150313"/>
            </a:xfrm>
            <a:custGeom>
              <a:avLst/>
              <a:gdLst>
                <a:gd name="T0" fmla="*/ 137 w 137"/>
                <a:gd name="T1" fmla="*/ 0 h 83"/>
                <a:gd name="T2" fmla="*/ 55 w 137"/>
                <a:gd name="T3" fmla="*/ 0 h 83"/>
                <a:gd name="T4" fmla="*/ 0 w 137"/>
                <a:gd name="T5" fmla="*/ 83 h 83"/>
                <a:gd name="T6" fmla="*/ 81 w 137"/>
                <a:gd name="T7" fmla="*/ 83 h 83"/>
                <a:gd name="T8" fmla="*/ 137 w 137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83">
                  <a:moveTo>
                    <a:pt x="137" y="0"/>
                  </a:moveTo>
                  <a:lnTo>
                    <a:pt x="55" y="0"/>
                  </a:lnTo>
                  <a:lnTo>
                    <a:pt x="0" y="83"/>
                  </a:lnTo>
                  <a:lnTo>
                    <a:pt x="81" y="83"/>
                  </a:lnTo>
                  <a:lnTo>
                    <a:pt x="137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08"/>
            <p:cNvSpPr>
              <a:spLocks/>
            </p:cNvSpPr>
            <p:nvPr/>
          </p:nvSpPr>
          <p:spPr bwMode="auto">
            <a:xfrm>
              <a:off x="6794354" y="4102013"/>
              <a:ext cx="244484" cy="137636"/>
            </a:xfrm>
            <a:custGeom>
              <a:avLst/>
              <a:gdLst>
                <a:gd name="T0" fmla="*/ 83 w 135"/>
                <a:gd name="T1" fmla="*/ 76 h 76"/>
                <a:gd name="T2" fmla="*/ 0 w 135"/>
                <a:gd name="T3" fmla="*/ 76 h 76"/>
                <a:gd name="T4" fmla="*/ 54 w 135"/>
                <a:gd name="T5" fmla="*/ 0 h 76"/>
                <a:gd name="T6" fmla="*/ 135 w 135"/>
                <a:gd name="T7" fmla="*/ 0 h 76"/>
                <a:gd name="T8" fmla="*/ 83 w 13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76">
                  <a:moveTo>
                    <a:pt x="83" y="76"/>
                  </a:moveTo>
                  <a:lnTo>
                    <a:pt x="0" y="76"/>
                  </a:lnTo>
                  <a:lnTo>
                    <a:pt x="54" y="0"/>
                  </a:lnTo>
                  <a:lnTo>
                    <a:pt x="135" y="0"/>
                  </a:lnTo>
                  <a:lnTo>
                    <a:pt x="83" y="76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09"/>
            <p:cNvSpPr>
              <a:spLocks/>
            </p:cNvSpPr>
            <p:nvPr/>
          </p:nvSpPr>
          <p:spPr bwMode="auto">
            <a:xfrm>
              <a:off x="7076870" y="4102013"/>
              <a:ext cx="244484" cy="137636"/>
            </a:xfrm>
            <a:custGeom>
              <a:avLst/>
              <a:gdLst>
                <a:gd name="T0" fmla="*/ 80 w 135"/>
                <a:gd name="T1" fmla="*/ 76 h 76"/>
                <a:gd name="T2" fmla="*/ 0 w 135"/>
                <a:gd name="T3" fmla="*/ 76 h 76"/>
                <a:gd name="T4" fmla="*/ 54 w 135"/>
                <a:gd name="T5" fmla="*/ 0 h 76"/>
                <a:gd name="T6" fmla="*/ 135 w 135"/>
                <a:gd name="T7" fmla="*/ 0 h 76"/>
                <a:gd name="T8" fmla="*/ 80 w 13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76">
                  <a:moveTo>
                    <a:pt x="80" y="76"/>
                  </a:moveTo>
                  <a:lnTo>
                    <a:pt x="0" y="76"/>
                  </a:lnTo>
                  <a:lnTo>
                    <a:pt x="54" y="0"/>
                  </a:lnTo>
                  <a:lnTo>
                    <a:pt x="135" y="0"/>
                  </a:lnTo>
                  <a:lnTo>
                    <a:pt x="80" y="76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10"/>
            <p:cNvSpPr>
              <a:spLocks/>
            </p:cNvSpPr>
            <p:nvPr/>
          </p:nvSpPr>
          <p:spPr bwMode="auto">
            <a:xfrm>
              <a:off x="6511839" y="4102013"/>
              <a:ext cx="244484" cy="137636"/>
            </a:xfrm>
            <a:custGeom>
              <a:avLst/>
              <a:gdLst>
                <a:gd name="T0" fmla="*/ 135 w 135"/>
                <a:gd name="T1" fmla="*/ 0 h 76"/>
                <a:gd name="T2" fmla="*/ 52 w 135"/>
                <a:gd name="T3" fmla="*/ 0 h 76"/>
                <a:gd name="T4" fmla="*/ 0 w 135"/>
                <a:gd name="T5" fmla="*/ 76 h 76"/>
                <a:gd name="T6" fmla="*/ 78 w 135"/>
                <a:gd name="T7" fmla="*/ 76 h 76"/>
                <a:gd name="T8" fmla="*/ 135 w 135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76">
                  <a:moveTo>
                    <a:pt x="135" y="0"/>
                  </a:moveTo>
                  <a:lnTo>
                    <a:pt x="52" y="0"/>
                  </a:lnTo>
                  <a:lnTo>
                    <a:pt x="0" y="76"/>
                  </a:lnTo>
                  <a:lnTo>
                    <a:pt x="78" y="76"/>
                  </a:lnTo>
                  <a:lnTo>
                    <a:pt x="135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111"/>
            <p:cNvSpPr>
              <a:spLocks/>
            </p:cNvSpPr>
            <p:nvPr/>
          </p:nvSpPr>
          <p:spPr bwMode="auto">
            <a:xfrm>
              <a:off x="6600578" y="4389962"/>
              <a:ext cx="249917" cy="137636"/>
            </a:xfrm>
            <a:custGeom>
              <a:avLst/>
              <a:gdLst>
                <a:gd name="T0" fmla="*/ 76 w 138"/>
                <a:gd name="T1" fmla="*/ 76 h 76"/>
                <a:gd name="T2" fmla="*/ 0 w 138"/>
                <a:gd name="T3" fmla="*/ 76 h 76"/>
                <a:gd name="T4" fmla="*/ 52 w 138"/>
                <a:gd name="T5" fmla="*/ 0 h 76"/>
                <a:gd name="T6" fmla="*/ 138 w 138"/>
                <a:gd name="T7" fmla="*/ 0 h 76"/>
                <a:gd name="T8" fmla="*/ 76 w 138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" h="76">
                  <a:moveTo>
                    <a:pt x="76" y="76"/>
                  </a:moveTo>
                  <a:lnTo>
                    <a:pt x="0" y="76"/>
                  </a:lnTo>
                  <a:lnTo>
                    <a:pt x="52" y="0"/>
                  </a:lnTo>
                  <a:lnTo>
                    <a:pt x="138" y="0"/>
                  </a:lnTo>
                  <a:lnTo>
                    <a:pt x="76" y="76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112"/>
            <p:cNvSpPr>
              <a:spLocks/>
            </p:cNvSpPr>
            <p:nvPr/>
          </p:nvSpPr>
          <p:spPr bwMode="auto">
            <a:xfrm>
              <a:off x="6883093" y="4389962"/>
              <a:ext cx="244484" cy="137636"/>
            </a:xfrm>
            <a:custGeom>
              <a:avLst/>
              <a:gdLst>
                <a:gd name="T0" fmla="*/ 79 w 135"/>
                <a:gd name="T1" fmla="*/ 76 h 76"/>
                <a:gd name="T2" fmla="*/ 0 w 135"/>
                <a:gd name="T3" fmla="*/ 76 h 76"/>
                <a:gd name="T4" fmla="*/ 53 w 135"/>
                <a:gd name="T5" fmla="*/ 0 h 76"/>
                <a:gd name="T6" fmla="*/ 135 w 135"/>
                <a:gd name="T7" fmla="*/ 0 h 76"/>
                <a:gd name="T8" fmla="*/ 79 w 13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76">
                  <a:moveTo>
                    <a:pt x="79" y="76"/>
                  </a:moveTo>
                  <a:lnTo>
                    <a:pt x="0" y="76"/>
                  </a:lnTo>
                  <a:lnTo>
                    <a:pt x="53" y="0"/>
                  </a:lnTo>
                  <a:lnTo>
                    <a:pt x="135" y="0"/>
                  </a:lnTo>
                  <a:lnTo>
                    <a:pt x="79" y="76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113"/>
            <p:cNvSpPr>
              <a:spLocks/>
            </p:cNvSpPr>
            <p:nvPr/>
          </p:nvSpPr>
          <p:spPr bwMode="auto">
            <a:xfrm>
              <a:off x="6309007" y="4389962"/>
              <a:ext cx="249917" cy="137636"/>
            </a:xfrm>
            <a:custGeom>
              <a:avLst/>
              <a:gdLst>
                <a:gd name="T0" fmla="*/ 138 w 138"/>
                <a:gd name="T1" fmla="*/ 0 h 76"/>
                <a:gd name="T2" fmla="*/ 57 w 138"/>
                <a:gd name="T3" fmla="*/ 0 h 76"/>
                <a:gd name="T4" fmla="*/ 0 w 138"/>
                <a:gd name="T5" fmla="*/ 76 h 76"/>
                <a:gd name="T6" fmla="*/ 76 w 138"/>
                <a:gd name="T7" fmla="*/ 76 h 76"/>
                <a:gd name="T8" fmla="*/ 138 w 138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" h="76">
                  <a:moveTo>
                    <a:pt x="138" y="0"/>
                  </a:moveTo>
                  <a:lnTo>
                    <a:pt x="57" y="0"/>
                  </a:lnTo>
                  <a:lnTo>
                    <a:pt x="0" y="76"/>
                  </a:lnTo>
                  <a:lnTo>
                    <a:pt x="76" y="76"/>
                  </a:ln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114"/>
            <p:cNvSpPr>
              <a:spLocks/>
            </p:cNvSpPr>
            <p:nvPr/>
          </p:nvSpPr>
          <p:spPr bwMode="auto">
            <a:xfrm>
              <a:off x="6352471" y="4527597"/>
              <a:ext cx="248106" cy="141258"/>
            </a:xfrm>
            <a:custGeom>
              <a:avLst/>
              <a:gdLst>
                <a:gd name="T0" fmla="*/ 85 w 137"/>
                <a:gd name="T1" fmla="*/ 78 h 78"/>
                <a:gd name="T2" fmla="*/ 0 w 137"/>
                <a:gd name="T3" fmla="*/ 78 h 78"/>
                <a:gd name="T4" fmla="*/ 52 w 137"/>
                <a:gd name="T5" fmla="*/ 0 h 78"/>
                <a:gd name="T6" fmla="*/ 137 w 137"/>
                <a:gd name="T7" fmla="*/ 0 h 78"/>
                <a:gd name="T8" fmla="*/ 85 w 137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78">
                  <a:moveTo>
                    <a:pt x="85" y="78"/>
                  </a:moveTo>
                  <a:lnTo>
                    <a:pt x="0" y="78"/>
                  </a:lnTo>
                  <a:lnTo>
                    <a:pt x="52" y="0"/>
                  </a:lnTo>
                  <a:lnTo>
                    <a:pt x="137" y="0"/>
                  </a:lnTo>
                  <a:lnTo>
                    <a:pt x="85" y="78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115"/>
            <p:cNvSpPr>
              <a:spLocks/>
            </p:cNvSpPr>
            <p:nvPr/>
          </p:nvSpPr>
          <p:spPr bwMode="auto">
            <a:xfrm>
              <a:off x="6640419" y="4527597"/>
              <a:ext cx="242673" cy="141258"/>
            </a:xfrm>
            <a:custGeom>
              <a:avLst/>
              <a:gdLst>
                <a:gd name="T0" fmla="*/ 78 w 134"/>
                <a:gd name="T1" fmla="*/ 78 h 78"/>
                <a:gd name="T2" fmla="*/ 0 w 134"/>
                <a:gd name="T3" fmla="*/ 78 h 78"/>
                <a:gd name="T4" fmla="*/ 54 w 134"/>
                <a:gd name="T5" fmla="*/ 0 h 78"/>
                <a:gd name="T6" fmla="*/ 134 w 134"/>
                <a:gd name="T7" fmla="*/ 0 h 78"/>
                <a:gd name="T8" fmla="*/ 78 w 134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78">
                  <a:moveTo>
                    <a:pt x="78" y="78"/>
                  </a:moveTo>
                  <a:lnTo>
                    <a:pt x="0" y="78"/>
                  </a:lnTo>
                  <a:lnTo>
                    <a:pt x="54" y="0"/>
                  </a:lnTo>
                  <a:lnTo>
                    <a:pt x="134" y="0"/>
                  </a:lnTo>
                  <a:lnTo>
                    <a:pt x="78" y="78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116"/>
            <p:cNvSpPr>
              <a:spLocks/>
            </p:cNvSpPr>
            <p:nvPr/>
          </p:nvSpPr>
          <p:spPr bwMode="auto">
            <a:xfrm>
              <a:off x="6073578" y="4527597"/>
              <a:ext cx="244484" cy="141258"/>
            </a:xfrm>
            <a:custGeom>
              <a:avLst/>
              <a:gdLst>
                <a:gd name="T0" fmla="*/ 135 w 135"/>
                <a:gd name="T1" fmla="*/ 0 h 78"/>
                <a:gd name="T2" fmla="*/ 52 w 135"/>
                <a:gd name="T3" fmla="*/ 0 h 78"/>
                <a:gd name="T4" fmla="*/ 0 w 135"/>
                <a:gd name="T5" fmla="*/ 78 h 78"/>
                <a:gd name="T6" fmla="*/ 81 w 135"/>
                <a:gd name="T7" fmla="*/ 78 h 78"/>
                <a:gd name="T8" fmla="*/ 135 w 135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78">
                  <a:moveTo>
                    <a:pt x="135" y="0"/>
                  </a:moveTo>
                  <a:lnTo>
                    <a:pt x="52" y="0"/>
                  </a:lnTo>
                  <a:lnTo>
                    <a:pt x="0" y="78"/>
                  </a:lnTo>
                  <a:lnTo>
                    <a:pt x="81" y="78"/>
                  </a:lnTo>
                  <a:lnTo>
                    <a:pt x="135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117"/>
            <p:cNvSpPr>
              <a:spLocks/>
            </p:cNvSpPr>
            <p:nvPr/>
          </p:nvSpPr>
          <p:spPr bwMode="auto">
            <a:xfrm>
              <a:off x="6202158" y="4960426"/>
              <a:ext cx="235429" cy="155746"/>
            </a:xfrm>
            <a:custGeom>
              <a:avLst/>
              <a:gdLst>
                <a:gd name="T0" fmla="*/ 76 w 130"/>
                <a:gd name="T1" fmla="*/ 86 h 86"/>
                <a:gd name="T2" fmla="*/ 0 w 130"/>
                <a:gd name="T3" fmla="*/ 86 h 86"/>
                <a:gd name="T4" fmla="*/ 55 w 130"/>
                <a:gd name="T5" fmla="*/ 0 h 86"/>
                <a:gd name="T6" fmla="*/ 130 w 130"/>
                <a:gd name="T7" fmla="*/ 0 h 86"/>
                <a:gd name="T8" fmla="*/ 76 w 130"/>
                <a:gd name="T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86">
                  <a:moveTo>
                    <a:pt x="76" y="86"/>
                  </a:moveTo>
                  <a:lnTo>
                    <a:pt x="0" y="86"/>
                  </a:lnTo>
                  <a:lnTo>
                    <a:pt x="55" y="0"/>
                  </a:lnTo>
                  <a:lnTo>
                    <a:pt x="130" y="0"/>
                  </a:lnTo>
                  <a:lnTo>
                    <a:pt x="76" y="86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118"/>
            <p:cNvSpPr>
              <a:spLocks/>
            </p:cNvSpPr>
            <p:nvPr/>
          </p:nvSpPr>
          <p:spPr bwMode="auto">
            <a:xfrm>
              <a:off x="6484674" y="4960426"/>
              <a:ext cx="244484" cy="155746"/>
            </a:xfrm>
            <a:custGeom>
              <a:avLst/>
              <a:gdLst>
                <a:gd name="T0" fmla="*/ 83 w 135"/>
                <a:gd name="T1" fmla="*/ 86 h 86"/>
                <a:gd name="T2" fmla="*/ 0 w 135"/>
                <a:gd name="T3" fmla="*/ 86 h 86"/>
                <a:gd name="T4" fmla="*/ 55 w 135"/>
                <a:gd name="T5" fmla="*/ 0 h 86"/>
                <a:gd name="T6" fmla="*/ 135 w 135"/>
                <a:gd name="T7" fmla="*/ 0 h 86"/>
                <a:gd name="T8" fmla="*/ 83 w 135"/>
                <a:gd name="T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86">
                  <a:moveTo>
                    <a:pt x="83" y="86"/>
                  </a:moveTo>
                  <a:lnTo>
                    <a:pt x="0" y="86"/>
                  </a:lnTo>
                  <a:lnTo>
                    <a:pt x="55" y="0"/>
                  </a:lnTo>
                  <a:lnTo>
                    <a:pt x="135" y="0"/>
                  </a:lnTo>
                  <a:lnTo>
                    <a:pt x="83" y="86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119"/>
            <p:cNvSpPr>
              <a:spLocks/>
            </p:cNvSpPr>
            <p:nvPr/>
          </p:nvSpPr>
          <p:spPr bwMode="auto">
            <a:xfrm>
              <a:off x="5910588" y="4960426"/>
              <a:ext cx="240862" cy="155746"/>
            </a:xfrm>
            <a:custGeom>
              <a:avLst/>
              <a:gdLst>
                <a:gd name="T0" fmla="*/ 133 w 133"/>
                <a:gd name="T1" fmla="*/ 0 h 86"/>
                <a:gd name="T2" fmla="*/ 52 w 133"/>
                <a:gd name="T3" fmla="*/ 0 h 86"/>
                <a:gd name="T4" fmla="*/ 0 w 133"/>
                <a:gd name="T5" fmla="*/ 86 h 86"/>
                <a:gd name="T6" fmla="*/ 83 w 133"/>
                <a:gd name="T7" fmla="*/ 86 h 86"/>
                <a:gd name="T8" fmla="*/ 133 w 133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86">
                  <a:moveTo>
                    <a:pt x="133" y="0"/>
                  </a:moveTo>
                  <a:lnTo>
                    <a:pt x="52" y="0"/>
                  </a:lnTo>
                  <a:lnTo>
                    <a:pt x="0" y="86"/>
                  </a:lnTo>
                  <a:lnTo>
                    <a:pt x="83" y="86"/>
                  </a:lnTo>
                  <a:lnTo>
                    <a:pt x="133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120"/>
            <p:cNvSpPr>
              <a:spLocks/>
            </p:cNvSpPr>
            <p:nvPr/>
          </p:nvSpPr>
          <p:spPr bwMode="auto">
            <a:xfrm>
              <a:off x="6395935" y="4668855"/>
              <a:ext cx="244484" cy="155746"/>
            </a:xfrm>
            <a:custGeom>
              <a:avLst/>
              <a:gdLst>
                <a:gd name="T0" fmla="*/ 83 w 135"/>
                <a:gd name="T1" fmla="*/ 86 h 86"/>
                <a:gd name="T2" fmla="*/ 0 w 135"/>
                <a:gd name="T3" fmla="*/ 86 h 86"/>
                <a:gd name="T4" fmla="*/ 54 w 135"/>
                <a:gd name="T5" fmla="*/ 0 h 86"/>
                <a:gd name="T6" fmla="*/ 135 w 135"/>
                <a:gd name="T7" fmla="*/ 0 h 86"/>
                <a:gd name="T8" fmla="*/ 83 w 135"/>
                <a:gd name="T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86">
                  <a:moveTo>
                    <a:pt x="83" y="86"/>
                  </a:moveTo>
                  <a:lnTo>
                    <a:pt x="0" y="86"/>
                  </a:lnTo>
                  <a:lnTo>
                    <a:pt x="54" y="0"/>
                  </a:lnTo>
                  <a:lnTo>
                    <a:pt x="135" y="0"/>
                  </a:lnTo>
                  <a:lnTo>
                    <a:pt x="83" y="86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121"/>
            <p:cNvSpPr>
              <a:spLocks/>
            </p:cNvSpPr>
            <p:nvPr/>
          </p:nvSpPr>
          <p:spPr bwMode="auto">
            <a:xfrm>
              <a:off x="6678450" y="4668855"/>
              <a:ext cx="244484" cy="155746"/>
            </a:xfrm>
            <a:custGeom>
              <a:avLst/>
              <a:gdLst>
                <a:gd name="T0" fmla="*/ 83 w 135"/>
                <a:gd name="T1" fmla="*/ 86 h 86"/>
                <a:gd name="T2" fmla="*/ 0 w 135"/>
                <a:gd name="T3" fmla="*/ 86 h 86"/>
                <a:gd name="T4" fmla="*/ 54 w 135"/>
                <a:gd name="T5" fmla="*/ 0 h 86"/>
                <a:gd name="T6" fmla="*/ 135 w 135"/>
                <a:gd name="T7" fmla="*/ 0 h 86"/>
                <a:gd name="T8" fmla="*/ 83 w 135"/>
                <a:gd name="T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86">
                  <a:moveTo>
                    <a:pt x="83" y="86"/>
                  </a:moveTo>
                  <a:lnTo>
                    <a:pt x="0" y="86"/>
                  </a:lnTo>
                  <a:lnTo>
                    <a:pt x="54" y="0"/>
                  </a:lnTo>
                  <a:lnTo>
                    <a:pt x="135" y="0"/>
                  </a:lnTo>
                  <a:lnTo>
                    <a:pt x="83" y="86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122"/>
            <p:cNvSpPr>
              <a:spLocks/>
            </p:cNvSpPr>
            <p:nvPr/>
          </p:nvSpPr>
          <p:spPr bwMode="auto">
            <a:xfrm>
              <a:off x="6113420" y="4668855"/>
              <a:ext cx="239051" cy="159368"/>
            </a:xfrm>
            <a:custGeom>
              <a:avLst/>
              <a:gdLst>
                <a:gd name="T0" fmla="*/ 132 w 132"/>
                <a:gd name="T1" fmla="*/ 0 h 88"/>
                <a:gd name="T2" fmla="*/ 56 w 132"/>
                <a:gd name="T3" fmla="*/ 0 h 88"/>
                <a:gd name="T4" fmla="*/ 0 w 132"/>
                <a:gd name="T5" fmla="*/ 88 h 88"/>
                <a:gd name="T6" fmla="*/ 75 w 132"/>
                <a:gd name="T7" fmla="*/ 88 h 88"/>
                <a:gd name="T8" fmla="*/ 132 w 132"/>
                <a:gd name="T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88">
                  <a:moveTo>
                    <a:pt x="132" y="0"/>
                  </a:moveTo>
                  <a:lnTo>
                    <a:pt x="56" y="0"/>
                  </a:lnTo>
                  <a:lnTo>
                    <a:pt x="0" y="88"/>
                  </a:lnTo>
                  <a:lnTo>
                    <a:pt x="75" y="88"/>
                  </a:ln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123"/>
            <p:cNvSpPr>
              <a:spLocks/>
            </p:cNvSpPr>
            <p:nvPr/>
          </p:nvSpPr>
          <p:spPr bwMode="auto">
            <a:xfrm>
              <a:off x="6151451" y="4828223"/>
              <a:ext cx="244484" cy="132203"/>
            </a:xfrm>
            <a:custGeom>
              <a:avLst/>
              <a:gdLst>
                <a:gd name="T0" fmla="*/ 83 w 135"/>
                <a:gd name="T1" fmla="*/ 73 h 73"/>
                <a:gd name="T2" fmla="*/ 0 w 135"/>
                <a:gd name="T3" fmla="*/ 73 h 73"/>
                <a:gd name="T4" fmla="*/ 54 w 135"/>
                <a:gd name="T5" fmla="*/ 0 h 73"/>
                <a:gd name="T6" fmla="*/ 135 w 135"/>
                <a:gd name="T7" fmla="*/ 0 h 73"/>
                <a:gd name="T8" fmla="*/ 83 w 135"/>
                <a:gd name="T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73">
                  <a:moveTo>
                    <a:pt x="83" y="73"/>
                  </a:moveTo>
                  <a:lnTo>
                    <a:pt x="0" y="73"/>
                  </a:lnTo>
                  <a:lnTo>
                    <a:pt x="54" y="0"/>
                  </a:lnTo>
                  <a:lnTo>
                    <a:pt x="135" y="0"/>
                  </a:lnTo>
                  <a:lnTo>
                    <a:pt x="83" y="73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124"/>
            <p:cNvSpPr>
              <a:spLocks/>
            </p:cNvSpPr>
            <p:nvPr/>
          </p:nvSpPr>
          <p:spPr bwMode="auto">
            <a:xfrm>
              <a:off x="6437588" y="4828223"/>
              <a:ext cx="240862" cy="132203"/>
            </a:xfrm>
            <a:custGeom>
              <a:avLst/>
              <a:gdLst>
                <a:gd name="T0" fmla="*/ 81 w 133"/>
                <a:gd name="T1" fmla="*/ 73 h 73"/>
                <a:gd name="T2" fmla="*/ 0 w 133"/>
                <a:gd name="T3" fmla="*/ 73 h 73"/>
                <a:gd name="T4" fmla="*/ 60 w 133"/>
                <a:gd name="T5" fmla="*/ 0 h 73"/>
                <a:gd name="T6" fmla="*/ 133 w 133"/>
                <a:gd name="T7" fmla="*/ 0 h 73"/>
                <a:gd name="T8" fmla="*/ 81 w 133"/>
                <a:gd name="T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73">
                  <a:moveTo>
                    <a:pt x="81" y="73"/>
                  </a:moveTo>
                  <a:lnTo>
                    <a:pt x="0" y="73"/>
                  </a:lnTo>
                  <a:lnTo>
                    <a:pt x="60" y="0"/>
                  </a:lnTo>
                  <a:lnTo>
                    <a:pt x="133" y="0"/>
                  </a:lnTo>
                  <a:lnTo>
                    <a:pt x="81" y="73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125"/>
            <p:cNvSpPr>
              <a:spLocks/>
            </p:cNvSpPr>
            <p:nvPr/>
          </p:nvSpPr>
          <p:spPr bwMode="auto">
            <a:xfrm>
              <a:off x="5872557" y="4828223"/>
              <a:ext cx="240862" cy="132203"/>
            </a:xfrm>
            <a:custGeom>
              <a:avLst/>
              <a:gdLst>
                <a:gd name="T0" fmla="*/ 133 w 133"/>
                <a:gd name="T1" fmla="*/ 0 h 73"/>
                <a:gd name="T2" fmla="*/ 52 w 133"/>
                <a:gd name="T3" fmla="*/ 0 h 73"/>
                <a:gd name="T4" fmla="*/ 0 w 133"/>
                <a:gd name="T5" fmla="*/ 73 h 73"/>
                <a:gd name="T6" fmla="*/ 73 w 133"/>
                <a:gd name="T7" fmla="*/ 73 h 73"/>
                <a:gd name="T8" fmla="*/ 133 w 133"/>
                <a:gd name="T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73">
                  <a:moveTo>
                    <a:pt x="133" y="0"/>
                  </a:moveTo>
                  <a:lnTo>
                    <a:pt x="52" y="0"/>
                  </a:lnTo>
                  <a:lnTo>
                    <a:pt x="0" y="73"/>
                  </a:lnTo>
                  <a:lnTo>
                    <a:pt x="73" y="73"/>
                  </a:lnTo>
                  <a:lnTo>
                    <a:pt x="133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126"/>
            <p:cNvSpPr>
              <a:spLocks/>
            </p:cNvSpPr>
            <p:nvPr/>
          </p:nvSpPr>
          <p:spPr bwMode="auto">
            <a:xfrm>
              <a:off x="5957674" y="5116171"/>
              <a:ext cx="244484" cy="141258"/>
            </a:xfrm>
            <a:custGeom>
              <a:avLst/>
              <a:gdLst>
                <a:gd name="T0" fmla="*/ 83 w 135"/>
                <a:gd name="T1" fmla="*/ 78 h 78"/>
                <a:gd name="T2" fmla="*/ 0 w 135"/>
                <a:gd name="T3" fmla="*/ 78 h 78"/>
                <a:gd name="T4" fmla="*/ 57 w 135"/>
                <a:gd name="T5" fmla="*/ 0 h 78"/>
                <a:gd name="T6" fmla="*/ 135 w 135"/>
                <a:gd name="T7" fmla="*/ 0 h 78"/>
                <a:gd name="T8" fmla="*/ 83 w 135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78">
                  <a:moveTo>
                    <a:pt x="83" y="78"/>
                  </a:moveTo>
                  <a:lnTo>
                    <a:pt x="0" y="78"/>
                  </a:lnTo>
                  <a:lnTo>
                    <a:pt x="57" y="0"/>
                  </a:lnTo>
                  <a:lnTo>
                    <a:pt x="135" y="0"/>
                  </a:lnTo>
                  <a:lnTo>
                    <a:pt x="83" y="78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127"/>
            <p:cNvSpPr>
              <a:spLocks/>
            </p:cNvSpPr>
            <p:nvPr/>
          </p:nvSpPr>
          <p:spPr bwMode="auto">
            <a:xfrm>
              <a:off x="6242000" y="5116171"/>
              <a:ext cx="242673" cy="141258"/>
            </a:xfrm>
            <a:custGeom>
              <a:avLst/>
              <a:gdLst>
                <a:gd name="T0" fmla="*/ 80 w 134"/>
                <a:gd name="T1" fmla="*/ 78 h 78"/>
                <a:gd name="T2" fmla="*/ 0 w 134"/>
                <a:gd name="T3" fmla="*/ 78 h 78"/>
                <a:gd name="T4" fmla="*/ 56 w 134"/>
                <a:gd name="T5" fmla="*/ 0 h 78"/>
                <a:gd name="T6" fmla="*/ 134 w 134"/>
                <a:gd name="T7" fmla="*/ 0 h 78"/>
                <a:gd name="T8" fmla="*/ 80 w 134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78">
                  <a:moveTo>
                    <a:pt x="80" y="78"/>
                  </a:moveTo>
                  <a:lnTo>
                    <a:pt x="0" y="78"/>
                  </a:lnTo>
                  <a:lnTo>
                    <a:pt x="56" y="0"/>
                  </a:lnTo>
                  <a:lnTo>
                    <a:pt x="134" y="0"/>
                  </a:lnTo>
                  <a:lnTo>
                    <a:pt x="80" y="78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128"/>
            <p:cNvSpPr>
              <a:spLocks/>
            </p:cNvSpPr>
            <p:nvPr/>
          </p:nvSpPr>
          <p:spPr bwMode="auto">
            <a:xfrm>
              <a:off x="5675159" y="5116171"/>
              <a:ext cx="244484" cy="141258"/>
            </a:xfrm>
            <a:custGeom>
              <a:avLst/>
              <a:gdLst>
                <a:gd name="T0" fmla="*/ 135 w 135"/>
                <a:gd name="T1" fmla="*/ 0 h 78"/>
                <a:gd name="T2" fmla="*/ 52 w 135"/>
                <a:gd name="T3" fmla="*/ 0 h 78"/>
                <a:gd name="T4" fmla="*/ 0 w 135"/>
                <a:gd name="T5" fmla="*/ 78 h 78"/>
                <a:gd name="T6" fmla="*/ 81 w 135"/>
                <a:gd name="T7" fmla="*/ 78 h 78"/>
                <a:gd name="T8" fmla="*/ 135 w 135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78">
                  <a:moveTo>
                    <a:pt x="135" y="0"/>
                  </a:moveTo>
                  <a:lnTo>
                    <a:pt x="52" y="0"/>
                  </a:lnTo>
                  <a:lnTo>
                    <a:pt x="0" y="78"/>
                  </a:lnTo>
                  <a:lnTo>
                    <a:pt x="81" y="78"/>
                  </a:lnTo>
                  <a:lnTo>
                    <a:pt x="135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29"/>
            <p:cNvSpPr>
              <a:spLocks/>
            </p:cNvSpPr>
            <p:nvPr/>
          </p:nvSpPr>
          <p:spPr bwMode="auto">
            <a:xfrm>
              <a:off x="6004760" y="5257429"/>
              <a:ext cx="244484" cy="146691"/>
            </a:xfrm>
            <a:custGeom>
              <a:avLst/>
              <a:gdLst>
                <a:gd name="T0" fmla="*/ 81 w 135"/>
                <a:gd name="T1" fmla="*/ 81 h 81"/>
                <a:gd name="T2" fmla="*/ 0 w 135"/>
                <a:gd name="T3" fmla="*/ 81 h 81"/>
                <a:gd name="T4" fmla="*/ 57 w 135"/>
                <a:gd name="T5" fmla="*/ 0 h 81"/>
                <a:gd name="T6" fmla="*/ 135 w 135"/>
                <a:gd name="T7" fmla="*/ 0 h 81"/>
                <a:gd name="T8" fmla="*/ 81 w 135"/>
                <a:gd name="T9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81">
                  <a:moveTo>
                    <a:pt x="81" y="81"/>
                  </a:moveTo>
                  <a:lnTo>
                    <a:pt x="0" y="81"/>
                  </a:lnTo>
                  <a:lnTo>
                    <a:pt x="57" y="0"/>
                  </a:lnTo>
                  <a:lnTo>
                    <a:pt x="135" y="0"/>
                  </a:lnTo>
                  <a:lnTo>
                    <a:pt x="81" y="81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30"/>
            <p:cNvSpPr>
              <a:spLocks/>
            </p:cNvSpPr>
            <p:nvPr/>
          </p:nvSpPr>
          <p:spPr bwMode="auto">
            <a:xfrm>
              <a:off x="6292708" y="5257429"/>
              <a:ext cx="244484" cy="146691"/>
            </a:xfrm>
            <a:custGeom>
              <a:avLst/>
              <a:gdLst>
                <a:gd name="T0" fmla="*/ 80 w 135"/>
                <a:gd name="T1" fmla="*/ 81 h 81"/>
                <a:gd name="T2" fmla="*/ 0 w 135"/>
                <a:gd name="T3" fmla="*/ 81 h 81"/>
                <a:gd name="T4" fmla="*/ 57 w 135"/>
                <a:gd name="T5" fmla="*/ 0 h 81"/>
                <a:gd name="T6" fmla="*/ 135 w 135"/>
                <a:gd name="T7" fmla="*/ 0 h 81"/>
                <a:gd name="T8" fmla="*/ 80 w 135"/>
                <a:gd name="T9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81">
                  <a:moveTo>
                    <a:pt x="80" y="81"/>
                  </a:moveTo>
                  <a:lnTo>
                    <a:pt x="0" y="81"/>
                  </a:lnTo>
                  <a:lnTo>
                    <a:pt x="57" y="0"/>
                  </a:lnTo>
                  <a:lnTo>
                    <a:pt x="135" y="0"/>
                  </a:lnTo>
                  <a:lnTo>
                    <a:pt x="80" y="81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131"/>
            <p:cNvSpPr>
              <a:spLocks/>
            </p:cNvSpPr>
            <p:nvPr/>
          </p:nvSpPr>
          <p:spPr bwMode="auto">
            <a:xfrm>
              <a:off x="5718622" y="5257429"/>
              <a:ext cx="248106" cy="146691"/>
            </a:xfrm>
            <a:custGeom>
              <a:avLst/>
              <a:gdLst>
                <a:gd name="T0" fmla="*/ 137 w 137"/>
                <a:gd name="T1" fmla="*/ 0 h 81"/>
                <a:gd name="T2" fmla="*/ 57 w 137"/>
                <a:gd name="T3" fmla="*/ 0 h 81"/>
                <a:gd name="T4" fmla="*/ 0 w 137"/>
                <a:gd name="T5" fmla="*/ 81 h 81"/>
                <a:gd name="T6" fmla="*/ 80 w 137"/>
                <a:gd name="T7" fmla="*/ 81 h 81"/>
                <a:gd name="T8" fmla="*/ 137 w 137"/>
                <a:gd name="T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81">
                  <a:moveTo>
                    <a:pt x="137" y="0"/>
                  </a:moveTo>
                  <a:lnTo>
                    <a:pt x="57" y="0"/>
                  </a:lnTo>
                  <a:lnTo>
                    <a:pt x="0" y="81"/>
                  </a:lnTo>
                  <a:lnTo>
                    <a:pt x="80" y="81"/>
                  </a:lnTo>
                  <a:lnTo>
                    <a:pt x="137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132"/>
            <p:cNvSpPr>
              <a:spLocks/>
            </p:cNvSpPr>
            <p:nvPr/>
          </p:nvSpPr>
          <p:spPr bwMode="auto">
            <a:xfrm>
              <a:off x="5571932" y="5695690"/>
              <a:ext cx="240862" cy="144880"/>
            </a:xfrm>
            <a:custGeom>
              <a:avLst/>
              <a:gdLst>
                <a:gd name="T0" fmla="*/ 76 w 133"/>
                <a:gd name="T1" fmla="*/ 80 h 80"/>
                <a:gd name="T2" fmla="*/ 0 w 133"/>
                <a:gd name="T3" fmla="*/ 80 h 80"/>
                <a:gd name="T4" fmla="*/ 52 w 133"/>
                <a:gd name="T5" fmla="*/ 0 h 80"/>
                <a:gd name="T6" fmla="*/ 133 w 133"/>
                <a:gd name="T7" fmla="*/ 0 h 80"/>
                <a:gd name="T8" fmla="*/ 76 w 133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80">
                  <a:moveTo>
                    <a:pt x="76" y="80"/>
                  </a:moveTo>
                  <a:lnTo>
                    <a:pt x="0" y="80"/>
                  </a:lnTo>
                  <a:lnTo>
                    <a:pt x="52" y="0"/>
                  </a:lnTo>
                  <a:lnTo>
                    <a:pt x="133" y="0"/>
                  </a:lnTo>
                  <a:lnTo>
                    <a:pt x="76" y="8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133"/>
            <p:cNvSpPr>
              <a:spLocks/>
            </p:cNvSpPr>
            <p:nvPr/>
          </p:nvSpPr>
          <p:spPr bwMode="auto">
            <a:xfrm>
              <a:off x="5856258" y="5695690"/>
              <a:ext cx="239051" cy="144880"/>
            </a:xfrm>
            <a:custGeom>
              <a:avLst/>
              <a:gdLst>
                <a:gd name="T0" fmla="*/ 75 w 132"/>
                <a:gd name="T1" fmla="*/ 80 h 80"/>
                <a:gd name="T2" fmla="*/ 0 w 132"/>
                <a:gd name="T3" fmla="*/ 80 h 80"/>
                <a:gd name="T4" fmla="*/ 52 w 132"/>
                <a:gd name="T5" fmla="*/ 0 h 80"/>
                <a:gd name="T6" fmla="*/ 132 w 132"/>
                <a:gd name="T7" fmla="*/ 0 h 80"/>
                <a:gd name="T8" fmla="*/ 75 w 132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80">
                  <a:moveTo>
                    <a:pt x="75" y="80"/>
                  </a:moveTo>
                  <a:lnTo>
                    <a:pt x="0" y="80"/>
                  </a:lnTo>
                  <a:lnTo>
                    <a:pt x="52" y="0"/>
                  </a:lnTo>
                  <a:lnTo>
                    <a:pt x="132" y="0"/>
                  </a:lnTo>
                  <a:lnTo>
                    <a:pt x="75" y="8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134"/>
            <p:cNvSpPr>
              <a:spLocks/>
            </p:cNvSpPr>
            <p:nvPr/>
          </p:nvSpPr>
          <p:spPr bwMode="auto">
            <a:xfrm>
              <a:off x="5282172" y="5695690"/>
              <a:ext cx="239051" cy="144880"/>
            </a:xfrm>
            <a:custGeom>
              <a:avLst/>
              <a:gdLst>
                <a:gd name="T0" fmla="*/ 132 w 132"/>
                <a:gd name="T1" fmla="*/ 0 h 80"/>
                <a:gd name="T2" fmla="*/ 56 w 132"/>
                <a:gd name="T3" fmla="*/ 0 h 80"/>
                <a:gd name="T4" fmla="*/ 0 w 132"/>
                <a:gd name="T5" fmla="*/ 80 h 80"/>
                <a:gd name="T6" fmla="*/ 80 w 132"/>
                <a:gd name="T7" fmla="*/ 80 h 80"/>
                <a:gd name="T8" fmla="*/ 132 w 132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80">
                  <a:moveTo>
                    <a:pt x="132" y="0"/>
                  </a:moveTo>
                  <a:lnTo>
                    <a:pt x="56" y="0"/>
                  </a:lnTo>
                  <a:lnTo>
                    <a:pt x="0" y="80"/>
                  </a:lnTo>
                  <a:lnTo>
                    <a:pt x="80" y="80"/>
                  </a:ln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135"/>
            <p:cNvSpPr>
              <a:spLocks/>
            </p:cNvSpPr>
            <p:nvPr/>
          </p:nvSpPr>
          <p:spPr bwMode="auto">
            <a:xfrm>
              <a:off x="5765708" y="5404120"/>
              <a:ext cx="239051" cy="144880"/>
            </a:xfrm>
            <a:custGeom>
              <a:avLst/>
              <a:gdLst>
                <a:gd name="T0" fmla="*/ 80 w 132"/>
                <a:gd name="T1" fmla="*/ 80 h 80"/>
                <a:gd name="T2" fmla="*/ 0 w 132"/>
                <a:gd name="T3" fmla="*/ 80 h 80"/>
                <a:gd name="T4" fmla="*/ 54 w 132"/>
                <a:gd name="T5" fmla="*/ 0 h 80"/>
                <a:gd name="T6" fmla="*/ 132 w 132"/>
                <a:gd name="T7" fmla="*/ 0 h 80"/>
                <a:gd name="T8" fmla="*/ 80 w 132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80">
                  <a:moveTo>
                    <a:pt x="80" y="80"/>
                  </a:moveTo>
                  <a:lnTo>
                    <a:pt x="0" y="80"/>
                  </a:lnTo>
                  <a:lnTo>
                    <a:pt x="54" y="0"/>
                  </a:lnTo>
                  <a:lnTo>
                    <a:pt x="132" y="0"/>
                  </a:lnTo>
                  <a:lnTo>
                    <a:pt x="80" y="8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136"/>
            <p:cNvSpPr>
              <a:spLocks/>
            </p:cNvSpPr>
            <p:nvPr/>
          </p:nvSpPr>
          <p:spPr bwMode="auto">
            <a:xfrm>
              <a:off x="6048224" y="5404120"/>
              <a:ext cx="244484" cy="144880"/>
            </a:xfrm>
            <a:custGeom>
              <a:avLst/>
              <a:gdLst>
                <a:gd name="T0" fmla="*/ 81 w 135"/>
                <a:gd name="T1" fmla="*/ 80 h 80"/>
                <a:gd name="T2" fmla="*/ 0 w 135"/>
                <a:gd name="T3" fmla="*/ 80 h 80"/>
                <a:gd name="T4" fmla="*/ 54 w 135"/>
                <a:gd name="T5" fmla="*/ 0 h 80"/>
                <a:gd name="T6" fmla="*/ 135 w 135"/>
                <a:gd name="T7" fmla="*/ 0 h 80"/>
                <a:gd name="T8" fmla="*/ 81 w 135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80">
                  <a:moveTo>
                    <a:pt x="81" y="80"/>
                  </a:moveTo>
                  <a:lnTo>
                    <a:pt x="0" y="80"/>
                  </a:lnTo>
                  <a:lnTo>
                    <a:pt x="54" y="0"/>
                  </a:lnTo>
                  <a:lnTo>
                    <a:pt x="135" y="0"/>
                  </a:lnTo>
                  <a:lnTo>
                    <a:pt x="81" y="8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137"/>
            <p:cNvSpPr>
              <a:spLocks/>
            </p:cNvSpPr>
            <p:nvPr/>
          </p:nvSpPr>
          <p:spPr bwMode="auto">
            <a:xfrm>
              <a:off x="5474138" y="5404120"/>
              <a:ext cx="244484" cy="144880"/>
            </a:xfrm>
            <a:custGeom>
              <a:avLst/>
              <a:gdLst>
                <a:gd name="T0" fmla="*/ 135 w 135"/>
                <a:gd name="T1" fmla="*/ 0 h 80"/>
                <a:gd name="T2" fmla="*/ 54 w 135"/>
                <a:gd name="T3" fmla="*/ 0 h 80"/>
                <a:gd name="T4" fmla="*/ 0 w 135"/>
                <a:gd name="T5" fmla="*/ 80 h 80"/>
                <a:gd name="T6" fmla="*/ 80 w 135"/>
                <a:gd name="T7" fmla="*/ 80 h 80"/>
                <a:gd name="T8" fmla="*/ 135 w 1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80">
                  <a:moveTo>
                    <a:pt x="135" y="0"/>
                  </a:moveTo>
                  <a:lnTo>
                    <a:pt x="54" y="0"/>
                  </a:lnTo>
                  <a:lnTo>
                    <a:pt x="0" y="80"/>
                  </a:lnTo>
                  <a:lnTo>
                    <a:pt x="80" y="80"/>
                  </a:lnTo>
                  <a:lnTo>
                    <a:pt x="135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138"/>
            <p:cNvSpPr>
              <a:spLocks/>
            </p:cNvSpPr>
            <p:nvPr/>
          </p:nvSpPr>
          <p:spPr bwMode="auto">
            <a:xfrm>
              <a:off x="5803739" y="5549000"/>
              <a:ext cx="244484" cy="146691"/>
            </a:xfrm>
            <a:custGeom>
              <a:avLst/>
              <a:gdLst>
                <a:gd name="T0" fmla="*/ 81 w 135"/>
                <a:gd name="T1" fmla="*/ 81 h 81"/>
                <a:gd name="T2" fmla="*/ 0 w 135"/>
                <a:gd name="T3" fmla="*/ 81 h 81"/>
                <a:gd name="T4" fmla="*/ 59 w 135"/>
                <a:gd name="T5" fmla="*/ 0 h 81"/>
                <a:gd name="T6" fmla="*/ 135 w 135"/>
                <a:gd name="T7" fmla="*/ 0 h 81"/>
                <a:gd name="T8" fmla="*/ 81 w 135"/>
                <a:gd name="T9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81">
                  <a:moveTo>
                    <a:pt x="81" y="81"/>
                  </a:moveTo>
                  <a:lnTo>
                    <a:pt x="0" y="81"/>
                  </a:lnTo>
                  <a:lnTo>
                    <a:pt x="59" y="0"/>
                  </a:lnTo>
                  <a:lnTo>
                    <a:pt x="135" y="0"/>
                  </a:lnTo>
                  <a:lnTo>
                    <a:pt x="81" y="81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139"/>
            <p:cNvSpPr>
              <a:spLocks/>
            </p:cNvSpPr>
            <p:nvPr/>
          </p:nvSpPr>
          <p:spPr bwMode="auto">
            <a:xfrm>
              <a:off x="6086255" y="5549000"/>
              <a:ext cx="253539" cy="146691"/>
            </a:xfrm>
            <a:custGeom>
              <a:avLst/>
              <a:gdLst>
                <a:gd name="T0" fmla="*/ 83 w 140"/>
                <a:gd name="T1" fmla="*/ 81 h 81"/>
                <a:gd name="T2" fmla="*/ 0 w 140"/>
                <a:gd name="T3" fmla="*/ 81 h 81"/>
                <a:gd name="T4" fmla="*/ 60 w 140"/>
                <a:gd name="T5" fmla="*/ 0 h 81"/>
                <a:gd name="T6" fmla="*/ 140 w 140"/>
                <a:gd name="T7" fmla="*/ 0 h 81"/>
                <a:gd name="T8" fmla="*/ 83 w 140"/>
                <a:gd name="T9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81">
                  <a:moveTo>
                    <a:pt x="83" y="81"/>
                  </a:moveTo>
                  <a:lnTo>
                    <a:pt x="0" y="81"/>
                  </a:lnTo>
                  <a:lnTo>
                    <a:pt x="60" y="0"/>
                  </a:lnTo>
                  <a:lnTo>
                    <a:pt x="140" y="0"/>
                  </a:lnTo>
                  <a:lnTo>
                    <a:pt x="83" y="81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140"/>
            <p:cNvSpPr>
              <a:spLocks/>
            </p:cNvSpPr>
            <p:nvPr/>
          </p:nvSpPr>
          <p:spPr bwMode="auto">
            <a:xfrm>
              <a:off x="5521224" y="5549000"/>
              <a:ext cx="244484" cy="146691"/>
            </a:xfrm>
            <a:custGeom>
              <a:avLst/>
              <a:gdLst>
                <a:gd name="T0" fmla="*/ 135 w 135"/>
                <a:gd name="T1" fmla="*/ 0 h 81"/>
                <a:gd name="T2" fmla="*/ 54 w 135"/>
                <a:gd name="T3" fmla="*/ 0 h 81"/>
                <a:gd name="T4" fmla="*/ 0 w 135"/>
                <a:gd name="T5" fmla="*/ 81 h 81"/>
                <a:gd name="T6" fmla="*/ 80 w 135"/>
                <a:gd name="T7" fmla="*/ 81 h 81"/>
                <a:gd name="T8" fmla="*/ 135 w 135"/>
                <a:gd name="T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81">
                  <a:moveTo>
                    <a:pt x="135" y="0"/>
                  </a:moveTo>
                  <a:lnTo>
                    <a:pt x="54" y="0"/>
                  </a:lnTo>
                  <a:lnTo>
                    <a:pt x="0" y="81"/>
                  </a:lnTo>
                  <a:lnTo>
                    <a:pt x="80" y="81"/>
                  </a:lnTo>
                  <a:lnTo>
                    <a:pt x="135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7" name="Group 86"/>
          <p:cNvGrpSpPr/>
          <p:nvPr/>
        </p:nvGrpSpPr>
        <p:grpSpPr>
          <a:xfrm>
            <a:off x="7471214" y="2611563"/>
            <a:ext cx="1537536" cy="2144220"/>
            <a:chOff x="7283323" y="2611563"/>
            <a:chExt cx="1537536" cy="2144220"/>
          </a:xfrm>
        </p:grpSpPr>
        <p:sp>
          <p:nvSpPr>
            <p:cNvPr id="70" name="Freeform 141"/>
            <p:cNvSpPr>
              <a:spLocks/>
            </p:cNvSpPr>
            <p:nvPr/>
          </p:nvSpPr>
          <p:spPr bwMode="auto">
            <a:xfrm>
              <a:off x="7350330" y="3268955"/>
              <a:ext cx="845735" cy="441883"/>
            </a:xfrm>
            <a:custGeom>
              <a:avLst/>
              <a:gdLst>
                <a:gd name="T0" fmla="*/ 36 w 197"/>
                <a:gd name="T1" fmla="*/ 97 h 103"/>
                <a:gd name="T2" fmla="*/ 85 w 197"/>
                <a:gd name="T3" fmla="*/ 47 h 103"/>
                <a:gd name="T4" fmla="*/ 122 w 197"/>
                <a:gd name="T5" fmla="*/ 43 h 103"/>
                <a:gd name="T6" fmla="*/ 178 w 197"/>
                <a:gd name="T7" fmla="*/ 42 h 103"/>
                <a:gd name="T8" fmla="*/ 190 w 197"/>
                <a:gd name="T9" fmla="*/ 36 h 103"/>
                <a:gd name="T10" fmla="*/ 197 w 197"/>
                <a:gd name="T11" fmla="*/ 19 h 103"/>
                <a:gd name="T12" fmla="*/ 190 w 197"/>
                <a:gd name="T13" fmla="*/ 4 h 103"/>
                <a:gd name="T14" fmla="*/ 176 w 197"/>
                <a:gd name="T15" fmla="*/ 0 h 103"/>
                <a:gd name="T16" fmla="*/ 122 w 197"/>
                <a:gd name="T17" fmla="*/ 4 h 103"/>
                <a:gd name="T18" fmla="*/ 76 w 197"/>
                <a:gd name="T19" fmla="*/ 6 h 103"/>
                <a:gd name="T20" fmla="*/ 63 w 197"/>
                <a:gd name="T21" fmla="*/ 14 h 103"/>
                <a:gd name="T22" fmla="*/ 63 w 197"/>
                <a:gd name="T23" fmla="*/ 14 h 103"/>
                <a:gd name="T24" fmla="*/ 8 w 197"/>
                <a:gd name="T25" fmla="*/ 69 h 103"/>
                <a:gd name="T26" fmla="*/ 8 w 197"/>
                <a:gd name="T27" fmla="*/ 97 h 103"/>
                <a:gd name="T28" fmla="*/ 36 w 197"/>
                <a:gd name="T29" fmla="*/ 9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7" h="103">
                  <a:moveTo>
                    <a:pt x="36" y="97"/>
                  </a:moveTo>
                  <a:cubicBezTo>
                    <a:pt x="85" y="47"/>
                    <a:pt x="85" y="47"/>
                    <a:pt x="85" y="47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78" y="42"/>
                    <a:pt x="178" y="42"/>
                    <a:pt x="178" y="42"/>
                  </a:cubicBezTo>
                  <a:cubicBezTo>
                    <a:pt x="182" y="40"/>
                    <a:pt x="187" y="38"/>
                    <a:pt x="190" y="36"/>
                  </a:cubicBezTo>
                  <a:cubicBezTo>
                    <a:pt x="195" y="32"/>
                    <a:pt x="197" y="24"/>
                    <a:pt x="197" y="19"/>
                  </a:cubicBezTo>
                  <a:cubicBezTo>
                    <a:pt x="197" y="14"/>
                    <a:pt x="193" y="7"/>
                    <a:pt x="190" y="4"/>
                  </a:cubicBezTo>
                  <a:cubicBezTo>
                    <a:pt x="186" y="2"/>
                    <a:pt x="179" y="0"/>
                    <a:pt x="176" y="0"/>
                  </a:cubicBezTo>
                  <a:cubicBezTo>
                    <a:pt x="122" y="4"/>
                    <a:pt x="122" y="4"/>
                    <a:pt x="122" y="4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1" y="6"/>
                    <a:pt x="65" y="9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0" y="76"/>
                    <a:pt x="0" y="90"/>
                    <a:pt x="8" y="97"/>
                  </a:cubicBezTo>
                  <a:cubicBezTo>
                    <a:pt x="17" y="103"/>
                    <a:pt x="28" y="103"/>
                    <a:pt x="36" y="9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142"/>
            <p:cNvSpPr>
              <a:spLocks/>
            </p:cNvSpPr>
            <p:nvPr/>
          </p:nvSpPr>
          <p:spPr bwMode="auto">
            <a:xfrm>
              <a:off x="7904495" y="3109587"/>
              <a:ext cx="916364" cy="1646196"/>
            </a:xfrm>
            <a:custGeom>
              <a:avLst/>
              <a:gdLst>
                <a:gd name="T0" fmla="*/ 208 w 214"/>
                <a:gd name="T1" fmla="*/ 341 h 383"/>
                <a:gd name="T2" fmla="*/ 157 w 214"/>
                <a:gd name="T3" fmla="*/ 271 h 383"/>
                <a:gd name="T4" fmla="*/ 153 w 214"/>
                <a:gd name="T5" fmla="*/ 267 h 383"/>
                <a:gd name="T6" fmla="*/ 151 w 214"/>
                <a:gd name="T7" fmla="*/ 263 h 383"/>
                <a:gd name="T8" fmla="*/ 100 w 214"/>
                <a:gd name="T9" fmla="*/ 222 h 383"/>
                <a:gd name="T10" fmla="*/ 107 w 214"/>
                <a:gd name="T11" fmla="*/ 200 h 383"/>
                <a:gd name="T12" fmla="*/ 107 w 214"/>
                <a:gd name="T13" fmla="*/ 41 h 383"/>
                <a:gd name="T14" fmla="*/ 64 w 214"/>
                <a:gd name="T15" fmla="*/ 0 h 383"/>
                <a:gd name="T16" fmla="*/ 42 w 214"/>
                <a:gd name="T17" fmla="*/ 0 h 383"/>
                <a:gd name="T18" fmla="*/ 2 w 214"/>
                <a:gd name="T19" fmla="*/ 32 h 383"/>
                <a:gd name="T20" fmla="*/ 45 w 214"/>
                <a:gd name="T21" fmla="*/ 27 h 383"/>
                <a:gd name="T22" fmla="*/ 66 w 214"/>
                <a:gd name="T23" fmla="*/ 35 h 383"/>
                <a:gd name="T24" fmla="*/ 77 w 214"/>
                <a:gd name="T25" fmla="*/ 56 h 383"/>
                <a:gd name="T26" fmla="*/ 68 w 214"/>
                <a:gd name="T27" fmla="*/ 79 h 383"/>
                <a:gd name="T28" fmla="*/ 49 w 214"/>
                <a:gd name="T29" fmla="*/ 86 h 383"/>
                <a:gd name="T30" fmla="*/ 0 w 214"/>
                <a:gd name="T31" fmla="*/ 91 h 383"/>
                <a:gd name="T32" fmla="*/ 0 w 214"/>
                <a:gd name="T33" fmla="*/ 200 h 383"/>
                <a:gd name="T34" fmla="*/ 42 w 214"/>
                <a:gd name="T35" fmla="*/ 241 h 383"/>
                <a:gd name="T36" fmla="*/ 45 w 214"/>
                <a:gd name="T37" fmla="*/ 241 h 383"/>
                <a:gd name="T38" fmla="*/ 50 w 214"/>
                <a:gd name="T39" fmla="*/ 247 h 383"/>
                <a:gd name="T40" fmla="*/ 116 w 214"/>
                <a:gd name="T41" fmla="*/ 302 h 383"/>
                <a:gd name="T42" fmla="*/ 167 w 214"/>
                <a:gd name="T43" fmla="*/ 372 h 383"/>
                <a:gd name="T44" fmla="*/ 198 w 214"/>
                <a:gd name="T45" fmla="*/ 375 h 383"/>
                <a:gd name="T46" fmla="*/ 203 w 214"/>
                <a:gd name="T47" fmla="*/ 372 h 383"/>
                <a:gd name="T48" fmla="*/ 208 w 214"/>
                <a:gd name="T49" fmla="*/ 341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4" h="383">
                  <a:moveTo>
                    <a:pt x="208" y="341"/>
                  </a:moveTo>
                  <a:cubicBezTo>
                    <a:pt x="157" y="271"/>
                    <a:pt x="157" y="271"/>
                    <a:pt x="157" y="271"/>
                  </a:cubicBezTo>
                  <a:cubicBezTo>
                    <a:pt x="154" y="270"/>
                    <a:pt x="154" y="270"/>
                    <a:pt x="153" y="267"/>
                  </a:cubicBezTo>
                  <a:cubicBezTo>
                    <a:pt x="153" y="266"/>
                    <a:pt x="151" y="266"/>
                    <a:pt x="151" y="263"/>
                  </a:cubicBezTo>
                  <a:cubicBezTo>
                    <a:pt x="100" y="222"/>
                    <a:pt x="100" y="222"/>
                    <a:pt x="100" y="222"/>
                  </a:cubicBezTo>
                  <a:cubicBezTo>
                    <a:pt x="104" y="215"/>
                    <a:pt x="107" y="207"/>
                    <a:pt x="107" y="200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7" y="17"/>
                    <a:pt x="87" y="0"/>
                    <a:pt x="64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23" y="0"/>
                    <a:pt x="5" y="14"/>
                    <a:pt x="2" y="32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53" y="27"/>
                    <a:pt x="61" y="32"/>
                    <a:pt x="66" y="35"/>
                  </a:cubicBezTo>
                  <a:cubicBezTo>
                    <a:pt x="71" y="41"/>
                    <a:pt x="76" y="48"/>
                    <a:pt x="77" y="56"/>
                  </a:cubicBezTo>
                  <a:cubicBezTo>
                    <a:pt x="77" y="63"/>
                    <a:pt x="74" y="73"/>
                    <a:pt x="68" y="79"/>
                  </a:cubicBezTo>
                  <a:cubicBezTo>
                    <a:pt x="61" y="82"/>
                    <a:pt x="57" y="86"/>
                    <a:pt x="49" y="86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25"/>
                    <a:pt x="19" y="241"/>
                    <a:pt x="42" y="241"/>
                  </a:cubicBezTo>
                  <a:cubicBezTo>
                    <a:pt x="45" y="241"/>
                    <a:pt x="45" y="241"/>
                    <a:pt x="45" y="241"/>
                  </a:cubicBezTo>
                  <a:cubicBezTo>
                    <a:pt x="47" y="245"/>
                    <a:pt x="49" y="245"/>
                    <a:pt x="50" y="247"/>
                  </a:cubicBezTo>
                  <a:cubicBezTo>
                    <a:pt x="116" y="302"/>
                    <a:pt x="116" y="302"/>
                    <a:pt x="116" y="302"/>
                  </a:cubicBezTo>
                  <a:cubicBezTo>
                    <a:pt x="167" y="372"/>
                    <a:pt x="167" y="372"/>
                    <a:pt x="167" y="372"/>
                  </a:cubicBezTo>
                  <a:cubicBezTo>
                    <a:pt x="176" y="381"/>
                    <a:pt x="189" y="383"/>
                    <a:pt x="198" y="375"/>
                  </a:cubicBezTo>
                  <a:cubicBezTo>
                    <a:pt x="203" y="372"/>
                    <a:pt x="203" y="372"/>
                    <a:pt x="203" y="372"/>
                  </a:cubicBezTo>
                  <a:cubicBezTo>
                    <a:pt x="213" y="363"/>
                    <a:pt x="214" y="351"/>
                    <a:pt x="208" y="34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143"/>
            <p:cNvSpPr>
              <a:spLocks/>
            </p:cNvSpPr>
            <p:nvPr/>
          </p:nvSpPr>
          <p:spPr bwMode="auto">
            <a:xfrm>
              <a:off x="7951581" y="2664082"/>
              <a:ext cx="414718" cy="411096"/>
            </a:xfrm>
            <a:custGeom>
              <a:avLst/>
              <a:gdLst>
                <a:gd name="T0" fmla="*/ 50 w 97"/>
                <a:gd name="T1" fmla="*/ 96 h 96"/>
                <a:gd name="T2" fmla="*/ 97 w 97"/>
                <a:gd name="T3" fmla="*/ 47 h 96"/>
                <a:gd name="T4" fmla="*/ 50 w 97"/>
                <a:gd name="T5" fmla="*/ 0 h 96"/>
                <a:gd name="T6" fmla="*/ 0 w 97"/>
                <a:gd name="T7" fmla="*/ 47 h 96"/>
                <a:gd name="T8" fmla="*/ 50 w 97"/>
                <a:gd name="T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96">
                  <a:moveTo>
                    <a:pt x="50" y="96"/>
                  </a:moveTo>
                  <a:cubicBezTo>
                    <a:pt x="76" y="96"/>
                    <a:pt x="97" y="75"/>
                    <a:pt x="97" y="47"/>
                  </a:cubicBezTo>
                  <a:cubicBezTo>
                    <a:pt x="97" y="21"/>
                    <a:pt x="76" y="0"/>
                    <a:pt x="50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75"/>
                    <a:pt x="21" y="96"/>
                    <a:pt x="50" y="9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44"/>
            <p:cNvSpPr>
              <a:spLocks/>
            </p:cNvSpPr>
            <p:nvPr/>
          </p:nvSpPr>
          <p:spPr bwMode="auto">
            <a:xfrm>
              <a:off x="8315591" y="2611563"/>
              <a:ext cx="282515" cy="682746"/>
            </a:xfrm>
            <a:custGeom>
              <a:avLst/>
              <a:gdLst>
                <a:gd name="T0" fmla="*/ 0 w 66"/>
                <a:gd name="T1" fmla="*/ 119 h 159"/>
                <a:gd name="T2" fmla="*/ 17 w 66"/>
                <a:gd name="T3" fmla="*/ 157 h 159"/>
                <a:gd name="T4" fmla="*/ 17 w 66"/>
                <a:gd name="T5" fmla="*/ 159 h 159"/>
                <a:gd name="T6" fmla="*/ 61 w 66"/>
                <a:gd name="T7" fmla="*/ 111 h 159"/>
                <a:gd name="T8" fmla="*/ 66 w 66"/>
                <a:gd name="T9" fmla="*/ 99 h 159"/>
                <a:gd name="T10" fmla="*/ 66 w 66"/>
                <a:gd name="T11" fmla="*/ 99 h 159"/>
                <a:gd name="T12" fmla="*/ 66 w 66"/>
                <a:gd name="T13" fmla="*/ 21 h 159"/>
                <a:gd name="T14" fmla="*/ 45 w 66"/>
                <a:gd name="T15" fmla="*/ 0 h 159"/>
                <a:gd name="T16" fmla="*/ 25 w 66"/>
                <a:gd name="T17" fmla="*/ 21 h 159"/>
                <a:gd name="T18" fmla="*/ 25 w 66"/>
                <a:gd name="T19" fmla="*/ 91 h 159"/>
                <a:gd name="T20" fmla="*/ 0 w 66"/>
                <a:gd name="T21" fmla="*/ 11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159">
                  <a:moveTo>
                    <a:pt x="0" y="119"/>
                  </a:moveTo>
                  <a:cubicBezTo>
                    <a:pt x="12" y="130"/>
                    <a:pt x="17" y="141"/>
                    <a:pt x="17" y="157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61" y="111"/>
                    <a:pt x="61" y="111"/>
                    <a:pt x="61" y="111"/>
                  </a:cubicBezTo>
                  <a:cubicBezTo>
                    <a:pt x="65" y="108"/>
                    <a:pt x="66" y="104"/>
                    <a:pt x="66" y="99"/>
                  </a:cubicBezTo>
                  <a:cubicBezTo>
                    <a:pt x="66" y="99"/>
                    <a:pt x="66" y="99"/>
                    <a:pt x="66" y="99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6" y="10"/>
                    <a:pt x="57" y="0"/>
                    <a:pt x="45" y="0"/>
                  </a:cubicBezTo>
                  <a:cubicBezTo>
                    <a:pt x="35" y="0"/>
                    <a:pt x="25" y="10"/>
                    <a:pt x="25" y="21"/>
                  </a:cubicBezTo>
                  <a:cubicBezTo>
                    <a:pt x="25" y="91"/>
                    <a:pt x="25" y="91"/>
                    <a:pt x="25" y="91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145"/>
            <p:cNvSpPr>
              <a:spLocks/>
            </p:cNvSpPr>
            <p:nvPr/>
          </p:nvSpPr>
          <p:spPr bwMode="auto">
            <a:xfrm>
              <a:off x="7283323" y="3982487"/>
              <a:ext cx="822192" cy="391175"/>
            </a:xfrm>
            <a:custGeom>
              <a:avLst/>
              <a:gdLst>
                <a:gd name="T0" fmla="*/ 141 w 192"/>
                <a:gd name="T1" fmla="*/ 19 h 91"/>
                <a:gd name="T2" fmla="*/ 104 w 192"/>
                <a:gd name="T3" fmla="*/ 36 h 91"/>
                <a:gd name="T4" fmla="*/ 38 w 192"/>
                <a:gd name="T5" fmla="*/ 4 h 91"/>
                <a:gd name="T6" fmla="*/ 9 w 192"/>
                <a:gd name="T7" fmla="*/ 15 h 91"/>
                <a:gd name="T8" fmla="*/ 5 w 192"/>
                <a:gd name="T9" fmla="*/ 22 h 91"/>
                <a:gd name="T10" fmla="*/ 16 w 192"/>
                <a:gd name="T11" fmla="*/ 51 h 91"/>
                <a:gd name="T12" fmla="*/ 93 w 192"/>
                <a:gd name="T13" fmla="*/ 89 h 91"/>
                <a:gd name="T14" fmla="*/ 107 w 192"/>
                <a:gd name="T15" fmla="*/ 91 h 91"/>
                <a:gd name="T16" fmla="*/ 116 w 192"/>
                <a:gd name="T17" fmla="*/ 88 h 91"/>
                <a:gd name="T18" fmla="*/ 192 w 192"/>
                <a:gd name="T19" fmla="*/ 53 h 91"/>
                <a:gd name="T20" fmla="*/ 185 w 192"/>
                <a:gd name="T21" fmla="*/ 48 h 91"/>
                <a:gd name="T22" fmla="*/ 141 w 192"/>
                <a:gd name="T23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2" h="91">
                  <a:moveTo>
                    <a:pt x="141" y="19"/>
                  </a:moveTo>
                  <a:cubicBezTo>
                    <a:pt x="104" y="36"/>
                    <a:pt x="104" y="36"/>
                    <a:pt x="104" y="36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27" y="0"/>
                    <a:pt x="14" y="4"/>
                    <a:pt x="9" y="15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33"/>
                    <a:pt x="5" y="46"/>
                    <a:pt x="16" y="51"/>
                  </a:cubicBezTo>
                  <a:cubicBezTo>
                    <a:pt x="93" y="89"/>
                    <a:pt x="93" y="89"/>
                    <a:pt x="93" y="89"/>
                  </a:cubicBezTo>
                  <a:cubicBezTo>
                    <a:pt x="100" y="91"/>
                    <a:pt x="102" y="91"/>
                    <a:pt x="107" y="91"/>
                  </a:cubicBezTo>
                  <a:cubicBezTo>
                    <a:pt x="111" y="91"/>
                    <a:pt x="112" y="89"/>
                    <a:pt x="116" y="88"/>
                  </a:cubicBezTo>
                  <a:cubicBezTo>
                    <a:pt x="192" y="53"/>
                    <a:pt x="192" y="53"/>
                    <a:pt x="192" y="53"/>
                  </a:cubicBezTo>
                  <a:cubicBezTo>
                    <a:pt x="185" y="48"/>
                    <a:pt x="185" y="48"/>
                    <a:pt x="185" y="48"/>
                  </a:cubicBezTo>
                  <a:cubicBezTo>
                    <a:pt x="165" y="46"/>
                    <a:pt x="150" y="36"/>
                    <a:pt x="141" y="19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5" name="Group 84"/>
          <p:cNvGrpSpPr/>
          <p:nvPr/>
        </p:nvGrpSpPr>
        <p:grpSpPr>
          <a:xfrm>
            <a:off x="4157772" y="3247223"/>
            <a:ext cx="1794696" cy="1794697"/>
            <a:chOff x="4711709" y="3247223"/>
            <a:chExt cx="1794696" cy="1794697"/>
          </a:xfrm>
        </p:grpSpPr>
        <p:sp>
          <p:nvSpPr>
            <p:cNvPr id="75" name="Freeform 146"/>
            <p:cNvSpPr>
              <a:spLocks/>
            </p:cNvSpPr>
            <p:nvPr/>
          </p:nvSpPr>
          <p:spPr bwMode="auto">
            <a:xfrm>
              <a:off x="5782007" y="3656508"/>
              <a:ext cx="724398" cy="488969"/>
            </a:xfrm>
            <a:custGeom>
              <a:avLst/>
              <a:gdLst>
                <a:gd name="T0" fmla="*/ 154 w 169"/>
                <a:gd name="T1" fmla="*/ 3 h 114"/>
                <a:gd name="T2" fmla="*/ 128 w 169"/>
                <a:gd name="T3" fmla="*/ 12 h 114"/>
                <a:gd name="T4" fmla="*/ 101 w 169"/>
                <a:gd name="T5" fmla="*/ 63 h 114"/>
                <a:gd name="T6" fmla="*/ 34 w 169"/>
                <a:gd name="T7" fmla="*/ 22 h 114"/>
                <a:gd name="T8" fmla="*/ 5 w 169"/>
                <a:gd name="T9" fmla="*/ 28 h 114"/>
                <a:gd name="T10" fmla="*/ 10 w 169"/>
                <a:gd name="T11" fmla="*/ 56 h 114"/>
                <a:gd name="T12" fmla="*/ 96 w 169"/>
                <a:gd name="T13" fmla="*/ 109 h 114"/>
                <a:gd name="T14" fmla="*/ 125 w 169"/>
                <a:gd name="T15" fmla="*/ 104 h 114"/>
                <a:gd name="T16" fmla="*/ 125 w 169"/>
                <a:gd name="T17" fmla="*/ 104 h 114"/>
                <a:gd name="T18" fmla="*/ 126 w 169"/>
                <a:gd name="T19" fmla="*/ 99 h 114"/>
                <a:gd name="T20" fmla="*/ 162 w 169"/>
                <a:gd name="T21" fmla="*/ 31 h 114"/>
                <a:gd name="T22" fmla="*/ 154 w 169"/>
                <a:gd name="T23" fmla="*/ 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9" h="114">
                  <a:moveTo>
                    <a:pt x="154" y="3"/>
                  </a:moveTo>
                  <a:cubicBezTo>
                    <a:pt x="145" y="0"/>
                    <a:pt x="131" y="3"/>
                    <a:pt x="128" y="12"/>
                  </a:cubicBezTo>
                  <a:cubicBezTo>
                    <a:pt x="101" y="63"/>
                    <a:pt x="101" y="63"/>
                    <a:pt x="101" y="63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24" y="15"/>
                    <a:pt x="10" y="18"/>
                    <a:pt x="5" y="28"/>
                  </a:cubicBezTo>
                  <a:cubicBezTo>
                    <a:pt x="0" y="36"/>
                    <a:pt x="2" y="50"/>
                    <a:pt x="10" y="56"/>
                  </a:cubicBezTo>
                  <a:cubicBezTo>
                    <a:pt x="96" y="109"/>
                    <a:pt x="96" y="109"/>
                    <a:pt x="96" y="109"/>
                  </a:cubicBezTo>
                  <a:cubicBezTo>
                    <a:pt x="106" y="114"/>
                    <a:pt x="119" y="112"/>
                    <a:pt x="125" y="104"/>
                  </a:cubicBezTo>
                  <a:cubicBezTo>
                    <a:pt x="125" y="104"/>
                    <a:pt x="125" y="104"/>
                    <a:pt x="125" y="104"/>
                  </a:cubicBezTo>
                  <a:cubicBezTo>
                    <a:pt x="125" y="101"/>
                    <a:pt x="126" y="101"/>
                    <a:pt x="126" y="99"/>
                  </a:cubicBezTo>
                  <a:cubicBezTo>
                    <a:pt x="162" y="31"/>
                    <a:pt x="162" y="31"/>
                    <a:pt x="162" y="31"/>
                  </a:cubicBezTo>
                  <a:cubicBezTo>
                    <a:pt x="169" y="22"/>
                    <a:pt x="166" y="9"/>
                    <a:pt x="154" y="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Oval 147"/>
            <p:cNvSpPr>
              <a:spLocks noChangeArrowheads="1"/>
            </p:cNvSpPr>
            <p:nvPr/>
          </p:nvSpPr>
          <p:spPr bwMode="auto">
            <a:xfrm>
              <a:off x="5863502" y="3247223"/>
              <a:ext cx="411096" cy="41290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148"/>
            <p:cNvSpPr>
              <a:spLocks/>
            </p:cNvSpPr>
            <p:nvPr/>
          </p:nvSpPr>
          <p:spPr bwMode="auto">
            <a:xfrm>
              <a:off x="5148159" y="3491707"/>
              <a:ext cx="479914" cy="503457"/>
            </a:xfrm>
            <a:custGeom>
              <a:avLst/>
              <a:gdLst>
                <a:gd name="T0" fmla="*/ 14 w 112"/>
                <a:gd name="T1" fmla="*/ 111 h 117"/>
                <a:gd name="T2" fmla="*/ 41 w 112"/>
                <a:gd name="T3" fmla="*/ 101 h 117"/>
                <a:gd name="T4" fmla="*/ 66 w 112"/>
                <a:gd name="T5" fmla="*/ 50 h 117"/>
                <a:gd name="T6" fmla="*/ 90 w 112"/>
                <a:gd name="T7" fmla="*/ 61 h 117"/>
                <a:gd name="T8" fmla="*/ 99 w 112"/>
                <a:gd name="T9" fmla="*/ 45 h 117"/>
                <a:gd name="T10" fmla="*/ 112 w 112"/>
                <a:gd name="T11" fmla="*/ 27 h 117"/>
                <a:gd name="T12" fmla="*/ 69 w 112"/>
                <a:gd name="T13" fmla="*/ 4 h 117"/>
                <a:gd name="T14" fmla="*/ 44 w 112"/>
                <a:gd name="T15" fmla="*/ 8 h 117"/>
                <a:gd name="T16" fmla="*/ 39 w 112"/>
                <a:gd name="T17" fmla="*/ 14 h 117"/>
                <a:gd name="T18" fmla="*/ 6 w 112"/>
                <a:gd name="T19" fmla="*/ 84 h 117"/>
                <a:gd name="T20" fmla="*/ 14 w 112"/>
                <a:gd name="T21" fmla="*/ 111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2" h="117">
                  <a:moveTo>
                    <a:pt x="14" y="111"/>
                  </a:moveTo>
                  <a:cubicBezTo>
                    <a:pt x="25" y="117"/>
                    <a:pt x="36" y="113"/>
                    <a:pt x="41" y="101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9" y="45"/>
                    <a:pt x="99" y="45"/>
                    <a:pt x="99" y="45"/>
                  </a:cubicBezTo>
                  <a:cubicBezTo>
                    <a:pt x="99" y="38"/>
                    <a:pt x="107" y="33"/>
                    <a:pt x="112" y="27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3" y="0"/>
                    <a:pt x="49" y="2"/>
                    <a:pt x="44" y="8"/>
                  </a:cubicBezTo>
                  <a:cubicBezTo>
                    <a:pt x="41" y="11"/>
                    <a:pt x="41" y="12"/>
                    <a:pt x="39" y="1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0" y="94"/>
                    <a:pt x="5" y="105"/>
                    <a:pt x="14" y="111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149"/>
            <p:cNvSpPr>
              <a:spLocks/>
            </p:cNvSpPr>
            <p:nvPr/>
          </p:nvSpPr>
          <p:spPr bwMode="auto">
            <a:xfrm>
              <a:off x="5255007" y="3565958"/>
              <a:ext cx="1006914" cy="1475962"/>
            </a:xfrm>
            <a:custGeom>
              <a:avLst/>
              <a:gdLst>
                <a:gd name="T0" fmla="*/ 175 w 235"/>
                <a:gd name="T1" fmla="*/ 231 h 344"/>
                <a:gd name="T2" fmla="*/ 168 w 235"/>
                <a:gd name="T3" fmla="*/ 225 h 344"/>
                <a:gd name="T4" fmla="*/ 162 w 235"/>
                <a:gd name="T5" fmla="*/ 223 h 344"/>
                <a:gd name="T6" fmla="*/ 111 w 235"/>
                <a:gd name="T7" fmla="*/ 203 h 344"/>
                <a:gd name="T8" fmla="*/ 162 w 235"/>
                <a:gd name="T9" fmla="*/ 104 h 344"/>
                <a:gd name="T10" fmla="*/ 132 w 235"/>
                <a:gd name="T11" fmla="*/ 86 h 344"/>
                <a:gd name="T12" fmla="*/ 120 w 235"/>
                <a:gd name="T13" fmla="*/ 46 h 344"/>
                <a:gd name="T14" fmla="*/ 145 w 235"/>
                <a:gd name="T15" fmla="*/ 32 h 344"/>
                <a:gd name="T16" fmla="*/ 161 w 235"/>
                <a:gd name="T17" fmla="*/ 34 h 344"/>
                <a:gd name="T18" fmla="*/ 177 w 235"/>
                <a:gd name="T19" fmla="*/ 46 h 344"/>
                <a:gd name="T20" fmla="*/ 157 w 235"/>
                <a:gd name="T21" fmla="*/ 21 h 344"/>
                <a:gd name="T22" fmla="*/ 138 w 235"/>
                <a:gd name="T23" fmla="*/ 10 h 344"/>
                <a:gd name="T24" fmla="*/ 82 w 235"/>
                <a:gd name="T25" fmla="*/ 30 h 344"/>
                <a:gd name="T26" fmla="*/ 10 w 235"/>
                <a:gd name="T27" fmla="*/ 172 h 344"/>
                <a:gd name="T28" fmla="*/ 30 w 235"/>
                <a:gd name="T29" fmla="*/ 228 h 344"/>
                <a:gd name="T30" fmla="*/ 49 w 235"/>
                <a:gd name="T31" fmla="*/ 237 h 344"/>
                <a:gd name="T32" fmla="*/ 73 w 235"/>
                <a:gd name="T33" fmla="*/ 241 h 344"/>
                <a:gd name="T34" fmla="*/ 140 w 235"/>
                <a:gd name="T35" fmla="*/ 268 h 344"/>
                <a:gd name="T36" fmla="*/ 188 w 235"/>
                <a:gd name="T37" fmla="*/ 334 h 344"/>
                <a:gd name="T38" fmla="*/ 219 w 235"/>
                <a:gd name="T39" fmla="*/ 338 h 344"/>
                <a:gd name="T40" fmla="*/ 225 w 235"/>
                <a:gd name="T41" fmla="*/ 334 h 344"/>
                <a:gd name="T42" fmla="*/ 229 w 235"/>
                <a:gd name="T43" fmla="*/ 302 h 344"/>
                <a:gd name="T44" fmla="*/ 175 w 235"/>
                <a:gd name="T45" fmla="*/ 231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5" h="344">
                  <a:moveTo>
                    <a:pt x="175" y="231"/>
                  </a:moveTo>
                  <a:cubicBezTo>
                    <a:pt x="174" y="230"/>
                    <a:pt x="172" y="228"/>
                    <a:pt x="168" y="225"/>
                  </a:cubicBezTo>
                  <a:cubicBezTo>
                    <a:pt x="166" y="224"/>
                    <a:pt x="164" y="224"/>
                    <a:pt x="162" y="223"/>
                  </a:cubicBezTo>
                  <a:cubicBezTo>
                    <a:pt x="111" y="203"/>
                    <a:pt x="111" y="203"/>
                    <a:pt x="111" y="203"/>
                  </a:cubicBezTo>
                  <a:cubicBezTo>
                    <a:pt x="162" y="104"/>
                    <a:pt x="162" y="104"/>
                    <a:pt x="162" y="104"/>
                  </a:cubicBezTo>
                  <a:cubicBezTo>
                    <a:pt x="132" y="86"/>
                    <a:pt x="132" y="86"/>
                    <a:pt x="132" y="86"/>
                  </a:cubicBezTo>
                  <a:cubicBezTo>
                    <a:pt x="117" y="77"/>
                    <a:pt x="114" y="59"/>
                    <a:pt x="120" y="46"/>
                  </a:cubicBezTo>
                  <a:cubicBezTo>
                    <a:pt x="126" y="36"/>
                    <a:pt x="136" y="32"/>
                    <a:pt x="145" y="32"/>
                  </a:cubicBezTo>
                  <a:cubicBezTo>
                    <a:pt x="152" y="32"/>
                    <a:pt x="157" y="33"/>
                    <a:pt x="161" y="34"/>
                  </a:cubicBezTo>
                  <a:cubicBezTo>
                    <a:pt x="177" y="46"/>
                    <a:pt x="177" y="46"/>
                    <a:pt x="177" y="46"/>
                  </a:cubicBezTo>
                  <a:cubicBezTo>
                    <a:pt x="175" y="34"/>
                    <a:pt x="168" y="26"/>
                    <a:pt x="157" y="21"/>
                  </a:cubicBezTo>
                  <a:cubicBezTo>
                    <a:pt x="138" y="10"/>
                    <a:pt x="138" y="10"/>
                    <a:pt x="138" y="10"/>
                  </a:cubicBezTo>
                  <a:cubicBezTo>
                    <a:pt x="117" y="0"/>
                    <a:pt x="91" y="8"/>
                    <a:pt x="82" y="30"/>
                  </a:cubicBezTo>
                  <a:cubicBezTo>
                    <a:pt x="10" y="172"/>
                    <a:pt x="10" y="172"/>
                    <a:pt x="10" y="172"/>
                  </a:cubicBezTo>
                  <a:cubicBezTo>
                    <a:pt x="0" y="192"/>
                    <a:pt x="10" y="216"/>
                    <a:pt x="30" y="228"/>
                  </a:cubicBezTo>
                  <a:cubicBezTo>
                    <a:pt x="49" y="237"/>
                    <a:pt x="49" y="237"/>
                    <a:pt x="49" y="237"/>
                  </a:cubicBezTo>
                  <a:cubicBezTo>
                    <a:pt x="57" y="241"/>
                    <a:pt x="65" y="241"/>
                    <a:pt x="73" y="241"/>
                  </a:cubicBezTo>
                  <a:cubicBezTo>
                    <a:pt x="140" y="268"/>
                    <a:pt x="140" y="268"/>
                    <a:pt x="140" y="268"/>
                  </a:cubicBezTo>
                  <a:cubicBezTo>
                    <a:pt x="188" y="334"/>
                    <a:pt x="188" y="334"/>
                    <a:pt x="188" y="334"/>
                  </a:cubicBezTo>
                  <a:cubicBezTo>
                    <a:pt x="196" y="344"/>
                    <a:pt x="209" y="344"/>
                    <a:pt x="219" y="338"/>
                  </a:cubicBezTo>
                  <a:cubicBezTo>
                    <a:pt x="225" y="334"/>
                    <a:pt x="225" y="334"/>
                    <a:pt x="225" y="334"/>
                  </a:cubicBezTo>
                  <a:cubicBezTo>
                    <a:pt x="233" y="325"/>
                    <a:pt x="235" y="311"/>
                    <a:pt x="229" y="302"/>
                  </a:cubicBezTo>
                  <a:lnTo>
                    <a:pt x="175" y="23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150"/>
            <p:cNvSpPr>
              <a:spLocks/>
            </p:cNvSpPr>
            <p:nvPr/>
          </p:nvSpPr>
          <p:spPr bwMode="auto">
            <a:xfrm>
              <a:off x="4711709" y="4523975"/>
              <a:ext cx="778728" cy="304247"/>
            </a:xfrm>
            <a:custGeom>
              <a:avLst/>
              <a:gdLst>
                <a:gd name="T0" fmla="*/ 151 w 182"/>
                <a:gd name="T1" fmla="*/ 14 h 71"/>
                <a:gd name="T2" fmla="*/ 135 w 182"/>
                <a:gd name="T3" fmla="*/ 0 h 71"/>
                <a:gd name="T4" fmla="*/ 105 w 182"/>
                <a:gd name="T5" fmla="*/ 21 h 71"/>
                <a:gd name="T6" fmla="*/ 27 w 182"/>
                <a:gd name="T7" fmla="*/ 14 h 71"/>
                <a:gd name="T8" fmla="*/ 3 w 182"/>
                <a:gd name="T9" fmla="*/ 33 h 71"/>
                <a:gd name="T10" fmla="*/ 3 w 182"/>
                <a:gd name="T11" fmla="*/ 41 h 71"/>
                <a:gd name="T12" fmla="*/ 23 w 182"/>
                <a:gd name="T13" fmla="*/ 63 h 71"/>
                <a:gd name="T14" fmla="*/ 111 w 182"/>
                <a:gd name="T15" fmla="*/ 71 h 71"/>
                <a:gd name="T16" fmla="*/ 117 w 182"/>
                <a:gd name="T17" fmla="*/ 71 h 71"/>
                <a:gd name="T18" fmla="*/ 124 w 182"/>
                <a:gd name="T19" fmla="*/ 67 h 71"/>
                <a:gd name="T20" fmla="*/ 182 w 182"/>
                <a:gd name="T21" fmla="*/ 27 h 71"/>
                <a:gd name="T22" fmla="*/ 171 w 182"/>
                <a:gd name="T23" fmla="*/ 24 h 71"/>
                <a:gd name="T24" fmla="*/ 151 w 182"/>
                <a:gd name="T25" fmla="*/ 1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2" h="71">
                  <a:moveTo>
                    <a:pt x="151" y="14"/>
                  </a:moveTo>
                  <a:cubicBezTo>
                    <a:pt x="143" y="10"/>
                    <a:pt x="138" y="5"/>
                    <a:pt x="135" y="0"/>
                  </a:cubicBezTo>
                  <a:cubicBezTo>
                    <a:pt x="105" y="21"/>
                    <a:pt x="105" y="21"/>
                    <a:pt x="105" y="21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13" y="12"/>
                    <a:pt x="4" y="22"/>
                    <a:pt x="3" y="33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0" y="52"/>
                    <a:pt x="10" y="63"/>
                    <a:pt x="23" y="63"/>
                  </a:cubicBezTo>
                  <a:cubicBezTo>
                    <a:pt x="111" y="71"/>
                    <a:pt x="111" y="71"/>
                    <a:pt x="111" y="71"/>
                  </a:cubicBezTo>
                  <a:cubicBezTo>
                    <a:pt x="112" y="71"/>
                    <a:pt x="116" y="71"/>
                    <a:pt x="117" y="71"/>
                  </a:cubicBezTo>
                  <a:cubicBezTo>
                    <a:pt x="119" y="70"/>
                    <a:pt x="123" y="70"/>
                    <a:pt x="124" y="67"/>
                  </a:cubicBezTo>
                  <a:cubicBezTo>
                    <a:pt x="182" y="27"/>
                    <a:pt x="182" y="27"/>
                    <a:pt x="182" y="27"/>
                  </a:cubicBezTo>
                  <a:cubicBezTo>
                    <a:pt x="178" y="25"/>
                    <a:pt x="174" y="25"/>
                    <a:pt x="171" y="24"/>
                  </a:cubicBezTo>
                  <a:lnTo>
                    <a:pt x="151" y="1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6" name="Group 85"/>
          <p:cNvGrpSpPr/>
          <p:nvPr/>
        </p:nvGrpSpPr>
        <p:grpSpPr>
          <a:xfrm>
            <a:off x="2444341" y="2560855"/>
            <a:ext cx="2296344" cy="1258642"/>
            <a:chOff x="2444341" y="2560855"/>
            <a:chExt cx="2296344" cy="1258642"/>
          </a:xfrm>
        </p:grpSpPr>
        <p:sp>
          <p:nvSpPr>
            <p:cNvPr id="80" name="Freeform 151"/>
            <p:cNvSpPr>
              <a:spLocks/>
            </p:cNvSpPr>
            <p:nvPr/>
          </p:nvSpPr>
          <p:spPr bwMode="auto">
            <a:xfrm>
              <a:off x="4175654" y="2808962"/>
              <a:ext cx="565031" cy="443694"/>
            </a:xfrm>
            <a:custGeom>
              <a:avLst/>
              <a:gdLst>
                <a:gd name="T0" fmla="*/ 119 w 132"/>
                <a:gd name="T1" fmla="*/ 9 h 103"/>
                <a:gd name="T2" fmla="*/ 90 w 132"/>
                <a:gd name="T3" fmla="*/ 11 h 103"/>
                <a:gd name="T4" fmla="*/ 48 w 132"/>
                <a:gd name="T5" fmla="*/ 60 h 103"/>
                <a:gd name="T6" fmla="*/ 5 w 132"/>
                <a:gd name="T7" fmla="*/ 48 h 103"/>
                <a:gd name="T8" fmla="*/ 5 w 132"/>
                <a:gd name="T9" fmla="*/ 50 h 103"/>
                <a:gd name="T10" fmla="*/ 0 w 132"/>
                <a:gd name="T11" fmla="*/ 87 h 103"/>
                <a:gd name="T12" fmla="*/ 0 w 132"/>
                <a:gd name="T13" fmla="*/ 90 h 103"/>
                <a:gd name="T14" fmla="*/ 46 w 132"/>
                <a:gd name="T15" fmla="*/ 102 h 103"/>
                <a:gd name="T16" fmla="*/ 57 w 132"/>
                <a:gd name="T17" fmla="*/ 102 h 103"/>
                <a:gd name="T18" fmla="*/ 73 w 132"/>
                <a:gd name="T19" fmla="*/ 95 h 103"/>
                <a:gd name="T20" fmla="*/ 124 w 132"/>
                <a:gd name="T21" fmla="*/ 38 h 103"/>
                <a:gd name="T22" fmla="*/ 119 w 132"/>
                <a:gd name="T23" fmla="*/ 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2" h="103">
                  <a:moveTo>
                    <a:pt x="119" y="9"/>
                  </a:moveTo>
                  <a:cubicBezTo>
                    <a:pt x="112" y="0"/>
                    <a:pt x="98" y="0"/>
                    <a:pt x="90" y="1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8" y="63"/>
                    <a:pt x="8" y="76"/>
                    <a:pt x="0" y="87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46" y="102"/>
                    <a:pt x="46" y="102"/>
                    <a:pt x="46" y="102"/>
                  </a:cubicBezTo>
                  <a:cubicBezTo>
                    <a:pt x="49" y="103"/>
                    <a:pt x="54" y="103"/>
                    <a:pt x="57" y="102"/>
                  </a:cubicBezTo>
                  <a:cubicBezTo>
                    <a:pt x="62" y="102"/>
                    <a:pt x="68" y="100"/>
                    <a:pt x="73" y="95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32" y="28"/>
                    <a:pt x="129" y="15"/>
                    <a:pt x="119" y="9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152"/>
            <p:cNvSpPr>
              <a:spLocks/>
            </p:cNvSpPr>
            <p:nvPr/>
          </p:nvSpPr>
          <p:spPr bwMode="auto">
            <a:xfrm>
              <a:off x="4106836" y="2560855"/>
              <a:ext cx="411096" cy="412907"/>
            </a:xfrm>
            <a:custGeom>
              <a:avLst/>
              <a:gdLst>
                <a:gd name="T0" fmla="*/ 46 w 96"/>
                <a:gd name="T1" fmla="*/ 96 h 96"/>
                <a:gd name="T2" fmla="*/ 96 w 96"/>
                <a:gd name="T3" fmla="*/ 46 h 96"/>
                <a:gd name="T4" fmla="*/ 46 w 96"/>
                <a:gd name="T5" fmla="*/ 0 h 96"/>
                <a:gd name="T6" fmla="*/ 0 w 96"/>
                <a:gd name="T7" fmla="*/ 46 h 96"/>
                <a:gd name="T8" fmla="*/ 46 w 96"/>
                <a:gd name="T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96">
                  <a:moveTo>
                    <a:pt x="46" y="96"/>
                  </a:moveTo>
                  <a:cubicBezTo>
                    <a:pt x="73" y="96"/>
                    <a:pt x="96" y="73"/>
                    <a:pt x="96" y="46"/>
                  </a:cubicBezTo>
                  <a:cubicBezTo>
                    <a:pt x="96" y="20"/>
                    <a:pt x="73" y="0"/>
                    <a:pt x="46" y="0"/>
                  </a:cubicBezTo>
                  <a:cubicBezTo>
                    <a:pt x="21" y="0"/>
                    <a:pt x="0" y="20"/>
                    <a:pt x="0" y="46"/>
                  </a:cubicBezTo>
                  <a:cubicBezTo>
                    <a:pt x="0" y="73"/>
                    <a:pt x="21" y="96"/>
                    <a:pt x="46" y="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153"/>
            <p:cNvSpPr>
              <a:spLocks/>
            </p:cNvSpPr>
            <p:nvPr/>
          </p:nvSpPr>
          <p:spPr bwMode="auto">
            <a:xfrm>
              <a:off x="3717472" y="2955652"/>
              <a:ext cx="394797" cy="863845"/>
            </a:xfrm>
            <a:custGeom>
              <a:avLst/>
              <a:gdLst>
                <a:gd name="T0" fmla="*/ 43 w 92"/>
                <a:gd name="T1" fmla="*/ 115 h 201"/>
                <a:gd name="T2" fmla="*/ 80 w 92"/>
                <a:gd name="T3" fmla="*/ 31 h 201"/>
                <a:gd name="T4" fmla="*/ 71 w 92"/>
                <a:gd name="T5" fmla="*/ 4 h 201"/>
                <a:gd name="T6" fmla="*/ 45 w 92"/>
                <a:gd name="T7" fmla="*/ 14 h 201"/>
                <a:gd name="T8" fmla="*/ 3 w 92"/>
                <a:gd name="T9" fmla="*/ 105 h 201"/>
                <a:gd name="T10" fmla="*/ 3 w 92"/>
                <a:gd name="T11" fmla="*/ 116 h 201"/>
                <a:gd name="T12" fmla="*/ 6 w 92"/>
                <a:gd name="T13" fmla="*/ 132 h 201"/>
                <a:gd name="T14" fmla="*/ 53 w 92"/>
                <a:gd name="T15" fmla="*/ 192 h 201"/>
                <a:gd name="T16" fmla="*/ 80 w 92"/>
                <a:gd name="T17" fmla="*/ 194 h 201"/>
                <a:gd name="T18" fmla="*/ 84 w 92"/>
                <a:gd name="T19" fmla="*/ 166 h 201"/>
                <a:gd name="T20" fmla="*/ 43 w 92"/>
                <a:gd name="T21" fmla="*/ 115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201">
                  <a:moveTo>
                    <a:pt x="43" y="115"/>
                  </a:moveTo>
                  <a:cubicBezTo>
                    <a:pt x="80" y="31"/>
                    <a:pt x="80" y="31"/>
                    <a:pt x="80" y="31"/>
                  </a:cubicBezTo>
                  <a:cubicBezTo>
                    <a:pt x="87" y="23"/>
                    <a:pt x="82" y="9"/>
                    <a:pt x="71" y="4"/>
                  </a:cubicBezTo>
                  <a:cubicBezTo>
                    <a:pt x="62" y="0"/>
                    <a:pt x="49" y="4"/>
                    <a:pt x="45" y="14"/>
                  </a:cubicBezTo>
                  <a:cubicBezTo>
                    <a:pt x="3" y="105"/>
                    <a:pt x="3" y="105"/>
                    <a:pt x="3" y="105"/>
                  </a:cubicBezTo>
                  <a:cubicBezTo>
                    <a:pt x="0" y="109"/>
                    <a:pt x="0" y="113"/>
                    <a:pt x="3" y="116"/>
                  </a:cubicBezTo>
                  <a:cubicBezTo>
                    <a:pt x="0" y="122"/>
                    <a:pt x="3" y="128"/>
                    <a:pt x="6" y="132"/>
                  </a:cubicBezTo>
                  <a:cubicBezTo>
                    <a:pt x="53" y="192"/>
                    <a:pt x="53" y="192"/>
                    <a:pt x="53" y="192"/>
                  </a:cubicBezTo>
                  <a:cubicBezTo>
                    <a:pt x="60" y="201"/>
                    <a:pt x="74" y="201"/>
                    <a:pt x="80" y="194"/>
                  </a:cubicBezTo>
                  <a:cubicBezTo>
                    <a:pt x="91" y="188"/>
                    <a:pt x="92" y="175"/>
                    <a:pt x="84" y="166"/>
                  </a:cubicBezTo>
                  <a:lnTo>
                    <a:pt x="43" y="11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154"/>
            <p:cNvSpPr>
              <a:spLocks/>
            </p:cNvSpPr>
            <p:nvPr/>
          </p:nvSpPr>
          <p:spPr bwMode="auto">
            <a:xfrm>
              <a:off x="2444341" y="3278010"/>
              <a:ext cx="715343" cy="472670"/>
            </a:xfrm>
            <a:custGeom>
              <a:avLst/>
              <a:gdLst>
                <a:gd name="T0" fmla="*/ 87 w 167"/>
                <a:gd name="T1" fmla="*/ 97 h 110"/>
                <a:gd name="T2" fmla="*/ 116 w 167"/>
                <a:gd name="T3" fmla="*/ 67 h 110"/>
                <a:gd name="T4" fmla="*/ 161 w 167"/>
                <a:gd name="T5" fmla="*/ 67 h 110"/>
                <a:gd name="T6" fmla="*/ 167 w 167"/>
                <a:gd name="T7" fmla="*/ 67 h 110"/>
                <a:gd name="T8" fmla="*/ 167 w 167"/>
                <a:gd name="T9" fmla="*/ 61 h 110"/>
                <a:gd name="T10" fmla="*/ 167 w 167"/>
                <a:gd name="T11" fmla="*/ 31 h 110"/>
                <a:gd name="T12" fmla="*/ 161 w 167"/>
                <a:gd name="T13" fmla="*/ 19 h 110"/>
                <a:gd name="T14" fmla="*/ 154 w 167"/>
                <a:gd name="T15" fmla="*/ 0 h 110"/>
                <a:gd name="T16" fmla="*/ 99 w 167"/>
                <a:gd name="T17" fmla="*/ 53 h 110"/>
                <a:gd name="T18" fmla="*/ 97 w 167"/>
                <a:gd name="T19" fmla="*/ 58 h 110"/>
                <a:gd name="T20" fmla="*/ 23 w 167"/>
                <a:gd name="T21" fmla="*/ 58 h 110"/>
                <a:gd name="T22" fmla="*/ 0 w 167"/>
                <a:gd name="T23" fmla="*/ 81 h 110"/>
                <a:gd name="T24" fmla="*/ 0 w 167"/>
                <a:gd name="T25" fmla="*/ 88 h 110"/>
                <a:gd name="T26" fmla="*/ 23 w 167"/>
                <a:gd name="T27" fmla="*/ 110 h 110"/>
                <a:gd name="T28" fmla="*/ 87 w 167"/>
                <a:gd name="T29" fmla="*/ 110 h 110"/>
                <a:gd name="T30" fmla="*/ 87 w 167"/>
                <a:gd name="T31" fmla="*/ 101 h 110"/>
                <a:gd name="T32" fmla="*/ 87 w 167"/>
                <a:gd name="T33" fmla="*/ 97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7" h="110">
                  <a:moveTo>
                    <a:pt x="87" y="97"/>
                  </a:moveTo>
                  <a:cubicBezTo>
                    <a:pt x="87" y="79"/>
                    <a:pt x="99" y="67"/>
                    <a:pt x="116" y="67"/>
                  </a:cubicBezTo>
                  <a:cubicBezTo>
                    <a:pt x="161" y="67"/>
                    <a:pt x="161" y="67"/>
                    <a:pt x="161" y="67"/>
                  </a:cubicBezTo>
                  <a:cubicBezTo>
                    <a:pt x="167" y="67"/>
                    <a:pt x="167" y="67"/>
                    <a:pt x="167" y="67"/>
                  </a:cubicBezTo>
                  <a:cubicBezTo>
                    <a:pt x="167" y="61"/>
                    <a:pt x="167" y="61"/>
                    <a:pt x="167" y="61"/>
                  </a:cubicBezTo>
                  <a:cubicBezTo>
                    <a:pt x="167" y="31"/>
                    <a:pt x="167" y="31"/>
                    <a:pt x="167" y="31"/>
                  </a:cubicBezTo>
                  <a:cubicBezTo>
                    <a:pt x="165" y="29"/>
                    <a:pt x="162" y="22"/>
                    <a:pt x="161" y="19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4"/>
                    <a:pt x="98" y="57"/>
                    <a:pt x="97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10" y="58"/>
                    <a:pt x="0" y="68"/>
                    <a:pt x="0" y="81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0"/>
                    <a:pt x="10" y="110"/>
                    <a:pt x="23" y="110"/>
                  </a:cubicBezTo>
                  <a:cubicBezTo>
                    <a:pt x="87" y="110"/>
                    <a:pt x="87" y="110"/>
                    <a:pt x="87" y="110"/>
                  </a:cubicBezTo>
                  <a:cubicBezTo>
                    <a:pt x="87" y="108"/>
                    <a:pt x="87" y="106"/>
                    <a:pt x="87" y="101"/>
                  </a:cubicBezTo>
                  <a:lnTo>
                    <a:pt x="87" y="9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155"/>
            <p:cNvSpPr>
              <a:spLocks/>
            </p:cNvSpPr>
            <p:nvPr/>
          </p:nvSpPr>
          <p:spPr bwMode="auto">
            <a:xfrm>
              <a:off x="2846383" y="2801718"/>
              <a:ext cx="1351003" cy="1008725"/>
            </a:xfrm>
            <a:custGeom>
              <a:avLst/>
              <a:gdLst>
                <a:gd name="T0" fmla="*/ 301 w 315"/>
                <a:gd name="T1" fmla="*/ 34 h 235"/>
                <a:gd name="T2" fmla="*/ 248 w 315"/>
                <a:gd name="T3" fmla="*/ 7 h 235"/>
                <a:gd name="T4" fmla="*/ 97 w 315"/>
                <a:gd name="T5" fmla="*/ 55 h 235"/>
                <a:gd name="T6" fmla="*/ 68 w 315"/>
                <a:gd name="T7" fmla="*/ 107 h 235"/>
                <a:gd name="T8" fmla="*/ 74 w 315"/>
                <a:gd name="T9" fmla="*/ 127 h 235"/>
                <a:gd name="T10" fmla="*/ 82 w 315"/>
                <a:gd name="T11" fmla="*/ 140 h 235"/>
                <a:gd name="T12" fmla="*/ 82 w 315"/>
                <a:gd name="T13" fmla="*/ 185 h 235"/>
                <a:gd name="T14" fmla="*/ 22 w 315"/>
                <a:gd name="T15" fmla="*/ 185 h 235"/>
                <a:gd name="T16" fmla="*/ 0 w 315"/>
                <a:gd name="T17" fmla="*/ 208 h 235"/>
                <a:gd name="T18" fmla="*/ 0 w 315"/>
                <a:gd name="T19" fmla="*/ 212 h 235"/>
                <a:gd name="T20" fmla="*/ 22 w 315"/>
                <a:gd name="T21" fmla="*/ 235 h 235"/>
                <a:gd name="T22" fmla="*/ 111 w 315"/>
                <a:gd name="T23" fmla="*/ 235 h 235"/>
                <a:gd name="T24" fmla="*/ 133 w 315"/>
                <a:gd name="T25" fmla="*/ 212 h 235"/>
                <a:gd name="T26" fmla="*/ 133 w 315"/>
                <a:gd name="T27" fmla="*/ 208 h 235"/>
                <a:gd name="T28" fmla="*/ 133 w 315"/>
                <a:gd name="T29" fmla="*/ 208 h 235"/>
                <a:gd name="T30" fmla="*/ 133 w 315"/>
                <a:gd name="T31" fmla="*/ 152 h 235"/>
                <a:gd name="T32" fmla="*/ 199 w 315"/>
                <a:gd name="T33" fmla="*/ 132 h 235"/>
                <a:gd name="T34" fmla="*/ 239 w 315"/>
                <a:gd name="T35" fmla="*/ 47 h 235"/>
                <a:gd name="T36" fmla="*/ 265 w 315"/>
                <a:gd name="T37" fmla="*/ 30 h 235"/>
                <a:gd name="T38" fmla="*/ 279 w 315"/>
                <a:gd name="T39" fmla="*/ 32 h 235"/>
                <a:gd name="T40" fmla="*/ 294 w 315"/>
                <a:gd name="T41" fmla="*/ 49 h 235"/>
                <a:gd name="T42" fmla="*/ 291 w 315"/>
                <a:gd name="T43" fmla="*/ 72 h 235"/>
                <a:gd name="T44" fmla="*/ 272 w 315"/>
                <a:gd name="T45" fmla="*/ 109 h 235"/>
                <a:gd name="T46" fmla="*/ 279 w 315"/>
                <a:gd name="T47" fmla="*/ 107 h 235"/>
                <a:gd name="T48" fmla="*/ 307 w 315"/>
                <a:gd name="T49" fmla="*/ 55 h 235"/>
                <a:gd name="T50" fmla="*/ 301 w 315"/>
                <a:gd name="T51" fmla="*/ 3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15" h="235">
                  <a:moveTo>
                    <a:pt x="301" y="34"/>
                  </a:moveTo>
                  <a:cubicBezTo>
                    <a:pt x="294" y="13"/>
                    <a:pt x="269" y="0"/>
                    <a:pt x="248" y="7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74" y="62"/>
                    <a:pt x="60" y="86"/>
                    <a:pt x="68" y="107"/>
                  </a:cubicBezTo>
                  <a:cubicBezTo>
                    <a:pt x="74" y="127"/>
                    <a:pt x="74" y="127"/>
                    <a:pt x="74" y="127"/>
                  </a:cubicBezTo>
                  <a:cubicBezTo>
                    <a:pt x="76" y="132"/>
                    <a:pt x="78" y="135"/>
                    <a:pt x="82" y="140"/>
                  </a:cubicBezTo>
                  <a:cubicBezTo>
                    <a:pt x="82" y="185"/>
                    <a:pt x="82" y="185"/>
                    <a:pt x="82" y="185"/>
                  </a:cubicBezTo>
                  <a:cubicBezTo>
                    <a:pt x="22" y="185"/>
                    <a:pt x="22" y="185"/>
                    <a:pt x="22" y="185"/>
                  </a:cubicBezTo>
                  <a:cubicBezTo>
                    <a:pt x="10" y="185"/>
                    <a:pt x="0" y="196"/>
                    <a:pt x="0" y="208"/>
                  </a:cubicBezTo>
                  <a:cubicBezTo>
                    <a:pt x="0" y="212"/>
                    <a:pt x="0" y="212"/>
                    <a:pt x="0" y="212"/>
                  </a:cubicBezTo>
                  <a:cubicBezTo>
                    <a:pt x="0" y="227"/>
                    <a:pt x="10" y="235"/>
                    <a:pt x="22" y="235"/>
                  </a:cubicBezTo>
                  <a:cubicBezTo>
                    <a:pt x="111" y="235"/>
                    <a:pt x="111" y="235"/>
                    <a:pt x="111" y="235"/>
                  </a:cubicBezTo>
                  <a:cubicBezTo>
                    <a:pt x="122" y="235"/>
                    <a:pt x="133" y="227"/>
                    <a:pt x="133" y="212"/>
                  </a:cubicBezTo>
                  <a:cubicBezTo>
                    <a:pt x="133" y="208"/>
                    <a:pt x="133" y="208"/>
                    <a:pt x="133" y="208"/>
                  </a:cubicBezTo>
                  <a:cubicBezTo>
                    <a:pt x="133" y="208"/>
                    <a:pt x="133" y="208"/>
                    <a:pt x="133" y="208"/>
                  </a:cubicBezTo>
                  <a:cubicBezTo>
                    <a:pt x="133" y="152"/>
                    <a:pt x="133" y="152"/>
                    <a:pt x="133" y="152"/>
                  </a:cubicBezTo>
                  <a:cubicBezTo>
                    <a:pt x="199" y="132"/>
                    <a:pt x="199" y="132"/>
                    <a:pt x="199" y="132"/>
                  </a:cubicBezTo>
                  <a:cubicBezTo>
                    <a:pt x="239" y="47"/>
                    <a:pt x="239" y="47"/>
                    <a:pt x="239" y="47"/>
                  </a:cubicBezTo>
                  <a:cubicBezTo>
                    <a:pt x="244" y="38"/>
                    <a:pt x="254" y="30"/>
                    <a:pt x="265" y="30"/>
                  </a:cubicBezTo>
                  <a:cubicBezTo>
                    <a:pt x="269" y="30"/>
                    <a:pt x="272" y="30"/>
                    <a:pt x="279" y="32"/>
                  </a:cubicBezTo>
                  <a:cubicBezTo>
                    <a:pt x="283" y="36"/>
                    <a:pt x="290" y="40"/>
                    <a:pt x="294" y="49"/>
                  </a:cubicBezTo>
                  <a:cubicBezTo>
                    <a:pt x="295" y="56"/>
                    <a:pt x="295" y="64"/>
                    <a:pt x="291" y="72"/>
                  </a:cubicBezTo>
                  <a:cubicBezTo>
                    <a:pt x="272" y="109"/>
                    <a:pt x="272" y="109"/>
                    <a:pt x="272" y="109"/>
                  </a:cubicBezTo>
                  <a:cubicBezTo>
                    <a:pt x="279" y="107"/>
                    <a:pt x="279" y="107"/>
                    <a:pt x="279" y="107"/>
                  </a:cubicBezTo>
                  <a:cubicBezTo>
                    <a:pt x="301" y="99"/>
                    <a:pt x="315" y="77"/>
                    <a:pt x="307" y="55"/>
                  </a:cubicBezTo>
                  <a:lnTo>
                    <a:pt x="301" y="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9" name="Rectangle 88"/>
          <p:cNvSpPr/>
          <p:nvPr/>
        </p:nvSpPr>
        <p:spPr>
          <a:xfrm>
            <a:off x="9212891" y="1845738"/>
            <a:ext cx="2235200" cy="728533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89000"/>
              </a:lnSpc>
            </a:pPr>
            <a:r>
              <a:rPr lang="en-US" sz="2133" dirty="0" smtClean="0">
                <a:latin typeface="Source Sans Pro" charset="0"/>
              </a:rPr>
              <a:t>Sample Text</a:t>
            </a:r>
            <a:endParaRPr lang="en-US" sz="2133" dirty="0">
              <a:latin typeface="Source Sans Pro" charset="0"/>
            </a:endParaRPr>
          </a:p>
          <a:p>
            <a:pPr>
              <a:lnSpc>
                <a:spcPct val="89000"/>
              </a:lnSpc>
            </a:pPr>
            <a:r>
              <a:rPr lang="en-US" sz="1200" dirty="0" err="1">
                <a:latin typeface="Source Sans Pro" charset="0"/>
              </a:rPr>
              <a:t>Donec</a:t>
            </a:r>
            <a:r>
              <a:rPr lang="en-US" sz="1200" dirty="0">
                <a:latin typeface="Source Sans Pro" charset="0"/>
              </a:rPr>
              <a:t> dapibus ex tortor, </a:t>
            </a:r>
            <a:r>
              <a:rPr lang="en-US" sz="1200" dirty="0" err="1">
                <a:latin typeface="Source Sans Pro" charset="0"/>
              </a:rPr>
              <a:t>pellentesque</a:t>
            </a:r>
            <a:endParaRPr lang="en-US" sz="1200" dirty="0">
              <a:latin typeface="Source Sans Pro" charset="0"/>
            </a:endParaRPr>
          </a:p>
        </p:txBody>
      </p:sp>
      <p:sp>
        <p:nvSpPr>
          <p:cNvPr id="90" name="Freeform 89"/>
          <p:cNvSpPr/>
          <p:nvPr/>
        </p:nvSpPr>
        <p:spPr>
          <a:xfrm flipV="1">
            <a:off x="8362225" y="2042827"/>
            <a:ext cx="718382" cy="635390"/>
          </a:xfrm>
          <a:custGeom>
            <a:avLst/>
            <a:gdLst>
              <a:gd name="connsiteX0" fmla="*/ 9167091 w 9167091"/>
              <a:gd name="connsiteY0" fmla="*/ 5137727 h 5149273"/>
              <a:gd name="connsiteX1" fmla="*/ 11546 w 9167091"/>
              <a:gd name="connsiteY1" fmla="*/ 5149273 h 5149273"/>
              <a:gd name="connsiteX2" fmla="*/ 0 w 9167091"/>
              <a:gd name="connsiteY2" fmla="*/ 0 h 5149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67091" h="5149273">
                <a:moveTo>
                  <a:pt x="9167091" y="5137727"/>
                </a:moveTo>
                <a:lnTo>
                  <a:pt x="11546" y="5149273"/>
                </a:lnTo>
                <a:cubicBezTo>
                  <a:pt x="7697" y="3432849"/>
                  <a:pt x="3849" y="1716424"/>
                  <a:pt x="0" y="0"/>
                </a:cubicBezTo>
              </a:path>
            </a:pathLst>
          </a:custGeom>
          <a:ln w="12700" cmpd="sng">
            <a:solidFill>
              <a:schemeClr val="accent3"/>
            </a:solidFill>
            <a:headEnd type="oval" w="lg" len="lg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 dirty="0">
              <a:latin typeface="Source Sans Pro" charset="0"/>
            </a:endParaRPr>
          </a:p>
        </p:txBody>
      </p:sp>
      <p:sp>
        <p:nvSpPr>
          <p:cNvPr id="91" name="Freeform 90"/>
          <p:cNvSpPr/>
          <p:nvPr/>
        </p:nvSpPr>
        <p:spPr>
          <a:xfrm flipH="1" flipV="1">
            <a:off x="3266376" y="2048516"/>
            <a:ext cx="1023716" cy="539503"/>
          </a:xfrm>
          <a:custGeom>
            <a:avLst/>
            <a:gdLst>
              <a:gd name="connsiteX0" fmla="*/ 9167091 w 9167091"/>
              <a:gd name="connsiteY0" fmla="*/ 5137727 h 5149273"/>
              <a:gd name="connsiteX1" fmla="*/ 11546 w 9167091"/>
              <a:gd name="connsiteY1" fmla="*/ 5149273 h 5149273"/>
              <a:gd name="connsiteX2" fmla="*/ 0 w 9167091"/>
              <a:gd name="connsiteY2" fmla="*/ 0 h 5149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67091" h="5149273">
                <a:moveTo>
                  <a:pt x="9167091" y="5137727"/>
                </a:moveTo>
                <a:lnTo>
                  <a:pt x="11546" y="5149273"/>
                </a:lnTo>
                <a:cubicBezTo>
                  <a:pt x="7697" y="3432849"/>
                  <a:pt x="3849" y="1716424"/>
                  <a:pt x="0" y="0"/>
                </a:cubicBezTo>
              </a:path>
            </a:pathLst>
          </a:custGeom>
          <a:ln w="12700" cmpd="sng">
            <a:solidFill>
              <a:schemeClr val="accent1"/>
            </a:solidFill>
            <a:headEnd type="oval" w="lg" len="lg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 dirty="0">
              <a:latin typeface="Source Sans Pro" charset="0"/>
            </a:endParaRPr>
          </a:p>
        </p:txBody>
      </p:sp>
      <p:sp>
        <p:nvSpPr>
          <p:cNvPr id="92" name="Rectangle 91"/>
          <p:cNvSpPr/>
          <p:nvPr/>
        </p:nvSpPr>
        <p:spPr>
          <a:xfrm>
            <a:off x="904095" y="1843614"/>
            <a:ext cx="2235200" cy="728533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r">
              <a:lnSpc>
                <a:spcPct val="89000"/>
              </a:lnSpc>
            </a:pPr>
            <a:r>
              <a:rPr lang="en-US" sz="2133" dirty="0" smtClean="0">
                <a:latin typeface="Source Sans Pro" charset="0"/>
              </a:rPr>
              <a:t>Sample Text</a:t>
            </a:r>
            <a:endParaRPr lang="en-US" sz="2133" dirty="0">
              <a:latin typeface="Source Sans Pro" charset="0"/>
            </a:endParaRPr>
          </a:p>
          <a:p>
            <a:pPr algn="r">
              <a:lnSpc>
                <a:spcPct val="89000"/>
              </a:lnSpc>
            </a:pPr>
            <a:r>
              <a:rPr lang="en-US" sz="1200" dirty="0" err="1">
                <a:latin typeface="Source Sans Pro" charset="0"/>
              </a:rPr>
              <a:t>Donec</a:t>
            </a:r>
            <a:r>
              <a:rPr lang="en-US" sz="1200" dirty="0">
                <a:latin typeface="Source Sans Pro" charset="0"/>
              </a:rPr>
              <a:t> dapibus ex tortor, </a:t>
            </a:r>
            <a:r>
              <a:rPr lang="en-US" sz="1200" dirty="0" err="1">
                <a:latin typeface="Source Sans Pro" charset="0"/>
              </a:rPr>
              <a:t>pellentesque</a:t>
            </a:r>
            <a:endParaRPr lang="en-US" sz="1200" dirty="0">
              <a:latin typeface="Source Sans Pro" charset="0"/>
            </a:endParaRPr>
          </a:p>
        </p:txBody>
      </p:sp>
      <p:sp>
        <p:nvSpPr>
          <p:cNvPr id="93" name="Rectangle 92"/>
          <p:cNvSpPr/>
          <p:nvPr/>
        </p:nvSpPr>
        <p:spPr>
          <a:xfrm>
            <a:off x="6220052" y="1845738"/>
            <a:ext cx="2235200" cy="728533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89000"/>
              </a:lnSpc>
            </a:pPr>
            <a:r>
              <a:rPr lang="en-US" sz="2133" dirty="0" smtClean="0">
                <a:latin typeface="Source Sans Pro" charset="0"/>
              </a:rPr>
              <a:t>Sample Text</a:t>
            </a:r>
            <a:endParaRPr lang="en-US" sz="2133" dirty="0">
              <a:latin typeface="Source Sans Pro" charset="0"/>
            </a:endParaRPr>
          </a:p>
          <a:p>
            <a:pPr>
              <a:lnSpc>
                <a:spcPct val="89000"/>
              </a:lnSpc>
            </a:pPr>
            <a:r>
              <a:rPr lang="en-US" sz="1200" dirty="0" err="1">
                <a:latin typeface="Source Sans Pro" charset="0"/>
              </a:rPr>
              <a:t>Donec</a:t>
            </a:r>
            <a:r>
              <a:rPr lang="en-US" sz="1200" dirty="0">
                <a:latin typeface="Source Sans Pro" charset="0"/>
              </a:rPr>
              <a:t> dapibus ex tortor, </a:t>
            </a:r>
            <a:r>
              <a:rPr lang="en-US" sz="1200" dirty="0" err="1">
                <a:latin typeface="Source Sans Pro" charset="0"/>
              </a:rPr>
              <a:t>pellentesque</a:t>
            </a:r>
            <a:endParaRPr lang="en-US" sz="1200" dirty="0">
              <a:latin typeface="Source Sans Pro" charset="0"/>
            </a:endParaRPr>
          </a:p>
        </p:txBody>
      </p:sp>
      <p:sp>
        <p:nvSpPr>
          <p:cNvPr id="94" name="Freeform 93"/>
          <p:cNvSpPr/>
          <p:nvPr/>
        </p:nvSpPr>
        <p:spPr>
          <a:xfrm flipV="1">
            <a:off x="5498324" y="2042825"/>
            <a:ext cx="589444" cy="1204395"/>
          </a:xfrm>
          <a:custGeom>
            <a:avLst/>
            <a:gdLst>
              <a:gd name="connsiteX0" fmla="*/ 9167091 w 9167091"/>
              <a:gd name="connsiteY0" fmla="*/ 5137727 h 5149273"/>
              <a:gd name="connsiteX1" fmla="*/ 11546 w 9167091"/>
              <a:gd name="connsiteY1" fmla="*/ 5149273 h 5149273"/>
              <a:gd name="connsiteX2" fmla="*/ 0 w 9167091"/>
              <a:gd name="connsiteY2" fmla="*/ 0 h 5149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67091" h="5149273">
                <a:moveTo>
                  <a:pt x="9167091" y="5137727"/>
                </a:moveTo>
                <a:lnTo>
                  <a:pt x="11546" y="5149273"/>
                </a:lnTo>
                <a:cubicBezTo>
                  <a:pt x="7697" y="3432849"/>
                  <a:pt x="3849" y="1716424"/>
                  <a:pt x="0" y="0"/>
                </a:cubicBezTo>
              </a:path>
            </a:pathLst>
          </a:custGeom>
          <a:ln w="12700" cmpd="sng">
            <a:solidFill>
              <a:schemeClr val="accent2"/>
            </a:solidFill>
            <a:headEnd type="oval" w="lg" len="lg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 dirty="0">
              <a:latin typeface="Source Sans Pro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50024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19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25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8" fill="hold" grpId="0" nodeType="withEffect">
                                      <p:stCondLst>
                                        <p:cond delay="13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" dur="25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2" fill="hold" grpId="0" nodeType="withEffect">
                                      <p:stCondLst>
                                        <p:cond delay="135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3" dur="25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0" presetClass="entr" presetSubtype="0" fill="hold" grpId="0" nodeType="withEffect">
                                      <p:stCondLst>
                                        <p:cond delay="195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25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10" presetClass="entr" presetSubtype="0" fill="hold" grpId="0" nodeType="withEffect">
                                      <p:stCondLst>
                                        <p:cond delay="19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25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2" presetClass="entr" presetSubtype="8" fill="hold" grpId="0" nodeType="withEffect">
                                      <p:stCondLst>
                                        <p:cond delay="13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2" dur="250"/>
                                            <p:tgtEl>
                                              <p:spTgt spid="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8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5" dur="1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6" dur="1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8" fill="hold" nodeType="withEffect" p14:presetBounceEnd="50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9" dur="1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0" dur="1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8" fill="hold" nodeType="withEffect" p14:presetBounceEnd="50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3" dur="1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4" dur="1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9" grpId="0"/>
          <p:bldP spid="90" grpId="0" animBg="1"/>
          <p:bldP spid="91" grpId="0" animBg="1"/>
          <p:bldP spid="92" grpId="0"/>
          <p:bldP spid="93" grpId="0"/>
          <p:bldP spid="94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19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25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8" fill="hold" grpId="0" nodeType="withEffect">
                                      <p:stCondLst>
                                        <p:cond delay="13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" dur="25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2" fill="hold" grpId="0" nodeType="withEffect">
                                      <p:stCondLst>
                                        <p:cond delay="135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3" dur="25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0" presetClass="entr" presetSubtype="0" fill="hold" grpId="0" nodeType="withEffect">
                                      <p:stCondLst>
                                        <p:cond delay="195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25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10" presetClass="entr" presetSubtype="0" fill="hold" grpId="0" nodeType="withEffect">
                                      <p:stCondLst>
                                        <p:cond delay="19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25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2" presetClass="entr" presetSubtype="8" fill="hold" grpId="0" nodeType="withEffect">
                                      <p:stCondLst>
                                        <p:cond delay="13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2" dur="250"/>
                                            <p:tgtEl>
                                              <p:spTgt spid="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1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1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8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1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1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8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1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1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9" grpId="0"/>
          <p:bldP spid="90" grpId="0" animBg="1"/>
          <p:bldP spid="91" grpId="0" animBg="1"/>
          <p:bldP spid="92" grpId="0"/>
          <p:bldP spid="93" grpId="0"/>
          <p:bldP spid="94" grpId="0" animBg="1"/>
        </p:bldLst>
      </p:timing>
    </mc:Fallback>
  </mc:AlternateContent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5"/>
          <p:cNvSpPr>
            <a:spLocks/>
          </p:cNvSpPr>
          <p:nvPr/>
        </p:nvSpPr>
        <p:spPr bwMode="auto">
          <a:xfrm>
            <a:off x="2426958" y="527028"/>
            <a:ext cx="1520863" cy="1751590"/>
          </a:xfrm>
          <a:custGeom>
            <a:avLst/>
            <a:gdLst>
              <a:gd name="T0" fmla="*/ 332 w 334"/>
              <a:gd name="T1" fmla="*/ 169 h 385"/>
              <a:gd name="T2" fmla="*/ 171 w 334"/>
              <a:gd name="T3" fmla="*/ 2 h 385"/>
              <a:gd name="T4" fmla="*/ 3 w 334"/>
              <a:gd name="T5" fmla="*/ 163 h 385"/>
              <a:gd name="T6" fmla="*/ 137 w 334"/>
              <a:gd name="T7" fmla="*/ 330 h 385"/>
              <a:gd name="T8" fmla="*/ 164 w 334"/>
              <a:gd name="T9" fmla="*/ 385 h 385"/>
              <a:gd name="T10" fmla="*/ 194 w 334"/>
              <a:gd name="T11" fmla="*/ 330 h 385"/>
              <a:gd name="T12" fmla="*/ 332 w 334"/>
              <a:gd name="T13" fmla="*/ 169 h 3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" h="385">
                <a:moveTo>
                  <a:pt x="332" y="169"/>
                </a:moveTo>
                <a:cubicBezTo>
                  <a:pt x="334" y="78"/>
                  <a:pt x="262" y="4"/>
                  <a:pt x="171" y="2"/>
                </a:cubicBezTo>
                <a:cubicBezTo>
                  <a:pt x="79" y="0"/>
                  <a:pt x="3" y="72"/>
                  <a:pt x="3" y="163"/>
                </a:cubicBezTo>
                <a:cubicBezTo>
                  <a:pt x="0" y="246"/>
                  <a:pt x="61" y="316"/>
                  <a:pt x="137" y="330"/>
                </a:cubicBezTo>
                <a:cubicBezTo>
                  <a:pt x="164" y="385"/>
                  <a:pt x="164" y="385"/>
                  <a:pt x="164" y="385"/>
                </a:cubicBezTo>
                <a:cubicBezTo>
                  <a:pt x="194" y="330"/>
                  <a:pt x="194" y="330"/>
                  <a:pt x="194" y="330"/>
                </a:cubicBezTo>
                <a:cubicBezTo>
                  <a:pt x="272" y="317"/>
                  <a:pt x="330" y="251"/>
                  <a:pt x="332" y="16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6600" dirty="0" smtClean="0">
                <a:solidFill>
                  <a:srgbClr val="FFFFFF"/>
                </a:solidFill>
                <a:latin typeface="linea-basic-10" charset="0"/>
                <a:ea typeface="linea-basic-10" charset="0"/>
                <a:cs typeface="linea-basic-10" charset="0"/>
              </a:rPr>
              <a:t>v</a:t>
            </a:r>
            <a:endParaRPr lang="en-US" sz="6600" dirty="0">
              <a:solidFill>
                <a:srgbClr val="FFFFFF"/>
              </a:solidFill>
              <a:latin typeface="linea-basic-10" charset="0"/>
              <a:ea typeface="linea-basic-10" charset="0"/>
              <a:cs typeface="linea-basic-10" charset="0"/>
            </a:endParaRPr>
          </a:p>
        </p:txBody>
      </p:sp>
      <p:sp>
        <p:nvSpPr>
          <p:cNvPr id="6" name="Freeform 6"/>
          <p:cNvSpPr>
            <a:spLocks/>
          </p:cNvSpPr>
          <p:nvPr/>
        </p:nvSpPr>
        <p:spPr bwMode="auto">
          <a:xfrm>
            <a:off x="536934" y="1465311"/>
            <a:ext cx="1657376" cy="1655455"/>
          </a:xfrm>
          <a:custGeom>
            <a:avLst/>
            <a:gdLst>
              <a:gd name="T0" fmla="*/ 306 w 364"/>
              <a:gd name="T1" fmla="*/ 69 h 364"/>
              <a:gd name="T2" fmla="*/ 72 w 364"/>
              <a:gd name="T3" fmla="*/ 62 h 364"/>
              <a:gd name="T4" fmla="*/ 64 w 364"/>
              <a:gd name="T5" fmla="*/ 295 h 364"/>
              <a:gd name="T6" fmla="*/ 278 w 364"/>
              <a:gd name="T7" fmla="*/ 320 h 364"/>
              <a:gd name="T8" fmla="*/ 334 w 364"/>
              <a:gd name="T9" fmla="*/ 340 h 364"/>
              <a:gd name="T10" fmla="*/ 316 w 364"/>
              <a:gd name="T11" fmla="*/ 280 h 364"/>
              <a:gd name="T12" fmla="*/ 306 w 364"/>
              <a:gd name="T13" fmla="*/ 69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64" h="364">
                <a:moveTo>
                  <a:pt x="306" y="69"/>
                </a:moveTo>
                <a:cubicBezTo>
                  <a:pt x="242" y="5"/>
                  <a:pt x="139" y="0"/>
                  <a:pt x="72" y="62"/>
                </a:cubicBezTo>
                <a:cubicBezTo>
                  <a:pt x="4" y="124"/>
                  <a:pt x="0" y="229"/>
                  <a:pt x="64" y="295"/>
                </a:cubicBezTo>
                <a:cubicBezTo>
                  <a:pt x="121" y="355"/>
                  <a:pt x="210" y="364"/>
                  <a:pt x="278" y="320"/>
                </a:cubicBezTo>
                <a:cubicBezTo>
                  <a:pt x="334" y="340"/>
                  <a:pt x="334" y="340"/>
                  <a:pt x="334" y="340"/>
                </a:cubicBezTo>
                <a:cubicBezTo>
                  <a:pt x="316" y="280"/>
                  <a:pt x="316" y="280"/>
                  <a:pt x="316" y="280"/>
                </a:cubicBezTo>
                <a:cubicBezTo>
                  <a:pt x="364" y="219"/>
                  <a:pt x="359" y="129"/>
                  <a:pt x="306" y="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6600" dirty="0" smtClean="0">
                <a:solidFill>
                  <a:srgbClr val="FFFFFF"/>
                </a:solidFill>
                <a:latin typeface="linea-basic-10" charset="0"/>
                <a:ea typeface="linea-basic-10" charset="0"/>
                <a:cs typeface="linea-basic-10" charset="0"/>
              </a:rPr>
              <a:t>d</a:t>
            </a:r>
            <a:endParaRPr lang="en-US" sz="6600" dirty="0">
              <a:solidFill>
                <a:srgbClr val="FFFFFF"/>
              </a:solidFill>
              <a:latin typeface="linea-basic-10" charset="0"/>
              <a:ea typeface="linea-basic-10" charset="0"/>
              <a:cs typeface="linea-basic-10" charset="0"/>
            </a:endParaRPr>
          </a:p>
        </p:txBody>
      </p:sp>
      <p:sp>
        <p:nvSpPr>
          <p:cNvPr id="7" name="Freeform 7"/>
          <p:cNvSpPr>
            <a:spLocks/>
          </p:cNvSpPr>
          <p:nvPr/>
        </p:nvSpPr>
        <p:spPr bwMode="auto">
          <a:xfrm>
            <a:off x="4001657" y="1465311"/>
            <a:ext cx="1649685" cy="1655455"/>
          </a:xfrm>
          <a:custGeom>
            <a:avLst/>
            <a:gdLst>
              <a:gd name="T0" fmla="*/ 59 w 362"/>
              <a:gd name="T1" fmla="*/ 69 h 364"/>
              <a:gd name="T2" fmla="*/ 291 w 362"/>
              <a:gd name="T3" fmla="*/ 62 h 364"/>
              <a:gd name="T4" fmla="*/ 299 w 362"/>
              <a:gd name="T5" fmla="*/ 295 h 364"/>
              <a:gd name="T6" fmla="*/ 87 w 362"/>
              <a:gd name="T7" fmla="*/ 320 h 364"/>
              <a:gd name="T8" fmla="*/ 29 w 362"/>
              <a:gd name="T9" fmla="*/ 340 h 364"/>
              <a:gd name="T10" fmla="*/ 47 w 362"/>
              <a:gd name="T11" fmla="*/ 280 h 364"/>
              <a:gd name="T12" fmla="*/ 59 w 362"/>
              <a:gd name="T13" fmla="*/ 69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62" h="364">
                <a:moveTo>
                  <a:pt x="59" y="69"/>
                </a:moveTo>
                <a:cubicBezTo>
                  <a:pt x="121" y="5"/>
                  <a:pt x="225" y="0"/>
                  <a:pt x="291" y="62"/>
                </a:cubicBezTo>
                <a:cubicBezTo>
                  <a:pt x="359" y="124"/>
                  <a:pt x="362" y="229"/>
                  <a:pt x="299" y="295"/>
                </a:cubicBezTo>
                <a:cubicBezTo>
                  <a:pt x="244" y="355"/>
                  <a:pt x="153" y="364"/>
                  <a:pt x="87" y="320"/>
                </a:cubicBezTo>
                <a:cubicBezTo>
                  <a:pt x="29" y="340"/>
                  <a:pt x="29" y="340"/>
                  <a:pt x="29" y="340"/>
                </a:cubicBezTo>
                <a:cubicBezTo>
                  <a:pt x="47" y="280"/>
                  <a:pt x="47" y="280"/>
                  <a:pt x="47" y="280"/>
                </a:cubicBezTo>
                <a:cubicBezTo>
                  <a:pt x="0" y="219"/>
                  <a:pt x="2" y="129"/>
                  <a:pt x="59" y="6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6600" dirty="0" smtClean="0">
                <a:solidFill>
                  <a:srgbClr val="FFFFFF"/>
                </a:solidFill>
                <a:latin typeface="linea-basic-10" charset="0"/>
                <a:ea typeface="linea-basic-10" charset="0"/>
                <a:cs typeface="linea-basic-10" charset="0"/>
              </a:rPr>
              <a:t>z</a:t>
            </a:r>
            <a:endParaRPr lang="en-US" sz="6600" dirty="0">
              <a:solidFill>
                <a:srgbClr val="FFFFFF"/>
              </a:solidFill>
              <a:latin typeface="linea-basic-10" charset="0"/>
              <a:ea typeface="linea-basic-10" charset="0"/>
              <a:cs typeface="linea-basic-10" charset="0"/>
            </a:endParaRPr>
          </a:p>
        </p:txBody>
      </p:sp>
      <p:grpSp>
        <p:nvGrpSpPr>
          <p:cNvPr id="28" name="Group 27"/>
          <p:cNvGrpSpPr/>
          <p:nvPr/>
        </p:nvGrpSpPr>
        <p:grpSpPr>
          <a:xfrm>
            <a:off x="2113556" y="3566834"/>
            <a:ext cx="3282065" cy="2678337"/>
            <a:chOff x="2113556" y="3566834"/>
            <a:chExt cx="3282065" cy="2678337"/>
          </a:xfrm>
          <a:solidFill>
            <a:schemeClr val="tx1">
              <a:alpha val="50000"/>
            </a:schemeClr>
          </a:solidFill>
        </p:grpSpPr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2113556" y="3566834"/>
              <a:ext cx="859451" cy="771008"/>
            </a:xfrm>
            <a:custGeom>
              <a:avLst/>
              <a:gdLst>
                <a:gd name="T0" fmla="*/ 151 w 189"/>
                <a:gd name="T1" fmla="*/ 116 h 169"/>
                <a:gd name="T2" fmla="*/ 186 w 189"/>
                <a:gd name="T3" fmla="*/ 117 h 169"/>
                <a:gd name="T4" fmla="*/ 189 w 189"/>
                <a:gd name="T5" fmla="*/ 120 h 169"/>
                <a:gd name="T6" fmla="*/ 166 w 189"/>
                <a:gd name="T7" fmla="*/ 72 h 169"/>
                <a:gd name="T8" fmla="*/ 90 w 189"/>
                <a:gd name="T9" fmla="*/ 17 h 169"/>
                <a:gd name="T10" fmla="*/ 18 w 189"/>
                <a:gd name="T11" fmla="*/ 29 h 169"/>
                <a:gd name="T12" fmla="*/ 30 w 189"/>
                <a:gd name="T13" fmla="*/ 102 h 169"/>
                <a:gd name="T14" fmla="*/ 106 w 189"/>
                <a:gd name="T15" fmla="*/ 157 h 169"/>
                <a:gd name="T16" fmla="*/ 159 w 189"/>
                <a:gd name="T17" fmla="*/ 161 h 169"/>
                <a:gd name="T18" fmla="*/ 149 w 189"/>
                <a:gd name="T19" fmla="*/ 151 h 169"/>
                <a:gd name="T20" fmla="*/ 151 w 189"/>
                <a:gd name="T21" fmla="*/ 116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9" h="169">
                  <a:moveTo>
                    <a:pt x="151" y="116"/>
                  </a:moveTo>
                  <a:cubicBezTo>
                    <a:pt x="162" y="106"/>
                    <a:pt x="177" y="107"/>
                    <a:pt x="186" y="117"/>
                  </a:cubicBezTo>
                  <a:cubicBezTo>
                    <a:pt x="189" y="120"/>
                    <a:pt x="189" y="120"/>
                    <a:pt x="189" y="120"/>
                  </a:cubicBezTo>
                  <a:cubicBezTo>
                    <a:pt x="189" y="102"/>
                    <a:pt x="182" y="84"/>
                    <a:pt x="166" y="72"/>
                  </a:cubicBezTo>
                  <a:cubicBezTo>
                    <a:pt x="90" y="17"/>
                    <a:pt x="90" y="17"/>
                    <a:pt x="90" y="17"/>
                  </a:cubicBezTo>
                  <a:cubicBezTo>
                    <a:pt x="67" y="0"/>
                    <a:pt x="34" y="6"/>
                    <a:pt x="18" y="29"/>
                  </a:cubicBezTo>
                  <a:cubicBezTo>
                    <a:pt x="0" y="52"/>
                    <a:pt x="7" y="84"/>
                    <a:pt x="30" y="102"/>
                  </a:cubicBezTo>
                  <a:cubicBezTo>
                    <a:pt x="106" y="157"/>
                    <a:pt x="106" y="157"/>
                    <a:pt x="106" y="157"/>
                  </a:cubicBezTo>
                  <a:cubicBezTo>
                    <a:pt x="123" y="169"/>
                    <a:pt x="144" y="169"/>
                    <a:pt x="159" y="161"/>
                  </a:cubicBezTo>
                  <a:cubicBezTo>
                    <a:pt x="149" y="151"/>
                    <a:pt x="149" y="151"/>
                    <a:pt x="149" y="151"/>
                  </a:cubicBezTo>
                  <a:cubicBezTo>
                    <a:pt x="141" y="141"/>
                    <a:pt x="141" y="124"/>
                    <a:pt x="151" y="1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3338322" y="4664703"/>
              <a:ext cx="1255529" cy="223034"/>
            </a:xfrm>
            <a:custGeom>
              <a:avLst/>
              <a:gdLst>
                <a:gd name="T0" fmla="*/ 276 w 276"/>
                <a:gd name="T1" fmla="*/ 25 h 49"/>
                <a:gd name="T2" fmla="*/ 251 w 276"/>
                <a:gd name="T3" fmla="*/ 0 h 49"/>
                <a:gd name="T4" fmla="*/ 24 w 276"/>
                <a:gd name="T5" fmla="*/ 2 h 49"/>
                <a:gd name="T6" fmla="*/ 0 w 276"/>
                <a:gd name="T7" fmla="*/ 27 h 49"/>
                <a:gd name="T8" fmla="*/ 24 w 276"/>
                <a:gd name="T9" fmla="*/ 49 h 49"/>
                <a:gd name="T10" fmla="*/ 251 w 276"/>
                <a:gd name="T11" fmla="*/ 48 h 49"/>
                <a:gd name="T12" fmla="*/ 276 w 276"/>
                <a:gd name="T13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6" h="49">
                  <a:moveTo>
                    <a:pt x="276" y="25"/>
                  </a:moveTo>
                  <a:cubicBezTo>
                    <a:pt x="276" y="11"/>
                    <a:pt x="264" y="0"/>
                    <a:pt x="251" y="0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11" y="2"/>
                    <a:pt x="0" y="12"/>
                    <a:pt x="0" y="27"/>
                  </a:cubicBezTo>
                  <a:cubicBezTo>
                    <a:pt x="3" y="40"/>
                    <a:pt x="13" y="49"/>
                    <a:pt x="24" y="49"/>
                  </a:cubicBezTo>
                  <a:cubicBezTo>
                    <a:pt x="251" y="48"/>
                    <a:pt x="251" y="48"/>
                    <a:pt x="251" y="48"/>
                  </a:cubicBezTo>
                  <a:cubicBezTo>
                    <a:pt x="267" y="48"/>
                    <a:pt x="276" y="37"/>
                    <a:pt x="276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0"/>
            <p:cNvSpPr>
              <a:spLocks noEditPoints="1"/>
            </p:cNvSpPr>
            <p:nvPr/>
          </p:nvSpPr>
          <p:spPr bwMode="auto">
            <a:xfrm>
              <a:off x="3988198" y="5370337"/>
              <a:ext cx="374928" cy="355702"/>
            </a:xfrm>
            <a:custGeom>
              <a:avLst/>
              <a:gdLst>
                <a:gd name="T0" fmla="*/ 0 w 82"/>
                <a:gd name="T1" fmla="*/ 39 h 78"/>
                <a:gd name="T2" fmla="*/ 40 w 82"/>
                <a:gd name="T3" fmla="*/ 78 h 78"/>
                <a:gd name="T4" fmla="*/ 82 w 82"/>
                <a:gd name="T5" fmla="*/ 39 h 78"/>
                <a:gd name="T6" fmla="*/ 40 w 82"/>
                <a:gd name="T7" fmla="*/ 0 h 78"/>
                <a:gd name="T8" fmla="*/ 0 w 82"/>
                <a:gd name="T9" fmla="*/ 39 h 78"/>
                <a:gd name="T10" fmla="*/ 67 w 82"/>
                <a:gd name="T11" fmla="*/ 39 h 78"/>
                <a:gd name="T12" fmla="*/ 40 w 82"/>
                <a:gd name="T13" fmla="*/ 64 h 78"/>
                <a:gd name="T14" fmla="*/ 16 w 82"/>
                <a:gd name="T15" fmla="*/ 39 h 78"/>
                <a:gd name="T16" fmla="*/ 40 w 82"/>
                <a:gd name="T17" fmla="*/ 15 h 78"/>
                <a:gd name="T18" fmla="*/ 67 w 82"/>
                <a:gd name="T19" fmla="*/ 3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78">
                  <a:moveTo>
                    <a:pt x="0" y="39"/>
                  </a:moveTo>
                  <a:cubicBezTo>
                    <a:pt x="0" y="62"/>
                    <a:pt x="21" y="78"/>
                    <a:pt x="40" y="78"/>
                  </a:cubicBezTo>
                  <a:cubicBezTo>
                    <a:pt x="63" y="78"/>
                    <a:pt x="82" y="62"/>
                    <a:pt x="82" y="39"/>
                  </a:cubicBezTo>
                  <a:cubicBezTo>
                    <a:pt x="82" y="17"/>
                    <a:pt x="63" y="0"/>
                    <a:pt x="40" y="0"/>
                  </a:cubicBezTo>
                  <a:cubicBezTo>
                    <a:pt x="21" y="0"/>
                    <a:pt x="0" y="17"/>
                    <a:pt x="0" y="39"/>
                  </a:cubicBezTo>
                  <a:close/>
                  <a:moveTo>
                    <a:pt x="67" y="39"/>
                  </a:moveTo>
                  <a:cubicBezTo>
                    <a:pt x="67" y="54"/>
                    <a:pt x="54" y="64"/>
                    <a:pt x="40" y="64"/>
                  </a:cubicBezTo>
                  <a:cubicBezTo>
                    <a:pt x="27" y="64"/>
                    <a:pt x="16" y="54"/>
                    <a:pt x="16" y="39"/>
                  </a:cubicBezTo>
                  <a:cubicBezTo>
                    <a:pt x="16" y="26"/>
                    <a:pt x="27" y="15"/>
                    <a:pt x="40" y="15"/>
                  </a:cubicBezTo>
                  <a:cubicBezTo>
                    <a:pt x="54" y="15"/>
                    <a:pt x="67" y="26"/>
                    <a:pt x="67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4124710" y="5493390"/>
              <a:ext cx="109594" cy="103826"/>
            </a:xfrm>
            <a:custGeom>
              <a:avLst/>
              <a:gdLst>
                <a:gd name="T0" fmla="*/ 0 w 24"/>
                <a:gd name="T1" fmla="*/ 12 h 23"/>
                <a:gd name="T2" fmla="*/ 10 w 24"/>
                <a:gd name="T3" fmla="*/ 23 h 23"/>
                <a:gd name="T4" fmla="*/ 24 w 24"/>
                <a:gd name="T5" fmla="*/ 12 h 23"/>
                <a:gd name="T6" fmla="*/ 10 w 24"/>
                <a:gd name="T7" fmla="*/ 0 h 23"/>
                <a:gd name="T8" fmla="*/ 0 w 24"/>
                <a:gd name="T9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3">
                  <a:moveTo>
                    <a:pt x="0" y="12"/>
                  </a:moveTo>
                  <a:cubicBezTo>
                    <a:pt x="0" y="18"/>
                    <a:pt x="4" y="23"/>
                    <a:pt x="10" y="23"/>
                  </a:cubicBezTo>
                  <a:cubicBezTo>
                    <a:pt x="18" y="23"/>
                    <a:pt x="24" y="18"/>
                    <a:pt x="24" y="12"/>
                  </a:cubicBezTo>
                  <a:cubicBezTo>
                    <a:pt x="24" y="6"/>
                    <a:pt x="18" y="0"/>
                    <a:pt x="10" y="0"/>
                  </a:cubicBezTo>
                  <a:cubicBezTo>
                    <a:pt x="4" y="0"/>
                    <a:pt x="0" y="6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4499639" y="5702967"/>
              <a:ext cx="313401" cy="82677"/>
            </a:xfrm>
            <a:custGeom>
              <a:avLst/>
              <a:gdLst>
                <a:gd name="T0" fmla="*/ 69 w 69"/>
                <a:gd name="T1" fmla="*/ 7 h 18"/>
                <a:gd name="T2" fmla="*/ 61 w 69"/>
                <a:gd name="T3" fmla="*/ 0 h 18"/>
                <a:gd name="T4" fmla="*/ 12 w 69"/>
                <a:gd name="T5" fmla="*/ 0 h 18"/>
                <a:gd name="T6" fmla="*/ 0 w 69"/>
                <a:gd name="T7" fmla="*/ 7 h 18"/>
                <a:gd name="T8" fmla="*/ 12 w 69"/>
                <a:gd name="T9" fmla="*/ 18 h 18"/>
                <a:gd name="T10" fmla="*/ 61 w 69"/>
                <a:gd name="T11" fmla="*/ 18 h 18"/>
                <a:gd name="T12" fmla="*/ 69 w 69"/>
                <a:gd name="T13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18">
                  <a:moveTo>
                    <a:pt x="69" y="7"/>
                  </a:moveTo>
                  <a:cubicBezTo>
                    <a:pt x="69" y="4"/>
                    <a:pt x="65" y="0"/>
                    <a:pt x="6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4"/>
                    <a:pt x="0" y="7"/>
                  </a:cubicBezTo>
                  <a:cubicBezTo>
                    <a:pt x="0" y="14"/>
                    <a:pt x="5" y="18"/>
                    <a:pt x="12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5" y="18"/>
                    <a:pt x="69" y="14"/>
                    <a:pt x="6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4553475" y="5820251"/>
              <a:ext cx="209575" cy="73063"/>
            </a:xfrm>
            <a:custGeom>
              <a:avLst/>
              <a:gdLst>
                <a:gd name="T0" fmla="*/ 46 w 46"/>
                <a:gd name="T1" fmla="*/ 7 h 16"/>
                <a:gd name="T2" fmla="*/ 39 w 46"/>
                <a:gd name="T3" fmla="*/ 0 h 16"/>
                <a:gd name="T4" fmla="*/ 9 w 46"/>
                <a:gd name="T5" fmla="*/ 0 h 16"/>
                <a:gd name="T6" fmla="*/ 0 w 46"/>
                <a:gd name="T7" fmla="*/ 7 h 16"/>
                <a:gd name="T8" fmla="*/ 9 w 46"/>
                <a:gd name="T9" fmla="*/ 16 h 16"/>
                <a:gd name="T10" fmla="*/ 39 w 46"/>
                <a:gd name="T11" fmla="*/ 16 h 16"/>
                <a:gd name="T12" fmla="*/ 46 w 46"/>
                <a:gd name="T13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46" y="7"/>
                  </a:moveTo>
                  <a:cubicBezTo>
                    <a:pt x="46" y="5"/>
                    <a:pt x="42" y="0"/>
                    <a:pt x="3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" y="0"/>
                    <a:pt x="0" y="5"/>
                    <a:pt x="0" y="7"/>
                  </a:cubicBezTo>
                  <a:cubicBezTo>
                    <a:pt x="0" y="12"/>
                    <a:pt x="3" y="16"/>
                    <a:pt x="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2" y="16"/>
                    <a:pt x="46" y="12"/>
                    <a:pt x="4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4590006" y="5922156"/>
              <a:ext cx="140357" cy="86523"/>
            </a:xfrm>
            <a:custGeom>
              <a:avLst/>
              <a:gdLst>
                <a:gd name="T0" fmla="*/ 22 w 31"/>
                <a:gd name="T1" fmla="*/ 0 h 19"/>
                <a:gd name="T2" fmla="*/ 7 w 31"/>
                <a:gd name="T3" fmla="*/ 0 h 19"/>
                <a:gd name="T4" fmla="*/ 0 w 31"/>
                <a:gd name="T5" fmla="*/ 9 h 19"/>
                <a:gd name="T6" fmla="*/ 7 w 31"/>
                <a:gd name="T7" fmla="*/ 19 h 19"/>
                <a:gd name="T8" fmla="*/ 22 w 31"/>
                <a:gd name="T9" fmla="*/ 19 h 19"/>
                <a:gd name="T10" fmla="*/ 31 w 31"/>
                <a:gd name="T11" fmla="*/ 9 h 19"/>
                <a:gd name="T12" fmla="*/ 22 w 31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9">
                  <a:moveTo>
                    <a:pt x="22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5"/>
                    <a:pt x="0" y="9"/>
                  </a:cubicBezTo>
                  <a:cubicBezTo>
                    <a:pt x="0" y="15"/>
                    <a:pt x="4" y="19"/>
                    <a:pt x="7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9" y="19"/>
                    <a:pt x="31" y="15"/>
                    <a:pt x="31" y="9"/>
                  </a:cubicBezTo>
                  <a:cubicBezTo>
                    <a:pt x="31" y="5"/>
                    <a:pt x="29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4084334" y="6039440"/>
              <a:ext cx="1157472" cy="163431"/>
            </a:xfrm>
            <a:custGeom>
              <a:avLst/>
              <a:gdLst>
                <a:gd name="T0" fmla="*/ 254 w 254"/>
                <a:gd name="T1" fmla="*/ 28 h 36"/>
                <a:gd name="T2" fmla="*/ 230 w 254"/>
                <a:gd name="T3" fmla="*/ 16 h 36"/>
                <a:gd name="T4" fmla="*/ 216 w 254"/>
                <a:gd name="T5" fmla="*/ 0 h 36"/>
                <a:gd name="T6" fmla="*/ 126 w 254"/>
                <a:gd name="T7" fmla="*/ 0 h 36"/>
                <a:gd name="T8" fmla="*/ 38 w 254"/>
                <a:gd name="T9" fmla="*/ 0 h 36"/>
                <a:gd name="T10" fmla="*/ 22 w 254"/>
                <a:gd name="T11" fmla="*/ 16 h 36"/>
                <a:gd name="T12" fmla="*/ 0 w 254"/>
                <a:gd name="T13" fmla="*/ 28 h 36"/>
                <a:gd name="T14" fmla="*/ 38 w 254"/>
                <a:gd name="T15" fmla="*/ 32 h 36"/>
                <a:gd name="T16" fmla="*/ 126 w 254"/>
                <a:gd name="T17" fmla="*/ 32 h 36"/>
                <a:gd name="T18" fmla="*/ 216 w 254"/>
                <a:gd name="T19" fmla="*/ 32 h 36"/>
                <a:gd name="T20" fmla="*/ 254 w 254"/>
                <a:gd name="T21" fmla="*/ 2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4" h="36">
                  <a:moveTo>
                    <a:pt x="254" y="28"/>
                  </a:moveTo>
                  <a:cubicBezTo>
                    <a:pt x="230" y="16"/>
                    <a:pt x="230" y="16"/>
                    <a:pt x="230" y="16"/>
                  </a:cubicBezTo>
                  <a:cubicBezTo>
                    <a:pt x="230" y="6"/>
                    <a:pt x="223" y="0"/>
                    <a:pt x="216" y="0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0" y="0"/>
                    <a:pt x="22" y="6"/>
                    <a:pt x="22" y="1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6"/>
                    <a:pt x="30" y="32"/>
                    <a:pt x="38" y="32"/>
                  </a:cubicBezTo>
                  <a:cubicBezTo>
                    <a:pt x="126" y="32"/>
                    <a:pt x="126" y="32"/>
                    <a:pt x="126" y="32"/>
                  </a:cubicBezTo>
                  <a:cubicBezTo>
                    <a:pt x="216" y="32"/>
                    <a:pt x="216" y="32"/>
                    <a:pt x="216" y="32"/>
                  </a:cubicBezTo>
                  <a:cubicBezTo>
                    <a:pt x="223" y="32"/>
                    <a:pt x="254" y="36"/>
                    <a:pt x="254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5089911" y="6202871"/>
              <a:ext cx="305710" cy="42300"/>
            </a:xfrm>
            <a:custGeom>
              <a:avLst/>
              <a:gdLst>
                <a:gd name="T0" fmla="*/ 60 w 67"/>
                <a:gd name="T1" fmla="*/ 0 h 9"/>
                <a:gd name="T2" fmla="*/ 5 w 67"/>
                <a:gd name="T3" fmla="*/ 0 h 9"/>
                <a:gd name="T4" fmla="*/ 0 w 67"/>
                <a:gd name="T5" fmla="*/ 5 h 9"/>
                <a:gd name="T6" fmla="*/ 5 w 67"/>
                <a:gd name="T7" fmla="*/ 9 h 9"/>
                <a:gd name="T8" fmla="*/ 60 w 67"/>
                <a:gd name="T9" fmla="*/ 9 h 9"/>
                <a:gd name="T10" fmla="*/ 67 w 67"/>
                <a:gd name="T11" fmla="*/ 5 h 9"/>
                <a:gd name="T12" fmla="*/ 60 w 67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9">
                  <a:moveTo>
                    <a:pt x="60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9"/>
                    <a:pt x="2" y="9"/>
                    <a:pt x="5" y="9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63" y="9"/>
                    <a:pt x="67" y="9"/>
                    <a:pt x="67" y="5"/>
                  </a:cubicBezTo>
                  <a:cubicBezTo>
                    <a:pt x="67" y="2"/>
                    <a:pt x="63" y="0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3947821" y="6202871"/>
              <a:ext cx="299943" cy="42300"/>
            </a:xfrm>
            <a:custGeom>
              <a:avLst/>
              <a:gdLst>
                <a:gd name="T0" fmla="*/ 63 w 66"/>
                <a:gd name="T1" fmla="*/ 0 h 9"/>
                <a:gd name="T2" fmla="*/ 7 w 66"/>
                <a:gd name="T3" fmla="*/ 0 h 9"/>
                <a:gd name="T4" fmla="*/ 0 w 66"/>
                <a:gd name="T5" fmla="*/ 5 h 9"/>
                <a:gd name="T6" fmla="*/ 7 w 66"/>
                <a:gd name="T7" fmla="*/ 9 h 9"/>
                <a:gd name="T8" fmla="*/ 63 w 66"/>
                <a:gd name="T9" fmla="*/ 9 h 9"/>
                <a:gd name="T10" fmla="*/ 66 w 66"/>
                <a:gd name="T11" fmla="*/ 5 h 9"/>
                <a:gd name="T12" fmla="*/ 63 w 66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9">
                  <a:moveTo>
                    <a:pt x="63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9"/>
                    <a:pt x="2" y="9"/>
                    <a:pt x="7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6" y="9"/>
                    <a:pt x="66" y="5"/>
                  </a:cubicBezTo>
                  <a:cubicBezTo>
                    <a:pt x="66" y="2"/>
                    <a:pt x="63" y="0"/>
                    <a:pt x="6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2755742" y="4049435"/>
              <a:ext cx="663334" cy="701790"/>
            </a:xfrm>
            <a:custGeom>
              <a:avLst/>
              <a:gdLst>
                <a:gd name="T0" fmla="*/ 48 w 146"/>
                <a:gd name="T1" fmla="*/ 14 h 154"/>
                <a:gd name="T2" fmla="*/ 45 w 146"/>
                <a:gd name="T3" fmla="*/ 11 h 154"/>
                <a:gd name="T4" fmla="*/ 10 w 146"/>
                <a:gd name="T5" fmla="*/ 10 h 154"/>
                <a:gd name="T6" fmla="*/ 8 w 146"/>
                <a:gd name="T7" fmla="*/ 45 h 154"/>
                <a:gd name="T8" fmla="*/ 18 w 146"/>
                <a:gd name="T9" fmla="*/ 55 h 154"/>
                <a:gd name="T10" fmla="*/ 114 w 146"/>
                <a:gd name="T11" fmla="*/ 154 h 154"/>
                <a:gd name="T12" fmla="*/ 146 w 146"/>
                <a:gd name="T13" fmla="*/ 121 h 154"/>
                <a:gd name="T14" fmla="*/ 48 w 146"/>
                <a:gd name="T15" fmla="*/ 1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6" h="154">
                  <a:moveTo>
                    <a:pt x="48" y="14"/>
                  </a:moveTo>
                  <a:cubicBezTo>
                    <a:pt x="45" y="11"/>
                    <a:pt x="45" y="11"/>
                    <a:pt x="45" y="11"/>
                  </a:cubicBezTo>
                  <a:cubicBezTo>
                    <a:pt x="36" y="1"/>
                    <a:pt x="21" y="0"/>
                    <a:pt x="10" y="10"/>
                  </a:cubicBezTo>
                  <a:cubicBezTo>
                    <a:pt x="0" y="18"/>
                    <a:pt x="0" y="35"/>
                    <a:pt x="8" y="4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14" y="154"/>
                    <a:pt x="114" y="154"/>
                    <a:pt x="114" y="154"/>
                  </a:cubicBezTo>
                  <a:cubicBezTo>
                    <a:pt x="116" y="137"/>
                    <a:pt x="131" y="123"/>
                    <a:pt x="146" y="121"/>
                  </a:cubicBezTo>
                  <a:lnTo>
                    <a:pt x="48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3465221" y="4970413"/>
              <a:ext cx="646031" cy="522977"/>
            </a:xfrm>
            <a:custGeom>
              <a:avLst/>
              <a:gdLst>
                <a:gd name="T0" fmla="*/ 142 w 142"/>
                <a:gd name="T1" fmla="*/ 79 h 115"/>
                <a:gd name="T2" fmla="*/ 66 w 142"/>
                <a:gd name="T3" fmla="*/ 0 h 115"/>
                <a:gd name="T4" fmla="*/ 0 w 142"/>
                <a:gd name="T5" fmla="*/ 2 h 115"/>
                <a:gd name="T6" fmla="*/ 108 w 142"/>
                <a:gd name="T7" fmla="*/ 115 h 115"/>
                <a:gd name="T8" fmla="*/ 142 w 142"/>
                <a:gd name="T9" fmla="*/ 79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115">
                  <a:moveTo>
                    <a:pt x="142" y="79"/>
                  </a:moveTo>
                  <a:cubicBezTo>
                    <a:pt x="66" y="0"/>
                    <a:pt x="66" y="0"/>
                    <a:pt x="6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08" y="115"/>
                    <a:pt x="108" y="115"/>
                    <a:pt x="108" y="115"/>
                  </a:cubicBezTo>
                  <a:cubicBezTo>
                    <a:pt x="113" y="98"/>
                    <a:pt x="127" y="86"/>
                    <a:pt x="142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4363126" y="5439555"/>
              <a:ext cx="786388" cy="223034"/>
            </a:xfrm>
            <a:custGeom>
              <a:avLst/>
              <a:gdLst>
                <a:gd name="T0" fmla="*/ 1 w 173"/>
                <a:gd name="T1" fmla="*/ 0 h 49"/>
                <a:gd name="T2" fmla="*/ 8 w 173"/>
                <a:gd name="T3" fmla="*/ 24 h 49"/>
                <a:gd name="T4" fmla="*/ 0 w 173"/>
                <a:gd name="T5" fmla="*/ 49 h 49"/>
                <a:gd name="T6" fmla="*/ 173 w 173"/>
                <a:gd name="T7" fmla="*/ 47 h 49"/>
                <a:gd name="T8" fmla="*/ 169 w 173"/>
                <a:gd name="T9" fmla="*/ 22 h 49"/>
                <a:gd name="T10" fmla="*/ 169 w 173"/>
                <a:gd name="T11" fmla="*/ 0 h 49"/>
                <a:gd name="T12" fmla="*/ 1 w 173"/>
                <a:gd name="T13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3" h="49">
                  <a:moveTo>
                    <a:pt x="1" y="0"/>
                  </a:moveTo>
                  <a:cubicBezTo>
                    <a:pt x="5" y="8"/>
                    <a:pt x="8" y="16"/>
                    <a:pt x="8" y="24"/>
                  </a:cubicBezTo>
                  <a:cubicBezTo>
                    <a:pt x="8" y="32"/>
                    <a:pt x="5" y="42"/>
                    <a:pt x="0" y="49"/>
                  </a:cubicBezTo>
                  <a:cubicBezTo>
                    <a:pt x="173" y="47"/>
                    <a:pt x="173" y="47"/>
                    <a:pt x="173" y="47"/>
                  </a:cubicBezTo>
                  <a:cubicBezTo>
                    <a:pt x="171" y="40"/>
                    <a:pt x="169" y="32"/>
                    <a:pt x="169" y="22"/>
                  </a:cubicBezTo>
                  <a:cubicBezTo>
                    <a:pt x="169" y="0"/>
                    <a:pt x="169" y="0"/>
                    <a:pt x="169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2513480" y="2920803"/>
            <a:ext cx="3637767" cy="3237845"/>
            <a:chOff x="2513480" y="2920803"/>
            <a:chExt cx="3637767" cy="3237845"/>
          </a:xfrm>
        </p:grpSpPr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2690370" y="2920803"/>
              <a:ext cx="1107481" cy="1247840"/>
            </a:xfrm>
            <a:custGeom>
              <a:avLst/>
              <a:gdLst>
                <a:gd name="T0" fmla="*/ 10 w 243"/>
                <a:gd name="T1" fmla="*/ 142 h 274"/>
                <a:gd name="T2" fmla="*/ 66 w 243"/>
                <a:gd name="T3" fmla="*/ 154 h 274"/>
                <a:gd name="T4" fmla="*/ 145 w 243"/>
                <a:gd name="T5" fmla="*/ 102 h 274"/>
                <a:gd name="T6" fmla="*/ 160 w 243"/>
                <a:gd name="T7" fmla="*/ 237 h 274"/>
                <a:gd name="T8" fmla="*/ 206 w 243"/>
                <a:gd name="T9" fmla="*/ 273 h 274"/>
                <a:gd name="T10" fmla="*/ 239 w 243"/>
                <a:gd name="T11" fmla="*/ 229 h 274"/>
                <a:gd name="T12" fmla="*/ 217 w 243"/>
                <a:gd name="T13" fmla="*/ 35 h 274"/>
                <a:gd name="T14" fmla="*/ 172 w 243"/>
                <a:gd name="T15" fmla="*/ 2 h 274"/>
                <a:gd name="T16" fmla="*/ 151 w 243"/>
                <a:gd name="T17" fmla="*/ 9 h 274"/>
                <a:gd name="T18" fmla="*/ 22 w 243"/>
                <a:gd name="T19" fmla="*/ 88 h 274"/>
                <a:gd name="T20" fmla="*/ 10 w 243"/>
                <a:gd name="T21" fmla="*/ 142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3" h="274">
                  <a:moveTo>
                    <a:pt x="10" y="142"/>
                  </a:moveTo>
                  <a:cubicBezTo>
                    <a:pt x="22" y="162"/>
                    <a:pt x="48" y="167"/>
                    <a:pt x="66" y="154"/>
                  </a:cubicBezTo>
                  <a:cubicBezTo>
                    <a:pt x="145" y="102"/>
                    <a:pt x="145" y="102"/>
                    <a:pt x="145" y="102"/>
                  </a:cubicBezTo>
                  <a:cubicBezTo>
                    <a:pt x="160" y="237"/>
                    <a:pt x="160" y="237"/>
                    <a:pt x="160" y="237"/>
                  </a:cubicBezTo>
                  <a:cubicBezTo>
                    <a:pt x="164" y="259"/>
                    <a:pt x="183" y="274"/>
                    <a:pt x="206" y="273"/>
                  </a:cubicBezTo>
                  <a:cubicBezTo>
                    <a:pt x="226" y="271"/>
                    <a:pt x="243" y="249"/>
                    <a:pt x="239" y="229"/>
                  </a:cubicBezTo>
                  <a:cubicBezTo>
                    <a:pt x="217" y="35"/>
                    <a:pt x="217" y="35"/>
                    <a:pt x="217" y="35"/>
                  </a:cubicBezTo>
                  <a:cubicBezTo>
                    <a:pt x="212" y="14"/>
                    <a:pt x="193" y="0"/>
                    <a:pt x="172" y="2"/>
                  </a:cubicBezTo>
                  <a:cubicBezTo>
                    <a:pt x="166" y="0"/>
                    <a:pt x="157" y="2"/>
                    <a:pt x="151" y="9"/>
                  </a:cubicBezTo>
                  <a:cubicBezTo>
                    <a:pt x="22" y="88"/>
                    <a:pt x="22" y="88"/>
                    <a:pt x="22" y="88"/>
                  </a:cubicBezTo>
                  <a:cubicBezTo>
                    <a:pt x="4" y="98"/>
                    <a:pt x="0" y="123"/>
                    <a:pt x="10" y="14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4030498" y="3839859"/>
              <a:ext cx="449914" cy="447992"/>
            </a:xfrm>
            <a:custGeom>
              <a:avLst/>
              <a:gdLst>
                <a:gd name="T0" fmla="*/ 50 w 99"/>
                <a:gd name="T1" fmla="*/ 98 h 98"/>
                <a:gd name="T2" fmla="*/ 99 w 99"/>
                <a:gd name="T3" fmla="*/ 50 h 98"/>
                <a:gd name="T4" fmla="*/ 50 w 99"/>
                <a:gd name="T5" fmla="*/ 0 h 98"/>
                <a:gd name="T6" fmla="*/ 0 w 99"/>
                <a:gd name="T7" fmla="*/ 50 h 98"/>
                <a:gd name="T8" fmla="*/ 50 w 99"/>
                <a:gd name="T9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98">
                  <a:moveTo>
                    <a:pt x="50" y="98"/>
                  </a:moveTo>
                  <a:cubicBezTo>
                    <a:pt x="78" y="98"/>
                    <a:pt x="99" y="76"/>
                    <a:pt x="99" y="50"/>
                  </a:cubicBezTo>
                  <a:cubicBezTo>
                    <a:pt x="99" y="22"/>
                    <a:pt x="78" y="0"/>
                    <a:pt x="50" y="0"/>
                  </a:cubicBezTo>
                  <a:cubicBezTo>
                    <a:pt x="23" y="0"/>
                    <a:pt x="0" y="22"/>
                    <a:pt x="0" y="50"/>
                  </a:cubicBezTo>
                  <a:cubicBezTo>
                    <a:pt x="0" y="76"/>
                    <a:pt x="23" y="98"/>
                    <a:pt x="50" y="9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2513480" y="2940031"/>
              <a:ext cx="778697" cy="849838"/>
            </a:xfrm>
            <a:custGeom>
              <a:avLst/>
              <a:gdLst>
                <a:gd name="T0" fmla="*/ 171 w 171"/>
                <a:gd name="T1" fmla="*/ 144 h 187"/>
                <a:gd name="T2" fmla="*/ 169 w 171"/>
                <a:gd name="T3" fmla="*/ 128 h 187"/>
                <a:gd name="T4" fmla="*/ 113 w 171"/>
                <a:gd name="T5" fmla="*/ 166 h 187"/>
                <a:gd name="T6" fmla="*/ 83 w 171"/>
                <a:gd name="T7" fmla="*/ 173 h 187"/>
                <a:gd name="T8" fmla="*/ 35 w 171"/>
                <a:gd name="T9" fmla="*/ 146 h 187"/>
                <a:gd name="T10" fmla="*/ 29 w 171"/>
                <a:gd name="T11" fmla="*/ 106 h 187"/>
                <a:gd name="T12" fmla="*/ 53 w 171"/>
                <a:gd name="T13" fmla="*/ 70 h 187"/>
                <a:gd name="T14" fmla="*/ 140 w 171"/>
                <a:gd name="T15" fmla="*/ 13 h 187"/>
                <a:gd name="T16" fmla="*/ 92 w 171"/>
                <a:gd name="T17" fmla="*/ 0 h 187"/>
                <a:gd name="T18" fmla="*/ 0 w 171"/>
                <a:gd name="T19" fmla="*/ 92 h 187"/>
                <a:gd name="T20" fmla="*/ 92 w 171"/>
                <a:gd name="T21" fmla="*/ 187 h 187"/>
                <a:gd name="T22" fmla="*/ 171 w 171"/>
                <a:gd name="T23" fmla="*/ 144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1" h="187">
                  <a:moveTo>
                    <a:pt x="171" y="144"/>
                  </a:moveTo>
                  <a:cubicBezTo>
                    <a:pt x="169" y="128"/>
                    <a:pt x="169" y="128"/>
                    <a:pt x="169" y="128"/>
                  </a:cubicBezTo>
                  <a:cubicBezTo>
                    <a:pt x="113" y="166"/>
                    <a:pt x="113" y="166"/>
                    <a:pt x="113" y="166"/>
                  </a:cubicBezTo>
                  <a:cubicBezTo>
                    <a:pt x="103" y="171"/>
                    <a:pt x="92" y="173"/>
                    <a:pt x="83" y="173"/>
                  </a:cubicBezTo>
                  <a:cubicBezTo>
                    <a:pt x="63" y="173"/>
                    <a:pt x="45" y="163"/>
                    <a:pt x="35" y="146"/>
                  </a:cubicBezTo>
                  <a:cubicBezTo>
                    <a:pt x="26" y="134"/>
                    <a:pt x="24" y="119"/>
                    <a:pt x="29" y="106"/>
                  </a:cubicBezTo>
                  <a:cubicBezTo>
                    <a:pt x="30" y="90"/>
                    <a:pt x="39" y="79"/>
                    <a:pt x="53" y="70"/>
                  </a:cubicBezTo>
                  <a:cubicBezTo>
                    <a:pt x="140" y="13"/>
                    <a:pt x="140" y="13"/>
                    <a:pt x="140" y="13"/>
                  </a:cubicBezTo>
                  <a:cubicBezTo>
                    <a:pt x="127" y="5"/>
                    <a:pt x="112" y="0"/>
                    <a:pt x="92" y="0"/>
                  </a:cubicBezTo>
                  <a:cubicBezTo>
                    <a:pt x="42" y="0"/>
                    <a:pt x="0" y="40"/>
                    <a:pt x="0" y="92"/>
                  </a:cubicBezTo>
                  <a:cubicBezTo>
                    <a:pt x="0" y="144"/>
                    <a:pt x="42" y="187"/>
                    <a:pt x="92" y="187"/>
                  </a:cubicBezTo>
                  <a:cubicBezTo>
                    <a:pt x="125" y="187"/>
                    <a:pt x="154" y="168"/>
                    <a:pt x="171" y="14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3065297" y="3603366"/>
              <a:ext cx="2066913" cy="1843880"/>
            </a:xfrm>
            <a:custGeom>
              <a:avLst/>
              <a:gdLst>
                <a:gd name="T0" fmla="*/ 396 w 454"/>
                <a:gd name="T1" fmla="*/ 229 h 405"/>
                <a:gd name="T2" fmla="*/ 311 w 454"/>
                <a:gd name="T3" fmla="*/ 145 h 405"/>
                <a:gd name="T4" fmla="*/ 262 w 454"/>
                <a:gd name="T5" fmla="*/ 167 h 405"/>
                <a:gd name="T6" fmla="*/ 196 w 454"/>
                <a:gd name="T7" fmla="*/ 102 h 405"/>
                <a:gd name="T8" fmla="*/ 219 w 454"/>
                <a:gd name="T9" fmla="*/ 52 h 405"/>
                <a:gd name="T10" fmla="*/ 178 w 454"/>
                <a:gd name="T11" fmla="*/ 12 h 405"/>
                <a:gd name="T12" fmla="*/ 164 w 454"/>
                <a:gd name="T13" fmla="*/ 0 h 405"/>
                <a:gd name="T14" fmla="*/ 174 w 454"/>
                <a:gd name="T15" fmla="*/ 76 h 405"/>
                <a:gd name="T16" fmla="*/ 161 w 454"/>
                <a:gd name="T17" fmla="*/ 118 h 405"/>
                <a:gd name="T18" fmla="*/ 124 w 454"/>
                <a:gd name="T19" fmla="*/ 139 h 405"/>
                <a:gd name="T20" fmla="*/ 118 w 454"/>
                <a:gd name="T21" fmla="*/ 139 h 405"/>
                <a:gd name="T22" fmla="*/ 63 w 454"/>
                <a:gd name="T23" fmla="*/ 89 h 405"/>
                <a:gd name="T24" fmla="*/ 54 w 454"/>
                <a:gd name="T25" fmla="*/ 20 h 405"/>
                <a:gd name="T26" fmla="*/ 33 w 454"/>
                <a:gd name="T27" fmla="*/ 40 h 405"/>
                <a:gd name="T28" fmla="*/ 33 w 454"/>
                <a:gd name="T29" fmla="*/ 155 h 405"/>
                <a:gd name="T30" fmla="*/ 95 w 454"/>
                <a:gd name="T31" fmla="*/ 219 h 405"/>
                <a:gd name="T32" fmla="*/ 311 w 454"/>
                <a:gd name="T33" fmla="*/ 218 h 405"/>
                <a:gd name="T34" fmla="*/ 354 w 454"/>
                <a:gd name="T35" fmla="*/ 258 h 405"/>
                <a:gd name="T36" fmla="*/ 340 w 454"/>
                <a:gd name="T37" fmla="*/ 287 h 405"/>
                <a:gd name="T38" fmla="*/ 311 w 454"/>
                <a:gd name="T39" fmla="*/ 300 h 405"/>
                <a:gd name="T40" fmla="*/ 178 w 454"/>
                <a:gd name="T41" fmla="*/ 300 h 405"/>
                <a:gd name="T42" fmla="*/ 251 w 454"/>
                <a:gd name="T43" fmla="*/ 373 h 405"/>
                <a:gd name="T44" fmla="*/ 366 w 454"/>
                <a:gd name="T45" fmla="*/ 373 h 405"/>
                <a:gd name="T46" fmla="*/ 366 w 454"/>
                <a:gd name="T47" fmla="*/ 373 h 405"/>
                <a:gd name="T48" fmla="*/ 454 w 454"/>
                <a:gd name="T49" fmla="*/ 393 h 405"/>
                <a:gd name="T50" fmla="*/ 454 w 454"/>
                <a:gd name="T51" fmla="*/ 291 h 405"/>
                <a:gd name="T52" fmla="*/ 419 w 454"/>
                <a:gd name="T53" fmla="*/ 284 h 405"/>
                <a:gd name="T54" fmla="*/ 396 w 454"/>
                <a:gd name="T55" fmla="*/ 229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54" h="405">
                  <a:moveTo>
                    <a:pt x="396" y="229"/>
                  </a:moveTo>
                  <a:cubicBezTo>
                    <a:pt x="311" y="145"/>
                    <a:pt x="311" y="145"/>
                    <a:pt x="311" y="145"/>
                  </a:cubicBezTo>
                  <a:cubicBezTo>
                    <a:pt x="299" y="158"/>
                    <a:pt x="283" y="167"/>
                    <a:pt x="262" y="167"/>
                  </a:cubicBezTo>
                  <a:cubicBezTo>
                    <a:pt x="227" y="167"/>
                    <a:pt x="196" y="139"/>
                    <a:pt x="196" y="102"/>
                  </a:cubicBezTo>
                  <a:cubicBezTo>
                    <a:pt x="196" y="81"/>
                    <a:pt x="203" y="64"/>
                    <a:pt x="219" y="52"/>
                  </a:cubicBezTo>
                  <a:cubicBezTo>
                    <a:pt x="178" y="12"/>
                    <a:pt x="178" y="12"/>
                    <a:pt x="178" y="12"/>
                  </a:cubicBezTo>
                  <a:cubicBezTo>
                    <a:pt x="174" y="6"/>
                    <a:pt x="169" y="2"/>
                    <a:pt x="164" y="0"/>
                  </a:cubicBezTo>
                  <a:cubicBezTo>
                    <a:pt x="174" y="76"/>
                    <a:pt x="174" y="76"/>
                    <a:pt x="174" y="76"/>
                  </a:cubicBezTo>
                  <a:cubicBezTo>
                    <a:pt x="175" y="91"/>
                    <a:pt x="172" y="105"/>
                    <a:pt x="161" y="118"/>
                  </a:cubicBezTo>
                  <a:cubicBezTo>
                    <a:pt x="153" y="131"/>
                    <a:pt x="138" y="136"/>
                    <a:pt x="124" y="139"/>
                  </a:cubicBezTo>
                  <a:cubicBezTo>
                    <a:pt x="122" y="139"/>
                    <a:pt x="120" y="139"/>
                    <a:pt x="118" y="139"/>
                  </a:cubicBezTo>
                  <a:cubicBezTo>
                    <a:pt x="88" y="139"/>
                    <a:pt x="66" y="118"/>
                    <a:pt x="63" y="89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0" y="73"/>
                    <a:pt x="0" y="123"/>
                    <a:pt x="33" y="155"/>
                  </a:cubicBezTo>
                  <a:cubicBezTo>
                    <a:pt x="95" y="219"/>
                    <a:pt x="95" y="219"/>
                    <a:pt x="95" y="219"/>
                  </a:cubicBezTo>
                  <a:cubicBezTo>
                    <a:pt x="311" y="218"/>
                    <a:pt x="311" y="218"/>
                    <a:pt x="311" y="218"/>
                  </a:cubicBezTo>
                  <a:cubicBezTo>
                    <a:pt x="335" y="218"/>
                    <a:pt x="354" y="235"/>
                    <a:pt x="354" y="258"/>
                  </a:cubicBezTo>
                  <a:cubicBezTo>
                    <a:pt x="354" y="268"/>
                    <a:pt x="348" y="279"/>
                    <a:pt x="340" y="287"/>
                  </a:cubicBezTo>
                  <a:cubicBezTo>
                    <a:pt x="335" y="296"/>
                    <a:pt x="324" y="300"/>
                    <a:pt x="311" y="300"/>
                  </a:cubicBezTo>
                  <a:cubicBezTo>
                    <a:pt x="178" y="300"/>
                    <a:pt x="178" y="300"/>
                    <a:pt x="178" y="300"/>
                  </a:cubicBezTo>
                  <a:cubicBezTo>
                    <a:pt x="251" y="373"/>
                    <a:pt x="251" y="373"/>
                    <a:pt x="251" y="373"/>
                  </a:cubicBezTo>
                  <a:cubicBezTo>
                    <a:pt x="283" y="405"/>
                    <a:pt x="335" y="405"/>
                    <a:pt x="366" y="373"/>
                  </a:cubicBezTo>
                  <a:cubicBezTo>
                    <a:pt x="366" y="373"/>
                    <a:pt x="366" y="373"/>
                    <a:pt x="366" y="373"/>
                  </a:cubicBezTo>
                  <a:cubicBezTo>
                    <a:pt x="454" y="393"/>
                    <a:pt x="454" y="393"/>
                    <a:pt x="454" y="393"/>
                  </a:cubicBezTo>
                  <a:cubicBezTo>
                    <a:pt x="454" y="291"/>
                    <a:pt x="454" y="291"/>
                    <a:pt x="454" y="291"/>
                  </a:cubicBezTo>
                  <a:cubicBezTo>
                    <a:pt x="419" y="284"/>
                    <a:pt x="419" y="284"/>
                    <a:pt x="419" y="284"/>
                  </a:cubicBezTo>
                  <a:cubicBezTo>
                    <a:pt x="419" y="264"/>
                    <a:pt x="411" y="244"/>
                    <a:pt x="396" y="22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5572512" y="5124230"/>
              <a:ext cx="578735" cy="1034418"/>
            </a:xfrm>
            <a:custGeom>
              <a:avLst/>
              <a:gdLst>
                <a:gd name="T0" fmla="*/ 115 w 127"/>
                <a:gd name="T1" fmla="*/ 153 h 227"/>
                <a:gd name="T2" fmla="*/ 37 w 127"/>
                <a:gd name="T3" fmla="*/ 2 h 227"/>
                <a:gd name="T4" fmla="*/ 35 w 127"/>
                <a:gd name="T5" fmla="*/ 0 h 227"/>
                <a:gd name="T6" fmla="*/ 35 w 127"/>
                <a:gd name="T7" fmla="*/ 91 h 227"/>
                <a:gd name="T8" fmla="*/ 0 w 127"/>
                <a:gd name="T9" fmla="*/ 147 h 227"/>
                <a:gd name="T10" fmla="*/ 28 w 127"/>
                <a:gd name="T11" fmla="*/ 198 h 227"/>
                <a:gd name="T12" fmla="*/ 87 w 127"/>
                <a:gd name="T13" fmla="*/ 217 h 227"/>
                <a:gd name="T14" fmla="*/ 100 w 127"/>
                <a:gd name="T15" fmla="*/ 211 h 227"/>
                <a:gd name="T16" fmla="*/ 115 w 127"/>
                <a:gd name="T17" fmla="*/ 153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7" h="227">
                  <a:moveTo>
                    <a:pt x="115" y="153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91"/>
                    <a:pt x="35" y="91"/>
                    <a:pt x="35" y="91"/>
                  </a:cubicBezTo>
                  <a:cubicBezTo>
                    <a:pt x="35" y="116"/>
                    <a:pt x="21" y="136"/>
                    <a:pt x="0" y="147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39" y="219"/>
                    <a:pt x="66" y="227"/>
                    <a:pt x="87" y="217"/>
                  </a:cubicBezTo>
                  <a:cubicBezTo>
                    <a:pt x="100" y="211"/>
                    <a:pt x="100" y="211"/>
                    <a:pt x="100" y="211"/>
                  </a:cubicBezTo>
                  <a:cubicBezTo>
                    <a:pt x="119" y="198"/>
                    <a:pt x="127" y="173"/>
                    <a:pt x="115" y="15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5003390" y="4551262"/>
              <a:ext cx="651798" cy="1192081"/>
            </a:xfrm>
            <a:custGeom>
              <a:avLst/>
              <a:gdLst>
                <a:gd name="T0" fmla="*/ 143 w 143"/>
                <a:gd name="T1" fmla="*/ 219 h 262"/>
                <a:gd name="T2" fmla="*/ 143 w 143"/>
                <a:gd name="T3" fmla="*/ 50 h 262"/>
                <a:gd name="T4" fmla="*/ 126 w 143"/>
                <a:gd name="T5" fmla="*/ 16 h 262"/>
                <a:gd name="T6" fmla="*/ 84 w 143"/>
                <a:gd name="T7" fmla="*/ 7 h 262"/>
                <a:gd name="T8" fmla="*/ 0 w 143"/>
                <a:gd name="T9" fmla="*/ 32 h 262"/>
                <a:gd name="T10" fmla="*/ 10 w 143"/>
                <a:gd name="T11" fmla="*/ 60 h 262"/>
                <a:gd name="T12" fmla="*/ 44 w 143"/>
                <a:gd name="T13" fmla="*/ 69 h 262"/>
                <a:gd name="T14" fmla="*/ 44 w 143"/>
                <a:gd name="T15" fmla="*/ 219 h 262"/>
                <a:gd name="T16" fmla="*/ 88 w 143"/>
                <a:gd name="T17" fmla="*/ 262 h 262"/>
                <a:gd name="T18" fmla="*/ 101 w 143"/>
                <a:gd name="T19" fmla="*/ 262 h 262"/>
                <a:gd name="T20" fmla="*/ 143 w 143"/>
                <a:gd name="T21" fmla="*/ 219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3" h="262">
                  <a:moveTo>
                    <a:pt x="143" y="219"/>
                  </a:moveTo>
                  <a:cubicBezTo>
                    <a:pt x="143" y="50"/>
                    <a:pt x="143" y="50"/>
                    <a:pt x="143" y="50"/>
                  </a:cubicBezTo>
                  <a:cubicBezTo>
                    <a:pt x="143" y="37"/>
                    <a:pt x="138" y="25"/>
                    <a:pt x="126" y="16"/>
                  </a:cubicBezTo>
                  <a:cubicBezTo>
                    <a:pt x="116" y="7"/>
                    <a:pt x="101" y="0"/>
                    <a:pt x="84" y="7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3" y="39"/>
                    <a:pt x="7" y="50"/>
                    <a:pt x="10" y="60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4" y="219"/>
                    <a:pt x="44" y="219"/>
                    <a:pt x="44" y="219"/>
                  </a:cubicBezTo>
                  <a:cubicBezTo>
                    <a:pt x="44" y="244"/>
                    <a:pt x="64" y="262"/>
                    <a:pt x="88" y="262"/>
                  </a:cubicBezTo>
                  <a:cubicBezTo>
                    <a:pt x="101" y="262"/>
                    <a:pt x="101" y="262"/>
                    <a:pt x="101" y="262"/>
                  </a:cubicBezTo>
                  <a:cubicBezTo>
                    <a:pt x="125" y="262"/>
                    <a:pt x="143" y="244"/>
                    <a:pt x="143" y="21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9" name="Rectangle 28"/>
          <p:cNvSpPr/>
          <p:nvPr/>
        </p:nvSpPr>
        <p:spPr>
          <a:xfrm>
            <a:off x="7589435" y="1835737"/>
            <a:ext cx="3646236" cy="994118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The Sample Key</a:t>
            </a:r>
            <a:endParaRPr lang="en-US" sz="2400" dirty="0">
              <a:latin typeface="Bebas Neue" charset="0"/>
              <a:ea typeface="Bebas Neue" charset="0"/>
              <a:cs typeface="Bebas Neue" charset="0"/>
            </a:endParaRPr>
          </a:p>
          <a:p>
            <a:pPr>
              <a:lnSpc>
                <a:spcPct val="120000"/>
              </a:lnSpc>
            </a:pPr>
            <a:r>
              <a:rPr lang="en-US" sz="1200" dirty="0">
                <a:latin typeface="Source Sans Pro" charset="0"/>
              </a:rPr>
              <a:t>is to replace the Lorem Ipsum text with whatever text you prefer. Lorem ipsum is placeholder text. </a:t>
            </a:r>
          </a:p>
        </p:txBody>
      </p:sp>
      <p:sp>
        <p:nvSpPr>
          <p:cNvPr id="30" name="Rectangle 29"/>
          <p:cNvSpPr/>
          <p:nvPr/>
        </p:nvSpPr>
        <p:spPr>
          <a:xfrm>
            <a:off x="7589435" y="3118034"/>
            <a:ext cx="3646236" cy="994118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The Sample Key</a:t>
            </a:r>
            <a:endParaRPr lang="en-US" sz="2400" dirty="0">
              <a:latin typeface="Bebas Neue" charset="0"/>
              <a:ea typeface="Bebas Neue" charset="0"/>
              <a:cs typeface="Bebas Neue" charset="0"/>
            </a:endParaRPr>
          </a:p>
          <a:p>
            <a:pPr>
              <a:lnSpc>
                <a:spcPct val="120000"/>
              </a:lnSpc>
            </a:pPr>
            <a:r>
              <a:rPr lang="en-US" sz="1200" dirty="0">
                <a:latin typeface="Source Sans Pro" charset="0"/>
              </a:rPr>
              <a:t>is to replace the Lorem Ipsum text with whatever text you prefer. Lorem ipsum is placeholder text. </a:t>
            </a:r>
          </a:p>
        </p:txBody>
      </p:sp>
      <p:sp>
        <p:nvSpPr>
          <p:cNvPr id="31" name="Rectangle 30"/>
          <p:cNvSpPr/>
          <p:nvPr/>
        </p:nvSpPr>
        <p:spPr>
          <a:xfrm>
            <a:off x="7589435" y="4400330"/>
            <a:ext cx="3646236" cy="994118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The Sample Key</a:t>
            </a:r>
            <a:endParaRPr lang="en-US" sz="2400" dirty="0">
              <a:latin typeface="Bebas Neue" charset="0"/>
              <a:ea typeface="Bebas Neue" charset="0"/>
              <a:cs typeface="Bebas Neue" charset="0"/>
            </a:endParaRPr>
          </a:p>
          <a:p>
            <a:pPr>
              <a:lnSpc>
                <a:spcPct val="120000"/>
              </a:lnSpc>
            </a:pPr>
            <a:r>
              <a:rPr lang="en-US" sz="1200" dirty="0">
                <a:latin typeface="Source Sans Pro" charset="0"/>
              </a:rPr>
              <a:t>is to replace the Lorem Ipsum text with whatever text you prefer. Lorem ipsum is placeholder text. </a:t>
            </a:r>
          </a:p>
        </p:txBody>
      </p:sp>
      <p:sp>
        <p:nvSpPr>
          <p:cNvPr id="32" name="Rectangle 31"/>
          <p:cNvSpPr/>
          <p:nvPr/>
        </p:nvSpPr>
        <p:spPr>
          <a:xfrm>
            <a:off x="6629029" y="1639604"/>
            <a:ext cx="1396859" cy="1437317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7200" b="1" dirty="0" smtClean="0">
                <a:solidFill>
                  <a:schemeClr val="accent1"/>
                </a:solidFill>
                <a:latin typeface="Bebas Neue" charset="0"/>
                <a:ea typeface="Bebas Neue" charset="0"/>
                <a:cs typeface="Bebas Neue" charset="0"/>
              </a:rPr>
              <a:t>01</a:t>
            </a:r>
            <a:endParaRPr lang="en-US" sz="4400" b="1" dirty="0">
              <a:solidFill>
                <a:schemeClr val="accent1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6629029" y="2898918"/>
            <a:ext cx="1396859" cy="1437317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7200" b="1" dirty="0" smtClean="0">
                <a:solidFill>
                  <a:schemeClr val="accent2"/>
                </a:solidFill>
                <a:latin typeface="Bebas Neue" charset="0"/>
                <a:ea typeface="Bebas Neue" charset="0"/>
                <a:cs typeface="Bebas Neue" charset="0"/>
              </a:rPr>
              <a:t>02</a:t>
            </a:r>
            <a:endParaRPr lang="en-US" sz="4400" b="1" dirty="0">
              <a:solidFill>
                <a:schemeClr val="accent2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34" name="Rectangle 33"/>
          <p:cNvSpPr/>
          <p:nvPr/>
        </p:nvSpPr>
        <p:spPr>
          <a:xfrm>
            <a:off x="6629029" y="4225425"/>
            <a:ext cx="1396859" cy="1437317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7200" b="1" dirty="0" smtClean="0">
                <a:solidFill>
                  <a:schemeClr val="accent3"/>
                </a:solidFill>
                <a:latin typeface="Bebas Neue" charset="0"/>
                <a:ea typeface="Bebas Neue" charset="0"/>
                <a:cs typeface="Bebas Neue" charset="0"/>
              </a:rPr>
              <a:t>03</a:t>
            </a:r>
            <a:endParaRPr lang="en-US" sz="4400" b="1" dirty="0">
              <a:solidFill>
                <a:schemeClr val="accent3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512334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25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10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25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10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25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0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25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10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25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0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25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8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1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1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2" accel="50000" decel="50000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1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1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1" fill="hold" grpId="0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3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4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1" fill="hold" grpId="0" nodeType="withEffect" p14:presetBounceEnd="50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7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8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1" fill="hold" grpId="0" nodeType="withEffect" p14:presetBounceEnd="50000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1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2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6" grpId="0" animBg="1"/>
          <p:bldP spid="7" grpId="0" animBg="1"/>
          <p:bldP spid="29" grpId="0"/>
          <p:bldP spid="30" grpId="0"/>
          <p:bldP spid="31" grpId="0"/>
          <p:bldP spid="32" grpId="0"/>
          <p:bldP spid="33" grpId="0"/>
          <p:bldP spid="3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25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10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25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10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25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0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25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10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25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0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25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8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1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1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2" accel="50000" decel="50000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1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1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1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1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1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6" grpId="0" animBg="1"/>
          <p:bldP spid="7" grpId="0" animBg="1"/>
          <p:bldP spid="29" grpId="0"/>
          <p:bldP spid="30" grpId="0"/>
          <p:bldP spid="31" grpId="0"/>
          <p:bldP spid="32" grpId="0"/>
          <p:bldP spid="33" grpId="0"/>
          <p:bldP spid="34" grpId="0"/>
        </p:bldLst>
      </p:timing>
    </mc:Fallback>
  </mc:AlternateContent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/>
          <p:cNvGrpSpPr/>
          <p:nvPr/>
        </p:nvGrpSpPr>
        <p:grpSpPr>
          <a:xfrm>
            <a:off x="2860257" y="2476764"/>
            <a:ext cx="625227" cy="1734184"/>
            <a:chOff x="2860257" y="2476764"/>
            <a:chExt cx="625227" cy="1734184"/>
          </a:xfrm>
        </p:grpSpPr>
        <p:sp>
          <p:nvSpPr>
            <p:cNvPr id="5" name="Oval 27"/>
            <p:cNvSpPr>
              <a:spLocks noChangeArrowheads="1"/>
            </p:cNvSpPr>
            <p:nvPr/>
          </p:nvSpPr>
          <p:spPr bwMode="auto">
            <a:xfrm>
              <a:off x="3047825" y="2476764"/>
              <a:ext cx="250091" cy="27312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28"/>
            <p:cNvSpPr>
              <a:spLocks/>
            </p:cNvSpPr>
            <p:nvPr/>
          </p:nvSpPr>
          <p:spPr bwMode="auto">
            <a:xfrm>
              <a:off x="2860257" y="2799250"/>
              <a:ext cx="625227" cy="1411698"/>
            </a:xfrm>
            <a:custGeom>
              <a:avLst/>
              <a:gdLst>
                <a:gd name="T0" fmla="*/ 80 w 80"/>
                <a:gd name="T1" fmla="*/ 23 h 181"/>
                <a:gd name="T2" fmla="*/ 40 w 80"/>
                <a:gd name="T3" fmla="*/ 0 h 181"/>
                <a:gd name="T4" fmla="*/ 0 w 80"/>
                <a:gd name="T5" fmla="*/ 23 h 181"/>
                <a:gd name="T6" fmla="*/ 0 w 80"/>
                <a:gd name="T7" fmla="*/ 23 h 181"/>
                <a:gd name="T8" fmla="*/ 0 w 80"/>
                <a:gd name="T9" fmla="*/ 94 h 181"/>
                <a:gd name="T10" fmla="*/ 8 w 80"/>
                <a:gd name="T11" fmla="*/ 101 h 181"/>
                <a:gd name="T12" fmla="*/ 15 w 80"/>
                <a:gd name="T13" fmla="*/ 94 h 181"/>
                <a:gd name="T14" fmla="*/ 15 w 80"/>
                <a:gd name="T15" fmla="*/ 31 h 181"/>
                <a:gd name="T16" fmla="*/ 19 w 80"/>
                <a:gd name="T17" fmla="*/ 31 h 181"/>
                <a:gd name="T18" fmla="*/ 19 w 80"/>
                <a:gd name="T19" fmla="*/ 172 h 181"/>
                <a:gd name="T20" fmla="*/ 19 w 80"/>
                <a:gd name="T21" fmla="*/ 172 h 181"/>
                <a:gd name="T22" fmla="*/ 19 w 80"/>
                <a:gd name="T23" fmla="*/ 172 h 181"/>
                <a:gd name="T24" fmla="*/ 28 w 80"/>
                <a:gd name="T25" fmla="*/ 181 h 181"/>
                <a:gd name="T26" fmla="*/ 36 w 80"/>
                <a:gd name="T27" fmla="*/ 173 h 181"/>
                <a:gd name="T28" fmla="*/ 36 w 80"/>
                <a:gd name="T29" fmla="*/ 173 h 181"/>
                <a:gd name="T30" fmla="*/ 36 w 80"/>
                <a:gd name="T31" fmla="*/ 95 h 181"/>
                <a:gd name="T32" fmla="*/ 40 w 80"/>
                <a:gd name="T33" fmla="*/ 88 h 181"/>
                <a:gd name="T34" fmla="*/ 44 w 80"/>
                <a:gd name="T35" fmla="*/ 95 h 181"/>
                <a:gd name="T36" fmla="*/ 44 w 80"/>
                <a:gd name="T37" fmla="*/ 173 h 181"/>
                <a:gd name="T38" fmla="*/ 44 w 80"/>
                <a:gd name="T39" fmla="*/ 173 h 181"/>
                <a:gd name="T40" fmla="*/ 53 w 80"/>
                <a:gd name="T41" fmla="*/ 181 h 181"/>
                <a:gd name="T42" fmla="*/ 61 w 80"/>
                <a:gd name="T43" fmla="*/ 172 h 181"/>
                <a:gd name="T44" fmla="*/ 61 w 80"/>
                <a:gd name="T45" fmla="*/ 172 h 181"/>
                <a:gd name="T46" fmla="*/ 61 w 80"/>
                <a:gd name="T47" fmla="*/ 172 h 181"/>
                <a:gd name="T48" fmla="*/ 61 w 80"/>
                <a:gd name="T49" fmla="*/ 31 h 181"/>
                <a:gd name="T50" fmla="*/ 66 w 80"/>
                <a:gd name="T51" fmla="*/ 31 h 181"/>
                <a:gd name="T52" fmla="*/ 66 w 80"/>
                <a:gd name="T53" fmla="*/ 94 h 181"/>
                <a:gd name="T54" fmla="*/ 73 w 80"/>
                <a:gd name="T55" fmla="*/ 101 h 181"/>
                <a:gd name="T56" fmla="*/ 80 w 80"/>
                <a:gd name="T57" fmla="*/ 94 h 181"/>
                <a:gd name="T58" fmla="*/ 80 w 80"/>
                <a:gd name="T59" fmla="*/ 23 h 181"/>
                <a:gd name="T60" fmla="*/ 80 w 80"/>
                <a:gd name="T61" fmla="*/ 2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0" h="181">
                  <a:moveTo>
                    <a:pt x="80" y="23"/>
                  </a:moveTo>
                  <a:cubicBezTo>
                    <a:pt x="79" y="2"/>
                    <a:pt x="60" y="0"/>
                    <a:pt x="40" y="0"/>
                  </a:cubicBezTo>
                  <a:cubicBezTo>
                    <a:pt x="20" y="0"/>
                    <a:pt x="1" y="2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8"/>
                    <a:pt x="4" y="101"/>
                    <a:pt x="8" y="101"/>
                  </a:cubicBezTo>
                  <a:cubicBezTo>
                    <a:pt x="11" y="101"/>
                    <a:pt x="15" y="98"/>
                    <a:pt x="15" y="94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172"/>
                    <a:pt x="19" y="172"/>
                    <a:pt x="19" y="172"/>
                  </a:cubicBezTo>
                  <a:cubicBezTo>
                    <a:pt x="19" y="172"/>
                    <a:pt x="19" y="172"/>
                    <a:pt x="19" y="172"/>
                  </a:cubicBezTo>
                  <a:cubicBezTo>
                    <a:pt x="19" y="172"/>
                    <a:pt x="19" y="172"/>
                    <a:pt x="19" y="172"/>
                  </a:cubicBezTo>
                  <a:cubicBezTo>
                    <a:pt x="19" y="177"/>
                    <a:pt x="23" y="181"/>
                    <a:pt x="28" y="181"/>
                  </a:cubicBezTo>
                  <a:cubicBezTo>
                    <a:pt x="32" y="181"/>
                    <a:pt x="35" y="178"/>
                    <a:pt x="36" y="173"/>
                  </a:cubicBezTo>
                  <a:cubicBezTo>
                    <a:pt x="36" y="173"/>
                    <a:pt x="36" y="173"/>
                    <a:pt x="36" y="173"/>
                  </a:cubicBezTo>
                  <a:cubicBezTo>
                    <a:pt x="36" y="95"/>
                    <a:pt x="36" y="95"/>
                    <a:pt x="36" y="95"/>
                  </a:cubicBezTo>
                  <a:cubicBezTo>
                    <a:pt x="36" y="91"/>
                    <a:pt x="36" y="88"/>
                    <a:pt x="40" y="88"/>
                  </a:cubicBezTo>
                  <a:cubicBezTo>
                    <a:pt x="44" y="88"/>
                    <a:pt x="44" y="91"/>
                    <a:pt x="44" y="95"/>
                  </a:cubicBezTo>
                  <a:cubicBezTo>
                    <a:pt x="44" y="173"/>
                    <a:pt x="44" y="173"/>
                    <a:pt x="44" y="173"/>
                  </a:cubicBezTo>
                  <a:cubicBezTo>
                    <a:pt x="44" y="173"/>
                    <a:pt x="44" y="173"/>
                    <a:pt x="44" y="173"/>
                  </a:cubicBezTo>
                  <a:cubicBezTo>
                    <a:pt x="45" y="178"/>
                    <a:pt x="48" y="181"/>
                    <a:pt x="53" y="181"/>
                  </a:cubicBezTo>
                  <a:cubicBezTo>
                    <a:pt x="57" y="181"/>
                    <a:pt x="61" y="177"/>
                    <a:pt x="61" y="172"/>
                  </a:cubicBezTo>
                  <a:cubicBezTo>
                    <a:pt x="61" y="172"/>
                    <a:pt x="61" y="172"/>
                    <a:pt x="61" y="172"/>
                  </a:cubicBezTo>
                  <a:cubicBezTo>
                    <a:pt x="61" y="172"/>
                    <a:pt x="61" y="172"/>
                    <a:pt x="61" y="172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94"/>
                    <a:pt x="66" y="94"/>
                    <a:pt x="66" y="94"/>
                  </a:cubicBezTo>
                  <a:cubicBezTo>
                    <a:pt x="66" y="98"/>
                    <a:pt x="69" y="101"/>
                    <a:pt x="73" y="101"/>
                  </a:cubicBezTo>
                  <a:cubicBezTo>
                    <a:pt x="77" y="101"/>
                    <a:pt x="80" y="98"/>
                    <a:pt x="80" y="94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" name="Freeform 29"/>
          <p:cNvSpPr>
            <a:spLocks/>
          </p:cNvSpPr>
          <p:nvPr/>
        </p:nvSpPr>
        <p:spPr bwMode="auto">
          <a:xfrm>
            <a:off x="5357876" y="4824571"/>
            <a:ext cx="1332722" cy="1240583"/>
          </a:xfrm>
          <a:custGeom>
            <a:avLst/>
            <a:gdLst>
              <a:gd name="T0" fmla="*/ 171 w 171"/>
              <a:gd name="T1" fmla="*/ 66 h 159"/>
              <a:gd name="T2" fmla="*/ 87 w 171"/>
              <a:gd name="T3" fmla="*/ 0 h 159"/>
              <a:gd name="T4" fmla="*/ 0 w 171"/>
              <a:gd name="T5" fmla="*/ 68 h 159"/>
              <a:gd name="T6" fmla="*/ 89 w 171"/>
              <a:gd name="T7" fmla="*/ 154 h 159"/>
              <a:gd name="T8" fmla="*/ 60 w 171"/>
              <a:gd name="T9" fmla="*/ 128 h 159"/>
              <a:gd name="T10" fmla="*/ 87 w 171"/>
              <a:gd name="T11" fmla="*/ 132 h 159"/>
              <a:gd name="T12" fmla="*/ 171 w 171"/>
              <a:gd name="T13" fmla="*/ 66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1" h="159">
                <a:moveTo>
                  <a:pt x="171" y="66"/>
                </a:moveTo>
                <a:cubicBezTo>
                  <a:pt x="171" y="30"/>
                  <a:pt x="134" y="0"/>
                  <a:pt x="87" y="0"/>
                </a:cubicBezTo>
                <a:cubicBezTo>
                  <a:pt x="41" y="0"/>
                  <a:pt x="0" y="27"/>
                  <a:pt x="0" y="68"/>
                </a:cubicBezTo>
                <a:cubicBezTo>
                  <a:pt x="0" y="117"/>
                  <a:pt x="51" y="159"/>
                  <a:pt x="89" y="154"/>
                </a:cubicBezTo>
                <a:cubicBezTo>
                  <a:pt x="76" y="148"/>
                  <a:pt x="66" y="139"/>
                  <a:pt x="60" y="128"/>
                </a:cubicBezTo>
                <a:cubicBezTo>
                  <a:pt x="68" y="131"/>
                  <a:pt x="78" y="132"/>
                  <a:pt x="87" y="132"/>
                </a:cubicBezTo>
                <a:cubicBezTo>
                  <a:pt x="134" y="132"/>
                  <a:pt x="171" y="102"/>
                  <a:pt x="171" y="66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3200" dirty="0" smtClean="0">
                <a:solidFill>
                  <a:srgbClr val="FFFFFF"/>
                </a:solidFill>
                <a:latin typeface="linea-basic-10" charset="0"/>
                <a:ea typeface="linea-basic-10" charset="0"/>
                <a:cs typeface="linea-basic-10" charset="0"/>
              </a:rPr>
              <a:t>a</a:t>
            </a:r>
            <a:endParaRPr lang="en-US" sz="3200" dirty="0">
              <a:solidFill>
                <a:srgbClr val="FFFFFF"/>
              </a:solidFill>
              <a:latin typeface="linea-basic-10" charset="0"/>
              <a:ea typeface="linea-basic-10" charset="0"/>
              <a:cs typeface="linea-basic-10" charset="0"/>
            </a:endParaRPr>
          </a:p>
        </p:txBody>
      </p:sp>
      <p:sp>
        <p:nvSpPr>
          <p:cNvPr id="8" name="Freeform 30"/>
          <p:cNvSpPr>
            <a:spLocks/>
          </p:cNvSpPr>
          <p:nvPr/>
        </p:nvSpPr>
        <p:spPr bwMode="auto">
          <a:xfrm>
            <a:off x="5380911" y="3830788"/>
            <a:ext cx="1326140" cy="1243874"/>
          </a:xfrm>
          <a:custGeom>
            <a:avLst/>
            <a:gdLst>
              <a:gd name="T0" fmla="*/ 0 w 170"/>
              <a:gd name="T1" fmla="*/ 66 h 159"/>
              <a:gd name="T2" fmla="*/ 84 w 170"/>
              <a:gd name="T3" fmla="*/ 0 h 159"/>
              <a:gd name="T4" fmla="*/ 170 w 170"/>
              <a:gd name="T5" fmla="*/ 68 h 159"/>
              <a:gd name="T6" fmla="*/ 81 w 170"/>
              <a:gd name="T7" fmla="*/ 154 h 159"/>
              <a:gd name="T8" fmla="*/ 111 w 170"/>
              <a:gd name="T9" fmla="*/ 129 h 159"/>
              <a:gd name="T10" fmla="*/ 84 w 170"/>
              <a:gd name="T11" fmla="*/ 132 h 159"/>
              <a:gd name="T12" fmla="*/ 0 w 170"/>
              <a:gd name="T13" fmla="*/ 66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0" h="159">
                <a:moveTo>
                  <a:pt x="0" y="66"/>
                </a:moveTo>
                <a:cubicBezTo>
                  <a:pt x="0" y="30"/>
                  <a:pt x="37" y="0"/>
                  <a:pt x="84" y="0"/>
                </a:cubicBezTo>
                <a:cubicBezTo>
                  <a:pt x="130" y="0"/>
                  <a:pt x="170" y="27"/>
                  <a:pt x="170" y="68"/>
                </a:cubicBezTo>
                <a:cubicBezTo>
                  <a:pt x="170" y="117"/>
                  <a:pt x="120" y="159"/>
                  <a:pt x="81" y="154"/>
                </a:cubicBezTo>
                <a:cubicBezTo>
                  <a:pt x="95" y="148"/>
                  <a:pt x="105" y="139"/>
                  <a:pt x="111" y="129"/>
                </a:cubicBezTo>
                <a:cubicBezTo>
                  <a:pt x="102" y="131"/>
                  <a:pt x="93" y="132"/>
                  <a:pt x="84" y="132"/>
                </a:cubicBezTo>
                <a:cubicBezTo>
                  <a:pt x="37" y="132"/>
                  <a:pt x="0" y="103"/>
                  <a:pt x="0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3200" dirty="0" smtClean="0">
                <a:solidFill>
                  <a:srgbClr val="FFFFFF"/>
                </a:solidFill>
                <a:latin typeface="linea-basic-10" charset="0"/>
                <a:ea typeface="linea-basic-10" charset="0"/>
                <a:cs typeface="linea-basic-10" charset="0"/>
              </a:rPr>
              <a:t>x</a:t>
            </a:r>
            <a:endParaRPr lang="en-US" sz="3200" dirty="0">
              <a:solidFill>
                <a:srgbClr val="FFFFFF"/>
              </a:solidFill>
              <a:latin typeface="linea-basic-10" charset="0"/>
              <a:ea typeface="linea-basic-10" charset="0"/>
              <a:cs typeface="linea-basic-10" charset="0"/>
            </a:endParaRPr>
          </a:p>
        </p:txBody>
      </p:sp>
      <p:sp>
        <p:nvSpPr>
          <p:cNvPr id="9" name="Freeform 31"/>
          <p:cNvSpPr>
            <a:spLocks/>
          </p:cNvSpPr>
          <p:nvPr/>
        </p:nvSpPr>
        <p:spPr bwMode="auto">
          <a:xfrm>
            <a:off x="5357876" y="2833715"/>
            <a:ext cx="1332722" cy="1234002"/>
          </a:xfrm>
          <a:custGeom>
            <a:avLst/>
            <a:gdLst>
              <a:gd name="T0" fmla="*/ 171 w 171"/>
              <a:gd name="T1" fmla="*/ 65 h 158"/>
              <a:gd name="T2" fmla="*/ 87 w 171"/>
              <a:gd name="T3" fmla="*/ 0 h 158"/>
              <a:gd name="T4" fmla="*/ 0 w 171"/>
              <a:gd name="T5" fmla="*/ 67 h 158"/>
              <a:gd name="T6" fmla="*/ 89 w 171"/>
              <a:gd name="T7" fmla="*/ 154 h 158"/>
              <a:gd name="T8" fmla="*/ 60 w 171"/>
              <a:gd name="T9" fmla="*/ 128 h 158"/>
              <a:gd name="T10" fmla="*/ 87 w 171"/>
              <a:gd name="T11" fmla="*/ 131 h 158"/>
              <a:gd name="T12" fmla="*/ 171 w 171"/>
              <a:gd name="T13" fmla="*/ 65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1" h="158">
                <a:moveTo>
                  <a:pt x="171" y="65"/>
                </a:moveTo>
                <a:cubicBezTo>
                  <a:pt x="171" y="29"/>
                  <a:pt x="134" y="0"/>
                  <a:pt x="87" y="0"/>
                </a:cubicBezTo>
                <a:cubicBezTo>
                  <a:pt x="41" y="0"/>
                  <a:pt x="0" y="27"/>
                  <a:pt x="0" y="67"/>
                </a:cubicBezTo>
                <a:cubicBezTo>
                  <a:pt x="0" y="116"/>
                  <a:pt x="51" y="158"/>
                  <a:pt x="89" y="154"/>
                </a:cubicBezTo>
                <a:cubicBezTo>
                  <a:pt x="76" y="148"/>
                  <a:pt x="66" y="138"/>
                  <a:pt x="60" y="128"/>
                </a:cubicBezTo>
                <a:cubicBezTo>
                  <a:pt x="68" y="130"/>
                  <a:pt x="78" y="131"/>
                  <a:pt x="87" y="131"/>
                </a:cubicBezTo>
                <a:cubicBezTo>
                  <a:pt x="134" y="131"/>
                  <a:pt x="171" y="102"/>
                  <a:pt x="171" y="6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3200" dirty="0" smtClean="0">
                <a:solidFill>
                  <a:srgbClr val="FFFFFF"/>
                </a:solidFill>
                <a:latin typeface="linea-basic-10" charset="0"/>
                <a:ea typeface="linea-basic-10" charset="0"/>
                <a:cs typeface="linea-basic-10" charset="0"/>
              </a:rPr>
              <a:t>c</a:t>
            </a:r>
            <a:endParaRPr lang="en-US" sz="3200" dirty="0">
              <a:solidFill>
                <a:srgbClr val="FFFFFF"/>
              </a:solidFill>
              <a:latin typeface="linea-basic-10" charset="0"/>
              <a:ea typeface="linea-basic-10" charset="0"/>
              <a:cs typeface="linea-basic-10" charset="0"/>
            </a:endParaRPr>
          </a:p>
        </p:txBody>
      </p:sp>
      <p:sp>
        <p:nvSpPr>
          <p:cNvPr id="10" name="Freeform 32"/>
          <p:cNvSpPr>
            <a:spLocks/>
          </p:cNvSpPr>
          <p:nvPr/>
        </p:nvSpPr>
        <p:spPr bwMode="auto">
          <a:xfrm>
            <a:off x="5380911" y="1765979"/>
            <a:ext cx="1326140" cy="1243874"/>
          </a:xfrm>
          <a:custGeom>
            <a:avLst/>
            <a:gdLst>
              <a:gd name="T0" fmla="*/ 0 w 170"/>
              <a:gd name="T1" fmla="*/ 66 h 159"/>
              <a:gd name="T2" fmla="*/ 84 w 170"/>
              <a:gd name="T3" fmla="*/ 0 h 159"/>
              <a:gd name="T4" fmla="*/ 170 w 170"/>
              <a:gd name="T5" fmla="*/ 68 h 159"/>
              <a:gd name="T6" fmla="*/ 81 w 170"/>
              <a:gd name="T7" fmla="*/ 154 h 159"/>
              <a:gd name="T8" fmla="*/ 111 w 170"/>
              <a:gd name="T9" fmla="*/ 129 h 159"/>
              <a:gd name="T10" fmla="*/ 84 w 170"/>
              <a:gd name="T11" fmla="*/ 132 h 159"/>
              <a:gd name="T12" fmla="*/ 0 w 170"/>
              <a:gd name="T13" fmla="*/ 66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0" h="159">
                <a:moveTo>
                  <a:pt x="0" y="66"/>
                </a:moveTo>
                <a:cubicBezTo>
                  <a:pt x="0" y="30"/>
                  <a:pt x="37" y="0"/>
                  <a:pt x="84" y="0"/>
                </a:cubicBezTo>
                <a:cubicBezTo>
                  <a:pt x="130" y="0"/>
                  <a:pt x="170" y="28"/>
                  <a:pt x="170" y="68"/>
                </a:cubicBezTo>
                <a:cubicBezTo>
                  <a:pt x="170" y="117"/>
                  <a:pt x="120" y="159"/>
                  <a:pt x="81" y="154"/>
                </a:cubicBezTo>
                <a:cubicBezTo>
                  <a:pt x="95" y="149"/>
                  <a:pt x="105" y="139"/>
                  <a:pt x="111" y="129"/>
                </a:cubicBezTo>
                <a:cubicBezTo>
                  <a:pt x="102" y="131"/>
                  <a:pt x="93" y="132"/>
                  <a:pt x="84" y="132"/>
                </a:cubicBezTo>
                <a:cubicBezTo>
                  <a:pt x="37" y="132"/>
                  <a:pt x="0" y="103"/>
                  <a:pt x="0" y="6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3200" dirty="0" smtClean="0">
                <a:solidFill>
                  <a:srgbClr val="FFFFFF"/>
                </a:solidFill>
                <a:latin typeface="linea-basic-10" charset="0"/>
                <a:ea typeface="linea-basic-10" charset="0"/>
                <a:cs typeface="linea-basic-10" charset="0"/>
              </a:rPr>
              <a:t>d</a:t>
            </a:r>
            <a:endParaRPr lang="en-US" sz="3200" dirty="0">
              <a:solidFill>
                <a:srgbClr val="FFFFFF"/>
              </a:solidFill>
              <a:latin typeface="linea-basic-10" charset="0"/>
              <a:ea typeface="linea-basic-10" charset="0"/>
              <a:cs typeface="linea-basic-10" charset="0"/>
            </a:endParaRPr>
          </a:p>
        </p:txBody>
      </p:sp>
      <p:sp>
        <p:nvSpPr>
          <p:cNvPr id="11" name="Freeform 33"/>
          <p:cNvSpPr>
            <a:spLocks/>
          </p:cNvSpPr>
          <p:nvPr/>
        </p:nvSpPr>
        <p:spPr bwMode="auto">
          <a:xfrm>
            <a:off x="5357876" y="814975"/>
            <a:ext cx="1332722" cy="1240583"/>
          </a:xfrm>
          <a:custGeom>
            <a:avLst/>
            <a:gdLst>
              <a:gd name="T0" fmla="*/ 171 w 171"/>
              <a:gd name="T1" fmla="*/ 66 h 159"/>
              <a:gd name="T2" fmla="*/ 87 w 171"/>
              <a:gd name="T3" fmla="*/ 0 h 159"/>
              <a:gd name="T4" fmla="*/ 0 w 171"/>
              <a:gd name="T5" fmla="*/ 67 h 159"/>
              <a:gd name="T6" fmla="*/ 89 w 171"/>
              <a:gd name="T7" fmla="*/ 154 h 159"/>
              <a:gd name="T8" fmla="*/ 60 w 171"/>
              <a:gd name="T9" fmla="*/ 128 h 159"/>
              <a:gd name="T10" fmla="*/ 87 w 171"/>
              <a:gd name="T11" fmla="*/ 132 h 159"/>
              <a:gd name="T12" fmla="*/ 171 w 171"/>
              <a:gd name="T13" fmla="*/ 66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1" h="159">
                <a:moveTo>
                  <a:pt x="171" y="66"/>
                </a:moveTo>
                <a:cubicBezTo>
                  <a:pt x="171" y="29"/>
                  <a:pt x="134" y="0"/>
                  <a:pt x="87" y="0"/>
                </a:cubicBezTo>
                <a:cubicBezTo>
                  <a:pt x="41" y="0"/>
                  <a:pt x="0" y="27"/>
                  <a:pt x="0" y="67"/>
                </a:cubicBezTo>
                <a:cubicBezTo>
                  <a:pt x="0" y="116"/>
                  <a:pt x="51" y="159"/>
                  <a:pt x="89" y="154"/>
                </a:cubicBezTo>
                <a:cubicBezTo>
                  <a:pt x="76" y="148"/>
                  <a:pt x="66" y="139"/>
                  <a:pt x="60" y="128"/>
                </a:cubicBezTo>
                <a:cubicBezTo>
                  <a:pt x="68" y="130"/>
                  <a:pt x="78" y="132"/>
                  <a:pt x="87" y="132"/>
                </a:cubicBezTo>
                <a:cubicBezTo>
                  <a:pt x="134" y="132"/>
                  <a:pt x="171" y="102"/>
                  <a:pt x="171" y="6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3200" dirty="0" smtClean="0">
                <a:solidFill>
                  <a:srgbClr val="FFFFFF"/>
                </a:solidFill>
                <a:latin typeface="linea-basic-10" charset="0"/>
                <a:ea typeface="linea-basic-10" charset="0"/>
                <a:cs typeface="linea-basic-10" charset="0"/>
              </a:rPr>
              <a:t>2</a:t>
            </a:r>
            <a:endParaRPr lang="en-US" sz="3200" dirty="0">
              <a:solidFill>
                <a:srgbClr val="FFFFFF"/>
              </a:solidFill>
              <a:latin typeface="linea-basic-10" charset="0"/>
              <a:ea typeface="linea-basic-10" charset="0"/>
              <a:cs typeface="linea-basic-10" charset="0"/>
            </a:endParaRPr>
          </a:p>
        </p:txBody>
      </p:sp>
      <p:grpSp>
        <p:nvGrpSpPr>
          <p:cNvPr id="27" name="Group 26"/>
          <p:cNvGrpSpPr/>
          <p:nvPr/>
        </p:nvGrpSpPr>
        <p:grpSpPr>
          <a:xfrm>
            <a:off x="6809062" y="1282250"/>
            <a:ext cx="1592685" cy="4146246"/>
            <a:chOff x="6809062" y="1282250"/>
            <a:chExt cx="1592685" cy="4146246"/>
          </a:xfrm>
        </p:grpSpPr>
        <p:sp>
          <p:nvSpPr>
            <p:cNvPr id="12" name="Freeform 34"/>
            <p:cNvSpPr>
              <a:spLocks/>
            </p:cNvSpPr>
            <p:nvPr/>
          </p:nvSpPr>
          <p:spPr bwMode="auto">
            <a:xfrm>
              <a:off x="6809062" y="1282250"/>
              <a:ext cx="1592685" cy="1773672"/>
            </a:xfrm>
            <a:custGeom>
              <a:avLst/>
              <a:gdLst>
                <a:gd name="T0" fmla="*/ 144 w 204"/>
                <a:gd name="T1" fmla="*/ 191 h 227"/>
                <a:gd name="T2" fmla="*/ 84 w 204"/>
                <a:gd name="T3" fmla="*/ 96 h 227"/>
                <a:gd name="T4" fmla="*/ 71 w 204"/>
                <a:gd name="T5" fmla="*/ 72 h 227"/>
                <a:gd name="T6" fmla="*/ 37 w 204"/>
                <a:gd name="T7" fmla="*/ 20 h 227"/>
                <a:gd name="T8" fmla="*/ 0 w 204"/>
                <a:gd name="T9" fmla="*/ 0 h 227"/>
                <a:gd name="T10" fmla="*/ 0 w 204"/>
                <a:gd name="T11" fmla="*/ 4 h 227"/>
                <a:gd name="T12" fmla="*/ 47 w 204"/>
                <a:gd name="T13" fmla="*/ 38 h 227"/>
                <a:gd name="T14" fmla="*/ 81 w 204"/>
                <a:gd name="T15" fmla="*/ 98 h 227"/>
                <a:gd name="T16" fmla="*/ 113 w 204"/>
                <a:gd name="T17" fmla="*/ 157 h 227"/>
                <a:gd name="T18" fmla="*/ 204 w 204"/>
                <a:gd name="T19" fmla="*/ 227 h 227"/>
                <a:gd name="T20" fmla="*/ 204 w 204"/>
                <a:gd name="T21" fmla="*/ 223 h 227"/>
                <a:gd name="T22" fmla="*/ 144 w 204"/>
                <a:gd name="T23" fmla="*/ 191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4" h="227">
                  <a:moveTo>
                    <a:pt x="144" y="191"/>
                  </a:moveTo>
                  <a:cubicBezTo>
                    <a:pt x="118" y="166"/>
                    <a:pt x="100" y="130"/>
                    <a:pt x="84" y="96"/>
                  </a:cubicBezTo>
                  <a:cubicBezTo>
                    <a:pt x="79" y="88"/>
                    <a:pt x="75" y="80"/>
                    <a:pt x="71" y="72"/>
                  </a:cubicBezTo>
                  <a:cubicBezTo>
                    <a:pt x="62" y="54"/>
                    <a:pt x="51" y="34"/>
                    <a:pt x="37" y="20"/>
                  </a:cubicBezTo>
                  <a:cubicBezTo>
                    <a:pt x="26" y="9"/>
                    <a:pt x="14" y="3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8" y="8"/>
                    <a:pt x="33" y="19"/>
                    <a:pt x="47" y="38"/>
                  </a:cubicBezTo>
                  <a:cubicBezTo>
                    <a:pt x="60" y="55"/>
                    <a:pt x="70" y="76"/>
                    <a:pt x="81" y="98"/>
                  </a:cubicBezTo>
                  <a:cubicBezTo>
                    <a:pt x="91" y="118"/>
                    <a:pt x="101" y="139"/>
                    <a:pt x="113" y="157"/>
                  </a:cubicBezTo>
                  <a:cubicBezTo>
                    <a:pt x="130" y="183"/>
                    <a:pt x="157" y="217"/>
                    <a:pt x="204" y="227"/>
                  </a:cubicBezTo>
                  <a:cubicBezTo>
                    <a:pt x="204" y="223"/>
                    <a:pt x="204" y="223"/>
                    <a:pt x="204" y="223"/>
                  </a:cubicBezTo>
                  <a:cubicBezTo>
                    <a:pt x="181" y="218"/>
                    <a:pt x="162" y="207"/>
                    <a:pt x="144" y="191"/>
                  </a:cubicBezTo>
                  <a:close/>
                </a:path>
              </a:pathLst>
            </a:custGeom>
            <a:solidFill>
              <a:schemeClr val="tx1"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35"/>
            <p:cNvSpPr>
              <a:spLocks/>
            </p:cNvSpPr>
            <p:nvPr/>
          </p:nvSpPr>
          <p:spPr bwMode="auto">
            <a:xfrm>
              <a:off x="6809062" y="2289196"/>
              <a:ext cx="1592685" cy="921388"/>
            </a:xfrm>
            <a:custGeom>
              <a:avLst/>
              <a:gdLst>
                <a:gd name="T0" fmla="*/ 144 w 204"/>
                <a:gd name="T1" fmla="*/ 97 h 118"/>
                <a:gd name="T2" fmla="*/ 83 w 204"/>
                <a:gd name="T3" fmla="*/ 49 h 118"/>
                <a:gd name="T4" fmla="*/ 71 w 204"/>
                <a:gd name="T5" fmla="*/ 37 h 118"/>
                <a:gd name="T6" fmla="*/ 0 w 204"/>
                <a:gd name="T7" fmla="*/ 0 h 118"/>
                <a:gd name="T8" fmla="*/ 0 w 204"/>
                <a:gd name="T9" fmla="*/ 4 h 118"/>
                <a:gd name="T10" fmla="*/ 48 w 204"/>
                <a:gd name="T11" fmla="*/ 21 h 118"/>
                <a:gd name="T12" fmla="*/ 82 w 204"/>
                <a:gd name="T13" fmla="*/ 52 h 118"/>
                <a:gd name="T14" fmla="*/ 114 w 204"/>
                <a:gd name="T15" fmla="*/ 82 h 118"/>
                <a:gd name="T16" fmla="*/ 204 w 204"/>
                <a:gd name="T17" fmla="*/ 118 h 118"/>
                <a:gd name="T18" fmla="*/ 204 w 204"/>
                <a:gd name="T19" fmla="*/ 114 h 118"/>
                <a:gd name="T20" fmla="*/ 144 w 204"/>
                <a:gd name="T21" fmla="*/ 97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4" h="118">
                  <a:moveTo>
                    <a:pt x="144" y="97"/>
                  </a:moveTo>
                  <a:cubicBezTo>
                    <a:pt x="118" y="84"/>
                    <a:pt x="100" y="67"/>
                    <a:pt x="83" y="49"/>
                  </a:cubicBezTo>
                  <a:cubicBezTo>
                    <a:pt x="79" y="45"/>
                    <a:pt x="75" y="41"/>
                    <a:pt x="71" y="37"/>
                  </a:cubicBezTo>
                  <a:cubicBezTo>
                    <a:pt x="54" y="20"/>
                    <a:pt x="33" y="4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8" y="6"/>
                    <a:pt x="33" y="12"/>
                    <a:pt x="48" y="21"/>
                  </a:cubicBezTo>
                  <a:cubicBezTo>
                    <a:pt x="60" y="30"/>
                    <a:pt x="71" y="41"/>
                    <a:pt x="82" y="52"/>
                  </a:cubicBezTo>
                  <a:cubicBezTo>
                    <a:pt x="91" y="62"/>
                    <a:pt x="101" y="73"/>
                    <a:pt x="114" y="82"/>
                  </a:cubicBezTo>
                  <a:cubicBezTo>
                    <a:pt x="130" y="96"/>
                    <a:pt x="157" y="113"/>
                    <a:pt x="204" y="118"/>
                  </a:cubicBezTo>
                  <a:cubicBezTo>
                    <a:pt x="204" y="114"/>
                    <a:pt x="204" y="114"/>
                    <a:pt x="204" y="114"/>
                  </a:cubicBezTo>
                  <a:cubicBezTo>
                    <a:pt x="181" y="111"/>
                    <a:pt x="161" y="106"/>
                    <a:pt x="144" y="97"/>
                  </a:cubicBezTo>
                  <a:close/>
                </a:path>
              </a:pathLst>
            </a:custGeom>
            <a:solidFill>
              <a:schemeClr val="tx1"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36"/>
            <p:cNvSpPr>
              <a:spLocks/>
            </p:cNvSpPr>
            <p:nvPr/>
          </p:nvSpPr>
          <p:spPr bwMode="auto">
            <a:xfrm>
              <a:off x="6809062" y="3658115"/>
              <a:ext cx="1592685" cy="1770381"/>
            </a:xfrm>
            <a:custGeom>
              <a:avLst/>
              <a:gdLst>
                <a:gd name="T0" fmla="*/ 143 w 204"/>
                <a:gd name="T1" fmla="*/ 33 h 227"/>
                <a:gd name="T2" fmla="*/ 82 w 204"/>
                <a:gd name="T3" fmla="*/ 128 h 227"/>
                <a:gd name="T4" fmla="*/ 69 w 204"/>
                <a:gd name="T5" fmla="*/ 153 h 227"/>
                <a:gd name="T6" fmla="*/ 35 w 204"/>
                <a:gd name="T7" fmla="*/ 204 h 227"/>
                <a:gd name="T8" fmla="*/ 0 w 204"/>
                <a:gd name="T9" fmla="*/ 223 h 227"/>
                <a:gd name="T10" fmla="*/ 0 w 204"/>
                <a:gd name="T11" fmla="*/ 227 h 227"/>
                <a:gd name="T12" fmla="*/ 49 w 204"/>
                <a:gd name="T13" fmla="*/ 192 h 227"/>
                <a:gd name="T14" fmla="*/ 84 w 204"/>
                <a:gd name="T15" fmla="*/ 131 h 227"/>
                <a:gd name="T16" fmla="*/ 115 w 204"/>
                <a:gd name="T17" fmla="*/ 72 h 227"/>
                <a:gd name="T18" fmla="*/ 204 w 204"/>
                <a:gd name="T19" fmla="*/ 4 h 227"/>
                <a:gd name="T20" fmla="*/ 204 w 204"/>
                <a:gd name="T21" fmla="*/ 0 h 227"/>
                <a:gd name="T22" fmla="*/ 143 w 204"/>
                <a:gd name="T23" fmla="*/ 33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4" h="227">
                  <a:moveTo>
                    <a:pt x="143" y="33"/>
                  </a:moveTo>
                  <a:cubicBezTo>
                    <a:pt x="116" y="59"/>
                    <a:pt x="98" y="94"/>
                    <a:pt x="82" y="128"/>
                  </a:cubicBezTo>
                  <a:cubicBezTo>
                    <a:pt x="77" y="137"/>
                    <a:pt x="73" y="145"/>
                    <a:pt x="69" y="153"/>
                  </a:cubicBezTo>
                  <a:cubicBezTo>
                    <a:pt x="60" y="170"/>
                    <a:pt x="49" y="190"/>
                    <a:pt x="35" y="204"/>
                  </a:cubicBezTo>
                  <a:cubicBezTo>
                    <a:pt x="24" y="214"/>
                    <a:pt x="13" y="220"/>
                    <a:pt x="0" y="223"/>
                  </a:cubicBezTo>
                  <a:cubicBezTo>
                    <a:pt x="0" y="227"/>
                    <a:pt x="0" y="227"/>
                    <a:pt x="0" y="227"/>
                  </a:cubicBezTo>
                  <a:cubicBezTo>
                    <a:pt x="19" y="223"/>
                    <a:pt x="35" y="212"/>
                    <a:pt x="49" y="192"/>
                  </a:cubicBezTo>
                  <a:cubicBezTo>
                    <a:pt x="62" y="175"/>
                    <a:pt x="73" y="153"/>
                    <a:pt x="84" y="131"/>
                  </a:cubicBezTo>
                  <a:cubicBezTo>
                    <a:pt x="94" y="111"/>
                    <a:pt x="103" y="91"/>
                    <a:pt x="115" y="72"/>
                  </a:cubicBezTo>
                  <a:cubicBezTo>
                    <a:pt x="133" y="45"/>
                    <a:pt x="159" y="14"/>
                    <a:pt x="204" y="4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181" y="5"/>
                    <a:pt x="161" y="16"/>
                    <a:pt x="143" y="33"/>
                  </a:cubicBezTo>
                  <a:close/>
                </a:path>
              </a:pathLst>
            </a:custGeom>
            <a:solidFill>
              <a:schemeClr val="tx1"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37"/>
            <p:cNvSpPr>
              <a:spLocks/>
            </p:cNvSpPr>
            <p:nvPr/>
          </p:nvSpPr>
          <p:spPr bwMode="auto">
            <a:xfrm>
              <a:off x="6809062" y="3500162"/>
              <a:ext cx="1592685" cy="921388"/>
            </a:xfrm>
            <a:custGeom>
              <a:avLst/>
              <a:gdLst>
                <a:gd name="T0" fmla="*/ 143 w 204"/>
                <a:gd name="T1" fmla="*/ 17 h 118"/>
                <a:gd name="T2" fmla="*/ 82 w 204"/>
                <a:gd name="T3" fmla="*/ 66 h 118"/>
                <a:gd name="T4" fmla="*/ 69 w 204"/>
                <a:gd name="T5" fmla="*/ 78 h 118"/>
                <a:gd name="T6" fmla="*/ 0 w 204"/>
                <a:gd name="T7" fmla="*/ 114 h 118"/>
                <a:gd name="T8" fmla="*/ 0 w 204"/>
                <a:gd name="T9" fmla="*/ 118 h 118"/>
                <a:gd name="T10" fmla="*/ 49 w 204"/>
                <a:gd name="T11" fmla="*/ 100 h 118"/>
                <a:gd name="T12" fmla="*/ 84 w 204"/>
                <a:gd name="T13" fmla="*/ 69 h 118"/>
                <a:gd name="T14" fmla="*/ 115 w 204"/>
                <a:gd name="T15" fmla="*/ 39 h 118"/>
                <a:gd name="T16" fmla="*/ 204 w 204"/>
                <a:gd name="T17" fmla="*/ 4 h 118"/>
                <a:gd name="T18" fmla="*/ 204 w 204"/>
                <a:gd name="T19" fmla="*/ 0 h 118"/>
                <a:gd name="T20" fmla="*/ 143 w 204"/>
                <a:gd name="T21" fmla="*/ 17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4" h="118">
                  <a:moveTo>
                    <a:pt x="143" y="17"/>
                  </a:moveTo>
                  <a:cubicBezTo>
                    <a:pt x="116" y="30"/>
                    <a:pt x="99" y="48"/>
                    <a:pt x="82" y="66"/>
                  </a:cubicBezTo>
                  <a:cubicBezTo>
                    <a:pt x="78" y="70"/>
                    <a:pt x="74" y="74"/>
                    <a:pt x="69" y="78"/>
                  </a:cubicBezTo>
                  <a:cubicBezTo>
                    <a:pt x="50" y="98"/>
                    <a:pt x="31" y="111"/>
                    <a:pt x="0" y="114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19" y="116"/>
                    <a:pt x="34" y="110"/>
                    <a:pt x="49" y="100"/>
                  </a:cubicBezTo>
                  <a:cubicBezTo>
                    <a:pt x="62" y="91"/>
                    <a:pt x="72" y="80"/>
                    <a:pt x="84" y="69"/>
                  </a:cubicBezTo>
                  <a:cubicBezTo>
                    <a:pt x="93" y="59"/>
                    <a:pt x="103" y="49"/>
                    <a:pt x="115" y="39"/>
                  </a:cubicBezTo>
                  <a:cubicBezTo>
                    <a:pt x="140" y="19"/>
                    <a:pt x="168" y="8"/>
                    <a:pt x="204" y="4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181" y="3"/>
                    <a:pt x="161" y="8"/>
                    <a:pt x="143" y="17"/>
                  </a:cubicBezTo>
                  <a:close/>
                </a:path>
              </a:pathLst>
            </a:custGeom>
            <a:solidFill>
              <a:schemeClr val="tx1"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Rectangle 38"/>
            <p:cNvSpPr>
              <a:spLocks noChangeArrowheads="1"/>
            </p:cNvSpPr>
            <p:nvPr/>
          </p:nvSpPr>
          <p:spPr bwMode="auto">
            <a:xfrm>
              <a:off x="6809062" y="3352082"/>
              <a:ext cx="1592685" cy="32907"/>
            </a:xfrm>
            <a:prstGeom prst="rect">
              <a:avLst/>
            </a:prstGeom>
            <a:solidFill>
              <a:schemeClr val="tx1"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3673053" y="1282250"/>
            <a:ext cx="1589394" cy="4146246"/>
            <a:chOff x="3673053" y="1282250"/>
            <a:chExt cx="1589394" cy="4146246"/>
          </a:xfrm>
        </p:grpSpPr>
        <p:sp>
          <p:nvSpPr>
            <p:cNvPr id="17" name="Freeform 39"/>
            <p:cNvSpPr>
              <a:spLocks/>
            </p:cNvSpPr>
            <p:nvPr/>
          </p:nvSpPr>
          <p:spPr bwMode="auto">
            <a:xfrm>
              <a:off x="3673053" y="1282250"/>
              <a:ext cx="1589394" cy="1773672"/>
            </a:xfrm>
            <a:custGeom>
              <a:avLst/>
              <a:gdLst>
                <a:gd name="T0" fmla="*/ 60 w 204"/>
                <a:gd name="T1" fmla="*/ 191 h 227"/>
                <a:gd name="T2" fmla="*/ 120 w 204"/>
                <a:gd name="T3" fmla="*/ 96 h 227"/>
                <a:gd name="T4" fmla="*/ 133 w 204"/>
                <a:gd name="T5" fmla="*/ 72 h 227"/>
                <a:gd name="T6" fmla="*/ 167 w 204"/>
                <a:gd name="T7" fmla="*/ 20 h 227"/>
                <a:gd name="T8" fmla="*/ 204 w 204"/>
                <a:gd name="T9" fmla="*/ 0 h 227"/>
                <a:gd name="T10" fmla="*/ 204 w 204"/>
                <a:gd name="T11" fmla="*/ 4 h 227"/>
                <a:gd name="T12" fmla="*/ 157 w 204"/>
                <a:gd name="T13" fmla="*/ 38 h 227"/>
                <a:gd name="T14" fmla="*/ 123 w 204"/>
                <a:gd name="T15" fmla="*/ 98 h 227"/>
                <a:gd name="T16" fmla="*/ 91 w 204"/>
                <a:gd name="T17" fmla="*/ 157 h 227"/>
                <a:gd name="T18" fmla="*/ 0 w 204"/>
                <a:gd name="T19" fmla="*/ 227 h 227"/>
                <a:gd name="T20" fmla="*/ 0 w 204"/>
                <a:gd name="T21" fmla="*/ 223 h 227"/>
                <a:gd name="T22" fmla="*/ 60 w 204"/>
                <a:gd name="T23" fmla="*/ 191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4" h="227">
                  <a:moveTo>
                    <a:pt x="60" y="191"/>
                  </a:moveTo>
                  <a:cubicBezTo>
                    <a:pt x="86" y="166"/>
                    <a:pt x="104" y="130"/>
                    <a:pt x="120" y="96"/>
                  </a:cubicBezTo>
                  <a:cubicBezTo>
                    <a:pt x="125" y="88"/>
                    <a:pt x="129" y="80"/>
                    <a:pt x="133" y="72"/>
                  </a:cubicBezTo>
                  <a:cubicBezTo>
                    <a:pt x="142" y="54"/>
                    <a:pt x="153" y="34"/>
                    <a:pt x="167" y="20"/>
                  </a:cubicBezTo>
                  <a:cubicBezTo>
                    <a:pt x="178" y="9"/>
                    <a:pt x="190" y="3"/>
                    <a:pt x="204" y="0"/>
                  </a:cubicBezTo>
                  <a:cubicBezTo>
                    <a:pt x="204" y="4"/>
                    <a:pt x="204" y="4"/>
                    <a:pt x="204" y="4"/>
                  </a:cubicBezTo>
                  <a:cubicBezTo>
                    <a:pt x="186" y="8"/>
                    <a:pt x="171" y="19"/>
                    <a:pt x="157" y="38"/>
                  </a:cubicBezTo>
                  <a:cubicBezTo>
                    <a:pt x="144" y="55"/>
                    <a:pt x="134" y="76"/>
                    <a:pt x="123" y="98"/>
                  </a:cubicBezTo>
                  <a:cubicBezTo>
                    <a:pt x="113" y="118"/>
                    <a:pt x="103" y="139"/>
                    <a:pt x="91" y="157"/>
                  </a:cubicBezTo>
                  <a:cubicBezTo>
                    <a:pt x="74" y="183"/>
                    <a:pt x="47" y="217"/>
                    <a:pt x="0" y="227"/>
                  </a:cubicBezTo>
                  <a:cubicBezTo>
                    <a:pt x="0" y="223"/>
                    <a:pt x="0" y="223"/>
                    <a:pt x="0" y="223"/>
                  </a:cubicBezTo>
                  <a:cubicBezTo>
                    <a:pt x="23" y="218"/>
                    <a:pt x="42" y="207"/>
                    <a:pt x="60" y="191"/>
                  </a:cubicBezTo>
                  <a:close/>
                </a:path>
              </a:pathLst>
            </a:custGeom>
            <a:solidFill>
              <a:schemeClr val="tx1"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40"/>
            <p:cNvSpPr>
              <a:spLocks/>
            </p:cNvSpPr>
            <p:nvPr/>
          </p:nvSpPr>
          <p:spPr bwMode="auto">
            <a:xfrm>
              <a:off x="3673053" y="2289196"/>
              <a:ext cx="1589394" cy="921388"/>
            </a:xfrm>
            <a:custGeom>
              <a:avLst/>
              <a:gdLst>
                <a:gd name="T0" fmla="*/ 60 w 204"/>
                <a:gd name="T1" fmla="*/ 97 h 118"/>
                <a:gd name="T2" fmla="*/ 121 w 204"/>
                <a:gd name="T3" fmla="*/ 49 h 118"/>
                <a:gd name="T4" fmla="*/ 133 w 204"/>
                <a:gd name="T5" fmla="*/ 37 h 118"/>
                <a:gd name="T6" fmla="*/ 204 w 204"/>
                <a:gd name="T7" fmla="*/ 0 h 118"/>
                <a:gd name="T8" fmla="*/ 204 w 204"/>
                <a:gd name="T9" fmla="*/ 4 h 118"/>
                <a:gd name="T10" fmla="*/ 156 w 204"/>
                <a:gd name="T11" fmla="*/ 21 h 118"/>
                <a:gd name="T12" fmla="*/ 122 w 204"/>
                <a:gd name="T13" fmla="*/ 52 h 118"/>
                <a:gd name="T14" fmla="*/ 90 w 204"/>
                <a:gd name="T15" fmla="*/ 82 h 118"/>
                <a:gd name="T16" fmla="*/ 0 w 204"/>
                <a:gd name="T17" fmla="*/ 118 h 118"/>
                <a:gd name="T18" fmla="*/ 0 w 204"/>
                <a:gd name="T19" fmla="*/ 114 h 118"/>
                <a:gd name="T20" fmla="*/ 60 w 204"/>
                <a:gd name="T21" fmla="*/ 97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4" h="118">
                  <a:moveTo>
                    <a:pt x="60" y="97"/>
                  </a:moveTo>
                  <a:cubicBezTo>
                    <a:pt x="87" y="84"/>
                    <a:pt x="104" y="67"/>
                    <a:pt x="121" y="49"/>
                  </a:cubicBezTo>
                  <a:cubicBezTo>
                    <a:pt x="125" y="45"/>
                    <a:pt x="129" y="41"/>
                    <a:pt x="133" y="37"/>
                  </a:cubicBezTo>
                  <a:cubicBezTo>
                    <a:pt x="150" y="20"/>
                    <a:pt x="171" y="4"/>
                    <a:pt x="204" y="0"/>
                  </a:cubicBezTo>
                  <a:cubicBezTo>
                    <a:pt x="204" y="4"/>
                    <a:pt x="204" y="4"/>
                    <a:pt x="204" y="4"/>
                  </a:cubicBezTo>
                  <a:cubicBezTo>
                    <a:pt x="186" y="6"/>
                    <a:pt x="171" y="12"/>
                    <a:pt x="156" y="21"/>
                  </a:cubicBezTo>
                  <a:cubicBezTo>
                    <a:pt x="144" y="30"/>
                    <a:pt x="134" y="41"/>
                    <a:pt x="122" y="52"/>
                  </a:cubicBezTo>
                  <a:cubicBezTo>
                    <a:pt x="113" y="62"/>
                    <a:pt x="103" y="73"/>
                    <a:pt x="90" y="82"/>
                  </a:cubicBezTo>
                  <a:cubicBezTo>
                    <a:pt x="74" y="96"/>
                    <a:pt x="47" y="113"/>
                    <a:pt x="0" y="118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23" y="111"/>
                    <a:pt x="43" y="106"/>
                    <a:pt x="60" y="97"/>
                  </a:cubicBezTo>
                  <a:close/>
                </a:path>
              </a:pathLst>
            </a:custGeom>
            <a:solidFill>
              <a:schemeClr val="tx1"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41"/>
            <p:cNvSpPr>
              <a:spLocks/>
            </p:cNvSpPr>
            <p:nvPr/>
          </p:nvSpPr>
          <p:spPr bwMode="auto">
            <a:xfrm>
              <a:off x="3673053" y="3658115"/>
              <a:ext cx="1589394" cy="1770381"/>
            </a:xfrm>
            <a:custGeom>
              <a:avLst/>
              <a:gdLst>
                <a:gd name="T0" fmla="*/ 61 w 204"/>
                <a:gd name="T1" fmla="*/ 33 h 227"/>
                <a:gd name="T2" fmla="*/ 123 w 204"/>
                <a:gd name="T3" fmla="*/ 128 h 227"/>
                <a:gd name="T4" fmla="*/ 135 w 204"/>
                <a:gd name="T5" fmla="*/ 153 h 227"/>
                <a:gd name="T6" fmla="*/ 169 w 204"/>
                <a:gd name="T7" fmla="*/ 204 h 227"/>
                <a:gd name="T8" fmla="*/ 204 w 204"/>
                <a:gd name="T9" fmla="*/ 223 h 227"/>
                <a:gd name="T10" fmla="*/ 204 w 204"/>
                <a:gd name="T11" fmla="*/ 227 h 227"/>
                <a:gd name="T12" fmla="*/ 155 w 204"/>
                <a:gd name="T13" fmla="*/ 192 h 227"/>
                <a:gd name="T14" fmla="*/ 120 w 204"/>
                <a:gd name="T15" fmla="*/ 131 h 227"/>
                <a:gd name="T16" fmla="*/ 89 w 204"/>
                <a:gd name="T17" fmla="*/ 72 h 227"/>
                <a:gd name="T18" fmla="*/ 0 w 204"/>
                <a:gd name="T19" fmla="*/ 4 h 227"/>
                <a:gd name="T20" fmla="*/ 0 w 204"/>
                <a:gd name="T21" fmla="*/ 0 h 227"/>
                <a:gd name="T22" fmla="*/ 61 w 204"/>
                <a:gd name="T23" fmla="*/ 33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4" h="227">
                  <a:moveTo>
                    <a:pt x="61" y="33"/>
                  </a:moveTo>
                  <a:cubicBezTo>
                    <a:pt x="88" y="59"/>
                    <a:pt x="106" y="94"/>
                    <a:pt x="123" y="128"/>
                  </a:cubicBezTo>
                  <a:cubicBezTo>
                    <a:pt x="127" y="137"/>
                    <a:pt x="131" y="145"/>
                    <a:pt x="135" y="153"/>
                  </a:cubicBezTo>
                  <a:cubicBezTo>
                    <a:pt x="144" y="170"/>
                    <a:pt x="155" y="190"/>
                    <a:pt x="169" y="204"/>
                  </a:cubicBezTo>
                  <a:cubicBezTo>
                    <a:pt x="180" y="214"/>
                    <a:pt x="191" y="220"/>
                    <a:pt x="204" y="223"/>
                  </a:cubicBezTo>
                  <a:cubicBezTo>
                    <a:pt x="204" y="227"/>
                    <a:pt x="204" y="227"/>
                    <a:pt x="204" y="227"/>
                  </a:cubicBezTo>
                  <a:cubicBezTo>
                    <a:pt x="185" y="223"/>
                    <a:pt x="169" y="212"/>
                    <a:pt x="155" y="192"/>
                  </a:cubicBezTo>
                  <a:cubicBezTo>
                    <a:pt x="142" y="175"/>
                    <a:pt x="131" y="153"/>
                    <a:pt x="120" y="131"/>
                  </a:cubicBezTo>
                  <a:cubicBezTo>
                    <a:pt x="111" y="111"/>
                    <a:pt x="101" y="91"/>
                    <a:pt x="89" y="72"/>
                  </a:cubicBezTo>
                  <a:cubicBezTo>
                    <a:pt x="71" y="45"/>
                    <a:pt x="45" y="14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" y="5"/>
                    <a:pt x="43" y="16"/>
                    <a:pt x="61" y="33"/>
                  </a:cubicBezTo>
                  <a:close/>
                </a:path>
              </a:pathLst>
            </a:custGeom>
            <a:solidFill>
              <a:schemeClr val="tx1"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42"/>
            <p:cNvSpPr>
              <a:spLocks/>
            </p:cNvSpPr>
            <p:nvPr/>
          </p:nvSpPr>
          <p:spPr bwMode="auto">
            <a:xfrm>
              <a:off x="3673053" y="3500162"/>
              <a:ext cx="1589394" cy="921388"/>
            </a:xfrm>
            <a:custGeom>
              <a:avLst/>
              <a:gdLst>
                <a:gd name="T0" fmla="*/ 61 w 204"/>
                <a:gd name="T1" fmla="*/ 17 h 118"/>
                <a:gd name="T2" fmla="*/ 122 w 204"/>
                <a:gd name="T3" fmla="*/ 66 h 118"/>
                <a:gd name="T4" fmla="*/ 135 w 204"/>
                <a:gd name="T5" fmla="*/ 78 h 118"/>
                <a:gd name="T6" fmla="*/ 204 w 204"/>
                <a:gd name="T7" fmla="*/ 114 h 118"/>
                <a:gd name="T8" fmla="*/ 204 w 204"/>
                <a:gd name="T9" fmla="*/ 118 h 118"/>
                <a:gd name="T10" fmla="*/ 155 w 204"/>
                <a:gd name="T11" fmla="*/ 100 h 118"/>
                <a:gd name="T12" fmla="*/ 121 w 204"/>
                <a:gd name="T13" fmla="*/ 69 h 118"/>
                <a:gd name="T14" fmla="*/ 89 w 204"/>
                <a:gd name="T15" fmla="*/ 39 h 118"/>
                <a:gd name="T16" fmla="*/ 0 w 204"/>
                <a:gd name="T17" fmla="*/ 4 h 118"/>
                <a:gd name="T18" fmla="*/ 0 w 204"/>
                <a:gd name="T19" fmla="*/ 0 h 118"/>
                <a:gd name="T20" fmla="*/ 61 w 204"/>
                <a:gd name="T21" fmla="*/ 17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4" h="118">
                  <a:moveTo>
                    <a:pt x="61" y="17"/>
                  </a:moveTo>
                  <a:cubicBezTo>
                    <a:pt x="88" y="30"/>
                    <a:pt x="105" y="48"/>
                    <a:pt x="122" y="66"/>
                  </a:cubicBezTo>
                  <a:cubicBezTo>
                    <a:pt x="127" y="70"/>
                    <a:pt x="131" y="74"/>
                    <a:pt x="135" y="78"/>
                  </a:cubicBezTo>
                  <a:cubicBezTo>
                    <a:pt x="154" y="98"/>
                    <a:pt x="174" y="111"/>
                    <a:pt x="204" y="114"/>
                  </a:cubicBezTo>
                  <a:cubicBezTo>
                    <a:pt x="204" y="118"/>
                    <a:pt x="204" y="118"/>
                    <a:pt x="204" y="118"/>
                  </a:cubicBezTo>
                  <a:cubicBezTo>
                    <a:pt x="186" y="116"/>
                    <a:pt x="170" y="110"/>
                    <a:pt x="155" y="100"/>
                  </a:cubicBezTo>
                  <a:cubicBezTo>
                    <a:pt x="142" y="91"/>
                    <a:pt x="132" y="80"/>
                    <a:pt x="121" y="69"/>
                  </a:cubicBezTo>
                  <a:cubicBezTo>
                    <a:pt x="111" y="59"/>
                    <a:pt x="101" y="49"/>
                    <a:pt x="89" y="39"/>
                  </a:cubicBezTo>
                  <a:cubicBezTo>
                    <a:pt x="64" y="19"/>
                    <a:pt x="36" y="8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" y="3"/>
                    <a:pt x="43" y="8"/>
                    <a:pt x="61" y="17"/>
                  </a:cubicBezTo>
                  <a:close/>
                </a:path>
              </a:pathLst>
            </a:custGeom>
            <a:solidFill>
              <a:schemeClr val="tx1"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Rectangle 43"/>
            <p:cNvSpPr>
              <a:spLocks noChangeArrowheads="1"/>
            </p:cNvSpPr>
            <p:nvPr/>
          </p:nvSpPr>
          <p:spPr bwMode="auto">
            <a:xfrm>
              <a:off x="3673053" y="3352082"/>
              <a:ext cx="1589394" cy="32907"/>
            </a:xfrm>
            <a:prstGeom prst="rect">
              <a:avLst/>
            </a:prstGeom>
            <a:solidFill>
              <a:schemeClr val="tx1"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" name="Freeform 44"/>
          <p:cNvSpPr>
            <a:spLocks noEditPoints="1"/>
          </p:cNvSpPr>
          <p:nvPr/>
        </p:nvSpPr>
        <p:spPr bwMode="auto">
          <a:xfrm>
            <a:off x="8487304" y="2828866"/>
            <a:ext cx="664716" cy="1079340"/>
          </a:xfrm>
          <a:custGeom>
            <a:avLst/>
            <a:gdLst>
              <a:gd name="T0" fmla="*/ 49 w 85"/>
              <a:gd name="T1" fmla="*/ 0 h 138"/>
              <a:gd name="T2" fmla="*/ 49 w 85"/>
              <a:gd name="T3" fmla="*/ 13 h 138"/>
              <a:gd name="T4" fmla="*/ 34 w 85"/>
              <a:gd name="T5" fmla="*/ 14 h 138"/>
              <a:gd name="T6" fmla="*/ 34 w 85"/>
              <a:gd name="T7" fmla="*/ 0 h 138"/>
              <a:gd name="T8" fmla="*/ 27 w 85"/>
              <a:gd name="T9" fmla="*/ 0 h 138"/>
              <a:gd name="T10" fmla="*/ 27 w 85"/>
              <a:gd name="T11" fmla="*/ 16 h 138"/>
              <a:gd name="T12" fmla="*/ 3 w 85"/>
              <a:gd name="T13" fmla="*/ 45 h 138"/>
              <a:gd name="T14" fmla="*/ 11 w 85"/>
              <a:gd name="T15" fmla="*/ 64 h 138"/>
              <a:gd name="T16" fmla="*/ 27 w 85"/>
              <a:gd name="T17" fmla="*/ 78 h 138"/>
              <a:gd name="T18" fmla="*/ 27 w 85"/>
              <a:gd name="T19" fmla="*/ 121 h 138"/>
              <a:gd name="T20" fmla="*/ 7 w 85"/>
              <a:gd name="T21" fmla="*/ 104 h 138"/>
              <a:gd name="T22" fmla="*/ 0 w 85"/>
              <a:gd name="T23" fmla="*/ 106 h 138"/>
              <a:gd name="T24" fmla="*/ 27 w 85"/>
              <a:gd name="T25" fmla="*/ 128 h 138"/>
              <a:gd name="T26" fmla="*/ 27 w 85"/>
              <a:gd name="T27" fmla="*/ 138 h 138"/>
              <a:gd name="T28" fmla="*/ 34 w 85"/>
              <a:gd name="T29" fmla="*/ 138 h 138"/>
              <a:gd name="T30" fmla="*/ 34 w 85"/>
              <a:gd name="T31" fmla="*/ 129 h 138"/>
              <a:gd name="T32" fmla="*/ 37 w 85"/>
              <a:gd name="T33" fmla="*/ 129 h 138"/>
              <a:gd name="T34" fmla="*/ 49 w 85"/>
              <a:gd name="T35" fmla="*/ 128 h 138"/>
              <a:gd name="T36" fmla="*/ 49 w 85"/>
              <a:gd name="T37" fmla="*/ 138 h 138"/>
              <a:gd name="T38" fmla="*/ 56 w 85"/>
              <a:gd name="T39" fmla="*/ 138 h 138"/>
              <a:gd name="T40" fmla="*/ 56 w 85"/>
              <a:gd name="T41" fmla="*/ 127 h 138"/>
              <a:gd name="T42" fmla="*/ 84 w 85"/>
              <a:gd name="T43" fmla="*/ 95 h 138"/>
              <a:gd name="T44" fmla="*/ 75 w 85"/>
              <a:gd name="T45" fmla="*/ 74 h 138"/>
              <a:gd name="T46" fmla="*/ 56 w 85"/>
              <a:gd name="T47" fmla="*/ 59 h 138"/>
              <a:gd name="T48" fmla="*/ 56 w 85"/>
              <a:gd name="T49" fmla="*/ 21 h 138"/>
              <a:gd name="T50" fmla="*/ 78 w 85"/>
              <a:gd name="T51" fmla="*/ 36 h 138"/>
              <a:gd name="T52" fmla="*/ 85 w 85"/>
              <a:gd name="T53" fmla="*/ 35 h 138"/>
              <a:gd name="T54" fmla="*/ 56 w 85"/>
              <a:gd name="T55" fmla="*/ 14 h 138"/>
              <a:gd name="T56" fmla="*/ 56 w 85"/>
              <a:gd name="T57" fmla="*/ 0 h 138"/>
              <a:gd name="T58" fmla="*/ 49 w 85"/>
              <a:gd name="T59" fmla="*/ 0 h 138"/>
              <a:gd name="T60" fmla="*/ 38 w 85"/>
              <a:gd name="T61" fmla="*/ 122 h 138"/>
              <a:gd name="T62" fmla="*/ 34 w 85"/>
              <a:gd name="T63" fmla="*/ 122 h 138"/>
              <a:gd name="T64" fmla="*/ 34 w 85"/>
              <a:gd name="T65" fmla="*/ 84 h 138"/>
              <a:gd name="T66" fmla="*/ 49 w 85"/>
              <a:gd name="T67" fmla="*/ 108 h 138"/>
              <a:gd name="T68" fmla="*/ 38 w 85"/>
              <a:gd name="T69" fmla="*/ 122 h 138"/>
              <a:gd name="T70" fmla="*/ 49 w 85"/>
              <a:gd name="T71" fmla="*/ 55 h 138"/>
              <a:gd name="T72" fmla="*/ 44 w 85"/>
              <a:gd name="T73" fmla="*/ 51 h 138"/>
              <a:gd name="T74" fmla="*/ 34 w 85"/>
              <a:gd name="T75" fmla="*/ 34 h 138"/>
              <a:gd name="T76" fmla="*/ 35 w 85"/>
              <a:gd name="T77" fmla="*/ 29 h 138"/>
              <a:gd name="T78" fmla="*/ 49 w 85"/>
              <a:gd name="T79" fmla="*/ 20 h 138"/>
              <a:gd name="T80" fmla="*/ 49 w 85"/>
              <a:gd name="T81" fmla="*/ 55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85" h="138">
                <a:moveTo>
                  <a:pt x="49" y="0"/>
                </a:moveTo>
                <a:cubicBezTo>
                  <a:pt x="49" y="13"/>
                  <a:pt x="49" y="13"/>
                  <a:pt x="49" y="13"/>
                </a:cubicBezTo>
                <a:cubicBezTo>
                  <a:pt x="44" y="13"/>
                  <a:pt x="39" y="13"/>
                  <a:pt x="34" y="14"/>
                </a:cubicBezTo>
                <a:cubicBezTo>
                  <a:pt x="34" y="0"/>
                  <a:pt x="34" y="0"/>
                  <a:pt x="34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7" y="16"/>
                  <a:pt x="27" y="16"/>
                  <a:pt x="27" y="16"/>
                </a:cubicBezTo>
                <a:cubicBezTo>
                  <a:pt x="11" y="21"/>
                  <a:pt x="3" y="31"/>
                  <a:pt x="3" y="45"/>
                </a:cubicBezTo>
                <a:cubicBezTo>
                  <a:pt x="3" y="52"/>
                  <a:pt x="6" y="58"/>
                  <a:pt x="11" y="64"/>
                </a:cubicBezTo>
                <a:cubicBezTo>
                  <a:pt x="14" y="68"/>
                  <a:pt x="19" y="72"/>
                  <a:pt x="27" y="78"/>
                </a:cubicBezTo>
                <a:cubicBezTo>
                  <a:pt x="27" y="121"/>
                  <a:pt x="27" y="121"/>
                  <a:pt x="27" y="121"/>
                </a:cubicBezTo>
                <a:cubicBezTo>
                  <a:pt x="16" y="118"/>
                  <a:pt x="9" y="113"/>
                  <a:pt x="7" y="104"/>
                </a:cubicBezTo>
                <a:cubicBezTo>
                  <a:pt x="0" y="106"/>
                  <a:pt x="0" y="106"/>
                  <a:pt x="0" y="106"/>
                </a:cubicBezTo>
                <a:cubicBezTo>
                  <a:pt x="4" y="118"/>
                  <a:pt x="13" y="126"/>
                  <a:pt x="27" y="128"/>
                </a:cubicBezTo>
                <a:cubicBezTo>
                  <a:pt x="27" y="138"/>
                  <a:pt x="27" y="138"/>
                  <a:pt x="27" y="138"/>
                </a:cubicBezTo>
                <a:cubicBezTo>
                  <a:pt x="34" y="138"/>
                  <a:pt x="34" y="138"/>
                  <a:pt x="34" y="138"/>
                </a:cubicBezTo>
                <a:cubicBezTo>
                  <a:pt x="34" y="129"/>
                  <a:pt x="34" y="129"/>
                  <a:pt x="34" y="129"/>
                </a:cubicBezTo>
                <a:cubicBezTo>
                  <a:pt x="37" y="129"/>
                  <a:pt x="37" y="129"/>
                  <a:pt x="37" y="129"/>
                </a:cubicBezTo>
                <a:cubicBezTo>
                  <a:pt x="41" y="129"/>
                  <a:pt x="45" y="129"/>
                  <a:pt x="49" y="128"/>
                </a:cubicBezTo>
                <a:cubicBezTo>
                  <a:pt x="49" y="138"/>
                  <a:pt x="49" y="138"/>
                  <a:pt x="49" y="138"/>
                </a:cubicBezTo>
                <a:cubicBezTo>
                  <a:pt x="56" y="138"/>
                  <a:pt x="56" y="138"/>
                  <a:pt x="56" y="138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75" y="123"/>
                  <a:pt x="84" y="112"/>
                  <a:pt x="84" y="95"/>
                </a:cubicBezTo>
                <a:cubicBezTo>
                  <a:pt x="84" y="88"/>
                  <a:pt x="81" y="81"/>
                  <a:pt x="75" y="74"/>
                </a:cubicBezTo>
                <a:cubicBezTo>
                  <a:pt x="71" y="70"/>
                  <a:pt x="65" y="65"/>
                  <a:pt x="56" y="59"/>
                </a:cubicBezTo>
                <a:cubicBezTo>
                  <a:pt x="56" y="21"/>
                  <a:pt x="56" y="21"/>
                  <a:pt x="56" y="21"/>
                </a:cubicBezTo>
                <a:cubicBezTo>
                  <a:pt x="68" y="22"/>
                  <a:pt x="75" y="27"/>
                  <a:pt x="78" y="36"/>
                </a:cubicBezTo>
                <a:cubicBezTo>
                  <a:pt x="85" y="35"/>
                  <a:pt x="85" y="35"/>
                  <a:pt x="85" y="35"/>
                </a:cubicBezTo>
                <a:cubicBezTo>
                  <a:pt x="81" y="22"/>
                  <a:pt x="71" y="15"/>
                  <a:pt x="56" y="14"/>
                </a:cubicBezTo>
                <a:cubicBezTo>
                  <a:pt x="56" y="0"/>
                  <a:pt x="56" y="0"/>
                  <a:pt x="56" y="0"/>
                </a:cubicBezTo>
                <a:lnTo>
                  <a:pt x="49" y="0"/>
                </a:lnTo>
                <a:close/>
                <a:moveTo>
                  <a:pt x="38" y="122"/>
                </a:moveTo>
                <a:cubicBezTo>
                  <a:pt x="34" y="122"/>
                  <a:pt x="34" y="122"/>
                  <a:pt x="34" y="122"/>
                </a:cubicBezTo>
                <a:cubicBezTo>
                  <a:pt x="34" y="84"/>
                  <a:pt x="34" y="84"/>
                  <a:pt x="34" y="84"/>
                </a:cubicBezTo>
                <a:cubicBezTo>
                  <a:pt x="44" y="91"/>
                  <a:pt x="48" y="99"/>
                  <a:pt x="49" y="108"/>
                </a:cubicBezTo>
                <a:cubicBezTo>
                  <a:pt x="49" y="117"/>
                  <a:pt x="45" y="122"/>
                  <a:pt x="38" y="122"/>
                </a:cubicBezTo>
                <a:close/>
                <a:moveTo>
                  <a:pt x="49" y="55"/>
                </a:moveTo>
                <a:cubicBezTo>
                  <a:pt x="47" y="53"/>
                  <a:pt x="45" y="52"/>
                  <a:pt x="44" y="51"/>
                </a:cubicBezTo>
                <a:cubicBezTo>
                  <a:pt x="38" y="46"/>
                  <a:pt x="34" y="41"/>
                  <a:pt x="34" y="34"/>
                </a:cubicBezTo>
                <a:cubicBezTo>
                  <a:pt x="34" y="33"/>
                  <a:pt x="35" y="31"/>
                  <a:pt x="35" y="29"/>
                </a:cubicBezTo>
                <a:cubicBezTo>
                  <a:pt x="37" y="23"/>
                  <a:pt x="41" y="20"/>
                  <a:pt x="49" y="20"/>
                </a:cubicBezTo>
                <a:lnTo>
                  <a:pt x="49" y="5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Rectangle 22"/>
          <p:cNvSpPr/>
          <p:nvPr/>
        </p:nvSpPr>
        <p:spPr>
          <a:xfrm>
            <a:off x="9389977" y="2199237"/>
            <a:ext cx="1985594" cy="2625334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spcBef>
                <a:spcPts val="600"/>
              </a:spcBef>
            </a:pPr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The Sample Key</a:t>
            </a:r>
            <a:endParaRPr lang="en-US" sz="2400" dirty="0">
              <a:latin typeface="Bebas Neue" charset="0"/>
              <a:ea typeface="Bebas Neue" charset="0"/>
              <a:cs typeface="Bebas Neue" charset="0"/>
            </a:endParaRPr>
          </a:p>
          <a:p>
            <a:pPr>
              <a:lnSpc>
                <a:spcPct val="120000"/>
              </a:lnSpc>
              <a:spcBef>
                <a:spcPts val="600"/>
              </a:spcBef>
            </a:pPr>
            <a:r>
              <a:rPr lang="en-US" sz="1200" dirty="0">
                <a:latin typeface="Source Sans Pro" charset="0"/>
              </a:rPr>
              <a:t>is to replace the Lorem Ipsum text with whatever text you prefer. Lorem ipsum is placeholder text. is to replace the </a:t>
            </a:r>
            <a:r>
              <a:rPr lang="en-US" sz="1200" dirty="0" err="1">
                <a:latin typeface="Source Sans Pro" charset="0"/>
              </a:rPr>
              <a:t>Lorem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Ipsum</a:t>
            </a:r>
            <a:r>
              <a:rPr lang="en-US" sz="1200" dirty="0">
                <a:latin typeface="Source Sans Pro" charset="0"/>
              </a:rPr>
              <a:t> text with whatever text you prefer. </a:t>
            </a:r>
            <a:r>
              <a:rPr lang="en-US" sz="1200" dirty="0" err="1">
                <a:latin typeface="Source Sans Pro" charset="0"/>
              </a:rPr>
              <a:t>Lorem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ipsum</a:t>
            </a:r>
            <a:r>
              <a:rPr lang="en-US" sz="1200" dirty="0">
                <a:latin typeface="Source Sans Pro" charset="0"/>
              </a:rPr>
              <a:t> is placeholder text. </a:t>
            </a:r>
          </a:p>
          <a:p>
            <a:pPr>
              <a:lnSpc>
                <a:spcPct val="120000"/>
              </a:lnSpc>
              <a:spcBef>
                <a:spcPts val="600"/>
              </a:spcBef>
            </a:pPr>
            <a:r>
              <a:rPr lang="en-US" sz="1200" dirty="0" smtClean="0">
                <a:latin typeface="Source Sans Pro" charset="0"/>
              </a:rPr>
              <a:t> </a:t>
            </a:r>
            <a:endParaRPr lang="en-US" sz="1200" dirty="0">
              <a:latin typeface="Source Sans Pro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696813" y="2199237"/>
            <a:ext cx="1985594" cy="2625334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r">
              <a:spcBef>
                <a:spcPts val="600"/>
              </a:spcBef>
            </a:pPr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The Sample Key</a:t>
            </a:r>
            <a:endParaRPr lang="en-US" sz="2400" dirty="0">
              <a:latin typeface="Bebas Neue" charset="0"/>
              <a:ea typeface="Bebas Neue" charset="0"/>
              <a:cs typeface="Bebas Neue" charset="0"/>
            </a:endParaRPr>
          </a:p>
          <a:p>
            <a:pPr algn="r">
              <a:lnSpc>
                <a:spcPct val="120000"/>
              </a:lnSpc>
              <a:spcBef>
                <a:spcPts val="600"/>
              </a:spcBef>
            </a:pPr>
            <a:r>
              <a:rPr lang="en-US" sz="1200" dirty="0">
                <a:latin typeface="Source Sans Pro" charset="0"/>
              </a:rPr>
              <a:t>is to replace the Lorem Ipsum text with whatever text you prefer. Lorem ipsum is placeholder text. is to replace the </a:t>
            </a:r>
            <a:r>
              <a:rPr lang="en-US" sz="1200" dirty="0" err="1">
                <a:latin typeface="Source Sans Pro" charset="0"/>
              </a:rPr>
              <a:t>Lorem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Ipsum</a:t>
            </a:r>
            <a:r>
              <a:rPr lang="en-US" sz="1200" dirty="0">
                <a:latin typeface="Source Sans Pro" charset="0"/>
              </a:rPr>
              <a:t> text with whatever text you prefer. </a:t>
            </a:r>
            <a:r>
              <a:rPr lang="en-US" sz="1200" dirty="0" err="1">
                <a:latin typeface="Source Sans Pro" charset="0"/>
              </a:rPr>
              <a:t>Lorem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ipsum</a:t>
            </a:r>
            <a:r>
              <a:rPr lang="en-US" sz="1200" dirty="0">
                <a:latin typeface="Source Sans Pro" charset="0"/>
              </a:rPr>
              <a:t> is placeholder text. </a:t>
            </a:r>
          </a:p>
          <a:p>
            <a:pPr algn="r">
              <a:lnSpc>
                <a:spcPct val="120000"/>
              </a:lnSpc>
              <a:spcBef>
                <a:spcPts val="600"/>
              </a:spcBef>
            </a:pPr>
            <a:r>
              <a:rPr lang="en-US" sz="1200" dirty="0" smtClean="0">
                <a:latin typeface="Source Sans Pro" charset="0"/>
              </a:rPr>
              <a:t> </a:t>
            </a:r>
            <a:endParaRPr lang="en-US" sz="1200" dirty="0">
              <a:latin typeface="Source Sans Pro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63536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25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10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2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4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7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8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4" fill="hold" grpId="0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1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2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grpId="0" nodeType="withEffect" p14:presetBounceEnd="50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5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6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grpId="0" nodeType="withEffect" p14:presetBounceEnd="50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9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0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3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2" presetClass="entr" presetSubtype="2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6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8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2" decel="5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8" grpId="0" animBg="1"/>
          <p:bldP spid="9" grpId="0" animBg="1"/>
          <p:bldP spid="10" grpId="0" animBg="1"/>
          <p:bldP spid="11" grpId="0" animBg="1"/>
          <p:bldP spid="22" grpId="0" animBg="1"/>
          <p:bldP spid="23" grpId="0"/>
          <p:bldP spid="2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25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10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2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3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2" presetClass="entr" presetSubtype="2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6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8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2" decel="5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8" grpId="0" animBg="1"/>
          <p:bldP spid="9" grpId="0" animBg="1"/>
          <p:bldP spid="10" grpId="0" animBg="1"/>
          <p:bldP spid="11" grpId="0" animBg="1"/>
          <p:bldP spid="22" grpId="0" animBg="1"/>
          <p:bldP spid="23" grpId="0"/>
          <p:bldP spid="24" grpId="0"/>
        </p:bldLst>
      </p:timing>
    </mc:Fallback>
  </mc:AlternateContent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5304918" y="1800572"/>
            <a:ext cx="1612900" cy="3187700"/>
            <a:chOff x="3332" y="1156"/>
            <a:chExt cx="1016" cy="2008"/>
          </a:xfrm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3722" y="2598"/>
              <a:ext cx="243" cy="566"/>
            </a:xfrm>
            <a:custGeom>
              <a:avLst/>
              <a:gdLst>
                <a:gd name="T0" fmla="*/ 0 w 243"/>
                <a:gd name="T1" fmla="*/ 32 h 566"/>
                <a:gd name="T2" fmla="*/ 118 w 243"/>
                <a:gd name="T3" fmla="*/ 566 h 566"/>
                <a:gd name="T4" fmla="*/ 243 w 243"/>
                <a:gd name="T5" fmla="*/ 0 h 566"/>
                <a:gd name="T6" fmla="*/ 0 w 243"/>
                <a:gd name="T7" fmla="*/ 32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3" h="566">
                  <a:moveTo>
                    <a:pt x="0" y="32"/>
                  </a:moveTo>
                  <a:lnTo>
                    <a:pt x="118" y="566"/>
                  </a:lnTo>
                  <a:lnTo>
                    <a:pt x="243" y="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FF8B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3722" y="2598"/>
              <a:ext cx="243" cy="566"/>
            </a:xfrm>
            <a:custGeom>
              <a:avLst/>
              <a:gdLst>
                <a:gd name="T0" fmla="*/ 0 w 243"/>
                <a:gd name="T1" fmla="*/ 32 h 566"/>
                <a:gd name="T2" fmla="*/ 118 w 243"/>
                <a:gd name="T3" fmla="*/ 566 h 566"/>
                <a:gd name="T4" fmla="*/ 243 w 243"/>
                <a:gd name="T5" fmla="*/ 0 h 566"/>
                <a:gd name="T6" fmla="*/ 0 w 243"/>
                <a:gd name="T7" fmla="*/ 32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3" h="566">
                  <a:moveTo>
                    <a:pt x="0" y="32"/>
                  </a:moveTo>
                  <a:lnTo>
                    <a:pt x="118" y="566"/>
                  </a:lnTo>
                  <a:lnTo>
                    <a:pt x="243" y="0"/>
                  </a:lnTo>
                  <a:lnTo>
                    <a:pt x="0" y="3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3791" y="2619"/>
              <a:ext cx="106" cy="385"/>
            </a:xfrm>
            <a:custGeom>
              <a:avLst/>
              <a:gdLst>
                <a:gd name="T0" fmla="*/ 0 w 106"/>
                <a:gd name="T1" fmla="*/ 14 h 385"/>
                <a:gd name="T2" fmla="*/ 51 w 106"/>
                <a:gd name="T3" fmla="*/ 385 h 385"/>
                <a:gd name="T4" fmla="*/ 106 w 106"/>
                <a:gd name="T5" fmla="*/ 0 h 385"/>
                <a:gd name="T6" fmla="*/ 0 w 106"/>
                <a:gd name="T7" fmla="*/ 14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6" h="385">
                  <a:moveTo>
                    <a:pt x="0" y="14"/>
                  </a:moveTo>
                  <a:lnTo>
                    <a:pt x="51" y="385"/>
                  </a:lnTo>
                  <a:lnTo>
                    <a:pt x="106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FB6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3791" y="2619"/>
              <a:ext cx="106" cy="385"/>
            </a:xfrm>
            <a:custGeom>
              <a:avLst/>
              <a:gdLst>
                <a:gd name="T0" fmla="*/ 0 w 106"/>
                <a:gd name="T1" fmla="*/ 14 h 385"/>
                <a:gd name="T2" fmla="*/ 51 w 106"/>
                <a:gd name="T3" fmla="*/ 385 h 385"/>
                <a:gd name="T4" fmla="*/ 106 w 106"/>
                <a:gd name="T5" fmla="*/ 0 h 385"/>
                <a:gd name="T6" fmla="*/ 0 w 106"/>
                <a:gd name="T7" fmla="*/ 14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6" h="385">
                  <a:moveTo>
                    <a:pt x="0" y="14"/>
                  </a:moveTo>
                  <a:lnTo>
                    <a:pt x="51" y="385"/>
                  </a:lnTo>
                  <a:lnTo>
                    <a:pt x="106" y="0"/>
                  </a:lnTo>
                  <a:lnTo>
                    <a:pt x="0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3332" y="2038"/>
              <a:ext cx="375" cy="734"/>
            </a:xfrm>
            <a:custGeom>
              <a:avLst/>
              <a:gdLst>
                <a:gd name="T0" fmla="*/ 37 w 231"/>
                <a:gd name="T1" fmla="*/ 453 h 454"/>
                <a:gd name="T2" fmla="*/ 231 w 231"/>
                <a:gd name="T3" fmla="*/ 183 h 454"/>
                <a:gd name="T4" fmla="*/ 222 w 231"/>
                <a:gd name="T5" fmla="*/ 0 h 454"/>
                <a:gd name="T6" fmla="*/ 0 w 231"/>
                <a:gd name="T7" fmla="*/ 304 h 454"/>
                <a:gd name="T8" fmla="*/ 37 w 231"/>
                <a:gd name="T9" fmla="*/ 454 h 454"/>
                <a:gd name="T10" fmla="*/ 37 w 231"/>
                <a:gd name="T11" fmla="*/ 453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1" h="454">
                  <a:moveTo>
                    <a:pt x="37" y="453"/>
                  </a:moveTo>
                  <a:cubicBezTo>
                    <a:pt x="37" y="327"/>
                    <a:pt x="118" y="221"/>
                    <a:pt x="231" y="183"/>
                  </a:cubicBezTo>
                  <a:cubicBezTo>
                    <a:pt x="222" y="0"/>
                    <a:pt x="222" y="0"/>
                    <a:pt x="222" y="0"/>
                  </a:cubicBezTo>
                  <a:cubicBezTo>
                    <a:pt x="93" y="41"/>
                    <a:pt x="0" y="162"/>
                    <a:pt x="0" y="304"/>
                  </a:cubicBezTo>
                  <a:cubicBezTo>
                    <a:pt x="0" y="358"/>
                    <a:pt x="13" y="409"/>
                    <a:pt x="37" y="454"/>
                  </a:cubicBezTo>
                  <a:lnTo>
                    <a:pt x="37" y="453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3973" y="2038"/>
              <a:ext cx="375" cy="734"/>
            </a:xfrm>
            <a:custGeom>
              <a:avLst/>
              <a:gdLst>
                <a:gd name="T0" fmla="*/ 194 w 231"/>
                <a:gd name="T1" fmla="*/ 453 h 454"/>
                <a:gd name="T2" fmla="*/ 0 w 231"/>
                <a:gd name="T3" fmla="*/ 183 h 454"/>
                <a:gd name="T4" fmla="*/ 9 w 231"/>
                <a:gd name="T5" fmla="*/ 0 h 454"/>
                <a:gd name="T6" fmla="*/ 231 w 231"/>
                <a:gd name="T7" fmla="*/ 304 h 454"/>
                <a:gd name="T8" fmla="*/ 194 w 231"/>
                <a:gd name="T9" fmla="*/ 454 h 454"/>
                <a:gd name="T10" fmla="*/ 194 w 231"/>
                <a:gd name="T11" fmla="*/ 453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1" h="454">
                  <a:moveTo>
                    <a:pt x="194" y="453"/>
                  </a:moveTo>
                  <a:cubicBezTo>
                    <a:pt x="194" y="327"/>
                    <a:pt x="113" y="221"/>
                    <a:pt x="0" y="183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8" y="41"/>
                    <a:pt x="231" y="162"/>
                    <a:pt x="231" y="304"/>
                  </a:cubicBezTo>
                  <a:cubicBezTo>
                    <a:pt x="231" y="358"/>
                    <a:pt x="218" y="409"/>
                    <a:pt x="194" y="454"/>
                  </a:cubicBezTo>
                  <a:cubicBezTo>
                    <a:pt x="194" y="453"/>
                    <a:pt x="194" y="453"/>
                    <a:pt x="194" y="453"/>
                  </a:cubicBezTo>
                </a:path>
              </a:pathLst>
            </a:custGeom>
            <a:solidFill>
              <a:srgbClr val="C746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3621" y="1156"/>
              <a:ext cx="438" cy="1519"/>
            </a:xfrm>
            <a:custGeom>
              <a:avLst/>
              <a:gdLst>
                <a:gd name="T0" fmla="*/ 270 w 270"/>
                <a:gd name="T1" fmla="*/ 411 h 939"/>
                <a:gd name="T2" fmla="*/ 135 w 270"/>
                <a:gd name="T3" fmla="*/ 0 h 939"/>
                <a:gd name="T4" fmla="*/ 0 w 270"/>
                <a:gd name="T5" fmla="*/ 411 h 939"/>
                <a:gd name="T6" fmla="*/ 62 w 270"/>
                <a:gd name="T7" fmla="*/ 911 h 939"/>
                <a:gd name="T8" fmla="*/ 63 w 270"/>
                <a:gd name="T9" fmla="*/ 911 h 939"/>
                <a:gd name="T10" fmla="*/ 135 w 270"/>
                <a:gd name="T11" fmla="*/ 939 h 939"/>
                <a:gd name="T12" fmla="*/ 207 w 270"/>
                <a:gd name="T13" fmla="*/ 911 h 939"/>
                <a:gd name="T14" fmla="*/ 208 w 270"/>
                <a:gd name="T15" fmla="*/ 911 h 939"/>
                <a:gd name="T16" fmla="*/ 270 w 270"/>
                <a:gd name="T17" fmla="*/ 411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0" h="939">
                  <a:moveTo>
                    <a:pt x="270" y="411"/>
                  </a:moveTo>
                  <a:cubicBezTo>
                    <a:pt x="270" y="249"/>
                    <a:pt x="218" y="103"/>
                    <a:pt x="135" y="0"/>
                  </a:cubicBezTo>
                  <a:cubicBezTo>
                    <a:pt x="52" y="103"/>
                    <a:pt x="0" y="249"/>
                    <a:pt x="0" y="411"/>
                  </a:cubicBezTo>
                  <a:cubicBezTo>
                    <a:pt x="0" y="518"/>
                    <a:pt x="23" y="743"/>
                    <a:pt x="62" y="911"/>
                  </a:cubicBezTo>
                  <a:cubicBezTo>
                    <a:pt x="63" y="911"/>
                    <a:pt x="63" y="911"/>
                    <a:pt x="63" y="911"/>
                  </a:cubicBezTo>
                  <a:cubicBezTo>
                    <a:pt x="64" y="927"/>
                    <a:pt x="96" y="939"/>
                    <a:pt x="135" y="939"/>
                  </a:cubicBezTo>
                  <a:cubicBezTo>
                    <a:pt x="174" y="939"/>
                    <a:pt x="206" y="927"/>
                    <a:pt x="207" y="911"/>
                  </a:cubicBezTo>
                  <a:cubicBezTo>
                    <a:pt x="208" y="911"/>
                    <a:pt x="208" y="911"/>
                    <a:pt x="208" y="911"/>
                  </a:cubicBezTo>
                  <a:cubicBezTo>
                    <a:pt x="247" y="743"/>
                    <a:pt x="270" y="518"/>
                    <a:pt x="270" y="41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3647" y="1156"/>
              <a:ext cx="386" cy="450"/>
            </a:xfrm>
            <a:custGeom>
              <a:avLst/>
              <a:gdLst>
                <a:gd name="T0" fmla="*/ 119 w 238"/>
                <a:gd name="T1" fmla="*/ 278 h 278"/>
                <a:gd name="T2" fmla="*/ 238 w 238"/>
                <a:gd name="T3" fmla="*/ 259 h 278"/>
                <a:gd name="T4" fmla="*/ 119 w 238"/>
                <a:gd name="T5" fmla="*/ 0 h 278"/>
                <a:gd name="T6" fmla="*/ 0 w 238"/>
                <a:gd name="T7" fmla="*/ 259 h 278"/>
                <a:gd name="T8" fmla="*/ 119 w 238"/>
                <a:gd name="T9" fmla="*/ 278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" h="278">
                  <a:moveTo>
                    <a:pt x="119" y="278"/>
                  </a:moveTo>
                  <a:cubicBezTo>
                    <a:pt x="161" y="278"/>
                    <a:pt x="201" y="272"/>
                    <a:pt x="238" y="259"/>
                  </a:cubicBezTo>
                  <a:cubicBezTo>
                    <a:pt x="217" y="159"/>
                    <a:pt x="175" y="70"/>
                    <a:pt x="119" y="0"/>
                  </a:cubicBezTo>
                  <a:cubicBezTo>
                    <a:pt x="63" y="70"/>
                    <a:pt x="21" y="159"/>
                    <a:pt x="0" y="259"/>
                  </a:cubicBezTo>
                  <a:cubicBezTo>
                    <a:pt x="37" y="272"/>
                    <a:pt x="77" y="278"/>
                    <a:pt x="119" y="278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6" name="Oval 14"/>
            <p:cNvSpPr>
              <a:spLocks noChangeArrowheads="1"/>
            </p:cNvSpPr>
            <p:nvPr/>
          </p:nvSpPr>
          <p:spPr bwMode="auto">
            <a:xfrm>
              <a:off x="3683" y="1760"/>
              <a:ext cx="314" cy="312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7" name="Oval 15"/>
            <p:cNvSpPr>
              <a:spLocks noChangeArrowheads="1"/>
            </p:cNvSpPr>
            <p:nvPr/>
          </p:nvSpPr>
          <p:spPr bwMode="auto">
            <a:xfrm>
              <a:off x="3718" y="1794"/>
              <a:ext cx="244" cy="24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1" name="Freeform 19"/>
            <p:cNvSpPr>
              <a:spLocks noEditPoints="1"/>
            </p:cNvSpPr>
            <p:nvPr/>
          </p:nvSpPr>
          <p:spPr bwMode="auto">
            <a:xfrm>
              <a:off x="3840" y="1158"/>
              <a:ext cx="508" cy="1611"/>
            </a:xfrm>
            <a:custGeom>
              <a:avLst/>
              <a:gdLst>
                <a:gd name="T0" fmla="*/ 276 w 313"/>
                <a:gd name="T1" fmla="*/ 996 h 996"/>
                <a:gd name="T2" fmla="*/ 276 w 313"/>
                <a:gd name="T3" fmla="*/ 995 h 996"/>
                <a:gd name="T4" fmla="*/ 276 w 313"/>
                <a:gd name="T5" fmla="*/ 995 h 996"/>
                <a:gd name="T6" fmla="*/ 276 w 313"/>
                <a:gd name="T7" fmla="*/ 994 h 996"/>
                <a:gd name="T8" fmla="*/ 276 w 313"/>
                <a:gd name="T9" fmla="*/ 993 h 996"/>
                <a:gd name="T10" fmla="*/ 276 w 313"/>
                <a:gd name="T11" fmla="*/ 993 h 996"/>
                <a:gd name="T12" fmla="*/ 276 w 313"/>
                <a:gd name="T13" fmla="*/ 992 h 996"/>
                <a:gd name="T14" fmla="*/ 276 w 313"/>
                <a:gd name="T15" fmla="*/ 991 h 996"/>
                <a:gd name="T16" fmla="*/ 276 w 313"/>
                <a:gd name="T17" fmla="*/ 991 h 996"/>
                <a:gd name="T18" fmla="*/ 276 w 313"/>
                <a:gd name="T19" fmla="*/ 990 h 996"/>
                <a:gd name="T20" fmla="*/ 276 w 313"/>
                <a:gd name="T21" fmla="*/ 989 h 996"/>
                <a:gd name="T22" fmla="*/ 276 w 313"/>
                <a:gd name="T23" fmla="*/ 989 h 996"/>
                <a:gd name="T24" fmla="*/ 276 w 313"/>
                <a:gd name="T25" fmla="*/ 989 h 996"/>
                <a:gd name="T26" fmla="*/ 313 w 313"/>
                <a:gd name="T27" fmla="*/ 848 h 996"/>
                <a:gd name="T28" fmla="*/ 313 w 313"/>
                <a:gd name="T29" fmla="*/ 848 h 996"/>
                <a:gd name="T30" fmla="*/ 313 w 313"/>
                <a:gd name="T31" fmla="*/ 847 h 996"/>
                <a:gd name="T32" fmla="*/ 313 w 313"/>
                <a:gd name="T33" fmla="*/ 846 h 996"/>
                <a:gd name="T34" fmla="*/ 313 w 313"/>
                <a:gd name="T35" fmla="*/ 846 h 996"/>
                <a:gd name="T36" fmla="*/ 313 w 313"/>
                <a:gd name="T37" fmla="*/ 845 h 996"/>
                <a:gd name="T38" fmla="*/ 313 w 313"/>
                <a:gd name="T39" fmla="*/ 844 h 996"/>
                <a:gd name="T40" fmla="*/ 313 w 313"/>
                <a:gd name="T41" fmla="*/ 843 h 996"/>
                <a:gd name="T42" fmla="*/ 313 w 313"/>
                <a:gd name="T43" fmla="*/ 842 h 996"/>
                <a:gd name="T44" fmla="*/ 313 w 313"/>
                <a:gd name="T45" fmla="*/ 842 h 996"/>
                <a:gd name="T46" fmla="*/ 313 w 313"/>
                <a:gd name="T47" fmla="*/ 841 h 996"/>
                <a:gd name="T48" fmla="*/ 313 w 313"/>
                <a:gd name="T49" fmla="*/ 840 h 996"/>
                <a:gd name="T50" fmla="*/ 313 w 313"/>
                <a:gd name="T51" fmla="*/ 840 h 996"/>
                <a:gd name="T52" fmla="*/ 313 w 313"/>
                <a:gd name="T53" fmla="*/ 839 h 996"/>
                <a:gd name="T54" fmla="*/ 313 w 313"/>
                <a:gd name="T55" fmla="*/ 838 h 996"/>
                <a:gd name="T56" fmla="*/ 313 w 313"/>
                <a:gd name="T57" fmla="*/ 838 h 996"/>
                <a:gd name="T58" fmla="*/ 313 w 313"/>
                <a:gd name="T59" fmla="*/ 837 h 996"/>
                <a:gd name="T60" fmla="*/ 313 w 313"/>
                <a:gd name="T61" fmla="*/ 836 h 996"/>
                <a:gd name="T62" fmla="*/ 313 w 313"/>
                <a:gd name="T63" fmla="*/ 836 h 996"/>
                <a:gd name="T64" fmla="*/ 313 w 313"/>
                <a:gd name="T65" fmla="*/ 835 h 996"/>
                <a:gd name="T66" fmla="*/ 313 w 313"/>
                <a:gd name="T67" fmla="*/ 834 h 996"/>
                <a:gd name="T68" fmla="*/ 313 w 313"/>
                <a:gd name="T69" fmla="*/ 834 h 996"/>
                <a:gd name="T70" fmla="*/ 313 w 313"/>
                <a:gd name="T71" fmla="*/ 833 h 996"/>
                <a:gd name="T72" fmla="*/ 313 w 313"/>
                <a:gd name="T73" fmla="*/ 831 h 996"/>
                <a:gd name="T74" fmla="*/ 313 w 313"/>
                <a:gd name="T75" fmla="*/ 831 h 996"/>
                <a:gd name="T76" fmla="*/ 313 w 313"/>
                <a:gd name="T77" fmla="*/ 830 h 996"/>
                <a:gd name="T78" fmla="*/ 313 w 313"/>
                <a:gd name="T79" fmla="*/ 827 h 996"/>
                <a:gd name="T80" fmla="*/ 313 w 313"/>
                <a:gd name="T81" fmla="*/ 827 h 996"/>
                <a:gd name="T82" fmla="*/ 135 w 313"/>
                <a:gd name="T83" fmla="*/ 414 h 996"/>
                <a:gd name="T84" fmla="*/ 135 w 313"/>
                <a:gd name="T85" fmla="*/ 413 h 996"/>
                <a:gd name="T86" fmla="*/ 135 w 313"/>
                <a:gd name="T87" fmla="*/ 413 h 996"/>
                <a:gd name="T88" fmla="*/ 135 w 313"/>
                <a:gd name="T89" fmla="*/ 412 h 996"/>
                <a:gd name="T90" fmla="*/ 135 w 313"/>
                <a:gd name="T91" fmla="*/ 412 h 996"/>
                <a:gd name="T92" fmla="*/ 135 w 313"/>
                <a:gd name="T93" fmla="*/ 411 h 996"/>
                <a:gd name="T94" fmla="*/ 135 w 313"/>
                <a:gd name="T95" fmla="*/ 410 h 996"/>
                <a:gd name="T96" fmla="*/ 135 w 313"/>
                <a:gd name="T97" fmla="*/ 410 h 996"/>
                <a:gd name="T98" fmla="*/ 135 w 313"/>
                <a:gd name="T99" fmla="*/ 409 h 996"/>
                <a:gd name="T100" fmla="*/ 135 w 313"/>
                <a:gd name="T101" fmla="*/ 409 h 996"/>
                <a:gd name="T102" fmla="*/ 135 w 313"/>
                <a:gd name="T103" fmla="*/ 408 h 996"/>
                <a:gd name="T104" fmla="*/ 135 w 313"/>
                <a:gd name="T105" fmla="*/ 407 h 996"/>
                <a:gd name="T106" fmla="*/ 135 w 313"/>
                <a:gd name="T107" fmla="*/ 407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3" h="996">
                  <a:moveTo>
                    <a:pt x="276" y="996"/>
                  </a:moveTo>
                  <a:cubicBezTo>
                    <a:pt x="276" y="996"/>
                    <a:pt x="276" y="996"/>
                    <a:pt x="276" y="996"/>
                  </a:cubicBezTo>
                  <a:cubicBezTo>
                    <a:pt x="276" y="996"/>
                    <a:pt x="276" y="996"/>
                    <a:pt x="276" y="996"/>
                  </a:cubicBezTo>
                  <a:moveTo>
                    <a:pt x="276" y="996"/>
                  </a:moveTo>
                  <a:cubicBezTo>
                    <a:pt x="276" y="996"/>
                    <a:pt x="276" y="996"/>
                    <a:pt x="276" y="996"/>
                  </a:cubicBezTo>
                  <a:cubicBezTo>
                    <a:pt x="276" y="996"/>
                    <a:pt x="276" y="996"/>
                    <a:pt x="276" y="996"/>
                  </a:cubicBezTo>
                  <a:moveTo>
                    <a:pt x="276" y="995"/>
                  </a:moveTo>
                  <a:cubicBezTo>
                    <a:pt x="276" y="995"/>
                    <a:pt x="276" y="995"/>
                    <a:pt x="276" y="996"/>
                  </a:cubicBezTo>
                  <a:cubicBezTo>
                    <a:pt x="276" y="995"/>
                    <a:pt x="276" y="995"/>
                    <a:pt x="276" y="995"/>
                  </a:cubicBezTo>
                  <a:moveTo>
                    <a:pt x="276" y="995"/>
                  </a:moveTo>
                  <a:cubicBezTo>
                    <a:pt x="276" y="995"/>
                    <a:pt x="276" y="995"/>
                    <a:pt x="276" y="995"/>
                  </a:cubicBezTo>
                  <a:cubicBezTo>
                    <a:pt x="276" y="995"/>
                    <a:pt x="276" y="995"/>
                    <a:pt x="276" y="995"/>
                  </a:cubicBezTo>
                  <a:moveTo>
                    <a:pt x="276" y="995"/>
                  </a:moveTo>
                  <a:cubicBezTo>
                    <a:pt x="276" y="995"/>
                    <a:pt x="276" y="995"/>
                    <a:pt x="276" y="995"/>
                  </a:cubicBezTo>
                  <a:cubicBezTo>
                    <a:pt x="276" y="995"/>
                    <a:pt x="276" y="995"/>
                    <a:pt x="276" y="995"/>
                  </a:cubicBezTo>
                  <a:moveTo>
                    <a:pt x="276" y="994"/>
                  </a:moveTo>
                  <a:cubicBezTo>
                    <a:pt x="276" y="994"/>
                    <a:pt x="276" y="994"/>
                    <a:pt x="276" y="994"/>
                  </a:cubicBezTo>
                  <a:cubicBezTo>
                    <a:pt x="276" y="994"/>
                    <a:pt x="276" y="994"/>
                    <a:pt x="276" y="994"/>
                  </a:cubicBezTo>
                  <a:moveTo>
                    <a:pt x="276" y="994"/>
                  </a:moveTo>
                  <a:cubicBezTo>
                    <a:pt x="276" y="994"/>
                    <a:pt x="276" y="994"/>
                    <a:pt x="276" y="994"/>
                  </a:cubicBezTo>
                  <a:cubicBezTo>
                    <a:pt x="276" y="994"/>
                    <a:pt x="276" y="994"/>
                    <a:pt x="276" y="994"/>
                  </a:cubicBezTo>
                  <a:moveTo>
                    <a:pt x="276" y="994"/>
                  </a:moveTo>
                  <a:cubicBezTo>
                    <a:pt x="276" y="994"/>
                    <a:pt x="276" y="994"/>
                    <a:pt x="276" y="994"/>
                  </a:cubicBezTo>
                  <a:cubicBezTo>
                    <a:pt x="276" y="994"/>
                    <a:pt x="276" y="994"/>
                    <a:pt x="276" y="994"/>
                  </a:cubicBezTo>
                  <a:moveTo>
                    <a:pt x="276" y="993"/>
                  </a:moveTo>
                  <a:cubicBezTo>
                    <a:pt x="276" y="993"/>
                    <a:pt x="276" y="993"/>
                    <a:pt x="276" y="993"/>
                  </a:cubicBezTo>
                  <a:cubicBezTo>
                    <a:pt x="276" y="993"/>
                    <a:pt x="276" y="993"/>
                    <a:pt x="276" y="993"/>
                  </a:cubicBezTo>
                  <a:moveTo>
                    <a:pt x="276" y="993"/>
                  </a:moveTo>
                  <a:cubicBezTo>
                    <a:pt x="276" y="993"/>
                    <a:pt x="276" y="993"/>
                    <a:pt x="276" y="993"/>
                  </a:cubicBezTo>
                  <a:cubicBezTo>
                    <a:pt x="276" y="993"/>
                    <a:pt x="276" y="993"/>
                    <a:pt x="276" y="993"/>
                  </a:cubicBezTo>
                  <a:moveTo>
                    <a:pt x="276" y="993"/>
                  </a:moveTo>
                  <a:cubicBezTo>
                    <a:pt x="276" y="993"/>
                    <a:pt x="276" y="993"/>
                    <a:pt x="276" y="993"/>
                  </a:cubicBezTo>
                  <a:cubicBezTo>
                    <a:pt x="276" y="993"/>
                    <a:pt x="276" y="993"/>
                    <a:pt x="276" y="993"/>
                  </a:cubicBezTo>
                  <a:moveTo>
                    <a:pt x="276" y="992"/>
                  </a:moveTo>
                  <a:cubicBezTo>
                    <a:pt x="276" y="992"/>
                    <a:pt x="276" y="992"/>
                    <a:pt x="276" y="992"/>
                  </a:cubicBezTo>
                  <a:cubicBezTo>
                    <a:pt x="276" y="992"/>
                    <a:pt x="276" y="992"/>
                    <a:pt x="276" y="992"/>
                  </a:cubicBezTo>
                  <a:moveTo>
                    <a:pt x="276" y="992"/>
                  </a:moveTo>
                  <a:cubicBezTo>
                    <a:pt x="276" y="992"/>
                    <a:pt x="276" y="992"/>
                    <a:pt x="276" y="992"/>
                  </a:cubicBezTo>
                  <a:cubicBezTo>
                    <a:pt x="276" y="992"/>
                    <a:pt x="276" y="992"/>
                    <a:pt x="276" y="992"/>
                  </a:cubicBezTo>
                  <a:moveTo>
                    <a:pt x="276" y="991"/>
                  </a:moveTo>
                  <a:cubicBezTo>
                    <a:pt x="276" y="991"/>
                    <a:pt x="276" y="991"/>
                    <a:pt x="276" y="991"/>
                  </a:cubicBezTo>
                  <a:cubicBezTo>
                    <a:pt x="276" y="991"/>
                    <a:pt x="276" y="991"/>
                    <a:pt x="276" y="991"/>
                  </a:cubicBezTo>
                  <a:moveTo>
                    <a:pt x="276" y="991"/>
                  </a:moveTo>
                  <a:cubicBezTo>
                    <a:pt x="276" y="991"/>
                    <a:pt x="276" y="991"/>
                    <a:pt x="276" y="991"/>
                  </a:cubicBezTo>
                  <a:cubicBezTo>
                    <a:pt x="276" y="991"/>
                    <a:pt x="276" y="991"/>
                    <a:pt x="276" y="991"/>
                  </a:cubicBezTo>
                  <a:moveTo>
                    <a:pt x="276" y="991"/>
                  </a:moveTo>
                  <a:cubicBezTo>
                    <a:pt x="276" y="991"/>
                    <a:pt x="276" y="991"/>
                    <a:pt x="276" y="991"/>
                  </a:cubicBezTo>
                  <a:cubicBezTo>
                    <a:pt x="276" y="991"/>
                    <a:pt x="276" y="991"/>
                    <a:pt x="276" y="991"/>
                  </a:cubicBezTo>
                  <a:moveTo>
                    <a:pt x="276" y="990"/>
                  </a:moveTo>
                  <a:cubicBezTo>
                    <a:pt x="276" y="990"/>
                    <a:pt x="276" y="990"/>
                    <a:pt x="276" y="990"/>
                  </a:cubicBezTo>
                  <a:cubicBezTo>
                    <a:pt x="276" y="990"/>
                    <a:pt x="276" y="990"/>
                    <a:pt x="276" y="990"/>
                  </a:cubicBezTo>
                  <a:moveTo>
                    <a:pt x="276" y="990"/>
                  </a:moveTo>
                  <a:cubicBezTo>
                    <a:pt x="276" y="990"/>
                    <a:pt x="276" y="990"/>
                    <a:pt x="276" y="990"/>
                  </a:cubicBezTo>
                  <a:cubicBezTo>
                    <a:pt x="276" y="990"/>
                    <a:pt x="276" y="990"/>
                    <a:pt x="276" y="990"/>
                  </a:cubicBezTo>
                  <a:moveTo>
                    <a:pt x="276" y="989"/>
                  </a:moveTo>
                  <a:cubicBezTo>
                    <a:pt x="276" y="990"/>
                    <a:pt x="276" y="990"/>
                    <a:pt x="276" y="990"/>
                  </a:cubicBezTo>
                  <a:cubicBezTo>
                    <a:pt x="276" y="990"/>
                    <a:pt x="276" y="990"/>
                    <a:pt x="276" y="989"/>
                  </a:cubicBezTo>
                  <a:moveTo>
                    <a:pt x="276" y="989"/>
                  </a:moveTo>
                  <a:cubicBezTo>
                    <a:pt x="276" y="989"/>
                    <a:pt x="276" y="989"/>
                    <a:pt x="276" y="989"/>
                  </a:cubicBezTo>
                  <a:cubicBezTo>
                    <a:pt x="276" y="989"/>
                    <a:pt x="276" y="989"/>
                    <a:pt x="276" y="989"/>
                  </a:cubicBezTo>
                  <a:moveTo>
                    <a:pt x="276" y="989"/>
                  </a:moveTo>
                  <a:cubicBezTo>
                    <a:pt x="276" y="989"/>
                    <a:pt x="276" y="989"/>
                    <a:pt x="276" y="989"/>
                  </a:cubicBezTo>
                  <a:cubicBezTo>
                    <a:pt x="276" y="989"/>
                    <a:pt x="276" y="989"/>
                    <a:pt x="276" y="989"/>
                  </a:cubicBezTo>
                  <a:moveTo>
                    <a:pt x="276" y="988"/>
                  </a:moveTo>
                  <a:cubicBezTo>
                    <a:pt x="276" y="989"/>
                    <a:pt x="276" y="989"/>
                    <a:pt x="276" y="989"/>
                  </a:cubicBezTo>
                  <a:cubicBezTo>
                    <a:pt x="276" y="989"/>
                    <a:pt x="276" y="989"/>
                    <a:pt x="276" y="988"/>
                  </a:cubicBezTo>
                  <a:moveTo>
                    <a:pt x="276" y="988"/>
                  </a:moveTo>
                  <a:cubicBezTo>
                    <a:pt x="276" y="988"/>
                    <a:pt x="276" y="988"/>
                    <a:pt x="276" y="988"/>
                  </a:cubicBezTo>
                  <a:cubicBezTo>
                    <a:pt x="276" y="988"/>
                    <a:pt x="276" y="988"/>
                    <a:pt x="276" y="988"/>
                  </a:cubicBezTo>
                  <a:moveTo>
                    <a:pt x="313" y="848"/>
                  </a:moveTo>
                  <a:cubicBezTo>
                    <a:pt x="313" y="848"/>
                    <a:pt x="313" y="848"/>
                    <a:pt x="313" y="848"/>
                  </a:cubicBezTo>
                  <a:cubicBezTo>
                    <a:pt x="313" y="848"/>
                    <a:pt x="313" y="848"/>
                    <a:pt x="313" y="848"/>
                  </a:cubicBezTo>
                  <a:cubicBezTo>
                    <a:pt x="313" y="848"/>
                    <a:pt x="313" y="848"/>
                    <a:pt x="313" y="848"/>
                  </a:cubicBezTo>
                  <a:moveTo>
                    <a:pt x="313" y="847"/>
                  </a:moveTo>
                  <a:cubicBezTo>
                    <a:pt x="313" y="848"/>
                    <a:pt x="313" y="848"/>
                    <a:pt x="313" y="848"/>
                  </a:cubicBezTo>
                  <a:cubicBezTo>
                    <a:pt x="313" y="848"/>
                    <a:pt x="313" y="848"/>
                    <a:pt x="313" y="847"/>
                  </a:cubicBezTo>
                  <a:moveTo>
                    <a:pt x="313" y="847"/>
                  </a:moveTo>
                  <a:cubicBezTo>
                    <a:pt x="313" y="847"/>
                    <a:pt x="313" y="847"/>
                    <a:pt x="313" y="847"/>
                  </a:cubicBezTo>
                  <a:cubicBezTo>
                    <a:pt x="313" y="847"/>
                    <a:pt x="313" y="847"/>
                    <a:pt x="313" y="847"/>
                  </a:cubicBezTo>
                  <a:moveTo>
                    <a:pt x="313" y="847"/>
                  </a:moveTo>
                  <a:cubicBezTo>
                    <a:pt x="313" y="847"/>
                    <a:pt x="313" y="847"/>
                    <a:pt x="313" y="847"/>
                  </a:cubicBezTo>
                  <a:cubicBezTo>
                    <a:pt x="313" y="847"/>
                    <a:pt x="313" y="847"/>
                    <a:pt x="313" y="847"/>
                  </a:cubicBezTo>
                  <a:moveTo>
                    <a:pt x="313" y="846"/>
                  </a:moveTo>
                  <a:cubicBezTo>
                    <a:pt x="313" y="846"/>
                    <a:pt x="313" y="846"/>
                    <a:pt x="313" y="846"/>
                  </a:cubicBezTo>
                  <a:cubicBezTo>
                    <a:pt x="313" y="846"/>
                    <a:pt x="313" y="846"/>
                    <a:pt x="313" y="846"/>
                  </a:cubicBezTo>
                  <a:moveTo>
                    <a:pt x="313" y="846"/>
                  </a:moveTo>
                  <a:cubicBezTo>
                    <a:pt x="313" y="846"/>
                    <a:pt x="313" y="846"/>
                    <a:pt x="313" y="846"/>
                  </a:cubicBezTo>
                  <a:cubicBezTo>
                    <a:pt x="313" y="846"/>
                    <a:pt x="313" y="846"/>
                    <a:pt x="313" y="846"/>
                  </a:cubicBezTo>
                  <a:moveTo>
                    <a:pt x="313" y="845"/>
                  </a:moveTo>
                  <a:cubicBezTo>
                    <a:pt x="313" y="845"/>
                    <a:pt x="313" y="846"/>
                    <a:pt x="313" y="846"/>
                  </a:cubicBezTo>
                  <a:cubicBezTo>
                    <a:pt x="313" y="846"/>
                    <a:pt x="313" y="845"/>
                    <a:pt x="313" y="845"/>
                  </a:cubicBezTo>
                  <a:moveTo>
                    <a:pt x="313" y="845"/>
                  </a:moveTo>
                  <a:cubicBezTo>
                    <a:pt x="313" y="845"/>
                    <a:pt x="313" y="845"/>
                    <a:pt x="313" y="845"/>
                  </a:cubicBezTo>
                  <a:cubicBezTo>
                    <a:pt x="313" y="845"/>
                    <a:pt x="313" y="845"/>
                    <a:pt x="313" y="845"/>
                  </a:cubicBezTo>
                  <a:moveTo>
                    <a:pt x="313" y="845"/>
                  </a:moveTo>
                  <a:cubicBezTo>
                    <a:pt x="313" y="845"/>
                    <a:pt x="313" y="845"/>
                    <a:pt x="313" y="845"/>
                  </a:cubicBezTo>
                  <a:cubicBezTo>
                    <a:pt x="313" y="845"/>
                    <a:pt x="313" y="845"/>
                    <a:pt x="313" y="845"/>
                  </a:cubicBezTo>
                  <a:moveTo>
                    <a:pt x="313" y="844"/>
                  </a:moveTo>
                  <a:cubicBezTo>
                    <a:pt x="313" y="844"/>
                    <a:pt x="313" y="844"/>
                    <a:pt x="313" y="844"/>
                  </a:cubicBezTo>
                  <a:cubicBezTo>
                    <a:pt x="313" y="844"/>
                    <a:pt x="313" y="844"/>
                    <a:pt x="313" y="844"/>
                  </a:cubicBezTo>
                  <a:moveTo>
                    <a:pt x="313" y="844"/>
                  </a:moveTo>
                  <a:cubicBezTo>
                    <a:pt x="313" y="844"/>
                    <a:pt x="313" y="844"/>
                    <a:pt x="313" y="844"/>
                  </a:cubicBezTo>
                  <a:cubicBezTo>
                    <a:pt x="313" y="844"/>
                    <a:pt x="313" y="844"/>
                    <a:pt x="313" y="844"/>
                  </a:cubicBezTo>
                  <a:moveTo>
                    <a:pt x="313" y="843"/>
                  </a:moveTo>
                  <a:cubicBezTo>
                    <a:pt x="313" y="843"/>
                    <a:pt x="313" y="843"/>
                    <a:pt x="313" y="843"/>
                  </a:cubicBezTo>
                  <a:cubicBezTo>
                    <a:pt x="313" y="843"/>
                    <a:pt x="313" y="843"/>
                    <a:pt x="313" y="843"/>
                  </a:cubicBezTo>
                  <a:moveTo>
                    <a:pt x="313" y="843"/>
                  </a:moveTo>
                  <a:cubicBezTo>
                    <a:pt x="313" y="843"/>
                    <a:pt x="313" y="843"/>
                    <a:pt x="313" y="843"/>
                  </a:cubicBezTo>
                  <a:cubicBezTo>
                    <a:pt x="313" y="843"/>
                    <a:pt x="313" y="843"/>
                    <a:pt x="313" y="843"/>
                  </a:cubicBezTo>
                  <a:moveTo>
                    <a:pt x="313" y="842"/>
                  </a:moveTo>
                  <a:cubicBezTo>
                    <a:pt x="313" y="843"/>
                    <a:pt x="313" y="843"/>
                    <a:pt x="313" y="843"/>
                  </a:cubicBezTo>
                  <a:cubicBezTo>
                    <a:pt x="313" y="843"/>
                    <a:pt x="313" y="843"/>
                    <a:pt x="313" y="842"/>
                  </a:cubicBezTo>
                  <a:moveTo>
                    <a:pt x="313" y="842"/>
                  </a:moveTo>
                  <a:cubicBezTo>
                    <a:pt x="313" y="842"/>
                    <a:pt x="313" y="842"/>
                    <a:pt x="313" y="842"/>
                  </a:cubicBezTo>
                  <a:cubicBezTo>
                    <a:pt x="313" y="842"/>
                    <a:pt x="313" y="842"/>
                    <a:pt x="313" y="842"/>
                  </a:cubicBezTo>
                  <a:moveTo>
                    <a:pt x="313" y="842"/>
                  </a:moveTo>
                  <a:cubicBezTo>
                    <a:pt x="313" y="842"/>
                    <a:pt x="313" y="842"/>
                    <a:pt x="313" y="842"/>
                  </a:cubicBezTo>
                  <a:cubicBezTo>
                    <a:pt x="313" y="842"/>
                    <a:pt x="313" y="842"/>
                    <a:pt x="313" y="842"/>
                  </a:cubicBezTo>
                  <a:moveTo>
                    <a:pt x="313" y="841"/>
                  </a:moveTo>
                  <a:cubicBezTo>
                    <a:pt x="313" y="841"/>
                    <a:pt x="313" y="841"/>
                    <a:pt x="313" y="841"/>
                  </a:cubicBezTo>
                  <a:cubicBezTo>
                    <a:pt x="313" y="841"/>
                    <a:pt x="313" y="841"/>
                    <a:pt x="313" y="841"/>
                  </a:cubicBezTo>
                  <a:moveTo>
                    <a:pt x="313" y="841"/>
                  </a:moveTo>
                  <a:cubicBezTo>
                    <a:pt x="313" y="841"/>
                    <a:pt x="313" y="841"/>
                    <a:pt x="313" y="841"/>
                  </a:cubicBezTo>
                  <a:cubicBezTo>
                    <a:pt x="313" y="841"/>
                    <a:pt x="313" y="841"/>
                    <a:pt x="313" y="841"/>
                  </a:cubicBezTo>
                  <a:moveTo>
                    <a:pt x="313" y="840"/>
                  </a:moveTo>
                  <a:cubicBezTo>
                    <a:pt x="313" y="840"/>
                    <a:pt x="313" y="841"/>
                    <a:pt x="313" y="841"/>
                  </a:cubicBezTo>
                  <a:cubicBezTo>
                    <a:pt x="313" y="841"/>
                    <a:pt x="313" y="841"/>
                    <a:pt x="313" y="840"/>
                  </a:cubicBezTo>
                  <a:moveTo>
                    <a:pt x="313" y="840"/>
                  </a:moveTo>
                  <a:cubicBezTo>
                    <a:pt x="313" y="840"/>
                    <a:pt x="313" y="840"/>
                    <a:pt x="313" y="840"/>
                  </a:cubicBezTo>
                  <a:cubicBezTo>
                    <a:pt x="313" y="840"/>
                    <a:pt x="313" y="840"/>
                    <a:pt x="313" y="840"/>
                  </a:cubicBezTo>
                  <a:moveTo>
                    <a:pt x="313" y="840"/>
                  </a:moveTo>
                  <a:cubicBezTo>
                    <a:pt x="313" y="840"/>
                    <a:pt x="313" y="840"/>
                    <a:pt x="313" y="840"/>
                  </a:cubicBezTo>
                  <a:cubicBezTo>
                    <a:pt x="313" y="840"/>
                    <a:pt x="313" y="840"/>
                    <a:pt x="313" y="840"/>
                  </a:cubicBezTo>
                  <a:moveTo>
                    <a:pt x="313" y="839"/>
                  </a:moveTo>
                  <a:cubicBezTo>
                    <a:pt x="313" y="839"/>
                    <a:pt x="313" y="839"/>
                    <a:pt x="313" y="839"/>
                  </a:cubicBezTo>
                  <a:cubicBezTo>
                    <a:pt x="313" y="839"/>
                    <a:pt x="313" y="839"/>
                    <a:pt x="313" y="839"/>
                  </a:cubicBezTo>
                  <a:moveTo>
                    <a:pt x="313" y="839"/>
                  </a:moveTo>
                  <a:cubicBezTo>
                    <a:pt x="313" y="839"/>
                    <a:pt x="313" y="839"/>
                    <a:pt x="313" y="839"/>
                  </a:cubicBezTo>
                  <a:cubicBezTo>
                    <a:pt x="313" y="839"/>
                    <a:pt x="313" y="839"/>
                    <a:pt x="313" y="839"/>
                  </a:cubicBezTo>
                  <a:moveTo>
                    <a:pt x="313" y="838"/>
                  </a:moveTo>
                  <a:cubicBezTo>
                    <a:pt x="313" y="838"/>
                    <a:pt x="313" y="838"/>
                    <a:pt x="313" y="839"/>
                  </a:cubicBezTo>
                  <a:cubicBezTo>
                    <a:pt x="313" y="838"/>
                    <a:pt x="313" y="838"/>
                    <a:pt x="313" y="838"/>
                  </a:cubicBezTo>
                  <a:moveTo>
                    <a:pt x="313" y="838"/>
                  </a:moveTo>
                  <a:cubicBezTo>
                    <a:pt x="313" y="838"/>
                    <a:pt x="313" y="838"/>
                    <a:pt x="313" y="838"/>
                  </a:cubicBezTo>
                  <a:cubicBezTo>
                    <a:pt x="313" y="838"/>
                    <a:pt x="313" y="838"/>
                    <a:pt x="313" y="838"/>
                  </a:cubicBezTo>
                  <a:moveTo>
                    <a:pt x="313" y="838"/>
                  </a:moveTo>
                  <a:cubicBezTo>
                    <a:pt x="313" y="838"/>
                    <a:pt x="313" y="838"/>
                    <a:pt x="313" y="838"/>
                  </a:cubicBezTo>
                  <a:cubicBezTo>
                    <a:pt x="313" y="838"/>
                    <a:pt x="313" y="838"/>
                    <a:pt x="313" y="838"/>
                  </a:cubicBezTo>
                  <a:moveTo>
                    <a:pt x="313" y="837"/>
                  </a:moveTo>
                  <a:cubicBezTo>
                    <a:pt x="313" y="837"/>
                    <a:pt x="313" y="837"/>
                    <a:pt x="313" y="837"/>
                  </a:cubicBezTo>
                  <a:cubicBezTo>
                    <a:pt x="313" y="837"/>
                    <a:pt x="313" y="837"/>
                    <a:pt x="313" y="837"/>
                  </a:cubicBezTo>
                  <a:moveTo>
                    <a:pt x="313" y="837"/>
                  </a:moveTo>
                  <a:cubicBezTo>
                    <a:pt x="313" y="837"/>
                    <a:pt x="313" y="837"/>
                    <a:pt x="313" y="837"/>
                  </a:cubicBezTo>
                  <a:cubicBezTo>
                    <a:pt x="313" y="837"/>
                    <a:pt x="313" y="837"/>
                    <a:pt x="313" y="837"/>
                  </a:cubicBezTo>
                  <a:moveTo>
                    <a:pt x="313" y="836"/>
                  </a:moveTo>
                  <a:cubicBezTo>
                    <a:pt x="313" y="836"/>
                    <a:pt x="313" y="836"/>
                    <a:pt x="313" y="836"/>
                  </a:cubicBezTo>
                  <a:cubicBezTo>
                    <a:pt x="313" y="836"/>
                    <a:pt x="313" y="836"/>
                    <a:pt x="313" y="836"/>
                  </a:cubicBezTo>
                  <a:moveTo>
                    <a:pt x="313" y="836"/>
                  </a:moveTo>
                  <a:cubicBezTo>
                    <a:pt x="313" y="836"/>
                    <a:pt x="313" y="836"/>
                    <a:pt x="313" y="836"/>
                  </a:cubicBezTo>
                  <a:cubicBezTo>
                    <a:pt x="313" y="836"/>
                    <a:pt x="313" y="836"/>
                    <a:pt x="313" y="836"/>
                  </a:cubicBezTo>
                  <a:moveTo>
                    <a:pt x="313" y="835"/>
                  </a:moveTo>
                  <a:cubicBezTo>
                    <a:pt x="313" y="835"/>
                    <a:pt x="313" y="835"/>
                    <a:pt x="313" y="836"/>
                  </a:cubicBezTo>
                  <a:cubicBezTo>
                    <a:pt x="313" y="835"/>
                    <a:pt x="313" y="835"/>
                    <a:pt x="313" y="835"/>
                  </a:cubicBezTo>
                  <a:moveTo>
                    <a:pt x="313" y="835"/>
                  </a:moveTo>
                  <a:cubicBezTo>
                    <a:pt x="313" y="835"/>
                    <a:pt x="313" y="835"/>
                    <a:pt x="313" y="835"/>
                  </a:cubicBezTo>
                  <a:cubicBezTo>
                    <a:pt x="313" y="835"/>
                    <a:pt x="313" y="835"/>
                    <a:pt x="313" y="835"/>
                  </a:cubicBezTo>
                  <a:moveTo>
                    <a:pt x="313" y="835"/>
                  </a:moveTo>
                  <a:cubicBezTo>
                    <a:pt x="313" y="835"/>
                    <a:pt x="313" y="835"/>
                    <a:pt x="313" y="835"/>
                  </a:cubicBezTo>
                  <a:cubicBezTo>
                    <a:pt x="313" y="835"/>
                    <a:pt x="313" y="835"/>
                    <a:pt x="313" y="835"/>
                  </a:cubicBezTo>
                  <a:moveTo>
                    <a:pt x="313" y="834"/>
                  </a:moveTo>
                  <a:cubicBezTo>
                    <a:pt x="313" y="834"/>
                    <a:pt x="313" y="834"/>
                    <a:pt x="313" y="834"/>
                  </a:cubicBezTo>
                  <a:cubicBezTo>
                    <a:pt x="313" y="834"/>
                    <a:pt x="313" y="834"/>
                    <a:pt x="313" y="834"/>
                  </a:cubicBezTo>
                  <a:moveTo>
                    <a:pt x="313" y="834"/>
                  </a:moveTo>
                  <a:cubicBezTo>
                    <a:pt x="313" y="834"/>
                    <a:pt x="313" y="834"/>
                    <a:pt x="313" y="834"/>
                  </a:cubicBezTo>
                  <a:cubicBezTo>
                    <a:pt x="313" y="834"/>
                    <a:pt x="313" y="834"/>
                    <a:pt x="313" y="834"/>
                  </a:cubicBezTo>
                  <a:moveTo>
                    <a:pt x="313" y="833"/>
                  </a:moveTo>
                  <a:cubicBezTo>
                    <a:pt x="313" y="834"/>
                    <a:pt x="313" y="834"/>
                    <a:pt x="313" y="834"/>
                  </a:cubicBezTo>
                  <a:cubicBezTo>
                    <a:pt x="313" y="834"/>
                    <a:pt x="313" y="834"/>
                    <a:pt x="313" y="833"/>
                  </a:cubicBezTo>
                  <a:moveTo>
                    <a:pt x="313" y="833"/>
                  </a:moveTo>
                  <a:cubicBezTo>
                    <a:pt x="313" y="833"/>
                    <a:pt x="313" y="833"/>
                    <a:pt x="313" y="833"/>
                  </a:cubicBezTo>
                  <a:cubicBezTo>
                    <a:pt x="313" y="833"/>
                    <a:pt x="313" y="833"/>
                    <a:pt x="313" y="833"/>
                  </a:cubicBezTo>
                  <a:moveTo>
                    <a:pt x="313" y="832"/>
                  </a:moveTo>
                  <a:cubicBezTo>
                    <a:pt x="313" y="832"/>
                    <a:pt x="313" y="832"/>
                    <a:pt x="313" y="832"/>
                  </a:cubicBezTo>
                  <a:cubicBezTo>
                    <a:pt x="313" y="832"/>
                    <a:pt x="313" y="832"/>
                    <a:pt x="313" y="832"/>
                  </a:cubicBezTo>
                  <a:moveTo>
                    <a:pt x="313" y="831"/>
                  </a:moveTo>
                  <a:cubicBezTo>
                    <a:pt x="313" y="831"/>
                    <a:pt x="313" y="831"/>
                    <a:pt x="313" y="831"/>
                  </a:cubicBezTo>
                  <a:cubicBezTo>
                    <a:pt x="313" y="831"/>
                    <a:pt x="313" y="831"/>
                    <a:pt x="313" y="831"/>
                  </a:cubicBezTo>
                  <a:moveTo>
                    <a:pt x="313" y="831"/>
                  </a:moveTo>
                  <a:cubicBezTo>
                    <a:pt x="313" y="831"/>
                    <a:pt x="313" y="831"/>
                    <a:pt x="313" y="831"/>
                  </a:cubicBezTo>
                  <a:cubicBezTo>
                    <a:pt x="313" y="831"/>
                    <a:pt x="313" y="831"/>
                    <a:pt x="313" y="831"/>
                  </a:cubicBezTo>
                  <a:moveTo>
                    <a:pt x="313" y="831"/>
                  </a:moveTo>
                  <a:cubicBezTo>
                    <a:pt x="313" y="831"/>
                    <a:pt x="313" y="831"/>
                    <a:pt x="313" y="831"/>
                  </a:cubicBezTo>
                  <a:cubicBezTo>
                    <a:pt x="313" y="831"/>
                    <a:pt x="313" y="831"/>
                    <a:pt x="313" y="831"/>
                  </a:cubicBezTo>
                  <a:moveTo>
                    <a:pt x="313" y="830"/>
                  </a:moveTo>
                  <a:cubicBezTo>
                    <a:pt x="313" y="830"/>
                    <a:pt x="313" y="830"/>
                    <a:pt x="313" y="830"/>
                  </a:cubicBezTo>
                  <a:cubicBezTo>
                    <a:pt x="313" y="830"/>
                    <a:pt x="313" y="830"/>
                    <a:pt x="313" y="830"/>
                  </a:cubicBezTo>
                  <a:moveTo>
                    <a:pt x="313" y="830"/>
                  </a:moveTo>
                  <a:cubicBezTo>
                    <a:pt x="313" y="830"/>
                    <a:pt x="313" y="830"/>
                    <a:pt x="313" y="830"/>
                  </a:cubicBezTo>
                  <a:cubicBezTo>
                    <a:pt x="313" y="830"/>
                    <a:pt x="313" y="830"/>
                    <a:pt x="313" y="830"/>
                  </a:cubicBezTo>
                  <a:moveTo>
                    <a:pt x="313" y="827"/>
                  </a:moveTo>
                  <a:cubicBezTo>
                    <a:pt x="313" y="827"/>
                    <a:pt x="313" y="827"/>
                    <a:pt x="313" y="827"/>
                  </a:cubicBezTo>
                  <a:cubicBezTo>
                    <a:pt x="313" y="827"/>
                    <a:pt x="313" y="827"/>
                    <a:pt x="313" y="827"/>
                  </a:cubicBezTo>
                  <a:moveTo>
                    <a:pt x="313" y="827"/>
                  </a:moveTo>
                  <a:cubicBezTo>
                    <a:pt x="313" y="827"/>
                    <a:pt x="313" y="827"/>
                    <a:pt x="313" y="827"/>
                  </a:cubicBezTo>
                  <a:cubicBezTo>
                    <a:pt x="313" y="827"/>
                    <a:pt x="313" y="827"/>
                    <a:pt x="313" y="827"/>
                  </a:cubicBezTo>
                  <a:moveTo>
                    <a:pt x="105" y="736"/>
                  </a:moveTo>
                  <a:cubicBezTo>
                    <a:pt x="105" y="736"/>
                    <a:pt x="105" y="736"/>
                    <a:pt x="105" y="736"/>
                  </a:cubicBezTo>
                  <a:cubicBezTo>
                    <a:pt x="203" y="779"/>
                    <a:pt x="273" y="875"/>
                    <a:pt x="276" y="988"/>
                  </a:cubicBezTo>
                  <a:cubicBezTo>
                    <a:pt x="273" y="875"/>
                    <a:pt x="203" y="779"/>
                    <a:pt x="105" y="736"/>
                  </a:cubicBezTo>
                  <a:moveTo>
                    <a:pt x="135" y="414"/>
                  </a:moveTo>
                  <a:cubicBezTo>
                    <a:pt x="135" y="414"/>
                    <a:pt x="135" y="414"/>
                    <a:pt x="135" y="414"/>
                  </a:cubicBezTo>
                  <a:cubicBezTo>
                    <a:pt x="135" y="414"/>
                    <a:pt x="135" y="414"/>
                    <a:pt x="135" y="414"/>
                  </a:cubicBezTo>
                  <a:moveTo>
                    <a:pt x="135" y="413"/>
                  </a:moveTo>
                  <a:cubicBezTo>
                    <a:pt x="135" y="413"/>
                    <a:pt x="135" y="413"/>
                    <a:pt x="135" y="413"/>
                  </a:cubicBezTo>
                  <a:cubicBezTo>
                    <a:pt x="135" y="413"/>
                    <a:pt x="135" y="413"/>
                    <a:pt x="135" y="413"/>
                  </a:cubicBezTo>
                  <a:moveTo>
                    <a:pt x="135" y="413"/>
                  </a:moveTo>
                  <a:cubicBezTo>
                    <a:pt x="135" y="413"/>
                    <a:pt x="135" y="413"/>
                    <a:pt x="135" y="413"/>
                  </a:cubicBezTo>
                  <a:cubicBezTo>
                    <a:pt x="135" y="413"/>
                    <a:pt x="135" y="413"/>
                    <a:pt x="135" y="413"/>
                  </a:cubicBezTo>
                  <a:moveTo>
                    <a:pt x="135" y="413"/>
                  </a:moveTo>
                  <a:cubicBezTo>
                    <a:pt x="135" y="413"/>
                    <a:pt x="135" y="413"/>
                    <a:pt x="135" y="413"/>
                  </a:cubicBezTo>
                  <a:cubicBezTo>
                    <a:pt x="135" y="413"/>
                    <a:pt x="135" y="413"/>
                    <a:pt x="135" y="413"/>
                  </a:cubicBezTo>
                  <a:moveTo>
                    <a:pt x="135" y="412"/>
                  </a:moveTo>
                  <a:cubicBezTo>
                    <a:pt x="135" y="412"/>
                    <a:pt x="135" y="412"/>
                    <a:pt x="135" y="412"/>
                  </a:cubicBezTo>
                  <a:cubicBezTo>
                    <a:pt x="135" y="412"/>
                    <a:pt x="135" y="412"/>
                    <a:pt x="135" y="412"/>
                  </a:cubicBezTo>
                  <a:moveTo>
                    <a:pt x="135" y="412"/>
                  </a:moveTo>
                  <a:cubicBezTo>
                    <a:pt x="135" y="412"/>
                    <a:pt x="135" y="412"/>
                    <a:pt x="135" y="412"/>
                  </a:cubicBezTo>
                  <a:cubicBezTo>
                    <a:pt x="135" y="412"/>
                    <a:pt x="135" y="412"/>
                    <a:pt x="135" y="412"/>
                  </a:cubicBezTo>
                  <a:moveTo>
                    <a:pt x="135" y="412"/>
                  </a:moveTo>
                  <a:cubicBezTo>
                    <a:pt x="135" y="412"/>
                    <a:pt x="135" y="412"/>
                    <a:pt x="135" y="412"/>
                  </a:cubicBezTo>
                  <a:cubicBezTo>
                    <a:pt x="135" y="412"/>
                    <a:pt x="135" y="412"/>
                    <a:pt x="135" y="412"/>
                  </a:cubicBezTo>
                  <a:moveTo>
                    <a:pt x="135" y="411"/>
                  </a:moveTo>
                  <a:cubicBezTo>
                    <a:pt x="135" y="411"/>
                    <a:pt x="135" y="412"/>
                    <a:pt x="135" y="412"/>
                  </a:cubicBezTo>
                  <a:cubicBezTo>
                    <a:pt x="135" y="412"/>
                    <a:pt x="135" y="411"/>
                    <a:pt x="135" y="411"/>
                  </a:cubicBezTo>
                  <a:moveTo>
                    <a:pt x="135" y="411"/>
                  </a:moveTo>
                  <a:cubicBezTo>
                    <a:pt x="135" y="411"/>
                    <a:pt x="135" y="411"/>
                    <a:pt x="135" y="411"/>
                  </a:cubicBezTo>
                  <a:cubicBezTo>
                    <a:pt x="135" y="411"/>
                    <a:pt x="135" y="411"/>
                    <a:pt x="135" y="411"/>
                  </a:cubicBezTo>
                  <a:moveTo>
                    <a:pt x="135" y="411"/>
                  </a:moveTo>
                  <a:cubicBezTo>
                    <a:pt x="135" y="411"/>
                    <a:pt x="135" y="411"/>
                    <a:pt x="135" y="411"/>
                  </a:cubicBezTo>
                  <a:cubicBezTo>
                    <a:pt x="135" y="411"/>
                    <a:pt x="135" y="411"/>
                    <a:pt x="135" y="411"/>
                  </a:cubicBezTo>
                  <a:moveTo>
                    <a:pt x="135" y="410"/>
                  </a:moveTo>
                  <a:cubicBezTo>
                    <a:pt x="135" y="410"/>
                    <a:pt x="135" y="411"/>
                    <a:pt x="135" y="411"/>
                  </a:cubicBezTo>
                  <a:cubicBezTo>
                    <a:pt x="135" y="411"/>
                    <a:pt x="135" y="410"/>
                    <a:pt x="135" y="410"/>
                  </a:cubicBezTo>
                  <a:moveTo>
                    <a:pt x="135" y="410"/>
                  </a:moveTo>
                  <a:cubicBezTo>
                    <a:pt x="135" y="410"/>
                    <a:pt x="135" y="410"/>
                    <a:pt x="135" y="410"/>
                  </a:cubicBezTo>
                  <a:cubicBezTo>
                    <a:pt x="135" y="410"/>
                    <a:pt x="135" y="410"/>
                    <a:pt x="135" y="410"/>
                  </a:cubicBezTo>
                  <a:moveTo>
                    <a:pt x="135" y="410"/>
                  </a:moveTo>
                  <a:cubicBezTo>
                    <a:pt x="135" y="410"/>
                    <a:pt x="135" y="410"/>
                    <a:pt x="135" y="410"/>
                  </a:cubicBezTo>
                  <a:cubicBezTo>
                    <a:pt x="135" y="410"/>
                    <a:pt x="135" y="410"/>
                    <a:pt x="135" y="410"/>
                  </a:cubicBezTo>
                  <a:cubicBezTo>
                    <a:pt x="135" y="410"/>
                    <a:pt x="135" y="410"/>
                    <a:pt x="135" y="410"/>
                  </a:cubicBezTo>
                  <a:moveTo>
                    <a:pt x="135" y="409"/>
                  </a:moveTo>
                  <a:cubicBezTo>
                    <a:pt x="135" y="409"/>
                    <a:pt x="135" y="409"/>
                    <a:pt x="135" y="409"/>
                  </a:cubicBezTo>
                  <a:cubicBezTo>
                    <a:pt x="135" y="409"/>
                    <a:pt x="135" y="409"/>
                    <a:pt x="135" y="409"/>
                  </a:cubicBezTo>
                  <a:moveTo>
                    <a:pt x="135" y="409"/>
                  </a:moveTo>
                  <a:cubicBezTo>
                    <a:pt x="135" y="409"/>
                    <a:pt x="135" y="409"/>
                    <a:pt x="135" y="409"/>
                  </a:cubicBezTo>
                  <a:cubicBezTo>
                    <a:pt x="135" y="409"/>
                    <a:pt x="135" y="409"/>
                    <a:pt x="135" y="409"/>
                  </a:cubicBezTo>
                  <a:moveTo>
                    <a:pt x="135" y="408"/>
                  </a:moveTo>
                  <a:cubicBezTo>
                    <a:pt x="135" y="408"/>
                    <a:pt x="135" y="408"/>
                    <a:pt x="135" y="408"/>
                  </a:cubicBezTo>
                  <a:cubicBezTo>
                    <a:pt x="135" y="408"/>
                    <a:pt x="135" y="408"/>
                    <a:pt x="135" y="408"/>
                  </a:cubicBezTo>
                  <a:moveTo>
                    <a:pt x="135" y="408"/>
                  </a:moveTo>
                  <a:cubicBezTo>
                    <a:pt x="135" y="408"/>
                    <a:pt x="135" y="408"/>
                    <a:pt x="135" y="408"/>
                  </a:cubicBezTo>
                  <a:cubicBezTo>
                    <a:pt x="135" y="408"/>
                    <a:pt x="135" y="408"/>
                    <a:pt x="135" y="408"/>
                  </a:cubicBezTo>
                  <a:moveTo>
                    <a:pt x="135" y="407"/>
                  </a:moveTo>
                  <a:cubicBezTo>
                    <a:pt x="135" y="407"/>
                    <a:pt x="135" y="407"/>
                    <a:pt x="135" y="408"/>
                  </a:cubicBezTo>
                  <a:cubicBezTo>
                    <a:pt x="135" y="407"/>
                    <a:pt x="135" y="407"/>
                    <a:pt x="135" y="407"/>
                  </a:cubicBezTo>
                  <a:moveTo>
                    <a:pt x="135" y="407"/>
                  </a:moveTo>
                  <a:cubicBezTo>
                    <a:pt x="135" y="407"/>
                    <a:pt x="135" y="407"/>
                    <a:pt x="135" y="407"/>
                  </a:cubicBezTo>
                  <a:cubicBezTo>
                    <a:pt x="135" y="407"/>
                    <a:pt x="135" y="407"/>
                    <a:pt x="135" y="407"/>
                  </a:cubicBezTo>
                  <a:moveTo>
                    <a:pt x="135" y="407"/>
                  </a:moveTo>
                  <a:cubicBezTo>
                    <a:pt x="135" y="407"/>
                    <a:pt x="135" y="407"/>
                    <a:pt x="135" y="407"/>
                  </a:cubicBezTo>
                  <a:cubicBezTo>
                    <a:pt x="135" y="407"/>
                    <a:pt x="135" y="407"/>
                    <a:pt x="135" y="407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4010" y="2061"/>
              <a:ext cx="338" cy="711"/>
            </a:xfrm>
            <a:custGeom>
              <a:avLst/>
              <a:gdLst>
                <a:gd name="T0" fmla="*/ 171 w 208"/>
                <a:gd name="T1" fmla="*/ 430 h 440"/>
                <a:gd name="T2" fmla="*/ 171 w 208"/>
                <a:gd name="T3" fmla="*/ 430 h 440"/>
                <a:gd name="T4" fmla="*/ 171 w 208"/>
                <a:gd name="T5" fmla="*/ 431 h 440"/>
                <a:gd name="T6" fmla="*/ 171 w 208"/>
                <a:gd name="T7" fmla="*/ 431 h 440"/>
                <a:gd name="T8" fmla="*/ 171 w 208"/>
                <a:gd name="T9" fmla="*/ 432 h 440"/>
                <a:gd name="T10" fmla="*/ 171 w 208"/>
                <a:gd name="T11" fmla="*/ 433 h 440"/>
                <a:gd name="T12" fmla="*/ 171 w 208"/>
                <a:gd name="T13" fmla="*/ 433 h 440"/>
                <a:gd name="T14" fmla="*/ 171 w 208"/>
                <a:gd name="T15" fmla="*/ 434 h 440"/>
                <a:gd name="T16" fmla="*/ 171 w 208"/>
                <a:gd name="T17" fmla="*/ 434 h 440"/>
                <a:gd name="T18" fmla="*/ 171 w 208"/>
                <a:gd name="T19" fmla="*/ 435 h 440"/>
                <a:gd name="T20" fmla="*/ 171 w 208"/>
                <a:gd name="T21" fmla="*/ 435 h 440"/>
                <a:gd name="T22" fmla="*/ 171 w 208"/>
                <a:gd name="T23" fmla="*/ 436 h 440"/>
                <a:gd name="T24" fmla="*/ 171 w 208"/>
                <a:gd name="T25" fmla="*/ 436 h 440"/>
                <a:gd name="T26" fmla="*/ 171 w 208"/>
                <a:gd name="T27" fmla="*/ 437 h 440"/>
                <a:gd name="T28" fmla="*/ 171 w 208"/>
                <a:gd name="T29" fmla="*/ 438 h 440"/>
                <a:gd name="T30" fmla="*/ 171 w 208"/>
                <a:gd name="T31" fmla="*/ 438 h 440"/>
                <a:gd name="T32" fmla="*/ 171 w 208"/>
                <a:gd name="T33" fmla="*/ 439 h 440"/>
                <a:gd name="T34" fmla="*/ 208 w 208"/>
                <a:gd name="T35" fmla="*/ 290 h 440"/>
                <a:gd name="T36" fmla="*/ 208 w 208"/>
                <a:gd name="T37" fmla="*/ 289 h 440"/>
                <a:gd name="T38" fmla="*/ 208 w 208"/>
                <a:gd name="T39" fmla="*/ 289 h 440"/>
                <a:gd name="T40" fmla="*/ 208 w 208"/>
                <a:gd name="T41" fmla="*/ 288 h 440"/>
                <a:gd name="T42" fmla="*/ 208 w 208"/>
                <a:gd name="T43" fmla="*/ 288 h 440"/>
                <a:gd name="T44" fmla="*/ 208 w 208"/>
                <a:gd name="T45" fmla="*/ 287 h 440"/>
                <a:gd name="T46" fmla="*/ 208 w 208"/>
                <a:gd name="T47" fmla="*/ 286 h 440"/>
                <a:gd name="T48" fmla="*/ 208 w 208"/>
                <a:gd name="T49" fmla="*/ 286 h 440"/>
                <a:gd name="T50" fmla="*/ 208 w 208"/>
                <a:gd name="T51" fmla="*/ 285 h 440"/>
                <a:gd name="T52" fmla="*/ 208 w 208"/>
                <a:gd name="T53" fmla="*/ 284 h 440"/>
                <a:gd name="T54" fmla="*/ 208 w 208"/>
                <a:gd name="T55" fmla="*/ 284 h 440"/>
                <a:gd name="T56" fmla="*/ 208 w 208"/>
                <a:gd name="T57" fmla="*/ 283 h 440"/>
                <a:gd name="T58" fmla="*/ 208 w 208"/>
                <a:gd name="T59" fmla="*/ 283 h 440"/>
                <a:gd name="T60" fmla="*/ 208 w 208"/>
                <a:gd name="T61" fmla="*/ 282 h 440"/>
                <a:gd name="T62" fmla="*/ 208 w 208"/>
                <a:gd name="T63" fmla="*/ 281 h 440"/>
                <a:gd name="T64" fmla="*/ 208 w 208"/>
                <a:gd name="T65" fmla="*/ 281 h 440"/>
                <a:gd name="T66" fmla="*/ 208 w 208"/>
                <a:gd name="T67" fmla="*/ 280 h 440"/>
                <a:gd name="T68" fmla="*/ 208 w 208"/>
                <a:gd name="T69" fmla="*/ 280 h 440"/>
                <a:gd name="T70" fmla="*/ 208 w 208"/>
                <a:gd name="T71" fmla="*/ 279 h 440"/>
                <a:gd name="T72" fmla="*/ 208 w 208"/>
                <a:gd name="T73" fmla="*/ 278 h 440"/>
                <a:gd name="T74" fmla="*/ 208 w 208"/>
                <a:gd name="T75" fmla="*/ 278 h 440"/>
                <a:gd name="T76" fmla="*/ 208 w 208"/>
                <a:gd name="T77" fmla="*/ 277 h 440"/>
                <a:gd name="T78" fmla="*/ 208 w 208"/>
                <a:gd name="T79" fmla="*/ 276 h 440"/>
                <a:gd name="T80" fmla="*/ 208 w 208"/>
                <a:gd name="T81" fmla="*/ 276 h 440"/>
                <a:gd name="T82" fmla="*/ 208 w 208"/>
                <a:gd name="T83" fmla="*/ 275 h 440"/>
                <a:gd name="T84" fmla="*/ 208 w 208"/>
                <a:gd name="T85" fmla="*/ 274 h 440"/>
                <a:gd name="T86" fmla="*/ 208 w 208"/>
                <a:gd name="T87" fmla="*/ 273 h 440"/>
                <a:gd name="T88" fmla="*/ 208 w 208"/>
                <a:gd name="T89" fmla="*/ 273 h 440"/>
                <a:gd name="T90" fmla="*/ 208 w 208"/>
                <a:gd name="T91" fmla="*/ 272 h 440"/>
                <a:gd name="T92" fmla="*/ 208 w 208"/>
                <a:gd name="T93" fmla="*/ 269 h 440"/>
                <a:gd name="T94" fmla="*/ 22 w 208"/>
                <a:gd name="T95" fmla="*/ 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440">
                  <a:moveTo>
                    <a:pt x="22" y="0"/>
                  </a:moveTo>
                  <a:cubicBezTo>
                    <a:pt x="17" y="55"/>
                    <a:pt x="10" y="117"/>
                    <a:pt x="0" y="178"/>
                  </a:cubicBezTo>
                  <a:cubicBezTo>
                    <a:pt x="98" y="221"/>
                    <a:pt x="168" y="317"/>
                    <a:pt x="171" y="430"/>
                  </a:cubicBezTo>
                  <a:cubicBezTo>
                    <a:pt x="171" y="430"/>
                    <a:pt x="171" y="430"/>
                    <a:pt x="171" y="430"/>
                  </a:cubicBezTo>
                  <a:cubicBezTo>
                    <a:pt x="171" y="430"/>
                    <a:pt x="171" y="430"/>
                    <a:pt x="171" y="430"/>
                  </a:cubicBezTo>
                  <a:cubicBezTo>
                    <a:pt x="171" y="430"/>
                    <a:pt x="171" y="430"/>
                    <a:pt x="171" y="430"/>
                  </a:cubicBezTo>
                  <a:cubicBezTo>
                    <a:pt x="171" y="431"/>
                    <a:pt x="171" y="431"/>
                    <a:pt x="171" y="431"/>
                  </a:cubicBezTo>
                  <a:cubicBezTo>
                    <a:pt x="171" y="431"/>
                    <a:pt x="171" y="431"/>
                    <a:pt x="171" y="431"/>
                  </a:cubicBezTo>
                  <a:cubicBezTo>
                    <a:pt x="171" y="431"/>
                    <a:pt x="171" y="431"/>
                    <a:pt x="171" y="431"/>
                  </a:cubicBezTo>
                  <a:cubicBezTo>
                    <a:pt x="171" y="431"/>
                    <a:pt x="171" y="431"/>
                    <a:pt x="171" y="431"/>
                  </a:cubicBezTo>
                  <a:cubicBezTo>
                    <a:pt x="171" y="431"/>
                    <a:pt x="171" y="431"/>
                    <a:pt x="171" y="431"/>
                  </a:cubicBezTo>
                  <a:cubicBezTo>
                    <a:pt x="171" y="431"/>
                    <a:pt x="171" y="431"/>
                    <a:pt x="171" y="431"/>
                  </a:cubicBezTo>
                  <a:cubicBezTo>
                    <a:pt x="171" y="432"/>
                    <a:pt x="171" y="432"/>
                    <a:pt x="171" y="432"/>
                  </a:cubicBezTo>
                  <a:cubicBezTo>
                    <a:pt x="171" y="432"/>
                    <a:pt x="171" y="432"/>
                    <a:pt x="171" y="432"/>
                  </a:cubicBezTo>
                  <a:cubicBezTo>
                    <a:pt x="171" y="432"/>
                    <a:pt x="171" y="432"/>
                    <a:pt x="171" y="432"/>
                  </a:cubicBezTo>
                  <a:cubicBezTo>
                    <a:pt x="171" y="432"/>
                    <a:pt x="171" y="432"/>
                    <a:pt x="171" y="432"/>
                  </a:cubicBezTo>
                  <a:cubicBezTo>
                    <a:pt x="171" y="432"/>
                    <a:pt x="171" y="432"/>
                    <a:pt x="171" y="432"/>
                  </a:cubicBezTo>
                  <a:cubicBezTo>
                    <a:pt x="171" y="432"/>
                    <a:pt x="171" y="433"/>
                    <a:pt x="171" y="433"/>
                  </a:cubicBezTo>
                  <a:cubicBezTo>
                    <a:pt x="171" y="433"/>
                    <a:pt x="171" y="433"/>
                    <a:pt x="171" y="433"/>
                  </a:cubicBezTo>
                  <a:cubicBezTo>
                    <a:pt x="171" y="433"/>
                    <a:pt x="171" y="433"/>
                    <a:pt x="171" y="433"/>
                  </a:cubicBezTo>
                  <a:cubicBezTo>
                    <a:pt x="171" y="433"/>
                    <a:pt x="171" y="433"/>
                    <a:pt x="171" y="433"/>
                  </a:cubicBezTo>
                  <a:cubicBezTo>
                    <a:pt x="171" y="433"/>
                    <a:pt x="171" y="433"/>
                    <a:pt x="171" y="433"/>
                  </a:cubicBezTo>
                  <a:cubicBezTo>
                    <a:pt x="171" y="433"/>
                    <a:pt x="171" y="433"/>
                    <a:pt x="171" y="433"/>
                  </a:cubicBezTo>
                  <a:cubicBezTo>
                    <a:pt x="171" y="433"/>
                    <a:pt x="171" y="434"/>
                    <a:pt x="171" y="434"/>
                  </a:cubicBezTo>
                  <a:cubicBezTo>
                    <a:pt x="171" y="434"/>
                    <a:pt x="171" y="434"/>
                    <a:pt x="171" y="434"/>
                  </a:cubicBezTo>
                  <a:cubicBezTo>
                    <a:pt x="171" y="434"/>
                    <a:pt x="171" y="434"/>
                    <a:pt x="171" y="434"/>
                  </a:cubicBezTo>
                  <a:cubicBezTo>
                    <a:pt x="171" y="434"/>
                    <a:pt x="171" y="434"/>
                    <a:pt x="171" y="434"/>
                  </a:cubicBezTo>
                  <a:cubicBezTo>
                    <a:pt x="171" y="434"/>
                    <a:pt x="171" y="434"/>
                    <a:pt x="171" y="435"/>
                  </a:cubicBezTo>
                  <a:cubicBezTo>
                    <a:pt x="171" y="435"/>
                    <a:pt x="171" y="435"/>
                    <a:pt x="171" y="435"/>
                  </a:cubicBezTo>
                  <a:cubicBezTo>
                    <a:pt x="171" y="435"/>
                    <a:pt x="171" y="435"/>
                    <a:pt x="171" y="435"/>
                  </a:cubicBezTo>
                  <a:cubicBezTo>
                    <a:pt x="171" y="435"/>
                    <a:pt x="171" y="435"/>
                    <a:pt x="171" y="435"/>
                  </a:cubicBezTo>
                  <a:cubicBezTo>
                    <a:pt x="171" y="435"/>
                    <a:pt x="171" y="435"/>
                    <a:pt x="171" y="435"/>
                  </a:cubicBezTo>
                  <a:cubicBezTo>
                    <a:pt x="171" y="435"/>
                    <a:pt x="171" y="435"/>
                    <a:pt x="171" y="435"/>
                  </a:cubicBezTo>
                  <a:cubicBezTo>
                    <a:pt x="171" y="435"/>
                    <a:pt x="171" y="436"/>
                    <a:pt x="171" y="436"/>
                  </a:cubicBezTo>
                  <a:cubicBezTo>
                    <a:pt x="171" y="436"/>
                    <a:pt x="171" y="436"/>
                    <a:pt x="171" y="436"/>
                  </a:cubicBezTo>
                  <a:cubicBezTo>
                    <a:pt x="171" y="436"/>
                    <a:pt x="171" y="436"/>
                    <a:pt x="171" y="436"/>
                  </a:cubicBezTo>
                  <a:cubicBezTo>
                    <a:pt x="171" y="436"/>
                    <a:pt x="171" y="436"/>
                    <a:pt x="171" y="436"/>
                  </a:cubicBezTo>
                  <a:cubicBezTo>
                    <a:pt x="171" y="436"/>
                    <a:pt x="171" y="436"/>
                    <a:pt x="171" y="436"/>
                  </a:cubicBezTo>
                  <a:cubicBezTo>
                    <a:pt x="171" y="436"/>
                    <a:pt x="171" y="436"/>
                    <a:pt x="171" y="436"/>
                  </a:cubicBezTo>
                  <a:cubicBezTo>
                    <a:pt x="171" y="437"/>
                    <a:pt x="171" y="437"/>
                    <a:pt x="171" y="437"/>
                  </a:cubicBezTo>
                  <a:cubicBezTo>
                    <a:pt x="171" y="437"/>
                    <a:pt x="171" y="437"/>
                    <a:pt x="171" y="437"/>
                  </a:cubicBezTo>
                  <a:cubicBezTo>
                    <a:pt x="171" y="437"/>
                    <a:pt x="171" y="437"/>
                    <a:pt x="171" y="437"/>
                  </a:cubicBezTo>
                  <a:cubicBezTo>
                    <a:pt x="171" y="437"/>
                    <a:pt x="171" y="437"/>
                    <a:pt x="171" y="437"/>
                  </a:cubicBezTo>
                  <a:cubicBezTo>
                    <a:pt x="171" y="437"/>
                    <a:pt x="171" y="437"/>
                    <a:pt x="171" y="437"/>
                  </a:cubicBezTo>
                  <a:cubicBezTo>
                    <a:pt x="171" y="437"/>
                    <a:pt x="171" y="437"/>
                    <a:pt x="171" y="438"/>
                  </a:cubicBezTo>
                  <a:cubicBezTo>
                    <a:pt x="171" y="438"/>
                    <a:pt x="171" y="438"/>
                    <a:pt x="171" y="438"/>
                  </a:cubicBezTo>
                  <a:cubicBezTo>
                    <a:pt x="171" y="438"/>
                    <a:pt x="171" y="438"/>
                    <a:pt x="171" y="438"/>
                  </a:cubicBezTo>
                  <a:cubicBezTo>
                    <a:pt x="171" y="438"/>
                    <a:pt x="171" y="438"/>
                    <a:pt x="171" y="438"/>
                  </a:cubicBezTo>
                  <a:cubicBezTo>
                    <a:pt x="171" y="438"/>
                    <a:pt x="171" y="438"/>
                    <a:pt x="171" y="438"/>
                  </a:cubicBezTo>
                  <a:cubicBezTo>
                    <a:pt x="171" y="438"/>
                    <a:pt x="171" y="438"/>
                    <a:pt x="171" y="439"/>
                  </a:cubicBezTo>
                  <a:cubicBezTo>
                    <a:pt x="171" y="439"/>
                    <a:pt x="171" y="439"/>
                    <a:pt x="171" y="439"/>
                  </a:cubicBezTo>
                  <a:cubicBezTo>
                    <a:pt x="171" y="439"/>
                    <a:pt x="171" y="439"/>
                    <a:pt x="171" y="439"/>
                  </a:cubicBezTo>
                  <a:cubicBezTo>
                    <a:pt x="171" y="440"/>
                    <a:pt x="171" y="440"/>
                    <a:pt x="171" y="440"/>
                  </a:cubicBezTo>
                  <a:cubicBezTo>
                    <a:pt x="195" y="395"/>
                    <a:pt x="208" y="344"/>
                    <a:pt x="208" y="290"/>
                  </a:cubicBezTo>
                  <a:cubicBezTo>
                    <a:pt x="208" y="290"/>
                    <a:pt x="208" y="290"/>
                    <a:pt x="208" y="290"/>
                  </a:cubicBezTo>
                  <a:cubicBezTo>
                    <a:pt x="208" y="290"/>
                    <a:pt x="208" y="290"/>
                    <a:pt x="208" y="290"/>
                  </a:cubicBezTo>
                  <a:cubicBezTo>
                    <a:pt x="208" y="290"/>
                    <a:pt x="208" y="290"/>
                    <a:pt x="208" y="289"/>
                  </a:cubicBezTo>
                  <a:cubicBezTo>
                    <a:pt x="208" y="289"/>
                    <a:pt x="208" y="289"/>
                    <a:pt x="208" y="289"/>
                  </a:cubicBezTo>
                  <a:cubicBezTo>
                    <a:pt x="208" y="289"/>
                    <a:pt x="208" y="289"/>
                    <a:pt x="208" y="289"/>
                  </a:cubicBezTo>
                  <a:cubicBezTo>
                    <a:pt x="208" y="289"/>
                    <a:pt x="208" y="289"/>
                    <a:pt x="208" y="289"/>
                  </a:cubicBezTo>
                  <a:cubicBezTo>
                    <a:pt x="208" y="289"/>
                    <a:pt x="208" y="289"/>
                    <a:pt x="208" y="289"/>
                  </a:cubicBezTo>
                  <a:cubicBezTo>
                    <a:pt x="208" y="289"/>
                    <a:pt x="208" y="288"/>
                    <a:pt x="208" y="288"/>
                  </a:cubicBezTo>
                  <a:cubicBezTo>
                    <a:pt x="208" y="288"/>
                    <a:pt x="208" y="288"/>
                    <a:pt x="208" y="288"/>
                  </a:cubicBezTo>
                  <a:cubicBezTo>
                    <a:pt x="208" y="288"/>
                    <a:pt x="208" y="288"/>
                    <a:pt x="208" y="288"/>
                  </a:cubicBezTo>
                  <a:cubicBezTo>
                    <a:pt x="208" y="288"/>
                    <a:pt x="208" y="288"/>
                    <a:pt x="208" y="288"/>
                  </a:cubicBezTo>
                  <a:cubicBezTo>
                    <a:pt x="208" y="288"/>
                    <a:pt x="208" y="288"/>
                    <a:pt x="208" y="288"/>
                  </a:cubicBezTo>
                  <a:cubicBezTo>
                    <a:pt x="208" y="288"/>
                    <a:pt x="208" y="287"/>
                    <a:pt x="208" y="287"/>
                  </a:cubicBezTo>
                  <a:cubicBezTo>
                    <a:pt x="208" y="287"/>
                    <a:pt x="208" y="287"/>
                    <a:pt x="208" y="287"/>
                  </a:cubicBezTo>
                  <a:cubicBezTo>
                    <a:pt x="208" y="287"/>
                    <a:pt x="208" y="287"/>
                    <a:pt x="208" y="287"/>
                  </a:cubicBezTo>
                  <a:cubicBezTo>
                    <a:pt x="208" y="287"/>
                    <a:pt x="208" y="287"/>
                    <a:pt x="208" y="287"/>
                  </a:cubicBezTo>
                  <a:cubicBezTo>
                    <a:pt x="208" y="287"/>
                    <a:pt x="208" y="287"/>
                    <a:pt x="208" y="287"/>
                  </a:cubicBezTo>
                  <a:cubicBezTo>
                    <a:pt x="208" y="287"/>
                    <a:pt x="208" y="286"/>
                    <a:pt x="208" y="286"/>
                  </a:cubicBezTo>
                  <a:cubicBezTo>
                    <a:pt x="208" y="286"/>
                    <a:pt x="208" y="286"/>
                    <a:pt x="208" y="286"/>
                  </a:cubicBezTo>
                  <a:cubicBezTo>
                    <a:pt x="208" y="286"/>
                    <a:pt x="208" y="286"/>
                    <a:pt x="208" y="286"/>
                  </a:cubicBezTo>
                  <a:cubicBezTo>
                    <a:pt x="208" y="286"/>
                    <a:pt x="208" y="286"/>
                    <a:pt x="208" y="286"/>
                  </a:cubicBezTo>
                  <a:cubicBezTo>
                    <a:pt x="208" y="286"/>
                    <a:pt x="208" y="286"/>
                    <a:pt x="208" y="285"/>
                  </a:cubicBezTo>
                  <a:cubicBezTo>
                    <a:pt x="208" y="285"/>
                    <a:pt x="208" y="285"/>
                    <a:pt x="208" y="285"/>
                  </a:cubicBezTo>
                  <a:cubicBezTo>
                    <a:pt x="208" y="285"/>
                    <a:pt x="208" y="285"/>
                    <a:pt x="208" y="285"/>
                  </a:cubicBezTo>
                  <a:cubicBezTo>
                    <a:pt x="208" y="285"/>
                    <a:pt x="208" y="285"/>
                    <a:pt x="208" y="285"/>
                  </a:cubicBezTo>
                  <a:cubicBezTo>
                    <a:pt x="208" y="285"/>
                    <a:pt x="208" y="285"/>
                    <a:pt x="208" y="285"/>
                  </a:cubicBezTo>
                  <a:cubicBezTo>
                    <a:pt x="208" y="285"/>
                    <a:pt x="208" y="285"/>
                    <a:pt x="208" y="284"/>
                  </a:cubicBezTo>
                  <a:cubicBezTo>
                    <a:pt x="208" y="284"/>
                    <a:pt x="208" y="284"/>
                    <a:pt x="208" y="284"/>
                  </a:cubicBezTo>
                  <a:cubicBezTo>
                    <a:pt x="208" y="284"/>
                    <a:pt x="208" y="284"/>
                    <a:pt x="208" y="284"/>
                  </a:cubicBezTo>
                  <a:cubicBezTo>
                    <a:pt x="208" y="284"/>
                    <a:pt x="208" y="284"/>
                    <a:pt x="208" y="284"/>
                  </a:cubicBezTo>
                  <a:cubicBezTo>
                    <a:pt x="208" y="284"/>
                    <a:pt x="208" y="284"/>
                    <a:pt x="208" y="284"/>
                  </a:cubicBezTo>
                  <a:cubicBezTo>
                    <a:pt x="208" y="284"/>
                    <a:pt x="208" y="284"/>
                    <a:pt x="208" y="283"/>
                  </a:cubicBezTo>
                  <a:cubicBezTo>
                    <a:pt x="208" y="283"/>
                    <a:pt x="208" y="283"/>
                    <a:pt x="208" y="283"/>
                  </a:cubicBezTo>
                  <a:cubicBezTo>
                    <a:pt x="208" y="283"/>
                    <a:pt x="208" y="283"/>
                    <a:pt x="208" y="283"/>
                  </a:cubicBezTo>
                  <a:cubicBezTo>
                    <a:pt x="208" y="283"/>
                    <a:pt x="208" y="283"/>
                    <a:pt x="208" y="283"/>
                  </a:cubicBezTo>
                  <a:cubicBezTo>
                    <a:pt x="208" y="283"/>
                    <a:pt x="208" y="283"/>
                    <a:pt x="208" y="283"/>
                  </a:cubicBezTo>
                  <a:cubicBezTo>
                    <a:pt x="208" y="283"/>
                    <a:pt x="208" y="282"/>
                    <a:pt x="208" y="282"/>
                  </a:cubicBezTo>
                  <a:cubicBezTo>
                    <a:pt x="208" y="282"/>
                    <a:pt x="208" y="282"/>
                    <a:pt x="208" y="282"/>
                  </a:cubicBezTo>
                  <a:cubicBezTo>
                    <a:pt x="208" y="282"/>
                    <a:pt x="208" y="282"/>
                    <a:pt x="208" y="282"/>
                  </a:cubicBezTo>
                  <a:cubicBezTo>
                    <a:pt x="208" y="282"/>
                    <a:pt x="208" y="282"/>
                    <a:pt x="208" y="282"/>
                  </a:cubicBezTo>
                  <a:cubicBezTo>
                    <a:pt x="208" y="282"/>
                    <a:pt x="208" y="282"/>
                    <a:pt x="208" y="282"/>
                  </a:cubicBezTo>
                  <a:cubicBezTo>
                    <a:pt x="208" y="281"/>
                    <a:pt x="208" y="281"/>
                    <a:pt x="208" y="281"/>
                  </a:cubicBezTo>
                  <a:cubicBezTo>
                    <a:pt x="208" y="281"/>
                    <a:pt x="208" y="281"/>
                    <a:pt x="208" y="281"/>
                  </a:cubicBezTo>
                  <a:cubicBezTo>
                    <a:pt x="208" y="281"/>
                    <a:pt x="208" y="281"/>
                    <a:pt x="208" y="281"/>
                  </a:cubicBezTo>
                  <a:cubicBezTo>
                    <a:pt x="208" y="281"/>
                    <a:pt x="208" y="281"/>
                    <a:pt x="208" y="281"/>
                  </a:cubicBezTo>
                  <a:cubicBezTo>
                    <a:pt x="208" y="281"/>
                    <a:pt x="208" y="281"/>
                    <a:pt x="208" y="281"/>
                  </a:cubicBezTo>
                  <a:cubicBezTo>
                    <a:pt x="208" y="280"/>
                    <a:pt x="208" y="280"/>
                    <a:pt x="208" y="280"/>
                  </a:cubicBezTo>
                  <a:cubicBezTo>
                    <a:pt x="208" y="280"/>
                    <a:pt x="208" y="280"/>
                    <a:pt x="208" y="280"/>
                  </a:cubicBezTo>
                  <a:cubicBezTo>
                    <a:pt x="208" y="280"/>
                    <a:pt x="208" y="280"/>
                    <a:pt x="208" y="280"/>
                  </a:cubicBezTo>
                  <a:cubicBezTo>
                    <a:pt x="208" y="280"/>
                    <a:pt x="208" y="280"/>
                    <a:pt x="208" y="280"/>
                  </a:cubicBezTo>
                  <a:cubicBezTo>
                    <a:pt x="208" y="280"/>
                    <a:pt x="208" y="280"/>
                    <a:pt x="208" y="280"/>
                  </a:cubicBezTo>
                  <a:cubicBezTo>
                    <a:pt x="208" y="279"/>
                    <a:pt x="208" y="279"/>
                    <a:pt x="208" y="279"/>
                  </a:cubicBezTo>
                  <a:cubicBezTo>
                    <a:pt x="208" y="279"/>
                    <a:pt x="208" y="279"/>
                    <a:pt x="208" y="279"/>
                  </a:cubicBezTo>
                  <a:cubicBezTo>
                    <a:pt x="208" y="279"/>
                    <a:pt x="208" y="279"/>
                    <a:pt x="208" y="279"/>
                  </a:cubicBezTo>
                  <a:cubicBezTo>
                    <a:pt x="208" y="279"/>
                    <a:pt x="208" y="279"/>
                    <a:pt x="208" y="279"/>
                  </a:cubicBezTo>
                  <a:cubicBezTo>
                    <a:pt x="208" y="279"/>
                    <a:pt x="208" y="278"/>
                    <a:pt x="208" y="278"/>
                  </a:cubicBezTo>
                  <a:cubicBezTo>
                    <a:pt x="208" y="278"/>
                    <a:pt x="208" y="278"/>
                    <a:pt x="208" y="278"/>
                  </a:cubicBezTo>
                  <a:cubicBezTo>
                    <a:pt x="208" y="278"/>
                    <a:pt x="208" y="278"/>
                    <a:pt x="208" y="278"/>
                  </a:cubicBezTo>
                  <a:cubicBezTo>
                    <a:pt x="208" y="278"/>
                    <a:pt x="208" y="278"/>
                    <a:pt x="208" y="278"/>
                  </a:cubicBezTo>
                  <a:cubicBezTo>
                    <a:pt x="208" y="278"/>
                    <a:pt x="208" y="278"/>
                    <a:pt x="208" y="278"/>
                  </a:cubicBezTo>
                  <a:cubicBezTo>
                    <a:pt x="208" y="277"/>
                    <a:pt x="208" y="277"/>
                    <a:pt x="208" y="277"/>
                  </a:cubicBezTo>
                  <a:cubicBezTo>
                    <a:pt x="208" y="277"/>
                    <a:pt x="208" y="277"/>
                    <a:pt x="208" y="277"/>
                  </a:cubicBezTo>
                  <a:cubicBezTo>
                    <a:pt x="208" y="277"/>
                    <a:pt x="208" y="277"/>
                    <a:pt x="208" y="277"/>
                  </a:cubicBezTo>
                  <a:cubicBezTo>
                    <a:pt x="208" y="277"/>
                    <a:pt x="208" y="277"/>
                    <a:pt x="208" y="277"/>
                  </a:cubicBezTo>
                  <a:cubicBezTo>
                    <a:pt x="208" y="277"/>
                    <a:pt x="208" y="277"/>
                    <a:pt x="208" y="277"/>
                  </a:cubicBezTo>
                  <a:cubicBezTo>
                    <a:pt x="208" y="277"/>
                    <a:pt x="208" y="276"/>
                    <a:pt x="208" y="276"/>
                  </a:cubicBezTo>
                  <a:cubicBezTo>
                    <a:pt x="208" y="276"/>
                    <a:pt x="208" y="276"/>
                    <a:pt x="208" y="276"/>
                  </a:cubicBezTo>
                  <a:cubicBezTo>
                    <a:pt x="208" y="276"/>
                    <a:pt x="208" y="276"/>
                    <a:pt x="208" y="276"/>
                  </a:cubicBezTo>
                  <a:cubicBezTo>
                    <a:pt x="208" y="276"/>
                    <a:pt x="208" y="276"/>
                    <a:pt x="208" y="276"/>
                  </a:cubicBezTo>
                  <a:cubicBezTo>
                    <a:pt x="208" y="276"/>
                    <a:pt x="208" y="276"/>
                    <a:pt x="208" y="276"/>
                  </a:cubicBezTo>
                  <a:cubicBezTo>
                    <a:pt x="208" y="276"/>
                    <a:pt x="208" y="276"/>
                    <a:pt x="208" y="275"/>
                  </a:cubicBezTo>
                  <a:cubicBezTo>
                    <a:pt x="208" y="275"/>
                    <a:pt x="208" y="275"/>
                    <a:pt x="208" y="275"/>
                  </a:cubicBezTo>
                  <a:cubicBezTo>
                    <a:pt x="208" y="275"/>
                    <a:pt x="208" y="275"/>
                    <a:pt x="208" y="275"/>
                  </a:cubicBezTo>
                  <a:cubicBezTo>
                    <a:pt x="208" y="275"/>
                    <a:pt x="208" y="274"/>
                    <a:pt x="208" y="274"/>
                  </a:cubicBezTo>
                  <a:cubicBezTo>
                    <a:pt x="208" y="274"/>
                    <a:pt x="208" y="274"/>
                    <a:pt x="208" y="274"/>
                  </a:cubicBezTo>
                  <a:cubicBezTo>
                    <a:pt x="208" y="274"/>
                    <a:pt x="208" y="273"/>
                    <a:pt x="208" y="273"/>
                  </a:cubicBezTo>
                  <a:cubicBezTo>
                    <a:pt x="208" y="273"/>
                    <a:pt x="208" y="273"/>
                    <a:pt x="208" y="273"/>
                  </a:cubicBezTo>
                  <a:cubicBezTo>
                    <a:pt x="208" y="273"/>
                    <a:pt x="208" y="273"/>
                    <a:pt x="208" y="273"/>
                  </a:cubicBezTo>
                  <a:cubicBezTo>
                    <a:pt x="208" y="273"/>
                    <a:pt x="208" y="273"/>
                    <a:pt x="208" y="273"/>
                  </a:cubicBezTo>
                  <a:cubicBezTo>
                    <a:pt x="208" y="273"/>
                    <a:pt x="208" y="273"/>
                    <a:pt x="208" y="273"/>
                  </a:cubicBezTo>
                  <a:cubicBezTo>
                    <a:pt x="208" y="273"/>
                    <a:pt x="208" y="273"/>
                    <a:pt x="208" y="273"/>
                  </a:cubicBezTo>
                  <a:cubicBezTo>
                    <a:pt x="208" y="272"/>
                    <a:pt x="208" y="272"/>
                    <a:pt x="208" y="272"/>
                  </a:cubicBezTo>
                  <a:cubicBezTo>
                    <a:pt x="208" y="272"/>
                    <a:pt x="208" y="272"/>
                    <a:pt x="208" y="272"/>
                  </a:cubicBezTo>
                  <a:cubicBezTo>
                    <a:pt x="208" y="272"/>
                    <a:pt x="208" y="272"/>
                    <a:pt x="208" y="272"/>
                  </a:cubicBezTo>
                  <a:cubicBezTo>
                    <a:pt x="208" y="272"/>
                    <a:pt x="208" y="272"/>
                    <a:pt x="208" y="272"/>
                  </a:cubicBezTo>
                  <a:cubicBezTo>
                    <a:pt x="208" y="271"/>
                    <a:pt x="208" y="270"/>
                    <a:pt x="208" y="269"/>
                  </a:cubicBezTo>
                  <a:cubicBezTo>
                    <a:pt x="208" y="269"/>
                    <a:pt x="208" y="269"/>
                    <a:pt x="208" y="269"/>
                  </a:cubicBezTo>
                  <a:cubicBezTo>
                    <a:pt x="208" y="269"/>
                    <a:pt x="208" y="269"/>
                    <a:pt x="208" y="269"/>
                  </a:cubicBezTo>
                  <a:cubicBezTo>
                    <a:pt x="208" y="269"/>
                    <a:pt x="208" y="269"/>
                    <a:pt x="208" y="269"/>
                  </a:cubicBezTo>
                  <a:cubicBezTo>
                    <a:pt x="200" y="149"/>
                    <a:pt x="126" y="48"/>
                    <a:pt x="22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3" name="Freeform 21"/>
            <p:cNvSpPr>
              <a:spLocks noEditPoints="1"/>
            </p:cNvSpPr>
            <p:nvPr/>
          </p:nvSpPr>
          <p:spPr bwMode="auto">
            <a:xfrm>
              <a:off x="3840" y="1156"/>
              <a:ext cx="219" cy="1196"/>
            </a:xfrm>
            <a:custGeom>
              <a:avLst/>
              <a:gdLst>
                <a:gd name="T0" fmla="*/ 113 w 135"/>
                <a:gd name="T1" fmla="*/ 232 h 739"/>
                <a:gd name="T2" fmla="*/ 119 w 135"/>
                <a:gd name="T3" fmla="*/ 259 h 739"/>
                <a:gd name="T4" fmla="*/ 0 w 135"/>
                <a:gd name="T5" fmla="*/ 278 h 739"/>
                <a:gd name="T6" fmla="*/ 0 w 135"/>
                <a:gd name="T7" fmla="*/ 373 h 739"/>
                <a:gd name="T8" fmla="*/ 97 w 135"/>
                <a:gd name="T9" fmla="*/ 470 h 739"/>
                <a:gd name="T10" fmla="*/ 0 w 135"/>
                <a:gd name="T11" fmla="*/ 566 h 739"/>
                <a:gd name="T12" fmla="*/ 0 w 135"/>
                <a:gd name="T13" fmla="*/ 736 h 739"/>
                <a:gd name="T14" fmla="*/ 108 w 135"/>
                <a:gd name="T15" fmla="*/ 718 h 739"/>
                <a:gd name="T16" fmla="*/ 108 w 135"/>
                <a:gd name="T17" fmla="*/ 718 h 739"/>
                <a:gd name="T18" fmla="*/ 108 w 135"/>
                <a:gd name="T19" fmla="*/ 718 h 739"/>
                <a:gd name="T20" fmla="*/ 105 w 135"/>
                <a:gd name="T21" fmla="*/ 739 h 739"/>
                <a:gd name="T22" fmla="*/ 105 w 135"/>
                <a:gd name="T23" fmla="*/ 737 h 739"/>
                <a:gd name="T24" fmla="*/ 105 w 135"/>
                <a:gd name="T25" fmla="*/ 737 h 739"/>
                <a:gd name="T26" fmla="*/ 105 w 135"/>
                <a:gd name="T27" fmla="*/ 737 h 739"/>
                <a:gd name="T28" fmla="*/ 127 w 135"/>
                <a:gd name="T29" fmla="*/ 559 h 739"/>
                <a:gd name="T30" fmla="*/ 127 w 135"/>
                <a:gd name="T31" fmla="*/ 559 h 739"/>
                <a:gd name="T32" fmla="*/ 135 w 135"/>
                <a:gd name="T33" fmla="*/ 415 h 739"/>
                <a:gd name="T34" fmla="*/ 135 w 135"/>
                <a:gd name="T35" fmla="*/ 415 h 739"/>
                <a:gd name="T36" fmla="*/ 135 w 135"/>
                <a:gd name="T37" fmla="*/ 414 h 739"/>
                <a:gd name="T38" fmla="*/ 135 w 135"/>
                <a:gd name="T39" fmla="*/ 414 h 739"/>
                <a:gd name="T40" fmla="*/ 135 w 135"/>
                <a:gd name="T41" fmla="*/ 414 h 739"/>
                <a:gd name="T42" fmla="*/ 135 w 135"/>
                <a:gd name="T43" fmla="*/ 414 h 739"/>
                <a:gd name="T44" fmla="*/ 135 w 135"/>
                <a:gd name="T45" fmla="*/ 414 h 739"/>
                <a:gd name="T46" fmla="*/ 135 w 135"/>
                <a:gd name="T47" fmla="*/ 414 h 739"/>
                <a:gd name="T48" fmla="*/ 135 w 135"/>
                <a:gd name="T49" fmla="*/ 413 h 739"/>
                <a:gd name="T50" fmla="*/ 135 w 135"/>
                <a:gd name="T51" fmla="*/ 413 h 739"/>
                <a:gd name="T52" fmla="*/ 135 w 135"/>
                <a:gd name="T53" fmla="*/ 413 h 739"/>
                <a:gd name="T54" fmla="*/ 135 w 135"/>
                <a:gd name="T55" fmla="*/ 413 h 739"/>
                <a:gd name="T56" fmla="*/ 135 w 135"/>
                <a:gd name="T57" fmla="*/ 413 h 739"/>
                <a:gd name="T58" fmla="*/ 135 w 135"/>
                <a:gd name="T59" fmla="*/ 413 h 739"/>
                <a:gd name="T60" fmla="*/ 135 w 135"/>
                <a:gd name="T61" fmla="*/ 413 h 739"/>
                <a:gd name="T62" fmla="*/ 135 w 135"/>
                <a:gd name="T63" fmla="*/ 412 h 739"/>
                <a:gd name="T64" fmla="*/ 135 w 135"/>
                <a:gd name="T65" fmla="*/ 412 h 739"/>
                <a:gd name="T66" fmla="*/ 135 w 135"/>
                <a:gd name="T67" fmla="*/ 412 h 739"/>
                <a:gd name="T68" fmla="*/ 135 w 135"/>
                <a:gd name="T69" fmla="*/ 412 h 739"/>
                <a:gd name="T70" fmla="*/ 135 w 135"/>
                <a:gd name="T71" fmla="*/ 412 h 739"/>
                <a:gd name="T72" fmla="*/ 135 w 135"/>
                <a:gd name="T73" fmla="*/ 412 h 739"/>
                <a:gd name="T74" fmla="*/ 135 w 135"/>
                <a:gd name="T75" fmla="*/ 411 h 739"/>
                <a:gd name="T76" fmla="*/ 135 w 135"/>
                <a:gd name="T77" fmla="*/ 411 h 739"/>
                <a:gd name="T78" fmla="*/ 135 w 135"/>
                <a:gd name="T79" fmla="*/ 411 h 739"/>
                <a:gd name="T80" fmla="*/ 135 w 135"/>
                <a:gd name="T81" fmla="*/ 411 h 739"/>
                <a:gd name="T82" fmla="*/ 135 w 135"/>
                <a:gd name="T83" fmla="*/ 411 h 739"/>
                <a:gd name="T84" fmla="*/ 135 w 135"/>
                <a:gd name="T85" fmla="*/ 410 h 739"/>
                <a:gd name="T86" fmla="*/ 135 w 135"/>
                <a:gd name="T87" fmla="*/ 410 h 739"/>
                <a:gd name="T88" fmla="*/ 135 w 135"/>
                <a:gd name="T89" fmla="*/ 410 h 739"/>
                <a:gd name="T90" fmla="*/ 135 w 135"/>
                <a:gd name="T91" fmla="*/ 410 h 739"/>
                <a:gd name="T92" fmla="*/ 135 w 135"/>
                <a:gd name="T93" fmla="*/ 409 h 739"/>
                <a:gd name="T94" fmla="*/ 135 w 135"/>
                <a:gd name="T95" fmla="*/ 409 h 739"/>
                <a:gd name="T96" fmla="*/ 135 w 135"/>
                <a:gd name="T97" fmla="*/ 409 h 739"/>
                <a:gd name="T98" fmla="*/ 135 w 135"/>
                <a:gd name="T99" fmla="*/ 409 h 739"/>
                <a:gd name="T100" fmla="*/ 135 w 135"/>
                <a:gd name="T101" fmla="*/ 409 h 739"/>
                <a:gd name="T102" fmla="*/ 135 w 135"/>
                <a:gd name="T103" fmla="*/ 408 h 739"/>
                <a:gd name="T104" fmla="*/ 135 w 135"/>
                <a:gd name="T105" fmla="*/ 408 h 739"/>
                <a:gd name="T106" fmla="*/ 135 w 135"/>
                <a:gd name="T107" fmla="*/ 408 h 739"/>
                <a:gd name="T108" fmla="*/ 135 w 135"/>
                <a:gd name="T109" fmla="*/ 408 h 739"/>
                <a:gd name="T110" fmla="*/ 135 w 135"/>
                <a:gd name="T111" fmla="*/ 408 h 739"/>
                <a:gd name="T112" fmla="*/ 113 w 135"/>
                <a:gd name="T113" fmla="*/ 232 h 739"/>
                <a:gd name="T114" fmla="*/ 0 w 135"/>
                <a:gd name="T115" fmla="*/ 0 h 739"/>
                <a:gd name="T116" fmla="*/ 0 w 135"/>
                <a:gd name="T117" fmla="*/ 0 h 739"/>
                <a:gd name="T118" fmla="*/ 0 w 135"/>
                <a:gd name="T119" fmla="*/ 1 h 739"/>
                <a:gd name="T120" fmla="*/ 0 w 135"/>
                <a:gd name="T121" fmla="*/ 1 h 739"/>
                <a:gd name="T122" fmla="*/ 0 w 135"/>
                <a:gd name="T123" fmla="*/ 0 h 739"/>
                <a:gd name="T124" fmla="*/ 0 w 135"/>
                <a:gd name="T125" fmla="*/ 0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5" h="739">
                  <a:moveTo>
                    <a:pt x="113" y="232"/>
                  </a:moveTo>
                  <a:cubicBezTo>
                    <a:pt x="115" y="241"/>
                    <a:pt x="117" y="250"/>
                    <a:pt x="119" y="259"/>
                  </a:cubicBezTo>
                  <a:cubicBezTo>
                    <a:pt x="82" y="272"/>
                    <a:pt x="42" y="278"/>
                    <a:pt x="0" y="278"/>
                  </a:cubicBezTo>
                  <a:cubicBezTo>
                    <a:pt x="0" y="373"/>
                    <a:pt x="0" y="373"/>
                    <a:pt x="0" y="373"/>
                  </a:cubicBezTo>
                  <a:cubicBezTo>
                    <a:pt x="53" y="373"/>
                    <a:pt x="97" y="416"/>
                    <a:pt x="97" y="470"/>
                  </a:cubicBezTo>
                  <a:cubicBezTo>
                    <a:pt x="97" y="523"/>
                    <a:pt x="53" y="566"/>
                    <a:pt x="0" y="566"/>
                  </a:cubicBezTo>
                  <a:cubicBezTo>
                    <a:pt x="0" y="736"/>
                    <a:pt x="0" y="736"/>
                    <a:pt x="0" y="736"/>
                  </a:cubicBezTo>
                  <a:cubicBezTo>
                    <a:pt x="38" y="736"/>
                    <a:pt x="74" y="729"/>
                    <a:pt x="108" y="718"/>
                  </a:cubicBezTo>
                  <a:cubicBezTo>
                    <a:pt x="108" y="718"/>
                    <a:pt x="108" y="718"/>
                    <a:pt x="108" y="718"/>
                  </a:cubicBezTo>
                  <a:cubicBezTo>
                    <a:pt x="108" y="718"/>
                    <a:pt x="108" y="718"/>
                    <a:pt x="108" y="718"/>
                  </a:cubicBezTo>
                  <a:cubicBezTo>
                    <a:pt x="107" y="725"/>
                    <a:pt x="106" y="732"/>
                    <a:pt x="105" y="739"/>
                  </a:cubicBezTo>
                  <a:cubicBezTo>
                    <a:pt x="105" y="738"/>
                    <a:pt x="105" y="738"/>
                    <a:pt x="105" y="737"/>
                  </a:cubicBezTo>
                  <a:cubicBezTo>
                    <a:pt x="105" y="737"/>
                    <a:pt x="105" y="737"/>
                    <a:pt x="105" y="737"/>
                  </a:cubicBezTo>
                  <a:cubicBezTo>
                    <a:pt x="105" y="737"/>
                    <a:pt x="105" y="737"/>
                    <a:pt x="105" y="737"/>
                  </a:cubicBezTo>
                  <a:cubicBezTo>
                    <a:pt x="115" y="676"/>
                    <a:pt x="122" y="614"/>
                    <a:pt x="127" y="559"/>
                  </a:cubicBezTo>
                  <a:cubicBezTo>
                    <a:pt x="127" y="559"/>
                    <a:pt x="127" y="559"/>
                    <a:pt x="127" y="559"/>
                  </a:cubicBezTo>
                  <a:cubicBezTo>
                    <a:pt x="132" y="502"/>
                    <a:pt x="135" y="452"/>
                    <a:pt x="135" y="415"/>
                  </a:cubicBezTo>
                  <a:cubicBezTo>
                    <a:pt x="135" y="415"/>
                    <a:pt x="135" y="415"/>
                    <a:pt x="135" y="415"/>
                  </a:cubicBezTo>
                  <a:cubicBezTo>
                    <a:pt x="135" y="415"/>
                    <a:pt x="135" y="414"/>
                    <a:pt x="135" y="414"/>
                  </a:cubicBezTo>
                  <a:cubicBezTo>
                    <a:pt x="135" y="414"/>
                    <a:pt x="135" y="414"/>
                    <a:pt x="135" y="414"/>
                  </a:cubicBezTo>
                  <a:cubicBezTo>
                    <a:pt x="135" y="414"/>
                    <a:pt x="135" y="414"/>
                    <a:pt x="135" y="414"/>
                  </a:cubicBezTo>
                  <a:cubicBezTo>
                    <a:pt x="135" y="414"/>
                    <a:pt x="135" y="414"/>
                    <a:pt x="135" y="414"/>
                  </a:cubicBezTo>
                  <a:cubicBezTo>
                    <a:pt x="135" y="414"/>
                    <a:pt x="135" y="414"/>
                    <a:pt x="135" y="414"/>
                  </a:cubicBezTo>
                  <a:cubicBezTo>
                    <a:pt x="135" y="414"/>
                    <a:pt x="135" y="414"/>
                    <a:pt x="135" y="414"/>
                  </a:cubicBezTo>
                  <a:cubicBezTo>
                    <a:pt x="135" y="414"/>
                    <a:pt x="135" y="414"/>
                    <a:pt x="135" y="413"/>
                  </a:cubicBezTo>
                  <a:cubicBezTo>
                    <a:pt x="135" y="413"/>
                    <a:pt x="135" y="413"/>
                    <a:pt x="135" y="413"/>
                  </a:cubicBezTo>
                  <a:cubicBezTo>
                    <a:pt x="135" y="413"/>
                    <a:pt x="135" y="413"/>
                    <a:pt x="135" y="413"/>
                  </a:cubicBezTo>
                  <a:cubicBezTo>
                    <a:pt x="135" y="413"/>
                    <a:pt x="135" y="413"/>
                    <a:pt x="135" y="413"/>
                  </a:cubicBezTo>
                  <a:cubicBezTo>
                    <a:pt x="135" y="413"/>
                    <a:pt x="135" y="413"/>
                    <a:pt x="135" y="413"/>
                  </a:cubicBezTo>
                  <a:cubicBezTo>
                    <a:pt x="135" y="413"/>
                    <a:pt x="135" y="413"/>
                    <a:pt x="135" y="413"/>
                  </a:cubicBezTo>
                  <a:cubicBezTo>
                    <a:pt x="135" y="413"/>
                    <a:pt x="135" y="413"/>
                    <a:pt x="135" y="413"/>
                  </a:cubicBezTo>
                  <a:cubicBezTo>
                    <a:pt x="135" y="413"/>
                    <a:pt x="135" y="412"/>
                    <a:pt x="135" y="412"/>
                  </a:cubicBezTo>
                  <a:cubicBezTo>
                    <a:pt x="135" y="412"/>
                    <a:pt x="135" y="412"/>
                    <a:pt x="135" y="412"/>
                  </a:cubicBezTo>
                  <a:cubicBezTo>
                    <a:pt x="135" y="412"/>
                    <a:pt x="135" y="412"/>
                    <a:pt x="135" y="412"/>
                  </a:cubicBezTo>
                  <a:cubicBezTo>
                    <a:pt x="135" y="412"/>
                    <a:pt x="135" y="412"/>
                    <a:pt x="135" y="412"/>
                  </a:cubicBezTo>
                  <a:cubicBezTo>
                    <a:pt x="135" y="412"/>
                    <a:pt x="135" y="412"/>
                    <a:pt x="135" y="412"/>
                  </a:cubicBezTo>
                  <a:cubicBezTo>
                    <a:pt x="135" y="412"/>
                    <a:pt x="135" y="412"/>
                    <a:pt x="135" y="412"/>
                  </a:cubicBezTo>
                  <a:cubicBezTo>
                    <a:pt x="135" y="412"/>
                    <a:pt x="135" y="411"/>
                    <a:pt x="135" y="411"/>
                  </a:cubicBezTo>
                  <a:cubicBezTo>
                    <a:pt x="135" y="411"/>
                    <a:pt x="135" y="411"/>
                    <a:pt x="135" y="411"/>
                  </a:cubicBezTo>
                  <a:cubicBezTo>
                    <a:pt x="135" y="411"/>
                    <a:pt x="135" y="411"/>
                    <a:pt x="135" y="411"/>
                  </a:cubicBezTo>
                  <a:cubicBezTo>
                    <a:pt x="135" y="411"/>
                    <a:pt x="135" y="411"/>
                    <a:pt x="135" y="411"/>
                  </a:cubicBezTo>
                  <a:cubicBezTo>
                    <a:pt x="135" y="411"/>
                    <a:pt x="135" y="411"/>
                    <a:pt x="135" y="411"/>
                  </a:cubicBezTo>
                  <a:cubicBezTo>
                    <a:pt x="135" y="411"/>
                    <a:pt x="135" y="410"/>
                    <a:pt x="135" y="410"/>
                  </a:cubicBezTo>
                  <a:cubicBezTo>
                    <a:pt x="135" y="410"/>
                    <a:pt x="135" y="410"/>
                    <a:pt x="135" y="410"/>
                  </a:cubicBezTo>
                  <a:cubicBezTo>
                    <a:pt x="135" y="410"/>
                    <a:pt x="135" y="410"/>
                    <a:pt x="135" y="410"/>
                  </a:cubicBezTo>
                  <a:cubicBezTo>
                    <a:pt x="135" y="410"/>
                    <a:pt x="135" y="410"/>
                    <a:pt x="135" y="410"/>
                  </a:cubicBezTo>
                  <a:cubicBezTo>
                    <a:pt x="135" y="410"/>
                    <a:pt x="135" y="410"/>
                    <a:pt x="135" y="409"/>
                  </a:cubicBezTo>
                  <a:cubicBezTo>
                    <a:pt x="135" y="409"/>
                    <a:pt x="135" y="409"/>
                    <a:pt x="135" y="409"/>
                  </a:cubicBezTo>
                  <a:cubicBezTo>
                    <a:pt x="135" y="409"/>
                    <a:pt x="135" y="409"/>
                    <a:pt x="135" y="409"/>
                  </a:cubicBezTo>
                  <a:cubicBezTo>
                    <a:pt x="135" y="409"/>
                    <a:pt x="135" y="409"/>
                    <a:pt x="135" y="409"/>
                  </a:cubicBezTo>
                  <a:cubicBezTo>
                    <a:pt x="135" y="409"/>
                    <a:pt x="135" y="409"/>
                    <a:pt x="135" y="409"/>
                  </a:cubicBezTo>
                  <a:cubicBezTo>
                    <a:pt x="135" y="408"/>
                    <a:pt x="135" y="408"/>
                    <a:pt x="135" y="408"/>
                  </a:cubicBezTo>
                  <a:cubicBezTo>
                    <a:pt x="135" y="408"/>
                    <a:pt x="135" y="408"/>
                    <a:pt x="135" y="408"/>
                  </a:cubicBezTo>
                  <a:cubicBezTo>
                    <a:pt x="135" y="408"/>
                    <a:pt x="135" y="408"/>
                    <a:pt x="135" y="408"/>
                  </a:cubicBezTo>
                  <a:cubicBezTo>
                    <a:pt x="135" y="408"/>
                    <a:pt x="135" y="408"/>
                    <a:pt x="135" y="408"/>
                  </a:cubicBezTo>
                  <a:cubicBezTo>
                    <a:pt x="135" y="408"/>
                    <a:pt x="135" y="408"/>
                    <a:pt x="135" y="408"/>
                  </a:cubicBezTo>
                  <a:cubicBezTo>
                    <a:pt x="135" y="346"/>
                    <a:pt x="127" y="287"/>
                    <a:pt x="113" y="232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4010" y="235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3958" y="263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57D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8" name="Oval 26"/>
            <p:cNvSpPr>
              <a:spLocks noChangeArrowheads="1"/>
            </p:cNvSpPr>
            <p:nvPr/>
          </p:nvSpPr>
          <p:spPr bwMode="auto">
            <a:xfrm>
              <a:off x="3958" y="2630"/>
              <a:ext cx="1" cy="1"/>
            </a:xfrm>
            <a:prstGeom prst="ellipse">
              <a:avLst/>
            </a:pr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36" name="Group 34"/>
          <p:cNvGrpSpPr>
            <a:grpSpLocks noChangeAspect="1"/>
          </p:cNvGrpSpPr>
          <p:nvPr/>
        </p:nvGrpSpPr>
        <p:grpSpPr bwMode="auto">
          <a:xfrm>
            <a:off x="2673637" y="5059710"/>
            <a:ext cx="6888162" cy="2192338"/>
            <a:chOff x="1685" y="2725"/>
            <a:chExt cx="4339" cy="1381"/>
          </a:xfrm>
          <a:solidFill>
            <a:schemeClr val="accent1">
              <a:alpha val="20000"/>
            </a:schemeClr>
          </a:solidFill>
        </p:grpSpPr>
        <p:sp>
          <p:nvSpPr>
            <p:cNvPr id="39" name="Oval 36"/>
            <p:cNvSpPr>
              <a:spLocks noChangeArrowheads="1"/>
            </p:cNvSpPr>
            <p:nvPr/>
          </p:nvSpPr>
          <p:spPr bwMode="auto">
            <a:xfrm>
              <a:off x="4595" y="3124"/>
              <a:ext cx="407" cy="40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0" name="Oval 37"/>
            <p:cNvSpPr>
              <a:spLocks noChangeArrowheads="1"/>
            </p:cNvSpPr>
            <p:nvPr/>
          </p:nvSpPr>
          <p:spPr bwMode="auto">
            <a:xfrm>
              <a:off x="4856" y="3236"/>
              <a:ext cx="463" cy="4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1" name="Oval 38"/>
            <p:cNvSpPr>
              <a:spLocks noChangeArrowheads="1"/>
            </p:cNvSpPr>
            <p:nvPr/>
          </p:nvSpPr>
          <p:spPr bwMode="auto">
            <a:xfrm>
              <a:off x="5192" y="3174"/>
              <a:ext cx="522" cy="52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2" name="Oval 39"/>
            <p:cNvSpPr>
              <a:spLocks noChangeArrowheads="1"/>
            </p:cNvSpPr>
            <p:nvPr/>
          </p:nvSpPr>
          <p:spPr bwMode="auto">
            <a:xfrm>
              <a:off x="2565" y="3309"/>
              <a:ext cx="412" cy="41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3" name="Oval 40"/>
            <p:cNvSpPr>
              <a:spLocks noChangeArrowheads="1"/>
            </p:cNvSpPr>
            <p:nvPr/>
          </p:nvSpPr>
          <p:spPr bwMode="auto">
            <a:xfrm>
              <a:off x="2861" y="3101"/>
              <a:ext cx="1005" cy="100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4" name="Oval 41"/>
            <p:cNvSpPr>
              <a:spLocks noChangeArrowheads="1"/>
            </p:cNvSpPr>
            <p:nvPr/>
          </p:nvSpPr>
          <p:spPr bwMode="auto">
            <a:xfrm>
              <a:off x="1969" y="3276"/>
              <a:ext cx="643" cy="64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5" name="Oval 42"/>
            <p:cNvSpPr>
              <a:spLocks noChangeArrowheads="1"/>
            </p:cNvSpPr>
            <p:nvPr/>
          </p:nvSpPr>
          <p:spPr bwMode="auto">
            <a:xfrm>
              <a:off x="1685" y="3340"/>
              <a:ext cx="644" cy="64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6" name="Oval 43"/>
            <p:cNvSpPr>
              <a:spLocks noChangeArrowheads="1"/>
            </p:cNvSpPr>
            <p:nvPr/>
          </p:nvSpPr>
          <p:spPr bwMode="auto">
            <a:xfrm>
              <a:off x="3502" y="2725"/>
              <a:ext cx="369" cy="369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7" name="Oval 44"/>
            <p:cNvSpPr>
              <a:spLocks noChangeArrowheads="1"/>
            </p:cNvSpPr>
            <p:nvPr/>
          </p:nvSpPr>
          <p:spPr bwMode="auto">
            <a:xfrm>
              <a:off x="3542" y="2942"/>
              <a:ext cx="556" cy="556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8" name="Oval 45"/>
            <p:cNvSpPr>
              <a:spLocks noChangeArrowheads="1"/>
            </p:cNvSpPr>
            <p:nvPr/>
          </p:nvSpPr>
          <p:spPr bwMode="auto">
            <a:xfrm>
              <a:off x="3728" y="3143"/>
              <a:ext cx="772" cy="77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9" name="Oval 46"/>
            <p:cNvSpPr>
              <a:spLocks noChangeArrowheads="1"/>
            </p:cNvSpPr>
            <p:nvPr/>
          </p:nvSpPr>
          <p:spPr bwMode="auto">
            <a:xfrm>
              <a:off x="4399" y="3437"/>
              <a:ext cx="390" cy="39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53" name="Oval 50"/>
            <p:cNvSpPr>
              <a:spLocks noChangeArrowheads="1"/>
            </p:cNvSpPr>
            <p:nvPr/>
          </p:nvSpPr>
          <p:spPr bwMode="auto">
            <a:xfrm>
              <a:off x="5494" y="3314"/>
              <a:ext cx="526" cy="524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54" name="Oval 51"/>
            <p:cNvSpPr>
              <a:spLocks noChangeArrowheads="1"/>
            </p:cNvSpPr>
            <p:nvPr/>
          </p:nvSpPr>
          <p:spPr bwMode="auto">
            <a:xfrm>
              <a:off x="3263" y="3001"/>
              <a:ext cx="556" cy="556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55" name="Oval 52"/>
            <p:cNvSpPr>
              <a:spLocks noChangeArrowheads="1"/>
            </p:cNvSpPr>
            <p:nvPr/>
          </p:nvSpPr>
          <p:spPr bwMode="auto">
            <a:xfrm>
              <a:off x="3062" y="3314"/>
              <a:ext cx="364" cy="364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0" name="Freeform 57"/>
            <p:cNvSpPr>
              <a:spLocks noEditPoints="1"/>
            </p:cNvSpPr>
            <p:nvPr/>
          </p:nvSpPr>
          <p:spPr bwMode="auto">
            <a:xfrm>
              <a:off x="3743" y="3087"/>
              <a:ext cx="332" cy="328"/>
            </a:xfrm>
            <a:custGeom>
              <a:avLst/>
              <a:gdLst>
                <a:gd name="T0" fmla="*/ 133 w 140"/>
                <a:gd name="T1" fmla="*/ 18 h 139"/>
                <a:gd name="T2" fmla="*/ 73 w 140"/>
                <a:gd name="T3" fmla="*/ 44 h 139"/>
                <a:gd name="T4" fmla="*/ 16 w 140"/>
                <a:gd name="T5" fmla="*/ 21 h 139"/>
                <a:gd name="T6" fmla="*/ 32 w 140"/>
                <a:gd name="T7" fmla="*/ 82 h 139"/>
                <a:gd name="T8" fmla="*/ 22 w 140"/>
                <a:gd name="T9" fmla="*/ 130 h 139"/>
                <a:gd name="T10" fmla="*/ 60 w 140"/>
                <a:gd name="T11" fmla="*/ 139 h 139"/>
                <a:gd name="T12" fmla="*/ 68 w 140"/>
                <a:gd name="T13" fmla="*/ 139 h 139"/>
                <a:gd name="T14" fmla="*/ 140 w 140"/>
                <a:gd name="T15" fmla="*/ 36 h 139"/>
                <a:gd name="T16" fmla="*/ 133 w 140"/>
                <a:gd name="T17" fmla="*/ 18 h 139"/>
                <a:gd name="T18" fmla="*/ 0 w 140"/>
                <a:gd name="T19" fmla="*/ 0 h 139"/>
                <a:gd name="T20" fmla="*/ 0 w 140"/>
                <a:gd name="T21" fmla="*/ 0 h 139"/>
                <a:gd name="T22" fmla="*/ 0 w 140"/>
                <a:gd name="T23" fmla="*/ 1 h 139"/>
                <a:gd name="T24" fmla="*/ 0 w 140"/>
                <a:gd name="T25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0" h="139">
                  <a:moveTo>
                    <a:pt x="133" y="18"/>
                  </a:moveTo>
                  <a:cubicBezTo>
                    <a:pt x="118" y="34"/>
                    <a:pt x="96" y="44"/>
                    <a:pt x="73" y="44"/>
                  </a:cubicBezTo>
                  <a:cubicBezTo>
                    <a:pt x="51" y="44"/>
                    <a:pt x="30" y="35"/>
                    <a:pt x="16" y="21"/>
                  </a:cubicBezTo>
                  <a:cubicBezTo>
                    <a:pt x="26" y="39"/>
                    <a:pt x="32" y="59"/>
                    <a:pt x="32" y="82"/>
                  </a:cubicBezTo>
                  <a:cubicBezTo>
                    <a:pt x="32" y="99"/>
                    <a:pt x="29" y="115"/>
                    <a:pt x="22" y="130"/>
                  </a:cubicBezTo>
                  <a:cubicBezTo>
                    <a:pt x="33" y="136"/>
                    <a:pt x="46" y="139"/>
                    <a:pt x="60" y="139"/>
                  </a:cubicBezTo>
                  <a:cubicBezTo>
                    <a:pt x="63" y="139"/>
                    <a:pt x="66" y="139"/>
                    <a:pt x="68" y="139"/>
                  </a:cubicBezTo>
                  <a:cubicBezTo>
                    <a:pt x="72" y="93"/>
                    <a:pt x="100" y="55"/>
                    <a:pt x="140" y="36"/>
                  </a:cubicBezTo>
                  <a:cubicBezTo>
                    <a:pt x="138" y="30"/>
                    <a:pt x="136" y="24"/>
                    <a:pt x="133" y="18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1" name="Freeform 58"/>
            <p:cNvSpPr>
              <a:spLocks/>
            </p:cNvSpPr>
            <p:nvPr/>
          </p:nvSpPr>
          <p:spPr bwMode="auto">
            <a:xfrm>
              <a:off x="3904" y="3172"/>
              <a:ext cx="175" cy="243"/>
            </a:xfrm>
            <a:custGeom>
              <a:avLst/>
              <a:gdLst>
                <a:gd name="T0" fmla="*/ 72 w 74"/>
                <a:gd name="T1" fmla="*/ 0 h 103"/>
                <a:gd name="T2" fmla="*/ 0 w 74"/>
                <a:gd name="T3" fmla="*/ 103 h 103"/>
                <a:gd name="T4" fmla="*/ 74 w 74"/>
                <a:gd name="T5" fmla="*/ 21 h 103"/>
                <a:gd name="T6" fmla="*/ 72 w 74"/>
                <a:gd name="T7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4" h="103">
                  <a:moveTo>
                    <a:pt x="72" y="0"/>
                  </a:moveTo>
                  <a:cubicBezTo>
                    <a:pt x="32" y="19"/>
                    <a:pt x="4" y="57"/>
                    <a:pt x="0" y="103"/>
                  </a:cubicBezTo>
                  <a:cubicBezTo>
                    <a:pt x="42" y="99"/>
                    <a:pt x="74" y="64"/>
                    <a:pt x="74" y="21"/>
                  </a:cubicBezTo>
                  <a:cubicBezTo>
                    <a:pt x="74" y="14"/>
                    <a:pt x="74" y="7"/>
                    <a:pt x="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2" name="Freeform 59"/>
            <p:cNvSpPr>
              <a:spLocks/>
            </p:cNvSpPr>
            <p:nvPr/>
          </p:nvSpPr>
          <p:spPr bwMode="auto">
            <a:xfrm>
              <a:off x="3689" y="3087"/>
              <a:ext cx="130" cy="307"/>
            </a:xfrm>
            <a:custGeom>
              <a:avLst/>
              <a:gdLst>
                <a:gd name="T0" fmla="*/ 23 w 55"/>
                <a:gd name="T1" fmla="*/ 0 h 130"/>
                <a:gd name="T2" fmla="*/ 0 w 55"/>
                <a:gd name="T3" fmla="*/ 57 h 130"/>
                <a:gd name="T4" fmla="*/ 1 w 55"/>
                <a:gd name="T5" fmla="*/ 70 h 130"/>
                <a:gd name="T6" fmla="*/ 19 w 55"/>
                <a:gd name="T7" fmla="*/ 110 h 130"/>
                <a:gd name="T8" fmla="*/ 45 w 55"/>
                <a:gd name="T9" fmla="*/ 130 h 130"/>
                <a:gd name="T10" fmla="*/ 55 w 55"/>
                <a:gd name="T11" fmla="*/ 82 h 130"/>
                <a:gd name="T12" fmla="*/ 39 w 55"/>
                <a:gd name="T13" fmla="*/ 21 h 130"/>
                <a:gd name="T14" fmla="*/ 23 w 55"/>
                <a:gd name="T15" fmla="*/ 1 h 130"/>
                <a:gd name="T16" fmla="*/ 23 w 55"/>
                <a:gd name="T17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130">
                  <a:moveTo>
                    <a:pt x="23" y="0"/>
                  </a:moveTo>
                  <a:cubicBezTo>
                    <a:pt x="9" y="15"/>
                    <a:pt x="0" y="35"/>
                    <a:pt x="0" y="57"/>
                  </a:cubicBezTo>
                  <a:cubicBezTo>
                    <a:pt x="0" y="61"/>
                    <a:pt x="1" y="66"/>
                    <a:pt x="1" y="70"/>
                  </a:cubicBezTo>
                  <a:cubicBezTo>
                    <a:pt x="11" y="81"/>
                    <a:pt x="17" y="95"/>
                    <a:pt x="19" y="110"/>
                  </a:cubicBezTo>
                  <a:cubicBezTo>
                    <a:pt x="26" y="118"/>
                    <a:pt x="35" y="125"/>
                    <a:pt x="45" y="130"/>
                  </a:cubicBezTo>
                  <a:cubicBezTo>
                    <a:pt x="52" y="115"/>
                    <a:pt x="55" y="99"/>
                    <a:pt x="55" y="82"/>
                  </a:cubicBezTo>
                  <a:cubicBezTo>
                    <a:pt x="55" y="59"/>
                    <a:pt x="49" y="39"/>
                    <a:pt x="39" y="21"/>
                  </a:cubicBezTo>
                  <a:cubicBezTo>
                    <a:pt x="32" y="15"/>
                    <a:pt x="27" y="8"/>
                    <a:pt x="23" y="1"/>
                  </a:cubicBezTo>
                  <a:cubicBezTo>
                    <a:pt x="23" y="1"/>
                    <a:pt x="23" y="0"/>
                    <a:pt x="2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3" name="Freeform 60"/>
            <p:cNvSpPr>
              <a:spLocks/>
            </p:cNvSpPr>
            <p:nvPr/>
          </p:nvSpPr>
          <p:spPr bwMode="auto">
            <a:xfrm>
              <a:off x="3424" y="3526"/>
              <a:ext cx="244" cy="48"/>
            </a:xfrm>
            <a:custGeom>
              <a:avLst/>
              <a:gdLst>
                <a:gd name="T0" fmla="*/ 103 w 103"/>
                <a:gd name="T1" fmla="*/ 0 h 20"/>
                <a:gd name="T2" fmla="*/ 50 w 103"/>
                <a:gd name="T3" fmla="*/ 13 h 20"/>
                <a:gd name="T4" fmla="*/ 0 w 103"/>
                <a:gd name="T5" fmla="*/ 2 h 20"/>
                <a:gd name="T6" fmla="*/ 0 w 103"/>
                <a:gd name="T7" fmla="*/ 3 h 20"/>
                <a:gd name="T8" fmla="*/ 50 w 103"/>
                <a:gd name="T9" fmla="*/ 20 h 20"/>
                <a:gd name="T10" fmla="*/ 103 w 103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3" h="20">
                  <a:moveTo>
                    <a:pt x="103" y="0"/>
                  </a:moveTo>
                  <a:cubicBezTo>
                    <a:pt x="87" y="8"/>
                    <a:pt x="69" y="13"/>
                    <a:pt x="50" y="13"/>
                  </a:cubicBezTo>
                  <a:cubicBezTo>
                    <a:pt x="32" y="13"/>
                    <a:pt x="15" y="9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4" y="13"/>
                    <a:pt x="31" y="20"/>
                    <a:pt x="50" y="20"/>
                  </a:cubicBezTo>
                  <a:cubicBezTo>
                    <a:pt x="70" y="20"/>
                    <a:pt x="88" y="12"/>
                    <a:pt x="10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4" name="Freeform 61"/>
            <p:cNvSpPr>
              <a:spLocks/>
            </p:cNvSpPr>
            <p:nvPr/>
          </p:nvSpPr>
          <p:spPr bwMode="auto">
            <a:xfrm>
              <a:off x="3348" y="3181"/>
              <a:ext cx="388" cy="376"/>
            </a:xfrm>
            <a:custGeom>
              <a:avLst/>
              <a:gdLst>
                <a:gd name="T0" fmla="*/ 82 w 164"/>
                <a:gd name="T1" fmla="*/ 0 h 159"/>
                <a:gd name="T2" fmla="*/ 0 w 164"/>
                <a:gd name="T3" fmla="*/ 70 h 159"/>
                <a:gd name="T4" fmla="*/ 33 w 164"/>
                <a:gd name="T5" fmla="*/ 133 h 159"/>
                <a:gd name="T6" fmla="*/ 32 w 164"/>
                <a:gd name="T7" fmla="*/ 148 h 159"/>
                <a:gd name="T8" fmla="*/ 82 w 164"/>
                <a:gd name="T9" fmla="*/ 159 h 159"/>
                <a:gd name="T10" fmla="*/ 135 w 164"/>
                <a:gd name="T11" fmla="*/ 146 h 159"/>
                <a:gd name="T12" fmla="*/ 164 w 164"/>
                <a:gd name="T13" fmla="*/ 83 h 159"/>
                <a:gd name="T14" fmla="*/ 163 w 164"/>
                <a:gd name="T15" fmla="*/ 70 h 159"/>
                <a:gd name="T16" fmla="*/ 145 w 164"/>
                <a:gd name="T17" fmla="*/ 30 h 159"/>
                <a:gd name="T18" fmla="*/ 82 w 164"/>
                <a:gd name="T19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59">
                  <a:moveTo>
                    <a:pt x="82" y="0"/>
                  </a:moveTo>
                  <a:cubicBezTo>
                    <a:pt x="41" y="0"/>
                    <a:pt x="7" y="31"/>
                    <a:pt x="0" y="70"/>
                  </a:cubicBezTo>
                  <a:cubicBezTo>
                    <a:pt x="20" y="84"/>
                    <a:pt x="33" y="107"/>
                    <a:pt x="33" y="133"/>
                  </a:cubicBezTo>
                  <a:cubicBezTo>
                    <a:pt x="33" y="138"/>
                    <a:pt x="33" y="143"/>
                    <a:pt x="32" y="148"/>
                  </a:cubicBezTo>
                  <a:cubicBezTo>
                    <a:pt x="47" y="155"/>
                    <a:pt x="64" y="159"/>
                    <a:pt x="82" y="159"/>
                  </a:cubicBezTo>
                  <a:cubicBezTo>
                    <a:pt x="101" y="159"/>
                    <a:pt x="119" y="154"/>
                    <a:pt x="135" y="146"/>
                  </a:cubicBezTo>
                  <a:cubicBezTo>
                    <a:pt x="153" y="131"/>
                    <a:pt x="164" y="108"/>
                    <a:pt x="164" y="83"/>
                  </a:cubicBezTo>
                  <a:cubicBezTo>
                    <a:pt x="164" y="78"/>
                    <a:pt x="164" y="74"/>
                    <a:pt x="163" y="70"/>
                  </a:cubicBezTo>
                  <a:cubicBezTo>
                    <a:pt x="154" y="59"/>
                    <a:pt x="148" y="45"/>
                    <a:pt x="145" y="30"/>
                  </a:cubicBezTo>
                  <a:cubicBezTo>
                    <a:pt x="130" y="12"/>
                    <a:pt x="107" y="0"/>
                    <a:pt x="8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5" name="Freeform 62"/>
            <p:cNvSpPr>
              <a:spLocks/>
            </p:cNvSpPr>
            <p:nvPr/>
          </p:nvSpPr>
          <p:spPr bwMode="auto">
            <a:xfrm>
              <a:off x="3346" y="3347"/>
              <a:ext cx="80" cy="186"/>
            </a:xfrm>
            <a:custGeom>
              <a:avLst/>
              <a:gdLst>
                <a:gd name="T0" fmla="*/ 1 w 34"/>
                <a:gd name="T1" fmla="*/ 0 h 79"/>
                <a:gd name="T2" fmla="*/ 0 w 34"/>
                <a:gd name="T3" fmla="*/ 13 h 79"/>
                <a:gd name="T4" fmla="*/ 33 w 34"/>
                <a:gd name="T5" fmla="*/ 79 h 79"/>
                <a:gd name="T6" fmla="*/ 33 w 34"/>
                <a:gd name="T7" fmla="*/ 78 h 79"/>
                <a:gd name="T8" fmla="*/ 34 w 34"/>
                <a:gd name="T9" fmla="*/ 63 h 79"/>
                <a:gd name="T10" fmla="*/ 1 w 34"/>
                <a:gd name="T11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79">
                  <a:moveTo>
                    <a:pt x="1" y="0"/>
                  </a:moveTo>
                  <a:cubicBezTo>
                    <a:pt x="1" y="4"/>
                    <a:pt x="0" y="9"/>
                    <a:pt x="0" y="13"/>
                  </a:cubicBezTo>
                  <a:cubicBezTo>
                    <a:pt x="0" y="40"/>
                    <a:pt x="13" y="64"/>
                    <a:pt x="33" y="79"/>
                  </a:cubicBezTo>
                  <a:cubicBezTo>
                    <a:pt x="33" y="78"/>
                    <a:pt x="33" y="78"/>
                    <a:pt x="33" y="78"/>
                  </a:cubicBezTo>
                  <a:cubicBezTo>
                    <a:pt x="34" y="73"/>
                    <a:pt x="34" y="68"/>
                    <a:pt x="34" y="63"/>
                  </a:cubicBezTo>
                  <a:cubicBezTo>
                    <a:pt x="34" y="37"/>
                    <a:pt x="21" y="14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6" name="Freeform 63"/>
            <p:cNvSpPr>
              <a:spLocks/>
            </p:cNvSpPr>
            <p:nvPr/>
          </p:nvSpPr>
          <p:spPr bwMode="auto">
            <a:xfrm>
              <a:off x="3691" y="3252"/>
              <a:ext cx="43" cy="95"/>
            </a:xfrm>
            <a:custGeom>
              <a:avLst/>
              <a:gdLst>
                <a:gd name="T0" fmla="*/ 0 w 18"/>
                <a:gd name="T1" fmla="*/ 0 h 40"/>
                <a:gd name="T2" fmla="*/ 18 w 18"/>
                <a:gd name="T3" fmla="*/ 40 h 40"/>
                <a:gd name="T4" fmla="*/ 0 w 18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40">
                  <a:moveTo>
                    <a:pt x="0" y="0"/>
                  </a:moveTo>
                  <a:cubicBezTo>
                    <a:pt x="3" y="15"/>
                    <a:pt x="9" y="29"/>
                    <a:pt x="18" y="40"/>
                  </a:cubicBezTo>
                  <a:cubicBezTo>
                    <a:pt x="16" y="25"/>
                    <a:pt x="10" y="1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7" name="Freeform 64"/>
            <p:cNvSpPr>
              <a:spLocks/>
            </p:cNvSpPr>
            <p:nvPr/>
          </p:nvSpPr>
          <p:spPr bwMode="auto">
            <a:xfrm>
              <a:off x="3299" y="2767"/>
              <a:ext cx="258" cy="178"/>
            </a:xfrm>
            <a:custGeom>
              <a:avLst/>
              <a:gdLst>
                <a:gd name="T0" fmla="*/ 82 w 109"/>
                <a:gd name="T1" fmla="*/ 0 h 75"/>
                <a:gd name="T2" fmla="*/ 0 w 109"/>
                <a:gd name="T3" fmla="*/ 75 h 75"/>
                <a:gd name="T4" fmla="*/ 87 w 109"/>
                <a:gd name="T5" fmla="*/ 50 h 75"/>
                <a:gd name="T6" fmla="*/ 109 w 109"/>
                <a:gd name="T7" fmla="*/ 4 h 75"/>
                <a:gd name="T8" fmla="*/ 82 w 109"/>
                <a:gd name="T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75">
                  <a:moveTo>
                    <a:pt x="82" y="0"/>
                  </a:moveTo>
                  <a:cubicBezTo>
                    <a:pt x="39" y="0"/>
                    <a:pt x="4" y="33"/>
                    <a:pt x="0" y="75"/>
                  </a:cubicBezTo>
                  <a:cubicBezTo>
                    <a:pt x="4" y="74"/>
                    <a:pt x="43" y="63"/>
                    <a:pt x="87" y="50"/>
                  </a:cubicBezTo>
                  <a:cubicBezTo>
                    <a:pt x="89" y="32"/>
                    <a:pt x="97" y="16"/>
                    <a:pt x="109" y="4"/>
                  </a:cubicBezTo>
                  <a:cubicBezTo>
                    <a:pt x="101" y="1"/>
                    <a:pt x="92" y="0"/>
                    <a:pt x="8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8" name="Freeform 65"/>
            <p:cNvSpPr>
              <a:spLocks/>
            </p:cNvSpPr>
            <p:nvPr/>
          </p:nvSpPr>
          <p:spPr bwMode="auto">
            <a:xfrm>
              <a:off x="3299" y="2886"/>
              <a:ext cx="229" cy="201"/>
            </a:xfrm>
            <a:custGeom>
              <a:avLst/>
              <a:gdLst>
                <a:gd name="T0" fmla="*/ 87 w 97"/>
                <a:gd name="T1" fmla="*/ 0 h 85"/>
                <a:gd name="T2" fmla="*/ 0 w 97"/>
                <a:gd name="T3" fmla="*/ 25 h 85"/>
                <a:gd name="T4" fmla="*/ 0 w 97"/>
                <a:gd name="T5" fmla="*/ 32 h 85"/>
                <a:gd name="T6" fmla="*/ 19 w 97"/>
                <a:gd name="T7" fmla="*/ 85 h 85"/>
                <a:gd name="T8" fmla="*/ 97 w 97"/>
                <a:gd name="T9" fmla="*/ 49 h 85"/>
                <a:gd name="T10" fmla="*/ 86 w 97"/>
                <a:gd name="T11" fmla="*/ 10 h 85"/>
                <a:gd name="T12" fmla="*/ 87 w 97"/>
                <a:gd name="T1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" h="85">
                  <a:moveTo>
                    <a:pt x="87" y="0"/>
                  </a:moveTo>
                  <a:cubicBezTo>
                    <a:pt x="43" y="13"/>
                    <a:pt x="4" y="24"/>
                    <a:pt x="0" y="25"/>
                  </a:cubicBezTo>
                  <a:cubicBezTo>
                    <a:pt x="0" y="27"/>
                    <a:pt x="0" y="30"/>
                    <a:pt x="0" y="32"/>
                  </a:cubicBezTo>
                  <a:cubicBezTo>
                    <a:pt x="0" y="52"/>
                    <a:pt x="7" y="71"/>
                    <a:pt x="19" y="85"/>
                  </a:cubicBezTo>
                  <a:cubicBezTo>
                    <a:pt x="39" y="64"/>
                    <a:pt x="66" y="51"/>
                    <a:pt x="97" y="49"/>
                  </a:cubicBezTo>
                  <a:cubicBezTo>
                    <a:pt x="90" y="38"/>
                    <a:pt x="86" y="24"/>
                    <a:pt x="86" y="10"/>
                  </a:cubicBezTo>
                  <a:cubicBezTo>
                    <a:pt x="86" y="7"/>
                    <a:pt x="86" y="3"/>
                    <a:pt x="8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69" name="Freeform 66"/>
            <p:cNvSpPr>
              <a:spLocks/>
            </p:cNvSpPr>
            <p:nvPr/>
          </p:nvSpPr>
          <p:spPr bwMode="auto">
            <a:xfrm>
              <a:off x="3502" y="2777"/>
              <a:ext cx="187" cy="239"/>
            </a:xfrm>
            <a:custGeom>
              <a:avLst/>
              <a:gdLst>
                <a:gd name="T0" fmla="*/ 23 w 79"/>
                <a:gd name="T1" fmla="*/ 0 h 101"/>
                <a:gd name="T2" fmla="*/ 1 w 79"/>
                <a:gd name="T3" fmla="*/ 46 h 101"/>
                <a:gd name="T4" fmla="*/ 0 w 79"/>
                <a:gd name="T5" fmla="*/ 56 h 101"/>
                <a:gd name="T6" fmla="*/ 11 w 79"/>
                <a:gd name="T7" fmla="*/ 95 h 101"/>
                <a:gd name="T8" fmla="*/ 17 w 79"/>
                <a:gd name="T9" fmla="*/ 95 h 101"/>
                <a:gd name="T10" fmla="*/ 55 w 79"/>
                <a:gd name="T11" fmla="*/ 101 h 101"/>
                <a:gd name="T12" fmla="*/ 79 w 79"/>
                <a:gd name="T13" fmla="*/ 84 h 101"/>
                <a:gd name="T14" fmla="*/ 79 w 79"/>
                <a:gd name="T15" fmla="*/ 78 h 101"/>
                <a:gd name="T16" fmla="*/ 23 w 79"/>
                <a:gd name="T17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101">
                  <a:moveTo>
                    <a:pt x="23" y="0"/>
                  </a:moveTo>
                  <a:cubicBezTo>
                    <a:pt x="11" y="12"/>
                    <a:pt x="3" y="28"/>
                    <a:pt x="1" y="46"/>
                  </a:cubicBezTo>
                  <a:cubicBezTo>
                    <a:pt x="0" y="49"/>
                    <a:pt x="0" y="53"/>
                    <a:pt x="0" y="56"/>
                  </a:cubicBezTo>
                  <a:cubicBezTo>
                    <a:pt x="0" y="70"/>
                    <a:pt x="4" y="84"/>
                    <a:pt x="11" y="95"/>
                  </a:cubicBezTo>
                  <a:cubicBezTo>
                    <a:pt x="13" y="95"/>
                    <a:pt x="15" y="95"/>
                    <a:pt x="17" y="95"/>
                  </a:cubicBezTo>
                  <a:cubicBezTo>
                    <a:pt x="30" y="95"/>
                    <a:pt x="43" y="97"/>
                    <a:pt x="55" y="101"/>
                  </a:cubicBezTo>
                  <a:cubicBezTo>
                    <a:pt x="62" y="95"/>
                    <a:pt x="70" y="89"/>
                    <a:pt x="79" y="84"/>
                  </a:cubicBezTo>
                  <a:cubicBezTo>
                    <a:pt x="79" y="82"/>
                    <a:pt x="79" y="80"/>
                    <a:pt x="79" y="78"/>
                  </a:cubicBezTo>
                  <a:cubicBezTo>
                    <a:pt x="79" y="42"/>
                    <a:pt x="56" y="11"/>
                    <a:pt x="2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70" name="Freeform 67"/>
            <p:cNvSpPr>
              <a:spLocks/>
            </p:cNvSpPr>
            <p:nvPr/>
          </p:nvSpPr>
          <p:spPr bwMode="auto">
            <a:xfrm>
              <a:off x="3632" y="2975"/>
              <a:ext cx="57" cy="60"/>
            </a:xfrm>
            <a:custGeom>
              <a:avLst/>
              <a:gdLst>
                <a:gd name="T0" fmla="*/ 24 w 24"/>
                <a:gd name="T1" fmla="*/ 0 h 25"/>
                <a:gd name="T2" fmla="*/ 0 w 24"/>
                <a:gd name="T3" fmla="*/ 17 h 25"/>
                <a:gd name="T4" fmla="*/ 18 w 24"/>
                <a:gd name="T5" fmla="*/ 25 h 25"/>
                <a:gd name="T6" fmla="*/ 24 w 24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25">
                  <a:moveTo>
                    <a:pt x="24" y="0"/>
                  </a:moveTo>
                  <a:cubicBezTo>
                    <a:pt x="15" y="5"/>
                    <a:pt x="7" y="11"/>
                    <a:pt x="0" y="17"/>
                  </a:cubicBezTo>
                  <a:cubicBezTo>
                    <a:pt x="6" y="20"/>
                    <a:pt x="12" y="22"/>
                    <a:pt x="18" y="25"/>
                  </a:cubicBezTo>
                  <a:cubicBezTo>
                    <a:pt x="21" y="18"/>
                    <a:pt x="23" y="9"/>
                    <a:pt x="2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71" name="Freeform 68"/>
            <p:cNvSpPr>
              <a:spLocks/>
            </p:cNvSpPr>
            <p:nvPr/>
          </p:nvSpPr>
          <p:spPr bwMode="auto">
            <a:xfrm>
              <a:off x="3344" y="3001"/>
              <a:ext cx="331" cy="157"/>
            </a:xfrm>
            <a:custGeom>
              <a:avLst/>
              <a:gdLst>
                <a:gd name="T0" fmla="*/ 84 w 140"/>
                <a:gd name="T1" fmla="*/ 0 h 66"/>
                <a:gd name="T2" fmla="*/ 78 w 140"/>
                <a:gd name="T3" fmla="*/ 0 h 66"/>
                <a:gd name="T4" fmla="*/ 0 w 140"/>
                <a:gd name="T5" fmla="*/ 36 h 66"/>
                <a:gd name="T6" fmla="*/ 63 w 140"/>
                <a:gd name="T7" fmla="*/ 66 h 66"/>
                <a:gd name="T8" fmla="*/ 140 w 140"/>
                <a:gd name="T9" fmla="*/ 14 h 66"/>
                <a:gd name="T10" fmla="*/ 122 w 140"/>
                <a:gd name="T11" fmla="*/ 6 h 66"/>
                <a:gd name="T12" fmla="*/ 84 w 140"/>
                <a:gd name="T1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0" h="66">
                  <a:moveTo>
                    <a:pt x="84" y="0"/>
                  </a:moveTo>
                  <a:cubicBezTo>
                    <a:pt x="82" y="0"/>
                    <a:pt x="80" y="0"/>
                    <a:pt x="78" y="0"/>
                  </a:cubicBezTo>
                  <a:cubicBezTo>
                    <a:pt x="47" y="2"/>
                    <a:pt x="20" y="15"/>
                    <a:pt x="0" y="36"/>
                  </a:cubicBezTo>
                  <a:cubicBezTo>
                    <a:pt x="15" y="54"/>
                    <a:pt x="38" y="66"/>
                    <a:pt x="63" y="66"/>
                  </a:cubicBezTo>
                  <a:cubicBezTo>
                    <a:pt x="98" y="66"/>
                    <a:pt x="128" y="45"/>
                    <a:pt x="140" y="14"/>
                  </a:cubicBezTo>
                  <a:cubicBezTo>
                    <a:pt x="134" y="11"/>
                    <a:pt x="128" y="9"/>
                    <a:pt x="122" y="6"/>
                  </a:cubicBezTo>
                  <a:cubicBezTo>
                    <a:pt x="110" y="2"/>
                    <a:pt x="97" y="0"/>
                    <a:pt x="8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72" name="Freeform 69"/>
            <p:cNvSpPr>
              <a:spLocks/>
            </p:cNvSpPr>
            <p:nvPr/>
          </p:nvSpPr>
          <p:spPr bwMode="auto">
            <a:xfrm>
              <a:off x="3902" y="2801"/>
              <a:ext cx="206" cy="160"/>
            </a:xfrm>
            <a:custGeom>
              <a:avLst/>
              <a:gdLst>
                <a:gd name="T0" fmla="*/ 6 w 87"/>
                <a:gd name="T1" fmla="*/ 0 h 68"/>
                <a:gd name="T2" fmla="*/ 0 w 87"/>
                <a:gd name="T3" fmla="*/ 0 h 68"/>
                <a:gd name="T4" fmla="*/ 87 w 87"/>
                <a:gd name="T5" fmla="*/ 68 h 68"/>
                <a:gd name="T6" fmla="*/ 6 w 87"/>
                <a:gd name="T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68">
                  <a:moveTo>
                    <a:pt x="6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26" y="18"/>
                    <a:pt x="64" y="50"/>
                    <a:pt x="87" y="68"/>
                  </a:cubicBezTo>
                  <a:cubicBezTo>
                    <a:pt x="80" y="29"/>
                    <a:pt x="4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73" name="Freeform 70"/>
            <p:cNvSpPr>
              <a:spLocks/>
            </p:cNvSpPr>
            <p:nvPr/>
          </p:nvSpPr>
          <p:spPr bwMode="auto">
            <a:xfrm>
              <a:off x="3845" y="2801"/>
              <a:ext cx="265" cy="309"/>
            </a:xfrm>
            <a:custGeom>
              <a:avLst/>
              <a:gdLst>
                <a:gd name="T0" fmla="*/ 24 w 112"/>
                <a:gd name="T1" fmla="*/ 0 h 131"/>
                <a:gd name="T2" fmla="*/ 0 w 112"/>
                <a:gd name="T3" fmla="*/ 6 h 131"/>
                <a:gd name="T4" fmla="*/ 11 w 112"/>
                <a:gd name="T5" fmla="*/ 46 h 131"/>
                <a:gd name="T6" fmla="*/ 9 w 112"/>
                <a:gd name="T7" fmla="*/ 62 h 131"/>
                <a:gd name="T8" fmla="*/ 97 w 112"/>
                <a:gd name="T9" fmla="*/ 131 h 131"/>
                <a:gd name="T10" fmla="*/ 112 w 112"/>
                <a:gd name="T11" fmla="*/ 83 h 131"/>
                <a:gd name="T12" fmla="*/ 111 w 112"/>
                <a:gd name="T13" fmla="*/ 68 h 131"/>
                <a:gd name="T14" fmla="*/ 24 w 112"/>
                <a:gd name="T15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2" h="131">
                  <a:moveTo>
                    <a:pt x="24" y="0"/>
                  </a:moveTo>
                  <a:cubicBezTo>
                    <a:pt x="16" y="1"/>
                    <a:pt x="7" y="3"/>
                    <a:pt x="0" y="6"/>
                  </a:cubicBezTo>
                  <a:cubicBezTo>
                    <a:pt x="7" y="17"/>
                    <a:pt x="11" y="31"/>
                    <a:pt x="11" y="46"/>
                  </a:cubicBezTo>
                  <a:cubicBezTo>
                    <a:pt x="11" y="51"/>
                    <a:pt x="10" y="57"/>
                    <a:pt x="9" y="62"/>
                  </a:cubicBezTo>
                  <a:cubicBezTo>
                    <a:pt x="49" y="69"/>
                    <a:pt x="81" y="95"/>
                    <a:pt x="97" y="131"/>
                  </a:cubicBezTo>
                  <a:cubicBezTo>
                    <a:pt x="107" y="117"/>
                    <a:pt x="112" y="100"/>
                    <a:pt x="112" y="83"/>
                  </a:cubicBezTo>
                  <a:cubicBezTo>
                    <a:pt x="112" y="78"/>
                    <a:pt x="112" y="73"/>
                    <a:pt x="111" y="68"/>
                  </a:cubicBezTo>
                  <a:cubicBezTo>
                    <a:pt x="88" y="50"/>
                    <a:pt x="50" y="18"/>
                    <a:pt x="2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74" name="Freeform 71"/>
            <p:cNvSpPr>
              <a:spLocks/>
            </p:cNvSpPr>
            <p:nvPr/>
          </p:nvSpPr>
          <p:spPr bwMode="auto">
            <a:xfrm>
              <a:off x="3722" y="2815"/>
              <a:ext cx="149" cy="146"/>
            </a:xfrm>
            <a:custGeom>
              <a:avLst/>
              <a:gdLst>
                <a:gd name="T0" fmla="*/ 52 w 63"/>
                <a:gd name="T1" fmla="*/ 0 h 62"/>
                <a:gd name="T2" fmla="*/ 0 w 63"/>
                <a:gd name="T3" fmla="*/ 62 h 62"/>
                <a:gd name="T4" fmla="*/ 41 w 63"/>
                <a:gd name="T5" fmla="*/ 54 h 62"/>
                <a:gd name="T6" fmla="*/ 61 w 63"/>
                <a:gd name="T7" fmla="*/ 56 h 62"/>
                <a:gd name="T8" fmla="*/ 63 w 63"/>
                <a:gd name="T9" fmla="*/ 40 h 62"/>
                <a:gd name="T10" fmla="*/ 52 w 63"/>
                <a:gd name="T1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62">
                  <a:moveTo>
                    <a:pt x="52" y="0"/>
                  </a:moveTo>
                  <a:cubicBezTo>
                    <a:pt x="25" y="10"/>
                    <a:pt x="6" y="33"/>
                    <a:pt x="0" y="62"/>
                  </a:cubicBezTo>
                  <a:cubicBezTo>
                    <a:pt x="13" y="57"/>
                    <a:pt x="27" y="54"/>
                    <a:pt x="41" y="54"/>
                  </a:cubicBezTo>
                  <a:cubicBezTo>
                    <a:pt x="48" y="54"/>
                    <a:pt x="55" y="55"/>
                    <a:pt x="61" y="56"/>
                  </a:cubicBezTo>
                  <a:cubicBezTo>
                    <a:pt x="62" y="51"/>
                    <a:pt x="63" y="45"/>
                    <a:pt x="63" y="40"/>
                  </a:cubicBezTo>
                  <a:cubicBezTo>
                    <a:pt x="63" y="25"/>
                    <a:pt x="59" y="11"/>
                    <a:pt x="5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75" name="Freeform 72"/>
            <p:cNvSpPr>
              <a:spLocks/>
            </p:cNvSpPr>
            <p:nvPr/>
          </p:nvSpPr>
          <p:spPr bwMode="auto">
            <a:xfrm>
              <a:off x="3720" y="2942"/>
              <a:ext cx="355" cy="187"/>
            </a:xfrm>
            <a:custGeom>
              <a:avLst/>
              <a:gdLst>
                <a:gd name="T0" fmla="*/ 42 w 150"/>
                <a:gd name="T1" fmla="*/ 0 h 79"/>
                <a:gd name="T2" fmla="*/ 1 w 150"/>
                <a:gd name="T3" fmla="*/ 8 h 79"/>
                <a:gd name="T4" fmla="*/ 0 w 150"/>
                <a:gd name="T5" fmla="*/ 23 h 79"/>
                <a:gd name="T6" fmla="*/ 10 w 150"/>
                <a:gd name="T7" fmla="*/ 61 h 79"/>
                <a:gd name="T8" fmla="*/ 70 w 150"/>
                <a:gd name="T9" fmla="*/ 35 h 79"/>
                <a:gd name="T10" fmla="*/ 143 w 150"/>
                <a:gd name="T11" fmla="*/ 79 h 79"/>
                <a:gd name="T12" fmla="*/ 150 w 150"/>
                <a:gd name="T13" fmla="*/ 71 h 79"/>
                <a:gd name="T14" fmla="*/ 62 w 150"/>
                <a:gd name="T15" fmla="*/ 2 h 79"/>
                <a:gd name="T16" fmla="*/ 42 w 150"/>
                <a:gd name="T17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0" h="79">
                  <a:moveTo>
                    <a:pt x="42" y="0"/>
                  </a:moveTo>
                  <a:cubicBezTo>
                    <a:pt x="28" y="0"/>
                    <a:pt x="14" y="3"/>
                    <a:pt x="1" y="8"/>
                  </a:cubicBezTo>
                  <a:cubicBezTo>
                    <a:pt x="1" y="12"/>
                    <a:pt x="0" y="17"/>
                    <a:pt x="0" y="23"/>
                  </a:cubicBezTo>
                  <a:cubicBezTo>
                    <a:pt x="0" y="36"/>
                    <a:pt x="4" y="50"/>
                    <a:pt x="10" y="61"/>
                  </a:cubicBezTo>
                  <a:cubicBezTo>
                    <a:pt x="25" y="45"/>
                    <a:pt x="46" y="35"/>
                    <a:pt x="70" y="35"/>
                  </a:cubicBezTo>
                  <a:cubicBezTo>
                    <a:pt x="101" y="35"/>
                    <a:pt x="129" y="53"/>
                    <a:pt x="143" y="79"/>
                  </a:cubicBezTo>
                  <a:cubicBezTo>
                    <a:pt x="145" y="76"/>
                    <a:pt x="148" y="74"/>
                    <a:pt x="150" y="71"/>
                  </a:cubicBezTo>
                  <a:cubicBezTo>
                    <a:pt x="134" y="35"/>
                    <a:pt x="102" y="9"/>
                    <a:pt x="62" y="2"/>
                  </a:cubicBezTo>
                  <a:cubicBezTo>
                    <a:pt x="56" y="1"/>
                    <a:pt x="49" y="0"/>
                    <a:pt x="4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76" name="Freeform 73"/>
            <p:cNvSpPr>
              <a:spLocks/>
            </p:cNvSpPr>
            <p:nvPr/>
          </p:nvSpPr>
          <p:spPr bwMode="auto">
            <a:xfrm>
              <a:off x="3743" y="3025"/>
              <a:ext cx="315" cy="166"/>
            </a:xfrm>
            <a:custGeom>
              <a:avLst/>
              <a:gdLst>
                <a:gd name="T0" fmla="*/ 60 w 133"/>
                <a:gd name="T1" fmla="*/ 0 h 70"/>
                <a:gd name="T2" fmla="*/ 0 w 133"/>
                <a:gd name="T3" fmla="*/ 26 h 70"/>
                <a:gd name="T4" fmla="*/ 0 w 133"/>
                <a:gd name="T5" fmla="*/ 27 h 70"/>
                <a:gd name="T6" fmla="*/ 16 w 133"/>
                <a:gd name="T7" fmla="*/ 47 h 70"/>
                <a:gd name="T8" fmla="*/ 73 w 133"/>
                <a:gd name="T9" fmla="*/ 70 h 70"/>
                <a:gd name="T10" fmla="*/ 133 w 133"/>
                <a:gd name="T11" fmla="*/ 44 h 70"/>
                <a:gd name="T12" fmla="*/ 60 w 133"/>
                <a:gd name="T1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3" h="70">
                  <a:moveTo>
                    <a:pt x="60" y="0"/>
                  </a:moveTo>
                  <a:cubicBezTo>
                    <a:pt x="36" y="0"/>
                    <a:pt x="15" y="10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6" y="33"/>
                    <a:pt x="11" y="40"/>
                    <a:pt x="16" y="47"/>
                  </a:cubicBezTo>
                  <a:cubicBezTo>
                    <a:pt x="30" y="61"/>
                    <a:pt x="51" y="70"/>
                    <a:pt x="73" y="70"/>
                  </a:cubicBezTo>
                  <a:cubicBezTo>
                    <a:pt x="96" y="70"/>
                    <a:pt x="118" y="60"/>
                    <a:pt x="133" y="44"/>
                  </a:cubicBezTo>
                  <a:cubicBezTo>
                    <a:pt x="119" y="18"/>
                    <a:pt x="91" y="0"/>
                    <a:pt x="6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77" name="Freeform 74"/>
            <p:cNvSpPr>
              <a:spLocks/>
            </p:cNvSpPr>
            <p:nvPr/>
          </p:nvSpPr>
          <p:spPr bwMode="auto">
            <a:xfrm>
              <a:off x="3743" y="3089"/>
              <a:ext cx="38" cy="47"/>
            </a:xfrm>
            <a:custGeom>
              <a:avLst/>
              <a:gdLst>
                <a:gd name="T0" fmla="*/ 0 w 16"/>
                <a:gd name="T1" fmla="*/ 0 h 20"/>
                <a:gd name="T2" fmla="*/ 16 w 16"/>
                <a:gd name="T3" fmla="*/ 20 h 20"/>
                <a:gd name="T4" fmla="*/ 0 w 16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0">
                  <a:moveTo>
                    <a:pt x="0" y="0"/>
                  </a:moveTo>
                  <a:cubicBezTo>
                    <a:pt x="4" y="7"/>
                    <a:pt x="9" y="14"/>
                    <a:pt x="16" y="20"/>
                  </a:cubicBezTo>
                  <a:cubicBezTo>
                    <a:pt x="11" y="13"/>
                    <a:pt x="6" y="6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78" name="Freeform 75"/>
            <p:cNvSpPr>
              <a:spLocks/>
            </p:cNvSpPr>
            <p:nvPr/>
          </p:nvSpPr>
          <p:spPr bwMode="auto">
            <a:xfrm>
              <a:off x="2608" y="3642"/>
              <a:ext cx="16" cy="19"/>
            </a:xfrm>
            <a:custGeom>
              <a:avLst/>
              <a:gdLst>
                <a:gd name="T0" fmla="*/ 1 w 7"/>
                <a:gd name="T1" fmla="*/ 0 h 8"/>
                <a:gd name="T2" fmla="*/ 0 w 7"/>
                <a:gd name="T3" fmla="*/ 7 h 8"/>
                <a:gd name="T4" fmla="*/ 7 w 7"/>
                <a:gd name="T5" fmla="*/ 8 h 8"/>
                <a:gd name="T6" fmla="*/ 1 w 7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0" y="3"/>
                    <a:pt x="0" y="5"/>
                    <a:pt x="0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5"/>
                    <a:pt x="3" y="3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79" name="Freeform 76"/>
            <p:cNvSpPr>
              <a:spLocks/>
            </p:cNvSpPr>
            <p:nvPr/>
          </p:nvSpPr>
          <p:spPr bwMode="auto">
            <a:xfrm>
              <a:off x="2560" y="3659"/>
              <a:ext cx="223" cy="144"/>
            </a:xfrm>
            <a:custGeom>
              <a:avLst/>
              <a:gdLst>
                <a:gd name="T0" fmla="*/ 20 w 94"/>
                <a:gd name="T1" fmla="*/ 0 h 61"/>
                <a:gd name="T2" fmla="*/ 0 w 94"/>
                <a:gd name="T3" fmla="*/ 49 h 61"/>
                <a:gd name="T4" fmla="*/ 37 w 94"/>
                <a:gd name="T5" fmla="*/ 61 h 61"/>
                <a:gd name="T6" fmla="*/ 94 w 94"/>
                <a:gd name="T7" fmla="*/ 26 h 61"/>
                <a:gd name="T8" fmla="*/ 89 w 94"/>
                <a:gd name="T9" fmla="*/ 26 h 61"/>
                <a:gd name="T10" fmla="*/ 27 w 94"/>
                <a:gd name="T11" fmla="*/ 1 h 61"/>
                <a:gd name="T12" fmla="*/ 20 w 94"/>
                <a:gd name="T1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" h="61">
                  <a:moveTo>
                    <a:pt x="20" y="0"/>
                  </a:moveTo>
                  <a:cubicBezTo>
                    <a:pt x="16" y="18"/>
                    <a:pt x="9" y="34"/>
                    <a:pt x="0" y="49"/>
                  </a:cubicBezTo>
                  <a:cubicBezTo>
                    <a:pt x="10" y="57"/>
                    <a:pt x="23" y="61"/>
                    <a:pt x="37" y="61"/>
                  </a:cubicBezTo>
                  <a:cubicBezTo>
                    <a:pt x="61" y="61"/>
                    <a:pt x="83" y="47"/>
                    <a:pt x="94" y="26"/>
                  </a:cubicBezTo>
                  <a:cubicBezTo>
                    <a:pt x="92" y="26"/>
                    <a:pt x="91" y="26"/>
                    <a:pt x="89" y="26"/>
                  </a:cubicBezTo>
                  <a:cubicBezTo>
                    <a:pt x="65" y="26"/>
                    <a:pt x="43" y="16"/>
                    <a:pt x="27" y="1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80" name="Freeform 77"/>
            <p:cNvSpPr>
              <a:spLocks/>
            </p:cNvSpPr>
            <p:nvPr/>
          </p:nvSpPr>
          <p:spPr bwMode="auto">
            <a:xfrm>
              <a:off x="2601" y="3500"/>
              <a:ext cx="198" cy="220"/>
            </a:xfrm>
            <a:custGeom>
              <a:avLst/>
              <a:gdLst>
                <a:gd name="T0" fmla="*/ 20 w 84"/>
                <a:gd name="T1" fmla="*/ 0 h 93"/>
                <a:gd name="T2" fmla="*/ 0 w 84"/>
                <a:gd name="T3" fmla="*/ 3 h 93"/>
                <a:gd name="T4" fmla="*/ 5 w 84"/>
                <a:gd name="T5" fmla="*/ 41 h 93"/>
                <a:gd name="T6" fmla="*/ 4 w 84"/>
                <a:gd name="T7" fmla="*/ 60 h 93"/>
                <a:gd name="T8" fmla="*/ 10 w 84"/>
                <a:gd name="T9" fmla="*/ 68 h 93"/>
                <a:gd name="T10" fmla="*/ 72 w 84"/>
                <a:gd name="T11" fmla="*/ 93 h 93"/>
                <a:gd name="T12" fmla="*/ 77 w 84"/>
                <a:gd name="T13" fmla="*/ 93 h 93"/>
                <a:gd name="T14" fmla="*/ 84 w 84"/>
                <a:gd name="T15" fmla="*/ 64 h 93"/>
                <a:gd name="T16" fmla="*/ 20 w 84"/>
                <a:gd name="T17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93">
                  <a:moveTo>
                    <a:pt x="20" y="0"/>
                  </a:moveTo>
                  <a:cubicBezTo>
                    <a:pt x="13" y="0"/>
                    <a:pt x="6" y="1"/>
                    <a:pt x="0" y="3"/>
                  </a:cubicBezTo>
                  <a:cubicBezTo>
                    <a:pt x="3" y="15"/>
                    <a:pt x="5" y="28"/>
                    <a:pt x="5" y="41"/>
                  </a:cubicBezTo>
                  <a:cubicBezTo>
                    <a:pt x="5" y="48"/>
                    <a:pt x="5" y="54"/>
                    <a:pt x="4" y="60"/>
                  </a:cubicBezTo>
                  <a:cubicBezTo>
                    <a:pt x="6" y="63"/>
                    <a:pt x="8" y="65"/>
                    <a:pt x="10" y="68"/>
                  </a:cubicBezTo>
                  <a:cubicBezTo>
                    <a:pt x="26" y="83"/>
                    <a:pt x="48" y="93"/>
                    <a:pt x="72" y="93"/>
                  </a:cubicBezTo>
                  <a:cubicBezTo>
                    <a:pt x="74" y="93"/>
                    <a:pt x="75" y="93"/>
                    <a:pt x="77" y="93"/>
                  </a:cubicBezTo>
                  <a:cubicBezTo>
                    <a:pt x="81" y="84"/>
                    <a:pt x="84" y="74"/>
                    <a:pt x="84" y="64"/>
                  </a:cubicBezTo>
                  <a:cubicBezTo>
                    <a:pt x="84" y="29"/>
                    <a:pt x="55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81" name="Freeform 78"/>
            <p:cNvSpPr>
              <a:spLocks/>
            </p:cNvSpPr>
            <p:nvPr/>
          </p:nvSpPr>
          <p:spPr bwMode="auto">
            <a:xfrm>
              <a:off x="2497" y="3507"/>
              <a:ext cx="115" cy="268"/>
            </a:xfrm>
            <a:custGeom>
              <a:avLst/>
              <a:gdLst>
                <a:gd name="T0" fmla="*/ 44 w 49"/>
                <a:gd name="T1" fmla="*/ 0 h 113"/>
                <a:gd name="T2" fmla="*/ 0 w 49"/>
                <a:gd name="T3" fmla="*/ 61 h 113"/>
                <a:gd name="T4" fmla="*/ 27 w 49"/>
                <a:gd name="T5" fmla="*/ 113 h 113"/>
                <a:gd name="T6" fmla="*/ 47 w 49"/>
                <a:gd name="T7" fmla="*/ 64 h 113"/>
                <a:gd name="T8" fmla="*/ 48 w 49"/>
                <a:gd name="T9" fmla="*/ 57 h 113"/>
                <a:gd name="T10" fmla="*/ 49 w 49"/>
                <a:gd name="T11" fmla="*/ 38 h 113"/>
                <a:gd name="T12" fmla="*/ 44 w 49"/>
                <a:gd name="T13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113">
                  <a:moveTo>
                    <a:pt x="44" y="0"/>
                  </a:moveTo>
                  <a:cubicBezTo>
                    <a:pt x="18" y="9"/>
                    <a:pt x="0" y="33"/>
                    <a:pt x="0" y="61"/>
                  </a:cubicBezTo>
                  <a:cubicBezTo>
                    <a:pt x="0" y="82"/>
                    <a:pt x="10" y="102"/>
                    <a:pt x="27" y="113"/>
                  </a:cubicBezTo>
                  <a:cubicBezTo>
                    <a:pt x="36" y="98"/>
                    <a:pt x="43" y="82"/>
                    <a:pt x="47" y="64"/>
                  </a:cubicBezTo>
                  <a:cubicBezTo>
                    <a:pt x="47" y="62"/>
                    <a:pt x="47" y="60"/>
                    <a:pt x="48" y="57"/>
                  </a:cubicBezTo>
                  <a:cubicBezTo>
                    <a:pt x="49" y="51"/>
                    <a:pt x="49" y="45"/>
                    <a:pt x="49" y="38"/>
                  </a:cubicBezTo>
                  <a:cubicBezTo>
                    <a:pt x="49" y="25"/>
                    <a:pt x="47" y="12"/>
                    <a:pt x="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82" name="Freeform 79"/>
            <p:cNvSpPr>
              <a:spLocks/>
            </p:cNvSpPr>
            <p:nvPr/>
          </p:nvSpPr>
          <p:spPr bwMode="auto">
            <a:xfrm>
              <a:off x="4432" y="2907"/>
              <a:ext cx="239" cy="227"/>
            </a:xfrm>
            <a:custGeom>
              <a:avLst/>
              <a:gdLst>
                <a:gd name="T0" fmla="*/ 50 w 101"/>
                <a:gd name="T1" fmla="*/ 0 h 96"/>
                <a:gd name="T2" fmla="*/ 0 w 101"/>
                <a:gd name="T3" fmla="*/ 50 h 96"/>
                <a:gd name="T4" fmla="*/ 7 w 101"/>
                <a:gd name="T5" fmla="*/ 76 h 96"/>
                <a:gd name="T6" fmla="*/ 72 w 101"/>
                <a:gd name="T7" fmla="*/ 96 h 96"/>
                <a:gd name="T8" fmla="*/ 101 w 101"/>
                <a:gd name="T9" fmla="*/ 50 h 96"/>
                <a:gd name="T10" fmla="*/ 50 w 101"/>
                <a:gd name="T11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1" h="96">
                  <a:moveTo>
                    <a:pt x="50" y="0"/>
                  </a:moveTo>
                  <a:cubicBezTo>
                    <a:pt x="22" y="0"/>
                    <a:pt x="0" y="22"/>
                    <a:pt x="0" y="50"/>
                  </a:cubicBezTo>
                  <a:cubicBezTo>
                    <a:pt x="0" y="60"/>
                    <a:pt x="2" y="69"/>
                    <a:pt x="7" y="76"/>
                  </a:cubicBezTo>
                  <a:cubicBezTo>
                    <a:pt x="31" y="84"/>
                    <a:pt x="54" y="91"/>
                    <a:pt x="72" y="96"/>
                  </a:cubicBezTo>
                  <a:cubicBezTo>
                    <a:pt x="89" y="88"/>
                    <a:pt x="101" y="70"/>
                    <a:pt x="101" y="50"/>
                  </a:cubicBezTo>
                  <a:cubicBezTo>
                    <a:pt x="101" y="22"/>
                    <a:pt x="78" y="0"/>
                    <a:pt x="5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83" name="Freeform 80"/>
            <p:cNvSpPr>
              <a:spLocks/>
            </p:cNvSpPr>
            <p:nvPr/>
          </p:nvSpPr>
          <p:spPr bwMode="auto">
            <a:xfrm>
              <a:off x="4449" y="3087"/>
              <a:ext cx="153" cy="59"/>
            </a:xfrm>
            <a:custGeom>
              <a:avLst/>
              <a:gdLst>
                <a:gd name="T0" fmla="*/ 0 w 65"/>
                <a:gd name="T1" fmla="*/ 0 h 25"/>
                <a:gd name="T2" fmla="*/ 43 w 65"/>
                <a:gd name="T3" fmla="*/ 25 h 25"/>
                <a:gd name="T4" fmla="*/ 65 w 65"/>
                <a:gd name="T5" fmla="*/ 20 h 25"/>
                <a:gd name="T6" fmla="*/ 0 w 65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cubicBezTo>
                    <a:pt x="9" y="15"/>
                    <a:pt x="25" y="25"/>
                    <a:pt x="43" y="25"/>
                  </a:cubicBezTo>
                  <a:cubicBezTo>
                    <a:pt x="51" y="25"/>
                    <a:pt x="58" y="23"/>
                    <a:pt x="65" y="20"/>
                  </a:cubicBezTo>
                  <a:cubicBezTo>
                    <a:pt x="47" y="15"/>
                    <a:pt x="24" y="8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84" name="Freeform 81"/>
            <p:cNvSpPr>
              <a:spLocks/>
            </p:cNvSpPr>
            <p:nvPr/>
          </p:nvSpPr>
          <p:spPr bwMode="auto">
            <a:xfrm>
              <a:off x="4458" y="3205"/>
              <a:ext cx="178" cy="255"/>
            </a:xfrm>
            <a:custGeom>
              <a:avLst/>
              <a:gdLst>
                <a:gd name="T0" fmla="*/ 64 w 75"/>
                <a:gd name="T1" fmla="*/ 0 h 108"/>
                <a:gd name="T2" fmla="*/ 0 w 75"/>
                <a:gd name="T3" fmla="*/ 35 h 108"/>
                <a:gd name="T4" fmla="*/ 18 w 75"/>
                <a:gd name="T5" fmla="*/ 100 h 108"/>
                <a:gd name="T6" fmla="*/ 18 w 75"/>
                <a:gd name="T7" fmla="*/ 108 h 108"/>
                <a:gd name="T8" fmla="*/ 58 w 75"/>
                <a:gd name="T9" fmla="*/ 98 h 108"/>
                <a:gd name="T10" fmla="*/ 71 w 75"/>
                <a:gd name="T11" fmla="*/ 99 h 108"/>
                <a:gd name="T12" fmla="*/ 58 w 75"/>
                <a:gd name="T13" fmla="*/ 52 h 108"/>
                <a:gd name="T14" fmla="*/ 75 w 75"/>
                <a:gd name="T15" fmla="*/ 1 h 108"/>
                <a:gd name="T16" fmla="*/ 64 w 75"/>
                <a:gd name="T17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108">
                  <a:moveTo>
                    <a:pt x="64" y="0"/>
                  </a:moveTo>
                  <a:cubicBezTo>
                    <a:pt x="37" y="0"/>
                    <a:pt x="13" y="14"/>
                    <a:pt x="0" y="35"/>
                  </a:cubicBezTo>
                  <a:cubicBezTo>
                    <a:pt x="11" y="54"/>
                    <a:pt x="18" y="76"/>
                    <a:pt x="18" y="100"/>
                  </a:cubicBezTo>
                  <a:cubicBezTo>
                    <a:pt x="18" y="103"/>
                    <a:pt x="18" y="105"/>
                    <a:pt x="18" y="108"/>
                  </a:cubicBezTo>
                  <a:cubicBezTo>
                    <a:pt x="29" y="101"/>
                    <a:pt x="43" y="98"/>
                    <a:pt x="58" y="98"/>
                  </a:cubicBezTo>
                  <a:cubicBezTo>
                    <a:pt x="62" y="98"/>
                    <a:pt x="67" y="98"/>
                    <a:pt x="71" y="99"/>
                  </a:cubicBezTo>
                  <a:cubicBezTo>
                    <a:pt x="63" y="85"/>
                    <a:pt x="58" y="69"/>
                    <a:pt x="58" y="52"/>
                  </a:cubicBezTo>
                  <a:cubicBezTo>
                    <a:pt x="58" y="33"/>
                    <a:pt x="64" y="15"/>
                    <a:pt x="75" y="1"/>
                  </a:cubicBezTo>
                  <a:cubicBezTo>
                    <a:pt x="71" y="0"/>
                    <a:pt x="68" y="0"/>
                    <a:pt x="6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85" name="Freeform 82"/>
            <p:cNvSpPr>
              <a:spLocks/>
            </p:cNvSpPr>
            <p:nvPr/>
          </p:nvSpPr>
          <p:spPr bwMode="auto">
            <a:xfrm>
              <a:off x="4595" y="3207"/>
              <a:ext cx="192" cy="296"/>
            </a:xfrm>
            <a:custGeom>
              <a:avLst/>
              <a:gdLst>
                <a:gd name="T0" fmla="*/ 17 w 81"/>
                <a:gd name="T1" fmla="*/ 0 h 125"/>
                <a:gd name="T2" fmla="*/ 0 w 81"/>
                <a:gd name="T3" fmla="*/ 51 h 125"/>
                <a:gd name="T4" fmla="*/ 13 w 81"/>
                <a:gd name="T5" fmla="*/ 98 h 125"/>
                <a:gd name="T6" fmla="*/ 62 w 81"/>
                <a:gd name="T7" fmla="*/ 125 h 125"/>
                <a:gd name="T8" fmla="*/ 81 w 81"/>
                <a:gd name="T9" fmla="*/ 74 h 125"/>
                <a:gd name="T10" fmla="*/ 17 w 81"/>
                <a:gd name="T11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1" h="125">
                  <a:moveTo>
                    <a:pt x="17" y="0"/>
                  </a:moveTo>
                  <a:cubicBezTo>
                    <a:pt x="6" y="14"/>
                    <a:pt x="0" y="32"/>
                    <a:pt x="0" y="51"/>
                  </a:cubicBezTo>
                  <a:cubicBezTo>
                    <a:pt x="0" y="68"/>
                    <a:pt x="5" y="84"/>
                    <a:pt x="13" y="98"/>
                  </a:cubicBezTo>
                  <a:cubicBezTo>
                    <a:pt x="32" y="101"/>
                    <a:pt x="49" y="111"/>
                    <a:pt x="62" y="125"/>
                  </a:cubicBezTo>
                  <a:cubicBezTo>
                    <a:pt x="74" y="111"/>
                    <a:pt x="81" y="94"/>
                    <a:pt x="81" y="74"/>
                  </a:cubicBezTo>
                  <a:cubicBezTo>
                    <a:pt x="81" y="36"/>
                    <a:pt x="53" y="5"/>
                    <a:pt x="1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86" name="Freeform 83"/>
            <p:cNvSpPr>
              <a:spLocks/>
            </p:cNvSpPr>
            <p:nvPr/>
          </p:nvSpPr>
          <p:spPr bwMode="auto">
            <a:xfrm>
              <a:off x="4432" y="3288"/>
              <a:ext cx="69" cy="198"/>
            </a:xfrm>
            <a:custGeom>
              <a:avLst/>
              <a:gdLst>
                <a:gd name="T0" fmla="*/ 11 w 29"/>
                <a:gd name="T1" fmla="*/ 0 h 84"/>
                <a:gd name="T2" fmla="*/ 0 w 29"/>
                <a:gd name="T3" fmla="*/ 40 h 84"/>
                <a:gd name="T4" fmla="*/ 14 w 29"/>
                <a:gd name="T5" fmla="*/ 84 h 84"/>
                <a:gd name="T6" fmla="*/ 29 w 29"/>
                <a:gd name="T7" fmla="*/ 73 h 84"/>
                <a:gd name="T8" fmla="*/ 29 w 29"/>
                <a:gd name="T9" fmla="*/ 65 h 84"/>
                <a:gd name="T10" fmla="*/ 11 w 29"/>
                <a:gd name="T1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84">
                  <a:moveTo>
                    <a:pt x="11" y="0"/>
                  </a:moveTo>
                  <a:cubicBezTo>
                    <a:pt x="4" y="12"/>
                    <a:pt x="0" y="25"/>
                    <a:pt x="0" y="40"/>
                  </a:cubicBezTo>
                  <a:cubicBezTo>
                    <a:pt x="0" y="56"/>
                    <a:pt x="5" y="71"/>
                    <a:pt x="14" y="84"/>
                  </a:cubicBezTo>
                  <a:cubicBezTo>
                    <a:pt x="18" y="80"/>
                    <a:pt x="23" y="76"/>
                    <a:pt x="29" y="73"/>
                  </a:cubicBezTo>
                  <a:cubicBezTo>
                    <a:pt x="29" y="70"/>
                    <a:pt x="29" y="68"/>
                    <a:pt x="29" y="65"/>
                  </a:cubicBezTo>
                  <a:cubicBezTo>
                    <a:pt x="29" y="41"/>
                    <a:pt x="22" y="19"/>
                    <a:pt x="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87" name="Freeform 84"/>
            <p:cNvSpPr>
              <a:spLocks/>
            </p:cNvSpPr>
            <p:nvPr/>
          </p:nvSpPr>
          <p:spPr bwMode="auto">
            <a:xfrm>
              <a:off x="4465" y="3437"/>
              <a:ext cx="277" cy="122"/>
            </a:xfrm>
            <a:custGeom>
              <a:avLst/>
              <a:gdLst>
                <a:gd name="T0" fmla="*/ 55 w 117"/>
                <a:gd name="T1" fmla="*/ 0 h 52"/>
                <a:gd name="T2" fmla="*/ 15 w 117"/>
                <a:gd name="T3" fmla="*/ 10 h 52"/>
                <a:gd name="T4" fmla="*/ 0 w 117"/>
                <a:gd name="T5" fmla="*/ 21 h 52"/>
                <a:gd name="T6" fmla="*/ 61 w 117"/>
                <a:gd name="T7" fmla="*/ 52 h 52"/>
                <a:gd name="T8" fmla="*/ 117 w 117"/>
                <a:gd name="T9" fmla="*/ 28 h 52"/>
                <a:gd name="T10" fmla="*/ 68 w 117"/>
                <a:gd name="T11" fmla="*/ 1 h 52"/>
                <a:gd name="T12" fmla="*/ 55 w 117"/>
                <a:gd name="T1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7" h="52">
                  <a:moveTo>
                    <a:pt x="55" y="0"/>
                  </a:moveTo>
                  <a:cubicBezTo>
                    <a:pt x="40" y="0"/>
                    <a:pt x="26" y="3"/>
                    <a:pt x="15" y="10"/>
                  </a:cubicBezTo>
                  <a:cubicBezTo>
                    <a:pt x="9" y="13"/>
                    <a:pt x="4" y="17"/>
                    <a:pt x="0" y="21"/>
                  </a:cubicBezTo>
                  <a:cubicBezTo>
                    <a:pt x="13" y="40"/>
                    <a:pt x="36" y="52"/>
                    <a:pt x="61" y="52"/>
                  </a:cubicBezTo>
                  <a:cubicBezTo>
                    <a:pt x="83" y="52"/>
                    <a:pt x="103" y="43"/>
                    <a:pt x="117" y="28"/>
                  </a:cubicBezTo>
                  <a:cubicBezTo>
                    <a:pt x="104" y="14"/>
                    <a:pt x="87" y="4"/>
                    <a:pt x="68" y="1"/>
                  </a:cubicBezTo>
                  <a:cubicBezTo>
                    <a:pt x="64" y="0"/>
                    <a:pt x="59" y="0"/>
                    <a:pt x="5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88" name="Freeform 85"/>
            <p:cNvSpPr>
              <a:spLocks/>
            </p:cNvSpPr>
            <p:nvPr/>
          </p:nvSpPr>
          <p:spPr bwMode="auto">
            <a:xfrm>
              <a:off x="4827" y="3522"/>
              <a:ext cx="346" cy="212"/>
            </a:xfrm>
            <a:custGeom>
              <a:avLst/>
              <a:gdLst>
                <a:gd name="T0" fmla="*/ 15 w 146"/>
                <a:gd name="T1" fmla="*/ 0 h 90"/>
                <a:gd name="T2" fmla="*/ 0 w 146"/>
                <a:gd name="T3" fmla="*/ 35 h 90"/>
                <a:gd name="T4" fmla="*/ 69 w 146"/>
                <a:gd name="T5" fmla="*/ 90 h 90"/>
                <a:gd name="T6" fmla="*/ 110 w 146"/>
                <a:gd name="T7" fmla="*/ 81 h 90"/>
                <a:gd name="T8" fmla="*/ 139 w 146"/>
                <a:gd name="T9" fmla="*/ 85 h 90"/>
                <a:gd name="T10" fmla="*/ 146 w 146"/>
                <a:gd name="T11" fmla="*/ 68 h 90"/>
                <a:gd name="T12" fmla="*/ 110 w 146"/>
                <a:gd name="T13" fmla="*/ 75 h 90"/>
                <a:gd name="T14" fmla="*/ 15 w 146"/>
                <a:gd name="T15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6" h="90">
                  <a:moveTo>
                    <a:pt x="15" y="0"/>
                  </a:moveTo>
                  <a:cubicBezTo>
                    <a:pt x="7" y="10"/>
                    <a:pt x="2" y="22"/>
                    <a:pt x="0" y="35"/>
                  </a:cubicBezTo>
                  <a:cubicBezTo>
                    <a:pt x="31" y="39"/>
                    <a:pt x="58" y="61"/>
                    <a:pt x="69" y="90"/>
                  </a:cubicBezTo>
                  <a:cubicBezTo>
                    <a:pt x="81" y="84"/>
                    <a:pt x="95" y="81"/>
                    <a:pt x="110" y="81"/>
                  </a:cubicBezTo>
                  <a:cubicBezTo>
                    <a:pt x="120" y="81"/>
                    <a:pt x="130" y="82"/>
                    <a:pt x="139" y="85"/>
                  </a:cubicBezTo>
                  <a:cubicBezTo>
                    <a:pt x="142" y="80"/>
                    <a:pt x="145" y="74"/>
                    <a:pt x="146" y="68"/>
                  </a:cubicBezTo>
                  <a:cubicBezTo>
                    <a:pt x="135" y="72"/>
                    <a:pt x="123" y="75"/>
                    <a:pt x="110" y="75"/>
                  </a:cubicBezTo>
                  <a:cubicBezTo>
                    <a:pt x="64" y="75"/>
                    <a:pt x="25" y="43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89" name="Freeform 86"/>
            <p:cNvSpPr>
              <a:spLocks/>
            </p:cNvSpPr>
            <p:nvPr/>
          </p:nvSpPr>
          <p:spPr bwMode="auto">
            <a:xfrm>
              <a:off x="4863" y="3453"/>
              <a:ext cx="317" cy="246"/>
            </a:xfrm>
            <a:custGeom>
              <a:avLst/>
              <a:gdLst>
                <a:gd name="T0" fmla="*/ 59 w 134"/>
                <a:gd name="T1" fmla="*/ 0 h 104"/>
                <a:gd name="T2" fmla="*/ 0 w 134"/>
                <a:gd name="T3" fmla="*/ 29 h 104"/>
                <a:gd name="T4" fmla="*/ 95 w 134"/>
                <a:gd name="T5" fmla="*/ 104 h 104"/>
                <a:gd name="T6" fmla="*/ 131 w 134"/>
                <a:gd name="T7" fmla="*/ 97 h 104"/>
                <a:gd name="T8" fmla="*/ 134 w 134"/>
                <a:gd name="T9" fmla="*/ 75 h 104"/>
                <a:gd name="T10" fmla="*/ 59 w 134"/>
                <a:gd name="T1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4" h="104">
                  <a:moveTo>
                    <a:pt x="59" y="0"/>
                  </a:moveTo>
                  <a:cubicBezTo>
                    <a:pt x="35" y="0"/>
                    <a:pt x="13" y="12"/>
                    <a:pt x="0" y="29"/>
                  </a:cubicBezTo>
                  <a:cubicBezTo>
                    <a:pt x="10" y="72"/>
                    <a:pt x="49" y="104"/>
                    <a:pt x="95" y="104"/>
                  </a:cubicBezTo>
                  <a:cubicBezTo>
                    <a:pt x="108" y="104"/>
                    <a:pt x="120" y="101"/>
                    <a:pt x="131" y="97"/>
                  </a:cubicBezTo>
                  <a:cubicBezTo>
                    <a:pt x="133" y="90"/>
                    <a:pt x="134" y="83"/>
                    <a:pt x="134" y="75"/>
                  </a:cubicBezTo>
                  <a:cubicBezTo>
                    <a:pt x="134" y="34"/>
                    <a:pt x="101" y="0"/>
                    <a:pt x="5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90" name="Freeform 87"/>
            <p:cNvSpPr>
              <a:spLocks/>
            </p:cNvSpPr>
            <p:nvPr/>
          </p:nvSpPr>
          <p:spPr bwMode="auto">
            <a:xfrm>
              <a:off x="4825" y="3604"/>
              <a:ext cx="165" cy="182"/>
            </a:xfrm>
            <a:custGeom>
              <a:avLst/>
              <a:gdLst>
                <a:gd name="T0" fmla="*/ 1 w 70"/>
                <a:gd name="T1" fmla="*/ 0 h 77"/>
                <a:gd name="T2" fmla="*/ 0 w 70"/>
                <a:gd name="T3" fmla="*/ 11 h 77"/>
                <a:gd name="T4" fmla="*/ 39 w 70"/>
                <a:gd name="T5" fmla="*/ 77 h 77"/>
                <a:gd name="T6" fmla="*/ 70 w 70"/>
                <a:gd name="T7" fmla="*/ 55 h 77"/>
                <a:gd name="T8" fmla="*/ 1 w 70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77">
                  <a:moveTo>
                    <a:pt x="1" y="0"/>
                  </a:moveTo>
                  <a:cubicBezTo>
                    <a:pt x="0" y="4"/>
                    <a:pt x="0" y="7"/>
                    <a:pt x="0" y="11"/>
                  </a:cubicBezTo>
                  <a:cubicBezTo>
                    <a:pt x="0" y="40"/>
                    <a:pt x="16" y="64"/>
                    <a:pt x="39" y="77"/>
                  </a:cubicBezTo>
                  <a:cubicBezTo>
                    <a:pt x="47" y="68"/>
                    <a:pt x="58" y="60"/>
                    <a:pt x="70" y="55"/>
                  </a:cubicBezTo>
                  <a:cubicBezTo>
                    <a:pt x="59" y="26"/>
                    <a:pt x="32" y="4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91" name="Freeform 88"/>
            <p:cNvSpPr>
              <a:spLocks/>
            </p:cNvSpPr>
            <p:nvPr/>
          </p:nvSpPr>
          <p:spPr bwMode="auto">
            <a:xfrm>
              <a:off x="4917" y="3713"/>
              <a:ext cx="239" cy="97"/>
            </a:xfrm>
            <a:custGeom>
              <a:avLst/>
              <a:gdLst>
                <a:gd name="T0" fmla="*/ 72 w 101"/>
                <a:gd name="T1" fmla="*/ 0 h 41"/>
                <a:gd name="T2" fmla="*/ 31 w 101"/>
                <a:gd name="T3" fmla="*/ 9 h 41"/>
                <a:gd name="T4" fmla="*/ 0 w 101"/>
                <a:gd name="T5" fmla="*/ 31 h 41"/>
                <a:gd name="T6" fmla="*/ 36 w 101"/>
                <a:gd name="T7" fmla="*/ 41 h 41"/>
                <a:gd name="T8" fmla="*/ 101 w 101"/>
                <a:gd name="T9" fmla="*/ 4 h 41"/>
                <a:gd name="T10" fmla="*/ 72 w 101"/>
                <a:gd name="T1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1" h="41">
                  <a:moveTo>
                    <a:pt x="72" y="0"/>
                  </a:moveTo>
                  <a:cubicBezTo>
                    <a:pt x="57" y="0"/>
                    <a:pt x="43" y="3"/>
                    <a:pt x="31" y="9"/>
                  </a:cubicBezTo>
                  <a:cubicBezTo>
                    <a:pt x="19" y="14"/>
                    <a:pt x="8" y="22"/>
                    <a:pt x="0" y="31"/>
                  </a:cubicBezTo>
                  <a:cubicBezTo>
                    <a:pt x="11" y="37"/>
                    <a:pt x="23" y="41"/>
                    <a:pt x="36" y="41"/>
                  </a:cubicBezTo>
                  <a:cubicBezTo>
                    <a:pt x="64" y="41"/>
                    <a:pt x="88" y="26"/>
                    <a:pt x="101" y="4"/>
                  </a:cubicBezTo>
                  <a:cubicBezTo>
                    <a:pt x="92" y="1"/>
                    <a:pt x="82" y="0"/>
                    <a:pt x="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92" name="Freeform 89"/>
            <p:cNvSpPr>
              <a:spLocks/>
            </p:cNvSpPr>
            <p:nvPr/>
          </p:nvSpPr>
          <p:spPr bwMode="auto">
            <a:xfrm>
              <a:off x="5267" y="2992"/>
              <a:ext cx="757" cy="506"/>
            </a:xfrm>
            <a:custGeom>
              <a:avLst/>
              <a:gdLst>
                <a:gd name="T0" fmla="*/ 155 w 320"/>
                <a:gd name="T1" fmla="*/ 0 h 214"/>
                <a:gd name="T2" fmla="*/ 0 w 320"/>
                <a:gd name="T3" fmla="*/ 109 h 214"/>
                <a:gd name="T4" fmla="*/ 79 w 320"/>
                <a:gd name="T5" fmla="*/ 77 h 214"/>
                <a:gd name="T6" fmla="*/ 179 w 320"/>
                <a:gd name="T7" fmla="*/ 140 h 214"/>
                <a:gd name="T8" fmla="*/ 207 w 320"/>
                <a:gd name="T9" fmla="*/ 136 h 214"/>
                <a:gd name="T10" fmla="*/ 313 w 320"/>
                <a:gd name="T11" fmla="*/ 214 h 214"/>
                <a:gd name="T12" fmla="*/ 320 w 320"/>
                <a:gd name="T13" fmla="*/ 165 h 214"/>
                <a:gd name="T14" fmla="*/ 155 w 320"/>
                <a:gd name="T15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0" h="214">
                  <a:moveTo>
                    <a:pt x="155" y="0"/>
                  </a:moveTo>
                  <a:cubicBezTo>
                    <a:pt x="84" y="0"/>
                    <a:pt x="23" y="46"/>
                    <a:pt x="0" y="109"/>
                  </a:cubicBezTo>
                  <a:cubicBezTo>
                    <a:pt x="20" y="89"/>
                    <a:pt x="48" y="77"/>
                    <a:pt x="79" y="77"/>
                  </a:cubicBezTo>
                  <a:cubicBezTo>
                    <a:pt x="123" y="77"/>
                    <a:pt x="161" y="103"/>
                    <a:pt x="179" y="140"/>
                  </a:cubicBezTo>
                  <a:cubicBezTo>
                    <a:pt x="188" y="137"/>
                    <a:pt x="197" y="136"/>
                    <a:pt x="207" y="136"/>
                  </a:cubicBezTo>
                  <a:cubicBezTo>
                    <a:pt x="257" y="136"/>
                    <a:pt x="299" y="169"/>
                    <a:pt x="313" y="214"/>
                  </a:cubicBezTo>
                  <a:cubicBezTo>
                    <a:pt x="318" y="199"/>
                    <a:pt x="320" y="182"/>
                    <a:pt x="320" y="165"/>
                  </a:cubicBezTo>
                  <a:cubicBezTo>
                    <a:pt x="320" y="74"/>
                    <a:pt x="247" y="0"/>
                    <a:pt x="15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93" name="Freeform 90"/>
            <p:cNvSpPr>
              <a:spLocks/>
            </p:cNvSpPr>
            <p:nvPr/>
          </p:nvSpPr>
          <p:spPr bwMode="auto">
            <a:xfrm>
              <a:off x="5246" y="3174"/>
              <a:ext cx="445" cy="492"/>
            </a:xfrm>
            <a:custGeom>
              <a:avLst/>
              <a:gdLst>
                <a:gd name="T0" fmla="*/ 88 w 188"/>
                <a:gd name="T1" fmla="*/ 0 h 208"/>
                <a:gd name="T2" fmla="*/ 9 w 188"/>
                <a:gd name="T3" fmla="*/ 32 h 208"/>
                <a:gd name="T4" fmla="*/ 0 w 188"/>
                <a:gd name="T5" fmla="*/ 88 h 208"/>
                <a:gd name="T6" fmla="*/ 51 w 188"/>
                <a:gd name="T7" fmla="*/ 208 h 208"/>
                <a:gd name="T8" fmla="*/ 88 w 188"/>
                <a:gd name="T9" fmla="*/ 202 h 208"/>
                <a:gd name="T10" fmla="*/ 110 w 188"/>
                <a:gd name="T11" fmla="*/ 204 h 208"/>
                <a:gd name="T12" fmla="*/ 105 w 188"/>
                <a:gd name="T13" fmla="*/ 170 h 208"/>
                <a:gd name="T14" fmla="*/ 188 w 188"/>
                <a:gd name="T15" fmla="*/ 63 h 208"/>
                <a:gd name="T16" fmla="*/ 88 w 188"/>
                <a:gd name="T1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8" h="208">
                  <a:moveTo>
                    <a:pt x="88" y="0"/>
                  </a:moveTo>
                  <a:cubicBezTo>
                    <a:pt x="57" y="0"/>
                    <a:pt x="29" y="12"/>
                    <a:pt x="9" y="32"/>
                  </a:cubicBezTo>
                  <a:cubicBezTo>
                    <a:pt x="3" y="50"/>
                    <a:pt x="0" y="69"/>
                    <a:pt x="0" y="88"/>
                  </a:cubicBezTo>
                  <a:cubicBezTo>
                    <a:pt x="0" y="135"/>
                    <a:pt x="19" y="178"/>
                    <a:pt x="51" y="208"/>
                  </a:cubicBezTo>
                  <a:cubicBezTo>
                    <a:pt x="63" y="204"/>
                    <a:pt x="75" y="202"/>
                    <a:pt x="88" y="202"/>
                  </a:cubicBezTo>
                  <a:cubicBezTo>
                    <a:pt x="95" y="202"/>
                    <a:pt x="103" y="203"/>
                    <a:pt x="110" y="204"/>
                  </a:cubicBezTo>
                  <a:cubicBezTo>
                    <a:pt x="107" y="194"/>
                    <a:pt x="105" y="182"/>
                    <a:pt x="105" y="170"/>
                  </a:cubicBezTo>
                  <a:cubicBezTo>
                    <a:pt x="105" y="119"/>
                    <a:pt x="140" y="75"/>
                    <a:pt x="188" y="63"/>
                  </a:cubicBezTo>
                  <a:cubicBezTo>
                    <a:pt x="170" y="26"/>
                    <a:pt x="132" y="0"/>
                    <a:pt x="8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94" name="Freeform 91"/>
            <p:cNvSpPr>
              <a:spLocks/>
            </p:cNvSpPr>
            <p:nvPr/>
          </p:nvSpPr>
          <p:spPr bwMode="auto">
            <a:xfrm>
              <a:off x="5367" y="3652"/>
              <a:ext cx="213" cy="115"/>
            </a:xfrm>
            <a:custGeom>
              <a:avLst/>
              <a:gdLst>
                <a:gd name="T0" fmla="*/ 37 w 90"/>
                <a:gd name="T1" fmla="*/ 0 h 49"/>
                <a:gd name="T2" fmla="*/ 0 w 90"/>
                <a:gd name="T3" fmla="*/ 6 h 49"/>
                <a:gd name="T4" fmla="*/ 90 w 90"/>
                <a:gd name="T5" fmla="*/ 49 h 49"/>
                <a:gd name="T6" fmla="*/ 59 w 90"/>
                <a:gd name="T7" fmla="*/ 2 h 49"/>
                <a:gd name="T8" fmla="*/ 37 w 90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49">
                  <a:moveTo>
                    <a:pt x="37" y="0"/>
                  </a:moveTo>
                  <a:cubicBezTo>
                    <a:pt x="24" y="0"/>
                    <a:pt x="12" y="2"/>
                    <a:pt x="0" y="6"/>
                  </a:cubicBezTo>
                  <a:cubicBezTo>
                    <a:pt x="24" y="29"/>
                    <a:pt x="55" y="45"/>
                    <a:pt x="90" y="49"/>
                  </a:cubicBezTo>
                  <a:cubicBezTo>
                    <a:pt x="76" y="37"/>
                    <a:pt x="65" y="21"/>
                    <a:pt x="59" y="2"/>
                  </a:cubicBezTo>
                  <a:cubicBezTo>
                    <a:pt x="52" y="1"/>
                    <a:pt x="44" y="0"/>
                    <a:pt x="3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95" name="Freeform 92"/>
            <p:cNvSpPr>
              <a:spLocks/>
            </p:cNvSpPr>
            <p:nvPr/>
          </p:nvSpPr>
          <p:spPr bwMode="auto">
            <a:xfrm>
              <a:off x="5494" y="3314"/>
              <a:ext cx="514" cy="458"/>
            </a:xfrm>
            <a:custGeom>
              <a:avLst/>
              <a:gdLst>
                <a:gd name="T0" fmla="*/ 111 w 217"/>
                <a:gd name="T1" fmla="*/ 0 h 194"/>
                <a:gd name="T2" fmla="*/ 83 w 217"/>
                <a:gd name="T3" fmla="*/ 4 h 194"/>
                <a:gd name="T4" fmla="*/ 0 w 217"/>
                <a:gd name="T5" fmla="*/ 111 h 194"/>
                <a:gd name="T6" fmla="*/ 5 w 217"/>
                <a:gd name="T7" fmla="*/ 145 h 194"/>
                <a:gd name="T8" fmla="*/ 36 w 217"/>
                <a:gd name="T9" fmla="*/ 192 h 194"/>
                <a:gd name="T10" fmla="*/ 59 w 217"/>
                <a:gd name="T11" fmla="*/ 194 h 194"/>
                <a:gd name="T12" fmla="*/ 217 w 217"/>
                <a:gd name="T13" fmla="*/ 78 h 194"/>
                <a:gd name="T14" fmla="*/ 111 w 217"/>
                <a:gd name="T15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7" h="194">
                  <a:moveTo>
                    <a:pt x="111" y="0"/>
                  </a:moveTo>
                  <a:cubicBezTo>
                    <a:pt x="101" y="0"/>
                    <a:pt x="92" y="1"/>
                    <a:pt x="83" y="4"/>
                  </a:cubicBezTo>
                  <a:cubicBezTo>
                    <a:pt x="35" y="16"/>
                    <a:pt x="0" y="60"/>
                    <a:pt x="0" y="111"/>
                  </a:cubicBezTo>
                  <a:cubicBezTo>
                    <a:pt x="0" y="123"/>
                    <a:pt x="2" y="135"/>
                    <a:pt x="5" y="145"/>
                  </a:cubicBezTo>
                  <a:cubicBezTo>
                    <a:pt x="11" y="164"/>
                    <a:pt x="22" y="180"/>
                    <a:pt x="36" y="192"/>
                  </a:cubicBezTo>
                  <a:cubicBezTo>
                    <a:pt x="44" y="194"/>
                    <a:pt x="51" y="194"/>
                    <a:pt x="59" y="194"/>
                  </a:cubicBezTo>
                  <a:cubicBezTo>
                    <a:pt x="133" y="194"/>
                    <a:pt x="196" y="145"/>
                    <a:pt x="217" y="78"/>
                  </a:cubicBezTo>
                  <a:cubicBezTo>
                    <a:pt x="203" y="33"/>
                    <a:pt x="161" y="0"/>
                    <a:pt x="1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96" name="Freeform 93"/>
            <p:cNvSpPr>
              <a:spLocks/>
            </p:cNvSpPr>
            <p:nvPr/>
          </p:nvSpPr>
          <p:spPr bwMode="auto">
            <a:xfrm>
              <a:off x="4851" y="3030"/>
              <a:ext cx="315" cy="220"/>
            </a:xfrm>
            <a:custGeom>
              <a:avLst/>
              <a:gdLst>
                <a:gd name="T0" fmla="*/ 64 w 133"/>
                <a:gd name="T1" fmla="*/ 0 h 93"/>
                <a:gd name="T2" fmla="*/ 0 w 133"/>
                <a:gd name="T3" fmla="*/ 43 h 93"/>
                <a:gd name="T4" fmla="*/ 57 w 133"/>
                <a:gd name="T5" fmla="*/ 91 h 93"/>
                <a:gd name="T6" fmla="*/ 64 w 133"/>
                <a:gd name="T7" fmla="*/ 93 h 93"/>
                <a:gd name="T8" fmla="*/ 100 w 133"/>
                <a:gd name="T9" fmla="*/ 87 h 93"/>
                <a:gd name="T10" fmla="*/ 129 w 133"/>
                <a:gd name="T11" fmla="*/ 91 h 93"/>
                <a:gd name="T12" fmla="*/ 133 w 133"/>
                <a:gd name="T13" fmla="*/ 69 h 93"/>
                <a:gd name="T14" fmla="*/ 64 w 133"/>
                <a:gd name="T15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3" h="93">
                  <a:moveTo>
                    <a:pt x="64" y="0"/>
                  </a:moveTo>
                  <a:cubicBezTo>
                    <a:pt x="35" y="0"/>
                    <a:pt x="11" y="18"/>
                    <a:pt x="0" y="43"/>
                  </a:cubicBezTo>
                  <a:cubicBezTo>
                    <a:pt x="26" y="50"/>
                    <a:pt x="46" y="68"/>
                    <a:pt x="57" y="91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75" y="89"/>
                    <a:pt x="87" y="87"/>
                    <a:pt x="100" y="87"/>
                  </a:cubicBezTo>
                  <a:cubicBezTo>
                    <a:pt x="110" y="87"/>
                    <a:pt x="120" y="88"/>
                    <a:pt x="129" y="91"/>
                  </a:cubicBezTo>
                  <a:cubicBezTo>
                    <a:pt x="132" y="84"/>
                    <a:pt x="133" y="77"/>
                    <a:pt x="133" y="69"/>
                  </a:cubicBezTo>
                  <a:cubicBezTo>
                    <a:pt x="133" y="31"/>
                    <a:pt x="102" y="0"/>
                    <a:pt x="6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97" name="Freeform 94"/>
            <p:cNvSpPr>
              <a:spLocks/>
            </p:cNvSpPr>
            <p:nvPr/>
          </p:nvSpPr>
          <p:spPr bwMode="auto">
            <a:xfrm>
              <a:off x="4986" y="3245"/>
              <a:ext cx="16" cy="12"/>
            </a:xfrm>
            <a:custGeom>
              <a:avLst/>
              <a:gdLst>
                <a:gd name="T0" fmla="*/ 0 w 7"/>
                <a:gd name="T1" fmla="*/ 0 h 5"/>
                <a:gd name="T2" fmla="*/ 2 w 7"/>
                <a:gd name="T3" fmla="*/ 5 h 5"/>
                <a:gd name="T4" fmla="*/ 7 w 7"/>
                <a:gd name="T5" fmla="*/ 2 h 5"/>
                <a:gd name="T6" fmla="*/ 0 w 7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2"/>
                    <a:pt x="1" y="3"/>
                    <a:pt x="2" y="5"/>
                  </a:cubicBezTo>
                  <a:cubicBezTo>
                    <a:pt x="3" y="4"/>
                    <a:pt x="5" y="3"/>
                    <a:pt x="7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98" name="Freeform 95"/>
            <p:cNvSpPr>
              <a:spLocks/>
            </p:cNvSpPr>
            <p:nvPr/>
          </p:nvSpPr>
          <p:spPr bwMode="auto">
            <a:xfrm>
              <a:off x="4839" y="3132"/>
              <a:ext cx="151" cy="191"/>
            </a:xfrm>
            <a:custGeom>
              <a:avLst/>
              <a:gdLst>
                <a:gd name="T0" fmla="*/ 5 w 64"/>
                <a:gd name="T1" fmla="*/ 0 h 81"/>
                <a:gd name="T2" fmla="*/ 0 w 64"/>
                <a:gd name="T3" fmla="*/ 26 h 81"/>
                <a:gd name="T4" fmla="*/ 28 w 64"/>
                <a:gd name="T5" fmla="*/ 81 h 81"/>
                <a:gd name="T6" fmla="*/ 64 w 64"/>
                <a:gd name="T7" fmla="*/ 53 h 81"/>
                <a:gd name="T8" fmla="*/ 62 w 64"/>
                <a:gd name="T9" fmla="*/ 48 h 81"/>
                <a:gd name="T10" fmla="*/ 5 w 64"/>
                <a:gd name="T1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81">
                  <a:moveTo>
                    <a:pt x="5" y="0"/>
                  </a:moveTo>
                  <a:cubicBezTo>
                    <a:pt x="2" y="8"/>
                    <a:pt x="0" y="17"/>
                    <a:pt x="0" y="26"/>
                  </a:cubicBezTo>
                  <a:cubicBezTo>
                    <a:pt x="0" y="48"/>
                    <a:pt x="11" y="68"/>
                    <a:pt x="28" y="81"/>
                  </a:cubicBezTo>
                  <a:cubicBezTo>
                    <a:pt x="37" y="69"/>
                    <a:pt x="50" y="59"/>
                    <a:pt x="64" y="53"/>
                  </a:cubicBezTo>
                  <a:cubicBezTo>
                    <a:pt x="63" y="51"/>
                    <a:pt x="62" y="50"/>
                    <a:pt x="62" y="48"/>
                  </a:cubicBezTo>
                  <a:cubicBezTo>
                    <a:pt x="51" y="25"/>
                    <a:pt x="31" y="7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99" name="Freeform 96"/>
            <p:cNvSpPr>
              <a:spLocks/>
            </p:cNvSpPr>
            <p:nvPr/>
          </p:nvSpPr>
          <p:spPr bwMode="auto">
            <a:xfrm>
              <a:off x="4905" y="3236"/>
              <a:ext cx="251" cy="120"/>
            </a:xfrm>
            <a:custGeom>
              <a:avLst/>
              <a:gdLst>
                <a:gd name="T0" fmla="*/ 77 w 106"/>
                <a:gd name="T1" fmla="*/ 0 h 51"/>
                <a:gd name="T2" fmla="*/ 41 w 106"/>
                <a:gd name="T3" fmla="*/ 6 h 51"/>
                <a:gd name="T4" fmla="*/ 36 w 106"/>
                <a:gd name="T5" fmla="*/ 9 h 51"/>
                <a:gd name="T6" fmla="*/ 0 w 106"/>
                <a:gd name="T7" fmla="*/ 37 h 51"/>
                <a:gd name="T8" fmla="*/ 41 w 106"/>
                <a:gd name="T9" fmla="*/ 51 h 51"/>
                <a:gd name="T10" fmla="*/ 106 w 106"/>
                <a:gd name="T11" fmla="*/ 4 h 51"/>
                <a:gd name="T12" fmla="*/ 77 w 106"/>
                <a:gd name="T1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6" h="51">
                  <a:moveTo>
                    <a:pt x="77" y="0"/>
                  </a:moveTo>
                  <a:cubicBezTo>
                    <a:pt x="64" y="0"/>
                    <a:pt x="52" y="2"/>
                    <a:pt x="41" y="6"/>
                  </a:cubicBezTo>
                  <a:cubicBezTo>
                    <a:pt x="39" y="7"/>
                    <a:pt x="37" y="8"/>
                    <a:pt x="36" y="9"/>
                  </a:cubicBezTo>
                  <a:cubicBezTo>
                    <a:pt x="22" y="15"/>
                    <a:pt x="9" y="25"/>
                    <a:pt x="0" y="37"/>
                  </a:cubicBezTo>
                  <a:cubicBezTo>
                    <a:pt x="11" y="45"/>
                    <a:pt x="26" y="51"/>
                    <a:pt x="41" y="51"/>
                  </a:cubicBezTo>
                  <a:cubicBezTo>
                    <a:pt x="71" y="51"/>
                    <a:pt x="97" y="31"/>
                    <a:pt x="106" y="4"/>
                  </a:cubicBezTo>
                  <a:cubicBezTo>
                    <a:pt x="97" y="1"/>
                    <a:pt x="87" y="0"/>
                    <a:pt x="7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00" name="Freeform 97"/>
            <p:cNvSpPr>
              <a:spLocks/>
            </p:cNvSpPr>
            <p:nvPr/>
          </p:nvSpPr>
          <p:spPr bwMode="auto">
            <a:xfrm>
              <a:off x="2293" y="3150"/>
              <a:ext cx="199" cy="173"/>
            </a:xfrm>
            <a:custGeom>
              <a:avLst/>
              <a:gdLst>
                <a:gd name="T0" fmla="*/ 42 w 84"/>
                <a:gd name="T1" fmla="*/ 0 h 73"/>
                <a:gd name="T2" fmla="*/ 0 w 84"/>
                <a:gd name="T3" fmla="*/ 41 h 73"/>
                <a:gd name="T4" fmla="*/ 2 w 84"/>
                <a:gd name="T5" fmla="*/ 53 h 73"/>
                <a:gd name="T6" fmla="*/ 69 w 84"/>
                <a:gd name="T7" fmla="*/ 73 h 73"/>
                <a:gd name="T8" fmla="*/ 84 w 84"/>
                <a:gd name="T9" fmla="*/ 41 h 73"/>
                <a:gd name="T10" fmla="*/ 42 w 84"/>
                <a:gd name="T11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4" h="73">
                  <a:moveTo>
                    <a:pt x="42" y="0"/>
                  </a:moveTo>
                  <a:cubicBezTo>
                    <a:pt x="19" y="0"/>
                    <a:pt x="0" y="18"/>
                    <a:pt x="0" y="41"/>
                  </a:cubicBezTo>
                  <a:cubicBezTo>
                    <a:pt x="0" y="45"/>
                    <a:pt x="1" y="49"/>
                    <a:pt x="2" y="53"/>
                  </a:cubicBezTo>
                  <a:cubicBezTo>
                    <a:pt x="27" y="54"/>
                    <a:pt x="50" y="61"/>
                    <a:pt x="69" y="73"/>
                  </a:cubicBezTo>
                  <a:cubicBezTo>
                    <a:pt x="78" y="65"/>
                    <a:pt x="84" y="54"/>
                    <a:pt x="84" y="41"/>
                  </a:cubicBezTo>
                  <a:cubicBezTo>
                    <a:pt x="84" y="18"/>
                    <a:pt x="65" y="0"/>
                    <a:pt x="4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01" name="Freeform 98"/>
            <p:cNvSpPr>
              <a:spLocks/>
            </p:cNvSpPr>
            <p:nvPr/>
          </p:nvSpPr>
          <p:spPr bwMode="auto">
            <a:xfrm>
              <a:off x="2298" y="3276"/>
              <a:ext cx="158" cy="71"/>
            </a:xfrm>
            <a:custGeom>
              <a:avLst/>
              <a:gdLst>
                <a:gd name="T0" fmla="*/ 0 w 67"/>
                <a:gd name="T1" fmla="*/ 0 h 30"/>
                <a:gd name="T2" fmla="*/ 40 w 67"/>
                <a:gd name="T3" fmla="*/ 30 h 30"/>
                <a:gd name="T4" fmla="*/ 67 w 67"/>
                <a:gd name="T5" fmla="*/ 20 h 30"/>
                <a:gd name="T6" fmla="*/ 0 w 6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30">
                  <a:moveTo>
                    <a:pt x="0" y="0"/>
                  </a:moveTo>
                  <a:cubicBezTo>
                    <a:pt x="5" y="17"/>
                    <a:pt x="21" y="30"/>
                    <a:pt x="40" y="30"/>
                  </a:cubicBezTo>
                  <a:cubicBezTo>
                    <a:pt x="50" y="30"/>
                    <a:pt x="60" y="26"/>
                    <a:pt x="67" y="20"/>
                  </a:cubicBezTo>
                  <a:cubicBezTo>
                    <a:pt x="48" y="8"/>
                    <a:pt x="25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02" name="Freeform 99"/>
            <p:cNvSpPr>
              <a:spLocks/>
            </p:cNvSpPr>
            <p:nvPr/>
          </p:nvSpPr>
          <p:spPr bwMode="auto">
            <a:xfrm>
              <a:off x="1877" y="3257"/>
              <a:ext cx="196" cy="111"/>
            </a:xfrm>
            <a:custGeom>
              <a:avLst/>
              <a:gdLst>
                <a:gd name="T0" fmla="*/ 42 w 83"/>
                <a:gd name="T1" fmla="*/ 0 h 47"/>
                <a:gd name="T2" fmla="*/ 0 w 83"/>
                <a:gd name="T3" fmla="*/ 42 h 47"/>
                <a:gd name="T4" fmla="*/ 0 w 83"/>
                <a:gd name="T5" fmla="*/ 47 h 47"/>
                <a:gd name="T6" fmla="*/ 55 w 83"/>
                <a:gd name="T7" fmla="*/ 35 h 47"/>
                <a:gd name="T8" fmla="*/ 83 w 83"/>
                <a:gd name="T9" fmla="*/ 38 h 47"/>
                <a:gd name="T10" fmla="*/ 42 w 83"/>
                <a:gd name="T1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3" h="47">
                  <a:moveTo>
                    <a:pt x="42" y="0"/>
                  </a:moveTo>
                  <a:cubicBezTo>
                    <a:pt x="19" y="0"/>
                    <a:pt x="0" y="19"/>
                    <a:pt x="0" y="42"/>
                  </a:cubicBezTo>
                  <a:cubicBezTo>
                    <a:pt x="0" y="43"/>
                    <a:pt x="0" y="45"/>
                    <a:pt x="0" y="47"/>
                  </a:cubicBezTo>
                  <a:cubicBezTo>
                    <a:pt x="17" y="39"/>
                    <a:pt x="36" y="35"/>
                    <a:pt x="55" y="35"/>
                  </a:cubicBezTo>
                  <a:cubicBezTo>
                    <a:pt x="65" y="35"/>
                    <a:pt x="74" y="36"/>
                    <a:pt x="83" y="38"/>
                  </a:cubicBezTo>
                  <a:cubicBezTo>
                    <a:pt x="81" y="17"/>
                    <a:pt x="64" y="0"/>
                    <a:pt x="4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03" name="Freeform 100"/>
            <p:cNvSpPr>
              <a:spLocks/>
            </p:cNvSpPr>
            <p:nvPr/>
          </p:nvSpPr>
          <p:spPr bwMode="auto">
            <a:xfrm>
              <a:off x="1877" y="3340"/>
              <a:ext cx="196" cy="113"/>
            </a:xfrm>
            <a:custGeom>
              <a:avLst/>
              <a:gdLst>
                <a:gd name="T0" fmla="*/ 55 w 83"/>
                <a:gd name="T1" fmla="*/ 0 h 48"/>
                <a:gd name="T2" fmla="*/ 0 w 83"/>
                <a:gd name="T3" fmla="*/ 12 h 48"/>
                <a:gd name="T4" fmla="*/ 42 w 83"/>
                <a:gd name="T5" fmla="*/ 48 h 48"/>
                <a:gd name="T6" fmla="*/ 83 w 83"/>
                <a:gd name="T7" fmla="*/ 7 h 48"/>
                <a:gd name="T8" fmla="*/ 83 w 83"/>
                <a:gd name="T9" fmla="*/ 3 h 48"/>
                <a:gd name="T10" fmla="*/ 55 w 83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3" h="48">
                  <a:moveTo>
                    <a:pt x="55" y="0"/>
                  </a:moveTo>
                  <a:cubicBezTo>
                    <a:pt x="36" y="0"/>
                    <a:pt x="17" y="4"/>
                    <a:pt x="0" y="12"/>
                  </a:cubicBezTo>
                  <a:cubicBezTo>
                    <a:pt x="3" y="32"/>
                    <a:pt x="21" y="48"/>
                    <a:pt x="42" y="48"/>
                  </a:cubicBezTo>
                  <a:cubicBezTo>
                    <a:pt x="65" y="48"/>
                    <a:pt x="83" y="29"/>
                    <a:pt x="83" y="7"/>
                  </a:cubicBezTo>
                  <a:cubicBezTo>
                    <a:pt x="83" y="5"/>
                    <a:pt x="83" y="4"/>
                    <a:pt x="83" y="3"/>
                  </a:cubicBezTo>
                  <a:cubicBezTo>
                    <a:pt x="74" y="1"/>
                    <a:pt x="65" y="0"/>
                    <a:pt x="5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05" name="Oval 102"/>
            <p:cNvSpPr>
              <a:spLocks noChangeArrowheads="1"/>
            </p:cNvSpPr>
            <p:nvPr/>
          </p:nvSpPr>
          <p:spPr bwMode="auto">
            <a:xfrm>
              <a:off x="2629" y="3141"/>
              <a:ext cx="156" cy="156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06" name="Freeform 103"/>
            <p:cNvSpPr>
              <a:spLocks/>
            </p:cNvSpPr>
            <p:nvPr/>
          </p:nvSpPr>
          <p:spPr bwMode="auto">
            <a:xfrm>
              <a:off x="2842" y="3288"/>
              <a:ext cx="24" cy="42"/>
            </a:xfrm>
            <a:custGeom>
              <a:avLst/>
              <a:gdLst>
                <a:gd name="T0" fmla="*/ 10 w 10"/>
                <a:gd name="T1" fmla="*/ 0 h 18"/>
                <a:gd name="T2" fmla="*/ 0 w 10"/>
                <a:gd name="T3" fmla="*/ 14 h 18"/>
                <a:gd name="T4" fmla="*/ 8 w 10"/>
                <a:gd name="T5" fmla="*/ 18 h 18"/>
                <a:gd name="T6" fmla="*/ 10 w 1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8">
                  <a:moveTo>
                    <a:pt x="10" y="0"/>
                  </a:moveTo>
                  <a:cubicBezTo>
                    <a:pt x="6" y="5"/>
                    <a:pt x="3" y="9"/>
                    <a:pt x="0" y="14"/>
                  </a:cubicBezTo>
                  <a:cubicBezTo>
                    <a:pt x="3" y="15"/>
                    <a:pt x="6" y="16"/>
                    <a:pt x="8" y="18"/>
                  </a:cubicBezTo>
                  <a:cubicBezTo>
                    <a:pt x="8" y="12"/>
                    <a:pt x="9" y="6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07" name="Freeform 104"/>
            <p:cNvSpPr>
              <a:spLocks/>
            </p:cNvSpPr>
            <p:nvPr/>
          </p:nvSpPr>
          <p:spPr bwMode="auto">
            <a:xfrm>
              <a:off x="2970" y="3533"/>
              <a:ext cx="83" cy="41"/>
            </a:xfrm>
            <a:custGeom>
              <a:avLst/>
              <a:gdLst>
                <a:gd name="T0" fmla="*/ 3 w 35"/>
                <a:gd name="T1" fmla="*/ 0 h 17"/>
                <a:gd name="T2" fmla="*/ 0 w 35"/>
                <a:gd name="T3" fmla="*/ 17 h 17"/>
                <a:gd name="T4" fmla="*/ 8 w 35"/>
                <a:gd name="T5" fmla="*/ 17 h 17"/>
                <a:gd name="T6" fmla="*/ 35 w 35"/>
                <a:gd name="T7" fmla="*/ 12 h 17"/>
                <a:gd name="T8" fmla="*/ 3 w 3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7">
                  <a:moveTo>
                    <a:pt x="3" y="0"/>
                  </a:moveTo>
                  <a:cubicBezTo>
                    <a:pt x="2" y="6"/>
                    <a:pt x="1" y="11"/>
                    <a:pt x="0" y="17"/>
                  </a:cubicBezTo>
                  <a:cubicBezTo>
                    <a:pt x="2" y="17"/>
                    <a:pt x="5" y="17"/>
                    <a:pt x="8" y="17"/>
                  </a:cubicBezTo>
                  <a:cubicBezTo>
                    <a:pt x="17" y="17"/>
                    <a:pt x="27" y="15"/>
                    <a:pt x="35" y="12"/>
                  </a:cubicBezTo>
                  <a:cubicBezTo>
                    <a:pt x="23" y="10"/>
                    <a:pt x="13" y="6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08" name="Freeform 105"/>
            <p:cNvSpPr>
              <a:spLocks/>
            </p:cNvSpPr>
            <p:nvPr/>
          </p:nvSpPr>
          <p:spPr bwMode="auto">
            <a:xfrm>
              <a:off x="2818" y="3321"/>
              <a:ext cx="159" cy="253"/>
            </a:xfrm>
            <a:custGeom>
              <a:avLst/>
              <a:gdLst>
                <a:gd name="T0" fmla="*/ 10 w 67"/>
                <a:gd name="T1" fmla="*/ 0 h 107"/>
                <a:gd name="T2" fmla="*/ 0 w 67"/>
                <a:gd name="T3" fmla="*/ 36 h 107"/>
                <a:gd name="T4" fmla="*/ 64 w 67"/>
                <a:gd name="T5" fmla="*/ 107 h 107"/>
                <a:gd name="T6" fmla="*/ 67 w 67"/>
                <a:gd name="T7" fmla="*/ 90 h 107"/>
                <a:gd name="T8" fmla="*/ 18 w 67"/>
                <a:gd name="T9" fmla="*/ 5 h 107"/>
                <a:gd name="T10" fmla="*/ 18 w 67"/>
                <a:gd name="T11" fmla="*/ 4 h 107"/>
                <a:gd name="T12" fmla="*/ 10 w 67"/>
                <a:gd name="T13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107">
                  <a:moveTo>
                    <a:pt x="10" y="0"/>
                  </a:moveTo>
                  <a:cubicBezTo>
                    <a:pt x="4" y="11"/>
                    <a:pt x="0" y="23"/>
                    <a:pt x="0" y="36"/>
                  </a:cubicBezTo>
                  <a:cubicBezTo>
                    <a:pt x="0" y="72"/>
                    <a:pt x="28" y="103"/>
                    <a:pt x="64" y="107"/>
                  </a:cubicBezTo>
                  <a:cubicBezTo>
                    <a:pt x="65" y="101"/>
                    <a:pt x="66" y="96"/>
                    <a:pt x="67" y="90"/>
                  </a:cubicBezTo>
                  <a:cubicBezTo>
                    <a:pt x="38" y="73"/>
                    <a:pt x="18" y="42"/>
                    <a:pt x="18" y="5"/>
                  </a:cubicBezTo>
                  <a:cubicBezTo>
                    <a:pt x="18" y="5"/>
                    <a:pt x="18" y="4"/>
                    <a:pt x="18" y="4"/>
                  </a:cubicBezTo>
                  <a:cubicBezTo>
                    <a:pt x="16" y="2"/>
                    <a:pt x="13" y="1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09" name="Freeform 106"/>
            <p:cNvSpPr>
              <a:spLocks/>
            </p:cNvSpPr>
            <p:nvPr/>
          </p:nvSpPr>
          <p:spPr bwMode="auto">
            <a:xfrm>
              <a:off x="2861" y="3236"/>
              <a:ext cx="286" cy="326"/>
            </a:xfrm>
            <a:custGeom>
              <a:avLst/>
              <a:gdLst>
                <a:gd name="T0" fmla="*/ 54 w 121"/>
                <a:gd name="T1" fmla="*/ 0 h 138"/>
                <a:gd name="T2" fmla="*/ 2 w 121"/>
                <a:gd name="T3" fmla="*/ 22 h 138"/>
                <a:gd name="T4" fmla="*/ 0 w 121"/>
                <a:gd name="T5" fmla="*/ 40 h 138"/>
                <a:gd name="T6" fmla="*/ 0 w 121"/>
                <a:gd name="T7" fmla="*/ 41 h 138"/>
                <a:gd name="T8" fmla="*/ 49 w 121"/>
                <a:gd name="T9" fmla="*/ 126 h 138"/>
                <a:gd name="T10" fmla="*/ 81 w 121"/>
                <a:gd name="T11" fmla="*/ 138 h 138"/>
                <a:gd name="T12" fmla="*/ 89 w 121"/>
                <a:gd name="T13" fmla="*/ 134 h 138"/>
                <a:gd name="T14" fmla="*/ 85 w 121"/>
                <a:gd name="T15" fmla="*/ 110 h 138"/>
                <a:gd name="T16" fmla="*/ 121 w 121"/>
                <a:gd name="T17" fmla="*/ 46 h 138"/>
                <a:gd name="T18" fmla="*/ 54 w 121"/>
                <a:gd name="T19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38">
                  <a:moveTo>
                    <a:pt x="54" y="0"/>
                  </a:moveTo>
                  <a:cubicBezTo>
                    <a:pt x="34" y="0"/>
                    <a:pt x="15" y="9"/>
                    <a:pt x="2" y="22"/>
                  </a:cubicBezTo>
                  <a:cubicBezTo>
                    <a:pt x="1" y="28"/>
                    <a:pt x="0" y="34"/>
                    <a:pt x="0" y="40"/>
                  </a:cubicBezTo>
                  <a:cubicBezTo>
                    <a:pt x="0" y="40"/>
                    <a:pt x="0" y="41"/>
                    <a:pt x="0" y="41"/>
                  </a:cubicBezTo>
                  <a:cubicBezTo>
                    <a:pt x="0" y="78"/>
                    <a:pt x="20" y="109"/>
                    <a:pt x="49" y="126"/>
                  </a:cubicBezTo>
                  <a:cubicBezTo>
                    <a:pt x="59" y="132"/>
                    <a:pt x="69" y="136"/>
                    <a:pt x="81" y="138"/>
                  </a:cubicBezTo>
                  <a:cubicBezTo>
                    <a:pt x="84" y="137"/>
                    <a:pt x="86" y="135"/>
                    <a:pt x="89" y="134"/>
                  </a:cubicBezTo>
                  <a:cubicBezTo>
                    <a:pt x="87" y="127"/>
                    <a:pt x="85" y="119"/>
                    <a:pt x="85" y="110"/>
                  </a:cubicBezTo>
                  <a:cubicBezTo>
                    <a:pt x="85" y="83"/>
                    <a:pt x="99" y="59"/>
                    <a:pt x="121" y="46"/>
                  </a:cubicBezTo>
                  <a:cubicBezTo>
                    <a:pt x="110" y="19"/>
                    <a:pt x="84" y="0"/>
                    <a:pt x="5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10" name="Freeform 107"/>
            <p:cNvSpPr>
              <a:spLocks/>
            </p:cNvSpPr>
            <p:nvPr/>
          </p:nvSpPr>
          <p:spPr bwMode="auto">
            <a:xfrm>
              <a:off x="3062" y="3344"/>
              <a:ext cx="95" cy="208"/>
            </a:xfrm>
            <a:custGeom>
              <a:avLst/>
              <a:gdLst>
                <a:gd name="T0" fmla="*/ 36 w 40"/>
                <a:gd name="T1" fmla="*/ 0 h 88"/>
                <a:gd name="T2" fmla="*/ 0 w 40"/>
                <a:gd name="T3" fmla="*/ 64 h 88"/>
                <a:gd name="T4" fmla="*/ 4 w 40"/>
                <a:gd name="T5" fmla="*/ 88 h 88"/>
                <a:gd name="T6" fmla="*/ 40 w 40"/>
                <a:gd name="T7" fmla="*/ 26 h 88"/>
                <a:gd name="T8" fmla="*/ 36 w 40"/>
                <a:gd name="T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36" y="0"/>
                  </a:moveTo>
                  <a:cubicBezTo>
                    <a:pt x="14" y="13"/>
                    <a:pt x="0" y="37"/>
                    <a:pt x="0" y="64"/>
                  </a:cubicBezTo>
                  <a:cubicBezTo>
                    <a:pt x="0" y="73"/>
                    <a:pt x="2" y="81"/>
                    <a:pt x="4" y="88"/>
                  </a:cubicBezTo>
                  <a:cubicBezTo>
                    <a:pt x="26" y="76"/>
                    <a:pt x="40" y="52"/>
                    <a:pt x="40" y="26"/>
                  </a:cubicBezTo>
                  <a:cubicBezTo>
                    <a:pt x="40" y="16"/>
                    <a:pt x="39" y="8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11" name="Freeform 108"/>
            <p:cNvSpPr>
              <a:spLocks/>
            </p:cNvSpPr>
            <p:nvPr/>
          </p:nvSpPr>
          <p:spPr bwMode="auto">
            <a:xfrm>
              <a:off x="2227" y="3408"/>
              <a:ext cx="184" cy="232"/>
            </a:xfrm>
            <a:custGeom>
              <a:avLst/>
              <a:gdLst>
                <a:gd name="T0" fmla="*/ 27 w 78"/>
                <a:gd name="T1" fmla="*/ 0 h 98"/>
                <a:gd name="T2" fmla="*/ 0 w 78"/>
                <a:gd name="T3" fmla="*/ 8 h 98"/>
                <a:gd name="T4" fmla="*/ 43 w 78"/>
                <a:gd name="T5" fmla="*/ 98 h 98"/>
                <a:gd name="T6" fmla="*/ 78 w 78"/>
                <a:gd name="T7" fmla="*/ 50 h 98"/>
                <a:gd name="T8" fmla="*/ 27 w 78"/>
                <a:gd name="T9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98">
                  <a:moveTo>
                    <a:pt x="27" y="0"/>
                  </a:moveTo>
                  <a:cubicBezTo>
                    <a:pt x="17" y="0"/>
                    <a:pt x="8" y="3"/>
                    <a:pt x="0" y="8"/>
                  </a:cubicBezTo>
                  <a:cubicBezTo>
                    <a:pt x="25" y="30"/>
                    <a:pt x="41" y="62"/>
                    <a:pt x="43" y="98"/>
                  </a:cubicBezTo>
                  <a:cubicBezTo>
                    <a:pt x="63" y="91"/>
                    <a:pt x="78" y="73"/>
                    <a:pt x="78" y="50"/>
                  </a:cubicBezTo>
                  <a:cubicBezTo>
                    <a:pt x="78" y="22"/>
                    <a:pt x="55" y="0"/>
                    <a:pt x="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12" name="Freeform 109"/>
            <p:cNvSpPr>
              <a:spLocks/>
            </p:cNvSpPr>
            <p:nvPr/>
          </p:nvSpPr>
          <p:spPr bwMode="auto">
            <a:xfrm>
              <a:off x="2170" y="3427"/>
              <a:ext cx="159" cy="220"/>
            </a:xfrm>
            <a:custGeom>
              <a:avLst/>
              <a:gdLst>
                <a:gd name="T0" fmla="*/ 24 w 67"/>
                <a:gd name="T1" fmla="*/ 0 h 93"/>
                <a:gd name="T2" fmla="*/ 0 w 67"/>
                <a:gd name="T3" fmla="*/ 42 h 93"/>
                <a:gd name="T4" fmla="*/ 51 w 67"/>
                <a:gd name="T5" fmla="*/ 93 h 93"/>
                <a:gd name="T6" fmla="*/ 67 w 67"/>
                <a:gd name="T7" fmla="*/ 90 h 93"/>
                <a:gd name="T8" fmla="*/ 24 w 67"/>
                <a:gd name="T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93">
                  <a:moveTo>
                    <a:pt x="24" y="0"/>
                  </a:moveTo>
                  <a:cubicBezTo>
                    <a:pt x="10" y="9"/>
                    <a:pt x="0" y="24"/>
                    <a:pt x="0" y="42"/>
                  </a:cubicBezTo>
                  <a:cubicBezTo>
                    <a:pt x="0" y="70"/>
                    <a:pt x="23" y="93"/>
                    <a:pt x="51" y="93"/>
                  </a:cubicBezTo>
                  <a:cubicBezTo>
                    <a:pt x="57" y="93"/>
                    <a:pt x="62" y="92"/>
                    <a:pt x="67" y="90"/>
                  </a:cubicBezTo>
                  <a:cubicBezTo>
                    <a:pt x="65" y="54"/>
                    <a:pt x="49" y="22"/>
                    <a:pt x="2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13" name="Freeform 110"/>
            <p:cNvSpPr>
              <a:spLocks/>
            </p:cNvSpPr>
            <p:nvPr/>
          </p:nvSpPr>
          <p:spPr bwMode="auto">
            <a:xfrm>
              <a:off x="1851" y="3581"/>
              <a:ext cx="381" cy="269"/>
            </a:xfrm>
            <a:custGeom>
              <a:avLst/>
              <a:gdLst>
                <a:gd name="T0" fmla="*/ 81 w 161"/>
                <a:gd name="T1" fmla="*/ 0 h 114"/>
                <a:gd name="T2" fmla="*/ 0 w 161"/>
                <a:gd name="T3" fmla="*/ 81 h 114"/>
                <a:gd name="T4" fmla="*/ 8 w 161"/>
                <a:gd name="T5" fmla="*/ 114 h 114"/>
                <a:gd name="T6" fmla="*/ 66 w 161"/>
                <a:gd name="T7" fmla="*/ 100 h 114"/>
                <a:gd name="T8" fmla="*/ 99 w 161"/>
                <a:gd name="T9" fmla="*/ 104 h 114"/>
                <a:gd name="T10" fmla="*/ 161 w 161"/>
                <a:gd name="T11" fmla="*/ 75 h 114"/>
                <a:gd name="T12" fmla="*/ 81 w 161"/>
                <a:gd name="T13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1" h="114">
                  <a:moveTo>
                    <a:pt x="81" y="0"/>
                  </a:moveTo>
                  <a:cubicBezTo>
                    <a:pt x="36" y="0"/>
                    <a:pt x="0" y="36"/>
                    <a:pt x="0" y="81"/>
                  </a:cubicBezTo>
                  <a:cubicBezTo>
                    <a:pt x="0" y="92"/>
                    <a:pt x="3" y="104"/>
                    <a:pt x="8" y="114"/>
                  </a:cubicBezTo>
                  <a:cubicBezTo>
                    <a:pt x="25" y="105"/>
                    <a:pt x="45" y="100"/>
                    <a:pt x="66" y="100"/>
                  </a:cubicBezTo>
                  <a:cubicBezTo>
                    <a:pt x="78" y="100"/>
                    <a:pt x="89" y="102"/>
                    <a:pt x="99" y="104"/>
                  </a:cubicBezTo>
                  <a:cubicBezTo>
                    <a:pt x="117" y="90"/>
                    <a:pt x="138" y="80"/>
                    <a:pt x="161" y="75"/>
                  </a:cubicBezTo>
                  <a:cubicBezTo>
                    <a:pt x="158" y="33"/>
                    <a:pt x="123" y="0"/>
                    <a:pt x="8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14" name="Freeform 111"/>
            <p:cNvSpPr>
              <a:spLocks/>
            </p:cNvSpPr>
            <p:nvPr/>
          </p:nvSpPr>
          <p:spPr bwMode="auto">
            <a:xfrm>
              <a:off x="2085" y="3758"/>
              <a:ext cx="147" cy="121"/>
            </a:xfrm>
            <a:custGeom>
              <a:avLst/>
              <a:gdLst>
                <a:gd name="T0" fmla="*/ 62 w 62"/>
                <a:gd name="T1" fmla="*/ 0 h 51"/>
                <a:gd name="T2" fmla="*/ 0 w 62"/>
                <a:gd name="T3" fmla="*/ 29 h 51"/>
                <a:gd name="T4" fmla="*/ 47 w 62"/>
                <a:gd name="T5" fmla="*/ 51 h 51"/>
                <a:gd name="T6" fmla="*/ 62 w 62"/>
                <a:gd name="T7" fmla="*/ 6 h 51"/>
                <a:gd name="T8" fmla="*/ 62 w 62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51">
                  <a:moveTo>
                    <a:pt x="62" y="0"/>
                  </a:moveTo>
                  <a:cubicBezTo>
                    <a:pt x="39" y="5"/>
                    <a:pt x="18" y="15"/>
                    <a:pt x="0" y="29"/>
                  </a:cubicBezTo>
                  <a:cubicBezTo>
                    <a:pt x="18" y="34"/>
                    <a:pt x="34" y="41"/>
                    <a:pt x="47" y="51"/>
                  </a:cubicBezTo>
                  <a:cubicBezTo>
                    <a:pt x="57" y="38"/>
                    <a:pt x="62" y="23"/>
                    <a:pt x="62" y="6"/>
                  </a:cubicBezTo>
                  <a:cubicBezTo>
                    <a:pt x="62" y="4"/>
                    <a:pt x="62" y="2"/>
                    <a:pt x="6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sp>
        <p:nvSpPr>
          <p:cNvPr id="117" name="Right Arrow 116"/>
          <p:cNvSpPr/>
          <p:nvPr/>
        </p:nvSpPr>
        <p:spPr>
          <a:xfrm>
            <a:off x="6952483" y="3693194"/>
            <a:ext cx="876143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1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118" name="Rectangle 117"/>
          <p:cNvSpPr/>
          <p:nvPr/>
        </p:nvSpPr>
        <p:spPr>
          <a:xfrm>
            <a:off x="7939374" y="3550041"/>
            <a:ext cx="249536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>
                <a:latin typeface="Bebas Neue" charset="0"/>
                <a:ea typeface="Bebas Neue" charset="0"/>
                <a:cs typeface="Bebas Neue" charset="0"/>
              </a:rPr>
              <a:t>Sample Title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119" name="Rectangle 118"/>
          <p:cNvSpPr/>
          <p:nvPr/>
        </p:nvSpPr>
        <p:spPr>
          <a:xfrm>
            <a:off x="1659242" y="3550041"/>
            <a:ext cx="249536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Sample Title</a:t>
            </a:r>
          </a:p>
          <a:p>
            <a:pPr algn="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120" name="Right Arrow 119"/>
          <p:cNvSpPr/>
          <p:nvPr/>
        </p:nvSpPr>
        <p:spPr>
          <a:xfrm flipH="1">
            <a:off x="4386185" y="3693194"/>
            <a:ext cx="876143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1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Amazing Infographic</a:t>
            </a:r>
          </a:p>
        </p:txBody>
      </p:sp>
    </p:spTree>
    <p:extLst>
      <p:ext uri="{BB962C8B-B14F-4D97-AF65-F5344CB8AC3E}">
        <p14:creationId xmlns:p14="http://schemas.microsoft.com/office/powerpoint/2010/main" val="15374672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accel="20000" decel="8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2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2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10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2" presetClass="entr" presetSubtype="8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" dur="50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2" fill="hold" grpId="0" nodeType="withEffect" p14:presetBounceEnd="58000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17" dur="1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18" dur="1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2" presetClass="entr" presetSubtype="2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1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8" fill="hold" grpId="0" nodeType="withEffect" p14:presetBounceEnd="58000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24" dur="1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25" dur="1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17" grpId="0" animBg="1"/>
          <p:bldP spid="118" grpId="0"/>
          <p:bldP spid="119" grpId="0"/>
          <p:bldP spid="12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accel="20000" decel="8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2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2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10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2" presetClass="entr" presetSubtype="8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" dur="50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2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1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1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2" presetClass="entr" presetSubtype="2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1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8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1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1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17" grpId="0" animBg="1"/>
          <p:bldP spid="118" grpId="0"/>
          <p:bldP spid="119" grpId="0"/>
          <p:bldP spid="120" grpId="0" animBg="1"/>
        </p:bldLst>
      </p:timing>
    </mc:Fallback>
  </mc:AlternateContent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" name="Group 119"/>
          <p:cNvGrpSpPr/>
          <p:nvPr/>
        </p:nvGrpSpPr>
        <p:grpSpPr>
          <a:xfrm>
            <a:off x="3524182" y="2629123"/>
            <a:ext cx="1587026" cy="1587026"/>
            <a:chOff x="6144111" y="1649465"/>
            <a:chExt cx="3110459" cy="3110459"/>
          </a:xfrm>
        </p:grpSpPr>
        <p:sp>
          <p:nvSpPr>
            <p:cNvPr id="121" name="Oval 120"/>
            <p:cNvSpPr/>
            <p:nvPr/>
          </p:nvSpPr>
          <p:spPr>
            <a:xfrm>
              <a:off x="6144111" y="1649465"/>
              <a:ext cx="3110459" cy="3110459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  <a:effectLst>
              <a:outerShdw blurRad="406400" dist="495300" dir="7860000" sx="94000" sy="94000" algn="tr" rotWithShape="0">
                <a:prstClr val="black">
                  <a:alpha val="2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22" name="Block Arc 121"/>
            <p:cNvSpPr/>
            <p:nvPr/>
          </p:nvSpPr>
          <p:spPr>
            <a:xfrm>
              <a:off x="6531270" y="2036624"/>
              <a:ext cx="2336142" cy="2336142"/>
            </a:xfrm>
            <a:prstGeom prst="blockArc">
              <a:avLst>
                <a:gd name="adj1" fmla="val 4910666"/>
                <a:gd name="adj2" fmla="val 16209735"/>
                <a:gd name="adj3" fmla="val 27496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b="1" dirty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7267643" y="2676644"/>
              <a:ext cx="1502398" cy="114611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b="1" dirty="0" smtClean="0">
                  <a:solidFill>
                    <a:schemeClr val="accent3"/>
                  </a:solidFill>
                  <a:latin typeface="Bebas Neue" charset="0"/>
                  <a:ea typeface="Bebas Neue" charset="0"/>
                  <a:cs typeface="Bebas Neue" charset="0"/>
                </a:rPr>
                <a:t>49%</a:t>
              </a:r>
              <a:endParaRPr lang="en-US" sz="3200" b="1" dirty="0">
                <a:solidFill>
                  <a:schemeClr val="accent3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116" name="Group 115"/>
          <p:cNvGrpSpPr/>
          <p:nvPr/>
        </p:nvGrpSpPr>
        <p:grpSpPr>
          <a:xfrm>
            <a:off x="4630105" y="1414133"/>
            <a:ext cx="2294042" cy="2294042"/>
            <a:chOff x="6144111" y="1649465"/>
            <a:chExt cx="3110459" cy="3110459"/>
          </a:xfrm>
        </p:grpSpPr>
        <p:sp>
          <p:nvSpPr>
            <p:cNvPr id="117" name="Oval 116"/>
            <p:cNvSpPr/>
            <p:nvPr/>
          </p:nvSpPr>
          <p:spPr>
            <a:xfrm>
              <a:off x="6144111" y="1649465"/>
              <a:ext cx="3110459" cy="3110459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  <a:effectLst>
              <a:outerShdw blurRad="406400" dist="495300" dir="7860000" sx="94000" sy="94000" algn="tr" rotWithShape="0">
                <a:prstClr val="black">
                  <a:alpha val="2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18" name="Block Arc 117"/>
            <p:cNvSpPr/>
            <p:nvPr/>
          </p:nvSpPr>
          <p:spPr>
            <a:xfrm>
              <a:off x="6531269" y="2036623"/>
              <a:ext cx="2336142" cy="2336142"/>
            </a:xfrm>
            <a:prstGeom prst="blockArc">
              <a:avLst>
                <a:gd name="adj1" fmla="val 9791415"/>
                <a:gd name="adj2" fmla="val 16209735"/>
                <a:gd name="adj3" fmla="val 27496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b="1" dirty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6766762" y="3386976"/>
              <a:ext cx="1239324" cy="95981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b="1" dirty="0" smtClean="0">
                  <a:solidFill>
                    <a:schemeClr val="accent2"/>
                  </a:solidFill>
                  <a:latin typeface="Bebas Neue" charset="0"/>
                  <a:ea typeface="Bebas Neue" charset="0"/>
                  <a:cs typeface="Bebas Neue" charset="0"/>
                </a:rPr>
                <a:t>72%</a:t>
              </a:r>
              <a:endParaRPr lang="en-US" sz="4000" b="1" dirty="0">
                <a:solidFill>
                  <a:schemeClr val="accent2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114" name="Group 113"/>
          <p:cNvGrpSpPr/>
          <p:nvPr/>
        </p:nvGrpSpPr>
        <p:grpSpPr>
          <a:xfrm>
            <a:off x="6144111" y="1617047"/>
            <a:ext cx="3110459" cy="3110459"/>
            <a:chOff x="6144111" y="1649465"/>
            <a:chExt cx="3110459" cy="3110459"/>
          </a:xfrm>
        </p:grpSpPr>
        <p:sp>
          <p:nvSpPr>
            <p:cNvPr id="110" name="Oval 109"/>
            <p:cNvSpPr/>
            <p:nvPr/>
          </p:nvSpPr>
          <p:spPr>
            <a:xfrm>
              <a:off x="6144111" y="1649465"/>
              <a:ext cx="3110459" cy="3110459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  <a:effectLst>
              <a:outerShdw blurRad="406400" dist="495300" dir="7860000" sx="94000" sy="94000" algn="tr" rotWithShape="0">
                <a:prstClr val="black">
                  <a:alpha val="2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11" name="Block Arc 110"/>
            <p:cNvSpPr/>
            <p:nvPr/>
          </p:nvSpPr>
          <p:spPr>
            <a:xfrm>
              <a:off x="6356000" y="1861354"/>
              <a:ext cx="2686680" cy="2686680"/>
            </a:xfrm>
            <a:prstGeom prst="blockArc">
              <a:avLst>
                <a:gd name="adj1" fmla="val 19834447"/>
                <a:gd name="adj2" fmla="val 16213002"/>
                <a:gd name="adj3" fmla="val 33151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b="1" dirty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7699340" y="2083633"/>
              <a:ext cx="914033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b="1" dirty="0" smtClean="0">
                  <a:solidFill>
                    <a:schemeClr val="accent1"/>
                  </a:solidFill>
                  <a:latin typeface="Bebas Neue" charset="0"/>
                  <a:ea typeface="Bebas Neue" charset="0"/>
                  <a:cs typeface="Bebas Neue" charset="0"/>
                </a:rPr>
                <a:t>12%</a:t>
              </a:r>
              <a:endParaRPr lang="en-US" sz="4000" b="1" dirty="0">
                <a:solidFill>
                  <a:schemeClr val="accent1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124" name="Group 123"/>
          <p:cNvGrpSpPr/>
          <p:nvPr/>
        </p:nvGrpSpPr>
        <p:grpSpPr>
          <a:xfrm>
            <a:off x="8789117" y="2748046"/>
            <a:ext cx="1979459" cy="1979459"/>
            <a:chOff x="6144111" y="1649465"/>
            <a:chExt cx="3110459" cy="3110459"/>
          </a:xfrm>
        </p:grpSpPr>
        <p:sp>
          <p:nvSpPr>
            <p:cNvPr id="125" name="Oval 124"/>
            <p:cNvSpPr/>
            <p:nvPr/>
          </p:nvSpPr>
          <p:spPr>
            <a:xfrm>
              <a:off x="6144111" y="1649465"/>
              <a:ext cx="3110459" cy="3110459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  <a:effectLst>
              <a:outerShdw blurRad="406400" dist="495300" dir="7860000" sx="94000" sy="94000" algn="tr" rotWithShape="0">
                <a:prstClr val="black">
                  <a:alpha val="2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26" name="Block Arc 125"/>
            <p:cNvSpPr/>
            <p:nvPr/>
          </p:nvSpPr>
          <p:spPr>
            <a:xfrm>
              <a:off x="6531269" y="2036623"/>
              <a:ext cx="2336142" cy="2336142"/>
            </a:xfrm>
            <a:prstGeom prst="blockArc">
              <a:avLst>
                <a:gd name="adj1" fmla="val 978206"/>
                <a:gd name="adj2" fmla="val 16253012"/>
                <a:gd name="adj3" fmla="val 12628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b="1" dirty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7582524" y="2443985"/>
              <a:ext cx="1436282" cy="11123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b="1" dirty="0" smtClean="0">
                  <a:solidFill>
                    <a:schemeClr val="accent5"/>
                  </a:solidFill>
                  <a:latin typeface="Bebas Neue" charset="0"/>
                  <a:ea typeface="Bebas Neue" charset="0"/>
                  <a:cs typeface="Bebas Neue" charset="0"/>
                </a:rPr>
                <a:t>38%</a:t>
              </a:r>
              <a:endParaRPr lang="en-US" sz="4000" b="1" dirty="0">
                <a:solidFill>
                  <a:schemeClr val="accent5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128" name="Group 127"/>
          <p:cNvGrpSpPr/>
          <p:nvPr/>
        </p:nvGrpSpPr>
        <p:grpSpPr>
          <a:xfrm>
            <a:off x="1201911" y="2051215"/>
            <a:ext cx="2602363" cy="2602363"/>
            <a:chOff x="6144111" y="1649465"/>
            <a:chExt cx="3110459" cy="3110459"/>
          </a:xfrm>
        </p:grpSpPr>
        <p:sp>
          <p:nvSpPr>
            <p:cNvPr id="129" name="Oval 128"/>
            <p:cNvSpPr/>
            <p:nvPr/>
          </p:nvSpPr>
          <p:spPr>
            <a:xfrm>
              <a:off x="6144111" y="1649465"/>
              <a:ext cx="3110459" cy="3110459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  <a:effectLst>
              <a:outerShdw blurRad="406400" dist="495300" dir="7860000" sx="94000" sy="94000" algn="tr" rotWithShape="0">
                <a:prstClr val="black">
                  <a:alpha val="2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30" name="Block Arc 129"/>
            <p:cNvSpPr/>
            <p:nvPr/>
          </p:nvSpPr>
          <p:spPr>
            <a:xfrm>
              <a:off x="6356000" y="1861354"/>
              <a:ext cx="2686680" cy="2686680"/>
            </a:xfrm>
            <a:prstGeom prst="blockArc">
              <a:avLst>
                <a:gd name="adj1" fmla="val 8979372"/>
                <a:gd name="adj2" fmla="val 16213002"/>
                <a:gd name="adj3" fmla="val 33151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b="1" dirty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31" name="TextBox 130"/>
            <p:cNvSpPr txBox="1"/>
            <p:nvPr/>
          </p:nvSpPr>
          <p:spPr>
            <a:xfrm>
              <a:off x="7553255" y="3024260"/>
              <a:ext cx="1176795" cy="91967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b="1" dirty="0" smtClean="0">
                  <a:solidFill>
                    <a:schemeClr val="accent4"/>
                  </a:solidFill>
                  <a:latin typeface="Bebas Neue" charset="0"/>
                  <a:ea typeface="Bebas Neue" charset="0"/>
                  <a:cs typeface="Bebas Neue" charset="0"/>
                </a:rPr>
                <a:t>64%</a:t>
              </a:r>
              <a:endParaRPr lang="en-US" sz="4400" b="1" dirty="0">
                <a:solidFill>
                  <a:schemeClr val="accent4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132" name="Group 131"/>
          <p:cNvGrpSpPr/>
          <p:nvPr/>
        </p:nvGrpSpPr>
        <p:grpSpPr>
          <a:xfrm>
            <a:off x="843322" y="5166552"/>
            <a:ext cx="2878397" cy="683264"/>
            <a:chOff x="2120055" y="5354630"/>
            <a:chExt cx="2878397" cy="683264"/>
          </a:xfrm>
        </p:grpSpPr>
        <p:sp>
          <p:nvSpPr>
            <p:cNvPr id="115" name="Oval 114"/>
            <p:cNvSpPr/>
            <p:nvPr/>
          </p:nvSpPr>
          <p:spPr>
            <a:xfrm>
              <a:off x="2120055" y="5462862"/>
              <a:ext cx="346880" cy="346880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33" name="Rectangle 132"/>
            <p:cNvSpPr/>
            <p:nvPr/>
          </p:nvSpPr>
          <p:spPr>
            <a:xfrm>
              <a:off x="2503092" y="5354630"/>
              <a:ext cx="2495360" cy="6832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2400" dirty="0" smtClean="0">
                  <a:solidFill>
                    <a:schemeClr val="accent1"/>
                  </a:solidFill>
                  <a:latin typeface="Bebas Neue" charset="0"/>
                  <a:ea typeface="Bebas Neue" charset="0"/>
                  <a:cs typeface="Bebas Neue" charset="0"/>
                </a:rPr>
                <a:t>$123,345.1</a:t>
              </a:r>
            </a:p>
            <a:p>
              <a:pPr>
                <a:lnSpc>
                  <a:spcPct val="90000"/>
                </a:lnSpc>
              </a:pPr>
              <a:r>
                <a:rPr lang="en-US" sz="1600" dirty="0" smtClean="0">
                  <a:solidFill>
                    <a:schemeClr val="accent1"/>
                  </a:solidFill>
                  <a:latin typeface="Bebas Neue" charset="0"/>
                  <a:ea typeface="Bebas Neue" charset="0"/>
                  <a:cs typeface="Bebas Neue" charset="0"/>
                </a:rPr>
                <a:t>Title Here</a:t>
              </a:r>
            </a:p>
          </p:txBody>
        </p:sp>
        <p:sp>
          <p:nvSpPr>
            <p:cNvPr id="134" name="Oval 133"/>
            <p:cNvSpPr/>
            <p:nvPr/>
          </p:nvSpPr>
          <p:spPr>
            <a:xfrm>
              <a:off x="2211988" y="5547300"/>
              <a:ext cx="178005" cy="178005"/>
            </a:xfrm>
            <a:prstGeom prst="ellipse">
              <a:avLst/>
            </a:prstGeom>
            <a:solidFill>
              <a:schemeClr val="accent1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136" name="Group 135"/>
          <p:cNvGrpSpPr/>
          <p:nvPr/>
        </p:nvGrpSpPr>
        <p:grpSpPr>
          <a:xfrm>
            <a:off x="2960892" y="5166552"/>
            <a:ext cx="2878397" cy="683264"/>
            <a:chOff x="2120055" y="5354630"/>
            <a:chExt cx="2878397" cy="683264"/>
          </a:xfrm>
        </p:grpSpPr>
        <p:sp>
          <p:nvSpPr>
            <p:cNvPr id="137" name="Oval 136"/>
            <p:cNvSpPr/>
            <p:nvPr/>
          </p:nvSpPr>
          <p:spPr>
            <a:xfrm>
              <a:off x="2120055" y="5462862"/>
              <a:ext cx="346880" cy="346880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38" name="Rectangle 137"/>
            <p:cNvSpPr/>
            <p:nvPr/>
          </p:nvSpPr>
          <p:spPr>
            <a:xfrm>
              <a:off x="2503092" y="5354630"/>
              <a:ext cx="2495360" cy="6832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2400" dirty="0" smtClean="0">
                  <a:solidFill>
                    <a:schemeClr val="accent1"/>
                  </a:solidFill>
                  <a:latin typeface="Bebas Neue" charset="0"/>
                  <a:ea typeface="Bebas Neue" charset="0"/>
                  <a:cs typeface="Bebas Neue" charset="0"/>
                </a:rPr>
                <a:t>$123,345.1</a:t>
              </a:r>
            </a:p>
            <a:p>
              <a:pPr>
                <a:lnSpc>
                  <a:spcPct val="90000"/>
                </a:lnSpc>
              </a:pPr>
              <a:r>
                <a:rPr lang="en-US" sz="1600" dirty="0" smtClean="0">
                  <a:solidFill>
                    <a:schemeClr val="accent1"/>
                  </a:solidFill>
                  <a:latin typeface="Bebas Neue" charset="0"/>
                  <a:ea typeface="Bebas Neue" charset="0"/>
                  <a:cs typeface="Bebas Neue" charset="0"/>
                </a:rPr>
                <a:t>Title Here</a:t>
              </a:r>
            </a:p>
          </p:txBody>
        </p:sp>
        <p:sp>
          <p:nvSpPr>
            <p:cNvPr id="139" name="Oval 138"/>
            <p:cNvSpPr/>
            <p:nvPr/>
          </p:nvSpPr>
          <p:spPr>
            <a:xfrm>
              <a:off x="2211988" y="5547300"/>
              <a:ext cx="178005" cy="178005"/>
            </a:xfrm>
            <a:prstGeom prst="ellipse">
              <a:avLst/>
            </a:prstGeom>
            <a:solidFill>
              <a:schemeClr val="accent2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140" name="Group 139"/>
          <p:cNvGrpSpPr/>
          <p:nvPr/>
        </p:nvGrpSpPr>
        <p:grpSpPr>
          <a:xfrm>
            <a:off x="5078462" y="5166552"/>
            <a:ext cx="2878397" cy="683264"/>
            <a:chOff x="2120055" y="5354630"/>
            <a:chExt cx="2878397" cy="683264"/>
          </a:xfrm>
        </p:grpSpPr>
        <p:sp>
          <p:nvSpPr>
            <p:cNvPr id="141" name="Oval 140"/>
            <p:cNvSpPr/>
            <p:nvPr/>
          </p:nvSpPr>
          <p:spPr>
            <a:xfrm>
              <a:off x="2120055" y="5462862"/>
              <a:ext cx="346880" cy="346880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42" name="Rectangle 141"/>
            <p:cNvSpPr/>
            <p:nvPr/>
          </p:nvSpPr>
          <p:spPr>
            <a:xfrm>
              <a:off x="2503092" y="5354630"/>
              <a:ext cx="2495360" cy="6832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2400" dirty="0" smtClean="0">
                  <a:solidFill>
                    <a:schemeClr val="accent1"/>
                  </a:solidFill>
                  <a:latin typeface="Bebas Neue" charset="0"/>
                  <a:ea typeface="Bebas Neue" charset="0"/>
                  <a:cs typeface="Bebas Neue" charset="0"/>
                </a:rPr>
                <a:t>$123,345.1</a:t>
              </a:r>
            </a:p>
            <a:p>
              <a:pPr>
                <a:lnSpc>
                  <a:spcPct val="90000"/>
                </a:lnSpc>
              </a:pPr>
              <a:r>
                <a:rPr lang="en-US" sz="1600" dirty="0" smtClean="0">
                  <a:solidFill>
                    <a:schemeClr val="accent1"/>
                  </a:solidFill>
                  <a:latin typeface="Bebas Neue" charset="0"/>
                  <a:ea typeface="Bebas Neue" charset="0"/>
                  <a:cs typeface="Bebas Neue" charset="0"/>
                </a:rPr>
                <a:t>Title Here</a:t>
              </a:r>
            </a:p>
          </p:txBody>
        </p:sp>
        <p:sp>
          <p:nvSpPr>
            <p:cNvPr id="143" name="Oval 142"/>
            <p:cNvSpPr/>
            <p:nvPr/>
          </p:nvSpPr>
          <p:spPr>
            <a:xfrm>
              <a:off x="2211988" y="5547300"/>
              <a:ext cx="178005" cy="178005"/>
            </a:xfrm>
            <a:prstGeom prst="ellipse">
              <a:avLst/>
            </a:prstGeom>
            <a:solidFill>
              <a:schemeClr val="accent3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144" name="Group 143"/>
          <p:cNvGrpSpPr/>
          <p:nvPr/>
        </p:nvGrpSpPr>
        <p:grpSpPr>
          <a:xfrm>
            <a:off x="7196032" y="5166552"/>
            <a:ext cx="2878397" cy="683264"/>
            <a:chOff x="2120055" y="5354630"/>
            <a:chExt cx="2878397" cy="683264"/>
          </a:xfrm>
        </p:grpSpPr>
        <p:sp>
          <p:nvSpPr>
            <p:cNvPr id="145" name="Oval 144"/>
            <p:cNvSpPr/>
            <p:nvPr/>
          </p:nvSpPr>
          <p:spPr>
            <a:xfrm>
              <a:off x="2120055" y="5462862"/>
              <a:ext cx="346880" cy="346880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46" name="Rectangle 145"/>
            <p:cNvSpPr/>
            <p:nvPr/>
          </p:nvSpPr>
          <p:spPr>
            <a:xfrm>
              <a:off x="2503092" y="5354630"/>
              <a:ext cx="2495360" cy="6832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2400" dirty="0" smtClean="0">
                  <a:solidFill>
                    <a:schemeClr val="accent1"/>
                  </a:solidFill>
                  <a:latin typeface="Bebas Neue" charset="0"/>
                  <a:ea typeface="Bebas Neue" charset="0"/>
                  <a:cs typeface="Bebas Neue" charset="0"/>
                </a:rPr>
                <a:t>$123,345.1</a:t>
              </a:r>
            </a:p>
            <a:p>
              <a:pPr>
                <a:lnSpc>
                  <a:spcPct val="90000"/>
                </a:lnSpc>
              </a:pPr>
              <a:r>
                <a:rPr lang="en-US" sz="1600" dirty="0" smtClean="0">
                  <a:solidFill>
                    <a:schemeClr val="accent1"/>
                  </a:solidFill>
                  <a:latin typeface="Bebas Neue" charset="0"/>
                  <a:ea typeface="Bebas Neue" charset="0"/>
                  <a:cs typeface="Bebas Neue" charset="0"/>
                </a:rPr>
                <a:t>Title Here</a:t>
              </a:r>
            </a:p>
          </p:txBody>
        </p:sp>
        <p:sp>
          <p:nvSpPr>
            <p:cNvPr id="147" name="Oval 146"/>
            <p:cNvSpPr/>
            <p:nvPr/>
          </p:nvSpPr>
          <p:spPr>
            <a:xfrm>
              <a:off x="2211988" y="5547300"/>
              <a:ext cx="178005" cy="178005"/>
            </a:xfrm>
            <a:prstGeom prst="ellipse">
              <a:avLst/>
            </a:prstGeom>
            <a:solidFill>
              <a:schemeClr val="accent4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148" name="Group 147"/>
          <p:cNvGrpSpPr/>
          <p:nvPr/>
        </p:nvGrpSpPr>
        <p:grpSpPr>
          <a:xfrm>
            <a:off x="9313603" y="5151219"/>
            <a:ext cx="2878397" cy="683264"/>
            <a:chOff x="2120055" y="5354630"/>
            <a:chExt cx="2878397" cy="683264"/>
          </a:xfrm>
        </p:grpSpPr>
        <p:sp>
          <p:nvSpPr>
            <p:cNvPr id="149" name="Oval 148"/>
            <p:cNvSpPr/>
            <p:nvPr/>
          </p:nvSpPr>
          <p:spPr>
            <a:xfrm>
              <a:off x="2120055" y="5462862"/>
              <a:ext cx="346880" cy="346880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50" name="Rectangle 149"/>
            <p:cNvSpPr/>
            <p:nvPr/>
          </p:nvSpPr>
          <p:spPr>
            <a:xfrm>
              <a:off x="2503092" y="5354630"/>
              <a:ext cx="2495360" cy="6832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2400" dirty="0" smtClean="0">
                  <a:solidFill>
                    <a:schemeClr val="accent1"/>
                  </a:solidFill>
                  <a:latin typeface="Bebas Neue" charset="0"/>
                  <a:ea typeface="Bebas Neue" charset="0"/>
                  <a:cs typeface="Bebas Neue" charset="0"/>
                </a:rPr>
                <a:t>$123,345.1</a:t>
              </a:r>
            </a:p>
            <a:p>
              <a:pPr>
                <a:lnSpc>
                  <a:spcPct val="90000"/>
                </a:lnSpc>
              </a:pPr>
              <a:r>
                <a:rPr lang="en-US" sz="1600" dirty="0" smtClean="0">
                  <a:solidFill>
                    <a:schemeClr val="accent1"/>
                  </a:solidFill>
                  <a:latin typeface="Bebas Neue" charset="0"/>
                  <a:ea typeface="Bebas Neue" charset="0"/>
                  <a:cs typeface="Bebas Neue" charset="0"/>
                </a:rPr>
                <a:t>Title Here</a:t>
              </a:r>
            </a:p>
          </p:txBody>
        </p:sp>
        <p:sp>
          <p:nvSpPr>
            <p:cNvPr id="151" name="Oval 150"/>
            <p:cNvSpPr/>
            <p:nvPr/>
          </p:nvSpPr>
          <p:spPr>
            <a:xfrm>
              <a:off x="2211988" y="5547300"/>
              <a:ext cx="178005" cy="178005"/>
            </a:xfrm>
            <a:prstGeom prst="ellipse">
              <a:avLst/>
            </a:prstGeom>
            <a:solidFill>
              <a:schemeClr val="accent5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Amazing Infographic</a:t>
            </a:r>
          </a:p>
        </p:txBody>
      </p:sp>
    </p:spTree>
    <p:extLst>
      <p:ext uri="{BB962C8B-B14F-4D97-AF65-F5344CB8AC3E}">
        <p14:creationId xmlns:p14="http://schemas.microsoft.com/office/powerpoint/2010/main" val="19915047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75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53" presetClass="entr" presetSubtype="16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" dur="75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75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75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5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" dur="75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75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" dur="75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53" presetClass="entr" presetSubtype="16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75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75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75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53" presetClass="entr" presetSubtype="16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75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" dur="75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4" fill="hold" nodeType="withEffect" p14:presetBounceEnd="57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7000">
                                          <p:cBhvr additive="base">
                                            <p:cTn id="32" dur="10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7000">
                                          <p:cBhvr additive="base">
                                            <p:cTn id="33" dur="10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4" fill="hold" nodeType="withEffect" p14:presetBounceEnd="57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7000">
                                          <p:cBhvr additive="base">
                                            <p:cTn id="36" dur="10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7000">
                                          <p:cBhvr additive="base">
                                            <p:cTn id="37" dur="10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4" fill="hold" nodeType="withEffect" p14:presetBounceEnd="57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7000">
                                          <p:cBhvr additive="base">
                                            <p:cTn id="40" dur="1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7000">
                                          <p:cBhvr additive="base">
                                            <p:cTn id="41" dur="1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2" presetClass="entr" presetSubtype="4" fill="hold" nodeType="withEffect" p14:presetBounceEnd="57000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7000">
                                          <p:cBhvr additive="base">
                                            <p:cTn id="44" dur="10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7000">
                                          <p:cBhvr additive="base">
                                            <p:cTn id="45" dur="10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4" fill="hold" nodeType="withEffect" p14:presetBounceEnd="57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7000">
                                          <p:cBhvr additive="base">
                                            <p:cTn id="48" dur="10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7000">
                                          <p:cBhvr additive="base">
                                            <p:cTn id="49" dur="10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75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53" presetClass="entr" presetSubtype="16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" dur="75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75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75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5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" dur="75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75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" dur="75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53" presetClass="entr" presetSubtype="16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75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75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75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53" presetClass="entr" presetSubtype="16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75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" dur="75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" dur="10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4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10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1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2" presetClass="entr" presetSubtype="4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4" dur="10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5" dur="10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4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8" dur="10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10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solidFill>
                  <a:schemeClr val="accent1"/>
                </a:solidFill>
              </a:rPr>
              <a:t>Image</a:t>
            </a:r>
            <a:r>
              <a:rPr lang="en-US" dirty="0"/>
              <a:t/>
            </a:r>
            <a:br>
              <a:rPr lang="en-US" dirty="0"/>
            </a:br>
            <a:r>
              <a:rPr lang="en-US" dirty="0"/>
              <a:t>layout content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3681638" y="943911"/>
            <a:ext cx="3781765" cy="1483165"/>
            <a:chOff x="3273106" y="702108"/>
            <a:chExt cx="3781765" cy="1483165"/>
          </a:xfrm>
        </p:grpSpPr>
        <p:sp>
          <p:nvSpPr>
            <p:cNvPr id="8" name="Title 3"/>
            <p:cNvSpPr txBox="1">
              <a:spLocks/>
            </p:cNvSpPr>
            <p:nvPr/>
          </p:nvSpPr>
          <p:spPr>
            <a:xfrm>
              <a:off x="3884289" y="815520"/>
              <a:ext cx="3170582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000" dirty="0" smtClean="0"/>
                <a:t>Features </a:t>
              </a:r>
              <a:r>
                <a:rPr lang="en-US" sz="2000" dirty="0" err="1" smtClean="0"/>
                <a:t>smaple</a:t>
              </a:r>
              <a:endParaRPr lang="en-US" sz="2000" dirty="0"/>
            </a:p>
            <a:p>
              <a:pPr>
                <a:lnSpc>
                  <a:spcPct val="80000"/>
                </a:lnSpc>
              </a:pPr>
              <a:r>
                <a:rPr lang="en-US" sz="2000" dirty="0" smtClean="0"/>
                <a:t>text here</a:t>
              </a:r>
              <a:endParaRPr lang="en-US" sz="2000" dirty="0"/>
            </a:p>
          </p:txBody>
        </p:sp>
        <p:sp>
          <p:nvSpPr>
            <p:cNvPr id="9" name="Title 3"/>
            <p:cNvSpPr txBox="1">
              <a:spLocks/>
            </p:cNvSpPr>
            <p:nvPr/>
          </p:nvSpPr>
          <p:spPr>
            <a:xfrm>
              <a:off x="3878780" y="1361468"/>
              <a:ext cx="3176090" cy="82380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has </a:t>
              </a:r>
              <a:r>
                <a:rPr lang="en-US" sz="1200" b="0" dirty="0" smtClean="0">
                  <a:latin typeface="Source Sans Pro" charset="0"/>
                  <a:ea typeface="Source Sans Pro" charset="0"/>
                  <a:cs typeface="Source Sans Pro" charset="0"/>
                </a:rPr>
                <a:t>been.</a:t>
              </a:r>
              <a:endParaRPr lang="en-US" sz="1200" b="0" dirty="0"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sp>
          <p:nvSpPr>
            <p:cNvPr id="10" name="Title 3"/>
            <p:cNvSpPr txBox="1">
              <a:spLocks/>
            </p:cNvSpPr>
            <p:nvPr/>
          </p:nvSpPr>
          <p:spPr>
            <a:xfrm>
              <a:off x="3273106" y="702108"/>
              <a:ext cx="871352" cy="1002055"/>
            </a:xfrm>
            <a:prstGeom prst="rect">
              <a:avLst/>
            </a:prstGeom>
          </p:spPr>
          <p:txBody>
            <a:bodyPr anchor="ctr"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3600" b="0" dirty="0">
                  <a:latin typeface="linea-basic-10" charset="0"/>
                  <a:ea typeface="linea-basic-10" charset="0"/>
                  <a:cs typeface="linea-basic-10" charset="0"/>
                </a:rPr>
                <a:t>b</a:t>
              </a: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3681638" y="2693480"/>
            <a:ext cx="3781765" cy="1483165"/>
            <a:chOff x="3273106" y="702108"/>
            <a:chExt cx="3781765" cy="1483165"/>
          </a:xfrm>
        </p:grpSpPr>
        <p:sp>
          <p:nvSpPr>
            <p:cNvPr id="12" name="Title 3"/>
            <p:cNvSpPr txBox="1">
              <a:spLocks/>
            </p:cNvSpPr>
            <p:nvPr/>
          </p:nvSpPr>
          <p:spPr>
            <a:xfrm>
              <a:off x="3884289" y="815520"/>
              <a:ext cx="3170582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000" dirty="0" smtClean="0"/>
                <a:t>Features </a:t>
              </a:r>
              <a:r>
                <a:rPr lang="en-US" sz="2000" dirty="0" err="1" smtClean="0"/>
                <a:t>smaple</a:t>
              </a:r>
              <a:endParaRPr lang="en-US" sz="2000" dirty="0"/>
            </a:p>
            <a:p>
              <a:pPr>
                <a:lnSpc>
                  <a:spcPct val="80000"/>
                </a:lnSpc>
              </a:pPr>
              <a:r>
                <a:rPr lang="en-US" sz="2000" dirty="0" smtClean="0"/>
                <a:t>text here</a:t>
              </a:r>
              <a:endParaRPr lang="en-US" sz="2000" dirty="0"/>
            </a:p>
          </p:txBody>
        </p:sp>
        <p:sp>
          <p:nvSpPr>
            <p:cNvPr id="13" name="Title 3"/>
            <p:cNvSpPr txBox="1">
              <a:spLocks/>
            </p:cNvSpPr>
            <p:nvPr/>
          </p:nvSpPr>
          <p:spPr>
            <a:xfrm>
              <a:off x="3878780" y="1361468"/>
              <a:ext cx="3176090" cy="82380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has </a:t>
              </a:r>
              <a:r>
                <a:rPr lang="en-US" sz="1200" b="0" dirty="0" smtClean="0">
                  <a:latin typeface="Source Sans Pro" charset="0"/>
                  <a:ea typeface="Source Sans Pro" charset="0"/>
                  <a:cs typeface="Source Sans Pro" charset="0"/>
                </a:rPr>
                <a:t>been.</a:t>
              </a:r>
              <a:endParaRPr lang="en-US" sz="1200" b="0" dirty="0"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sp>
          <p:nvSpPr>
            <p:cNvPr id="14" name="Title 3"/>
            <p:cNvSpPr txBox="1">
              <a:spLocks/>
            </p:cNvSpPr>
            <p:nvPr/>
          </p:nvSpPr>
          <p:spPr>
            <a:xfrm>
              <a:off x="3273106" y="702108"/>
              <a:ext cx="871352" cy="1002055"/>
            </a:xfrm>
            <a:prstGeom prst="rect">
              <a:avLst/>
            </a:prstGeom>
          </p:spPr>
          <p:txBody>
            <a:bodyPr anchor="ctr"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3600" b="0" dirty="0" smtClean="0">
                  <a:latin typeface="linea-basic-10" charset="0"/>
                  <a:ea typeface="linea-basic-10" charset="0"/>
                  <a:cs typeface="linea-basic-10" charset="0"/>
                </a:rPr>
                <a:t>c</a:t>
              </a:r>
              <a:endParaRPr lang="en-US" sz="3600" b="0" dirty="0"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3681638" y="4443049"/>
            <a:ext cx="3781765" cy="1483165"/>
            <a:chOff x="3273106" y="702108"/>
            <a:chExt cx="3781765" cy="1483165"/>
          </a:xfrm>
        </p:grpSpPr>
        <p:sp>
          <p:nvSpPr>
            <p:cNvPr id="16" name="Title 3"/>
            <p:cNvSpPr txBox="1">
              <a:spLocks/>
            </p:cNvSpPr>
            <p:nvPr/>
          </p:nvSpPr>
          <p:spPr>
            <a:xfrm>
              <a:off x="3884289" y="815520"/>
              <a:ext cx="3170582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000" dirty="0" smtClean="0"/>
                <a:t>Features </a:t>
              </a:r>
              <a:r>
                <a:rPr lang="en-US" sz="2000" dirty="0" err="1" smtClean="0"/>
                <a:t>smaple</a:t>
              </a:r>
              <a:endParaRPr lang="en-US" sz="2000" dirty="0"/>
            </a:p>
            <a:p>
              <a:pPr>
                <a:lnSpc>
                  <a:spcPct val="80000"/>
                </a:lnSpc>
              </a:pPr>
              <a:r>
                <a:rPr lang="en-US" sz="2000" dirty="0" smtClean="0"/>
                <a:t>text here</a:t>
              </a:r>
              <a:endParaRPr lang="en-US" sz="2000" dirty="0"/>
            </a:p>
          </p:txBody>
        </p:sp>
        <p:sp>
          <p:nvSpPr>
            <p:cNvPr id="17" name="Title 3"/>
            <p:cNvSpPr txBox="1">
              <a:spLocks/>
            </p:cNvSpPr>
            <p:nvPr/>
          </p:nvSpPr>
          <p:spPr>
            <a:xfrm>
              <a:off x="3878780" y="1361468"/>
              <a:ext cx="3176090" cy="82380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has </a:t>
              </a:r>
              <a:r>
                <a:rPr lang="en-US" sz="1200" b="0" dirty="0" smtClean="0">
                  <a:latin typeface="Source Sans Pro" charset="0"/>
                  <a:ea typeface="Source Sans Pro" charset="0"/>
                  <a:cs typeface="Source Sans Pro" charset="0"/>
                </a:rPr>
                <a:t>been.</a:t>
              </a:r>
              <a:endParaRPr lang="en-US" sz="1200" b="0" dirty="0"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sp>
          <p:nvSpPr>
            <p:cNvPr id="18" name="Title 3"/>
            <p:cNvSpPr txBox="1">
              <a:spLocks/>
            </p:cNvSpPr>
            <p:nvPr/>
          </p:nvSpPr>
          <p:spPr>
            <a:xfrm>
              <a:off x="3273106" y="702108"/>
              <a:ext cx="871352" cy="1002055"/>
            </a:xfrm>
            <a:prstGeom prst="rect">
              <a:avLst/>
            </a:prstGeom>
          </p:spPr>
          <p:txBody>
            <a:bodyPr anchor="ctr"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3600" b="0" dirty="0" smtClean="0">
                  <a:latin typeface="linea-basic-10" charset="0"/>
                  <a:ea typeface="linea-basic-10" charset="0"/>
                  <a:cs typeface="linea-basic-10" charset="0"/>
                </a:rPr>
                <a:t>q</a:t>
              </a:r>
              <a:endParaRPr lang="en-US" sz="3600" b="0" dirty="0"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228224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000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Pie 20"/>
          <p:cNvSpPr/>
          <p:nvPr/>
        </p:nvSpPr>
        <p:spPr>
          <a:xfrm>
            <a:off x="4681942" y="2268525"/>
            <a:ext cx="2838107" cy="2838107"/>
          </a:xfrm>
          <a:prstGeom prst="pie">
            <a:avLst>
              <a:gd name="adj1" fmla="val 13792629"/>
              <a:gd name="adj2" fmla="val 5279546"/>
            </a:avLst>
          </a:prstGeom>
          <a:solidFill>
            <a:schemeClr val="accent4"/>
          </a:solidFill>
          <a:ln>
            <a:noFill/>
          </a:ln>
          <a:effectLst>
            <a:outerShdw blurRad="50800" sx="102000" sy="1020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bIns="182880" rtlCol="0" anchor="b"/>
          <a:lstStyle/>
          <a:p>
            <a:pPr algn="r"/>
            <a:r>
              <a:rPr lang="en-US" sz="2400" b="1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15%</a:t>
            </a:r>
            <a:endParaRPr lang="en-US" sz="2400" b="1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0" name="Pie 19"/>
          <p:cNvSpPr/>
          <p:nvPr/>
        </p:nvSpPr>
        <p:spPr>
          <a:xfrm>
            <a:off x="4540036" y="2126619"/>
            <a:ext cx="3121918" cy="3121918"/>
          </a:xfrm>
          <a:prstGeom prst="pie">
            <a:avLst>
              <a:gd name="adj1" fmla="val 13792629"/>
              <a:gd name="adj2" fmla="val 1773431"/>
            </a:avLst>
          </a:prstGeom>
          <a:solidFill>
            <a:schemeClr val="accent3"/>
          </a:solidFill>
          <a:ln>
            <a:noFill/>
          </a:ln>
          <a:effectLst>
            <a:outerShdw blurRad="50800" sx="102000" sy="1020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457200" rIns="0" bIns="91440" rtlCol="0" anchor="ctr"/>
          <a:lstStyle/>
          <a:p>
            <a:pPr algn="r"/>
            <a:r>
              <a:rPr lang="en-US" sz="2400" b="1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15%</a:t>
            </a:r>
            <a:endParaRPr lang="en-US" sz="2400" b="1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9" name="Pie 18"/>
          <p:cNvSpPr/>
          <p:nvPr/>
        </p:nvSpPr>
        <p:spPr>
          <a:xfrm>
            <a:off x="4383940" y="1970523"/>
            <a:ext cx="3434110" cy="3434110"/>
          </a:xfrm>
          <a:prstGeom prst="pie">
            <a:avLst>
              <a:gd name="adj1" fmla="val 13792629"/>
              <a:gd name="adj2" fmla="val 21598529"/>
            </a:avLst>
          </a:prstGeom>
          <a:solidFill>
            <a:schemeClr val="accent2"/>
          </a:solidFill>
          <a:ln>
            <a:noFill/>
          </a:ln>
          <a:effectLst>
            <a:outerShdw blurRad="50800" sx="102000" sy="1020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274320" rIns="182880" rtlCol="0" anchor="t"/>
          <a:lstStyle/>
          <a:p>
            <a:pPr algn="r"/>
            <a:r>
              <a:rPr lang="en-US" sz="3600" b="1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50%</a:t>
            </a:r>
            <a:endParaRPr lang="en-US" sz="3600" b="1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7" name="Pie 16"/>
          <p:cNvSpPr/>
          <p:nvPr/>
        </p:nvSpPr>
        <p:spPr>
          <a:xfrm>
            <a:off x="4212235" y="1798818"/>
            <a:ext cx="3777521" cy="3777521"/>
          </a:xfrm>
          <a:prstGeom prst="pie">
            <a:avLst>
              <a:gd name="adj1" fmla="val 3583673"/>
              <a:gd name="adj2" fmla="val 16200000"/>
            </a:avLst>
          </a:prstGeom>
          <a:solidFill>
            <a:schemeClr val="accent1"/>
          </a:solidFill>
          <a:ln>
            <a:noFill/>
          </a:ln>
          <a:effectLst>
            <a:outerShdw blurRad="50800" sx="102000" sy="1020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91440" bIns="0" rtlCol="0" anchor="ctr"/>
          <a:lstStyle/>
          <a:p>
            <a:r>
              <a:rPr lang="en-US" sz="5400" b="1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75%</a:t>
            </a:r>
            <a:endParaRPr lang="en-US" sz="5400" b="1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2" name="Right Arrow 21"/>
          <p:cNvSpPr/>
          <p:nvPr/>
        </p:nvSpPr>
        <p:spPr>
          <a:xfrm>
            <a:off x="7624139" y="2303146"/>
            <a:ext cx="876143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2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8626020" y="2126619"/>
            <a:ext cx="249536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dirty="0">
                <a:latin typeface="Source Sans Pro" charset="0"/>
              </a:rPr>
              <a:t>Sample Title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24" name="Rectangle 23"/>
          <p:cNvSpPr/>
          <p:nvPr/>
        </p:nvSpPr>
        <p:spPr>
          <a:xfrm>
            <a:off x="501782" y="3381305"/>
            <a:ext cx="249536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000" dirty="0" smtClean="0">
                <a:latin typeface="Source Sans Pro" charset="0"/>
              </a:rPr>
              <a:t>Sample Title</a:t>
            </a:r>
          </a:p>
          <a:p>
            <a:pPr algn="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25" name="Right Arrow 24"/>
          <p:cNvSpPr/>
          <p:nvPr/>
        </p:nvSpPr>
        <p:spPr>
          <a:xfrm flipH="1">
            <a:off x="3213735" y="3456683"/>
            <a:ext cx="876143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1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26" name="Right Arrow 25"/>
          <p:cNvSpPr/>
          <p:nvPr/>
        </p:nvSpPr>
        <p:spPr>
          <a:xfrm>
            <a:off x="7728966" y="3840586"/>
            <a:ext cx="876143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3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8730847" y="3664059"/>
            <a:ext cx="249536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dirty="0">
                <a:latin typeface="Source Sans Pro" charset="0"/>
              </a:rPr>
              <a:t>Sample Title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28" name="Right Arrow 27"/>
          <p:cNvSpPr/>
          <p:nvPr/>
        </p:nvSpPr>
        <p:spPr>
          <a:xfrm>
            <a:off x="7110232" y="4587049"/>
            <a:ext cx="876143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4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8112113" y="4410522"/>
            <a:ext cx="249536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dirty="0">
                <a:latin typeface="Source Sans Pro" charset="0"/>
              </a:rPr>
              <a:t>Sample Title</a:t>
            </a: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Amazing Infographic</a:t>
            </a:r>
          </a:p>
        </p:txBody>
      </p:sp>
    </p:spTree>
    <p:extLst>
      <p:ext uri="{BB962C8B-B14F-4D97-AF65-F5344CB8AC3E}">
        <p14:creationId xmlns:p14="http://schemas.microsoft.com/office/powerpoint/2010/main" val="10365997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0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2" fill="hold" grpId="0" nodeType="withEffect" p14:presetBounceEnd="58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13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14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8" fill="hold" grpId="0" nodeType="withEffect" p14:presetBounceEnd="58000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17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18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2" presetClass="entr" presetSubtype="8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2" fill="hold" grpId="0" nodeType="withEffect" p14:presetBounceEnd="58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24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25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22" presetClass="entr" presetSubtype="8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8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2" fill="hold" grpId="0" nodeType="withEffect" p14:presetBounceEnd="58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31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32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5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8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2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41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22" presetClass="entr" presetSubtype="1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44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1" grpId="0" animBg="1"/>
          <p:bldP spid="20" grpId="0" animBg="1"/>
          <p:bldP spid="19" grpId="0" animBg="1"/>
          <p:bldP spid="17" grpId="0" animBg="1"/>
          <p:bldP spid="22" grpId="0" animBg="1"/>
          <p:bldP spid="23" grpId="0"/>
          <p:bldP spid="24" grpId="0"/>
          <p:bldP spid="25" grpId="0" animBg="1"/>
          <p:bldP spid="26" grpId="0" animBg="1"/>
          <p:bldP spid="27" grpId="0"/>
          <p:bldP spid="28" grpId="0" animBg="1"/>
          <p:bldP spid="2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0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8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2" presetClass="entr" presetSubtype="8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22" presetClass="entr" presetSubtype="8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8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5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8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2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41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22" presetClass="entr" presetSubtype="1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44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1" grpId="0" animBg="1"/>
          <p:bldP spid="20" grpId="0" animBg="1"/>
          <p:bldP spid="19" grpId="0" animBg="1"/>
          <p:bldP spid="17" grpId="0" animBg="1"/>
          <p:bldP spid="22" grpId="0" animBg="1"/>
          <p:bldP spid="23" grpId="0"/>
          <p:bldP spid="24" grpId="0"/>
          <p:bldP spid="25" grpId="0" animBg="1"/>
          <p:bldP spid="26" grpId="0" animBg="1"/>
          <p:bldP spid="27" grpId="0"/>
          <p:bldP spid="28" grpId="0" animBg="1"/>
          <p:bldP spid="29" grpId="0"/>
        </p:bldLst>
      </p:timing>
    </mc:Fallback>
  </mc:AlternateContent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Chart 7"/>
          <p:cNvGraphicFramePr/>
          <p:nvPr>
            <p:extLst/>
          </p:nvPr>
        </p:nvGraphicFramePr>
        <p:xfrm>
          <a:off x="1356736" y="3370953"/>
          <a:ext cx="3446904" cy="22979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10" name="Straight Connector 9"/>
          <p:cNvCxnSpPr/>
          <p:nvPr/>
        </p:nvCxnSpPr>
        <p:spPr>
          <a:xfrm flipV="1">
            <a:off x="3079771" y="1433703"/>
            <a:ext cx="0" cy="2085833"/>
          </a:xfrm>
          <a:prstGeom prst="line">
            <a:avLst/>
          </a:prstGeom>
          <a:ln w="19050">
            <a:solidFill>
              <a:schemeClr val="tx1">
                <a:alpha val="20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Freeform 13"/>
          <p:cNvSpPr/>
          <p:nvPr/>
        </p:nvSpPr>
        <p:spPr>
          <a:xfrm>
            <a:off x="3094761" y="1606090"/>
            <a:ext cx="833054" cy="394042"/>
          </a:xfrm>
          <a:custGeom>
            <a:avLst/>
            <a:gdLst>
              <a:gd name="connsiteX0" fmla="*/ 1107391 w 3217067"/>
              <a:gd name="connsiteY0" fmla="*/ 794119 h 2903795"/>
              <a:gd name="connsiteX1" fmla="*/ 3217067 w 3217067"/>
              <a:gd name="connsiteY1" fmla="*/ 794119 h 2903795"/>
              <a:gd name="connsiteX2" fmla="*/ 3217067 w 3217067"/>
              <a:gd name="connsiteY2" fmla="*/ 2903795 h 2903795"/>
              <a:gd name="connsiteX3" fmla="*/ 1107391 w 3217067"/>
              <a:gd name="connsiteY3" fmla="*/ 2903795 h 2903795"/>
              <a:gd name="connsiteX4" fmla="*/ 0 w 3217067"/>
              <a:gd name="connsiteY4" fmla="*/ 0 h 2903795"/>
              <a:gd name="connsiteX5" fmla="*/ 753105 w 3217067"/>
              <a:gd name="connsiteY5" fmla="*/ 0 h 2903795"/>
              <a:gd name="connsiteX6" fmla="*/ 833054 w 3217067"/>
              <a:gd name="connsiteY6" fmla="*/ 79949 h 2903795"/>
              <a:gd name="connsiteX7" fmla="*/ 833054 w 3217067"/>
              <a:gd name="connsiteY7" fmla="*/ 399737 h 2903795"/>
              <a:gd name="connsiteX8" fmla="*/ 753105 w 3217067"/>
              <a:gd name="connsiteY8" fmla="*/ 479686 h 2903795"/>
              <a:gd name="connsiteX9" fmla="*/ 0 w 3217067"/>
              <a:gd name="connsiteY9" fmla="*/ 479686 h 2903795"/>
              <a:gd name="connsiteX0" fmla="*/ 1107391 w 3217067"/>
              <a:gd name="connsiteY0" fmla="*/ 2903795 h 2903795"/>
              <a:gd name="connsiteX1" fmla="*/ 3217067 w 3217067"/>
              <a:gd name="connsiteY1" fmla="*/ 794119 h 2903795"/>
              <a:gd name="connsiteX2" fmla="*/ 3217067 w 3217067"/>
              <a:gd name="connsiteY2" fmla="*/ 2903795 h 2903795"/>
              <a:gd name="connsiteX3" fmla="*/ 1107391 w 3217067"/>
              <a:gd name="connsiteY3" fmla="*/ 2903795 h 2903795"/>
              <a:gd name="connsiteX4" fmla="*/ 0 w 3217067"/>
              <a:gd name="connsiteY4" fmla="*/ 0 h 2903795"/>
              <a:gd name="connsiteX5" fmla="*/ 753105 w 3217067"/>
              <a:gd name="connsiteY5" fmla="*/ 0 h 2903795"/>
              <a:gd name="connsiteX6" fmla="*/ 833054 w 3217067"/>
              <a:gd name="connsiteY6" fmla="*/ 79949 h 2903795"/>
              <a:gd name="connsiteX7" fmla="*/ 833054 w 3217067"/>
              <a:gd name="connsiteY7" fmla="*/ 399737 h 2903795"/>
              <a:gd name="connsiteX8" fmla="*/ 753105 w 3217067"/>
              <a:gd name="connsiteY8" fmla="*/ 479686 h 2903795"/>
              <a:gd name="connsiteX9" fmla="*/ 0 w 3217067"/>
              <a:gd name="connsiteY9" fmla="*/ 479686 h 2903795"/>
              <a:gd name="connsiteX10" fmla="*/ 0 w 3217067"/>
              <a:gd name="connsiteY10" fmla="*/ 0 h 2903795"/>
              <a:gd name="connsiteX0" fmla="*/ 3217067 w 3217067"/>
              <a:gd name="connsiteY0" fmla="*/ 2903795 h 2903795"/>
              <a:gd name="connsiteX1" fmla="*/ 3217067 w 3217067"/>
              <a:gd name="connsiteY1" fmla="*/ 794119 h 2903795"/>
              <a:gd name="connsiteX2" fmla="*/ 3217067 w 3217067"/>
              <a:gd name="connsiteY2" fmla="*/ 2903795 h 2903795"/>
              <a:gd name="connsiteX3" fmla="*/ 0 w 3217067"/>
              <a:gd name="connsiteY3" fmla="*/ 0 h 2903795"/>
              <a:gd name="connsiteX4" fmla="*/ 753105 w 3217067"/>
              <a:gd name="connsiteY4" fmla="*/ 0 h 2903795"/>
              <a:gd name="connsiteX5" fmla="*/ 833054 w 3217067"/>
              <a:gd name="connsiteY5" fmla="*/ 79949 h 2903795"/>
              <a:gd name="connsiteX6" fmla="*/ 833054 w 3217067"/>
              <a:gd name="connsiteY6" fmla="*/ 399737 h 2903795"/>
              <a:gd name="connsiteX7" fmla="*/ 753105 w 3217067"/>
              <a:gd name="connsiteY7" fmla="*/ 479686 h 2903795"/>
              <a:gd name="connsiteX8" fmla="*/ 0 w 3217067"/>
              <a:gd name="connsiteY8" fmla="*/ 479686 h 2903795"/>
              <a:gd name="connsiteX9" fmla="*/ 0 w 3217067"/>
              <a:gd name="connsiteY9" fmla="*/ 0 h 2903795"/>
              <a:gd name="connsiteX0" fmla="*/ 0 w 833054"/>
              <a:gd name="connsiteY0" fmla="*/ 0 h 479686"/>
              <a:gd name="connsiteX1" fmla="*/ 753105 w 833054"/>
              <a:gd name="connsiteY1" fmla="*/ 0 h 479686"/>
              <a:gd name="connsiteX2" fmla="*/ 833054 w 833054"/>
              <a:gd name="connsiteY2" fmla="*/ 79949 h 479686"/>
              <a:gd name="connsiteX3" fmla="*/ 833054 w 833054"/>
              <a:gd name="connsiteY3" fmla="*/ 399737 h 479686"/>
              <a:gd name="connsiteX4" fmla="*/ 753105 w 833054"/>
              <a:gd name="connsiteY4" fmla="*/ 479686 h 479686"/>
              <a:gd name="connsiteX5" fmla="*/ 0 w 833054"/>
              <a:gd name="connsiteY5" fmla="*/ 479686 h 479686"/>
              <a:gd name="connsiteX6" fmla="*/ 0 w 833054"/>
              <a:gd name="connsiteY6" fmla="*/ 0 h 479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33054" h="479686">
                <a:moveTo>
                  <a:pt x="0" y="0"/>
                </a:moveTo>
                <a:lnTo>
                  <a:pt x="753105" y="0"/>
                </a:lnTo>
                <a:cubicBezTo>
                  <a:pt x="797260" y="0"/>
                  <a:pt x="833054" y="35794"/>
                  <a:pt x="833054" y="79949"/>
                </a:cubicBezTo>
                <a:lnTo>
                  <a:pt x="833054" y="399737"/>
                </a:lnTo>
                <a:cubicBezTo>
                  <a:pt x="833054" y="443892"/>
                  <a:pt x="797260" y="479686"/>
                  <a:pt x="753105" y="479686"/>
                </a:cubicBezTo>
                <a:lnTo>
                  <a:pt x="0" y="479686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smtClean="0">
                <a:latin typeface="Bebas Neue" charset="0"/>
                <a:ea typeface="Bebas Neue" charset="0"/>
                <a:cs typeface="Bebas Neue" charset="0"/>
              </a:rPr>
              <a:t>15%</a:t>
            </a:r>
            <a:endParaRPr lang="en-US" sz="2400" b="1" dirty="0"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6" name="Freeform 15"/>
          <p:cNvSpPr/>
          <p:nvPr/>
        </p:nvSpPr>
        <p:spPr>
          <a:xfrm>
            <a:off x="2246716" y="2000132"/>
            <a:ext cx="833054" cy="394042"/>
          </a:xfrm>
          <a:custGeom>
            <a:avLst/>
            <a:gdLst>
              <a:gd name="connsiteX0" fmla="*/ 0 w 2560120"/>
              <a:gd name="connsiteY0" fmla="*/ 1067500 h 2858824"/>
              <a:gd name="connsiteX1" fmla="*/ 1791324 w 2560120"/>
              <a:gd name="connsiteY1" fmla="*/ 1067500 h 2858824"/>
              <a:gd name="connsiteX2" fmla="*/ 1791324 w 2560120"/>
              <a:gd name="connsiteY2" fmla="*/ 2858824 h 2858824"/>
              <a:gd name="connsiteX3" fmla="*/ 0 w 2560120"/>
              <a:gd name="connsiteY3" fmla="*/ 2858824 h 2858824"/>
              <a:gd name="connsiteX4" fmla="*/ 1807015 w 2560120"/>
              <a:gd name="connsiteY4" fmla="*/ 0 h 2858824"/>
              <a:gd name="connsiteX5" fmla="*/ 2560120 w 2560120"/>
              <a:gd name="connsiteY5" fmla="*/ 0 h 2858824"/>
              <a:gd name="connsiteX6" fmla="*/ 2560120 w 2560120"/>
              <a:gd name="connsiteY6" fmla="*/ 479686 h 2858824"/>
              <a:gd name="connsiteX7" fmla="*/ 1807015 w 2560120"/>
              <a:gd name="connsiteY7" fmla="*/ 479686 h 2858824"/>
              <a:gd name="connsiteX8" fmla="*/ 1727066 w 2560120"/>
              <a:gd name="connsiteY8" fmla="*/ 399737 h 2858824"/>
              <a:gd name="connsiteX9" fmla="*/ 1727066 w 2560120"/>
              <a:gd name="connsiteY9" fmla="*/ 79949 h 2858824"/>
              <a:gd name="connsiteX10" fmla="*/ 1807015 w 2560120"/>
              <a:gd name="connsiteY10" fmla="*/ 0 h 2858824"/>
              <a:gd name="connsiteX0" fmla="*/ 0 w 2560120"/>
              <a:gd name="connsiteY0" fmla="*/ 2858824 h 2858824"/>
              <a:gd name="connsiteX1" fmla="*/ 1791324 w 2560120"/>
              <a:gd name="connsiteY1" fmla="*/ 1067500 h 2858824"/>
              <a:gd name="connsiteX2" fmla="*/ 1791324 w 2560120"/>
              <a:gd name="connsiteY2" fmla="*/ 2858824 h 2858824"/>
              <a:gd name="connsiteX3" fmla="*/ 0 w 2560120"/>
              <a:gd name="connsiteY3" fmla="*/ 2858824 h 2858824"/>
              <a:gd name="connsiteX4" fmla="*/ 1807015 w 2560120"/>
              <a:gd name="connsiteY4" fmla="*/ 0 h 2858824"/>
              <a:gd name="connsiteX5" fmla="*/ 2560120 w 2560120"/>
              <a:gd name="connsiteY5" fmla="*/ 0 h 2858824"/>
              <a:gd name="connsiteX6" fmla="*/ 2560120 w 2560120"/>
              <a:gd name="connsiteY6" fmla="*/ 479686 h 2858824"/>
              <a:gd name="connsiteX7" fmla="*/ 1807015 w 2560120"/>
              <a:gd name="connsiteY7" fmla="*/ 479686 h 2858824"/>
              <a:gd name="connsiteX8" fmla="*/ 1727066 w 2560120"/>
              <a:gd name="connsiteY8" fmla="*/ 399737 h 2858824"/>
              <a:gd name="connsiteX9" fmla="*/ 1727066 w 2560120"/>
              <a:gd name="connsiteY9" fmla="*/ 79949 h 2858824"/>
              <a:gd name="connsiteX10" fmla="*/ 1807015 w 2560120"/>
              <a:gd name="connsiteY10" fmla="*/ 0 h 2858824"/>
              <a:gd name="connsiteX0" fmla="*/ 0 w 2560120"/>
              <a:gd name="connsiteY0" fmla="*/ 2858824 h 2858824"/>
              <a:gd name="connsiteX1" fmla="*/ 1791324 w 2560120"/>
              <a:gd name="connsiteY1" fmla="*/ 2858824 h 2858824"/>
              <a:gd name="connsiteX2" fmla="*/ 0 w 2560120"/>
              <a:gd name="connsiteY2" fmla="*/ 2858824 h 2858824"/>
              <a:gd name="connsiteX3" fmla="*/ 1807015 w 2560120"/>
              <a:gd name="connsiteY3" fmla="*/ 0 h 2858824"/>
              <a:gd name="connsiteX4" fmla="*/ 2560120 w 2560120"/>
              <a:gd name="connsiteY4" fmla="*/ 0 h 2858824"/>
              <a:gd name="connsiteX5" fmla="*/ 2560120 w 2560120"/>
              <a:gd name="connsiteY5" fmla="*/ 479686 h 2858824"/>
              <a:gd name="connsiteX6" fmla="*/ 1807015 w 2560120"/>
              <a:gd name="connsiteY6" fmla="*/ 479686 h 2858824"/>
              <a:gd name="connsiteX7" fmla="*/ 1727066 w 2560120"/>
              <a:gd name="connsiteY7" fmla="*/ 399737 h 2858824"/>
              <a:gd name="connsiteX8" fmla="*/ 1727066 w 2560120"/>
              <a:gd name="connsiteY8" fmla="*/ 79949 h 2858824"/>
              <a:gd name="connsiteX9" fmla="*/ 1807015 w 2560120"/>
              <a:gd name="connsiteY9" fmla="*/ 0 h 2858824"/>
              <a:gd name="connsiteX0" fmla="*/ 79949 w 833054"/>
              <a:gd name="connsiteY0" fmla="*/ 0 h 479686"/>
              <a:gd name="connsiteX1" fmla="*/ 833054 w 833054"/>
              <a:gd name="connsiteY1" fmla="*/ 0 h 479686"/>
              <a:gd name="connsiteX2" fmla="*/ 833054 w 833054"/>
              <a:gd name="connsiteY2" fmla="*/ 479686 h 479686"/>
              <a:gd name="connsiteX3" fmla="*/ 79949 w 833054"/>
              <a:gd name="connsiteY3" fmla="*/ 479686 h 479686"/>
              <a:gd name="connsiteX4" fmla="*/ 0 w 833054"/>
              <a:gd name="connsiteY4" fmla="*/ 399737 h 479686"/>
              <a:gd name="connsiteX5" fmla="*/ 0 w 833054"/>
              <a:gd name="connsiteY5" fmla="*/ 79949 h 479686"/>
              <a:gd name="connsiteX6" fmla="*/ 79949 w 833054"/>
              <a:gd name="connsiteY6" fmla="*/ 0 h 479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33054" h="479686">
                <a:moveTo>
                  <a:pt x="79949" y="0"/>
                </a:moveTo>
                <a:lnTo>
                  <a:pt x="833054" y="0"/>
                </a:lnTo>
                <a:lnTo>
                  <a:pt x="833054" y="479686"/>
                </a:lnTo>
                <a:lnTo>
                  <a:pt x="79949" y="479686"/>
                </a:lnTo>
                <a:cubicBezTo>
                  <a:pt x="35794" y="479686"/>
                  <a:pt x="0" y="443892"/>
                  <a:pt x="0" y="399737"/>
                </a:cubicBezTo>
                <a:lnTo>
                  <a:pt x="0" y="79949"/>
                </a:lnTo>
                <a:cubicBezTo>
                  <a:pt x="0" y="35794"/>
                  <a:pt x="35794" y="0"/>
                  <a:pt x="7994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smtClean="0">
                <a:latin typeface="Bebas Neue" charset="0"/>
                <a:ea typeface="Bebas Neue" charset="0"/>
                <a:cs typeface="Bebas Neue" charset="0"/>
              </a:rPr>
              <a:t>15%</a:t>
            </a:r>
            <a:endParaRPr lang="en-US" sz="2400" b="1" dirty="0"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7" name="Freeform 16"/>
          <p:cNvSpPr/>
          <p:nvPr/>
        </p:nvSpPr>
        <p:spPr>
          <a:xfrm>
            <a:off x="3094761" y="2394174"/>
            <a:ext cx="833054" cy="394042"/>
          </a:xfrm>
          <a:custGeom>
            <a:avLst/>
            <a:gdLst>
              <a:gd name="connsiteX0" fmla="*/ 1107391 w 3217067"/>
              <a:gd name="connsiteY0" fmla="*/ 794119 h 2903795"/>
              <a:gd name="connsiteX1" fmla="*/ 3217067 w 3217067"/>
              <a:gd name="connsiteY1" fmla="*/ 794119 h 2903795"/>
              <a:gd name="connsiteX2" fmla="*/ 3217067 w 3217067"/>
              <a:gd name="connsiteY2" fmla="*/ 2903795 h 2903795"/>
              <a:gd name="connsiteX3" fmla="*/ 1107391 w 3217067"/>
              <a:gd name="connsiteY3" fmla="*/ 2903795 h 2903795"/>
              <a:gd name="connsiteX4" fmla="*/ 0 w 3217067"/>
              <a:gd name="connsiteY4" fmla="*/ 0 h 2903795"/>
              <a:gd name="connsiteX5" fmla="*/ 753105 w 3217067"/>
              <a:gd name="connsiteY5" fmla="*/ 0 h 2903795"/>
              <a:gd name="connsiteX6" fmla="*/ 833054 w 3217067"/>
              <a:gd name="connsiteY6" fmla="*/ 79949 h 2903795"/>
              <a:gd name="connsiteX7" fmla="*/ 833054 w 3217067"/>
              <a:gd name="connsiteY7" fmla="*/ 399737 h 2903795"/>
              <a:gd name="connsiteX8" fmla="*/ 753105 w 3217067"/>
              <a:gd name="connsiteY8" fmla="*/ 479686 h 2903795"/>
              <a:gd name="connsiteX9" fmla="*/ 0 w 3217067"/>
              <a:gd name="connsiteY9" fmla="*/ 479686 h 2903795"/>
              <a:gd name="connsiteX0" fmla="*/ 1107391 w 3217067"/>
              <a:gd name="connsiteY0" fmla="*/ 2903795 h 2903795"/>
              <a:gd name="connsiteX1" fmla="*/ 3217067 w 3217067"/>
              <a:gd name="connsiteY1" fmla="*/ 794119 h 2903795"/>
              <a:gd name="connsiteX2" fmla="*/ 3217067 w 3217067"/>
              <a:gd name="connsiteY2" fmla="*/ 2903795 h 2903795"/>
              <a:gd name="connsiteX3" fmla="*/ 1107391 w 3217067"/>
              <a:gd name="connsiteY3" fmla="*/ 2903795 h 2903795"/>
              <a:gd name="connsiteX4" fmla="*/ 0 w 3217067"/>
              <a:gd name="connsiteY4" fmla="*/ 0 h 2903795"/>
              <a:gd name="connsiteX5" fmla="*/ 753105 w 3217067"/>
              <a:gd name="connsiteY5" fmla="*/ 0 h 2903795"/>
              <a:gd name="connsiteX6" fmla="*/ 833054 w 3217067"/>
              <a:gd name="connsiteY6" fmla="*/ 79949 h 2903795"/>
              <a:gd name="connsiteX7" fmla="*/ 833054 w 3217067"/>
              <a:gd name="connsiteY7" fmla="*/ 399737 h 2903795"/>
              <a:gd name="connsiteX8" fmla="*/ 753105 w 3217067"/>
              <a:gd name="connsiteY8" fmla="*/ 479686 h 2903795"/>
              <a:gd name="connsiteX9" fmla="*/ 0 w 3217067"/>
              <a:gd name="connsiteY9" fmla="*/ 479686 h 2903795"/>
              <a:gd name="connsiteX10" fmla="*/ 0 w 3217067"/>
              <a:gd name="connsiteY10" fmla="*/ 0 h 2903795"/>
              <a:gd name="connsiteX0" fmla="*/ 3217067 w 3217067"/>
              <a:gd name="connsiteY0" fmla="*/ 2903795 h 2903795"/>
              <a:gd name="connsiteX1" fmla="*/ 3217067 w 3217067"/>
              <a:gd name="connsiteY1" fmla="*/ 794119 h 2903795"/>
              <a:gd name="connsiteX2" fmla="*/ 3217067 w 3217067"/>
              <a:gd name="connsiteY2" fmla="*/ 2903795 h 2903795"/>
              <a:gd name="connsiteX3" fmla="*/ 0 w 3217067"/>
              <a:gd name="connsiteY3" fmla="*/ 0 h 2903795"/>
              <a:gd name="connsiteX4" fmla="*/ 753105 w 3217067"/>
              <a:gd name="connsiteY4" fmla="*/ 0 h 2903795"/>
              <a:gd name="connsiteX5" fmla="*/ 833054 w 3217067"/>
              <a:gd name="connsiteY5" fmla="*/ 79949 h 2903795"/>
              <a:gd name="connsiteX6" fmla="*/ 833054 w 3217067"/>
              <a:gd name="connsiteY6" fmla="*/ 399737 h 2903795"/>
              <a:gd name="connsiteX7" fmla="*/ 753105 w 3217067"/>
              <a:gd name="connsiteY7" fmla="*/ 479686 h 2903795"/>
              <a:gd name="connsiteX8" fmla="*/ 0 w 3217067"/>
              <a:gd name="connsiteY8" fmla="*/ 479686 h 2903795"/>
              <a:gd name="connsiteX9" fmla="*/ 0 w 3217067"/>
              <a:gd name="connsiteY9" fmla="*/ 0 h 2903795"/>
              <a:gd name="connsiteX0" fmla="*/ 0 w 833054"/>
              <a:gd name="connsiteY0" fmla="*/ 0 h 479686"/>
              <a:gd name="connsiteX1" fmla="*/ 753105 w 833054"/>
              <a:gd name="connsiteY1" fmla="*/ 0 h 479686"/>
              <a:gd name="connsiteX2" fmla="*/ 833054 w 833054"/>
              <a:gd name="connsiteY2" fmla="*/ 79949 h 479686"/>
              <a:gd name="connsiteX3" fmla="*/ 833054 w 833054"/>
              <a:gd name="connsiteY3" fmla="*/ 399737 h 479686"/>
              <a:gd name="connsiteX4" fmla="*/ 753105 w 833054"/>
              <a:gd name="connsiteY4" fmla="*/ 479686 h 479686"/>
              <a:gd name="connsiteX5" fmla="*/ 0 w 833054"/>
              <a:gd name="connsiteY5" fmla="*/ 479686 h 479686"/>
              <a:gd name="connsiteX6" fmla="*/ 0 w 833054"/>
              <a:gd name="connsiteY6" fmla="*/ 0 h 479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33054" h="479686">
                <a:moveTo>
                  <a:pt x="0" y="0"/>
                </a:moveTo>
                <a:lnTo>
                  <a:pt x="753105" y="0"/>
                </a:lnTo>
                <a:cubicBezTo>
                  <a:pt x="797260" y="0"/>
                  <a:pt x="833054" y="35794"/>
                  <a:pt x="833054" y="79949"/>
                </a:cubicBezTo>
                <a:lnTo>
                  <a:pt x="833054" y="399737"/>
                </a:lnTo>
                <a:cubicBezTo>
                  <a:pt x="833054" y="443892"/>
                  <a:pt x="797260" y="479686"/>
                  <a:pt x="753105" y="479686"/>
                </a:cubicBezTo>
                <a:lnTo>
                  <a:pt x="0" y="479686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smtClean="0">
                <a:latin typeface="Bebas Neue" charset="0"/>
                <a:ea typeface="Bebas Neue" charset="0"/>
                <a:cs typeface="Bebas Neue" charset="0"/>
              </a:rPr>
              <a:t>25%</a:t>
            </a:r>
            <a:endParaRPr lang="en-US" sz="2400" b="1" dirty="0"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8" name="Freeform 17"/>
          <p:cNvSpPr/>
          <p:nvPr/>
        </p:nvSpPr>
        <p:spPr>
          <a:xfrm>
            <a:off x="2246716" y="2788216"/>
            <a:ext cx="833054" cy="394042"/>
          </a:xfrm>
          <a:custGeom>
            <a:avLst/>
            <a:gdLst>
              <a:gd name="connsiteX0" fmla="*/ 0 w 2560120"/>
              <a:gd name="connsiteY0" fmla="*/ 1067500 h 2858824"/>
              <a:gd name="connsiteX1" fmla="*/ 1791324 w 2560120"/>
              <a:gd name="connsiteY1" fmla="*/ 1067500 h 2858824"/>
              <a:gd name="connsiteX2" fmla="*/ 1791324 w 2560120"/>
              <a:gd name="connsiteY2" fmla="*/ 2858824 h 2858824"/>
              <a:gd name="connsiteX3" fmla="*/ 0 w 2560120"/>
              <a:gd name="connsiteY3" fmla="*/ 2858824 h 2858824"/>
              <a:gd name="connsiteX4" fmla="*/ 1807015 w 2560120"/>
              <a:gd name="connsiteY4" fmla="*/ 0 h 2858824"/>
              <a:gd name="connsiteX5" fmla="*/ 2560120 w 2560120"/>
              <a:gd name="connsiteY5" fmla="*/ 0 h 2858824"/>
              <a:gd name="connsiteX6" fmla="*/ 2560120 w 2560120"/>
              <a:gd name="connsiteY6" fmla="*/ 479686 h 2858824"/>
              <a:gd name="connsiteX7" fmla="*/ 1807015 w 2560120"/>
              <a:gd name="connsiteY7" fmla="*/ 479686 h 2858824"/>
              <a:gd name="connsiteX8" fmla="*/ 1727066 w 2560120"/>
              <a:gd name="connsiteY8" fmla="*/ 399737 h 2858824"/>
              <a:gd name="connsiteX9" fmla="*/ 1727066 w 2560120"/>
              <a:gd name="connsiteY9" fmla="*/ 79949 h 2858824"/>
              <a:gd name="connsiteX10" fmla="*/ 1807015 w 2560120"/>
              <a:gd name="connsiteY10" fmla="*/ 0 h 2858824"/>
              <a:gd name="connsiteX0" fmla="*/ 0 w 2560120"/>
              <a:gd name="connsiteY0" fmla="*/ 2858824 h 2858824"/>
              <a:gd name="connsiteX1" fmla="*/ 1791324 w 2560120"/>
              <a:gd name="connsiteY1" fmla="*/ 1067500 h 2858824"/>
              <a:gd name="connsiteX2" fmla="*/ 1791324 w 2560120"/>
              <a:gd name="connsiteY2" fmla="*/ 2858824 h 2858824"/>
              <a:gd name="connsiteX3" fmla="*/ 0 w 2560120"/>
              <a:gd name="connsiteY3" fmla="*/ 2858824 h 2858824"/>
              <a:gd name="connsiteX4" fmla="*/ 1807015 w 2560120"/>
              <a:gd name="connsiteY4" fmla="*/ 0 h 2858824"/>
              <a:gd name="connsiteX5" fmla="*/ 2560120 w 2560120"/>
              <a:gd name="connsiteY5" fmla="*/ 0 h 2858824"/>
              <a:gd name="connsiteX6" fmla="*/ 2560120 w 2560120"/>
              <a:gd name="connsiteY6" fmla="*/ 479686 h 2858824"/>
              <a:gd name="connsiteX7" fmla="*/ 1807015 w 2560120"/>
              <a:gd name="connsiteY7" fmla="*/ 479686 h 2858824"/>
              <a:gd name="connsiteX8" fmla="*/ 1727066 w 2560120"/>
              <a:gd name="connsiteY8" fmla="*/ 399737 h 2858824"/>
              <a:gd name="connsiteX9" fmla="*/ 1727066 w 2560120"/>
              <a:gd name="connsiteY9" fmla="*/ 79949 h 2858824"/>
              <a:gd name="connsiteX10" fmla="*/ 1807015 w 2560120"/>
              <a:gd name="connsiteY10" fmla="*/ 0 h 2858824"/>
              <a:gd name="connsiteX0" fmla="*/ 0 w 2560120"/>
              <a:gd name="connsiteY0" fmla="*/ 2858824 h 2858824"/>
              <a:gd name="connsiteX1" fmla="*/ 1791324 w 2560120"/>
              <a:gd name="connsiteY1" fmla="*/ 2858824 h 2858824"/>
              <a:gd name="connsiteX2" fmla="*/ 0 w 2560120"/>
              <a:gd name="connsiteY2" fmla="*/ 2858824 h 2858824"/>
              <a:gd name="connsiteX3" fmla="*/ 1807015 w 2560120"/>
              <a:gd name="connsiteY3" fmla="*/ 0 h 2858824"/>
              <a:gd name="connsiteX4" fmla="*/ 2560120 w 2560120"/>
              <a:gd name="connsiteY4" fmla="*/ 0 h 2858824"/>
              <a:gd name="connsiteX5" fmla="*/ 2560120 w 2560120"/>
              <a:gd name="connsiteY5" fmla="*/ 479686 h 2858824"/>
              <a:gd name="connsiteX6" fmla="*/ 1807015 w 2560120"/>
              <a:gd name="connsiteY6" fmla="*/ 479686 h 2858824"/>
              <a:gd name="connsiteX7" fmla="*/ 1727066 w 2560120"/>
              <a:gd name="connsiteY7" fmla="*/ 399737 h 2858824"/>
              <a:gd name="connsiteX8" fmla="*/ 1727066 w 2560120"/>
              <a:gd name="connsiteY8" fmla="*/ 79949 h 2858824"/>
              <a:gd name="connsiteX9" fmla="*/ 1807015 w 2560120"/>
              <a:gd name="connsiteY9" fmla="*/ 0 h 2858824"/>
              <a:gd name="connsiteX0" fmla="*/ 79949 w 833054"/>
              <a:gd name="connsiteY0" fmla="*/ 0 h 479686"/>
              <a:gd name="connsiteX1" fmla="*/ 833054 w 833054"/>
              <a:gd name="connsiteY1" fmla="*/ 0 h 479686"/>
              <a:gd name="connsiteX2" fmla="*/ 833054 w 833054"/>
              <a:gd name="connsiteY2" fmla="*/ 479686 h 479686"/>
              <a:gd name="connsiteX3" fmla="*/ 79949 w 833054"/>
              <a:gd name="connsiteY3" fmla="*/ 479686 h 479686"/>
              <a:gd name="connsiteX4" fmla="*/ 0 w 833054"/>
              <a:gd name="connsiteY4" fmla="*/ 399737 h 479686"/>
              <a:gd name="connsiteX5" fmla="*/ 0 w 833054"/>
              <a:gd name="connsiteY5" fmla="*/ 79949 h 479686"/>
              <a:gd name="connsiteX6" fmla="*/ 79949 w 833054"/>
              <a:gd name="connsiteY6" fmla="*/ 0 h 479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33054" h="479686">
                <a:moveTo>
                  <a:pt x="79949" y="0"/>
                </a:moveTo>
                <a:lnTo>
                  <a:pt x="833054" y="0"/>
                </a:lnTo>
                <a:lnTo>
                  <a:pt x="833054" y="479686"/>
                </a:lnTo>
                <a:lnTo>
                  <a:pt x="79949" y="479686"/>
                </a:lnTo>
                <a:cubicBezTo>
                  <a:pt x="35794" y="479686"/>
                  <a:pt x="0" y="443892"/>
                  <a:pt x="0" y="399737"/>
                </a:cubicBezTo>
                <a:lnTo>
                  <a:pt x="0" y="79949"/>
                </a:lnTo>
                <a:cubicBezTo>
                  <a:pt x="0" y="35794"/>
                  <a:pt x="35794" y="0"/>
                  <a:pt x="7994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smtClean="0">
                <a:latin typeface="Bebas Neue" charset="0"/>
                <a:ea typeface="Bebas Neue" charset="0"/>
                <a:cs typeface="Bebas Neue" charset="0"/>
              </a:rPr>
              <a:t>60%</a:t>
            </a:r>
            <a:endParaRPr lang="en-US" sz="2400" b="1" dirty="0"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919809" y="5649692"/>
            <a:ext cx="2319921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000" dirty="0" smtClean="0">
                <a:latin typeface="Bebas Neue" charset="0"/>
                <a:ea typeface="Bebas Neue" charset="0"/>
                <a:cs typeface="Bebas Neue" charset="0"/>
              </a:rPr>
              <a:t>Title Text</a:t>
            </a:r>
          </a:p>
          <a:p>
            <a:pPr algn="ct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graphicFrame>
        <p:nvGraphicFramePr>
          <p:cNvPr id="20" name="Chart 19"/>
          <p:cNvGraphicFramePr/>
          <p:nvPr>
            <p:extLst/>
          </p:nvPr>
        </p:nvGraphicFramePr>
        <p:xfrm>
          <a:off x="4315596" y="3370953"/>
          <a:ext cx="3446904" cy="22979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cxnSp>
        <p:nvCxnSpPr>
          <p:cNvPr id="21" name="Straight Connector 20"/>
          <p:cNvCxnSpPr/>
          <p:nvPr/>
        </p:nvCxnSpPr>
        <p:spPr>
          <a:xfrm flipV="1">
            <a:off x="6038631" y="1433703"/>
            <a:ext cx="0" cy="2085833"/>
          </a:xfrm>
          <a:prstGeom prst="line">
            <a:avLst/>
          </a:prstGeom>
          <a:ln w="19050">
            <a:solidFill>
              <a:schemeClr val="tx1">
                <a:alpha val="20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Freeform 23"/>
          <p:cNvSpPr/>
          <p:nvPr/>
        </p:nvSpPr>
        <p:spPr>
          <a:xfrm>
            <a:off x="6053621" y="1630156"/>
            <a:ext cx="833054" cy="394042"/>
          </a:xfrm>
          <a:custGeom>
            <a:avLst/>
            <a:gdLst>
              <a:gd name="connsiteX0" fmla="*/ 1107391 w 3217067"/>
              <a:gd name="connsiteY0" fmla="*/ 794119 h 2903795"/>
              <a:gd name="connsiteX1" fmla="*/ 3217067 w 3217067"/>
              <a:gd name="connsiteY1" fmla="*/ 794119 h 2903795"/>
              <a:gd name="connsiteX2" fmla="*/ 3217067 w 3217067"/>
              <a:gd name="connsiteY2" fmla="*/ 2903795 h 2903795"/>
              <a:gd name="connsiteX3" fmla="*/ 1107391 w 3217067"/>
              <a:gd name="connsiteY3" fmla="*/ 2903795 h 2903795"/>
              <a:gd name="connsiteX4" fmla="*/ 0 w 3217067"/>
              <a:gd name="connsiteY4" fmla="*/ 0 h 2903795"/>
              <a:gd name="connsiteX5" fmla="*/ 753105 w 3217067"/>
              <a:gd name="connsiteY5" fmla="*/ 0 h 2903795"/>
              <a:gd name="connsiteX6" fmla="*/ 833054 w 3217067"/>
              <a:gd name="connsiteY6" fmla="*/ 79949 h 2903795"/>
              <a:gd name="connsiteX7" fmla="*/ 833054 w 3217067"/>
              <a:gd name="connsiteY7" fmla="*/ 399737 h 2903795"/>
              <a:gd name="connsiteX8" fmla="*/ 753105 w 3217067"/>
              <a:gd name="connsiteY8" fmla="*/ 479686 h 2903795"/>
              <a:gd name="connsiteX9" fmla="*/ 0 w 3217067"/>
              <a:gd name="connsiteY9" fmla="*/ 479686 h 2903795"/>
              <a:gd name="connsiteX0" fmla="*/ 1107391 w 3217067"/>
              <a:gd name="connsiteY0" fmla="*/ 2903795 h 2903795"/>
              <a:gd name="connsiteX1" fmla="*/ 3217067 w 3217067"/>
              <a:gd name="connsiteY1" fmla="*/ 794119 h 2903795"/>
              <a:gd name="connsiteX2" fmla="*/ 3217067 w 3217067"/>
              <a:gd name="connsiteY2" fmla="*/ 2903795 h 2903795"/>
              <a:gd name="connsiteX3" fmla="*/ 1107391 w 3217067"/>
              <a:gd name="connsiteY3" fmla="*/ 2903795 h 2903795"/>
              <a:gd name="connsiteX4" fmla="*/ 0 w 3217067"/>
              <a:gd name="connsiteY4" fmla="*/ 0 h 2903795"/>
              <a:gd name="connsiteX5" fmla="*/ 753105 w 3217067"/>
              <a:gd name="connsiteY5" fmla="*/ 0 h 2903795"/>
              <a:gd name="connsiteX6" fmla="*/ 833054 w 3217067"/>
              <a:gd name="connsiteY6" fmla="*/ 79949 h 2903795"/>
              <a:gd name="connsiteX7" fmla="*/ 833054 w 3217067"/>
              <a:gd name="connsiteY7" fmla="*/ 399737 h 2903795"/>
              <a:gd name="connsiteX8" fmla="*/ 753105 w 3217067"/>
              <a:gd name="connsiteY8" fmla="*/ 479686 h 2903795"/>
              <a:gd name="connsiteX9" fmla="*/ 0 w 3217067"/>
              <a:gd name="connsiteY9" fmla="*/ 479686 h 2903795"/>
              <a:gd name="connsiteX10" fmla="*/ 0 w 3217067"/>
              <a:gd name="connsiteY10" fmla="*/ 0 h 2903795"/>
              <a:gd name="connsiteX0" fmla="*/ 3217067 w 3217067"/>
              <a:gd name="connsiteY0" fmla="*/ 2903795 h 2903795"/>
              <a:gd name="connsiteX1" fmla="*/ 3217067 w 3217067"/>
              <a:gd name="connsiteY1" fmla="*/ 794119 h 2903795"/>
              <a:gd name="connsiteX2" fmla="*/ 3217067 w 3217067"/>
              <a:gd name="connsiteY2" fmla="*/ 2903795 h 2903795"/>
              <a:gd name="connsiteX3" fmla="*/ 0 w 3217067"/>
              <a:gd name="connsiteY3" fmla="*/ 0 h 2903795"/>
              <a:gd name="connsiteX4" fmla="*/ 753105 w 3217067"/>
              <a:gd name="connsiteY4" fmla="*/ 0 h 2903795"/>
              <a:gd name="connsiteX5" fmla="*/ 833054 w 3217067"/>
              <a:gd name="connsiteY5" fmla="*/ 79949 h 2903795"/>
              <a:gd name="connsiteX6" fmla="*/ 833054 w 3217067"/>
              <a:gd name="connsiteY6" fmla="*/ 399737 h 2903795"/>
              <a:gd name="connsiteX7" fmla="*/ 753105 w 3217067"/>
              <a:gd name="connsiteY7" fmla="*/ 479686 h 2903795"/>
              <a:gd name="connsiteX8" fmla="*/ 0 w 3217067"/>
              <a:gd name="connsiteY8" fmla="*/ 479686 h 2903795"/>
              <a:gd name="connsiteX9" fmla="*/ 0 w 3217067"/>
              <a:gd name="connsiteY9" fmla="*/ 0 h 2903795"/>
              <a:gd name="connsiteX0" fmla="*/ 0 w 833054"/>
              <a:gd name="connsiteY0" fmla="*/ 0 h 479686"/>
              <a:gd name="connsiteX1" fmla="*/ 753105 w 833054"/>
              <a:gd name="connsiteY1" fmla="*/ 0 h 479686"/>
              <a:gd name="connsiteX2" fmla="*/ 833054 w 833054"/>
              <a:gd name="connsiteY2" fmla="*/ 79949 h 479686"/>
              <a:gd name="connsiteX3" fmla="*/ 833054 w 833054"/>
              <a:gd name="connsiteY3" fmla="*/ 399737 h 479686"/>
              <a:gd name="connsiteX4" fmla="*/ 753105 w 833054"/>
              <a:gd name="connsiteY4" fmla="*/ 479686 h 479686"/>
              <a:gd name="connsiteX5" fmla="*/ 0 w 833054"/>
              <a:gd name="connsiteY5" fmla="*/ 479686 h 479686"/>
              <a:gd name="connsiteX6" fmla="*/ 0 w 833054"/>
              <a:gd name="connsiteY6" fmla="*/ 0 h 479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33054" h="479686">
                <a:moveTo>
                  <a:pt x="0" y="0"/>
                </a:moveTo>
                <a:lnTo>
                  <a:pt x="753105" y="0"/>
                </a:lnTo>
                <a:cubicBezTo>
                  <a:pt x="797260" y="0"/>
                  <a:pt x="833054" y="35794"/>
                  <a:pt x="833054" y="79949"/>
                </a:cubicBezTo>
                <a:lnTo>
                  <a:pt x="833054" y="399737"/>
                </a:lnTo>
                <a:cubicBezTo>
                  <a:pt x="833054" y="443892"/>
                  <a:pt x="797260" y="479686"/>
                  <a:pt x="753105" y="479686"/>
                </a:cubicBezTo>
                <a:lnTo>
                  <a:pt x="0" y="479686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smtClean="0">
                <a:latin typeface="Bebas Neue" charset="0"/>
                <a:ea typeface="Bebas Neue" charset="0"/>
                <a:cs typeface="Bebas Neue" charset="0"/>
              </a:rPr>
              <a:t>25%</a:t>
            </a:r>
            <a:endParaRPr lang="en-US" sz="2400" b="1" dirty="0"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5" name="Freeform 24"/>
          <p:cNvSpPr/>
          <p:nvPr/>
        </p:nvSpPr>
        <p:spPr>
          <a:xfrm>
            <a:off x="5205576" y="2024198"/>
            <a:ext cx="833054" cy="394042"/>
          </a:xfrm>
          <a:custGeom>
            <a:avLst/>
            <a:gdLst>
              <a:gd name="connsiteX0" fmla="*/ 0 w 2560120"/>
              <a:gd name="connsiteY0" fmla="*/ 1067500 h 2858824"/>
              <a:gd name="connsiteX1" fmla="*/ 1791324 w 2560120"/>
              <a:gd name="connsiteY1" fmla="*/ 1067500 h 2858824"/>
              <a:gd name="connsiteX2" fmla="*/ 1791324 w 2560120"/>
              <a:gd name="connsiteY2" fmla="*/ 2858824 h 2858824"/>
              <a:gd name="connsiteX3" fmla="*/ 0 w 2560120"/>
              <a:gd name="connsiteY3" fmla="*/ 2858824 h 2858824"/>
              <a:gd name="connsiteX4" fmla="*/ 1807015 w 2560120"/>
              <a:gd name="connsiteY4" fmla="*/ 0 h 2858824"/>
              <a:gd name="connsiteX5" fmla="*/ 2560120 w 2560120"/>
              <a:gd name="connsiteY5" fmla="*/ 0 h 2858824"/>
              <a:gd name="connsiteX6" fmla="*/ 2560120 w 2560120"/>
              <a:gd name="connsiteY6" fmla="*/ 479686 h 2858824"/>
              <a:gd name="connsiteX7" fmla="*/ 1807015 w 2560120"/>
              <a:gd name="connsiteY7" fmla="*/ 479686 h 2858824"/>
              <a:gd name="connsiteX8" fmla="*/ 1727066 w 2560120"/>
              <a:gd name="connsiteY8" fmla="*/ 399737 h 2858824"/>
              <a:gd name="connsiteX9" fmla="*/ 1727066 w 2560120"/>
              <a:gd name="connsiteY9" fmla="*/ 79949 h 2858824"/>
              <a:gd name="connsiteX10" fmla="*/ 1807015 w 2560120"/>
              <a:gd name="connsiteY10" fmla="*/ 0 h 2858824"/>
              <a:gd name="connsiteX0" fmla="*/ 0 w 2560120"/>
              <a:gd name="connsiteY0" fmla="*/ 2858824 h 2858824"/>
              <a:gd name="connsiteX1" fmla="*/ 1791324 w 2560120"/>
              <a:gd name="connsiteY1" fmla="*/ 1067500 h 2858824"/>
              <a:gd name="connsiteX2" fmla="*/ 1791324 w 2560120"/>
              <a:gd name="connsiteY2" fmla="*/ 2858824 h 2858824"/>
              <a:gd name="connsiteX3" fmla="*/ 0 w 2560120"/>
              <a:gd name="connsiteY3" fmla="*/ 2858824 h 2858824"/>
              <a:gd name="connsiteX4" fmla="*/ 1807015 w 2560120"/>
              <a:gd name="connsiteY4" fmla="*/ 0 h 2858824"/>
              <a:gd name="connsiteX5" fmla="*/ 2560120 w 2560120"/>
              <a:gd name="connsiteY5" fmla="*/ 0 h 2858824"/>
              <a:gd name="connsiteX6" fmla="*/ 2560120 w 2560120"/>
              <a:gd name="connsiteY6" fmla="*/ 479686 h 2858824"/>
              <a:gd name="connsiteX7" fmla="*/ 1807015 w 2560120"/>
              <a:gd name="connsiteY7" fmla="*/ 479686 h 2858824"/>
              <a:gd name="connsiteX8" fmla="*/ 1727066 w 2560120"/>
              <a:gd name="connsiteY8" fmla="*/ 399737 h 2858824"/>
              <a:gd name="connsiteX9" fmla="*/ 1727066 w 2560120"/>
              <a:gd name="connsiteY9" fmla="*/ 79949 h 2858824"/>
              <a:gd name="connsiteX10" fmla="*/ 1807015 w 2560120"/>
              <a:gd name="connsiteY10" fmla="*/ 0 h 2858824"/>
              <a:gd name="connsiteX0" fmla="*/ 0 w 2560120"/>
              <a:gd name="connsiteY0" fmla="*/ 2858824 h 2858824"/>
              <a:gd name="connsiteX1" fmla="*/ 1791324 w 2560120"/>
              <a:gd name="connsiteY1" fmla="*/ 2858824 h 2858824"/>
              <a:gd name="connsiteX2" fmla="*/ 0 w 2560120"/>
              <a:gd name="connsiteY2" fmla="*/ 2858824 h 2858824"/>
              <a:gd name="connsiteX3" fmla="*/ 1807015 w 2560120"/>
              <a:gd name="connsiteY3" fmla="*/ 0 h 2858824"/>
              <a:gd name="connsiteX4" fmla="*/ 2560120 w 2560120"/>
              <a:gd name="connsiteY4" fmla="*/ 0 h 2858824"/>
              <a:gd name="connsiteX5" fmla="*/ 2560120 w 2560120"/>
              <a:gd name="connsiteY5" fmla="*/ 479686 h 2858824"/>
              <a:gd name="connsiteX6" fmla="*/ 1807015 w 2560120"/>
              <a:gd name="connsiteY6" fmla="*/ 479686 h 2858824"/>
              <a:gd name="connsiteX7" fmla="*/ 1727066 w 2560120"/>
              <a:gd name="connsiteY7" fmla="*/ 399737 h 2858824"/>
              <a:gd name="connsiteX8" fmla="*/ 1727066 w 2560120"/>
              <a:gd name="connsiteY8" fmla="*/ 79949 h 2858824"/>
              <a:gd name="connsiteX9" fmla="*/ 1807015 w 2560120"/>
              <a:gd name="connsiteY9" fmla="*/ 0 h 2858824"/>
              <a:gd name="connsiteX0" fmla="*/ 79949 w 833054"/>
              <a:gd name="connsiteY0" fmla="*/ 0 h 479686"/>
              <a:gd name="connsiteX1" fmla="*/ 833054 w 833054"/>
              <a:gd name="connsiteY1" fmla="*/ 0 h 479686"/>
              <a:gd name="connsiteX2" fmla="*/ 833054 w 833054"/>
              <a:gd name="connsiteY2" fmla="*/ 479686 h 479686"/>
              <a:gd name="connsiteX3" fmla="*/ 79949 w 833054"/>
              <a:gd name="connsiteY3" fmla="*/ 479686 h 479686"/>
              <a:gd name="connsiteX4" fmla="*/ 0 w 833054"/>
              <a:gd name="connsiteY4" fmla="*/ 399737 h 479686"/>
              <a:gd name="connsiteX5" fmla="*/ 0 w 833054"/>
              <a:gd name="connsiteY5" fmla="*/ 79949 h 479686"/>
              <a:gd name="connsiteX6" fmla="*/ 79949 w 833054"/>
              <a:gd name="connsiteY6" fmla="*/ 0 h 479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33054" h="479686">
                <a:moveTo>
                  <a:pt x="79949" y="0"/>
                </a:moveTo>
                <a:lnTo>
                  <a:pt x="833054" y="0"/>
                </a:lnTo>
                <a:lnTo>
                  <a:pt x="833054" y="479686"/>
                </a:lnTo>
                <a:lnTo>
                  <a:pt x="79949" y="479686"/>
                </a:lnTo>
                <a:cubicBezTo>
                  <a:pt x="35794" y="479686"/>
                  <a:pt x="0" y="443892"/>
                  <a:pt x="0" y="399737"/>
                </a:cubicBezTo>
                <a:lnTo>
                  <a:pt x="0" y="79949"/>
                </a:lnTo>
                <a:cubicBezTo>
                  <a:pt x="0" y="35794"/>
                  <a:pt x="35794" y="0"/>
                  <a:pt x="7994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smtClean="0">
                <a:latin typeface="Bebas Neue" charset="0"/>
                <a:ea typeface="Bebas Neue" charset="0"/>
                <a:cs typeface="Bebas Neue" charset="0"/>
              </a:rPr>
              <a:t>60%</a:t>
            </a:r>
            <a:endParaRPr lang="en-US" sz="2400" b="1" dirty="0"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4878669" y="5649692"/>
            <a:ext cx="2319921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000" dirty="0" smtClean="0">
                <a:latin typeface="Bebas Neue" charset="0"/>
                <a:ea typeface="Bebas Neue" charset="0"/>
                <a:cs typeface="Bebas Neue" charset="0"/>
              </a:rPr>
              <a:t>Title Text</a:t>
            </a:r>
          </a:p>
          <a:p>
            <a:pPr algn="ct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graphicFrame>
        <p:nvGraphicFramePr>
          <p:cNvPr id="27" name="Chart 26"/>
          <p:cNvGraphicFramePr/>
          <p:nvPr>
            <p:extLst/>
          </p:nvPr>
        </p:nvGraphicFramePr>
        <p:xfrm>
          <a:off x="7386600" y="3370953"/>
          <a:ext cx="3446904" cy="22979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cxnSp>
        <p:nvCxnSpPr>
          <p:cNvPr id="28" name="Straight Connector 27"/>
          <p:cNvCxnSpPr/>
          <p:nvPr/>
        </p:nvCxnSpPr>
        <p:spPr>
          <a:xfrm flipV="1">
            <a:off x="9109635" y="1433703"/>
            <a:ext cx="0" cy="2085833"/>
          </a:xfrm>
          <a:prstGeom prst="line">
            <a:avLst/>
          </a:prstGeom>
          <a:ln w="19050">
            <a:solidFill>
              <a:schemeClr val="tx1">
                <a:alpha val="20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Freeform 29"/>
          <p:cNvSpPr/>
          <p:nvPr/>
        </p:nvSpPr>
        <p:spPr>
          <a:xfrm>
            <a:off x="8276580" y="1640702"/>
            <a:ext cx="833054" cy="394042"/>
          </a:xfrm>
          <a:custGeom>
            <a:avLst/>
            <a:gdLst>
              <a:gd name="connsiteX0" fmla="*/ 0 w 2560120"/>
              <a:gd name="connsiteY0" fmla="*/ 1067500 h 2858824"/>
              <a:gd name="connsiteX1" fmla="*/ 1791324 w 2560120"/>
              <a:gd name="connsiteY1" fmla="*/ 1067500 h 2858824"/>
              <a:gd name="connsiteX2" fmla="*/ 1791324 w 2560120"/>
              <a:gd name="connsiteY2" fmla="*/ 2858824 h 2858824"/>
              <a:gd name="connsiteX3" fmla="*/ 0 w 2560120"/>
              <a:gd name="connsiteY3" fmla="*/ 2858824 h 2858824"/>
              <a:gd name="connsiteX4" fmla="*/ 1807015 w 2560120"/>
              <a:gd name="connsiteY4" fmla="*/ 0 h 2858824"/>
              <a:gd name="connsiteX5" fmla="*/ 2560120 w 2560120"/>
              <a:gd name="connsiteY5" fmla="*/ 0 h 2858824"/>
              <a:gd name="connsiteX6" fmla="*/ 2560120 w 2560120"/>
              <a:gd name="connsiteY6" fmla="*/ 479686 h 2858824"/>
              <a:gd name="connsiteX7" fmla="*/ 1807015 w 2560120"/>
              <a:gd name="connsiteY7" fmla="*/ 479686 h 2858824"/>
              <a:gd name="connsiteX8" fmla="*/ 1727066 w 2560120"/>
              <a:gd name="connsiteY8" fmla="*/ 399737 h 2858824"/>
              <a:gd name="connsiteX9" fmla="*/ 1727066 w 2560120"/>
              <a:gd name="connsiteY9" fmla="*/ 79949 h 2858824"/>
              <a:gd name="connsiteX10" fmla="*/ 1807015 w 2560120"/>
              <a:gd name="connsiteY10" fmla="*/ 0 h 2858824"/>
              <a:gd name="connsiteX0" fmla="*/ 0 w 2560120"/>
              <a:gd name="connsiteY0" fmla="*/ 2858824 h 2858824"/>
              <a:gd name="connsiteX1" fmla="*/ 1791324 w 2560120"/>
              <a:gd name="connsiteY1" fmla="*/ 1067500 h 2858824"/>
              <a:gd name="connsiteX2" fmla="*/ 1791324 w 2560120"/>
              <a:gd name="connsiteY2" fmla="*/ 2858824 h 2858824"/>
              <a:gd name="connsiteX3" fmla="*/ 0 w 2560120"/>
              <a:gd name="connsiteY3" fmla="*/ 2858824 h 2858824"/>
              <a:gd name="connsiteX4" fmla="*/ 1807015 w 2560120"/>
              <a:gd name="connsiteY4" fmla="*/ 0 h 2858824"/>
              <a:gd name="connsiteX5" fmla="*/ 2560120 w 2560120"/>
              <a:gd name="connsiteY5" fmla="*/ 0 h 2858824"/>
              <a:gd name="connsiteX6" fmla="*/ 2560120 w 2560120"/>
              <a:gd name="connsiteY6" fmla="*/ 479686 h 2858824"/>
              <a:gd name="connsiteX7" fmla="*/ 1807015 w 2560120"/>
              <a:gd name="connsiteY7" fmla="*/ 479686 h 2858824"/>
              <a:gd name="connsiteX8" fmla="*/ 1727066 w 2560120"/>
              <a:gd name="connsiteY8" fmla="*/ 399737 h 2858824"/>
              <a:gd name="connsiteX9" fmla="*/ 1727066 w 2560120"/>
              <a:gd name="connsiteY9" fmla="*/ 79949 h 2858824"/>
              <a:gd name="connsiteX10" fmla="*/ 1807015 w 2560120"/>
              <a:gd name="connsiteY10" fmla="*/ 0 h 2858824"/>
              <a:gd name="connsiteX0" fmla="*/ 0 w 2560120"/>
              <a:gd name="connsiteY0" fmla="*/ 2858824 h 2858824"/>
              <a:gd name="connsiteX1" fmla="*/ 1791324 w 2560120"/>
              <a:gd name="connsiteY1" fmla="*/ 2858824 h 2858824"/>
              <a:gd name="connsiteX2" fmla="*/ 0 w 2560120"/>
              <a:gd name="connsiteY2" fmla="*/ 2858824 h 2858824"/>
              <a:gd name="connsiteX3" fmla="*/ 1807015 w 2560120"/>
              <a:gd name="connsiteY3" fmla="*/ 0 h 2858824"/>
              <a:gd name="connsiteX4" fmla="*/ 2560120 w 2560120"/>
              <a:gd name="connsiteY4" fmla="*/ 0 h 2858824"/>
              <a:gd name="connsiteX5" fmla="*/ 2560120 w 2560120"/>
              <a:gd name="connsiteY5" fmla="*/ 479686 h 2858824"/>
              <a:gd name="connsiteX6" fmla="*/ 1807015 w 2560120"/>
              <a:gd name="connsiteY6" fmla="*/ 479686 h 2858824"/>
              <a:gd name="connsiteX7" fmla="*/ 1727066 w 2560120"/>
              <a:gd name="connsiteY7" fmla="*/ 399737 h 2858824"/>
              <a:gd name="connsiteX8" fmla="*/ 1727066 w 2560120"/>
              <a:gd name="connsiteY8" fmla="*/ 79949 h 2858824"/>
              <a:gd name="connsiteX9" fmla="*/ 1807015 w 2560120"/>
              <a:gd name="connsiteY9" fmla="*/ 0 h 2858824"/>
              <a:gd name="connsiteX0" fmla="*/ 79949 w 833054"/>
              <a:gd name="connsiteY0" fmla="*/ 0 h 479686"/>
              <a:gd name="connsiteX1" fmla="*/ 833054 w 833054"/>
              <a:gd name="connsiteY1" fmla="*/ 0 h 479686"/>
              <a:gd name="connsiteX2" fmla="*/ 833054 w 833054"/>
              <a:gd name="connsiteY2" fmla="*/ 479686 h 479686"/>
              <a:gd name="connsiteX3" fmla="*/ 79949 w 833054"/>
              <a:gd name="connsiteY3" fmla="*/ 479686 h 479686"/>
              <a:gd name="connsiteX4" fmla="*/ 0 w 833054"/>
              <a:gd name="connsiteY4" fmla="*/ 399737 h 479686"/>
              <a:gd name="connsiteX5" fmla="*/ 0 w 833054"/>
              <a:gd name="connsiteY5" fmla="*/ 79949 h 479686"/>
              <a:gd name="connsiteX6" fmla="*/ 79949 w 833054"/>
              <a:gd name="connsiteY6" fmla="*/ 0 h 479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33054" h="479686">
                <a:moveTo>
                  <a:pt x="79949" y="0"/>
                </a:moveTo>
                <a:lnTo>
                  <a:pt x="833054" y="0"/>
                </a:lnTo>
                <a:lnTo>
                  <a:pt x="833054" y="479686"/>
                </a:lnTo>
                <a:lnTo>
                  <a:pt x="79949" y="479686"/>
                </a:lnTo>
                <a:cubicBezTo>
                  <a:pt x="35794" y="479686"/>
                  <a:pt x="0" y="443892"/>
                  <a:pt x="0" y="399737"/>
                </a:cubicBezTo>
                <a:lnTo>
                  <a:pt x="0" y="79949"/>
                </a:lnTo>
                <a:cubicBezTo>
                  <a:pt x="0" y="35794"/>
                  <a:pt x="35794" y="0"/>
                  <a:pt x="7994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smtClean="0">
                <a:latin typeface="Bebas Neue" charset="0"/>
                <a:ea typeface="Bebas Neue" charset="0"/>
                <a:cs typeface="Bebas Neue" charset="0"/>
              </a:rPr>
              <a:t>15%</a:t>
            </a:r>
            <a:endParaRPr lang="en-US" sz="2400" b="1" dirty="0"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31" name="Freeform 30"/>
          <p:cNvSpPr/>
          <p:nvPr/>
        </p:nvSpPr>
        <p:spPr>
          <a:xfrm>
            <a:off x="9124625" y="2034744"/>
            <a:ext cx="833054" cy="394042"/>
          </a:xfrm>
          <a:custGeom>
            <a:avLst/>
            <a:gdLst>
              <a:gd name="connsiteX0" fmla="*/ 1107391 w 3217067"/>
              <a:gd name="connsiteY0" fmla="*/ 794119 h 2903795"/>
              <a:gd name="connsiteX1" fmla="*/ 3217067 w 3217067"/>
              <a:gd name="connsiteY1" fmla="*/ 794119 h 2903795"/>
              <a:gd name="connsiteX2" fmla="*/ 3217067 w 3217067"/>
              <a:gd name="connsiteY2" fmla="*/ 2903795 h 2903795"/>
              <a:gd name="connsiteX3" fmla="*/ 1107391 w 3217067"/>
              <a:gd name="connsiteY3" fmla="*/ 2903795 h 2903795"/>
              <a:gd name="connsiteX4" fmla="*/ 0 w 3217067"/>
              <a:gd name="connsiteY4" fmla="*/ 0 h 2903795"/>
              <a:gd name="connsiteX5" fmla="*/ 753105 w 3217067"/>
              <a:gd name="connsiteY5" fmla="*/ 0 h 2903795"/>
              <a:gd name="connsiteX6" fmla="*/ 833054 w 3217067"/>
              <a:gd name="connsiteY6" fmla="*/ 79949 h 2903795"/>
              <a:gd name="connsiteX7" fmla="*/ 833054 w 3217067"/>
              <a:gd name="connsiteY7" fmla="*/ 399737 h 2903795"/>
              <a:gd name="connsiteX8" fmla="*/ 753105 w 3217067"/>
              <a:gd name="connsiteY8" fmla="*/ 479686 h 2903795"/>
              <a:gd name="connsiteX9" fmla="*/ 0 w 3217067"/>
              <a:gd name="connsiteY9" fmla="*/ 479686 h 2903795"/>
              <a:gd name="connsiteX0" fmla="*/ 1107391 w 3217067"/>
              <a:gd name="connsiteY0" fmla="*/ 2903795 h 2903795"/>
              <a:gd name="connsiteX1" fmla="*/ 3217067 w 3217067"/>
              <a:gd name="connsiteY1" fmla="*/ 794119 h 2903795"/>
              <a:gd name="connsiteX2" fmla="*/ 3217067 w 3217067"/>
              <a:gd name="connsiteY2" fmla="*/ 2903795 h 2903795"/>
              <a:gd name="connsiteX3" fmla="*/ 1107391 w 3217067"/>
              <a:gd name="connsiteY3" fmla="*/ 2903795 h 2903795"/>
              <a:gd name="connsiteX4" fmla="*/ 0 w 3217067"/>
              <a:gd name="connsiteY4" fmla="*/ 0 h 2903795"/>
              <a:gd name="connsiteX5" fmla="*/ 753105 w 3217067"/>
              <a:gd name="connsiteY5" fmla="*/ 0 h 2903795"/>
              <a:gd name="connsiteX6" fmla="*/ 833054 w 3217067"/>
              <a:gd name="connsiteY6" fmla="*/ 79949 h 2903795"/>
              <a:gd name="connsiteX7" fmla="*/ 833054 w 3217067"/>
              <a:gd name="connsiteY7" fmla="*/ 399737 h 2903795"/>
              <a:gd name="connsiteX8" fmla="*/ 753105 w 3217067"/>
              <a:gd name="connsiteY8" fmla="*/ 479686 h 2903795"/>
              <a:gd name="connsiteX9" fmla="*/ 0 w 3217067"/>
              <a:gd name="connsiteY9" fmla="*/ 479686 h 2903795"/>
              <a:gd name="connsiteX10" fmla="*/ 0 w 3217067"/>
              <a:gd name="connsiteY10" fmla="*/ 0 h 2903795"/>
              <a:gd name="connsiteX0" fmla="*/ 3217067 w 3217067"/>
              <a:gd name="connsiteY0" fmla="*/ 2903795 h 2903795"/>
              <a:gd name="connsiteX1" fmla="*/ 3217067 w 3217067"/>
              <a:gd name="connsiteY1" fmla="*/ 794119 h 2903795"/>
              <a:gd name="connsiteX2" fmla="*/ 3217067 w 3217067"/>
              <a:gd name="connsiteY2" fmla="*/ 2903795 h 2903795"/>
              <a:gd name="connsiteX3" fmla="*/ 0 w 3217067"/>
              <a:gd name="connsiteY3" fmla="*/ 0 h 2903795"/>
              <a:gd name="connsiteX4" fmla="*/ 753105 w 3217067"/>
              <a:gd name="connsiteY4" fmla="*/ 0 h 2903795"/>
              <a:gd name="connsiteX5" fmla="*/ 833054 w 3217067"/>
              <a:gd name="connsiteY5" fmla="*/ 79949 h 2903795"/>
              <a:gd name="connsiteX6" fmla="*/ 833054 w 3217067"/>
              <a:gd name="connsiteY6" fmla="*/ 399737 h 2903795"/>
              <a:gd name="connsiteX7" fmla="*/ 753105 w 3217067"/>
              <a:gd name="connsiteY7" fmla="*/ 479686 h 2903795"/>
              <a:gd name="connsiteX8" fmla="*/ 0 w 3217067"/>
              <a:gd name="connsiteY8" fmla="*/ 479686 h 2903795"/>
              <a:gd name="connsiteX9" fmla="*/ 0 w 3217067"/>
              <a:gd name="connsiteY9" fmla="*/ 0 h 2903795"/>
              <a:gd name="connsiteX0" fmla="*/ 0 w 833054"/>
              <a:gd name="connsiteY0" fmla="*/ 0 h 479686"/>
              <a:gd name="connsiteX1" fmla="*/ 753105 w 833054"/>
              <a:gd name="connsiteY1" fmla="*/ 0 h 479686"/>
              <a:gd name="connsiteX2" fmla="*/ 833054 w 833054"/>
              <a:gd name="connsiteY2" fmla="*/ 79949 h 479686"/>
              <a:gd name="connsiteX3" fmla="*/ 833054 w 833054"/>
              <a:gd name="connsiteY3" fmla="*/ 399737 h 479686"/>
              <a:gd name="connsiteX4" fmla="*/ 753105 w 833054"/>
              <a:gd name="connsiteY4" fmla="*/ 479686 h 479686"/>
              <a:gd name="connsiteX5" fmla="*/ 0 w 833054"/>
              <a:gd name="connsiteY5" fmla="*/ 479686 h 479686"/>
              <a:gd name="connsiteX6" fmla="*/ 0 w 833054"/>
              <a:gd name="connsiteY6" fmla="*/ 0 h 479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33054" h="479686">
                <a:moveTo>
                  <a:pt x="0" y="0"/>
                </a:moveTo>
                <a:lnTo>
                  <a:pt x="753105" y="0"/>
                </a:lnTo>
                <a:cubicBezTo>
                  <a:pt x="797260" y="0"/>
                  <a:pt x="833054" y="35794"/>
                  <a:pt x="833054" y="79949"/>
                </a:cubicBezTo>
                <a:lnTo>
                  <a:pt x="833054" y="399737"/>
                </a:lnTo>
                <a:cubicBezTo>
                  <a:pt x="833054" y="443892"/>
                  <a:pt x="797260" y="479686"/>
                  <a:pt x="753105" y="479686"/>
                </a:cubicBezTo>
                <a:lnTo>
                  <a:pt x="0" y="479686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smtClean="0">
                <a:latin typeface="Bebas Neue" charset="0"/>
                <a:ea typeface="Bebas Neue" charset="0"/>
                <a:cs typeface="Bebas Neue" charset="0"/>
              </a:rPr>
              <a:t>25%</a:t>
            </a:r>
            <a:endParaRPr lang="en-US" sz="2400" b="1" dirty="0"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32" name="Freeform 31"/>
          <p:cNvSpPr/>
          <p:nvPr/>
        </p:nvSpPr>
        <p:spPr>
          <a:xfrm>
            <a:off x="8276580" y="2428786"/>
            <a:ext cx="833054" cy="394042"/>
          </a:xfrm>
          <a:custGeom>
            <a:avLst/>
            <a:gdLst>
              <a:gd name="connsiteX0" fmla="*/ 0 w 2560120"/>
              <a:gd name="connsiteY0" fmla="*/ 1067500 h 2858824"/>
              <a:gd name="connsiteX1" fmla="*/ 1791324 w 2560120"/>
              <a:gd name="connsiteY1" fmla="*/ 1067500 h 2858824"/>
              <a:gd name="connsiteX2" fmla="*/ 1791324 w 2560120"/>
              <a:gd name="connsiteY2" fmla="*/ 2858824 h 2858824"/>
              <a:gd name="connsiteX3" fmla="*/ 0 w 2560120"/>
              <a:gd name="connsiteY3" fmla="*/ 2858824 h 2858824"/>
              <a:gd name="connsiteX4" fmla="*/ 1807015 w 2560120"/>
              <a:gd name="connsiteY4" fmla="*/ 0 h 2858824"/>
              <a:gd name="connsiteX5" fmla="*/ 2560120 w 2560120"/>
              <a:gd name="connsiteY5" fmla="*/ 0 h 2858824"/>
              <a:gd name="connsiteX6" fmla="*/ 2560120 w 2560120"/>
              <a:gd name="connsiteY6" fmla="*/ 479686 h 2858824"/>
              <a:gd name="connsiteX7" fmla="*/ 1807015 w 2560120"/>
              <a:gd name="connsiteY7" fmla="*/ 479686 h 2858824"/>
              <a:gd name="connsiteX8" fmla="*/ 1727066 w 2560120"/>
              <a:gd name="connsiteY8" fmla="*/ 399737 h 2858824"/>
              <a:gd name="connsiteX9" fmla="*/ 1727066 w 2560120"/>
              <a:gd name="connsiteY9" fmla="*/ 79949 h 2858824"/>
              <a:gd name="connsiteX10" fmla="*/ 1807015 w 2560120"/>
              <a:gd name="connsiteY10" fmla="*/ 0 h 2858824"/>
              <a:gd name="connsiteX0" fmla="*/ 0 w 2560120"/>
              <a:gd name="connsiteY0" fmla="*/ 2858824 h 2858824"/>
              <a:gd name="connsiteX1" fmla="*/ 1791324 w 2560120"/>
              <a:gd name="connsiteY1" fmla="*/ 1067500 h 2858824"/>
              <a:gd name="connsiteX2" fmla="*/ 1791324 w 2560120"/>
              <a:gd name="connsiteY2" fmla="*/ 2858824 h 2858824"/>
              <a:gd name="connsiteX3" fmla="*/ 0 w 2560120"/>
              <a:gd name="connsiteY3" fmla="*/ 2858824 h 2858824"/>
              <a:gd name="connsiteX4" fmla="*/ 1807015 w 2560120"/>
              <a:gd name="connsiteY4" fmla="*/ 0 h 2858824"/>
              <a:gd name="connsiteX5" fmla="*/ 2560120 w 2560120"/>
              <a:gd name="connsiteY5" fmla="*/ 0 h 2858824"/>
              <a:gd name="connsiteX6" fmla="*/ 2560120 w 2560120"/>
              <a:gd name="connsiteY6" fmla="*/ 479686 h 2858824"/>
              <a:gd name="connsiteX7" fmla="*/ 1807015 w 2560120"/>
              <a:gd name="connsiteY7" fmla="*/ 479686 h 2858824"/>
              <a:gd name="connsiteX8" fmla="*/ 1727066 w 2560120"/>
              <a:gd name="connsiteY8" fmla="*/ 399737 h 2858824"/>
              <a:gd name="connsiteX9" fmla="*/ 1727066 w 2560120"/>
              <a:gd name="connsiteY9" fmla="*/ 79949 h 2858824"/>
              <a:gd name="connsiteX10" fmla="*/ 1807015 w 2560120"/>
              <a:gd name="connsiteY10" fmla="*/ 0 h 2858824"/>
              <a:gd name="connsiteX0" fmla="*/ 0 w 2560120"/>
              <a:gd name="connsiteY0" fmla="*/ 2858824 h 2858824"/>
              <a:gd name="connsiteX1" fmla="*/ 1791324 w 2560120"/>
              <a:gd name="connsiteY1" fmla="*/ 2858824 h 2858824"/>
              <a:gd name="connsiteX2" fmla="*/ 0 w 2560120"/>
              <a:gd name="connsiteY2" fmla="*/ 2858824 h 2858824"/>
              <a:gd name="connsiteX3" fmla="*/ 1807015 w 2560120"/>
              <a:gd name="connsiteY3" fmla="*/ 0 h 2858824"/>
              <a:gd name="connsiteX4" fmla="*/ 2560120 w 2560120"/>
              <a:gd name="connsiteY4" fmla="*/ 0 h 2858824"/>
              <a:gd name="connsiteX5" fmla="*/ 2560120 w 2560120"/>
              <a:gd name="connsiteY5" fmla="*/ 479686 h 2858824"/>
              <a:gd name="connsiteX6" fmla="*/ 1807015 w 2560120"/>
              <a:gd name="connsiteY6" fmla="*/ 479686 h 2858824"/>
              <a:gd name="connsiteX7" fmla="*/ 1727066 w 2560120"/>
              <a:gd name="connsiteY7" fmla="*/ 399737 h 2858824"/>
              <a:gd name="connsiteX8" fmla="*/ 1727066 w 2560120"/>
              <a:gd name="connsiteY8" fmla="*/ 79949 h 2858824"/>
              <a:gd name="connsiteX9" fmla="*/ 1807015 w 2560120"/>
              <a:gd name="connsiteY9" fmla="*/ 0 h 2858824"/>
              <a:gd name="connsiteX0" fmla="*/ 79949 w 833054"/>
              <a:gd name="connsiteY0" fmla="*/ 0 h 479686"/>
              <a:gd name="connsiteX1" fmla="*/ 833054 w 833054"/>
              <a:gd name="connsiteY1" fmla="*/ 0 h 479686"/>
              <a:gd name="connsiteX2" fmla="*/ 833054 w 833054"/>
              <a:gd name="connsiteY2" fmla="*/ 479686 h 479686"/>
              <a:gd name="connsiteX3" fmla="*/ 79949 w 833054"/>
              <a:gd name="connsiteY3" fmla="*/ 479686 h 479686"/>
              <a:gd name="connsiteX4" fmla="*/ 0 w 833054"/>
              <a:gd name="connsiteY4" fmla="*/ 399737 h 479686"/>
              <a:gd name="connsiteX5" fmla="*/ 0 w 833054"/>
              <a:gd name="connsiteY5" fmla="*/ 79949 h 479686"/>
              <a:gd name="connsiteX6" fmla="*/ 79949 w 833054"/>
              <a:gd name="connsiteY6" fmla="*/ 0 h 479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33054" h="479686">
                <a:moveTo>
                  <a:pt x="79949" y="0"/>
                </a:moveTo>
                <a:lnTo>
                  <a:pt x="833054" y="0"/>
                </a:lnTo>
                <a:lnTo>
                  <a:pt x="833054" y="479686"/>
                </a:lnTo>
                <a:lnTo>
                  <a:pt x="79949" y="479686"/>
                </a:lnTo>
                <a:cubicBezTo>
                  <a:pt x="35794" y="479686"/>
                  <a:pt x="0" y="443892"/>
                  <a:pt x="0" y="399737"/>
                </a:cubicBezTo>
                <a:lnTo>
                  <a:pt x="0" y="79949"/>
                </a:lnTo>
                <a:cubicBezTo>
                  <a:pt x="0" y="35794"/>
                  <a:pt x="35794" y="0"/>
                  <a:pt x="7994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smtClean="0">
                <a:latin typeface="Bebas Neue" charset="0"/>
                <a:ea typeface="Bebas Neue" charset="0"/>
                <a:cs typeface="Bebas Neue" charset="0"/>
              </a:rPr>
              <a:t>60%</a:t>
            </a:r>
            <a:endParaRPr lang="en-US" sz="2400" b="1" dirty="0"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7949673" y="5649692"/>
            <a:ext cx="2319921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000" dirty="0" smtClean="0">
                <a:latin typeface="Bebas Neue" charset="0"/>
                <a:ea typeface="Bebas Neue" charset="0"/>
                <a:cs typeface="Bebas Neue" charset="0"/>
              </a:rPr>
              <a:t>Title Text</a:t>
            </a:r>
          </a:p>
          <a:p>
            <a:pPr algn="ct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Amazing Infographic</a:t>
            </a:r>
          </a:p>
        </p:txBody>
      </p:sp>
    </p:spTree>
    <p:extLst>
      <p:ext uri="{BB962C8B-B14F-4D97-AF65-F5344CB8AC3E}">
        <p14:creationId xmlns:p14="http://schemas.microsoft.com/office/powerpoint/2010/main" val="6314819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8800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4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2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" presetClass="entr" presetSubtype="4" decel="8800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2" presetClass="entr" presetSubtype="4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" presetClass="entr" presetSubtype="4" decel="8800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2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8" grpId="0">
        <p:bldAsOne/>
      </p:bldGraphic>
      <p:bldP spid="14" grpId="0" animBg="1"/>
      <p:bldP spid="16" grpId="0" animBg="1"/>
      <p:bldP spid="17" grpId="0" animBg="1"/>
      <p:bldP spid="18" grpId="0" animBg="1"/>
      <p:bldP spid="19" grpId="0"/>
      <p:bldGraphic spid="20" grpId="0">
        <p:bldAsOne/>
      </p:bldGraphic>
      <p:bldP spid="24" grpId="0" animBg="1"/>
      <p:bldP spid="25" grpId="0" animBg="1"/>
      <p:bldP spid="26" grpId="0"/>
      <p:bldGraphic spid="27" grpId="0">
        <p:bldAsOne/>
      </p:bldGraphic>
      <p:bldP spid="30" grpId="0" animBg="1"/>
      <p:bldP spid="31" grpId="0" animBg="1"/>
      <p:bldP spid="32" grpId="0" animBg="1"/>
      <p:bldP spid="33" grpId="0"/>
    </p:bldLst>
  </p:timing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1109272" y="3363879"/>
            <a:ext cx="4673255" cy="389744"/>
            <a:chOff x="577121" y="3402768"/>
            <a:chExt cx="4673255" cy="389744"/>
          </a:xfrm>
        </p:grpSpPr>
        <p:sp>
          <p:nvSpPr>
            <p:cNvPr id="10" name="Rounded Rectangle 9"/>
            <p:cNvSpPr/>
            <p:nvPr/>
          </p:nvSpPr>
          <p:spPr>
            <a:xfrm>
              <a:off x="4646951" y="3470223"/>
              <a:ext cx="603425" cy="254833"/>
            </a:xfrm>
            <a:prstGeom prst="round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1400" dirty="0" smtClean="0">
                  <a:latin typeface="Bebas Neue" charset="0"/>
                  <a:ea typeface="Bebas Neue" charset="0"/>
                  <a:cs typeface="Bebas Neue" charset="0"/>
                </a:rPr>
                <a:t>80%</a:t>
              </a:r>
              <a:endParaRPr lang="en-US" sz="14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7" name="Rounded Rectangle 6"/>
            <p:cNvSpPr/>
            <p:nvPr/>
          </p:nvSpPr>
          <p:spPr>
            <a:xfrm>
              <a:off x="577121" y="3436495"/>
              <a:ext cx="1416571" cy="322288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1600" dirty="0" smtClean="0">
                  <a:latin typeface="Bebas Neue" charset="0"/>
                  <a:ea typeface="Bebas Neue" charset="0"/>
                  <a:cs typeface="Bebas Neue" charset="0"/>
                </a:rPr>
                <a:t>Title Here</a:t>
              </a:r>
              <a:endParaRPr lang="en-US" sz="16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5" name="Rounded Rectangle 4"/>
            <p:cNvSpPr/>
            <p:nvPr/>
          </p:nvSpPr>
          <p:spPr>
            <a:xfrm>
              <a:off x="1836295" y="3402768"/>
              <a:ext cx="2960557" cy="38974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1109272" y="4049679"/>
            <a:ext cx="4673255" cy="389744"/>
            <a:chOff x="577121" y="3402768"/>
            <a:chExt cx="4673255" cy="389744"/>
          </a:xfrm>
        </p:grpSpPr>
        <p:sp>
          <p:nvSpPr>
            <p:cNvPr id="17" name="Rounded Rectangle 16"/>
            <p:cNvSpPr/>
            <p:nvPr/>
          </p:nvSpPr>
          <p:spPr>
            <a:xfrm>
              <a:off x="4646951" y="3470223"/>
              <a:ext cx="603425" cy="254833"/>
            </a:xfrm>
            <a:prstGeom prst="round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1400" dirty="0" smtClean="0">
                  <a:latin typeface="Bebas Neue" charset="0"/>
                  <a:ea typeface="Bebas Neue" charset="0"/>
                  <a:cs typeface="Bebas Neue" charset="0"/>
                </a:rPr>
                <a:t>30%</a:t>
              </a:r>
              <a:endParaRPr lang="en-US" sz="14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8" name="Rounded Rectangle 17"/>
            <p:cNvSpPr/>
            <p:nvPr/>
          </p:nvSpPr>
          <p:spPr>
            <a:xfrm>
              <a:off x="577121" y="3436495"/>
              <a:ext cx="1416571" cy="322288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1600" dirty="0" smtClean="0">
                  <a:latin typeface="Bebas Neue" charset="0"/>
                  <a:ea typeface="Bebas Neue" charset="0"/>
                  <a:cs typeface="Bebas Neue" charset="0"/>
                </a:rPr>
                <a:t>Title Here</a:t>
              </a:r>
              <a:endParaRPr lang="en-US" sz="16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9" name="Rounded Rectangle 18"/>
            <p:cNvSpPr/>
            <p:nvPr/>
          </p:nvSpPr>
          <p:spPr>
            <a:xfrm>
              <a:off x="1836295" y="3402768"/>
              <a:ext cx="2960557" cy="38974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1109272" y="4735479"/>
            <a:ext cx="4673255" cy="389744"/>
            <a:chOff x="577121" y="3402768"/>
            <a:chExt cx="4673255" cy="389744"/>
          </a:xfrm>
        </p:grpSpPr>
        <p:sp>
          <p:nvSpPr>
            <p:cNvPr id="22" name="Rounded Rectangle 21"/>
            <p:cNvSpPr/>
            <p:nvPr/>
          </p:nvSpPr>
          <p:spPr>
            <a:xfrm>
              <a:off x="4646951" y="3470223"/>
              <a:ext cx="603425" cy="254833"/>
            </a:xfrm>
            <a:prstGeom prst="round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1400" dirty="0" smtClean="0">
                  <a:latin typeface="Bebas Neue" charset="0"/>
                  <a:ea typeface="Bebas Neue" charset="0"/>
                  <a:cs typeface="Bebas Neue" charset="0"/>
                </a:rPr>
                <a:t>100%</a:t>
              </a:r>
              <a:endParaRPr lang="en-US" sz="14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23" name="Rounded Rectangle 22"/>
            <p:cNvSpPr/>
            <p:nvPr/>
          </p:nvSpPr>
          <p:spPr>
            <a:xfrm>
              <a:off x="577121" y="3436495"/>
              <a:ext cx="1416571" cy="322288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1600" dirty="0" smtClean="0">
                  <a:latin typeface="Bebas Neue" charset="0"/>
                  <a:ea typeface="Bebas Neue" charset="0"/>
                  <a:cs typeface="Bebas Neue" charset="0"/>
                </a:rPr>
                <a:t>Title Here</a:t>
              </a:r>
              <a:endParaRPr lang="en-US" sz="16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24" name="Rounded Rectangle 23"/>
            <p:cNvSpPr/>
            <p:nvPr/>
          </p:nvSpPr>
          <p:spPr>
            <a:xfrm>
              <a:off x="1836295" y="3402768"/>
              <a:ext cx="2960557" cy="38974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6318354" y="3363879"/>
            <a:ext cx="4673255" cy="389744"/>
            <a:chOff x="577121" y="3402768"/>
            <a:chExt cx="4673255" cy="389744"/>
          </a:xfrm>
        </p:grpSpPr>
        <p:sp>
          <p:nvSpPr>
            <p:cNvPr id="27" name="Rounded Rectangle 26"/>
            <p:cNvSpPr/>
            <p:nvPr/>
          </p:nvSpPr>
          <p:spPr>
            <a:xfrm>
              <a:off x="4646951" y="3470223"/>
              <a:ext cx="603425" cy="254833"/>
            </a:xfrm>
            <a:prstGeom prst="round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1400" dirty="0" smtClean="0">
                  <a:latin typeface="Bebas Neue" charset="0"/>
                  <a:ea typeface="Bebas Neue" charset="0"/>
                  <a:cs typeface="Bebas Neue" charset="0"/>
                </a:rPr>
                <a:t>50%</a:t>
              </a:r>
              <a:endParaRPr lang="en-US" sz="14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28" name="Rounded Rectangle 27"/>
            <p:cNvSpPr/>
            <p:nvPr/>
          </p:nvSpPr>
          <p:spPr>
            <a:xfrm>
              <a:off x="577121" y="3436495"/>
              <a:ext cx="1416571" cy="322288"/>
            </a:xfrm>
            <a:prstGeom prst="round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1600" dirty="0" smtClean="0">
                  <a:latin typeface="Bebas Neue" charset="0"/>
                  <a:ea typeface="Bebas Neue" charset="0"/>
                  <a:cs typeface="Bebas Neue" charset="0"/>
                </a:rPr>
                <a:t>Title Here</a:t>
              </a:r>
              <a:endParaRPr lang="en-US" sz="16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29" name="Rounded Rectangle 28"/>
            <p:cNvSpPr/>
            <p:nvPr/>
          </p:nvSpPr>
          <p:spPr>
            <a:xfrm>
              <a:off x="1836295" y="3402768"/>
              <a:ext cx="2960557" cy="38974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6318354" y="4049678"/>
            <a:ext cx="4673255" cy="389744"/>
            <a:chOff x="577121" y="3402768"/>
            <a:chExt cx="4673255" cy="389744"/>
          </a:xfrm>
        </p:grpSpPr>
        <p:sp>
          <p:nvSpPr>
            <p:cNvPr id="42" name="Rounded Rectangle 41"/>
            <p:cNvSpPr/>
            <p:nvPr/>
          </p:nvSpPr>
          <p:spPr>
            <a:xfrm>
              <a:off x="4646951" y="3470223"/>
              <a:ext cx="603425" cy="254833"/>
            </a:xfrm>
            <a:prstGeom prst="round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1400" dirty="0" smtClean="0">
                  <a:latin typeface="Bebas Neue" charset="0"/>
                  <a:ea typeface="Bebas Neue" charset="0"/>
                  <a:cs typeface="Bebas Neue" charset="0"/>
                </a:rPr>
                <a:t>90%</a:t>
              </a:r>
              <a:endParaRPr lang="en-US" sz="14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43" name="Rounded Rectangle 42"/>
            <p:cNvSpPr/>
            <p:nvPr/>
          </p:nvSpPr>
          <p:spPr>
            <a:xfrm>
              <a:off x="577121" y="3436495"/>
              <a:ext cx="1416571" cy="322288"/>
            </a:xfrm>
            <a:prstGeom prst="round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1600" dirty="0" smtClean="0">
                  <a:latin typeface="Bebas Neue" charset="0"/>
                  <a:ea typeface="Bebas Neue" charset="0"/>
                  <a:cs typeface="Bebas Neue" charset="0"/>
                </a:rPr>
                <a:t>Title Here</a:t>
              </a:r>
              <a:endParaRPr lang="en-US" sz="16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44" name="Rounded Rectangle 43"/>
            <p:cNvSpPr/>
            <p:nvPr/>
          </p:nvSpPr>
          <p:spPr>
            <a:xfrm>
              <a:off x="1836295" y="3402768"/>
              <a:ext cx="2960557" cy="38974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46" name="Group 45"/>
          <p:cNvGrpSpPr/>
          <p:nvPr/>
        </p:nvGrpSpPr>
        <p:grpSpPr>
          <a:xfrm>
            <a:off x="6318354" y="4735478"/>
            <a:ext cx="4673255" cy="389744"/>
            <a:chOff x="577121" y="3402768"/>
            <a:chExt cx="4673255" cy="389744"/>
          </a:xfrm>
        </p:grpSpPr>
        <p:sp>
          <p:nvSpPr>
            <p:cNvPr id="47" name="Rounded Rectangle 46"/>
            <p:cNvSpPr/>
            <p:nvPr/>
          </p:nvSpPr>
          <p:spPr>
            <a:xfrm>
              <a:off x="4646951" y="3470223"/>
              <a:ext cx="603425" cy="254833"/>
            </a:xfrm>
            <a:prstGeom prst="round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1400" dirty="0" smtClean="0">
                  <a:latin typeface="Bebas Neue" charset="0"/>
                  <a:ea typeface="Bebas Neue" charset="0"/>
                  <a:cs typeface="Bebas Neue" charset="0"/>
                </a:rPr>
                <a:t>25%</a:t>
              </a:r>
              <a:endParaRPr lang="en-US" sz="14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48" name="Rounded Rectangle 47"/>
            <p:cNvSpPr/>
            <p:nvPr/>
          </p:nvSpPr>
          <p:spPr>
            <a:xfrm>
              <a:off x="577121" y="3436495"/>
              <a:ext cx="1416571" cy="322288"/>
            </a:xfrm>
            <a:prstGeom prst="round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1600" dirty="0" smtClean="0">
                  <a:latin typeface="Bebas Neue" charset="0"/>
                  <a:ea typeface="Bebas Neue" charset="0"/>
                  <a:cs typeface="Bebas Neue" charset="0"/>
                </a:rPr>
                <a:t>Title Here</a:t>
              </a:r>
              <a:endParaRPr lang="en-US" sz="16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49" name="Rounded Rectangle 48"/>
            <p:cNvSpPr/>
            <p:nvPr/>
          </p:nvSpPr>
          <p:spPr>
            <a:xfrm>
              <a:off x="1836295" y="3402768"/>
              <a:ext cx="2960557" cy="38974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sp>
        <p:nvSpPr>
          <p:cNvPr id="51" name="Rounded Rectangle 50"/>
          <p:cNvSpPr/>
          <p:nvPr/>
        </p:nvSpPr>
        <p:spPr>
          <a:xfrm>
            <a:off x="2428407" y="3431334"/>
            <a:ext cx="2375941" cy="254833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52" name="Rounded Rectangle 51"/>
          <p:cNvSpPr/>
          <p:nvPr/>
        </p:nvSpPr>
        <p:spPr>
          <a:xfrm>
            <a:off x="2428407" y="4117134"/>
            <a:ext cx="951875" cy="254833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53" name="Rounded Rectangle 52"/>
          <p:cNvSpPr/>
          <p:nvPr/>
        </p:nvSpPr>
        <p:spPr>
          <a:xfrm>
            <a:off x="2428407" y="4802934"/>
            <a:ext cx="2833141" cy="254833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54" name="Rounded Rectangle 53"/>
          <p:cNvSpPr/>
          <p:nvPr/>
        </p:nvSpPr>
        <p:spPr>
          <a:xfrm>
            <a:off x="7637489" y="3431334"/>
            <a:ext cx="1521501" cy="254833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 dirty="0"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55" name="Rounded Rectangle 54"/>
          <p:cNvSpPr/>
          <p:nvPr/>
        </p:nvSpPr>
        <p:spPr>
          <a:xfrm>
            <a:off x="7637489" y="4117133"/>
            <a:ext cx="2488367" cy="254833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 dirty="0"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56" name="Rounded Rectangle 55"/>
          <p:cNvSpPr/>
          <p:nvPr/>
        </p:nvSpPr>
        <p:spPr>
          <a:xfrm>
            <a:off x="7637489" y="4802933"/>
            <a:ext cx="704537" cy="254833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57" name="Rectangle 56"/>
          <p:cNvSpPr/>
          <p:nvPr/>
        </p:nvSpPr>
        <p:spPr>
          <a:xfrm>
            <a:off x="1001081" y="1657856"/>
            <a:ext cx="4781446" cy="1363450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3200" dirty="0" smtClean="0">
                <a:latin typeface="Bebas Neue" charset="0"/>
                <a:ea typeface="Bebas Neue" charset="0"/>
                <a:cs typeface="Bebas Neue" charset="0"/>
              </a:rPr>
              <a:t>The Sample Key</a:t>
            </a:r>
            <a:endParaRPr lang="en-US" sz="3200" dirty="0">
              <a:latin typeface="Bebas Neue" charset="0"/>
              <a:ea typeface="Bebas Neue" charset="0"/>
              <a:cs typeface="Bebas Neue" charset="0"/>
            </a:endParaRPr>
          </a:p>
          <a:p>
            <a:pPr>
              <a:lnSpc>
                <a:spcPct val="120000"/>
              </a:lnSpc>
            </a:pPr>
            <a:r>
              <a:rPr lang="en-US" sz="1200" dirty="0">
                <a:latin typeface="Source Sans Pro" charset="0"/>
              </a:rPr>
              <a:t>is to replace the Lorem Ipsum text with whatever text you prefer. Lorem ipsum is placeholder text. In fact, I think it means “holder of place text” in </a:t>
            </a:r>
            <a:r>
              <a:rPr lang="en-US" sz="1200" dirty="0" err="1">
                <a:latin typeface="Source Sans Pro" charset="0"/>
              </a:rPr>
              <a:t>latin</a:t>
            </a:r>
            <a:r>
              <a:rPr lang="en-US" sz="1200" dirty="0">
                <a:latin typeface="Source Sans Pro" charset="0"/>
              </a:rPr>
              <a:t>. Well, maybe not exactly…</a:t>
            </a:r>
          </a:p>
        </p:txBody>
      </p:sp>
      <p:sp>
        <p:nvSpPr>
          <p:cNvPr id="58" name="Rectangle 57"/>
          <p:cNvSpPr/>
          <p:nvPr/>
        </p:nvSpPr>
        <p:spPr>
          <a:xfrm>
            <a:off x="6242265" y="1657856"/>
            <a:ext cx="4781446" cy="1363450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3200" dirty="0" smtClean="0">
                <a:latin typeface="Bebas Neue" charset="0"/>
                <a:ea typeface="Bebas Neue" charset="0"/>
                <a:cs typeface="Bebas Neue" charset="0"/>
              </a:rPr>
              <a:t>The Sample Key</a:t>
            </a:r>
            <a:endParaRPr lang="en-US" sz="3200" dirty="0">
              <a:latin typeface="Bebas Neue" charset="0"/>
              <a:ea typeface="Bebas Neue" charset="0"/>
              <a:cs typeface="Bebas Neue" charset="0"/>
            </a:endParaRPr>
          </a:p>
          <a:p>
            <a:pPr>
              <a:lnSpc>
                <a:spcPct val="120000"/>
              </a:lnSpc>
            </a:pPr>
            <a:r>
              <a:rPr lang="en-US" sz="1200" dirty="0">
                <a:latin typeface="Source Sans Pro" charset="0"/>
              </a:rPr>
              <a:t>is to replace the Lorem Ipsum text with whatever text you prefer. Lorem ipsum is placeholder text. In fact, I think it means “holder of place text” in </a:t>
            </a:r>
            <a:r>
              <a:rPr lang="en-US" sz="1200" dirty="0" err="1">
                <a:latin typeface="Source Sans Pro" charset="0"/>
              </a:rPr>
              <a:t>latin</a:t>
            </a:r>
            <a:r>
              <a:rPr lang="en-US" sz="1200" dirty="0">
                <a:latin typeface="Source Sans Pro" charset="0"/>
              </a:rPr>
              <a:t>. Well, maybe not exactly…</a:t>
            </a: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Amazing Infographic</a:t>
            </a:r>
          </a:p>
        </p:txBody>
      </p:sp>
    </p:spTree>
    <p:extLst>
      <p:ext uri="{BB962C8B-B14F-4D97-AF65-F5344CB8AC3E}">
        <p14:creationId xmlns:p14="http://schemas.microsoft.com/office/powerpoint/2010/main" val="13253665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75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75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75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75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75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 animBg="1"/>
      <p:bldP spid="52" grpId="0" animBg="1"/>
      <p:bldP spid="53" grpId="0" animBg="1"/>
      <p:bldP spid="54" grpId="0" animBg="1"/>
      <p:bldP spid="55" grpId="0" animBg="1"/>
      <p:bldP spid="56" grpId="0" animBg="1"/>
      <p:bldP spid="57" grpId="0"/>
      <p:bldP spid="58" grpId="0"/>
    </p:bldLst>
  </p:timing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 noEditPoints="1"/>
          </p:cNvSpPr>
          <p:nvPr/>
        </p:nvSpPr>
        <p:spPr bwMode="auto">
          <a:xfrm>
            <a:off x="2210685" y="1465783"/>
            <a:ext cx="767227" cy="3265393"/>
          </a:xfrm>
          <a:custGeom>
            <a:avLst/>
            <a:gdLst>
              <a:gd name="T0" fmla="*/ 0 w 69"/>
              <a:gd name="T1" fmla="*/ 17 h 293"/>
              <a:gd name="T2" fmla="*/ 69 w 69"/>
              <a:gd name="T3" fmla="*/ 17 h 293"/>
              <a:gd name="T4" fmla="*/ 35 w 69"/>
              <a:gd name="T5" fmla="*/ 274 h 293"/>
              <a:gd name="T6" fmla="*/ 0 w 69"/>
              <a:gd name="T7" fmla="*/ 277 h 293"/>
              <a:gd name="T8" fmla="*/ 69 w 69"/>
              <a:gd name="T9" fmla="*/ 277 h 293"/>
              <a:gd name="T10" fmla="*/ 35 w 69"/>
              <a:gd name="T11" fmla="*/ 274 h 293"/>
              <a:gd name="T12" fmla="*/ 0 w 69"/>
              <a:gd name="T13" fmla="*/ 228 h 293"/>
              <a:gd name="T14" fmla="*/ 35 w 69"/>
              <a:gd name="T15" fmla="*/ 264 h 293"/>
              <a:gd name="T16" fmla="*/ 69 w 69"/>
              <a:gd name="T17" fmla="*/ 228 h 293"/>
              <a:gd name="T18" fmla="*/ 35 w 69"/>
              <a:gd name="T19" fmla="*/ 216 h 293"/>
              <a:gd name="T20" fmla="*/ 0 w 69"/>
              <a:gd name="T21" fmla="*/ 219 h 293"/>
              <a:gd name="T22" fmla="*/ 69 w 69"/>
              <a:gd name="T23" fmla="*/ 219 h 293"/>
              <a:gd name="T24" fmla="*/ 35 w 69"/>
              <a:gd name="T25" fmla="*/ 216 h 293"/>
              <a:gd name="T26" fmla="*/ 0 w 69"/>
              <a:gd name="T27" fmla="*/ 170 h 293"/>
              <a:gd name="T28" fmla="*/ 35 w 69"/>
              <a:gd name="T29" fmla="*/ 207 h 293"/>
              <a:gd name="T30" fmla="*/ 69 w 69"/>
              <a:gd name="T31" fmla="*/ 170 h 293"/>
              <a:gd name="T32" fmla="*/ 35 w 69"/>
              <a:gd name="T33" fmla="*/ 158 h 293"/>
              <a:gd name="T34" fmla="*/ 0 w 69"/>
              <a:gd name="T35" fmla="*/ 161 h 293"/>
              <a:gd name="T36" fmla="*/ 69 w 69"/>
              <a:gd name="T37" fmla="*/ 161 h 293"/>
              <a:gd name="T38" fmla="*/ 35 w 69"/>
              <a:gd name="T39" fmla="*/ 158 h 293"/>
              <a:gd name="T40" fmla="*/ 0 w 69"/>
              <a:gd name="T41" fmla="*/ 113 h 293"/>
              <a:gd name="T42" fmla="*/ 35 w 69"/>
              <a:gd name="T43" fmla="*/ 149 h 293"/>
              <a:gd name="T44" fmla="*/ 69 w 69"/>
              <a:gd name="T45" fmla="*/ 113 h 293"/>
              <a:gd name="T46" fmla="*/ 35 w 69"/>
              <a:gd name="T47" fmla="*/ 100 h 293"/>
              <a:gd name="T48" fmla="*/ 0 w 69"/>
              <a:gd name="T49" fmla="*/ 104 h 293"/>
              <a:gd name="T50" fmla="*/ 69 w 69"/>
              <a:gd name="T51" fmla="*/ 104 h 293"/>
              <a:gd name="T52" fmla="*/ 35 w 69"/>
              <a:gd name="T53" fmla="*/ 100 h 293"/>
              <a:gd name="T54" fmla="*/ 0 w 69"/>
              <a:gd name="T55" fmla="*/ 55 h 293"/>
              <a:gd name="T56" fmla="*/ 35 w 69"/>
              <a:gd name="T57" fmla="*/ 91 h 293"/>
              <a:gd name="T58" fmla="*/ 69 w 69"/>
              <a:gd name="T59" fmla="*/ 55 h 293"/>
              <a:gd name="T60" fmla="*/ 35 w 69"/>
              <a:gd name="T61" fmla="*/ 42 h 293"/>
              <a:gd name="T62" fmla="*/ 0 w 69"/>
              <a:gd name="T63" fmla="*/ 46 h 293"/>
              <a:gd name="T64" fmla="*/ 69 w 69"/>
              <a:gd name="T65" fmla="*/ 46 h 293"/>
              <a:gd name="T66" fmla="*/ 35 w 69"/>
              <a:gd name="T67" fmla="*/ 42 h 2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69" h="293">
                <a:moveTo>
                  <a:pt x="35" y="33"/>
                </a:moveTo>
                <a:cubicBezTo>
                  <a:pt x="16" y="33"/>
                  <a:pt x="0" y="26"/>
                  <a:pt x="0" y="17"/>
                </a:cubicBezTo>
                <a:cubicBezTo>
                  <a:pt x="0" y="8"/>
                  <a:pt x="16" y="0"/>
                  <a:pt x="35" y="0"/>
                </a:cubicBezTo>
                <a:cubicBezTo>
                  <a:pt x="54" y="0"/>
                  <a:pt x="69" y="8"/>
                  <a:pt x="69" y="17"/>
                </a:cubicBezTo>
                <a:cubicBezTo>
                  <a:pt x="69" y="26"/>
                  <a:pt x="54" y="33"/>
                  <a:pt x="35" y="33"/>
                </a:cubicBezTo>
                <a:close/>
                <a:moveTo>
                  <a:pt x="35" y="274"/>
                </a:moveTo>
                <a:cubicBezTo>
                  <a:pt x="16" y="274"/>
                  <a:pt x="0" y="266"/>
                  <a:pt x="0" y="257"/>
                </a:cubicBezTo>
                <a:cubicBezTo>
                  <a:pt x="0" y="277"/>
                  <a:pt x="0" y="277"/>
                  <a:pt x="0" y="277"/>
                </a:cubicBezTo>
                <a:cubicBezTo>
                  <a:pt x="0" y="286"/>
                  <a:pt x="16" y="293"/>
                  <a:pt x="35" y="293"/>
                </a:cubicBezTo>
                <a:cubicBezTo>
                  <a:pt x="54" y="293"/>
                  <a:pt x="69" y="286"/>
                  <a:pt x="69" y="277"/>
                </a:cubicBezTo>
                <a:cubicBezTo>
                  <a:pt x="69" y="257"/>
                  <a:pt x="69" y="257"/>
                  <a:pt x="69" y="257"/>
                </a:cubicBezTo>
                <a:cubicBezTo>
                  <a:pt x="69" y="266"/>
                  <a:pt x="54" y="274"/>
                  <a:pt x="35" y="274"/>
                </a:cubicBezTo>
                <a:close/>
                <a:moveTo>
                  <a:pt x="35" y="245"/>
                </a:moveTo>
                <a:cubicBezTo>
                  <a:pt x="16" y="245"/>
                  <a:pt x="0" y="237"/>
                  <a:pt x="0" y="228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57"/>
                  <a:pt x="16" y="264"/>
                  <a:pt x="35" y="264"/>
                </a:cubicBezTo>
                <a:cubicBezTo>
                  <a:pt x="54" y="264"/>
                  <a:pt x="69" y="257"/>
                  <a:pt x="69" y="248"/>
                </a:cubicBezTo>
                <a:cubicBezTo>
                  <a:pt x="69" y="228"/>
                  <a:pt x="69" y="228"/>
                  <a:pt x="69" y="228"/>
                </a:cubicBezTo>
                <a:cubicBezTo>
                  <a:pt x="69" y="237"/>
                  <a:pt x="54" y="245"/>
                  <a:pt x="35" y="245"/>
                </a:cubicBezTo>
                <a:close/>
                <a:moveTo>
                  <a:pt x="35" y="216"/>
                </a:moveTo>
                <a:cubicBezTo>
                  <a:pt x="16" y="216"/>
                  <a:pt x="0" y="208"/>
                  <a:pt x="0" y="199"/>
                </a:cubicBezTo>
                <a:cubicBezTo>
                  <a:pt x="0" y="219"/>
                  <a:pt x="0" y="219"/>
                  <a:pt x="0" y="219"/>
                </a:cubicBezTo>
                <a:cubicBezTo>
                  <a:pt x="0" y="228"/>
                  <a:pt x="16" y="236"/>
                  <a:pt x="35" y="236"/>
                </a:cubicBezTo>
                <a:cubicBezTo>
                  <a:pt x="54" y="236"/>
                  <a:pt x="69" y="228"/>
                  <a:pt x="69" y="219"/>
                </a:cubicBezTo>
                <a:cubicBezTo>
                  <a:pt x="69" y="199"/>
                  <a:pt x="69" y="199"/>
                  <a:pt x="69" y="199"/>
                </a:cubicBezTo>
                <a:cubicBezTo>
                  <a:pt x="69" y="208"/>
                  <a:pt x="54" y="216"/>
                  <a:pt x="35" y="216"/>
                </a:cubicBezTo>
                <a:close/>
                <a:moveTo>
                  <a:pt x="35" y="187"/>
                </a:moveTo>
                <a:cubicBezTo>
                  <a:pt x="16" y="187"/>
                  <a:pt x="0" y="180"/>
                  <a:pt x="0" y="170"/>
                </a:cubicBezTo>
                <a:cubicBezTo>
                  <a:pt x="0" y="190"/>
                  <a:pt x="0" y="190"/>
                  <a:pt x="0" y="190"/>
                </a:cubicBezTo>
                <a:cubicBezTo>
                  <a:pt x="0" y="199"/>
                  <a:pt x="16" y="207"/>
                  <a:pt x="35" y="207"/>
                </a:cubicBezTo>
                <a:cubicBezTo>
                  <a:pt x="54" y="207"/>
                  <a:pt x="69" y="199"/>
                  <a:pt x="69" y="190"/>
                </a:cubicBezTo>
                <a:cubicBezTo>
                  <a:pt x="69" y="170"/>
                  <a:pt x="69" y="170"/>
                  <a:pt x="69" y="170"/>
                </a:cubicBezTo>
                <a:cubicBezTo>
                  <a:pt x="69" y="180"/>
                  <a:pt x="54" y="187"/>
                  <a:pt x="35" y="187"/>
                </a:cubicBezTo>
                <a:close/>
                <a:moveTo>
                  <a:pt x="35" y="158"/>
                </a:moveTo>
                <a:cubicBezTo>
                  <a:pt x="16" y="158"/>
                  <a:pt x="0" y="151"/>
                  <a:pt x="0" y="142"/>
                </a:cubicBezTo>
                <a:cubicBezTo>
                  <a:pt x="0" y="161"/>
                  <a:pt x="0" y="161"/>
                  <a:pt x="0" y="161"/>
                </a:cubicBezTo>
                <a:cubicBezTo>
                  <a:pt x="0" y="170"/>
                  <a:pt x="16" y="178"/>
                  <a:pt x="35" y="178"/>
                </a:cubicBezTo>
                <a:cubicBezTo>
                  <a:pt x="54" y="178"/>
                  <a:pt x="69" y="170"/>
                  <a:pt x="69" y="161"/>
                </a:cubicBezTo>
                <a:cubicBezTo>
                  <a:pt x="69" y="142"/>
                  <a:pt x="69" y="142"/>
                  <a:pt x="69" y="142"/>
                </a:cubicBezTo>
                <a:cubicBezTo>
                  <a:pt x="69" y="151"/>
                  <a:pt x="54" y="158"/>
                  <a:pt x="35" y="158"/>
                </a:cubicBezTo>
                <a:close/>
                <a:moveTo>
                  <a:pt x="35" y="129"/>
                </a:moveTo>
                <a:cubicBezTo>
                  <a:pt x="16" y="129"/>
                  <a:pt x="0" y="122"/>
                  <a:pt x="0" y="113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41"/>
                  <a:pt x="16" y="149"/>
                  <a:pt x="35" y="149"/>
                </a:cubicBezTo>
                <a:cubicBezTo>
                  <a:pt x="54" y="149"/>
                  <a:pt x="69" y="141"/>
                  <a:pt x="69" y="132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69" y="122"/>
                  <a:pt x="54" y="129"/>
                  <a:pt x="35" y="129"/>
                </a:cubicBezTo>
                <a:close/>
                <a:moveTo>
                  <a:pt x="35" y="100"/>
                </a:moveTo>
                <a:cubicBezTo>
                  <a:pt x="16" y="100"/>
                  <a:pt x="0" y="93"/>
                  <a:pt x="0" y="84"/>
                </a:cubicBezTo>
                <a:cubicBezTo>
                  <a:pt x="0" y="104"/>
                  <a:pt x="0" y="104"/>
                  <a:pt x="0" y="104"/>
                </a:cubicBezTo>
                <a:cubicBezTo>
                  <a:pt x="0" y="113"/>
                  <a:pt x="16" y="120"/>
                  <a:pt x="35" y="120"/>
                </a:cubicBezTo>
                <a:cubicBezTo>
                  <a:pt x="54" y="120"/>
                  <a:pt x="69" y="113"/>
                  <a:pt x="69" y="104"/>
                </a:cubicBezTo>
                <a:cubicBezTo>
                  <a:pt x="69" y="84"/>
                  <a:pt x="69" y="84"/>
                  <a:pt x="69" y="84"/>
                </a:cubicBezTo>
                <a:cubicBezTo>
                  <a:pt x="69" y="93"/>
                  <a:pt x="54" y="100"/>
                  <a:pt x="35" y="100"/>
                </a:cubicBezTo>
                <a:close/>
                <a:moveTo>
                  <a:pt x="35" y="71"/>
                </a:moveTo>
                <a:cubicBezTo>
                  <a:pt x="16" y="71"/>
                  <a:pt x="0" y="64"/>
                  <a:pt x="0" y="55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84"/>
                  <a:pt x="16" y="91"/>
                  <a:pt x="35" y="91"/>
                </a:cubicBezTo>
                <a:cubicBezTo>
                  <a:pt x="54" y="91"/>
                  <a:pt x="69" y="84"/>
                  <a:pt x="69" y="75"/>
                </a:cubicBezTo>
                <a:cubicBezTo>
                  <a:pt x="69" y="55"/>
                  <a:pt x="69" y="55"/>
                  <a:pt x="69" y="55"/>
                </a:cubicBezTo>
                <a:cubicBezTo>
                  <a:pt x="69" y="64"/>
                  <a:pt x="54" y="71"/>
                  <a:pt x="35" y="71"/>
                </a:cubicBezTo>
                <a:close/>
                <a:moveTo>
                  <a:pt x="35" y="42"/>
                </a:moveTo>
                <a:cubicBezTo>
                  <a:pt x="16" y="42"/>
                  <a:pt x="0" y="35"/>
                  <a:pt x="0" y="26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55"/>
                  <a:pt x="16" y="62"/>
                  <a:pt x="35" y="62"/>
                </a:cubicBezTo>
                <a:cubicBezTo>
                  <a:pt x="54" y="62"/>
                  <a:pt x="69" y="55"/>
                  <a:pt x="69" y="46"/>
                </a:cubicBezTo>
                <a:cubicBezTo>
                  <a:pt x="69" y="26"/>
                  <a:pt x="69" y="26"/>
                  <a:pt x="69" y="26"/>
                </a:cubicBezTo>
                <a:cubicBezTo>
                  <a:pt x="69" y="35"/>
                  <a:pt x="54" y="42"/>
                  <a:pt x="35" y="4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8" name="Freeform 6"/>
          <p:cNvSpPr>
            <a:spLocks noEditPoints="1"/>
          </p:cNvSpPr>
          <p:nvPr/>
        </p:nvSpPr>
        <p:spPr bwMode="auto">
          <a:xfrm>
            <a:off x="4047131" y="2803752"/>
            <a:ext cx="771905" cy="1974206"/>
          </a:xfrm>
          <a:custGeom>
            <a:avLst/>
            <a:gdLst>
              <a:gd name="T0" fmla="*/ 34 w 69"/>
              <a:gd name="T1" fmla="*/ 33 h 177"/>
              <a:gd name="T2" fmla="*/ 0 w 69"/>
              <a:gd name="T3" fmla="*/ 16 h 177"/>
              <a:gd name="T4" fmla="*/ 34 w 69"/>
              <a:gd name="T5" fmla="*/ 0 h 177"/>
              <a:gd name="T6" fmla="*/ 69 w 69"/>
              <a:gd name="T7" fmla="*/ 16 h 177"/>
              <a:gd name="T8" fmla="*/ 34 w 69"/>
              <a:gd name="T9" fmla="*/ 33 h 177"/>
              <a:gd name="T10" fmla="*/ 34 w 69"/>
              <a:gd name="T11" fmla="*/ 157 h 177"/>
              <a:gd name="T12" fmla="*/ 0 w 69"/>
              <a:gd name="T13" fmla="*/ 141 h 177"/>
              <a:gd name="T14" fmla="*/ 0 w 69"/>
              <a:gd name="T15" fmla="*/ 161 h 177"/>
              <a:gd name="T16" fmla="*/ 34 w 69"/>
              <a:gd name="T17" fmla="*/ 177 h 177"/>
              <a:gd name="T18" fmla="*/ 69 w 69"/>
              <a:gd name="T19" fmla="*/ 161 h 177"/>
              <a:gd name="T20" fmla="*/ 69 w 69"/>
              <a:gd name="T21" fmla="*/ 141 h 177"/>
              <a:gd name="T22" fmla="*/ 34 w 69"/>
              <a:gd name="T23" fmla="*/ 157 h 177"/>
              <a:gd name="T24" fmla="*/ 34 w 69"/>
              <a:gd name="T25" fmla="*/ 128 h 177"/>
              <a:gd name="T26" fmla="*/ 0 w 69"/>
              <a:gd name="T27" fmla="*/ 112 h 177"/>
              <a:gd name="T28" fmla="*/ 0 w 69"/>
              <a:gd name="T29" fmla="*/ 132 h 177"/>
              <a:gd name="T30" fmla="*/ 34 w 69"/>
              <a:gd name="T31" fmla="*/ 148 h 177"/>
              <a:gd name="T32" fmla="*/ 69 w 69"/>
              <a:gd name="T33" fmla="*/ 132 h 177"/>
              <a:gd name="T34" fmla="*/ 69 w 69"/>
              <a:gd name="T35" fmla="*/ 112 h 177"/>
              <a:gd name="T36" fmla="*/ 34 w 69"/>
              <a:gd name="T37" fmla="*/ 128 h 177"/>
              <a:gd name="T38" fmla="*/ 34 w 69"/>
              <a:gd name="T39" fmla="*/ 99 h 177"/>
              <a:gd name="T40" fmla="*/ 0 w 69"/>
              <a:gd name="T41" fmla="*/ 83 h 177"/>
              <a:gd name="T42" fmla="*/ 0 w 69"/>
              <a:gd name="T43" fmla="*/ 103 h 177"/>
              <a:gd name="T44" fmla="*/ 34 w 69"/>
              <a:gd name="T45" fmla="*/ 119 h 177"/>
              <a:gd name="T46" fmla="*/ 69 w 69"/>
              <a:gd name="T47" fmla="*/ 103 h 177"/>
              <a:gd name="T48" fmla="*/ 69 w 69"/>
              <a:gd name="T49" fmla="*/ 83 h 177"/>
              <a:gd name="T50" fmla="*/ 34 w 69"/>
              <a:gd name="T51" fmla="*/ 99 h 177"/>
              <a:gd name="T52" fmla="*/ 34 w 69"/>
              <a:gd name="T53" fmla="*/ 71 h 177"/>
              <a:gd name="T54" fmla="*/ 0 w 69"/>
              <a:gd name="T55" fmla="*/ 54 h 177"/>
              <a:gd name="T56" fmla="*/ 0 w 69"/>
              <a:gd name="T57" fmla="*/ 74 h 177"/>
              <a:gd name="T58" fmla="*/ 34 w 69"/>
              <a:gd name="T59" fmla="*/ 90 h 177"/>
              <a:gd name="T60" fmla="*/ 69 w 69"/>
              <a:gd name="T61" fmla="*/ 74 h 177"/>
              <a:gd name="T62" fmla="*/ 69 w 69"/>
              <a:gd name="T63" fmla="*/ 54 h 177"/>
              <a:gd name="T64" fmla="*/ 34 w 69"/>
              <a:gd name="T65" fmla="*/ 71 h 177"/>
              <a:gd name="T66" fmla="*/ 34 w 69"/>
              <a:gd name="T67" fmla="*/ 42 h 177"/>
              <a:gd name="T68" fmla="*/ 0 w 69"/>
              <a:gd name="T69" fmla="*/ 25 h 177"/>
              <a:gd name="T70" fmla="*/ 0 w 69"/>
              <a:gd name="T71" fmla="*/ 45 h 177"/>
              <a:gd name="T72" fmla="*/ 34 w 69"/>
              <a:gd name="T73" fmla="*/ 61 h 177"/>
              <a:gd name="T74" fmla="*/ 69 w 69"/>
              <a:gd name="T75" fmla="*/ 45 h 177"/>
              <a:gd name="T76" fmla="*/ 69 w 69"/>
              <a:gd name="T77" fmla="*/ 25 h 177"/>
              <a:gd name="T78" fmla="*/ 34 w 69"/>
              <a:gd name="T79" fmla="*/ 42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69" h="177">
                <a:moveTo>
                  <a:pt x="34" y="33"/>
                </a:moveTo>
                <a:cubicBezTo>
                  <a:pt x="15" y="33"/>
                  <a:pt x="0" y="25"/>
                  <a:pt x="0" y="16"/>
                </a:cubicBezTo>
                <a:cubicBezTo>
                  <a:pt x="0" y="7"/>
                  <a:pt x="15" y="0"/>
                  <a:pt x="34" y="0"/>
                </a:cubicBezTo>
                <a:cubicBezTo>
                  <a:pt x="53" y="0"/>
                  <a:pt x="69" y="7"/>
                  <a:pt x="69" y="16"/>
                </a:cubicBezTo>
                <a:cubicBezTo>
                  <a:pt x="69" y="25"/>
                  <a:pt x="53" y="33"/>
                  <a:pt x="34" y="33"/>
                </a:cubicBezTo>
                <a:close/>
                <a:moveTo>
                  <a:pt x="34" y="157"/>
                </a:moveTo>
                <a:cubicBezTo>
                  <a:pt x="15" y="157"/>
                  <a:pt x="0" y="150"/>
                  <a:pt x="0" y="141"/>
                </a:cubicBezTo>
                <a:cubicBezTo>
                  <a:pt x="0" y="161"/>
                  <a:pt x="0" y="161"/>
                  <a:pt x="0" y="161"/>
                </a:cubicBezTo>
                <a:cubicBezTo>
                  <a:pt x="0" y="170"/>
                  <a:pt x="15" y="177"/>
                  <a:pt x="34" y="177"/>
                </a:cubicBezTo>
                <a:cubicBezTo>
                  <a:pt x="53" y="177"/>
                  <a:pt x="69" y="170"/>
                  <a:pt x="69" y="161"/>
                </a:cubicBezTo>
                <a:cubicBezTo>
                  <a:pt x="69" y="141"/>
                  <a:pt x="69" y="141"/>
                  <a:pt x="69" y="141"/>
                </a:cubicBezTo>
                <a:cubicBezTo>
                  <a:pt x="69" y="150"/>
                  <a:pt x="53" y="157"/>
                  <a:pt x="34" y="157"/>
                </a:cubicBezTo>
                <a:close/>
                <a:moveTo>
                  <a:pt x="34" y="128"/>
                </a:moveTo>
                <a:cubicBezTo>
                  <a:pt x="15" y="128"/>
                  <a:pt x="0" y="121"/>
                  <a:pt x="0" y="112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41"/>
                  <a:pt x="15" y="148"/>
                  <a:pt x="34" y="148"/>
                </a:cubicBezTo>
                <a:cubicBezTo>
                  <a:pt x="53" y="148"/>
                  <a:pt x="69" y="141"/>
                  <a:pt x="69" y="132"/>
                </a:cubicBezTo>
                <a:cubicBezTo>
                  <a:pt x="69" y="112"/>
                  <a:pt x="69" y="112"/>
                  <a:pt x="69" y="112"/>
                </a:cubicBezTo>
                <a:cubicBezTo>
                  <a:pt x="69" y="121"/>
                  <a:pt x="53" y="128"/>
                  <a:pt x="34" y="128"/>
                </a:cubicBezTo>
                <a:close/>
                <a:moveTo>
                  <a:pt x="34" y="99"/>
                </a:moveTo>
                <a:cubicBezTo>
                  <a:pt x="15" y="99"/>
                  <a:pt x="0" y="92"/>
                  <a:pt x="0" y="83"/>
                </a:cubicBezTo>
                <a:cubicBezTo>
                  <a:pt x="0" y="103"/>
                  <a:pt x="0" y="103"/>
                  <a:pt x="0" y="103"/>
                </a:cubicBezTo>
                <a:cubicBezTo>
                  <a:pt x="0" y="112"/>
                  <a:pt x="15" y="119"/>
                  <a:pt x="34" y="119"/>
                </a:cubicBezTo>
                <a:cubicBezTo>
                  <a:pt x="53" y="119"/>
                  <a:pt x="69" y="112"/>
                  <a:pt x="69" y="103"/>
                </a:cubicBezTo>
                <a:cubicBezTo>
                  <a:pt x="69" y="83"/>
                  <a:pt x="69" y="83"/>
                  <a:pt x="69" y="83"/>
                </a:cubicBezTo>
                <a:cubicBezTo>
                  <a:pt x="69" y="92"/>
                  <a:pt x="53" y="99"/>
                  <a:pt x="34" y="99"/>
                </a:cubicBezTo>
                <a:close/>
                <a:moveTo>
                  <a:pt x="34" y="71"/>
                </a:moveTo>
                <a:cubicBezTo>
                  <a:pt x="15" y="71"/>
                  <a:pt x="0" y="63"/>
                  <a:pt x="0" y="54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83"/>
                  <a:pt x="15" y="90"/>
                  <a:pt x="34" y="90"/>
                </a:cubicBezTo>
                <a:cubicBezTo>
                  <a:pt x="53" y="90"/>
                  <a:pt x="69" y="83"/>
                  <a:pt x="69" y="74"/>
                </a:cubicBezTo>
                <a:cubicBezTo>
                  <a:pt x="69" y="54"/>
                  <a:pt x="69" y="54"/>
                  <a:pt x="69" y="54"/>
                </a:cubicBezTo>
                <a:cubicBezTo>
                  <a:pt x="69" y="63"/>
                  <a:pt x="53" y="71"/>
                  <a:pt x="34" y="71"/>
                </a:cubicBezTo>
                <a:close/>
                <a:moveTo>
                  <a:pt x="34" y="42"/>
                </a:moveTo>
                <a:cubicBezTo>
                  <a:pt x="15" y="42"/>
                  <a:pt x="0" y="34"/>
                  <a:pt x="0" y="2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54"/>
                  <a:pt x="15" y="61"/>
                  <a:pt x="34" y="61"/>
                </a:cubicBezTo>
                <a:cubicBezTo>
                  <a:pt x="53" y="61"/>
                  <a:pt x="69" y="54"/>
                  <a:pt x="69" y="45"/>
                </a:cubicBezTo>
                <a:cubicBezTo>
                  <a:pt x="69" y="25"/>
                  <a:pt x="69" y="25"/>
                  <a:pt x="69" y="25"/>
                </a:cubicBezTo>
                <a:cubicBezTo>
                  <a:pt x="69" y="34"/>
                  <a:pt x="53" y="42"/>
                  <a:pt x="34" y="4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9" name="Freeform 7"/>
          <p:cNvSpPr>
            <a:spLocks noEditPoints="1"/>
          </p:cNvSpPr>
          <p:nvPr/>
        </p:nvSpPr>
        <p:spPr bwMode="auto">
          <a:xfrm>
            <a:off x="5888255" y="3430633"/>
            <a:ext cx="767227" cy="1323934"/>
          </a:xfrm>
          <a:custGeom>
            <a:avLst/>
            <a:gdLst>
              <a:gd name="T0" fmla="*/ 34 w 69"/>
              <a:gd name="T1" fmla="*/ 32 h 119"/>
              <a:gd name="T2" fmla="*/ 0 w 69"/>
              <a:gd name="T3" fmla="*/ 16 h 119"/>
              <a:gd name="T4" fmla="*/ 34 w 69"/>
              <a:gd name="T5" fmla="*/ 0 h 119"/>
              <a:gd name="T6" fmla="*/ 69 w 69"/>
              <a:gd name="T7" fmla="*/ 16 h 119"/>
              <a:gd name="T8" fmla="*/ 34 w 69"/>
              <a:gd name="T9" fmla="*/ 32 h 119"/>
              <a:gd name="T10" fmla="*/ 34 w 69"/>
              <a:gd name="T11" fmla="*/ 99 h 119"/>
              <a:gd name="T12" fmla="*/ 0 w 69"/>
              <a:gd name="T13" fmla="*/ 83 h 119"/>
              <a:gd name="T14" fmla="*/ 0 w 69"/>
              <a:gd name="T15" fmla="*/ 103 h 119"/>
              <a:gd name="T16" fmla="*/ 34 w 69"/>
              <a:gd name="T17" fmla="*/ 119 h 119"/>
              <a:gd name="T18" fmla="*/ 69 w 69"/>
              <a:gd name="T19" fmla="*/ 103 h 119"/>
              <a:gd name="T20" fmla="*/ 69 w 69"/>
              <a:gd name="T21" fmla="*/ 83 h 119"/>
              <a:gd name="T22" fmla="*/ 34 w 69"/>
              <a:gd name="T23" fmla="*/ 99 h 119"/>
              <a:gd name="T24" fmla="*/ 34 w 69"/>
              <a:gd name="T25" fmla="*/ 70 h 119"/>
              <a:gd name="T26" fmla="*/ 0 w 69"/>
              <a:gd name="T27" fmla="*/ 54 h 119"/>
              <a:gd name="T28" fmla="*/ 0 w 69"/>
              <a:gd name="T29" fmla="*/ 74 h 119"/>
              <a:gd name="T30" fmla="*/ 34 w 69"/>
              <a:gd name="T31" fmla="*/ 90 h 119"/>
              <a:gd name="T32" fmla="*/ 69 w 69"/>
              <a:gd name="T33" fmla="*/ 74 h 119"/>
              <a:gd name="T34" fmla="*/ 69 w 69"/>
              <a:gd name="T35" fmla="*/ 54 h 119"/>
              <a:gd name="T36" fmla="*/ 34 w 69"/>
              <a:gd name="T37" fmla="*/ 70 h 119"/>
              <a:gd name="T38" fmla="*/ 34 w 69"/>
              <a:gd name="T39" fmla="*/ 41 h 119"/>
              <a:gd name="T40" fmla="*/ 0 w 69"/>
              <a:gd name="T41" fmla="*/ 25 h 119"/>
              <a:gd name="T42" fmla="*/ 0 w 69"/>
              <a:gd name="T43" fmla="*/ 45 h 119"/>
              <a:gd name="T44" fmla="*/ 34 w 69"/>
              <a:gd name="T45" fmla="*/ 61 h 119"/>
              <a:gd name="T46" fmla="*/ 69 w 69"/>
              <a:gd name="T47" fmla="*/ 45 h 119"/>
              <a:gd name="T48" fmla="*/ 69 w 69"/>
              <a:gd name="T49" fmla="*/ 25 h 119"/>
              <a:gd name="T50" fmla="*/ 34 w 69"/>
              <a:gd name="T51" fmla="*/ 41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9" h="119">
                <a:moveTo>
                  <a:pt x="34" y="32"/>
                </a:moveTo>
                <a:cubicBezTo>
                  <a:pt x="15" y="32"/>
                  <a:pt x="0" y="25"/>
                  <a:pt x="0" y="16"/>
                </a:cubicBezTo>
                <a:cubicBezTo>
                  <a:pt x="0" y="7"/>
                  <a:pt x="15" y="0"/>
                  <a:pt x="34" y="0"/>
                </a:cubicBezTo>
                <a:cubicBezTo>
                  <a:pt x="53" y="0"/>
                  <a:pt x="69" y="7"/>
                  <a:pt x="69" y="16"/>
                </a:cubicBezTo>
                <a:cubicBezTo>
                  <a:pt x="69" y="25"/>
                  <a:pt x="53" y="32"/>
                  <a:pt x="34" y="32"/>
                </a:cubicBezTo>
                <a:close/>
                <a:moveTo>
                  <a:pt x="34" y="99"/>
                </a:moveTo>
                <a:cubicBezTo>
                  <a:pt x="15" y="99"/>
                  <a:pt x="0" y="92"/>
                  <a:pt x="0" y="83"/>
                </a:cubicBezTo>
                <a:cubicBezTo>
                  <a:pt x="0" y="103"/>
                  <a:pt x="0" y="103"/>
                  <a:pt x="0" y="103"/>
                </a:cubicBezTo>
                <a:cubicBezTo>
                  <a:pt x="0" y="112"/>
                  <a:pt x="15" y="119"/>
                  <a:pt x="34" y="119"/>
                </a:cubicBezTo>
                <a:cubicBezTo>
                  <a:pt x="53" y="119"/>
                  <a:pt x="69" y="112"/>
                  <a:pt x="69" y="103"/>
                </a:cubicBezTo>
                <a:cubicBezTo>
                  <a:pt x="69" y="83"/>
                  <a:pt x="69" y="83"/>
                  <a:pt x="69" y="83"/>
                </a:cubicBezTo>
                <a:cubicBezTo>
                  <a:pt x="69" y="92"/>
                  <a:pt x="53" y="99"/>
                  <a:pt x="34" y="99"/>
                </a:cubicBezTo>
                <a:close/>
                <a:moveTo>
                  <a:pt x="34" y="70"/>
                </a:moveTo>
                <a:cubicBezTo>
                  <a:pt x="15" y="70"/>
                  <a:pt x="0" y="63"/>
                  <a:pt x="0" y="54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83"/>
                  <a:pt x="15" y="90"/>
                  <a:pt x="34" y="90"/>
                </a:cubicBezTo>
                <a:cubicBezTo>
                  <a:pt x="53" y="90"/>
                  <a:pt x="69" y="83"/>
                  <a:pt x="69" y="74"/>
                </a:cubicBezTo>
                <a:cubicBezTo>
                  <a:pt x="69" y="54"/>
                  <a:pt x="69" y="54"/>
                  <a:pt x="69" y="54"/>
                </a:cubicBezTo>
                <a:cubicBezTo>
                  <a:pt x="69" y="63"/>
                  <a:pt x="53" y="70"/>
                  <a:pt x="34" y="70"/>
                </a:cubicBezTo>
                <a:close/>
                <a:moveTo>
                  <a:pt x="34" y="41"/>
                </a:moveTo>
                <a:cubicBezTo>
                  <a:pt x="15" y="41"/>
                  <a:pt x="0" y="34"/>
                  <a:pt x="0" y="2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54"/>
                  <a:pt x="15" y="61"/>
                  <a:pt x="34" y="61"/>
                </a:cubicBezTo>
                <a:cubicBezTo>
                  <a:pt x="53" y="61"/>
                  <a:pt x="69" y="54"/>
                  <a:pt x="69" y="45"/>
                </a:cubicBezTo>
                <a:cubicBezTo>
                  <a:pt x="69" y="25"/>
                  <a:pt x="69" y="25"/>
                  <a:pt x="69" y="25"/>
                </a:cubicBezTo>
                <a:cubicBezTo>
                  <a:pt x="69" y="34"/>
                  <a:pt x="53" y="41"/>
                  <a:pt x="34" y="4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10" name="Freeform 8"/>
          <p:cNvSpPr>
            <a:spLocks noEditPoints="1"/>
          </p:cNvSpPr>
          <p:nvPr/>
        </p:nvSpPr>
        <p:spPr bwMode="auto">
          <a:xfrm>
            <a:off x="7724702" y="2134767"/>
            <a:ext cx="767227" cy="2619799"/>
          </a:xfrm>
          <a:custGeom>
            <a:avLst/>
            <a:gdLst>
              <a:gd name="T0" fmla="*/ 34 w 69"/>
              <a:gd name="T1" fmla="*/ 33 h 235"/>
              <a:gd name="T2" fmla="*/ 0 w 69"/>
              <a:gd name="T3" fmla="*/ 16 h 235"/>
              <a:gd name="T4" fmla="*/ 34 w 69"/>
              <a:gd name="T5" fmla="*/ 0 h 235"/>
              <a:gd name="T6" fmla="*/ 69 w 69"/>
              <a:gd name="T7" fmla="*/ 16 h 235"/>
              <a:gd name="T8" fmla="*/ 34 w 69"/>
              <a:gd name="T9" fmla="*/ 33 h 235"/>
              <a:gd name="T10" fmla="*/ 34 w 69"/>
              <a:gd name="T11" fmla="*/ 215 h 235"/>
              <a:gd name="T12" fmla="*/ 0 w 69"/>
              <a:gd name="T13" fmla="*/ 199 h 235"/>
              <a:gd name="T14" fmla="*/ 0 w 69"/>
              <a:gd name="T15" fmla="*/ 219 h 235"/>
              <a:gd name="T16" fmla="*/ 34 w 69"/>
              <a:gd name="T17" fmla="*/ 235 h 235"/>
              <a:gd name="T18" fmla="*/ 69 w 69"/>
              <a:gd name="T19" fmla="*/ 219 h 235"/>
              <a:gd name="T20" fmla="*/ 69 w 69"/>
              <a:gd name="T21" fmla="*/ 199 h 235"/>
              <a:gd name="T22" fmla="*/ 34 w 69"/>
              <a:gd name="T23" fmla="*/ 215 h 235"/>
              <a:gd name="T24" fmla="*/ 34 w 69"/>
              <a:gd name="T25" fmla="*/ 187 h 235"/>
              <a:gd name="T26" fmla="*/ 0 w 69"/>
              <a:gd name="T27" fmla="*/ 170 h 235"/>
              <a:gd name="T28" fmla="*/ 0 w 69"/>
              <a:gd name="T29" fmla="*/ 190 h 235"/>
              <a:gd name="T30" fmla="*/ 34 w 69"/>
              <a:gd name="T31" fmla="*/ 206 h 235"/>
              <a:gd name="T32" fmla="*/ 69 w 69"/>
              <a:gd name="T33" fmla="*/ 190 h 235"/>
              <a:gd name="T34" fmla="*/ 69 w 69"/>
              <a:gd name="T35" fmla="*/ 170 h 235"/>
              <a:gd name="T36" fmla="*/ 34 w 69"/>
              <a:gd name="T37" fmla="*/ 187 h 235"/>
              <a:gd name="T38" fmla="*/ 34 w 69"/>
              <a:gd name="T39" fmla="*/ 158 h 235"/>
              <a:gd name="T40" fmla="*/ 0 w 69"/>
              <a:gd name="T41" fmla="*/ 141 h 235"/>
              <a:gd name="T42" fmla="*/ 0 w 69"/>
              <a:gd name="T43" fmla="*/ 161 h 235"/>
              <a:gd name="T44" fmla="*/ 34 w 69"/>
              <a:gd name="T45" fmla="*/ 177 h 235"/>
              <a:gd name="T46" fmla="*/ 69 w 69"/>
              <a:gd name="T47" fmla="*/ 161 h 235"/>
              <a:gd name="T48" fmla="*/ 69 w 69"/>
              <a:gd name="T49" fmla="*/ 141 h 235"/>
              <a:gd name="T50" fmla="*/ 34 w 69"/>
              <a:gd name="T51" fmla="*/ 158 h 235"/>
              <a:gd name="T52" fmla="*/ 34 w 69"/>
              <a:gd name="T53" fmla="*/ 129 h 235"/>
              <a:gd name="T54" fmla="*/ 0 w 69"/>
              <a:gd name="T55" fmla="*/ 112 h 235"/>
              <a:gd name="T56" fmla="*/ 0 w 69"/>
              <a:gd name="T57" fmla="*/ 132 h 235"/>
              <a:gd name="T58" fmla="*/ 34 w 69"/>
              <a:gd name="T59" fmla="*/ 149 h 235"/>
              <a:gd name="T60" fmla="*/ 69 w 69"/>
              <a:gd name="T61" fmla="*/ 132 h 235"/>
              <a:gd name="T62" fmla="*/ 69 w 69"/>
              <a:gd name="T63" fmla="*/ 112 h 235"/>
              <a:gd name="T64" fmla="*/ 34 w 69"/>
              <a:gd name="T65" fmla="*/ 129 h 235"/>
              <a:gd name="T66" fmla="*/ 34 w 69"/>
              <a:gd name="T67" fmla="*/ 100 h 235"/>
              <a:gd name="T68" fmla="*/ 0 w 69"/>
              <a:gd name="T69" fmla="*/ 83 h 235"/>
              <a:gd name="T70" fmla="*/ 0 w 69"/>
              <a:gd name="T71" fmla="*/ 103 h 235"/>
              <a:gd name="T72" fmla="*/ 34 w 69"/>
              <a:gd name="T73" fmla="*/ 120 h 235"/>
              <a:gd name="T74" fmla="*/ 69 w 69"/>
              <a:gd name="T75" fmla="*/ 103 h 235"/>
              <a:gd name="T76" fmla="*/ 69 w 69"/>
              <a:gd name="T77" fmla="*/ 83 h 235"/>
              <a:gd name="T78" fmla="*/ 34 w 69"/>
              <a:gd name="T79" fmla="*/ 100 h 235"/>
              <a:gd name="T80" fmla="*/ 34 w 69"/>
              <a:gd name="T81" fmla="*/ 71 h 235"/>
              <a:gd name="T82" fmla="*/ 0 w 69"/>
              <a:gd name="T83" fmla="*/ 55 h 235"/>
              <a:gd name="T84" fmla="*/ 0 w 69"/>
              <a:gd name="T85" fmla="*/ 74 h 235"/>
              <a:gd name="T86" fmla="*/ 34 w 69"/>
              <a:gd name="T87" fmla="*/ 91 h 235"/>
              <a:gd name="T88" fmla="*/ 69 w 69"/>
              <a:gd name="T89" fmla="*/ 74 h 235"/>
              <a:gd name="T90" fmla="*/ 69 w 69"/>
              <a:gd name="T91" fmla="*/ 55 h 235"/>
              <a:gd name="T92" fmla="*/ 34 w 69"/>
              <a:gd name="T93" fmla="*/ 71 h 235"/>
              <a:gd name="T94" fmla="*/ 34 w 69"/>
              <a:gd name="T95" fmla="*/ 42 h 235"/>
              <a:gd name="T96" fmla="*/ 0 w 69"/>
              <a:gd name="T97" fmla="*/ 26 h 235"/>
              <a:gd name="T98" fmla="*/ 0 w 69"/>
              <a:gd name="T99" fmla="*/ 45 h 235"/>
              <a:gd name="T100" fmla="*/ 34 w 69"/>
              <a:gd name="T101" fmla="*/ 62 h 235"/>
              <a:gd name="T102" fmla="*/ 69 w 69"/>
              <a:gd name="T103" fmla="*/ 45 h 235"/>
              <a:gd name="T104" fmla="*/ 69 w 69"/>
              <a:gd name="T105" fmla="*/ 26 h 235"/>
              <a:gd name="T106" fmla="*/ 34 w 69"/>
              <a:gd name="T107" fmla="*/ 42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9" h="235">
                <a:moveTo>
                  <a:pt x="34" y="33"/>
                </a:moveTo>
                <a:cubicBezTo>
                  <a:pt x="15" y="33"/>
                  <a:pt x="0" y="26"/>
                  <a:pt x="0" y="16"/>
                </a:cubicBezTo>
                <a:cubicBezTo>
                  <a:pt x="0" y="7"/>
                  <a:pt x="15" y="0"/>
                  <a:pt x="34" y="0"/>
                </a:cubicBezTo>
                <a:cubicBezTo>
                  <a:pt x="53" y="0"/>
                  <a:pt x="69" y="7"/>
                  <a:pt x="69" y="16"/>
                </a:cubicBezTo>
                <a:cubicBezTo>
                  <a:pt x="69" y="26"/>
                  <a:pt x="53" y="33"/>
                  <a:pt x="34" y="33"/>
                </a:cubicBezTo>
                <a:close/>
                <a:moveTo>
                  <a:pt x="34" y="215"/>
                </a:moveTo>
                <a:cubicBezTo>
                  <a:pt x="15" y="215"/>
                  <a:pt x="0" y="208"/>
                  <a:pt x="0" y="199"/>
                </a:cubicBezTo>
                <a:cubicBezTo>
                  <a:pt x="0" y="219"/>
                  <a:pt x="0" y="219"/>
                  <a:pt x="0" y="219"/>
                </a:cubicBezTo>
                <a:cubicBezTo>
                  <a:pt x="0" y="228"/>
                  <a:pt x="15" y="235"/>
                  <a:pt x="34" y="235"/>
                </a:cubicBezTo>
                <a:cubicBezTo>
                  <a:pt x="53" y="235"/>
                  <a:pt x="69" y="228"/>
                  <a:pt x="69" y="219"/>
                </a:cubicBezTo>
                <a:cubicBezTo>
                  <a:pt x="69" y="199"/>
                  <a:pt x="69" y="199"/>
                  <a:pt x="69" y="199"/>
                </a:cubicBezTo>
                <a:cubicBezTo>
                  <a:pt x="69" y="208"/>
                  <a:pt x="53" y="215"/>
                  <a:pt x="34" y="215"/>
                </a:cubicBezTo>
                <a:close/>
                <a:moveTo>
                  <a:pt x="34" y="187"/>
                </a:moveTo>
                <a:cubicBezTo>
                  <a:pt x="15" y="187"/>
                  <a:pt x="0" y="179"/>
                  <a:pt x="0" y="170"/>
                </a:cubicBezTo>
                <a:cubicBezTo>
                  <a:pt x="0" y="190"/>
                  <a:pt x="0" y="190"/>
                  <a:pt x="0" y="190"/>
                </a:cubicBezTo>
                <a:cubicBezTo>
                  <a:pt x="0" y="199"/>
                  <a:pt x="15" y="206"/>
                  <a:pt x="34" y="206"/>
                </a:cubicBezTo>
                <a:cubicBezTo>
                  <a:pt x="53" y="206"/>
                  <a:pt x="69" y="199"/>
                  <a:pt x="69" y="190"/>
                </a:cubicBezTo>
                <a:cubicBezTo>
                  <a:pt x="69" y="170"/>
                  <a:pt x="69" y="170"/>
                  <a:pt x="69" y="170"/>
                </a:cubicBezTo>
                <a:cubicBezTo>
                  <a:pt x="69" y="179"/>
                  <a:pt x="53" y="187"/>
                  <a:pt x="34" y="187"/>
                </a:cubicBezTo>
                <a:close/>
                <a:moveTo>
                  <a:pt x="34" y="158"/>
                </a:moveTo>
                <a:cubicBezTo>
                  <a:pt x="15" y="158"/>
                  <a:pt x="0" y="150"/>
                  <a:pt x="0" y="141"/>
                </a:cubicBezTo>
                <a:cubicBezTo>
                  <a:pt x="0" y="161"/>
                  <a:pt x="0" y="161"/>
                  <a:pt x="0" y="161"/>
                </a:cubicBezTo>
                <a:cubicBezTo>
                  <a:pt x="0" y="170"/>
                  <a:pt x="15" y="177"/>
                  <a:pt x="34" y="177"/>
                </a:cubicBezTo>
                <a:cubicBezTo>
                  <a:pt x="53" y="177"/>
                  <a:pt x="69" y="170"/>
                  <a:pt x="69" y="161"/>
                </a:cubicBezTo>
                <a:cubicBezTo>
                  <a:pt x="69" y="141"/>
                  <a:pt x="69" y="141"/>
                  <a:pt x="69" y="141"/>
                </a:cubicBezTo>
                <a:cubicBezTo>
                  <a:pt x="69" y="150"/>
                  <a:pt x="53" y="158"/>
                  <a:pt x="34" y="158"/>
                </a:cubicBezTo>
                <a:close/>
                <a:moveTo>
                  <a:pt x="34" y="129"/>
                </a:moveTo>
                <a:cubicBezTo>
                  <a:pt x="15" y="129"/>
                  <a:pt x="0" y="121"/>
                  <a:pt x="0" y="112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41"/>
                  <a:pt x="15" y="149"/>
                  <a:pt x="34" y="149"/>
                </a:cubicBezTo>
                <a:cubicBezTo>
                  <a:pt x="53" y="149"/>
                  <a:pt x="69" y="141"/>
                  <a:pt x="69" y="132"/>
                </a:cubicBezTo>
                <a:cubicBezTo>
                  <a:pt x="69" y="112"/>
                  <a:pt x="69" y="112"/>
                  <a:pt x="69" y="112"/>
                </a:cubicBezTo>
                <a:cubicBezTo>
                  <a:pt x="69" y="121"/>
                  <a:pt x="53" y="129"/>
                  <a:pt x="34" y="129"/>
                </a:cubicBezTo>
                <a:close/>
                <a:moveTo>
                  <a:pt x="34" y="100"/>
                </a:moveTo>
                <a:cubicBezTo>
                  <a:pt x="15" y="100"/>
                  <a:pt x="0" y="92"/>
                  <a:pt x="0" y="83"/>
                </a:cubicBezTo>
                <a:cubicBezTo>
                  <a:pt x="0" y="103"/>
                  <a:pt x="0" y="103"/>
                  <a:pt x="0" y="103"/>
                </a:cubicBezTo>
                <a:cubicBezTo>
                  <a:pt x="0" y="112"/>
                  <a:pt x="15" y="120"/>
                  <a:pt x="34" y="120"/>
                </a:cubicBezTo>
                <a:cubicBezTo>
                  <a:pt x="53" y="120"/>
                  <a:pt x="69" y="112"/>
                  <a:pt x="69" y="103"/>
                </a:cubicBezTo>
                <a:cubicBezTo>
                  <a:pt x="69" y="83"/>
                  <a:pt x="69" y="83"/>
                  <a:pt x="69" y="83"/>
                </a:cubicBezTo>
                <a:cubicBezTo>
                  <a:pt x="69" y="92"/>
                  <a:pt x="53" y="100"/>
                  <a:pt x="34" y="100"/>
                </a:cubicBezTo>
                <a:close/>
                <a:moveTo>
                  <a:pt x="34" y="71"/>
                </a:moveTo>
                <a:cubicBezTo>
                  <a:pt x="15" y="71"/>
                  <a:pt x="0" y="64"/>
                  <a:pt x="0" y="55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83"/>
                  <a:pt x="15" y="91"/>
                  <a:pt x="34" y="91"/>
                </a:cubicBezTo>
                <a:cubicBezTo>
                  <a:pt x="53" y="91"/>
                  <a:pt x="69" y="83"/>
                  <a:pt x="69" y="74"/>
                </a:cubicBezTo>
                <a:cubicBezTo>
                  <a:pt x="69" y="55"/>
                  <a:pt x="69" y="55"/>
                  <a:pt x="69" y="55"/>
                </a:cubicBezTo>
                <a:cubicBezTo>
                  <a:pt x="69" y="64"/>
                  <a:pt x="53" y="71"/>
                  <a:pt x="34" y="71"/>
                </a:cubicBezTo>
                <a:close/>
                <a:moveTo>
                  <a:pt x="34" y="42"/>
                </a:moveTo>
                <a:cubicBezTo>
                  <a:pt x="15" y="42"/>
                  <a:pt x="0" y="35"/>
                  <a:pt x="0" y="26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54"/>
                  <a:pt x="15" y="62"/>
                  <a:pt x="34" y="62"/>
                </a:cubicBezTo>
                <a:cubicBezTo>
                  <a:pt x="53" y="62"/>
                  <a:pt x="69" y="54"/>
                  <a:pt x="69" y="45"/>
                </a:cubicBezTo>
                <a:cubicBezTo>
                  <a:pt x="69" y="26"/>
                  <a:pt x="69" y="26"/>
                  <a:pt x="69" y="26"/>
                </a:cubicBezTo>
                <a:cubicBezTo>
                  <a:pt x="69" y="35"/>
                  <a:pt x="53" y="42"/>
                  <a:pt x="34" y="4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2114613" y="4806143"/>
            <a:ext cx="959370" cy="1309844"/>
            <a:chOff x="2871616" y="4806143"/>
            <a:chExt cx="959370" cy="1309844"/>
          </a:xfrm>
        </p:grpSpPr>
        <p:sp>
          <p:nvSpPr>
            <p:cNvPr id="14" name="Right Arrow 13"/>
            <p:cNvSpPr/>
            <p:nvPr/>
          </p:nvSpPr>
          <p:spPr>
            <a:xfrm rot="16200000">
              <a:off x="3132221" y="4827283"/>
              <a:ext cx="438160" cy="395879"/>
            </a:xfrm>
            <a:prstGeom prst="rightArrow">
              <a:avLst/>
            </a:prstGeom>
            <a:gradFill>
              <a:gsLst>
                <a:gs pos="0">
                  <a:schemeClr val="bg1"/>
                </a:gs>
                <a:gs pos="100000">
                  <a:schemeClr val="tx1">
                    <a:alpha val="1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2" name="Oval 11"/>
            <p:cNvSpPr/>
            <p:nvPr/>
          </p:nvSpPr>
          <p:spPr>
            <a:xfrm>
              <a:off x="2871616" y="5156617"/>
              <a:ext cx="959370" cy="95937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2800" b="1" dirty="0" smtClean="0">
                  <a:solidFill>
                    <a:schemeClr val="accent1"/>
                  </a:solidFill>
                  <a:latin typeface="Bebas Neue" charset="0"/>
                  <a:ea typeface="Bebas Neue" charset="0"/>
                  <a:cs typeface="Bebas Neue" charset="0"/>
                </a:rPr>
                <a:t>98%</a:t>
              </a:r>
              <a:endParaRPr lang="en-US" sz="2800" b="1" dirty="0">
                <a:solidFill>
                  <a:schemeClr val="accent1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sp>
        <p:nvSpPr>
          <p:cNvPr id="13" name="Oval 12"/>
          <p:cNvSpPr/>
          <p:nvPr/>
        </p:nvSpPr>
        <p:spPr>
          <a:xfrm>
            <a:off x="2007251" y="5770148"/>
            <a:ext cx="406867" cy="406867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dirty="0" smtClean="0">
                <a:solidFill>
                  <a:srgbClr val="FFFFFF"/>
                </a:solidFill>
                <a:latin typeface="Source Sans Pro" charset="0"/>
              </a:rPr>
              <a:t>max</a:t>
            </a:r>
            <a:endParaRPr lang="en-US" sz="1200" dirty="0">
              <a:solidFill>
                <a:srgbClr val="FFFFFF"/>
              </a:solidFill>
              <a:latin typeface="Source Sans Pro" charset="0"/>
            </a:endParaRPr>
          </a:p>
        </p:txBody>
      </p:sp>
      <p:grpSp>
        <p:nvGrpSpPr>
          <p:cNvPr id="16" name="Group 15"/>
          <p:cNvGrpSpPr/>
          <p:nvPr/>
        </p:nvGrpSpPr>
        <p:grpSpPr>
          <a:xfrm>
            <a:off x="3953398" y="4806143"/>
            <a:ext cx="959370" cy="1309844"/>
            <a:chOff x="2871616" y="4806143"/>
            <a:chExt cx="959370" cy="1309844"/>
          </a:xfrm>
        </p:grpSpPr>
        <p:sp>
          <p:nvSpPr>
            <p:cNvPr id="17" name="Right Arrow 16"/>
            <p:cNvSpPr/>
            <p:nvPr/>
          </p:nvSpPr>
          <p:spPr>
            <a:xfrm rot="16200000">
              <a:off x="3132221" y="4827283"/>
              <a:ext cx="438160" cy="395879"/>
            </a:xfrm>
            <a:prstGeom prst="rightArrow">
              <a:avLst/>
            </a:prstGeom>
            <a:gradFill>
              <a:gsLst>
                <a:gs pos="0">
                  <a:schemeClr val="bg1"/>
                </a:gs>
                <a:gs pos="100000">
                  <a:schemeClr val="tx1">
                    <a:alpha val="1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8" name="Oval 17"/>
            <p:cNvSpPr/>
            <p:nvPr/>
          </p:nvSpPr>
          <p:spPr>
            <a:xfrm>
              <a:off x="2871616" y="5156617"/>
              <a:ext cx="959370" cy="95937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2800" b="1" dirty="0" smtClean="0">
                  <a:solidFill>
                    <a:schemeClr val="accent2"/>
                  </a:solidFill>
                  <a:latin typeface="Bebas Neue" charset="0"/>
                  <a:ea typeface="Bebas Neue" charset="0"/>
                  <a:cs typeface="Bebas Neue" charset="0"/>
                </a:rPr>
                <a:t>60%</a:t>
              </a:r>
              <a:endParaRPr lang="en-US" sz="2800" b="1" dirty="0">
                <a:solidFill>
                  <a:schemeClr val="accent2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5792183" y="4806143"/>
            <a:ext cx="959370" cy="1309844"/>
            <a:chOff x="2871616" y="4806143"/>
            <a:chExt cx="959370" cy="1309844"/>
          </a:xfrm>
        </p:grpSpPr>
        <p:sp>
          <p:nvSpPr>
            <p:cNvPr id="20" name="Right Arrow 19"/>
            <p:cNvSpPr/>
            <p:nvPr/>
          </p:nvSpPr>
          <p:spPr>
            <a:xfrm rot="16200000">
              <a:off x="3132221" y="4827283"/>
              <a:ext cx="438160" cy="395879"/>
            </a:xfrm>
            <a:prstGeom prst="rightArrow">
              <a:avLst/>
            </a:prstGeom>
            <a:gradFill>
              <a:gsLst>
                <a:gs pos="0">
                  <a:schemeClr val="bg1"/>
                </a:gs>
                <a:gs pos="100000">
                  <a:schemeClr val="tx1">
                    <a:alpha val="1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21" name="Oval 20"/>
            <p:cNvSpPr/>
            <p:nvPr/>
          </p:nvSpPr>
          <p:spPr>
            <a:xfrm>
              <a:off x="2871616" y="5156617"/>
              <a:ext cx="959370" cy="95937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2800" b="1" dirty="0" smtClean="0">
                  <a:solidFill>
                    <a:schemeClr val="accent3"/>
                  </a:solidFill>
                  <a:latin typeface="Bebas Neue" charset="0"/>
                  <a:ea typeface="Bebas Neue" charset="0"/>
                  <a:cs typeface="Bebas Neue" charset="0"/>
                </a:rPr>
                <a:t>45%</a:t>
              </a:r>
              <a:endParaRPr lang="en-US" sz="2800" b="1" dirty="0">
                <a:solidFill>
                  <a:schemeClr val="accent3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7628630" y="4806143"/>
            <a:ext cx="959370" cy="1309844"/>
            <a:chOff x="2871616" y="4806143"/>
            <a:chExt cx="959370" cy="1309844"/>
          </a:xfrm>
        </p:grpSpPr>
        <p:sp>
          <p:nvSpPr>
            <p:cNvPr id="23" name="Right Arrow 22"/>
            <p:cNvSpPr/>
            <p:nvPr/>
          </p:nvSpPr>
          <p:spPr>
            <a:xfrm rot="16200000">
              <a:off x="3132221" y="4827283"/>
              <a:ext cx="438160" cy="395879"/>
            </a:xfrm>
            <a:prstGeom prst="rightArrow">
              <a:avLst/>
            </a:prstGeom>
            <a:gradFill>
              <a:gsLst>
                <a:gs pos="0">
                  <a:schemeClr val="bg1"/>
                </a:gs>
                <a:gs pos="100000">
                  <a:schemeClr val="tx1">
                    <a:alpha val="1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24" name="Oval 23"/>
            <p:cNvSpPr/>
            <p:nvPr/>
          </p:nvSpPr>
          <p:spPr>
            <a:xfrm>
              <a:off x="2871616" y="5156617"/>
              <a:ext cx="959370" cy="95937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2800" b="1" dirty="0" smtClean="0">
                  <a:solidFill>
                    <a:schemeClr val="accent4"/>
                  </a:solidFill>
                  <a:latin typeface="Bebas Neue" charset="0"/>
                  <a:ea typeface="Bebas Neue" charset="0"/>
                  <a:cs typeface="Bebas Neue" charset="0"/>
                </a:rPr>
                <a:t>72%</a:t>
              </a:r>
              <a:endParaRPr lang="en-US" sz="2800" b="1" dirty="0">
                <a:solidFill>
                  <a:schemeClr val="accent4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sp>
        <p:nvSpPr>
          <p:cNvPr id="25" name="Oval 24"/>
          <p:cNvSpPr/>
          <p:nvPr/>
        </p:nvSpPr>
        <p:spPr>
          <a:xfrm>
            <a:off x="5699811" y="5770148"/>
            <a:ext cx="406867" cy="406867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dirty="0" smtClean="0">
                <a:solidFill>
                  <a:srgbClr val="FFFFFF"/>
                </a:solidFill>
                <a:latin typeface="Source Sans Pro" charset="0"/>
              </a:rPr>
              <a:t>min</a:t>
            </a:r>
            <a:endParaRPr lang="en-US" sz="1200" dirty="0">
              <a:solidFill>
                <a:srgbClr val="FFFFFF"/>
              </a:solidFill>
              <a:latin typeface="Source Sans Pro" charset="0"/>
            </a:endParaRPr>
          </a:p>
        </p:txBody>
      </p:sp>
      <p:sp>
        <p:nvSpPr>
          <p:cNvPr id="26" name="Freeform 6"/>
          <p:cNvSpPr>
            <a:spLocks noEditPoints="1"/>
          </p:cNvSpPr>
          <p:nvPr/>
        </p:nvSpPr>
        <p:spPr bwMode="auto">
          <a:xfrm>
            <a:off x="9465077" y="2803752"/>
            <a:ext cx="771905" cy="1974206"/>
          </a:xfrm>
          <a:custGeom>
            <a:avLst/>
            <a:gdLst>
              <a:gd name="T0" fmla="*/ 34 w 69"/>
              <a:gd name="T1" fmla="*/ 33 h 177"/>
              <a:gd name="T2" fmla="*/ 0 w 69"/>
              <a:gd name="T3" fmla="*/ 16 h 177"/>
              <a:gd name="T4" fmla="*/ 34 w 69"/>
              <a:gd name="T5" fmla="*/ 0 h 177"/>
              <a:gd name="T6" fmla="*/ 69 w 69"/>
              <a:gd name="T7" fmla="*/ 16 h 177"/>
              <a:gd name="T8" fmla="*/ 34 w 69"/>
              <a:gd name="T9" fmla="*/ 33 h 177"/>
              <a:gd name="T10" fmla="*/ 34 w 69"/>
              <a:gd name="T11" fmla="*/ 157 h 177"/>
              <a:gd name="T12" fmla="*/ 0 w 69"/>
              <a:gd name="T13" fmla="*/ 141 h 177"/>
              <a:gd name="T14" fmla="*/ 0 w 69"/>
              <a:gd name="T15" fmla="*/ 161 h 177"/>
              <a:gd name="T16" fmla="*/ 34 w 69"/>
              <a:gd name="T17" fmla="*/ 177 h 177"/>
              <a:gd name="T18" fmla="*/ 69 w 69"/>
              <a:gd name="T19" fmla="*/ 161 h 177"/>
              <a:gd name="T20" fmla="*/ 69 w 69"/>
              <a:gd name="T21" fmla="*/ 141 h 177"/>
              <a:gd name="T22" fmla="*/ 34 w 69"/>
              <a:gd name="T23" fmla="*/ 157 h 177"/>
              <a:gd name="T24" fmla="*/ 34 w 69"/>
              <a:gd name="T25" fmla="*/ 128 h 177"/>
              <a:gd name="T26" fmla="*/ 0 w 69"/>
              <a:gd name="T27" fmla="*/ 112 h 177"/>
              <a:gd name="T28" fmla="*/ 0 w 69"/>
              <a:gd name="T29" fmla="*/ 132 h 177"/>
              <a:gd name="T30" fmla="*/ 34 w 69"/>
              <a:gd name="T31" fmla="*/ 148 h 177"/>
              <a:gd name="T32" fmla="*/ 69 w 69"/>
              <a:gd name="T33" fmla="*/ 132 h 177"/>
              <a:gd name="T34" fmla="*/ 69 w 69"/>
              <a:gd name="T35" fmla="*/ 112 h 177"/>
              <a:gd name="T36" fmla="*/ 34 w 69"/>
              <a:gd name="T37" fmla="*/ 128 h 177"/>
              <a:gd name="T38" fmla="*/ 34 w 69"/>
              <a:gd name="T39" fmla="*/ 99 h 177"/>
              <a:gd name="T40" fmla="*/ 0 w 69"/>
              <a:gd name="T41" fmla="*/ 83 h 177"/>
              <a:gd name="T42" fmla="*/ 0 w 69"/>
              <a:gd name="T43" fmla="*/ 103 h 177"/>
              <a:gd name="T44" fmla="*/ 34 w 69"/>
              <a:gd name="T45" fmla="*/ 119 h 177"/>
              <a:gd name="T46" fmla="*/ 69 w 69"/>
              <a:gd name="T47" fmla="*/ 103 h 177"/>
              <a:gd name="T48" fmla="*/ 69 w 69"/>
              <a:gd name="T49" fmla="*/ 83 h 177"/>
              <a:gd name="T50" fmla="*/ 34 w 69"/>
              <a:gd name="T51" fmla="*/ 99 h 177"/>
              <a:gd name="T52" fmla="*/ 34 w 69"/>
              <a:gd name="T53" fmla="*/ 71 h 177"/>
              <a:gd name="T54" fmla="*/ 0 w 69"/>
              <a:gd name="T55" fmla="*/ 54 h 177"/>
              <a:gd name="T56" fmla="*/ 0 w 69"/>
              <a:gd name="T57" fmla="*/ 74 h 177"/>
              <a:gd name="T58" fmla="*/ 34 w 69"/>
              <a:gd name="T59" fmla="*/ 90 h 177"/>
              <a:gd name="T60" fmla="*/ 69 w 69"/>
              <a:gd name="T61" fmla="*/ 74 h 177"/>
              <a:gd name="T62" fmla="*/ 69 w 69"/>
              <a:gd name="T63" fmla="*/ 54 h 177"/>
              <a:gd name="T64" fmla="*/ 34 w 69"/>
              <a:gd name="T65" fmla="*/ 71 h 177"/>
              <a:gd name="T66" fmla="*/ 34 w 69"/>
              <a:gd name="T67" fmla="*/ 42 h 177"/>
              <a:gd name="T68" fmla="*/ 0 w 69"/>
              <a:gd name="T69" fmla="*/ 25 h 177"/>
              <a:gd name="T70" fmla="*/ 0 w 69"/>
              <a:gd name="T71" fmla="*/ 45 h 177"/>
              <a:gd name="T72" fmla="*/ 34 w 69"/>
              <a:gd name="T73" fmla="*/ 61 h 177"/>
              <a:gd name="T74" fmla="*/ 69 w 69"/>
              <a:gd name="T75" fmla="*/ 45 h 177"/>
              <a:gd name="T76" fmla="*/ 69 w 69"/>
              <a:gd name="T77" fmla="*/ 25 h 177"/>
              <a:gd name="T78" fmla="*/ 34 w 69"/>
              <a:gd name="T79" fmla="*/ 42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69" h="177">
                <a:moveTo>
                  <a:pt x="34" y="33"/>
                </a:moveTo>
                <a:cubicBezTo>
                  <a:pt x="15" y="33"/>
                  <a:pt x="0" y="25"/>
                  <a:pt x="0" y="16"/>
                </a:cubicBezTo>
                <a:cubicBezTo>
                  <a:pt x="0" y="7"/>
                  <a:pt x="15" y="0"/>
                  <a:pt x="34" y="0"/>
                </a:cubicBezTo>
                <a:cubicBezTo>
                  <a:pt x="53" y="0"/>
                  <a:pt x="69" y="7"/>
                  <a:pt x="69" y="16"/>
                </a:cubicBezTo>
                <a:cubicBezTo>
                  <a:pt x="69" y="25"/>
                  <a:pt x="53" y="33"/>
                  <a:pt x="34" y="33"/>
                </a:cubicBezTo>
                <a:close/>
                <a:moveTo>
                  <a:pt x="34" y="157"/>
                </a:moveTo>
                <a:cubicBezTo>
                  <a:pt x="15" y="157"/>
                  <a:pt x="0" y="150"/>
                  <a:pt x="0" y="141"/>
                </a:cubicBezTo>
                <a:cubicBezTo>
                  <a:pt x="0" y="161"/>
                  <a:pt x="0" y="161"/>
                  <a:pt x="0" y="161"/>
                </a:cubicBezTo>
                <a:cubicBezTo>
                  <a:pt x="0" y="170"/>
                  <a:pt x="15" y="177"/>
                  <a:pt x="34" y="177"/>
                </a:cubicBezTo>
                <a:cubicBezTo>
                  <a:pt x="53" y="177"/>
                  <a:pt x="69" y="170"/>
                  <a:pt x="69" y="161"/>
                </a:cubicBezTo>
                <a:cubicBezTo>
                  <a:pt x="69" y="141"/>
                  <a:pt x="69" y="141"/>
                  <a:pt x="69" y="141"/>
                </a:cubicBezTo>
                <a:cubicBezTo>
                  <a:pt x="69" y="150"/>
                  <a:pt x="53" y="157"/>
                  <a:pt x="34" y="157"/>
                </a:cubicBezTo>
                <a:close/>
                <a:moveTo>
                  <a:pt x="34" y="128"/>
                </a:moveTo>
                <a:cubicBezTo>
                  <a:pt x="15" y="128"/>
                  <a:pt x="0" y="121"/>
                  <a:pt x="0" y="112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41"/>
                  <a:pt x="15" y="148"/>
                  <a:pt x="34" y="148"/>
                </a:cubicBezTo>
                <a:cubicBezTo>
                  <a:pt x="53" y="148"/>
                  <a:pt x="69" y="141"/>
                  <a:pt x="69" y="132"/>
                </a:cubicBezTo>
                <a:cubicBezTo>
                  <a:pt x="69" y="112"/>
                  <a:pt x="69" y="112"/>
                  <a:pt x="69" y="112"/>
                </a:cubicBezTo>
                <a:cubicBezTo>
                  <a:pt x="69" y="121"/>
                  <a:pt x="53" y="128"/>
                  <a:pt x="34" y="128"/>
                </a:cubicBezTo>
                <a:close/>
                <a:moveTo>
                  <a:pt x="34" y="99"/>
                </a:moveTo>
                <a:cubicBezTo>
                  <a:pt x="15" y="99"/>
                  <a:pt x="0" y="92"/>
                  <a:pt x="0" y="83"/>
                </a:cubicBezTo>
                <a:cubicBezTo>
                  <a:pt x="0" y="103"/>
                  <a:pt x="0" y="103"/>
                  <a:pt x="0" y="103"/>
                </a:cubicBezTo>
                <a:cubicBezTo>
                  <a:pt x="0" y="112"/>
                  <a:pt x="15" y="119"/>
                  <a:pt x="34" y="119"/>
                </a:cubicBezTo>
                <a:cubicBezTo>
                  <a:pt x="53" y="119"/>
                  <a:pt x="69" y="112"/>
                  <a:pt x="69" y="103"/>
                </a:cubicBezTo>
                <a:cubicBezTo>
                  <a:pt x="69" y="83"/>
                  <a:pt x="69" y="83"/>
                  <a:pt x="69" y="83"/>
                </a:cubicBezTo>
                <a:cubicBezTo>
                  <a:pt x="69" y="92"/>
                  <a:pt x="53" y="99"/>
                  <a:pt x="34" y="99"/>
                </a:cubicBezTo>
                <a:close/>
                <a:moveTo>
                  <a:pt x="34" y="71"/>
                </a:moveTo>
                <a:cubicBezTo>
                  <a:pt x="15" y="71"/>
                  <a:pt x="0" y="63"/>
                  <a:pt x="0" y="54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83"/>
                  <a:pt x="15" y="90"/>
                  <a:pt x="34" y="90"/>
                </a:cubicBezTo>
                <a:cubicBezTo>
                  <a:pt x="53" y="90"/>
                  <a:pt x="69" y="83"/>
                  <a:pt x="69" y="74"/>
                </a:cubicBezTo>
                <a:cubicBezTo>
                  <a:pt x="69" y="54"/>
                  <a:pt x="69" y="54"/>
                  <a:pt x="69" y="54"/>
                </a:cubicBezTo>
                <a:cubicBezTo>
                  <a:pt x="69" y="63"/>
                  <a:pt x="53" y="71"/>
                  <a:pt x="34" y="71"/>
                </a:cubicBezTo>
                <a:close/>
                <a:moveTo>
                  <a:pt x="34" y="42"/>
                </a:moveTo>
                <a:cubicBezTo>
                  <a:pt x="15" y="42"/>
                  <a:pt x="0" y="34"/>
                  <a:pt x="0" y="2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54"/>
                  <a:pt x="15" y="61"/>
                  <a:pt x="34" y="61"/>
                </a:cubicBezTo>
                <a:cubicBezTo>
                  <a:pt x="53" y="61"/>
                  <a:pt x="69" y="54"/>
                  <a:pt x="69" y="45"/>
                </a:cubicBezTo>
                <a:cubicBezTo>
                  <a:pt x="69" y="25"/>
                  <a:pt x="69" y="25"/>
                  <a:pt x="69" y="25"/>
                </a:cubicBezTo>
                <a:cubicBezTo>
                  <a:pt x="69" y="34"/>
                  <a:pt x="53" y="42"/>
                  <a:pt x="34" y="42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grpSp>
        <p:nvGrpSpPr>
          <p:cNvPr id="27" name="Group 26"/>
          <p:cNvGrpSpPr/>
          <p:nvPr/>
        </p:nvGrpSpPr>
        <p:grpSpPr>
          <a:xfrm>
            <a:off x="9371344" y="4806143"/>
            <a:ext cx="959370" cy="1309844"/>
            <a:chOff x="2871616" y="4806143"/>
            <a:chExt cx="959370" cy="1309844"/>
          </a:xfrm>
        </p:grpSpPr>
        <p:sp>
          <p:nvSpPr>
            <p:cNvPr id="28" name="Right Arrow 27"/>
            <p:cNvSpPr/>
            <p:nvPr/>
          </p:nvSpPr>
          <p:spPr>
            <a:xfrm rot="16200000">
              <a:off x="3132221" y="4827283"/>
              <a:ext cx="438160" cy="395879"/>
            </a:xfrm>
            <a:prstGeom prst="rightArrow">
              <a:avLst/>
            </a:prstGeom>
            <a:gradFill>
              <a:gsLst>
                <a:gs pos="0">
                  <a:schemeClr val="bg1"/>
                </a:gs>
                <a:gs pos="100000">
                  <a:schemeClr val="tx1">
                    <a:alpha val="1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29" name="Oval 28"/>
            <p:cNvSpPr/>
            <p:nvPr/>
          </p:nvSpPr>
          <p:spPr>
            <a:xfrm>
              <a:off x="2871616" y="5156617"/>
              <a:ext cx="959370" cy="95937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2800" b="1" dirty="0" smtClean="0">
                  <a:solidFill>
                    <a:schemeClr val="accent5"/>
                  </a:solidFill>
                  <a:latin typeface="Bebas Neue" charset="0"/>
                  <a:ea typeface="Bebas Neue" charset="0"/>
                  <a:cs typeface="Bebas Neue" charset="0"/>
                </a:rPr>
                <a:t>60%</a:t>
              </a:r>
              <a:endParaRPr lang="en-US" sz="2800" b="1" dirty="0">
                <a:solidFill>
                  <a:schemeClr val="accent5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Amazing Infographic</a:t>
            </a:r>
          </a:p>
        </p:txBody>
      </p:sp>
    </p:spTree>
    <p:extLst>
      <p:ext uri="{BB962C8B-B14F-4D97-AF65-F5344CB8AC3E}">
        <p14:creationId xmlns:p14="http://schemas.microsoft.com/office/powerpoint/2010/main" val="8431809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" dur="7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" dur="75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" dur="75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5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19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20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 p14:presetBounceEnd="58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23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24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 p14:presetBounceEnd="58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27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28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nodeType="withEffect" p14:presetBounceEnd="58000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31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32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58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35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36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58000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39" dur="1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40" dur="1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3" dur="75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4" fill="hold" nodeType="withEffect" p14:presetBounceEnd="58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46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47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8" grpId="0" animBg="1"/>
          <p:bldP spid="9" grpId="0" animBg="1"/>
          <p:bldP spid="10" grpId="0" animBg="1"/>
          <p:bldP spid="13" grpId="0" animBg="1"/>
          <p:bldP spid="25" grpId="0" animBg="1"/>
          <p:bldP spid="26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" dur="7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" dur="75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" dur="75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3" dur="75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4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8" grpId="0" animBg="1"/>
          <p:bldP spid="9" grpId="0" animBg="1"/>
          <p:bldP spid="10" grpId="0" animBg="1"/>
          <p:bldP spid="13" grpId="0" animBg="1"/>
          <p:bldP spid="25" grpId="0" animBg="1"/>
          <p:bldP spid="26" grpId="0" animBg="1"/>
        </p:bldLst>
      </p:timing>
    </mc:Fallback>
  </mc:AlternateContent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" name="Cube 109"/>
          <p:cNvSpPr/>
          <p:nvPr/>
        </p:nvSpPr>
        <p:spPr>
          <a:xfrm>
            <a:off x="9160628" y="4077325"/>
            <a:ext cx="1167904" cy="1003641"/>
          </a:xfrm>
          <a:prstGeom prst="cube">
            <a:avLst>
              <a:gd name="adj" fmla="val 28488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600" b="1" dirty="0" smtClean="0">
                <a:latin typeface="Bebas Neue" charset="0"/>
                <a:ea typeface="Bebas Neue" charset="0"/>
                <a:cs typeface="Bebas Neue" charset="0"/>
              </a:rPr>
              <a:t>30%</a:t>
            </a:r>
            <a:endParaRPr lang="en-US" sz="3600" b="1" dirty="0"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98" name="Cube 97"/>
          <p:cNvSpPr/>
          <p:nvPr/>
        </p:nvSpPr>
        <p:spPr>
          <a:xfrm>
            <a:off x="1688031" y="2998621"/>
            <a:ext cx="1167904" cy="2082345"/>
          </a:xfrm>
          <a:prstGeom prst="cub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600" b="1" dirty="0" smtClean="0">
                <a:latin typeface="Bebas Neue" charset="0"/>
                <a:ea typeface="Bebas Neue" charset="0"/>
                <a:cs typeface="Bebas Neue" charset="0"/>
              </a:rPr>
              <a:t>60%</a:t>
            </a:r>
            <a:endParaRPr lang="en-US" sz="3600" b="1" dirty="0"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02" name="Cube 101"/>
          <p:cNvSpPr/>
          <p:nvPr/>
        </p:nvSpPr>
        <p:spPr>
          <a:xfrm>
            <a:off x="4178897" y="3674384"/>
            <a:ext cx="1167904" cy="1406582"/>
          </a:xfrm>
          <a:prstGeom prst="cub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600" b="1" dirty="0" smtClean="0">
                <a:latin typeface="Bebas Neue" charset="0"/>
                <a:ea typeface="Bebas Neue" charset="0"/>
                <a:cs typeface="Bebas Neue" charset="0"/>
              </a:rPr>
              <a:t>40%</a:t>
            </a:r>
            <a:endParaRPr lang="en-US" sz="3600" b="1" dirty="0"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06" name="Cube 105"/>
          <p:cNvSpPr/>
          <p:nvPr/>
        </p:nvSpPr>
        <p:spPr>
          <a:xfrm>
            <a:off x="6669763" y="2304828"/>
            <a:ext cx="1167904" cy="2776138"/>
          </a:xfrm>
          <a:prstGeom prst="cub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600" b="1" dirty="0" smtClean="0">
                <a:latin typeface="Bebas Neue" charset="0"/>
                <a:ea typeface="Bebas Neue" charset="0"/>
                <a:cs typeface="Bebas Neue" charset="0"/>
              </a:rPr>
              <a:t>86%</a:t>
            </a:r>
            <a:endParaRPr lang="en-US" sz="3600" b="1" dirty="0"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18" name="Rectangle 117"/>
          <p:cNvSpPr/>
          <p:nvPr/>
        </p:nvSpPr>
        <p:spPr>
          <a:xfrm>
            <a:off x="691650" y="5080966"/>
            <a:ext cx="10245777" cy="177703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112" name="Cube 111"/>
          <p:cNvSpPr/>
          <p:nvPr/>
        </p:nvSpPr>
        <p:spPr>
          <a:xfrm>
            <a:off x="9121567" y="1815909"/>
            <a:ext cx="1233204" cy="3303114"/>
          </a:xfrm>
          <a:prstGeom prst="cube">
            <a:avLst/>
          </a:prstGeom>
          <a:solidFill>
            <a:schemeClr val="accent4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b="1" dirty="0"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97" name="Cube 96"/>
          <p:cNvSpPr/>
          <p:nvPr/>
        </p:nvSpPr>
        <p:spPr>
          <a:xfrm>
            <a:off x="1648970" y="1815909"/>
            <a:ext cx="1233204" cy="3303114"/>
          </a:xfrm>
          <a:prstGeom prst="cube">
            <a:avLst/>
          </a:pr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b="1" dirty="0"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04" name="Cube 103"/>
          <p:cNvSpPr/>
          <p:nvPr/>
        </p:nvSpPr>
        <p:spPr>
          <a:xfrm>
            <a:off x="4139836" y="1815909"/>
            <a:ext cx="1233204" cy="3303114"/>
          </a:xfrm>
          <a:prstGeom prst="cube">
            <a:avLst/>
          </a:prstGeom>
          <a:solidFill>
            <a:schemeClr val="accent2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b="1" dirty="0"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08" name="Cube 107"/>
          <p:cNvSpPr/>
          <p:nvPr/>
        </p:nvSpPr>
        <p:spPr>
          <a:xfrm>
            <a:off x="6630702" y="1815909"/>
            <a:ext cx="1233204" cy="3303114"/>
          </a:xfrm>
          <a:prstGeom prst="cube">
            <a:avLst/>
          </a:prstGeom>
          <a:solidFill>
            <a:schemeClr val="accent3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b="1" dirty="0"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13" name="Rectangle 112"/>
          <p:cNvSpPr/>
          <p:nvPr/>
        </p:nvSpPr>
        <p:spPr>
          <a:xfrm>
            <a:off x="1087551" y="5358158"/>
            <a:ext cx="2236122" cy="765081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Easy Chart</a:t>
            </a:r>
            <a:endParaRPr lang="en-US" sz="2400" dirty="0">
              <a:latin typeface="Bebas Neue" charset="0"/>
              <a:ea typeface="Bebas Neue" charset="0"/>
              <a:cs typeface="Bebas Neue" charset="0"/>
            </a:endParaRPr>
          </a:p>
          <a:p>
            <a:pPr algn="ctr">
              <a:lnSpc>
                <a:spcPct val="89000"/>
              </a:lnSpc>
            </a:pPr>
            <a:r>
              <a:rPr lang="en-US" sz="1200" dirty="0">
                <a:latin typeface="Source Sans Pro" charset="0"/>
              </a:rPr>
              <a:t>Lorem ipsum dolor sit amet, </a:t>
            </a:r>
            <a:r>
              <a:rPr lang="en-US" sz="1200" dirty="0" err="1">
                <a:latin typeface="Source Sans Pro" charset="0"/>
              </a:rPr>
              <a:t>consectetur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adipiscing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elit</a:t>
            </a:r>
            <a:endParaRPr lang="en-US" sz="1200" dirty="0">
              <a:latin typeface="Source Sans Pro" charset="0"/>
            </a:endParaRPr>
          </a:p>
        </p:txBody>
      </p:sp>
      <p:sp>
        <p:nvSpPr>
          <p:cNvPr id="115" name="Rectangle 114"/>
          <p:cNvSpPr/>
          <p:nvPr/>
        </p:nvSpPr>
        <p:spPr>
          <a:xfrm>
            <a:off x="3578417" y="5358158"/>
            <a:ext cx="2236122" cy="765081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Easy Chart</a:t>
            </a:r>
            <a:endParaRPr lang="en-US" sz="2400" dirty="0">
              <a:latin typeface="Bebas Neue" charset="0"/>
              <a:ea typeface="Bebas Neue" charset="0"/>
              <a:cs typeface="Bebas Neue" charset="0"/>
            </a:endParaRPr>
          </a:p>
          <a:p>
            <a:pPr algn="ctr">
              <a:lnSpc>
                <a:spcPct val="89000"/>
              </a:lnSpc>
            </a:pPr>
            <a:r>
              <a:rPr lang="en-US" sz="1200" dirty="0">
                <a:latin typeface="Source Sans Pro" charset="0"/>
              </a:rPr>
              <a:t>Lorem ipsum dolor sit amet, </a:t>
            </a:r>
            <a:r>
              <a:rPr lang="en-US" sz="1200" dirty="0" err="1">
                <a:latin typeface="Source Sans Pro" charset="0"/>
              </a:rPr>
              <a:t>consectetur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adipiscing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elit</a:t>
            </a:r>
            <a:endParaRPr lang="en-US" sz="1200" dirty="0">
              <a:latin typeface="Source Sans Pro" charset="0"/>
            </a:endParaRPr>
          </a:p>
        </p:txBody>
      </p:sp>
      <p:sp>
        <p:nvSpPr>
          <p:cNvPr id="116" name="Rectangle 115"/>
          <p:cNvSpPr/>
          <p:nvPr/>
        </p:nvSpPr>
        <p:spPr>
          <a:xfrm>
            <a:off x="6075694" y="5358158"/>
            <a:ext cx="2236122" cy="765081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Easy Chart</a:t>
            </a:r>
            <a:endParaRPr lang="en-US" sz="2400" dirty="0">
              <a:latin typeface="Bebas Neue" charset="0"/>
              <a:ea typeface="Bebas Neue" charset="0"/>
              <a:cs typeface="Bebas Neue" charset="0"/>
            </a:endParaRPr>
          </a:p>
          <a:p>
            <a:pPr algn="ctr">
              <a:lnSpc>
                <a:spcPct val="89000"/>
              </a:lnSpc>
            </a:pPr>
            <a:r>
              <a:rPr lang="en-US" sz="1200" dirty="0">
                <a:latin typeface="Source Sans Pro" charset="0"/>
              </a:rPr>
              <a:t>Lorem ipsum dolor sit amet, </a:t>
            </a:r>
            <a:r>
              <a:rPr lang="en-US" sz="1200" dirty="0" err="1">
                <a:latin typeface="Source Sans Pro" charset="0"/>
              </a:rPr>
              <a:t>consectetur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adipiscing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elit</a:t>
            </a:r>
            <a:endParaRPr lang="en-US" sz="1200" dirty="0">
              <a:latin typeface="Source Sans Pro" charset="0"/>
            </a:endParaRPr>
          </a:p>
        </p:txBody>
      </p:sp>
      <p:sp>
        <p:nvSpPr>
          <p:cNvPr id="117" name="Rectangle 116"/>
          <p:cNvSpPr/>
          <p:nvPr/>
        </p:nvSpPr>
        <p:spPr>
          <a:xfrm>
            <a:off x="8559546" y="5358158"/>
            <a:ext cx="2236122" cy="765081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Easy Chart</a:t>
            </a:r>
            <a:endParaRPr lang="en-US" sz="2400" dirty="0">
              <a:latin typeface="Bebas Neue" charset="0"/>
              <a:ea typeface="Bebas Neue" charset="0"/>
              <a:cs typeface="Bebas Neue" charset="0"/>
            </a:endParaRPr>
          </a:p>
          <a:p>
            <a:pPr algn="ctr">
              <a:lnSpc>
                <a:spcPct val="89000"/>
              </a:lnSpc>
            </a:pPr>
            <a:r>
              <a:rPr lang="en-US" sz="1200" dirty="0">
                <a:latin typeface="Source Sans Pro" charset="0"/>
              </a:rPr>
              <a:t>Lorem ipsum dolor sit amet, </a:t>
            </a:r>
            <a:r>
              <a:rPr lang="en-US" sz="1200" dirty="0" err="1">
                <a:latin typeface="Source Sans Pro" charset="0"/>
              </a:rPr>
              <a:t>consectetur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adipiscing</a:t>
            </a:r>
            <a:r>
              <a:rPr lang="en-US" sz="1200" dirty="0">
                <a:latin typeface="Source Sans Pro" charset="0"/>
              </a:rPr>
              <a:t> </a:t>
            </a:r>
            <a:r>
              <a:rPr lang="en-US" sz="1200" dirty="0" err="1">
                <a:latin typeface="Source Sans Pro" charset="0"/>
              </a:rPr>
              <a:t>elit</a:t>
            </a:r>
            <a:endParaRPr lang="en-US" sz="1200" dirty="0">
              <a:latin typeface="Source Sans Pro" charset="0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Amazing Infographic</a:t>
            </a:r>
          </a:p>
        </p:txBody>
      </p:sp>
    </p:spTree>
    <p:extLst>
      <p:ext uri="{BB962C8B-B14F-4D97-AF65-F5344CB8AC3E}">
        <p14:creationId xmlns:p14="http://schemas.microsoft.com/office/powerpoint/2010/main" val="2712654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" grpId="0" animBg="1"/>
      <p:bldP spid="98" grpId="0" animBg="1"/>
      <p:bldP spid="102" grpId="0" animBg="1"/>
      <p:bldP spid="106" grpId="0" animBg="1"/>
      <p:bldP spid="113" grpId="0"/>
      <p:bldP spid="115" grpId="0"/>
      <p:bldP spid="116" grpId="0"/>
      <p:bldP spid="117" grpId="0"/>
    </p:bldLst>
  </p:timing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Seashell Analysis</a:t>
            </a:r>
          </a:p>
        </p:txBody>
      </p:sp>
      <p:sp>
        <p:nvSpPr>
          <p:cNvPr id="4" name="Rectangle 3"/>
          <p:cNvSpPr/>
          <p:nvPr/>
        </p:nvSpPr>
        <p:spPr>
          <a:xfrm>
            <a:off x="-1" y="1409385"/>
            <a:ext cx="3038871" cy="544195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6000" b="1" dirty="0" smtClean="0">
                <a:latin typeface="Bebas Neue" charset="0"/>
                <a:ea typeface="Bebas Neue" charset="0"/>
                <a:cs typeface="Bebas Neue" charset="0"/>
              </a:rPr>
              <a:t>90%</a:t>
            </a:r>
            <a:endParaRPr lang="en-US" sz="6000" b="1" dirty="0"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3061928" y="2641600"/>
            <a:ext cx="3038871" cy="420974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6000" b="1" dirty="0" smtClean="0">
                <a:latin typeface="Bebas Neue" charset="0"/>
                <a:ea typeface="Bebas Neue" charset="0"/>
                <a:cs typeface="Bebas Neue" charset="0"/>
              </a:rPr>
              <a:t>70%</a:t>
            </a:r>
            <a:endParaRPr lang="en-US" sz="6000" b="1" dirty="0"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6112971" y="1911100"/>
            <a:ext cx="3038871" cy="4940241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6000" b="1" dirty="0" smtClean="0">
                <a:latin typeface="Bebas Neue" charset="0"/>
                <a:ea typeface="Bebas Neue" charset="0"/>
                <a:cs typeface="Bebas Neue" charset="0"/>
              </a:rPr>
              <a:t>86%</a:t>
            </a:r>
            <a:endParaRPr lang="en-US" sz="6000" b="1" dirty="0"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9174901" y="3364090"/>
            <a:ext cx="3038871" cy="348725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6000" b="1" dirty="0" smtClean="0">
                <a:latin typeface="Bebas Neue" charset="0"/>
                <a:ea typeface="Bebas Neue" charset="0"/>
                <a:cs typeface="Bebas Neue" charset="0"/>
              </a:rPr>
              <a:t>60%</a:t>
            </a:r>
            <a:endParaRPr lang="en-US" sz="6000" b="1" dirty="0">
              <a:latin typeface="Bebas Neue" charset="0"/>
              <a:ea typeface="Bebas Neue" charset="0"/>
              <a:cs typeface="Bebas Neue" charset="0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94042" y="4756754"/>
            <a:ext cx="2854993" cy="1556238"/>
            <a:chOff x="1704601" y="4224540"/>
            <a:chExt cx="2854993" cy="1556238"/>
          </a:xfrm>
        </p:grpSpPr>
        <p:sp>
          <p:nvSpPr>
            <p:cNvPr id="9" name="TextBox 8"/>
            <p:cNvSpPr txBox="1"/>
            <p:nvPr/>
          </p:nvSpPr>
          <p:spPr>
            <a:xfrm>
              <a:off x="1704601" y="4764175"/>
              <a:ext cx="2854993" cy="3877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600" b="1" dirty="0" smtClean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COMMUNICATION</a:t>
              </a:r>
              <a:endParaRPr lang="en-US" sz="1600" b="1" dirty="0">
                <a:solidFill>
                  <a:srgbClr val="FFFFFF"/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1704601" y="5245247"/>
              <a:ext cx="2854993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200" dirty="0" err="1" smtClean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Letraset</a:t>
              </a:r>
              <a:r>
                <a:rPr lang="en-US" sz="1200" dirty="0" smtClean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sheets containing </a:t>
              </a:r>
              <a:r>
                <a:rPr lang="en-US" sz="1200" dirty="0" err="1" smtClean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dirty="0" smtClean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dirty="0" err="1" smtClean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dirty="0" smtClean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passages, and more recently </a:t>
              </a:r>
              <a:r>
                <a:rPr lang="en-US" sz="1200" dirty="0" err="1" smtClean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wi</a:t>
              </a:r>
              <a:endParaRPr lang="en-US" sz="1200" dirty="0">
                <a:solidFill>
                  <a:srgbClr val="FFFFFF"/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2729812" y="4224540"/>
              <a:ext cx="804569" cy="70788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4000" dirty="0" smtClean="0">
                  <a:solidFill>
                    <a:srgbClr val="FFFFFF"/>
                  </a:solidFill>
                  <a:latin typeface="linea-basic-10" charset="0"/>
                  <a:ea typeface="linea-basic-10" charset="0"/>
                  <a:cs typeface="linea-basic-10" charset="0"/>
                </a:rPr>
                <a:t>#</a:t>
              </a:r>
              <a:endParaRPr lang="en-US" sz="400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3141393" y="4756754"/>
            <a:ext cx="2854993" cy="1556238"/>
            <a:chOff x="1704601" y="4224540"/>
            <a:chExt cx="2854993" cy="1556238"/>
          </a:xfrm>
        </p:grpSpPr>
        <p:sp>
          <p:nvSpPr>
            <p:cNvPr id="13" name="TextBox 12"/>
            <p:cNvSpPr txBox="1"/>
            <p:nvPr/>
          </p:nvSpPr>
          <p:spPr>
            <a:xfrm>
              <a:off x="1704601" y="4764175"/>
              <a:ext cx="2854993" cy="3877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600" b="1" dirty="0" smtClean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RESEARCH</a:t>
              </a:r>
              <a:endParaRPr lang="en-US" sz="1600" b="1" dirty="0">
                <a:solidFill>
                  <a:srgbClr val="FFFFFF"/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1704601" y="5245247"/>
              <a:ext cx="2854993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200" dirty="0" err="1" smtClean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Letraset</a:t>
              </a:r>
              <a:r>
                <a:rPr lang="en-US" sz="1200" dirty="0" smtClean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sheets containing </a:t>
              </a:r>
              <a:r>
                <a:rPr lang="en-US" sz="1200" dirty="0" err="1" smtClean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dirty="0" smtClean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dirty="0" err="1" smtClean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dirty="0" smtClean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passages, and</a:t>
              </a:r>
              <a:endParaRPr lang="en-US" sz="1200" dirty="0">
                <a:solidFill>
                  <a:srgbClr val="FFFFFF"/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sp>
          <p:nvSpPr>
            <p:cNvPr id="15" name="Rectangle 14"/>
            <p:cNvSpPr/>
            <p:nvPr/>
          </p:nvSpPr>
          <p:spPr>
            <a:xfrm>
              <a:off x="2729812" y="4224540"/>
              <a:ext cx="804569" cy="70788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4000" dirty="0" smtClean="0">
                  <a:solidFill>
                    <a:srgbClr val="FFFFFF"/>
                  </a:solidFill>
                  <a:latin typeface="linea-basic-10" charset="0"/>
                  <a:ea typeface="linea-basic-10" charset="0"/>
                  <a:cs typeface="linea-basic-10" charset="0"/>
                </a:rPr>
                <a:t>)</a:t>
              </a:r>
              <a:endParaRPr lang="en-US" sz="400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6216060" y="4756754"/>
            <a:ext cx="2854993" cy="1556238"/>
            <a:chOff x="1704601" y="4224540"/>
            <a:chExt cx="2854993" cy="1556238"/>
          </a:xfrm>
        </p:grpSpPr>
        <p:sp>
          <p:nvSpPr>
            <p:cNvPr id="17" name="TextBox 16"/>
            <p:cNvSpPr txBox="1"/>
            <p:nvPr/>
          </p:nvSpPr>
          <p:spPr>
            <a:xfrm>
              <a:off x="1704601" y="4764175"/>
              <a:ext cx="2854993" cy="3877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600" b="1" dirty="0" smtClean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PHOTOGRAPHY</a:t>
              </a:r>
              <a:endParaRPr lang="en-US" sz="1600" b="1" dirty="0">
                <a:solidFill>
                  <a:srgbClr val="FFFFFF"/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1704601" y="5245247"/>
              <a:ext cx="2854993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200" dirty="0" err="1" smtClean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Letraset</a:t>
              </a:r>
              <a:r>
                <a:rPr lang="en-US" sz="1200" dirty="0" smtClean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sheets containing </a:t>
              </a:r>
              <a:r>
                <a:rPr lang="en-US" sz="1200" dirty="0" err="1" smtClean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dirty="0" smtClean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dirty="0" err="1" smtClean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dirty="0" smtClean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passages, and more</a:t>
              </a:r>
              <a:endParaRPr lang="en-US" sz="1200" dirty="0">
                <a:solidFill>
                  <a:srgbClr val="FFFFFF"/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2729812" y="4224540"/>
              <a:ext cx="804569" cy="70788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4000" dirty="0" smtClean="0">
                  <a:solidFill>
                    <a:srgbClr val="FFFFFF"/>
                  </a:solidFill>
                  <a:latin typeface="linea-basic-10" charset="0"/>
                  <a:ea typeface="linea-basic-10" charset="0"/>
                  <a:cs typeface="linea-basic-10" charset="0"/>
                </a:rPr>
                <a:t>u</a:t>
              </a:r>
              <a:endParaRPr lang="en-US" sz="400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9266839" y="4756754"/>
            <a:ext cx="2854993" cy="1334639"/>
            <a:chOff x="1704601" y="4224540"/>
            <a:chExt cx="2854993" cy="1334639"/>
          </a:xfrm>
        </p:grpSpPr>
        <p:sp>
          <p:nvSpPr>
            <p:cNvPr id="21" name="TextBox 20"/>
            <p:cNvSpPr txBox="1"/>
            <p:nvPr/>
          </p:nvSpPr>
          <p:spPr>
            <a:xfrm>
              <a:off x="1704601" y="4764175"/>
              <a:ext cx="2854993" cy="3877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600" b="1" dirty="0" smtClean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QUALITY</a:t>
              </a:r>
              <a:endParaRPr lang="en-US" sz="1600" b="1" dirty="0">
                <a:solidFill>
                  <a:srgbClr val="FFFFFF"/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1704601" y="5245247"/>
              <a:ext cx="2854993" cy="3139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200" dirty="0" err="1" smtClean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Letraset</a:t>
              </a:r>
              <a:r>
                <a:rPr lang="en-US" sz="1200" dirty="0" smtClean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sheets containing </a:t>
              </a:r>
              <a:r>
                <a:rPr lang="en-US" sz="1200" dirty="0" err="1" smtClean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dirty="0" smtClean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dirty="0" err="1" smtClean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endParaRPr lang="en-US" sz="1200" dirty="0">
                <a:solidFill>
                  <a:srgbClr val="FFFFFF"/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sp>
          <p:nvSpPr>
            <p:cNvPr id="23" name="Rectangle 22"/>
            <p:cNvSpPr/>
            <p:nvPr/>
          </p:nvSpPr>
          <p:spPr>
            <a:xfrm>
              <a:off x="2729812" y="4224540"/>
              <a:ext cx="804569" cy="70788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4000" dirty="0" smtClean="0">
                  <a:solidFill>
                    <a:srgbClr val="FFFFFF"/>
                  </a:solidFill>
                  <a:latin typeface="linea-basic-10" charset="0"/>
                  <a:ea typeface="linea-basic-10" charset="0"/>
                  <a:cs typeface="linea-basic-10" charset="0"/>
                </a:rPr>
                <a:t>u</a:t>
              </a:r>
              <a:endParaRPr lang="en-US" sz="4000" dirty="0">
                <a:solidFill>
                  <a:srgbClr val="FFFFFF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896721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4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4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50000" decel="5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4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4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50000" decel="5000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4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4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50000" decel="5000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4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4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50000" decel="5000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50000" decel="5000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50000" decel="5000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</p:bldLst>
  </p:timing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/>
          <p:cNvGrpSpPr/>
          <p:nvPr/>
        </p:nvGrpSpPr>
        <p:grpSpPr>
          <a:xfrm>
            <a:off x="2954286" y="1877389"/>
            <a:ext cx="1108048" cy="4047684"/>
            <a:chOff x="1860004" y="1572589"/>
            <a:chExt cx="1108048" cy="4047684"/>
          </a:xfrm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1860004" y="1572589"/>
              <a:ext cx="1108048" cy="4047684"/>
            </a:xfrm>
            <a:custGeom>
              <a:avLst/>
              <a:gdLst>
                <a:gd name="T0" fmla="*/ 74 w 110"/>
                <a:gd name="T1" fmla="*/ 304 h 411"/>
                <a:gd name="T2" fmla="*/ 74 w 110"/>
                <a:gd name="T3" fmla="*/ 18 h 411"/>
                <a:gd name="T4" fmla="*/ 55 w 110"/>
                <a:gd name="T5" fmla="*/ 0 h 411"/>
                <a:gd name="T6" fmla="*/ 55 w 110"/>
                <a:gd name="T7" fmla="*/ 0 h 411"/>
                <a:gd name="T8" fmla="*/ 36 w 110"/>
                <a:gd name="T9" fmla="*/ 18 h 411"/>
                <a:gd name="T10" fmla="*/ 36 w 110"/>
                <a:gd name="T11" fmla="*/ 304 h 411"/>
                <a:gd name="T12" fmla="*/ 0 w 110"/>
                <a:gd name="T13" fmla="*/ 356 h 411"/>
                <a:gd name="T14" fmla="*/ 55 w 110"/>
                <a:gd name="T15" fmla="*/ 411 h 411"/>
                <a:gd name="T16" fmla="*/ 110 w 110"/>
                <a:gd name="T17" fmla="*/ 356 h 411"/>
                <a:gd name="T18" fmla="*/ 74 w 110"/>
                <a:gd name="T19" fmla="*/ 304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0" h="411">
                  <a:moveTo>
                    <a:pt x="74" y="304"/>
                  </a:moveTo>
                  <a:cubicBezTo>
                    <a:pt x="74" y="18"/>
                    <a:pt x="74" y="18"/>
                    <a:pt x="74" y="18"/>
                  </a:cubicBezTo>
                  <a:cubicBezTo>
                    <a:pt x="74" y="8"/>
                    <a:pt x="65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44" y="0"/>
                    <a:pt x="36" y="8"/>
                    <a:pt x="36" y="18"/>
                  </a:cubicBezTo>
                  <a:cubicBezTo>
                    <a:pt x="36" y="304"/>
                    <a:pt x="36" y="304"/>
                    <a:pt x="36" y="304"/>
                  </a:cubicBezTo>
                  <a:cubicBezTo>
                    <a:pt x="15" y="312"/>
                    <a:pt x="0" y="332"/>
                    <a:pt x="0" y="356"/>
                  </a:cubicBezTo>
                  <a:cubicBezTo>
                    <a:pt x="0" y="386"/>
                    <a:pt x="25" y="411"/>
                    <a:pt x="55" y="411"/>
                  </a:cubicBezTo>
                  <a:cubicBezTo>
                    <a:pt x="85" y="411"/>
                    <a:pt x="110" y="386"/>
                    <a:pt x="110" y="356"/>
                  </a:cubicBezTo>
                  <a:cubicBezTo>
                    <a:pt x="110" y="332"/>
                    <a:pt x="95" y="312"/>
                    <a:pt x="74" y="304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9" name="Rounded Rectangle 8"/>
            <p:cNvSpPr/>
            <p:nvPr/>
          </p:nvSpPr>
          <p:spPr>
            <a:xfrm rot="10800000">
              <a:off x="2286001" y="3575153"/>
              <a:ext cx="247338" cy="1499016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Source Sans Pro" charset="0"/>
              </a:endParaRPr>
            </a:p>
          </p:txBody>
        </p:sp>
        <p:sp>
          <p:nvSpPr>
            <p:cNvPr id="8" name="Oval 7"/>
            <p:cNvSpPr/>
            <p:nvPr/>
          </p:nvSpPr>
          <p:spPr>
            <a:xfrm>
              <a:off x="2028031" y="4684426"/>
              <a:ext cx="771994" cy="77199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 smtClean="0">
                  <a:latin typeface="linea-basic-10" panose="02000509000000000000" pitchFamily="49" charset="0"/>
                </a:rPr>
                <a:t>V</a:t>
              </a:r>
              <a:endParaRPr lang="en-US" sz="3200" dirty="0">
                <a:latin typeface="linea-basic-10" panose="02000509000000000000" pitchFamily="49" charset="0"/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6031017" y="1877389"/>
            <a:ext cx="1108048" cy="4047684"/>
            <a:chOff x="1860004" y="1572589"/>
            <a:chExt cx="1108048" cy="4047684"/>
          </a:xfrm>
        </p:grpSpPr>
        <p:sp>
          <p:nvSpPr>
            <p:cNvPr id="12" name="Freeform 5"/>
            <p:cNvSpPr>
              <a:spLocks/>
            </p:cNvSpPr>
            <p:nvPr/>
          </p:nvSpPr>
          <p:spPr bwMode="auto">
            <a:xfrm>
              <a:off x="1860004" y="1572589"/>
              <a:ext cx="1108048" cy="4047684"/>
            </a:xfrm>
            <a:custGeom>
              <a:avLst/>
              <a:gdLst>
                <a:gd name="T0" fmla="*/ 74 w 110"/>
                <a:gd name="T1" fmla="*/ 304 h 411"/>
                <a:gd name="T2" fmla="*/ 74 w 110"/>
                <a:gd name="T3" fmla="*/ 18 h 411"/>
                <a:gd name="T4" fmla="*/ 55 w 110"/>
                <a:gd name="T5" fmla="*/ 0 h 411"/>
                <a:gd name="T6" fmla="*/ 55 w 110"/>
                <a:gd name="T7" fmla="*/ 0 h 411"/>
                <a:gd name="T8" fmla="*/ 36 w 110"/>
                <a:gd name="T9" fmla="*/ 18 h 411"/>
                <a:gd name="T10" fmla="*/ 36 w 110"/>
                <a:gd name="T11" fmla="*/ 304 h 411"/>
                <a:gd name="T12" fmla="*/ 0 w 110"/>
                <a:gd name="T13" fmla="*/ 356 h 411"/>
                <a:gd name="T14" fmla="*/ 55 w 110"/>
                <a:gd name="T15" fmla="*/ 411 h 411"/>
                <a:gd name="T16" fmla="*/ 110 w 110"/>
                <a:gd name="T17" fmla="*/ 356 h 411"/>
                <a:gd name="T18" fmla="*/ 74 w 110"/>
                <a:gd name="T19" fmla="*/ 304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0" h="411">
                  <a:moveTo>
                    <a:pt x="74" y="304"/>
                  </a:moveTo>
                  <a:cubicBezTo>
                    <a:pt x="74" y="18"/>
                    <a:pt x="74" y="18"/>
                    <a:pt x="74" y="18"/>
                  </a:cubicBezTo>
                  <a:cubicBezTo>
                    <a:pt x="74" y="8"/>
                    <a:pt x="65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44" y="0"/>
                    <a:pt x="36" y="8"/>
                    <a:pt x="36" y="18"/>
                  </a:cubicBezTo>
                  <a:cubicBezTo>
                    <a:pt x="36" y="304"/>
                    <a:pt x="36" y="304"/>
                    <a:pt x="36" y="304"/>
                  </a:cubicBezTo>
                  <a:cubicBezTo>
                    <a:pt x="15" y="312"/>
                    <a:pt x="0" y="332"/>
                    <a:pt x="0" y="356"/>
                  </a:cubicBezTo>
                  <a:cubicBezTo>
                    <a:pt x="0" y="386"/>
                    <a:pt x="25" y="411"/>
                    <a:pt x="55" y="411"/>
                  </a:cubicBezTo>
                  <a:cubicBezTo>
                    <a:pt x="85" y="411"/>
                    <a:pt x="110" y="386"/>
                    <a:pt x="110" y="356"/>
                  </a:cubicBezTo>
                  <a:cubicBezTo>
                    <a:pt x="110" y="332"/>
                    <a:pt x="95" y="312"/>
                    <a:pt x="74" y="304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3" name="Rounded Rectangle 12"/>
            <p:cNvSpPr/>
            <p:nvPr/>
          </p:nvSpPr>
          <p:spPr>
            <a:xfrm rot="10800000">
              <a:off x="2286001" y="2158584"/>
              <a:ext cx="247338" cy="2915585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Source Sans Pro" charset="0"/>
              </a:endParaRPr>
            </a:p>
          </p:txBody>
        </p:sp>
        <p:sp>
          <p:nvSpPr>
            <p:cNvPr id="14" name="Oval 13"/>
            <p:cNvSpPr/>
            <p:nvPr/>
          </p:nvSpPr>
          <p:spPr>
            <a:xfrm>
              <a:off x="2028031" y="4684426"/>
              <a:ext cx="771994" cy="77199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 smtClean="0">
                  <a:latin typeface="linea-basic-10" panose="02000509000000000000" pitchFamily="49" charset="0"/>
                </a:rPr>
                <a:t>B</a:t>
              </a:r>
              <a:endParaRPr lang="en-US" sz="3200" dirty="0">
                <a:latin typeface="linea-basic-10" panose="02000509000000000000" pitchFamily="49" charset="0"/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9107748" y="1877389"/>
            <a:ext cx="1108048" cy="4047684"/>
            <a:chOff x="1860004" y="1572589"/>
            <a:chExt cx="1108048" cy="4047684"/>
          </a:xfrm>
        </p:grpSpPr>
        <p:sp>
          <p:nvSpPr>
            <p:cNvPr id="16" name="Freeform 5"/>
            <p:cNvSpPr>
              <a:spLocks/>
            </p:cNvSpPr>
            <p:nvPr/>
          </p:nvSpPr>
          <p:spPr bwMode="auto">
            <a:xfrm>
              <a:off x="1860004" y="1572589"/>
              <a:ext cx="1108048" cy="4047684"/>
            </a:xfrm>
            <a:custGeom>
              <a:avLst/>
              <a:gdLst>
                <a:gd name="T0" fmla="*/ 74 w 110"/>
                <a:gd name="T1" fmla="*/ 304 h 411"/>
                <a:gd name="T2" fmla="*/ 74 w 110"/>
                <a:gd name="T3" fmla="*/ 18 h 411"/>
                <a:gd name="T4" fmla="*/ 55 w 110"/>
                <a:gd name="T5" fmla="*/ 0 h 411"/>
                <a:gd name="T6" fmla="*/ 55 w 110"/>
                <a:gd name="T7" fmla="*/ 0 h 411"/>
                <a:gd name="T8" fmla="*/ 36 w 110"/>
                <a:gd name="T9" fmla="*/ 18 h 411"/>
                <a:gd name="T10" fmla="*/ 36 w 110"/>
                <a:gd name="T11" fmla="*/ 304 h 411"/>
                <a:gd name="T12" fmla="*/ 0 w 110"/>
                <a:gd name="T13" fmla="*/ 356 h 411"/>
                <a:gd name="T14" fmla="*/ 55 w 110"/>
                <a:gd name="T15" fmla="*/ 411 h 411"/>
                <a:gd name="T16" fmla="*/ 110 w 110"/>
                <a:gd name="T17" fmla="*/ 356 h 411"/>
                <a:gd name="T18" fmla="*/ 74 w 110"/>
                <a:gd name="T19" fmla="*/ 304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0" h="411">
                  <a:moveTo>
                    <a:pt x="74" y="304"/>
                  </a:moveTo>
                  <a:cubicBezTo>
                    <a:pt x="74" y="18"/>
                    <a:pt x="74" y="18"/>
                    <a:pt x="74" y="18"/>
                  </a:cubicBezTo>
                  <a:cubicBezTo>
                    <a:pt x="74" y="8"/>
                    <a:pt x="65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44" y="0"/>
                    <a:pt x="36" y="8"/>
                    <a:pt x="36" y="18"/>
                  </a:cubicBezTo>
                  <a:cubicBezTo>
                    <a:pt x="36" y="304"/>
                    <a:pt x="36" y="304"/>
                    <a:pt x="36" y="304"/>
                  </a:cubicBezTo>
                  <a:cubicBezTo>
                    <a:pt x="15" y="312"/>
                    <a:pt x="0" y="332"/>
                    <a:pt x="0" y="356"/>
                  </a:cubicBezTo>
                  <a:cubicBezTo>
                    <a:pt x="0" y="386"/>
                    <a:pt x="25" y="411"/>
                    <a:pt x="55" y="411"/>
                  </a:cubicBezTo>
                  <a:cubicBezTo>
                    <a:pt x="85" y="411"/>
                    <a:pt x="110" y="386"/>
                    <a:pt x="110" y="356"/>
                  </a:cubicBezTo>
                  <a:cubicBezTo>
                    <a:pt x="110" y="332"/>
                    <a:pt x="95" y="312"/>
                    <a:pt x="74" y="304"/>
                  </a:cubicBezTo>
                  <a:close/>
                </a:path>
              </a:pathLst>
            </a:custGeom>
            <a:noFill/>
            <a:ln w="12700" cap="flat">
              <a:solidFill>
                <a:schemeClr val="accent3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7" name="Rounded Rectangle 16"/>
            <p:cNvSpPr/>
            <p:nvPr/>
          </p:nvSpPr>
          <p:spPr>
            <a:xfrm rot="10800000">
              <a:off x="2286001" y="2825646"/>
              <a:ext cx="247338" cy="2248523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Source Sans Pro" charset="0"/>
              </a:endParaRPr>
            </a:p>
          </p:txBody>
        </p:sp>
        <p:sp>
          <p:nvSpPr>
            <p:cNvPr id="18" name="Oval 17"/>
            <p:cNvSpPr/>
            <p:nvPr/>
          </p:nvSpPr>
          <p:spPr>
            <a:xfrm>
              <a:off x="2028031" y="4684426"/>
              <a:ext cx="771994" cy="771994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 smtClean="0">
                  <a:latin typeface="linea-basic-10" panose="02000509000000000000" pitchFamily="49" charset="0"/>
                </a:rPr>
                <a:t>C</a:t>
              </a:r>
              <a:endParaRPr lang="en-US" sz="3200" dirty="0">
                <a:latin typeface="linea-basic-10" panose="02000509000000000000" pitchFamily="49" charset="0"/>
              </a:endParaRPr>
            </a:p>
          </p:txBody>
        </p:sp>
      </p:grpSp>
      <p:sp>
        <p:nvSpPr>
          <p:cNvPr id="23" name="Right Arrow 22"/>
          <p:cNvSpPr/>
          <p:nvPr/>
        </p:nvSpPr>
        <p:spPr>
          <a:xfrm>
            <a:off x="2662578" y="3761005"/>
            <a:ext cx="588295" cy="347615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1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657581" y="3497702"/>
            <a:ext cx="212111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30% text sample</a:t>
            </a:r>
          </a:p>
          <a:p>
            <a:pPr algn="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25" name="Right Arrow 24"/>
          <p:cNvSpPr/>
          <p:nvPr/>
        </p:nvSpPr>
        <p:spPr>
          <a:xfrm>
            <a:off x="5736869" y="2348549"/>
            <a:ext cx="588295" cy="347615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2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3731872" y="2085246"/>
            <a:ext cx="212111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90% text sample</a:t>
            </a:r>
            <a:endParaRPr lang="en-US" sz="2400" dirty="0">
              <a:latin typeface="Bebas Neue" charset="0"/>
              <a:ea typeface="Bebas Neue" charset="0"/>
              <a:cs typeface="Bebas Neue" charset="0"/>
            </a:endParaRPr>
          </a:p>
          <a:p>
            <a:pPr algn="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27" name="Right Arrow 26"/>
          <p:cNvSpPr/>
          <p:nvPr/>
        </p:nvSpPr>
        <p:spPr>
          <a:xfrm>
            <a:off x="8832383" y="2975077"/>
            <a:ext cx="588295" cy="347615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3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6827386" y="2711774"/>
            <a:ext cx="2121110" cy="79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80% text </a:t>
            </a:r>
            <a:r>
              <a:rPr lang="en-US" sz="2400" dirty="0" err="1" smtClean="0">
                <a:latin typeface="Bebas Neue" charset="0"/>
                <a:ea typeface="Bebas Neue" charset="0"/>
                <a:cs typeface="Bebas Neue" charset="0"/>
              </a:rPr>
              <a:t>sampe</a:t>
            </a:r>
            <a:endParaRPr lang="en-US" sz="2400" dirty="0">
              <a:latin typeface="Bebas Neue" charset="0"/>
              <a:ea typeface="Bebas Neue" charset="0"/>
              <a:cs typeface="Bebas Neue" charset="0"/>
            </a:endParaRPr>
          </a:p>
          <a:p>
            <a:pPr algn="r"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Amazing Infographic</a:t>
            </a:r>
          </a:p>
        </p:txBody>
      </p:sp>
    </p:spTree>
    <p:extLst>
      <p:ext uri="{BB962C8B-B14F-4D97-AF65-F5344CB8AC3E}">
        <p14:creationId xmlns:p14="http://schemas.microsoft.com/office/powerpoint/2010/main" val="11302426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10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" dur="10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" dur="10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4" fill="hold" grpId="0" nodeType="withEffect" p14:presetBounceEnd="5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16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17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4" fill="hold" grpId="0" nodeType="withEffect" p14:presetBounceEnd="58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20" dur="1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21" dur="1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4" fill="hold" grpId="0" nodeType="withEffect" p14:presetBounceEnd="58000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24" dur="1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25" dur="1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4" fill="hold" grpId="0" nodeType="withEffect" p14:presetBounceEnd="58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28" dur="1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29" dur="1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4" fill="hold" grpId="0" nodeType="withEffect" p14:presetBounceEnd="58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32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33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4" fill="hold" grpId="0" nodeType="withEffect" p14:presetBounceEnd="58000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36" dur="1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37" dur="1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3" grpId="0" animBg="1"/>
          <p:bldP spid="24" grpId="0"/>
          <p:bldP spid="25" grpId="0" animBg="1"/>
          <p:bldP spid="26" grpId="0"/>
          <p:bldP spid="27" grpId="0" animBg="1"/>
          <p:bldP spid="2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10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" dur="10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" dur="10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1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4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4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" dur="1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1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4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4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1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1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3" grpId="0" animBg="1"/>
          <p:bldP spid="24" grpId="0"/>
          <p:bldP spid="25" grpId="0" animBg="1"/>
          <p:bldP spid="26" grpId="0"/>
          <p:bldP spid="27" grpId="0" animBg="1"/>
          <p:bldP spid="28" grpId="0"/>
        </p:bldLst>
      </p:timing>
    </mc:Fallback>
  </mc:AlternateContent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133"/>
          <p:cNvSpPr>
            <a:spLocks/>
          </p:cNvSpPr>
          <p:nvPr/>
        </p:nvSpPr>
        <p:spPr bwMode="auto">
          <a:xfrm>
            <a:off x="3315978" y="0"/>
            <a:ext cx="8876021" cy="6858000"/>
          </a:xfrm>
          <a:custGeom>
            <a:avLst/>
            <a:gdLst>
              <a:gd name="T0" fmla="*/ 0 w 2492"/>
              <a:gd name="T1" fmla="*/ 1380 h 2507"/>
              <a:gd name="T2" fmla="*/ 2492 w 2492"/>
              <a:gd name="T3" fmla="*/ 0 h 2507"/>
              <a:gd name="T4" fmla="*/ 2492 w 2492"/>
              <a:gd name="T5" fmla="*/ 2507 h 2507"/>
              <a:gd name="T6" fmla="*/ 0 w 2492"/>
              <a:gd name="T7" fmla="*/ 1380 h 2507"/>
              <a:gd name="connsiteX0" fmla="*/ 0 w 10000"/>
              <a:gd name="connsiteY0" fmla="*/ 5505 h 10000"/>
              <a:gd name="connsiteX1" fmla="*/ 10000 w 10000"/>
              <a:gd name="connsiteY1" fmla="*/ 0 h 10000"/>
              <a:gd name="connsiteX2" fmla="*/ 10000 w 10000"/>
              <a:gd name="connsiteY2" fmla="*/ 10000 h 10000"/>
              <a:gd name="connsiteX3" fmla="*/ 84 w 10000"/>
              <a:gd name="connsiteY3" fmla="*/ 5638 h 10000"/>
              <a:gd name="connsiteX0" fmla="*/ 1734 w 9916"/>
              <a:gd name="connsiteY0" fmla="*/ 3738 h 10000"/>
              <a:gd name="connsiteX1" fmla="*/ 9916 w 9916"/>
              <a:gd name="connsiteY1" fmla="*/ 0 h 10000"/>
              <a:gd name="connsiteX2" fmla="*/ 9916 w 9916"/>
              <a:gd name="connsiteY2" fmla="*/ 10000 h 10000"/>
              <a:gd name="connsiteX3" fmla="*/ 0 w 9916"/>
              <a:gd name="connsiteY3" fmla="*/ 5638 h 10000"/>
              <a:gd name="connsiteX0" fmla="*/ 0 w 8251"/>
              <a:gd name="connsiteY0" fmla="*/ 3738 h 10000"/>
              <a:gd name="connsiteX1" fmla="*/ 8251 w 8251"/>
              <a:gd name="connsiteY1" fmla="*/ 0 h 10000"/>
              <a:gd name="connsiteX2" fmla="*/ 8251 w 8251"/>
              <a:gd name="connsiteY2" fmla="*/ 10000 h 10000"/>
              <a:gd name="connsiteX3" fmla="*/ 23 w 8251"/>
              <a:gd name="connsiteY3" fmla="*/ 702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51" h="10000">
                <a:moveTo>
                  <a:pt x="0" y="3738"/>
                </a:moveTo>
                <a:lnTo>
                  <a:pt x="8251" y="0"/>
                </a:lnTo>
                <a:lnTo>
                  <a:pt x="8251" y="10000"/>
                </a:lnTo>
                <a:lnTo>
                  <a:pt x="23" y="7020"/>
                </a:lnTo>
              </a:path>
            </a:pathLst>
          </a:custGeom>
          <a:solidFill>
            <a:schemeClr val="tx1">
              <a:alpha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grpSp>
        <p:nvGrpSpPr>
          <p:cNvPr id="43" name="Group 42"/>
          <p:cNvGrpSpPr/>
          <p:nvPr/>
        </p:nvGrpSpPr>
        <p:grpSpPr>
          <a:xfrm>
            <a:off x="2947" y="2420953"/>
            <a:ext cx="3627326" cy="3145872"/>
            <a:chOff x="2947" y="2420953"/>
            <a:chExt cx="3627326" cy="3145872"/>
          </a:xfrm>
        </p:grpSpPr>
        <p:sp>
          <p:nvSpPr>
            <p:cNvPr id="6" name="Freeform 134"/>
            <p:cNvSpPr>
              <a:spLocks/>
            </p:cNvSpPr>
            <p:nvPr/>
          </p:nvSpPr>
          <p:spPr bwMode="auto">
            <a:xfrm>
              <a:off x="1433634" y="2420953"/>
              <a:ext cx="1966853" cy="2552259"/>
            </a:xfrm>
            <a:custGeom>
              <a:avLst/>
              <a:gdLst>
                <a:gd name="T0" fmla="*/ 257 w 788"/>
                <a:gd name="T1" fmla="*/ 256 h 1023"/>
                <a:gd name="T2" fmla="*/ 728 w 788"/>
                <a:gd name="T3" fmla="*/ 65 h 1023"/>
                <a:gd name="T4" fmla="*/ 726 w 788"/>
                <a:gd name="T5" fmla="*/ 958 h 1023"/>
                <a:gd name="T6" fmla="*/ 257 w 788"/>
                <a:gd name="T7" fmla="*/ 771 h 1023"/>
                <a:gd name="T8" fmla="*/ 0 w 788"/>
                <a:gd name="T9" fmla="*/ 514 h 1023"/>
                <a:gd name="T10" fmla="*/ 5 w 788"/>
                <a:gd name="T11" fmla="*/ 513 h 1023"/>
                <a:gd name="T12" fmla="*/ 0 w 788"/>
                <a:gd name="T13" fmla="*/ 513 h 1023"/>
                <a:gd name="T14" fmla="*/ 257 w 788"/>
                <a:gd name="T15" fmla="*/ 256 h 1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8" h="1023">
                  <a:moveTo>
                    <a:pt x="257" y="256"/>
                  </a:moveTo>
                  <a:cubicBezTo>
                    <a:pt x="395" y="256"/>
                    <a:pt x="641" y="158"/>
                    <a:pt x="728" y="65"/>
                  </a:cubicBezTo>
                  <a:cubicBezTo>
                    <a:pt x="788" y="0"/>
                    <a:pt x="786" y="1023"/>
                    <a:pt x="726" y="958"/>
                  </a:cubicBezTo>
                  <a:cubicBezTo>
                    <a:pt x="639" y="865"/>
                    <a:pt x="395" y="771"/>
                    <a:pt x="257" y="771"/>
                  </a:cubicBezTo>
                  <a:cubicBezTo>
                    <a:pt x="0" y="514"/>
                    <a:pt x="0" y="514"/>
                    <a:pt x="0" y="514"/>
                  </a:cubicBezTo>
                  <a:cubicBezTo>
                    <a:pt x="5" y="513"/>
                    <a:pt x="5" y="513"/>
                    <a:pt x="5" y="513"/>
                  </a:cubicBezTo>
                  <a:cubicBezTo>
                    <a:pt x="0" y="513"/>
                    <a:pt x="0" y="513"/>
                    <a:pt x="0" y="513"/>
                  </a:cubicBezTo>
                  <a:lnTo>
                    <a:pt x="257" y="256"/>
                  </a:ln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7" name="Freeform 135"/>
            <p:cNvSpPr>
              <a:spLocks/>
            </p:cNvSpPr>
            <p:nvPr/>
          </p:nvSpPr>
          <p:spPr bwMode="auto">
            <a:xfrm>
              <a:off x="1433634" y="2461986"/>
              <a:ext cx="1953176" cy="2057126"/>
            </a:xfrm>
            <a:custGeom>
              <a:avLst/>
              <a:gdLst>
                <a:gd name="T0" fmla="*/ 257 w 783"/>
                <a:gd name="T1" fmla="*/ 240 h 825"/>
                <a:gd name="T2" fmla="*/ 728 w 783"/>
                <a:gd name="T3" fmla="*/ 49 h 825"/>
                <a:gd name="T4" fmla="*/ 759 w 783"/>
                <a:gd name="T5" fmla="*/ 825 h 825"/>
                <a:gd name="T6" fmla="*/ 726 w 783"/>
                <a:gd name="T7" fmla="*/ 806 h 825"/>
                <a:gd name="T8" fmla="*/ 726 w 783"/>
                <a:gd name="T9" fmla="*/ 806 h 825"/>
                <a:gd name="T10" fmla="*/ 257 w 783"/>
                <a:gd name="T11" fmla="*/ 619 h 825"/>
                <a:gd name="T12" fmla="*/ 255 w 783"/>
                <a:gd name="T13" fmla="*/ 617 h 825"/>
                <a:gd name="T14" fmla="*/ 119 w 783"/>
                <a:gd name="T15" fmla="*/ 617 h 825"/>
                <a:gd name="T16" fmla="*/ 0 w 783"/>
                <a:gd name="T17" fmla="*/ 498 h 825"/>
                <a:gd name="T18" fmla="*/ 5 w 783"/>
                <a:gd name="T19" fmla="*/ 497 h 825"/>
                <a:gd name="T20" fmla="*/ 0 w 783"/>
                <a:gd name="T21" fmla="*/ 497 h 825"/>
                <a:gd name="T22" fmla="*/ 257 w 783"/>
                <a:gd name="T23" fmla="*/ 240 h 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3" h="825">
                  <a:moveTo>
                    <a:pt x="257" y="240"/>
                  </a:moveTo>
                  <a:cubicBezTo>
                    <a:pt x="395" y="240"/>
                    <a:pt x="641" y="142"/>
                    <a:pt x="728" y="49"/>
                  </a:cubicBezTo>
                  <a:cubicBezTo>
                    <a:pt x="773" y="0"/>
                    <a:pt x="783" y="569"/>
                    <a:pt x="759" y="825"/>
                  </a:cubicBezTo>
                  <a:cubicBezTo>
                    <a:pt x="748" y="825"/>
                    <a:pt x="737" y="818"/>
                    <a:pt x="726" y="806"/>
                  </a:cubicBezTo>
                  <a:cubicBezTo>
                    <a:pt x="726" y="806"/>
                    <a:pt x="726" y="806"/>
                    <a:pt x="726" y="806"/>
                  </a:cubicBezTo>
                  <a:cubicBezTo>
                    <a:pt x="639" y="713"/>
                    <a:pt x="395" y="619"/>
                    <a:pt x="257" y="619"/>
                  </a:cubicBezTo>
                  <a:cubicBezTo>
                    <a:pt x="255" y="617"/>
                    <a:pt x="255" y="617"/>
                    <a:pt x="255" y="617"/>
                  </a:cubicBezTo>
                  <a:cubicBezTo>
                    <a:pt x="119" y="617"/>
                    <a:pt x="119" y="617"/>
                    <a:pt x="119" y="617"/>
                  </a:cubicBezTo>
                  <a:cubicBezTo>
                    <a:pt x="0" y="498"/>
                    <a:pt x="0" y="498"/>
                    <a:pt x="0" y="498"/>
                  </a:cubicBezTo>
                  <a:cubicBezTo>
                    <a:pt x="5" y="497"/>
                    <a:pt x="5" y="497"/>
                    <a:pt x="5" y="497"/>
                  </a:cubicBezTo>
                  <a:cubicBezTo>
                    <a:pt x="0" y="497"/>
                    <a:pt x="0" y="497"/>
                    <a:pt x="0" y="497"/>
                  </a:cubicBezTo>
                  <a:lnTo>
                    <a:pt x="257" y="2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8" name="Oval 136"/>
            <p:cNvSpPr>
              <a:spLocks noChangeArrowheads="1"/>
            </p:cNvSpPr>
            <p:nvPr/>
          </p:nvSpPr>
          <p:spPr bwMode="auto">
            <a:xfrm>
              <a:off x="3028454" y="2544053"/>
              <a:ext cx="601819" cy="2314267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9" name="Freeform 137"/>
            <p:cNvSpPr>
              <a:spLocks/>
            </p:cNvSpPr>
            <p:nvPr/>
          </p:nvSpPr>
          <p:spPr bwMode="auto">
            <a:xfrm>
              <a:off x="353096" y="4644948"/>
              <a:ext cx="382976" cy="724918"/>
            </a:xfrm>
            <a:custGeom>
              <a:avLst/>
              <a:gdLst>
                <a:gd name="T0" fmla="*/ 143 w 154"/>
                <a:gd name="T1" fmla="*/ 291 h 291"/>
                <a:gd name="T2" fmla="*/ 139 w 154"/>
                <a:gd name="T3" fmla="*/ 0 h 291"/>
                <a:gd name="T4" fmla="*/ 0 w 154"/>
                <a:gd name="T5" fmla="*/ 149 h 291"/>
                <a:gd name="T6" fmla="*/ 143 w 154"/>
                <a:gd name="T7" fmla="*/ 29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4" h="291">
                  <a:moveTo>
                    <a:pt x="143" y="291"/>
                  </a:moveTo>
                  <a:cubicBezTo>
                    <a:pt x="153" y="145"/>
                    <a:pt x="154" y="56"/>
                    <a:pt x="139" y="0"/>
                  </a:cubicBezTo>
                  <a:cubicBezTo>
                    <a:pt x="0" y="149"/>
                    <a:pt x="0" y="149"/>
                    <a:pt x="0" y="149"/>
                  </a:cubicBezTo>
                  <a:lnTo>
                    <a:pt x="143" y="29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0" name="Freeform 138"/>
            <p:cNvSpPr>
              <a:spLocks/>
            </p:cNvSpPr>
            <p:nvPr/>
          </p:nvSpPr>
          <p:spPr bwMode="auto">
            <a:xfrm>
              <a:off x="377716" y="4702394"/>
              <a:ext cx="853488" cy="590877"/>
            </a:xfrm>
            <a:custGeom>
              <a:avLst/>
              <a:gdLst>
                <a:gd name="T0" fmla="*/ 0 w 312"/>
                <a:gd name="T1" fmla="*/ 4 h 216"/>
                <a:gd name="T2" fmla="*/ 310 w 312"/>
                <a:gd name="T3" fmla="*/ 0 h 216"/>
                <a:gd name="T4" fmla="*/ 312 w 312"/>
                <a:gd name="T5" fmla="*/ 213 h 216"/>
                <a:gd name="T6" fmla="*/ 3 w 312"/>
                <a:gd name="T7" fmla="*/ 216 h 216"/>
                <a:gd name="T8" fmla="*/ 0 w 312"/>
                <a:gd name="T9" fmla="*/ 4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2" h="216">
                  <a:moveTo>
                    <a:pt x="0" y="4"/>
                  </a:moveTo>
                  <a:lnTo>
                    <a:pt x="310" y="0"/>
                  </a:lnTo>
                  <a:lnTo>
                    <a:pt x="312" y="213"/>
                  </a:lnTo>
                  <a:lnTo>
                    <a:pt x="3" y="21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D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1" name="Freeform 139"/>
            <p:cNvSpPr>
              <a:spLocks/>
            </p:cNvSpPr>
            <p:nvPr/>
          </p:nvSpPr>
          <p:spPr bwMode="auto">
            <a:xfrm>
              <a:off x="377716" y="5213940"/>
              <a:ext cx="853488" cy="79331"/>
            </a:xfrm>
            <a:custGeom>
              <a:avLst/>
              <a:gdLst>
                <a:gd name="T0" fmla="*/ 0 w 312"/>
                <a:gd name="T1" fmla="*/ 1 h 29"/>
                <a:gd name="T2" fmla="*/ 310 w 312"/>
                <a:gd name="T3" fmla="*/ 0 h 29"/>
                <a:gd name="T4" fmla="*/ 312 w 312"/>
                <a:gd name="T5" fmla="*/ 29 h 29"/>
                <a:gd name="T6" fmla="*/ 3 w 312"/>
                <a:gd name="T7" fmla="*/ 29 h 29"/>
                <a:gd name="T8" fmla="*/ 0 w 312"/>
                <a:gd name="T9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2" h="29">
                  <a:moveTo>
                    <a:pt x="0" y="1"/>
                  </a:moveTo>
                  <a:lnTo>
                    <a:pt x="310" y="0"/>
                  </a:lnTo>
                  <a:lnTo>
                    <a:pt x="312" y="29"/>
                  </a:lnTo>
                  <a:lnTo>
                    <a:pt x="3" y="2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0AD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2" name="Freeform 140"/>
            <p:cNvSpPr>
              <a:spLocks/>
            </p:cNvSpPr>
            <p:nvPr/>
          </p:nvSpPr>
          <p:spPr bwMode="auto">
            <a:xfrm>
              <a:off x="801725" y="4431576"/>
              <a:ext cx="1012150" cy="993001"/>
            </a:xfrm>
            <a:custGeom>
              <a:avLst/>
              <a:gdLst>
                <a:gd name="T0" fmla="*/ 205 w 406"/>
                <a:gd name="T1" fmla="*/ 12 h 398"/>
                <a:gd name="T2" fmla="*/ 401 w 406"/>
                <a:gd name="T3" fmla="*/ 190 h 398"/>
                <a:gd name="T4" fmla="*/ 225 w 406"/>
                <a:gd name="T5" fmla="*/ 388 h 398"/>
                <a:gd name="T6" fmla="*/ 10 w 406"/>
                <a:gd name="T7" fmla="*/ 220 h 398"/>
                <a:gd name="T8" fmla="*/ 205 w 406"/>
                <a:gd name="T9" fmla="*/ 12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6" h="398">
                  <a:moveTo>
                    <a:pt x="205" y="12"/>
                  </a:moveTo>
                  <a:cubicBezTo>
                    <a:pt x="294" y="0"/>
                    <a:pt x="396" y="87"/>
                    <a:pt x="401" y="190"/>
                  </a:cubicBezTo>
                  <a:cubicBezTo>
                    <a:pt x="406" y="294"/>
                    <a:pt x="333" y="378"/>
                    <a:pt x="225" y="388"/>
                  </a:cubicBezTo>
                  <a:cubicBezTo>
                    <a:pt x="116" y="398"/>
                    <a:pt x="0" y="327"/>
                    <a:pt x="10" y="220"/>
                  </a:cubicBezTo>
                  <a:cubicBezTo>
                    <a:pt x="19" y="113"/>
                    <a:pt x="116" y="25"/>
                    <a:pt x="205" y="12"/>
                  </a:cubicBezTo>
                  <a:close/>
                </a:path>
              </a:pathLst>
            </a:custGeom>
            <a:solidFill>
              <a:srgbClr val="F0AD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3" name="Freeform 141"/>
            <p:cNvSpPr>
              <a:spLocks/>
            </p:cNvSpPr>
            <p:nvPr/>
          </p:nvSpPr>
          <p:spPr bwMode="auto">
            <a:xfrm>
              <a:off x="850964" y="4461667"/>
              <a:ext cx="951968" cy="938290"/>
            </a:xfrm>
            <a:custGeom>
              <a:avLst/>
              <a:gdLst>
                <a:gd name="T0" fmla="*/ 185 w 382"/>
                <a:gd name="T1" fmla="*/ 4 h 376"/>
                <a:gd name="T2" fmla="*/ 377 w 382"/>
                <a:gd name="T3" fmla="*/ 178 h 376"/>
                <a:gd name="T4" fmla="*/ 205 w 382"/>
                <a:gd name="T5" fmla="*/ 371 h 376"/>
                <a:gd name="T6" fmla="*/ 13 w 382"/>
                <a:gd name="T7" fmla="*/ 197 h 376"/>
                <a:gd name="T8" fmla="*/ 185 w 382"/>
                <a:gd name="T9" fmla="*/ 4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2" h="376">
                  <a:moveTo>
                    <a:pt x="185" y="4"/>
                  </a:moveTo>
                  <a:cubicBezTo>
                    <a:pt x="271" y="0"/>
                    <a:pt x="372" y="77"/>
                    <a:pt x="377" y="178"/>
                  </a:cubicBezTo>
                  <a:cubicBezTo>
                    <a:pt x="382" y="279"/>
                    <a:pt x="305" y="366"/>
                    <a:pt x="205" y="371"/>
                  </a:cubicBezTo>
                  <a:cubicBezTo>
                    <a:pt x="104" y="376"/>
                    <a:pt x="0" y="300"/>
                    <a:pt x="13" y="197"/>
                  </a:cubicBezTo>
                  <a:cubicBezTo>
                    <a:pt x="26" y="95"/>
                    <a:pt x="100" y="9"/>
                    <a:pt x="185" y="4"/>
                  </a:cubicBezTo>
                  <a:close/>
                </a:path>
              </a:pathLst>
            </a:custGeom>
            <a:solidFill>
              <a:srgbClr val="FFD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4" name="Freeform 142"/>
            <p:cNvSpPr>
              <a:spLocks/>
            </p:cNvSpPr>
            <p:nvPr/>
          </p:nvSpPr>
          <p:spPr bwMode="auto">
            <a:xfrm>
              <a:off x="1398072" y="4092369"/>
              <a:ext cx="462306" cy="1406068"/>
            </a:xfrm>
            <a:custGeom>
              <a:avLst/>
              <a:gdLst>
                <a:gd name="T0" fmla="*/ 0 w 169"/>
                <a:gd name="T1" fmla="*/ 9 h 514"/>
                <a:gd name="T2" fmla="*/ 137 w 169"/>
                <a:gd name="T3" fmla="*/ 0 h 514"/>
                <a:gd name="T4" fmla="*/ 169 w 169"/>
                <a:gd name="T5" fmla="*/ 505 h 514"/>
                <a:gd name="T6" fmla="*/ 31 w 169"/>
                <a:gd name="T7" fmla="*/ 514 h 514"/>
                <a:gd name="T8" fmla="*/ 0 w 169"/>
                <a:gd name="T9" fmla="*/ 9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14">
                  <a:moveTo>
                    <a:pt x="0" y="9"/>
                  </a:moveTo>
                  <a:lnTo>
                    <a:pt x="137" y="0"/>
                  </a:lnTo>
                  <a:lnTo>
                    <a:pt x="169" y="505"/>
                  </a:lnTo>
                  <a:lnTo>
                    <a:pt x="31" y="514"/>
                  </a:lnTo>
                  <a:lnTo>
                    <a:pt x="0" y="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5" name="Freeform 143"/>
            <p:cNvSpPr>
              <a:spLocks/>
            </p:cNvSpPr>
            <p:nvPr/>
          </p:nvSpPr>
          <p:spPr bwMode="auto">
            <a:xfrm>
              <a:off x="1400808" y="5386279"/>
              <a:ext cx="538901" cy="180546"/>
            </a:xfrm>
            <a:custGeom>
              <a:avLst/>
              <a:gdLst>
                <a:gd name="T0" fmla="*/ 33 w 216"/>
                <a:gd name="T1" fmla="*/ 71 h 72"/>
                <a:gd name="T2" fmla="*/ 187 w 216"/>
                <a:gd name="T3" fmla="*/ 61 h 72"/>
                <a:gd name="T4" fmla="*/ 215 w 216"/>
                <a:gd name="T5" fmla="*/ 30 h 72"/>
                <a:gd name="T6" fmla="*/ 215 w 216"/>
                <a:gd name="T7" fmla="*/ 30 h 72"/>
                <a:gd name="T8" fmla="*/ 183 w 216"/>
                <a:gd name="T9" fmla="*/ 1 h 72"/>
                <a:gd name="T10" fmla="*/ 29 w 216"/>
                <a:gd name="T11" fmla="*/ 11 h 72"/>
                <a:gd name="T12" fmla="*/ 1 w 216"/>
                <a:gd name="T13" fmla="*/ 43 h 72"/>
                <a:gd name="T14" fmla="*/ 1 w 216"/>
                <a:gd name="T15" fmla="*/ 43 h 72"/>
                <a:gd name="T16" fmla="*/ 33 w 216"/>
                <a:gd name="T17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6" h="72">
                  <a:moveTo>
                    <a:pt x="33" y="71"/>
                  </a:moveTo>
                  <a:cubicBezTo>
                    <a:pt x="187" y="61"/>
                    <a:pt x="187" y="61"/>
                    <a:pt x="187" y="61"/>
                  </a:cubicBezTo>
                  <a:cubicBezTo>
                    <a:pt x="203" y="60"/>
                    <a:pt x="216" y="46"/>
                    <a:pt x="215" y="30"/>
                  </a:cubicBezTo>
                  <a:cubicBezTo>
                    <a:pt x="215" y="30"/>
                    <a:pt x="215" y="30"/>
                    <a:pt x="215" y="30"/>
                  </a:cubicBezTo>
                  <a:cubicBezTo>
                    <a:pt x="214" y="13"/>
                    <a:pt x="199" y="0"/>
                    <a:pt x="183" y="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13" y="12"/>
                    <a:pt x="0" y="26"/>
                    <a:pt x="1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2" y="59"/>
                    <a:pt x="16" y="72"/>
                    <a:pt x="33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6" name="Freeform 144"/>
            <p:cNvSpPr>
              <a:spLocks/>
            </p:cNvSpPr>
            <p:nvPr/>
          </p:nvSpPr>
          <p:spPr bwMode="auto">
            <a:xfrm>
              <a:off x="793518" y="3061070"/>
              <a:ext cx="1282968" cy="1280233"/>
            </a:xfrm>
            <a:custGeom>
              <a:avLst/>
              <a:gdLst>
                <a:gd name="T0" fmla="*/ 281 w 514"/>
                <a:gd name="T1" fmla="*/ 513 h 514"/>
                <a:gd name="T2" fmla="*/ 257 w 514"/>
                <a:gd name="T3" fmla="*/ 514 h 514"/>
                <a:gd name="T4" fmla="*/ 0 w 514"/>
                <a:gd name="T5" fmla="*/ 257 h 514"/>
                <a:gd name="T6" fmla="*/ 257 w 514"/>
                <a:gd name="T7" fmla="*/ 0 h 514"/>
                <a:gd name="T8" fmla="*/ 514 w 514"/>
                <a:gd name="T9" fmla="*/ 0 h 514"/>
                <a:gd name="T10" fmla="*/ 514 w 514"/>
                <a:gd name="T11" fmla="*/ 257 h 514"/>
                <a:gd name="T12" fmla="*/ 514 w 514"/>
                <a:gd name="T13" fmla="*/ 513 h 514"/>
                <a:gd name="T14" fmla="*/ 281 w 514"/>
                <a:gd name="T15" fmla="*/ 513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4" h="514">
                  <a:moveTo>
                    <a:pt x="281" y="513"/>
                  </a:moveTo>
                  <a:cubicBezTo>
                    <a:pt x="273" y="513"/>
                    <a:pt x="265" y="514"/>
                    <a:pt x="257" y="514"/>
                  </a:cubicBezTo>
                  <a:cubicBezTo>
                    <a:pt x="115" y="514"/>
                    <a:pt x="0" y="399"/>
                    <a:pt x="0" y="257"/>
                  </a:cubicBezTo>
                  <a:cubicBezTo>
                    <a:pt x="0" y="115"/>
                    <a:pt x="115" y="0"/>
                    <a:pt x="257" y="0"/>
                  </a:cubicBezTo>
                  <a:cubicBezTo>
                    <a:pt x="514" y="0"/>
                    <a:pt x="514" y="0"/>
                    <a:pt x="514" y="0"/>
                  </a:cubicBezTo>
                  <a:cubicBezTo>
                    <a:pt x="514" y="257"/>
                    <a:pt x="514" y="257"/>
                    <a:pt x="514" y="257"/>
                  </a:cubicBezTo>
                  <a:cubicBezTo>
                    <a:pt x="514" y="513"/>
                    <a:pt x="514" y="513"/>
                    <a:pt x="514" y="513"/>
                  </a:cubicBezTo>
                  <a:lnTo>
                    <a:pt x="281" y="513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7" name="Freeform 145"/>
            <p:cNvSpPr>
              <a:spLocks/>
            </p:cNvSpPr>
            <p:nvPr/>
          </p:nvSpPr>
          <p:spPr bwMode="auto">
            <a:xfrm>
              <a:off x="815402" y="3061070"/>
              <a:ext cx="1261084" cy="943761"/>
            </a:xfrm>
            <a:custGeom>
              <a:avLst/>
              <a:gdLst>
                <a:gd name="T0" fmla="*/ 0 w 505"/>
                <a:gd name="T1" fmla="*/ 189 h 379"/>
                <a:gd name="T2" fmla="*/ 248 w 505"/>
                <a:gd name="T3" fmla="*/ 0 h 379"/>
                <a:gd name="T4" fmla="*/ 505 w 505"/>
                <a:gd name="T5" fmla="*/ 0 h 379"/>
                <a:gd name="T6" fmla="*/ 505 w 505"/>
                <a:gd name="T7" fmla="*/ 257 h 379"/>
                <a:gd name="T8" fmla="*/ 505 w 505"/>
                <a:gd name="T9" fmla="*/ 379 h 379"/>
                <a:gd name="T10" fmla="*/ 503 w 505"/>
                <a:gd name="T11" fmla="*/ 377 h 379"/>
                <a:gd name="T12" fmla="*/ 272 w 505"/>
                <a:gd name="T13" fmla="*/ 377 h 379"/>
                <a:gd name="T14" fmla="*/ 248 w 505"/>
                <a:gd name="T15" fmla="*/ 378 h 379"/>
                <a:gd name="T16" fmla="*/ 0 w 505"/>
                <a:gd name="T17" fmla="*/ 18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5" h="379">
                  <a:moveTo>
                    <a:pt x="0" y="189"/>
                  </a:moveTo>
                  <a:cubicBezTo>
                    <a:pt x="30" y="80"/>
                    <a:pt x="130" y="0"/>
                    <a:pt x="248" y="0"/>
                  </a:cubicBezTo>
                  <a:cubicBezTo>
                    <a:pt x="505" y="0"/>
                    <a:pt x="505" y="0"/>
                    <a:pt x="505" y="0"/>
                  </a:cubicBezTo>
                  <a:cubicBezTo>
                    <a:pt x="505" y="257"/>
                    <a:pt x="505" y="257"/>
                    <a:pt x="505" y="257"/>
                  </a:cubicBezTo>
                  <a:cubicBezTo>
                    <a:pt x="505" y="379"/>
                    <a:pt x="505" y="379"/>
                    <a:pt x="505" y="379"/>
                  </a:cubicBezTo>
                  <a:cubicBezTo>
                    <a:pt x="503" y="377"/>
                    <a:pt x="503" y="377"/>
                    <a:pt x="503" y="377"/>
                  </a:cubicBezTo>
                  <a:cubicBezTo>
                    <a:pt x="272" y="377"/>
                    <a:pt x="272" y="377"/>
                    <a:pt x="272" y="377"/>
                  </a:cubicBezTo>
                  <a:cubicBezTo>
                    <a:pt x="264" y="377"/>
                    <a:pt x="256" y="378"/>
                    <a:pt x="248" y="378"/>
                  </a:cubicBezTo>
                  <a:cubicBezTo>
                    <a:pt x="130" y="378"/>
                    <a:pt x="30" y="298"/>
                    <a:pt x="0" y="1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8" name="Oval 146"/>
            <p:cNvSpPr>
              <a:spLocks noChangeArrowheads="1"/>
            </p:cNvSpPr>
            <p:nvPr/>
          </p:nvSpPr>
          <p:spPr bwMode="auto">
            <a:xfrm>
              <a:off x="1906883" y="3061070"/>
              <a:ext cx="336471" cy="128023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19" name="Freeform 147"/>
            <p:cNvSpPr>
              <a:spLocks/>
            </p:cNvSpPr>
            <p:nvPr/>
          </p:nvSpPr>
          <p:spPr bwMode="auto">
            <a:xfrm>
              <a:off x="1906883" y="3061070"/>
              <a:ext cx="336471" cy="957439"/>
            </a:xfrm>
            <a:custGeom>
              <a:avLst/>
              <a:gdLst>
                <a:gd name="T0" fmla="*/ 68 w 134"/>
                <a:gd name="T1" fmla="*/ 0 h 384"/>
                <a:gd name="T2" fmla="*/ 134 w 134"/>
                <a:gd name="T3" fmla="*/ 257 h 384"/>
                <a:gd name="T4" fmla="*/ 126 w 134"/>
                <a:gd name="T5" fmla="*/ 384 h 384"/>
                <a:gd name="T6" fmla="*/ 67 w 134"/>
                <a:gd name="T7" fmla="*/ 379 h 384"/>
                <a:gd name="T8" fmla="*/ 65 w 134"/>
                <a:gd name="T9" fmla="*/ 377 h 384"/>
                <a:gd name="T10" fmla="*/ 8 w 134"/>
                <a:gd name="T11" fmla="*/ 377 h 384"/>
                <a:gd name="T12" fmla="*/ 0 w 134"/>
                <a:gd name="T13" fmla="*/ 257 h 384"/>
                <a:gd name="T14" fmla="*/ 34 w 134"/>
                <a:gd name="T15" fmla="*/ 33 h 384"/>
                <a:gd name="T16" fmla="*/ 67 w 134"/>
                <a:gd name="T17" fmla="*/ 0 h 384"/>
                <a:gd name="T18" fmla="*/ 68 w 134"/>
                <a:gd name="T19" fmla="*/ 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4" h="384">
                  <a:moveTo>
                    <a:pt x="68" y="0"/>
                  </a:moveTo>
                  <a:cubicBezTo>
                    <a:pt x="104" y="1"/>
                    <a:pt x="134" y="115"/>
                    <a:pt x="134" y="257"/>
                  </a:cubicBezTo>
                  <a:cubicBezTo>
                    <a:pt x="134" y="303"/>
                    <a:pt x="131" y="346"/>
                    <a:pt x="126" y="384"/>
                  </a:cubicBezTo>
                  <a:cubicBezTo>
                    <a:pt x="105" y="381"/>
                    <a:pt x="85" y="379"/>
                    <a:pt x="67" y="379"/>
                  </a:cubicBezTo>
                  <a:cubicBezTo>
                    <a:pt x="65" y="377"/>
                    <a:pt x="65" y="377"/>
                    <a:pt x="65" y="377"/>
                  </a:cubicBezTo>
                  <a:cubicBezTo>
                    <a:pt x="8" y="377"/>
                    <a:pt x="8" y="377"/>
                    <a:pt x="8" y="377"/>
                  </a:cubicBezTo>
                  <a:cubicBezTo>
                    <a:pt x="3" y="341"/>
                    <a:pt x="0" y="300"/>
                    <a:pt x="0" y="257"/>
                  </a:cubicBezTo>
                  <a:cubicBezTo>
                    <a:pt x="0" y="160"/>
                    <a:pt x="14" y="77"/>
                    <a:pt x="34" y="33"/>
                  </a:cubicBezTo>
                  <a:cubicBezTo>
                    <a:pt x="67" y="0"/>
                    <a:pt x="67" y="0"/>
                    <a:pt x="67" y="0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0" name="Freeform 148"/>
            <p:cNvSpPr>
              <a:spLocks/>
            </p:cNvSpPr>
            <p:nvPr/>
          </p:nvSpPr>
          <p:spPr bwMode="auto">
            <a:xfrm>
              <a:off x="3096843" y="3375657"/>
              <a:ext cx="331000" cy="648323"/>
            </a:xfrm>
            <a:custGeom>
              <a:avLst/>
              <a:gdLst>
                <a:gd name="T0" fmla="*/ 4 w 132"/>
                <a:gd name="T1" fmla="*/ 0 h 259"/>
                <a:gd name="T2" fmla="*/ 132 w 132"/>
                <a:gd name="T3" fmla="*/ 130 h 259"/>
                <a:gd name="T4" fmla="*/ 4 w 132"/>
                <a:gd name="T5" fmla="*/ 259 h 259"/>
                <a:gd name="T6" fmla="*/ 0 w 132"/>
                <a:gd name="T7" fmla="*/ 130 h 259"/>
                <a:gd name="T8" fmla="*/ 4 w 132"/>
                <a:gd name="T9" fmla="*/ 0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259">
                  <a:moveTo>
                    <a:pt x="4" y="0"/>
                  </a:moveTo>
                  <a:cubicBezTo>
                    <a:pt x="75" y="1"/>
                    <a:pt x="132" y="59"/>
                    <a:pt x="132" y="130"/>
                  </a:cubicBezTo>
                  <a:cubicBezTo>
                    <a:pt x="132" y="201"/>
                    <a:pt x="75" y="259"/>
                    <a:pt x="4" y="259"/>
                  </a:cubicBezTo>
                  <a:cubicBezTo>
                    <a:pt x="1" y="218"/>
                    <a:pt x="0" y="175"/>
                    <a:pt x="0" y="130"/>
                  </a:cubicBezTo>
                  <a:cubicBezTo>
                    <a:pt x="0" y="85"/>
                    <a:pt x="1" y="41"/>
                    <a:pt x="4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1" name="Freeform 149"/>
            <p:cNvSpPr>
              <a:spLocks noEditPoints="1"/>
            </p:cNvSpPr>
            <p:nvPr/>
          </p:nvSpPr>
          <p:spPr bwMode="auto">
            <a:xfrm>
              <a:off x="3028454" y="2544053"/>
              <a:ext cx="601819" cy="2314267"/>
            </a:xfrm>
            <a:custGeom>
              <a:avLst/>
              <a:gdLst>
                <a:gd name="T0" fmla="*/ 127 w 242"/>
                <a:gd name="T1" fmla="*/ 33 h 928"/>
                <a:gd name="T2" fmla="*/ 221 w 242"/>
                <a:gd name="T3" fmla="*/ 464 h 928"/>
                <a:gd name="T4" fmla="*/ 127 w 242"/>
                <a:gd name="T5" fmla="*/ 895 h 928"/>
                <a:gd name="T6" fmla="*/ 127 w 242"/>
                <a:gd name="T7" fmla="*/ 927 h 928"/>
                <a:gd name="T8" fmla="*/ 242 w 242"/>
                <a:gd name="T9" fmla="*/ 464 h 928"/>
                <a:gd name="T10" fmla="*/ 127 w 242"/>
                <a:gd name="T11" fmla="*/ 0 h 928"/>
                <a:gd name="T12" fmla="*/ 127 w 242"/>
                <a:gd name="T13" fmla="*/ 33 h 928"/>
                <a:gd name="T14" fmla="*/ 127 w 242"/>
                <a:gd name="T15" fmla="*/ 895 h 928"/>
                <a:gd name="T16" fmla="*/ 32 w 242"/>
                <a:gd name="T17" fmla="*/ 464 h 928"/>
                <a:gd name="T18" fmla="*/ 127 w 242"/>
                <a:gd name="T19" fmla="*/ 33 h 928"/>
                <a:gd name="T20" fmla="*/ 127 w 242"/>
                <a:gd name="T21" fmla="*/ 0 h 928"/>
                <a:gd name="T22" fmla="*/ 121 w 242"/>
                <a:gd name="T23" fmla="*/ 0 h 928"/>
                <a:gd name="T24" fmla="*/ 0 w 242"/>
                <a:gd name="T25" fmla="*/ 464 h 928"/>
                <a:gd name="T26" fmla="*/ 121 w 242"/>
                <a:gd name="T27" fmla="*/ 928 h 928"/>
                <a:gd name="T28" fmla="*/ 127 w 242"/>
                <a:gd name="T29" fmla="*/ 927 h 928"/>
                <a:gd name="T30" fmla="*/ 127 w 242"/>
                <a:gd name="T31" fmla="*/ 895 h 9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2" h="928">
                  <a:moveTo>
                    <a:pt x="127" y="33"/>
                  </a:moveTo>
                  <a:cubicBezTo>
                    <a:pt x="179" y="33"/>
                    <a:pt x="221" y="226"/>
                    <a:pt x="221" y="464"/>
                  </a:cubicBezTo>
                  <a:cubicBezTo>
                    <a:pt x="221" y="702"/>
                    <a:pt x="179" y="895"/>
                    <a:pt x="127" y="895"/>
                  </a:cubicBezTo>
                  <a:cubicBezTo>
                    <a:pt x="127" y="927"/>
                    <a:pt x="127" y="927"/>
                    <a:pt x="127" y="927"/>
                  </a:cubicBezTo>
                  <a:cubicBezTo>
                    <a:pt x="191" y="916"/>
                    <a:pt x="242" y="713"/>
                    <a:pt x="242" y="464"/>
                  </a:cubicBezTo>
                  <a:cubicBezTo>
                    <a:pt x="242" y="215"/>
                    <a:pt x="191" y="11"/>
                    <a:pt x="127" y="0"/>
                  </a:cubicBezTo>
                  <a:lnTo>
                    <a:pt x="127" y="33"/>
                  </a:lnTo>
                  <a:close/>
                  <a:moveTo>
                    <a:pt x="127" y="895"/>
                  </a:moveTo>
                  <a:cubicBezTo>
                    <a:pt x="75" y="895"/>
                    <a:pt x="32" y="702"/>
                    <a:pt x="32" y="464"/>
                  </a:cubicBezTo>
                  <a:cubicBezTo>
                    <a:pt x="32" y="226"/>
                    <a:pt x="75" y="33"/>
                    <a:pt x="127" y="33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5" y="0"/>
                    <a:pt x="123" y="0"/>
                    <a:pt x="121" y="0"/>
                  </a:cubicBezTo>
                  <a:cubicBezTo>
                    <a:pt x="54" y="0"/>
                    <a:pt x="0" y="207"/>
                    <a:pt x="0" y="464"/>
                  </a:cubicBezTo>
                  <a:cubicBezTo>
                    <a:pt x="0" y="720"/>
                    <a:pt x="54" y="928"/>
                    <a:pt x="121" y="928"/>
                  </a:cubicBezTo>
                  <a:cubicBezTo>
                    <a:pt x="123" y="928"/>
                    <a:pt x="125" y="928"/>
                    <a:pt x="127" y="927"/>
                  </a:cubicBezTo>
                  <a:lnTo>
                    <a:pt x="127" y="89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2" name="Freeform 150"/>
            <p:cNvSpPr>
              <a:spLocks/>
            </p:cNvSpPr>
            <p:nvPr/>
          </p:nvSpPr>
          <p:spPr bwMode="auto">
            <a:xfrm>
              <a:off x="946708" y="4437047"/>
              <a:ext cx="869902" cy="615497"/>
            </a:xfrm>
            <a:custGeom>
              <a:avLst/>
              <a:gdLst>
                <a:gd name="T0" fmla="*/ 309 w 349"/>
                <a:gd name="T1" fmla="*/ 2 h 247"/>
                <a:gd name="T2" fmla="*/ 147 w 349"/>
                <a:gd name="T3" fmla="*/ 10 h 247"/>
                <a:gd name="T4" fmla="*/ 54 w 349"/>
                <a:gd name="T5" fmla="*/ 247 h 247"/>
                <a:gd name="T6" fmla="*/ 171 w 349"/>
                <a:gd name="T7" fmla="*/ 85 h 247"/>
                <a:gd name="T8" fmla="*/ 260 w 349"/>
                <a:gd name="T9" fmla="*/ 81 h 247"/>
                <a:gd name="T10" fmla="*/ 309 w 349"/>
                <a:gd name="T11" fmla="*/ 2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9" h="247">
                  <a:moveTo>
                    <a:pt x="309" y="2"/>
                  </a:moveTo>
                  <a:cubicBezTo>
                    <a:pt x="147" y="10"/>
                    <a:pt x="147" y="10"/>
                    <a:pt x="147" y="10"/>
                  </a:cubicBezTo>
                  <a:cubicBezTo>
                    <a:pt x="2" y="84"/>
                    <a:pt x="0" y="164"/>
                    <a:pt x="54" y="247"/>
                  </a:cubicBezTo>
                  <a:cubicBezTo>
                    <a:pt x="120" y="228"/>
                    <a:pt x="163" y="168"/>
                    <a:pt x="171" y="85"/>
                  </a:cubicBezTo>
                  <a:cubicBezTo>
                    <a:pt x="260" y="81"/>
                    <a:pt x="260" y="81"/>
                    <a:pt x="260" y="81"/>
                  </a:cubicBezTo>
                  <a:cubicBezTo>
                    <a:pt x="334" y="77"/>
                    <a:pt x="349" y="0"/>
                    <a:pt x="309" y="2"/>
                  </a:cubicBezTo>
                  <a:close/>
                </a:path>
              </a:pathLst>
            </a:custGeom>
            <a:solidFill>
              <a:srgbClr val="F0AD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3" name="Freeform 151"/>
            <p:cNvSpPr>
              <a:spLocks/>
            </p:cNvSpPr>
            <p:nvPr/>
          </p:nvSpPr>
          <p:spPr bwMode="auto">
            <a:xfrm>
              <a:off x="1439105" y="4612121"/>
              <a:ext cx="582670" cy="210637"/>
            </a:xfrm>
            <a:custGeom>
              <a:avLst/>
              <a:gdLst>
                <a:gd name="T0" fmla="*/ 47 w 233"/>
                <a:gd name="T1" fmla="*/ 11 h 85"/>
                <a:gd name="T2" fmla="*/ 181 w 233"/>
                <a:gd name="T3" fmla="*/ 3 h 85"/>
                <a:gd name="T4" fmla="*/ 186 w 233"/>
                <a:gd name="T5" fmla="*/ 74 h 85"/>
                <a:gd name="T6" fmla="*/ 51 w 233"/>
                <a:gd name="T7" fmla="*/ 82 h 85"/>
                <a:gd name="T8" fmla="*/ 47 w 233"/>
                <a:gd name="T9" fmla="*/ 1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85">
                  <a:moveTo>
                    <a:pt x="47" y="11"/>
                  </a:moveTo>
                  <a:cubicBezTo>
                    <a:pt x="181" y="3"/>
                    <a:pt x="181" y="3"/>
                    <a:pt x="181" y="3"/>
                  </a:cubicBezTo>
                  <a:cubicBezTo>
                    <a:pt x="228" y="0"/>
                    <a:pt x="233" y="71"/>
                    <a:pt x="186" y="74"/>
                  </a:cubicBezTo>
                  <a:cubicBezTo>
                    <a:pt x="51" y="82"/>
                    <a:pt x="51" y="82"/>
                    <a:pt x="51" y="82"/>
                  </a:cubicBezTo>
                  <a:cubicBezTo>
                    <a:pt x="4" y="85"/>
                    <a:pt x="0" y="14"/>
                    <a:pt x="47" y="11"/>
                  </a:cubicBezTo>
                  <a:close/>
                </a:path>
              </a:pathLst>
            </a:custGeom>
            <a:solidFill>
              <a:srgbClr val="F0AD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4" name="Freeform 152"/>
            <p:cNvSpPr>
              <a:spLocks/>
            </p:cNvSpPr>
            <p:nvPr/>
          </p:nvSpPr>
          <p:spPr bwMode="auto">
            <a:xfrm>
              <a:off x="1455519" y="4781725"/>
              <a:ext cx="615496" cy="205166"/>
            </a:xfrm>
            <a:custGeom>
              <a:avLst/>
              <a:gdLst>
                <a:gd name="T0" fmla="*/ 47 w 247"/>
                <a:gd name="T1" fmla="*/ 10 h 83"/>
                <a:gd name="T2" fmla="*/ 195 w 247"/>
                <a:gd name="T3" fmla="*/ 2 h 83"/>
                <a:gd name="T4" fmla="*/ 200 w 247"/>
                <a:gd name="T5" fmla="*/ 74 h 83"/>
                <a:gd name="T6" fmla="*/ 52 w 247"/>
                <a:gd name="T7" fmla="*/ 81 h 83"/>
                <a:gd name="T8" fmla="*/ 47 w 247"/>
                <a:gd name="T9" fmla="*/ 1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7" h="83">
                  <a:moveTo>
                    <a:pt x="47" y="10"/>
                  </a:moveTo>
                  <a:cubicBezTo>
                    <a:pt x="195" y="2"/>
                    <a:pt x="195" y="2"/>
                    <a:pt x="195" y="2"/>
                  </a:cubicBezTo>
                  <a:cubicBezTo>
                    <a:pt x="243" y="0"/>
                    <a:pt x="247" y="71"/>
                    <a:pt x="200" y="74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4" y="83"/>
                    <a:pt x="0" y="12"/>
                    <a:pt x="47" y="10"/>
                  </a:cubicBezTo>
                  <a:close/>
                </a:path>
              </a:pathLst>
            </a:custGeom>
            <a:solidFill>
              <a:srgbClr val="F0AD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5" name="Freeform 153"/>
            <p:cNvSpPr>
              <a:spLocks/>
            </p:cNvSpPr>
            <p:nvPr/>
          </p:nvSpPr>
          <p:spPr bwMode="auto">
            <a:xfrm>
              <a:off x="1469196" y="4954064"/>
              <a:ext cx="560786" cy="202430"/>
            </a:xfrm>
            <a:custGeom>
              <a:avLst/>
              <a:gdLst>
                <a:gd name="T0" fmla="*/ 47 w 225"/>
                <a:gd name="T1" fmla="*/ 8 h 81"/>
                <a:gd name="T2" fmla="*/ 174 w 225"/>
                <a:gd name="T3" fmla="*/ 2 h 81"/>
                <a:gd name="T4" fmla="*/ 179 w 225"/>
                <a:gd name="T5" fmla="*/ 72 h 81"/>
                <a:gd name="T6" fmla="*/ 51 w 225"/>
                <a:gd name="T7" fmla="*/ 79 h 81"/>
                <a:gd name="T8" fmla="*/ 47 w 225"/>
                <a:gd name="T9" fmla="*/ 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5" h="81">
                  <a:moveTo>
                    <a:pt x="47" y="8"/>
                  </a:moveTo>
                  <a:cubicBezTo>
                    <a:pt x="174" y="2"/>
                    <a:pt x="174" y="2"/>
                    <a:pt x="174" y="2"/>
                  </a:cubicBezTo>
                  <a:cubicBezTo>
                    <a:pt x="221" y="0"/>
                    <a:pt x="225" y="70"/>
                    <a:pt x="179" y="72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" y="81"/>
                    <a:pt x="0" y="11"/>
                    <a:pt x="47" y="8"/>
                  </a:cubicBezTo>
                  <a:close/>
                </a:path>
              </a:pathLst>
            </a:custGeom>
            <a:solidFill>
              <a:srgbClr val="F0AD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6" name="Freeform 154"/>
            <p:cNvSpPr>
              <a:spLocks/>
            </p:cNvSpPr>
            <p:nvPr/>
          </p:nvSpPr>
          <p:spPr bwMode="auto">
            <a:xfrm>
              <a:off x="1537585" y="5123667"/>
              <a:ext cx="478719" cy="196959"/>
            </a:xfrm>
            <a:custGeom>
              <a:avLst/>
              <a:gdLst>
                <a:gd name="T0" fmla="*/ 47 w 192"/>
                <a:gd name="T1" fmla="*/ 7 h 80"/>
                <a:gd name="T2" fmla="*/ 142 w 192"/>
                <a:gd name="T3" fmla="*/ 3 h 80"/>
                <a:gd name="T4" fmla="*/ 146 w 192"/>
                <a:gd name="T5" fmla="*/ 73 h 80"/>
                <a:gd name="T6" fmla="*/ 51 w 192"/>
                <a:gd name="T7" fmla="*/ 77 h 80"/>
                <a:gd name="T8" fmla="*/ 47 w 192"/>
                <a:gd name="T9" fmla="*/ 7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2" h="80">
                  <a:moveTo>
                    <a:pt x="47" y="7"/>
                  </a:moveTo>
                  <a:cubicBezTo>
                    <a:pt x="142" y="3"/>
                    <a:pt x="142" y="3"/>
                    <a:pt x="142" y="3"/>
                  </a:cubicBezTo>
                  <a:cubicBezTo>
                    <a:pt x="188" y="0"/>
                    <a:pt x="192" y="70"/>
                    <a:pt x="146" y="73"/>
                  </a:cubicBezTo>
                  <a:cubicBezTo>
                    <a:pt x="51" y="77"/>
                    <a:pt x="51" y="77"/>
                    <a:pt x="51" y="77"/>
                  </a:cubicBezTo>
                  <a:cubicBezTo>
                    <a:pt x="5" y="80"/>
                    <a:pt x="0" y="10"/>
                    <a:pt x="47" y="7"/>
                  </a:cubicBezTo>
                  <a:close/>
                </a:path>
              </a:pathLst>
            </a:custGeom>
            <a:solidFill>
              <a:srgbClr val="F0AD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7" name="Freeform 155"/>
            <p:cNvSpPr>
              <a:spLocks/>
            </p:cNvSpPr>
            <p:nvPr/>
          </p:nvSpPr>
          <p:spPr bwMode="auto">
            <a:xfrm>
              <a:off x="1455519" y="4620328"/>
              <a:ext cx="547108" cy="194223"/>
            </a:xfrm>
            <a:custGeom>
              <a:avLst/>
              <a:gdLst>
                <a:gd name="T0" fmla="*/ 43 w 220"/>
                <a:gd name="T1" fmla="*/ 11 h 77"/>
                <a:gd name="T2" fmla="*/ 174 w 220"/>
                <a:gd name="T3" fmla="*/ 2 h 77"/>
                <a:gd name="T4" fmla="*/ 177 w 220"/>
                <a:gd name="T5" fmla="*/ 63 h 77"/>
                <a:gd name="T6" fmla="*/ 47 w 220"/>
                <a:gd name="T7" fmla="*/ 75 h 77"/>
                <a:gd name="T8" fmla="*/ 43 w 220"/>
                <a:gd name="T9" fmla="*/ 1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77">
                  <a:moveTo>
                    <a:pt x="43" y="11"/>
                  </a:moveTo>
                  <a:cubicBezTo>
                    <a:pt x="174" y="2"/>
                    <a:pt x="174" y="2"/>
                    <a:pt x="174" y="2"/>
                  </a:cubicBezTo>
                  <a:cubicBezTo>
                    <a:pt x="217" y="0"/>
                    <a:pt x="220" y="61"/>
                    <a:pt x="177" y="63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5" y="77"/>
                    <a:pt x="0" y="13"/>
                    <a:pt x="43" y="11"/>
                  </a:cubicBezTo>
                  <a:close/>
                </a:path>
              </a:pathLst>
            </a:custGeom>
            <a:solidFill>
              <a:srgbClr val="FFD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8" name="Freeform 156"/>
            <p:cNvSpPr>
              <a:spLocks/>
            </p:cNvSpPr>
            <p:nvPr/>
          </p:nvSpPr>
          <p:spPr bwMode="auto">
            <a:xfrm>
              <a:off x="1469196" y="4795402"/>
              <a:ext cx="588141" cy="186017"/>
            </a:xfrm>
            <a:custGeom>
              <a:avLst/>
              <a:gdLst>
                <a:gd name="T0" fmla="*/ 43 w 236"/>
                <a:gd name="T1" fmla="*/ 7 h 74"/>
                <a:gd name="T2" fmla="*/ 188 w 236"/>
                <a:gd name="T3" fmla="*/ 2 h 74"/>
                <a:gd name="T4" fmla="*/ 193 w 236"/>
                <a:gd name="T5" fmla="*/ 62 h 74"/>
                <a:gd name="T6" fmla="*/ 47 w 236"/>
                <a:gd name="T7" fmla="*/ 71 h 74"/>
                <a:gd name="T8" fmla="*/ 43 w 236"/>
                <a:gd name="T9" fmla="*/ 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6" h="74">
                  <a:moveTo>
                    <a:pt x="43" y="7"/>
                  </a:moveTo>
                  <a:cubicBezTo>
                    <a:pt x="188" y="2"/>
                    <a:pt x="188" y="2"/>
                    <a:pt x="188" y="2"/>
                  </a:cubicBezTo>
                  <a:cubicBezTo>
                    <a:pt x="230" y="0"/>
                    <a:pt x="236" y="59"/>
                    <a:pt x="193" y="62"/>
                  </a:cubicBezTo>
                  <a:cubicBezTo>
                    <a:pt x="47" y="71"/>
                    <a:pt x="47" y="71"/>
                    <a:pt x="47" y="71"/>
                  </a:cubicBezTo>
                  <a:cubicBezTo>
                    <a:pt x="4" y="74"/>
                    <a:pt x="0" y="9"/>
                    <a:pt x="43" y="7"/>
                  </a:cubicBezTo>
                  <a:close/>
                </a:path>
              </a:pathLst>
            </a:custGeom>
            <a:solidFill>
              <a:srgbClr val="FFD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29" name="Freeform 157"/>
            <p:cNvSpPr>
              <a:spLocks/>
            </p:cNvSpPr>
            <p:nvPr/>
          </p:nvSpPr>
          <p:spPr bwMode="auto">
            <a:xfrm>
              <a:off x="1485610" y="4975948"/>
              <a:ext cx="525224" cy="175075"/>
            </a:xfrm>
            <a:custGeom>
              <a:avLst/>
              <a:gdLst>
                <a:gd name="T0" fmla="*/ 43 w 211"/>
                <a:gd name="T1" fmla="*/ 3 h 70"/>
                <a:gd name="T2" fmla="*/ 168 w 211"/>
                <a:gd name="T3" fmla="*/ 1 h 70"/>
                <a:gd name="T4" fmla="*/ 169 w 211"/>
                <a:gd name="T5" fmla="*/ 60 h 70"/>
                <a:gd name="T6" fmla="*/ 47 w 211"/>
                <a:gd name="T7" fmla="*/ 67 h 70"/>
                <a:gd name="T8" fmla="*/ 43 w 211"/>
                <a:gd name="T9" fmla="*/ 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1" h="70">
                  <a:moveTo>
                    <a:pt x="43" y="3"/>
                  </a:moveTo>
                  <a:cubicBezTo>
                    <a:pt x="168" y="1"/>
                    <a:pt x="168" y="1"/>
                    <a:pt x="168" y="1"/>
                  </a:cubicBezTo>
                  <a:cubicBezTo>
                    <a:pt x="210" y="0"/>
                    <a:pt x="211" y="58"/>
                    <a:pt x="169" y="60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" y="70"/>
                    <a:pt x="0" y="4"/>
                    <a:pt x="43" y="3"/>
                  </a:cubicBezTo>
                  <a:close/>
                </a:path>
              </a:pathLst>
            </a:custGeom>
            <a:solidFill>
              <a:srgbClr val="FFD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0" name="Freeform 158"/>
            <p:cNvSpPr>
              <a:spLocks/>
            </p:cNvSpPr>
            <p:nvPr/>
          </p:nvSpPr>
          <p:spPr bwMode="auto">
            <a:xfrm>
              <a:off x="1553998" y="5140081"/>
              <a:ext cx="448629" cy="175075"/>
            </a:xfrm>
            <a:custGeom>
              <a:avLst/>
              <a:gdLst>
                <a:gd name="T0" fmla="*/ 42 w 180"/>
                <a:gd name="T1" fmla="*/ 3 h 70"/>
                <a:gd name="T2" fmla="*/ 135 w 180"/>
                <a:gd name="T3" fmla="*/ 1 h 70"/>
                <a:gd name="T4" fmla="*/ 138 w 180"/>
                <a:gd name="T5" fmla="*/ 62 h 70"/>
                <a:gd name="T6" fmla="*/ 46 w 180"/>
                <a:gd name="T7" fmla="*/ 67 h 70"/>
                <a:gd name="T8" fmla="*/ 42 w 180"/>
                <a:gd name="T9" fmla="*/ 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0" h="70">
                  <a:moveTo>
                    <a:pt x="42" y="3"/>
                  </a:moveTo>
                  <a:cubicBezTo>
                    <a:pt x="135" y="1"/>
                    <a:pt x="135" y="1"/>
                    <a:pt x="135" y="1"/>
                  </a:cubicBezTo>
                  <a:cubicBezTo>
                    <a:pt x="177" y="0"/>
                    <a:pt x="180" y="60"/>
                    <a:pt x="138" y="62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4" y="70"/>
                    <a:pt x="0" y="4"/>
                    <a:pt x="42" y="3"/>
                  </a:cubicBezTo>
                  <a:close/>
                </a:path>
              </a:pathLst>
            </a:custGeom>
            <a:solidFill>
              <a:srgbClr val="FFD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1" name="Freeform 159"/>
            <p:cNvSpPr>
              <a:spLocks/>
            </p:cNvSpPr>
            <p:nvPr/>
          </p:nvSpPr>
          <p:spPr bwMode="auto">
            <a:xfrm>
              <a:off x="1176494" y="4447989"/>
              <a:ext cx="629174" cy="194223"/>
            </a:xfrm>
            <a:custGeom>
              <a:avLst/>
              <a:gdLst>
                <a:gd name="T0" fmla="*/ 213 w 252"/>
                <a:gd name="T1" fmla="*/ 2 h 78"/>
                <a:gd name="T2" fmla="*/ 54 w 252"/>
                <a:gd name="T3" fmla="*/ 10 h 78"/>
                <a:gd name="T4" fmla="*/ 0 w 252"/>
                <a:gd name="T5" fmla="*/ 78 h 78"/>
                <a:gd name="T6" fmla="*/ 162 w 252"/>
                <a:gd name="T7" fmla="*/ 74 h 78"/>
                <a:gd name="T8" fmla="*/ 213 w 252"/>
                <a:gd name="T9" fmla="*/ 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2" h="78">
                  <a:moveTo>
                    <a:pt x="213" y="2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162" y="74"/>
                    <a:pt x="162" y="74"/>
                    <a:pt x="162" y="74"/>
                  </a:cubicBezTo>
                  <a:cubicBezTo>
                    <a:pt x="234" y="72"/>
                    <a:pt x="252" y="0"/>
                    <a:pt x="213" y="2"/>
                  </a:cubicBezTo>
                  <a:close/>
                </a:path>
              </a:pathLst>
            </a:custGeom>
            <a:solidFill>
              <a:srgbClr val="FFD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2" name="Freeform 160"/>
            <p:cNvSpPr>
              <a:spLocks/>
            </p:cNvSpPr>
            <p:nvPr/>
          </p:nvSpPr>
          <p:spPr bwMode="auto">
            <a:xfrm>
              <a:off x="883791" y="4456195"/>
              <a:ext cx="574463" cy="656530"/>
            </a:xfrm>
            <a:custGeom>
              <a:avLst/>
              <a:gdLst>
                <a:gd name="T0" fmla="*/ 0 w 231"/>
                <a:gd name="T1" fmla="*/ 199 h 263"/>
                <a:gd name="T2" fmla="*/ 172 w 231"/>
                <a:gd name="T3" fmla="*/ 6 h 263"/>
                <a:gd name="T4" fmla="*/ 194 w 231"/>
                <a:gd name="T5" fmla="*/ 74 h 263"/>
                <a:gd name="T6" fmla="*/ 79 w 231"/>
                <a:gd name="T7" fmla="*/ 238 h 263"/>
                <a:gd name="T8" fmla="*/ 0 w 231"/>
                <a:gd name="T9" fmla="*/ 199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1" h="263">
                  <a:moveTo>
                    <a:pt x="0" y="199"/>
                  </a:moveTo>
                  <a:cubicBezTo>
                    <a:pt x="12" y="110"/>
                    <a:pt x="87" y="22"/>
                    <a:pt x="172" y="6"/>
                  </a:cubicBezTo>
                  <a:cubicBezTo>
                    <a:pt x="206" y="0"/>
                    <a:pt x="231" y="56"/>
                    <a:pt x="194" y="74"/>
                  </a:cubicBezTo>
                  <a:cubicBezTo>
                    <a:pt x="179" y="169"/>
                    <a:pt x="118" y="223"/>
                    <a:pt x="79" y="238"/>
                  </a:cubicBezTo>
                  <a:cubicBezTo>
                    <a:pt x="80" y="255"/>
                    <a:pt x="20" y="263"/>
                    <a:pt x="0" y="199"/>
                  </a:cubicBezTo>
                  <a:close/>
                </a:path>
              </a:pathLst>
            </a:custGeom>
            <a:solidFill>
              <a:srgbClr val="FFD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3" name="Freeform 161"/>
            <p:cNvSpPr>
              <a:spLocks/>
            </p:cNvSpPr>
            <p:nvPr/>
          </p:nvSpPr>
          <p:spPr bwMode="auto">
            <a:xfrm>
              <a:off x="186228" y="4573824"/>
              <a:ext cx="396653" cy="867166"/>
            </a:xfrm>
            <a:custGeom>
              <a:avLst/>
              <a:gdLst>
                <a:gd name="T0" fmla="*/ 142 w 160"/>
                <a:gd name="T1" fmla="*/ 348 h 348"/>
                <a:gd name="T2" fmla="*/ 136 w 160"/>
                <a:gd name="T3" fmla="*/ 0 h 348"/>
                <a:gd name="T4" fmla="*/ 0 w 160"/>
                <a:gd name="T5" fmla="*/ 206 h 348"/>
                <a:gd name="T6" fmla="*/ 142 w 160"/>
                <a:gd name="T7" fmla="*/ 34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0" h="348">
                  <a:moveTo>
                    <a:pt x="142" y="348"/>
                  </a:moveTo>
                  <a:cubicBezTo>
                    <a:pt x="160" y="178"/>
                    <a:pt x="151" y="55"/>
                    <a:pt x="136" y="0"/>
                  </a:cubicBezTo>
                  <a:cubicBezTo>
                    <a:pt x="0" y="206"/>
                    <a:pt x="0" y="206"/>
                    <a:pt x="0" y="206"/>
                  </a:cubicBezTo>
                  <a:lnTo>
                    <a:pt x="142" y="34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4" name="Freeform 162"/>
            <p:cNvSpPr>
              <a:spLocks/>
            </p:cNvSpPr>
            <p:nvPr/>
          </p:nvSpPr>
          <p:spPr bwMode="auto">
            <a:xfrm>
              <a:off x="2947" y="4644948"/>
              <a:ext cx="705769" cy="733125"/>
            </a:xfrm>
            <a:custGeom>
              <a:avLst/>
              <a:gdLst>
                <a:gd name="T0" fmla="*/ 0 w 283"/>
                <a:gd name="T1" fmla="*/ 4 h 295"/>
                <a:gd name="T2" fmla="*/ 279 w 283"/>
                <a:gd name="T3" fmla="*/ 0 h 295"/>
                <a:gd name="T4" fmla="*/ 283 w 283"/>
                <a:gd name="T5" fmla="*/ 291 h 295"/>
                <a:gd name="T6" fmla="*/ 0 w 283"/>
                <a:gd name="T7" fmla="*/ 295 h 295"/>
                <a:gd name="T8" fmla="*/ 0 w 283"/>
                <a:gd name="T9" fmla="*/ 4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3" h="295">
                  <a:moveTo>
                    <a:pt x="0" y="4"/>
                  </a:moveTo>
                  <a:cubicBezTo>
                    <a:pt x="279" y="0"/>
                    <a:pt x="279" y="0"/>
                    <a:pt x="279" y="0"/>
                  </a:cubicBezTo>
                  <a:cubicBezTo>
                    <a:pt x="227" y="121"/>
                    <a:pt x="238" y="214"/>
                    <a:pt x="283" y="291"/>
                  </a:cubicBezTo>
                  <a:cubicBezTo>
                    <a:pt x="0" y="295"/>
                    <a:pt x="0" y="295"/>
                    <a:pt x="0" y="295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EDF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5" name="Freeform 163"/>
            <p:cNvSpPr>
              <a:spLocks/>
            </p:cNvSpPr>
            <p:nvPr/>
          </p:nvSpPr>
          <p:spPr bwMode="auto">
            <a:xfrm>
              <a:off x="4169" y="4573824"/>
              <a:ext cx="533430" cy="872637"/>
            </a:xfrm>
            <a:custGeom>
              <a:avLst/>
              <a:gdLst>
                <a:gd name="T0" fmla="*/ 0 w 214"/>
                <a:gd name="T1" fmla="*/ 3 h 350"/>
                <a:gd name="T2" fmla="*/ 210 w 214"/>
                <a:gd name="T3" fmla="*/ 0 h 350"/>
                <a:gd name="T4" fmla="*/ 214 w 214"/>
                <a:gd name="T5" fmla="*/ 347 h 350"/>
                <a:gd name="T6" fmla="*/ 0 w 214"/>
                <a:gd name="T7" fmla="*/ 350 h 350"/>
                <a:gd name="T8" fmla="*/ 0 w 214"/>
                <a:gd name="T9" fmla="*/ 3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4" h="350">
                  <a:moveTo>
                    <a:pt x="0" y="3"/>
                  </a:moveTo>
                  <a:cubicBezTo>
                    <a:pt x="210" y="0"/>
                    <a:pt x="210" y="0"/>
                    <a:pt x="210" y="0"/>
                  </a:cubicBezTo>
                  <a:cubicBezTo>
                    <a:pt x="163" y="114"/>
                    <a:pt x="156" y="229"/>
                    <a:pt x="214" y="347"/>
                  </a:cubicBezTo>
                  <a:cubicBezTo>
                    <a:pt x="0" y="350"/>
                    <a:pt x="0" y="350"/>
                    <a:pt x="0" y="35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6" name="Freeform 164"/>
            <p:cNvSpPr>
              <a:spLocks/>
            </p:cNvSpPr>
            <p:nvPr/>
          </p:nvSpPr>
          <p:spPr bwMode="auto">
            <a:xfrm>
              <a:off x="2947" y="5296006"/>
              <a:ext cx="533430" cy="150455"/>
            </a:xfrm>
            <a:custGeom>
              <a:avLst/>
              <a:gdLst>
                <a:gd name="T0" fmla="*/ 191 w 214"/>
                <a:gd name="T1" fmla="*/ 0 h 60"/>
                <a:gd name="T2" fmla="*/ 214 w 214"/>
                <a:gd name="T3" fmla="*/ 57 h 60"/>
                <a:gd name="T4" fmla="*/ 0 w 214"/>
                <a:gd name="T5" fmla="*/ 60 h 60"/>
                <a:gd name="T6" fmla="*/ 0 w 214"/>
                <a:gd name="T7" fmla="*/ 0 h 60"/>
                <a:gd name="T8" fmla="*/ 191 w 214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4" h="60">
                  <a:moveTo>
                    <a:pt x="191" y="0"/>
                  </a:moveTo>
                  <a:cubicBezTo>
                    <a:pt x="197" y="19"/>
                    <a:pt x="205" y="38"/>
                    <a:pt x="214" y="5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7" name="Freeform 165"/>
            <p:cNvSpPr>
              <a:spLocks/>
            </p:cNvSpPr>
            <p:nvPr/>
          </p:nvSpPr>
          <p:spPr bwMode="auto">
            <a:xfrm>
              <a:off x="465253" y="5249502"/>
              <a:ext cx="243463" cy="123099"/>
            </a:xfrm>
            <a:custGeom>
              <a:avLst/>
              <a:gdLst>
                <a:gd name="T0" fmla="*/ 0 w 98"/>
                <a:gd name="T1" fmla="*/ 0 h 49"/>
                <a:gd name="T2" fmla="*/ 75 w 98"/>
                <a:gd name="T3" fmla="*/ 0 h 49"/>
                <a:gd name="T4" fmla="*/ 98 w 98"/>
                <a:gd name="T5" fmla="*/ 48 h 49"/>
                <a:gd name="T6" fmla="*/ 17 w 98"/>
                <a:gd name="T7" fmla="*/ 49 h 49"/>
                <a:gd name="T8" fmla="*/ 0 w 98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49">
                  <a:moveTo>
                    <a:pt x="0" y="0"/>
                  </a:moveTo>
                  <a:cubicBezTo>
                    <a:pt x="75" y="0"/>
                    <a:pt x="75" y="0"/>
                    <a:pt x="75" y="0"/>
                  </a:cubicBezTo>
                  <a:cubicBezTo>
                    <a:pt x="81" y="17"/>
                    <a:pt x="89" y="33"/>
                    <a:pt x="98" y="48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10" y="33"/>
                    <a:pt x="5" y="17"/>
                    <a:pt x="0" y="0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8" name="Freeform 166"/>
            <p:cNvSpPr>
              <a:spLocks/>
            </p:cNvSpPr>
            <p:nvPr/>
          </p:nvSpPr>
          <p:spPr bwMode="auto">
            <a:xfrm>
              <a:off x="1471932" y="4658625"/>
              <a:ext cx="207901" cy="136777"/>
            </a:xfrm>
            <a:custGeom>
              <a:avLst/>
              <a:gdLst>
                <a:gd name="T0" fmla="*/ 29 w 83"/>
                <a:gd name="T1" fmla="*/ 3 h 55"/>
                <a:gd name="T2" fmla="*/ 33 w 83"/>
                <a:gd name="T3" fmla="*/ 53 h 55"/>
                <a:gd name="T4" fmla="*/ 29 w 83"/>
                <a:gd name="T5" fmla="*/ 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3" h="55">
                  <a:moveTo>
                    <a:pt x="29" y="3"/>
                  </a:moveTo>
                  <a:cubicBezTo>
                    <a:pt x="78" y="0"/>
                    <a:pt x="83" y="51"/>
                    <a:pt x="33" y="53"/>
                  </a:cubicBezTo>
                  <a:cubicBezTo>
                    <a:pt x="6" y="55"/>
                    <a:pt x="0" y="4"/>
                    <a:pt x="29" y="3"/>
                  </a:cubicBezTo>
                  <a:close/>
                </a:path>
              </a:pathLst>
            </a:custGeom>
            <a:solidFill>
              <a:srgbClr val="FFF0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39" name="Freeform 167"/>
            <p:cNvSpPr>
              <a:spLocks/>
            </p:cNvSpPr>
            <p:nvPr/>
          </p:nvSpPr>
          <p:spPr bwMode="auto">
            <a:xfrm>
              <a:off x="1485610" y="4828229"/>
              <a:ext cx="207901" cy="134041"/>
            </a:xfrm>
            <a:custGeom>
              <a:avLst/>
              <a:gdLst>
                <a:gd name="T0" fmla="*/ 28 w 83"/>
                <a:gd name="T1" fmla="*/ 3 h 54"/>
                <a:gd name="T2" fmla="*/ 32 w 83"/>
                <a:gd name="T3" fmla="*/ 53 h 54"/>
                <a:gd name="T4" fmla="*/ 28 w 83"/>
                <a:gd name="T5" fmla="*/ 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3" h="54">
                  <a:moveTo>
                    <a:pt x="28" y="3"/>
                  </a:moveTo>
                  <a:cubicBezTo>
                    <a:pt x="78" y="0"/>
                    <a:pt x="83" y="51"/>
                    <a:pt x="32" y="53"/>
                  </a:cubicBezTo>
                  <a:cubicBezTo>
                    <a:pt x="5" y="54"/>
                    <a:pt x="0" y="4"/>
                    <a:pt x="28" y="3"/>
                  </a:cubicBezTo>
                  <a:close/>
                </a:path>
              </a:pathLst>
            </a:custGeom>
            <a:solidFill>
              <a:srgbClr val="FFF0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0" name="Freeform 168"/>
            <p:cNvSpPr>
              <a:spLocks/>
            </p:cNvSpPr>
            <p:nvPr/>
          </p:nvSpPr>
          <p:spPr bwMode="auto">
            <a:xfrm>
              <a:off x="1504758" y="4995097"/>
              <a:ext cx="205165" cy="136777"/>
            </a:xfrm>
            <a:custGeom>
              <a:avLst/>
              <a:gdLst>
                <a:gd name="T0" fmla="*/ 28 w 83"/>
                <a:gd name="T1" fmla="*/ 4 h 55"/>
                <a:gd name="T2" fmla="*/ 33 w 83"/>
                <a:gd name="T3" fmla="*/ 54 h 55"/>
                <a:gd name="T4" fmla="*/ 28 w 83"/>
                <a:gd name="T5" fmla="*/ 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3" h="55">
                  <a:moveTo>
                    <a:pt x="28" y="4"/>
                  </a:moveTo>
                  <a:cubicBezTo>
                    <a:pt x="78" y="0"/>
                    <a:pt x="83" y="51"/>
                    <a:pt x="33" y="54"/>
                  </a:cubicBezTo>
                  <a:cubicBezTo>
                    <a:pt x="5" y="55"/>
                    <a:pt x="0" y="5"/>
                    <a:pt x="28" y="4"/>
                  </a:cubicBezTo>
                  <a:close/>
                </a:path>
              </a:pathLst>
            </a:custGeom>
            <a:solidFill>
              <a:srgbClr val="FFF0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1" name="Freeform 169"/>
            <p:cNvSpPr>
              <a:spLocks/>
            </p:cNvSpPr>
            <p:nvPr/>
          </p:nvSpPr>
          <p:spPr bwMode="auto">
            <a:xfrm>
              <a:off x="1570411" y="5159229"/>
              <a:ext cx="207901" cy="136777"/>
            </a:xfrm>
            <a:custGeom>
              <a:avLst/>
              <a:gdLst>
                <a:gd name="T0" fmla="*/ 29 w 84"/>
                <a:gd name="T1" fmla="*/ 4 h 55"/>
                <a:gd name="T2" fmla="*/ 33 w 84"/>
                <a:gd name="T3" fmla="*/ 54 h 55"/>
                <a:gd name="T4" fmla="*/ 29 w 84"/>
                <a:gd name="T5" fmla="*/ 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4" h="55">
                  <a:moveTo>
                    <a:pt x="29" y="4"/>
                  </a:moveTo>
                  <a:cubicBezTo>
                    <a:pt x="79" y="0"/>
                    <a:pt x="84" y="51"/>
                    <a:pt x="33" y="54"/>
                  </a:cubicBezTo>
                  <a:cubicBezTo>
                    <a:pt x="6" y="55"/>
                    <a:pt x="0" y="5"/>
                    <a:pt x="29" y="4"/>
                  </a:cubicBezTo>
                  <a:close/>
                </a:path>
              </a:pathLst>
            </a:custGeom>
            <a:solidFill>
              <a:srgbClr val="FFF0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  <p:sp>
          <p:nvSpPr>
            <p:cNvPr id="42" name="Freeform 170"/>
            <p:cNvSpPr>
              <a:spLocks/>
            </p:cNvSpPr>
            <p:nvPr/>
          </p:nvSpPr>
          <p:spPr bwMode="auto">
            <a:xfrm>
              <a:off x="1597767" y="4450724"/>
              <a:ext cx="131306" cy="30091"/>
            </a:xfrm>
            <a:custGeom>
              <a:avLst/>
              <a:gdLst>
                <a:gd name="T0" fmla="*/ 0 w 53"/>
                <a:gd name="T1" fmla="*/ 2 h 12"/>
                <a:gd name="T2" fmla="*/ 11 w 53"/>
                <a:gd name="T3" fmla="*/ 10 h 12"/>
                <a:gd name="T4" fmla="*/ 53 w 53"/>
                <a:gd name="T5" fmla="*/ 1 h 12"/>
                <a:gd name="T6" fmla="*/ 53 w 53"/>
                <a:gd name="T7" fmla="*/ 1 h 12"/>
                <a:gd name="T8" fmla="*/ 45 w 53"/>
                <a:gd name="T9" fmla="*/ 0 h 12"/>
                <a:gd name="T10" fmla="*/ 0 w 53"/>
                <a:gd name="T11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12">
                  <a:moveTo>
                    <a:pt x="0" y="2"/>
                  </a:moveTo>
                  <a:cubicBezTo>
                    <a:pt x="2" y="8"/>
                    <a:pt x="5" y="12"/>
                    <a:pt x="11" y="10"/>
                  </a:cubicBezTo>
                  <a:cubicBezTo>
                    <a:pt x="20" y="9"/>
                    <a:pt x="49" y="7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1" y="0"/>
                    <a:pt x="48" y="0"/>
                    <a:pt x="45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FFF0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Source Sans Pro" charset="0"/>
              </a:endParaRPr>
            </a:p>
          </p:txBody>
        </p:sp>
      </p:grpSp>
      <p:sp>
        <p:nvSpPr>
          <p:cNvPr id="45" name="TextBox 44"/>
          <p:cNvSpPr txBox="1"/>
          <p:nvPr/>
        </p:nvSpPr>
        <p:spPr>
          <a:xfrm rot="20700000">
            <a:off x="5768470" y="2022197"/>
            <a:ext cx="1637756" cy="4758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9000"/>
              </a:lnSpc>
            </a:pPr>
            <a:r>
              <a:rPr lang="en-US" sz="2800" b="1" dirty="0" smtClean="0">
                <a:latin typeface="Bebas Neue" charset="0"/>
                <a:ea typeface="Bebas Neue" charset="0"/>
                <a:cs typeface="Bebas Neue" charset="0"/>
              </a:rPr>
              <a:t>Information</a:t>
            </a:r>
            <a:endParaRPr lang="en-US" sz="1100" b="1" dirty="0"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 rot="21114544">
            <a:off x="5872919" y="2804285"/>
            <a:ext cx="872034" cy="4758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9000"/>
              </a:lnSpc>
            </a:pPr>
            <a:r>
              <a:rPr lang="en-US" sz="2800" b="1" dirty="0" smtClean="0">
                <a:latin typeface="Bebas Neue" charset="0"/>
                <a:ea typeface="Bebas Neue" charset="0"/>
                <a:cs typeface="Bebas Neue" charset="0"/>
              </a:rPr>
              <a:t>Today</a:t>
            </a:r>
            <a:endParaRPr lang="en-US" sz="1100" b="1" dirty="0"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5961402" y="3460854"/>
            <a:ext cx="1125629" cy="4758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9000"/>
              </a:lnSpc>
            </a:pPr>
            <a:r>
              <a:rPr lang="en-US" sz="2800" b="1" dirty="0" smtClean="0">
                <a:latin typeface="Bebas Neue" charset="0"/>
                <a:ea typeface="Bebas Neue" charset="0"/>
                <a:cs typeface="Bebas Neue" charset="0"/>
              </a:rPr>
              <a:t>Sharing</a:t>
            </a:r>
            <a:endParaRPr lang="en-US" sz="1100" b="1" dirty="0"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 rot="448850">
            <a:off x="5899321" y="4189623"/>
            <a:ext cx="806631" cy="4758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9000"/>
              </a:lnSpc>
            </a:pPr>
            <a:r>
              <a:rPr lang="en-US" sz="2800" b="1" dirty="0" smtClean="0">
                <a:latin typeface="Bebas Neue" charset="0"/>
                <a:ea typeface="Bebas Neue" charset="0"/>
                <a:cs typeface="Bebas Neue" charset="0"/>
              </a:rPr>
              <a:t>News</a:t>
            </a:r>
            <a:endParaRPr lang="en-US" sz="1100" b="1" dirty="0"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 rot="900000">
            <a:off x="5691089" y="4914209"/>
            <a:ext cx="1455463" cy="4758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9000"/>
              </a:lnSpc>
            </a:pPr>
            <a:r>
              <a:rPr lang="en-US" sz="2800" b="1" dirty="0" smtClean="0">
                <a:latin typeface="Bebas Neue" charset="0"/>
                <a:ea typeface="Bebas Neue" charset="0"/>
                <a:cs typeface="Bebas Neue" charset="0"/>
              </a:rPr>
              <a:t>Broadcast</a:t>
            </a:r>
            <a:endParaRPr lang="en-US" sz="1100" b="1" dirty="0">
              <a:latin typeface="Bebas Neue" charset="0"/>
              <a:ea typeface="Bebas Neue" charset="0"/>
              <a:cs typeface="Bebas Neue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825876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2" presetClass="entr" presetSubtype="8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3" presetID="2" presetClass="entr" presetSubtype="4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1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1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50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50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1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1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45" grpId="0"/>
          <p:bldP spid="46" grpId="0"/>
          <p:bldP spid="47" grpId="0"/>
          <p:bldP spid="48" grpId="0"/>
          <p:bldP spid="4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2" presetClass="entr" presetSubtype="8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3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45" grpId="0"/>
          <p:bldP spid="46" grpId="0"/>
          <p:bldP spid="47" grpId="0"/>
          <p:bldP spid="48" grpId="0"/>
          <p:bldP spid="49" grpId="0"/>
        </p:bldLst>
      </p:timing>
    </mc:Fallback>
  </mc:AlternateContent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5" name="Rectangle 4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0B0F0">
              <a:alpha val="70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eaLnBrk="1" latinLnBrk="1" hangingPunct="1"/>
            <a:endParaRPr lang="en-US" sz="3200" dirty="0">
              <a:latin typeface="Source Sans Pro" charset="0"/>
              <a:ea typeface="굴림" charset="-127"/>
            </a:endParaRPr>
          </a:p>
        </p:txBody>
      </p:sp>
      <p:sp>
        <p:nvSpPr>
          <p:cNvPr id="6" name="Oval 5"/>
          <p:cNvSpPr/>
          <p:nvPr/>
        </p:nvSpPr>
        <p:spPr>
          <a:xfrm>
            <a:off x="5060731" y="2368645"/>
            <a:ext cx="2070538" cy="2070538"/>
          </a:xfrm>
          <a:prstGeom prst="ellipse">
            <a:avLst/>
          </a:prstGeom>
          <a:ln w="25400">
            <a:solidFill>
              <a:srgbClr val="FFFFFF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tIns="182880" bIns="0" rtlCol="0" anchor="ctr"/>
          <a:lstStyle/>
          <a:p>
            <a:pPr algn="ctr" latinLnBrk="1"/>
            <a:r>
              <a:rPr lang="en-US" sz="13800" dirty="0">
                <a:solidFill>
                  <a:srgbClr val="FFFFFF"/>
                </a:solidFill>
                <a:latin typeface="Socialico" charset="0"/>
                <a:ea typeface="Socialico" charset="0"/>
                <a:cs typeface="Socialico" charset="0"/>
              </a:rPr>
              <a:t>L</a:t>
            </a:r>
            <a:endParaRPr lang="en-US" sz="13800" dirty="0">
              <a:solidFill>
                <a:srgbClr val="FFFFFF"/>
              </a:solidFill>
              <a:latin typeface="Source Sans Pro" charset="0"/>
              <a:ea typeface="굴림" charset="-127"/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7727484" y="1586130"/>
            <a:ext cx="3385876" cy="940921"/>
            <a:chOff x="7443704" y="1719945"/>
            <a:chExt cx="3385876" cy="940921"/>
          </a:xfrm>
        </p:grpSpPr>
        <p:sp>
          <p:nvSpPr>
            <p:cNvPr id="7" name="Oval 6"/>
            <p:cNvSpPr/>
            <p:nvPr/>
          </p:nvSpPr>
          <p:spPr>
            <a:xfrm>
              <a:off x="7443704" y="1782755"/>
              <a:ext cx="878111" cy="878111"/>
            </a:xfrm>
            <a:prstGeom prst="ellipse">
              <a:avLst/>
            </a:prstGeom>
            <a:ln w="25400">
              <a:solidFill>
                <a:srgbClr val="FFFFFF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tIns="91440" bIns="0" rtlCol="0" anchor="ctr"/>
            <a:lstStyle/>
            <a:p>
              <a:pPr algn="ctr" latinLnBrk="1"/>
              <a:r>
                <a:rPr lang="en-US" sz="3600" dirty="0">
                  <a:solidFill>
                    <a:srgbClr val="FFFFFF"/>
                  </a:solidFill>
                  <a:latin typeface="linea-basic-10" charset="0"/>
                  <a:ea typeface="linea-basic-10" charset="0"/>
                  <a:cs typeface="linea-basic-10" charset="0"/>
                </a:rPr>
                <a:t>L</a:t>
              </a:r>
            </a:p>
          </p:txBody>
        </p:sp>
        <p:sp>
          <p:nvSpPr>
            <p:cNvPr id="8" name="Rectangle 7"/>
            <p:cNvSpPr/>
            <p:nvPr/>
          </p:nvSpPr>
          <p:spPr>
            <a:xfrm>
              <a:off x="8430628" y="1719945"/>
              <a:ext cx="2398952" cy="92640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en-US" sz="240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3M connect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</a:pP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adipiscing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elit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.</a:t>
              </a: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8068921" y="2940711"/>
            <a:ext cx="3385876" cy="940921"/>
            <a:chOff x="7443704" y="1719945"/>
            <a:chExt cx="3385876" cy="940921"/>
          </a:xfrm>
        </p:grpSpPr>
        <p:sp>
          <p:nvSpPr>
            <p:cNvPr id="11" name="Oval 10"/>
            <p:cNvSpPr/>
            <p:nvPr/>
          </p:nvSpPr>
          <p:spPr>
            <a:xfrm>
              <a:off x="7443704" y="1782755"/>
              <a:ext cx="878111" cy="878111"/>
            </a:xfrm>
            <a:prstGeom prst="ellipse">
              <a:avLst/>
            </a:prstGeom>
            <a:ln w="25400">
              <a:solidFill>
                <a:srgbClr val="FFFFFF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tIns="91440" bIns="0" rtlCol="0" anchor="ctr"/>
            <a:lstStyle/>
            <a:p>
              <a:pPr algn="ctr" latinLnBrk="1"/>
              <a:r>
                <a:rPr lang="en-US" sz="3600" dirty="0" smtClean="0">
                  <a:solidFill>
                    <a:srgbClr val="FFFFFF"/>
                  </a:solidFill>
                  <a:latin typeface="linea-basic-10" charset="0"/>
                  <a:ea typeface="linea-basic-10" charset="0"/>
                  <a:cs typeface="linea-basic-10" charset="0"/>
                </a:rPr>
                <a:t>u</a:t>
              </a:r>
              <a:endParaRPr lang="en-US" sz="3600" dirty="0">
                <a:solidFill>
                  <a:srgbClr val="FFFFFF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12" name="Rectangle 11"/>
            <p:cNvSpPr/>
            <p:nvPr/>
          </p:nvSpPr>
          <p:spPr>
            <a:xfrm>
              <a:off x="8430628" y="1719945"/>
              <a:ext cx="2398952" cy="92640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en-US" sz="240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Photo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</a:pP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adipiscing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elit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.</a:t>
              </a: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7727484" y="4295292"/>
            <a:ext cx="3385876" cy="940921"/>
            <a:chOff x="7443704" y="1719945"/>
            <a:chExt cx="3385876" cy="940921"/>
          </a:xfrm>
        </p:grpSpPr>
        <p:sp>
          <p:nvSpPr>
            <p:cNvPr id="14" name="Oval 13"/>
            <p:cNvSpPr/>
            <p:nvPr/>
          </p:nvSpPr>
          <p:spPr>
            <a:xfrm>
              <a:off x="7443704" y="1782755"/>
              <a:ext cx="878111" cy="878111"/>
            </a:xfrm>
            <a:prstGeom prst="ellipse">
              <a:avLst/>
            </a:prstGeom>
            <a:ln w="25400">
              <a:solidFill>
                <a:srgbClr val="FFFFFF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tIns="91440" bIns="0" rtlCol="0" anchor="ctr"/>
            <a:lstStyle/>
            <a:p>
              <a:pPr algn="ctr" latinLnBrk="1"/>
              <a:r>
                <a:rPr lang="en-US" sz="3600" dirty="0" smtClean="0">
                  <a:solidFill>
                    <a:srgbClr val="FFFFFF"/>
                  </a:solidFill>
                  <a:latin typeface="linea-basic-10" charset="0"/>
                  <a:ea typeface="linea-basic-10" charset="0"/>
                  <a:cs typeface="linea-basic-10" charset="0"/>
                </a:rPr>
                <a:t>q</a:t>
              </a:r>
              <a:endParaRPr lang="en-US" sz="3600" dirty="0">
                <a:solidFill>
                  <a:srgbClr val="FFFFFF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15" name="Rectangle 14"/>
            <p:cNvSpPr/>
            <p:nvPr/>
          </p:nvSpPr>
          <p:spPr>
            <a:xfrm>
              <a:off x="8430628" y="1719945"/>
              <a:ext cx="2398952" cy="92640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en-US" sz="240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Check Profile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</a:pP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adipiscing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elit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.</a:t>
              </a: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1116552" y="1586130"/>
            <a:ext cx="3349510" cy="940921"/>
            <a:chOff x="8271639" y="1719945"/>
            <a:chExt cx="3349510" cy="940921"/>
          </a:xfrm>
        </p:grpSpPr>
        <p:sp>
          <p:nvSpPr>
            <p:cNvPr id="17" name="Oval 16"/>
            <p:cNvSpPr/>
            <p:nvPr/>
          </p:nvSpPr>
          <p:spPr>
            <a:xfrm>
              <a:off x="10743038" y="1782755"/>
              <a:ext cx="878111" cy="878111"/>
            </a:xfrm>
            <a:prstGeom prst="ellipse">
              <a:avLst/>
            </a:prstGeom>
            <a:ln w="25400">
              <a:solidFill>
                <a:srgbClr val="FFFFFF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tIns="91440" bIns="0" rtlCol="0" anchor="ctr"/>
            <a:lstStyle/>
            <a:p>
              <a:pPr algn="ctr" latinLnBrk="1"/>
              <a:r>
                <a:rPr lang="en-US" sz="3600" dirty="0">
                  <a:solidFill>
                    <a:srgbClr val="FFFFFF"/>
                  </a:solidFill>
                  <a:latin typeface="linea-basic-10" charset="0"/>
                  <a:ea typeface="linea-basic-10" charset="0"/>
                  <a:cs typeface="linea-basic-10" charset="0"/>
                </a:rPr>
                <a:t>Q</a:t>
              </a:r>
            </a:p>
          </p:txBody>
        </p:sp>
        <p:sp>
          <p:nvSpPr>
            <p:cNvPr id="18" name="Rectangle 17"/>
            <p:cNvSpPr/>
            <p:nvPr/>
          </p:nvSpPr>
          <p:spPr>
            <a:xfrm>
              <a:off x="8271639" y="1719945"/>
              <a:ext cx="2398952" cy="92640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spcBef>
                  <a:spcPts val="600"/>
                </a:spcBef>
              </a:pPr>
              <a:r>
                <a:rPr lang="en-US" sz="240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482M people</a:t>
              </a:r>
            </a:p>
            <a:p>
              <a:pPr algn="r">
                <a:lnSpc>
                  <a:spcPct val="90000"/>
                </a:lnSpc>
                <a:spcBef>
                  <a:spcPts val="600"/>
                </a:spcBef>
              </a:pP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adipiscing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elit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.</a:t>
              </a: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748933" y="2940711"/>
            <a:ext cx="3349510" cy="940921"/>
            <a:chOff x="8271639" y="1719945"/>
            <a:chExt cx="3349510" cy="940921"/>
          </a:xfrm>
        </p:grpSpPr>
        <p:sp>
          <p:nvSpPr>
            <p:cNvPr id="20" name="Oval 19"/>
            <p:cNvSpPr/>
            <p:nvPr/>
          </p:nvSpPr>
          <p:spPr>
            <a:xfrm>
              <a:off x="10743038" y="1782755"/>
              <a:ext cx="878111" cy="878111"/>
            </a:xfrm>
            <a:prstGeom prst="ellipse">
              <a:avLst/>
            </a:prstGeom>
            <a:ln w="25400">
              <a:solidFill>
                <a:srgbClr val="FFFFFF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tIns="91440" bIns="0" rtlCol="0" anchor="ctr"/>
            <a:lstStyle/>
            <a:p>
              <a:pPr algn="ctr" latinLnBrk="1"/>
              <a:r>
                <a:rPr lang="en-US" sz="3600" dirty="0" smtClean="0">
                  <a:solidFill>
                    <a:srgbClr val="FFFFFF"/>
                  </a:solidFill>
                  <a:latin typeface="linea-basic-10" charset="0"/>
                  <a:ea typeface="linea-basic-10" charset="0"/>
                  <a:cs typeface="linea-basic-10" charset="0"/>
                </a:rPr>
                <a:t>d</a:t>
              </a:r>
              <a:endParaRPr lang="en-US" sz="3600" dirty="0">
                <a:solidFill>
                  <a:srgbClr val="FFFFFF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21" name="Rectangle 20"/>
            <p:cNvSpPr/>
            <p:nvPr/>
          </p:nvSpPr>
          <p:spPr>
            <a:xfrm>
              <a:off x="8271639" y="1719945"/>
              <a:ext cx="2398952" cy="92640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spcBef>
                  <a:spcPts val="600"/>
                </a:spcBef>
              </a:pPr>
              <a:r>
                <a:rPr lang="en-US" sz="240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65% up</a:t>
              </a:r>
            </a:p>
            <a:p>
              <a:pPr algn="r">
                <a:lnSpc>
                  <a:spcPct val="90000"/>
                </a:lnSpc>
                <a:spcBef>
                  <a:spcPts val="600"/>
                </a:spcBef>
              </a:pP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adipiscing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elit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.</a:t>
              </a: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829044" y="4295292"/>
            <a:ext cx="3637018" cy="940921"/>
            <a:chOff x="7984131" y="1719945"/>
            <a:chExt cx="3637018" cy="940921"/>
          </a:xfrm>
        </p:grpSpPr>
        <p:sp>
          <p:nvSpPr>
            <p:cNvPr id="23" name="Oval 22"/>
            <p:cNvSpPr/>
            <p:nvPr/>
          </p:nvSpPr>
          <p:spPr>
            <a:xfrm>
              <a:off x="10743038" y="1782755"/>
              <a:ext cx="878111" cy="878111"/>
            </a:xfrm>
            <a:prstGeom prst="ellipse">
              <a:avLst/>
            </a:prstGeom>
            <a:ln w="25400">
              <a:solidFill>
                <a:srgbClr val="FFFFFF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tIns="91440" bIns="0" rtlCol="0" anchor="ctr"/>
            <a:lstStyle/>
            <a:p>
              <a:pPr algn="ctr" latinLnBrk="1"/>
              <a:r>
                <a:rPr lang="en-US" sz="3600" dirty="0" smtClean="0">
                  <a:solidFill>
                    <a:srgbClr val="FFFFFF"/>
                  </a:solidFill>
                  <a:latin typeface="linea-basic-10" charset="0"/>
                  <a:ea typeface="linea-basic-10" charset="0"/>
                  <a:cs typeface="linea-basic-10" charset="0"/>
                </a:rPr>
                <a:t>c</a:t>
              </a:r>
              <a:endParaRPr lang="en-US" sz="3600" dirty="0">
                <a:solidFill>
                  <a:srgbClr val="FFFFFF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24" name="Rectangle 23"/>
            <p:cNvSpPr/>
            <p:nvPr/>
          </p:nvSpPr>
          <p:spPr>
            <a:xfrm>
              <a:off x="7984131" y="1719945"/>
              <a:ext cx="2686460" cy="92640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spcBef>
                  <a:spcPts val="600"/>
                </a:spcBef>
              </a:pPr>
              <a:r>
                <a:rPr lang="en-US" sz="240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Smartphone use</a:t>
              </a:r>
            </a:p>
            <a:p>
              <a:pPr algn="r">
                <a:lnSpc>
                  <a:spcPct val="90000"/>
                </a:lnSpc>
                <a:spcBef>
                  <a:spcPts val="600"/>
                </a:spcBef>
              </a:pP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adipiscing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elit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.</a:t>
              </a:r>
            </a:p>
          </p:txBody>
        </p:sp>
      </p:grpSp>
      <p:sp>
        <p:nvSpPr>
          <p:cNvPr id="25" name="Right Arrow 24"/>
          <p:cNvSpPr/>
          <p:nvPr/>
        </p:nvSpPr>
        <p:spPr>
          <a:xfrm rot="19773787">
            <a:off x="6935564" y="2177883"/>
            <a:ext cx="772056" cy="508944"/>
          </a:xfrm>
          <a:prstGeom prst="rightArrow">
            <a:avLst/>
          </a:pr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58000"/>
                </a:srgb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27" name="Right Arrow 26"/>
          <p:cNvSpPr/>
          <p:nvPr/>
        </p:nvSpPr>
        <p:spPr>
          <a:xfrm rot="1826213" flipH="1">
            <a:off x="4491164" y="2177884"/>
            <a:ext cx="772056" cy="508944"/>
          </a:xfrm>
          <a:prstGeom prst="rightArrow">
            <a:avLst/>
          </a:pr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58000"/>
                </a:srgb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28" name="Right Arrow 27"/>
          <p:cNvSpPr/>
          <p:nvPr/>
        </p:nvSpPr>
        <p:spPr>
          <a:xfrm rot="19773787" flipH="1" flipV="1">
            <a:off x="4491163" y="4177726"/>
            <a:ext cx="772056" cy="508944"/>
          </a:xfrm>
          <a:prstGeom prst="rightArrow">
            <a:avLst/>
          </a:pr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58000"/>
                </a:srgb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29" name="Right Arrow 28"/>
          <p:cNvSpPr/>
          <p:nvPr/>
        </p:nvSpPr>
        <p:spPr>
          <a:xfrm rot="1826213" flipV="1">
            <a:off x="6935566" y="4177725"/>
            <a:ext cx="772056" cy="508944"/>
          </a:xfrm>
          <a:prstGeom prst="rightArrow">
            <a:avLst/>
          </a:pr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58000"/>
                </a:srgb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30" name="Right Arrow 29"/>
          <p:cNvSpPr/>
          <p:nvPr/>
        </p:nvSpPr>
        <p:spPr>
          <a:xfrm flipV="1">
            <a:off x="7214067" y="3186018"/>
            <a:ext cx="772056" cy="508944"/>
          </a:xfrm>
          <a:prstGeom prst="rightArrow">
            <a:avLst/>
          </a:pr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58000"/>
                </a:srgb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31" name="Right Arrow 30"/>
          <p:cNvSpPr/>
          <p:nvPr/>
        </p:nvSpPr>
        <p:spPr>
          <a:xfrm flipH="1" flipV="1">
            <a:off x="4210027" y="3186018"/>
            <a:ext cx="772056" cy="508944"/>
          </a:xfrm>
          <a:prstGeom prst="rightArrow">
            <a:avLst/>
          </a:pr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58000"/>
                </a:srgb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55237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8" fill="hold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3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2" fill="hold" nodeType="withEffect" p14:presetBounceEnd="50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6" dur="1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7" dur="1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8" fill="hold" nodeType="withEffect" p14:presetBounceEnd="50000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1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1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2" fill="hold" nodeType="withEffect" p14:presetBounceEnd="50000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4" dur="1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5" dur="1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8" fill="hold" nodeType="withEffect" p14:presetBounceEnd="50000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8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9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2" fill="hold" nodeType="withEffect" p14:presetBounceEnd="50000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2" dur="1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3" dur="1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2" presetClass="entr" presetSubtype="2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6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22" presetClass="entr" presetSubtype="8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9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22" presetClass="entr" presetSubtype="2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42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22" presetClass="entr" presetSubtype="8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5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22" presetClass="entr" presetSubtype="2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48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22" presetClass="entr" presetSubtype="8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1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 animBg="1"/>
          <p:bldP spid="25" grpId="0" animBg="1"/>
          <p:bldP spid="27" grpId="0" animBg="1"/>
          <p:bldP spid="28" grpId="0" animBg="1"/>
          <p:bldP spid="29" grpId="0" animBg="1"/>
          <p:bldP spid="30" grpId="0" animBg="1"/>
          <p:bldP spid="3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2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1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8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1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2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1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1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8" fill="hold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2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2" dur="1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" dur="1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2" presetClass="entr" presetSubtype="2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6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22" presetClass="entr" presetSubtype="8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9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22" presetClass="entr" presetSubtype="2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42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22" presetClass="entr" presetSubtype="8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5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22" presetClass="entr" presetSubtype="2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48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22" presetClass="entr" presetSubtype="8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1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 animBg="1"/>
          <p:bldP spid="25" grpId="0" animBg="1"/>
          <p:bldP spid="27" grpId="0" animBg="1"/>
          <p:bldP spid="28" grpId="0" animBg="1"/>
          <p:bldP spid="29" grpId="0" animBg="1"/>
          <p:bldP spid="30" grpId="0" animBg="1"/>
          <p:bldP spid="31" grpId="0" animBg="1"/>
        </p:bldLst>
      </p:timing>
    </mc:Fallback>
  </mc:AlternateContent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5" name="Rectangle 4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alpha val="7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eaLnBrk="1" latinLnBrk="1" hangingPunct="1"/>
            <a:endParaRPr lang="en-US" sz="3200" dirty="0">
              <a:latin typeface="Source Sans Pro" charset="0"/>
              <a:ea typeface="굴림" charset="-127"/>
            </a:endParaRPr>
          </a:p>
        </p:txBody>
      </p:sp>
      <p:sp>
        <p:nvSpPr>
          <p:cNvPr id="6" name="Oval 5"/>
          <p:cNvSpPr/>
          <p:nvPr/>
        </p:nvSpPr>
        <p:spPr>
          <a:xfrm>
            <a:off x="5060731" y="2393731"/>
            <a:ext cx="2070538" cy="2070538"/>
          </a:xfrm>
          <a:prstGeom prst="ellipse">
            <a:avLst/>
          </a:prstGeom>
          <a:ln w="25400">
            <a:solidFill>
              <a:srgbClr val="FFFFFF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tIns="182880" bIns="0" rtlCol="0" anchor="ctr"/>
          <a:lstStyle/>
          <a:p>
            <a:pPr algn="ctr" latinLnBrk="1"/>
            <a:r>
              <a:rPr lang="en-US" sz="13800" dirty="0" smtClean="0">
                <a:solidFill>
                  <a:srgbClr val="FFFFFF"/>
                </a:solidFill>
                <a:latin typeface="Socialico" charset="0"/>
                <a:ea typeface="Socialico" charset="0"/>
                <a:cs typeface="Socialico" charset="0"/>
              </a:rPr>
              <a:t>F</a:t>
            </a:r>
            <a:endParaRPr lang="en-US" sz="13800" dirty="0">
              <a:solidFill>
                <a:srgbClr val="FFFFFF"/>
              </a:solidFill>
              <a:latin typeface="Source Sans Pro" charset="0"/>
              <a:ea typeface="굴림" charset="-127"/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7727484" y="1611216"/>
            <a:ext cx="3385876" cy="940921"/>
            <a:chOff x="7443704" y="1719945"/>
            <a:chExt cx="3385876" cy="940921"/>
          </a:xfrm>
        </p:grpSpPr>
        <p:sp>
          <p:nvSpPr>
            <p:cNvPr id="7" name="Oval 6"/>
            <p:cNvSpPr/>
            <p:nvPr/>
          </p:nvSpPr>
          <p:spPr>
            <a:xfrm>
              <a:off x="7443704" y="1782755"/>
              <a:ext cx="878111" cy="878111"/>
            </a:xfrm>
            <a:prstGeom prst="ellipse">
              <a:avLst/>
            </a:prstGeom>
            <a:ln w="25400">
              <a:solidFill>
                <a:srgbClr val="FFFFFF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tIns="91440" bIns="0" rtlCol="0" anchor="ctr"/>
            <a:lstStyle/>
            <a:p>
              <a:pPr algn="ctr" latinLnBrk="1"/>
              <a:r>
                <a:rPr lang="en-US" sz="3600" dirty="0">
                  <a:solidFill>
                    <a:srgbClr val="FFFFFF"/>
                  </a:solidFill>
                  <a:latin typeface="linea-basic-10" charset="0"/>
                  <a:ea typeface="linea-basic-10" charset="0"/>
                  <a:cs typeface="linea-basic-10" charset="0"/>
                </a:rPr>
                <a:t>L</a:t>
              </a:r>
            </a:p>
          </p:txBody>
        </p:sp>
        <p:sp>
          <p:nvSpPr>
            <p:cNvPr id="8" name="Rectangle 7"/>
            <p:cNvSpPr/>
            <p:nvPr/>
          </p:nvSpPr>
          <p:spPr>
            <a:xfrm>
              <a:off x="8430628" y="1719945"/>
              <a:ext cx="2398952" cy="92640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en-US" sz="240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3M connect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</a:pP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adipiscing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elit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.</a:t>
              </a: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8068921" y="2965797"/>
            <a:ext cx="3385876" cy="940921"/>
            <a:chOff x="7443704" y="1719945"/>
            <a:chExt cx="3385876" cy="940921"/>
          </a:xfrm>
        </p:grpSpPr>
        <p:sp>
          <p:nvSpPr>
            <p:cNvPr id="11" name="Oval 10"/>
            <p:cNvSpPr/>
            <p:nvPr/>
          </p:nvSpPr>
          <p:spPr>
            <a:xfrm>
              <a:off x="7443704" y="1782755"/>
              <a:ext cx="878111" cy="878111"/>
            </a:xfrm>
            <a:prstGeom prst="ellipse">
              <a:avLst/>
            </a:prstGeom>
            <a:ln w="25400">
              <a:solidFill>
                <a:srgbClr val="FFFFFF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tIns="91440" bIns="0" rtlCol="0" anchor="ctr"/>
            <a:lstStyle/>
            <a:p>
              <a:pPr algn="ctr" latinLnBrk="1"/>
              <a:r>
                <a:rPr lang="en-US" sz="3600" dirty="0" smtClean="0">
                  <a:solidFill>
                    <a:srgbClr val="FFFFFF"/>
                  </a:solidFill>
                  <a:latin typeface="linea-basic-10" charset="0"/>
                  <a:ea typeface="linea-basic-10" charset="0"/>
                  <a:cs typeface="linea-basic-10" charset="0"/>
                </a:rPr>
                <a:t>u</a:t>
              </a:r>
              <a:endParaRPr lang="en-US" sz="3600" dirty="0">
                <a:solidFill>
                  <a:srgbClr val="FFFFFF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12" name="Rectangle 11"/>
            <p:cNvSpPr/>
            <p:nvPr/>
          </p:nvSpPr>
          <p:spPr>
            <a:xfrm>
              <a:off x="8430628" y="1719945"/>
              <a:ext cx="2398952" cy="92640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en-US" sz="240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Photo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</a:pP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adipiscing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elit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.</a:t>
              </a: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7727484" y="4320378"/>
            <a:ext cx="3385876" cy="940921"/>
            <a:chOff x="7443704" y="1719945"/>
            <a:chExt cx="3385876" cy="940921"/>
          </a:xfrm>
        </p:grpSpPr>
        <p:sp>
          <p:nvSpPr>
            <p:cNvPr id="14" name="Oval 13"/>
            <p:cNvSpPr/>
            <p:nvPr/>
          </p:nvSpPr>
          <p:spPr>
            <a:xfrm>
              <a:off x="7443704" y="1782755"/>
              <a:ext cx="878111" cy="878111"/>
            </a:xfrm>
            <a:prstGeom prst="ellipse">
              <a:avLst/>
            </a:prstGeom>
            <a:ln w="25400">
              <a:solidFill>
                <a:srgbClr val="FFFFFF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tIns="91440" bIns="0" rtlCol="0" anchor="ctr"/>
            <a:lstStyle/>
            <a:p>
              <a:pPr algn="ctr" latinLnBrk="1"/>
              <a:r>
                <a:rPr lang="en-US" sz="3600" dirty="0" smtClean="0">
                  <a:solidFill>
                    <a:srgbClr val="FFFFFF"/>
                  </a:solidFill>
                  <a:latin typeface="linea-basic-10" charset="0"/>
                  <a:ea typeface="linea-basic-10" charset="0"/>
                  <a:cs typeface="linea-basic-10" charset="0"/>
                </a:rPr>
                <a:t>q</a:t>
              </a:r>
              <a:endParaRPr lang="en-US" sz="3600" dirty="0">
                <a:solidFill>
                  <a:srgbClr val="FFFFFF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15" name="Rectangle 14"/>
            <p:cNvSpPr/>
            <p:nvPr/>
          </p:nvSpPr>
          <p:spPr>
            <a:xfrm>
              <a:off x="8430628" y="1719945"/>
              <a:ext cx="2398952" cy="92640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en-US" sz="240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Check Profile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</a:pP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adipiscing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elit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.</a:t>
              </a: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1116552" y="1611216"/>
            <a:ext cx="3349510" cy="940921"/>
            <a:chOff x="8271639" y="1719945"/>
            <a:chExt cx="3349510" cy="940921"/>
          </a:xfrm>
        </p:grpSpPr>
        <p:sp>
          <p:nvSpPr>
            <p:cNvPr id="17" name="Oval 16"/>
            <p:cNvSpPr/>
            <p:nvPr/>
          </p:nvSpPr>
          <p:spPr>
            <a:xfrm>
              <a:off x="10743038" y="1782755"/>
              <a:ext cx="878111" cy="878111"/>
            </a:xfrm>
            <a:prstGeom prst="ellipse">
              <a:avLst/>
            </a:prstGeom>
            <a:ln w="25400">
              <a:solidFill>
                <a:srgbClr val="FFFFFF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tIns="91440" bIns="0" rtlCol="0" anchor="ctr"/>
            <a:lstStyle/>
            <a:p>
              <a:pPr algn="ctr" latinLnBrk="1"/>
              <a:r>
                <a:rPr lang="en-US" sz="3600" dirty="0">
                  <a:solidFill>
                    <a:srgbClr val="FFFFFF"/>
                  </a:solidFill>
                  <a:latin typeface="linea-basic-10" charset="0"/>
                  <a:ea typeface="linea-basic-10" charset="0"/>
                  <a:cs typeface="linea-basic-10" charset="0"/>
                </a:rPr>
                <a:t>Q</a:t>
              </a:r>
            </a:p>
          </p:txBody>
        </p:sp>
        <p:sp>
          <p:nvSpPr>
            <p:cNvPr id="18" name="Rectangle 17"/>
            <p:cNvSpPr/>
            <p:nvPr/>
          </p:nvSpPr>
          <p:spPr>
            <a:xfrm>
              <a:off x="8271639" y="1719945"/>
              <a:ext cx="2398952" cy="92640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spcBef>
                  <a:spcPts val="600"/>
                </a:spcBef>
              </a:pPr>
              <a:r>
                <a:rPr lang="en-US" sz="240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482M people</a:t>
              </a:r>
            </a:p>
            <a:p>
              <a:pPr algn="r">
                <a:lnSpc>
                  <a:spcPct val="90000"/>
                </a:lnSpc>
                <a:spcBef>
                  <a:spcPts val="600"/>
                </a:spcBef>
              </a:pP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adipiscing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elit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.</a:t>
              </a: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748933" y="2965797"/>
            <a:ext cx="3349510" cy="940921"/>
            <a:chOff x="8271639" y="1719945"/>
            <a:chExt cx="3349510" cy="940921"/>
          </a:xfrm>
        </p:grpSpPr>
        <p:sp>
          <p:nvSpPr>
            <p:cNvPr id="20" name="Oval 19"/>
            <p:cNvSpPr/>
            <p:nvPr/>
          </p:nvSpPr>
          <p:spPr>
            <a:xfrm>
              <a:off x="10743038" y="1782755"/>
              <a:ext cx="878111" cy="878111"/>
            </a:xfrm>
            <a:prstGeom prst="ellipse">
              <a:avLst/>
            </a:prstGeom>
            <a:ln w="25400">
              <a:solidFill>
                <a:srgbClr val="FFFFFF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tIns="91440" bIns="0" rtlCol="0" anchor="ctr"/>
            <a:lstStyle/>
            <a:p>
              <a:pPr algn="ctr" latinLnBrk="1"/>
              <a:r>
                <a:rPr lang="en-US" sz="3600" dirty="0" smtClean="0">
                  <a:solidFill>
                    <a:srgbClr val="FFFFFF"/>
                  </a:solidFill>
                  <a:latin typeface="linea-basic-10" charset="0"/>
                  <a:ea typeface="linea-basic-10" charset="0"/>
                  <a:cs typeface="linea-basic-10" charset="0"/>
                </a:rPr>
                <a:t>d</a:t>
              </a:r>
              <a:endParaRPr lang="en-US" sz="3600" dirty="0">
                <a:solidFill>
                  <a:srgbClr val="FFFFFF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21" name="Rectangle 20"/>
            <p:cNvSpPr/>
            <p:nvPr/>
          </p:nvSpPr>
          <p:spPr>
            <a:xfrm>
              <a:off x="8271639" y="1719945"/>
              <a:ext cx="2398952" cy="92640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spcBef>
                  <a:spcPts val="600"/>
                </a:spcBef>
              </a:pPr>
              <a:r>
                <a:rPr lang="en-US" sz="240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65% up</a:t>
              </a:r>
            </a:p>
            <a:p>
              <a:pPr algn="r">
                <a:lnSpc>
                  <a:spcPct val="90000"/>
                </a:lnSpc>
                <a:spcBef>
                  <a:spcPts val="600"/>
                </a:spcBef>
              </a:pP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adipiscing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elit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.</a:t>
              </a: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914400" y="4320378"/>
            <a:ext cx="3551662" cy="940921"/>
            <a:chOff x="8069487" y="1719945"/>
            <a:chExt cx="3551662" cy="940921"/>
          </a:xfrm>
        </p:grpSpPr>
        <p:sp>
          <p:nvSpPr>
            <p:cNvPr id="23" name="Oval 22"/>
            <p:cNvSpPr/>
            <p:nvPr/>
          </p:nvSpPr>
          <p:spPr>
            <a:xfrm>
              <a:off x="10743038" y="1782755"/>
              <a:ext cx="878111" cy="878111"/>
            </a:xfrm>
            <a:prstGeom prst="ellipse">
              <a:avLst/>
            </a:prstGeom>
            <a:ln w="25400">
              <a:solidFill>
                <a:srgbClr val="FFFFFF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tIns="91440" bIns="0" rtlCol="0" anchor="ctr"/>
            <a:lstStyle/>
            <a:p>
              <a:pPr algn="ctr" latinLnBrk="1"/>
              <a:r>
                <a:rPr lang="en-US" sz="3600" dirty="0" smtClean="0">
                  <a:solidFill>
                    <a:srgbClr val="FFFFFF"/>
                  </a:solidFill>
                  <a:latin typeface="linea-basic-10" charset="0"/>
                  <a:ea typeface="linea-basic-10" charset="0"/>
                  <a:cs typeface="linea-basic-10" charset="0"/>
                </a:rPr>
                <a:t>c</a:t>
              </a:r>
              <a:endParaRPr lang="en-US" sz="3600" dirty="0">
                <a:solidFill>
                  <a:srgbClr val="FFFFFF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24" name="Rectangle 23"/>
            <p:cNvSpPr/>
            <p:nvPr/>
          </p:nvSpPr>
          <p:spPr>
            <a:xfrm>
              <a:off x="8069487" y="1719945"/>
              <a:ext cx="2601104" cy="92640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spcBef>
                  <a:spcPts val="600"/>
                </a:spcBef>
              </a:pPr>
              <a:r>
                <a:rPr lang="en-US" sz="240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Smartphone use</a:t>
              </a:r>
            </a:p>
            <a:p>
              <a:pPr algn="r">
                <a:lnSpc>
                  <a:spcPct val="90000"/>
                </a:lnSpc>
                <a:spcBef>
                  <a:spcPts val="600"/>
                </a:spcBef>
              </a:pP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Lorem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ipsum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 dolor sit </a:t>
              </a: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amet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, </a:t>
              </a: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consectetur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adipiscing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 </a:t>
              </a: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</a:rPr>
                <a:t>elit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</a:rPr>
                <a:t>.</a:t>
              </a:r>
            </a:p>
          </p:txBody>
        </p:sp>
      </p:grpSp>
      <p:sp>
        <p:nvSpPr>
          <p:cNvPr id="25" name="Right Arrow 24"/>
          <p:cNvSpPr/>
          <p:nvPr/>
        </p:nvSpPr>
        <p:spPr>
          <a:xfrm rot="19773787">
            <a:off x="6935564" y="2202969"/>
            <a:ext cx="772056" cy="508944"/>
          </a:xfrm>
          <a:prstGeom prst="rightArrow">
            <a:avLst/>
          </a:pr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58000"/>
                </a:srgb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27" name="Right Arrow 26"/>
          <p:cNvSpPr/>
          <p:nvPr/>
        </p:nvSpPr>
        <p:spPr>
          <a:xfrm rot="1826213" flipH="1">
            <a:off x="4491164" y="2202970"/>
            <a:ext cx="772056" cy="508944"/>
          </a:xfrm>
          <a:prstGeom prst="rightArrow">
            <a:avLst/>
          </a:pr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58000"/>
                </a:srgb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28" name="Right Arrow 27"/>
          <p:cNvSpPr/>
          <p:nvPr/>
        </p:nvSpPr>
        <p:spPr>
          <a:xfrm rot="19773787" flipH="1" flipV="1">
            <a:off x="4491163" y="4202812"/>
            <a:ext cx="772056" cy="508944"/>
          </a:xfrm>
          <a:prstGeom prst="rightArrow">
            <a:avLst/>
          </a:pr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58000"/>
                </a:srgb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29" name="Right Arrow 28"/>
          <p:cNvSpPr/>
          <p:nvPr/>
        </p:nvSpPr>
        <p:spPr>
          <a:xfrm rot="1826213" flipV="1">
            <a:off x="6935566" y="4202811"/>
            <a:ext cx="772056" cy="508944"/>
          </a:xfrm>
          <a:prstGeom prst="rightArrow">
            <a:avLst/>
          </a:pr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58000"/>
                </a:srgb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30" name="Right Arrow 29"/>
          <p:cNvSpPr/>
          <p:nvPr/>
        </p:nvSpPr>
        <p:spPr>
          <a:xfrm flipV="1">
            <a:off x="7214067" y="3211104"/>
            <a:ext cx="772056" cy="508944"/>
          </a:xfrm>
          <a:prstGeom prst="rightArrow">
            <a:avLst/>
          </a:pr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58000"/>
                </a:srgb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31" name="Right Arrow 30"/>
          <p:cNvSpPr/>
          <p:nvPr/>
        </p:nvSpPr>
        <p:spPr>
          <a:xfrm flipH="1" flipV="1">
            <a:off x="4210027" y="3211104"/>
            <a:ext cx="772056" cy="508944"/>
          </a:xfrm>
          <a:prstGeom prst="rightArrow">
            <a:avLst/>
          </a:pr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58000"/>
                </a:srgb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927623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8" fill="hold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3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2" fill="hold" nodeType="withEffect" p14:presetBounceEnd="50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6" dur="1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7" dur="1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8" fill="hold" nodeType="withEffect" p14:presetBounceEnd="50000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1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1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2" fill="hold" nodeType="withEffect" p14:presetBounceEnd="50000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4" dur="1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5" dur="1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8" fill="hold" nodeType="withEffect" p14:presetBounceEnd="50000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8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9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2" fill="hold" nodeType="withEffect" p14:presetBounceEnd="50000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2" dur="1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3" dur="1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2" presetClass="entr" presetSubtype="2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6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22" presetClass="entr" presetSubtype="8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9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22" presetClass="entr" presetSubtype="2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42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22" presetClass="entr" presetSubtype="8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5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22" presetClass="entr" presetSubtype="2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48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22" presetClass="entr" presetSubtype="8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1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 animBg="1"/>
          <p:bldP spid="25" grpId="0" animBg="1"/>
          <p:bldP spid="27" grpId="0" animBg="1"/>
          <p:bldP spid="28" grpId="0" animBg="1"/>
          <p:bldP spid="29" grpId="0" animBg="1"/>
          <p:bldP spid="30" grpId="0" animBg="1"/>
          <p:bldP spid="3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2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1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8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1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2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1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1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8" fill="hold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2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2" dur="1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" dur="1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2" presetClass="entr" presetSubtype="2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6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22" presetClass="entr" presetSubtype="8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9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22" presetClass="entr" presetSubtype="2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42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22" presetClass="entr" presetSubtype="8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5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22" presetClass="entr" presetSubtype="2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48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22" presetClass="entr" presetSubtype="8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1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 animBg="1"/>
          <p:bldP spid="25" grpId="0" animBg="1"/>
          <p:bldP spid="27" grpId="0" animBg="1"/>
          <p:bldP spid="28" grpId="0" animBg="1"/>
          <p:bldP spid="29" grpId="0" animBg="1"/>
          <p:bldP spid="30" grpId="0" animBg="1"/>
          <p:bldP spid="31" grpId="0" animBg="1"/>
        </p:bldLst>
      </p:timing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Estimated</a:t>
            </a:r>
            <a:br>
              <a:rPr lang="en-US" dirty="0"/>
            </a:br>
            <a:r>
              <a:rPr lang="en-US" dirty="0"/>
              <a:t>time</a:t>
            </a:r>
            <a:br>
              <a:rPr lang="en-US" dirty="0"/>
            </a:br>
            <a:r>
              <a:rPr lang="en-US" dirty="0"/>
              <a:t>delivery</a:t>
            </a:r>
          </a:p>
        </p:txBody>
      </p:sp>
      <p:grpSp>
        <p:nvGrpSpPr>
          <p:cNvPr id="12" name="Group 11"/>
          <p:cNvGrpSpPr/>
          <p:nvPr/>
        </p:nvGrpSpPr>
        <p:grpSpPr>
          <a:xfrm>
            <a:off x="3718568" y="1444615"/>
            <a:ext cx="2342014" cy="2342014"/>
            <a:chOff x="3718568" y="1593471"/>
            <a:chExt cx="2342014" cy="2342014"/>
          </a:xfrm>
        </p:grpSpPr>
        <p:sp>
          <p:nvSpPr>
            <p:cNvPr id="6" name="Pie 5"/>
            <p:cNvSpPr/>
            <p:nvPr/>
          </p:nvSpPr>
          <p:spPr>
            <a:xfrm>
              <a:off x="3718568" y="1593471"/>
              <a:ext cx="2342014" cy="2342014"/>
            </a:xfrm>
            <a:prstGeom prst="pie">
              <a:avLst>
                <a:gd name="adj1" fmla="val 5295712"/>
                <a:gd name="adj2" fmla="val 16200000"/>
              </a:avLst>
            </a:prstGeom>
            <a:solidFill>
              <a:schemeClr val="accent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5" name="Oval 4"/>
            <p:cNvSpPr/>
            <p:nvPr/>
          </p:nvSpPr>
          <p:spPr>
            <a:xfrm>
              <a:off x="3906015" y="1780918"/>
              <a:ext cx="1967120" cy="196712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274320" rIns="0" rtlCol="0" anchor="ctr"/>
            <a:lstStyle/>
            <a:p>
              <a:pPr algn="ctr"/>
              <a:r>
                <a:rPr lang="en-US" sz="4400" dirty="0" smtClean="0">
                  <a:solidFill>
                    <a:srgbClr val="FFFFFF"/>
                  </a:solidFill>
                  <a:latin typeface="linea-basic-10" charset="0"/>
                  <a:ea typeface="linea-basic-10" charset="0"/>
                  <a:cs typeface="linea-basic-10" charset="0"/>
                </a:rPr>
                <a:t>Q</a:t>
              </a:r>
            </a:p>
            <a:p>
              <a:pPr algn="ctr"/>
              <a:r>
                <a:rPr lang="en-US" sz="360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50H</a:t>
              </a:r>
              <a:endParaRPr lang="en-US" sz="3600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3745051" y="4101667"/>
            <a:ext cx="2315531" cy="1369753"/>
            <a:chOff x="3745051" y="4101667"/>
            <a:chExt cx="2315531" cy="1369753"/>
          </a:xfrm>
        </p:grpSpPr>
        <p:sp>
          <p:nvSpPr>
            <p:cNvPr id="7" name="Title 3"/>
            <p:cNvSpPr txBox="1">
              <a:spLocks/>
            </p:cNvSpPr>
            <p:nvPr/>
          </p:nvSpPr>
          <p:spPr>
            <a:xfrm>
              <a:off x="3750560" y="4101667"/>
              <a:ext cx="2310022" cy="483591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800" dirty="0" smtClean="0"/>
                <a:t>Research Time</a:t>
              </a:r>
              <a:endParaRPr lang="en-US" sz="2800" dirty="0"/>
            </a:p>
          </p:txBody>
        </p:sp>
        <p:sp>
          <p:nvSpPr>
            <p:cNvPr id="8" name="Title 3"/>
            <p:cNvSpPr txBox="1">
              <a:spLocks/>
            </p:cNvSpPr>
            <p:nvPr/>
          </p:nvSpPr>
          <p:spPr>
            <a:xfrm>
              <a:off x="3745051" y="4647615"/>
              <a:ext cx="2314035" cy="82380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has </a:t>
              </a:r>
              <a:r>
                <a:rPr lang="en-US" sz="1200" b="0" dirty="0" smtClean="0">
                  <a:latin typeface="Source Sans Pro" charset="0"/>
                  <a:ea typeface="Source Sans Pro" charset="0"/>
                  <a:cs typeface="Source Sans Pro" charset="0"/>
                </a:rPr>
                <a:t>been.</a:t>
              </a:r>
              <a:endParaRPr lang="en-US" sz="1200" b="0" dirty="0"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6387340" y="1444615"/>
            <a:ext cx="2342014" cy="2342014"/>
            <a:chOff x="3718568" y="1593471"/>
            <a:chExt cx="2342014" cy="2342014"/>
          </a:xfrm>
        </p:grpSpPr>
        <p:sp>
          <p:nvSpPr>
            <p:cNvPr id="15" name="Pie 14"/>
            <p:cNvSpPr/>
            <p:nvPr/>
          </p:nvSpPr>
          <p:spPr>
            <a:xfrm>
              <a:off x="3718568" y="1593471"/>
              <a:ext cx="2342014" cy="2342014"/>
            </a:xfrm>
            <a:prstGeom prst="pie">
              <a:avLst>
                <a:gd name="adj1" fmla="val 9389785"/>
                <a:gd name="adj2" fmla="val 16200000"/>
              </a:avLst>
            </a:prstGeom>
            <a:solidFill>
              <a:schemeClr val="accent2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6" name="Oval 15"/>
            <p:cNvSpPr/>
            <p:nvPr/>
          </p:nvSpPr>
          <p:spPr>
            <a:xfrm>
              <a:off x="3906015" y="1780918"/>
              <a:ext cx="1967120" cy="196712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274320" rIns="0" rtlCol="0" anchor="ctr"/>
            <a:lstStyle/>
            <a:p>
              <a:pPr algn="ctr"/>
              <a:r>
                <a:rPr lang="en-US" sz="4400" dirty="0" smtClean="0">
                  <a:solidFill>
                    <a:srgbClr val="FFFFFF"/>
                  </a:solidFill>
                  <a:latin typeface="linea-basic-10" charset="0"/>
                  <a:ea typeface="linea-basic-10" charset="0"/>
                  <a:cs typeface="linea-basic-10" charset="0"/>
                </a:rPr>
                <a:t>5</a:t>
              </a:r>
            </a:p>
            <a:p>
              <a:pPr algn="ctr"/>
              <a:r>
                <a:rPr lang="en-US" sz="360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30H</a:t>
              </a:r>
              <a:endParaRPr lang="en-US" sz="3600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6413823" y="4101667"/>
            <a:ext cx="2315531" cy="1369753"/>
            <a:chOff x="3745051" y="4101667"/>
            <a:chExt cx="2315531" cy="1369753"/>
          </a:xfrm>
        </p:grpSpPr>
        <p:sp>
          <p:nvSpPr>
            <p:cNvPr id="18" name="Title 3"/>
            <p:cNvSpPr txBox="1">
              <a:spLocks/>
            </p:cNvSpPr>
            <p:nvPr/>
          </p:nvSpPr>
          <p:spPr>
            <a:xfrm>
              <a:off x="3750560" y="4101667"/>
              <a:ext cx="2310022" cy="483591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800" dirty="0" smtClean="0"/>
                <a:t>Support Time</a:t>
              </a:r>
              <a:endParaRPr lang="en-US" sz="2800" dirty="0"/>
            </a:p>
          </p:txBody>
        </p:sp>
        <p:sp>
          <p:nvSpPr>
            <p:cNvPr id="19" name="Title 3"/>
            <p:cNvSpPr txBox="1">
              <a:spLocks/>
            </p:cNvSpPr>
            <p:nvPr/>
          </p:nvSpPr>
          <p:spPr>
            <a:xfrm>
              <a:off x="3745051" y="4647615"/>
              <a:ext cx="2314035" cy="82380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has </a:t>
              </a:r>
              <a:r>
                <a:rPr lang="en-US" sz="1200" b="0" dirty="0" smtClean="0">
                  <a:latin typeface="Source Sans Pro" charset="0"/>
                  <a:ea typeface="Source Sans Pro" charset="0"/>
                  <a:cs typeface="Source Sans Pro" charset="0"/>
                </a:rPr>
                <a:t>been.</a:t>
              </a:r>
              <a:endParaRPr lang="en-US" sz="1200" b="0" dirty="0"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9056112" y="1444615"/>
            <a:ext cx="2342014" cy="2342014"/>
            <a:chOff x="3718568" y="1593471"/>
            <a:chExt cx="2342014" cy="2342014"/>
          </a:xfrm>
        </p:grpSpPr>
        <p:sp>
          <p:nvSpPr>
            <p:cNvPr id="21" name="Pie 20"/>
            <p:cNvSpPr/>
            <p:nvPr/>
          </p:nvSpPr>
          <p:spPr>
            <a:xfrm>
              <a:off x="3718568" y="1593471"/>
              <a:ext cx="2342014" cy="2342014"/>
            </a:xfrm>
            <a:prstGeom prst="pie">
              <a:avLst>
                <a:gd name="adj1" fmla="val 18597606"/>
                <a:gd name="adj2" fmla="val 16200000"/>
              </a:avLst>
            </a:prstGeom>
            <a:solidFill>
              <a:schemeClr val="accent3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2" name="Oval 21"/>
            <p:cNvSpPr/>
            <p:nvPr/>
          </p:nvSpPr>
          <p:spPr>
            <a:xfrm>
              <a:off x="3906015" y="1780918"/>
              <a:ext cx="1967120" cy="196712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274320" rIns="0" rtlCol="0" anchor="ctr"/>
            <a:lstStyle/>
            <a:p>
              <a:pPr algn="ctr"/>
              <a:r>
                <a:rPr lang="en-US" sz="4400" dirty="0" smtClean="0">
                  <a:solidFill>
                    <a:srgbClr val="FFFFFF"/>
                  </a:solidFill>
                  <a:latin typeface="linea-basic-10" charset="0"/>
                  <a:ea typeface="linea-basic-10" charset="0"/>
                  <a:cs typeface="linea-basic-10" charset="0"/>
                </a:rPr>
                <a:t>F</a:t>
              </a:r>
            </a:p>
            <a:p>
              <a:pPr algn="ctr"/>
              <a:r>
                <a:rPr lang="en-US" sz="360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90H</a:t>
              </a:r>
              <a:endParaRPr lang="en-US" sz="3600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9082595" y="4101667"/>
            <a:ext cx="2315531" cy="1369753"/>
            <a:chOff x="3745051" y="4101667"/>
            <a:chExt cx="2315531" cy="1369753"/>
          </a:xfrm>
        </p:grpSpPr>
        <p:sp>
          <p:nvSpPr>
            <p:cNvPr id="24" name="Title 3"/>
            <p:cNvSpPr txBox="1">
              <a:spLocks/>
            </p:cNvSpPr>
            <p:nvPr/>
          </p:nvSpPr>
          <p:spPr>
            <a:xfrm>
              <a:off x="3750560" y="4101667"/>
              <a:ext cx="2310022" cy="483591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800" dirty="0" smtClean="0"/>
                <a:t>Promotion Time</a:t>
              </a:r>
              <a:endParaRPr lang="en-US" sz="2800" dirty="0"/>
            </a:p>
          </p:txBody>
        </p:sp>
        <p:sp>
          <p:nvSpPr>
            <p:cNvPr id="25" name="Title 3"/>
            <p:cNvSpPr txBox="1">
              <a:spLocks/>
            </p:cNvSpPr>
            <p:nvPr/>
          </p:nvSpPr>
          <p:spPr>
            <a:xfrm>
              <a:off x="3745051" y="4647615"/>
              <a:ext cx="2314035" cy="82380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has </a:t>
              </a:r>
              <a:r>
                <a:rPr lang="en-US" sz="1200" b="0" dirty="0" smtClean="0">
                  <a:latin typeface="Source Sans Pro" charset="0"/>
                  <a:ea typeface="Source Sans Pro" charset="0"/>
                  <a:cs typeface="Source Sans Pro" charset="0"/>
                </a:rPr>
                <a:t>been.</a:t>
              </a:r>
              <a:endParaRPr lang="en-US" sz="1200" b="0" dirty="0"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359051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5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decel="5000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decel="5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decel="5000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4" name="Rectangle 3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0B0F0">
              <a:alpha val="70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eaLnBrk="1" latinLnBrk="1" hangingPunct="1"/>
            <a:endParaRPr lang="en-US" sz="3200" dirty="0">
              <a:latin typeface="Source Sans Pro" charset="0"/>
              <a:ea typeface="굴림" charset="-127"/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4212420" y="2269161"/>
            <a:ext cx="1140165" cy="480943"/>
          </a:xfrm>
          <a:prstGeom prst="roundRect">
            <a:avLst>
              <a:gd name="adj" fmla="val 28260"/>
            </a:avLst>
          </a:prstGeom>
          <a:ln w="25400">
            <a:solidFill>
              <a:srgbClr val="FFFFFF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tIns="0" bIns="0" rtlCol="0" anchor="ctr"/>
          <a:lstStyle/>
          <a:p>
            <a:pPr algn="ctr" latinLnBrk="1"/>
            <a:r>
              <a:rPr lang="en-US" dirty="0" smtClean="0">
                <a:solidFill>
                  <a:srgbClr val="FFFFFF"/>
                </a:solidFill>
                <a:latin typeface="Source Sans Pro" charset="0"/>
                <a:ea typeface="linea-basic-10" charset="0"/>
                <a:cs typeface="linea-basic-10" charset="0"/>
              </a:rPr>
              <a:t>#model</a:t>
            </a:r>
            <a:endParaRPr lang="en-US" dirty="0">
              <a:solidFill>
                <a:srgbClr val="FFFFFF"/>
              </a:solidFill>
              <a:latin typeface="Source Sans Pro" charset="0"/>
              <a:ea typeface="linea-basic-10" charset="0"/>
              <a:cs typeface="linea-basic-10" charset="0"/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5416751" y="2269161"/>
            <a:ext cx="1251678" cy="480943"/>
          </a:xfrm>
          <a:prstGeom prst="roundRect">
            <a:avLst>
              <a:gd name="adj" fmla="val 28260"/>
            </a:avLst>
          </a:prstGeom>
          <a:ln w="25400">
            <a:solidFill>
              <a:srgbClr val="FFFFFF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tIns="0" bIns="0" rtlCol="0" anchor="ctr"/>
          <a:lstStyle/>
          <a:p>
            <a:pPr algn="ctr" latinLnBrk="1"/>
            <a:r>
              <a:rPr lang="en-US" dirty="0" smtClean="0">
                <a:solidFill>
                  <a:srgbClr val="FFFFFF"/>
                </a:solidFill>
                <a:latin typeface="Source Sans Pro" charset="0"/>
                <a:ea typeface="linea-basic-10" charset="0"/>
                <a:cs typeface="linea-basic-10" charset="0"/>
              </a:rPr>
              <a:t>#fashion</a:t>
            </a:r>
            <a:endParaRPr lang="en-US" dirty="0">
              <a:solidFill>
                <a:srgbClr val="FFFFFF"/>
              </a:solidFill>
              <a:latin typeface="Source Sans Pro" charset="0"/>
              <a:ea typeface="linea-basic-10" charset="0"/>
              <a:cs typeface="linea-basic-10" charset="0"/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7803112" y="2269161"/>
            <a:ext cx="1764634" cy="480943"/>
          </a:xfrm>
          <a:prstGeom prst="roundRect">
            <a:avLst>
              <a:gd name="adj" fmla="val 28260"/>
            </a:avLst>
          </a:prstGeom>
          <a:ln w="25400">
            <a:solidFill>
              <a:srgbClr val="FFFFFF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tIns="0" bIns="0" rtlCol="0" anchor="ctr"/>
          <a:lstStyle/>
          <a:p>
            <a:pPr algn="ctr" latinLnBrk="1"/>
            <a:r>
              <a:rPr lang="en-US" dirty="0" smtClean="0">
                <a:solidFill>
                  <a:srgbClr val="FFFFFF"/>
                </a:solidFill>
                <a:latin typeface="Source Sans Pro" charset="0"/>
                <a:ea typeface="linea-basic-10" charset="0"/>
                <a:cs typeface="linea-basic-10" charset="0"/>
              </a:rPr>
              <a:t>#presentation</a:t>
            </a:r>
            <a:endParaRPr lang="en-US" dirty="0">
              <a:solidFill>
                <a:srgbClr val="FFFFFF"/>
              </a:solidFill>
              <a:latin typeface="Source Sans Pro" charset="0"/>
              <a:ea typeface="linea-basic-10" charset="0"/>
              <a:cs typeface="linea-basic-10" charset="0"/>
            </a:endParaRPr>
          </a:p>
        </p:txBody>
      </p:sp>
      <p:sp>
        <p:nvSpPr>
          <p:cNvPr id="12" name="Rounded Rectangle 11"/>
          <p:cNvSpPr/>
          <p:nvPr/>
        </p:nvSpPr>
        <p:spPr>
          <a:xfrm>
            <a:off x="2171746" y="2912004"/>
            <a:ext cx="1597366" cy="480943"/>
          </a:xfrm>
          <a:prstGeom prst="roundRect">
            <a:avLst>
              <a:gd name="adj" fmla="val 28260"/>
            </a:avLst>
          </a:prstGeom>
          <a:ln w="25400">
            <a:solidFill>
              <a:srgbClr val="FFFFFF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tIns="0" bIns="0" rtlCol="0" anchor="ctr"/>
          <a:lstStyle/>
          <a:p>
            <a:pPr algn="ctr" latinLnBrk="1"/>
            <a:r>
              <a:rPr lang="en-US" dirty="0" smtClean="0">
                <a:solidFill>
                  <a:srgbClr val="FFFFFF"/>
                </a:solidFill>
                <a:latin typeface="Source Sans Pro" charset="0"/>
                <a:ea typeface="linea-basic-10" charset="0"/>
                <a:cs typeface="linea-basic-10" charset="0"/>
              </a:rPr>
              <a:t>#motivation</a:t>
            </a:r>
            <a:endParaRPr lang="en-US" dirty="0">
              <a:solidFill>
                <a:srgbClr val="FFFFFF"/>
              </a:solidFill>
              <a:latin typeface="Source Sans Pro" charset="0"/>
              <a:ea typeface="linea-basic-10" charset="0"/>
              <a:cs typeface="linea-basic-10" charset="0"/>
            </a:endParaRPr>
          </a:p>
        </p:txBody>
      </p:sp>
      <p:sp>
        <p:nvSpPr>
          <p:cNvPr id="13" name="Rounded Rectangle 12"/>
          <p:cNvSpPr/>
          <p:nvPr/>
        </p:nvSpPr>
        <p:spPr>
          <a:xfrm>
            <a:off x="3830536" y="2912004"/>
            <a:ext cx="931035" cy="480943"/>
          </a:xfrm>
          <a:prstGeom prst="roundRect">
            <a:avLst>
              <a:gd name="adj" fmla="val 28260"/>
            </a:avLst>
          </a:prstGeom>
          <a:ln w="25400">
            <a:solidFill>
              <a:srgbClr val="FFFFFF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tIns="0" bIns="0" rtlCol="0" anchor="ctr"/>
          <a:lstStyle/>
          <a:p>
            <a:pPr algn="ctr" latinLnBrk="1"/>
            <a:r>
              <a:rPr lang="en-US" dirty="0" smtClean="0">
                <a:solidFill>
                  <a:srgbClr val="FFFFFF"/>
                </a:solidFill>
                <a:latin typeface="Source Sans Pro" charset="0"/>
                <a:ea typeface="linea-basic-10" charset="0"/>
                <a:cs typeface="linea-basic-10" charset="0"/>
              </a:rPr>
              <a:t>#food</a:t>
            </a:r>
            <a:endParaRPr lang="en-US" dirty="0">
              <a:solidFill>
                <a:srgbClr val="FFFFFF"/>
              </a:solidFill>
              <a:latin typeface="Source Sans Pro" charset="0"/>
              <a:ea typeface="linea-basic-10" charset="0"/>
              <a:cs typeface="linea-basic-10" charset="0"/>
            </a:endParaRPr>
          </a:p>
        </p:txBody>
      </p:sp>
      <p:sp>
        <p:nvSpPr>
          <p:cNvPr id="14" name="Rounded Rectangle 13"/>
          <p:cNvSpPr/>
          <p:nvPr/>
        </p:nvSpPr>
        <p:spPr>
          <a:xfrm>
            <a:off x="4831312" y="2912004"/>
            <a:ext cx="1837117" cy="480943"/>
          </a:xfrm>
          <a:prstGeom prst="roundRect">
            <a:avLst>
              <a:gd name="adj" fmla="val 28260"/>
            </a:avLst>
          </a:prstGeom>
          <a:ln w="25400">
            <a:solidFill>
              <a:srgbClr val="FFFFFF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tIns="0" bIns="0" rtlCol="0" anchor="ctr"/>
          <a:lstStyle/>
          <a:p>
            <a:pPr algn="ctr" latinLnBrk="1"/>
            <a:r>
              <a:rPr lang="en-US" dirty="0" smtClean="0">
                <a:solidFill>
                  <a:srgbClr val="FFFFFF"/>
                </a:solidFill>
                <a:latin typeface="Source Sans Pro" charset="0"/>
                <a:ea typeface="linea-basic-10" charset="0"/>
                <a:cs typeface="linea-basic-10" charset="0"/>
              </a:rPr>
              <a:t>#social media</a:t>
            </a:r>
            <a:endParaRPr lang="en-US" dirty="0">
              <a:solidFill>
                <a:srgbClr val="FFFFFF"/>
              </a:solidFill>
              <a:latin typeface="Source Sans Pro" charset="0"/>
              <a:ea typeface="linea-basic-10" charset="0"/>
              <a:cs typeface="linea-basic-10" charset="0"/>
            </a:endParaRPr>
          </a:p>
        </p:txBody>
      </p:sp>
      <p:sp>
        <p:nvSpPr>
          <p:cNvPr id="15" name="Rounded Rectangle 14"/>
          <p:cNvSpPr/>
          <p:nvPr/>
        </p:nvSpPr>
        <p:spPr>
          <a:xfrm>
            <a:off x="6734455" y="2912004"/>
            <a:ext cx="1294424" cy="480943"/>
          </a:xfrm>
          <a:prstGeom prst="roundRect">
            <a:avLst>
              <a:gd name="adj" fmla="val 28260"/>
            </a:avLst>
          </a:prstGeom>
          <a:ln w="25400">
            <a:solidFill>
              <a:srgbClr val="FFFFFF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tIns="0" bIns="0" rtlCol="0" anchor="ctr"/>
          <a:lstStyle/>
          <a:p>
            <a:pPr algn="ctr" latinLnBrk="1"/>
            <a:r>
              <a:rPr lang="en-US" dirty="0" smtClean="0">
                <a:solidFill>
                  <a:srgbClr val="FFFFFF"/>
                </a:solidFill>
                <a:latin typeface="Source Sans Pro" charset="0"/>
                <a:ea typeface="linea-basic-10" charset="0"/>
                <a:cs typeface="linea-basic-10" charset="0"/>
              </a:rPr>
              <a:t>#building</a:t>
            </a:r>
            <a:endParaRPr lang="en-US" dirty="0">
              <a:solidFill>
                <a:srgbClr val="FFFFFF"/>
              </a:solidFill>
              <a:latin typeface="Source Sans Pro" charset="0"/>
              <a:ea typeface="linea-basic-10" charset="0"/>
              <a:cs typeface="linea-basic-10" charset="0"/>
            </a:endParaRPr>
          </a:p>
        </p:txBody>
      </p:sp>
      <p:sp>
        <p:nvSpPr>
          <p:cNvPr id="16" name="Rounded Rectangle 15"/>
          <p:cNvSpPr/>
          <p:nvPr/>
        </p:nvSpPr>
        <p:spPr>
          <a:xfrm>
            <a:off x="8094905" y="2912004"/>
            <a:ext cx="1718168" cy="480943"/>
          </a:xfrm>
          <a:prstGeom prst="roundRect">
            <a:avLst>
              <a:gd name="adj" fmla="val 28260"/>
            </a:avLst>
          </a:prstGeom>
          <a:ln w="25400">
            <a:solidFill>
              <a:srgbClr val="FFFFFF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tIns="0" bIns="0" rtlCol="0" anchor="ctr"/>
          <a:lstStyle/>
          <a:p>
            <a:pPr algn="ctr" latinLnBrk="1"/>
            <a:r>
              <a:rPr lang="en-US" dirty="0" smtClean="0">
                <a:solidFill>
                  <a:srgbClr val="FFFFFF"/>
                </a:solidFill>
                <a:latin typeface="Source Sans Pro" charset="0"/>
                <a:ea typeface="linea-basic-10" charset="0"/>
                <a:cs typeface="linea-basic-10" charset="0"/>
              </a:rPr>
              <a:t>#web design</a:t>
            </a:r>
            <a:endParaRPr lang="en-US" dirty="0">
              <a:solidFill>
                <a:srgbClr val="FFFFFF"/>
              </a:solidFill>
              <a:latin typeface="Source Sans Pro" charset="0"/>
              <a:ea typeface="linea-basic-10" charset="0"/>
              <a:cs typeface="linea-basic-10" charset="0"/>
            </a:endParaRPr>
          </a:p>
        </p:txBody>
      </p:sp>
      <p:sp>
        <p:nvSpPr>
          <p:cNvPr id="17" name="Rounded Rectangle 16"/>
          <p:cNvSpPr/>
          <p:nvPr/>
        </p:nvSpPr>
        <p:spPr>
          <a:xfrm>
            <a:off x="3021097" y="3561667"/>
            <a:ext cx="1383633" cy="480943"/>
          </a:xfrm>
          <a:prstGeom prst="roundRect">
            <a:avLst>
              <a:gd name="adj" fmla="val 28260"/>
            </a:avLst>
          </a:prstGeom>
          <a:ln w="25400">
            <a:solidFill>
              <a:srgbClr val="FFFFFF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tIns="0" bIns="0" rtlCol="0" anchor="ctr"/>
          <a:lstStyle/>
          <a:p>
            <a:pPr algn="ctr" latinLnBrk="1"/>
            <a:r>
              <a:rPr lang="en-US" dirty="0" smtClean="0">
                <a:solidFill>
                  <a:srgbClr val="FFFFFF"/>
                </a:solidFill>
                <a:latin typeface="Source Sans Pro" charset="0"/>
                <a:ea typeface="linea-basic-10" charset="0"/>
                <a:cs typeface="linea-basic-10" charset="0"/>
              </a:rPr>
              <a:t>#</a:t>
            </a:r>
            <a:r>
              <a:rPr lang="en-US" dirty="0" err="1" smtClean="0">
                <a:solidFill>
                  <a:srgbClr val="FFFFFF"/>
                </a:solidFill>
                <a:latin typeface="Source Sans Pro" charset="0"/>
                <a:ea typeface="linea-basic-10" charset="0"/>
                <a:cs typeface="linea-basic-10" charset="0"/>
              </a:rPr>
              <a:t>fitsport</a:t>
            </a:r>
            <a:endParaRPr lang="en-US" dirty="0">
              <a:solidFill>
                <a:srgbClr val="FFFFFF"/>
              </a:solidFill>
              <a:latin typeface="Source Sans Pro" charset="0"/>
              <a:ea typeface="linea-basic-10" charset="0"/>
              <a:cs typeface="linea-basic-10" charset="0"/>
            </a:endParaRPr>
          </a:p>
        </p:txBody>
      </p:sp>
      <p:sp>
        <p:nvSpPr>
          <p:cNvPr id="18" name="Rounded Rectangle 17"/>
          <p:cNvSpPr/>
          <p:nvPr/>
        </p:nvSpPr>
        <p:spPr>
          <a:xfrm>
            <a:off x="4470756" y="3561667"/>
            <a:ext cx="1941193" cy="480943"/>
          </a:xfrm>
          <a:prstGeom prst="roundRect">
            <a:avLst>
              <a:gd name="adj" fmla="val 28260"/>
            </a:avLst>
          </a:prstGeom>
          <a:ln w="25400">
            <a:solidFill>
              <a:srgbClr val="FFFFFF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tIns="0" bIns="0" rtlCol="0" anchor="ctr"/>
          <a:lstStyle/>
          <a:p>
            <a:pPr algn="ctr" latinLnBrk="1"/>
            <a:r>
              <a:rPr lang="en-US" dirty="0" smtClean="0">
                <a:solidFill>
                  <a:srgbClr val="FFFFFF"/>
                </a:solidFill>
                <a:latin typeface="Source Sans Pro" charset="0"/>
                <a:ea typeface="linea-basic-10" charset="0"/>
                <a:cs typeface="linea-basic-10" charset="0"/>
              </a:rPr>
              <a:t>#</a:t>
            </a:r>
            <a:r>
              <a:rPr lang="en-US" dirty="0" err="1" smtClean="0">
                <a:solidFill>
                  <a:srgbClr val="FFFFFF"/>
                </a:solidFill>
                <a:latin typeface="Source Sans Pro" charset="0"/>
                <a:ea typeface="linea-basic-10" charset="0"/>
                <a:cs typeface="linea-basic-10" charset="0"/>
              </a:rPr>
              <a:t>fithnessmodel</a:t>
            </a:r>
            <a:endParaRPr lang="en-US" dirty="0">
              <a:solidFill>
                <a:srgbClr val="FFFFFF"/>
              </a:solidFill>
              <a:latin typeface="Source Sans Pro" charset="0"/>
              <a:ea typeface="linea-basic-10" charset="0"/>
              <a:cs typeface="linea-basic-10" charset="0"/>
            </a:endParaRPr>
          </a:p>
        </p:txBody>
      </p:sp>
      <p:sp>
        <p:nvSpPr>
          <p:cNvPr id="19" name="Rounded Rectangle 18"/>
          <p:cNvSpPr/>
          <p:nvPr/>
        </p:nvSpPr>
        <p:spPr>
          <a:xfrm>
            <a:off x="6477976" y="3561667"/>
            <a:ext cx="2777534" cy="480943"/>
          </a:xfrm>
          <a:prstGeom prst="roundRect">
            <a:avLst>
              <a:gd name="adj" fmla="val 28260"/>
            </a:avLst>
          </a:prstGeom>
          <a:ln w="25400">
            <a:solidFill>
              <a:srgbClr val="FFFFFF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tIns="0" bIns="0" rtlCol="0" anchor="ctr"/>
          <a:lstStyle/>
          <a:p>
            <a:pPr algn="ctr" latinLnBrk="1"/>
            <a:r>
              <a:rPr lang="en-US" dirty="0" smtClean="0">
                <a:solidFill>
                  <a:srgbClr val="FFFFFF"/>
                </a:solidFill>
                <a:latin typeface="Source Sans Pro" charset="0"/>
                <a:ea typeface="linea-basic-10" charset="0"/>
                <a:cs typeface="linea-basic-10" charset="0"/>
              </a:rPr>
              <a:t>#</a:t>
            </a:r>
            <a:r>
              <a:rPr lang="en-US" dirty="0" err="1" smtClean="0">
                <a:solidFill>
                  <a:srgbClr val="FFFFFF"/>
                </a:solidFill>
                <a:latin typeface="Source Sans Pro" charset="0"/>
                <a:ea typeface="linea-basic-10" charset="0"/>
                <a:cs typeface="linea-basic-10" charset="0"/>
              </a:rPr>
              <a:t>powerpoint</a:t>
            </a:r>
            <a:r>
              <a:rPr lang="en-US" dirty="0" smtClean="0">
                <a:solidFill>
                  <a:srgbClr val="FFFFFF"/>
                </a:solidFill>
                <a:latin typeface="Source Sans Pro" charset="0"/>
                <a:ea typeface="linea-basic-10" charset="0"/>
                <a:cs typeface="linea-basic-10" charset="0"/>
              </a:rPr>
              <a:t> template</a:t>
            </a:r>
            <a:endParaRPr lang="en-US" dirty="0">
              <a:solidFill>
                <a:srgbClr val="FFFFFF"/>
              </a:solidFill>
              <a:latin typeface="Source Sans Pro" charset="0"/>
              <a:ea typeface="linea-basic-10" charset="0"/>
              <a:cs typeface="linea-basic-10" charset="0"/>
            </a:endParaRPr>
          </a:p>
        </p:txBody>
      </p:sp>
      <p:grpSp>
        <p:nvGrpSpPr>
          <p:cNvPr id="24" name="Group 23"/>
          <p:cNvGrpSpPr/>
          <p:nvPr/>
        </p:nvGrpSpPr>
        <p:grpSpPr>
          <a:xfrm>
            <a:off x="2863122" y="2070842"/>
            <a:ext cx="1367990" cy="679262"/>
            <a:chOff x="2863122" y="2353870"/>
            <a:chExt cx="1367990" cy="679262"/>
          </a:xfrm>
        </p:grpSpPr>
        <p:sp>
          <p:nvSpPr>
            <p:cNvPr id="6" name="Rounded Rectangle 5"/>
            <p:cNvSpPr/>
            <p:nvPr/>
          </p:nvSpPr>
          <p:spPr>
            <a:xfrm>
              <a:off x="2863122" y="2552189"/>
              <a:ext cx="1285132" cy="480943"/>
            </a:xfrm>
            <a:prstGeom prst="roundRect">
              <a:avLst>
                <a:gd name="adj" fmla="val 28260"/>
              </a:avLst>
            </a:prstGeom>
            <a:solidFill>
              <a:srgbClr val="FFFFFF"/>
            </a:solidFill>
            <a:ln w="25400">
              <a:noFill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tIns="0" bIns="0" rtlCol="0" anchor="ctr"/>
            <a:lstStyle/>
            <a:p>
              <a:pPr algn="ctr" latinLnBrk="1"/>
              <a:r>
                <a:rPr lang="en-US" dirty="0" smtClean="0">
                  <a:solidFill>
                    <a:srgbClr val="00B0F0"/>
                  </a:solidFill>
                  <a:latin typeface="Source Sans Pro" charset="0"/>
                  <a:ea typeface="linea-basic-10" charset="0"/>
                  <a:cs typeface="linea-basic-10" charset="0"/>
                </a:rPr>
                <a:t>#design</a:t>
              </a:r>
              <a:endParaRPr lang="en-US" dirty="0">
                <a:solidFill>
                  <a:srgbClr val="00B0F0"/>
                </a:solidFill>
                <a:latin typeface="Source Sans Pro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21" name="Rounded Rectangle 20"/>
            <p:cNvSpPr/>
            <p:nvPr/>
          </p:nvSpPr>
          <p:spPr>
            <a:xfrm>
              <a:off x="3505688" y="2353870"/>
              <a:ext cx="725424" cy="271480"/>
            </a:xfrm>
            <a:prstGeom prst="roundRect">
              <a:avLst>
                <a:gd name="adj" fmla="val 50000"/>
              </a:avLst>
            </a:prstGeom>
            <a:solidFill>
              <a:srgbClr val="FF0000"/>
            </a:solidFill>
            <a:ln w="25400">
              <a:noFill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tIns="0" bIns="0" rtlCol="0" anchor="ctr"/>
            <a:lstStyle/>
            <a:p>
              <a:pPr algn="ctr" latinLnBrk="1"/>
              <a:r>
                <a:rPr lang="en-US" sz="1100" dirty="0" smtClean="0">
                  <a:solidFill>
                    <a:srgbClr val="FFFFFF"/>
                  </a:solidFill>
                  <a:latin typeface="Source Sans Pro" charset="0"/>
                  <a:ea typeface="linea-basic-10" charset="0"/>
                  <a:cs typeface="linea-basic-10" charset="0"/>
                </a:rPr>
                <a:t>12.000</a:t>
              </a:r>
              <a:endParaRPr lang="en-US" sz="1100" dirty="0">
                <a:solidFill>
                  <a:srgbClr val="FFFFFF"/>
                </a:solidFill>
                <a:latin typeface="Source Sans Pro" charset="0"/>
                <a:ea typeface="linea-basic-10" charset="0"/>
                <a:cs typeface="linea-basic-10" charset="0"/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6732595" y="2070842"/>
            <a:ext cx="1070517" cy="679262"/>
            <a:chOff x="6732595" y="2353870"/>
            <a:chExt cx="1070517" cy="679262"/>
          </a:xfrm>
        </p:grpSpPr>
        <p:sp>
          <p:nvSpPr>
            <p:cNvPr id="10" name="Rounded Rectangle 9"/>
            <p:cNvSpPr/>
            <p:nvPr/>
          </p:nvSpPr>
          <p:spPr>
            <a:xfrm>
              <a:off x="6732595" y="2552189"/>
              <a:ext cx="1006351" cy="480943"/>
            </a:xfrm>
            <a:prstGeom prst="roundRect">
              <a:avLst>
                <a:gd name="adj" fmla="val 28260"/>
              </a:avLst>
            </a:prstGeom>
            <a:solidFill>
              <a:srgbClr val="FFFFFF"/>
            </a:solidFill>
            <a:ln w="25400">
              <a:noFill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tIns="0" bIns="0" rtlCol="0" anchor="ctr"/>
            <a:lstStyle/>
            <a:p>
              <a:pPr algn="ctr" latinLnBrk="1"/>
              <a:r>
                <a:rPr lang="en-US" dirty="0" smtClean="0">
                  <a:solidFill>
                    <a:srgbClr val="00B0F0"/>
                  </a:solidFill>
                  <a:latin typeface="Source Sans Pro" charset="0"/>
                  <a:ea typeface="linea-basic-10" charset="0"/>
                  <a:cs typeface="linea-basic-10" charset="0"/>
                </a:rPr>
                <a:t>#heart</a:t>
              </a:r>
              <a:endParaRPr lang="en-US" dirty="0">
                <a:solidFill>
                  <a:srgbClr val="00B0F0"/>
                </a:solidFill>
                <a:latin typeface="Source Sans Pro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22" name="Rounded Rectangle 21"/>
            <p:cNvSpPr/>
            <p:nvPr/>
          </p:nvSpPr>
          <p:spPr>
            <a:xfrm>
              <a:off x="7077688" y="2353870"/>
              <a:ext cx="725424" cy="271480"/>
            </a:xfrm>
            <a:prstGeom prst="roundRect">
              <a:avLst>
                <a:gd name="adj" fmla="val 50000"/>
              </a:avLst>
            </a:prstGeom>
            <a:solidFill>
              <a:srgbClr val="FF0000"/>
            </a:solidFill>
            <a:ln w="25400">
              <a:noFill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tIns="0" bIns="0" rtlCol="0" anchor="ctr"/>
            <a:lstStyle/>
            <a:p>
              <a:pPr algn="ctr" latinLnBrk="1"/>
              <a:r>
                <a:rPr lang="en-US" sz="1100" dirty="0" smtClean="0">
                  <a:solidFill>
                    <a:srgbClr val="FFFFFF"/>
                  </a:solidFill>
                  <a:latin typeface="Source Sans Pro" charset="0"/>
                  <a:ea typeface="linea-basic-10" charset="0"/>
                  <a:cs typeface="linea-basic-10" charset="0"/>
                </a:rPr>
                <a:t>89.213</a:t>
              </a:r>
              <a:endParaRPr lang="en-US" sz="1100" dirty="0">
                <a:solidFill>
                  <a:srgbClr val="FFFFFF"/>
                </a:solidFill>
                <a:latin typeface="Source Sans Pro" charset="0"/>
                <a:ea typeface="linea-basic-10" charset="0"/>
                <a:cs typeface="linea-basic-10" charset="0"/>
              </a:endParaRPr>
            </a:p>
          </p:txBody>
        </p:sp>
      </p:grpSp>
      <p:sp>
        <p:nvSpPr>
          <p:cNvPr id="23" name="Rectangle 22"/>
          <p:cNvSpPr/>
          <p:nvPr/>
        </p:nvSpPr>
        <p:spPr>
          <a:xfrm>
            <a:off x="997705" y="5012361"/>
            <a:ext cx="10053154" cy="772519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200" dirty="0" smtClean="0">
                <a:solidFill>
                  <a:srgbClr val="FFFFFF"/>
                </a:solidFill>
                <a:latin typeface="Source Sans Pro" charset="0"/>
              </a:rPr>
              <a:t>is 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to replace the Lorem Ipsum text with whatever text you prefer. Lorem ipsum is placeholder text. In fact, I think </a:t>
            </a:r>
            <a:r>
              <a:rPr lang="en-US" sz="1200" dirty="0" smtClean="0">
                <a:solidFill>
                  <a:srgbClr val="FFFFFF"/>
                </a:solidFill>
                <a:latin typeface="Source Sans Pro" charset="0"/>
              </a:rPr>
              <a:t>it. is 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to replace the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Lorem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Ipsum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text with whatever text you prefer.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Lorem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ipsum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is placeholder text. In fact, I think </a:t>
            </a:r>
            <a:r>
              <a:rPr lang="en-US" sz="1200" dirty="0" smtClean="0">
                <a:solidFill>
                  <a:srgbClr val="FFFFFF"/>
                </a:solidFill>
                <a:latin typeface="Source Sans Pro" charset="0"/>
              </a:rPr>
              <a:t>it. is 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to replace the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Lorem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Ipsum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text with whatever text you prefer.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Lorem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</a:t>
            </a:r>
            <a:r>
              <a:rPr lang="en-US" sz="1200" dirty="0" err="1">
                <a:solidFill>
                  <a:srgbClr val="FFFFFF"/>
                </a:solidFill>
                <a:latin typeface="Source Sans Pro" charset="0"/>
              </a:rPr>
              <a:t>ipsum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 is placeholder text. In fact, I think it</a:t>
            </a:r>
            <a:r>
              <a:rPr lang="en-US" sz="1200" dirty="0" smtClean="0">
                <a:solidFill>
                  <a:srgbClr val="FFFFFF"/>
                </a:solidFill>
                <a:latin typeface="Source Sans Pro" charset="0"/>
              </a:rPr>
              <a:t>.</a:t>
            </a:r>
            <a:endParaRPr lang="en-US" sz="1200" dirty="0">
              <a:solidFill>
                <a:srgbClr val="FFFFFF"/>
              </a:solidFill>
              <a:latin typeface="Source Sans Pro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62932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decel="80000" fill="hold" grpId="0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0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1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1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50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50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5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 p14:presetBounceEnd="50000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3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4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 p14:presetBounceEnd="50000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7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8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 p14:presetBounceEnd="50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1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2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50000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5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6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50000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9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0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 animBg="1"/>
          <p:bldP spid="9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  <p:bldP spid="16" grpId="0" animBg="1"/>
          <p:bldP spid="17" grpId="0" animBg="1"/>
          <p:bldP spid="18" grpId="0" animBg="1"/>
          <p:bldP spid="19" grpId="0" animBg="1"/>
          <p:bldP spid="2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decel="80000" fill="hold" grpId="0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 animBg="1"/>
          <p:bldP spid="9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  <p:bldP spid="16" grpId="0" animBg="1"/>
          <p:bldP spid="17" grpId="0" animBg="1"/>
          <p:bldP spid="18" grpId="0" animBg="1"/>
          <p:bldP spid="19" grpId="0" animBg="1"/>
          <p:bldP spid="23" grpId="0"/>
        </p:bldLst>
      </p:timing>
    </mc:Fallback>
  </mc:AlternateContent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Social Media Mobile App</a:t>
            </a:r>
            <a:endParaRPr lang="en-US" dirty="0"/>
          </a:p>
        </p:txBody>
      </p:sp>
      <p:sp>
        <p:nvSpPr>
          <p:cNvPr id="8" name="Rectangle 7"/>
          <p:cNvSpPr/>
          <p:nvPr/>
        </p:nvSpPr>
        <p:spPr>
          <a:xfrm>
            <a:off x="4094937" y="2314400"/>
            <a:ext cx="1822387" cy="3245529"/>
          </a:xfrm>
          <a:prstGeom prst="rect">
            <a:avLst/>
          </a:prstGeom>
          <a:solidFill>
            <a:schemeClr val="accent1">
              <a:alpha val="7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eaLnBrk="1" latinLnBrk="1" hangingPunct="1"/>
            <a:endParaRPr lang="en-US" sz="3200" dirty="0">
              <a:latin typeface="Source Sans Pro" charset="0"/>
              <a:ea typeface="굴림" charset="-127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6409230" y="2314400"/>
            <a:ext cx="1822387" cy="3245529"/>
          </a:xfrm>
          <a:prstGeom prst="rect">
            <a:avLst/>
          </a:prstGeom>
          <a:solidFill>
            <a:schemeClr val="accent2">
              <a:alpha val="7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eaLnBrk="1" latinLnBrk="1" hangingPunct="1"/>
            <a:endParaRPr lang="en-US" sz="3200" dirty="0">
              <a:latin typeface="Source Sans Pro" charset="0"/>
              <a:ea typeface="굴림" charset="-127"/>
            </a:endParaRPr>
          </a:p>
        </p:txBody>
      </p:sp>
      <p:sp>
        <p:nvSpPr>
          <p:cNvPr id="10" name="Oval 9"/>
          <p:cNvSpPr/>
          <p:nvPr/>
        </p:nvSpPr>
        <p:spPr>
          <a:xfrm>
            <a:off x="4228317" y="3169052"/>
            <a:ext cx="1555626" cy="1555626"/>
          </a:xfrm>
          <a:prstGeom prst="ellipse">
            <a:avLst/>
          </a:prstGeom>
          <a:ln w="25400">
            <a:solidFill>
              <a:srgbClr val="FFFFFF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0" tIns="0" rIns="0" bIns="0" rtlCol="0" anchor="ctr"/>
          <a:lstStyle/>
          <a:p>
            <a:pPr algn="ctr" latinLnBrk="1"/>
            <a:r>
              <a:rPr lang="en-US" sz="4400" b="1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+17%</a:t>
            </a:r>
            <a:endParaRPr lang="en-US" sz="4400" b="1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1" name="Oval 10"/>
          <p:cNvSpPr/>
          <p:nvPr/>
        </p:nvSpPr>
        <p:spPr>
          <a:xfrm>
            <a:off x="6542610" y="3169052"/>
            <a:ext cx="1555626" cy="1555626"/>
          </a:xfrm>
          <a:prstGeom prst="ellipse">
            <a:avLst/>
          </a:prstGeom>
          <a:ln w="25400">
            <a:solidFill>
              <a:srgbClr val="FFFFFF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0" tIns="0" rIns="0" bIns="0" rtlCol="0" anchor="ctr"/>
          <a:lstStyle/>
          <a:p>
            <a:pPr algn="ctr" latinLnBrk="1"/>
            <a:r>
              <a:rPr lang="en-US" sz="4400" b="1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-05%</a:t>
            </a:r>
            <a:endParaRPr lang="en-US" sz="4400" b="1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2" name="Oval 11"/>
          <p:cNvSpPr/>
          <p:nvPr/>
        </p:nvSpPr>
        <p:spPr>
          <a:xfrm>
            <a:off x="1413615" y="1883411"/>
            <a:ext cx="1285641" cy="1285641"/>
          </a:xfrm>
          <a:prstGeom prst="ellipse">
            <a:avLst/>
          </a:prstGeom>
          <a:solidFill>
            <a:schemeClr val="accent1"/>
          </a:solidFill>
          <a:ln w="25400">
            <a:noFill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tIns="182880" bIns="0" rtlCol="0" anchor="ctr"/>
          <a:lstStyle/>
          <a:p>
            <a:pPr algn="ctr" latinLnBrk="1"/>
            <a:r>
              <a:rPr lang="en-US" sz="8000" dirty="0">
                <a:solidFill>
                  <a:srgbClr val="FFFFFF"/>
                </a:solidFill>
                <a:latin typeface="Socialico" charset="0"/>
                <a:ea typeface="Socialico" charset="0"/>
                <a:cs typeface="Socialico" charset="0"/>
              </a:rPr>
              <a:t>L</a:t>
            </a:r>
            <a:endParaRPr lang="en-US" sz="8000" dirty="0">
              <a:solidFill>
                <a:srgbClr val="FFFFFF"/>
              </a:solidFill>
              <a:latin typeface="Source Sans Pro" charset="0"/>
              <a:ea typeface="굴림" charset="-127"/>
            </a:endParaRPr>
          </a:p>
        </p:txBody>
      </p:sp>
      <p:grpSp>
        <p:nvGrpSpPr>
          <p:cNvPr id="13" name="Group 12"/>
          <p:cNvGrpSpPr/>
          <p:nvPr/>
        </p:nvGrpSpPr>
        <p:grpSpPr>
          <a:xfrm>
            <a:off x="805438" y="3413945"/>
            <a:ext cx="2501994" cy="2241051"/>
            <a:chOff x="1275520" y="4316104"/>
            <a:chExt cx="2501994" cy="2241051"/>
          </a:xfrm>
        </p:grpSpPr>
        <p:sp>
          <p:nvSpPr>
            <p:cNvPr id="14" name="TextBox 13"/>
            <p:cNvSpPr txBox="1"/>
            <p:nvPr/>
          </p:nvSpPr>
          <p:spPr>
            <a:xfrm>
              <a:off x="1998585" y="4316104"/>
              <a:ext cx="105586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800" b="1" kern="900" spc="-67" dirty="0" smtClean="0">
                  <a:solidFill>
                    <a:schemeClr val="accent1"/>
                  </a:solidFill>
                  <a:latin typeface="Bebas Neue" charset="0"/>
                  <a:ea typeface="Bebas Neue" charset="0"/>
                  <a:cs typeface="Bebas Neue" charset="0"/>
                </a:rPr>
                <a:t>Twitter</a:t>
              </a:r>
              <a:endParaRPr lang="en-US" sz="2800" b="1" kern="900" spc="-67" dirty="0">
                <a:solidFill>
                  <a:schemeClr val="accent1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5" name="Rectangle 14"/>
            <p:cNvSpPr/>
            <p:nvPr/>
          </p:nvSpPr>
          <p:spPr>
            <a:xfrm>
              <a:off x="1275520" y="4913628"/>
              <a:ext cx="2501994" cy="164352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400" dirty="0">
                  <a:latin typeface="Source Sans Pro" charset="0"/>
                </a:rPr>
                <a:t>Ria qui del </a:t>
              </a:r>
              <a:r>
                <a:rPr lang="en-US" sz="1400" dirty="0" err="1">
                  <a:latin typeface="Source Sans Pro" charset="0"/>
                </a:rPr>
                <a:t>ium</a:t>
              </a:r>
              <a:r>
                <a:rPr lang="en-US" sz="1400" dirty="0">
                  <a:latin typeface="Source Sans Pro" charset="0"/>
                </a:rPr>
                <a:t> </a:t>
              </a:r>
              <a:r>
                <a:rPr lang="en-US" sz="1400" dirty="0" err="1">
                  <a:latin typeface="Source Sans Pro" charset="0"/>
                </a:rPr>
                <a:t>aut</a:t>
              </a:r>
              <a:r>
                <a:rPr lang="en-US" sz="1400" dirty="0">
                  <a:latin typeface="Source Sans Pro" charset="0"/>
                </a:rPr>
                <a:t> ex et estrum </a:t>
              </a:r>
              <a:r>
                <a:rPr lang="en-US" sz="1400" dirty="0" err="1">
                  <a:latin typeface="Source Sans Pro" charset="0"/>
                </a:rPr>
                <a:t>nonsequis</a:t>
              </a:r>
              <a:r>
                <a:rPr lang="en-US" sz="1400" dirty="0">
                  <a:latin typeface="Source Sans Pro" charset="0"/>
                </a:rPr>
                <a:t> </a:t>
              </a:r>
              <a:r>
                <a:rPr lang="en-US" sz="1400" dirty="0" err="1">
                  <a:latin typeface="Source Sans Pro" charset="0"/>
                </a:rPr>
                <a:t>volupta</a:t>
              </a:r>
              <a:r>
                <a:rPr lang="en-US" sz="1400" dirty="0">
                  <a:latin typeface="Source Sans Pro" charset="0"/>
                </a:rPr>
                <a:t> </a:t>
              </a:r>
              <a:r>
                <a:rPr lang="en-US" sz="1400" dirty="0" err="1" smtClean="0">
                  <a:latin typeface="Source Sans Pro" charset="0"/>
                </a:rPr>
                <a:t>doluptas</a:t>
              </a:r>
              <a:r>
                <a:rPr lang="en-US" sz="1400" dirty="0">
                  <a:latin typeface="Source Sans Pro" charset="0"/>
                </a:rPr>
                <a:t> </a:t>
              </a:r>
              <a:r>
                <a:rPr lang="en-US" sz="1400" dirty="0" err="1" smtClean="0">
                  <a:latin typeface="Source Sans Pro" charset="0"/>
                </a:rPr>
                <a:t>illuptas</a:t>
              </a:r>
              <a:r>
                <a:rPr lang="en-US" sz="1400" dirty="0" smtClean="0">
                  <a:latin typeface="Source Sans Pro" charset="0"/>
                </a:rPr>
                <a:t> </a:t>
              </a:r>
              <a:r>
                <a:rPr lang="en-US" sz="1400" dirty="0" err="1">
                  <a:latin typeface="Source Sans Pro" charset="0"/>
                </a:rPr>
                <a:t>magnam</a:t>
              </a:r>
              <a:r>
                <a:rPr lang="en-US" sz="1400" dirty="0">
                  <a:latin typeface="Source Sans Pro" charset="0"/>
                </a:rPr>
                <a:t> </a:t>
              </a:r>
              <a:r>
                <a:rPr lang="en-US" sz="1400" dirty="0" err="1">
                  <a:latin typeface="Source Sans Pro" charset="0"/>
                </a:rPr>
                <a:t>autem</a:t>
              </a:r>
              <a:r>
                <a:rPr lang="en-US" sz="1400" dirty="0">
                  <a:latin typeface="Source Sans Pro" charset="0"/>
                </a:rPr>
                <a:t> </a:t>
              </a:r>
              <a:r>
                <a:rPr lang="en-US" sz="1400" dirty="0" err="1" smtClean="0">
                  <a:latin typeface="Source Sans Pro" charset="0"/>
                </a:rPr>
                <a:t>volupidit</a:t>
              </a:r>
              <a:r>
                <a:rPr lang="en-US" sz="1400" dirty="0">
                  <a:latin typeface="Source Sans Pro" charset="0"/>
                </a:rPr>
                <a:t>. Ria qui del </a:t>
              </a:r>
              <a:r>
                <a:rPr lang="en-US" sz="1400" dirty="0" err="1">
                  <a:latin typeface="Source Sans Pro" charset="0"/>
                </a:rPr>
                <a:t>ium</a:t>
              </a:r>
              <a:r>
                <a:rPr lang="en-US" sz="1400" dirty="0">
                  <a:latin typeface="Source Sans Pro" charset="0"/>
                </a:rPr>
                <a:t> </a:t>
              </a:r>
              <a:r>
                <a:rPr lang="en-US" sz="1400" dirty="0" err="1">
                  <a:latin typeface="Source Sans Pro" charset="0"/>
                </a:rPr>
                <a:t>aut</a:t>
              </a:r>
              <a:r>
                <a:rPr lang="en-US" sz="1400" dirty="0">
                  <a:latin typeface="Source Sans Pro" charset="0"/>
                </a:rPr>
                <a:t> ex et estrum </a:t>
              </a:r>
              <a:r>
                <a:rPr lang="en-US" sz="1400" dirty="0" err="1" smtClean="0">
                  <a:latin typeface="Source Sans Pro" charset="0"/>
                </a:rPr>
                <a:t>nonsequis</a:t>
              </a:r>
              <a:r>
                <a:rPr lang="en-US" sz="1400" dirty="0" smtClean="0">
                  <a:latin typeface="Source Sans Pro" charset="0"/>
                </a:rPr>
                <a:t>.</a:t>
              </a:r>
              <a:endParaRPr lang="en-US" sz="1400" dirty="0">
                <a:latin typeface="Source Sans Pro" charset="0"/>
              </a:endParaRPr>
            </a:p>
          </p:txBody>
        </p:sp>
        <p:cxnSp>
          <p:nvCxnSpPr>
            <p:cNvPr id="16" name="Straight Connector 15"/>
            <p:cNvCxnSpPr/>
            <p:nvPr/>
          </p:nvCxnSpPr>
          <p:spPr>
            <a:xfrm>
              <a:off x="1924706" y="4860590"/>
              <a:ext cx="1153682" cy="0"/>
            </a:xfrm>
            <a:prstGeom prst="line">
              <a:avLst/>
            </a:prstGeom>
            <a:ln>
              <a:solidFill>
                <a:schemeClr val="tx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" name="Oval 16"/>
          <p:cNvSpPr/>
          <p:nvPr/>
        </p:nvSpPr>
        <p:spPr>
          <a:xfrm>
            <a:off x="9533804" y="1883411"/>
            <a:ext cx="1285641" cy="1285641"/>
          </a:xfrm>
          <a:prstGeom prst="ellipse">
            <a:avLst/>
          </a:prstGeom>
          <a:solidFill>
            <a:schemeClr val="accent2"/>
          </a:solidFill>
          <a:ln w="25400">
            <a:noFill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tIns="182880" bIns="0" rtlCol="0" anchor="ctr"/>
          <a:lstStyle/>
          <a:p>
            <a:pPr algn="ctr" latinLnBrk="1"/>
            <a:r>
              <a:rPr lang="en-US" sz="8000" dirty="0" smtClean="0">
                <a:solidFill>
                  <a:srgbClr val="FFFFFF"/>
                </a:solidFill>
                <a:latin typeface="Socialico" charset="0"/>
                <a:ea typeface="Socialico" charset="0"/>
                <a:cs typeface="Socialico" charset="0"/>
              </a:rPr>
              <a:t>F</a:t>
            </a:r>
            <a:endParaRPr lang="en-US" sz="8000" dirty="0">
              <a:solidFill>
                <a:srgbClr val="FFFFFF"/>
              </a:solidFill>
              <a:latin typeface="Source Sans Pro" charset="0"/>
              <a:ea typeface="굴림" charset="-127"/>
            </a:endParaRPr>
          </a:p>
        </p:txBody>
      </p:sp>
      <p:grpSp>
        <p:nvGrpSpPr>
          <p:cNvPr id="18" name="Group 17"/>
          <p:cNvGrpSpPr/>
          <p:nvPr/>
        </p:nvGrpSpPr>
        <p:grpSpPr>
          <a:xfrm>
            <a:off x="8925627" y="3413945"/>
            <a:ext cx="2501994" cy="2241051"/>
            <a:chOff x="1275520" y="4316104"/>
            <a:chExt cx="2501994" cy="2241051"/>
          </a:xfrm>
        </p:grpSpPr>
        <p:sp>
          <p:nvSpPr>
            <p:cNvPr id="19" name="TextBox 18"/>
            <p:cNvSpPr txBox="1"/>
            <p:nvPr/>
          </p:nvSpPr>
          <p:spPr>
            <a:xfrm>
              <a:off x="1911638" y="4316104"/>
              <a:ext cx="1229759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800" b="1" kern="900" spc="-67" dirty="0" smtClean="0">
                  <a:solidFill>
                    <a:schemeClr val="accent2"/>
                  </a:solidFill>
                  <a:latin typeface="Bebas Neue" charset="0"/>
                  <a:ea typeface="Bebas Neue" charset="0"/>
                  <a:cs typeface="Bebas Neue" charset="0"/>
                </a:rPr>
                <a:t>Facebook</a:t>
              </a:r>
              <a:endParaRPr lang="en-US" sz="2800" b="1" kern="900" spc="-67" dirty="0">
                <a:solidFill>
                  <a:schemeClr val="accent2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20" name="Rectangle 19"/>
            <p:cNvSpPr/>
            <p:nvPr/>
          </p:nvSpPr>
          <p:spPr>
            <a:xfrm>
              <a:off x="1275520" y="4913628"/>
              <a:ext cx="2501994" cy="164352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400" dirty="0">
                  <a:latin typeface="Source Sans Pro" charset="0"/>
                </a:rPr>
                <a:t>Ria qui del </a:t>
              </a:r>
              <a:r>
                <a:rPr lang="en-US" sz="1400" dirty="0" err="1">
                  <a:latin typeface="Source Sans Pro" charset="0"/>
                </a:rPr>
                <a:t>ium</a:t>
              </a:r>
              <a:r>
                <a:rPr lang="en-US" sz="1400" dirty="0">
                  <a:latin typeface="Source Sans Pro" charset="0"/>
                </a:rPr>
                <a:t> </a:t>
              </a:r>
              <a:r>
                <a:rPr lang="en-US" sz="1400" dirty="0" err="1">
                  <a:latin typeface="Source Sans Pro" charset="0"/>
                </a:rPr>
                <a:t>aut</a:t>
              </a:r>
              <a:r>
                <a:rPr lang="en-US" sz="1400" dirty="0">
                  <a:latin typeface="Source Sans Pro" charset="0"/>
                </a:rPr>
                <a:t> ex et estrum </a:t>
              </a:r>
              <a:r>
                <a:rPr lang="en-US" sz="1400" dirty="0" err="1">
                  <a:latin typeface="Source Sans Pro" charset="0"/>
                </a:rPr>
                <a:t>nonsequis</a:t>
              </a:r>
              <a:r>
                <a:rPr lang="en-US" sz="1400" dirty="0">
                  <a:latin typeface="Source Sans Pro" charset="0"/>
                </a:rPr>
                <a:t> </a:t>
              </a:r>
              <a:r>
                <a:rPr lang="en-US" sz="1400" dirty="0" err="1">
                  <a:latin typeface="Source Sans Pro" charset="0"/>
                </a:rPr>
                <a:t>volupta</a:t>
              </a:r>
              <a:r>
                <a:rPr lang="en-US" sz="1400" dirty="0">
                  <a:latin typeface="Source Sans Pro" charset="0"/>
                </a:rPr>
                <a:t> </a:t>
              </a:r>
              <a:r>
                <a:rPr lang="en-US" sz="1400" dirty="0" err="1" smtClean="0">
                  <a:latin typeface="Source Sans Pro" charset="0"/>
                </a:rPr>
                <a:t>doluptas</a:t>
              </a:r>
              <a:r>
                <a:rPr lang="en-US" sz="1400" dirty="0">
                  <a:latin typeface="Source Sans Pro" charset="0"/>
                </a:rPr>
                <a:t> </a:t>
              </a:r>
              <a:r>
                <a:rPr lang="en-US" sz="1400" dirty="0" err="1" smtClean="0">
                  <a:latin typeface="Source Sans Pro" charset="0"/>
                </a:rPr>
                <a:t>illuptas</a:t>
              </a:r>
              <a:r>
                <a:rPr lang="en-US" sz="1400" dirty="0" smtClean="0">
                  <a:latin typeface="Source Sans Pro" charset="0"/>
                </a:rPr>
                <a:t> </a:t>
              </a:r>
              <a:r>
                <a:rPr lang="en-US" sz="1400" dirty="0" err="1">
                  <a:latin typeface="Source Sans Pro" charset="0"/>
                </a:rPr>
                <a:t>magnam</a:t>
              </a:r>
              <a:r>
                <a:rPr lang="en-US" sz="1400" dirty="0">
                  <a:latin typeface="Source Sans Pro" charset="0"/>
                </a:rPr>
                <a:t> </a:t>
              </a:r>
              <a:r>
                <a:rPr lang="en-US" sz="1400" dirty="0" err="1">
                  <a:latin typeface="Source Sans Pro" charset="0"/>
                </a:rPr>
                <a:t>autem</a:t>
              </a:r>
              <a:r>
                <a:rPr lang="en-US" sz="1400" dirty="0">
                  <a:latin typeface="Source Sans Pro" charset="0"/>
                </a:rPr>
                <a:t> </a:t>
              </a:r>
              <a:r>
                <a:rPr lang="en-US" sz="1400" dirty="0" err="1" smtClean="0">
                  <a:latin typeface="Source Sans Pro" charset="0"/>
                </a:rPr>
                <a:t>volupidit</a:t>
              </a:r>
              <a:r>
                <a:rPr lang="en-US" sz="1400" dirty="0">
                  <a:latin typeface="Source Sans Pro" charset="0"/>
                </a:rPr>
                <a:t>. Ria qui del </a:t>
              </a:r>
              <a:r>
                <a:rPr lang="en-US" sz="1400" dirty="0" err="1">
                  <a:latin typeface="Source Sans Pro" charset="0"/>
                </a:rPr>
                <a:t>ium</a:t>
              </a:r>
              <a:r>
                <a:rPr lang="en-US" sz="1400" dirty="0">
                  <a:latin typeface="Source Sans Pro" charset="0"/>
                </a:rPr>
                <a:t> </a:t>
              </a:r>
              <a:r>
                <a:rPr lang="en-US" sz="1400" dirty="0" err="1">
                  <a:latin typeface="Source Sans Pro" charset="0"/>
                </a:rPr>
                <a:t>aut</a:t>
              </a:r>
              <a:r>
                <a:rPr lang="en-US" sz="1400" dirty="0">
                  <a:latin typeface="Source Sans Pro" charset="0"/>
                </a:rPr>
                <a:t> ex et estrum </a:t>
              </a:r>
              <a:r>
                <a:rPr lang="en-US" sz="1400" dirty="0" err="1" smtClean="0">
                  <a:latin typeface="Source Sans Pro" charset="0"/>
                </a:rPr>
                <a:t>nonsequis</a:t>
              </a:r>
              <a:r>
                <a:rPr lang="en-US" sz="1400" dirty="0" smtClean="0">
                  <a:latin typeface="Source Sans Pro" charset="0"/>
                </a:rPr>
                <a:t>.</a:t>
              </a:r>
              <a:endParaRPr lang="en-US" sz="1400" dirty="0">
                <a:latin typeface="Source Sans Pro" charset="0"/>
              </a:endParaRPr>
            </a:p>
          </p:txBody>
        </p:sp>
        <p:cxnSp>
          <p:nvCxnSpPr>
            <p:cNvPr id="21" name="Straight Connector 20"/>
            <p:cNvCxnSpPr/>
            <p:nvPr/>
          </p:nvCxnSpPr>
          <p:spPr>
            <a:xfrm>
              <a:off x="1924706" y="4860590"/>
              <a:ext cx="1153682" cy="0"/>
            </a:xfrm>
            <a:prstGeom prst="line">
              <a:avLst/>
            </a:prstGeom>
            <a:ln>
              <a:solidFill>
                <a:schemeClr val="tx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0219128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2" fill="hold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  <p:bldP spid="1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1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2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1" animBg="1"/>
          <p:bldP spid="17" grpId="1" animBg="1"/>
        </p:bldLst>
      </p:timing>
    </mc:Fallback>
  </mc:AlternateContent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5" name="Rectangle 4"/>
          <p:cNvSpPr/>
          <p:nvPr/>
        </p:nvSpPr>
        <p:spPr>
          <a:xfrm>
            <a:off x="10884" y="0"/>
            <a:ext cx="12192000" cy="6858000"/>
          </a:xfrm>
          <a:prstGeom prst="rect">
            <a:avLst/>
          </a:prstGeom>
          <a:solidFill>
            <a:schemeClr val="accent1">
              <a:alpha val="7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eaLnBrk="1" latinLnBrk="1" hangingPunct="1"/>
            <a:endParaRPr lang="en-US" sz="3200" dirty="0">
              <a:latin typeface="Source Sans Pro" charset="0"/>
              <a:ea typeface="굴림" charset="-127"/>
            </a:endParaRPr>
          </a:p>
        </p:txBody>
      </p:sp>
      <p:grpSp>
        <p:nvGrpSpPr>
          <p:cNvPr id="26" name="Group 25"/>
          <p:cNvGrpSpPr/>
          <p:nvPr/>
        </p:nvGrpSpPr>
        <p:grpSpPr>
          <a:xfrm>
            <a:off x="963385" y="1829614"/>
            <a:ext cx="3222172" cy="3222172"/>
            <a:chOff x="963385" y="2250028"/>
            <a:chExt cx="3222172" cy="3222172"/>
          </a:xfrm>
        </p:grpSpPr>
        <p:sp>
          <p:nvSpPr>
            <p:cNvPr id="6" name="Oval 5"/>
            <p:cNvSpPr/>
            <p:nvPr/>
          </p:nvSpPr>
          <p:spPr>
            <a:xfrm>
              <a:off x="963385" y="2250028"/>
              <a:ext cx="3222172" cy="3222172"/>
            </a:xfrm>
            <a:prstGeom prst="ellipse">
              <a:avLst/>
            </a:prstGeom>
            <a:ln w="25400">
              <a:solidFill>
                <a:srgbClr val="FFFFFF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tIns="182880" bIns="0" rtlCol="0" anchor="ctr"/>
            <a:lstStyle/>
            <a:p>
              <a:pPr algn="ctr" latinLnBrk="1"/>
              <a:endParaRPr lang="en-US" sz="13800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9" name="Rectangle 8"/>
            <p:cNvSpPr/>
            <p:nvPr/>
          </p:nvSpPr>
          <p:spPr>
            <a:xfrm>
              <a:off x="1286211" y="2829878"/>
              <a:ext cx="2576519" cy="122495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720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+50%</a:t>
              </a:r>
            </a:p>
            <a:p>
              <a:pPr algn="ctr">
                <a:lnSpc>
                  <a:spcPct val="80000"/>
                </a:lnSpc>
              </a:pPr>
              <a:r>
                <a:rPr lang="en-US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Facebook user data</a:t>
              </a:r>
            </a:p>
          </p:txBody>
        </p:sp>
        <p:grpSp>
          <p:nvGrpSpPr>
            <p:cNvPr id="15" name="Group 14"/>
            <p:cNvGrpSpPr/>
            <p:nvPr/>
          </p:nvGrpSpPr>
          <p:grpSpPr>
            <a:xfrm>
              <a:off x="963385" y="2250028"/>
              <a:ext cx="3222172" cy="3222172"/>
              <a:chOff x="963385" y="2250028"/>
              <a:chExt cx="3222172" cy="3222172"/>
            </a:xfrm>
          </p:grpSpPr>
          <p:sp>
            <p:nvSpPr>
              <p:cNvPr id="13" name="Chord 12"/>
              <p:cNvSpPr/>
              <p:nvPr/>
            </p:nvSpPr>
            <p:spPr>
              <a:xfrm>
                <a:off x="963385" y="2250028"/>
                <a:ext cx="3222172" cy="3222172"/>
              </a:xfrm>
              <a:prstGeom prst="chord">
                <a:avLst>
                  <a:gd name="adj1" fmla="val 1149643"/>
                  <a:gd name="adj2" fmla="val 9666837"/>
                </a:avLst>
              </a:prstGeom>
              <a:solidFill>
                <a:schemeClr val="tx1">
                  <a:alpha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 eaLnBrk="1" latinLnBrk="1" hangingPunct="1"/>
                <a:endParaRPr lang="en-US" sz="3200" dirty="0"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  <p:cxnSp>
            <p:nvCxnSpPr>
              <p:cNvPr id="11" name="Straight Connector 10"/>
              <p:cNvCxnSpPr/>
              <p:nvPr/>
            </p:nvCxnSpPr>
            <p:spPr>
              <a:xfrm>
                <a:off x="1045029" y="4386943"/>
                <a:ext cx="3037114" cy="0"/>
              </a:xfrm>
              <a:prstGeom prst="line">
                <a:avLst/>
              </a:prstGeom>
              <a:ln w="25400">
                <a:solidFill>
                  <a:srgbClr val="FFFF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" name="Rectangle 11"/>
              <p:cNvSpPr/>
              <p:nvPr/>
            </p:nvSpPr>
            <p:spPr>
              <a:xfrm>
                <a:off x="1364110" y="4562640"/>
                <a:ext cx="2398952" cy="58477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4000" dirty="0" smtClean="0">
                    <a:solidFill>
                      <a:srgbClr val="FFFFFF"/>
                    </a:solidFill>
                    <a:latin typeface="Bebas Neue" charset="0"/>
                    <a:ea typeface="Bebas Neue" charset="0"/>
                    <a:cs typeface="Bebas Neue" charset="0"/>
                  </a:rPr>
                  <a:t>$5,23M</a:t>
                </a:r>
                <a:endParaRPr lang="en-US" sz="100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</p:grpSp>
      </p:grpSp>
      <p:grpSp>
        <p:nvGrpSpPr>
          <p:cNvPr id="27" name="Group 26"/>
          <p:cNvGrpSpPr/>
          <p:nvPr/>
        </p:nvGrpSpPr>
        <p:grpSpPr>
          <a:xfrm>
            <a:off x="4484914" y="1829614"/>
            <a:ext cx="3233057" cy="3222172"/>
            <a:chOff x="4484914" y="2250028"/>
            <a:chExt cx="3233057" cy="3222172"/>
          </a:xfrm>
        </p:grpSpPr>
        <p:sp>
          <p:nvSpPr>
            <p:cNvPr id="7" name="Oval 6"/>
            <p:cNvSpPr/>
            <p:nvPr/>
          </p:nvSpPr>
          <p:spPr>
            <a:xfrm>
              <a:off x="4484914" y="2250028"/>
              <a:ext cx="3222172" cy="3222172"/>
            </a:xfrm>
            <a:prstGeom prst="ellipse">
              <a:avLst/>
            </a:prstGeom>
            <a:ln w="25400">
              <a:solidFill>
                <a:srgbClr val="FFFFFF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tIns="182880" bIns="0" rtlCol="0" anchor="ctr"/>
            <a:lstStyle/>
            <a:p>
              <a:pPr algn="ctr" latinLnBrk="1"/>
              <a:endParaRPr lang="en-US" sz="13800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grpSp>
          <p:nvGrpSpPr>
            <p:cNvPr id="16" name="Group 15"/>
            <p:cNvGrpSpPr/>
            <p:nvPr/>
          </p:nvGrpSpPr>
          <p:grpSpPr>
            <a:xfrm>
              <a:off x="4495799" y="2250028"/>
              <a:ext cx="3222172" cy="3222172"/>
              <a:chOff x="963385" y="2250028"/>
              <a:chExt cx="3222172" cy="3222172"/>
            </a:xfrm>
          </p:grpSpPr>
          <p:sp>
            <p:nvSpPr>
              <p:cNvPr id="17" name="Chord 16"/>
              <p:cNvSpPr/>
              <p:nvPr/>
            </p:nvSpPr>
            <p:spPr>
              <a:xfrm>
                <a:off x="963385" y="2250028"/>
                <a:ext cx="3222172" cy="3222172"/>
              </a:xfrm>
              <a:prstGeom prst="chord">
                <a:avLst>
                  <a:gd name="adj1" fmla="val 1149643"/>
                  <a:gd name="adj2" fmla="val 9666837"/>
                </a:avLst>
              </a:prstGeom>
              <a:solidFill>
                <a:schemeClr val="tx1">
                  <a:alpha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 eaLnBrk="1" latinLnBrk="1" hangingPunct="1"/>
                <a:endParaRPr lang="en-US" sz="3200" dirty="0"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  <p:cxnSp>
            <p:nvCxnSpPr>
              <p:cNvPr id="18" name="Straight Connector 17"/>
              <p:cNvCxnSpPr/>
              <p:nvPr/>
            </p:nvCxnSpPr>
            <p:spPr>
              <a:xfrm>
                <a:off x="1045029" y="4386943"/>
                <a:ext cx="3037114" cy="0"/>
              </a:xfrm>
              <a:prstGeom prst="line">
                <a:avLst/>
              </a:prstGeom>
              <a:ln w="25400">
                <a:solidFill>
                  <a:srgbClr val="FFFF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Rectangle 18"/>
              <p:cNvSpPr/>
              <p:nvPr/>
            </p:nvSpPr>
            <p:spPr>
              <a:xfrm>
                <a:off x="1364110" y="4562640"/>
                <a:ext cx="2398952" cy="58477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4000" dirty="0" smtClean="0">
                    <a:solidFill>
                      <a:srgbClr val="FFFFFF"/>
                    </a:solidFill>
                    <a:latin typeface="Bebas Neue" charset="0"/>
                    <a:ea typeface="Bebas Neue" charset="0"/>
                    <a:cs typeface="Bebas Neue" charset="0"/>
                  </a:rPr>
                  <a:t>$2,1M</a:t>
                </a:r>
                <a:endParaRPr lang="en-US" sz="100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</p:grpSp>
        <p:sp>
          <p:nvSpPr>
            <p:cNvPr id="24" name="Rectangle 23"/>
            <p:cNvSpPr/>
            <p:nvPr/>
          </p:nvSpPr>
          <p:spPr>
            <a:xfrm>
              <a:off x="4818625" y="2829878"/>
              <a:ext cx="2576519" cy="122495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720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+14%</a:t>
              </a:r>
            </a:p>
            <a:p>
              <a:pPr algn="ctr">
                <a:lnSpc>
                  <a:spcPct val="80000"/>
                </a:lnSpc>
              </a:pPr>
              <a:r>
                <a:rPr lang="en-US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Twitter user data</a:t>
              </a: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8006442" y="1829614"/>
            <a:ext cx="3222172" cy="3222172"/>
            <a:chOff x="8006442" y="2250028"/>
            <a:chExt cx="3222172" cy="3222172"/>
          </a:xfrm>
        </p:grpSpPr>
        <p:sp>
          <p:nvSpPr>
            <p:cNvPr id="8" name="Oval 7"/>
            <p:cNvSpPr/>
            <p:nvPr/>
          </p:nvSpPr>
          <p:spPr>
            <a:xfrm>
              <a:off x="8006442" y="2250028"/>
              <a:ext cx="3222172" cy="3222172"/>
            </a:xfrm>
            <a:prstGeom prst="ellipse">
              <a:avLst/>
            </a:prstGeom>
            <a:ln w="25400">
              <a:solidFill>
                <a:srgbClr val="FFFFFF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tIns="182880" bIns="0" rtlCol="0" anchor="ctr"/>
            <a:lstStyle/>
            <a:p>
              <a:pPr algn="ctr" latinLnBrk="1"/>
              <a:endParaRPr lang="en-US" sz="13800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grpSp>
          <p:nvGrpSpPr>
            <p:cNvPr id="20" name="Group 19"/>
            <p:cNvGrpSpPr/>
            <p:nvPr/>
          </p:nvGrpSpPr>
          <p:grpSpPr>
            <a:xfrm>
              <a:off x="8006442" y="2250028"/>
              <a:ext cx="3222172" cy="3222172"/>
              <a:chOff x="963385" y="2250028"/>
              <a:chExt cx="3222172" cy="3222172"/>
            </a:xfrm>
          </p:grpSpPr>
          <p:sp>
            <p:nvSpPr>
              <p:cNvPr id="21" name="Chord 20"/>
              <p:cNvSpPr/>
              <p:nvPr/>
            </p:nvSpPr>
            <p:spPr>
              <a:xfrm>
                <a:off x="963385" y="2250028"/>
                <a:ext cx="3222172" cy="3222172"/>
              </a:xfrm>
              <a:prstGeom prst="chord">
                <a:avLst>
                  <a:gd name="adj1" fmla="val 1149643"/>
                  <a:gd name="adj2" fmla="val 9666837"/>
                </a:avLst>
              </a:prstGeom>
              <a:solidFill>
                <a:schemeClr val="tx1">
                  <a:alpha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 eaLnBrk="1" latinLnBrk="1" hangingPunct="1"/>
                <a:endParaRPr lang="en-US" sz="3200" dirty="0"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  <p:cxnSp>
            <p:nvCxnSpPr>
              <p:cNvPr id="22" name="Straight Connector 21"/>
              <p:cNvCxnSpPr/>
              <p:nvPr/>
            </p:nvCxnSpPr>
            <p:spPr>
              <a:xfrm>
                <a:off x="1045029" y="4386943"/>
                <a:ext cx="3037114" cy="0"/>
              </a:xfrm>
              <a:prstGeom prst="line">
                <a:avLst/>
              </a:prstGeom>
              <a:ln w="25400">
                <a:solidFill>
                  <a:srgbClr val="FFFF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" name="Rectangle 22"/>
              <p:cNvSpPr/>
              <p:nvPr/>
            </p:nvSpPr>
            <p:spPr>
              <a:xfrm>
                <a:off x="1364110" y="4562640"/>
                <a:ext cx="2398952" cy="58477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4000" dirty="0" smtClean="0">
                    <a:solidFill>
                      <a:srgbClr val="FFFFFF"/>
                    </a:solidFill>
                    <a:latin typeface="Bebas Neue" charset="0"/>
                    <a:ea typeface="Bebas Neue" charset="0"/>
                    <a:cs typeface="Bebas Neue" charset="0"/>
                  </a:rPr>
                  <a:t>$1,42M</a:t>
                </a:r>
                <a:endParaRPr lang="en-US" sz="100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</p:grpSp>
        <p:sp>
          <p:nvSpPr>
            <p:cNvPr id="25" name="Rectangle 24"/>
            <p:cNvSpPr/>
            <p:nvPr/>
          </p:nvSpPr>
          <p:spPr>
            <a:xfrm>
              <a:off x="8334362" y="2829878"/>
              <a:ext cx="2576519" cy="120032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720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-3%</a:t>
              </a:r>
            </a:p>
            <a:p>
              <a:pPr algn="ctr">
                <a:lnSpc>
                  <a:spcPct val="80000"/>
                </a:lnSpc>
              </a:pPr>
              <a:r>
                <a:rPr lang="en-US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Google Plus user data</a:t>
              </a:r>
            </a:p>
          </p:txBody>
        </p:sp>
      </p:grpSp>
      <p:sp>
        <p:nvSpPr>
          <p:cNvPr id="29" name="Oval 28"/>
          <p:cNvSpPr/>
          <p:nvPr/>
        </p:nvSpPr>
        <p:spPr>
          <a:xfrm>
            <a:off x="2993565" y="1661878"/>
            <a:ext cx="659738" cy="659738"/>
          </a:xfrm>
          <a:prstGeom prst="ellipse">
            <a:avLst/>
          </a:prstGeom>
          <a:solidFill>
            <a:srgbClr val="FFFFFF"/>
          </a:solidFill>
          <a:ln w="25400">
            <a:noFill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0" tIns="91440" rIns="0" bIns="0" rtlCol="0" anchor="ctr"/>
          <a:lstStyle/>
          <a:p>
            <a:pPr algn="ctr" latinLnBrk="1"/>
            <a:r>
              <a:rPr lang="en-US" sz="4400" dirty="0">
                <a:solidFill>
                  <a:schemeClr val="accent1"/>
                </a:solidFill>
                <a:latin typeface="Socialico" charset="0"/>
                <a:ea typeface="Socialico" charset="0"/>
                <a:cs typeface="Socialico" charset="0"/>
              </a:rPr>
              <a:t>L</a:t>
            </a:r>
            <a:endParaRPr lang="en-US" sz="4400" dirty="0">
              <a:solidFill>
                <a:schemeClr val="accent1"/>
              </a:solidFill>
              <a:latin typeface="Source Sans Pro" charset="0"/>
              <a:ea typeface="굴림" charset="-127"/>
            </a:endParaRPr>
          </a:p>
        </p:txBody>
      </p:sp>
      <p:sp>
        <p:nvSpPr>
          <p:cNvPr id="30" name="Oval 29"/>
          <p:cNvSpPr/>
          <p:nvPr/>
        </p:nvSpPr>
        <p:spPr>
          <a:xfrm>
            <a:off x="6520537" y="1661878"/>
            <a:ext cx="659738" cy="659738"/>
          </a:xfrm>
          <a:prstGeom prst="ellipse">
            <a:avLst/>
          </a:prstGeom>
          <a:solidFill>
            <a:srgbClr val="FFFFFF"/>
          </a:solidFill>
          <a:ln w="25400">
            <a:noFill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0" tIns="91440" rIns="0" bIns="0" rtlCol="0" anchor="ctr"/>
          <a:lstStyle/>
          <a:p>
            <a:pPr algn="ctr" latinLnBrk="1"/>
            <a:r>
              <a:rPr lang="en-US" sz="4400" dirty="0" smtClean="0">
                <a:solidFill>
                  <a:schemeClr val="accent1"/>
                </a:solidFill>
                <a:latin typeface="Socialico" charset="0"/>
                <a:ea typeface="Socialico" charset="0"/>
                <a:cs typeface="Socialico" charset="0"/>
              </a:rPr>
              <a:t>F</a:t>
            </a:r>
            <a:endParaRPr lang="en-US" sz="4400" dirty="0">
              <a:solidFill>
                <a:schemeClr val="accent1"/>
              </a:solidFill>
              <a:latin typeface="Source Sans Pro" charset="0"/>
              <a:ea typeface="굴림" charset="-127"/>
            </a:endParaRPr>
          </a:p>
        </p:txBody>
      </p:sp>
      <p:sp>
        <p:nvSpPr>
          <p:cNvPr id="31" name="Oval 30"/>
          <p:cNvSpPr/>
          <p:nvPr/>
        </p:nvSpPr>
        <p:spPr>
          <a:xfrm>
            <a:off x="10146381" y="1661878"/>
            <a:ext cx="659738" cy="659738"/>
          </a:xfrm>
          <a:prstGeom prst="ellipse">
            <a:avLst/>
          </a:prstGeom>
          <a:solidFill>
            <a:srgbClr val="FFFFFF"/>
          </a:solidFill>
          <a:ln w="25400">
            <a:noFill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0" tIns="91440" rIns="0" bIns="0" rtlCol="0" anchor="ctr"/>
          <a:lstStyle/>
          <a:p>
            <a:pPr algn="ctr" latinLnBrk="1"/>
            <a:r>
              <a:rPr lang="en-US" sz="4400" dirty="0" smtClean="0">
                <a:solidFill>
                  <a:schemeClr val="accent1"/>
                </a:solidFill>
                <a:latin typeface="Socialico" charset="0"/>
                <a:ea typeface="Socialico" charset="0"/>
                <a:cs typeface="Socialico" charset="0"/>
              </a:rPr>
              <a:t>G</a:t>
            </a:r>
            <a:endParaRPr lang="en-US" sz="4400" dirty="0">
              <a:solidFill>
                <a:schemeClr val="accent1"/>
              </a:solidFill>
              <a:latin typeface="Source Sans Pro" charset="0"/>
              <a:ea typeface="굴림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518543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 p14:presetBounceEnd="50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50000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9" grpId="0" animBg="1"/>
          <p:bldP spid="30" grpId="0" animBg="1"/>
          <p:bldP spid="3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9" grpId="0" animBg="1"/>
          <p:bldP spid="30" grpId="0" animBg="1"/>
          <p:bldP spid="31" grpId="0" animBg="1"/>
        </p:bldLst>
      </p:timing>
    </mc:Fallback>
  </mc:AlternateContent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4" name="Rectangle 3"/>
          <p:cNvSpPr/>
          <p:nvPr/>
        </p:nvSpPr>
        <p:spPr>
          <a:xfrm>
            <a:off x="0" y="1"/>
            <a:ext cx="12196116" cy="6857998"/>
          </a:xfrm>
          <a:prstGeom prst="rect">
            <a:avLst/>
          </a:prstGeom>
          <a:solidFill>
            <a:schemeClr val="accent2">
              <a:alpha val="7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eaLnBrk="1" latinLnBrk="1" hangingPunct="1"/>
            <a:endParaRPr lang="en-US" sz="3200" dirty="0">
              <a:latin typeface="Source Sans Pro" charset="0"/>
              <a:ea typeface="굴림" charset="-127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018662" y="2496437"/>
            <a:ext cx="10154675" cy="171739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6600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Goals, metrics, influences, sample text here</a:t>
            </a:r>
            <a:endParaRPr lang="en-US" sz="1600" dirty="0" smtClean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cxnSp>
        <p:nvCxnSpPr>
          <p:cNvPr id="8" name="Straight Connector 7"/>
          <p:cNvCxnSpPr/>
          <p:nvPr/>
        </p:nvCxnSpPr>
        <p:spPr>
          <a:xfrm>
            <a:off x="4577443" y="5334321"/>
            <a:ext cx="3037114" cy="0"/>
          </a:xfrm>
          <a:prstGeom prst="line">
            <a:avLst/>
          </a:prstGeom>
          <a:ln w="25400">
            <a:solidFill>
              <a:srgbClr val="FFFF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Rectangle 9"/>
          <p:cNvSpPr/>
          <p:nvPr/>
        </p:nvSpPr>
        <p:spPr>
          <a:xfrm>
            <a:off x="5530780" y="1051799"/>
            <a:ext cx="1130438" cy="15696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1"/>
            <a:r>
              <a:rPr lang="en-US" sz="9600" dirty="0">
                <a:solidFill>
                  <a:srgbClr val="FFFFFF"/>
                </a:solidFill>
                <a:latin typeface="Socialico" charset="0"/>
                <a:ea typeface="Socialico" charset="0"/>
                <a:cs typeface="Socialico" charset="0"/>
              </a:rPr>
              <a:t>L</a:t>
            </a:r>
            <a:endParaRPr lang="en-US" sz="9600" dirty="0">
              <a:solidFill>
                <a:srgbClr val="FFFFFF"/>
              </a:solidFill>
              <a:latin typeface="Source Sans Pro" charset="0"/>
              <a:ea typeface="굴림" charset="-127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2686850" y="5681180"/>
            <a:ext cx="6674864" cy="550920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200" dirty="0" smtClean="0">
                <a:solidFill>
                  <a:srgbClr val="FFFFFF"/>
                </a:solidFill>
                <a:latin typeface="Source Sans Pro" charset="0"/>
              </a:rPr>
              <a:t>is 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to replace the Lorem Ipsum text with whatever text you prefer. Lorem ipsum is placeholder text. In fact, I think </a:t>
            </a:r>
            <a:r>
              <a:rPr lang="en-US" sz="1200" dirty="0" smtClean="0">
                <a:solidFill>
                  <a:srgbClr val="FFFFFF"/>
                </a:solidFill>
                <a:latin typeface="Source Sans Pro" charset="0"/>
              </a:rPr>
              <a:t>it. is </a:t>
            </a:r>
            <a:r>
              <a:rPr lang="en-US" sz="1200" dirty="0">
                <a:solidFill>
                  <a:srgbClr val="FFFFFF"/>
                </a:solidFill>
                <a:latin typeface="Source Sans Pro" charset="0"/>
              </a:rPr>
              <a:t>to replace the </a:t>
            </a:r>
            <a:r>
              <a:rPr lang="en-US" sz="1200" dirty="0" smtClean="0">
                <a:solidFill>
                  <a:srgbClr val="FFFFFF"/>
                </a:solidFill>
                <a:latin typeface="Source Sans Pro" charset="0"/>
              </a:rPr>
              <a:t>.</a:t>
            </a:r>
            <a:endParaRPr lang="en-US" sz="1200" dirty="0">
              <a:solidFill>
                <a:srgbClr val="FFFFFF"/>
              </a:solidFill>
              <a:latin typeface="Source Sans Pro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79219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80000" fill="hold" grpId="0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Social media </a:t>
            </a:r>
            <a:r>
              <a:rPr lang="en-US" dirty="0" err="1"/>
              <a:t>Activies</a:t>
            </a:r>
            <a:endParaRPr lang="en-US" dirty="0"/>
          </a:p>
        </p:txBody>
      </p:sp>
      <p:grpSp>
        <p:nvGrpSpPr>
          <p:cNvPr id="4" name="Group 3"/>
          <p:cNvGrpSpPr/>
          <p:nvPr/>
        </p:nvGrpSpPr>
        <p:grpSpPr>
          <a:xfrm>
            <a:off x="8668562" y="2090685"/>
            <a:ext cx="2758258" cy="2408360"/>
            <a:chOff x="777629" y="1994285"/>
            <a:chExt cx="2758258" cy="2408360"/>
          </a:xfrm>
        </p:grpSpPr>
        <p:pic>
          <p:nvPicPr>
            <p:cNvPr id="5" name="Picture 4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77629" y="3501738"/>
              <a:ext cx="2758258" cy="900907"/>
            </a:xfrm>
            <a:prstGeom prst="rect">
              <a:avLst/>
            </a:prstGeom>
          </p:spPr>
        </p:pic>
        <p:sp>
          <p:nvSpPr>
            <p:cNvPr id="6" name="Freeform 5"/>
            <p:cNvSpPr/>
            <p:nvPr/>
          </p:nvSpPr>
          <p:spPr>
            <a:xfrm>
              <a:off x="1056689" y="1994285"/>
              <a:ext cx="2218830" cy="2218832"/>
            </a:xfrm>
            <a:custGeom>
              <a:avLst/>
              <a:gdLst>
                <a:gd name="connsiteX0" fmla="*/ 1621876 w 4116165"/>
                <a:gd name="connsiteY0" fmla="*/ 814807 h 3497531"/>
                <a:gd name="connsiteX1" fmla="*/ 3927730 w 4116165"/>
                <a:gd name="connsiteY1" fmla="*/ 814807 h 3497531"/>
                <a:gd name="connsiteX2" fmla="*/ 4116165 w 4116165"/>
                <a:gd name="connsiteY2" fmla="*/ 1003242 h 3497531"/>
                <a:gd name="connsiteX3" fmla="*/ 4116165 w 4116165"/>
                <a:gd name="connsiteY3" fmla="*/ 3309096 h 3497531"/>
                <a:gd name="connsiteX4" fmla="*/ 3927730 w 4116165"/>
                <a:gd name="connsiteY4" fmla="*/ 3497531 h 3497531"/>
                <a:gd name="connsiteX5" fmla="*/ 1621876 w 4116165"/>
                <a:gd name="connsiteY5" fmla="*/ 3497531 h 3497531"/>
                <a:gd name="connsiteX6" fmla="*/ 1433441 w 4116165"/>
                <a:gd name="connsiteY6" fmla="*/ 3309096 h 3497531"/>
                <a:gd name="connsiteX7" fmla="*/ 1433441 w 4116165"/>
                <a:gd name="connsiteY7" fmla="*/ 1003242 h 3497531"/>
                <a:gd name="connsiteX8" fmla="*/ 1621876 w 4116165"/>
                <a:gd name="connsiteY8" fmla="*/ 814807 h 3497531"/>
                <a:gd name="connsiteX9" fmla="*/ 688860 w 4116165"/>
                <a:gd name="connsiteY9" fmla="*/ 0 h 3497531"/>
                <a:gd name="connsiteX10" fmla="*/ 739322 w 4116165"/>
                <a:gd name="connsiteY10" fmla="*/ 20901 h 3497531"/>
                <a:gd name="connsiteX11" fmla="*/ 1356818 w 4116165"/>
                <a:gd name="connsiteY11" fmla="*/ 638398 h 3497531"/>
                <a:gd name="connsiteX12" fmla="*/ 1356818 w 4116165"/>
                <a:gd name="connsiteY12" fmla="*/ 739322 h 3497531"/>
                <a:gd name="connsiteX13" fmla="*/ 739322 w 4116165"/>
                <a:gd name="connsiteY13" fmla="*/ 1356819 h 3497531"/>
                <a:gd name="connsiteX14" fmla="*/ 638398 w 4116165"/>
                <a:gd name="connsiteY14" fmla="*/ 1356819 h 3497531"/>
                <a:gd name="connsiteX15" fmla="*/ 20901 w 4116165"/>
                <a:gd name="connsiteY15" fmla="*/ 739322 h 3497531"/>
                <a:gd name="connsiteX16" fmla="*/ 20901 w 4116165"/>
                <a:gd name="connsiteY16" fmla="*/ 638398 h 3497531"/>
                <a:gd name="connsiteX17" fmla="*/ 638398 w 4116165"/>
                <a:gd name="connsiteY17" fmla="*/ 20901 h 3497531"/>
                <a:gd name="connsiteX18" fmla="*/ 688860 w 4116165"/>
                <a:gd name="connsiteY18" fmla="*/ 0 h 3497531"/>
                <a:gd name="connsiteX0" fmla="*/ 1433441 w 4116165"/>
                <a:gd name="connsiteY0" fmla="*/ 1003242 h 3497531"/>
                <a:gd name="connsiteX1" fmla="*/ 3927730 w 4116165"/>
                <a:gd name="connsiteY1" fmla="*/ 814807 h 3497531"/>
                <a:gd name="connsiteX2" fmla="*/ 4116165 w 4116165"/>
                <a:gd name="connsiteY2" fmla="*/ 1003242 h 3497531"/>
                <a:gd name="connsiteX3" fmla="*/ 4116165 w 4116165"/>
                <a:gd name="connsiteY3" fmla="*/ 3309096 h 3497531"/>
                <a:gd name="connsiteX4" fmla="*/ 3927730 w 4116165"/>
                <a:gd name="connsiteY4" fmla="*/ 3497531 h 3497531"/>
                <a:gd name="connsiteX5" fmla="*/ 1621876 w 4116165"/>
                <a:gd name="connsiteY5" fmla="*/ 3497531 h 3497531"/>
                <a:gd name="connsiteX6" fmla="*/ 1433441 w 4116165"/>
                <a:gd name="connsiteY6" fmla="*/ 3309096 h 3497531"/>
                <a:gd name="connsiteX7" fmla="*/ 1433441 w 4116165"/>
                <a:gd name="connsiteY7" fmla="*/ 1003242 h 3497531"/>
                <a:gd name="connsiteX8" fmla="*/ 688860 w 4116165"/>
                <a:gd name="connsiteY8" fmla="*/ 0 h 3497531"/>
                <a:gd name="connsiteX9" fmla="*/ 739322 w 4116165"/>
                <a:gd name="connsiteY9" fmla="*/ 20901 h 3497531"/>
                <a:gd name="connsiteX10" fmla="*/ 1356818 w 4116165"/>
                <a:gd name="connsiteY10" fmla="*/ 638398 h 3497531"/>
                <a:gd name="connsiteX11" fmla="*/ 1356818 w 4116165"/>
                <a:gd name="connsiteY11" fmla="*/ 739322 h 3497531"/>
                <a:gd name="connsiteX12" fmla="*/ 739322 w 4116165"/>
                <a:gd name="connsiteY12" fmla="*/ 1356819 h 3497531"/>
                <a:gd name="connsiteX13" fmla="*/ 638398 w 4116165"/>
                <a:gd name="connsiteY13" fmla="*/ 1356819 h 3497531"/>
                <a:gd name="connsiteX14" fmla="*/ 20901 w 4116165"/>
                <a:gd name="connsiteY14" fmla="*/ 739322 h 3497531"/>
                <a:gd name="connsiteX15" fmla="*/ 20901 w 4116165"/>
                <a:gd name="connsiteY15" fmla="*/ 638398 h 3497531"/>
                <a:gd name="connsiteX16" fmla="*/ 638398 w 4116165"/>
                <a:gd name="connsiteY16" fmla="*/ 20901 h 3497531"/>
                <a:gd name="connsiteX17" fmla="*/ 688860 w 4116165"/>
                <a:gd name="connsiteY17" fmla="*/ 0 h 3497531"/>
                <a:gd name="connsiteX0" fmla="*/ 1433441 w 4116165"/>
                <a:gd name="connsiteY0" fmla="*/ 3309096 h 3497531"/>
                <a:gd name="connsiteX1" fmla="*/ 3927730 w 4116165"/>
                <a:gd name="connsiteY1" fmla="*/ 814807 h 3497531"/>
                <a:gd name="connsiteX2" fmla="*/ 4116165 w 4116165"/>
                <a:gd name="connsiteY2" fmla="*/ 1003242 h 3497531"/>
                <a:gd name="connsiteX3" fmla="*/ 4116165 w 4116165"/>
                <a:gd name="connsiteY3" fmla="*/ 3309096 h 3497531"/>
                <a:gd name="connsiteX4" fmla="*/ 3927730 w 4116165"/>
                <a:gd name="connsiteY4" fmla="*/ 3497531 h 3497531"/>
                <a:gd name="connsiteX5" fmla="*/ 1621876 w 4116165"/>
                <a:gd name="connsiteY5" fmla="*/ 3497531 h 3497531"/>
                <a:gd name="connsiteX6" fmla="*/ 1433441 w 4116165"/>
                <a:gd name="connsiteY6" fmla="*/ 3309096 h 3497531"/>
                <a:gd name="connsiteX7" fmla="*/ 688860 w 4116165"/>
                <a:gd name="connsiteY7" fmla="*/ 0 h 3497531"/>
                <a:gd name="connsiteX8" fmla="*/ 739322 w 4116165"/>
                <a:gd name="connsiteY8" fmla="*/ 20901 h 3497531"/>
                <a:gd name="connsiteX9" fmla="*/ 1356818 w 4116165"/>
                <a:gd name="connsiteY9" fmla="*/ 638398 h 3497531"/>
                <a:gd name="connsiteX10" fmla="*/ 1356818 w 4116165"/>
                <a:gd name="connsiteY10" fmla="*/ 739322 h 3497531"/>
                <a:gd name="connsiteX11" fmla="*/ 739322 w 4116165"/>
                <a:gd name="connsiteY11" fmla="*/ 1356819 h 3497531"/>
                <a:gd name="connsiteX12" fmla="*/ 638398 w 4116165"/>
                <a:gd name="connsiteY12" fmla="*/ 1356819 h 3497531"/>
                <a:gd name="connsiteX13" fmla="*/ 20901 w 4116165"/>
                <a:gd name="connsiteY13" fmla="*/ 739322 h 3497531"/>
                <a:gd name="connsiteX14" fmla="*/ 20901 w 4116165"/>
                <a:gd name="connsiteY14" fmla="*/ 638398 h 3497531"/>
                <a:gd name="connsiteX15" fmla="*/ 638398 w 4116165"/>
                <a:gd name="connsiteY15" fmla="*/ 20901 h 3497531"/>
                <a:gd name="connsiteX16" fmla="*/ 688860 w 4116165"/>
                <a:gd name="connsiteY16" fmla="*/ 0 h 3497531"/>
                <a:gd name="connsiteX0" fmla="*/ 1433441 w 4116165"/>
                <a:gd name="connsiteY0" fmla="*/ 3309096 h 3497531"/>
                <a:gd name="connsiteX1" fmla="*/ 4116165 w 4116165"/>
                <a:gd name="connsiteY1" fmla="*/ 1003242 h 3497531"/>
                <a:gd name="connsiteX2" fmla="*/ 4116165 w 4116165"/>
                <a:gd name="connsiteY2" fmla="*/ 3309096 h 3497531"/>
                <a:gd name="connsiteX3" fmla="*/ 3927730 w 4116165"/>
                <a:gd name="connsiteY3" fmla="*/ 3497531 h 3497531"/>
                <a:gd name="connsiteX4" fmla="*/ 1621876 w 4116165"/>
                <a:gd name="connsiteY4" fmla="*/ 3497531 h 3497531"/>
                <a:gd name="connsiteX5" fmla="*/ 1433441 w 4116165"/>
                <a:gd name="connsiteY5" fmla="*/ 3309096 h 3497531"/>
                <a:gd name="connsiteX6" fmla="*/ 688860 w 4116165"/>
                <a:gd name="connsiteY6" fmla="*/ 0 h 3497531"/>
                <a:gd name="connsiteX7" fmla="*/ 739322 w 4116165"/>
                <a:gd name="connsiteY7" fmla="*/ 20901 h 3497531"/>
                <a:gd name="connsiteX8" fmla="*/ 1356818 w 4116165"/>
                <a:gd name="connsiteY8" fmla="*/ 638398 h 3497531"/>
                <a:gd name="connsiteX9" fmla="*/ 1356818 w 4116165"/>
                <a:gd name="connsiteY9" fmla="*/ 739322 h 3497531"/>
                <a:gd name="connsiteX10" fmla="*/ 739322 w 4116165"/>
                <a:gd name="connsiteY10" fmla="*/ 1356819 h 3497531"/>
                <a:gd name="connsiteX11" fmla="*/ 638398 w 4116165"/>
                <a:gd name="connsiteY11" fmla="*/ 1356819 h 3497531"/>
                <a:gd name="connsiteX12" fmla="*/ 20901 w 4116165"/>
                <a:gd name="connsiteY12" fmla="*/ 739322 h 3497531"/>
                <a:gd name="connsiteX13" fmla="*/ 20901 w 4116165"/>
                <a:gd name="connsiteY13" fmla="*/ 638398 h 3497531"/>
                <a:gd name="connsiteX14" fmla="*/ 638398 w 4116165"/>
                <a:gd name="connsiteY14" fmla="*/ 20901 h 3497531"/>
                <a:gd name="connsiteX15" fmla="*/ 688860 w 4116165"/>
                <a:gd name="connsiteY15" fmla="*/ 0 h 3497531"/>
                <a:gd name="connsiteX0" fmla="*/ 1433441 w 4116165"/>
                <a:gd name="connsiteY0" fmla="*/ 3309096 h 3497531"/>
                <a:gd name="connsiteX1" fmla="*/ 4116165 w 4116165"/>
                <a:gd name="connsiteY1" fmla="*/ 3309096 h 3497531"/>
                <a:gd name="connsiteX2" fmla="*/ 3927730 w 4116165"/>
                <a:gd name="connsiteY2" fmla="*/ 3497531 h 3497531"/>
                <a:gd name="connsiteX3" fmla="*/ 1621876 w 4116165"/>
                <a:gd name="connsiteY3" fmla="*/ 3497531 h 3497531"/>
                <a:gd name="connsiteX4" fmla="*/ 1433441 w 4116165"/>
                <a:gd name="connsiteY4" fmla="*/ 3309096 h 3497531"/>
                <a:gd name="connsiteX5" fmla="*/ 688860 w 4116165"/>
                <a:gd name="connsiteY5" fmla="*/ 0 h 3497531"/>
                <a:gd name="connsiteX6" fmla="*/ 739322 w 4116165"/>
                <a:gd name="connsiteY6" fmla="*/ 20901 h 3497531"/>
                <a:gd name="connsiteX7" fmla="*/ 1356818 w 4116165"/>
                <a:gd name="connsiteY7" fmla="*/ 638398 h 3497531"/>
                <a:gd name="connsiteX8" fmla="*/ 1356818 w 4116165"/>
                <a:gd name="connsiteY8" fmla="*/ 739322 h 3497531"/>
                <a:gd name="connsiteX9" fmla="*/ 739322 w 4116165"/>
                <a:gd name="connsiteY9" fmla="*/ 1356819 h 3497531"/>
                <a:gd name="connsiteX10" fmla="*/ 638398 w 4116165"/>
                <a:gd name="connsiteY10" fmla="*/ 1356819 h 3497531"/>
                <a:gd name="connsiteX11" fmla="*/ 20901 w 4116165"/>
                <a:gd name="connsiteY11" fmla="*/ 739322 h 3497531"/>
                <a:gd name="connsiteX12" fmla="*/ 20901 w 4116165"/>
                <a:gd name="connsiteY12" fmla="*/ 638398 h 3497531"/>
                <a:gd name="connsiteX13" fmla="*/ 638398 w 4116165"/>
                <a:gd name="connsiteY13" fmla="*/ 20901 h 3497531"/>
                <a:gd name="connsiteX14" fmla="*/ 688860 w 4116165"/>
                <a:gd name="connsiteY14" fmla="*/ 0 h 3497531"/>
                <a:gd name="connsiteX0" fmla="*/ 1433441 w 3927730"/>
                <a:gd name="connsiteY0" fmla="*/ 3309096 h 3497531"/>
                <a:gd name="connsiteX1" fmla="*/ 3927730 w 3927730"/>
                <a:gd name="connsiteY1" fmla="*/ 3497531 h 3497531"/>
                <a:gd name="connsiteX2" fmla="*/ 1621876 w 3927730"/>
                <a:gd name="connsiteY2" fmla="*/ 3497531 h 3497531"/>
                <a:gd name="connsiteX3" fmla="*/ 1433441 w 3927730"/>
                <a:gd name="connsiteY3" fmla="*/ 3309096 h 3497531"/>
                <a:gd name="connsiteX4" fmla="*/ 688860 w 3927730"/>
                <a:gd name="connsiteY4" fmla="*/ 0 h 3497531"/>
                <a:gd name="connsiteX5" fmla="*/ 739322 w 3927730"/>
                <a:gd name="connsiteY5" fmla="*/ 20901 h 3497531"/>
                <a:gd name="connsiteX6" fmla="*/ 1356818 w 3927730"/>
                <a:gd name="connsiteY6" fmla="*/ 638398 h 3497531"/>
                <a:gd name="connsiteX7" fmla="*/ 1356818 w 3927730"/>
                <a:gd name="connsiteY7" fmla="*/ 739322 h 3497531"/>
                <a:gd name="connsiteX8" fmla="*/ 739322 w 3927730"/>
                <a:gd name="connsiteY8" fmla="*/ 1356819 h 3497531"/>
                <a:gd name="connsiteX9" fmla="*/ 638398 w 3927730"/>
                <a:gd name="connsiteY9" fmla="*/ 1356819 h 3497531"/>
                <a:gd name="connsiteX10" fmla="*/ 20901 w 3927730"/>
                <a:gd name="connsiteY10" fmla="*/ 739322 h 3497531"/>
                <a:gd name="connsiteX11" fmla="*/ 20901 w 3927730"/>
                <a:gd name="connsiteY11" fmla="*/ 638398 h 3497531"/>
                <a:gd name="connsiteX12" fmla="*/ 638398 w 3927730"/>
                <a:gd name="connsiteY12" fmla="*/ 20901 h 3497531"/>
                <a:gd name="connsiteX13" fmla="*/ 688860 w 3927730"/>
                <a:gd name="connsiteY13" fmla="*/ 0 h 3497531"/>
                <a:gd name="connsiteX0" fmla="*/ 1433441 w 1621876"/>
                <a:gd name="connsiteY0" fmla="*/ 3309096 h 3497531"/>
                <a:gd name="connsiteX1" fmla="*/ 1621876 w 1621876"/>
                <a:gd name="connsiteY1" fmla="*/ 3497531 h 3497531"/>
                <a:gd name="connsiteX2" fmla="*/ 1433441 w 1621876"/>
                <a:gd name="connsiteY2" fmla="*/ 3309096 h 3497531"/>
                <a:gd name="connsiteX3" fmla="*/ 688860 w 1621876"/>
                <a:gd name="connsiteY3" fmla="*/ 0 h 3497531"/>
                <a:gd name="connsiteX4" fmla="*/ 739322 w 1621876"/>
                <a:gd name="connsiteY4" fmla="*/ 20901 h 3497531"/>
                <a:gd name="connsiteX5" fmla="*/ 1356818 w 1621876"/>
                <a:gd name="connsiteY5" fmla="*/ 638398 h 3497531"/>
                <a:gd name="connsiteX6" fmla="*/ 1356818 w 1621876"/>
                <a:gd name="connsiteY6" fmla="*/ 739322 h 3497531"/>
                <a:gd name="connsiteX7" fmla="*/ 739322 w 1621876"/>
                <a:gd name="connsiteY7" fmla="*/ 1356819 h 3497531"/>
                <a:gd name="connsiteX8" fmla="*/ 638398 w 1621876"/>
                <a:gd name="connsiteY8" fmla="*/ 1356819 h 3497531"/>
                <a:gd name="connsiteX9" fmla="*/ 20901 w 1621876"/>
                <a:gd name="connsiteY9" fmla="*/ 739322 h 3497531"/>
                <a:gd name="connsiteX10" fmla="*/ 20901 w 1621876"/>
                <a:gd name="connsiteY10" fmla="*/ 638398 h 3497531"/>
                <a:gd name="connsiteX11" fmla="*/ 638398 w 1621876"/>
                <a:gd name="connsiteY11" fmla="*/ 20901 h 3497531"/>
                <a:gd name="connsiteX12" fmla="*/ 688860 w 1621876"/>
                <a:gd name="connsiteY12" fmla="*/ 0 h 3497531"/>
                <a:gd name="connsiteX0" fmla="*/ 688860 w 1377719"/>
                <a:gd name="connsiteY0" fmla="*/ 0 h 1377720"/>
                <a:gd name="connsiteX1" fmla="*/ 739322 w 1377719"/>
                <a:gd name="connsiteY1" fmla="*/ 20901 h 1377720"/>
                <a:gd name="connsiteX2" fmla="*/ 1356818 w 1377719"/>
                <a:gd name="connsiteY2" fmla="*/ 638398 h 1377720"/>
                <a:gd name="connsiteX3" fmla="*/ 1356818 w 1377719"/>
                <a:gd name="connsiteY3" fmla="*/ 739322 h 1377720"/>
                <a:gd name="connsiteX4" fmla="*/ 739322 w 1377719"/>
                <a:gd name="connsiteY4" fmla="*/ 1356819 h 1377720"/>
                <a:gd name="connsiteX5" fmla="*/ 638398 w 1377719"/>
                <a:gd name="connsiteY5" fmla="*/ 1356819 h 1377720"/>
                <a:gd name="connsiteX6" fmla="*/ 20901 w 1377719"/>
                <a:gd name="connsiteY6" fmla="*/ 739322 h 1377720"/>
                <a:gd name="connsiteX7" fmla="*/ 20901 w 1377719"/>
                <a:gd name="connsiteY7" fmla="*/ 638398 h 1377720"/>
                <a:gd name="connsiteX8" fmla="*/ 638398 w 1377719"/>
                <a:gd name="connsiteY8" fmla="*/ 20901 h 1377720"/>
                <a:gd name="connsiteX9" fmla="*/ 688860 w 1377719"/>
                <a:gd name="connsiteY9" fmla="*/ 0 h 137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7719" h="1377720">
                  <a:moveTo>
                    <a:pt x="688860" y="0"/>
                  </a:moveTo>
                  <a:cubicBezTo>
                    <a:pt x="707124" y="0"/>
                    <a:pt x="725387" y="6967"/>
                    <a:pt x="739322" y="20901"/>
                  </a:cubicBezTo>
                  <a:lnTo>
                    <a:pt x="1356818" y="638398"/>
                  </a:lnTo>
                  <a:cubicBezTo>
                    <a:pt x="1384687" y="666267"/>
                    <a:pt x="1384687" y="711453"/>
                    <a:pt x="1356818" y="739322"/>
                  </a:cubicBezTo>
                  <a:lnTo>
                    <a:pt x="739322" y="1356819"/>
                  </a:lnTo>
                  <a:cubicBezTo>
                    <a:pt x="711453" y="1384688"/>
                    <a:pt x="666267" y="1384688"/>
                    <a:pt x="638398" y="1356819"/>
                  </a:cubicBezTo>
                  <a:lnTo>
                    <a:pt x="20901" y="739322"/>
                  </a:lnTo>
                  <a:cubicBezTo>
                    <a:pt x="-6968" y="711453"/>
                    <a:pt x="-6968" y="666267"/>
                    <a:pt x="20901" y="638398"/>
                  </a:cubicBezTo>
                  <a:lnTo>
                    <a:pt x="638398" y="20901"/>
                  </a:lnTo>
                  <a:cubicBezTo>
                    <a:pt x="652332" y="6967"/>
                    <a:pt x="670596" y="0"/>
                    <a:pt x="6888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r>
                <a:rPr lang="en-US" sz="6000" dirty="0" smtClean="0">
                  <a:latin typeface="Socialico" charset="0"/>
                  <a:ea typeface="Socialico" charset="0"/>
                  <a:cs typeface="Socialico" charset="0"/>
                </a:rPr>
                <a:t>H</a:t>
              </a:r>
            </a:p>
            <a:p>
              <a:pPr algn="ctr"/>
              <a:r>
                <a:rPr lang="en-US" sz="1400" b="1" dirty="0" smtClean="0">
                  <a:latin typeface="Source Sans Pro" charset="0"/>
                  <a:ea typeface="Source Sans Pro" charset="0"/>
                  <a:cs typeface="Source Sans Pro" charset="0"/>
                </a:rPr>
                <a:t>SKYPE</a:t>
              </a:r>
              <a:endParaRPr lang="en-US" sz="1400" b="1" dirty="0"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766340" y="2090685"/>
            <a:ext cx="2758258" cy="2408360"/>
            <a:chOff x="777629" y="1994285"/>
            <a:chExt cx="2758258" cy="2408360"/>
          </a:xfrm>
        </p:grpSpPr>
        <p:pic>
          <p:nvPicPr>
            <p:cNvPr id="8" name="Picture 7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77629" y="3501738"/>
              <a:ext cx="2758258" cy="900907"/>
            </a:xfrm>
            <a:prstGeom prst="rect">
              <a:avLst/>
            </a:prstGeom>
          </p:spPr>
        </p:pic>
        <p:sp>
          <p:nvSpPr>
            <p:cNvPr id="9" name="Freeform 8"/>
            <p:cNvSpPr/>
            <p:nvPr/>
          </p:nvSpPr>
          <p:spPr>
            <a:xfrm>
              <a:off x="1056689" y="1994285"/>
              <a:ext cx="2218830" cy="2218832"/>
            </a:xfrm>
            <a:custGeom>
              <a:avLst/>
              <a:gdLst>
                <a:gd name="connsiteX0" fmla="*/ 1621876 w 4116165"/>
                <a:gd name="connsiteY0" fmla="*/ 814807 h 3497531"/>
                <a:gd name="connsiteX1" fmla="*/ 3927730 w 4116165"/>
                <a:gd name="connsiteY1" fmla="*/ 814807 h 3497531"/>
                <a:gd name="connsiteX2" fmla="*/ 4116165 w 4116165"/>
                <a:gd name="connsiteY2" fmla="*/ 1003242 h 3497531"/>
                <a:gd name="connsiteX3" fmla="*/ 4116165 w 4116165"/>
                <a:gd name="connsiteY3" fmla="*/ 3309096 h 3497531"/>
                <a:gd name="connsiteX4" fmla="*/ 3927730 w 4116165"/>
                <a:gd name="connsiteY4" fmla="*/ 3497531 h 3497531"/>
                <a:gd name="connsiteX5" fmla="*/ 1621876 w 4116165"/>
                <a:gd name="connsiteY5" fmla="*/ 3497531 h 3497531"/>
                <a:gd name="connsiteX6" fmla="*/ 1433441 w 4116165"/>
                <a:gd name="connsiteY6" fmla="*/ 3309096 h 3497531"/>
                <a:gd name="connsiteX7" fmla="*/ 1433441 w 4116165"/>
                <a:gd name="connsiteY7" fmla="*/ 1003242 h 3497531"/>
                <a:gd name="connsiteX8" fmla="*/ 1621876 w 4116165"/>
                <a:gd name="connsiteY8" fmla="*/ 814807 h 3497531"/>
                <a:gd name="connsiteX9" fmla="*/ 688860 w 4116165"/>
                <a:gd name="connsiteY9" fmla="*/ 0 h 3497531"/>
                <a:gd name="connsiteX10" fmla="*/ 739322 w 4116165"/>
                <a:gd name="connsiteY10" fmla="*/ 20901 h 3497531"/>
                <a:gd name="connsiteX11" fmla="*/ 1356818 w 4116165"/>
                <a:gd name="connsiteY11" fmla="*/ 638398 h 3497531"/>
                <a:gd name="connsiteX12" fmla="*/ 1356818 w 4116165"/>
                <a:gd name="connsiteY12" fmla="*/ 739322 h 3497531"/>
                <a:gd name="connsiteX13" fmla="*/ 739322 w 4116165"/>
                <a:gd name="connsiteY13" fmla="*/ 1356819 h 3497531"/>
                <a:gd name="connsiteX14" fmla="*/ 638398 w 4116165"/>
                <a:gd name="connsiteY14" fmla="*/ 1356819 h 3497531"/>
                <a:gd name="connsiteX15" fmla="*/ 20901 w 4116165"/>
                <a:gd name="connsiteY15" fmla="*/ 739322 h 3497531"/>
                <a:gd name="connsiteX16" fmla="*/ 20901 w 4116165"/>
                <a:gd name="connsiteY16" fmla="*/ 638398 h 3497531"/>
                <a:gd name="connsiteX17" fmla="*/ 638398 w 4116165"/>
                <a:gd name="connsiteY17" fmla="*/ 20901 h 3497531"/>
                <a:gd name="connsiteX18" fmla="*/ 688860 w 4116165"/>
                <a:gd name="connsiteY18" fmla="*/ 0 h 3497531"/>
                <a:gd name="connsiteX0" fmla="*/ 1433441 w 4116165"/>
                <a:gd name="connsiteY0" fmla="*/ 1003242 h 3497531"/>
                <a:gd name="connsiteX1" fmla="*/ 3927730 w 4116165"/>
                <a:gd name="connsiteY1" fmla="*/ 814807 h 3497531"/>
                <a:gd name="connsiteX2" fmla="*/ 4116165 w 4116165"/>
                <a:gd name="connsiteY2" fmla="*/ 1003242 h 3497531"/>
                <a:gd name="connsiteX3" fmla="*/ 4116165 w 4116165"/>
                <a:gd name="connsiteY3" fmla="*/ 3309096 h 3497531"/>
                <a:gd name="connsiteX4" fmla="*/ 3927730 w 4116165"/>
                <a:gd name="connsiteY4" fmla="*/ 3497531 h 3497531"/>
                <a:gd name="connsiteX5" fmla="*/ 1621876 w 4116165"/>
                <a:gd name="connsiteY5" fmla="*/ 3497531 h 3497531"/>
                <a:gd name="connsiteX6" fmla="*/ 1433441 w 4116165"/>
                <a:gd name="connsiteY6" fmla="*/ 3309096 h 3497531"/>
                <a:gd name="connsiteX7" fmla="*/ 1433441 w 4116165"/>
                <a:gd name="connsiteY7" fmla="*/ 1003242 h 3497531"/>
                <a:gd name="connsiteX8" fmla="*/ 688860 w 4116165"/>
                <a:gd name="connsiteY8" fmla="*/ 0 h 3497531"/>
                <a:gd name="connsiteX9" fmla="*/ 739322 w 4116165"/>
                <a:gd name="connsiteY9" fmla="*/ 20901 h 3497531"/>
                <a:gd name="connsiteX10" fmla="*/ 1356818 w 4116165"/>
                <a:gd name="connsiteY10" fmla="*/ 638398 h 3497531"/>
                <a:gd name="connsiteX11" fmla="*/ 1356818 w 4116165"/>
                <a:gd name="connsiteY11" fmla="*/ 739322 h 3497531"/>
                <a:gd name="connsiteX12" fmla="*/ 739322 w 4116165"/>
                <a:gd name="connsiteY12" fmla="*/ 1356819 h 3497531"/>
                <a:gd name="connsiteX13" fmla="*/ 638398 w 4116165"/>
                <a:gd name="connsiteY13" fmla="*/ 1356819 h 3497531"/>
                <a:gd name="connsiteX14" fmla="*/ 20901 w 4116165"/>
                <a:gd name="connsiteY14" fmla="*/ 739322 h 3497531"/>
                <a:gd name="connsiteX15" fmla="*/ 20901 w 4116165"/>
                <a:gd name="connsiteY15" fmla="*/ 638398 h 3497531"/>
                <a:gd name="connsiteX16" fmla="*/ 638398 w 4116165"/>
                <a:gd name="connsiteY16" fmla="*/ 20901 h 3497531"/>
                <a:gd name="connsiteX17" fmla="*/ 688860 w 4116165"/>
                <a:gd name="connsiteY17" fmla="*/ 0 h 3497531"/>
                <a:gd name="connsiteX0" fmla="*/ 1433441 w 4116165"/>
                <a:gd name="connsiteY0" fmla="*/ 3309096 h 3497531"/>
                <a:gd name="connsiteX1" fmla="*/ 3927730 w 4116165"/>
                <a:gd name="connsiteY1" fmla="*/ 814807 h 3497531"/>
                <a:gd name="connsiteX2" fmla="*/ 4116165 w 4116165"/>
                <a:gd name="connsiteY2" fmla="*/ 1003242 h 3497531"/>
                <a:gd name="connsiteX3" fmla="*/ 4116165 w 4116165"/>
                <a:gd name="connsiteY3" fmla="*/ 3309096 h 3497531"/>
                <a:gd name="connsiteX4" fmla="*/ 3927730 w 4116165"/>
                <a:gd name="connsiteY4" fmla="*/ 3497531 h 3497531"/>
                <a:gd name="connsiteX5" fmla="*/ 1621876 w 4116165"/>
                <a:gd name="connsiteY5" fmla="*/ 3497531 h 3497531"/>
                <a:gd name="connsiteX6" fmla="*/ 1433441 w 4116165"/>
                <a:gd name="connsiteY6" fmla="*/ 3309096 h 3497531"/>
                <a:gd name="connsiteX7" fmla="*/ 688860 w 4116165"/>
                <a:gd name="connsiteY7" fmla="*/ 0 h 3497531"/>
                <a:gd name="connsiteX8" fmla="*/ 739322 w 4116165"/>
                <a:gd name="connsiteY8" fmla="*/ 20901 h 3497531"/>
                <a:gd name="connsiteX9" fmla="*/ 1356818 w 4116165"/>
                <a:gd name="connsiteY9" fmla="*/ 638398 h 3497531"/>
                <a:gd name="connsiteX10" fmla="*/ 1356818 w 4116165"/>
                <a:gd name="connsiteY10" fmla="*/ 739322 h 3497531"/>
                <a:gd name="connsiteX11" fmla="*/ 739322 w 4116165"/>
                <a:gd name="connsiteY11" fmla="*/ 1356819 h 3497531"/>
                <a:gd name="connsiteX12" fmla="*/ 638398 w 4116165"/>
                <a:gd name="connsiteY12" fmla="*/ 1356819 h 3497531"/>
                <a:gd name="connsiteX13" fmla="*/ 20901 w 4116165"/>
                <a:gd name="connsiteY13" fmla="*/ 739322 h 3497531"/>
                <a:gd name="connsiteX14" fmla="*/ 20901 w 4116165"/>
                <a:gd name="connsiteY14" fmla="*/ 638398 h 3497531"/>
                <a:gd name="connsiteX15" fmla="*/ 638398 w 4116165"/>
                <a:gd name="connsiteY15" fmla="*/ 20901 h 3497531"/>
                <a:gd name="connsiteX16" fmla="*/ 688860 w 4116165"/>
                <a:gd name="connsiteY16" fmla="*/ 0 h 3497531"/>
                <a:gd name="connsiteX0" fmla="*/ 1433441 w 4116165"/>
                <a:gd name="connsiteY0" fmla="*/ 3309096 h 3497531"/>
                <a:gd name="connsiteX1" fmla="*/ 4116165 w 4116165"/>
                <a:gd name="connsiteY1" fmla="*/ 1003242 h 3497531"/>
                <a:gd name="connsiteX2" fmla="*/ 4116165 w 4116165"/>
                <a:gd name="connsiteY2" fmla="*/ 3309096 h 3497531"/>
                <a:gd name="connsiteX3" fmla="*/ 3927730 w 4116165"/>
                <a:gd name="connsiteY3" fmla="*/ 3497531 h 3497531"/>
                <a:gd name="connsiteX4" fmla="*/ 1621876 w 4116165"/>
                <a:gd name="connsiteY4" fmla="*/ 3497531 h 3497531"/>
                <a:gd name="connsiteX5" fmla="*/ 1433441 w 4116165"/>
                <a:gd name="connsiteY5" fmla="*/ 3309096 h 3497531"/>
                <a:gd name="connsiteX6" fmla="*/ 688860 w 4116165"/>
                <a:gd name="connsiteY6" fmla="*/ 0 h 3497531"/>
                <a:gd name="connsiteX7" fmla="*/ 739322 w 4116165"/>
                <a:gd name="connsiteY7" fmla="*/ 20901 h 3497531"/>
                <a:gd name="connsiteX8" fmla="*/ 1356818 w 4116165"/>
                <a:gd name="connsiteY8" fmla="*/ 638398 h 3497531"/>
                <a:gd name="connsiteX9" fmla="*/ 1356818 w 4116165"/>
                <a:gd name="connsiteY9" fmla="*/ 739322 h 3497531"/>
                <a:gd name="connsiteX10" fmla="*/ 739322 w 4116165"/>
                <a:gd name="connsiteY10" fmla="*/ 1356819 h 3497531"/>
                <a:gd name="connsiteX11" fmla="*/ 638398 w 4116165"/>
                <a:gd name="connsiteY11" fmla="*/ 1356819 h 3497531"/>
                <a:gd name="connsiteX12" fmla="*/ 20901 w 4116165"/>
                <a:gd name="connsiteY12" fmla="*/ 739322 h 3497531"/>
                <a:gd name="connsiteX13" fmla="*/ 20901 w 4116165"/>
                <a:gd name="connsiteY13" fmla="*/ 638398 h 3497531"/>
                <a:gd name="connsiteX14" fmla="*/ 638398 w 4116165"/>
                <a:gd name="connsiteY14" fmla="*/ 20901 h 3497531"/>
                <a:gd name="connsiteX15" fmla="*/ 688860 w 4116165"/>
                <a:gd name="connsiteY15" fmla="*/ 0 h 3497531"/>
                <a:gd name="connsiteX0" fmla="*/ 1433441 w 4116165"/>
                <a:gd name="connsiteY0" fmla="*/ 3309096 h 3497531"/>
                <a:gd name="connsiteX1" fmla="*/ 4116165 w 4116165"/>
                <a:gd name="connsiteY1" fmla="*/ 3309096 h 3497531"/>
                <a:gd name="connsiteX2" fmla="*/ 3927730 w 4116165"/>
                <a:gd name="connsiteY2" fmla="*/ 3497531 h 3497531"/>
                <a:gd name="connsiteX3" fmla="*/ 1621876 w 4116165"/>
                <a:gd name="connsiteY3" fmla="*/ 3497531 h 3497531"/>
                <a:gd name="connsiteX4" fmla="*/ 1433441 w 4116165"/>
                <a:gd name="connsiteY4" fmla="*/ 3309096 h 3497531"/>
                <a:gd name="connsiteX5" fmla="*/ 688860 w 4116165"/>
                <a:gd name="connsiteY5" fmla="*/ 0 h 3497531"/>
                <a:gd name="connsiteX6" fmla="*/ 739322 w 4116165"/>
                <a:gd name="connsiteY6" fmla="*/ 20901 h 3497531"/>
                <a:gd name="connsiteX7" fmla="*/ 1356818 w 4116165"/>
                <a:gd name="connsiteY7" fmla="*/ 638398 h 3497531"/>
                <a:gd name="connsiteX8" fmla="*/ 1356818 w 4116165"/>
                <a:gd name="connsiteY8" fmla="*/ 739322 h 3497531"/>
                <a:gd name="connsiteX9" fmla="*/ 739322 w 4116165"/>
                <a:gd name="connsiteY9" fmla="*/ 1356819 h 3497531"/>
                <a:gd name="connsiteX10" fmla="*/ 638398 w 4116165"/>
                <a:gd name="connsiteY10" fmla="*/ 1356819 h 3497531"/>
                <a:gd name="connsiteX11" fmla="*/ 20901 w 4116165"/>
                <a:gd name="connsiteY11" fmla="*/ 739322 h 3497531"/>
                <a:gd name="connsiteX12" fmla="*/ 20901 w 4116165"/>
                <a:gd name="connsiteY12" fmla="*/ 638398 h 3497531"/>
                <a:gd name="connsiteX13" fmla="*/ 638398 w 4116165"/>
                <a:gd name="connsiteY13" fmla="*/ 20901 h 3497531"/>
                <a:gd name="connsiteX14" fmla="*/ 688860 w 4116165"/>
                <a:gd name="connsiteY14" fmla="*/ 0 h 3497531"/>
                <a:gd name="connsiteX0" fmla="*/ 1433441 w 3927730"/>
                <a:gd name="connsiteY0" fmla="*/ 3309096 h 3497531"/>
                <a:gd name="connsiteX1" fmla="*/ 3927730 w 3927730"/>
                <a:gd name="connsiteY1" fmla="*/ 3497531 h 3497531"/>
                <a:gd name="connsiteX2" fmla="*/ 1621876 w 3927730"/>
                <a:gd name="connsiteY2" fmla="*/ 3497531 h 3497531"/>
                <a:gd name="connsiteX3" fmla="*/ 1433441 w 3927730"/>
                <a:gd name="connsiteY3" fmla="*/ 3309096 h 3497531"/>
                <a:gd name="connsiteX4" fmla="*/ 688860 w 3927730"/>
                <a:gd name="connsiteY4" fmla="*/ 0 h 3497531"/>
                <a:gd name="connsiteX5" fmla="*/ 739322 w 3927730"/>
                <a:gd name="connsiteY5" fmla="*/ 20901 h 3497531"/>
                <a:gd name="connsiteX6" fmla="*/ 1356818 w 3927730"/>
                <a:gd name="connsiteY6" fmla="*/ 638398 h 3497531"/>
                <a:gd name="connsiteX7" fmla="*/ 1356818 w 3927730"/>
                <a:gd name="connsiteY7" fmla="*/ 739322 h 3497531"/>
                <a:gd name="connsiteX8" fmla="*/ 739322 w 3927730"/>
                <a:gd name="connsiteY8" fmla="*/ 1356819 h 3497531"/>
                <a:gd name="connsiteX9" fmla="*/ 638398 w 3927730"/>
                <a:gd name="connsiteY9" fmla="*/ 1356819 h 3497531"/>
                <a:gd name="connsiteX10" fmla="*/ 20901 w 3927730"/>
                <a:gd name="connsiteY10" fmla="*/ 739322 h 3497531"/>
                <a:gd name="connsiteX11" fmla="*/ 20901 w 3927730"/>
                <a:gd name="connsiteY11" fmla="*/ 638398 h 3497531"/>
                <a:gd name="connsiteX12" fmla="*/ 638398 w 3927730"/>
                <a:gd name="connsiteY12" fmla="*/ 20901 h 3497531"/>
                <a:gd name="connsiteX13" fmla="*/ 688860 w 3927730"/>
                <a:gd name="connsiteY13" fmla="*/ 0 h 3497531"/>
                <a:gd name="connsiteX0" fmla="*/ 1433441 w 1621876"/>
                <a:gd name="connsiteY0" fmla="*/ 3309096 h 3497531"/>
                <a:gd name="connsiteX1" fmla="*/ 1621876 w 1621876"/>
                <a:gd name="connsiteY1" fmla="*/ 3497531 h 3497531"/>
                <a:gd name="connsiteX2" fmla="*/ 1433441 w 1621876"/>
                <a:gd name="connsiteY2" fmla="*/ 3309096 h 3497531"/>
                <a:gd name="connsiteX3" fmla="*/ 688860 w 1621876"/>
                <a:gd name="connsiteY3" fmla="*/ 0 h 3497531"/>
                <a:gd name="connsiteX4" fmla="*/ 739322 w 1621876"/>
                <a:gd name="connsiteY4" fmla="*/ 20901 h 3497531"/>
                <a:gd name="connsiteX5" fmla="*/ 1356818 w 1621876"/>
                <a:gd name="connsiteY5" fmla="*/ 638398 h 3497531"/>
                <a:gd name="connsiteX6" fmla="*/ 1356818 w 1621876"/>
                <a:gd name="connsiteY6" fmla="*/ 739322 h 3497531"/>
                <a:gd name="connsiteX7" fmla="*/ 739322 w 1621876"/>
                <a:gd name="connsiteY7" fmla="*/ 1356819 h 3497531"/>
                <a:gd name="connsiteX8" fmla="*/ 638398 w 1621876"/>
                <a:gd name="connsiteY8" fmla="*/ 1356819 h 3497531"/>
                <a:gd name="connsiteX9" fmla="*/ 20901 w 1621876"/>
                <a:gd name="connsiteY9" fmla="*/ 739322 h 3497531"/>
                <a:gd name="connsiteX10" fmla="*/ 20901 w 1621876"/>
                <a:gd name="connsiteY10" fmla="*/ 638398 h 3497531"/>
                <a:gd name="connsiteX11" fmla="*/ 638398 w 1621876"/>
                <a:gd name="connsiteY11" fmla="*/ 20901 h 3497531"/>
                <a:gd name="connsiteX12" fmla="*/ 688860 w 1621876"/>
                <a:gd name="connsiteY12" fmla="*/ 0 h 3497531"/>
                <a:gd name="connsiteX0" fmla="*/ 688860 w 1377719"/>
                <a:gd name="connsiteY0" fmla="*/ 0 h 1377720"/>
                <a:gd name="connsiteX1" fmla="*/ 739322 w 1377719"/>
                <a:gd name="connsiteY1" fmla="*/ 20901 h 1377720"/>
                <a:gd name="connsiteX2" fmla="*/ 1356818 w 1377719"/>
                <a:gd name="connsiteY2" fmla="*/ 638398 h 1377720"/>
                <a:gd name="connsiteX3" fmla="*/ 1356818 w 1377719"/>
                <a:gd name="connsiteY3" fmla="*/ 739322 h 1377720"/>
                <a:gd name="connsiteX4" fmla="*/ 739322 w 1377719"/>
                <a:gd name="connsiteY4" fmla="*/ 1356819 h 1377720"/>
                <a:gd name="connsiteX5" fmla="*/ 638398 w 1377719"/>
                <a:gd name="connsiteY5" fmla="*/ 1356819 h 1377720"/>
                <a:gd name="connsiteX6" fmla="*/ 20901 w 1377719"/>
                <a:gd name="connsiteY6" fmla="*/ 739322 h 1377720"/>
                <a:gd name="connsiteX7" fmla="*/ 20901 w 1377719"/>
                <a:gd name="connsiteY7" fmla="*/ 638398 h 1377720"/>
                <a:gd name="connsiteX8" fmla="*/ 638398 w 1377719"/>
                <a:gd name="connsiteY8" fmla="*/ 20901 h 1377720"/>
                <a:gd name="connsiteX9" fmla="*/ 688860 w 1377719"/>
                <a:gd name="connsiteY9" fmla="*/ 0 h 137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7719" h="1377720">
                  <a:moveTo>
                    <a:pt x="688860" y="0"/>
                  </a:moveTo>
                  <a:cubicBezTo>
                    <a:pt x="707124" y="0"/>
                    <a:pt x="725387" y="6967"/>
                    <a:pt x="739322" y="20901"/>
                  </a:cubicBezTo>
                  <a:lnTo>
                    <a:pt x="1356818" y="638398"/>
                  </a:lnTo>
                  <a:cubicBezTo>
                    <a:pt x="1384687" y="666267"/>
                    <a:pt x="1384687" y="711453"/>
                    <a:pt x="1356818" y="739322"/>
                  </a:cubicBezTo>
                  <a:lnTo>
                    <a:pt x="739322" y="1356819"/>
                  </a:lnTo>
                  <a:cubicBezTo>
                    <a:pt x="711453" y="1384688"/>
                    <a:pt x="666267" y="1384688"/>
                    <a:pt x="638398" y="1356819"/>
                  </a:cubicBezTo>
                  <a:lnTo>
                    <a:pt x="20901" y="739322"/>
                  </a:lnTo>
                  <a:cubicBezTo>
                    <a:pt x="-6968" y="711453"/>
                    <a:pt x="-6968" y="666267"/>
                    <a:pt x="20901" y="638398"/>
                  </a:cubicBezTo>
                  <a:lnTo>
                    <a:pt x="638398" y="20901"/>
                  </a:lnTo>
                  <a:cubicBezTo>
                    <a:pt x="652332" y="6967"/>
                    <a:pt x="670596" y="0"/>
                    <a:pt x="6888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r>
                <a:rPr lang="en-US" sz="6000" dirty="0" smtClean="0">
                  <a:latin typeface="Socialico" charset="0"/>
                  <a:ea typeface="Socialico" charset="0"/>
                  <a:cs typeface="Socialico" charset="0"/>
                </a:rPr>
                <a:t>L</a:t>
              </a:r>
            </a:p>
            <a:p>
              <a:pPr algn="ctr"/>
              <a:r>
                <a:rPr lang="en-US" sz="1400" b="1" dirty="0" smtClean="0">
                  <a:latin typeface="Source Sans Pro" charset="0"/>
                  <a:ea typeface="Source Sans Pro" charset="0"/>
                  <a:cs typeface="Source Sans Pro" charset="0"/>
                </a:rPr>
                <a:t>TWITTER</a:t>
              </a:r>
              <a:endParaRPr lang="en-US" sz="1400" b="1" dirty="0"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2741896" y="2090685"/>
            <a:ext cx="2758258" cy="2408360"/>
            <a:chOff x="777629" y="1994285"/>
            <a:chExt cx="2758258" cy="2408360"/>
          </a:xfrm>
        </p:grpSpPr>
        <p:pic>
          <p:nvPicPr>
            <p:cNvPr id="11" name="Picture 10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77629" y="3501738"/>
              <a:ext cx="2758258" cy="900907"/>
            </a:xfrm>
            <a:prstGeom prst="rect">
              <a:avLst/>
            </a:prstGeom>
          </p:spPr>
        </p:pic>
        <p:sp>
          <p:nvSpPr>
            <p:cNvPr id="12" name="Freeform 11"/>
            <p:cNvSpPr/>
            <p:nvPr/>
          </p:nvSpPr>
          <p:spPr>
            <a:xfrm>
              <a:off x="1056689" y="1994285"/>
              <a:ext cx="2218830" cy="2218832"/>
            </a:xfrm>
            <a:custGeom>
              <a:avLst/>
              <a:gdLst>
                <a:gd name="connsiteX0" fmla="*/ 1621876 w 4116165"/>
                <a:gd name="connsiteY0" fmla="*/ 814807 h 3497531"/>
                <a:gd name="connsiteX1" fmla="*/ 3927730 w 4116165"/>
                <a:gd name="connsiteY1" fmla="*/ 814807 h 3497531"/>
                <a:gd name="connsiteX2" fmla="*/ 4116165 w 4116165"/>
                <a:gd name="connsiteY2" fmla="*/ 1003242 h 3497531"/>
                <a:gd name="connsiteX3" fmla="*/ 4116165 w 4116165"/>
                <a:gd name="connsiteY3" fmla="*/ 3309096 h 3497531"/>
                <a:gd name="connsiteX4" fmla="*/ 3927730 w 4116165"/>
                <a:gd name="connsiteY4" fmla="*/ 3497531 h 3497531"/>
                <a:gd name="connsiteX5" fmla="*/ 1621876 w 4116165"/>
                <a:gd name="connsiteY5" fmla="*/ 3497531 h 3497531"/>
                <a:gd name="connsiteX6" fmla="*/ 1433441 w 4116165"/>
                <a:gd name="connsiteY6" fmla="*/ 3309096 h 3497531"/>
                <a:gd name="connsiteX7" fmla="*/ 1433441 w 4116165"/>
                <a:gd name="connsiteY7" fmla="*/ 1003242 h 3497531"/>
                <a:gd name="connsiteX8" fmla="*/ 1621876 w 4116165"/>
                <a:gd name="connsiteY8" fmla="*/ 814807 h 3497531"/>
                <a:gd name="connsiteX9" fmla="*/ 688860 w 4116165"/>
                <a:gd name="connsiteY9" fmla="*/ 0 h 3497531"/>
                <a:gd name="connsiteX10" fmla="*/ 739322 w 4116165"/>
                <a:gd name="connsiteY10" fmla="*/ 20901 h 3497531"/>
                <a:gd name="connsiteX11" fmla="*/ 1356818 w 4116165"/>
                <a:gd name="connsiteY11" fmla="*/ 638398 h 3497531"/>
                <a:gd name="connsiteX12" fmla="*/ 1356818 w 4116165"/>
                <a:gd name="connsiteY12" fmla="*/ 739322 h 3497531"/>
                <a:gd name="connsiteX13" fmla="*/ 739322 w 4116165"/>
                <a:gd name="connsiteY13" fmla="*/ 1356819 h 3497531"/>
                <a:gd name="connsiteX14" fmla="*/ 638398 w 4116165"/>
                <a:gd name="connsiteY14" fmla="*/ 1356819 h 3497531"/>
                <a:gd name="connsiteX15" fmla="*/ 20901 w 4116165"/>
                <a:gd name="connsiteY15" fmla="*/ 739322 h 3497531"/>
                <a:gd name="connsiteX16" fmla="*/ 20901 w 4116165"/>
                <a:gd name="connsiteY16" fmla="*/ 638398 h 3497531"/>
                <a:gd name="connsiteX17" fmla="*/ 638398 w 4116165"/>
                <a:gd name="connsiteY17" fmla="*/ 20901 h 3497531"/>
                <a:gd name="connsiteX18" fmla="*/ 688860 w 4116165"/>
                <a:gd name="connsiteY18" fmla="*/ 0 h 3497531"/>
                <a:gd name="connsiteX0" fmla="*/ 1433441 w 4116165"/>
                <a:gd name="connsiteY0" fmla="*/ 1003242 h 3497531"/>
                <a:gd name="connsiteX1" fmla="*/ 3927730 w 4116165"/>
                <a:gd name="connsiteY1" fmla="*/ 814807 h 3497531"/>
                <a:gd name="connsiteX2" fmla="*/ 4116165 w 4116165"/>
                <a:gd name="connsiteY2" fmla="*/ 1003242 h 3497531"/>
                <a:gd name="connsiteX3" fmla="*/ 4116165 w 4116165"/>
                <a:gd name="connsiteY3" fmla="*/ 3309096 h 3497531"/>
                <a:gd name="connsiteX4" fmla="*/ 3927730 w 4116165"/>
                <a:gd name="connsiteY4" fmla="*/ 3497531 h 3497531"/>
                <a:gd name="connsiteX5" fmla="*/ 1621876 w 4116165"/>
                <a:gd name="connsiteY5" fmla="*/ 3497531 h 3497531"/>
                <a:gd name="connsiteX6" fmla="*/ 1433441 w 4116165"/>
                <a:gd name="connsiteY6" fmla="*/ 3309096 h 3497531"/>
                <a:gd name="connsiteX7" fmla="*/ 1433441 w 4116165"/>
                <a:gd name="connsiteY7" fmla="*/ 1003242 h 3497531"/>
                <a:gd name="connsiteX8" fmla="*/ 688860 w 4116165"/>
                <a:gd name="connsiteY8" fmla="*/ 0 h 3497531"/>
                <a:gd name="connsiteX9" fmla="*/ 739322 w 4116165"/>
                <a:gd name="connsiteY9" fmla="*/ 20901 h 3497531"/>
                <a:gd name="connsiteX10" fmla="*/ 1356818 w 4116165"/>
                <a:gd name="connsiteY10" fmla="*/ 638398 h 3497531"/>
                <a:gd name="connsiteX11" fmla="*/ 1356818 w 4116165"/>
                <a:gd name="connsiteY11" fmla="*/ 739322 h 3497531"/>
                <a:gd name="connsiteX12" fmla="*/ 739322 w 4116165"/>
                <a:gd name="connsiteY12" fmla="*/ 1356819 h 3497531"/>
                <a:gd name="connsiteX13" fmla="*/ 638398 w 4116165"/>
                <a:gd name="connsiteY13" fmla="*/ 1356819 h 3497531"/>
                <a:gd name="connsiteX14" fmla="*/ 20901 w 4116165"/>
                <a:gd name="connsiteY14" fmla="*/ 739322 h 3497531"/>
                <a:gd name="connsiteX15" fmla="*/ 20901 w 4116165"/>
                <a:gd name="connsiteY15" fmla="*/ 638398 h 3497531"/>
                <a:gd name="connsiteX16" fmla="*/ 638398 w 4116165"/>
                <a:gd name="connsiteY16" fmla="*/ 20901 h 3497531"/>
                <a:gd name="connsiteX17" fmla="*/ 688860 w 4116165"/>
                <a:gd name="connsiteY17" fmla="*/ 0 h 3497531"/>
                <a:gd name="connsiteX0" fmla="*/ 1433441 w 4116165"/>
                <a:gd name="connsiteY0" fmla="*/ 3309096 h 3497531"/>
                <a:gd name="connsiteX1" fmla="*/ 3927730 w 4116165"/>
                <a:gd name="connsiteY1" fmla="*/ 814807 h 3497531"/>
                <a:gd name="connsiteX2" fmla="*/ 4116165 w 4116165"/>
                <a:gd name="connsiteY2" fmla="*/ 1003242 h 3497531"/>
                <a:gd name="connsiteX3" fmla="*/ 4116165 w 4116165"/>
                <a:gd name="connsiteY3" fmla="*/ 3309096 h 3497531"/>
                <a:gd name="connsiteX4" fmla="*/ 3927730 w 4116165"/>
                <a:gd name="connsiteY4" fmla="*/ 3497531 h 3497531"/>
                <a:gd name="connsiteX5" fmla="*/ 1621876 w 4116165"/>
                <a:gd name="connsiteY5" fmla="*/ 3497531 h 3497531"/>
                <a:gd name="connsiteX6" fmla="*/ 1433441 w 4116165"/>
                <a:gd name="connsiteY6" fmla="*/ 3309096 h 3497531"/>
                <a:gd name="connsiteX7" fmla="*/ 688860 w 4116165"/>
                <a:gd name="connsiteY7" fmla="*/ 0 h 3497531"/>
                <a:gd name="connsiteX8" fmla="*/ 739322 w 4116165"/>
                <a:gd name="connsiteY8" fmla="*/ 20901 h 3497531"/>
                <a:gd name="connsiteX9" fmla="*/ 1356818 w 4116165"/>
                <a:gd name="connsiteY9" fmla="*/ 638398 h 3497531"/>
                <a:gd name="connsiteX10" fmla="*/ 1356818 w 4116165"/>
                <a:gd name="connsiteY10" fmla="*/ 739322 h 3497531"/>
                <a:gd name="connsiteX11" fmla="*/ 739322 w 4116165"/>
                <a:gd name="connsiteY11" fmla="*/ 1356819 h 3497531"/>
                <a:gd name="connsiteX12" fmla="*/ 638398 w 4116165"/>
                <a:gd name="connsiteY12" fmla="*/ 1356819 h 3497531"/>
                <a:gd name="connsiteX13" fmla="*/ 20901 w 4116165"/>
                <a:gd name="connsiteY13" fmla="*/ 739322 h 3497531"/>
                <a:gd name="connsiteX14" fmla="*/ 20901 w 4116165"/>
                <a:gd name="connsiteY14" fmla="*/ 638398 h 3497531"/>
                <a:gd name="connsiteX15" fmla="*/ 638398 w 4116165"/>
                <a:gd name="connsiteY15" fmla="*/ 20901 h 3497531"/>
                <a:gd name="connsiteX16" fmla="*/ 688860 w 4116165"/>
                <a:gd name="connsiteY16" fmla="*/ 0 h 3497531"/>
                <a:gd name="connsiteX0" fmla="*/ 1433441 w 4116165"/>
                <a:gd name="connsiteY0" fmla="*/ 3309096 h 3497531"/>
                <a:gd name="connsiteX1" fmla="*/ 4116165 w 4116165"/>
                <a:gd name="connsiteY1" fmla="*/ 1003242 h 3497531"/>
                <a:gd name="connsiteX2" fmla="*/ 4116165 w 4116165"/>
                <a:gd name="connsiteY2" fmla="*/ 3309096 h 3497531"/>
                <a:gd name="connsiteX3" fmla="*/ 3927730 w 4116165"/>
                <a:gd name="connsiteY3" fmla="*/ 3497531 h 3497531"/>
                <a:gd name="connsiteX4" fmla="*/ 1621876 w 4116165"/>
                <a:gd name="connsiteY4" fmla="*/ 3497531 h 3497531"/>
                <a:gd name="connsiteX5" fmla="*/ 1433441 w 4116165"/>
                <a:gd name="connsiteY5" fmla="*/ 3309096 h 3497531"/>
                <a:gd name="connsiteX6" fmla="*/ 688860 w 4116165"/>
                <a:gd name="connsiteY6" fmla="*/ 0 h 3497531"/>
                <a:gd name="connsiteX7" fmla="*/ 739322 w 4116165"/>
                <a:gd name="connsiteY7" fmla="*/ 20901 h 3497531"/>
                <a:gd name="connsiteX8" fmla="*/ 1356818 w 4116165"/>
                <a:gd name="connsiteY8" fmla="*/ 638398 h 3497531"/>
                <a:gd name="connsiteX9" fmla="*/ 1356818 w 4116165"/>
                <a:gd name="connsiteY9" fmla="*/ 739322 h 3497531"/>
                <a:gd name="connsiteX10" fmla="*/ 739322 w 4116165"/>
                <a:gd name="connsiteY10" fmla="*/ 1356819 h 3497531"/>
                <a:gd name="connsiteX11" fmla="*/ 638398 w 4116165"/>
                <a:gd name="connsiteY11" fmla="*/ 1356819 h 3497531"/>
                <a:gd name="connsiteX12" fmla="*/ 20901 w 4116165"/>
                <a:gd name="connsiteY12" fmla="*/ 739322 h 3497531"/>
                <a:gd name="connsiteX13" fmla="*/ 20901 w 4116165"/>
                <a:gd name="connsiteY13" fmla="*/ 638398 h 3497531"/>
                <a:gd name="connsiteX14" fmla="*/ 638398 w 4116165"/>
                <a:gd name="connsiteY14" fmla="*/ 20901 h 3497531"/>
                <a:gd name="connsiteX15" fmla="*/ 688860 w 4116165"/>
                <a:gd name="connsiteY15" fmla="*/ 0 h 3497531"/>
                <a:gd name="connsiteX0" fmla="*/ 1433441 w 4116165"/>
                <a:gd name="connsiteY0" fmla="*/ 3309096 h 3497531"/>
                <a:gd name="connsiteX1" fmla="*/ 4116165 w 4116165"/>
                <a:gd name="connsiteY1" fmla="*/ 3309096 h 3497531"/>
                <a:gd name="connsiteX2" fmla="*/ 3927730 w 4116165"/>
                <a:gd name="connsiteY2" fmla="*/ 3497531 h 3497531"/>
                <a:gd name="connsiteX3" fmla="*/ 1621876 w 4116165"/>
                <a:gd name="connsiteY3" fmla="*/ 3497531 h 3497531"/>
                <a:gd name="connsiteX4" fmla="*/ 1433441 w 4116165"/>
                <a:gd name="connsiteY4" fmla="*/ 3309096 h 3497531"/>
                <a:gd name="connsiteX5" fmla="*/ 688860 w 4116165"/>
                <a:gd name="connsiteY5" fmla="*/ 0 h 3497531"/>
                <a:gd name="connsiteX6" fmla="*/ 739322 w 4116165"/>
                <a:gd name="connsiteY6" fmla="*/ 20901 h 3497531"/>
                <a:gd name="connsiteX7" fmla="*/ 1356818 w 4116165"/>
                <a:gd name="connsiteY7" fmla="*/ 638398 h 3497531"/>
                <a:gd name="connsiteX8" fmla="*/ 1356818 w 4116165"/>
                <a:gd name="connsiteY8" fmla="*/ 739322 h 3497531"/>
                <a:gd name="connsiteX9" fmla="*/ 739322 w 4116165"/>
                <a:gd name="connsiteY9" fmla="*/ 1356819 h 3497531"/>
                <a:gd name="connsiteX10" fmla="*/ 638398 w 4116165"/>
                <a:gd name="connsiteY10" fmla="*/ 1356819 h 3497531"/>
                <a:gd name="connsiteX11" fmla="*/ 20901 w 4116165"/>
                <a:gd name="connsiteY11" fmla="*/ 739322 h 3497531"/>
                <a:gd name="connsiteX12" fmla="*/ 20901 w 4116165"/>
                <a:gd name="connsiteY12" fmla="*/ 638398 h 3497531"/>
                <a:gd name="connsiteX13" fmla="*/ 638398 w 4116165"/>
                <a:gd name="connsiteY13" fmla="*/ 20901 h 3497531"/>
                <a:gd name="connsiteX14" fmla="*/ 688860 w 4116165"/>
                <a:gd name="connsiteY14" fmla="*/ 0 h 3497531"/>
                <a:gd name="connsiteX0" fmla="*/ 1433441 w 3927730"/>
                <a:gd name="connsiteY0" fmla="*/ 3309096 h 3497531"/>
                <a:gd name="connsiteX1" fmla="*/ 3927730 w 3927730"/>
                <a:gd name="connsiteY1" fmla="*/ 3497531 h 3497531"/>
                <a:gd name="connsiteX2" fmla="*/ 1621876 w 3927730"/>
                <a:gd name="connsiteY2" fmla="*/ 3497531 h 3497531"/>
                <a:gd name="connsiteX3" fmla="*/ 1433441 w 3927730"/>
                <a:gd name="connsiteY3" fmla="*/ 3309096 h 3497531"/>
                <a:gd name="connsiteX4" fmla="*/ 688860 w 3927730"/>
                <a:gd name="connsiteY4" fmla="*/ 0 h 3497531"/>
                <a:gd name="connsiteX5" fmla="*/ 739322 w 3927730"/>
                <a:gd name="connsiteY5" fmla="*/ 20901 h 3497531"/>
                <a:gd name="connsiteX6" fmla="*/ 1356818 w 3927730"/>
                <a:gd name="connsiteY6" fmla="*/ 638398 h 3497531"/>
                <a:gd name="connsiteX7" fmla="*/ 1356818 w 3927730"/>
                <a:gd name="connsiteY7" fmla="*/ 739322 h 3497531"/>
                <a:gd name="connsiteX8" fmla="*/ 739322 w 3927730"/>
                <a:gd name="connsiteY8" fmla="*/ 1356819 h 3497531"/>
                <a:gd name="connsiteX9" fmla="*/ 638398 w 3927730"/>
                <a:gd name="connsiteY9" fmla="*/ 1356819 h 3497531"/>
                <a:gd name="connsiteX10" fmla="*/ 20901 w 3927730"/>
                <a:gd name="connsiteY10" fmla="*/ 739322 h 3497531"/>
                <a:gd name="connsiteX11" fmla="*/ 20901 w 3927730"/>
                <a:gd name="connsiteY11" fmla="*/ 638398 h 3497531"/>
                <a:gd name="connsiteX12" fmla="*/ 638398 w 3927730"/>
                <a:gd name="connsiteY12" fmla="*/ 20901 h 3497531"/>
                <a:gd name="connsiteX13" fmla="*/ 688860 w 3927730"/>
                <a:gd name="connsiteY13" fmla="*/ 0 h 3497531"/>
                <a:gd name="connsiteX0" fmla="*/ 1433441 w 1621876"/>
                <a:gd name="connsiteY0" fmla="*/ 3309096 h 3497531"/>
                <a:gd name="connsiteX1" fmla="*/ 1621876 w 1621876"/>
                <a:gd name="connsiteY1" fmla="*/ 3497531 h 3497531"/>
                <a:gd name="connsiteX2" fmla="*/ 1433441 w 1621876"/>
                <a:gd name="connsiteY2" fmla="*/ 3309096 h 3497531"/>
                <a:gd name="connsiteX3" fmla="*/ 688860 w 1621876"/>
                <a:gd name="connsiteY3" fmla="*/ 0 h 3497531"/>
                <a:gd name="connsiteX4" fmla="*/ 739322 w 1621876"/>
                <a:gd name="connsiteY4" fmla="*/ 20901 h 3497531"/>
                <a:gd name="connsiteX5" fmla="*/ 1356818 w 1621876"/>
                <a:gd name="connsiteY5" fmla="*/ 638398 h 3497531"/>
                <a:gd name="connsiteX6" fmla="*/ 1356818 w 1621876"/>
                <a:gd name="connsiteY6" fmla="*/ 739322 h 3497531"/>
                <a:gd name="connsiteX7" fmla="*/ 739322 w 1621876"/>
                <a:gd name="connsiteY7" fmla="*/ 1356819 h 3497531"/>
                <a:gd name="connsiteX8" fmla="*/ 638398 w 1621876"/>
                <a:gd name="connsiteY8" fmla="*/ 1356819 h 3497531"/>
                <a:gd name="connsiteX9" fmla="*/ 20901 w 1621876"/>
                <a:gd name="connsiteY9" fmla="*/ 739322 h 3497531"/>
                <a:gd name="connsiteX10" fmla="*/ 20901 w 1621876"/>
                <a:gd name="connsiteY10" fmla="*/ 638398 h 3497531"/>
                <a:gd name="connsiteX11" fmla="*/ 638398 w 1621876"/>
                <a:gd name="connsiteY11" fmla="*/ 20901 h 3497531"/>
                <a:gd name="connsiteX12" fmla="*/ 688860 w 1621876"/>
                <a:gd name="connsiteY12" fmla="*/ 0 h 3497531"/>
                <a:gd name="connsiteX0" fmla="*/ 688860 w 1377719"/>
                <a:gd name="connsiteY0" fmla="*/ 0 h 1377720"/>
                <a:gd name="connsiteX1" fmla="*/ 739322 w 1377719"/>
                <a:gd name="connsiteY1" fmla="*/ 20901 h 1377720"/>
                <a:gd name="connsiteX2" fmla="*/ 1356818 w 1377719"/>
                <a:gd name="connsiteY2" fmla="*/ 638398 h 1377720"/>
                <a:gd name="connsiteX3" fmla="*/ 1356818 w 1377719"/>
                <a:gd name="connsiteY3" fmla="*/ 739322 h 1377720"/>
                <a:gd name="connsiteX4" fmla="*/ 739322 w 1377719"/>
                <a:gd name="connsiteY4" fmla="*/ 1356819 h 1377720"/>
                <a:gd name="connsiteX5" fmla="*/ 638398 w 1377719"/>
                <a:gd name="connsiteY5" fmla="*/ 1356819 h 1377720"/>
                <a:gd name="connsiteX6" fmla="*/ 20901 w 1377719"/>
                <a:gd name="connsiteY6" fmla="*/ 739322 h 1377720"/>
                <a:gd name="connsiteX7" fmla="*/ 20901 w 1377719"/>
                <a:gd name="connsiteY7" fmla="*/ 638398 h 1377720"/>
                <a:gd name="connsiteX8" fmla="*/ 638398 w 1377719"/>
                <a:gd name="connsiteY8" fmla="*/ 20901 h 1377720"/>
                <a:gd name="connsiteX9" fmla="*/ 688860 w 1377719"/>
                <a:gd name="connsiteY9" fmla="*/ 0 h 137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7719" h="1377720">
                  <a:moveTo>
                    <a:pt x="688860" y="0"/>
                  </a:moveTo>
                  <a:cubicBezTo>
                    <a:pt x="707124" y="0"/>
                    <a:pt x="725387" y="6967"/>
                    <a:pt x="739322" y="20901"/>
                  </a:cubicBezTo>
                  <a:lnTo>
                    <a:pt x="1356818" y="638398"/>
                  </a:lnTo>
                  <a:cubicBezTo>
                    <a:pt x="1384687" y="666267"/>
                    <a:pt x="1384687" y="711453"/>
                    <a:pt x="1356818" y="739322"/>
                  </a:cubicBezTo>
                  <a:lnTo>
                    <a:pt x="739322" y="1356819"/>
                  </a:lnTo>
                  <a:cubicBezTo>
                    <a:pt x="711453" y="1384688"/>
                    <a:pt x="666267" y="1384688"/>
                    <a:pt x="638398" y="1356819"/>
                  </a:cubicBezTo>
                  <a:lnTo>
                    <a:pt x="20901" y="739322"/>
                  </a:lnTo>
                  <a:cubicBezTo>
                    <a:pt x="-6968" y="711453"/>
                    <a:pt x="-6968" y="666267"/>
                    <a:pt x="20901" y="638398"/>
                  </a:cubicBezTo>
                  <a:lnTo>
                    <a:pt x="638398" y="20901"/>
                  </a:lnTo>
                  <a:cubicBezTo>
                    <a:pt x="652332" y="6967"/>
                    <a:pt x="670596" y="0"/>
                    <a:pt x="6888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r>
                <a:rPr lang="en-US" sz="6000" dirty="0" smtClean="0">
                  <a:latin typeface="Socialico" charset="0"/>
                  <a:ea typeface="Socialico" charset="0"/>
                  <a:cs typeface="Socialico" charset="0"/>
                </a:rPr>
                <a:t>F</a:t>
              </a:r>
            </a:p>
            <a:p>
              <a:pPr algn="ctr"/>
              <a:r>
                <a:rPr lang="en-US" sz="1400" b="1" dirty="0" smtClean="0">
                  <a:latin typeface="Source Sans Pro" charset="0"/>
                  <a:ea typeface="Source Sans Pro" charset="0"/>
                  <a:cs typeface="Source Sans Pro" charset="0"/>
                </a:rPr>
                <a:t>FACEBOOK</a:t>
              </a:r>
              <a:endParaRPr lang="en-US" sz="1400" b="1" dirty="0"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6693007" y="2090685"/>
            <a:ext cx="2758258" cy="2408360"/>
            <a:chOff x="777629" y="1994285"/>
            <a:chExt cx="2758258" cy="2408360"/>
          </a:xfrm>
        </p:grpSpPr>
        <p:pic>
          <p:nvPicPr>
            <p:cNvPr id="14" name="Picture 13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77629" y="3501738"/>
              <a:ext cx="2758258" cy="900907"/>
            </a:xfrm>
            <a:prstGeom prst="rect">
              <a:avLst/>
            </a:prstGeom>
          </p:spPr>
        </p:pic>
        <p:sp>
          <p:nvSpPr>
            <p:cNvPr id="15" name="Freeform 14"/>
            <p:cNvSpPr/>
            <p:nvPr/>
          </p:nvSpPr>
          <p:spPr>
            <a:xfrm>
              <a:off x="1056689" y="1994285"/>
              <a:ext cx="2218830" cy="2218832"/>
            </a:xfrm>
            <a:custGeom>
              <a:avLst/>
              <a:gdLst>
                <a:gd name="connsiteX0" fmla="*/ 1621876 w 4116165"/>
                <a:gd name="connsiteY0" fmla="*/ 814807 h 3497531"/>
                <a:gd name="connsiteX1" fmla="*/ 3927730 w 4116165"/>
                <a:gd name="connsiteY1" fmla="*/ 814807 h 3497531"/>
                <a:gd name="connsiteX2" fmla="*/ 4116165 w 4116165"/>
                <a:gd name="connsiteY2" fmla="*/ 1003242 h 3497531"/>
                <a:gd name="connsiteX3" fmla="*/ 4116165 w 4116165"/>
                <a:gd name="connsiteY3" fmla="*/ 3309096 h 3497531"/>
                <a:gd name="connsiteX4" fmla="*/ 3927730 w 4116165"/>
                <a:gd name="connsiteY4" fmla="*/ 3497531 h 3497531"/>
                <a:gd name="connsiteX5" fmla="*/ 1621876 w 4116165"/>
                <a:gd name="connsiteY5" fmla="*/ 3497531 h 3497531"/>
                <a:gd name="connsiteX6" fmla="*/ 1433441 w 4116165"/>
                <a:gd name="connsiteY6" fmla="*/ 3309096 h 3497531"/>
                <a:gd name="connsiteX7" fmla="*/ 1433441 w 4116165"/>
                <a:gd name="connsiteY7" fmla="*/ 1003242 h 3497531"/>
                <a:gd name="connsiteX8" fmla="*/ 1621876 w 4116165"/>
                <a:gd name="connsiteY8" fmla="*/ 814807 h 3497531"/>
                <a:gd name="connsiteX9" fmla="*/ 688860 w 4116165"/>
                <a:gd name="connsiteY9" fmla="*/ 0 h 3497531"/>
                <a:gd name="connsiteX10" fmla="*/ 739322 w 4116165"/>
                <a:gd name="connsiteY10" fmla="*/ 20901 h 3497531"/>
                <a:gd name="connsiteX11" fmla="*/ 1356818 w 4116165"/>
                <a:gd name="connsiteY11" fmla="*/ 638398 h 3497531"/>
                <a:gd name="connsiteX12" fmla="*/ 1356818 w 4116165"/>
                <a:gd name="connsiteY12" fmla="*/ 739322 h 3497531"/>
                <a:gd name="connsiteX13" fmla="*/ 739322 w 4116165"/>
                <a:gd name="connsiteY13" fmla="*/ 1356819 h 3497531"/>
                <a:gd name="connsiteX14" fmla="*/ 638398 w 4116165"/>
                <a:gd name="connsiteY14" fmla="*/ 1356819 h 3497531"/>
                <a:gd name="connsiteX15" fmla="*/ 20901 w 4116165"/>
                <a:gd name="connsiteY15" fmla="*/ 739322 h 3497531"/>
                <a:gd name="connsiteX16" fmla="*/ 20901 w 4116165"/>
                <a:gd name="connsiteY16" fmla="*/ 638398 h 3497531"/>
                <a:gd name="connsiteX17" fmla="*/ 638398 w 4116165"/>
                <a:gd name="connsiteY17" fmla="*/ 20901 h 3497531"/>
                <a:gd name="connsiteX18" fmla="*/ 688860 w 4116165"/>
                <a:gd name="connsiteY18" fmla="*/ 0 h 3497531"/>
                <a:gd name="connsiteX0" fmla="*/ 1433441 w 4116165"/>
                <a:gd name="connsiteY0" fmla="*/ 1003242 h 3497531"/>
                <a:gd name="connsiteX1" fmla="*/ 3927730 w 4116165"/>
                <a:gd name="connsiteY1" fmla="*/ 814807 h 3497531"/>
                <a:gd name="connsiteX2" fmla="*/ 4116165 w 4116165"/>
                <a:gd name="connsiteY2" fmla="*/ 1003242 h 3497531"/>
                <a:gd name="connsiteX3" fmla="*/ 4116165 w 4116165"/>
                <a:gd name="connsiteY3" fmla="*/ 3309096 h 3497531"/>
                <a:gd name="connsiteX4" fmla="*/ 3927730 w 4116165"/>
                <a:gd name="connsiteY4" fmla="*/ 3497531 h 3497531"/>
                <a:gd name="connsiteX5" fmla="*/ 1621876 w 4116165"/>
                <a:gd name="connsiteY5" fmla="*/ 3497531 h 3497531"/>
                <a:gd name="connsiteX6" fmla="*/ 1433441 w 4116165"/>
                <a:gd name="connsiteY6" fmla="*/ 3309096 h 3497531"/>
                <a:gd name="connsiteX7" fmla="*/ 1433441 w 4116165"/>
                <a:gd name="connsiteY7" fmla="*/ 1003242 h 3497531"/>
                <a:gd name="connsiteX8" fmla="*/ 688860 w 4116165"/>
                <a:gd name="connsiteY8" fmla="*/ 0 h 3497531"/>
                <a:gd name="connsiteX9" fmla="*/ 739322 w 4116165"/>
                <a:gd name="connsiteY9" fmla="*/ 20901 h 3497531"/>
                <a:gd name="connsiteX10" fmla="*/ 1356818 w 4116165"/>
                <a:gd name="connsiteY10" fmla="*/ 638398 h 3497531"/>
                <a:gd name="connsiteX11" fmla="*/ 1356818 w 4116165"/>
                <a:gd name="connsiteY11" fmla="*/ 739322 h 3497531"/>
                <a:gd name="connsiteX12" fmla="*/ 739322 w 4116165"/>
                <a:gd name="connsiteY12" fmla="*/ 1356819 h 3497531"/>
                <a:gd name="connsiteX13" fmla="*/ 638398 w 4116165"/>
                <a:gd name="connsiteY13" fmla="*/ 1356819 h 3497531"/>
                <a:gd name="connsiteX14" fmla="*/ 20901 w 4116165"/>
                <a:gd name="connsiteY14" fmla="*/ 739322 h 3497531"/>
                <a:gd name="connsiteX15" fmla="*/ 20901 w 4116165"/>
                <a:gd name="connsiteY15" fmla="*/ 638398 h 3497531"/>
                <a:gd name="connsiteX16" fmla="*/ 638398 w 4116165"/>
                <a:gd name="connsiteY16" fmla="*/ 20901 h 3497531"/>
                <a:gd name="connsiteX17" fmla="*/ 688860 w 4116165"/>
                <a:gd name="connsiteY17" fmla="*/ 0 h 3497531"/>
                <a:gd name="connsiteX0" fmla="*/ 1433441 w 4116165"/>
                <a:gd name="connsiteY0" fmla="*/ 3309096 h 3497531"/>
                <a:gd name="connsiteX1" fmla="*/ 3927730 w 4116165"/>
                <a:gd name="connsiteY1" fmla="*/ 814807 h 3497531"/>
                <a:gd name="connsiteX2" fmla="*/ 4116165 w 4116165"/>
                <a:gd name="connsiteY2" fmla="*/ 1003242 h 3497531"/>
                <a:gd name="connsiteX3" fmla="*/ 4116165 w 4116165"/>
                <a:gd name="connsiteY3" fmla="*/ 3309096 h 3497531"/>
                <a:gd name="connsiteX4" fmla="*/ 3927730 w 4116165"/>
                <a:gd name="connsiteY4" fmla="*/ 3497531 h 3497531"/>
                <a:gd name="connsiteX5" fmla="*/ 1621876 w 4116165"/>
                <a:gd name="connsiteY5" fmla="*/ 3497531 h 3497531"/>
                <a:gd name="connsiteX6" fmla="*/ 1433441 w 4116165"/>
                <a:gd name="connsiteY6" fmla="*/ 3309096 h 3497531"/>
                <a:gd name="connsiteX7" fmla="*/ 688860 w 4116165"/>
                <a:gd name="connsiteY7" fmla="*/ 0 h 3497531"/>
                <a:gd name="connsiteX8" fmla="*/ 739322 w 4116165"/>
                <a:gd name="connsiteY8" fmla="*/ 20901 h 3497531"/>
                <a:gd name="connsiteX9" fmla="*/ 1356818 w 4116165"/>
                <a:gd name="connsiteY9" fmla="*/ 638398 h 3497531"/>
                <a:gd name="connsiteX10" fmla="*/ 1356818 w 4116165"/>
                <a:gd name="connsiteY10" fmla="*/ 739322 h 3497531"/>
                <a:gd name="connsiteX11" fmla="*/ 739322 w 4116165"/>
                <a:gd name="connsiteY11" fmla="*/ 1356819 h 3497531"/>
                <a:gd name="connsiteX12" fmla="*/ 638398 w 4116165"/>
                <a:gd name="connsiteY12" fmla="*/ 1356819 h 3497531"/>
                <a:gd name="connsiteX13" fmla="*/ 20901 w 4116165"/>
                <a:gd name="connsiteY13" fmla="*/ 739322 h 3497531"/>
                <a:gd name="connsiteX14" fmla="*/ 20901 w 4116165"/>
                <a:gd name="connsiteY14" fmla="*/ 638398 h 3497531"/>
                <a:gd name="connsiteX15" fmla="*/ 638398 w 4116165"/>
                <a:gd name="connsiteY15" fmla="*/ 20901 h 3497531"/>
                <a:gd name="connsiteX16" fmla="*/ 688860 w 4116165"/>
                <a:gd name="connsiteY16" fmla="*/ 0 h 3497531"/>
                <a:gd name="connsiteX0" fmla="*/ 1433441 w 4116165"/>
                <a:gd name="connsiteY0" fmla="*/ 3309096 h 3497531"/>
                <a:gd name="connsiteX1" fmla="*/ 4116165 w 4116165"/>
                <a:gd name="connsiteY1" fmla="*/ 1003242 h 3497531"/>
                <a:gd name="connsiteX2" fmla="*/ 4116165 w 4116165"/>
                <a:gd name="connsiteY2" fmla="*/ 3309096 h 3497531"/>
                <a:gd name="connsiteX3" fmla="*/ 3927730 w 4116165"/>
                <a:gd name="connsiteY3" fmla="*/ 3497531 h 3497531"/>
                <a:gd name="connsiteX4" fmla="*/ 1621876 w 4116165"/>
                <a:gd name="connsiteY4" fmla="*/ 3497531 h 3497531"/>
                <a:gd name="connsiteX5" fmla="*/ 1433441 w 4116165"/>
                <a:gd name="connsiteY5" fmla="*/ 3309096 h 3497531"/>
                <a:gd name="connsiteX6" fmla="*/ 688860 w 4116165"/>
                <a:gd name="connsiteY6" fmla="*/ 0 h 3497531"/>
                <a:gd name="connsiteX7" fmla="*/ 739322 w 4116165"/>
                <a:gd name="connsiteY7" fmla="*/ 20901 h 3497531"/>
                <a:gd name="connsiteX8" fmla="*/ 1356818 w 4116165"/>
                <a:gd name="connsiteY8" fmla="*/ 638398 h 3497531"/>
                <a:gd name="connsiteX9" fmla="*/ 1356818 w 4116165"/>
                <a:gd name="connsiteY9" fmla="*/ 739322 h 3497531"/>
                <a:gd name="connsiteX10" fmla="*/ 739322 w 4116165"/>
                <a:gd name="connsiteY10" fmla="*/ 1356819 h 3497531"/>
                <a:gd name="connsiteX11" fmla="*/ 638398 w 4116165"/>
                <a:gd name="connsiteY11" fmla="*/ 1356819 h 3497531"/>
                <a:gd name="connsiteX12" fmla="*/ 20901 w 4116165"/>
                <a:gd name="connsiteY12" fmla="*/ 739322 h 3497531"/>
                <a:gd name="connsiteX13" fmla="*/ 20901 w 4116165"/>
                <a:gd name="connsiteY13" fmla="*/ 638398 h 3497531"/>
                <a:gd name="connsiteX14" fmla="*/ 638398 w 4116165"/>
                <a:gd name="connsiteY14" fmla="*/ 20901 h 3497531"/>
                <a:gd name="connsiteX15" fmla="*/ 688860 w 4116165"/>
                <a:gd name="connsiteY15" fmla="*/ 0 h 3497531"/>
                <a:gd name="connsiteX0" fmla="*/ 1433441 w 4116165"/>
                <a:gd name="connsiteY0" fmla="*/ 3309096 h 3497531"/>
                <a:gd name="connsiteX1" fmla="*/ 4116165 w 4116165"/>
                <a:gd name="connsiteY1" fmla="*/ 3309096 h 3497531"/>
                <a:gd name="connsiteX2" fmla="*/ 3927730 w 4116165"/>
                <a:gd name="connsiteY2" fmla="*/ 3497531 h 3497531"/>
                <a:gd name="connsiteX3" fmla="*/ 1621876 w 4116165"/>
                <a:gd name="connsiteY3" fmla="*/ 3497531 h 3497531"/>
                <a:gd name="connsiteX4" fmla="*/ 1433441 w 4116165"/>
                <a:gd name="connsiteY4" fmla="*/ 3309096 h 3497531"/>
                <a:gd name="connsiteX5" fmla="*/ 688860 w 4116165"/>
                <a:gd name="connsiteY5" fmla="*/ 0 h 3497531"/>
                <a:gd name="connsiteX6" fmla="*/ 739322 w 4116165"/>
                <a:gd name="connsiteY6" fmla="*/ 20901 h 3497531"/>
                <a:gd name="connsiteX7" fmla="*/ 1356818 w 4116165"/>
                <a:gd name="connsiteY7" fmla="*/ 638398 h 3497531"/>
                <a:gd name="connsiteX8" fmla="*/ 1356818 w 4116165"/>
                <a:gd name="connsiteY8" fmla="*/ 739322 h 3497531"/>
                <a:gd name="connsiteX9" fmla="*/ 739322 w 4116165"/>
                <a:gd name="connsiteY9" fmla="*/ 1356819 h 3497531"/>
                <a:gd name="connsiteX10" fmla="*/ 638398 w 4116165"/>
                <a:gd name="connsiteY10" fmla="*/ 1356819 h 3497531"/>
                <a:gd name="connsiteX11" fmla="*/ 20901 w 4116165"/>
                <a:gd name="connsiteY11" fmla="*/ 739322 h 3497531"/>
                <a:gd name="connsiteX12" fmla="*/ 20901 w 4116165"/>
                <a:gd name="connsiteY12" fmla="*/ 638398 h 3497531"/>
                <a:gd name="connsiteX13" fmla="*/ 638398 w 4116165"/>
                <a:gd name="connsiteY13" fmla="*/ 20901 h 3497531"/>
                <a:gd name="connsiteX14" fmla="*/ 688860 w 4116165"/>
                <a:gd name="connsiteY14" fmla="*/ 0 h 3497531"/>
                <a:gd name="connsiteX0" fmla="*/ 1433441 w 3927730"/>
                <a:gd name="connsiteY0" fmla="*/ 3309096 h 3497531"/>
                <a:gd name="connsiteX1" fmla="*/ 3927730 w 3927730"/>
                <a:gd name="connsiteY1" fmla="*/ 3497531 h 3497531"/>
                <a:gd name="connsiteX2" fmla="*/ 1621876 w 3927730"/>
                <a:gd name="connsiteY2" fmla="*/ 3497531 h 3497531"/>
                <a:gd name="connsiteX3" fmla="*/ 1433441 w 3927730"/>
                <a:gd name="connsiteY3" fmla="*/ 3309096 h 3497531"/>
                <a:gd name="connsiteX4" fmla="*/ 688860 w 3927730"/>
                <a:gd name="connsiteY4" fmla="*/ 0 h 3497531"/>
                <a:gd name="connsiteX5" fmla="*/ 739322 w 3927730"/>
                <a:gd name="connsiteY5" fmla="*/ 20901 h 3497531"/>
                <a:gd name="connsiteX6" fmla="*/ 1356818 w 3927730"/>
                <a:gd name="connsiteY6" fmla="*/ 638398 h 3497531"/>
                <a:gd name="connsiteX7" fmla="*/ 1356818 w 3927730"/>
                <a:gd name="connsiteY7" fmla="*/ 739322 h 3497531"/>
                <a:gd name="connsiteX8" fmla="*/ 739322 w 3927730"/>
                <a:gd name="connsiteY8" fmla="*/ 1356819 h 3497531"/>
                <a:gd name="connsiteX9" fmla="*/ 638398 w 3927730"/>
                <a:gd name="connsiteY9" fmla="*/ 1356819 h 3497531"/>
                <a:gd name="connsiteX10" fmla="*/ 20901 w 3927730"/>
                <a:gd name="connsiteY10" fmla="*/ 739322 h 3497531"/>
                <a:gd name="connsiteX11" fmla="*/ 20901 w 3927730"/>
                <a:gd name="connsiteY11" fmla="*/ 638398 h 3497531"/>
                <a:gd name="connsiteX12" fmla="*/ 638398 w 3927730"/>
                <a:gd name="connsiteY12" fmla="*/ 20901 h 3497531"/>
                <a:gd name="connsiteX13" fmla="*/ 688860 w 3927730"/>
                <a:gd name="connsiteY13" fmla="*/ 0 h 3497531"/>
                <a:gd name="connsiteX0" fmla="*/ 1433441 w 1621876"/>
                <a:gd name="connsiteY0" fmla="*/ 3309096 h 3497531"/>
                <a:gd name="connsiteX1" fmla="*/ 1621876 w 1621876"/>
                <a:gd name="connsiteY1" fmla="*/ 3497531 h 3497531"/>
                <a:gd name="connsiteX2" fmla="*/ 1433441 w 1621876"/>
                <a:gd name="connsiteY2" fmla="*/ 3309096 h 3497531"/>
                <a:gd name="connsiteX3" fmla="*/ 688860 w 1621876"/>
                <a:gd name="connsiteY3" fmla="*/ 0 h 3497531"/>
                <a:gd name="connsiteX4" fmla="*/ 739322 w 1621876"/>
                <a:gd name="connsiteY4" fmla="*/ 20901 h 3497531"/>
                <a:gd name="connsiteX5" fmla="*/ 1356818 w 1621876"/>
                <a:gd name="connsiteY5" fmla="*/ 638398 h 3497531"/>
                <a:gd name="connsiteX6" fmla="*/ 1356818 w 1621876"/>
                <a:gd name="connsiteY6" fmla="*/ 739322 h 3497531"/>
                <a:gd name="connsiteX7" fmla="*/ 739322 w 1621876"/>
                <a:gd name="connsiteY7" fmla="*/ 1356819 h 3497531"/>
                <a:gd name="connsiteX8" fmla="*/ 638398 w 1621876"/>
                <a:gd name="connsiteY8" fmla="*/ 1356819 h 3497531"/>
                <a:gd name="connsiteX9" fmla="*/ 20901 w 1621876"/>
                <a:gd name="connsiteY9" fmla="*/ 739322 h 3497531"/>
                <a:gd name="connsiteX10" fmla="*/ 20901 w 1621876"/>
                <a:gd name="connsiteY10" fmla="*/ 638398 h 3497531"/>
                <a:gd name="connsiteX11" fmla="*/ 638398 w 1621876"/>
                <a:gd name="connsiteY11" fmla="*/ 20901 h 3497531"/>
                <a:gd name="connsiteX12" fmla="*/ 688860 w 1621876"/>
                <a:gd name="connsiteY12" fmla="*/ 0 h 3497531"/>
                <a:gd name="connsiteX0" fmla="*/ 688860 w 1377719"/>
                <a:gd name="connsiteY0" fmla="*/ 0 h 1377720"/>
                <a:gd name="connsiteX1" fmla="*/ 739322 w 1377719"/>
                <a:gd name="connsiteY1" fmla="*/ 20901 h 1377720"/>
                <a:gd name="connsiteX2" fmla="*/ 1356818 w 1377719"/>
                <a:gd name="connsiteY2" fmla="*/ 638398 h 1377720"/>
                <a:gd name="connsiteX3" fmla="*/ 1356818 w 1377719"/>
                <a:gd name="connsiteY3" fmla="*/ 739322 h 1377720"/>
                <a:gd name="connsiteX4" fmla="*/ 739322 w 1377719"/>
                <a:gd name="connsiteY4" fmla="*/ 1356819 h 1377720"/>
                <a:gd name="connsiteX5" fmla="*/ 638398 w 1377719"/>
                <a:gd name="connsiteY5" fmla="*/ 1356819 h 1377720"/>
                <a:gd name="connsiteX6" fmla="*/ 20901 w 1377719"/>
                <a:gd name="connsiteY6" fmla="*/ 739322 h 1377720"/>
                <a:gd name="connsiteX7" fmla="*/ 20901 w 1377719"/>
                <a:gd name="connsiteY7" fmla="*/ 638398 h 1377720"/>
                <a:gd name="connsiteX8" fmla="*/ 638398 w 1377719"/>
                <a:gd name="connsiteY8" fmla="*/ 20901 h 1377720"/>
                <a:gd name="connsiteX9" fmla="*/ 688860 w 1377719"/>
                <a:gd name="connsiteY9" fmla="*/ 0 h 137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7719" h="1377720">
                  <a:moveTo>
                    <a:pt x="688860" y="0"/>
                  </a:moveTo>
                  <a:cubicBezTo>
                    <a:pt x="707124" y="0"/>
                    <a:pt x="725387" y="6967"/>
                    <a:pt x="739322" y="20901"/>
                  </a:cubicBezTo>
                  <a:lnTo>
                    <a:pt x="1356818" y="638398"/>
                  </a:lnTo>
                  <a:cubicBezTo>
                    <a:pt x="1384687" y="666267"/>
                    <a:pt x="1384687" y="711453"/>
                    <a:pt x="1356818" y="739322"/>
                  </a:cubicBezTo>
                  <a:lnTo>
                    <a:pt x="739322" y="1356819"/>
                  </a:lnTo>
                  <a:cubicBezTo>
                    <a:pt x="711453" y="1384688"/>
                    <a:pt x="666267" y="1384688"/>
                    <a:pt x="638398" y="1356819"/>
                  </a:cubicBezTo>
                  <a:lnTo>
                    <a:pt x="20901" y="739322"/>
                  </a:lnTo>
                  <a:cubicBezTo>
                    <a:pt x="-6968" y="711453"/>
                    <a:pt x="-6968" y="666267"/>
                    <a:pt x="20901" y="638398"/>
                  </a:cubicBezTo>
                  <a:lnTo>
                    <a:pt x="638398" y="20901"/>
                  </a:lnTo>
                  <a:cubicBezTo>
                    <a:pt x="652332" y="6967"/>
                    <a:pt x="670596" y="0"/>
                    <a:pt x="6888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r>
                <a:rPr lang="en-US" sz="6000" dirty="0" smtClean="0">
                  <a:latin typeface="Socialico" charset="0"/>
                  <a:ea typeface="Socialico" charset="0"/>
                  <a:cs typeface="Socialico" charset="0"/>
                </a:rPr>
                <a:t>X</a:t>
              </a:r>
            </a:p>
            <a:p>
              <a:pPr algn="ctr"/>
              <a:r>
                <a:rPr lang="en-US" sz="1400" b="1" dirty="0" smtClean="0">
                  <a:latin typeface="Source Sans Pro" charset="0"/>
                  <a:ea typeface="Source Sans Pro" charset="0"/>
                  <a:cs typeface="Source Sans Pro" charset="0"/>
                </a:rPr>
                <a:t>YOUTUBE</a:t>
              </a:r>
              <a:endParaRPr lang="en-US" sz="1400" b="1" dirty="0"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4717452" y="2090685"/>
            <a:ext cx="2758258" cy="2408360"/>
            <a:chOff x="777629" y="1994285"/>
            <a:chExt cx="2758258" cy="2408360"/>
          </a:xfrm>
        </p:grpSpPr>
        <p:pic>
          <p:nvPicPr>
            <p:cNvPr id="17" name="Picture 16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77629" y="3501738"/>
              <a:ext cx="2758258" cy="900907"/>
            </a:xfrm>
            <a:prstGeom prst="rect">
              <a:avLst/>
            </a:prstGeom>
          </p:spPr>
        </p:pic>
        <p:sp>
          <p:nvSpPr>
            <p:cNvPr id="18" name="Freeform 17"/>
            <p:cNvSpPr/>
            <p:nvPr/>
          </p:nvSpPr>
          <p:spPr>
            <a:xfrm>
              <a:off x="1056689" y="1994285"/>
              <a:ext cx="2218830" cy="2218832"/>
            </a:xfrm>
            <a:custGeom>
              <a:avLst/>
              <a:gdLst>
                <a:gd name="connsiteX0" fmla="*/ 1621876 w 4116165"/>
                <a:gd name="connsiteY0" fmla="*/ 814807 h 3497531"/>
                <a:gd name="connsiteX1" fmla="*/ 3927730 w 4116165"/>
                <a:gd name="connsiteY1" fmla="*/ 814807 h 3497531"/>
                <a:gd name="connsiteX2" fmla="*/ 4116165 w 4116165"/>
                <a:gd name="connsiteY2" fmla="*/ 1003242 h 3497531"/>
                <a:gd name="connsiteX3" fmla="*/ 4116165 w 4116165"/>
                <a:gd name="connsiteY3" fmla="*/ 3309096 h 3497531"/>
                <a:gd name="connsiteX4" fmla="*/ 3927730 w 4116165"/>
                <a:gd name="connsiteY4" fmla="*/ 3497531 h 3497531"/>
                <a:gd name="connsiteX5" fmla="*/ 1621876 w 4116165"/>
                <a:gd name="connsiteY5" fmla="*/ 3497531 h 3497531"/>
                <a:gd name="connsiteX6" fmla="*/ 1433441 w 4116165"/>
                <a:gd name="connsiteY6" fmla="*/ 3309096 h 3497531"/>
                <a:gd name="connsiteX7" fmla="*/ 1433441 w 4116165"/>
                <a:gd name="connsiteY7" fmla="*/ 1003242 h 3497531"/>
                <a:gd name="connsiteX8" fmla="*/ 1621876 w 4116165"/>
                <a:gd name="connsiteY8" fmla="*/ 814807 h 3497531"/>
                <a:gd name="connsiteX9" fmla="*/ 688860 w 4116165"/>
                <a:gd name="connsiteY9" fmla="*/ 0 h 3497531"/>
                <a:gd name="connsiteX10" fmla="*/ 739322 w 4116165"/>
                <a:gd name="connsiteY10" fmla="*/ 20901 h 3497531"/>
                <a:gd name="connsiteX11" fmla="*/ 1356818 w 4116165"/>
                <a:gd name="connsiteY11" fmla="*/ 638398 h 3497531"/>
                <a:gd name="connsiteX12" fmla="*/ 1356818 w 4116165"/>
                <a:gd name="connsiteY12" fmla="*/ 739322 h 3497531"/>
                <a:gd name="connsiteX13" fmla="*/ 739322 w 4116165"/>
                <a:gd name="connsiteY13" fmla="*/ 1356819 h 3497531"/>
                <a:gd name="connsiteX14" fmla="*/ 638398 w 4116165"/>
                <a:gd name="connsiteY14" fmla="*/ 1356819 h 3497531"/>
                <a:gd name="connsiteX15" fmla="*/ 20901 w 4116165"/>
                <a:gd name="connsiteY15" fmla="*/ 739322 h 3497531"/>
                <a:gd name="connsiteX16" fmla="*/ 20901 w 4116165"/>
                <a:gd name="connsiteY16" fmla="*/ 638398 h 3497531"/>
                <a:gd name="connsiteX17" fmla="*/ 638398 w 4116165"/>
                <a:gd name="connsiteY17" fmla="*/ 20901 h 3497531"/>
                <a:gd name="connsiteX18" fmla="*/ 688860 w 4116165"/>
                <a:gd name="connsiteY18" fmla="*/ 0 h 3497531"/>
                <a:gd name="connsiteX0" fmla="*/ 1433441 w 4116165"/>
                <a:gd name="connsiteY0" fmla="*/ 1003242 h 3497531"/>
                <a:gd name="connsiteX1" fmla="*/ 3927730 w 4116165"/>
                <a:gd name="connsiteY1" fmla="*/ 814807 h 3497531"/>
                <a:gd name="connsiteX2" fmla="*/ 4116165 w 4116165"/>
                <a:gd name="connsiteY2" fmla="*/ 1003242 h 3497531"/>
                <a:gd name="connsiteX3" fmla="*/ 4116165 w 4116165"/>
                <a:gd name="connsiteY3" fmla="*/ 3309096 h 3497531"/>
                <a:gd name="connsiteX4" fmla="*/ 3927730 w 4116165"/>
                <a:gd name="connsiteY4" fmla="*/ 3497531 h 3497531"/>
                <a:gd name="connsiteX5" fmla="*/ 1621876 w 4116165"/>
                <a:gd name="connsiteY5" fmla="*/ 3497531 h 3497531"/>
                <a:gd name="connsiteX6" fmla="*/ 1433441 w 4116165"/>
                <a:gd name="connsiteY6" fmla="*/ 3309096 h 3497531"/>
                <a:gd name="connsiteX7" fmla="*/ 1433441 w 4116165"/>
                <a:gd name="connsiteY7" fmla="*/ 1003242 h 3497531"/>
                <a:gd name="connsiteX8" fmla="*/ 688860 w 4116165"/>
                <a:gd name="connsiteY8" fmla="*/ 0 h 3497531"/>
                <a:gd name="connsiteX9" fmla="*/ 739322 w 4116165"/>
                <a:gd name="connsiteY9" fmla="*/ 20901 h 3497531"/>
                <a:gd name="connsiteX10" fmla="*/ 1356818 w 4116165"/>
                <a:gd name="connsiteY10" fmla="*/ 638398 h 3497531"/>
                <a:gd name="connsiteX11" fmla="*/ 1356818 w 4116165"/>
                <a:gd name="connsiteY11" fmla="*/ 739322 h 3497531"/>
                <a:gd name="connsiteX12" fmla="*/ 739322 w 4116165"/>
                <a:gd name="connsiteY12" fmla="*/ 1356819 h 3497531"/>
                <a:gd name="connsiteX13" fmla="*/ 638398 w 4116165"/>
                <a:gd name="connsiteY13" fmla="*/ 1356819 h 3497531"/>
                <a:gd name="connsiteX14" fmla="*/ 20901 w 4116165"/>
                <a:gd name="connsiteY14" fmla="*/ 739322 h 3497531"/>
                <a:gd name="connsiteX15" fmla="*/ 20901 w 4116165"/>
                <a:gd name="connsiteY15" fmla="*/ 638398 h 3497531"/>
                <a:gd name="connsiteX16" fmla="*/ 638398 w 4116165"/>
                <a:gd name="connsiteY16" fmla="*/ 20901 h 3497531"/>
                <a:gd name="connsiteX17" fmla="*/ 688860 w 4116165"/>
                <a:gd name="connsiteY17" fmla="*/ 0 h 3497531"/>
                <a:gd name="connsiteX0" fmla="*/ 1433441 w 4116165"/>
                <a:gd name="connsiteY0" fmla="*/ 3309096 h 3497531"/>
                <a:gd name="connsiteX1" fmla="*/ 3927730 w 4116165"/>
                <a:gd name="connsiteY1" fmla="*/ 814807 h 3497531"/>
                <a:gd name="connsiteX2" fmla="*/ 4116165 w 4116165"/>
                <a:gd name="connsiteY2" fmla="*/ 1003242 h 3497531"/>
                <a:gd name="connsiteX3" fmla="*/ 4116165 w 4116165"/>
                <a:gd name="connsiteY3" fmla="*/ 3309096 h 3497531"/>
                <a:gd name="connsiteX4" fmla="*/ 3927730 w 4116165"/>
                <a:gd name="connsiteY4" fmla="*/ 3497531 h 3497531"/>
                <a:gd name="connsiteX5" fmla="*/ 1621876 w 4116165"/>
                <a:gd name="connsiteY5" fmla="*/ 3497531 h 3497531"/>
                <a:gd name="connsiteX6" fmla="*/ 1433441 w 4116165"/>
                <a:gd name="connsiteY6" fmla="*/ 3309096 h 3497531"/>
                <a:gd name="connsiteX7" fmla="*/ 688860 w 4116165"/>
                <a:gd name="connsiteY7" fmla="*/ 0 h 3497531"/>
                <a:gd name="connsiteX8" fmla="*/ 739322 w 4116165"/>
                <a:gd name="connsiteY8" fmla="*/ 20901 h 3497531"/>
                <a:gd name="connsiteX9" fmla="*/ 1356818 w 4116165"/>
                <a:gd name="connsiteY9" fmla="*/ 638398 h 3497531"/>
                <a:gd name="connsiteX10" fmla="*/ 1356818 w 4116165"/>
                <a:gd name="connsiteY10" fmla="*/ 739322 h 3497531"/>
                <a:gd name="connsiteX11" fmla="*/ 739322 w 4116165"/>
                <a:gd name="connsiteY11" fmla="*/ 1356819 h 3497531"/>
                <a:gd name="connsiteX12" fmla="*/ 638398 w 4116165"/>
                <a:gd name="connsiteY12" fmla="*/ 1356819 h 3497531"/>
                <a:gd name="connsiteX13" fmla="*/ 20901 w 4116165"/>
                <a:gd name="connsiteY13" fmla="*/ 739322 h 3497531"/>
                <a:gd name="connsiteX14" fmla="*/ 20901 w 4116165"/>
                <a:gd name="connsiteY14" fmla="*/ 638398 h 3497531"/>
                <a:gd name="connsiteX15" fmla="*/ 638398 w 4116165"/>
                <a:gd name="connsiteY15" fmla="*/ 20901 h 3497531"/>
                <a:gd name="connsiteX16" fmla="*/ 688860 w 4116165"/>
                <a:gd name="connsiteY16" fmla="*/ 0 h 3497531"/>
                <a:gd name="connsiteX0" fmla="*/ 1433441 w 4116165"/>
                <a:gd name="connsiteY0" fmla="*/ 3309096 h 3497531"/>
                <a:gd name="connsiteX1" fmla="*/ 4116165 w 4116165"/>
                <a:gd name="connsiteY1" fmla="*/ 1003242 h 3497531"/>
                <a:gd name="connsiteX2" fmla="*/ 4116165 w 4116165"/>
                <a:gd name="connsiteY2" fmla="*/ 3309096 h 3497531"/>
                <a:gd name="connsiteX3" fmla="*/ 3927730 w 4116165"/>
                <a:gd name="connsiteY3" fmla="*/ 3497531 h 3497531"/>
                <a:gd name="connsiteX4" fmla="*/ 1621876 w 4116165"/>
                <a:gd name="connsiteY4" fmla="*/ 3497531 h 3497531"/>
                <a:gd name="connsiteX5" fmla="*/ 1433441 w 4116165"/>
                <a:gd name="connsiteY5" fmla="*/ 3309096 h 3497531"/>
                <a:gd name="connsiteX6" fmla="*/ 688860 w 4116165"/>
                <a:gd name="connsiteY6" fmla="*/ 0 h 3497531"/>
                <a:gd name="connsiteX7" fmla="*/ 739322 w 4116165"/>
                <a:gd name="connsiteY7" fmla="*/ 20901 h 3497531"/>
                <a:gd name="connsiteX8" fmla="*/ 1356818 w 4116165"/>
                <a:gd name="connsiteY8" fmla="*/ 638398 h 3497531"/>
                <a:gd name="connsiteX9" fmla="*/ 1356818 w 4116165"/>
                <a:gd name="connsiteY9" fmla="*/ 739322 h 3497531"/>
                <a:gd name="connsiteX10" fmla="*/ 739322 w 4116165"/>
                <a:gd name="connsiteY10" fmla="*/ 1356819 h 3497531"/>
                <a:gd name="connsiteX11" fmla="*/ 638398 w 4116165"/>
                <a:gd name="connsiteY11" fmla="*/ 1356819 h 3497531"/>
                <a:gd name="connsiteX12" fmla="*/ 20901 w 4116165"/>
                <a:gd name="connsiteY12" fmla="*/ 739322 h 3497531"/>
                <a:gd name="connsiteX13" fmla="*/ 20901 w 4116165"/>
                <a:gd name="connsiteY13" fmla="*/ 638398 h 3497531"/>
                <a:gd name="connsiteX14" fmla="*/ 638398 w 4116165"/>
                <a:gd name="connsiteY14" fmla="*/ 20901 h 3497531"/>
                <a:gd name="connsiteX15" fmla="*/ 688860 w 4116165"/>
                <a:gd name="connsiteY15" fmla="*/ 0 h 3497531"/>
                <a:gd name="connsiteX0" fmla="*/ 1433441 w 4116165"/>
                <a:gd name="connsiteY0" fmla="*/ 3309096 h 3497531"/>
                <a:gd name="connsiteX1" fmla="*/ 4116165 w 4116165"/>
                <a:gd name="connsiteY1" fmla="*/ 3309096 h 3497531"/>
                <a:gd name="connsiteX2" fmla="*/ 3927730 w 4116165"/>
                <a:gd name="connsiteY2" fmla="*/ 3497531 h 3497531"/>
                <a:gd name="connsiteX3" fmla="*/ 1621876 w 4116165"/>
                <a:gd name="connsiteY3" fmla="*/ 3497531 h 3497531"/>
                <a:gd name="connsiteX4" fmla="*/ 1433441 w 4116165"/>
                <a:gd name="connsiteY4" fmla="*/ 3309096 h 3497531"/>
                <a:gd name="connsiteX5" fmla="*/ 688860 w 4116165"/>
                <a:gd name="connsiteY5" fmla="*/ 0 h 3497531"/>
                <a:gd name="connsiteX6" fmla="*/ 739322 w 4116165"/>
                <a:gd name="connsiteY6" fmla="*/ 20901 h 3497531"/>
                <a:gd name="connsiteX7" fmla="*/ 1356818 w 4116165"/>
                <a:gd name="connsiteY7" fmla="*/ 638398 h 3497531"/>
                <a:gd name="connsiteX8" fmla="*/ 1356818 w 4116165"/>
                <a:gd name="connsiteY8" fmla="*/ 739322 h 3497531"/>
                <a:gd name="connsiteX9" fmla="*/ 739322 w 4116165"/>
                <a:gd name="connsiteY9" fmla="*/ 1356819 h 3497531"/>
                <a:gd name="connsiteX10" fmla="*/ 638398 w 4116165"/>
                <a:gd name="connsiteY10" fmla="*/ 1356819 h 3497531"/>
                <a:gd name="connsiteX11" fmla="*/ 20901 w 4116165"/>
                <a:gd name="connsiteY11" fmla="*/ 739322 h 3497531"/>
                <a:gd name="connsiteX12" fmla="*/ 20901 w 4116165"/>
                <a:gd name="connsiteY12" fmla="*/ 638398 h 3497531"/>
                <a:gd name="connsiteX13" fmla="*/ 638398 w 4116165"/>
                <a:gd name="connsiteY13" fmla="*/ 20901 h 3497531"/>
                <a:gd name="connsiteX14" fmla="*/ 688860 w 4116165"/>
                <a:gd name="connsiteY14" fmla="*/ 0 h 3497531"/>
                <a:gd name="connsiteX0" fmla="*/ 1433441 w 3927730"/>
                <a:gd name="connsiteY0" fmla="*/ 3309096 h 3497531"/>
                <a:gd name="connsiteX1" fmla="*/ 3927730 w 3927730"/>
                <a:gd name="connsiteY1" fmla="*/ 3497531 h 3497531"/>
                <a:gd name="connsiteX2" fmla="*/ 1621876 w 3927730"/>
                <a:gd name="connsiteY2" fmla="*/ 3497531 h 3497531"/>
                <a:gd name="connsiteX3" fmla="*/ 1433441 w 3927730"/>
                <a:gd name="connsiteY3" fmla="*/ 3309096 h 3497531"/>
                <a:gd name="connsiteX4" fmla="*/ 688860 w 3927730"/>
                <a:gd name="connsiteY4" fmla="*/ 0 h 3497531"/>
                <a:gd name="connsiteX5" fmla="*/ 739322 w 3927730"/>
                <a:gd name="connsiteY5" fmla="*/ 20901 h 3497531"/>
                <a:gd name="connsiteX6" fmla="*/ 1356818 w 3927730"/>
                <a:gd name="connsiteY6" fmla="*/ 638398 h 3497531"/>
                <a:gd name="connsiteX7" fmla="*/ 1356818 w 3927730"/>
                <a:gd name="connsiteY7" fmla="*/ 739322 h 3497531"/>
                <a:gd name="connsiteX8" fmla="*/ 739322 w 3927730"/>
                <a:gd name="connsiteY8" fmla="*/ 1356819 h 3497531"/>
                <a:gd name="connsiteX9" fmla="*/ 638398 w 3927730"/>
                <a:gd name="connsiteY9" fmla="*/ 1356819 h 3497531"/>
                <a:gd name="connsiteX10" fmla="*/ 20901 w 3927730"/>
                <a:gd name="connsiteY10" fmla="*/ 739322 h 3497531"/>
                <a:gd name="connsiteX11" fmla="*/ 20901 w 3927730"/>
                <a:gd name="connsiteY11" fmla="*/ 638398 h 3497531"/>
                <a:gd name="connsiteX12" fmla="*/ 638398 w 3927730"/>
                <a:gd name="connsiteY12" fmla="*/ 20901 h 3497531"/>
                <a:gd name="connsiteX13" fmla="*/ 688860 w 3927730"/>
                <a:gd name="connsiteY13" fmla="*/ 0 h 3497531"/>
                <a:gd name="connsiteX0" fmla="*/ 1433441 w 1621876"/>
                <a:gd name="connsiteY0" fmla="*/ 3309096 h 3497531"/>
                <a:gd name="connsiteX1" fmla="*/ 1621876 w 1621876"/>
                <a:gd name="connsiteY1" fmla="*/ 3497531 h 3497531"/>
                <a:gd name="connsiteX2" fmla="*/ 1433441 w 1621876"/>
                <a:gd name="connsiteY2" fmla="*/ 3309096 h 3497531"/>
                <a:gd name="connsiteX3" fmla="*/ 688860 w 1621876"/>
                <a:gd name="connsiteY3" fmla="*/ 0 h 3497531"/>
                <a:gd name="connsiteX4" fmla="*/ 739322 w 1621876"/>
                <a:gd name="connsiteY4" fmla="*/ 20901 h 3497531"/>
                <a:gd name="connsiteX5" fmla="*/ 1356818 w 1621876"/>
                <a:gd name="connsiteY5" fmla="*/ 638398 h 3497531"/>
                <a:gd name="connsiteX6" fmla="*/ 1356818 w 1621876"/>
                <a:gd name="connsiteY6" fmla="*/ 739322 h 3497531"/>
                <a:gd name="connsiteX7" fmla="*/ 739322 w 1621876"/>
                <a:gd name="connsiteY7" fmla="*/ 1356819 h 3497531"/>
                <a:gd name="connsiteX8" fmla="*/ 638398 w 1621876"/>
                <a:gd name="connsiteY8" fmla="*/ 1356819 h 3497531"/>
                <a:gd name="connsiteX9" fmla="*/ 20901 w 1621876"/>
                <a:gd name="connsiteY9" fmla="*/ 739322 h 3497531"/>
                <a:gd name="connsiteX10" fmla="*/ 20901 w 1621876"/>
                <a:gd name="connsiteY10" fmla="*/ 638398 h 3497531"/>
                <a:gd name="connsiteX11" fmla="*/ 638398 w 1621876"/>
                <a:gd name="connsiteY11" fmla="*/ 20901 h 3497531"/>
                <a:gd name="connsiteX12" fmla="*/ 688860 w 1621876"/>
                <a:gd name="connsiteY12" fmla="*/ 0 h 3497531"/>
                <a:gd name="connsiteX0" fmla="*/ 688860 w 1377719"/>
                <a:gd name="connsiteY0" fmla="*/ 0 h 1377720"/>
                <a:gd name="connsiteX1" fmla="*/ 739322 w 1377719"/>
                <a:gd name="connsiteY1" fmla="*/ 20901 h 1377720"/>
                <a:gd name="connsiteX2" fmla="*/ 1356818 w 1377719"/>
                <a:gd name="connsiteY2" fmla="*/ 638398 h 1377720"/>
                <a:gd name="connsiteX3" fmla="*/ 1356818 w 1377719"/>
                <a:gd name="connsiteY3" fmla="*/ 739322 h 1377720"/>
                <a:gd name="connsiteX4" fmla="*/ 739322 w 1377719"/>
                <a:gd name="connsiteY4" fmla="*/ 1356819 h 1377720"/>
                <a:gd name="connsiteX5" fmla="*/ 638398 w 1377719"/>
                <a:gd name="connsiteY5" fmla="*/ 1356819 h 1377720"/>
                <a:gd name="connsiteX6" fmla="*/ 20901 w 1377719"/>
                <a:gd name="connsiteY6" fmla="*/ 739322 h 1377720"/>
                <a:gd name="connsiteX7" fmla="*/ 20901 w 1377719"/>
                <a:gd name="connsiteY7" fmla="*/ 638398 h 1377720"/>
                <a:gd name="connsiteX8" fmla="*/ 638398 w 1377719"/>
                <a:gd name="connsiteY8" fmla="*/ 20901 h 1377720"/>
                <a:gd name="connsiteX9" fmla="*/ 688860 w 1377719"/>
                <a:gd name="connsiteY9" fmla="*/ 0 h 137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7719" h="1377720">
                  <a:moveTo>
                    <a:pt x="688860" y="0"/>
                  </a:moveTo>
                  <a:cubicBezTo>
                    <a:pt x="707124" y="0"/>
                    <a:pt x="725387" y="6967"/>
                    <a:pt x="739322" y="20901"/>
                  </a:cubicBezTo>
                  <a:lnTo>
                    <a:pt x="1356818" y="638398"/>
                  </a:lnTo>
                  <a:cubicBezTo>
                    <a:pt x="1384687" y="666267"/>
                    <a:pt x="1384687" y="711453"/>
                    <a:pt x="1356818" y="739322"/>
                  </a:cubicBezTo>
                  <a:lnTo>
                    <a:pt x="739322" y="1356819"/>
                  </a:lnTo>
                  <a:cubicBezTo>
                    <a:pt x="711453" y="1384688"/>
                    <a:pt x="666267" y="1384688"/>
                    <a:pt x="638398" y="1356819"/>
                  </a:cubicBezTo>
                  <a:lnTo>
                    <a:pt x="20901" y="739322"/>
                  </a:lnTo>
                  <a:cubicBezTo>
                    <a:pt x="-6968" y="711453"/>
                    <a:pt x="-6968" y="666267"/>
                    <a:pt x="20901" y="638398"/>
                  </a:cubicBezTo>
                  <a:lnTo>
                    <a:pt x="638398" y="20901"/>
                  </a:lnTo>
                  <a:cubicBezTo>
                    <a:pt x="652332" y="6967"/>
                    <a:pt x="670596" y="0"/>
                    <a:pt x="6888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r>
                <a:rPr lang="en-US" sz="6000" dirty="0" smtClean="0">
                  <a:latin typeface="Socialico" charset="0"/>
                  <a:ea typeface="Socialico" charset="0"/>
                  <a:cs typeface="Socialico" charset="0"/>
                </a:rPr>
                <a:t>G</a:t>
              </a:r>
            </a:p>
            <a:p>
              <a:pPr algn="ctr"/>
              <a:r>
                <a:rPr lang="en-US" sz="1400" b="1" dirty="0" smtClean="0">
                  <a:latin typeface="Source Sans Pro" charset="0"/>
                  <a:ea typeface="Source Sans Pro" charset="0"/>
                  <a:cs typeface="Source Sans Pro" charset="0"/>
                </a:rPr>
                <a:t>GOOGLE</a:t>
              </a:r>
            </a:p>
            <a:p>
              <a:pPr algn="ctr"/>
              <a:r>
                <a:rPr lang="en-US" sz="1400" b="1" dirty="0" smtClean="0">
                  <a:latin typeface="Source Sans Pro" charset="0"/>
                  <a:ea typeface="Source Sans Pro" charset="0"/>
                  <a:cs typeface="Source Sans Pro" charset="0"/>
                </a:rPr>
                <a:t>PLUS</a:t>
              </a:r>
              <a:endParaRPr lang="en-US" sz="1400" b="1" dirty="0"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</p:grpSp>
      <p:sp>
        <p:nvSpPr>
          <p:cNvPr id="19" name="Rounded Rectangle 18"/>
          <p:cNvSpPr/>
          <p:nvPr/>
        </p:nvSpPr>
        <p:spPr>
          <a:xfrm>
            <a:off x="812735" y="4923351"/>
            <a:ext cx="10551698" cy="875754"/>
          </a:xfrm>
          <a:prstGeom prst="roundRect">
            <a:avLst>
              <a:gd name="adj" fmla="val 2621"/>
            </a:avLst>
          </a:prstGeom>
          <a:solidFill>
            <a:schemeClr val="tx1">
              <a:alpha val="5000"/>
            </a:schemeClr>
          </a:solidFill>
          <a:ln>
            <a:solidFill>
              <a:schemeClr val="tx1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2880" tIns="182880" rIns="182880" bIns="0" rtlCol="0" anchor="ctr"/>
          <a:lstStyle/>
          <a:p>
            <a:pPr>
              <a:lnSpc>
                <a:spcPct val="120000"/>
              </a:lnSpc>
              <a:spcBef>
                <a:spcPts val="600"/>
              </a:spcBef>
            </a:pPr>
            <a:r>
              <a:rPr lang="en-US" sz="1200" dirty="0" smtClean="0">
                <a:solidFill>
                  <a:schemeClr val="tx1"/>
                </a:solidFill>
                <a:latin typeface="Source Sans Pro" charset="0"/>
              </a:rPr>
              <a:t>Is </a:t>
            </a:r>
            <a:r>
              <a:rPr lang="en-US" sz="1200" dirty="0">
                <a:solidFill>
                  <a:schemeClr val="tx1"/>
                </a:solidFill>
                <a:latin typeface="Source Sans Pro" charset="0"/>
              </a:rPr>
              <a:t>to remember that you can replace the </a:t>
            </a:r>
            <a:r>
              <a:rPr lang="en-US" sz="1200" dirty="0" err="1">
                <a:solidFill>
                  <a:schemeClr val="tx1"/>
                </a:solidFill>
                <a:latin typeface="Source Sans Pro" charset="0"/>
              </a:rPr>
              <a:t>lorem</a:t>
            </a:r>
            <a:r>
              <a:rPr lang="en-US" sz="1200" dirty="0">
                <a:solidFill>
                  <a:schemeClr val="tx1"/>
                </a:solidFill>
                <a:latin typeface="Source Sans Pro" charset="0"/>
              </a:rPr>
              <a:t> </a:t>
            </a:r>
            <a:r>
              <a:rPr lang="en-US" sz="1200" dirty="0" err="1">
                <a:solidFill>
                  <a:schemeClr val="tx1"/>
                </a:solidFill>
                <a:latin typeface="Source Sans Pro" charset="0"/>
              </a:rPr>
              <a:t>ipsum</a:t>
            </a:r>
            <a:r>
              <a:rPr lang="en-US" sz="1200" dirty="0">
                <a:solidFill>
                  <a:schemeClr val="tx1"/>
                </a:solidFill>
                <a:latin typeface="Source Sans Pro" charset="0"/>
              </a:rPr>
              <a:t> text with other text. An example of </a:t>
            </a:r>
            <a:r>
              <a:rPr lang="en-US" sz="1200" dirty="0" err="1">
                <a:solidFill>
                  <a:schemeClr val="tx1"/>
                </a:solidFill>
                <a:latin typeface="Source Sans Pro" charset="0"/>
              </a:rPr>
              <a:t>lorem</a:t>
            </a:r>
            <a:r>
              <a:rPr lang="en-US" sz="1200" dirty="0">
                <a:solidFill>
                  <a:schemeClr val="tx1"/>
                </a:solidFill>
                <a:latin typeface="Source Sans Pro" charset="0"/>
              </a:rPr>
              <a:t> </a:t>
            </a:r>
            <a:r>
              <a:rPr lang="en-US" sz="1200" dirty="0" err="1">
                <a:solidFill>
                  <a:schemeClr val="tx1"/>
                </a:solidFill>
                <a:latin typeface="Source Sans Pro" charset="0"/>
              </a:rPr>
              <a:t>ipsum</a:t>
            </a:r>
            <a:r>
              <a:rPr lang="en-US" sz="1200" dirty="0">
                <a:solidFill>
                  <a:schemeClr val="tx1"/>
                </a:solidFill>
                <a:latin typeface="Source Sans Pro" charset="0"/>
              </a:rPr>
              <a:t> is, “</a:t>
            </a:r>
            <a:r>
              <a:rPr lang="en-US" sz="1200" dirty="0" err="1">
                <a:solidFill>
                  <a:schemeClr val="tx1"/>
                </a:solidFill>
                <a:latin typeface="Source Sans Pro" charset="0"/>
              </a:rPr>
              <a:t>Lorem</a:t>
            </a:r>
            <a:r>
              <a:rPr lang="en-US" sz="1200" dirty="0">
                <a:solidFill>
                  <a:schemeClr val="tx1"/>
                </a:solidFill>
                <a:latin typeface="Source Sans Pro" charset="0"/>
              </a:rPr>
              <a:t> </a:t>
            </a:r>
            <a:r>
              <a:rPr lang="en-US" sz="1200" dirty="0" err="1">
                <a:solidFill>
                  <a:schemeClr val="tx1"/>
                </a:solidFill>
                <a:latin typeface="Source Sans Pro" charset="0"/>
              </a:rPr>
              <a:t>ipsum</a:t>
            </a:r>
            <a:r>
              <a:rPr lang="en-US" sz="1200" dirty="0">
                <a:solidFill>
                  <a:schemeClr val="tx1"/>
                </a:solidFill>
                <a:latin typeface="Source Sans Pro" charset="0"/>
              </a:rPr>
              <a:t> dolor sit </a:t>
            </a:r>
            <a:r>
              <a:rPr lang="en-US" sz="1200" dirty="0" err="1">
                <a:solidFill>
                  <a:schemeClr val="tx1"/>
                </a:solidFill>
                <a:latin typeface="Source Sans Pro" charset="0"/>
              </a:rPr>
              <a:t>amet</a:t>
            </a:r>
            <a:r>
              <a:rPr lang="en-US" sz="1200" dirty="0">
                <a:solidFill>
                  <a:schemeClr val="tx1"/>
                </a:solidFill>
                <a:latin typeface="Source Sans Pro" charset="0"/>
              </a:rPr>
              <a:t>, </a:t>
            </a:r>
            <a:r>
              <a:rPr lang="en-US" sz="1200" dirty="0" err="1">
                <a:solidFill>
                  <a:schemeClr val="tx1"/>
                </a:solidFill>
                <a:latin typeface="Source Sans Pro" charset="0"/>
              </a:rPr>
              <a:t>consectetur</a:t>
            </a:r>
            <a:r>
              <a:rPr lang="en-US" sz="1200" dirty="0">
                <a:solidFill>
                  <a:schemeClr val="tx1"/>
                </a:solidFill>
                <a:latin typeface="Source Sans Pro" charset="0"/>
              </a:rPr>
              <a:t> </a:t>
            </a:r>
            <a:r>
              <a:rPr lang="en-US" sz="1200" dirty="0" err="1">
                <a:solidFill>
                  <a:schemeClr val="tx1"/>
                </a:solidFill>
                <a:latin typeface="Source Sans Pro" charset="0"/>
              </a:rPr>
              <a:t>adipiscing</a:t>
            </a:r>
            <a:r>
              <a:rPr lang="en-US" sz="1200" dirty="0">
                <a:solidFill>
                  <a:schemeClr val="tx1"/>
                </a:solidFill>
                <a:latin typeface="Source Sans Pro" charset="0"/>
              </a:rPr>
              <a:t> </a:t>
            </a:r>
            <a:r>
              <a:rPr lang="en-US" sz="1200" dirty="0" err="1">
                <a:solidFill>
                  <a:schemeClr val="tx1"/>
                </a:solidFill>
                <a:latin typeface="Source Sans Pro" charset="0"/>
              </a:rPr>
              <a:t>elit</a:t>
            </a:r>
            <a:r>
              <a:rPr lang="en-US" sz="1200" dirty="0">
                <a:solidFill>
                  <a:schemeClr val="tx1"/>
                </a:solidFill>
                <a:latin typeface="Source Sans Pro" charset="0"/>
              </a:rPr>
              <a:t>. </a:t>
            </a:r>
            <a:r>
              <a:rPr lang="en-US" sz="1200" dirty="0" err="1">
                <a:solidFill>
                  <a:schemeClr val="tx1"/>
                </a:solidFill>
                <a:latin typeface="Source Sans Pro" charset="0"/>
              </a:rPr>
              <a:t>Aenean</a:t>
            </a:r>
            <a:r>
              <a:rPr lang="en-US" sz="1200" dirty="0">
                <a:solidFill>
                  <a:schemeClr val="tx1"/>
                </a:solidFill>
                <a:latin typeface="Source Sans Pro" charset="0"/>
              </a:rPr>
              <a:t> dui </a:t>
            </a:r>
            <a:r>
              <a:rPr lang="en-US" sz="1200" dirty="0" err="1">
                <a:solidFill>
                  <a:schemeClr val="tx1"/>
                </a:solidFill>
                <a:latin typeface="Source Sans Pro" charset="0"/>
              </a:rPr>
              <a:t>felis</a:t>
            </a:r>
            <a:r>
              <a:rPr lang="en-US" sz="1200" dirty="0">
                <a:solidFill>
                  <a:schemeClr val="tx1"/>
                </a:solidFill>
                <a:latin typeface="Source Sans Pro" charset="0"/>
              </a:rPr>
              <a:t>, </a:t>
            </a:r>
            <a:r>
              <a:rPr lang="en-US" sz="1200" dirty="0" err="1">
                <a:solidFill>
                  <a:schemeClr val="tx1"/>
                </a:solidFill>
                <a:latin typeface="Source Sans Pro" charset="0"/>
              </a:rPr>
              <a:t>posuere</a:t>
            </a:r>
            <a:r>
              <a:rPr lang="en-US" sz="1200" dirty="0">
                <a:solidFill>
                  <a:schemeClr val="tx1"/>
                </a:solidFill>
                <a:latin typeface="Source Sans Pro" charset="0"/>
              </a:rPr>
              <a:t> a lacus </a:t>
            </a:r>
            <a:r>
              <a:rPr lang="en-US" sz="1200" dirty="0" err="1">
                <a:solidFill>
                  <a:schemeClr val="tx1"/>
                </a:solidFill>
                <a:latin typeface="Source Sans Pro" charset="0"/>
              </a:rPr>
              <a:t>sed</a:t>
            </a:r>
            <a:r>
              <a:rPr lang="en-US" sz="1200" dirty="0">
                <a:solidFill>
                  <a:schemeClr val="tx1"/>
                </a:solidFill>
                <a:latin typeface="Source Sans Pro" charset="0"/>
              </a:rPr>
              <a:t>, </a:t>
            </a:r>
            <a:r>
              <a:rPr lang="en-US" sz="1200" dirty="0" err="1">
                <a:solidFill>
                  <a:schemeClr val="tx1"/>
                </a:solidFill>
                <a:latin typeface="Source Sans Pro" charset="0"/>
              </a:rPr>
              <a:t>consequat</a:t>
            </a:r>
            <a:r>
              <a:rPr lang="en-US" sz="1200" dirty="0">
                <a:solidFill>
                  <a:schemeClr val="tx1"/>
                </a:solidFill>
                <a:latin typeface="Source Sans Pro" charset="0"/>
              </a:rPr>
              <a:t> </a:t>
            </a:r>
            <a:r>
              <a:rPr lang="en-US" sz="1200" dirty="0" err="1">
                <a:solidFill>
                  <a:schemeClr val="tx1"/>
                </a:solidFill>
                <a:latin typeface="Source Sans Pro" charset="0"/>
              </a:rPr>
              <a:t>facilisis</a:t>
            </a:r>
            <a:r>
              <a:rPr lang="en-US" sz="1200" dirty="0">
                <a:solidFill>
                  <a:schemeClr val="tx1"/>
                </a:solidFill>
                <a:latin typeface="Source Sans Pro" charset="0"/>
              </a:rPr>
              <a:t> </a:t>
            </a:r>
            <a:r>
              <a:rPr lang="en-US" sz="1200" dirty="0" err="1">
                <a:solidFill>
                  <a:schemeClr val="tx1"/>
                </a:solidFill>
                <a:latin typeface="Source Sans Pro" charset="0"/>
              </a:rPr>
              <a:t>leo</a:t>
            </a:r>
            <a:r>
              <a:rPr lang="en-US" sz="1200" dirty="0">
                <a:solidFill>
                  <a:schemeClr val="tx1"/>
                </a:solidFill>
                <a:latin typeface="Source Sans Pro" charset="0"/>
              </a:rPr>
              <a:t>. </a:t>
            </a:r>
            <a:r>
              <a:rPr lang="en-US" sz="1200" dirty="0" err="1">
                <a:solidFill>
                  <a:schemeClr val="tx1"/>
                </a:solidFill>
                <a:latin typeface="Source Sans Pro" charset="0"/>
              </a:rPr>
              <a:t>Nulla</a:t>
            </a:r>
            <a:r>
              <a:rPr lang="en-US" sz="1200" dirty="0">
                <a:solidFill>
                  <a:schemeClr val="tx1"/>
                </a:solidFill>
                <a:latin typeface="Source Sans Pro" charset="0"/>
              </a:rPr>
              <a:t> </a:t>
            </a:r>
            <a:r>
              <a:rPr lang="en-US" sz="1200" dirty="0" err="1">
                <a:solidFill>
                  <a:schemeClr val="tx1"/>
                </a:solidFill>
                <a:latin typeface="Source Sans Pro" charset="0"/>
              </a:rPr>
              <a:t>varius</a:t>
            </a:r>
            <a:r>
              <a:rPr lang="en-US" sz="1200" dirty="0">
                <a:solidFill>
                  <a:schemeClr val="tx1"/>
                </a:solidFill>
                <a:latin typeface="Source Sans Pro" charset="0"/>
              </a:rPr>
              <a:t> </a:t>
            </a:r>
            <a:r>
              <a:rPr lang="en-US" sz="1200" dirty="0" err="1">
                <a:solidFill>
                  <a:schemeClr val="tx1"/>
                </a:solidFill>
                <a:latin typeface="Source Sans Pro" charset="0"/>
              </a:rPr>
              <a:t>sollicitudin</a:t>
            </a:r>
            <a:r>
              <a:rPr lang="en-US" sz="1200" dirty="0">
                <a:solidFill>
                  <a:schemeClr val="tx1"/>
                </a:solidFill>
                <a:latin typeface="Source Sans Pro" charset="0"/>
              </a:rPr>
              <a:t> </a:t>
            </a:r>
            <a:r>
              <a:rPr lang="en-US" sz="1200" dirty="0" err="1">
                <a:solidFill>
                  <a:schemeClr val="tx1"/>
                </a:solidFill>
                <a:latin typeface="Source Sans Pro" charset="0"/>
              </a:rPr>
              <a:t>orci</a:t>
            </a:r>
            <a:r>
              <a:rPr lang="en-US" sz="1200" dirty="0">
                <a:solidFill>
                  <a:schemeClr val="tx1"/>
                </a:solidFill>
                <a:latin typeface="Source Sans Pro" charset="0"/>
              </a:rPr>
              <a:t> ac </a:t>
            </a:r>
            <a:r>
              <a:rPr lang="en-US" sz="1200" dirty="0" err="1">
                <a:solidFill>
                  <a:schemeClr val="tx1"/>
                </a:solidFill>
                <a:latin typeface="Source Sans Pro" charset="0"/>
              </a:rPr>
              <a:t>malesuada</a:t>
            </a:r>
            <a:r>
              <a:rPr lang="en-US" sz="1200" dirty="0">
                <a:solidFill>
                  <a:schemeClr val="tx1"/>
                </a:solidFill>
                <a:latin typeface="Source Sans Pro" charset="0"/>
              </a:rPr>
              <a:t>. </a:t>
            </a:r>
            <a:r>
              <a:rPr lang="en-US" sz="1200" dirty="0" err="1">
                <a:solidFill>
                  <a:schemeClr val="tx1"/>
                </a:solidFill>
                <a:latin typeface="Source Sans Pro" charset="0"/>
              </a:rPr>
              <a:t>Donec</a:t>
            </a:r>
            <a:r>
              <a:rPr lang="en-US" sz="1200" dirty="0">
                <a:solidFill>
                  <a:schemeClr val="tx1"/>
                </a:solidFill>
                <a:latin typeface="Source Sans Pro" charset="0"/>
              </a:rPr>
              <a:t> </a:t>
            </a:r>
            <a:r>
              <a:rPr lang="en-US" sz="1200" dirty="0" err="1">
                <a:solidFill>
                  <a:schemeClr val="tx1"/>
                </a:solidFill>
                <a:latin typeface="Source Sans Pro" charset="0"/>
              </a:rPr>
              <a:t>dapibus</a:t>
            </a:r>
            <a:r>
              <a:rPr lang="en-US" sz="1200" dirty="0">
                <a:solidFill>
                  <a:schemeClr val="tx1"/>
                </a:solidFill>
                <a:latin typeface="Source Sans Pro" charset="0"/>
              </a:rPr>
              <a:t> ex </a:t>
            </a:r>
            <a:r>
              <a:rPr lang="en-US" sz="1200" dirty="0" err="1">
                <a:solidFill>
                  <a:schemeClr val="tx1"/>
                </a:solidFill>
                <a:latin typeface="Source Sans Pro" charset="0"/>
              </a:rPr>
              <a:t>tortor</a:t>
            </a:r>
            <a:r>
              <a:rPr lang="en-US" sz="1200" dirty="0">
                <a:solidFill>
                  <a:schemeClr val="tx1"/>
                </a:solidFill>
                <a:latin typeface="Source Sans Pro" charset="0"/>
              </a:rPr>
              <a:t>, </a:t>
            </a:r>
            <a:r>
              <a:rPr lang="en-US" sz="1200" dirty="0" err="1">
                <a:solidFill>
                  <a:schemeClr val="tx1"/>
                </a:solidFill>
                <a:latin typeface="Source Sans Pro" charset="0"/>
              </a:rPr>
              <a:t>pellentesque</a:t>
            </a:r>
            <a:r>
              <a:rPr lang="en-US" sz="1200" dirty="0">
                <a:solidFill>
                  <a:schemeClr val="tx1"/>
                </a:solidFill>
                <a:latin typeface="Source Sans Pro" charset="0"/>
              </a:rPr>
              <a:t> </a:t>
            </a:r>
            <a:r>
              <a:rPr lang="en-US" sz="1200" dirty="0" err="1">
                <a:solidFill>
                  <a:schemeClr val="tx1"/>
                </a:solidFill>
                <a:latin typeface="Source Sans Pro" charset="0"/>
              </a:rPr>
              <a:t>tincidunt</a:t>
            </a:r>
            <a:r>
              <a:rPr lang="en-US" sz="1200" dirty="0">
                <a:solidFill>
                  <a:schemeClr val="tx1"/>
                </a:solidFill>
                <a:latin typeface="Source Sans Pro" charset="0"/>
              </a:rPr>
              <a:t> </a:t>
            </a:r>
            <a:r>
              <a:rPr lang="en-US" sz="1200" dirty="0" err="1">
                <a:solidFill>
                  <a:schemeClr val="tx1"/>
                </a:solidFill>
                <a:latin typeface="Source Sans Pro" charset="0"/>
              </a:rPr>
              <a:t>elit</a:t>
            </a:r>
            <a:r>
              <a:rPr lang="en-US" sz="1200" dirty="0">
                <a:solidFill>
                  <a:schemeClr val="tx1"/>
                </a:solidFill>
                <a:latin typeface="Source Sans Pro" charset="0"/>
              </a:rPr>
              <a:t> </a:t>
            </a:r>
            <a:r>
              <a:rPr lang="en-US" sz="1200" dirty="0" err="1">
                <a:solidFill>
                  <a:schemeClr val="tx1"/>
                </a:solidFill>
                <a:latin typeface="Source Sans Pro" charset="0"/>
              </a:rPr>
              <a:t>viverra</a:t>
            </a:r>
            <a:r>
              <a:rPr lang="en-US" sz="1200" dirty="0">
                <a:solidFill>
                  <a:schemeClr val="tx1"/>
                </a:solidFill>
                <a:latin typeface="Source Sans Pro" charset="0"/>
              </a:rPr>
              <a:t> at.”</a:t>
            </a:r>
          </a:p>
          <a:p>
            <a:pPr algn="ctr">
              <a:lnSpc>
                <a:spcPct val="120000"/>
              </a:lnSpc>
              <a:spcBef>
                <a:spcPts val="600"/>
              </a:spcBef>
            </a:pPr>
            <a:endParaRPr lang="en-US" sz="1200" dirty="0">
              <a:solidFill>
                <a:schemeClr val="tx1"/>
              </a:solidFill>
              <a:latin typeface="Source Sans Pro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0621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 p14:presetBounceEnd="50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8" fill="hold" nodeType="withEffect" p14:presetBounceEnd="50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1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1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9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8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9" grpId="0" animBg="1"/>
        </p:bldLst>
      </p:timing>
    </mc:Fallback>
  </mc:AlternateContent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Social Media Users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-410731" y="1730254"/>
            <a:ext cx="7296674" cy="1409149"/>
            <a:chOff x="-410731" y="2205424"/>
            <a:chExt cx="7296674" cy="1409149"/>
          </a:xfrm>
        </p:grpSpPr>
        <p:pic>
          <p:nvPicPr>
            <p:cNvPr id="5" name="Picture 4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1161827" y="2642729"/>
              <a:ext cx="5724116" cy="971844"/>
            </a:xfrm>
            <a:prstGeom prst="rect">
              <a:avLst/>
            </a:prstGeom>
          </p:spPr>
        </p:pic>
        <p:grpSp>
          <p:nvGrpSpPr>
            <p:cNvPr id="6" name="Group 5"/>
            <p:cNvGrpSpPr/>
            <p:nvPr/>
          </p:nvGrpSpPr>
          <p:grpSpPr>
            <a:xfrm>
              <a:off x="-410731" y="2205424"/>
              <a:ext cx="6908800" cy="748988"/>
              <a:chOff x="795329" y="2475421"/>
              <a:chExt cx="6908800" cy="748988"/>
            </a:xfrm>
          </p:grpSpPr>
          <p:sp>
            <p:nvSpPr>
              <p:cNvPr id="7" name="Rounded Rectangle 6"/>
              <p:cNvSpPr/>
              <p:nvPr/>
            </p:nvSpPr>
            <p:spPr>
              <a:xfrm>
                <a:off x="795329" y="2536371"/>
                <a:ext cx="6908800" cy="677152"/>
              </a:xfrm>
              <a:prstGeom prst="roundRect">
                <a:avLst>
                  <a:gd name="adj" fmla="val 5000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Oval 7"/>
              <p:cNvSpPr/>
              <p:nvPr/>
            </p:nvSpPr>
            <p:spPr>
              <a:xfrm>
                <a:off x="7083702" y="2586913"/>
                <a:ext cx="565562" cy="565562"/>
              </a:xfrm>
              <a:prstGeom prst="ellipse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3600">
                    <a:latin typeface="Socialico" charset="0"/>
                    <a:ea typeface="Socialico" charset="0"/>
                    <a:cs typeface="Socialico" charset="0"/>
                  </a:rPr>
                  <a:t>F</a:t>
                </a:r>
                <a:endParaRPr lang="en-US" sz="360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" name="TextBox 8"/>
              <p:cNvSpPr txBox="1"/>
              <p:nvPr/>
            </p:nvSpPr>
            <p:spPr>
              <a:xfrm>
                <a:off x="1595038" y="2582533"/>
                <a:ext cx="4046529" cy="574324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>
                  <a:lnSpc>
                    <a:spcPct val="87000"/>
                  </a:lnSpc>
                </a:pPr>
                <a:r>
                  <a:rPr lang="en-US" sz="2133" b="1" dirty="0" smtClean="0">
                    <a:solidFill>
                      <a:srgbClr val="FFFFFF"/>
                    </a:solidFill>
                    <a:latin typeface="Source Sans Pro" charset="0"/>
                    <a:ea typeface="Source Sans Pro" charset="0"/>
                    <a:cs typeface="Source Sans Pro" charset="0"/>
                  </a:rPr>
                  <a:t>9,321,000</a:t>
                </a:r>
                <a:endParaRPr lang="en-US" sz="2133" b="1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endParaRPr>
              </a:p>
              <a:p>
                <a:pPr algn="r">
                  <a:lnSpc>
                    <a:spcPct val="87000"/>
                  </a:lnSpc>
                </a:pPr>
                <a:r>
                  <a:rPr lang="en-US" sz="1467" b="1" dirty="0" smtClean="0">
                    <a:solidFill>
                      <a:srgbClr val="FFFFFF"/>
                    </a:solidFill>
                    <a:latin typeface="Source Sans Pro" charset="0"/>
                    <a:ea typeface="Source Sans Pro" charset="0"/>
                    <a:cs typeface="Source Sans Pro" charset="0"/>
                  </a:rPr>
                  <a:t>Facebook </a:t>
                </a:r>
                <a:r>
                  <a:rPr lang="en-US" sz="1467" b="1" dirty="0" err="1" smtClean="0">
                    <a:solidFill>
                      <a:srgbClr val="FFFFFF"/>
                    </a:solidFill>
                    <a:latin typeface="Source Sans Pro" charset="0"/>
                    <a:ea typeface="Source Sans Pro" charset="0"/>
                    <a:cs typeface="Source Sans Pro" charset="0"/>
                  </a:rPr>
                  <a:t>Subsribes</a:t>
                </a:r>
                <a:endParaRPr lang="en-US" sz="1467" b="1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endParaRPr>
              </a:p>
            </p:txBody>
          </p:sp>
          <p:sp>
            <p:nvSpPr>
              <p:cNvPr id="10" name="TextBox 9"/>
              <p:cNvSpPr txBox="1"/>
              <p:nvPr/>
            </p:nvSpPr>
            <p:spPr>
              <a:xfrm>
                <a:off x="6189065" y="2475421"/>
                <a:ext cx="833882" cy="748988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/>
                <a:r>
                  <a:rPr lang="en-US" sz="4267" b="1" dirty="0" smtClean="0">
                    <a:solidFill>
                      <a:srgbClr val="FFFFFF"/>
                    </a:solidFill>
                    <a:latin typeface="Bebas Neue" charset="0"/>
                    <a:ea typeface="Bebas Neue" charset="0"/>
                    <a:cs typeface="Bebas Neue" charset="0"/>
                  </a:rPr>
                  <a:t>34$</a:t>
                </a:r>
                <a:endParaRPr lang="en-US" sz="4267" b="1" dirty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</p:grpSp>
      </p:grpSp>
      <p:grpSp>
        <p:nvGrpSpPr>
          <p:cNvPr id="11" name="Group 10"/>
          <p:cNvGrpSpPr/>
          <p:nvPr/>
        </p:nvGrpSpPr>
        <p:grpSpPr>
          <a:xfrm>
            <a:off x="-410732" y="2805653"/>
            <a:ext cx="9433213" cy="1409149"/>
            <a:chOff x="-410732" y="2205424"/>
            <a:chExt cx="9433213" cy="1409149"/>
          </a:xfrm>
        </p:grpSpPr>
        <p:pic>
          <p:nvPicPr>
            <p:cNvPr id="12" name="Picture 11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3298365" y="2642729"/>
              <a:ext cx="5724116" cy="971844"/>
            </a:xfrm>
            <a:prstGeom prst="rect">
              <a:avLst/>
            </a:prstGeom>
          </p:spPr>
        </p:pic>
        <p:grpSp>
          <p:nvGrpSpPr>
            <p:cNvPr id="13" name="Group 12"/>
            <p:cNvGrpSpPr/>
            <p:nvPr/>
          </p:nvGrpSpPr>
          <p:grpSpPr>
            <a:xfrm>
              <a:off x="-410732" y="2205424"/>
              <a:ext cx="9006091" cy="748988"/>
              <a:chOff x="795328" y="2475421"/>
              <a:chExt cx="9006091" cy="748988"/>
            </a:xfrm>
          </p:grpSpPr>
          <p:sp>
            <p:nvSpPr>
              <p:cNvPr id="14" name="Rounded Rectangle 13"/>
              <p:cNvSpPr/>
              <p:nvPr/>
            </p:nvSpPr>
            <p:spPr>
              <a:xfrm>
                <a:off x="795328" y="2536371"/>
                <a:ext cx="9006091" cy="677152"/>
              </a:xfrm>
              <a:prstGeom prst="roundRect">
                <a:avLst>
                  <a:gd name="adj" fmla="val 50000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Oval 14"/>
              <p:cNvSpPr/>
              <p:nvPr/>
            </p:nvSpPr>
            <p:spPr>
              <a:xfrm>
                <a:off x="9160288" y="2586913"/>
                <a:ext cx="565562" cy="565562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3600">
                    <a:latin typeface="Socialico" charset="0"/>
                    <a:ea typeface="Socialico" charset="0"/>
                    <a:cs typeface="Socialico" charset="0"/>
                  </a:rPr>
                  <a:t>G</a:t>
                </a:r>
                <a:endParaRPr lang="en-US" sz="360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6" name="TextBox 15"/>
              <p:cNvSpPr txBox="1"/>
              <p:nvPr/>
            </p:nvSpPr>
            <p:spPr>
              <a:xfrm>
                <a:off x="3653810" y="2582533"/>
                <a:ext cx="4046529" cy="574324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>
                  <a:lnSpc>
                    <a:spcPct val="87000"/>
                  </a:lnSpc>
                </a:pPr>
                <a:r>
                  <a:rPr lang="en-US" sz="2133" b="1" dirty="0" smtClean="0">
                    <a:solidFill>
                      <a:srgbClr val="FFFFFF"/>
                    </a:solidFill>
                    <a:latin typeface="Source Sans Pro" charset="0"/>
                    <a:ea typeface="Source Sans Pro" charset="0"/>
                    <a:cs typeface="Source Sans Pro" charset="0"/>
                  </a:rPr>
                  <a:t>9,321,000</a:t>
                </a:r>
                <a:endParaRPr lang="en-US" sz="2133" b="1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endParaRPr>
              </a:p>
              <a:p>
                <a:pPr algn="r">
                  <a:lnSpc>
                    <a:spcPct val="87000"/>
                  </a:lnSpc>
                </a:pPr>
                <a:r>
                  <a:rPr lang="en-US" sz="1467" b="1" dirty="0" smtClean="0">
                    <a:solidFill>
                      <a:srgbClr val="FFFFFF"/>
                    </a:solidFill>
                    <a:latin typeface="Source Sans Pro" charset="0"/>
                    <a:ea typeface="Source Sans Pro" charset="0"/>
                    <a:cs typeface="Source Sans Pro" charset="0"/>
                  </a:rPr>
                  <a:t>Google Plus </a:t>
                </a:r>
                <a:r>
                  <a:rPr lang="en-US" sz="1467" b="1" dirty="0" err="1" smtClean="0">
                    <a:solidFill>
                      <a:srgbClr val="FFFFFF"/>
                    </a:solidFill>
                    <a:latin typeface="Source Sans Pro" charset="0"/>
                    <a:ea typeface="Source Sans Pro" charset="0"/>
                    <a:cs typeface="Source Sans Pro" charset="0"/>
                  </a:rPr>
                  <a:t>Subsribes</a:t>
                </a:r>
                <a:endParaRPr lang="en-US" sz="1467" b="1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endParaRPr>
              </a:p>
            </p:txBody>
          </p:sp>
          <p:sp>
            <p:nvSpPr>
              <p:cNvPr id="17" name="TextBox 16"/>
              <p:cNvSpPr txBox="1"/>
              <p:nvPr/>
            </p:nvSpPr>
            <p:spPr>
              <a:xfrm>
                <a:off x="8247837" y="2475421"/>
                <a:ext cx="833882" cy="748988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/>
                <a:r>
                  <a:rPr lang="en-US" sz="4267" b="1" dirty="0" smtClean="0">
                    <a:solidFill>
                      <a:srgbClr val="FFFFFF"/>
                    </a:solidFill>
                    <a:latin typeface="Bebas Neue" charset="0"/>
                    <a:ea typeface="Bebas Neue" charset="0"/>
                    <a:cs typeface="Bebas Neue" charset="0"/>
                  </a:rPr>
                  <a:t>84$</a:t>
                </a:r>
                <a:endParaRPr lang="en-US" sz="4267" b="1" dirty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</p:grpSp>
      </p:grpSp>
      <p:grpSp>
        <p:nvGrpSpPr>
          <p:cNvPr id="18" name="Group 17"/>
          <p:cNvGrpSpPr/>
          <p:nvPr/>
        </p:nvGrpSpPr>
        <p:grpSpPr>
          <a:xfrm>
            <a:off x="-683870" y="3881052"/>
            <a:ext cx="6500757" cy="1409149"/>
            <a:chOff x="-683870" y="2205424"/>
            <a:chExt cx="6500757" cy="1409149"/>
          </a:xfrm>
        </p:grpSpPr>
        <p:pic>
          <p:nvPicPr>
            <p:cNvPr id="19" name="Picture 18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92771" y="2642729"/>
              <a:ext cx="5724116" cy="971844"/>
            </a:xfrm>
            <a:prstGeom prst="rect">
              <a:avLst/>
            </a:prstGeom>
          </p:spPr>
        </p:pic>
        <p:grpSp>
          <p:nvGrpSpPr>
            <p:cNvPr id="20" name="Group 19"/>
            <p:cNvGrpSpPr/>
            <p:nvPr/>
          </p:nvGrpSpPr>
          <p:grpSpPr>
            <a:xfrm>
              <a:off x="-683870" y="2205424"/>
              <a:ext cx="6118773" cy="748988"/>
              <a:chOff x="522190" y="2475421"/>
              <a:chExt cx="6118773" cy="748988"/>
            </a:xfrm>
          </p:grpSpPr>
          <p:sp>
            <p:nvSpPr>
              <p:cNvPr id="21" name="Rounded Rectangle 20"/>
              <p:cNvSpPr/>
              <p:nvPr/>
            </p:nvSpPr>
            <p:spPr>
              <a:xfrm>
                <a:off x="795329" y="2536371"/>
                <a:ext cx="5845634" cy="677152"/>
              </a:xfrm>
              <a:prstGeom prst="roundRect">
                <a:avLst>
                  <a:gd name="adj" fmla="val 50000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Oval 21"/>
              <p:cNvSpPr/>
              <p:nvPr/>
            </p:nvSpPr>
            <p:spPr>
              <a:xfrm>
                <a:off x="6010854" y="2586913"/>
                <a:ext cx="565562" cy="565562"/>
              </a:xfrm>
              <a:prstGeom prst="ellipse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3600">
                    <a:latin typeface="Socialico" charset="0"/>
                    <a:ea typeface="Socialico" charset="0"/>
                    <a:cs typeface="Socialico" charset="0"/>
                  </a:rPr>
                  <a:t>L</a:t>
                </a:r>
                <a:endParaRPr lang="en-US" sz="360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3" name="TextBox 22"/>
              <p:cNvSpPr txBox="1"/>
              <p:nvPr/>
            </p:nvSpPr>
            <p:spPr>
              <a:xfrm>
                <a:off x="522190" y="2582533"/>
                <a:ext cx="4046529" cy="574324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>
                  <a:lnSpc>
                    <a:spcPct val="87000"/>
                  </a:lnSpc>
                </a:pPr>
                <a:r>
                  <a:rPr lang="en-US" sz="2133" b="1" dirty="0" smtClean="0">
                    <a:solidFill>
                      <a:srgbClr val="FFFFFF"/>
                    </a:solidFill>
                    <a:latin typeface="Source Sans Pro" charset="0"/>
                    <a:ea typeface="Source Sans Pro" charset="0"/>
                    <a:cs typeface="Source Sans Pro" charset="0"/>
                  </a:rPr>
                  <a:t>9,321,000</a:t>
                </a:r>
                <a:endParaRPr lang="en-US" sz="2133" b="1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endParaRPr>
              </a:p>
              <a:p>
                <a:pPr algn="r">
                  <a:lnSpc>
                    <a:spcPct val="87000"/>
                  </a:lnSpc>
                </a:pPr>
                <a:r>
                  <a:rPr lang="en-US" sz="1467" b="1" dirty="0" smtClean="0">
                    <a:solidFill>
                      <a:srgbClr val="FFFFFF"/>
                    </a:solidFill>
                    <a:latin typeface="Source Sans Pro" charset="0"/>
                    <a:ea typeface="Source Sans Pro" charset="0"/>
                    <a:cs typeface="Source Sans Pro" charset="0"/>
                  </a:rPr>
                  <a:t>Twitter </a:t>
                </a:r>
                <a:r>
                  <a:rPr lang="en-US" sz="1467" b="1" dirty="0" err="1" smtClean="0">
                    <a:solidFill>
                      <a:srgbClr val="FFFFFF"/>
                    </a:solidFill>
                    <a:latin typeface="Source Sans Pro" charset="0"/>
                    <a:ea typeface="Source Sans Pro" charset="0"/>
                    <a:cs typeface="Source Sans Pro" charset="0"/>
                  </a:rPr>
                  <a:t>Subsribes</a:t>
                </a:r>
                <a:endParaRPr lang="en-US" sz="1467" b="1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endParaRPr>
              </a:p>
            </p:txBody>
          </p:sp>
          <p:sp>
            <p:nvSpPr>
              <p:cNvPr id="24" name="TextBox 23"/>
              <p:cNvSpPr txBox="1"/>
              <p:nvPr/>
            </p:nvSpPr>
            <p:spPr>
              <a:xfrm>
                <a:off x="5116217" y="2475421"/>
                <a:ext cx="833882" cy="748988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/>
                <a:r>
                  <a:rPr lang="en-US" sz="4267" b="1" dirty="0" smtClean="0">
                    <a:solidFill>
                      <a:srgbClr val="FFFFFF"/>
                    </a:solidFill>
                    <a:latin typeface="Bebas Neue" charset="0"/>
                    <a:ea typeface="Bebas Neue" charset="0"/>
                    <a:cs typeface="Bebas Neue" charset="0"/>
                  </a:rPr>
                  <a:t>23$</a:t>
                </a:r>
                <a:endParaRPr lang="en-US" sz="4267" b="1" dirty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</p:grpSp>
      </p:grpSp>
      <p:grpSp>
        <p:nvGrpSpPr>
          <p:cNvPr id="25" name="Group 24"/>
          <p:cNvGrpSpPr/>
          <p:nvPr/>
        </p:nvGrpSpPr>
        <p:grpSpPr>
          <a:xfrm>
            <a:off x="-410732" y="4956452"/>
            <a:ext cx="11378501" cy="1409149"/>
            <a:chOff x="-410732" y="2205424"/>
            <a:chExt cx="11378501" cy="1409149"/>
          </a:xfrm>
        </p:grpSpPr>
        <p:pic>
          <p:nvPicPr>
            <p:cNvPr id="26" name="Picture 25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5243653" y="2642729"/>
              <a:ext cx="5724116" cy="971844"/>
            </a:xfrm>
            <a:prstGeom prst="rect">
              <a:avLst/>
            </a:prstGeom>
          </p:spPr>
        </p:pic>
        <p:grpSp>
          <p:nvGrpSpPr>
            <p:cNvPr id="27" name="Group 26"/>
            <p:cNvGrpSpPr/>
            <p:nvPr/>
          </p:nvGrpSpPr>
          <p:grpSpPr>
            <a:xfrm>
              <a:off x="-410732" y="2205424"/>
              <a:ext cx="10953225" cy="748988"/>
              <a:chOff x="795328" y="2475421"/>
              <a:chExt cx="10953225" cy="748988"/>
            </a:xfrm>
          </p:grpSpPr>
          <p:sp>
            <p:nvSpPr>
              <p:cNvPr id="28" name="Rounded Rectangle 27"/>
              <p:cNvSpPr/>
              <p:nvPr/>
            </p:nvSpPr>
            <p:spPr>
              <a:xfrm>
                <a:off x="795328" y="2536371"/>
                <a:ext cx="10953225" cy="677152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Oval 28"/>
              <p:cNvSpPr/>
              <p:nvPr/>
            </p:nvSpPr>
            <p:spPr>
              <a:xfrm>
                <a:off x="11131831" y="2586913"/>
                <a:ext cx="565562" cy="565562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3600">
                    <a:latin typeface="Socialico" charset="0"/>
                    <a:ea typeface="Socialico" charset="0"/>
                    <a:cs typeface="Socialico" charset="0"/>
                  </a:rPr>
                  <a:t>D</a:t>
                </a:r>
                <a:endParaRPr lang="en-US" sz="360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0" name="TextBox 29"/>
              <p:cNvSpPr txBox="1"/>
              <p:nvPr/>
            </p:nvSpPr>
            <p:spPr>
              <a:xfrm>
                <a:off x="5602441" y="2582533"/>
                <a:ext cx="4046529" cy="574324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>
                  <a:lnSpc>
                    <a:spcPct val="87000"/>
                  </a:lnSpc>
                </a:pPr>
                <a:r>
                  <a:rPr lang="en-US" sz="2133" b="1" dirty="0" smtClean="0">
                    <a:solidFill>
                      <a:srgbClr val="FFFFFF"/>
                    </a:solidFill>
                    <a:latin typeface="Source Sans Pro" charset="0"/>
                    <a:ea typeface="Source Sans Pro" charset="0"/>
                    <a:cs typeface="Source Sans Pro" charset="0"/>
                  </a:rPr>
                  <a:t>9,321,000</a:t>
                </a:r>
                <a:endParaRPr lang="en-US" sz="2133" b="1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endParaRPr>
              </a:p>
              <a:p>
                <a:pPr algn="r">
                  <a:lnSpc>
                    <a:spcPct val="87000"/>
                  </a:lnSpc>
                </a:pPr>
                <a:r>
                  <a:rPr lang="en-US" sz="1467" b="1" dirty="0" err="1" smtClean="0">
                    <a:solidFill>
                      <a:srgbClr val="FFFFFF"/>
                    </a:solidFill>
                    <a:latin typeface="Source Sans Pro" charset="0"/>
                    <a:ea typeface="Source Sans Pro" charset="0"/>
                    <a:cs typeface="Source Sans Pro" charset="0"/>
                  </a:rPr>
                  <a:t>Dribbble</a:t>
                </a:r>
                <a:r>
                  <a:rPr lang="en-US" sz="1467" b="1" dirty="0" smtClean="0">
                    <a:solidFill>
                      <a:srgbClr val="FFFFFF"/>
                    </a:solidFill>
                    <a:latin typeface="Source Sans Pro" charset="0"/>
                    <a:ea typeface="Source Sans Pro" charset="0"/>
                    <a:cs typeface="Source Sans Pro" charset="0"/>
                  </a:rPr>
                  <a:t> </a:t>
                </a:r>
                <a:r>
                  <a:rPr lang="en-US" sz="1467" b="1" dirty="0" err="1" smtClean="0">
                    <a:solidFill>
                      <a:srgbClr val="FFFFFF"/>
                    </a:solidFill>
                    <a:latin typeface="Source Sans Pro" charset="0"/>
                    <a:ea typeface="Source Sans Pro" charset="0"/>
                    <a:cs typeface="Source Sans Pro" charset="0"/>
                  </a:rPr>
                  <a:t>Subsribes</a:t>
                </a:r>
                <a:endParaRPr lang="en-US" sz="1467" b="1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endParaRPr>
              </a:p>
            </p:txBody>
          </p:sp>
          <p:sp>
            <p:nvSpPr>
              <p:cNvPr id="31" name="TextBox 30"/>
              <p:cNvSpPr txBox="1"/>
              <p:nvPr/>
            </p:nvSpPr>
            <p:spPr>
              <a:xfrm>
                <a:off x="10020788" y="2475421"/>
                <a:ext cx="1050288" cy="748988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/>
                <a:r>
                  <a:rPr lang="en-US" sz="4267" b="1" dirty="0" smtClean="0">
                    <a:solidFill>
                      <a:srgbClr val="FFFFFF"/>
                    </a:solidFill>
                    <a:latin typeface="Bebas Neue" charset="0"/>
                    <a:ea typeface="Bebas Neue" charset="0"/>
                    <a:cs typeface="Bebas Neue" charset="0"/>
                  </a:rPr>
                  <a:t>161$</a:t>
                </a:r>
                <a:endParaRPr lang="en-US" sz="4267" b="1" dirty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335414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50000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50000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50000" decel="5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504497" y="1713186"/>
            <a:ext cx="11151475" cy="42473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3600" dirty="0" err="1" smtClean="0">
                <a:latin typeface="linea-basic-10" charset="0"/>
                <a:ea typeface="linea-basic-10" charset="0"/>
                <a:cs typeface="linea-basic-10" charset="0"/>
              </a:rPr>
              <a:t>Qw</a:t>
            </a:r>
            <a:r>
              <a:rPr lang="en-US" sz="3600" dirty="0" smtClean="0">
                <a:latin typeface="linea-basic-10" charset="0"/>
                <a:ea typeface="linea-basic-10" charset="0"/>
                <a:cs typeface="linea-basic-10" charset="0"/>
              </a:rPr>
              <a:t> e r t y u I o p [ ] \ a s d f g h j k l ; z x c v b n m , . / q W E R T Y U I O P [ ] A S D F G H J K L Z X C V B N M , . / 1 2 3 4 5 6 7 8 9 0 - = ` ~ ! # $ % ^ &amp; * ( ) _ +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Basic Line Icon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328949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504497" y="1713186"/>
            <a:ext cx="11151475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3600" dirty="0" smtClean="0">
                <a:latin typeface="linea-arrows-10" charset="0"/>
                <a:ea typeface="linea-arrows-10" charset="0"/>
                <a:cs typeface="linea-arrows-10" charset="0"/>
              </a:rPr>
              <a:t>                                                               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Arrow Line icon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59031536"/>
      </p:ext>
    </p:extLst>
  </p:cSld>
  <p:clrMapOvr>
    <a:masterClrMapping/>
  </p:clrMapOvr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504497" y="1713186"/>
            <a:ext cx="11151475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3600" dirty="0" smtClean="0">
                <a:latin typeface="linea-basic-elaboration-10" charset="0"/>
                <a:ea typeface="linea-basic-elaboration-10" charset="0"/>
                <a:cs typeface="linea-basic-elaboration-10" charset="0"/>
              </a:rPr>
              <a:t>A B C D E F G H I J K L M N O P Q R S T U V W X Y Z a b c d e f g h I j k l m n o p q r s t u v w x y z 1 2 3 4 5 6 7 8 9 0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Basic Elaboration Line Icon</a:t>
            </a:r>
            <a:br>
              <a:rPr lang="en-US" dirty="0" smtClean="0"/>
            </a:b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433241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504497" y="1713186"/>
            <a:ext cx="11151475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3600" dirty="0" smtClean="0">
                <a:latin typeface="linea-ecommerce-10" charset="0"/>
                <a:ea typeface="linea-ecommerce-10" charset="0"/>
                <a:cs typeface="linea-ecommerce-10" charset="0"/>
              </a:rPr>
              <a:t>A B C D E F G H I J K L M N O P Q R S T U V W X Y Z a b c d e f g h I j k l m n o p q r s t u v w x y z 1 2 3 4 5 6 7 8 9 0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Ecommerce Line Icon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5279207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6" name="Rectangle 5"/>
          <p:cNvSpPr/>
          <p:nvPr/>
        </p:nvSpPr>
        <p:spPr>
          <a:xfrm>
            <a:off x="0" y="0"/>
            <a:ext cx="3080083" cy="6858000"/>
          </a:xfrm>
          <a:prstGeom prst="rect">
            <a:avLst/>
          </a:prstGeom>
          <a:solidFill>
            <a:srgbClr val="222222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602673" y="505505"/>
            <a:ext cx="6415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0" i="0" dirty="0" smtClean="0">
                <a:solidFill>
                  <a:srgbClr val="FFFFFF">
                    <a:alpha val="40000"/>
                  </a:srgbClr>
                </a:solidFill>
                <a:latin typeface="Bebas Neue" charset="0"/>
                <a:ea typeface="Bebas Neue" charset="0"/>
                <a:cs typeface="Bebas Neue" charset="0"/>
              </a:rPr>
              <a:t>MARK04</a:t>
            </a:r>
            <a:endParaRPr lang="en-US" sz="1400" b="0" i="0" dirty="0">
              <a:solidFill>
                <a:srgbClr val="FFFFFF">
                  <a:alpha val="40000"/>
                </a:srgb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cxnSp>
        <p:nvCxnSpPr>
          <p:cNvPr id="8" name="Straight Connector 7"/>
          <p:cNvCxnSpPr/>
          <p:nvPr/>
        </p:nvCxnSpPr>
        <p:spPr>
          <a:xfrm>
            <a:off x="685800" y="6089073"/>
            <a:ext cx="436418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the</a:t>
            </a:r>
            <a:br>
              <a:rPr lang="en-US" dirty="0" smtClean="0"/>
            </a:br>
            <a:r>
              <a:rPr lang="en-US" dirty="0" smtClean="0"/>
              <a:t>Solving</a:t>
            </a:r>
            <a:br>
              <a:rPr lang="en-US" dirty="0" smtClean="0"/>
            </a:br>
            <a:r>
              <a:rPr lang="en-US" dirty="0" smtClean="0"/>
              <a:t>problems</a:t>
            </a:r>
            <a:endParaRPr lang="en-US" dirty="0"/>
          </a:p>
        </p:txBody>
      </p:sp>
      <p:grpSp>
        <p:nvGrpSpPr>
          <p:cNvPr id="15" name="Group 14"/>
          <p:cNvGrpSpPr/>
          <p:nvPr/>
        </p:nvGrpSpPr>
        <p:grpSpPr>
          <a:xfrm>
            <a:off x="3891516" y="1003184"/>
            <a:ext cx="7444464" cy="1409681"/>
            <a:chOff x="3891516" y="1003184"/>
            <a:chExt cx="7444464" cy="1409681"/>
          </a:xfrm>
        </p:grpSpPr>
        <p:sp>
          <p:nvSpPr>
            <p:cNvPr id="9" name="Rectangle 8"/>
            <p:cNvSpPr/>
            <p:nvPr/>
          </p:nvSpPr>
          <p:spPr>
            <a:xfrm>
              <a:off x="3891516" y="1003184"/>
              <a:ext cx="7444464" cy="1409681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1"/>
              </a:solidFill>
            </a:ln>
            <a:effectLst>
              <a:outerShdw blurRad="38100" sx="102000" sy="102000" algn="ctr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" name="Straight Connector 10"/>
            <p:cNvCxnSpPr/>
            <p:nvPr/>
          </p:nvCxnSpPr>
          <p:spPr>
            <a:xfrm>
              <a:off x="5360533" y="1024451"/>
              <a:ext cx="767255" cy="0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" name="Title 3"/>
            <p:cNvSpPr txBox="1">
              <a:spLocks/>
            </p:cNvSpPr>
            <p:nvPr/>
          </p:nvSpPr>
          <p:spPr>
            <a:xfrm>
              <a:off x="5257115" y="1207260"/>
              <a:ext cx="6078865" cy="46630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800" dirty="0" err="1" smtClean="0"/>
                <a:t>Tast</a:t>
              </a:r>
              <a:r>
                <a:rPr lang="en-US" sz="2800" dirty="0" smtClean="0"/>
                <a:t> heading text 01</a:t>
              </a:r>
              <a:endParaRPr lang="en-US" sz="2800" dirty="0"/>
            </a:p>
          </p:txBody>
        </p:sp>
        <p:sp>
          <p:nvSpPr>
            <p:cNvPr id="13" name="Title 3"/>
            <p:cNvSpPr txBox="1">
              <a:spLocks/>
            </p:cNvSpPr>
            <p:nvPr/>
          </p:nvSpPr>
          <p:spPr>
            <a:xfrm>
              <a:off x="5251607" y="1652299"/>
              <a:ext cx="5700848" cy="627849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has been the industry's standard </a:t>
              </a:r>
              <a:r>
                <a:rPr lang="en-US" sz="1200" b="0" dirty="0" smtClean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dummy.</a:t>
              </a:r>
              <a:endPara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sp>
          <p:nvSpPr>
            <p:cNvPr id="14" name="Oval 13"/>
            <p:cNvSpPr/>
            <p:nvPr/>
          </p:nvSpPr>
          <p:spPr>
            <a:xfrm>
              <a:off x="4212897" y="1275040"/>
              <a:ext cx="818319" cy="818319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2880" tIns="91440" rtlCol="0" anchor="ctr"/>
            <a:lstStyle/>
            <a:p>
              <a:pPr algn="ctr"/>
              <a:r>
                <a:rPr lang="en-US" sz="4400" dirty="0">
                  <a:latin typeface="linea-arrows-10" charset="0"/>
                  <a:ea typeface="linea-arrows-10" charset="0"/>
                  <a:cs typeface="linea-arrows-10" charset="0"/>
                </a:rPr>
                <a:t></a:t>
              </a:r>
              <a:endParaRPr lang="en-US" sz="4400" dirty="0"/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3891516" y="2645487"/>
            <a:ext cx="7444464" cy="1409681"/>
            <a:chOff x="3891516" y="1003184"/>
            <a:chExt cx="7444464" cy="1409681"/>
          </a:xfrm>
        </p:grpSpPr>
        <p:sp>
          <p:nvSpPr>
            <p:cNvPr id="17" name="Rectangle 16"/>
            <p:cNvSpPr/>
            <p:nvPr/>
          </p:nvSpPr>
          <p:spPr>
            <a:xfrm>
              <a:off x="3891516" y="1003184"/>
              <a:ext cx="7444464" cy="140968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8100" sx="102000" sy="102000" algn="ctr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" name="Straight Connector 17"/>
            <p:cNvCxnSpPr/>
            <p:nvPr/>
          </p:nvCxnSpPr>
          <p:spPr>
            <a:xfrm>
              <a:off x="5360533" y="1024451"/>
              <a:ext cx="767255" cy="0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Title 3"/>
            <p:cNvSpPr txBox="1">
              <a:spLocks/>
            </p:cNvSpPr>
            <p:nvPr/>
          </p:nvSpPr>
          <p:spPr>
            <a:xfrm>
              <a:off x="5257115" y="1207260"/>
              <a:ext cx="6078865" cy="46630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800" dirty="0" err="1" smtClean="0"/>
                <a:t>Tast</a:t>
              </a:r>
              <a:r>
                <a:rPr lang="en-US" sz="2800" dirty="0" smtClean="0"/>
                <a:t> heading text 02</a:t>
              </a:r>
              <a:endParaRPr lang="en-US" sz="2800" dirty="0"/>
            </a:p>
          </p:txBody>
        </p:sp>
        <p:sp>
          <p:nvSpPr>
            <p:cNvPr id="20" name="Title 3"/>
            <p:cNvSpPr txBox="1">
              <a:spLocks/>
            </p:cNvSpPr>
            <p:nvPr/>
          </p:nvSpPr>
          <p:spPr>
            <a:xfrm>
              <a:off x="5251607" y="1652299"/>
              <a:ext cx="5700848" cy="627849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has been the industry's standard </a:t>
              </a:r>
              <a:r>
                <a:rPr lang="en-US" sz="1200" b="0" dirty="0" smtClean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dummy.</a:t>
              </a:r>
              <a:endPara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sp>
          <p:nvSpPr>
            <p:cNvPr id="21" name="Oval 20"/>
            <p:cNvSpPr/>
            <p:nvPr/>
          </p:nvSpPr>
          <p:spPr>
            <a:xfrm>
              <a:off x="4212897" y="1275040"/>
              <a:ext cx="818319" cy="818319"/>
            </a:xfrm>
            <a:prstGeom prst="ellipse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2880" tIns="91440" rtlCol="0" anchor="ctr"/>
            <a:lstStyle/>
            <a:p>
              <a:pPr algn="ctr"/>
              <a:r>
                <a:rPr lang="en-US" sz="4400" dirty="0">
                  <a:latin typeface="linea-arrows-10" charset="0"/>
                  <a:ea typeface="linea-arrows-10" charset="0"/>
                  <a:cs typeface="linea-arrows-10" charset="0"/>
                </a:rPr>
                <a:t></a:t>
              </a:r>
              <a:endParaRPr lang="en-US" sz="4400" dirty="0"/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3891516" y="4287789"/>
            <a:ext cx="7444464" cy="1409681"/>
            <a:chOff x="3891516" y="1003184"/>
            <a:chExt cx="7444464" cy="1409681"/>
          </a:xfrm>
        </p:grpSpPr>
        <p:sp>
          <p:nvSpPr>
            <p:cNvPr id="29" name="Rectangle 28"/>
            <p:cNvSpPr/>
            <p:nvPr/>
          </p:nvSpPr>
          <p:spPr>
            <a:xfrm>
              <a:off x="3891516" y="1003184"/>
              <a:ext cx="7444464" cy="140968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8100" sx="102000" sy="102000" algn="ctr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0" name="Straight Connector 29"/>
            <p:cNvCxnSpPr/>
            <p:nvPr/>
          </p:nvCxnSpPr>
          <p:spPr>
            <a:xfrm>
              <a:off x="5360533" y="1024451"/>
              <a:ext cx="767255" cy="0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Title 3"/>
            <p:cNvSpPr txBox="1">
              <a:spLocks/>
            </p:cNvSpPr>
            <p:nvPr/>
          </p:nvSpPr>
          <p:spPr>
            <a:xfrm>
              <a:off x="5257115" y="1207260"/>
              <a:ext cx="6078865" cy="46630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800" dirty="0" err="1" smtClean="0"/>
                <a:t>Tast</a:t>
              </a:r>
              <a:r>
                <a:rPr lang="en-US" sz="2800" dirty="0" smtClean="0"/>
                <a:t> heading text 03</a:t>
              </a:r>
              <a:endParaRPr lang="en-US" sz="2800" dirty="0"/>
            </a:p>
          </p:txBody>
        </p:sp>
        <p:sp>
          <p:nvSpPr>
            <p:cNvPr id="32" name="Title 3"/>
            <p:cNvSpPr txBox="1">
              <a:spLocks/>
            </p:cNvSpPr>
            <p:nvPr/>
          </p:nvSpPr>
          <p:spPr>
            <a:xfrm>
              <a:off x="5251607" y="1652299"/>
              <a:ext cx="5700848" cy="627849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has been the industry's standard </a:t>
              </a:r>
              <a:r>
                <a:rPr lang="en-US" sz="1200" b="0" dirty="0" smtClean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dummy.</a:t>
              </a:r>
              <a:endPara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sp>
          <p:nvSpPr>
            <p:cNvPr id="33" name="Oval 32"/>
            <p:cNvSpPr/>
            <p:nvPr/>
          </p:nvSpPr>
          <p:spPr>
            <a:xfrm>
              <a:off x="4212897" y="1275040"/>
              <a:ext cx="818319" cy="818319"/>
            </a:xfrm>
            <a:prstGeom prst="ellipse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2880" tIns="91440" rtlCol="0" anchor="ctr"/>
            <a:lstStyle/>
            <a:p>
              <a:pPr algn="ctr"/>
              <a:r>
                <a:rPr lang="en-US" sz="4400" dirty="0">
                  <a:latin typeface="linea-arrows-10" charset="0"/>
                  <a:ea typeface="linea-arrows-10" charset="0"/>
                  <a:cs typeface="linea-arrows-10" charset="0"/>
                </a:rPr>
                <a:t></a:t>
              </a:r>
              <a:endParaRPr lang="en-US" sz="4400" dirty="0"/>
            </a:p>
          </p:txBody>
        </p:sp>
      </p:grpSp>
    </p:spTree>
    <p:extLst>
      <p:ext uri="{BB962C8B-B14F-4D97-AF65-F5344CB8AC3E}">
        <p14:creationId xmlns:p14="http://schemas.microsoft.com/office/powerpoint/2010/main" val="8908826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504497" y="1713186"/>
            <a:ext cx="11151475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3600" dirty="0" smtClean="0">
                <a:latin typeface="linea-music-10" charset="0"/>
                <a:ea typeface="linea-music-10" charset="0"/>
                <a:cs typeface="linea-music-10" charset="0"/>
              </a:rPr>
              <a:t>A B C D a b c d e f g h I j k l m n o p q r s t u v w x y z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Music Line Icon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89848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504497" y="1713186"/>
            <a:ext cx="11151475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3600" dirty="0" smtClean="0">
                <a:latin typeface="linea-software-10" charset="0"/>
                <a:ea typeface="linea-software-10" charset="0"/>
                <a:cs typeface="linea-software-10" charset="0"/>
              </a:rPr>
              <a:t>A B C D E F G H I J K L M N O P Q R S T U V W X Y Z a b c d e f g h I j k l m n o p q r s t u v w x y z 1 2 3 4 5 6 7 8 9 0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Software Line Icon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44593499"/>
      </p:ext>
    </p:extLst>
  </p:cSld>
  <p:clrMapOvr>
    <a:masterClrMapping/>
  </p:clrMapOvr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504497" y="1713186"/>
            <a:ext cx="11151475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baseline="-25000" dirty="0" smtClean="0">
                <a:latin typeface="linea-weather-10" charset="0"/>
                <a:ea typeface="linea-weather-10" charset="0"/>
                <a:cs typeface="linea-weather-10" charset="0"/>
              </a:rPr>
              <a:t>               </a:t>
            </a:r>
            <a:r>
              <a:rPr lang="en-US" sz="6000" baseline="-25000" smtClean="0">
                <a:latin typeface="linea-weather-10" charset="0"/>
                <a:ea typeface="linea-weather-10" charset="0"/>
                <a:cs typeface="linea-weather-10" charset="0"/>
              </a:rPr>
              <a:t> </a:t>
            </a:r>
            <a:r>
              <a:rPr lang="en-US" sz="6000" baseline="-25000">
                <a:latin typeface="linea-weather-10" charset="0"/>
                <a:ea typeface="linea-weather-10" charset="0"/>
                <a:cs typeface="linea-weather-10" charset="0"/>
              </a:rPr>
              <a:t> </a:t>
            </a:r>
            <a:r>
              <a:rPr lang="en-US" sz="6000" baseline="-25000" smtClean="0">
                <a:latin typeface="linea-weather-10" charset="0"/>
                <a:ea typeface="linea-weather-10" charset="0"/>
                <a:cs typeface="linea-weather-10" charset="0"/>
              </a:rPr>
              <a:t>                </a:t>
            </a:r>
            <a:r>
              <a:rPr lang="en-US" sz="6000" baseline="-25000">
                <a:latin typeface="linea-weather-10" charset="0"/>
                <a:ea typeface="linea-weather-10" charset="0"/>
                <a:cs typeface="linea-weather-10" charset="0"/>
              </a:rPr>
              <a:t> </a:t>
            </a:r>
            <a:r>
              <a:rPr lang="en-US" sz="6000" baseline="-25000" smtClean="0">
                <a:latin typeface="linea-weather-10" charset="0"/>
                <a:ea typeface="linea-weather-10" charset="0"/>
                <a:cs typeface="linea-weather-10" charset="0"/>
              </a:rPr>
              <a:t>               </a:t>
            </a:r>
            <a:r>
              <a:rPr lang="en-US" sz="6000" baseline="-25000">
                <a:latin typeface="linea-weather-10" charset="0"/>
                <a:ea typeface="linea-weather-10" charset="0"/>
                <a:cs typeface="linea-weather-10" charset="0"/>
              </a:rPr>
              <a:t> </a:t>
            </a:r>
            <a:r>
              <a:rPr lang="en-US" sz="6000" baseline="-25000" smtClean="0">
                <a:latin typeface="linea-weather-10" charset="0"/>
                <a:ea typeface="linea-weather-10" charset="0"/>
                <a:cs typeface="linea-weather-10" charset="0"/>
              </a:rPr>
              <a:t>               </a:t>
            </a:r>
            <a:endParaRPr lang="en-US" sz="6000" baseline="-25000" dirty="0">
              <a:latin typeface="linea-weather-10" charset="0"/>
              <a:ea typeface="linea-weather-10" charset="0"/>
              <a:cs typeface="linea-weather-10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Weather Line icon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20201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How</a:t>
            </a:r>
            <a:br>
              <a:rPr lang="en-US" dirty="0" smtClean="0"/>
            </a:br>
            <a:r>
              <a:rPr lang="en-US" dirty="0" smtClean="0"/>
              <a:t>we</a:t>
            </a:r>
            <a:br>
              <a:rPr lang="en-US" dirty="0" smtClean="0"/>
            </a:br>
            <a:r>
              <a:rPr lang="en-US" dirty="0" smtClean="0">
                <a:solidFill>
                  <a:schemeClr val="accent1"/>
                </a:solidFill>
              </a:rPr>
              <a:t>perform</a:t>
            </a:r>
            <a:endParaRPr lang="en-US" dirty="0">
              <a:solidFill>
                <a:schemeClr val="accent1"/>
              </a:solidFill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3333454" y="1485040"/>
            <a:ext cx="2959768" cy="966529"/>
            <a:chOff x="3344215" y="1489242"/>
            <a:chExt cx="2959768" cy="966529"/>
          </a:xfrm>
        </p:grpSpPr>
        <p:sp>
          <p:nvSpPr>
            <p:cNvPr id="4" name="Oval 3"/>
            <p:cNvSpPr/>
            <p:nvPr/>
          </p:nvSpPr>
          <p:spPr>
            <a:xfrm>
              <a:off x="3344215" y="1500568"/>
              <a:ext cx="917675" cy="917675"/>
            </a:xfrm>
            <a:prstGeom prst="ellipse">
              <a:avLst/>
            </a:prstGeom>
            <a:noFill/>
            <a:ln w="254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91440" rIns="0" bIns="0" rtlCol="0" anchor="ctr"/>
            <a:lstStyle/>
            <a:p>
              <a:pPr algn="ctr"/>
              <a:r>
                <a:rPr lang="en-US" sz="3600" dirty="0" smtClean="0">
                  <a:solidFill>
                    <a:schemeClr val="accent1"/>
                  </a:solidFill>
                  <a:latin typeface="linea-basic-10" charset="0"/>
                  <a:ea typeface="linea-basic-10" charset="0"/>
                  <a:cs typeface="linea-basic-10" charset="0"/>
                </a:rPr>
                <a:t>L</a:t>
              </a:r>
            </a:p>
          </p:txBody>
        </p:sp>
        <p:sp>
          <p:nvSpPr>
            <p:cNvPr id="5" name="Title 3"/>
            <p:cNvSpPr txBox="1">
              <a:spLocks/>
            </p:cNvSpPr>
            <p:nvPr/>
          </p:nvSpPr>
          <p:spPr>
            <a:xfrm>
              <a:off x="4315680" y="1489242"/>
              <a:ext cx="1988303" cy="370872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400" b="0" dirty="0" smtClean="0">
                  <a:solidFill>
                    <a:schemeClr val="bg1"/>
                  </a:solidFill>
                </a:rPr>
                <a:t>CROSSING</a:t>
              </a:r>
              <a:endParaRPr lang="en-US" sz="2400" b="0" dirty="0">
                <a:solidFill>
                  <a:schemeClr val="bg1"/>
                </a:solidFill>
              </a:endParaRPr>
            </a:p>
          </p:txBody>
        </p:sp>
        <p:sp>
          <p:nvSpPr>
            <p:cNvPr id="6" name="Title 3"/>
            <p:cNvSpPr txBox="1">
              <a:spLocks/>
            </p:cNvSpPr>
            <p:nvPr/>
          </p:nvSpPr>
          <p:spPr>
            <a:xfrm>
              <a:off x="4315680" y="1817081"/>
              <a:ext cx="1988303" cy="638690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5400" b="0" dirty="0" smtClean="0">
                  <a:solidFill>
                    <a:schemeClr val="accent1"/>
                  </a:solidFill>
                </a:rPr>
                <a:t>+120%</a:t>
              </a:r>
              <a:endParaRPr lang="en-US" sz="5400" b="0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3333454" y="3062212"/>
            <a:ext cx="2959768" cy="966529"/>
            <a:chOff x="3344215" y="1489242"/>
            <a:chExt cx="2959768" cy="966529"/>
          </a:xfrm>
        </p:grpSpPr>
        <p:sp>
          <p:nvSpPr>
            <p:cNvPr id="9" name="Oval 8"/>
            <p:cNvSpPr/>
            <p:nvPr/>
          </p:nvSpPr>
          <p:spPr>
            <a:xfrm>
              <a:off x="3344215" y="1500568"/>
              <a:ext cx="917675" cy="917675"/>
            </a:xfrm>
            <a:prstGeom prst="ellipse">
              <a:avLst/>
            </a:prstGeom>
            <a:noFill/>
            <a:ln w="254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91440" rIns="0" bIns="0" rtlCol="0" anchor="ctr"/>
            <a:lstStyle/>
            <a:p>
              <a:pPr algn="ctr"/>
              <a:r>
                <a:rPr lang="en-US" sz="3600" dirty="0" smtClean="0">
                  <a:solidFill>
                    <a:schemeClr val="accent2"/>
                  </a:solidFill>
                  <a:latin typeface="linea-basic-10" charset="0"/>
                  <a:ea typeface="linea-basic-10" charset="0"/>
                  <a:cs typeface="linea-basic-10" charset="0"/>
                </a:rPr>
                <a:t>C</a:t>
              </a:r>
            </a:p>
          </p:txBody>
        </p:sp>
        <p:sp>
          <p:nvSpPr>
            <p:cNvPr id="10" name="Title 3"/>
            <p:cNvSpPr txBox="1">
              <a:spLocks/>
            </p:cNvSpPr>
            <p:nvPr/>
          </p:nvSpPr>
          <p:spPr>
            <a:xfrm>
              <a:off x="4315680" y="1489242"/>
              <a:ext cx="1988303" cy="370872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400" b="0" dirty="0" smtClean="0">
                  <a:solidFill>
                    <a:schemeClr val="bg1"/>
                  </a:solidFill>
                </a:rPr>
                <a:t>HUMAN RESOURCE</a:t>
              </a:r>
              <a:endParaRPr lang="en-US" sz="2400" b="0" dirty="0">
                <a:solidFill>
                  <a:schemeClr val="bg1"/>
                </a:solidFill>
              </a:endParaRPr>
            </a:p>
          </p:txBody>
        </p:sp>
        <p:sp>
          <p:nvSpPr>
            <p:cNvPr id="11" name="Title 3"/>
            <p:cNvSpPr txBox="1">
              <a:spLocks/>
            </p:cNvSpPr>
            <p:nvPr/>
          </p:nvSpPr>
          <p:spPr>
            <a:xfrm>
              <a:off x="4315680" y="1817081"/>
              <a:ext cx="1988303" cy="638690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5400" b="0" dirty="0" smtClean="0">
                  <a:solidFill>
                    <a:schemeClr val="accent2"/>
                  </a:solidFill>
                </a:rPr>
                <a:t>78%</a:t>
              </a:r>
              <a:endParaRPr lang="en-US" sz="5400" b="0" dirty="0">
                <a:solidFill>
                  <a:schemeClr val="accent2"/>
                </a:solidFill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3333454" y="4639384"/>
            <a:ext cx="2959768" cy="966529"/>
            <a:chOff x="3344215" y="1489242"/>
            <a:chExt cx="2959768" cy="966529"/>
          </a:xfrm>
        </p:grpSpPr>
        <p:sp>
          <p:nvSpPr>
            <p:cNvPr id="13" name="Oval 12"/>
            <p:cNvSpPr/>
            <p:nvPr/>
          </p:nvSpPr>
          <p:spPr>
            <a:xfrm>
              <a:off x="3344215" y="1500568"/>
              <a:ext cx="917675" cy="917675"/>
            </a:xfrm>
            <a:prstGeom prst="ellipse">
              <a:avLst/>
            </a:prstGeom>
            <a:noFill/>
            <a:ln w="254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91440" rIns="0" bIns="0" rtlCol="0" anchor="ctr"/>
            <a:lstStyle/>
            <a:p>
              <a:pPr algn="ctr"/>
              <a:r>
                <a:rPr lang="en-US" sz="3600" dirty="0" smtClean="0">
                  <a:solidFill>
                    <a:schemeClr val="accent3"/>
                  </a:solidFill>
                  <a:latin typeface="linea-basic-10" charset="0"/>
                  <a:ea typeface="linea-basic-10" charset="0"/>
                  <a:cs typeface="linea-basic-10" charset="0"/>
                </a:rPr>
                <a:t>T</a:t>
              </a:r>
            </a:p>
          </p:txBody>
        </p:sp>
        <p:sp>
          <p:nvSpPr>
            <p:cNvPr id="14" name="Title 3"/>
            <p:cNvSpPr txBox="1">
              <a:spLocks/>
            </p:cNvSpPr>
            <p:nvPr/>
          </p:nvSpPr>
          <p:spPr>
            <a:xfrm>
              <a:off x="4315680" y="1489242"/>
              <a:ext cx="1988303" cy="370872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400" b="0" smtClean="0">
                  <a:solidFill>
                    <a:schemeClr val="bg1"/>
                  </a:solidFill>
                </a:rPr>
                <a:t>Speed test</a:t>
              </a:r>
              <a:endParaRPr lang="en-US" sz="2400" b="0" dirty="0">
                <a:solidFill>
                  <a:schemeClr val="bg1"/>
                </a:solidFill>
              </a:endParaRPr>
            </a:p>
          </p:txBody>
        </p:sp>
        <p:sp>
          <p:nvSpPr>
            <p:cNvPr id="15" name="Title 3"/>
            <p:cNvSpPr txBox="1">
              <a:spLocks/>
            </p:cNvSpPr>
            <p:nvPr/>
          </p:nvSpPr>
          <p:spPr>
            <a:xfrm>
              <a:off x="4315680" y="1817081"/>
              <a:ext cx="1988303" cy="638690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5400" b="0" smtClean="0">
                  <a:solidFill>
                    <a:schemeClr val="accent3"/>
                  </a:solidFill>
                </a:rPr>
                <a:t>2.5m</a:t>
              </a:r>
              <a:endParaRPr lang="en-US" sz="5400" b="0" dirty="0">
                <a:solidFill>
                  <a:schemeClr val="accent3"/>
                </a:solidFill>
              </a:endParaRPr>
            </a:p>
          </p:txBody>
        </p:sp>
      </p:grpSp>
      <p:graphicFrame>
        <p:nvGraphicFramePr>
          <p:cNvPr id="16" name="Chart 15"/>
          <p:cNvGraphicFramePr/>
          <p:nvPr>
            <p:extLst>
              <p:ext uri="{D42A27DB-BD31-4B8C-83A1-F6EECF244321}">
                <p14:modId xmlns:p14="http://schemas.microsoft.com/office/powerpoint/2010/main" val="1140054249"/>
              </p:ext>
            </p:extLst>
          </p:nvPr>
        </p:nvGraphicFramePr>
        <p:xfrm>
          <a:off x="6852619" y="1000062"/>
          <a:ext cx="4604274" cy="541866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7" name="Title 3"/>
          <p:cNvSpPr txBox="1">
            <a:spLocks/>
          </p:cNvSpPr>
          <p:nvPr/>
        </p:nvSpPr>
        <p:spPr>
          <a:xfrm>
            <a:off x="577959" y="3580209"/>
            <a:ext cx="2239669" cy="2288446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>
              <a:lnSpc>
                <a:spcPct val="120000"/>
              </a:lnSpc>
            </a:pP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 is simply dummy text of the printing and typesetting industry.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has been the industry's standard dummy text ever since the 1500s, when an unknown</a:t>
            </a:r>
            <a:r>
              <a:rPr lang="en-US" sz="1200" b="0" dirty="0" smtClean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.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 is simply dummy text of the printing and typesetting industry. </a:t>
            </a:r>
          </a:p>
        </p:txBody>
      </p:sp>
    </p:spTree>
    <p:extLst>
      <p:ext uri="{BB962C8B-B14F-4D97-AF65-F5344CB8AC3E}">
        <p14:creationId xmlns:p14="http://schemas.microsoft.com/office/powerpoint/2010/main" val="11001223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How</a:t>
            </a:r>
            <a:br>
              <a:rPr lang="en-US" dirty="0" smtClean="0"/>
            </a:br>
            <a:r>
              <a:rPr lang="en-US" dirty="0" smtClean="0"/>
              <a:t>we</a:t>
            </a:r>
            <a:br>
              <a:rPr lang="en-US" dirty="0" smtClean="0"/>
            </a:br>
            <a:r>
              <a:rPr lang="en-US" dirty="0" smtClean="0">
                <a:solidFill>
                  <a:schemeClr val="accent1"/>
                </a:solidFill>
              </a:rPr>
              <a:t>perform</a:t>
            </a:r>
            <a:endParaRPr lang="en-US" dirty="0">
              <a:solidFill>
                <a:schemeClr val="accent1"/>
              </a:solidFill>
            </a:endParaRPr>
          </a:p>
        </p:txBody>
      </p:sp>
      <p:sp>
        <p:nvSpPr>
          <p:cNvPr id="10" name="Title 3"/>
          <p:cNvSpPr txBox="1">
            <a:spLocks/>
          </p:cNvSpPr>
          <p:nvPr/>
        </p:nvSpPr>
        <p:spPr>
          <a:xfrm>
            <a:off x="577959" y="3580209"/>
            <a:ext cx="2239669" cy="2288446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>
              <a:lnSpc>
                <a:spcPct val="120000"/>
              </a:lnSpc>
            </a:pP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 is simply dummy text of the printing and typesetting industry.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has been the industry's standard dummy text ever since the 1500s, when an unknown</a:t>
            </a:r>
            <a:r>
              <a:rPr lang="en-US" sz="1200" b="0" dirty="0" smtClean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.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 is simply dummy text of the printing and typesetting industry. </a:t>
            </a:r>
          </a:p>
        </p:txBody>
      </p:sp>
      <p:graphicFrame>
        <p:nvGraphicFramePr>
          <p:cNvPr id="11" name="Chart 10"/>
          <p:cNvGraphicFramePr/>
          <p:nvPr>
            <p:extLst>
              <p:ext uri="{D42A27DB-BD31-4B8C-83A1-F6EECF244321}">
                <p14:modId xmlns:p14="http://schemas.microsoft.com/office/powerpoint/2010/main" val="1746716028"/>
              </p:ext>
            </p:extLst>
          </p:nvPr>
        </p:nvGraphicFramePr>
        <p:xfrm>
          <a:off x="6611522" y="2665953"/>
          <a:ext cx="4971033" cy="35009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2" name="Title 3"/>
          <p:cNvSpPr txBox="1">
            <a:spLocks/>
          </p:cNvSpPr>
          <p:nvPr/>
        </p:nvSpPr>
        <p:spPr>
          <a:xfrm>
            <a:off x="6611522" y="1883488"/>
            <a:ext cx="4724458" cy="466307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>
              <a:lnSpc>
                <a:spcPct val="80000"/>
              </a:lnSpc>
            </a:pPr>
            <a:r>
              <a:rPr lang="en-US" sz="2000" b="0" smtClean="0"/>
              <a:t>heading sample text</a:t>
            </a:r>
            <a:endParaRPr lang="en-US" sz="2000" b="0" dirty="0"/>
          </a:p>
        </p:txBody>
      </p:sp>
      <p:sp>
        <p:nvSpPr>
          <p:cNvPr id="13" name="Title 3"/>
          <p:cNvSpPr txBox="1">
            <a:spLocks/>
          </p:cNvSpPr>
          <p:nvPr/>
        </p:nvSpPr>
        <p:spPr>
          <a:xfrm>
            <a:off x="6611522" y="1013719"/>
            <a:ext cx="4724458" cy="850605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>
              <a:lnSpc>
                <a:spcPct val="80000"/>
              </a:lnSpc>
            </a:pPr>
            <a:r>
              <a:rPr lang="en-US" sz="7200" b="0" dirty="0" smtClean="0">
                <a:solidFill>
                  <a:schemeClr val="accent1"/>
                </a:solidFill>
              </a:rPr>
              <a:t>$580,000.0</a:t>
            </a:r>
            <a:endParaRPr lang="en-US" sz="7200" b="0" dirty="0">
              <a:solidFill>
                <a:schemeClr val="accent1"/>
              </a:solidFill>
            </a:endParaRPr>
          </a:p>
        </p:txBody>
      </p:sp>
      <p:cxnSp>
        <p:nvCxnSpPr>
          <p:cNvPr id="14" name="Straight Connector 13"/>
          <p:cNvCxnSpPr/>
          <p:nvPr/>
        </p:nvCxnSpPr>
        <p:spPr>
          <a:xfrm>
            <a:off x="6710867" y="2274720"/>
            <a:ext cx="767255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6908425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5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11" grpId="0">
        <p:bldAsOne/>
      </p:bldGraphic>
      <p:bldP spid="12" grpId="0"/>
      <p:bldP spid="13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Best </a:t>
            </a:r>
            <a:r>
              <a:rPr lang="en-US" dirty="0" smtClean="0"/>
              <a:t/>
            </a:r>
            <a:br>
              <a:rPr lang="en-US" dirty="0" smtClean="0"/>
            </a:br>
            <a:r>
              <a:rPr lang="en-US" dirty="0" smtClean="0"/>
              <a:t>service</a:t>
            </a:r>
            <a:br>
              <a:rPr lang="en-US" dirty="0" smtClean="0"/>
            </a:br>
            <a:r>
              <a:rPr lang="en-US" dirty="0" smtClean="0"/>
              <a:t>type 01</a:t>
            </a:r>
            <a:endParaRPr lang="en-US" dirty="0"/>
          </a:p>
        </p:txBody>
      </p:sp>
      <p:sp>
        <p:nvSpPr>
          <p:cNvPr id="6" name="Rectangle 5"/>
          <p:cNvSpPr/>
          <p:nvPr/>
        </p:nvSpPr>
        <p:spPr>
          <a:xfrm>
            <a:off x="3047622" y="0"/>
            <a:ext cx="3054096" cy="6858000"/>
          </a:xfrm>
          <a:prstGeom prst="rect">
            <a:avLst/>
          </a:prstGeom>
          <a:solidFill>
            <a:srgbClr val="222222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" name="Group 12"/>
          <p:cNvGrpSpPr/>
          <p:nvPr/>
        </p:nvGrpSpPr>
        <p:grpSpPr>
          <a:xfrm>
            <a:off x="3069891" y="815520"/>
            <a:ext cx="3031827" cy="1485891"/>
            <a:chOff x="3069891" y="815520"/>
            <a:chExt cx="3031827" cy="1485891"/>
          </a:xfrm>
        </p:grpSpPr>
        <p:sp>
          <p:nvSpPr>
            <p:cNvPr id="7" name="Title 3"/>
            <p:cNvSpPr txBox="1">
              <a:spLocks/>
            </p:cNvSpPr>
            <p:nvPr/>
          </p:nvSpPr>
          <p:spPr>
            <a:xfrm>
              <a:off x="3223041" y="815520"/>
              <a:ext cx="2878677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400" dirty="0" smtClean="0">
                  <a:solidFill>
                    <a:srgbClr val="FFFFFF"/>
                  </a:solidFill>
                </a:rPr>
                <a:t>Features </a:t>
              </a:r>
              <a:r>
                <a:rPr lang="en-US" sz="2400" dirty="0" err="1" smtClean="0">
                  <a:solidFill>
                    <a:srgbClr val="FFFFFF"/>
                  </a:solidFill>
                </a:rPr>
                <a:t>smaple</a:t>
              </a:r>
              <a:endParaRPr lang="en-US" sz="2400" dirty="0">
                <a:solidFill>
                  <a:srgbClr val="FFFFFF"/>
                </a:solidFill>
              </a:endParaRPr>
            </a:p>
            <a:p>
              <a:pPr>
                <a:lnSpc>
                  <a:spcPct val="80000"/>
                </a:lnSpc>
              </a:pPr>
              <a:r>
                <a:rPr lang="en-US" sz="2400" dirty="0" smtClean="0">
                  <a:solidFill>
                    <a:srgbClr val="FFFFFF"/>
                  </a:solidFill>
                </a:rPr>
                <a:t>text here</a:t>
              </a:r>
              <a:endParaRPr lang="en-US" sz="2400" dirty="0">
                <a:solidFill>
                  <a:srgbClr val="FFFFFF"/>
                </a:solidFill>
              </a:endParaRPr>
            </a:p>
          </p:txBody>
        </p:sp>
        <p:sp>
          <p:nvSpPr>
            <p:cNvPr id="8" name="Title 3"/>
            <p:cNvSpPr txBox="1">
              <a:spLocks/>
            </p:cNvSpPr>
            <p:nvPr/>
          </p:nvSpPr>
          <p:spPr>
            <a:xfrm>
              <a:off x="3217533" y="1477606"/>
              <a:ext cx="2622585" cy="82380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has </a:t>
              </a:r>
              <a:r>
                <a:rPr lang="en-US" sz="1200" b="0" dirty="0" smtClean="0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been.</a:t>
              </a:r>
              <a:endParaRPr lang="en-US" sz="1200" b="0" dirty="0">
                <a:solidFill>
                  <a:srgbClr val="FFFFFF">
                    <a:alpha val="70000"/>
                  </a:srgb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cxnSp>
          <p:nvCxnSpPr>
            <p:cNvPr id="9" name="Straight Connector 8"/>
            <p:cNvCxnSpPr/>
            <p:nvPr/>
          </p:nvCxnSpPr>
          <p:spPr>
            <a:xfrm>
              <a:off x="3069891" y="856616"/>
              <a:ext cx="0" cy="530395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Group 13"/>
          <p:cNvGrpSpPr/>
          <p:nvPr/>
        </p:nvGrpSpPr>
        <p:grpSpPr>
          <a:xfrm>
            <a:off x="3069891" y="2744449"/>
            <a:ext cx="3031827" cy="1485891"/>
            <a:chOff x="3069891" y="815520"/>
            <a:chExt cx="3031827" cy="1485891"/>
          </a:xfrm>
        </p:grpSpPr>
        <p:sp>
          <p:nvSpPr>
            <p:cNvPr id="15" name="Title 3"/>
            <p:cNvSpPr txBox="1">
              <a:spLocks/>
            </p:cNvSpPr>
            <p:nvPr/>
          </p:nvSpPr>
          <p:spPr>
            <a:xfrm>
              <a:off x="3223041" y="815520"/>
              <a:ext cx="2878677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400" dirty="0" smtClean="0">
                  <a:solidFill>
                    <a:srgbClr val="FFFFFF"/>
                  </a:solidFill>
                </a:rPr>
                <a:t>Features </a:t>
              </a:r>
              <a:r>
                <a:rPr lang="en-US" sz="2400" dirty="0" err="1" smtClean="0">
                  <a:solidFill>
                    <a:srgbClr val="FFFFFF"/>
                  </a:solidFill>
                </a:rPr>
                <a:t>smaple</a:t>
              </a:r>
              <a:endParaRPr lang="en-US" sz="2400" dirty="0">
                <a:solidFill>
                  <a:srgbClr val="FFFFFF"/>
                </a:solidFill>
              </a:endParaRPr>
            </a:p>
            <a:p>
              <a:pPr>
                <a:lnSpc>
                  <a:spcPct val="80000"/>
                </a:lnSpc>
              </a:pPr>
              <a:r>
                <a:rPr lang="en-US" sz="2400" dirty="0" smtClean="0">
                  <a:solidFill>
                    <a:srgbClr val="FFFFFF"/>
                  </a:solidFill>
                </a:rPr>
                <a:t>text here</a:t>
              </a:r>
              <a:endParaRPr lang="en-US" sz="2400" dirty="0">
                <a:solidFill>
                  <a:srgbClr val="FFFFFF"/>
                </a:solidFill>
              </a:endParaRPr>
            </a:p>
          </p:txBody>
        </p:sp>
        <p:sp>
          <p:nvSpPr>
            <p:cNvPr id="16" name="Title 3"/>
            <p:cNvSpPr txBox="1">
              <a:spLocks/>
            </p:cNvSpPr>
            <p:nvPr/>
          </p:nvSpPr>
          <p:spPr>
            <a:xfrm>
              <a:off x="3217533" y="1477606"/>
              <a:ext cx="2622585" cy="82380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has </a:t>
              </a:r>
              <a:r>
                <a:rPr lang="en-US" sz="1200" b="0" dirty="0" smtClean="0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been.</a:t>
              </a:r>
              <a:endParaRPr lang="en-US" sz="1200" b="0" dirty="0">
                <a:solidFill>
                  <a:srgbClr val="FFFFFF">
                    <a:alpha val="70000"/>
                  </a:srgb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cxnSp>
          <p:nvCxnSpPr>
            <p:cNvPr id="17" name="Straight Connector 16"/>
            <p:cNvCxnSpPr/>
            <p:nvPr/>
          </p:nvCxnSpPr>
          <p:spPr>
            <a:xfrm>
              <a:off x="3069891" y="856616"/>
              <a:ext cx="0" cy="530395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" name="Group 17"/>
          <p:cNvGrpSpPr/>
          <p:nvPr/>
        </p:nvGrpSpPr>
        <p:grpSpPr>
          <a:xfrm>
            <a:off x="3069891" y="4673377"/>
            <a:ext cx="3031827" cy="1485891"/>
            <a:chOff x="3069891" y="815520"/>
            <a:chExt cx="3031827" cy="1485891"/>
          </a:xfrm>
        </p:grpSpPr>
        <p:sp>
          <p:nvSpPr>
            <p:cNvPr id="19" name="Title 3"/>
            <p:cNvSpPr txBox="1">
              <a:spLocks/>
            </p:cNvSpPr>
            <p:nvPr/>
          </p:nvSpPr>
          <p:spPr>
            <a:xfrm>
              <a:off x="3223041" y="815520"/>
              <a:ext cx="2878677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400" dirty="0" smtClean="0">
                  <a:solidFill>
                    <a:srgbClr val="FFFFFF"/>
                  </a:solidFill>
                </a:rPr>
                <a:t>Features </a:t>
              </a:r>
              <a:r>
                <a:rPr lang="en-US" sz="2400" dirty="0" err="1" smtClean="0">
                  <a:solidFill>
                    <a:srgbClr val="FFFFFF"/>
                  </a:solidFill>
                </a:rPr>
                <a:t>smaple</a:t>
              </a:r>
              <a:endParaRPr lang="en-US" sz="2400" dirty="0">
                <a:solidFill>
                  <a:srgbClr val="FFFFFF"/>
                </a:solidFill>
              </a:endParaRPr>
            </a:p>
            <a:p>
              <a:pPr>
                <a:lnSpc>
                  <a:spcPct val="80000"/>
                </a:lnSpc>
              </a:pPr>
              <a:r>
                <a:rPr lang="en-US" sz="2400" dirty="0" smtClean="0">
                  <a:solidFill>
                    <a:srgbClr val="FFFFFF"/>
                  </a:solidFill>
                </a:rPr>
                <a:t>text here</a:t>
              </a:r>
              <a:endParaRPr lang="en-US" sz="2400" dirty="0">
                <a:solidFill>
                  <a:srgbClr val="FFFFFF"/>
                </a:solidFill>
              </a:endParaRPr>
            </a:p>
          </p:txBody>
        </p:sp>
        <p:sp>
          <p:nvSpPr>
            <p:cNvPr id="20" name="Title 3"/>
            <p:cNvSpPr txBox="1">
              <a:spLocks/>
            </p:cNvSpPr>
            <p:nvPr/>
          </p:nvSpPr>
          <p:spPr>
            <a:xfrm>
              <a:off x="3217533" y="1477606"/>
              <a:ext cx="2622585" cy="82380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has </a:t>
              </a:r>
              <a:r>
                <a:rPr lang="en-US" sz="1200" b="0" dirty="0" smtClean="0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been.</a:t>
              </a:r>
              <a:endParaRPr lang="en-US" sz="1200" b="0" dirty="0">
                <a:solidFill>
                  <a:srgbClr val="FFFFFF">
                    <a:alpha val="70000"/>
                  </a:srgb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cxnSp>
          <p:nvCxnSpPr>
            <p:cNvPr id="21" name="Straight Connector 20"/>
            <p:cNvCxnSpPr/>
            <p:nvPr/>
          </p:nvCxnSpPr>
          <p:spPr>
            <a:xfrm>
              <a:off x="3069891" y="856616"/>
              <a:ext cx="0" cy="530395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2640950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Best </a:t>
            </a:r>
            <a:br>
              <a:rPr lang="en-US" dirty="0"/>
            </a:br>
            <a:r>
              <a:rPr lang="en-US" dirty="0"/>
              <a:t>service</a:t>
            </a:r>
            <a:br>
              <a:rPr lang="en-US" dirty="0"/>
            </a:br>
            <a:r>
              <a:rPr lang="en-US" dirty="0"/>
              <a:t>type </a:t>
            </a:r>
            <a:r>
              <a:rPr lang="en-US" dirty="0" smtClean="0"/>
              <a:t>02</a:t>
            </a:r>
            <a:endParaRPr lang="en-US" dirty="0"/>
          </a:p>
        </p:txBody>
      </p:sp>
      <p:sp>
        <p:nvSpPr>
          <p:cNvPr id="5" name="Rectangle 4"/>
          <p:cNvSpPr/>
          <p:nvPr/>
        </p:nvSpPr>
        <p:spPr>
          <a:xfrm>
            <a:off x="3047622" y="0"/>
            <a:ext cx="3441314" cy="6858000"/>
          </a:xfrm>
          <a:prstGeom prst="rect">
            <a:avLst/>
          </a:prstGeom>
          <a:solidFill>
            <a:srgbClr val="222222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" name="Group 5"/>
          <p:cNvGrpSpPr/>
          <p:nvPr/>
        </p:nvGrpSpPr>
        <p:grpSpPr>
          <a:xfrm>
            <a:off x="3069891" y="815520"/>
            <a:ext cx="3031827" cy="1485891"/>
            <a:chOff x="3069891" y="815520"/>
            <a:chExt cx="3031827" cy="1485891"/>
          </a:xfrm>
        </p:grpSpPr>
        <p:sp>
          <p:nvSpPr>
            <p:cNvPr id="7" name="Title 3"/>
            <p:cNvSpPr txBox="1">
              <a:spLocks/>
            </p:cNvSpPr>
            <p:nvPr/>
          </p:nvSpPr>
          <p:spPr>
            <a:xfrm>
              <a:off x="3223041" y="815520"/>
              <a:ext cx="2878677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400" dirty="0" smtClean="0">
                  <a:solidFill>
                    <a:srgbClr val="FFFFFF"/>
                  </a:solidFill>
                </a:rPr>
                <a:t>Features </a:t>
              </a:r>
              <a:r>
                <a:rPr lang="en-US" sz="2400" dirty="0" err="1" smtClean="0">
                  <a:solidFill>
                    <a:srgbClr val="FFFFFF"/>
                  </a:solidFill>
                </a:rPr>
                <a:t>smaple</a:t>
              </a:r>
              <a:endParaRPr lang="en-US" sz="2400" dirty="0">
                <a:solidFill>
                  <a:srgbClr val="FFFFFF"/>
                </a:solidFill>
              </a:endParaRPr>
            </a:p>
            <a:p>
              <a:pPr>
                <a:lnSpc>
                  <a:spcPct val="80000"/>
                </a:lnSpc>
              </a:pPr>
              <a:r>
                <a:rPr lang="en-US" sz="2400" dirty="0" smtClean="0">
                  <a:solidFill>
                    <a:srgbClr val="FFFFFF"/>
                  </a:solidFill>
                </a:rPr>
                <a:t>text here</a:t>
              </a:r>
              <a:endParaRPr lang="en-US" sz="2400" dirty="0">
                <a:solidFill>
                  <a:srgbClr val="FFFFFF"/>
                </a:solidFill>
              </a:endParaRPr>
            </a:p>
          </p:txBody>
        </p:sp>
        <p:sp>
          <p:nvSpPr>
            <p:cNvPr id="8" name="Title 3"/>
            <p:cNvSpPr txBox="1">
              <a:spLocks/>
            </p:cNvSpPr>
            <p:nvPr/>
          </p:nvSpPr>
          <p:spPr>
            <a:xfrm>
              <a:off x="3217533" y="1477606"/>
              <a:ext cx="2622585" cy="82380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has </a:t>
              </a:r>
              <a:r>
                <a:rPr lang="en-US" sz="1200" b="0" dirty="0" smtClean="0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been.</a:t>
              </a:r>
              <a:endParaRPr lang="en-US" sz="1200" b="0" dirty="0">
                <a:solidFill>
                  <a:srgbClr val="FFFFFF">
                    <a:alpha val="70000"/>
                  </a:srgb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cxnSp>
          <p:nvCxnSpPr>
            <p:cNvPr id="9" name="Straight Connector 8"/>
            <p:cNvCxnSpPr/>
            <p:nvPr/>
          </p:nvCxnSpPr>
          <p:spPr>
            <a:xfrm>
              <a:off x="3069891" y="856616"/>
              <a:ext cx="0" cy="530395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" name="Group 9"/>
          <p:cNvGrpSpPr/>
          <p:nvPr/>
        </p:nvGrpSpPr>
        <p:grpSpPr>
          <a:xfrm>
            <a:off x="3069891" y="2744449"/>
            <a:ext cx="3031827" cy="1485891"/>
            <a:chOff x="3069891" y="815520"/>
            <a:chExt cx="3031827" cy="1485891"/>
          </a:xfrm>
        </p:grpSpPr>
        <p:sp>
          <p:nvSpPr>
            <p:cNvPr id="11" name="Title 3"/>
            <p:cNvSpPr txBox="1">
              <a:spLocks/>
            </p:cNvSpPr>
            <p:nvPr/>
          </p:nvSpPr>
          <p:spPr>
            <a:xfrm>
              <a:off x="3223041" y="815520"/>
              <a:ext cx="2878677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400" dirty="0" smtClean="0">
                  <a:solidFill>
                    <a:srgbClr val="FFFFFF"/>
                  </a:solidFill>
                </a:rPr>
                <a:t>Features </a:t>
              </a:r>
              <a:r>
                <a:rPr lang="en-US" sz="2400" dirty="0" err="1" smtClean="0">
                  <a:solidFill>
                    <a:srgbClr val="FFFFFF"/>
                  </a:solidFill>
                </a:rPr>
                <a:t>smaple</a:t>
              </a:r>
              <a:endParaRPr lang="en-US" sz="2400" dirty="0">
                <a:solidFill>
                  <a:srgbClr val="FFFFFF"/>
                </a:solidFill>
              </a:endParaRPr>
            </a:p>
            <a:p>
              <a:pPr>
                <a:lnSpc>
                  <a:spcPct val="80000"/>
                </a:lnSpc>
              </a:pPr>
              <a:r>
                <a:rPr lang="en-US" sz="2400" dirty="0" smtClean="0">
                  <a:solidFill>
                    <a:srgbClr val="FFFFFF"/>
                  </a:solidFill>
                </a:rPr>
                <a:t>text here</a:t>
              </a:r>
              <a:endParaRPr lang="en-US" sz="2400" dirty="0">
                <a:solidFill>
                  <a:srgbClr val="FFFFFF"/>
                </a:solidFill>
              </a:endParaRPr>
            </a:p>
          </p:txBody>
        </p:sp>
        <p:sp>
          <p:nvSpPr>
            <p:cNvPr id="12" name="Title 3"/>
            <p:cNvSpPr txBox="1">
              <a:spLocks/>
            </p:cNvSpPr>
            <p:nvPr/>
          </p:nvSpPr>
          <p:spPr>
            <a:xfrm>
              <a:off x="3217533" y="1477606"/>
              <a:ext cx="2622585" cy="82380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has </a:t>
              </a:r>
              <a:r>
                <a:rPr lang="en-US" sz="1200" b="0" dirty="0" smtClean="0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been.</a:t>
              </a:r>
              <a:endParaRPr lang="en-US" sz="1200" b="0" dirty="0">
                <a:solidFill>
                  <a:srgbClr val="FFFFFF">
                    <a:alpha val="70000"/>
                  </a:srgb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cxnSp>
          <p:nvCxnSpPr>
            <p:cNvPr id="13" name="Straight Connector 12"/>
            <p:cNvCxnSpPr/>
            <p:nvPr/>
          </p:nvCxnSpPr>
          <p:spPr>
            <a:xfrm>
              <a:off x="3069891" y="856616"/>
              <a:ext cx="0" cy="530395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Group 13"/>
          <p:cNvGrpSpPr/>
          <p:nvPr/>
        </p:nvGrpSpPr>
        <p:grpSpPr>
          <a:xfrm>
            <a:off x="3069891" y="4673377"/>
            <a:ext cx="3031827" cy="1485891"/>
            <a:chOff x="3069891" y="815520"/>
            <a:chExt cx="3031827" cy="1485891"/>
          </a:xfrm>
        </p:grpSpPr>
        <p:sp>
          <p:nvSpPr>
            <p:cNvPr id="15" name="Title 3"/>
            <p:cNvSpPr txBox="1">
              <a:spLocks/>
            </p:cNvSpPr>
            <p:nvPr/>
          </p:nvSpPr>
          <p:spPr>
            <a:xfrm>
              <a:off x="3223041" y="815520"/>
              <a:ext cx="2878677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400" dirty="0" smtClean="0">
                  <a:solidFill>
                    <a:srgbClr val="FFFFFF"/>
                  </a:solidFill>
                </a:rPr>
                <a:t>Features </a:t>
              </a:r>
              <a:r>
                <a:rPr lang="en-US" sz="2400" dirty="0" err="1" smtClean="0">
                  <a:solidFill>
                    <a:srgbClr val="FFFFFF"/>
                  </a:solidFill>
                </a:rPr>
                <a:t>smaple</a:t>
              </a:r>
              <a:endParaRPr lang="en-US" sz="2400" dirty="0">
                <a:solidFill>
                  <a:srgbClr val="FFFFFF"/>
                </a:solidFill>
              </a:endParaRPr>
            </a:p>
            <a:p>
              <a:pPr>
                <a:lnSpc>
                  <a:spcPct val="80000"/>
                </a:lnSpc>
              </a:pPr>
              <a:r>
                <a:rPr lang="en-US" sz="2400" dirty="0" smtClean="0">
                  <a:solidFill>
                    <a:srgbClr val="FFFFFF"/>
                  </a:solidFill>
                </a:rPr>
                <a:t>text here</a:t>
              </a:r>
              <a:endParaRPr lang="en-US" sz="2400" dirty="0">
                <a:solidFill>
                  <a:srgbClr val="FFFFFF"/>
                </a:solidFill>
              </a:endParaRPr>
            </a:p>
          </p:txBody>
        </p:sp>
        <p:sp>
          <p:nvSpPr>
            <p:cNvPr id="16" name="Title 3"/>
            <p:cNvSpPr txBox="1">
              <a:spLocks/>
            </p:cNvSpPr>
            <p:nvPr/>
          </p:nvSpPr>
          <p:spPr>
            <a:xfrm>
              <a:off x="3217533" y="1477606"/>
              <a:ext cx="2622585" cy="82380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has </a:t>
              </a:r>
              <a:r>
                <a:rPr lang="en-US" sz="1200" b="0" dirty="0" smtClean="0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been.</a:t>
              </a:r>
              <a:endParaRPr lang="en-US" sz="1200" b="0" dirty="0">
                <a:solidFill>
                  <a:srgbClr val="FFFFFF">
                    <a:alpha val="70000"/>
                  </a:srgb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cxnSp>
          <p:nvCxnSpPr>
            <p:cNvPr id="17" name="Straight Connector 16"/>
            <p:cNvCxnSpPr/>
            <p:nvPr/>
          </p:nvCxnSpPr>
          <p:spPr>
            <a:xfrm>
              <a:off x="3069891" y="856616"/>
              <a:ext cx="0" cy="530395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" name="Rectangle 18"/>
          <p:cNvSpPr/>
          <p:nvPr/>
        </p:nvSpPr>
        <p:spPr>
          <a:xfrm>
            <a:off x="6484885" y="0"/>
            <a:ext cx="3441314" cy="6858000"/>
          </a:xfrm>
          <a:prstGeom prst="rect">
            <a:avLst/>
          </a:prstGeom>
          <a:solidFill>
            <a:srgbClr val="222222">
              <a:alpha val="9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" name="Group 19"/>
          <p:cNvGrpSpPr/>
          <p:nvPr/>
        </p:nvGrpSpPr>
        <p:grpSpPr>
          <a:xfrm>
            <a:off x="6507154" y="815520"/>
            <a:ext cx="3031827" cy="1485891"/>
            <a:chOff x="3069891" y="815520"/>
            <a:chExt cx="3031827" cy="1485891"/>
          </a:xfrm>
        </p:grpSpPr>
        <p:sp>
          <p:nvSpPr>
            <p:cNvPr id="21" name="Title 3"/>
            <p:cNvSpPr txBox="1">
              <a:spLocks/>
            </p:cNvSpPr>
            <p:nvPr/>
          </p:nvSpPr>
          <p:spPr>
            <a:xfrm>
              <a:off x="3223041" y="815520"/>
              <a:ext cx="2878677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400" dirty="0" smtClean="0">
                  <a:solidFill>
                    <a:srgbClr val="FFFFFF"/>
                  </a:solidFill>
                </a:rPr>
                <a:t>Features </a:t>
              </a:r>
              <a:r>
                <a:rPr lang="en-US" sz="2400" dirty="0" err="1" smtClean="0">
                  <a:solidFill>
                    <a:srgbClr val="FFFFFF"/>
                  </a:solidFill>
                </a:rPr>
                <a:t>smaple</a:t>
              </a:r>
              <a:endParaRPr lang="en-US" sz="2400" dirty="0">
                <a:solidFill>
                  <a:srgbClr val="FFFFFF"/>
                </a:solidFill>
              </a:endParaRPr>
            </a:p>
            <a:p>
              <a:pPr>
                <a:lnSpc>
                  <a:spcPct val="80000"/>
                </a:lnSpc>
              </a:pPr>
              <a:r>
                <a:rPr lang="en-US" sz="2400" dirty="0" smtClean="0">
                  <a:solidFill>
                    <a:srgbClr val="FFFFFF"/>
                  </a:solidFill>
                </a:rPr>
                <a:t>text here</a:t>
              </a:r>
              <a:endParaRPr lang="en-US" sz="2400" dirty="0">
                <a:solidFill>
                  <a:srgbClr val="FFFFFF"/>
                </a:solidFill>
              </a:endParaRPr>
            </a:p>
          </p:txBody>
        </p:sp>
        <p:sp>
          <p:nvSpPr>
            <p:cNvPr id="22" name="Title 3"/>
            <p:cNvSpPr txBox="1">
              <a:spLocks/>
            </p:cNvSpPr>
            <p:nvPr/>
          </p:nvSpPr>
          <p:spPr>
            <a:xfrm>
              <a:off x="3217533" y="1477606"/>
              <a:ext cx="2622585" cy="82380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has </a:t>
              </a:r>
              <a:r>
                <a:rPr lang="en-US" sz="1200" b="0" dirty="0" smtClean="0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been.</a:t>
              </a:r>
              <a:endParaRPr lang="en-US" sz="1200" b="0" dirty="0">
                <a:solidFill>
                  <a:srgbClr val="FFFFFF">
                    <a:alpha val="70000"/>
                  </a:srgb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cxnSp>
          <p:nvCxnSpPr>
            <p:cNvPr id="23" name="Straight Connector 22"/>
            <p:cNvCxnSpPr/>
            <p:nvPr/>
          </p:nvCxnSpPr>
          <p:spPr>
            <a:xfrm>
              <a:off x="3069891" y="856616"/>
              <a:ext cx="0" cy="530395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" name="Group 23"/>
          <p:cNvGrpSpPr/>
          <p:nvPr/>
        </p:nvGrpSpPr>
        <p:grpSpPr>
          <a:xfrm>
            <a:off x="6507154" y="2744449"/>
            <a:ext cx="3031827" cy="1485891"/>
            <a:chOff x="3069891" y="815520"/>
            <a:chExt cx="3031827" cy="1485891"/>
          </a:xfrm>
        </p:grpSpPr>
        <p:sp>
          <p:nvSpPr>
            <p:cNvPr id="25" name="Title 3"/>
            <p:cNvSpPr txBox="1">
              <a:spLocks/>
            </p:cNvSpPr>
            <p:nvPr/>
          </p:nvSpPr>
          <p:spPr>
            <a:xfrm>
              <a:off x="3223041" y="815520"/>
              <a:ext cx="2878677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400" dirty="0" smtClean="0">
                  <a:solidFill>
                    <a:srgbClr val="FFFFFF"/>
                  </a:solidFill>
                </a:rPr>
                <a:t>Features </a:t>
              </a:r>
              <a:r>
                <a:rPr lang="en-US" sz="2400" dirty="0" err="1" smtClean="0">
                  <a:solidFill>
                    <a:srgbClr val="FFFFFF"/>
                  </a:solidFill>
                </a:rPr>
                <a:t>smaple</a:t>
              </a:r>
              <a:endParaRPr lang="en-US" sz="2400" dirty="0">
                <a:solidFill>
                  <a:srgbClr val="FFFFFF"/>
                </a:solidFill>
              </a:endParaRPr>
            </a:p>
            <a:p>
              <a:pPr>
                <a:lnSpc>
                  <a:spcPct val="80000"/>
                </a:lnSpc>
              </a:pPr>
              <a:r>
                <a:rPr lang="en-US" sz="2400" dirty="0" smtClean="0">
                  <a:solidFill>
                    <a:srgbClr val="FFFFFF"/>
                  </a:solidFill>
                </a:rPr>
                <a:t>text here</a:t>
              </a:r>
              <a:endParaRPr lang="en-US" sz="2400" dirty="0">
                <a:solidFill>
                  <a:srgbClr val="FFFFFF"/>
                </a:solidFill>
              </a:endParaRPr>
            </a:p>
          </p:txBody>
        </p:sp>
        <p:sp>
          <p:nvSpPr>
            <p:cNvPr id="26" name="Title 3"/>
            <p:cNvSpPr txBox="1">
              <a:spLocks/>
            </p:cNvSpPr>
            <p:nvPr/>
          </p:nvSpPr>
          <p:spPr>
            <a:xfrm>
              <a:off x="3217533" y="1477606"/>
              <a:ext cx="2622585" cy="82380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has </a:t>
              </a:r>
              <a:r>
                <a:rPr lang="en-US" sz="1200" b="0" dirty="0" smtClean="0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been.</a:t>
              </a:r>
              <a:endParaRPr lang="en-US" sz="1200" b="0" dirty="0">
                <a:solidFill>
                  <a:srgbClr val="FFFFFF">
                    <a:alpha val="70000"/>
                  </a:srgb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cxnSp>
          <p:nvCxnSpPr>
            <p:cNvPr id="27" name="Straight Connector 26"/>
            <p:cNvCxnSpPr/>
            <p:nvPr/>
          </p:nvCxnSpPr>
          <p:spPr>
            <a:xfrm>
              <a:off x="3069891" y="856616"/>
              <a:ext cx="0" cy="530395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" name="Group 27"/>
          <p:cNvGrpSpPr/>
          <p:nvPr/>
        </p:nvGrpSpPr>
        <p:grpSpPr>
          <a:xfrm>
            <a:off x="6507154" y="4673377"/>
            <a:ext cx="3031827" cy="1485891"/>
            <a:chOff x="3069891" y="815520"/>
            <a:chExt cx="3031827" cy="1485891"/>
          </a:xfrm>
        </p:grpSpPr>
        <p:sp>
          <p:nvSpPr>
            <p:cNvPr id="29" name="Title 3"/>
            <p:cNvSpPr txBox="1">
              <a:spLocks/>
            </p:cNvSpPr>
            <p:nvPr/>
          </p:nvSpPr>
          <p:spPr>
            <a:xfrm>
              <a:off x="3223041" y="815520"/>
              <a:ext cx="2878677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400" dirty="0" smtClean="0">
                  <a:solidFill>
                    <a:srgbClr val="FFFFFF"/>
                  </a:solidFill>
                </a:rPr>
                <a:t>Features </a:t>
              </a:r>
              <a:r>
                <a:rPr lang="en-US" sz="2400" dirty="0" err="1" smtClean="0">
                  <a:solidFill>
                    <a:srgbClr val="FFFFFF"/>
                  </a:solidFill>
                </a:rPr>
                <a:t>smaple</a:t>
              </a:r>
              <a:endParaRPr lang="en-US" sz="2400" dirty="0">
                <a:solidFill>
                  <a:srgbClr val="FFFFFF"/>
                </a:solidFill>
              </a:endParaRPr>
            </a:p>
            <a:p>
              <a:pPr>
                <a:lnSpc>
                  <a:spcPct val="80000"/>
                </a:lnSpc>
              </a:pPr>
              <a:r>
                <a:rPr lang="en-US" sz="2400" dirty="0" smtClean="0">
                  <a:solidFill>
                    <a:srgbClr val="FFFFFF"/>
                  </a:solidFill>
                </a:rPr>
                <a:t>text here</a:t>
              </a:r>
              <a:endParaRPr lang="en-US" sz="2400" dirty="0">
                <a:solidFill>
                  <a:srgbClr val="FFFFFF"/>
                </a:solidFill>
              </a:endParaRPr>
            </a:p>
          </p:txBody>
        </p:sp>
        <p:sp>
          <p:nvSpPr>
            <p:cNvPr id="30" name="Title 3"/>
            <p:cNvSpPr txBox="1">
              <a:spLocks/>
            </p:cNvSpPr>
            <p:nvPr/>
          </p:nvSpPr>
          <p:spPr>
            <a:xfrm>
              <a:off x="3217533" y="1477606"/>
              <a:ext cx="2622585" cy="82380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has </a:t>
              </a:r>
              <a:r>
                <a:rPr lang="en-US" sz="1200" b="0" dirty="0" smtClean="0">
                  <a:solidFill>
                    <a:srgbClr val="FFFFFF">
                      <a:alpha val="70000"/>
                    </a:srgb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been.</a:t>
              </a:r>
              <a:endParaRPr lang="en-US" sz="1200" b="0" dirty="0">
                <a:solidFill>
                  <a:srgbClr val="FFFFFF">
                    <a:alpha val="70000"/>
                  </a:srgb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cxnSp>
          <p:nvCxnSpPr>
            <p:cNvPr id="31" name="Straight Connector 30"/>
            <p:cNvCxnSpPr/>
            <p:nvPr/>
          </p:nvCxnSpPr>
          <p:spPr>
            <a:xfrm>
              <a:off x="3069891" y="856616"/>
              <a:ext cx="0" cy="530395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653448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5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5000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 txBox="1">
            <a:spLocks/>
          </p:cNvSpPr>
          <p:nvPr/>
        </p:nvSpPr>
        <p:spPr>
          <a:xfrm>
            <a:off x="3420396" y="3039261"/>
            <a:ext cx="8105297" cy="1884468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r>
              <a:rPr lang="en-US" sz="7200" dirty="0" smtClean="0"/>
              <a:t>Mark04</a:t>
            </a:r>
          </a:p>
          <a:p>
            <a:r>
              <a:rPr lang="en-US" sz="7200" dirty="0" smtClean="0">
                <a:solidFill>
                  <a:schemeClr val="accent1"/>
                </a:solidFill>
              </a:rPr>
              <a:t>Presentation</a:t>
            </a:r>
            <a:r>
              <a:rPr lang="en-US" sz="7200" dirty="0"/>
              <a:t> </a:t>
            </a:r>
            <a:r>
              <a:rPr lang="en-US" sz="7200" dirty="0" smtClean="0"/>
              <a:t>Template</a:t>
            </a:r>
            <a:endParaRPr lang="en-US" sz="7200" dirty="0"/>
          </a:p>
        </p:txBody>
      </p:sp>
      <p:sp>
        <p:nvSpPr>
          <p:cNvPr id="5" name="Title 3"/>
          <p:cNvSpPr txBox="1">
            <a:spLocks/>
          </p:cNvSpPr>
          <p:nvPr/>
        </p:nvSpPr>
        <p:spPr>
          <a:xfrm>
            <a:off x="3420396" y="4690668"/>
            <a:ext cx="4907241" cy="466122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>
              <a:lnSpc>
                <a:spcPct val="120000"/>
              </a:lnSpc>
            </a:pPr>
            <a:r>
              <a:rPr lang="en-US" sz="14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4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4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4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 is simply dummy text of the </a:t>
            </a:r>
            <a:r>
              <a:rPr lang="en-US" sz="1400" b="0" dirty="0" smtClean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printing.</a:t>
            </a:r>
            <a:endParaRPr lang="en-US" sz="1400" b="0" dirty="0">
              <a:solidFill>
                <a:schemeClr val="tx1">
                  <a:alpha val="70000"/>
                </a:schemeClr>
              </a:solidFill>
              <a:latin typeface="Source Sans Pro" charset="0"/>
              <a:ea typeface="Source Sans Pro" charset="0"/>
              <a:cs typeface="Source Sans Pro" charset="0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0107457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5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Best</a:t>
            </a:r>
            <a:r>
              <a:rPr lang="en-US" dirty="0"/>
              <a:t/>
            </a:r>
            <a:br>
              <a:rPr lang="en-US" dirty="0"/>
            </a:br>
            <a:r>
              <a:rPr lang="en-US" dirty="0"/>
              <a:t>service</a:t>
            </a:r>
            <a:br>
              <a:rPr lang="en-US" dirty="0"/>
            </a:br>
            <a:r>
              <a:rPr lang="en-US" dirty="0"/>
              <a:t>type </a:t>
            </a:r>
            <a:r>
              <a:rPr lang="en-US" dirty="0" smtClean="0"/>
              <a:t>03</a:t>
            </a:r>
            <a:endParaRPr lang="en-US" dirty="0"/>
          </a:p>
        </p:txBody>
      </p:sp>
      <p:sp>
        <p:nvSpPr>
          <p:cNvPr id="5" name="Rectangle 4"/>
          <p:cNvSpPr/>
          <p:nvPr/>
        </p:nvSpPr>
        <p:spPr>
          <a:xfrm>
            <a:off x="3047622" y="0"/>
            <a:ext cx="4322662" cy="6858000"/>
          </a:xfrm>
          <a:prstGeom prst="rect">
            <a:avLst/>
          </a:prstGeom>
          <a:solidFill>
            <a:schemeClr val="accent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" name="Group 18"/>
          <p:cNvGrpSpPr/>
          <p:nvPr/>
        </p:nvGrpSpPr>
        <p:grpSpPr>
          <a:xfrm>
            <a:off x="3058874" y="771316"/>
            <a:ext cx="4300393" cy="1530095"/>
            <a:chOff x="3069891" y="771316"/>
            <a:chExt cx="4300393" cy="1530095"/>
          </a:xfrm>
        </p:grpSpPr>
        <p:sp>
          <p:nvSpPr>
            <p:cNvPr id="7" name="Title 3"/>
            <p:cNvSpPr txBox="1">
              <a:spLocks/>
            </p:cNvSpPr>
            <p:nvPr/>
          </p:nvSpPr>
          <p:spPr>
            <a:xfrm>
              <a:off x="3884053" y="815520"/>
              <a:ext cx="3486231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400" dirty="0" smtClean="0">
                  <a:solidFill>
                    <a:srgbClr val="FFFFFF"/>
                  </a:solidFill>
                </a:rPr>
                <a:t>Features </a:t>
              </a:r>
              <a:r>
                <a:rPr lang="en-US" sz="2400" dirty="0" err="1" smtClean="0">
                  <a:solidFill>
                    <a:srgbClr val="FFFFFF"/>
                  </a:solidFill>
                </a:rPr>
                <a:t>smaple</a:t>
              </a:r>
              <a:endParaRPr lang="en-US" sz="2400" dirty="0">
                <a:solidFill>
                  <a:srgbClr val="FFFFFF"/>
                </a:solidFill>
              </a:endParaRPr>
            </a:p>
            <a:p>
              <a:pPr>
                <a:lnSpc>
                  <a:spcPct val="80000"/>
                </a:lnSpc>
              </a:pPr>
              <a:r>
                <a:rPr lang="en-US" sz="2400" dirty="0" smtClean="0">
                  <a:solidFill>
                    <a:srgbClr val="FFFFFF"/>
                  </a:solidFill>
                </a:rPr>
                <a:t>text here</a:t>
              </a:r>
              <a:endParaRPr lang="en-US" sz="2400" dirty="0">
                <a:solidFill>
                  <a:srgbClr val="FFFFFF"/>
                </a:solidFill>
              </a:endParaRPr>
            </a:p>
          </p:txBody>
        </p:sp>
        <p:sp>
          <p:nvSpPr>
            <p:cNvPr id="8" name="Title 3"/>
            <p:cNvSpPr txBox="1">
              <a:spLocks/>
            </p:cNvSpPr>
            <p:nvPr/>
          </p:nvSpPr>
          <p:spPr>
            <a:xfrm>
              <a:off x="3878545" y="1477606"/>
              <a:ext cx="3176090" cy="82380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has </a:t>
              </a:r>
              <a:r>
                <a:rPr lang="en-US" sz="1200" b="0" dirty="0" smtClean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been.</a:t>
              </a:r>
              <a:endParaRPr lang="en-US" sz="1200" b="0" dirty="0">
                <a:solidFill>
                  <a:srgbClr val="FFFFFF"/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cxnSp>
          <p:nvCxnSpPr>
            <p:cNvPr id="9" name="Straight Connector 8"/>
            <p:cNvCxnSpPr/>
            <p:nvPr/>
          </p:nvCxnSpPr>
          <p:spPr>
            <a:xfrm>
              <a:off x="3069891" y="856616"/>
              <a:ext cx="0" cy="530395"/>
            </a:xfrm>
            <a:prstGeom prst="line">
              <a:avLst/>
            </a:prstGeom>
            <a:ln w="38100">
              <a:solidFill>
                <a:schemeClr val="accent1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Title 3"/>
            <p:cNvSpPr txBox="1">
              <a:spLocks/>
            </p:cNvSpPr>
            <p:nvPr/>
          </p:nvSpPr>
          <p:spPr>
            <a:xfrm>
              <a:off x="3148218" y="771316"/>
              <a:ext cx="871352" cy="1002055"/>
            </a:xfrm>
            <a:prstGeom prst="rect">
              <a:avLst/>
            </a:prstGeom>
          </p:spPr>
          <p:txBody>
            <a:bodyPr anchor="ctr"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4400" b="0" dirty="0" smtClean="0">
                  <a:solidFill>
                    <a:srgbClr val="FFFFFF"/>
                  </a:solidFill>
                  <a:latin typeface="linea-basic-10" charset="0"/>
                  <a:ea typeface="linea-basic-10" charset="0"/>
                  <a:cs typeface="linea-basic-10" charset="0"/>
                </a:rPr>
                <a:t>S</a:t>
              </a:r>
              <a:endParaRPr lang="en-US" sz="4400" b="0" dirty="0">
                <a:solidFill>
                  <a:srgbClr val="FFFFFF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3058874" y="2704776"/>
            <a:ext cx="4300393" cy="1530095"/>
            <a:chOff x="3069891" y="771316"/>
            <a:chExt cx="4300393" cy="1530095"/>
          </a:xfrm>
        </p:grpSpPr>
        <p:sp>
          <p:nvSpPr>
            <p:cNvPr id="21" name="Title 3"/>
            <p:cNvSpPr txBox="1">
              <a:spLocks/>
            </p:cNvSpPr>
            <p:nvPr/>
          </p:nvSpPr>
          <p:spPr>
            <a:xfrm>
              <a:off x="3884053" y="815520"/>
              <a:ext cx="3486231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400" dirty="0" smtClean="0">
                  <a:solidFill>
                    <a:srgbClr val="FFFFFF"/>
                  </a:solidFill>
                </a:rPr>
                <a:t>Features </a:t>
              </a:r>
              <a:r>
                <a:rPr lang="en-US" sz="2400" dirty="0" err="1" smtClean="0">
                  <a:solidFill>
                    <a:srgbClr val="FFFFFF"/>
                  </a:solidFill>
                </a:rPr>
                <a:t>smaple</a:t>
              </a:r>
              <a:endParaRPr lang="en-US" sz="2400" dirty="0">
                <a:solidFill>
                  <a:srgbClr val="FFFFFF"/>
                </a:solidFill>
              </a:endParaRPr>
            </a:p>
            <a:p>
              <a:pPr>
                <a:lnSpc>
                  <a:spcPct val="80000"/>
                </a:lnSpc>
              </a:pPr>
              <a:r>
                <a:rPr lang="en-US" sz="2400" dirty="0" smtClean="0">
                  <a:solidFill>
                    <a:srgbClr val="FFFFFF"/>
                  </a:solidFill>
                </a:rPr>
                <a:t>text here</a:t>
              </a:r>
              <a:endParaRPr lang="en-US" sz="2400" dirty="0">
                <a:solidFill>
                  <a:srgbClr val="FFFFFF"/>
                </a:solidFill>
              </a:endParaRPr>
            </a:p>
          </p:txBody>
        </p:sp>
        <p:sp>
          <p:nvSpPr>
            <p:cNvPr id="22" name="Title 3"/>
            <p:cNvSpPr txBox="1">
              <a:spLocks/>
            </p:cNvSpPr>
            <p:nvPr/>
          </p:nvSpPr>
          <p:spPr>
            <a:xfrm>
              <a:off x="3878545" y="1477606"/>
              <a:ext cx="3176090" cy="82380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has </a:t>
              </a:r>
              <a:r>
                <a:rPr lang="en-US" sz="1200" b="0" dirty="0" smtClean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been.</a:t>
              </a:r>
              <a:endParaRPr lang="en-US" sz="1200" b="0" dirty="0">
                <a:solidFill>
                  <a:srgbClr val="FFFFFF"/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cxnSp>
          <p:nvCxnSpPr>
            <p:cNvPr id="23" name="Straight Connector 22"/>
            <p:cNvCxnSpPr/>
            <p:nvPr/>
          </p:nvCxnSpPr>
          <p:spPr>
            <a:xfrm>
              <a:off x="3069891" y="856616"/>
              <a:ext cx="0" cy="530395"/>
            </a:xfrm>
            <a:prstGeom prst="line">
              <a:avLst/>
            </a:prstGeom>
            <a:ln w="38100">
              <a:solidFill>
                <a:schemeClr val="accent1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" name="Title 3"/>
            <p:cNvSpPr txBox="1">
              <a:spLocks/>
            </p:cNvSpPr>
            <p:nvPr/>
          </p:nvSpPr>
          <p:spPr>
            <a:xfrm>
              <a:off x="3148218" y="771316"/>
              <a:ext cx="871352" cy="1002055"/>
            </a:xfrm>
            <a:prstGeom prst="rect">
              <a:avLst/>
            </a:prstGeom>
          </p:spPr>
          <p:txBody>
            <a:bodyPr anchor="ctr"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4400" b="0" dirty="0">
                  <a:solidFill>
                    <a:srgbClr val="FFFFFF"/>
                  </a:solidFill>
                  <a:latin typeface="linea-basic-10" charset="0"/>
                  <a:ea typeface="linea-basic-10" charset="0"/>
                  <a:cs typeface="linea-basic-10" charset="0"/>
                </a:rPr>
                <a:t>Q</a:t>
              </a: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3058874" y="4638236"/>
            <a:ext cx="4300393" cy="1530095"/>
            <a:chOff x="3069891" y="771316"/>
            <a:chExt cx="4300393" cy="1530095"/>
          </a:xfrm>
        </p:grpSpPr>
        <p:sp>
          <p:nvSpPr>
            <p:cNvPr id="26" name="Title 3"/>
            <p:cNvSpPr txBox="1">
              <a:spLocks/>
            </p:cNvSpPr>
            <p:nvPr/>
          </p:nvSpPr>
          <p:spPr>
            <a:xfrm>
              <a:off x="3884053" y="815520"/>
              <a:ext cx="3486231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400" dirty="0" smtClean="0">
                  <a:solidFill>
                    <a:srgbClr val="FFFFFF"/>
                  </a:solidFill>
                </a:rPr>
                <a:t>Features </a:t>
              </a:r>
              <a:r>
                <a:rPr lang="en-US" sz="2400" dirty="0" err="1" smtClean="0">
                  <a:solidFill>
                    <a:srgbClr val="FFFFFF"/>
                  </a:solidFill>
                </a:rPr>
                <a:t>smaple</a:t>
              </a:r>
              <a:endParaRPr lang="en-US" sz="2400" dirty="0">
                <a:solidFill>
                  <a:srgbClr val="FFFFFF"/>
                </a:solidFill>
              </a:endParaRPr>
            </a:p>
            <a:p>
              <a:pPr>
                <a:lnSpc>
                  <a:spcPct val="80000"/>
                </a:lnSpc>
              </a:pPr>
              <a:r>
                <a:rPr lang="en-US" sz="2400" dirty="0" smtClean="0">
                  <a:solidFill>
                    <a:srgbClr val="FFFFFF"/>
                  </a:solidFill>
                </a:rPr>
                <a:t>text here</a:t>
              </a:r>
              <a:endParaRPr lang="en-US" sz="2400" dirty="0">
                <a:solidFill>
                  <a:srgbClr val="FFFFFF"/>
                </a:solidFill>
              </a:endParaRPr>
            </a:p>
          </p:txBody>
        </p:sp>
        <p:sp>
          <p:nvSpPr>
            <p:cNvPr id="27" name="Title 3"/>
            <p:cNvSpPr txBox="1">
              <a:spLocks/>
            </p:cNvSpPr>
            <p:nvPr/>
          </p:nvSpPr>
          <p:spPr>
            <a:xfrm>
              <a:off x="3878545" y="1477606"/>
              <a:ext cx="3176090" cy="82380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has </a:t>
              </a:r>
              <a:r>
                <a:rPr lang="en-US" sz="1200" b="0" dirty="0" smtClean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been.</a:t>
              </a:r>
              <a:endParaRPr lang="en-US" sz="1200" b="0" dirty="0">
                <a:solidFill>
                  <a:srgbClr val="FFFFFF"/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cxnSp>
          <p:nvCxnSpPr>
            <p:cNvPr id="28" name="Straight Connector 27"/>
            <p:cNvCxnSpPr/>
            <p:nvPr/>
          </p:nvCxnSpPr>
          <p:spPr>
            <a:xfrm>
              <a:off x="3069891" y="856616"/>
              <a:ext cx="0" cy="530395"/>
            </a:xfrm>
            <a:prstGeom prst="line">
              <a:avLst/>
            </a:prstGeom>
            <a:ln w="38100">
              <a:solidFill>
                <a:schemeClr val="accent1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" name="Title 3"/>
            <p:cNvSpPr txBox="1">
              <a:spLocks/>
            </p:cNvSpPr>
            <p:nvPr/>
          </p:nvSpPr>
          <p:spPr>
            <a:xfrm>
              <a:off x="3148218" y="771316"/>
              <a:ext cx="871352" cy="1002055"/>
            </a:xfrm>
            <a:prstGeom prst="rect">
              <a:avLst/>
            </a:prstGeom>
          </p:spPr>
          <p:txBody>
            <a:bodyPr anchor="ctr"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4400" b="0" dirty="0" smtClean="0">
                  <a:solidFill>
                    <a:srgbClr val="FFFFFF"/>
                  </a:solidFill>
                  <a:latin typeface="linea-basic-10" charset="0"/>
                  <a:ea typeface="linea-basic-10" charset="0"/>
                  <a:cs typeface="linea-basic-10" charset="0"/>
                </a:rPr>
                <a:t>H</a:t>
              </a:r>
              <a:endParaRPr lang="en-US" sz="4400" b="0" dirty="0">
                <a:solidFill>
                  <a:srgbClr val="FFFFFF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852288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Best </a:t>
            </a:r>
            <a:br>
              <a:rPr lang="en-US" dirty="0"/>
            </a:br>
            <a:r>
              <a:rPr lang="en-US" dirty="0"/>
              <a:t>service</a:t>
            </a:r>
            <a:br>
              <a:rPr lang="en-US" dirty="0"/>
            </a:br>
            <a:r>
              <a:rPr lang="en-US" dirty="0"/>
              <a:t>type </a:t>
            </a:r>
            <a:r>
              <a:rPr lang="en-US" dirty="0" smtClean="0"/>
              <a:t>04</a:t>
            </a:r>
            <a:endParaRPr lang="en-US" dirty="0"/>
          </a:p>
        </p:txBody>
      </p:sp>
      <p:grpSp>
        <p:nvGrpSpPr>
          <p:cNvPr id="19" name="Group 18"/>
          <p:cNvGrpSpPr/>
          <p:nvPr/>
        </p:nvGrpSpPr>
        <p:grpSpPr>
          <a:xfrm>
            <a:off x="3058874" y="771316"/>
            <a:ext cx="4300393" cy="1530095"/>
            <a:chOff x="3069891" y="771316"/>
            <a:chExt cx="4300393" cy="1530095"/>
          </a:xfrm>
        </p:grpSpPr>
        <p:sp>
          <p:nvSpPr>
            <p:cNvPr id="7" name="Title 3"/>
            <p:cNvSpPr txBox="1">
              <a:spLocks/>
            </p:cNvSpPr>
            <p:nvPr/>
          </p:nvSpPr>
          <p:spPr>
            <a:xfrm>
              <a:off x="3884053" y="815520"/>
              <a:ext cx="3486231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400" dirty="0" smtClean="0">
                  <a:solidFill>
                    <a:srgbClr val="FFFFFF"/>
                  </a:solidFill>
                </a:rPr>
                <a:t>Features </a:t>
              </a:r>
              <a:r>
                <a:rPr lang="en-US" sz="2400" dirty="0" err="1" smtClean="0">
                  <a:solidFill>
                    <a:srgbClr val="FFFFFF"/>
                  </a:solidFill>
                </a:rPr>
                <a:t>smaple</a:t>
              </a:r>
              <a:endParaRPr lang="en-US" sz="2400" dirty="0">
                <a:solidFill>
                  <a:srgbClr val="FFFFFF"/>
                </a:solidFill>
              </a:endParaRPr>
            </a:p>
            <a:p>
              <a:pPr>
                <a:lnSpc>
                  <a:spcPct val="80000"/>
                </a:lnSpc>
              </a:pPr>
              <a:r>
                <a:rPr lang="en-US" sz="2400" dirty="0" smtClean="0">
                  <a:solidFill>
                    <a:srgbClr val="FFFFFF"/>
                  </a:solidFill>
                </a:rPr>
                <a:t>text here</a:t>
              </a:r>
              <a:endParaRPr lang="en-US" sz="2400" dirty="0">
                <a:solidFill>
                  <a:srgbClr val="FFFFFF"/>
                </a:solidFill>
              </a:endParaRPr>
            </a:p>
          </p:txBody>
        </p:sp>
        <p:sp>
          <p:nvSpPr>
            <p:cNvPr id="8" name="Title 3"/>
            <p:cNvSpPr txBox="1">
              <a:spLocks/>
            </p:cNvSpPr>
            <p:nvPr/>
          </p:nvSpPr>
          <p:spPr>
            <a:xfrm>
              <a:off x="3878545" y="1477606"/>
              <a:ext cx="3176090" cy="82380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has </a:t>
              </a:r>
              <a:r>
                <a:rPr lang="en-US" sz="1200" b="0" dirty="0" smtClean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been.</a:t>
              </a:r>
              <a:endParaRPr lang="en-US" sz="1200" b="0" dirty="0">
                <a:solidFill>
                  <a:srgbClr val="FFFFFF"/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cxnSp>
          <p:nvCxnSpPr>
            <p:cNvPr id="9" name="Straight Connector 8"/>
            <p:cNvCxnSpPr/>
            <p:nvPr/>
          </p:nvCxnSpPr>
          <p:spPr>
            <a:xfrm>
              <a:off x="3069891" y="856616"/>
              <a:ext cx="0" cy="530395"/>
            </a:xfrm>
            <a:prstGeom prst="line">
              <a:avLst/>
            </a:prstGeom>
            <a:ln w="38100">
              <a:solidFill>
                <a:schemeClr val="accent1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Title 3"/>
            <p:cNvSpPr txBox="1">
              <a:spLocks/>
            </p:cNvSpPr>
            <p:nvPr/>
          </p:nvSpPr>
          <p:spPr>
            <a:xfrm>
              <a:off x="3148218" y="771316"/>
              <a:ext cx="871352" cy="1002055"/>
            </a:xfrm>
            <a:prstGeom prst="rect">
              <a:avLst/>
            </a:prstGeom>
          </p:spPr>
          <p:txBody>
            <a:bodyPr anchor="ctr"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4400" b="0" dirty="0" smtClean="0">
                  <a:solidFill>
                    <a:srgbClr val="FFFFFF"/>
                  </a:solidFill>
                  <a:latin typeface="linea-basic-10" charset="0"/>
                  <a:ea typeface="linea-basic-10" charset="0"/>
                  <a:cs typeface="linea-basic-10" charset="0"/>
                </a:rPr>
                <a:t>S</a:t>
              </a:r>
              <a:endParaRPr lang="en-US" sz="4400" b="0" dirty="0">
                <a:solidFill>
                  <a:srgbClr val="FFFFFF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3058874" y="2704776"/>
            <a:ext cx="4300393" cy="1530095"/>
            <a:chOff x="3069891" y="771316"/>
            <a:chExt cx="4300393" cy="1530095"/>
          </a:xfrm>
        </p:grpSpPr>
        <p:sp>
          <p:nvSpPr>
            <p:cNvPr id="21" name="Title 3"/>
            <p:cNvSpPr txBox="1">
              <a:spLocks/>
            </p:cNvSpPr>
            <p:nvPr/>
          </p:nvSpPr>
          <p:spPr>
            <a:xfrm>
              <a:off x="3884053" y="815520"/>
              <a:ext cx="3486231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400" dirty="0" smtClean="0">
                  <a:solidFill>
                    <a:srgbClr val="FFFFFF"/>
                  </a:solidFill>
                </a:rPr>
                <a:t>Features </a:t>
              </a:r>
              <a:r>
                <a:rPr lang="en-US" sz="2400" dirty="0" err="1" smtClean="0">
                  <a:solidFill>
                    <a:srgbClr val="FFFFFF"/>
                  </a:solidFill>
                </a:rPr>
                <a:t>smaple</a:t>
              </a:r>
              <a:endParaRPr lang="en-US" sz="2400" dirty="0">
                <a:solidFill>
                  <a:srgbClr val="FFFFFF"/>
                </a:solidFill>
              </a:endParaRPr>
            </a:p>
            <a:p>
              <a:pPr>
                <a:lnSpc>
                  <a:spcPct val="80000"/>
                </a:lnSpc>
              </a:pPr>
              <a:r>
                <a:rPr lang="en-US" sz="2400" dirty="0" smtClean="0">
                  <a:solidFill>
                    <a:srgbClr val="FFFFFF"/>
                  </a:solidFill>
                </a:rPr>
                <a:t>text here</a:t>
              </a:r>
              <a:endParaRPr lang="en-US" sz="2400" dirty="0">
                <a:solidFill>
                  <a:srgbClr val="FFFFFF"/>
                </a:solidFill>
              </a:endParaRPr>
            </a:p>
          </p:txBody>
        </p:sp>
        <p:sp>
          <p:nvSpPr>
            <p:cNvPr id="22" name="Title 3"/>
            <p:cNvSpPr txBox="1">
              <a:spLocks/>
            </p:cNvSpPr>
            <p:nvPr/>
          </p:nvSpPr>
          <p:spPr>
            <a:xfrm>
              <a:off x="3878545" y="1477606"/>
              <a:ext cx="3176090" cy="82380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has </a:t>
              </a:r>
              <a:r>
                <a:rPr lang="en-US" sz="1200" b="0" dirty="0" smtClean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been.</a:t>
              </a:r>
              <a:endParaRPr lang="en-US" sz="1200" b="0" dirty="0">
                <a:solidFill>
                  <a:srgbClr val="FFFFFF"/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cxnSp>
          <p:nvCxnSpPr>
            <p:cNvPr id="23" name="Straight Connector 22"/>
            <p:cNvCxnSpPr/>
            <p:nvPr/>
          </p:nvCxnSpPr>
          <p:spPr>
            <a:xfrm>
              <a:off x="3069891" y="856616"/>
              <a:ext cx="0" cy="530395"/>
            </a:xfrm>
            <a:prstGeom prst="line">
              <a:avLst/>
            </a:prstGeom>
            <a:ln w="38100">
              <a:solidFill>
                <a:schemeClr val="accent1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" name="Title 3"/>
            <p:cNvSpPr txBox="1">
              <a:spLocks/>
            </p:cNvSpPr>
            <p:nvPr/>
          </p:nvSpPr>
          <p:spPr>
            <a:xfrm>
              <a:off x="3148218" y="771316"/>
              <a:ext cx="871352" cy="1002055"/>
            </a:xfrm>
            <a:prstGeom prst="rect">
              <a:avLst/>
            </a:prstGeom>
          </p:spPr>
          <p:txBody>
            <a:bodyPr anchor="ctr"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4400" b="0" dirty="0">
                  <a:solidFill>
                    <a:srgbClr val="FFFFFF"/>
                  </a:solidFill>
                  <a:latin typeface="linea-basic-10" charset="0"/>
                  <a:ea typeface="linea-basic-10" charset="0"/>
                  <a:cs typeface="linea-basic-10" charset="0"/>
                </a:rPr>
                <a:t>Q</a:t>
              </a: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3058874" y="4638236"/>
            <a:ext cx="4300393" cy="1530095"/>
            <a:chOff x="3069891" y="771316"/>
            <a:chExt cx="4300393" cy="1530095"/>
          </a:xfrm>
        </p:grpSpPr>
        <p:sp>
          <p:nvSpPr>
            <p:cNvPr id="26" name="Title 3"/>
            <p:cNvSpPr txBox="1">
              <a:spLocks/>
            </p:cNvSpPr>
            <p:nvPr/>
          </p:nvSpPr>
          <p:spPr>
            <a:xfrm>
              <a:off x="3884053" y="815520"/>
              <a:ext cx="3486231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400" dirty="0" smtClean="0">
                  <a:solidFill>
                    <a:srgbClr val="FFFFFF"/>
                  </a:solidFill>
                </a:rPr>
                <a:t>Features </a:t>
              </a:r>
              <a:r>
                <a:rPr lang="en-US" sz="2400" dirty="0" err="1" smtClean="0">
                  <a:solidFill>
                    <a:srgbClr val="FFFFFF"/>
                  </a:solidFill>
                </a:rPr>
                <a:t>smaple</a:t>
              </a:r>
              <a:endParaRPr lang="en-US" sz="2400" dirty="0">
                <a:solidFill>
                  <a:srgbClr val="FFFFFF"/>
                </a:solidFill>
              </a:endParaRPr>
            </a:p>
            <a:p>
              <a:pPr>
                <a:lnSpc>
                  <a:spcPct val="80000"/>
                </a:lnSpc>
              </a:pPr>
              <a:r>
                <a:rPr lang="en-US" sz="2400" dirty="0" smtClean="0">
                  <a:solidFill>
                    <a:srgbClr val="FFFFFF"/>
                  </a:solidFill>
                </a:rPr>
                <a:t>text here</a:t>
              </a:r>
              <a:endParaRPr lang="en-US" sz="2400" dirty="0">
                <a:solidFill>
                  <a:srgbClr val="FFFFFF"/>
                </a:solidFill>
              </a:endParaRPr>
            </a:p>
          </p:txBody>
        </p:sp>
        <p:sp>
          <p:nvSpPr>
            <p:cNvPr id="27" name="Title 3"/>
            <p:cNvSpPr txBox="1">
              <a:spLocks/>
            </p:cNvSpPr>
            <p:nvPr/>
          </p:nvSpPr>
          <p:spPr>
            <a:xfrm>
              <a:off x="3878545" y="1477606"/>
              <a:ext cx="3176090" cy="82380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has </a:t>
              </a:r>
              <a:r>
                <a:rPr lang="en-US" sz="1200" b="0" dirty="0" smtClean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been.</a:t>
              </a:r>
              <a:endParaRPr lang="en-US" sz="1200" b="0" dirty="0">
                <a:solidFill>
                  <a:srgbClr val="FFFFFF"/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cxnSp>
          <p:nvCxnSpPr>
            <p:cNvPr id="28" name="Straight Connector 27"/>
            <p:cNvCxnSpPr/>
            <p:nvPr/>
          </p:nvCxnSpPr>
          <p:spPr>
            <a:xfrm>
              <a:off x="3069891" y="856616"/>
              <a:ext cx="0" cy="530395"/>
            </a:xfrm>
            <a:prstGeom prst="line">
              <a:avLst/>
            </a:prstGeom>
            <a:ln w="38100">
              <a:solidFill>
                <a:schemeClr val="accent1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" name="Title 3"/>
            <p:cNvSpPr txBox="1">
              <a:spLocks/>
            </p:cNvSpPr>
            <p:nvPr/>
          </p:nvSpPr>
          <p:spPr>
            <a:xfrm>
              <a:off x="3148218" y="771316"/>
              <a:ext cx="871352" cy="1002055"/>
            </a:xfrm>
            <a:prstGeom prst="rect">
              <a:avLst/>
            </a:prstGeom>
          </p:spPr>
          <p:txBody>
            <a:bodyPr anchor="ctr"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4400" b="0" dirty="0" smtClean="0">
                  <a:solidFill>
                    <a:srgbClr val="FFFFFF"/>
                  </a:solidFill>
                  <a:latin typeface="linea-basic-10" charset="0"/>
                  <a:ea typeface="linea-basic-10" charset="0"/>
                  <a:cs typeface="linea-basic-10" charset="0"/>
                </a:rPr>
                <a:t>H</a:t>
              </a:r>
              <a:endParaRPr lang="en-US" sz="4400" b="0" dirty="0">
                <a:solidFill>
                  <a:srgbClr val="FFFFFF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sp>
        <p:nvSpPr>
          <p:cNvPr id="46" name="Rectangle 45"/>
          <p:cNvSpPr/>
          <p:nvPr/>
        </p:nvSpPr>
        <p:spPr>
          <a:xfrm>
            <a:off x="3058874" y="0"/>
            <a:ext cx="4594410" cy="6858000"/>
          </a:xfrm>
          <a:prstGeom prst="rect">
            <a:avLst/>
          </a:prstGeom>
          <a:solidFill>
            <a:schemeClr val="tx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7" name="Group 46"/>
          <p:cNvGrpSpPr/>
          <p:nvPr/>
        </p:nvGrpSpPr>
        <p:grpSpPr>
          <a:xfrm>
            <a:off x="3070126" y="771316"/>
            <a:ext cx="4300393" cy="1530095"/>
            <a:chOff x="3069891" y="771316"/>
            <a:chExt cx="4300393" cy="1530095"/>
          </a:xfrm>
        </p:grpSpPr>
        <p:sp>
          <p:nvSpPr>
            <p:cNvPr id="48" name="Title 3"/>
            <p:cNvSpPr txBox="1">
              <a:spLocks/>
            </p:cNvSpPr>
            <p:nvPr/>
          </p:nvSpPr>
          <p:spPr>
            <a:xfrm>
              <a:off x="3884053" y="815520"/>
              <a:ext cx="3486231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400" dirty="0" smtClean="0">
                  <a:solidFill>
                    <a:srgbClr val="FFFFFF"/>
                  </a:solidFill>
                </a:rPr>
                <a:t>Features </a:t>
              </a:r>
              <a:r>
                <a:rPr lang="en-US" sz="2400" dirty="0" err="1" smtClean="0">
                  <a:solidFill>
                    <a:srgbClr val="FFFFFF"/>
                  </a:solidFill>
                </a:rPr>
                <a:t>smaple</a:t>
              </a:r>
              <a:endParaRPr lang="en-US" sz="2400" dirty="0">
                <a:solidFill>
                  <a:srgbClr val="FFFFFF"/>
                </a:solidFill>
              </a:endParaRPr>
            </a:p>
            <a:p>
              <a:pPr>
                <a:lnSpc>
                  <a:spcPct val="80000"/>
                </a:lnSpc>
              </a:pPr>
              <a:r>
                <a:rPr lang="en-US" sz="2400" dirty="0" smtClean="0">
                  <a:solidFill>
                    <a:srgbClr val="FFFFFF"/>
                  </a:solidFill>
                </a:rPr>
                <a:t>text here</a:t>
              </a:r>
              <a:endParaRPr lang="en-US" sz="2400" dirty="0">
                <a:solidFill>
                  <a:srgbClr val="FFFFFF"/>
                </a:solidFill>
              </a:endParaRPr>
            </a:p>
          </p:txBody>
        </p:sp>
        <p:sp>
          <p:nvSpPr>
            <p:cNvPr id="49" name="Title 3"/>
            <p:cNvSpPr txBox="1">
              <a:spLocks/>
            </p:cNvSpPr>
            <p:nvPr/>
          </p:nvSpPr>
          <p:spPr>
            <a:xfrm>
              <a:off x="3878545" y="1477606"/>
              <a:ext cx="3176090" cy="82380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has </a:t>
              </a:r>
              <a:r>
                <a:rPr lang="en-US" sz="1200" b="0" dirty="0" smtClean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been.</a:t>
              </a:r>
              <a:endParaRPr lang="en-US" sz="1200" b="0" dirty="0">
                <a:solidFill>
                  <a:srgbClr val="FFFFFF"/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cxnSp>
          <p:nvCxnSpPr>
            <p:cNvPr id="50" name="Straight Connector 49"/>
            <p:cNvCxnSpPr/>
            <p:nvPr/>
          </p:nvCxnSpPr>
          <p:spPr>
            <a:xfrm>
              <a:off x="3069891" y="856616"/>
              <a:ext cx="0" cy="530395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" name="Title 3"/>
            <p:cNvSpPr txBox="1">
              <a:spLocks/>
            </p:cNvSpPr>
            <p:nvPr/>
          </p:nvSpPr>
          <p:spPr>
            <a:xfrm>
              <a:off x="3148218" y="771316"/>
              <a:ext cx="871352" cy="1002055"/>
            </a:xfrm>
            <a:prstGeom prst="rect">
              <a:avLst/>
            </a:prstGeom>
          </p:spPr>
          <p:txBody>
            <a:bodyPr anchor="ctr"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4400" b="0" dirty="0" smtClean="0">
                  <a:solidFill>
                    <a:schemeClr val="accent1"/>
                  </a:solidFill>
                  <a:latin typeface="linea-basic-10" charset="0"/>
                  <a:ea typeface="linea-basic-10" charset="0"/>
                  <a:cs typeface="linea-basic-10" charset="0"/>
                </a:rPr>
                <a:t>S</a:t>
              </a:r>
              <a:endParaRPr lang="en-US" sz="4400" b="0" dirty="0">
                <a:solidFill>
                  <a:schemeClr val="accent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3070126" y="2704776"/>
            <a:ext cx="4300393" cy="1530095"/>
            <a:chOff x="3069891" y="771316"/>
            <a:chExt cx="4300393" cy="1530095"/>
          </a:xfrm>
        </p:grpSpPr>
        <p:sp>
          <p:nvSpPr>
            <p:cNvPr id="53" name="Title 3"/>
            <p:cNvSpPr txBox="1">
              <a:spLocks/>
            </p:cNvSpPr>
            <p:nvPr/>
          </p:nvSpPr>
          <p:spPr>
            <a:xfrm>
              <a:off x="3884053" y="815520"/>
              <a:ext cx="3486231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400" dirty="0" smtClean="0">
                  <a:solidFill>
                    <a:srgbClr val="FFFFFF"/>
                  </a:solidFill>
                </a:rPr>
                <a:t>Features </a:t>
              </a:r>
              <a:r>
                <a:rPr lang="en-US" sz="2400" dirty="0" err="1" smtClean="0">
                  <a:solidFill>
                    <a:srgbClr val="FFFFFF"/>
                  </a:solidFill>
                </a:rPr>
                <a:t>smaple</a:t>
              </a:r>
              <a:endParaRPr lang="en-US" sz="2400" dirty="0">
                <a:solidFill>
                  <a:srgbClr val="FFFFFF"/>
                </a:solidFill>
              </a:endParaRPr>
            </a:p>
            <a:p>
              <a:pPr>
                <a:lnSpc>
                  <a:spcPct val="80000"/>
                </a:lnSpc>
              </a:pPr>
              <a:r>
                <a:rPr lang="en-US" sz="2400" dirty="0" smtClean="0">
                  <a:solidFill>
                    <a:srgbClr val="FFFFFF"/>
                  </a:solidFill>
                </a:rPr>
                <a:t>text here</a:t>
              </a:r>
              <a:endParaRPr lang="en-US" sz="2400" dirty="0">
                <a:solidFill>
                  <a:srgbClr val="FFFFFF"/>
                </a:solidFill>
              </a:endParaRPr>
            </a:p>
          </p:txBody>
        </p:sp>
        <p:sp>
          <p:nvSpPr>
            <p:cNvPr id="54" name="Title 3"/>
            <p:cNvSpPr txBox="1">
              <a:spLocks/>
            </p:cNvSpPr>
            <p:nvPr/>
          </p:nvSpPr>
          <p:spPr>
            <a:xfrm>
              <a:off x="3878545" y="1477606"/>
              <a:ext cx="3176090" cy="82380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has </a:t>
              </a:r>
              <a:r>
                <a:rPr lang="en-US" sz="1200" b="0" dirty="0" smtClean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been.</a:t>
              </a:r>
              <a:endParaRPr lang="en-US" sz="1200" b="0" dirty="0">
                <a:solidFill>
                  <a:srgbClr val="FFFFFF"/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cxnSp>
          <p:nvCxnSpPr>
            <p:cNvPr id="55" name="Straight Connector 54"/>
            <p:cNvCxnSpPr/>
            <p:nvPr/>
          </p:nvCxnSpPr>
          <p:spPr>
            <a:xfrm>
              <a:off x="3069891" y="856616"/>
              <a:ext cx="0" cy="530395"/>
            </a:xfrm>
            <a:prstGeom prst="line">
              <a:avLst/>
            </a:prstGeom>
            <a:ln w="381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Title 3"/>
            <p:cNvSpPr txBox="1">
              <a:spLocks/>
            </p:cNvSpPr>
            <p:nvPr/>
          </p:nvSpPr>
          <p:spPr>
            <a:xfrm>
              <a:off x="3148218" y="771316"/>
              <a:ext cx="871352" cy="1002055"/>
            </a:xfrm>
            <a:prstGeom prst="rect">
              <a:avLst/>
            </a:prstGeom>
          </p:spPr>
          <p:txBody>
            <a:bodyPr anchor="ctr"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4400" b="0" dirty="0">
                  <a:solidFill>
                    <a:schemeClr val="accent2"/>
                  </a:solidFill>
                  <a:latin typeface="linea-basic-10" charset="0"/>
                  <a:ea typeface="linea-basic-10" charset="0"/>
                  <a:cs typeface="linea-basic-10" charset="0"/>
                </a:rPr>
                <a:t>Q</a:t>
              </a:r>
            </a:p>
          </p:txBody>
        </p:sp>
      </p:grpSp>
      <p:grpSp>
        <p:nvGrpSpPr>
          <p:cNvPr id="57" name="Group 56"/>
          <p:cNvGrpSpPr/>
          <p:nvPr/>
        </p:nvGrpSpPr>
        <p:grpSpPr>
          <a:xfrm>
            <a:off x="3070126" y="4638236"/>
            <a:ext cx="4300393" cy="1530095"/>
            <a:chOff x="3069891" y="771316"/>
            <a:chExt cx="4300393" cy="1530095"/>
          </a:xfrm>
        </p:grpSpPr>
        <p:sp>
          <p:nvSpPr>
            <p:cNvPr id="58" name="Title 3"/>
            <p:cNvSpPr txBox="1">
              <a:spLocks/>
            </p:cNvSpPr>
            <p:nvPr/>
          </p:nvSpPr>
          <p:spPr>
            <a:xfrm>
              <a:off x="3884053" y="815520"/>
              <a:ext cx="3486231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400" dirty="0" smtClean="0">
                  <a:solidFill>
                    <a:srgbClr val="FFFFFF"/>
                  </a:solidFill>
                </a:rPr>
                <a:t>Features </a:t>
              </a:r>
              <a:r>
                <a:rPr lang="en-US" sz="2400" dirty="0" err="1" smtClean="0">
                  <a:solidFill>
                    <a:srgbClr val="FFFFFF"/>
                  </a:solidFill>
                </a:rPr>
                <a:t>smaple</a:t>
              </a:r>
              <a:endParaRPr lang="en-US" sz="2400" dirty="0">
                <a:solidFill>
                  <a:srgbClr val="FFFFFF"/>
                </a:solidFill>
              </a:endParaRPr>
            </a:p>
            <a:p>
              <a:pPr>
                <a:lnSpc>
                  <a:spcPct val="80000"/>
                </a:lnSpc>
              </a:pPr>
              <a:r>
                <a:rPr lang="en-US" sz="2400" dirty="0" smtClean="0">
                  <a:solidFill>
                    <a:srgbClr val="FFFFFF"/>
                  </a:solidFill>
                </a:rPr>
                <a:t>text here</a:t>
              </a:r>
              <a:endParaRPr lang="en-US" sz="2400" dirty="0">
                <a:solidFill>
                  <a:srgbClr val="FFFFFF"/>
                </a:solidFill>
              </a:endParaRPr>
            </a:p>
          </p:txBody>
        </p:sp>
        <p:sp>
          <p:nvSpPr>
            <p:cNvPr id="59" name="Title 3"/>
            <p:cNvSpPr txBox="1">
              <a:spLocks/>
            </p:cNvSpPr>
            <p:nvPr/>
          </p:nvSpPr>
          <p:spPr>
            <a:xfrm>
              <a:off x="3878545" y="1477606"/>
              <a:ext cx="3176090" cy="82380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has </a:t>
              </a:r>
              <a:r>
                <a:rPr lang="en-US" sz="1200" b="0" dirty="0" smtClean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been.</a:t>
              </a:r>
              <a:endParaRPr lang="en-US" sz="1200" b="0" dirty="0">
                <a:solidFill>
                  <a:srgbClr val="FFFFFF"/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cxnSp>
          <p:nvCxnSpPr>
            <p:cNvPr id="60" name="Straight Connector 59"/>
            <p:cNvCxnSpPr/>
            <p:nvPr/>
          </p:nvCxnSpPr>
          <p:spPr>
            <a:xfrm>
              <a:off x="3069891" y="856616"/>
              <a:ext cx="0" cy="530395"/>
            </a:xfrm>
            <a:prstGeom prst="line">
              <a:avLst/>
            </a:prstGeom>
            <a:ln w="381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" name="Title 3"/>
            <p:cNvSpPr txBox="1">
              <a:spLocks/>
            </p:cNvSpPr>
            <p:nvPr/>
          </p:nvSpPr>
          <p:spPr>
            <a:xfrm>
              <a:off x="3148218" y="771316"/>
              <a:ext cx="871352" cy="1002055"/>
            </a:xfrm>
            <a:prstGeom prst="rect">
              <a:avLst/>
            </a:prstGeom>
          </p:spPr>
          <p:txBody>
            <a:bodyPr anchor="ctr"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4400" b="0" dirty="0" smtClean="0">
                  <a:solidFill>
                    <a:schemeClr val="accent3"/>
                  </a:solidFill>
                  <a:latin typeface="linea-basic-10" charset="0"/>
                  <a:ea typeface="linea-basic-10" charset="0"/>
                  <a:cs typeface="linea-basic-10" charset="0"/>
                </a:rPr>
                <a:t>H</a:t>
              </a:r>
              <a:endParaRPr lang="en-US" sz="4400" b="0" dirty="0">
                <a:solidFill>
                  <a:schemeClr val="accent3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sp>
        <p:nvSpPr>
          <p:cNvPr id="62" name="Rectangle 61"/>
          <p:cNvSpPr/>
          <p:nvPr/>
        </p:nvSpPr>
        <p:spPr>
          <a:xfrm>
            <a:off x="7653284" y="0"/>
            <a:ext cx="4538481" cy="6858000"/>
          </a:xfrm>
          <a:prstGeom prst="rect">
            <a:avLst/>
          </a:prstGeom>
          <a:solidFill>
            <a:schemeClr val="tx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63" name="Group 62"/>
          <p:cNvGrpSpPr/>
          <p:nvPr/>
        </p:nvGrpSpPr>
        <p:grpSpPr>
          <a:xfrm>
            <a:off x="7664301" y="771316"/>
            <a:ext cx="4300393" cy="1530095"/>
            <a:chOff x="3069891" y="771316"/>
            <a:chExt cx="4300393" cy="1530095"/>
          </a:xfrm>
        </p:grpSpPr>
        <p:sp>
          <p:nvSpPr>
            <p:cNvPr id="64" name="Title 3"/>
            <p:cNvSpPr txBox="1">
              <a:spLocks/>
            </p:cNvSpPr>
            <p:nvPr/>
          </p:nvSpPr>
          <p:spPr>
            <a:xfrm>
              <a:off x="3884053" y="815520"/>
              <a:ext cx="3486231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400" dirty="0" smtClean="0">
                  <a:solidFill>
                    <a:srgbClr val="FFFFFF"/>
                  </a:solidFill>
                </a:rPr>
                <a:t>Features </a:t>
              </a:r>
              <a:r>
                <a:rPr lang="en-US" sz="2400" dirty="0" err="1" smtClean="0">
                  <a:solidFill>
                    <a:srgbClr val="FFFFFF"/>
                  </a:solidFill>
                </a:rPr>
                <a:t>smaple</a:t>
              </a:r>
              <a:endParaRPr lang="en-US" sz="2400" dirty="0">
                <a:solidFill>
                  <a:srgbClr val="FFFFFF"/>
                </a:solidFill>
              </a:endParaRPr>
            </a:p>
            <a:p>
              <a:pPr>
                <a:lnSpc>
                  <a:spcPct val="80000"/>
                </a:lnSpc>
              </a:pPr>
              <a:r>
                <a:rPr lang="en-US" sz="2400" dirty="0" smtClean="0">
                  <a:solidFill>
                    <a:srgbClr val="FFFFFF"/>
                  </a:solidFill>
                </a:rPr>
                <a:t>text here</a:t>
              </a:r>
              <a:endParaRPr lang="en-US" sz="2400" dirty="0">
                <a:solidFill>
                  <a:srgbClr val="FFFFFF"/>
                </a:solidFill>
              </a:endParaRPr>
            </a:p>
          </p:txBody>
        </p:sp>
        <p:sp>
          <p:nvSpPr>
            <p:cNvPr id="65" name="Title 3"/>
            <p:cNvSpPr txBox="1">
              <a:spLocks/>
            </p:cNvSpPr>
            <p:nvPr/>
          </p:nvSpPr>
          <p:spPr>
            <a:xfrm>
              <a:off x="3878545" y="1477606"/>
              <a:ext cx="3176090" cy="82380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has </a:t>
              </a:r>
              <a:r>
                <a:rPr lang="en-US" sz="1200" b="0" dirty="0" smtClean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been.</a:t>
              </a:r>
              <a:endParaRPr lang="en-US" sz="1200" b="0" dirty="0">
                <a:solidFill>
                  <a:srgbClr val="FFFFFF"/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cxnSp>
          <p:nvCxnSpPr>
            <p:cNvPr id="66" name="Straight Connector 65"/>
            <p:cNvCxnSpPr/>
            <p:nvPr/>
          </p:nvCxnSpPr>
          <p:spPr>
            <a:xfrm>
              <a:off x="3069891" y="856616"/>
              <a:ext cx="0" cy="530395"/>
            </a:xfrm>
            <a:prstGeom prst="line">
              <a:avLst/>
            </a:prstGeom>
            <a:ln w="3810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" name="Title 3"/>
            <p:cNvSpPr txBox="1">
              <a:spLocks/>
            </p:cNvSpPr>
            <p:nvPr/>
          </p:nvSpPr>
          <p:spPr>
            <a:xfrm>
              <a:off x="3148218" y="771316"/>
              <a:ext cx="871352" cy="1002055"/>
            </a:xfrm>
            <a:prstGeom prst="rect">
              <a:avLst/>
            </a:prstGeom>
          </p:spPr>
          <p:txBody>
            <a:bodyPr anchor="ctr"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4400" b="0" dirty="0" smtClean="0">
                  <a:solidFill>
                    <a:schemeClr val="accent4"/>
                  </a:solidFill>
                  <a:latin typeface="linea-basic-10" charset="0"/>
                  <a:ea typeface="linea-basic-10" charset="0"/>
                  <a:cs typeface="linea-basic-10" charset="0"/>
                </a:rPr>
                <a:t>F</a:t>
              </a:r>
              <a:endParaRPr lang="en-US" sz="4400" b="0" dirty="0">
                <a:solidFill>
                  <a:schemeClr val="accent4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grpSp>
        <p:nvGrpSpPr>
          <p:cNvPr id="68" name="Group 67"/>
          <p:cNvGrpSpPr/>
          <p:nvPr/>
        </p:nvGrpSpPr>
        <p:grpSpPr>
          <a:xfrm>
            <a:off x="7664301" y="2704776"/>
            <a:ext cx="4300393" cy="1530095"/>
            <a:chOff x="3069891" y="771316"/>
            <a:chExt cx="4300393" cy="1530095"/>
          </a:xfrm>
        </p:grpSpPr>
        <p:sp>
          <p:nvSpPr>
            <p:cNvPr id="69" name="Title 3"/>
            <p:cNvSpPr txBox="1">
              <a:spLocks/>
            </p:cNvSpPr>
            <p:nvPr/>
          </p:nvSpPr>
          <p:spPr>
            <a:xfrm>
              <a:off x="3884053" y="815520"/>
              <a:ext cx="3486231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400" dirty="0" smtClean="0">
                  <a:solidFill>
                    <a:srgbClr val="FFFFFF"/>
                  </a:solidFill>
                </a:rPr>
                <a:t>Features </a:t>
              </a:r>
              <a:r>
                <a:rPr lang="en-US" sz="2400" dirty="0" err="1" smtClean="0">
                  <a:solidFill>
                    <a:srgbClr val="FFFFFF"/>
                  </a:solidFill>
                </a:rPr>
                <a:t>smaple</a:t>
              </a:r>
              <a:endParaRPr lang="en-US" sz="2400" dirty="0">
                <a:solidFill>
                  <a:srgbClr val="FFFFFF"/>
                </a:solidFill>
              </a:endParaRPr>
            </a:p>
            <a:p>
              <a:pPr>
                <a:lnSpc>
                  <a:spcPct val="80000"/>
                </a:lnSpc>
              </a:pPr>
              <a:r>
                <a:rPr lang="en-US" sz="2400" dirty="0" smtClean="0">
                  <a:solidFill>
                    <a:srgbClr val="FFFFFF"/>
                  </a:solidFill>
                </a:rPr>
                <a:t>text here</a:t>
              </a:r>
              <a:endParaRPr lang="en-US" sz="2400" dirty="0">
                <a:solidFill>
                  <a:srgbClr val="FFFFFF"/>
                </a:solidFill>
              </a:endParaRPr>
            </a:p>
          </p:txBody>
        </p:sp>
        <p:sp>
          <p:nvSpPr>
            <p:cNvPr id="70" name="Title 3"/>
            <p:cNvSpPr txBox="1">
              <a:spLocks/>
            </p:cNvSpPr>
            <p:nvPr/>
          </p:nvSpPr>
          <p:spPr>
            <a:xfrm>
              <a:off x="3878545" y="1477606"/>
              <a:ext cx="3176090" cy="82380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has </a:t>
              </a:r>
              <a:r>
                <a:rPr lang="en-US" sz="1200" b="0" dirty="0" smtClean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been.</a:t>
              </a:r>
              <a:endParaRPr lang="en-US" sz="1200" b="0" dirty="0">
                <a:solidFill>
                  <a:srgbClr val="FFFFFF"/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cxnSp>
          <p:nvCxnSpPr>
            <p:cNvPr id="71" name="Straight Connector 70"/>
            <p:cNvCxnSpPr/>
            <p:nvPr/>
          </p:nvCxnSpPr>
          <p:spPr>
            <a:xfrm>
              <a:off x="3069891" y="856616"/>
              <a:ext cx="0" cy="530395"/>
            </a:xfrm>
            <a:prstGeom prst="line">
              <a:avLst/>
            </a:prstGeom>
            <a:ln w="381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" name="Title 3"/>
            <p:cNvSpPr txBox="1">
              <a:spLocks/>
            </p:cNvSpPr>
            <p:nvPr/>
          </p:nvSpPr>
          <p:spPr>
            <a:xfrm>
              <a:off x="3148218" y="771316"/>
              <a:ext cx="871352" cy="1002055"/>
            </a:xfrm>
            <a:prstGeom prst="rect">
              <a:avLst/>
            </a:prstGeom>
          </p:spPr>
          <p:txBody>
            <a:bodyPr anchor="ctr"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4400" b="0" dirty="0" smtClean="0">
                  <a:solidFill>
                    <a:schemeClr val="accent5"/>
                  </a:solidFill>
                  <a:latin typeface="linea-basic-10" charset="0"/>
                  <a:ea typeface="linea-basic-10" charset="0"/>
                  <a:cs typeface="linea-basic-10" charset="0"/>
                </a:rPr>
                <a:t>G</a:t>
              </a:r>
              <a:endParaRPr lang="en-US" sz="4400" b="0" dirty="0">
                <a:solidFill>
                  <a:schemeClr val="accent5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grpSp>
        <p:nvGrpSpPr>
          <p:cNvPr id="73" name="Group 72"/>
          <p:cNvGrpSpPr/>
          <p:nvPr/>
        </p:nvGrpSpPr>
        <p:grpSpPr>
          <a:xfrm>
            <a:off x="7664301" y="4638236"/>
            <a:ext cx="4300393" cy="1530095"/>
            <a:chOff x="3069891" y="771316"/>
            <a:chExt cx="4300393" cy="1530095"/>
          </a:xfrm>
        </p:grpSpPr>
        <p:sp>
          <p:nvSpPr>
            <p:cNvPr id="74" name="Title 3"/>
            <p:cNvSpPr txBox="1">
              <a:spLocks/>
            </p:cNvSpPr>
            <p:nvPr/>
          </p:nvSpPr>
          <p:spPr>
            <a:xfrm>
              <a:off x="3884053" y="815520"/>
              <a:ext cx="3486231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400" dirty="0" smtClean="0">
                  <a:solidFill>
                    <a:srgbClr val="FFFFFF"/>
                  </a:solidFill>
                </a:rPr>
                <a:t>Features </a:t>
              </a:r>
              <a:r>
                <a:rPr lang="en-US" sz="2400" dirty="0" err="1" smtClean="0">
                  <a:solidFill>
                    <a:srgbClr val="FFFFFF"/>
                  </a:solidFill>
                </a:rPr>
                <a:t>smaple</a:t>
              </a:r>
              <a:endParaRPr lang="en-US" sz="2400" dirty="0">
                <a:solidFill>
                  <a:srgbClr val="FFFFFF"/>
                </a:solidFill>
              </a:endParaRPr>
            </a:p>
            <a:p>
              <a:pPr>
                <a:lnSpc>
                  <a:spcPct val="80000"/>
                </a:lnSpc>
              </a:pPr>
              <a:r>
                <a:rPr lang="en-US" sz="2400" dirty="0" smtClean="0">
                  <a:solidFill>
                    <a:srgbClr val="FFFFFF"/>
                  </a:solidFill>
                </a:rPr>
                <a:t>text here</a:t>
              </a:r>
              <a:endParaRPr lang="en-US" sz="2400" dirty="0">
                <a:solidFill>
                  <a:srgbClr val="FFFFFF"/>
                </a:solidFill>
              </a:endParaRPr>
            </a:p>
          </p:txBody>
        </p:sp>
        <p:sp>
          <p:nvSpPr>
            <p:cNvPr id="75" name="Title 3"/>
            <p:cNvSpPr txBox="1">
              <a:spLocks/>
            </p:cNvSpPr>
            <p:nvPr/>
          </p:nvSpPr>
          <p:spPr>
            <a:xfrm>
              <a:off x="3878545" y="1477606"/>
              <a:ext cx="3176090" cy="82380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has </a:t>
              </a:r>
              <a:r>
                <a:rPr lang="en-US" sz="1200" b="0" dirty="0" smtClean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been.</a:t>
              </a:r>
              <a:endParaRPr lang="en-US" sz="1200" b="0" dirty="0">
                <a:solidFill>
                  <a:srgbClr val="FFFFFF"/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cxnSp>
          <p:nvCxnSpPr>
            <p:cNvPr id="76" name="Straight Connector 75"/>
            <p:cNvCxnSpPr/>
            <p:nvPr/>
          </p:nvCxnSpPr>
          <p:spPr>
            <a:xfrm>
              <a:off x="3069891" y="856616"/>
              <a:ext cx="0" cy="530395"/>
            </a:xfrm>
            <a:prstGeom prst="line">
              <a:avLst/>
            </a:prstGeom>
            <a:ln w="381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" name="Title 3"/>
            <p:cNvSpPr txBox="1">
              <a:spLocks/>
            </p:cNvSpPr>
            <p:nvPr/>
          </p:nvSpPr>
          <p:spPr>
            <a:xfrm>
              <a:off x="3148218" y="771316"/>
              <a:ext cx="871352" cy="1002055"/>
            </a:xfrm>
            <a:prstGeom prst="rect">
              <a:avLst/>
            </a:prstGeom>
          </p:spPr>
          <p:txBody>
            <a:bodyPr anchor="ctr"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4400" b="0" dirty="0" smtClean="0">
                  <a:solidFill>
                    <a:schemeClr val="accent6"/>
                  </a:solidFill>
                  <a:latin typeface="linea-basic-10" charset="0"/>
                  <a:ea typeface="linea-basic-10" charset="0"/>
                  <a:cs typeface="linea-basic-10" charset="0"/>
                </a:rPr>
                <a:t>@</a:t>
              </a:r>
              <a:endParaRPr lang="en-US" sz="4400" b="0" dirty="0">
                <a:solidFill>
                  <a:schemeClr val="accent6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534433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5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5000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5" name="Rectangle 4"/>
          <p:cNvSpPr/>
          <p:nvPr/>
        </p:nvSpPr>
        <p:spPr>
          <a:xfrm>
            <a:off x="0" y="0"/>
            <a:ext cx="3080083" cy="6858000"/>
          </a:xfrm>
          <a:prstGeom prst="rect">
            <a:avLst/>
          </a:prstGeom>
          <a:solidFill>
            <a:srgbClr val="222222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Best </a:t>
            </a:r>
            <a:r>
              <a:rPr lang="en-US" dirty="0" smtClean="0"/>
              <a:t/>
            </a:r>
            <a:br>
              <a:rPr lang="en-US" dirty="0" smtClean="0"/>
            </a:br>
            <a:r>
              <a:rPr lang="en-US" dirty="0" smtClean="0"/>
              <a:t>service</a:t>
            </a:r>
            <a:br>
              <a:rPr lang="en-US" dirty="0" smtClean="0"/>
            </a:br>
            <a:r>
              <a:rPr lang="en-US" dirty="0" smtClean="0"/>
              <a:t>05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602673" y="505505"/>
            <a:ext cx="6415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0" i="0" dirty="0" smtClean="0">
                <a:solidFill>
                  <a:srgbClr val="FFFFFF">
                    <a:alpha val="40000"/>
                  </a:srgbClr>
                </a:solidFill>
                <a:latin typeface="Bebas Neue" charset="0"/>
                <a:ea typeface="Bebas Neue" charset="0"/>
                <a:cs typeface="Bebas Neue" charset="0"/>
              </a:rPr>
              <a:t>MARK04</a:t>
            </a:r>
            <a:endParaRPr lang="en-US" sz="1400" b="0" i="0" dirty="0">
              <a:solidFill>
                <a:srgbClr val="FFFFFF">
                  <a:alpha val="40000"/>
                </a:srgb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grpSp>
        <p:nvGrpSpPr>
          <p:cNvPr id="23" name="Group 22"/>
          <p:cNvGrpSpPr/>
          <p:nvPr/>
        </p:nvGrpSpPr>
        <p:grpSpPr>
          <a:xfrm>
            <a:off x="3571057" y="813282"/>
            <a:ext cx="3781765" cy="1483165"/>
            <a:chOff x="3273106" y="702108"/>
            <a:chExt cx="3781765" cy="1483165"/>
          </a:xfrm>
        </p:grpSpPr>
        <p:sp>
          <p:nvSpPr>
            <p:cNvPr id="9" name="Title 3"/>
            <p:cNvSpPr txBox="1">
              <a:spLocks/>
            </p:cNvSpPr>
            <p:nvPr/>
          </p:nvSpPr>
          <p:spPr>
            <a:xfrm>
              <a:off x="3884289" y="815520"/>
              <a:ext cx="3170582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000" dirty="0" smtClean="0"/>
                <a:t>Features </a:t>
              </a:r>
              <a:r>
                <a:rPr lang="en-US" sz="2000" dirty="0" err="1" smtClean="0"/>
                <a:t>smaple</a:t>
              </a:r>
              <a:endParaRPr lang="en-US" sz="2000" dirty="0"/>
            </a:p>
            <a:p>
              <a:pPr>
                <a:lnSpc>
                  <a:spcPct val="80000"/>
                </a:lnSpc>
              </a:pPr>
              <a:r>
                <a:rPr lang="en-US" sz="2000" dirty="0" smtClean="0"/>
                <a:t>text here</a:t>
              </a:r>
              <a:endParaRPr lang="en-US" sz="2000" dirty="0"/>
            </a:p>
          </p:txBody>
        </p:sp>
        <p:sp>
          <p:nvSpPr>
            <p:cNvPr id="10" name="Title 3"/>
            <p:cNvSpPr txBox="1">
              <a:spLocks/>
            </p:cNvSpPr>
            <p:nvPr/>
          </p:nvSpPr>
          <p:spPr>
            <a:xfrm>
              <a:off x="3878780" y="1361468"/>
              <a:ext cx="3176090" cy="82380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has </a:t>
              </a:r>
              <a:r>
                <a:rPr lang="en-US" sz="1200" b="0" dirty="0" smtClean="0">
                  <a:latin typeface="Source Sans Pro" charset="0"/>
                  <a:ea typeface="Source Sans Pro" charset="0"/>
                  <a:cs typeface="Source Sans Pro" charset="0"/>
                </a:rPr>
                <a:t>been.</a:t>
              </a:r>
              <a:endParaRPr lang="en-US" sz="1200" b="0" dirty="0"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sp>
          <p:nvSpPr>
            <p:cNvPr id="12" name="Title 3"/>
            <p:cNvSpPr txBox="1">
              <a:spLocks/>
            </p:cNvSpPr>
            <p:nvPr/>
          </p:nvSpPr>
          <p:spPr>
            <a:xfrm>
              <a:off x="3273106" y="702108"/>
              <a:ext cx="871352" cy="1002055"/>
            </a:xfrm>
            <a:prstGeom prst="rect">
              <a:avLst/>
            </a:prstGeom>
          </p:spPr>
          <p:txBody>
            <a:bodyPr anchor="ctr"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3600" b="0" dirty="0" smtClean="0">
                  <a:solidFill>
                    <a:schemeClr val="accent1"/>
                  </a:solidFill>
                  <a:latin typeface="linea-basic-10" charset="0"/>
                  <a:ea typeface="linea-basic-10" charset="0"/>
                  <a:cs typeface="linea-basic-10" charset="0"/>
                </a:rPr>
                <a:t>S</a:t>
              </a:r>
              <a:endParaRPr lang="en-US" sz="3600" b="0" dirty="0">
                <a:solidFill>
                  <a:schemeClr val="accent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3571057" y="2562851"/>
            <a:ext cx="3781765" cy="1483165"/>
            <a:chOff x="3273106" y="702108"/>
            <a:chExt cx="3781765" cy="1483165"/>
          </a:xfrm>
        </p:grpSpPr>
        <p:sp>
          <p:nvSpPr>
            <p:cNvPr id="25" name="Title 3"/>
            <p:cNvSpPr txBox="1">
              <a:spLocks/>
            </p:cNvSpPr>
            <p:nvPr/>
          </p:nvSpPr>
          <p:spPr>
            <a:xfrm>
              <a:off x="3884289" y="815520"/>
              <a:ext cx="3170582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000" dirty="0" smtClean="0"/>
                <a:t>Features </a:t>
              </a:r>
              <a:r>
                <a:rPr lang="en-US" sz="2000" dirty="0" err="1" smtClean="0"/>
                <a:t>smaple</a:t>
              </a:r>
              <a:endParaRPr lang="en-US" sz="2000" dirty="0"/>
            </a:p>
            <a:p>
              <a:pPr>
                <a:lnSpc>
                  <a:spcPct val="80000"/>
                </a:lnSpc>
              </a:pPr>
              <a:r>
                <a:rPr lang="en-US" sz="2000" dirty="0" smtClean="0"/>
                <a:t>text here</a:t>
              </a:r>
              <a:endParaRPr lang="en-US" sz="2000" dirty="0"/>
            </a:p>
          </p:txBody>
        </p:sp>
        <p:sp>
          <p:nvSpPr>
            <p:cNvPr id="26" name="Title 3"/>
            <p:cNvSpPr txBox="1">
              <a:spLocks/>
            </p:cNvSpPr>
            <p:nvPr/>
          </p:nvSpPr>
          <p:spPr>
            <a:xfrm>
              <a:off x="3878780" y="1361468"/>
              <a:ext cx="3176090" cy="82380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has </a:t>
              </a:r>
              <a:r>
                <a:rPr lang="en-US" sz="1200" b="0" dirty="0" smtClean="0">
                  <a:latin typeface="Source Sans Pro" charset="0"/>
                  <a:ea typeface="Source Sans Pro" charset="0"/>
                  <a:cs typeface="Source Sans Pro" charset="0"/>
                </a:rPr>
                <a:t>been.</a:t>
              </a:r>
              <a:endParaRPr lang="en-US" sz="1200" b="0" dirty="0"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sp>
          <p:nvSpPr>
            <p:cNvPr id="27" name="Title 3"/>
            <p:cNvSpPr txBox="1">
              <a:spLocks/>
            </p:cNvSpPr>
            <p:nvPr/>
          </p:nvSpPr>
          <p:spPr>
            <a:xfrm>
              <a:off x="3273106" y="702108"/>
              <a:ext cx="871352" cy="1002055"/>
            </a:xfrm>
            <a:prstGeom prst="rect">
              <a:avLst/>
            </a:prstGeom>
          </p:spPr>
          <p:txBody>
            <a:bodyPr anchor="ctr"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3600" b="0" dirty="0">
                  <a:solidFill>
                    <a:schemeClr val="accent2"/>
                  </a:solidFill>
                  <a:latin typeface="linea-basic-10" charset="0"/>
                  <a:ea typeface="linea-basic-10" charset="0"/>
                  <a:cs typeface="linea-basic-10" charset="0"/>
                </a:rPr>
                <a:t>d</a:t>
              </a: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3571057" y="4312420"/>
            <a:ext cx="3781765" cy="1483165"/>
            <a:chOff x="3273106" y="702108"/>
            <a:chExt cx="3781765" cy="1483165"/>
          </a:xfrm>
        </p:grpSpPr>
        <p:sp>
          <p:nvSpPr>
            <p:cNvPr id="29" name="Title 3"/>
            <p:cNvSpPr txBox="1">
              <a:spLocks/>
            </p:cNvSpPr>
            <p:nvPr/>
          </p:nvSpPr>
          <p:spPr>
            <a:xfrm>
              <a:off x="3884289" y="815520"/>
              <a:ext cx="3170582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000" dirty="0" smtClean="0"/>
                <a:t>Features </a:t>
              </a:r>
              <a:r>
                <a:rPr lang="en-US" sz="2000" dirty="0" err="1" smtClean="0"/>
                <a:t>smaple</a:t>
              </a:r>
              <a:endParaRPr lang="en-US" sz="2000" dirty="0"/>
            </a:p>
            <a:p>
              <a:pPr>
                <a:lnSpc>
                  <a:spcPct val="80000"/>
                </a:lnSpc>
              </a:pPr>
              <a:r>
                <a:rPr lang="en-US" sz="2000" dirty="0" smtClean="0"/>
                <a:t>text here</a:t>
              </a:r>
              <a:endParaRPr lang="en-US" sz="2000" dirty="0"/>
            </a:p>
          </p:txBody>
        </p:sp>
        <p:sp>
          <p:nvSpPr>
            <p:cNvPr id="30" name="Title 3"/>
            <p:cNvSpPr txBox="1">
              <a:spLocks/>
            </p:cNvSpPr>
            <p:nvPr/>
          </p:nvSpPr>
          <p:spPr>
            <a:xfrm>
              <a:off x="3878780" y="1361468"/>
              <a:ext cx="3176090" cy="82380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has </a:t>
              </a:r>
              <a:r>
                <a:rPr lang="en-US" sz="1200" b="0" dirty="0" smtClean="0">
                  <a:latin typeface="Source Sans Pro" charset="0"/>
                  <a:ea typeface="Source Sans Pro" charset="0"/>
                  <a:cs typeface="Source Sans Pro" charset="0"/>
                </a:rPr>
                <a:t>been.</a:t>
              </a:r>
              <a:endParaRPr lang="en-US" sz="1200" b="0" dirty="0"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sp>
          <p:nvSpPr>
            <p:cNvPr id="31" name="Title 3"/>
            <p:cNvSpPr txBox="1">
              <a:spLocks/>
            </p:cNvSpPr>
            <p:nvPr/>
          </p:nvSpPr>
          <p:spPr>
            <a:xfrm>
              <a:off x="3273106" y="702108"/>
              <a:ext cx="871352" cy="1002055"/>
            </a:xfrm>
            <a:prstGeom prst="rect">
              <a:avLst/>
            </a:prstGeom>
          </p:spPr>
          <p:txBody>
            <a:bodyPr anchor="ctr"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3600" b="0" dirty="0">
                  <a:solidFill>
                    <a:schemeClr val="accent3"/>
                  </a:solidFill>
                  <a:latin typeface="linea-basic-10" charset="0"/>
                  <a:ea typeface="linea-basic-10" charset="0"/>
                  <a:cs typeface="linea-basic-10" charset="0"/>
                </a:rPr>
                <a:t>c</a:t>
              </a: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7393043" y="813282"/>
            <a:ext cx="3781765" cy="1483165"/>
            <a:chOff x="3273106" y="702108"/>
            <a:chExt cx="3781765" cy="1483165"/>
          </a:xfrm>
        </p:grpSpPr>
        <p:sp>
          <p:nvSpPr>
            <p:cNvPr id="33" name="Title 3"/>
            <p:cNvSpPr txBox="1">
              <a:spLocks/>
            </p:cNvSpPr>
            <p:nvPr/>
          </p:nvSpPr>
          <p:spPr>
            <a:xfrm>
              <a:off x="3884289" y="815520"/>
              <a:ext cx="3170582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000" dirty="0" smtClean="0"/>
                <a:t>Features </a:t>
              </a:r>
              <a:r>
                <a:rPr lang="en-US" sz="2000" dirty="0" err="1" smtClean="0"/>
                <a:t>smaple</a:t>
              </a:r>
              <a:endParaRPr lang="en-US" sz="2000" dirty="0"/>
            </a:p>
            <a:p>
              <a:pPr>
                <a:lnSpc>
                  <a:spcPct val="80000"/>
                </a:lnSpc>
              </a:pPr>
              <a:r>
                <a:rPr lang="en-US" sz="2000" dirty="0" smtClean="0"/>
                <a:t>text here</a:t>
              </a:r>
              <a:endParaRPr lang="en-US" sz="2000" dirty="0"/>
            </a:p>
          </p:txBody>
        </p:sp>
        <p:sp>
          <p:nvSpPr>
            <p:cNvPr id="34" name="Title 3"/>
            <p:cNvSpPr txBox="1">
              <a:spLocks/>
            </p:cNvSpPr>
            <p:nvPr/>
          </p:nvSpPr>
          <p:spPr>
            <a:xfrm>
              <a:off x="3878780" y="1361468"/>
              <a:ext cx="3176090" cy="82380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has </a:t>
              </a:r>
              <a:r>
                <a:rPr lang="en-US" sz="1200" b="0" dirty="0" smtClean="0">
                  <a:latin typeface="Source Sans Pro" charset="0"/>
                  <a:ea typeface="Source Sans Pro" charset="0"/>
                  <a:cs typeface="Source Sans Pro" charset="0"/>
                </a:rPr>
                <a:t>been.</a:t>
              </a:r>
              <a:endParaRPr lang="en-US" sz="1200" b="0" dirty="0"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sp>
          <p:nvSpPr>
            <p:cNvPr id="35" name="Title 3"/>
            <p:cNvSpPr txBox="1">
              <a:spLocks/>
            </p:cNvSpPr>
            <p:nvPr/>
          </p:nvSpPr>
          <p:spPr>
            <a:xfrm>
              <a:off x="3273106" y="702108"/>
              <a:ext cx="871352" cy="1002055"/>
            </a:xfrm>
            <a:prstGeom prst="rect">
              <a:avLst/>
            </a:prstGeom>
          </p:spPr>
          <p:txBody>
            <a:bodyPr anchor="ctr"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3600" b="0" dirty="0">
                  <a:solidFill>
                    <a:schemeClr val="accent4"/>
                  </a:solidFill>
                  <a:latin typeface="linea-basic-10" charset="0"/>
                  <a:ea typeface="linea-basic-10" charset="0"/>
                  <a:cs typeface="linea-basic-10" charset="0"/>
                </a:rPr>
                <a:t>q</a:t>
              </a: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7393043" y="2562851"/>
            <a:ext cx="3781765" cy="1483165"/>
            <a:chOff x="3273106" y="702108"/>
            <a:chExt cx="3781765" cy="1483165"/>
          </a:xfrm>
        </p:grpSpPr>
        <p:sp>
          <p:nvSpPr>
            <p:cNvPr id="37" name="Title 3"/>
            <p:cNvSpPr txBox="1">
              <a:spLocks/>
            </p:cNvSpPr>
            <p:nvPr/>
          </p:nvSpPr>
          <p:spPr>
            <a:xfrm>
              <a:off x="3884289" y="815520"/>
              <a:ext cx="3170582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000" dirty="0" smtClean="0"/>
                <a:t>Features </a:t>
              </a:r>
              <a:r>
                <a:rPr lang="en-US" sz="2000" dirty="0" err="1" smtClean="0"/>
                <a:t>smaple</a:t>
              </a:r>
              <a:endParaRPr lang="en-US" sz="2000" dirty="0"/>
            </a:p>
            <a:p>
              <a:pPr>
                <a:lnSpc>
                  <a:spcPct val="80000"/>
                </a:lnSpc>
              </a:pPr>
              <a:r>
                <a:rPr lang="en-US" sz="2000" dirty="0" smtClean="0"/>
                <a:t>text here</a:t>
              </a:r>
              <a:endParaRPr lang="en-US" sz="2000" dirty="0"/>
            </a:p>
          </p:txBody>
        </p:sp>
        <p:sp>
          <p:nvSpPr>
            <p:cNvPr id="38" name="Title 3"/>
            <p:cNvSpPr txBox="1">
              <a:spLocks/>
            </p:cNvSpPr>
            <p:nvPr/>
          </p:nvSpPr>
          <p:spPr>
            <a:xfrm>
              <a:off x="3878780" y="1361468"/>
              <a:ext cx="3176090" cy="82380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has </a:t>
              </a:r>
              <a:r>
                <a:rPr lang="en-US" sz="1200" b="0" dirty="0" smtClean="0">
                  <a:latin typeface="Source Sans Pro" charset="0"/>
                  <a:ea typeface="Source Sans Pro" charset="0"/>
                  <a:cs typeface="Source Sans Pro" charset="0"/>
                </a:rPr>
                <a:t>been.</a:t>
              </a:r>
              <a:endParaRPr lang="en-US" sz="1200" b="0" dirty="0"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sp>
          <p:nvSpPr>
            <p:cNvPr id="39" name="Title 3"/>
            <p:cNvSpPr txBox="1">
              <a:spLocks/>
            </p:cNvSpPr>
            <p:nvPr/>
          </p:nvSpPr>
          <p:spPr>
            <a:xfrm>
              <a:off x="3273106" y="702108"/>
              <a:ext cx="871352" cy="1002055"/>
            </a:xfrm>
            <a:prstGeom prst="rect">
              <a:avLst/>
            </a:prstGeom>
          </p:spPr>
          <p:txBody>
            <a:bodyPr anchor="ctr"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3600" b="0" dirty="0">
                  <a:solidFill>
                    <a:schemeClr val="accent5"/>
                  </a:solidFill>
                  <a:latin typeface="linea-basic-10" charset="0"/>
                  <a:ea typeface="linea-basic-10" charset="0"/>
                  <a:cs typeface="linea-basic-10" charset="0"/>
                </a:rPr>
                <a:t>s</a:t>
              </a:r>
            </a:p>
          </p:txBody>
        </p:sp>
      </p:grpSp>
      <p:grpSp>
        <p:nvGrpSpPr>
          <p:cNvPr id="40" name="Group 39"/>
          <p:cNvGrpSpPr/>
          <p:nvPr/>
        </p:nvGrpSpPr>
        <p:grpSpPr>
          <a:xfrm>
            <a:off x="7393043" y="4312420"/>
            <a:ext cx="3781765" cy="1483165"/>
            <a:chOff x="3273106" y="702108"/>
            <a:chExt cx="3781765" cy="1483165"/>
          </a:xfrm>
        </p:grpSpPr>
        <p:sp>
          <p:nvSpPr>
            <p:cNvPr id="41" name="Title 3"/>
            <p:cNvSpPr txBox="1">
              <a:spLocks/>
            </p:cNvSpPr>
            <p:nvPr/>
          </p:nvSpPr>
          <p:spPr>
            <a:xfrm>
              <a:off x="3884289" y="815520"/>
              <a:ext cx="3170582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000" dirty="0" smtClean="0"/>
                <a:t>Features </a:t>
              </a:r>
              <a:r>
                <a:rPr lang="en-US" sz="2000" dirty="0" err="1" smtClean="0"/>
                <a:t>smaple</a:t>
              </a:r>
              <a:endParaRPr lang="en-US" sz="2000" dirty="0"/>
            </a:p>
            <a:p>
              <a:pPr>
                <a:lnSpc>
                  <a:spcPct val="80000"/>
                </a:lnSpc>
              </a:pPr>
              <a:r>
                <a:rPr lang="en-US" sz="2000" dirty="0" smtClean="0"/>
                <a:t>text here</a:t>
              </a:r>
              <a:endParaRPr lang="en-US" sz="2000" dirty="0"/>
            </a:p>
          </p:txBody>
        </p:sp>
        <p:sp>
          <p:nvSpPr>
            <p:cNvPr id="42" name="Title 3"/>
            <p:cNvSpPr txBox="1">
              <a:spLocks/>
            </p:cNvSpPr>
            <p:nvPr/>
          </p:nvSpPr>
          <p:spPr>
            <a:xfrm>
              <a:off x="3878780" y="1361468"/>
              <a:ext cx="3176090" cy="82380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has </a:t>
              </a:r>
              <a:r>
                <a:rPr lang="en-US" sz="1200" b="0" dirty="0" smtClean="0">
                  <a:latin typeface="Source Sans Pro" charset="0"/>
                  <a:ea typeface="Source Sans Pro" charset="0"/>
                  <a:cs typeface="Source Sans Pro" charset="0"/>
                </a:rPr>
                <a:t>been.</a:t>
              </a:r>
              <a:endParaRPr lang="en-US" sz="1200" b="0" dirty="0"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sp>
          <p:nvSpPr>
            <p:cNvPr id="43" name="Title 3"/>
            <p:cNvSpPr txBox="1">
              <a:spLocks/>
            </p:cNvSpPr>
            <p:nvPr/>
          </p:nvSpPr>
          <p:spPr>
            <a:xfrm>
              <a:off x="3273106" y="702108"/>
              <a:ext cx="871352" cy="1002055"/>
            </a:xfrm>
            <a:prstGeom prst="rect">
              <a:avLst/>
            </a:prstGeom>
          </p:spPr>
          <p:txBody>
            <a:bodyPr anchor="ctr"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3600" b="0" dirty="0">
                  <a:solidFill>
                    <a:schemeClr val="accent6"/>
                  </a:solidFill>
                  <a:latin typeface="linea-basic-10" charset="0"/>
                  <a:ea typeface="linea-basic-10" charset="0"/>
                  <a:cs typeface="linea-basic-10" charset="0"/>
                </a:rPr>
                <a:t>f</a:t>
              </a:r>
            </a:p>
          </p:txBody>
        </p:sp>
      </p:grpSp>
      <p:cxnSp>
        <p:nvCxnSpPr>
          <p:cNvPr id="44" name="Straight Connector 43"/>
          <p:cNvCxnSpPr/>
          <p:nvPr/>
        </p:nvCxnSpPr>
        <p:spPr>
          <a:xfrm>
            <a:off x="685800" y="6089073"/>
            <a:ext cx="436418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55755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5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5000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5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5" name="Rectangle 4"/>
          <p:cNvSpPr/>
          <p:nvPr/>
        </p:nvSpPr>
        <p:spPr>
          <a:xfrm>
            <a:off x="5442" y="0"/>
            <a:ext cx="3080083" cy="6858000"/>
          </a:xfrm>
          <a:prstGeom prst="rect">
            <a:avLst/>
          </a:prstGeom>
          <a:solidFill>
            <a:srgbClr val="222222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602673" y="505505"/>
            <a:ext cx="6415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0" i="0" dirty="0" smtClean="0">
                <a:solidFill>
                  <a:srgbClr val="FFFFFF">
                    <a:alpha val="40000"/>
                  </a:srgbClr>
                </a:solidFill>
                <a:latin typeface="Bebas Neue" charset="0"/>
                <a:ea typeface="Bebas Neue" charset="0"/>
                <a:cs typeface="Bebas Neue" charset="0"/>
              </a:rPr>
              <a:t>MARK04</a:t>
            </a:r>
            <a:endParaRPr lang="en-US" sz="1400" b="0" i="0" dirty="0">
              <a:solidFill>
                <a:srgbClr val="FFFFFF">
                  <a:alpha val="40000"/>
                </a:srgb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cxnSp>
        <p:nvCxnSpPr>
          <p:cNvPr id="7" name="Straight Connector 6"/>
          <p:cNvCxnSpPr/>
          <p:nvPr/>
        </p:nvCxnSpPr>
        <p:spPr>
          <a:xfrm>
            <a:off x="685800" y="6089073"/>
            <a:ext cx="436418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Best </a:t>
            </a:r>
            <a:br>
              <a:rPr lang="en-US" dirty="0"/>
            </a:br>
            <a:r>
              <a:rPr lang="en-US" dirty="0"/>
              <a:t>service</a:t>
            </a:r>
            <a:br>
              <a:rPr lang="en-US" dirty="0"/>
            </a:br>
            <a:r>
              <a:rPr lang="en-US" dirty="0" smtClean="0"/>
              <a:t>06</a:t>
            </a:r>
            <a:endParaRPr lang="en-US" dirty="0"/>
          </a:p>
        </p:txBody>
      </p:sp>
      <p:grpSp>
        <p:nvGrpSpPr>
          <p:cNvPr id="8" name="Group 7"/>
          <p:cNvGrpSpPr/>
          <p:nvPr/>
        </p:nvGrpSpPr>
        <p:grpSpPr>
          <a:xfrm>
            <a:off x="7632529" y="813282"/>
            <a:ext cx="3781765" cy="1483165"/>
            <a:chOff x="3273106" y="702108"/>
            <a:chExt cx="3781765" cy="1483165"/>
          </a:xfrm>
        </p:grpSpPr>
        <p:sp>
          <p:nvSpPr>
            <p:cNvPr id="9" name="Title 3"/>
            <p:cNvSpPr txBox="1">
              <a:spLocks/>
            </p:cNvSpPr>
            <p:nvPr/>
          </p:nvSpPr>
          <p:spPr>
            <a:xfrm>
              <a:off x="3884289" y="815520"/>
              <a:ext cx="3170582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000" dirty="0" smtClean="0"/>
                <a:t>Features </a:t>
              </a:r>
              <a:r>
                <a:rPr lang="en-US" sz="2000" dirty="0" err="1" smtClean="0"/>
                <a:t>smaple</a:t>
              </a:r>
              <a:endParaRPr lang="en-US" sz="2000" dirty="0"/>
            </a:p>
            <a:p>
              <a:pPr>
                <a:lnSpc>
                  <a:spcPct val="80000"/>
                </a:lnSpc>
              </a:pPr>
              <a:r>
                <a:rPr lang="en-US" sz="2000" dirty="0" smtClean="0"/>
                <a:t>text here</a:t>
              </a:r>
              <a:endParaRPr lang="en-US" sz="2000" dirty="0"/>
            </a:p>
          </p:txBody>
        </p:sp>
        <p:sp>
          <p:nvSpPr>
            <p:cNvPr id="10" name="Title 3"/>
            <p:cNvSpPr txBox="1">
              <a:spLocks/>
            </p:cNvSpPr>
            <p:nvPr/>
          </p:nvSpPr>
          <p:spPr>
            <a:xfrm>
              <a:off x="3878780" y="1361468"/>
              <a:ext cx="3176090" cy="82380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has </a:t>
              </a:r>
              <a:r>
                <a:rPr lang="en-US" sz="1200" b="0" dirty="0" smtClean="0">
                  <a:latin typeface="Source Sans Pro" charset="0"/>
                  <a:ea typeface="Source Sans Pro" charset="0"/>
                  <a:cs typeface="Source Sans Pro" charset="0"/>
                </a:rPr>
                <a:t>been.</a:t>
              </a:r>
              <a:endParaRPr lang="en-US" sz="1200" b="0" dirty="0"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sp>
          <p:nvSpPr>
            <p:cNvPr id="11" name="Title 3"/>
            <p:cNvSpPr txBox="1">
              <a:spLocks/>
            </p:cNvSpPr>
            <p:nvPr/>
          </p:nvSpPr>
          <p:spPr>
            <a:xfrm>
              <a:off x="3273106" y="702108"/>
              <a:ext cx="871352" cy="1002055"/>
            </a:xfrm>
            <a:prstGeom prst="rect">
              <a:avLst/>
            </a:prstGeom>
          </p:spPr>
          <p:txBody>
            <a:bodyPr anchor="ctr"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3600" b="0" dirty="0">
                  <a:solidFill>
                    <a:schemeClr val="accent4"/>
                  </a:solidFill>
                  <a:latin typeface="linea-basic-10" charset="0"/>
                  <a:ea typeface="linea-basic-10" charset="0"/>
                  <a:cs typeface="linea-basic-10" charset="0"/>
                </a:rPr>
                <a:t>q</a:t>
              </a: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7632529" y="2562851"/>
            <a:ext cx="3781765" cy="1483165"/>
            <a:chOff x="3273106" y="702108"/>
            <a:chExt cx="3781765" cy="1483165"/>
          </a:xfrm>
        </p:grpSpPr>
        <p:sp>
          <p:nvSpPr>
            <p:cNvPr id="13" name="Title 3"/>
            <p:cNvSpPr txBox="1">
              <a:spLocks/>
            </p:cNvSpPr>
            <p:nvPr/>
          </p:nvSpPr>
          <p:spPr>
            <a:xfrm>
              <a:off x="3884289" y="815520"/>
              <a:ext cx="3170582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000" dirty="0" smtClean="0"/>
                <a:t>Features </a:t>
              </a:r>
              <a:r>
                <a:rPr lang="en-US" sz="2000" dirty="0" err="1" smtClean="0"/>
                <a:t>smaple</a:t>
              </a:r>
              <a:endParaRPr lang="en-US" sz="2000" dirty="0"/>
            </a:p>
            <a:p>
              <a:pPr>
                <a:lnSpc>
                  <a:spcPct val="80000"/>
                </a:lnSpc>
              </a:pPr>
              <a:r>
                <a:rPr lang="en-US" sz="2000" dirty="0" smtClean="0"/>
                <a:t>text here</a:t>
              </a:r>
              <a:endParaRPr lang="en-US" sz="2000" dirty="0"/>
            </a:p>
          </p:txBody>
        </p:sp>
        <p:sp>
          <p:nvSpPr>
            <p:cNvPr id="14" name="Title 3"/>
            <p:cNvSpPr txBox="1">
              <a:spLocks/>
            </p:cNvSpPr>
            <p:nvPr/>
          </p:nvSpPr>
          <p:spPr>
            <a:xfrm>
              <a:off x="3878780" y="1361468"/>
              <a:ext cx="3176090" cy="82380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has </a:t>
              </a:r>
              <a:r>
                <a:rPr lang="en-US" sz="1200" b="0" dirty="0" smtClean="0">
                  <a:latin typeface="Source Sans Pro" charset="0"/>
                  <a:ea typeface="Source Sans Pro" charset="0"/>
                  <a:cs typeface="Source Sans Pro" charset="0"/>
                </a:rPr>
                <a:t>been.</a:t>
              </a:r>
              <a:endParaRPr lang="en-US" sz="1200" b="0" dirty="0"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sp>
          <p:nvSpPr>
            <p:cNvPr id="15" name="Title 3"/>
            <p:cNvSpPr txBox="1">
              <a:spLocks/>
            </p:cNvSpPr>
            <p:nvPr/>
          </p:nvSpPr>
          <p:spPr>
            <a:xfrm>
              <a:off x="3273106" y="702108"/>
              <a:ext cx="871352" cy="1002055"/>
            </a:xfrm>
            <a:prstGeom prst="rect">
              <a:avLst/>
            </a:prstGeom>
          </p:spPr>
          <p:txBody>
            <a:bodyPr anchor="ctr"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3600" b="0" dirty="0">
                  <a:solidFill>
                    <a:schemeClr val="accent5"/>
                  </a:solidFill>
                  <a:latin typeface="linea-basic-10" charset="0"/>
                  <a:ea typeface="linea-basic-10" charset="0"/>
                  <a:cs typeface="linea-basic-10" charset="0"/>
                </a:rPr>
                <a:t>s</a:t>
              </a: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7632529" y="4312420"/>
            <a:ext cx="3781765" cy="1483165"/>
            <a:chOff x="3273106" y="702108"/>
            <a:chExt cx="3781765" cy="1483165"/>
          </a:xfrm>
        </p:grpSpPr>
        <p:sp>
          <p:nvSpPr>
            <p:cNvPr id="17" name="Title 3"/>
            <p:cNvSpPr txBox="1">
              <a:spLocks/>
            </p:cNvSpPr>
            <p:nvPr/>
          </p:nvSpPr>
          <p:spPr>
            <a:xfrm>
              <a:off x="3884289" y="815520"/>
              <a:ext cx="3170582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000" dirty="0" smtClean="0"/>
                <a:t>Features </a:t>
              </a:r>
              <a:r>
                <a:rPr lang="en-US" sz="2000" dirty="0" err="1" smtClean="0"/>
                <a:t>smaple</a:t>
              </a:r>
              <a:endParaRPr lang="en-US" sz="2000" dirty="0"/>
            </a:p>
            <a:p>
              <a:pPr>
                <a:lnSpc>
                  <a:spcPct val="80000"/>
                </a:lnSpc>
              </a:pPr>
              <a:r>
                <a:rPr lang="en-US" sz="2000" dirty="0" smtClean="0"/>
                <a:t>text here</a:t>
              </a:r>
              <a:endParaRPr lang="en-US" sz="2000" dirty="0"/>
            </a:p>
          </p:txBody>
        </p:sp>
        <p:sp>
          <p:nvSpPr>
            <p:cNvPr id="18" name="Title 3"/>
            <p:cNvSpPr txBox="1">
              <a:spLocks/>
            </p:cNvSpPr>
            <p:nvPr/>
          </p:nvSpPr>
          <p:spPr>
            <a:xfrm>
              <a:off x="3878780" y="1361468"/>
              <a:ext cx="3176090" cy="82380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has </a:t>
              </a:r>
              <a:r>
                <a:rPr lang="en-US" sz="1200" b="0" dirty="0" smtClean="0">
                  <a:latin typeface="Source Sans Pro" charset="0"/>
                  <a:ea typeface="Source Sans Pro" charset="0"/>
                  <a:cs typeface="Source Sans Pro" charset="0"/>
                </a:rPr>
                <a:t>been.</a:t>
              </a:r>
              <a:endParaRPr lang="en-US" sz="1200" b="0" dirty="0"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sp>
          <p:nvSpPr>
            <p:cNvPr id="19" name="Title 3"/>
            <p:cNvSpPr txBox="1">
              <a:spLocks/>
            </p:cNvSpPr>
            <p:nvPr/>
          </p:nvSpPr>
          <p:spPr>
            <a:xfrm>
              <a:off x="3273106" y="702108"/>
              <a:ext cx="871352" cy="1002055"/>
            </a:xfrm>
            <a:prstGeom prst="rect">
              <a:avLst/>
            </a:prstGeom>
          </p:spPr>
          <p:txBody>
            <a:bodyPr anchor="ctr"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3600" b="0" dirty="0">
                  <a:solidFill>
                    <a:schemeClr val="accent6"/>
                  </a:solidFill>
                  <a:latin typeface="linea-basic-10" charset="0"/>
                  <a:ea typeface="linea-basic-10" charset="0"/>
                  <a:cs typeface="linea-basic-10" charset="0"/>
                </a:rPr>
                <a:t>f</a:t>
              </a:r>
            </a:p>
          </p:txBody>
        </p:sp>
      </p:grpSp>
      <p:sp>
        <p:nvSpPr>
          <p:cNvPr id="20" name="Rectangle 19"/>
          <p:cNvSpPr/>
          <p:nvPr/>
        </p:nvSpPr>
        <p:spPr>
          <a:xfrm>
            <a:off x="3080082" y="0"/>
            <a:ext cx="4256889" cy="68580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8100" sx="102000" sy="102000" algn="ctr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5" name="Straight Connector 24"/>
          <p:cNvCxnSpPr/>
          <p:nvPr/>
        </p:nvCxnSpPr>
        <p:spPr>
          <a:xfrm>
            <a:off x="7326085" y="953133"/>
            <a:ext cx="0" cy="530395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>
            <a:off x="7326085" y="2724474"/>
            <a:ext cx="0" cy="530395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>
            <a:off x="7326085" y="4474043"/>
            <a:ext cx="0" cy="530395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itle 3"/>
          <p:cNvSpPr txBox="1">
            <a:spLocks/>
          </p:cNvSpPr>
          <p:nvPr/>
        </p:nvSpPr>
        <p:spPr>
          <a:xfrm>
            <a:off x="3381149" y="926694"/>
            <a:ext cx="3649377" cy="847547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>
              <a:lnSpc>
                <a:spcPct val="80000"/>
              </a:lnSpc>
            </a:pPr>
            <a:r>
              <a:rPr lang="en-US" sz="2800" dirty="0" smtClean="0"/>
              <a:t>Features </a:t>
            </a:r>
            <a:r>
              <a:rPr lang="en-US" sz="2800" dirty="0" err="1" smtClean="0"/>
              <a:t>smaple</a:t>
            </a:r>
            <a:endParaRPr lang="en-US" sz="2800" dirty="0"/>
          </a:p>
          <a:p>
            <a:pPr>
              <a:lnSpc>
                <a:spcPct val="80000"/>
              </a:lnSpc>
            </a:pPr>
            <a:r>
              <a:rPr lang="en-US" sz="2800" dirty="0" smtClean="0"/>
              <a:t>text here</a:t>
            </a:r>
            <a:endParaRPr lang="en-US" sz="2800" dirty="0"/>
          </a:p>
        </p:txBody>
      </p:sp>
      <p:sp>
        <p:nvSpPr>
          <p:cNvPr id="29" name="Title 3"/>
          <p:cNvSpPr txBox="1">
            <a:spLocks/>
          </p:cNvSpPr>
          <p:nvPr/>
        </p:nvSpPr>
        <p:spPr>
          <a:xfrm>
            <a:off x="3375640" y="1938948"/>
            <a:ext cx="3655717" cy="4150125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>
              <a:lnSpc>
                <a:spcPct val="120000"/>
              </a:lnSpc>
            </a:pP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 is simply dummy text of the printing and typesetting industry.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has been the industry's standard dummy text ever since the 1500s, when an unknown</a:t>
            </a:r>
            <a:r>
              <a:rPr lang="en-US" sz="1200" b="0" dirty="0" smtClean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.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 is simply dummy text of the printing and typesetting industry.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has been the industry's standard dummy text ever since the 1500s, when an unknown.</a:t>
            </a:r>
          </a:p>
          <a:p>
            <a:pPr>
              <a:lnSpc>
                <a:spcPct val="120000"/>
              </a:lnSpc>
            </a:pPr>
            <a:endParaRPr lang="en-US" sz="1200" b="0" dirty="0" smtClean="0">
              <a:solidFill>
                <a:schemeClr val="tx1">
                  <a:alpha val="70000"/>
                </a:schemeClr>
              </a:solidFill>
              <a:latin typeface="Source Sans Pro" charset="0"/>
              <a:ea typeface="Source Sans Pro" charset="0"/>
              <a:cs typeface="Source Sans Pro" charset="0"/>
            </a:endParaRPr>
          </a:p>
          <a:p>
            <a:pPr>
              <a:lnSpc>
                <a:spcPct val="120000"/>
              </a:lnSpc>
            </a:pP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 is simply dummy text of the printing and typesetting industry.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has been the industry's standard dummy text ever since the 1500s, when an </a:t>
            </a:r>
            <a:r>
              <a:rPr lang="en-US" sz="1200" b="0" dirty="0" err="1" smtClean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unknown.Lorem</a:t>
            </a:r>
            <a:r>
              <a:rPr lang="en-US" sz="1200" b="0" dirty="0" smtClean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 is simply dummy text of the printing and typesetting industry.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has been the industry's standard dummy text ever since the 1500s, when an unknown.</a:t>
            </a:r>
          </a:p>
          <a:p>
            <a:pPr>
              <a:lnSpc>
                <a:spcPct val="120000"/>
              </a:lnSpc>
            </a:pPr>
            <a:endParaRPr lang="en-US" sz="1200" b="0" dirty="0">
              <a:solidFill>
                <a:schemeClr val="tx1">
                  <a:alpha val="70000"/>
                </a:schemeClr>
              </a:solidFill>
              <a:latin typeface="Source Sans Pro" charset="0"/>
              <a:ea typeface="Source Sans Pro" charset="0"/>
              <a:cs typeface="Source Sans Pro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842146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000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2"/>
          </p:nvPr>
        </p:nvSpPr>
        <p:spPr/>
      </p:sp>
      <p:grpSp>
        <p:nvGrpSpPr>
          <p:cNvPr id="32" name="Group 31"/>
          <p:cNvGrpSpPr/>
          <p:nvPr/>
        </p:nvGrpSpPr>
        <p:grpSpPr>
          <a:xfrm>
            <a:off x="-46619" y="5448319"/>
            <a:ext cx="3080083" cy="1409681"/>
            <a:chOff x="-46619" y="5448319"/>
            <a:chExt cx="3080083" cy="1409681"/>
          </a:xfrm>
        </p:grpSpPr>
        <p:sp>
          <p:nvSpPr>
            <p:cNvPr id="19" name="Rectangle 18"/>
            <p:cNvSpPr/>
            <p:nvPr/>
          </p:nvSpPr>
          <p:spPr>
            <a:xfrm>
              <a:off x="-46619" y="5448319"/>
              <a:ext cx="3080083" cy="140968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8100" sx="102000" sy="102000" algn="ctr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" name="Straight Connector 19"/>
            <p:cNvCxnSpPr/>
            <p:nvPr/>
          </p:nvCxnSpPr>
          <p:spPr>
            <a:xfrm>
              <a:off x="234498" y="5469586"/>
              <a:ext cx="767255" cy="0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Title 3"/>
            <p:cNvSpPr txBox="1">
              <a:spLocks/>
            </p:cNvSpPr>
            <p:nvPr/>
          </p:nvSpPr>
          <p:spPr>
            <a:xfrm>
              <a:off x="131081" y="5652395"/>
              <a:ext cx="2718624" cy="79093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800" dirty="0" smtClean="0"/>
                <a:t>Professional</a:t>
              </a:r>
            </a:p>
            <a:p>
              <a:pPr>
                <a:lnSpc>
                  <a:spcPct val="80000"/>
                </a:lnSpc>
              </a:pPr>
              <a:r>
                <a:rPr lang="en-US" sz="2800" dirty="0" smtClean="0"/>
                <a:t>Service title</a:t>
              </a:r>
              <a:endParaRPr lang="en-US" sz="2800" dirty="0"/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3021107" y="5448319"/>
            <a:ext cx="3080083" cy="1409681"/>
            <a:chOff x="3021107" y="5448319"/>
            <a:chExt cx="3080083" cy="1409681"/>
          </a:xfrm>
        </p:grpSpPr>
        <p:sp>
          <p:nvSpPr>
            <p:cNvPr id="23" name="Rectangle 22"/>
            <p:cNvSpPr/>
            <p:nvPr/>
          </p:nvSpPr>
          <p:spPr>
            <a:xfrm>
              <a:off x="3021107" y="5448319"/>
              <a:ext cx="3080083" cy="140968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8100" sx="102000" sy="102000" algn="ctr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4" name="Straight Connector 23"/>
            <p:cNvCxnSpPr/>
            <p:nvPr/>
          </p:nvCxnSpPr>
          <p:spPr>
            <a:xfrm>
              <a:off x="3302224" y="5469586"/>
              <a:ext cx="767255" cy="0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" name="Title 3"/>
            <p:cNvSpPr txBox="1">
              <a:spLocks/>
            </p:cNvSpPr>
            <p:nvPr/>
          </p:nvSpPr>
          <p:spPr>
            <a:xfrm>
              <a:off x="3198807" y="5652395"/>
              <a:ext cx="2718624" cy="79093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800" dirty="0" smtClean="0"/>
                <a:t>Professional</a:t>
              </a:r>
            </a:p>
            <a:p>
              <a:pPr>
                <a:lnSpc>
                  <a:spcPct val="80000"/>
                </a:lnSpc>
              </a:pPr>
              <a:r>
                <a:rPr lang="en-US" sz="2800" dirty="0" smtClean="0"/>
                <a:t>Service title</a:t>
              </a:r>
              <a:endParaRPr lang="en-US" sz="2800" dirty="0"/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6101190" y="5448319"/>
            <a:ext cx="3080083" cy="1409681"/>
            <a:chOff x="6101190" y="5448319"/>
            <a:chExt cx="3080083" cy="1409681"/>
          </a:xfrm>
        </p:grpSpPr>
        <p:sp>
          <p:nvSpPr>
            <p:cNvPr id="26" name="Rectangle 25"/>
            <p:cNvSpPr/>
            <p:nvPr/>
          </p:nvSpPr>
          <p:spPr>
            <a:xfrm>
              <a:off x="6101190" y="5448319"/>
              <a:ext cx="3080083" cy="140968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8100" sx="102000" sy="102000" algn="ctr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7" name="Straight Connector 26"/>
            <p:cNvCxnSpPr/>
            <p:nvPr/>
          </p:nvCxnSpPr>
          <p:spPr>
            <a:xfrm>
              <a:off x="6382307" y="5469586"/>
              <a:ext cx="767255" cy="0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" name="Title 3"/>
            <p:cNvSpPr txBox="1">
              <a:spLocks/>
            </p:cNvSpPr>
            <p:nvPr/>
          </p:nvSpPr>
          <p:spPr>
            <a:xfrm>
              <a:off x="6278890" y="5652395"/>
              <a:ext cx="2718624" cy="79093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800" dirty="0" smtClean="0"/>
                <a:t>Professional</a:t>
              </a:r>
            </a:p>
            <a:p>
              <a:pPr>
                <a:lnSpc>
                  <a:spcPct val="80000"/>
                </a:lnSpc>
              </a:pPr>
              <a:r>
                <a:rPr lang="en-US" sz="2800" dirty="0" smtClean="0"/>
                <a:t>Service title</a:t>
              </a:r>
              <a:endParaRPr lang="en-US" sz="2800" dirty="0"/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9181273" y="5448319"/>
            <a:ext cx="3080083" cy="1409681"/>
            <a:chOff x="9181273" y="5448319"/>
            <a:chExt cx="3080083" cy="1409681"/>
          </a:xfrm>
        </p:grpSpPr>
        <p:sp>
          <p:nvSpPr>
            <p:cNvPr id="29" name="Rectangle 28"/>
            <p:cNvSpPr/>
            <p:nvPr/>
          </p:nvSpPr>
          <p:spPr>
            <a:xfrm>
              <a:off x="9181273" y="5448319"/>
              <a:ext cx="3080083" cy="140968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8100" sx="102000" sy="102000" algn="ctr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0" name="Straight Connector 29"/>
            <p:cNvCxnSpPr/>
            <p:nvPr/>
          </p:nvCxnSpPr>
          <p:spPr>
            <a:xfrm>
              <a:off x="9462390" y="5469586"/>
              <a:ext cx="767255" cy="0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Title 3"/>
            <p:cNvSpPr txBox="1">
              <a:spLocks/>
            </p:cNvSpPr>
            <p:nvPr/>
          </p:nvSpPr>
          <p:spPr>
            <a:xfrm>
              <a:off x="9358973" y="5652395"/>
              <a:ext cx="2718624" cy="79093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800" dirty="0" smtClean="0"/>
                <a:t>Professional</a:t>
              </a:r>
            </a:p>
            <a:p>
              <a:pPr>
                <a:lnSpc>
                  <a:spcPct val="80000"/>
                </a:lnSpc>
              </a:pPr>
              <a:r>
                <a:rPr lang="en-US" sz="2800" dirty="0" smtClean="0"/>
                <a:t>Service title</a:t>
              </a:r>
              <a:endParaRPr lang="en-US" sz="2800" dirty="0"/>
            </a:p>
          </p:txBody>
        </p:sp>
      </p:grpSp>
    </p:spTree>
    <p:extLst>
      <p:ext uri="{BB962C8B-B14F-4D97-AF65-F5344CB8AC3E}">
        <p14:creationId xmlns:p14="http://schemas.microsoft.com/office/powerpoint/2010/main" val="17132582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5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/>
          <p:cNvGrpSpPr/>
          <p:nvPr/>
        </p:nvGrpSpPr>
        <p:grpSpPr>
          <a:xfrm>
            <a:off x="7651352" y="3417509"/>
            <a:ext cx="3587260" cy="2670324"/>
            <a:chOff x="-46619" y="5448320"/>
            <a:chExt cx="3080083" cy="1363871"/>
          </a:xfrm>
        </p:grpSpPr>
        <p:sp>
          <p:nvSpPr>
            <p:cNvPr id="23" name="Rectangle 22"/>
            <p:cNvSpPr/>
            <p:nvPr/>
          </p:nvSpPr>
          <p:spPr>
            <a:xfrm>
              <a:off x="-46619" y="5448320"/>
              <a:ext cx="3080083" cy="136387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8100" sx="102000" sy="102000" algn="ctr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4" name="Straight Connector 23"/>
            <p:cNvCxnSpPr/>
            <p:nvPr/>
          </p:nvCxnSpPr>
          <p:spPr>
            <a:xfrm>
              <a:off x="50406" y="6511905"/>
              <a:ext cx="767255" cy="0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" name="Title 3"/>
            <p:cNvSpPr txBox="1">
              <a:spLocks/>
            </p:cNvSpPr>
            <p:nvPr/>
          </p:nvSpPr>
          <p:spPr>
            <a:xfrm>
              <a:off x="50406" y="6583218"/>
              <a:ext cx="2885844" cy="223541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400" smtClean="0"/>
                <a:t>Professional Service</a:t>
              </a:r>
              <a:endParaRPr lang="en-US" sz="2400" dirty="0"/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3791734" y="3417509"/>
            <a:ext cx="3587260" cy="2670324"/>
            <a:chOff x="-46619" y="5448320"/>
            <a:chExt cx="3080083" cy="1363871"/>
          </a:xfrm>
        </p:grpSpPr>
        <p:sp>
          <p:nvSpPr>
            <p:cNvPr id="27" name="Rectangle 26"/>
            <p:cNvSpPr/>
            <p:nvPr/>
          </p:nvSpPr>
          <p:spPr>
            <a:xfrm>
              <a:off x="-46619" y="5448320"/>
              <a:ext cx="3080083" cy="136387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8100" sx="102000" sy="102000" algn="ctr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" name="Straight Connector 27"/>
            <p:cNvCxnSpPr/>
            <p:nvPr/>
          </p:nvCxnSpPr>
          <p:spPr>
            <a:xfrm>
              <a:off x="50406" y="6511905"/>
              <a:ext cx="767255" cy="0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" name="Title 3"/>
            <p:cNvSpPr txBox="1">
              <a:spLocks/>
            </p:cNvSpPr>
            <p:nvPr/>
          </p:nvSpPr>
          <p:spPr>
            <a:xfrm>
              <a:off x="50406" y="6583218"/>
              <a:ext cx="2885844" cy="223541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400" smtClean="0"/>
                <a:t>Professional Service</a:t>
              </a:r>
              <a:endParaRPr lang="en-US" sz="2400" dirty="0"/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7651352" y="589245"/>
            <a:ext cx="3587260" cy="2670324"/>
            <a:chOff x="-46619" y="5448320"/>
            <a:chExt cx="3080083" cy="1363871"/>
          </a:xfrm>
        </p:grpSpPr>
        <p:sp>
          <p:nvSpPr>
            <p:cNvPr id="19" name="Rectangle 18"/>
            <p:cNvSpPr/>
            <p:nvPr/>
          </p:nvSpPr>
          <p:spPr>
            <a:xfrm>
              <a:off x="-46619" y="5448320"/>
              <a:ext cx="3080083" cy="136387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8100" sx="102000" sy="102000" algn="ctr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" name="Straight Connector 19"/>
            <p:cNvCxnSpPr/>
            <p:nvPr/>
          </p:nvCxnSpPr>
          <p:spPr>
            <a:xfrm>
              <a:off x="50406" y="6511905"/>
              <a:ext cx="767255" cy="0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Title 3"/>
            <p:cNvSpPr txBox="1">
              <a:spLocks/>
            </p:cNvSpPr>
            <p:nvPr/>
          </p:nvSpPr>
          <p:spPr>
            <a:xfrm>
              <a:off x="50406" y="6583218"/>
              <a:ext cx="2885844" cy="223541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400" smtClean="0"/>
                <a:t>Professional Service</a:t>
              </a:r>
              <a:endParaRPr lang="en-US" sz="2400" dirty="0"/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3791734" y="589245"/>
            <a:ext cx="3587260" cy="2670324"/>
            <a:chOff x="-46619" y="5448320"/>
            <a:chExt cx="3080083" cy="1363871"/>
          </a:xfrm>
        </p:grpSpPr>
        <p:sp>
          <p:nvSpPr>
            <p:cNvPr id="9" name="Rectangle 8"/>
            <p:cNvSpPr/>
            <p:nvPr/>
          </p:nvSpPr>
          <p:spPr>
            <a:xfrm>
              <a:off x="-46619" y="5448320"/>
              <a:ext cx="3080083" cy="136387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8100" sx="102000" sy="102000" algn="ctr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" name="Straight Connector 9"/>
            <p:cNvCxnSpPr/>
            <p:nvPr/>
          </p:nvCxnSpPr>
          <p:spPr>
            <a:xfrm>
              <a:off x="50406" y="6511905"/>
              <a:ext cx="767255" cy="0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Title 3"/>
            <p:cNvSpPr txBox="1">
              <a:spLocks/>
            </p:cNvSpPr>
            <p:nvPr/>
          </p:nvSpPr>
          <p:spPr>
            <a:xfrm>
              <a:off x="50406" y="6583218"/>
              <a:ext cx="2885844" cy="223541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400" smtClean="0"/>
                <a:t>Professional Service</a:t>
              </a:r>
              <a:endParaRPr lang="en-US" sz="2400" dirty="0"/>
            </a:p>
          </p:txBody>
        </p:sp>
      </p:grpSp>
      <p:sp>
        <p:nvSpPr>
          <p:cNvPr id="12" name="Title 1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The</a:t>
            </a:r>
            <a:br>
              <a:rPr lang="en-US" dirty="0" smtClean="0"/>
            </a:br>
            <a:r>
              <a:rPr lang="en-US" dirty="0" smtClean="0"/>
              <a:t>best</a:t>
            </a:r>
            <a:br>
              <a:rPr lang="en-US" dirty="0" smtClean="0"/>
            </a:br>
            <a:r>
              <a:rPr lang="en-US" dirty="0" smtClean="0"/>
              <a:t>service</a:t>
            </a:r>
            <a:endParaRPr lang="en-US" dirty="0"/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10653117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The</a:t>
            </a:r>
            <a:br>
              <a:rPr lang="en-US" dirty="0"/>
            </a:br>
            <a:r>
              <a:rPr lang="en-US" dirty="0"/>
              <a:t>best</a:t>
            </a:r>
            <a:br>
              <a:rPr lang="en-US" dirty="0"/>
            </a:br>
            <a:r>
              <a:rPr lang="en-US" dirty="0"/>
              <a:t>service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75721" y="0"/>
            <a:ext cx="4000500" cy="6858000"/>
          </a:xfrm>
          <a:prstGeom prst="rect">
            <a:avLst/>
          </a:prstGeom>
        </p:spPr>
      </p:pic>
      <p:grpSp>
        <p:nvGrpSpPr>
          <p:cNvPr id="23" name="Group 22"/>
          <p:cNvGrpSpPr/>
          <p:nvPr/>
        </p:nvGrpSpPr>
        <p:grpSpPr>
          <a:xfrm>
            <a:off x="3675294" y="1051708"/>
            <a:ext cx="4700427" cy="1090175"/>
            <a:chOff x="3539806" y="1732191"/>
            <a:chExt cx="4700427" cy="1090175"/>
          </a:xfrm>
        </p:grpSpPr>
        <p:sp>
          <p:nvSpPr>
            <p:cNvPr id="7" name="Rectangle 6"/>
            <p:cNvSpPr/>
            <p:nvPr/>
          </p:nvSpPr>
          <p:spPr>
            <a:xfrm>
              <a:off x="3539806" y="1732191"/>
              <a:ext cx="4700427" cy="1090175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1"/>
              </a:solidFill>
            </a:ln>
            <a:effectLst>
              <a:outerShdw blurRad="38100" sx="102000" sy="102000" algn="ctr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" name="Straight Connector 7"/>
            <p:cNvCxnSpPr/>
            <p:nvPr/>
          </p:nvCxnSpPr>
          <p:spPr>
            <a:xfrm>
              <a:off x="4634727" y="1753458"/>
              <a:ext cx="767255" cy="0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Title 3"/>
            <p:cNvSpPr txBox="1">
              <a:spLocks/>
            </p:cNvSpPr>
            <p:nvPr/>
          </p:nvSpPr>
          <p:spPr>
            <a:xfrm>
              <a:off x="4531309" y="1936267"/>
              <a:ext cx="3708924" cy="80161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800" dirty="0" smtClean="0"/>
                <a:t>Free financial</a:t>
              </a:r>
            </a:p>
            <a:p>
              <a:pPr>
                <a:lnSpc>
                  <a:spcPct val="80000"/>
                </a:lnSpc>
              </a:pPr>
              <a:r>
                <a:rPr lang="en-US" sz="2800" dirty="0" smtClean="0"/>
                <a:t>service</a:t>
              </a:r>
              <a:endParaRPr lang="en-US" sz="2800" dirty="0"/>
            </a:p>
          </p:txBody>
        </p:sp>
        <p:sp>
          <p:nvSpPr>
            <p:cNvPr id="11" name="Oval 10"/>
            <p:cNvSpPr/>
            <p:nvPr/>
          </p:nvSpPr>
          <p:spPr>
            <a:xfrm>
              <a:off x="3748076" y="1946900"/>
              <a:ext cx="676296" cy="67629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2880" tIns="91440" rtlCol="0" anchor="ctr"/>
            <a:lstStyle/>
            <a:p>
              <a:pPr algn="ctr"/>
              <a:r>
                <a:rPr lang="en-US" sz="3600" dirty="0">
                  <a:latin typeface="linea-arrows-10" charset="0"/>
                  <a:ea typeface="linea-arrows-10" charset="0"/>
                  <a:cs typeface="linea-arrows-10" charset="0"/>
                </a:rPr>
                <a:t></a:t>
              </a:r>
              <a:endParaRPr lang="en-US" sz="3600" dirty="0"/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3675294" y="2293064"/>
            <a:ext cx="4700427" cy="1090175"/>
            <a:chOff x="3539806" y="1732191"/>
            <a:chExt cx="4700427" cy="1090175"/>
          </a:xfrm>
        </p:grpSpPr>
        <p:sp>
          <p:nvSpPr>
            <p:cNvPr id="25" name="Rectangle 24"/>
            <p:cNvSpPr/>
            <p:nvPr/>
          </p:nvSpPr>
          <p:spPr>
            <a:xfrm>
              <a:off x="3539806" y="1732191"/>
              <a:ext cx="4700427" cy="1090175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2"/>
              </a:solidFill>
            </a:ln>
            <a:effectLst>
              <a:outerShdw blurRad="38100" sx="102000" sy="102000" algn="ctr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6" name="Straight Connector 25"/>
            <p:cNvCxnSpPr/>
            <p:nvPr/>
          </p:nvCxnSpPr>
          <p:spPr>
            <a:xfrm>
              <a:off x="4634727" y="1753458"/>
              <a:ext cx="767255" cy="0"/>
            </a:xfrm>
            <a:prstGeom prst="line">
              <a:avLst/>
            </a:prstGeom>
            <a:ln w="381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Title 3"/>
            <p:cNvSpPr txBox="1">
              <a:spLocks/>
            </p:cNvSpPr>
            <p:nvPr/>
          </p:nvSpPr>
          <p:spPr>
            <a:xfrm>
              <a:off x="4531309" y="1936267"/>
              <a:ext cx="3708924" cy="80161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800" dirty="0" smtClean="0"/>
                <a:t>Web and</a:t>
              </a:r>
            </a:p>
            <a:p>
              <a:pPr>
                <a:lnSpc>
                  <a:spcPct val="80000"/>
                </a:lnSpc>
              </a:pPr>
              <a:r>
                <a:rPr lang="en-US" sz="2800" dirty="0" err="1" smtClean="0"/>
                <a:t>devolpement</a:t>
              </a:r>
              <a:endParaRPr lang="en-US" sz="2800" dirty="0"/>
            </a:p>
          </p:txBody>
        </p:sp>
        <p:sp>
          <p:nvSpPr>
            <p:cNvPr id="28" name="Oval 27"/>
            <p:cNvSpPr/>
            <p:nvPr/>
          </p:nvSpPr>
          <p:spPr>
            <a:xfrm>
              <a:off x="3748076" y="1946900"/>
              <a:ext cx="676296" cy="6762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2880" tIns="91440" rtlCol="0" anchor="ctr"/>
            <a:lstStyle/>
            <a:p>
              <a:pPr algn="ctr"/>
              <a:r>
                <a:rPr lang="en-US" sz="3600" dirty="0">
                  <a:latin typeface="linea-arrows-10" charset="0"/>
                  <a:ea typeface="linea-arrows-10" charset="0"/>
                  <a:cs typeface="linea-arrows-10" charset="0"/>
                </a:rPr>
                <a:t></a:t>
              </a:r>
              <a:endParaRPr lang="en-US" sz="3600" dirty="0"/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3675294" y="3534420"/>
            <a:ext cx="4700427" cy="1090175"/>
            <a:chOff x="3539806" y="1732191"/>
            <a:chExt cx="4700427" cy="1090175"/>
          </a:xfrm>
        </p:grpSpPr>
        <p:sp>
          <p:nvSpPr>
            <p:cNvPr id="30" name="Rectangle 29"/>
            <p:cNvSpPr/>
            <p:nvPr/>
          </p:nvSpPr>
          <p:spPr>
            <a:xfrm>
              <a:off x="3539806" y="1732191"/>
              <a:ext cx="4700427" cy="1090175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3"/>
              </a:solidFill>
            </a:ln>
            <a:effectLst>
              <a:outerShdw blurRad="38100" sx="102000" sy="102000" algn="ctr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1" name="Straight Connector 30"/>
            <p:cNvCxnSpPr/>
            <p:nvPr/>
          </p:nvCxnSpPr>
          <p:spPr>
            <a:xfrm>
              <a:off x="4634727" y="1753458"/>
              <a:ext cx="767255" cy="0"/>
            </a:xfrm>
            <a:prstGeom prst="line">
              <a:avLst/>
            </a:prstGeom>
            <a:ln w="381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" name="Title 3"/>
            <p:cNvSpPr txBox="1">
              <a:spLocks/>
            </p:cNvSpPr>
            <p:nvPr/>
          </p:nvSpPr>
          <p:spPr>
            <a:xfrm>
              <a:off x="4531309" y="1936267"/>
              <a:ext cx="3708924" cy="80161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800" dirty="0" smtClean="0"/>
                <a:t>24/7 support</a:t>
              </a:r>
            </a:p>
            <a:p>
              <a:pPr>
                <a:lnSpc>
                  <a:spcPct val="80000"/>
                </a:lnSpc>
              </a:pPr>
              <a:r>
                <a:rPr lang="en-US" sz="2800" dirty="0" smtClean="0"/>
                <a:t>service</a:t>
              </a:r>
              <a:endParaRPr lang="en-US" sz="2800" dirty="0"/>
            </a:p>
          </p:txBody>
        </p:sp>
        <p:sp>
          <p:nvSpPr>
            <p:cNvPr id="33" name="Oval 32"/>
            <p:cNvSpPr/>
            <p:nvPr/>
          </p:nvSpPr>
          <p:spPr>
            <a:xfrm>
              <a:off x="3748076" y="1946900"/>
              <a:ext cx="676296" cy="676296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2880" tIns="91440" rtlCol="0" anchor="ctr"/>
            <a:lstStyle/>
            <a:p>
              <a:pPr algn="ctr"/>
              <a:r>
                <a:rPr lang="en-US" sz="3600" dirty="0">
                  <a:latin typeface="linea-arrows-10" charset="0"/>
                  <a:ea typeface="linea-arrows-10" charset="0"/>
                  <a:cs typeface="linea-arrows-10" charset="0"/>
                </a:rPr>
                <a:t></a:t>
              </a:r>
              <a:endParaRPr lang="en-US" sz="3600" dirty="0"/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3675294" y="4775776"/>
            <a:ext cx="4700427" cy="1090175"/>
            <a:chOff x="3539806" y="1732191"/>
            <a:chExt cx="4700427" cy="1090175"/>
          </a:xfrm>
        </p:grpSpPr>
        <p:sp>
          <p:nvSpPr>
            <p:cNvPr id="35" name="Rectangle 34"/>
            <p:cNvSpPr/>
            <p:nvPr/>
          </p:nvSpPr>
          <p:spPr>
            <a:xfrm>
              <a:off x="3539806" y="1732191"/>
              <a:ext cx="4700427" cy="1090175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4"/>
              </a:solidFill>
            </a:ln>
            <a:effectLst>
              <a:outerShdw blurRad="38100" sx="102000" sy="102000" algn="ctr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6" name="Straight Connector 35"/>
            <p:cNvCxnSpPr/>
            <p:nvPr/>
          </p:nvCxnSpPr>
          <p:spPr>
            <a:xfrm>
              <a:off x="4634727" y="1753458"/>
              <a:ext cx="767255" cy="0"/>
            </a:xfrm>
            <a:prstGeom prst="line">
              <a:avLst/>
            </a:prstGeom>
            <a:ln w="3810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" name="Title 3"/>
            <p:cNvSpPr txBox="1">
              <a:spLocks/>
            </p:cNvSpPr>
            <p:nvPr/>
          </p:nvSpPr>
          <p:spPr>
            <a:xfrm>
              <a:off x="4531309" y="1936267"/>
              <a:ext cx="3708924" cy="80161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800" dirty="0" err="1" smtClean="0"/>
                <a:t>Moneyback</a:t>
              </a:r>
              <a:endParaRPr lang="en-US" sz="2800" dirty="0" smtClean="0"/>
            </a:p>
            <a:p>
              <a:pPr>
                <a:lnSpc>
                  <a:spcPct val="80000"/>
                </a:lnSpc>
              </a:pPr>
              <a:r>
                <a:rPr lang="en-US" sz="2800" dirty="0" smtClean="0"/>
                <a:t>change</a:t>
              </a:r>
              <a:endParaRPr lang="en-US" sz="2800" dirty="0"/>
            </a:p>
          </p:txBody>
        </p:sp>
        <p:sp>
          <p:nvSpPr>
            <p:cNvPr id="38" name="Oval 37"/>
            <p:cNvSpPr/>
            <p:nvPr/>
          </p:nvSpPr>
          <p:spPr>
            <a:xfrm>
              <a:off x="3748076" y="1946900"/>
              <a:ext cx="676296" cy="676296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2880" tIns="91440" rtlCol="0" anchor="ctr"/>
            <a:lstStyle/>
            <a:p>
              <a:pPr algn="ctr"/>
              <a:r>
                <a:rPr lang="en-US" sz="3600" dirty="0">
                  <a:latin typeface="linea-arrows-10" charset="0"/>
                  <a:ea typeface="linea-arrows-10" charset="0"/>
                  <a:cs typeface="linea-arrows-10" charset="0"/>
                </a:rPr>
                <a:t></a:t>
              </a:r>
              <a:endParaRPr lang="en-US" sz="3600" dirty="0"/>
            </a:p>
          </p:txBody>
        </p:sp>
      </p:grpSp>
    </p:spTree>
    <p:extLst>
      <p:ext uri="{BB962C8B-B14F-4D97-AF65-F5344CB8AC3E}">
        <p14:creationId xmlns:p14="http://schemas.microsoft.com/office/powerpoint/2010/main" val="1407392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decel="5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decel="5000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10" name="Rectangle 9"/>
          <p:cNvSpPr/>
          <p:nvPr/>
        </p:nvSpPr>
        <p:spPr>
          <a:xfrm>
            <a:off x="3027405" y="0"/>
            <a:ext cx="9164595" cy="3127248"/>
          </a:xfrm>
          <a:prstGeom prst="rect">
            <a:avLst/>
          </a:prstGeom>
          <a:solidFill>
            <a:srgbClr val="222222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Client</a:t>
            </a:r>
            <a:br>
              <a:rPr lang="en-US" smtClean="0"/>
            </a:br>
            <a:r>
              <a:rPr lang="en-US" smtClean="0"/>
              <a:t>comment</a:t>
            </a:r>
            <a:br>
              <a:rPr lang="en-US" smtClean="0"/>
            </a:br>
            <a:r>
              <a:rPr lang="en-US" smtClean="0"/>
              <a:t>slide</a:t>
            </a:r>
            <a:endParaRPr lang="en-US" dirty="0"/>
          </a:p>
        </p:txBody>
      </p:sp>
      <p:sp>
        <p:nvSpPr>
          <p:cNvPr id="15" name="Rectangle 14"/>
          <p:cNvSpPr/>
          <p:nvPr/>
        </p:nvSpPr>
        <p:spPr>
          <a:xfrm>
            <a:off x="3626069" y="2723279"/>
            <a:ext cx="3752926" cy="324158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8100" sx="102000" sy="102000" algn="ctr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7698339" y="2723279"/>
            <a:ext cx="3752926" cy="324158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8100" sx="102000" sy="102000" algn="ctr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Title 3"/>
          <p:cNvSpPr txBox="1">
            <a:spLocks/>
          </p:cNvSpPr>
          <p:nvPr/>
        </p:nvSpPr>
        <p:spPr>
          <a:xfrm>
            <a:off x="4933507" y="3263510"/>
            <a:ext cx="2445487" cy="340935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>
              <a:lnSpc>
                <a:spcPct val="80000"/>
              </a:lnSpc>
            </a:pPr>
            <a:r>
              <a:rPr lang="en-US" sz="2400" dirty="0" smtClean="0"/>
              <a:t>John Doe</a:t>
            </a:r>
            <a:endParaRPr lang="en-US" sz="2400" dirty="0"/>
          </a:p>
        </p:txBody>
      </p:sp>
      <p:sp>
        <p:nvSpPr>
          <p:cNvPr id="19" name="Title 3"/>
          <p:cNvSpPr txBox="1">
            <a:spLocks/>
          </p:cNvSpPr>
          <p:nvPr/>
        </p:nvSpPr>
        <p:spPr>
          <a:xfrm>
            <a:off x="4906173" y="4007789"/>
            <a:ext cx="2293414" cy="1691270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>
              <a:lnSpc>
                <a:spcPct val="120000"/>
              </a:lnSpc>
            </a:pP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 is simply dummy text of the printing and typesetting industry. </a:t>
            </a:r>
            <a:r>
              <a:rPr lang="en-US" sz="1200" b="0" dirty="0" err="1" smtClean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 smtClean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has been the industry's standard dummy text ever since </a:t>
            </a:r>
            <a:r>
              <a:rPr lang="en-US" sz="1200" b="0" dirty="0" smtClean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the 1500s, when an unknown.</a:t>
            </a:r>
            <a:endParaRPr lang="en-US" sz="1200" b="0" dirty="0">
              <a:solidFill>
                <a:schemeClr val="tx1">
                  <a:alpha val="70000"/>
                </a:schemeClr>
              </a:solidFill>
              <a:latin typeface="Source Sans Pro" charset="0"/>
              <a:ea typeface="Source Sans Pro" charset="0"/>
              <a:cs typeface="Source Sans Pro" charset="0"/>
            </a:endParaRPr>
          </a:p>
        </p:txBody>
      </p:sp>
      <p:sp>
        <p:nvSpPr>
          <p:cNvPr id="28" name="Title 3"/>
          <p:cNvSpPr txBox="1">
            <a:spLocks/>
          </p:cNvSpPr>
          <p:nvPr/>
        </p:nvSpPr>
        <p:spPr>
          <a:xfrm>
            <a:off x="4933507" y="3643731"/>
            <a:ext cx="2445487" cy="288286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>
              <a:lnSpc>
                <a:spcPct val="80000"/>
              </a:lnSpc>
            </a:pPr>
            <a:r>
              <a:rPr lang="en-US" sz="1400" b="0" dirty="0" err="1" smtClean="0">
                <a:solidFill>
                  <a:schemeClr val="tx1">
                    <a:alpha val="50000"/>
                  </a:schemeClr>
                </a:solidFill>
              </a:rPr>
              <a:t>Ceo</a:t>
            </a:r>
            <a:r>
              <a:rPr lang="en-US" sz="1400" b="0" dirty="0" smtClean="0">
                <a:solidFill>
                  <a:schemeClr val="tx1">
                    <a:alpha val="50000"/>
                  </a:schemeClr>
                </a:solidFill>
              </a:rPr>
              <a:t> / founder</a:t>
            </a:r>
            <a:endParaRPr lang="en-US" sz="1400" b="0" dirty="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29" name="Title 3"/>
          <p:cNvSpPr txBox="1">
            <a:spLocks/>
          </p:cNvSpPr>
          <p:nvPr/>
        </p:nvSpPr>
        <p:spPr>
          <a:xfrm>
            <a:off x="9005778" y="3263510"/>
            <a:ext cx="2445487" cy="340935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>
              <a:lnSpc>
                <a:spcPct val="80000"/>
              </a:lnSpc>
            </a:pPr>
            <a:r>
              <a:rPr lang="en-US" sz="2400" dirty="0" smtClean="0"/>
              <a:t>John Doe</a:t>
            </a:r>
            <a:endParaRPr lang="en-US" sz="2400" dirty="0"/>
          </a:p>
        </p:txBody>
      </p:sp>
      <p:sp>
        <p:nvSpPr>
          <p:cNvPr id="30" name="Title 3"/>
          <p:cNvSpPr txBox="1">
            <a:spLocks/>
          </p:cNvSpPr>
          <p:nvPr/>
        </p:nvSpPr>
        <p:spPr>
          <a:xfrm>
            <a:off x="8978444" y="4007789"/>
            <a:ext cx="2293414" cy="1691270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>
              <a:lnSpc>
                <a:spcPct val="120000"/>
              </a:lnSpc>
            </a:pP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 is simply dummy text of the printing and typesetting industry. </a:t>
            </a:r>
            <a:r>
              <a:rPr lang="en-US" sz="1200" b="0" dirty="0" err="1" smtClean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 smtClean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has been the industry's standard dummy text ever since </a:t>
            </a:r>
            <a:r>
              <a:rPr lang="en-US" sz="1200" b="0" dirty="0" smtClean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the 1500s, when an unknown.</a:t>
            </a:r>
            <a:endParaRPr lang="en-US" sz="1200" b="0" dirty="0">
              <a:solidFill>
                <a:schemeClr val="tx1">
                  <a:alpha val="70000"/>
                </a:schemeClr>
              </a:solidFill>
              <a:latin typeface="Source Sans Pro" charset="0"/>
              <a:ea typeface="Source Sans Pro" charset="0"/>
              <a:cs typeface="Source Sans Pro" charset="0"/>
            </a:endParaRPr>
          </a:p>
        </p:txBody>
      </p:sp>
      <p:sp>
        <p:nvSpPr>
          <p:cNvPr id="31" name="Title 3"/>
          <p:cNvSpPr txBox="1">
            <a:spLocks/>
          </p:cNvSpPr>
          <p:nvPr/>
        </p:nvSpPr>
        <p:spPr>
          <a:xfrm>
            <a:off x="9005778" y="3643731"/>
            <a:ext cx="2445487" cy="288286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>
              <a:lnSpc>
                <a:spcPct val="80000"/>
              </a:lnSpc>
            </a:pPr>
            <a:r>
              <a:rPr lang="en-US" sz="1400" b="0" dirty="0" err="1" smtClean="0">
                <a:solidFill>
                  <a:schemeClr val="tx1">
                    <a:alpha val="50000"/>
                  </a:schemeClr>
                </a:solidFill>
              </a:rPr>
              <a:t>Ceo</a:t>
            </a:r>
            <a:r>
              <a:rPr lang="en-US" sz="1400" b="0" dirty="0" smtClean="0">
                <a:solidFill>
                  <a:schemeClr val="tx1">
                    <a:alpha val="50000"/>
                  </a:schemeClr>
                </a:solidFill>
              </a:rPr>
              <a:t> / founder</a:t>
            </a:r>
            <a:endParaRPr lang="en-US" sz="1400" b="0" dirty="0">
              <a:solidFill>
                <a:schemeClr val="tx1">
                  <a:alpha val="50000"/>
                </a:schemeClr>
              </a:solidFill>
            </a:endParaRPr>
          </a:p>
        </p:txBody>
      </p:sp>
      <p:cxnSp>
        <p:nvCxnSpPr>
          <p:cNvPr id="34" name="Straight Connector 33"/>
          <p:cNvCxnSpPr/>
          <p:nvPr/>
        </p:nvCxnSpPr>
        <p:spPr>
          <a:xfrm>
            <a:off x="5008302" y="2745889"/>
            <a:ext cx="2370692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9080573" y="2745889"/>
            <a:ext cx="2370692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itle 3"/>
          <p:cNvSpPr txBox="1">
            <a:spLocks/>
          </p:cNvSpPr>
          <p:nvPr/>
        </p:nvSpPr>
        <p:spPr>
          <a:xfrm>
            <a:off x="3532655" y="659193"/>
            <a:ext cx="7918609" cy="1716747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>
              <a:lnSpc>
                <a:spcPct val="80000"/>
              </a:lnSpc>
            </a:pPr>
            <a:r>
              <a:rPr lang="en-US" sz="7200" b="0" dirty="0" smtClean="0">
                <a:solidFill>
                  <a:schemeClr val="accent1"/>
                </a:solidFill>
                <a:latin typeface="Bebas Neue Book" charset="0"/>
                <a:ea typeface="Bebas Neue Book" charset="0"/>
                <a:cs typeface="Bebas Neue Book" charset="0"/>
              </a:rPr>
              <a:t>Best</a:t>
            </a:r>
            <a:r>
              <a:rPr lang="en-US" sz="7200" b="0" dirty="0" smtClean="0">
                <a:solidFill>
                  <a:srgbClr val="FFFFFF"/>
                </a:solidFill>
                <a:latin typeface="Bebas Neue Book" charset="0"/>
                <a:ea typeface="Bebas Neue Book" charset="0"/>
                <a:cs typeface="Bebas Neue Book" charset="0"/>
              </a:rPr>
              <a:t> presentation</a:t>
            </a:r>
          </a:p>
          <a:p>
            <a:pPr>
              <a:lnSpc>
                <a:spcPct val="80000"/>
              </a:lnSpc>
            </a:pPr>
            <a:r>
              <a:rPr lang="en-US" sz="7200" b="0" dirty="0" err="1" smtClean="0">
                <a:solidFill>
                  <a:srgbClr val="FFFFFF"/>
                </a:solidFill>
                <a:latin typeface="Bebas Neue Book" charset="0"/>
                <a:ea typeface="Bebas Neue Book" charset="0"/>
                <a:cs typeface="Bebas Neue Book" charset="0"/>
              </a:rPr>
              <a:t>tempalte</a:t>
            </a:r>
            <a:endParaRPr lang="en-US" sz="7200" b="0" dirty="0">
              <a:solidFill>
                <a:srgbClr val="FFFFFF"/>
              </a:solidFill>
              <a:latin typeface="Bebas Neue Book" charset="0"/>
              <a:ea typeface="Bebas Neue Book" charset="0"/>
              <a:cs typeface="Bebas Neue Book" charset="0"/>
            </a:endParaRP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1403841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Stats</a:t>
            </a:r>
            <a:br>
              <a:rPr lang="en-US" dirty="0" smtClean="0"/>
            </a:br>
            <a:r>
              <a:rPr lang="en-US" dirty="0" smtClean="0"/>
              <a:t>we are</a:t>
            </a:r>
            <a:br>
              <a:rPr lang="en-US" dirty="0" smtClean="0"/>
            </a:br>
            <a:r>
              <a:rPr lang="en-US" dirty="0" smtClean="0"/>
              <a:t>proud of</a:t>
            </a:r>
            <a:endParaRPr lang="en-US" dirty="0"/>
          </a:p>
        </p:txBody>
      </p:sp>
      <p:grpSp>
        <p:nvGrpSpPr>
          <p:cNvPr id="12" name="Group 11"/>
          <p:cNvGrpSpPr/>
          <p:nvPr/>
        </p:nvGrpSpPr>
        <p:grpSpPr>
          <a:xfrm>
            <a:off x="3804487" y="2018647"/>
            <a:ext cx="1681913" cy="3010628"/>
            <a:chOff x="3492253" y="2308503"/>
            <a:chExt cx="1681913" cy="3010628"/>
          </a:xfrm>
        </p:grpSpPr>
        <p:sp>
          <p:nvSpPr>
            <p:cNvPr id="5" name="Rectangle 4"/>
            <p:cNvSpPr/>
            <p:nvPr/>
          </p:nvSpPr>
          <p:spPr>
            <a:xfrm>
              <a:off x="3492254" y="2308503"/>
              <a:ext cx="1481192" cy="29548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8100" sx="102000" sy="102000" algn="ctr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" name="Straight Connector 5"/>
            <p:cNvCxnSpPr/>
            <p:nvPr/>
          </p:nvCxnSpPr>
          <p:spPr>
            <a:xfrm>
              <a:off x="3492253" y="2318617"/>
              <a:ext cx="1481193" cy="0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Title 3"/>
            <p:cNvSpPr txBox="1">
              <a:spLocks/>
            </p:cNvSpPr>
            <p:nvPr/>
          </p:nvSpPr>
          <p:spPr>
            <a:xfrm>
              <a:off x="3556598" y="2489624"/>
              <a:ext cx="1617568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400" dirty="0" smtClean="0">
                  <a:solidFill>
                    <a:schemeClr val="accent1"/>
                  </a:solidFill>
                </a:rPr>
                <a:t>Structures</a:t>
              </a:r>
            </a:p>
            <a:p>
              <a:pPr>
                <a:lnSpc>
                  <a:spcPct val="80000"/>
                </a:lnSpc>
              </a:pPr>
              <a:r>
                <a:rPr lang="en-US" sz="2400" dirty="0" smtClean="0">
                  <a:solidFill>
                    <a:schemeClr val="accent1"/>
                  </a:solidFill>
                </a:rPr>
                <a:t>screening</a:t>
              </a:r>
              <a:endParaRPr lang="en-US" sz="2400" dirty="0">
                <a:solidFill>
                  <a:schemeClr val="accent1"/>
                </a:solidFill>
              </a:endParaRPr>
            </a:p>
          </p:txBody>
        </p:sp>
        <p:sp>
          <p:nvSpPr>
            <p:cNvPr id="10" name="Title 3"/>
            <p:cNvSpPr txBox="1">
              <a:spLocks/>
            </p:cNvSpPr>
            <p:nvPr/>
          </p:nvSpPr>
          <p:spPr>
            <a:xfrm>
              <a:off x="3523145" y="4471584"/>
              <a:ext cx="1450301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6600" smtClean="0"/>
                <a:t>251</a:t>
              </a:r>
              <a:endParaRPr lang="en-US" sz="6600" dirty="0"/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5607951" y="2631688"/>
            <a:ext cx="1681913" cy="2397587"/>
            <a:chOff x="3492253" y="2921544"/>
            <a:chExt cx="1681913" cy="2397587"/>
          </a:xfrm>
        </p:grpSpPr>
        <p:sp>
          <p:nvSpPr>
            <p:cNvPr id="14" name="Rectangle 13"/>
            <p:cNvSpPr/>
            <p:nvPr/>
          </p:nvSpPr>
          <p:spPr>
            <a:xfrm>
              <a:off x="3492254" y="2921544"/>
              <a:ext cx="1481192" cy="234183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8100" sx="102000" sy="102000" algn="ctr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" name="Straight Connector 14"/>
            <p:cNvCxnSpPr/>
            <p:nvPr/>
          </p:nvCxnSpPr>
          <p:spPr>
            <a:xfrm>
              <a:off x="3492253" y="2921544"/>
              <a:ext cx="1481193" cy="0"/>
            </a:xfrm>
            <a:prstGeom prst="line">
              <a:avLst/>
            </a:prstGeom>
            <a:ln w="381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" name="Title 3"/>
            <p:cNvSpPr txBox="1">
              <a:spLocks/>
            </p:cNvSpPr>
            <p:nvPr/>
          </p:nvSpPr>
          <p:spPr>
            <a:xfrm>
              <a:off x="3556598" y="3124449"/>
              <a:ext cx="1617568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400" dirty="0" smtClean="0">
                  <a:solidFill>
                    <a:schemeClr val="accent2"/>
                  </a:solidFill>
                </a:rPr>
                <a:t>Structures</a:t>
              </a:r>
            </a:p>
            <a:p>
              <a:pPr>
                <a:lnSpc>
                  <a:spcPct val="80000"/>
                </a:lnSpc>
              </a:pPr>
              <a:r>
                <a:rPr lang="en-US" sz="2400" dirty="0" smtClean="0">
                  <a:solidFill>
                    <a:schemeClr val="accent2"/>
                  </a:solidFill>
                </a:rPr>
                <a:t>screening</a:t>
              </a:r>
              <a:endParaRPr lang="en-US" sz="2400" dirty="0">
                <a:solidFill>
                  <a:schemeClr val="accent2"/>
                </a:solidFill>
              </a:endParaRPr>
            </a:p>
          </p:txBody>
        </p:sp>
        <p:sp>
          <p:nvSpPr>
            <p:cNvPr id="17" name="Title 3"/>
            <p:cNvSpPr txBox="1">
              <a:spLocks/>
            </p:cNvSpPr>
            <p:nvPr/>
          </p:nvSpPr>
          <p:spPr>
            <a:xfrm>
              <a:off x="3523145" y="4471584"/>
              <a:ext cx="1450301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6600" dirty="0" smtClean="0"/>
                <a:t>142</a:t>
              </a:r>
              <a:endParaRPr lang="en-US" sz="6600" dirty="0"/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7411415" y="3345367"/>
            <a:ext cx="1681913" cy="1683908"/>
            <a:chOff x="3492253" y="3635223"/>
            <a:chExt cx="1681913" cy="1683908"/>
          </a:xfrm>
        </p:grpSpPr>
        <p:sp>
          <p:nvSpPr>
            <p:cNvPr id="19" name="Rectangle 18"/>
            <p:cNvSpPr/>
            <p:nvPr/>
          </p:nvSpPr>
          <p:spPr>
            <a:xfrm>
              <a:off x="3492254" y="3635223"/>
              <a:ext cx="1481192" cy="1628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8100" sx="102000" sy="102000" algn="ctr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" name="Straight Connector 19"/>
            <p:cNvCxnSpPr/>
            <p:nvPr/>
          </p:nvCxnSpPr>
          <p:spPr>
            <a:xfrm>
              <a:off x="3492253" y="3635223"/>
              <a:ext cx="1481193" cy="0"/>
            </a:xfrm>
            <a:prstGeom prst="line">
              <a:avLst/>
            </a:prstGeom>
            <a:ln w="381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Title 3"/>
            <p:cNvSpPr txBox="1">
              <a:spLocks/>
            </p:cNvSpPr>
            <p:nvPr/>
          </p:nvSpPr>
          <p:spPr>
            <a:xfrm>
              <a:off x="3556598" y="3785939"/>
              <a:ext cx="1617568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400" dirty="0" smtClean="0">
                  <a:solidFill>
                    <a:schemeClr val="accent3"/>
                  </a:solidFill>
                </a:rPr>
                <a:t>Structures</a:t>
              </a:r>
            </a:p>
            <a:p>
              <a:pPr>
                <a:lnSpc>
                  <a:spcPct val="80000"/>
                </a:lnSpc>
              </a:pPr>
              <a:r>
                <a:rPr lang="en-US" sz="2400" dirty="0" smtClean="0">
                  <a:solidFill>
                    <a:schemeClr val="accent3"/>
                  </a:solidFill>
                </a:rPr>
                <a:t>screening</a:t>
              </a:r>
              <a:endParaRPr lang="en-US" sz="2400" dirty="0">
                <a:solidFill>
                  <a:schemeClr val="accent3"/>
                </a:solidFill>
              </a:endParaRPr>
            </a:p>
          </p:txBody>
        </p:sp>
        <p:sp>
          <p:nvSpPr>
            <p:cNvPr id="22" name="Title 3"/>
            <p:cNvSpPr txBox="1">
              <a:spLocks/>
            </p:cNvSpPr>
            <p:nvPr/>
          </p:nvSpPr>
          <p:spPr>
            <a:xfrm>
              <a:off x="3523145" y="4471584"/>
              <a:ext cx="1450301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6600" dirty="0" smtClean="0"/>
                <a:t>42</a:t>
              </a:r>
              <a:endParaRPr lang="en-US" sz="6600" dirty="0"/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9214880" y="646771"/>
            <a:ext cx="1681913" cy="4382504"/>
            <a:chOff x="3492253" y="936627"/>
            <a:chExt cx="1681913" cy="4382504"/>
          </a:xfrm>
        </p:grpSpPr>
        <p:sp>
          <p:nvSpPr>
            <p:cNvPr id="24" name="Rectangle 23"/>
            <p:cNvSpPr/>
            <p:nvPr/>
          </p:nvSpPr>
          <p:spPr>
            <a:xfrm>
              <a:off x="3492254" y="936627"/>
              <a:ext cx="1481192" cy="432674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8100" sx="102000" sy="102000" algn="ctr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5" name="Straight Connector 24"/>
            <p:cNvCxnSpPr/>
            <p:nvPr/>
          </p:nvCxnSpPr>
          <p:spPr>
            <a:xfrm>
              <a:off x="3492253" y="936627"/>
              <a:ext cx="1481193" cy="0"/>
            </a:xfrm>
            <a:prstGeom prst="line">
              <a:avLst/>
            </a:prstGeom>
            <a:ln w="3810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" name="Title 3"/>
            <p:cNvSpPr txBox="1">
              <a:spLocks/>
            </p:cNvSpPr>
            <p:nvPr/>
          </p:nvSpPr>
          <p:spPr>
            <a:xfrm>
              <a:off x="3556598" y="1159566"/>
              <a:ext cx="1617568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400" dirty="0" smtClean="0">
                  <a:solidFill>
                    <a:schemeClr val="accent4"/>
                  </a:solidFill>
                </a:rPr>
                <a:t>Structures</a:t>
              </a:r>
            </a:p>
            <a:p>
              <a:pPr>
                <a:lnSpc>
                  <a:spcPct val="80000"/>
                </a:lnSpc>
              </a:pPr>
              <a:r>
                <a:rPr lang="en-US" sz="2400" dirty="0" smtClean="0">
                  <a:solidFill>
                    <a:schemeClr val="accent4"/>
                  </a:solidFill>
                </a:rPr>
                <a:t>screening</a:t>
              </a:r>
              <a:endParaRPr lang="en-US" sz="2400" dirty="0">
                <a:solidFill>
                  <a:schemeClr val="accent4"/>
                </a:solidFill>
              </a:endParaRPr>
            </a:p>
          </p:txBody>
        </p:sp>
        <p:sp>
          <p:nvSpPr>
            <p:cNvPr id="27" name="Title 3"/>
            <p:cNvSpPr txBox="1">
              <a:spLocks/>
            </p:cNvSpPr>
            <p:nvPr/>
          </p:nvSpPr>
          <p:spPr>
            <a:xfrm>
              <a:off x="3523145" y="4471584"/>
              <a:ext cx="1450301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6600" dirty="0" smtClean="0"/>
                <a:t>591</a:t>
              </a:r>
              <a:endParaRPr lang="en-US" sz="6600" dirty="0"/>
            </a:p>
          </p:txBody>
        </p:sp>
      </p:grpSp>
      <p:sp>
        <p:nvSpPr>
          <p:cNvPr id="28" name="Title 3"/>
          <p:cNvSpPr txBox="1">
            <a:spLocks/>
          </p:cNvSpPr>
          <p:nvPr/>
        </p:nvSpPr>
        <p:spPr>
          <a:xfrm>
            <a:off x="3689903" y="5232179"/>
            <a:ext cx="7006170" cy="1146319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>
              <a:lnSpc>
                <a:spcPct val="120000"/>
              </a:lnSpc>
            </a:pP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 is simply dummy text of the printing and typesetting industry.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has been the industry's standard dummy text ever since the 1500s, when an unknown</a:t>
            </a:r>
            <a:r>
              <a:rPr lang="en-US" sz="1200" b="0" dirty="0" smtClean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.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 is simply dummy text of the printing and typesetting industry.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has been the industry's standard dummy text ever since the 1500s, when an unknown</a:t>
            </a:r>
            <a:r>
              <a:rPr lang="en-US" sz="1200" b="0" dirty="0" smtClean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.</a:t>
            </a:r>
            <a:endParaRPr lang="en-US" sz="1200" b="0" dirty="0">
              <a:solidFill>
                <a:schemeClr val="tx1">
                  <a:alpha val="70000"/>
                </a:schemeClr>
              </a:solidFill>
              <a:latin typeface="Source Sans Pro" charset="0"/>
              <a:ea typeface="Source Sans Pro" charset="0"/>
              <a:cs typeface="Source Sans Pro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752591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decel="5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Stats</a:t>
            </a:r>
            <a:br>
              <a:rPr lang="en-US" dirty="0"/>
            </a:br>
            <a:r>
              <a:rPr lang="en-US" dirty="0"/>
              <a:t>we are</a:t>
            </a:r>
            <a:br>
              <a:rPr lang="en-US" dirty="0"/>
            </a:br>
            <a:r>
              <a:rPr lang="en-US" dirty="0"/>
              <a:t>proud of</a:t>
            </a:r>
          </a:p>
        </p:txBody>
      </p:sp>
      <p:sp>
        <p:nvSpPr>
          <p:cNvPr id="3" name="Rectangle 2"/>
          <p:cNvSpPr/>
          <p:nvPr/>
        </p:nvSpPr>
        <p:spPr>
          <a:xfrm>
            <a:off x="3848987" y="1648289"/>
            <a:ext cx="2414044" cy="1875672"/>
          </a:xfrm>
          <a:prstGeom prst="rect">
            <a:avLst/>
          </a:prstGeom>
          <a:noFill/>
          <a:ln>
            <a:solidFill>
              <a:schemeClr val="tx1">
                <a:alpha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182880" rIns="182880" bIns="91440" rtlCol="0" anchor="ctr"/>
          <a:lstStyle/>
          <a:p>
            <a:pPr>
              <a:lnSpc>
                <a:spcPct val="80000"/>
              </a:lnSpc>
            </a:pPr>
            <a:r>
              <a:rPr lang="en-US" sz="3600" dirty="0">
                <a:solidFill>
                  <a:schemeClr val="accent1"/>
                </a:solidFill>
                <a:latin typeface="linea-basic-10" charset="0"/>
                <a:ea typeface="linea-basic-10" charset="0"/>
                <a:cs typeface="linea-basic-10" charset="0"/>
              </a:rPr>
              <a:t>l</a:t>
            </a:r>
            <a:endParaRPr lang="en-US" sz="3600" dirty="0" smtClean="0">
              <a:solidFill>
                <a:schemeClr val="accent1"/>
              </a:solidFill>
              <a:latin typeface="Source Sans Pro" charset="0"/>
              <a:ea typeface="Source Sans Pro" charset="0"/>
              <a:cs typeface="Source Sans Pro" charset="0"/>
            </a:endParaRPr>
          </a:p>
          <a:p>
            <a:pPr>
              <a:lnSpc>
                <a:spcPct val="80000"/>
              </a:lnSpc>
            </a:pPr>
            <a:r>
              <a:rPr lang="en-US" sz="5400" dirty="0" smtClean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rPr>
              <a:t>381</a:t>
            </a:r>
          </a:p>
          <a:p>
            <a:pPr>
              <a:lnSpc>
                <a:spcPct val="80000"/>
              </a:lnSpc>
            </a:pPr>
            <a:r>
              <a:rPr lang="en-US" sz="14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COMPLATED PROJECT</a:t>
            </a:r>
            <a:endParaRPr lang="en-US" sz="1400" dirty="0">
              <a:solidFill>
                <a:schemeClr val="tx1">
                  <a:lumMod val="50000"/>
                  <a:lumOff val="50000"/>
                </a:schemeClr>
              </a:solidFill>
              <a:latin typeface="Source Sans Pro" charset="0"/>
              <a:ea typeface="Source Sans Pro" charset="0"/>
              <a:cs typeface="Source Sans Pro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3848987" y="3610197"/>
            <a:ext cx="2414044" cy="1875672"/>
          </a:xfrm>
          <a:prstGeom prst="rect">
            <a:avLst/>
          </a:prstGeom>
          <a:noFill/>
          <a:ln>
            <a:solidFill>
              <a:schemeClr val="tx1">
                <a:alpha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182880" rIns="182880" bIns="91440" rtlCol="0" anchor="ctr"/>
          <a:lstStyle/>
          <a:p>
            <a:pPr>
              <a:lnSpc>
                <a:spcPct val="80000"/>
              </a:lnSpc>
            </a:pPr>
            <a:r>
              <a:rPr lang="en-US" sz="3600" dirty="0" smtClean="0">
                <a:solidFill>
                  <a:schemeClr val="accent1"/>
                </a:solidFill>
                <a:latin typeface="linea-basic-10" charset="0"/>
                <a:ea typeface="linea-basic-10" charset="0"/>
                <a:cs typeface="linea-basic-10" charset="0"/>
              </a:rPr>
              <a:t>v</a:t>
            </a:r>
            <a:endParaRPr lang="en-US" sz="3600" dirty="0" smtClean="0">
              <a:solidFill>
                <a:schemeClr val="accent1"/>
              </a:solidFill>
              <a:latin typeface="Source Sans Pro" charset="0"/>
              <a:ea typeface="Source Sans Pro" charset="0"/>
              <a:cs typeface="Source Sans Pro" charset="0"/>
            </a:endParaRPr>
          </a:p>
          <a:p>
            <a:pPr>
              <a:lnSpc>
                <a:spcPct val="80000"/>
              </a:lnSpc>
            </a:pPr>
            <a:r>
              <a:rPr lang="en-US" sz="5400" dirty="0" smtClean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rPr>
              <a:t>301</a:t>
            </a:r>
          </a:p>
          <a:p>
            <a:pPr>
              <a:lnSpc>
                <a:spcPct val="80000"/>
              </a:lnSpc>
            </a:pPr>
            <a:r>
              <a:rPr lang="en-US" sz="14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PROJECT TIMELAPES</a:t>
            </a:r>
            <a:endParaRPr lang="en-US" sz="1400" dirty="0">
              <a:solidFill>
                <a:schemeClr val="tx1">
                  <a:lumMod val="50000"/>
                  <a:lumOff val="50000"/>
                </a:schemeClr>
              </a:solidFill>
              <a:latin typeface="Source Sans Pro" charset="0"/>
              <a:ea typeface="Source Sans Pro" charset="0"/>
              <a:cs typeface="Source Sans Pro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6340381" y="1648289"/>
            <a:ext cx="2414044" cy="1875672"/>
          </a:xfrm>
          <a:prstGeom prst="rect">
            <a:avLst/>
          </a:prstGeom>
          <a:noFill/>
          <a:ln>
            <a:solidFill>
              <a:schemeClr val="tx1">
                <a:alpha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182880" rIns="182880" bIns="91440" rtlCol="0" anchor="ctr"/>
          <a:lstStyle/>
          <a:p>
            <a:pPr>
              <a:lnSpc>
                <a:spcPct val="80000"/>
              </a:lnSpc>
            </a:pPr>
            <a:r>
              <a:rPr lang="en-US" sz="3600" dirty="0">
                <a:solidFill>
                  <a:schemeClr val="accent1"/>
                </a:solidFill>
                <a:latin typeface="linea-basic-10" charset="0"/>
                <a:ea typeface="linea-basic-10" charset="0"/>
                <a:cs typeface="linea-basic-10" charset="0"/>
              </a:rPr>
              <a:t>S</a:t>
            </a:r>
            <a:endParaRPr lang="en-US" sz="3600" dirty="0" smtClean="0">
              <a:solidFill>
                <a:schemeClr val="accent1"/>
              </a:solidFill>
              <a:latin typeface="Source Sans Pro" charset="0"/>
              <a:ea typeface="Source Sans Pro" charset="0"/>
              <a:cs typeface="Source Sans Pro" charset="0"/>
            </a:endParaRPr>
          </a:p>
          <a:p>
            <a:pPr>
              <a:lnSpc>
                <a:spcPct val="80000"/>
              </a:lnSpc>
            </a:pPr>
            <a:r>
              <a:rPr lang="en-US" sz="5400" dirty="0" smtClean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rPr>
              <a:t>230</a:t>
            </a:r>
          </a:p>
          <a:p>
            <a:pPr>
              <a:lnSpc>
                <a:spcPct val="80000"/>
              </a:lnSpc>
            </a:pPr>
            <a:r>
              <a:rPr lang="en-US" sz="14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WEB DESIGN</a:t>
            </a:r>
            <a:endParaRPr lang="en-US" sz="1400" dirty="0">
              <a:solidFill>
                <a:schemeClr val="tx1">
                  <a:lumMod val="50000"/>
                  <a:lumOff val="50000"/>
                </a:schemeClr>
              </a:solidFill>
              <a:latin typeface="Source Sans Pro" charset="0"/>
              <a:ea typeface="Source Sans Pro" charset="0"/>
              <a:cs typeface="Source Sans Pro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6340381" y="3610197"/>
            <a:ext cx="2414044" cy="187567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182880" rIns="182880" bIns="91440" rtlCol="0" anchor="ctr"/>
          <a:lstStyle/>
          <a:p>
            <a:pPr>
              <a:lnSpc>
                <a:spcPct val="80000"/>
              </a:lnSpc>
            </a:pPr>
            <a:r>
              <a:rPr lang="en-US" sz="3600" dirty="0" smtClean="0">
                <a:solidFill>
                  <a:srgbClr val="FFFFFF"/>
                </a:solidFill>
                <a:latin typeface="linea-basic-10" charset="0"/>
                <a:ea typeface="linea-basic-10" charset="0"/>
                <a:cs typeface="linea-basic-10" charset="0"/>
              </a:rPr>
              <a:t>C</a:t>
            </a:r>
            <a:endParaRPr lang="en-US" sz="3600" dirty="0" smtClean="0">
              <a:solidFill>
                <a:srgbClr val="FFFFFF"/>
              </a:solidFill>
              <a:latin typeface="Source Sans Pro" charset="0"/>
              <a:ea typeface="Source Sans Pro" charset="0"/>
              <a:cs typeface="Source Sans Pro" charset="0"/>
            </a:endParaRPr>
          </a:p>
          <a:p>
            <a:pPr>
              <a:lnSpc>
                <a:spcPct val="80000"/>
              </a:lnSpc>
            </a:pPr>
            <a:r>
              <a:rPr lang="en-US" sz="5400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1982</a:t>
            </a:r>
          </a:p>
          <a:p>
            <a:pPr>
              <a:lnSpc>
                <a:spcPct val="80000"/>
              </a:lnSpc>
            </a:pPr>
            <a:r>
              <a:rPr lang="en-US" sz="1400" dirty="0" smtClean="0">
                <a:solidFill>
                  <a:srgbClr val="FFFFFF"/>
                </a:solidFill>
                <a:latin typeface="Source Sans Pro" charset="0"/>
                <a:ea typeface="Source Sans Pro" charset="0"/>
                <a:cs typeface="Source Sans Pro" charset="0"/>
              </a:rPr>
              <a:t>AWARDS WAN</a:t>
            </a:r>
            <a:endParaRPr lang="en-US" sz="1400" dirty="0">
              <a:solidFill>
                <a:srgbClr val="FFFFFF"/>
              </a:solidFill>
              <a:latin typeface="Source Sans Pro" charset="0"/>
              <a:ea typeface="Source Sans Pro" charset="0"/>
              <a:cs typeface="Source Sans Pro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8831775" y="1648289"/>
            <a:ext cx="2414044" cy="1875672"/>
          </a:xfrm>
          <a:prstGeom prst="rect">
            <a:avLst/>
          </a:prstGeom>
          <a:noFill/>
          <a:ln>
            <a:solidFill>
              <a:schemeClr val="tx1">
                <a:alpha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182880" rIns="182880" bIns="91440" rtlCol="0" anchor="ctr"/>
          <a:lstStyle/>
          <a:p>
            <a:pPr>
              <a:lnSpc>
                <a:spcPct val="80000"/>
              </a:lnSpc>
            </a:pPr>
            <a:r>
              <a:rPr lang="en-US" sz="3600" dirty="0" smtClean="0">
                <a:solidFill>
                  <a:schemeClr val="accent1"/>
                </a:solidFill>
                <a:latin typeface="linea-basic-10" charset="0"/>
                <a:ea typeface="linea-basic-10" charset="0"/>
                <a:cs typeface="linea-basic-10" charset="0"/>
              </a:rPr>
              <a:t>c</a:t>
            </a:r>
            <a:endParaRPr lang="en-US" sz="3600" dirty="0" smtClean="0">
              <a:solidFill>
                <a:schemeClr val="accent1"/>
              </a:solidFill>
              <a:latin typeface="Source Sans Pro" charset="0"/>
              <a:ea typeface="Source Sans Pro" charset="0"/>
              <a:cs typeface="Source Sans Pro" charset="0"/>
            </a:endParaRPr>
          </a:p>
          <a:p>
            <a:pPr>
              <a:lnSpc>
                <a:spcPct val="80000"/>
              </a:lnSpc>
            </a:pPr>
            <a:r>
              <a:rPr lang="en-US" sz="5400" dirty="0" smtClean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rPr>
              <a:t>120</a:t>
            </a:r>
          </a:p>
          <a:p>
            <a:pPr>
              <a:lnSpc>
                <a:spcPct val="80000"/>
              </a:lnSpc>
            </a:pPr>
            <a:r>
              <a:rPr lang="en-US" sz="14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SUPPORTING</a:t>
            </a:r>
            <a:endParaRPr lang="en-US" sz="1400" dirty="0">
              <a:solidFill>
                <a:schemeClr val="tx1">
                  <a:lumMod val="50000"/>
                  <a:lumOff val="50000"/>
                </a:schemeClr>
              </a:solidFill>
              <a:latin typeface="Source Sans Pro" charset="0"/>
              <a:ea typeface="Source Sans Pro" charset="0"/>
              <a:cs typeface="Source Sans Pro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8831775" y="3610197"/>
            <a:ext cx="2414044" cy="1875672"/>
          </a:xfrm>
          <a:prstGeom prst="rect">
            <a:avLst/>
          </a:prstGeom>
          <a:noFill/>
          <a:ln>
            <a:solidFill>
              <a:schemeClr val="tx1">
                <a:alpha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182880" rIns="182880" bIns="91440" rtlCol="0" anchor="ctr"/>
          <a:lstStyle/>
          <a:p>
            <a:pPr>
              <a:lnSpc>
                <a:spcPct val="80000"/>
              </a:lnSpc>
            </a:pPr>
            <a:r>
              <a:rPr lang="en-US" sz="3600" dirty="0" smtClean="0">
                <a:solidFill>
                  <a:schemeClr val="accent1"/>
                </a:solidFill>
                <a:latin typeface="linea-basic-10" charset="0"/>
                <a:ea typeface="linea-basic-10" charset="0"/>
                <a:cs typeface="linea-basic-10" charset="0"/>
              </a:rPr>
              <a:t>V</a:t>
            </a:r>
            <a:endParaRPr lang="en-US" sz="3600" dirty="0" smtClean="0">
              <a:solidFill>
                <a:schemeClr val="accent1"/>
              </a:solidFill>
              <a:latin typeface="Source Sans Pro" charset="0"/>
              <a:ea typeface="Source Sans Pro" charset="0"/>
              <a:cs typeface="Source Sans Pro" charset="0"/>
            </a:endParaRPr>
          </a:p>
          <a:p>
            <a:pPr>
              <a:lnSpc>
                <a:spcPct val="80000"/>
              </a:lnSpc>
            </a:pPr>
            <a:r>
              <a:rPr lang="en-US" sz="5400" dirty="0" smtClean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rPr>
              <a:t>298</a:t>
            </a:r>
          </a:p>
          <a:p>
            <a:pPr>
              <a:lnSpc>
                <a:spcPct val="80000"/>
              </a:lnSpc>
            </a:pPr>
            <a:r>
              <a:rPr lang="en-US" sz="14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CONTACT US</a:t>
            </a:r>
            <a:endParaRPr lang="en-US" sz="1400" dirty="0">
              <a:solidFill>
                <a:schemeClr val="tx1">
                  <a:lumMod val="50000"/>
                  <a:lumOff val="50000"/>
                </a:schemeClr>
              </a:solidFill>
              <a:latin typeface="Source Sans Pro" charset="0"/>
              <a:ea typeface="Source Sans Pro" charset="0"/>
              <a:cs typeface="Source Sans Pro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94703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50000" decel="5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50000" decel="5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50000" decel="5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50000" decel="5000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4" name="Rectangle 3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222222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itle 3"/>
          <p:cNvSpPr txBox="1">
            <a:spLocks/>
          </p:cNvSpPr>
          <p:nvPr/>
        </p:nvSpPr>
        <p:spPr>
          <a:xfrm>
            <a:off x="1451746" y="3125322"/>
            <a:ext cx="8105297" cy="1884468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r>
              <a:rPr lang="en-US" sz="7200" dirty="0" smtClean="0">
                <a:solidFill>
                  <a:schemeClr val="accent1"/>
                </a:solidFill>
              </a:rPr>
              <a:t>Mark04</a:t>
            </a:r>
          </a:p>
          <a:p>
            <a:r>
              <a:rPr lang="en-US" sz="7200" dirty="0" smtClean="0">
                <a:solidFill>
                  <a:srgbClr val="FFFFFF"/>
                </a:solidFill>
              </a:rPr>
              <a:t>Presentation</a:t>
            </a:r>
            <a:r>
              <a:rPr lang="en-US" sz="7200" dirty="0">
                <a:solidFill>
                  <a:srgbClr val="FFFFFF"/>
                </a:solidFill>
              </a:rPr>
              <a:t> </a:t>
            </a:r>
            <a:r>
              <a:rPr lang="en-US" sz="7200" dirty="0" smtClean="0">
                <a:solidFill>
                  <a:srgbClr val="FFFFFF"/>
                </a:solidFill>
              </a:rPr>
              <a:t>Template</a:t>
            </a:r>
            <a:endParaRPr lang="en-US" sz="7200" dirty="0">
              <a:solidFill>
                <a:srgbClr val="FFFFFF"/>
              </a:solidFill>
            </a:endParaRPr>
          </a:p>
        </p:txBody>
      </p:sp>
      <p:sp>
        <p:nvSpPr>
          <p:cNvPr id="6" name="Title 3"/>
          <p:cNvSpPr txBox="1">
            <a:spLocks/>
          </p:cNvSpPr>
          <p:nvPr/>
        </p:nvSpPr>
        <p:spPr>
          <a:xfrm>
            <a:off x="1451746" y="4776729"/>
            <a:ext cx="4907241" cy="466122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>
              <a:lnSpc>
                <a:spcPct val="120000"/>
              </a:lnSpc>
            </a:pPr>
            <a:r>
              <a:rPr lang="en-US" sz="1400" b="0" dirty="0" err="1">
                <a:solidFill>
                  <a:srgbClr val="FFFFFF"/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400" b="0" dirty="0">
                <a:solidFill>
                  <a:srgbClr val="FFFFFF"/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400" b="0" dirty="0" err="1">
                <a:solidFill>
                  <a:srgbClr val="FFFFFF"/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400" b="0" dirty="0">
                <a:solidFill>
                  <a:srgbClr val="FFFFFF"/>
                </a:solidFill>
                <a:latin typeface="Source Sans Pro" charset="0"/>
                <a:ea typeface="Source Sans Pro" charset="0"/>
                <a:cs typeface="Source Sans Pro" charset="0"/>
              </a:rPr>
              <a:t> is simply dummy text of the </a:t>
            </a:r>
            <a:r>
              <a:rPr lang="en-US" sz="1400" b="0" dirty="0" smtClean="0">
                <a:solidFill>
                  <a:srgbClr val="FFFFFF"/>
                </a:solidFill>
                <a:latin typeface="Source Sans Pro" charset="0"/>
                <a:ea typeface="Source Sans Pro" charset="0"/>
                <a:cs typeface="Source Sans Pro" charset="0"/>
              </a:rPr>
              <a:t>printing.</a:t>
            </a:r>
            <a:endParaRPr lang="en-US" sz="1400" b="0" dirty="0">
              <a:solidFill>
                <a:srgbClr val="FFFFFF"/>
              </a:solidFill>
              <a:latin typeface="Source Sans Pro" charset="0"/>
              <a:ea typeface="Source Sans Pro" charset="0"/>
              <a:cs typeface="Source Sans Pro" charset="0"/>
            </a:endParaRPr>
          </a:p>
        </p:txBody>
      </p:sp>
      <p:cxnSp>
        <p:nvCxnSpPr>
          <p:cNvPr id="7" name="Straight Connector 6"/>
          <p:cNvCxnSpPr/>
          <p:nvPr/>
        </p:nvCxnSpPr>
        <p:spPr>
          <a:xfrm>
            <a:off x="1533412" y="5705089"/>
            <a:ext cx="596602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907842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The</a:t>
            </a:r>
            <a:br>
              <a:rPr lang="en-US" dirty="0" smtClean="0"/>
            </a:br>
            <a:r>
              <a:rPr lang="en-US" dirty="0" smtClean="0"/>
              <a:t>Best</a:t>
            </a:r>
            <a:br>
              <a:rPr lang="en-US" dirty="0" smtClean="0"/>
            </a:br>
            <a:r>
              <a:rPr lang="en-US" dirty="0" smtClean="0">
                <a:solidFill>
                  <a:schemeClr val="accent1"/>
                </a:solidFill>
              </a:rPr>
              <a:t>EFFICIENCY</a:t>
            </a:r>
            <a:endParaRPr lang="en-US" dirty="0">
              <a:solidFill>
                <a:schemeClr val="accent1"/>
              </a:solidFill>
            </a:endParaRPr>
          </a:p>
        </p:txBody>
      </p:sp>
      <p:sp>
        <p:nvSpPr>
          <p:cNvPr id="3" name="Donut 2"/>
          <p:cNvSpPr/>
          <p:nvPr/>
        </p:nvSpPr>
        <p:spPr bwMode="auto">
          <a:xfrm>
            <a:off x="4378308" y="1948507"/>
            <a:ext cx="3563676" cy="3563676"/>
          </a:xfrm>
          <a:prstGeom prst="donut">
            <a:avLst>
              <a:gd name="adj" fmla="val 10869"/>
            </a:avLst>
          </a:prstGeom>
          <a:solidFill>
            <a:schemeClr val="tx1">
              <a:alpha val="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 smtClean="0"/>
          </a:p>
        </p:txBody>
      </p:sp>
      <p:sp>
        <p:nvSpPr>
          <p:cNvPr id="4" name="Freeform 5"/>
          <p:cNvSpPr>
            <a:spLocks/>
          </p:cNvSpPr>
          <p:nvPr/>
        </p:nvSpPr>
        <p:spPr bwMode="auto">
          <a:xfrm>
            <a:off x="4173571" y="1750379"/>
            <a:ext cx="3989276" cy="2607308"/>
          </a:xfrm>
          <a:custGeom>
            <a:avLst/>
            <a:gdLst>
              <a:gd name="T0" fmla="*/ 127 w 253"/>
              <a:gd name="T1" fmla="*/ 0 h 167"/>
              <a:gd name="T2" fmla="*/ 0 w 253"/>
              <a:gd name="T3" fmla="*/ 126 h 167"/>
              <a:gd name="T4" fmla="*/ 7 w 253"/>
              <a:gd name="T5" fmla="*/ 167 h 167"/>
              <a:gd name="T6" fmla="*/ 94 w 253"/>
              <a:gd name="T7" fmla="*/ 134 h 167"/>
              <a:gd name="T8" fmla="*/ 93 w 253"/>
              <a:gd name="T9" fmla="*/ 126 h 167"/>
              <a:gd name="T10" fmla="*/ 127 w 253"/>
              <a:gd name="T11" fmla="*/ 92 h 167"/>
              <a:gd name="T12" fmla="*/ 161 w 253"/>
              <a:gd name="T13" fmla="*/ 126 h 167"/>
              <a:gd name="T14" fmla="*/ 160 w 253"/>
              <a:gd name="T15" fmla="*/ 134 h 167"/>
              <a:gd name="T16" fmla="*/ 246 w 253"/>
              <a:gd name="T17" fmla="*/ 167 h 167"/>
              <a:gd name="T18" fmla="*/ 253 w 253"/>
              <a:gd name="T19" fmla="*/ 126 h 167"/>
              <a:gd name="T20" fmla="*/ 127 w 253"/>
              <a:gd name="T21" fmla="*/ 0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53" h="167">
                <a:moveTo>
                  <a:pt x="127" y="0"/>
                </a:moveTo>
                <a:cubicBezTo>
                  <a:pt x="57" y="0"/>
                  <a:pt x="0" y="57"/>
                  <a:pt x="0" y="126"/>
                </a:cubicBezTo>
                <a:cubicBezTo>
                  <a:pt x="0" y="141"/>
                  <a:pt x="3" y="155"/>
                  <a:pt x="7" y="167"/>
                </a:cubicBezTo>
                <a:cubicBezTo>
                  <a:pt x="94" y="134"/>
                  <a:pt x="94" y="134"/>
                  <a:pt x="94" y="134"/>
                </a:cubicBezTo>
                <a:cubicBezTo>
                  <a:pt x="93" y="132"/>
                  <a:pt x="93" y="129"/>
                  <a:pt x="93" y="126"/>
                </a:cubicBezTo>
                <a:cubicBezTo>
                  <a:pt x="93" y="108"/>
                  <a:pt x="108" y="92"/>
                  <a:pt x="127" y="92"/>
                </a:cubicBezTo>
                <a:cubicBezTo>
                  <a:pt x="145" y="92"/>
                  <a:pt x="161" y="108"/>
                  <a:pt x="161" y="126"/>
                </a:cubicBezTo>
                <a:cubicBezTo>
                  <a:pt x="161" y="129"/>
                  <a:pt x="160" y="132"/>
                  <a:pt x="160" y="134"/>
                </a:cubicBezTo>
                <a:cubicBezTo>
                  <a:pt x="246" y="167"/>
                  <a:pt x="246" y="167"/>
                  <a:pt x="246" y="167"/>
                </a:cubicBezTo>
                <a:cubicBezTo>
                  <a:pt x="251" y="155"/>
                  <a:pt x="253" y="141"/>
                  <a:pt x="253" y="126"/>
                </a:cubicBezTo>
                <a:cubicBezTo>
                  <a:pt x="253" y="57"/>
                  <a:pt x="197" y="0"/>
                  <a:pt x="127" y="0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5" name="TextBox 4"/>
          <p:cNvSpPr txBox="1"/>
          <p:nvPr/>
        </p:nvSpPr>
        <p:spPr>
          <a:xfrm>
            <a:off x="4426525" y="2088832"/>
            <a:ext cx="3515459" cy="3515459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0810973"/>
              </a:avLst>
            </a:prstTxWarp>
            <a:spAutoFit/>
          </a:bodyPr>
          <a:lstStyle/>
          <a:p>
            <a:r>
              <a:rPr lang="en-US" dirty="0" smtClean="0">
                <a:solidFill>
                  <a:schemeClr val="accent1"/>
                </a:solidFill>
                <a:latin typeface="Bebas Neue" charset="0"/>
                <a:ea typeface="Bebas Neue" charset="0"/>
                <a:cs typeface="Bebas Neue" charset="0"/>
              </a:rPr>
              <a:t>10             20             30             40             50              60             70             80             90             100</a:t>
            </a:r>
            <a:endParaRPr lang="en-US" dirty="0">
              <a:solidFill>
                <a:schemeClr val="accent1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6" name="Title 1"/>
          <p:cNvSpPr txBox="1">
            <a:spLocks/>
          </p:cNvSpPr>
          <p:nvPr/>
        </p:nvSpPr>
        <p:spPr>
          <a:xfrm>
            <a:off x="8907034" y="2209645"/>
            <a:ext cx="2264034" cy="975739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i="0" kern="1200">
                <a:solidFill>
                  <a:schemeClr val="tx1"/>
                </a:solidFill>
                <a:latin typeface="Source Sans Pro Black" charset="0"/>
                <a:ea typeface="Source Sans Pro Black" charset="0"/>
                <a:cs typeface="Source Sans Pro Black" charset="0"/>
              </a:defRPr>
            </a:lvl1pPr>
          </a:lstStyle>
          <a:p>
            <a:pPr algn="l"/>
            <a:r>
              <a:rPr lang="en-US" sz="6600" dirty="0" smtClean="0">
                <a:solidFill>
                  <a:schemeClr val="accent1"/>
                </a:solidFill>
                <a:latin typeface="Bebas Neue" charset="0"/>
                <a:ea typeface="Bebas Neue" charset="0"/>
                <a:cs typeface="Bebas Neue" charset="0"/>
              </a:rPr>
              <a:t>80%</a:t>
            </a:r>
            <a:endParaRPr lang="en-US" sz="6600" dirty="0">
              <a:solidFill>
                <a:schemeClr val="accent1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grpSp>
        <p:nvGrpSpPr>
          <p:cNvPr id="9" name="Группа 30"/>
          <p:cNvGrpSpPr/>
          <p:nvPr/>
        </p:nvGrpSpPr>
        <p:grpSpPr>
          <a:xfrm rot="16862919">
            <a:off x="4002518" y="1568394"/>
            <a:ext cx="4363472" cy="4323900"/>
            <a:chOff x="10647334" y="6537775"/>
            <a:chExt cx="6703450" cy="6642660"/>
          </a:xfrm>
        </p:grpSpPr>
        <p:sp>
          <p:nvSpPr>
            <p:cNvPr id="10" name="Oval 9"/>
            <p:cNvSpPr>
              <a:spLocks noChangeArrowheads="1"/>
            </p:cNvSpPr>
            <p:nvPr/>
          </p:nvSpPr>
          <p:spPr bwMode="auto">
            <a:xfrm>
              <a:off x="10647334" y="6537775"/>
              <a:ext cx="6703450" cy="6642660"/>
            </a:xfrm>
            <a:prstGeom prst="ellipse">
              <a:avLst/>
            </a:prstGeom>
            <a:solidFill>
              <a:schemeClr val="tx2">
                <a:alpha val="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grpSp>
          <p:nvGrpSpPr>
            <p:cNvPr id="11" name="Группа 32"/>
            <p:cNvGrpSpPr/>
            <p:nvPr/>
          </p:nvGrpSpPr>
          <p:grpSpPr>
            <a:xfrm>
              <a:off x="13521440" y="6938094"/>
              <a:ext cx="2543461" cy="3431948"/>
              <a:chOff x="5691188" y="5176470"/>
              <a:chExt cx="3138041" cy="4234231"/>
            </a:xfrm>
            <a:solidFill>
              <a:schemeClr val="tx2"/>
            </a:solidFill>
          </p:grpSpPr>
          <p:sp>
            <p:nvSpPr>
              <p:cNvPr id="12" name="Oval 6"/>
              <p:cNvSpPr>
                <a:spLocks noChangeArrowheads="1"/>
              </p:cNvSpPr>
              <p:nvPr/>
            </p:nvSpPr>
            <p:spPr bwMode="auto">
              <a:xfrm>
                <a:off x="5691188" y="8196263"/>
                <a:ext cx="1225550" cy="1214438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" name="Freeform 7"/>
              <p:cNvSpPr>
                <a:spLocks/>
              </p:cNvSpPr>
              <p:nvPr/>
            </p:nvSpPr>
            <p:spPr bwMode="auto">
              <a:xfrm>
                <a:off x="6080127" y="5176470"/>
                <a:ext cx="2749102" cy="3789732"/>
              </a:xfrm>
              <a:custGeom>
                <a:avLst/>
                <a:gdLst>
                  <a:gd name="T0" fmla="*/ 1525 w 1525"/>
                  <a:gd name="T1" fmla="*/ 75 h 2163"/>
                  <a:gd name="T2" fmla="*/ 282 w 1525"/>
                  <a:gd name="T3" fmla="*/ 2163 h 2163"/>
                  <a:gd name="T4" fmla="*/ 0 w 1525"/>
                  <a:gd name="T5" fmla="*/ 1977 h 2163"/>
                  <a:gd name="T6" fmla="*/ 1412 w 1525"/>
                  <a:gd name="T7" fmla="*/ 0 h 2163"/>
                  <a:gd name="T8" fmla="*/ 1525 w 1525"/>
                  <a:gd name="T9" fmla="*/ 75 h 2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25" h="2163">
                    <a:moveTo>
                      <a:pt x="1525" y="75"/>
                    </a:moveTo>
                    <a:lnTo>
                      <a:pt x="282" y="2163"/>
                    </a:lnTo>
                    <a:lnTo>
                      <a:pt x="0" y="1977"/>
                    </a:lnTo>
                    <a:lnTo>
                      <a:pt x="1412" y="0"/>
                    </a:lnTo>
                    <a:lnTo>
                      <a:pt x="1525" y="75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cxnSp>
        <p:nvCxnSpPr>
          <p:cNvPr id="14" name="Straight Connector 13"/>
          <p:cNvCxnSpPr/>
          <p:nvPr/>
        </p:nvCxnSpPr>
        <p:spPr>
          <a:xfrm>
            <a:off x="9036951" y="3110305"/>
            <a:ext cx="767255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itle 3"/>
          <p:cNvSpPr txBox="1">
            <a:spLocks/>
          </p:cNvSpPr>
          <p:nvPr/>
        </p:nvSpPr>
        <p:spPr>
          <a:xfrm>
            <a:off x="8959779" y="3341815"/>
            <a:ext cx="2629709" cy="847547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>
              <a:lnSpc>
                <a:spcPct val="80000"/>
              </a:lnSpc>
            </a:pPr>
            <a:r>
              <a:rPr lang="en-US" sz="2000" dirty="0" smtClean="0"/>
              <a:t>Features </a:t>
            </a:r>
            <a:r>
              <a:rPr lang="en-US" sz="2000" dirty="0" err="1" smtClean="0"/>
              <a:t>smaple</a:t>
            </a:r>
            <a:endParaRPr lang="en-US" sz="2000" dirty="0"/>
          </a:p>
          <a:p>
            <a:pPr>
              <a:lnSpc>
                <a:spcPct val="80000"/>
              </a:lnSpc>
            </a:pPr>
            <a:r>
              <a:rPr lang="en-US" sz="2000" dirty="0" smtClean="0"/>
              <a:t>text here</a:t>
            </a:r>
            <a:endParaRPr lang="en-US" sz="2000" dirty="0"/>
          </a:p>
        </p:txBody>
      </p:sp>
      <p:sp>
        <p:nvSpPr>
          <p:cNvPr id="16" name="Title 3"/>
          <p:cNvSpPr txBox="1">
            <a:spLocks/>
          </p:cNvSpPr>
          <p:nvPr/>
        </p:nvSpPr>
        <p:spPr>
          <a:xfrm>
            <a:off x="8954270" y="3887763"/>
            <a:ext cx="2634277" cy="823805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>
              <a:lnSpc>
                <a:spcPct val="120000"/>
              </a:lnSpc>
            </a:pPr>
            <a:r>
              <a:rPr lang="en-US" sz="1200" b="0" dirty="0" err="1"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latin typeface="Source Sans Pro" charset="0"/>
                <a:ea typeface="Source Sans Pro" charset="0"/>
                <a:cs typeface="Source Sans Pro" charset="0"/>
              </a:rPr>
              <a:t> is simply dummy text of the printing and typesetting industry. </a:t>
            </a:r>
            <a:r>
              <a:rPr lang="en-US" sz="1200" b="0" dirty="0" err="1"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latin typeface="Source Sans Pro" charset="0"/>
                <a:ea typeface="Source Sans Pro" charset="0"/>
                <a:cs typeface="Source Sans Pro" charset="0"/>
              </a:rPr>
              <a:t> has </a:t>
            </a:r>
            <a:r>
              <a:rPr lang="en-US" sz="1200" b="0" dirty="0" smtClean="0">
                <a:latin typeface="Source Sans Pro" charset="0"/>
                <a:ea typeface="Source Sans Pro" charset="0"/>
                <a:cs typeface="Source Sans Pro" charset="0"/>
              </a:rPr>
              <a:t>been.</a:t>
            </a:r>
            <a:endParaRPr lang="en-US" sz="1200" b="0" dirty="0">
              <a:latin typeface="Source Sans Pro" charset="0"/>
              <a:ea typeface="Source Sans Pro" charset="0"/>
              <a:cs typeface="Source Sans Pro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164592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5400000">
                                      <p:cBhvr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lnSpc>
                <a:spcPct val="70000"/>
              </a:lnSpc>
            </a:pPr>
            <a:r>
              <a:rPr lang="en-US" dirty="0" smtClean="0"/>
              <a:t>Our</a:t>
            </a:r>
            <a:br>
              <a:rPr lang="en-US" dirty="0" smtClean="0"/>
            </a:br>
            <a:r>
              <a:rPr lang="en-US" dirty="0" smtClean="0"/>
              <a:t>Clients</a:t>
            </a:r>
            <a:r>
              <a:rPr lang="en-US" dirty="0"/>
              <a:t/>
            </a:r>
            <a:br>
              <a:rPr lang="en-US" dirty="0"/>
            </a:br>
            <a:r>
              <a:rPr lang="en-US" dirty="0" smtClean="0"/>
              <a:t>Logos</a:t>
            </a:r>
            <a:endParaRPr lang="en-US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duotone>
              <a:prstClr val="black"/>
              <a:srgbClr val="D9C3A5">
                <a:tint val="50000"/>
                <a:satMod val="180000"/>
              </a:srgbClr>
            </a:duotone>
            <a:alphaModFix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48000" y="1143473"/>
            <a:ext cx="2509086" cy="1433765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grayscl/>
            <a:alphaModFix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49867" y="1143472"/>
            <a:ext cx="2509086" cy="143376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duotone>
              <a:prstClr val="black"/>
              <a:srgbClr val="D9C3A5">
                <a:tint val="50000"/>
                <a:satMod val="180000"/>
              </a:srgbClr>
            </a:duotone>
            <a:alphaModFix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2049" y="2622649"/>
            <a:ext cx="2280987" cy="1303423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5">
            <a:duotone>
              <a:prstClr val="black"/>
              <a:srgbClr val="D9C3A5">
                <a:tint val="50000"/>
                <a:satMod val="180000"/>
              </a:srgbClr>
            </a:duotone>
            <a:alphaModFix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63917" y="2749660"/>
            <a:ext cx="2280987" cy="1303423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6">
            <a:duotone>
              <a:prstClr val="black"/>
              <a:srgbClr val="D9C3A5">
                <a:tint val="50000"/>
                <a:satMod val="180000"/>
              </a:srgbClr>
            </a:duotone>
            <a:alphaModFix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2048" y="4053083"/>
            <a:ext cx="2280987" cy="1303423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7">
            <a:duotone>
              <a:prstClr val="black"/>
              <a:srgbClr val="D9C3A5">
                <a:tint val="50000"/>
                <a:satMod val="180000"/>
              </a:srgbClr>
            </a:duotone>
            <a:alphaModFix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63918" y="4053082"/>
            <a:ext cx="2280987" cy="1303423"/>
          </a:xfrm>
          <a:prstGeom prst="rect">
            <a:avLst/>
          </a:prstGeom>
        </p:spPr>
      </p:pic>
      <p:cxnSp>
        <p:nvCxnSpPr>
          <p:cNvPr id="9" name="Straight Connector 8"/>
          <p:cNvCxnSpPr/>
          <p:nvPr/>
        </p:nvCxnSpPr>
        <p:spPr>
          <a:xfrm>
            <a:off x="3846148" y="2498650"/>
            <a:ext cx="7311223" cy="0"/>
          </a:xfrm>
          <a:prstGeom prst="line">
            <a:avLst/>
          </a:prstGeom>
          <a:ln>
            <a:solidFill>
              <a:schemeClr val="tx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/>
          <p:cNvCxnSpPr/>
          <p:nvPr/>
        </p:nvCxnSpPr>
        <p:spPr>
          <a:xfrm>
            <a:off x="3846148" y="4053082"/>
            <a:ext cx="7311223" cy="0"/>
          </a:xfrm>
          <a:prstGeom prst="line">
            <a:avLst/>
          </a:prstGeom>
          <a:ln>
            <a:solidFill>
              <a:schemeClr val="tx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/>
          <p:cNvCxnSpPr/>
          <p:nvPr/>
        </p:nvCxnSpPr>
        <p:spPr>
          <a:xfrm>
            <a:off x="6071134" y="1352780"/>
            <a:ext cx="0" cy="4003725"/>
          </a:xfrm>
          <a:prstGeom prst="line">
            <a:avLst/>
          </a:prstGeom>
          <a:ln>
            <a:solidFill>
              <a:schemeClr val="tx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/>
        </p:nvCxnSpPr>
        <p:spPr>
          <a:xfrm>
            <a:off x="8697376" y="1352780"/>
            <a:ext cx="0" cy="4003725"/>
          </a:xfrm>
          <a:prstGeom prst="line">
            <a:avLst/>
          </a:prstGeom>
          <a:ln>
            <a:solidFill>
              <a:schemeClr val="tx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5" name="Picture 14"/>
          <p:cNvPicPr>
            <a:picLocks noChangeAspect="1"/>
          </p:cNvPicPr>
          <p:nvPr/>
        </p:nvPicPr>
        <p:blipFill>
          <a:blip r:embed="rId2">
            <a:duotone>
              <a:prstClr val="black"/>
              <a:srgbClr val="D9C3A5">
                <a:tint val="50000"/>
                <a:satMod val="180000"/>
              </a:srgbClr>
            </a:duotone>
            <a:alphaModFix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48285" y="1143473"/>
            <a:ext cx="2509086" cy="1433765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4">
            <a:duotone>
              <a:prstClr val="black"/>
              <a:srgbClr val="D9C3A5">
                <a:tint val="50000"/>
                <a:satMod val="180000"/>
              </a:srgbClr>
            </a:duotone>
            <a:alphaModFix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62334" y="2622649"/>
            <a:ext cx="2280987" cy="1303423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6">
            <a:duotone>
              <a:prstClr val="black"/>
              <a:srgbClr val="D9C3A5">
                <a:tint val="50000"/>
                <a:satMod val="180000"/>
              </a:srgbClr>
            </a:duotone>
            <a:alphaModFix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62333" y="4053083"/>
            <a:ext cx="2280987" cy="13034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263511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Our</a:t>
            </a:r>
            <a:br>
              <a:rPr lang="en-US" dirty="0"/>
            </a:br>
            <a:r>
              <a:rPr lang="en-US" dirty="0"/>
              <a:t>Clients</a:t>
            </a:r>
            <a:br>
              <a:rPr lang="en-US" dirty="0"/>
            </a:br>
            <a:r>
              <a:rPr lang="en-US" dirty="0"/>
              <a:t>Logos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6637767" y="3436115"/>
            <a:ext cx="2509086" cy="1433765"/>
            <a:chOff x="1677427" y="2834051"/>
            <a:chExt cx="2509086" cy="1433765"/>
          </a:xfrm>
        </p:grpSpPr>
        <p:sp>
          <p:nvSpPr>
            <p:cNvPr id="6" name="Rectangle 5"/>
            <p:cNvSpPr/>
            <p:nvPr/>
          </p:nvSpPr>
          <p:spPr>
            <a:xfrm>
              <a:off x="1825340" y="2875491"/>
              <a:ext cx="2213260" cy="1315509"/>
            </a:xfrm>
            <a:prstGeom prst="rect">
              <a:avLst/>
            </a:prstGeom>
            <a:noFill/>
            <a:ln>
              <a:solidFill>
                <a:schemeClr val="tx1">
                  <a:alpha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pic>
          <p:nvPicPr>
            <p:cNvPr id="7" name="Picture 6"/>
            <p:cNvPicPr>
              <a:picLocks noChangeAspect="1"/>
            </p:cNvPicPr>
            <p:nvPr/>
          </p:nvPicPr>
          <p:blipFill>
            <a:blip r:embed="rId2">
              <a:duotone>
                <a:prstClr val="black"/>
                <a:srgbClr val="D9C3A5">
                  <a:tint val="50000"/>
                  <a:satMod val="180000"/>
                </a:srgbClr>
              </a:duotone>
              <a:alphaModFix amt="3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77427" y="2834051"/>
              <a:ext cx="2509086" cy="1433765"/>
            </a:xfrm>
            <a:prstGeom prst="rect">
              <a:avLst/>
            </a:prstGeom>
          </p:spPr>
        </p:pic>
      </p:grpSp>
      <p:grpSp>
        <p:nvGrpSpPr>
          <p:cNvPr id="8" name="Group 7"/>
          <p:cNvGrpSpPr/>
          <p:nvPr/>
        </p:nvGrpSpPr>
        <p:grpSpPr>
          <a:xfrm>
            <a:off x="8919792" y="3436114"/>
            <a:ext cx="2509086" cy="1433765"/>
            <a:chOff x="3959452" y="2834050"/>
            <a:chExt cx="2509086" cy="1433765"/>
          </a:xfrm>
        </p:grpSpPr>
        <p:sp>
          <p:nvSpPr>
            <p:cNvPr id="9" name="Rectangle 8"/>
            <p:cNvSpPr/>
            <p:nvPr/>
          </p:nvSpPr>
          <p:spPr>
            <a:xfrm>
              <a:off x="4122225" y="2875491"/>
              <a:ext cx="2213260" cy="1315509"/>
            </a:xfrm>
            <a:prstGeom prst="rect">
              <a:avLst/>
            </a:prstGeom>
            <a:noFill/>
            <a:ln>
              <a:solidFill>
                <a:schemeClr val="tx1">
                  <a:alpha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pic>
          <p:nvPicPr>
            <p:cNvPr id="10" name="Picture 9"/>
            <p:cNvPicPr>
              <a:picLocks noChangeAspect="1"/>
            </p:cNvPicPr>
            <p:nvPr/>
          </p:nvPicPr>
          <p:blipFill>
            <a:blip r:embed="rId3">
              <a:grayscl/>
              <a:alphaModFix amt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959452" y="2834050"/>
              <a:ext cx="2509086" cy="1433765"/>
            </a:xfrm>
            <a:prstGeom prst="rect">
              <a:avLst/>
            </a:prstGeom>
          </p:spPr>
        </p:pic>
      </p:grpSp>
      <p:grpSp>
        <p:nvGrpSpPr>
          <p:cNvPr id="11" name="Group 10"/>
          <p:cNvGrpSpPr/>
          <p:nvPr/>
        </p:nvGrpSpPr>
        <p:grpSpPr>
          <a:xfrm>
            <a:off x="6771034" y="695816"/>
            <a:ext cx="2280987" cy="1315509"/>
            <a:chOff x="6403958" y="2875491"/>
            <a:chExt cx="2280987" cy="1315509"/>
          </a:xfrm>
        </p:grpSpPr>
        <p:sp>
          <p:nvSpPr>
            <p:cNvPr id="12" name="Rectangle 11"/>
            <p:cNvSpPr/>
            <p:nvPr/>
          </p:nvSpPr>
          <p:spPr>
            <a:xfrm>
              <a:off x="6419110" y="2875491"/>
              <a:ext cx="2213260" cy="1315509"/>
            </a:xfrm>
            <a:prstGeom prst="rect">
              <a:avLst/>
            </a:prstGeom>
            <a:noFill/>
            <a:ln>
              <a:solidFill>
                <a:schemeClr val="tx1">
                  <a:alpha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pic>
          <p:nvPicPr>
            <p:cNvPr id="13" name="Picture 12"/>
            <p:cNvPicPr>
              <a:picLocks noChangeAspect="1"/>
            </p:cNvPicPr>
            <p:nvPr/>
          </p:nvPicPr>
          <p:blipFill>
            <a:blip r:embed="rId4">
              <a:duotone>
                <a:prstClr val="black"/>
                <a:srgbClr val="D9C3A5">
                  <a:tint val="50000"/>
                  <a:satMod val="180000"/>
                </a:srgbClr>
              </a:duotone>
              <a:alphaModFix amt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03958" y="2887577"/>
              <a:ext cx="2280987" cy="1303423"/>
            </a:xfrm>
            <a:prstGeom prst="rect">
              <a:avLst/>
            </a:prstGeom>
          </p:spPr>
        </p:pic>
      </p:grpSp>
      <p:grpSp>
        <p:nvGrpSpPr>
          <p:cNvPr id="14" name="Group 13"/>
          <p:cNvGrpSpPr/>
          <p:nvPr/>
        </p:nvGrpSpPr>
        <p:grpSpPr>
          <a:xfrm>
            <a:off x="9055982" y="695816"/>
            <a:ext cx="2280987" cy="1327152"/>
            <a:chOff x="8688906" y="2875491"/>
            <a:chExt cx="2280987" cy="1327152"/>
          </a:xfrm>
        </p:grpSpPr>
        <p:sp>
          <p:nvSpPr>
            <p:cNvPr id="15" name="Rectangle 14"/>
            <p:cNvSpPr/>
            <p:nvPr/>
          </p:nvSpPr>
          <p:spPr>
            <a:xfrm>
              <a:off x="8715995" y="2875491"/>
              <a:ext cx="2213260" cy="1315509"/>
            </a:xfrm>
            <a:prstGeom prst="rect">
              <a:avLst/>
            </a:prstGeom>
            <a:noFill/>
            <a:ln>
              <a:solidFill>
                <a:schemeClr val="tx1">
                  <a:alpha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pic>
          <p:nvPicPr>
            <p:cNvPr id="16" name="Picture 15"/>
            <p:cNvPicPr>
              <a:picLocks noChangeAspect="1"/>
            </p:cNvPicPr>
            <p:nvPr/>
          </p:nvPicPr>
          <p:blipFill>
            <a:blip r:embed="rId5">
              <a:duotone>
                <a:prstClr val="black"/>
                <a:srgbClr val="D9C3A5">
                  <a:tint val="50000"/>
                  <a:satMod val="180000"/>
                </a:srgbClr>
              </a:duotone>
              <a:alphaModFix amt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688906" y="2899220"/>
              <a:ext cx="2280987" cy="1303423"/>
            </a:xfrm>
            <a:prstGeom prst="rect">
              <a:avLst/>
            </a:prstGeom>
          </p:spPr>
        </p:pic>
      </p:grpSp>
      <p:grpSp>
        <p:nvGrpSpPr>
          <p:cNvPr id="17" name="Group 16"/>
          <p:cNvGrpSpPr/>
          <p:nvPr/>
        </p:nvGrpSpPr>
        <p:grpSpPr>
          <a:xfrm>
            <a:off x="6751816" y="4869879"/>
            <a:ext cx="2280987" cy="1315510"/>
            <a:chOff x="1791476" y="4267815"/>
            <a:chExt cx="2280987" cy="1315510"/>
          </a:xfrm>
        </p:grpSpPr>
        <p:sp>
          <p:nvSpPr>
            <p:cNvPr id="18" name="Rectangle 17"/>
            <p:cNvSpPr/>
            <p:nvPr/>
          </p:nvSpPr>
          <p:spPr>
            <a:xfrm>
              <a:off x="1825340" y="4267816"/>
              <a:ext cx="2213260" cy="1315509"/>
            </a:xfrm>
            <a:prstGeom prst="rect">
              <a:avLst/>
            </a:prstGeom>
            <a:noFill/>
            <a:ln>
              <a:solidFill>
                <a:schemeClr val="tx1">
                  <a:alpha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pic>
          <p:nvPicPr>
            <p:cNvPr id="19" name="Picture 18"/>
            <p:cNvPicPr>
              <a:picLocks noChangeAspect="1"/>
            </p:cNvPicPr>
            <p:nvPr/>
          </p:nvPicPr>
          <p:blipFill>
            <a:blip r:embed="rId6">
              <a:duotone>
                <a:prstClr val="black"/>
                <a:srgbClr val="D9C3A5">
                  <a:tint val="50000"/>
                  <a:satMod val="180000"/>
                </a:srgbClr>
              </a:duotone>
              <a:alphaModFix amt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91476" y="4267815"/>
              <a:ext cx="2280987" cy="1303423"/>
            </a:xfrm>
            <a:prstGeom prst="rect">
              <a:avLst/>
            </a:prstGeom>
          </p:spPr>
        </p:pic>
      </p:grpSp>
      <p:grpSp>
        <p:nvGrpSpPr>
          <p:cNvPr id="20" name="Group 19"/>
          <p:cNvGrpSpPr/>
          <p:nvPr/>
        </p:nvGrpSpPr>
        <p:grpSpPr>
          <a:xfrm>
            <a:off x="9048701" y="4869879"/>
            <a:ext cx="2280987" cy="1315510"/>
            <a:chOff x="4088361" y="4267815"/>
            <a:chExt cx="2280987" cy="1315510"/>
          </a:xfrm>
        </p:grpSpPr>
        <p:sp>
          <p:nvSpPr>
            <p:cNvPr id="21" name="Rectangle 20"/>
            <p:cNvSpPr/>
            <p:nvPr/>
          </p:nvSpPr>
          <p:spPr>
            <a:xfrm>
              <a:off x="4122225" y="4267816"/>
              <a:ext cx="2213260" cy="1315509"/>
            </a:xfrm>
            <a:prstGeom prst="rect">
              <a:avLst/>
            </a:prstGeom>
            <a:noFill/>
            <a:ln>
              <a:solidFill>
                <a:schemeClr val="tx1">
                  <a:alpha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pic>
          <p:nvPicPr>
            <p:cNvPr id="22" name="Picture 21"/>
            <p:cNvPicPr>
              <a:picLocks noChangeAspect="1"/>
            </p:cNvPicPr>
            <p:nvPr/>
          </p:nvPicPr>
          <p:blipFill>
            <a:blip r:embed="rId7">
              <a:duotone>
                <a:prstClr val="black"/>
                <a:srgbClr val="D9C3A5">
                  <a:tint val="50000"/>
                  <a:satMod val="180000"/>
                </a:srgbClr>
              </a:duotone>
              <a:alphaModFix amt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88361" y="4267815"/>
              <a:ext cx="2280987" cy="1303423"/>
            </a:xfrm>
            <a:prstGeom prst="rect">
              <a:avLst/>
            </a:prstGeom>
          </p:spPr>
        </p:pic>
      </p:grpSp>
      <p:grpSp>
        <p:nvGrpSpPr>
          <p:cNvPr id="23" name="Group 22"/>
          <p:cNvGrpSpPr/>
          <p:nvPr/>
        </p:nvGrpSpPr>
        <p:grpSpPr>
          <a:xfrm>
            <a:off x="6769254" y="2088140"/>
            <a:ext cx="2280987" cy="1315510"/>
            <a:chOff x="6402178" y="4267815"/>
            <a:chExt cx="2280987" cy="1315510"/>
          </a:xfrm>
        </p:grpSpPr>
        <p:sp>
          <p:nvSpPr>
            <p:cNvPr id="24" name="Rectangle 23"/>
            <p:cNvSpPr/>
            <p:nvPr/>
          </p:nvSpPr>
          <p:spPr>
            <a:xfrm>
              <a:off x="6419110" y="4267816"/>
              <a:ext cx="2213260" cy="1315509"/>
            </a:xfrm>
            <a:prstGeom prst="rect">
              <a:avLst/>
            </a:prstGeom>
            <a:noFill/>
            <a:ln>
              <a:solidFill>
                <a:schemeClr val="tx1">
                  <a:alpha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pic>
          <p:nvPicPr>
            <p:cNvPr id="25" name="Picture 24"/>
            <p:cNvPicPr>
              <a:picLocks noChangeAspect="1"/>
            </p:cNvPicPr>
            <p:nvPr/>
          </p:nvPicPr>
          <p:blipFill>
            <a:blip r:embed="rId8">
              <a:duotone>
                <a:prstClr val="black"/>
                <a:srgbClr val="D9C3A5">
                  <a:tint val="50000"/>
                  <a:satMod val="180000"/>
                </a:srgbClr>
              </a:duotone>
              <a:alphaModFix amt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02178" y="4267815"/>
              <a:ext cx="2280987" cy="1303423"/>
            </a:xfrm>
            <a:prstGeom prst="rect">
              <a:avLst/>
            </a:prstGeom>
          </p:spPr>
        </p:pic>
      </p:grpSp>
      <p:grpSp>
        <p:nvGrpSpPr>
          <p:cNvPr id="26" name="Group 25"/>
          <p:cNvGrpSpPr/>
          <p:nvPr/>
        </p:nvGrpSpPr>
        <p:grpSpPr>
          <a:xfrm>
            <a:off x="9049208" y="2088141"/>
            <a:ext cx="2280987" cy="1315509"/>
            <a:chOff x="8682132" y="4267816"/>
            <a:chExt cx="2280987" cy="1315509"/>
          </a:xfrm>
        </p:grpSpPr>
        <p:sp>
          <p:nvSpPr>
            <p:cNvPr id="27" name="Rectangle 26"/>
            <p:cNvSpPr/>
            <p:nvPr/>
          </p:nvSpPr>
          <p:spPr>
            <a:xfrm>
              <a:off x="8715995" y="4267816"/>
              <a:ext cx="2213260" cy="1315509"/>
            </a:xfrm>
            <a:prstGeom prst="rect">
              <a:avLst/>
            </a:prstGeom>
            <a:noFill/>
            <a:ln>
              <a:solidFill>
                <a:schemeClr val="tx1">
                  <a:alpha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pic>
          <p:nvPicPr>
            <p:cNvPr id="28" name="Picture 27"/>
            <p:cNvPicPr>
              <a:picLocks noChangeAspect="1"/>
            </p:cNvPicPr>
            <p:nvPr/>
          </p:nvPicPr>
          <p:blipFill>
            <a:blip r:embed="rId9">
              <a:duotone>
                <a:prstClr val="black"/>
                <a:srgbClr val="D9C3A5">
                  <a:tint val="50000"/>
                  <a:satMod val="180000"/>
                </a:srgbClr>
              </a:duotone>
              <a:alphaModFix amt="7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682132" y="4279458"/>
              <a:ext cx="2280987" cy="1303423"/>
            </a:xfrm>
            <a:prstGeom prst="rect">
              <a:avLst/>
            </a:prstGeom>
          </p:spPr>
        </p:pic>
      </p:grp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7018071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5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5000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5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5000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5000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Our</a:t>
            </a:r>
            <a:br>
              <a:rPr lang="en-US" dirty="0"/>
            </a:br>
            <a:r>
              <a:rPr lang="en-US" dirty="0"/>
              <a:t>Clients</a:t>
            </a:r>
            <a:br>
              <a:rPr lang="en-US" dirty="0"/>
            </a:br>
            <a:r>
              <a:rPr lang="en-US" dirty="0"/>
              <a:t>Logos</a:t>
            </a:r>
          </a:p>
        </p:txBody>
      </p:sp>
      <p:sp>
        <p:nvSpPr>
          <p:cNvPr id="5" name="Rectangle 4"/>
          <p:cNvSpPr/>
          <p:nvPr/>
        </p:nvSpPr>
        <p:spPr>
          <a:xfrm>
            <a:off x="3047622" y="0"/>
            <a:ext cx="9164595" cy="6858000"/>
          </a:xfrm>
          <a:prstGeom prst="rect">
            <a:avLst/>
          </a:prstGeom>
          <a:solidFill>
            <a:srgbClr val="222222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01109" y="1793530"/>
            <a:ext cx="2389368" cy="449485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01109" y="3150600"/>
            <a:ext cx="2594395" cy="425828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99073" y="1844080"/>
            <a:ext cx="2625938" cy="615085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279" y="3091161"/>
            <a:ext cx="2405139" cy="536227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01109" y="4589282"/>
            <a:ext cx="2389368" cy="449485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99073" y="4639832"/>
            <a:ext cx="2625938" cy="6150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895752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5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5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decel="5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decel="5000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decel="5000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5" name="Rectangle 4"/>
          <p:cNvSpPr/>
          <p:nvPr/>
        </p:nvSpPr>
        <p:spPr>
          <a:xfrm>
            <a:off x="10381" y="0"/>
            <a:ext cx="3080083" cy="6858000"/>
          </a:xfrm>
          <a:prstGeom prst="rect">
            <a:avLst/>
          </a:prstGeom>
          <a:solidFill>
            <a:srgbClr val="222222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602673" y="505505"/>
            <a:ext cx="6415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0" i="0" dirty="0" smtClean="0">
                <a:solidFill>
                  <a:srgbClr val="FFFFFF">
                    <a:alpha val="40000"/>
                  </a:srgbClr>
                </a:solidFill>
                <a:latin typeface="Bebas Neue" charset="0"/>
                <a:ea typeface="Bebas Neue" charset="0"/>
                <a:cs typeface="Bebas Neue" charset="0"/>
              </a:rPr>
              <a:t>MARK04</a:t>
            </a:r>
            <a:endParaRPr lang="en-US" sz="1400" b="0" i="0" dirty="0">
              <a:solidFill>
                <a:srgbClr val="FFFFFF">
                  <a:alpha val="40000"/>
                </a:srgb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cxnSp>
        <p:nvCxnSpPr>
          <p:cNvPr id="7" name="Straight Connector 6"/>
          <p:cNvCxnSpPr/>
          <p:nvPr/>
        </p:nvCxnSpPr>
        <p:spPr>
          <a:xfrm>
            <a:off x="685800" y="6089073"/>
            <a:ext cx="436418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Our</a:t>
            </a:r>
            <a:br>
              <a:rPr lang="en-US" dirty="0"/>
            </a:br>
            <a:r>
              <a:rPr lang="en-US" dirty="0"/>
              <a:t>Clients</a:t>
            </a:r>
            <a:br>
              <a:rPr lang="en-US" dirty="0"/>
            </a:br>
            <a:r>
              <a:rPr lang="en-US" dirty="0"/>
              <a:t>Logos</a:t>
            </a: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2">
            <a:duotone>
              <a:prstClr val="black"/>
              <a:srgbClr val="D9C3A5">
                <a:tint val="50000"/>
                <a:satMod val="180000"/>
              </a:srgbClr>
            </a:duotone>
            <a:alphaModFix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48000" y="1143473"/>
            <a:ext cx="2509086" cy="1433765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3">
            <a:grayscl/>
            <a:alphaModFix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49867" y="1143472"/>
            <a:ext cx="2509086" cy="1433765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4">
            <a:duotone>
              <a:prstClr val="black"/>
              <a:srgbClr val="D9C3A5">
                <a:tint val="50000"/>
                <a:satMod val="180000"/>
              </a:srgbClr>
            </a:duotone>
            <a:alphaModFix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2049" y="2622649"/>
            <a:ext cx="2280987" cy="1303423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5">
            <a:duotone>
              <a:prstClr val="black"/>
              <a:srgbClr val="D9C3A5">
                <a:tint val="50000"/>
                <a:satMod val="180000"/>
              </a:srgbClr>
            </a:duotone>
            <a:alphaModFix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63917" y="2749660"/>
            <a:ext cx="2280987" cy="1303423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6">
            <a:duotone>
              <a:prstClr val="black"/>
              <a:srgbClr val="D9C3A5">
                <a:tint val="50000"/>
                <a:satMod val="180000"/>
              </a:srgbClr>
            </a:duotone>
            <a:alphaModFix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2048" y="4053083"/>
            <a:ext cx="2280987" cy="1303423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7">
            <a:duotone>
              <a:prstClr val="black"/>
              <a:srgbClr val="D9C3A5">
                <a:tint val="50000"/>
                <a:satMod val="180000"/>
              </a:srgbClr>
            </a:duotone>
            <a:alphaModFix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63918" y="4053082"/>
            <a:ext cx="2280987" cy="1303423"/>
          </a:xfrm>
          <a:prstGeom prst="rect">
            <a:avLst/>
          </a:prstGeom>
        </p:spPr>
      </p:pic>
      <p:cxnSp>
        <p:nvCxnSpPr>
          <p:cNvPr id="14" name="Straight Connector 13"/>
          <p:cNvCxnSpPr/>
          <p:nvPr/>
        </p:nvCxnSpPr>
        <p:spPr>
          <a:xfrm>
            <a:off x="3846148" y="2498650"/>
            <a:ext cx="7311223" cy="0"/>
          </a:xfrm>
          <a:prstGeom prst="line">
            <a:avLst/>
          </a:prstGeom>
          <a:ln>
            <a:solidFill>
              <a:schemeClr val="tx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/>
          <p:nvPr/>
        </p:nvCxnSpPr>
        <p:spPr>
          <a:xfrm>
            <a:off x="3846148" y="4053082"/>
            <a:ext cx="7311223" cy="0"/>
          </a:xfrm>
          <a:prstGeom prst="line">
            <a:avLst/>
          </a:prstGeom>
          <a:ln>
            <a:solidFill>
              <a:schemeClr val="tx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/>
          <p:nvPr/>
        </p:nvCxnSpPr>
        <p:spPr>
          <a:xfrm>
            <a:off x="6071134" y="1352780"/>
            <a:ext cx="0" cy="4003725"/>
          </a:xfrm>
          <a:prstGeom prst="line">
            <a:avLst/>
          </a:prstGeom>
          <a:ln>
            <a:solidFill>
              <a:schemeClr val="tx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/>
          <p:nvPr/>
        </p:nvCxnSpPr>
        <p:spPr>
          <a:xfrm>
            <a:off x="8697376" y="1352780"/>
            <a:ext cx="0" cy="4003725"/>
          </a:xfrm>
          <a:prstGeom prst="line">
            <a:avLst/>
          </a:prstGeom>
          <a:ln>
            <a:solidFill>
              <a:schemeClr val="tx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Picture 17"/>
          <p:cNvPicPr>
            <a:picLocks noChangeAspect="1"/>
          </p:cNvPicPr>
          <p:nvPr/>
        </p:nvPicPr>
        <p:blipFill>
          <a:blip r:embed="rId2">
            <a:duotone>
              <a:prstClr val="black"/>
              <a:srgbClr val="D9C3A5">
                <a:tint val="50000"/>
                <a:satMod val="180000"/>
              </a:srgbClr>
            </a:duotone>
            <a:alphaModFix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48285" y="1143473"/>
            <a:ext cx="2509086" cy="1433765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>
          <a:blip r:embed="rId4">
            <a:duotone>
              <a:prstClr val="black"/>
              <a:srgbClr val="D9C3A5">
                <a:tint val="50000"/>
                <a:satMod val="180000"/>
              </a:srgbClr>
            </a:duotone>
            <a:alphaModFix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62334" y="2622649"/>
            <a:ext cx="2280987" cy="1303423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>
          <a:blip r:embed="rId6">
            <a:duotone>
              <a:prstClr val="black"/>
              <a:srgbClr val="D9C3A5">
                <a:tint val="50000"/>
                <a:satMod val="180000"/>
              </a:srgbClr>
            </a:duotone>
            <a:alphaModFix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62333" y="4053083"/>
            <a:ext cx="2280987" cy="13034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504227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FLEXIBLE PRICING PLANS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3482342" y="1160980"/>
            <a:ext cx="2599364" cy="4643919"/>
            <a:chOff x="1335639" y="1130157"/>
            <a:chExt cx="2599364" cy="4643919"/>
          </a:xfrm>
        </p:grpSpPr>
        <p:sp>
          <p:nvSpPr>
            <p:cNvPr id="4" name="Rectangle 3"/>
            <p:cNvSpPr/>
            <p:nvPr/>
          </p:nvSpPr>
          <p:spPr bwMode="auto">
            <a:xfrm>
              <a:off x="1335640" y="1130157"/>
              <a:ext cx="2599362" cy="46439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>
                  <a:alpha val="30000"/>
                </a:schemeClr>
              </a:solidFill>
            </a:ln>
            <a:extLst/>
          </p:spPr>
          <p:txBody>
            <a:bodyPr vert="horz" wrap="square" lIns="91440" tIns="45720" rIns="91440" bIns="45720" numCol="1" rtlCol="0" anchor="ctr" anchorCtr="0" compatLnSpc="1">
              <a:prstTxWarp prst="textArchDown">
                <a:avLst/>
              </a:prstTxWarp>
            </a:bodyPr>
            <a:lstStyle/>
            <a:p>
              <a:pPr algn="ctr"/>
              <a:endParaRPr lang="en-US" dirty="0" smtClean="0"/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1335639" y="2993620"/>
              <a:ext cx="2599363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200000"/>
                </a:lnSpc>
              </a:pPr>
              <a:r>
                <a:rPr lang="en-US" sz="1200" dirty="0" smtClean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Up to 5 users</a:t>
              </a:r>
            </a:p>
            <a:p>
              <a:pPr algn="ctr">
                <a:lnSpc>
                  <a:spcPct val="200000"/>
                </a:lnSpc>
              </a:pPr>
              <a:r>
                <a:rPr lang="en-US" sz="1200" dirty="0" smtClean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Max 100 items / month</a:t>
              </a:r>
            </a:p>
            <a:p>
              <a:pPr algn="ctr">
                <a:lnSpc>
                  <a:spcPct val="200000"/>
                </a:lnSpc>
              </a:pPr>
              <a:r>
                <a:rPr lang="en-US" sz="1200" dirty="0" smtClean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500 queries</a:t>
              </a:r>
            </a:p>
            <a:p>
              <a:pPr algn="ctr">
                <a:lnSpc>
                  <a:spcPct val="200000"/>
                </a:lnSpc>
              </a:pPr>
              <a:r>
                <a:rPr lang="en-US" sz="1200" dirty="0" smtClean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Basic statistic</a:t>
              </a:r>
            </a:p>
            <a:p>
              <a:pPr algn="ctr">
                <a:lnSpc>
                  <a:spcPct val="200000"/>
                </a:lnSpc>
              </a:pPr>
              <a:r>
                <a:rPr lang="en-US" sz="1200" dirty="0" smtClean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Email support</a:t>
              </a:r>
              <a:endParaRPr lang="en-US" sz="1200" dirty="0">
                <a:solidFill>
                  <a:schemeClr val="tx1">
                    <a:alpha val="6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sp>
          <p:nvSpPr>
            <p:cNvPr id="6" name="Title 1"/>
            <p:cNvSpPr txBox="1">
              <a:spLocks/>
            </p:cNvSpPr>
            <p:nvPr/>
          </p:nvSpPr>
          <p:spPr>
            <a:xfrm>
              <a:off x="1335641" y="1358519"/>
              <a:ext cx="2599362" cy="304725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0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r>
                <a:rPr lang="en-US" sz="2000" dirty="0" smtClean="0">
                  <a:latin typeface="Bebas Neue" charset="0"/>
                  <a:ea typeface="Bebas Neue" charset="0"/>
                  <a:cs typeface="Bebas Neue" charset="0"/>
                </a:rPr>
                <a:t>SMALL </a:t>
              </a:r>
              <a:r>
                <a:rPr lang="en-US" sz="2000" dirty="0" err="1" smtClean="0">
                  <a:latin typeface="Bebas Neue" charset="0"/>
                  <a:ea typeface="Bebas Neue" charset="0"/>
                  <a:cs typeface="Bebas Neue" charset="0"/>
                </a:rPr>
                <a:t>BUSINeSS</a:t>
              </a:r>
              <a:endParaRPr lang="en-US" sz="20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335639" y="1633592"/>
              <a:ext cx="2599363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050" dirty="0" smtClean="0">
                  <a:solidFill>
                    <a:schemeClr val="tx1">
                      <a:alpha val="5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Just need </a:t>
              </a:r>
              <a:r>
                <a:rPr lang="en-US" sz="1050" smtClean="0">
                  <a:solidFill>
                    <a:schemeClr val="tx1">
                      <a:alpha val="5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initial support</a:t>
              </a:r>
              <a:endParaRPr lang="en-US" sz="1050" dirty="0">
                <a:solidFill>
                  <a:schemeClr val="tx1">
                    <a:alpha val="5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sp>
          <p:nvSpPr>
            <p:cNvPr id="8" name="Rectangle 7"/>
            <p:cNvSpPr/>
            <p:nvPr/>
          </p:nvSpPr>
          <p:spPr bwMode="auto">
            <a:xfrm>
              <a:off x="1335640" y="2099767"/>
              <a:ext cx="2599362" cy="712416"/>
            </a:xfrm>
            <a:prstGeom prst="rect">
              <a:avLst/>
            </a:prstGeom>
            <a:solidFill>
              <a:schemeClr val="tx1">
                <a:alpha val="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rtlCol="0" anchor="ctr" anchorCtr="0" compatLnSpc="1">
              <a:prstTxWarp prst="textArchDown">
                <a:avLst/>
              </a:prstTxWarp>
            </a:bodyPr>
            <a:lstStyle/>
            <a:p>
              <a:pPr algn="ctr"/>
              <a:endParaRPr lang="en-US" dirty="0" smtClean="0"/>
            </a:p>
          </p:txBody>
        </p:sp>
        <p:grpSp>
          <p:nvGrpSpPr>
            <p:cNvPr id="9" name="Group 8"/>
            <p:cNvGrpSpPr/>
            <p:nvPr/>
          </p:nvGrpSpPr>
          <p:grpSpPr>
            <a:xfrm>
              <a:off x="1520575" y="2145335"/>
              <a:ext cx="2101065" cy="575565"/>
              <a:chOff x="1520575" y="2145335"/>
              <a:chExt cx="2101065" cy="575565"/>
            </a:xfrm>
          </p:grpSpPr>
          <p:sp>
            <p:nvSpPr>
              <p:cNvPr id="11" name="Title 1"/>
              <p:cNvSpPr txBox="1">
                <a:spLocks/>
              </p:cNvSpPr>
              <p:nvPr/>
            </p:nvSpPr>
            <p:spPr>
              <a:xfrm>
                <a:off x="1520575" y="2145335"/>
                <a:ext cx="1335642" cy="508571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4000" b="1" i="0" kern="1200">
                    <a:solidFill>
                      <a:schemeClr val="tx1"/>
                    </a:solidFill>
                    <a:latin typeface="Source Sans Pro Black" charset="0"/>
                    <a:ea typeface="Source Sans Pro Black" charset="0"/>
                    <a:cs typeface="Source Sans Pro Black" charset="0"/>
                  </a:defRPr>
                </a:lvl1pPr>
              </a:lstStyle>
              <a:p>
                <a:pPr algn="r"/>
                <a:r>
                  <a:rPr lang="en-US" sz="4400" b="0" dirty="0" smtClean="0">
                    <a:latin typeface="Bebas Neue" charset="0"/>
                    <a:ea typeface="Bebas Neue" charset="0"/>
                    <a:cs typeface="Bebas Neue" charset="0"/>
                  </a:rPr>
                  <a:t>$99</a:t>
                </a:r>
                <a:endParaRPr lang="en-US" sz="4400" b="0" dirty="0"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  <p:sp>
            <p:nvSpPr>
              <p:cNvPr id="12" name="Title 1"/>
              <p:cNvSpPr txBox="1">
                <a:spLocks/>
              </p:cNvSpPr>
              <p:nvPr/>
            </p:nvSpPr>
            <p:spPr>
              <a:xfrm>
                <a:off x="2635320" y="2201689"/>
                <a:ext cx="482885" cy="508571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4000" b="1" i="0" kern="1200">
                    <a:solidFill>
                      <a:schemeClr val="tx1"/>
                    </a:solidFill>
                    <a:latin typeface="Source Sans Pro Black" charset="0"/>
                    <a:ea typeface="Source Sans Pro Black" charset="0"/>
                    <a:cs typeface="Source Sans Pro Black" charset="0"/>
                  </a:defRPr>
                </a:lvl1pPr>
              </a:lstStyle>
              <a:p>
                <a:r>
                  <a:rPr lang="en-US" sz="3600" b="0" smtClean="0">
                    <a:latin typeface="Source Sans Pro Light" charset="0"/>
                    <a:ea typeface="Source Sans Pro Light" charset="0"/>
                    <a:cs typeface="Source Sans Pro Light" charset="0"/>
                  </a:rPr>
                  <a:t>/</a:t>
                </a:r>
                <a:endParaRPr lang="en-US" sz="3600" b="0" dirty="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  <p:sp>
            <p:nvSpPr>
              <p:cNvPr id="13" name="Title 1"/>
              <p:cNvSpPr txBox="1">
                <a:spLocks/>
              </p:cNvSpPr>
              <p:nvPr/>
            </p:nvSpPr>
            <p:spPr>
              <a:xfrm>
                <a:off x="2825394" y="2455974"/>
                <a:ext cx="796246" cy="264926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4000" b="1" i="0" kern="1200">
                    <a:solidFill>
                      <a:schemeClr val="tx1"/>
                    </a:solidFill>
                    <a:latin typeface="Source Sans Pro Black" charset="0"/>
                    <a:ea typeface="Source Sans Pro Black" charset="0"/>
                    <a:cs typeface="Source Sans Pro Black" charset="0"/>
                  </a:defRPr>
                </a:lvl1pPr>
              </a:lstStyle>
              <a:p>
                <a:pPr algn="l"/>
                <a:r>
                  <a:rPr lang="en-US" sz="1400" b="0" i="1" smtClean="0">
                    <a:latin typeface="Source Sans Pro" charset="0"/>
                    <a:ea typeface="Source Sans Pro" charset="0"/>
                    <a:cs typeface="Source Sans Pro" charset="0"/>
                  </a:rPr>
                  <a:t>year</a:t>
                </a:r>
                <a:endParaRPr lang="en-US" sz="1400" b="0" i="1" dirty="0">
                  <a:latin typeface="Source Sans Pro" charset="0"/>
                  <a:ea typeface="Source Sans Pro" charset="0"/>
                  <a:cs typeface="Source Sans Pro" charset="0"/>
                </a:endParaRPr>
              </a:p>
            </p:txBody>
          </p:sp>
        </p:grpSp>
        <p:sp>
          <p:nvSpPr>
            <p:cNvPr id="10" name="Rectangle 9"/>
            <p:cNvSpPr/>
            <p:nvPr/>
          </p:nvSpPr>
          <p:spPr bwMode="auto">
            <a:xfrm>
              <a:off x="1613044" y="5144871"/>
              <a:ext cx="2106202" cy="36353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rtlCol="0" anchor="ctr" anchorCtr="0" compatLnSpc="1"/>
            <a:lstStyle/>
            <a:p>
              <a:pPr algn="ctr"/>
              <a:r>
                <a:rPr lang="en-US" smtClean="0">
                  <a:solidFill>
                    <a:schemeClr val="bg1"/>
                  </a:solidFill>
                  <a:latin typeface="Bebas Neue" charset="0"/>
                  <a:ea typeface="Bebas Neue" charset="0"/>
                  <a:cs typeface="Bebas Neue" charset="0"/>
                </a:rPr>
                <a:t>GET THIS PLAN</a:t>
              </a:r>
              <a:endParaRPr lang="en-US" dirty="0" smtClean="0">
                <a:solidFill>
                  <a:schemeClr val="bg1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6210132" y="1160980"/>
            <a:ext cx="2599364" cy="4643919"/>
            <a:chOff x="1335639" y="1130157"/>
            <a:chExt cx="2599364" cy="4643919"/>
          </a:xfrm>
        </p:grpSpPr>
        <p:sp>
          <p:nvSpPr>
            <p:cNvPr id="15" name="Rectangle 14"/>
            <p:cNvSpPr/>
            <p:nvPr/>
          </p:nvSpPr>
          <p:spPr bwMode="auto">
            <a:xfrm>
              <a:off x="1335640" y="1130157"/>
              <a:ext cx="2599362" cy="46439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  <a:extLst/>
          </p:spPr>
          <p:txBody>
            <a:bodyPr vert="horz" wrap="square" lIns="91440" tIns="45720" rIns="91440" bIns="45720" numCol="1" rtlCol="0" anchor="ctr" anchorCtr="0" compatLnSpc="1">
              <a:prstTxWarp prst="textArchDown">
                <a:avLst/>
              </a:prstTxWarp>
            </a:bodyPr>
            <a:lstStyle/>
            <a:p>
              <a:pPr algn="ctr"/>
              <a:endParaRPr lang="en-US" dirty="0" smtClean="0"/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1335639" y="2993620"/>
              <a:ext cx="2599363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200000"/>
                </a:lnSpc>
              </a:pPr>
              <a:r>
                <a:rPr lang="en-US" sz="1200" dirty="0" smtClean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Up to 50 users</a:t>
              </a:r>
            </a:p>
            <a:p>
              <a:pPr algn="ctr">
                <a:lnSpc>
                  <a:spcPct val="200000"/>
                </a:lnSpc>
              </a:pPr>
              <a:r>
                <a:rPr lang="en-US" sz="1200" dirty="0" smtClean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Max 100 items / month</a:t>
              </a:r>
            </a:p>
            <a:p>
              <a:pPr algn="ctr">
                <a:lnSpc>
                  <a:spcPct val="200000"/>
                </a:lnSpc>
              </a:pPr>
              <a:r>
                <a:rPr lang="en-US" sz="1200" dirty="0" smtClean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1000 queries</a:t>
              </a:r>
            </a:p>
            <a:p>
              <a:pPr algn="ctr">
                <a:lnSpc>
                  <a:spcPct val="200000"/>
                </a:lnSpc>
              </a:pPr>
              <a:r>
                <a:rPr lang="en-US" sz="1200" dirty="0" smtClean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Basic statistic</a:t>
              </a:r>
            </a:p>
            <a:p>
              <a:pPr algn="ctr">
                <a:lnSpc>
                  <a:spcPct val="200000"/>
                </a:lnSpc>
              </a:pPr>
              <a:r>
                <a:rPr lang="en-US" sz="1200" dirty="0" smtClean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Email support</a:t>
              </a:r>
              <a:endParaRPr lang="en-US" sz="1200" dirty="0">
                <a:solidFill>
                  <a:schemeClr val="tx1">
                    <a:alpha val="6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sp>
          <p:nvSpPr>
            <p:cNvPr id="17" name="Title 1"/>
            <p:cNvSpPr txBox="1">
              <a:spLocks/>
            </p:cNvSpPr>
            <p:nvPr/>
          </p:nvSpPr>
          <p:spPr>
            <a:xfrm>
              <a:off x="1335641" y="1354851"/>
              <a:ext cx="2599362" cy="304725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0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r>
                <a:rPr lang="en-US" sz="2000" dirty="0" smtClean="0">
                  <a:latin typeface="Bebas Neue" charset="0"/>
                  <a:ea typeface="Bebas Neue" charset="0"/>
                  <a:cs typeface="Bebas Neue" charset="0"/>
                </a:rPr>
                <a:t>PROFESSIONAL</a:t>
              </a:r>
              <a:endParaRPr lang="en-US" sz="20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1335639" y="1633592"/>
              <a:ext cx="2599363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050" dirty="0" smtClean="0">
                  <a:solidFill>
                    <a:schemeClr val="tx1">
                      <a:alpha val="5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Just need </a:t>
              </a:r>
              <a:r>
                <a:rPr lang="en-US" sz="1050" smtClean="0">
                  <a:solidFill>
                    <a:schemeClr val="tx1">
                      <a:alpha val="5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initial support</a:t>
              </a:r>
              <a:endParaRPr lang="en-US" sz="1050" dirty="0">
                <a:solidFill>
                  <a:schemeClr val="tx1">
                    <a:alpha val="5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sp>
          <p:nvSpPr>
            <p:cNvPr id="19" name="Rectangle 18"/>
            <p:cNvSpPr/>
            <p:nvPr/>
          </p:nvSpPr>
          <p:spPr bwMode="auto">
            <a:xfrm>
              <a:off x="1335640" y="2099767"/>
              <a:ext cx="2599362" cy="7124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/>
          </p:spPr>
          <p:txBody>
            <a:bodyPr vert="horz" wrap="square" lIns="91440" tIns="45720" rIns="91440" bIns="45720" numCol="1" rtlCol="0" anchor="ctr" anchorCtr="0" compatLnSpc="1">
              <a:prstTxWarp prst="textArchDown">
                <a:avLst/>
              </a:prstTxWarp>
            </a:bodyPr>
            <a:lstStyle/>
            <a:p>
              <a:pPr algn="ctr"/>
              <a:endParaRPr lang="en-US" dirty="0" smtClean="0"/>
            </a:p>
          </p:txBody>
        </p:sp>
        <p:grpSp>
          <p:nvGrpSpPr>
            <p:cNvPr id="20" name="Group 19"/>
            <p:cNvGrpSpPr/>
            <p:nvPr/>
          </p:nvGrpSpPr>
          <p:grpSpPr>
            <a:xfrm>
              <a:off x="1613041" y="2145335"/>
              <a:ext cx="2101065" cy="575565"/>
              <a:chOff x="1613041" y="2145335"/>
              <a:chExt cx="2101065" cy="575565"/>
            </a:xfrm>
          </p:grpSpPr>
          <p:sp>
            <p:nvSpPr>
              <p:cNvPr id="22" name="Title 1"/>
              <p:cNvSpPr txBox="1">
                <a:spLocks/>
              </p:cNvSpPr>
              <p:nvPr/>
            </p:nvSpPr>
            <p:spPr>
              <a:xfrm>
                <a:off x="1613041" y="2145335"/>
                <a:ext cx="1335642" cy="508571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4000" b="1" i="0" kern="1200">
                    <a:solidFill>
                      <a:schemeClr val="tx1"/>
                    </a:solidFill>
                    <a:latin typeface="Source Sans Pro Black" charset="0"/>
                    <a:ea typeface="Source Sans Pro Black" charset="0"/>
                    <a:cs typeface="Source Sans Pro Black" charset="0"/>
                  </a:defRPr>
                </a:lvl1pPr>
              </a:lstStyle>
              <a:p>
                <a:pPr algn="r"/>
                <a:r>
                  <a:rPr lang="en-US" sz="4400" b="0" dirty="0" smtClean="0">
                    <a:solidFill>
                      <a:schemeClr val="bg1"/>
                    </a:solidFill>
                    <a:latin typeface="Bebas Neue" charset="0"/>
                    <a:ea typeface="Bebas Neue" charset="0"/>
                    <a:cs typeface="Bebas Neue" charset="0"/>
                  </a:rPr>
                  <a:t>$199</a:t>
                </a:r>
                <a:endParaRPr lang="en-US" sz="4400" b="0" dirty="0">
                  <a:solidFill>
                    <a:schemeClr val="bg1"/>
                  </a:solidFill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  <p:sp>
            <p:nvSpPr>
              <p:cNvPr id="23" name="Title 1"/>
              <p:cNvSpPr txBox="1">
                <a:spLocks/>
              </p:cNvSpPr>
              <p:nvPr/>
            </p:nvSpPr>
            <p:spPr>
              <a:xfrm>
                <a:off x="2727786" y="2201689"/>
                <a:ext cx="482885" cy="508571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4000" b="1" i="0" kern="1200">
                    <a:solidFill>
                      <a:schemeClr val="tx1"/>
                    </a:solidFill>
                    <a:latin typeface="Source Sans Pro Black" charset="0"/>
                    <a:ea typeface="Source Sans Pro Black" charset="0"/>
                    <a:cs typeface="Source Sans Pro Black" charset="0"/>
                  </a:defRPr>
                </a:lvl1pPr>
              </a:lstStyle>
              <a:p>
                <a:r>
                  <a:rPr lang="en-US" sz="3600" b="0" smtClean="0">
                    <a:solidFill>
                      <a:schemeClr val="bg1"/>
                    </a:solidFill>
                    <a:latin typeface="Source Sans Pro Light" charset="0"/>
                    <a:ea typeface="Source Sans Pro Light" charset="0"/>
                    <a:cs typeface="Source Sans Pro Light" charset="0"/>
                  </a:rPr>
                  <a:t>/</a:t>
                </a:r>
                <a:endParaRPr lang="en-US" sz="3600" b="0" dirty="0">
                  <a:solidFill>
                    <a:schemeClr val="bg1"/>
                  </a:solidFill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  <p:sp>
            <p:nvSpPr>
              <p:cNvPr id="24" name="Title 1"/>
              <p:cNvSpPr txBox="1">
                <a:spLocks/>
              </p:cNvSpPr>
              <p:nvPr/>
            </p:nvSpPr>
            <p:spPr>
              <a:xfrm>
                <a:off x="2917860" y="2455974"/>
                <a:ext cx="796246" cy="264926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4000" b="1" i="0" kern="1200">
                    <a:solidFill>
                      <a:schemeClr val="tx1"/>
                    </a:solidFill>
                    <a:latin typeface="Source Sans Pro Black" charset="0"/>
                    <a:ea typeface="Source Sans Pro Black" charset="0"/>
                    <a:cs typeface="Source Sans Pro Black" charset="0"/>
                  </a:defRPr>
                </a:lvl1pPr>
              </a:lstStyle>
              <a:p>
                <a:pPr algn="l"/>
                <a:r>
                  <a:rPr lang="en-US" sz="1400" b="0" i="1" smtClean="0">
                    <a:solidFill>
                      <a:schemeClr val="bg1"/>
                    </a:solidFill>
                    <a:latin typeface="Source Sans Pro" charset="0"/>
                    <a:ea typeface="Source Sans Pro" charset="0"/>
                    <a:cs typeface="Source Sans Pro" charset="0"/>
                  </a:rPr>
                  <a:t>year</a:t>
                </a:r>
                <a:endParaRPr lang="en-US" sz="1400" b="0" i="1" dirty="0">
                  <a:solidFill>
                    <a:schemeClr val="bg1"/>
                  </a:solidFill>
                  <a:latin typeface="Source Sans Pro" charset="0"/>
                  <a:ea typeface="Source Sans Pro" charset="0"/>
                  <a:cs typeface="Source Sans Pro" charset="0"/>
                </a:endParaRPr>
              </a:p>
            </p:txBody>
          </p:sp>
        </p:grpSp>
        <p:sp>
          <p:nvSpPr>
            <p:cNvPr id="21" name="Rectangle 20"/>
            <p:cNvSpPr/>
            <p:nvPr/>
          </p:nvSpPr>
          <p:spPr bwMode="auto">
            <a:xfrm>
              <a:off x="1613044" y="5144871"/>
              <a:ext cx="2106202" cy="36353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/>
          </p:spPr>
          <p:txBody>
            <a:bodyPr vert="horz" wrap="square" lIns="91440" tIns="45720" rIns="91440" bIns="45720" numCol="1" rtlCol="0" anchor="ctr" anchorCtr="0" compatLnSpc="1"/>
            <a:lstStyle/>
            <a:p>
              <a:pPr algn="ctr"/>
              <a:r>
                <a:rPr lang="en-US" smtClean="0">
                  <a:solidFill>
                    <a:schemeClr val="bg1"/>
                  </a:solidFill>
                  <a:latin typeface="Bebas Neue" charset="0"/>
                  <a:ea typeface="Bebas Neue" charset="0"/>
                  <a:cs typeface="Bebas Neue" charset="0"/>
                </a:rPr>
                <a:t>GET THIS PLAN</a:t>
              </a:r>
              <a:endParaRPr lang="en-US" dirty="0" smtClean="0">
                <a:solidFill>
                  <a:schemeClr val="bg1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8937921" y="1160980"/>
            <a:ext cx="2599364" cy="4643919"/>
            <a:chOff x="1335639" y="1130157"/>
            <a:chExt cx="2599364" cy="4643919"/>
          </a:xfrm>
        </p:grpSpPr>
        <p:sp>
          <p:nvSpPr>
            <p:cNvPr id="26" name="Rectangle 25"/>
            <p:cNvSpPr/>
            <p:nvPr/>
          </p:nvSpPr>
          <p:spPr bwMode="auto">
            <a:xfrm>
              <a:off x="1335640" y="1130157"/>
              <a:ext cx="2599362" cy="46439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>
                  <a:alpha val="30000"/>
                </a:schemeClr>
              </a:solidFill>
            </a:ln>
            <a:extLst/>
          </p:spPr>
          <p:txBody>
            <a:bodyPr vert="horz" wrap="square" lIns="91440" tIns="45720" rIns="91440" bIns="45720" numCol="1" rtlCol="0" anchor="ctr" anchorCtr="0" compatLnSpc="1">
              <a:prstTxWarp prst="textArchDown">
                <a:avLst/>
              </a:prstTxWarp>
            </a:bodyPr>
            <a:lstStyle/>
            <a:p>
              <a:pPr algn="ctr"/>
              <a:endParaRPr lang="en-US" dirty="0" smtClean="0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1335639" y="2993620"/>
              <a:ext cx="2599363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200000"/>
                </a:lnSpc>
              </a:pPr>
              <a:r>
                <a:rPr lang="en-US" sz="1200" dirty="0" smtClean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Unlimited users</a:t>
              </a:r>
            </a:p>
            <a:p>
              <a:pPr algn="ctr">
                <a:lnSpc>
                  <a:spcPct val="200000"/>
                </a:lnSpc>
              </a:pPr>
              <a:r>
                <a:rPr lang="en-US" sz="1200" dirty="0" smtClean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Max 100 items / month</a:t>
              </a:r>
            </a:p>
            <a:p>
              <a:pPr algn="ctr">
                <a:lnSpc>
                  <a:spcPct val="200000"/>
                </a:lnSpc>
              </a:pPr>
              <a:r>
                <a:rPr lang="en-US" sz="1200" dirty="0" smtClean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Unlimited queries</a:t>
              </a:r>
            </a:p>
            <a:p>
              <a:pPr algn="ctr">
                <a:lnSpc>
                  <a:spcPct val="200000"/>
                </a:lnSpc>
              </a:pPr>
              <a:r>
                <a:rPr lang="en-US" sz="1200" dirty="0" smtClean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Basic statistic</a:t>
              </a:r>
            </a:p>
            <a:p>
              <a:pPr algn="ctr">
                <a:lnSpc>
                  <a:spcPct val="200000"/>
                </a:lnSpc>
              </a:pPr>
              <a:r>
                <a:rPr lang="en-US" sz="1200" dirty="0" smtClean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Email support</a:t>
              </a:r>
              <a:endParaRPr lang="en-US" sz="1200" dirty="0">
                <a:solidFill>
                  <a:schemeClr val="tx1">
                    <a:alpha val="6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sp>
          <p:nvSpPr>
            <p:cNvPr id="28" name="Title 1"/>
            <p:cNvSpPr txBox="1">
              <a:spLocks/>
            </p:cNvSpPr>
            <p:nvPr/>
          </p:nvSpPr>
          <p:spPr>
            <a:xfrm>
              <a:off x="1335641" y="1367923"/>
              <a:ext cx="2599362" cy="304725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0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r>
                <a:rPr lang="en-US" sz="2000" dirty="0" smtClean="0">
                  <a:latin typeface="Bebas Neue" charset="0"/>
                  <a:ea typeface="Bebas Neue" charset="0"/>
                  <a:cs typeface="Bebas Neue" charset="0"/>
                </a:rPr>
                <a:t>POWER USER</a:t>
              </a:r>
              <a:endParaRPr lang="en-US" sz="20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1335639" y="1633592"/>
              <a:ext cx="2599363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050" dirty="0" smtClean="0">
                  <a:solidFill>
                    <a:schemeClr val="tx1">
                      <a:alpha val="5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Just need </a:t>
              </a:r>
              <a:r>
                <a:rPr lang="en-US" sz="1050" smtClean="0">
                  <a:solidFill>
                    <a:schemeClr val="tx1">
                      <a:alpha val="5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initial support</a:t>
              </a:r>
              <a:endParaRPr lang="en-US" sz="1050" dirty="0">
                <a:solidFill>
                  <a:schemeClr val="tx1">
                    <a:alpha val="5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sp>
          <p:nvSpPr>
            <p:cNvPr id="30" name="Rectangle 29"/>
            <p:cNvSpPr/>
            <p:nvPr/>
          </p:nvSpPr>
          <p:spPr bwMode="auto">
            <a:xfrm>
              <a:off x="1335640" y="2099767"/>
              <a:ext cx="2599362" cy="712416"/>
            </a:xfrm>
            <a:prstGeom prst="rect">
              <a:avLst/>
            </a:prstGeom>
            <a:solidFill>
              <a:schemeClr val="tx1">
                <a:alpha val="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rtlCol="0" anchor="ctr" anchorCtr="0" compatLnSpc="1">
              <a:prstTxWarp prst="textArchDown">
                <a:avLst/>
              </a:prstTxWarp>
            </a:bodyPr>
            <a:lstStyle/>
            <a:p>
              <a:pPr algn="ctr"/>
              <a:endParaRPr lang="en-US" dirty="0" smtClean="0"/>
            </a:p>
          </p:txBody>
        </p:sp>
        <p:grpSp>
          <p:nvGrpSpPr>
            <p:cNvPr id="31" name="Group 30"/>
            <p:cNvGrpSpPr/>
            <p:nvPr/>
          </p:nvGrpSpPr>
          <p:grpSpPr>
            <a:xfrm>
              <a:off x="1571945" y="2145335"/>
              <a:ext cx="2101065" cy="575565"/>
              <a:chOff x="1571945" y="2145335"/>
              <a:chExt cx="2101065" cy="575565"/>
            </a:xfrm>
          </p:grpSpPr>
          <p:sp>
            <p:nvSpPr>
              <p:cNvPr id="33" name="Title 1"/>
              <p:cNvSpPr txBox="1">
                <a:spLocks/>
              </p:cNvSpPr>
              <p:nvPr/>
            </p:nvSpPr>
            <p:spPr>
              <a:xfrm>
                <a:off x="1571945" y="2145335"/>
                <a:ext cx="1335642" cy="508571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4000" b="1" i="0" kern="1200">
                    <a:solidFill>
                      <a:schemeClr val="tx1"/>
                    </a:solidFill>
                    <a:latin typeface="Source Sans Pro Black" charset="0"/>
                    <a:ea typeface="Source Sans Pro Black" charset="0"/>
                    <a:cs typeface="Source Sans Pro Black" charset="0"/>
                  </a:defRPr>
                </a:lvl1pPr>
              </a:lstStyle>
              <a:p>
                <a:pPr algn="r"/>
                <a:r>
                  <a:rPr lang="en-US" sz="4400" b="0" dirty="0" smtClean="0">
                    <a:latin typeface="Bebas Neue" charset="0"/>
                    <a:ea typeface="Bebas Neue" charset="0"/>
                    <a:cs typeface="Bebas Neue" charset="0"/>
                  </a:rPr>
                  <a:t>$299</a:t>
                </a:r>
                <a:endParaRPr lang="en-US" sz="4400" b="0" dirty="0"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  <p:sp>
            <p:nvSpPr>
              <p:cNvPr id="34" name="Title 1"/>
              <p:cNvSpPr txBox="1">
                <a:spLocks/>
              </p:cNvSpPr>
              <p:nvPr/>
            </p:nvSpPr>
            <p:spPr>
              <a:xfrm>
                <a:off x="2686690" y="2201689"/>
                <a:ext cx="482885" cy="508571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4000" b="1" i="0" kern="1200">
                    <a:solidFill>
                      <a:schemeClr val="tx1"/>
                    </a:solidFill>
                    <a:latin typeface="Source Sans Pro Black" charset="0"/>
                    <a:ea typeface="Source Sans Pro Black" charset="0"/>
                    <a:cs typeface="Source Sans Pro Black" charset="0"/>
                  </a:defRPr>
                </a:lvl1pPr>
              </a:lstStyle>
              <a:p>
                <a:r>
                  <a:rPr lang="en-US" sz="3600" b="0" smtClean="0">
                    <a:latin typeface="Source Sans Pro Light" charset="0"/>
                    <a:ea typeface="Source Sans Pro Light" charset="0"/>
                    <a:cs typeface="Source Sans Pro Light" charset="0"/>
                  </a:rPr>
                  <a:t>/</a:t>
                </a:r>
                <a:endParaRPr lang="en-US" sz="3600" b="0" dirty="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  <p:sp>
            <p:nvSpPr>
              <p:cNvPr id="35" name="Title 1"/>
              <p:cNvSpPr txBox="1">
                <a:spLocks/>
              </p:cNvSpPr>
              <p:nvPr/>
            </p:nvSpPr>
            <p:spPr>
              <a:xfrm>
                <a:off x="2876764" y="2455974"/>
                <a:ext cx="796246" cy="264926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4000" b="1" i="0" kern="1200">
                    <a:solidFill>
                      <a:schemeClr val="tx1"/>
                    </a:solidFill>
                    <a:latin typeface="Source Sans Pro Black" charset="0"/>
                    <a:ea typeface="Source Sans Pro Black" charset="0"/>
                    <a:cs typeface="Source Sans Pro Black" charset="0"/>
                  </a:defRPr>
                </a:lvl1pPr>
              </a:lstStyle>
              <a:p>
                <a:pPr algn="l"/>
                <a:r>
                  <a:rPr lang="en-US" sz="1400" b="0" i="1" smtClean="0">
                    <a:latin typeface="Source Sans Pro" charset="0"/>
                    <a:ea typeface="Source Sans Pro" charset="0"/>
                    <a:cs typeface="Source Sans Pro" charset="0"/>
                  </a:rPr>
                  <a:t>year</a:t>
                </a:r>
                <a:endParaRPr lang="en-US" sz="1400" b="0" i="1" dirty="0">
                  <a:latin typeface="Source Sans Pro" charset="0"/>
                  <a:ea typeface="Source Sans Pro" charset="0"/>
                  <a:cs typeface="Source Sans Pro" charset="0"/>
                </a:endParaRPr>
              </a:p>
            </p:txBody>
          </p:sp>
        </p:grpSp>
        <p:sp>
          <p:nvSpPr>
            <p:cNvPr id="32" name="Rectangle 31"/>
            <p:cNvSpPr/>
            <p:nvPr/>
          </p:nvSpPr>
          <p:spPr bwMode="auto">
            <a:xfrm>
              <a:off x="1613044" y="5144871"/>
              <a:ext cx="2106202" cy="36353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/>
          </p:spPr>
          <p:txBody>
            <a:bodyPr vert="horz" wrap="square" lIns="91440" tIns="45720" rIns="91440" bIns="45720" numCol="1" rtlCol="0" anchor="ctr" anchorCtr="0" compatLnSpc="1"/>
            <a:lstStyle/>
            <a:p>
              <a:pPr algn="ctr"/>
              <a:r>
                <a:rPr lang="en-US" smtClean="0">
                  <a:solidFill>
                    <a:schemeClr val="bg1"/>
                  </a:solidFill>
                  <a:latin typeface="Bebas Neue" charset="0"/>
                  <a:ea typeface="Bebas Neue" charset="0"/>
                  <a:cs typeface="Bebas Neue" charset="0"/>
                </a:rPr>
                <a:t>GET THIS PLAN</a:t>
              </a:r>
              <a:endParaRPr lang="en-US" dirty="0" smtClean="0">
                <a:solidFill>
                  <a:schemeClr val="bg1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236786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40" name="Rectangle 39"/>
          <p:cNvSpPr/>
          <p:nvPr/>
        </p:nvSpPr>
        <p:spPr>
          <a:xfrm>
            <a:off x="3047623" y="0"/>
            <a:ext cx="9144377" cy="6858000"/>
          </a:xfrm>
          <a:prstGeom prst="rect">
            <a:avLst/>
          </a:prstGeom>
          <a:solidFill>
            <a:srgbClr val="222222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FLEXIBLE PRICING PLANS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3626599" y="1347589"/>
            <a:ext cx="2383607" cy="4352743"/>
            <a:chOff x="1335639" y="1421333"/>
            <a:chExt cx="2383607" cy="4352743"/>
          </a:xfrm>
        </p:grpSpPr>
        <p:sp>
          <p:nvSpPr>
            <p:cNvPr id="6" name="Rectangle 5"/>
            <p:cNvSpPr/>
            <p:nvPr/>
          </p:nvSpPr>
          <p:spPr bwMode="auto">
            <a:xfrm>
              <a:off x="1335640" y="1421333"/>
              <a:ext cx="2383606" cy="435274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rtlCol="0" anchor="ctr" anchorCtr="0" compatLnSpc="1">
              <a:prstTxWarp prst="textArchDown">
                <a:avLst/>
              </a:prstTxWarp>
            </a:bodyPr>
            <a:lstStyle/>
            <a:p>
              <a:pPr algn="ctr"/>
              <a:endParaRPr lang="en-US" dirty="0" smtClean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335639" y="2993620"/>
              <a:ext cx="2383607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200000"/>
                </a:lnSpc>
              </a:pPr>
              <a:r>
                <a:rPr lang="en-US" sz="1200" dirty="0" smtClean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Up to 5 users</a:t>
              </a:r>
            </a:p>
            <a:p>
              <a:pPr algn="ctr">
                <a:lnSpc>
                  <a:spcPct val="200000"/>
                </a:lnSpc>
              </a:pPr>
              <a:r>
                <a:rPr lang="en-US" sz="1200" dirty="0" smtClean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Max 100 items / month</a:t>
              </a:r>
            </a:p>
            <a:p>
              <a:pPr algn="ctr">
                <a:lnSpc>
                  <a:spcPct val="200000"/>
                </a:lnSpc>
              </a:pPr>
              <a:r>
                <a:rPr lang="en-US" sz="1200" dirty="0" smtClean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500 queries</a:t>
              </a:r>
            </a:p>
            <a:p>
              <a:pPr algn="ctr">
                <a:lnSpc>
                  <a:spcPct val="200000"/>
                </a:lnSpc>
              </a:pPr>
              <a:r>
                <a:rPr lang="en-US" sz="1200" dirty="0" smtClean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Basic statistic</a:t>
              </a:r>
            </a:p>
            <a:p>
              <a:pPr algn="ctr">
                <a:lnSpc>
                  <a:spcPct val="200000"/>
                </a:lnSpc>
              </a:pPr>
              <a:r>
                <a:rPr lang="en-US" sz="1200" dirty="0" smtClean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Email support</a:t>
              </a:r>
              <a:endParaRPr lang="en-US" sz="1200" dirty="0">
                <a:solidFill>
                  <a:schemeClr val="tx1">
                    <a:alpha val="6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sp>
          <p:nvSpPr>
            <p:cNvPr id="8" name="Title 1"/>
            <p:cNvSpPr txBox="1">
              <a:spLocks/>
            </p:cNvSpPr>
            <p:nvPr/>
          </p:nvSpPr>
          <p:spPr>
            <a:xfrm>
              <a:off x="1335641" y="1573695"/>
              <a:ext cx="2383605" cy="304725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0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r>
                <a:rPr lang="en-US" sz="2000" b="0" dirty="0" smtClean="0">
                  <a:latin typeface="Bebas Neue" charset="0"/>
                  <a:ea typeface="Bebas Neue" charset="0"/>
                  <a:cs typeface="Bebas Neue" charset="0"/>
                </a:rPr>
                <a:t>SMALL BUSINSS</a:t>
              </a:r>
              <a:endParaRPr lang="en-US" sz="2000" b="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1335640" y="1838892"/>
              <a:ext cx="2383606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050" dirty="0" smtClean="0">
                  <a:solidFill>
                    <a:schemeClr val="tx1">
                      <a:alpha val="5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Just need </a:t>
              </a:r>
              <a:r>
                <a:rPr lang="en-US" sz="1050" smtClean="0">
                  <a:solidFill>
                    <a:schemeClr val="tx1">
                      <a:alpha val="5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initial support</a:t>
              </a:r>
              <a:endParaRPr lang="en-US" sz="1050" dirty="0">
                <a:solidFill>
                  <a:schemeClr val="tx1">
                    <a:alpha val="5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sp>
          <p:nvSpPr>
            <p:cNvPr id="10" name="Rectangle 9"/>
            <p:cNvSpPr/>
            <p:nvPr/>
          </p:nvSpPr>
          <p:spPr bwMode="auto">
            <a:xfrm>
              <a:off x="1335640" y="2273949"/>
              <a:ext cx="2383606" cy="621133"/>
            </a:xfrm>
            <a:prstGeom prst="rect">
              <a:avLst/>
            </a:prstGeom>
            <a:solidFill>
              <a:schemeClr val="tx1">
                <a:alpha val="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rtlCol="0" anchor="ctr" anchorCtr="0" compatLnSpc="1">
              <a:prstTxWarp prst="textArchDown">
                <a:avLst/>
              </a:prstTxWarp>
            </a:bodyPr>
            <a:lstStyle/>
            <a:p>
              <a:pPr algn="ctr"/>
              <a:endParaRPr lang="en-US" dirty="0" smtClean="0"/>
            </a:p>
          </p:txBody>
        </p:sp>
        <p:grpSp>
          <p:nvGrpSpPr>
            <p:cNvPr id="11" name="Group 10"/>
            <p:cNvGrpSpPr/>
            <p:nvPr/>
          </p:nvGrpSpPr>
          <p:grpSpPr>
            <a:xfrm>
              <a:off x="1520575" y="2288695"/>
              <a:ext cx="2101065" cy="575565"/>
              <a:chOff x="1520575" y="2288695"/>
              <a:chExt cx="2101065" cy="575565"/>
            </a:xfrm>
          </p:grpSpPr>
          <p:sp>
            <p:nvSpPr>
              <p:cNvPr id="13" name="Title 1"/>
              <p:cNvSpPr txBox="1">
                <a:spLocks/>
              </p:cNvSpPr>
              <p:nvPr/>
            </p:nvSpPr>
            <p:spPr>
              <a:xfrm>
                <a:off x="1520575" y="2288695"/>
                <a:ext cx="1335642" cy="508571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4000" b="1" i="0" kern="1200">
                    <a:solidFill>
                      <a:schemeClr val="tx1"/>
                    </a:solidFill>
                    <a:latin typeface="Source Sans Pro Black" charset="0"/>
                    <a:ea typeface="Source Sans Pro Black" charset="0"/>
                    <a:cs typeface="Source Sans Pro Black" charset="0"/>
                  </a:defRPr>
                </a:lvl1pPr>
              </a:lstStyle>
              <a:p>
                <a:pPr algn="r"/>
                <a:r>
                  <a:rPr lang="en-US" sz="4400" smtClean="0">
                    <a:latin typeface="Bebas Neue" charset="0"/>
                    <a:ea typeface="Bebas Neue" charset="0"/>
                    <a:cs typeface="Bebas Neue" charset="0"/>
                  </a:rPr>
                  <a:t>$99</a:t>
                </a:r>
                <a:endParaRPr lang="en-US" sz="4400" dirty="0"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  <p:sp>
            <p:nvSpPr>
              <p:cNvPr id="14" name="Title 1"/>
              <p:cNvSpPr txBox="1">
                <a:spLocks/>
              </p:cNvSpPr>
              <p:nvPr/>
            </p:nvSpPr>
            <p:spPr>
              <a:xfrm>
                <a:off x="2635320" y="2345049"/>
                <a:ext cx="482885" cy="508571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4000" b="1" i="0" kern="1200">
                    <a:solidFill>
                      <a:schemeClr val="tx1"/>
                    </a:solidFill>
                    <a:latin typeface="Source Sans Pro Black" charset="0"/>
                    <a:ea typeface="Source Sans Pro Black" charset="0"/>
                    <a:cs typeface="Source Sans Pro Black" charset="0"/>
                  </a:defRPr>
                </a:lvl1pPr>
              </a:lstStyle>
              <a:p>
                <a:r>
                  <a:rPr lang="en-US" sz="3600" b="0" smtClean="0">
                    <a:latin typeface="Source Sans Pro Light" charset="0"/>
                    <a:ea typeface="Source Sans Pro Light" charset="0"/>
                    <a:cs typeface="Source Sans Pro Light" charset="0"/>
                  </a:rPr>
                  <a:t>/</a:t>
                </a:r>
                <a:endParaRPr lang="en-US" sz="3600" b="0" dirty="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  <p:sp>
            <p:nvSpPr>
              <p:cNvPr id="15" name="Title 1"/>
              <p:cNvSpPr txBox="1">
                <a:spLocks/>
              </p:cNvSpPr>
              <p:nvPr/>
            </p:nvSpPr>
            <p:spPr>
              <a:xfrm>
                <a:off x="2825394" y="2599334"/>
                <a:ext cx="796246" cy="264926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4000" b="1" i="0" kern="1200">
                    <a:solidFill>
                      <a:schemeClr val="tx1"/>
                    </a:solidFill>
                    <a:latin typeface="Source Sans Pro Black" charset="0"/>
                    <a:ea typeface="Source Sans Pro Black" charset="0"/>
                    <a:cs typeface="Source Sans Pro Black" charset="0"/>
                  </a:defRPr>
                </a:lvl1pPr>
              </a:lstStyle>
              <a:p>
                <a:pPr algn="l"/>
                <a:r>
                  <a:rPr lang="en-US" sz="1400" b="0" i="1" smtClean="0">
                    <a:latin typeface="Source Sans Pro" charset="0"/>
                    <a:ea typeface="Source Sans Pro" charset="0"/>
                    <a:cs typeface="Source Sans Pro" charset="0"/>
                  </a:rPr>
                  <a:t>year</a:t>
                </a:r>
                <a:endParaRPr lang="en-US" sz="1400" b="0" i="1" dirty="0">
                  <a:latin typeface="Source Sans Pro" charset="0"/>
                  <a:ea typeface="Source Sans Pro" charset="0"/>
                  <a:cs typeface="Source Sans Pro" charset="0"/>
                </a:endParaRPr>
              </a:p>
            </p:txBody>
          </p:sp>
        </p:grpSp>
        <p:sp>
          <p:nvSpPr>
            <p:cNvPr id="12" name="Rectangle 11"/>
            <p:cNvSpPr/>
            <p:nvPr/>
          </p:nvSpPr>
          <p:spPr bwMode="auto">
            <a:xfrm>
              <a:off x="1613044" y="5144871"/>
              <a:ext cx="1890443" cy="36353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rtlCol="0" anchor="ctr" anchorCtr="0" compatLnSpc="1"/>
            <a:lstStyle/>
            <a:p>
              <a:pPr algn="ctr"/>
              <a:r>
                <a:rPr lang="en-US" sz="1200" b="1" dirty="0" smtClean="0">
                  <a:solidFill>
                    <a:schemeClr val="bg1"/>
                  </a:solidFill>
                  <a:latin typeface="Bebas Neue Bold" charset="0"/>
                  <a:ea typeface="Bebas Neue Bold" charset="0"/>
                  <a:cs typeface="Bebas Neue Bold" charset="0"/>
                </a:rPr>
                <a:t>GET THIS PLAN</a:t>
              </a: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6260295" y="1056413"/>
            <a:ext cx="2599364" cy="4643919"/>
            <a:chOff x="1335639" y="1130157"/>
            <a:chExt cx="2599364" cy="4643919"/>
          </a:xfrm>
        </p:grpSpPr>
        <p:sp>
          <p:nvSpPr>
            <p:cNvPr id="17" name="Rectangle 16"/>
            <p:cNvSpPr/>
            <p:nvPr/>
          </p:nvSpPr>
          <p:spPr bwMode="auto">
            <a:xfrm>
              <a:off x="1335640" y="1130157"/>
              <a:ext cx="2599362" cy="464391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rtlCol="0" anchor="ctr" anchorCtr="0" compatLnSpc="1">
              <a:prstTxWarp prst="textArchDown">
                <a:avLst/>
              </a:prstTxWarp>
            </a:bodyPr>
            <a:lstStyle/>
            <a:p>
              <a:pPr algn="ctr"/>
              <a:endParaRPr lang="en-US" dirty="0" smtClean="0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1335639" y="2993620"/>
              <a:ext cx="2599363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200000"/>
                </a:lnSpc>
              </a:pPr>
              <a:r>
                <a:rPr lang="en-US" sz="1200" dirty="0" smtClean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Up to 50 users</a:t>
              </a:r>
            </a:p>
            <a:p>
              <a:pPr algn="ctr">
                <a:lnSpc>
                  <a:spcPct val="200000"/>
                </a:lnSpc>
              </a:pPr>
              <a:r>
                <a:rPr lang="en-US" sz="1200" dirty="0" smtClean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Max 100 items / month</a:t>
              </a:r>
            </a:p>
            <a:p>
              <a:pPr algn="ctr">
                <a:lnSpc>
                  <a:spcPct val="200000"/>
                </a:lnSpc>
              </a:pPr>
              <a:r>
                <a:rPr lang="en-US" sz="1200" dirty="0" smtClean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1000 queries</a:t>
              </a:r>
            </a:p>
            <a:p>
              <a:pPr algn="ctr">
                <a:lnSpc>
                  <a:spcPct val="200000"/>
                </a:lnSpc>
              </a:pPr>
              <a:r>
                <a:rPr lang="en-US" sz="1200" dirty="0" smtClean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Basic statistic</a:t>
              </a:r>
            </a:p>
            <a:p>
              <a:pPr algn="ctr">
                <a:lnSpc>
                  <a:spcPct val="200000"/>
                </a:lnSpc>
              </a:pPr>
              <a:r>
                <a:rPr lang="en-US" sz="1200" dirty="0" smtClean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Email support</a:t>
              </a:r>
              <a:endParaRPr lang="en-US" sz="1200" dirty="0">
                <a:solidFill>
                  <a:schemeClr val="tx1">
                    <a:alpha val="6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sp>
          <p:nvSpPr>
            <p:cNvPr id="19" name="Title 1"/>
            <p:cNvSpPr txBox="1">
              <a:spLocks/>
            </p:cNvSpPr>
            <p:nvPr/>
          </p:nvSpPr>
          <p:spPr>
            <a:xfrm>
              <a:off x="1335641" y="1367923"/>
              <a:ext cx="2599362" cy="304725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0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r>
                <a:rPr lang="en-US" sz="2000" b="0" dirty="0" smtClean="0">
                  <a:latin typeface="Bebas Neue" charset="0"/>
                  <a:ea typeface="Bebas Neue" charset="0"/>
                  <a:cs typeface="Bebas Neue" charset="0"/>
                </a:rPr>
                <a:t>PROFESSIONAL</a:t>
              </a:r>
              <a:endParaRPr lang="en-US" sz="2000" b="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1335639" y="1633592"/>
              <a:ext cx="2599363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050" dirty="0" smtClean="0">
                  <a:solidFill>
                    <a:schemeClr val="tx1">
                      <a:alpha val="5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Just need </a:t>
              </a:r>
              <a:r>
                <a:rPr lang="en-US" sz="1050" smtClean="0">
                  <a:solidFill>
                    <a:schemeClr val="tx1">
                      <a:alpha val="5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initial support</a:t>
              </a:r>
              <a:endParaRPr lang="en-US" sz="1050" dirty="0">
                <a:solidFill>
                  <a:schemeClr val="tx1">
                    <a:alpha val="5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sp>
          <p:nvSpPr>
            <p:cNvPr id="21" name="Rectangle 20"/>
            <p:cNvSpPr/>
            <p:nvPr/>
          </p:nvSpPr>
          <p:spPr bwMode="auto">
            <a:xfrm>
              <a:off x="1335640" y="2099767"/>
              <a:ext cx="2599362" cy="7124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/>
          </p:spPr>
          <p:txBody>
            <a:bodyPr vert="horz" wrap="square" lIns="91440" tIns="45720" rIns="91440" bIns="45720" numCol="1" rtlCol="0" anchor="ctr" anchorCtr="0" compatLnSpc="1">
              <a:prstTxWarp prst="textArchDown">
                <a:avLst/>
              </a:prstTxWarp>
            </a:bodyPr>
            <a:lstStyle/>
            <a:p>
              <a:pPr algn="ctr"/>
              <a:endParaRPr lang="en-US" dirty="0" smtClean="0"/>
            </a:p>
          </p:txBody>
        </p:sp>
        <p:grpSp>
          <p:nvGrpSpPr>
            <p:cNvPr id="22" name="Group 21"/>
            <p:cNvGrpSpPr/>
            <p:nvPr/>
          </p:nvGrpSpPr>
          <p:grpSpPr>
            <a:xfrm>
              <a:off x="1613041" y="2145335"/>
              <a:ext cx="2101065" cy="575565"/>
              <a:chOff x="1613041" y="2145335"/>
              <a:chExt cx="2101065" cy="575565"/>
            </a:xfrm>
          </p:grpSpPr>
          <p:sp>
            <p:nvSpPr>
              <p:cNvPr id="24" name="Title 1"/>
              <p:cNvSpPr txBox="1">
                <a:spLocks/>
              </p:cNvSpPr>
              <p:nvPr/>
            </p:nvSpPr>
            <p:spPr>
              <a:xfrm>
                <a:off x="1613041" y="2145335"/>
                <a:ext cx="1335642" cy="508571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4000" b="1" i="0" kern="1200">
                    <a:solidFill>
                      <a:schemeClr val="tx1"/>
                    </a:solidFill>
                    <a:latin typeface="Source Sans Pro Black" charset="0"/>
                    <a:ea typeface="Source Sans Pro Black" charset="0"/>
                    <a:cs typeface="Source Sans Pro Black" charset="0"/>
                  </a:defRPr>
                </a:lvl1pPr>
              </a:lstStyle>
              <a:p>
                <a:pPr algn="r"/>
                <a:r>
                  <a:rPr lang="en-US" sz="4800" dirty="0" smtClean="0">
                    <a:solidFill>
                      <a:schemeClr val="bg1"/>
                    </a:solidFill>
                    <a:latin typeface="Bebas Neue" charset="0"/>
                    <a:ea typeface="Bebas Neue" charset="0"/>
                    <a:cs typeface="Bebas Neue" charset="0"/>
                  </a:rPr>
                  <a:t>$199</a:t>
                </a:r>
                <a:endParaRPr lang="en-US" sz="4800" dirty="0">
                  <a:solidFill>
                    <a:schemeClr val="bg1"/>
                  </a:solidFill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  <p:sp>
            <p:nvSpPr>
              <p:cNvPr id="25" name="Title 1"/>
              <p:cNvSpPr txBox="1">
                <a:spLocks/>
              </p:cNvSpPr>
              <p:nvPr/>
            </p:nvSpPr>
            <p:spPr>
              <a:xfrm>
                <a:off x="2727786" y="2201689"/>
                <a:ext cx="482885" cy="508571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4000" b="1" i="0" kern="1200">
                    <a:solidFill>
                      <a:schemeClr val="tx1"/>
                    </a:solidFill>
                    <a:latin typeface="Source Sans Pro Black" charset="0"/>
                    <a:ea typeface="Source Sans Pro Black" charset="0"/>
                    <a:cs typeface="Source Sans Pro Black" charset="0"/>
                  </a:defRPr>
                </a:lvl1pPr>
              </a:lstStyle>
              <a:p>
                <a:r>
                  <a:rPr lang="en-US" sz="3600" b="0" smtClean="0">
                    <a:solidFill>
                      <a:schemeClr val="bg1"/>
                    </a:solidFill>
                    <a:latin typeface="Source Sans Pro Light" charset="0"/>
                    <a:ea typeface="Source Sans Pro Light" charset="0"/>
                    <a:cs typeface="Source Sans Pro Light" charset="0"/>
                  </a:rPr>
                  <a:t>/</a:t>
                </a:r>
                <a:endParaRPr lang="en-US" sz="3600" b="0" dirty="0">
                  <a:solidFill>
                    <a:schemeClr val="bg1"/>
                  </a:solidFill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  <p:sp>
            <p:nvSpPr>
              <p:cNvPr id="26" name="Title 1"/>
              <p:cNvSpPr txBox="1">
                <a:spLocks/>
              </p:cNvSpPr>
              <p:nvPr/>
            </p:nvSpPr>
            <p:spPr>
              <a:xfrm>
                <a:off x="2917860" y="2455974"/>
                <a:ext cx="796246" cy="264926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4000" b="1" i="0" kern="1200">
                    <a:solidFill>
                      <a:schemeClr val="tx1"/>
                    </a:solidFill>
                    <a:latin typeface="Source Sans Pro Black" charset="0"/>
                    <a:ea typeface="Source Sans Pro Black" charset="0"/>
                    <a:cs typeface="Source Sans Pro Black" charset="0"/>
                  </a:defRPr>
                </a:lvl1pPr>
              </a:lstStyle>
              <a:p>
                <a:pPr algn="l"/>
                <a:r>
                  <a:rPr lang="en-US" sz="1400" b="0" i="1" smtClean="0">
                    <a:solidFill>
                      <a:schemeClr val="bg1"/>
                    </a:solidFill>
                    <a:latin typeface="Source Sans Pro" charset="0"/>
                    <a:ea typeface="Source Sans Pro" charset="0"/>
                    <a:cs typeface="Source Sans Pro" charset="0"/>
                  </a:rPr>
                  <a:t>year</a:t>
                </a:r>
                <a:endParaRPr lang="en-US" sz="1400" b="0" i="1" dirty="0">
                  <a:solidFill>
                    <a:schemeClr val="bg1"/>
                  </a:solidFill>
                  <a:latin typeface="Source Sans Pro" charset="0"/>
                  <a:ea typeface="Source Sans Pro" charset="0"/>
                  <a:cs typeface="Source Sans Pro" charset="0"/>
                </a:endParaRPr>
              </a:p>
            </p:txBody>
          </p:sp>
        </p:grpSp>
        <p:sp>
          <p:nvSpPr>
            <p:cNvPr id="23" name="Rectangle 22"/>
            <p:cNvSpPr/>
            <p:nvPr/>
          </p:nvSpPr>
          <p:spPr bwMode="auto">
            <a:xfrm>
              <a:off x="1613044" y="5144871"/>
              <a:ext cx="2106202" cy="36353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/>
          </p:spPr>
          <p:txBody>
            <a:bodyPr vert="horz" wrap="square" lIns="91440" tIns="45720" rIns="91440" bIns="45720" numCol="1" rtlCol="0" anchor="ctr" anchorCtr="0" compatLnSpc="1"/>
            <a:lstStyle/>
            <a:p>
              <a:pPr algn="ctr"/>
              <a:r>
                <a:rPr lang="en-US" sz="1200" b="1" dirty="0" smtClean="0">
                  <a:solidFill>
                    <a:schemeClr val="bg1"/>
                  </a:solidFill>
                  <a:latin typeface="Bebas Neue Bold" charset="0"/>
                  <a:ea typeface="Bebas Neue Bold" charset="0"/>
                  <a:cs typeface="Bebas Neue Bold" charset="0"/>
                </a:rPr>
                <a:t>GET THIS PLAN</a:t>
              </a: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9109748" y="1347589"/>
            <a:ext cx="2383607" cy="4352743"/>
            <a:chOff x="1335639" y="1421333"/>
            <a:chExt cx="2383607" cy="4352743"/>
          </a:xfrm>
        </p:grpSpPr>
        <p:sp>
          <p:nvSpPr>
            <p:cNvPr id="28" name="Rectangle 27"/>
            <p:cNvSpPr/>
            <p:nvPr/>
          </p:nvSpPr>
          <p:spPr bwMode="auto">
            <a:xfrm>
              <a:off x="1335640" y="1421333"/>
              <a:ext cx="2383606" cy="435274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rtlCol="0" anchor="ctr" anchorCtr="0" compatLnSpc="1">
              <a:prstTxWarp prst="textArchDown">
                <a:avLst/>
              </a:prstTxWarp>
            </a:bodyPr>
            <a:lstStyle/>
            <a:p>
              <a:pPr algn="ctr"/>
              <a:endParaRPr lang="en-US" dirty="0" smtClean="0"/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1335639" y="2993620"/>
              <a:ext cx="2383607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200000"/>
                </a:lnSpc>
              </a:pPr>
              <a:r>
                <a:rPr lang="en-US" sz="1200" dirty="0" smtClean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Up to 5 users</a:t>
              </a:r>
            </a:p>
            <a:p>
              <a:pPr algn="ctr">
                <a:lnSpc>
                  <a:spcPct val="200000"/>
                </a:lnSpc>
              </a:pPr>
              <a:r>
                <a:rPr lang="en-US" sz="1200" dirty="0" smtClean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Max 100 items / month</a:t>
              </a:r>
            </a:p>
            <a:p>
              <a:pPr algn="ctr">
                <a:lnSpc>
                  <a:spcPct val="200000"/>
                </a:lnSpc>
              </a:pPr>
              <a:r>
                <a:rPr lang="en-US" sz="1200" dirty="0" smtClean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500 queries</a:t>
              </a:r>
            </a:p>
            <a:p>
              <a:pPr algn="ctr">
                <a:lnSpc>
                  <a:spcPct val="200000"/>
                </a:lnSpc>
              </a:pPr>
              <a:r>
                <a:rPr lang="en-US" sz="1200" dirty="0" smtClean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Basic statistic</a:t>
              </a:r>
            </a:p>
            <a:p>
              <a:pPr algn="ctr">
                <a:lnSpc>
                  <a:spcPct val="200000"/>
                </a:lnSpc>
              </a:pPr>
              <a:r>
                <a:rPr lang="en-US" sz="1200" dirty="0" smtClean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Email support</a:t>
              </a:r>
              <a:endParaRPr lang="en-US" sz="1200" dirty="0">
                <a:solidFill>
                  <a:schemeClr val="tx1">
                    <a:alpha val="6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sp>
          <p:nvSpPr>
            <p:cNvPr id="30" name="Title 1"/>
            <p:cNvSpPr txBox="1">
              <a:spLocks/>
            </p:cNvSpPr>
            <p:nvPr/>
          </p:nvSpPr>
          <p:spPr>
            <a:xfrm>
              <a:off x="1335641" y="1573694"/>
              <a:ext cx="2383605" cy="304725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0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r>
                <a:rPr lang="en-US" sz="2000" b="0" dirty="0" smtClean="0">
                  <a:latin typeface="Bebas Neue" charset="0"/>
                  <a:ea typeface="Bebas Neue" charset="0"/>
                  <a:cs typeface="Bebas Neue" charset="0"/>
                </a:rPr>
                <a:t>SMALL BUSINSS</a:t>
              </a:r>
              <a:endParaRPr lang="en-US" sz="2000" b="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335640" y="1838892"/>
              <a:ext cx="2383606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050" dirty="0" smtClean="0">
                  <a:solidFill>
                    <a:schemeClr val="tx1">
                      <a:alpha val="5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Just need </a:t>
              </a:r>
              <a:r>
                <a:rPr lang="en-US" sz="1050" smtClean="0">
                  <a:solidFill>
                    <a:schemeClr val="tx1">
                      <a:alpha val="5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initial support</a:t>
              </a:r>
              <a:endParaRPr lang="en-US" sz="1050" dirty="0">
                <a:solidFill>
                  <a:schemeClr val="tx1">
                    <a:alpha val="5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sp>
          <p:nvSpPr>
            <p:cNvPr id="32" name="Rectangle 31"/>
            <p:cNvSpPr/>
            <p:nvPr/>
          </p:nvSpPr>
          <p:spPr bwMode="auto">
            <a:xfrm>
              <a:off x="1335640" y="2273949"/>
              <a:ext cx="2383606" cy="621133"/>
            </a:xfrm>
            <a:prstGeom prst="rect">
              <a:avLst/>
            </a:prstGeom>
            <a:solidFill>
              <a:schemeClr val="tx1">
                <a:alpha val="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rtlCol="0" anchor="ctr" anchorCtr="0" compatLnSpc="1">
              <a:prstTxWarp prst="textArchDown">
                <a:avLst/>
              </a:prstTxWarp>
            </a:bodyPr>
            <a:lstStyle/>
            <a:p>
              <a:pPr algn="ctr"/>
              <a:endParaRPr lang="en-US" dirty="0" smtClean="0"/>
            </a:p>
          </p:txBody>
        </p:sp>
        <p:grpSp>
          <p:nvGrpSpPr>
            <p:cNvPr id="33" name="Group 32"/>
            <p:cNvGrpSpPr/>
            <p:nvPr/>
          </p:nvGrpSpPr>
          <p:grpSpPr>
            <a:xfrm>
              <a:off x="1520575" y="2288695"/>
              <a:ext cx="2101065" cy="575565"/>
              <a:chOff x="1520575" y="2288695"/>
              <a:chExt cx="2101065" cy="575565"/>
            </a:xfrm>
          </p:grpSpPr>
          <p:sp>
            <p:nvSpPr>
              <p:cNvPr id="35" name="Title 1"/>
              <p:cNvSpPr txBox="1">
                <a:spLocks/>
              </p:cNvSpPr>
              <p:nvPr/>
            </p:nvSpPr>
            <p:spPr>
              <a:xfrm>
                <a:off x="1520575" y="2288695"/>
                <a:ext cx="1335642" cy="508571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4000" b="1" i="0" kern="1200">
                    <a:solidFill>
                      <a:schemeClr val="tx1"/>
                    </a:solidFill>
                    <a:latin typeface="Source Sans Pro Black" charset="0"/>
                    <a:ea typeface="Source Sans Pro Black" charset="0"/>
                    <a:cs typeface="Source Sans Pro Black" charset="0"/>
                  </a:defRPr>
                </a:lvl1pPr>
              </a:lstStyle>
              <a:p>
                <a:pPr algn="r"/>
                <a:r>
                  <a:rPr lang="en-US" sz="4400" smtClean="0">
                    <a:latin typeface="Bebas Neue" charset="0"/>
                    <a:ea typeface="Bebas Neue" charset="0"/>
                    <a:cs typeface="Bebas Neue" charset="0"/>
                  </a:rPr>
                  <a:t>$99</a:t>
                </a:r>
                <a:endParaRPr lang="en-US" sz="4400" dirty="0"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  <p:sp>
            <p:nvSpPr>
              <p:cNvPr id="36" name="Title 1"/>
              <p:cNvSpPr txBox="1">
                <a:spLocks/>
              </p:cNvSpPr>
              <p:nvPr/>
            </p:nvSpPr>
            <p:spPr>
              <a:xfrm>
                <a:off x="2635320" y="2345049"/>
                <a:ext cx="482885" cy="508571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4000" b="1" i="0" kern="1200">
                    <a:solidFill>
                      <a:schemeClr val="tx1"/>
                    </a:solidFill>
                    <a:latin typeface="Source Sans Pro Black" charset="0"/>
                    <a:ea typeface="Source Sans Pro Black" charset="0"/>
                    <a:cs typeface="Source Sans Pro Black" charset="0"/>
                  </a:defRPr>
                </a:lvl1pPr>
              </a:lstStyle>
              <a:p>
                <a:r>
                  <a:rPr lang="en-US" sz="3600" b="0" smtClean="0">
                    <a:latin typeface="Source Sans Pro Light" charset="0"/>
                    <a:ea typeface="Source Sans Pro Light" charset="0"/>
                    <a:cs typeface="Source Sans Pro Light" charset="0"/>
                  </a:rPr>
                  <a:t>/</a:t>
                </a:r>
                <a:endParaRPr lang="en-US" sz="3600" b="0" dirty="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  <p:sp>
            <p:nvSpPr>
              <p:cNvPr id="37" name="Title 1"/>
              <p:cNvSpPr txBox="1">
                <a:spLocks/>
              </p:cNvSpPr>
              <p:nvPr/>
            </p:nvSpPr>
            <p:spPr>
              <a:xfrm>
                <a:off x="2825394" y="2599334"/>
                <a:ext cx="796246" cy="264926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4000" b="1" i="0" kern="1200">
                    <a:solidFill>
                      <a:schemeClr val="tx1"/>
                    </a:solidFill>
                    <a:latin typeface="Source Sans Pro Black" charset="0"/>
                    <a:ea typeface="Source Sans Pro Black" charset="0"/>
                    <a:cs typeface="Source Sans Pro Black" charset="0"/>
                  </a:defRPr>
                </a:lvl1pPr>
              </a:lstStyle>
              <a:p>
                <a:pPr algn="l"/>
                <a:r>
                  <a:rPr lang="en-US" sz="1400" b="0" i="1" smtClean="0">
                    <a:latin typeface="Source Sans Pro" charset="0"/>
                    <a:ea typeface="Source Sans Pro" charset="0"/>
                    <a:cs typeface="Source Sans Pro" charset="0"/>
                  </a:rPr>
                  <a:t>year</a:t>
                </a:r>
                <a:endParaRPr lang="en-US" sz="1400" b="0" i="1" dirty="0">
                  <a:latin typeface="Source Sans Pro" charset="0"/>
                  <a:ea typeface="Source Sans Pro" charset="0"/>
                  <a:cs typeface="Source Sans Pro" charset="0"/>
                </a:endParaRPr>
              </a:p>
            </p:txBody>
          </p:sp>
        </p:grpSp>
        <p:sp>
          <p:nvSpPr>
            <p:cNvPr id="34" name="Rectangle 33"/>
            <p:cNvSpPr/>
            <p:nvPr/>
          </p:nvSpPr>
          <p:spPr bwMode="auto">
            <a:xfrm>
              <a:off x="1613044" y="5144871"/>
              <a:ext cx="1890443" cy="36353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rtlCol="0" anchor="ctr" anchorCtr="0" compatLnSpc="1"/>
            <a:lstStyle/>
            <a:p>
              <a:pPr algn="ctr"/>
              <a:r>
                <a:rPr lang="en-US" sz="1200" b="1" dirty="0" smtClean="0">
                  <a:solidFill>
                    <a:schemeClr val="bg1"/>
                  </a:solidFill>
                  <a:latin typeface="Bebas Neue Bold" charset="0"/>
                  <a:ea typeface="Bebas Neue Bold" charset="0"/>
                  <a:cs typeface="Bebas Neue Bold" charset="0"/>
                </a:rPr>
                <a:t>GET THIS PLAN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48707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FLEXIBLE </a:t>
            </a:r>
            <a:r>
              <a:rPr lang="en-US" dirty="0" smtClean="0">
                <a:solidFill>
                  <a:schemeClr val="accent1"/>
                </a:solidFill>
              </a:rPr>
              <a:t>PRICING</a:t>
            </a:r>
            <a:r>
              <a:rPr lang="en-US" dirty="0" smtClean="0"/>
              <a:t> PLANS</a:t>
            </a:r>
            <a:endParaRPr lang="en-US" dirty="0"/>
          </a:p>
        </p:txBody>
      </p:sp>
      <p:sp>
        <p:nvSpPr>
          <p:cNvPr id="7" name="Rectangle 6"/>
          <p:cNvSpPr/>
          <p:nvPr/>
        </p:nvSpPr>
        <p:spPr bwMode="auto">
          <a:xfrm>
            <a:off x="3047622" y="2557316"/>
            <a:ext cx="9155010" cy="1376731"/>
          </a:xfrm>
          <a:prstGeom prst="rect">
            <a:avLst/>
          </a:prstGeom>
          <a:gradFill>
            <a:gsLst>
              <a:gs pos="0">
                <a:schemeClr val="accent2">
                  <a:alpha val="70000"/>
                </a:schemeClr>
              </a:gs>
              <a:gs pos="100000">
                <a:schemeClr val="accent2">
                  <a:lumMod val="75000"/>
                  <a:alpha val="80000"/>
                </a:schemeClr>
              </a:gs>
            </a:gsLst>
            <a:lin ang="2700000" scaled="1"/>
          </a:gra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 smtClean="0"/>
          </a:p>
        </p:txBody>
      </p:sp>
      <p:grpSp>
        <p:nvGrpSpPr>
          <p:cNvPr id="15" name="Group 14"/>
          <p:cNvGrpSpPr/>
          <p:nvPr/>
        </p:nvGrpSpPr>
        <p:grpSpPr>
          <a:xfrm>
            <a:off x="3118936" y="2660552"/>
            <a:ext cx="2311684" cy="1102248"/>
            <a:chOff x="897826" y="2692449"/>
            <a:chExt cx="2311684" cy="1102248"/>
          </a:xfrm>
        </p:grpSpPr>
        <p:sp>
          <p:nvSpPr>
            <p:cNvPr id="16" name="Title 1"/>
            <p:cNvSpPr txBox="1">
              <a:spLocks/>
            </p:cNvSpPr>
            <p:nvPr/>
          </p:nvSpPr>
          <p:spPr>
            <a:xfrm>
              <a:off x="897826" y="2692449"/>
              <a:ext cx="2311684" cy="287255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0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r>
                <a:rPr lang="en-US" sz="1400" smtClean="0">
                  <a:solidFill>
                    <a:schemeClr val="bg1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SPROUT</a:t>
              </a:r>
              <a:endParaRPr lang="en-US" sz="1400" dirty="0">
                <a:solidFill>
                  <a:schemeClr val="bg1"/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grpSp>
          <p:nvGrpSpPr>
            <p:cNvPr id="17" name="Group 16"/>
            <p:cNvGrpSpPr/>
            <p:nvPr/>
          </p:nvGrpSpPr>
          <p:grpSpPr>
            <a:xfrm>
              <a:off x="1327269" y="2900626"/>
              <a:ext cx="1489344" cy="610446"/>
              <a:chOff x="1613044" y="2145335"/>
              <a:chExt cx="1674686" cy="647570"/>
            </a:xfrm>
          </p:grpSpPr>
          <p:sp>
            <p:nvSpPr>
              <p:cNvPr id="19" name="Title 1"/>
              <p:cNvSpPr txBox="1">
                <a:spLocks/>
              </p:cNvSpPr>
              <p:nvPr/>
            </p:nvSpPr>
            <p:spPr>
              <a:xfrm>
                <a:off x="1613044" y="2145335"/>
                <a:ext cx="1674686" cy="647570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4000" b="1" i="0" kern="1200">
                    <a:solidFill>
                      <a:schemeClr val="tx1"/>
                    </a:solidFill>
                    <a:latin typeface="Source Sans Pro Black" charset="0"/>
                    <a:ea typeface="Source Sans Pro Black" charset="0"/>
                    <a:cs typeface="Source Sans Pro Black" charset="0"/>
                  </a:defRPr>
                </a:lvl1pPr>
              </a:lstStyle>
              <a:p>
                <a:r>
                  <a:rPr lang="en-US" sz="4400" b="0" dirty="0" smtClean="0">
                    <a:solidFill>
                      <a:schemeClr val="bg1"/>
                    </a:solidFill>
                    <a:latin typeface="Bebas Neue" charset="0"/>
                    <a:ea typeface="Bebas Neue" charset="0"/>
                    <a:cs typeface="Bebas Neue" charset="0"/>
                  </a:rPr>
                  <a:t>5</a:t>
                </a:r>
                <a:r>
                  <a:rPr lang="en-US" sz="4400" b="0" dirty="0">
                    <a:solidFill>
                      <a:schemeClr val="bg1"/>
                    </a:solidFill>
                    <a:latin typeface="Bebas Neue" charset="0"/>
                    <a:ea typeface="Bebas Neue" charset="0"/>
                    <a:cs typeface="Bebas Neue" charset="0"/>
                  </a:rPr>
                  <a:t>0</a:t>
                </a:r>
              </a:p>
            </p:txBody>
          </p:sp>
          <p:sp>
            <p:nvSpPr>
              <p:cNvPr id="20" name="Title 1"/>
              <p:cNvSpPr txBox="1">
                <a:spLocks/>
              </p:cNvSpPr>
              <p:nvPr/>
            </p:nvSpPr>
            <p:spPr>
              <a:xfrm>
                <a:off x="1649333" y="2167949"/>
                <a:ext cx="460195" cy="390318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4000" b="1" i="0" kern="1200">
                    <a:solidFill>
                      <a:schemeClr val="tx1"/>
                    </a:solidFill>
                    <a:latin typeface="Source Sans Pro Black" charset="0"/>
                    <a:ea typeface="Source Sans Pro Black" charset="0"/>
                    <a:cs typeface="Source Sans Pro Black" charset="0"/>
                  </a:defRPr>
                </a:lvl1pPr>
              </a:lstStyle>
              <a:p>
                <a:pPr algn="l"/>
                <a:r>
                  <a:rPr lang="en-US" sz="2400" b="0" smtClean="0">
                    <a:solidFill>
                      <a:schemeClr val="bg1"/>
                    </a:solidFill>
                    <a:latin typeface="Source Sans Pro" charset="0"/>
                    <a:ea typeface="Source Sans Pro" charset="0"/>
                    <a:cs typeface="Source Sans Pro" charset="0"/>
                  </a:rPr>
                  <a:t>$</a:t>
                </a:r>
                <a:endParaRPr lang="en-US" sz="2400" b="0" dirty="0">
                  <a:solidFill>
                    <a:schemeClr val="bg1"/>
                  </a:solidFill>
                  <a:latin typeface="Source Sans Pro" charset="0"/>
                  <a:ea typeface="Source Sans Pro" charset="0"/>
                  <a:cs typeface="Source Sans Pro" charset="0"/>
                </a:endParaRPr>
              </a:p>
            </p:txBody>
          </p:sp>
        </p:grpSp>
        <p:sp>
          <p:nvSpPr>
            <p:cNvPr id="18" name="Title 1"/>
            <p:cNvSpPr txBox="1">
              <a:spLocks/>
            </p:cNvSpPr>
            <p:nvPr/>
          </p:nvSpPr>
          <p:spPr>
            <a:xfrm>
              <a:off x="897826" y="3507442"/>
              <a:ext cx="2311684" cy="287255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0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r>
                <a:rPr lang="en-US" sz="1200" b="0" i="1">
                  <a:solidFill>
                    <a:schemeClr val="bg1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p</a:t>
              </a:r>
              <a:r>
                <a:rPr lang="en-US" sz="1200" b="0" i="1" smtClean="0">
                  <a:solidFill>
                    <a:schemeClr val="bg1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er month</a:t>
              </a:r>
              <a:endParaRPr lang="en-US" sz="1200" b="0" i="1" dirty="0">
                <a:solidFill>
                  <a:schemeClr val="bg1"/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5319433" y="2660552"/>
            <a:ext cx="2311684" cy="1102248"/>
            <a:chOff x="897826" y="2692449"/>
            <a:chExt cx="2311684" cy="1102248"/>
          </a:xfrm>
        </p:grpSpPr>
        <p:sp>
          <p:nvSpPr>
            <p:cNvPr id="22" name="Title 1"/>
            <p:cNvSpPr txBox="1">
              <a:spLocks/>
            </p:cNvSpPr>
            <p:nvPr/>
          </p:nvSpPr>
          <p:spPr>
            <a:xfrm>
              <a:off x="897826" y="2692449"/>
              <a:ext cx="2311684" cy="287255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0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r>
                <a:rPr lang="en-US" sz="1400" smtClean="0">
                  <a:solidFill>
                    <a:schemeClr val="bg1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SPROUT</a:t>
              </a:r>
              <a:endParaRPr lang="en-US" sz="1400" dirty="0">
                <a:solidFill>
                  <a:schemeClr val="bg1"/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grpSp>
          <p:nvGrpSpPr>
            <p:cNvPr id="23" name="Group 22"/>
            <p:cNvGrpSpPr/>
            <p:nvPr/>
          </p:nvGrpSpPr>
          <p:grpSpPr>
            <a:xfrm>
              <a:off x="1327269" y="2900626"/>
              <a:ext cx="1489344" cy="610446"/>
              <a:chOff x="1613044" y="2145335"/>
              <a:chExt cx="1674686" cy="647570"/>
            </a:xfrm>
          </p:grpSpPr>
          <p:sp>
            <p:nvSpPr>
              <p:cNvPr id="25" name="Title 1"/>
              <p:cNvSpPr txBox="1">
                <a:spLocks/>
              </p:cNvSpPr>
              <p:nvPr/>
            </p:nvSpPr>
            <p:spPr>
              <a:xfrm>
                <a:off x="1613044" y="2145335"/>
                <a:ext cx="1674686" cy="647570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4000" b="1" i="0" kern="1200">
                    <a:solidFill>
                      <a:schemeClr val="tx1"/>
                    </a:solidFill>
                    <a:latin typeface="Source Sans Pro Black" charset="0"/>
                    <a:ea typeface="Source Sans Pro Black" charset="0"/>
                    <a:cs typeface="Source Sans Pro Black" charset="0"/>
                  </a:defRPr>
                </a:lvl1pPr>
              </a:lstStyle>
              <a:p>
                <a:r>
                  <a:rPr lang="en-US" sz="4400" b="0" dirty="0" smtClean="0">
                    <a:solidFill>
                      <a:schemeClr val="bg1"/>
                    </a:solidFill>
                    <a:latin typeface="Bebas Neue" charset="0"/>
                    <a:ea typeface="Bebas Neue" charset="0"/>
                    <a:cs typeface="Bebas Neue" charset="0"/>
                  </a:rPr>
                  <a:t>100</a:t>
                </a:r>
                <a:endParaRPr lang="en-US" sz="4400" b="0" dirty="0">
                  <a:solidFill>
                    <a:schemeClr val="bg1"/>
                  </a:solidFill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  <p:sp>
            <p:nvSpPr>
              <p:cNvPr id="26" name="Title 1"/>
              <p:cNvSpPr txBox="1">
                <a:spLocks/>
              </p:cNvSpPr>
              <p:nvPr/>
            </p:nvSpPr>
            <p:spPr>
              <a:xfrm>
                <a:off x="1649333" y="2167949"/>
                <a:ext cx="460195" cy="390318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4000" b="1" i="0" kern="1200">
                    <a:solidFill>
                      <a:schemeClr val="tx1"/>
                    </a:solidFill>
                    <a:latin typeface="Source Sans Pro Black" charset="0"/>
                    <a:ea typeface="Source Sans Pro Black" charset="0"/>
                    <a:cs typeface="Source Sans Pro Black" charset="0"/>
                  </a:defRPr>
                </a:lvl1pPr>
              </a:lstStyle>
              <a:p>
                <a:pPr algn="l"/>
                <a:r>
                  <a:rPr lang="en-US" sz="2400" b="0" smtClean="0">
                    <a:solidFill>
                      <a:schemeClr val="bg1"/>
                    </a:solidFill>
                    <a:latin typeface="Source Sans Pro" charset="0"/>
                    <a:ea typeface="Source Sans Pro" charset="0"/>
                    <a:cs typeface="Source Sans Pro" charset="0"/>
                  </a:rPr>
                  <a:t>$</a:t>
                </a:r>
                <a:endParaRPr lang="en-US" sz="2400" b="0" dirty="0">
                  <a:solidFill>
                    <a:schemeClr val="bg1"/>
                  </a:solidFill>
                  <a:latin typeface="Source Sans Pro" charset="0"/>
                  <a:ea typeface="Source Sans Pro" charset="0"/>
                  <a:cs typeface="Source Sans Pro" charset="0"/>
                </a:endParaRPr>
              </a:p>
            </p:txBody>
          </p:sp>
        </p:grpSp>
        <p:sp>
          <p:nvSpPr>
            <p:cNvPr id="24" name="Title 1"/>
            <p:cNvSpPr txBox="1">
              <a:spLocks/>
            </p:cNvSpPr>
            <p:nvPr/>
          </p:nvSpPr>
          <p:spPr>
            <a:xfrm>
              <a:off x="897826" y="3507442"/>
              <a:ext cx="2311684" cy="287255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0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r>
                <a:rPr lang="en-US" sz="1200" b="0" i="1">
                  <a:solidFill>
                    <a:schemeClr val="bg1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p</a:t>
              </a:r>
              <a:r>
                <a:rPr lang="en-US" sz="1200" b="0" i="1" smtClean="0">
                  <a:solidFill>
                    <a:schemeClr val="bg1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er month</a:t>
              </a:r>
              <a:endParaRPr lang="en-US" sz="1200" b="0" i="1" dirty="0">
                <a:solidFill>
                  <a:schemeClr val="bg1"/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7408742" y="2660552"/>
            <a:ext cx="2311684" cy="1102248"/>
            <a:chOff x="897826" y="2692449"/>
            <a:chExt cx="2311684" cy="1102248"/>
          </a:xfrm>
        </p:grpSpPr>
        <p:sp>
          <p:nvSpPr>
            <p:cNvPr id="28" name="Title 1"/>
            <p:cNvSpPr txBox="1">
              <a:spLocks/>
            </p:cNvSpPr>
            <p:nvPr/>
          </p:nvSpPr>
          <p:spPr>
            <a:xfrm>
              <a:off x="897826" y="2692449"/>
              <a:ext cx="2311684" cy="287255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0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r>
                <a:rPr lang="en-US" sz="1400" smtClean="0">
                  <a:solidFill>
                    <a:schemeClr val="bg1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SPROUT</a:t>
              </a:r>
              <a:endParaRPr lang="en-US" sz="1400" dirty="0">
                <a:solidFill>
                  <a:schemeClr val="bg1"/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grpSp>
          <p:nvGrpSpPr>
            <p:cNvPr id="29" name="Group 28"/>
            <p:cNvGrpSpPr/>
            <p:nvPr/>
          </p:nvGrpSpPr>
          <p:grpSpPr>
            <a:xfrm>
              <a:off x="1327269" y="2900626"/>
              <a:ext cx="1489344" cy="610446"/>
              <a:chOff x="1613044" y="2145335"/>
              <a:chExt cx="1674686" cy="647570"/>
            </a:xfrm>
          </p:grpSpPr>
          <p:sp>
            <p:nvSpPr>
              <p:cNvPr id="31" name="Title 1"/>
              <p:cNvSpPr txBox="1">
                <a:spLocks/>
              </p:cNvSpPr>
              <p:nvPr/>
            </p:nvSpPr>
            <p:spPr>
              <a:xfrm>
                <a:off x="1613044" y="2145335"/>
                <a:ext cx="1674686" cy="647570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4000" b="1" i="0" kern="1200">
                    <a:solidFill>
                      <a:schemeClr val="tx1"/>
                    </a:solidFill>
                    <a:latin typeface="Source Sans Pro Black" charset="0"/>
                    <a:ea typeface="Source Sans Pro Black" charset="0"/>
                    <a:cs typeface="Source Sans Pro Black" charset="0"/>
                  </a:defRPr>
                </a:lvl1pPr>
              </a:lstStyle>
              <a:p>
                <a:r>
                  <a:rPr lang="en-US" sz="4400" b="0" dirty="0" smtClean="0">
                    <a:solidFill>
                      <a:schemeClr val="bg1"/>
                    </a:solidFill>
                    <a:latin typeface="Bebas Neue" charset="0"/>
                    <a:ea typeface="Bebas Neue" charset="0"/>
                    <a:cs typeface="Bebas Neue" charset="0"/>
                  </a:rPr>
                  <a:t>200</a:t>
                </a:r>
                <a:endParaRPr lang="en-US" sz="4400" b="0" dirty="0">
                  <a:solidFill>
                    <a:schemeClr val="bg1"/>
                  </a:solidFill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  <p:sp>
            <p:nvSpPr>
              <p:cNvPr id="32" name="Title 1"/>
              <p:cNvSpPr txBox="1">
                <a:spLocks/>
              </p:cNvSpPr>
              <p:nvPr/>
            </p:nvSpPr>
            <p:spPr>
              <a:xfrm>
                <a:off x="1649333" y="2167949"/>
                <a:ext cx="460195" cy="390318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4000" b="1" i="0" kern="1200">
                    <a:solidFill>
                      <a:schemeClr val="tx1"/>
                    </a:solidFill>
                    <a:latin typeface="Source Sans Pro Black" charset="0"/>
                    <a:ea typeface="Source Sans Pro Black" charset="0"/>
                    <a:cs typeface="Source Sans Pro Black" charset="0"/>
                  </a:defRPr>
                </a:lvl1pPr>
              </a:lstStyle>
              <a:p>
                <a:pPr algn="l"/>
                <a:r>
                  <a:rPr lang="en-US" sz="2400" b="0" smtClean="0">
                    <a:solidFill>
                      <a:schemeClr val="bg1"/>
                    </a:solidFill>
                    <a:latin typeface="Source Sans Pro" charset="0"/>
                    <a:ea typeface="Source Sans Pro" charset="0"/>
                    <a:cs typeface="Source Sans Pro" charset="0"/>
                  </a:rPr>
                  <a:t>$</a:t>
                </a:r>
                <a:endParaRPr lang="en-US" sz="2400" b="0" dirty="0">
                  <a:solidFill>
                    <a:schemeClr val="bg1"/>
                  </a:solidFill>
                  <a:latin typeface="Source Sans Pro" charset="0"/>
                  <a:ea typeface="Source Sans Pro" charset="0"/>
                  <a:cs typeface="Source Sans Pro" charset="0"/>
                </a:endParaRPr>
              </a:p>
            </p:txBody>
          </p:sp>
        </p:grpSp>
        <p:sp>
          <p:nvSpPr>
            <p:cNvPr id="30" name="Title 1"/>
            <p:cNvSpPr txBox="1">
              <a:spLocks/>
            </p:cNvSpPr>
            <p:nvPr/>
          </p:nvSpPr>
          <p:spPr>
            <a:xfrm>
              <a:off x="897826" y="3507442"/>
              <a:ext cx="2311684" cy="287255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0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r>
                <a:rPr lang="en-US" sz="1200" b="0" i="1">
                  <a:solidFill>
                    <a:schemeClr val="bg1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p</a:t>
              </a:r>
              <a:r>
                <a:rPr lang="en-US" sz="1200" b="0" i="1" smtClean="0">
                  <a:solidFill>
                    <a:schemeClr val="bg1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er month</a:t>
              </a:r>
              <a:endParaRPr lang="en-US" sz="1200" b="0" i="1" dirty="0">
                <a:solidFill>
                  <a:schemeClr val="bg1"/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9498051" y="2660552"/>
            <a:ext cx="2311684" cy="1102248"/>
            <a:chOff x="897826" y="2692449"/>
            <a:chExt cx="2311684" cy="1102248"/>
          </a:xfrm>
        </p:grpSpPr>
        <p:sp>
          <p:nvSpPr>
            <p:cNvPr id="34" name="Title 1"/>
            <p:cNvSpPr txBox="1">
              <a:spLocks/>
            </p:cNvSpPr>
            <p:nvPr/>
          </p:nvSpPr>
          <p:spPr>
            <a:xfrm>
              <a:off x="897826" y="2692449"/>
              <a:ext cx="2311684" cy="287255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0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r>
                <a:rPr lang="en-US" sz="1400" smtClean="0">
                  <a:solidFill>
                    <a:schemeClr val="bg1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SPROUT</a:t>
              </a:r>
              <a:endParaRPr lang="en-US" sz="1400" dirty="0">
                <a:solidFill>
                  <a:schemeClr val="bg1"/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grpSp>
          <p:nvGrpSpPr>
            <p:cNvPr id="35" name="Group 34"/>
            <p:cNvGrpSpPr/>
            <p:nvPr/>
          </p:nvGrpSpPr>
          <p:grpSpPr>
            <a:xfrm>
              <a:off x="1327269" y="2900626"/>
              <a:ext cx="1489344" cy="610446"/>
              <a:chOff x="1613044" y="2145335"/>
              <a:chExt cx="1674686" cy="647570"/>
            </a:xfrm>
          </p:grpSpPr>
          <p:sp>
            <p:nvSpPr>
              <p:cNvPr id="37" name="Title 1"/>
              <p:cNvSpPr txBox="1">
                <a:spLocks/>
              </p:cNvSpPr>
              <p:nvPr/>
            </p:nvSpPr>
            <p:spPr>
              <a:xfrm>
                <a:off x="1613044" y="2145335"/>
                <a:ext cx="1674686" cy="647570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4000" b="1" i="0" kern="1200">
                    <a:solidFill>
                      <a:schemeClr val="tx1"/>
                    </a:solidFill>
                    <a:latin typeface="Source Sans Pro Black" charset="0"/>
                    <a:ea typeface="Source Sans Pro Black" charset="0"/>
                    <a:cs typeface="Source Sans Pro Black" charset="0"/>
                  </a:defRPr>
                </a:lvl1pPr>
              </a:lstStyle>
              <a:p>
                <a:r>
                  <a:rPr lang="en-US" sz="4400" b="0" dirty="0" smtClean="0">
                    <a:solidFill>
                      <a:schemeClr val="bg1"/>
                    </a:solidFill>
                    <a:latin typeface="Bebas Neue" charset="0"/>
                    <a:ea typeface="Bebas Neue" charset="0"/>
                    <a:cs typeface="Bebas Neue" charset="0"/>
                  </a:rPr>
                  <a:t>300</a:t>
                </a:r>
                <a:endParaRPr lang="en-US" sz="4400" b="0" dirty="0">
                  <a:solidFill>
                    <a:schemeClr val="bg1"/>
                  </a:solidFill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  <p:sp>
            <p:nvSpPr>
              <p:cNvPr id="38" name="Title 1"/>
              <p:cNvSpPr txBox="1">
                <a:spLocks/>
              </p:cNvSpPr>
              <p:nvPr/>
            </p:nvSpPr>
            <p:spPr>
              <a:xfrm>
                <a:off x="1649333" y="2167949"/>
                <a:ext cx="460195" cy="390318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4000" b="1" i="0" kern="1200">
                    <a:solidFill>
                      <a:schemeClr val="tx1"/>
                    </a:solidFill>
                    <a:latin typeface="Source Sans Pro Black" charset="0"/>
                    <a:ea typeface="Source Sans Pro Black" charset="0"/>
                    <a:cs typeface="Source Sans Pro Black" charset="0"/>
                  </a:defRPr>
                </a:lvl1pPr>
              </a:lstStyle>
              <a:p>
                <a:pPr algn="l"/>
                <a:r>
                  <a:rPr lang="en-US" sz="2400" b="0" smtClean="0">
                    <a:solidFill>
                      <a:schemeClr val="bg1"/>
                    </a:solidFill>
                    <a:latin typeface="Source Sans Pro" charset="0"/>
                    <a:ea typeface="Source Sans Pro" charset="0"/>
                    <a:cs typeface="Source Sans Pro" charset="0"/>
                  </a:rPr>
                  <a:t>$</a:t>
                </a:r>
                <a:endParaRPr lang="en-US" sz="2400" b="0" dirty="0">
                  <a:solidFill>
                    <a:schemeClr val="bg1"/>
                  </a:solidFill>
                  <a:latin typeface="Source Sans Pro" charset="0"/>
                  <a:ea typeface="Source Sans Pro" charset="0"/>
                  <a:cs typeface="Source Sans Pro" charset="0"/>
                </a:endParaRPr>
              </a:p>
            </p:txBody>
          </p:sp>
        </p:grpSp>
        <p:sp>
          <p:nvSpPr>
            <p:cNvPr id="36" name="Title 1"/>
            <p:cNvSpPr txBox="1">
              <a:spLocks/>
            </p:cNvSpPr>
            <p:nvPr/>
          </p:nvSpPr>
          <p:spPr>
            <a:xfrm>
              <a:off x="897826" y="3507442"/>
              <a:ext cx="2311684" cy="287255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0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r>
                <a:rPr lang="en-US" sz="1200" b="0" i="1">
                  <a:solidFill>
                    <a:schemeClr val="bg1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p</a:t>
              </a:r>
              <a:r>
                <a:rPr lang="en-US" sz="1200" b="0" i="1" smtClean="0">
                  <a:solidFill>
                    <a:schemeClr val="bg1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er month</a:t>
              </a:r>
              <a:endParaRPr lang="en-US" sz="1200" b="0" i="1" dirty="0">
                <a:solidFill>
                  <a:schemeClr val="bg1"/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</p:grpSp>
      <p:sp>
        <p:nvSpPr>
          <p:cNvPr id="39" name="TextBox 38"/>
          <p:cNvSpPr txBox="1"/>
          <p:nvPr/>
        </p:nvSpPr>
        <p:spPr>
          <a:xfrm>
            <a:off x="3230123" y="4221378"/>
            <a:ext cx="208931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200" dirty="0" smtClean="0">
                <a:solidFill>
                  <a:schemeClr val="tx1">
                    <a:alpha val="6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Up to </a:t>
            </a:r>
            <a:r>
              <a:rPr lang="en-US" sz="1200" b="1" dirty="0" smtClean="0">
                <a:solidFill>
                  <a:schemeClr val="tx1">
                    <a:alpha val="6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5 users</a:t>
            </a:r>
          </a:p>
          <a:p>
            <a:pPr algn="ctr">
              <a:lnSpc>
                <a:spcPct val="200000"/>
              </a:lnSpc>
            </a:pPr>
            <a:r>
              <a:rPr lang="en-US" sz="1200" dirty="0" smtClean="0">
                <a:solidFill>
                  <a:schemeClr val="tx1">
                    <a:alpha val="6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Max 100 items / month</a:t>
            </a:r>
          </a:p>
          <a:p>
            <a:pPr algn="ctr">
              <a:lnSpc>
                <a:spcPct val="200000"/>
              </a:lnSpc>
            </a:pPr>
            <a:r>
              <a:rPr lang="en-US" sz="1200" b="1" dirty="0" smtClean="0">
                <a:solidFill>
                  <a:schemeClr val="tx1">
                    <a:alpha val="6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500</a:t>
            </a:r>
            <a:r>
              <a:rPr lang="en-US" sz="1200" dirty="0" smtClean="0">
                <a:solidFill>
                  <a:schemeClr val="tx1">
                    <a:alpha val="6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queries</a:t>
            </a:r>
          </a:p>
          <a:p>
            <a:pPr algn="ctr">
              <a:lnSpc>
                <a:spcPct val="200000"/>
              </a:lnSpc>
            </a:pPr>
            <a:r>
              <a:rPr lang="en-US" sz="1200" dirty="0" smtClean="0">
                <a:solidFill>
                  <a:schemeClr val="tx1">
                    <a:alpha val="6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Basic statistic</a:t>
            </a:r>
            <a:endParaRPr lang="en-US" sz="1200" dirty="0">
              <a:solidFill>
                <a:schemeClr val="tx1">
                  <a:alpha val="60000"/>
                </a:schemeClr>
              </a:solidFill>
              <a:latin typeface="Source Sans Pro" charset="0"/>
              <a:ea typeface="Source Sans Pro" charset="0"/>
              <a:cs typeface="Source Sans Pro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30620" y="4221378"/>
            <a:ext cx="208931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200" dirty="0" smtClean="0">
                <a:solidFill>
                  <a:schemeClr val="tx1">
                    <a:alpha val="6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Up to </a:t>
            </a:r>
            <a:r>
              <a:rPr lang="en-US" sz="1200" b="1" dirty="0" smtClean="0">
                <a:solidFill>
                  <a:schemeClr val="tx1">
                    <a:alpha val="6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5 users</a:t>
            </a:r>
          </a:p>
          <a:p>
            <a:pPr algn="ctr">
              <a:lnSpc>
                <a:spcPct val="200000"/>
              </a:lnSpc>
            </a:pPr>
            <a:r>
              <a:rPr lang="en-US" sz="1200" dirty="0" smtClean="0">
                <a:solidFill>
                  <a:schemeClr val="tx1">
                    <a:alpha val="6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Max 100 items / month</a:t>
            </a:r>
          </a:p>
          <a:p>
            <a:pPr algn="ctr">
              <a:lnSpc>
                <a:spcPct val="200000"/>
              </a:lnSpc>
            </a:pPr>
            <a:r>
              <a:rPr lang="en-US" sz="1200" b="1" dirty="0" smtClean="0">
                <a:solidFill>
                  <a:schemeClr val="tx1">
                    <a:alpha val="6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500</a:t>
            </a:r>
            <a:r>
              <a:rPr lang="en-US" sz="1200" dirty="0" smtClean="0">
                <a:solidFill>
                  <a:schemeClr val="tx1">
                    <a:alpha val="6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queries</a:t>
            </a:r>
          </a:p>
          <a:p>
            <a:pPr algn="ctr">
              <a:lnSpc>
                <a:spcPct val="200000"/>
              </a:lnSpc>
            </a:pPr>
            <a:r>
              <a:rPr lang="en-US" sz="1200" dirty="0" smtClean="0">
                <a:solidFill>
                  <a:schemeClr val="tx1">
                    <a:alpha val="6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Basic statistic</a:t>
            </a:r>
            <a:endParaRPr lang="en-US" sz="1200" dirty="0">
              <a:solidFill>
                <a:schemeClr val="tx1">
                  <a:alpha val="60000"/>
                </a:schemeClr>
              </a:solidFill>
              <a:latin typeface="Source Sans Pro" charset="0"/>
              <a:ea typeface="Source Sans Pro" charset="0"/>
              <a:cs typeface="Source Sans Pro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7538202" y="4221378"/>
            <a:ext cx="208931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200" dirty="0" smtClean="0">
                <a:solidFill>
                  <a:schemeClr val="tx1">
                    <a:alpha val="6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Up to </a:t>
            </a:r>
            <a:r>
              <a:rPr lang="en-US" sz="1200" b="1" dirty="0" smtClean="0">
                <a:solidFill>
                  <a:schemeClr val="tx1">
                    <a:alpha val="6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5 users</a:t>
            </a:r>
          </a:p>
          <a:p>
            <a:pPr algn="ctr">
              <a:lnSpc>
                <a:spcPct val="200000"/>
              </a:lnSpc>
            </a:pPr>
            <a:r>
              <a:rPr lang="en-US" sz="1200" dirty="0" smtClean="0">
                <a:solidFill>
                  <a:schemeClr val="tx1">
                    <a:alpha val="6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Max 100 items / month</a:t>
            </a:r>
          </a:p>
          <a:p>
            <a:pPr algn="ctr">
              <a:lnSpc>
                <a:spcPct val="200000"/>
              </a:lnSpc>
            </a:pPr>
            <a:r>
              <a:rPr lang="en-US" sz="1200" b="1" dirty="0" smtClean="0">
                <a:solidFill>
                  <a:schemeClr val="tx1">
                    <a:alpha val="6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500</a:t>
            </a:r>
            <a:r>
              <a:rPr lang="en-US" sz="1200" dirty="0" smtClean="0">
                <a:solidFill>
                  <a:schemeClr val="tx1">
                    <a:alpha val="6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queries</a:t>
            </a:r>
          </a:p>
          <a:p>
            <a:pPr algn="ctr">
              <a:lnSpc>
                <a:spcPct val="200000"/>
              </a:lnSpc>
            </a:pPr>
            <a:r>
              <a:rPr lang="en-US" sz="1200" dirty="0" smtClean="0">
                <a:solidFill>
                  <a:schemeClr val="tx1">
                    <a:alpha val="6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Basic statistic</a:t>
            </a:r>
            <a:endParaRPr lang="en-US" sz="1200" dirty="0">
              <a:solidFill>
                <a:schemeClr val="tx1">
                  <a:alpha val="60000"/>
                </a:schemeClr>
              </a:solidFill>
              <a:latin typeface="Source Sans Pro" charset="0"/>
              <a:ea typeface="Source Sans Pro" charset="0"/>
              <a:cs typeface="Source Sans Pro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9609238" y="4221378"/>
            <a:ext cx="208931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200" dirty="0" smtClean="0">
                <a:solidFill>
                  <a:schemeClr val="tx1">
                    <a:alpha val="6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Up to </a:t>
            </a:r>
            <a:r>
              <a:rPr lang="en-US" sz="1200" b="1" dirty="0" smtClean="0">
                <a:solidFill>
                  <a:schemeClr val="tx1">
                    <a:alpha val="6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5 users</a:t>
            </a:r>
          </a:p>
          <a:p>
            <a:pPr algn="ctr">
              <a:lnSpc>
                <a:spcPct val="200000"/>
              </a:lnSpc>
            </a:pPr>
            <a:r>
              <a:rPr lang="en-US" sz="1200" dirty="0" smtClean="0">
                <a:solidFill>
                  <a:schemeClr val="tx1">
                    <a:alpha val="6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Max 100 items / month</a:t>
            </a:r>
          </a:p>
          <a:p>
            <a:pPr algn="ctr">
              <a:lnSpc>
                <a:spcPct val="200000"/>
              </a:lnSpc>
            </a:pPr>
            <a:r>
              <a:rPr lang="en-US" sz="1200" b="1" dirty="0" smtClean="0">
                <a:solidFill>
                  <a:schemeClr val="tx1">
                    <a:alpha val="6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500</a:t>
            </a:r>
            <a:r>
              <a:rPr lang="en-US" sz="1200" dirty="0" smtClean="0">
                <a:solidFill>
                  <a:schemeClr val="tx1">
                    <a:alpha val="6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queries</a:t>
            </a:r>
          </a:p>
          <a:p>
            <a:pPr algn="ctr">
              <a:lnSpc>
                <a:spcPct val="200000"/>
              </a:lnSpc>
            </a:pPr>
            <a:r>
              <a:rPr lang="en-US" sz="1200" dirty="0" smtClean="0">
                <a:solidFill>
                  <a:schemeClr val="tx1">
                    <a:alpha val="6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Basic statistic</a:t>
            </a:r>
            <a:endParaRPr lang="en-US" sz="1200" dirty="0">
              <a:solidFill>
                <a:schemeClr val="tx1">
                  <a:alpha val="60000"/>
                </a:schemeClr>
              </a:solidFill>
              <a:latin typeface="Source Sans Pro" charset="0"/>
              <a:ea typeface="Source Sans Pro" charset="0"/>
              <a:cs typeface="Source Sans Pro" charset="0"/>
            </a:endParaRPr>
          </a:p>
        </p:txBody>
      </p:sp>
      <p:cxnSp>
        <p:nvCxnSpPr>
          <p:cNvPr id="50" name="Straight Connector 49"/>
          <p:cNvCxnSpPr/>
          <p:nvPr/>
        </p:nvCxnSpPr>
        <p:spPr>
          <a:xfrm>
            <a:off x="5326782" y="2557316"/>
            <a:ext cx="0" cy="4300684"/>
          </a:xfrm>
          <a:prstGeom prst="line">
            <a:avLst/>
          </a:prstGeom>
          <a:ln>
            <a:solidFill>
              <a:schemeClr val="tx1">
                <a:alpha val="1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/>
          <p:nvPr/>
        </p:nvCxnSpPr>
        <p:spPr>
          <a:xfrm flipH="1">
            <a:off x="7520199" y="2557087"/>
            <a:ext cx="18003" cy="4300913"/>
          </a:xfrm>
          <a:prstGeom prst="line">
            <a:avLst/>
          </a:prstGeom>
          <a:ln>
            <a:solidFill>
              <a:schemeClr val="tx1">
                <a:alpha val="1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1"/>
          <p:cNvCxnSpPr/>
          <p:nvPr/>
        </p:nvCxnSpPr>
        <p:spPr>
          <a:xfrm>
            <a:off x="9627512" y="2557087"/>
            <a:ext cx="0" cy="4300913"/>
          </a:xfrm>
          <a:prstGeom prst="line">
            <a:avLst/>
          </a:prstGeom>
          <a:ln>
            <a:solidFill>
              <a:schemeClr val="tx1">
                <a:alpha val="1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400828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000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5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5000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5000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5000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50000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  <p:bldP spid="40" grpId="0"/>
      <p:bldP spid="41" grpId="0"/>
      <p:bldP spid="42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FLEXIBLE </a:t>
            </a:r>
            <a:r>
              <a:rPr lang="en-US" dirty="0">
                <a:solidFill>
                  <a:schemeClr val="accent1"/>
                </a:solidFill>
              </a:rPr>
              <a:t>PRICING</a:t>
            </a:r>
            <a:r>
              <a:rPr lang="en-US" dirty="0"/>
              <a:t> PLANS</a:t>
            </a:r>
          </a:p>
        </p:txBody>
      </p:sp>
      <p:graphicFrame>
        <p:nvGraphicFramePr>
          <p:cNvPr id="4" name="Content Placeholder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6690306"/>
              </p:ext>
            </p:extLst>
          </p:nvPr>
        </p:nvGraphicFramePr>
        <p:xfrm>
          <a:off x="3636336" y="2785730"/>
          <a:ext cx="8013494" cy="3180936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2679138"/>
                <a:gridCol w="1794066"/>
                <a:gridCol w="1794066"/>
                <a:gridCol w="1746224"/>
              </a:tblGrid>
              <a:tr h="426804">
                <a:tc>
                  <a:txBody>
                    <a:bodyPr/>
                    <a:lstStyle/>
                    <a:p>
                      <a:pPr algn="l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Lorem</a:t>
                      </a:r>
                      <a:r>
                        <a:rPr lang="en-US" sz="1400" b="0" i="0" cap="none" spc="-20" baseline="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 ipsum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linea-arrows-10" charset="0"/>
                          <a:ea typeface="linea-arrows-10" charset="0"/>
                          <a:cs typeface="linea-arrows-10" charset="0"/>
                        </a:rPr>
                        <a:t></a:t>
                      </a:r>
                      <a:endParaRPr lang="en-US" sz="2000" b="0" i="0" cap="none" spc="-20" dirty="0">
                        <a:solidFill>
                          <a:schemeClr val="bg1">
                            <a:lumMod val="50000"/>
                          </a:schemeClr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linea-arrows-10" charset="0"/>
                          <a:ea typeface="linea-arrows-10" charset="0"/>
                          <a:cs typeface="linea-arrows-10" charset="0"/>
                        </a:rPr>
                        <a:t></a:t>
                      </a:r>
                      <a:endParaRPr lang="en-US" sz="2000" b="0" i="0" cap="none" spc="-20" dirty="0" smtClean="0">
                        <a:solidFill>
                          <a:schemeClr val="bg1">
                            <a:lumMod val="50000"/>
                          </a:schemeClr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linea-arrows-10" charset="0"/>
                          <a:ea typeface="linea-arrows-10" charset="0"/>
                          <a:cs typeface="linea-arrows-10" charset="0"/>
                        </a:rPr>
                        <a:t></a:t>
                      </a:r>
                      <a:endParaRPr lang="en-US" sz="2000" b="0" i="0" cap="none" spc="-20" dirty="0" smtClean="0">
                        <a:solidFill>
                          <a:schemeClr val="bg1">
                            <a:lumMod val="50000"/>
                          </a:schemeClr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26804">
                <a:tc>
                  <a:txBody>
                    <a:bodyPr/>
                    <a:lstStyle/>
                    <a:p>
                      <a:pPr algn="l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Dolor sit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linea-arrows-10" charset="0"/>
                          <a:ea typeface="linea-arrows-10" charset="0"/>
                          <a:cs typeface="linea-arrows-10" charset="0"/>
                        </a:rPr>
                        <a:t></a:t>
                      </a:r>
                      <a:endParaRPr lang="en-US" sz="2000" b="0" i="0" cap="none" spc="-20" dirty="0">
                        <a:solidFill>
                          <a:schemeClr val="bg1">
                            <a:lumMod val="50000"/>
                          </a:schemeClr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linea-arrows-10" charset="0"/>
                          <a:ea typeface="linea-arrows-10" charset="0"/>
                          <a:cs typeface="linea-arrows-10" charset="0"/>
                        </a:rPr>
                        <a:t></a:t>
                      </a:r>
                      <a:endParaRPr lang="en-US" sz="2000" b="0" i="0" cap="none" spc="-20" dirty="0" smtClean="0">
                        <a:solidFill>
                          <a:schemeClr val="bg1">
                            <a:lumMod val="50000"/>
                          </a:schemeClr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linea-arrows-10" charset="0"/>
                          <a:ea typeface="linea-arrows-10" charset="0"/>
                          <a:cs typeface="linea-arrows-10" charset="0"/>
                        </a:rPr>
                        <a:t></a:t>
                      </a:r>
                      <a:endParaRPr lang="en-US" sz="20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26804">
                <a:tc>
                  <a:txBody>
                    <a:bodyPr/>
                    <a:lstStyle/>
                    <a:p>
                      <a:pPr algn="l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Fin amet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linea-arrows-10" charset="0"/>
                          <a:ea typeface="linea-arrows-10" charset="0"/>
                          <a:cs typeface="linea-arrows-10" charset="0"/>
                        </a:rPr>
                        <a:t></a:t>
                      </a:r>
                      <a:endParaRPr lang="en-US" sz="2000" b="0" i="0" cap="none" spc="-20" dirty="0" smtClean="0">
                        <a:solidFill>
                          <a:schemeClr val="bg1">
                            <a:lumMod val="50000"/>
                          </a:schemeClr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linea-arrows-10" charset="0"/>
                          <a:ea typeface="linea-arrows-10" charset="0"/>
                          <a:cs typeface="linea-arrows-10" charset="0"/>
                        </a:rPr>
                        <a:t></a:t>
                      </a:r>
                      <a:endParaRPr lang="en-US" sz="2000" b="0" i="0" cap="none" spc="-20" dirty="0" smtClean="0">
                        <a:solidFill>
                          <a:schemeClr val="bg1">
                            <a:lumMod val="50000"/>
                          </a:schemeClr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linea-arrows-10" charset="0"/>
                          <a:ea typeface="linea-arrows-10" charset="0"/>
                          <a:cs typeface="linea-arrows-10" charset="0"/>
                        </a:rPr>
                        <a:t></a:t>
                      </a:r>
                      <a:endParaRPr lang="en-US" sz="20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26804">
                <a:tc>
                  <a:txBody>
                    <a:bodyPr/>
                    <a:lstStyle/>
                    <a:p>
                      <a:pPr algn="l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Our company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linea-arrows-10" charset="0"/>
                          <a:ea typeface="linea-arrows-10" charset="0"/>
                          <a:cs typeface="linea-arrows-10" charset="0"/>
                        </a:rPr>
                        <a:t></a:t>
                      </a:r>
                      <a:endParaRPr lang="en-US" sz="2000" b="0" i="0" cap="none" spc="-20" dirty="0" smtClean="0">
                        <a:solidFill>
                          <a:schemeClr val="bg1">
                            <a:lumMod val="50000"/>
                          </a:schemeClr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linea-arrows-10" charset="0"/>
                          <a:ea typeface="linea-arrows-10" charset="0"/>
                          <a:cs typeface="linea-arrows-10" charset="0"/>
                        </a:rPr>
                        <a:t></a:t>
                      </a:r>
                      <a:endParaRPr lang="en-US" sz="2000" b="0" i="0" cap="none" spc="-20" dirty="0" smtClean="0">
                        <a:solidFill>
                          <a:schemeClr val="bg1">
                            <a:lumMod val="50000"/>
                          </a:schemeClr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linea-arrows-10" charset="0"/>
                          <a:ea typeface="linea-arrows-10" charset="0"/>
                          <a:cs typeface="linea-arrows-10" charset="0"/>
                        </a:rPr>
                        <a:t></a:t>
                      </a:r>
                      <a:endParaRPr lang="en-US" sz="20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26804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Fin </a:t>
                      </a:r>
                      <a:r>
                        <a:rPr lang="en-US" sz="1400" b="0" i="0" cap="none" spc="-20" dirty="0" err="1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amet</a:t>
                      </a:r>
                      <a:endParaRPr lang="en-US" sz="1400" b="0" i="0" cap="none" spc="-20" dirty="0" smtClean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linea-arrows-10" charset="0"/>
                          <a:ea typeface="linea-arrows-10" charset="0"/>
                          <a:cs typeface="linea-arrows-10" charset="0"/>
                        </a:rPr>
                        <a:t></a:t>
                      </a:r>
                      <a:endParaRPr lang="en-US" sz="2000" b="0" i="0" cap="none" spc="-20" dirty="0" smtClean="0">
                        <a:solidFill>
                          <a:schemeClr val="bg1">
                            <a:lumMod val="50000"/>
                          </a:schemeClr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linea-arrows-10" charset="0"/>
                          <a:ea typeface="linea-arrows-10" charset="0"/>
                          <a:cs typeface="linea-arrows-10" charset="0"/>
                        </a:rPr>
                        <a:t></a:t>
                      </a:r>
                      <a:endParaRPr lang="en-US" sz="2000" b="0" i="0" cap="none" spc="-20" dirty="0" smtClean="0">
                        <a:solidFill>
                          <a:schemeClr val="bg1">
                            <a:lumMod val="50000"/>
                          </a:schemeClr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linea-arrows-10" charset="0"/>
                          <a:ea typeface="linea-arrows-10" charset="0"/>
                          <a:cs typeface="linea-arrows-10" charset="0"/>
                        </a:rPr>
                        <a:t></a:t>
                      </a:r>
                      <a:endParaRPr lang="en-US" sz="2000" b="0" i="0" cap="none" spc="-20" dirty="0" smtClean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046916">
                <a:tc>
                  <a:txBody>
                    <a:bodyPr/>
                    <a:lstStyle/>
                    <a:p>
                      <a:pPr algn="l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marR="0" marT="182880" marB="0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0" marR="0" marT="0" marB="0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0" marR="0" marT="0" marB="0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0" marR="0" marT="0" marB="0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5" name="Rectangle 4"/>
          <p:cNvSpPr/>
          <p:nvPr/>
        </p:nvSpPr>
        <p:spPr bwMode="auto">
          <a:xfrm>
            <a:off x="3047622" y="2079690"/>
            <a:ext cx="9155011" cy="706040"/>
          </a:xfrm>
          <a:prstGeom prst="rect">
            <a:avLst/>
          </a:prstGeom>
          <a:gradFill>
            <a:gsLst>
              <a:gs pos="0">
                <a:schemeClr val="accent2">
                  <a:alpha val="70000"/>
                </a:schemeClr>
              </a:gs>
              <a:gs pos="100000">
                <a:schemeClr val="accent2">
                  <a:lumMod val="75000"/>
                  <a:alpha val="80000"/>
                </a:schemeClr>
              </a:gs>
            </a:gsLst>
            <a:lin ang="2700000" scaled="1"/>
          </a:gra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 smtClean="0"/>
          </a:p>
        </p:txBody>
      </p:sp>
      <p:sp>
        <p:nvSpPr>
          <p:cNvPr id="6" name="Rectangle 5"/>
          <p:cNvSpPr/>
          <p:nvPr/>
        </p:nvSpPr>
        <p:spPr bwMode="auto">
          <a:xfrm>
            <a:off x="6441652" y="5342501"/>
            <a:ext cx="1569673" cy="489382"/>
          </a:xfrm>
          <a:prstGeom prst="rect">
            <a:avLst/>
          </a:pr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/>
          <a:lstStyle/>
          <a:p>
            <a:pPr algn="ctr"/>
            <a:r>
              <a:rPr lang="en-US" sz="1600" dirty="0" smtClean="0">
                <a:solidFill>
                  <a:schemeClr val="bg1"/>
                </a:solidFill>
                <a:latin typeface="Bebas Neue" charset="0"/>
                <a:ea typeface="Bebas Neue" charset="0"/>
                <a:cs typeface="Bebas Neue" charset="0"/>
              </a:rPr>
              <a:t>GET THIS PLAN</a:t>
            </a:r>
          </a:p>
        </p:txBody>
      </p:sp>
      <p:sp>
        <p:nvSpPr>
          <p:cNvPr id="7" name="Rectangle 6"/>
          <p:cNvSpPr/>
          <p:nvPr/>
        </p:nvSpPr>
        <p:spPr bwMode="auto">
          <a:xfrm>
            <a:off x="8245222" y="5342501"/>
            <a:ext cx="1569673" cy="489382"/>
          </a:xfrm>
          <a:prstGeom prst="rect">
            <a:avLst/>
          </a:pr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/>
          <a:lstStyle/>
          <a:p>
            <a:pPr algn="ctr"/>
            <a:r>
              <a:rPr lang="en-US" sz="1600" dirty="0" smtClean="0">
                <a:solidFill>
                  <a:schemeClr val="bg1"/>
                </a:solidFill>
                <a:latin typeface="Bebas Neue" charset="0"/>
                <a:ea typeface="Bebas Neue" charset="0"/>
                <a:cs typeface="Bebas Neue" charset="0"/>
              </a:rPr>
              <a:t>GET THIS PLAN</a:t>
            </a:r>
          </a:p>
        </p:txBody>
      </p:sp>
      <p:sp>
        <p:nvSpPr>
          <p:cNvPr id="8" name="Rectangle 7"/>
          <p:cNvSpPr/>
          <p:nvPr/>
        </p:nvSpPr>
        <p:spPr bwMode="auto">
          <a:xfrm>
            <a:off x="9990309" y="5342501"/>
            <a:ext cx="1569673" cy="489382"/>
          </a:xfrm>
          <a:prstGeom prst="rect">
            <a:avLst/>
          </a:prstGeom>
          <a:solidFill>
            <a:schemeClr val="accent3"/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/>
          <a:lstStyle/>
          <a:p>
            <a:pPr algn="ctr"/>
            <a:r>
              <a:rPr lang="en-US" sz="1600" dirty="0" smtClean="0">
                <a:solidFill>
                  <a:schemeClr val="bg1"/>
                </a:solidFill>
                <a:latin typeface="Bebas Neue" charset="0"/>
                <a:ea typeface="Bebas Neue" charset="0"/>
                <a:cs typeface="Bebas Neue" charset="0"/>
              </a:rPr>
              <a:t>GET THIS PLAN</a:t>
            </a:r>
          </a:p>
        </p:txBody>
      </p:sp>
      <p:sp>
        <p:nvSpPr>
          <p:cNvPr id="10" name="Title 1"/>
          <p:cNvSpPr txBox="1">
            <a:spLocks/>
          </p:cNvSpPr>
          <p:nvPr/>
        </p:nvSpPr>
        <p:spPr>
          <a:xfrm>
            <a:off x="6318151" y="2298306"/>
            <a:ext cx="1765738" cy="287255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i="0" kern="1200">
                <a:solidFill>
                  <a:schemeClr val="tx1"/>
                </a:solidFill>
                <a:latin typeface="Source Sans Pro Black" charset="0"/>
                <a:ea typeface="Source Sans Pro Black" charset="0"/>
                <a:cs typeface="Source Sans Pro Black" charset="0"/>
              </a:defRPr>
            </a:lvl1pPr>
          </a:lstStyle>
          <a:p>
            <a:r>
              <a:rPr lang="en-US" sz="1600" b="0" smtClean="0">
                <a:solidFill>
                  <a:schemeClr val="bg1"/>
                </a:solidFill>
                <a:latin typeface="Bebas Neue" charset="0"/>
                <a:ea typeface="Bebas Neue" charset="0"/>
                <a:cs typeface="Bebas Neue" charset="0"/>
              </a:rPr>
              <a:t>SPROUT</a:t>
            </a:r>
            <a:endParaRPr lang="en-US" sz="1600" b="0" dirty="0">
              <a:solidFill>
                <a:schemeClr val="bg1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1" name="Title 1"/>
          <p:cNvSpPr txBox="1">
            <a:spLocks/>
          </p:cNvSpPr>
          <p:nvPr/>
        </p:nvSpPr>
        <p:spPr>
          <a:xfrm>
            <a:off x="8147189" y="2298306"/>
            <a:ext cx="1765738" cy="287255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i="0" kern="1200">
                <a:solidFill>
                  <a:schemeClr val="tx1"/>
                </a:solidFill>
                <a:latin typeface="Source Sans Pro Black" charset="0"/>
                <a:ea typeface="Source Sans Pro Black" charset="0"/>
                <a:cs typeface="Source Sans Pro Black" charset="0"/>
              </a:defRPr>
            </a:lvl1pPr>
          </a:lstStyle>
          <a:p>
            <a:r>
              <a:rPr lang="en-US" sz="1600" b="0" dirty="0" smtClean="0">
                <a:solidFill>
                  <a:schemeClr val="bg1"/>
                </a:solidFill>
                <a:latin typeface="Bebas Neue" charset="0"/>
                <a:ea typeface="Bebas Neue" charset="0"/>
                <a:cs typeface="Bebas Neue" charset="0"/>
              </a:rPr>
              <a:t>NORMAL</a:t>
            </a:r>
            <a:endParaRPr lang="en-US" sz="1600" b="0" dirty="0">
              <a:solidFill>
                <a:schemeClr val="bg1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2" name="Title 1"/>
          <p:cNvSpPr txBox="1">
            <a:spLocks/>
          </p:cNvSpPr>
          <p:nvPr/>
        </p:nvSpPr>
        <p:spPr>
          <a:xfrm>
            <a:off x="9814895" y="2298306"/>
            <a:ext cx="1765738" cy="287255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i="0" kern="1200">
                <a:solidFill>
                  <a:schemeClr val="tx1"/>
                </a:solidFill>
                <a:latin typeface="Source Sans Pro Black" charset="0"/>
                <a:ea typeface="Source Sans Pro Black" charset="0"/>
                <a:cs typeface="Source Sans Pro Black" charset="0"/>
              </a:defRPr>
            </a:lvl1pPr>
          </a:lstStyle>
          <a:p>
            <a:r>
              <a:rPr lang="en-US" sz="1600" b="0" dirty="0" smtClean="0">
                <a:solidFill>
                  <a:schemeClr val="bg1"/>
                </a:solidFill>
                <a:latin typeface="Bebas Neue" charset="0"/>
                <a:ea typeface="Bebas Neue" charset="0"/>
                <a:cs typeface="Bebas Neue" charset="0"/>
              </a:rPr>
              <a:t>MAX</a:t>
            </a:r>
            <a:endParaRPr lang="en-US" sz="1600" b="0" dirty="0">
              <a:solidFill>
                <a:schemeClr val="bg1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4" name="Title 1"/>
          <p:cNvSpPr txBox="1">
            <a:spLocks/>
          </p:cNvSpPr>
          <p:nvPr/>
        </p:nvSpPr>
        <p:spPr>
          <a:xfrm>
            <a:off x="3800018" y="2231962"/>
            <a:ext cx="1765738" cy="401495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i="0" kern="1200">
                <a:solidFill>
                  <a:schemeClr val="tx1"/>
                </a:solidFill>
                <a:latin typeface="Source Sans Pro Black" charset="0"/>
                <a:ea typeface="Source Sans Pro Black" charset="0"/>
                <a:cs typeface="Source Sans Pro Black" charset="0"/>
              </a:defRPr>
            </a:lvl1pPr>
          </a:lstStyle>
          <a:p>
            <a:pPr algn="l"/>
            <a:r>
              <a:rPr lang="en-US" sz="2800" dirty="0" smtClean="0">
                <a:solidFill>
                  <a:schemeClr val="bg1"/>
                </a:solidFill>
                <a:latin typeface="Bebas Neue" charset="0"/>
                <a:ea typeface="Bebas Neue" charset="0"/>
                <a:cs typeface="Bebas Neue" charset="0"/>
              </a:rPr>
              <a:t>PRICING</a:t>
            </a:r>
            <a:endParaRPr lang="en-US" sz="2800" dirty="0">
              <a:solidFill>
                <a:schemeClr val="bg1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02183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SMART TABLE</a:t>
            </a:r>
          </a:p>
        </p:txBody>
      </p:sp>
      <p:graphicFrame>
        <p:nvGraphicFramePr>
          <p:cNvPr id="3" name="Content Placeholder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45357080"/>
              </p:ext>
            </p:extLst>
          </p:nvPr>
        </p:nvGraphicFramePr>
        <p:xfrm>
          <a:off x="914401" y="1827006"/>
          <a:ext cx="10363205" cy="3544586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1612415"/>
                <a:gridCol w="1458465"/>
                <a:gridCol w="1458465"/>
                <a:gridCol w="1458465"/>
                <a:gridCol w="1458465"/>
                <a:gridCol w="1458465"/>
                <a:gridCol w="1458465"/>
              </a:tblGrid>
              <a:tr h="564535">
                <a:tc>
                  <a:txBody>
                    <a:bodyPr/>
                    <a:lstStyle/>
                    <a:p>
                      <a:endParaRPr lang="en-US" sz="1600" b="0" i="0" cap="none" spc="-20" dirty="0">
                        <a:solidFill>
                          <a:srgbClr val="FFFFFF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i="0" cap="none" spc="-20" baseline="0" dirty="0" smtClean="0">
                          <a:solidFill>
                            <a:srgbClr val="FFFFFF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Option 1</a:t>
                      </a:r>
                      <a:endParaRPr lang="en-US" sz="1600" b="0" i="0" cap="none" spc="-20" baseline="0" dirty="0">
                        <a:solidFill>
                          <a:srgbClr val="FFFFFF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i="0" cap="none" spc="-20" baseline="0" dirty="0" smtClean="0">
                          <a:solidFill>
                            <a:srgbClr val="FFFFFF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Option 2</a:t>
                      </a:r>
                      <a:endParaRPr lang="en-US" sz="1600" b="0" i="0" cap="none" spc="-20" baseline="0" dirty="0">
                        <a:solidFill>
                          <a:srgbClr val="FFFFFF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i="0" cap="none" spc="-20" baseline="0" dirty="0" smtClean="0">
                          <a:solidFill>
                            <a:srgbClr val="FFFFFF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Option 3</a:t>
                      </a:r>
                      <a:endParaRPr lang="en-US" sz="1600" b="0" i="0" cap="none" spc="-20" baseline="0" dirty="0">
                        <a:solidFill>
                          <a:srgbClr val="FFFFFF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i="0" cap="none" spc="-20" baseline="0" dirty="0" smtClean="0">
                          <a:solidFill>
                            <a:srgbClr val="FFFFFF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Option 4</a:t>
                      </a:r>
                      <a:endParaRPr lang="en-US" sz="1600" b="0" i="0" cap="none" spc="-20" baseline="0" dirty="0">
                        <a:solidFill>
                          <a:srgbClr val="FFFFFF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i="0" cap="none" spc="-20" baseline="0" dirty="0" smtClean="0">
                          <a:solidFill>
                            <a:srgbClr val="FFFFFF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Option 5</a:t>
                      </a:r>
                      <a:endParaRPr lang="en-US" sz="1600" b="0" i="0" cap="none" spc="-20" baseline="0" dirty="0">
                        <a:solidFill>
                          <a:srgbClr val="FFFFFF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i="0" cap="none" spc="-20" baseline="0" dirty="0" smtClean="0">
                          <a:solidFill>
                            <a:srgbClr val="FFFFFF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Option 6</a:t>
                      </a:r>
                      <a:endParaRPr lang="en-US" sz="1600" b="0" i="0" cap="none" spc="-20" baseline="0" dirty="0">
                        <a:solidFill>
                          <a:srgbClr val="FFFFFF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</a:tr>
              <a:tr h="597721">
                <a:tc>
                  <a:txBody>
                    <a:bodyPr/>
                    <a:lstStyle/>
                    <a:p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Row Sample 01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48</a:t>
                      </a:r>
                      <a:endParaRPr lang="en-US" sz="18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66</a:t>
                      </a:r>
                      <a:endParaRPr lang="en-US" sz="18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75</a:t>
                      </a:r>
                      <a:endParaRPr lang="en-US" sz="18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45</a:t>
                      </a:r>
                      <a:endParaRPr lang="en-US" sz="18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66</a:t>
                      </a:r>
                      <a:endParaRPr lang="en-US" sz="18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34</a:t>
                      </a:r>
                      <a:endParaRPr lang="en-US" sz="18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620986">
                <a:tc>
                  <a:txBody>
                    <a:bodyPr/>
                    <a:lstStyle/>
                    <a:p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Row Sample 02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35</a:t>
                      </a:r>
                      <a:endParaRPr lang="en-US" sz="18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75</a:t>
                      </a:r>
                      <a:endParaRPr lang="en-US" sz="18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89</a:t>
                      </a:r>
                      <a:endParaRPr lang="en-US" sz="18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58</a:t>
                      </a:r>
                      <a:endParaRPr lang="en-US" sz="18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48</a:t>
                      </a:r>
                      <a:endParaRPr lang="en-US" sz="18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66</a:t>
                      </a:r>
                      <a:endParaRPr lang="en-US" sz="18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587115">
                <a:tc>
                  <a:txBody>
                    <a:bodyPr/>
                    <a:lstStyle/>
                    <a:p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Row Sample 03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66</a:t>
                      </a:r>
                      <a:endParaRPr lang="en-US" sz="18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34</a:t>
                      </a:r>
                      <a:endParaRPr lang="en-US" sz="18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55</a:t>
                      </a:r>
                      <a:endParaRPr lang="en-US" sz="18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35</a:t>
                      </a:r>
                      <a:endParaRPr lang="en-US" sz="18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35</a:t>
                      </a:r>
                      <a:endParaRPr lang="en-US" sz="18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75</a:t>
                      </a:r>
                      <a:endParaRPr lang="en-US" sz="18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575824">
                <a:tc>
                  <a:txBody>
                    <a:bodyPr/>
                    <a:lstStyle/>
                    <a:p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Row Sample 04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55</a:t>
                      </a:r>
                      <a:endParaRPr lang="en-US" sz="18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70</a:t>
                      </a:r>
                      <a:endParaRPr lang="en-US" sz="18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84</a:t>
                      </a:r>
                      <a:endParaRPr lang="en-US" sz="18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52</a:t>
                      </a:r>
                      <a:endParaRPr lang="en-US" sz="18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55</a:t>
                      </a:r>
                      <a:endParaRPr lang="en-US" sz="18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35</a:t>
                      </a:r>
                      <a:endParaRPr lang="en-US" sz="18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</a:tr>
              <a:tr h="598405">
                <a:tc>
                  <a:txBody>
                    <a:bodyPr/>
                    <a:lstStyle/>
                    <a:p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Row Sample 05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66</a:t>
                      </a:r>
                      <a:endParaRPr lang="en-US" sz="18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34</a:t>
                      </a:r>
                      <a:endParaRPr lang="en-US" sz="18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55</a:t>
                      </a:r>
                      <a:endParaRPr lang="en-US" sz="18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35</a:t>
                      </a:r>
                      <a:endParaRPr lang="en-US" sz="18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35</a:t>
                      </a:r>
                      <a:endParaRPr lang="en-US" sz="18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75</a:t>
                      </a:r>
                      <a:endParaRPr lang="en-US" sz="18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0479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Our</a:t>
            </a:r>
            <a:br>
              <a:rPr lang="en-US" dirty="0" smtClean="0"/>
            </a:br>
            <a:r>
              <a:rPr lang="en-US" dirty="0" smtClean="0"/>
              <a:t>welcome</a:t>
            </a:r>
            <a:br>
              <a:rPr lang="en-US" dirty="0" smtClean="0"/>
            </a:br>
            <a:r>
              <a:rPr lang="en-US" dirty="0" smtClean="0"/>
              <a:t>message</a:t>
            </a:r>
            <a:endParaRPr lang="en-US" dirty="0"/>
          </a:p>
        </p:txBody>
      </p:sp>
      <p:sp>
        <p:nvSpPr>
          <p:cNvPr id="12" name="Title 3"/>
          <p:cNvSpPr txBox="1">
            <a:spLocks/>
          </p:cNvSpPr>
          <p:nvPr/>
        </p:nvSpPr>
        <p:spPr>
          <a:xfrm>
            <a:off x="6767308" y="1873040"/>
            <a:ext cx="4907241" cy="4400167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>
              <a:lnSpc>
                <a:spcPct val="120000"/>
              </a:lnSpc>
            </a:pPr>
            <a:r>
              <a:rPr lang="en-US" sz="3200" b="0" dirty="0" err="1">
                <a:solidFill>
                  <a:schemeClr val="tx1">
                    <a:alpha val="70000"/>
                  </a:schemeClr>
                </a:solidFill>
                <a:latin typeface="Bebas Neue Book" charset="0"/>
                <a:ea typeface="Bebas Neue Book" charset="0"/>
                <a:cs typeface="Bebas Neue Book" charset="0"/>
              </a:rPr>
              <a:t>Lorem</a:t>
            </a:r>
            <a:r>
              <a:rPr lang="en-US" sz="3200" b="0" dirty="0">
                <a:solidFill>
                  <a:schemeClr val="tx1">
                    <a:alpha val="70000"/>
                  </a:schemeClr>
                </a:solidFill>
                <a:latin typeface="Bebas Neue Book" charset="0"/>
                <a:ea typeface="Bebas Neue Book" charset="0"/>
                <a:cs typeface="Bebas Neue Book" charset="0"/>
              </a:rPr>
              <a:t> </a:t>
            </a:r>
            <a:r>
              <a:rPr lang="en-US" sz="3200" b="0" dirty="0" err="1">
                <a:solidFill>
                  <a:schemeClr val="tx1">
                    <a:alpha val="70000"/>
                  </a:schemeClr>
                </a:solidFill>
                <a:latin typeface="Bebas Neue Book" charset="0"/>
                <a:ea typeface="Bebas Neue Book" charset="0"/>
                <a:cs typeface="Bebas Neue Book" charset="0"/>
              </a:rPr>
              <a:t>Ipsum</a:t>
            </a:r>
            <a:r>
              <a:rPr lang="en-US" sz="3200" b="0" dirty="0">
                <a:solidFill>
                  <a:schemeClr val="tx1">
                    <a:alpha val="70000"/>
                  </a:schemeClr>
                </a:solidFill>
                <a:latin typeface="Bebas Neue Book" charset="0"/>
                <a:ea typeface="Bebas Neue Book" charset="0"/>
                <a:cs typeface="Bebas Neue Book" charset="0"/>
              </a:rPr>
              <a:t> is simply dummy text of the printing and typesetting industry. </a:t>
            </a:r>
            <a:r>
              <a:rPr lang="en-US" sz="3200" b="0" dirty="0" err="1">
                <a:solidFill>
                  <a:schemeClr val="tx1">
                    <a:alpha val="70000"/>
                  </a:schemeClr>
                </a:solidFill>
                <a:latin typeface="Bebas Neue Book" charset="0"/>
                <a:ea typeface="Bebas Neue Book" charset="0"/>
                <a:cs typeface="Bebas Neue Book" charset="0"/>
              </a:rPr>
              <a:t>Lorem</a:t>
            </a:r>
            <a:r>
              <a:rPr lang="en-US" sz="3200" b="0" dirty="0">
                <a:solidFill>
                  <a:schemeClr val="tx1">
                    <a:alpha val="70000"/>
                  </a:schemeClr>
                </a:solidFill>
                <a:latin typeface="Bebas Neue Book" charset="0"/>
                <a:ea typeface="Bebas Neue Book" charset="0"/>
                <a:cs typeface="Bebas Neue Book" charset="0"/>
              </a:rPr>
              <a:t> </a:t>
            </a:r>
            <a:r>
              <a:rPr lang="en-US" sz="3200" b="0" dirty="0" err="1">
                <a:solidFill>
                  <a:schemeClr val="tx1">
                    <a:alpha val="70000"/>
                  </a:schemeClr>
                </a:solidFill>
                <a:latin typeface="Bebas Neue Book" charset="0"/>
                <a:ea typeface="Bebas Neue Book" charset="0"/>
                <a:cs typeface="Bebas Neue Book" charset="0"/>
              </a:rPr>
              <a:t>Ipsum</a:t>
            </a:r>
            <a:r>
              <a:rPr lang="en-US" sz="3200" b="0" dirty="0">
                <a:solidFill>
                  <a:schemeClr val="tx1">
                    <a:alpha val="70000"/>
                  </a:schemeClr>
                </a:solidFill>
                <a:latin typeface="Bebas Neue Book" charset="0"/>
                <a:ea typeface="Bebas Neue Book" charset="0"/>
                <a:cs typeface="Bebas Neue Book" charset="0"/>
              </a:rPr>
              <a:t> has been the industry's standard dummy text ever since </a:t>
            </a:r>
            <a:r>
              <a:rPr lang="en-US" sz="3200" b="0" dirty="0" smtClean="0">
                <a:solidFill>
                  <a:schemeClr val="tx1">
                    <a:alpha val="70000"/>
                  </a:schemeClr>
                </a:solidFill>
                <a:latin typeface="Bebas Neue Book" charset="0"/>
                <a:ea typeface="Bebas Neue Book" charset="0"/>
                <a:cs typeface="Bebas Neue Book" charset="0"/>
              </a:rPr>
              <a:t>the 1500s, when an unknown.</a:t>
            </a:r>
            <a:endParaRPr lang="en-US" sz="3200" b="0" dirty="0">
              <a:solidFill>
                <a:schemeClr val="tx1">
                  <a:alpha val="70000"/>
                </a:schemeClr>
              </a:solidFill>
              <a:latin typeface="Bebas Neue Book" charset="0"/>
              <a:ea typeface="Bebas Neue Book" charset="0"/>
              <a:cs typeface="Bebas Neue Book" charset="0"/>
            </a:endParaRPr>
          </a:p>
        </p:txBody>
      </p:sp>
      <p:sp>
        <p:nvSpPr>
          <p:cNvPr id="13" name="Title 3"/>
          <p:cNvSpPr txBox="1">
            <a:spLocks/>
          </p:cNvSpPr>
          <p:nvPr/>
        </p:nvSpPr>
        <p:spPr>
          <a:xfrm>
            <a:off x="5515012" y="1031816"/>
            <a:ext cx="1797707" cy="1363471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r>
              <a:rPr lang="en-US" sz="23900" smtClean="0">
                <a:solidFill>
                  <a:schemeClr val="accent1"/>
                </a:solidFill>
              </a:rPr>
              <a:t>“</a:t>
            </a:r>
            <a:endParaRPr lang="en-US" sz="23900" dirty="0">
              <a:solidFill>
                <a:schemeClr val="accen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79799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SMART TABLE</a:t>
            </a:r>
          </a:p>
        </p:txBody>
      </p:sp>
      <p:graphicFrame>
        <p:nvGraphicFramePr>
          <p:cNvPr id="3" name="Content Placeholder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62129793"/>
              </p:ext>
            </p:extLst>
          </p:nvPr>
        </p:nvGraphicFramePr>
        <p:xfrm>
          <a:off x="701748" y="1598126"/>
          <a:ext cx="10760150" cy="4229357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1873188"/>
                <a:gridCol w="1424137"/>
                <a:gridCol w="1462628"/>
                <a:gridCol w="1501116"/>
                <a:gridCol w="1470423"/>
                <a:gridCol w="1514329"/>
                <a:gridCol w="1514329"/>
              </a:tblGrid>
              <a:tr h="384487">
                <a:tc>
                  <a:txBody>
                    <a:bodyPr/>
                    <a:lstStyle/>
                    <a:p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baseline="0" dirty="0" smtClean="0">
                          <a:solidFill>
                            <a:srgbClr val="FFFFFF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Column 1</a:t>
                      </a:r>
                      <a:endParaRPr lang="en-US" sz="1400" b="0" i="0" cap="none" spc="-20" baseline="0" dirty="0">
                        <a:solidFill>
                          <a:srgbClr val="FFFFFF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baseline="0" dirty="0" smtClean="0">
                          <a:solidFill>
                            <a:srgbClr val="FFFFFF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Column 2</a:t>
                      </a:r>
                      <a:endParaRPr lang="en-US" sz="1400" b="0" i="0" cap="none" spc="-20" baseline="0" dirty="0">
                        <a:solidFill>
                          <a:srgbClr val="FFFFFF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baseline="0" dirty="0" smtClean="0">
                          <a:solidFill>
                            <a:srgbClr val="FFFFFF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Column 3</a:t>
                      </a:r>
                      <a:endParaRPr lang="en-US" sz="1400" b="0" i="0" cap="none" spc="-20" baseline="0" dirty="0">
                        <a:solidFill>
                          <a:srgbClr val="FFFFFF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baseline="0" dirty="0" smtClean="0">
                          <a:solidFill>
                            <a:srgbClr val="FFFFFF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Column 4</a:t>
                      </a:r>
                      <a:endParaRPr lang="en-US" sz="1400" b="0" i="0" cap="none" spc="-20" baseline="0" dirty="0">
                        <a:solidFill>
                          <a:srgbClr val="FFFFFF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baseline="0" dirty="0" smtClean="0">
                          <a:solidFill>
                            <a:srgbClr val="FFFFFF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Column 5</a:t>
                      </a:r>
                      <a:endParaRPr lang="en-US" sz="1400" b="0" i="0" cap="none" spc="-20" baseline="0" dirty="0">
                        <a:solidFill>
                          <a:srgbClr val="FFFFFF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baseline="0" dirty="0" smtClean="0">
                          <a:solidFill>
                            <a:srgbClr val="FFFFFF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Column 6</a:t>
                      </a:r>
                      <a:endParaRPr lang="en-US" sz="1400" b="0" i="0" cap="none" spc="-20" baseline="0" dirty="0">
                        <a:solidFill>
                          <a:srgbClr val="FFFFFF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84487">
                <a:tc>
                  <a:txBody>
                    <a:bodyPr/>
                    <a:lstStyle/>
                    <a:p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Row Sample 01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48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66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75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45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66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34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384487">
                <a:tc>
                  <a:txBody>
                    <a:bodyPr/>
                    <a:lstStyle/>
                    <a:p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Row Sample 02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35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75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89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58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48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66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384487">
                <a:tc>
                  <a:txBody>
                    <a:bodyPr/>
                    <a:lstStyle/>
                    <a:p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Row Sample 03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66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34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55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35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35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75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384487">
                <a:tc>
                  <a:txBody>
                    <a:bodyPr/>
                    <a:lstStyle/>
                    <a:p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Row Sample 04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55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70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84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52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55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35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384487">
                <a:tc>
                  <a:txBody>
                    <a:bodyPr/>
                    <a:lstStyle/>
                    <a:p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Row Sample 05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48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66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75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45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66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34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384487">
                <a:tc>
                  <a:txBody>
                    <a:bodyPr/>
                    <a:lstStyle/>
                    <a:p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Row Sample 06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35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75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89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58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48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66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384487">
                <a:tc>
                  <a:txBody>
                    <a:bodyPr/>
                    <a:lstStyle/>
                    <a:p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Row Sample 07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66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34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55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35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35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75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384487">
                <a:tc>
                  <a:txBody>
                    <a:bodyPr/>
                    <a:lstStyle/>
                    <a:p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Row Sample 08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55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70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84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52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55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35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384487">
                <a:tc>
                  <a:txBody>
                    <a:bodyPr/>
                    <a:lstStyle/>
                    <a:p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Row Sample 09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48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66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75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45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66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34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384487">
                <a:tc>
                  <a:txBody>
                    <a:bodyPr/>
                    <a:lstStyle/>
                    <a:p>
                      <a:r>
                        <a:rPr lang="en-US" sz="1400" b="1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Total Row</a:t>
                      </a:r>
                      <a:endParaRPr lang="en-US" sz="1400" b="1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400" b="1" i="0" kern="1200" cap="none" spc="-20" dirty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456</a:t>
                      </a:r>
                    </a:p>
                  </a:txBody>
                  <a:tcPr marL="121920" marR="121920" marT="60960" marB="60960" anchor="b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400" b="1" i="0" kern="1200" cap="none" spc="-20" dirty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556</a:t>
                      </a:r>
                    </a:p>
                  </a:txBody>
                  <a:tcPr marL="121920" marR="121920" marT="60960" marB="60960" anchor="b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400" b="1" i="0" kern="1200" cap="none" spc="-20" dirty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681</a:t>
                      </a:r>
                    </a:p>
                  </a:txBody>
                  <a:tcPr marL="121920" marR="121920" marT="60960" marB="60960" anchor="b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400" b="1" i="0" kern="1200" cap="none" spc="-20" dirty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425</a:t>
                      </a:r>
                    </a:p>
                  </a:txBody>
                  <a:tcPr marL="121920" marR="121920" marT="60960" marB="60960" anchor="b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400" b="1" i="0" kern="1200" cap="none" spc="-20" dirty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474</a:t>
                      </a:r>
                    </a:p>
                  </a:txBody>
                  <a:tcPr marL="121920" marR="121920" marT="60960" marB="60960" anchor="b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400" b="1" i="0" kern="1200" cap="none" spc="-20" dirty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454</a:t>
                      </a:r>
                    </a:p>
                  </a:txBody>
                  <a:tcPr marL="121920" marR="121920" marT="60960" marB="60960" anchor="b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10000"/>
                      </a:scheme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619488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SMART TABLE</a:t>
            </a:r>
          </a:p>
        </p:txBody>
      </p:sp>
      <p:graphicFrame>
        <p:nvGraphicFramePr>
          <p:cNvPr id="3" name="Content Placeholder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14064335"/>
              </p:ext>
            </p:extLst>
          </p:nvPr>
        </p:nvGraphicFramePr>
        <p:xfrm>
          <a:off x="691119" y="1679949"/>
          <a:ext cx="10781414" cy="3997482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2243943"/>
                <a:gridCol w="621861"/>
                <a:gridCol w="581216"/>
                <a:gridCol w="581216"/>
                <a:gridCol w="571990"/>
                <a:gridCol w="618117"/>
                <a:gridCol w="618119"/>
                <a:gridCol w="618119"/>
                <a:gridCol w="618119"/>
                <a:gridCol w="618119"/>
                <a:gridCol w="618119"/>
                <a:gridCol w="618119"/>
                <a:gridCol w="618119"/>
                <a:gridCol w="618119"/>
                <a:gridCol w="618119"/>
              </a:tblGrid>
              <a:tr h="353582">
                <a:tc>
                  <a:txBody>
                    <a:bodyPr/>
                    <a:lstStyle/>
                    <a:p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i="0" cap="none" spc="-20" baseline="0" dirty="0" smtClean="0">
                          <a:solidFill>
                            <a:schemeClr val="tx1"/>
                          </a:solidFill>
                          <a:latin typeface="Bebas Neue" charset="0"/>
                          <a:ea typeface="Bebas Neue" charset="0"/>
                          <a:cs typeface="Bebas Neue" charset="0"/>
                        </a:rPr>
                        <a:t>S</a:t>
                      </a:r>
                      <a:endParaRPr lang="en-US" sz="1600" b="1" i="0" cap="none" spc="-20" baseline="0" dirty="0">
                        <a:solidFill>
                          <a:schemeClr val="tx1"/>
                        </a:solidFill>
                        <a:latin typeface="Bebas Neue" charset="0"/>
                        <a:ea typeface="Bebas Neue" charset="0"/>
                        <a:cs typeface="Bebas Neue" charset="0"/>
                      </a:endParaRPr>
                    </a:p>
                  </a:txBody>
                  <a:tcPr marL="121920" marR="121920" marT="0" marB="0"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i="0" cap="none" spc="-20" baseline="0" dirty="0" smtClean="0">
                          <a:solidFill>
                            <a:schemeClr val="tx1"/>
                          </a:solidFill>
                          <a:latin typeface="Bebas Neue" charset="0"/>
                          <a:ea typeface="Bebas Neue" charset="0"/>
                          <a:cs typeface="Bebas Neue" charset="0"/>
                        </a:rPr>
                        <a:t>M</a:t>
                      </a:r>
                      <a:endParaRPr lang="en-US" sz="1600" b="1" i="0" cap="none" spc="-20" baseline="0" dirty="0">
                        <a:solidFill>
                          <a:schemeClr val="tx1"/>
                        </a:solidFill>
                        <a:latin typeface="Bebas Neue" charset="0"/>
                        <a:ea typeface="Bebas Neue" charset="0"/>
                        <a:cs typeface="Bebas Neue" charset="0"/>
                      </a:endParaRPr>
                    </a:p>
                  </a:txBody>
                  <a:tcPr marL="121920" marR="121920" marT="0" marB="0"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i="0" cap="none" spc="-20" baseline="0" dirty="0" smtClean="0">
                          <a:solidFill>
                            <a:schemeClr val="tx1"/>
                          </a:solidFill>
                          <a:latin typeface="Bebas Neue" charset="0"/>
                          <a:ea typeface="Bebas Neue" charset="0"/>
                          <a:cs typeface="Bebas Neue" charset="0"/>
                        </a:rPr>
                        <a:t>T</a:t>
                      </a:r>
                      <a:endParaRPr lang="en-US" sz="1600" b="1" i="0" cap="none" spc="-20" baseline="0" dirty="0">
                        <a:solidFill>
                          <a:schemeClr val="tx1"/>
                        </a:solidFill>
                        <a:latin typeface="Bebas Neue" charset="0"/>
                        <a:ea typeface="Bebas Neue" charset="0"/>
                        <a:cs typeface="Bebas Neue" charset="0"/>
                      </a:endParaRPr>
                    </a:p>
                  </a:txBody>
                  <a:tcPr marL="121920" marR="121920" marT="0" marB="0"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i="0" cap="none" spc="-20" baseline="0" dirty="0" smtClean="0">
                          <a:solidFill>
                            <a:schemeClr val="tx1"/>
                          </a:solidFill>
                          <a:latin typeface="Bebas Neue" charset="0"/>
                          <a:ea typeface="Bebas Neue" charset="0"/>
                          <a:cs typeface="Bebas Neue" charset="0"/>
                        </a:rPr>
                        <a:t>W</a:t>
                      </a:r>
                      <a:endParaRPr lang="en-US" sz="1600" b="1" i="0" cap="none" spc="-20" baseline="0" dirty="0">
                        <a:solidFill>
                          <a:schemeClr val="tx1"/>
                        </a:solidFill>
                        <a:latin typeface="Bebas Neue" charset="0"/>
                        <a:ea typeface="Bebas Neue" charset="0"/>
                        <a:cs typeface="Bebas Neue" charset="0"/>
                      </a:endParaRPr>
                    </a:p>
                  </a:txBody>
                  <a:tcPr marL="121920" marR="121920" marT="0" marB="0"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i="0" cap="none" spc="-20" baseline="0" dirty="0" smtClean="0">
                          <a:solidFill>
                            <a:schemeClr val="tx1"/>
                          </a:solidFill>
                          <a:latin typeface="Bebas Neue" charset="0"/>
                          <a:ea typeface="Bebas Neue" charset="0"/>
                          <a:cs typeface="Bebas Neue" charset="0"/>
                        </a:rPr>
                        <a:t>T</a:t>
                      </a:r>
                      <a:endParaRPr lang="en-US" sz="1600" b="1" i="0" cap="none" spc="-20" baseline="0" dirty="0">
                        <a:solidFill>
                          <a:schemeClr val="tx1"/>
                        </a:solidFill>
                        <a:latin typeface="Bebas Neue" charset="0"/>
                        <a:ea typeface="Bebas Neue" charset="0"/>
                        <a:cs typeface="Bebas Neue" charset="0"/>
                      </a:endParaRPr>
                    </a:p>
                  </a:txBody>
                  <a:tcPr marL="121920" marR="121920" marT="0" marB="0"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i="0" cap="none" spc="-20" baseline="0" dirty="0" smtClean="0">
                          <a:solidFill>
                            <a:schemeClr val="tx1"/>
                          </a:solidFill>
                          <a:latin typeface="Bebas Neue" charset="0"/>
                          <a:ea typeface="Bebas Neue" charset="0"/>
                          <a:cs typeface="Bebas Neue" charset="0"/>
                        </a:rPr>
                        <a:t>F</a:t>
                      </a:r>
                      <a:endParaRPr lang="en-US" sz="1600" b="1" i="0" cap="none" spc="-20" baseline="0" dirty="0">
                        <a:solidFill>
                          <a:schemeClr val="tx1"/>
                        </a:solidFill>
                        <a:latin typeface="Bebas Neue" charset="0"/>
                        <a:ea typeface="Bebas Neue" charset="0"/>
                        <a:cs typeface="Bebas Neue" charset="0"/>
                      </a:endParaRPr>
                    </a:p>
                  </a:txBody>
                  <a:tcPr marL="121920" marR="121920" marT="0" marB="0"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i="0" cap="none" spc="-20" baseline="0" dirty="0" smtClean="0">
                          <a:solidFill>
                            <a:schemeClr val="tx1"/>
                          </a:solidFill>
                          <a:latin typeface="Bebas Neue" charset="0"/>
                          <a:ea typeface="Bebas Neue" charset="0"/>
                          <a:cs typeface="Bebas Neue" charset="0"/>
                        </a:rPr>
                        <a:t>S</a:t>
                      </a:r>
                      <a:endParaRPr lang="en-US" sz="1600" b="1" i="0" cap="none" spc="-20" baseline="0" dirty="0">
                        <a:solidFill>
                          <a:schemeClr val="tx1"/>
                        </a:solidFill>
                        <a:latin typeface="Bebas Neue" charset="0"/>
                        <a:ea typeface="Bebas Neue" charset="0"/>
                        <a:cs typeface="Bebas Neue" charset="0"/>
                      </a:endParaRPr>
                    </a:p>
                  </a:txBody>
                  <a:tcPr marL="121920" marR="121920" marT="0" marB="0"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i="0" cap="none" spc="-20" baseline="0" dirty="0" smtClean="0">
                          <a:solidFill>
                            <a:schemeClr val="tx1"/>
                          </a:solidFill>
                          <a:latin typeface="Bebas Neue" charset="0"/>
                          <a:ea typeface="Bebas Neue" charset="0"/>
                          <a:cs typeface="Bebas Neue" charset="0"/>
                        </a:rPr>
                        <a:t>S</a:t>
                      </a:r>
                      <a:endParaRPr lang="en-US" sz="1600" b="1" i="0" cap="none" spc="-20" baseline="0" dirty="0">
                        <a:solidFill>
                          <a:schemeClr val="tx1"/>
                        </a:solidFill>
                        <a:latin typeface="Bebas Neue" charset="0"/>
                        <a:ea typeface="Bebas Neue" charset="0"/>
                        <a:cs typeface="Bebas Neue" charset="0"/>
                      </a:endParaRPr>
                    </a:p>
                  </a:txBody>
                  <a:tcPr marL="121920" marR="121920" marT="0" marB="0"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i="0" cap="none" spc="-20" baseline="0" dirty="0" smtClean="0">
                          <a:solidFill>
                            <a:schemeClr val="tx1"/>
                          </a:solidFill>
                          <a:latin typeface="Bebas Neue" charset="0"/>
                          <a:ea typeface="Bebas Neue" charset="0"/>
                          <a:cs typeface="Bebas Neue" charset="0"/>
                        </a:rPr>
                        <a:t>M</a:t>
                      </a:r>
                      <a:endParaRPr lang="en-US" sz="1600" b="1" i="0" cap="none" spc="-20" baseline="0" dirty="0">
                        <a:solidFill>
                          <a:schemeClr val="tx1"/>
                        </a:solidFill>
                        <a:latin typeface="Bebas Neue" charset="0"/>
                        <a:ea typeface="Bebas Neue" charset="0"/>
                        <a:cs typeface="Bebas Neue" charset="0"/>
                      </a:endParaRPr>
                    </a:p>
                  </a:txBody>
                  <a:tcPr marL="121920" marR="121920" marT="0" marB="0"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i="0" cap="none" spc="-20" baseline="0" dirty="0" smtClean="0">
                          <a:solidFill>
                            <a:schemeClr val="tx1"/>
                          </a:solidFill>
                          <a:latin typeface="Bebas Neue" charset="0"/>
                          <a:ea typeface="Bebas Neue" charset="0"/>
                          <a:cs typeface="Bebas Neue" charset="0"/>
                        </a:rPr>
                        <a:t>T</a:t>
                      </a:r>
                      <a:endParaRPr lang="en-US" sz="1600" b="1" i="0" cap="none" spc="-20" baseline="0" dirty="0">
                        <a:solidFill>
                          <a:schemeClr val="tx1"/>
                        </a:solidFill>
                        <a:latin typeface="Bebas Neue" charset="0"/>
                        <a:ea typeface="Bebas Neue" charset="0"/>
                        <a:cs typeface="Bebas Neue" charset="0"/>
                      </a:endParaRPr>
                    </a:p>
                  </a:txBody>
                  <a:tcPr marL="121920" marR="121920" marT="0" marB="0"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i="0" cap="none" spc="-20" baseline="0" dirty="0" smtClean="0">
                          <a:solidFill>
                            <a:schemeClr val="tx1"/>
                          </a:solidFill>
                          <a:latin typeface="Bebas Neue" charset="0"/>
                          <a:ea typeface="Bebas Neue" charset="0"/>
                          <a:cs typeface="Bebas Neue" charset="0"/>
                        </a:rPr>
                        <a:t>W</a:t>
                      </a:r>
                      <a:endParaRPr lang="en-US" sz="1600" b="1" i="0" cap="none" spc="-20" baseline="0" dirty="0">
                        <a:solidFill>
                          <a:schemeClr val="tx1"/>
                        </a:solidFill>
                        <a:latin typeface="Bebas Neue" charset="0"/>
                        <a:ea typeface="Bebas Neue" charset="0"/>
                        <a:cs typeface="Bebas Neue" charset="0"/>
                      </a:endParaRPr>
                    </a:p>
                  </a:txBody>
                  <a:tcPr marL="121920" marR="121920" marT="0" marB="0"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i="0" cap="none" spc="-20" baseline="0" dirty="0" smtClean="0">
                          <a:solidFill>
                            <a:schemeClr val="tx1"/>
                          </a:solidFill>
                          <a:latin typeface="Bebas Neue" charset="0"/>
                          <a:ea typeface="Bebas Neue" charset="0"/>
                          <a:cs typeface="Bebas Neue" charset="0"/>
                        </a:rPr>
                        <a:t>T</a:t>
                      </a:r>
                      <a:endParaRPr lang="en-US" sz="1600" b="1" i="0" cap="none" spc="-20" baseline="0" dirty="0">
                        <a:solidFill>
                          <a:schemeClr val="tx1"/>
                        </a:solidFill>
                        <a:latin typeface="Bebas Neue" charset="0"/>
                        <a:ea typeface="Bebas Neue" charset="0"/>
                        <a:cs typeface="Bebas Neue" charset="0"/>
                      </a:endParaRPr>
                    </a:p>
                  </a:txBody>
                  <a:tcPr marL="121920" marR="121920" marT="0" marB="0"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i="0" cap="none" spc="-20" baseline="0" dirty="0" smtClean="0">
                          <a:solidFill>
                            <a:schemeClr val="tx1"/>
                          </a:solidFill>
                          <a:latin typeface="Bebas Neue" charset="0"/>
                          <a:ea typeface="Bebas Neue" charset="0"/>
                          <a:cs typeface="Bebas Neue" charset="0"/>
                        </a:rPr>
                        <a:t>F</a:t>
                      </a:r>
                      <a:endParaRPr lang="en-US" sz="1600" b="1" i="0" cap="none" spc="-20" baseline="0" dirty="0">
                        <a:solidFill>
                          <a:schemeClr val="tx1"/>
                        </a:solidFill>
                        <a:latin typeface="Bebas Neue" charset="0"/>
                        <a:ea typeface="Bebas Neue" charset="0"/>
                        <a:cs typeface="Bebas Neue" charset="0"/>
                      </a:endParaRPr>
                    </a:p>
                  </a:txBody>
                  <a:tcPr marL="121920" marR="121920" marT="0" marB="0"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i="0" cap="none" spc="-20" baseline="0" dirty="0" smtClean="0">
                          <a:solidFill>
                            <a:schemeClr val="tx1"/>
                          </a:solidFill>
                          <a:latin typeface="Bebas Neue" charset="0"/>
                          <a:ea typeface="Bebas Neue" charset="0"/>
                          <a:cs typeface="Bebas Neue" charset="0"/>
                        </a:rPr>
                        <a:t>S</a:t>
                      </a:r>
                      <a:endParaRPr lang="en-US" sz="1600" b="1" i="0" cap="none" spc="-20" baseline="0" dirty="0">
                        <a:solidFill>
                          <a:schemeClr val="tx1"/>
                        </a:solidFill>
                        <a:latin typeface="Bebas Neue" charset="0"/>
                        <a:ea typeface="Bebas Neue" charset="0"/>
                        <a:cs typeface="Bebas Neue" charset="0"/>
                      </a:endParaRPr>
                    </a:p>
                  </a:txBody>
                  <a:tcPr marL="121920" marR="121920" marT="0" marB="0"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64390">
                <a:tc>
                  <a:txBody>
                    <a:bodyPr/>
                    <a:lstStyle/>
                    <a:p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Row Sample 01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90000"/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64390">
                <a:tc>
                  <a:txBody>
                    <a:bodyPr/>
                    <a:lstStyle/>
                    <a:p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Row Sample 02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90000"/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64390">
                <a:tc>
                  <a:txBody>
                    <a:bodyPr/>
                    <a:lstStyle/>
                    <a:p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Row Sample 03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90000"/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64390">
                <a:tc>
                  <a:txBody>
                    <a:bodyPr/>
                    <a:lstStyle/>
                    <a:p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Row Sample 04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90000"/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64390">
                <a:tc>
                  <a:txBody>
                    <a:bodyPr/>
                    <a:lstStyle/>
                    <a:p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Row Sample 05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90000"/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64390">
                <a:tc>
                  <a:txBody>
                    <a:bodyPr/>
                    <a:lstStyle/>
                    <a:p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Row Sample 06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90000"/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64390">
                <a:tc>
                  <a:txBody>
                    <a:bodyPr/>
                    <a:lstStyle/>
                    <a:p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Row Sample 07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90000"/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64390">
                <a:tc>
                  <a:txBody>
                    <a:bodyPr/>
                    <a:lstStyle/>
                    <a:p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Row Sample 08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90000"/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64390">
                <a:tc>
                  <a:txBody>
                    <a:bodyPr/>
                    <a:lstStyle/>
                    <a:p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Row Sample 09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90000"/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64390">
                <a:tc>
                  <a:txBody>
                    <a:bodyPr/>
                    <a:lstStyle/>
                    <a:p>
                      <a:r>
                        <a:rPr lang="en-US" sz="1400" b="1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Total Row</a:t>
                      </a:r>
                      <a:endParaRPr lang="en-US" sz="1400" b="1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21920" marR="121920" marT="0" marB="0" anchor="b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21920" marR="121920" marT="0" marB="0" anchor="b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21920" marR="121920" marT="0" marB="0" anchor="b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21920" marR="121920" marT="0" marB="0" anchor="b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21920" marR="121920" marT="0" marB="0" anchor="b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21920" marR="121920" marT="0" marB="0" anchor="b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en-US" sz="1400" b="1" i="0" kern="120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b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en-US" sz="1400" b="1" i="0" kern="120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b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en-US" sz="1400" b="1" i="0" kern="120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b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en-US" sz="1400" b="1" i="0" kern="120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b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en-US" sz="1400" b="1" i="0" kern="120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b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en-US" sz="1400" b="1" i="0" kern="120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b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en-US" sz="1400" b="1" i="0" kern="120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b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en-US" sz="1400" b="1" i="0" kern="120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21920" marR="121920" marT="0" marB="0" anchor="b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</a:tbl>
          </a:graphicData>
        </a:graphic>
      </p:graphicFrame>
      <p:cxnSp>
        <p:nvCxnSpPr>
          <p:cNvPr id="4" name="Straight Connector 3"/>
          <p:cNvCxnSpPr/>
          <p:nvPr/>
        </p:nvCxnSpPr>
        <p:spPr>
          <a:xfrm>
            <a:off x="3472665" y="2269060"/>
            <a:ext cx="1099335" cy="0"/>
          </a:xfrm>
          <a:prstGeom prst="line">
            <a:avLst/>
          </a:prstGeom>
          <a:ln w="38100">
            <a:headEnd type="oval" w="sm" len="sm"/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/>
          <p:cNvCxnSpPr/>
          <p:nvPr/>
        </p:nvCxnSpPr>
        <p:spPr>
          <a:xfrm>
            <a:off x="6215865" y="2269060"/>
            <a:ext cx="2866490" cy="0"/>
          </a:xfrm>
          <a:prstGeom prst="line">
            <a:avLst/>
          </a:prstGeom>
          <a:ln w="38100">
            <a:headEnd type="oval" w="sm" len="sm"/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/>
          <p:cNvCxnSpPr/>
          <p:nvPr/>
        </p:nvCxnSpPr>
        <p:spPr>
          <a:xfrm>
            <a:off x="4027470" y="2608107"/>
            <a:ext cx="2198669" cy="0"/>
          </a:xfrm>
          <a:prstGeom prst="line">
            <a:avLst/>
          </a:prstGeom>
          <a:ln w="38100">
            <a:solidFill>
              <a:schemeClr val="accent4"/>
            </a:solidFill>
            <a:headEnd type="oval" w="sm" len="sm"/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/>
          <p:cNvCxnSpPr/>
          <p:nvPr/>
        </p:nvCxnSpPr>
        <p:spPr>
          <a:xfrm>
            <a:off x="7870004" y="2608107"/>
            <a:ext cx="1212351" cy="0"/>
          </a:xfrm>
          <a:prstGeom prst="line">
            <a:avLst/>
          </a:prstGeom>
          <a:ln w="38100">
            <a:solidFill>
              <a:schemeClr val="accent4"/>
            </a:solidFill>
            <a:headEnd type="oval" w="sm" len="sm"/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/>
          <p:cNvCxnSpPr/>
          <p:nvPr/>
        </p:nvCxnSpPr>
        <p:spPr>
          <a:xfrm>
            <a:off x="5116530" y="2968060"/>
            <a:ext cx="5681609" cy="0"/>
          </a:xfrm>
          <a:prstGeom prst="line">
            <a:avLst/>
          </a:prstGeom>
          <a:ln w="38100">
            <a:solidFill>
              <a:schemeClr val="accent1"/>
            </a:solidFill>
            <a:headEnd type="oval" w="sm" len="sm"/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/>
          <p:cNvCxnSpPr/>
          <p:nvPr/>
        </p:nvCxnSpPr>
        <p:spPr>
          <a:xfrm>
            <a:off x="4017196" y="3677695"/>
            <a:ext cx="1099334" cy="0"/>
          </a:xfrm>
          <a:prstGeom prst="line">
            <a:avLst/>
          </a:prstGeom>
          <a:ln w="38100">
            <a:solidFill>
              <a:schemeClr val="accent4"/>
            </a:solidFill>
            <a:headEnd type="oval" w="sm" len="sm"/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/>
          <p:cNvCxnSpPr/>
          <p:nvPr/>
        </p:nvCxnSpPr>
        <p:spPr>
          <a:xfrm>
            <a:off x="4017196" y="4058914"/>
            <a:ext cx="1099334" cy="0"/>
          </a:xfrm>
          <a:prstGeom prst="line">
            <a:avLst/>
          </a:prstGeom>
          <a:ln w="38100">
            <a:solidFill>
              <a:schemeClr val="accent4"/>
            </a:solidFill>
            <a:headEnd type="oval" w="sm" len="sm"/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/>
          <p:cNvCxnSpPr/>
          <p:nvPr/>
        </p:nvCxnSpPr>
        <p:spPr>
          <a:xfrm>
            <a:off x="4017196" y="4419226"/>
            <a:ext cx="3318552" cy="0"/>
          </a:xfrm>
          <a:prstGeom prst="line">
            <a:avLst/>
          </a:prstGeom>
          <a:ln w="38100">
            <a:solidFill>
              <a:schemeClr val="accent1"/>
            </a:solidFill>
            <a:headEnd type="oval" w="sm" len="sm"/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6215865" y="4737009"/>
            <a:ext cx="2866490" cy="0"/>
          </a:xfrm>
          <a:prstGeom prst="line">
            <a:avLst/>
          </a:prstGeom>
          <a:ln w="38100">
            <a:solidFill>
              <a:schemeClr val="accent4"/>
            </a:solidFill>
            <a:headEnd type="oval" w="sm" len="sm"/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/>
        </p:nvCxnSpPr>
        <p:spPr>
          <a:xfrm>
            <a:off x="4027470" y="5129218"/>
            <a:ext cx="2198669" cy="0"/>
          </a:xfrm>
          <a:prstGeom prst="line">
            <a:avLst/>
          </a:prstGeom>
          <a:ln w="38100">
            <a:solidFill>
              <a:schemeClr val="accent1"/>
            </a:solidFill>
            <a:headEnd type="oval" w="sm" len="sm"/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/>
        </p:nvCxnSpPr>
        <p:spPr>
          <a:xfrm>
            <a:off x="7870004" y="5129218"/>
            <a:ext cx="1212351" cy="0"/>
          </a:xfrm>
          <a:prstGeom prst="line">
            <a:avLst/>
          </a:prstGeom>
          <a:ln w="38100">
            <a:solidFill>
              <a:schemeClr val="accent1"/>
            </a:solidFill>
            <a:headEnd type="oval" w="sm" len="sm"/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/>
          <p:nvPr/>
        </p:nvCxnSpPr>
        <p:spPr>
          <a:xfrm>
            <a:off x="5116530" y="5489171"/>
            <a:ext cx="5681609" cy="0"/>
          </a:xfrm>
          <a:prstGeom prst="line">
            <a:avLst/>
          </a:prstGeom>
          <a:ln w="38100">
            <a:solidFill>
              <a:schemeClr val="accent4"/>
            </a:solidFill>
            <a:headEnd type="oval" w="sm" len="sm"/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/>
          <p:nvPr/>
        </p:nvCxnSpPr>
        <p:spPr>
          <a:xfrm>
            <a:off x="6786081" y="3677695"/>
            <a:ext cx="2840804" cy="0"/>
          </a:xfrm>
          <a:prstGeom prst="line">
            <a:avLst/>
          </a:prstGeom>
          <a:ln w="38100">
            <a:solidFill>
              <a:schemeClr val="accent4"/>
            </a:solidFill>
            <a:headEnd type="oval" w="sm" len="sm"/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" name="Group 16"/>
          <p:cNvGrpSpPr/>
          <p:nvPr/>
        </p:nvGrpSpPr>
        <p:grpSpPr>
          <a:xfrm>
            <a:off x="3877267" y="6011841"/>
            <a:ext cx="2478525" cy="296956"/>
            <a:chOff x="3940140" y="5788351"/>
            <a:chExt cx="2478525" cy="296956"/>
          </a:xfrm>
        </p:grpSpPr>
        <p:sp>
          <p:nvSpPr>
            <p:cNvPr id="18" name="Oval 17"/>
            <p:cNvSpPr/>
            <p:nvPr/>
          </p:nvSpPr>
          <p:spPr bwMode="auto">
            <a:xfrm>
              <a:off x="3940140" y="5829520"/>
              <a:ext cx="174660" cy="17466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rtlCol="0" anchor="ctr" anchorCtr="0" compatLnSpc="1">
              <a:prstTxWarp prst="textArchDown">
                <a:avLst/>
              </a:prstTxWarp>
            </a:bodyPr>
            <a:lstStyle/>
            <a:p>
              <a:pPr algn="ctr"/>
              <a:endParaRPr lang="en-US" dirty="0" smtClean="0"/>
            </a:p>
          </p:txBody>
        </p:sp>
        <p:sp>
          <p:nvSpPr>
            <p:cNvPr id="19" name="Title 1"/>
            <p:cNvSpPr txBox="1">
              <a:spLocks/>
            </p:cNvSpPr>
            <p:nvPr/>
          </p:nvSpPr>
          <p:spPr>
            <a:xfrm>
              <a:off x="4125074" y="5788351"/>
              <a:ext cx="2293591" cy="296956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0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pPr algn="l"/>
              <a:r>
                <a:rPr lang="en-US" sz="1400" b="0" dirty="0" smtClean="0">
                  <a:latin typeface="Source Sans Pro" charset="0"/>
                  <a:ea typeface="Source Sans Pro" charset="0"/>
                  <a:cs typeface="Source Sans Pro" charset="0"/>
                </a:rPr>
                <a:t>Table Sample Title here</a:t>
              </a:r>
              <a:endParaRPr lang="en-US" sz="1400" b="0" dirty="0"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6409847" y="6011841"/>
            <a:ext cx="2478525" cy="296956"/>
            <a:chOff x="3940140" y="5788351"/>
            <a:chExt cx="2478525" cy="296956"/>
          </a:xfrm>
        </p:grpSpPr>
        <p:sp>
          <p:nvSpPr>
            <p:cNvPr id="21" name="Oval 20"/>
            <p:cNvSpPr/>
            <p:nvPr/>
          </p:nvSpPr>
          <p:spPr bwMode="auto">
            <a:xfrm>
              <a:off x="3940140" y="5829520"/>
              <a:ext cx="174660" cy="17466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xtLst/>
          </p:spPr>
          <p:txBody>
            <a:bodyPr vert="horz" wrap="square" lIns="91440" tIns="45720" rIns="91440" bIns="45720" numCol="1" rtlCol="0" anchor="ctr" anchorCtr="0" compatLnSpc="1">
              <a:prstTxWarp prst="textArchDown">
                <a:avLst/>
              </a:prstTxWarp>
            </a:bodyPr>
            <a:lstStyle/>
            <a:p>
              <a:pPr algn="ctr"/>
              <a:endParaRPr lang="en-US" dirty="0" smtClean="0"/>
            </a:p>
          </p:txBody>
        </p:sp>
        <p:sp>
          <p:nvSpPr>
            <p:cNvPr id="22" name="Title 1"/>
            <p:cNvSpPr txBox="1">
              <a:spLocks/>
            </p:cNvSpPr>
            <p:nvPr/>
          </p:nvSpPr>
          <p:spPr>
            <a:xfrm>
              <a:off x="4125074" y="5788351"/>
              <a:ext cx="2293591" cy="296956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0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pPr algn="l"/>
              <a:r>
                <a:rPr lang="en-US" sz="1400" b="0" dirty="0" smtClean="0">
                  <a:latin typeface="Source Sans Pro" charset="0"/>
                  <a:ea typeface="Source Sans Pro" charset="0"/>
                  <a:cs typeface="Source Sans Pro" charset="0"/>
                </a:rPr>
                <a:t>Table Sample Title here</a:t>
              </a:r>
              <a:endParaRPr lang="en-US" sz="1400" b="0" dirty="0"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431284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SMART TABLE</a:t>
            </a:r>
          </a:p>
        </p:txBody>
      </p:sp>
      <p:graphicFrame>
        <p:nvGraphicFramePr>
          <p:cNvPr id="3" name="Content Placeholder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70376242"/>
              </p:ext>
            </p:extLst>
          </p:nvPr>
        </p:nvGraphicFramePr>
        <p:xfrm>
          <a:off x="3423683" y="861238"/>
          <a:ext cx="7853917" cy="4807087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1722475"/>
                <a:gridCol w="1414130"/>
                <a:gridCol w="1584252"/>
                <a:gridCol w="1573618"/>
                <a:gridCol w="1559442"/>
              </a:tblGrid>
              <a:tr h="760432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b="0" i="0" cap="none" spc="-20" baseline="0" dirty="0" smtClean="0">
                          <a:solidFill>
                            <a:srgbClr val="FFFFFF"/>
                          </a:solidFill>
                          <a:latin typeface="Bebas Neue" charset="0"/>
                          <a:ea typeface="Bebas Neue" charset="0"/>
                          <a:cs typeface="Bebas Neue" charset="0"/>
                        </a:rPr>
                        <a:t>Month Name</a:t>
                      </a:r>
                    </a:p>
                  </a:txBody>
                  <a:tcPr marL="113139" marR="113139" marT="60960" marB="6096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i="0" cap="none" spc="-20" baseline="0" dirty="0" smtClean="0">
                          <a:solidFill>
                            <a:srgbClr val="FFFFFF"/>
                          </a:solidFill>
                          <a:latin typeface="Bebas Neue" charset="0"/>
                          <a:ea typeface="Bebas Neue" charset="0"/>
                          <a:cs typeface="Bebas Neue" charset="0"/>
                        </a:rPr>
                        <a:t>Month 1</a:t>
                      </a:r>
                      <a:endParaRPr lang="en-US" sz="1800" b="0" i="0" cap="none" spc="-20" baseline="0" dirty="0">
                        <a:solidFill>
                          <a:srgbClr val="FFFFFF"/>
                        </a:solidFill>
                        <a:latin typeface="Bebas Neue" charset="0"/>
                        <a:ea typeface="Bebas Neue" charset="0"/>
                        <a:cs typeface="Bebas Neue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i="0" cap="none" spc="-20" baseline="0" dirty="0" smtClean="0">
                          <a:solidFill>
                            <a:srgbClr val="FFFFFF"/>
                          </a:solidFill>
                          <a:latin typeface="Bebas Neue" charset="0"/>
                          <a:ea typeface="Bebas Neue" charset="0"/>
                          <a:cs typeface="Bebas Neue" charset="0"/>
                        </a:rPr>
                        <a:t>Month 2</a:t>
                      </a:r>
                      <a:endParaRPr lang="en-US" sz="1800" b="0" i="0" cap="none" spc="-20" baseline="0" dirty="0">
                        <a:solidFill>
                          <a:srgbClr val="FFFFFF"/>
                        </a:solidFill>
                        <a:latin typeface="Bebas Neue" charset="0"/>
                        <a:ea typeface="Bebas Neue" charset="0"/>
                        <a:cs typeface="Bebas Neue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i="0" cap="none" spc="-20" baseline="0" dirty="0" smtClean="0">
                          <a:solidFill>
                            <a:srgbClr val="FFFFFF"/>
                          </a:solidFill>
                          <a:latin typeface="Bebas Neue" charset="0"/>
                          <a:ea typeface="Bebas Neue" charset="0"/>
                          <a:cs typeface="Bebas Neue" charset="0"/>
                        </a:rPr>
                        <a:t>Month 3</a:t>
                      </a:r>
                      <a:endParaRPr lang="en-US" sz="1800" b="0" i="0" cap="none" spc="-20" baseline="0" dirty="0">
                        <a:solidFill>
                          <a:srgbClr val="FFFFFF"/>
                        </a:solidFill>
                        <a:latin typeface="Bebas Neue" charset="0"/>
                        <a:ea typeface="Bebas Neue" charset="0"/>
                        <a:cs typeface="Bebas Neue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i="0" cap="none" spc="-20" baseline="0" dirty="0" smtClean="0">
                          <a:solidFill>
                            <a:srgbClr val="FFFFFF"/>
                          </a:solidFill>
                          <a:latin typeface="Bebas Neue" charset="0"/>
                          <a:ea typeface="Bebas Neue" charset="0"/>
                          <a:cs typeface="Bebas Neue" charset="0"/>
                        </a:rPr>
                        <a:t>Month 4</a:t>
                      </a:r>
                      <a:endParaRPr lang="en-US" sz="1800" b="0" i="0" cap="none" spc="-20" baseline="0" dirty="0">
                        <a:solidFill>
                          <a:srgbClr val="FFFFFF"/>
                        </a:solidFill>
                        <a:latin typeface="Bebas Neue" charset="0"/>
                        <a:ea typeface="Bebas Neue" charset="0"/>
                        <a:cs typeface="Bebas Neue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809331">
                <a:tc>
                  <a:txBody>
                    <a:bodyPr/>
                    <a:lstStyle/>
                    <a:p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Lorem</a:t>
                      </a:r>
                      <a:r>
                        <a:rPr lang="en-US" sz="1400" b="0" i="0" cap="none" spc="-20" baseline="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 ipsum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i="0" dirty="0" smtClean="0"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</a:t>
                      </a:r>
                      <a:endParaRPr lang="en-US" sz="3600" b="0" i="0" dirty="0"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600" b="0" i="0" dirty="0"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i="0" dirty="0" smtClean="0"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</a:t>
                      </a:r>
                      <a:endParaRPr lang="en-US" sz="3600" b="0" i="0" dirty="0"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i="0" dirty="0" smtClean="0"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</a:t>
                      </a:r>
                      <a:endParaRPr lang="en-US" sz="3600" b="0" i="0" dirty="0"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809331">
                <a:tc>
                  <a:txBody>
                    <a:bodyPr/>
                    <a:lstStyle/>
                    <a:p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Dolor sit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600" b="0" i="0" dirty="0"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i="0" dirty="0" smtClean="0"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</a:t>
                      </a:r>
                      <a:endParaRPr lang="en-US" sz="3600" b="0" i="0" dirty="0"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600" b="0" i="0" dirty="0"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i="0" dirty="0" smtClean="0"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</a:t>
                      </a:r>
                      <a:endParaRPr lang="en-US" sz="3600" b="0" i="0" dirty="0"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809331">
                <a:tc>
                  <a:txBody>
                    <a:bodyPr/>
                    <a:lstStyle/>
                    <a:p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Fin amet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600" b="0" i="0" dirty="0"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i="0" dirty="0" smtClean="0"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</a:t>
                      </a:r>
                      <a:endParaRPr lang="en-US" sz="3600" b="0" i="0" dirty="0"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i="0" dirty="0" smtClean="0"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</a:t>
                      </a:r>
                      <a:endParaRPr lang="en-US" sz="3600" b="0" i="0" dirty="0"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i="0" dirty="0" smtClean="0"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</a:t>
                      </a:r>
                      <a:endParaRPr lang="en-US" sz="3600" b="0" i="0" dirty="0"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809331">
                <a:tc>
                  <a:txBody>
                    <a:bodyPr/>
                    <a:lstStyle/>
                    <a:p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Our company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600" b="0" i="0" dirty="0"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600" b="0" i="0" dirty="0"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i="0" dirty="0" smtClean="0"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</a:t>
                      </a:r>
                      <a:endParaRPr lang="en-US" sz="3600" b="0" i="0" dirty="0"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i="0" dirty="0" smtClean="0"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</a:t>
                      </a:r>
                      <a:endParaRPr lang="en-US" sz="3600" b="0" i="0" dirty="0"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809331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Fin </a:t>
                      </a:r>
                      <a:r>
                        <a:rPr lang="en-US" sz="1400" b="0" i="0" cap="none" spc="-20" dirty="0" err="1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amet</a:t>
                      </a:r>
                      <a:endParaRPr lang="en-US" sz="1400" b="0" i="0" cap="none" spc="-20" dirty="0" smtClean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600" b="0" i="0" dirty="0"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600" b="0" i="0" dirty="0"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600" b="0" i="0" dirty="0"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600" b="0" i="0" dirty="0"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4" name="Rectangle 3"/>
          <p:cNvSpPr/>
          <p:nvPr/>
        </p:nvSpPr>
        <p:spPr bwMode="auto">
          <a:xfrm>
            <a:off x="5234682" y="1832167"/>
            <a:ext cx="2835430" cy="363536"/>
          </a:xfrm>
          <a:prstGeom prst="rect">
            <a:avLst/>
          </a:pr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/>
          <a:lstStyle/>
          <a:p>
            <a:pPr algn="ctr"/>
            <a:r>
              <a:rPr lang="en-US" sz="1600" dirty="0" smtClean="0">
                <a:solidFill>
                  <a:schemeClr val="bg1"/>
                </a:solidFill>
                <a:latin typeface="Bebas Neue" charset="0"/>
                <a:ea typeface="Bebas Neue" charset="0"/>
                <a:cs typeface="Bebas Neue" charset="0"/>
              </a:rPr>
              <a:t>Sample Name Info</a:t>
            </a:r>
          </a:p>
        </p:txBody>
      </p:sp>
      <p:sp>
        <p:nvSpPr>
          <p:cNvPr id="5" name="Rectangle 4"/>
          <p:cNvSpPr/>
          <p:nvPr/>
        </p:nvSpPr>
        <p:spPr bwMode="auto">
          <a:xfrm>
            <a:off x="5234682" y="2635395"/>
            <a:ext cx="4377151" cy="363536"/>
          </a:xfrm>
          <a:prstGeom prst="rect">
            <a:avLst/>
          </a:pr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/>
          <a:lstStyle/>
          <a:p>
            <a:pPr algn="ctr"/>
            <a:r>
              <a:rPr lang="en-US" sz="1600" dirty="0" smtClean="0">
                <a:solidFill>
                  <a:schemeClr val="bg1"/>
                </a:solidFill>
                <a:latin typeface="Bebas Neue" charset="0"/>
                <a:ea typeface="Bebas Neue" charset="0"/>
                <a:cs typeface="Bebas Neue" charset="0"/>
              </a:rPr>
              <a:t>Sample Name Info</a:t>
            </a:r>
          </a:p>
        </p:txBody>
      </p:sp>
      <p:sp>
        <p:nvSpPr>
          <p:cNvPr id="6" name="Rectangle 5"/>
          <p:cNvSpPr/>
          <p:nvPr/>
        </p:nvSpPr>
        <p:spPr bwMode="auto">
          <a:xfrm>
            <a:off x="6652397" y="3456540"/>
            <a:ext cx="4533054" cy="363536"/>
          </a:xfrm>
          <a:prstGeom prst="rect">
            <a:avLst/>
          </a:prstGeom>
          <a:solidFill>
            <a:schemeClr val="accent3"/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/>
          <a:lstStyle/>
          <a:p>
            <a:pPr algn="ctr"/>
            <a:r>
              <a:rPr lang="en-US" sz="1600" dirty="0" smtClean="0">
                <a:solidFill>
                  <a:schemeClr val="bg1"/>
                </a:solidFill>
                <a:latin typeface="Bebas Neue" charset="0"/>
                <a:ea typeface="Bebas Neue" charset="0"/>
                <a:cs typeface="Bebas Neue" charset="0"/>
              </a:rPr>
              <a:t>Sample Name Info</a:t>
            </a:r>
          </a:p>
        </p:txBody>
      </p:sp>
      <p:sp>
        <p:nvSpPr>
          <p:cNvPr id="7" name="Rectangle 6"/>
          <p:cNvSpPr/>
          <p:nvPr/>
        </p:nvSpPr>
        <p:spPr bwMode="auto">
          <a:xfrm>
            <a:off x="6652397" y="4288318"/>
            <a:ext cx="2959436" cy="363536"/>
          </a:xfrm>
          <a:prstGeom prst="rect">
            <a:avLst/>
          </a:prstGeom>
          <a:solidFill>
            <a:schemeClr val="accent4"/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/>
          <a:lstStyle/>
          <a:p>
            <a:pPr algn="ctr"/>
            <a:r>
              <a:rPr lang="en-US" sz="1600" dirty="0" smtClean="0">
                <a:solidFill>
                  <a:schemeClr val="bg1"/>
                </a:solidFill>
                <a:latin typeface="Bebas Neue" charset="0"/>
                <a:ea typeface="Bebas Neue" charset="0"/>
                <a:cs typeface="Bebas Neue" charset="0"/>
              </a:rPr>
              <a:t>Sample Name Info</a:t>
            </a:r>
          </a:p>
        </p:txBody>
      </p:sp>
      <p:sp>
        <p:nvSpPr>
          <p:cNvPr id="8" name="Rectangle 7"/>
          <p:cNvSpPr/>
          <p:nvPr/>
        </p:nvSpPr>
        <p:spPr bwMode="auto">
          <a:xfrm>
            <a:off x="5234682" y="5066931"/>
            <a:ext cx="4377151" cy="363536"/>
          </a:xfrm>
          <a:prstGeom prst="rect">
            <a:avLst/>
          </a:prstGeom>
          <a:solidFill>
            <a:schemeClr val="accent5"/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/>
          <a:lstStyle/>
          <a:p>
            <a:pPr algn="ctr"/>
            <a:r>
              <a:rPr lang="en-US" sz="1600" dirty="0" smtClean="0">
                <a:solidFill>
                  <a:schemeClr val="bg1"/>
                </a:solidFill>
                <a:latin typeface="Bebas Neue" charset="0"/>
                <a:ea typeface="Bebas Neue" charset="0"/>
                <a:cs typeface="Bebas Neue" charset="0"/>
              </a:rPr>
              <a:t>Sample Name Info</a:t>
            </a:r>
          </a:p>
        </p:txBody>
      </p:sp>
    </p:spTree>
    <p:extLst>
      <p:ext uri="{BB962C8B-B14F-4D97-AF65-F5344CB8AC3E}">
        <p14:creationId xmlns:p14="http://schemas.microsoft.com/office/powerpoint/2010/main" val="4895235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5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5000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 animBg="1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our</a:t>
            </a:r>
            <a:br>
              <a:rPr lang="en-US" dirty="0" smtClean="0"/>
            </a:br>
            <a:r>
              <a:rPr lang="en-US" dirty="0" smtClean="0"/>
              <a:t>PROJECT </a:t>
            </a:r>
            <a:r>
              <a:rPr lang="en-US" dirty="0"/>
              <a:t>TABLE</a:t>
            </a:r>
          </a:p>
        </p:txBody>
      </p:sp>
      <p:graphicFrame>
        <p:nvGraphicFramePr>
          <p:cNvPr id="3" name="Content Placeholder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70023078"/>
              </p:ext>
            </p:extLst>
          </p:nvPr>
        </p:nvGraphicFramePr>
        <p:xfrm>
          <a:off x="3700131" y="1265938"/>
          <a:ext cx="7648273" cy="4428280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2285999"/>
                <a:gridCol w="1871331"/>
                <a:gridCol w="1743739"/>
                <a:gridCol w="1747204"/>
              </a:tblGrid>
              <a:tr h="749486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b="0" i="0" cap="none" spc="-20" baseline="0" dirty="0" smtClean="0">
                          <a:solidFill>
                            <a:srgbClr val="FFFFFF"/>
                          </a:solidFill>
                          <a:latin typeface="Bebas Neue" charset="0"/>
                          <a:ea typeface="Bebas Neue" charset="0"/>
                          <a:cs typeface="Bebas Neue" charset="0"/>
                        </a:rPr>
                        <a:t>Month Name</a:t>
                      </a:r>
                    </a:p>
                  </a:txBody>
                  <a:tcPr marL="27432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2000" b="0" i="0" cap="none" spc="-20" baseline="0" dirty="0" smtClean="0">
                          <a:solidFill>
                            <a:srgbClr val="FFFFFF"/>
                          </a:solidFill>
                          <a:latin typeface="Bebas Neue" charset="0"/>
                          <a:ea typeface="Bebas Neue" charset="0"/>
                          <a:cs typeface="Bebas Neue" charset="0"/>
                        </a:rPr>
                        <a:t>Column 01</a:t>
                      </a:r>
                      <a:endParaRPr lang="en-US" sz="2000" b="0" i="0" cap="none" spc="-20" baseline="0" dirty="0">
                        <a:solidFill>
                          <a:srgbClr val="FFFFFF"/>
                        </a:solidFill>
                        <a:latin typeface="Bebas Neue" charset="0"/>
                        <a:ea typeface="Bebas Neue" charset="0"/>
                        <a:cs typeface="Bebas Neue" charset="0"/>
                      </a:endParaRPr>
                    </a:p>
                  </a:txBody>
                  <a:tcPr marL="27432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2000" b="0" i="0" cap="none" spc="-20" baseline="0" dirty="0" smtClean="0">
                          <a:solidFill>
                            <a:srgbClr val="FFFFFF"/>
                          </a:solidFill>
                          <a:latin typeface="Bebas Neue" charset="0"/>
                          <a:ea typeface="Bebas Neue" charset="0"/>
                          <a:cs typeface="Bebas Neue" charset="0"/>
                        </a:rPr>
                        <a:t>Column 02</a:t>
                      </a:r>
                      <a:endParaRPr lang="en-US" sz="2000" b="0" i="0" cap="none" spc="-20" baseline="0" dirty="0">
                        <a:solidFill>
                          <a:srgbClr val="FFFFFF"/>
                        </a:solidFill>
                        <a:latin typeface="Bebas Neue" charset="0"/>
                        <a:ea typeface="Bebas Neue" charset="0"/>
                        <a:cs typeface="Bebas Neue" charset="0"/>
                      </a:endParaRPr>
                    </a:p>
                  </a:txBody>
                  <a:tcPr marL="27432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2000" b="0" i="0" cap="none" spc="-20" baseline="0" dirty="0" smtClean="0">
                          <a:solidFill>
                            <a:srgbClr val="FFFFFF"/>
                          </a:solidFill>
                          <a:latin typeface="Bebas Neue" charset="0"/>
                          <a:ea typeface="Bebas Neue" charset="0"/>
                          <a:cs typeface="Bebas Neue" charset="0"/>
                        </a:rPr>
                        <a:t>Column 03</a:t>
                      </a:r>
                      <a:endParaRPr lang="en-US" sz="2000" b="0" i="0" cap="none" spc="-20" baseline="0" dirty="0">
                        <a:solidFill>
                          <a:srgbClr val="FFFFFF"/>
                        </a:solidFill>
                        <a:latin typeface="Bebas Neue" charset="0"/>
                        <a:ea typeface="Bebas Neue" charset="0"/>
                        <a:cs typeface="Bebas Neue" charset="0"/>
                      </a:endParaRPr>
                    </a:p>
                  </a:txBody>
                  <a:tcPr marL="27432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</a:tr>
              <a:tr h="525542">
                <a:tc>
                  <a:txBody>
                    <a:bodyPr/>
                    <a:lstStyle/>
                    <a:p>
                      <a:pPr algn="l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Lorem</a:t>
                      </a:r>
                      <a:r>
                        <a:rPr lang="en-US" sz="1400" b="0" i="0" cap="none" spc="-20" baseline="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 ipsum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Lorem</a:t>
                      </a:r>
                      <a:r>
                        <a:rPr lang="en-US" sz="1400" b="0" i="0" cap="none" spc="-20" baseline="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 ipsum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Lorem</a:t>
                      </a:r>
                      <a:r>
                        <a:rPr lang="en-US" sz="1400" b="0" i="0" cap="none" spc="-20" baseline="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 ipsum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Lorem</a:t>
                      </a:r>
                      <a:r>
                        <a:rPr lang="en-US" sz="1400" b="0" i="0" cap="none" spc="-20" baseline="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 ipsum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525542">
                <a:tc>
                  <a:txBody>
                    <a:bodyPr/>
                    <a:lstStyle/>
                    <a:p>
                      <a:pPr algn="l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Dolor sit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Dolor sit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Dolor sit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Dolor sit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525542">
                <a:tc>
                  <a:txBody>
                    <a:bodyPr/>
                    <a:lstStyle/>
                    <a:p>
                      <a:pPr algn="l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Fin amet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Fin amet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Fin amet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Fin amet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525542">
                <a:tc>
                  <a:txBody>
                    <a:bodyPr/>
                    <a:lstStyle/>
                    <a:p>
                      <a:pPr algn="l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Our company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Our company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Our company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Our company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525542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Fin </a:t>
                      </a:r>
                      <a:r>
                        <a:rPr lang="en-US" sz="1400" b="0" i="0" cap="none" spc="-20" dirty="0" err="1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amet</a:t>
                      </a:r>
                      <a:endParaRPr lang="en-US" sz="1400" b="0" i="0" cap="none" spc="-20" dirty="0" smtClean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Fin </a:t>
                      </a:r>
                      <a:r>
                        <a:rPr lang="en-US" sz="1400" b="0" i="0" cap="none" spc="-20" dirty="0" err="1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amet</a:t>
                      </a:r>
                      <a:endParaRPr lang="en-US" sz="1400" b="0" i="0" cap="none" spc="-20" dirty="0" smtClean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Fin </a:t>
                      </a:r>
                      <a:r>
                        <a:rPr lang="en-US" sz="1400" b="0" i="0" cap="none" spc="-20" dirty="0" err="1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amet</a:t>
                      </a:r>
                      <a:endParaRPr lang="en-US" sz="1400" b="0" i="0" cap="none" spc="-20" dirty="0" smtClean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Fin </a:t>
                      </a:r>
                      <a:r>
                        <a:rPr lang="en-US" sz="1400" b="0" i="0" cap="none" spc="-20" dirty="0" err="1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amet</a:t>
                      </a:r>
                      <a:endParaRPr lang="en-US" sz="1400" b="0" i="0" cap="none" spc="-20" dirty="0" smtClean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525542">
                <a:tc>
                  <a:txBody>
                    <a:bodyPr/>
                    <a:lstStyle/>
                    <a:p>
                      <a:pPr algn="l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Our company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Our company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Our company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Our company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525542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b="0" i="0" cap="none" spc="-20" dirty="0" smtClean="0">
                          <a:solidFill>
                            <a:schemeClr val="bg1"/>
                          </a:solidFill>
                          <a:latin typeface="Bebas Neue" charset="0"/>
                          <a:ea typeface="Bebas Neue" charset="0"/>
                          <a:cs typeface="Bebas Neue" charset="0"/>
                        </a:rPr>
                        <a:t>Fin </a:t>
                      </a:r>
                      <a:r>
                        <a:rPr lang="en-US" sz="1800" b="0" i="0" cap="none" spc="-20" dirty="0" err="1" smtClean="0">
                          <a:solidFill>
                            <a:schemeClr val="bg1"/>
                          </a:solidFill>
                          <a:latin typeface="Bebas Neue" charset="0"/>
                          <a:ea typeface="Bebas Neue" charset="0"/>
                          <a:cs typeface="Bebas Neue" charset="0"/>
                        </a:rPr>
                        <a:t>amet</a:t>
                      </a:r>
                      <a:endParaRPr lang="en-US" sz="1800" b="0" i="0" cap="none" spc="-20" dirty="0" smtClean="0">
                        <a:solidFill>
                          <a:schemeClr val="bg1"/>
                        </a:solidFill>
                        <a:latin typeface="Bebas Neue" charset="0"/>
                        <a:ea typeface="Bebas Neue" charset="0"/>
                        <a:cs typeface="Bebas Neue" charset="0"/>
                      </a:endParaRPr>
                    </a:p>
                  </a:txBody>
                  <a:tcPr marL="27432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Fin </a:t>
                      </a:r>
                      <a:r>
                        <a:rPr lang="en-US" sz="1400" b="1" i="0" cap="none" spc="-20" dirty="0" err="1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amet</a:t>
                      </a:r>
                      <a:endParaRPr lang="en-US" sz="1400" b="1" i="0" cap="none" spc="-20" dirty="0" smtClean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Fin </a:t>
                      </a:r>
                      <a:r>
                        <a:rPr lang="en-US" sz="1400" b="1" i="0" cap="none" spc="-20" dirty="0" err="1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amet</a:t>
                      </a:r>
                      <a:endParaRPr lang="en-US" sz="1400" b="1" i="0" cap="none" spc="-20" dirty="0" smtClean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Fin </a:t>
                      </a:r>
                      <a:r>
                        <a:rPr lang="en-US" sz="1400" b="1" i="0" cap="none" spc="-20" dirty="0" err="1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amet</a:t>
                      </a:r>
                      <a:endParaRPr lang="en-US" sz="1400" b="1" i="0" cap="none" spc="-20" dirty="0" smtClean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07073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our</a:t>
            </a:r>
            <a:br>
              <a:rPr lang="en-US" dirty="0"/>
            </a:br>
            <a:r>
              <a:rPr lang="en-US" dirty="0"/>
              <a:t>PROJECT TABLE</a:t>
            </a:r>
          </a:p>
        </p:txBody>
      </p:sp>
      <p:graphicFrame>
        <p:nvGraphicFramePr>
          <p:cNvPr id="3" name="Content Placeholder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58953642"/>
              </p:ext>
            </p:extLst>
          </p:nvPr>
        </p:nvGraphicFramePr>
        <p:xfrm>
          <a:off x="3883631" y="1190511"/>
          <a:ext cx="7418777" cy="4666900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3625897"/>
                <a:gridCol w="1896440"/>
                <a:gridCol w="1896440"/>
              </a:tblGrid>
              <a:tr h="716922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0" i="0" cap="none" spc="-20" baseline="0" dirty="0" smtClean="0">
                          <a:solidFill>
                            <a:srgbClr val="FFFFFF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Month Name</a:t>
                      </a:r>
                    </a:p>
                  </a:txBody>
                  <a:tcPr marL="27432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600" b="0" i="0" cap="none" spc="-20" baseline="0" dirty="0" smtClean="0">
                          <a:solidFill>
                            <a:srgbClr val="FFFFFF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Column 01</a:t>
                      </a:r>
                      <a:endParaRPr lang="en-US" sz="1600" b="0" i="0" cap="none" spc="-20" baseline="0" dirty="0">
                        <a:solidFill>
                          <a:srgbClr val="FFFFFF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600" b="0" i="0" cap="none" spc="-20" baseline="0" dirty="0" smtClean="0">
                          <a:solidFill>
                            <a:srgbClr val="FFFFFF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Column 02</a:t>
                      </a:r>
                      <a:endParaRPr lang="en-US" sz="1600" b="0" i="0" cap="none" spc="-20" baseline="0" dirty="0">
                        <a:solidFill>
                          <a:srgbClr val="FFFFFF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</a:tr>
              <a:tr h="595903">
                <a:tc>
                  <a:txBody>
                    <a:bodyPr/>
                    <a:lstStyle/>
                    <a:p>
                      <a:pPr algn="l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Lorem</a:t>
                      </a:r>
                      <a:r>
                        <a:rPr lang="en-US" sz="1400" b="0" i="0" cap="none" spc="-20" baseline="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 ipsum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$321,000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$321,000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595903">
                <a:tc>
                  <a:txBody>
                    <a:bodyPr/>
                    <a:lstStyle/>
                    <a:p>
                      <a:pPr algn="l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Dolor sit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$351,000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$351,000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595903">
                <a:tc>
                  <a:txBody>
                    <a:bodyPr/>
                    <a:lstStyle/>
                    <a:p>
                      <a:pPr algn="l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Fin amet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$500,000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$500,000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595903">
                <a:tc>
                  <a:txBody>
                    <a:bodyPr/>
                    <a:lstStyle/>
                    <a:p>
                      <a:pPr algn="l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Our company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$984,000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$984,000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595903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Fin </a:t>
                      </a:r>
                      <a:r>
                        <a:rPr lang="en-US" sz="1400" b="0" i="0" cap="none" spc="-20" dirty="0" err="1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amet</a:t>
                      </a:r>
                      <a:endParaRPr lang="en-US" sz="1400" b="0" i="0" cap="none" spc="-20" dirty="0" smtClean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$520,400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$520,400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595903">
                <a:tc>
                  <a:txBody>
                    <a:bodyPr/>
                    <a:lstStyle/>
                    <a:p>
                      <a:pPr algn="l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Our company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$190,000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b="0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$190,000</a:t>
                      </a:r>
                      <a:endParaRPr lang="en-US" sz="1400" b="0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37456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0" i="0" cap="none" spc="-20" dirty="0" smtClean="0">
                          <a:solidFill>
                            <a:schemeClr val="bg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Fin </a:t>
                      </a:r>
                      <a:r>
                        <a:rPr lang="en-US" sz="1400" b="0" i="0" cap="none" spc="-20" dirty="0" err="1" smtClean="0">
                          <a:solidFill>
                            <a:schemeClr val="bg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amet</a:t>
                      </a:r>
                      <a:endParaRPr lang="en-US" sz="1400" b="0" i="0" cap="none" spc="-20" dirty="0" smtClean="0">
                        <a:solidFill>
                          <a:schemeClr val="bg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b="1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$2.251,000</a:t>
                      </a:r>
                      <a:endParaRPr lang="en-US" sz="1400" b="1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b="1" i="0" cap="none" spc="-2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$2.251,000</a:t>
                      </a:r>
                      <a:endParaRPr lang="en-US" sz="1400" b="1" i="0" cap="none" spc="-2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marR="0" marT="0" marB="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771487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our</a:t>
            </a:r>
            <a:br>
              <a:rPr lang="en-US" dirty="0"/>
            </a:br>
            <a:r>
              <a:rPr lang="en-US" dirty="0"/>
              <a:t>PROJECT </a:t>
            </a:r>
            <a:r>
              <a:rPr lang="en-US" dirty="0">
                <a:solidFill>
                  <a:schemeClr val="accent1"/>
                </a:solidFill>
              </a:rPr>
              <a:t>TABLE</a:t>
            </a:r>
          </a:p>
        </p:txBody>
      </p:sp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64107681"/>
              </p:ext>
            </p:extLst>
          </p:nvPr>
        </p:nvGraphicFramePr>
        <p:xfrm>
          <a:off x="3636336" y="1020729"/>
          <a:ext cx="8016950" cy="48622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603390"/>
                <a:gridCol w="1603390"/>
                <a:gridCol w="1603390"/>
                <a:gridCol w="1603390"/>
                <a:gridCol w="1603390"/>
              </a:tblGrid>
              <a:tr h="1470283">
                <a:tc>
                  <a:txBody>
                    <a:bodyPr/>
                    <a:lstStyle/>
                    <a:p>
                      <a:r>
                        <a:rPr lang="en-US" sz="1800" b="0" i="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Feature</a:t>
                      </a:r>
                    </a:p>
                    <a:p>
                      <a:r>
                        <a:rPr lang="en-US" sz="1800" b="0" i="0" dirty="0" smtClean="0">
                          <a:solidFill>
                            <a:schemeClr val="tx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Description</a:t>
                      </a:r>
                      <a:endParaRPr lang="en-US" sz="1800" b="0" i="0" dirty="0">
                        <a:solidFill>
                          <a:schemeClr val="tx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anchor="ctr"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dirty="0" smtClean="0">
                          <a:solidFill>
                            <a:schemeClr val="accent1"/>
                          </a:solidFill>
                          <a:latin typeface="linea-basic-10" charset="0"/>
                          <a:ea typeface="linea-basic-10" charset="0"/>
                          <a:cs typeface="linea-basic-10" charset="0"/>
                        </a:rPr>
                        <a:t>z</a:t>
                      </a:r>
                      <a:endParaRPr lang="en-US" sz="2800" b="0" i="0" dirty="0" smtClean="0">
                        <a:solidFill>
                          <a:schemeClr val="accent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  <a:p>
                      <a:pPr algn="ctr"/>
                      <a:r>
                        <a:rPr lang="en-US" sz="1400" b="0" i="0" dirty="0" smtClean="0">
                          <a:solidFill>
                            <a:schemeClr val="accent1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Column One</a:t>
                      </a:r>
                      <a:endParaRPr lang="en-US" sz="1400" b="0" i="0" dirty="0">
                        <a:solidFill>
                          <a:schemeClr val="accent1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82880" anchor="ctr">
                    <a:lnL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dirty="0" smtClean="0">
                          <a:solidFill>
                            <a:schemeClr val="accent2"/>
                          </a:solidFill>
                          <a:latin typeface="linea-basic-10" charset="0"/>
                          <a:ea typeface="linea-basic-10" charset="0"/>
                          <a:cs typeface="linea-basic-10" charset="0"/>
                        </a:rPr>
                        <a:t>C</a:t>
                      </a:r>
                      <a:endParaRPr lang="en-US" sz="2800" b="0" i="0" dirty="0" smtClean="0">
                        <a:solidFill>
                          <a:schemeClr val="accent2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  <a:p>
                      <a:pPr algn="ctr"/>
                      <a:r>
                        <a:rPr lang="en-US" sz="1400" b="0" i="0" dirty="0" smtClean="0">
                          <a:solidFill>
                            <a:schemeClr val="accent2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Column One</a:t>
                      </a:r>
                    </a:p>
                  </a:txBody>
                  <a:tcPr marL="182880" anchor="ctr">
                    <a:lnL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dirty="0" smtClean="0">
                          <a:solidFill>
                            <a:schemeClr val="accent3"/>
                          </a:solidFill>
                          <a:latin typeface="linea-basic-10" charset="0"/>
                          <a:ea typeface="linea-basic-10" charset="0"/>
                          <a:cs typeface="linea-basic-10" charset="0"/>
                        </a:rPr>
                        <a:t>V</a:t>
                      </a:r>
                      <a:endParaRPr lang="en-US" sz="2800" b="0" i="0" dirty="0" smtClean="0">
                        <a:solidFill>
                          <a:schemeClr val="accent3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  <a:p>
                      <a:pPr algn="ctr"/>
                      <a:r>
                        <a:rPr lang="en-US" sz="1400" b="0" i="0" dirty="0" smtClean="0">
                          <a:solidFill>
                            <a:schemeClr val="accent3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Column One</a:t>
                      </a:r>
                      <a:endParaRPr lang="en-US" sz="1400" b="0" i="0" dirty="0">
                        <a:solidFill>
                          <a:schemeClr val="accent3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82880" anchor="ctr">
                    <a:lnL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dirty="0" smtClean="0">
                          <a:solidFill>
                            <a:schemeClr val="accent4"/>
                          </a:solidFill>
                          <a:latin typeface="linea-basic-10" charset="0"/>
                          <a:ea typeface="linea-basic-10" charset="0"/>
                          <a:cs typeface="linea-basic-10" charset="0"/>
                        </a:rPr>
                        <a:t>N</a:t>
                      </a:r>
                      <a:endParaRPr lang="en-US" sz="2800" b="0" i="0" dirty="0" smtClean="0">
                        <a:solidFill>
                          <a:schemeClr val="accent4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  <a:p>
                      <a:pPr algn="ctr"/>
                      <a:r>
                        <a:rPr lang="en-US" sz="1400" b="0" i="0" dirty="0" smtClean="0">
                          <a:solidFill>
                            <a:schemeClr val="accent4"/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Column One</a:t>
                      </a:r>
                      <a:endParaRPr lang="en-US" sz="1400" b="0" i="0" dirty="0">
                        <a:solidFill>
                          <a:schemeClr val="accent4"/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82880" anchor="ctr">
                    <a:lnL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484571">
                <a:tc>
                  <a:txBody>
                    <a:bodyPr/>
                    <a:lstStyle/>
                    <a:p>
                      <a:r>
                        <a:rPr lang="en-US" sz="1400" b="0" i="0" dirty="0" smtClean="0">
                          <a:solidFill>
                            <a:schemeClr val="tx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Option</a:t>
                      </a:r>
                      <a:r>
                        <a:rPr lang="en-US" sz="1400" b="0" i="0" baseline="0" dirty="0" smtClean="0">
                          <a:solidFill>
                            <a:schemeClr val="tx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 01</a:t>
                      </a:r>
                      <a:endParaRPr lang="en-US" sz="1400" b="0" i="0" dirty="0">
                        <a:solidFill>
                          <a:schemeClr val="tx1">
                            <a:alpha val="70000"/>
                          </a:schemeClr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anchor="ctr"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1"/>
                          </a:solidFill>
                          <a:latin typeface="linea-arrows-10" charset="0"/>
                          <a:ea typeface="linea-arrows-10" charset="0"/>
                          <a:cs typeface="linea-arrows-10" charset="0"/>
                        </a:rPr>
                        <a:t></a:t>
                      </a:r>
                      <a:endParaRPr lang="en-US" sz="1100" dirty="0">
                        <a:solidFill>
                          <a:schemeClr val="accent1"/>
                        </a:solidFill>
                      </a:endParaRPr>
                    </a:p>
                  </a:txBody>
                  <a:tcPr marL="182880" marT="0" marB="0" anchor="ctr">
                    <a:lnL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linea-arrows-10" charset="0"/>
                          <a:ea typeface="linea-arrows-10" charset="0"/>
                          <a:cs typeface="linea-arrows-10" charset="0"/>
                        </a:rPr>
                        <a:t></a:t>
                      </a:r>
                      <a:endParaRPr lang="en-US" sz="1100" dirty="0">
                        <a:solidFill>
                          <a:schemeClr val="accent2"/>
                        </a:solidFill>
                      </a:endParaRPr>
                    </a:p>
                  </a:txBody>
                  <a:tcPr marL="182880" marT="0" marB="0" anchor="ctr">
                    <a:lnL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3"/>
                          </a:solidFill>
                          <a:latin typeface="linea-arrows-10" charset="0"/>
                          <a:ea typeface="linea-arrows-10" charset="0"/>
                          <a:cs typeface="linea-arrows-10" charset="0"/>
                        </a:rPr>
                        <a:t></a:t>
                      </a:r>
                      <a:endParaRPr lang="en-US" sz="1100" dirty="0">
                        <a:solidFill>
                          <a:schemeClr val="accent3"/>
                        </a:solidFill>
                      </a:endParaRPr>
                    </a:p>
                  </a:txBody>
                  <a:tcPr marL="182880" marT="0" marB="0" anchor="ctr">
                    <a:lnL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4">
                              <a:lumMod val="60000"/>
                              <a:lumOff val="40000"/>
                            </a:schemeClr>
                          </a:solidFill>
                          <a:latin typeface="linea-arrows-10" charset="0"/>
                          <a:ea typeface="linea-arrows-10" charset="0"/>
                          <a:cs typeface="linea-arrows-10" charset="0"/>
                        </a:rPr>
                        <a:t></a:t>
                      </a:r>
                      <a:endParaRPr lang="en-US" sz="1100" dirty="0">
                        <a:solidFill>
                          <a:schemeClr val="accent4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marL="182880" marT="0" marB="0" anchor="ctr">
                    <a:lnL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484571">
                <a:tc>
                  <a:txBody>
                    <a:bodyPr/>
                    <a:lstStyle/>
                    <a:p>
                      <a:r>
                        <a:rPr lang="en-US" sz="1400" b="0" i="0" dirty="0" smtClean="0">
                          <a:solidFill>
                            <a:schemeClr val="tx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Option</a:t>
                      </a:r>
                      <a:r>
                        <a:rPr lang="en-US" sz="1400" b="0" i="0" baseline="0" dirty="0" smtClean="0">
                          <a:solidFill>
                            <a:schemeClr val="tx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 02</a:t>
                      </a:r>
                      <a:endParaRPr lang="en-US" sz="1400" b="0" i="0" dirty="0">
                        <a:solidFill>
                          <a:schemeClr val="tx1">
                            <a:alpha val="70000"/>
                          </a:schemeClr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1"/>
                          </a:solidFill>
                          <a:latin typeface="linea-arrows-10" charset="0"/>
                          <a:ea typeface="linea-arrows-10" charset="0"/>
                          <a:cs typeface="linea-arrows-10" charset="0"/>
                        </a:rPr>
                        <a:t></a:t>
                      </a:r>
                      <a:endParaRPr lang="en-US" sz="1100" dirty="0">
                        <a:solidFill>
                          <a:schemeClr val="accent1"/>
                        </a:solidFill>
                      </a:endParaRPr>
                    </a:p>
                  </a:txBody>
                  <a:tcPr marL="182880" marT="0" marB="0" anchor="ctr"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latin typeface="linea-arrows-10" charset="0"/>
                          <a:ea typeface="linea-arrows-10" charset="0"/>
                          <a:cs typeface="linea-arrows-10" charset="0"/>
                        </a:rPr>
                        <a:t></a:t>
                      </a:r>
                      <a:endParaRPr lang="en-US" sz="1100" dirty="0"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marL="182880" marT="0" marB="0" anchor="ctr">
                    <a:lnL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3"/>
                          </a:solidFill>
                          <a:latin typeface="linea-arrows-10" charset="0"/>
                          <a:ea typeface="linea-arrows-10" charset="0"/>
                          <a:cs typeface="linea-arrows-10" charset="0"/>
                        </a:rPr>
                        <a:t></a:t>
                      </a:r>
                      <a:endParaRPr lang="en-US" sz="1100" dirty="0">
                        <a:solidFill>
                          <a:schemeClr val="accent3"/>
                        </a:solidFill>
                      </a:endParaRPr>
                    </a:p>
                  </a:txBody>
                  <a:tcPr marL="182880" marT="0" marB="0" anchor="ctr">
                    <a:lnL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4"/>
                          </a:solidFill>
                          <a:latin typeface="linea-arrows-10" charset="0"/>
                          <a:ea typeface="linea-arrows-10" charset="0"/>
                          <a:cs typeface="linea-arrows-10" charset="0"/>
                        </a:rPr>
                        <a:t></a:t>
                      </a:r>
                      <a:endParaRPr lang="en-US" sz="1100" dirty="0">
                        <a:solidFill>
                          <a:schemeClr val="accent4"/>
                        </a:solidFill>
                      </a:endParaRPr>
                    </a:p>
                  </a:txBody>
                  <a:tcPr marL="182880" marT="0" marB="0" anchor="ctr">
                    <a:lnL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484571">
                <a:tc>
                  <a:txBody>
                    <a:bodyPr/>
                    <a:lstStyle/>
                    <a:p>
                      <a:r>
                        <a:rPr lang="en-US" sz="1400" b="0" i="0" dirty="0" smtClean="0">
                          <a:solidFill>
                            <a:schemeClr val="tx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Option</a:t>
                      </a:r>
                      <a:r>
                        <a:rPr lang="en-US" sz="1400" b="0" i="0" baseline="0" dirty="0" smtClean="0">
                          <a:solidFill>
                            <a:schemeClr val="tx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 03</a:t>
                      </a:r>
                      <a:endParaRPr lang="en-US" sz="1400" b="0" i="0" dirty="0">
                        <a:solidFill>
                          <a:schemeClr val="tx1">
                            <a:alpha val="70000"/>
                          </a:schemeClr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1"/>
                          </a:solidFill>
                          <a:latin typeface="linea-arrows-10" charset="0"/>
                          <a:ea typeface="linea-arrows-10" charset="0"/>
                          <a:cs typeface="linea-arrows-10" charset="0"/>
                        </a:rPr>
                        <a:t></a:t>
                      </a:r>
                      <a:endParaRPr lang="en-US" sz="1100" dirty="0">
                        <a:solidFill>
                          <a:schemeClr val="accent1"/>
                        </a:solidFill>
                      </a:endParaRPr>
                    </a:p>
                  </a:txBody>
                  <a:tcPr marL="182880" marT="0" marB="0" anchor="ctr"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latin typeface="linea-arrows-10" charset="0"/>
                          <a:ea typeface="linea-arrows-10" charset="0"/>
                          <a:cs typeface="linea-arrows-10" charset="0"/>
                        </a:rPr>
                        <a:t></a:t>
                      </a:r>
                      <a:endParaRPr lang="en-US" sz="1100" dirty="0"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marL="182880" marT="0" marB="0" anchor="ctr">
                    <a:lnL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latin typeface="linea-arrows-10" charset="0"/>
                          <a:ea typeface="linea-arrows-10" charset="0"/>
                          <a:cs typeface="linea-arrows-10" charset="0"/>
                        </a:rPr>
                        <a:t></a:t>
                      </a:r>
                      <a:endParaRPr lang="en-US" sz="1100" dirty="0">
                        <a:solidFill>
                          <a:schemeClr val="accent3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marL="182880" marT="0" marB="0" anchor="ctr">
                    <a:lnL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4"/>
                          </a:solidFill>
                          <a:latin typeface="linea-arrows-10" charset="0"/>
                          <a:ea typeface="linea-arrows-10" charset="0"/>
                          <a:cs typeface="linea-arrows-10" charset="0"/>
                        </a:rPr>
                        <a:t></a:t>
                      </a:r>
                      <a:endParaRPr lang="en-US" sz="1100" dirty="0">
                        <a:solidFill>
                          <a:schemeClr val="accent4"/>
                        </a:solidFill>
                      </a:endParaRPr>
                    </a:p>
                  </a:txBody>
                  <a:tcPr marL="182880" marT="0" marB="0" anchor="ctr">
                    <a:lnL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484571">
                <a:tc>
                  <a:txBody>
                    <a:bodyPr/>
                    <a:lstStyle/>
                    <a:p>
                      <a:r>
                        <a:rPr lang="en-US" sz="1400" b="0" i="0" dirty="0" smtClean="0">
                          <a:solidFill>
                            <a:schemeClr val="tx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Option</a:t>
                      </a:r>
                      <a:r>
                        <a:rPr lang="en-US" sz="1400" b="0" i="0" baseline="0" dirty="0" smtClean="0">
                          <a:solidFill>
                            <a:schemeClr val="tx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 04</a:t>
                      </a:r>
                      <a:endParaRPr lang="en-US" sz="1400" b="0" i="0" dirty="0">
                        <a:solidFill>
                          <a:schemeClr val="tx1">
                            <a:alpha val="70000"/>
                          </a:schemeClr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1">
                              <a:lumMod val="60000"/>
                              <a:lumOff val="40000"/>
                            </a:schemeClr>
                          </a:solidFill>
                          <a:latin typeface="linea-arrows-10" charset="0"/>
                          <a:ea typeface="linea-arrows-10" charset="0"/>
                          <a:cs typeface="linea-arrows-10" charset="0"/>
                        </a:rPr>
                        <a:t></a:t>
                      </a:r>
                      <a:endParaRPr lang="en-US" sz="1100" dirty="0"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marL="182880" marT="0" marB="0" anchor="ctr"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latin typeface="linea-arrows-10" charset="0"/>
                          <a:ea typeface="linea-arrows-10" charset="0"/>
                          <a:cs typeface="linea-arrows-10" charset="0"/>
                        </a:rPr>
                        <a:t></a:t>
                      </a:r>
                      <a:endParaRPr lang="en-US" sz="1100" dirty="0"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marL="182880" marT="0" marB="0" anchor="ctr">
                    <a:lnL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latin typeface="linea-arrows-10" charset="0"/>
                          <a:ea typeface="linea-arrows-10" charset="0"/>
                          <a:cs typeface="linea-arrows-10" charset="0"/>
                        </a:rPr>
                        <a:t></a:t>
                      </a:r>
                      <a:endParaRPr lang="en-US" sz="1100" dirty="0">
                        <a:solidFill>
                          <a:schemeClr val="accent3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marL="182880" marT="0" marB="0" anchor="ctr">
                    <a:lnL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4"/>
                          </a:solidFill>
                          <a:latin typeface="linea-arrows-10" charset="0"/>
                          <a:ea typeface="linea-arrows-10" charset="0"/>
                          <a:cs typeface="linea-arrows-10" charset="0"/>
                        </a:rPr>
                        <a:t></a:t>
                      </a:r>
                      <a:endParaRPr lang="en-US" sz="1100" dirty="0">
                        <a:solidFill>
                          <a:schemeClr val="accent4"/>
                        </a:solidFill>
                      </a:endParaRPr>
                    </a:p>
                  </a:txBody>
                  <a:tcPr marL="182880" marT="0" marB="0" anchor="ctr">
                    <a:lnL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484571">
                <a:tc>
                  <a:txBody>
                    <a:bodyPr/>
                    <a:lstStyle/>
                    <a:p>
                      <a:r>
                        <a:rPr lang="en-US" sz="1400" b="0" i="0" dirty="0" smtClean="0">
                          <a:solidFill>
                            <a:schemeClr val="tx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Option</a:t>
                      </a:r>
                      <a:r>
                        <a:rPr lang="en-US" sz="1400" b="0" i="0" baseline="0" dirty="0" smtClean="0">
                          <a:solidFill>
                            <a:schemeClr val="tx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 05</a:t>
                      </a:r>
                      <a:endParaRPr lang="en-US" sz="1400" b="0" i="0" dirty="0">
                        <a:solidFill>
                          <a:schemeClr val="tx1">
                            <a:alpha val="70000"/>
                          </a:schemeClr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1"/>
                          </a:solidFill>
                          <a:latin typeface="linea-arrows-10" charset="0"/>
                          <a:ea typeface="linea-arrows-10" charset="0"/>
                          <a:cs typeface="linea-arrows-10" charset="0"/>
                        </a:rPr>
                        <a:t></a:t>
                      </a:r>
                      <a:endParaRPr lang="en-US" sz="1100" dirty="0">
                        <a:solidFill>
                          <a:schemeClr val="accent1"/>
                        </a:solidFill>
                      </a:endParaRPr>
                    </a:p>
                  </a:txBody>
                  <a:tcPr marL="182880" marT="0" marB="0" anchor="ctr"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linea-arrows-10" charset="0"/>
                          <a:ea typeface="linea-arrows-10" charset="0"/>
                          <a:cs typeface="linea-arrows-10" charset="0"/>
                        </a:rPr>
                        <a:t></a:t>
                      </a:r>
                      <a:endParaRPr lang="en-US" sz="1100" dirty="0">
                        <a:solidFill>
                          <a:schemeClr val="accent2"/>
                        </a:solidFill>
                      </a:endParaRPr>
                    </a:p>
                  </a:txBody>
                  <a:tcPr marL="182880" marT="0" marB="0" anchor="ctr">
                    <a:lnL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latin typeface="linea-arrows-10" charset="0"/>
                          <a:ea typeface="linea-arrows-10" charset="0"/>
                          <a:cs typeface="linea-arrows-10" charset="0"/>
                        </a:rPr>
                        <a:t></a:t>
                      </a:r>
                      <a:endParaRPr lang="en-US" sz="1100" dirty="0">
                        <a:solidFill>
                          <a:schemeClr val="accent3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marL="182880" marT="0" marB="0" anchor="ctr">
                    <a:lnL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4"/>
                          </a:solidFill>
                          <a:latin typeface="linea-arrows-10" charset="0"/>
                          <a:ea typeface="linea-arrows-10" charset="0"/>
                          <a:cs typeface="linea-arrows-10" charset="0"/>
                        </a:rPr>
                        <a:t></a:t>
                      </a:r>
                      <a:endParaRPr lang="en-US" sz="1100" dirty="0">
                        <a:solidFill>
                          <a:schemeClr val="accent4"/>
                        </a:solidFill>
                      </a:endParaRPr>
                    </a:p>
                  </a:txBody>
                  <a:tcPr marL="182880" marT="0" marB="0" anchor="ctr">
                    <a:lnL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484571">
                <a:tc>
                  <a:txBody>
                    <a:bodyPr/>
                    <a:lstStyle/>
                    <a:p>
                      <a:r>
                        <a:rPr lang="en-US" sz="1400" b="0" i="0" dirty="0" smtClean="0">
                          <a:solidFill>
                            <a:schemeClr val="tx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Option</a:t>
                      </a:r>
                      <a:r>
                        <a:rPr lang="en-US" sz="1400" b="0" i="0" baseline="0" dirty="0" smtClean="0">
                          <a:solidFill>
                            <a:schemeClr val="tx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 06</a:t>
                      </a:r>
                      <a:endParaRPr lang="en-US" sz="1400" b="0" i="0" dirty="0">
                        <a:solidFill>
                          <a:schemeClr val="tx1">
                            <a:alpha val="70000"/>
                          </a:schemeClr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1"/>
                          </a:solidFill>
                          <a:latin typeface="linea-arrows-10" charset="0"/>
                          <a:ea typeface="linea-arrows-10" charset="0"/>
                          <a:cs typeface="linea-arrows-10" charset="0"/>
                        </a:rPr>
                        <a:t></a:t>
                      </a:r>
                      <a:endParaRPr lang="en-US" sz="1100" dirty="0">
                        <a:solidFill>
                          <a:schemeClr val="accent1"/>
                        </a:solidFill>
                      </a:endParaRPr>
                    </a:p>
                  </a:txBody>
                  <a:tcPr marL="182880" marT="0" marB="0" anchor="ctr"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linea-arrows-10" charset="0"/>
                          <a:ea typeface="linea-arrows-10" charset="0"/>
                          <a:cs typeface="linea-arrows-10" charset="0"/>
                        </a:rPr>
                        <a:t></a:t>
                      </a:r>
                      <a:endParaRPr lang="en-US" sz="1100" dirty="0">
                        <a:solidFill>
                          <a:schemeClr val="accent2"/>
                        </a:solidFill>
                      </a:endParaRPr>
                    </a:p>
                  </a:txBody>
                  <a:tcPr marL="182880" marT="0" marB="0" anchor="ctr">
                    <a:lnL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3"/>
                          </a:solidFill>
                          <a:latin typeface="linea-arrows-10" charset="0"/>
                          <a:ea typeface="linea-arrows-10" charset="0"/>
                          <a:cs typeface="linea-arrows-10" charset="0"/>
                        </a:rPr>
                        <a:t></a:t>
                      </a:r>
                      <a:endParaRPr lang="en-US" sz="1100" dirty="0">
                        <a:solidFill>
                          <a:schemeClr val="accent3"/>
                        </a:solidFill>
                      </a:endParaRPr>
                    </a:p>
                  </a:txBody>
                  <a:tcPr marL="182880" marT="0" marB="0" anchor="ctr">
                    <a:lnL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4">
                              <a:lumMod val="60000"/>
                              <a:lumOff val="40000"/>
                            </a:schemeClr>
                          </a:solidFill>
                          <a:latin typeface="linea-arrows-10" charset="0"/>
                          <a:ea typeface="linea-arrows-10" charset="0"/>
                          <a:cs typeface="linea-arrows-10" charset="0"/>
                        </a:rPr>
                        <a:t></a:t>
                      </a:r>
                      <a:endParaRPr lang="en-US" sz="1100" dirty="0">
                        <a:solidFill>
                          <a:schemeClr val="accent4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marL="182880" marT="0" marB="0" anchor="ctr">
                    <a:lnL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484571">
                <a:tc>
                  <a:txBody>
                    <a:bodyPr/>
                    <a:lstStyle/>
                    <a:p>
                      <a:r>
                        <a:rPr lang="en-US" sz="1400" b="0" i="0" dirty="0" smtClean="0">
                          <a:solidFill>
                            <a:schemeClr val="tx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Option</a:t>
                      </a:r>
                      <a:r>
                        <a:rPr lang="en-US" sz="1400" b="0" i="0" baseline="0" dirty="0" smtClean="0">
                          <a:solidFill>
                            <a:schemeClr val="tx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 07</a:t>
                      </a:r>
                      <a:endParaRPr lang="en-US" sz="1400" b="0" i="0" dirty="0">
                        <a:solidFill>
                          <a:schemeClr val="tx1">
                            <a:alpha val="70000"/>
                          </a:schemeClr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1"/>
                          </a:solidFill>
                          <a:latin typeface="linea-arrows-10" charset="0"/>
                          <a:ea typeface="linea-arrows-10" charset="0"/>
                          <a:cs typeface="linea-arrows-10" charset="0"/>
                        </a:rPr>
                        <a:t></a:t>
                      </a:r>
                      <a:endParaRPr lang="en-US" sz="1100" dirty="0">
                        <a:solidFill>
                          <a:schemeClr val="accent1"/>
                        </a:solidFill>
                      </a:endParaRPr>
                    </a:p>
                  </a:txBody>
                  <a:tcPr marL="182880" marT="0" marB="0" anchor="ctr"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linea-arrows-10" charset="0"/>
                          <a:ea typeface="linea-arrows-10" charset="0"/>
                          <a:cs typeface="linea-arrows-10" charset="0"/>
                        </a:rPr>
                        <a:t></a:t>
                      </a:r>
                      <a:endParaRPr lang="en-US" sz="1100" dirty="0">
                        <a:solidFill>
                          <a:schemeClr val="accent2"/>
                        </a:solidFill>
                      </a:endParaRPr>
                    </a:p>
                  </a:txBody>
                  <a:tcPr marL="182880" marT="0" marB="0" anchor="ctr">
                    <a:lnL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3"/>
                          </a:solidFill>
                          <a:latin typeface="linea-arrows-10" charset="0"/>
                          <a:ea typeface="linea-arrows-10" charset="0"/>
                          <a:cs typeface="linea-arrows-10" charset="0"/>
                        </a:rPr>
                        <a:t></a:t>
                      </a:r>
                      <a:endParaRPr lang="en-US" sz="1100" dirty="0">
                        <a:solidFill>
                          <a:schemeClr val="accent3"/>
                        </a:solidFill>
                      </a:endParaRPr>
                    </a:p>
                  </a:txBody>
                  <a:tcPr marL="182880" marT="0" marB="0" anchor="ctr">
                    <a:lnL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4"/>
                          </a:solidFill>
                          <a:latin typeface="linea-arrows-10" charset="0"/>
                          <a:ea typeface="linea-arrows-10" charset="0"/>
                          <a:cs typeface="linea-arrows-10" charset="0"/>
                        </a:rPr>
                        <a:t></a:t>
                      </a:r>
                      <a:endParaRPr lang="en-US" sz="1100" dirty="0">
                        <a:solidFill>
                          <a:schemeClr val="accent4"/>
                        </a:solidFill>
                      </a:endParaRPr>
                    </a:p>
                  </a:txBody>
                  <a:tcPr marL="182880" marT="0" marB="0" anchor="ctr">
                    <a:lnL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098228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Our PROJECT </a:t>
            </a:r>
            <a:r>
              <a:rPr lang="en-US" dirty="0">
                <a:solidFill>
                  <a:schemeClr val="accent1"/>
                </a:solidFill>
              </a:rPr>
              <a:t>TABLE</a:t>
            </a:r>
            <a:endParaRPr lang="en-US" dirty="0"/>
          </a:p>
        </p:txBody>
      </p:sp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50396914"/>
              </p:ext>
            </p:extLst>
          </p:nvPr>
        </p:nvGraphicFramePr>
        <p:xfrm>
          <a:off x="686450" y="1552350"/>
          <a:ext cx="11009365" cy="42483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01873"/>
                <a:gridCol w="2201873"/>
                <a:gridCol w="2201873"/>
                <a:gridCol w="2201873"/>
                <a:gridCol w="2201873"/>
              </a:tblGrid>
              <a:tr h="658517">
                <a:tc>
                  <a:txBody>
                    <a:bodyPr/>
                    <a:lstStyle/>
                    <a:p>
                      <a:endParaRPr lang="en-US" sz="1400" b="0" i="0" dirty="0"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2000" b="0" i="0" dirty="0" smtClean="0">
                          <a:solidFill>
                            <a:srgbClr val="FFFFFF"/>
                          </a:solidFill>
                          <a:latin typeface="Bebas Neue" charset="0"/>
                          <a:ea typeface="Bebas Neue" charset="0"/>
                          <a:cs typeface="Bebas Neue" charset="0"/>
                        </a:rPr>
                        <a:t>First Column</a:t>
                      </a:r>
                      <a:endParaRPr lang="en-US" sz="2000" b="0" i="0" dirty="0">
                        <a:solidFill>
                          <a:srgbClr val="FFFFFF"/>
                        </a:solidFill>
                        <a:latin typeface="Bebas Neue" charset="0"/>
                        <a:ea typeface="Bebas Neue" charset="0"/>
                        <a:cs typeface="Bebas Neue" charset="0"/>
                      </a:endParaRPr>
                    </a:p>
                  </a:txBody>
                  <a:tcPr marL="182880"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2000" b="0" i="0" dirty="0" smtClean="0">
                          <a:solidFill>
                            <a:srgbClr val="FFFFFF"/>
                          </a:solidFill>
                          <a:latin typeface="Bebas Neue" charset="0"/>
                          <a:ea typeface="Bebas Neue" charset="0"/>
                          <a:cs typeface="Bebas Neue" charset="0"/>
                        </a:rPr>
                        <a:t>Two Column</a:t>
                      </a:r>
                      <a:endParaRPr lang="en-US" sz="2000" b="0" i="0" dirty="0">
                        <a:solidFill>
                          <a:srgbClr val="FFFFFF"/>
                        </a:solidFill>
                        <a:latin typeface="Bebas Neue" charset="0"/>
                        <a:ea typeface="Bebas Neue" charset="0"/>
                        <a:cs typeface="Bebas Neue" charset="0"/>
                      </a:endParaRPr>
                    </a:p>
                  </a:txBody>
                  <a:tcPr marL="182880"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2000" b="0" i="0" dirty="0" smtClean="0">
                          <a:solidFill>
                            <a:srgbClr val="FFFFFF"/>
                          </a:solidFill>
                          <a:latin typeface="Bebas Neue" charset="0"/>
                          <a:ea typeface="Bebas Neue" charset="0"/>
                          <a:cs typeface="Bebas Neue" charset="0"/>
                        </a:rPr>
                        <a:t>Three Column</a:t>
                      </a:r>
                      <a:endParaRPr lang="en-US" sz="2000" b="0" i="0" dirty="0">
                        <a:solidFill>
                          <a:srgbClr val="FFFFFF"/>
                        </a:solidFill>
                        <a:latin typeface="Bebas Neue" charset="0"/>
                        <a:ea typeface="Bebas Neue" charset="0"/>
                        <a:cs typeface="Bebas Neue" charset="0"/>
                      </a:endParaRPr>
                    </a:p>
                  </a:txBody>
                  <a:tcPr marL="182880" anchor="ctr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2000" b="0" i="0" dirty="0" smtClean="0">
                          <a:solidFill>
                            <a:srgbClr val="FFFFFF"/>
                          </a:solidFill>
                          <a:latin typeface="Bebas Neue" charset="0"/>
                          <a:ea typeface="Bebas Neue" charset="0"/>
                          <a:cs typeface="Bebas Neue" charset="0"/>
                        </a:rPr>
                        <a:t>Four Column</a:t>
                      </a:r>
                      <a:endParaRPr lang="en-US" sz="2000" b="0" i="0" dirty="0">
                        <a:solidFill>
                          <a:srgbClr val="FFFFFF"/>
                        </a:solidFill>
                        <a:latin typeface="Bebas Neue" charset="0"/>
                        <a:ea typeface="Bebas Neue" charset="0"/>
                        <a:cs typeface="Bebas Neue" charset="0"/>
                      </a:endParaRPr>
                    </a:p>
                  </a:txBody>
                  <a:tcPr marL="182880" anchor="ctr">
                    <a:solidFill>
                      <a:schemeClr val="accent4"/>
                    </a:solidFill>
                  </a:tcPr>
                </a:tc>
              </a:tr>
              <a:tr h="398867">
                <a:tc>
                  <a:txBody>
                    <a:bodyPr/>
                    <a:lstStyle/>
                    <a:p>
                      <a:r>
                        <a:rPr lang="en-US" sz="1400" b="0" i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Option</a:t>
                      </a:r>
                      <a:r>
                        <a:rPr lang="en-US" sz="1400" b="0" i="0" baseline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 01</a:t>
                      </a:r>
                      <a:endParaRPr lang="en-US" sz="1400" b="0" i="0" dirty="0">
                        <a:solidFill>
                          <a:schemeClr val="dk1">
                            <a:alpha val="70000"/>
                          </a:schemeClr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anchor="ctr"/>
                </a:tc>
                <a:tc>
                  <a:txBody>
                    <a:bodyPr/>
                    <a:lstStyle/>
                    <a:p>
                      <a:r>
                        <a:rPr lang="nb-NO" sz="1400" b="0" i="0" dirty="0" err="1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Feature</a:t>
                      </a:r>
                      <a:r>
                        <a:rPr lang="nb-NO" sz="1400" b="0" i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 01</a:t>
                      </a:r>
                      <a:endParaRPr lang="en-US" sz="1400" b="0" i="0" dirty="0">
                        <a:solidFill>
                          <a:schemeClr val="dk1">
                            <a:alpha val="70000"/>
                          </a:schemeClr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82880" marT="0" anchor="ctr"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nb-NO" sz="1400" b="0" i="0" dirty="0" err="1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Feature</a:t>
                      </a:r>
                      <a:r>
                        <a:rPr lang="nb-NO" sz="1400" b="0" i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 01</a:t>
                      </a:r>
                      <a:endParaRPr lang="en-US" sz="1400" b="0" i="0" dirty="0">
                        <a:solidFill>
                          <a:schemeClr val="dk1">
                            <a:alpha val="70000"/>
                          </a:schemeClr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82880" marT="0" anchor="ctr">
                    <a:lnL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nb-NO" sz="1400" b="0" i="0" dirty="0" err="1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Feature</a:t>
                      </a:r>
                      <a:r>
                        <a:rPr lang="nb-NO" sz="1400" b="0" i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 01</a:t>
                      </a:r>
                      <a:endParaRPr lang="en-US" sz="1400" b="0" i="0" dirty="0">
                        <a:solidFill>
                          <a:schemeClr val="dk1">
                            <a:alpha val="70000"/>
                          </a:schemeClr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82880" marT="0" anchor="ctr">
                    <a:lnL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nb-NO" sz="1400" b="0" i="0" dirty="0" err="1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Feature</a:t>
                      </a:r>
                      <a:r>
                        <a:rPr lang="nb-NO" sz="1400" b="0" i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 01</a:t>
                      </a:r>
                      <a:endParaRPr lang="en-US" sz="1400" b="0" i="0" dirty="0">
                        <a:solidFill>
                          <a:schemeClr val="dk1">
                            <a:alpha val="70000"/>
                          </a:schemeClr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82880" marT="0" anchor="ctr">
                    <a:lnL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98867">
                <a:tc>
                  <a:txBody>
                    <a:bodyPr/>
                    <a:lstStyle/>
                    <a:p>
                      <a:r>
                        <a:rPr lang="en-US" sz="1400" b="0" i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Option</a:t>
                      </a:r>
                      <a:r>
                        <a:rPr lang="en-US" sz="1400" b="0" i="0" baseline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 02</a:t>
                      </a:r>
                      <a:endParaRPr lang="en-US" sz="1400" b="0" i="0" dirty="0">
                        <a:solidFill>
                          <a:schemeClr val="dk1">
                            <a:alpha val="70000"/>
                          </a:schemeClr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anchor="ctr"/>
                </a:tc>
                <a:tc>
                  <a:txBody>
                    <a:bodyPr/>
                    <a:lstStyle/>
                    <a:p>
                      <a:r>
                        <a:rPr lang="nb-NO" sz="1400" b="0" i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Second</a:t>
                      </a:r>
                      <a:r>
                        <a:rPr lang="nb-NO" sz="1400" b="0" i="0" baseline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 </a:t>
                      </a:r>
                      <a:r>
                        <a:rPr lang="nb-NO" sz="1400" b="0" i="0" baseline="0" dirty="0" err="1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Feature</a:t>
                      </a:r>
                      <a:endParaRPr lang="en-US" sz="1400" b="0" i="0" dirty="0">
                        <a:solidFill>
                          <a:schemeClr val="dk1">
                            <a:alpha val="70000"/>
                          </a:schemeClr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82880" marT="0" anchor="ctr"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nb-NO" sz="1400" b="0" i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Second</a:t>
                      </a:r>
                      <a:r>
                        <a:rPr lang="nb-NO" sz="1400" b="0" i="0" baseline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 </a:t>
                      </a:r>
                      <a:r>
                        <a:rPr lang="nb-NO" sz="1400" b="0" i="0" baseline="0" dirty="0" err="1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Feature</a:t>
                      </a:r>
                      <a:endParaRPr lang="en-US" sz="1400" b="0" i="0" dirty="0">
                        <a:solidFill>
                          <a:schemeClr val="dk1">
                            <a:alpha val="70000"/>
                          </a:schemeClr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82880" marT="0" anchor="ctr">
                    <a:lnL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nb-NO" sz="1400" b="0" i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Second</a:t>
                      </a:r>
                      <a:r>
                        <a:rPr lang="nb-NO" sz="1400" b="0" i="0" baseline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 </a:t>
                      </a:r>
                      <a:r>
                        <a:rPr lang="nb-NO" sz="1400" b="0" i="0" baseline="0" dirty="0" err="1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Feature</a:t>
                      </a:r>
                      <a:endParaRPr lang="en-US" sz="1400" b="0" i="0" dirty="0">
                        <a:solidFill>
                          <a:schemeClr val="dk1">
                            <a:alpha val="70000"/>
                          </a:schemeClr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82880" marT="0" anchor="ctr">
                    <a:lnL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nb-NO" sz="1400" b="0" i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Second</a:t>
                      </a:r>
                      <a:r>
                        <a:rPr lang="nb-NO" sz="1400" b="0" i="0" baseline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 </a:t>
                      </a:r>
                      <a:r>
                        <a:rPr lang="nb-NO" sz="1400" b="0" i="0" baseline="0" dirty="0" err="1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Feature</a:t>
                      </a:r>
                      <a:endParaRPr lang="en-US" sz="1400" b="0" i="0" dirty="0">
                        <a:solidFill>
                          <a:schemeClr val="dk1">
                            <a:alpha val="70000"/>
                          </a:schemeClr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82880" marT="0" anchor="ctr">
                    <a:lnL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98867">
                <a:tc>
                  <a:txBody>
                    <a:bodyPr/>
                    <a:lstStyle/>
                    <a:p>
                      <a:r>
                        <a:rPr lang="en-US" sz="1400" b="0" i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Option</a:t>
                      </a:r>
                      <a:r>
                        <a:rPr lang="en-US" sz="1400" b="0" i="0" baseline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 03</a:t>
                      </a:r>
                      <a:endParaRPr lang="en-US" sz="1400" b="0" i="0" dirty="0">
                        <a:solidFill>
                          <a:schemeClr val="dk1">
                            <a:alpha val="70000"/>
                          </a:schemeClr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anchor="ctr"/>
                </a:tc>
                <a:tc>
                  <a:txBody>
                    <a:bodyPr/>
                    <a:lstStyle/>
                    <a:p>
                      <a:r>
                        <a:rPr lang="nb-NO" sz="1400" b="0" i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3th Element</a:t>
                      </a:r>
                      <a:endParaRPr lang="en-US" sz="1400" b="0" i="0" dirty="0">
                        <a:solidFill>
                          <a:schemeClr val="dk1">
                            <a:alpha val="70000"/>
                          </a:schemeClr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82880" marT="0" anchor="ctr"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nb-NO" sz="1400" b="0" i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3th Element</a:t>
                      </a:r>
                      <a:endParaRPr lang="en-US" sz="1400" b="0" i="0" dirty="0">
                        <a:solidFill>
                          <a:schemeClr val="dk1">
                            <a:alpha val="70000"/>
                          </a:schemeClr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82880" marT="0" anchor="ctr">
                    <a:lnL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nb-NO" sz="1400" b="0" i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3th Element</a:t>
                      </a:r>
                      <a:endParaRPr lang="en-US" sz="1400" b="0" i="0" dirty="0">
                        <a:solidFill>
                          <a:schemeClr val="dk1">
                            <a:alpha val="70000"/>
                          </a:schemeClr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82880" marT="0" anchor="ctr">
                    <a:lnL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nb-NO" sz="1400" b="0" i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3th Element</a:t>
                      </a:r>
                      <a:endParaRPr lang="en-US" sz="1400" b="0" i="0" dirty="0">
                        <a:solidFill>
                          <a:schemeClr val="dk1">
                            <a:alpha val="70000"/>
                          </a:schemeClr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82880" marT="0" anchor="ctr">
                    <a:lnL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98867">
                <a:tc>
                  <a:txBody>
                    <a:bodyPr/>
                    <a:lstStyle/>
                    <a:p>
                      <a:r>
                        <a:rPr lang="en-US" sz="1400" b="0" i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Option</a:t>
                      </a:r>
                      <a:r>
                        <a:rPr lang="en-US" sz="1400" b="0" i="0" baseline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 04</a:t>
                      </a:r>
                      <a:endParaRPr lang="en-US" sz="1400" b="0" i="0" dirty="0">
                        <a:solidFill>
                          <a:schemeClr val="dk1">
                            <a:alpha val="70000"/>
                          </a:schemeClr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anchor="ctr"/>
                </a:tc>
                <a:tc>
                  <a:txBody>
                    <a:bodyPr/>
                    <a:lstStyle/>
                    <a:p>
                      <a:r>
                        <a:rPr lang="nb-NO" sz="1400" b="0" i="0" dirty="0" err="1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Feature</a:t>
                      </a:r>
                      <a:r>
                        <a:rPr lang="nb-NO" sz="1400" b="0" i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 01</a:t>
                      </a:r>
                      <a:endParaRPr lang="en-US" sz="1400" b="0" i="0" dirty="0">
                        <a:solidFill>
                          <a:schemeClr val="dk1">
                            <a:alpha val="70000"/>
                          </a:schemeClr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82880" marT="0" anchor="ctr"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nb-NO" sz="1400" b="0" i="0" dirty="0" err="1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Feature</a:t>
                      </a:r>
                      <a:r>
                        <a:rPr lang="nb-NO" sz="1400" b="0" i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 01</a:t>
                      </a:r>
                      <a:endParaRPr lang="en-US" sz="1400" b="0" i="0" dirty="0">
                        <a:solidFill>
                          <a:schemeClr val="dk1">
                            <a:alpha val="70000"/>
                          </a:schemeClr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82880" marT="0" anchor="ctr">
                    <a:lnL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nb-NO" sz="1400" b="0" i="0" dirty="0" err="1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Feature</a:t>
                      </a:r>
                      <a:r>
                        <a:rPr lang="nb-NO" sz="1400" b="0" i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 01</a:t>
                      </a:r>
                      <a:endParaRPr lang="en-US" sz="1400" b="0" i="0" dirty="0">
                        <a:solidFill>
                          <a:schemeClr val="dk1">
                            <a:alpha val="70000"/>
                          </a:schemeClr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82880" marT="0" anchor="ctr">
                    <a:lnL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nb-NO" sz="1400" b="0" i="0" dirty="0" err="1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Feature</a:t>
                      </a:r>
                      <a:r>
                        <a:rPr lang="nb-NO" sz="1400" b="0" i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 01</a:t>
                      </a:r>
                      <a:endParaRPr lang="en-US" sz="1400" b="0" i="0" dirty="0">
                        <a:solidFill>
                          <a:schemeClr val="dk1">
                            <a:alpha val="70000"/>
                          </a:schemeClr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82880" marT="0" anchor="ctr">
                    <a:lnL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98867">
                <a:tc>
                  <a:txBody>
                    <a:bodyPr/>
                    <a:lstStyle/>
                    <a:p>
                      <a:r>
                        <a:rPr lang="en-US" sz="1400" b="0" i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Option</a:t>
                      </a:r>
                      <a:r>
                        <a:rPr lang="en-US" sz="1400" b="0" i="0" baseline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 05</a:t>
                      </a:r>
                      <a:endParaRPr lang="en-US" sz="1400" b="0" i="0" dirty="0">
                        <a:solidFill>
                          <a:schemeClr val="dk1">
                            <a:alpha val="70000"/>
                          </a:schemeClr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anchor="ctr"/>
                </a:tc>
                <a:tc>
                  <a:txBody>
                    <a:bodyPr/>
                    <a:lstStyle/>
                    <a:p>
                      <a:r>
                        <a:rPr lang="nb-NO" sz="1400" b="0" i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Second</a:t>
                      </a:r>
                      <a:r>
                        <a:rPr lang="nb-NO" sz="1400" b="0" i="0" baseline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 </a:t>
                      </a:r>
                      <a:r>
                        <a:rPr lang="nb-NO" sz="1400" b="0" i="0" baseline="0" dirty="0" err="1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Feature</a:t>
                      </a:r>
                      <a:endParaRPr lang="en-US" sz="1400" b="0" i="0" dirty="0">
                        <a:solidFill>
                          <a:schemeClr val="dk1">
                            <a:alpha val="70000"/>
                          </a:schemeClr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82880" marT="0" anchor="ctr"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nb-NO" sz="1400" b="0" i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Second</a:t>
                      </a:r>
                      <a:r>
                        <a:rPr lang="nb-NO" sz="1400" b="0" i="0" baseline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 </a:t>
                      </a:r>
                      <a:r>
                        <a:rPr lang="nb-NO" sz="1400" b="0" i="0" baseline="0" dirty="0" err="1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Feature</a:t>
                      </a:r>
                      <a:endParaRPr lang="en-US" sz="1400" b="0" i="0" dirty="0">
                        <a:solidFill>
                          <a:schemeClr val="dk1">
                            <a:alpha val="70000"/>
                          </a:schemeClr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82880" marT="0" anchor="ctr">
                    <a:lnL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nb-NO" sz="1400" b="0" i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Second</a:t>
                      </a:r>
                      <a:r>
                        <a:rPr lang="nb-NO" sz="1400" b="0" i="0" baseline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 </a:t>
                      </a:r>
                      <a:r>
                        <a:rPr lang="nb-NO" sz="1400" b="0" i="0" baseline="0" dirty="0" err="1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Feature</a:t>
                      </a:r>
                      <a:endParaRPr lang="en-US" sz="1400" b="0" i="0" dirty="0">
                        <a:solidFill>
                          <a:schemeClr val="dk1">
                            <a:alpha val="70000"/>
                          </a:schemeClr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82880" marT="0" anchor="ctr">
                    <a:lnL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nb-NO" sz="1400" b="0" i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Second</a:t>
                      </a:r>
                      <a:r>
                        <a:rPr lang="nb-NO" sz="1400" b="0" i="0" baseline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 </a:t>
                      </a:r>
                      <a:r>
                        <a:rPr lang="nb-NO" sz="1400" b="0" i="0" baseline="0" dirty="0" err="1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Feature</a:t>
                      </a:r>
                      <a:endParaRPr lang="en-US" sz="1400" b="0" i="0" dirty="0">
                        <a:solidFill>
                          <a:schemeClr val="dk1">
                            <a:alpha val="70000"/>
                          </a:schemeClr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82880" marT="0" anchor="ctr">
                    <a:lnL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98867">
                <a:tc>
                  <a:txBody>
                    <a:bodyPr/>
                    <a:lstStyle/>
                    <a:p>
                      <a:r>
                        <a:rPr lang="en-US" sz="1400" b="0" i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Option</a:t>
                      </a:r>
                      <a:r>
                        <a:rPr lang="en-US" sz="1400" b="0" i="0" baseline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 06</a:t>
                      </a:r>
                      <a:endParaRPr lang="en-US" sz="1400" b="0" i="0" dirty="0">
                        <a:solidFill>
                          <a:schemeClr val="dk1">
                            <a:alpha val="70000"/>
                          </a:schemeClr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anchor="ctr"/>
                </a:tc>
                <a:tc>
                  <a:txBody>
                    <a:bodyPr/>
                    <a:lstStyle/>
                    <a:p>
                      <a:r>
                        <a:rPr lang="nb-NO" sz="1400" b="0" i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3th Element</a:t>
                      </a:r>
                      <a:endParaRPr lang="en-US" sz="1400" b="0" i="0" dirty="0">
                        <a:solidFill>
                          <a:schemeClr val="dk1">
                            <a:alpha val="70000"/>
                          </a:schemeClr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82880" marT="0" anchor="ctr"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nb-NO" sz="1400" b="0" i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3th Element</a:t>
                      </a:r>
                      <a:endParaRPr lang="en-US" sz="1400" b="0" i="0" dirty="0">
                        <a:solidFill>
                          <a:schemeClr val="dk1">
                            <a:alpha val="70000"/>
                          </a:schemeClr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82880" marT="0" anchor="ctr">
                    <a:lnL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nb-NO" sz="1400" b="0" i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3th Element</a:t>
                      </a:r>
                      <a:endParaRPr lang="en-US" sz="1400" b="0" i="0" dirty="0">
                        <a:solidFill>
                          <a:schemeClr val="dk1">
                            <a:alpha val="70000"/>
                          </a:schemeClr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82880" marT="0" anchor="ctr">
                    <a:lnL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nb-NO" sz="1400" b="0" i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3th Element</a:t>
                      </a:r>
                      <a:endParaRPr lang="en-US" sz="1400" b="0" i="0" dirty="0">
                        <a:solidFill>
                          <a:schemeClr val="dk1">
                            <a:alpha val="70000"/>
                          </a:schemeClr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82880" marT="0" anchor="ctr">
                    <a:lnL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98867">
                <a:tc>
                  <a:txBody>
                    <a:bodyPr/>
                    <a:lstStyle/>
                    <a:p>
                      <a:r>
                        <a:rPr lang="en-US" sz="1400" b="0" i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Option</a:t>
                      </a:r>
                      <a:r>
                        <a:rPr lang="en-US" sz="1400" b="0" i="0" baseline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 07</a:t>
                      </a:r>
                      <a:endParaRPr lang="en-US" sz="1400" b="0" i="0" dirty="0">
                        <a:solidFill>
                          <a:schemeClr val="dk1">
                            <a:alpha val="70000"/>
                          </a:schemeClr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anchor="ctr"/>
                </a:tc>
                <a:tc>
                  <a:txBody>
                    <a:bodyPr/>
                    <a:lstStyle/>
                    <a:p>
                      <a:r>
                        <a:rPr lang="nb-NO" sz="1400" b="0" i="0" dirty="0" err="1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Feature</a:t>
                      </a:r>
                      <a:r>
                        <a:rPr lang="nb-NO" sz="1400" b="0" i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 01</a:t>
                      </a:r>
                      <a:endParaRPr lang="en-US" sz="1400" b="0" i="0" dirty="0">
                        <a:solidFill>
                          <a:schemeClr val="dk1">
                            <a:alpha val="70000"/>
                          </a:schemeClr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82880" marT="0" anchor="ctr"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nb-NO" sz="1400" b="0" i="0" dirty="0" err="1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Feature</a:t>
                      </a:r>
                      <a:r>
                        <a:rPr lang="nb-NO" sz="1400" b="0" i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 01</a:t>
                      </a:r>
                      <a:endParaRPr lang="en-US" sz="1400" b="0" i="0" dirty="0">
                        <a:solidFill>
                          <a:schemeClr val="dk1">
                            <a:alpha val="70000"/>
                          </a:schemeClr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82880" marT="0" anchor="ctr">
                    <a:lnL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nb-NO" sz="1400" b="0" i="0" dirty="0" err="1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Feature</a:t>
                      </a:r>
                      <a:r>
                        <a:rPr lang="nb-NO" sz="1400" b="0" i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 01</a:t>
                      </a:r>
                      <a:endParaRPr lang="en-US" sz="1400" b="0" i="0" dirty="0">
                        <a:solidFill>
                          <a:schemeClr val="dk1">
                            <a:alpha val="70000"/>
                          </a:schemeClr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82880" marT="0" anchor="ctr">
                    <a:lnL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nb-NO" sz="1400" b="0" i="0" dirty="0" err="1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Feature</a:t>
                      </a:r>
                      <a:r>
                        <a:rPr lang="nb-NO" sz="1400" b="0" i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 01</a:t>
                      </a:r>
                      <a:endParaRPr lang="en-US" sz="1400" b="0" i="0" dirty="0">
                        <a:solidFill>
                          <a:schemeClr val="dk1">
                            <a:alpha val="70000"/>
                          </a:schemeClr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82880" marT="0" anchor="ctr">
                    <a:lnL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98867">
                <a:tc>
                  <a:txBody>
                    <a:bodyPr/>
                    <a:lstStyle/>
                    <a:p>
                      <a:r>
                        <a:rPr lang="en-US" sz="1400" b="0" i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Option</a:t>
                      </a:r>
                      <a:r>
                        <a:rPr lang="en-US" sz="1400" b="0" i="0" baseline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 08</a:t>
                      </a:r>
                      <a:endParaRPr lang="en-US" sz="1400" b="0" i="0" dirty="0">
                        <a:solidFill>
                          <a:schemeClr val="dk1">
                            <a:alpha val="70000"/>
                          </a:schemeClr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anchor="ctr"/>
                </a:tc>
                <a:tc>
                  <a:txBody>
                    <a:bodyPr/>
                    <a:lstStyle/>
                    <a:p>
                      <a:r>
                        <a:rPr lang="nb-NO" sz="1400" b="0" i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Second</a:t>
                      </a:r>
                      <a:r>
                        <a:rPr lang="nb-NO" sz="1400" b="0" i="0" baseline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 </a:t>
                      </a:r>
                      <a:r>
                        <a:rPr lang="nb-NO" sz="1400" b="0" i="0" baseline="0" dirty="0" err="1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Feature</a:t>
                      </a:r>
                      <a:endParaRPr lang="en-US" sz="1400" b="0" i="0" dirty="0">
                        <a:solidFill>
                          <a:schemeClr val="dk1">
                            <a:alpha val="70000"/>
                          </a:schemeClr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82880" marT="0" anchor="ctr"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nb-NO" sz="1400" b="0" i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Second</a:t>
                      </a:r>
                      <a:r>
                        <a:rPr lang="nb-NO" sz="1400" b="0" i="0" baseline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 </a:t>
                      </a:r>
                      <a:r>
                        <a:rPr lang="nb-NO" sz="1400" b="0" i="0" baseline="0" dirty="0" err="1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Feature</a:t>
                      </a:r>
                      <a:endParaRPr lang="en-US" sz="1400" b="0" i="0" dirty="0">
                        <a:solidFill>
                          <a:schemeClr val="dk1">
                            <a:alpha val="70000"/>
                          </a:schemeClr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82880" marT="0" anchor="ctr">
                    <a:lnL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nb-NO" sz="1400" b="0" i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Second</a:t>
                      </a:r>
                      <a:r>
                        <a:rPr lang="nb-NO" sz="1400" b="0" i="0" baseline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 </a:t>
                      </a:r>
                      <a:r>
                        <a:rPr lang="nb-NO" sz="1400" b="0" i="0" baseline="0" dirty="0" err="1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Feature</a:t>
                      </a:r>
                      <a:endParaRPr lang="en-US" sz="1400" b="0" i="0" dirty="0">
                        <a:solidFill>
                          <a:schemeClr val="dk1">
                            <a:alpha val="70000"/>
                          </a:schemeClr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82880" marT="0" anchor="ctr">
                    <a:lnL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nb-NO" sz="1400" b="0" i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Second</a:t>
                      </a:r>
                      <a:r>
                        <a:rPr lang="nb-NO" sz="1400" b="0" i="0" baseline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 </a:t>
                      </a:r>
                      <a:r>
                        <a:rPr lang="nb-NO" sz="1400" b="0" i="0" baseline="0" dirty="0" err="1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Feature</a:t>
                      </a:r>
                      <a:endParaRPr lang="en-US" sz="1400" b="0" i="0" dirty="0">
                        <a:solidFill>
                          <a:schemeClr val="dk1">
                            <a:alpha val="70000"/>
                          </a:schemeClr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82880" marT="0" anchor="ctr">
                    <a:lnL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98867">
                <a:tc>
                  <a:txBody>
                    <a:bodyPr/>
                    <a:lstStyle/>
                    <a:p>
                      <a:r>
                        <a:rPr lang="en-US" sz="1400" b="0" i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Option</a:t>
                      </a:r>
                      <a:r>
                        <a:rPr lang="en-US" sz="1400" b="0" i="0" baseline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 10</a:t>
                      </a:r>
                      <a:endParaRPr lang="en-US" sz="1400" b="0" i="0" dirty="0">
                        <a:solidFill>
                          <a:schemeClr val="dk1">
                            <a:alpha val="70000"/>
                          </a:schemeClr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anchor="ctr"/>
                </a:tc>
                <a:tc>
                  <a:txBody>
                    <a:bodyPr/>
                    <a:lstStyle/>
                    <a:p>
                      <a:r>
                        <a:rPr lang="nb-NO" sz="1400" b="0" i="0" dirty="0" err="1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Feature</a:t>
                      </a:r>
                      <a:r>
                        <a:rPr lang="nb-NO" sz="1400" b="0" i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 01</a:t>
                      </a:r>
                      <a:endParaRPr lang="en-US" sz="1400" b="0" i="0" dirty="0">
                        <a:solidFill>
                          <a:schemeClr val="dk1">
                            <a:alpha val="70000"/>
                          </a:schemeClr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82880" marT="0" anchor="ctr"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nb-NO" sz="1400" b="0" i="0" dirty="0" err="1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Feature</a:t>
                      </a:r>
                      <a:r>
                        <a:rPr lang="nb-NO" sz="1400" b="0" i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 01</a:t>
                      </a:r>
                      <a:endParaRPr lang="en-US" sz="1400" b="0" i="0" dirty="0">
                        <a:solidFill>
                          <a:schemeClr val="dk1">
                            <a:alpha val="70000"/>
                          </a:schemeClr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82880" marT="0" anchor="ctr">
                    <a:lnL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nb-NO" sz="1400" b="0" i="0" dirty="0" err="1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Feature</a:t>
                      </a:r>
                      <a:r>
                        <a:rPr lang="nb-NO" sz="1400" b="0" i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 01</a:t>
                      </a:r>
                      <a:endParaRPr lang="en-US" sz="1400" b="0" i="0" dirty="0">
                        <a:solidFill>
                          <a:schemeClr val="dk1">
                            <a:alpha val="70000"/>
                          </a:schemeClr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82880" marT="0" anchor="ctr">
                    <a:lnL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nb-NO" sz="1400" b="0" i="0" dirty="0" err="1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Feature</a:t>
                      </a:r>
                      <a:r>
                        <a:rPr lang="nb-NO" sz="1400" b="0" i="0" dirty="0" smtClean="0">
                          <a:solidFill>
                            <a:schemeClr val="dk1">
                              <a:alpha val="70000"/>
                            </a:schemeClr>
                          </a:solidFill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 01</a:t>
                      </a:r>
                      <a:endParaRPr lang="en-US" sz="1400" b="0" i="0" dirty="0">
                        <a:solidFill>
                          <a:schemeClr val="dk1">
                            <a:alpha val="70000"/>
                          </a:schemeClr>
                        </a:solidFill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182880" marT="0" anchor="ctr">
                    <a:lnL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794130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CHART </a:t>
            </a:r>
            <a:r>
              <a:rPr lang="en-US" dirty="0" smtClean="0"/>
              <a:t>SMART</a:t>
            </a:r>
            <a:br>
              <a:rPr lang="en-US" dirty="0" smtClean="0"/>
            </a:br>
            <a:r>
              <a:rPr lang="en-US" dirty="0" smtClean="0"/>
              <a:t>ART</a:t>
            </a:r>
            <a:endParaRPr lang="en-US" dirty="0"/>
          </a:p>
        </p:txBody>
      </p:sp>
      <p:graphicFrame>
        <p:nvGraphicFramePr>
          <p:cNvPr id="3" name="Content Placeholder 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7222095"/>
              </p:ext>
            </p:extLst>
          </p:nvPr>
        </p:nvGraphicFramePr>
        <p:xfrm>
          <a:off x="3742659" y="680483"/>
          <a:ext cx="7673163" cy="54066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769905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CHART SMART</a:t>
            </a:r>
            <a:br>
              <a:rPr lang="en-US" dirty="0"/>
            </a:br>
            <a:r>
              <a:rPr lang="en-US" dirty="0"/>
              <a:t>ART</a:t>
            </a:r>
          </a:p>
        </p:txBody>
      </p:sp>
      <p:graphicFrame>
        <p:nvGraphicFramePr>
          <p:cNvPr id="3" name="Content Placeholder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77828487"/>
              </p:ext>
            </p:extLst>
          </p:nvPr>
        </p:nvGraphicFramePr>
        <p:xfrm>
          <a:off x="3540642" y="829340"/>
          <a:ext cx="8537944" cy="56537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3275524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CHART SMART</a:t>
            </a:r>
            <a:br>
              <a:rPr lang="en-US" dirty="0" smtClean="0"/>
            </a:br>
            <a:r>
              <a:rPr lang="en-US" dirty="0" smtClean="0"/>
              <a:t>ART</a:t>
            </a:r>
            <a:endParaRPr lang="en-US" dirty="0"/>
          </a:p>
        </p:txBody>
      </p:sp>
      <p:graphicFrame>
        <p:nvGraphicFramePr>
          <p:cNvPr id="3" name="Content Placeholder 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33214779"/>
              </p:ext>
            </p:extLst>
          </p:nvPr>
        </p:nvGraphicFramePr>
        <p:xfrm>
          <a:off x="3508743" y="661307"/>
          <a:ext cx="8240233" cy="54451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4284171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Our</a:t>
            </a:r>
            <a:br>
              <a:rPr lang="en-US" dirty="0" smtClean="0"/>
            </a:br>
            <a:r>
              <a:rPr lang="en-US" dirty="0" smtClean="0"/>
              <a:t>Values</a:t>
            </a:r>
            <a:endParaRPr lang="en-US" dirty="0"/>
          </a:p>
        </p:txBody>
      </p:sp>
      <p:grpSp>
        <p:nvGrpSpPr>
          <p:cNvPr id="10" name="Group 9"/>
          <p:cNvGrpSpPr/>
          <p:nvPr/>
        </p:nvGrpSpPr>
        <p:grpSpPr>
          <a:xfrm>
            <a:off x="3669956" y="1295768"/>
            <a:ext cx="2397211" cy="4456386"/>
            <a:chOff x="3669956" y="1103586"/>
            <a:chExt cx="2397211" cy="4456386"/>
          </a:xfrm>
        </p:grpSpPr>
        <p:sp>
          <p:nvSpPr>
            <p:cNvPr id="11" name="Rectangle 10"/>
            <p:cNvSpPr/>
            <p:nvPr/>
          </p:nvSpPr>
          <p:spPr>
            <a:xfrm>
              <a:off x="3669956" y="1103586"/>
              <a:ext cx="2397211" cy="44563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1"/>
              </a:solidFill>
            </a:ln>
            <a:effectLst>
              <a:outerShdw blurRad="38100" sx="102000" sy="102000" algn="ctr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" name="Straight Connector 11"/>
            <p:cNvCxnSpPr/>
            <p:nvPr/>
          </p:nvCxnSpPr>
          <p:spPr>
            <a:xfrm>
              <a:off x="4653130" y="3146225"/>
              <a:ext cx="393723" cy="0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Title 3"/>
            <p:cNvSpPr txBox="1">
              <a:spLocks/>
            </p:cNvSpPr>
            <p:nvPr/>
          </p:nvSpPr>
          <p:spPr>
            <a:xfrm>
              <a:off x="3747073" y="3523961"/>
              <a:ext cx="2265878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 algn="ctr">
                <a:lnSpc>
                  <a:spcPct val="80000"/>
                </a:lnSpc>
              </a:pPr>
              <a:r>
                <a:rPr lang="en-US" sz="2400" dirty="0" smtClean="0"/>
                <a:t>Communication</a:t>
              </a:r>
              <a:endParaRPr lang="en-US" sz="2400" dirty="0"/>
            </a:p>
          </p:txBody>
        </p:sp>
        <p:sp>
          <p:nvSpPr>
            <p:cNvPr id="14" name="Title 3"/>
            <p:cNvSpPr txBox="1">
              <a:spLocks/>
            </p:cNvSpPr>
            <p:nvPr/>
          </p:nvSpPr>
          <p:spPr>
            <a:xfrm>
              <a:off x="3741564" y="3947734"/>
              <a:ext cx="2271386" cy="1357912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 algn="ctr">
                <a:lnSpc>
                  <a:spcPct val="120000"/>
                </a:lnSpc>
              </a:pP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has been the industry's standard </a:t>
              </a:r>
              <a:r>
                <a:rPr lang="en-US" sz="1200" b="0" dirty="0" smtClean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dummy.</a:t>
              </a:r>
              <a:endPara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sp>
          <p:nvSpPr>
            <p:cNvPr id="15" name="Title 3"/>
            <p:cNvSpPr txBox="1">
              <a:spLocks/>
            </p:cNvSpPr>
            <p:nvPr/>
          </p:nvSpPr>
          <p:spPr>
            <a:xfrm>
              <a:off x="4393797" y="1687276"/>
              <a:ext cx="871352" cy="1427944"/>
            </a:xfrm>
            <a:prstGeom prst="rect">
              <a:avLst/>
            </a:prstGeom>
          </p:spPr>
          <p:txBody>
            <a:bodyPr anchor="ctr"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 algn="ctr">
                <a:lnSpc>
                  <a:spcPct val="80000"/>
                </a:lnSpc>
              </a:pPr>
              <a:r>
                <a:rPr lang="en-US" sz="6600" b="0" dirty="0" smtClean="0">
                  <a:solidFill>
                    <a:schemeClr val="accent1"/>
                  </a:solidFill>
                  <a:latin typeface="linea-basic-10" charset="0"/>
                  <a:ea typeface="linea-basic-10" charset="0"/>
                  <a:cs typeface="linea-basic-10" charset="0"/>
                </a:rPr>
                <a:t>S</a:t>
              </a:r>
              <a:endParaRPr lang="en-US" sz="6600" b="0" dirty="0">
                <a:solidFill>
                  <a:schemeClr val="accent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6357551" y="1295768"/>
            <a:ext cx="2397211" cy="4456386"/>
            <a:chOff x="6357551" y="1103586"/>
            <a:chExt cx="2397211" cy="4456386"/>
          </a:xfrm>
        </p:grpSpPr>
        <p:sp>
          <p:nvSpPr>
            <p:cNvPr id="17" name="Rectangle 16"/>
            <p:cNvSpPr/>
            <p:nvPr/>
          </p:nvSpPr>
          <p:spPr>
            <a:xfrm>
              <a:off x="6357551" y="1103586"/>
              <a:ext cx="2397211" cy="44563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2"/>
              </a:solidFill>
            </a:ln>
            <a:effectLst>
              <a:outerShdw blurRad="38100" sx="102000" sy="102000" algn="ctr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" name="Straight Connector 17"/>
            <p:cNvCxnSpPr/>
            <p:nvPr/>
          </p:nvCxnSpPr>
          <p:spPr>
            <a:xfrm>
              <a:off x="7340725" y="3146225"/>
              <a:ext cx="393723" cy="0"/>
            </a:xfrm>
            <a:prstGeom prst="line">
              <a:avLst/>
            </a:prstGeom>
            <a:ln w="381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Title 3"/>
            <p:cNvSpPr txBox="1">
              <a:spLocks/>
            </p:cNvSpPr>
            <p:nvPr/>
          </p:nvSpPr>
          <p:spPr>
            <a:xfrm>
              <a:off x="7081392" y="1687276"/>
              <a:ext cx="871352" cy="1427944"/>
            </a:xfrm>
            <a:prstGeom prst="rect">
              <a:avLst/>
            </a:prstGeom>
          </p:spPr>
          <p:txBody>
            <a:bodyPr anchor="ctr"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 algn="ctr">
                <a:lnSpc>
                  <a:spcPct val="80000"/>
                </a:lnSpc>
              </a:pPr>
              <a:r>
                <a:rPr lang="en-US" sz="6600" b="0" dirty="0">
                  <a:solidFill>
                    <a:schemeClr val="accent2"/>
                  </a:solidFill>
                  <a:latin typeface="linea-basic-10" charset="0"/>
                  <a:ea typeface="linea-basic-10" charset="0"/>
                  <a:cs typeface="linea-basic-10" charset="0"/>
                </a:rPr>
                <a:t>Q</a:t>
              </a:r>
            </a:p>
          </p:txBody>
        </p:sp>
        <p:sp>
          <p:nvSpPr>
            <p:cNvPr id="20" name="Title 3"/>
            <p:cNvSpPr txBox="1">
              <a:spLocks/>
            </p:cNvSpPr>
            <p:nvPr/>
          </p:nvSpPr>
          <p:spPr>
            <a:xfrm>
              <a:off x="6422411" y="3523961"/>
              <a:ext cx="2265878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 algn="ctr">
                <a:lnSpc>
                  <a:spcPct val="80000"/>
                </a:lnSpc>
              </a:pPr>
              <a:r>
                <a:rPr lang="en-US" sz="2400" dirty="0" err="1" smtClean="0"/>
                <a:t>Exlellence</a:t>
              </a:r>
              <a:endParaRPr lang="en-US" sz="2400" dirty="0"/>
            </a:p>
          </p:txBody>
        </p:sp>
        <p:sp>
          <p:nvSpPr>
            <p:cNvPr id="21" name="Title 3"/>
            <p:cNvSpPr txBox="1">
              <a:spLocks/>
            </p:cNvSpPr>
            <p:nvPr/>
          </p:nvSpPr>
          <p:spPr>
            <a:xfrm>
              <a:off x="6416902" y="3947734"/>
              <a:ext cx="2271386" cy="1357912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 algn="ctr">
                <a:lnSpc>
                  <a:spcPct val="120000"/>
                </a:lnSpc>
              </a:pP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has been the industry's standard </a:t>
              </a:r>
              <a:r>
                <a:rPr lang="en-US" sz="1200" b="0" dirty="0" smtClean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dummy.</a:t>
              </a:r>
              <a:endPara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9045145" y="1295768"/>
            <a:ext cx="2397211" cy="4456386"/>
            <a:chOff x="9045145" y="1103586"/>
            <a:chExt cx="2397211" cy="4456386"/>
          </a:xfrm>
        </p:grpSpPr>
        <p:sp>
          <p:nvSpPr>
            <p:cNvPr id="23" name="Rectangle 22"/>
            <p:cNvSpPr/>
            <p:nvPr/>
          </p:nvSpPr>
          <p:spPr>
            <a:xfrm>
              <a:off x="9045145" y="1103586"/>
              <a:ext cx="2397211" cy="44563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3"/>
              </a:solidFill>
            </a:ln>
            <a:effectLst>
              <a:outerShdw blurRad="38100" sx="102000" sy="102000" algn="ctr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4" name="Straight Connector 23"/>
            <p:cNvCxnSpPr/>
            <p:nvPr/>
          </p:nvCxnSpPr>
          <p:spPr>
            <a:xfrm>
              <a:off x="10028319" y="3146225"/>
              <a:ext cx="393723" cy="0"/>
            </a:xfrm>
            <a:prstGeom prst="line">
              <a:avLst/>
            </a:prstGeom>
            <a:ln w="381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" name="Title 3"/>
            <p:cNvSpPr txBox="1">
              <a:spLocks/>
            </p:cNvSpPr>
            <p:nvPr/>
          </p:nvSpPr>
          <p:spPr>
            <a:xfrm>
              <a:off x="9768986" y="1687276"/>
              <a:ext cx="871352" cy="1427944"/>
            </a:xfrm>
            <a:prstGeom prst="rect">
              <a:avLst/>
            </a:prstGeom>
          </p:spPr>
          <p:txBody>
            <a:bodyPr anchor="ctr"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 algn="ctr">
                <a:lnSpc>
                  <a:spcPct val="80000"/>
                </a:lnSpc>
              </a:pPr>
              <a:r>
                <a:rPr lang="en-US" sz="6600" b="0" dirty="0" smtClean="0">
                  <a:solidFill>
                    <a:schemeClr val="accent3"/>
                  </a:solidFill>
                  <a:latin typeface="linea-basic-10" charset="0"/>
                  <a:ea typeface="linea-basic-10" charset="0"/>
                  <a:cs typeface="linea-basic-10" charset="0"/>
                </a:rPr>
                <a:t>!</a:t>
              </a:r>
              <a:endParaRPr lang="en-US" sz="6600" b="0" dirty="0">
                <a:solidFill>
                  <a:schemeClr val="accent3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26" name="Title 3"/>
            <p:cNvSpPr txBox="1">
              <a:spLocks/>
            </p:cNvSpPr>
            <p:nvPr/>
          </p:nvSpPr>
          <p:spPr>
            <a:xfrm>
              <a:off x="9122966" y="3523961"/>
              <a:ext cx="2265878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 algn="ctr">
                <a:lnSpc>
                  <a:spcPct val="80000"/>
                </a:lnSpc>
              </a:pPr>
              <a:r>
                <a:rPr lang="en-US" sz="2400" dirty="0" smtClean="0"/>
                <a:t>Research</a:t>
              </a:r>
              <a:endParaRPr lang="en-US" sz="2400" dirty="0"/>
            </a:p>
          </p:txBody>
        </p:sp>
        <p:sp>
          <p:nvSpPr>
            <p:cNvPr id="27" name="Title 3"/>
            <p:cNvSpPr txBox="1">
              <a:spLocks/>
            </p:cNvSpPr>
            <p:nvPr/>
          </p:nvSpPr>
          <p:spPr>
            <a:xfrm>
              <a:off x="9117457" y="3947734"/>
              <a:ext cx="2271386" cy="1357912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 algn="ctr">
                <a:lnSpc>
                  <a:spcPct val="120000"/>
                </a:lnSpc>
              </a:pP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has been the industry's standard </a:t>
              </a:r>
              <a:r>
                <a:rPr lang="en-US" sz="1200" b="0" dirty="0" smtClean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dummy.</a:t>
              </a:r>
              <a:endPara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576764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5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5000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Oval</a:t>
            </a:r>
            <a:br>
              <a:rPr lang="en-US" dirty="0" smtClean="0"/>
            </a:br>
            <a:r>
              <a:rPr lang="en-US" dirty="0" smtClean="0"/>
              <a:t>CHART SMART</a:t>
            </a:r>
            <a:endParaRPr lang="en-US" dirty="0"/>
          </a:p>
        </p:txBody>
      </p:sp>
      <p:graphicFrame>
        <p:nvGraphicFramePr>
          <p:cNvPr id="3" name="Chart Placeholder 1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88973871"/>
              </p:ext>
            </p:extLst>
          </p:nvPr>
        </p:nvGraphicFramePr>
        <p:xfrm>
          <a:off x="5049051" y="1339094"/>
          <a:ext cx="5029200" cy="45227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Freeform 3"/>
          <p:cNvSpPr/>
          <p:nvPr/>
        </p:nvSpPr>
        <p:spPr>
          <a:xfrm flipH="1" flipV="1">
            <a:off x="8990704" y="4894784"/>
            <a:ext cx="600287" cy="272627"/>
          </a:xfrm>
          <a:custGeom>
            <a:avLst/>
            <a:gdLst>
              <a:gd name="connsiteX0" fmla="*/ 670560 w 670560"/>
              <a:gd name="connsiteY0" fmla="*/ 304800 h 304800"/>
              <a:gd name="connsiteX1" fmla="*/ 345440 w 670560"/>
              <a:gd name="connsiteY1" fmla="*/ 0 h 304800"/>
              <a:gd name="connsiteX2" fmla="*/ 0 w 670560"/>
              <a:gd name="connsiteY2" fmla="*/ 0 h 304800"/>
              <a:gd name="connsiteX0" fmla="*/ 525915 w 525915"/>
              <a:gd name="connsiteY0" fmla="*/ 265258 h 265258"/>
              <a:gd name="connsiteX1" fmla="*/ 345440 w 525915"/>
              <a:gd name="connsiteY1" fmla="*/ 0 h 265258"/>
              <a:gd name="connsiteX2" fmla="*/ 0 w 525915"/>
              <a:gd name="connsiteY2" fmla="*/ 0 h 265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25915" h="265258">
                <a:moveTo>
                  <a:pt x="525915" y="265258"/>
                </a:moveTo>
                <a:lnTo>
                  <a:pt x="345440" y="0"/>
                </a:lnTo>
                <a:lnTo>
                  <a:pt x="0" y="0"/>
                </a:lnTo>
              </a:path>
            </a:pathLst>
          </a:custGeom>
          <a:noFill/>
          <a:ln w="3175">
            <a:solidFill>
              <a:schemeClr val="accent2"/>
            </a:solidFill>
            <a:headEnd type="oval"/>
            <a:tailEnd type="oval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Source Sans Pro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3906330" y="1596808"/>
            <a:ext cx="990656" cy="497059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r">
              <a:lnSpc>
                <a:spcPct val="85000"/>
              </a:lnSpc>
            </a:pPr>
            <a:r>
              <a:rPr lang="en-US" sz="2400" b="1" dirty="0">
                <a:latin typeface="Bebas Neue" charset="0"/>
                <a:ea typeface="Bebas Neue" charset="0"/>
                <a:cs typeface="Bebas Neue" charset="0"/>
              </a:rPr>
              <a:t>23%</a:t>
            </a:r>
            <a:endParaRPr lang="en-US" sz="1400" b="1" dirty="0">
              <a:latin typeface="Bebas Neue" charset="0"/>
              <a:ea typeface="Bebas Neue" charset="0"/>
              <a:cs typeface="Bebas Neue" charset="0"/>
            </a:endParaRPr>
          </a:p>
          <a:p>
            <a:pPr algn="r">
              <a:lnSpc>
                <a:spcPct val="85000"/>
              </a:lnSpc>
            </a:pPr>
            <a:r>
              <a:rPr lang="en-US" sz="1400" dirty="0">
                <a:latin typeface="Source Sans Pro" charset="0"/>
              </a:rPr>
              <a:t>Lorem Ipsum</a:t>
            </a:r>
          </a:p>
        </p:txBody>
      </p:sp>
      <p:sp>
        <p:nvSpPr>
          <p:cNvPr id="6" name="Rectangle 5"/>
          <p:cNvSpPr/>
          <p:nvPr/>
        </p:nvSpPr>
        <p:spPr>
          <a:xfrm>
            <a:off x="3754265" y="3306986"/>
            <a:ext cx="990656" cy="497059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r">
              <a:lnSpc>
                <a:spcPct val="85000"/>
              </a:lnSpc>
            </a:pPr>
            <a:r>
              <a:rPr lang="en-US" sz="2400" b="1" dirty="0">
                <a:latin typeface="Bebas Neue" charset="0"/>
                <a:ea typeface="Bebas Neue" charset="0"/>
                <a:cs typeface="Bebas Neue" charset="0"/>
              </a:rPr>
              <a:t>19%</a:t>
            </a:r>
            <a:endParaRPr lang="en-US" sz="1400" b="1" dirty="0">
              <a:latin typeface="Bebas Neue" charset="0"/>
              <a:ea typeface="Bebas Neue" charset="0"/>
              <a:cs typeface="Bebas Neue" charset="0"/>
            </a:endParaRPr>
          </a:p>
          <a:p>
            <a:pPr algn="r">
              <a:lnSpc>
                <a:spcPct val="85000"/>
              </a:lnSpc>
            </a:pPr>
            <a:r>
              <a:rPr lang="en-US" sz="1400" dirty="0">
                <a:latin typeface="Source Sans Pro" charset="0"/>
              </a:rPr>
              <a:t>Lorem Ipsum</a:t>
            </a:r>
          </a:p>
        </p:txBody>
      </p:sp>
      <p:sp>
        <p:nvSpPr>
          <p:cNvPr id="7" name="Rectangle 6"/>
          <p:cNvSpPr/>
          <p:nvPr/>
        </p:nvSpPr>
        <p:spPr>
          <a:xfrm>
            <a:off x="4176375" y="5085216"/>
            <a:ext cx="990656" cy="497059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r">
              <a:lnSpc>
                <a:spcPct val="85000"/>
              </a:lnSpc>
            </a:pPr>
            <a:r>
              <a:rPr lang="en-US" sz="2400" b="1" dirty="0">
                <a:latin typeface="Bebas Neue" charset="0"/>
                <a:ea typeface="Bebas Neue" charset="0"/>
                <a:cs typeface="Bebas Neue" charset="0"/>
              </a:rPr>
              <a:t>21%</a:t>
            </a:r>
            <a:endParaRPr lang="en-US" sz="1400" b="1" dirty="0">
              <a:latin typeface="Bebas Neue" charset="0"/>
              <a:ea typeface="Bebas Neue" charset="0"/>
              <a:cs typeface="Bebas Neue" charset="0"/>
            </a:endParaRPr>
          </a:p>
          <a:p>
            <a:pPr algn="r">
              <a:lnSpc>
                <a:spcPct val="85000"/>
              </a:lnSpc>
            </a:pPr>
            <a:r>
              <a:rPr lang="en-US" sz="1400" dirty="0">
                <a:latin typeface="Source Sans Pro" charset="0"/>
              </a:rPr>
              <a:t>Lorem Ipsum</a:t>
            </a:r>
          </a:p>
        </p:txBody>
      </p:sp>
      <p:sp>
        <p:nvSpPr>
          <p:cNvPr id="8" name="Rectangle 7"/>
          <p:cNvSpPr/>
          <p:nvPr/>
        </p:nvSpPr>
        <p:spPr>
          <a:xfrm>
            <a:off x="9774487" y="4865865"/>
            <a:ext cx="990656" cy="497059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2400" b="1" dirty="0">
                <a:latin typeface="Bebas Neue" charset="0"/>
                <a:ea typeface="Bebas Neue" charset="0"/>
                <a:cs typeface="Bebas Neue" charset="0"/>
              </a:rPr>
              <a:t>16%</a:t>
            </a:r>
            <a:endParaRPr lang="en-US" sz="1400" b="1" dirty="0">
              <a:latin typeface="Bebas Neue" charset="0"/>
              <a:ea typeface="Bebas Neue" charset="0"/>
              <a:cs typeface="Bebas Neue" charset="0"/>
            </a:endParaRPr>
          </a:p>
          <a:p>
            <a:pPr>
              <a:lnSpc>
                <a:spcPct val="85000"/>
              </a:lnSpc>
            </a:pPr>
            <a:r>
              <a:rPr lang="en-US" sz="1400" dirty="0">
                <a:latin typeface="Source Sans Pro" charset="0"/>
              </a:rPr>
              <a:t>Lorem Ipsum</a:t>
            </a:r>
          </a:p>
        </p:txBody>
      </p:sp>
      <p:sp>
        <p:nvSpPr>
          <p:cNvPr id="9" name="Rectangle 8"/>
          <p:cNvSpPr/>
          <p:nvPr/>
        </p:nvSpPr>
        <p:spPr>
          <a:xfrm>
            <a:off x="9924378" y="1593287"/>
            <a:ext cx="990656" cy="497059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2400" b="1" dirty="0">
                <a:latin typeface="Bebas Neue" charset="0"/>
                <a:ea typeface="Bebas Neue" charset="0"/>
                <a:cs typeface="Bebas Neue" charset="0"/>
              </a:rPr>
              <a:t>35%</a:t>
            </a:r>
            <a:endParaRPr lang="en-US" sz="1400" b="1" dirty="0">
              <a:latin typeface="Bebas Neue" charset="0"/>
              <a:ea typeface="Bebas Neue" charset="0"/>
              <a:cs typeface="Bebas Neue" charset="0"/>
            </a:endParaRPr>
          </a:p>
          <a:p>
            <a:pPr>
              <a:lnSpc>
                <a:spcPct val="85000"/>
              </a:lnSpc>
            </a:pPr>
            <a:r>
              <a:rPr lang="en-US" sz="1400" dirty="0">
                <a:latin typeface="Source Sans Pro" charset="0"/>
              </a:rPr>
              <a:t>Lorem Ipsum</a:t>
            </a:r>
          </a:p>
        </p:txBody>
      </p:sp>
      <p:sp>
        <p:nvSpPr>
          <p:cNvPr id="10" name="Freeform 9"/>
          <p:cNvSpPr/>
          <p:nvPr/>
        </p:nvSpPr>
        <p:spPr>
          <a:xfrm flipV="1">
            <a:off x="5363546" y="5050303"/>
            <a:ext cx="927148" cy="336459"/>
          </a:xfrm>
          <a:custGeom>
            <a:avLst/>
            <a:gdLst>
              <a:gd name="connsiteX0" fmla="*/ 670560 w 670560"/>
              <a:gd name="connsiteY0" fmla="*/ 304800 h 304800"/>
              <a:gd name="connsiteX1" fmla="*/ 345440 w 670560"/>
              <a:gd name="connsiteY1" fmla="*/ 0 h 304800"/>
              <a:gd name="connsiteX2" fmla="*/ 0 w 670560"/>
              <a:gd name="connsiteY2" fmla="*/ 0 h 304800"/>
              <a:gd name="connsiteX0" fmla="*/ 552619 w 552619"/>
              <a:gd name="connsiteY0" fmla="*/ 255373 h 255373"/>
              <a:gd name="connsiteX1" fmla="*/ 345440 w 552619"/>
              <a:gd name="connsiteY1" fmla="*/ 0 h 255373"/>
              <a:gd name="connsiteX2" fmla="*/ 0 w 552619"/>
              <a:gd name="connsiteY2" fmla="*/ 0 h 255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52619" h="255373">
                <a:moveTo>
                  <a:pt x="552619" y="255373"/>
                </a:moveTo>
                <a:lnTo>
                  <a:pt x="345440" y="0"/>
                </a:lnTo>
                <a:lnTo>
                  <a:pt x="0" y="0"/>
                </a:lnTo>
              </a:path>
            </a:pathLst>
          </a:custGeom>
          <a:noFill/>
          <a:ln w="3175">
            <a:solidFill>
              <a:schemeClr val="accent3"/>
            </a:solidFill>
            <a:headEnd type="oval"/>
            <a:tailEnd type="oval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Source Sans Pro" charset="0"/>
            </a:endParaRPr>
          </a:p>
        </p:txBody>
      </p:sp>
      <p:cxnSp>
        <p:nvCxnSpPr>
          <p:cNvPr id="11" name="Straight Connector 10"/>
          <p:cNvCxnSpPr/>
          <p:nvPr/>
        </p:nvCxnSpPr>
        <p:spPr>
          <a:xfrm flipH="1">
            <a:off x="4896986" y="3600488"/>
            <a:ext cx="603057" cy="0"/>
          </a:xfrm>
          <a:prstGeom prst="line">
            <a:avLst/>
          </a:prstGeom>
          <a:noFill/>
          <a:ln w="3175">
            <a:solidFill>
              <a:schemeClr val="accent4"/>
            </a:solidFill>
            <a:headEnd type="oval"/>
            <a:tailEnd type="oval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2" name="Freeform 11"/>
          <p:cNvSpPr/>
          <p:nvPr/>
        </p:nvSpPr>
        <p:spPr>
          <a:xfrm flipH="1">
            <a:off x="9089039" y="1879447"/>
            <a:ext cx="646007" cy="457323"/>
          </a:xfrm>
          <a:custGeom>
            <a:avLst/>
            <a:gdLst>
              <a:gd name="connsiteX0" fmla="*/ 670560 w 670560"/>
              <a:gd name="connsiteY0" fmla="*/ 304800 h 304800"/>
              <a:gd name="connsiteX1" fmla="*/ 345440 w 670560"/>
              <a:gd name="connsiteY1" fmla="*/ 0 h 304800"/>
              <a:gd name="connsiteX2" fmla="*/ 0 w 670560"/>
              <a:gd name="connsiteY2" fmla="*/ 0 h 304800"/>
              <a:gd name="connsiteX0" fmla="*/ 626054 w 626054"/>
              <a:gd name="connsiteY0" fmla="*/ 265258 h 265258"/>
              <a:gd name="connsiteX1" fmla="*/ 345440 w 626054"/>
              <a:gd name="connsiteY1" fmla="*/ 0 h 265258"/>
              <a:gd name="connsiteX2" fmla="*/ 0 w 626054"/>
              <a:gd name="connsiteY2" fmla="*/ 0 h 265258"/>
              <a:gd name="connsiteX0" fmla="*/ 626054 w 626054"/>
              <a:gd name="connsiteY0" fmla="*/ 278439 h 278439"/>
              <a:gd name="connsiteX1" fmla="*/ 345440 w 626054"/>
              <a:gd name="connsiteY1" fmla="*/ 0 h 278439"/>
              <a:gd name="connsiteX2" fmla="*/ 0 w 626054"/>
              <a:gd name="connsiteY2" fmla="*/ 0 h 278439"/>
              <a:gd name="connsiteX0" fmla="*/ 548910 w 548910"/>
              <a:gd name="connsiteY0" fmla="*/ 304800 h 304800"/>
              <a:gd name="connsiteX1" fmla="*/ 345440 w 548910"/>
              <a:gd name="connsiteY1" fmla="*/ 0 h 304800"/>
              <a:gd name="connsiteX2" fmla="*/ 0 w 548910"/>
              <a:gd name="connsiteY2" fmla="*/ 0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48910" h="304800">
                <a:moveTo>
                  <a:pt x="548910" y="304800"/>
                </a:moveTo>
                <a:lnTo>
                  <a:pt x="345440" y="0"/>
                </a:lnTo>
                <a:lnTo>
                  <a:pt x="0" y="0"/>
                </a:lnTo>
              </a:path>
            </a:pathLst>
          </a:custGeom>
          <a:noFill/>
          <a:ln w="3175">
            <a:solidFill>
              <a:schemeClr val="accent1"/>
            </a:solidFill>
            <a:headEnd type="oval"/>
            <a:tailEnd type="oval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Source Sans Pro" charset="0"/>
            </a:endParaRPr>
          </a:p>
        </p:txBody>
      </p:sp>
      <p:sp>
        <p:nvSpPr>
          <p:cNvPr id="13" name="Freeform 12"/>
          <p:cNvSpPr/>
          <p:nvPr/>
        </p:nvSpPr>
        <p:spPr>
          <a:xfrm>
            <a:off x="5093501" y="1889741"/>
            <a:ext cx="1012209" cy="260934"/>
          </a:xfrm>
          <a:custGeom>
            <a:avLst/>
            <a:gdLst>
              <a:gd name="connsiteX0" fmla="*/ 670560 w 670560"/>
              <a:gd name="connsiteY0" fmla="*/ 304800 h 304800"/>
              <a:gd name="connsiteX1" fmla="*/ 345440 w 670560"/>
              <a:gd name="connsiteY1" fmla="*/ 0 h 304800"/>
              <a:gd name="connsiteX2" fmla="*/ 0 w 670560"/>
              <a:gd name="connsiteY2" fmla="*/ 0 h 304800"/>
              <a:gd name="connsiteX0" fmla="*/ 481054 w 481054"/>
              <a:gd name="connsiteY0" fmla="*/ 290855 h 290855"/>
              <a:gd name="connsiteX1" fmla="*/ 345440 w 481054"/>
              <a:gd name="connsiteY1" fmla="*/ 0 h 290855"/>
              <a:gd name="connsiteX2" fmla="*/ 0 w 481054"/>
              <a:gd name="connsiteY2" fmla="*/ 0 h 290855"/>
              <a:gd name="connsiteX0" fmla="*/ 435573 w 435573"/>
              <a:gd name="connsiteY0" fmla="*/ 192310 h 192310"/>
              <a:gd name="connsiteX1" fmla="*/ 345440 w 435573"/>
              <a:gd name="connsiteY1" fmla="*/ 0 h 192310"/>
              <a:gd name="connsiteX2" fmla="*/ 0 w 435573"/>
              <a:gd name="connsiteY2" fmla="*/ 0 h 192310"/>
              <a:gd name="connsiteX0" fmla="*/ 438683 w 438683"/>
              <a:gd name="connsiteY0" fmla="*/ 199747 h 199747"/>
              <a:gd name="connsiteX1" fmla="*/ 345440 w 438683"/>
              <a:gd name="connsiteY1" fmla="*/ 0 h 199747"/>
              <a:gd name="connsiteX2" fmla="*/ 0 w 438683"/>
              <a:gd name="connsiteY2" fmla="*/ 0 h 199747"/>
              <a:gd name="connsiteX0" fmla="*/ 482551 w 482551"/>
              <a:gd name="connsiteY0" fmla="*/ 226698 h 226698"/>
              <a:gd name="connsiteX1" fmla="*/ 345440 w 482551"/>
              <a:gd name="connsiteY1" fmla="*/ 0 h 226698"/>
              <a:gd name="connsiteX2" fmla="*/ 0 w 482551"/>
              <a:gd name="connsiteY2" fmla="*/ 0 h 226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82551" h="226698">
                <a:moveTo>
                  <a:pt x="482551" y="226698"/>
                </a:moveTo>
                <a:lnTo>
                  <a:pt x="345440" y="0"/>
                </a:lnTo>
                <a:lnTo>
                  <a:pt x="0" y="0"/>
                </a:lnTo>
              </a:path>
            </a:pathLst>
          </a:custGeom>
          <a:noFill/>
          <a:ln w="3175">
            <a:solidFill>
              <a:schemeClr val="accent5"/>
            </a:solidFill>
            <a:headEnd type="oval"/>
            <a:tailEnd type="oval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Source Sans Pro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6167838" y="2706749"/>
            <a:ext cx="2791626" cy="1585049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4400" b="1" dirty="0" smtClean="0">
                <a:latin typeface="Bebas Neue" charset="0"/>
                <a:ea typeface="Bebas Neue" charset="0"/>
                <a:cs typeface="Bebas Neue" charset="0"/>
              </a:rPr>
              <a:t>USA</a:t>
            </a:r>
            <a:endParaRPr lang="en-US" sz="3600" b="1" dirty="0">
              <a:latin typeface="Bebas Neue" charset="0"/>
              <a:ea typeface="Bebas Neue" charset="0"/>
              <a:cs typeface="Bebas Neue" charset="0"/>
            </a:endParaRPr>
          </a:p>
          <a:p>
            <a:pPr algn="ctr">
              <a:lnSpc>
                <a:spcPct val="120000"/>
              </a:lnSpc>
            </a:pPr>
            <a:r>
              <a:rPr lang="en-US" sz="1200" dirty="0">
                <a:latin typeface="Source Sans Pro" charset="0"/>
              </a:rPr>
              <a:t>is to replace the Lorem Ipsum text with whatever text you prefer. Lorem ipsum is placeholder text. </a:t>
            </a:r>
          </a:p>
        </p:txBody>
      </p:sp>
    </p:spTree>
    <p:extLst>
      <p:ext uri="{BB962C8B-B14F-4D97-AF65-F5344CB8AC3E}">
        <p14:creationId xmlns:p14="http://schemas.microsoft.com/office/powerpoint/2010/main" val="9487615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CHART SMART</a:t>
            </a:r>
            <a:br>
              <a:rPr lang="en-US" dirty="0"/>
            </a:br>
            <a:r>
              <a:rPr lang="en-US" dirty="0"/>
              <a:t>ART</a:t>
            </a:r>
          </a:p>
        </p:txBody>
      </p:sp>
      <p:graphicFrame>
        <p:nvGraphicFramePr>
          <p:cNvPr id="3" name="Chart 2"/>
          <p:cNvGraphicFramePr/>
          <p:nvPr>
            <p:extLst>
              <p:ext uri="{D42A27DB-BD31-4B8C-83A1-F6EECF244321}">
                <p14:modId xmlns:p14="http://schemas.microsoft.com/office/powerpoint/2010/main" val="725961688"/>
              </p:ext>
            </p:extLst>
          </p:nvPr>
        </p:nvGraphicFramePr>
        <p:xfrm>
          <a:off x="3593805" y="988828"/>
          <a:ext cx="8080744" cy="49011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9396717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CHART SMART</a:t>
            </a:r>
            <a:br>
              <a:rPr lang="en-US" dirty="0"/>
            </a:br>
            <a:r>
              <a:rPr lang="en-US" dirty="0"/>
              <a:t>ART</a:t>
            </a:r>
          </a:p>
        </p:txBody>
      </p:sp>
      <p:sp>
        <p:nvSpPr>
          <p:cNvPr id="3" name="Oval 2"/>
          <p:cNvSpPr/>
          <p:nvPr/>
        </p:nvSpPr>
        <p:spPr>
          <a:xfrm>
            <a:off x="4466573" y="2196530"/>
            <a:ext cx="3001999" cy="3001997"/>
          </a:xfrm>
          <a:prstGeom prst="ellipse">
            <a:avLst/>
          </a:prstGeom>
          <a:noFill/>
          <a:ln w="304800" cap="rnd" cmpd="sng">
            <a:solidFill>
              <a:schemeClr val="tx1">
                <a:alpha val="10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 dirty="0">
              <a:latin typeface="Source Sans Pro" charset="0"/>
            </a:endParaRPr>
          </a:p>
        </p:txBody>
      </p:sp>
      <p:sp>
        <p:nvSpPr>
          <p:cNvPr id="4" name="Oval 3"/>
          <p:cNvSpPr/>
          <p:nvPr/>
        </p:nvSpPr>
        <p:spPr>
          <a:xfrm>
            <a:off x="4831353" y="2561311"/>
            <a:ext cx="2272439" cy="2272439"/>
          </a:xfrm>
          <a:prstGeom prst="ellipse">
            <a:avLst/>
          </a:prstGeom>
          <a:noFill/>
          <a:ln w="304800" cap="rnd" cmpd="sng">
            <a:solidFill>
              <a:schemeClr val="tx1">
                <a:alpha val="10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 dirty="0">
              <a:latin typeface="Source Sans Pro" charset="0"/>
            </a:endParaRPr>
          </a:p>
        </p:txBody>
      </p:sp>
      <p:sp>
        <p:nvSpPr>
          <p:cNvPr id="5" name="Oval 4"/>
          <p:cNvSpPr/>
          <p:nvPr/>
        </p:nvSpPr>
        <p:spPr>
          <a:xfrm>
            <a:off x="5197444" y="2927401"/>
            <a:ext cx="1540259" cy="1540259"/>
          </a:xfrm>
          <a:prstGeom prst="ellipse">
            <a:avLst/>
          </a:prstGeom>
          <a:noFill/>
          <a:ln w="304800" cap="rnd" cmpd="sng">
            <a:solidFill>
              <a:schemeClr val="tx1">
                <a:alpha val="10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 dirty="0">
              <a:latin typeface="Source Sans Pro" charset="0"/>
            </a:endParaRPr>
          </a:p>
        </p:txBody>
      </p:sp>
      <p:sp>
        <p:nvSpPr>
          <p:cNvPr id="6" name="Oval 5"/>
          <p:cNvSpPr/>
          <p:nvPr/>
        </p:nvSpPr>
        <p:spPr>
          <a:xfrm>
            <a:off x="4102730" y="1832688"/>
            <a:ext cx="3729685" cy="3729685"/>
          </a:xfrm>
          <a:prstGeom prst="ellipse">
            <a:avLst/>
          </a:prstGeom>
          <a:noFill/>
          <a:ln w="304800" cap="rnd" cmpd="sng">
            <a:solidFill>
              <a:schemeClr val="tx1">
                <a:alpha val="10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 dirty="0">
              <a:latin typeface="Source Sans Pro" charset="0"/>
            </a:endParaRPr>
          </a:p>
        </p:txBody>
      </p:sp>
      <p:sp>
        <p:nvSpPr>
          <p:cNvPr id="7" name="Arc 6"/>
          <p:cNvSpPr/>
          <p:nvPr/>
        </p:nvSpPr>
        <p:spPr>
          <a:xfrm>
            <a:off x="4466573" y="2196530"/>
            <a:ext cx="3001999" cy="3001997"/>
          </a:xfrm>
          <a:prstGeom prst="arc">
            <a:avLst>
              <a:gd name="adj1" fmla="val 16200000"/>
              <a:gd name="adj2" fmla="val 11210167"/>
            </a:avLst>
          </a:prstGeom>
          <a:ln w="381000" cap="rnd" cmpd="sng">
            <a:solidFill>
              <a:schemeClr val="accent2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 dirty="0">
              <a:latin typeface="Source Sans Pro" charset="0"/>
            </a:endParaRPr>
          </a:p>
        </p:txBody>
      </p:sp>
      <p:sp>
        <p:nvSpPr>
          <p:cNvPr id="8" name="Arc 7"/>
          <p:cNvSpPr/>
          <p:nvPr/>
        </p:nvSpPr>
        <p:spPr>
          <a:xfrm>
            <a:off x="4831353" y="2561311"/>
            <a:ext cx="2272439" cy="2272439"/>
          </a:xfrm>
          <a:prstGeom prst="arc">
            <a:avLst>
              <a:gd name="adj1" fmla="val 16200000"/>
              <a:gd name="adj2" fmla="val 9819690"/>
            </a:avLst>
          </a:prstGeom>
          <a:ln w="381000" cap="rnd" cmpd="sng">
            <a:solidFill>
              <a:schemeClr val="accent3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 dirty="0">
              <a:latin typeface="Source Sans Pro" charset="0"/>
            </a:endParaRPr>
          </a:p>
        </p:txBody>
      </p:sp>
      <p:sp>
        <p:nvSpPr>
          <p:cNvPr id="9" name="Arc 8"/>
          <p:cNvSpPr/>
          <p:nvPr/>
        </p:nvSpPr>
        <p:spPr>
          <a:xfrm>
            <a:off x="5197444" y="2927401"/>
            <a:ext cx="1540259" cy="1540259"/>
          </a:xfrm>
          <a:prstGeom prst="arc">
            <a:avLst>
              <a:gd name="adj1" fmla="val 16200000"/>
              <a:gd name="adj2" fmla="val 5466239"/>
            </a:avLst>
          </a:prstGeom>
          <a:ln w="381000" cap="rnd" cmpd="sng">
            <a:solidFill>
              <a:schemeClr val="accent4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 dirty="0">
              <a:latin typeface="Source Sans Pro" charset="0"/>
            </a:endParaRPr>
          </a:p>
        </p:txBody>
      </p:sp>
      <p:sp>
        <p:nvSpPr>
          <p:cNvPr id="10" name="Arc 9"/>
          <p:cNvSpPr/>
          <p:nvPr/>
        </p:nvSpPr>
        <p:spPr>
          <a:xfrm>
            <a:off x="4102730" y="1832688"/>
            <a:ext cx="3729685" cy="3729685"/>
          </a:xfrm>
          <a:prstGeom prst="arc">
            <a:avLst>
              <a:gd name="adj1" fmla="val 16200000"/>
              <a:gd name="adj2" fmla="val 2231747"/>
            </a:avLst>
          </a:prstGeom>
          <a:ln w="381000" cap="rnd" cmpd="sng">
            <a:solidFill>
              <a:schemeClr val="accent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 dirty="0">
              <a:latin typeface="Source Sans Pro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5811347" y="1661446"/>
            <a:ext cx="370614" cy="3662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89000"/>
              </a:lnSpc>
            </a:pPr>
            <a:r>
              <a:rPr lang="en-US" sz="2000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01</a:t>
            </a:r>
            <a:endParaRPr lang="en-US" sz="2000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5811347" y="2027627"/>
            <a:ext cx="383438" cy="3662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89000"/>
              </a:lnSpc>
            </a:pPr>
            <a:r>
              <a:rPr lang="en-US" sz="2000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02</a:t>
            </a:r>
            <a:endParaRPr lang="en-US" sz="2000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5811347" y="2384877"/>
            <a:ext cx="383438" cy="3662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89000"/>
              </a:lnSpc>
            </a:pPr>
            <a:r>
              <a:rPr lang="en-US" sz="2000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03</a:t>
            </a:r>
            <a:endParaRPr lang="en-US" sz="2000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5811347" y="2768919"/>
            <a:ext cx="386644" cy="3662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89000"/>
              </a:lnSpc>
            </a:pPr>
            <a:r>
              <a:rPr lang="en-US" sz="2000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04</a:t>
            </a:r>
            <a:endParaRPr lang="en-US" sz="2000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7145568" y="1254581"/>
            <a:ext cx="3481263" cy="991382"/>
            <a:chOff x="7276165" y="1660979"/>
            <a:chExt cx="3481263" cy="991382"/>
          </a:xfrm>
        </p:grpSpPr>
        <p:sp>
          <p:nvSpPr>
            <p:cNvPr id="16" name="Freeform 15"/>
            <p:cNvSpPr/>
            <p:nvPr/>
          </p:nvSpPr>
          <p:spPr>
            <a:xfrm flipH="1">
              <a:off x="7276165" y="2145605"/>
              <a:ext cx="646007" cy="457323"/>
            </a:xfrm>
            <a:custGeom>
              <a:avLst/>
              <a:gdLst>
                <a:gd name="connsiteX0" fmla="*/ 670560 w 670560"/>
                <a:gd name="connsiteY0" fmla="*/ 304800 h 304800"/>
                <a:gd name="connsiteX1" fmla="*/ 345440 w 670560"/>
                <a:gd name="connsiteY1" fmla="*/ 0 h 304800"/>
                <a:gd name="connsiteX2" fmla="*/ 0 w 670560"/>
                <a:gd name="connsiteY2" fmla="*/ 0 h 304800"/>
                <a:gd name="connsiteX0" fmla="*/ 626054 w 626054"/>
                <a:gd name="connsiteY0" fmla="*/ 265258 h 265258"/>
                <a:gd name="connsiteX1" fmla="*/ 345440 w 626054"/>
                <a:gd name="connsiteY1" fmla="*/ 0 h 265258"/>
                <a:gd name="connsiteX2" fmla="*/ 0 w 626054"/>
                <a:gd name="connsiteY2" fmla="*/ 0 h 265258"/>
                <a:gd name="connsiteX0" fmla="*/ 626054 w 626054"/>
                <a:gd name="connsiteY0" fmla="*/ 278439 h 278439"/>
                <a:gd name="connsiteX1" fmla="*/ 345440 w 626054"/>
                <a:gd name="connsiteY1" fmla="*/ 0 h 278439"/>
                <a:gd name="connsiteX2" fmla="*/ 0 w 626054"/>
                <a:gd name="connsiteY2" fmla="*/ 0 h 278439"/>
                <a:gd name="connsiteX0" fmla="*/ 548910 w 548910"/>
                <a:gd name="connsiteY0" fmla="*/ 304800 h 304800"/>
                <a:gd name="connsiteX1" fmla="*/ 345440 w 548910"/>
                <a:gd name="connsiteY1" fmla="*/ 0 h 304800"/>
                <a:gd name="connsiteX2" fmla="*/ 0 w 548910"/>
                <a:gd name="connsiteY2" fmla="*/ 0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8910" h="304800">
                  <a:moveTo>
                    <a:pt x="548910" y="304800"/>
                  </a:moveTo>
                  <a:lnTo>
                    <a:pt x="345440" y="0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chemeClr val="accent1">
                  <a:lumMod val="75000"/>
                </a:schemeClr>
              </a:solidFill>
              <a:headEnd type="oval"/>
              <a:tailEnd type="oval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  <a:latin typeface="Source Sans Pro" charset="0"/>
              </a:endParaRPr>
            </a:p>
          </p:txBody>
        </p:sp>
        <p:grpSp>
          <p:nvGrpSpPr>
            <p:cNvPr id="17" name="Group 16"/>
            <p:cNvGrpSpPr/>
            <p:nvPr/>
          </p:nvGrpSpPr>
          <p:grpSpPr>
            <a:xfrm>
              <a:off x="7994911" y="1660979"/>
              <a:ext cx="2762517" cy="991382"/>
              <a:chOff x="8181932" y="2144750"/>
              <a:chExt cx="2762517" cy="991382"/>
            </a:xfrm>
          </p:grpSpPr>
          <p:sp>
            <p:nvSpPr>
              <p:cNvPr id="18" name="Round Same Side Corner Rectangle 17"/>
              <p:cNvSpPr/>
              <p:nvPr/>
            </p:nvSpPr>
            <p:spPr>
              <a:xfrm rot="16200000">
                <a:off x="9067500" y="1259182"/>
                <a:ext cx="991382" cy="2762517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noFill/>
              <a:ln>
                <a:solidFill>
                  <a:schemeClr val="tx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9" name="Oval 18"/>
              <p:cNvSpPr/>
              <p:nvPr/>
            </p:nvSpPr>
            <p:spPr>
              <a:xfrm>
                <a:off x="8214830" y="2172326"/>
                <a:ext cx="936231" cy="936231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tIns="91440" bIns="0" rtlCol="0" anchor="ctr"/>
              <a:lstStyle/>
              <a:p>
                <a:pPr algn="ctr"/>
                <a:r>
                  <a:rPr lang="en-US" sz="3600" dirty="0" smtClean="0">
                    <a:latin typeface="linea-basic-10" charset="0"/>
                    <a:ea typeface="linea-basic-10" charset="0"/>
                    <a:cs typeface="linea-basic-10" charset="0"/>
                  </a:rPr>
                  <a:t>F</a:t>
                </a:r>
                <a:endParaRPr lang="en-US" sz="3600" dirty="0">
                  <a:latin typeface="linea-basic-10" charset="0"/>
                  <a:ea typeface="linea-basic-10" charset="0"/>
                  <a:cs typeface="linea-basic-10" charset="0"/>
                </a:endParaRPr>
              </a:p>
            </p:txBody>
          </p:sp>
          <p:sp>
            <p:nvSpPr>
              <p:cNvPr id="20" name="TextBox 19"/>
              <p:cNvSpPr txBox="1"/>
              <p:nvPr/>
            </p:nvSpPr>
            <p:spPr>
              <a:xfrm>
                <a:off x="9213302" y="2242142"/>
                <a:ext cx="1675459" cy="77713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89000"/>
                  </a:lnSpc>
                </a:pPr>
                <a:r>
                  <a:rPr lang="en-US" sz="3600" dirty="0" smtClean="0">
                    <a:latin typeface="Bebas Neue" charset="0"/>
                    <a:ea typeface="Bebas Neue" charset="0"/>
                    <a:cs typeface="Bebas Neue" charset="0"/>
                  </a:rPr>
                  <a:t>46%</a:t>
                </a:r>
                <a:endParaRPr lang="en-US" sz="3600" dirty="0">
                  <a:latin typeface="Bebas Neue" charset="0"/>
                  <a:ea typeface="Bebas Neue" charset="0"/>
                  <a:cs typeface="Bebas Neue" charset="0"/>
                </a:endParaRPr>
              </a:p>
              <a:p>
                <a:pPr>
                  <a:lnSpc>
                    <a:spcPct val="89000"/>
                  </a:lnSpc>
                </a:pPr>
                <a:r>
                  <a:rPr lang="en-US" sz="1400" dirty="0">
                    <a:latin typeface="Source Sans Pro" charset="0"/>
                  </a:rPr>
                  <a:t>Lorem </a:t>
                </a:r>
                <a:r>
                  <a:rPr lang="en-US" sz="1400" dirty="0" err="1">
                    <a:latin typeface="Source Sans Pro" charset="0"/>
                  </a:rPr>
                  <a:t>ipsum</a:t>
                </a:r>
                <a:r>
                  <a:rPr lang="en-US" sz="1400" dirty="0">
                    <a:latin typeface="Source Sans Pro" charset="0"/>
                  </a:rPr>
                  <a:t> </a:t>
                </a:r>
                <a:r>
                  <a:rPr lang="en-US" sz="1400" dirty="0" smtClean="0">
                    <a:latin typeface="Source Sans Pro" charset="0"/>
                  </a:rPr>
                  <a:t>dolor.</a:t>
                </a:r>
                <a:endParaRPr lang="en-US" sz="1400" dirty="0">
                  <a:latin typeface="Source Sans Pro" charset="0"/>
                </a:endParaRPr>
              </a:p>
            </p:txBody>
          </p:sp>
        </p:grpSp>
      </p:grpSp>
      <p:grpSp>
        <p:nvGrpSpPr>
          <p:cNvPr id="21" name="Group 20"/>
          <p:cNvGrpSpPr/>
          <p:nvPr/>
        </p:nvGrpSpPr>
        <p:grpSpPr>
          <a:xfrm>
            <a:off x="7468572" y="2403999"/>
            <a:ext cx="3587516" cy="991382"/>
            <a:chOff x="7599169" y="2810397"/>
            <a:chExt cx="3587516" cy="991382"/>
          </a:xfrm>
        </p:grpSpPr>
        <p:sp>
          <p:nvSpPr>
            <p:cNvPr id="22" name="Freeform 21"/>
            <p:cNvSpPr/>
            <p:nvPr/>
          </p:nvSpPr>
          <p:spPr>
            <a:xfrm flipH="1">
              <a:off x="7599169" y="3302222"/>
              <a:ext cx="752260" cy="457323"/>
            </a:xfrm>
            <a:custGeom>
              <a:avLst/>
              <a:gdLst>
                <a:gd name="connsiteX0" fmla="*/ 670560 w 670560"/>
                <a:gd name="connsiteY0" fmla="*/ 304800 h 304800"/>
                <a:gd name="connsiteX1" fmla="*/ 345440 w 670560"/>
                <a:gd name="connsiteY1" fmla="*/ 0 h 304800"/>
                <a:gd name="connsiteX2" fmla="*/ 0 w 670560"/>
                <a:gd name="connsiteY2" fmla="*/ 0 h 304800"/>
                <a:gd name="connsiteX0" fmla="*/ 626054 w 626054"/>
                <a:gd name="connsiteY0" fmla="*/ 265258 h 265258"/>
                <a:gd name="connsiteX1" fmla="*/ 345440 w 626054"/>
                <a:gd name="connsiteY1" fmla="*/ 0 h 265258"/>
                <a:gd name="connsiteX2" fmla="*/ 0 w 626054"/>
                <a:gd name="connsiteY2" fmla="*/ 0 h 265258"/>
                <a:gd name="connsiteX0" fmla="*/ 626054 w 626054"/>
                <a:gd name="connsiteY0" fmla="*/ 278439 h 278439"/>
                <a:gd name="connsiteX1" fmla="*/ 345440 w 626054"/>
                <a:gd name="connsiteY1" fmla="*/ 0 h 278439"/>
                <a:gd name="connsiteX2" fmla="*/ 0 w 626054"/>
                <a:gd name="connsiteY2" fmla="*/ 0 h 278439"/>
                <a:gd name="connsiteX0" fmla="*/ 548910 w 548910"/>
                <a:gd name="connsiteY0" fmla="*/ 304800 h 304800"/>
                <a:gd name="connsiteX1" fmla="*/ 345440 w 548910"/>
                <a:gd name="connsiteY1" fmla="*/ 0 h 304800"/>
                <a:gd name="connsiteX2" fmla="*/ 0 w 548910"/>
                <a:gd name="connsiteY2" fmla="*/ 0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8910" h="304800">
                  <a:moveTo>
                    <a:pt x="548910" y="304800"/>
                  </a:moveTo>
                  <a:lnTo>
                    <a:pt x="345440" y="0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chemeClr val="accent2">
                  <a:lumMod val="75000"/>
                </a:schemeClr>
              </a:solidFill>
              <a:headEnd type="oval"/>
              <a:tailEnd type="oval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  <a:latin typeface="Source Sans Pro" charset="0"/>
              </a:endParaRPr>
            </a:p>
          </p:txBody>
        </p:sp>
        <p:grpSp>
          <p:nvGrpSpPr>
            <p:cNvPr id="23" name="Group 22"/>
            <p:cNvGrpSpPr/>
            <p:nvPr/>
          </p:nvGrpSpPr>
          <p:grpSpPr>
            <a:xfrm>
              <a:off x="8424168" y="2810397"/>
              <a:ext cx="2762517" cy="991382"/>
              <a:chOff x="8181932" y="2144750"/>
              <a:chExt cx="2762517" cy="991382"/>
            </a:xfrm>
          </p:grpSpPr>
          <p:sp>
            <p:nvSpPr>
              <p:cNvPr id="24" name="Round Same Side Corner Rectangle 23"/>
              <p:cNvSpPr/>
              <p:nvPr/>
            </p:nvSpPr>
            <p:spPr>
              <a:xfrm rot="16200000">
                <a:off x="9067500" y="1259182"/>
                <a:ext cx="991382" cy="2762517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noFill/>
              <a:ln>
                <a:solidFill>
                  <a:schemeClr val="tx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8214830" y="2172326"/>
                <a:ext cx="936231" cy="936231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tIns="91440" bIns="0" rtlCol="0" anchor="ctr"/>
              <a:lstStyle/>
              <a:p>
                <a:pPr algn="ctr"/>
                <a:r>
                  <a:rPr lang="en-US" sz="3600" dirty="0" smtClean="0">
                    <a:latin typeface="linea-basic-10" charset="0"/>
                    <a:ea typeface="linea-basic-10" charset="0"/>
                    <a:cs typeface="linea-basic-10" charset="0"/>
                  </a:rPr>
                  <a:t>G</a:t>
                </a:r>
                <a:endParaRPr lang="en-US" sz="3600" dirty="0">
                  <a:latin typeface="linea-basic-10" charset="0"/>
                  <a:ea typeface="linea-basic-10" charset="0"/>
                  <a:cs typeface="linea-basic-10" charset="0"/>
                </a:endParaRPr>
              </a:p>
            </p:txBody>
          </p:sp>
          <p:sp>
            <p:nvSpPr>
              <p:cNvPr id="26" name="TextBox 25"/>
              <p:cNvSpPr txBox="1"/>
              <p:nvPr/>
            </p:nvSpPr>
            <p:spPr>
              <a:xfrm>
                <a:off x="9213302" y="2242142"/>
                <a:ext cx="1675459" cy="77713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89000"/>
                  </a:lnSpc>
                </a:pPr>
                <a:r>
                  <a:rPr lang="en-US" sz="3600" dirty="0" smtClean="0">
                    <a:latin typeface="Bebas Neue" charset="0"/>
                    <a:ea typeface="Bebas Neue" charset="0"/>
                    <a:cs typeface="Bebas Neue" charset="0"/>
                  </a:rPr>
                  <a:t>46%</a:t>
                </a:r>
                <a:endParaRPr lang="en-US" sz="3600" dirty="0">
                  <a:latin typeface="Bebas Neue" charset="0"/>
                  <a:ea typeface="Bebas Neue" charset="0"/>
                  <a:cs typeface="Bebas Neue" charset="0"/>
                </a:endParaRPr>
              </a:p>
              <a:p>
                <a:pPr>
                  <a:lnSpc>
                    <a:spcPct val="89000"/>
                  </a:lnSpc>
                </a:pPr>
                <a:r>
                  <a:rPr lang="en-US" sz="1400" dirty="0">
                    <a:latin typeface="Source Sans Pro" charset="0"/>
                  </a:rPr>
                  <a:t>Lorem </a:t>
                </a:r>
                <a:r>
                  <a:rPr lang="en-US" sz="1400" dirty="0" err="1">
                    <a:latin typeface="Source Sans Pro" charset="0"/>
                  </a:rPr>
                  <a:t>ipsum</a:t>
                </a:r>
                <a:r>
                  <a:rPr lang="en-US" sz="1400" dirty="0">
                    <a:latin typeface="Source Sans Pro" charset="0"/>
                  </a:rPr>
                  <a:t> </a:t>
                </a:r>
                <a:r>
                  <a:rPr lang="en-US" sz="1400" dirty="0" smtClean="0">
                    <a:latin typeface="Source Sans Pro" charset="0"/>
                  </a:rPr>
                  <a:t>dolor.</a:t>
                </a:r>
                <a:endParaRPr lang="en-US" sz="1400" dirty="0">
                  <a:latin typeface="Source Sans Pro" charset="0"/>
                </a:endParaRPr>
              </a:p>
            </p:txBody>
          </p:sp>
        </p:grpSp>
      </p:grpSp>
      <p:grpSp>
        <p:nvGrpSpPr>
          <p:cNvPr id="27" name="Group 26"/>
          <p:cNvGrpSpPr/>
          <p:nvPr/>
        </p:nvGrpSpPr>
        <p:grpSpPr>
          <a:xfrm>
            <a:off x="6799944" y="3553417"/>
            <a:ext cx="4256144" cy="991382"/>
            <a:chOff x="6930541" y="3959815"/>
            <a:chExt cx="4256144" cy="991382"/>
          </a:xfrm>
        </p:grpSpPr>
        <p:grpSp>
          <p:nvGrpSpPr>
            <p:cNvPr id="28" name="Group 27"/>
            <p:cNvGrpSpPr/>
            <p:nvPr/>
          </p:nvGrpSpPr>
          <p:grpSpPr>
            <a:xfrm>
              <a:off x="8424168" y="3959815"/>
              <a:ext cx="2762517" cy="991382"/>
              <a:chOff x="8181932" y="2144750"/>
              <a:chExt cx="2762517" cy="991382"/>
            </a:xfrm>
          </p:grpSpPr>
          <p:sp>
            <p:nvSpPr>
              <p:cNvPr id="30" name="Round Same Side Corner Rectangle 29"/>
              <p:cNvSpPr/>
              <p:nvPr/>
            </p:nvSpPr>
            <p:spPr>
              <a:xfrm rot="16200000">
                <a:off x="9067500" y="1259182"/>
                <a:ext cx="991382" cy="2762517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noFill/>
              <a:ln>
                <a:solidFill>
                  <a:schemeClr val="tx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1" name="Oval 30"/>
              <p:cNvSpPr/>
              <p:nvPr/>
            </p:nvSpPr>
            <p:spPr>
              <a:xfrm>
                <a:off x="8214830" y="2172326"/>
                <a:ext cx="936231" cy="936231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tIns="91440" bIns="0" rtlCol="0" anchor="ctr"/>
              <a:lstStyle/>
              <a:p>
                <a:pPr algn="ctr"/>
                <a:r>
                  <a:rPr lang="en-US" sz="3600" dirty="0" smtClean="0">
                    <a:latin typeface="linea-basic-10" charset="0"/>
                    <a:ea typeface="linea-basic-10" charset="0"/>
                    <a:cs typeface="linea-basic-10" charset="0"/>
                  </a:rPr>
                  <a:t>a</a:t>
                </a:r>
                <a:endParaRPr lang="en-US" sz="3600" dirty="0">
                  <a:latin typeface="linea-basic-10" charset="0"/>
                  <a:ea typeface="linea-basic-10" charset="0"/>
                  <a:cs typeface="linea-basic-10" charset="0"/>
                </a:endParaRPr>
              </a:p>
            </p:txBody>
          </p:sp>
          <p:sp>
            <p:nvSpPr>
              <p:cNvPr id="32" name="TextBox 31"/>
              <p:cNvSpPr txBox="1"/>
              <p:nvPr/>
            </p:nvSpPr>
            <p:spPr>
              <a:xfrm>
                <a:off x="9213302" y="2242142"/>
                <a:ext cx="1675459" cy="77713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89000"/>
                  </a:lnSpc>
                </a:pPr>
                <a:r>
                  <a:rPr lang="en-US" sz="3600" dirty="0" smtClean="0">
                    <a:latin typeface="Bebas Neue" charset="0"/>
                    <a:ea typeface="Bebas Neue" charset="0"/>
                    <a:cs typeface="Bebas Neue" charset="0"/>
                  </a:rPr>
                  <a:t>46%</a:t>
                </a:r>
                <a:endParaRPr lang="en-US" sz="3600" dirty="0">
                  <a:latin typeface="Bebas Neue" charset="0"/>
                  <a:ea typeface="Bebas Neue" charset="0"/>
                  <a:cs typeface="Bebas Neue" charset="0"/>
                </a:endParaRPr>
              </a:p>
              <a:p>
                <a:pPr>
                  <a:lnSpc>
                    <a:spcPct val="89000"/>
                  </a:lnSpc>
                </a:pPr>
                <a:r>
                  <a:rPr lang="en-US" sz="1400" dirty="0">
                    <a:latin typeface="Source Sans Pro" charset="0"/>
                  </a:rPr>
                  <a:t>Lorem </a:t>
                </a:r>
                <a:r>
                  <a:rPr lang="en-US" sz="1400" dirty="0" err="1">
                    <a:latin typeface="Source Sans Pro" charset="0"/>
                  </a:rPr>
                  <a:t>ipsum</a:t>
                </a:r>
                <a:r>
                  <a:rPr lang="en-US" sz="1400" dirty="0">
                    <a:latin typeface="Source Sans Pro" charset="0"/>
                  </a:rPr>
                  <a:t> </a:t>
                </a:r>
                <a:r>
                  <a:rPr lang="en-US" sz="1400" dirty="0" smtClean="0">
                    <a:latin typeface="Source Sans Pro" charset="0"/>
                  </a:rPr>
                  <a:t>dolor.</a:t>
                </a:r>
                <a:endParaRPr lang="en-US" sz="1400" dirty="0">
                  <a:latin typeface="Source Sans Pro" charset="0"/>
                </a:endParaRPr>
              </a:p>
            </p:txBody>
          </p:sp>
        </p:grpSp>
        <p:sp>
          <p:nvSpPr>
            <p:cNvPr id="29" name="Freeform 28"/>
            <p:cNvSpPr/>
            <p:nvPr/>
          </p:nvSpPr>
          <p:spPr>
            <a:xfrm flipH="1">
              <a:off x="6930541" y="4422543"/>
              <a:ext cx="1420888" cy="457323"/>
            </a:xfrm>
            <a:custGeom>
              <a:avLst/>
              <a:gdLst>
                <a:gd name="connsiteX0" fmla="*/ 670560 w 670560"/>
                <a:gd name="connsiteY0" fmla="*/ 304800 h 304800"/>
                <a:gd name="connsiteX1" fmla="*/ 345440 w 670560"/>
                <a:gd name="connsiteY1" fmla="*/ 0 h 304800"/>
                <a:gd name="connsiteX2" fmla="*/ 0 w 670560"/>
                <a:gd name="connsiteY2" fmla="*/ 0 h 304800"/>
                <a:gd name="connsiteX0" fmla="*/ 626054 w 626054"/>
                <a:gd name="connsiteY0" fmla="*/ 265258 h 265258"/>
                <a:gd name="connsiteX1" fmla="*/ 345440 w 626054"/>
                <a:gd name="connsiteY1" fmla="*/ 0 h 265258"/>
                <a:gd name="connsiteX2" fmla="*/ 0 w 626054"/>
                <a:gd name="connsiteY2" fmla="*/ 0 h 265258"/>
                <a:gd name="connsiteX0" fmla="*/ 626054 w 626054"/>
                <a:gd name="connsiteY0" fmla="*/ 278439 h 278439"/>
                <a:gd name="connsiteX1" fmla="*/ 345440 w 626054"/>
                <a:gd name="connsiteY1" fmla="*/ 0 h 278439"/>
                <a:gd name="connsiteX2" fmla="*/ 0 w 626054"/>
                <a:gd name="connsiteY2" fmla="*/ 0 h 278439"/>
                <a:gd name="connsiteX0" fmla="*/ 548910 w 548910"/>
                <a:gd name="connsiteY0" fmla="*/ 304800 h 304800"/>
                <a:gd name="connsiteX1" fmla="*/ 345440 w 548910"/>
                <a:gd name="connsiteY1" fmla="*/ 0 h 304800"/>
                <a:gd name="connsiteX2" fmla="*/ 0 w 548910"/>
                <a:gd name="connsiteY2" fmla="*/ 0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8910" h="304800">
                  <a:moveTo>
                    <a:pt x="548910" y="304800"/>
                  </a:moveTo>
                  <a:lnTo>
                    <a:pt x="345440" y="0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chemeClr val="accent3">
                  <a:lumMod val="75000"/>
                </a:schemeClr>
              </a:solidFill>
              <a:headEnd type="oval"/>
              <a:tailEnd type="oval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  <a:latin typeface="Source Sans Pro" charset="0"/>
              </a:endParaRPr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6103823" y="4416281"/>
            <a:ext cx="4523008" cy="1277937"/>
            <a:chOff x="6234420" y="4822679"/>
            <a:chExt cx="4523008" cy="1277937"/>
          </a:xfrm>
        </p:grpSpPr>
        <p:grpSp>
          <p:nvGrpSpPr>
            <p:cNvPr id="34" name="Group 33"/>
            <p:cNvGrpSpPr/>
            <p:nvPr/>
          </p:nvGrpSpPr>
          <p:grpSpPr>
            <a:xfrm>
              <a:off x="7994911" y="5109234"/>
              <a:ext cx="2762517" cy="991382"/>
              <a:chOff x="8181932" y="2144750"/>
              <a:chExt cx="2762517" cy="991382"/>
            </a:xfrm>
          </p:grpSpPr>
          <p:sp>
            <p:nvSpPr>
              <p:cNvPr id="36" name="Round Same Side Corner Rectangle 35"/>
              <p:cNvSpPr/>
              <p:nvPr/>
            </p:nvSpPr>
            <p:spPr>
              <a:xfrm rot="16200000">
                <a:off x="9067500" y="1259182"/>
                <a:ext cx="991382" cy="2762517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noFill/>
              <a:ln>
                <a:solidFill>
                  <a:schemeClr val="tx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7" name="Oval 36"/>
              <p:cNvSpPr/>
              <p:nvPr/>
            </p:nvSpPr>
            <p:spPr>
              <a:xfrm>
                <a:off x="8214830" y="2172326"/>
                <a:ext cx="936231" cy="936231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tIns="91440" bIns="0" rtlCol="0" anchor="ctr"/>
              <a:lstStyle/>
              <a:p>
                <a:pPr algn="ctr"/>
                <a:r>
                  <a:rPr lang="en-US" sz="3600" dirty="0" smtClean="0">
                    <a:latin typeface="linea-basic-10" charset="0"/>
                    <a:ea typeface="linea-basic-10" charset="0"/>
                    <a:cs typeface="linea-basic-10" charset="0"/>
                  </a:rPr>
                  <a:t>u</a:t>
                </a:r>
                <a:endParaRPr lang="en-US" sz="3600" dirty="0">
                  <a:latin typeface="linea-basic-10" charset="0"/>
                  <a:ea typeface="linea-basic-10" charset="0"/>
                  <a:cs typeface="linea-basic-10" charset="0"/>
                </a:endParaRPr>
              </a:p>
            </p:txBody>
          </p:sp>
          <p:sp>
            <p:nvSpPr>
              <p:cNvPr id="38" name="TextBox 37"/>
              <p:cNvSpPr txBox="1"/>
              <p:nvPr/>
            </p:nvSpPr>
            <p:spPr>
              <a:xfrm>
                <a:off x="9213302" y="2242142"/>
                <a:ext cx="1675459" cy="77713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89000"/>
                  </a:lnSpc>
                </a:pPr>
                <a:r>
                  <a:rPr lang="en-US" sz="3600" dirty="0" smtClean="0">
                    <a:latin typeface="Bebas Neue" charset="0"/>
                    <a:ea typeface="Bebas Neue" charset="0"/>
                    <a:cs typeface="Bebas Neue" charset="0"/>
                  </a:rPr>
                  <a:t>46%</a:t>
                </a:r>
                <a:endParaRPr lang="en-US" sz="3600" dirty="0">
                  <a:latin typeface="Bebas Neue" charset="0"/>
                  <a:ea typeface="Bebas Neue" charset="0"/>
                  <a:cs typeface="Bebas Neue" charset="0"/>
                </a:endParaRPr>
              </a:p>
              <a:p>
                <a:pPr>
                  <a:lnSpc>
                    <a:spcPct val="89000"/>
                  </a:lnSpc>
                </a:pPr>
                <a:r>
                  <a:rPr lang="en-US" sz="1400" dirty="0">
                    <a:latin typeface="Source Sans Pro" charset="0"/>
                  </a:rPr>
                  <a:t>Lorem </a:t>
                </a:r>
                <a:r>
                  <a:rPr lang="en-US" sz="1400" dirty="0" err="1">
                    <a:latin typeface="Source Sans Pro" charset="0"/>
                  </a:rPr>
                  <a:t>ipsum</a:t>
                </a:r>
                <a:r>
                  <a:rPr lang="en-US" sz="1400" dirty="0">
                    <a:latin typeface="Source Sans Pro" charset="0"/>
                  </a:rPr>
                  <a:t> </a:t>
                </a:r>
                <a:r>
                  <a:rPr lang="en-US" sz="1400" dirty="0" smtClean="0">
                    <a:latin typeface="Source Sans Pro" charset="0"/>
                  </a:rPr>
                  <a:t>dolor.</a:t>
                </a:r>
                <a:endParaRPr lang="en-US" sz="1400" dirty="0">
                  <a:latin typeface="Source Sans Pro" charset="0"/>
                </a:endParaRPr>
              </a:p>
            </p:txBody>
          </p:sp>
        </p:grpSp>
        <p:sp>
          <p:nvSpPr>
            <p:cNvPr id="35" name="Freeform 34"/>
            <p:cNvSpPr/>
            <p:nvPr/>
          </p:nvSpPr>
          <p:spPr>
            <a:xfrm flipH="1" flipV="1">
              <a:off x="6234420" y="4822679"/>
              <a:ext cx="1687752" cy="800353"/>
            </a:xfrm>
            <a:custGeom>
              <a:avLst/>
              <a:gdLst>
                <a:gd name="connsiteX0" fmla="*/ 670560 w 670560"/>
                <a:gd name="connsiteY0" fmla="*/ 304800 h 304800"/>
                <a:gd name="connsiteX1" fmla="*/ 345440 w 670560"/>
                <a:gd name="connsiteY1" fmla="*/ 0 h 304800"/>
                <a:gd name="connsiteX2" fmla="*/ 0 w 670560"/>
                <a:gd name="connsiteY2" fmla="*/ 0 h 304800"/>
                <a:gd name="connsiteX0" fmla="*/ 626054 w 626054"/>
                <a:gd name="connsiteY0" fmla="*/ 265258 h 265258"/>
                <a:gd name="connsiteX1" fmla="*/ 345440 w 626054"/>
                <a:gd name="connsiteY1" fmla="*/ 0 h 265258"/>
                <a:gd name="connsiteX2" fmla="*/ 0 w 626054"/>
                <a:gd name="connsiteY2" fmla="*/ 0 h 265258"/>
                <a:gd name="connsiteX0" fmla="*/ 626054 w 626054"/>
                <a:gd name="connsiteY0" fmla="*/ 278439 h 278439"/>
                <a:gd name="connsiteX1" fmla="*/ 345440 w 626054"/>
                <a:gd name="connsiteY1" fmla="*/ 0 h 278439"/>
                <a:gd name="connsiteX2" fmla="*/ 0 w 626054"/>
                <a:gd name="connsiteY2" fmla="*/ 0 h 278439"/>
                <a:gd name="connsiteX0" fmla="*/ 548910 w 548910"/>
                <a:gd name="connsiteY0" fmla="*/ 304800 h 304800"/>
                <a:gd name="connsiteX1" fmla="*/ 345440 w 548910"/>
                <a:gd name="connsiteY1" fmla="*/ 0 h 304800"/>
                <a:gd name="connsiteX2" fmla="*/ 0 w 548910"/>
                <a:gd name="connsiteY2" fmla="*/ 0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8910" h="304800">
                  <a:moveTo>
                    <a:pt x="548910" y="304800"/>
                  </a:moveTo>
                  <a:lnTo>
                    <a:pt x="345440" y="0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chemeClr val="accent4">
                  <a:lumMod val="75000"/>
                </a:schemeClr>
              </a:solidFill>
              <a:headEnd type="oval"/>
              <a:tailEnd type="oval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  <a:latin typeface="Source Sans Pro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403264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CHART SMART</a:t>
            </a:r>
            <a:br>
              <a:rPr lang="en-US" dirty="0"/>
            </a:br>
            <a:r>
              <a:rPr lang="en-US" dirty="0"/>
              <a:t>ART</a:t>
            </a:r>
          </a:p>
        </p:txBody>
      </p:sp>
      <p:sp>
        <p:nvSpPr>
          <p:cNvPr id="3" name="Donut 2"/>
          <p:cNvSpPr/>
          <p:nvPr/>
        </p:nvSpPr>
        <p:spPr bwMode="auto">
          <a:xfrm>
            <a:off x="4249494" y="2461824"/>
            <a:ext cx="1821818" cy="1821818"/>
          </a:xfrm>
          <a:prstGeom prst="donut">
            <a:avLst/>
          </a:pr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 smtClean="0"/>
          </a:p>
        </p:txBody>
      </p:sp>
      <p:sp>
        <p:nvSpPr>
          <p:cNvPr id="4" name="Oval 3"/>
          <p:cNvSpPr/>
          <p:nvPr/>
        </p:nvSpPr>
        <p:spPr bwMode="auto">
          <a:xfrm>
            <a:off x="6123413" y="1940925"/>
            <a:ext cx="3013364" cy="3013364"/>
          </a:xfrm>
          <a:prstGeom prst="ellipse">
            <a:avLst/>
          </a:pr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 smtClean="0"/>
          </a:p>
        </p:txBody>
      </p:sp>
      <p:sp>
        <p:nvSpPr>
          <p:cNvPr id="5" name="Donut 4"/>
          <p:cNvSpPr/>
          <p:nvPr/>
        </p:nvSpPr>
        <p:spPr bwMode="auto">
          <a:xfrm>
            <a:off x="5548504" y="1709740"/>
            <a:ext cx="983270" cy="983270"/>
          </a:xfrm>
          <a:prstGeom prst="donut">
            <a:avLst/>
          </a:prstGeom>
          <a:solidFill>
            <a:schemeClr val="accent3"/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 smtClean="0"/>
          </a:p>
        </p:txBody>
      </p:sp>
      <p:sp>
        <p:nvSpPr>
          <p:cNvPr id="6" name="Oval 5"/>
          <p:cNvSpPr/>
          <p:nvPr/>
        </p:nvSpPr>
        <p:spPr bwMode="auto">
          <a:xfrm>
            <a:off x="6220046" y="482790"/>
            <a:ext cx="1506682" cy="1506682"/>
          </a:xfrm>
          <a:prstGeom prst="ellipse">
            <a:avLst/>
          </a:pr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 smtClean="0"/>
          </a:p>
        </p:txBody>
      </p:sp>
      <p:sp>
        <p:nvSpPr>
          <p:cNvPr id="7" name="Oval 6"/>
          <p:cNvSpPr/>
          <p:nvPr/>
        </p:nvSpPr>
        <p:spPr bwMode="auto">
          <a:xfrm>
            <a:off x="4765547" y="4216522"/>
            <a:ext cx="2062595" cy="2062595"/>
          </a:xfrm>
          <a:prstGeom prst="ellipse">
            <a:avLst/>
          </a:pr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 smtClean="0"/>
          </a:p>
        </p:txBody>
      </p:sp>
      <p:sp>
        <p:nvSpPr>
          <p:cNvPr id="8" name="Donut 7"/>
          <p:cNvSpPr/>
          <p:nvPr/>
        </p:nvSpPr>
        <p:spPr bwMode="auto">
          <a:xfrm>
            <a:off x="6828142" y="4991720"/>
            <a:ext cx="1249965" cy="1249965"/>
          </a:xfrm>
          <a:prstGeom prst="donut">
            <a:avLst/>
          </a:prstGeom>
          <a:solidFill>
            <a:schemeClr val="accent4"/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 smtClean="0"/>
          </a:p>
        </p:txBody>
      </p:sp>
      <p:sp>
        <p:nvSpPr>
          <p:cNvPr id="9" name="Oval 8"/>
          <p:cNvSpPr/>
          <p:nvPr/>
        </p:nvSpPr>
        <p:spPr bwMode="auto">
          <a:xfrm>
            <a:off x="8078107" y="4820493"/>
            <a:ext cx="729961" cy="729961"/>
          </a:xfrm>
          <a:prstGeom prst="ellipse">
            <a:avLst/>
          </a:pr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 smtClean="0"/>
          </a:p>
        </p:txBody>
      </p:sp>
      <p:sp>
        <p:nvSpPr>
          <p:cNvPr id="10" name="Oval 9"/>
          <p:cNvSpPr/>
          <p:nvPr/>
        </p:nvSpPr>
        <p:spPr bwMode="auto">
          <a:xfrm>
            <a:off x="9188878" y="3447607"/>
            <a:ext cx="471474" cy="471474"/>
          </a:xfrm>
          <a:prstGeom prst="ellipse">
            <a:avLst/>
          </a:prstGeom>
          <a:solidFill>
            <a:schemeClr val="accent3"/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 smtClean="0"/>
          </a:p>
        </p:txBody>
      </p:sp>
      <p:sp>
        <p:nvSpPr>
          <p:cNvPr id="11" name="Oval 10"/>
          <p:cNvSpPr/>
          <p:nvPr/>
        </p:nvSpPr>
        <p:spPr bwMode="auto">
          <a:xfrm>
            <a:off x="8797677" y="3929472"/>
            <a:ext cx="1635268" cy="1635268"/>
          </a:xfrm>
          <a:prstGeom prst="ellipse">
            <a:avLst/>
          </a:pr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 smtClean="0"/>
          </a:p>
        </p:txBody>
      </p:sp>
      <p:sp>
        <p:nvSpPr>
          <p:cNvPr id="12" name="Oval 11"/>
          <p:cNvSpPr/>
          <p:nvPr/>
        </p:nvSpPr>
        <p:spPr bwMode="auto">
          <a:xfrm>
            <a:off x="9040392" y="2017623"/>
            <a:ext cx="1392553" cy="1392553"/>
          </a:xfrm>
          <a:prstGeom prst="ellipse">
            <a:avLst/>
          </a:pr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 smtClean="0"/>
          </a:p>
        </p:txBody>
      </p:sp>
      <p:sp>
        <p:nvSpPr>
          <p:cNvPr id="13" name="Donut 12"/>
          <p:cNvSpPr/>
          <p:nvPr/>
        </p:nvSpPr>
        <p:spPr bwMode="auto">
          <a:xfrm>
            <a:off x="8659447" y="1934667"/>
            <a:ext cx="498112" cy="498112"/>
          </a:xfrm>
          <a:prstGeom prst="donut">
            <a:avLst/>
          </a:pr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 smtClean="0"/>
          </a:p>
        </p:txBody>
      </p:sp>
      <p:sp>
        <p:nvSpPr>
          <p:cNvPr id="14" name="Oval 13"/>
          <p:cNvSpPr/>
          <p:nvPr/>
        </p:nvSpPr>
        <p:spPr bwMode="auto">
          <a:xfrm>
            <a:off x="8067716" y="1344759"/>
            <a:ext cx="729961" cy="729961"/>
          </a:xfrm>
          <a:prstGeom prst="ellipse">
            <a:avLst/>
          </a:pr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 smtClean="0"/>
          </a:p>
        </p:txBody>
      </p:sp>
      <p:sp>
        <p:nvSpPr>
          <p:cNvPr id="15" name="Oval 14"/>
          <p:cNvSpPr/>
          <p:nvPr/>
        </p:nvSpPr>
        <p:spPr bwMode="auto">
          <a:xfrm>
            <a:off x="7676662" y="1610095"/>
            <a:ext cx="293398" cy="293398"/>
          </a:xfrm>
          <a:prstGeom prst="ellipse">
            <a:avLst/>
          </a:prstGeom>
          <a:solidFill>
            <a:schemeClr val="accent4"/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 smtClean="0"/>
          </a:p>
        </p:txBody>
      </p:sp>
      <p:sp>
        <p:nvSpPr>
          <p:cNvPr id="16" name="TextBox 15"/>
          <p:cNvSpPr txBox="1"/>
          <p:nvPr/>
        </p:nvSpPr>
        <p:spPr>
          <a:xfrm>
            <a:off x="6942246" y="2893044"/>
            <a:ext cx="1375697" cy="9962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6600" dirty="0" smtClean="0">
                <a:solidFill>
                  <a:schemeClr val="bg1"/>
                </a:solidFill>
                <a:latin typeface="Bebas Neue" charset="0"/>
                <a:ea typeface="Bebas Neue" charset="0"/>
                <a:cs typeface="Bebas Neue" charset="0"/>
              </a:rPr>
              <a:t>84%</a:t>
            </a:r>
            <a:endParaRPr lang="en-US" sz="6600" dirty="0">
              <a:solidFill>
                <a:schemeClr val="bg1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7043234" y="3757335"/>
            <a:ext cx="1173719" cy="2840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1400" dirty="0" err="1">
                <a:solidFill>
                  <a:schemeClr val="bg1"/>
                </a:solidFill>
                <a:latin typeface="Source Sans Pro" charset="0"/>
              </a:rPr>
              <a:t>Lorem</a:t>
            </a:r>
            <a:r>
              <a:rPr lang="en-US" sz="1400" dirty="0">
                <a:solidFill>
                  <a:schemeClr val="bg1"/>
                </a:solidFill>
                <a:latin typeface="Source Sans Pro" charset="0"/>
              </a:rPr>
              <a:t> </a:t>
            </a:r>
            <a:r>
              <a:rPr lang="en-US" sz="1400" dirty="0" err="1">
                <a:solidFill>
                  <a:schemeClr val="bg1"/>
                </a:solidFill>
                <a:latin typeface="Source Sans Pro" charset="0"/>
              </a:rPr>
              <a:t>ipsum</a:t>
            </a:r>
            <a:endParaRPr lang="en-US" sz="1400" dirty="0">
              <a:solidFill>
                <a:schemeClr val="bg1"/>
              </a:solidFill>
              <a:latin typeface="Source Sans Pro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5264634" y="4800697"/>
            <a:ext cx="1050288" cy="74975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4800" smtClean="0">
                <a:solidFill>
                  <a:schemeClr val="bg1"/>
                </a:solidFill>
                <a:latin typeface="Bebas Neue" charset="0"/>
                <a:ea typeface="Bebas Neue" charset="0"/>
                <a:cs typeface="Bebas Neue" charset="0"/>
              </a:rPr>
              <a:t>54%</a:t>
            </a:r>
            <a:endParaRPr lang="en-US" sz="4800" dirty="0">
              <a:solidFill>
                <a:schemeClr val="bg1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9195336" y="4321452"/>
            <a:ext cx="830676" cy="58541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3600" smtClean="0">
                <a:solidFill>
                  <a:schemeClr val="bg1"/>
                </a:solidFill>
                <a:latin typeface="Bebas Neue" charset="0"/>
                <a:ea typeface="Bebas Neue" charset="0"/>
                <a:cs typeface="Bebas Neue" charset="0"/>
              </a:rPr>
              <a:t>54%</a:t>
            </a:r>
            <a:endParaRPr lang="en-US" sz="3600" dirty="0">
              <a:solidFill>
                <a:schemeClr val="bg1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9391862" y="2313900"/>
            <a:ext cx="689612" cy="4758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2800" smtClean="0">
                <a:solidFill>
                  <a:schemeClr val="bg1"/>
                </a:solidFill>
                <a:latin typeface="Bebas Neue" charset="0"/>
                <a:ea typeface="Bebas Neue" charset="0"/>
                <a:cs typeface="Bebas Neue" charset="0"/>
              </a:rPr>
              <a:t>54%</a:t>
            </a:r>
            <a:endParaRPr lang="en-US" sz="2800" dirty="0">
              <a:solidFill>
                <a:schemeClr val="bg1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6570150" y="760092"/>
            <a:ext cx="830676" cy="58541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3600" smtClean="0">
                <a:solidFill>
                  <a:schemeClr val="bg1"/>
                </a:solidFill>
                <a:latin typeface="Bebas Neue" charset="0"/>
                <a:ea typeface="Bebas Neue" charset="0"/>
                <a:cs typeface="Bebas Neue" charset="0"/>
              </a:rPr>
              <a:t>54%</a:t>
            </a:r>
            <a:endParaRPr lang="en-US" sz="3600" dirty="0">
              <a:solidFill>
                <a:schemeClr val="bg1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5205874" y="5397050"/>
            <a:ext cx="1173719" cy="2840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1400" dirty="0" err="1">
                <a:solidFill>
                  <a:schemeClr val="bg1"/>
                </a:solidFill>
                <a:latin typeface="Source Sans Pro" charset="0"/>
              </a:rPr>
              <a:t>Lorem</a:t>
            </a:r>
            <a:r>
              <a:rPr lang="en-US" sz="1400" dirty="0">
                <a:solidFill>
                  <a:schemeClr val="bg1"/>
                </a:solidFill>
                <a:latin typeface="Source Sans Pro" charset="0"/>
              </a:rPr>
              <a:t> </a:t>
            </a:r>
            <a:r>
              <a:rPr lang="en-US" sz="1400" dirty="0" err="1">
                <a:solidFill>
                  <a:schemeClr val="bg1"/>
                </a:solidFill>
                <a:latin typeface="Source Sans Pro" charset="0"/>
              </a:rPr>
              <a:t>ipsum</a:t>
            </a:r>
            <a:endParaRPr lang="en-US" sz="1400" dirty="0">
              <a:solidFill>
                <a:schemeClr val="bg1"/>
              </a:solidFill>
              <a:latin typeface="Source Sans Pro" charset="0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9040392" y="4778034"/>
            <a:ext cx="1173719" cy="2840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1400" dirty="0" err="1">
                <a:solidFill>
                  <a:schemeClr val="bg1"/>
                </a:solidFill>
                <a:latin typeface="Source Sans Pro" charset="0"/>
              </a:rPr>
              <a:t>Lorem</a:t>
            </a:r>
            <a:r>
              <a:rPr lang="en-US" sz="1400" dirty="0">
                <a:solidFill>
                  <a:schemeClr val="bg1"/>
                </a:solidFill>
                <a:latin typeface="Source Sans Pro" charset="0"/>
              </a:rPr>
              <a:t> </a:t>
            </a:r>
            <a:r>
              <a:rPr lang="en-US" sz="1400" dirty="0" err="1">
                <a:solidFill>
                  <a:schemeClr val="bg1"/>
                </a:solidFill>
                <a:latin typeface="Source Sans Pro" charset="0"/>
              </a:rPr>
              <a:t>ipsum</a:t>
            </a:r>
            <a:endParaRPr lang="en-US" sz="1400" dirty="0">
              <a:solidFill>
                <a:schemeClr val="bg1"/>
              </a:solidFill>
              <a:latin typeface="Source Sans Pro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9157559" y="2682733"/>
            <a:ext cx="1173719" cy="2840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1400" dirty="0" err="1">
                <a:solidFill>
                  <a:schemeClr val="bg1"/>
                </a:solidFill>
                <a:latin typeface="Source Sans Pro" charset="0"/>
              </a:rPr>
              <a:t>Lorem</a:t>
            </a:r>
            <a:r>
              <a:rPr lang="en-US" sz="1400" dirty="0">
                <a:solidFill>
                  <a:schemeClr val="bg1"/>
                </a:solidFill>
                <a:latin typeface="Source Sans Pro" charset="0"/>
              </a:rPr>
              <a:t> </a:t>
            </a:r>
            <a:r>
              <a:rPr lang="en-US" sz="1400" dirty="0" err="1">
                <a:solidFill>
                  <a:schemeClr val="bg1"/>
                </a:solidFill>
                <a:latin typeface="Source Sans Pro" charset="0"/>
              </a:rPr>
              <a:t>ipsum</a:t>
            </a:r>
            <a:endParaRPr lang="en-US" sz="1400" dirty="0">
              <a:solidFill>
                <a:schemeClr val="bg1"/>
              </a:solidFill>
              <a:latin typeface="Source Sans Pro" charset="0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6408183" y="1218581"/>
            <a:ext cx="1173719" cy="2840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1400" dirty="0" err="1">
                <a:solidFill>
                  <a:schemeClr val="bg1"/>
                </a:solidFill>
                <a:latin typeface="Source Sans Pro" charset="0"/>
              </a:rPr>
              <a:t>Lorem</a:t>
            </a:r>
            <a:r>
              <a:rPr lang="en-US" sz="1400" dirty="0">
                <a:solidFill>
                  <a:schemeClr val="bg1"/>
                </a:solidFill>
                <a:latin typeface="Source Sans Pro" charset="0"/>
              </a:rPr>
              <a:t> </a:t>
            </a:r>
            <a:r>
              <a:rPr lang="en-US" sz="1400" dirty="0" err="1">
                <a:solidFill>
                  <a:schemeClr val="bg1"/>
                </a:solidFill>
                <a:latin typeface="Source Sans Pro" charset="0"/>
              </a:rPr>
              <a:t>ipsum</a:t>
            </a:r>
            <a:endParaRPr lang="en-US" sz="1400" dirty="0">
              <a:solidFill>
                <a:schemeClr val="bg1"/>
              </a:solidFill>
              <a:latin typeface="Source Sans Pro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652687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CHART TYPES</a:t>
            </a:r>
          </a:p>
        </p:txBody>
      </p:sp>
      <p:graphicFrame>
        <p:nvGraphicFramePr>
          <p:cNvPr id="3" name="Chart 2"/>
          <p:cNvGraphicFramePr/>
          <p:nvPr>
            <p:extLst>
              <p:ext uri="{D42A27DB-BD31-4B8C-83A1-F6EECF244321}">
                <p14:modId xmlns:p14="http://schemas.microsoft.com/office/powerpoint/2010/main" val="1793588849"/>
              </p:ext>
            </p:extLst>
          </p:nvPr>
        </p:nvGraphicFramePr>
        <p:xfrm>
          <a:off x="-123859" y="1754987"/>
          <a:ext cx="6976480" cy="46509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2227296" y="4431147"/>
            <a:ext cx="2274165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20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 is simply dummy text of the printing and </a:t>
            </a:r>
            <a:r>
              <a:rPr lang="en-US" sz="1200" dirty="0" smtClean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typesetting.</a:t>
            </a:r>
          </a:p>
        </p:txBody>
      </p:sp>
      <p:sp>
        <p:nvSpPr>
          <p:cNvPr id="5" name="Title 4"/>
          <p:cNvSpPr txBox="1">
            <a:spLocks/>
          </p:cNvSpPr>
          <p:nvPr/>
        </p:nvSpPr>
        <p:spPr>
          <a:xfrm>
            <a:off x="1841445" y="3712748"/>
            <a:ext cx="3045868" cy="654629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r>
              <a:rPr lang="en-US" sz="4800" baseline="30000" dirty="0" smtClean="0">
                <a:latin typeface="Bebas Neue" charset="0"/>
                <a:ea typeface="Bebas Neue" charset="0"/>
                <a:cs typeface="Bebas Neue" charset="0"/>
              </a:rPr>
              <a:t>$</a:t>
            </a:r>
            <a:r>
              <a:rPr lang="en-US" sz="4800" dirty="0" smtClean="0">
                <a:latin typeface="Bebas Neue" charset="0"/>
                <a:ea typeface="Bebas Neue" charset="0"/>
                <a:cs typeface="Bebas Neue" charset="0"/>
              </a:rPr>
              <a:t>21,241,251</a:t>
            </a:r>
            <a:endParaRPr lang="en-US" sz="4800" dirty="0"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015566" y="3073902"/>
            <a:ext cx="697628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4000" dirty="0" smtClean="0">
                <a:latin typeface="linea-basic-10" charset="0"/>
                <a:ea typeface="linea-basic-10" charset="0"/>
                <a:cs typeface="linea-basic-10" charset="0"/>
              </a:rPr>
              <a:t>S</a:t>
            </a:r>
            <a:endParaRPr lang="en-US" sz="4000" dirty="0">
              <a:latin typeface="linea-basic-10" charset="0"/>
              <a:ea typeface="linea-basic-10" charset="0"/>
              <a:cs typeface="linea-basic-10" charset="0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6069218" y="2143764"/>
            <a:ext cx="4834665" cy="839295"/>
            <a:chOff x="6409917" y="2516212"/>
            <a:chExt cx="4834665" cy="839295"/>
          </a:xfrm>
        </p:grpSpPr>
        <p:sp>
          <p:nvSpPr>
            <p:cNvPr id="8" name="TextBox 7"/>
            <p:cNvSpPr txBox="1"/>
            <p:nvPr/>
          </p:nvSpPr>
          <p:spPr>
            <a:xfrm>
              <a:off x="8123997" y="2518606"/>
              <a:ext cx="2582863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</a:t>
              </a:r>
              <a:r>
                <a:rPr lang="en-US" sz="1200" dirty="0" smtClean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printing.</a:t>
              </a:r>
            </a:p>
          </p:txBody>
        </p:sp>
        <p:sp>
          <p:nvSpPr>
            <p:cNvPr id="9" name="Title 4"/>
            <p:cNvSpPr txBox="1">
              <a:spLocks/>
            </p:cNvSpPr>
            <p:nvPr/>
          </p:nvSpPr>
          <p:spPr>
            <a:xfrm>
              <a:off x="6409917" y="2516212"/>
              <a:ext cx="3045868" cy="654629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baseline="30000" dirty="0" smtClean="0">
                  <a:latin typeface="Bebas Neue" charset="0"/>
                  <a:ea typeface="Bebas Neue" charset="0"/>
                  <a:cs typeface="Bebas Neue" charset="0"/>
                </a:rPr>
                <a:t>$</a:t>
              </a:r>
              <a:r>
                <a:rPr lang="en-US" dirty="0" smtClean="0">
                  <a:latin typeface="Bebas Neue" charset="0"/>
                  <a:ea typeface="Bebas Neue" charset="0"/>
                  <a:cs typeface="Bebas Neue" charset="0"/>
                </a:rPr>
                <a:t>32,000k</a:t>
              </a:r>
              <a:endParaRPr lang="en-US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cxnSp>
          <p:nvCxnSpPr>
            <p:cNvPr id="10" name="Straight Connector 9"/>
            <p:cNvCxnSpPr>
              <a:endCxn id="17" idx="1"/>
            </p:cNvCxnSpPr>
            <p:nvPr/>
          </p:nvCxnSpPr>
          <p:spPr>
            <a:xfrm>
              <a:off x="6486861" y="3170841"/>
              <a:ext cx="4250851" cy="0"/>
            </a:xfrm>
            <a:prstGeom prst="line">
              <a:avLst/>
            </a:prstGeom>
            <a:ln w="50800">
              <a:solidFill>
                <a:schemeClr val="tx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/>
            <p:cNvCxnSpPr/>
            <p:nvPr/>
          </p:nvCxnSpPr>
          <p:spPr>
            <a:xfrm>
              <a:off x="6486861" y="3170841"/>
              <a:ext cx="2633711" cy="11290"/>
            </a:xfrm>
            <a:prstGeom prst="line">
              <a:avLst/>
            </a:prstGeom>
            <a:ln w="508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" name="Oval 11"/>
            <p:cNvSpPr/>
            <p:nvPr/>
          </p:nvSpPr>
          <p:spPr>
            <a:xfrm>
              <a:off x="9120572" y="3095236"/>
              <a:ext cx="173789" cy="17378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10737712" y="2986175"/>
              <a:ext cx="50687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latin typeface="Bebas Neue" charset="0"/>
                  <a:ea typeface="Bebas Neue" charset="0"/>
                  <a:cs typeface="Bebas Neue" charset="0"/>
                </a:rPr>
                <a:t>58%</a:t>
              </a:r>
              <a:endParaRPr lang="en-US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6062310" y="3167584"/>
            <a:ext cx="4841573" cy="839295"/>
            <a:chOff x="6403009" y="2516212"/>
            <a:chExt cx="4841573" cy="839295"/>
          </a:xfrm>
        </p:grpSpPr>
        <p:sp>
          <p:nvSpPr>
            <p:cNvPr id="15" name="TextBox 14"/>
            <p:cNvSpPr txBox="1"/>
            <p:nvPr/>
          </p:nvSpPr>
          <p:spPr>
            <a:xfrm>
              <a:off x="8123998" y="2518606"/>
              <a:ext cx="2582863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</a:t>
              </a:r>
              <a:r>
                <a:rPr lang="en-US" sz="1200" dirty="0" smtClean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printing.</a:t>
              </a:r>
            </a:p>
          </p:txBody>
        </p:sp>
        <p:sp>
          <p:nvSpPr>
            <p:cNvPr id="16" name="Title 4"/>
            <p:cNvSpPr txBox="1">
              <a:spLocks/>
            </p:cNvSpPr>
            <p:nvPr/>
          </p:nvSpPr>
          <p:spPr>
            <a:xfrm>
              <a:off x="6403009" y="2516212"/>
              <a:ext cx="3045868" cy="654629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baseline="30000" dirty="0" smtClean="0">
                  <a:solidFill>
                    <a:schemeClr val="accent1"/>
                  </a:solidFill>
                  <a:latin typeface="Bebas Neue" charset="0"/>
                  <a:ea typeface="Bebas Neue" charset="0"/>
                  <a:cs typeface="Bebas Neue" charset="0"/>
                </a:rPr>
                <a:t>$</a:t>
              </a:r>
              <a:r>
                <a:rPr lang="en-US" dirty="0" smtClean="0">
                  <a:solidFill>
                    <a:schemeClr val="accent1"/>
                  </a:solidFill>
                  <a:latin typeface="Bebas Neue" charset="0"/>
                  <a:ea typeface="Bebas Neue" charset="0"/>
                  <a:cs typeface="Bebas Neue" charset="0"/>
                </a:rPr>
                <a:t>16,000k</a:t>
              </a:r>
              <a:endParaRPr lang="en-US" dirty="0">
                <a:solidFill>
                  <a:schemeClr val="accent1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cxnSp>
          <p:nvCxnSpPr>
            <p:cNvPr id="17" name="Straight Connector 16"/>
            <p:cNvCxnSpPr>
              <a:endCxn id="28" idx="1"/>
            </p:cNvCxnSpPr>
            <p:nvPr/>
          </p:nvCxnSpPr>
          <p:spPr>
            <a:xfrm>
              <a:off x="6486861" y="3170841"/>
              <a:ext cx="4250851" cy="0"/>
            </a:xfrm>
            <a:prstGeom prst="line">
              <a:avLst/>
            </a:prstGeom>
            <a:ln w="50800">
              <a:solidFill>
                <a:schemeClr val="tx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/>
            <p:cNvCxnSpPr/>
            <p:nvPr/>
          </p:nvCxnSpPr>
          <p:spPr>
            <a:xfrm>
              <a:off x="6486861" y="3170841"/>
              <a:ext cx="2018892" cy="0"/>
            </a:xfrm>
            <a:prstGeom prst="line">
              <a:avLst/>
            </a:prstGeom>
            <a:ln w="508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Oval 18"/>
            <p:cNvSpPr/>
            <p:nvPr/>
          </p:nvSpPr>
          <p:spPr>
            <a:xfrm>
              <a:off x="8418858" y="3095236"/>
              <a:ext cx="173789" cy="17378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10737712" y="2986175"/>
              <a:ext cx="50687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chemeClr val="accent1"/>
                  </a:solidFill>
                  <a:latin typeface="Bebas Neue" charset="0"/>
                  <a:ea typeface="Bebas Neue" charset="0"/>
                  <a:cs typeface="Bebas Neue" charset="0"/>
                </a:rPr>
                <a:t>23%</a:t>
              </a:r>
              <a:endParaRPr lang="en-US" dirty="0">
                <a:solidFill>
                  <a:schemeClr val="accent1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6067438" y="4191404"/>
            <a:ext cx="4825224" cy="839295"/>
            <a:chOff x="6408137" y="2516212"/>
            <a:chExt cx="4825224" cy="839295"/>
          </a:xfrm>
        </p:grpSpPr>
        <p:sp>
          <p:nvSpPr>
            <p:cNvPr id="22" name="TextBox 21"/>
            <p:cNvSpPr txBox="1"/>
            <p:nvPr/>
          </p:nvSpPr>
          <p:spPr>
            <a:xfrm>
              <a:off x="8123999" y="2518606"/>
              <a:ext cx="2582863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</a:t>
              </a:r>
              <a:r>
                <a:rPr lang="en-US" sz="1200" dirty="0" smtClean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printing.</a:t>
              </a:r>
            </a:p>
          </p:txBody>
        </p:sp>
        <p:sp>
          <p:nvSpPr>
            <p:cNvPr id="23" name="Title 4"/>
            <p:cNvSpPr txBox="1">
              <a:spLocks/>
            </p:cNvSpPr>
            <p:nvPr/>
          </p:nvSpPr>
          <p:spPr>
            <a:xfrm>
              <a:off x="6408137" y="2516212"/>
              <a:ext cx="3045868" cy="654629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baseline="30000" dirty="0" smtClean="0">
                  <a:solidFill>
                    <a:schemeClr val="accent3"/>
                  </a:solidFill>
                  <a:latin typeface="Bebas Neue" charset="0"/>
                  <a:ea typeface="Bebas Neue" charset="0"/>
                  <a:cs typeface="Bebas Neue" charset="0"/>
                </a:rPr>
                <a:t>$</a:t>
              </a:r>
              <a:r>
                <a:rPr lang="en-US" dirty="0">
                  <a:solidFill>
                    <a:schemeClr val="accent3"/>
                  </a:solidFill>
                  <a:latin typeface="Bebas Neue" charset="0"/>
                  <a:ea typeface="Bebas Neue" charset="0"/>
                  <a:cs typeface="Bebas Neue" charset="0"/>
                </a:rPr>
                <a:t>8</a:t>
              </a:r>
              <a:r>
                <a:rPr lang="en-US" dirty="0" smtClean="0">
                  <a:solidFill>
                    <a:schemeClr val="accent3"/>
                  </a:solidFill>
                  <a:latin typeface="Bebas Neue" charset="0"/>
                  <a:ea typeface="Bebas Neue" charset="0"/>
                  <a:cs typeface="Bebas Neue" charset="0"/>
                </a:rPr>
                <a:t>,000k</a:t>
              </a:r>
              <a:endParaRPr lang="en-US" dirty="0">
                <a:solidFill>
                  <a:schemeClr val="accent3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cxnSp>
          <p:nvCxnSpPr>
            <p:cNvPr id="24" name="Straight Connector 23"/>
            <p:cNvCxnSpPr/>
            <p:nvPr/>
          </p:nvCxnSpPr>
          <p:spPr>
            <a:xfrm>
              <a:off x="6486861" y="3170841"/>
              <a:ext cx="4250851" cy="0"/>
            </a:xfrm>
            <a:prstGeom prst="line">
              <a:avLst/>
            </a:prstGeom>
            <a:ln w="50800">
              <a:solidFill>
                <a:schemeClr val="tx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/>
            <p:cNvCxnSpPr>
              <a:endCxn id="31" idx="2"/>
            </p:cNvCxnSpPr>
            <p:nvPr/>
          </p:nvCxnSpPr>
          <p:spPr>
            <a:xfrm>
              <a:off x="6486861" y="3170841"/>
              <a:ext cx="995765" cy="0"/>
            </a:xfrm>
            <a:prstGeom prst="line">
              <a:avLst/>
            </a:prstGeom>
            <a:ln w="508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" name="Oval 25"/>
            <p:cNvSpPr/>
            <p:nvPr/>
          </p:nvSpPr>
          <p:spPr>
            <a:xfrm>
              <a:off x="7398332" y="3095236"/>
              <a:ext cx="173789" cy="173789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10737712" y="2986175"/>
              <a:ext cx="49564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chemeClr val="accent3"/>
                  </a:solidFill>
                  <a:latin typeface="Bebas Neue" charset="0"/>
                  <a:ea typeface="Bebas Neue" charset="0"/>
                  <a:cs typeface="Bebas Neue" charset="0"/>
                </a:rPr>
                <a:t>10%</a:t>
              </a:r>
              <a:endParaRPr lang="en-US" dirty="0">
                <a:solidFill>
                  <a:schemeClr val="accent3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6062310" y="5215223"/>
            <a:ext cx="4751805" cy="839295"/>
            <a:chOff x="6403009" y="2516212"/>
            <a:chExt cx="4751805" cy="839295"/>
          </a:xfrm>
        </p:grpSpPr>
        <p:sp>
          <p:nvSpPr>
            <p:cNvPr id="29" name="TextBox 28"/>
            <p:cNvSpPr txBox="1"/>
            <p:nvPr/>
          </p:nvSpPr>
          <p:spPr>
            <a:xfrm>
              <a:off x="8154849" y="2518606"/>
              <a:ext cx="2582863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</a:t>
              </a:r>
              <a:r>
                <a:rPr lang="en-US" sz="1200" dirty="0" smtClean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printing.</a:t>
              </a:r>
            </a:p>
          </p:txBody>
        </p:sp>
        <p:sp>
          <p:nvSpPr>
            <p:cNvPr id="30" name="Title 4"/>
            <p:cNvSpPr txBox="1">
              <a:spLocks/>
            </p:cNvSpPr>
            <p:nvPr/>
          </p:nvSpPr>
          <p:spPr>
            <a:xfrm>
              <a:off x="6403009" y="2516212"/>
              <a:ext cx="3045868" cy="654629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baseline="30000" dirty="0" smtClean="0">
                  <a:solidFill>
                    <a:schemeClr val="accent5"/>
                  </a:solidFill>
                  <a:latin typeface="Bebas Neue" charset="0"/>
                  <a:ea typeface="Bebas Neue" charset="0"/>
                  <a:cs typeface="Bebas Neue" charset="0"/>
                </a:rPr>
                <a:t>$</a:t>
              </a:r>
              <a:r>
                <a:rPr lang="en-US" dirty="0" smtClean="0">
                  <a:solidFill>
                    <a:schemeClr val="accent5"/>
                  </a:solidFill>
                  <a:latin typeface="Bebas Neue" charset="0"/>
                  <a:ea typeface="Bebas Neue" charset="0"/>
                  <a:cs typeface="Bebas Neue" charset="0"/>
                </a:rPr>
                <a:t>7,000k</a:t>
              </a:r>
              <a:endParaRPr lang="en-US" dirty="0">
                <a:solidFill>
                  <a:schemeClr val="accent5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cxnSp>
          <p:nvCxnSpPr>
            <p:cNvPr id="31" name="Straight Connector 30"/>
            <p:cNvCxnSpPr/>
            <p:nvPr/>
          </p:nvCxnSpPr>
          <p:spPr>
            <a:xfrm>
              <a:off x="6486861" y="3170841"/>
              <a:ext cx="4250851" cy="0"/>
            </a:xfrm>
            <a:prstGeom prst="line">
              <a:avLst/>
            </a:prstGeom>
            <a:ln w="50800">
              <a:solidFill>
                <a:schemeClr val="tx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/>
            <p:cNvCxnSpPr/>
            <p:nvPr/>
          </p:nvCxnSpPr>
          <p:spPr>
            <a:xfrm>
              <a:off x="6486861" y="3170841"/>
              <a:ext cx="706459" cy="0"/>
            </a:xfrm>
            <a:prstGeom prst="line">
              <a:avLst/>
            </a:prstGeom>
            <a:ln w="508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" name="Oval 32"/>
            <p:cNvSpPr/>
            <p:nvPr/>
          </p:nvSpPr>
          <p:spPr>
            <a:xfrm>
              <a:off x="7106425" y="3095236"/>
              <a:ext cx="173789" cy="173789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0737712" y="2986175"/>
              <a:ext cx="41710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chemeClr val="accent5"/>
                  </a:solidFill>
                  <a:latin typeface="Bebas Neue" charset="0"/>
                  <a:ea typeface="Bebas Neue" charset="0"/>
                  <a:cs typeface="Bebas Neue" charset="0"/>
                </a:rPr>
                <a:t>9%</a:t>
              </a:r>
              <a:endParaRPr lang="en-US" dirty="0">
                <a:solidFill>
                  <a:schemeClr val="accent5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226541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HORIZONTAL TIME LINE</a:t>
            </a:r>
          </a:p>
        </p:txBody>
      </p:sp>
      <p:cxnSp>
        <p:nvCxnSpPr>
          <p:cNvPr id="3" name="Straight Connector 2"/>
          <p:cNvCxnSpPr/>
          <p:nvPr/>
        </p:nvCxnSpPr>
        <p:spPr>
          <a:xfrm>
            <a:off x="1787196" y="3663176"/>
            <a:ext cx="10404804" cy="0"/>
          </a:xfrm>
          <a:prstGeom prst="line">
            <a:avLst/>
          </a:prstGeom>
          <a:ln>
            <a:solidFill>
              <a:schemeClr val="tx1">
                <a:alpha val="2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itle 1"/>
          <p:cNvSpPr txBox="1">
            <a:spLocks/>
          </p:cNvSpPr>
          <p:nvPr/>
        </p:nvSpPr>
        <p:spPr>
          <a:xfrm>
            <a:off x="2056139" y="3916236"/>
            <a:ext cx="2918366" cy="1083567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i="0" kern="1200">
                <a:solidFill>
                  <a:schemeClr val="tx1"/>
                </a:solidFill>
                <a:latin typeface="Source Sans Pro Black" charset="0"/>
                <a:ea typeface="Source Sans Pro Black" charset="0"/>
                <a:cs typeface="Source Sans Pro Black" charset="0"/>
              </a:defRPr>
            </a:lvl1pPr>
          </a:lstStyle>
          <a:p>
            <a:pPr algn="l"/>
            <a:r>
              <a:rPr lang="en-US" sz="3200" dirty="0" smtClean="0">
                <a:latin typeface="Bebas Neue" charset="0"/>
                <a:ea typeface="Bebas Neue" charset="0"/>
                <a:cs typeface="Bebas Neue" charset="0"/>
              </a:rPr>
              <a:t>COMPETENTLY</a:t>
            </a:r>
          </a:p>
          <a:p>
            <a:pPr algn="l"/>
            <a:r>
              <a:rPr lang="en-US" sz="3200" dirty="0" smtClean="0">
                <a:latin typeface="Bebas Neue" charset="0"/>
                <a:ea typeface="Bebas Neue" charset="0"/>
                <a:cs typeface="Bebas Neue" charset="0"/>
              </a:rPr>
              <a:t>UNLEASH TEAM</a:t>
            </a:r>
          </a:p>
          <a:p>
            <a:pPr algn="l"/>
            <a:r>
              <a:rPr lang="en-US" sz="3200" dirty="0" smtClean="0">
                <a:latin typeface="Bebas Neue" charset="0"/>
                <a:ea typeface="Bebas Neue" charset="0"/>
                <a:cs typeface="Bebas Neue" charset="0"/>
              </a:rPr>
              <a:t>DRIVEN.</a:t>
            </a:r>
            <a:endParaRPr lang="en-US" sz="3200" dirty="0"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056138" y="2175000"/>
            <a:ext cx="2918366" cy="12926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" charset="0"/>
                <a:ea typeface="Source Sans Pro" charset="0"/>
                <a:cs typeface="Source Sans Pro" charset="0"/>
              </a:rPr>
              <a:t>Truffaut 90’s health </a:t>
            </a:r>
            <a:r>
              <a:rPr lang="en-US" sz="1200" dirty="0" err="1">
                <a:latin typeface="Source Sans Pro" charset="0"/>
                <a:ea typeface="Source Sans Pro" charset="0"/>
                <a:cs typeface="Source Sans Pro" charset="0"/>
              </a:rPr>
              <a:t>goth</a:t>
            </a:r>
            <a:r>
              <a:rPr lang="en-US" sz="1200" dirty="0">
                <a:latin typeface="Source Sans Pro" charset="0"/>
                <a:ea typeface="Source Sans Pro" charset="0"/>
                <a:cs typeface="Source Sans Pro" charset="0"/>
              </a:rPr>
              <a:t> master cleanse. YOLO Brooklyn cold-pressed, </a:t>
            </a:r>
            <a:r>
              <a:rPr lang="en-US" sz="1200" dirty="0" err="1">
                <a:latin typeface="Source Sans Pro" charset="0"/>
                <a:ea typeface="Source Sans Pro" charset="0"/>
                <a:cs typeface="Source Sans Pro" charset="0"/>
              </a:rPr>
              <a:t>lumbersexual</a:t>
            </a:r>
            <a:r>
              <a:rPr lang="en-US" sz="1200" dirty="0">
                <a:latin typeface="Source Sans Pro" charset="0"/>
                <a:ea typeface="Source Sans Pro" charset="0"/>
                <a:cs typeface="Source Sans Pro" charset="0"/>
              </a:rPr>
              <a:t> health </a:t>
            </a:r>
            <a:r>
              <a:rPr lang="en-US" sz="1200" dirty="0" err="1">
                <a:latin typeface="Source Sans Pro" charset="0"/>
                <a:ea typeface="Source Sans Pro" charset="0"/>
                <a:cs typeface="Source Sans Pro" charset="0"/>
              </a:rPr>
              <a:t>goth</a:t>
            </a:r>
            <a:r>
              <a:rPr lang="en-US" sz="1200" dirty="0"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dirty="0" err="1">
                <a:latin typeface="Source Sans Pro" charset="0"/>
                <a:ea typeface="Source Sans Pro" charset="0"/>
                <a:cs typeface="Source Sans Pro" charset="0"/>
              </a:rPr>
              <a:t>chillwave</a:t>
            </a:r>
            <a:r>
              <a:rPr lang="en-US" sz="1200" dirty="0"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dirty="0" err="1">
                <a:latin typeface="Source Sans Pro" charset="0"/>
                <a:ea typeface="Source Sans Pro" charset="0"/>
                <a:cs typeface="Source Sans Pro" charset="0"/>
              </a:rPr>
              <a:t>gastropub</a:t>
            </a:r>
            <a:r>
              <a:rPr lang="en-US" sz="1200" dirty="0"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dirty="0" err="1">
                <a:latin typeface="Source Sans Pro" charset="0"/>
                <a:ea typeface="Source Sans Pro" charset="0"/>
                <a:cs typeface="Source Sans Pro" charset="0"/>
              </a:rPr>
              <a:t>fap</a:t>
            </a:r>
            <a:r>
              <a:rPr lang="en-US" sz="1200" dirty="0">
                <a:latin typeface="Source Sans Pro" charset="0"/>
                <a:ea typeface="Source Sans Pro" charset="0"/>
                <a:cs typeface="Source Sans Pro" charset="0"/>
              </a:rPr>
              <a:t> yr. Selvage bespoke </a:t>
            </a:r>
            <a:r>
              <a:rPr lang="en-US" sz="1200" dirty="0" err="1">
                <a:latin typeface="Source Sans Pro" charset="0"/>
                <a:ea typeface="Source Sans Pro" charset="0"/>
                <a:cs typeface="Source Sans Pro" charset="0"/>
              </a:rPr>
              <a:t>migas</a:t>
            </a:r>
            <a:r>
              <a:rPr lang="en-US" sz="1200" dirty="0">
                <a:latin typeface="Source Sans Pro" charset="0"/>
                <a:ea typeface="Source Sans Pro" charset="0"/>
                <a:cs typeface="Source Sans Pro" charset="0"/>
              </a:rPr>
              <a:t>, High Life quinoa </a:t>
            </a:r>
            <a:r>
              <a:rPr lang="en-US" sz="1200" dirty="0" smtClean="0">
                <a:latin typeface="Source Sans Pro" charset="0"/>
                <a:ea typeface="Source Sans Pro" charset="0"/>
                <a:cs typeface="Source Sans Pro" charset="0"/>
              </a:rPr>
              <a:t>cardigan.</a:t>
            </a:r>
          </a:p>
        </p:txBody>
      </p:sp>
      <p:sp>
        <p:nvSpPr>
          <p:cNvPr id="6" name="Title 1"/>
          <p:cNvSpPr txBox="1">
            <a:spLocks/>
          </p:cNvSpPr>
          <p:nvPr/>
        </p:nvSpPr>
        <p:spPr>
          <a:xfrm>
            <a:off x="5334597" y="2175000"/>
            <a:ext cx="2918366" cy="1083567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i="0" kern="1200">
                <a:solidFill>
                  <a:schemeClr val="tx1"/>
                </a:solidFill>
                <a:latin typeface="Source Sans Pro Black" charset="0"/>
                <a:ea typeface="Source Sans Pro Black" charset="0"/>
                <a:cs typeface="Source Sans Pro Black" charset="0"/>
              </a:defRPr>
            </a:lvl1pPr>
          </a:lstStyle>
          <a:p>
            <a:pPr algn="l"/>
            <a:r>
              <a:rPr lang="en-US" sz="3200" dirty="0" smtClean="0">
                <a:latin typeface="Bebas Neue" charset="0"/>
                <a:ea typeface="Bebas Neue" charset="0"/>
                <a:cs typeface="Bebas Neue" charset="0"/>
              </a:rPr>
              <a:t>COMPETENTLY</a:t>
            </a:r>
          </a:p>
          <a:p>
            <a:pPr algn="l"/>
            <a:r>
              <a:rPr lang="en-US" sz="3200" dirty="0" smtClean="0">
                <a:latin typeface="Bebas Neue" charset="0"/>
                <a:ea typeface="Bebas Neue" charset="0"/>
                <a:cs typeface="Bebas Neue" charset="0"/>
              </a:rPr>
              <a:t>UNLEASH TEAM</a:t>
            </a:r>
          </a:p>
          <a:p>
            <a:pPr algn="l"/>
            <a:r>
              <a:rPr lang="en-US" sz="3200" dirty="0" smtClean="0">
                <a:latin typeface="Bebas Neue" charset="0"/>
                <a:ea typeface="Bebas Neue" charset="0"/>
                <a:cs typeface="Bebas Neue" charset="0"/>
              </a:rPr>
              <a:t>DRIVEN.</a:t>
            </a:r>
            <a:endParaRPr lang="en-US" sz="3200" dirty="0"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5334597" y="3916236"/>
            <a:ext cx="2918366" cy="12926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" charset="0"/>
                <a:ea typeface="Source Sans Pro" charset="0"/>
                <a:cs typeface="Source Sans Pro" charset="0"/>
              </a:rPr>
              <a:t>Truffaut 90’s health </a:t>
            </a:r>
            <a:r>
              <a:rPr lang="en-US" sz="1200" dirty="0" err="1">
                <a:latin typeface="Source Sans Pro" charset="0"/>
                <a:ea typeface="Source Sans Pro" charset="0"/>
                <a:cs typeface="Source Sans Pro" charset="0"/>
              </a:rPr>
              <a:t>goth</a:t>
            </a:r>
            <a:r>
              <a:rPr lang="en-US" sz="1200" dirty="0">
                <a:latin typeface="Source Sans Pro" charset="0"/>
                <a:ea typeface="Source Sans Pro" charset="0"/>
                <a:cs typeface="Source Sans Pro" charset="0"/>
              </a:rPr>
              <a:t> master cleanse. YOLO Brooklyn cold-pressed, </a:t>
            </a:r>
            <a:r>
              <a:rPr lang="en-US" sz="1200" dirty="0" err="1">
                <a:latin typeface="Source Sans Pro" charset="0"/>
                <a:ea typeface="Source Sans Pro" charset="0"/>
                <a:cs typeface="Source Sans Pro" charset="0"/>
              </a:rPr>
              <a:t>lumbersexual</a:t>
            </a:r>
            <a:r>
              <a:rPr lang="en-US" sz="1200" dirty="0">
                <a:latin typeface="Source Sans Pro" charset="0"/>
                <a:ea typeface="Source Sans Pro" charset="0"/>
                <a:cs typeface="Source Sans Pro" charset="0"/>
              </a:rPr>
              <a:t> health </a:t>
            </a:r>
            <a:r>
              <a:rPr lang="en-US" sz="1200" dirty="0" err="1">
                <a:latin typeface="Source Sans Pro" charset="0"/>
                <a:ea typeface="Source Sans Pro" charset="0"/>
                <a:cs typeface="Source Sans Pro" charset="0"/>
              </a:rPr>
              <a:t>goth</a:t>
            </a:r>
            <a:r>
              <a:rPr lang="en-US" sz="1200" dirty="0"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dirty="0" err="1">
                <a:latin typeface="Source Sans Pro" charset="0"/>
                <a:ea typeface="Source Sans Pro" charset="0"/>
                <a:cs typeface="Source Sans Pro" charset="0"/>
              </a:rPr>
              <a:t>chillwave</a:t>
            </a:r>
            <a:r>
              <a:rPr lang="en-US" sz="1200" dirty="0"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dirty="0" err="1">
                <a:latin typeface="Source Sans Pro" charset="0"/>
                <a:ea typeface="Source Sans Pro" charset="0"/>
                <a:cs typeface="Source Sans Pro" charset="0"/>
              </a:rPr>
              <a:t>gastropub</a:t>
            </a:r>
            <a:r>
              <a:rPr lang="en-US" sz="1200" dirty="0"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dirty="0" err="1">
                <a:latin typeface="Source Sans Pro" charset="0"/>
                <a:ea typeface="Source Sans Pro" charset="0"/>
                <a:cs typeface="Source Sans Pro" charset="0"/>
              </a:rPr>
              <a:t>fap</a:t>
            </a:r>
            <a:r>
              <a:rPr lang="en-US" sz="1200" dirty="0">
                <a:latin typeface="Source Sans Pro" charset="0"/>
                <a:ea typeface="Source Sans Pro" charset="0"/>
                <a:cs typeface="Source Sans Pro" charset="0"/>
              </a:rPr>
              <a:t> yr. Selvage bespoke </a:t>
            </a:r>
            <a:r>
              <a:rPr lang="en-US" sz="1200" dirty="0" err="1">
                <a:latin typeface="Source Sans Pro" charset="0"/>
                <a:ea typeface="Source Sans Pro" charset="0"/>
                <a:cs typeface="Source Sans Pro" charset="0"/>
              </a:rPr>
              <a:t>migas</a:t>
            </a:r>
            <a:r>
              <a:rPr lang="en-US" sz="1200" dirty="0">
                <a:latin typeface="Source Sans Pro" charset="0"/>
                <a:ea typeface="Source Sans Pro" charset="0"/>
                <a:cs typeface="Source Sans Pro" charset="0"/>
              </a:rPr>
              <a:t>, High Life quinoa </a:t>
            </a:r>
            <a:r>
              <a:rPr lang="en-US" sz="1200" dirty="0" smtClean="0">
                <a:latin typeface="Source Sans Pro" charset="0"/>
                <a:ea typeface="Source Sans Pro" charset="0"/>
                <a:cs typeface="Source Sans Pro" charset="0"/>
              </a:rPr>
              <a:t>cardigan.</a:t>
            </a:r>
          </a:p>
        </p:txBody>
      </p:sp>
      <p:sp>
        <p:nvSpPr>
          <p:cNvPr id="8" name="Title 1"/>
          <p:cNvSpPr txBox="1">
            <a:spLocks/>
          </p:cNvSpPr>
          <p:nvPr/>
        </p:nvSpPr>
        <p:spPr>
          <a:xfrm>
            <a:off x="8613056" y="3916236"/>
            <a:ext cx="2918366" cy="1083567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i="0" kern="1200">
                <a:solidFill>
                  <a:schemeClr val="tx1"/>
                </a:solidFill>
                <a:latin typeface="Source Sans Pro Black" charset="0"/>
                <a:ea typeface="Source Sans Pro Black" charset="0"/>
                <a:cs typeface="Source Sans Pro Black" charset="0"/>
              </a:defRPr>
            </a:lvl1pPr>
          </a:lstStyle>
          <a:p>
            <a:pPr algn="l"/>
            <a:r>
              <a:rPr lang="en-US" sz="3200" dirty="0" smtClean="0">
                <a:latin typeface="Bebas Neue" charset="0"/>
                <a:ea typeface="Bebas Neue" charset="0"/>
                <a:cs typeface="Bebas Neue" charset="0"/>
              </a:rPr>
              <a:t>COMPETENTLY</a:t>
            </a:r>
          </a:p>
          <a:p>
            <a:pPr algn="l"/>
            <a:r>
              <a:rPr lang="en-US" sz="3200" dirty="0" smtClean="0">
                <a:latin typeface="Bebas Neue" charset="0"/>
                <a:ea typeface="Bebas Neue" charset="0"/>
                <a:cs typeface="Bebas Neue" charset="0"/>
              </a:rPr>
              <a:t>UNLEASH TEAM</a:t>
            </a:r>
          </a:p>
          <a:p>
            <a:pPr algn="l"/>
            <a:r>
              <a:rPr lang="en-US" sz="3200" dirty="0" smtClean="0">
                <a:latin typeface="Bebas Neue" charset="0"/>
                <a:ea typeface="Bebas Neue" charset="0"/>
                <a:cs typeface="Bebas Neue" charset="0"/>
              </a:rPr>
              <a:t>DRIVEN.</a:t>
            </a:r>
            <a:endParaRPr lang="en-US" sz="3200" dirty="0"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8613055" y="2175000"/>
            <a:ext cx="2918366" cy="12926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" charset="0"/>
                <a:ea typeface="Source Sans Pro" charset="0"/>
                <a:cs typeface="Source Sans Pro" charset="0"/>
              </a:rPr>
              <a:t>Truffaut 90’s health </a:t>
            </a:r>
            <a:r>
              <a:rPr lang="en-US" sz="1200" dirty="0" err="1">
                <a:latin typeface="Source Sans Pro" charset="0"/>
                <a:ea typeface="Source Sans Pro" charset="0"/>
                <a:cs typeface="Source Sans Pro" charset="0"/>
              </a:rPr>
              <a:t>goth</a:t>
            </a:r>
            <a:r>
              <a:rPr lang="en-US" sz="1200" dirty="0">
                <a:latin typeface="Source Sans Pro" charset="0"/>
                <a:ea typeface="Source Sans Pro" charset="0"/>
                <a:cs typeface="Source Sans Pro" charset="0"/>
              </a:rPr>
              <a:t> master cleanse. YOLO Brooklyn cold-pressed, </a:t>
            </a:r>
            <a:r>
              <a:rPr lang="en-US" sz="1200" dirty="0" err="1">
                <a:latin typeface="Source Sans Pro" charset="0"/>
                <a:ea typeface="Source Sans Pro" charset="0"/>
                <a:cs typeface="Source Sans Pro" charset="0"/>
              </a:rPr>
              <a:t>lumbersexual</a:t>
            </a:r>
            <a:r>
              <a:rPr lang="en-US" sz="1200" dirty="0">
                <a:latin typeface="Source Sans Pro" charset="0"/>
                <a:ea typeface="Source Sans Pro" charset="0"/>
                <a:cs typeface="Source Sans Pro" charset="0"/>
              </a:rPr>
              <a:t> health </a:t>
            </a:r>
            <a:r>
              <a:rPr lang="en-US" sz="1200" dirty="0" err="1">
                <a:latin typeface="Source Sans Pro" charset="0"/>
                <a:ea typeface="Source Sans Pro" charset="0"/>
                <a:cs typeface="Source Sans Pro" charset="0"/>
              </a:rPr>
              <a:t>goth</a:t>
            </a:r>
            <a:r>
              <a:rPr lang="en-US" sz="1200" dirty="0"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dirty="0" err="1">
                <a:latin typeface="Source Sans Pro" charset="0"/>
                <a:ea typeface="Source Sans Pro" charset="0"/>
                <a:cs typeface="Source Sans Pro" charset="0"/>
              </a:rPr>
              <a:t>chillwave</a:t>
            </a:r>
            <a:r>
              <a:rPr lang="en-US" sz="1200" dirty="0"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dirty="0" err="1">
                <a:latin typeface="Source Sans Pro" charset="0"/>
                <a:ea typeface="Source Sans Pro" charset="0"/>
                <a:cs typeface="Source Sans Pro" charset="0"/>
              </a:rPr>
              <a:t>gastropub</a:t>
            </a:r>
            <a:r>
              <a:rPr lang="en-US" sz="1200" dirty="0"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dirty="0" err="1">
                <a:latin typeface="Source Sans Pro" charset="0"/>
                <a:ea typeface="Source Sans Pro" charset="0"/>
                <a:cs typeface="Source Sans Pro" charset="0"/>
              </a:rPr>
              <a:t>fap</a:t>
            </a:r>
            <a:r>
              <a:rPr lang="en-US" sz="1200" dirty="0">
                <a:latin typeface="Source Sans Pro" charset="0"/>
                <a:ea typeface="Source Sans Pro" charset="0"/>
                <a:cs typeface="Source Sans Pro" charset="0"/>
              </a:rPr>
              <a:t> yr. Selvage bespoke </a:t>
            </a:r>
            <a:r>
              <a:rPr lang="en-US" sz="1200" dirty="0" err="1">
                <a:latin typeface="Source Sans Pro" charset="0"/>
                <a:ea typeface="Source Sans Pro" charset="0"/>
                <a:cs typeface="Source Sans Pro" charset="0"/>
              </a:rPr>
              <a:t>migas</a:t>
            </a:r>
            <a:r>
              <a:rPr lang="en-US" sz="1200" dirty="0">
                <a:latin typeface="Source Sans Pro" charset="0"/>
                <a:ea typeface="Source Sans Pro" charset="0"/>
                <a:cs typeface="Source Sans Pro" charset="0"/>
              </a:rPr>
              <a:t>, High Life quinoa </a:t>
            </a:r>
            <a:r>
              <a:rPr lang="en-US" sz="1200" dirty="0" smtClean="0">
                <a:latin typeface="Source Sans Pro" charset="0"/>
                <a:ea typeface="Source Sans Pro" charset="0"/>
                <a:cs typeface="Source Sans Pro" charset="0"/>
              </a:rPr>
              <a:t>cardigan.</a:t>
            </a:r>
          </a:p>
        </p:txBody>
      </p:sp>
      <p:sp>
        <p:nvSpPr>
          <p:cNvPr id="10" name="Oval 9"/>
          <p:cNvSpPr/>
          <p:nvPr/>
        </p:nvSpPr>
        <p:spPr bwMode="auto">
          <a:xfrm>
            <a:off x="707386" y="3123271"/>
            <a:ext cx="1079810" cy="1079810"/>
          </a:xfrm>
          <a:prstGeom prst="ellipse">
            <a:avLst/>
          </a:prstGeom>
          <a:noFill/>
          <a:ln w="6350">
            <a:solidFill>
              <a:schemeClr val="tx1">
                <a:alpha val="20000"/>
              </a:schemeClr>
            </a:solidFill>
          </a:ln>
          <a:extLst/>
        </p:spPr>
        <p:txBody>
          <a:bodyPr vert="horz" wrap="square" lIns="91440" tIns="45720" rIns="91440" bIns="45720" numCol="1" rtlCol="0" anchor="ctr" anchorCtr="0" compatLnSpc="1"/>
          <a:lstStyle/>
          <a:p>
            <a:pPr algn="ctr"/>
            <a:r>
              <a:rPr lang="en-US" sz="2400" b="1" smtClean="0">
                <a:latin typeface="Bebas Neue" charset="0"/>
                <a:ea typeface="Bebas Neue" charset="0"/>
                <a:cs typeface="Bebas Neue" charset="0"/>
              </a:rPr>
              <a:t>START</a:t>
            </a:r>
            <a:endParaRPr lang="en-US" sz="2400" b="1" dirty="0" smtClean="0">
              <a:latin typeface="Bebas Neue" charset="0"/>
              <a:ea typeface="Bebas Neue" charset="0"/>
              <a:cs typeface="Bebas Neue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73347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0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0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1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1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50000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/>
          <p:bldP spid="5" grpId="0"/>
          <p:bldP spid="6" grpId="0"/>
          <p:bldP spid="7" grpId="0"/>
          <p:bldP spid="8" grpId="0"/>
          <p:bldP spid="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/>
          <p:bldP spid="5" grpId="0"/>
          <p:bldP spid="6" grpId="0"/>
          <p:bldP spid="7" grpId="0"/>
          <p:bldP spid="8" grpId="0"/>
          <p:bldP spid="9" grpId="0"/>
        </p:bldLst>
      </p:timing>
    </mc:Fallback>
  </mc:AlternateContent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HORIZONTAL TIME LINE</a:t>
            </a:r>
          </a:p>
        </p:txBody>
      </p:sp>
      <p:cxnSp>
        <p:nvCxnSpPr>
          <p:cNvPr id="3" name="Straight Connector 2"/>
          <p:cNvCxnSpPr/>
          <p:nvPr/>
        </p:nvCxnSpPr>
        <p:spPr>
          <a:xfrm>
            <a:off x="0" y="3663176"/>
            <a:ext cx="10404804" cy="0"/>
          </a:xfrm>
          <a:prstGeom prst="line">
            <a:avLst/>
          </a:prstGeom>
          <a:ln>
            <a:solidFill>
              <a:schemeClr val="tx1">
                <a:alpha val="2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itle 1"/>
          <p:cNvSpPr txBox="1">
            <a:spLocks/>
          </p:cNvSpPr>
          <p:nvPr/>
        </p:nvSpPr>
        <p:spPr>
          <a:xfrm>
            <a:off x="695690" y="3916236"/>
            <a:ext cx="2918366" cy="1083567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i="0" kern="1200">
                <a:solidFill>
                  <a:schemeClr val="tx1"/>
                </a:solidFill>
                <a:latin typeface="Source Sans Pro Black" charset="0"/>
                <a:ea typeface="Source Sans Pro Black" charset="0"/>
                <a:cs typeface="Source Sans Pro Black" charset="0"/>
              </a:defRPr>
            </a:lvl1pPr>
          </a:lstStyle>
          <a:p>
            <a:pPr algn="l"/>
            <a:r>
              <a:rPr lang="en-US" sz="3200" dirty="0" smtClean="0">
                <a:latin typeface="Bebas Neue" charset="0"/>
                <a:ea typeface="Bebas Neue" charset="0"/>
                <a:cs typeface="Bebas Neue" charset="0"/>
              </a:rPr>
              <a:t>COMPETENTLY</a:t>
            </a:r>
          </a:p>
          <a:p>
            <a:pPr algn="l"/>
            <a:r>
              <a:rPr lang="en-US" sz="3200" dirty="0" smtClean="0">
                <a:latin typeface="Bebas Neue" charset="0"/>
                <a:ea typeface="Bebas Neue" charset="0"/>
                <a:cs typeface="Bebas Neue" charset="0"/>
              </a:rPr>
              <a:t>UNLEASH TEAM</a:t>
            </a:r>
          </a:p>
          <a:p>
            <a:pPr algn="l"/>
            <a:r>
              <a:rPr lang="en-US" sz="3200" dirty="0" smtClean="0">
                <a:latin typeface="Bebas Neue" charset="0"/>
                <a:ea typeface="Bebas Neue" charset="0"/>
                <a:cs typeface="Bebas Neue" charset="0"/>
              </a:rPr>
              <a:t>DRIVEN.</a:t>
            </a:r>
            <a:endParaRPr lang="en-US" sz="3200" dirty="0"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695689" y="2175000"/>
            <a:ext cx="2918366" cy="12926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" charset="0"/>
                <a:ea typeface="Source Sans Pro" charset="0"/>
                <a:cs typeface="Source Sans Pro" charset="0"/>
              </a:rPr>
              <a:t>Truffaut 90’s health </a:t>
            </a:r>
            <a:r>
              <a:rPr lang="en-US" sz="1200" dirty="0" err="1">
                <a:latin typeface="Source Sans Pro" charset="0"/>
                <a:ea typeface="Source Sans Pro" charset="0"/>
                <a:cs typeface="Source Sans Pro" charset="0"/>
              </a:rPr>
              <a:t>goth</a:t>
            </a:r>
            <a:r>
              <a:rPr lang="en-US" sz="1200" dirty="0">
                <a:latin typeface="Source Sans Pro" charset="0"/>
                <a:ea typeface="Source Sans Pro" charset="0"/>
                <a:cs typeface="Source Sans Pro" charset="0"/>
              </a:rPr>
              <a:t> master cleanse. YOLO Brooklyn cold-pressed, </a:t>
            </a:r>
            <a:r>
              <a:rPr lang="en-US" sz="1200" dirty="0" err="1">
                <a:latin typeface="Source Sans Pro" charset="0"/>
                <a:ea typeface="Source Sans Pro" charset="0"/>
                <a:cs typeface="Source Sans Pro" charset="0"/>
              </a:rPr>
              <a:t>lumbersexual</a:t>
            </a:r>
            <a:r>
              <a:rPr lang="en-US" sz="1200" dirty="0">
                <a:latin typeface="Source Sans Pro" charset="0"/>
                <a:ea typeface="Source Sans Pro" charset="0"/>
                <a:cs typeface="Source Sans Pro" charset="0"/>
              </a:rPr>
              <a:t> health </a:t>
            </a:r>
            <a:r>
              <a:rPr lang="en-US" sz="1200" dirty="0" err="1">
                <a:latin typeface="Source Sans Pro" charset="0"/>
                <a:ea typeface="Source Sans Pro" charset="0"/>
                <a:cs typeface="Source Sans Pro" charset="0"/>
              </a:rPr>
              <a:t>goth</a:t>
            </a:r>
            <a:r>
              <a:rPr lang="en-US" sz="1200" dirty="0"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dirty="0" err="1">
                <a:latin typeface="Source Sans Pro" charset="0"/>
                <a:ea typeface="Source Sans Pro" charset="0"/>
                <a:cs typeface="Source Sans Pro" charset="0"/>
              </a:rPr>
              <a:t>chillwave</a:t>
            </a:r>
            <a:r>
              <a:rPr lang="en-US" sz="1200" dirty="0"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dirty="0" err="1">
                <a:latin typeface="Source Sans Pro" charset="0"/>
                <a:ea typeface="Source Sans Pro" charset="0"/>
                <a:cs typeface="Source Sans Pro" charset="0"/>
              </a:rPr>
              <a:t>gastropub</a:t>
            </a:r>
            <a:r>
              <a:rPr lang="en-US" sz="1200" dirty="0"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dirty="0" err="1">
                <a:latin typeface="Source Sans Pro" charset="0"/>
                <a:ea typeface="Source Sans Pro" charset="0"/>
                <a:cs typeface="Source Sans Pro" charset="0"/>
              </a:rPr>
              <a:t>fap</a:t>
            </a:r>
            <a:r>
              <a:rPr lang="en-US" sz="1200" dirty="0">
                <a:latin typeface="Source Sans Pro" charset="0"/>
                <a:ea typeface="Source Sans Pro" charset="0"/>
                <a:cs typeface="Source Sans Pro" charset="0"/>
              </a:rPr>
              <a:t> yr. Selvage bespoke </a:t>
            </a:r>
            <a:r>
              <a:rPr lang="en-US" sz="1200" dirty="0" err="1">
                <a:latin typeface="Source Sans Pro" charset="0"/>
                <a:ea typeface="Source Sans Pro" charset="0"/>
                <a:cs typeface="Source Sans Pro" charset="0"/>
              </a:rPr>
              <a:t>migas</a:t>
            </a:r>
            <a:r>
              <a:rPr lang="en-US" sz="1200" dirty="0">
                <a:latin typeface="Source Sans Pro" charset="0"/>
                <a:ea typeface="Source Sans Pro" charset="0"/>
                <a:cs typeface="Source Sans Pro" charset="0"/>
              </a:rPr>
              <a:t>, High Life quinoa </a:t>
            </a:r>
            <a:r>
              <a:rPr lang="en-US" sz="1200" dirty="0" smtClean="0">
                <a:latin typeface="Source Sans Pro" charset="0"/>
                <a:ea typeface="Source Sans Pro" charset="0"/>
                <a:cs typeface="Source Sans Pro" charset="0"/>
              </a:rPr>
              <a:t>cardigan.</a:t>
            </a:r>
          </a:p>
        </p:txBody>
      </p:sp>
      <p:sp>
        <p:nvSpPr>
          <p:cNvPr id="6" name="Title 1"/>
          <p:cNvSpPr txBox="1">
            <a:spLocks/>
          </p:cNvSpPr>
          <p:nvPr/>
        </p:nvSpPr>
        <p:spPr>
          <a:xfrm>
            <a:off x="3974148" y="2175000"/>
            <a:ext cx="2918366" cy="1083567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i="0" kern="1200">
                <a:solidFill>
                  <a:schemeClr val="tx1"/>
                </a:solidFill>
                <a:latin typeface="Source Sans Pro Black" charset="0"/>
                <a:ea typeface="Source Sans Pro Black" charset="0"/>
                <a:cs typeface="Source Sans Pro Black" charset="0"/>
              </a:defRPr>
            </a:lvl1pPr>
          </a:lstStyle>
          <a:p>
            <a:pPr algn="l"/>
            <a:r>
              <a:rPr lang="en-US" sz="3200" dirty="0" smtClean="0">
                <a:latin typeface="Bebas Neue" charset="0"/>
                <a:ea typeface="Bebas Neue" charset="0"/>
                <a:cs typeface="Bebas Neue" charset="0"/>
              </a:rPr>
              <a:t>COMPETENTLY</a:t>
            </a:r>
          </a:p>
          <a:p>
            <a:pPr algn="l"/>
            <a:r>
              <a:rPr lang="en-US" sz="3200" dirty="0" smtClean="0">
                <a:latin typeface="Bebas Neue" charset="0"/>
                <a:ea typeface="Bebas Neue" charset="0"/>
                <a:cs typeface="Bebas Neue" charset="0"/>
              </a:rPr>
              <a:t>UNLEASH TEAM</a:t>
            </a:r>
          </a:p>
          <a:p>
            <a:pPr algn="l"/>
            <a:r>
              <a:rPr lang="en-US" sz="3200" dirty="0" smtClean="0">
                <a:latin typeface="Bebas Neue" charset="0"/>
                <a:ea typeface="Bebas Neue" charset="0"/>
                <a:cs typeface="Bebas Neue" charset="0"/>
              </a:rPr>
              <a:t>DRIVEN.</a:t>
            </a:r>
            <a:endParaRPr lang="en-US" sz="3200" dirty="0"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3974148" y="3916236"/>
            <a:ext cx="2918366" cy="12926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" charset="0"/>
                <a:ea typeface="Source Sans Pro" charset="0"/>
                <a:cs typeface="Source Sans Pro" charset="0"/>
              </a:rPr>
              <a:t>Truffaut 90’s health </a:t>
            </a:r>
            <a:r>
              <a:rPr lang="en-US" sz="1200" dirty="0" err="1">
                <a:latin typeface="Source Sans Pro" charset="0"/>
                <a:ea typeface="Source Sans Pro" charset="0"/>
                <a:cs typeface="Source Sans Pro" charset="0"/>
              </a:rPr>
              <a:t>goth</a:t>
            </a:r>
            <a:r>
              <a:rPr lang="en-US" sz="1200" dirty="0">
                <a:latin typeface="Source Sans Pro" charset="0"/>
                <a:ea typeface="Source Sans Pro" charset="0"/>
                <a:cs typeface="Source Sans Pro" charset="0"/>
              </a:rPr>
              <a:t> master cleanse. YOLO Brooklyn cold-pressed, </a:t>
            </a:r>
            <a:r>
              <a:rPr lang="en-US" sz="1200" dirty="0" err="1">
                <a:latin typeface="Source Sans Pro" charset="0"/>
                <a:ea typeface="Source Sans Pro" charset="0"/>
                <a:cs typeface="Source Sans Pro" charset="0"/>
              </a:rPr>
              <a:t>lumbersexual</a:t>
            </a:r>
            <a:r>
              <a:rPr lang="en-US" sz="1200" dirty="0">
                <a:latin typeface="Source Sans Pro" charset="0"/>
                <a:ea typeface="Source Sans Pro" charset="0"/>
                <a:cs typeface="Source Sans Pro" charset="0"/>
              </a:rPr>
              <a:t> health </a:t>
            </a:r>
            <a:r>
              <a:rPr lang="en-US" sz="1200" dirty="0" err="1">
                <a:latin typeface="Source Sans Pro" charset="0"/>
                <a:ea typeface="Source Sans Pro" charset="0"/>
                <a:cs typeface="Source Sans Pro" charset="0"/>
              </a:rPr>
              <a:t>goth</a:t>
            </a:r>
            <a:r>
              <a:rPr lang="en-US" sz="1200" dirty="0"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dirty="0" err="1">
                <a:latin typeface="Source Sans Pro" charset="0"/>
                <a:ea typeface="Source Sans Pro" charset="0"/>
                <a:cs typeface="Source Sans Pro" charset="0"/>
              </a:rPr>
              <a:t>chillwave</a:t>
            </a:r>
            <a:r>
              <a:rPr lang="en-US" sz="1200" dirty="0"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dirty="0" err="1">
                <a:latin typeface="Source Sans Pro" charset="0"/>
                <a:ea typeface="Source Sans Pro" charset="0"/>
                <a:cs typeface="Source Sans Pro" charset="0"/>
              </a:rPr>
              <a:t>gastropub</a:t>
            </a:r>
            <a:r>
              <a:rPr lang="en-US" sz="1200" dirty="0"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dirty="0" err="1">
                <a:latin typeface="Source Sans Pro" charset="0"/>
                <a:ea typeface="Source Sans Pro" charset="0"/>
                <a:cs typeface="Source Sans Pro" charset="0"/>
              </a:rPr>
              <a:t>fap</a:t>
            </a:r>
            <a:r>
              <a:rPr lang="en-US" sz="1200" dirty="0">
                <a:latin typeface="Source Sans Pro" charset="0"/>
                <a:ea typeface="Source Sans Pro" charset="0"/>
                <a:cs typeface="Source Sans Pro" charset="0"/>
              </a:rPr>
              <a:t> yr. Selvage bespoke </a:t>
            </a:r>
            <a:r>
              <a:rPr lang="en-US" sz="1200" dirty="0" err="1">
                <a:latin typeface="Source Sans Pro" charset="0"/>
                <a:ea typeface="Source Sans Pro" charset="0"/>
                <a:cs typeface="Source Sans Pro" charset="0"/>
              </a:rPr>
              <a:t>migas</a:t>
            </a:r>
            <a:r>
              <a:rPr lang="en-US" sz="1200" dirty="0">
                <a:latin typeface="Source Sans Pro" charset="0"/>
                <a:ea typeface="Source Sans Pro" charset="0"/>
                <a:cs typeface="Source Sans Pro" charset="0"/>
              </a:rPr>
              <a:t>, High Life quinoa </a:t>
            </a:r>
            <a:r>
              <a:rPr lang="en-US" sz="1200" dirty="0" smtClean="0">
                <a:latin typeface="Source Sans Pro" charset="0"/>
                <a:ea typeface="Source Sans Pro" charset="0"/>
                <a:cs typeface="Source Sans Pro" charset="0"/>
              </a:rPr>
              <a:t>cardigan.</a:t>
            </a:r>
          </a:p>
        </p:txBody>
      </p:sp>
      <p:sp>
        <p:nvSpPr>
          <p:cNvPr id="8" name="Title 1"/>
          <p:cNvSpPr txBox="1">
            <a:spLocks/>
          </p:cNvSpPr>
          <p:nvPr/>
        </p:nvSpPr>
        <p:spPr>
          <a:xfrm>
            <a:off x="7252607" y="3916236"/>
            <a:ext cx="2918366" cy="1083567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i="0" kern="1200">
                <a:solidFill>
                  <a:schemeClr val="tx1"/>
                </a:solidFill>
                <a:latin typeface="Source Sans Pro Black" charset="0"/>
                <a:ea typeface="Source Sans Pro Black" charset="0"/>
                <a:cs typeface="Source Sans Pro Black" charset="0"/>
              </a:defRPr>
            </a:lvl1pPr>
          </a:lstStyle>
          <a:p>
            <a:pPr algn="l"/>
            <a:r>
              <a:rPr lang="en-US" sz="3200" dirty="0" smtClean="0">
                <a:latin typeface="Bebas Neue" charset="0"/>
                <a:ea typeface="Bebas Neue" charset="0"/>
                <a:cs typeface="Bebas Neue" charset="0"/>
              </a:rPr>
              <a:t>COMPETENTLY</a:t>
            </a:r>
          </a:p>
          <a:p>
            <a:pPr algn="l"/>
            <a:r>
              <a:rPr lang="en-US" sz="3200" dirty="0" smtClean="0">
                <a:latin typeface="Bebas Neue" charset="0"/>
                <a:ea typeface="Bebas Neue" charset="0"/>
                <a:cs typeface="Bebas Neue" charset="0"/>
              </a:rPr>
              <a:t>UNLEASH TEAM</a:t>
            </a:r>
          </a:p>
          <a:p>
            <a:pPr algn="l"/>
            <a:r>
              <a:rPr lang="en-US" sz="3200" dirty="0" smtClean="0">
                <a:latin typeface="Bebas Neue" charset="0"/>
                <a:ea typeface="Bebas Neue" charset="0"/>
                <a:cs typeface="Bebas Neue" charset="0"/>
              </a:rPr>
              <a:t>DRIVEN.</a:t>
            </a:r>
            <a:endParaRPr lang="en-US" sz="3200" dirty="0"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7252606" y="2175000"/>
            <a:ext cx="2918366" cy="12926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" charset="0"/>
                <a:ea typeface="Source Sans Pro" charset="0"/>
                <a:cs typeface="Source Sans Pro" charset="0"/>
              </a:rPr>
              <a:t>Truffaut 90’s health </a:t>
            </a:r>
            <a:r>
              <a:rPr lang="en-US" sz="1200" dirty="0" err="1">
                <a:latin typeface="Source Sans Pro" charset="0"/>
                <a:ea typeface="Source Sans Pro" charset="0"/>
                <a:cs typeface="Source Sans Pro" charset="0"/>
              </a:rPr>
              <a:t>goth</a:t>
            </a:r>
            <a:r>
              <a:rPr lang="en-US" sz="1200" dirty="0">
                <a:latin typeface="Source Sans Pro" charset="0"/>
                <a:ea typeface="Source Sans Pro" charset="0"/>
                <a:cs typeface="Source Sans Pro" charset="0"/>
              </a:rPr>
              <a:t> master cleanse. YOLO Brooklyn cold-pressed, </a:t>
            </a:r>
            <a:r>
              <a:rPr lang="en-US" sz="1200" dirty="0" err="1">
                <a:latin typeface="Source Sans Pro" charset="0"/>
                <a:ea typeface="Source Sans Pro" charset="0"/>
                <a:cs typeface="Source Sans Pro" charset="0"/>
              </a:rPr>
              <a:t>lumbersexual</a:t>
            </a:r>
            <a:r>
              <a:rPr lang="en-US" sz="1200" dirty="0">
                <a:latin typeface="Source Sans Pro" charset="0"/>
                <a:ea typeface="Source Sans Pro" charset="0"/>
                <a:cs typeface="Source Sans Pro" charset="0"/>
              </a:rPr>
              <a:t> health </a:t>
            </a:r>
            <a:r>
              <a:rPr lang="en-US" sz="1200" dirty="0" err="1">
                <a:latin typeface="Source Sans Pro" charset="0"/>
                <a:ea typeface="Source Sans Pro" charset="0"/>
                <a:cs typeface="Source Sans Pro" charset="0"/>
              </a:rPr>
              <a:t>goth</a:t>
            </a:r>
            <a:r>
              <a:rPr lang="en-US" sz="1200" dirty="0"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dirty="0" err="1">
                <a:latin typeface="Source Sans Pro" charset="0"/>
                <a:ea typeface="Source Sans Pro" charset="0"/>
                <a:cs typeface="Source Sans Pro" charset="0"/>
              </a:rPr>
              <a:t>chillwave</a:t>
            </a:r>
            <a:r>
              <a:rPr lang="en-US" sz="1200" dirty="0"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dirty="0" err="1">
                <a:latin typeface="Source Sans Pro" charset="0"/>
                <a:ea typeface="Source Sans Pro" charset="0"/>
                <a:cs typeface="Source Sans Pro" charset="0"/>
              </a:rPr>
              <a:t>gastropub</a:t>
            </a:r>
            <a:r>
              <a:rPr lang="en-US" sz="1200" dirty="0"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dirty="0" err="1">
                <a:latin typeface="Source Sans Pro" charset="0"/>
                <a:ea typeface="Source Sans Pro" charset="0"/>
                <a:cs typeface="Source Sans Pro" charset="0"/>
              </a:rPr>
              <a:t>fap</a:t>
            </a:r>
            <a:r>
              <a:rPr lang="en-US" sz="1200" dirty="0">
                <a:latin typeface="Source Sans Pro" charset="0"/>
                <a:ea typeface="Source Sans Pro" charset="0"/>
                <a:cs typeface="Source Sans Pro" charset="0"/>
              </a:rPr>
              <a:t> yr. Selvage bespoke </a:t>
            </a:r>
            <a:r>
              <a:rPr lang="en-US" sz="1200" dirty="0" err="1">
                <a:latin typeface="Source Sans Pro" charset="0"/>
                <a:ea typeface="Source Sans Pro" charset="0"/>
                <a:cs typeface="Source Sans Pro" charset="0"/>
              </a:rPr>
              <a:t>migas</a:t>
            </a:r>
            <a:r>
              <a:rPr lang="en-US" sz="1200" dirty="0">
                <a:latin typeface="Source Sans Pro" charset="0"/>
                <a:ea typeface="Source Sans Pro" charset="0"/>
                <a:cs typeface="Source Sans Pro" charset="0"/>
              </a:rPr>
              <a:t>, High Life quinoa </a:t>
            </a:r>
            <a:r>
              <a:rPr lang="en-US" sz="1200" dirty="0" smtClean="0">
                <a:latin typeface="Source Sans Pro" charset="0"/>
                <a:ea typeface="Source Sans Pro" charset="0"/>
                <a:cs typeface="Source Sans Pro" charset="0"/>
              </a:rPr>
              <a:t>cardigan.</a:t>
            </a:r>
          </a:p>
        </p:txBody>
      </p:sp>
      <p:sp>
        <p:nvSpPr>
          <p:cNvPr id="10" name="Oval 9"/>
          <p:cNvSpPr/>
          <p:nvPr/>
        </p:nvSpPr>
        <p:spPr bwMode="auto">
          <a:xfrm>
            <a:off x="10404804" y="3123271"/>
            <a:ext cx="1079810" cy="1079810"/>
          </a:xfrm>
          <a:prstGeom prst="ellipse">
            <a:avLst/>
          </a:prstGeom>
          <a:noFill/>
          <a:ln w="6350">
            <a:solidFill>
              <a:schemeClr val="tx1">
                <a:alpha val="20000"/>
              </a:schemeClr>
            </a:solidFill>
          </a:ln>
          <a:extLst/>
        </p:spPr>
        <p:txBody>
          <a:bodyPr vert="horz" wrap="square" lIns="91440" tIns="45720" rIns="91440" bIns="45720" numCol="1" rtlCol="0" anchor="ctr" anchorCtr="0" compatLnSpc="1"/>
          <a:lstStyle/>
          <a:p>
            <a:pPr algn="ctr"/>
            <a:r>
              <a:rPr lang="en-US" sz="2400" b="1" dirty="0" smtClean="0">
                <a:latin typeface="Bebas Neue" charset="0"/>
                <a:ea typeface="Bebas Neue" charset="0"/>
                <a:cs typeface="Bebas Neue" charset="0"/>
              </a:rPr>
              <a:t>END</a:t>
            </a:r>
          </a:p>
        </p:txBody>
      </p:sp>
    </p:spTree>
    <p:extLst>
      <p:ext uri="{BB962C8B-B14F-4D97-AF65-F5344CB8AC3E}">
        <p14:creationId xmlns:p14="http://schemas.microsoft.com/office/powerpoint/2010/main" val="54625727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0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0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1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1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50000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/>
          <p:bldP spid="5" grpId="0"/>
          <p:bldP spid="6" grpId="0"/>
          <p:bldP spid="7" grpId="0"/>
          <p:bldP spid="8" grpId="0"/>
          <p:bldP spid="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/>
          <p:bldP spid="5" grpId="0"/>
          <p:bldP spid="6" grpId="0"/>
          <p:bldP spid="7" grpId="0"/>
          <p:bldP spid="8" grpId="0"/>
          <p:bldP spid="9" grpId="0"/>
        </p:bldLst>
      </p:timing>
    </mc:Fallback>
  </mc:AlternateContent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Clean</a:t>
            </a:r>
            <a:br>
              <a:rPr lang="en-US" dirty="0" smtClean="0"/>
            </a:br>
            <a:r>
              <a:rPr lang="en-US" dirty="0" smtClean="0"/>
              <a:t>timeline</a:t>
            </a:r>
            <a:br>
              <a:rPr lang="en-US" dirty="0" smtClean="0"/>
            </a:br>
            <a:r>
              <a:rPr lang="en-US" dirty="0" smtClean="0"/>
              <a:t>style</a:t>
            </a:r>
            <a:endParaRPr lang="en-US" dirty="0"/>
          </a:p>
        </p:txBody>
      </p:sp>
      <p:cxnSp>
        <p:nvCxnSpPr>
          <p:cNvPr id="3" name="Straight Connector 2"/>
          <p:cNvCxnSpPr/>
          <p:nvPr/>
        </p:nvCxnSpPr>
        <p:spPr>
          <a:xfrm>
            <a:off x="5623240" y="1583991"/>
            <a:ext cx="0" cy="52740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Oval 3"/>
          <p:cNvSpPr/>
          <p:nvPr/>
        </p:nvSpPr>
        <p:spPr bwMode="auto">
          <a:xfrm>
            <a:off x="5346183" y="3737603"/>
            <a:ext cx="554114" cy="554114"/>
          </a:xfrm>
          <a:prstGeom prst="ellipse">
            <a:avLst/>
          </a:prstGeom>
          <a:solidFill>
            <a:schemeClr val="tx1"/>
          </a:solidFill>
          <a:ln w="6350">
            <a:noFill/>
          </a:ln>
          <a:extLst/>
        </p:spPr>
        <p:txBody>
          <a:bodyPr vert="horz" wrap="square" lIns="0" tIns="0" rIns="0" bIns="0" numCol="1" rtlCol="0" anchor="ctr" anchorCtr="0" compatLnSpc="1"/>
          <a:lstStyle/>
          <a:p>
            <a:pPr algn="ctr"/>
            <a:r>
              <a:rPr lang="en-US" sz="2000" smtClean="0">
                <a:solidFill>
                  <a:srgbClr val="FFFFFF"/>
                </a:solidFill>
                <a:latin typeface="linea-basic-10" charset="0"/>
                <a:ea typeface="linea-basic-10" charset="0"/>
                <a:cs typeface="linea-basic-10" charset="0"/>
              </a:rPr>
              <a:t>L</a:t>
            </a:r>
            <a:endParaRPr lang="en-US" sz="2000" dirty="0">
              <a:solidFill>
                <a:srgbClr val="FFFFFF"/>
              </a:solidFill>
            </a:endParaRPr>
          </a:p>
        </p:txBody>
      </p:sp>
      <p:sp>
        <p:nvSpPr>
          <p:cNvPr id="5" name="Oval 4"/>
          <p:cNvSpPr/>
          <p:nvPr/>
        </p:nvSpPr>
        <p:spPr bwMode="auto">
          <a:xfrm>
            <a:off x="5573927" y="1534160"/>
            <a:ext cx="99662" cy="99662"/>
          </a:xfrm>
          <a:prstGeom prst="ellipse">
            <a:avLst/>
          </a:prstGeom>
          <a:solidFill>
            <a:schemeClr val="tx1"/>
          </a:solidFill>
          <a:ln w="6350">
            <a:noFill/>
          </a:ln>
          <a:extLst/>
        </p:spPr>
        <p:txBody>
          <a:bodyPr vert="horz" wrap="square" lIns="0" tIns="0" rIns="0" bIns="0" numCol="1" rtlCol="0" anchor="ctr" anchorCtr="0" compatLnSpc="1"/>
          <a:lstStyle/>
          <a:p>
            <a:pPr algn="ctr"/>
            <a:endParaRPr lang="en-US" sz="2000" dirty="0">
              <a:solidFill>
                <a:srgbClr val="FFFFFF"/>
              </a:solidFill>
            </a:endParaRPr>
          </a:p>
        </p:txBody>
      </p:sp>
      <p:sp>
        <p:nvSpPr>
          <p:cNvPr id="6" name="Oval 5"/>
          <p:cNvSpPr/>
          <p:nvPr/>
        </p:nvSpPr>
        <p:spPr bwMode="auto">
          <a:xfrm>
            <a:off x="5584560" y="2686285"/>
            <a:ext cx="99662" cy="99662"/>
          </a:xfrm>
          <a:prstGeom prst="ellipse">
            <a:avLst/>
          </a:prstGeom>
          <a:solidFill>
            <a:schemeClr val="tx1"/>
          </a:solidFill>
          <a:ln w="6350">
            <a:noFill/>
          </a:ln>
          <a:extLst/>
        </p:spPr>
        <p:txBody>
          <a:bodyPr vert="horz" wrap="square" lIns="0" tIns="0" rIns="0" bIns="0" numCol="1" rtlCol="0" anchor="ctr" anchorCtr="0" compatLnSpc="1"/>
          <a:lstStyle/>
          <a:p>
            <a:pPr algn="ctr"/>
            <a:endParaRPr lang="en-US" sz="2000" dirty="0">
              <a:solidFill>
                <a:srgbClr val="FFFFFF"/>
              </a:solidFill>
            </a:endParaRPr>
          </a:p>
        </p:txBody>
      </p:sp>
      <p:sp>
        <p:nvSpPr>
          <p:cNvPr id="7" name="Oval 6"/>
          <p:cNvSpPr/>
          <p:nvPr/>
        </p:nvSpPr>
        <p:spPr bwMode="auto">
          <a:xfrm>
            <a:off x="5584560" y="5063952"/>
            <a:ext cx="99662" cy="99662"/>
          </a:xfrm>
          <a:prstGeom prst="ellipse">
            <a:avLst/>
          </a:prstGeom>
          <a:solidFill>
            <a:schemeClr val="tx1"/>
          </a:solidFill>
          <a:ln w="6350">
            <a:noFill/>
          </a:ln>
          <a:extLst/>
        </p:spPr>
        <p:txBody>
          <a:bodyPr vert="horz" wrap="square" lIns="0" tIns="0" rIns="0" bIns="0" numCol="1" rtlCol="0" anchor="ctr" anchorCtr="0" compatLnSpc="1"/>
          <a:lstStyle/>
          <a:p>
            <a:pPr algn="ctr"/>
            <a:endParaRPr lang="en-US" sz="2000" dirty="0">
              <a:solidFill>
                <a:srgbClr val="FFFFFF"/>
              </a:solidFill>
            </a:endParaRPr>
          </a:p>
        </p:txBody>
      </p:sp>
      <p:sp>
        <p:nvSpPr>
          <p:cNvPr id="8" name="Oval 7"/>
          <p:cNvSpPr/>
          <p:nvPr/>
        </p:nvSpPr>
        <p:spPr bwMode="auto">
          <a:xfrm>
            <a:off x="5467749" y="1420359"/>
            <a:ext cx="310982" cy="310982"/>
          </a:xfrm>
          <a:prstGeom prst="ellipse">
            <a:avLst/>
          </a:prstGeom>
          <a:noFill/>
          <a:ln w="6350">
            <a:solidFill>
              <a:schemeClr val="accent1"/>
            </a:solidFill>
          </a:ln>
          <a:extLst/>
        </p:spPr>
        <p:txBody>
          <a:bodyPr vert="horz" wrap="square" lIns="0" tIns="0" rIns="0" bIns="0" numCol="1" rtlCol="0" anchor="ctr" anchorCtr="0" compatLnSpc="1"/>
          <a:lstStyle/>
          <a:p>
            <a:pPr algn="ctr"/>
            <a:endParaRPr lang="en-US" sz="2000" dirty="0">
              <a:solidFill>
                <a:srgbClr val="FFFFFF"/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5961279" y="1364947"/>
            <a:ext cx="5511251" cy="760773"/>
            <a:chOff x="8091934" y="2730182"/>
            <a:chExt cx="6877999" cy="760773"/>
          </a:xfrm>
        </p:grpSpPr>
        <p:sp>
          <p:nvSpPr>
            <p:cNvPr id="10" name="Title 1"/>
            <p:cNvSpPr txBox="1">
              <a:spLocks/>
            </p:cNvSpPr>
            <p:nvPr/>
          </p:nvSpPr>
          <p:spPr>
            <a:xfrm>
              <a:off x="8091934" y="2730182"/>
              <a:ext cx="6877999" cy="760773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0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pPr algn="l"/>
              <a:r>
                <a:rPr lang="en-US" sz="2400" b="0" dirty="0" smtClean="0">
                  <a:solidFill>
                    <a:schemeClr val="accent1"/>
                  </a:solidFill>
                  <a:latin typeface="Bebas Neue" charset="0"/>
                  <a:ea typeface="Bebas Neue" charset="0"/>
                  <a:cs typeface="Bebas Neue" charset="0"/>
                </a:rPr>
                <a:t>Year I was born. INC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8091934" y="3072434"/>
              <a:ext cx="6877999" cy="3323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" charset="0"/>
                  <a:ea typeface="Source Sans Pro" charset="0"/>
                  <a:cs typeface="Source Sans Pro" charset="0"/>
                </a:rPr>
                <a:t>Truffaut 90’s health </a:t>
              </a:r>
              <a:r>
                <a:rPr lang="en-US" sz="1200" dirty="0" err="1">
                  <a:latin typeface="Source Sans Pro" charset="0"/>
                  <a:ea typeface="Source Sans Pro" charset="0"/>
                  <a:cs typeface="Source Sans Pro" charset="0"/>
                </a:rPr>
                <a:t>goth</a:t>
              </a:r>
              <a:r>
                <a:rPr lang="en-US" sz="1200" dirty="0">
                  <a:latin typeface="Source Sans Pro" charset="0"/>
                  <a:ea typeface="Source Sans Pro" charset="0"/>
                  <a:cs typeface="Source Sans Pro" charset="0"/>
                </a:rPr>
                <a:t> master cleanse. </a:t>
              </a:r>
              <a:endParaRPr lang="en-US" sz="1200" dirty="0" smtClean="0"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5961279" y="2554446"/>
            <a:ext cx="5511251" cy="760773"/>
            <a:chOff x="8091934" y="2730182"/>
            <a:chExt cx="6877999" cy="760773"/>
          </a:xfrm>
        </p:grpSpPr>
        <p:sp>
          <p:nvSpPr>
            <p:cNvPr id="13" name="Title 1"/>
            <p:cNvSpPr txBox="1">
              <a:spLocks/>
            </p:cNvSpPr>
            <p:nvPr/>
          </p:nvSpPr>
          <p:spPr>
            <a:xfrm>
              <a:off x="8091934" y="2730182"/>
              <a:ext cx="6877999" cy="760773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0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pPr algn="l"/>
              <a:r>
                <a:rPr lang="en-US" sz="2400" b="0" dirty="0" smtClean="0">
                  <a:latin typeface="Bebas Neue" charset="0"/>
                  <a:ea typeface="Bebas Neue" charset="0"/>
                  <a:cs typeface="Bebas Neue" charset="0"/>
                </a:rPr>
                <a:t>First day company</a:t>
              </a: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8091934" y="3072434"/>
              <a:ext cx="6877999" cy="3323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" charset="0"/>
                  <a:ea typeface="Source Sans Pro" charset="0"/>
                  <a:cs typeface="Source Sans Pro" charset="0"/>
                </a:rPr>
                <a:t>Truffaut 90’s health </a:t>
              </a:r>
              <a:r>
                <a:rPr lang="en-US" sz="1200" dirty="0" err="1">
                  <a:latin typeface="Source Sans Pro" charset="0"/>
                  <a:ea typeface="Source Sans Pro" charset="0"/>
                  <a:cs typeface="Source Sans Pro" charset="0"/>
                </a:rPr>
                <a:t>goth</a:t>
              </a:r>
              <a:r>
                <a:rPr lang="en-US" sz="1200" dirty="0">
                  <a:latin typeface="Source Sans Pro" charset="0"/>
                  <a:ea typeface="Source Sans Pro" charset="0"/>
                  <a:cs typeface="Source Sans Pro" charset="0"/>
                </a:rPr>
                <a:t> master cleanse. </a:t>
              </a:r>
              <a:endParaRPr lang="en-US" sz="1200" dirty="0" smtClean="0"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6177354" y="3743945"/>
            <a:ext cx="5511251" cy="760773"/>
            <a:chOff x="8091934" y="2730182"/>
            <a:chExt cx="6877999" cy="760773"/>
          </a:xfrm>
        </p:grpSpPr>
        <p:sp>
          <p:nvSpPr>
            <p:cNvPr id="16" name="Title 1"/>
            <p:cNvSpPr txBox="1">
              <a:spLocks/>
            </p:cNvSpPr>
            <p:nvPr/>
          </p:nvSpPr>
          <p:spPr>
            <a:xfrm>
              <a:off x="8091935" y="2730182"/>
              <a:ext cx="6608339" cy="760773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0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pPr algn="l"/>
              <a:r>
                <a:rPr lang="en-US" sz="2400" b="0" dirty="0" smtClean="0">
                  <a:latin typeface="Bebas Neue" charset="0"/>
                  <a:ea typeface="Bebas Neue" charset="0"/>
                  <a:cs typeface="Bebas Neue" charset="0"/>
                </a:rPr>
                <a:t>Pretty grown-up a Champions</a:t>
              </a: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091934" y="3072434"/>
              <a:ext cx="6877999" cy="3323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" charset="0"/>
                  <a:ea typeface="Source Sans Pro" charset="0"/>
                  <a:cs typeface="Source Sans Pro" charset="0"/>
                </a:rPr>
                <a:t>Truffaut 90’s health </a:t>
              </a:r>
              <a:r>
                <a:rPr lang="en-US" sz="1200" dirty="0" err="1">
                  <a:latin typeface="Source Sans Pro" charset="0"/>
                  <a:ea typeface="Source Sans Pro" charset="0"/>
                  <a:cs typeface="Source Sans Pro" charset="0"/>
                </a:rPr>
                <a:t>goth</a:t>
              </a:r>
              <a:r>
                <a:rPr lang="en-US" sz="1200" dirty="0">
                  <a:latin typeface="Source Sans Pro" charset="0"/>
                  <a:ea typeface="Source Sans Pro" charset="0"/>
                  <a:cs typeface="Source Sans Pro" charset="0"/>
                </a:rPr>
                <a:t> master cleanse. </a:t>
              </a:r>
              <a:endParaRPr lang="en-US" sz="1200" dirty="0" smtClean="0"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5961279" y="4933445"/>
            <a:ext cx="5511251" cy="760773"/>
            <a:chOff x="8091934" y="2730182"/>
            <a:chExt cx="6877999" cy="760773"/>
          </a:xfrm>
        </p:grpSpPr>
        <p:sp>
          <p:nvSpPr>
            <p:cNvPr id="19" name="Title 1"/>
            <p:cNvSpPr txBox="1">
              <a:spLocks/>
            </p:cNvSpPr>
            <p:nvPr/>
          </p:nvSpPr>
          <p:spPr>
            <a:xfrm>
              <a:off x="8091934" y="2730182"/>
              <a:ext cx="6877999" cy="760773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0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pPr algn="l"/>
              <a:r>
                <a:rPr lang="en-US" sz="2400" b="0" dirty="0" smtClean="0">
                  <a:latin typeface="Bebas Neue" charset="0"/>
                  <a:ea typeface="Bebas Neue" charset="0"/>
                  <a:cs typeface="Bebas Neue" charset="0"/>
                </a:rPr>
                <a:t>Founder, CEO</a:t>
              </a: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8091934" y="3072434"/>
              <a:ext cx="6877999" cy="3323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" charset="0"/>
                  <a:ea typeface="Source Sans Pro" charset="0"/>
                  <a:cs typeface="Source Sans Pro" charset="0"/>
                </a:rPr>
                <a:t>Truffaut 90’s health </a:t>
              </a:r>
              <a:r>
                <a:rPr lang="en-US" sz="1200" dirty="0" err="1">
                  <a:latin typeface="Source Sans Pro" charset="0"/>
                  <a:ea typeface="Source Sans Pro" charset="0"/>
                  <a:cs typeface="Source Sans Pro" charset="0"/>
                </a:rPr>
                <a:t>goth</a:t>
              </a:r>
              <a:r>
                <a:rPr lang="en-US" sz="1200" dirty="0">
                  <a:latin typeface="Source Sans Pro" charset="0"/>
                  <a:ea typeface="Source Sans Pro" charset="0"/>
                  <a:cs typeface="Source Sans Pro" charset="0"/>
                </a:rPr>
                <a:t> master cleanse. </a:t>
              </a:r>
              <a:endParaRPr lang="en-US" sz="1200" dirty="0" smtClean="0"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</p:grpSp>
      <p:sp>
        <p:nvSpPr>
          <p:cNvPr id="21" name="Title 1"/>
          <p:cNvSpPr txBox="1">
            <a:spLocks/>
          </p:cNvSpPr>
          <p:nvPr/>
        </p:nvSpPr>
        <p:spPr>
          <a:xfrm>
            <a:off x="4024827" y="1426628"/>
            <a:ext cx="1226848" cy="371102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i="0" kern="1200">
                <a:solidFill>
                  <a:schemeClr val="tx1"/>
                </a:solidFill>
                <a:latin typeface="Source Sans Pro Black" charset="0"/>
                <a:ea typeface="Source Sans Pro Black" charset="0"/>
                <a:cs typeface="Source Sans Pro Black" charset="0"/>
              </a:defRPr>
            </a:lvl1pPr>
          </a:lstStyle>
          <a:p>
            <a:pPr algn="r"/>
            <a:r>
              <a:rPr lang="en-US" sz="2400" b="0" dirty="0" smtClean="0">
                <a:solidFill>
                  <a:schemeClr val="tx1">
                    <a:alpha val="4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1998</a:t>
            </a:r>
          </a:p>
        </p:txBody>
      </p:sp>
      <p:sp>
        <p:nvSpPr>
          <p:cNvPr id="22" name="Title 1"/>
          <p:cNvSpPr txBox="1">
            <a:spLocks/>
          </p:cNvSpPr>
          <p:nvPr/>
        </p:nvSpPr>
        <p:spPr>
          <a:xfrm>
            <a:off x="4024827" y="2550565"/>
            <a:ext cx="1226848" cy="371102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i="0" kern="1200">
                <a:solidFill>
                  <a:schemeClr val="tx1"/>
                </a:solidFill>
                <a:latin typeface="Source Sans Pro Black" charset="0"/>
                <a:ea typeface="Source Sans Pro Black" charset="0"/>
                <a:cs typeface="Source Sans Pro Black" charset="0"/>
              </a:defRPr>
            </a:lvl1pPr>
          </a:lstStyle>
          <a:p>
            <a:pPr algn="r"/>
            <a:r>
              <a:rPr lang="en-US" sz="2400" b="0" dirty="0" smtClean="0">
                <a:solidFill>
                  <a:schemeClr val="tx1">
                    <a:alpha val="4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2001</a:t>
            </a:r>
          </a:p>
        </p:txBody>
      </p:sp>
      <p:sp>
        <p:nvSpPr>
          <p:cNvPr id="23" name="Title 1"/>
          <p:cNvSpPr txBox="1">
            <a:spLocks/>
          </p:cNvSpPr>
          <p:nvPr/>
        </p:nvSpPr>
        <p:spPr>
          <a:xfrm>
            <a:off x="4024827" y="3749006"/>
            <a:ext cx="1226848" cy="371102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i="0" kern="1200">
                <a:solidFill>
                  <a:schemeClr val="tx1"/>
                </a:solidFill>
                <a:latin typeface="Source Sans Pro Black" charset="0"/>
                <a:ea typeface="Source Sans Pro Black" charset="0"/>
                <a:cs typeface="Source Sans Pro Black" charset="0"/>
              </a:defRPr>
            </a:lvl1pPr>
          </a:lstStyle>
          <a:p>
            <a:pPr algn="r"/>
            <a:r>
              <a:rPr lang="en-US" sz="2400" b="0" dirty="0" smtClean="0">
                <a:solidFill>
                  <a:schemeClr val="tx1">
                    <a:alpha val="4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2002</a:t>
            </a:r>
          </a:p>
        </p:txBody>
      </p:sp>
      <p:sp>
        <p:nvSpPr>
          <p:cNvPr id="24" name="Title 1"/>
          <p:cNvSpPr txBox="1">
            <a:spLocks/>
          </p:cNvSpPr>
          <p:nvPr/>
        </p:nvSpPr>
        <p:spPr>
          <a:xfrm>
            <a:off x="4024827" y="4942729"/>
            <a:ext cx="1226848" cy="371102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i="0" kern="1200">
                <a:solidFill>
                  <a:schemeClr val="tx1"/>
                </a:solidFill>
                <a:latin typeface="Source Sans Pro Black" charset="0"/>
                <a:ea typeface="Source Sans Pro Black" charset="0"/>
                <a:cs typeface="Source Sans Pro Black" charset="0"/>
              </a:defRPr>
            </a:lvl1pPr>
          </a:lstStyle>
          <a:p>
            <a:pPr algn="r"/>
            <a:r>
              <a:rPr lang="en-US" sz="2400" b="0" dirty="0" smtClean="0">
                <a:solidFill>
                  <a:schemeClr val="tx1">
                    <a:alpha val="4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2004</a:t>
            </a:r>
          </a:p>
        </p:txBody>
      </p:sp>
    </p:spTree>
    <p:extLst>
      <p:ext uri="{BB962C8B-B14F-4D97-AF65-F5344CB8AC3E}">
        <p14:creationId xmlns:p14="http://schemas.microsoft.com/office/powerpoint/2010/main" val="10365997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decel="5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Clean</a:t>
            </a:r>
            <a:br>
              <a:rPr lang="en-US" dirty="0" smtClean="0"/>
            </a:br>
            <a:r>
              <a:rPr lang="en-US" dirty="0" smtClean="0"/>
              <a:t>timeline</a:t>
            </a:r>
            <a:br>
              <a:rPr lang="en-US" dirty="0" smtClean="0"/>
            </a:br>
            <a:r>
              <a:rPr lang="en-US" dirty="0" smtClean="0"/>
              <a:t>style</a:t>
            </a:r>
            <a:endParaRPr lang="en-US" dirty="0"/>
          </a:p>
        </p:txBody>
      </p:sp>
      <p:cxnSp>
        <p:nvCxnSpPr>
          <p:cNvPr id="3" name="Straight Connector 2"/>
          <p:cNvCxnSpPr>
            <a:endCxn id="7" idx="4"/>
          </p:cNvCxnSpPr>
          <p:nvPr/>
        </p:nvCxnSpPr>
        <p:spPr>
          <a:xfrm>
            <a:off x="5623240" y="0"/>
            <a:ext cx="11151" cy="516361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Oval 3"/>
          <p:cNvSpPr/>
          <p:nvPr/>
        </p:nvSpPr>
        <p:spPr bwMode="auto">
          <a:xfrm>
            <a:off x="5346183" y="3737603"/>
            <a:ext cx="554114" cy="554114"/>
          </a:xfrm>
          <a:prstGeom prst="ellipse">
            <a:avLst/>
          </a:prstGeom>
          <a:solidFill>
            <a:schemeClr val="accent2"/>
          </a:solidFill>
          <a:ln w="6350">
            <a:noFill/>
          </a:ln>
          <a:extLst/>
        </p:spPr>
        <p:txBody>
          <a:bodyPr vert="horz" wrap="square" lIns="0" tIns="0" rIns="0" bIns="0" numCol="1" rtlCol="0" anchor="ctr" anchorCtr="0" compatLnSpc="1"/>
          <a:lstStyle/>
          <a:p>
            <a:pPr algn="ctr"/>
            <a:r>
              <a:rPr lang="en-US" sz="2000" dirty="0">
                <a:solidFill>
                  <a:srgbClr val="FFFFFF"/>
                </a:solidFill>
                <a:latin typeface="linea-basic-10" charset="0"/>
                <a:ea typeface="linea-basic-10" charset="0"/>
                <a:cs typeface="linea-basic-10" charset="0"/>
              </a:rPr>
              <a:t>f</a:t>
            </a:r>
            <a:endParaRPr lang="en-US" sz="2000" dirty="0">
              <a:solidFill>
                <a:srgbClr val="FFFFFF"/>
              </a:solidFill>
            </a:endParaRPr>
          </a:p>
        </p:txBody>
      </p:sp>
      <p:sp>
        <p:nvSpPr>
          <p:cNvPr id="5" name="Oval 4"/>
          <p:cNvSpPr/>
          <p:nvPr/>
        </p:nvSpPr>
        <p:spPr bwMode="auto">
          <a:xfrm>
            <a:off x="5573927" y="1534160"/>
            <a:ext cx="99662" cy="99662"/>
          </a:xfrm>
          <a:prstGeom prst="ellipse">
            <a:avLst/>
          </a:prstGeom>
          <a:solidFill>
            <a:schemeClr val="tx1"/>
          </a:solidFill>
          <a:ln w="6350">
            <a:noFill/>
          </a:ln>
          <a:extLst/>
        </p:spPr>
        <p:txBody>
          <a:bodyPr vert="horz" wrap="square" lIns="0" tIns="0" rIns="0" bIns="0" numCol="1" rtlCol="0" anchor="ctr" anchorCtr="0" compatLnSpc="1"/>
          <a:lstStyle/>
          <a:p>
            <a:pPr algn="ctr"/>
            <a:endParaRPr lang="en-US" sz="2000" dirty="0">
              <a:solidFill>
                <a:srgbClr val="FFFFFF"/>
              </a:solidFill>
            </a:endParaRPr>
          </a:p>
        </p:txBody>
      </p:sp>
      <p:sp>
        <p:nvSpPr>
          <p:cNvPr id="6" name="Oval 5"/>
          <p:cNvSpPr/>
          <p:nvPr/>
        </p:nvSpPr>
        <p:spPr bwMode="auto">
          <a:xfrm>
            <a:off x="5584560" y="2686285"/>
            <a:ext cx="99662" cy="99662"/>
          </a:xfrm>
          <a:prstGeom prst="ellipse">
            <a:avLst/>
          </a:prstGeom>
          <a:solidFill>
            <a:schemeClr val="tx1"/>
          </a:solidFill>
          <a:ln w="6350">
            <a:noFill/>
          </a:ln>
          <a:extLst/>
        </p:spPr>
        <p:txBody>
          <a:bodyPr vert="horz" wrap="square" lIns="0" tIns="0" rIns="0" bIns="0" numCol="1" rtlCol="0" anchor="ctr" anchorCtr="0" compatLnSpc="1"/>
          <a:lstStyle/>
          <a:p>
            <a:pPr algn="ctr"/>
            <a:endParaRPr lang="en-US" sz="2000" dirty="0">
              <a:solidFill>
                <a:srgbClr val="FFFFFF"/>
              </a:solidFill>
            </a:endParaRPr>
          </a:p>
        </p:txBody>
      </p:sp>
      <p:sp>
        <p:nvSpPr>
          <p:cNvPr id="7" name="Oval 6"/>
          <p:cNvSpPr/>
          <p:nvPr/>
        </p:nvSpPr>
        <p:spPr bwMode="auto">
          <a:xfrm>
            <a:off x="5584560" y="5063952"/>
            <a:ext cx="99662" cy="99662"/>
          </a:xfrm>
          <a:prstGeom prst="ellipse">
            <a:avLst/>
          </a:prstGeom>
          <a:solidFill>
            <a:schemeClr val="tx1"/>
          </a:solidFill>
          <a:ln w="6350">
            <a:noFill/>
          </a:ln>
          <a:extLst/>
        </p:spPr>
        <p:txBody>
          <a:bodyPr vert="horz" wrap="square" lIns="0" tIns="0" rIns="0" bIns="0" numCol="1" rtlCol="0" anchor="ctr" anchorCtr="0" compatLnSpc="1"/>
          <a:lstStyle/>
          <a:p>
            <a:pPr algn="ctr"/>
            <a:endParaRPr lang="en-US" sz="2000" dirty="0">
              <a:solidFill>
                <a:srgbClr val="FFFFFF"/>
              </a:solidFill>
            </a:endParaRPr>
          </a:p>
        </p:txBody>
      </p:sp>
      <p:sp>
        <p:nvSpPr>
          <p:cNvPr id="8" name="Oval 7"/>
          <p:cNvSpPr/>
          <p:nvPr/>
        </p:nvSpPr>
        <p:spPr bwMode="auto">
          <a:xfrm>
            <a:off x="5467749" y="1420359"/>
            <a:ext cx="310982" cy="310982"/>
          </a:xfrm>
          <a:prstGeom prst="ellipse">
            <a:avLst/>
          </a:prstGeom>
          <a:noFill/>
          <a:ln w="6350">
            <a:solidFill>
              <a:schemeClr val="accent1"/>
            </a:solidFill>
          </a:ln>
          <a:extLst/>
        </p:spPr>
        <p:txBody>
          <a:bodyPr vert="horz" wrap="square" lIns="0" tIns="0" rIns="0" bIns="0" numCol="1" rtlCol="0" anchor="ctr" anchorCtr="0" compatLnSpc="1"/>
          <a:lstStyle/>
          <a:p>
            <a:pPr algn="ctr"/>
            <a:endParaRPr lang="en-US" sz="2000" dirty="0">
              <a:solidFill>
                <a:srgbClr val="FFFFFF"/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5961279" y="1364947"/>
            <a:ext cx="5511251" cy="760773"/>
            <a:chOff x="8091934" y="2730182"/>
            <a:chExt cx="6877999" cy="760773"/>
          </a:xfrm>
        </p:grpSpPr>
        <p:sp>
          <p:nvSpPr>
            <p:cNvPr id="10" name="Title 1"/>
            <p:cNvSpPr txBox="1">
              <a:spLocks/>
            </p:cNvSpPr>
            <p:nvPr/>
          </p:nvSpPr>
          <p:spPr>
            <a:xfrm>
              <a:off x="8091934" y="2730182"/>
              <a:ext cx="6877999" cy="760773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0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pPr algn="l"/>
              <a:r>
                <a:rPr lang="en-US" sz="2400" b="0" dirty="0" smtClean="0">
                  <a:solidFill>
                    <a:schemeClr val="accent1"/>
                  </a:solidFill>
                  <a:latin typeface="Bebas Neue" charset="0"/>
                  <a:ea typeface="Bebas Neue" charset="0"/>
                  <a:cs typeface="Bebas Neue" charset="0"/>
                </a:rPr>
                <a:t>Year I was born. INC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8091934" y="3072434"/>
              <a:ext cx="6877999" cy="3323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" charset="0"/>
                  <a:ea typeface="Source Sans Pro" charset="0"/>
                  <a:cs typeface="Source Sans Pro" charset="0"/>
                </a:rPr>
                <a:t>Truffaut 90’s health </a:t>
              </a:r>
              <a:r>
                <a:rPr lang="en-US" sz="1200" dirty="0" err="1">
                  <a:latin typeface="Source Sans Pro" charset="0"/>
                  <a:ea typeface="Source Sans Pro" charset="0"/>
                  <a:cs typeface="Source Sans Pro" charset="0"/>
                </a:rPr>
                <a:t>goth</a:t>
              </a:r>
              <a:r>
                <a:rPr lang="en-US" sz="1200" dirty="0">
                  <a:latin typeface="Source Sans Pro" charset="0"/>
                  <a:ea typeface="Source Sans Pro" charset="0"/>
                  <a:cs typeface="Source Sans Pro" charset="0"/>
                </a:rPr>
                <a:t> master cleanse. </a:t>
              </a:r>
              <a:endParaRPr lang="en-US" sz="1200" dirty="0" smtClean="0"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5961279" y="2554446"/>
            <a:ext cx="5511251" cy="760773"/>
            <a:chOff x="8091934" y="2730182"/>
            <a:chExt cx="6877999" cy="760773"/>
          </a:xfrm>
        </p:grpSpPr>
        <p:sp>
          <p:nvSpPr>
            <p:cNvPr id="13" name="Title 1"/>
            <p:cNvSpPr txBox="1">
              <a:spLocks/>
            </p:cNvSpPr>
            <p:nvPr/>
          </p:nvSpPr>
          <p:spPr>
            <a:xfrm>
              <a:off x="8091934" y="2730182"/>
              <a:ext cx="6877999" cy="760773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0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pPr algn="l"/>
              <a:r>
                <a:rPr lang="en-US" sz="2400" b="0" dirty="0" smtClean="0">
                  <a:latin typeface="Bebas Neue" charset="0"/>
                  <a:ea typeface="Bebas Neue" charset="0"/>
                  <a:cs typeface="Bebas Neue" charset="0"/>
                </a:rPr>
                <a:t>First day company</a:t>
              </a: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8091934" y="3072434"/>
              <a:ext cx="6877999" cy="3323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" charset="0"/>
                  <a:ea typeface="Source Sans Pro" charset="0"/>
                  <a:cs typeface="Source Sans Pro" charset="0"/>
                </a:rPr>
                <a:t>Truffaut 90’s health </a:t>
              </a:r>
              <a:r>
                <a:rPr lang="en-US" sz="1200" dirty="0" err="1">
                  <a:latin typeface="Source Sans Pro" charset="0"/>
                  <a:ea typeface="Source Sans Pro" charset="0"/>
                  <a:cs typeface="Source Sans Pro" charset="0"/>
                </a:rPr>
                <a:t>goth</a:t>
              </a:r>
              <a:r>
                <a:rPr lang="en-US" sz="1200" dirty="0">
                  <a:latin typeface="Source Sans Pro" charset="0"/>
                  <a:ea typeface="Source Sans Pro" charset="0"/>
                  <a:cs typeface="Source Sans Pro" charset="0"/>
                </a:rPr>
                <a:t> master cleanse. </a:t>
              </a:r>
              <a:endParaRPr lang="en-US" sz="1200" dirty="0" smtClean="0"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6177354" y="3743945"/>
            <a:ext cx="5511251" cy="760773"/>
            <a:chOff x="8091934" y="2730182"/>
            <a:chExt cx="6877999" cy="760773"/>
          </a:xfrm>
        </p:grpSpPr>
        <p:sp>
          <p:nvSpPr>
            <p:cNvPr id="16" name="Title 1"/>
            <p:cNvSpPr txBox="1">
              <a:spLocks/>
            </p:cNvSpPr>
            <p:nvPr/>
          </p:nvSpPr>
          <p:spPr>
            <a:xfrm>
              <a:off x="8091935" y="2730182"/>
              <a:ext cx="6608339" cy="760773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0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pPr algn="l"/>
              <a:r>
                <a:rPr lang="en-US" sz="2400" b="0" dirty="0" smtClean="0">
                  <a:solidFill>
                    <a:schemeClr val="accent2"/>
                  </a:solidFill>
                  <a:latin typeface="Bebas Neue" charset="0"/>
                  <a:ea typeface="Bebas Neue" charset="0"/>
                  <a:cs typeface="Bebas Neue" charset="0"/>
                </a:rPr>
                <a:t>Pretty grown-up a Champions</a:t>
              </a: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091934" y="3072434"/>
              <a:ext cx="6877999" cy="3323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" charset="0"/>
                  <a:ea typeface="Source Sans Pro" charset="0"/>
                  <a:cs typeface="Source Sans Pro" charset="0"/>
                </a:rPr>
                <a:t>Truffaut 90’s health </a:t>
              </a:r>
              <a:r>
                <a:rPr lang="en-US" sz="1200" dirty="0" err="1">
                  <a:latin typeface="Source Sans Pro" charset="0"/>
                  <a:ea typeface="Source Sans Pro" charset="0"/>
                  <a:cs typeface="Source Sans Pro" charset="0"/>
                </a:rPr>
                <a:t>goth</a:t>
              </a:r>
              <a:r>
                <a:rPr lang="en-US" sz="1200" dirty="0">
                  <a:latin typeface="Source Sans Pro" charset="0"/>
                  <a:ea typeface="Source Sans Pro" charset="0"/>
                  <a:cs typeface="Source Sans Pro" charset="0"/>
                </a:rPr>
                <a:t> master cleanse. </a:t>
              </a:r>
              <a:endParaRPr lang="en-US" sz="1200" dirty="0" smtClean="0"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5961279" y="4933445"/>
            <a:ext cx="5511251" cy="760773"/>
            <a:chOff x="8091934" y="2730182"/>
            <a:chExt cx="6877999" cy="760773"/>
          </a:xfrm>
        </p:grpSpPr>
        <p:sp>
          <p:nvSpPr>
            <p:cNvPr id="19" name="Title 1"/>
            <p:cNvSpPr txBox="1">
              <a:spLocks/>
            </p:cNvSpPr>
            <p:nvPr/>
          </p:nvSpPr>
          <p:spPr>
            <a:xfrm>
              <a:off x="8091934" y="2730182"/>
              <a:ext cx="6877999" cy="760773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0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pPr algn="l"/>
              <a:r>
                <a:rPr lang="en-US" sz="2400" b="0" dirty="0" smtClean="0">
                  <a:latin typeface="Bebas Neue" charset="0"/>
                  <a:ea typeface="Bebas Neue" charset="0"/>
                  <a:cs typeface="Bebas Neue" charset="0"/>
                </a:rPr>
                <a:t>Founder, CEO</a:t>
              </a: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8091934" y="3072434"/>
              <a:ext cx="6877999" cy="3323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" charset="0"/>
                  <a:ea typeface="Source Sans Pro" charset="0"/>
                  <a:cs typeface="Source Sans Pro" charset="0"/>
                </a:rPr>
                <a:t>Truffaut 90’s health </a:t>
              </a:r>
              <a:r>
                <a:rPr lang="en-US" sz="1200" dirty="0" err="1">
                  <a:latin typeface="Source Sans Pro" charset="0"/>
                  <a:ea typeface="Source Sans Pro" charset="0"/>
                  <a:cs typeface="Source Sans Pro" charset="0"/>
                </a:rPr>
                <a:t>goth</a:t>
              </a:r>
              <a:r>
                <a:rPr lang="en-US" sz="1200" dirty="0">
                  <a:latin typeface="Source Sans Pro" charset="0"/>
                  <a:ea typeface="Source Sans Pro" charset="0"/>
                  <a:cs typeface="Source Sans Pro" charset="0"/>
                </a:rPr>
                <a:t> master cleanse. </a:t>
              </a:r>
              <a:endParaRPr lang="en-US" sz="1200" dirty="0" smtClean="0"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</p:grpSp>
      <p:sp>
        <p:nvSpPr>
          <p:cNvPr id="21" name="Title 1"/>
          <p:cNvSpPr txBox="1">
            <a:spLocks/>
          </p:cNvSpPr>
          <p:nvPr/>
        </p:nvSpPr>
        <p:spPr>
          <a:xfrm>
            <a:off x="4024827" y="1426628"/>
            <a:ext cx="1226848" cy="371102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i="0" kern="1200">
                <a:solidFill>
                  <a:schemeClr val="tx1"/>
                </a:solidFill>
                <a:latin typeface="Source Sans Pro Black" charset="0"/>
                <a:ea typeface="Source Sans Pro Black" charset="0"/>
                <a:cs typeface="Source Sans Pro Black" charset="0"/>
              </a:defRPr>
            </a:lvl1pPr>
          </a:lstStyle>
          <a:p>
            <a:pPr algn="r"/>
            <a:r>
              <a:rPr lang="en-US" sz="2400" b="0" dirty="0" smtClean="0">
                <a:solidFill>
                  <a:schemeClr val="tx1">
                    <a:alpha val="4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2005</a:t>
            </a:r>
          </a:p>
        </p:txBody>
      </p:sp>
      <p:sp>
        <p:nvSpPr>
          <p:cNvPr id="22" name="Title 1"/>
          <p:cNvSpPr txBox="1">
            <a:spLocks/>
          </p:cNvSpPr>
          <p:nvPr/>
        </p:nvSpPr>
        <p:spPr>
          <a:xfrm>
            <a:off x="4024827" y="2550565"/>
            <a:ext cx="1226848" cy="371102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i="0" kern="1200">
                <a:solidFill>
                  <a:schemeClr val="tx1"/>
                </a:solidFill>
                <a:latin typeface="Source Sans Pro Black" charset="0"/>
                <a:ea typeface="Source Sans Pro Black" charset="0"/>
                <a:cs typeface="Source Sans Pro Black" charset="0"/>
              </a:defRPr>
            </a:lvl1pPr>
          </a:lstStyle>
          <a:p>
            <a:pPr algn="r"/>
            <a:r>
              <a:rPr lang="en-US" sz="2400" b="0" dirty="0" smtClean="0">
                <a:solidFill>
                  <a:schemeClr val="tx1">
                    <a:alpha val="4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2008</a:t>
            </a:r>
          </a:p>
        </p:txBody>
      </p:sp>
      <p:sp>
        <p:nvSpPr>
          <p:cNvPr id="23" name="Title 1"/>
          <p:cNvSpPr txBox="1">
            <a:spLocks/>
          </p:cNvSpPr>
          <p:nvPr/>
        </p:nvSpPr>
        <p:spPr>
          <a:xfrm>
            <a:off x="4024827" y="3749006"/>
            <a:ext cx="1226848" cy="371102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i="0" kern="1200">
                <a:solidFill>
                  <a:schemeClr val="tx1"/>
                </a:solidFill>
                <a:latin typeface="Source Sans Pro Black" charset="0"/>
                <a:ea typeface="Source Sans Pro Black" charset="0"/>
                <a:cs typeface="Source Sans Pro Black" charset="0"/>
              </a:defRPr>
            </a:lvl1pPr>
          </a:lstStyle>
          <a:p>
            <a:pPr algn="r"/>
            <a:r>
              <a:rPr lang="en-US" sz="2400" b="0" dirty="0" smtClean="0">
                <a:solidFill>
                  <a:schemeClr val="tx1">
                    <a:alpha val="4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2012</a:t>
            </a:r>
          </a:p>
        </p:txBody>
      </p:sp>
      <p:sp>
        <p:nvSpPr>
          <p:cNvPr id="24" name="Title 1"/>
          <p:cNvSpPr txBox="1">
            <a:spLocks/>
          </p:cNvSpPr>
          <p:nvPr/>
        </p:nvSpPr>
        <p:spPr>
          <a:xfrm>
            <a:off x="4024827" y="4942729"/>
            <a:ext cx="1226848" cy="371102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i="0" kern="1200">
                <a:solidFill>
                  <a:schemeClr val="tx1"/>
                </a:solidFill>
                <a:latin typeface="Source Sans Pro Black" charset="0"/>
                <a:ea typeface="Source Sans Pro Black" charset="0"/>
                <a:cs typeface="Source Sans Pro Black" charset="0"/>
              </a:defRPr>
            </a:lvl1pPr>
          </a:lstStyle>
          <a:p>
            <a:pPr algn="r"/>
            <a:r>
              <a:rPr lang="en-US" sz="2400" b="0" dirty="0" smtClean="0">
                <a:solidFill>
                  <a:schemeClr val="tx1">
                    <a:alpha val="4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2015</a:t>
            </a:r>
          </a:p>
        </p:txBody>
      </p:sp>
    </p:spTree>
    <p:extLst>
      <p:ext uri="{BB962C8B-B14F-4D97-AF65-F5344CB8AC3E}">
        <p14:creationId xmlns:p14="http://schemas.microsoft.com/office/powerpoint/2010/main" val="130558988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decel="5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Amazing</a:t>
            </a:r>
            <a:br>
              <a:rPr lang="en-US" dirty="0" smtClean="0"/>
            </a:br>
            <a:r>
              <a:rPr lang="en-US" dirty="0" err="1" smtClean="0"/>
              <a:t>Fullscreen</a:t>
            </a:r>
            <a:r>
              <a:rPr lang="en-US" dirty="0" smtClean="0"/>
              <a:t/>
            </a:r>
            <a:br>
              <a:rPr lang="en-US" dirty="0" smtClean="0"/>
            </a:br>
            <a:r>
              <a:rPr lang="en-US" dirty="0" smtClean="0"/>
              <a:t>timeline</a:t>
            </a:r>
            <a:endParaRPr lang="en-US" dirty="0"/>
          </a:p>
        </p:txBody>
      </p:sp>
      <p:sp>
        <p:nvSpPr>
          <p:cNvPr id="7" name="Rectangle 6"/>
          <p:cNvSpPr/>
          <p:nvPr/>
        </p:nvSpPr>
        <p:spPr>
          <a:xfrm>
            <a:off x="4540103" y="0"/>
            <a:ext cx="7651897" cy="3429732"/>
          </a:xfrm>
          <a:prstGeom prst="rect">
            <a:avLst/>
          </a:prstGeom>
          <a:solidFill>
            <a:srgbClr val="222222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4540103" y="3428268"/>
            <a:ext cx="7651897" cy="3429732"/>
          </a:xfrm>
          <a:prstGeom prst="rect">
            <a:avLst/>
          </a:prstGeom>
          <a:solidFill>
            <a:srgbClr val="222222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9" name="Group 8"/>
          <p:cNvGrpSpPr/>
          <p:nvPr/>
        </p:nvGrpSpPr>
        <p:grpSpPr>
          <a:xfrm>
            <a:off x="4518835" y="1621920"/>
            <a:ext cx="5217882" cy="1530095"/>
            <a:chOff x="3069891" y="771316"/>
            <a:chExt cx="5217882" cy="1530095"/>
          </a:xfrm>
        </p:grpSpPr>
        <p:sp>
          <p:nvSpPr>
            <p:cNvPr id="10" name="Title 3"/>
            <p:cNvSpPr txBox="1">
              <a:spLocks/>
            </p:cNvSpPr>
            <p:nvPr/>
          </p:nvSpPr>
          <p:spPr>
            <a:xfrm>
              <a:off x="4019570" y="815520"/>
              <a:ext cx="4268203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400" dirty="0" smtClean="0">
                  <a:solidFill>
                    <a:srgbClr val="FFFFFF"/>
                  </a:solidFill>
                </a:rPr>
                <a:t>Features </a:t>
              </a:r>
              <a:r>
                <a:rPr lang="en-US" sz="2400" dirty="0" err="1" smtClean="0">
                  <a:solidFill>
                    <a:srgbClr val="FFFFFF"/>
                  </a:solidFill>
                </a:rPr>
                <a:t>smaple</a:t>
              </a:r>
              <a:endParaRPr lang="en-US" sz="2400" dirty="0">
                <a:solidFill>
                  <a:srgbClr val="FFFFFF"/>
                </a:solidFill>
              </a:endParaRPr>
            </a:p>
            <a:p>
              <a:pPr>
                <a:lnSpc>
                  <a:spcPct val="80000"/>
                </a:lnSpc>
              </a:pPr>
              <a:r>
                <a:rPr lang="en-US" sz="2400" dirty="0" smtClean="0">
                  <a:solidFill>
                    <a:srgbClr val="FFFFFF"/>
                  </a:solidFill>
                </a:rPr>
                <a:t>text here</a:t>
              </a:r>
              <a:endParaRPr lang="en-US" sz="2400" dirty="0">
                <a:solidFill>
                  <a:srgbClr val="FFFFFF"/>
                </a:solidFill>
              </a:endParaRPr>
            </a:p>
          </p:txBody>
        </p:sp>
        <p:sp>
          <p:nvSpPr>
            <p:cNvPr id="11" name="Title 3"/>
            <p:cNvSpPr txBox="1">
              <a:spLocks/>
            </p:cNvSpPr>
            <p:nvPr/>
          </p:nvSpPr>
          <p:spPr>
            <a:xfrm>
              <a:off x="4014062" y="1477606"/>
              <a:ext cx="3888496" cy="82380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has </a:t>
              </a:r>
              <a:r>
                <a:rPr lang="en-US" sz="1200" b="0" dirty="0" smtClean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been.</a:t>
              </a:r>
              <a:endParaRPr lang="en-US" sz="1200" b="0" dirty="0">
                <a:solidFill>
                  <a:srgbClr val="FFFFFF"/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cxnSp>
          <p:nvCxnSpPr>
            <p:cNvPr id="12" name="Straight Connector 11"/>
            <p:cNvCxnSpPr/>
            <p:nvPr/>
          </p:nvCxnSpPr>
          <p:spPr>
            <a:xfrm>
              <a:off x="3069891" y="856616"/>
              <a:ext cx="0" cy="530395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Title 3"/>
            <p:cNvSpPr txBox="1">
              <a:spLocks/>
            </p:cNvSpPr>
            <p:nvPr/>
          </p:nvSpPr>
          <p:spPr>
            <a:xfrm>
              <a:off x="3225070" y="771316"/>
              <a:ext cx="871352" cy="1002055"/>
            </a:xfrm>
            <a:prstGeom prst="rect">
              <a:avLst/>
            </a:prstGeom>
          </p:spPr>
          <p:txBody>
            <a:bodyPr anchor="ctr"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4400" b="0" dirty="0" smtClean="0">
                  <a:solidFill>
                    <a:schemeClr val="accent1"/>
                  </a:solidFill>
                  <a:latin typeface="linea-basic-10" charset="0"/>
                  <a:ea typeface="linea-basic-10" charset="0"/>
                  <a:cs typeface="linea-basic-10" charset="0"/>
                </a:rPr>
                <a:t>F</a:t>
              </a:r>
              <a:endParaRPr lang="en-US" sz="4400" b="0" dirty="0">
                <a:solidFill>
                  <a:schemeClr val="accent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4518835" y="4929170"/>
            <a:ext cx="5217882" cy="1530095"/>
            <a:chOff x="3069891" y="771316"/>
            <a:chExt cx="5217882" cy="1530095"/>
          </a:xfrm>
        </p:grpSpPr>
        <p:sp>
          <p:nvSpPr>
            <p:cNvPr id="15" name="Title 3"/>
            <p:cNvSpPr txBox="1">
              <a:spLocks/>
            </p:cNvSpPr>
            <p:nvPr/>
          </p:nvSpPr>
          <p:spPr>
            <a:xfrm>
              <a:off x="4019570" y="815520"/>
              <a:ext cx="4268203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400" dirty="0" smtClean="0">
                  <a:solidFill>
                    <a:srgbClr val="FFFFFF"/>
                  </a:solidFill>
                </a:rPr>
                <a:t>Features </a:t>
              </a:r>
              <a:r>
                <a:rPr lang="en-US" sz="2400" dirty="0" err="1" smtClean="0">
                  <a:solidFill>
                    <a:srgbClr val="FFFFFF"/>
                  </a:solidFill>
                </a:rPr>
                <a:t>smaple</a:t>
              </a:r>
              <a:endParaRPr lang="en-US" sz="2400" dirty="0">
                <a:solidFill>
                  <a:srgbClr val="FFFFFF"/>
                </a:solidFill>
              </a:endParaRPr>
            </a:p>
            <a:p>
              <a:pPr>
                <a:lnSpc>
                  <a:spcPct val="80000"/>
                </a:lnSpc>
              </a:pPr>
              <a:r>
                <a:rPr lang="en-US" sz="2400" dirty="0" smtClean="0">
                  <a:solidFill>
                    <a:srgbClr val="FFFFFF"/>
                  </a:solidFill>
                </a:rPr>
                <a:t>text here</a:t>
              </a:r>
              <a:endParaRPr lang="en-US" sz="2400" dirty="0">
                <a:solidFill>
                  <a:srgbClr val="FFFFFF"/>
                </a:solidFill>
              </a:endParaRPr>
            </a:p>
          </p:txBody>
        </p:sp>
        <p:sp>
          <p:nvSpPr>
            <p:cNvPr id="16" name="Title 3"/>
            <p:cNvSpPr txBox="1">
              <a:spLocks/>
            </p:cNvSpPr>
            <p:nvPr/>
          </p:nvSpPr>
          <p:spPr>
            <a:xfrm>
              <a:off x="4014062" y="1477606"/>
              <a:ext cx="3888496" cy="82380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has </a:t>
              </a:r>
              <a:r>
                <a:rPr lang="en-US" sz="1200" b="0" dirty="0" smtClean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been.</a:t>
              </a:r>
              <a:endParaRPr lang="en-US" sz="1200" b="0" dirty="0">
                <a:solidFill>
                  <a:srgbClr val="FFFFFF"/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cxnSp>
          <p:nvCxnSpPr>
            <p:cNvPr id="17" name="Straight Connector 16"/>
            <p:cNvCxnSpPr/>
            <p:nvPr/>
          </p:nvCxnSpPr>
          <p:spPr>
            <a:xfrm>
              <a:off x="3069891" y="856616"/>
              <a:ext cx="0" cy="530395"/>
            </a:xfrm>
            <a:prstGeom prst="line">
              <a:avLst/>
            </a:prstGeom>
            <a:ln w="381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Title 3"/>
            <p:cNvSpPr txBox="1">
              <a:spLocks/>
            </p:cNvSpPr>
            <p:nvPr/>
          </p:nvSpPr>
          <p:spPr>
            <a:xfrm>
              <a:off x="3225070" y="771316"/>
              <a:ext cx="871352" cy="1002055"/>
            </a:xfrm>
            <a:prstGeom prst="rect">
              <a:avLst/>
            </a:prstGeom>
          </p:spPr>
          <p:txBody>
            <a:bodyPr anchor="ctr"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4400" b="0" dirty="0" smtClean="0">
                  <a:solidFill>
                    <a:schemeClr val="accent2"/>
                  </a:solidFill>
                  <a:latin typeface="linea-basic-10" charset="0"/>
                  <a:ea typeface="linea-basic-10" charset="0"/>
                  <a:cs typeface="linea-basic-10" charset="0"/>
                </a:rPr>
                <a:t>f</a:t>
              </a:r>
              <a:endParaRPr lang="en-US" sz="4400" b="0" dirty="0">
                <a:solidFill>
                  <a:schemeClr val="accent2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sp>
        <p:nvSpPr>
          <p:cNvPr id="19" name="Title 3"/>
          <p:cNvSpPr txBox="1">
            <a:spLocks/>
          </p:cNvSpPr>
          <p:nvPr/>
        </p:nvSpPr>
        <p:spPr>
          <a:xfrm>
            <a:off x="3077320" y="1714866"/>
            <a:ext cx="1313927" cy="847547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 algn="r">
              <a:lnSpc>
                <a:spcPct val="80000"/>
              </a:lnSpc>
            </a:pPr>
            <a:r>
              <a:rPr lang="en-US" sz="4400" smtClean="0">
                <a:solidFill>
                  <a:schemeClr val="accent1"/>
                </a:solidFill>
              </a:rPr>
              <a:t>2012</a:t>
            </a:r>
            <a:endParaRPr lang="en-US" sz="4400" dirty="0">
              <a:solidFill>
                <a:schemeClr val="accent1"/>
              </a:solidFill>
            </a:endParaRPr>
          </a:p>
        </p:txBody>
      </p:sp>
      <p:sp>
        <p:nvSpPr>
          <p:cNvPr id="20" name="Title 3"/>
          <p:cNvSpPr txBox="1">
            <a:spLocks/>
          </p:cNvSpPr>
          <p:nvPr/>
        </p:nvSpPr>
        <p:spPr>
          <a:xfrm>
            <a:off x="3077320" y="5000650"/>
            <a:ext cx="1313927" cy="847547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 algn="r">
              <a:lnSpc>
                <a:spcPct val="80000"/>
              </a:lnSpc>
            </a:pPr>
            <a:r>
              <a:rPr lang="en-US" sz="4400" dirty="0" smtClean="0">
                <a:solidFill>
                  <a:schemeClr val="accent1"/>
                </a:solidFill>
              </a:rPr>
              <a:t>2013</a:t>
            </a:r>
            <a:endParaRPr lang="en-US" sz="4400" dirty="0">
              <a:solidFill>
                <a:schemeClr val="accen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3357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Unique</a:t>
            </a:r>
            <a:br>
              <a:rPr lang="en-US" dirty="0" smtClean="0"/>
            </a:br>
            <a:r>
              <a:rPr lang="en-US" dirty="0" smtClean="0"/>
              <a:t>featured</a:t>
            </a:r>
            <a:br>
              <a:rPr lang="en-US" dirty="0" smtClean="0"/>
            </a:br>
            <a:r>
              <a:rPr lang="en-US" dirty="0" smtClean="0"/>
              <a:t>numbers</a:t>
            </a:r>
            <a:endParaRPr lang="en-US" dirty="0"/>
          </a:p>
        </p:txBody>
      </p:sp>
      <p:grpSp>
        <p:nvGrpSpPr>
          <p:cNvPr id="5" name="Group 4"/>
          <p:cNvGrpSpPr/>
          <p:nvPr/>
        </p:nvGrpSpPr>
        <p:grpSpPr>
          <a:xfrm>
            <a:off x="3626069" y="798786"/>
            <a:ext cx="3752926" cy="2438399"/>
            <a:chOff x="3626069" y="683173"/>
            <a:chExt cx="3752926" cy="2438399"/>
          </a:xfrm>
        </p:grpSpPr>
        <p:sp>
          <p:nvSpPr>
            <p:cNvPr id="7" name="Rectangle 6"/>
            <p:cNvSpPr/>
            <p:nvPr/>
          </p:nvSpPr>
          <p:spPr>
            <a:xfrm>
              <a:off x="3626069" y="683173"/>
              <a:ext cx="3752926" cy="243839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8100" sx="102000" sy="102000" algn="ctr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" name="Straight Connector 7"/>
            <p:cNvCxnSpPr/>
            <p:nvPr/>
          </p:nvCxnSpPr>
          <p:spPr>
            <a:xfrm>
              <a:off x="3626069" y="704438"/>
              <a:ext cx="767255" cy="0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Title 3"/>
            <p:cNvSpPr txBox="1">
              <a:spLocks/>
            </p:cNvSpPr>
            <p:nvPr/>
          </p:nvSpPr>
          <p:spPr>
            <a:xfrm>
              <a:off x="3750006" y="885560"/>
              <a:ext cx="832504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r>
                <a:rPr lang="en-US" sz="6000" smtClean="0"/>
                <a:t>01</a:t>
              </a:r>
              <a:endParaRPr lang="en-US" sz="6000" dirty="0"/>
            </a:p>
          </p:txBody>
        </p:sp>
        <p:sp>
          <p:nvSpPr>
            <p:cNvPr id="11" name="Title 3"/>
            <p:cNvSpPr txBox="1">
              <a:spLocks/>
            </p:cNvSpPr>
            <p:nvPr/>
          </p:nvSpPr>
          <p:spPr>
            <a:xfrm>
              <a:off x="4582509" y="864294"/>
              <a:ext cx="2796485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400" dirty="0" smtClean="0"/>
                <a:t>Features </a:t>
              </a:r>
              <a:r>
                <a:rPr lang="en-US" sz="2400" dirty="0" err="1" smtClean="0"/>
                <a:t>smaple</a:t>
              </a:r>
              <a:endParaRPr lang="en-US" sz="2400" dirty="0"/>
            </a:p>
            <a:p>
              <a:pPr>
                <a:lnSpc>
                  <a:spcPct val="80000"/>
                </a:lnSpc>
              </a:pPr>
              <a:r>
                <a:rPr lang="en-US" sz="2400" dirty="0" smtClean="0"/>
                <a:t>text here</a:t>
              </a:r>
              <a:endParaRPr lang="en-US" sz="2400" dirty="0"/>
            </a:p>
          </p:txBody>
        </p:sp>
        <p:sp>
          <p:nvSpPr>
            <p:cNvPr id="12" name="Title 3"/>
            <p:cNvSpPr txBox="1">
              <a:spLocks/>
            </p:cNvSpPr>
            <p:nvPr/>
          </p:nvSpPr>
          <p:spPr>
            <a:xfrm>
              <a:off x="4577001" y="1608573"/>
              <a:ext cx="2622585" cy="1357912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has been the industry's standard dummy text ever since </a:t>
              </a:r>
              <a:r>
                <a:rPr lang="en-US" sz="1200" b="0" dirty="0" smtClean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the 1500s, when an unknown.</a:t>
              </a:r>
              <a:endPara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3626069" y="3552496"/>
            <a:ext cx="3752926" cy="2438399"/>
            <a:chOff x="3626069" y="683173"/>
            <a:chExt cx="3752926" cy="2438399"/>
          </a:xfrm>
        </p:grpSpPr>
        <p:sp>
          <p:nvSpPr>
            <p:cNvPr id="31" name="Rectangle 30"/>
            <p:cNvSpPr/>
            <p:nvPr/>
          </p:nvSpPr>
          <p:spPr>
            <a:xfrm>
              <a:off x="3626069" y="683173"/>
              <a:ext cx="3752926" cy="243839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8100" sx="102000" sy="102000" algn="ctr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2" name="Straight Connector 31"/>
            <p:cNvCxnSpPr/>
            <p:nvPr/>
          </p:nvCxnSpPr>
          <p:spPr>
            <a:xfrm>
              <a:off x="3626069" y="704438"/>
              <a:ext cx="767255" cy="0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" name="Title 3"/>
            <p:cNvSpPr txBox="1">
              <a:spLocks/>
            </p:cNvSpPr>
            <p:nvPr/>
          </p:nvSpPr>
          <p:spPr>
            <a:xfrm>
              <a:off x="3750006" y="885560"/>
              <a:ext cx="832504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r>
                <a:rPr lang="en-US" sz="6000" dirty="0" smtClean="0"/>
                <a:t>03</a:t>
              </a:r>
              <a:endParaRPr lang="en-US" sz="6000" dirty="0"/>
            </a:p>
          </p:txBody>
        </p:sp>
        <p:sp>
          <p:nvSpPr>
            <p:cNvPr id="34" name="Title 3"/>
            <p:cNvSpPr txBox="1">
              <a:spLocks/>
            </p:cNvSpPr>
            <p:nvPr/>
          </p:nvSpPr>
          <p:spPr>
            <a:xfrm>
              <a:off x="4582509" y="864294"/>
              <a:ext cx="2796485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400" dirty="0" smtClean="0"/>
                <a:t>Features </a:t>
              </a:r>
              <a:r>
                <a:rPr lang="en-US" sz="2400" dirty="0" err="1" smtClean="0"/>
                <a:t>smaple</a:t>
              </a:r>
              <a:endParaRPr lang="en-US" sz="2400" dirty="0"/>
            </a:p>
            <a:p>
              <a:pPr>
                <a:lnSpc>
                  <a:spcPct val="80000"/>
                </a:lnSpc>
              </a:pPr>
              <a:r>
                <a:rPr lang="en-US" sz="2400" dirty="0" smtClean="0"/>
                <a:t>text here</a:t>
              </a:r>
              <a:endParaRPr lang="en-US" sz="2400" dirty="0"/>
            </a:p>
          </p:txBody>
        </p:sp>
        <p:sp>
          <p:nvSpPr>
            <p:cNvPr id="35" name="Title 3"/>
            <p:cNvSpPr txBox="1">
              <a:spLocks/>
            </p:cNvSpPr>
            <p:nvPr/>
          </p:nvSpPr>
          <p:spPr>
            <a:xfrm>
              <a:off x="4577001" y="1608573"/>
              <a:ext cx="2622585" cy="1357912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has been the industry's standard dummy text ever since </a:t>
              </a:r>
              <a:r>
                <a:rPr lang="en-US" sz="1200" b="0" dirty="0" smtClean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the 1500s, when an unknown.</a:t>
              </a:r>
              <a:endPara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7693571" y="798786"/>
            <a:ext cx="3752926" cy="2438399"/>
            <a:chOff x="3626069" y="683173"/>
            <a:chExt cx="3752926" cy="2438399"/>
          </a:xfrm>
        </p:grpSpPr>
        <p:sp>
          <p:nvSpPr>
            <p:cNvPr id="37" name="Rectangle 36"/>
            <p:cNvSpPr/>
            <p:nvPr/>
          </p:nvSpPr>
          <p:spPr>
            <a:xfrm>
              <a:off x="3626069" y="683173"/>
              <a:ext cx="3752926" cy="243839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8100" sx="102000" sy="102000" algn="ctr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8" name="Straight Connector 37"/>
            <p:cNvCxnSpPr/>
            <p:nvPr/>
          </p:nvCxnSpPr>
          <p:spPr>
            <a:xfrm>
              <a:off x="3626069" y="704438"/>
              <a:ext cx="767255" cy="0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" name="Title 3"/>
            <p:cNvSpPr txBox="1">
              <a:spLocks/>
            </p:cNvSpPr>
            <p:nvPr/>
          </p:nvSpPr>
          <p:spPr>
            <a:xfrm>
              <a:off x="3750006" y="885560"/>
              <a:ext cx="832504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r>
                <a:rPr lang="en-US" sz="6000" dirty="0" smtClean="0"/>
                <a:t>02</a:t>
              </a:r>
              <a:endParaRPr lang="en-US" sz="6000" dirty="0"/>
            </a:p>
          </p:txBody>
        </p:sp>
        <p:sp>
          <p:nvSpPr>
            <p:cNvPr id="40" name="Title 3"/>
            <p:cNvSpPr txBox="1">
              <a:spLocks/>
            </p:cNvSpPr>
            <p:nvPr/>
          </p:nvSpPr>
          <p:spPr>
            <a:xfrm>
              <a:off x="4582509" y="864294"/>
              <a:ext cx="2796485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400" dirty="0" smtClean="0"/>
                <a:t>Features </a:t>
              </a:r>
              <a:r>
                <a:rPr lang="en-US" sz="2400" dirty="0" err="1" smtClean="0"/>
                <a:t>smaple</a:t>
              </a:r>
              <a:endParaRPr lang="en-US" sz="2400" dirty="0"/>
            </a:p>
            <a:p>
              <a:pPr>
                <a:lnSpc>
                  <a:spcPct val="80000"/>
                </a:lnSpc>
              </a:pPr>
              <a:r>
                <a:rPr lang="en-US" sz="2400" dirty="0" smtClean="0"/>
                <a:t>text here</a:t>
              </a:r>
              <a:endParaRPr lang="en-US" sz="2400" dirty="0"/>
            </a:p>
          </p:txBody>
        </p:sp>
        <p:sp>
          <p:nvSpPr>
            <p:cNvPr id="41" name="Title 3"/>
            <p:cNvSpPr txBox="1">
              <a:spLocks/>
            </p:cNvSpPr>
            <p:nvPr/>
          </p:nvSpPr>
          <p:spPr>
            <a:xfrm>
              <a:off x="4577001" y="1608573"/>
              <a:ext cx="2622585" cy="1357912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has been the industry's standard dummy text ever since </a:t>
              </a:r>
              <a:r>
                <a:rPr lang="en-US" sz="1200" b="0" dirty="0" smtClean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the 1500s, when an unknown.</a:t>
              </a:r>
              <a:endPara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7693571" y="3552496"/>
            <a:ext cx="3752926" cy="2438399"/>
            <a:chOff x="3626069" y="683173"/>
            <a:chExt cx="3752926" cy="2438399"/>
          </a:xfrm>
        </p:grpSpPr>
        <p:sp>
          <p:nvSpPr>
            <p:cNvPr id="43" name="Rectangle 42"/>
            <p:cNvSpPr/>
            <p:nvPr/>
          </p:nvSpPr>
          <p:spPr>
            <a:xfrm>
              <a:off x="3626069" y="683173"/>
              <a:ext cx="3752926" cy="243839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8100" sx="102000" sy="102000" algn="ctr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4" name="Straight Connector 43"/>
            <p:cNvCxnSpPr/>
            <p:nvPr/>
          </p:nvCxnSpPr>
          <p:spPr>
            <a:xfrm>
              <a:off x="3626069" y="704438"/>
              <a:ext cx="767255" cy="0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5" name="Title 3"/>
            <p:cNvSpPr txBox="1">
              <a:spLocks/>
            </p:cNvSpPr>
            <p:nvPr/>
          </p:nvSpPr>
          <p:spPr>
            <a:xfrm>
              <a:off x="3750006" y="885560"/>
              <a:ext cx="832504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r>
                <a:rPr lang="en-US" sz="6000" dirty="0" smtClean="0"/>
                <a:t>04</a:t>
              </a:r>
              <a:endParaRPr lang="en-US" sz="6000" dirty="0"/>
            </a:p>
          </p:txBody>
        </p:sp>
        <p:sp>
          <p:nvSpPr>
            <p:cNvPr id="46" name="Title 3"/>
            <p:cNvSpPr txBox="1">
              <a:spLocks/>
            </p:cNvSpPr>
            <p:nvPr/>
          </p:nvSpPr>
          <p:spPr>
            <a:xfrm>
              <a:off x="4582509" y="864294"/>
              <a:ext cx="2796485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400" dirty="0" smtClean="0"/>
                <a:t>Features </a:t>
              </a:r>
              <a:r>
                <a:rPr lang="en-US" sz="2400" dirty="0" err="1" smtClean="0"/>
                <a:t>smaple</a:t>
              </a:r>
              <a:endParaRPr lang="en-US" sz="2400" dirty="0"/>
            </a:p>
            <a:p>
              <a:pPr>
                <a:lnSpc>
                  <a:spcPct val="80000"/>
                </a:lnSpc>
              </a:pPr>
              <a:r>
                <a:rPr lang="en-US" sz="2400" dirty="0" smtClean="0"/>
                <a:t>text here</a:t>
              </a:r>
              <a:endParaRPr lang="en-US" sz="2400" dirty="0"/>
            </a:p>
          </p:txBody>
        </p:sp>
        <p:sp>
          <p:nvSpPr>
            <p:cNvPr id="47" name="Title 3"/>
            <p:cNvSpPr txBox="1">
              <a:spLocks/>
            </p:cNvSpPr>
            <p:nvPr/>
          </p:nvSpPr>
          <p:spPr>
            <a:xfrm>
              <a:off x="4577001" y="1608573"/>
              <a:ext cx="2622585" cy="1357912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has been the industry's standard dummy text ever since </a:t>
              </a:r>
              <a:r>
                <a:rPr lang="en-US" sz="1200" b="0" dirty="0" smtClean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the 1500s, when an unknown.</a:t>
              </a:r>
              <a:endPara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595121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5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Amazing</a:t>
            </a:r>
            <a:br>
              <a:rPr lang="en-US" dirty="0" smtClean="0"/>
            </a:br>
            <a:r>
              <a:rPr lang="en-US" dirty="0" err="1" smtClean="0"/>
              <a:t>Fullscreen</a:t>
            </a:r>
            <a:r>
              <a:rPr lang="en-US" dirty="0" smtClean="0"/>
              <a:t/>
            </a:r>
            <a:br>
              <a:rPr lang="en-US" dirty="0" smtClean="0"/>
            </a:br>
            <a:r>
              <a:rPr lang="en-US" dirty="0" smtClean="0"/>
              <a:t>timeline</a:t>
            </a:r>
            <a:endParaRPr lang="en-US" dirty="0"/>
          </a:p>
        </p:txBody>
      </p:sp>
      <p:sp>
        <p:nvSpPr>
          <p:cNvPr id="7" name="Rectangle 6"/>
          <p:cNvSpPr/>
          <p:nvPr/>
        </p:nvSpPr>
        <p:spPr>
          <a:xfrm>
            <a:off x="4540101" y="-10633"/>
            <a:ext cx="7651897" cy="3429732"/>
          </a:xfrm>
          <a:prstGeom prst="rect">
            <a:avLst/>
          </a:prstGeom>
          <a:solidFill>
            <a:srgbClr val="222222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4540101" y="3419099"/>
            <a:ext cx="7651897" cy="3429732"/>
          </a:xfrm>
          <a:prstGeom prst="rect">
            <a:avLst/>
          </a:prstGeom>
          <a:solidFill>
            <a:srgbClr val="222222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9" name="Group 8"/>
          <p:cNvGrpSpPr/>
          <p:nvPr/>
        </p:nvGrpSpPr>
        <p:grpSpPr>
          <a:xfrm>
            <a:off x="4518835" y="1621920"/>
            <a:ext cx="5217882" cy="1530095"/>
            <a:chOff x="3069891" y="771316"/>
            <a:chExt cx="5217882" cy="1530095"/>
          </a:xfrm>
        </p:grpSpPr>
        <p:sp>
          <p:nvSpPr>
            <p:cNvPr id="10" name="Title 3"/>
            <p:cNvSpPr txBox="1">
              <a:spLocks/>
            </p:cNvSpPr>
            <p:nvPr/>
          </p:nvSpPr>
          <p:spPr>
            <a:xfrm>
              <a:off x="4019570" y="815520"/>
              <a:ext cx="4268203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400" dirty="0" smtClean="0">
                  <a:solidFill>
                    <a:srgbClr val="FFFFFF"/>
                  </a:solidFill>
                </a:rPr>
                <a:t>Features </a:t>
              </a:r>
              <a:r>
                <a:rPr lang="en-US" sz="2400" dirty="0" err="1" smtClean="0">
                  <a:solidFill>
                    <a:srgbClr val="FFFFFF"/>
                  </a:solidFill>
                </a:rPr>
                <a:t>smaple</a:t>
              </a:r>
              <a:endParaRPr lang="en-US" sz="2400" dirty="0">
                <a:solidFill>
                  <a:srgbClr val="FFFFFF"/>
                </a:solidFill>
              </a:endParaRPr>
            </a:p>
            <a:p>
              <a:pPr>
                <a:lnSpc>
                  <a:spcPct val="80000"/>
                </a:lnSpc>
              </a:pPr>
              <a:r>
                <a:rPr lang="en-US" sz="2400" dirty="0" smtClean="0">
                  <a:solidFill>
                    <a:srgbClr val="FFFFFF"/>
                  </a:solidFill>
                </a:rPr>
                <a:t>text here</a:t>
              </a:r>
              <a:endParaRPr lang="en-US" sz="2400" dirty="0">
                <a:solidFill>
                  <a:srgbClr val="FFFFFF"/>
                </a:solidFill>
              </a:endParaRPr>
            </a:p>
          </p:txBody>
        </p:sp>
        <p:sp>
          <p:nvSpPr>
            <p:cNvPr id="11" name="Title 3"/>
            <p:cNvSpPr txBox="1">
              <a:spLocks/>
            </p:cNvSpPr>
            <p:nvPr/>
          </p:nvSpPr>
          <p:spPr>
            <a:xfrm>
              <a:off x="4014062" y="1477606"/>
              <a:ext cx="3888496" cy="82380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has </a:t>
              </a:r>
              <a:r>
                <a:rPr lang="en-US" sz="1200" b="0" dirty="0" smtClean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been.</a:t>
              </a:r>
              <a:endParaRPr lang="en-US" sz="1200" b="0" dirty="0">
                <a:solidFill>
                  <a:srgbClr val="FFFFFF"/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cxnSp>
          <p:nvCxnSpPr>
            <p:cNvPr id="12" name="Straight Connector 11"/>
            <p:cNvCxnSpPr/>
            <p:nvPr/>
          </p:nvCxnSpPr>
          <p:spPr>
            <a:xfrm>
              <a:off x="3069891" y="856616"/>
              <a:ext cx="0" cy="530395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Title 3"/>
            <p:cNvSpPr txBox="1">
              <a:spLocks/>
            </p:cNvSpPr>
            <p:nvPr/>
          </p:nvSpPr>
          <p:spPr>
            <a:xfrm>
              <a:off x="3225070" y="771316"/>
              <a:ext cx="871352" cy="1002055"/>
            </a:xfrm>
            <a:prstGeom prst="rect">
              <a:avLst/>
            </a:prstGeom>
          </p:spPr>
          <p:txBody>
            <a:bodyPr anchor="ctr"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4400" b="0" dirty="0" smtClean="0">
                  <a:solidFill>
                    <a:schemeClr val="accent1"/>
                  </a:solidFill>
                  <a:latin typeface="linea-basic-10" charset="0"/>
                  <a:ea typeface="linea-basic-10" charset="0"/>
                  <a:cs typeface="linea-basic-10" charset="0"/>
                </a:rPr>
                <a:t>d</a:t>
              </a:r>
              <a:endParaRPr lang="en-US" sz="4400" b="0" dirty="0">
                <a:solidFill>
                  <a:schemeClr val="accent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4518835" y="4929170"/>
            <a:ext cx="5217882" cy="1530095"/>
            <a:chOff x="3069891" y="771316"/>
            <a:chExt cx="5217882" cy="1530095"/>
          </a:xfrm>
        </p:grpSpPr>
        <p:sp>
          <p:nvSpPr>
            <p:cNvPr id="15" name="Title 3"/>
            <p:cNvSpPr txBox="1">
              <a:spLocks/>
            </p:cNvSpPr>
            <p:nvPr/>
          </p:nvSpPr>
          <p:spPr>
            <a:xfrm>
              <a:off x="4019570" y="815520"/>
              <a:ext cx="4268203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400" dirty="0" smtClean="0">
                  <a:solidFill>
                    <a:srgbClr val="FFFFFF"/>
                  </a:solidFill>
                </a:rPr>
                <a:t>Features </a:t>
              </a:r>
              <a:r>
                <a:rPr lang="en-US" sz="2400" dirty="0" err="1" smtClean="0">
                  <a:solidFill>
                    <a:srgbClr val="FFFFFF"/>
                  </a:solidFill>
                </a:rPr>
                <a:t>smaple</a:t>
              </a:r>
              <a:endParaRPr lang="en-US" sz="2400" dirty="0">
                <a:solidFill>
                  <a:srgbClr val="FFFFFF"/>
                </a:solidFill>
              </a:endParaRPr>
            </a:p>
            <a:p>
              <a:pPr>
                <a:lnSpc>
                  <a:spcPct val="80000"/>
                </a:lnSpc>
              </a:pPr>
              <a:r>
                <a:rPr lang="en-US" sz="2400" dirty="0" smtClean="0">
                  <a:solidFill>
                    <a:srgbClr val="FFFFFF"/>
                  </a:solidFill>
                </a:rPr>
                <a:t>text here</a:t>
              </a:r>
              <a:endParaRPr lang="en-US" sz="2400" dirty="0">
                <a:solidFill>
                  <a:srgbClr val="FFFFFF"/>
                </a:solidFill>
              </a:endParaRPr>
            </a:p>
          </p:txBody>
        </p:sp>
        <p:sp>
          <p:nvSpPr>
            <p:cNvPr id="16" name="Title 3"/>
            <p:cNvSpPr txBox="1">
              <a:spLocks/>
            </p:cNvSpPr>
            <p:nvPr/>
          </p:nvSpPr>
          <p:spPr>
            <a:xfrm>
              <a:off x="4014062" y="1477606"/>
              <a:ext cx="3888496" cy="82380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has </a:t>
              </a:r>
              <a:r>
                <a:rPr lang="en-US" sz="1200" b="0" dirty="0" smtClean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been.</a:t>
              </a:r>
              <a:endParaRPr lang="en-US" sz="1200" b="0" dirty="0">
                <a:solidFill>
                  <a:srgbClr val="FFFFFF"/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cxnSp>
          <p:nvCxnSpPr>
            <p:cNvPr id="17" name="Straight Connector 16"/>
            <p:cNvCxnSpPr/>
            <p:nvPr/>
          </p:nvCxnSpPr>
          <p:spPr>
            <a:xfrm>
              <a:off x="3069891" y="856616"/>
              <a:ext cx="0" cy="530395"/>
            </a:xfrm>
            <a:prstGeom prst="line">
              <a:avLst/>
            </a:prstGeom>
            <a:ln w="381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Title 3"/>
            <p:cNvSpPr txBox="1">
              <a:spLocks/>
            </p:cNvSpPr>
            <p:nvPr/>
          </p:nvSpPr>
          <p:spPr>
            <a:xfrm>
              <a:off x="3225070" y="771316"/>
              <a:ext cx="871352" cy="1002055"/>
            </a:xfrm>
            <a:prstGeom prst="rect">
              <a:avLst/>
            </a:prstGeom>
          </p:spPr>
          <p:txBody>
            <a:bodyPr anchor="ctr"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4400" b="0" dirty="0">
                  <a:solidFill>
                    <a:schemeClr val="accent2"/>
                  </a:solidFill>
                  <a:latin typeface="linea-basic-10" charset="0"/>
                  <a:ea typeface="linea-basic-10" charset="0"/>
                  <a:cs typeface="linea-basic-10" charset="0"/>
                </a:rPr>
                <a:t>5</a:t>
              </a:r>
            </a:p>
          </p:txBody>
        </p:sp>
      </p:grpSp>
      <p:sp>
        <p:nvSpPr>
          <p:cNvPr id="19" name="Title 3"/>
          <p:cNvSpPr txBox="1">
            <a:spLocks/>
          </p:cNvSpPr>
          <p:nvPr/>
        </p:nvSpPr>
        <p:spPr>
          <a:xfrm>
            <a:off x="3077320" y="1714866"/>
            <a:ext cx="1313927" cy="847547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 algn="r">
              <a:lnSpc>
                <a:spcPct val="80000"/>
              </a:lnSpc>
            </a:pPr>
            <a:r>
              <a:rPr lang="en-US" sz="4400" dirty="0" smtClean="0">
                <a:solidFill>
                  <a:schemeClr val="accent1"/>
                </a:solidFill>
              </a:rPr>
              <a:t>2014</a:t>
            </a:r>
            <a:endParaRPr lang="en-US" sz="4400" dirty="0">
              <a:solidFill>
                <a:schemeClr val="accent1"/>
              </a:solidFill>
            </a:endParaRPr>
          </a:p>
        </p:txBody>
      </p:sp>
      <p:sp>
        <p:nvSpPr>
          <p:cNvPr id="20" name="Title 3"/>
          <p:cNvSpPr txBox="1">
            <a:spLocks/>
          </p:cNvSpPr>
          <p:nvPr/>
        </p:nvSpPr>
        <p:spPr>
          <a:xfrm>
            <a:off x="3077320" y="5000650"/>
            <a:ext cx="1313927" cy="847547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 algn="r">
              <a:lnSpc>
                <a:spcPct val="80000"/>
              </a:lnSpc>
            </a:pPr>
            <a:r>
              <a:rPr lang="en-US" sz="4400" dirty="0" smtClean="0">
                <a:solidFill>
                  <a:schemeClr val="accent1"/>
                </a:solidFill>
              </a:rPr>
              <a:t>2015</a:t>
            </a:r>
            <a:endParaRPr lang="en-US" sz="4400" dirty="0">
              <a:solidFill>
                <a:schemeClr val="accen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335342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Best</a:t>
            </a:r>
            <a:br>
              <a:rPr lang="en-US" dirty="0" smtClean="0"/>
            </a:br>
            <a:r>
              <a:rPr lang="en-US" dirty="0" smtClean="0"/>
              <a:t>Devices</a:t>
            </a:r>
            <a:br>
              <a:rPr lang="en-US" dirty="0" smtClean="0"/>
            </a:br>
            <a:r>
              <a:rPr lang="en-US" dirty="0" smtClean="0"/>
              <a:t>Mockup</a:t>
            </a:r>
            <a:endParaRPr lang="en-US" dirty="0"/>
          </a:p>
        </p:txBody>
      </p:sp>
      <p:grpSp>
        <p:nvGrpSpPr>
          <p:cNvPr id="4" name="Group 3"/>
          <p:cNvGrpSpPr/>
          <p:nvPr/>
        </p:nvGrpSpPr>
        <p:grpSpPr>
          <a:xfrm>
            <a:off x="3540849" y="1699611"/>
            <a:ext cx="4173717" cy="847547"/>
            <a:chOff x="6923762" y="2024165"/>
            <a:chExt cx="4173717" cy="847547"/>
          </a:xfrm>
        </p:grpSpPr>
        <p:sp>
          <p:nvSpPr>
            <p:cNvPr id="5" name="Title 3"/>
            <p:cNvSpPr txBox="1">
              <a:spLocks/>
            </p:cNvSpPr>
            <p:nvPr/>
          </p:nvSpPr>
          <p:spPr>
            <a:xfrm>
              <a:off x="7926897" y="2024165"/>
              <a:ext cx="3170582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800" dirty="0" smtClean="0"/>
                <a:t>Our strong</a:t>
              </a:r>
            </a:p>
            <a:p>
              <a:pPr>
                <a:lnSpc>
                  <a:spcPct val="80000"/>
                </a:lnSpc>
              </a:pPr>
              <a:r>
                <a:rPr lang="en-US" sz="2800" dirty="0" err="1" smtClean="0"/>
                <a:t>Freature</a:t>
              </a:r>
              <a:r>
                <a:rPr lang="en-US" sz="2800" dirty="0" smtClean="0"/>
                <a:t> </a:t>
              </a:r>
              <a:r>
                <a:rPr lang="en-US" sz="2800" dirty="0" smtClean="0">
                  <a:solidFill>
                    <a:schemeClr val="accent1"/>
                  </a:solidFill>
                </a:rPr>
                <a:t>text 1</a:t>
              </a:r>
              <a:endParaRPr lang="en-US" sz="2800" dirty="0">
                <a:solidFill>
                  <a:schemeClr val="accent1"/>
                </a:solidFill>
              </a:endParaRPr>
            </a:p>
          </p:txBody>
        </p:sp>
        <p:sp>
          <p:nvSpPr>
            <p:cNvPr id="6" name="Oval 5"/>
            <p:cNvSpPr/>
            <p:nvPr/>
          </p:nvSpPr>
          <p:spPr>
            <a:xfrm>
              <a:off x="6923762" y="2033375"/>
              <a:ext cx="831273" cy="83127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38100" sx="102000" sy="102000" algn="ctr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182880" rIns="91440" rtlCol="0" anchor="ctr"/>
            <a:lstStyle/>
            <a:p>
              <a:pPr algn="ctr"/>
              <a:r>
                <a:rPr lang="en-US" sz="4400" dirty="0">
                  <a:solidFill>
                    <a:schemeClr val="accent1"/>
                  </a:solidFill>
                  <a:latin typeface="linea-arrows-10" charset="0"/>
                  <a:ea typeface="linea-arrows-10" charset="0"/>
                  <a:cs typeface="linea-arrows-10" charset="0"/>
                </a:rPr>
                <a:t></a:t>
              </a:r>
              <a:endParaRPr lang="en-US" sz="4400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3540849" y="3045980"/>
            <a:ext cx="4173717" cy="847547"/>
            <a:chOff x="6923762" y="2024165"/>
            <a:chExt cx="4173717" cy="847547"/>
          </a:xfrm>
        </p:grpSpPr>
        <p:sp>
          <p:nvSpPr>
            <p:cNvPr id="8" name="Title 3"/>
            <p:cNvSpPr txBox="1">
              <a:spLocks/>
            </p:cNvSpPr>
            <p:nvPr/>
          </p:nvSpPr>
          <p:spPr>
            <a:xfrm>
              <a:off x="7926897" y="2024165"/>
              <a:ext cx="3170582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800" dirty="0" smtClean="0"/>
                <a:t>Our strong</a:t>
              </a:r>
            </a:p>
            <a:p>
              <a:pPr>
                <a:lnSpc>
                  <a:spcPct val="80000"/>
                </a:lnSpc>
              </a:pPr>
              <a:r>
                <a:rPr lang="en-US" sz="2800" dirty="0" err="1" smtClean="0"/>
                <a:t>Freature</a:t>
              </a:r>
              <a:r>
                <a:rPr lang="en-US" sz="2800" dirty="0" smtClean="0"/>
                <a:t> </a:t>
              </a:r>
              <a:r>
                <a:rPr lang="en-US" sz="2800" dirty="0" smtClean="0">
                  <a:solidFill>
                    <a:schemeClr val="accent2"/>
                  </a:solidFill>
                </a:rPr>
                <a:t>text 2</a:t>
              </a:r>
              <a:endParaRPr lang="en-US" sz="2800" dirty="0">
                <a:solidFill>
                  <a:schemeClr val="accent2"/>
                </a:solidFill>
              </a:endParaRPr>
            </a:p>
          </p:txBody>
        </p:sp>
        <p:sp>
          <p:nvSpPr>
            <p:cNvPr id="9" name="Oval 8"/>
            <p:cNvSpPr/>
            <p:nvPr/>
          </p:nvSpPr>
          <p:spPr>
            <a:xfrm>
              <a:off x="6923762" y="2033375"/>
              <a:ext cx="831273" cy="83127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38100" sx="102000" sy="102000" algn="ctr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182880" rIns="91440" rtlCol="0" anchor="ctr"/>
            <a:lstStyle/>
            <a:p>
              <a:pPr algn="ctr"/>
              <a:r>
                <a:rPr lang="en-US" sz="4400" dirty="0">
                  <a:solidFill>
                    <a:schemeClr val="accent2"/>
                  </a:solidFill>
                  <a:latin typeface="linea-arrows-10" charset="0"/>
                  <a:ea typeface="linea-arrows-10" charset="0"/>
                  <a:cs typeface="linea-arrows-10" charset="0"/>
                </a:rPr>
                <a:t></a:t>
              </a:r>
              <a:endParaRPr lang="en-US" sz="4400" dirty="0">
                <a:solidFill>
                  <a:schemeClr val="accent2"/>
                </a:solidFill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3540849" y="4392348"/>
            <a:ext cx="4173717" cy="847547"/>
            <a:chOff x="6923762" y="2024165"/>
            <a:chExt cx="4173717" cy="847547"/>
          </a:xfrm>
        </p:grpSpPr>
        <p:sp>
          <p:nvSpPr>
            <p:cNvPr id="11" name="Title 3"/>
            <p:cNvSpPr txBox="1">
              <a:spLocks/>
            </p:cNvSpPr>
            <p:nvPr/>
          </p:nvSpPr>
          <p:spPr>
            <a:xfrm>
              <a:off x="7926897" y="2024165"/>
              <a:ext cx="3170582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800" dirty="0" smtClean="0"/>
                <a:t>Our strong</a:t>
              </a:r>
            </a:p>
            <a:p>
              <a:pPr>
                <a:lnSpc>
                  <a:spcPct val="80000"/>
                </a:lnSpc>
              </a:pPr>
              <a:r>
                <a:rPr lang="en-US" sz="2800" dirty="0" err="1" smtClean="0"/>
                <a:t>Freature</a:t>
              </a:r>
              <a:r>
                <a:rPr lang="en-US" sz="2800" dirty="0" smtClean="0"/>
                <a:t> </a:t>
              </a:r>
              <a:r>
                <a:rPr lang="en-US" sz="2800" dirty="0" smtClean="0">
                  <a:solidFill>
                    <a:schemeClr val="accent3"/>
                  </a:solidFill>
                </a:rPr>
                <a:t>text 3</a:t>
              </a:r>
              <a:endParaRPr lang="en-US" sz="2800" dirty="0">
                <a:solidFill>
                  <a:schemeClr val="accent3"/>
                </a:solidFill>
              </a:endParaRPr>
            </a:p>
          </p:txBody>
        </p:sp>
        <p:sp>
          <p:nvSpPr>
            <p:cNvPr id="12" name="Oval 11"/>
            <p:cNvSpPr/>
            <p:nvPr/>
          </p:nvSpPr>
          <p:spPr>
            <a:xfrm>
              <a:off x="6923762" y="2033375"/>
              <a:ext cx="831273" cy="83127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38100" sx="102000" sy="102000" algn="ctr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182880" rIns="91440" rtlCol="0" anchor="ctr"/>
            <a:lstStyle/>
            <a:p>
              <a:pPr algn="ctr"/>
              <a:r>
                <a:rPr lang="en-US" sz="4400" dirty="0">
                  <a:solidFill>
                    <a:schemeClr val="accent3"/>
                  </a:solidFill>
                  <a:latin typeface="linea-arrows-10" charset="0"/>
                  <a:ea typeface="linea-arrows-10" charset="0"/>
                  <a:cs typeface="linea-arrows-10" charset="0"/>
                </a:rPr>
                <a:t></a:t>
              </a:r>
              <a:endParaRPr lang="en-US" sz="4400" dirty="0">
                <a:solidFill>
                  <a:schemeClr val="accent3"/>
                </a:solidFill>
              </a:endParaRPr>
            </a:p>
          </p:txBody>
        </p:sp>
      </p:grpSp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8802101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Best</a:t>
            </a:r>
            <a:br>
              <a:rPr lang="en-US" dirty="0"/>
            </a:br>
            <a:r>
              <a:rPr lang="en-US" dirty="0"/>
              <a:t>Devices</a:t>
            </a:r>
            <a:br>
              <a:rPr lang="en-US" dirty="0"/>
            </a:br>
            <a:r>
              <a:rPr lang="en-US" dirty="0"/>
              <a:t>Mockup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3624339" y="2858636"/>
            <a:ext cx="2922059" cy="665325"/>
            <a:chOff x="1997180" y="1945948"/>
            <a:chExt cx="2922059" cy="665325"/>
          </a:xfrm>
        </p:grpSpPr>
        <p:sp>
          <p:nvSpPr>
            <p:cNvPr id="5" name="Rectangle 4"/>
            <p:cNvSpPr/>
            <p:nvPr/>
          </p:nvSpPr>
          <p:spPr>
            <a:xfrm>
              <a:off x="1997180" y="1945948"/>
              <a:ext cx="1434407" cy="330550"/>
            </a:xfrm>
            <a:prstGeom prst="rect">
              <a:avLst/>
            </a:prstGeom>
          </p:spPr>
          <p:txBody>
            <a:bodyPr wrap="none">
              <a:noAutofit/>
            </a:bodyPr>
            <a:lstStyle/>
            <a:p>
              <a:pPr>
                <a:lnSpc>
                  <a:spcPct val="95000"/>
                </a:lnSpc>
              </a:pPr>
              <a:r>
                <a:rPr lang="en-US" dirty="0" smtClean="0">
                  <a:latin typeface="Bebas Neue" charset="0"/>
                  <a:ea typeface="Bebas Neue" charset="0"/>
                  <a:cs typeface="Bebas Neue" charset="0"/>
                </a:rPr>
                <a:t>Option 01</a:t>
              </a:r>
              <a:endParaRPr lang="en-US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6" name="Rectangle 5"/>
            <p:cNvSpPr/>
            <p:nvPr/>
          </p:nvSpPr>
          <p:spPr>
            <a:xfrm rot="5400000">
              <a:off x="3339515" y="1031548"/>
              <a:ext cx="313257" cy="2846191"/>
            </a:xfrm>
            <a:prstGeom prst="rect">
              <a:avLst/>
            </a:prstGeom>
            <a:noFill/>
            <a:ln w="12700">
              <a:solidFill>
                <a:schemeClr val="tx1">
                  <a:alpha val="2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 dirty="0">
                <a:solidFill>
                  <a:srgbClr val="FFFFFF"/>
                </a:solidFill>
              </a:endParaRPr>
            </a:p>
          </p:txBody>
        </p:sp>
        <p:sp>
          <p:nvSpPr>
            <p:cNvPr id="7" name="Rectangle 6"/>
            <p:cNvSpPr/>
            <p:nvPr/>
          </p:nvSpPr>
          <p:spPr>
            <a:xfrm>
              <a:off x="2073051" y="2298017"/>
              <a:ext cx="2198007" cy="31325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tIns="121920" bIns="121920" rtlCol="0" anchor="ctr" anchorCtr="0"/>
            <a:lstStyle/>
            <a:p>
              <a:pPr algn="r"/>
              <a:r>
                <a:rPr lang="en-US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80%</a:t>
              </a:r>
              <a:endParaRPr lang="en-US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3624339" y="3768227"/>
            <a:ext cx="2922059" cy="665325"/>
            <a:chOff x="1997180" y="1945948"/>
            <a:chExt cx="2922059" cy="665325"/>
          </a:xfrm>
        </p:grpSpPr>
        <p:sp>
          <p:nvSpPr>
            <p:cNvPr id="9" name="Rectangle 8"/>
            <p:cNvSpPr/>
            <p:nvPr/>
          </p:nvSpPr>
          <p:spPr>
            <a:xfrm>
              <a:off x="1997180" y="1945948"/>
              <a:ext cx="1434407" cy="330550"/>
            </a:xfrm>
            <a:prstGeom prst="rect">
              <a:avLst/>
            </a:prstGeom>
          </p:spPr>
          <p:txBody>
            <a:bodyPr wrap="none">
              <a:noAutofit/>
            </a:bodyPr>
            <a:lstStyle/>
            <a:p>
              <a:pPr>
                <a:lnSpc>
                  <a:spcPct val="95000"/>
                </a:lnSpc>
              </a:pPr>
              <a:r>
                <a:rPr lang="en-US" dirty="0" smtClean="0">
                  <a:latin typeface="Bebas Neue" charset="0"/>
                  <a:ea typeface="Bebas Neue" charset="0"/>
                  <a:cs typeface="Bebas Neue" charset="0"/>
                </a:rPr>
                <a:t>Option 02</a:t>
              </a:r>
              <a:endParaRPr lang="en-US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0" name="Rectangle 9"/>
            <p:cNvSpPr/>
            <p:nvPr/>
          </p:nvSpPr>
          <p:spPr>
            <a:xfrm rot="5400000">
              <a:off x="3339515" y="1031548"/>
              <a:ext cx="313257" cy="2846191"/>
            </a:xfrm>
            <a:prstGeom prst="rect">
              <a:avLst/>
            </a:prstGeom>
            <a:noFill/>
            <a:ln w="12700">
              <a:solidFill>
                <a:schemeClr val="tx1">
                  <a:alpha val="2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 dirty="0">
                <a:solidFill>
                  <a:srgbClr val="FFFFFF"/>
                </a:solidFill>
              </a:endParaRP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2073052" y="2298017"/>
              <a:ext cx="1484976" cy="31325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tIns="121920" bIns="121920" rtlCol="0" anchor="ctr" anchorCtr="0"/>
            <a:lstStyle/>
            <a:p>
              <a:pPr algn="r"/>
              <a:r>
                <a:rPr lang="en-US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50%</a:t>
              </a:r>
              <a:endParaRPr lang="en-US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3624339" y="4677818"/>
            <a:ext cx="2922059" cy="665325"/>
            <a:chOff x="1997180" y="1945948"/>
            <a:chExt cx="2922059" cy="665325"/>
          </a:xfrm>
        </p:grpSpPr>
        <p:sp>
          <p:nvSpPr>
            <p:cNvPr id="13" name="Rectangle 12"/>
            <p:cNvSpPr/>
            <p:nvPr/>
          </p:nvSpPr>
          <p:spPr>
            <a:xfrm>
              <a:off x="1997180" y="1945948"/>
              <a:ext cx="1434407" cy="330550"/>
            </a:xfrm>
            <a:prstGeom prst="rect">
              <a:avLst/>
            </a:prstGeom>
          </p:spPr>
          <p:txBody>
            <a:bodyPr wrap="none">
              <a:noAutofit/>
            </a:bodyPr>
            <a:lstStyle/>
            <a:p>
              <a:pPr>
                <a:lnSpc>
                  <a:spcPct val="95000"/>
                </a:lnSpc>
              </a:pPr>
              <a:r>
                <a:rPr lang="en-US" dirty="0" smtClean="0">
                  <a:latin typeface="Bebas Neue" charset="0"/>
                  <a:ea typeface="Bebas Neue" charset="0"/>
                  <a:cs typeface="Bebas Neue" charset="0"/>
                </a:rPr>
                <a:t>Option 03</a:t>
              </a:r>
              <a:endParaRPr lang="en-US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4" name="Rectangle 13"/>
            <p:cNvSpPr/>
            <p:nvPr/>
          </p:nvSpPr>
          <p:spPr>
            <a:xfrm rot="5400000">
              <a:off x="3339515" y="1031548"/>
              <a:ext cx="313257" cy="2846191"/>
            </a:xfrm>
            <a:prstGeom prst="rect">
              <a:avLst/>
            </a:prstGeom>
            <a:noFill/>
            <a:ln w="12700">
              <a:solidFill>
                <a:schemeClr val="tx1">
                  <a:alpha val="2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 dirty="0">
                <a:solidFill>
                  <a:srgbClr val="FFFFFF"/>
                </a:solidFill>
              </a:endParaRPr>
            </a:p>
          </p:txBody>
        </p:sp>
        <p:sp>
          <p:nvSpPr>
            <p:cNvPr id="15" name="Rectangle 14"/>
            <p:cNvSpPr/>
            <p:nvPr/>
          </p:nvSpPr>
          <p:spPr>
            <a:xfrm>
              <a:off x="2073051" y="2298017"/>
              <a:ext cx="2560740" cy="31325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tIns="121920" bIns="121920" rtlCol="0" anchor="ctr" anchorCtr="0"/>
            <a:lstStyle/>
            <a:p>
              <a:pPr algn="r"/>
              <a:r>
                <a:rPr lang="en-US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90%</a:t>
              </a:r>
              <a:endParaRPr lang="en-US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sp>
        <p:nvSpPr>
          <p:cNvPr id="16" name="Title 3"/>
          <p:cNvSpPr txBox="1">
            <a:spLocks/>
          </p:cNvSpPr>
          <p:nvPr/>
        </p:nvSpPr>
        <p:spPr>
          <a:xfrm>
            <a:off x="3624338" y="1279827"/>
            <a:ext cx="3146575" cy="999768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>
              <a:lnSpc>
                <a:spcPct val="120000"/>
              </a:lnSpc>
            </a:pP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 is simply dummy text of the printing and typesetting industry.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has been the industry's standard dummy text ever since the 1500s, when an unknown</a:t>
            </a:r>
            <a:r>
              <a:rPr lang="en-US" sz="1200" b="0" dirty="0" smtClean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.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6761844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0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2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2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0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2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2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2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2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2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2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Best</a:t>
            </a:r>
            <a:br>
              <a:rPr lang="en-US" dirty="0"/>
            </a:br>
            <a:r>
              <a:rPr lang="en-US" dirty="0"/>
              <a:t>Devices</a:t>
            </a:r>
            <a:br>
              <a:rPr lang="en-US" dirty="0"/>
            </a:br>
            <a:r>
              <a:rPr lang="en-US" dirty="0"/>
              <a:t>Mockup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7621652" y="1117285"/>
            <a:ext cx="3752926" cy="2303774"/>
            <a:chOff x="3626069" y="683173"/>
            <a:chExt cx="3752926" cy="2438399"/>
          </a:xfrm>
        </p:grpSpPr>
        <p:sp>
          <p:nvSpPr>
            <p:cNvPr id="6" name="Rectangle 5"/>
            <p:cNvSpPr/>
            <p:nvPr/>
          </p:nvSpPr>
          <p:spPr>
            <a:xfrm>
              <a:off x="3626069" y="683173"/>
              <a:ext cx="3752926" cy="243839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8100" sx="102000" sy="102000" algn="ctr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" name="Straight Connector 6"/>
            <p:cNvCxnSpPr/>
            <p:nvPr/>
          </p:nvCxnSpPr>
          <p:spPr>
            <a:xfrm>
              <a:off x="3626069" y="704438"/>
              <a:ext cx="767255" cy="0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" name="Title 3"/>
            <p:cNvSpPr txBox="1">
              <a:spLocks/>
            </p:cNvSpPr>
            <p:nvPr/>
          </p:nvSpPr>
          <p:spPr>
            <a:xfrm>
              <a:off x="3750006" y="885560"/>
              <a:ext cx="832504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r>
                <a:rPr lang="en-US" sz="6000" dirty="0" smtClean="0"/>
                <a:t>01</a:t>
              </a:r>
              <a:endParaRPr lang="en-US" sz="6000" dirty="0"/>
            </a:p>
          </p:txBody>
        </p:sp>
        <p:sp>
          <p:nvSpPr>
            <p:cNvPr id="9" name="Title 3"/>
            <p:cNvSpPr txBox="1">
              <a:spLocks/>
            </p:cNvSpPr>
            <p:nvPr/>
          </p:nvSpPr>
          <p:spPr>
            <a:xfrm>
              <a:off x="4582509" y="864294"/>
              <a:ext cx="2796485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400" dirty="0" smtClean="0"/>
                <a:t>Features </a:t>
              </a:r>
              <a:r>
                <a:rPr lang="en-US" sz="2400" dirty="0" err="1" smtClean="0"/>
                <a:t>smaple</a:t>
              </a:r>
              <a:endParaRPr lang="en-US" sz="2400" dirty="0"/>
            </a:p>
            <a:p>
              <a:pPr>
                <a:lnSpc>
                  <a:spcPct val="80000"/>
                </a:lnSpc>
              </a:pPr>
              <a:r>
                <a:rPr lang="en-US" sz="2400" dirty="0" smtClean="0"/>
                <a:t>text here</a:t>
              </a:r>
              <a:endParaRPr lang="en-US" sz="2400" dirty="0"/>
            </a:p>
          </p:txBody>
        </p:sp>
        <p:sp>
          <p:nvSpPr>
            <p:cNvPr id="10" name="Title 3"/>
            <p:cNvSpPr txBox="1">
              <a:spLocks/>
            </p:cNvSpPr>
            <p:nvPr/>
          </p:nvSpPr>
          <p:spPr>
            <a:xfrm>
              <a:off x="4577001" y="1608573"/>
              <a:ext cx="2622585" cy="1357912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has been the industry's standard dummy text ever since </a:t>
              </a:r>
              <a:r>
                <a:rPr lang="en-US" sz="1200" b="0" dirty="0" smtClean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the 1500s, when an unknown.</a:t>
              </a:r>
              <a:endPara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7621652" y="3592180"/>
            <a:ext cx="3752926" cy="2303774"/>
            <a:chOff x="3626069" y="683173"/>
            <a:chExt cx="3752926" cy="2438399"/>
          </a:xfrm>
        </p:grpSpPr>
        <p:sp>
          <p:nvSpPr>
            <p:cNvPr id="12" name="Rectangle 11"/>
            <p:cNvSpPr/>
            <p:nvPr/>
          </p:nvSpPr>
          <p:spPr>
            <a:xfrm>
              <a:off x="3626069" y="683173"/>
              <a:ext cx="3752926" cy="243839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8100" sx="102000" sy="102000" algn="ctr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" name="Straight Connector 12"/>
            <p:cNvCxnSpPr/>
            <p:nvPr/>
          </p:nvCxnSpPr>
          <p:spPr>
            <a:xfrm>
              <a:off x="3626069" y="704438"/>
              <a:ext cx="767255" cy="0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" name="Title 3"/>
            <p:cNvSpPr txBox="1">
              <a:spLocks/>
            </p:cNvSpPr>
            <p:nvPr/>
          </p:nvSpPr>
          <p:spPr>
            <a:xfrm>
              <a:off x="3750006" y="885560"/>
              <a:ext cx="832504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r>
                <a:rPr lang="en-US" sz="6000" dirty="0" smtClean="0"/>
                <a:t>02</a:t>
              </a:r>
              <a:endParaRPr lang="en-US" sz="6000" dirty="0"/>
            </a:p>
          </p:txBody>
        </p:sp>
        <p:sp>
          <p:nvSpPr>
            <p:cNvPr id="15" name="Title 3"/>
            <p:cNvSpPr txBox="1">
              <a:spLocks/>
            </p:cNvSpPr>
            <p:nvPr/>
          </p:nvSpPr>
          <p:spPr>
            <a:xfrm>
              <a:off x="4582509" y="864294"/>
              <a:ext cx="2796485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400" dirty="0" smtClean="0"/>
                <a:t>Features </a:t>
              </a:r>
              <a:r>
                <a:rPr lang="en-US" sz="2400" dirty="0" err="1" smtClean="0"/>
                <a:t>smaple</a:t>
              </a:r>
              <a:endParaRPr lang="en-US" sz="2400" dirty="0"/>
            </a:p>
            <a:p>
              <a:pPr>
                <a:lnSpc>
                  <a:spcPct val="80000"/>
                </a:lnSpc>
              </a:pPr>
              <a:r>
                <a:rPr lang="en-US" sz="2400" dirty="0" smtClean="0"/>
                <a:t>text here</a:t>
              </a:r>
              <a:endParaRPr lang="en-US" sz="2400" dirty="0"/>
            </a:p>
          </p:txBody>
        </p:sp>
        <p:sp>
          <p:nvSpPr>
            <p:cNvPr id="16" name="Title 3"/>
            <p:cNvSpPr txBox="1">
              <a:spLocks/>
            </p:cNvSpPr>
            <p:nvPr/>
          </p:nvSpPr>
          <p:spPr>
            <a:xfrm>
              <a:off x="4577001" y="1608573"/>
              <a:ext cx="2622585" cy="1357912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has been the industry's standard dummy text ever since </a:t>
              </a:r>
              <a:r>
                <a:rPr lang="en-US" sz="1200" b="0" dirty="0" smtClean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the 1500s, when an unknown.</a:t>
              </a:r>
              <a:endPara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</p:grpSp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21234652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Best</a:t>
            </a:r>
            <a:br>
              <a:rPr lang="en-US" dirty="0"/>
            </a:br>
            <a:r>
              <a:rPr lang="en-US" dirty="0"/>
              <a:t>Devices</a:t>
            </a:r>
            <a:br>
              <a:rPr lang="en-US" dirty="0"/>
            </a:br>
            <a:r>
              <a:rPr lang="en-US" dirty="0"/>
              <a:t>Mockup</a:t>
            </a:r>
          </a:p>
        </p:txBody>
      </p:sp>
      <p:grpSp>
        <p:nvGrpSpPr>
          <p:cNvPr id="13" name="Group 12"/>
          <p:cNvGrpSpPr/>
          <p:nvPr/>
        </p:nvGrpSpPr>
        <p:grpSpPr>
          <a:xfrm>
            <a:off x="4110731" y="5190728"/>
            <a:ext cx="2315531" cy="1258360"/>
            <a:chOff x="3745051" y="4101667"/>
            <a:chExt cx="2315531" cy="1258360"/>
          </a:xfrm>
        </p:grpSpPr>
        <p:sp>
          <p:nvSpPr>
            <p:cNvPr id="14" name="Title 3"/>
            <p:cNvSpPr txBox="1">
              <a:spLocks/>
            </p:cNvSpPr>
            <p:nvPr/>
          </p:nvSpPr>
          <p:spPr>
            <a:xfrm>
              <a:off x="3750560" y="4101667"/>
              <a:ext cx="2310022" cy="483591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 algn="ctr">
                <a:lnSpc>
                  <a:spcPct val="80000"/>
                </a:lnSpc>
              </a:pPr>
              <a:r>
                <a:rPr lang="en-US" sz="2800" dirty="0" smtClean="0"/>
                <a:t>Research Time</a:t>
              </a:r>
              <a:endParaRPr lang="en-US" sz="2800" dirty="0"/>
            </a:p>
          </p:txBody>
        </p:sp>
        <p:sp>
          <p:nvSpPr>
            <p:cNvPr id="15" name="Title 3"/>
            <p:cNvSpPr txBox="1">
              <a:spLocks/>
            </p:cNvSpPr>
            <p:nvPr/>
          </p:nvSpPr>
          <p:spPr>
            <a:xfrm>
              <a:off x="3745051" y="4536222"/>
              <a:ext cx="2314035" cy="82380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 algn="ctr">
                <a:lnSpc>
                  <a:spcPct val="120000"/>
                </a:lnSpc>
              </a:pP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 is simply dummy text of the </a:t>
              </a:r>
              <a:r>
                <a:rPr lang="en-US" sz="1200" b="0" dirty="0" smtClean="0">
                  <a:latin typeface="Source Sans Pro" charset="0"/>
                  <a:ea typeface="Source Sans Pro" charset="0"/>
                  <a:cs typeface="Source Sans Pro" charset="0"/>
                </a:rPr>
                <a:t>printing.</a:t>
              </a:r>
              <a:endParaRPr lang="en-US" sz="1200" b="0" dirty="0"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6433801" y="5190728"/>
            <a:ext cx="2315531" cy="1258360"/>
            <a:chOff x="3745051" y="4101667"/>
            <a:chExt cx="2315531" cy="1258360"/>
          </a:xfrm>
        </p:grpSpPr>
        <p:sp>
          <p:nvSpPr>
            <p:cNvPr id="17" name="Title 3"/>
            <p:cNvSpPr txBox="1">
              <a:spLocks/>
            </p:cNvSpPr>
            <p:nvPr/>
          </p:nvSpPr>
          <p:spPr>
            <a:xfrm>
              <a:off x="3750560" y="4101667"/>
              <a:ext cx="2310022" cy="483591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 algn="ctr">
                <a:lnSpc>
                  <a:spcPct val="80000"/>
                </a:lnSpc>
              </a:pPr>
              <a:r>
                <a:rPr lang="en-US" sz="2800" dirty="0" smtClean="0"/>
                <a:t>Devices type</a:t>
              </a:r>
              <a:endParaRPr lang="en-US" sz="2800" dirty="0"/>
            </a:p>
          </p:txBody>
        </p:sp>
        <p:sp>
          <p:nvSpPr>
            <p:cNvPr id="18" name="Title 3"/>
            <p:cNvSpPr txBox="1">
              <a:spLocks/>
            </p:cNvSpPr>
            <p:nvPr/>
          </p:nvSpPr>
          <p:spPr>
            <a:xfrm>
              <a:off x="3745051" y="4536222"/>
              <a:ext cx="2314035" cy="82380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 algn="ctr">
                <a:lnSpc>
                  <a:spcPct val="120000"/>
                </a:lnSpc>
              </a:pP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 is simply dummy text of the </a:t>
              </a:r>
              <a:r>
                <a:rPr lang="en-US" sz="1200" b="0" dirty="0" smtClean="0">
                  <a:latin typeface="Source Sans Pro" charset="0"/>
                  <a:ea typeface="Source Sans Pro" charset="0"/>
                  <a:cs typeface="Source Sans Pro" charset="0"/>
                </a:rPr>
                <a:t>printing.</a:t>
              </a:r>
              <a:endParaRPr lang="en-US" sz="1200" b="0" dirty="0"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8769228" y="5190728"/>
            <a:ext cx="2315531" cy="1258360"/>
            <a:chOff x="3745051" y="4101667"/>
            <a:chExt cx="2315531" cy="1258360"/>
          </a:xfrm>
        </p:grpSpPr>
        <p:sp>
          <p:nvSpPr>
            <p:cNvPr id="20" name="Title 3"/>
            <p:cNvSpPr txBox="1">
              <a:spLocks/>
            </p:cNvSpPr>
            <p:nvPr/>
          </p:nvSpPr>
          <p:spPr>
            <a:xfrm>
              <a:off x="3750560" y="4101667"/>
              <a:ext cx="2310022" cy="483591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 algn="ctr">
                <a:lnSpc>
                  <a:spcPct val="80000"/>
                </a:lnSpc>
              </a:pPr>
              <a:r>
                <a:rPr lang="en-US" sz="2800" dirty="0" smtClean="0"/>
                <a:t>Login screen</a:t>
              </a:r>
              <a:endParaRPr lang="en-US" sz="2800" dirty="0"/>
            </a:p>
          </p:txBody>
        </p:sp>
        <p:sp>
          <p:nvSpPr>
            <p:cNvPr id="21" name="Title 3"/>
            <p:cNvSpPr txBox="1">
              <a:spLocks/>
            </p:cNvSpPr>
            <p:nvPr/>
          </p:nvSpPr>
          <p:spPr>
            <a:xfrm>
              <a:off x="3745051" y="4536222"/>
              <a:ext cx="2314035" cy="82380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 algn="ctr">
                <a:lnSpc>
                  <a:spcPct val="120000"/>
                </a:lnSpc>
              </a:pP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 is simply dummy text of the </a:t>
              </a:r>
              <a:r>
                <a:rPr lang="en-US" sz="1200" b="0" dirty="0" smtClean="0">
                  <a:latin typeface="Source Sans Pro" charset="0"/>
                  <a:ea typeface="Source Sans Pro" charset="0"/>
                  <a:cs typeface="Source Sans Pro" charset="0"/>
                </a:rPr>
                <a:t>printing.</a:t>
              </a:r>
              <a:endParaRPr lang="en-US" sz="1200" b="0" dirty="0"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7541251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Best</a:t>
            </a:r>
            <a:br>
              <a:rPr lang="en-US" dirty="0"/>
            </a:br>
            <a:r>
              <a:rPr lang="en-US" dirty="0"/>
              <a:t>Devices</a:t>
            </a:r>
            <a:br>
              <a:rPr lang="en-US" dirty="0"/>
            </a:br>
            <a:r>
              <a:rPr lang="en-US" dirty="0"/>
              <a:t>Mockup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3600131" y="943911"/>
            <a:ext cx="3781765" cy="1483165"/>
            <a:chOff x="3273106" y="702108"/>
            <a:chExt cx="3781765" cy="1483165"/>
          </a:xfrm>
        </p:grpSpPr>
        <p:sp>
          <p:nvSpPr>
            <p:cNvPr id="6" name="Title 3"/>
            <p:cNvSpPr txBox="1">
              <a:spLocks/>
            </p:cNvSpPr>
            <p:nvPr/>
          </p:nvSpPr>
          <p:spPr>
            <a:xfrm>
              <a:off x="3884289" y="815520"/>
              <a:ext cx="3170582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000" dirty="0" smtClean="0"/>
                <a:t>Features </a:t>
              </a:r>
              <a:r>
                <a:rPr lang="en-US" sz="2000" dirty="0" err="1" smtClean="0"/>
                <a:t>smaple</a:t>
              </a:r>
              <a:endParaRPr lang="en-US" sz="2000" dirty="0"/>
            </a:p>
            <a:p>
              <a:pPr>
                <a:lnSpc>
                  <a:spcPct val="80000"/>
                </a:lnSpc>
              </a:pPr>
              <a:r>
                <a:rPr lang="en-US" sz="2000" dirty="0" smtClean="0"/>
                <a:t>text here</a:t>
              </a:r>
              <a:endParaRPr lang="en-US" sz="2000" dirty="0"/>
            </a:p>
          </p:txBody>
        </p:sp>
        <p:sp>
          <p:nvSpPr>
            <p:cNvPr id="7" name="Title 3"/>
            <p:cNvSpPr txBox="1">
              <a:spLocks/>
            </p:cNvSpPr>
            <p:nvPr/>
          </p:nvSpPr>
          <p:spPr>
            <a:xfrm>
              <a:off x="3878780" y="1361468"/>
              <a:ext cx="3176090" cy="82380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has </a:t>
              </a:r>
              <a:r>
                <a:rPr lang="en-US" sz="1200" b="0" dirty="0" smtClean="0">
                  <a:latin typeface="Source Sans Pro" charset="0"/>
                  <a:ea typeface="Source Sans Pro" charset="0"/>
                  <a:cs typeface="Source Sans Pro" charset="0"/>
                </a:rPr>
                <a:t>been.</a:t>
              </a:r>
              <a:endParaRPr lang="en-US" sz="1200" b="0" dirty="0"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sp>
          <p:nvSpPr>
            <p:cNvPr id="8" name="Title 3"/>
            <p:cNvSpPr txBox="1">
              <a:spLocks/>
            </p:cNvSpPr>
            <p:nvPr/>
          </p:nvSpPr>
          <p:spPr>
            <a:xfrm>
              <a:off x="3273106" y="702108"/>
              <a:ext cx="871352" cy="1002055"/>
            </a:xfrm>
            <a:prstGeom prst="rect">
              <a:avLst/>
            </a:prstGeom>
          </p:spPr>
          <p:txBody>
            <a:bodyPr anchor="ctr"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3600" b="0" dirty="0" smtClean="0">
                  <a:latin typeface="linea-basic-10" charset="0"/>
                  <a:ea typeface="linea-basic-10" charset="0"/>
                  <a:cs typeface="linea-basic-10" charset="0"/>
                </a:rPr>
                <a:t>y</a:t>
              </a:r>
              <a:endParaRPr lang="en-US" sz="3600" b="0" dirty="0"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3600131" y="2693480"/>
            <a:ext cx="3781765" cy="1483165"/>
            <a:chOff x="3273106" y="702108"/>
            <a:chExt cx="3781765" cy="1483165"/>
          </a:xfrm>
        </p:grpSpPr>
        <p:sp>
          <p:nvSpPr>
            <p:cNvPr id="10" name="Title 3"/>
            <p:cNvSpPr txBox="1">
              <a:spLocks/>
            </p:cNvSpPr>
            <p:nvPr/>
          </p:nvSpPr>
          <p:spPr>
            <a:xfrm>
              <a:off x="3884289" y="815520"/>
              <a:ext cx="3170582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000" dirty="0" smtClean="0"/>
                <a:t>Features </a:t>
              </a:r>
              <a:r>
                <a:rPr lang="en-US" sz="2000" dirty="0" err="1" smtClean="0"/>
                <a:t>smaple</a:t>
              </a:r>
              <a:endParaRPr lang="en-US" sz="2000" dirty="0"/>
            </a:p>
            <a:p>
              <a:pPr>
                <a:lnSpc>
                  <a:spcPct val="80000"/>
                </a:lnSpc>
              </a:pPr>
              <a:r>
                <a:rPr lang="en-US" sz="2000" dirty="0" smtClean="0"/>
                <a:t>text here</a:t>
              </a:r>
              <a:endParaRPr lang="en-US" sz="2000" dirty="0"/>
            </a:p>
          </p:txBody>
        </p:sp>
        <p:sp>
          <p:nvSpPr>
            <p:cNvPr id="11" name="Title 3"/>
            <p:cNvSpPr txBox="1">
              <a:spLocks/>
            </p:cNvSpPr>
            <p:nvPr/>
          </p:nvSpPr>
          <p:spPr>
            <a:xfrm>
              <a:off x="3878780" y="1361468"/>
              <a:ext cx="3176090" cy="82380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has </a:t>
              </a:r>
              <a:r>
                <a:rPr lang="en-US" sz="1200" b="0" dirty="0" smtClean="0">
                  <a:latin typeface="Source Sans Pro" charset="0"/>
                  <a:ea typeface="Source Sans Pro" charset="0"/>
                  <a:cs typeface="Source Sans Pro" charset="0"/>
                </a:rPr>
                <a:t>been.</a:t>
              </a:r>
              <a:endParaRPr lang="en-US" sz="1200" b="0" dirty="0"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sp>
          <p:nvSpPr>
            <p:cNvPr id="12" name="Title 3"/>
            <p:cNvSpPr txBox="1">
              <a:spLocks/>
            </p:cNvSpPr>
            <p:nvPr/>
          </p:nvSpPr>
          <p:spPr>
            <a:xfrm>
              <a:off x="3273106" y="702108"/>
              <a:ext cx="871352" cy="1002055"/>
            </a:xfrm>
            <a:prstGeom prst="rect">
              <a:avLst/>
            </a:prstGeom>
          </p:spPr>
          <p:txBody>
            <a:bodyPr anchor="ctr"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3600" b="0" dirty="0" smtClean="0">
                  <a:latin typeface="linea-basic-10" charset="0"/>
                  <a:ea typeface="linea-basic-10" charset="0"/>
                  <a:cs typeface="linea-basic-10" charset="0"/>
                </a:rPr>
                <a:t>F</a:t>
              </a:r>
              <a:endParaRPr lang="en-US" sz="3600" b="0" dirty="0"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3600131" y="4443049"/>
            <a:ext cx="3781765" cy="1483165"/>
            <a:chOff x="3273106" y="702108"/>
            <a:chExt cx="3781765" cy="1483165"/>
          </a:xfrm>
        </p:grpSpPr>
        <p:sp>
          <p:nvSpPr>
            <p:cNvPr id="14" name="Title 3"/>
            <p:cNvSpPr txBox="1">
              <a:spLocks/>
            </p:cNvSpPr>
            <p:nvPr/>
          </p:nvSpPr>
          <p:spPr>
            <a:xfrm>
              <a:off x="3884289" y="815520"/>
              <a:ext cx="3170582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000" dirty="0" smtClean="0"/>
                <a:t>Features </a:t>
              </a:r>
              <a:r>
                <a:rPr lang="en-US" sz="2000" dirty="0" err="1" smtClean="0"/>
                <a:t>smaple</a:t>
              </a:r>
              <a:endParaRPr lang="en-US" sz="2000" dirty="0"/>
            </a:p>
            <a:p>
              <a:pPr>
                <a:lnSpc>
                  <a:spcPct val="80000"/>
                </a:lnSpc>
              </a:pPr>
              <a:r>
                <a:rPr lang="en-US" sz="2000" dirty="0" smtClean="0"/>
                <a:t>text here</a:t>
              </a:r>
              <a:endParaRPr lang="en-US" sz="2000" dirty="0"/>
            </a:p>
          </p:txBody>
        </p:sp>
        <p:sp>
          <p:nvSpPr>
            <p:cNvPr id="15" name="Title 3"/>
            <p:cNvSpPr txBox="1">
              <a:spLocks/>
            </p:cNvSpPr>
            <p:nvPr/>
          </p:nvSpPr>
          <p:spPr>
            <a:xfrm>
              <a:off x="3878780" y="1361468"/>
              <a:ext cx="3176090" cy="82380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latin typeface="Source Sans Pro" charset="0"/>
                  <a:ea typeface="Source Sans Pro" charset="0"/>
                  <a:cs typeface="Source Sans Pro" charset="0"/>
                </a:rPr>
                <a:t> has </a:t>
              </a:r>
              <a:r>
                <a:rPr lang="en-US" sz="1200" b="0" dirty="0" smtClean="0">
                  <a:latin typeface="Source Sans Pro" charset="0"/>
                  <a:ea typeface="Source Sans Pro" charset="0"/>
                  <a:cs typeface="Source Sans Pro" charset="0"/>
                </a:rPr>
                <a:t>been.</a:t>
              </a:r>
              <a:endParaRPr lang="en-US" sz="1200" b="0" dirty="0"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sp>
          <p:nvSpPr>
            <p:cNvPr id="16" name="Title 3"/>
            <p:cNvSpPr txBox="1">
              <a:spLocks/>
            </p:cNvSpPr>
            <p:nvPr/>
          </p:nvSpPr>
          <p:spPr>
            <a:xfrm>
              <a:off x="3273106" y="702108"/>
              <a:ext cx="871352" cy="1002055"/>
            </a:xfrm>
            <a:prstGeom prst="rect">
              <a:avLst/>
            </a:prstGeom>
          </p:spPr>
          <p:txBody>
            <a:bodyPr anchor="ctr"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3600" b="0" dirty="0">
                  <a:latin typeface="linea-basic-10" charset="0"/>
                  <a:ea typeface="linea-basic-10" charset="0"/>
                  <a:cs typeface="linea-basic-10" charset="0"/>
                </a:rPr>
                <a:t>f</a:t>
              </a:r>
            </a:p>
          </p:txBody>
        </p:sp>
      </p:grpSp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1452927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000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Best</a:t>
            </a:r>
            <a:br>
              <a:rPr lang="en-US" dirty="0"/>
            </a:br>
            <a:r>
              <a:rPr lang="en-US" dirty="0"/>
              <a:t>Devices</a:t>
            </a:r>
            <a:br>
              <a:rPr lang="en-US" dirty="0"/>
            </a:br>
            <a:r>
              <a:rPr lang="en-US" dirty="0"/>
              <a:t>Mockup</a:t>
            </a:r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1477504"/>
              </p:ext>
            </p:extLst>
          </p:nvPr>
        </p:nvGraphicFramePr>
        <p:xfrm>
          <a:off x="7123840" y="903768"/>
          <a:ext cx="4224976" cy="503014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668360"/>
                <a:gridCol w="556616"/>
              </a:tblGrid>
              <a:tr h="812733">
                <a:tc>
                  <a:txBody>
                    <a:bodyPr/>
                    <a:lstStyle/>
                    <a:p>
                      <a:r>
                        <a:rPr lang="en-US" sz="2400" b="0" i="0" dirty="0" smtClean="0">
                          <a:latin typeface="Bebas Neue" charset="0"/>
                          <a:ea typeface="Bebas Neue" charset="0"/>
                          <a:cs typeface="Bebas Neue" charset="0"/>
                        </a:rPr>
                        <a:t>Provided Service</a:t>
                      </a:r>
                      <a:endParaRPr lang="en-US" sz="2400" b="0" i="0" dirty="0">
                        <a:latin typeface="Bebas Neue" charset="0"/>
                        <a:ea typeface="Bebas Neue" charset="0"/>
                        <a:cs typeface="Bebas Neue" charset="0"/>
                      </a:endParaRPr>
                    </a:p>
                  </a:txBody>
                  <a:tcPr marL="274320" marT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602487">
                <a:tc>
                  <a:txBody>
                    <a:bodyPr/>
                    <a:lstStyle/>
                    <a:p>
                      <a:r>
                        <a:rPr lang="en-US" b="0" i="0" dirty="0" smtClean="0"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Service Option 01</a:t>
                      </a:r>
                      <a:endParaRPr lang="en-US" b="0" i="0" dirty="0">
                        <a:latin typeface="Source Sans Pro" charset="0"/>
                        <a:ea typeface="Source Sans Pro" charset="0"/>
                        <a:cs typeface="Source Sans Pro" charset="0"/>
                      </a:endParaRPr>
                    </a:p>
                  </a:txBody>
                  <a:tcPr marL="274320" marT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3200" dirty="0" smtClean="0">
                          <a:solidFill>
                            <a:schemeClr val="accent1"/>
                          </a:solidFill>
                          <a:latin typeface="linea-arrows-10" charset="0"/>
                          <a:ea typeface="linea-arrows-10" charset="0"/>
                          <a:cs typeface="linea-arrows-10" charset="0"/>
                        </a:rPr>
                        <a:t></a:t>
                      </a:r>
                      <a:endParaRPr lang="en-US" sz="3200" dirty="0" smtClean="0">
                        <a:solidFill>
                          <a:schemeClr val="accent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602487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0" i="0" dirty="0" smtClean="0"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Service Option 01</a:t>
                      </a:r>
                    </a:p>
                  </a:txBody>
                  <a:tcPr marL="274320" marT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3200" dirty="0" smtClean="0">
                          <a:solidFill>
                            <a:schemeClr val="accent1"/>
                          </a:solidFill>
                          <a:latin typeface="linea-arrows-10" charset="0"/>
                          <a:ea typeface="linea-arrows-10" charset="0"/>
                          <a:cs typeface="linea-arrows-10" charset="0"/>
                        </a:rPr>
                        <a:t></a:t>
                      </a:r>
                      <a:endParaRPr lang="en-US" sz="3200" dirty="0" smtClean="0">
                        <a:solidFill>
                          <a:schemeClr val="accent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602487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0" i="0" dirty="0" smtClean="0"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Service Option 01</a:t>
                      </a:r>
                    </a:p>
                  </a:txBody>
                  <a:tcPr marL="274320" marT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3200" dirty="0" smtClean="0">
                          <a:solidFill>
                            <a:schemeClr val="accent1"/>
                          </a:solidFill>
                          <a:latin typeface="linea-arrows-10" charset="0"/>
                          <a:ea typeface="linea-arrows-10" charset="0"/>
                          <a:cs typeface="linea-arrows-10" charset="0"/>
                        </a:rPr>
                        <a:t></a:t>
                      </a:r>
                      <a:endParaRPr lang="en-US" sz="3200" dirty="0" smtClean="0">
                        <a:solidFill>
                          <a:schemeClr val="accent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602487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0" i="0" dirty="0" smtClean="0"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Service Option 01</a:t>
                      </a:r>
                    </a:p>
                  </a:txBody>
                  <a:tcPr marL="274320" marT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3200" dirty="0" smtClean="0">
                          <a:solidFill>
                            <a:schemeClr val="accent1"/>
                          </a:solidFill>
                          <a:latin typeface="linea-arrows-10" charset="0"/>
                          <a:ea typeface="linea-arrows-10" charset="0"/>
                          <a:cs typeface="linea-arrows-10" charset="0"/>
                        </a:rPr>
                        <a:t></a:t>
                      </a:r>
                      <a:endParaRPr lang="en-US" sz="3200" dirty="0" smtClean="0">
                        <a:solidFill>
                          <a:schemeClr val="accent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602487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0" i="0" dirty="0" smtClean="0"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Service Option 01</a:t>
                      </a:r>
                    </a:p>
                  </a:txBody>
                  <a:tcPr marL="274320" marT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3200" dirty="0" smtClean="0">
                          <a:solidFill>
                            <a:schemeClr val="accent1"/>
                          </a:solidFill>
                          <a:latin typeface="linea-arrows-10" charset="0"/>
                          <a:ea typeface="linea-arrows-10" charset="0"/>
                          <a:cs typeface="linea-arrows-10" charset="0"/>
                        </a:rPr>
                        <a:t></a:t>
                      </a:r>
                      <a:endParaRPr lang="en-US" sz="3200" dirty="0" smtClean="0">
                        <a:solidFill>
                          <a:schemeClr val="accent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602487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0" i="0" dirty="0" smtClean="0"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Service Option 01</a:t>
                      </a:r>
                    </a:p>
                  </a:txBody>
                  <a:tcPr marL="274320" marT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3200" dirty="0" smtClean="0">
                          <a:solidFill>
                            <a:schemeClr val="accent1"/>
                          </a:solidFill>
                          <a:latin typeface="linea-arrows-10" charset="0"/>
                          <a:ea typeface="linea-arrows-10" charset="0"/>
                          <a:cs typeface="linea-arrows-10" charset="0"/>
                        </a:rPr>
                        <a:t></a:t>
                      </a:r>
                      <a:endParaRPr lang="en-US" sz="3200" dirty="0" smtClean="0">
                        <a:solidFill>
                          <a:schemeClr val="accent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602487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0" i="0" dirty="0" smtClean="0">
                          <a:latin typeface="Source Sans Pro" charset="0"/>
                          <a:ea typeface="Source Sans Pro" charset="0"/>
                          <a:cs typeface="Source Sans Pro" charset="0"/>
                        </a:rPr>
                        <a:t>Service Option 01</a:t>
                      </a:r>
                    </a:p>
                  </a:txBody>
                  <a:tcPr marL="274320" marT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3200" dirty="0" smtClean="0">
                          <a:solidFill>
                            <a:schemeClr val="accent1"/>
                          </a:solidFill>
                          <a:latin typeface="linea-arrows-10" charset="0"/>
                          <a:ea typeface="linea-arrows-10" charset="0"/>
                          <a:cs typeface="linea-arrows-10" charset="0"/>
                        </a:rPr>
                        <a:t></a:t>
                      </a:r>
                      <a:endParaRPr lang="en-US" sz="3200" dirty="0" smtClean="0">
                        <a:solidFill>
                          <a:schemeClr val="accent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20234310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495303" y="865083"/>
            <a:ext cx="10955867" cy="4855632"/>
            <a:chOff x="-92074" y="654051"/>
            <a:chExt cx="9144001" cy="4162425"/>
          </a:xfrm>
          <a:solidFill>
            <a:schemeClr val="tx1">
              <a:alpha val="10000"/>
            </a:schemeClr>
          </a:solidFill>
        </p:grpSpPr>
        <p:sp>
          <p:nvSpPr>
            <p:cNvPr id="3" name="Freeform 225"/>
            <p:cNvSpPr>
              <a:spLocks/>
            </p:cNvSpPr>
            <p:nvPr/>
          </p:nvSpPr>
          <p:spPr bwMode="auto">
            <a:xfrm>
              <a:off x="2314576" y="1431926"/>
              <a:ext cx="33338" cy="22225"/>
            </a:xfrm>
            <a:custGeom>
              <a:avLst/>
              <a:gdLst>
                <a:gd name="T0" fmla="*/ 7 w 21"/>
                <a:gd name="T1" fmla="*/ 0 h 14"/>
                <a:gd name="T2" fmla="*/ 0 w 21"/>
                <a:gd name="T3" fmla="*/ 0 h 14"/>
                <a:gd name="T4" fmla="*/ 0 w 21"/>
                <a:gd name="T5" fmla="*/ 7 h 14"/>
                <a:gd name="T6" fmla="*/ 0 w 21"/>
                <a:gd name="T7" fmla="*/ 7 h 14"/>
                <a:gd name="T8" fmla="*/ 7 w 21"/>
                <a:gd name="T9" fmla="*/ 14 h 14"/>
                <a:gd name="T10" fmla="*/ 14 w 21"/>
                <a:gd name="T11" fmla="*/ 7 h 14"/>
                <a:gd name="T12" fmla="*/ 21 w 21"/>
                <a:gd name="T13" fmla="*/ 7 h 14"/>
                <a:gd name="T14" fmla="*/ 14 w 21"/>
                <a:gd name="T15" fmla="*/ 0 h 14"/>
                <a:gd name="T16" fmla="*/ 7 w 21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4">
                  <a:moveTo>
                    <a:pt x="7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0" y="7"/>
                  </a:lnTo>
                  <a:lnTo>
                    <a:pt x="7" y="14"/>
                  </a:lnTo>
                  <a:lnTo>
                    <a:pt x="14" y="7"/>
                  </a:lnTo>
                  <a:lnTo>
                    <a:pt x="21" y="7"/>
                  </a:lnTo>
                  <a:lnTo>
                    <a:pt x="14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3175">
              <a:solidFill>
                <a:schemeClr val="tx1">
                  <a:alpha val="15000"/>
                </a:schemeClr>
              </a:solidFill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4" name="Freeform 226"/>
            <p:cNvSpPr>
              <a:spLocks/>
            </p:cNvSpPr>
            <p:nvPr/>
          </p:nvSpPr>
          <p:spPr bwMode="auto">
            <a:xfrm>
              <a:off x="2314576" y="1431926"/>
              <a:ext cx="33338" cy="22225"/>
            </a:xfrm>
            <a:custGeom>
              <a:avLst/>
              <a:gdLst>
                <a:gd name="T0" fmla="*/ 7 w 21"/>
                <a:gd name="T1" fmla="*/ 0 h 14"/>
                <a:gd name="T2" fmla="*/ 0 w 21"/>
                <a:gd name="T3" fmla="*/ 0 h 14"/>
                <a:gd name="T4" fmla="*/ 0 w 21"/>
                <a:gd name="T5" fmla="*/ 7 h 14"/>
                <a:gd name="T6" fmla="*/ 0 w 21"/>
                <a:gd name="T7" fmla="*/ 7 h 14"/>
                <a:gd name="T8" fmla="*/ 7 w 21"/>
                <a:gd name="T9" fmla="*/ 14 h 14"/>
                <a:gd name="T10" fmla="*/ 14 w 21"/>
                <a:gd name="T11" fmla="*/ 7 h 14"/>
                <a:gd name="T12" fmla="*/ 21 w 21"/>
                <a:gd name="T13" fmla="*/ 7 h 14"/>
                <a:gd name="T14" fmla="*/ 14 w 21"/>
                <a:gd name="T15" fmla="*/ 0 h 14"/>
                <a:gd name="T16" fmla="*/ 7 w 21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4">
                  <a:moveTo>
                    <a:pt x="7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0" y="7"/>
                  </a:lnTo>
                  <a:lnTo>
                    <a:pt x="7" y="14"/>
                  </a:lnTo>
                  <a:lnTo>
                    <a:pt x="14" y="7"/>
                  </a:lnTo>
                  <a:lnTo>
                    <a:pt x="21" y="7"/>
                  </a:lnTo>
                  <a:lnTo>
                    <a:pt x="14" y="0"/>
                  </a:lnTo>
                  <a:lnTo>
                    <a:pt x="7" y="0"/>
                  </a:lnTo>
                </a:path>
              </a:pathLst>
            </a:custGeom>
            <a:grpFill/>
            <a:ln w="3175">
              <a:solidFill>
                <a:schemeClr val="tx1">
                  <a:alpha val="15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5" name="Freeform 511"/>
            <p:cNvSpPr>
              <a:spLocks/>
            </p:cNvSpPr>
            <p:nvPr/>
          </p:nvSpPr>
          <p:spPr bwMode="auto">
            <a:xfrm>
              <a:off x="2239964" y="1703389"/>
              <a:ext cx="96838" cy="31750"/>
            </a:xfrm>
            <a:custGeom>
              <a:avLst/>
              <a:gdLst>
                <a:gd name="T0" fmla="*/ 9 w 9"/>
                <a:gd name="T1" fmla="*/ 0 h 3"/>
                <a:gd name="T2" fmla="*/ 9 w 9"/>
                <a:gd name="T3" fmla="*/ 1 h 3"/>
                <a:gd name="T4" fmla="*/ 8 w 9"/>
                <a:gd name="T5" fmla="*/ 2 h 3"/>
                <a:gd name="T6" fmla="*/ 7 w 9"/>
                <a:gd name="T7" fmla="*/ 3 h 3"/>
                <a:gd name="T8" fmla="*/ 6 w 9"/>
                <a:gd name="T9" fmla="*/ 3 h 3"/>
                <a:gd name="T10" fmla="*/ 5 w 9"/>
                <a:gd name="T11" fmla="*/ 3 h 3"/>
                <a:gd name="T12" fmla="*/ 5 w 9"/>
                <a:gd name="T13" fmla="*/ 3 h 3"/>
                <a:gd name="T14" fmla="*/ 3 w 9"/>
                <a:gd name="T15" fmla="*/ 2 h 3"/>
                <a:gd name="T16" fmla="*/ 2 w 9"/>
                <a:gd name="T17" fmla="*/ 3 h 3"/>
                <a:gd name="T18" fmla="*/ 1 w 9"/>
                <a:gd name="T19" fmla="*/ 3 h 3"/>
                <a:gd name="T20" fmla="*/ 0 w 9"/>
                <a:gd name="T21" fmla="*/ 3 h 3"/>
                <a:gd name="T22" fmla="*/ 0 w 9"/>
                <a:gd name="T23" fmla="*/ 3 h 3"/>
                <a:gd name="T24" fmla="*/ 0 w 9"/>
                <a:gd name="T25" fmla="*/ 2 h 3"/>
                <a:gd name="T26" fmla="*/ 1 w 9"/>
                <a:gd name="T27" fmla="*/ 2 h 3"/>
                <a:gd name="T28" fmla="*/ 2 w 9"/>
                <a:gd name="T29" fmla="*/ 2 h 3"/>
                <a:gd name="T30" fmla="*/ 3 w 9"/>
                <a:gd name="T31" fmla="*/ 1 h 3"/>
                <a:gd name="T32" fmla="*/ 5 w 9"/>
                <a:gd name="T33" fmla="*/ 1 h 3"/>
                <a:gd name="T34" fmla="*/ 5 w 9"/>
                <a:gd name="T35" fmla="*/ 1 h 3"/>
                <a:gd name="T36" fmla="*/ 6 w 9"/>
                <a:gd name="T37" fmla="*/ 1 h 3"/>
                <a:gd name="T38" fmla="*/ 7 w 9"/>
                <a:gd name="T39" fmla="*/ 1 h 3"/>
                <a:gd name="T40" fmla="*/ 7 w 9"/>
                <a:gd name="T41" fmla="*/ 1 h 3"/>
                <a:gd name="T42" fmla="*/ 8 w 9"/>
                <a:gd name="T43" fmla="*/ 0 h 3"/>
                <a:gd name="T44" fmla="*/ 9 w 9"/>
                <a:gd name="T4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" h="3">
                  <a:moveTo>
                    <a:pt x="9" y="0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8" y="2"/>
                    <a:pt x="8" y="2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</a:path>
              </a:pathLst>
            </a:custGeom>
            <a:grpFill/>
            <a:ln w="3175">
              <a:solidFill>
                <a:schemeClr val="tx1">
                  <a:alpha val="15000"/>
                </a:schemeClr>
              </a:solidFill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6" name="Freeform 512"/>
            <p:cNvSpPr>
              <a:spLocks/>
            </p:cNvSpPr>
            <p:nvPr/>
          </p:nvSpPr>
          <p:spPr bwMode="auto">
            <a:xfrm>
              <a:off x="2132014" y="1746251"/>
              <a:ext cx="119063" cy="42863"/>
            </a:xfrm>
            <a:custGeom>
              <a:avLst/>
              <a:gdLst>
                <a:gd name="T0" fmla="*/ 10 w 11"/>
                <a:gd name="T1" fmla="*/ 0 h 4"/>
                <a:gd name="T2" fmla="*/ 10 w 11"/>
                <a:gd name="T3" fmla="*/ 0 h 4"/>
                <a:gd name="T4" fmla="*/ 9 w 11"/>
                <a:gd name="T5" fmla="*/ 0 h 4"/>
                <a:gd name="T6" fmla="*/ 8 w 11"/>
                <a:gd name="T7" fmla="*/ 1 h 4"/>
                <a:gd name="T8" fmla="*/ 7 w 11"/>
                <a:gd name="T9" fmla="*/ 1 h 4"/>
                <a:gd name="T10" fmla="*/ 6 w 11"/>
                <a:gd name="T11" fmla="*/ 1 h 4"/>
                <a:gd name="T12" fmla="*/ 5 w 11"/>
                <a:gd name="T13" fmla="*/ 1 h 4"/>
                <a:gd name="T14" fmla="*/ 5 w 11"/>
                <a:gd name="T15" fmla="*/ 1 h 4"/>
                <a:gd name="T16" fmla="*/ 4 w 11"/>
                <a:gd name="T17" fmla="*/ 2 h 4"/>
                <a:gd name="T18" fmla="*/ 3 w 11"/>
                <a:gd name="T19" fmla="*/ 2 h 4"/>
                <a:gd name="T20" fmla="*/ 3 w 11"/>
                <a:gd name="T21" fmla="*/ 2 h 4"/>
                <a:gd name="T22" fmla="*/ 2 w 11"/>
                <a:gd name="T23" fmla="*/ 3 h 4"/>
                <a:gd name="T24" fmla="*/ 1 w 11"/>
                <a:gd name="T25" fmla="*/ 3 h 4"/>
                <a:gd name="T26" fmla="*/ 1 w 11"/>
                <a:gd name="T27" fmla="*/ 3 h 4"/>
                <a:gd name="T28" fmla="*/ 0 w 11"/>
                <a:gd name="T29" fmla="*/ 4 h 4"/>
                <a:gd name="T30" fmla="*/ 2 w 11"/>
                <a:gd name="T31" fmla="*/ 4 h 4"/>
                <a:gd name="T32" fmla="*/ 4 w 11"/>
                <a:gd name="T33" fmla="*/ 4 h 4"/>
                <a:gd name="T34" fmla="*/ 4 w 11"/>
                <a:gd name="T35" fmla="*/ 3 h 4"/>
                <a:gd name="T36" fmla="*/ 5 w 11"/>
                <a:gd name="T37" fmla="*/ 3 h 4"/>
                <a:gd name="T38" fmla="*/ 7 w 11"/>
                <a:gd name="T39" fmla="*/ 2 h 4"/>
                <a:gd name="T40" fmla="*/ 8 w 11"/>
                <a:gd name="T41" fmla="*/ 2 h 4"/>
                <a:gd name="T42" fmla="*/ 8 w 11"/>
                <a:gd name="T43" fmla="*/ 2 h 4"/>
                <a:gd name="T44" fmla="*/ 9 w 11"/>
                <a:gd name="T45" fmla="*/ 1 h 4"/>
                <a:gd name="T46" fmla="*/ 10 w 11"/>
                <a:gd name="T47" fmla="*/ 1 h 4"/>
                <a:gd name="T48" fmla="*/ 10 w 11"/>
                <a:gd name="T4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" h="4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6" y="3"/>
                    <a:pt x="6" y="3"/>
                    <a:pt x="7" y="2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10" y="1"/>
                    <a:pt x="10" y="2"/>
                    <a:pt x="10" y="1"/>
                  </a:cubicBezTo>
                  <a:cubicBezTo>
                    <a:pt x="11" y="1"/>
                    <a:pt x="11" y="1"/>
                    <a:pt x="10" y="0"/>
                  </a:cubicBezTo>
                </a:path>
              </a:pathLst>
            </a:custGeom>
            <a:grpFill/>
            <a:ln w="3175">
              <a:solidFill>
                <a:schemeClr val="tx1">
                  <a:alpha val="15000"/>
                </a:schemeClr>
              </a:solidFill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7" name="Freeform 513"/>
            <p:cNvSpPr>
              <a:spLocks/>
            </p:cNvSpPr>
            <p:nvPr/>
          </p:nvSpPr>
          <p:spPr bwMode="auto">
            <a:xfrm>
              <a:off x="2143126" y="1638301"/>
              <a:ext cx="107950" cy="96838"/>
            </a:xfrm>
            <a:custGeom>
              <a:avLst/>
              <a:gdLst>
                <a:gd name="T0" fmla="*/ 4 w 10"/>
                <a:gd name="T1" fmla="*/ 9 h 9"/>
                <a:gd name="T2" fmla="*/ 4 w 10"/>
                <a:gd name="T3" fmla="*/ 8 h 9"/>
                <a:gd name="T4" fmla="*/ 5 w 10"/>
                <a:gd name="T5" fmla="*/ 7 h 9"/>
                <a:gd name="T6" fmla="*/ 5 w 10"/>
                <a:gd name="T7" fmla="*/ 7 h 9"/>
                <a:gd name="T8" fmla="*/ 6 w 10"/>
                <a:gd name="T9" fmla="*/ 6 h 9"/>
                <a:gd name="T10" fmla="*/ 6 w 10"/>
                <a:gd name="T11" fmla="*/ 5 h 9"/>
                <a:gd name="T12" fmla="*/ 6 w 10"/>
                <a:gd name="T13" fmla="*/ 5 h 9"/>
                <a:gd name="T14" fmla="*/ 6 w 10"/>
                <a:gd name="T15" fmla="*/ 4 h 9"/>
                <a:gd name="T16" fmla="*/ 7 w 10"/>
                <a:gd name="T17" fmla="*/ 4 h 9"/>
                <a:gd name="T18" fmla="*/ 8 w 10"/>
                <a:gd name="T19" fmla="*/ 5 h 9"/>
                <a:gd name="T20" fmla="*/ 9 w 10"/>
                <a:gd name="T21" fmla="*/ 5 h 9"/>
                <a:gd name="T22" fmla="*/ 10 w 10"/>
                <a:gd name="T23" fmla="*/ 5 h 9"/>
                <a:gd name="T24" fmla="*/ 10 w 10"/>
                <a:gd name="T25" fmla="*/ 4 h 9"/>
                <a:gd name="T26" fmla="*/ 10 w 10"/>
                <a:gd name="T27" fmla="*/ 3 h 9"/>
                <a:gd name="T28" fmla="*/ 9 w 10"/>
                <a:gd name="T29" fmla="*/ 2 h 9"/>
                <a:gd name="T30" fmla="*/ 8 w 10"/>
                <a:gd name="T31" fmla="*/ 1 h 9"/>
                <a:gd name="T32" fmla="*/ 7 w 10"/>
                <a:gd name="T33" fmla="*/ 1 h 9"/>
                <a:gd name="T34" fmla="*/ 5 w 10"/>
                <a:gd name="T35" fmla="*/ 1 h 9"/>
                <a:gd name="T36" fmla="*/ 4 w 10"/>
                <a:gd name="T37" fmla="*/ 1 h 9"/>
                <a:gd name="T38" fmla="*/ 3 w 10"/>
                <a:gd name="T39" fmla="*/ 0 h 9"/>
                <a:gd name="T40" fmla="*/ 2 w 10"/>
                <a:gd name="T41" fmla="*/ 1 h 9"/>
                <a:gd name="T42" fmla="*/ 2 w 10"/>
                <a:gd name="T43" fmla="*/ 2 h 9"/>
                <a:gd name="T44" fmla="*/ 1 w 10"/>
                <a:gd name="T45" fmla="*/ 1 h 9"/>
                <a:gd name="T46" fmla="*/ 0 w 10"/>
                <a:gd name="T47" fmla="*/ 2 h 9"/>
                <a:gd name="T48" fmla="*/ 1 w 10"/>
                <a:gd name="T49" fmla="*/ 3 h 9"/>
                <a:gd name="T50" fmla="*/ 2 w 10"/>
                <a:gd name="T51" fmla="*/ 4 h 9"/>
                <a:gd name="T52" fmla="*/ 3 w 10"/>
                <a:gd name="T53" fmla="*/ 4 h 9"/>
                <a:gd name="T54" fmla="*/ 2 w 10"/>
                <a:gd name="T55" fmla="*/ 5 h 9"/>
                <a:gd name="T56" fmla="*/ 2 w 10"/>
                <a:gd name="T57" fmla="*/ 6 h 9"/>
                <a:gd name="T58" fmla="*/ 1 w 10"/>
                <a:gd name="T59" fmla="*/ 7 h 9"/>
                <a:gd name="T60" fmla="*/ 0 w 10"/>
                <a:gd name="T61" fmla="*/ 7 h 9"/>
                <a:gd name="T62" fmla="*/ 0 w 10"/>
                <a:gd name="T63" fmla="*/ 8 h 9"/>
                <a:gd name="T64" fmla="*/ 1 w 10"/>
                <a:gd name="T65" fmla="*/ 8 h 9"/>
                <a:gd name="T66" fmla="*/ 2 w 10"/>
                <a:gd name="T67" fmla="*/ 7 h 9"/>
                <a:gd name="T68" fmla="*/ 2 w 10"/>
                <a:gd name="T69" fmla="*/ 7 h 9"/>
                <a:gd name="T70" fmla="*/ 3 w 10"/>
                <a:gd name="T71" fmla="*/ 7 h 9"/>
                <a:gd name="T72" fmla="*/ 2 w 10"/>
                <a:gd name="T73" fmla="*/ 8 h 9"/>
                <a:gd name="T74" fmla="*/ 2 w 10"/>
                <a:gd name="T75" fmla="*/ 9 h 9"/>
                <a:gd name="T76" fmla="*/ 3 w 10"/>
                <a:gd name="T77" fmla="*/ 9 h 9"/>
                <a:gd name="T78" fmla="*/ 4 w 10"/>
                <a:gd name="T7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" h="9">
                  <a:moveTo>
                    <a:pt x="4" y="9"/>
                  </a:moveTo>
                  <a:cubicBezTo>
                    <a:pt x="4" y="9"/>
                    <a:pt x="4" y="8"/>
                    <a:pt x="4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7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9" y="5"/>
                    <a:pt x="9" y="5"/>
                    <a:pt x="10" y="5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4"/>
                    <a:pt x="10" y="3"/>
                    <a:pt x="10" y="3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9" y="2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</a:path>
              </a:pathLst>
            </a:custGeom>
            <a:grpFill/>
            <a:ln w="3175">
              <a:solidFill>
                <a:schemeClr val="tx1">
                  <a:alpha val="15000"/>
                </a:schemeClr>
              </a:solidFill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8" name="Freeform 514"/>
            <p:cNvSpPr>
              <a:spLocks/>
            </p:cNvSpPr>
            <p:nvPr/>
          </p:nvSpPr>
          <p:spPr bwMode="auto">
            <a:xfrm>
              <a:off x="2024064" y="1649414"/>
              <a:ext cx="119063" cy="139700"/>
            </a:xfrm>
            <a:custGeom>
              <a:avLst/>
              <a:gdLst>
                <a:gd name="T0" fmla="*/ 10 w 11"/>
                <a:gd name="T1" fmla="*/ 1 h 13"/>
                <a:gd name="T2" fmla="*/ 10 w 11"/>
                <a:gd name="T3" fmla="*/ 2 h 13"/>
                <a:gd name="T4" fmla="*/ 9 w 11"/>
                <a:gd name="T5" fmla="*/ 2 h 13"/>
                <a:gd name="T6" fmla="*/ 9 w 11"/>
                <a:gd name="T7" fmla="*/ 3 h 13"/>
                <a:gd name="T8" fmla="*/ 7 w 11"/>
                <a:gd name="T9" fmla="*/ 3 h 13"/>
                <a:gd name="T10" fmla="*/ 7 w 11"/>
                <a:gd name="T11" fmla="*/ 4 h 13"/>
                <a:gd name="T12" fmla="*/ 6 w 11"/>
                <a:gd name="T13" fmla="*/ 5 h 13"/>
                <a:gd name="T14" fmla="*/ 5 w 11"/>
                <a:gd name="T15" fmla="*/ 6 h 13"/>
                <a:gd name="T16" fmla="*/ 4 w 11"/>
                <a:gd name="T17" fmla="*/ 7 h 13"/>
                <a:gd name="T18" fmla="*/ 4 w 11"/>
                <a:gd name="T19" fmla="*/ 8 h 13"/>
                <a:gd name="T20" fmla="*/ 4 w 11"/>
                <a:gd name="T21" fmla="*/ 10 h 13"/>
                <a:gd name="T22" fmla="*/ 3 w 11"/>
                <a:gd name="T23" fmla="*/ 11 h 13"/>
                <a:gd name="T24" fmla="*/ 2 w 11"/>
                <a:gd name="T25" fmla="*/ 12 h 13"/>
                <a:gd name="T26" fmla="*/ 0 w 11"/>
                <a:gd name="T27" fmla="*/ 12 h 13"/>
                <a:gd name="T28" fmla="*/ 0 w 11"/>
                <a:gd name="T29" fmla="*/ 11 h 13"/>
                <a:gd name="T30" fmla="*/ 1 w 11"/>
                <a:gd name="T31" fmla="*/ 9 h 13"/>
                <a:gd name="T32" fmla="*/ 1 w 11"/>
                <a:gd name="T33" fmla="*/ 8 h 13"/>
                <a:gd name="T34" fmla="*/ 2 w 11"/>
                <a:gd name="T35" fmla="*/ 7 h 13"/>
                <a:gd name="T36" fmla="*/ 3 w 11"/>
                <a:gd name="T37" fmla="*/ 6 h 13"/>
                <a:gd name="T38" fmla="*/ 4 w 11"/>
                <a:gd name="T39" fmla="*/ 5 h 13"/>
                <a:gd name="T40" fmla="*/ 4 w 11"/>
                <a:gd name="T41" fmla="*/ 4 h 13"/>
                <a:gd name="T42" fmla="*/ 3 w 11"/>
                <a:gd name="T43" fmla="*/ 4 h 13"/>
                <a:gd name="T44" fmla="*/ 4 w 11"/>
                <a:gd name="T45" fmla="*/ 3 h 13"/>
                <a:gd name="T46" fmla="*/ 5 w 11"/>
                <a:gd name="T47" fmla="*/ 2 h 13"/>
                <a:gd name="T48" fmla="*/ 6 w 11"/>
                <a:gd name="T49" fmla="*/ 1 h 13"/>
                <a:gd name="T50" fmla="*/ 7 w 11"/>
                <a:gd name="T51" fmla="*/ 1 h 13"/>
                <a:gd name="T52" fmla="*/ 7 w 11"/>
                <a:gd name="T53" fmla="*/ 1 h 13"/>
                <a:gd name="T54" fmla="*/ 9 w 11"/>
                <a:gd name="T55" fmla="*/ 1 h 13"/>
                <a:gd name="T56" fmla="*/ 10 w 11"/>
                <a:gd name="T57" fmla="*/ 0 h 13"/>
                <a:gd name="T58" fmla="*/ 11 w 11"/>
                <a:gd name="T59" fmla="*/ 1 h 13"/>
                <a:gd name="T60" fmla="*/ 10 w 11"/>
                <a:gd name="T6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" h="13">
                  <a:moveTo>
                    <a:pt x="10" y="1"/>
                  </a:moveTo>
                  <a:cubicBezTo>
                    <a:pt x="10" y="1"/>
                    <a:pt x="10" y="1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4" y="6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0"/>
                    <a:pt x="3" y="11"/>
                    <a:pt x="3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3"/>
                    <a:pt x="0" y="12"/>
                  </a:cubicBezTo>
                  <a:cubicBezTo>
                    <a:pt x="0" y="12"/>
                    <a:pt x="0" y="12"/>
                    <a:pt x="0" y="11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4" y="4"/>
                    <a:pt x="4" y="3"/>
                  </a:cubicBezTo>
                  <a:cubicBezTo>
                    <a:pt x="4" y="3"/>
                    <a:pt x="5" y="3"/>
                    <a:pt x="5" y="2"/>
                  </a:cubicBezTo>
                  <a:cubicBezTo>
                    <a:pt x="6" y="2"/>
                    <a:pt x="6" y="0"/>
                    <a:pt x="6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9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0" y="0"/>
                    <a:pt x="11" y="0"/>
                    <a:pt x="11" y="1"/>
                  </a:cubicBezTo>
                  <a:cubicBezTo>
                    <a:pt x="11" y="1"/>
                    <a:pt x="10" y="1"/>
                    <a:pt x="10" y="1"/>
                  </a:cubicBezTo>
                </a:path>
              </a:pathLst>
            </a:custGeom>
            <a:grpFill/>
            <a:ln w="3175">
              <a:solidFill>
                <a:schemeClr val="tx1">
                  <a:alpha val="15000"/>
                </a:schemeClr>
              </a:solidFill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9" name="Freeform 515"/>
            <p:cNvSpPr>
              <a:spLocks/>
            </p:cNvSpPr>
            <p:nvPr/>
          </p:nvSpPr>
          <p:spPr bwMode="auto">
            <a:xfrm>
              <a:off x="1981201" y="1562101"/>
              <a:ext cx="182563" cy="76200"/>
            </a:xfrm>
            <a:custGeom>
              <a:avLst/>
              <a:gdLst>
                <a:gd name="T0" fmla="*/ 17 w 17"/>
                <a:gd name="T1" fmla="*/ 7 h 7"/>
                <a:gd name="T2" fmla="*/ 17 w 17"/>
                <a:gd name="T3" fmla="*/ 6 h 7"/>
                <a:gd name="T4" fmla="*/ 17 w 17"/>
                <a:gd name="T5" fmla="*/ 5 h 7"/>
                <a:gd name="T6" fmla="*/ 17 w 17"/>
                <a:gd name="T7" fmla="*/ 5 h 7"/>
                <a:gd name="T8" fmla="*/ 17 w 17"/>
                <a:gd name="T9" fmla="*/ 4 h 7"/>
                <a:gd name="T10" fmla="*/ 17 w 17"/>
                <a:gd name="T11" fmla="*/ 3 h 7"/>
                <a:gd name="T12" fmla="*/ 16 w 17"/>
                <a:gd name="T13" fmla="*/ 3 h 7"/>
                <a:gd name="T14" fmla="*/ 16 w 17"/>
                <a:gd name="T15" fmla="*/ 3 h 7"/>
                <a:gd name="T16" fmla="*/ 15 w 17"/>
                <a:gd name="T17" fmla="*/ 2 h 7"/>
                <a:gd name="T18" fmla="*/ 15 w 17"/>
                <a:gd name="T19" fmla="*/ 1 h 7"/>
                <a:gd name="T20" fmla="*/ 14 w 17"/>
                <a:gd name="T21" fmla="*/ 1 h 7"/>
                <a:gd name="T22" fmla="*/ 13 w 17"/>
                <a:gd name="T23" fmla="*/ 1 h 7"/>
                <a:gd name="T24" fmla="*/ 13 w 17"/>
                <a:gd name="T25" fmla="*/ 1 h 7"/>
                <a:gd name="T26" fmla="*/ 12 w 17"/>
                <a:gd name="T27" fmla="*/ 0 h 7"/>
                <a:gd name="T28" fmla="*/ 11 w 17"/>
                <a:gd name="T29" fmla="*/ 1 h 7"/>
                <a:gd name="T30" fmla="*/ 11 w 17"/>
                <a:gd name="T31" fmla="*/ 1 h 7"/>
                <a:gd name="T32" fmla="*/ 10 w 17"/>
                <a:gd name="T33" fmla="*/ 1 h 7"/>
                <a:gd name="T34" fmla="*/ 10 w 17"/>
                <a:gd name="T35" fmla="*/ 2 h 7"/>
                <a:gd name="T36" fmla="*/ 9 w 17"/>
                <a:gd name="T37" fmla="*/ 1 h 7"/>
                <a:gd name="T38" fmla="*/ 8 w 17"/>
                <a:gd name="T39" fmla="*/ 2 h 7"/>
                <a:gd name="T40" fmla="*/ 8 w 17"/>
                <a:gd name="T41" fmla="*/ 2 h 7"/>
                <a:gd name="T42" fmla="*/ 7 w 17"/>
                <a:gd name="T43" fmla="*/ 3 h 7"/>
                <a:gd name="T44" fmla="*/ 6 w 17"/>
                <a:gd name="T45" fmla="*/ 3 h 7"/>
                <a:gd name="T46" fmla="*/ 5 w 17"/>
                <a:gd name="T47" fmla="*/ 3 h 7"/>
                <a:gd name="T48" fmla="*/ 4 w 17"/>
                <a:gd name="T49" fmla="*/ 4 h 7"/>
                <a:gd name="T50" fmla="*/ 3 w 17"/>
                <a:gd name="T51" fmla="*/ 4 h 7"/>
                <a:gd name="T52" fmla="*/ 3 w 17"/>
                <a:gd name="T53" fmla="*/ 4 h 7"/>
                <a:gd name="T54" fmla="*/ 2 w 17"/>
                <a:gd name="T55" fmla="*/ 5 h 7"/>
                <a:gd name="T56" fmla="*/ 1 w 17"/>
                <a:gd name="T57" fmla="*/ 6 h 7"/>
                <a:gd name="T58" fmla="*/ 0 w 17"/>
                <a:gd name="T59" fmla="*/ 6 h 7"/>
                <a:gd name="T60" fmla="*/ 1 w 17"/>
                <a:gd name="T61" fmla="*/ 6 h 7"/>
                <a:gd name="T62" fmla="*/ 2 w 17"/>
                <a:gd name="T63" fmla="*/ 6 h 7"/>
                <a:gd name="T64" fmla="*/ 3 w 17"/>
                <a:gd name="T65" fmla="*/ 6 h 7"/>
                <a:gd name="T66" fmla="*/ 3 w 17"/>
                <a:gd name="T67" fmla="*/ 7 h 7"/>
                <a:gd name="T68" fmla="*/ 4 w 17"/>
                <a:gd name="T69" fmla="*/ 6 h 7"/>
                <a:gd name="T70" fmla="*/ 5 w 17"/>
                <a:gd name="T71" fmla="*/ 6 h 7"/>
                <a:gd name="T72" fmla="*/ 5 w 17"/>
                <a:gd name="T73" fmla="*/ 6 h 7"/>
                <a:gd name="T74" fmla="*/ 6 w 17"/>
                <a:gd name="T75" fmla="*/ 6 h 7"/>
                <a:gd name="T76" fmla="*/ 7 w 17"/>
                <a:gd name="T77" fmla="*/ 5 h 7"/>
                <a:gd name="T78" fmla="*/ 8 w 17"/>
                <a:gd name="T79" fmla="*/ 4 h 7"/>
                <a:gd name="T80" fmla="*/ 9 w 17"/>
                <a:gd name="T81" fmla="*/ 4 h 7"/>
                <a:gd name="T82" fmla="*/ 10 w 17"/>
                <a:gd name="T83" fmla="*/ 4 h 7"/>
                <a:gd name="T84" fmla="*/ 10 w 17"/>
                <a:gd name="T85" fmla="*/ 5 h 7"/>
                <a:gd name="T86" fmla="*/ 9 w 17"/>
                <a:gd name="T87" fmla="*/ 5 h 7"/>
                <a:gd name="T88" fmla="*/ 9 w 17"/>
                <a:gd name="T89" fmla="*/ 6 h 7"/>
                <a:gd name="T90" fmla="*/ 10 w 17"/>
                <a:gd name="T91" fmla="*/ 6 h 7"/>
                <a:gd name="T92" fmla="*/ 10 w 17"/>
                <a:gd name="T93" fmla="*/ 7 h 7"/>
                <a:gd name="T94" fmla="*/ 11 w 17"/>
                <a:gd name="T95" fmla="*/ 7 h 7"/>
                <a:gd name="T96" fmla="*/ 12 w 17"/>
                <a:gd name="T97" fmla="*/ 7 h 7"/>
                <a:gd name="T98" fmla="*/ 13 w 17"/>
                <a:gd name="T99" fmla="*/ 6 h 7"/>
                <a:gd name="T100" fmla="*/ 14 w 17"/>
                <a:gd name="T101" fmla="*/ 6 h 7"/>
                <a:gd name="T102" fmla="*/ 15 w 17"/>
                <a:gd name="T103" fmla="*/ 6 h 7"/>
                <a:gd name="T104" fmla="*/ 16 w 17"/>
                <a:gd name="T105" fmla="*/ 7 h 7"/>
                <a:gd name="T106" fmla="*/ 16 w 17"/>
                <a:gd name="T107" fmla="*/ 7 h 7"/>
                <a:gd name="T108" fmla="*/ 17 w 17"/>
                <a:gd name="T10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" h="7">
                  <a:moveTo>
                    <a:pt x="17" y="7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6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3"/>
                    <a:pt x="17" y="3"/>
                  </a:cubicBezTo>
                  <a:cubicBezTo>
                    <a:pt x="17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2"/>
                    <a:pt x="15" y="3"/>
                    <a:pt x="15" y="2"/>
                  </a:cubicBezTo>
                  <a:cubicBezTo>
                    <a:pt x="14" y="2"/>
                    <a:pt x="15" y="2"/>
                    <a:pt x="15" y="1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4" y="0"/>
                    <a:pt x="14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1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5"/>
                    <a:pt x="7" y="6"/>
                    <a:pt x="7" y="5"/>
                  </a:cubicBezTo>
                  <a:cubicBezTo>
                    <a:pt x="7" y="5"/>
                    <a:pt x="7" y="5"/>
                    <a:pt x="8" y="4"/>
                  </a:cubicBezTo>
                  <a:cubicBezTo>
                    <a:pt x="8" y="4"/>
                    <a:pt x="8" y="4"/>
                    <a:pt x="9" y="4"/>
                  </a:cubicBezTo>
                  <a:cubicBezTo>
                    <a:pt x="9" y="4"/>
                    <a:pt x="10" y="4"/>
                    <a:pt x="10" y="4"/>
                  </a:cubicBezTo>
                  <a:cubicBezTo>
                    <a:pt x="10" y="4"/>
                    <a:pt x="10" y="5"/>
                    <a:pt x="10" y="5"/>
                  </a:cubicBezTo>
                  <a:cubicBezTo>
                    <a:pt x="10" y="5"/>
                    <a:pt x="9" y="5"/>
                    <a:pt x="9" y="5"/>
                  </a:cubicBezTo>
                  <a:cubicBezTo>
                    <a:pt x="9" y="5"/>
                    <a:pt x="9" y="6"/>
                    <a:pt x="9" y="6"/>
                  </a:cubicBezTo>
                  <a:cubicBezTo>
                    <a:pt x="9" y="6"/>
                    <a:pt x="10" y="6"/>
                    <a:pt x="10" y="6"/>
                  </a:cubicBezTo>
                  <a:cubicBezTo>
                    <a:pt x="10" y="6"/>
                    <a:pt x="10" y="7"/>
                    <a:pt x="10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5" y="6"/>
                    <a:pt x="15" y="6"/>
                  </a:cubicBezTo>
                  <a:cubicBezTo>
                    <a:pt x="15" y="6"/>
                    <a:pt x="15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7" y="7"/>
                    <a:pt x="17" y="7"/>
                    <a:pt x="17" y="7"/>
                  </a:cubicBezTo>
                </a:path>
              </a:pathLst>
            </a:custGeom>
            <a:grpFill/>
            <a:ln w="3175">
              <a:solidFill>
                <a:schemeClr val="tx1">
                  <a:alpha val="15000"/>
                </a:schemeClr>
              </a:solidFill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grpSp>
          <p:nvGrpSpPr>
            <p:cNvPr id="10" name="Group 9"/>
            <p:cNvGrpSpPr/>
            <p:nvPr/>
          </p:nvGrpSpPr>
          <p:grpSpPr>
            <a:xfrm>
              <a:off x="-92074" y="654051"/>
              <a:ext cx="9144001" cy="4162425"/>
              <a:chOff x="-92074" y="654051"/>
              <a:chExt cx="9144001" cy="4162425"/>
            </a:xfrm>
            <a:grpFill/>
          </p:grpSpPr>
          <p:sp>
            <p:nvSpPr>
              <p:cNvPr id="11" name="Freeform 5"/>
              <p:cNvSpPr>
                <a:spLocks/>
              </p:cNvSpPr>
              <p:nvPr/>
            </p:nvSpPr>
            <p:spPr bwMode="auto">
              <a:xfrm>
                <a:off x="5716589" y="16922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2" name="Freeform 6"/>
              <p:cNvSpPr>
                <a:spLocks/>
              </p:cNvSpPr>
              <p:nvPr/>
            </p:nvSpPr>
            <p:spPr bwMode="auto">
              <a:xfrm>
                <a:off x="5597527" y="1681164"/>
                <a:ext cx="442913" cy="249238"/>
              </a:xfrm>
              <a:custGeom>
                <a:avLst/>
                <a:gdLst>
                  <a:gd name="T0" fmla="*/ 39 w 41"/>
                  <a:gd name="T1" fmla="*/ 12 h 23"/>
                  <a:gd name="T2" fmla="*/ 39 w 41"/>
                  <a:gd name="T3" fmla="*/ 10 h 23"/>
                  <a:gd name="T4" fmla="*/ 36 w 41"/>
                  <a:gd name="T5" fmla="*/ 10 h 23"/>
                  <a:gd name="T6" fmla="*/ 36 w 41"/>
                  <a:gd name="T7" fmla="*/ 9 h 23"/>
                  <a:gd name="T8" fmla="*/ 34 w 41"/>
                  <a:gd name="T9" fmla="*/ 9 h 23"/>
                  <a:gd name="T10" fmla="*/ 31 w 41"/>
                  <a:gd name="T11" fmla="*/ 10 h 23"/>
                  <a:gd name="T12" fmla="*/ 29 w 41"/>
                  <a:gd name="T13" fmla="*/ 10 h 23"/>
                  <a:gd name="T14" fmla="*/ 28 w 41"/>
                  <a:gd name="T15" fmla="*/ 8 h 23"/>
                  <a:gd name="T16" fmla="*/ 25 w 41"/>
                  <a:gd name="T17" fmla="*/ 6 h 23"/>
                  <a:gd name="T18" fmla="*/ 23 w 41"/>
                  <a:gd name="T19" fmla="*/ 5 h 23"/>
                  <a:gd name="T20" fmla="*/ 21 w 41"/>
                  <a:gd name="T21" fmla="*/ 5 h 23"/>
                  <a:gd name="T22" fmla="*/ 17 w 41"/>
                  <a:gd name="T23" fmla="*/ 4 h 23"/>
                  <a:gd name="T24" fmla="*/ 15 w 41"/>
                  <a:gd name="T25" fmla="*/ 5 h 23"/>
                  <a:gd name="T26" fmla="*/ 13 w 41"/>
                  <a:gd name="T27" fmla="*/ 3 h 23"/>
                  <a:gd name="T28" fmla="*/ 11 w 41"/>
                  <a:gd name="T29" fmla="*/ 2 h 23"/>
                  <a:gd name="T30" fmla="*/ 10 w 41"/>
                  <a:gd name="T31" fmla="*/ 1 h 23"/>
                  <a:gd name="T32" fmla="*/ 10 w 41"/>
                  <a:gd name="T33" fmla="*/ 4 h 23"/>
                  <a:gd name="T34" fmla="*/ 8 w 41"/>
                  <a:gd name="T35" fmla="*/ 5 h 23"/>
                  <a:gd name="T36" fmla="*/ 7 w 41"/>
                  <a:gd name="T37" fmla="*/ 4 h 23"/>
                  <a:gd name="T38" fmla="*/ 5 w 41"/>
                  <a:gd name="T39" fmla="*/ 4 h 23"/>
                  <a:gd name="T40" fmla="*/ 4 w 41"/>
                  <a:gd name="T41" fmla="*/ 2 h 23"/>
                  <a:gd name="T42" fmla="*/ 4 w 41"/>
                  <a:gd name="T43" fmla="*/ 0 h 23"/>
                  <a:gd name="T44" fmla="*/ 2 w 41"/>
                  <a:gd name="T45" fmla="*/ 0 h 23"/>
                  <a:gd name="T46" fmla="*/ 1 w 41"/>
                  <a:gd name="T47" fmla="*/ 0 h 23"/>
                  <a:gd name="T48" fmla="*/ 1 w 41"/>
                  <a:gd name="T49" fmla="*/ 4 h 23"/>
                  <a:gd name="T50" fmla="*/ 2 w 41"/>
                  <a:gd name="T51" fmla="*/ 7 h 23"/>
                  <a:gd name="T52" fmla="*/ 2 w 41"/>
                  <a:gd name="T53" fmla="*/ 10 h 23"/>
                  <a:gd name="T54" fmla="*/ 2 w 41"/>
                  <a:gd name="T55" fmla="*/ 10 h 23"/>
                  <a:gd name="T56" fmla="*/ 4 w 41"/>
                  <a:gd name="T57" fmla="*/ 10 h 23"/>
                  <a:gd name="T58" fmla="*/ 8 w 41"/>
                  <a:gd name="T59" fmla="*/ 7 h 23"/>
                  <a:gd name="T60" fmla="*/ 11 w 41"/>
                  <a:gd name="T61" fmla="*/ 9 h 23"/>
                  <a:gd name="T62" fmla="*/ 13 w 41"/>
                  <a:gd name="T63" fmla="*/ 10 h 23"/>
                  <a:gd name="T64" fmla="*/ 13 w 41"/>
                  <a:gd name="T65" fmla="*/ 12 h 23"/>
                  <a:gd name="T66" fmla="*/ 17 w 41"/>
                  <a:gd name="T67" fmla="*/ 13 h 23"/>
                  <a:gd name="T68" fmla="*/ 20 w 41"/>
                  <a:gd name="T69" fmla="*/ 16 h 23"/>
                  <a:gd name="T70" fmla="*/ 22 w 41"/>
                  <a:gd name="T71" fmla="*/ 18 h 23"/>
                  <a:gd name="T72" fmla="*/ 24 w 41"/>
                  <a:gd name="T73" fmla="*/ 20 h 23"/>
                  <a:gd name="T74" fmla="*/ 26 w 41"/>
                  <a:gd name="T75" fmla="*/ 20 h 23"/>
                  <a:gd name="T76" fmla="*/ 29 w 41"/>
                  <a:gd name="T77" fmla="*/ 20 h 23"/>
                  <a:gd name="T78" fmla="*/ 29 w 41"/>
                  <a:gd name="T79" fmla="*/ 22 h 23"/>
                  <a:gd name="T80" fmla="*/ 30 w 41"/>
                  <a:gd name="T81" fmla="*/ 22 h 23"/>
                  <a:gd name="T82" fmla="*/ 31 w 41"/>
                  <a:gd name="T83" fmla="*/ 23 h 23"/>
                  <a:gd name="T84" fmla="*/ 32 w 41"/>
                  <a:gd name="T85" fmla="*/ 22 h 23"/>
                  <a:gd name="T86" fmla="*/ 32 w 41"/>
                  <a:gd name="T87" fmla="*/ 20 h 23"/>
                  <a:gd name="T88" fmla="*/ 31 w 41"/>
                  <a:gd name="T89" fmla="*/ 19 h 23"/>
                  <a:gd name="T90" fmla="*/ 30 w 41"/>
                  <a:gd name="T91" fmla="*/ 17 h 23"/>
                  <a:gd name="T92" fmla="*/ 32 w 41"/>
                  <a:gd name="T93" fmla="*/ 16 h 23"/>
                  <a:gd name="T94" fmla="*/ 33 w 41"/>
                  <a:gd name="T95" fmla="*/ 14 h 23"/>
                  <a:gd name="T96" fmla="*/ 34 w 41"/>
                  <a:gd name="T97" fmla="*/ 13 h 23"/>
                  <a:gd name="T98" fmla="*/ 36 w 41"/>
                  <a:gd name="T99" fmla="*/ 13 h 23"/>
                  <a:gd name="T100" fmla="*/ 36 w 41"/>
                  <a:gd name="T101" fmla="*/ 14 h 23"/>
                  <a:gd name="T102" fmla="*/ 39 w 41"/>
                  <a:gd name="T103" fmla="*/ 13 h 23"/>
                  <a:gd name="T104" fmla="*/ 41 w 41"/>
                  <a:gd name="T10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1" h="23">
                    <a:moveTo>
                      <a:pt x="40" y="12"/>
                    </a:moveTo>
                    <a:cubicBezTo>
                      <a:pt x="39" y="12"/>
                      <a:pt x="39" y="12"/>
                      <a:pt x="39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11"/>
                      <a:pt x="39" y="11"/>
                      <a:pt x="39" y="10"/>
                    </a:cubicBezTo>
                    <a:cubicBezTo>
                      <a:pt x="39" y="10"/>
                      <a:pt x="38" y="10"/>
                      <a:pt x="38" y="10"/>
                    </a:cubicBezTo>
                    <a:cubicBezTo>
                      <a:pt x="37" y="10"/>
                      <a:pt x="37" y="10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5" y="10"/>
                      <a:pt x="36" y="9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5" y="9"/>
                      <a:pt x="34" y="9"/>
                      <a:pt x="34" y="9"/>
                    </a:cubicBezTo>
                    <a:cubicBezTo>
                      <a:pt x="33" y="9"/>
                      <a:pt x="33" y="9"/>
                      <a:pt x="32" y="9"/>
                    </a:cubicBezTo>
                    <a:cubicBezTo>
                      <a:pt x="32" y="9"/>
                      <a:pt x="32" y="10"/>
                      <a:pt x="31" y="10"/>
                    </a:cubicBezTo>
                    <a:cubicBezTo>
                      <a:pt x="31" y="10"/>
                      <a:pt x="31" y="10"/>
                      <a:pt x="30" y="10"/>
                    </a:cubicBezTo>
                    <a:cubicBezTo>
                      <a:pt x="30" y="10"/>
                      <a:pt x="30" y="10"/>
                      <a:pt x="29" y="10"/>
                    </a:cubicBezTo>
                    <a:cubicBezTo>
                      <a:pt x="29" y="10"/>
                      <a:pt x="28" y="10"/>
                      <a:pt x="28" y="10"/>
                    </a:cubicBezTo>
                    <a:cubicBezTo>
                      <a:pt x="27" y="9"/>
                      <a:pt x="28" y="9"/>
                      <a:pt x="28" y="8"/>
                    </a:cubicBezTo>
                    <a:cubicBezTo>
                      <a:pt x="28" y="7"/>
                      <a:pt x="27" y="7"/>
                      <a:pt x="27" y="7"/>
                    </a:cubicBezTo>
                    <a:cubicBezTo>
                      <a:pt x="26" y="6"/>
                      <a:pt x="26" y="6"/>
                      <a:pt x="25" y="6"/>
                    </a:cubicBezTo>
                    <a:cubicBezTo>
                      <a:pt x="25" y="5"/>
                      <a:pt x="25" y="4"/>
                      <a:pt x="24" y="4"/>
                    </a:cubicBezTo>
                    <a:cubicBezTo>
                      <a:pt x="24" y="4"/>
                      <a:pt x="24" y="5"/>
                      <a:pt x="23" y="5"/>
                    </a:cubicBezTo>
                    <a:cubicBezTo>
                      <a:pt x="23" y="5"/>
                      <a:pt x="23" y="5"/>
                      <a:pt x="22" y="5"/>
                    </a:cubicBezTo>
                    <a:cubicBezTo>
                      <a:pt x="22" y="5"/>
                      <a:pt x="22" y="5"/>
                      <a:pt x="21" y="5"/>
                    </a:cubicBezTo>
                    <a:cubicBezTo>
                      <a:pt x="20" y="4"/>
                      <a:pt x="20" y="4"/>
                      <a:pt x="19" y="4"/>
                    </a:cubicBezTo>
                    <a:cubicBezTo>
                      <a:pt x="18" y="4"/>
                      <a:pt x="18" y="4"/>
                      <a:pt x="17" y="4"/>
                    </a:cubicBezTo>
                    <a:cubicBezTo>
                      <a:pt x="17" y="4"/>
                      <a:pt x="16" y="4"/>
                      <a:pt x="16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5"/>
                      <a:pt x="13" y="5"/>
                      <a:pt x="13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1" y="1"/>
                      <a:pt x="11" y="1"/>
                    </a:cubicBezTo>
                    <a:cubicBezTo>
                      <a:pt x="11" y="1"/>
                      <a:pt x="10" y="1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3"/>
                      <a:pt x="11" y="4"/>
                      <a:pt x="10" y="4"/>
                    </a:cubicBezTo>
                    <a:cubicBezTo>
                      <a:pt x="10" y="4"/>
                      <a:pt x="10" y="4"/>
                      <a:pt x="9" y="4"/>
                    </a:cubicBezTo>
                    <a:cubicBezTo>
                      <a:pt x="9" y="4"/>
                      <a:pt x="9" y="5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6" y="4"/>
                      <a:pt x="6" y="4"/>
                    </a:cubicBezTo>
                    <a:cubicBezTo>
                      <a:pt x="6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1" y="9"/>
                      <a:pt x="2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1"/>
                      <a:pt x="3" y="11"/>
                    </a:cubicBezTo>
                    <a:cubicBezTo>
                      <a:pt x="4" y="11"/>
                      <a:pt x="4" y="10"/>
                      <a:pt x="4" y="10"/>
                    </a:cubicBezTo>
                    <a:cubicBezTo>
                      <a:pt x="5" y="9"/>
                      <a:pt x="5" y="9"/>
                      <a:pt x="6" y="8"/>
                    </a:cubicBezTo>
                    <a:cubicBezTo>
                      <a:pt x="7" y="8"/>
                      <a:pt x="7" y="7"/>
                      <a:pt x="8" y="7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0" y="8"/>
                      <a:pt x="10" y="8"/>
                      <a:pt x="11" y="9"/>
                    </a:cubicBezTo>
                    <a:cubicBezTo>
                      <a:pt x="11" y="9"/>
                      <a:pt x="12" y="9"/>
                      <a:pt x="12" y="10"/>
                    </a:cubicBezTo>
                    <a:cubicBezTo>
                      <a:pt x="12" y="10"/>
                      <a:pt x="12" y="10"/>
                      <a:pt x="13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5" y="12"/>
                    </a:cubicBezTo>
                    <a:cubicBezTo>
                      <a:pt x="16" y="12"/>
                      <a:pt x="16" y="12"/>
                      <a:pt x="17" y="13"/>
                    </a:cubicBezTo>
                    <a:cubicBezTo>
                      <a:pt x="17" y="14"/>
                      <a:pt x="18" y="14"/>
                      <a:pt x="18" y="15"/>
                    </a:cubicBezTo>
                    <a:cubicBezTo>
                      <a:pt x="19" y="15"/>
                      <a:pt x="19" y="15"/>
                      <a:pt x="20" y="16"/>
                    </a:cubicBezTo>
                    <a:cubicBezTo>
                      <a:pt x="20" y="16"/>
                      <a:pt x="20" y="17"/>
                      <a:pt x="21" y="17"/>
                    </a:cubicBezTo>
                    <a:cubicBezTo>
                      <a:pt x="21" y="18"/>
                      <a:pt x="21" y="18"/>
                      <a:pt x="22" y="18"/>
                    </a:cubicBezTo>
                    <a:cubicBezTo>
                      <a:pt x="22" y="19"/>
                      <a:pt x="22" y="19"/>
                      <a:pt x="23" y="19"/>
                    </a:cubicBezTo>
                    <a:cubicBezTo>
                      <a:pt x="23" y="19"/>
                      <a:pt x="23" y="20"/>
                      <a:pt x="24" y="20"/>
                    </a:cubicBezTo>
                    <a:cubicBezTo>
                      <a:pt x="24" y="20"/>
                      <a:pt x="25" y="20"/>
                      <a:pt x="25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7" y="20"/>
                      <a:pt x="27" y="20"/>
                      <a:pt x="28" y="20"/>
                    </a:cubicBezTo>
                    <a:cubicBezTo>
                      <a:pt x="28" y="20"/>
                      <a:pt x="28" y="20"/>
                      <a:pt x="29" y="20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30" y="22"/>
                    </a:cubicBezTo>
                    <a:cubicBezTo>
                      <a:pt x="30" y="22"/>
                      <a:pt x="30" y="23"/>
                      <a:pt x="30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1" y="23"/>
                      <a:pt x="31" y="23"/>
                      <a:pt x="32" y="23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3" y="21"/>
                      <a:pt x="33" y="20"/>
                      <a:pt x="32" y="20"/>
                    </a:cubicBezTo>
                    <a:cubicBezTo>
                      <a:pt x="32" y="20"/>
                      <a:pt x="32" y="19"/>
                      <a:pt x="32" y="19"/>
                    </a:cubicBezTo>
                    <a:cubicBezTo>
                      <a:pt x="32" y="19"/>
                      <a:pt x="32" y="19"/>
                      <a:pt x="31" y="19"/>
                    </a:cubicBezTo>
                    <a:cubicBezTo>
                      <a:pt x="31" y="19"/>
                      <a:pt x="31" y="19"/>
                      <a:pt x="30" y="19"/>
                    </a:cubicBezTo>
                    <a:cubicBezTo>
                      <a:pt x="30" y="18"/>
                      <a:pt x="30" y="18"/>
                      <a:pt x="30" y="17"/>
                    </a:cubicBezTo>
                    <a:cubicBezTo>
                      <a:pt x="30" y="17"/>
                      <a:pt x="31" y="17"/>
                      <a:pt x="31" y="17"/>
                    </a:cubicBezTo>
                    <a:cubicBezTo>
                      <a:pt x="31" y="16"/>
                      <a:pt x="31" y="16"/>
                      <a:pt x="32" y="16"/>
                    </a:cubicBezTo>
                    <a:cubicBezTo>
                      <a:pt x="32" y="15"/>
                      <a:pt x="33" y="15"/>
                      <a:pt x="33" y="15"/>
                    </a:cubicBezTo>
                    <a:cubicBezTo>
                      <a:pt x="33" y="15"/>
                      <a:pt x="33" y="15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13"/>
                      <a:pt x="33" y="13"/>
                      <a:pt x="34" y="13"/>
                    </a:cubicBezTo>
                    <a:cubicBezTo>
                      <a:pt x="34" y="13"/>
                      <a:pt x="34" y="12"/>
                      <a:pt x="35" y="13"/>
                    </a:cubicBezTo>
                    <a:cubicBezTo>
                      <a:pt x="35" y="13"/>
                      <a:pt x="35" y="13"/>
                      <a:pt x="36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7" y="14"/>
                      <a:pt x="37" y="14"/>
                      <a:pt x="38" y="13"/>
                    </a:cubicBezTo>
                    <a:cubicBezTo>
                      <a:pt x="38" y="13"/>
                      <a:pt x="38" y="13"/>
                      <a:pt x="39" y="13"/>
                    </a:cubicBezTo>
                    <a:cubicBezTo>
                      <a:pt x="39" y="13"/>
                      <a:pt x="40" y="13"/>
                      <a:pt x="40" y="13"/>
                    </a:cubicBezTo>
                    <a:cubicBezTo>
                      <a:pt x="41" y="12"/>
                      <a:pt x="41" y="12"/>
                      <a:pt x="41" y="11"/>
                    </a:cubicBezTo>
                    <a:cubicBezTo>
                      <a:pt x="40" y="11"/>
                      <a:pt x="40" y="12"/>
                      <a:pt x="40" y="1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3" name="Freeform 7"/>
              <p:cNvSpPr>
                <a:spLocks/>
              </p:cNvSpPr>
              <p:nvPr/>
            </p:nvSpPr>
            <p:spPr bwMode="auto">
              <a:xfrm>
                <a:off x="7421564" y="2308226"/>
                <a:ext cx="33338" cy="96838"/>
              </a:xfrm>
              <a:custGeom>
                <a:avLst/>
                <a:gdLst>
                  <a:gd name="T0" fmla="*/ 3 w 3"/>
                  <a:gd name="T1" fmla="*/ 0 h 9"/>
                  <a:gd name="T2" fmla="*/ 2 w 3"/>
                  <a:gd name="T3" fmla="*/ 0 h 9"/>
                  <a:gd name="T4" fmla="*/ 1 w 3"/>
                  <a:gd name="T5" fmla="*/ 0 h 9"/>
                  <a:gd name="T6" fmla="*/ 1 w 3"/>
                  <a:gd name="T7" fmla="*/ 0 h 9"/>
                  <a:gd name="T8" fmla="*/ 0 w 3"/>
                  <a:gd name="T9" fmla="*/ 2 h 9"/>
                  <a:gd name="T10" fmla="*/ 0 w 3"/>
                  <a:gd name="T11" fmla="*/ 3 h 9"/>
                  <a:gd name="T12" fmla="*/ 0 w 3"/>
                  <a:gd name="T13" fmla="*/ 4 h 9"/>
                  <a:gd name="T14" fmla="*/ 0 w 3"/>
                  <a:gd name="T15" fmla="*/ 6 h 9"/>
                  <a:gd name="T16" fmla="*/ 0 w 3"/>
                  <a:gd name="T17" fmla="*/ 7 h 9"/>
                  <a:gd name="T18" fmla="*/ 1 w 3"/>
                  <a:gd name="T19" fmla="*/ 8 h 9"/>
                  <a:gd name="T20" fmla="*/ 2 w 3"/>
                  <a:gd name="T21" fmla="*/ 8 h 9"/>
                  <a:gd name="T22" fmla="*/ 2 w 3"/>
                  <a:gd name="T23" fmla="*/ 8 h 9"/>
                  <a:gd name="T24" fmla="*/ 2 w 3"/>
                  <a:gd name="T25" fmla="*/ 7 h 9"/>
                  <a:gd name="T26" fmla="*/ 3 w 3"/>
                  <a:gd name="T27" fmla="*/ 6 h 9"/>
                  <a:gd name="T28" fmla="*/ 3 w 3"/>
                  <a:gd name="T29" fmla="*/ 6 h 9"/>
                  <a:gd name="T30" fmla="*/ 3 w 3"/>
                  <a:gd name="T31" fmla="*/ 5 h 9"/>
                  <a:gd name="T32" fmla="*/ 3 w 3"/>
                  <a:gd name="T33" fmla="*/ 4 h 9"/>
                  <a:gd name="T34" fmla="*/ 2 w 3"/>
                  <a:gd name="T35" fmla="*/ 3 h 9"/>
                  <a:gd name="T36" fmla="*/ 3 w 3"/>
                  <a:gd name="T37" fmla="*/ 3 h 9"/>
                  <a:gd name="T38" fmla="*/ 3 w 3"/>
                  <a:gd name="T39" fmla="*/ 2 h 9"/>
                  <a:gd name="T40" fmla="*/ 3 w 3"/>
                  <a:gd name="T41" fmla="*/ 1 h 9"/>
                  <a:gd name="T42" fmla="*/ 3 w 3"/>
                  <a:gd name="T4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9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0" y="7"/>
                      <a:pt x="0" y="7"/>
                      <a:pt x="1" y="8"/>
                    </a:cubicBezTo>
                    <a:cubicBezTo>
                      <a:pt x="1" y="8"/>
                      <a:pt x="1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7"/>
                    </a:cubicBezTo>
                    <a:cubicBezTo>
                      <a:pt x="2" y="7"/>
                      <a:pt x="2" y="7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3" y="4"/>
                      <a:pt x="2" y="4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4" name="Freeform 8"/>
              <p:cNvSpPr>
                <a:spLocks/>
              </p:cNvSpPr>
              <p:nvPr/>
            </p:nvSpPr>
            <p:spPr bwMode="auto">
              <a:xfrm>
                <a:off x="7131052" y="2470151"/>
                <a:ext cx="63500" cy="53975"/>
              </a:xfrm>
              <a:custGeom>
                <a:avLst/>
                <a:gdLst>
                  <a:gd name="T0" fmla="*/ 5 w 6"/>
                  <a:gd name="T1" fmla="*/ 2 h 5"/>
                  <a:gd name="T2" fmla="*/ 6 w 6"/>
                  <a:gd name="T3" fmla="*/ 1 h 5"/>
                  <a:gd name="T4" fmla="*/ 5 w 6"/>
                  <a:gd name="T5" fmla="*/ 0 h 5"/>
                  <a:gd name="T6" fmla="*/ 5 w 6"/>
                  <a:gd name="T7" fmla="*/ 0 h 5"/>
                  <a:gd name="T8" fmla="*/ 3 w 6"/>
                  <a:gd name="T9" fmla="*/ 0 h 5"/>
                  <a:gd name="T10" fmla="*/ 2 w 6"/>
                  <a:gd name="T11" fmla="*/ 0 h 5"/>
                  <a:gd name="T12" fmla="*/ 1 w 6"/>
                  <a:gd name="T13" fmla="*/ 1 h 5"/>
                  <a:gd name="T14" fmla="*/ 0 w 6"/>
                  <a:gd name="T15" fmla="*/ 2 h 5"/>
                  <a:gd name="T16" fmla="*/ 0 w 6"/>
                  <a:gd name="T17" fmla="*/ 2 h 5"/>
                  <a:gd name="T18" fmla="*/ 0 w 6"/>
                  <a:gd name="T19" fmla="*/ 3 h 5"/>
                  <a:gd name="T20" fmla="*/ 0 w 6"/>
                  <a:gd name="T21" fmla="*/ 4 h 5"/>
                  <a:gd name="T22" fmla="*/ 1 w 6"/>
                  <a:gd name="T23" fmla="*/ 5 h 5"/>
                  <a:gd name="T24" fmla="*/ 3 w 6"/>
                  <a:gd name="T25" fmla="*/ 5 h 5"/>
                  <a:gd name="T26" fmla="*/ 4 w 6"/>
                  <a:gd name="T27" fmla="*/ 5 h 5"/>
                  <a:gd name="T28" fmla="*/ 4 w 6"/>
                  <a:gd name="T29" fmla="*/ 4 h 5"/>
                  <a:gd name="T30" fmla="*/ 5 w 6"/>
                  <a:gd name="T31" fmla="*/ 3 h 5"/>
                  <a:gd name="T32" fmla="*/ 5 w 6"/>
                  <a:gd name="T33" fmla="*/ 3 h 5"/>
                  <a:gd name="T34" fmla="*/ 5 w 6"/>
                  <a:gd name="T35" fmla="*/ 2 h 5"/>
                  <a:gd name="T36" fmla="*/ 5 w 6"/>
                  <a:gd name="T3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5">
                    <a:moveTo>
                      <a:pt x="5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5" name="Freeform 9"/>
              <p:cNvSpPr>
                <a:spLocks/>
              </p:cNvSpPr>
              <p:nvPr/>
            </p:nvSpPr>
            <p:spPr bwMode="auto">
              <a:xfrm>
                <a:off x="7194552" y="2870201"/>
                <a:ext cx="269875" cy="184150"/>
              </a:xfrm>
              <a:custGeom>
                <a:avLst/>
                <a:gdLst>
                  <a:gd name="T0" fmla="*/ 24 w 25"/>
                  <a:gd name="T1" fmla="*/ 6 h 17"/>
                  <a:gd name="T2" fmla="*/ 24 w 25"/>
                  <a:gd name="T3" fmla="*/ 4 h 17"/>
                  <a:gd name="T4" fmla="*/ 23 w 25"/>
                  <a:gd name="T5" fmla="*/ 4 h 17"/>
                  <a:gd name="T6" fmla="*/ 22 w 25"/>
                  <a:gd name="T7" fmla="*/ 3 h 17"/>
                  <a:gd name="T8" fmla="*/ 21 w 25"/>
                  <a:gd name="T9" fmla="*/ 1 h 17"/>
                  <a:gd name="T10" fmla="*/ 20 w 25"/>
                  <a:gd name="T11" fmla="*/ 0 h 17"/>
                  <a:gd name="T12" fmla="*/ 18 w 25"/>
                  <a:gd name="T13" fmla="*/ 0 h 17"/>
                  <a:gd name="T14" fmla="*/ 17 w 25"/>
                  <a:gd name="T15" fmla="*/ 3 h 17"/>
                  <a:gd name="T16" fmla="*/ 16 w 25"/>
                  <a:gd name="T17" fmla="*/ 4 h 17"/>
                  <a:gd name="T18" fmla="*/ 15 w 25"/>
                  <a:gd name="T19" fmla="*/ 5 h 17"/>
                  <a:gd name="T20" fmla="*/ 14 w 25"/>
                  <a:gd name="T21" fmla="*/ 6 h 17"/>
                  <a:gd name="T22" fmla="*/ 13 w 25"/>
                  <a:gd name="T23" fmla="*/ 7 h 17"/>
                  <a:gd name="T24" fmla="*/ 12 w 25"/>
                  <a:gd name="T25" fmla="*/ 7 h 17"/>
                  <a:gd name="T26" fmla="*/ 11 w 25"/>
                  <a:gd name="T27" fmla="*/ 8 h 17"/>
                  <a:gd name="T28" fmla="*/ 10 w 25"/>
                  <a:gd name="T29" fmla="*/ 10 h 17"/>
                  <a:gd name="T30" fmla="*/ 8 w 25"/>
                  <a:gd name="T31" fmla="*/ 12 h 17"/>
                  <a:gd name="T32" fmla="*/ 5 w 25"/>
                  <a:gd name="T33" fmla="*/ 13 h 17"/>
                  <a:gd name="T34" fmla="*/ 5 w 25"/>
                  <a:gd name="T35" fmla="*/ 15 h 17"/>
                  <a:gd name="T36" fmla="*/ 3 w 25"/>
                  <a:gd name="T37" fmla="*/ 15 h 17"/>
                  <a:gd name="T38" fmla="*/ 1 w 25"/>
                  <a:gd name="T39" fmla="*/ 15 h 17"/>
                  <a:gd name="T40" fmla="*/ 0 w 25"/>
                  <a:gd name="T41" fmla="*/ 14 h 17"/>
                  <a:gd name="T42" fmla="*/ 1 w 25"/>
                  <a:gd name="T43" fmla="*/ 15 h 17"/>
                  <a:gd name="T44" fmla="*/ 3 w 25"/>
                  <a:gd name="T45" fmla="*/ 17 h 17"/>
                  <a:gd name="T46" fmla="*/ 5 w 25"/>
                  <a:gd name="T47" fmla="*/ 17 h 17"/>
                  <a:gd name="T48" fmla="*/ 7 w 25"/>
                  <a:gd name="T49" fmla="*/ 16 h 17"/>
                  <a:gd name="T50" fmla="*/ 9 w 25"/>
                  <a:gd name="T51" fmla="*/ 15 h 17"/>
                  <a:gd name="T52" fmla="*/ 11 w 25"/>
                  <a:gd name="T53" fmla="*/ 16 h 17"/>
                  <a:gd name="T54" fmla="*/ 13 w 25"/>
                  <a:gd name="T55" fmla="*/ 15 h 17"/>
                  <a:gd name="T56" fmla="*/ 14 w 25"/>
                  <a:gd name="T57" fmla="*/ 14 h 17"/>
                  <a:gd name="T58" fmla="*/ 15 w 25"/>
                  <a:gd name="T59" fmla="*/ 11 h 17"/>
                  <a:gd name="T60" fmla="*/ 16 w 25"/>
                  <a:gd name="T61" fmla="*/ 9 h 17"/>
                  <a:gd name="T62" fmla="*/ 18 w 25"/>
                  <a:gd name="T63" fmla="*/ 8 h 17"/>
                  <a:gd name="T64" fmla="*/ 20 w 25"/>
                  <a:gd name="T65" fmla="*/ 8 h 17"/>
                  <a:gd name="T66" fmla="*/ 22 w 25"/>
                  <a:gd name="T67" fmla="*/ 8 h 17"/>
                  <a:gd name="T68" fmla="*/ 23 w 25"/>
                  <a:gd name="T69" fmla="*/ 8 h 17"/>
                  <a:gd name="T70" fmla="*/ 23 w 25"/>
                  <a:gd name="T71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" h="17">
                    <a:moveTo>
                      <a:pt x="23" y="6"/>
                    </a:moveTo>
                    <a:cubicBezTo>
                      <a:pt x="23" y="6"/>
                      <a:pt x="24" y="6"/>
                      <a:pt x="24" y="6"/>
                    </a:cubicBezTo>
                    <a:cubicBezTo>
                      <a:pt x="25" y="6"/>
                      <a:pt x="25" y="5"/>
                      <a:pt x="25" y="5"/>
                    </a:cubicBezTo>
                    <a:cubicBezTo>
                      <a:pt x="25" y="5"/>
                      <a:pt x="25" y="5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3"/>
                      <a:pt x="23" y="4"/>
                      <a:pt x="23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1" y="2"/>
                      <a:pt x="21" y="2"/>
                      <a:pt x="21" y="1"/>
                    </a:cubicBezTo>
                    <a:cubicBezTo>
                      <a:pt x="21" y="1"/>
                      <a:pt x="20" y="1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2"/>
                      <a:pt x="17" y="2"/>
                      <a:pt x="17" y="3"/>
                    </a:cubicBezTo>
                    <a:cubicBezTo>
                      <a:pt x="17" y="3"/>
                      <a:pt x="17" y="3"/>
                      <a:pt x="16" y="3"/>
                    </a:cubicBezTo>
                    <a:cubicBezTo>
                      <a:pt x="16" y="3"/>
                      <a:pt x="16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6"/>
                      <a:pt x="15" y="6"/>
                      <a:pt x="14" y="6"/>
                    </a:cubicBezTo>
                    <a:cubicBezTo>
                      <a:pt x="14" y="6"/>
                      <a:pt x="13" y="5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9"/>
                      <a:pt x="10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7" y="12"/>
                      <a:pt x="7" y="11"/>
                      <a:pt x="6" y="12"/>
                    </a:cubicBezTo>
                    <a:cubicBezTo>
                      <a:pt x="6" y="12"/>
                      <a:pt x="6" y="12"/>
                      <a:pt x="5" y="13"/>
                    </a:cubicBezTo>
                    <a:cubicBezTo>
                      <a:pt x="5" y="13"/>
                      <a:pt x="5" y="13"/>
                      <a:pt x="5" y="14"/>
                    </a:cubicBezTo>
                    <a:cubicBezTo>
                      <a:pt x="5" y="14"/>
                      <a:pt x="5" y="14"/>
                      <a:pt x="5" y="15"/>
                    </a:cubicBezTo>
                    <a:cubicBezTo>
                      <a:pt x="5" y="15"/>
                      <a:pt x="5" y="16"/>
                      <a:pt x="4" y="16"/>
                    </a:cubicBezTo>
                    <a:cubicBezTo>
                      <a:pt x="4" y="16"/>
                      <a:pt x="4" y="15"/>
                      <a:pt x="3" y="15"/>
                    </a:cubicBezTo>
                    <a:cubicBezTo>
                      <a:pt x="3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1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0" y="14"/>
                      <a:pt x="0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2" y="16"/>
                    </a:cubicBezTo>
                    <a:cubicBezTo>
                      <a:pt x="2" y="17"/>
                      <a:pt x="2" y="17"/>
                      <a:pt x="3" y="17"/>
                    </a:cubicBezTo>
                    <a:cubicBezTo>
                      <a:pt x="3" y="17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7" y="17"/>
                      <a:pt x="7" y="17"/>
                      <a:pt x="7" y="16"/>
                    </a:cubicBezTo>
                    <a:cubicBezTo>
                      <a:pt x="7" y="16"/>
                      <a:pt x="7" y="15"/>
                      <a:pt x="8" y="15"/>
                    </a:cubicBezTo>
                    <a:cubicBezTo>
                      <a:pt x="8" y="15"/>
                      <a:pt x="8" y="15"/>
                      <a:pt x="9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6"/>
                      <a:pt x="11" y="16"/>
                      <a:pt x="11" y="16"/>
                    </a:cubicBezTo>
                    <a:cubicBezTo>
                      <a:pt x="12" y="16"/>
                      <a:pt x="12" y="15"/>
                      <a:pt x="12" y="15"/>
                    </a:cubicBezTo>
                    <a:cubicBezTo>
                      <a:pt x="12" y="15"/>
                      <a:pt x="13" y="15"/>
                      <a:pt x="13" y="15"/>
                    </a:cubicBezTo>
                    <a:cubicBezTo>
                      <a:pt x="13" y="15"/>
                      <a:pt x="14" y="15"/>
                      <a:pt x="14" y="15"/>
                    </a:cubicBezTo>
                    <a:cubicBezTo>
                      <a:pt x="14" y="14"/>
                      <a:pt x="13" y="14"/>
                      <a:pt x="14" y="14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2"/>
                      <a:pt x="14" y="11"/>
                      <a:pt x="15" y="11"/>
                    </a:cubicBezTo>
                    <a:cubicBezTo>
                      <a:pt x="15" y="11"/>
                      <a:pt x="15" y="11"/>
                      <a:pt x="16" y="11"/>
                    </a:cubicBezTo>
                    <a:cubicBezTo>
                      <a:pt x="16" y="10"/>
                      <a:pt x="15" y="10"/>
                      <a:pt x="16" y="9"/>
                    </a:cubicBezTo>
                    <a:cubicBezTo>
                      <a:pt x="16" y="9"/>
                      <a:pt x="16" y="8"/>
                      <a:pt x="16" y="8"/>
                    </a:cubicBezTo>
                    <a:cubicBezTo>
                      <a:pt x="17" y="7"/>
                      <a:pt x="17" y="8"/>
                      <a:pt x="18" y="8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7"/>
                      <a:pt x="19" y="7"/>
                      <a:pt x="20" y="8"/>
                    </a:cubicBezTo>
                    <a:cubicBezTo>
                      <a:pt x="20" y="8"/>
                      <a:pt x="21" y="8"/>
                      <a:pt x="21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7"/>
                    </a:cubicBezTo>
                    <a:cubicBezTo>
                      <a:pt x="23" y="7"/>
                      <a:pt x="22" y="7"/>
                      <a:pt x="23" y="7"/>
                    </a:cubicBezTo>
                    <a:cubicBezTo>
                      <a:pt x="23" y="6"/>
                      <a:pt x="23" y="6"/>
                      <a:pt x="23" y="6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6" name="Freeform 10"/>
              <p:cNvSpPr>
                <a:spLocks/>
              </p:cNvSpPr>
              <p:nvPr/>
            </p:nvSpPr>
            <p:spPr bwMode="auto">
              <a:xfrm>
                <a:off x="1160464" y="1389064"/>
                <a:ext cx="1111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7" name="Freeform 11"/>
              <p:cNvSpPr>
                <a:spLocks/>
              </p:cNvSpPr>
              <p:nvPr/>
            </p:nvSpPr>
            <p:spPr bwMode="auto">
              <a:xfrm>
                <a:off x="2541589" y="2589214"/>
                <a:ext cx="11113" cy="22225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  <a:gd name="T6" fmla="*/ 0 w 1"/>
                  <a:gd name="T7" fmla="*/ 1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8" name="Freeform 12"/>
              <p:cNvSpPr>
                <a:spLocks/>
              </p:cNvSpPr>
              <p:nvPr/>
            </p:nvSpPr>
            <p:spPr bwMode="auto">
              <a:xfrm>
                <a:off x="1160464" y="20701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9" name="Freeform 13"/>
              <p:cNvSpPr>
                <a:spLocks/>
              </p:cNvSpPr>
              <p:nvPr/>
            </p:nvSpPr>
            <p:spPr bwMode="auto">
              <a:xfrm>
                <a:off x="1160464" y="2070101"/>
                <a:ext cx="722313" cy="561975"/>
              </a:xfrm>
              <a:custGeom>
                <a:avLst/>
                <a:gdLst>
                  <a:gd name="T0" fmla="*/ 1 w 67"/>
                  <a:gd name="T1" fmla="*/ 8 h 52"/>
                  <a:gd name="T2" fmla="*/ 3 w 67"/>
                  <a:gd name="T3" fmla="*/ 12 h 52"/>
                  <a:gd name="T4" fmla="*/ 2 w 67"/>
                  <a:gd name="T5" fmla="*/ 14 h 52"/>
                  <a:gd name="T6" fmla="*/ 2 w 67"/>
                  <a:gd name="T7" fmla="*/ 16 h 52"/>
                  <a:gd name="T8" fmla="*/ 6 w 67"/>
                  <a:gd name="T9" fmla="*/ 19 h 52"/>
                  <a:gd name="T10" fmla="*/ 7 w 67"/>
                  <a:gd name="T11" fmla="*/ 23 h 52"/>
                  <a:gd name="T12" fmla="*/ 9 w 67"/>
                  <a:gd name="T13" fmla="*/ 26 h 52"/>
                  <a:gd name="T14" fmla="*/ 11 w 67"/>
                  <a:gd name="T15" fmla="*/ 27 h 52"/>
                  <a:gd name="T16" fmla="*/ 10 w 67"/>
                  <a:gd name="T17" fmla="*/ 24 h 52"/>
                  <a:gd name="T18" fmla="*/ 8 w 67"/>
                  <a:gd name="T19" fmla="*/ 20 h 52"/>
                  <a:gd name="T20" fmla="*/ 7 w 67"/>
                  <a:gd name="T21" fmla="*/ 15 h 52"/>
                  <a:gd name="T22" fmla="*/ 6 w 67"/>
                  <a:gd name="T23" fmla="*/ 11 h 52"/>
                  <a:gd name="T24" fmla="*/ 4 w 67"/>
                  <a:gd name="T25" fmla="*/ 8 h 52"/>
                  <a:gd name="T26" fmla="*/ 4 w 67"/>
                  <a:gd name="T27" fmla="*/ 2 h 52"/>
                  <a:gd name="T28" fmla="*/ 8 w 67"/>
                  <a:gd name="T29" fmla="*/ 4 h 52"/>
                  <a:gd name="T30" fmla="*/ 9 w 67"/>
                  <a:gd name="T31" fmla="*/ 11 h 52"/>
                  <a:gd name="T32" fmla="*/ 12 w 67"/>
                  <a:gd name="T33" fmla="*/ 14 h 52"/>
                  <a:gd name="T34" fmla="*/ 13 w 67"/>
                  <a:gd name="T35" fmla="*/ 19 h 52"/>
                  <a:gd name="T36" fmla="*/ 18 w 67"/>
                  <a:gd name="T37" fmla="*/ 25 h 52"/>
                  <a:gd name="T38" fmla="*/ 20 w 67"/>
                  <a:gd name="T39" fmla="*/ 29 h 52"/>
                  <a:gd name="T40" fmla="*/ 21 w 67"/>
                  <a:gd name="T41" fmla="*/ 34 h 52"/>
                  <a:gd name="T42" fmla="*/ 20 w 67"/>
                  <a:gd name="T43" fmla="*/ 38 h 52"/>
                  <a:gd name="T44" fmla="*/ 23 w 67"/>
                  <a:gd name="T45" fmla="*/ 40 h 52"/>
                  <a:gd name="T46" fmla="*/ 26 w 67"/>
                  <a:gd name="T47" fmla="*/ 42 h 52"/>
                  <a:gd name="T48" fmla="*/ 31 w 67"/>
                  <a:gd name="T49" fmla="*/ 45 h 52"/>
                  <a:gd name="T50" fmla="*/ 37 w 67"/>
                  <a:gd name="T51" fmla="*/ 48 h 52"/>
                  <a:gd name="T52" fmla="*/ 42 w 67"/>
                  <a:gd name="T53" fmla="*/ 49 h 52"/>
                  <a:gd name="T54" fmla="*/ 46 w 67"/>
                  <a:gd name="T55" fmla="*/ 47 h 52"/>
                  <a:gd name="T56" fmla="*/ 50 w 67"/>
                  <a:gd name="T57" fmla="*/ 52 h 52"/>
                  <a:gd name="T58" fmla="*/ 51 w 67"/>
                  <a:gd name="T59" fmla="*/ 48 h 52"/>
                  <a:gd name="T60" fmla="*/ 55 w 67"/>
                  <a:gd name="T61" fmla="*/ 46 h 52"/>
                  <a:gd name="T62" fmla="*/ 55 w 67"/>
                  <a:gd name="T63" fmla="*/ 42 h 52"/>
                  <a:gd name="T64" fmla="*/ 60 w 67"/>
                  <a:gd name="T65" fmla="*/ 42 h 52"/>
                  <a:gd name="T66" fmla="*/ 63 w 67"/>
                  <a:gd name="T67" fmla="*/ 40 h 52"/>
                  <a:gd name="T68" fmla="*/ 64 w 67"/>
                  <a:gd name="T69" fmla="*/ 39 h 52"/>
                  <a:gd name="T70" fmla="*/ 66 w 67"/>
                  <a:gd name="T71" fmla="*/ 34 h 52"/>
                  <a:gd name="T72" fmla="*/ 63 w 67"/>
                  <a:gd name="T73" fmla="*/ 32 h 52"/>
                  <a:gd name="T74" fmla="*/ 59 w 67"/>
                  <a:gd name="T75" fmla="*/ 33 h 52"/>
                  <a:gd name="T76" fmla="*/ 57 w 67"/>
                  <a:gd name="T77" fmla="*/ 37 h 52"/>
                  <a:gd name="T78" fmla="*/ 55 w 67"/>
                  <a:gd name="T79" fmla="*/ 39 h 52"/>
                  <a:gd name="T80" fmla="*/ 52 w 67"/>
                  <a:gd name="T81" fmla="*/ 40 h 52"/>
                  <a:gd name="T82" fmla="*/ 46 w 67"/>
                  <a:gd name="T83" fmla="*/ 41 h 52"/>
                  <a:gd name="T84" fmla="*/ 43 w 67"/>
                  <a:gd name="T85" fmla="*/ 39 h 52"/>
                  <a:gd name="T86" fmla="*/ 42 w 67"/>
                  <a:gd name="T87" fmla="*/ 35 h 52"/>
                  <a:gd name="T88" fmla="*/ 40 w 67"/>
                  <a:gd name="T89" fmla="*/ 28 h 52"/>
                  <a:gd name="T90" fmla="*/ 42 w 67"/>
                  <a:gd name="T91" fmla="*/ 23 h 52"/>
                  <a:gd name="T92" fmla="*/ 44 w 67"/>
                  <a:gd name="T93" fmla="*/ 19 h 52"/>
                  <a:gd name="T94" fmla="*/ 38 w 67"/>
                  <a:gd name="T95" fmla="*/ 17 h 52"/>
                  <a:gd name="T96" fmla="*/ 38 w 67"/>
                  <a:gd name="T97" fmla="*/ 13 h 52"/>
                  <a:gd name="T98" fmla="*/ 36 w 67"/>
                  <a:gd name="T99" fmla="*/ 8 h 52"/>
                  <a:gd name="T100" fmla="*/ 31 w 67"/>
                  <a:gd name="T101" fmla="*/ 9 h 52"/>
                  <a:gd name="T102" fmla="*/ 27 w 67"/>
                  <a:gd name="T103" fmla="*/ 7 h 52"/>
                  <a:gd name="T104" fmla="*/ 25 w 67"/>
                  <a:gd name="T105" fmla="*/ 3 h 52"/>
                  <a:gd name="T106" fmla="*/ 12 w 67"/>
                  <a:gd name="T107" fmla="*/ 4 h 52"/>
                  <a:gd name="T108" fmla="*/ 8 w 67"/>
                  <a:gd name="T109" fmla="*/ 2 h 52"/>
                  <a:gd name="T110" fmla="*/ 6 w 67"/>
                  <a:gd name="T111" fmla="*/ 0 h 52"/>
                  <a:gd name="T112" fmla="*/ 0 w 67"/>
                  <a:gd name="T113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7" h="52">
                    <a:moveTo>
                      <a:pt x="0" y="3"/>
                    </a:moveTo>
                    <a:cubicBezTo>
                      <a:pt x="0" y="3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2" y="11"/>
                      <a:pt x="3" y="11"/>
                    </a:cubicBezTo>
                    <a:cubicBezTo>
                      <a:pt x="3" y="11"/>
                      <a:pt x="3" y="11"/>
                      <a:pt x="3" y="12"/>
                    </a:cubicBezTo>
                    <a:cubicBezTo>
                      <a:pt x="3" y="12"/>
                      <a:pt x="4" y="12"/>
                      <a:pt x="4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6"/>
                      <a:pt x="1" y="16"/>
                      <a:pt x="2" y="16"/>
                    </a:cubicBezTo>
                    <a:cubicBezTo>
                      <a:pt x="2" y="17"/>
                      <a:pt x="2" y="16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9"/>
                    </a:cubicBezTo>
                    <a:cubicBezTo>
                      <a:pt x="6" y="19"/>
                      <a:pt x="6" y="19"/>
                      <a:pt x="6" y="20"/>
                    </a:cubicBezTo>
                    <a:cubicBezTo>
                      <a:pt x="6" y="20"/>
                      <a:pt x="6" y="20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4"/>
                      <a:pt x="7" y="24"/>
                    </a:cubicBezTo>
                    <a:cubicBezTo>
                      <a:pt x="7" y="24"/>
                      <a:pt x="7" y="24"/>
                      <a:pt x="8" y="24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9" y="26"/>
                      <a:pt x="9" y="25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6"/>
                      <a:pt x="9" y="26"/>
                      <a:pt x="9" y="27"/>
                    </a:cubicBezTo>
                    <a:cubicBezTo>
                      <a:pt x="9" y="27"/>
                      <a:pt x="9" y="27"/>
                      <a:pt x="9" y="28"/>
                    </a:cubicBezTo>
                    <a:cubicBezTo>
                      <a:pt x="9" y="28"/>
                      <a:pt x="9" y="28"/>
                      <a:pt x="10" y="28"/>
                    </a:cubicBezTo>
                    <a:cubicBezTo>
                      <a:pt x="10" y="28"/>
                      <a:pt x="10" y="28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2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5"/>
                      <a:pt x="11" y="25"/>
                      <a:pt x="11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1"/>
                      <a:pt x="9" y="21"/>
                    </a:cubicBezTo>
                    <a:cubicBezTo>
                      <a:pt x="9" y="21"/>
                      <a:pt x="8" y="20"/>
                      <a:pt x="8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6"/>
                    </a:cubicBezTo>
                    <a:cubicBezTo>
                      <a:pt x="7" y="16"/>
                      <a:pt x="8" y="16"/>
                      <a:pt x="7" y="15"/>
                    </a:cubicBezTo>
                    <a:cubicBezTo>
                      <a:pt x="7" y="15"/>
                      <a:pt x="7" y="15"/>
                      <a:pt x="7" y="14"/>
                    </a:cubicBezTo>
                    <a:cubicBezTo>
                      <a:pt x="6" y="14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0"/>
                      <a:pt x="5" y="10"/>
                      <a:pt x="5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4" y="2"/>
                      <a:pt x="4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4"/>
                      <a:pt x="7" y="3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4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9"/>
                      <a:pt x="9" y="9"/>
                    </a:cubicBezTo>
                    <a:cubicBezTo>
                      <a:pt x="9" y="10"/>
                      <a:pt x="9" y="10"/>
                      <a:pt x="9" y="11"/>
                    </a:cubicBezTo>
                    <a:cubicBezTo>
                      <a:pt x="9" y="12"/>
                      <a:pt x="10" y="12"/>
                      <a:pt x="10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4"/>
                      <a:pt x="10" y="14"/>
                      <a:pt x="11" y="14"/>
                    </a:cubicBezTo>
                    <a:cubicBezTo>
                      <a:pt x="11" y="14"/>
                      <a:pt x="12" y="14"/>
                      <a:pt x="12" y="14"/>
                    </a:cubicBezTo>
                    <a:cubicBezTo>
                      <a:pt x="12" y="14"/>
                      <a:pt x="12" y="15"/>
                      <a:pt x="12" y="15"/>
                    </a:cubicBezTo>
                    <a:cubicBezTo>
                      <a:pt x="12" y="16"/>
                      <a:pt x="12" y="16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4" y="17"/>
                      <a:pt x="14" y="18"/>
                    </a:cubicBezTo>
                    <a:cubicBezTo>
                      <a:pt x="14" y="18"/>
                      <a:pt x="13" y="18"/>
                      <a:pt x="13" y="19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4" y="21"/>
                    </a:cubicBezTo>
                    <a:cubicBezTo>
                      <a:pt x="14" y="22"/>
                      <a:pt x="15" y="22"/>
                      <a:pt x="15" y="23"/>
                    </a:cubicBezTo>
                    <a:cubicBezTo>
                      <a:pt x="16" y="23"/>
                      <a:pt x="16" y="23"/>
                      <a:pt x="17" y="24"/>
                    </a:cubicBezTo>
                    <a:cubicBezTo>
                      <a:pt x="17" y="24"/>
                      <a:pt x="17" y="25"/>
                      <a:pt x="18" y="25"/>
                    </a:cubicBezTo>
                    <a:cubicBezTo>
                      <a:pt x="18" y="25"/>
                      <a:pt x="18" y="25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7"/>
                      <a:pt x="19" y="27"/>
                    </a:cubicBezTo>
                    <a:cubicBezTo>
                      <a:pt x="19" y="27"/>
                      <a:pt x="19" y="28"/>
                      <a:pt x="19" y="28"/>
                    </a:cubicBezTo>
                    <a:cubicBezTo>
                      <a:pt x="20" y="28"/>
                      <a:pt x="20" y="28"/>
                      <a:pt x="20" y="29"/>
                    </a:cubicBezTo>
                    <a:cubicBezTo>
                      <a:pt x="20" y="29"/>
                      <a:pt x="21" y="29"/>
                      <a:pt x="21" y="30"/>
                    </a:cubicBezTo>
                    <a:cubicBezTo>
                      <a:pt x="21" y="30"/>
                      <a:pt x="20" y="30"/>
                      <a:pt x="20" y="31"/>
                    </a:cubicBezTo>
                    <a:cubicBezTo>
                      <a:pt x="20" y="32"/>
                      <a:pt x="21" y="32"/>
                      <a:pt x="21" y="32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4"/>
                      <a:pt x="21" y="34"/>
                      <a:pt x="21" y="35"/>
                    </a:cubicBezTo>
                    <a:cubicBezTo>
                      <a:pt x="21" y="35"/>
                      <a:pt x="21" y="35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7"/>
                      <a:pt x="20" y="37"/>
                      <a:pt x="20" y="38"/>
                    </a:cubicBezTo>
                    <a:cubicBezTo>
                      <a:pt x="20" y="38"/>
                      <a:pt x="20" y="38"/>
                      <a:pt x="21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1" y="39"/>
                      <a:pt x="21" y="40"/>
                      <a:pt x="22" y="40"/>
                    </a:cubicBezTo>
                    <a:cubicBezTo>
                      <a:pt x="22" y="40"/>
                      <a:pt x="23" y="40"/>
                      <a:pt x="23" y="40"/>
                    </a:cubicBezTo>
                    <a:cubicBezTo>
                      <a:pt x="23" y="40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2"/>
                    </a:cubicBezTo>
                    <a:cubicBezTo>
                      <a:pt x="24" y="42"/>
                      <a:pt x="24" y="41"/>
                      <a:pt x="25" y="42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7" y="43"/>
                      <a:pt x="27" y="43"/>
                      <a:pt x="28" y="43"/>
                    </a:cubicBezTo>
                    <a:cubicBezTo>
                      <a:pt x="28" y="43"/>
                      <a:pt x="28" y="43"/>
                      <a:pt x="29" y="43"/>
                    </a:cubicBezTo>
                    <a:cubicBezTo>
                      <a:pt x="29" y="43"/>
                      <a:pt x="29" y="44"/>
                      <a:pt x="29" y="44"/>
                    </a:cubicBezTo>
                    <a:cubicBezTo>
                      <a:pt x="30" y="44"/>
                      <a:pt x="30" y="44"/>
                      <a:pt x="30" y="45"/>
                    </a:cubicBezTo>
                    <a:cubicBezTo>
                      <a:pt x="30" y="45"/>
                      <a:pt x="31" y="45"/>
                      <a:pt x="31" y="45"/>
                    </a:cubicBezTo>
                    <a:cubicBezTo>
                      <a:pt x="31" y="45"/>
                      <a:pt x="32" y="46"/>
                      <a:pt x="32" y="46"/>
                    </a:cubicBezTo>
                    <a:cubicBezTo>
                      <a:pt x="32" y="46"/>
                      <a:pt x="33" y="46"/>
                      <a:pt x="33" y="46"/>
                    </a:cubicBezTo>
                    <a:cubicBezTo>
                      <a:pt x="34" y="46"/>
                      <a:pt x="34" y="46"/>
                      <a:pt x="35" y="47"/>
                    </a:cubicBezTo>
                    <a:cubicBezTo>
                      <a:pt x="35" y="47"/>
                      <a:pt x="35" y="47"/>
                      <a:pt x="36" y="48"/>
                    </a:cubicBezTo>
                    <a:cubicBezTo>
                      <a:pt x="36" y="48"/>
                      <a:pt x="36" y="48"/>
                      <a:pt x="37" y="48"/>
                    </a:cubicBezTo>
                    <a:cubicBezTo>
                      <a:pt x="37" y="48"/>
                      <a:pt x="37" y="48"/>
                      <a:pt x="38" y="49"/>
                    </a:cubicBezTo>
                    <a:cubicBezTo>
                      <a:pt x="38" y="49"/>
                      <a:pt x="39" y="49"/>
                      <a:pt x="39" y="49"/>
                    </a:cubicBezTo>
                    <a:cubicBezTo>
                      <a:pt x="40" y="49"/>
                      <a:pt x="40" y="49"/>
                      <a:pt x="41" y="49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42" y="49"/>
                      <a:pt x="42" y="49"/>
                      <a:pt x="42" y="49"/>
                    </a:cubicBezTo>
                    <a:cubicBezTo>
                      <a:pt x="42" y="49"/>
                      <a:pt x="42" y="49"/>
                      <a:pt x="43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3" y="48"/>
                      <a:pt x="43" y="48"/>
                      <a:pt x="44" y="48"/>
                    </a:cubicBezTo>
                    <a:cubicBezTo>
                      <a:pt x="44" y="48"/>
                      <a:pt x="44" y="47"/>
                      <a:pt x="45" y="47"/>
                    </a:cubicBezTo>
                    <a:cubicBezTo>
                      <a:pt x="45" y="47"/>
                      <a:pt x="45" y="47"/>
                      <a:pt x="46" y="47"/>
                    </a:cubicBezTo>
                    <a:cubicBezTo>
                      <a:pt x="46" y="47"/>
                      <a:pt x="47" y="47"/>
                      <a:pt x="47" y="48"/>
                    </a:cubicBezTo>
                    <a:cubicBezTo>
                      <a:pt x="47" y="48"/>
                      <a:pt x="47" y="48"/>
                      <a:pt x="48" y="49"/>
                    </a:cubicBezTo>
                    <a:cubicBezTo>
                      <a:pt x="48" y="49"/>
                      <a:pt x="48" y="50"/>
                      <a:pt x="49" y="50"/>
                    </a:cubicBezTo>
                    <a:cubicBezTo>
                      <a:pt x="49" y="51"/>
                      <a:pt x="49" y="51"/>
                      <a:pt x="50" y="52"/>
                    </a:cubicBezTo>
                    <a:cubicBezTo>
                      <a:pt x="50" y="52"/>
                      <a:pt x="50" y="52"/>
                      <a:pt x="50" y="52"/>
                    </a:cubicBezTo>
                    <a:cubicBezTo>
                      <a:pt x="50" y="52"/>
                      <a:pt x="50" y="52"/>
                      <a:pt x="50" y="52"/>
                    </a:cubicBezTo>
                    <a:cubicBezTo>
                      <a:pt x="50" y="51"/>
                      <a:pt x="50" y="51"/>
                      <a:pt x="50" y="51"/>
                    </a:cubicBezTo>
                    <a:cubicBezTo>
                      <a:pt x="50" y="50"/>
                      <a:pt x="51" y="50"/>
                      <a:pt x="51" y="50"/>
                    </a:cubicBezTo>
                    <a:cubicBezTo>
                      <a:pt x="51" y="50"/>
                      <a:pt x="51" y="49"/>
                      <a:pt x="51" y="49"/>
                    </a:cubicBezTo>
                    <a:cubicBezTo>
                      <a:pt x="51" y="49"/>
                      <a:pt x="51" y="48"/>
                      <a:pt x="51" y="48"/>
                    </a:cubicBezTo>
                    <a:cubicBezTo>
                      <a:pt x="52" y="48"/>
                      <a:pt x="52" y="47"/>
                      <a:pt x="52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54" y="47"/>
                      <a:pt x="55" y="48"/>
                      <a:pt x="55" y="47"/>
                    </a:cubicBezTo>
                    <a:cubicBezTo>
                      <a:pt x="55" y="47"/>
                      <a:pt x="55" y="47"/>
                      <a:pt x="55" y="46"/>
                    </a:cubicBezTo>
                    <a:cubicBezTo>
                      <a:pt x="55" y="46"/>
                      <a:pt x="55" y="46"/>
                      <a:pt x="55" y="46"/>
                    </a:cubicBezTo>
                    <a:cubicBezTo>
                      <a:pt x="54" y="46"/>
                      <a:pt x="54" y="46"/>
                      <a:pt x="54" y="45"/>
                    </a:cubicBezTo>
                    <a:cubicBezTo>
                      <a:pt x="53" y="45"/>
                      <a:pt x="53" y="44"/>
                      <a:pt x="53" y="44"/>
                    </a:cubicBezTo>
                    <a:cubicBezTo>
                      <a:pt x="54" y="44"/>
                      <a:pt x="54" y="44"/>
                      <a:pt x="55" y="44"/>
                    </a:cubicBezTo>
                    <a:cubicBezTo>
                      <a:pt x="55" y="44"/>
                      <a:pt x="55" y="43"/>
                      <a:pt x="55" y="43"/>
                    </a:cubicBezTo>
                    <a:cubicBezTo>
                      <a:pt x="55" y="43"/>
                      <a:pt x="55" y="42"/>
                      <a:pt x="55" y="42"/>
                    </a:cubicBezTo>
                    <a:cubicBezTo>
                      <a:pt x="56" y="42"/>
                      <a:pt x="56" y="42"/>
                      <a:pt x="57" y="42"/>
                    </a:cubicBezTo>
                    <a:cubicBezTo>
                      <a:pt x="57" y="42"/>
                      <a:pt x="57" y="42"/>
                      <a:pt x="58" y="42"/>
                    </a:cubicBezTo>
                    <a:cubicBezTo>
                      <a:pt x="58" y="42"/>
                      <a:pt x="58" y="42"/>
                      <a:pt x="59" y="42"/>
                    </a:cubicBezTo>
                    <a:cubicBezTo>
                      <a:pt x="59" y="42"/>
                      <a:pt x="59" y="42"/>
                      <a:pt x="59" y="42"/>
                    </a:cubicBezTo>
                    <a:cubicBezTo>
                      <a:pt x="59" y="42"/>
                      <a:pt x="60" y="42"/>
                      <a:pt x="60" y="42"/>
                    </a:cubicBezTo>
                    <a:cubicBezTo>
                      <a:pt x="60" y="42"/>
                      <a:pt x="60" y="42"/>
                      <a:pt x="61" y="41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2" y="41"/>
                      <a:pt x="62" y="41"/>
                      <a:pt x="62" y="41"/>
                    </a:cubicBezTo>
                    <a:cubicBezTo>
                      <a:pt x="62" y="41"/>
                      <a:pt x="62" y="41"/>
                      <a:pt x="62" y="41"/>
                    </a:cubicBezTo>
                    <a:cubicBezTo>
                      <a:pt x="62" y="41"/>
                      <a:pt x="62" y="41"/>
                      <a:pt x="63" y="40"/>
                    </a:cubicBezTo>
                    <a:cubicBezTo>
                      <a:pt x="63" y="40"/>
                      <a:pt x="63" y="40"/>
                      <a:pt x="63" y="40"/>
                    </a:cubicBezTo>
                    <a:cubicBezTo>
                      <a:pt x="63" y="40"/>
                      <a:pt x="63" y="41"/>
                      <a:pt x="63" y="41"/>
                    </a:cubicBezTo>
                    <a:cubicBezTo>
                      <a:pt x="64" y="41"/>
                      <a:pt x="64" y="40"/>
                      <a:pt x="64" y="40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4" y="38"/>
                      <a:pt x="64" y="38"/>
                      <a:pt x="64" y="38"/>
                    </a:cubicBezTo>
                    <a:cubicBezTo>
                      <a:pt x="64" y="37"/>
                      <a:pt x="64" y="37"/>
                      <a:pt x="64" y="36"/>
                    </a:cubicBezTo>
                    <a:cubicBezTo>
                      <a:pt x="65" y="36"/>
                      <a:pt x="65" y="36"/>
                      <a:pt x="65" y="36"/>
                    </a:cubicBezTo>
                    <a:cubicBezTo>
                      <a:pt x="65" y="36"/>
                      <a:pt x="65" y="36"/>
                      <a:pt x="66" y="35"/>
                    </a:cubicBezTo>
                    <a:cubicBezTo>
                      <a:pt x="66" y="35"/>
                      <a:pt x="66" y="34"/>
                      <a:pt x="66" y="34"/>
                    </a:cubicBezTo>
                    <a:cubicBezTo>
                      <a:pt x="66" y="34"/>
                      <a:pt x="67" y="34"/>
                      <a:pt x="67" y="34"/>
                    </a:cubicBezTo>
                    <a:cubicBezTo>
                      <a:pt x="67" y="33"/>
                      <a:pt x="67" y="33"/>
                      <a:pt x="67" y="32"/>
                    </a:cubicBezTo>
                    <a:cubicBezTo>
                      <a:pt x="67" y="32"/>
                      <a:pt x="67" y="32"/>
                      <a:pt x="66" y="31"/>
                    </a:cubicBezTo>
                    <a:cubicBezTo>
                      <a:pt x="66" y="31"/>
                      <a:pt x="65" y="32"/>
                      <a:pt x="65" y="32"/>
                    </a:cubicBezTo>
                    <a:cubicBezTo>
                      <a:pt x="64" y="32"/>
                      <a:pt x="64" y="31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2"/>
                      <a:pt x="62" y="32"/>
                      <a:pt x="62" y="32"/>
                    </a:cubicBezTo>
                    <a:cubicBezTo>
                      <a:pt x="62" y="32"/>
                      <a:pt x="61" y="33"/>
                      <a:pt x="61" y="33"/>
                    </a:cubicBezTo>
                    <a:cubicBezTo>
                      <a:pt x="61" y="33"/>
                      <a:pt x="60" y="33"/>
                      <a:pt x="60" y="33"/>
                    </a:cubicBezTo>
                    <a:cubicBezTo>
                      <a:pt x="60" y="33"/>
                      <a:pt x="59" y="33"/>
                      <a:pt x="59" y="33"/>
                    </a:cubicBezTo>
                    <a:cubicBezTo>
                      <a:pt x="58" y="33"/>
                      <a:pt x="58" y="33"/>
                      <a:pt x="58" y="34"/>
                    </a:cubicBezTo>
                    <a:cubicBezTo>
                      <a:pt x="58" y="34"/>
                      <a:pt x="58" y="34"/>
                      <a:pt x="58" y="35"/>
                    </a:cubicBezTo>
                    <a:cubicBezTo>
                      <a:pt x="57" y="35"/>
                      <a:pt x="58" y="36"/>
                      <a:pt x="57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56" y="37"/>
                      <a:pt x="56" y="38"/>
                      <a:pt x="56" y="38"/>
                    </a:cubicBezTo>
                    <a:cubicBezTo>
                      <a:pt x="56" y="38"/>
                      <a:pt x="56" y="39"/>
                      <a:pt x="56" y="39"/>
                    </a:cubicBezTo>
                    <a:cubicBezTo>
                      <a:pt x="56" y="39"/>
                      <a:pt x="56" y="39"/>
                      <a:pt x="56" y="39"/>
                    </a:cubicBezTo>
                    <a:cubicBezTo>
                      <a:pt x="56" y="39"/>
                      <a:pt x="56" y="39"/>
                      <a:pt x="56" y="39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54" y="40"/>
                      <a:pt x="55" y="40"/>
                      <a:pt x="54" y="41"/>
                    </a:cubicBezTo>
                    <a:cubicBezTo>
                      <a:pt x="54" y="41"/>
                      <a:pt x="54" y="41"/>
                      <a:pt x="53" y="41"/>
                    </a:cubicBezTo>
                    <a:cubicBezTo>
                      <a:pt x="53" y="40"/>
                      <a:pt x="53" y="40"/>
                      <a:pt x="53" y="40"/>
                    </a:cubicBezTo>
                    <a:cubicBezTo>
                      <a:pt x="52" y="40"/>
                      <a:pt x="52" y="40"/>
                      <a:pt x="52" y="40"/>
                    </a:cubicBezTo>
                    <a:cubicBezTo>
                      <a:pt x="52" y="40"/>
                      <a:pt x="51" y="40"/>
                      <a:pt x="51" y="40"/>
                    </a:cubicBezTo>
                    <a:cubicBezTo>
                      <a:pt x="51" y="40"/>
                      <a:pt x="50" y="40"/>
                      <a:pt x="50" y="41"/>
                    </a:cubicBezTo>
                    <a:cubicBezTo>
                      <a:pt x="50" y="41"/>
                      <a:pt x="49" y="41"/>
                      <a:pt x="49" y="41"/>
                    </a:cubicBezTo>
                    <a:cubicBezTo>
                      <a:pt x="48" y="41"/>
                      <a:pt x="48" y="41"/>
                      <a:pt x="48" y="41"/>
                    </a:cubicBezTo>
                    <a:cubicBezTo>
                      <a:pt x="47" y="41"/>
                      <a:pt x="47" y="41"/>
                      <a:pt x="46" y="41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46" y="40"/>
                      <a:pt x="45" y="40"/>
                      <a:pt x="45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3" y="40"/>
                      <a:pt x="43" y="40"/>
                      <a:pt x="43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9"/>
                      <a:pt x="43" y="39"/>
                      <a:pt x="43" y="38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3" y="37"/>
                      <a:pt x="43" y="37"/>
                      <a:pt x="43" y="37"/>
                    </a:cubicBezTo>
                    <a:cubicBezTo>
                      <a:pt x="43" y="37"/>
                      <a:pt x="43" y="36"/>
                      <a:pt x="43" y="36"/>
                    </a:cubicBezTo>
                    <a:cubicBezTo>
                      <a:pt x="42" y="36"/>
                      <a:pt x="42" y="35"/>
                      <a:pt x="42" y="35"/>
                    </a:cubicBezTo>
                    <a:cubicBezTo>
                      <a:pt x="42" y="35"/>
                      <a:pt x="42" y="35"/>
                      <a:pt x="41" y="35"/>
                    </a:cubicBezTo>
                    <a:cubicBezTo>
                      <a:pt x="41" y="34"/>
                      <a:pt x="41" y="34"/>
                      <a:pt x="41" y="33"/>
                    </a:cubicBezTo>
                    <a:cubicBezTo>
                      <a:pt x="41" y="33"/>
                      <a:pt x="41" y="32"/>
                      <a:pt x="41" y="32"/>
                    </a:cubicBezTo>
                    <a:cubicBezTo>
                      <a:pt x="40" y="31"/>
                      <a:pt x="40" y="31"/>
                      <a:pt x="40" y="30"/>
                    </a:cubicBezTo>
                    <a:cubicBezTo>
                      <a:pt x="40" y="30"/>
                      <a:pt x="40" y="29"/>
                      <a:pt x="40" y="28"/>
                    </a:cubicBezTo>
                    <a:cubicBezTo>
                      <a:pt x="40" y="28"/>
                      <a:pt x="41" y="28"/>
                      <a:pt x="41" y="28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1" y="25"/>
                      <a:pt x="41" y="25"/>
                      <a:pt x="41" y="24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3" y="19"/>
                      <a:pt x="43" y="19"/>
                      <a:pt x="42" y="19"/>
                    </a:cubicBezTo>
                    <a:cubicBezTo>
                      <a:pt x="42" y="19"/>
                      <a:pt x="42" y="19"/>
                      <a:pt x="41" y="19"/>
                    </a:cubicBezTo>
                    <a:cubicBezTo>
                      <a:pt x="40" y="18"/>
                      <a:pt x="40" y="18"/>
                      <a:pt x="39" y="18"/>
                    </a:cubicBezTo>
                    <a:cubicBezTo>
                      <a:pt x="39" y="18"/>
                      <a:pt x="38" y="17"/>
                      <a:pt x="38" y="17"/>
                    </a:cubicBezTo>
                    <a:cubicBezTo>
                      <a:pt x="38" y="17"/>
                      <a:pt x="39" y="17"/>
                      <a:pt x="39" y="16"/>
                    </a:cubicBezTo>
                    <a:cubicBezTo>
                      <a:pt x="39" y="16"/>
                      <a:pt x="38" y="16"/>
                      <a:pt x="38" y="15"/>
                    </a:cubicBezTo>
                    <a:cubicBezTo>
                      <a:pt x="38" y="15"/>
                      <a:pt x="38" y="15"/>
                      <a:pt x="38" y="14"/>
                    </a:cubicBezTo>
                    <a:cubicBezTo>
                      <a:pt x="38" y="14"/>
                      <a:pt x="38" y="14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3"/>
                      <a:pt x="37" y="13"/>
                      <a:pt x="37" y="13"/>
                    </a:cubicBezTo>
                    <a:cubicBezTo>
                      <a:pt x="37" y="12"/>
                      <a:pt x="37" y="12"/>
                      <a:pt x="37" y="11"/>
                    </a:cubicBezTo>
                    <a:cubicBezTo>
                      <a:pt x="37" y="11"/>
                      <a:pt x="37" y="11"/>
                      <a:pt x="37" y="10"/>
                    </a:cubicBezTo>
                    <a:cubicBezTo>
                      <a:pt x="36" y="10"/>
                      <a:pt x="37" y="10"/>
                      <a:pt x="36" y="9"/>
                    </a:cubicBezTo>
                    <a:cubicBezTo>
                      <a:pt x="36" y="9"/>
                      <a:pt x="36" y="9"/>
                      <a:pt x="36" y="8"/>
                    </a:cubicBezTo>
                    <a:cubicBezTo>
                      <a:pt x="36" y="8"/>
                      <a:pt x="35" y="8"/>
                      <a:pt x="35" y="8"/>
                    </a:cubicBezTo>
                    <a:cubicBezTo>
                      <a:pt x="34" y="8"/>
                      <a:pt x="34" y="8"/>
                      <a:pt x="33" y="8"/>
                    </a:cubicBezTo>
                    <a:cubicBezTo>
                      <a:pt x="33" y="8"/>
                      <a:pt x="33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9"/>
                      <a:pt x="32" y="9"/>
                      <a:pt x="31" y="9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0" y="10"/>
                      <a:pt x="30" y="10"/>
                      <a:pt x="29" y="10"/>
                    </a:cubicBezTo>
                    <a:cubicBezTo>
                      <a:pt x="29" y="10"/>
                      <a:pt x="29" y="9"/>
                      <a:pt x="28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7"/>
                      <a:pt x="28" y="7"/>
                      <a:pt x="27" y="6"/>
                    </a:cubicBezTo>
                    <a:cubicBezTo>
                      <a:pt x="27" y="6"/>
                      <a:pt x="27" y="6"/>
                      <a:pt x="27" y="5"/>
                    </a:cubicBezTo>
                    <a:cubicBezTo>
                      <a:pt x="27" y="5"/>
                      <a:pt x="27" y="5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3"/>
                      <a:pt x="11" y="3"/>
                    </a:cubicBezTo>
                    <a:cubicBezTo>
                      <a:pt x="11" y="3"/>
                      <a:pt x="10" y="3"/>
                      <a:pt x="10" y="3"/>
                    </a:cubicBezTo>
                    <a:cubicBezTo>
                      <a:pt x="10" y="3"/>
                      <a:pt x="10" y="2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0" name="Freeform 14"/>
              <p:cNvSpPr>
                <a:spLocks/>
              </p:cNvSpPr>
              <p:nvPr/>
            </p:nvSpPr>
            <p:spPr bwMode="auto">
              <a:xfrm>
                <a:off x="2714627" y="2903539"/>
                <a:ext cx="87313" cy="119063"/>
              </a:xfrm>
              <a:custGeom>
                <a:avLst/>
                <a:gdLst>
                  <a:gd name="T0" fmla="*/ 2 w 8"/>
                  <a:gd name="T1" fmla="*/ 11 h 11"/>
                  <a:gd name="T2" fmla="*/ 3 w 8"/>
                  <a:gd name="T3" fmla="*/ 10 h 11"/>
                  <a:gd name="T4" fmla="*/ 4 w 8"/>
                  <a:gd name="T5" fmla="*/ 10 h 11"/>
                  <a:gd name="T6" fmla="*/ 6 w 8"/>
                  <a:gd name="T7" fmla="*/ 10 h 11"/>
                  <a:gd name="T8" fmla="*/ 6 w 8"/>
                  <a:gd name="T9" fmla="*/ 9 h 11"/>
                  <a:gd name="T10" fmla="*/ 7 w 8"/>
                  <a:gd name="T11" fmla="*/ 7 h 11"/>
                  <a:gd name="T12" fmla="*/ 7 w 8"/>
                  <a:gd name="T13" fmla="*/ 6 h 11"/>
                  <a:gd name="T14" fmla="*/ 8 w 8"/>
                  <a:gd name="T15" fmla="*/ 5 h 11"/>
                  <a:gd name="T16" fmla="*/ 8 w 8"/>
                  <a:gd name="T17" fmla="*/ 5 h 11"/>
                  <a:gd name="T18" fmla="*/ 7 w 8"/>
                  <a:gd name="T19" fmla="*/ 3 h 11"/>
                  <a:gd name="T20" fmla="*/ 7 w 8"/>
                  <a:gd name="T21" fmla="*/ 2 h 11"/>
                  <a:gd name="T22" fmla="*/ 6 w 8"/>
                  <a:gd name="T23" fmla="*/ 2 h 11"/>
                  <a:gd name="T24" fmla="*/ 5 w 8"/>
                  <a:gd name="T25" fmla="*/ 2 h 11"/>
                  <a:gd name="T26" fmla="*/ 4 w 8"/>
                  <a:gd name="T27" fmla="*/ 1 h 11"/>
                  <a:gd name="T28" fmla="*/ 3 w 8"/>
                  <a:gd name="T29" fmla="*/ 1 h 11"/>
                  <a:gd name="T30" fmla="*/ 2 w 8"/>
                  <a:gd name="T31" fmla="*/ 0 h 11"/>
                  <a:gd name="T32" fmla="*/ 2 w 8"/>
                  <a:gd name="T33" fmla="*/ 0 h 11"/>
                  <a:gd name="T34" fmla="*/ 2 w 8"/>
                  <a:gd name="T35" fmla="*/ 1 h 11"/>
                  <a:gd name="T36" fmla="*/ 1 w 8"/>
                  <a:gd name="T37" fmla="*/ 2 h 11"/>
                  <a:gd name="T38" fmla="*/ 1 w 8"/>
                  <a:gd name="T39" fmla="*/ 5 h 11"/>
                  <a:gd name="T40" fmla="*/ 2 w 8"/>
                  <a:gd name="T41" fmla="*/ 7 h 11"/>
                  <a:gd name="T42" fmla="*/ 2 w 8"/>
                  <a:gd name="T43" fmla="*/ 8 h 11"/>
                  <a:gd name="T44" fmla="*/ 1 w 8"/>
                  <a:gd name="T45" fmla="*/ 9 h 11"/>
                  <a:gd name="T46" fmla="*/ 0 w 8"/>
                  <a:gd name="T47" fmla="*/ 10 h 11"/>
                  <a:gd name="T48" fmla="*/ 0 w 8"/>
                  <a:gd name="T49" fmla="*/ 10 h 11"/>
                  <a:gd name="T50" fmla="*/ 1 w 8"/>
                  <a:gd name="T51" fmla="*/ 11 h 11"/>
                  <a:gd name="T52" fmla="*/ 2 w 8"/>
                  <a:gd name="T5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" h="11">
                    <a:moveTo>
                      <a:pt x="2" y="11"/>
                    </a:moveTo>
                    <a:cubicBezTo>
                      <a:pt x="2" y="11"/>
                      <a:pt x="3" y="10"/>
                      <a:pt x="3" y="10"/>
                    </a:cubicBezTo>
                    <a:cubicBezTo>
                      <a:pt x="4" y="10"/>
                      <a:pt x="4" y="11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8"/>
                      <a:pt x="6" y="8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4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4" y="2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1" y="9"/>
                      <a:pt x="1" y="9"/>
                    </a:cubicBezTo>
                    <a:cubicBezTo>
                      <a:pt x="1" y="9"/>
                      <a:pt x="1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1" name="Freeform 15"/>
              <p:cNvSpPr>
                <a:spLocks/>
              </p:cNvSpPr>
              <p:nvPr/>
            </p:nvSpPr>
            <p:spPr bwMode="auto">
              <a:xfrm>
                <a:off x="2217739" y="2708276"/>
                <a:ext cx="366713" cy="357188"/>
              </a:xfrm>
              <a:custGeom>
                <a:avLst/>
                <a:gdLst>
                  <a:gd name="T0" fmla="*/ 33 w 34"/>
                  <a:gd name="T1" fmla="*/ 10 h 33"/>
                  <a:gd name="T2" fmla="*/ 31 w 34"/>
                  <a:gd name="T3" fmla="*/ 9 h 33"/>
                  <a:gd name="T4" fmla="*/ 31 w 34"/>
                  <a:gd name="T5" fmla="*/ 7 h 33"/>
                  <a:gd name="T6" fmla="*/ 29 w 34"/>
                  <a:gd name="T7" fmla="*/ 6 h 33"/>
                  <a:gd name="T8" fmla="*/ 28 w 34"/>
                  <a:gd name="T9" fmla="*/ 6 h 33"/>
                  <a:gd name="T10" fmla="*/ 27 w 34"/>
                  <a:gd name="T11" fmla="*/ 5 h 33"/>
                  <a:gd name="T12" fmla="*/ 29 w 34"/>
                  <a:gd name="T13" fmla="*/ 4 h 33"/>
                  <a:gd name="T14" fmla="*/ 27 w 34"/>
                  <a:gd name="T15" fmla="*/ 3 h 33"/>
                  <a:gd name="T16" fmla="*/ 25 w 34"/>
                  <a:gd name="T17" fmla="*/ 4 h 33"/>
                  <a:gd name="T18" fmla="*/ 23 w 34"/>
                  <a:gd name="T19" fmla="*/ 4 h 33"/>
                  <a:gd name="T20" fmla="*/ 22 w 34"/>
                  <a:gd name="T21" fmla="*/ 6 h 33"/>
                  <a:gd name="T22" fmla="*/ 19 w 34"/>
                  <a:gd name="T23" fmla="*/ 4 h 33"/>
                  <a:gd name="T24" fmla="*/ 17 w 34"/>
                  <a:gd name="T25" fmla="*/ 4 h 33"/>
                  <a:gd name="T26" fmla="*/ 13 w 34"/>
                  <a:gd name="T27" fmla="*/ 4 h 33"/>
                  <a:gd name="T28" fmla="*/ 12 w 34"/>
                  <a:gd name="T29" fmla="*/ 2 h 33"/>
                  <a:gd name="T30" fmla="*/ 9 w 34"/>
                  <a:gd name="T31" fmla="*/ 2 h 33"/>
                  <a:gd name="T32" fmla="*/ 9 w 34"/>
                  <a:gd name="T33" fmla="*/ 0 h 33"/>
                  <a:gd name="T34" fmla="*/ 8 w 34"/>
                  <a:gd name="T35" fmla="*/ 1 h 33"/>
                  <a:gd name="T36" fmla="*/ 8 w 34"/>
                  <a:gd name="T37" fmla="*/ 2 h 33"/>
                  <a:gd name="T38" fmla="*/ 5 w 34"/>
                  <a:gd name="T39" fmla="*/ 3 h 33"/>
                  <a:gd name="T40" fmla="*/ 4 w 34"/>
                  <a:gd name="T41" fmla="*/ 3 h 33"/>
                  <a:gd name="T42" fmla="*/ 3 w 34"/>
                  <a:gd name="T43" fmla="*/ 2 h 33"/>
                  <a:gd name="T44" fmla="*/ 1 w 34"/>
                  <a:gd name="T45" fmla="*/ 4 h 33"/>
                  <a:gd name="T46" fmla="*/ 1 w 34"/>
                  <a:gd name="T47" fmla="*/ 7 h 33"/>
                  <a:gd name="T48" fmla="*/ 1 w 34"/>
                  <a:gd name="T49" fmla="*/ 9 h 33"/>
                  <a:gd name="T50" fmla="*/ 2 w 34"/>
                  <a:gd name="T51" fmla="*/ 11 h 33"/>
                  <a:gd name="T52" fmla="*/ 2 w 34"/>
                  <a:gd name="T53" fmla="*/ 14 h 33"/>
                  <a:gd name="T54" fmla="*/ 6 w 34"/>
                  <a:gd name="T55" fmla="*/ 15 h 33"/>
                  <a:gd name="T56" fmla="*/ 8 w 34"/>
                  <a:gd name="T57" fmla="*/ 16 h 33"/>
                  <a:gd name="T58" fmla="*/ 9 w 34"/>
                  <a:gd name="T59" fmla="*/ 17 h 33"/>
                  <a:gd name="T60" fmla="*/ 12 w 34"/>
                  <a:gd name="T61" fmla="*/ 17 h 33"/>
                  <a:gd name="T62" fmla="*/ 14 w 34"/>
                  <a:gd name="T63" fmla="*/ 17 h 33"/>
                  <a:gd name="T64" fmla="*/ 13 w 34"/>
                  <a:gd name="T65" fmla="*/ 20 h 33"/>
                  <a:gd name="T66" fmla="*/ 13 w 34"/>
                  <a:gd name="T67" fmla="*/ 24 h 33"/>
                  <a:gd name="T68" fmla="*/ 13 w 34"/>
                  <a:gd name="T69" fmla="*/ 26 h 33"/>
                  <a:gd name="T70" fmla="*/ 15 w 34"/>
                  <a:gd name="T71" fmla="*/ 28 h 33"/>
                  <a:gd name="T72" fmla="*/ 15 w 34"/>
                  <a:gd name="T73" fmla="*/ 31 h 33"/>
                  <a:gd name="T74" fmla="*/ 16 w 34"/>
                  <a:gd name="T75" fmla="*/ 32 h 33"/>
                  <a:gd name="T76" fmla="*/ 19 w 34"/>
                  <a:gd name="T77" fmla="*/ 33 h 33"/>
                  <a:gd name="T78" fmla="*/ 22 w 34"/>
                  <a:gd name="T79" fmla="*/ 30 h 33"/>
                  <a:gd name="T80" fmla="*/ 24 w 34"/>
                  <a:gd name="T81" fmla="*/ 28 h 33"/>
                  <a:gd name="T82" fmla="*/ 22 w 34"/>
                  <a:gd name="T83" fmla="*/ 26 h 33"/>
                  <a:gd name="T84" fmla="*/ 21 w 34"/>
                  <a:gd name="T85" fmla="*/ 23 h 33"/>
                  <a:gd name="T86" fmla="*/ 23 w 34"/>
                  <a:gd name="T87" fmla="*/ 23 h 33"/>
                  <a:gd name="T88" fmla="*/ 24 w 34"/>
                  <a:gd name="T89" fmla="*/ 24 h 33"/>
                  <a:gd name="T90" fmla="*/ 27 w 34"/>
                  <a:gd name="T91" fmla="*/ 23 h 33"/>
                  <a:gd name="T92" fmla="*/ 29 w 34"/>
                  <a:gd name="T93" fmla="*/ 22 h 33"/>
                  <a:gd name="T94" fmla="*/ 30 w 34"/>
                  <a:gd name="T95" fmla="*/ 21 h 33"/>
                  <a:gd name="T96" fmla="*/ 31 w 34"/>
                  <a:gd name="T97" fmla="*/ 20 h 33"/>
                  <a:gd name="T98" fmla="*/ 30 w 34"/>
                  <a:gd name="T99" fmla="*/ 17 h 33"/>
                  <a:gd name="T100" fmla="*/ 30 w 34"/>
                  <a:gd name="T101" fmla="*/ 15 h 33"/>
                  <a:gd name="T102" fmla="*/ 32 w 34"/>
                  <a:gd name="T103" fmla="*/ 14 h 33"/>
                  <a:gd name="T104" fmla="*/ 32 w 34"/>
                  <a:gd name="T105" fmla="*/ 13 h 33"/>
                  <a:gd name="T106" fmla="*/ 34 w 34"/>
                  <a:gd name="T107" fmla="*/ 11 h 33"/>
                  <a:gd name="T108" fmla="*/ 34 w 34"/>
                  <a:gd name="T10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4" h="33">
                    <a:moveTo>
                      <a:pt x="34" y="10"/>
                    </a:moveTo>
                    <a:cubicBezTo>
                      <a:pt x="33" y="10"/>
                      <a:pt x="33" y="10"/>
                      <a:pt x="33" y="10"/>
                    </a:cubicBezTo>
                    <a:cubicBezTo>
                      <a:pt x="32" y="10"/>
                      <a:pt x="32" y="10"/>
                      <a:pt x="31" y="10"/>
                    </a:cubicBezTo>
                    <a:cubicBezTo>
                      <a:pt x="31" y="10"/>
                      <a:pt x="31" y="10"/>
                      <a:pt x="31" y="9"/>
                    </a:cubicBezTo>
                    <a:cubicBezTo>
                      <a:pt x="30" y="9"/>
                      <a:pt x="31" y="9"/>
                      <a:pt x="31" y="8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1" y="6"/>
                      <a:pt x="31" y="6"/>
                      <a:pt x="30" y="6"/>
                    </a:cubicBezTo>
                    <a:cubicBezTo>
                      <a:pt x="30" y="6"/>
                      <a:pt x="30" y="6"/>
                      <a:pt x="29" y="6"/>
                    </a:cubicBezTo>
                    <a:cubicBezTo>
                      <a:pt x="29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7" y="6"/>
                      <a:pt x="27" y="6"/>
                      <a:pt x="27" y="5"/>
                    </a:cubicBezTo>
                    <a:cubicBezTo>
                      <a:pt x="27" y="5"/>
                      <a:pt x="27" y="5"/>
                      <a:pt x="27" y="4"/>
                    </a:cubicBezTo>
                    <a:cubicBezTo>
                      <a:pt x="28" y="4"/>
                      <a:pt x="29" y="4"/>
                      <a:pt x="29" y="4"/>
                    </a:cubicBezTo>
                    <a:cubicBezTo>
                      <a:pt x="29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7" y="3"/>
                    </a:cubicBezTo>
                    <a:cubicBezTo>
                      <a:pt x="27" y="3"/>
                      <a:pt x="26" y="3"/>
                      <a:pt x="26" y="3"/>
                    </a:cubicBezTo>
                    <a:cubicBezTo>
                      <a:pt x="26" y="4"/>
                      <a:pt x="26" y="4"/>
                      <a:pt x="25" y="4"/>
                    </a:cubicBezTo>
                    <a:cubicBezTo>
                      <a:pt x="25" y="4"/>
                      <a:pt x="24" y="4"/>
                      <a:pt x="24" y="4"/>
                    </a:cubicBezTo>
                    <a:cubicBezTo>
                      <a:pt x="24" y="4"/>
                      <a:pt x="23" y="4"/>
                      <a:pt x="23" y="4"/>
                    </a:cubicBezTo>
                    <a:cubicBezTo>
                      <a:pt x="23" y="4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6"/>
                    </a:cubicBezTo>
                    <a:cubicBezTo>
                      <a:pt x="21" y="6"/>
                      <a:pt x="21" y="5"/>
                      <a:pt x="20" y="5"/>
                    </a:cubicBezTo>
                    <a:cubicBezTo>
                      <a:pt x="19" y="5"/>
                      <a:pt x="19" y="5"/>
                      <a:pt x="19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7" y="4"/>
                      <a:pt x="17" y="4"/>
                    </a:cubicBezTo>
                    <a:cubicBezTo>
                      <a:pt x="16" y="4"/>
                      <a:pt x="16" y="4"/>
                      <a:pt x="15" y="4"/>
                    </a:cubicBezTo>
                    <a:cubicBezTo>
                      <a:pt x="14" y="4"/>
                      <a:pt x="13" y="5"/>
                      <a:pt x="13" y="4"/>
                    </a:cubicBezTo>
                    <a:cubicBezTo>
                      <a:pt x="12" y="4"/>
                      <a:pt x="13" y="3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1" y="2"/>
                      <a:pt x="11" y="2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9" y="1"/>
                      <a:pt x="10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7" y="0"/>
                      <a:pt x="8" y="0"/>
                      <a:pt x="8" y="1"/>
                    </a:cubicBezTo>
                    <a:cubicBezTo>
                      <a:pt x="8" y="1"/>
                      <a:pt x="9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6" y="2"/>
                      <a:pt x="6" y="3"/>
                      <a:pt x="5" y="3"/>
                    </a:cubicBezTo>
                    <a:cubicBezTo>
                      <a:pt x="5" y="3"/>
                      <a:pt x="5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2" y="2"/>
                      <a:pt x="2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0" y="8"/>
                      <a:pt x="1" y="8"/>
                      <a:pt x="1" y="9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1" y="10"/>
                      <a:pt x="2" y="10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2" y="14"/>
                      <a:pt x="2" y="14"/>
                    </a:cubicBezTo>
                    <a:cubicBezTo>
                      <a:pt x="3" y="15"/>
                      <a:pt x="3" y="15"/>
                      <a:pt x="4" y="15"/>
                    </a:cubicBezTo>
                    <a:cubicBezTo>
                      <a:pt x="5" y="15"/>
                      <a:pt x="5" y="15"/>
                      <a:pt x="6" y="15"/>
                    </a:cubicBezTo>
                    <a:cubicBezTo>
                      <a:pt x="7" y="15"/>
                      <a:pt x="7" y="15"/>
                      <a:pt x="8" y="15"/>
                    </a:cubicBezTo>
                    <a:cubicBezTo>
                      <a:pt x="8" y="15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9" y="17"/>
                      <a:pt x="10" y="17"/>
                      <a:pt x="10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8"/>
                      <a:pt x="14" y="18"/>
                      <a:pt x="13" y="19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1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3" y="24"/>
                    </a:cubicBezTo>
                    <a:cubicBezTo>
                      <a:pt x="13" y="24"/>
                      <a:pt x="14" y="24"/>
                      <a:pt x="14" y="25"/>
                    </a:cubicBezTo>
                    <a:cubicBezTo>
                      <a:pt x="14" y="25"/>
                      <a:pt x="13" y="25"/>
                      <a:pt x="13" y="26"/>
                    </a:cubicBezTo>
                    <a:cubicBezTo>
                      <a:pt x="13" y="26"/>
                      <a:pt x="13" y="27"/>
                      <a:pt x="13" y="27"/>
                    </a:cubicBezTo>
                    <a:cubicBezTo>
                      <a:pt x="14" y="28"/>
                      <a:pt x="14" y="27"/>
                      <a:pt x="15" y="28"/>
                    </a:cubicBezTo>
                    <a:cubicBezTo>
                      <a:pt x="15" y="28"/>
                      <a:pt x="15" y="29"/>
                      <a:pt x="15" y="29"/>
                    </a:cubicBezTo>
                    <a:cubicBezTo>
                      <a:pt x="15" y="30"/>
                      <a:pt x="15" y="30"/>
                      <a:pt x="15" y="31"/>
                    </a:cubicBezTo>
                    <a:cubicBezTo>
                      <a:pt x="16" y="31"/>
                      <a:pt x="16" y="32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32"/>
                      <a:pt x="17" y="33"/>
                      <a:pt x="17" y="33"/>
                    </a:cubicBezTo>
                    <a:cubicBezTo>
                      <a:pt x="18" y="33"/>
                      <a:pt x="18" y="33"/>
                      <a:pt x="19" y="33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1" y="31"/>
                      <a:pt x="21" y="31"/>
                      <a:pt x="22" y="30"/>
                    </a:cubicBezTo>
                    <a:cubicBezTo>
                      <a:pt x="22" y="30"/>
                      <a:pt x="23" y="30"/>
                      <a:pt x="23" y="29"/>
                    </a:cubicBezTo>
                    <a:cubicBezTo>
                      <a:pt x="24" y="29"/>
                      <a:pt x="24" y="28"/>
                      <a:pt x="24" y="28"/>
                    </a:cubicBezTo>
                    <a:cubicBezTo>
                      <a:pt x="24" y="27"/>
                      <a:pt x="23" y="28"/>
                      <a:pt x="22" y="28"/>
                    </a:cubicBezTo>
                    <a:cubicBezTo>
                      <a:pt x="22" y="27"/>
                      <a:pt x="22" y="26"/>
                      <a:pt x="22" y="26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2" y="24"/>
                      <a:pt x="20" y="23"/>
                      <a:pt x="21" y="23"/>
                    </a:cubicBezTo>
                    <a:cubicBezTo>
                      <a:pt x="21" y="23"/>
                      <a:pt x="21" y="23"/>
                      <a:pt x="22" y="23"/>
                    </a:cubicBezTo>
                    <a:cubicBezTo>
                      <a:pt x="22" y="23"/>
                      <a:pt x="22" y="23"/>
                      <a:pt x="23" y="23"/>
                    </a:cubicBezTo>
                    <a:cubicBezTo>
                      <a:pt x="23" y="23"/>
                      <a:pt x="23" y="23"/>
                      <a:pt x="24" y="23"/>
                    </a:cubicBezTo>
                    <a:cubicBezTo>
                      <a:pt x="24" y="23"/>
                      <a:pt x="24" y="23"/>
                      <a:pt x="24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6" y="24"/>
                      <a:pt x="26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8" y="23"/>
                      <a:pt x="28" y="23"/>
                      <a:pt x="29" y="22"/>
                    </a:cubicBezTo>
                    <a:cubicBezTo>
                      <a:pt x="29" y="22"/>
                      <a:pt x="29" y="22"/>
                      <a:pt x="30" y="22"/>
                    </a:cubicBezTo>
                    <a:cubicBezTo>
                      <a:pt x="30" y="22"/>
                      <a:pt x="30" y="22"/>
                      <a:pt x="30" y="21"/>
                    </a:cubicBezTo>
                    <a:cubicBezTo>
                      <a:pt x="31" y="21"/>
                      <a:pt x="31" y="21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1" y="19"/>
                      <a:pt x="31" y="19"/>
                    </a:cubicBezTo>
                    <a:cubicBezTo>
                      <a:pt x="30" y="18"/>
                      <a:pt x="30" y="18"/>
                      <a:pt x="30" y="17"/>
                    </a:cubicBezTo>
                    <a:cubicBezTo>
                      <a:pt x="30" y="17"/>
                      <a:pt x="30" y="16"/>
                      <a:pt x="30" y="16"/>
                    </a:cubicBezTo>
                    <a:cubicBezTo>
                      <a:pt x="30" y="16"/>
                      <a:pt x="30" y="16"/>
                      <a:pt x="30" y="15"/>
                    </a:cubicBezTo>
                    <a:cubicBezTo>
                      <a:pt x="30" y="15"/>
                      <a:pt x="31" y="15"/>
                      <a:pt x="31" y="15"/>
                    </a:cubicBezTo>
                    <a:cubicBezTo>
                      <a:pt x="32" y="15"/>
                      <a:pt x="32" y="15"/>
                      <a:pt x="32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1" y="13"/>
                      <a:pt x="32" y="13"/>
                      <a:pt x="32" y="13"/>
                    </a:cubicBezTo>
                    <a:cubicBezTo>
                      <a:pt x="32" y="12"/>
                      <a:pt x="32" y="12"/>
                      <a:pt x="33" y="12"/>
                    </a:cubicBezTo>
                    <a:cubicBezTo>
                      <a:pt x="33" y="11"/>
                      <a:pt x="33" y="11"/>
                      <a:pt x="34" y="11"/>
                    </a:cubicBezTo>
                    <a:cubicBezTo>
                      <a:pt x="34" y="11"/>
                      <a:pt x="34" y="11"/>
                      <a:pt x="34" y="10"/>
                    </a:cubicBezTo>
                    <a:cubicBezTo>
                      <a:pt x="34" y="10"/>
                      <a:pt x="34" y="10"/>
                      <a:pt x="34" y="1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2" name="Freeform 16"/>
              <p:cNvSpPr>
                <a:spLocks/>
              </p:cNvSpPr>
              <p:nvPr/>
            </p:nvSpPr>
            <p:spPr bwMode="auto">
              <a:xfrm>
                <a:off x="2693989" y="4027489"/>
                <a:ext cx="150813" cy="150813"/>
              </a:xfrm>
              <a:custGeom>
                <a:avLst/>
                <a:gdLst>
                  <a:gd name="T0" fmla="*/ 12 w 14"/>
                  <a:gd name="T1" fmla="*/ 7 h 14"/>
                  <a:gd name="T2" fmla="*/ 11 w 14"/>
                  <a:gd name="T3" fmla="*/ 6 h 14"/>
                  <a:gd name="T4" fmla="*/ 10 w 14"/>
                  <a:gd name="T5" fmla="*/ 4 h 14"/>
                  <a:gd name="T6" fmla="*/ 9 w 14"/>
                  <a:gd name="T7" fmla="*/ 4 h 14"/>
                  <a:gd name="T8" fmla="*/ 8 w 14"/>
                  <a:gd name="T9" fmla="*/ 4 h 14"/>
                  <a:gd name="T10" fmla="*/ 8 w 14"/>
                  <a:gd name="T11" fmla="*/ 3 h 14"/>
                  <a:gd name="T12" fmla="*/ 7 w 14"/>
                  <a:gd name="T13" fmla="*/ 3 h 14"/>
                  <a:gd name="T14" fmla="*/ 6 w 14"/>
                  <a:gd name="T15" fmla="*/ 1 h 14"/>
                  <a:gd name="T16" fmla="*/ 5 w 14"/>
                  <a:gd name="T17" fmla="*/ 2 h 14"/>
                  <a:gd name="T18" fmla="*/ 5 w 14"/>
                  <a:gd name="T19" fmla="*/ 2 h 14"/>
                  <a:gd name="T20" fmla="*/ 4 w 14"/>
                  <a:gd name="T21" fmla="*/ 1 h 14"/>
                  <a:gd name="T22" fmla="*/ 4 w 14"/>
                  <a:gd name="T23" fmla="*/ 0 h 14"/>
                  <a:gd name="T24" fmla="*/ 3 w 14"/>
                  <a:gd name="T25" fmla="*/ 0 h 14"/>
                  <a:gd name="T26" fmla="*/ 2 w 14"/>
                  <a:gd name="T27" fmla="*/ 0 h 14"/>
                  <a:gd name="T28" fmla="*/ 1 w 14"/>
                  <a:gd name="T29" fmla="*/ 0 h 14"/>
                  <a:gd name="T30" fmla="*/ 0 w 14"/>
                  <a:gd name="T31" fmla="*/ 0 h 14"/>
                  <a:gd name="T32" fmla="*/ 0 w 14"/>
                  <a:gd name="T33" fmla="*/ 0 h 14"/>
                  <a:gd name="T34" fmla="*/ 0 w 14"/>
                  <a:gd name="T35" fmla="*/ 0 h 14"/>
                  <a:gd name="T36" fmla="*/ 0 w 14"/>
                  <a:gd name="T37" fmla="*/ 1 h 14"/>
                  <a:gd name="T38" fmla="*/ 0 w 14"/>
                  <a:gd name="T39" fmla="*/ 3 h 14"/>
                  <a:gd name="T40" fmla="*/ 0 w 14"/>
                  <a:gd name="T41" fmla="*/ 4 h 14"/>
                  <a:gd name="T42" fmla="*/ 0 w 14"/>
                  <a:gd name="T43" fmla="*/ 6 h 14"/>
                  <a:gd name="T44" fmla="*/ 0 w 14"/>
                  <a:gd name="T45" fmla="*/ 7 h 14"/>
                  <a:gd name="T46" fmla="*/ 0 w 14"/>
                  <a:gd name="T47" fmla="*/ 8 h 14"/>
                  <a:gd name="T48" fmla="*/ 0 w 14"/>
                  <a:gd name="T49" fmla="*/ 9 h 14"/>
                  <a:gd name="T50" fmla="*/ 0 w 14"/>
                  <a:gd name="T51" fmla="*/ 10 h 14"/>
                  <a:gd name="T52" fmla="*/ 0 w 14"/>
                  <a:gd name="T53" fmla="*/ 11 h 14"/>
                  <a:gd name="T54" fmla="*/ 1 w 14"/>
                  <a:gd name="T55" fmla="*/ 11 h 14"/>
                  <a:gd name="T56" fmla="*/ 2 w 14"/>
                  <a:gd name="T57" fmla="*/ 12 h 14"/>
                  <a:gd name="T58" fmla="*/ 2 w 14"/>
                  <a:gd name="T59" fmla="*/ 12 h 14"/>
                  <a:gd name="T60" fmla="*/ 3 w 14"/>
                  <a:gd name="T61" fmla="*/ 12 h 14"/>
                  <a:gd name="T62" fmla="*/ 4 w 14"/>
                  <a:gd name="T63" fmla="*/ 12 h 14"/>
                  <a:gd name="T64" fmla="*/ 5 w 14"/>
                  <a:gd name="T65" fmla="*/ 13 h 14"/>
                  <a:gd name="T66" fmla="*/ 6 w 14"/>
                  <a:gd name="T67" fmla="*/ 14 h 14"/>
                  <a:gd name="T68" fmla="*/ 7 w 14"/>
                  <a:gd name="T69" fmla="*/ 13 h 14"/>
                  <a:gd name="T70" fmla="*/ 8 w 14"/>
                  <a:gd name="T71" fmla="*/ 13 h 14"/>
                  <a:gd name="T72" fmla="*/ 9 w 14"/>
                  <a:gd name="T73" fmla="*/ 13 h 14"/>
                  <a:gd name="T74" fmla="*/ 9 w 14"/>
                  <a:gd name="T75" fmla="*/ 14 h 14"/>
                  <a:gd name="T76" fmla="*/ 11 w 14"/>
                  <a:gd name="T77" fmla="*/ 13 h 14"/>
                  <a:gd name="T78" fmla="*/ 11 w 14"/>
                  <a:gd name="T79" fmla="*/ 12 h 14"/>
                  <a:gd name="T80" fmla="*/ 12 w 14"/>
                  <a:gd name="T81" fmla="*/ 11 h 14"/>
                  <a:gd name="T82" fmla="*/ 12 w 14"/>
                  <a:gd name="T83" fmla="*/ 10 h 14"/>
                  <a:gd name="T84" fmla="*/ 13 w 14"/>
                  <a:gd name="T85" fmla="*/ 9 h 14"/>
                  <a:gd name="T86" fmla="*/ 14 w 14"/>
                  <a:gd name="T87" fmla="*/ 8 h 14"/>
                  <a:gd name="T88" fmla="*/ 14 w 14"/>
                  <a:gd name="T89" fmla="*/ 8 h 14"/>
                  <a:gd name="T90" fmla="*/ 12 w 14"/>
                  <a:gd name="T9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" h="14">
                    <a:moveTo>
                      <a:pt x="12" y="7"/>
                    </a:moveTo>
                    <a:cubicBezTo>
                      <a:pt x="11" y="7"/>
                      <a:pt x="11" y="6"/>
                      <a:pt x="11" y="6"/>
                    </a:cubicBezTo>
                    <a:cubicBezTo>
                      <a:pt x="11" y="5"/>
                      <a:pt x="11" y="5"/>
                      <a:pt x="10" y="4"/>
                    </a:cubicBezTo>
                    <a:cubicBezTo>
                      <a:pt x="10" y="4"/>
                      <a:pt x="10" y="5"/>
                      <a:pt x="9" y="4"/>
                    </a:cubicBezTo>
                    <a:cubicBezTo>
                      <a:pt x="9" y="4"/>
                      <a:pt x="9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0" y="10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3" y="12"/>
                      <a:pt x="3" y="12"/>
                    </a:cubicBezTo>
                    <a:cubicBezTo>
                      <a:pt x="3" y="12"/>
                      <a:pt x="4" y="12"/>
                      <a:pt x="4" y="12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6" y="13"/>
                      <a:pt x="6" y="14"/>
                    </a:cubicBezTo>
                    <a:cubicBezTo>
                      <a:pt x="6" y="14"/>
                      <a:pt x="7" y="13"/>
                      <a:pt x="7" y="13"/>
                    </a:cubicBezTo>
                    <a:cubicBezTo>
                      <a:pt x="7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4"/>
                      <a:pt x="10" y="13"/>
                      <a:pt x="11" y="13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2"/>
                      <a:pt x="12" y="12"/>
                      <a:pt x="12" y="11"/>
                    </a:cubicBezTo>
                    <a:cubicBezTo>
                      <a:pt x="12" y="11"/>
                      <a:pt x="12" y="11"/>
                      <a:pt x="12" y="10"/>
                    </a:cubicBezTo>
                    <a:cubicBezTo>
                      <a:pt x="13" y="10"/>
                      <a:pt x="13" y="9"/>
                      <a:pt x="13" y="9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8"/>
                      <a:pt x="12" y="8"/>
                      <a:pt x="12" y="7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3" name="Freeform 17"/>
              <p:cNvSpPr>
                <a:spLocks/>
              </p:cNvSpPr>
              <p:nvPr/>
            </p:nvSpPr>
            <p:spPr bwMode="auto">
              <a:xfrm>
                <a:off x="3740152" y="2222501"/>
                <a:ext cx="238125" cy="193675"/>
              </a:xfrm>
              <a:custGeom>
                <a:avLst/>
                <a:gdLst>
                  <a:gd name="T0" fmla="*/ 13 w 22"/>
                  <a:gd name="T1" fmla="*/ 5 h 18"/>
                  <a:gd name="T2" fmla="*/ 22 w 22"/>
                  <a:gd name="T3" fmla="*/ 5 h 18"/>
                  <a:gd name="T4" fmla="*/ 22 w 22"/>
                  <a:gd name="T5" fmla="*/ 0 h 18"/>
                  <a:gd name="T6" fmla="*/ 21 w 22"/>
                  <a:gd name="T7" fmla="*/ 0 h 18"/>
                  <a:gd name="T8" fmla="*/ 10 w 22"/>
                  <a:gd name="T9" fmla="*/ 0 h 18"/>
                  <a:gd name="T10" fmla="*/ 10 w 22"/>
                  <a:gd name="T11" fmla="*/ 0 h 18"/>
                  <a:gd name="T12" fmla="*/ 10 w 22"/>
                  <a:gd name="T13" fmla="*/ 2 h 18"/>
                  <a:gd name="T14" fmla="*/ 9 w 22"/>
                  <a:gd name="T15" fmla="*/ 3 h 18"/>
                  <a:gd name="T16" fmla="*/ 8 w 22"/>
                  <a:gd name="T17" fmla="*/ 3 h 18"/>
                  <a:gd name="T18" fmla="*/ 7 w 22"/>
                  <a:gd name="T19" fmla="*/ 4 h 18"/>
                  <a:gd name="T20" fmla="*/ 6 w 22"/>
                  <a:gd name="T21" fmla="*/ 6 h 18"/>
                  <a:gd name="T22" fmla="*/ 6 w 22"/>
                  <a:gd name="T23" fmla="*/ 7 h 18"/>
                  <a:gd name="T24" fmla="*/ 6 w 22"/>
                  <a:gd name="T25" fmla="*/ 8 h 18"/>
                  <a:gd name="T26" fmla="*/ 5 w 22"/>
                  <a:gd name="T27" fmla="*/ 9 h 18"/>
                  <a:gd name="T28" fmla="*/ 4 w 22"/>
                  <a:gd name="T29" fmla="*/ 10 h 18"/>
                  <a:gd name="T30" fmla="*/ 4 w 22"/>
                  <a:gd name="T31" fmla="*/ 11 h 18"/>
                  <a:gd name="T32" fmla="*/ 3 w 22"/>
                  <a:gd name="T33" fmla="*/ 12 h 18"/>
                  <a:gd name="T34" fmla="*/ 3 w 22"/>
                  <a:gd name="T35" fmla="*/ 13 h 18"/>
                  <a:gd name="T36" fmla="*/ 2 w 22"/>
                  <a:gd name="T37" fmla="*/ 14 h 18"/>
                  <a:gd name="T38" fmla="*/ 1 w 22"/>
                  <a:gd name="T39" fmla="*/ 15 h 18"/>
                  <a:gd name="T40" fmla="*/ 1 w 22"/>
                  <a:gd name="T41" fmla="*/ 16 h 18"/>
                  <a:gd name="T42" fmla="*/ 0 w 22"/>
                  <a:gd name="T43" fmla="*/ 17 h 18"/>
                  <a:gd name="T44" fmla="*/ 0 w 22"/>
                  <a:gd name="T45" fmla="*/ 18 h 18"/>
                  <a:gd name="T46" fmla="*/ 0 w 22"/>
                  <a:gd name="T47" fmla="*/ 18 h 18"/>
                  <a:gd name="T48" fmla="*/ 11 w 22"/>
                  <a:gd name="T49" fmla="*/ 18 h 18"/>
                  <a:gd name="T50" fmla="*/ 11 w 22"/>
                  <a:gd name="T51" fmla="*/ 15 h 18"/>
                  <a:gd name="T52" fmla="*/ 11 w 22"/>
                  <a:gd name="T53" fmla="*/ 13 h 18"/>
                  <a:gd name="T54" fmla="*/ 11 w 22"/>
                  <a:gd name="T55" fmla="*/ 13 h 18"/>
                  <a:gd name="T56" fmla="*/ 12 w 22"/>
                  <a:gd name="T57" fmla="*/ 13 h 18"/>
                  <a:gd name="T58" fmla="*/ 13 w 22"/>
                  <a:gd name="T59" fmla="*/ 12 h 18"/>
                  <a:gd name="T60" fmla="*/ 13 w 22"/>
                  <a:gd name="T61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2" h="18">
                    <a:moveTo>
                      <a:pt x="13" y="5"/>
                    </a:moveTo>
                    <a:cubicBezTo>
                      <a:pt x="22" y="5"/>
                      <a:pt x="22" y="5"/>
                      <a:pt x="22" y="5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9" y="2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6" y="6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8"/>
                      <a:pt x="7" y="8"/>
                      <a:pt x="6" y="8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5" y="9"/>
                      <a:pt x="5" y="9"/>
                      <a:pt x="4" y="10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3" y="11"/>
                      <a:pt x="3" y="11"/>
                      <a:pt x="3" y="12"/>
                    </a:cubicBezTo>
                    <a:cubicBezTo>
                      <a:pt x="3" y="12"/>
                      <a:pt x="3" y="12"/>
                      <a:pt x="3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7"/>
                      <a:pt x="0" y="17"/>
                    </a:cubicBezTo>
                    <a:cubicBezTo>
                      <a:pt x="0" y="17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0" y="14"/>
                      <a:pt x="10" y="14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2"/>
                      <a:pt x="13" y="12"/>
                    </a:cubicBezTo>
                    <a:cubicBezTo>
                      <a:pt x="13" y="5"/>
                      <a:pt x="13" y="5"/>
                      <a:pt x="13" y="5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4" name="Freeform 18"/>
              <p:cNvSpPr>
                <a:spLocks/>
              </p:cNvSpPr>
              <p:nvPr/>
            </p:nvSpPr>
            <p:spPr bwMode="auto">
              <a:xfrm>
                <a:off x="4592639" y="1658939"/>
                <a:ext cx="98425" cy="98425"/>
              </a:xfrm>
              <a:custGeom>
                <a:avLst/>
                <a:gdLst>
                  <a:gd name="T0" fmla="*/ 3 w 9"/>
                  <a:gd name="T1" fmla="*/ 1 h 9"/>
                  <a:gd name="T2" fmla="*/ 2 w 9"/>
                  <a:gd name="T3" fmla="*/ 1 h 9"/>
                  <a:gd name="T4" fmla="*/ 1 w 9"/>
                  <a:gd name="T5" fmla="*/ 1 h 9"/>
                  <a:gd name="T6" fmla="*/ 0 w 9"/>
                  <a:gd name="T7" fmla="*/ 1 h 9"/>
                  <a:gd name="T8" fmla="*/ 0 w 9"/>
                  <a:gd name="T9" fmla="*/ 2 h 9"/>
                  <a:gd name="T10" fmla="*/ 1 w 9"/>
                  <a:gd name="T11" fmla="*/ 3 h 9"/>
                  <a:gd name="T12" fmla="*/ 1 w 9"/>
                  <a:gd name="T13" fmla="*/ 4 h 9"/>
                  <a:gd name="T14" fmla="*/ 1 w 9"/>
                  <a:gd name="T15" fmla="*/ 5 h 9"/>
                  <a:gd name="T16" fmla="*/ 2 w 9"/>
                  <a:gd name="T17" fmla="*/ 5 h 9"/>
                  <a:gd name="T18" fmla="*/ 2 w 9"/>
                  <a:gd name="T19" fmla="*/ 6 h 9"/>
                  <a:gd name="T20" fmla="*/ 2 w 9"/>
                  <a:gd name="T21" fmla="*/ 7 h 9"/>
                  <a:gd name="T22" fmla="*/ 3 w 9"/>
                  <a:gd name="T23" fmla="*/ 7 h 9"/>
                  <a:gd name="T24" fmla="*/ 4 w 9"/>
                  <a:gd name="T25" fmla="*/ 7 h 9"/>
                  <a:gd name="T26" fmla="*/ 5 w 9"/>
                  <a:gd name="T27" fmla="*/ 7 h 9"/>
                  <a:gd name="T28" fmla="*/ 6 w 9"/>
                  <a:gd name="T29" fmla="*/ 9 h 9"/>
                  <a:gd name="T30" fmla="*/ 6 w 9"/>
                  <a:gd name="T31" fmla="*/ 9 h 9"/>
                  <a:gd name="T32" fmla="*/ 6 w 9"/>
                  <a:gd name="T33" fmla="*/ 8 h 9"/>
                  <a:gd name="T34" fmla="*/ 7 w 9"/>
                  <a:gd name="T35" fmla="*/ 7 h 9"/>
                  <a:gd name="T36" fmla="*/ 8 w 9"/>
                  <a:gd name="T37" fmla="*/ 7 h 9"/>
                  <a:gd name="T38" fmla="*/ 9 w 9"/>
                  <a:gd name="T39" fmla="*/ 6 h 9"/>
                  <a:gd name="T40" fmla="*/ 9 w 9"/>
                  <a:gd name="T41" fmla="*/ 5 h 9"/>
                  <a:gd name="T42" fmla="*/ 8 w 9"/>
                  <a:gd name="T43" fmla="*/ 4 h 9"/>
                  <a:gd name="T44" fmla="*/ 9 w 9"/>
                  <a:gd name="T45" fmla="*/ 3 h 9"/>
                  <a:gd name="T46" fmla="*/ 8 w 9"/>
                  <a:gd name="T47" fmla="*/ 2 h 9"/>
                  <a:gd name="T48" fmla="*/ 7 w 9"/>
                  <a:gd name="T49" fmla="*/ 1 h 9"/>
                  <a:gd name="T50" fmla="*/ 7 w 9"/>
                  <a:gd name="T51" fmla="*/ 1 h 9"/>
                  <a:gd name="T52" fmla="*/ 6 w 9"/>
                  <a:gd name="T53" fmla="*/ 2 h 9"/>
                  <a:gd name="T54" fmla="*/ 6 w 9"/>
                  <a:gd name="T55" fmla="*/ 1 h 9"/>
                  <a:gd name="T56" fmla="*/ 5 w 9"/>
                  <a:gd name="T57" fmla="*/ 1 h 9"/>
                  <a:gd name="T58" fmla="*/ 4 w 9"/>
                  <a:gd name="T59" fmla="*/ 1 h 9"/>
                  <a:gd name="T60" fmla="*/ 3 w 9"/>
                  <a:gd name="T61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" h="9">
                    <a:moveTo>
                      <a:pt x="3" y="1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3" y="6"/>
                      <a:pt x="2" y="6"/>
                      <a:pt x="2" y="7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5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7" y="7"/>
                      <a:pt x="7" y="7"/>
                      <a:pt x="8" y="7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9" y="5"/>
                      <a:pt x="8" y="5"/>
                      <a:pt x="8" y="4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2"/>
                    </a:cubicBezTo>
                    <a:cubicBezTo>
                      <a:pt x="8" y="2"/>
                      <a:pt x="8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5" name="Freeform 19"/>
              <p:cNvSpPr>
                <a:spLocks/>
              </p:cNvSpPr>
              <p:nvPr/>
            </p:nvSpPr>
            <p:spPr bwMode="auto">
              <a:xfrm>
                <a:off x="4452939" y="2049464"/>
                <a:ext cx="420688" cy="431800"/>
              </a:xfrm>
              <a:custGeom>
                <a:avLst/>
                <a:gdLst>
                  <a:gd name="T0" fmla="*/ 33 w 39"/>
                  <a:gd name="T1" fmla="*/ 2 h 40"/>
                  <a:gd name="T2" fmla="*/ 31 w 39"/>
                  <a:gd name="T3" fmla="*/ 1 h 40"/>
                  <a:gd name="T4" fmla="*/ 29 w 39"/>
                  <a:gd name="T5" fmla="*/ 1 h 40"/>
                  <a:gd name="T6" fmla="*/ 27 w 39"/>
                  <a:gd name="T7" fmla="*/ 2 h 40"/>
                  <a:gd name="T8" fmla="*/ 25 w 39"/>
                  <a:gd name="T9" fmla="*/ 4 h 40"/>
                  <a:gd name="T10" fmla="*/ 26 w 39"/>
                  <a:gd name="T11" fmla="*/ 7 h 40"/>
                  <a:gd name="T12" fmla="*/ 23 w 39"/>
                  <a:gd name="T13" fmla="*/ 8 h 40"/>
                  <a:gd name="T14" fmla="*/ 21 w 39"/>
                  <a:gd name="T15" fmla="*/ 7 h 40"/>
                  <a:gd name="T16" fmla="*/ 17 w 39"/>
                  <a:gd name="T17" fmla="*/ 6 h 40"/>
                  <a:gd name="T18" fmla="*/ 15 w 39"/>
                  <a:gd name="T19" fmla="*/ 5 h 40"/>
                  <a:gd name="T20" fmla="*/ 14 w 39"/>
                  <a:gd name="T21" fmla="*/ 2 h 40"/>
                  <a:gd name="T22" fmla="*/ 12 w 39"/>
                  <a:gd name="T23" fmla="*/ 2 h 40"/>
                  <a:gd name="T24" fmla="*/ 9 w 39"/>
                  <a:gd name="T25" fmla="*/ 1 h 40"/>
                  <a:gd name="T26" fmla="*/ 5 w 39"/>
                  <a:gd name="T27" fmla="*/ 0 h 40"/>
                  <a:gd name="T28" fmla="*/ 5 w 39"/>
                  <a:gd name="T29" fmla="*/ 0 h 40"/>
                  <a:gd name="T30" fmla="*/ 5 w 39"/>
                  <a:gd name="T31" fmla="*/ 3 h 40"/>
                  <a:gd name="T32" fmla="*/ 4 w 39"/>
                  <a:gd name="T33" fmla="*/ 3 h 40"/>
                  <a:gd name="T34" fmla="*/ 2 w 39"/>
                  <a:gd name="T35" fmla="*/ 5 h 40"/>
                  <a:gd name="T36" fmla="*/ 2 w 39"/>
                  <a:gd name="T37" fmla="*/ 6 h 40"/>
                  <a:gd name="T38" fmla="*/ 1 w 39"/>
                  <a:gd name="T39" fmla="*/ 9 h 40"/>
                  <a:gd name="T40" fmla="*/ 0 w 39"/>
                  <a:gd name="T41" fmla="*/ 9 h 40"/>
                  <a:gd name="T42" fmla="*/ 0 w 39"/>
                  <a:gd name="T43" fmla="*/ 10 h 40"/>
                  <a:gd name="T44" fmla="*/ 1 w 39"/>
                  <a:gd name="T45" fmla="*/ 13 h 40"/>
                  <a:gd name="T46" fmla="*/ 1 w 39"/>
                  <a:gd name="T47" fmla="*/ 15 h 40"/>
                  <a:gd name="T48" fmla="*/ 1 w 39"/>
                  <a:gd name="T49" fmla="*/ 19 h 40"/>
                  <a:gd name="T50" fmla="*/ 1 w 39"/>
                  <a:gd name="T51" fmla="*/ 20 h 40"/>
                  <a:gd name="T52" fmla="*/ 1 w 39"/>
                  <a:gd name="T53" fmla="*/ 23 h 40"/>
                  <a:gd name="T54" fmla="*/ 3 w 39"/>
                  <a:gd name="T55" fmla="*/ 25 h 40"/>
                  <a:gd name="T56" fmla="*/ 4 w 39"/>
                  <a:gd name="T57" fmla="*/ 26 h 40"/>
                  <a:gd name="T58" fmla="*/ 6 w 39"/>
                  <a:gd name="T59" fmla="*/ 27 h 40"/>
                  <a:gd name="T60" fmla="*/ 8 w 39"/>
                  <a:gd name="T61" fmla="*/ 28 h 40"/>
                  <a:gd name="T62" fmla="*/ 9 w 39"/>
                  <a:gd name="T63" fmla="*/ 29 h 40"/>
                  <a:gd name="T64" fmla="*/ 11 w 39"/>
                  <a:gd name="T65" fmla="*/ 30 h 40"/>
                  <a:gd name="T66" fmla="*/ 13 w 39"/>
                  <a:gd name="T67" fmla="*/ 30 h 40"/>
                  <a:gd name="T68" fmla="*/ 14 w 39"/>
                  <a:gd name="T69" fmla="*/ 30 h 40"/>
                  <a:gd name="T70" fmla="*/ 16 w 39"/>
                  <a:gd name="T71" fmla="*/ 29 h 40"/>
                  <a:gd name="T72" fmla="*/ 17 w 39"/>
                  <a:gd name="T73" fmla="*/ 29 h 40"/>
                  <a:gd name="T74" fmla="*/ 21 w 39"/>
                  <a:gd name="T75" fmla="*/ 31 h 40"/>
                  <a:gd name="T76" fmla="*/ 23 w 39"/>
                  <a:gd name="T77" fmla="*/ 32 h 40"/>
                  <a:gd name="T78" fmla="*/ 26 w 39"/>
                  <a:gd name="T79" fmla="*/ 34 h 40"/>
                  <a:gd name="T80" fmla="*/ 29 w 39"/>
                  <a:gd name="T81" fmla="*/ 36 h 40"/>
                  <a:gd name="T82" fmla="*/ 31 w 39"/>
                  <a:gd name="T83" fmla="*/ 37 h 40"/>
                  <a:gd name="T84" fmla="*/ 34 w 39"/>
                  <a:gd name="T85" fmla="*/ 38 h 40"/>
                  <a:gd name="T86" fmla="*/ 36 w 39"/>
                  <a:gd name="T87" fmla="*/ 40 h 40"/>
                  <a:gd name="T88" fmla="*/ 39 w 39"/>
                  <a:gd name="T89" fmla="*/ 38 h 40"/>
                  <a:gd name="T90" fmla="*/ 38 w 39"/>
                  <a:gd name="T91" fmla="*/ 20 h 40"/>
                  <a:gd name="T92" fmla="*/ 38 w 39"/>
                  <a:gd name="T93" fmla="*/ 10 h 40"/>
                  <a:gd name="T94" fmla="*/ 37 w 39"/>
                  <a:gd name="T95" fmla="*/ 6 h 40"/>
                  <a:gd name="T96" fmla="*/ 38 w 39"/>
                  <a:gd name="T97" fmla="*/ 5 h 40"/>
                  <a:gd name="T98" fmla="*/ 38 w 39"/>
                  <a:gd name="T99" fmla="*/ 4 h 40"/>
                  <a:gd name="T100" fmla="*/ 34 w 39"/>
                  <a:gd name="T101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9" h="40">
                    <a:moveTo>
                      <a:pt x="33" y="3"/>
                    </a:moveTo>
                    <a:cubicBezTo>
                      <a:pt x="33" y="3"/>
                      <a:pt x="33" y="3"/>
                      <a:pt x="33" y="2"/>
                    </a:cubicBezTo>
                    <a:cubicBezTo>
                      <a:pt x="33" y="2"/>
                      <a:pt x="32" y="2"/>
                      <a:pt x="32" y="2"/>
                    </a:cubicBezTo>
                    <a:cubicBezTo>
                      <a:pt x="32" y="1"/>
                      <a:pt x="31" y="2"/>
                      <a:pt x="31" y="1"/>
                    </a:cubicBezTo>
                    <a:cubicBezTo>
                      <a:pt x="31" y="1"/>
                      <a:pt x="31" y="1"/>
                      <a:pt x="30" y="1"/>
                    </a:cubicBezTo>
                    <a:cubicBezTo>
                      <a:pt x="30" y="0"/>
                      <a:pt x="30" y="0"/>
                      <a:pt x="29" y="1"/>
                    </a:cubicBezTo>
                    <a:cubicBezTo>
                      <a:pt x="29" y="1"/>
                      <a:pt x="29" y="1"/>
                      <a:pt x="28" y="1"/>
                    </a:cubicBezTo>
                    <a:cubicBezTo>
                      <a:pt x="28" y="2"/>
                      <a:pt x="28" y="2"/>
                      <a:pt x="27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5" y="3"/>
                      <a:pt x="25" y="3"/>
                      <a:pt x="25" y="4"/>
                    </a:cubicBezTo>
                    <a:cubicBezTo>
                      <a:pt x="25" y="5"/>
                      <a:pt x="26" y="5"/>
                      <a:pt x="26" y="5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5" y="7"/>
                      <a:pt x="25" y="8"/>
                      <a:pt x="25" y="8"/>
                    </a:cubicBezTo>
                    <a:cubicBezTo>
                      <a:pt x="24" y="8"/>
                      <a:pt x="24" y="8"/>
                      <a:pt x="23" y="8"/>
                    </a:cubicBezTo>
                    <a:cubicBezTo>
                      <a:pt x="23" y="8"/>
                      <a:pt x="22" y="8"/>
                      <a:pt x="22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0" y="6"/>
                      <a:pt x="19" y="7"/>
                      <a:pt x="18" y="6"/>
                    </a:cubicBezTo>
                    <a:cubicBezTo>
                      <a:pt x="18" y="6"/>
                      <a:pt x="17" y="6"/>
                      <a:pt x="17" y="6"/>
                    </a:cubicBezTo>
                    <a:cubicBezTo>
                      <a:pt x="16" y="6"/>
                      <a:pt x="16" y="6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3"/>
                      <a:pt x="14" y="3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3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1" y="8"/>
                      <a:pt x="1" y="9"/>
                    </a:cubicBezTo>
                    <a:cubicBezTo>
                      <a:pt x="1" y="9"/>
                      <a:pt x="1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0" y="11"/>
                      <a:pt x="0" y="12"/>
                    </a:cubicBezTo>
                    <a:cubicBezTo>
                      <a:pt x="1" y="12"/>
                      <a:pt x="1" y="12"/>
                      <a:pt x="1" y="13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1"/>
                      <a:pt x="1" y="21"/>
                      <a:pt x="1" y="22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4"/>
                      <a:pt x="2" y="24"/>
                      <a:pt x="2" y="25"/>
                    </a:cubicBezTo>
                    <a:cubicBezTo>
                      <a:pt x="2" y="25"/>
                      <a:pt x="2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4" y="25"/>
                      <a:pt x="4" y="25"/>
                      <a:pt x="4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6" y="26"/>
                      <a:pt x="6" y="27"/>
                    </a:cubicBezTo>
                    <a:cubicBezTo>
                      <a:pt x="6" y="27"/>
                      <a:pt x="6" y="28"/>
                      <a:pt x="6" y="28"/>
                    </a:cubicBezTo>
                    <a:cubicBezTo>
                      <a:pt x="7" y="28"/>
                      <a:pt x="7" y="28"/>
                      <a:pt x="8" y="28"/>
                    </a:cubicBezTo>
                    <a:cubicBezTo>
                      <a:pt x="8" y="28"/>
                      <a:pt x="8" y="29"/>
                      <a:pt x="8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0" y="29"/>
                      <a:pt x="10" y="29"/>
                      <a:pt x="11" y="29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2" y="30"/>
                      <a:pt x="12" y="31"/>
                      <a:pt x="12" y="31"/>
                    </a:cubicBezTo>
                    <a:cubicBezTo>
                      <a:pt x="12" y="31"/>
                      <a:pt x="13" y="31"/>
                      <a:pt x="13" y="30"/>
                    </a:cubicBezTo>
                    <a:cubicBezTo>
                      <a:pt x="13" y="30"/>
                      <a:pt x="13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5" y="29"/>
                    </a:cubicBezTo>
                    <a:cubicBezTo>
                      <a:pt x="15" y="29"/>
                      <a:pt x="15" y="29"/>
                      <a:pt x="16" y="29"/>
                    </a:cubicBezTo>
                    <a:cubicBezTo>
                      <a:pt x="16" y="29"/>
                      <a:pt x="16" y="29"/>
                      <a:pt x="16" y="28"/>
                    </a:cubicBezTo>
                    <a:cubicBezTo>
                      <a:pt x="16" y="28"/>
                      <a:pt x="16" y="29"/>
                      <a:pt x="17" y="29"/>
                    </a:cubicBezTo>
                    <a:cubicBezTo>
                      <a:pt x="17" y="29"/>
                      <a:pt x="18" y="29"/>
                      <a:pt x="18" y="30"/>
                    </a:cubicBezTo>
                    <a:cubicBezTo>
                      <a:pt x="19" y="30"/>
                      <a:pt x="20" y="31"/>
                      <a:pt x="21" y="31"/>
                    </a:cubicBezTo>
                    <a:cubicBezTo>
                      <a:pt x="21" y="31"/>
                      <a:pt x="22" y="31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3" y="33"/>
                      <a:pt x="24" y="33"/>
                      <a:pt x="24" y="33"/>
                    </a:cubicBezTo>
                    <a:cubicBezTo>
                      <a:pt x="25" y="33"/>
                      <a:pt x="25" y="33"/>
                      <a:pt x="26" y="34"/>
                    </a:cubicBezTo>
                    <a:cubicBezTo>
                      <a:pt x="27" y="34"/>
                      <a:pt x="27" y="35"/>
                      <a:pt x="28" y="35"/>
                    </a:cubicBezTo>
                    <a:cubicBezTo>
                      <a:pt x="28" y="35"/>
                      <a:pt x="29" y="35"/>
                      <a:pt x="29" y="36"/>
                    </a:cubicBezTo>
                    <a:cubicBezTo>
                      <a:pt x="29" y="36"/>
                      <a:pt x="30" y="36"/>
                      <a:pt x="30" y="36"/>
                    </a:cubicBezTo>
                    <a:cubicBezTo>
                      <a:pt x="30" y="37"/>
                      <a:pt x="31" y="37"/>
                      <a:pt x="31" y="37"/>
                    </a:cubicBezTo>
                    <a:cubicBezTo>
                      <a:pt x="32" y="37"/>
                      <a:pt x="32" y="38"/>
                      <a:pt x="33" y="38"/>
                    </a:cubicBezTo>
                    <a:cubicBezTo>
                      <a:pt x="33" y="38"/>
                      <a:pt x="34" y="38"/>
                      <a:pt x="34" y="38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6" y="39"/>
                      <a:pt x="36" y="40"/>
                      <a:pt x="36" y="40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2"/>
                      <a:pt x="39" y="26"/>
                      <a:pt x="38" y="20"/>
                    </a:cubicBezTo>
                    <a:cubicBezTo>
                      <a:pt x="38" y="16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0"/>
                    </a:cubicBezTo>
                    <a:cubicBezTo>
                      <a:pt x="38" y="9"/>
                      <a:pt x="37" y="8"/>
                      <a:pt x="37" y="7"/>
                    </a:cubicBezTo>
                    <a:cubicBezTo>
                      <a:pt x="37" y="7"/>
                      <a:pt x="37" y="7"/>
                      <a:pt x="37" y="6"/>
                    </a:cubicBezTo>
                    <a:cubicBezTo>
                      <a:pt x="37" y="6"/>
                      <a:pt x="37" y="6"/>
                      <a:pt x="37" y="5"/>
                    </a:cubicBezTo>
                    <a:cubicBezTo>
                      <a:pt x="37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4"/>
                      <a:pt x="38" y="4"/>
                    </a:cubicBezTo>
                    <a:cubicBezTo>
                      <a:pt x="37" y="4"/>
                      <a:pt x="36" y="4"/>
                      <a:pt x="36" y="4"/>
                    </a:cubicBezTo>
                    <a:cubicBezTo>
                      <a:pt x="35" y="4"/>
                      <a:pt x="35" y="4"/>
                      <a:pt x="34" y="3"/>
                    </a:cubicBezTo>
                    <a:cubicBezTo>
                      <a:pt x="34" y="3"/>
                      <a:pt x="33" y="4"/>
                      <a:pt x="33" y="3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6" name="Freeform 20"/>
              <p:cNvSpPr>
                <a:spLocks/>
              </p:cNvSpPr>
              <p:nvPr/>
            </p:nvSpPr>
            <p:spPr bwMode="auto">
              <a:xfrm>
                <a:off x="4841877" y="2481264"/>
                <a:ext cx="0" cy="1111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7" name="Freeform 21"/>
              <p:cNvSpPr>
                <a:spLocks/>
              </p:cNvSpPr>
              <p:nvPr/>
            </p:nvSpPr>
            <p:spPr bwMode="auto">
              <a:xfrm>
                <a:off x="5122864" y="2038351"/>
                <a:ext cx="107950" cy="130175"/>
              </a:xfrm>
              <a:custGeom>
                <a:avLst/>
                <a:gdLst>
                  <a:gd name="T0" fmla="*/ 9 w 10"/>
                  <a:gd name="T1" fmla="*/ 2 h 12"/>
                  <a:gd name="T2" fmla="*/ 9 w 10"/>
                  <a:gd name="T3" fmla="*/ 1 h 12"/>
                  <a:gd name="T4" fmla="*/ 9 w 10"/>
                  <a:gd name="T5" fmla="*/ 0 h 12"/>
                  <a:gd name="T6" fmla="*/ 9 w 10"/>
                  <a:gd name="T7" fmla="*/ 0 h 12"/>
                  <a:gd name="T8" fmla="*/ 8 w 10"/>
                  <a:gd name="T9" fmla="*/ 1 h 12"/>
                  <a:gd name="T10" fmla="*/ 6 w 10"/>
                  <a:gd name="T11" fmla="*/ 2 h 12"/>
                  <a:gd name="T12" fmla="*/ 5 w 10"/>
                  <a:gd name="T13" fmla="*/ 3 h 12"/>
                  <a:gd name="T14" fmla="*/ 4 w 10"/>
                  <a:gd name="T15" fmla="*/ 4 h 12"/>
                  <a:gd name="T16" fmla="*/ 3 w 10"/>
                  <a:gd name="T17" fmla="*/ 3 h 12"/>
                  <a:gd name="T18" fmla="*/ 2 w 10"/>
                  <a:gd name="T19" fmla="*/ 2 h 12"/>
                  <a:gd name="T20" fmla="*/ 1 w 10"/>
                  <a:gd name="T21" fmla="*/ 2 h 12"/>
                  <a:gd name="T22" fmla="*/ 1 w 10"/>
                  <a:gd name="T23" fmla="*/ 2 h 12"/>
                  <a:gd name="T24" fmla="*/ 1 w 10"/>
                  <a:gd name="T25" fmla="*/ 3 h 12"/>
                  <a:gd name="T26" fmla="*/ 0 w 10"/>
                  <a:gd name="T27" fmla="*/ 4 h 12"/>
                  <a:gd name="T28" fmla="*/ 1 w 10"/>
                  <a:gd name="T29" fmla="*/ 6 h 12"/>
                  <a:gd name="T30" fmla="*/ 1 w 10"/>
                  <a:gd name="T31" fmla="*/ 8 h 12"/>
                  <a:gd name="T32" fmla="*/ 0 w 10"/>
                  <a:gd name="T33" fmla="*/ 10 h 12"/>
                  <a:gd name="T34" fmla="*/ 0 w 10"/>
                  <a:gd name="T35" fmla="*/ 12 h 12"/>
                  <a:gd name="T36" fmla="*/ 0 w 10"/>
                  <a:gd name="T37" fmla="*/ 12 h 12"/>
                  <a:gd name="T38" fmla="*/ 1 w 10"/>
                  <a:gd name="T39" fmla="*/ 12 h 12"/>
                  <a:gd name="T40" fmla="*/ 2 w 10"/>
                  <a:gd name="T41" fmla="*/ 12 h 12"/>
                  <a:gd name="T42" fmla="*/ 3 w 10"/>
                  <a:gd name="T43" fmla="*/ 12 h 12"/>
                  <a:gd name="T44" fmla="*/ 4 w 10"/>
                  <a:gd name="T45" fmla="*/ 11 h 12"/>
                  <a:gd name="T46" fmla="*/ 4 w 10"/>
                  <a:gd name="T47" fmla="*/ 10 h 12"/>
                  <a:gd name="T48" fmla="*/ 6 w 10"/>
                  <a:gd name="T49" fmla="*/ 10 h 12"/>
                  <a:gd name="T50" fmla="*/ 6 w 10"/>
                  <a:gd name="T51" fmla="*/ 9 h 12"/>
                  <a:gd name="T52" fmla="*/ 6 w 10"/>
                  <a:gd name="T53" fmla="*/ 8 h 12"/>
                  <a:gd name="T54" fmla="*/ 5 w 10"/>
                  <a:gd name="T55" fmla="*/ 8 h 12"/>
                  <a:gd name="T56" fmla="*/ 4 w 10"/>
                  <a:gd name="T57" fmla="*/ 7 h 12"/>
                  <a:gd name="T58" fmla="*/ 5 w 10"/>
                  <a:gd name="T59" fmla="*/ 6 h 12"/>
                  <a:gd name="T60" fmla="*/ 7 w 10"/>
                  <a:gd name="T61" fmla="*/ 5 h 12"/>
                  <a:gd name="T62" fmla="*/ 8 w 10"/>
                  <a:gd name="T63" fmla="*/ 5 h 12"/>
                  <a:gd name="T64" fmla="*/ 9 w 10"/>
                  <a:gd name="T65" fmla="*/ 4 h 12"/>
                  <a:gd name="T66" fmla="*/ 10 w 10"/>
                  <a:gd name="T67" fmla="*/ 4 h 12"/>
                  <a:gd name="T68" fmla="*/ 9 w 10"/>
                  <a:gd name="T69" fmla="*/ 4 h 12"/>
                  <a:gd name="T70" fmla="*/ 9 w 10"/>
                  <a:gd name="T7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" h="12">
                    <a:moveTo>
                      <a:pt x="9" y="2"/>
                    </a:moveTo>
                    <a:cubicBezTo>
                      <a:pt x="9" y="2"/>
                      <a:pt x="9" y="2"/>
                      <a:pt x="9" y="1"/>
                    </a:cubicBezTo>
                    <a:cubicBezTo>
                      <a:pt x="9" y="1"/>
                      <a:pt x="9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5" y="3"/>
                      <a:pt x="5" y="4"/>
                      <a:pt x="4" y="4"/>
                    </a:cubicBezTo>
                    <a:cubicBezTo>
                      <a:pt x="4" y="4"/>
                      <a:pt x="3" y="3"/>
                      <a:pt x="3" y="3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9"/>
                      <a:pt x="1" y="9"/>
                      <a:pt x="0" y="10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1" y="12"/>
                    </a:cubicBezTo>
                    <a:cubicBezTo>
                      <a:pt x="1" y="12"/>
                      <a:pt x="2" y="12"/>
                      <a:pt x="2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1"/>
                      <a:pt x="4" y="11"/>
                    </a:cubicBezTo>
                    <a:cubicBezTo>
                      <a:pt x="4" y="11"/>
                      <a:pt x="4" y="11"/>
                      <a:pt x="4" y="10"/>
                    </a:cubicBezTo>
                    <a:cubicBezTo>
                      <a:pt x="5" y="10"/>
                      <a:pt x="6" y="11"/>
                      <a:pt x="6" y="10"/>
                    </a:cubicBezTo>
                    <a:cubicBezTo>
                      <a:pt x="7" y="10"/>
                      <a:pt x="6" y="9"/>
                      <a:pt x="6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5" y="8"/>
                      <a:pt x="5" y="8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8" y="5"/>
                      <a:pt x="9" y="5"/>
                      <a:pt x="9" y="4"/>
                    </a:cubicBezTo>
                    <a:cubicBezTo>
                      <a:pt x="9" y="4"/>
                      <a:pt x="9" y="4"/>
                      <a:pt x="10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8" name="Freeform 22"/>
              <p:cNvSpPr>
                <a:spLocks/>
              </p:cNvSpPr>
              <p:nvPr/>
            </p:nvSpPr>
            <p:spPr bwMode="auto">
              <a:xfrm>
                <a:off x="4583114" y="2740026"/>
                <a:ext cx="355600" cy="271463"/>
              </a:xfrm>
              <a:custGeom>
                <a:avLst/>
                <a:gdLst>
                  <a:gd name="T0" fmla="*/ 31 w 33"/>
                  <a:gd name="T1" fmla="*/ 14 h 25"/>
                  <a:gd name="T2" fmla="*/ 30 w 33"/>
                  <a:gd name="T3" fmla="*/ 12 h 25"/>
                  <a:gd name="T4" fmla="*/ 28 w 33"/>
                  <a:gd name="T5" fmla="*/ 9 h 25"/>
                  <a:gd name="T6" fmla="*/ 26 w 33"/>
                  <a:gd name="T7" fmla="*/ 7 h 25"/>
                  <a:gd name="T8" fmla="*/ 24 w 33"/>
                  <a:gd name="T9" fmla="*/ 6 h 25"/>
                  <a:gd name="T10" fmla="*/ 24 w 33"/>
                  <a:gd name="T11" fmla="*/ 3 h 25"/>
                  <a:gd name="T12" fmla="*/ 22 w 33"/>
                  <a:gd name="T13" fmla="*/ 0 h 25"/>
                  <a:gd name="T14" fmla="*/ 21 w 33"/>
                  <a:gd name="T15" fmla="*/ 0 h 25"/>
                  <a:gd name="T16" fmla="*/ 19 w 33"/>
                  <a:gd name="T17" fmla="*/ 1 h 25"/>
                  <a:gd name="T18" fmla="*/ 18 w 33"/>
                  <a:gd name="T19" fmla="*/ 2 h 25"/>
                  <a:gd name="T20" fmla="*/ 17 w 33"/>
                  <a:gd name="T21" fmla="*/ 4 h 25"/>
                  <a:gd name="T22" fmla="*/ 16 w 33"/>
                  <a:gd name="T23" fmla="*/ 5 h 25"/>
                  <a:gd name="T24" fmla="*/ 14 w 33"/>
                  <a:gd name="T25" fmla="*/ 6 h 25"/>
                  <a:gd name="T26" fmla="*/ 12 w 33"/>
                  <a:gd name="T27" fmla="*/ 6 h 25"/>
                  <a:gd name="T28" fmla="*/ 10 w 33"/>
                  <a:gd name="T29" fmla="*/ 7 h 25"/>
                  <a:gd name="T30" fmla="*/ 9 w 33"/>
                  <a:gd name="T31" fmla="*/ 9 h 25"/>
                  <a:gd name="T32" fmla="*/ 7 w 33"/>
                  <a:gd name="T33" fmla="*/ 10 h 25"/>
                  <a:gd name="T34" fmla="*/ 6 w 33"/>
                  <a:gd name="T35" fmla="*/ 10 h 25"/>
                  <a:gd name="T36" fmla="*/ 4 w 33"/>
                  <a:gd name="T37" fmla="*/ 10 h 25"/>
                  <a:gd name="T38" fmla="*/ 3 w 33"/>
                  <a:gd name="T39" fmla="*/ 10 h 25"/>
                  <a:gd name="T40" fmla="*/ 2 w 33"/>
                  <a:gd name="T41" fmla="*/ 13 h 25"/>
                  <a:gd name="T42" fmla="*/ 1 w 33"/>
                  <a:gd name="T43" fmla="*/ 14 h 25"/>
                  <a:gd name="T44" fmla="*/ 1 w 33"/>
                  <a:gd name="T45" fmla="*/ 16 h 25"/>
                  <a:gd name="T46" fmla="*/ 1 w 33"/>
                  <a:gd name="T47" fmla="*/ 17 h 25"/>
                  <a:gd name="T48" fmla="*/ 2 w 33"/>
                  <a:gd name="T49" fmla="*/ 19 h 25"/>
                  <a:gd name="T50" fmla="*/ 4 w 33"/>
                  <a:gd name="T51" fmla="*/ 22 h 25"/>
                  <a:gd name="T52" fmla="*/ 5 w 33"/>
                  <a:gd name="T53" fmla="*/ 25 h 25"/>
                  <a:gd name="T54" fmla="*/ 6 w 33"/>
                  <a:gd name="T55" fmla="*/ 23 h 25"/>
                  <a:gd name="T56" fmla="*/ 7 w 33"/>
                  <a:gd name="T57" fmla="*/ 21 h 25"/>
                  <a:gd name="T58" fmla="*/ 10 w 33"/>
                  <a:gd name="T59" fmla="*/ 21 h 25"/>
                  <a:gd name="T60" fmla="*/ 11 w 33"/>
                  <a:gd name="T61" fmla="*/ 21 h 25"/>
                  <a:gd name="T62" fmla="*/ 12 w 33"/>
                  <a:gd name="T63" fmla="*/ 20 h 25"/>
                  <a:gd name="T64" fmla="*/ 13 w 33"/>
                  <a:gd name="T65" fmla="*/ 17 h 25"/>
                  <a:gd name="T66" fmla="*/ 15 w 33"/>
                  <a:gd name="T67" fmla="*/ 17 h 25"/>
                  <a:gd name="T68" fmla="*/ 16 w 33"/>
                  <a:gd name="T69" fmla="*/ 19 h 25"/>
                  <a:gd name="T70" fmla="*/ 18 w 33"/>
                  <a:gd name="T71" fmla="*/ 19 h 25"/>
                  <a:gd name="T72" fmla="*/ 20 w 33"/>
                  <a:gd name="T73" fmla="*/ 19 h 25"/>
                  <a:gd name="T74" fmla="*/ 22 w 33"/>
                  <a:gd name="T75" fmla="*/ 18 h 25"/>
                  <a:gd name="T76" fmla="*/ 23 w 33"/>
                  <a:gd name="T77" fmla="*/ 18 h 25"/>
                  <a:gd name="T78" fmla="*/ 25 w 33"/>
                  <a:gd name="T79" fmla="*/ 18 h 25"/>
                  <a:gd name="T80" fmla="*/ 27 w 33"/>
                  <a:gd name="T81" fmla="*/ 17 h 25"/>
                  <a:gd name="T82" fmla="*/ 28 w 33"/>
                  <a:gd name="T83" fmla="*/ 17 h 25"/>
                  <a:gd name="T84" fmla="*/ 30 w 33"/>
                  <a:gd name="T85" fmla="*/ 17 h 25"/>
                  <a:gd name="T86" fmla="*/ 31 w 33"/>
                  <a:gd name="T87" fmla="*/ 17 h 25"/>
                  <a:gd name="T88" fmla="*/ 33 w 33"/>
                  <a:gd name="T89" fmla="*/ 17 h 25"/>
                  <a:gd name="T90" fmla="*/ 33 w 33"/>
                  <a:gd name="T91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3" h="25">
                    <a:moveTo>
                      <a:pt x="32" y="15"/>
                    </a:moveTo>
                    <a:cubicBezTo>
                      <a:pt x="32" y="14"/>
                      <a:pt x="32" y="14"/>
                      <a:pt x="31" y="14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29" y="11"/>
                      <a:pt x="28" y="12"/>
                      <a:pt x="28" y="11"/>
                    </a:cubicBezTo>
                    <a:cubicBezTo>
                      <a:pt x="28" y="10"/>
                      <a:pt x="29" y="10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7" y="8"/>
                      <a:pt x="27" y="8"/>
                      <a:pt x="26" y="7"/>
                    </a:cubicBezTo>
                    <a:cubicBezTo>
                      <a:pt x="25" y="7"/>
                      <a:pt x="25" y="7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3" y="5"/>
                      <a:pt x="24" y="5"/>
                      <a:pt x="24" y="4"/>
                    </a:cubicBezTo>
                    <a:cubicBezTo>
                      <a:pt x="24" y="4"/>
                      <a:pt x="24" y="3"/>
                      <a:pt x="24" y="3"/>
                    </a:cubicBezTo>
                    <a:cubicBezTo>
                      <a:pt x="24" y="2"/>
                      <a:pt x="23" y="2"/>
                      <a:pt x="23" y="2"/>
                    </a:cubicBezTo>
                    <a:cubicBezTo>
                      <a:pt x="23" y="1"/>
                      <a:pt x="22" y="1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0"/>
                      <a:pt x="20" y="0"/>
                      <a:pt x="20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9" y="2"/>
                      <a:pt x="19" y="2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5" y="5"/>
                    </a:cubicBezTo>
                    <a:cubicBezTo>
                      <a:pt x="15" y="5"/>
                      <a:pt x="15" y="5"/>
                      <a:pt x="14" y="6"/>
                    </a:cubicBezTo>
                    <a:cubicBezTo>
                      <a:pt x="14" y="6"/>
                      <a:pt x="14" y="6"/>
                      <a:pt x="13" y="6"/>
                    </a:cubicBezTo>
                    <a:cubicBezTo>
                      <a:pt x="13" y="6"/>
                      <a:pt x="13" y="6"/>
                      <a:pt x="12" y="6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0" y="6"/>
                      <a:pt x="10" y="6"/>
                      <a:pt x="10" y="7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8" y="9"/>
                      <a:pt x="8" y="8"/>
                      <a:pt x="8" y="9"/>
                    </a:cubicBezTo>
                    <a:cubicBezTo>
                      <a:pt x="7" y="9"/>
                      <a:pt x="7" y="10"/>
                      <a:pt x="7" y="10"/>
                    </a:cubicBezTo>
                    <a:cubicBezTo>
                      <a:pt x="6" y="10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1"/>
                      <a:pt x="2" y="11"/>
                      <a:pt x="2" y="12"/>
                    </a:cubicBezTo>
                    <a:cubicBezTo>
                      <a:pt x="2" y="12"/>
                      <a:pt x="2" y="12"/>
                      <a:pt x="2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4"/>
                      <a:pt x="1" y="13"/>
                      <a:pt x="1" y="14"/>
                    </a:cubicBezTo>
                    <a:cubicBezTo>
                      <a:pt x="1" y="14"/>
                      <a:pt x="1" y="14"/>
                      <a:pt x="1" y="15"/>
                    </a:cubicBezTo>
                    <a:cubicBezTo>
                      <a:pt x="1" y="15"/>
                      <a:pt x="2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1" y="16"/>
                      <a:pt x="1" y="17"/>
                    </a:cubicBezTo>
                    <a:cubicBezTo>
                      <a:pt x="1" y="17"/>
                      <a:pt x="1" y="17"/>
                      <a:pt x="1" y="18"/>
                    </a:cubicBezTo>
                    <a:cubicBezTo>
                      <a:pt x="1" y="18"/>
                      <a:pt x="2" y="18"/>
                      <a:pt x="2" y="19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4" y="21"/>
                      <a:pt x="4" y="21"/>
                      <a:pt x="4" y="22"/>
                    </a:cubicBezTo>
                    <a:cubicBezTo>
                      <a:pt x="4" y="22"/>
                      <a:pt x="4" y="22"/>
                      <a:pt x="4" y="23"/>
                    </a:cubicBezTo>
                    <a:cubicBezTo>
                      <a:pt x="4" y="24"/>
                      <a:pt x="5" y="24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4"/>
                      <a:pt x="6" y="24"/>
                      <a:pt x="6" y="23"/>
                    </a:cubicBezTo>
                    <a:cubicBezTo>
                      <a:pt x="6" y="23"/>
                      <a:pt x="6" y="23"/>
                      <a:pt x="6" y="22"/>
                    </a:cubicBezTo>
                    <a:cubicBezTo>
                      <a:pt x="7" y="22"/>
                      <a:pt x="6" y="21"/>
                      <a:pt x="7" y="21"/>
                    </a:cubicBezTo>
                    <a:cubicBezTo>
                      <a:pt x="8" y="20"/>
                      <a:pt x="8" y="21"/>
                      <a:pt x="9" y="21"/>
                    </a:cubicBezTo>
                    <a:cubicBezTo>
                      <a:pt x="9" y="21"/>
                      <a:pt x="9" y="21"/>
                      <a:pt x="10" y="21"/>
                    </a:cubicBezTo>
                    <a:cubicBezTo>
                      <a:pt x="10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2" y="21"/>
                    </a:cubicBezTo>
                    <a:cubicBezTo>
                      <a:pt x="12" y="20"/>
                      <a:pt x="11" y="20"/>
                      <a:pt x="12" y="20"/>
                    </a:cubicBezTo>
                    <a:cubicBezTo>
                      <a:pt x="12" y="19"/>
                      <a:pt x="12" y="19"/>
                      <a:pt x="12" y="18"/>
                    </a:cubicBezTo>
                    <a:cubicBezTo>
                      <a:pt x="12" y="18"/>
                      <a:pt x="12" y="18"/>
                      <a:pt x="13" y="17"/>
                    </a:cubicBezTo>
                    <a:cubicBezTo>
                      <a:pt x="13" y="17"/>
                      <a:pt x="13" y="17"/>
                      <a:pt x="14" y="17"/>
                    </a:cubicBezTo>
                    <a:cubicBezTo>
                      <a:pt x="14" y="17"/>
                      <a:pt x="14" y="17"/>
                      <a:pt x="15" y="17"/>
                    </a:cubicBezTo>
                    <a:cubicBezTo>
                      <a:pt x="15" y="17"/>
                      <a:pt x="15" y="17"/>
                      <a:pt x="16" y="18"/>
                    </a:cubicBezTo>
                    <a:cubicBezTo>
                      <a:pt x="16" y="18"/>
                      <a:pt x="16" y="18"/>
                      <a:pt x="16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8" y="19"/>
                      <a:pt x="18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1" y="19"/>
                      <a:pt x="21" y="20"/>
                      <a:pt x="22" y="20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6" y="17"/>
                      <a:pt x="26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6"/>
                      <a:pt x="29" y="16"/>
                      <a:pt x="30" y="17"/>
                    </a:cubicBezTo>
                    <a:cubicBezTo>
                      <a:pt x="30" y="17"/>
                      <a:pt x="30" y="17"/>
                      <a:pt x="31" y="17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2" y="17"/>
                      <a:pt x="32" y="17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3" y="16"/>
                      <a:pt x="33" y="16"/>
                      <a:pt x="33" y="15"/>
                    </a:cubicBezTo>
                    <a:cubicBezTo>
                      <a:pt x="33" y="15"/>
                      <a:pt x="33" y="15"/>
                      <a:pt x="32" y="15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9" name="Freeform 23"/>
              <p:cNvSpPr>
                <a:spLocks/>
              </p:cNvSpPr>
              <p:nvPr/>
            </p:nvSpPr>
            <p:spPr bwMode="auto">
              <a:xfrm>
                <a:off x="4441827" y="3000376"/>
                <a:ext cx="150813" cy="193675"/>
              </a:xfrm>
              <a:custGeom>
                <a:avLst/>
                <a:gdLst>
                  <a:gd name="T0" fmla="*/ 6 w 14"/>
                  <a:gd name="T1" fmla="*/ 16 h 18"/>
                  <a:gd name="T2" fmla="*/ 6 w 14"/>
                  <a:gd name="T3" fmla="*/ 15 h 18"/>
                  <a:gd name="T4" fmla="*/ 6 w 14"/>
                  <a:gd name="T5" fmla="*/ 14 h 18"/>
                  <a:gd name="T6" fmla="*/ 7 w 14"/>
                  <a:gd name="T7" fmla="*/ 14 h 18"/>
                  <a:gd name="T8" fmla="*/ 8 w 14"/>
                  <a:gd name="T9" fmla="*/ 14 h 18"/>
                  <a:gd name="T10" fmla="*/ 9 w 14"/>
                  <a:gd name="T11" fmla="*/ 14 h 18"/>
                  <a:gd name="T12" fmla="*/ 9 w 14"/>
                  <a:gd name="T13" fmla="*/ 13 h 18"/>
                  <a:gd name="T14" fmla="*/ 10 w 14"/>
                  <a:gd name="T15" fmla="*/ 13 h 18"/>
                  <a:gd name="T16" fmla="*/ 10 w 14"/>
                  <a:gd name="T17" fmla="*/ 14 h 18"/>
                  <a:gd name="T18" fmla="*/ 10 w 14"/>
                  <a:gd name="T19" fmla="*/ 14 h 18"/>
                  <a:gd name="T20" fmla="*/ 11 w 14"/>
                  <a:gd name="T21" fmla="*/ 14 h 18"/>
                  <a:gd name="T22" fmla="*/ 12 w 14"/>
                  <a:gd name="T23" fmla="*/ 14 h 18"/>
                  <a:gd name="T24" fmla="*/ 12 w 14"/>
                  <a:gd name="T25" fmla="*/ 14 h 18"/>
                  <a:gd name="T26" fmla="*/ 13 w 14"/>
                  <a:gd name="T27" fmla="*/ 14 h 18"/>
                  <a:gd name="T28" fmla="*/ 13 w 14"/>
                  <a:gd name="T29" fmla="*/ 13 h 18"/>
                  <a:gd name="T30" fmla="*/ 13 w 14"/>
                  <a:gd name="T31" fmla="*/ 12 h 18"/>
                  <a:gd name="T32" fmla="*/ 13 w 14"/>
                  <a:gd name="T33" fmla="*/ 10 h 18"/>
                  <a:gd name="T34" fmla="*/ 13 w 14"/>
                  <a:gd name="T35" fmla="*/ 8 h 18"/>
                  <a:gd name="T36" fmla="*/ 12 w 14"/>
                  <a:gd name="T37" fmla="*/ 7 h 18"/>
                  <a:gd name="T38" fmla="*/ 12 w 14"/>
                  <a:gd name="T39" fmla="*/ 6 h 18"/>
                  <a:gd name="T40" fmla="*/ 13 w 14"/>
                  <a:gd name="T41" fmla="*/ 6 h 18"/>
                  <a:gd name="T42" fmla="*/ 14 w 14"/>
                  <a:gd name="T43" fmla="*/ 5 h 18"/>
                  <a:gd name="T44" fmla="*/ 13 w 14"/>
                  <a:gd name="T45" fmla="*/ 4 h 18"/>
                  <a:gd name="T46" fmla="*/ 12 w 14"/>
                  <a:gd name="T47" fmla="*/ 3 h 18"/>
                  <a:gd name="T48" fmla="*/ 11 w 14"/>
                  <a:gd name="T49" fmla="*/ 3 h 18"/>
                  <a:gd name="T50" fmla="*/ 10 w 14"/>
                  <a:gd name="T51" fmla="*/ 4 h 18"/>
                  <a:gd name="T52" fmla="*/ 10 w 14"/>
                  <a:gd name="T53" fmla="*/ 3 h 18"/>
                  <a:gd name="T54" fmla="*/ 10 w 14"/>
                  <a:gd name="T55" fmla="*/ 2 h 18"/>
                  <a:gd name="T56" fmla="*/ 11 w 14"/>
                  <a:gd name="T57" fmla="*/ 1 h 18"/>
                  <a:gd name="T58" fmla="*/ 10 w 14"/>
                  <a:gd name="T59" fmla="*/ 1 h 18"/>
                  <a:gd name="T60" fmla="*/ 9 w 14"/>
                  <a:gd name="T61" fmla="*/ 1 h 18"/>
                  <a:gd name="T62" fmla="*/ 8 w 14"/>
                  <a:gd name="T63" fmla="*/ 1 h 18"/>
                  <a:gd name="T64" fmla="*/ 7 w 14"/>
                  <a:gd name="T65" fmla="*/ 1 h 18"/>
                  <a:gd name="T66" fmla="*/ 6 w 14"/>
                  <a:gd name="T67" fmla="*/ 1 h 18"/>
                  <a:gd name="T68" fmla="*/ 6 w 14"/>
                  <a:gd name="T69" fmla="*/ 1 h 18"/>
                  <a:gd name="T70" fmla="*/ 6 w 14"/>
                  <a:gd name="T71" fmla="*/ 2 h 18"/>
                  <a:gd name="T72" fmla="*/ 6 w 14"/>
                  <a:gd name="T73" fmla="*/ 4 h 18"/>
                  <a:gd name="T74" fmla="*/ 5 w 14"/>
                  <a:gd name="T75" fmla="*/ 4 h 18"/>
                  <a:gd name="T76" fmla="*/ 4 w 14"/>
                  <a:gd name="T77" fmla="*/ 4 h 18"/>
                  <a:gd name="T78" fmla="*/ 3 w 14"/>
                  <a:gd name="T79" fmla="*/ 4 h 18"/>
                  <a:gd name="T80" fmla="*/ 2 w 14"/>
                  <a:gd name="T81" fmla="*/ 5 h 18"/>
                  <a:gd name="T82" fmla="*/ 1 w 14"/>
                  <a:gd name="T83" fmla="*/ 5 h 18"/>
                  <a:gd name="T84" fmla="*/ 1 w 14"/>
                  <a:gd name="T85" fmla="*/ 4 h 18"/>
                  <a:gd name="T86" fmla="*/ 1 w 14"/>
                  <a:gd name="T87" fmla="*/ 6 h 18"/>
                  <a:gd name="T88" fmla="*/ 0 w 14"/>
                  <a:gd name="T89" fmla="*/ 9 h 18"/>
                  <a:gd name="T90" fmla="*/ 0 w 14"/>
                  <a:gd name="T91" fmla="*/ 10 h 18"/>
                  <a:gd name="T92" fmla="*/ 0 w 14"/>
                  <a:gd name="T93" fmla="*/ 12 h 18"/>
                  <a:gd name="T94" fmla="*/ 1 w 14"/>
                  <a:gd name="T95" fmla="*/ 13 h 18"/>
                  <a:gd name="T96" fmla="*/ 2 w 14"/>
                  <a:gd name="T97" fmla="*/ 14 h 18"/>
                  <a:gd name="T98" fmla="*/ 3 w 14"/>
                  <a:gd name="T99" fmla="*/ 16 h 18"/>
                  <a:gd name="T100" fmla="*/ 3 w 14"/>
                  <a:gd name="T101" fmla="*/ 17 h 18"/>
                  <a:gd name="T102" fmla="*/ 4 w 14"/>
                  <a:gd name="T103" fmla="*/ 17 h 18"/>
                  <a:gd name="T104" fmla="*/ 5 w 14"/>
                  <a:gd name="T105" fmla="*/ 18 h 18"/>
                  <a:gd name="T106" fmla="*/ 5 w 14"/>
                  <a:gd name="T107" fmla="*/ 18 h 18"/>
                  <a:gd name="T108" fmla="*/ 5 w 14"/>
                  <a:gd name="T109" fmla="*/ 18 h 18"/>
                  <a:gd name="T110" fmla="*/ 6 w 14"/>
                  <a:gd name="T111" fmla="*/ 17 h 18"/>
                  <a:gd name="T112" fmla="*/ 6 w 14"/>
                  <a:gd name="T113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" h="18">
                    <a:moveTo>
                      <a:pt x="6" y="16"/>
                    </a:moveTo>
                    <a:cubicBezTo>
                      <a:pt x="6" y="16"/>
                      <a:pt x="6" y="15"/>
                      <a:pt x="6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9" y="14"/>
                      <a:pt x="9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10" y="13"/>
                    </a:cubicBezTo>
                    <a:cubicBezTo>
                      <a:pt x="10" y="13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1" y="15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3" y="14"/>
                    </a:cubicBezTo>
                    <a:cubicBezTo>
                      <a:pt x="13" y="14"/>
                      <a:pt x="13" y="14"/>
                      <a:pt x="13" y="13"/>
                    </a:cubicBezTo>
                    <a:cubicBezTo>
                      <a:pt x="13" y="13"/>
                      <a:pt x="13" y="12"/>
                      <a:pt x="13" y="12"/>
                    </a:cubicBezTo>
                    <a:cubicBezTo>
                      <a:pt x="13" y="11"/>
                      <a:pt x="13" y="10"/>
                      <a:pt x="13" y="10"/>
                    </a:cubicBezTo>
                    <a:cubicBezTo>
                      <a:pt x="13" y="9"/>
                      <a:pt x="13" y="9"/>
                      <a:pt x="13" y="8"/>
                    </a:cubicBezTo>
                    <a:cubicBezTo>
                      <a:pt x="12" y="8"/>
                      <a:pt x="12" y="8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3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2" y="3"/>
                    </a:cubicBezTo>
                    <a:cubicBezTo>
                      <a:pt x="12" y="3"/>
                      <a:pt x="12" y="3"/>
                      <a:pt x="11" y="3"/>
                    </a:cubicBezTo>
                    <a:cubicBezTo>
                      <a:pt x="11" y="4"/>
                      <a:pt x="11" y="4"/>
                      <a:pt x="10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1" y="2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5" y="4"/>
                      <a:pt x="6" y="4"/>
                      <a:pt x="5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3" y="4"/>
                      <a:pt x="2" y="4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2" y="14"/>
                    </a:cubicBezTo>
                    <a:cubicBezTo>
                      <a:pt x="2" y="15"/>
                      <a:pt x="2" y="15"/>
                      <a:pt x="3" y="16"/>
                    </a:cubicBezTo>
                    <a:cubicBezTo>
                      <a:pt x="3" y="16"/>
                      <a:pt x="3" y="16"/>
                      <a:pt x="3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8"/>
                      <a:pt x="4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0" name="Freeform 24"/>
              <p:cNvSpPr>
                <a:spLocks/>
              </p:cNvSpPr>
              <p:nvPr/>
            </p:nvSpPr>
            <p:spPr bwMode="auto">
              <a:xfrm>
                <a:off x="3881439" y="2805114"/>
                <a:ext cx="107950" cy="141288"/>
              </a:xfrm>
              <a:custGeom>
                <a:avLst/>
                <a:gdLst>
                  <a:gd name="T0" fmla="*/ 9 w 10"/>
                  <a:gd name="T1" fmla="*/ 8 h 13"/>
                  <a:gd name="T2" fmla="*/ 9 w 10"/>
                  <a:gd name="T3" fmla="*/ 7 h 13"/>
                  <a:gd name="T4" fmla="*/ 8 w 10"/>
                  <a:gd name="T5" fmla="*/ 7 h 13"/>
                  <a:gd name="T6" fmla="*/ 7 w 10"/>
                  <a:gd name="T7" fmla="*/ 6 h 13"/>
                  <a:gd name="T8" fmla="*/ 8 w 10"/>
                  <a:gd name="T9" fmla="*/ 5 h 13"/>
                  <a:gd name="T10" fmla="*/ 8 w 10"/>
                  <a:gd name="T11" fmla="*/ 4 h 13"/>
                  <a:gd name="T12" fmla="*/ 8 w 10"/>
                  <a:gd name="T13" fmla="*/ 4 h 13"/>
                  <a:gd name="T14" fmla="*/ 9 w 10"/>
                  <a:gd name="T15" fmla="*/ 3 h 13"/>
                  <a:gd name="T16" fmla="*/ 8 w 10"/>
                  <a:gd name="T17" fmla="*/ 3 h 13"/>
                  <a:gd name="T18" fmla="*/ 7 w 10"/>
                  <a:gd name="T19" fmla="*/ 3 h 13"/>
                  <a:gd name="T20" fmla="*/ 6 w 10"/>
                  <a:gd name="T21" fmla="*/ 4 h 13"/>
                  <a:gd name="T22" fmla="*/ 5 w 10"/>
                  <a:gd name="T23" fmla="*/ 4 h 13"/>
                  <a:gd name="T24" fmla="*/ 5 w 10"/>
                  <a:gd name="T25" fmla="*/ 3 h 13"/>
                  <a:gd name="T26" fmla="*/ 5 w 10"/>
                  <a:gd name="T27" fmla="*/ 1 h 13"/>
                  <a:gd name="T28" fmla="*/ 5 w 10"/>
                  <a:gd name="T29" fmla="*/ 1 h 13"/>
                  <a:gd name="T30" fmla="*/ 3 w 10"/>
                  <a:gd name="T31" fmla="*/ 1 h 13"/>
                  <a:gd name="T32" fmla="*/ 3 w 10"/>
                  <a:gd name="T33" fmla="*/ 1 h 13"/>
                  <a:gd name="T34" fmla="*/ 3 w 10"/>
                  <a:gd name="T35" fmla="*/ 1 h 13"/>
                  <a:gd name="T36" fmla="*/ 3 w 10"/>
                  <a:gd name="T37" fmla="*/ 2 h 13"/>
                  <a:gd name="T38" fmla="*/ 2 w 10"/>
                  <a:gd name="T39" fmla="*/ 3 h 13"/>
                  <a:gd name="T40" fmla="*/ 1 w 10"/>
                  <a:gd name="T41" fmla="*/ 4 h 13"/>
                  <a:gd name="T42" fmla="*/ 1 w 10"/>
                  <a:gd name="T43" fmla="*/ 5 h 13"/>
                  <a:gd name="T44" fmla="*/ 0 w 10"/>
                  <a:gd name="T45" fmla="*/ 6 h 13"/>
                  <a:gd name="T46" fmla="*/ 0 w 10"/>
                  <a:gd name="T47" fmla="*/ 6 h 13"/>
                  <a:gd name="T48" fmla="*/ 1 w 10"/>
                  <a:gd name="T49" fmla="*/ 7 h 13"/>
                  <a:gd name="T50" fmla="*/ 1 w 10"/>
                  <a:gd name="T51" fmla="*/ 7 h 13"/>
                  <a:gd name="T52" fmla="*/ 2 w 10"/>
                  <a:gd name="T53" fmla="*/ 8 h 13"/>
                  <a:gd name="T54" fmla="*/ 3 w 10"/>
                  <a:gd name="T55" fmla="*/ 8 h 13"/>
                  <a:gd name="T56" fmla="*/ 4 w 10"/>
                  <a:gd name="T57" fmla="*/ 9 h 13"/>
                  <a:gd name="T58" fmla="*/ 5 w 10"/>
                  <a:gd name="T59" fmla="*/ 10 h 13"/>
                  <a:gd name="T60" fmla="*/ 5 w 10"/>
                  <a:gd name="T61" fmla="*/ 11 h 13"/>
                  <a:gd name="T62" fmla="*/ 7 w 10"/>
                  <a:gd name="T63" fmla="*/ 11 h 13"/>
                  <a:gd name="T64" fmla="*/ 7 w 10"/>
                  <a:gd name="T65" fmla="*/ 12 h 13"/>
                  <a:gd name="T66" fmla="*/ 8 w 10"/>
                  <a:gd name="T67" fmla="*/ 12 h 13"/>
                  <a:gd name="T68" fmla="*/ 9 w 10"/>
                  <a:gd name="T69" fmla="*/ 13 h 13"/>
                  <a:gd name="T70" fmla="*/ 10 w 10"/>
                  <a:gd name="T71" fmla="*/ 13 h 13"/>
                  <a:gd name="T72" fmla="*/ 10 w 10"/>
                  <a:gd name="T73" fmla="*/ 13 h 13"/>
                  <a:gd name="T74" fmla="*/ 10 w 10"/>
                  <a:gd name="T75" fmla="*/ 11 h 13"/>
                  <a:gd name="T76" fmla="*/ 10 w 10"/>
                  <a:gd name="T77" fmla="*/ 10 h 13"/>
                  <a:gd name="T78" fmla="*/ 10 w 10"/>
                  <a:gd name="T79" fmla="*/ 9 h 13"/>
                  <a:gd name="T80" fmla="*/ 9 w 10"/>
                  <a:gd name="T81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3">
                    <a:moveTo>
                      <a:pt x="9" y="8"/>
                    </a:moveTo>
                    <a:cubicBezTo>
                      <a:pt x="9" y="8"/>
                      <a:pt x="10" y="7"/>
                      <a:pt x="9" y="7"/>
                    </a:cubicBezTo>
                    <a:cubicBezTo>
                      <a:pt x="9" y="7"/>
                      <a:pt x="8" y="7"/>
                      <a:pt x="8" y="7"/>
                    </a:cubicBezTo>
                    <a:cubicBezTo>
                      <a:pt x="8" y="7"/>
                      <a:pt x="7" y="7"/>
                      <a:pt x="7" y="6"/>
                    </a:cubicBezTo>
                    <a:cubicBezTo>
                      <a:pt x="7" y="6"/>
                      <a:pt x="8" y="6"/>
                      <a:pt x="8" y="5"/>
                    </a:cubicBezTo>
                    <a:cubicBezTo>
                      <a:pt x="8" y="5"/>
                      <a:pt x="8" y="5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3"/>
                      <a:pt x="7" y="4"/>
                      <a:pt x="6" y="4"/>
                    </a:cubicBezTo>
                    <a:cubicBezTo>
                      <a:pt x="6" y="5"/>
                      <a:pt x="6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9"/>
                      <a:pt x="4" y="9"/>
                    </a:cubicBezTo>
                    <a:cubicBezTo>
                      <a:pt x="5" y="9"/>
                      <a:pt x="5" y="9"/>
                      <a:pt x="5" y="10"/>
                    </a:cubicBezTo>
                    <a:cubicBezTo>
                      <a:pt x="5" y="10"/>
                      <a:pt x="5" y="11"/>
                      <a:pt x="5" y="11"/>
                    </a:cubicBezTo>
                    <a:cubicBezTo>
                      <a:pt x="6" y="11"/>
                      <a:pt x="6" y="11"/>
                      <a:pt x="7" y="11"/>
                    </a:cubicBezTo>
                    <a:cubicBezTo>
                      <a:pt x="7" y="11"/>
                      <a:pt x="7" y="12"/>
                      <a:pt x="7" y="12"/>
                    </a:cubicBezTo>
                    <a:cubicBezTo>
                      <a:pt x="7" y="12"/>
                      <a:pt x="8" y="12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2"/>
                      <a:pt x="10" y="12"/>
                      <a:pt x="10" y="11"/>
                    </a:cubicBezTo>
                    <a:cubicBezTo>
                      <a:pt x="10" y="11"/>
                      <a:pt x="10" y="11"/>
                      <a:pt x="10" y="10"/>
                    </a:cubicBezTo>
                    <a:cubicBezTo>
                      <a:pt x="10" y="10"/>
                      <a:pt x="10" y="9"/>
                      <a:pt x="10" y="9"/>
                    </a:cubicBezTo>
                    <a:cubicBezTo>
                      <a:pt x="10" y="8"/>
                      <a:pt x="10" y="8"/>
                      <a:pt x="9" y="8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1" name="Freeform 25"/>
              <p:cNvSpPr>
                <a:spLocks/>
              </p:cNvSpPr>
              <p:nvPr/>
            </p:nvSpPr>
            <p:spPr bwMode="auto">
              <a:xfrm>
                <a:off x="4043364" y="2611439"/>
                <a:ext cx="215900" cy="173038"/>
              </a:xfrm>
              <a:custGeom>
                <a:avLst/>
                <a:gdLst>
                  <a:gd name="T0" fmla="*/ 20 w 20"/>
                  <a:gd name="T1" fmla="*/ 7 h 16"/>
                  <a:gd name="T2" fmla="*/ 19 w 20"/>
                  <a:gd name="T3" fmla="*/ 7 h 16"/>
                  <a:gd name="T4" fmla="*/ 17 w 20"/>
                  <a:gd name="T5" fmla="*/ 7 h 16"/>
                  <a:gd name="T6" fmla="*/ 17 w 20"/>
                  <a:gd name="T7" fmla="*/ 6 h 16"/>
                  <a:gd name="T8" fmla="*/ 17 w 20"/>
                  <a:gd name="T9" fmla="*/ 5 h 16"/>
                  <a:gd name="T10" fmla="*/ 17 w 20"/>
                  <a:gd name="T11" fmla="*/ 4 h 16"/>
                  <a:gd name="T12" fmla="*/ 16 w 20"/>
                  <a:gd name="T13" fmla="*/ 3 h 16"/>
                  <a:gd name="T14" fmla="*/ 15 w 20"/>
                  <a:gd name="T15" fmla="*/ 2 h 16"/>
                  <a:gd name="T16" fmla="*/ 15 w 20"/>
                  <a:gd name="T17" fmla="*/ 1 h 16"/>
                  <a:gd name="T18" fmla="*/ 15 w 20"/>
                  <a:gd name="T19" fmla="*/ 1 h 16"/>
                  <a:gd name="T20" fmla="*/ 14 w 20"/>
                  <a:gd name="T21" fmla="*/ 0 h 16"/>
                  <a:gd name="T22" fmla="*/ 13 w 20"/>
                  <a:gd name="T23" fmla="*/ 0 h 16"/>
                  <a:gd name="T24" fmla="*/ 12 w 20"/>
                  <a:gd name="T25" fmla="*/ 1 h 16"/>
                  <a:gd name="T26" fmla="*/ 11 w 20"/>
                  <a:gd name="T27" fmla="*/ 1 h 16"/>
                  <a:gd name="T28" fmla="*/ 11 w 20"/>
                  <a:gd name="T29" fmla="*/ 2 h 16"/>
                  <a:gd name="T30" fmla="*/ 10 w 20"/>
                  <a:gd name="T31" fmla="*/ 2 h 16"/>
                  <a:gd name="T32" fmla="*/ 9 w 20"/>
                  <a:gd name="T33" fmla="*/ 3 h 16"/>
                  <a:gd name="T34" fmla="*/ 8 w 20"/>
                  <a:gd name="T35" fmla="*/ 4 h 16"/>
                  <a:gd name="T36" fmla="*/ 7 w 20"/>
                  <a:gd name="T37" fmla="*/ 4 h 16"/>
                  <a:gd name="T38" fmla="*/ 5 w 20"/>
                  <a:gd name="T39" fmla="*/ 4 h 16"/>
                  <a:gd name="T40" fmla="*/ 4 w 20"/>
                  <a:gd name="T41" fmla="*/ 5 h 16"/>
                  <a:gd name="T42" fmla="*/ 3 w 20"/>
                  <a:gd name="T43" fmla="*/ 6 h 16"/>
                  <a:gd name="T44" fmla="*/ 3 w 20"/>
                  <a:gd name="T45" fmla="*/ 8 h 16"/>
                  <a:gd name="T46" fmla="*/ 3 w 20"/>
                  <a:gd name="T47" fmla="*/ 9 h 16"/>
                  <a:gd name="T48" fmla="*/ 2 w 20"/>
                  <a:gd name="T49" fmla="*/ 9 h 16"/>
                  <a:gd name="T50" fmla="*/ 1 w 20"/>
                  <a:gd name="T51" fmla="*/ 10 h 16"/>
                  <a:gd name="T52" fmla="*/ 1 w 20"/>
                  <a:gd name="T53" fmla="*/ 11 h 16"/>
                  <a:gd name="T54" fmla="*/ 1 w 20"/>
                  <a:gd name="T55" fmla="*/ 12 h 16"/>
                  <a:gd name="T56" fmla="*/ 0 w 20"/>
                  <a:gd name="T57" fmla="*/ 14 h 16"/>
                  <a:gd name="T58" fmla="*/ 0 w 20"/>
                  <a:gd name="T59" fmla="*/ 14 h 16"/>
                  <a:gd name="T60" fmla="*/ 1 w 20"/>
                  <a:gd name="T61" fmla="*/ 14 h 16"/>
                  <a:gd name="T62" fmla="*/ 2 w 20"/>
                  <a:gd name="T63" fmla="*/ 15 h 16"/>
                  <a:gd name="T64" fmla="*/ 3 w 20"/>
                  <a:gd name="T65" fmla="*/ 16 h 16"/>
                  <a:gd name="T66" fmla="*/ 4 w 20"/>
                  <a:gd name="T67" fmla="*/ 15 h 16"/>
                  <a:gd name="T68" fmla="*/ 4 w 20"/>
                  <a:gd name="T69" fmla="*/ 15 h 16"/>
                  <a:gd name="T70" fmla="*/ 6 w 20"/>
                  <a:gd name="T71" fmla="*/ 15 h 16"/>
                  <a:gd name="T72" fmla="*/ 7 w 20"/>
                  <a:gd name="T73" fmla="*/ 16 h 16"/>
                  <a:gd name="T74" fmla="*/ 7 w 20"/>
                  <a:gd name="T75" fmla="*/ 15 h 16"/>
                  <a:gd name="T76" fmla="*/ 7 w 20"/>
                  <a:gd name="T77" fmla="*/ 14 h 16"/>
                  <a:gd name="T78" fmla="*/ 7 w 20"/>
                  <a:gd name="T79" fmla="*/ 13 h 16"/>
                  <a:gd name="T80" fmla="*/ 8 w 20"/>
                  <a:gd name="T81" fmla="*/ 12 h 16"/>
                  <a:gd name="T82" fmla="*/ 9 w 20"/>
                  <a:gd name="T83" fmla="*/ 12 h 16"/>
                  <a:gd name="T84" fmla="*/ 11 w 20"/>
                  <a:gd name="T85" fmla="*/ 12 h 16"/>
                  <a:gd name="T86" fmla="*/ 12 w 20"/>
                  <a:gd name="T87" fmla="*/ 12 h 16"/>
                  <a:gd name="T88" fmla="*/ 13 w 20"/>
                  <a:gd name="T89" fmla="*/ 12 h 16"/>
                  <a:gd name="T90" fmla="*/ 13 w 20"/>
                  <a:gd name="T91" fmla="*/ 11 h 16"/>
                  <a:gd name="T92" fmla="*/ 15 w 20"/>
                  <a:gd name="T93" fmla="*/ 12 h 16"/>
                  <a:gd name="T94" fmla="*/ 16 w 20"/>
                  <a:gd name="T95" fmla="*/ 12 h 16"/>
                  <a:gd name="T96" fmla="*/ 17 w 20"/>
                  <a:gd name="T97" fmla="*/ 12 h 16"/>
                  <a:gd name="T98" fmla="*/ 17 w 20"/>
                  <a:gd name="T99" fmla="*/ 12 h 16"/>
                  <a:gd name="T100" fmla="*/ 17 w 20"/>
                  <a:gd name="T101" fmla="*/ 11 h 16"/>
                  <a:gd name="T102" fmla="*/ 18 w 20"/>
                  <a:gd name="T103" fmla="*/ 11 h 16"/>
                  <a:gd name="T104" fmla="*/ 19 w 20"/>
                  <a:gd name="T105" fmla="*/ 11 h 16"/>
                  <a:gd name="T106" fmla="*/ 20 w 20"/>
                  <a:gd name="T107" fmla="*/ 10 h 16"/>
                  <a:gd name="T108" fmla="*/ 20 w 20"/>
                  <a:gd name="T109" fmla="*/ 8 h 16"/>
                  <a:gd name="T110" fmla="*/ 20 w 20"/>
                  <a:gd name="T111" fmla="*/ 8 h 16"/>
                  <a:gd name="T112" fmla="*/ 20 w 20"/>
                  <a:gd name="T113" fmla="*/ 7 h 16"/>
                  <a:gd name="T114" fmla="*/ 20 w 20"/>
                  <a:gd name="T11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" h="16">
                    <a:moveTo>
                      <a:pt x="20" y="7"/>
                    </a:moveTo>
                    <a:cubicBezTo>
                      <a:pt x="19" y="7"/>
                      <a:pt x="19" y="7"/>
                      <a:pt x="19" y="7"/>
                    </a:cubicBezTo>
                    <a:cubicBezTo>
                      <a:pt x="18" y="7"/>
                      <a:pt x="18" y="7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8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5" y="3"/>
                      <a:pt x="15" y="2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4"/>
                      <a:pt x="7" y="4"/>
                    </a:cubicBezTo>
                    <a:cubicBezTo>
                      <a:pt x="6" y="4"/>
                      <a:pt x="6" y="4"/>
                      <a:pt x="5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8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0" y="12"/>
                      <a:pt x="0" y="13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1" y="15"/>
                      <a:pt x="2" y="15"/>
                    </a:cubicBezTo>
                    <a:cubicBezTo>
                      <a:pt x="2" y="16"/>
                      <a:pt x="2" y="16"/>
                      <a:pt x="3" y="16"/>
                    </a:cubicBezTo>
                    <a:cubicBezTo>
                      <a:pt x="3" y="16"/>
                      <a:pt x="3" y="16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6" y="15"/>
                    </a:cubicBezTo>
                    <a:cubicBezTo>
                      <a:pt x="6" y="15"/>
                      <a:pt x="6" y="16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8" y="15"/>
                      <a:pt x="7" y="14"/>
                      <a:pt x="7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2"/>
                      <a:pt x="7" y="12"/>
                      <a:pt x="8" y="12"/>
                    </a:cubicBezTo>
                    <a:cubicBezTo>
                      <a:pt x="8" y="11"/>
                      <a:pt x="9" y="12"/>
                      <a:pt x="9" y="12"/>
                    </a:cubicBezTo>
                    <a:cubicBezTo>
                      <a:pt x="10" y="12"/>
                      <a:pt x="11" y="12"/>
                      <a:pt x="11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3" y="12"/>
                    </a:cubicBezTo>
                    <a:cubicBezTo>
                      <a:pt x="13" y="12"/>
                      <a:pt x="13" y="12"/>
                      <a:pt x="13" y="11"/>
                    </a:cubicBezTo>
                    <a:cubicBezTo>
                      <a:pt x="14" y="11"/>
                      <a:pt x="14" y="12"/>
                      <a:pt x="15" y="12"/>
                    </a:cubicBezTo>
                    <a:cubicBezTo>
                      <a:pt x="15" y="12"/>
                      <a:pt x="15" y="12"/>
                      <a:pt x="16" y="12"/>
                    </a:cubicBezTo>
                    <a:cubicBezTo>
                      <a:pt x="16" y="12"/>
                      <a:pt x="16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9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2" name="Freeform 26"/>
              <p:cNvSpPr>
                <a:spLocks/>
              </p:cNvSpPr>
              <p:nvPr/>
            </p:nvSpPr>
            <p:spPr bwMode="auto">
              <a:xfrm>
                <a:off x="5078414" y="3378201"/>
                <a:ext cx="87313" cy="206375"/>
              </a:xfrm>
              <a:custGeom>
                <a:avLst/>
                <a:gdLst>
                  <a:gd name="T0" fmla="*/ 7 w 8"/>
                  <a:gd name="T1" fmla="*/ 14 h 19"/>
                  <a:gd name="T2" fmla="*/ 7 w 8"/>
                  <a:gd name="T3" fmla="*/ 13 h 19"/>
                  <a:gd name="T4" fmla="*/ 7 w 8"/>
                  <a:gd name="T5" fmla="*/ 13 h 19"/>
                  <a:gd name="T6" fmla="*/ 6 w 8"/>
                  <a:gd name="T7" fmla="*/ 12 h 19"/>
                  <a:gd name="T8" fmla="*/ 6 w 8"/>
                  <a:gd name="T9" fmla="*/ 12 h 19"/>
                  <a:gd name="T10" fmla="*/ 6 w 8"/>
                  <a:gd name="T11" fmla="*/ 11 h 19"/>
                  <a:gd name="T12" fmla="*/ 6 w 8"/>
                  <a:gd name="T13" fmla="*/ 10 h 19"/>
                  <a:gd name="T14" fmla="*/ 5 w 8"/>
                  <a:gd name="T15" fmla="*/ 9 h 19"/>
                  <a:gd name="T16" fmla="*/ 5 w 8"/>
                  <a:gd name="T17" fmla="*/ 7 h 19"/>
                  <a:gd name="T18" fmla="*/ 6 w 8"/>
                  <a:gd name="T19" fmla="*/ 7 h 19"/>
                  <a:gd name="T20" fmla="*/ 6 w 8"/>
                  <a:gd name="T21" fmla="*/ 6 h 19"/>
                  <a:gd name="T22" fmla="*/ 6 w 8"/>
                  <a:gd name="T23" fmla="*/ 6 h 19"/>
                  <a:gd name="T24" fmla="*/ 6 w 8"/>
                  <a:gd name="T25" fmla="*/ 5 h 19"/>
                  <a:gd name="T26" fmla="*/ 6 w 8"/>
                  <a:gd name="T27" fmla="*/ 5 h 19"/>
                  <a:gd name="T28" fmla="*/ 5 w 8"/>
                  <a:gd name="T29" fmla="*/ 3 h 19"/>
                  <a:gd name="T30" fmla="*/ 5 w 8"/>
                  <a:gd name="T31" fmla="*/ 2 h 19"/>
                  <a:gd name="T32" fmla="*/ 5 w 8"/>
                  <a:gd name="T33" fmla="*/ 1 h 19"/>
                  <a:gd name="T34" fmla="*/ 4 w 8"/>
                  <a:gd name="T35" fmla="*/ 1 h 19"/>
                  <a:gd name="T36" fmla="*/ 3 w 8"/>
                  <a:gd name="T37" fmla="*/ 0 h 19"/>
                  <a:gd name="T38" fmla="*/ 2 w 8"/>
                  <a:gd name="T39" fmla="*/ 0 h 19"/>
                  <a:gd name="T40" fmla="*/ 1 w 8"/>
                  <a:gd name="T41" fmla="*/ 0 h 19"/>
                  <a:gd name="T42" fmla="*/ 1 w 8"/>
                  <a:gd name="T43" fmla="*/ 0 h 19"/>
                  <a:gd name="T44" fmla="*/ 1 w 8"/>
                  <a:gd name="T45" fmla="*/ 0 h 19"/>
                  <a:gd name="T46" fmla="*/ 2 w 8"/>
                  <a:gd name="T47" fmla="*/ 1 h 19"/>
                  <a:gd name="T48" fmla="*/ 2 w 8"/>
                  <a:gd name="T49" fmla="*/ 2 h 19"/>
                  <a:gd name="T50" fmla="*/ 3 w 8"/>
                  <a:gd name="T51" fmla="*/ 3 h 19"/>
                  <a:gd name="T52" fmla="*/ 2 w 8"/>
                  <a:gd name="T53" fmla="*/ 4 h 19"/>
                  <a:gd name="T54" fmla="*/ 2 w 8"/>
                  <a:gd name="T55" fmla="*/ 5 h 19"/>
                  <a:gd name="T56" fmla="*/ 1 w 8"/>
                  <a:gd name="T57" fmla="*/ 6 h 19"/>
                  <a:gd name="T58" fmla="*/ 2 w 8"/>
                  <a:gd name="T59" fmla="*/ 6 h 19"/>
                  <a:gd name="T60" fmla="*/ 2 w 8"/>
                  <a:gd name="T61" fmla="*/ 7 h 19"/>
                  <a:gd name="T62" fmla="*/ 2 w 8"/>
                  <a:gd name="T63" fmla="*/ 8 h 19"/>
                  <a:gd name="T64" fmla="*/ 2 w 8"/>
                  <a:gd name="T65" fmla="*/ 9 h 19"/>
                  <a:gd name="T66" fmla="*/ 1 w 8"/>
                  <a:gd name="T67" fmla="*/ 9 h 19"/>
                  <a:gd name="T68" fmla="*/ 1 w 8"/>
                  <a:gd name="T69" fmla="*/ 10 h 19"/>
                  <a:gd name="T70" fmla="*/ 0 w 8"/>
                  <a:gd name="T71" fmla="*/ 11 h 19"/>
                  <a:gd name="T72" fmla="*/ 0 w 8"/>
                  <a:gd name="T73" fmla="*/ 12 h 19"/>
                  <a:gd name="T74" fmla="*/ 1 w 8"/>
                  <a:gd name="T75" fmla="*/ 13 h 19"/>
                  <a:gd name="T76" fmla="*/ 1 w 8"/>
                  <a:gd name="T77" fmla="*/ 13 h 19"/>
                  <a:gd name="T78" fmla="*/ 1 w 8"/>
                  <a:gd name="T79" fmla="*/ 13 h 19"/>
                  <a:gd name="T80" fmla="*/ 2 w 8"/>
                  <a:gd name="T81" fmla="*/ 14 h 19"/>
                  <a:gd name="T82" fmla="*/ 2 w 8"/>
                  <a:gd name="T83" fmla="*/ 15 h 19"/>
                  <a:gd name="T84" fmla="*/ 3 w 8"/>
                  <a:gd name="T85" fmla="*/ 15 h 19"/>
                  <a:gd name="T86" fmla="*/ 4 w 8"/>
                  <a:gd name="T87" fmla="*/ 15 h 19"/>
                  <a:gd name="T88" fmla="*/ 5 w 8"/>
                  <a:gd name="T89" fmla="*/ 16 h 19"/>
                  <a:gd name="T90" fmla="*/ 5 w 8"/>
                  <a:gd name="T91" fmla="*/ 17 h 19"/>
                  <a:gd name="T92" fmla="*/ 4 w 8"/>
                  <a:gd name="T93" fmla="*/ 18 h 19"/>
                  <a:gd name="T94" fmla="*/ 5 w 8"/>
                  <a:gd name="T95" fmla="*/ 19 h 19"/>
                  <a:gd name="T96" fmla="*/ 6 w 8"/>
                  <a:gd name="T97" fmla="*/ 19 h 19"/>
                  <a:gd name="T98" fmla="*/ 7 w 8"/>
                  <a:gd name="T99" fmla="*/ 18 h 19"/>
                  <a:gd name="T100" fmla="*/ 8 w 8"/>
                  <a:gd name="T101" fmla="*/ 17 h 19"/>
                  <a:gd name="T102" fmla="*/ 8 w 8"/>
                  <a:gd name="T103" fmla="*/ 15 h 19"/>
                  <a:gd name="T104" fmla="*/ 7 w 8"/>
                  <a:gd name="T105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" h="19">
                    <a:moveTo>
                      <a:pt x="7" y="14"/>
                    </a:moveTo>
                    <a:cubicBezTo>
                      <a:pt x="7" y="14"/>
                      <a:pt x="7" y="14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6" y="4"/>
                      <a:pt x="5" y="3"/>
                    </a:cubicBezTo>
                    <a:cubicBezTo>
                      <a:pt x="5" y="3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4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2" y="9"/>
                      <a:pt x="2" y="9"/>
                    </a:cubicBezTo>
                    <a:cubicBezTo>
                      <a:pt x="2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1" y="10"/>
                    </a:cubicBezTo>
                    <a:cubicBezTo>
                      <a:pt x="1" y="11"/>
                      <a:pt x="1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3"/>
                      <a:pt x="1" y="14"/>
                      <a:pt x="2" y="14"/>
                    </a:cubicBezTo>
                    <a:cubicBezTo>
                      <a:pt x="2" y="14"/>
                      <a:pt x="2" y="15"/>
                      <a:pt x="2" y="15"/>
                    </a:cubicBezTo>
                    <a:cubicBezTo>
                      <a:pt x="2" y="15"/>
                      <a:pt x="3" y="15"/>
                      <a:pt x="3" y="15"/>
                    </a:cubicBezTo>
                    <a:cubicBezTo>
                      <a:pt x="3" y="15"/>
                      <a:pt x="4" y="15"/>
                      <a:pt x="4" y="15"/>
                    </a:cubicBezTo>
                    <a:cubicBezTo>
                      <a:pt x="4" y="15"/>
                      <a:pt x="5" y="15"/>
                      <a:pt x="5" y="16"/>
                    </a:cubicBezTo>
                    <a:cubicBezTo>
                      <a:pt x="5" y="16"/>
                      <a:pt x="5" y="17"/>
                      <a:pt x="5" y="17"/>
                    </a:cubicBezTo>
                    <a:cubicBezTo>
                      <a:pt x="5" y="18"/>
                      <a:pt x="4" y="18"/>
                      <a:pt x="4" y="18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7" y="18"/>
                      <a:pt x="7" y="18"/>
                    </a:cubicBezTo>
                    <a:cubicBezTo>
                      <a:pt x="8" y="18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5"/>
                    </a:cubicBezTo>
                    <a:cubicBezTo>
                      <a:pt x="8" y="15"/>
                      <a:pt x="8" y="15"/>
                      <a:pt x="7" y="14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3" name="Freeform 27"/>
              <p:cNvSpPr>
                <a:spLocks/>
              </p:cNvSpPr>
              <p:nvPr/>
            </p:nvSpPr>
            <p:spPr bwMode="auto">
              <a:xfrm>
                <a:off x="4506914" y="3605214"/>
                <a:ext cx="355600" cy="379413"/>
              </a:xfrm>
              <a:custGeom>
                <a:avLst/>
                <a:gdLst>
                  <a:gd name="T0" fmla="*/ 30 w 33"/>
                  <a:gd name="T1" fmla="*/ 2 h 35"/>
                  <a:gd name="T2" fmla="*/ 29 w 33"/>
                  <a:gd name="T3" fmla="*/ 2 h 35"/>
                  <a:gd name="T4" fmla="*/ 27 w 33"/>
                  <a:gd name="T5" fmla="*/ 3 h 35"/>
                  <a:gd name="T6" fmla="*/ 24 w 33"/>
                  <a:gd name="T7" fmla="*/ 3 h 35"/>
                  <a:gd name="T8" fmla="*/ 22 w 33"/>
                  <a:gd name="T9" fmla="*/ 3 h 35"/>
                  <a:gd name="T10" fmla="*/ 18 w 33"/>
                  <a:gd name="T11" fmla="*/ 3 h 35"/>
                  <a:gd name="T12" fmla="*/ 17 w 33"/>
                  <a:gd name="T13" fmla="*/ 2 h 35"/>
                  <a:gd name="T14" fmla="*/ 13 w 33"/>
                  <a:gd name="T15" fmla="*/ 2 h 35"/>
                  <a:gd name="T16" fmla="*/ 10 w 33"/>
                  <a:gd name="T17" fmla="*/ 1 h 35"/>
                  <a:gd name="T18" fmla="*/ 6 w 33"/>
                  <a:gd name="T19" fmla="*/ 2 h 35"/>
                  <a:gd name="T20" fmla="*/ 4 w 33"/>
                  <a:gd name="T21" fmla="*/ 1 h 35"/>
                  <a:gd name="T22" fmla="*/ 2 w 33"/>
                  <a:gd name="T23" fmla="*/ 1 h 35"/>
                  <a:gd name="T24" fmla="*/ 0 w 33"/>
                  <a:gd name="T25" fmla="*/ 1 h 35"/>
                  <a:gd name="T26" fmla="*/ 0 w 33"/>
                  <a:gd name="T27" fmla="*/ 3 h 35"/>
                  <a:gd name="T28" fmla="*/ 2 w 33"/>
                  <a:gd name="T29" fmla="*/ 5 h 35"/>
                  <a:gd name="T30" fmla="*/ 3 w 33"/>
                  <a:gd name="T31" fmla="*/ 8 h 35"/>
                  <a:gd name="T32" fmla="*/ 3 w 33"/>
                  <a:gd name="T33" fmla="*/ 9 h 35"/>
                  <a:gd name="T34" fmla="*/ 4 w 33"/>
                  <a:gd name="T35" fmla="*/ 10 h 35"/>
                  <a:gd name="T36" fmla="*/ 4 w 33"/>
                  <a:gd name="T37" fmla="*/ 13 h 35"/>
                  <a:gd name="T38" fmla="*/ 6 w 33"/>
                  <a:gd name="T39" fmla="*/ 15 h 35"/>
                  <a:gd name="T40" fmla="*/ 7 w 33"/>
                  <a:gd name="T41" fmla="*/ 17 h 35"/>
                  <a:gd name="T42" fmla="*/ 7 w 33"/>
                  <a:gd name="T43" fmla="*/ 21 h 35"/>
                  <a:gd name="T44" fmla="*/ 8 w 33"/>
                  <a:gd name="T45" fmla="*/ 24 h 35"/>
                  <a:gd name="T46" fmla="*/ 8 w 33"/>
                  <a:gd name="T47" fmla="*/ 27 h 35"/>
                  <a:gd name="T48" fmla="*/ 8 w 33"/>
                  <a:gd name="T49" fmla="*/ 30 h 35"/>
                  <a:gd name="T50" fmla="*/ 9 w 33"/>
                  <a:gd name="T51" fmla="*/ 33 h 35"/>
                  <a:gd name="T52" fmla="*/ 11 w 33"/>
                  <a:gd name="T53" fmla="*/ 35 h 35"/>
                  <a:gd name="T54" fmla="*/ 12 w 33"/>
                  <a:gd name="T55" fmla="*/ 33 h 35"/>
                  <a:gd name="T56" fmla="*/ 13 w 33"/>
                  <a:gd name="T57" fmla="*/ 33 h 35"/>
                  <a:gd name="T58" fmla="*/ 14 w 33"/>
                  <a:gd name="T59" fmla="*/ 35 h 35"/>
                  <a:gd name="T60" fmla="*/ 16 w 33"/>
                  <a:gd name="T61" fmla="*/ 35 h 35"/>
                  <a:gd name="T62" fmla="*/ 18 w 33"/>
                  <a:gd name="T63" fmla="*/ 34 h 35"/>
                  <a:gd name="T64" fmla="*/ 20 w 33"/>
                  <a:gd name="T65" fmla="*/ 34 h 35"/>
                  <a:gd name="T66" fmla="*/ 20 w 33"/>
                  <a:gd name="T67" fmla="*/ 23 h 35"/>
                  <a:gd name="T68" fmla="*/ 23 w 33"/>
                  <a:gd name="T69" fmla="*/ 15 h 35"/>
                  <a:gd name="T70" fmla="*/ 23 w 33"/>
                  <a:gd name="T71" fmla="*/ 7 h 35"/>
                  <a:gd name="T72" fmla="*/ 23 w 33"/>
                  <a:gd name="T73" fmla="*/ 5 h 35"/>
                  <a:gd name="T74" fmla="*/ 25 w 33"/>
                  <a:gd name="T75" fmla="*/ 4 h 35"/>
                  <a:gd name="T76" fmla="*/ 28 w 33"/>
                  <a:gd name="T77" fmla="*/ 4 h 35"/>
                  <a:gd name="T78" fmla="*/ 29 w 33"/>
                  <a:gd name="T79" fmla="*/ 4 h 35"/>
                  <a:gd name="T80" fmla="*/ 31 w 33"/>
                  <a:gd name="T81" fmla="*/ 4 h 35"/>
                  <a:gd name="T82" fmla="*/ 32 w 33"/>
                  <a:gd name="T83" fmla="*/ 3 h 35"/>
                  <a:gd name="T84" fmla="*/ 33 w 33"/>
                  <a:gd name="T85" fmla="*/ 3 h 35"/>
                  <a:gd name="T86" fmla="*/ 31 w 33"/>
                  <a:gd name="T87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3" h="35">
                    <a:moveTo>
                      <a:pt x="31" y="2"/>
                    </a:moveTo>
                    <a:cubicBezTo>
                      <a:pt x="30" y="2"/>
                      <a:pt x="30" y="2"/>
                      <a:pt x="30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2"/>
                      <a:pt x="28" y="2"/>
                      <a:pt x="28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6" y="3"/>
                      <a:pt x="25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3"/>
                      <a:pt x="23" y="4"/>
                      <a:pt x="23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3"/>
                      <a:pt x="21" y="3"/>
                      <a:pt x="20" y="3"/>
                    </a:cubicBezTo>
                    <a:cubicBezTo>
                      <a:pt x="19" y="3"/>
                      <a:pt x="19" y="3"/>
                      <a:pt x="18" y="3"/>
                    </a:cubicBezTo>
                    <a:cubicBezTo>
                      <a:pt x="18" y="3"/>
                      <a:pt x="18" y="3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1"/>
                      <a:pt x="16" y="1"/>
                      <a:pt x="15" y="1"/>
                    </a:cubicBezTo>
                    <a:cubicBezTo>
                      <a:pt x="14" y="1"/>
                      <a:pt x="14" y="2"/>
                      <a:pt x="13" y="2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11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2" y="8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1"/>
                      <a:pt x="4" y="11"/>
                      <a:pt x="4" y="12"/>
                    </a:cubicBezTo>
                    <a:cubicBezTo>
                      <a:pt x="4" y="12"/>
                      <a:pt x="4" y="12"/>
                      <a:pt x="4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8"/>
                      <a:pt x="7" y="18"/>
                      <a:pt x="7" y="19"/>
                    </a:cubicBezTo>
                    <a:cubicBezTo>
                      <a:pt x="7" y="20"/>
                      <a:pt x="7" y="20"/>
                      <a:pt x="7" y="21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3"/>
                      <a:pt x="8" y="23"/>
                      <a:pt x="8" y="24"/>
                    </a:cubicBezTo>
                    <a:cubicBezTo>
                      <a:pt x="8" y="24"/>
                      <a:pt x="7" y="24"/>
                      <a:pt x="7" y="25"/>
                    </a:cubicBezTo>
                    <a:cubicBezTo>
                      <a:pt x="7" y="26"/>
                      <a:pt x="8" y="26"/>
                      <a:pt x="8" y="27"/>
                    </a:cubicBezTo>
                    <a:cubicBezTo>
                      <a:pt x="8" y="27"/>
                      <a:pt x="8" y="28"/>
                      <a:pt x="8" y="28"/>
                    </a:cubicBezTo>
                    <a:cubicBezTo>
                      <a:pt x="8" y="29"/>
                      <a:pt x="8" y="29"/>
                      <a:pt x="8" y="30"/>
                    </a:cubicBezTo>
                    <a:cubicBezTo>
                      <a:pt x="8" y="30"/>
                      <a:pt x="8" y="31"/>
                      <a:pt x="9" y="31"/>
                    </a:cubicBezTo>
                    <a:cubicBezTo>
                      <a:pt x="9" y="32"/>
                      <a:pt x="9" y="32"/>
                      <a:pt x="9" y="33"/>
                    </a:cubicBezTo>
                    <a:cubicBezTo>
                      <a:pt x="10" y="33"/>
                      <a:pt x="10" y="33"/>
                      <a:pt x="10" y="34"/>
                    </a:cubicBezTo>
                    <a:cubicBezTo>
                      <a:pt x="10" y="34"/>
                      <a:pt x="11" y="34"/>
                      <a:pt x="11" y="35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4"/>
                      <a:pt x="12" y="34"/>
                      <a:pt x="12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4"/>
                    </a:cubicBezTo>
                    <a:cubicBezTo>
                      <a:pt x="13" y="34"/>
                      <a:pt x="13" y="34"/>
                      <a:pt x="14" y="35"/>
                    </a:cubicBezTo>
                    <a:cubicBezTo>
                      <a:pt x="14" y="35"/>
                      <a:pt x="14" y="35"/>
                      <a:pt x="15" y="35"/>
                    </a:cubicBezTo>
                    <a:cubicBezTo>
                      <a:pt x="15" y="35"/>
                      <a:pt x="16" y="35"/>
                      <a:pt x="16" y="35"/>
                    </a:cubicBezTo>
                    <a:cubicBezTo>
                      <a:pt x="16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8" y="34"/>
                    </a:cubicBezTo>
                    <a:cubicBezTo>
                      <a:pt x="18" y="34"/>
                      <a:pt x="18" y="34"/>
                      <a:pt x="19" y="34"/>
                    </a:cubicBezTo>
                    <a:cubicBezTo>
                      <a:pt x="19" y="34"/>
                      <a:pt x="19" y="34"/>
                      <a:pt x="20" y="34"/>
                    </a:cubicBezTo>
                    <a:cubicBezTo>
                      <a:pt x="20" y="30"/>
                      <a:pt x="20" y="27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8"/>
                      <a:pt x="23" y="7"/>
                      <a:pt x="23" y="7"/>
                    </a:cubicBezTo>
                    <a:cubicBezTo>
                      <a:pt x="23" y="6"/>
                      <a:pt x="23" y="6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4" y="4"/>
                      <a:pt x="24" y="4"/>
                      <a:pt x="25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7" y="4"/>
                      <a:pt x="27" y="4"/>
                      <a:pt x="28" y="4"/>
                    </a:cubicBezTo>
                    <a:cubicBezTo>
                      <a:pt x="28" y="4"/>
                      <a:pt x="28" y="3"/>
                      <a:pt x="28" y="3"/>
                    </a:cubicBezTo>
                    <a:cubicBezTo>
                      <a:pt x="29" y="3"/>
                      <a:pt x="29" y="4"/>
                      <a:pt x="29" y="4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4"/>
                      <a:pt x="31" y="4"/>
                    </a:cubicBezTo>
                    <a:cubicBezTo>
                      <a:pt x="31" y="4"/>
                      <a:pt x="31" y="4"/>
                      <a:pt x="32" y="4"/>
                    </a:cubicBezTo>
                    <a:cubicBezTo>
                      <a:pt x="32" y="4"/>
                      <a:pt x="32" y="4"/>
                      <a:pt x="32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2"/>
                      <a:pt x="32" y="2"/>
                    </a:cubicBezTo>
                    <a:cubicBezTo>
                      <a:pt x="32" y="2"/>
                      <a:pt x="31" y="2"/>
                      <a:pt x="31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4" name="Freeform 28"/>
              <p:cNvSpPr>
                <a:spLocks/>
              </p:cNvSpPr>
              <p:nvPr/>
            </p:nvSpPr>
            <p:spPr bwMode="auto">
              <a:xfrm>
                <a:off x="5305427" y="2708276"/>
                <a:ext cx="292100" cy="422275"/>
              </a:xfrm>
              <a:custGeom>
                <a:avLst/>
                <a:gdLst>
                  <a:gd name="T0" fmla="*/ 26 w 27"/>
                  <a:gd name="T1" fmla="*/ 1 h 39"/>
                  <a:gd name="T2" fmla="*/ 24 w 27"/>
                  <a:gd name="T3" fmla="*/ 1 h 39"/>
                  <a:gd name="T4" fmla="*/ 22 w 27"/>
                  <a:gd name="T5" fmla="*/ 2 h 39"/>
                  <a:gd name="T6" fmla="*/ 20 w 27"/>
                  <a:gd name="T7" fmla="*/ 2 h 39"/>
                  <a:gd name="T8" fmla="*/ 18 w 27"/>
                  <a:gd name="T9" fmla="*/ 3 h 39"/>
                  <a:gd name="T10" fmla="*/ 16 w 27"/>
                  <a:gd name="T11" fmla="*/ 4 h 39"/>
                  <a:gd name="T12" fmla="*/ 13 w 27"/>
                  <a:gd name="T13" fmla="*/ 4 h 39"/>
                  <a:gd name="T14" fmla="*/ 11 w 27"/>
                  <a:gd name="T15" fmla="*/ 5 h 39"/>
                  <a:gd name="T16" fmla="*/ 8 w 27"/>
                  <a:gd name="T17" fmla="*/ 5 h 39"/>
                  <a:gd name="T18" fmla="*/ 7 w 27"/>
                  <a:gd name="T19" fmla="*/ 2 h 39"/>
                  <a:gd name="T20" fmla="*/ 6 w 27"/>
                  <a:gd name="T21" fmla="*/ 3 h 39"/>
                  <a:gd name="T22" fmla="*/ 5 w 27"/>
                  <a:gd name="T23" fmla="*/ 4 h 39"/>
                  <a:gd name="T24" fmla="*/ 6 w 27"/>
                  <a:gd name="T25" fmla="*/ 6 h 39"/>
                  <a:gd name="T26" fmla="*/ 7 w 27"/>
                  <a:gd name="T27" fmla="*/ 9 h 39"/>
                  <a:gd name="T28" fmla="*/ 10 w 27"/>
                  <a:gd name="T29" fmla="*/ 10 h 39"/>
                  <a:gd name="T30" fmla="*/ 14 w 27"/>
                  <a:gd name="T31" fmla="*/ 11 h 39"/>
                  <a:gd name="T32" fmla="*/ 15 w 27"/>
                  <a:gd name="T33" fmla="*/ 12 h 39"/>
                  <a:gd name="T34" fmla="*/ 18 w 27"/>
                  <a:gd name="T35" fmla="*/ 12 h 39"/>
                  <a:gd name="T36" fmla="*/ 18 w 27"/>
                  <a:gd name="T37" fmla="*/ 12 h 39"/>
                  <a:gd name="T38" fmla="*/ 17 w 27"/>
                  <a:gd name="T39" fmla="*/ 14 h 39"/>
                  <a:gd name="T40" fmla="*/ 15 w 27"/>
                  <a:gd name="T41" fmla="*/ 16 h 39"/>
                  <a:gd name="T42" fmla="*/ 13 w 27"/>
                  <a:gd name="T43" fmla="*/ 18 h 39"/>
                  <a:gd name="T44" fmla="*/ 12 w 27"/>
                  <a:gd name="T45" fmla="*/ 20 h 39"/>
                  <a:gd name="T46" fmla="*/ 11 w 27"/>
                  <a:gd name="T47" fmla="*/ 21 h 39"/>
                  <a:gd name="T48" fmla="*/ 8 w 27"/>
                  <a:gd name="T49" fmla="*/ 20 h 39"/>
                  <a:gd name="T50" fmla="*/ 7 w 27"/>
                  <a:gd name="T51" fmla="*/ 21 h 39"/>
                  <a:gd name="T52" fmla="*/ 5 w 27"/>
                  <a:gd name="T53" fmla="*/ 23 h 39"/>
                  <a:gd name="T54" fmla="*/ 3 w 27"/>
                  <a:gd name="T55" fmla="*/ 23 h 39"/>
                  <a:gd name="T56" fmla="*/ 2 w 27"/>
                  <a:gd name="T57" fmla="*/ 24 h 39"/>
                  <a:gd name="T58" fmla="*/ 1 w 27"/>
                  <a:gd name="T59" fmla="*/ 26 h 39"/>
                  <a:gd name="T60" fmla="*/ 1 w 27"/>
                  <a:gd name="T61" fmla="*/ 29 h 39"/>
                  <a:gd name="T62" fmla="*/ 1 w 27"/>
                  <a:gd name="T63" fmla="*/ 33 h 39"/>
                  <a:gd name="T64" fmla="*/ 0 w 27"/>
                  <a:gd name="T65" fmla="*/ 37 h 39"/>
                  <a:gd name="T66" fmla="*/ 2 w 27"/>
                  <a:gd name="T67" fmla="*/ 38 h 39"/>
                  <a:gd name="T68" fmla="*/ 2 w 27"/>
                  <a:gd name="T69" fmla="*/ 39 h 39"/>
                  <a:gd name="T70" fmla="*/ 5 w 27"/>
                  <a:gd name="T71" fmla="*/ 36 h 39"/>
                  <a:gd name="T72" fmla="*/ 8 w 27"/>
                  <a:gd name="T73" fmla="*/ 33 h 39"/>
                  <a:gd name="T74" fmla="*/ 10 w 27"/>
                  <a:gd name="T75" fmla="*/ 31 h 39"/>
                  <a:gd name="T76" fmla="*/ 13 w 27"/>
                  <a:gd name="T77" fmla="*/ 29 h 39"/>
                  <a:gd name="T78" fmla="*/ 15 w 27"/>
                  <a:gd name="T79" fmla="*/ 26 h 39"/>
                  <a:gd name="T80" fmla="*/ 18 w 27"/>
                  <a:gd name="T81" fmla="*/ 24 h 39"/>
                  <a:gd name="T82" fmla="*/ 19 w 27"/>
                  <a:gd name="T83" fmla="*/ 20 h 39"/>
                  <a:gd name="T84" fmla="*/ 20 w 27"/>
                  <a:gd name="T85" fmla="*/ 19 h 39"/>
                  <a:gd name="T86" fmla="*/ 22 w 27"/>
                  <a:gd name="T87" fmla="*/ 17 h 39"/>
                  <a:gd name="T88" fmla="*/ 22 w 27"/>
                  <a:gd name="T89" fmla="*/ 14 h 39"/>
                  <a:gd name="T90" fmla="*/ 23 w 27"/>
                  <a:gd name="T91" fmla="*/ 12 h 39"/>
                  <a:gd name="T92" fmla="*/ 25 w 27"/>
                  <a:gd name="T93" fmla="*/ 10 h 39"/>
                  <a:gd name="T94" fmla="*/ 26 w 27"/>
                  <a:gd name="T95" fmla="*/ 8 h 39"/>
                  <a:gd name="T96" fmla="*/ 26 w 27"/>
                  <a:gd name="T97" fmla="*/ 5 h 39"/>
                  <a:gd name="T98" fmla="*/ 27 w 27"/>
                  <a:gd name="T99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7" h="39">
                    <a:moveTo>
                      <a:pt x="26" y="2"/>
                    </a:moveTo>
                    <a:cubicBezTo>
                      <a:pt x="26" y="2"/>
                      <a:pt x="26" y="1"/>
                      <a:pt x="26" y="1"/>
                    </a:cubicBezTo>
                    <a:cubicBezTo>
                      <a:pt x="26" y="1"/>
                      <a:pt x="26" y="1"/>
                      <a:pt x="25" y="1"/>
                    </a:cubicBezTo>
                    <a:cubicBezTo>
                      <a:pt x="25" y="0"/>
                      <a:pt x="25" y="1"/>
                      <a:pt x="24" y="1"/>
                    </a:cubicBezTo>
                    <a:cubicBezTo>
                      <a:pt x="24" y="1"/>
                      <a:pt x="24" y="1"/>
                      <a:pt x="23" y="1"/>
                    </a:cubicBezTo>
                    <a:cubicBezTo>
                      <a:pt x="23" y="2"/>
                      <a:pt x="23" y="2"/>
                      <a:pt x="22" y="2"/>
                    </a:cubicBezTo>
                    <a:cubicBezTo>
                      <a:pt x="22" y="2"/>
                      <a:pt x="22" y="2"/>
                      <a:pt x="21" y="2"/>
                    </a:cubicBezTo>
                    <a:cubicBezTo>
                      <a:pt x="21" y="2"/>
                      <a:pt x="20" y="2"/>
                      <a:pt x="20" y="2"/>
                    </a:cubicBezTo>
                    <a:cubicBezTo>
                      <a:pt x="19" y="2"/>
                      <a:pt x="19" y="3"/>
                      <a:pt x="19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5" y="4"/>
                      <a:pt x="15" y="4"/>
                      <a:pt x="14" y="4"/>
                    </a:cubicBezTo>
                    <a:cubicBezTo>
                      <a:pt x="14" y="4"/>
                      <a:pt x="14" y="4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2" y="4"/>
                      <a:pt x="11" y="4"/>
                      <a:pt x="11" y="5"/>
                    </a:cubicBezTo>
                    <a:cubicBezTo>
                      <a:pt x="10" y="5"/>
                      <a:pt x="10" y="5"/>
                      <a:pt x="9" y="5"/>
                    </a:cubicBezTo>
                    <a:cubicBezTo>
                      <a:pt x="9" y="5"/>
                      <a:pt x="9" y="5"/>
                      <a:pt x="8" y="5"/>
                    </a:cubicBezTo>
                    <a:cubicBezTo>
                      <a:pt x="8" y="4"/>
                      <a:pt x="8" y="4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3"/>
                      <a:pt x="6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5"/>
                      <a:pt x="6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7" y="6"/>
                      <a:pt x="6" y="7"/>
                      <a:pt x="6" y="8"/>
                    </a:cubicBezTo>
                    <a:cubicBezTo>
                      <a:pt x="6" y="8"/>
                      <a:pt x="7" y="9"/>
                      <a:pt x="7" y="9"/>
                    </a:cubicBezTo>
                    <a:cubicBezTo>
                      <a:pt x="8" y="9"/>
                      <a:pt x="8" y="9"/>
                      <a:pt x="9" y="9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11" y="10"/>
                      <a:pt x="11" y="10"/>
                      <a:pt x="12" y="10"/>
                    </a:cubicBezTo>
                    <a:cubicBezTo>
                      <a:pt x="13" y="10"/>
                      <a:pt x="13" y="11"/>
                      <a:pt x="14" y="11"/>
                    </a:cubicBezTo>
                    <a:cubicBezTo>
                      <a:pt x="14" y="11"/>
                      <a:pt x="14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6" y="12"/>
                      <a:pt x="16" y="12"/>
                      <a:pt x="17" y="12"/>
                    </a:cubicBezTo>
                    <a:cubicBezTo>
                      <a:pt x="17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9" y="12"/>
                      <a:pt x="18" y="12"/>
                      <a:pt x="18" y="12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7"/>
                      <a:pt x="14" y="17"/>
                      <a:pt x="14" y="17"/>
                    </a:cubicBezTo>
                    <a:cubicBezTo>
                      <a:pt x="14" y="18"/>
                      <a:pt x="13" y="18"/>
                      <a:pt x="13" y="18"/>
                    </a:cubicBezTo>
                    <a:cubicBezTo>
                      <a:pt x="12" y="19"/>
                      <a:pt x="12" y="19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1" y="20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9" y="21"/>
                      <a:pt x="9" y="20"/>
                      <a:pt x="8" y="20"/>
                    </a:cubicBezTo>
                    <a:cubicBezTo>
                      <a:pt x="8" y="21"/>
                      <a:pt x="8" y="20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5" y="23"/>
                    </a:cubicBezTo>
                    <a:cubicBezTo>
                      <a:pt x="5" y="23"/>
                      <a:pt x="5" y="23"/>
                      <a:pt x="4" y="23"/>
                    </a:cubicBezTo>
                    <a:cubicBezTo>
                      <a:pt x="4" y="23"/>
                      <a:pt x="3" y="23"/>
                      <a:pt x="3" y="23"/>
                    </a:cubicBezTo>
                    <a:cubicBezTo>
                      <a:pt x="3" y="23"/>
                      <a:pt x="3" y="24"/>
                      <a:pt x="3" y="24"/>
                    </a:cubicBezTo>
                    <a:cubicBezTo>
                      <a:pt x="3" y="24"/>
                      <a:pt x="3" y="24"/>
                      <a:pt x="2" y="24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6"/>
                      <a:pt x="1" y="26"/>
                      <a:pt x="1" y="26"/>
                    </a:cubicBezTo>
                    <a:cubicBezTo>
                      <a:pt x="1" y="26"/>
                      <a:pt x="1" y="27"/>
                      <a:pt x="1" y="28"/>
                    </a:cubicBezTo>
                    <a:cubicBezTo>
                      <a:pt x="1" y="28"/>
                      <a:pt x="1" y="28"/>
                      <a:pt x="1" y="29"/>
                    </a:cubicBezTo>
                    <a:cubicBezTo>
                      <a:pt x="1" y="30"/>
                      <a:pt x="1" y="30"/>
                      <a:pt x="1" y="31"/>
                    </a:cubicBezTo>
                    <a:cubicBezTo>
                      <a:pt x="1" y="31"/>
                      <a:pt x="1" y="32"/>
                      <a:pt x="1" y="33"/>
                    </a:cubicBezTo>
                    <a:cubicBezTo>
                      <a:pt x="1" y="33"/>
                      <a:pt x="1" y="34"/>
                      <a:pt x="1" y="34"/>
                    </a:cubicBezTo>
                    <a:cubicBezTo>
                      <a:pt x="0" y="35"/>
                      <a:pt x="0" y="36"/>
                      <a:pt x="0" y="37"/>
                    </a:cubicBezTo>
                    <a:cubicBezTo>
                      <a:pt x="1" y="37"/>
                      <a:pt x="1" y="37"/>
                      <a:pt x="1" y="38"/>
                    </a:cubicBezTo>
                    <a:cubicBezTo>
                      <a:pt x="1" y="38"/>
                      <a:pt x="1" y="38"/>
                      <a:pt x="2" y="38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3" y="39"/>
                      <a:pt x="3" y="38"/>
                      <a:pt x="4" y="38"/>
                    </a:cubicBezTo>
                    <a:cubicBezTo>
                      <a:pt x="4" y="37"/>
                      <a:pt x="5" y="37"/>
                      <a:pt x="5" y="36"/>
                    </a:cubicBezTo>
                    <a:cubicBezTo>
                      <a:pt x="6" y="36"/>
                      <a:pt x="6" y="35"/>
                      <a:pt x="6" y="35"/>
                    </a:cubicBezTo>
                    <a:cubicBezTo>
                      <a:pt x="7" y="34"/>
                      <a:pt x="8" y="34"/>
                      <a:pt x="8" y="33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1" y="30"/>
                      <a:pt x="11" y="30"/>
                      <a:pt x="12" y="29"/>
                    </a:cubicBezTo>
                    <a:cubicBezTo>
                      <a:pt x="12" y="29"/>
                      <a:pt x="13" y="29"/>
                      <a:pt x="13" y="29"/>
                    </a:cubicBezTo>
                    <a:cubicBezTo>
                      <a:pt x="14" y="28"/>
                      <a:pt x="14" y="28"/>
                      <a:pt x="15" y="28"/>
                    </a:cubicBezTo>
                    <a:cubicBezTo>
                      <a:pt x="15" y="27"/>
                      <a:pt x="15" y="27"/>
                      <a:pt x="15" y="26"/>
                    </a:cubicBezTo>
                    <a:cubicBezTo>
                      <a:pt x="16" y="25"/>
                      <a:pt x="16" y="25"/>
                      <a:pt x="17" y="25"/>
                    </a:cubicBezTo>
                    <a:cubicBezTo>
                      <a:pt x="17" y="24"/>
                      <a:pt x="17" y="24"/>
                      <a:pt x="18" y="24"/>
                    </a:cubicBezTo>
                    <a:cubicBezTo>
                      <a:pt x="18" y="23"/>
                      <a:pt x="19" y="23"/>
                      <a:pt x="19" y="22"/>
                    </a:cubicBezTo>
                    <a:cubicBezTo>
                      <a:pt x="19" y="22"/>
                      <a:pt x="19" y="21"/>
                      <a:pt x="19" y="20"/>
                    </a:cubicBezTo>
                    <a:cubicBezTo>
                      <a:pt x="19" y="20"/>
                      <a:pt x="20" y="20"/>
                      <a:pt x="20" y="20"/>
                    </a:cubicBezTo>
                    <a:cubicBezTo>
                      <a:pt x="20" y="20"/>
                      <a:pt x="20" y="19"/>
                      <a:pt x="20" y="19"/>
                    </a:cubicBezTo>
                    <a:cubicBezTo>
                      <a:pt x="20" y="19"/>
                      <a:pt x="21" y="19"/>
                      <a:pt x="21" y="18"/>
                    </a:cubicBezTo>
                    <a:cubicBezTo>
                      <a:pt x="21" y="18"/>
                      <a:pt x="21" y="17"/>
                      <a:pt x="22" y="17"/>
                    </a:cubicBezTo>
                    <a:cubicBezTo>
                      <a:pt x="22" y="16"/>
                      <a:pt x="22" y="16"/>
                      <a:pt x="22" y="15"/>
                    </a:cubicBezTo>
                    <a:cubicBezTo>
                      <a:pt x="22" y="15"/>
                      <a:pt x="22" y="15"/>
                      <a:pt x="22" y="14"/>
                    </a:cubicBezTo>
                    <a:cubicBezTo>
                      <a:pt x="22" y="14"/>
                      <a:pt x="22" y="14"/>
                      <a:pt x="23" y="13"/>
                    </a:cubicBezTo>
                    <a:cubicBezTo>
                      <a:pt x="23" y="13"/>
                      <a:pt x="23" y="12"/>
                      <a:pt x="23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0"/>
                      <a:pt x="24" y="10"/>
                      <a:pt x="25" y="10"/>
                    </a:cubicBezTo>
                    <a:cubicBezTo>
                      <a:pt x="25" y="10"/>
                      <a:pt x="25" y="9"/>
                      <a:pt x="25" y="9"/>
                    </a:cubicBezTo>
                    <a:cubicBezTo>
                      <a:pt x="25" y="9"/>
                      <a:pt x="26" y="8"/>
                      <a:pt x="26" y="8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6"/>
                      <a:pt x="26" y="6"/>
                      <a:pt x="26" y="5"/>
                    </a:cubicBezTo>
                    <a:cubicBezTo>
                      <a:pt x="26" y="5"/>
                      <a:pt x="26" y="5"/>
                      <a:pt x="26" y="4"/>
                    </a:cubicBezTo>
                    <a:cubicBezTo>
                      <a:pt x="27" y="4"/>
                      <a:pt x="27" y="4"/>
                      <a:pt x="27" y="3"/>
                    </a:cubicBezTo>
                    <a:cubicBezTo>
                      <a:pt x="26" y="3"/>
                      <a:pt x="26" y="3"/>
                      <a:pt x="26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5" name="Freeform 29"/>
              <p:cNvSpPr>
                <a:spLocks/>
              </p:cNvSpPr>
              <p:nvPr/>
            </p:nvSpPr>
            <p:spPr bwMode="auto">
              <a:xfrm>
                <a:off x="4700589" y="1258889"/>
                <a:ext cx="22225" cy="11113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1 w 2"/>
                  <a:gd name="T11" fmla="*/ 0 h 1"/>
                  <a:gd name="T12" fmla="*/ 0 w 2"/>
                  <a:gd name="T13" fmla="*/ 0 h 1"/>
                  <a:gd name="T14" fmla="*/ 0 w 2"/>
                  <a:gd name="T15" fmla="*/ 1 h 1"/>
                  <a:gd name="T16" fmla="*/ 0 w 2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6" name="Freeform 30"/>
              <p:cNvSpPr>
                <a:spLocks/>
              </p:cNvSpPr>
              <p:nvPr/>
            </p:nvSpPr>
            <p:spPr bwMode="auto">
              <a:xfrm>
                <a:off x="4691064" y="1270001"/>
                <a:ext cx="42863" cy="22225"/>
              </a:xfrm>
              <a:custGeom>
                <a:avLst/>
                <a:gdLst>
                  <a:gd name="T0" fmla="*/ 1 w 4"/>
                  <a:gd name="T1" fmla="*/ 2 h 2"/>
                  <a:gd name="T2" fmla="*/ 2 w 4"/>
                  <a:gd name="T3" fmla="*/ 2 h 2"/>
                  <a:gd name="T4" fmla="*/ 2 w 4"/>
                  <a:gd name="T5" fmla="*/ 2 h 2"/>
                  <a:gd name="T6" fmla="*/ 3 w 4"/>
                  <a:gd name="T7" fmla="*/ 1 h 2"/>
                  <a:gd name="T8" fmla="*/ 4 w 4"/>
                  <a:gd name="T9" fmla="*/ 1 h 2"/>
                  <a:gd name="T10" fmla="*/ 4 w 4"/>
                  <a:gd name="T11" fmla="*/ 0 h 2"/>
                  <a:gd name="T12" fmla="*/ 3 w 4"/>
                  <a:gd name="T13" fmla="*/ 0 h 2"/>
                  <a:gd name="T14" fmla="*/ 2 w 4"/>
                  <a:gd name="T15" fmla="*/ 0 h 2"/>
                  <a:gd name="T16" fmla="*/ 1 w 4"/>
                  <a:gd name="T17" fmla="*/ 1 h 2"/>
                  <a:gd name="T18" fmla="*/ 0 w 4"/>
                  <a:gd name="T19" fmla="*/ 1 h 2"/>
                  <a:gd name="T20" fmla="*/ 0 w 4"/>
                  <a:gd name="T21" fmla="*/ 1 h 2"/>
                  <a:gd name="T22" fmla="*/ 1 w 4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2">
                    <a:moveTo>
                      <a:pt x="1" y="2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0" y="2"/>
                      <a:pt x="1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7" name="Freeform 31"/>
              <p:cNvSpPr>
                <a:spLocks/>
              </p:cNvSpPr>
              <p:nvPr/>
            </p:nvSpPr>
            <p:spPr bwMode="auto">
              <a:xfrm>
                <a:off x="3956052" y="1368426"/>
                <a:ext cx="107950" cy="119063"/>
              </a:xfrm>
              <a:custGeom>
                <a:avLst/>
                <a:gdLst>
                  <a:gd name="T0" fmla="*/ 9 w 10"/>
                  <a:gd name="T1" fmla="*/ 9 h 11"/>
                  <a:gd name="T2" fmla="*/ 10 w 10"/>
                  <a:gd name="T3" fmla="*/ 8 h 11"/>
                  <a:gd name="T4" fmla="*/ 10 w 10"/>
                  <a:gd name="T5" fmla="*/ 6 h 11"/>
                  <a:gd name="T6" fmla="*/ 10 w 10"/>
                  <a:gd name="T7" fmla="*/ 5 h 11"/>
                  <a:gd name="T8" fmla="*/ 10 w 10"/>
                  <a:gd name="T9" fmla="*/ 4 h 11"/>
                  <a:gd name="T10" fmla="*/ 10 w 10"/>
                  <a:gd name="T11" fmla="*/ 4 h 11"/>
                  <a:gd name="T12" fmla="*/ 9 w 10"/>
                  <a:gd name="T13" fmla="*/ 3 h 11"/>
                  <a:gd name="T14" fmla="*/ 9 w 10"/>
                  <a:gd name="T15" fmla="*/ 3 h 11"/>
                  <a:gd name="T16" fmla="*/ 8 w 10"/>
                  <a:gd name="T17" fmla="*/ 3 h 11"/>
                  <a:gd name="T18" fmla="*/ 7 w 10"/>
                  <a:gd name="T19" fmla="*/ 4 h 11"/>
                  <a:gd name="T20" fmla="*/ 7 w 10"/>
                  <a:gd name="T21" fmla="*/ 3 h 11"/>
                  <a:gd name="T22" fmla="*/ 6 w 10"/>
                  <a:gd name="T23" fmla="*/ 3 h 11"/>
                  <a:gd name="T24" fmla="*/ 7 w 10"/>
                  <a:gd name="T25" fmla="*/ 2 h 11"/>
                  <a:gd name="T26" fmla="*/ 7 w 10"/>
                  <a:gd name="T27" fmla="*/ 1 h 11"/>
                  <a:gd name="T28" fmla="*/ 8 w 10"/>
                  <a:gd name="T29" fmla="*/ 1 h 11"/>
                  <a:gd name="T30" fmla="*/ 9 w 10"/>
                  <a:gd name="T31" fmla="*/ 1 h 11"/>
                  <a:gd name="T32" fmla="*/ 9 w 10"/>
                  <a:gd name="T33" fmla="*/ 0 h 11"/>
                  <a:gd name="T34" fmla="*/ 8 w 10"/>
                  <a:gd name="T35" fmla="*/ 0 h 11"/>
                  <a:gd name="T36" fmla="*/ 8 w 10"/>
                  <a:gd name="T37" fmla="*/ 0 h 11"/>
                  <a:gd name="T38" fmla="*/ 6 w 10"/>
                  <a:gd name="T39" fmla="*/ 0 h 11"/>
                  <a:gd name="T40" fmla="*/ 5 w 10"/>
                  <a:gd name="T41" fmla="*/ 1 h 11"/>
                  <a:gd name="T42" fmla="*/ 4 w 10"/>
                  <a:gd name="T43" fmla="*/ 2 h 11"/>
                  <a:gd name="T44" fmla="*/ 5 w 10"/>
                  <a:gd name="T45" fmla="*/ 2 h 11"/>
                  <a:gd name="T46" fmla="*/ 5 w 10"/>
                  <a:gd name="T47" fmla="*/ 3 h 11"/>
                  <a:gd name="T48" fmla="*/ 5 w 10"/>
                  <a:gd name="T49" fmla="*/ 3 h 11"/>
                  <a:gd name="T50" fmla="*/ 4 w 10"/>
                  <a:gd name="T51" fmla="*/ 3 h 11"/>
                  <a:gd name="T52" fmla="*/ 3 w 10"/>
                  <a:gd name="T53" fmla="*/ 3 h 11"/>
                  <a:gd name="T54" fmla="*/ 2 w 10"/>
                  <a:gd name="T55" fmla="*/ 2 h 11"/>
                  <a:gd name="T56" fmla="*/ 2 w 10"/>
                  <a:gd name="T57" fmla="*/ 3 h 11"/>
                  <a:gd name="T58" fmla="*/ 2 w 10"/>
                  <a:gd name="T59" fmla="*/ 4 h 11"/>
                  <a:gd name="T60" fmla="*/ 3 w 10"/>
                  <a:gd name="T61" fmla="*/ 4 h 11"/>
                  <a:gd name="T62" fmla="*/ 3 w 10"/>
                  <a:gd name="T63" fmla="*/ 5 h 11"/>
                  <a:gd name="T64" fmla="*/ 2 w 10"/>
                  <a:gd name="T65" fmla="*/ 5 h 11"/>
                  <a:gd name="T66" fmla="*/ 2 w 10"/>
                  <a:gd name="T67" fmla="*/ 5 h 11"/>
                  <a:gd name="T68" fmla="*/ 3 w 10"/>
                  <a:gd name="T69" fmla="*/ 6 h 11"/>
                  <a:gd name="T70" fmla="*/ 4 w 10"/>
                  <a:gd name="T71" fmla="*/ 6 h 11"/>
                  <a:gd name="T72" fmla="*/ 3 w 10"/>
                  <a:gd name="T73" fmla="*/ 7 h 11"/>
                  <a:gd name="T74" fmla="*/ 2 w 10"/>
                  <a:gd name="T75" fmla="*/ 7 h 11"/>
                  <a:gd name="T76" fmla="*/ 1 w 10"/>
                  <a:gd name="T77" fmla="*/ 8 h 11"/>
                  <a:gd name="T78" fmla="*/ 1 w 10"/>
                  <a:gd name="T79" fmla="*/ 8 h 11"/>
                  <a:gd name="T80" fmla="*/ 0 w 10"/>
                  <a:gd name="T81" fmla="*/ 9 h 11"/>
                  <a:gd name="T82" fmla="*/ 1 w 10"/>
                  <a:gd name="T83" fmla="*/ 10 h 11"/>
                  <a:gd name="T84" fmla="*/ 1 w 10"/>
                  <a:gd name="T85" fmla="*/ 11 h 11"/>
                  <a:gd name="T86" fmla="*/ 2 w 10"/>
                  <a:gd name="T87" fmla="*/ 11 h 11"/>
                  <a:gd name="T88" fmla="*/ 4 w 10"/>
                  <a:gd name="T89" fmla="*/ 10 h 11"/>
                  <a:gd name="T90" fmla="*/ 5 w 10"/>
                  <a:gd name="T91" fmla="*/ 10 h 11"/>
                  <a:gd name="T92" fmla="*/ 6 w 10"/>
                  <a:gd name="T93" fmla="*/ 9 h 11"/>
                  <a:gd name="T94" fmla="*/ 8 w 10"/>
                  <a:gd name="T95" fmla="*/ 9 h 11"/>
                  <a:gd name="T96" fmla="*/ 9 w 10"/>
                  <a:gd name="T97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1">
                    <a:moveTo>
                      <a:pt x="9" y="9"/>
                    </a:moveTo>
                    <a:cubicBezTo>
                      <a:pt x="10" y="9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8" y="3"/>
                      <a:pt x="8" y="3"/>
                    </a:cubicBezTo>
                    <a:cubicBezTo>
                      <a:pt x="8" y="3"/>
                      <a:pt x="8" y="4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6"/>
                      <a:pt x="3" y="6"/>
                      <a:pt x="3" y="7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2" y="8"/>
                      <a:pt x="2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0" y="9"/>
                      <a:pt x="0" y="9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4" y="10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6" y="10"/>
                      <a:pt x="6" y="9"/>
                      <a:pt x="6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8" y="9"/>
                      <a:pt x="9" y="9"/>
                      <a:pt x="9" y="9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8" name="Freeform 32"/>
              <p:cNvSpPr>
                <a:spLocks/>
              </p:cNvSpPr>
              <p:nvPr/>
            </p:nvSpPr>
            <p:spPr bwMode="auto">
              <a:xfrm>
                <a:off x="4808539" y="13144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9" name="Freeform 33"/>
              <p:cNvSpPr>
                <a:spLocks/>
              </p:cNvSpPr>
              <p:nvPr/>
            </p:nvSpPr>
            <p:spPr bwMode="auto">
              <a:xfrm>
                <a:off x="4733927" y="1238251"/>
                <a:ext cx="85725" cy="76200"/>
              </a:xfrm>
              <a:custGeom>
                <a:avLst/>
                <a:gdLst>
                  <a:gd name="T0" fmla="*/ 0 w 8"/>
                  <a:gd name="T1" fmla="*/ 3 h 7"/>
                  <a:gd name="T2" fmla="*/ 1 w 8"/>
                  <a:gd name="T3" fmla="*/ 4 h 7"/>
                  <a:gd name="T4" fmla="*/ 2 w 8"/>
                  <a:gd name="T5" fmla="*/ 5 h 7"/>
                  <a:gd name="T6" fmla="*/ 2 w 8"/>
                  <a:gd name="T7" fmla="*/ 5 h 7"/>
                  <a:gd name="T8" fmla="*/ 2 w 8"/>
                  <a:gd name="T9" fmla="*/ 5 h 7"/>
                  <a:gd name="T10" fmla="*/ 3 w 8"/>
                  <a:gd name="T11" fmla="*/ 5 h 7"/>
                  <a:gd name="T12" fmla="*/ 4 w 8"/>
                  <a:gd name="T13" fmla="*/ 6 h 7"/>
                  <a:gd name="T14" fmla="*/ 4 w 8"/>
                  <a:gd name="T15" fmla="*/ 7 h 7"/>
                  <a:gd name="T16" fmla="*/ 6 w 8"/>
                  <a:gd name="T17" fmla="*/ 6 h 7"/>
                  <a:gd name="T18" fmla="*/ 7 w 8"/>
                  <a:gd name="T19" fmla="*/ 7 h 7"/>
                  <a:gd name="T20" fmla="*/ 7 w 8"/>
                  <a:gd name="T21" fmla="*/ 6 h 7"/>
                  <a:gd name="T22" fmla="*/ 7 w 8"/>
                  <a:gd name="T23" fmla="*/ 5 h 7"/>
                  <a:gd name="T24" fmla="*/ 8 w 8"/>
                  <a:gd name="T25" fmla="*/ 4 h 7"/>
                  <a:gd name="T26" fmla="*/ 8 w 8"/>
                  <a:gd name="T27" fmla="*/ 3 h 7"/>
                  <a:gd name="T28" fmla="*/ 8 w 8"/>
                  <a:gd name="T29" fmla="*/ 2 h 7"/>
                  <a:gd name="T30" fmla="*/ 8 w 8"/>
                  <a:gd name="T31" fmla="*/ 1 h 7"/>
                  <a:gd name="T32" fmla="*/ 8 w 8"/>
                  <a:gd name="T33" fmla="*/ 1 h 7"/>
                  <a:gd name="T34" fmla="*/ 7 w 8"/>
                  <a:gd name="T35" fmla="*/ 1 h 7"/>
                  <a:gd name="T36" fmla="*/ 6 w 8"/>
                  <a:gd name="T37" fmla="*/ 1 h 7"/>
                  <a:gd name="T38" fmla="*/ 5 w 8"/>
                  <a:gd name="T39" fmla="*/ 1 h 7"/>
                  <a:gd name="T40" fmla="*/ 4 w 8"/>
                  <a:gd name="T41" fmla="*/ 1 h 7"/>
                  <a:gd name="T42" fmla="*/ 3 w 8"/>
                  <a:gd name="T43" fmla="*/ 1 h 7"/>
                  <a:gd name="T44" fmla="*/ 2 w 8"/>
                  <a:gd name="T45" fmla="*/ 1 h 7"/>
                  <a:gd name="T46" fmla="*/ 1 w 8"/>
                  <a:gd name="T47" fmla="*/ 1 h 7"/>
                  <a:gd name="T48" fmla="*/ 0 w 8"/>
                  <a:gd name="T49" fmla="*/ 1 h 7"/>
                  <a:gd name="T50" fmla="*/ 0 w 8"/>
                  <a:gd name="T51" fmla="*/ 2 h 7"/>
                  <a:gd name="T52" fmla="*/ 0 w 8"/>
                  <a:gd name="T53" fmla="*/ 2 h 7"/>
                  <a:gd name="T54" fmla="*/ 0 w 8"/>
                  <a:gd name="T5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7">
                    <a:moveTo>
                      <a:pt x="0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8" y="6"/>
                      <a:pt x="7" y="5"/>
                      <a:pt x="7" y="5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0" name="Freeform 34"/>
              <p:cNvSpPr>
                <a:spLocks/>
              </p:cNvSpPr>
              <p:nvPr/>
            </p:nvSpPr>
            <p:spPr bwMode="auto">
              <a:xfrm>
                <a:off x="4691064" y="1757364"/>
                <a:ext cx="42863" cy="96838"/>
              </a:xfrm>
              <a:custGeom>
                <a:avLst/>
                <a:gdLst>
                  <a:gd name="T0" fmla="*/ 3 w 4"/>
                  <a:gd name="T1" fmla="*/ 2 h 9"/>
                  <a:gd name="T2" fmla="*/ 2 w 4"/>
                  <a:gd name="T3" fmla="*/ 2 h 9"/>
                  <a:gd name="T4" fmla="*/ 2 w 4"/>
                  <a:gd name="T5" fmla="*/ 1 h 9"/>
                  <a:gd name="T6" fmla="*/ 1 w 4"/>
                  <a:gd name="T7" fmla="*/ 0 h 9"/>
                  <a:gd name="T8" fmla="*/ 0 w 4"/>
                  <a:gd name="T9" fmla="*/ 0 h 9"/>
                  <a:gd name="T10" fmla="*/ 0 w 4"/>
                  <a:gd name="T11" fmla="*/ 1 h 9"/>
                  <a:gd name="T12" fmla="*/ 0 w 4"/>
                  <a:gd name="T13" fmla="*/ 2 h 9"/>
                  <a:gd name="T14" fmla="*/ 0 w 4"/>
                  <a:gd name="T15" fmla="*/ 2 h 9"/>
                  <a:gd name="T16" fmla="*/ 0 w 4"/>
                  <a:gd name="T17" fmla="*/ 2 h 9"/>
                  <a:gd name="T18" fmla="*/ 0 w 4"/>
                  <a:gd name="T19" fmla="*/ 4 h 9"/>
                  <a:gd name="T20" fmla="*/ 0 w 4"/>
                  <a:gd name="T21" fmla="*/ 5 h 9"/>
                  <a:gd name="T22" fmla="*/ 0 w 4"/>
                  <a:gd name="T23" fmla="*/ 6 h 9"/>
                  <a:gd name="T24" fmla="*/ 0 w 4"/>
                  <a:gd name="T25" fmla="*/ 7 h 9"/>
                  <a:gd name="T26" fmla="*/ 1 w 4"/>
                  <a:gd name="T27" fmla="*/ 8 h 9"/>
                  <a:gd name="T28" fmla="*/ 1 w 4"/>
                  <a:gd name="T29" fmla="*/ 8 h 9"/>
                  <a:gd name="T30" fmla="*/ 1 w 4"/>
                  <a:gd name="T31" fmla="*/ 9 h 9"/>
                  <a:gd name="T32" fmla="*/ 2 w 4"/>
                  <a:gd name="T33" fmla="*/ 8 h 9"/>
                  <a:gd name="T34" fmla="*/ 3 w 4"/>
                  <a:gd name="T35" fmla="*/ 7 h 9"/>
                  <a:gd name="T36" fmla="*/ 4 w 4"/>
                  <a:gd name="T37" fmla="*/ 6 h 9"/>
                  <a:gd name="T38" fmla="*/ 4 w 4"/>
                  <a:gd name="T39" fmla="*/ 5 h 9"/>
                  <a:gd name="T40" fmla="*/ 4 w 4"/>
                  <a:gd name="T41" fmla="*/ 5 h 9"/>
                  <a:gd name="T42" fmla="*/ 3 w 4"/>
                  <a:gd name="T43" fmla="*/ 5 h 9"/>
                  <a:gd name="T44" fmla="*/ 3 w 4"/>
                  <a:gd name="T45" fmla="*/ 4 h 9"/>
                  <a:gd name="T46" fmla="*/ 2 w 4"/>
                  <a:gd name="T47" fmla="*/ 3 h 9"/>
                  <a:gd name="T48" fmla="*/ 3 w 4"/>
                  <a:gd name="T49" fmla="*/ 2 h 9"/>
                  <a:gd name="T50" fmla="*/ 3 w 4"/>
                  <a:gd name="T51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" h="9">
                    <a:moveTo>
                      <a:pt x="3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0" y="7"/>
                      <a:pt x="1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1" name="Freeform 35"/>
              <p:cNvSpPr>
                <a:spLocks/>
              </p:cNvSpPr>
              <p:nvPr/>
            </p:nvSpPr>
            <p:spPr bwMode="auto">
              <a:xfrm>
                <a:off x="4344989" y="1377951"/>
                <a:ext cx="301625" cy="238125"/>
              </a:xfrm>
              <a:custGeom>
                <a:avLst/>
                <a:gdLst>
                  <a:gd name="T0" fmla="*/ 10 w 28"/>
                  <a:gd name="T1" fmla="*/ 22 h 22"/>
                  <a:gd name="T2" fmla="*/ 13 w 28"/>
                  <a:gd name="T3" fmla="*/ 21 h 22"/>
                  <a:gd name="T4" fmla="*/ 15 w 28"/>
                  <a:gd name="T5" fmla="*/ 21 h 22"/>
                  <a:gd name="T6" fmla="*/ 16 w 28"/>
                  <a:gd name="T7" fmla="*/ 20 h 22"/>
                  <a:gd name="T8" fmla="*/ 17 w 28"/>
                  <a:gd name="T9" fmla="*/ 19 h 22"/>
                  <a:gd name="T10" fmla="*/ 19 w 28"/>
                  <a:gd name="T11" fmla="*/ 17 h 22"/>
                  <a:gd name="T12" fmla="*/ 22 w 28"/>
                  <a:gd name="T13" fmla="*/ 17 h 22"/>
                  <a:gd name="T14" fmla="*/ 24 w 28"/>
                  <a:gd name="T15" fmla="*/ 17 h 22"/>
                  <a:gd name="T16" fmla="*/ 26 w 28"/>
                  <a:gd name="T17" fmla="*/ 17 h 22"/>
                  <a:gd name="T18" fmla="*/ 27 w 28"/>
                  <a:gd name="T19" fmla="*/ 15 h 22"/>
                  <a:gd name="T20" fmla="*/ 27 w 28"/>
                  <a:gd name="T21" fmla="*/ 15 h 22"/>
                  <a:gd name="T22" fmla="*/ 24 w 28"/>
                  <a:gd name="T23" fmla="*/ 13 h 22"/>
                  <a:gd name="T24" fmla="*/ 22 w 28"/>
                  <a:gd name="T25" fmla="*/ 12 h 22"/>
                  <a:gd name="T26" fmla="*/ 20 w 28"/>
                  <a:gd name="T27" fmla="*/ 11 h 22"/>
                  <a:gd name="T28" fmla="*/ 20 w 28"/>
                  <a:gd name="T29" fmla="*/ 11 h 22"/>
                  <a:gd name="T30" fmla="*/ 19 w 28"/>
                  <a:gd name="T31" fmla="*/ 9 h 22"/>
                  <a:gd name="T32" fmla="*/ 19 w 28"/>
                  <a:gd name="T33" fmla="*/ 7 h 22"/>
                  <a:gd name="T34" fmla="*/ 19 w 28"/>
                  <a:gd name="T35" fmla="*/ 5 h 22"/>
                  <a:gd name="T36" fmla="*/ 18 w 28"/>
                  <a:gd name="T37" fmla="*/ 3 h 22"/>
                  <a:gd name="T38" fmla="*/ 17 w 28"/>
                  <a:gd name="T39" fmla="*/ 3 h 22"/>
                  <a:gd name="T40" fmla="*/ 15 w 28"/>
                  <a:gd name="T41" fmla="*/ 2 h 22"/>
                  <a:gd name="T42" fmla="*/ 12 w 28"/>
                  <a:gd name="T43" fmla="*/ 2 h 22"/>
                  <a:gd name="T44" fmla="*/ 11 w 28"/>
                  <a:gd name="T45" fmla="*/ 3 h 22"/>
                  <a:gd name="T46" fmla="*/ 10 w 28"/>
                  <a:gd name="T47" fmla="*/ 2 h 22"/>
                  <a:gd name="T48" fmla="*/ 9 w 28"/>
                  <a:gd name="T49" fmla="*/ 1 h 22"/>
                  <a:gd name="T50" fmla="*/ 8 w 28"/>
                  <a:gd name="T51" fmla="*/ 0 h 22"/>
                  <a:gd name="T52" fmla="*/ 7 w 28"/>
                  <a:gd name="T53" fmla="*/ 1 h 22"/>
                  <a:gd name="T54" fmla="*/ 6 w 28"/>
                  <a:gd name="T55" fmla="*/ 1 h 22"/>
                  <a:gd name="T56" fmla="*/ 6 w 28"/>
                  <a:gd name="T57" fmla="*/ 2 h 22"/>
                  <a:gd name="T58" fmla="*/ 6 w 28"/>
                  <a:gd name="T59" fmla="*/ 4 h 22"/>
                  <a:gd name="T60" fmla="*/ 5 w 28"/>
                  <a:gd name="T61" fmla="*/ 4 h 22"/>
                  <a:gd name="T62" fmla="*/ 3 w 28"/>
                  <a:gd name="T63" fmla="*/ 3 h 22"/>
                  <a:gd name="T64" fmla="*/ 2 w 28"/>
                  <a:gd name="T65" fmla="*/ 4 h 22"/>
                  <a:gd name="T66" fmla="*/ 3 w 28"/>
                  <a:gd name="T67" fmla="*/ 5 h 22"/>
                  <a:gd name="T68" fmla="*/ 2 w 28"/>
                  <a:gd name="T69" fmla="*/ 7 h 22"/>
                  <a:gd name="T70" fmla="*/ 2 w 28"/>
                  <a:gd name="T71" fmla="*/ 8 h 22"/>
                  <a:gd name="T72" fmla="*/ 1 w 28"/>
                  <a:gd name="T73" fmla="*/ 10 h 22"/>
                  <a:gd name="T74" fmla="*/ 1 w 28"/>
                  <a:gd name="T75" fmla="*/ 12 h 22"/>
                  <a:gd name="T76" fmla="*/ 1 w 28"/>
                  <a:gd name="T77" fmla="*/ 14 h 22"/>
                  <a:gd name="T78" fmla="*/ 4 w 28"/>
                  <a:gd name="T79" fmla="*/ 15 h 22"/>
                  <a:gd name="T80" fmla="*/ 4 w 28"/>
                  <a:gd name="T81" fmla="*/ 17 h 22"/>
                  <a:gd name="T82" fmla="*/ 4 w 28"/>
                  <a:gd name="T83" fmla="*/ 20 h 22"/>
                  <a:gd name="T84" fmla="*/ 5 w 28"/>
                  <a:gd name="T85" fmla="*/ 21 h 22"/>
                  <a:gd name="T86" fmla="*/ 8 w 28"/>
                  <a:gd name="T87" fmla="*/ 21 h 22"/>
                  <a:gd name="T88" fmla="*/ 10 w 28"/>
                  <a:gd name="T89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8" h="22">
                    <a:moveTo>
                      <a:pt x="10" y="21"/>
                    </a:moveTo>
                    <a:cubicBezTo>
                      <a:pt x="10" y="22"/>
                      <a:pt x="10" y="22"/>
                      <a:pt x="10" y="22"/>
                    </a:cubicBezTo>
                    <a:cubicBezTo>
                      <a:pt x="11" y="22"/>
                      <a:pt x="11" y="22"/>
                      <a:pt x="12" y="21"/>
                    </a:cubicBezTo>
                    <a:cubicBezTo>
                      <a:pt x="12" y="21"/>
                      <a:pt x="12" y="21"/>
                      <a:pt x="13" y="21"/>
                    </a:cubicBezTo>
                    <a:cubicBezTo>
                      <a:pt x="13" y="21"/>
                      <a:pt x="13" y="20"/>
                      <a:pt x="14" y="20"/>
                    </a:cubicBezTo>
                    <a:cubicBezTo>
                      <a:pt x="14" y="20"/>
                      <a:pt x="14" y="21"/>
                      <a:pt x="15" y="21"/>
                    </a:cubicBezTo>
                    <a:cubicBezTo>
                      <a:pt x="15" y="21"/>
                      <a:pt x="16" y="21"/>
                      <a:pt x="16" y="21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7" y="19"/>
                      <a:pt x="17" y="19"/>
                    </a:cubicBezTo>
                    <a:cubicBezTo>
                      <a:pt x="18" y="18"/>
                      <a:pt x="17" y="18"/>
                      <a:pt x="18" y="17"/>
                    </a:cubicBezTo>
                    <a:cubicBezTo>
                      <a:pt x="18" y="17"/>
                      <a:pt x="19" y="17"/>
                      <a:pt x="19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1" y="17"/>
                      <a:pt x="21" y="17"/>
                      <a:pt x="22" y="17"/>
                    </a:cubicBezTo>
                    <a:cubicBezTo>
                      <a:pt x="22" y="17"/>
                      <a:pt x="23" y="17"/>
                      <a:pt x="23" y="17"/>
                    </a:cubicBezTo>
                    <a:cubicBezTo>
                      <a:pt x="23" y="17"/>
                      <a:pt x="24" y="17"/>
                      <a:pt x="24" y="17"/>
                    </a:cubicBezTo>
                    <a:cubicBezTo>
                      <a:pt x="24" y="17"/>
                      <a:pt x="25" y="17"/>
                      <a:pt x="25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6" y="17"/>
                      <a:pt x="26" y="17"/>
                      <a:pt x="26" y="16"/>
                    </a:cubicBezTo>
                    <a:cubicBezTo>
                      <a:pt x="27" y="16"/>
                      <a:pt x="27" y="15"/>
                      <a:pt x="27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6" y="14"/>
                      <a:pt x="26" y="14"/>
                      <a:pt x="25" y="14"/>
                    </a:cubicBezTo>
                    <a:cubicBezTo>
                      <a:pt x="25" y="13"/>
                      <a:pt x="25" y="13"/>
                      <a:pt x="24" y="13"/>
                    </a:cubicBezTo>
                    <a:cubicBezTo>
                      <a:pt x="24" y="13"/>
                      <a:pt x="23" y="13"/>
                      <a:pt x="23" y="13"/>
                    </a:cubicBezTo>
                    <a:cubicBezTo>
                      <a:pt x="23" y="13"/>
                      <a:pt x="22" y="13"/>
                      <a:pt x="22" y="12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19" y="10"/>
                      <a:pt x="19" y="9"/>
                      <a:pt x="19" y="9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5"/>
                      <a:pt x="18" y="6"/>
                      <a:pt x="19" y="5"/>
                    </a:cubicBezTo>
                    <a:cubicBezTo>
                      <a:pt x="19" y="5"/>
                      <a:pt x="18" y="5"/>
                      <a:pt x="18" y="4"/>
                    </a:cubicBezTo>
                    <a:cubicBezTo>
                      <a:pt x="18" y="4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4" y="2"/>
                      <a:pt x="14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2" y="3"/>
                      <a:pt x="12" y="3"/>
                      <a:pt x="11" y="3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8" y="1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3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1" y="8"/>
                      <a:pt x="1" y="9"/>
                    </a:cubicBezTo>
                    <a:cubicBezTo>
                      <a:pt x="0" y="9"/>
                      <a:pt x="1" y="9"/>
                      <a:pt x="1" y="10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3"/>
                      <a:pt x="0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3" y="14"/>
                    </a:cubicBezTo>
                    <a:cubicBezTo>
                      <a:pt x="3" y="14"/>
                      <a:pt x="4" y="14"/>
                      <a:pt x="4" y="15"/>
                    </a:cubicBezTo>
                    <a:cubicBezTo>
                      <a:pt x="4" y="15"/>
                      <a:pt x="5" y="15"/>
                      <a:pt x="5" y="16"/>
                    </a:cubicBezTo>
                    <a:cubicBezTo>
                      <a:pt x="5" y="16"/>
                      <a:pt x="5" y="17"/>
                      <a:pt x="4" y="17"/>
                    </a:cubicBezTo>
                    <a:cubicBezTo>
                      <a:pt x="4" y="18"/>
                      <a:pt x="4" y="19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7" y="21"/>
                      <a:pt x="7" y="21"/>
                      <a:pt x="8" y="21"/>
                    </a:cubicBezTo>
                    <a:cubicBezTo>
                      <a:pt x="8" y="20"/>
                      <a:pt x="8" y="20"/>
                      <a:pt x="9" y="21"/>
                    </a:cubicBezTo>
                    <a:cubicBezTo>
                      <a:pt x="9" y="21"/>
                      <a:pt x="9" y="21"/>
                      <a:pt x="10" y="2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2" name="Freeform 36"/>
              <p:cNvSpPr>
                <a:spLocks/>
              </p:cNvSpPr>
              <p:nvPr/>
            </p:nvSpPr>
            <p:spPr bwMode="auto">
              <a:xfrm>
                <a:off x="4452939" y="16160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3" name="Freeform 37"/>
              <p:cNvSpPr>
                <a:spLocks/>
              </p:cNvSpPr>
              <p:nvPr/>
            </p:nvSpPr>
            <p:spPr bwMode="auto">
              <a:xfrm>
                <a:off x="6924677" y="2859089"/>
                <a:ext cx="130175" cy="184150"/>
              </a:xfrm>
              <a:custGeom>
                <a:avLst/>
                <a:gdLst>
                  <a:gd name="T0" fmla="*/ 11 w 12"/>
                  <a:gd name="T1" fmla="*/ 14 h 17"/>
                  <a:gd name="T2" fmla="*/ 10 w 12"/>
                  <a:gd name="T3" fmla="*/ 13 h 17"/>
                  <a:gd name="T4" fmla="*/ 10 w 12"/>
                  <a:gd name="T5" fmla="*/ 12 h 17"/>
                  <a:gd name="T6" fmla="*/ 10 w 12"/>
                  <a:gd name="T7" fmla="*/ 11 h 17"/>
                  <a:gd name="T8" fmla="*/ 10 w 12"/>
                  <a:gd name="T9" fmla="*/ 9 h 17"/>
                  <a:gd name="T10" fmla="*/ 10 w 12"/>
                  <a:gd name="T11" fmla="*/ 7 h 17"/>
                  <a:gd name="T12" fmla="*/ 9 w 12"/>
                  <a:gd name="T13" fmla="*/ 6 h 17"/>
                  <a:gd name="T14" fmla="*/ 8 w 12"/>
                  <a:gd name="T15" fmla="*/ 5 h 17"/>
                  <a:gd name="T16" fmla="*/ 8 w 12"/>
                  <a:gd name="T17" fmla="*/ 4 h 17"/>
                  <a:gd name="T18" fmla="*/ 7 w 12"/>
                  <a:gd name="T19" fmla="*/ 3 h 17"/>
                  <a:gd name="T20" fmla="*/ 6 w 12"/>
                  <a:gd name="T21" fmla="*/ 3 h 17"/>
                  <a:gd name="T22" fmla="*/ 6 w 12"/>
                  <a:gd name="T23" fmla="*/ 3 h 17"/>
                  <a:gd name="T24" fmla="*/ 4 w 12"/>
                  <a:gd name="T25" fmla="*/ 2 h 17"/>
                  <a:gd name="T26" fmla="*/ 3 w 12"/>
                  <a:gd name="T27" fmla="*/ 2 h 17"/>
                  <a:gd name="T28" fmla="*/ 3 w 12"/>
                  <a:gd name="T29" fmla="*/ 3 h 17"/>
                  <a:gd name="T30" fmla="*/ 2 w 12"/>
                  <a:gd name="T31" fmla="*/ 3 h 17"/>
                  <a:gd name="T32" fmla="*/ 2 w 12"/>
                  <a:gd name="T33" fmla="*/ 1 h 17"/>
                  <a:gd name="T34" fmla="*/ 1 w 12"/>
                  <a:gd name="T35" fmla="*/ 0 h 17"/>
                  <a:gd name="T36" fmla="*/ 1 w 12"/>
                  <a:gd name="T37" fmla="*/ 1 h 17"/>
                  <a:gd name="T38" fmla="*/ 0 w 12"/>
                  <a:gd name="T39" fmla="*/ 2 h 17"/>
                  <a:gd name="T40" fmla="*/ 0 w 12"/>
                  <a:gd name="T41" fmla="*/ 2 h 17"/>
                  <a:gd name="T42" fmla="*/ 1 w 12"/>
                  <a:gd name="T43" fmla="*/ 3 h 17"/>
                  <a:gd name="T44" fmla="*/ 2 w 12"/>
                  <a:gd name="T45" fmla="*/ 4 h 17"/>
                  <a:gd name="T46" fmla="*/ 2 w 12"/>
                  <a:gd name="T47" fmla="*/ 5 h 17"/>
                  <a:gd name="T48" fmla="*/ 2 w 12"/>
                  <a:gd name="T49" fmla="*/ 6 h 17"/>
                  <a:gd name="T50" fmla="*/ 2 w 12"/>
                  <a:gd name="T51" fmla="*/ 8 h 17"/>
                  <a:gd name="T52" fmla="*/ 3 w 12"/>
                  <a:gd name="T53" fmla="*/ 9 h 17"/>
                  <a:gd name="T54" fmla="*/ 3 w 12"/>
                  <a:gd name="T55" fmla="*/ 10 h 17"/>
                  <a:gd name="T56" fmla="*/ 4 w 12"/>
                  <a:gd name="T57" fmla="*/ 11 h 17"/>
                  <a:gd name="T58" fmla="*/ 4 w 12"/>
                  <a:gd name="T59" fmla="*/ 12 h 17"/>
                  <a:gd name="T60" fmla="*/ 5 w 12"/>
                  <a:gd name="T61" fmla="*/ 13 h 17"/>
                  <a:gd name="T62" fmla="*/ 5 w 12"/>
                  <a:gd name="T63" fmla="*/ 14 h 17"/>
                  <a:gd name="T64" fmla="*/ 5 w 12"/>
                  <a:gd name="T65" fmla="*/ 14 h 17"/>
                  <a:gd name="T66" fmla="*/ 6 w 12"/>
                  <a:gd name="T67" fmla="*/ 14 h 17"/>
                  <a:gd name="T68" fmla="*/ 7 w 12"/>
                  <a:gd name="T69" fmla="*/ 15 h 17"/>
                  <a:gd name="T70" fmla="*/ 7 w 12"/>
                  <a:gd name="T71" fmla="*/ 16 h 17"/>
                  <a:gd name="T72" fmla="*/ 8 w 12"/>
                  <a:gd name="T73" fmla="*/ 17 h 17"/>
                  <a:gd name="T74" fmla="*/ 10 w 12"/>
                  <a:gd name="T75" fmla="*/ 17 h 17"/>
                  <a:gd name="T76" fmla="*/ 11 w 12"/>
                  <a:gd name="T77" fmla="*/ 17 h 17"/>
                  <a:gd name="T78" fmla="*/ 12 w 12"/>
                  <a:gd name="T79" fmla="*/ 16 h 17"/>
                  <a:gd name="T80" fmla="*/ 12 w 12"/>
                  <a:gd name="T81" fmla="*/ 15 h 17"/>
                  <a:gd name="T82" fmla="*/ 11 w 12"/>
                  <a:gd name="T83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" h="17">
                    <a:moveTo>
                      <a:pt x="11" y="14"/>
                    </a:moveTo>
                    <a:cubicBezTo>
                      <a:pt x="11" y="14"/>
                      <a:pt x="11" y="14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10" y="10"/>
                      <a:pt x="10" y="9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10" y="7"/>
                      <a:pt x="9" y="6"/>
                      <a:pt x="9" y="6"/>
                    </a:cubicBezTo>
                    <a:cubicBezTo>
                      <a:pt x="9" y="5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4"/>
                    </a:cubicBezTo>
                    <a:cubicBezTo>
                      <a:pt x="7" y="4"/>
                      <a:pt x="8" y="4"/>
                      <a:pt x="7" y="3"/>
                    </a:cubicBezTo>
                    <a:cubicBezTo>
                      <a:pt x="7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4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1" y="1"/>
                      <a:pt x="2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1"/>
                      <a:pt x="4" y="11"/>
                    </a:cubicBezTo>
                    <a:cubicBezTo>
                      <a:pt x="4" y="11"/>
                      <a:pt x="4" y="12"/>
                      <a:pt x="4" y="12"/>
                    </a:cubicBezTo>
                    <a:cubicBezTo>
                      <a:pt x="4" y="12"/>
                      <a:pt x="4" y="13"/>
                      <a:pt x="5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7" y="15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7"/>
                    </a:cubicBezTo>
                    <a:cubicBezTo>
                      <a:pt x="9" y="17"/>
                      <a:pt x="9" y="17"/>
                      <a:pt x="10" y="17"/>
                    </a:cubicBezTo>
                    <a:cubicBezTo>
                      <a:pt x="10" y="17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6"/>
                    </a:cubicBezTo>
                    <a:cubicBezTo>
                      <a:pt x="12" y="16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1" y="14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4" name="Freeform 38"/>
              <p:cNvSpPr>
                <a:spLocks/>
              </p:cNvSpPr>
              <p:nvPr/>
            </p:nvSpPr>
            <p:spPr bwMode="auto">
              <a:xfrm>
                <a:off x="8597902" y="3659189"/>
                <a:ext cx="22225" cy="1111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5" name="Freeform 39"/>
              <p:cNvSpPr>
                <a:spLocks/>
              </p:cNvSpPr>
              <p:nvPr/>
            </p:nvSpPr>
            <p:spPr bwMode="auto">
              <a:xfrm>
                <a:off x="8674102" y="3789364"/>
                <a:ext cx="22225" cy="22225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0 w 2"/>
                  <a:gd name="T9" fmla="*/ 1 h 2"/>
                  <a:gd name="T10" fmla="*/ 0 w 2"/>
                  <a:gd name="T11" fmla="*/ 1 h 2"/>
                  <a:gd name="T12" fmla="*/ 1 w 2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6" name="Freeform 40"/>
              <p:cNvSpPr>
                <a:spLocks/>
              </p:cNvSpPr>
              <p:nvPr/>
            </p:nvSpPr>
            <p:spPr bwMode="auto">
              <a:xfrm>
                <a:off x="8597902" y="3703639"/>
                <a:ext cx="76200" cy="85725"/>
              </a:xfrm>
              <a:custGeom>
                <a:avLst/>
                <a:gdLst>
                  <a:gd name="T0" fmla="*/ 1 w 7"/>
                  <a:gd name="T1" fmla="*/ 3 h 8"/>
                  <a:gd name="T2" fmla="*/ 1 w 7"/>
                  <a:gd name="T3" fmla="*/ 4 h 8"/>
                  <a:gd name="T4" fmla="*/ 2 w 7"/>
                  <a:gd name="T5" fmla="*/ 4 h 8"/>
                  <a:gd name="T6" fmla="*/ 3 w 7"/>
                  <a:gd name="T7" fmla="*/ 5 h 8"/>
                  <a:gd name="T8" fmla="*/ 3 w 7"/>
                  <a:gd name="T9" fmla="*/ 6 h 8"/>
                  <a:gd name="T10" fmla="*/ 4 w 7"/>
                  <a:gd name="T11" fmla="*/ 7 h 8"/>
                  <a:gd name="T12" fmla="*/ 4 w 7"/>
                  <a:gd name="T13" fmla="*/ 8 h 8"/>
                  <a:gd name="T14" fmla="*/ 5 w 7"/>
                  <a:gd name="T15" fmla="*/ 8 h 8"/>
                  <a:gd name="T16" fmla="*/ 6 w 7"/>
                  <a:gd name="T17" fmla="*/ 8 h 8"/>
                  <a:gd name="T18" fmla="*/ 7 w 7"/>
                  <a:gd name="T19" fmla="*/ 8 h 8"/>
                  <a:gd name="T20" fmla="*/ 7 w 7"/>
                  <a:gd name="T21" fmla="*/ 8 h 8"/>
                  <a:gd name="T22" fmla="*/ 7 w 7"/>
                  <a:gd name="T23" fmla="*/ 7 h 8"/>
                  <a:gd name="T24" fmla="*/ 6 w 7"/>
                  <a:gd name="T25" fmla="*/ 6 h 8"/>
                  <a:gd name="T26" fmla="*/ 6 w 7"/>
                  <a:gd name="T27" fmla="*/ 5 h 8"/>
                  <a:gd name="T28" fmla="*/ 4 w 7"/>
                  <a:gd name="T29" fmla="*/ 5 h 8"/>
                  <a:gd name="T30" fmla="*/ 4 w 7"/>
                  <a:gd name="T31" fmla="*/ 4 h 8"/>
                  <a:gd name="T32" fmla="*/ 3 w 7"/>
                  <a:gd name="T33" fmla="*/ 3 h 8"/>
                  <a:gd name="T34" fmla="*/ 2 w 7"/>
                  <a:gd name="T35" fmla="*/ 3 h 8"/>
                  <a:gd name="T36" fmla="*/ 2 w 7"/>
                  <a:gd name="T37" fmla="*/ 2 h 8"/>
                  <a:gd name="T38" fmla="*/ 1 w 7"/>
                  <a:gd name="T39" fmla="*/ 1 h 8"/>
                  <a:gd name="T40" fmla="*/ 0 w 7"/>
                  <a:gd name="T41" fmla="*/ 0 h 8"/>
                  <a:gd name="T42" fmla="*/ 0 w 7"/>
                  <a:gd name="T43" fmla="*/ 1 h 8"/>
                  <a:gd name="T44" fmla="*/ 0 w 7"/>
                  <a:gd name="T45" fmla="*/ 2 h 8"/>
                  <a:gd name="T46" fmla="*/ 1 w 7"/>
                  <a:gd name="T4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1" y="3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4"/>
                      <a:pt x="4" y="3"/>
                      <a:pt x="3" y="3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7" name="Freeform 41"/>
              <p:cNvSpPr>
                <a:spLocks/>
              </p:cNvSpPr>
              <p:nvPr/>
            </p:nvSpPr>
            <p:spPr bwMode="auto">
              <a:xfrm>
                <a:off x="6330952" y="1550989"/>
                <a:ext cx="0" cy="1111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8" name="Freeform 42"/>
              <p:cNvSpPr>
                <a:spLocks/>
              </p:cNvSpPr>
              <p:nvPr/>
            </p:nvSpPr>
            <p:spPr bwMode="auto">
              <a:xfrm>
                <a:off x="6072189" y="1431926"/>
                <a:ext cx="1403350" cy="1027113"/>
              </a:xfrm>
              <a:custGeom>
                <a:avLst/>
                <a:gdLst>
                  <a:gd name="T0" fmla="*/ 101 w 130"/>
                  <a:gd name="T1" fmla="*/ 95 h 95"/>
                  <a:gd name="T2" fmla="*/ 109 w 130"/>
                  <a:gd name="T3" fmla="*/ 89 h 95"/>
                  <a:gd name="T4" fmla="*/ 118 w 130"/>
                  <a:gd name="T5" fmla="*/ 85 h 95"/>
                  <a:gd name="T6" fmla="*/ 122 w 130"/>
                  <a:gd name="T7" fmla="*/ 75 h 95"/>
                  <a:gd name="T8" fmla="*/ 125 w 130"/>
                  <a:gd name="T9" fmla="*/ 68 h 95"/>
                  <a:gd name="T10" fmla="*/ 123 w 130"/>
                  <a:gd name="T11" fmla="*/ 63 h 95"/>
                  <a:gd name="T12" fmla="*/ 117 w 130"/>
                  <a:gd name="T13" fmla="*/ 56 h 95"/>
                  <a:gd name="T14" fmla="*/ 114 w 130"/>
                  <a:gd name="T15" fmla="*/ 49 h 95"/>
                  <a:gd name="T16" fmla="*/ 117 w 130"/>
                  <a:gd name="T17" fmla="*/ 45 h 95"/>
                  <a:gd name="T18" fmla="*/ 110 w 130"/>
                  <a:gd name="T19" fmla="*/ 46 h 95"/>
                  <a:gd name="T20" fmla="*/ 104 w 130"/>
                  <a:gd name="T21" fmla="*/ 40 h 95"/>
                  <a:gd name="T22" fmla="*/ 109 w 130"/>
                  <a:gd name="T23" fmla="*/ 37 h 95"/>
                  <a:gd name="T24" fmla="*/ 113 w 130"/>
                  <a:gd name="T25" fmla="*/ 37 h 95"/>
                  <a:gd name="T26" fmla="*/ 115 w 130"/>
                  <a:gd name="T27" fmla="*/ 39 h 95"/>
                  <a:gd name="T28" fmla="*/ 121 w 130"/>
                  <a:gd name="T29" fmla="*/ 36 h 95"/>
                  <a:gd name="T30" fmla="*/ 127 w 130"/>
                  <a:gd name="T31" fmla="*/ 30 h 95"/>
                  <a:gd name="T32" fmla="*/ 127 w 130"/>
                  <a:gd name="T33" fmla="*/ 26 h 95"/>
                  <a:gd name="T34" fmla="*/ 129 w 130"/>
                  <a:gd name="T35" fmla="*/ 19 h 95"/>
                  <a:gd name="T36" fmla="*/ 125 w 130"/>
                  <a:gd name="T37" fmla="*/ 16 h 95"/>
                  <a:gd name="T38" fmla="*/ 116 w 130"/>
                  <a:gd name="T39" fmla="*/ 12 h 95"/>
                  <a:gd name="T40" fmla="*/ 107 w 130"/>
                  <a:gd name="T41" fmla="*/ 9 h 95"/>
                  <a:gd name="T42" fmla="*/ 99 w 130"/>
                  <a:gd name="T43" fmla="*/ 2 h 95"/>
                  <a:gd name="T44" fmla="*/ 90 w 130"/>
                  <a:gd name="T45" fmla="*/ 0 h 95"/>
                  <a:gd name="T46" fmla="*/ 89 w 130"/>
                  <a:gd name="T47" fmla="*/ 4 h 95"/>
                  <a:gd name="T48" fmla="*/ 85 w 130"/>
                  <a:gd name="T49" fmla="*/ 10 h 95"/>
                  <a:gd name="T50" fmla="*/ 87 w 130"/>
                  <a:gd name="T51" fmla="*/ 16 h 95"/>
                  <a:gd name="T52" fmla="*/ 94 w 130"/>
                  <a:gd name="T53" fmla="*/ 17 h 95"/>
                  <a:gd name="T54" fmla="*/ 94 w 130"/>
                  <a:gd name="T55" fmla="*/ 19 h 95"/>
                  <a:gd name="T56" fmla="*/ 88 w 130"/>
                  <a:gd name="T57" fmla="*/ 23 h 95"/>
                  <a:gd name="T58" fmla="*/ 84 w 130"/>
                  <a:gd name="T59" fmla="*/ 24 h 95"/>
                  <a:gd name="T60" fmla="*/ 83 w 130"/>
                  <a:gd name="T61" fmla="*/ 27 h 95"/>
                  <a:gd name="T62" fmla="*/ 79 w 130"/>
                  <a:gd name="T63" fmla="*/ 31 h 95"/>
                  <a:gd name="T64" fmla="*/ 70 w 130"/>
                  <a:gd name="T65" fmla="*/ 34 h 95"/>
                  <a:gd name="T66" fmla="*/ 63 w 130"/>
                  <a:gd name="T67" fmla="*/ 32 h 95"/>
                  <a:gd name="T68" fmla="*/ 49 w 130"/>
                  <a:gd name="T69" fmla="*/ 30 h 95"/>
                  <a:gd name="T70" fmla="*/ 40 w 130"/>
                  <a:gd name="T71" fmla="*/ 23 h 95"/>
                  <a:gd name="T72" fmla="*/ 32 w 130"/>
                  <a:gd name="T73" fmla="*/ 18 h 95"/>
                  <a:gd name="T74" fmla="*/ 24 w 130"/>
                  <a:gd name="T75" fmla="*/ 12 h 95"/>
                  <a:gd name="T76" fmla="*/ 17 w 130"/>
                  <a:gd name="T77" fmla="*/ 18 h 95"/>
                  <a:gd name="T78" fmla="*/ 14 w 130"/>
                  <a:gd name="T79" fmla="*/ 23 h 95"/>
                  <a:gd name="T80" fmla="*/ 12 w 130"/>
                  <a:gd name="T81" fmla="*/ 27 h 95"/>
                  <a:gd name="T82" fmla="*/ 9 w 130"/>
                  <a:gd name="T83" fmla="*/ 35 h 95"/>
                  <a:gd name="T84" fmla="*/ 1 w 130"/>
                  <a:gd name="T85" fmla="*/ 39 h 95"/>
                  <a:gd name="T86" fmla="*/ 5 w 130"/>
                  <a:gd name="T87" fmla="*/ 44 h 95"/>
                  <a:gd name="T88" fmla="*/ 8 w 130"/>
                  <a:gd name="T89" fmla="*/ 48 h 95"/>
                  <a:gd name="T90" fmla="*/ 15 w 130"/>
                  <a:gd name="T91" fmla="*/ 53 h 95"/>
                  <a:gd name="T92" fmla="*/ 19 w 130"/>
                  <a:gd name="T93" fmla="*/ 63 h 95"/>
                  <a:gd name="T94" fmla="*/ 28 w 130"/>
                  <a:gd name="T95" fmla="*/ 66 h 95"/>
                  <a:gd name="T96" fmla="*/ 36 w 130"/>
                  <a:gd name="T97" fmla="*/ 71 h 95"/>
                  <a:gd name="T98" fmla="*/ 43 w 130"/>
                  <a:gd name="T99" fmla="*/ 71 h 95"/>
                  <a:gd name="T100" fmla="*/ 50 w 130"/>
                  <a:gd name="T101" fmla="*/ 71 h 95"/>
                  <a:gd name="T102" fmla="*/ 59 w 130"/>
                  <a:gd name="T103" fmla="*/ 69 h 95"/>
                  <a:gd name="T104" fmla="*/ 66 w 130"/>
                  <a:gd name="T105" fmla="*/ 72 h 95"/>
                  <a:gd name="T106" fmla="*/ 68 w 130"/>
                  <a:gd name="T107" fmla="*/ 83 h 95"/>
                  <a:gd name="T108" fmla="*/ 73 w 130"/>
                  <a:gd name="T109" fmla="*/ 89 h 95"/>
                  <a:gd name="T110" fmla="*/ 80 w 130"/>
                  <a:gd name="T111" fmla="*/ 91 h 95"/>
                  <a:gd name="T112" fmla="*/ 84 w 130"/>
                  <a:gd name="T113" fmla="*/ 88 h 95"/>
                  <a:gd name="T114" fmla="*/ 92 w 130"/>
                  <a:gd name="T115" fmla="*/ 88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0" h="95">
                    <a:moveTo>
                      <a:pt x="96" y="91"/>
                    </a:moveTo>
                    <a:cubicBezTo>
                      <a:pt x="96" y="92"/>
                      <a:pt x="96" y="92"/>
                      <a:pt x="96" y="92"/>
                    </a:cubicBezTo>
                    <a:cubicBezTo>
                      <a:pt x="96" y="91"/>
                      <a:pt x="97" y="91"/>
                      <a:pt x="97" y="91"/>
                    </a:cubicBezTo>
                    <a:cubicBezTo>
                      <a:pt x="98" y="91"/>
                      <a:pt x="98" y="92"/>
                      <a:pt x="98" y="92"/>
                    </a:cubicBezTo>
                    <a:cubicBezTo>
                      <a:pt x="99" y="92"/>
                      <a:pt x="99" y="91"/>
                      <a:pt x="99" y="91"/>
                    </a:cubicBezTo>
                    <a:cubicBezTo>
                      <a:pt x="100" y="92"/>
                      <a:pt x="99" y="92"/>
                      <a:pt x="99" y="93"/>
                    </a:cubicBezTo>
                    <a:cubicBezTo>
                      <a:pt x="99" y="94"/>
                      <a:pt x="99" y="94"/>
                      <a:pt x="100" y="94"/>
                    </a:cubicBezTo>
                    <a:cubicBezTo>
                      <a:pt x="100" y="95"/>
                      <a:pt x="100" y="95"/>
                      <a:pt x="101" y="95"/>
                    </a:cubicBezTo>
                    <a:cubicBezTo>
                      <a:pt x="101" y="95"/>
                      <a:pt x="102" y="95"/>
                      <a:pt x="102" y="94"/>
                    </a:cubicBezTo>
                    <a:cubicBezTo>
                      <a:pt x="102" y="94"/>
                      <a:pt x="102" y="93"/>
                      <a:pt x="102" y="93"/>
                    </a:cubicBezTo>
                    <a:cubicBezTo>
                      <a:pt x="102" y="92"/>
                      <a:pt x="102" y="92"/>
                      <a:pt x="102" y="92"/>
                    </a:cubicBezTo>
                    <a:cubicBezTo>
                      <a:pt x="102" y="90"/>
                      <a:pt x="104" y="91"/>
                      <a:pt x="105" y="91"/>
                    </a:cubicBezTo>
                    <a:cubicBezTo>
                      <a:pt x="106" y="91"/>
                      <a:pt x="106" y="91"/>
                      <a:pt x="107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108" y="90"/>
                      <a:pt x="108" y="90"/>
                      <a:pt x="109" y="90"/>
                    </a:cubicBezTo>
                    <a:cubicBezTo>
                      <a:pt x="109" y="89"/>
                      <a:pt x="109" y="89"/>
                      <a:pt x="109" y="89"/>
                    </a:cubicBezTo>
                    <a:cubicBezTo>
                      <a:pt x="109" y="89"/>
                      <a:pt x="110" y="89"/>
                      <a:pt x="110" y="89"/>
                    </a:cubicBezTo>
                    <a:cubicBezTo>
                      <a:pt x="110" y="89"/>
                      <a:pt x="111" y="89"/>
                      <a:pt x="111" y="89"/>
                    </a:cubicBezTo>
                    <a:cubicBezTo>
                      <a:pt x="112" y="89"/>
                      <a:pt x="112" y="89"/>
                      <a:pt x="113" y="88"/>
                    </a:cubicBezTo>
                    <a:cubicBezTo>
                      <a:pt x="114" y="88"/>
                      <a:pt x="114" y="87"/>
                      <a:pt x="114" y="87"/>
                    </a:cubicBezTo>
                    <a:cubicBezTo>
                      <a:pt x="115" y="87"/>
                      <a:pt x="116" y="88"/>
                      <a:pt x="116" y="87"/>
                    </a:cubicBezTo>
                    <a:cubicBezTo>
                      <a:pt x="116" y="87"/>
                      <a:pt x="116" y="86"/>
                      <a:pt x="116" y="86"/>
                    </a:cubicBezTo>
                    <a:cubicBezTo>
                      <a:pt x="116" y="86"/>
                      <a:pt x="117" y="86"/>
                      <a:pt x="117" y="86"/>
                    </a:cubicBezTo>
                    <a:cubicBezTo>
                      <a:pt x="117" y="85"/>
                      <a:pt x="118" y="85"/>
                      <a:pt x="118" y="85"/>
                    </a:cubicBezTo>
                    <a:cubicBezTo>
                      <a:pt x="118" y="84"/>
                      <a:pt x="119" y="84"/>
                      <a:pt x="119" y="84"/>
                    </a:cubicBezTo>
                    <a:cubicBezTo>
                      <a:pt x="119" y="84"/>
                      <a:pt x="119" y="83"/>
                      <a:pt x="119" y="83"/>
                    </a:cubicBezTo>
                    <a:cubicBezTo>
                      <a:pt x="120" y="82"/>
                      <a:pt x="120" y="83"/>
                      <a:pt x="121" y="82"/>
                    </a:cubicBezTo>
                    <a:cubicBezTo>
                      <a:pt x="121" y="82"/>
                      <a:pt x="121" y="81"/>
                      <a:pt x="121" y="81"/>
                    </a:cubicBezTo>
                    <a:cubicBezTo>
                      <a:pt x="121" y="80"/>
                      <a:pt x="122" y="80"/>
                      <a:pt x="122" y="80"/>
                    </a:cubicBezTo>
                    <a:cubicBezTo>
                      <a:pt x="123" y="79"/>
                      <a:pt x="122" y="79"/>
                      <a:pt x="122" y="78"/>
                    </a:cubicBezTo>
                    <a:cubicBezTo>
                      <a:pt x="122" y="77"/>
                      <a:pt x="122" y="77"/>
                      <a:pt x="122" y="76"/>
                    </a:cubicBezTo>
                    <a:cubicBezTo>
                      <a:pt x="122" y="76"/>
                      <a:pt x="122" y="76"/>
                      <a:pt x="122" y="75"/>
                    </a:cubicBezTo>
                    <a:cubicBezTo>
                      <a:pt x="122" y="75"/>
                      <a:pt x="123" y="75"/>
                      <a:pt x="123" y="74"/>
                    </a:cubicBezTo>
                    <a:cubicBezTo>
                      <a:pt x="123" y="73"/>
                      <a:pt x="123" y="73"/>
                      <a:pt x="123" y="72"/>
                    </a:cubicBezTo>
                    <a:cubicBezTo>
                      <a:pt x="124" y="72"/>
                      <a:pt x="124" y="72"/>
                      <a:pt x="124" y="72"/>
                    </a:cubicBezTo>
                    <a:cubicBezTo>
                      <a:pt x="124" y="72"/>
                      <a:pt x="125" y="72"/>
                      <a:pt x="125" y="71"/>
                    </a:cubicBezTo>
                    <a:cubicBezTo>
                      <a:pt x="125" y="71"/>
                      <a:pt x="125" y="71"/>
                      <a:pt x="125" y="71"/>
                    </a:cubicBezTo>
                    <a:cubicBezTo>
                      <a:pt x="125" y="71"/>
                      <a:pt x="125" y="70"/>
                      <a:pt x="125" y="70"/>
                    </a:cubicBezTo>
                    <a:cubicBezTo>
                      <a:pt x="125" y="70"/>
                      <a:pt x="125" y="70"/>
                      <a:pt x="125" y="69"/>
                    </a:cubicBezTo>
                    <a:cubicBezTo>
                      <a:pt x="124" y="69"/>
                      <a:pt x="125" y="69"/>
                      <a:pt x="125" y="68"/>
                    </a:cubicBezTo>
                    <a:cubicBezTo>
                      <a:pt x="125" y="67"/>
                      <a:pt x="125" y="67"/>
                      <a:pt x="124" y="67"/>
                    </a:cubicBezTo>
                    <a:cubicBezTo>
                      <a:pt x="124" y="66"/>
                      <a:pt x="124" y="67"/>
                      <a:pt x="124" y="66"/>
                    </a:cubicBezTo>
                    <a:cubicBezTo>
                      <a:pt x="123" y="66"/>
                      <a:pt x="123" y="66"/>
                      <a:pt x="122" y="66"/>
                    </a:cubicBezTo>
                    <a:cubicBezTo>
                      <a:pt x="122" y="66"/>
                      <a:pt x="121" y="66"/>
                      <a:pt x="121" y="66"/>
                    </a:cubicBezTo>
                    <a:cubicBezTo>
                      <a:pt x="121" y="66"/>
                      <a:pt x="121" y="66"/>
                      <a:pt x="122" y="66"/>
                    </a:cubicBezTo>
                    <a:cubicBezTo>
                      <a:pt x="122" y="65"/>
                      <a:pt x="123" y="65"/>
                      <a:pt x="123" y="65"/>
                    </a:cubicBezTo>
                    <a:cubicBezTo>
                      <a:pt x="123" y="64"/>
                      <a:pt x="123" y="64"/>
                      <a:pt x="123" y="64"/>
                    </a:cubicBezTo>
                    <a:cubicBezTo>
                      <a:pt x="123" y="63"/>
                      <a:pt x="123" y="63"/>
                      <a:pt x="123" y="63"/>
                    </a:cubicBezTo>
                    <a:cubicBezTo>
                      <a:pt x="123" y="63"/>
                      <a:pt x="123" y="62"/>
                      <a:pt x="123" y="62"/>
                    </a:cubicBezTo>
                    <a:cubicBezTo>
                      <a:pt x="123" y="62"/>
                      <a:pt x="122" y="62"/>
                      <a:pt x="122" y="61"/>
                    </a:cubicBezTo>
                    <a:cubicBezTo>
                      <a:pt x="122" y="61"/>
                      <a:pt x="122" y="60"/>
                      <a:pt x="122" y="60"/>
                    </a:cubicBezTo>
                    <a:cubicBezTo>
                      <a:pt x="122" y="60"/>
                      <a:pt x="121" y="60"/>
                      <a:pt x="121" y="60"/>
                    </a:cubicBezTo>
                    <a:cubicBezTo>
                      <a:pt x="120" y="60"/>
                      <a:pt x="120" y="59"/>
                      <a:pt x="119" y="59"/>
                    </a:cubicBezTo>
                    <a:cubicBezTo>
                      <a:pt x="119" y="59"/>
                      <a:pt x="119" y="59"/>
                      <a:pt x="119" y="59"/>
                    </a:cubicBezTo>
                    <a:cubicBezTo>
                      <a:pt x="118" y="58"/>
                      <a:pt x="118" y="58"/>
                      <a:pt x="118" y="57"/>
                    </a:cubicBezTo>
                    <a:cubicBezTo>
                      <a:pt x="118" y="57"/>
                      <a:pt x="118" y="56"/>
                      <a:pt x="117" y="56"/>
                    </a:cubicBezTo>
                    <a:cubicBezTo>
                      <a:pt x="117" y="56"/>
                      <a:pt x="117" y="55"/>
                      <a:pt x="117" y="55"/>
                    </a:cubicBezTo>
                    <a:cubicBezTo>
                      <a:pt x="116" y="55"/>
                      <a:pt x="116" y="55"/>
                      <a:pt x="116" y="54"/>
                    </a:cubicBezTo>
                    <a:cubicBezTo>
                      <a:pt x="116" y="54"/>
                      <a:pt x="116" y="54"/>
                      <a:pt x="115" y="53"/>
                    </a:cubicBezTo>
                    <a:cubicBezTo>
                      <a:pt x="115" y="53"/>
                      <a:pt x="115" y="53"/>
                      <a:pt x="114" y="53"/>
                    </a:cubicBezTo>
                    <a:cubicBezTo>
                      <a:pt x="114" y="53"/>
                      <a:pt x="114" y="53"/>
                      <a:pt x="114" y="53"/>
                    </a:cubicBezTo>
                    <a:cubicBezTo>
                      <a:pt x="113" y="53"/>
                      <a:pt x="113" y="52"/>
                      <a:pt x="113" y="52"/>
                    </a:cubicBezTo>
                    <a:cubicBezTo>
                      <a:pt x="113" y="51"/>
                      <a:pt x="113" y="51"/>
                      <a:pt x="113" y="51"/>
                    </a:cubicBezTo>
                    <a:cubicBezTo>
                      <a:pt x="114" y="50"/>
                      <a:pt x="114" y="50"/>
                      <a:pt x="114" y="49"/>
                    </a:cubicBezTo>
                    <a:cubicBezTo>
                      <a:pt x="115" y="49"/>
                      <a:pt x="115" y="48"/>
                      <a:pt x="115" y="48"/>
                    </a:cubicBezTo>
                    <a:cubicBezTo>
                      <a:pt x="115" y="48"/>
                      <a:pt x="115" y="48"/>
                      <a:pt x="115" y="48"/>
                    </a:cubicBezTo>
                    <a:cubicBezTo>
                      <a:pt x="115" y="48"/>
                      <a:pt x="115" y="47"/>
                      <a:pt x="115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7" y="47"/>
                      <a:pt x="117" y="47"/>
                      <a:pt x="117" y="47"/>
                    </a:cubicBezTo>
                    <a:cubicBezTo>
                      <a:pt x="118" y="46"/>
                      <a:pt x="118" y="46"/>
                      <a:pt x="118" y="46"/>
                    </a:cubicBezTo>
                    <a:cubicBezTo>
                      <a:pt x="118" y="45"/>
                      <a:pt x="118" y="45"/>
                      <a:pt x="118" y="45"/>
                    </a:cubicBezTo>
                    <a:cubicBezTo>
                      <a:pt x="118" y="45"/>
                      <a:pt x="117" y="45"/>
                      <a:pt x="117" y="45"/>
                    </a:cubicBezTo>
                    <a:cubicBezTo>
                      <a:pt x="116" y="45"/>
                      <a:pt x="116" y="45"/>
                      <a:pt x="116" y="45"/>
                    </a:cubicBezTo>
                    <a:cubicBezTo>
                      <a:pt x="115" y="45"/>
                      <a:pt x="115" y="45"/>
                      <a:pt x="115" y="44"/>
                    </a:cubicBezTo>
                    <a:cubicBezTo>
                      <a:pt x="114" y="44"/>
                      <a:pt x="114" y="44"/>
                      <a:pt x="114" y="44"/>
                    </a:cubicBezTo>
                    <a:cubicBezTo>
                      <a:pt x="113" y="44"/>
                      <a:pt x="113" y="44"/>
                      <a:pt x="112" y="44"/>
                    </a:cubicBezTo>
                    <a:cubicBezTo>
                      <a:pt x="112" y="45"/>
                      <a:pt x="112" y="44"/>
                      <a:pt x="112" y="45"/>
                    </a:cubicBezTo>
                    <a:cubicBezTo>
                      <a:pt x="111" y="45"/>
                      <a:pt x="112" y="45"/>
                      <a:pt x="111" y="45"/>
                    </a:cubicBezTo>
                    <a:cubicBezTo>
                      <a:pt x="111" y="45"/>
                      <a:pt x="111" y="46"/>
                      <a:pt x="111" y="46"/>
                    </a:cubicBezTo>
                    <a:cubicBezTo>
                      <a:pt x="111" y="46"/>
                      <a:pt x="111" y="46"/>
                      <a:pt x="110" y="46"/>
                    </a:cubicBezTo>
                    <a:cubicBezTo>
                      <a:pt x="110" y="46"/>
                      <a:pt x="110" y="45"/>
                      <a:pt x="110" y="45"/>
                    </a:cubicBezTo>
                    <a:cubicBezTo>
                      <a:pt x="109" y="45"/>
                      <a:pt x="109" y="45"/>
                      <a:pt x="109" y="45"/>
                    </a:cubicBezTo>
                    <a:cubicBezTo>
                      <a:pt x="109" y="44"/>
                      <a:pt x="109" y="44"/>
                      <a:pt x="108" y="44"/>
                    </a:cubicBezTo>
                    <a:cubicBezTo>
                      <a:pt x="108" y="44"/>
                      <a:pt x="108" y="43"/>
                      <a:pt x="108" y="43"/>
                    </a:cubicBezTo>
                    <a:cubicBezTo>
                      <a:pt x="108" y="43"/>
                      <a:pt x="107" y="43"/>
                      <a:pt x="106" y="43"/>
                    </a:cubicBezTo>
                    <a:cubicBezTo>
                      <a:pt x="106" y="43"/>
                      <a:pt x="106" y="42"/>
                      <a:pt x="105" y="42"/>
                    </a:cubicBezTo>
                    <a:cubicBezTo>
                      <a:pt x="105" y="42"/>
                      <a:pt x="105" y="42"/>
                      <a:pt x="105" y="42"/>
                    </a:cubicBezTo>
                    <a:cubicBezTo>
                      <a:pt x="104" y="41"/>
                      <a:pt x="104" y="40"/>
                      <a:pt x="104" y="40"/>
                    </a:cubicBezTo>
                    <a:cubicBezTo>
                      <a:pt x="105" y="40"/>
                      <a:pt x="105" y="40"/>
                      <a:pt x="105" y="40"/>
                    </a:cubicBezTo>
                    <a:cubicBezTo>
                      <a:pt x="106" y="40"/>
                      <a:pt x="106" y="40"/>
                      <a:pt x="106" y="40"/>
                    </a:cubicBezTo>
                    <a:cubicBezTo>
                      <a:pt x="107" y="40"/>
                      <a:pt x="107" y="40"/>
                      <a:pt x="108" y="40"/>
                    </a:cubicBezTo>
                    <a:cubicBezTo>
                      <a:pt x="108" y="40"/>
                      <a:pt x="108" y="40"/>
                      <a:pt x="108" y="39"/>
                    </a:cubicBezTo>
                    <a:cubicBezTo>
                      <a:pt x="108" y="39"/>
                      <a:pt x="107" y="39"/>
                      <a:pt x="107" y="39"/>
                    </a:cubicBezTo>
                    <a:cubicBezTo>
                      <a:pt x="107" y="38"/>
                      <a:pt x="108" y="38"/>
                      <a:pt x="108" y="38"/>
                    </a:cubicBezTo>
                    <a:cubicBezTo>
                      <a:pt x="108" y="38"/>
                      <a:pt x="108" y="38"/>
                      <a:pt x="108" y="38"/>
                    </a:cubicBezTo>
                    <a:cubicBezTo>
                      <a:pt x="109" y="37"/>
                      <a:pt x="109" y="37"/>
                      <a:pt x="109" y="37"/>
                    </a:cubicBezTo>
                    <a:cubicBezTo>
                      <a:pt x="109" y="36"/>
                      <a:pt x="109" y="36"/>
                      <a:pt x="109" y="36"/>
                    </a:cubicBezTo>
                    <a:cubicBezTo>
                      <a:pt x="109" y="36"/>
                      <a:pt x="109" y="36"/>
                      <a:pt x="109" y="36"/>
                    </a:cubicBezTo>
                    <a:cubicBezTo>
                      <a:pt x="110" y="35"/>
                      <a:pt x="110" y="35"/>
                      <a:pt x="110" y="35"/>
                    </a:cubicBezTo>
                    <a:cubicBezTo>
                      <a:pt x="111" y="35"/>
                      <a:pt x="111" y="35"/>
                      <a:pt x="112" y="35"/>
                    </a:cubicBezTo>
                    <a:cubicBezTo>
                      <a:pt x="112" y="35"/>
                      <a:pt x="112" y="35"/>
                      <a:pt x="112" y="35"/>
                    </a:cubicBezTo>
                    <a:cubicBezTo>
                      <a:pt x="112" y="35"/>
                      <a:pt x="112" y="35"/>
                      <a:pt x="113" y="36"/>
                    </a:cubicBezTo>
                    <a:cubicBezTo>
                      <a:pt x="113" y="36"/>
                      <a:pt x="113" y="36"/>
                      <a:pt x="113" y="36"/>
                    </a:cubicBezTo>
                    <a:cubicBezTo>
                      <a:pt x="113" y="36"/>
                      <a:pt x="113" y="36"/>
                      <a:pt x="113" y="37"/>
                    </a:cubicBezTo>
                    <a:cubicBezTo>
                      <a:pt x="113" y="37"/>
                      <a:pt x="113" y="37"/>
                      <a:pt x="113" y="38"/>
                    </a:cubicBezTo>
                    <a:cubicBezTo>
                      <a:pt x="112" y="38"/>
                      <a:pt x="112" y="38"/>
                      <a:pt x="112" y="39"/>
                    </a:cubicBezTo>
                    <a:cubicBezTo>
                      <a:pt x="112" y="39"/>
                      <a:pt x="112" y="39"/>
                      <a:pt x="113" y="39"/>
                    </a:cubicBezTo>
                    <a:cubicBezTo>
                      <a:pt x="113" y="40"/>
                      <a:pt x="113" y="40"/>
                      <a:pt x="113" y="40"/>
                    </a:cubicBezTo>
                    <a:cubicBezTo>
                      <a:pt x="113" y="41"/>
                      <a:pt x="112" y="41"/>
                      <a:pt x="113" y="41"/>
                    </a:cubicBezTo>
                    <a:cubicBezTo>
                      <a:pt x="113" y="42"/>
                      <a:pt x="113" y="41"/>
                      <a:pt x="114" y="41"/>
                    </a:cubicBezTo>
                    <a:cubicBezTo>
                      <a:pt x="114" y="41"/>
                      <a:pt x="114" y="40"/>
                      <a:pt x="114" y="40"/>
                    </a:cubicBezTo>
                    <a:cubicBezTo>
                      <a:pt x="115" y="40"/>
                      <a:pt x="115" y="39"/>
                      <a:pt x="115" y="39"/>
                    </a:cubicBezTo>
                    <a:cubicBezTo>
                      <a:pt x="116" y="39"/>
                      <a:pt x="116" y="39"/>
                      <a:pt x="116" y="39"/>
                    </a:cubicBezTo>
                    <a:cubicBezTo>
                      <a:pt x="117" y="39"/>
                      <a:pt x="117" y="38"/>
                      <a:pt x="118" y="38"/>
                    </a:cubicBezTo>
                    <a:cubicBezTo>
                      <a:pt x="118" y="38"/>
                      <a:pt x="118" y="38"/>
                      <a:pt x="118" y="38"/>
                    </a:cubicBezTo>
                    <a:cubicBezTo>
                      <a:pt x="118" y="38"/>
                      <a:pt x="118" y="38"/>
                      <a:pt x="118" y="38"/>
                    </a:cubicBezTo>
                    <a:cubicBezTo>
                      <a:pt x="118" y="38"/>
                      <a:pt x="118" y="38"/>
                      <a:pt x="119" y="38"/>
                    </a:cubicBezTo>
                    <a:cubicBezTo>
                      <a:pt x="119" y="37"/>
                      <a:pt x="119" y="37"/>
                      <a:pt x="119" y="37"/>
                    </a:cubicBezTo>
                    <a:cubicBezTo>
                      <a:pt x="119" y="37"/>
                      <a:pt x="120" y="37"/>
                      <a:pt x="120" y="37"/>
                    </a:cubicBezTo>
                    <a:cubicBezTo>
                      <a:pt x="120" y="37"/>
                      <a:pt x="121" y="37"/>
                      <a:pt x="121" y="36"/>
                    </a:cubicBezTo>
                    <a:cubicBezTo>
                      <a:pt x="122" y="36"/>
                      <a:pt x="122" y="36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3" y="36"/>
                      <a:pt x="124" y="35"/>
                    </a:cubicBezTo>
                    <a:cubicBezTo>
                      <a:pt x="124" y="35"/>
                      <a:pt x="124" y="34"/>
                      <a:pt x="124" y="34"/>
                    </a:cubicBezTo>
                    <a:cubicBezTo>
                      <a:pt x="125" y="33"/>
                      <a:pt x="125" y="33"/>
                      <a:pt x="126" y="32"/>
                    </a:cubicBezTo>
                    <a:cubicBezTo>
                      <a:pt x="126" y="32"/>
                      <a:pt x="126" y="31"/>
                      <a:pt x="126" y="31"/>
                    </a:cubicBezTo>
                    <a:cubicBezTo>
                      <a:pt x="127" y="31"/>
                      <a:pt x="126" y="30"/>
                      <a:pt x="126" y="30"/>
                    </a:cubicBezTo>
                    <a:cubicBezTo>
                      <a:pt x="127" y="30"/>
                      <a:pt x="127" y="30"/>
                      <a:pt x="127" y="30"/>
                    </a:cubicBezTo>
                    <a:cubicBezTo>
                      <a:pt x="127" y="30"/>
                      <a:pt x="127" y="31"/>
                      <a:pt x="128" y="31"/>
                    </a:cubicBezTo>
                    <a:cubicBezTo>
                      <a:pt x="128" y="31"/>
                      <a:pt x="128" y="30"/>
                      <a:pt x="128" y="30"/>
                    </a:cubicBezTo>
                    <a:cubicBezTo>
                      <a:pt x="128" y="30"/>
                      <a:pt x="128" y="31"/>
                      <a:pt x="129" y="31"/>
                    </a:cubicBezTo>
                    <a:cubicBezTo>
                      <a:pt x="129" y="31"/>
                      <a:pt x="129" y="31"/>
                      <a:pt x="129" y="31"/>
                    </a:cubicBezTo>
                    <a:cubicBezTo>
                      <a:pt x="129" y="30"/>
                      <a:pt x="129" y="30"/>
                      <a:pt x="129" y="30"/>
                    </a:cubicBezTo>
                    <a:cubicBezTo>
                      <a:pt x="129" y="29"/>
                      <a:pt x="129" y="29"/>
                      <a:pt x="129" y="29"/>
                    </a:cubicBezTo>
                    <a:cubicBezTo>
                      <a:pt x="128" y="28"/>
                      <a:pt x="128" y="28"/>
                      <a:pt x="128" y="27"/>
                    </a:cubicBezTo>
                    <a:cubicBezTo>
                      <a:pt x="128" y="27"/>
                      <a:pt x="127" y="27"/>
                      <a:pt x="127" y="26"/>
                    </a:cubicBezTo>
                    <a:cubicBezTo>
                      <a:pt x="127" y="26"/>
                      <a:pt x="127" y="25"/>
                      <a:pt x="127" y="25"/>
                    </a:cubicBezTo>
                    <a:cubicBezTo>
                      <a:pt x="127" y="24"/>
                      <a:pt x="127" y="24"/>
                      <a:pt x="126" y="24"/>
                    </a:cubicBezTo>
                    <a:cubicBezTo>
                      <a:pt x="126" y="24"/>
                      <a:pt x="126" y="23"/>
                      <a:pt x="127" y="23"/>
                    </a:cubicBezTo>
                    <a:cubicBezTo>
                      <a:pt x="127" y="23"/>
                      <a:pt x="127" y="23"/>
                      <a:pt x="128" y="23"/>
                    </a:cubicBezTo>
                    <a:cubicBezTo>
                      <a:pt x="129" y="23"/>
                      <a:pt x="129" y="23"/>
                      <a:pt x="130" y="22"/>
                    </a:cubicBezTo>
                    <a:cubicBezTo>
                      <a:pt x="130" y="22"/>
                      <a:pt x="130" y="21"/>
                      <a:pt x="129" y="21"/>
                    </a:cubicBezTo>
                    <a:cubicBezTo>
                      <a:pt x="129" y="20"/>
                      <a:pt x="129" y="20"/>
                      <a:pt x="129" y="20"/>
                    </a:cubicBezTo>
                    <a:cubicBezTo>
                      <a:pt x="129" y="19"/>
                      <a:pt x="129" y="19"/>
                      <a:pt x="129" y="19"/>
                    </a:cubicBezTo>
                    <a:cubicBezTo>
                      <a:pt x="128" y="18"/>
                      <a:pt x="128" y="18"/>
                      <a:pt x="128" y="18"/>
                    </a:cubicBezTo>
                    <a:cubicBezTo>
                      <a:pt x="128" y="17"/>
                      <a:pt x="128" y="17"/>
                      <a:pt x="128" y="17"/>
                    </a:cubicBezTo>
                    <a:cubicBezTo>
                      <a:pt x="128" y="17"/>
                      <a:pt x="128" y="16"/>
                      <a:pt x="128" y="16"/>
                    </a:cubicBezTo>
                    <a:cubicBezTo>
                      <a:pt x="128" y="16"/>
                      <a:pt x="128" y="16"/>
                      <a:pt x="128" y="16"/>
                    </a:cubicBezTo>
                    <a:cubicBezTo>
                      <a:pt x="127" y="16"/>
                      <a:pt x="127" y="15"/>
                      <a:pt x="127" y="15"/>
                    </a:cubicBezTo>
                    <a:cubicBezTo>
                      <a:pt x="127" y="15"/>
                      <a:pt x="127" y="15"/>
                      <a:pt x="127" y="15"/>
                    </a:cubicBezTo>
                    <a:cubicBezTo>
                      <a:pt x="126" y="15"/>
                      <a:pt x="126" y="15"/>
                      <a:pt x="126" y="15"/>
                    </a:cubicBezTo>
                    <a:cubicBezTo>
                      <a:pt x="125" y="15"/>
                      <a:pt x="125" y="16"/>
                      <a:pt x="125" y="16"/>
                    </a:cubicBezTo>
                    <a:cubicBezTo>
                      <a:pt x="124" y="16"/>
                      <a:pt x="124" y="16"/>
                      <a:pt x="123" y="16"/>
                    </a:cubicBezTo>
                    <a:cubicBezTo>
                      <a:pt x="123" y="16"/>
                      <a:pt x="123" y="16"/>
                      <a:pt x="122" y="16"/>
                    </a:cubicBezTo>
                    <a:cubicBezTo>
                      <a:pt x="122" y="16"/>
                      <a:pt x="121" y="16"/>
                      <a:pt x="121" y="16"/>
                    </a:cubicBezTo>
                    <a:cubicBezTo>
                      <a:pt x="121" y="16"/>
                      <a:pt x="120" y="16"/>
                      <a:pt x="120" y="16"/>
                    </a:cubicBezTo>
                    <a:cubicBezTo>
                      <a:pt x="120" y="15"/>
                      <a:pt x="119" y="15"/>
                      <a:pt x="119" y="15"/>
                    </a:cubicBezTo>
                    <a:cubicBezTo>
                      <a:pt x="119" y="14"/>
                      <a:pt x="119" y="14"/>
                      <a:pt x="118" y="14"/>
                    </a:cubicBezTo>
                    <a:cubicBezTo>
                      <a:pt x="118" y="13"/>
                      <a:pt x="117" y="13"/>
                      <a:pt x="117" y="13"/>
                    </a:cubicBezTo>
                    <a:cubicBezTo>
                      <a:pt x="116" y="13"/>
                      <a:pt x="116" y="12"/>
                      <a:pt x="116" y="12"/>
                    </a:cubicBezTo>
                    <a:cubicBezTo>
                      <a:pt x="115" y="12"/>
                      <a:pt x="115" y="12"/>
                      <a:pt x="115" y="12"/>
                    </a:cubicBezTo>
                    <a:cubicBezTo>
                      <a:pt x="115" y="12"/>
                      <a:pt x="115" y="12"/>
                      <a:pt x="115" y="12"/>
                    </a:cubicBezTo>
                    <a:cubicBezTo>
                      <a:pt x="114" y="12"/>
                      <a:pt x="114" y="12"/>
                      <a:pt x="113" y="12"/>
                    </a:cubicBezTo>
                    <a:cubicBezTo>
                      <a:pt x="112" y="11"/>
                      <a:pt x="112" y="11"/>
                      <a:pt x="111" y="11"/>
                    </a:cubicBezTo>
                    <a:cubicBezTo>
                      <a:pt x="111" y="11"/>
                      <a:pt x="111" y="11"/>
                      <a:pt x="110" y="11"/>
                    </a:cubicBezTo>
                    <a:cubicBezTo>
                      <a:pt x="110" y="11"/>
                      <a:pt x="110" y="11"/>
                      <a:pt x="109" y="11"/>
                    </a:cubicBezTo>
                    <a:cubicBezTo>
                      <a:pt x="109" y="11"/>
                      <a:pt x="109" y="10"/>
                      <a:pt x="109" y="10"/>
                    </a:cubicBezTo>
                    <a:cubicBezTo>
                      <a:pt x="108" y="10"/>
                      <a:pt x="108" y="9"/>
                      <a:pt x="107" y="9"/>
                    </a:cubicBezTo>
                    <a:cubicBezTo>
                      <a:pt x="107" y="8"/>
                      <a:pt x="106" y="8"/>
                      <a:pt x="106" y="7"/>
                    </a:cubicBezTo>
                    <a:cubicBezTo>
                      <a:pt x="105" y="7"/>
                      <a:pt x="105" y="6"/>
                      <a:pt x="104" y="6"/>
                    </a:cubicBezTo>
                    <a:cubicBezTo>
                      <a:pt x="104" y="6"/>
                      <a:pt x="103" y="5"/>
                      <a:pt x="103" y="5"/>
                    </a:cubicBezTo>
                    <a:cubicBezTo>
                      <a:pt x="103" y="5"/>
                      <a:pt x="103" y="4"/>
                      <a:pt x="102" y="4"/>
                    </a:cubicBezTo>
                    <a:cubicBezTo>
                      <a:pt x="102" y="4"/>
                      <a:pt x="102" y="4"/>
                      <a:pt x="102" y="3"/>
                    </a:cubicBezTo>
                    <a:cubicBezTo>
                      <a:pt x="102" y="3"/>
                      <a:pt x="102" y="3"/>
                      <a:pt x="101" y="3"/>
                    </a:cubicBezTo>
                    <a:cubicBezTo>
                      <a:pt x="101" y="3"/>
                      <a:pt x="101" y="3"/>
                      <a:pt x="101" y="3"/>
                    </a:cubicBezTo>
                    <a:cubicBezTo>
                      <a:pt x="100" y="3"/>
                      <a:pt x="100" y="2"/>
                      <a:pt x="99" y="2"/>
                    </a:cubicBezTo>
                    <a:cubicBezTo>
                      <a:pt x="99" y="2"/>
                      <a:pt x="99" y="2"/>
                      <a:pt x="99" y="2"/>
                    </a:cubicBezTo>
                    <a:cubicBezTo>
                      <a:pt x="98" y="1"/>
                      <a:pt x="98" y="1"/>
                      <a:pt x="97" y="1"/>
                    </a:cubicBezTo>
                    <a:cubicBezTo>
                      <a:pt x="97" y="1"/>
                      <a:pt x="97" y="1"/>
                      <a:pt x="96" y="1"/>
                    </a:cubicBezTo>
                    <a:cubicBezTo>
                      <a:pt x="96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4" y="1"/>
                    </a:cubicBezTo>
                    <a:cubicBezTo>
                      <a:pt x="94" y="0"/>
                      <a:pt x="93" y="0"/>
                      <a:pt x="93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1" y="0"/>
                      <a:pt x="91" y="0"/>
                      <a:pt x="90" y="0"/>
                    </a:cubicBezTo>
                    <a:cubicBezTo>
                      <a:pt x="89" y="0"/>
                      <a:pt x="89" y="0"/>
                      <a:pt x="88" y="0"/>
                    </a:cubicBezTo>
                    <a:cubicBezTo>
                      <a:pt x="88" y="1"/>
                      <a:pt x="88" y="0"/>
                      <a:pt x="87" y="1"/>
                    </a:cubicBezTo>
                    <a:cubicBezTo>
                      <a:pt x="87" y="1"/>
                      <a:pt x="87" y="1"/>
                      <a:pt x="87" y="1"/>
                    </a:cubicBezTo>
                    <a:cubicBezTo>
                      <a:pt x="87" y="2"/>
                      <a:pt x="87" y="2"/>
                      <a:pt x="87" y="2"/>
                    </a:cubicBezTo>
                    <a:cubicBezTo>
                      <a:pt x="87" y="2"/>
                      <a:pt x="87" y="2"/>
                      <a:pt x="88" y="2"/>
                    </a:cubicBezTo>
                    <a:cubicBezTo>
                      <a:pt x="88" y="2"/>
                      <a:pt x="88" y="3"/>
                      <a:pt x="89" y="3"/>
                    </a:cubicBezTo>
                    <a:cubicBezTo>
                      <a:pt x="89" y="3"/>
                      <a:pt x="89" y="3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5"/>
                      <a:pt x="88" y="5"/>
                      <a:pt x="89" y="6"/>
                    </a:cubicBezTo>
                    <a:cubicBezTo>
                      <a:pt x="89" y="6"/>
                      <a:pt x="89" y="6"/>
                      <a:pt x="89" y="7"/>
                    </a:cubicBezTo>
                    <a:cubicBezTo>
                      <a:pt x="89" y="7"/>
                      <a:pt x="89" y="8"/>
                      <a:pt x="89" y="8"/>
                    </a:cubicBezTo>
                    <a:cubicBezTo>
                      <a:pt x="89" y="9"/>
                      <a:pt x="90" y="9"/>
                      <a:pt x="90" y="9"/>
                    </a:cubicBezTo>
                    <a:cubicBezTo>
                      <a:pt x="90" y="10"/>
                      <a:pt x="89" y="9"/>
                      <a:pt x="89" y="10"/>
                    </a:cubicBezTo>
                    <a:cubicBezTo>
                      <a:pt x="88" y="10"/>
                      <a:pt x="89" y="11"/>
                      <a:pt x="88" y="11"/>
                    </a:cubicBezTo>
                    <a:cubicBezTo>
                      <a:pt x="88" y="11"/>
                      <a:pt x="87" y="11"/>
                      <a:pt x="87" y="11"/>
                    </a:cubicBezTo>
                    <a:cubicBezTo>
                      <a:pt x="86" y="10"/>
                      <a:pt x="86" y="10"/>
                      <a:pt x="85" y="10"/>
                    </a:cubicBezTo>
                    <a:cubicBezTo>
                      <a:pt x="85" y="10"/>
                      <a:pt x="85" y="10"/>
                      <a:pt x="85" y="10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85" y="12"/>
                      <a:pt x="85" y="12"/>
                      <a:pt x="85" y="12"/>
                    </a:cubicBezTo>
                    <a:cubicBezTo>
                      <a:pt x="85" y="12"/>
                      <a:pt x="85" y="12"/>
                      <a:pt x="85" y="13"/>
                    </a:cubicBezTo>
                    <a:cubicBezTo>
                      <a:pt x="85" y="13"/>
                      <a:pt x="85" y="14"/>
                      <a:pt x="85" y="14"/>
                    </a:cubicBezTo>
                    <a:cubicBezTo>
                      <a:pt x="85" y="15"/>
                      <a:pt x="85" y="15"/>
                      <a:pt x="85" y="15"/>
                    </a:cubicBezTo>
                    <a:cubicBezTo>
                      <a:pt x="85" y="16"/>
                      <a:pt x="86" y="16"/>
                      <a:pt x="86" y="16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87" y="16"/>
                      <a:pt x="87" y="16"/>
                      <a:pt x="88" y="16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89" y="16"/>
                      <a:pt x="89" y="16"/>
                      <a:pt x="90" y="16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1" y="16"/>
                      <a:pt x="91" y="16"/>
                      <a:pt x="91" y="15"/>
                    </a:cubicBezTo>
                    <a:cubicBezTo>
                      <a:pt x="91" y="15"/>
                      <a:pt x="91" y="15"/>
                      <a:pt x="92" y="15"/>
                    </a:cubicBezTo>
                    <a:cubicBezTo>
                      <a:pt x="92" y="16"/>
                      <a:pt x="92" y="16"/>
                      <a:pt x="93" y="16"/>
                    </a:cubicBezTo>
                    <a:cubicBezTo>
                      <a:pt x="93" y="16"/>
                      <a:pt x="93" y="17"/>
                      <a:pt x="94" y="17"/>
                    </a:cubicBezTo>
                    <a:cubicBezTo>
                      <a:pt x="94" y="17"/>
                      <a:pt x="95" y="17"/>
                      <a:pt x="95" y="17"/>
                    </a:cubicBezTo>
                    <a:cubicBezTo>
                      <a:pt x="96" y="17"/>
                      <a:pt x="96" y="17"/>
                      <a:pt x="96" y="18"/>
                    </a:cubicBezTo>
                    <a:cubicBezTo>
                      <a:pt x="96" y="18"/>
                      <a:pt x="96" y="18"/>
                      <a:pt x="96" y="19"/>
                    </a:cubicBezTo>
                    <a:cubicBezTo>
                      <a:pt x="97" y="19"/>
                      <a:pt x="97" y="19"/>
                      <a:pt x="97" y="20"/>
                    </a:cubicBezTo>
                    <a:cubicBezTo>
                      <a:pt x="97" y="20"/>
                      <a:pt x="97" y="20"/>
                      <a:pt x="97" y="20"/>
                    </a:cubicBezTo>
                    <a:cubicBezTo>
                      <a:pt x="97" y="21"/>
                      <a:pt x="96" y="20"/>
                      <a:pt x="96" y="20"/>
                    </a:cubicBezTo>
                    <a:cubicBezTo>
                      <a:pt x="95" y="19"/>
                      <a:pt x="95" y="19"/>
                      <a:pt x="95" y="19"/>
                    </a:cubicBezTo>
                    <a:cubicBezTo>
                      <a:pt x="94" y="19"/>
                      <a:pt x="94" y="19"/>
                      <a:pt x="94" y="19"/>
                    </a:cubicBezTo>
                    <a:cubicBezTo>
                      <a:pt x="94" y="19"/>
                      <a:pt x="94" y="19"/>
                      <a:pt x="93" y="19"/>
                    </a:cubicBezTo>
                    <a:cubicBezTo>
                      <a:pt x="93" y="19"/>
                      <a:pt x="93" y="19"/>
                      <a:pt x="93" y="19"/>
                    </a:cubicBezTo>
                    <a:cubicBezTo>
                      <a:pt x="93" y="19"/>
                      <a:pt x="93" y="19"/>
                      <a:pt x="92" y="19"/>
                    </a:cubicBezTo>
                    <a:cubicBezTo>
                      <a:pt x="92" y="20"/>
                      <a:pt x="92" y="20"/>
                      <a:pt x="91" y="20"/>
                    </a:cubicBezTo>
                    <a:cubicBezTo>
                      <a:pt x="91" y="20"/>
                      <a:pt x="91" y="20"/>
                      <a:pt x="90" y="20"/>
                    </a:cubicBezTo>
                    <a:cubicBezTo>
                      <a:pt x="90" y="21"/>
                      <a:pt x="90" y="21"/>
                      <a:pt x="90" y="21"/>
                    </a:cubicBezTo>
                    <a:cubicBezTo>
                      <a:pt x="90" y="22"/>
                      <a:pt x="90" y="22"/>
                      <a:pt x="90" y="22"/>
                    </a:cubicBezTo>
                    <a:cubicBezTo>
                      <a:pt x="89" y="23"/>
                      <a:pt x="89" y="23"/>
                      <a:pt x="88" y="23"/>
                    </a:cubicBezTo>
                    <a:cubicBezTo>
                      <a:pt x="88" y="23"/>
                      <a:pt x="88" y="22"/>
                      <a:pt x="87" y="23"/>
                    </a:cubicBezTo>
                    <a:cubicBezTo>
                      <a:pt x="87" y="23"/>
                      <a:pt x="87" y="23"/>
                      <a:pt x="87" y="23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6" y="24"/>
                      <a:pt x="86" y="24"/>
                      <a:pt x="86" y="24"/>
                    </a:cubicBezTo>
                    <a:cubicBezTo>
                      <a:pt x="86" y="24"/>
                      <a:pt x="86" y="25"/>
                      <a:pt x="86" y="25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5" y="24"/>
                      <a:pt x="84" y="24"/>
                      <a:pt x="84" y="24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4"/>
                      <a:pt x="83" y="24"/>
                      <a:pt x="83" y="24"/>
                    </a:cubicBezTo>
                    <a:cubicBezTo>
                      <a:pt x="83" y="23"/>
                      <a:pt x="83" y="23"/>
                      <a:pt x="82" y="24"/>
                    </a:cubicBezTo>
                    <a:cubicBezTo>
                      <a:pt x="82" y="24"/>
                      <a:pt x="82" y="24"/>
                      <a:pt x="81" y="24"/>
                    </a:cubicBezTo>
                    <a:cubicBezTo>
                      <a:pt x="81" y="24"/>
                      <a:pt x="81" y="24"/>
                      <a:pt x="81" y="24"/>
                    </a:cubicBezTo>
                    <a:cubicBezTo>
                      <a:pt x="81" y="24"/>
                      <a:pt x="81" y="25"/>
                      <a:pt x="81" y="25"/>
                    </a:cubicBezTo>
                    <a:cubicBezTo>
                      <a:pt x="81" y="25"/>
                      <a:pt x="81" y="25"/>
                      <a:pt x="81" y="26"/>
                    </a:cubicBezTo>
                    <a:cubicBezTo>
                      <a:pt x="82" y="26"/>
                      <a:pt x="82" y="26"/>
                      <a:pt x="82" y="26"/>
                    </a:cubicBezTo>
                    <a:cubicBezTo>
                      <a:pt x="83" y="26"/>
                      <a:pt x="83" y="26"/>
                      <a:pt x="83" y="27"/>
                    </a:cubicBezTo>
                    <a:cubicBezTo>
                      <a:pt x="83" y="27"/>
                      <a:pt x="84" y="27"/>
                      <a:pt x="84" y="27"/>
                    </a:cubicBezTo>
                    <a:cubicBezTo>
                      <a:pt x="84" y="28"/>
                      <a:pt x="84" y="28"/>
                      <a:pt x="83" y="28"/>
                    </a:cubicBezTo>
                    <a:cubicBezTo>
                      <a:pt x="83" y="28"/>
                      <a:pt x="83" y="28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2" y="29"/>
                      <a:pt x="82" y="30"/>
                      <a:pt x="82" y="30"/>
                    </a:cubicBezTo>
                    <a:cubicBezTo>
                      <a:pt x="81" y="30"/>
                      <a:pt x="81" y="30"/>
                      <a:pt x="81" y="31"/>
                    </a:cubicBezTo>
                    <a:cubicBezTo>
                      <a:pt x="81" y="31"/>
                      <a:pt x="81" y="31"/>
                      <a:pt x="80" y="32"/>
                    </a:cubicBezTo>
                    <a:cubicBezTo>
                      <a:pt x="80" y="32"/>
                      <a:pt x="79" y="31"/>
                      <a:pt x="79" y="31"/>
                    </a:cubicBezTo>
                    <a:cubicBezTo>
                      <a:pt x="78" y="31"/>
                      <a:pt x="78" y="31"/>
                      <a:pt x="77" y="32"/>
                    </a:cubicBezTo>
                    <a:cubicBezTo>
                      <a:pt x="77" y="32"/>
                      <a:pt x="76" y="32"/>
                      <a:pt x="76" y="32"/>
                    </a:cubicBezTo>
                    <a:cubicBezTo>
                      <a:pt x="76" y="32"/>
                      <a:pt x="75" y="31"/>
                      <a:pt x="75" y="32"/>
                    </a:cubicBezTo>
                    <a:cubicBezTo>
                      <a:pt x="75" y="32"/>
                      <a:pt x="74" y="32"/>
                      <a:pt x="74" y="32"/>
                    </a:cubicBezTo>
                    <a:cubicBezTo>
                      <a:pt x="74" y="32"/>
                      <a:pt x="74" y="32"/>
                      <a:pt x="73" y="32"/>
                    </a:cubicBezTo>
                    <a:cubicBezTo>
                      <a:pt x="73" y="33"/>
                      <a:pt x="73" y="33"/>
                      <a:pt x="72" y="33"/>
                    </a:cubicBezTo>
                    <a:cubicBezTo>
                      <a:pt x="72" y="33"/>
                      <a:pt x="72" y="34"/>
                      <a:pt x="71" y="34"/>
                    </a:cubicBezTo>
                    <a:cubicBezTo>
                      <a:pt x="71" y="34"/>
                      <a:pt x="71" y="34"/>
                      <a:pt x="70" y="34"/>
                    </a:cubicBezTo>
                    <a:cubicBezTo>
                      <a:pt x="70" y="34"/>
                      <a:pt x="70" y="33"/>
                      <a:pt x="70" y="33"/>
                    </a:cubicBezTo>
                    <a:cubicBezTo>
                      <a:pt x="70" y="33"/>
                      <a:pt x="69" y="33"/>
                      <a:pt x="69" y="33"/>
                    </a:cubicBezTo>
                    <a:cubicBezTo>
                      <a:pt x="69" y="33"/>
                      <a:pt x="69" y="33"/>
                      <a:pt x="68" y="33"/>
                    </a:cubicBezTo>
                    <a:cubicBezTo>
                      <a:pt x="68" y="33"/>
                      <a:pt x="67" y="33"/>
                      <a:pt x="67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5" y="32"/>
                      <a:pt x="65" y="32"/>
                      <a:pt x="65" y="32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2" y="31"/>
                      <a:pt x="62" y="31"/>
                      <a:pt x="61" y="31"/>
                    </a:cubicBezTo>
                    <a:cubicBezTo>
                      <a:pt x="61" y="31"/>
                      <a:pt x="61" y="31"/>
                      <a:pt x="60" y="31"/>
                    </a:cubicBezTo>
                    <a:cubicBezTo>
                      <a:pt x="60" y="31"/>
                      <a:pt x="59" y="31"/>
                      <a:pt x="59" y="31"/>
                    </a:cubicBezTo>
                    <a:cubicBezTo>
                      <a:pt x="58" y="31"/>
                      <a:pt x="58" y="31"/>
                      <a:pt x="57" y="31"/>
                    </a:cubicBezTo>
                    <a:cubicBezTo>
                      <a:pt x="56" y="31"/>
                      <a:pt x="56" y="31"/>
                      <a:pt x="55" y="31"/>
                    </a:cubicBezTo>
                    <a:cubicBezTo>
                      <a:pt x="54" y="31"/>
                      <a:pt x="54" y="31"/>
                      <a:pt x="53" y="31"/>
                    </a:cubicBezTo>
                    <a:cubicBezTo>
                      <a:pt x="52" y="31"/>
                      <a:pt x="51" y="31"/>
                      <a:pt x="50" y="31"/>
                    </a:cubicBezTo>
                    <a:cubicBezTo>
                      <a:pt x="50" y="31"/>
                      <a:pt x="50" y="31"/>
                      <a:pt x="49" y="30"/>
                    </a:cubicBezTo>
                    <a:cubicBezTo>
                      <a:pt x="49" y="30"/>
                      <a:pt x="49" y="30"/>
                      <a:pt x="48" y="29"/>
                    </a:cubicBezTo>
                    <a:cubicBezTo>
                      <a:pt x="47" y="29"/>
                      <a:pt x="47" y="28"/>
                      <a:pt x="46" y="28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5" y="26"/>
                      <a:pt x="45" y="26"/>
                      <a:pt x="44" y="26"/>
                    </a:cubicBezTo>
                    <a:cubicBezTo>
                      <a:pt x="44" y="25"/>
                      <a:pt x="44" y="25"/>
                      <a:pt x="43" y="25"/>
                    </a:cubicBezTo>
                    <a:cubicBezTo>
                      <a:pt x="42" y="25"/>
                      <a:pt x="42" y="25"/>
                      <a:pt x="42" y="24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1" y="24"/>
                      <a:pt x="40" y="24"/>
                      <a:pt x="40" y="23"/>
                    </a:cubicBezTo>
                    <a:cubicBezTo>
                      <a:pt x="40" y="23"/>
                      <a:pt x="40" y="23"/>
                      <a:pt x="39" y="23"/>
                    </a:cubicBezTo>
                    <a:cubicBezTo>
                      <a:pt x="39" y="22"/>
                      <a:pt x="39" y="22"/>
                      <a:pt x="38" y="22"/>
                    </a:cubicBezTo>
                    <a:cubicBezTo>
                      <a:pt x="38" y="21"/>
                      <a:pt x="37" y="21"/>
                      <a:pt x="37" y="21"/>
                    </a:cubicBezTo>
                    <a:cubicBezTo>
                      <a:pt x="36" y="21"/>
                      <a:pt x="36" y="21"/>
                      <a:pt x="35" y="21"/>
                    </a:cubicBezTo>
                    <a:cubicBezTo>
                      <a:pt x="34" y="21"/>
                      <a:pt x="34" y="22"/>
                      <a:pt x="33" y="21"/>
                    </a:cubicBezTo>
                    <a:cubicBezTo>
                      <a:pt x="33" y="21"/>
                      <a:pt x="33" y="21"/>
                      <a:pt x="33" y="20"/>
                    </a:cubicBezTo>
                    <a:cubicBezTo>
                      <a:pt x="32" y="20"/>
                      <a:pt x="33" y="19"/>
                      <a:pt x="32" y="19"/>
                    </a:cubicBezTo>
                    <a:cubicBezTo>
                      <a:pt x="32" y="19"/>
                      <a:pt x="32" y="19"/>
                      <a:pt x="32" y="18"/>
                    </a:cubicBezTo>
                    <a:cubicBezTo>
                      <a:pt x="32" y="18"/>
                      <a:pt x="31" y="18"/>
                      <a:pt x="31" y="17"/>
                    </a:cubicBezTo>
                    <a:cubicBezTo>
                      <a:pt x="30" y="17"/>
                      <a:pt x="30" y="16"/>
                      <a:pt x="29" y="16"/>
                    </a:cubicBezTo>
                    <a:cubicBezTo>
                      <a:pt x="29" y="16"/>
                      <a:pt x="28" y="17"/>
                      <a:pt x="28" y="17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6" y="15"/>
                      <a:pt x="26" y="15"/>
                      <a:pt x="26" y="14"/>
                    </a:cubicBezTo>
                    <a:cubicBezTo>
                      <a:pt x="26" y="14"/>
                      <a:pt x="26" y="13"/>
                      <a:pt x="25" y="13"/>
                    </a:cubicBezTo>
                    <a:cubicBezTo>
                      <a:pt x="25" y="12"/>
                      <a:pt x="24" y="13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3" y="12"/>
                      <a:pt x="23" y="12"/>
                      <a:pt x="22" y="12"/>
                    </a:cubicBezTo>
                    <a:cubicBezTo>
                      <a:pt x="21" y="12"/>
                      <a:pt x="21" y="12"/>
                      <a:pt x="20" y="13"/>
                    </a:cubicBezTo>
                    <a:cubicBezTo>
                      <a:pt x="19" y="13"/>
                      <a:pt x="19" y="14"/>
                      <a:pt x="19" y="15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8"/>
                      <a:pt x="19" y="18"/>
                      <a:pt x="18" y="18"/>
                    </a:cubicBezTo>
                    <a:cubicBezTo>
                      <a:pt x="18" y="18"/>
                      <a:pt x="18" y="18"/>
                      <a:pt x="17" y="18"/>
                    </a:cubicBezTo>
                    <a:cubicBezTo>
                      <a:pt x="17" y="18"/>
                      <a:pt x="17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5" y="18"/>
                      <a:pt x="15" y="18"/>
                      <a:pt x="15" y="17"/>
                    </a:cubicBezTo>
                    <a:cubicBezTo>
                      <a:pt x="14" y="17"/>
                      <a:pt x="14" y="18"/>
                      <a:pt x="14" y="19"/>
                    </a:cubicBezTo>
                    <a:cubicBezTo>
                      <a:pt x="14" y="20"/>
                      <a:pt x="14" y="20"/>
                      <a:pt x="14" y="21"/>
                    </a:cubicBezTo>
                    <a:cubicBezTo>
                      <a:pt x="14" y="22"/>
                      <a:pt x="15" y="22"/>
                      <a:pt x="15" y="22"/>
                    </a:cubicBezTo>
                    <a:cubicBezTo>
                      <a:pt x="15" y="23"/>
                      <a:pt x="15" y="23"/>
                      <a:pt x="15" y="24"/>
                    </a:cubicBezTo>
                    <a:cubicBezTo>
                      <a:pt x="15" y="24"/>
                      <a:pt x="14" y="23"/>
                      <a:pt x="14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2" y="23"/>
                      <a:pt x="11" y="23"/>
                      <a:pt x="11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5"/>
                      <a:pt x="11" y="24"/>
                      <a:pt x="11" y="25"/>
                    </a:cubicBezTo>
                    <a:cubicBezTo>
                      <a:pt x="11" y="25"/>
                      <a:pt x="11" y="25"/>
                      <a:pt x="11" y="26"/>
                    </a:cubicBezTo>
                    <a:cubicBezTo>
                      <a:pt x="12" y="26"/>
                      <a:pt x="12" y="26"/>
                      <a:pt x="12" y="27"/>
                    </a:cubicBezTo>
                    <a:cubicBezTo>
                      <a:pt x="12" y="27"/>
                      <a:pt x="13" y="28"/>
                      <a:pt x="13" y="28"/>
                    </a:cubicBezTo>
                    <a:cubicBezTo>
                      <a:pt x="13" y="29"/>
                      <a:pt x="13" y="29"/>
                      <a:pt x="13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1"/>
                      <a:pt x="12" y="31"/>
                      <a:pt x="12" y="32"/>
                    </a:cubicBezTo>
                    <a:cubicBezTo>
                      <a:pt x="12" y="32"/>
                      <a:pt x="12" y="33"/>
                      <a:pt x="12" y="33"/>
                    </a:cubicBezTo>
                    <a:cubicBezTo>
                      <a:pt x="11" y="33"/>
                      <a:pt x="11" y="33"/>
                      <a:pt x="10" y="33"/>
                    </a:cubicBezTo>
                    <a:cubicBezTo>
                      <a:pt x="10" y="33"/>
                      <a:pt x="10" y="34"/>
                      <a:pt x="9" y="34"/>
                    </a:cubicBezTo>
                    <a:cubicBezTo>
                      <a:pt x="9" y="35"/>
                      <a:pt x="9" y="34"/>
                      <a:pt x="9" y="35"/>
                    </a:cubicBezTo>
                    <a:cubicBezTo>
                      <a:pt x="8" y="35"/>
                      <a:pt x="8" y="35"/>
                      <a:pt x="7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4" y="35"/>
                      <a:pt x="4" y="36"/>
                      <a:pt x="4" y="36"/>
                    </a:cubicBezTo>
                    <a:cubicBezTo>
                      <a:pt x="4" y="36"/>
                      <a:pt x="4" y="36"/>
                      <a:pt x="3" y="36"/>
                    </a:cubicBezTo>
                    <a:cubicBezTo>
                      <a:pt x="3" y="37"/>
                      <a:pt x="3" y="37"/>
                      <a:pt x="2" y="37"/>
                    </a:cubicBezTo>
                    <a:cubicBezTo>
                      <a:pt x="2" y="37"/>
                      <a:pt x="2" y="37"/>
                      <a:pt x="1" y="38"/>
                    </a:cubicBezTo>
                    <a:cubicBezTo>
                      <a:pt x="1" y="38"/>
                      <a:pt x="1" y="38"/>
                      <a:pt x="1" y="39"/>
                    </a:cubicBezTo>
                    <a:cubicBezTo>
                      <a:pt x="0" y="39"/>
                      <a:pt x="1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1" y="40"/>
                      <a:pt x="1" y="40"/>
                      <a:pt x="1" y="41"/>
                    </a:cubicBezTo>
                    <a:cubicBezTo>
                      <a:pt x="1" y="41"/>
                      <a:pt x="1" y="42"/>
                      <a:pt x="1" y="42"/>
                    </a:cubicBezTo>
                    <a:cubicBezTo>
                      <a:pt x="1" y="43"/>
                      <a:pt x="2" y="43"/>
                      <a:pt x="2" y="43"/>
                    </a:cubicBezTo>
                    <a:cubicBezTo>
                      <a:pt x="3" y="43"/>
                      <a:pt x="4" y="42"/>
                      <a:pt x="4" y="43"/>
                    </a:cubicBezTo>
                    <a:cubicBezTo>
                      <a:pt x="5" y="43"/>
                      <a:pt x="5" y="43"/>
                      <a:pt x="5" y="44"/>
                    </a:cubicBezTo>
                    <a:cubicBezTo>
                      <a:pt x="5" y="44"/>
                      <a:pt x="5" y="45"/>
                      <a:pt x="5" y="45"/>
                    </a:cubicBezTo>
                    <a:cubicBezTo>
                      <a:pt x="5" y="45"/>
                      <a:pt x="5" y="46"/>
                      <a:pt x="5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5" y="46"/>
                      <a:pt x="5" y="46"/>
                      <a:pt x="6" y="46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6" y="47"/>
                      <a:pt x="7" y="47"/>
                      <a:pt x="7" y="47"/>
                    </a:cubicBezTo>
                    <a:cubicBezTo>
                      <a:pt x="7" y="47"/>
                      <a:pt x="8" y="47"/>
                      <a:pt x="8" y="48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8" y="49"/>
                      <a:pt x="9" y="49"/>
                      <a:pt x="9" y="50"/>
                    </a:cubicBezTo>
                    <a:cubicBezTo>
                      <a:pt x="9" y="50"/>
                      <a:pt x="10" y="50"/>
                      <a:pt x="10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2" y="51"/>
                      <a:pt x="12" y="51"/>
                      <a:pt x="13" y="51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3" y="52"/>
                      <a:pt x="13" y="51"/>
                      <a:pt x="14" y="52"/>
                    </a:cubicBezTo>
                    <a:cubicBezTo>
                      <a:pt x="14" y="52"/>
                      <a:pt x="15" y="52"/>
                      <a:pt x="15" y="53"/>
                    </a:cubicBezTo>
                    <a:cubicBezTo>
                      <a:pt x="16" y="53"/>
                      <a:pt x="16" y="53"/>
                      <a:pt x="17" y="54"/>
                    </a:cubicBezTo>
                    <a:cubicBezTo>
                      <a:pt x="17" y="54"/>
                      <a:pt x="17" y="55"/>
                      <a:pt x="17" y="55"/>
                    </a:cubicBezTo>
                    <a:cubicBezTo>
                      <a:pt x="18" y="56"/>
                      <a:pt x="18" y="56"/>
                      <a:pt x="18" y="57"/>
                    </a:cubicBezTo>
                    <a:cubicBezTo>
                      <a:pt x="18" y="57"/>
                      <a:pt x="19" y="57"/>
                      <a:pt x="19" y="58"/>
                    </a:cubicBezTo>
                    <a:cubicBezTo>
                      <a:pt x="19" y="58"/>
                      <a:pt x="19" y="59"/>
                      <a:pt x="19" y="59"/>
                    </a:cubicBezTo>
                    <a:cubicBezTo>
                      <a:pt x="19" y="60"/>
                      <a:pt x="18" y="60"/>
                      <a:pt x="18" y="60"/>
                    </a:cubicBezTo>
                    <a:cubicBezTo>
                      <a:pt x="17" y="61"/>
                      <a:pt x="17" y="62"/>
                      <a:pt x="18" y="62"/>
                    </a:cubicBezTo>
                    <a:cubicBezTo>
                      <a:pt x="18" y="63"/>
                      <a:pt x="19" y="62"/>
                      <a:pt x="19" y="63"/>
                    </a:cubicBezTo>
                    <a:cubicBezTo>
                      <a:pt x="20" y="63"/>
                      <a:pt x="20" y="64"/>
                      <a:pt x="21" y="64"/>
                    </a:cubicBezTo>
                    <a:cubicBezTo>
                      <a:pt x="21" y="64"/>
                      <a:pt x="22" y="64"/>
                      <a:pt x="22" y="64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4"/>
                      <a:pt x="24" y="64"/>
                      <a:pt x="24" y="64"/>
                    </a:cubicBezTo>
                    <a:cubicBezTo>
                      <a:pt x="24" y="64"/>
                      <a:pt x="25" y="65"/>
                      <a:pt x="25" y="65"/>
                    </a:cubicBezTo>
                    <a:cubicBezTo>
                      <a:pt x="25" y="65"/>
                      <a:pt x="25" y="65"/>
                      <a:pt x="26" y="65"/>
                    </a:cubicBezTo>
                    <a:cubicBezTo>
                      <a:pt x="26" y="66"/>
                      <a:pt x="26" y="66"/>
                      <a:pt x="27" y="66"/>
                    </a:cubicBezTo>
                    <a:cubicBezTo>
                      <a:pt x="27" y="66"/>
                      <a:pt x="27" y="66"/>
                      <a:pt x="28" y="66"/>
                    </a:cubicBezTo>
                    <a:cubicBezTo>
                      <a:pt x="28" y="67"/>
                      <a:pt x="28" y="67"/>
                      <a:pt x="28" y="67"/>
                    </a:cubicBezTo>
                    <a:cubicBezTo>
                      <a:pt x="29" y="67"/>
                      <a:pt x="29" y="67"/>
                      <a:pt x="29" y="67"/>
                    </a:cubicBezTo>
                    <a:cubicBezTo>
                      <a:pt x="30" y="68"/>
                      <a:pt x="30" y="68"/>
                      <a:pt x="31" y="68"/>
                    </a:cubicBezTo>
                    <a:cubicBezTo>
                      <a:pt x="31" y="69"/>
                      <a:pt x="31" y="69"/>
                      <a:pt x="32" y="69"/>
                    </a:cubicBezTo>
                    <a:cubicBezTo>
                      <a:pt x="32" y="69"/>
                      <a:pt x="32" y="69"/>
                      <a:pt x="33" y="69"/>
                    </a:cubicBezTo>
                    <a:cubicBezTo>
                      <a:pt x="33" y="69"/>
                      <a:pt x="33" y="69"/>
                      <a:pt x="34" y="69"/>
                    </a:cubicBezTo>
                    <a:cubicBezTo>
                      <a:pt x="34" y="69"/>
                      <a:pt x="34" y="70"/>
                      <a:pt x="34" y="70"/>
                    </a:cubicBezTo>
                    <a:cubicBezTo>
                      <a:pt x="35" y="71"/>
                      <a:pt x="35" y="71"/>
                      <a:pt x="36" y="71"/>
                    </a:cubicBezTo>
                    <a:cubicBezTo>
                      <a:pt x="36" y="71"/>
                      <a:pt x="37" y="70"/>
                      <a:pt x="37" y="70"/>
                    </a:cubicBezTo>
                    <a:cubicBezTo>
                      <a:pt x="38" y="70"/>
                      <a:pt x="38" y="70"/>
                      <a:pt x="38" y="70"/>
                    </a:cubicBezTo>
                    <a:cubicBezTo>
                      <a:pt x="39" y="70"/>
                      <a:pt x="39" y="71"/>
                      <a:pt x="39" y="71"/>
                    </a:cubicBezTo>
                    <a:cubicBezTo>
                      <a:pt x="40" y="71"/>
                      <a:pt x="40" y="71"/>
                      <a:pt x="40" y="71"/>
                    </a:cubicBezTo>
                    <a:cubicBezTo>
                      <a:pt x="40" y="71"/>
                      <a:pt x="40" y="71"/>
                      <a:pt x="40" y="71"/>
                    </a:cubicBezTo>
                    <a:cubicBezTo>
                      <a:pt x="41" y="72"/>
                      <a:pt x="41" y="72"/>
                      <a:pt x="41" y="72"/>
                    </a:cubicBezTo>
                    <a:cubicBezTo>
                      <a:pt x="42" y="72"/>
                      <a:pt x="42" y="72"/>
                      <a:pt x="42" y="72"/>
                    </a:cubicBezTo>
                    <a:cubicBezTo>
                      <a:pt x="42" y="71"/>
                      <a:pt x="43" y="71"/>
                      <a:pt x="43" y="71"/>
                    </a:cubicBezTo>
                    <a:cubicBezTo>
                      <a:pt x="44" y="71"/>
                      <a:pt x="44" y="71"/>
                      <a:pt x="45" y="71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6" y="73"/>
                      <a:pt x="46" y="72"/>
                      <a:pt x="46" y="72"/>
                    </a:cubicBezTo>
                    <a:cubicBezTo>
                      <a:pt x="47" y="72"/>
                      <a:pt x="47" y="72"/>
                      <a:pt x="48" y="71"/>
                    </a:cubicBezTo>
                    <a:cubicBezTo>
                      <a:pt x="48" y="71"/>
                      <a:pt x="48" y="71"/>
                      <a:pt x="48" y="71"/>
                    </a:cubicBezTo>
                    <a:cubicBezTo>
                      <a:pt x="48" y="71"/>
                      <a:pt x="48" y="72"/>
                      <a:pt x="49" y="72"/>
                    </a:cubicBezTo>
                    <a:cubicBezTo>
                      <a:pt x="49" y="72"/>
                      <a:pt x="49" y="72"/>
                      <a:pt x="50" y="71"/>
                    </a:cubicBezTo>
                    <a:cubicBezTo>
                      <a:pt x="50" y="71"/>
                      <a:pt x="50" y="71"/>
                      <a:pt x="50" y="71"/>
                    </a:cubicBezTo>
                    <a:cubicBezTo>
                      <a:pt x="50" y="71"/>
                      <a:pt x="50" y="71"/>
                      <a:pt x="50" y="71"/>
                    </a:cubicBezTo>
                    <a:cubicBezTo>
                      <a:pt x="51" y="70"/>
                      <a:pt x="51" y="70"/>
                      <a:pt x="52" y="70"/>
                    </a:cubicBezTo>
                    <a:cubicBezTo>
                      <a:pt x="52" y="70"/>
                      <a:pt x="53" y="70"/>
                      <a:pt x="53" y="70"/>
                    </a:cubicBezTo>
                    <a:cubicBezTo>
                      <a:pt x="53" y="70"/>
                      <a:pt x="53" y="70"/>
                      <a:pt x="54" y="70"/>
                    </a:cubicBezTo>
                    <a:cubicBezTo>
                      <a:pt x="54" y="70"/>
                      <a:pt x="54" y="70"/>
                      <a:pt x="55" y="70"/>
                    </a:cubicBezTo>
                    <a:cubicBezTo>
                      <a:pt x="55" y="70"/>
                      <a:pt x="56" y="70"/>
                      <a:pt x="56" y="70"/>
                    </a:cubicBezTo>
                    <a:cubicBezTo>
                      <a:pt x="57" y="70"/>
                      <a:pt x="57" y="70"/>
                      <a:pt x="58" y="70"/>
                    </a:cubicBezTo>
                    <a:cubicBezTo>
                      <a:pt x="58" y="70"/>
                      <a:pt x="59" y="69"/>
                      <a:pt x="59" y="69"/>
                    </a:cubicBezTo>
                    <a:cubicBezTo>
                      <a:pt x="59" y="69"/>
                      <a:pt x="60" y="70"/>
                      <a:pt x="60" y="70"/>
                    </a:cubicBezTo>
                    <a:cubicBezTo>
                      <a:pt x="61" y="70"/>
                      <a:pt x="61" y="69"/>
                      <a:pt x="62" y="69"/>
                    </a:cubicBezTo>
                    <a:cubicBezTo>
                      <a:pt x="63" y="69"/>
                      <a:pt x="63" y="69"/>
                      <a:pt x="63" y="69"/>
                    </a:cubicBezTo>
                    <a:cubicBezTo>
                      <a:pt x="64" y="69"/>
                      <a:pt x="64" y="70"/>
                      <a:pt x="64" y="70"/>
                    </a:cubicBezTo>
                    <a:cubicBezTo>
                      <a:pt x="65" y="71"/>
                      <a:pt x="65" y="71"/>
                      <a:pt x="65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2"/>
                    </a:cubicBezTo>
                    <a:cubicBezTo>
                      <a:pt x="67" y="72"/>
                      <a:pt x="67" y="72"/>
                      <a:pt x="67" y="73"/>
                    </a:cubicBezTo>
                    <a:cubicBezTo>
                      <a:pt x="68" y="73"/>
                      <a:pt x="68" y="74"/>
                      <a:pt x="69" y="74"/>
                    </a:cubicBezTo>
                    <a:cubicBezTo>
                      <a:pt x="69" y="75"/>
                      <a:pt x="69" y="75"/>
                      <a:pt x="69" y="75"/>
                    </a:cubicBezTo>
                    <a:cubicBezTo>
                      <a:pt x="70" y="76"/>
                      <a:pt x="69" y="76"/>
                      <a:pt x="70" y="77"/>
                    </a:cubicBezTo>
                    <a:cubicBezTo>
                      <a:pt x="70" y="78"/>
                      <a:pt x="70" y="78"/>
                      <a:pt x="70" y="78"/>
                    </a:cubicBezTo>
                    <a:cubicBezTo>
                      <a:pt x="70" y="79"/>
                      <a:pt x="69" y="79"/>
                      <a:pt x="69" y="80"/>
                    </a:cubicBezTo>
                    <a:cubicBezTo>
                      <a:pt x="68" y="80"/>
                      <a:pt x="68" y="81"/>
                      <a:pt x="68" y="81"/>
                    </a:cubicBezTo>
                    <a:cubicBezTo>
                      <a:pt x="67" y="82"/>
                      <a:pt x="68" y="82"/>
                      <a:pt x="68" y="83"/>
                    </a:cubicBezTo>
                    <a:cubicBezTo>
                      <a:pt x="68" y="83"/>
                      <a:pt x="68" y="84"/>
                      <a:pt x="69" y="84"/>
                    </a:cubicBezTo>
                    <a:cubicBezTo>
                      <a:pt x="69" y="84"/>
                      <a:pt x="70" y="84"/>
                      <a:pt x="70" y="84"/>
                    </a:cubicBezTo>
                    <a:cubicBezTo>
                      <a:pt x="71" y="84"/>
                      <a:pt x="71" y="83"/>
                      <a:pt x="71" y="84"/>
                    </a:cubicBezTo>
                    <a:cubicBezTo>
                      <a:pt x="72" y="84"/>
                      <a:pt x="71" y="85"/>
                      <a:pt x="72" y="85"/>
                    </a:cubicBezTo>
                    <a:cubicBezTo>
                      <a:pt x="72" y="86"/>
                      <a:pt x="72" y="86"/>
                      <a:pt x="72" y="87"/>
                    </a:cubicBezTo>
                    <a:cubicBezTo>
                      <a:pt x="73" y="87"/>
                      <a:pt x="73" y="87"/>
                      <a:pt x="73" y="87"/>
                    </a:cubicBezTo>
                    <a:cubicBezTo>
                      <a:pt x="74" y="87"/>
                      <a:pt x="74" y="87"/>
                      <a:pt x="74" y="88"/>
                    </a:cubicBezTo>
                    <a:cubicBezTo>
                      <a:pt x="74" y="88"/>
                      <a:pt x="73" y="88"/>
                      <a:pt x="73" y="89"/>
                    </a:cubicBezTo>
                    <a:cubicBezTo>
                      <a:pt x="73" y="89"/>
                      <a:pt x="73" y="89"/>
                      <a:pt x="73" y="90"/>
                    </a:cubicBezTo>
                    <a:cubicBezTo>
                      <a:pt x="74" y="90"/>
                      <a:pt x="74" y="90"/>
                      <a:pt x="75" y="90"/>
                    </a:cubicBezTo>
                    <a:cubicBezTo>
                      <a:pt x="75" y="90"/>
                      <a:pt x="75" y="91"/>
                      <a:pt x="76" y="91"/>
                    </a:cubicBezTo>
                    <a:cubicBezTo>
                      <a:pt x="76" y="92"/>
                      <a:pt x="77" y="92"/>
                      <a:pt x="77" y="92"/>
                    </a:cubicBezTo>
                    <a:cubicBezTo>
                      <a:pt x="77" y="92"/>
                      <a:pt x="77" y="92"/>
                      <a:pt x="77" y="92"/>
                    </a:cubicBezTo>
                    <a:cubicBezTo>
                      <a:pt x="78" y="92"/>
                      <a:pt x="78" y="92"/>
                      <a:pt x="79" y="92"/>
                    </a:cubicBezTo>
                    <a:cubicBezTo>
                      <a:pt x="79" y="92"/>
                      <a:pt x="79" y="93"/>
                      <a:pt x="80" y="92"/>
                    </a:cubicBezTo>
                    <a:cubicBezTo>
                      <a:pt x="80" y="92"/>
                      <a:pt x="80" y="92"/>
                      <a:pt x="80" y="91"/>
                    </a:cubicBezTo>
                    <a:cubicBezTo>
                      <a:pt x="80" y="91"/>
                      <a:pt x="79" y="91"/>
                      <a:pt x="79" y="90"/>
                    </a:cubicBezTo>
                    <a:cubicBezTo>
                      <a:pt x="79" y="90"/>
                      <a:pt x="79" y="89"/>
                      <a:pt x="79" y="89"/>
                    </a:cubicBezTo>
                    <a:cubicBezTo>
                      <a:pt x="80" y="89"/>
                      <a:pt x="80" y="89"/>
                      <a:pt x="80" y="89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81" y="88"/>
                      <a:pt x="81" y="88"/>
                      <a:pt x="81" y="88"/>
                    </a:cubicBezTo>
                    <a:cubicBezTo>
                      <a:pt x="81" y="88"/>
                      <a:pt x="82" y="88"/>
                      <a:pt x="82" y="88"/>
                    </a:cubicBezTo>
                    <a:cubicBezTo>
                      <a:pt x="83" y="88"/>
                      <a:pt x="83" y="88"/>
                      <a:pt x="83" y="88"/>
                    </a:cubicBezTo>
                    <a:cubicBezTo>
                      <a:pt x="84" y="88"/>
                      <a:pt x="84" y="88"/>
                      <a:pt x="84" y="88"/>
                    </a:cubicBezTo>
                    <a:cubicBezTo>
                      <a:pt x="85" y="88"/>
                      <a:pt x="85" y="88"/>
                      <a:pt x="85" y="88"/>
                    </a:cubicBezTo>
                    <a:cubicBezTo>
                      <a:pt x="86" y="88"/>
                      <a:pt x="86" y="88"/>
                      <a:pt x="86" y="87"/>
                    </a:cubicBezTo>
                    <a:cubicBezTo>
                      <a:pt x="87" y="87"/>
                      <a:pt x="87" y="87"/>
                      <a:pt x="87" y="87"/>
                    </a:cubicBezTo>
                    <a:cubicBezTo>
                      <a:pt x="87" y="86"/>
                      <a:pt x="87" y="86"/>
                      <a:pt x="88" y="86"/>
                    </a:cubicBezTo>
                    <a:cubicBezTo>
                      <a:pt x="88" y="86"/>
                      <a:pt x="88" y="87"/>
                      <a:pt x="89" y="87"/>
                    </a:cubicBezTo>
                    <a:cubicBezTo>
                      <a:pt x="89" y="87"/>
                      <a:pt x="90" y="87"/>
                      <a:pt x="90" y="87"/>
                    </a:cubicBezTo>
                    <a:cubicBezTo>
                      <a:pt x="91" y="87"/>
                      <a:pt x="91" y="87"/>
                      <a:pt x="91" y="87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1" y="88"/>
                      <a:pt x="91" y="88"/>
                      <a:pt x="91" y="89"/>
                    </a:cubicBezTo>
                    <a:cubicBezTo>
                      <a:pt x="91" y="89"/>
                      <a:pt x="91" y="89"/>
                      <a:pt x="92" y="89"/>
                    </a:cubicBezTo>
                    <a:cubicBezTo>
                      <a:pt x="92" y="90"/>
                      <a:pt x="92" y="90"/>
                      <a:pt x="93" y="90"/>
                    </a:cubicBezTo>
                    <a:cubicBezTo>
                      <a:pt x="93" y="91"/>
                      <a:pt x="93" y="91"/>
                      <a:pt x="94" y="91"/>
                    </a:cubicBezTo>
                    <a:cubicBezTo>
                      <a:pt x="94" y="91"/>
                      <a:pt x="95" y="91"/>
                      <a:pt x="95" y="91"/>
                    </a:cubicBezTo>
                    <a:cubicBezTo>
                      <a:pt x="95" y="91"/>
                      <a:pt x="95" y="91"/>
                      <a:pt x="96" y="91"/>
                    </a:cubicBezTo>
                  </a:path>
                </a:pathLst>
              </a:custGeom>
              <a:solidFill>
                <a:schemeClr val="accent2">
                  <a:alpha val="40000"/>
                </a:schemeClr>
              </a:solidFill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9" name="Freeform 43"/>
              <p:cNvSpPr>
                <a:spLocks/>
              </p:cNvSpPr>
              <p:nvPr/>
            </p:nvSpPr>
            <p:spPr bwMode="auto">
              <a:xfrm>
                <a:off x="6978652" y="2632076"/>
                <a:ext cx="152400" cy="130175"/>
              </a:xfrm>
              <a:custGeom>
                <a:avLst/>
                <a:gdLst>
                  <a:gd name="T0" fmla="*/ 6 w 14"/>
                  <a:gd name="T1" fmla="*/ 12 h 12"/>
                  <a:gd name="T2" fmla="*/ 6 w 14"/>
                  <a:gd name="T3" fmla="*/ 12 h 12"/>
                  <a:gd name="T4" fmla="*/ 7 w 14"/>
                  <a:gd name="T5" fmla="*/ 11 h 12"/>
                  <a:gd name="T6" fmla="*/ 8 w 14"/>
                  <a:gd name="T7" fmla="*/ 11 h 12"/>
                  <a:gd name="T8" fmla="*/ 8 w 14"/>
                  <a:gd name="T9" fmla="*/ 11 h 12"/>
                  <a:gd name="T10" fmla="*/ 9 w 14"/>
                  <a:gd name="T11" fmla="*/ 10 h 12"/>
                  <a:gd name="T12" fmla="*/ 10 w 14"/>
                  <a:gd name="T13" fmla="*/ 10 h 12"/>
                  <a:gd name="T14" fmla="*/ 10 w 14"/>
                  <a:gd name="T15" fmla="*/ 9 h 12"/>
                  <a:gd name="T16" fmla="*/ 10 w 14"/>
                  <a:gd name="T17" fmla="*/ 8 h 12"/>
                  <a:gd name="T18" fmla="*/ 11 w 14"/>
                  <a:gd name="T19" fmla="*/ 8 h 12"/>
                  <a:gd name="T20" fmla="*/ 11 w 14"/>
                  <a:gd name="T21" fmla="*/ 7 h 12"/>
                  <a:gd name="T22" fmla="*/ 12 w 14"/>
                  <a:gd name="T23" fmla="*/ 7 h 12"/>
                  <a:gd name="T24" fmla="*/ 13 w 14"/>
                  <a:gd name="T25" fmla="*/ 6 h 12"/>
                  <a:gd name="T26" fmla="*/ 13 w 14"/>
                  <a:gd name="T27" fmla="*/ 7 h 12"/>
                  <a:gd name="T28" fmla="*/ 14 w 14"/>
                  <a:gd name="T29" fmla="*/ 6 h 12"/>
                  <a:gd name="T30" fmla="*/ 14 w 14"/>
                  <a:gd name="T31" fmla="*/ 5 h 12"/>
                  <a:gd name="T32" fmla="*/ 13 w 14"/>
                  <a:gd name="T33" fmla="*/ 4 h 12"/>
                  <a:gd name="T34" fmla="*/ 14 w 14"/>
                  <a:gd name="T35" fmla="*/ 3 h 12"/>
                  <a:gd name="T36" fmla="*/ 13 w 14"/>
                  <a:gd name="T37" fmla="*/ 2 h 12"/>
                  <a:gd name="T38" fmla="*/ 13 w 14"/>
                  <a:gd name="T39" fmla="*/ 2 h 12"/>
                  <a:gd name="T40" fmla="*/ 12 w 14"/>
                  <a:gd name="T41" fmla="*/ 1 h 12"/>
                  <a:gd name="T42" fmla="*/ 12 w 14"/>
                  <a:gd name="T43" fmla="*/ 1 h 12"/>
                  <a:gd name="T44" fmla="*/ 11 w 14"/>
                  <a:gd name="T45" fmla="*/ 1 h 12"/>
                  <a:gd name="T46" fmla="*/ 10 w 14"/>
                  <a:gd name="T47" fmla="*/ 0 h 12"/>
                  <a:gd name="T48" fmla="*/ 10 w 14"/>
                  <a:gd name="T49" fmla="*/ 1 h 12"/>
                  <a:gd name="T50" fmla="*/ 9 w 14"/>
                  <a:gd name="T51" fmla="*/ 2 h 12"/>
                  <a:gd name="T52" fmla="*/ 8 w 14"/>
                  <a:gd name="T53" fmla="*/ 1 h 12"/>
                  <a:gd name="T54" fmla="*/ 7 w 14"/>
                  <a:gd name="T55" fmla="*/ 1 h 12"/>
                  <a:gd name="T56" fmla="*/ 7 w 14"/>
                  <a:gd name="T57" fmla="*/ 1 h 12"/>
                  <a:gd name="T58" fmla="*/ 6 w 14"/>
                  <a:gd name="T59" fmla="*/ 1 h 12"/>
                  <a:gd name="T60" fmla="*/ 5 w 14"/>
                  <a:gd name="T61" fmla="*/ 1 h 12"/>
                  <a:gd name="T62" fmla="*/ 4 w 14"/>
                  <a:gd name="T63" fmla="*/ 1 h 12"/>
                  <a:gd name="T64" fmla="*/ 3 w 14"/>
                  <a:gd name="T65" fmla="*/ 1 h 12"/>
                  <a:gd name="T66" fmla="*/ 2 w 14"/>
                  <a:gd name="T67" fmla="*/ 1 h 12"/>
                  <a:gd name="T68" fmla="*/ 1 w 14"/>
                  <a:gd name="T69" fmla="*/ 2 h 12"/>
                  <a:gd name="T70" fmla="*/ 1 w 14"/>
                  <a:gd name="T71" fmla="*/ 3 h 12"/>
                  <a:gd name="T72" fmla="*/ 0 w 14"/>
                  <a:gd name="T73" fmla="*/ 3 h 12"/>
                  <a:gd name="T74" fmla="*/ 0 w 14"/>
                  <a:gd name="T75" fmla="*/ 5 h 12"/>
                  <a:gd name="T76" fmla="*/ 1 w 14"/>
                  <a:gd name="T77" fmla="*/ 5 h 12"/>
                  <a:gd name="T78" fmla="*/ 1 w 14"/>
                  <a:gd name="T79" fmla="*/ 6 h 12"/>
                  <a:gd name="T80" fmla="*/ 1 w 14"/>
                  <a:gd name="T81" fmla="*/ 7 h 12"/>
                  <a:gd name="T82" fmla="*/ 1 w 14"/>
                  <a:gd name="T83" fmla="*/ 7 h 12"/>
                  <a:gd name="T84" fmla="*/ 2 w 14"/>
                  <a:gd name="T85" fmla="*/ 7 h 12"/>
                  <a:gd name="T86" fmla="*/ 2 w 14"/>
                  <a:gd name="T87" fmla="*/ 8 h 12"/>
                  <a:gd name="T88" fmla="*/ 2 w 14"/>
                  <a:gd name="T89" fmla="*/ 8 h 12"/>
                  <a:gd name="T90" fmla="*/ 3 w 14"/>
                  <a:gd name="T91" fmla="*/ 9 h 12"/>
                  <a:gd name="T92" fmla="*/ 3 w 14"/>
                  <a:gd name="T93" fmla="*/ 11 h 12"/>
                  <a:gd name="T94" fmla="*/ 3 w 14"/>
                  <a:gd name="T95" fmla="*/ 10 h 12"/>
                  <a:gd name="T96" fmla="*/ 4 w 14"/>
                  <a:gd name="T97" fmla="*/ 11 h 12"/>
                  <a:gd name="T98" fmla="*/ 5 w 14"/>
                  <a:gd name="T99" fmla="*/ 12 h 12"/>
                  <a:gd name="T100" fmla="*/ 6 w 14"/>
                  <a:gd name="T101" fmla="*/ 12 h 12"/>
                  <a:gd name="T102" fmla="*/ 6 w 14"/>
                  <a:gd name="T10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4" h="12">
                    <a:moveTo>
                      <a:pt x="6" y="12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7" y="12"/>
                      <a:pt x="7" y="11"/>
                      <a:pt x="7" y="11"/>
                    </a:cubicBezTo>
                    <a:cubicBezTo>
                      <a:pt x="7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8" y="10"/>
                      <a:pt x="9" y="10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0" y="10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8"/>
                      <a:pt x="11" y="8"/>
                      <a:pt x="11" y="8"/>
                    </a:cubicBezTo>
                    <a:cubicBezTo>
                      <a:pt x="11" y="8"/>
                      <a:pt x="11" y="7"/>
                      <a:pt x="11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6"/>
                      <a:pt x="14" y="6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4" y="3"/>
                      <a:pt x="14" y="3"/>
                    </a:cubicBezTo>
                    <a:cubicBezTo>
                      <a:pt x="13" y="2"/>
                      <a:pt x="13" y="3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11" y="0"/>
                      <a:pt x="10" y="0"/>
                      <a:pt x="10" y="0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1"/>
                      <a:pt x="8" y="1"/>
                    </a:cubicBezTo>
                    <a:cubicBezTo>
                      <a:pt x="8" y="1"/>
                      <a:pt x="8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2" y="10"/>
                      <a:pt x="3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4" y="10"/>
                      <a:pt x="4" y="11"/>
                      <a:pt x="4" y="11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2"/>
                      <a:pt x="5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50" name="Freeform 44"/>
              <p:cNvSpPr>
                <a:spLocks/>
              </p:cNvSpPr>
              <p:nvPr/>
            </p:nvSpPr>
            <p:spPr bwMode="auto">
              <a:xfrm>
                <a:off x="1936752" y="2362201"/>
                <a:ext cx="269875" cy="107950"/>
              </a:xfrm>
              <a:custGeom>
                <a:avLst/>
                <a:gdLst>
                  <a:gd name="T0" fmla="*/ 25 w 25"/>
                  <a:gd name="T1" fmla="*/ 7 h 10"/>
                  <a:gd name="T2" fmla="*/ 23 w 25"/>
                  <a:gd name="T3" fmla="*/ 7 h 10"/>
                  <a:gd name="T4" fmla="*/ 22 w 25"/>
                  <a:gd name="T5" fmla="*/ 7 h 10"/>
                  <a:gd name="T6" fmla="*/ 22 w 25"/>
                  <a:gd name="T7" fmla="*/ 6 h 10"/>
                  <a:gd name="T8" fmla="*/ 22 w 25"/>
                  <a:gd name="T9" fmla="*/ 6 h 10"/>
                  <a:gd name="T10" fmla="*/ 21 w 25"/>
                  <a:gd name="T11" fmla="*/ 5 h 10"/>
                  <a:gd name="T12" fmla="*/ 20 w 25"/>
                  <a:gd name="T13" fmla="*/ 6 h 10"/>
                  <a:gd name="T14" fmla="*/ 19 w 25"/>
                  <a:gd name="T15" fmla="*/ 5 h 10"/>
                  <a:gd name="T16" fmla="*/ 18 w 25"/>
                  <a:gd name="T17" fmla="*/ 5 h 10"/>
                  <a:gd name="T18" fmla="*/ 17 w 25"/>
                  <a:gd name="T19" fmla="*/ 4 h 10"/>
                  <a:gd name="T20" fmla="*/ 16 w 25"/>
                  <a:gd name="T21" fmla="*/ 3 h 10"/>
                  <a:gd name="T22" fmla="*/ 15 w 25"/>
                  <a:gd name="T23" fmla="*/ 2 h 10"/>
                  <a:gd name="T24" fmla="*/ 14 w 25"/>
                  <a:gd name="T25" fmla="*/ 2 h 10"/>
                  <a:gd name="T26" fmla="*/ 13 w 25"/>
                  <a:gd name="T27" fmla="*/ 2 h 10"/>
                  <a:gd name="T28" fmla="*/ 13 w 25"/>
                  <a:gd name="T29" fmla="*/ 1 h 10"/>
                  <a:gd name="T30" fmla="*/ 12 w 25"/>
                  <a:gd name="T31" fmla="*/ 0 h 10"/>
                  <a:gd name="T32" fmla="*/ 10 w 25"/>
                  <a:gd name="T33" fmla="*/ 0 h 10"/>
                  <a:gd name="T34" fmla="*/ 8 w 25"/>
                  <a:gd name="T35" fmla="*/ 0 h 10"/>
                  <a:gd name="T36" fmla="*/ 7 w 25"/>
                  <a:gd name="T37" fmla="*/ 0 h 10"/>
                  <a:gd name="T38" fmla="*/ 6 w 25"/>
                  <a:gd name="T39" fmla="*/ 0 h 10"/>
                  <a:gd name="T40" fmla="*/ 4 w 25"/>
                  <a:gd name="T41" fmla="*/ 0 h 10"/>
                  <a:gd name="T42" fmla="*/ 2 w 25"/>
                  <a:gd name="T43" fmla="*/ 1 h 10"/>
                  <a:gd name="T44" fmla="*/ 1 w 25"/>
                  <a:gd name="T45" fmla="*/ 2 h 10"/>
                  <a:gd name="T46" fmla="*/ 1 w 25"/>
                  <a:gd name="T47" fmla="*/ 3 h 10"/>
                  <a:gd name="T48" fmla="*/ 0 w 25"/>
                  <a:gd name="T49" fmla="*/ 4 h 10"/>
                  <a:gd name="T50" fmla="*/ 1 w 25"/>
                  <a:gd name="T51" fmla="*/ 4 h 10"/>
                  <a:gd name="T52" fmla="*/ 2 w 25"/>
                  <a:gd name="T53" fmla="*/ 4 h 10"/>
                  <a:gd name="T54" fmla="*/ 2 w 25"/>
                  <a:gd name="T55" fmla="*/ 3 h 10"/>
                  <a:gd name="T56" fmla="*/ 3 w 25"/>
                  <a:gd name="T57" fmla="*/ 3 h 10"/>
                  <a:gd name="T58" fmla="*/ 4 w 25"/>
                  <a:gd name="T59" fmla="*/ 3 h 10"/>
                  <a:gd name="T60" fmla="*/ 5 w 25"/>
                  <a:gd name="T61" fmla="*/ 2 h 10"/>
                  <a:gd name="T62" fmla="*/ 6 w 25"/>
                  <a:gd name="T63" fmla="*/ 2 h 10"/>
                  <a:gd name="T64" fmla="*/ 7 w 25"/>
                  <a:gd name="T65" fmla="*/ 1 h 10"/>
                  <a:gd name="T66" fmla="*/ 8 w 25"/>
                  <a:gd name="T67" fmla="*/ 2 h 10"/>
                  <a:gd name="T68" fmla="*/ 7 w 25"/>
                  <a:gd name="T69" fmla="*/ 2 h 10"/>
                  <a:gd name="T70" fmla="*/ 8 w 25"/>
                  <a:gd name="T71" fmla="*/ 3 h 10"/>
                  <a:gd name="T72" fmla="*/ 9 w 25"/>
                  <a:gd name="T73" fmla="*/ 3 h 10"/>
                  <a:gd name="T74" fmla="*/ 9 w 25"/>
                  <a:gd name="T75" fmla="*/ 3 h 10"/>
                  <a:gd name="T76" fmla="*/ 11 w 25"/>
                  <a:gd name="T77" fmla="*/ 3 h 10"/>
                  <a:gd name="T78" fmla="*/ 12 w 25"/>
                  <a:gd name="T79" fmla="*/ 3 h 10"/>
                  <a:gd name="T80" fmla="*/ 11 w 25"/>
                  <a:gd name="T81" fmla="*/ 4 h 10"/>
                  <a:gd name="T82" fmla="*/ 12 w 25"/>
                  <a:gd name="T83" fmla="*/ 5 h 10"/>
                  <a:gd name="T84" fmla="*/ 14 w 25"/>
                  <a:gd name="T85" fmla="*/ 5 h 10"/>
                  <a:gd name="T86" fmla="*/ 15 w 25"/>
                  <a:gd name="T87" fmla="*/ 5 h 10"/>
                  <a:gd name="T88" fmla="*/ 15 w 25"/>
                  <a:gd name="T89" fmla="*/ 6 h 10"/>
                  <a:gd name="T90" fmla="*/ 16 w 25"/>
                  <a:gd name="T91" fmla="*/ 7 h 10"/>
                  <a:gd name="T92" fmla="*/ 17 w 25"/>
                  <a:gd name="T93" fmla="*/ 8 h 10"/>
                  <a:gd name="T94" fmla="*/ 17 w 25"/>
                  <a:gd name="T95" fmla="*/ 9 h 10"/>
                  <a:gd name="T96" fmla="*/ 18 w 25"/>
                  <a:gd name="T97" fmla="*/ 9 h 10"/>
                  <a:gd name="T98" fmla="*/ 19 w 25"/>
                  <a:gd name="T99" fmla="*/ 9 h 10"/>
                  <a:gd name="T100" fmla="*/ 21 w 25"/>
                  <a:gd name="T101" fmla="*/ 9 h 10"/>
                  <a:gd name="T102" fmla="*/ 22 w 25"/>
                  <a:gd name="T103" fmla="*/ 9 h 10"/>
                  <a:gd name="T104" fmla="*/ 24 w 25"/>
                  <a:gd name="T105" fmla="*/ 9 h 10"/>
                  <a:gd name="T106" fmla="*/ 25 w 25"/>
                  <a:gd name="T107" fmla="*/ 9 h 10"/>
                  <a:gd name="T108" fmla="*/ 25 w 25"/>
                  <a:gd name="T109" fmla="*/ 8 h 10"/>
                  <a:gd name="T110" fmla="*/ 25 w 25"/>
                  <a:gd name="T111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5" h="10">
                    <a:moveTo>
                      <a:pt x="25" y="7"/>
                    </a:moveTo>
                    <a:cubicBezTo>
                      <a:pt x="24" y="7"/>
                      <a:pt x="24" y="7"/>
                      <a:pt x="23" y="7"/>
                    </a:cubicBezTo>
                    <a:cubicBezTo>
                      <a:pt x="23" y="7"/>
                      <a:pt x="23" y="7"/>
                      <a:pt x="22" y="7"/>
                    </a:cubicBezTo>
                    <a:cubicBezTo>
                      <a:pt x="22" y="7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6"/>
                      <a:pt x="21" y="5"/>
                      <a:pt x="21" y="5"/>
                    </a:cubicBezTo>
                    <a:cubicBezTo>
                      <a:pt x="21" y="5"/>
                      <a:pt x="20" y="6"/>
                      <a:pt x="20" y="6"/>
                    </a:cubicBezTo>
                    <a:cubicBezTo>
                      <a:pt x="20" y="6"/>
                      <a:pt x="20" y="5"/>
                      <a:pt x="19" y="5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4"/>
                      <a:pt x="18" y="4"/>
                      <a:pt x="17" y="4"/>
                    </a:cubicBezTo>
                    <a:cubicBezTo>
                      <a:pt x="17" y="3"/>
                      <a:pt x="17" y="3"/>
                      <a:pt x="16" y="3"/>
                    </a:cubicBezTo>
                    <a:cubicBezTo>
                      <a:pt x="16" y="3"/>
                      <a:pt x="16" y="2"/>
                      <a:pt x="15" y="2"/>
                    </a:cubicBezTo>
                    <a:cubicBezTo>
                      <a:pt x="15" y="2"/>
                      <a:pt x="14" y="2"/>
                      <a:pt x="14" y="2"/>
                    </a:cubicBezTo>
                    <a:cubicBezTo>
                      <a:pt x="14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7" y="1"/>
                      <a:pt x="8" y="1"/>
                      <a:pt x="8" y="2"/>
                    </a:cubicBezTo>
                    <a:cubicBezTo>
                      <a:pt x="8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2" y="4"/>
                      <a:pt x="11" y="4"/>
                      <a:pt x="11" y="4"/>
                    </a:cubicBezTo>
                    <a:cubicBezTo>
                      <a:pt x="11" y="5"/>
                      <a:pt x="12" y="4"/>
                      <a:pt x="12" y="5"/>
                    </a:cubicBezTo>
                    <a:cubicBezTo>
                      <a:pt x="13" y="5"/>
                      <a:pt x="13" y="5"/>
                      <a:pt x="14" y="5"/>
                    </a:cubicBezTo>
                    <a:cubicBezTo>
                      <a:pt x="14" y="5"/>
                      <a:pt x="15" y="5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7"/>
                      <a:pt x="15" y="7"/>
                      <a:pt x="16" y="7"/>
                    </a:cubicBezTo>
                    <a:cubicBezTo>
                      <a:pt x="16" y="7"/>
                      <a:pt x="16" y="7"/>
                      <a:pt x="17" y="8"/>
                    </a:cubicBezTo>
                    <a:cubicBezTo>
                      <a:pt x="17" y="8"/>
                      <a:pt x="17" y="8"/>
                      <a:pt x="17" y="9"/>
                    </a:cubicBezTo>
                    <a:cubicBezTo>
                      <a:pt x="17" y="9"/>
                      <a:pt x="17" y="9"/>
                      <a:pt x="18" y="9"/>
                    </a:cubicBezTo>
                    <a:cubicBezTo>
                      <a:pt x="18" y="9"/>
                      <a:pt x="18" y="9"/>
                      <a:pt x="19" y="9"/>
                    </a:cubicBezTo>
                    <a:cubicBezTo>
                      <a:pt x="20" y="9"/>
                      <a:pt x="20" y="9"/>
                      <a:pt x="21" y="9"/>
                    </a:cubicBezTo>
                    <a:cubicBezTo>
                      <a:pt x="21" y="9"/>
                      <a:pt x="22" y="9"/>
                      <a:pt x="22" y="9"/>
                    </a:cubicBezTo>
                    <a:cubicBezTo>
                      <a:pt x="23" y="9"/>
                      <a:pt x="23" y="9"/>
                      <a:pt x="24" y="9"/>
                    </a:cubicBezTo>
                    <a:cubicBezTo>
                      <a:pt x="24" y="9"/>
                      <a:pt x="25" y="10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7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51" name="Freeform 45"/>
              <p:cNvSpPr>
                <a:spLocks/>
              </p:cNvSpPr>
              <p:nvPr/>
            </p:nvSpPr>
            <p:spPr bwMode="auto">
              <a:xfrm>
                <a:off x="1970089" y="2395539"/>
                <a:ext cx="31750" cy="20638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1 h 2"/>
                  <a:gd name="T4" fmla="*/ 1 w 3"/>
                  <a:gd name="T5" fmla="*/ 1 h 2"/>
                  <a:gd name="T6" fmla="*/ 0 w 3"/>
                  <a:gd name="T7" fmla="*/ 2 h 2"/>
                  <a:gd name="T8" fmla="*/ 1 w 3"/>
                  <a:gd name="T9" fmla="*/ 2 h 2"/>
                  <a:gd name="T10" fmla="*/ 2 w 3"/>
                  <a:gd name="T11" fmla="*/ 2 h 2"/>
                  <a:gd name="T12" fmla="*/ 3 w 3"/>
                  <a:gd name="T13" fmla="*/ 2 h 2"/>
                  <a:gd name="T14" fmla="*/ 3 w 3"/>
                  <a:gd name="T15" fmla="*/ 1 h 2"/>
                  <a:gd name="T16" fmla="*/ 2 w 3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52" name="Freeform 46"/>
              <p:cNvSpPr>
                <a:spLocks/>
              </p:cNvSpPr>
              <p:nvPr/>
            </p:nvSpPr>
            <p:spPr bwMode="auto">
              <a:xfrm>
                <a:off x="1754189" y="2632076"/>
                <a:ext cx="74613" cy="53975"/>
              </a:xfrm>
              <a:custGeom>
                <a:avLst/>
                <a:gdLst>
                  <a:gd name="T0" fmla="*/ 6 w 7"/>
                  <a:gd name="T1" fmla="*/ 3 h 5"/>
                  <a:gd name="T2" fmla="*/ 6 w 7"/>
                  <a:gd name="T3" fmla="*/ 2 h 5"/>
                  <a:gd name="T4" fmla="*/ 6 w 7"/>
                  <a:gd name="T5" fmla="*/ 2 h 5"/>
                  <a:gd name="T6" fmla="*/ 5 w 7"/>
                  <a:gd name="T7" fmla="*/ 2 h 5"/>
                  <a:gd name="T8" fmla="*/ 5 w 7"/>
                  <a:gd name="T9" fmla="*/ 2 h 5"/>
                  <a:gd name="T10" fmla="*/ 4 w 7"/>
                  <a:gd name="T11" fmla="*/ 1 h 5"/>
                  <a:gd name="T12" fmla="*/ 3 w 7"/>
                  <a:gd name="T13" fmla="*/ 0 h 5"/>
                  <a:gd name="T14" fmla="*/ 3 w 7"/>
                  <a:gd name="T15" fmla="*/ 0 h 5"/>
                  <a:gd name="T16" fmla="*/ 2 w 7"/>
                  <a:gd name="T17" fmla="*/ 0 h 5"/>
                  <a:gd name="T18" fmla="*/ 1 w 7"/>
                  <a:gd name="T19" fmla="*/ 1 h 5"/>
                  <a:gd name="T20" fmla="*/ 0 w 7"/>
                  <a:gd name="T21" fmla="*/ 2 h 5"/>
                  <a:gd name="T22" fmla="*/ 0 w 7"/>
                  <a:gd name="T23" fmla="*/ 3 h 5"/>
                  <a:gd name="T24" fmla="*/ 1 w 7"/>
                  <a:gd name="T25" fmla="*/ 3 h 5"/>
                  <a:gd name="T26" fmla="*/ 2 w 7"/>
                  <a:gd name="T27" fmla="*/ 4 h 5"/>
                  <a:gd name="T28" fmla="*/ 3 w 7"/>
                  <a:gd name="T29" fmla="*/ 4 h 5"/>
                  <a:gd name="T30" fmla="*/ 4 w 7"/>
                  <a:gd name="T31" fmla="*/ 4 h 5"/>
                  <a:gd name="T32" fmla="*/ 5 w 7"/>
                  <a:gd name="T33" fmla="*/ 5 h 5"/>
                  <a:gd name="T34" fmla="*/ 6 w 7"/>
                  <a:gd name="T35" fmla="*/ 4 h 5"/>
                  <a:gd name="T36" fmla="*/ 6 w 7"/>
                  <a:gd name="T37" fmla="*/ 4 h 5"/>
                  <a:gd name="T38" fmla="*/ 6 w 7"/>
                  <a:gd name="T39" fmla="*/ 4 h 5"/>
                  <a:gd name="T40" fmla="*/ 6 w 7"/>
                  <a:gd name="T4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5">
                    <a:moveTo>
                      <a:pt x="6" y="3"/>
                    </a:moveTo>
                    <a:cubicBezTo>
                      <a:pt x="6" y="3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53" name="Freeform 47"/>
              <p:cNvSpPr>
                <a:spLocks/>
              </p:cNvSpPr>
              <p:nvPr/>
            </p:nvSpPr>
            <p:spPr bwMode="auto">
              <a:xfrm>
                <a:off x="1873252" y="2730501"/>
                <a:ext cx="85725" cy="96838"/>
              </a:xfrm>
              <a:custGeom>
                <a:avLst/>
                <a:gdLst>
                  <a:gd name="T0" fmla="*/ 7 w 8"/>
                  <a:gd name="T1" fmla="*/ 3 h 9"/>
                  <a:gd name="T2" fmla="*/ 7 w 8"/>
                  <a:gd name="T3" fmla="*/ 3 h 9"/>
                  <a:gd name="T4" fmla="*/ 6 w 8"/>
                  <a:gd name="T5" fmla="*/ 2 h 9"/>
                  <a:gd name="T6" fmla="*/ 6 w 8"/>
                  <a:gd name="T7" fmla="*/ 1 h 9"/>
                  <a:gd name="T8" fmla="*/ 5 w 8"/>
                  <a:gd name="T9" fmla="*/ 1 h 9"/>
                  <a:gd name="T10" fmla="*/ 5 w 8"/>
                  <a:gd name="T11" fmla="*/ 1 h 9"/>
                  <a:gd name="T12" fmla="*/ 4 w 8"/>
                  <a:gd name="T13" fmla="*/ 1 h 9"/>
                  <a:gd name="T14" fmla="*/ 3 w 8"/>
                  <a:gd name="T15" fmla="*/ 1 h 9"/>
                  <a:gd name="T16" fmla="*/ 2 w 8"/>
                  <a:gd name="T17" fmla="*/ 1 h 9"/>
                  <a:gd name="T18" fmla="*/ 2 w 8"/>
                  <a:gd name="T19" fmla="*/ 1 h 9"/>
                  <a:gd name="T20" fmla="*/ 1 w 8"/>
                  <a:gd name="T21" fmla="*/ 0 h 9"/>
                  <a:gd name="T22" fmla="*/ 0 w 8"/>
                  <a:gd name="T23" fmla="*/ 0 h 9"/>
                  <a:gd name="T24" fmla="*/ 0 w 8"/>
                  <a:gd name="T25" fmla="*/ 0 h 9"/>
                  <a:gd name="T26" fmla="*/ 0 w 8"/>
                  <a:gd name="T27" fmla="*/ 1 h 9"/>
                  <a:gd name="T28" fmla="*/ 0 w 8"/>
                  <a:gd name="T29" fmla="*/ 2 h 9"/>
                  <a:gd name="T30" fmla="*/ 0 w 8"/>
                  <a:gd name="T31" fmla="*/ 2 h 9"/>
                  <a:gd name="T32" fmla="*/ 0 w 8"/>
                  <a:gd name="T33" fmla="*/ 4 h 9"/>
                  <a:gd name="T34" fmla="*/ 1 w 8"/>
                  <a:gd name="T35" fmla="*/ 4 h 9"/>
                  <a:gd name="T36" fmla="*/ 2 w 8"/>
                  <a:gd name="T37" fmla="*/ 5 h 9"/>
                  <a:gd name="T38" fmla="*/ 2 w 8"/>
                  <a:gd name="T39" fmla="*/ 5 h 9"/>
                  <a:gd name="T40" fmla="*/ 2 w 8"/>
                  <a:gd name="T41" fmla="*/ 4 h 9"/>
                  <a:gd name="T42" fmla="*/ 3 w 8"/>
                  <a:gd name="T43" fmla="*/ 5 h 9"/>
                  <a:gd name="T44" fmla="*/ 4 w 8"/>
                  <a:gd name="T45" fmla="*/ 6 h 9"/>
                  <a:gd name="T46" fmla="*/ 5 w 8"/>
                  <a:gd name="T47" fmla="*/ 6 h 9"/>
                  <a:gd name="T48" fmla="*/ 5 w 8"/>
                  <a:gd name="T49" fmla="*/ 7 h 9"/>
                  <a:gd name="T50" fmla="*/ 5 w 8"/>
                  <a:gd name="T51" fmla="*/ 9 h 9"/>
                  <a:gd name="T52" fmla="*/ 6 w 8"/>
                  <a:gd name="T53" fmla="*/ 9 h 9"/>
                  <a:gd name="T54" fmla="*/ 6 w 8"/>
                  <a:gd name="T55" fmla="*/ 8 h 9"/>
                  <a:gd name="T56" fmla="*/ 7 w 8"/>
                  <a:gd name="T57" fmla="*/ 7 h 9"/>
                  <a:gd name="T58" fmla="*/ 7 w 8"/>
                  <a:gd name="T59" fmla="*/ 6 h 9"/>
                  <a:gd name="T60" fmla="*/ 6 w 8"/>
                  <a:gd name="T61" fmla="*/ 6 h 9"/>
                  <a:gd name="T62" fmla="*/ 7 w 8"/>
                  <a:gd name="T63" fmla="*/ 5 h 9"/>
                  <a:gd name="T64" fmla="*/ 8 w 8"/>
                  <a:gd name="T65" fmla="*/ 5 h 9"/>
                  <a:gd name="T66" fmla="*/ 8 w 8"/>
                  <a:gd name="T67" fmla="*/ 5 h 9"/>
                  <a:gd name="T68" fmla="*/ 8 w 8"/>
                  <a:gd name="T69" fmla="*/ 4 h 9"/>
                  <a:gd name="T70" fmla="*/ 7 w 8"/>
                  <a:gd name="T7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" h="9">
                    <a:moveTo>
                      <a:pt x="7" y="3"/>
                    </a:moveTo>
                    <a:cubicBezTo>
                      <a:pt x="7" y="3"/>
                      <a:pt x="7" y="4"/>
                      <a:pt x="7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5"/>
                      <a:pt x="3" y="6"/>
                      <a:pt x="4" y="6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8"/>
                      <a:pt x="7" y="8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4"/>
                    </a:cubicBezTo>
                    <a:cubicBezTo>
                      <a:pt x="7" y="4"/>
                      <a:pt x="8" y="4"/>
                      <a:pt x="7" y="3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54" name="Freeform 48"/>
              <p:cNvSpPr>
                <a:spLocks/>
              </p:cNvSpPr>
              <p:nvPr/>
            </p:nvSpPr>
            <p:spPr bwMode="auto">
              <a:xfrm>
                <a:off x="1936752" y="2827339"/>
                <a:ext cx="1111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55" name="Freeform 49"/>
              <p:cNvSpPr>
                <a:spLocks/>
              </p:cNvSpPr>
              <p:nvPr/>
            </p:nvSpPr>
            <p:spPr bwMode="auto">
              <a:xfrm>
                <a:off x="2314577" y="34210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56" name="Freeform 50"/>
              <p:cNvSpPr>
                <a:spLocks/>
              </p:cNvSpPr>
              <p:nvPr/>
            </p:nvSpPr>
            <p:spPr bwMode="auto">
              <a:xfrm>
                <a:off x="2314577" y="3389314"/>
                <a:ext cx="346075" cy="400050"/>
              </a:xfrm>
              <a:custGeom>
                <a:avLst/>
                <a:gdLst>
                  <a:gd name="T0" fmla="*/ 31 w 32"/>
                  <a:gd name="T1" fmla="*/ 22 h 37"/>
                  <a:gd name="T2" fmla="*/ 29 w 32"/>
                  <a:gd name="T3" fmla="*/ 20 h 37"/>
                  <a:gd name="T4" fmla="*/ 29 w 32"/>
                  <a:gd name="T5" fmla="*/ 19 h 37"/>
                  <a:gd name="T6" fmla="*/ 25 w 32"/>
                  <a:gd name="T7" fmla="*/ 18 h 37"/>
                  <a:gd name="T8" fmla="*/ 25 w 32"/>
                  <a:gd name="T9" fmla="*/ 18 h 37"/>
                  <a:gd name="T10" fmla="*/ 24 w 32"/>
                  <a:gd name="T11" fmla="*/ 16 h 37"/>
                  <a:gd name="T12" fmla="*/ 24 w 32"/>
                  <a:gd name="T13" fmla="*/ 13 h 37"/>
                  <a:gd name="T14" fmla="*/ 23 w 32"/>
                  <a:gd name="T15" fmla="*/ 11 h 37"/>
                  <a:gd name="T16" fmla="*/ 20 w 32"/>
                  <a:gd name="T17" fmla="*/ 11 h 37"/>
                  <a:gd name="T18" fmla="*/ 19 w 32"/>
                  <a:gd name="T19" fmla="*/ 9 h 37"/>
                  <a:gd name="T20" fmla="*/ 16 w 32"/>
                  <a:gd name="T21" fmla="*/ 8 h 37"/>
                  <a:gd name="T22" fmla="*/ 14 w 32"/>
                  <a:gd name="T23" fmla="*/ 8 h 37"/>
                  <a:gd name="T24" fmla="*/ 13 w 32"/>
                  <a:gd name="T25" fmla="*/ 7 h 37"/>
                  <a:gd name="T26" fmla="*/ 11 w 32"/>
                  <a:gd name="T27" fmla="*/ 5 h 37"/>
                  <a:gd name="T28" fmla="*/ 11 w 32"/>
                  <a:gd name="T29" fmla="*/ 2 h 37"/>
                  <a:gd name="T30" fmla="*/ 11 w 32"/>
                  <a:gd name="T31" fmla="*/ 0 h 37"/>
                  <a:gd name="T32" fmla="*/ 9 w 32"/>
                  <a:gd name="T33" fmla="*/ 0 h 37"/>
                  <a:gd name="T34" fmla="*/ 7 w 32"/>
                  <a:gd name="T35" fmla="*/ 1 h 37"/>
                  <a:gd name="T36" fmla="*/ 6 w 32"/>
                  <a:gd name="T37" fmla="*/ 2 h 37"/>
                  <a:gd name="T38" fmla="*/ 4 w 32"/>
                  <a:gd name="T39" fmla="*/ 3 h 37"/>
                  <a:gd name="T40" fmla="*/ 2 w 32"/>
                  <a:gd name="T41" fmla="*/ 4 h 37"/>
                  <a:gd name="T42" fmla="*/ 1 w 32"/>
                  <a:gd name="T43" fmla="*/ 5 h 37"/>
                  <a:gd name="T44" fmla="*/ 2 w 32"/>
                  <a:gd name="T45" fmla="*/ 7 h 37"/>
                  <a:gd name="T46" fmla="*/ 3 w 32"/>
                  <a:gd name="T47" fmla="*/ 10 h 37"/>
                  <a:gd name="T48" fmla="*/ 3 w 32"/>
                  <a:gd name="T49" fmla="*/ 13 h 37"/>
                  <a:gd name="T50" fmla="*/ 2 w 32"/>
                  <a:gd name="T51" fmla="*/ 14 h 37"/>
                  <a:gd name="T52" fmla="*/ 2 w 32"/>
                  <a:gd name="T53" fmla="*/ 17 h 37"/>
                  <a:gd name="T54" fmla="*/ 3 w 32"/>
                  <a:gd name="T55" fmla="*/ 18 h 37"/>
                  <a:gd name="T56" fmla="*/ 3 w 32"/>
                  <a:gd name="T57" fmla="*/ 19 h 37"/>
                  <a:gd name="T58" fmla="*/ 3 w 32"/>
                  <a:gd name="T59" fmla="*/ 19 h 37"/>
                  <a:gd name="T60" fmla="*/ 3 w 32"/>
                  <a:gd name="T61" fmla="*/ 19 h 37"/>
                  <a:gd name="T62" fmla="*/ 2 w 32"/>
                  <a:gd name="T63" fmla="*/ 21 h 37"/>
                  <a:gd name="T64" fmla="*/ 3 w 32"/>
                  <a:gd name="T65" fmla="*/ 21 h 37"/>
                  <a:gd name="T66" fmla="*/ 5 w 32"/>
                  <a:gd name="T67" fmla="*/ 24 h 37"/>
                  <a:gd name="T68" fmla="*/ 8 w 32"/>
                  <a:gd name="T69" fmla="*/ 26 h 37"/>
                  <a:gd name="T70" fmla="*/ 8 w 32"/>
                  <a:gd name="T71" fmla="*/ 29 h 37"/>
                  <a:gd name="T72" fmla="*/ 10 w 32"/>
                  <a:gd name="T73" fmla="*/ 30 h 37"/>
                  <a:gd name="T74" fmla="*/ 10 w 32"/>
                  <a:gd name="T75" fmla="*/ 33 h 37"/>
                  <a:gd name="T76" fmla="*/ 9 w 32"/>
                  <a:gd name="T77" fmla="*/ 36 h 37"/>
                  <a:gd name="T78" fmla="*/ 10 w 32"/>
                  <a:gd name="T79" fmla="*/ 37 h 37"/>
                  <a:gd name="T80" fmla="*/ 11 w 32"/>
                  <a:gd name="T81" fmla="*/ 36 h 37"/>
                  <a:gd name="T82" fmla="*/ 14 w 32"/>
                  <a:gd name="T83" fmla="*/ 36 h 37"/>
                  <a:gd name="T84" fmla="*/ 16 w 32"/>
                  <a:gd name="T85" fmla="*/ 37 h 37"/>
                  <a:gd name="T86" fmla="*/ 17 w 32"/>
                  <a:gd name="T87" fmla="*/ 35 h 37"/>
                  <a:gd name="T88" fmla="*/ 19 w 32"/>
                  <a:gd name="T89" fmla="*/ 35 h 37"/>
                  <a:gd name="T90" fmla="*/ 20 w 32"/>
                  <a:gd name="T91" fmla="*/ 36 h 37"/>
                  <a:gd name="T92" fmla="*/ 20 w 32"/>
                  <a:gd name="T93" fmla="*/ 34 h 37"/>
                  <a:gd name="T94" fmla="*/ 21 w 32"/>
                  <a:gd name="T95" fmla="*/ 30 h 37"/>
                  <a:gd name="T96" fmla="*/ 23 w 32"/>
                  <a:gd name="T97" fmla="*/ 28 h 37"/>
                  <a:gd name="T98" fmla="*/ 26 w 32"/>
                  <a:gd name="T99" fmla="*/ 27 h 37"/>
                  <a:gd name="T100" fmla="*/ 30 w 32"/>
                  <a:gd name="T101" fmla="*/ 28 h 37"/>
                  <a:gd name="T102" fmla="*/ 31 w 32"/>
                  <a:gd name="T103" fmla="*/ 29 h 37"/>
                  <a:gd name="T104" fmla="*/ 31 w 32"/>
                  <a:gd name="T105" fmla="*/ 29 h 37"/>
                  <a:gd name="T106" fmla="*/ 32 w 32"/>
                  <a:gd name="T107" fmla="*/ 25 h 37"/>
                  <a:gd name="T108" fmla="*/ 31 w 32"/>
                  <a:gd name="T109" fmla="*/ 2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37">
                    <a:moveTo>
                      <a:pt x="31" y="23"/>
                    </a:moveTo>
                    <a:cubicBezTo>
                      <a:pt x="31" y="23"/>
                      <a:pt x="31" y="22"/>
                      <a:pt x="31" y="22"/>
                    </a:cubicBezTo>
                    <a:cubicBezTo>
                      <a:pt x="31" y="22"/>
                      <a:pt x="30" y="22"/>
                      <a:pt x="29" y="22"/>
                    </a:cubicBezTo>
                    <a:cubicBezTo>
                      <a:pt x="29" y="21"/>
                      <a:pt x="29" y="21"/>
                      <a:pt x="29" y="20"/>
                    </a:cubicBezTo>
                    <a:cubicBezTo>
                      <a:pt x="29" y="20"/>
                      <a:pt x="30" y="20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8" y="19"/>
                      <a:pt x="27" y="19"/>
                      <a:pt x="26" y="19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7"/>
                      <a:pt x="25" y="17"/>
                      <a:pt x="25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3" y="15"/>
                      <a:pt x="24" y="14"/>
                      <a:pt x="24" y="14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2"/>
                      <a:pt x="23" y="12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0" y="11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19" y="10"/>
                      <a:pt x="19" y="10"/>
                      <a:pt x="19" y="9"/>
                    </a:cubicBezTo>
                    <a:cubicBezTo>
                      <a:pt x="18" y="9"/>
                      <a:pt x="18" y="9"/>
                      <a:pt x="17" y="9"/>
                    </a:cubicBezTo>
                    <a:cubicBezTo>
                      <a:pt x="17" y="8"/>
                      <a:pt x="17" y="8"/>
                      <a:pt x="16" y="8"/>
                    </a:cubicBezTo>
                    <a:cubicBezTo>
                      <a:pt x="16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4" y="8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6"/>
                      <a:pt x="12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3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7" y="1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3" y="9"/>
                      <a:pt x="3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3" y="13"/>
                    </a:cubicBezTo>
                    <a:cubicBezTo>
                      <a:pt x="3" y="13"/>
                      <a:pt x="3" y="13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6"/>
                      <a:pt x="2" y="17"/>
                    </a:cubicBezTo>
                    <a:cubicBezTo>
                      <a:pt x="3" y="17"/>
                      <a:pt x="3" y="17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20"/>
                    </a:cubicBezTo>
                    <a:cubicBezTo>
                      <a:pt x="3" y="20"/>
                      <a:pt x="2" y="20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3"/>
                      <a:pt x="5" y="23"/>
                      <a:pt x="5" y="24"/>
                    </a:cubicBezTo>
                    <a:cubicBezTo>
                      <a:pt x="6" y="24"/>
                      <a:pt x="6" y="25"/>
                      <a:pt x="7" y="25"/>
                    </a:cubicBezTo>
                    <a:cubicBezTo>
                      <a:pt x="8" y="25"/>
                      <a:pt x="7" y="25"/>
                      <a:pt x="8" y="26"/>
                    </a:cubicBezTo>
                    <a:cubicBezTo>
                      <a:pt x="8" y="27"/>
                      <a:pt x="8" y="26"/>
                      <a:pt x="8" y="27"/>
                    </a:cubicBezTo>
                    <a:cubicBezTo>
                      <a:pt x="8" y="28"/>
                      <a:pt x="8" y="28"/>
                      <a:pt x="8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1"/>
                      <a:pt x="10" y="31"/>
                      <a:pt x="10" y="32"/>
                    </a:cubicBezTo>
                    <a:cubicBezTo>
                      <a:pt x="10" y="32"/>
                      <a:pt x="10" y="32"/>
                      <a:pt x="10" y="33"/>
                    </a:cubicBezTo>
                    <a:cubicBezTo>
                      <a:pt x="9" y="33"/>
                      <a:pt x="9" y="34"/>
                      <a:pt x="9" y="34"/>
                    </a:cubicBezTo>
                    <a:cubicBezTo>
                      <a:pt x="9" y="35"/>
                      <a:pt x="9" y="35"/>
                      <a:pt x="9" y="36"/>
                    </a:cubicBezTo>
                    <a:cubicBezTo>
                      <a:pt x="10" y="36"/>
                      <a:pt x="10" y="36"/>
                      <a:pt x="10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10" y="36"/>
                      <a:pt x="10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5"/>
                      <a:pt x="12" y="35"/>
                      <a:pt x="12" y="35"/>
                    </a:cubicBezTo>
                    <a:cubicBezTo>
                      <a:pt x="13" y="35"/>
                      <a:pt x="13" y="36"/>
                      <a:pt x="14" y="36"/>
                    </a:cubicBezTo>
                    <a:cubicBezTo>
                      <a:pt x="14" y="36"/>
                      <a:pt x="14" y="36"/>
                      <a:pt x="15" y="36"/>
                    </a:cubicBezTo>
                    <a:cubicBezTo>
                      <a:pt x="15" y="36"/>
                      <a:pt x="15" y="37"/>
                      <a:pt x="16" y="37"/>
                    </a:cubicBezTo>
                    <a:cubicBezTo>
                      <a:pt x="16" y="37"/>
                      <a:pt x="16" y="36"/>
                      <a:pt x="16" y="36"/>
                    </a:cubicBezTo>
                    <a:cubicBezTo>
                      <a:pt x="16" y="36"/>
                      <a:pt x="17" y="36"/>
                      <a:pt x="17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4"/>
                      <a:pt x="20" y="34"/>
                    </a:cubicBezTo>
                    <a:cubicBezTo>
                      <a:pt x="20" y="33"/>
                      <a:pt x="20" y="33"/>
                      <a:pt x="20" y="32"/>
                    </a:cubicBezTo>
                    <a:cubicBezTo>
                      <a:pt x="20" y="31"/>
                      <a:pt x="20" y="31"/>
                      <a:pt x="21" y="30"/>
                    </a:cubicBezTo>
                    <a:cubicBezTo>
                      <a:pt x="21" y="29"/>
                      <a:pt x="21" y="29"/>
                      <a:pt x="22" y="29"/>
                    </a:cubicBezTo>
                    <a:cubicBezTo>
                      <a:pt x="22" y="28"/>
                      <a:pt x="23" y="28"/>
                      <a:pt x="23" y="28"/>
                    </a:cubicBezTo>
                    <a:cubicBezTo>
                      <a:pt x="24" y="28"/>
                      <a:pt x="24" y="28"/>
                      <a:pt x="25" y="28"/>
                    </a:cubicBezTo>
                    <a:cubicBezTo>
                      <a:pt x="25" y="28"/>
                      <a:pt x="26" y="27"/>
                      <a:pt x="26" y="27"/>
                    </a:cubicBezTo>
                    <a:cubicBezTo>
                      <a:pt x="27" y="27"/>
                      <a:pt x="28" y="27"/>
                      <a:pt x="28" y="28"/>
                    </a:cubicBezTo>
                    <a:cubicBezTo>
                      <a:pt x="29" y="28"/>
                      <a:pt x="29" y="28"/>
                      <a:pt x="30" y="28"/>
                    </a:cubicBezTo>
                    <a:cubicBezTo>
                      <a:pt x="30" y="29"/>
                      <a:pt x="30" y="29"/>
                      <a:pt x="31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1" y="29"/>
                      <a:pt x="31" y="30"/>
                      <a:pt x="32" y="29"/>
                    </a:cubicBezTo>
                    <a:cubicBezTo>
                      <a:pt x="32" y="29"/>
                      <a:pt x="31" y="29"/>
                      <a:pt x="31" y="29"/>
                    </a:cubicBezTo>
                    <a:cubicBezTo>
                      <a:pt x="31" y="28"/>
                      <a:pt x="31" y="28"/>
                      <a:pt x="32" y="27"/>
                    </a:cubicBezTo>
                    <a:cubicBezTo>
                      <a:pt x="32" y="26"/>
                      <a:pt x="32" y="26"/>
                      <a:pt x="32" y="25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2" y="23"/>
                      <a:pt x="32" y="23"/>
                      <a:pt x="31" y="23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57" name="Freeform 51"/>
              <p:cNvSpPr>
                <a:spLocks/>
              </p:cNvSpPr>
              <p:nvPr/>
            </p:nvSpPr>
            <p:spPr bwMode="auto">
              <a:xfrm>
                <a:off x="5348289" y="2492376"/>
                <a:ext cx="292100" cy="193675"/>
              </a:xfrm>
              <a:custGeom>
                <a:avLst/>
                <a:gdLst>
                  <a:gd name="T0" fmla="*/ 23 w 27"/>
                  <a:gd name="T1" fmla="*/ 2 h 18"/>
                  <a:gd name="T2" fmla="*/ 22 w 27"/>
                  <a:gd name="T3" fmla="*/ 0 h 18"/>
                  <a:gd name="T4" fmla="*/ 22 w 27"/>
                  <a:gd name="T5" fmla="*/ 0 h 18"/>
                  <a:gd name="T6" fmla="*/ 21 w 27"/>
                  <a:gd name="T7" fmla="*/ 1 h 18"/>
                  <a:gd name="T8" fmla="*/ 18 w 27"/>
                  <a:gd name="T9" fmla="*/ 2 h 18"/>
                  <a:gd name="T10" fmla="*/ 16 w 27"/>
                  <a:gd name="T11" fmla="*/ 2 h 18"/>
                  <a:gd name="T12" fmla="*/ 13 w 27"/>
                  <a:gd name="T13" fmla="*/ 3 h 18"/>
                  <a:gd name="T14" fmla="*/ 11 w 27"/>
                  <a:gd name="T15" fmla="*/ 4 h 18"/>
                  <a:gd name="T16" fmla="*/ 11 w 27"/>
                  <a:gd name="T17" fmla="*/ 5 h 18"/>
                  <a:gd name="T18" fmla="*/ 10 w 27"/>
                  <a:gd name="T19" fmla="*/ 7 h 18"/>
                  <a:gd name="T20" fmla="*/ 9 w 27"/>
                  <a:gd name="T21" fmla="*/ 8 h 18"/>
                  <a:gd name="T22" fmla="*/ 8 w 27"/>
                  <a:gd name="T23" fmla="*/ 9 h 18"/>
                  <a:gd name="T24" fmla="*/ 8 w 27"/>
                  <a:gd name="T25" fmla="*/ 9 h 18"/>
                  <a:gd name="T26" fmla="*/ 7 w 27"/>
                  <a:gd name="T27" fmla="*/ 7 h 18"/>
                  <a:gd name="T28" fmla="*/ 6 w 27"/>
                  <a:gd name="T29" fmla="*/ 6 h 18"/>
                  <a:gd name="T30" fmla="*/ 5 w 27"/>
                  <a:gd name="T31" fmla="*/ 6 h 18"/>
                  <a:gd name="T32" fmla="*/ 4 w 27"/>
                  <a:gd name="T33" fmla="*/ 5 h 18"/>
                  <a:gd name="T34" fmla="*/ 2 w 27"/>
                  <a:gd name="T35" fmla="*/ 5 h 18"/>
                  <a:gd name="T36" fmla="*/ 0 w 27"/>
                  <a:gd name="T37" fmla="*/ 5 h 18"/>
                  <a:gd name="T38" fmla="*/ 0 w 27"/>
                  <a:gd name="T39" fmla="*/ 5 h 18"/>
                  <a:gd name="T40" fmla="*/ 0 w 27"/>
                  <a:gd name="T41" fmla="*/ 6 h 18"/>
                  <a:gd name="T42" fmla="*/ 1 w 27"/>
                  <a:gd name="T43" fmla="*/ 6 h 18"/>
                  <a:gd name="T44" fmla="*/ 2 w 27"/>
                  <a:gd name="T45" fmla="*/ 8 h 18"/>
                  <a:gd name="T46" fmla="*/ 2 w 27"/>
                  <a:gd name="T47" fmla="*/ 8 h 18"/>
                  <a:gd name="T48" fmla="*/ 1 w 27"/>
                  <a:gd name="T49" fmla="*/ 9 h 18"/>
                  <a:gd name="T50" fmla="*/ 1 w 27"/>
                  <a:gd name="T51" fmla="*/ 10 h 18"/>
                  <a:gd name="T52" fmla="*/ 1 w 27"/>
                  <a:gd name="T53" fmla="*/ 11 h 18"/>
                  <a:gd name="T54" fmla="*/ 2 w 27"/>
                  <a:gd name="T55" fmla="*/ 12 h 18"/>
                  <a:gd name="T56" fmla="*/ 2 w 27"/>
                  <a:gd name="T57" fmla="*/ 13 h 18"/>
                  <a:gd name="T58" fmla="*/ 2 w 27"/>
                  <a:gd name="T59" fmla="*/ 15 h 18"/>
                  <a:gd name="T60" fmla="*/ 3 w 27"/>
                  <a:gd name="T61" fmla="*/ 16 h 18"/>
                  <a:gd name="T62" fmla="*/ 2 w 27"/>
                  <a:gd name="T63" fmla="*/ 17 h 18"/>
                  <a:gd name="T64" fmla="*/ 3 w 27"/>
                  <a:gd name="T65" fmla="*/ 18 h 18"/>
                  <a:gd name="T66" fmla="*/ 4 w 27"/>
                  <a:gd name="T67" fmla="*/ 18 h 18"/>
                  <a:gd name="T68" fmla="*/ 6 w 27"/>
                  <a:gd name="T69" fmla="*/ 18 h 18"/>
                  <a:gd name="T70" fmla="*/ 7 w 27"/>
                  <a:gd name="T71" fmla="*/ 18 h 18"/>
                  <a:gd name="T72" fmla="*/ 8 w 27"/>
                  <a:gd name="T73" fmla="*/ 17 h 18"/>
                  <a:gd name="T74" fmla="*/ 9 w 27"/>
                  <a:gd name="T75" fmla="*/ 16 h 18"/>
                  <a:gd name="T76" fmla="*/ 11 w 27"/>
                  <a:gd name="T77" fmla="*/ 16 h 18"/>
                  <a:gd name="T78" fmla="*/ 12 w 27"/>
                  <a:gd name="T79" fmla="*/ 16 h 18"/>
                  <a:gd name="T80" fmla="*/ 13 w 27"/>
                  <a:gd name="T81" fmla="*/ 15 h 18"/>
                  <a:gd name="T82" fmla="*/ 14 w 27"/>
                  <a:gd name="T83" fmla="*/ 15 h 18"/>
                  <a:gd name="T84" fmla="*/ 15 w 27"/>
                  <a:gd name="T85" fmla="*/ 15 h 18"/>
                  <a:gd name="T86" fmla="*/ 15 w 27"/>
                  <a:gd name="T87" fmla="*/ 15 h 18"/>
                  <a:gd name="T88" fmla="*/ 17 w 27"/>
                  <a:gd name="T89" fmla="*/ 14 h 18"/>
                  <a:gd name="T90" fmla="*/ 17 w 27"/>
                  <a:gd name="T91" fmla="*/ 13 h 18"/>
                  <a:gd name="T92" fmla="*/ 18 w 27"/>
                  <a:gd name="T93" fmla="*/ 13 h 18"/>
                  <a:gd name="T94" fmla="*/ 19 w 27"/>
                  <a:gd name="T95" fmla="*/ 12 h 18"/>
                  <a:gd name="T96" fmla="*/ 21 w 27"/>
                  <a:gd name="T97" fmla="*/ 12 h 18"/>
                  <a:gd name="T98" fmla="*/ 22 w 27"/>
                  <a:gd name="T99" fmla="*/ 11 h 18"/>
                  <a:gd name="T100" fmla="*/ 24 w 27"/>
                  <a:gd name="T101" fmla="*/ 11 h 18"/>
                  <a:gd name="T102" fmla="*/ 25 w 27"/>
                  <a:gd name="T103" fmla="*/ 10 h 18"/>
                  <a:gd name="T104" fmla="*/ 25 w 27"/>
                  <a:gd name="T105" fmla="*/ 10 h 18"/>
                  <a:gd name="T106" fmla="*/ 25 w 27"/>
                  <a:gd name="T107" fmla="*/ 8 h 18"/>
                  <a:gd name="T108" fmla="*/ 26 w 27"/>
                  <a:gd name="T109" fmla="*/ 7 h 18"/>
                  <a:gd name="T110" fmla="*/ 26 w 27"/>
                  <a:gd name="T111" fmla="*/ 7 h 18"/>
                  <a:gd name="T112" fmla="*/ 26 w 27"/>
                  <a:gd name="T113" fmla="*/ 7 h 18"/>
                  <a:gd name="T114" fmla="*/ 27 w 27"/>
                  <a:gd name="T115" fmla="*/ 7 h 18"/>
                  <a:gd name="T116" fmla="*/ 24 w 27"/>
                  <a:gd name="T117" fmla="*/ 4 h 18"/>
                  <a:gd name="T118" fmla="*/ 23 w 27"/>
                  <a:gd name="T11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7" h="18">
                    <a:moveTo>
                      <a:pt x="23" y="2"/>
                    </a:moveTo>
                    <a:cubicBezTo>
                      <a:pt x="23" y="1"/>
                      <a:pt x="22" y="1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1"/>
                      <a:pt x="19" y="1"/>
                      <a:pt x="18" y="2"/>
                    </a:cubicBezTo>
                    <a:cubicBezTo>
                      <a:pt x="17" y="2"/>
                      <a:pt x="17" y="2"/>
                      <a:pt x="16" y="2"/>
                    </a:cubicBezTo>
                    <a:cubicBezTo>
                      <a:pt x="15" y="3"/>
                      <a:pt x="14" y="3"/>
                      <a:pt x="13" y="3"/>
                    </a:cubicBezTo>
                    <a:cubicBezTo>
                      <a:pt x="12" y="4"/>
                      <a:pt x="12" y="3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0" y="6"/>
                      <a:pt x="10" y="6"/>
                      <a:pt x="10" y="7"/>
                    </a:cubicBezTo>
                    <a:cubicBezTo>
                      <a:pt x="10" y="7"/>
                      <a:pt x="10" y="8"/>
                      <a:pt x="9" y="8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8"/>
                      <a:pt x="7" y="7"/>
                    </a:cubicBezTo>
                    <a:cubicBezTo>
                      <a:pt x="7" y="7"/>
                      <a:pt x="7" y="6"/>
                      <a:pt x="6" y="6"/>
                    </a:cubicBezTo>
                    <a:cubicBezTo>
                      <a:pt x="6" y="6"/>
                      <a:pt x="6" y="6"/>
                      <a:pt x="5" y="6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1" y="5"/>
                      <a:pt x="1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10"/>
                      <a:pt x="1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2"/>
                      <a:pt x="1" y="12"/>
                      <a:pt x="2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5"/>
                    </a:cubicBezTo>
                    <a:cubicBezTo>
                      <a:pt x="2" y="15"/>
                      <a:pt x="3" y="15"/>
                      <a:pt x="3" y="16"/>
                    </a:cubicBezTo>
                    <a:cubicBezTo>
                      <a:pt x="3" y="16"/>
                      <a:pt x="2" y="17"/>
                      <a:pt x="2" y="17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8"/>
                      <a:pt x="5" y="18"/>
                      <a:pt x="6" y="18"/>
                    </a:cubicBezTo>
                    <a:cubicBezTo>
                      <a:pt x="6" y="18"/>
                      <a:pt x="6" y="18"/>
                      <a:pt x="7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7"/>
                      <a:pt x="9" y="17"/>
                      <a:pt x="9" y="16"/>
                    </a:cubicBezTo>
                    <a:cubicBezTo>
                      <a:pt x="10" y="16"/>
                      <a:pt x="10" y="16"/>
                      <a:pt x="11" y="16"/>
                    </a:cubicBezTo>
                    <a:cubicBezTo>
                      <a:pt x="11" y="16"/>
                      <a:pt x="11" y="16"/>
                      <a:pt x="12" y="16"/>
                    </a:cubicBezTo>
                    <a:cubicBezTo>
                      <a:pt x="12" y="16"/>
                      <a:pt x="13" y="16"/>
                      <a:pt x="13" y="15"/>
                    </a:cubicBezTo>
                    <a:cubicBezTo>
                      <a:pt x="14" y="15"/>
                      <a:pt x="14" y="14"/>
                      <a:pt x="14" y="15"/>
                    </a:cubicBezTo>
                    <a:cubicBezTo>
                      <a:pt x="14" y="15"/>
                      <a:pt x="14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6" y="15"/>
                      <a:pt x="16" y="15"/>
                      <a:pt x="17" y="14"/>
                    </a:cubicBezTo>
                    <a:cubicBezTo>
                      <a:pt x="17" y="14"/>
                      <a:pt x="17" y="14"/>
                      <a:pt x="17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9" y="13"/>
                      <a:pt x="19" y="13"/>
                      <a:pt x="19" y="12"/>
                    </a:cubicBezTo>
                    <a:cubicBezTo>
                      <a:pt x="20" y="12"/>
                      <a:pt x="20" y="12"/>
                      <a:pt x="21" y="12"/>
                    </a:cubicBezTo>
                    <a:cubicBezTo>
                      <a:pt x="21" y="12"/>
                      <a:pt x="22" y="12"/>
                      <a:pt x="22" y="11"/>
                    </a:cubicBezTo>
                    <a:cubicBezTo>
                      <a:pt x="23" y="11"/>
                      <a:pt x="23" y="11"/>
                      <a:pt x="24" y="11"/>
                    </a:cubicBezTo>
                    <a:cubicBezTo>
                      <a:pt x="24" y="11"/>
                      <a:pt x="24" y="11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9"/>
                      <a:pt x="24" y="9"/>
                      <a:pt x="25" y="8"/>
                    </a:cubicBezTo>
                    <a:cubicBezTo>
                      <a:pt x="25" y="8"/>
                      <a:pt x="25" y="8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6" y="6"/>
                      <a:pt x="25" y="5"/>
                      <a:pt x="24" y="4"/>
                    </a:cubicBezTo>
                    <a:cubicBezTo>
                      <a:pt x="24" y="3"/>
                      <a:pt x="24" y="3"/>
                      <a:pt x="23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58" name="Freeform 52"/>
              <p:cNvSpPr>
                <a:spLocks/>
              </p:cNvSpPr>
              <p:nvPr/>
            </p:nvSpPr>
            <p:spPr bwMode="auto">
              <a:xfrm>
                <a:off x="3729039" y="2557464"/>
                <a:ext cx="161925" cy="139700"/>
              </a:xfrm>
              <a:custGeom>
                <a:avLst/>
                <a:gdLst>
                  <a:gd name="T0" fmla="*/ 14 w 15"/>
                  <a:gd name="T1" fmla="*/ 10 h 13"/>
                  <a:gd name="T2" fmla="*/ 13 w 15"/>
                  <a:gd name="T3" fmla="*/ 10 h 13"/>
                  <a:gd name="T4" fmla="*/ 13 w 15"/>
                  <a:gd name="T5" fmla="*/ 9 h 13"/>
                  <a:gd name="T6" fmla="*/ 13 w 15"/>
                  <a:gd name="T7" fmla="*/ 8 h 13"/>
                  <a:gd name="T8" fmla="*/ 13 w 15"/>
                  <a:gd name="T9" fmla="*/ 7 h 13"/>
                  <a:gd name="T10" fmla="*/ 13 w 15"/>
                  <a:gd name="T11" fmla="*/ 6 h 13"/>
                  <a:gd name="T12" fmla="*/ 12 w 15"/>
                  <a:gd name="T13" fmla="*/ 5 h 13"/>
                  <a:gd name="T14" fmla="*/ 11 w 15"/>
                  <a:gd name="T15" fmla="*/ 4 h 13"/>
                  <a:gd name="T16" fmla="*/ 11 w 15"/>
                  <a:gd name="T17" fmla="*/ 4 h 13"/>
                  <a:gd name="T18" fmla="*/ 10 w 15"/>
                  <a:gd name="T19" fmla="*/ 3 h 13"/>
                  <a:gd name="T20" fmla="*/ 10 w 15"/>
                  <a:gd name="T21" fmla="*/ 2 h 13"/>
                  <a:gd name="T22" fmla="*/ 9 w 15"/>
                  <a:gd name="T23" fmla="*/ 2 h 13"/>
                  <a:gd name="T24" fmla="*/ 8 w 15"/>
                  <a:gd name="T25" fmla="*/ 2 h 13"/>
                  <a:gd name="T26" fmla="*/ 8 w 15"/>
                  <a:gd name="T27" fmla="*/ 1 h 13"/>
                  <a:gd name="T28" fmla="*/ 7 w 15"/>
                  <a:gd name="T29" fmla="*/ 1 h 13"/>
                  <a:gd name="T30" fmla="*/ 6 w 15"/>
                  <a:gd name="T31" fmla="*/ 0 h 13"/>
                  <a:gd name="T32" fmla="*/ 5 w 15"/>
                  <a:gd name="T33" fmla="*/ 1 h 13"/>
                  <a:gd name="T34" fmla="*/ 4 w 15"/>
                  <a:gd name="T35" fmla="*/ 1 h 13"/>
                  <a:gd name="T36" fmla="*/ 3 w 15"/>
                  <a:gd name="T37" fmla="*/ 1 h 13"/>
                  <a:gd name="T38" fmla="*/ 2 w 15"/>
                  <a:gd name="T39" fmla="*/ 2 h 13"/>
                  <a:gd name="T40" fmla="*/ 2 w 15"/>
                  <a:gd name="T41" fmla="*/ 2 h 13"/>
                  <a:gd name="T42" fmla="*/ 2 w 15"/>
                  <a:gd name="T43" fmla="*/ 3 h 13"/>
                  <a:gd name="T44" fmla="*/ 1 w 15"/>
                  <a:gd name="T45" fmla="*/ 4 h 13"/>
                  <a:gd name="T46" fmla="*/ 0 w 15"/>
                  <a:gd name="T47" fmla="*/ 5 h 13"/>
                  <a:gd name="T48" fmla="*/ 0 w 15"/>
                  <a:gd name="T49" fmla="*/ 7 h 13"/>
                  <a:gd name="T50" fmla="*/ 1 w 15"/>
                  <a:gd name="T51" fmla="*/ 8 h 13"/>
                  <a:gd name="T52" fmla="*/ 1 w 15"/>
                  <a:gd name="T53" fmla="*/ 9 h 13"/>
                  <a:gd name="T54" fmla="*/ 3 w 15"/>
                  <a:gd name="T55" fmla="*/ 9 h 13"/>
                  <a:gd name="T56" fmla="*/ 4 w 15"/>
                  <a:gd name="T57" fmla="*/ 9 h 13"/>
                  <a:gd name="T58" fmla="*/ 5 w 15"/>
                  <a:gd name="T59" fmla="*/ 9 h 13"/>
                  <a:gd name="T60" fmla="*/ 6 w 15"/>
                  <a:gd name="T61" fmla="*/ 9 h 13"/>
                  <a:gd name="T62" fmla="*/ 7 w 15"/>
                  <a:gd name="T63" fmla="*/ 9 h 13"/>
                  <a:gd name="T64" fmla="*/ 8 w 15"/>
                  <a:gd name="T65" fmla="*/ 9 h 13"/>
                  <a:gd name="T66" fmla="*/ 9 w 15"/>
                  <a:gd name="T67" fmla="*/ 10 h 13"/>
                  <a:gd name="T68" fmla="*/ 8 w 15"/>
                  <a:gd name="T69" fmla="*/ 10 h 13"/>
                  <a:gd name="T70" fmla="*/ 7 w 15"/>
                  <a:gd name="T71" fmla="*/ 10 h 13"/>
                  <a:gd name="T72" fmla="*/ 6 w 15"/>
                  <a:gd name="T73" fmla="*/ 10 h 13"/>
                  <a:gd name="T74" fmla="*/ 6 w 15"/>
                  <a:gd name="T75" fmla="*/ 10 h 13"/>
                  <a:gd name="T76" fmla="*/ 5 w 15"/>
                  <a:gd name="T77" fmla="*/ 10 h 13"/>
                  <a:gd name="T78" fmla="*/ 4 w 15"/>
                  <a:gd name="T79" fmla="*/ 10 h 13"/>
                  <a:gd name="T80" fmla="*/ 4 w 15"/>
                  <a:gd name="T81" fmla="*/ 10 h 13"/>
                  <a:gd name="T82" fmla="*/ 3 w 15"/>
                  <a:gd name="T83" fmla="*/ 10 h 13"/>
                  <a:gd name="T84" fmla="*/ 2 w 15"/>
                  <a:gd name="T85" fmla="*/ 10 h 13"/>
                  <a:gd name="T86" fmla="*/ 1 w 15"/>
                  <a:gd name="T87" fmla="*/ 11 h 13"/>
                  <a:gd name="T88" fmla="*/ 1 w 15"/>
                  <a:gd name="T89" fmla="*/ 12 h 13"/>
                  <a:gd name="T90" fmla="*/ 1 w 15"/>
                  <a:gd name="T91" fmla="*/ 13 h 13"/>
                  <a:gd name="T92" fmla="*/ 1 w 15"/>
                  <a:gd name="T93" fmla="*/ 13 h 13"/>
                  <a:gd name="T94" fmla="*/ 3 w 15"/>
                  <a:gd name="T95" fmla="*/ 13 h 13"/>
                  <a:gd name="T96" fmla="*/ 4 w 15"/>
                  <a:gd name="T97" fmla="*/ 13 h 13"/>
                  <a:gd name="T98" fmla="*/ 5 w 15"/>
                  <a:gd name="T99" fmla="*/ 12 h 13"/>
                  <a:gd name="T100" fmla="*/ 5 w 15"/>
                  <a:gd name="T101" fmla="*/ 12 h 13"/>
                  <a:gd name="T102" fmla="*/ 7 w 15"/>
                  <a:gd name="T103" fmla="*/ 12 h 13"/>
                  <a:gd name="T104" fmla="*/ 9 w 15"/>
                  <a:gd name="T105" fmla="*/ 12 h 13"/>
                  <a:gd name="T106" fmla="*/ 9 w 15"/>
                  <a:gd name="T107" fmla="*/ 12 h 13"/>
                  <a:gd name="T108" fmla="*/ 10 w 15"/>
                  <a:gd name="T109" fmla="*/ 12 h 13"/>
                  <a:gd name="T110" fmla="*/ 11 w 15"/>
                  <a:gd name="T111" fmla="*/ 13 h 13"/>
                  <a:gd name="T112" fmla="*/ 12 w 15"/>
                  <a:gd name="T113" fmla="*/ 13 h 13"/>
                  <a:gd name="T114" fmla="*/ 13 w 15"/>
                  <a:gd name="T115" fmla="*/ 13 h 13"/>
                  <a:gd name="T116" fmla="*/ 14 w 15"/>
                  <a:gd name="T117" fmla="*/ 13 h 13"/>
                  <a:gd name="T118" fmla="*/ 15 w 15"/>
                  <a:gd name="T119" fmla="*/ 12 h 13"/>
                  <a:gd name="T120" fmla="*/ 15 w 15"/>
                  <a:gd name="T121" fmla="*/ 11 h 13"/>
                  <a:gd name="T122" fmla="*/ 14 w 15"/>
                  <a:gd name="T123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" h="13">
                    <a:moveTo>
                      <a:pt x="14" y="10"/>
                    </a:moveTo>
                    <a:cubicBezTo>
                      <a:pt x="14" y="10"/>
                      <a:pt x="14" y="10"/>
                      <a:pt x="13" y="1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6"/>
                      <a:pt x="12" y="5"/>
                      <a:pt x="12" y="5"/>
                    </a:cubicBezTo>
                    <a:cubicBezTo>
                      <a:pt x="12" y="5"/>
                      <a:pt x="11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0" y="4"/>
                      <a:pt x="10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1" y="9"/>
                      <a:pt x="1" y="9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9"/>
                      <a:pt x="4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9" y="10"/>
                      <a:pt x="8" y="10"/>
                      <a:pt x="8" y="10"/>
                    </a:cubicBezTo>
                    <a:cubicBezTo>
                      <a:pt x="8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6" y="10"/>
                    </a:cubicBezTo>
                    <a:cubicBezTo>
                      <a:pt x="6" y="9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1"/>
                      <a:pt x="3" y="10"/>
                      <a:pt x="3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2"/>
                      <a:pt x="1" y="12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3"/>
                      <a:pt x="2" y="13"/>
                      <a:pt x="3" y="13"/>
                    </a:cubicBezTo>
                    <a:cubicBezTo>
                      <a:pt x="3" y="13"/>
                      <a:pt x="3" y="13"/>
                      <a:pt x="4" y="13"/>
                    </a:cubicBezTo>
                    <a:cubicBezTo>
                      <a:pt x="4" y="13"/>
                      <a:pt x="4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2"/>
                      <a:pt x="7" y="12"/>
                      <a:pt x="7" y="12"/>
                    </a:cubicBezTo>
                    <a:cubicBezTo>
                      <a:pt x="8" y="12"/>
                      <a:pt x="8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10" y="12"/>
                    </a:cubicBezTo>
                    <a:cubicBezTo>
                      <a:pt x="10" y="12"/>
                      <a:pt x="10" y="12"/>
                      <a:pt x="11" y="13"/>
                    </a:cubicBezTo>
                    <a:cubicBezTo>
                      <a:pt x="11" y="13"/>
                      <a:pt x="12" y="13"/>
                      <a:pt x="12" y="13"/>
                    </a:cubicBezTo>
                    <a:cubicBezTo>
                      <a:pt x="13" y="13"/>
                      <a:pt x="13" y="12"/>
                      <a:pt x="13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5" y="12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5" y="11"/>
                      <a:pt x="15" y="11"/>
                      <a:pt x="14" y="1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59" name="Freeform 53"/>
              <p:cNvSpPr>
                <a:spLocks/>
              </p:cNvSpPr>
              <p:nvPr/>
            </p:nvSpPr>
            <p:spPr bwMode="auto">
              <a:xfrm>
                <a:off x="3740152" y="26543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60" name="Freeform 54"/>
              <p:cNvSpPr>
                <a:spLocks/>
              </p:cNvSpPr>
              <p:nvPr/>
            </p:nvSpPr>
            <p:spPr bwMode="auto">
              <a:xfrm>
                <a:off x="3751264" y="25781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61" name="Freeform 55"/>
              <p:cNvSpPr>
                <a:spLocks/>
              </p:cNvSpPr>
              <p:nvPr/>
            </p:nvSpPr>
            <p:spPr bwMode="auto">
              <a:xfrm>
                <a:off x="4268789" y="2643189"/>
                <a:ext cx="323850" cy="314325"/>
              </a:xfrm>
              <a:custGeom>
                <a:avLst/>
                <a:gdLst>
                  <a:gd name="T0" fmla="*/ 29 w 30"/>
                  <a:gd name="T1" fmla="*/ 5 h 29"/>
                  <a:gd name="T2" fmla="*/ 28 w 30"/>
                  <a:gd name="T3" fmla="*/ 3 h 29"/>
                  <a:gd name="T4" fmla="*/ 29 w 30"/>
                  <a:gd name="T5" fmla="*/ 2 h 29"/>
                  <a:gd name="T6" fmla="*/ 28 w 30"/>
                  <a:gd name="T7" fmla="*/ 1 h 29"/>
                  <a:gd name="T8" fmla="*/ 27 w 30"/>
                  <a:gd name="T9" fmla="*/ 1 h 29"/>
                  <a:gd name="T10" fmla="*/ 26 w 30"/>
                  <a:gd name="T11" fmla="*/ 2 h 29"/>
                  <a:gd name="T12" fmla="*/ 24 w 30"/>
                  <a:gd name="T13" fmla="*/ 3 h 29"/>
                  <a:gd name="T14" fmla="*/ 22 w 30"/>
                  <a:gd name="T15" fmla="*/ 2 h 29"/>
                  <a:gd name="T16" fmla="*/ 20 w 30"/>
                  <a:gd name="T17" fmla="*/ 2 h 29"/>
                  <a:gd name="T18" fmla="*/ 18 w 30"/>
                  <a:gd name="T19" fmla="*/ 3 h 29"/>
                  <a:gd name="T20" fmla="*/ 16 w 30"/>
                  <a:gd name="T21" fmla="*/ 4 h 29"/>
                  <a:gd name="T22" fmla="*/ 14 w 30"/>
                  <a:gd name="T23" fmla="*/ 2 h 29"/>
                  <a:gd name="T24" fmla="*/ 12 w 30"/>
                  <a:gd name="T25" fmla="*/ 3 h 29"/>
                  <a:gd name="T26" fmla="*/ 10 w 30"/>
                  <a:gd name="T27" fmla="*/ 2 h 29"/>
                  <a:gd name="T28" fmla="*/ 8 w 30"/>
                  <a:gd name="T29" fmla="*/ 1 h 29"/>
                  <a:gd name="T30" fmla="*/ 7 w 30"/>
                  <a:gd name="T31" fmla="*/ 1 h 29"/>
                  <a:gd name="T32" fmla="*/ 5 w 30"/>
                  <a:gd name="T33" fmla="*/ 1 h 29"/>
                  <a:gd name="T34" fmla="*/ 4 w 30"/>
                  <a:gd name="T35" fmla="*/ 3 h 29"/>
                  <a:gd name="T36" fmla="*/ 2 w 30"/>
                  <a:gd name="T37" fmla="*/ 5 h 29"/>
                  <a:gd name="T38" fmla="*/ 2 w 30"/>
                  <a:gd name="T39" fmla="*/ 6 h 29"/>
                  <a:gd name="T40" fmla="*/ 2 w 30"/>
                  <a:gd name="T41" fmla="*/ 9 h 29"/>
                  <a:gd name="T42" fmla="*/ 2 w 30"/>
                  <a:gd name="T43" fmla="*/ 11 h 29"/>
                  <a:gd name="T44" fmla="*/ 2 w 30"/>
                  <a:gd name="T45" fmla="*/ 12 h 29"/>
                  <a:gd name="T46" fmla="*/ 1 w 30"/>
                  <a:gd name="T47" fmla="*/ 14 h 29"/>
                  <a:gd name="T48" fmla="*/ 0 w 30"/>
                  <a:gd name="T49" fmla="*/ 15 h 29"/>
                  <a:gd name="T50" fmla="*/ 0 w 30"/>
                  <a:gd name="T51" fmla="*/ 19 h 29"/>
                  <a:gd name="T52" fmla="*/ 0 w 30"/>
                  <a:gd name="T53" fmla="*/ 22 h 29"/>
                  <a:gd name="T54" fmla="*/ 2 w 30"/>
                  <a:gd name="T55" fmla="*/ 22 h 29"/>
                  <a:gd name="T56" fmla="*/ 4 w 30"/>
                  <a:gd name="T57" fmla="*/ 22 h 29"/>
                  <a:gd name="T58" fmla="*/ 5 w 30"/>
                  <a:gd name="T59" fmla="*/ 23 h 29"/>
                  <a:gd name="T60" fmla="*/ 6 w 30"/>
                  <a:gd name="T61" fmla="*/ 24 h 29"/>
                  <a:gd name="T62" fmla="*/ 7 w 30"/>
                  <a:gd name="T63" fmla="*/ 26 h 29"/>
                  <a:gd name="T64" fmla="*/ 8 w 30"/>
                  <a:gd name="T65" fmla="*/ 28 h 29"/>
                  <a:gd name="T66" fmla="*/ 9 w 30"/>
                  <a:gd name="T67" fmla="*/ 28 h 29"/>
                  <a:gd name="T68" fmla="*/ 12 w 30"/>
                  <a:gd name="T69" fmla="*/ 27 h 29"/>
                  <a:gd name="T70" fmla="*/ 14 w 30"/>
                  <a:gd name="T71" fmla="*/ 27 h 29"/>
                  <a:gd name="T72" fmla="*/ 15 w 30"/>
                  <a:gd name="T73" fmla="*/ 26 h 29"/>
                  <a:gd name="T74" fmla="*/ 15 w 30"/>
                  <a:gd name="T75" fmla="*/ 25 h 29"/>
                  <a:gd name="T76" fmla="*/ 16 w 30"/>
                  <a:gd name="T77" fmla="*/ 23 h 29"/>
                  <a:gd name="T78" fmla="*/ 17 w 30"/>
                  <a:gd name="T79" fmla="*/ 22 h 29"/>
                  <a:gd name="T80" fmla="*/ 19 w 30"/>
                  <a:gd name="T81" fmla="*/ 20 h 29"/>
                  <a:gd name="T82" fmla="*/ 20 w 30"/>
                  <a:gd name="T83" fmla="*/ 20 h 29"/>
                  <a:gd name="T84" fmla="*/ 22 w 30"/>
                  <a:gd name="T85" fmla="*/ 21 h 29"/>
                  <a:gd name="T86" fmla="*/ 23 w 30"/>
                  <a:gd name="T87" fmla="*/ 19 h 29"/>
                  <a:gd name="T88" fmla="*/ 23 w 30"/>
                  <a:gd name="T89" fmla="*/ 18 h 29"/>
                  <a:gd name="T90" fmla="*/ 24 w 30"/>
                  <a:gd name="T91" fmla="*/ 16 h 29"/>
                  <a:gd name="T92" fmla="*/ 25 w 30"/>
                  <a:gd name="T93" fmla="*/ 14 h 29"/>
                  <a:gd name="T94" fmla="*/ 26 w 30"/>
                  <a:gd name="T95" fmla="*/ 13 h 29"/>
                  <a:gd name="T96" fmla="*/ 26 w 30"/>
                  <a:gd name="T97" fmla="*/ 11 h 29"/>
                  <a:gd name="T98" fmla="*/ 27 w 30"/>
                  <a:gd name="T99" fmla="*/ 10 h 29"/>
                  <a:gd name="T100" fmla="*/ 28 w 30"/>
                  <a:gd name="T101" fmla="*/ 8 h 29"/>
                  <a:gd name="T102" fmla="*/ 30 w 30"/>
                  <a:gd name="T103" fmla="*/ 7 h 29"/>
                  <a:gd name="T104" fmla="*/ 29 w 30"/>
                  <a:gd name="T105" fmla="*/ 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0" h="29">
                    <a:moveTo>
                      <a:pt x="29" y="5"/>
                    </a:moveTo>
                    <a:cubicBezTo>
                      <a:pt x="29" y="5"/>
                      <a:pt x="29" y="5"/>
                      <a:pt x="29" y="5"/>
                    </a:cubicBezTo>
                    <a:cubicBezTo>
                      <a:pt x="28" y="5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2"/>
                      <a:pt x="29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2" y="3"/>
                      <a:pt x="22" y="3"/>
                      <a:pt x="22" y="2"/>
                    </a:cubicBezTo>
                    <a:cubicBezTo>
                      <a:pt x="22" y="2"/>
                      <a:pt x="21" y="2"/>
                      <a:pt x="21" y="2"/>
                    </a:cubicBezTo>
                    <a:cubicBezTo>
                      <a:pt x="21" y="2"/>
                      <a:pt x="20" y="2"/>
                      <a:pt x="20" y="2"/>
                    </a:cubicBezTo>
                    <a:cubicBezTo>
                      <a:pt x="19" y="2"/>
                      <a:pt x="19" y="2"/>
                      <a:pt x="19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1" y="3"/>
                      <a:pt x="11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1"/>
                      <a:pt x="8" y="1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5" y="1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3"/>
                      <a:pt x="4" y="4"/>
                      <a:pt x="3" y="4"/>
                    </a:cubicBezTo>
                    <a:cubicBezTo>
                      <a:pt x="3" y="4"/>
                      <a:pt x="2" y="4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3" y="9"/>
                      <a:pt x="3" y="9"/>
                      <a:pt x="3" y="10"/>
                    </a:cubicBezTo>
                    <a:cubicBezTo>
                      <a:pt x="3" y="10"/>
                      <a:pt x="3" y="10"/>
                      <a:pt x="2" y="11"/>
                    </a:cubicBezTo>
                    <a:cubicBezTo>
                      <a:pt x="2" y="11"/>
                      <a:pt x="2" y="11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6"/>
                      <a:pt x="0" y="17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19"/>
                      <a:pt x="0" y="20"/>
                      <a:pt x="0" y="20"/>
                    </a:cubicBezTo>
                    <a:cubicBezTo>
                      <a:pt x="0" y="21"/>
                      <a:pt x="0" y="21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5" y="22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4"/>
                      <a:pt x="6" y="23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10" y="29"/>
                      <a:pt x="10" y="28"/>
                      <a:pt x="10" y="28"/>
                    </a:cubicBezTo>
                    <a:cubicBezTo>
                      <a:pt x="11" y="28"/>
                      <a:pt x="11" y="27"/>
                      <a:pt x="12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5"/>
                      <a:pt x="15" y="24"/>
                      <a:pt x="15" y="24"/>
                    </a:cubicBezTo>
                    <a:cubicBezTo>
                      <a:pt x="15" y="24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8" y="22"/>
                      <a:pt x="18" y="21"/>
                      <a:pt x="18" y="21"/>
                    </a:cubicBezTo>
                    <a:cubicBezTo>
                      <a:pt x="18" y="21"/>
                      <a:pt x="18" y="20"/>
                      <a:pt x="19" y="20"/>
                    </a:cubicBezTo>
                    <a:cubicBezTo>
                      <a:pt x="19" y="20"/>
                      <a:pt x="19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1" y="20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2" y="21"/>
                    </a:cubicBezTo>
                    <a:cubicBezTo>
                      <a:pt x="22" y="22"/>
                      <a:pt x="22" y="21"/>
                      <a:pt x="22" y="21"/>
                    </a:cubicBezTo>
                    <a:cubicBezTo>
                      <a:pt x="23" y="20"/>
                      <a:pt x="23" y="20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4" y="17"/>
                      <a:pt x="24" y="17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4"/>
                    </a:cubicBezTo>
                    <a:cubicBezTo>
                      <a:pt x="25" y="14"/>
                      <a:pt x="25" y="14"/>
                      <a:pt x="26" y="14"/>
                    </a:cubicBezTo>
                    <a:cubicBezTo>
                      <a:pt x="26" y="14"/>
                      <a:pt x="25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7" y="12"/>
                      <a:pt x="26" y="12"/>
                      <a:pt x="26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0" y="7"/>
                      <a:pt x="30" y="6"/>
                      <a:pt x="30" y="6"/>
                    </a:cubicBezTo>
                    <a:cubicBezTo>
                      <a:pt x="30" y="5"/>
                      <a:pt x="30" y="5"/>
                      <a:pt x="29" y="5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62" name="Freeform 56"/>
              <p:cNvSpPr>
                <a:spLocks/>
              </p:cNvSpPr>
              <p:nvPr/>
            </p:nvSpPr>
            <p:spPr bwMode="auto">
              <a:xfrm>
                <a:off x="4862514" y="3573464"/>
                <a:ext cx="215900" cy="215900"/>
              </a:xfrm>
              <a:custGeom>
                <a:avLst/>
                <a:gdLst>
                  <a:gd name="T0" fmla="*/ 20 w 20"/>
                  <a:gd name="T1" fmla="*/ 3 h 20"/>
                  <a:gd name="T2" fmla="*/ 19 w 20"/>
                  <a:gd name="T3" fmla="*/ 3 h 20"/>
                  <a:gd name="T4" fmla="*/ 18 w 20"/>
                  <a:gd name="T5" fmla="*/ 2 h 20"/>
                  <a:gd name="T6" fmla="*/ 16 w 20"/>
                  <a:gd name="T7" fmla="*/ 1 h 20"/>
                  <a:gd name="T8" fmla="*/ 15 w 20"/>
                  <a:gd name="T9" fmla="*/ 1 h 20"/>
                  <a:gd name="T10" fmla="*/ 14 w 20"/>
                  <a:gd name="T11" fmla="*/ 0 h 20"/>
                  <a:gd name="T12" fmla="*/ 14 w 20"/>
                  <a:gd name="T13" fmla="*/ 0 h 20"/>
                  <a:gd name="T14" fmla="*/ 13 w 20"/>
                  <a:gd name="T15" fmla="*/ 0 h 20"/>
                  <a:gd name="T16" fmla="*/ 12 w 20"/>
                  <a:gd name="T17" fmla="*/ 0 h 20"/>
                  <a:gd name="T18" fmla="*/ 11 w 20"/>
                  <a:gd name="T19" fmla="*/ 0 h 20"/>
                  <a:gd name="T20" fmla="*/ 11 w 20"/>
                  <a:gd name="T21" fmla="*/ 0 h 20"/>
                  <a:gd name="T22" fmla="*/ 10 w 20"/>
                  <a:gd name="T23" fmla="*/ 1 h 20"/>
                  <a:gd name="T24" fmla="*/ 9 w 20"/>
                  <a:gd name="T25" fmla="*/ 2 h 20"/>
                  <a:gd name="T26" fmla="*/ 9 w 20"/>
                  <a:gd name="T27" fmla="*/ 3 h 20"/>
                  <a:gd name="T28" fmla="*/ 9 w 20"/>
                  <a:gd name="T29" fmla="*/ 3 h 20"/>
                  <a:gd name="T30" fmla="*/ 8 w 20"/>
                  <a:gd name="T31" fmla="*/ 4 h 20"/>
                  <a:gd name="T32" fmla="*/ 7 w 20"/>
                  <a:gd name="T33" fmla="*/ 4 h 20"/>
                  <a:gd name="T34" fmla="*/ 6 w 20"/>
                  <a:gd name="T35" fmla="*/ 5 h 20"/>
                  <a:gd name="T36" fmla="*/ 5 w 20"/>
                  <a:gd name="T37" fmla="*/ 6 h 20"/>
                  <a:gd name="T38" fmla="*/ 5 w 20"/>
                  <a:gd name="T39" fmla="*/ 7 h 20"/>
                  <a:gd name="T40" fmla="*/ 5 w 20"/>
                  <a:gd name="T41" fmla="*/ 7 h 20"/>
                  <a:gd name="T42" fmla="*/ 4 w 20"/>
                  <a:gd name="T43" fmla="*/ 7 h 20"/>
                  <a:gd name="T44" fmla="*/ 3 w 20"/>
                  <a:gd name="T45" fmla="*/ 7 h 20"/>
                  <a:gd name="T46" fmla="*/ 3 w 20"/>
                  <a:gd name="T47" fmla="*/ 6 h 20"/>
                  <a:gd name="T48" fmla="*/ 2 w 20"/>
                  <a:gd name="T49" fmla="*/ 6 h 20"/>
                  <a:gd name="T50" fmla="*/ 1 w 20"/>
                  <a:gd name="T51" fmla="*/ 6 h 20"/>
                  <a:gd name="T52" fmla="*/ 0 w 20"/>
                  <a:gd name="T53" fmla="*/ 6 h 20"/>
                  <a:gd name="T54" fmla="*/ 1 w 20"/>
                  <a:gd name="T55" fmla="*/ 6 h 20"/>
                  <a:gd name="T56" fmla="*/ 1 w 20"/>
                  <a:gd name="T57" fmla="*/ 7 h 20"/>
                  <a:gd name="T58" fmla="*/ 2 w 20"/>
                  <a:gd name="T59" fmla="*/ 8 h 20"/>
                  <a:gd name="T60" fmla="*/ 2 w 20"/>
                  <a:gd name="T61" fmla="*/ 9 h 20"/>
                  <a:gd name="T62" fmla="*/ 3 w 20"/>
                  <a:gd name="T63" fmla="*/ 11 h 20"/>
                  <a:gd name="T64" fmla="*/ 3 w 20"/>
                  <a:gd name="T65" fmla="*/ 12 h 20"/>
                  <a:gd name="T66" fmla="*/ 4 w 20"/>
                  <a:gd name="T67" fmla="*/ 13 h 20"/>
                  <a:gd name="T68" fmla="*/ 5 w 20"/>
                  <a:gd name="T69" fmla="*/ 13 h 20"/>
                  <a:gd name="T70" fmla="*/ 6 w 20"/>
                  <a:gd name="T71" fmla="*/ 14 h 20"/>
                  <a:gd name="T72" fmla="*/ 6 w 20"/>
                  <a:gd name="T73" fmla="*/ 15 h 20"/>
                  <a:gd name="T74" fmla="*/ 7 w 20"/>
                  <a:gd name="T75" fmla="*/ 16 h 20"/>
                  <a:gd name="T76" fmla="*/ 8 w 20"/>
                  <a:gd name="T77" fmla="*/ 17 h 20"/>
                  <a:gd name="T78" fmla="*/ 9 w 20"/>
                  <a:gd name="T79" fmla="*/ 17 h 20"/>
                  <a:gd name="T80" fmla="*/ 10 w 20"/>
                  <a:gd name="T81" fmla="*/ 19 h 20"/>
                  <a:gd name="T82" fmla="*/ 11 w 20"/>
                  <a:gd name="T83" fmla="*/ 19 h 20"/>
                  <a:gd name="T84" fmla="*/ 12 w 20"/>
                  <a:gd name="T85" fmla="*/ 19 h 20"/>
                  <a:gd name="T86" fmla="*/ 14 w 20"/>
                  <a:gd name="T87" fmla="*/ 20 h 20"/>
                  <a:gd name="T88" fmla="*/ 15 w 20"/>
                  <a:gd name="T89" fmla="*/ 20 h 20"/>
                  <a:gd name="T90" fmla="*/ 15 w 20"/>
                  <a:gd name="T91" fmla="*/ 20 h 20"/>
                  <a:gd name="T92" fmla="*/ 16 w 20"/>
                  <a:gd name="T93" fmla="*/ 19 h 20"/>
                  <a:gd name="T94" fmla="*/ 17 w 20"/>
                  <a:gd name="T95" fmla="*/ 18 h 20"/>
                  <a:gd name="T96" fmla="*/ 17 w 20"/>
                  <a:gd name="T97" fmla="*/ 17 h 20"/>
                  <a:gd name="T98" fmla="*/ 18 w 20"/>
                  <a:gd name="T99" fmla="*/ 16 h 20"/>
                  <a:gd name="T100" fmla="*/ 19 w 20"/>
                  <a:gd name="T101" fmla="*/ 15 h 20"/>
                  <a:gd name="T102" fmla="*/ 19 w 20"/>
                  <a:gd name="T103" fmla="*/ 14 h 20"/>
                  <a:gd name="T104" fmla="*/ 20 w 20"/>
                  <a:gd name="T105" fmla="*/ 12 h 20"/>
                  <a:gd name="T106" fmla="*/ 20 w 20"/>
                  <a:gd name="T107" fmla="*/ 10 h 20"/>
                  <a:gd name="T108" fmla="*/ 20 w 20"/>
                  <a:gd name="T109" fmla="*/ 8 h 20"/>
                  <a:gd name="T110" fmla="*/ 20 w 20"/>
                  <a:gd name="T111" fmla="*/ 6 h 20"/>
                  <a:gd name="T112" fmla="*/ 20 w 20"/>
                  <a:gd name="T113" fmla="*/ 4 h 20"/>
                  <a:gd name="T114" fmla="*/ 20 w 20"/>
                  <a:gd name="T115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" h="20">
                    <a:moveTo>
                      <a:pt x="20" y="3"/>
                    </a:moveTo>
                    <a:cubicBezTo>
                      <a:pt x="20" y="3"/>
                      <a:pt x="19" y="3"/>
                      <a:pt x="19" y="3"/>
                    </a:cubicBezTo>
                    <a:cubicBezTo>
                      <a:pt x="19" y="2"/>
                      <a:pt x="18" y="2"/>
                      <a:pt x="18" y="2"/>
                    </a:cubicBezTo>
                    <a:cubicBezTo>
                      <a:pt x="17" y="2"/>
                      <a:pt x="17" y="2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6"/>
                      <a:pt x="6" y="6"/>
                      <a:pt x="5" y="6"/>
                    </a:cubicBezTo>
                    <a:cubicBezTo>
                      <a:pt x="5" y="6"/>
                      <a:pt x="6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7"/>
                      <a:pt x="2" y="7"/>
                      <a:pt x="2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2" y="10"/>
                      <a:pt x="2" y="10"/>
                      <a:pt x="3" y="11"/>
                    </a:cubicBezTo>
                    <a:cubicBezTo>
                      <a:pt x="3" y="11"/>
                      <a:pt x="3" y="12"/>
                      <a:pt x="3" y="12"/>
                    </a:cubicBezTo>
                    <a:cubicBezTo>
                      <a:pt x="4" y="12"/>
                      <a:pt x="4" y="13"/>
                      <a:pt x="4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5"/>
                    </a:cubicBezTo>
                    <a:cubicBezTo>
                      <a:pt x="6" y="15"/>
                      <a:pt x="6" y="16"/>
                      <a:pt x="7" y="16"/>
                    </a:cubicBezTo>
                    <a:cubicBezTo>
                      <a:pt x="7" y="17"/>
                      <a:pt x="7" y="17"/>
                      <a:pt x="8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8"/>
                      <a:pt x="10" y="18"/>
                      <a:pt x="10" y="19"/>
                    </a:cubicBezTo>
                    <a:cubicBezTo>
                      <a:pt x="10" y="19"/>
                      <a:pt x="10" y="19"/>
                      <a:pt x="11" y="19"/>
                    </a:cubicBezTo>
                    <a:cubicBezTo>
                      <a:pt x="11" y="20"/>
                      <a:pt x="12" y="19"/>
                      <a:pt x="12" y="19"/>
                    </a:cubicBezTo>
                    <a:cubicBezTo>
                      <a:pt x="13" y="19"/>
                      <a:pt x="13" y="19"/>
                      <a:pt x="14" y="20"/>
                    </a:cubicBezTo>
                    <a:cubicBezTo>
                      <a:pt x="14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19"/>
                      <a:pt x="16" y="19"/>
                      <a:pt x="16" y="19"/>
                    </a:cubicBezTo>
                    <a:cubicBezTo>
                      <a:pt x="16" y="18"/>
                      <a:pt x="17" y="18"/>
                      <a:pt x="17" y="18"/>
                    </a:cubicBezTo>
                    <a:cubicBezTo>
                      <a:pt x="17" y="18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6"/>
                    </a:cubicBezTo>
                    <a:cubicBezTo>
                      <a:pt x="18" y="16"/>
                      <a:pt x="19" y="15"/>
                      <a:pt x="19" y="15"/>
                    </a:cubicBezTo>
                    <a:cubicBezTo>
                      <a:pt x="19" y="15"/>
                      <a:pt x="19" y="14"/>
                      <a:pt x="19" y="14"/>
                    </a:cubicBezTo>
                    <a:cubicBezTo>
                      <a:pt x="19" y="13"/>
                      <a:pt x="20" y="13"/>
                      <a:pt x="20" y="12"/>
                    </a:cubicBezTo>
                    <a:cubicBezTo>
                      <a:pt x="20" y="11"/>
                      <a:pt x="20" y="11"/>
                      <a:pt x="20" y="10"/>
                    </a:cubicBezTo>
                    <a:cubicBezTo>
                      <a:pt x="20" y="9"/>
                      <a:pt x="20" y="9"/>
                      <a:pt x="20" y="8"/>
                    </a:cubicBezTo>
                    <a:cubicBezTo>
                      <a:pt x="20" y="7"/>
                      <a:pt x="20" y="7"/>
                      <a:pt x="20" y="6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0" y="4"/>
                      <a:pt x="20" y="3"/>
                      <a:pt x="20" y="3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63" name="Freeform 57"/>
              <p:cNvSpPr>
                <a:spLocks/>
              </p:cNvSpPr>
              <p:nvPr/>
            </p:nvSpPr>
            <p:spPr bwMode="auto">
              <a:xfrm>
                <a:off x="5003802" y="2957514"/>
                <a:ext cx="150813" cy="173038"/>
              </a:xfrm>
              <a:custGeom>
                <a:avLst/>
                <a:gdLst>
                  <a:gd name="T0" fmla="*/ 14 w 14"/>
                  <a:gd name="T1" fmla="*/ 5 h 16"/>
                  <a:gd name="T2" fmla="*/ 14 w 14"/>
                  <a:gd name="T3" fmla="*/ 4 h 16"/>
                  <a:gd name="T4" fmla="*/ 13 w 14"/>
                  <a:gd name="T5" fmla="*/ 3 h 16"/>
                  <a:gd name="T6" fmla="*/ 12 w 14"/>
                  <a:gd name="T7" fmla="*/ 1 h 16"/>
                  <a:gd name="T8" fmla="*/ 12 w 14"/>
                  <a:gd name="T9" fmla="*/ 1 h 16"/>
                  <a:gd name="T10" fmla="*/ 11 w 14"/>
                  <a:gd name="T11" fmla="*/ 0 h 16"/>
                  <a:gd name="T12" fmla="*/ 11 w 14"/>
                  <a:gd name="T13" fmla="*/ 0 h 16"/>
                  <a:gd name="T14" fmla="*/ 10 w 14"/>
                  <a:gd name="T15" fmla="*/ 0 h 16"/>
                  <a:gd name="T16" fmla="*/ 9 w 14"/>
                  <a:gd name="T17" fmla="*/ 1 h 16"/>
                  <a:gd name="T18" fmla="*/ 8 w 14"/>
                  <a:gd name="T19" fmla="*/ 1 h 16"/>
                  <a:gd name="T20" fmla="*/ 7 w 14"/>
                  <a:gd name="T21" fmla="*/ 1 h 16"/>
                  <a:gd name="T22" fmla="*/ 7 w 14"/>
                  <a:gd name="T23" fmla="*/ 1 h 16"/>
                  <a:gd name="T24" fmla="*/ 5 w 14"/>
                  <a:gd name="T25" fmla="*/ 1 h 16"/>
                  <a:gd name="T26" fmla="*/ 4 w 14"/>
                  <a:gd name="T27" fmla="*/ 1 h 16"/>
                  <a:gd name="T28" fmla="*/ 3 w 14"/>
                  <a:gd name="T29" fmla="*/ 1 h 16"/>
                  <a:gd name="T30" fmla="*/ 3 w 14"/>
                  <a:gd name="T31" fmla="*/ 1 h 16"/>
                  <a:gd name="T32" fmla="*/ 3 w 14"/>
                  <a:gd name="T33" fmla="*/ 3 h 16"/>
                  <a:gd name="T34" fmla="*/ 3 w 14"/>
                  <a:gd name="T35" fmla="*/ 4 h 16"/>
                  <a:gd name="T36" fmla="*/ 4 w 14"/>
                  <a:gd name="T37" fmla="*/ 5 h 16"/>
                  <a:gd name="T38" fmla="*/ 4 w 14"/>
                  <a:gd name="T39" fmla="*/ 6 h 16"/>
                  <a:gd name="T40" fmla="*/ 4 w 14"/>
                  <a:gd name="T41" fmla="*/ 6 h 16"/>
                  <a:gd name="T42" fmla="*/ 4 w 14"/>
                  <a:gd name="T43" fmla="*/ 6 h 16"/>
                  <a:gd name="T44" fmla="*/ 3 w 14"/>
                  <a:gd name="T45" fmla="*/ 7 h 16"/>
                  <a:gd name="T46" fmla="*/ 3 w 14"/>
                  <a:gd name="T47" fmla="*/ 7 h 16"/>
                  <a:gd name="T48" fmla="*/ 3 w 14"/>
                  <a:gd name="T49" fmla="*/ 8 h 16"/>
                  <a:gd name="T50" fmla="*/ 2 w 14"/>
                  <a:gd name="T51" fmla="*/ 8 h 16"/>
                  <a:gd name="T52" fmla="*/ 1 w 14"/>
                  <a:gd name="T53" fmla="*/ 9 h 16"/>
                  <a:gd name="T54" fmla="*/ 1 w 14"/>
                  <a:gd name="T55" fmla="*/ 11 h 16"/>
                  <a:gd name="T56" fmla="*/ 0 w 14"/>
                  <a:gd name="T57" fmla="*/ 13 h 16"/>
                  <a:gd name="T58" fmla="*/ 0 w 14"/>
                  <a:gd name="T59" fmla="*/ 15 h 16"/>
                  <a:gd name="T60" fmla="*/ 0 w 14"/>
                  <a:gd name="T61" fmla="*/ 15 h 16"/>
                  <a:gd name="T62" fmla="*/ 1 w 14"/>
                  <a:gd name="T63" fmla="*/ 16 h 16"/>
                  <a:gd name="T64" fmla="*/ 2 w 14"/>
                  <a:gd name="T65" fmla="*/ 15 h 16"/>
                  <a:gd name="T66" fmla="*/ 3 w 14"/>
                  <a:gd name="T67" fmla="*/ 15 h 16"/>
                  <a:gd name="T68" fmla="*/ 5 w 14"/>
                  <a:gd name="T69" fmla="*/ 15 h 16"/>
                  <a:gd name="T70" fmla="*/ 6 w 14"/>
                  <a:gd name="T71" fmla="*/ 15 h 16"/>
                  <a:gd name="T72" fmla="*/ 6 w 14"/>
                  <a:gd name="T73" fmla="*/ 15 h 16"/>
                  <a:gd name="T74" fmla="*/ 6 w 14"/>
                  <a:gd name="T75" fmla="*/ 14 h 16"/>
                  <a:gd name="T76" fmla="*/ 7 w 14"/>
                  <a:gd name="T77" fmla="*/ 13 h 16"/>
                  <a:gd name="T78" fmla="*/ 7 w 14"/>
                  <a:gd name="T79" fmla="*/ 12 h 16"/>
                  <a:gd name="T80" fmla="*/ 8 w 14"/>
                  <a:gd name="T81" fmla="*/ 11 h 16"/>
                  <a:gd name="T82" fmla="*/ 9 w 14"/>
                  <a:gd name="T83" fmla="*/ 11 h 16"/>
                  <a:gd name="T84" fmla="*/ 10 w 14"/>
                  <a:gd name="T85" fmla="*/ 11 h 16"/>
                  <a:gd name="T86" fmla="*/ 11 w 14"/>
                  <a:gd name="T87" fmla="*/ 11 h 16"/>
                  <a:gd name="T88" fmla="*/ 11 w 14"/>
                  <a:gd name="T89" fmla="*/ 12 h 16"/>
                  <a:gd name="T90" fmla="*/ 11 w 14"/>
                  <a:gd name="T91" fmla="*/ 12 h 16"/>
                  <a:gd name="T92" fmla="*/ 11 w 14"/>
                  <a:gd name="T93" fmla="*/ 10 h 16"/>
                  <a:gd name="T94" fmla="*/ 12 w 14"/>
                  <a:gd name="T95" fmla="*/ 9 h 16"/>
                  <a:gd name="T96" fmla="*/ 13 w 14"/>
                  <a:gd name="T97" fmla="*/ 8 h 16"/>
                  <a:gd name="T98" fmla="*/ 14 w 14"/>
                  <a:gd name="T99" fmla="*/ 8 h 16"/>
                  <a:gd name="T100" fmla="*/ 14 w 14"/>
                  <a:gd name="T101" fmla="*/ 6 h 16"/>
                  <a:gd name="T102" fmla="*/ 14 w 14"/>
                  <a:gd name="T103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4" h="16">
                    <a:moveTo>
                      <a:pt x="14" y="5"/>
                    </a:moveTo>
                    <a:cubicBezTo>
                      <a:pt x="14" y="5"/>
                      <a:pt x="14" y="4"/>
                      <a:pt x="14" y="4"/>
                    </a:cubicBezTo>
                    <a:cubicBezTo>
                      <a:pt x="14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1" y="9"/>
                    </a:cubicBezTo>
                    <a:cubicBezTo>
                      <a:pt x="1" y="9"/>
                      <a:pt x="1" y="10"/>
                      <a:pt x="1" y="11"/>
                    </a:cubicBezTo>
                    <a:cubicBezTo>
                      <a:pt x="0" y="12"/>
                      <a:pt x="1" y="12"/>
                      <a:pt x="0" y="13"/>
                    </a:cubicBezTo>
                    <a:cubicBezTo>
                      <a:pt x="0" y="14"/>
                      <a:pt x="0" y="14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1" y="16"/>
                    </a:cubicBezTo>
                    <a:cubicBezTo>
                      <a:pt x="1" y="16"/>
                      <a:pt x="1" y="15"/>
                      <a:pt x="2" y="15"/>
                    </a:cubicBezTo>
                    <a:cubicBezTo>
                      <a:pt x="2" y="15"/>
                      <a:pt x="3" y="15"/>
                      <a:pt x="3" y="15"/>
                    </a:cubicBezTo>
                    <a:cubicBezTo>
                      <a:pt x="4" y="14"/>
                      <a:pt x="4" y="15"/>
                      <a:pt x="5" y="15"/>
                    </a:cubicBezTo>
                    <a:cubicBezTo>
                      <a:pt x="5" y="15"/>
                      <a:pt x="5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8" y="12"/>
                      <a:pt x="8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1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1"/>
                      <a:pt x="11" y="11"/>
                      <a:pt x="11" y="10"/>
                    </a:cubicBezTo>
                    <a:cubicBezTo>
                      <a:pt x="11" y="10"/>
                      <a:pt x="12" y="10"/>
                      <a:pt x="12" y="9"/>
                    </a:cubicBezTo>
                    <a:cubicBezTo>
                      <a:pt x="12" y="9"/>
                      <a:pt x="12" y="9"/>
                      <a:pt x="13" y="8"/>
                    </a:cubicBezTo>
                    <a:cubicBezTo>
                      <a:pt x="13" y="8"/>
                      <a:pt x="13" y="8"/>
                      <a:pt x="14" y="8"/>
                    </a:cubicBezTo>
                    <a:cubicBezTo>
                      <a:pt x="14" y="7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5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64" name="Freeform 58"/>
              <p:cNvSpPr>
                <a:spLocks/>
              </p:cNvSpPr>
              <p:nvPr/>
            </p:nvSpPr>
            <p:spPr bwMode="auto">
              <a:xfrm>
                <a:off x="3719514" y="2178051"/>
                <a:ext cx="9525" cy="1111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65" name="Freeform 59"/>
              <p:cNvSpPr>
                <a:spLocks/>
              </p:cNvSpPr>
              <p:nvPr/>
            </p:nvSpPr>
            <p:spPr bwMode="auto">
              <a:xfrm>
                <a:off x="3719514" y="21891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66" name="Freeform 60"/>
              <p:cNvSpPr>
                <a:spLocks/>
              </p:cNvSpPr>
              <p:nvPr/>
            </p:nvSpPr>
            <p:spPr bwMode="auto">
              <a:xfrm>
                <a:off x="3751264" y="2189164"/>
                <a:ext cx="22225" cy="22225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2 w 2"/>
                  <a:gd name="T9" fmla="*/ 0 h 2"/>
                  <a:gd name="T10" fmla="*/ 1 w 2"/>
                  <a:gd name="T11" fmla="*/ 0 h 2"/>
                  <a:gd name="T12" fmla="*/ 0 w 2"/>
                  <a:gd name="T13" fmla="*/ 0 h 2"/>
                  <a:gd name="T14" fmla="*/ 0 w 2"/>
                  <a:gd name="T15" fmla="*/ 1 h 2"/>
                  <a:gd name="T16" fmla="*/ 0 w 2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67" name="Freeform 61"/>
              <p:cNvSpPr>
                <a:spLocks/>
              </p:cNvSpPr>
              <p:nvPr/>
            </p:nvSpPr>
            <p:spPr bwMode="auto">
              <a:xfrm>
                <a:off x="3783014" y="2200276"/>
                <a:ext cx="11113" cy="2222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1 h 2"/>
                  <a:gd name="T6" fmla="*/ 1 w 1"/>
                  <a:gd name="T7" fmla="*/ 0 h 2"/>
                  <a:gd name="T8" fmla="*/ 0 w 1"/>
                  <a:gd name="T9" fmla="*/ 0 h 2"/>
                  <a:gd name="T10" fmla="*/ 0 w 1"/>
                  <a:gd name="T11" fmla="*/ 1 h 2"/>
                  <a:gd name="T12" fmla="*/ 0 w 1"/>
                  <a:gd name="T13" fmla="*/ 1 h 2"/>
                  <a:gd name="T14" fmla="*/ 1 w 1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68" name="Freeform 62"/>
              <p:cNvSpPr>
                <a:spLocks/>
              </p:cNvSpPr>
              <p:nvPr/>
            </p:nvSpPr>
            <p:spPr bwMode="auto">
              <a:xfrm>
                <a:off x="3816352" y="2178051"/>
                <a:ext cx="20638" cy="33338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2 w 2"/>
                  <a:gd name="T7" fmla="*/ 1 h 3"/>
                  <a:gd name="T8" fmla="*/ 2 w 2"/>
                  <a:gd name="T9" fmla="*/ 1 h 3"/>
                  <a:gd name="T10" fmla="*/ 1 w 2"/>
                  <a:gd name="T11" fmla="*/ 0 h 3"/>
                  <a:gd name="T12" fmla="*/ 1 w 2"/>
                  <a:gd name="T13" fmla="*/ 1 h 3"/>
                  <a:gd name="T14" fmla="*/ 0 w 2"/>
                  <a:gd name="T15" fmla="*/ 2 h 3"/>
                  <a:gd name="T16" fmla="*/ 0 w 2"/>
                  <a:gd name="T17" fmla="*/ 2 h 3"/>
                  <a:gd name="T18" fmla="*/ 1 w 2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1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69" name="Freeform 63"/>
              <p:cNvSpPr>
                <a:spLocks/>
              </p:cNvSpPr>
              <p:nvPr/>
            </p:nvSpPr>
            <p:spPr bwMode="auto">
              <a:xfrm>
                <a:off x="3836989" y="2168526"/>
                <a:ext cx="11113" cy="952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70" name="Freeform 64"/>
              <p:cNvSpPr>
                <a:spLocks/>
              </p:cNvSpPr>
              <p:nvPr/>
            </p:nvSpPr>
            <p:spPr bwMode="auto">
              <a:xfrm>
                <a:off x="5640389" y="2686051"/>
                <a:ext cx="31750" cy="22225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0 w 3"/>
                  <a:gd name="T5" fmla="*/ 1 h 2"/>
                  <a:gd name="T6" fmla="*/ 0 w 3"/>
                  <a:gd name="T7" fmla="*/ 2 h 2"/>
                  <a:gd name="T8" fmla="*/ 1 w 3"/>
                  <a:gd name="T9" fmla="*/ 2 h 2"/>
                  <a:gd name="T10" fmla="*/ 1 w 3"/>
                  <a:gd name="T11" fmla="*/ 2 h 2"/>
                  <a:gd name="T12" fmla="*/ 2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71" name="Freeform 65"/>
              <p:cNvSpPr>
                <a:spLocks/>
              </p:cNvSpPr>
              <p:nvPr/>
            </p:nvSpPr>
            <p:spPr bwMode="auto">
              <a:xfrm>
                <a:off x="4754564" y="1368426"/>
                <a:ext cx="152400" cy="139700"/>
              </a:xfrm>
              <a:custGeom>
                <a:avLst/>
                <a:gdLst>
                  <a:gd name="T0" fmla="*/ 0 w 14"/>
                  <a:gd name="T1" fmla="*/ 8 h 13"/>
                  <a:gd name="T2" fmla="*/ 0 w 14"/>
                  <a:gd name="T3" fmla="*/ 9 h 13"/>
                  <a:gd name="T4" fmla="*/ 0 w 14"/>
                  <a:gd name="T5" fmla="*/ 9 h 13"/>
                  <a:gd name="T6" fmla="*/ 0 w 14"/>
                  <a:gd name="T7" fmla="*/ 11 h 13"/>
                  <a:gd name="T8" fmla="*/ 1 w 14"/>
                  <a:gd name="T9" fmla="*/ 12 h 13"/>
                  <a:gd name="T10" fmla="*/ 1 w 14"/>
                  <a:gd name="T11" fmla="*/ 12 h 13"/>
                  <a:gd name="T12" fmla="*/ 2 w 14"/>
                  <a:gd name="T13" fmla="*/ 11 h 13"/>
                  <a:gd name="T14" fmla="*/ 3 w 14"/>
                  <a:gd name="T15" fmla="*/ 10 h 13"/>
                  <a:gd name="T16" fmla="*/ 3 w 14"/>
                  <a:gd name="T17" fmla="*/ 11 h 13"/>
                  <a:gd name="T18" fmla="*/ 5 w 14"/>
                  <a:gd name="T19" fmla="*/ 11 h 13"/>
                  <a:gd name="T20" fmla="*/ 5 w 14"/>
                  <a:gd name="T21" fmla="*/ 11 h 13"/>
                  <a:gd name="T22" fmla="*/ 6 w 14"/>
                  <a:gd name="T23" fmla="*/ 11 h 13"/>
                  <a:gd name="T24" fmla="*/ 7 w 14"/>
                  <a:gd name="T25" fmla="*/ 12 h 13"/>
                  <a:gd name="T26" fmla="*/ 8 w 14"/>
                  <a:gd name="T27" fmla="*/ 12 h 13"/>
                  <a:gd name="T28" fmla="*/ 8 w 14"/>
                  <a:gd name="T29" fmla="*/ 12 h 13"/>
                  <a:gd name="T30" fmla="*/ 9 w 14"/>
                  <a:gd name="T31" fmla="*/ 12 h 13"/>
                  <a:gd name="T32" fmla="*/ 10 w 14"/>
                  <a:gd name="T33" fmla="*/ 13 h 13"/>
                  <a:gd name="T34" fmla="*/ 11 w 14"/>
                  <a:gd name="T35" fmla="*/ 12 h 13"/>
                  <a:gd name="T36" fmla="*/ 11 w 14"/>
                  <a:gd name="T37" fmla="*/ 11 h 13"/>
                  <a:gd name="T38" fmla="*/ 12 w 14"/>
                  <a:gd name="T39" fmla="*/ 10 h 13"/>
                  <a:gd name="T40" fmla="*/ 12 w 14"/>
                  <a:gd name="T41" fmla="*/ 10 h 13"/>
                  <a:gd name="T42" fmla="*/ 12 w 14"/>
                  <a:gd name="T43" fmla="*/ 10 h 13"/>
                  <a:gd name="T44" fmla="*/ 12 w 14"/>
                  <a:gd name="T45" fmla="*/ 9 h 13"/>
                  <a:gd name="T46" fmla="*/ 12 w 14"/>
                  <a:gd name="T47" fmla="*/ 8 h 13"/>
                  <a:gd name="T48" fmla="*/ 13 w 14"/>
                  <a:gd name="T49" fmla="*/ 8 h 13"/>
                  <a:gd name="T50" fmla="*/ 14 w 14"/>
                  <a:gd name="T51" fmla="*/ 8 h 13"/>
                  <a:gd name="T52" fmla="*/ 13 w 14"/>
                  <a:gd name="T53" fmla="*/ 7 h 13"/>
                  <a:gd name="T54" fmla="*/ 12 w 14"/>
                  <a:gd name="T55" fmla="*/ 6 h 13"/>
                  <a:gd name="T56" fmla="*/ 12 w 14"/>
                  <a:gd name="T57" fmla="*/ 5 h 13"/>
                  <a:gd name="T58" fmla="*/ 12 w 14"/>
                  <a:gd name="T59" fmla="*/ 4 h 13"/>
                  <a:gd name="T60" fmla="*/ 11 w 14"/>
                  <a:gd name="T61" fmla="*/ 3 h 13"/>
                  <a:gd name="T62" fmla="*/ 10 w 14"/>
                  <a:gd name="T63" fmla="*/ 2 h 13"/>
                  <a:gd name="T64" fmla="*/ 9 w 14"/>
                  <a:gd name="T65" fmla="*/ 1 h 13"/>
                  <a:gd name="T66" fmla="*/ 8 w 14"/>
                  <a:gd name="T67" fmla="*/ 1 h 13"/>
                  <a:gd name="T68" fmla="*/ 8 w 14"/>
                  <a:gd name="T69" fmla="*/ 1 h 13"/>
                  <a:gd name="T70" fmla="*/ 6 w 14"/>
                  <a:gd name="T71" fmla="*/ 0 h 13"/>
                  <a:gd name="T72" fmla="*/ 6 w 14"/>
                  <a:gd name="T73" fmla="*/ 0 h 13"/>
                  <a:gd name="T74" fmla="*/ 5 w 14"/>
                  <a:gd name="T75" fmla="*/ 0 h 13"/>
                  <a:gd name="T76" fmla="*/ 5 w 14"/>
                  <a:gd name="T77" fmla="*/ 0 h 13"/>
                  <a:gd name="T78" fmla="*/ 4 w 14"/>
                  <a:gd name="T79" fmla="*/ 0 h 13"/>
                  <a:gd name="T80" fmla="*/ 3 w 14"/>
                  <a:gd name="T81" fmla="*/ 0 h 13"/>
                  <a:gd name="T82" fmla="*/ 3 w 14"/>
                  <a:gd name="T83" fmla="*/ 2 h 13"/>
                  <a:gd name="T84" fmla="*/ 2 w 14"/>
                  <a:gd name="T85" fmla="*/ 2 h 13"/>
                  <a:gd name="T86" fmla="*/ 1 w 14"/>
                  <a:gd name="T87" fmla="*/ 3 h 13"/>
                  <a:gd name="T88" fmla="*/ 0 w 14"/>
                  <a:gd name="T89" fmla="*/ 4 h 13"/>
                  <a:gd name="T90" fmla="*/ 0 w 14"/>
                  <a:gd name="T91" fmla="*/ 5 h 13"/>
                  <a:gd name="T92" fmla="*/ 0 w 14"/>
                  <a:gd name="T93" fmla="*/ 5 h 13"/>
                  <a:gd name="T94" fmla="*/ 0 w 14"/>
                  <a:gd name="T95" fmla="*/ 6 h 13"/>
                  <a:gd name="T96" fmla="*/ 1 w 14"/>
                  <a:gd name="T97" fmla="*/ 7 h 13"/>
                  <a:gd name="T98" fmla="*/ 1 w 14"/>
                  <a:gd name="T99" fmla="*/ 8 h 13"/>
                  <a:gd name="T100" fmla="*/ 0 w 14"/>
                  <a:gd name="T101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4" h="13">
                    <a:moveTo>
                      <a:pt x="0" y="8"/>
                    </a:moveTo>
                    <a:cubicBezTo>
                      <a:pt x="0" y="8"/>
                      <a:pt x="0" y="8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0"/>
                      <a:pt x="0" y="11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3" y="10"/>
                      <a:pt x="3" y="11"/>
                      <a:pt x="3" y="11"/>
                    </a:cubicBezTo>
                    <a:cubicBezTo>
                      <a:pt x="4" y="11"/>
                      <a:pt x="4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2"/>
                      <a:pt x="6" y="12"/>
                      <a:pt x="7" y="12"/>
                    </a:cubicBezTo>
                    <a:cubicBezTo>
                      <a:pt x="7" y="12"/>
                      <a:pt x="7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9" y="12"/>
                      <a:pt x="9" y="12"/>
                    </a:cubicBezTo>
                    <a:cubicBezTo>
                      <a:pt x="9" y="12"/>
                      <a:pt x="9" y="13"/>
                      <a:pt x="10" y="13"/>
                    </a:cubicBezTo>
                    <a:cubicBezTo>
                      <a:pt x="10" y="13"/>
                      <a:pt x="11" y="13"/>
                      <a:pt x="11" y="12"/>
                    </a:cubicBezTo>
                    <a:cubicBezTo>
                      <a:pt x="11" y="12"/>
                      <a:pt x="11" y="12"/>
                      <a:pt x="11" y="11"/>
                    </a:cubicBezTo>
                    <a:cubicBezTo>
                      <a:pt x="11" y="11"/>
                      <a:pt x="12" y="11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8"/>
                      <a:pt x="12" y="8"/>
                      <a:pt x="12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4" y="8"/>
                      <a:pt x="14" y="8"/>
                    </a:cubicBezTo>
                    <a:cubicBezTo>
                      <a:pt x="14" y="7"/>
                      <a:pt x="13" y="7"/>
                      <a:pt x="13" y="7"/>
                    </a:cubicBezTo>
                    <a:cubicBezTo>
                      <a:pt x="13" y="6"/>
                      <a:pt x="13" y="6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1" y="5"/>
                      <a:pt x="12" y="4"/>
                      <a:pt x="12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0" y="3"/>
                      <a:pt x="10" y="2"/>
                    </a:cubicBezTo>
                    <a:cubicBezTo>
                      <a:pt x="10" y="2"/>
                      <a:pt x="10" y="2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6" y="0"/>
                      <a:pt x="6" y="1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0" y="8"/>
                      <a:pt x="0" y="8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72" name="Freeform 66"/>
              <p:cNvSpPr>
                <a:spLocks/>
              </p:cNvSpPr>
              <p:nvPr/>
            </p:nvSpPr>
            <p:spPr bwMode="auto">
              <a:xfrm>
                <a:off x="4614864" y="1292226"/>
                <a:ext cx="22225" cy="31750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2 h 3"/>
                  <a:gd name="T6" fmla="*/ 2 w 2"/>
                  <a:gd name="T7" fmla="*/ 1 h 3"/>
                  <a:gd name="T8" fmla="*/ 2 w 2"/>
                  <a:gd name="T9" fmla="*/ 0 h 3"/>
                  <a:gd name="T10" fmla="*/ 1 w 2"/>
                  <a:gd name="T11" fmla="*/ 0 h 3"/>
                  <a:gd name="T12" fmla="*/ 0 w 2"/>
                  <a:gd name="T13" fmla="*/ 1 h 3"/>
                  <a:gd name="T14" fmla="*/ 0 w 2"/>
                  <a:gd name="T15" fmla="*/ 2 h 3"/>
                  <a:gd name="T16" fmla="*/ 0 w 2"/>
                  <a:gd name="T17" fmla="*/ 2 h 3"/>
                  <a:gd name="T18" fmla="*/ 0 w 2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73" name="Freeform 67"/>
              <p:cNvSpPr>
                <a:spLocks/>
              </p:cNvSpPr>
              <p:nvPr/>
            </p:nvSpPr>
            <p:spPr bwMode="auto">
              <a:xfrm>
                <a:off x="4572002" y="1323976"/>
                <a:ext cx="20638" cy="2222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1 h 2"/>
                  <a:gd name="T4" fmla="*/ 1 w 2"/>
                  <a:gd name="T5" fmla="*/ 2 h 2"/>
                  <a:gd name="T6" fmla="*/ 1 w 2"/>
                  <a:gd name="T7" fmla="*/ 1 h 2"/>
                  <a:gd name="T8" fmla="*/ 2 w 2"/>
                  <a:gd name="T9" fmla="*/ 1 h 2"/>
                  <a:gd name="T10" fmla="*/ 2 w 2"/>
                  <a:gd name="T11" fmla="*/ 0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74" name="Freeform 68"/>
              <p:cNvSpPr>
                <a:spLocks/>
              </p:cNvSpPr>
              <p:nvPr/>
            </p:nvSpPr>
            <p:spPr bwMode="auto">
              <a:xfrm>
                <a:off x="4452939" y="989014"/>
                <a:ext cx="247650" cy="388938"/>
              </a:xfrm>
              <a:custGeom>
                <a:avLst/>
                <a:gdLst>
                  <a:gd name="T0" fmla="*/ 1 w 23"/>
                  <a:gd name="T1" fmla="*/ 26 h 36"/>
                  <a:gd name="T2" fmla="*/ 2 w 23"/>
                  <a:gd name="T3" fmla="*/ 27 h 36"/>
                  <a:gd name="T4" fmla="*/ 3 w 23"/>
                  <a:gd name="T5" fmla="*/ 30 h 36"/>
                  <a:gd name="T6" fmla="*/ 4 w 23"/>
                  <a:gd name="T7" fmla="*/ 31 h 36"/>
                  <a:gd name="T8" fmla="*/ 4 w 23"/>
                  <a:gd name="T9" fmla="*/ 33 h 36"/>
                  <a:gd name="T10" fmla="*/ 5 w 23"/>
                  <a:gd name="T11" fmla="*/ 34 h 36"/>
                  <a:gd name="T12" fmla="*/ 7 w 23"/>
                  <a:gd name="T13" fmla="*/ 35 h 36"/>
                  <a:gd name="T14" fmla="*/ 8 w 23"/>
                  <a:gd name="T15" fmla="*/ 34 h 36"/>
                  <a:gd name="T16" fmla="*/ 9 w 23"/>
                  <a:gd name="T17" fmla="*/ 33 h 36"/>
                  <a:gd name="T18" fmla="*/ 10 w 23"/>
                  <a:gd name="T19" fmla="*/ 33 h 36"/>
                  <a:gd name="T20" fmla="*/ 11 w 23"/>
                  <a:gd name="T21" fmla="*/ 31 h 36"/>
                  <a:gd name="T22" fmla="*/ 12 w 23"/>
                  <a:gd name="T23" fmla="*/ 29 h 36"/>
                  <a:gd name="T24" fmla="*/ 12 w 23"/>
                  <a:gd name="T25" fmla="*/ 27 h 36"/>
                  <a:gd name="T26" fmla="*/ 13 w 23"/>
                  <a:gd name="T27" fmla="*/ 26 h 36"/>
                  <a:gd name="T28" fmla="*/ 15 w 23"/>
                  <a:gd name="T29" fmla="*/ 26 h 36"/>
                  <a:gd name="T30" fmla="*/ 15 w 23"/>
                  <a:gd name="T31" fmla="*/ 24 h 36"/>
                  <a:gd name="T32" fmla="*/ 16 w 23"/>
                  <a:gd name="T33" fmla="*/ 23 h 36"/>
                  <a:gd name="T34" fmla="*/ 14 w 23"/>
                  <a:gd name="T35" fmla="*/ 21 h 36"/>
                  <a:gd name="T36" fmla="*/ 13 w 23"/>
                  <a:gd name="T37" fmla="*/ 21 h 36"/>
                  <a:gd name="T38" fmla="*/ 12 w 23"/>
                  <a:gd name="T39" fmla="*/ 19 h 36"/>
                  <a:gd name="T40" fmla="*/ 12 w 23"/>
                  <a:gd name="T41" fmla="*/ 18 h 36"/>
                  <a:gd name="T42" fmla="*/ 13 w 23"/>
                  <a:gd name="T43" fmla="*/ 17 h 36"/>
                  <a:gd name="T44" fmla="*/ 14 w 23"/>
                  <a:gd name="T45" fmla="*/ 16 h 36"/>
                  <a:gd name="T46" fmla="*/ 15 w 23"/>
                  <a:gd name="T47" fmla="*/ 15 h 36"/>
                  <a:gd name="T48" fmla="*/ 16 w 23"/>
                  <a:gd name="T49" fmla="*/ 14 h 36"/>
                  <a:gd name="T50" fmla="*/ 18 w 23"/>
                  <a:gd name="T51" fmla="*/ 13 h 36"/>
                  <a:gd name="T52" fmla="*/ 19 w 23"/>
                  <a:gd name="T53" fmla="*/ 12 h 36"/>
                  <a:gd name="T54" fmla="*/ 19 w 23"/>
                  <a:gd name="T55" fmla="*/ 11 h 36"/>
                  <a:gd name="T56" fmla="*/ 20 w 23"/>
                  <a:gd name="T57" fmla="*/ 9 h 36"/>
                  <a:gd name="T58" fmla="*/ 21 w 23"/>
                  <a:gd name="T59" fmla="*/ 9 h 36"/>
                  <a:gd name="T60" fmla="*/ 22 w 23"/>
                  <a:gd name="T61" fmla="*/ 8 h 36"/>
                  <a:gd name="T62" fmla="*/ 23 w 23"/>
                  <a:gd name="T63" fmla="*/ 7 h 36"/>
                  <a:gd name="T64" fmla="*/ 23 w 23"/>
                  <a:gd name="T65" fmla="*/ 5 h 36"/>
                  <a:gd name="T66" fmla="*/ 22 w 23"/>
                  <a:gd name="T67" fmla="*/ 5 h 36"/>
                  <a:gd name="T68" fmla="*/ 21 w 23"/>
                  <a:gd name="T69" fmla="*/ 3 h 36"/>
                  <a:gd name="T70" fmla="*/ 19 w 23"/>
                  <a:gd name="T71" fmla="*/ 2 h 36"/>
                  <a:gd name="T72" fmla="*/ 17 w 23"/>
                  <a:gd name="T73" fmla="*/ 1 h 36"/>
                  <a:gd name="T74" fmla="*/ 15 w 23"/>
                  <a:gd name="T75" fmla="*/ 0 h 36"/>
                  <a:gd name="T76" fmla="*/ 15 w 23"/>
                  <a:gd name="T77" fmla="*/ 1 h 36"/>
                  <a:gd name="T78" fmla="*/ 14 w 23"/>
                  <a:gd name="T79" fmla="*/ 2 h 36"/>
                  <a:gd name="T80" fmla="*/ 12 w 23"/>
                  <a:gd name="T81" fmla="*/ 2 h 36"/>
                  <a:gd name="T82" fmla="*/ 11 w 23"/>
                  <a:gd name="T83" fmla="*/ 2 h 36"/>
                  <a:gd name="T84" fmla="*/ 9 w 23"/>
                  <a:gd name="T85" fmla="*/ 3 h 36"/>
                  <a:gd name="T86" fmla="*/ 8 w 23"/>
                  <a:gd name="T87" fmla="*/ 5 h 36"/>
                  <a:gd name="T88" fmla="*/ 7 w 23"/>
                  <a:gd name="T89" fmla="*/ 7 h 36"/>
                  <a:gd name="T90" fmla="*/ 5 w 23"/>
                  <a:gd name="T91" fmla="*/ 7 h 36"/>
                  <a:gd name="T92" fmla="*/ 5 w 23"/>
                  <a:gd name="T93" fmla="*/ 9 h 36"/>
                  <a:gd name="T94" fmla="*/ 4 w 23"/>
                  <a:gd name="T95" fmla="*/ 11 h 36"/>
                  <a:gd name="T96" fmla="*/ 5 w 23"/>
                  <a:gd name="T97" fmla="*/ 13 h 36"/>
                  <a:gd name="T98" fmla="*/ 3 w 23"/>
                  <a:gd name="T99" fmla="*/ 13 h 36"/>
                  <a:gd name="T100" fmla="*/ 2 w 23"/>
                  <a:gd name="T101" fmla="*/ 13 h 36"/>
                  <a:gd name="T102" fmla="*/ 1 w 23"/>
                  <a:gd name="T103" fmla="*/ 16 h 36"/>
                  <a:gd name="T104" fmla="*/ 2 w 23"/>
                  <a:gd name="T105" fmla="*/ 18 h 36"/>
                  <a:gd name="T106" fmla="*/ 3 w 23"/>
                  <a:gd name="T107" fmla="*/ 19 h 36"/>
                  <a:gd name="T108" fmla="*/ 2 w 23"/>
                  <a:gd name="T109" fmla="*/ 20 h 36"/>
                  <a:gd name="T110" fmla="*/ 3 w 23"/>
                  <a:gd name="T111" fmla="*/ 22 h 36"/>
                  <a:gd name="T112" fmla="*/ 1 w 23"/>
                  <a:gd name="T113" fmla="*/ 24 h 36"/>
                  <a:gd name="T114" fmla="*/ 2 w 23"/>
                  <a:gd name="T115" fmla="*/ 25 h 36"/>
                  <a:gd name="T116" fmla="*/ 0 w 23"/>
                  <a:gd name="T11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" h="36">
                    <a:moveTo>
                      <a:pt x="1" y="26"/>
                    </a:moveTo>
                    <a:cubicBezTo>
                      <a:pt x="1" y="26"/>
                      <a:pt x="1" y="26"/>
                      <a:pt x="1" y="26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2" y="27"/>
                      <a:pt x="2" y="27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9"/>
                      <a:pt x="3" y="29"/>
                      <a:pt x="3" y="30"/>
                    </a:cubicBezTo>
                    <a:cubicBezTo>
                      <a:pt x="3" y="30"/>
                      <a:pt x="3" y="30"/>
                      <a:pt x="3" y="31"/>
                    </a:cubicBezTo>
                    <a:cubicBezTo>
                      <a:pt x="3" y="31"/>
                      <a:pt x="4" y="31"/>
                      <a:pt x="4" y="31"/>
                    </a:cubicBezTo>
                    <a:cubicBezTo>
                      <a:pt x="4" y="31"/>
                      <a:pt x="4" y="32"/>
                      <a:pt x="4" y="32"/>
                    </a:cubicBezTo>
                    <a:cubicBezTo>
                      <a:pt x="4" y="32"/>
                      <a:pt x="4" y="32"/>
                      <a:pt x="4" y="33"/>
                    </a:cubicBezTo>
                    <a:cubicBezTo>
                      <a:pt x="4" y="33"/>
                      <a:pt x="4" y="33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5" y="36"/>
                      <a:pt x="6" y="35"/>
                      <a:pt x="7" y="35"/>
                    </a:cubicBezTo>
                    <a:cubicBezTo>
                      <a:pt x="7" y="35"/>
                      <a:pt x="7" y="35"/>
                      <a:pt x="8" y="35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4"/>
                      <a:pt x="8" y="33"/>
                      <a:pt x="8" y="33"/>
                    </a:cubicBezTo>
                    <a:cubicBezTo>
                      <a:pt x="8" y="33"/>
                      <a:pt x="8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2"/>
                    </a:cubicBezTo>
                    <a:cubicBezTo>
                      <a:pt x="11" y="32"/>
                      <a:pt x="11" y="32"/>
                      <a:pt x="11" y="31"/>
                    </a:cubicBezTo>
                    <a:cubicBezTo>
                      <a:pt x="12" y="31"/>
                      <a:pt x="11" y="31"/>
                      <a:pt x="12" y="30"/>
                    </a:cubicBezTo>
                    <a:cubicBezTo>
                      <a:pt x="12" y="30"/>
                      <a:pt x="12" y="30"/>
                      <a:pt x="12" y="29"/>
                    </a:cubicBezTo>
                    <a:cubicBezTo>
                      <a:pt x="12" y="29"/>
                      <a:pt x="12" y="29"/>
                      <a:pt x="12" y="28"/>
                    </a:cubicBezTo>
                    <a:cubicBezTo>
                      <a:pt x="12" y="28"/>
                      <a:pt x="12" y="28"/>
                      <a:pt x="12" y="27"/>
                    </a:cubicBezTo>
                    <a:cubicBezTo>
                      <a:pt x="12" y="27"/>
                      <a:pt x="12" y="26"/>
                      <a:pt x="12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5"/>
                      <a:pt x="14" y="25"/>
                    </a:cubicBezTo>
                    <a:cubicBezTo>
                      <a:pt x="14" y="25"/>
                      <a:pt x="14" y="26"/>
                      <a:pt x="15" y="26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6" y="24"/>
                      <a:pt x="16" y="24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2"/>
                      <a:pt x="15" y="22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2" y="21"/>
                      <a:pt x="12" y="21"/>
                      <a:pt x="12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3" y="18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5"/>
                    </a:cubicBezTo>
                    <a:cubicBezTo>
                      <a:pt x="14" y="15"/>
                      <a:pt x="15" y="15"/>
                      <a:pt x="15" y="15"/>
                    </a:cubicBezTo>
                    <a:cubicBezTo>
                      <a:pt x="16" y="15"/>
                      <a:pt x="16" y="15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7" y="14"/>
                      <a:pt x="17" y="14"/>
                      <a:pt x="17" y="13"/>
                    </a:cubicBezTo>
                    <a:cubicBezTo>
                      <a:pt x="17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0"/>
                      <a:pt x="19" y="10"/>
                    </a:cubicBezTo>
                    <a:cubicBezTo>
                      <a:pt x="19" y="10"/>
                      <a:pt x="20" y="10"/>
                      <a:pt x="20" y="9"/>
                    </a:cubicBezTo>
                    <a:cubicBezTo>
                      <a:pt x="20" y="9"/>
                      <a:pt x="21" y="9"/>
                      <a:pt x="21" y="9"/>
                    </a:cubicBezTo>
                    <a:cubicBezTo>
                      <a:pt x="21" y="9"/>
                      <a:pt x="20" y="9"/>
                      <a:pt x="21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7"/>
                      <a:pt x="23" y="7"/>
                    </a:cubicBezTo>
                    <a:cubicBezTo>
                      <a:pt x="23" y="7"/>
                      <a:pt x="23" y="7"/>
                      <a:pt x="23" y="6"/>
                    </a:cubicBezTo>
                    <a:cubicBezTo>
                      <a:pt x="23" y="6"/>
                      <a:pt x="23" y="6"/>
                      <a:pt x="23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1" y="4"/>
                      <a:pt x="21" y="4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0" y="2"/>
                      <a:pt x="20" y="2"/>
                    </a:cubicBezTo>
                    <a:cubicBezTo>
                      <a:pt x="20" y="2"/>
                      <a:pt x="19" y="2"/>
                      <a:pt x="19" y="2"/>
                    </a:cubicBezTo>
                    <a:cubicBezTo>
                      <a:pt x="19" y="2"/>
                      <a:pt x="18" y="2"/>
                      <a:pt x="18" y="2"/>
                    </a:cubicBezTo>
                    <a:cubicBezTo>
                      <a:pt x="18" y="2"/>
                      <a:pt x="17" y="2"/>
                      <a:pt x="17" y="1"/>
                    </a:cubicBezTo>
                    <a:cubicBezTo>
                      <a:pt x="17" y="1"/>
                      <a:pt x="16" y="1"/>
                      <a:pt x="16" y="1"/>
                    </a:cubicBezTo>
                    <a:cubicBezTo>
                      <a:pt x="16" y="0"/>
                      <a:pt x="16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2"/>
                    </a:cubicBezTo>
                    <a:cubicBezTo>
                      <a:pt x="15" y="2"/>
                      <a:pt x="14" y="2"/>
                      <a:pt x="14" y="2"/>
                    </a:cubicBezTo>
                    <a:cubicBezTo>
                      <a:pt x="14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0" y="3"/>
                      <a:pt x="10" y="3"/>
                    </a:cubicBezTo>
                    <a:cubicBezTo>
                      <a:pt x="10" y="3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8" y="4"/>
                      <a:pt x="8" y="5"/>
                      <a:pt x="8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5" y="7"/>
                      <a:pt x="5" y="7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9"/>
                      <a:pt x="6" y="9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2"/>
                      <a:pt x="5" y="13"/>
                      <a:pt x="5" y="13"/>
                    </a:cubicBezTo>
                    <a:cubicBezTo>
                      <a:pt x="5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3" y="13"/>
                    </a:cubicBezTo>
                    <a:cubicBezTo>
                      <a:pt x="3" y="12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4"/>
                      <a:pt x="1" y="14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9"/>
                      <a:pt x="3" y="19"/>
                      <a:pt x="3" y="19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3" y="20"/>
                      <a:pt x="2" y="20"/>
                      <a:pt x="2" y="20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1" y="23"/>
                      <a:pt x="1" y="24"/>
                    </a:cubicBezTo>
                    <a:cubicBezTo>
                      <a:pt x="1" y="24"/>
                      <a:pt x="2" y="24"/>
                      <a:pt x="2" y="24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1" y="25"/>
                      <a:pt x="1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1" y="26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75" name="Freeform 69"/>
              <p:cNvSpPr>
                <a:spLocks/>
              </p:cNvSpPr>
              <p:nvPr/>
            </p:nvSpPr>
            <p:spPr bwMode="auto">
              <a:xfrm>
                <a:off x="4691064" y="10763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76" name="Freeform 70"/>
              <p:cNvSpPr>
                <a:spLocks/>
              </p:cNvSpPr>
              <p:nvPr/>
            </p:nvSpPr>
            <p:spPr bwMode="auto">
              <a:xfrm>
                <a:off x="4603752" y="1573214"/>
                <a:ext cx="161925" cy="85725"/>
              </a:xfrm>
              <a:custGeom>
                <a:avLst/>
                <a:gdLst>
                  <a:gd name="T0" fmla="*/ 14 w 15"/>
                  <a:gd name="T1" fmla="*/ 1 h 8"/>
                  <a:gd name="T2" fmla="*/ 14 w 15"/>
                  <a:gd name="T3" fmla="*/ 1 h 8"/>
                  <a:gd name="T4" fmla="*/ 13 w 15"/>
                  <a:gd name="T5" fmla="*/ 1 h 8"/>
                  <a:gd name="T6" fmla="*/ 12 w 15"/>
                  <a:gd name="T7" fmla="*/ 1 h 8"/>
                  <a:gd name="T8" fmla="*/ 12 w 15"/>
                  <a:gd name="T9" fmla="*/ 0 h 8"/>
                  <a:gd name="T10" fmla="*/ 10 w 15"/>
                  <a:gd name="T11" fmla="*/ 0 h 8"/>
                  <a:gd name="T12" fmla="*/ 10 w 15"/>
                  <a:gd name="T13" fmla="*/ 0 h 8"/>
                  <a:gd name="T14" fmla="*/ 9 w 15"/>
                  <a:gd name="T15" fmla="*/ 0 h 8"/>
                  <a:gd name="T16" fmla="*/ 8 w 15"/>
                  <a:gd name="T17" fmla="*/ 1 h 8"/>
                  <a:gd name="T18" fmla="*/ 7 w 15"/>
                  <a:gd name="T19" fmla="*/ 1 h 8"/>
                  <a:gd name="T20" fmla="*/ 6 w 15"/>
                  <a:gd name="T21" fmla="*/ 1 h 8"/>
                  <a:gd name="T22" fmla="*/ 5 w 15"/>
                  <a:gd name="T23" fmla="*/ 2 h 8"/>
                  <a:gd name="T24" fmla="*/ 3 w 15"/>
                  <a:gd name="T25" fmla="*/ 2 h 8"/>
                  <a:gd name="T26" fmla="*/ 2 w 15"/>
                  <a:gd name="T27" fmla="*/ 2 h 8"/>
                  <a:gd name="T28" fmla="*/ 1 w 15"/>
                  <a:gd name="T29" fmla="*/ 2 h 8"/>
                  <a:gd name="T30" fmla="*/ 1 w 15"/>
                  <a:gd name="T31" fmla="*/ 2 h 8"/>
                  <a:gd name="T32" fmla="*/ 0 w 15"/>
                  <a:gd name="T33" fmla="*/ 4 h 8"/>
                  <a:gd name="T34" fmla="*/ 0 w 15"/>
                  <a:gd name="T35" fmla="*/ 4 h 8"/>
                  <a:gd name="T36" fmla="*/ 0 w 15"/>
                  <a:gd name="T37" fmla="*/ 5 h 8"/>
                  <a:gd name="T38" fmla="*/ 0 w 15"/>
                  <a:gd name="T39" fmla="*/ 5 h 8"/>
                  <a:gd name="T40" fmla="*/ 1 w 15"/>
                  <a:gd name="T41" fmla="*/ 6 h 8"/>
                  <a:gd name="T42" fmla="*/ 1 w 15"/>
                  <a:gd name="T43" fmla="*/ 6 h 8"/>
                  <a:gd name="T44" fmla="*/ 2 w 15"/>
                  <a:gd name="T45" fmla="*/ 7 h 8"/>
                  <a:gd name="T46" fmla="*/ 3 w 15"/>
                  <a:gd name="T47" fmla="*/ 7 h 8"/>
                  <a:gd name="T48" fmla="*/ 4 w 15"/>
                  <a:gd name="T49" fmla="*/ 8 h 8"/>
                  <a:gd name="T50" fmla="*/ 5 w 15"/>
                  <a:gd name="T51" fmla="*/ 7 h 8"/>
                  <a:gd name="T52" fmla="*/ 6 w 15"/>
                  <a:gd name="T53" fmla="*/ 7 h 8"/>
                  <a:gd name="T54" fmla="*/ 6 w 15"/>
                  <a:gd name="T55" fmla="*/ 8 h 8"/>
                  <a:gd name="T56" fmla="*/ 7 w 15"/>
                  <a:gd name="T57" fmla="*/ 7 h 8"/>
                  <a:gd name="T58" fmla="*/ 8 w 15"/>
                  <a:gd name="T59" fmla="*/ 7 h 8"/>
                  <a:gd name="T60" fmla="*/ 9 w 15"/>
                  <a:gd name="T61" fmla="*/ 8 h 8"/>
                  <a:gd name="T62" fmla="*/ 10 w 15"/>
                  <a:gd name="T63" fmla="*/ 8 h 8"/>
                  <a:gd name="T64" fmla="*/ 11 w 15"/>
                  <a:gd name="T65" fmla="*/ 7 h 8"/>
                  <a:gd name="T66" fmla="*/ 11 w 15"/>
                  <a:gd name="T67" fmla="*/ 6 h 8"/>
                  <a:gd name="T68" fmla="*/ 11 w 15"/>
                  <a:gd name="T69" fmla="*/ 4 h 8"/>
                  <a:gd name="T70" fmla="*/ 12 w 15"/>
                  <a:gd name="T71" fmla="*/ 4 h 8"/>
                  <a:gd name="T72" fmla="*/ 13 w 15"/>
                  <a:gd name="T73" fmla="*/ 3 h 8"/>
                  <a:gd name="T74" fmla="*/ 13 w 15"/>
                  <a:gd name="T75" fmla="*/ 2 h 8"/>
                  <a:gd name="T76" fmla="*/ 14 w 15"/>
                  <a:gd name="T77" fmla="*/ 2 h 8"/>
                  <a:gd name="T78" fmla="*/ 14 w 15"/>
                  <a:gd name="T79" fmla="*/ 2 h 8"/>
                  <a:gd name="T80" fmla="*/ 15 w 15"/>
                  <a:gd name="T81" fmla="*/ 1 h 8"/>
                  <a:gd name="T82" fmla="*/ 14 w 15"/>
                  <a:gd name="T8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" h="8">
                    <a:moveTo>
                      <a:pt x="14" y="1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7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7" y="7"/>
                    </a:cubicBezTo>
                    <a:cubicBezTo>
                      <a:pt x="7" y="7"/>
                      <a:pt x="7" y="7"/>
                      <a:pt x="8" y="7"/>
                    </a:cubicBezTo>
                    <a:cubicBezTo>
                      <a:pt x="8" y="7"/>
                      <a:pt x="8" y="7"/>
                      <a:pt x="9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1" y="8"/>
                      <a:pt x="11" y="7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5"/>
                      <a:pt x="11" y="5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5" y="1"/>
                    </a:cubicBezTo>
                    <a:cubicBezTo>
                      <a:pt x="14" y="1"/>
                      <a:pt x="14" y="1"/>
                      <a:pt x="14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77" name="Freeform 71"/>
              <p:cNvSpPr>
                <a:spLocks/>
              </p:cNvSpPr>
              <p:nvPr/>
            </p:nvSpPr>
            <p:spPr bwMode="auto">
              <a:xfrm>
                <a:off x="4237039" y="1865314"/>
                <a:ext cx="11113" cy="1111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  <a:gd name="T10" fmla="*/ 1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78" name="Freeform 72"/>
              <p:cNvSpPr>
                <a:spLocks/>
              </p:cNvSpPr>
              <p:nvPr/>
            </p:nvSpPr>
            <p:spPr bwMode="auto">
              <a:xfrm>
                <a:off x="4268789" y="1843089"/>
                <a:ext cx="22225" cy="1111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  <a:gd name="T12" fmla="*/ 0 w 2"/>
                  <a:gd name="T13" fmla="*/ 1 h 1"/>
                  <a:gd name="T14" fmla="*/ 0 w 2"/>
                  <a:gd name="T15" fmla="*/ 1 h 1"/>
                  <a:gd name="T16" fmla="*/ 1 w 2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79" name="Freeform 73"/>
              <p:cNvSpPr>
                <a:spLocks/>
              </p:cNvSpPr>
              <p:nvPr/>
            </p:nvSpPr>
            <p:spPr bwMode="auto">
              <a:xfrm>
                <a:off x="4410077" y="1800226"/>
                <a:ext cx="42863" cy="76200"/>
              </a:xfrm>
              <a:custGeom>
                <a:avLst/>
                <a:gdLst>
                  <a:gd name="T0" fmla="*/ 4 w 4"/>
                  <a:gd name="T1" fmla="*/ 1 h 7"/>
                  <a:gd name="T2" fmla="*/ 3 w 4"/>
                  <a:gd name="T3" fmla="*/ 0 h 7"/>
                  <a:gd name="T4" fmla="*/ 3 w 4"/>
                  <a:gd name="T5" fmla="*/ 0 h 7"/>
                  <a:gd name="T6" fmla="*/ 2 w 4"/>
                  <a:gd name="T7" fmla="*/ 0 h 7"/>
                  <a:gd name="T8" fmla="*/ 1 w 4"/>
                  <a:gd name="T9" fmla="*/ 1 h 7"/>
                  <a:gd name="T10" fmla="*/ 0 w 4"/>
                  <a:gd name="T11" fmla="*/ 1 h 7"/>
                  <a:gd name="T12" fmla="*/ 0 w 4"/>
                  <a:gd name="T13" fmla="*/ 1 h 7"/>
                  <a:gd name="T14" fmla="*/ 0 w 4"/>
                  <a:gd name="T15" fmla="*/ 1 h 7"/>
                  <a:gd name="T16" fmla="*/ 0 w 4"/>
                  <a:gd name="T17" fmla="*/ 2 h 7"/>
                  <a:gd name="T18" fmla="*/ 0 w 4"/>
                  <a:gd name="T19" fmla="*/ 3 h 7"/>
                  <a:gd name="T20" fmla="*/ 1 w 4"/>
                  <a:gd name="T21" fmla="*/ 3 h 7"/>
                  <a:gd name="T22" fmla="*/ 1 w 4"/>
                  <a:gd name="T23" fmla="*/ 4 h 7"/>
                  <a:gd name="T24" fmla="*/ 1 w 4"/>
                  <a:gd name="T25" fmla="*/ 4 h 7"/>
                  <a:gd name="T26" fmla="*/ 1 w 4"/>
                  <a:gd name="T27" fmla="*/ 5 h 7"/>
                  <a:gd name="T28" fmla="*/ 1 w 4"/>
                  <a:gd name="T29" fmla="*/ 5 h 7"/>
                  <a:gd name="T30" fmla="*/ 1 w 4"/>
                  <a:gd name="T31" fmla="*/ 6 h 7"/>
                  <a:gd name="T32" fmla="*/ 1 w 4"/>
                  <a:gd name="T33" fmla="*/ 6 h 7"/>
                  <a:gd name="T34" fmla="*/ 1 w 4"/>
                  <a:gd name="T35" fmla="*/ 6 h 7"/>
                  <a:gd name="T36" fmla="*/ 2 w 4"/>
                  <a:gd name="T37" fmla="*/ 6 h 7"/>
                  <a:gd name="T38" fmla="*/ 3 w 4"/>
                  <a:gd name="T39" fmla="*/ 6 h 7"/>
                  <a:gd name="T40" fmla="*/ 4 w 4"/>
                  <a:gd name="T41" fmla="*/ 5 h 7"/>
                  <a:gd name="T42" fmla="*/ 4 w 4"/>
                  <a:gd name="T43" fmla="*/ 4 h 7"/>
                  <a:gd name="T44" fmla="*/ 4 w 4"/>
                  <a:gd name="T45" fmla="*/ 4 h 7"/>
                  <a:gd name="T46" fmla="*/ 4 w 4"/>
                  <a:gd name="T47" fmla="*/ 3 h 7"/>
                  <a:gd name="T48" fmla="*/ 4 w 4"/>
                  <a:gd name="T4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" h="7">
                    <a:moveTo>
                      <a:pt x="4" y="1"/>
                    </a:moveTo>
                    <a:cubicBezTo>
                      <a:pt x="4" y="1"/>
                      <a:pt x="4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80" name="Freeform 74"/>
              <p:cNvSpPr>
                <a:spLocks/>
              </p:cNvSpPr>
              <p:nvPr/>
            </p:nvSpPr>
            <p:spPr bwMode="auto">
              <a:xfrm>
                <a:off x="4518027" y="1885951"/>
                <a:ext cx="85725" cy="55563"/>
              </a:xfrm>
              <a:custGeom>
                <a:avLst/>
                <a:gdLst>
                  <a:gd name="T0" fmla="*/ 7 w 8"/>
                  <a:gd name="T1" fmla="*/ 3 h 5"/>
                  <a:gd name="T2" fmla="*/ 7 w 8"/>
                  <a:gd name="T3" fmla="*/ 3 h 5"/>
                  <a:gd name="T4" fmla="*/ 7 w 8"/>
                  <a:gd name="T5" fmla="*/ 2 h 5"/>
                  <a:gd name="T6" fmla="*/ 8 w 8"/>
                  <a:gd name="T7" fmla="*/ 2 h 5"/>
                  <a:gd name="T8" fmla="*/ 8 w 8"/>
                  <a:gd name="T9" fmla="*/ 1 h 5"/>
                  <a:gd name="T10" fmla="*/ 7 w 8"/>
                  <a:gd name="T11" fmla="*/ 0 h 5"/>
                  <a:gd name="T12" fmla="*/ 6 w 8"/>
                  <a:gd name="T13" fmla="*/ 0 h 5"/>
                  <a:gd name="T14" fmla="*/ 5 w 8"/>
                  <a:gd name="T15" fmla="*/ 1 h 5"/>
                  <a:gd name="T16" fmla="*/ 5 w 8"/>
                  <a:gd name="T17" fmla="*/ 1 h 5"/>
                  <a:gd name="T18" fmla="*/ 4 w 8"/>
                  <a:gd name="T19" fmla="*/ 1 h 5"/>
                  <a:gd name="T20" fmla="*/ 3 w 8"/>
                  <a:gd name="T21" fmla="*/ 0 h 5"/>
                  <a:gd name="T22" fmla="*/ 2 w 8"/>
                  <a:gd name="T23" fmla="*/ 0 h 5"/>
                  <a:gd name="T24" fmla="*/ 2 w 8"/>
                  <a:gd name="T25" fmla="*/ 0 h 5"/>
                  <a:gd name="T26" fmla="*/ 1 w 8"/>
                  <a:gd name="T27" fmla="*/ 1 h 5"/>
                  <a:gd name="T28" fmla="*/ 0 w 8"/>
                  <a:gd name="T29" fmla="*/ 2 h 5"/>
                  <a:gd name="T30" fmla="*/ 1 w 8"/>
                  <a:gd name="T31" fmla="*/ 2 h 5"/>
                  <a:gd name="T32" fmla="*/ 2 w 8"/>
                  <a:gd name="T33" fmla="*/ 3 h 5"/>
                  <a:gd name="T34" fmla="*/ 3 w 8"/>
                  <a:gd name="T35" fmla="*/ 3 h 5"/>
                  <a:gd name="T36" fmla="*/ 3 w 8"/>
                  <a:gd name="T37" fmla="*/ 3 h 5"/>
                  <a:gd name="T38" fmla="*/ 4 w 8"/>
                  <a:gd name="T39" fmla="*/ 4 h 5"/>
                  <a:gd name="T40" fmla="*/ 4 w 8"/>
                  <a:gd name="T41" fmla="*/ 4 h 5"/>
                  <a:gd name="T42" fmla="*/ 5 w 8"/>
                  <a:gd name="T43" fmla="*/ 4 h 5"/>
                  <a:gd name="T44" fmla="*/ 6 w 8"/>
                  <a:gd name="T45" fmla="*/ 5 h 5"/>
                  <a:gd name="T46" fmla="*/ 7 w 8"/>
                  <a:gd name="T47" fmla="*/ 5 h 5"/>
                  <a:gd name="T48" fmla="*/ 8 w 8"/>
                  <a:gd name="T49" fmla="*/ 5 h 5"/>
                  <a:gd name="T50" fmla="*/ 8 w 8"/>
                  <a:gd name="T51" fmla="*/ 4 h 5"/>
                  <a:gd name="T52" fmla="*/ 7 w 8"/>
                  <a:gd name="T5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" h="5">
                    <a:moveTo>
                      <a:pt x="7" y="3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3"/>
                      <a:pt x="4" y="4"/>
                    </a:cubicBezTo>
                    <a:cubicBezTo>
                      <a:pt x="4" y="4"/>
                      <a:pt x="4" y="3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6" y="4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4"/>
                      <a:pt x="7" y="3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81" name="Freeform 75"/>
              <p:cNvSpPr>
                <a:spLocks/>
              </p:cNvSpPr>
              <p:nvPr/>
            </p:nvSpPr>
            <p:spPr bwMode="auto">
              <a:xfrm>
                <a:off x="4754564" y="1703389"/>
                <a:ext cx="161925" cy="96838"/>
              </a:xfrm>
              <a:custGeom>
                <a:avLst/>
                <a:gdLst>
                  <a:gd name="T0" fmla="*/ 11 w 15"/>
                  <a:gd name="T1" fmla="*/ 7 h 9"/>
                  <a:gd name="T2" fmla="*/ 12 w 15"/>
                  <a:gd name="T3" fmla="*/ 7 h 9"/>
                  <a:gd name="T4" fmla="*/ 12 w 15"/>
                  <a:gd name="T5" fmla="*/ 7 h 9"/>
                  <a:gd name="T6" fmla="*/ 13 w 15"/>
                  <a:gd name="T7" fmla="*/ 7 h 9"/>
                  <a:gd name="T8" fmla="*/ 14 w 15"/>
                  <a:gd name="T9" fmla="*/ 7 h 9"/>
                  <a:gd name="T10" fmla="*/ 14 w 15"/>
                  <a:gd name="T11" fmla="*/ 7 h 9"/>
                  <a:gd name="T12" fmla="*/ 14 w 15"/>
                  <a:gd name="T13" fmla="*/ 6 h 9"/>
                  <a:gd name="T14" fmla="*/ 13 w 15"/>
                  <a:gd name="T15" fmla="*/ 5 h 9"/>
                  <a:gd name="T16" fmla="*/ 13 w 15"/>
                  <a:gd name="T17" fmla="*/ 4 h 9"/>
                  <a:gd name="T18" fmla="*/ 14 w 15"/>
                  <a:gd name="T19" fmla="*/ 3 h 9"/>
                  <a:gd name="T20" fmla="*/ 14 w 15"/>
                  <a:gd name="T21" fmla="*/ 3 h 9"/>
                  <a:gd name="T22" fmla="*/ 15 w 15"/>
                  <a:gd name="T23" fmla="*/ 2 h 9"/>
                  <a:gd name="T24" fmla="*/ 15 w 15"/>
                  <a:gd name="T25" fmla="*/ 1 h 9"/>
                  <a:gd name="T26" fmla="*/ 14 w 15"/>
                  <a:gd name="T27" fmla="*/ 1 h 9"/>
                  <a:gd name="T28" fmla="*/ 14 w 15"/>
                  <a:gd name="T29" fmla="*/ 2 h 9"/>
                  <a:gd name="T30" fmla="*/ 13 w 15"/>
                  <a:gd name="T31" fmla="*/ 1 h 9"/>
                  <a:gd name="T32" fmla="*/ 12 w 15"/>
                  <a:gd name="T33" fmla="*/ 1 h 9"/>
                  <a:gd name="T34" fmla="*/ 11 w 15"/>
                  <a:gd name="T35" fmla="*/ 1 h 9"/>
                  <a:gd name="T36" fmla="*/ 9 w 15"/>
                  <a:gd name="T37" fmla="*/ 1 h 9"/>
                  <a:gd name="T38" fmla="*/ 8 w 15"/>
                  <a:gd name="T39" fmla="*/ 1 h 9"/>
                  <a:gd name="T40" fmla="*/ 7 w 15"/>
                  <a:gd name="T41" fmla="*/ 2 h 9"/>
                  <a:gd name="T42" fmla="*/ 7 w 15"/>
                  <a:gd name="T43" fmla="*/ 2 h 9"/>
                  <a:gd name="T44" fmla="*/ 5 w 15"/>
                  <a:gd name="T45" fmla="*/ 2 h 9"/>
                  <a:gd name="T46" fmla="*/ 5 w 15"/>
                  <a:gd name="T47" fmla="*/ 2 h 9"/>
                  <a:gd name="T48" fmla="*/ 4 w 15"/>
                  <a:gd name="T49" fmla="*/ 2 h 9"/>
                  <a:gd name="T50" fmla="*/ 3 w 15"/>
                  <a:gd name="T51" fmla="*/ 1 h 9"/>
                  <a:gd name="T52" fmla="*/ 1 w 15"/>
                  <a:gd name="T53" fmla="*/ 1 h 9"/>
                  <a:gd name="T54" fmla="*/ 1 w 15"/>
                  <a:gd name="T55" fmla="*/ 0 h 9"/>
                  <a:gd name="T56" fmla="*/ 1 w 15"/>
                  <a:gd name="T57" fmla="*/ 0 h 9"/>
                  <a:gd name="T58" fmla="*/ 0 w 15"/>
                  <a:gd name="T59" fmla="*/ 1 h 9"/>
                  <a:gd name="T60" fmla="*/ 0 w 15"/>
                  <a:gd name="T61" fmla="*/ 2 h 9"/>
                  <a:gd name="T62" fmla="*/ 1 w 15"/>
                  <a:gd name="T63" fmla="*/ 3 h 9"/>
                  <a:gd name="T64" fmla="*/ 1 w 15"/>
                  <a:gd name="T65" fmla="*/ 4 h 9"/>
                  <a:gd name="T66" fmla="*/ 1 w 15"/>
                  <a:gd name="T67" fmla="*/ 4 h 9"/>
                  <a:gd name="T68" fmla="*/ 1 w 15"/>
                  <a:gd name="T69" fmla="*/ 6 h 9"/>
                  <a:gd name="T70" fmla="*/ 1 w 15"/>
                  <a:gd name="T71" fmla="*/ 6 h 9"/>
                  <a:gd name="T72" fmla="*/ 1 w 15"/>
                  <a:gd name="T73" fmla="*/ 6 h 9"/>
                  <a:gd name="T74" fmla="*/ 2 w 15"/>
                  <a:gd name="T75" fmla="*/ 7 h 9"/>
                  <a:gd name="T76" fmla="*/ 2 w 15"/>
                  <a:gd name="T77" fmla="*/ 8 h 9"/>
                  <a:gd name="T78" fmla="*/ 2 w 15"/>
                  <a:gd name="T79" fmla="*/ 9 h 9"/>
                  <a:gd name="T80" fmla="*/ 2 w 15"/>
                  <a:gd name="T81" fmla="*/ 9 h 9"/>
                  <a:gd name="T82" fmla="*/ 4 w 15"/>
                  <a:gd name="T83" fmla="*/ 8 h 9"/>
                  <a:gd name="T84" fmla="*/ 5 w 15"/>
                  <a:gd name="T85" fmla="*/ 8 h 9"/>
                  <a:gd name="T86" fmla="*/ 6 w 15"/>
                  <a:gd name="T87" fmla="*/ 8 h 9"/>
                  <a:gd name="T88" fmla="*/ 7 w 15"/>
                  <a:gd name="T89" fmla="*/ 8 h 9"/>
                  <a:gd name="T90" fmla="*/ 8 w 15"/>
                  <a:gd name="T91" fmla="*/ 9 h 9"/>
                  <a:gd name="T92" fmla="*/ 9 w 15"/>
                  <a:gd name="T93" fmla="*/ 9 h 9"/>
                  <a:gd name="T94" fmla="*/ 9 w 15"/>
                  <a:gd name="T95" fmla="*/ 8 h 9"/>
                  <a:gd name="T96" fmla="*/ 9 w 15"/>
                  <a:gd name="T97" fmla="*/ 7 h 9"/>
                  <a:gd name="T98" fmla="*/ 10 w 15"/>
                  <a:gd name="T99" fmla="*/ 7 h 9"/>
                  <a:gd name="T100" fmla="*/ 10 w 15"/>
                  <a:gd name="T101" fmla="*/ 7 h 9"/>
                  <a:gd name="T102" fmla="*/ 11 w 15"/>
                  <a:gd name="T10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5" h="9">
                    <a:moveTo>
                      <a:pt x="11" y="7"/>
                    </a:moveTo>
                    <a:cubicBezTo>
                      <a:pt x="11" y="7"/>
                      <a:pt x="11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6"/>
                      <a:pt x="13" y="6"/>
                      <a:pt x="13" y="5"/>
                    </a:cubicBezTo>
                    <a:cubicBezTo>
                      <a:pt x="13" y="5"/>
                      <a:pt x="13" y="5"/>
                      <a:pt x="13" y="4"/>
                    </a:cubicBezTo>
                    <a:cubicBezTo>
                      <a:pt x="13" y="4"/>
                      <a:pt x="13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4" y="8"/>
                      <a:pt x="5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7" y="8"/>
                    </a:cubicBezTo>
                    <a:cubicBezTo>
                      <a:pt x="7" y="9"/>
                      <a:pt x="8" y="9"/>
                      <a:pt x="8" y="9"/>
                    </a:cubicBezTo>
                    <a:cubicBezTo>
                      <a:pt x="8" y="9"/>
                      <a:pt x="9" y="9"/>
                      <a:pt x="9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9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7"/>
                      <a:pt x="11" y="7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82" name="Freeform 76"/>
              <p:cNvSpPr>
                <a:spLocks/>
              </p:cNvSpPr>
              <p:nvPr/>
            </p:nvSpPr>
            <p:spPr bwMode="auto">
              <a:xfrm>
                <a:off x="4376739" y="1616076"/>
                <a:ext cx="292100" cy="292100"/>
              </a:xfrm>
              <a:custGeom>
                <a:avLst/>
                <a:gdLst>
                  <a:gd name="T0" fmla="*/ 26 w 27"/>
                  <a:gd name="T1" fmla="*/ 19 h 27"/>
                  <a:gd name="T2" fmla="*/ 24 w 27"/>
                  <a:gd name="T3" fmla="*/ 18 h 27"/>
                  <a:gd name="T4" fmla="*/ 21 w 27"/>
                  <a:gd name="T5" fmla="*/ 16 h 27"/>
                  <a:gd name="T6" fmla="*/ 21 w 27"/>
                  <a:gd name="T7" fmla="*/ 15 h 27"/>
                  <a:gd name="T8" fmla="*/ 18 w 27"/>
                  <a:gd name="T9" fmla="*/ 14 h 27"/>
                  <a:gd name="T10" fmla="*/ 17 w 27"/>
                  <a:gd name="T11" fmla="*/ 13 h 27"/>
                  <a:gd name="T12" fmla="*/ 16 w 27"/>
                  <a:gd name="T13" fmla="*/ 12 h 27"/>
                  <a:gd name="T14" fmla="*/ 14 w 27"/>
                  <a:gd name="T15" fmla="*/ 9 h 27"/>
                  <a:gd name="T16" fmla="*/ 12 w 27"/>
                  <a:gd name="T17" fmla="*/ 8 h 27"/>
                  <a:gd name="T18" fmla="*/ 12 w 27"/>
                  <a:gd name="T19" fmla="*/ 5 h 27"/>
                  <a:gd name="T20" fmla="*/ 14 w 27"/>
                  <a:gd name="T21" fmla="*/ 4 h 27"/>
                  <a:gd name="T22" fmla="*/ 15 w 27"/>
                  <a:gd name="T23" fmla="*/ 4 h 27"/>
                  <a:gd name="T24" fmla="*/ 14 w 27"/>
                  <a:gd name="T25" fmla="*/ 2 h 27"/>
                  <a:gd name="T26" fmla="*/ 12 w 27"/>
                  <a:gd name="T27" fmla="*/ 1 h 27"/>
                  <a:gd name="T28" fmla="*/ 10 w 27"/>
                  <a:gd name="T29" fmla="*/ 0 h 27"/>
                  <a:gd name="T30" fmla="*/ 7 w 27"/>
                  <a:gd name="T31" fmla="*/ 0 h 27"/>
                  <a:gd name="T32" fmla="*/ 8 w 27"/>
                  <a:gd name="T33" fmla="*/ 1 h 27"/>
                  <a:gd name="T34" fmla="*/ 6 w 27"/>
                  <a:gd name="T35" fmla="*/ 2 h 27"/>
                  <a:gd name="T36" fmla="*/ 4 w 27"/>
                  <a:gd name="T37" fmla="*/ 3 h 27"/>
                  <a:gd name="T38" fmla="*/ 1 w 27"/>
                  <a:gd name="T39" fmla="*/ 4 h 27"/>
                  <a:gd name="T40" fmla="*/ 1 w 27"/>
                  <a:gd name="T41" fmla="*/ 5 h 27"/>
                  <a:gd name="T42" fmla="*/ 1 w 27"/>
                  <a:gd name="T43" fmla="*/ 7 h 27"/>
                  <a:gd name="T44" fmla="*/ 0 w 27"/>
                  <a:gd name="T45" fmla="*/ 8 h 27"/>
                  <a:gd name="T46" fmla="*/ 2 w 27"/>
                  <a:gd name="T47" fmla="*/ 10 h 27"/>
                  <a:gd name="T48" fmla="*/ 3 w 27"/>
                  <a:gd name="T49" fmla="*/ 10 h 27"/>
                  <a:gd name="T50" fmla="*/ 3 w 27"/>
                  <a:gd name="T51" fmla="*/ 8 h 27"/>
                  <a:gd name="T52" fmla="*/ 5 w 27"/>
                  <a:gd name="T53" fmla="*/ 8 h 27"/>
                  <a:gd name="T54" fmla="*/ 7 w 27"/>
                  <a:gd name="T55" fmla="*/ 9 h 27"/>
                  <a:gd name="T56" fmla="*/ 8 w 27"/>
                  <a:gd name="T57" fmla="*/ 11 h 27"/>
                  <a:gd name="T58" fmla="*/ 10 w 27"/>
                  <a:gd name="T59" fmla="*/ 13 h 27"/>
                  <a:gd name="T60" fmla="*/ 10 w 27"/>
                  <a:gd name="T61" fmla="*/ 14 h 27"/>
                  <a:gd name="T62" fmla="*/ 12 w 27"/>
                  <a:gd name="T63" fmla="*/ 15 h 27"/>
                  <a:gd name="T64" fmla="*/ 14 w 27"/>
                  <a:gd name="T65" fmla="*/ 16 h 27"/>
                  <a:gd name="T66" fmla="*/ 16 w 27"/>
                  <a:gd name="T67" fmla="*/ 17 h 27"/>
                  <a:gd name="T68" fmla="*/ 17 w 27"/>
                  <a:gd name="T69" fmla="*/ 19 h 27"/>
                  <a:gd name="T70" fmla="*/ 19 w 27"/>
                  <a:gd name="T71" fmla="*/ 19 h 27"/>
                  <a:gd name="T72" fmla="*/ 20 w 27"/>
                  <a:gd name="T73" fmla="*/ 21 h 27"/>
                  <a:gd name="T74" fmla="*/ 22 w 27"/>
                  <a:gd name="T75" fmla="*/ 22 h 27"/>
                  <a:gd name="T76" fmla="*/ 22 w 27"/>
                  <a:gd name="T77" fmla="*/ 24 h 27"/>
                  <a:gd name="T78" fmla="*/ 21 w 27"/>
                  <a:gd name="T79" fmla="*/ 25 h 27"/>
                  <a:gd name="T80" fmla="*/ 22 w 27"/>
                  <a:gd name="T81" fmla="*/ 27 h 27"/>
                  <a:gd name="T82" fmla="*/ 23 w 27"/>
                  <a:gd name="T83" fmla="*/ 25 h 27"/>
                  <a:gd name="T84" fmla="*/ 24 w 27"/>
                  <a:gd name="T85" fmla="*/ 24 h 27"/>
                  <a:gd name="T86" fmla="*/ 24 w 27"/>
                  <a:gd name="T87" fmla="*/ 22 h 27"/>
                  <a:gd name="T88" fmla="*/ 23 w 27"/>
                  <a:gd name="T89" fmla="*/ 21 h 27"/>
                  <a:gd name="T90" fmla="*/ 23 w 27"/>
                  <a:gd name="T91" fmla="*/ 20 h 27"/>
                  <a:gd name="T92" fmla="*/ 24 w 27"/>
                  <a:gd name="T93" fmla="*/ 19 h 27"/>
                  <a:gd name="T94" fmla="*/ 26 w 27"/>
                  <a:gd name="T95" fmla="*/ 20 h 27"/>
                  <a:gd name="T96" fmla="*/ 26 w 27"/>
                  <a:gd name="T97" fmla="*/ 21 h 27"/>
                  <a:gd name="T98" fmla="*/ 27 w 27"/>
                  <a:gd name="T99" fmla="*/ 19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7" h="27">
                    <a:moveTo>
                      <a:pt x="27" y="19"/>
                    </a:moveTo>
                    <a:cubicBezTo>
                      <a:pt x="27" y="19"/>
                      <a:pt x="26" y="19"/>
                      <a:pt x="26" y="19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3" y="17"/>
                      <a:pt x="23" y="17"/>
                      <a:pt x="22" y="17"/>
                    </a:cubicBezTo>
                    <a:cubicBezTo>
                      <a:pt x="22" y="16"/>
                      <a:pt x="21" y="17"/>
                      <a:pt x="21" y="16"/>
                    </a:cubicBezTo>
                    <a:cubicBezTo>
                      <a:pt x="21" y="16"/>
                      <a:pt x="22" y="16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4"/>
                      <a:pt x="20" y="15"/>
                      <a:pt x="20" y="15"/>
                    </a:cubicBezTo>
                    <a:cubicBezTo>
                      <a:pt x="19" y="14"/>
                      <a:pt x="19" y="15"/>
                      <a:pt x="18" y="14"/>
                    </a:cubicBezTo>
                    <a:cubicBezTo>
                      <a:pt x="18" y="14"/>
                      <a:pt x="18" y="14"/>
                      <a:pt x="17" y="14"/>
                    </a:cubicBezTo>
                    <a:cubicBezTo>
                      <a:pt x="17" y="14"/>
                      <a:pt x="17" y="14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1"/>
                      <a:pt x="16" y="11"/>
                      <a:pt x="15" y="10"/>
                    </a:cubicBezTo>
                    <a:cubicBezTo>
                      <a:pt x="15" y="10"/>
                      <a:pt x="15" y="9"/>
                      <a:pt x="14" y="9"/>
                    </a:cubicBezTo>
                    <a:cubicBezTo>
                      <a:pt x="14" y="9"/>
                      <a:pt x="13" y="9"/>
                      <a:pt x="13" y="9"/>
                    </a:cubicBezTo>
                    <a:cubicBezTo>
                      <a:pt x="13" y="8"/>
                      <a:pt x="13" y="8"/>
                      <a:pt x="12" y="8"/>
                    </a:cubicBezTo>
                    <a:cubicBezTo>
                      <a:pt x="12" y="7"/>
                      <a:pt x="12" y="7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6" y="3"/>
                      <a:pt x="15" y="3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11" y="1"/>
                      <a:pt x="10" y="0"/>
                      <a:pt x="10" y="0"/>
                    </a:cubicBezTo>
                    <a:cubicBezTo>
                      <a:pt x="9" y="0"/>
                      <a:pt x="9" y="1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3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1" y="8"/>
                      <a:pt x="2" y="8"/>
                    </a:cubicBezTo>
                    <a:cubicBezTo>
                      <a:pt x="2" y="9"/>
                      <a:pt x="2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3" y="10"/>
                    </a:cubicBezTo>
                    <a:cubicBezTo>
                      <a:pt x="3" y="10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9"/>
                      <a:pt x="6" y="9"/>
                      <a:pt x="6" y="9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7" y="9"/>
                      <a:pt x="7" y="10"/>
                      <a:pt x="7" y="10"/>
                    </a:cubicBezTo>
                    <a:cubicBezTo>
                      <a:pt x="8" y="10"/>
                      <a:pt x="8" y="11"/>
                      <a:pt x="8" y="11"/>
                    </a:cubicBezTo>
                    <a:cubicBezTo>
                      <a:pt x="8" y="11"/>
                      <a:pt x="8" y="12"/>
                      <a:pt x="9" y="12"/>
                    </a:cubicBezTo>
                    <a:cubicBezTo>
                      <a:pt x="9" y="13"/>
                      <a:pt x="9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1" y="15"/>
                      <a:pt x="11" y="14"/>
                      <a:pt x="11" y="15"/>
                    </a:cubicBezTo>
                    <a:cubicBezTo>
                      <a:pt x="12" y="15"/>
                      <a:pt x="11" y="15"/>
                      <a:pt x="12" y="15"/>
                    </a:cubicBezTo>
                    <a:cubicBezTo>
                      <a:pt x="12" y="16"/>
                      <a:pt x="12" y="16"/>
                      <a:pt x="13" y="16"/>
                    </a:cubicBezTo>
                    <a:cubicBezTo>
                      <a:pt x="13" y="16"/>
                      <a:pt x="13" y="16"/>
                      <a:pt x="14" y="16"/>
                    </a:cubicBezTo>
                    <a:cubicBezTo>
                      <a:pt x="14" y="17"/>
                      <a:pt x="14" y="17"/>
                      <a:pt x="15" y="17"/>
                    </a:cubicBezTo>
                    <a:cubicBezTo>
                      <a:pt x="15" y="17"/>
                      <a:pt x="16" y="17"/>
                      <a:pt x="16" y="17"/>
                    </a:cubicBezTo>
                    <a:cubicBezTo>
                      <a:pt x="17" y="17"/>
                      <a:pt x="16" y="18"/>
                      <a:pt x="17" y="18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8" y="19"/>
                      <a:pt x="18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9"/>
                      <a:pt x="19" y="20"/>
                      <a:pt x="19" y="20"/>
                    </a:cubicBezTo>
                    <a:cubicBezTo>
                      <a:pt x="19" y="20"/>
                      <a:pt x="20" y="20"/>
                      <a:pt x="20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2"/>
                      <a:pt x="22" y="22"/>
                      <a:pt x="22" y="22"/>
                    </a:cubicBezTo>
                    <a:cubicBezTo>
                      <a:pt x="22" y="22"/>
                      <a:pt x="22" y="23"/>
                      <a:pt x="22" y="23"/>
                    </a:cubicBezTo>
                    <a:cubicBezTo>
                      <a:pt x="22" y="23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1" y="24"/>
                    </a:cubicBezTo>
                    <a:cubicBezTo>
                      <a:pt x="21" y="24"/>
                      <a:pt x="21" y="25"/>
                      <a:pt x="21" y="25"/>
                    </a:cubicBezTo>
                    <a:cubicBezTo>
                      <a:pt x="21" y="25"/>
                      <a:pt x="21" y="25"/>
                      <a:pt x="21" y="26"/>
                    </a:cubicBezTo>
                    <a:cubicBezTo>
                      <a:pt x="21" y="26"/>
                      <a:pt x="21" y="27"/>
                      <a:pt x="22" y="27"/>
                    </a:cubicBezTo>
                    <a:cubicBezTo>
                      <a:pt x="22" y="27"/>
                      <a:pt x="22" y="26"/>
                      <a:pt x="23" y="26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3" y="24"/>
                      <a:pt x="23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5" y="23"/>
                      <a:pt x="25" y="23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3" y="21"/>
                      <a:pt x="23" y="22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4" y="20"/>
                      <a:pt x="23" y="19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5" y="19"/>
                    </a:cubicBezTo>
                    <a:cubicBezTo>
                      <a:pt x="25" y="19"/>
                      <a:pt x="25" y="19"/>
                      <a:pt x="26" y="20"/>
                    </a:cubicBezTo>
                    <a:cubicBezTo>
                      <a:pt x="26" y="20"/>
                      <a:pt x="25" y="20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7" y="20"/>
                      <a:pt x="27" y="20"/>
                    </a:cubicBezTo>
                    <a:cubicBezTo>
                      <a:pt x="27" y="20"/>
                      <a:pt x="27" y="20"/>
                      <a:pt x="27" y="19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83" name="Freeform 77"/>
              <p:cNvSpPr>
                <a:spLocks/>
              </p:cNvSpPr>
              <p:nvPr/>
            </p:nvSpPr>
            <p:spPr bwMode="auto">
              <a:xfrm>
                <a:off x="3989389" y="17780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84" name="Freeform 78"/>
              <p:cNvSpPr>
                <a:spLocks/>
              </p:cNvSpPr>
              <p:nvPr/>
            </p:nvSpPr>
            <p:spPr bwMode="auto">
              <a:xfrm>
                <a:off x="3978277" y="1714501"/>
                <a:ext cx="312738" cy="247650"/>
              </a:xfrm>
              <a:custGeom>
                <a:avLst/>
                <a:gdLst>
                  <a:gd name="T0" fmla="*/ 29 w 29"/>
                  <a:gd name="T1" fmla="*/ 5 h 23"/>
                  <a:gd name="T2" fmla="*/ 28 w 29"/>
                  <a:gd name="T3" fmla="*/ 4 h 23"/>
                  <a:gd name="T4" fmla="*/ 27 w 29"/>
                  <a:gd name="T5" fmla="*/ 5 h 23"/>
                  <a:gd name="T6" fmla="*/ 25 w 29"/>
                  <a:gd name="T7" fmla="*/ 4 h 23"/>
                  <a:gd name="T8" fmla="*/ 23 w 29"/>
                  <a:gd name="T9" fmla="*/ 3 h 23"/>
                  <a:gd name="T10" fmla="*/ 21 w 29"/>
                  <a:gd name="T11" fmla="*/ 3 h 23"/>
                  <a:gd name="T12" fmla="*/ 20 w 29"/>
                  <a:gd name="T13" fmla="*/ 3 h 23"/>
                  <a:gd name="T14" fmla="*/ 18 w 29"/>
                  <a:gd name="T15" fmla="*/ 2 h 23"/>
                  <a:gd name="T16" fmla="*/ 17 w 29"/>
                  <a:gd name="T17" fmla="*/ 1 h 23"/>
                  <a:gd name="T18" fmla="*/ 15 w 29"/>
                  <a:gd name="T19" fmla="*/ 2 h 23"/>
                  <a:gd name="T20" fmla="*/ 14 w 29"/>
                  <a:gd name="T21" fmla="*/ 1 h 23"/>
                  <a:gd name="T22" fmla="*/ 11 w 29"/>
                  <a:gd name="T23" fmla="*/ 2 h 23"/>
                  <a:gd name="T24" fmla="*/ 8 w 29"/>
                  <a:gd name="T25" fmla="*/ 1 h 23"/>
                  <a:gd name="T26" fmla="*/ 5 w 29"/>
                  <a:gd name="T27" fmla="*/ 1 h 23"/>
                  <a:gd name="T28" fmla="*/ 3 w 29"/>
                  <a:gd name="T29" fmla="*/ 0 h 23"/>
                  <a:gd name="T30" fmla="*/ 2 w 29"/>
                  <a:gd name="T31" fmla="*/ 2 h 23"/>
                  <a:gd name="T32" fmla="*/ 0 w 29"/>
                  <a:gd name="T33" fmla="*/ 2 h 23"/>
                  <a:gd name="T34" fmla="*/ 0 w 29"/>
                  <a:gd name="T35" fmla="*/ 4 h 23"/>
                  <a:gd name="T36" fmla="*/ 1 w 29"/>
                  <a:gd name="T37" fmla="*/ 6 h 23"/>
                  <a:gd name="T38" fmla="*/ 2 w 29"/>
                  <a:gd name="T39" fmla="*/ 5 h 23"/>
                  <a:gd name="T40" fmla="*/ 3 w 29"/>
                  <a:gd name="T41" fmla="*/ 5 h 23"/>
                  <a:gd name="T42" fmla="*/ 4 w 29"/>
                  <a:gd name="T43" fmla="*/ 6 h 23"/>
                  <a:gd name="T44" fmla="*/ 5 w 29"/>
                  <a:gd name="T45" fmla="*/ 6 h 23"/>
                  <a:gd name="T46" fmla="*/ 6 w 29"/>
                  <a:gd name="T47" fmla="*/ 6 h 23"/>
                  <a:gd name="T48" fmla="*/ 7 w 29"/>
                  <a:gd name="T49" fmla="*/ 7 h 23"/>
                  <a:gd name="T50" fmla="*/ 5 w 29"/>
                  <a:gd name="T51" fmla="*/ 8 h 23"/>
                  <a:gd name="T52" fmla="*/ 5 w 29"/>
                  <a:gd name="T53" fmla="*/ 10 h 23"/>
                  <a:gd name="T54" fmla="*/ 5 w 29"/>
                  <a:gd name="T55" fmla="*/ 12 h 23"/>
                  <a:gd name="T56" fmla="*/ 4 w 29"/>
                  <a:gd name="T57" fmla="*/ 12 h 23"/>
                  <a:gd name="T58" fmla="*/ 5 w 29"/>
                  <a:gd name="T59" fmla="*/ 13 h 23"/>
                  <a:gd name="T60" fmla="*/ 4 w 29"/>
                  <a:gd name="T61" fmla="*/ 14 h 23"/>
                  <a:gd name="T62" fmla="*/ 4 w 29"/>
                  <a:gd name="T63" fmla="*/ 15 h 23"/>
                  <a:gd name="T64" fmla="*/ 5 w 29"/>
                  <a:gd name="T65" fmla="*/ 16 h 23"/>
                  <a:gd name="T66" fmla="*/ 4 w 29"/>
                  <a:gd name="T67" fmla="*/ 17 h 23"/>
                  <a:gd name="T68" fmla="*/ 4 w 29"/>
                  <a:gd name="T69" fmla="*/ 19 h 23"/>
                  <a:gd name="T70" fmla="*/ 5 w 29"/>
                  <a:gd name="T71" fmla="*/ 20 h 23"/>
                  <a:gd name="T72" fmla="*/ 5 w 29"/>
                  <a:gd name="T73" fmla="*/ 21 h 23"/>
                  <a:gd name="T74" fmla="*/ 7 w 29"/>
                  <a:gd name="T75" fmla="*/ 23 h 23"/>
                  <a:gd name="T76" fmla="*/ 8 w 29"/>
                  <a:gd name="T77" fmla="*/ 21 h 23"/>
                  <a:gd name="T78" fmla="*/ 10 w 29"/>
                  <a:gd name="T79" fmla="*/ 21 h 23"/>
                  <a:gd name="T80" fmla="*/ 14 w 29"/>
                  <a:gd name="T81" fmla="*/ 21 h 23"/>
                  <a:gd name="T82" fmla="*/ 16 w 29"/>
                  <a:gd name="T83" fmla="*/ 20 h 23"/>
                  <a:gd name="T84" fmla="*/ 17 w 29"/>
                  <a:gd name="T85" fmla="*/ 19 h 23"/>
                  <a:gd name="T86" fmla="*/ 19 w 29"/>
                  <a:gd name="T87" fmla="*/ 18 h 23"/>
                  <a:gd name="T88" fmla="*/ 20 w 29"/>
                  <a:gd name="T89" fmla="*/ 17 h 23"/>
                  <a:gd name="T90" fmla="*/ 21 w 29"/>
                  <a:gd name="T91" fmla="*/ 16 h 23"/>
                  <a:gd name="T92" fmla="*/ 22 w 29"/>
                  <a:gd name="T93" fmla="*/ 15 h 23"/>
                  <a:gd name="T94" fmla="*/ 23 w 29"/>
                  <a:gd name="T95" fmla="*/ 14 h 23"/>
                  <a:gd name="T96" fmla="*/ 22 w 29"/>
                  <a:gd name="T97" fmla="*/ 13 h 23"/>
                  <a:gd name="T98" fmla="*/ 22 w 29"/>
                  <a:gd name="T99" fmla="*/ 12 h 23"/>
                  <a:gd name="T100" fmla="*/ 22 w 29"/>
                  <a:gd name="T101" fmla="*/ 11 h 23"/>
                  <a:gd name="T102" fmla="*/ 23 w 29"/>
                  <a:gd name="T103" fmla="*/ 9 h 23"/>
                  <a:gd name="T104" fmla="*/ 26 w 29"/>
                  <a:gd name="T105" fmla="*/ 7 h 23"/>
                  <a:gd name="T106" fmla="*/ 28 w 29"/>
                  <a:gd name="T107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23">
                    <a:moveTo>
                      <a:pt x="28" y="6"/>
                    </a:moveTo>
                    <a:cubicBezTo>
                      <a:pt x="29" y="6"/>
                      <a:pt x="29" y="5"/>
                      <a:pt x="29" y="5"/>
                    </a:cubicBezTo>
                    <a:cubicBezTo>
                      <a:pt x="29" y="5"/>
                      <a:pt x="29" y="4"/>
                      <a:pt x="29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5"/>
                      <a:pt x="28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4"/>
                      <a:pt x="26" y="5"/>
                      <a:pt x="26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4" y="4"/>
                      <a:pt x="24" y="4"/>
                      <a:pt x="24" y="3"/>
                    </a:cubicBezTo>
                    <a:cubicBezTo>
                      <a:pt x="24" y="3"/>
                      <a:pt x="23" y="3"/>
                      <a:pt x="23" y="3"/>
                    </a:cubicBezTo>
                    <a:cubicBezTo>
                      <a:pt x="23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1" y="3"/>
                    </a:cubicBezTo>
                    <a:cubicBezTo>
                      <a:pt x="21" y="3"/>
                      <a:pt x="21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2"/>
                      <a:pt x="16" y="2"/>
                    </a:cubicBezTo>
                    <a:cubicBezTo>
                      <a:pt x="16" y="2"/>
                      <a:pt x="16" y="2"/>
                      <a:pt x="15" y="2"/>
                    </a:cubicBezTo>
                    <a:cubicBezTo>
                      <a:pt x="15" y="2"/>
                      <a:pt x="14" y="2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3" y="1"/>
                      <a:pt x="13" y="2"/>
                      <a:pt x="12" y="2"/>
                    </a:cubicBezTo>
                    <a:cubicBezTo>
                      <a:pt x="12" y="2"/>
                      <a:pt x="11" y="2"/>
                      <a:pt x="11" y="2"/>
                    </a:cubicBezTo>
                    <a:cubicBezTo>
                      <a:pt x="10" y="2"/>
                      <a:pt x="10" y="2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7" y="1"/>
                      <a:pt x="6" y="1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2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8"/>
                      <a:pt x="6" y="7"/>
                      <a:pt x="6" y="8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5" y="13"/>
                      <a:pt x="5" y="13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4" y="14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3" y="18"/>
                      <a:pt x="4" y="18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5" y="19"/>
                    </a:cubicBezTo>
                    <a:cubicBezTo>
                      <a:pt x="5" y="19"/>
                      <a:pt x="5" y="19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7" y="22"/>
                      <a:pt x="7" y="23"/>
                      <a:pt x="7" y="23"/>
                    </a:cubicBezTo>
                    <a:cubicBezTo>
                      <a:pt x="7" y="23"/>
                      <a:pt x="7" y="22"/>
                      <a:pt x="8" y="22"/>
                    </a:cubicBezTo>
                    <a:cubicBezTo>
                      <a:pt x="8" y="22"/>
                      <a:pt x="8" y="22"/>
                      <a:pt x="8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1"/>
                      <a:pt x="12" y="21"/>
                      <a:pt x="12" y="21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5" y="21"/>
                      <a:pt x="16" y="21"/>
                      <a:pt x="16" y="21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8" y="18"/>
                      <a:pt x="18" y="19"/>
                      <a:pt x="19" y="18"/>
                    </a:cubicBezTo>
                    <a:cubicBezTo>
                      <a:pt x="19" y="18"/>
                      <a:pt x="19" y="19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6"/>
                    </a:cubicBezTo>
                    <a:cubicBezTo>
                      <a:pt x="20" y="16"/>
                      <a:pt x="20" y="16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2" y="16"/>
                      <a:pt x="22" y="16"/>
                      <a:pt x="22" y="15"/>
                    </a:cubicBezTo>
                    <a:cubicBezTo>
                      <a:pt x="22" y="15"/>
                      <a:pt x="22" y="15"/>
                      <a:pt x="23" y="15"/>
                    </a:cubicBezTo>
                    <a:cubicBezTo>
                      <a:pt x="23" y="15"/>
                      <a:pt x="23" y="14"/>
                      <a:pt x="23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1" y="13"/>
                      <a:pt x="22" y="13"/>
                      <a:pt x="22" y="13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0"/>
                    </a:cubicBezTo>
                    <a:cubicBezTo>
                      <a:pt x="23" y="10"/>
                      <a:pt x="23" y="9"/>
                      <a:pt x="23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5" y="8"/>
                      <a:pt x="26" y="8"/>
                      <a:pt x="26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6"/>
                      <a:pt x="28" y="7"/>
                      <a:pt x="28" y="6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85" name="Freeform 79"/>
              <p:cNvSpPr>
                <a:spLocks/>
              </p:cNvSpPr>
              <p:nvPr/>
            </p:nvSpPr>
            <p:spPr bwMode="auto">
              <a:xfrm>
                <a:off x="5327652" y="1778001"/>
                <a:ext cx="560388" cy="530225"/>
              </a:xfrm>
              <a:custGeom>
                <a:avLst/>
                <a:gdLst>
                  <a:gd name="T0" fmla="*/ 49 w 52"/>
                  <a:gd name="T1" fmla="*/ 39 h 49"/>
                  <a:gd name="T2" fmla="*/ 47 w 52"/>
                  <a:gd name="T3" fmla="*/ 38 h 49"/>
                  <a:gd name="T4" fmla="*/ 45 w 52"/>
                  <a:gd name="T5" fmla="*/ 35 h 49"/>
                  <a:gd name="T6" fmla="*/ 46 w 52"/>
                  <a:gd name="T7" fmla="*/ 31 h 49"/>
                  <a:gd name="T8" fmla="*/ 44 w 52"/>
                  <a:gd name="T9" fmla="*/ 30 h 49"/>
                  <a:gd name="T10" fmla="*/ 43 w 52"/>
                  <a:gd name="T11" fmla="*/ 27 h 49"/>
                  <a:gd name="T12" fmla="*/ 43 w 52"/>
                  <a:gd name="T13" fmla="*/ 24 h 49"/>
                  <a:gd name="T14" fmla="*/ 43 w 52"/>
                  <a:gd name="T15" fmla="*/ 19 h 49"/>
                  <a:gd name="T16" fmla="*/ 42 w 52"/>
                  <a:gd name="T17" fmla="*/ 17 h 49"/>
                  <a:gd name="T18" fmla="*/ 40 w 52"/>
                  <a:gd name="T19" fmla="*/ 15 h 49"/>
                  <a:gd name="T20" fmla="*/ 37 w 52"/>
                  <a:gd name="T21" fmla="*/ 13 h 49"/>
                  <a:gd name="T22" fmla="*/ 34 w 52"/>
                  <a:gd name="T23" fmla="*/ 12 h 49"/>
                  <a:gd name="T24" fmla="*/ 31 w 52"/>
                  <a:gd name="T25" fmla="*/ 11 h 49"/>
                  <a:gd name="T26" fmla="*/ 28 w 52"/>
                  <a:gd name="T27" fmla="*/ 11 h 49"/>
                  <a:gd name="T28" fmla="*/ 26 w 52"/>
                  <a:gd name="T29" fmla="*/ 12 h 49"/>
                  <a:gd name="T30" fmla="*/ 24 w 52"/>
                  <a:gd name="T31" fmla="*/ 13 h 49"/>
                  <a:gd name="T32" fmla="*/ 23 w 52"/>
                  <a:gd name="T33" fmla="*/ 14 h 49"/>
                  <a:gd name="T34" fmla="*/ 19 w 52"/>
                  <a:gd name="T35" fmla="*/ 15 h 49"/>
                  <a:gd name="T36" fmla="*/ 17 w 52"/>
                  <a:gd name="T37" fmla="*/ 14 h 49"/>
                  <a:gd name="T38" fmla="*/ 14 w 52"/>
                  <a:gd name="T39" fmla="*/ 12 h 49"/>
                  <a:gd name="T40" fmla="*/ 11 w 52"/>
                  <a:gd name="T41" fmla="*/ 11 h 49"/>
                  <a:gd name="T42" fmla="*/ 12 w 52"/>
                  <a:gd name="T43" fmla="*/ 7 h 49"/>
                  <a:gd name="T44" fmla="*/ 14 w 52"/>
                  <a:gd name="T45" fmla="*/ 5 h 49"/>
                  <a:gd name="T46" fmla="*/ 11 w 52"/>
                  <a:gd name="T47" fmla="*/ 3 h 49"/>
                  <a:gd name="T48" fmla="*/ 8 w 52"/>
                  <a:gd name="T49" fmla="*/ 1 h 49"/>
                  <a:gd name="T50" fmla="*/ 4 w 52"/>
                  <a:gd name="T51" fmla="*/ 1 h 49"/>
                  <a:gd name="T52" fmla="*/ 0 w 52"/>
                  <a:gd name="T53" fmla="*/ 0 h 49"/>
                  <a:gd name="T54" fmla="*/ 0 w 52"/>
                  <a:gd name="T55" fmla="*/ 4 h 49"/>
                  <a:gd name="T56" fmla="*/ 0 w 52"/>
                  <a:gd name="T57" fmla="*/ 7 h 49"/>
                  <a:gd name="T58" fmla="*/ 0 w 52"/>
                  <a:gd name="T59" fmla="*/ 10 h 49"/>
                  <a:gd name="T60" fmla="*/ 1 w 52"/>
                  <a:gd name="T61" fmla="*/ 12 h 49"/>
                  <a:gd name="T62" fmla="*/ 2 w 52"/>
                  <a:gd name="T63" fmla="*/ 14 h 49"/>
                  <a:gd name="T64" fmla="*/ 3 w 52"/>
                  <a:gd name="T65" fmla="*/ 16 h 49"/>
                  <a:gd name="T66" fmla="*/ 5 w 52"/>
                  <a:gd name="T67" fmla="*/ 17 h 49"/>
                  <a:gd name="T68" fmla="*/ 6 w 52"/>
                  <a:gd name="T69" fmla="*/ 20 h 49"/>
                  <a:gd name="T70" fmla="*/ 5 w 52"/>
                  <a:gd name="T71" fmla="*/ 23 h 49"/>
                  <a:gd name="T72" fmla="*/ 7 w 52"/>
                  <a:gd name="T73" fmla="*/ 25 h 49"/>
                  <a:gd name="T74" fmla="*/ 8 w 52"/>
                  <a:gd name="T75" fmla="*/ 27 h 49"/>
                  <a:gd name="T76" fmla="*/ 10 w 52"/>
                  <a:gd name="T77" fmla="*/ 28 h 49"/>
                  <a:gd name="T78" fmla="*/ 12 w 52"/>
                  <a:gd name="T79" fmla="*/ 31 h 49"/>
                  <a:gd name="T80" fmla="*/ 13 w 52"/>
                  <a:gd name="T81" fmla="*/ 33 h 49"/>
                  <a:gd name="T82" fmla="*/ 14 w 52"/>
                  <a:gd name="T83" fmla="*/ 35 h 49"/>
                  <a:gd name="T84" fmla="*/ 16 w 52"/>
                  <a:gd name="T85" fmla="*/ 34 h 49"/>
                  <a:gd name="T86" fmla="*/ 17 w 52"/>
                  <a:gd name="T87" fmla="*/ 34 h 49"/>
                  <a:gd name="T88" fmla="*/ 19 w 52"/>
                  <a:gd name="T89" fmla="*/ 36 h 49"/>
                  <a:gd name="T90" fmla="*/ 20 w 52"/>
                  <a:gd name="T91" fmla="*/ 38 h 49"/>
                  <a:gd name="T92" fmla="*/ 23 w 52"/>
                  <a:gd name="T93" fmla="*/ 42 h 49"/>
                  <a:gd name="T94" fmla="*/ 26 w 52"/>
                  <a:gd name="T95" fmla="*/ 43 h 49"/>
                  <a:gd name="T96" fmla="*/ 28 w 52"/>
                  <a:gd name="T97" fmla="*/ 44 h 49"/>
                  <a:gd name="T98" fmla="*/ 30 w 52"/>
                  <a:gd name="T99" fmla="*/ 44 h 49"/>
                  <a:gd name="T100" fmla="*/ 32 w 52"/>
                  <a:gd name="T101" fmla="*/ 43 h 49"/>
                  <a:gd name="T102" fmla="*/ 35 w 52"/>
                  <a:gd name="T103" fmla="*/ 43 h 49"/>
                  <a:gd name="T104" fmla="*/ 37 w 52"/>
                  <a:gd name="T105" fmla="*/ 46 h 49"/>
                  <a:gd name="T106" fmla="*/ 38 w 52"/>
                  <a:gd name="T107" fmla="*/ 47 h 49"/>
                  <a:gd name="T108" fmla="*/ 41 w 52"/>
                  <a:gd name="T109" fmla="*/ 48 h 49"/>
                  <a:gd name="T110" fmla="*/ 46 w 52"/>
                  <a:gd name="T111" fmla="*/ 48 h 49"/>
                  <a:gd name="T112" fmla="*/ 49 w 52"/>
                  <a:gd name="T113" fmla="*/ 49 h 49"/>
                  <a:gd name="T114" fmla="*/ 49 w 52"/>
                  <a:gd name="T115" fmla="*/ 46 h 49"/>
                  <a:gd name="T116" fmla="*/ 52 w 52"/>
                  <a:gd name="T117" fmla="*/ 4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2" h="49">
                    <a:moveTo>
                      <a:pt x="51" y="41"/>
                    </a:moveTo>
                    <a:cubicBezTo>
                      <a:pt x="51" y="41"/>
                      <a:pt x="51" y="40"/>
                      <a:pt x="51" y="40"/>
                    </a:cubicBezTo>
                    <a:cubicBezTo>
                      <a:pt x="50" y="39"/>
                      <a:pt x="50" y="39"/>
                      <a:pt x="49" y="39"/>
                    </a:cubicBezTo>
                    <a:cubicBezTo>
                      <a:pt x="49" y="39"/>
                      <a:pt x="49" y="39"/>
                      <a:pt x="49" y="39"/>
                    </a:cubicBezTo>
                    <a:cubicBezTo>
                      <a:pt x="48" y="39"/>
                      <a:pt x="48" y="39"/>
                      <a:pt x="48" y="39"/>
                    </a:cubicBezTo>
                    <a:cubicBezTo>
                      <a:pt x="48" y="39"/>
                      <a:pt x="48" y="38"/>
                      <a:pt x="47" y="38"/>
                    </a:cubicBezTo>
                    <a:cubicBezTo>
                      <a:pt x="47" y="38"/>
                      <a:pt x="47" y="38"/>
                      <a:pt x="46" y="37"/>
                    </a:cubicBezTo>
                    <a:cubicBezTo>
                      <a:pt x="46" y="37"/>
                      <a:pt x="46" y="36"/>
                      <a:pt x="46" y="36"/>
                    </a:cubicBezTo>
                    <a:cubicBezTo>
                      <a:pt x="46" y="35"/>
                      <a:pt x="45" y="35"/>
                      <a:pt x="45" y="35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2"/>
                      <a:pt x="46" y="32"/>
                      <a:pt x="46" y="31"/>
                    </a:cubicBezTo>
                    <a:cubicBezTo>
                      <a:pt x="46" y="31"/>
                      <a:pt x="46" y="31"/>
                      <a:pt x="46" y="30"/>
                    </a:cubicBezTo>
                    <a:cubicBezTo>
                      <a:pt x="46" y="30"/>
                      <a:pt x="45" y="30"/>
                      <a:pt x="45" y="30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4" y="30"/>
                      <a:pt x="44" y="30"/>
                      <a:pt x="43" y="29"/>
                    </a:cubicBezTo>
                    <a:cubicBezTo>
                      <a:pt x="43" y="29"/>
                      <a:pt x="44" y="29"/>
                      <a:pt x="44" y="28"/>
                    </a:cubicBezTo>
                    <a:cubicBezTo>
                      <a:pt x="44" y="28"/>
                      <a:pt x="43" y="27"/>
                      <a:pt x="43" y="27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3"/>
                      <a:pt x="43" y="23"/>
                      <a:pt x="43" y="22"/>
                    </a:cubicBezTo>
                    <a:cubicBezTo>
                      <a:pt x="43" y="21"/>
                      <a:pt x="43" y="21"/>
                      <a:pt x="43" y="20"/>
                    </a:cubicBezTo>
                    <a:cubicBezTo>
                      <a:pt x="43" y="20"/>
                      <a:pt x="43" y="19"/>
                      <a:pt x="43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3" y="18"/>
                      <a:pt x="43" y="18"/>
                      <a:pt x="43" y="18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42" y="16"/>
                      <a:pt x="42" y="16"/>
                      <a:pt x="41" y="15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39" y="15"/>
                      <a:pt x="39" y="14"/>
                      <a:pt x="39" y="14"/>
                    </a:cubicBezTo>
                    <a:cubicBezTo>
                      <a:pt x="39" y="14"/>
                      <a:pt x="38" y="14"/>
                      <a:pt x="38" y="14"/>
                    </a:cubicBezTo>
                    <a:cubicBezTo>
                      <a:pt x="37" y="14"/>
                      <a:pt x="37" y="13"/>
                      <a:pt x="37" y="13"/>
                    </a:cubicBezTo>
                    <a:cubicBezTo>
                      <a:pt x="37" y="13"/>
                      <a:pt x="37" y="13"/>
                      <a:pt x="36" y="12"/>
                    </a:cubicBezTo>
                    <a:cubicBezTo>
                      <a:pt x="36" y="12"/>
                      <a:pt x="36" y="12"/>
                      <a:pt x="35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2"/>
                      <a:pt x="33" y="12"/>
                      <a:pt x="33" y="12"/>
                    </a:cubicBezTo>
                    <a:cubicBezTo>
                      <a:pt x="33" y="12"/>
                      <a:pt x="32" y="12"/>
                      <a:pt x="32" y="11"/>
                    </a:cubicBezTo>
                    <a:cubicBezTo>
                      <a:pt x="32" y="11"/>
                      <a:pt x="31" y="11"/>
                      <a:pt x="31" y="11"/>
                    </a:cubicBezTo>
                    <a:cubicBezTo>
                      <a:pt x="30" y="11"/>
                      <a:pt x="30" y="10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9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3"/>
                      <a:pt x="25" y="13"/>
                      <a:pt x="25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5"/>
                    </a:cubicBezTo>
                    <a:cubicBezTo>
                      <a:pt x="23" y="15"/>
                      <a:pt x="23" y="14"/>
                      <a:pt x="23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1" y="14"/>
                      <a:pt x="21" y="15"/>
                      <a:pt x="20" y="15"/>
                    </a:cubicBezTo>
                    <a:cubicBezTo>
                      <a:pt x="20" y="15"/>
                      <a:pt x="20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3"/>
                      <a:pt x="14" y="13"/>
                      <a:pt x="14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2" y="12"/>
                      <a:pt x="12" y="12"/>
                    </a:cubicBezTo>
                    <a:cubicBezTo>
                      <a:pt x="12" y="12"/>
                      <a:pt x="12" y="11"/>
                      <a:pt x="11" y="11"/>
                    </a:cubicBezTo>
                    <a:cubicBezTo>
                      <a:pt x="11" y="10"/>
                      <a:pt x="11" y="10"/>
                      <a:pt x="11" y="9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3" y="5"/>
                    </a:cubicBezTo>
                    <a:cubicBezTo>
                      <a:pt x="13" y="5"/>
                      <a:pt x="14" y="6"/>
                      <a:pt x="14" y="5"/>
                    </a:cubicBezTo>
                    <a:cubicBezTo>
                      <a:pt x="14" y="5"/>
                      <a:pt x="14" y="5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8" y="2"/>
                      <a:pt x="8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1" y="11"/>
                      <a:pt x="0" y="11"/>
                    </a:cubicBezTo>
                    <a:cubicBezTo>
                      <a:pt x="0" y="11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3" y="14"/>
                      <a:pt x="3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4" y="17"/>
                      <a:pt x="5" y="17"/>
                      <a:pt x="5" y="17"/>
                    </a:cubicBezTo>
                    <a:cubicBezTo>
                      <a:pt x="5" y="17"/>
                      <a:pt x="6" y="17"/>
                      <a:pt x="6" y="17"/>
                    </a:cubicBezTo>
                    <a:cubicBezTo>
                      <a:pt x="6" y="18"/>
                      <a:pt x="6" y="18"/>
                      <a:pt x="6" y="19"/>
                    </a:cubicBezTo>
                    <a:cubicBezTo>
                      <a:pt x="6" y="19"/>
                      <a:pt x="6" y="19"/>
                      <a:pt x="6" y="20"/>
                    </a:cubicBezTo>
                    <a:cubicBezTo>
                      <a:pt x="6" y="20"/>
                      <a:pt x="5" y="20"/>
                      <a:pt x="5" y="21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7" y="24"/>
                      <a:pt x="7" y="24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5"/>
                      <a:pt x="7" y="25"/>
                      <a:pt x="7" y="26"/>
                    </a:cubicBezTo>
                    <a:cubicBezTo>
                      <a:pt x="7" y="26"/>
                      <a:pt x="7" y="26"/>
                      <a:pt x="8" y="26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0" y="27"/>
                      <a:pt x="10" y="27"/>
                      <a:pt x="10" y="28"/>
                    </a:cubicBezTo>
                    <a:cubicBezTo>
                      <a:pt x="11" y="28"/>
                      <a:pt x="11" y="28"/>
                      <a:pt x="11" y="29"/>
                    </a:cubicBezTo>
                    <a:cubicBezTo>
                      <a:pt x="12" y="30"/>
                      <a:pt x="11" y="30"/>
                      <a:pt x="11" y="30"/>
                    </a:cubicBezTo>
                    <a:cubicBezTo>
                      <a:pt x="12" y="31"/>
                      <a:pt x="11" y="31"/>
                      <a:pt x="12" y="31"/>
                    </a:cubicBezTo>
                    <a:cubicBezTo>
                      <a:pt x="12" y="31"/>
                      <a:pt x="12" y="31"/>
                      <a:pt x="12" y="32"/>
                    </a:cubicBezTo>
                    <a:cubicBezTo>
                      <a:pt x="12" y="32"/>
                      <a:pt x="12" y="32"/>
                      <a:pt x="12" y="33"/>
                    </a:cubicBezTo>
                    <a:cubicBezTo>
                      <a:pt x="12" y="33"/>
                      <a:pt x="13" y="33"/>
                      <a:pt x="13" y="33"/>
                    </a:cubicBezTo>
                    <a:cubicBezTo>
                      <a:pt x="13" y="34"/>
                      <a:pt x="13" y="34"/>
                      <a:pt x="14" y="34"/>
                    </a:cubicBezTo>
                    <a:cubicBezTo>
                      <a:pt x="14" y="34"/>
                      <a:pt x="14" y="34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5" y="35"/>
                      <a:pt x="15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5" y="34"/>
                      <a:pt x="15" y="34"/>
                      <a:pt x="16" y="34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6" y="34"/>
                      <a:pt x="16" y="34"/>
                      <a:pt x="16" y="35"/>
                    </a:cubicBezTo>
                    <a:cubicBezTo>
                      <a:pt x="17" y="35"/>
                      <a:pt x="17" y="34"/>
                      <a:pt x="17" y="34"/>
                    </a:cubicBezTo>
                    <a:cubicBezTo>
                      <a:pt x="17" y="34"/>
                      <a:pt x="17" y="34"/>
                      <a:pt x="18" y="34"/>
                    </a:cubicBezTo>
                    <a:cubicBezTo>
                      <a:pt x="18" y="34"/>
                      <a:pt x="18" y="35"/>
                      <a:pt x="18" y="35"/>
                    </a:cubicBezTo>
                    <a:cubicBezTo>
                      <a:pt x="18" y="35"/>
                      <a:pt x="19" y="35"/>
                      <a:pt x="19" y="36"/>
                    </a:cubicBezTo>
                    <a:cubicBezTo>
                      <a:pt x="19" y="36"/>
                      <a:pt x="19" y="36"/>
                      <a:pt x="19" y="37"/>
                    </a:cubicBezTo>
                    <a:cubicBezTo>
                      <a:pt x="20" y="37"/>
                      <a:pt x="20" y="37"/>
                      <a:pt x="20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1" y="40"/>
                      <a:pt x="21" y="41"/>
                      <a:pt x="22" y="41"/>
                    </a:cubicBezTo>
                    <a:cubicBezTo>
                      <a:pt x="22" y="42"/>
                      <a:pt x="23" y="42"/>
                      <a:pt x="23" y="42"/>
                    </a:cubicBezTo>
                    <a:cubicBezTo>
                      <a:pt x="23" y="41"/>
                      <a:pt x="23" y="41"/>
                      <a:pt x="24" y="41"/>
                    </a:cubicBezTo>
                    <a:cubicBezTo>
                      <a:pt x="24" y="41"/>
                      <a:pt x="24" y="42"/>
                      <a:pt x="25" y="42"/>
                    </a:cubicBezTo>
                    <a:cubicBezTo>
                      <a:pt x="25" y="42"/>
                      <a:pt x="25" y="42"/>
                      <a:pt x="26" y="43"/>
                    </a:cubicBezTo>
                    <a:cubicBezTo>
                      <a:pt x="26" y="43"/>
                      <a:pt x="26" y="43"/>
                      <a:pt x="27" y="43"/>
                    </a:cubicBezTo>
                    <a:cubicBezTo>
                      <a:pt x="27" y="43"/>
                      <a:pt x="27" y="43"/>
                      <a:pt x="27" y="44"/>
                    </a:cubicBezTo>
                    <a:cubicBezTo>
                      <a:pt x="27" y="44"/>
                      <a:pt x="28" y="44"/>
                      <a:pt x="28" y="44"/>
                    </a:cubicBezTo>
                    <a:cubicBezTo>
                      <a:pt x="28" y="44"/>
                      <a:pt x="29" y="44"/>
                      <a:pt x="29" y="44"/>
                    </a:cubicBezTo>
                    <a:cubicBezTo>
                      <a:pt x="29" y="44"/>
                      <a:pt x="29" y="45"/>
                      <a:pt x="30" y="45"/>
                    </a:cubicBezTo>
                    <a:cubicBezTo>
                      <a:pt x="30" y="45"/>
                      <a:pt x="30" y="44"/>
                      <a:pt x="30" y="44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2" y="44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4" y="42"/>
                      <a:pt x="34" y="43"/>
                      <a:pt x="34" y="43"/>
                    </a:cubicBezTo>
                    <a:cubicBezTo>
                      <a:pt x="35" y="43"/>
                      <a:pt x="35" y="43"/>
                      <a:pt x="35" y="43"/>
                    </a:cubicBezTo>
                    <a:cubicBezTo>
                      <a:pt x="35" y="43"/>
                      <a:pt x="36" y="43"/>
                      <a:pt x="36" y="43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7" y="45"/>
                      <a:pt x="36" y="45"/>
                      <a:pt x="37" y="46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37" y="47"/>
                      <a:pt x="37" y="47"/>
                      <a:pt x="38" y="47"/>
                    </a:cubicBezTo>
                    <a:cubicBezTo>
                      <a:pt x="38" y="47"/>
                      <a:pt x="38" y="47"/>
                      <a:pt x="38" y="47"/>
                    </a:cubicBezTo>
                    <a:cubicBezTo>
                      <a:pt x="38" y="48"/>
                      <a:pt x="39" y="47"/>
                      <a:pt x="39" y="47"/>
                    </a:cubicBezTo>
                    <a:cubicBezTo>
                      <a:pt x="39" y="47"/>
                      <a:pt x="40" y="47"/>
                      <a:pt x="40" y="47"/>
                    </a:cubicBezTo>
                    <a:cubicBezTo>
                      <a:pt x="40" y="47"/>
                      <a:pt x="41" y="48"/>
                      <a:pt x="41" y="48"/>
                    </a:cubicBezTo>
                    <a:cubicBezTo>
                      <a:pt x="42" y="48"/>
                      <a:pt x="42" y="48"/>
                      <a:pt x="43" y="48"/>
                    </a:cubicBezTo>
                    <a:cubicBezTo>
                      <a:pt x="44" y="48"/>
                      <a:pt x="44" y="48"/>
                      <a:pt x="44" y="48"/>
                    </a:cubicBezTo>
                    <a:cubicBezTo>
                      <a:pt x="45" y="48"/>
                      <a:pt x="45" y="48"/>
                      <a:pt x="46" y="48"/>
                    </a:cubicBezTo>
                    <a:cubicBezTo>
                      <a:pt x="46" y="49"/>
                      <a:pt x="46" y="49"/>
                      <a:pt x="47" y="49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9" y="49"/>
                      <a:pt x="49" y="49"/>
                      <a:pt x="49" y="49"/>
                    </a:cubicBezTo>
                    <a:cubicBezTo>
                      <a:pt x="49" y="49"/>
                      <a:pt x="49" y="49"/>
                      <a:pt x="49" y="49"/>
                    </a:cubicBezTo>
                    <a:cubicBezTo>
                      <a:pt x="49" y="48"/>
                      <a:pt x="48" y="48"/>
                      <a:pt x="48" y="47"/>
                    </a:cubicBezTo>
                    <a:cubicBezTo>
                      <a:pt x="48" y="46"/>
                      <a:pt x="48" y="46"/>
                      <a:pt x="49" y="46"/>
                    </a:cubicBezTo>
                    <a:cubicBezTo>
                      <a:pt x="49" y="45"/>
                      <a:pt x="49" y="45"/>
                      <a:pt x="50" y="44"/>
                    </a:cubicBezTo>
                    <a:cubicBezTo>
                      <a:pt x="50" y="44"/>
                      <a:pt x="50" y="44"/>
                      <a:pt x="51" y="44"/>
                    </a:cubicBezTo>
                    <a:cubicBezTo>
                      <a:pt x="51" y="44"/>
                      <a:pt x="51" y="44"/>
                      <a:pt x="52" y="43"/>
                    </a:cubicBezTo>
                    <a:cubicBezTo>
                      <a:pt x="52" y="43"/>
                      <a:pt x="51" y="43"/>
                      <a:pt x="51" y="42"/>
                    </a:cubicBezTo>
                    <a:cubicBezTo>
                      <a:pt x="51" y="42"/>
                      <a:pt x="51" y="42"/>
                      <a:pt x="51" y="4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86" name="Freeform 80"/>
              <p:cNvSpPr>
                <a:spLocks/>
              </p:cNvSpPr>
              <p:nvPr/>
            </p:nvSpPr>
            <p:spPr bwMode="auto">
              <a:xfrm>
                <a:off x="5435602" y="17891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87" name="Freeform 81"/>
              <p:cNvSpPr>
                <a:spLocks/>
              </p:cNvSpPr>
              <p:nvPr/>
            </p:nvSpPr>
            <p:spPr bwMode="auto">
              <a:xfrm>
                <a:off x="7173914" y="3421064"/>
                <a:ext cx="1090613" cy="887413"/>
              </a:xfrm>
              <a:custGeom>
                <a:avLst/>
                <a:gdLst>
                  <a:gd name="T0" fmla="*/ 8 w 101"/>
                  <a:gd name="T1" fmla="*/ 69 h 82"/>
                  <a:gd name="T2" fmla="*/ 13 w 101"/>
                  <a:gd name="T3" fmla="*/ 67 h 82"/>
                  <a:gd name="T4" fmla="*/ 22 w 101"/>
                  <a:gd name="T5" fmla="*/ 66 h 82"/>
                  <a:gd name="T6" fmla="*/ 28 w 101"/>
                  <a:gd name="T7" fmla="*/ 62 h 82"/>
                  <a:gd name="T8" fmla="*/ 36 w 101"/>
                  <a:gd name="T9" fmla="*/ 61 h 82"/>
                  <a:gd name="T10" fmla="*/ 43 w 101"/>
                  <a:gd name="T11" fmla="*/ 60 h 82"/>
                  <a:gd name="T12" fmla="*/ 46 w 101"/>
                  <a:gd name="T13" fmla="*/ 62 h 82"/>
                  <a:gd name="T14" fmla="*/ 49 w 101"/>
                  <a:gd name="T15" fmla="*/ 66 h 82"/>
                  <a:gd name="T16" fmla="*/ 50 w 101"/>
                  <a:gd name="T17" fmla="*/ 70 h 82"/>
                  <a:gd name="T18" fmla="*/ 54 w 101"/>
                  <a:gd name="T19" fmla="*/ 66 h 82"/>
                  <a:gd name="T20" fmla="*/ 56 w 101"/>
                  <a:gd name="T21" fmla="*/ 66 h 82"/>
                  <a:gd name="T22" fmla="*/ 53 w 101"/>
                  <a:gd name="T23" fmla="*/ 70 h 82"/>
                  <a:gd name="T24" fmla="*/ 55 w 101"/>
                  <a:gd name="T25" fmla="*/ 69 h 82"/>
                  <a:gd name="T26" fmla="*/ 54 w 101"/>
                  <a:gd name="T27" fmla="*/ 72 h 82"/>
                  <a:gd name="T28" fmla="*/ 55 w 101"/>
                  <a:gd name="T29" fmla="*/ 77 h 82"/>
                  <a:gd name="T30" fmla="*/ 60 w 101"/>
                  <a:gd name="T31" fmla="*/ 80 h 82"/>
                  <a:gd name="T32" fmla="*/ 66 w 101"/>
                  <a:gd name="T33" fmla="*/ 79 h 82"/>
                  <a:gd name="T34" fmla="*/ 70 w 101"/>
                  <a:gd name="T35" fmla="*/ 81 h 82"/>
                  <a:gd name="T36" fmla="*/ 78 w 101"/>
                  <a:gd name="T37" fmla="*/ 79 h 82"/>
                  <a:gd name="T38" fmla="*/ 84 w 101"/>
                  <a:gd name="T39" fmla="*/ 72 h 82"/>
                  <a:gd name="T40" fmla="*/ 91 w 101"/>
                  <a:gd name="T41" fmla="*/ 65 h 82"/>
                  <a:gd name="T42" fmla="*/ 96 w 101"/>
                  <a:gd name="T43" fmla="*/ 59 h 82"/>
                  <a:gd name="T44" fmla="*/ 101 w 101"/>
                  <a:gd name="T45" fmla="*/ 50 h 82"/>
                  <a:gd name="T46" fmla="*/ 101 w 101"/>
                  <a:gd name="T47" fmla="*/ 41 h 82"/>
                  <a:gd name="T48" fmla="*/ 97 w 101"/>
                  <a:gd name="T49" fmla="*/ 34 h 82"/>
                  <a:gd name="T50" fmla="*/ 95 w 101"/>
                  <a:gd name="T51" fmla="*/ 27 h 82"/>
                  <a:gd name="T52" fmla="*/ 90 w 101"/>
                  <a:gd name="T53" fmla="*/ 23 h 82"/>
                  <a:gd name="T54" fmla="*/ 90 w 101"/>
                  <a:gd name="T55" fmla="*/ 14 h 82"/>
                  <a:gd name="T56" fmla="*/ 87 w 101"/>
                  <a:gd name="T57" fmla="*/ 11 h 82"/>
                  <a:gd name="T58" fmla="*/ 86 w 101"/>
                  <a:gd name="T59" fmla="*/ 4 h 82"/>
                  <a:gd name="T60" fmla="*/ 82 w 101"/>
                  <a:gd name="T61" fmla="*/ 4 h 82"/>
                  <a:gd name="T62" fmla="*/ 81 w 101"/>
                  <a:gd name="T63" fmla="*/ 11 h 82"/>
                  <a:gd name="T64" fmla="*/ 76 w 101"/>
                  <a:gd name="T65" fmla="*/ 20 h 82"/>
                  <a:gd name="T66" fmla="*/ 69 w 101"/>
                  <a:gd name="T67" fmla="*/ 15 h 82"/>
                  <a:gd name="T68" fmla="*/ 66 w 101"/>
                  <a:gd name="T69" fmla="*/ 11 h 82"/>
                  <a:gd name="T70" fmla="*/ 69 w 101"/>
                  <a:gd name="T71" fmla="*/ 7 h 82"/>
                  <a:gd name="T72" fmla="*/ 67 w 101"/>
                  <a:gd name="T73" fmla="*/ 3 h 82"/>
                  <a:gd name="T74" fmla="*/ 60 w 101"/>
                  <a:gd name="T75" fmla="*/ 3 h 82"/>
                  <a:gd name="T76" fmla="*/ 58 w 101"/>
                  <a:gd name="T77" fmla="*/ 3 h 82"/>
                  <a:gd name="T78" fmla="*/ 54 w 101"/>
                  <a:gd name="T79" fmla="*/ 6 h 82"/>
                  <a:gd name="T80" fmla="*/ 50 w 101"/>
                  <a:gd name="T81" fmla="*/ 10 h 82"/>
                  <a:gd name="T82" fmla="*/ 47 w 101"/>
                  <a:gd name="T83" fmla="*/ 13 h 82"/>
                  <a:gd name="T84" fmla="*/ 43 w 101"/>
                  <a:gd name="T85" fmla="*/ 9 h 82"/>
                  <a:gd name="T86" fmla="*/ 39 w 101"/>
                  <a:gd name="T87" fmla="*/ 13 h 82"/>
                  <a:gd name="T88" fmla="*/ 35 w 101"/>
                  <a:gd name="T89" fmla="*/ 18 h 82"/>
                  <a:gd name="T90" fmla="*/ 30 w 101"/>
                  <a:gd name="T91" fmla="*/ 20 h 82"/>
                  <a:gd name="T92" fmla="*/ 27 w 101"/>
                  <a:gd name="T93" fmla="*/ 25 h 82"/>
                  <a:gd name="T94" fmla="*/ 21 w 101"/>
                  <a:gd name="T95" fmla="*/ 27 h 82"/>
                  <a:gd name="T96" fmla="*/ 15 w 101"/>
                  <a:gd name="T97" fmla="*/ 29 h 82"/>
                  <a:gd name="T98" fmla="*/ 10 w 101"/>
                  <a:gd name="T99" fmla="*/ 32 h 82"/>
                  <a:gd name="T100" fmla="*/ 7 w 101"/>
                  <a:gd name="T101" fmla="*/ 36 h 82"/>
                  <a:gd name="T102" fmla="*/ 5 w 101"/>
                  <a:gd name="T103" fmla="*/ 41 h 82"/>
                  <a:gd name="T104" fmla="*/ 4 w 101"/>
                  <a:gd name="T105" fmla="*/ 43 h 82"/>
                  <a:gd name="T106" fmla="*/ 4 w 101"/>
                  <a:gd name="T107" fmla="*/ 47 h 82"/>
                  <a:gd name="T108" fmla="*/ 4 w 101"/>
                  <a:gd name="T109" fmla="*/ 55 h 82"/>
                  <a:gd name="T110" fmla="*/ 3 w 101"/>
                  <a:gd name="T111" fmla="*/ 64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1" h="82">
                    <a:moveTo>
                      <a:pt x="1" y="69"/>
                    </a:moveTo>
                    <a:cubicBezTo>
                      <a:pt x="1" y="69"/>
                      <a:pt x="1" y="69"/>
                      <a:pt x="1" y="70"/>
                    </a:cubicBezTo>
                    <a:cubicBezTo>
                      <a:pt x="2" y="70"/>
                      <a:pt x="2" y="70"/>
                      <a:pt x="2" y="70"/>
                    </a:cubicBezTo>
                    <a:cubicBezTo>
                      <a:pt x="3" y="70"/>
                      <a:pt x="4" y="70"/>
                      <a:pt x="4" y="70"/>
                    </a:cubicBezTo>
                    <a:cubicBezTo>
                      <a:pt x="5" y="70"/>
                      <a:pt x="5" y="70"/>
                      <a:pt x="6" y="70"/>
                    </a:cubicBezTo>
                    <a:cubicBezTo>
                      <a:pt x="7" y="70"/>
                      <a:pt x="7" y="70"/>
                      <a:pt x="8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9" y="69"/>
                      <a:pt x="9" y="69"/>
                      <a:pt x="9" y="68"/>
                    </a:cubicBezTo>
                    <a:cubicBezTo>
                      <a:pt x="10" y="68"/>
                      <a:pt x="10" y="68"/>
                      <a:pt x="11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7"/>
                      <a:pt x="12" y="67"/>
                      <a:pt x="12" y="67"/>
                    </a:cubicBezTo>
                    <a:cubicBezTo>
                      <a:pt x="12" y="67"/>
                      <a:pt x="12" y="67"/>
                      <a:pt x="13" y="67"/>
                    </a:cubicBezTo>
                    <a:cubicBezTo>
                      <a:pt x="13" y="67"/>
                      <a:pt x="14" y="67"/>
                      <a:pt x="14" y="67"/>
                    </a:cubicBezTo>
                    <a:cubicBezTo>
                      <a:pt x="15" y="67"/>
                      <a:pt x="15" y="67"/>
                      <a:pt x="16" y="67"/>
                    </a:cubicBezTo>
                    <a:cubicBezTo>
                      <a:pt x="17" y="67"/>
                      <a:pt x="17" y="67"/>
                      <a:pt x="18" y="67"/>
                    </a:cubicBezTo>
                    <a:cubicBezTo>
                      <a:pt x="18" y="67"/>
                      <a:pt x="19" y="67"/>
                      <a:pt x="19" y="67"/>
                    </a:cubicBezTo>
                    <a:cubicBezTo>
                      <a:pt x="20" y="67"/>
                      <a:pt x="20" y="67"/>
                      <a:pt x="21" y="67"/>
                    </a:cubicBezTo>
                    <a:cubicBezTo>
                      <a:pt x="21" y="67"/>
                      <a:pt x="21" y="67"/>
                      <a:pt x="22" y="66"/>
                    </a:cubicBezTo>
                    <a:cubicBezTo>
                      <a:pt x="22" y="66"/>
                      <a:pt x="23" y="66"/>
                      <a:pt x="23" y="65"/>
                    </a:cubicBezTo>
                    <a:cubicBezTo>
                      <a:pt x="23" y="65"/>
                      <a:pt x="24" y="65"/>
                      <a:pt x="24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6" y="64"/>
                      <a:pt x="26" y="64"/>
                      <a:pt x="26" y="63"/>
                    </a:cubicBezTo>
                    <a:cubicBezTo>
                      <a:pt x="26" y="63"/>
                      <a:pt x="27" y="63"/>
                      <a:pt x="27" y="63"/>
                    </a:cubicBezTo>
                    <a:cubicBezTo>
                      <a:pt x="28" y="63"/>
                      <a:pt x="28" y="63"/>
                      <a:pt x="28" y="62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30" y="62"/>
                      <a:pt x="30" y="62"/>
                      <a:pt x="31" y="62"/>
                    </a:cubicBezTo>
                    <a:cubicBezTo>
                      <a:pt x="31" y="62"/>
                      <a:pt x="31" y="63"/>
                      <a:pt x="32" y="63"/>
                    </a:cubicBezTo>
                    <a:cubicBezTo>
                      <a:pt x="32" y="63"/>
                      <a:pt x="32" y="63"/>
                      <a:pt x="33" y="63"/>
                    </a:cubicBezTo>
                    <a:cubicBezTo>
                      <a:pt x="34" y="63"/>
                      <a:pt x="34" y="62"/>
                      <a:pt x="35" y="62"/>
                    </a:cubicBezTo>
                    <a:cubicBezTo>
                      <a:pt x="35" y="62"/>
                      <a:pt x="35" y="62"/>
                      <a:pt x="36" y="61"/>
                    </a:cubicBezTo>
                    <a:cubicBezTo>
                      <a:pt x="36" y="61"/>
                      <a:pt x="36" y="61"/>
                      <a:pt x="36" y="61"/>
                    </a:cubicBezTo>
                    <a:cubicBezTo>
                      <a:pt x="36" y="61"/>
                      <a:pt x="37" y="61"/>
                      <a:pt x="37" y="61"/>
                    </a:cubicBezTo>
                    <a:cubicBezTo>
                      <a:pt x="38" y="61"/>
                      <a:pt x="38" y="61"/>
                      <a:pt x="38" y="61"/>
                    </a:cubicBezTo>
                    <a:cubicBezTo>
                      <a:pt x="39" y="61"/>
                      <a:pt x="39" y="61"/>
                      <a:pt x="40" y="61"/>
                    </a:cubicBezTo>
                    <a:cubicBezTo>
                      <a:pt x="40" y="61"/>
                      <a:pt x="41" y="61"/>
                      <a:pt x="41" y="61"/>
                    </a:cubicBezTo>
                    <a:cubicBezTo>
                      <a:pt x="42" y="61"/>
                      <a:pt x="42" y="60"/>
                      <a:pt x="43" y="60"/>
                    </a:cubicBezTo>
                    <a:cubicBezTo>
                      <a:pt x="43" y="60"/>
                      <a:pt x="43" y="61"/>
                      <a:pt x="44" y="61"/>
                    </a:cubicBezTo>
                    <a:cubicBezTo>
                      <a:pt x="44" y="61"/>
                      <a:pt x="44" y="61"/>
                      <a:pt x="44" y="61"/>
                    </a:cubicBezTo>
                    <a:cubicBezTo>
                      <a:pt x="44" y="62"/>
                      <a:pt x="44" y="62"/>
                      <a:pt x="44" y="62"/>
                    </a:cubicBezTo>
                    <a:cubicBezTo>
                      <a:pt x="44" y="62"/>
                      <a:pt x="44" y="62"/>
                      <a:pt x="45" y="62"/>
                    </a:cubicBezTo>
                    <a:cubicBezTo>
                      <a:pt x="45" y="62"/>
                      <a:pt x="45" y="62"/>
                      <a:pt x="46" y="62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7" y="62"/>
                      <a:pt x="48" y="62"/>
                      <a:pt x="48" y="62"/>
                    </a:cubicBezTo>
                    <a:cubicBezTo>
                      <a:pt x="48" y="63"/>
                      <a:pt x="48" y="63"/>
                      <a:pt x="48" y="63"/>
                    </a:cubicBezTo>
                    <a:cubicBezTo>
                      <a:pt x="49" y="64"/>
                      <a:pt x="49" y="64"/>
                      <a:pt x="49" y="64"/>
                    </a:cubicBezTo>
                    <a:cubicBezTo>
                      <a:pt x="49" y="64"/>
                      <a:pt x="49" y="64"/>
                      <a:pt x="49" y="65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49" y="66"/>
                      <a:pt x="49" y="66"/>
                      <a:pt x="49" y="66"/>
                    </a:cubicBezTo>
                    <a:cubicBezTo>
                      <a:pt x="49" y="67"/>
                      <a:pt x="49" y="67"/>
                      <a:pt x="49" y="67"/>
                    </a:cubicBezTo>
                    <a:cubicBezTo>
                      <a:pt x="49" y="67"/>
                      <a:pt x="49" y="67"/>
                      <a:pt x="49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69"/>
                      <a:pt x="49" y="69"/>
                      <a:pt x="49" y="69"/>
                    </a:cubicBezTo>
                    <a:cubicBezTo>
                      <a:pt x="49" y="70"/>
                      <a:pt x="49" y="70"/>
                      <a:pt x="49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50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2" y="68"/>
                    </a:cubicBezTo>
                    <a:cubicBezTo>
                      <a:pt x="52" y="68"/>
                      <a:pt x="51" y="68"/>
                      <a:pt x="52" y="68"/>
                    </a:cubicBezTo>
                    <a:cubicBezTo>
                      <a:pt x="52" y="67"/>
                      <a:pt x="52" y="67"/>
                      <a:pt x="52" y="67"/>
                    </a:cubicBezTo>
                    <a:cubicBezTo>
                      <a:pt x="53" y="67"/>
                      <a:pt x="53" y="67"/>
                      <a:pt x="53" y="67"/>
                    </a:cubicBezTo>
                    <a:cubicBezTo>
                      <a:pt x="54" y="67"/>
                      <a:pt x="54" y="67"/>
                      <a:pt x="54" y="66"/>
                    </a:cubicBezTo>
                    <a:cubicBezTo>
                      <a:pt x="54" y="66"/>
                      <a:pt x="55" y="66"/>
                      <a:pt x="55" y="66"/>
                    </a:cubicBezTo>
                    <a:cubicBezTo>
                      <a:pt x="55" y="66"/>
                      <a:pt x="55" y="65"/>
                      <a:pt x="55" y="65"/>
                    </a:cubicBezTo>
                    <a:cubicBezTo>
                      <a:pt x="55" y="65"/>
                      <a:pt x="56" y="65"/>
                      <a:pt x="56" y="65"/>
                    </a:cubicBezTo>
                    <a:cubicBezTo>
                      <a:pt x="57" y="65"/>
                      <a:pt x="57" y="64"/>
                      <a:pt x="57" y="65"/>
                    </a:cubicBezTo>
                    <a:cubicBezTo>
                      <a:pt x="57" y="65"/>
                      <a:pt x="57" y="65"/>
                      <a:pt x="56" y="65"/>
                    </a:cubicBezTo>
                    <a:cubicBezTo>
                      <a:pt x="56" y="66"/>
                      <a:pt x="57" y="66"/>
                      <a:pt x="56" y="66"/>
                    </a:cubicBezTo>
                    <a:cubicBezTo>
                      <a:pt x="56" y="66"/>
                      <a:pt x="56" y="67"/>
                      <a:pt x="56" y="67"/>
                    </a:cubicBezTo>
                    <a:cubicBezTo>
                      <a:pt x="56" y="67"/>
                      <a:pt x="55" y="67"/>
                      <a:pt x="55" y="67"/>
                    </a:cubicBezTo>
                    <a:cubicBezTo>
                      <a:pt x="55" y="68"/>
                      <a:pt x="55" y="68"/>
                      <a:pt x="54" y="68"/>
                    </a:cubicBezTo>
                    <a:cubicBezTo>
                      <a:pt x="54" y="68"/>
                      <a:pt x="54" y="68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3" y="70"/>
                      <a:pt x="53" y="70"/>
                      <a:pt x="53" y="70"/>
                    </a:cubicBezTo>
                    <a:cubicBezTo>
                      <a:pt x="53" y="70"/>
                      <a:pt x="52" y="70"/>
                      <a:pt x="52" y="70"/>
                    </a:cubicBezTo>
                    <a:cubicBezTo>
                      <a:pt x="52" y="71"/>
                      <a:pt x="52" y="71"/>
                      <a:pt x="52" y="71"/>
                    </a:cubicBezTo>
                    <a:cubicBezTo>
                      <a:pt x="52" y="71"/>
                      <a:pt x="52" y="71"/>
                      <a:pt x="53" y="71"/>
                    </a:cubicBezTo>
                    <a:cubicBezTo>
                      <a:pt x="53" y="71"/>
                      <a:pt x="53" y="71"/>
                      <a:pt x="54" y="71"/>
                    </a:cubicBezTo>
                    <a:cubicBezTo>
                      <a:pt x="54" y="71"/>
                      <a:pt x="54" y="71"/>
                      <a:pt x="54" y="70"/>
                    </a:cubicBezTo>
                    <a:cubicBezTo>
                      <a:pt x="55" y="70"/>
                      <a:pt x="55" y="70"/>
                      <a:pt x="55" y="69"/>
                    </a:cubicBezTo>
                    <a:cubicBezTo>
                      <a:pt x="55" y="69"/>
                      <a:pt x="55" y="69"/>
                      <a:pt x="56" y="69"/>
                    </a:cubicBezTo>
                    <a:cubicBezTo>
                      <a:pt x="56" y="69"/>
                      <a:pt x="56" y="69"/>
                      <a:pt x="56" y="70"/>
                    </a:cubicBezTo>
                    <a:cubicBezTo>
                      <a:pt x="56" y="70"/>
                      <a:pt x="56" y="70"/>
                      <a:pt x="56" y="71"/>
                    </a:cubicBezTo>
                    <a:cubicBezTo>
                      <a:pt x="55" y="71"/>
                      <a:pt x="55" y="71"/>
                      <a:pt x="55" y="71"/>
                    </a:cubicBezTo>
                    <a:cubicBezTo>
                      <a:pt x="55" y="72"/>
                      <a:pt x="55" y="72"/>
                      <a:pt x="55" y="72"/>
                    </a:cubicBezTo>
                    <a:cubicBezTo>
                      <a:pt x="55" y="72"/>
                      <a:pt x="54" y="72"/>
                      <a:pt x="54" y="72"/>
                    </a:cubicBezTo>
                    <a:cubicBezTo>
                      <a:pt x="55" y="73"/>
                      <a:pt x="55" y="72"/>
                      <a:pt x="56" y="72"/>
                    </a:cubicBezTo>
                    <a:cubicBezTo>
                      <a:pt x="56" y="72"/>
                      <a:pt x="56" y="72"/>
                      <a:pt x="56" y="73"/>
                    </a:cubicBezTo>
                    <a:cubicBezTo>
                      <a:pt x="56" y="73"/>
                      <a:pt x="56" y="74"/>
                      <a:pt x="56" y="74"/>
                    </a:cubicBezTo>
                    <a:cubicBezTo>
                      <a:pt x="56" y="75"/>
                      <a:pt x="56" y="75"/>
                      <a:pt x="55" y="75"/>
                    </a:cubicBezTo>
                    <a:cubicBezTo>
                      <a:pt x="55" y="75"/>
                      <a:pt x="55" y="75"/>
                      <a:pt x="55" y="76"/>
                    </a:cubicBezTo>
                    <a:cubicBezTo>
                      <a:pt x="55" y="76"/>
                      <a:pt x="55" y="76"/>
                      <a:pt x="55" y="77"/>
                    </a:cubicBezTo>
                    <a:cubicBezTo>
                      <a:pt x="55" y="77"/>
                      <a:pt x="56" y="77"/>
                      <a:pt x="56" y="78"/>
                    </a:cubicBezTo>
                    <a:cubicBezTo>
                      <a:pt x="56" y="78"/>
                      <a:pt x="56" y="79"/>
                      <a:pt x="56" y="79"/>
                    </a:cubicBezTo>
                    <a:cubicBezTo>
                      <a:pt x="56" y="79"/>
                      <a:pt x="57" y="79"/>
                      <a:pt x="57" y="80"/>
                    </a:cubicBezTo>
                    <a:cubicBezTo>
                      <a:pt x="57" y="80"/>
                      <a:pt x="58" y="80"/>
                      <a:pt x="58" y="80"/>
                    </a:cubicBezTo>
                    <a:cubicBezTo>
                      <a:pt x="58" y="80"/>
                      <a:pt x="59" y="80"/>
                      <a:pt x="59" y="80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0" y="81"/>
                      <a:pt x="61" y="81"/>
                      <a:pt x="61" y="81"/>
                    </a:cubicBezTo>
                    <a:cubicBezTo>
                      <a:pt x="61" y="81"/>
                      <a:pt x="62" y="82"/>
                      <a:pt x="62" y="81"/>
                    </a:cubicBezTo>
                    <a:cubicBezTo>
                      <a:pt x="63" y="81"/>
                      <a:pt x="63" y="81"/>
                      <a:pt x="63" y="81"/>
                    </a:cubicBezTo>
                    <a:cubicBezTo>
                      <a:pt x="63" y="80"/>
                      <a:pt x="63" y="80"/>
                      <a:pt x="64" y="80"/>
                    </a:cubicBezTo>
                    <a:cubicBezTo>
                      <a:pt x="64" y="80"/>
                      <a:pt x="65" y="80"/>
                      <a:pt x="65" y="80"/>
                    </a:cubicBezTo>
                    <a:cubicBezTo>
                      <a:pt x="65" y="80"/>
                      <a:pt x="65" y="80"/>
                      <a:pt x="66" y="79"/>
                    </a:cubicBezTo>
                    <a:cubicBezTo>
                      <a:pt x="66" y="79"/>
                      <a:pt x="66" y="79"/>
                      <a:pt x="67" y="79"/>
                    </a:cubicBezTo>
                    <a:cubicBezTo>
                      <a:pt x="67" y="79"/>
                      <a:pt x="67" y="80"/>
                      <a:pt x="67" y="80"/>
                    </a:cubicBezTo>
                    <a:cubicBezTo>
                      <a:pt x="67" y="80"/>
                      <a:pt x="67" y="81"/>
                      <a:pt x="67" y="81"/>
                    </a:cubicBezTo>
                    <a:cubicBezTo>
                      <a:pt x="67" y="81"/>
                      <a:pt x="67" y="81"/>
                      <a:pt x="68" y="82"/>
                    </a:cubicBezTo>
                    <a:cubicBezTo>
                      <a:pt x="68" y="82"/>
                      <a:pt x="68" y="82"/>
                      <a:pt x="69" y="82"/>
                    </a:cubicBezTo>
                    <a:cubicBezTo>
                      <a:pt x="69" y="82"/>
                      <a:pt x="70" y="81"/>
                      <a:pt x="70" y="81"/>
                    </a:cubicBezTo>
                    <a:cubicBezTo>
                      <a:pt x="70" y="81"/>
                      <a:pt x="71" y="81"/>
                      <a:pt x="71" y="80"/>
                    </a:cubicBezTo>
                    <a:cubicBezTo>
                      <a:pt x="72" y="80"/>
                      <a:pt x="72" y="80"/>
                      <a:pt x="72" y="80"/>
                    </a:cubicBezTo>
                    <a:cubicBezTo>
                      <a:pt x="73" y="80"/>
                      <a:pt x="72" y="79"/>
                      <a:pt x="73" y="79"/>
                    </a:cubicBezTo>
                    <a:cubicBezTo>
                      <a:pt x="73" y="79"/>
                      <a:pt x="74" y="79"/>
                      <a:pt x="74" y="79"/>
                    </a:cubicBezTo>
                    <a:cubicBezTo>
                      <a:pt x="75" y="78"/>
                      <a:pt x="75" y="78"/>
                      <a:pt x="76" y="78"/>
                    </a:cubicBezTo>
                    <a:cubicBezTo>
                      <a:pt x="77" y="78"/>
                      <a:pt x="77" y="79"/>
                      <a:pt x="78" y="79"/>
                    </a:cubicBezTo>
                    <a:cubicBezTo>
                      <a:pt x="78" y="79"/>
                      <a:pt x="78" y="79"/>
                      <a:pt x="79" y="78"/>
                    </a:cubicBezTo>
                    <a:cubicBezTo>
                      <a:pt x="79" y="78"/>
                      <a:pt x="79" y="78"/>
                      <a:pt x="79" y="77"/>
                    </a:cubicBezTo>
                    <a:cubicBezTo>
                      <a:pt x="80" y="77"/>
                      <a:pt x="80" y="76"/>
                      <a:pt x="81" y="75"/>
                    </a:cubicBezTo>
                    <a:cubicBezTo>
                      <a:pt x="81" y="74"/>
                      <a:pt x="82" y="74"/>
                      <a:pt x="82" y="74"/>
                    </a:cubicBezTo>
                    <a:cubicBezTo>
                      <a:pt x="83" y="74"/>
                      <a:pt x="83" y="73"/>
                      <a:pt x="83" y="73"/>
                    </a:cubicBezTo>
                    <a:cubicBezTo>
                      <a:pt x="83" y="72"/>
                      <a:pt x="84" y="72"/>
                      <a:pt x="84" y="72"/>
                    </a:cubicBezTo>
                    <a:cubicBezTo>
                      <a:pt x="84" y="72"/>
                      <a:pt x="84" y="72"/>
                      <a:pt x="84" y="72"/>
                    </a:cubicBezTo>
                    <a:cubicBezTo>
                      <a:pt x="85" y="71"/>
                      <a:pt x="85" y="71"/>
                      <a:pt x="85" y="70"/>
                    </a:cubicBezTo>
                    <a:cubicBezTo>
                      <a:pt x="86" y="70"/>
                      <a:pt x="86" y="69"/>
                      <a:pt x="87" y="69"/>
                    </a:cubicBezTo>
                    <a:cubicBezTo>
                      <a:pt x="87" y="68"/>
                      <a:pt x="87" y="68"/>
                      <a:pt x="88" y="67"/>
                    </a:cubicBezTo>
                    <a:cubicBezTo>
                      <a:pt x="89" y="66"/>
                      <a:pt x="89" y="66"/>
                      <a:pt x="89" y="65"/>
                    </a:cubicBezTo>
                    <a:cubicBezTo>
                      <a:pt x="90" y="65"/>
                      <a:pt x="90" y="65"/>
                      <a:pt x="91" y="65"/>
                    </a:cubicBezTo>
                    <a:cubicBezTo>
                      <a:pt x="91" y="64"/>
                      <a:pt x="91" y="64"/>
                      <a:pt x="92" y="64"/>
                    </a:cubicBezTo>
                    <a:cubicBezTo>
                      <a:pt x="92" y="63"/>
                      <a:pt x="92" y="63"/>
                      <a:pt x="93" y="63"/>
                    </a:cubicBezTo>
                    <a:cubicBezTo>
                      <a:pt x="93" y="62"/>
                      <a:pt x="93" y="62"/>
                      <a:pt x="94" y="62"/>
                    </a:cubicBezTo>
                    <a:cubicBezTo>
                      <a:pt x="94" y="62"/>
                      <a:pt x="94" y="62"/>
                      <a:pt x="94" y="61"/>
                    </a:cubicBezTo>
                    <a:cubicBezTo>
                      <a:pt x="94" y="61"/>
                      <a:pt x="95" y="61"/>
                      <a:pt x="95" y="60"/>
                    </a:cubicBezTo>
                    <a:cubicBezTo>
                      <a:pt x="96" y="60"/>
                      <a:pt x="96" y="59"/>
                      <a:pt x="96" y="59"/>
                    </a:cubicBezTo>
                    <a:cubicBezTo>
                      <a:pt x="97" y="58"/>
                      <a:pt x="97" y="58"/>
                      <a:pt x="98" y="57"/>
                    </a:cubicBezTo>
                    <a:cubicBezTo>
                      <a:pt x="98" y="57"/>
                      <a:pt x="98" y="56"/>
                      <a:pt x="98" y="56"/>
                    </a:cubicBezTo>
                    <a:cubicBezTo>
                      <a:pt x="99" y="55"/>
                      <a:pt x="98" y="55"/>
                      <a:pt x="99" y="54"/>
                    </a:cubicBezTo>
                    <a:cubicBezTo>
                      <a:pt x="99" y="54"/>
                      <a:pt x="100" y="54"/>
                      <a:pt x="100" y="53"/>
                    </a:cubicBezTo>
                    <a:cubicBezTo>
                      <a:pt x="100" y="53"/>
                      <a:pt x="100" y="52"/>
                      <a:pt x="101" y="52"/>
                    </a:cubicBezTo>
                    <a:cubicBezTo>
                      <a:pt x="101" y="51"/>
                      <a:pt x="101" y="51"/>
                      <a:pt x="101" y="50"/>
                    </a:cubicBezTo>
                    <a:cubicBezTo>
                      <a:pt x="101" y="49"/>
                      <a:pt x="101" y="49"/>
                      <a:pt x="101" y="48"/>
                    </a:cubicBezTo>
                    <a:cubicBezTo>
                      <a:pt x="101" y="48"/>
                      <a:pt x="101" y="47"/>
                      <a:pt x="101" y="47"/>
                    </a:cubicBezTo>
                    <a:cubicBezTo>
                      <a:pt x="101" y="46"/>
                      <a:pt x="101" y="46"/>
                      <a:pt x="101" y="45"/>
                    </a:cubicBezTo>
                    <a:cubicBezTo>
                      <a:pt x="101" y="45"/>
                      <a:pt x="101" y="44"/>
                      <a:pt x="101" y="43"/>
                    </a:cubicBezTo>
                    <a:cubicBezTo>
                      <a:pt x="101" y="42"/>
                      <a:pt x="101" y="42"/>
                      <a:pt x="101" y="41"/>
                    </a:cubicBezTo>
                    <a:cubicBezTo>
                      <a:pt x="101" y="41"/>
                      <a:pt x="101" y="41"/>
                      <a:pt x="101" y="41"/>
                    </a:cubicBezTo>
                    <a:cubicBezTo>
                      <a:pt x="101" y="41"/>
                      <a:pt x="101" y="41"/>
                      <a:pt x="101" y="40"/>
                    </a:cubicBezTo>
                    <a:cubicBezTo>
                      <a:pt x="100" y="40"/>
                      <a:pt x="100" y="39"/>
                      <a:pt x="100" y="39"/>
                    </a:cubicBezTo>
                    <a:cubicBezTo>
                      <a:pt x="99" y="38"/>
                      <a:pt x="98" y="38"/>
                      <a:pt x="98" y="37"/>
                    </a:cubicBezTo>
                    <a:cubicBezTo>
                      <a:pt x="98" y="37"/>
                      <a:pt x="98" y="36"/>
                      <a:pt x="98" y="36"/>
                    </a:cubicBezTo>
                    <a:cubicBezTo>
                      <a:pt x="99" y="35"/>
                      <a:pt x="99" y="35"/>
                      <a:pt x="98" y="34"/>
                    </a:cubicBezTo>
                    <a:cubicBezTo>
                      <a:pt x="98" y="34"/>
                      <a:pt x="98" y="34"/>
                      <a:pt x="97" y="34"/>
                    </a:cubicBezTo>
                    <a:cubicBezTo>
                      <a:pt x="97" y="34"/>
                      <a:pt x="97" y="34"/>
                      <a:pt x="96" y="34"/>
                    </a:cubicBezTo>
                    <a:cubicBezTo>
                      <a:pt x="96" y="33"/>
                      <a:pt x="96" y="33"/>
                      <a:pt x="96" y="32"/>
                    </a:cubicBezTo>
                    <a:cubicBezTo>
                      <a:pt x="96" y="32"/>
                      <a:pt x="96" y="31"/>
                      <a:pt x="96" y="31"/>
                    </a:cubicBezTo>
                    <a:cubicBezTo>
                      <a:pt x="95" y="30"/>
                      <a:pt x="95" y="30"/>
                      <a:pt x="95" y="30"/>
                    </a:cubicBezTo>
                    <a:cubicBezTo>
                      <a:pt x="95" y="29"/>
                      <a:pt x="95" y="29"/>
                      <a:pt x="95" y="28"/>
                    </a:cubicBezTo>
                    <a:cubicBezTo>
                      <a:pt x="95" y="28"/>
                      <a:pt x="95" y="28"/>
                      <a:pt x="95" y="27"/>
                    </a:cubicBezTo>
                    <a:cubicBezTo>
                      <a:pt x="95" y="27"/>
                      <a:pt x="94" y="27"/>
                      <a:pt x="94" y="27"/>
                    </a:cubicBezTo>
                    <a:cubicBezTo>
                      <a:pt x="94" y="27"/>
                      <a:pt x="93" y="27"/>
                      <a:pt x="93" y="26"/>
                    </a:cubicBezTo>
                    <a:cubicBezTo>
                      <a:pt x="93" y="26"/>
                      <a:pt x="93" y="26"/>
                      <a:pt x="93" y="25"/>
                    </a:cubicBezTo>
                    <a:cubicBezTo>
                      <a:pt x="92" y="25"/>
                      <a:pt x="92" y="25"/>
                      <a:pt x="92" y="25"/>
                    </a:cubicBezTo>
                    <a:cubicBezTo>
                      <a:pt x="91" y="25"/>
                      <a:pt x="91" y="25"/>
                      <a:pt x="91" y="24"/>
                    </a:cubicBezTo>
                    <a:cubicBezTo>
                      <a:pt x="90" y="24"/>
                      <a:pt x="90" y="24"/>
                      <a:pt x="90" y="23"/>
                    </a:cubicBezTo>
                    <a:cubicBezTo>
                      <a:pt x="90" y="23"/>
                      <a:pt x="90" y="22"/>
                      <a:pt x="90" y="21"/>
                    </a:cubicBezTo>
                    <a:cubicBezTo>
                      <a:pt x="90" y="21"/>
                      <a:pt x="90" y="21"/>
                      <a:pt x="90" y="21"/>
                    </a:cubicBezTo>
                    <a:cubicBezTo>
                      <a:pt x="90" y="20"/>
                      <a:pt x="90" y="20"/>
                      <a:pt x="90" y="19"/>
                    </a:cubicBezTo>
                    <a:cubicBezTo>
                      <a:pt x="90" y="19"/>
                      <a:pt x="90" y="19"/>
                      <a:pt x="90" y="18"/>
                    </a:cubicBezTo>
                    <a:cubicBezTo>
                      <a:pt x="90" y="18"/>
                      <a:pt x="90" y="17"/>
                      <a:pt x="90" y="17"/>
                    </a:cubicBezTo>
                    <a:cubicBezTo>
                      <a:pt x="90" y="16"/>
                      <a:pt x="90" y="15"/>
                      <a:pt x="90" y="14"/>
                    </a:cubicBezTo>
                    <a:cubicBezTo>
                      <a:pt x="90" y="13"/>
                      <a:pt x="90" y="13"/>
                      <a:pt x="90" y="12"/>
                    </a:cubicBezTo>
                    <a:cubicBezTo>
                      <a:pt x="89" y="12"/>
                      <a:pt x="89" y="12"/>
                      <a:pt x="89" y="11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9" y="10"/>
                      <a:pt x="89" y="10"/>
                      <a:pt x="88" y="10"/>
                    </a:cubicBezTo>
                    <a:cubicBezTo>
                      <a:pt x="88" y="10"/>
                      <a:pt x="88" y="10"/>
                      <a:pt x="87" y="11"/>
                    </a:cubicBezTo>
                    <a:cubicBezTo>
                      <a:pt x="87" y="11"/>
                      <a:pt x="87" y="11"/>
                      <a:pt x="87" y="11"/>
                    </a:cubicBezTo>
                    <a:cubicBezTo>
                      <a:pt x="87" y="11"/>
                      <a:pt x="86" y="11"/>
                      <a:pt x="86" y="11"/>
                    </a:cubicBezTo>
                    <a:cubicBezTo>
                      <a:pt x="86" y="11"/>
                      <a:pt x="86" y="11"/>
                      <a:pt x="86" y="11"/>
                    </a:cubicBezTo>
                    <a:cubicBezTo>
                      <a:pt x="86" y="10"/>
                      <a:pt x="86" y="10"/>
                      <a:pt x="86" y="9"/>
                    </a:cubicBezTo>
                    <a:cubicBezTo>
                      <a:pt x="86" y="9"/>
                      <a:pt x="86" y="8"/>
                      <a:pt x="86" y="7"/>
                    </a:cubicBezTo>
                    <a:cubicBezTo>
                      <a:pt x="86" y="7"/>
                      <a:pt x="86" y="6"/>
                      <a:pt x="86" y="5"/>
                    </a:cubicBezTo>
                    <a:cubicBezTo>
                      <a:pt x="86" y="5"/>
                      <a:pt x="86" y="4"/>
                      <a:pt x="86" y="4"/>
                    </a:cubicBezTo>
                    <a:cubicBezTo>
                      <a:pt x="86" y="3"/>
                      <a:pt x="85" y="3"/>
                      <a:pt x="85" y="3"/>
                    </a:cubicBezTo>
                    <a:cubicBezTo>
                      <a:pt x="85" y="2"/>
                      <a:pt x="86" y="1"/>
                      <a:pt x="85" y="1"/>
                    </a:cubicBezTo>
                    <a:cubicBezTo>
                      <a:pt x="85" y="0"/>
                      <a:pt x="84" y="0"/>
                      <a:pt x="84" y="0"/>
                    </a:cubicBezTo>
                    <a:cubicBezTo>
                      <a:pt x="83" y="1"/>
                      <a:pt x="83" y="1"/>
                      <a:pt x="83" y="2"/>
                    </a:cubicBezTo>
                    <a:cubicBezTo>
                      <a:pt x="83" y="2"/>
                      <a:pt x="83" y="2"/>
                      <a:pt x="83" y="3"/>
                    </a:cubicBezTo>
                    <a:cubicBezTo>
                      <a:pt x="83" y="3"/>
                      <a:pt x="82" y="4"/>
                      <a:pt x="82" y="4"/>
                    </a:cubicBezTo>
                    <a:cubicBezTo>
                      <a:pt x="82" y="5"/>
                      <a:pt x="82" y="5"/>
                      <a:pt x="82" y="6"/>
                    </a:cubicBezTo>
                    <a:cubicBezTo>
                      <a:pt x="82" y="7"/>
                      <a:pt x="82" y="7"/>
                      <a:pt x="82" y="8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1" y="10"/>
                      <a:pt x="81" y="10"/>
                      <a:pt x="81" y="10"/>
                    </a:cubicBezTo>
                    <a:cubicBezTo>
                      <a:pt x="81" y="10"/>
                      <a:pt x="81" y="10"/>
                      <a:pt x="81" y="11"/>
                    </a:cubicBezTo>
                    <a:cubicBezTo>
                      <a:pt x="81" y="11"/>
                      <a:pt x="81" y="11"/>
                      <a:pt x="81" y="11"/>
                    </a:cubicBezTo>
                    <a:cubicBezTo>
                      <a:pt x="80" y="12"/>
                      <a:pt x="80" y="12"/>
                      <a:pt x="80" y="13"/>
                    </a:cubicBezTo>
                    <a:cubicBezTo>
                      <a:pt x="80" y="14"/>
                      <a:pt x="80" y="14"/>
                      <a:pt x="79" y="15"/>
                    </a:cubicBezTo>
                    <a:cubicBezTo>
                      <a:pt x="79" y="16"/>
                      <a:pt x="79" y="16"/>
                      <a:pt x="79" y="17"/>
                    </a:cubicBezTo>
                    <a:cubicBezTo>
                      <a:pt x="79" y="17"/>
                      <a:pt x="79" y="18"/>
                      <a:pt x="79" y="19"/>
                    </a:cubicBezTo>
                    <a:cubicBezTo>
                      <a:pt x="78" y="19"/>
                      <a:pt x="78" y="19"/>
                      <a:pt x="77" y="20"/>
                    </a:cubicBezTo>
                    <a:cubicBezTo>
                      <a:pt x="77" y="20"/>
                      <a:pt x="76" y="20"/>
                      <a:pt x="76" y="20"/>
                    </a:cubicBezTo>
                    <a:cubicBezTo>
                      <a:pt x="75" y="20"/>
                      <a:pt x="75" y="20"/>
                      <a:pt x="74" y="20"/>
                    </a:cubicBezTo>
                    <a:cubicBezTo>
                      <a:pt x="74" y="20"/>
                      <a:pt x="74" y="19"/>
                      <a:pt x="73" y="19"/>
                    </a:cubicBezTo>
                    <a:cubicBezTo>
                      <a:pt x="73" y="18"/>
                      <a:pt x="72" y="18"/>
                      <a:pt x="72" y="18"/>
                    </a:cubicBezTo>
                    <a:cubicBezTo>
                      <a:pt x="71" y="17"/>
                      <a:pt x="71" y="17"/>
                      <a:pt x="70" y="16"/>
                    </a:cubicBezTo>
                    <a:cubicBezTo>
                      <a:pt x="70" y="16"/>
                      <a:pt x="70" y="16"/>
                      <a:pt x="69" y="16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68" y="15"/>
                      <a:pt x="68" y="15"/>
                      <a:pt x="67" y="15"/>
                    </a:cubicBezTo>
                    <a:cubicBezTo>
                      <a:pt x="67" y="14"/>
                      <a:pt x="67" y="14"/>
                      <a:pt x="67" y="13"/>
                    </a:cubicBezTo>
                    <a:cubicBezTo>
                      <a:pt x="66" y="13"/>
                      <a:pt x="66" y="13"/>
                      <a:pt x="66" y="13"/>
                    </a:cubicBezTo>
                    <a:cubicBezTo>
                      <a:pt x="65" y="13"/>
                      <a:pt x="65" y="12"/>
                      <a:pt x="65" y="12"/>
                    </a:cubicBezTo>
                    <a:cubicBezTo>
                      <a:pt x="65" y="12"/>
                      <a:pt x="66" y="11"/>
                      <a:pt x="66" y="11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66" y="11"/>
                      <a:pt x="67" y="10"/>
                      <a:pt x="67" y="10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7" y="9"/>
                      <a:pt x="67" y="9"/>
                      <a:pt x="67" y="9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7" y="7"/>
                      <a:pt x="67" y="7"/>
                      <a:pt x="68" y="7"/>
                    </a:cubicBezTo>
                    <a:cubicBezTo>
                      <a:pt x="68" y="7"/>
                      <a:pt x="69" y="8"/>
                      <a:pt x="69" y="7"/>
                    </a:cubicBezTo>
                    <a:cubicBezTo>
                      <a:pt x="69" y="7"/>
                      <a:pt x="69" y="6"/>
                      <a:pt x="69" y="6"/>
                    </a:cubicBezTo>
                    <a:cubicBezTo>
                      <a:pt x="69" y="6"/>
                      <a:pt x="70" y="5"/>
                      <a:pt x="70" y="5"/>
                    </a:cubicBezTo>
                    <a:cubicBezTo>
                      <a:pt x="70" y="5"/>
                      <a:pt x="70" y="4"/>
                      <a:pt x="69" y="4"/>
                    </a:cubicBezTo>
                    <a:cubicBezTo>
                      <a:pt x="69" y="4"/>
                      <a:pt x="69" y="4"/>
                      <a:pt x="68" y="4"/>
                    </a:cubicBezTo>
                    <a:cubicBezTo>
                      <a:pt x="68" y="4"/>
                      <a:pt x="68" y="4"/>
                      <a:pt x="67" y="4"/>
                    </a:cubicBezTo>
                    <a:cubicBezTo>
                      <a:pt x="67" y="4"/>
                      <a:pt x="67" y="3"/>
                      <a:pt x="67" y="3"/>
                    </a:cubicBezTo>
                    <a:cubicBezTo>
                      <a:pt x="67" y="3"/>
                      <a:pt x="67" y="3"/>
                      <a:pt x="66" y="3"/>
                    </a:cubicBezTo>
                    <a:cubicBezTo>
                      <a:pt x="66" y="4"/>
                      <a:pt x="66" y="4"/>
                      <a:pt x="65" y="4"/>
                    </a:cubicBezTo>
                    <a:cubicBezTo>
                      <a:pt x="65" y="4"/>
                      <a:pt x="65" y="4"/>
                      <a:pt x="64" y="4"/>
                    </a:cubicBezTo>
                    <a:cubicBezTo>
                      <a:pt x="64" y="4"/>
                      <a:pt x="63" y="4"/>
                      <a:pt x="63" y="4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1" y="3"/>
                      <a:pt x="61" y="3"/>
                      <a:pt x="60" y="3"/>
                    </a:cubicBezTo>
                    <a:cubicBezTo>
                      <a:pt x="60" y="3"/>
                      <a:pt x="60" y="2"/>
                      <a:pt x="60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8" y="2"/>
                      <a:pt x="58" y="1"/>
                      <a:pt x="57" y="2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57" y="3"/>
                      <a:pt x="57" y="3"/>
                      <a:pt x="58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9" y="3"/>
                      <a:pt x="58" y="4"/>
                      <a:pt x="58" y="4"/>
                    </a:cubicBezTo>
                    <a:cubicBezTo>
                      <a:pt x="58" y="5"/>
                      <a:pt x="58" y="4"/>
                      <a:pt x="57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6" y="5"/>
                      <a:pt x="56" y="4"/>
                      <a:pt x="56" y="4"/>
                    </a:cubicBezTo>
                    <a:cubicBezTo>
                      <a:pt x="55" y="4"/>
                      <a:pt x="55" y="5"/>
                      <a:pt x="55" y="5"/>
                    </a:cubicBezTo>
                    <a:cubicBezTo>
                      <a:pt x="54" y="5"/>
                      <a:pt x="54" y="5"/>
                      <a:pt x="54" y="6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53" y="6"/>
                      <a:pt x="52" y="6"/>
                      <a:pt x="52" y="7"/>
                    </a:cubicBezTo>
                    <a:cubicBezTo>
                      <a:pt x="52" y="7"/>
                      <a:pt x="53" y="8"/>
                      <a:pt x="52" y="8"/>
                    </a:cubicBezTo>
                    <a:cubicBezTo>
                      <a:pt x="52" y="9"/>
                      <a:pt x="52" y="8"/>
                      <a:pt x="51" y="9"/>
                    </a:cubicBezTo>
                    <a:cubicBezTo>
                      <a:pt x="51" y="9"/>
                      <a:pt x="51" y="9"/>
                      <a:pt x="51" y="10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50" y="10"/>
                      <a:pt x="50" y="11"/>
                      <a:pt x="50" y="11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0" y="12"/>
                      <a:pt x="51" y="12"/>
                      <a:pt x="51" y="12"/>
                    </a:cubicBezTo>
                    <a:cubicBezTo>
                      <a:pt x="50" y="13"/>
                      <a:pt x="50" y="13"/>
                      <a:pt x="50" y="13"/>
                    </a:cubicBezTo>
                    <a:cubicBezTo>
                      <a:pt x="49" y="13"/>
                      <a:pt x="49" y="12"/>
                      <a:pt x="48" y="12"/>
                    </a:cubicBezTo>
                    <a:cubicBezTo>
                      <a:pt x="47" y="12"/>
                      <a:pt x="47" y="13"/>
                      <a:pt x="47" y="13"/>
                    </a:cubicBezTo>
                    <a:cubicBezTo>
                      <a:pt x="47" y="13"/>
                      <a:pt x="47" y="12"/>
                      <a:pt x="47" y="12"/>
                    </a:cubicBezTo>
                    <a:cubicBezTo>
                      <a:pt x="46" y="12"/>
                      <a:pt x="46" y="12"/>
                      <a:pt x="46" y="11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46" y="10"/>
                      <a:pt x="46" y="10"/>
                      <a:pt x="45" y="10"/>
                    </a:cubicBezTo>
                    <a:cubicBezTo>
                      <a:pt x="45" y="10"/>
                      <a:pt x="45" y="10"/>
                      <a:pt x="44" y="9"/>
                    </a:cubicBezTo>
                    <a:cubicBezTo>
                      <a:pt x="44" y="9"/>
                      <a:pt x="44" y="9"/>
                      <a:pt x="43" y="9"/>
                    </a:cubicBezTo>
                    <a:cubicBezTo>
                      <a:pt x="43" y="9"/>
                      <a:pt x="43" y="9"/>
                      <a:pt x="42" y="10"/>
                    </a:cubicBezTo>
                    <a:cubicBezTo>
                      <a:pt x="42" y="10"/>
                      <a:pt x="42" y="10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1" y="11"/>
                      <a:pt x="41" y="11"/>
                      <a:pt x="40" y="11"/>
                    </a:cubicBezTo>
                    <a:cubicBezTo>
                      <a:pt x="40" y="11"/>
                      <a:pt x="40" y="12"/>
                      <a:pt x="39" y="12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8" y="14"/>
                      <a:pt x="38" y="13"/>
                      <a:pt x="37" y="14"/>
                    </a:cubicBezTo>
                    <a:cubicBezTo>
                      <a:pt x="37" y="14"/>
                      <a:pt x="37" y="14"/>
                      <a:pt x="37" y="15"/>
                    </a:cubicBezTo>
                    <a:cubicBezTo>
                      <a:pt x="37" y="15"/>
                      <a:pt x="37" y="16"/>
                      <a:pt x="37" y="16"/>
                    </a:cubicBezTo>
                    <a:cubicBezTo>
                      <a:pt x="36" y="16"/>
                      <a:pt x="36" y="16"/>
                      <a:pt x="36" y="17"/>
                    </a:cubicBezTo>
                    <a:cubicBezTo>
                      <a:pt x="35" y="17"/>
                      <a:pt x="34" y="16"/>
                      <a:pt x="34" y="17"/>
                    </a:cubicBezTo>
                    <a:cubicBezTo>
                      <a:pt x="34" y="17"/>
                      <a:pt x="34" y="17"/>
                      <a:pt x="35" y="18"/>
                    </a:cubicBezTo>
                    <a:cubicBezTo>
                      <a:pt x="35" y="18"/>
                      <a:pt x="34" y="19"/>
                      <a:pt x="33" y="19"/>
                    </a:cubicBezTo>
                    <a:cubicBezTo>
                      <a:pt x="33" y="19"/>
                      <a:pt x="33" y="19"/>
                      <a:pt x="33" y="18"/>
                    </a:cubicBezTo>
                    <a:cubicBezTo>
                      <a:pt x="33" y="18"/>
                      <a:pt x="33" y="17"/>
                      <a:pt x="33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1" y="18"/>
                      <a:pt x="31" y="18"/>
                      <a:pt x="31" y="19"/>
                    </a:cubicBezTo>
                    <a:cubicBezTo>
                      <a:pt x="31" y="19"/>
                      <a:pt x="31" y="19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1"/>
                      <a:pt x="30" y="21"/>
                    </a:cubicBezTo>
                    <a:cubicBezTo>
                      <a:pt x="30" y="21"/>
                      <a:pt x="30" y="22"/>
                      <a:pt x="30" y="22"/>
                    </a:cubicBezTo>
                    <a:cubicBezTo>
                      <a:pt x="30" y="22"/>
                      <a:pt x="29" y="22"/>
                      <a:pt x="29" y="23"/>
                    </a:cubicBezTo>
                    <a:cubicBezTo>
                      <a:pt x="29" y="23"/>
                      <a:pt x="28" y="23"/>
                      <a:pt x="28" y="24"/>
                    </a:cubicBezTo>
                    <a:cubicBezTo>
                      <a:pt x="28" y="24"/>
                      <a:pt x="27" y="24"/>
                      <a:pt x="27" y="25"/>
                    </a:cubicBezTo>
                    <a:cubicBezTo>
                      <a:pt x="27" y="25"/>
                      <a:pt x="27" y="25"/>
                      <a:pt x="27" y="26"/>
                    </a:cubicBezTo>
                    <a:cubicBezTo>
                      <a:pt x="27" y="26"/>
                      <a:pt x="26" y="26"/>
                      <a:pt x="26" y="27"/>
                    </a:cubicBezTo>
                    <a:cubicBezTo>
                      <a:pt x="26" y="27"/>
                      <a:pt x="26" y="27"/>
                      <a:pt x="25" y="27"/>
                    </a:cubicBezTo>
                    <a:cubicBezTo>
                      <a:pt x="25" y="27"/>
                      <a:pt x="25" y="27"/>
                      <a:pt x="24" y="27"/>
                    </a:cubicBezTo>
                    <a:cubicBezTo>
                      <a:pt x="23" y="28"/>
                      <a:pt x="23" y="27"/>
                      <a:pt x="22" y="27"/>
                    </a:cubicBezTo>
                    <a:cubicBezTo>
                      <a:pt x="22" y="27"/>
                      <a:pt x="21" y="27"/>
                      <a:pt x="21" y="27"/>
                    </a:cubicBezTo>
                    <a:cubicBezTo>
                      <a:pt x="21" y="28"/>
                      <a:pt x="21" y="28"/>
                      <a:pt x="20" y="28"/>
                    </a:cubicBezTo>
                    <a:cubicBezTo>
                      <a:pt x="20" y="29"/>
                      <a:pt x="20" y="28"/>
                      <a:pt x="19" y="28"/>
                    </a:cubicBezTo>
                    <a:cubicBezTo>
                      <a:pt x="19" y="28"/>
                      <a:pt x="18" y="28"/>
                      <a:pt x="18" y="29"/>
                    </a:cubicBezTo>
                    <a:cubicBezTo>
                      <a:pt x="18" y="29"/>
                      <a:pt x="18" y="29"/>
                      <a:pt x="17" y="29"/>
                    </a:cubicBezTo>
                    <a:cubicBezTo>
                      <a:pt x="17" y="30"/>
                      <a:pt x="17" y="29"/>
                      <a:pt x="16" y="30"/>
                    </a:cubicBezTo>
                    <a:cubicBezTo>
                      <a:pt x="16" y="30"/>
                      <a:pt x="16" y="29"/>
                      <a:pt x="15" y="29"/>
                    </a:cubicBezTo>
                    <a:cubicBezTo>
                      <a:pt x="15" y="30"/>
                      <a:pt x="14" y="30"/>
                      <a:pt x="14" y="30"/>
                    </a:cubicBezTo>
                    <a:cubicBezTo>
                      <a:pt x="14" y="30"/>
                      <a:pt x="13" y="30"/>
                      <a:pt x="13" y="30"/>
                    </a:cubicBezTo>
                    <a:cubicBezTo>
                      <a:pt x="13" y="30"/>
                      <a:pt x="12" y="31"/>
                      <a:pt x="12" y="31"/>
                    </a:cubicBezTo>
                    <a:cubicBezTo>
                      <a:pt x="12" y="31"/>
                      <a:pt x="12" y="31"/>
                      <a:pt x="11" y="31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3"/>
                      <a:pt x="9" y="33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4"/>
                      <a:pt x="8" y="34"/>
                      <a:pt x="7" y="34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7" y="35"/>
                      <a:pt x="7" y="35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7"/>
                      <a:pt x="7" y="37"/>
                      <a:pt x="6" y="37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6" y="39"/>
                      <a:pt x="5" y="39"/>
                      <a:pt x="5" y="39"/>
                    </a:cubicBezTo>
                    <a:cubicBezTo>
                      <a:pt x="5" y="40"/>
                      <a:pt x="5" y="40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6" y="42"/>
                    </a:cubicBezTo>
                    <a:cubicBezTo>
                      <a:pt x="6" y="42"/>
                      <a:pt x="6" y="42"/>
                      <a:pt x="6" y="43"/>
                    </a:cubicBezTo>
                    <a:cubicBezTo>
                      <a:pt x="6" y="44"/>
                      <a:pt x="6" y="44"/>
                      <a:pt x="6" y="45"/>
                    </a:cubicBezTo>
                    <a:cubicBezTo>
                      <a:pt x="6" y="45"/>
                      <a:pt x="6" y="45"/>
                      <a:pt x="5" y="45"/>
                    </a:cubicBezTo>
                    <a:cubicBezTo>
                      <a:pt x="5" y="45"/>
                      <a:pt x="5" y="45"/>
                      <a:pt x="5" y="44"/>
                    </a:cubicBezTo>
                    <a:cubicBezTo>
                      <a:pt x="5" y="44"/>
                      <a:pt x="5" y="43"/>
                      <a:pt x="4" y="43"/>
                    </a:cubicBezTo>
                    <a:cubicBezTo>
                      <a:pt x="4" y="43"/>
                      <a:pt x="4" y="44"/>
                      <a:pt x="4" y="44"/>
                    </a:cubicBezTo>
                    <a:cubicBezTo>
                      <a:pt x="4" y="44"/>
                      <a:pt x="4" y="44"/>
                      <a:pt x="4" y="45"/>
                    </a:cubicBezTo>
                    <a:cubicBezTo>
                      <a:pt x="4" y="45"/>
                      <a:pt x="4" y="45"/>
                      <a:pt x="4" y="46"/>
                    </a:cubicBezTo>
                    <a:cubicBezTo>
                      <a:pt x="4" y="46"/>
                      <a:pt x="3" y="45"/>
                      <a:pt x="3" y="45"/>
                    </a:cubicBezTo>
                    <a:cubicBezTo>
                      <a:pt x="3" y="45"/>
                      <a:pt x="3" y="46"/>
                      <a:pt x="3" y="46"/>
                    </a:cubicBezTo>
                    <a:cubicBezTo>
                      <a:pt x="3" y="47"/>
                      <a:pt x="3" y="47"/>
                      <a:pt x="4" y="47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50"/>
                      <a:pt x="4" y="50"/>
                      <a:pt x="4" y="51"/>
                    </a:cubicBezTo>
                    <a:cubicBezTo>
                      <a:pt x="4" y="51"/>
                      <a:pt x="5" y="52"/>
                      <a:pt x="5" y="52"/>
                    </a:cubicBezTo>
                    <a:cubicBezTo>
                      <a:pt x="5" y="53"/>
                      <a:pt x="5" y="53"/>
                      <a:pt x="5" y="54"/>
                    </a:cubicBezTo>
                    <a:cubicBezTo>
                      <a:pt x="5" y="54"/>
                      <a:pt x="4" y="55"/>
                      <a:pt x="4" y="55"/>
                    </a:cubicBezTo>
                    <a:cubicBezTo>
                      <a:pt x="4" y="56"/>
                      <a:pt x="4" y="57"/>
                      <a:pt x="4" y="57"/>
                    </a:cubicBezTo>
                    <a:cubicBezTo>
                      <a:pt x="4" y="58"/>
                      <a:pt x="4" y="59"/>
                      <a:pt x="4" y="60"/>
                    </a:cubicBezTo>
                    <a:cubicBezTo>
                      <a:pt x="4" y="60"/>
                      <a:pt x="4" y="61"/>
                      <a:pt x="4" y="61"/>
                    </a:cubicBezTo>
                    <a:cubicBezTo>
                      <a:pt x="4" y="62"/>
                      <a:pt x="4" y="62"/>
                      <a:pt x="4" y="62"/>
                    </a:cubicBezTo>
                    <a:cubicBezTo>
                      <a:pt x="4" y="62"/>
                      <a:pt x="4" y="63"/>
                      <a:pt x="4" y="63"/>
                    </a:cubicBezTo>
                    <a:cubicBezTo>
                      <a:pt x="4" y="64"/>
                      <a:pt x="3" y="64"/>
                      <a:pt x="3" y="64"/>
                    </a:cubicBezTo>
                    <a:cubicBezTo>
                      <a:pt x="3" y="65"/>
                      <a:pt x="3" y="66"/>
                      <a:pt x="2" y="66"/>
                    </a:cubicBezTo>
                    <a:cubicBezTo>
                      <a:pt x="2" y="66"/>
                      <a:pt x="2" y="66"/>
                      <a:pt x="1" y="67"/>
                    </a:cubicBezTo>
                    <a:cubicBezTo>
                      <a:pt x="1" y="67"/>
                      <a:pt x="1" y="67"/>
                      <a:pt x="0" y="67"/>
                    </a:cubicBezTo>
                    <a:cubicBezTo>
                      <a:pt x="0" y="67"/>
                      <a:pt x="0" y="68"/>
                      <a:pt x="0" y="68"/>
                    </a:cubicBezTo>
                    <a:cubicBezTo>
                      <a:pt x="1" y="68"/>
                      <a:pt x="1" y="68"/>
                      <a:pt x="1" y="69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88" name="Freeform 82"/>
              <p:cNvSpPr>
                <a:spLocks/>
              </p:cNvSpPr>
              <p:nvPr/>
            </p:nvSpPr>
            <p:spPr bwMode="auto">
              <a:xfrm>
                <a:off x="7745414" y="3432176"/>
                <a:ext cx="42863" cy="33338"/>
              </a:xfrm>
              <a:custGeom>
                <a:avLst/>
                <a:gdLst>
                  <a:gd name="T0" fmla="*/ 1 w 4"/>
                  <a:gd name="T1" fmla="*/ 2 h 3"/>
                  <a:gd name="T2" fmla="*/ 1 w 4"/>
                  <a:gd name="T3" fmla="*/ 2 h 3"/>
                  <a:gd name="T4" fmla="*/ 1 w 4"/>
                  <a:gd name="T5" fmla="*/ 3 h 3"/>
                  <a:gd name="T6" fmla="*/ 2 w 4"/>
                  <a:gd name="T7" fmla="*/ 3 h 3"/>
                  <a:gd name="T8" fmla="*/ 3 w 4"/>
                  <a:gd name="T9" fmla="*/ 2 h 3"/>
                  <a:gd name="T10" fmla="*/ 4 w 4"/>
                  <a:gd name="T11" fmla="*/ 1 h 3"/>
                  <a:gd name="T12" fmla="*/ 3 w 4"/>
                  <a:gd name="T13" fmla="*/ 1 h 3"/>
                  <a:gd name="T14" fmla="*/ 2 w 4"/>
                  <a:gd name="T15" fmla="*/ 1 h 3"/>
                  <a:gd name="T16" fmla="*/ 1 w 4"/>
                  <a:gd name="T17" fmla="*/ 1 h 3"/>
                  <a:gd name="T18" fmla="*/ 0 w 4"/>
                  <a:gd name="T19" fmla="*/ 1 h 3"/>
                  <a:gd name="T20" fmla="*/ 0 w 4"/>
                  <a:gd name="T21" fmla="*/ 2 h 3"/>
                  <a:gd name="T22" fmla="*/ 1 w 4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89" name="Freeform 83"/>
              <p:cNvSpPr>
                <a:spLocks/>
              </p:cNvSpPr>
              <p:nvPr/>
            </p:nvSpPr>
            <p:spPr bwMode="auto">
              <a:xfrm>
                <a:off x="7702552" y="4200526"/>
                <a:ext cx="42863" cy="11113"/>
              </a:xfrm>
              <a:custGeom>
                <a:avLst/>
                <a:gdLst>
                  <a:gd name="T0" fmla="*/ 1 w 4"/>
                  <a:gd name="T1" fmla="*/ 1 h 1"/>
                  <a:gd name="T2" fmla="*/ 2 w 4"/>
                  <a:gd name="T3" fmla="*/ 1 h 1"/>
                  <a:gd name="T4" fmla="*/ 3 w 4"/>
                  <a:gd name="T5" fmla="*/ 1 h 1"/>
                  <a:gd name="T6" fmla="*/ 4 w 4"/>
                  <a:gd name="T7" fmla="*/ 1 h 1"/>
                  <a:gd name="T8" fmla="*/ 4 w 4"/>
                  <a:gd name="T9" fmla="*/ 0 h 1"/>
                  <a:gd name="T10" fmla="*/ 3 w 4"/>
                  <a:gd name="T11" fmla="*/ 0 h 1"/>
                  <a:gd name="T12" fmla="*/ 2 w 4"/>
                  <a:gd name="T13" fmla="*/ 0 h 1"/>
                  <a:gd name="T14" fmla="*/ 0 w 4"/>
                  <a:gd name="T15" fmla="*/ 1 h 1"/>
                  <a:gd name="T16" fmla="*/ 0 w 4"/>
                  <a:gd name="T17" fmla="*/ 1 h 1"/>
                  <a:gd name="T18" fmla="*/ 1 w 4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90" name="Freeform 84"/>
              <p:cNvSpPr>
                <a:spLocks/>
              </p:cNvSpPr>
              <p:nvPr/>
            </p:nvSpPr>
            <p:spPr bwMode="auto">
              <a:xfrm>
                <a:off x="7821614" y="4330701"/>
                <a:ext cx="20638" cy="9525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  <a:gd name="T12" fmla="*/ 1 w 2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91" name="Freeform 85"/>
              <p:cNvSpPr>
                <a:spLocks/>
              </p:cNvSpPr>
              <p:nvPr/>
            </p:nvSpPr>
            <p:spPr bwMode="auto">
              <a:xfrm>
                <a:off x="7918452" y="4330701"/>
                <a:ext cx="22225" cy="20638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1 h 2"/>
                  <a:gd name="T4" fmla="*/ 2 w 2"/>
                  <a:gd name="T5" fmla="*/ 0 h 2"/>
                  <a:gd name="T6" fmla="*/ 1 w 2"/>
                  <a:gd name="T7" fmla="*/ 0 h 2"/>
                  <a:gd name="T8" fmla="*/ 1 w 2"/>
                  <a:gd name="T9" fmla="*/ 0 h 2"/>
                  <a:gd name="T10" fmla="*/ 0 w 2"/>
                  <a:gd name="T11" fmla="*/ 1 h 2"/>
                  <a:gd name="T12" fmla="*/ 0 w 2"/>
                  <a:gd name="T13" fmla="*/ 2 h 2"/>
                  <a:gd name="T14" fmla="*/ 1 w 2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92" name="Freeform 86"/>
              <p:cNvSpPr>
                <a:spLocks/>
              </p:cNvSpPr>
              <p:nvPr/>
            </p:nvSpPr>
            <p:spPr bwMode="auto">
              <a:xfrm>
                <a:off x="7799389" y="4362451"/>
                <a:ext cx="130175" cy="85725"/>
              </a:xfrm>
              <a:custGeom>
                <a:avLst/>
                <a:gdLst>
                  <a:gd name="T0" fmla="*/ 1 w 12"/>
                  <a:gd name="T1" fmla="*/ 8 h 8"/>
                  <a:gd name="T2" fmla="*/ 2 w 12"/>
                  <a:gd name="T3" fmla="*/ 8 h 8"/>
                  <a:gd name="T4" fmla="*/ 3 w 12"/>
                  <a:gd name="T5" fmla="*/ 7 h 8"/>
                  <a:gd name="T6" fmla="*/ 4 w 12"/>
                  <a:gd name="T7" fmla="*/ 7 h 8"/>
                  <a:gd name="T8" fmla="*/ 6 w 12"/>
                  <a:gd name="T9" fmla="*/ 6 h 8"/>
                  <a:gd name="T10" fmla="*/ 7 w 12"/>
                  <a:gd name="T11" fmla="*/ 6 h 8"/>
                  <a:gd name="T12" fmla="*/ 8 w 12"/>
                  <a:gd name="T13" fmla="*/ 4 h 8"/>
                  <a:gd name="T14" fmla="*/ 9 w 12"/>
                  <a:gd name="T15" fmla="*/ 4 h 8"/>
                  <a:gd name="T16" fmla="*/ 10 w 12"/>
                  <a:gd name="T17" fmla="*/ 2 h 8"/>
                  <a:gd name="T18" fmla="*/ 10 w 12"/>
                  <a:gd name="T19" fmla="*/ 1 h 8"/>
                  <a:gd name="T20" fmla="*/ 11 w 12"/>
                  <a:gd name="T21" fmla="*/ 0 h 8"/>
                  <a:gd name="T22" fmla="*/ 10 w 12"/>
                  <a:gd name="T23" fmla="*/ 0 h 8"/>
                  <a:gd name="T24" fmla="*/ 9 w 12"/>
                  <a:gd name="T25" fmla="*/ 0 h 8"/>
                  <a:gd name="T26" fmla="*/ 8 w 12"/>
                  <a:gd name="T27" fmla="*/ 0 h 8"/>
                  <a:gd name="T28" fmla="*/ 7 w 12"/>
                  <a:gd name="T29" fmla="*/ 1 h 8"/>
                  <a:gd name="T30" fmla="*/ 6 w 12"/>
                  <a:gd name="T31" fmla="*/ 1 h 8"/>
                  <a:gd name="T32" fmla="*/ 6 w 12"/>
                  <a:gd name="T33" fmla="*/ 0 h 8"/>
                  <a:gd name="T34" fmla="*/ 5 w 12"/>
                  <a:gd name="T35" fmla="*/ 0 h 8"/>
                  <a:gd name="T36" fmla="*/ 3 w 12"/>
                  <a:gd name="T37" fmla="*/ 0 h 8"/>
                  <a:gd name="T38" fmla="*/ 3 w 12"/>
                  <a:gd name="T39" fmla="*/ 0 h 8"/>
                  <a:gd name="T40" fmla="*/ 2 w 12"/>
                  <a:gd name="T41" fmla="*/ 1 h 8"/>
                  <a:gd name="T42" fmla="*/ 2 w 12"/>
                  <a:gd name="T43" fmla="*/ 3 h 8"/>
                  <a:gd name="T44" fmla="*/ 2 w 12"/>
                  <a:gd name="T45" fmla="*/ 4 h 8"/>
                  <a:gd name="T46" fmla="*/ 1 w 12"/>
                  <a:gd name="T47" fmla="*/ 5 h 8"/>
                  <a:gd name="T48" fmla="*/ 1 w 12"/>
                  <a:gd name="T49" fmla="*/ 6 h 8"/>
                  <a:gd name="T50" fmla="*/ 1 w 12"/>
                  <a:gd name="T51" fmla="*/ 7 h 8"/>
                  <a:gd name="T52" fmla="*/ 1 w 12"/>
                  <a:gd name="T5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" h="8">
                    <a:moveTo>
                      <a:pt x="1" y="8"/>
                    </a:move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3" y="8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6"/>
                      <a:pt x="7" y="6"/>
                      <a:pt x="7" y="6"/>
                    </a:cubicBezTo>
                    <a:cubicBezTo>
                      <a:pt x="8" y="5"/>
                      <a:pt x="8" y="5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1" y="1"/>
                      <a:pt x="12" y="1"/>
                      <a:pt x="11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8" y="0"/>
                      <a:pt x="8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1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1" y="7"/>
                      <a:pt x="0" y="8"/>
                      <a:pt x="1" y="8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93" name="Freeform 87"/>
              <p:cNvSpPr>
                <a:spLocks/>
              </p:cNvSpPr>
              <p:nvPr/>
            </p:nvSpPr>
            <p:spPr bwMode="auto">
              <a:xfrm>
                <a:off x="5672139" y="2243139"/>
                <a:ext cx="22225" cy="2222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0 w 2"/>
                  <a:gd name="T7" fmla="*/ 1 h 2"/>
                  <a:gd name="T8" fmla="*/ 1 w 2"/>
                  <a:gd name="T9" fmla="*/ 1 h 2"/>
                  <a:gd name="T10" fmla="*/ 2 w 2"/>
                  <a:gd name="T11" fmla="*/ 1 h 2"/>
                  <a:gd name="T12" fmla="*/ 2 w 2"/>
                  <a:gd name="T13" fmla="*/ 0 h 2"/>
                  <a:gd name="T14" fmla="*/ 1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94" name="Freeform 88"/>
              <p:cNvSpPr>
                <a:spLocks/>
              </p:cNvSpPr>
              <p:nvPr/>
            </p:nvSpPr>
            <p:spPr bwMode="auto">
              <a:xfrm>
                <a:off x="7346952" y="1757364"/>
                <a:ext cx="117475" cy="161925"/>
              </a:xfrm>
              <a:custGeom>
                <a:avLst/>
                <a:gdLst>
                  <a:gd name="T0" fmla="*/ 2 w 11"/>
                  <a:gd name="T1" fmla="*/ 9 h 15"/>
                  <a:gd name="T2" fmla="*/ 3 w 11"/>
                  <a:gd name="T3" fmla="*/ 9 h 15"/>
                  <a:gd name="T4" fmla="*/ 4 w 11"/>
                  <a:gd name="T5" fmla="*/ 10 h 15"/>
                  <a:gd name="T6" fmla="*/ 4 w 11"/>
                  <a:gd name="T7" fmla="*/ 11 h 15"/>
                  <a:gd name="T8" fmla="*/ 4 w 11"/>
                  <a:gd name="T9" fmla="*/ 13 h 15"/>
                  <a:gd name="T10" fmla="*/ 4 w 11"/>
                  <a:gd name="T11" fmla="*/ 14 h 15"/>
                  <a:gd name="T12" fmla="*/ 6 w 11"/>
                  <a:gd name="T13" fmla="*/ 14 h 15"/>
                  <a:gd name="T14" fmla="*/ 7 w 11"/>
                  <a:gd name="T15" fmla="*/ 14 h 15"/>
                  <a:gd name="T16" fmla="*/ 8 w 11"/>
                  <a:gd name="T17" fmla="*/ 14 h 15"/>
                  <a:gd name="T18" fmla="*/ 8 w 11"/>
                  <a:gd name="T19" fmla="*/ 14 h 15"/>
                  <a:gd name="T20" fmla="*/ 9 w 11"/>
                  <a:gd name="T21" fmla="*/ 14 h 15"/>
                  <a:gd name="T22" fmla="*/ 9 w 11"/>
                  <a:gd name="T23" fmla="*/ 13 h 15"/>
                  <a:gd name="T24" fmla="*/ 10 w 11"/>
                  <a:gd name="T25" fmla="*/ 12 h 15"/>
                  <a:gd name="T26" fmla="*/ 11 w 11"/>
                  <a:gd name="T27" fmla="*/ 11 h 15"/>
                  <a:gd name="T28" fmla="*/ 11 w 11"/>
                  <a:gd name="T29" fmla="*/ 11 h 15"/>
                  <a:gd name="T30" fmla="*/ 10 w 11"/>
                  <a:gd name="T31" fmla="*/ 10 h 15"/>
                  <a:gd name="T32" fmla="*/ 10 w 11"/>
                  <a:gd name="T33" fmla="*/ 10 h 15"/>
                  <a:gd name="T34" fmla="*/ 9 w 11"/>
                  <a:gd name="T35" fmla="*/ 9 h 15"/>
                  <a:gd name="T36" fmla="*/ 9 w 11"/>
                  <a:gd name="T37" fmla="*/ 8 h 15"/>
                  <a:gd name="T38" fmla="*/ 9 w 11"/>
                  <a:gd name="T39" fmla="*/ 8 h 15"/>
                  <a:gd name="T40" fmla="*/ 10 w 11"/>
                  <a:gd name="T41" fmla="*/ 7 h 15"/>
                  <a:gd name="T42" fmla="*/ 10 w 11"/>
                  <a:gd name="T43" fmla="*/ 7 h 15"/>
                  <a:gd name="T44" fmla="*/ 11 w 11"/>
                  <a:gd name="T45" fmla="*/ 6 h 15"/>
                  <a:gd name="T46" fmla="*/ 11 w 11"/>
                  <a:gd name="T47" fmla="*/ 4 h 15"/>
                  <a:gd name="T48" fmla="*/ 11 w 11"/>
                  <a:gd name="T49" fmla="*/ 4 h 15"/>
                  <a:gd name="T50" fmla="*/ 10 w 11"/>
                  <a:gd name="T51" fmla="*/ 2 h 15"/>
                  <a:gd name="T52" fmla="*/ 11 w 11"/>
                  <a:gd name="T53" fmla="*/ 1 h 15"/>
                  <a:gd name="T54" fmla="*/ 11 w 11"/>
                  <a:gd name="T55" fmla="*/ 1 h 15"/>
                  <a:gd name="T56" fmla="*/ 10 w 11"/>
                  <a:gd name="T57" fmla="*/ 0 h 15"/>
                  <a:gd name="T58" fmla="*/ 10 w 11"/>
                  <a:gd name="T59" fmla="*/ 1 h 15"/>
                  <a:gd name="T60" fmla="*/ 9 w 11"/>
                  <a:gd name="T61" fmla="*/ 0 h 15"/>
                  <a:gd name="T62" fmla="*/ 8 w 11"/>
                  <a:gd name="T63" fmla="*/ 0 h 15"/>
                  <a:gd name="T64" fmla="*/ 8 w 11"/>
                  <a:gd name="T65" fmla="*/ 1 h 15"/>
                  <a:gd name="T66" fmla="*/ 8 w 11"/>
                  <a:gd name="T67" fmla="*/ 2 h 15"/>
                  <a:gd name="T68" fmla="*/ 6 w 11"/>
                  <a:gd name="T69" fmla="*/ 4 h 15"/>
                  <a:gd name="T70" fmla="*/ 6 w 11"/>
                  <a:gd name="T71" fmla="*/ 5 h 15"/>
                  <a:gd name="T72" fmla="*/ 5 w 11"/>
                  <a:gd name="T73" fmla="*/ 6 h 15"/>
                  <a:gd name="T74" fmla="*/ 3 w 11"/>
                  <a:gd name="T75" fmla="*/ 6 h 15"/>
                  <a:gd name="T76" fmla="*/ 2 w 11"/>
                  <a:gd name="T77" fmla="*/ 7 h 15"/>
                  <a:gd name="T78" fmla="*/ 1 w 11"/>
                  <a:gd name="T79" fmla="*/ 7 h 15"/>
                  <a:gd name="T80" fmla="*/ 1 w 11"/>
                  <a:gd name="T81" fmla="*/ 8 h 15"/>
                  <a:gd name="T82" fmla="*/ 0 w 11"/>
                  <a:gd name="T83" fmla="*/ 8 h 15"/>
                  <a:gd name="T84" fmla="*/ 0 w 11"/>
                  <a:gd name="T85" fmla="*/ 8 h 15"/>
                  <a:gd name="T86" fmla="*/ 1 w 11"/>
                  <a:gd name="T87" fmla="*/ 9 h 15"/>
                  <a:gd name="T88" fmla="*/ 2 w 11"/>
                  <a:gd name="T89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" h="15">
                    <a:moveTo>
                      <a:pt x="2" y="9"/>
                    </a:moveTo>
                    <a:cubicBezTo>
                      <a:pt x="2" y="9"/>
                      <a:pt x="3" y="9"/>
                      <a:pt x="3" y="9"/>
                    </a:cubicBezTo>
                    <a:cubicBezTo>
                      <a:pt x="3" y="9"/>
                      <a:pt x="4" y="9"/>
                      <a:pt x="4" y="10"/>
                    </a:cubicBezTo>
                    <a:cubicBezTo>
                      <a:pt x="4" y="10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3"/>
                    </a:cubicBezTo>
                    <a:cubicBezTo>
                      <a:pt x="4" y="13"/>
                      <a:pt x="4" y="14"/>
                      <a:pt x="4" y="14"/>
                    </a:cubicBezTo>
                    <a:cubicBezTo>
                      <a:pt x="5" y="15"/>
                      <a:pt x="5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9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9"/>
                      <a:pt x="9" y="10"/>
                      <a:pt x="9" y="9"/>
                    </a:cubicBezTo>
                    <a:cubicBezTo>
                      <a:pt x="9" y="9"/>
                      <a:pt x="8" y="9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5"/>
                      <a:pt x="11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0" y="3"/>
                      <a:pt x="10" y="2"/>
                    </a:cubicBezTo>
                    <a:cubicBezTo>
                      <a:pt x="10" y="2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0"/>
                      <a:pt x="10" y="0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9" y="1"/>
                      <a:pt x="8" y="1"/>
                    </a:cubicBezTo>
                    <a:cubicBezTo>
                      <a:pt x="8" y="1"/>
                      <a:pt x="8" y="2"/>
                      <a:pt x="8" y="2"/>
                    </a:cubicBezTo>
                    <a:cubicBezTo>
                      <a:pt x="7" y="3"/>
                      <a:pt x="7" y="3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6"/>
                      <a:pt x="3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2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9"/>
                    </a:cubicBezTo>
                    <a:cubicBezTo>
                      <a:pt x="1" y="9"/>
                      <a:pt x="1" y="9"/>
                      <a:pt x="2" y="9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95" name="Freeform 89"/>
              <p:cNvSpPr>
                <a:spLocks/>
              </p:cNvSpPr>
              <p:nvPr/>
            </p:nvSpPr>
            <p:spPr bwMode="auto">
              <a:xfrm>
                <a:off x="7454902" y="3032126"/>
                <a:ext cx="182563" cy="238125"/>
              </a:xfrm>
              <a:custGeom>
                <a:avLst/>
                <a:gdLst>
                  <a:gd name="T0" fmla="*/ 1 w 17"/>
                  <a:gd name="T1" fmla="*/ 10 h 22"/>
                  <a:gd name="T2" fmla="*/ 1 w 17"/>
                  <a:gd name="T3" fmla="*/ 11 h 22"/>
                  <a:gd name="T4" fmla="*/ 0 w 17"/>
                  <a:gd name="T5" fmla="*/ 13 h 22"/>
                  <a:gd name="T6" fmla="*/ 0 w 17"/>
                  <a:gd name="T7" fmla="*/ 15 h 22"/>
                  <a:gd name="T8" fmla="*/ 2 w 17"/>
                  <a:gd name="T9" fmla="*/ 16 h 22"/>
                  <a:gd name="T10" fmla="*/ 2 w 17"/>
                  <a:gd name="T11" fmla="*/ 18 h 22"/>
                  <a:gd name="T12" fmla="*/ 1 w 17"/>
                  <a:gd name="T13" fmla="*/ 21 h 22"/>
                  <a:gd name="T14" fmla="*/ 4 w 17"/>
                  <a:gd name="T15" fmla="*/ 21 h 22"/>
                  <a:gd name="T16" fmla="*/ 4 w 17"/>
                  <a:gd name="T17" fmla="*/ 18 h 22"/>
                  <a:gd name="T18" fmla="*/ 4 w 17"/>
                  <a:gd name="T19" fmla="*/ 17 h 22"/>
                  <a:gd name="T20" fmla="*/ 4 w 17"/>
                  <a:gd name="T21" fmla="*/ 15 h 22"/>
                  <a:gd name="T22" fmla="*/ 5 w 17"/>
                  <a:gd name="T23" fmla="*/ 13 h 22"/>
                  <a:gd name="T24" fmla="*/ 6 w 17"/>
                  <a:gd name="T25" fmla="*/ 14 h 22"/>
                  <a:gd name="T26" fmla="*/ 6 w 17"/>
                  <a:gd name="T27" fmla="*/ 17 h 22"/>
                  <a:gd name="T28" fmla="*/ 7 w 17"/>
                  <a:gd name="T29" fmla="*/ 17 h 22"/>
                  <a:gd name="T30" fmla="*/ 7 w 17"/>
                  <a:gd name="T31" fmla="*/ 19 h 22"/>
                  <a:gd name="T32" fmla="*/ 8 w 17"/>
                  <a:gd name="T33" fmla="*/ 18 h 22"/>
                  <a:gd name="T34" fmla="*/ 10 w 17"/>
                  <a:gd name="T35" fmla="*/ 18 h 22"/>
                  <a:gd name="T36" fmla="*/ 10 w 17"/>
                  <a:gd name="T37" fmla="*/ 16 h 22"/>
                  <a:gd name="T38" fmla="*/ 9 w 17"/>
                  <a:gd name="T39" fmla="*/ 15 h 22"/>
                  <a:gd name="T40" fmla="*/ 9 w 17"/>
                  <a:gd name="T41" fmla="*/ 14 h 22"/>
                  <a:gd name="T42" fmla="*/ 7 w 17"/>
                  <a:gd name="T43" fmla="*/ 12 h 22"/>
                  <a:gd name="T44" fmla="*/ 7 w 17"/>
                  <a:gd name="T45" fmla="*/ 11 h 22"/>
                  <a:gd name="T46" fmla="*/ 9 w 17"/>
                  <a:gd name="T47" fmla="*/ 10 h 22"/>
                  <a:gd name="T48" fmla="*/ 11 w 17"/>
                  <a:gd name="T49" fmla="*/ 8 h 22"/>
                  <a:gd name="T50" fmla="*/ 12 w 17"/>
                  <a:gd name="T51" fmla="*/ 7 h 22"/>
                  <a:gd name="T52" fmla="*/ 10 w 17"/>
                  <a:gd name="T53" fmla="*/ 7 h 22"/>
                  <a:gd name="T54" fmla="*/ 9 w 17"/>
                  <a:gd name="T55" fmla="*/ 8 h 22"/>
                  <a:gd name="T56" fmla="*/ 7 w 17"/>
                  <a:gd name="T57" fmla="*/ 8 h 22"/>
                  <a:gd name="T58" fmla="*/ 5 w 17"/>
                  <a:gd name="T59" fmla="*/ 9 h 22"/>
                  <a:gd name="T60" fmla="*/ 4 w 17"/>
                  <a:gd name="T61" fmla="*/ 7 h 22"/>
                  <a:gd name="T62" fmla="*/ 4 w 17"/>
                  <a:gd name="T63" fmla="*/ 4 h 22"/>
                  <a:gd name="T64" fmla="*/ 6 w 17"/>
                  <a:gd name="T65" fmla="*/ 5 h 22"/>
                  <a:gd name="T66" fmla="*/ 9 w 17"/>
                  <a:gd name="T67" fmla="*/ 5 h 22"/>
                  <a:gd name="T68" fmla="*/ 11 w 17"/>
                  <a:gd name="T69" fmla="*/ 5 h 22"/>
                  <a:gd name="T70" fmla="*/ 15 w 17"/>
                  <a:gd name="T71" fmla="*/ 4 h 22"/>
                  <a:gd name="T72" fmla="*/ 16 w 17"/>
                  <a:gd name="T73" fmla="*/ 2 h 22"/>
                  <a:gd name="T74" fmla="*/ 17 w 17"/>
                  <a:gd name="T75" fmla="*/ 1 h 22"/>
                  <a:gd name="T76" fmla="*/ 15 w 17"/>
                  <a:gd name="T77" fmla="*/ 1 h 22"/>
                  <a:gd name="T78" fmla="*/ 14 w 17"/>
                  <a:gd name="T79" fmla="*/ 2 h 22"/>
                  <a:gd name="T80" fmla="*/ 13 w 17"/>
                  <a:gd name="T81" fmla="*/ 3 h 22"/>
                  <a:gd name="T82" fmla="*/ 10 w 17"/>
                  <a:gd name="T83" fmla="*/ 3 h 22"/>
                  <a:gd name="T84" fmla="*/ 8 w 17"/>
                  <a:gd name="T85" fmla="*/ 2 h 22"/>
                  <a:gd name="T86" fmla="*/ 5 w 17"/>
                  <a:gd name="T87" fmla="*/ 2 h 22"/>
                  <a:gd name="T88" fmla="*/ 5 w 17"/>
                  <a:gd name="T89" fmla="*/ 3 h 22"/>
                  <a:gd name="T90" fmla="*/ 3 w 17"/>
                  <a:gd name="T91" fmla="*/ 3 h 22"/>
                  <a:gd name="T92" fmla="*/ 2 w 17"/>
                  <a:gd name="T93" fmla="*/ 6 h 22"/>
                  <a:gd name="T94" fmla="*/ 1 w 17"/>
                  <a:gd name="T95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7" h="22">
                    <a:moveTo>
                      <a:pt x="1" y="9"/>
                    </a:moveTo>
                    <a:cubicBezTo>
                      <a:pt x="1" y="9"/>
                      <a:pt x="1" y="9"/>
                      <a:pt x="1" y="10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2"/>
                      <a:pt x="0" y="12"/>
                      <a:pt x="0" y="13"/>
                    </a:cubicBezTo>
                    <a:cubicBezTo>
                      <a:pt x="0" y="13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6"/>
                      <a:pt x="2" y="17"/>
                    </a:cubicBezTo>
                    <a:cubicBezTo>
                      <a:pt x="2" y="17"/>
                      <a:pt x="2" y="18"/>
                      <a:pt x="2" y="18"/>
                    </a:cubicBezTo>
                    <a:cubicBezTo>
                      <a:pt x="2" y="19"/>
                      <a:pt x="2" y="19"/>
                      <a:pt x="2" y="20"/>
                    </a:cubicBezTo>
                    <a:cubicBezTo>
                      <a:pt x="2" y="20"/>
                      <a:pt x="1" y="21"/>
                      <a:pt x="1" y="21"/>
                    </a:cubicBezTo>
                    <a:cubicBezTo>
                      <a:pt x="1" y="22"/>
                      <a:pt x="2" y="22"/>
                      <a:pt x="3" y="22"/>
                    </a:cubicBezTo>
                    <a:cubicBezTo>
                      <a:pt x="3" y="22"/>
                      <a:pt x="4" y="22"/>
                      <a:pt x="4" y="21"/>
                    </a:cubicBezTo>
                    <a:cubicBezTo>
                      <a:pt x="4" y="21"/>
                      <a:pt x="4" y="20"/>
                      <a:pt x="4" y="20"/>
                    </a:cubicBezTo>
                    <a:cubicBezTo>
                      <a:pt x="4" y="19"/>
                      <a:pt x="4" y="19"/>
                      <a:pt x="4" y="18"/>
                    </a:cubicBezTo>
                    <a:cubicBezTo>
                      <a:pt x="4" y="18"/>
                      <a:pt x="4" y="18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6"/>
                      <a:pt x="4" y="16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4" y="13"/>
                      <a:pt x="5" y="13"/>
                    </a:cubicBezTo>
                    <a:cubicBezTo>
                      <a:pt x="5" y="13"/>
                      <a:pt x="5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6" y="15"/>
                      <a:pt x="5" y="15"/>
                      <a:pt x="6" y="16"/>
                    </a:cubicBezTo>
                    <a:cubicBezTo>
                      <a:pt x="6" y="16"/>
                      <a:pt x="6" y="16"/>
                      <a:pt x="6" y="17"/>
                    </a:cubicBezTo>
                    <a:cubicBezTo>
                      <a:pt x="6" y="17"/>
                      <a:pt x="7" y="16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6" y="18"/>
                      <a:pt x="6" y="19"/>
                      <a:pt x="7" y="19"/>
                    </a:cubicBezTo>
                    <a:cubicBezTo>
                      <a:pt x="7" y="20"/>
                      <a:pt x="8" y="20"/>
                      <a:pt x="8" y="19"/>
                    </a:cubicBezTo>
                    <a:cubicBezTo>
                      <a:pt x="8" y="19"/>
                      <a:pt x="8" y="19"/>
                      <a:pt x="8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10" y="18"/>
                      <a:pt x="10" y="18"/>
                    </a:cubicBezTo>
                    <a:cubicBezTo>
                      <a:pt x="10" y="18"/>
                      <a:pt x="11" y="18"/>
                      <a:pt x="11" y="17"/>
                    </a:cubicBezTo>
                    <a:cubicBezTo>
                      <a:pt x="10" y="17"/>
                      <a:pt x="10" y="17"/>
                      <a:pt x="10" y="16"/>
                    </a:cubicBezTo>
                    <a:cubicBezTo>
                      <a:pt x="10" y="16"/>
                      <a:pt x="9" y="16"/>
                      <a:pt x="9" y="16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10" y="15"/>
                      <a:pt x="10" y="14"/>
                    </a:cubicBezTo>
                    <a:cubicBezTo>
                      <a:pt x="10" y="14"/>
                      <a:pt x="9" y="14"/>
                      <a:pt x="9" y="14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8" y="12"/>
                      <a:pt x="8" y="12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0"/>
                    </a:cubicBezTo>
                    <a:cubicBezTo>
                      <a:pt x="8" y="10"/>
                      <a:pt x="8" y="10"/>
                      <a:pt x="9" y="10"/>
                    </a:cubicBezTo>
                    <a:cubicBezTo>
                      <a:pt x="9" y="10"/>
                      <a:pt x="10" y="10"/>
                      <a:pt x="10" y="9"/>
                    </a:cubicBezTo>
                    <a:cubicBezTo>
                      <a:pt x="10" y="9"/>
                      <a:pt x="10" y="8"/>
                      <a:pt x="11" y="8"/>
                    </a:cubicBezTo>
                    <a:cubicBezTo>
                      <a:pt x="11" y="8"/>
                      <a:pt x="12" y="9"/>
                      <a:pt x="12" y="8"/>
                    </a:cubicBezTo>
                    <a:cubicBezTo>
                      <a:pt x="12" y="8"/>
                      <a:pt x="12" y="8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6"/>
                      <a:pt x="11" y="7"/>
                      <a:pt x="10" y="7"/>
                    </a:cubicBezTo>
                    <a:cubicBezTo>
                      <a:pt x="10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7" y="5"/>
                      <a:pt x="7" y="5"/>
                    </a:cubicBezTo>
                    <a:cubicBezTo>
                      <a:pt x="8" y="5"/>
                      <a:pt x="8" y="5"/>
                      <a:pt x="9" y="5"/>
                    </a:cubicBezTo>
                    <a:cubicBezTo>
                      <a:pt x="9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1" y="5"/>
                    </a:cubicBezTo>
                    <a:cubicBezTo>
                      <a:pt x="12" y="5"/>
                      <a:pt x="12" y="4"/>
                      <a:pt x="13" y="4"/>
                    </a:cubicBezTo>
                    <a:cubicBezTo>
                      <a:pt x="14" y="4"/>
                      <a:pt x="14" y="5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2"/>
                      <a:pt x="16" y="2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3" y="3"/>
                      <a:pt x="13" y="3"/>
                    </a:cubicBezTo>
                    <a:cubicBezTo>
                      <a:pt x="12" y="3"/>
                      <a:pt x="12" y="3"/>
                      <a:pt x="11" y="3"/>
                    </a:cubicBezTo>
                    <a:cubicBezTo>
                      <a:pt x="11" y="3"/>
                      <a:pt x="11" y="3"/>
                      <a:pt x="10" y="3"/>
                    </a:cubicBezTo>
                    <a:cubicBezTo>
                      <a:pt x="10" y="3"/>
                      <a:pt x="10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1" y="8"/>
                      <a:pt x="1" y="9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96" name="Freeform 90"/>
              <p:cNvSpPr>
                <a:spLocks/>
              </p:cNvSpPr>
              <p:nvPr/>
            </p:nvSpPr>
            <p:spPr bwMode="auto">
              <a:xfrm>
                <a:off x="6677027" y="2200276"/>
                <a:ext cx="227013" cy="573088"/>
              </a:xfrm>
              <a:custGeom>
                <a:avLst/>
                <a:gdLst>
                  <a:gd name="T0" fmla="*/ 4 w 21"/>
                  <a:gd name="T1" fmla="*/ 25 h 53"/>
                  <a:gd name="T2" fmla="*/ 4 w 21"/>
                  <a:gd name="T3" fmla="*/ 27 h 53"/>
                  <a:gd name="T4" fmla="*/ 5 w 21"/>
                  <a:gd name="T5" fmla="*/ 28 h 53"/>
                  <a:gd name="T6" fmla="*/ 6 w 21"/>
                  <a:gd name="T7" fmla="*/ 29 h 53"/>
                  <a:gd name="T8" fmla="*/ 7 w 21"/>
                  <a:gd name="T9" fmla="*/ 34 h 53"/>
                  <a:gd name="T10" fmla="*/ 8 w 21"/>
                  <a:gd name="T11" fmla="*/ 36 h 53"/>
                  <a:gd name="T12" fmla="*/ 12 w 21"/>
                  <a:gd name="T13" fmla="*/ 36 h 53"/>
                  <a:gd name="T14" fmla="*/ 13 w 21"/>
                  <a:gd name="T15" fmla="*/ 34 h 53"/>
                  <a:gd name="T16" fmla="*/ 15 w 21"/>
                  <a:gd name="T17" fmla="*/ 34 h 53"/>
                  <a:gd name="T18" fmla="*/ 16 w 21"/>
                  <a:gd name="T19" fmla="*/ 36 h 53"/>
                  <a:gd name="T20" fmla="*/ 17 w 21"/>
                  <a:gd name="T21" fmla="*/ 42 h 53"/>
                  <a:gd name="T22" fmla="*/ 18 w 21"/>
                  <a:gd name="T23" fmla="*/ 44 h 53"/>
                  <a:gd name="T24" fmla="*/ 18 w 21"/>
                  <a:gd name="T25" fmla="*/ 48 h 53"/>
                  <a:gd name="T26" fmla="*/ 19 w 21"/>
                  <a:gd name="T27" fmla="*/ 50 h 53"/>
                  <a:gd name="T28" fmla="*/ 19 w 21"/>
                  <a:gd name="T29" fmla="*/ 52 h 53"/>
                  <a:gd name="T30" fmla="*/ 20 w 21"/>
                  <a:gd name="T31" fmla="*/ 50 h 53"/>
                  <a:gd name="T32" fmla="*/ 21 w 21"/>
                  <a:gd name="T33" fmla="*/ 47 h 53"/>
                  <a:gd name="T34" fmla="*/ 20 w 21"/>
                  <a:gd name="T35" fmla="*/ 44 h 53"/>
                  <a:gd name="T36" fmla="*/ 19 w 21"/>
                  <a:gd name="T37" fmla="*/ 41 h 53"/>
                  <a:gd name="T38" fmla="*/ 19 w 21"/>
                  <a:gd name="T39" fmla="*/ 38 h 53"/>
                  <a:gd name="T40" fmla="*/ 18 w 21"/>
                  <a:gd name="T41" fmla="*/ 34 h 53"/>
                  <a:gd name="T42" fmla="*/ 15 w 21"/>
                  <a:gd name="T43" fmla="*/ 31 h 53"/>
                  <a:gd name="T44" fmla="*/ 15 w 21"/>
                  <a:gd name="T45" fmla="*/ 28 h 53"/>
                  <a:gd name="T46" fmla="*/ 15 w 21"/>
                  <a:gd name="T47" fmla="*/ 26 h 53"/>
                  <a:gd name="T48" fmla="*/ 17 w 21"/>
                  <a:gd name="T49" fmla="*/ 25 h 53"/>
                  <a:gd name="T50" fmla="*/ 20 w 21"/>
                  <a:gd name="T51" fmla="*/ 22 h 53"/>
                  <a:gd name="T52" fmla="*/ 20 w 21"/>
                  <a:gd name="T53" fmla="*/ 20 h 53"/>
                  <a:gd name="T54" fmla="*/ 17 w 21"/>
                  <a:gd name="T55" fmla="*/ 18 h 53"/>
                  <a:gd name="T56" fmla="*/ 16 w 21"/>
                  <a:gd name="T57" fmla="*/ 16 h 53"/>
                  <a:gd name="T58" fmla="*/ 14 w 21"/>
                  <a:gd name="T59" fmla="*/ 13 h 53"/>
                  <a:gd name="T60" fmla="*/ 12 w 21"/>
                  <a:gd name="T61" fmla="*/ 10 h 53"/>
                  <a:gd name="T62" fmla="*/ 14 w 21"/>
                  <a:gd name="T63" fmla="*/ 6 h 53"/>
                  <a:gd name="T64" fmla="*/ 11 w 21"/>
                  <a:gd name="T65" fmla="*/ 2 h 53"/>
                  <a:gd name="T66" fmla="*/ 9 w 21"/>
                  <a:gd name="T67" fmla="*/ 0 h 53"/>
                  <a:gd name="T68" fmla="*/ 7 w 21"/>
                  <a:gd name="T69" fmla="*/ 4 h 53"/>
                  <a:gd name="T70" fmla="*/ 5 w 21"/>
                  <a:gd name="T71" fmla="*/ 7 h 53"/>
                  <a:gd name="T72" fmla="*/ 5 w 21"/>
                  <a:gd name="T73" fmla="*/ 10 h 53"/>
                  <a:gd name="T74" fmla="*/ 4 w 21"/>
                  <a:gd name="T75" fmla="*/ 14 h 53"/>
                  <a:gd name="T76" fmla="*/ 3 w 21"/>
                  <a:gd name="T77" fmla="*/ 15 h 53"/>
                  <a:gd name="T78" fmla="*/ 2 w 21"/>
                  <a:gd name="T79" fmla="*/ 17 h 53"/>
                  <a:gd name="T80" fmla="*/ 1 w 21"/>
                  <a:gd name="T81" fmla="*/ 18 h 53"/>
                  <a:gd name="T82" fmla="*/ 1 w 21"/>
                  <a:gd name="T83" fmla="*/ 22 h 53"/>
                  <a:gd name="T84" fmla="*/ 0 w 21"/>
                  <a:gd name="T85" fmla="*/ 2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53">
                    <a:moveTo>
                      <a:pt x="1" y="25"/>
                    </a:moveTo>
                    <a:cubicBezTo>
                      <a:pt x="2" y="25"/>
                      <a:pt x="2" y="24"/>
                      <a:pt x="2" y="24"/>
                    </a:cubicBezTo>
                    <a:cubicBezTo>
                      <a:pt x="3" y="24"/>
                      <a:pt x="4" y="24"/>
                      <a:pt x="4" y="25"/>
                    </a:cubicBezTo>
                    <a:cubicBezTo>
                      <a:pt x="4" y="26"/>
                      <a:pt x="5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3" y="27"/>
                      <a:pt x="4" y="27"/>
                      <a:pt x="4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8"/>
                      <a:pt x="5" y="28"/>
                      <a:pt x="6" y="28"/>
                    </a:cubicBezTo>
                    <a:cubicBezTo>
                      <a:pt x="6" y="28"/>
                      <a:pt x="6" y="29"/>
                      <a:pt x="6" y="29"/>
                    </a:cubicBezTo>
                    <a:cubicBezTo>
                      <a:pt x="7" y="30"/>
                      <a:pt x="7" y="30"/>
                      <a:pt x="7" y="31"/>
                    </a:cubicBezTo>
                    <a:cubicBezTo>
                      <a:pt x="7" y="31"/>
                      <a:pt x="7" y="32"/>
                      <a:pt x="8" y="32"/>
                    </a:cubicBezTo>
                    <a:cubicBezTo>
                      <a:pt x="8" y="33"/>
                      <a:pt x="7" y="33"/>
                      <a:pt x="7" y="34"/>
                    </a:cubicBezTo>
                    <a:cubicBezTo>
                      <a:pt x="7" y="35"/>
                      <a:pt x="7" y="35"/>
                      <a:pt x="7" y="36"/>
                    </a:cubicBezTo>
                    <a:cubicBezTo>
                      <a:pt x="7" y="36"/>
                      <a:pt x="7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10" y="36"/>
                      <a:pt x="10" y="36"/>
                      <a:pt x="11" y="36"/>
                    </a:cubicBezTo>
                    <a:cubicBezTo>
                      <a:pt x="11" y="36"/>
                      <a:pt x="11" y="36"/>
                      <a:pt x="12" y="36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3" y="35"/>
                      <a:pt x="13" y="35"/>
                    </a:cubicBezTo>
                    <a:cubicBezTo>
                      <a:pt x="13" y="35"/>
                      <a:pt x="13" y="34"/>
                      <a:pt x="13" y="34"/>
                    </a:cubicBezTo>
                    <a:cubicBezTo>
                      <a:pt x="13" y="34"/>
                      <a:pt x="13" y="33"/>
                      <a:pt x="13" y="33"/>
                    </a:cubicBezTo>
                    <a:cubicBezTo>
                      <a:pt x="13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5" y="34"/>
                    </a:cubicBezTo>
                    <a:cubicBezTo>
                      <a:pt x="15" y="34"/>
                      <a:pt x="15" y="34"/>
                      <a:pt x="15" y="35"/>
                    </a:cubicBezTo>
                    <a:cubicBezTo>
                      <a:pt x="15" y="35"/>
                      <a:pt x="15" y="35"/>
                      <a:pt x="16" y="35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7" y="37"/>
                      <a:pt x="16" y="38"/>
                      <a:pt x="16" y="39"/>
                    </a:cubicBezTo>
                    <a:cubicBezTo>
                      <a:pt x="17" y="39"/>
                      <a:pt x="17" y="40"/>
                      <a:pt x="17" y="40"/>
                    </a:cubicBezTo>
                    <a:cubicBezTo>
                      <a:pt x="17" y="41"/>
                      <a:pt x="17" y="41"/>
                      <a:pt x="17" y="42"/>
                    </a:cubicBezTo>
                    <a:cubicBezTo>
                      <a:pt x="17" y="42"/>
                      <a:pt x="17" y="43"/>
                      <a:pt x="17" y="43"/>
                    </a:cubicBezTo>
                    <a:cubicBezTo>
                      <a:pt x="18" y="43"/>
                      <a:pt x="18" y="43"/>
                      <a:pt x="18" y="44"/>
                    </a:cubicBezTo>
                    <a:cubicBezTo>
                      <a:pt x="18" y="44"/>
                      <a:pt x="18" y="44"/>
                      <a:pt x="18" y="44"/>
                    </a:cubicBezTo>
                    <a:cubicBezTo>
                      <a:pt x="19" y="45"/>
                      <a:pt x="18" y="45"/>
                      <a:pt x="18" y="46"/>
                    </a:cubicBezTo>
                    <a:cubicBezTo>
                      <a:pt x="18" y="46"/>
                      <a:pt x="19" y="46"/>
                      <a:pt x="19" y="47"/>
                    </a:cubicBezTo>
                    <a:cubicBezTo>
                      <a:pt x="19" y="47"/>
                      <a:pt x="18" y="48"/>
                      <a:pt x="18" y="48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20" y="49"/>
                      <a:pt x="20" y="50"/>
                      <a:pt x="19" y="50"/>
                    </a:cubicBezTo>
                    <a:cubicBezTo>
                      <a:pt x="19" y="50"/>
                      <a:pt x="19" y="50"/>
                      <a:pt x="19" y="50"/>
                    </a:cubicBezTo>
                    <a:cubicBezTo>
                      <a:pt x="19" y="51"/>
                      <a:pt x="19" y="51"/>
                      <a:pt x="19" y="52"/>
                    </a:cubicBezTo>
                    <a:cubicBezTo>
                      <a:pt x="19" y="52"/>
                      <a:pt x="19" y="53"/>
                      <a:pt x="19" y="53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9" y="52"/>
                      <a:pt x="19" y="52"/>
                      <a:pt x="19" y="51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20" y="50"/>
                      <a:pt x="21" y="50"/>
                      <a:pt x="21" y="50"/>
                    </a:cubicBezTo>
                    <a:cubicBezTo>
                      <a:pt x="21" y="49"/>
                      <a:pt x="21" y="49"/>
                      <a:pt x="21" y="49"/>
                    </a:cubicBezTo>
                    <a:cubicBezTo>
                      <a:pt x="21" y="48"/>
                      <a:pt x="21" y="48"/>
                      <a:pt x="21" y="47"/>
                    </a:cubicBezTo>
                    <a:cubicBezTo>
                      <a:pt x="21" y="47"/>
                      <a:pt x="21" y="46"/>
                      <a:pt x="21" y="46"/>
                    </a:cubicBezTo>
                    <a:cubicBezTo>
                      <a:pt x="21" y="46"/>
                      <a:pt x="21" y="45"/>
                      <a:pt x="21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0" y="43"/>
                      <a:pt x="20" y="43"/>
                      <a:pt x="20" y="43"/>
                    </a:cubicBezTo>
                    <a:cubicBezTo>
                      <a:pt x="20" y="42"/>
                      <a:pt x="20" y="42"/>
                      <a:pt x="20" y="41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18" y="41"/>
                      <a:pt x="18" y="40"/>
                      <a:pt x="18" y="40"/>
                    </a:cubicBezTo>
                    <a:cubicBezTo>
                      <a:pt x="18" y="40"/>
                      <a:pt x="18" y="40"/>
                      <a:pt x="19" y="39"/>
                    </a:cubicBezTo>
                    <a:cubicBezTo>
                      <a:pt x="19" y="39"/>
                      <a:pt x="19" y="38"/>
                      <a:pt x="19" y="38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5"/>
                      <a:pt x="18" y="35"/>
                      <a:pt x="18" y="34"/>
                    </a:cubicBezTo>
                    <a:cubicBezTo>
                      <a:pt x="18" y="34"/>
                      <a:pt x="18" y="33"/>
                      <a:pt x="17" y="33"/>
                    </a:cubicBezTo>
                    <a:cubicBezTo>
                      <a:pt x="17" y="32"/>
                      <a:pt x="17" y="32"/>
                      <a:pt x="16" y="32"/>
                    </a:cubicBezTo>
                    <a:cubicBezTo>
                      <a:pt x="16" y="31"/>
                      <a:pt x="16" y="31"/>
                      <a:pt x="15" y="31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8"/>
                      <a:pt x="15" y="28"/>
                      <a:pt x="15" y="27"/>
                    </a:cubicBezTo>
                    <a:cubicBezTo>
                      <a:pt x="15" y="27"/>
                      <a:pt x="15" y="27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5"/>
                      <a:pt x="15" y="25"/>
                    </a:cubicBezTo>
                    <a:cubicBezTo>
                      <a:pt x="16" y="25"/>
                      <a:pt x="16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8" y="24"/>
                      <a:pt x="18" y="24"/>
                    </a:cubicBezTo>
                    <a:cubicBezTo>
                      <a:pt x="19" y="24"/>
                      <a:pt x="19" y="24"/>
                      <a:pt x="19" y="23"/>
                    </a:cubicBezTo>
                    <a:cubicBezTo>
                      <a:pt x="20" y="23"/>
                      <a:pt x="20" y="23"/>
                      <a:pt x="20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0" y="21"/>
                      <a:pt x="20" y="20"/>
                    </a:cubicBezTo>
                    <a:cubicBezTo>
                      <a:pt x="19" y="20"/>
                      <a:pt x="19" y="19"/>
                      <a:pt x="19" y="19"/>
                    </a:cubicBezTo>
                    <a:cubicBezTo>
                      <a:pt x="18" y="19"/>
                      <a:pt x="18" y="19"/>
                      <a:pt x="17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18" y="17"/>
                      <a:pt x="18" y="17"/>
                    </a:cubicBezTo>
                    <a:cubicBezTo>
                      <a:pt x="18" y="16"/>
                      <a:pt x="18" y="16"/>
                      <a:pt x="17" y="16"/>
                    </a:cubicBezTo>
                    <a:cubicBezTo>
                      <a:pt x="17" y="16"/>
                      <a:pt x="17" y="16"/>
                      <a:pt x="16" y="16"/>
                    </a:cubicBezTo>
                    <a:cubicBezTo>
                      <a:pt x="16" y="15"/>
                      <a:pt x="16" y="15"/>
                      <a:pt x="16" y="14"/>
                    </a:cubicBezTo>
                    <a:cubicBezTo>
                      <a:pt x="15" y="14"/>
                      <a:pt x="16" y="13"/>
                      <a:pt x="15" y="13"/>
                    </a:cubicBezTo>
                    <a:cubicBezTo>
                      <a:pt x="15" y="12"/>
                      <a:pt x="15" y="13"/>
                      <a:pt x="14" y="13"/>
                    </a:cubicBezTo>
                    <a:cubicBezTo>
                      <a:pt x="14" y="13"/>
                      <a:pt x="13" y="13"/>
                      <a:pt x="13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1" y="11"/>
                      <a:pt x="12" y="10"/>
                    </a:cubicBezTo>
                    <a:cubicBezTo>
                      <a:pt x="12" y="10"/>
                      <a:pt x="12" y="9"/>
                      <a:pt x="13" y="9"/>
                    </a:cubicBezTo>
                    <a:cubicBezTo>
                      <a:pt x="13" y="8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6"/>
                    </a:cubicBezTo>
                    <a:cubicBezTo>
                      <a:pt x="13" y="5"/>
                      <a:pt x="14" y="5"/>
                      <a:pt x="13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2" y="3"/>
                      <a:pt x="12" y="2"/>
                      <a:pt x="11" y="2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10" y="1"/>
                      <a:pt x="10" y="2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4"/>
                      <a:pt x="7" y="4"/>
                      <a:pt x="7" y="4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9"/>
                      <a:pt x="5" y="9"/>
                      <a:pt x="4" y="9"/>
                    </a:cubicBezTo>
                    <a:cubicBezTo>
                      <a:pt x="4" y="9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4" y="12"/>
                    </a:cubicBezTo>
                    <a:cubicBezTo>
                      <a:pt x="4" y="13"/>
                      <a:pt x="5" y="13"/>
                      <a:pt x="4" y="14"/>
                    </a:cubicBezTo>
                    <a:cubicBezTo>
                      <a:pt x="4" y="14"/>
                      <a:pt x="4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4"/>
                      <a:pt x="3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3" y="17"/>
                      <a:pt x="3" y="18"/>
                    </a:cubicBezTo>
                    <a:cubicBezTo>
                      <a:pt x="3" y="18"/>
                      <a:pt x="2" y="18"/>
                      <a:pt x="2" y="18"/>
                    </a:cubicBezTo>
                    <a:cubicBezTo>
                      <a:pt x="2" y="19"/>
                      <a:pt x="2" y="18"/>
                      <a:pt x="1" y="18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1"/>
                      <a:pt x="1" y="21"/>
                      <a:pt x="1" y="22"/>
                    </a:cubicBezTo>
                    <a:cubicBezTo>
                      <a:pt x="0" y="22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" y="24"/>
                      <a:pt x="1" y="25"/>
                      <a:pt x="1" y="25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97" name="Freeform 91"/>
              <p:cNvSpPr>
                <a:spLocks/>
              </p:cNvSpPr>
              <p:nvPr/>
            </p:nvSpPr>
            <p:spPr bwMode="auto">
              <a:xfrm>
                <a:off x="6816727" y="3000376"/>
                <a:ext cx="22225" cy="11113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  <a:gd name="T8" fmla="*/ 1 w 2"/>
                  <a:gd name="T9" fmla="*/ 1 h 1"/>
                  <a:gd name="T10" fmla="*/ 2 w 2"/>
                  <a:gd name="T11" fmla="*/ 1 h 1"/>
                  <a:gd name="T12" fmla="*/ 2 w 2"/>
                  <a:gd name="T13" fmla="*/ 0 h 1"/>
                  <a:gd name="T14" fmla="*/ 1 w 2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98" name="Freeform 92"/>
              <p:cNvSpPr>
                <a:spLocks/>
              </p:cNvSpPr>
              <p:nvPr/>
            </p:nvSpPr>
            <p:spPr bwMode="auto">
              <a:xfrm>
                <a:off x="6807202" y="2903539"/>
                <a:ext cx="301625" cy="366713"/>
              </a:xfrm>
              <a:custGeom>
                <a:avLst/>
                <a:gdLst>
                  <a:gd name="T0" fmla="*/ 8 w 28"/>
                  <a:gd name="T1" fmla="*/ 5 h 34"/>
                  <a:gd name="T2" fmla="*/ 7 w 28"/>
                  <a:gd name="T3" fmla="*/ 3 h 34"/>
                  <a:gd name="T4" fmla="*/ 6 w 28"/>
                  <a:gd name="T5" fmla="*/ 2 h 34"/>
                  <a:gd name="T6" fmla="*/ 2 w 28"/>
                  <a:gd name="T7" fmla="*/ 2 h 34"/>
                  <a:gd name="T8" fmla="*/ 0 w 28"/>
                  <a:gd name="T9" fmla="*/ 1 h 34"/>
                  <a:gd name="T10" fmla="*/ 0 w 28"/>
                  <a:gd name="T11" fmla="*/ 2 h 34"/>
                  <a:gd name="T12" fmla="*/ 2 w 28"/>
                  <a:gd name="T13" fmla="*/ 5 h 34"/>
                  <a:gd name="T14" fmla="*/ 3 w 28"/>
                  <a:gd name="T15" fmla="*/ 6 h 34"/>
                  <a:gd name="T16" fmla="*/ 5 w 28"/>
                  <a:gd name="T17" fmla="*/ 7 h 34"/>
                  <a:gd name="T18" fmla="*/ 6 w 28"/>
                  <a:gd name="T19" fmla="*/ 8 h 34"/>
                  <a:gd name="T20" fmla="*/ 6 w 28"/>
                  <a:gd name="T21" fmla="*/ 10 h 34"/>
                  <a:gd name="T22" fmla="*/ 7 w 28"/>
                  <a:gd name="T23" fmla="*/ 12 h 34"/>
                  <a:gd name="T24" fmla="*/ 9 w 28"/>
                  <a:gd name="T25" fmla="*/ 12 h 34"/>
                  <a:gd name="T26" fmla="*/ 10 w 28"/>
                  <a:gd name="T27" fmla="*/ 16 h 34"/>
                  <a:gd name="T28" fmla="*/ 11 w 28"/>
                  <a:gd name="T29" fmla="*/ 17 h 34"/>
                  <a:gd name="T30" fmla="*/ 12 w 28"/>
                  <a:gd name="T31" fmla="*/ 18 h 34"/>
                  <a:gd name="T32" fmla="*/ 13 w 28"/>
                  <a:gd name="T33" fmla="*/ 20 h 34"/>
                  <a:gd name="T34" fmla="*/ 14 w 28"/>
                  <a:gd name="T35" fmla="*/ 22 h 34"/>
                  <a:gd name="T36" fmla="*/ 15 w 28"/>
                  <a:gd name="T37" fmla="*/ 24 h 34"/>
                  <a:gd name="T38" fmla="*/ 16 w 28"/>
                  <a:gd name="T39" fmla="*/ 25 h 34"/>
                  <a:gd name="T40" fmla="*/ 17 w 28"/>
                  <a:gd name="T41" fmla="*/ 28 h 34"/>
                  <a:gd name="T42" fmla="*/ 18 w 28"/>
                  <a:gd name="T43" fmla="*/ 29 h 34"/>
                  <a:gd name="T44" fmla="*/ 20 w 28"/>
                  <a:gd name="T45" fmla="*/ 30 h 34"/>
                  <a:gd name="T46" fmla="*/ 22 w 28"/>
                  <a:gd name="T47" fmla="*/ 33 h 34"/>
                  <a:gd name="T48" fmla="*/ 24 w 28"/>
                  <a:gd name="T49" fmla="*/ 34 h 34"/>
                  <a:gd name="T50" fmla="*/ 25 w 28"/>
                  <a:gd name="T51" fmla="*/ 33 h 34"/>
                  <a:gd name="T52" fmla="*/ 27 w 28"/>
                  <a:gd name="T53" fmla="*/ 33 h 34"/>
                  <a:gd name="T54" fmla="*/ 27 w 28"/>
                  <a:gd name="T55" fmla="*/ 30 h 34"/>
                  <a:gd name="T56" fmla="*/ 28 w 28"/>
                  <a:gd name="T57" fmla="*/ 27 h 34"/>
                  <a:gd name="T58" fmla="*/ 27 w 28"/>
                  <a:gd name="T59" fmla="*/ 26 h 34"/>
                  <a:gd name="T60" fmla="*/ 26 w 28"/>
                  <a:gd name="T61" fmla="*/ 24 h 34"/>
                  <a:gd name="T62" fmla="*/ 25 w 28"/>
                  <a:gd name="T63" fmla="*/ 23 h 34"/>
                  <a:gd name="T64" fmla="*/ 23 w 28"/>
                  <a:gd name="T65" fmla="*/ 22 h 34"/>
                  <a:gd name="T66" fmla="*/ 23 w 28"/>
                  <a:gd name="T67" fmla="*/ 20 h 34"/>
                  <a:gd name="T68" fmla="*/ 21 w 28"/>
                  <a:gd name="T69" fmla="*/ 18 h 34"/>
                  <a:gd name="T70" fmla="*/ 22 w 28"/>
                  <a:gd name="T71" fmla="*/ 17 h 34"/>
                  <a:gd name="T72" fmla="*/ 20 w 28"/>
                  <a:gd name="T73" fmla="*/ 15 h 34"/>
                  <a:gd name="T74" fmla="*/ 20 w 28"/>
                  <a:gd name="T75" fmla="*/ 15 h 34"/>
                  <a:gd name="T76" fmla="*/ 18 w 28"/>
                  <a:gd name="T77" fmla="*/ 13 h 34"/>
                  <a:gd name="T78" fmla="*/ 17 w 28"/>
                  <a:gd name="T79" fmla="*/ 12 h 34"/>
                  <a:gd name="T80" fmla="*/ 16 w 28"/>
                  <a:gd name="T81" fmla="*/ 11 h 34"/>
                  <a:gd name="T82" fmla="*/ 15 w 28"/>
                  <a:gd name="T83" fmla="*/ 11 h 34"/>
                  <a:gd name="T84" fmla="*/ 13 w 28"/>
                  <a:gd name="T85" fmla="*/ 10 h 34"/>
                  <a:gd name="T86" fmla="*/ 11 w 28"/>
                  <a:gd name="T87" fmla="*/ 8 h 34"/>
                  <a:gd name="T88" fmla="*/ 10 w 28"/>
                  <a:gd name="T89" fmla="*/ 7 h 34"/>
                  <a:gd name="T90" fmla="*/ 9 w 28"/>
                  <a:gd name="T91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8" h="34">
                    <a:moveTo>
                      <a:pt x="9" y="6"/>
                    </a:move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5"/>
                      <a:pt x="7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1"/>
                      <a:pt x="5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1" y="1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4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7" y="11"/>
                    </a:cubicBezTo>
                    <a:cubicBezTo>
                      <a:pt x="7" y="11"/>
                      <a:pt x="7" y="11"/>
                      <a:pt x="7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6"/>
                    </a:cubicBezTo>
                    <a:cubicBezTo>
                      <a:pt x="10" y="16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9"/>
                      <a:pt x="13" y="19"/>
                      <a:pt x="13" y="19"/>
                    </a:cubicBezTo>
                    <a:cubicBezTo>
                      <a:pt x="13" y="19"/>
                      <a:pt x="13" y="20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1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3"/>
                    </a:cubicBezTo>
                    <a:cubicBezTo>
                      <a:pt x="14" y="23"/>
                      <a:pt x="14" y="23"/>
                      <a:pt x="15" y="24"/>
                    </a:cubicBezTo>
                    <a:cubicBezTo>
                      <a:pt x="15" y="24"/>
                      <a:pt x="15" y="24"/>
                      <a:pt x="15" y="25"/>
                    </a:cubicBezTo>
                    <a:cubicBezTo>
                      <a:pt x="15" y="25"/>
                      <a:pt x="16" y="25"/>
                      <a:pt x="16" y="25"/>
                    </a:cubicBezTo>
                    <a:cubicBezTo>
                      <a:pt x="16" y="26"/>
                      <a:pt x="16" y="26"/>
                      <a:pt x="16" y="27"/>
                    </a:cubicBezTo>
                    <a:cubicBezTo>
                      <a:pt x="17" y="27"/>
                      <a:pt x="17" y="27"/>
                      <a:pt x="17" y="28"/>
                    </a:cubicBezTo>
                    <a:cubicBezTo>
                      <a:pt x="17" y="28"/>
                      <a:pt x="18" y="28"/>
                      <a:pt x="18" y="28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1" y="31"/>
                      <a:pt x="21" y="31"/>
                      <a:pt x="21" y="32"/>
                    </a:cubicBezTo>
                    <a:cubicBezTo>
                      <a:pt x="22" y="32"/>
                      <a:pt x="22" y="32"/>
                      <a:pt x="22" y="33"/>
                    </a:cubicBezTo>
                    <a:cubicBezTo>
                      <a:pt x="23" y="33"/>
                      <a:pt x="22" y="33"/>
                      <a:pt x="23" y="33"/>
                    </a:cubicBezTo>
                    <a:cubicBezTo>
                      <a:pt x="23" y="34"/>
                      <a:pt x="23" y="34"/>
                      <a:pt x="24" y="34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5" y="34"/>
                      <a:pt x="25" y="33"/>
                      <a:pt x="25" y="33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7" y="34"/>
                      <a:pt x="27" y="33"/>
                      <a:pt x="27" y="33"/>
                    </a:cubicBezTo>
                    <a:cubicBezTo>
                      <a:pt x="27" y="32"/>
                      <a:pt x="27" y="32"/>
                      <a:pt x="27" y="32"/>
                    </a:cubicBezTo>
                    <a:cubicBezTo>
                      <a:pt x="27" y="31"/>
                      <a:pt x="27" y="30"/>
                      <a:pt x="27" y="30"/>
                    </a:cubicBezTo>
                    <a:cubicBezTo>
                      <a:pt x="27" y="29"/>
                      <a:pt x="27" y="29"/>
                      <a:pt x="27" y="28"/>
                    </a:cubicBezTo>
                    <a:cubicBezTo>
                      <a:pt x="27" y="28"/>
                      <a:pt x="27" y="28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6"/>
                      <a:pt x="28" y="26"/>
                      <a:pt x="27" y="26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6" y="25"/>
                      <a:pt x="26" y="24"/>
                      <a:pt x="26" y="24"/>
                    </a:cubicBezTo>
                    <a:cubicBezTo>
                      <a:pt x="26" y="24"/>
                      <a:pt x="25" y="24"/>
                      <a:pt x="25" y="24"/>
                    </a:cubicBezTo>
                    <a:cubicBezTo>
                      <a:pt x="25" y="24"/>
                      <a:pt x="25" y="23"/>
                      <a:pt x="25" y="23"/>
                    </a:cubicBezTo>
                    <a:cubicBezTo>
                      <a:pt x="24" y="23"/>
                      <a:pt x="24" y="23"/>
                      <a:pt x="24" y="22"/>
                    </a:cubicBezTo>
                    <a:cubicBezTo>
                      <a:pt x="24" y="22"/>
                      <a:pt x="23" y="22"/>
                      <a:pt x="23" y="22"/>
                    </a:cubicBezTo>
                    <a:cubicBezTo>
                      <a:pt x="23" y="21"/>
                      <a:pt x="23" y="21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2" y="19"/>
                      <a:pt x="22" y="20"/>
                      <a:pt x="22" y="20"/>
                    </a:cubicBezTo>
                    <a:cubicBezTo>
                      <a:pt x="21" y="19"/>
                      <a:pt x="21" y="19"/>
                      <a:pt x="21" y="18"/>
                    </a:cubicBezTo>
                    <a:cubicBezTo>
                      <a:pt x="21" y="18"/>
                      <a:pt x="21" y="18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6"/>
                      <a:pt x="22" y="16"/>
                      <a:pt x="21" y="16"/>
                    </a:cubicBezTo>
                    <a:cubicBezTo>
                      <a:pt x="21" y="15"/>
                      <a:pt x="21" y="15"/>
                      <a:pt x="20" y="15"/>
                    </a:cubicBezTo>
                    <a:cubicBezTo>
                      <a:pt x="20" y="15"/>
                      <a:pt x="20" y="16"/>
                      <a:pt x="20" y="15"/>
                    </a:cubicBezTo>
                    <a:cubicBezTo>
                      <a:pt x="19" y="15"/>
                      <a:pt x="20" y="15"/>
                      <a:pt x="20" y="15"/>
                    </a:cubicBezTo>
                    <a:cubicBezTo>
                      <a:pt x="20" y="14"/>
                      <a:pt x="20" y="14"/>
                      <a:pt x="19" y="13"/>
                    </a:cubicBezTo>
                    <a:cubicBezTo>
                      <a:pt x="19" y="13"/>
                      <a:pt x="19" y="13"/>
                      <a:pt x="18" y="13"/>
                    </a:cubicBezTo>
                    <a:cubicBezTo>
                      <a:pt x="18" y="13"/>
                      <a:pt x="18" y="13"/>
                      <a:pt x="17" y="13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7" y="12"/>
                      <a:pt x="17" y="12"/>
                      <a:pt x="17" y="11"/>
                    </a:cubicBezTo>
                    <a:cubicBezTo>
                      <a:pt x="17" y="11"/>
                      <a:pt x="17" y="11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5" y="12"/>
                      <a:pt x="15" y="11"/>
                      <a:pt x="15" y="11"/>
                    </a:cubicBezTo>
                    <a:cubicBezTo>
                      <a:pt x="15" y="11"/>
                      <a:pt x="15" y="10"/>
                      <a:pt x="14" y="10"/>
                    </a:cubicBezTo>
                    <a:cubicBezTo>
                      <a:pt x="14" y="10"/>
                      <a:pt x="14" y="10"/>
                      <a:pt x="13" y="10"/>
                    </a:cubicBezTo>
                    <a:cubicBezTo>
                      <a:pt x="13" y="10"/>
                      <a:pt x="13" y="10"/>
                      <a:pt x="12" y="9"/>
                    </a:cubicBezTo>
                    <a:cubicBezTo>
                      <a:pt x="12" y="9"/>
                      <a:pt x="12" y="9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99" name="Freeform 93"/>
              <p:cNvSpPr>
                <a:spLocks/>
              </p:cNvSpPr>
              <p:nvPr/>
            </p:nvSpPr>
            <p:spPr bwMode="auto">
              <a:xfrm>
                <a:off x="6881814" y="3097214"/>
                <a:ext cx="22225" cy="11113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0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00" name="Freeform 94"/>
              <p:cNvSpPr>
                <a:spLocks/>
              </p:cNvSpPr>
              <p:nvPr/>
            </p:nvSpPr>
            <p:spPr bwMode="auto">
              <a:xfrm>
                <a:off x="7065964" y="3086101"/>
                <a:ext cx="11113" cy="22225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1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01" name="Freeform 95"/>
              <p:cNvSpPr>
                <a:spLocks/>
              </p:cNvSpPr>
              <p:nvPr/>
            </p:nvSpPr>
            <p:spPr bwMode="auto">
              <a:xfrm>
                <a:off x="7185027" y="2946401"/>
                <a:ext cx="279400" cy="269875"/>
              </a:xfrm>
              <a:custGeom>
                <a:avLst/>
                <a:gdLst>
                  <a:gd name="T0" fmla="*/ 0 w 26"/>
                  <a:gd name="T1" fmla="*/ 13 h 25"/>
                  <a:gd name="T2" fmla="*/ 0 w 26"/>
                  <a:gd name="T3" fmla="*/ 14 h 25"/>
                  <a:gd name="T4" fmla="*/ 1 w 26"/>
                  <a:gd name="T5" fmla="*/ 15 h 25"/>
                  <a:gd name="T6" fmla="*/ 3 w 26"/>
                  <a:gd name="T7" fmla="*/ 17 h 25"/>
                  <a:gd name="T8" fmla="*/ 3 w 26"/>
                  <a:gd name="T9" fmla="*/ 18 h 25"/>
                  <a:gd name="T10" fmla="*/ 3 w 26"/>
                  <a:gd name="T11" fmla="*/ 20 h 25"/>
                  <a:gd name="T12" fmla="*/ 4 w 26"/>
                  <a:gd name="T13" fmla="*/ 21 h 25"/>
                  <a:gd name="T14" fmla="*/ 4 w 26"/>
                  <a:gd name="T15" fmla="*/ 22 h 25"/>
                  <a:gd name="T16" fmla="*/ 6 w 26"/>
                  <a:gd name="T17" fmla="*/ 22 h 25"/>
                  <a:gd name="T18" fmla="*/ 7 w 26"/>
                  <a:gd name="T19" fmla="*/ 22 h 25"/>
                  <a:gd name="T20" fmla="*/ 8 w 26"/>
                  <a:gd name="T21" fmla="*/ 23 h 25"/>
                  <a:gd name="T22" fmla="*/ 9 w 26"/>
                  <a:gd name="T23" fmla="*/ 23 h 25"/>
                  <a:gd name="T24" fmla="*/ 11 w 26"/>
                  <a:gd name="T25" fmla="*/ 22 h 25"/>
                  <a:gd name="T26" fmla="*/ 13 w 26"/>
                  <a:gd name="T27" fmla="*/ 23 h 25"/>
                  <a:gd name="T28" fmla="*/ 14 w 26"/>
                  <a:gd name="T29" fmla="*/ 24 h 25"/>
                  <a:gd name="T30" fmla="*/ 15 w 26"/>
                  <a:gd name="T31" fmla="*/ 25 h 25"/>
                  <a:gd name="T32" fmla="*/ 17 w 26"/>
                  <a:gd name="T33" fmla="*/ 24 h 25"/>
                  <a:gd name="T34" fmla="*/ 19 w 26"/>
                  <a:gd name="T35" fmla="*/ 21 h 25"/>
                  <a:gd name="T36" fmla="*/ 19 w 26"/>
                  <a:gd name="T37" fmla="*/ 19 h 25"/>
                  <a:gd name="T38" fmla="*/ 20 w 26"/>
                  <a:gd name="T39" fmla="*/ 17 h 25"/>
                  <a:gd name="T40" fmla="*/ 22 w 26"/>
                  <a:gd name="T41" fmla="*/ 16 h 25"/>
                  <a:gd name="T42" fmla="*/ 22 w 26"/>
                  <a:gd name="T43" fmla="*/ 13 h 25"/>
                  <a:gd name="T44" fmla="*/ 22 w 26"/>
                  <a:gd name="T45" fmla="*/ 12 h 25"/>
                  <a:gd name="T46" fmla="*/ 24 w 26"/>
                  <a:gd name="T47" fmla="*/ 11 h 25"/>
                  <a:gd name="T48" fmla="*/ 26 w 26"/>
                  <a:gd name="T49" fmla="*/ 11 h 25"/>
                  <a:gd name="T50" fmla="*/ 25 w 26"/>
                  <a:gd name="T51" fmla="*/ 9 h 25"/>
                  <a:gd name="T52" fmla="*/ 23 w 26"/>
                  <a:gd name="T53" fmla="*/ 8 h 25"/>
                  <a:gd name="T54" fmla="*/ 23 w 26"/>
                  <a:gd name="T55" fmla="*/ 6 h 25"/>
                  <a:gd name="T56" fmla="*/ 22 w 26"/>
                  <a:gd name="T57" fmla="*/ 5 h 25"/>
                  <a:gd name="T58" fmla="*/ 22 w 26"/>
                  <a:gd name="T59" fmla="*/ 3 h 25"/>
                  <a:gd name="T60" fmla="*/ 23 w 26"/>
                  <a:gd name="T61" fmla="*/ 1 h 25"/>
                  <a:gd name="T62" fmla="*/ 22 w 26"/>
                  <a:gd name="T63" fmla="*/ 1 h 25"/>
                  <a:gd name="T64" fmla="*/ 20 w 26"/>
                  <a:gd name="T65" fmla="*/ 0 h 25"/>
                  <a:gd name="T66" fmla="*/ 17 w 26"/>
                  <a:gd name="T67" fmla="*/ 1 h 25"/>
                  <a:gd name="T68" fmla="*/ 17 w 26"/>
                  <a:gd name="T69" fmla="*/ 4 h 25"/>
                  <a:gd name="T70" fmla="*/ 15 w 26"/>
                  <a:gd name="T71" fmla="*/ 6 h 25"/>
                  <a:gd name="T72" fmla="*/ 15 w 26"/>
                  <a:gd name="T73" fmla="*/ 8 h 25"/>
                  <a:gd name="T74" fmla="*/ 13 w 26"/>
                  <a:gd name="T75" fmla="*/ 8 h 25"/>
                  <a:gd name="T76" fmla="*/ 11 w 26"/>
                  <a:gd name="T77" fmla="*/ 9 h 25"/>
                  <a:gd name="T78" fmla="*/ 9 w 26"/>
                  <a:gd name="T79" fmla="*/ 8 h 25"/>
                  <a:gd name="T80" fmla="*/ 7 w 26"/>
                  <a:gd name="T81" fmla="*/ 10 h 25"/>
                  <a:gd name="T82" fmla="*/ 5 w 26"/>
                  <a:gd name="T83" fmla="*/ 9 h 25"/>
                  <a:gd name="T84" fmla="*/ 3 w 26"/>
                  <a:gd name="T85" fmla="*/ 9 h 25"/>
                  <a:gd name="T86" fmla="*/ 2 w 26"/>
                  <a:gd name="T87" fmla="*/ 8 h 25"/>
                  <a:gd name="T88" fmla="*/ 1 w 26"/>
                  <a:gd name="T89" fmla="*/ 8 h 25"/>
                  <a:gd name="T90" fmla="*/ 0 w 26"/>
                  <a:gd name="T91" fmla="*/ 9 h 25"/>
                  <a:gd name="T92" fmla="*/ 0 w 26"/>
                  <a:gd name="T93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6" h="25">
                    <a:moveTo>
                      <a:pt x="0" y="13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0" y="14"/>
                      <a:pt x="0" y="14"/>
                    </a:cubicBezTo>
                    <a:cubicBezTo>
                      <a:pt x="0" y="14"/>
                      <a:pt x="1" y="14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21"/>
                      <a:pt x="4" y="21"/>
                    </a:cubicBezTo>
                    <a:cubicBezTo>
                      <a:pt x="4" y="21"/>
                      <a:pt x="3" y="22"/>
                      <a:pt x="3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7" y="23"/>
                    </a:cubicBezTo>
                    <a:cubicBezTo>
                      <a:pt x="7" y="23"/>
                      <a:pt x="7" y="23"/>
                      <a:pt x="8" y="23"/>
                    </a:cubicBezTo>
                    <a:cubicBezTo>
                      <a:pt x="8" y="23"/>
                      <a:pt x="8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0" y="23"/>
                      <a:pt x="10" y="23"/>
                      <a:pt x="10" y="22"/>
                    </a:cubicBezTo>
                    <a:cubicBezTo>
                      <a:pt x="10" y="22"/>
                      <a:pt x="11" y="22"/>
                      <a:pt x="11" y="22"/>
                    </a:cubicBezTo>
                    <a:cubicBezTo>
                      <a:pt x="11" y="22"/>
                      <a:pt x="11" y="23"/>
                      <a:pt x="12" y="23"/>
                    </a:cubicBezTo>
                    <a:cubicBezTo>
                      <a:pt x="12" y="23"/>
                      <a:pt x="12" y="23"/>
                      <a:pt x="13" y="23"/>
                    </a:cubicBezTo>
                    <a:cubicBezTo>
                      <a:pt x="13" y="23"/>
                      <a:pt x="13" y="23"/>
                      <a:pt x="14" y="23"/>
                    </a:cubicBezTo>
                    <a:cubicBezTo>
                      <a:pt x="14" y="23"/>
                      <a:pt x="14" y="24"/>
                      <a:pt x="14" y="24"/>
                    </a:cubicBezTo>
                    <a:cubicBezTo>
                      <a:pt x="14" y="25"/>
                      <a:pt x="14" y="25"/>
                      <a:pt x="15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5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3"/>
                      <a:pt x="18" y="23"/>
                      <a:pt x="18" y="22"/>
                    </a:cubicBezTo>
                    <a:cubicBezTo>
                      <a:pt x="19" y="22"/>
                      <a:pt x="19" y="22"/>
                      <a:pt x="19" y="21"/>
                    </a:cubicBezTo>
                    <a:cubicBezTo>
                      <a:pt x="19" y="21"/>
                      <a:pt x="19" y="21"/>
                      <a:pt x="19" y="20"/>
                    </a:cubicBezTo>
                    <a:cubicBezTo>
                      <a:pt x="19" y="20"/>
                      <a:pt x="19" y="20"/>
                      <a:pt x="19" y="19"/>
                    </a:cubicBezTo>
                    <a:cubicBezTo>
                      <a:pt x="19" y="19"/>
                      <a:pt x="19" y="19"/>
                      <a:pt x="19" y="18"/>
                    </a:cubicBezTo>
                    <a:cubicBezTo>
                      <a:pt x="20" y="18"/>
                      <a:pt x="20" y="18"/>
                      <a:pt x="20" y="17"/>
                    </a:cubicBezTo>
                    <a:cubicBezTo>
                      <a:pt x="21" y="17"/>
                      <a:pt x="21" y="17"/>
                      <a:pt x="21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5"/>
                      <a:pt x="22" y="15"/>
                      <a:pt x="22" y="14"/>
                    </a:cubicBezTo>
                    <a:cubicBezTo>
                      <a:pt x="22" y="14"/>
                      <a:pt x="22" y="13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1"/>
                      <a:pt x="23" y="11"/>
                      <a:pt x="23" y="11"/>
                    </a:cubicBezTo>
                    <a:cubicBezTo>
                      <a:pt x="23" y="11"/>
                      <a:pt x="24" y="11"/>
                      <a:pt x="24" y="11"/>
                    </a:cubicBezTo>
                    <a:cubicBezTo>
                      <a:pt x="24" y="11"/>
                      <a:pt x="25" y="11"/>
                      <a:pt x="25" y="11"/>
                    </a:cubicBezTo>
                    <a:cubicBezTo>
                      <a:pt x="25" y="11"/>
                      <a:pt x="26" y="11"/>
                      <a:pt x="26" y="11"/>
                    </a:cubicBezTo>
                    <a:cubicBezTo>
                      <a:pt x="26" y="11"/>
                      <a:pt x="26" y="10"/>
                      <a:pt x="26" y="10"/>
                    </a:cubicBezTo>
                    <a:cubicBezTo>
                      <a:pt x="26" y="10"/>
                      <a:pt x="25" y="10"/>
                      <a:pt x="25" y="9"/>
                    </a:cubicBezTo>
                    <a:cubicBezTo>
                      <a:pt x="25" y="9"/>
                      <a:pt x="25" y="9"/>
                      <a:pt x="24" y="9"/>
                    </a:cubicBezTo>
                    <a:cubicBezTo>
                      <a:pt x="24" y="8"/>
                      <a:pt x="24" y="9"/>
                      <a:pt x="23" y="8"/>
                    </a:cubicBezTo>
                    <a:cubicBezTo>
                      <a:pt x="23" y="8"/>
                      <a:pt x="24" y="8"/>
                      <a:pt x="24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3" y="6"/>
                      <a:pt x="23" y="6"/>
                      <a:pt x="23" y="5"/>
                    </a:cubicBezTo>
                    <a:cubicBezTo>
                      <a:pt x="23" y="5"/>
                      <a:pt x="22" y="5"/>
                      <a:pt x="22" y="5"/>
                    </a:cubicBezTo>
                    <a:cubicBezTo>
                      <a:pt x="22" y="5"/>
                      <a:pt x="22" y="4"/>
                      <a:pt x="22" y="4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2" y="1"/>
                    </a:cubicBezTo>
                    <a:cubicBezTo>
                      <a:pt x="22" y="1"/>
                      <a:pt x="21" y="1"/>
                      <a:pt x="21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0"/>
                      <a:pt x="19" y="0"/>
                      <a:pt x="19" y="1"/>
                    </a:cubicBezTo>
                    <a:cubicBezTo>
                      <a:pt x="18" y="1"/>
                      <a:pt x="18" y="0"/>
                      <a:pt x="17" y="1"/>
                    </a:cubicBezTo>
                    <a:cubicBezTo>
                      <a:pt x="17" y="1"/>
                      <a:pt x="17" y="2"/>
                      <a:pt x="17" y="2"/>
                    </a:cubicBezTo>
                    <a:cubicBezTo>
                      <a:pt x="16" y="3"/>
                      <a:pt x="17" y="3"/>
                      <a:pt x="17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6" y="5"/>
                      <a:pt x="15" y="6"/>
                    </a:cubicBezTo>
                    <a:cubicBezTo>
                      <a:pt x="15" y="6"/>
                      <a:pt x="15" y="6"/>
                      <a:pt x="15" y="7"/>
                    </a:cubicBezTo>
                    <a:cubicBezTo>
                      <a:pt x="14" y="7"/>
                      <a:pt x="15" y="7"/>
                      <a:pt x="15" y="8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13" y="8"/>
                      <a:pt x="13" y="9"/>
                      <a:pt x="12" y="9"/>
                    </a:cubicBezTo>
                    <a:cubicBezTo>
                      <a:pt x="12" y="9"/>
                      <a:pt x="11" y="9"/>
                      <a:pt x="11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8"/>
                      <a:pt x="8" y="9"/>
                      <a:pt x="8" y="9"/>
                    </a:cubicBezTo>
                    <a:cubicBezTo>
                      <a:pt x="8" y="10"/>
                      <a:pt x="8" y="10"/>
                      <a:pt x="7" y="10"/>
                    </a:cubicBezTo>
                    <a:cubicBezTo>
                      <a:pt x="7" y="10"/>
                      <a:pt x="7" y="10"/>
                      <a:pt x="6" y="10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0" y="12"/>
                      <a:pt x="0" y="12"/>
                      <a:pt x="0" y="13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02" name="Freeform 96"/>
              <p:cNvSpPr>
                <a:spLocks/>
              </p:cNvSpPr>
              <p:nvPr/>
            </p:nvSpPr>
            <p:spPr bwMode="auto">
              <a:xfrm>
                <a:off x="2530477" y="2740026"/>
                <a:ext cx="22225" cy="33338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3 h 3"/>
                  <a:gd name="T4" fmla="*/ 2 w 2"/>
                  <a:gd name="T5" fmla="*/ 2 h 3"/>
                  <a:gd name="T6" fmla="*/ 2 w 2"/>
                  <a:gd name="T7" fmla="*/ 1 h 3"/>
                  <a:gd name="T8" fmla="*/ 2 w 2"/>
                  <a:gd name="T9" fmla="*/ 0 h 3"/>
                  <a:gd name="T10" fmla="*/ 1 w 2"/>
                  <a:gd name="T11" fmla="*/ 0 h 3"/>
                  <a:gd name="T12" fmla="*/ 1 w 2"/>
                  <a:gd name="T13" fmla="*/ 1 h 3"/>
                  <a:gd name="T14" fmla="*/ 1 w 2"/>
                  <a:gd name="T15" fmla="*/ 2 h 3"/>
                  <a:gd name="T16" fmla="*/ 0 w 2"/>
                  <a:gd name="T17" fmla="*/ 2 h 3"/>
                  <a:gd name="T18" fmla="*/ 1 w 2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03" name="Freeform 97"/>
              <p:cNvSpPr>
                <a:spLocks/>
              </p:cNvSpPr>
              <p:nvPr/>
            </p:nvSpPr>
            <p:spPr bwMode="auto">
              <a:xfrm>
                <a:off x="2098677" y="2503489"/>
                <a:ext cx="53975" cy="31750"/>
              </a:xfrm>
              <a:custGeom>
                <a:avLst/>
                <a:gdLst>
                  <a:gd name="T0" fmla="*/ 5 w 5"/>
                  <a:gd name="T1" fmla="*/ 1 h 3"/>
                  <a:gd name="T2" fmla="*/ 4 w 5"/>
                  <a:gd name="T3" fmla="*/ 1 h 3"/>
                  <a:gd name="T4" fmla="*/ 2 w 5"/>
                  <a:gd name="T5" fmla="*/ 1 h 3"/>
                  <a:gd name="T6" fmla="*/ 1 w 5"/>
                  <a:gd name="T7" fmla="*/ 1 h 3"/>
                  <a:gd name="T8" fmla="*/ 0 w 5"/>
                  <a:gd name="T9" fmla="*/ 1 h 3"/>
                  <a:gd name="T10" fmla="*/ 0 w 5"/>
                  <a:gd name="T11" fmla="*/ 1 h 3"/>
                  <a:gd name="T12" fmla="*/ 1 w 5"/>
                  <a:gd name="T13" fmla="*/ 2 h 3"/>
                  <a:gd name="T14" fmla="*/ 1 w 5"/>
                  <a:gd name="T15" fmla="*/ 3 h 3"/>
                  <a:gd name="T16" fmla="*/ 2 w 5"/>
                  <a:gd name="T17" fmla="*/ 3 h 3"/>
                  <a:gd name="T18" fmla="*/ 3 w 5"/>
                  <a:gd name="T19" fmla="*/ 2 h 3"/>
                  <a:gd name="T20" fmla="*/ 4 w 5"/>
                  <a:gd name="T21" fmla="*/ 2 h 3"/>
                  <a:gd name="T22" fmla="*/ 5 w 5"/>
                  <a:gd name="T23" fmla="*/ 2 h 3"/>
                  <a:gd name="T24" fmla="*/ 5 w 5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3">
                    <a:moveTo>
                      <a:pt x="5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04" name="Freeform 98"/>
              <p:cNvSpPr>
                <a:spLocks/>
              </p:cNvSpPr>
              <p:nvPr/>
            </p:nvSpPr>
            <p:spPr bwMode="auto">
              <a:xfrm>
                <a:off x="1700214" y="2524126"/>
                <a:ext cx="119063" cy="141288"/>
              </a:xfrm>
              <a:custGeom>
                <a:avLst/>
                <a:gdLst>
                  <a:gd name="T0" fmla="*/ 10 w 11"/>
                  <a:gd name="T1" fmla="*/ 6 h 13"/>
                  <a:gd name="T2" fmla="*/ 10 w 11"/>
                  <a:gd name="T3" fmla="*/ 6 h 13"/>
                  <a:gd name="T4" fmla="*/ 9 w 11"/>
                  <a:gd name="T5" fmla="*/ 6 h 13"/>
                  <a:gd name="T6" fmla="*/ 8 w 11"/>
                  <a:gd name="T7" fmla="*/ 4 h 13"/>
                  <a:gd name="T8" fmla="*/ 9 w 11"/>
                  <a:gd name="T9" fmla="*/ 3 h 13"/>
                  <a:gd name="T10" fmla="*/ 9 w 11"/>
                  <a:gd name="T11" fmla="*/ 2 h 13"/>
                  <a:gd name="T12" fmla="*/ 9 w 11"/>
                  <a:gd name="T13" fmla="*/ 0 h 13"/>
                  <a:gd name="T14" fmla="*/ 9 w 11"/>
                  <a:gd name="T15" fmla="*/ 0 h 13"/>
                  <a:gd name="T16" fmla="*/ 8 w 11"/>
                  <a:gd name="T17" fmla="*/ 0 h 13"/>
                  <a:gd name="T18" fmla="*/ 7 w 11"/>
                  <a:gd name="T19" fmla="*/ 0 h 13"/>
                  <a:gd name="T20" fmla="*/ 5 w 11"/>
                  <a:gd name="T21" fmla="*/ 0 h 13"/>
                  <a:gd name="T22" fmla="*/ 5 w 11"/>
                  <a:gd name="T23" fmla="*/ 1 h 13"/>
                  <a:gd name="T24" fmla="*/ 5 w 11"/>
                  <a:gd name="T25" fmla="*/ 2 h 13"/>
                  <a:gd name="T26" fmla="*/ 3 w 11"/>
                  <a:gd name="T27" fmla="*/ 2 h 13"/>
                  <a:gd name="T28" fmla="*/ 4 w 11"/>
                  <a:gd name="T29" fmla="*/ 3 h 13"/>
                  <a:gd name="T30" fmla="*/ 5 w 11"/>
                  <a:gd name="T31" fmla="*/ 4 h 13"/>
                  <a:gd name="T32" fmla="*/ 5 w 11"/>
                  <a:gd name="T33" fmla="*/ 4 h 13"/>
                  <a:gd name="T34" fmla="*/ 5 w 11"/>
                  <a:gd name="T35" fmla="*/ 5 h 13"/>
                  <a:gd name="T36" fmla="*/ 3 w 11"/>
                  <a:gd name="T37" fmla="*/ 5 h 13"/>
                  <a:gd name="T38" fmla="*/ 2 w 11"/>
                  <a:gd name="T39" fmla="*/ 5 h 13"/>
                  <a:gd name="T40" fmla="*/ 1 w 11"/>
                  <a:gd name="T41" fmla="*/ 6 h 13"/>
                  <a:gd name="T42" fmla="*/ 1 w 11"/>
                  <a:gd name="T43" fmla="*/ 7 h 13"/>
                  <a:gd name="T44" fmla="*/ 1 w 11"/>
                  <a:gd name="T45" fmla="*/ 8 h 13"/>
                  <a:gd name="T46" fmla="*/ 0 w 11"/>
                  <a:gd name="T47" fmla="*/ 9 h 13"/>
                  <a:gd name="T48" fmla="*/ 0 w 11"/>
                  <a:gd name="T49" fmla="*/ 10 h 13"/>
                  <a:gd name="T50" fmla="*/ 0 w 11"/>
                  <a:gd name="T51" fmla="*/ 10 h 13"/>
                  <a:gd name="T52" fmla="*/ 1 w 11"/>
                  <a:gd name="T53" fmla="*/ 11 h 13"/>
                  <a:gd name="T54" fmla="*/ 2 w 11"/>
                  <a:gd name="T55" fmla="*/ 12 h 13"/>
                  <a:gd name="T56" fmla="*/ 3 w 11"/>
                  <a:gd name="T57" fmla="*/ 12 h 13"/>
                  <a:gd name="T58" fmla="*/ 5 w 11"/>
                  <a:gd name="T59" fmla="*/ 12 h 13"/>
                  <a:gd name="T60" fmla="*/ 5 w 11"/>
                  <a:gd name="T61" fmla="*/ 13 h 13"/>
                  <a:gd name="T62" fmla="*/ 5 w 11"/>
                  <a:gd name="T63" fmla="*/ 12 h 13"/>
                  <a:gd name="T64" fmla="*/ 6 w 11"/>
                  <a:gd name="T65" fmla="*/ 11 h 13"/>
                  <a:gd name="T66" fmla="*/ 7 w 11"/>
                  <a:gd name="T67" fmla="*/ 10 h 13"/>
                  <a:gd name="T68" fmla="*/ 8 w 11"/>
                  <a:gd name="T69" fmla="*/ 10 h 13"/>
                  <a:gd name="T70" fmla="*/ 8 w 11"/>
                  <a:gd name="T71" fmla="*/ 9 h 13"/>
                  <a:gd name="T72" fmla="*/ 8 w 11"/>
                  <a:gd name="T73" fmla="*/ 8 h 13"/>
                  <a:gd name="T74" fmla="*/ 9 w 11"/>
                  <a:gd name="T75" fmla="*/ 7 h 13"/>
                  <a:gd name="T76" fmla="*/ 11 w 11"/>
                  <a:gd name="T77" fmla="*/ 6 h 13"/>
                  <a:gd name="T78" fmla="*/ 11 w 11"/>
                  <a:gd name="T79" fmla="*/ 6 h 13"/>
                  <a:gd name="T80" fmla="*/ 11 w 11"/>
                  <a:gd name="T81" fmla="*/ 6 h 13"/>
                  <a:gd name="T82" fmla="*/ 10 w 11"/>
                  <a:gd name="T8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" h="13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6"/>
                      <a:pt x="8" y="5"/>
                      <a:pt x="8" y="4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3" y="3"/>
                      <a:pt x="4" y="3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4" y="5"/>
                      <a:pt x="3" y="5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1"/>
                    </a:cubicBezTo>
                    <a:cubicBezTo>
                      <a:pt x="1" y="11"/>
                      <a:pt x="1" y="12"/>
                      <a:pt x="2" y="12"/>
                    </a:cubicBezTo>
                    <a:cubicBezTo>
                      <a:pt x="2" y="12"/>
                      <a:pt x="3" y="12"/>
                      <a:pt x="3" y="12"/>
                    </a:cubicBezTo>
                    <a:cubicBezTo>
                      <a:pt x="4" y="13"/>
                      <a:pt x="4" y="12"/>
                      <a:pt x="5" y="12"/>
                    </a:cubicBezTo>
                    <a:cubicBezTo>
                      <a:pt x="5" y="12"/>
                      <a:pt x="5" y="12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2"/>
                      <a:pt x="6" y="11"/>
                      <a:pt x="6" y="11"/>
                    </a:cubicBezTo>
                    <a:cubicBezTo>
                      <a:pt x="7" y="11"/>
                      <a:pt x="7" y="11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9"/>
                    </a:cubicBezTo>
                    <a:cubicBezTo>
                      <a:pt x="8" y="9"/>
                      <a:pt x="8" y="8"/>
                      <a:pt x="8" y="8"/>
                    </a:cubicBezTo>
                    <a:cubicBezTo>
                      <a:pt x="8" y="8"/>
                      <a:pt x="9" y="8"/>
                      <a:pt x="9" y="7"/>
                    </a:cubicBezTo>
                    <a:cubicBezTo>
                      <a:pt x="10" y="7"/>
                      <a:pt x="10" y="7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05" name="Freeform 99"/>
              <p:cNvSpPr>
                <a:spLocks/>
              </p:cNvSpPr>
              <p:nvPr/>
            </p:nvSpPr>
            <p:spPr bwMode="auto">
              <a:xfrm>
                <a:off x="1936752" y="2784476"/>
                <a:ext cx="161925" cy="74613"/>
              </a:xfrm>
              <a:custGeom>
                <a:avLst/>
                <a:gdLst>
                  <a:gd name="T0" fmla="*/ 14 w 15"/>
                  <a:gd name="T1" fmla="*/ 6 h 7"/>
                  <a:gd name="T2" fmla="*/ 14 w 15"/>
                  <a:gd name="T3" fmla="*/ 6 h 7"/>
                  <a:gd name="T4" fmla="*/ 15 w 15"/>
                  <a:gd name="T5" fmla="*/ 6 h 7"/>
                  <a:gd name="T6" fmla="*/ 15 w 15"/>
                  <a:gd name="T7" fmla="*/ 5 h 7"/>
                  <a:gd name="T8" fmla="*/ 15 w 15"/>
                  <a:gd name="T9" fmla="*/ 4 h 7"/>
                  <a:gd name="T10" fmla="*/ 15 w 15"/>
                  <a:gd name="T11" fmla="*/ 4 h 7"/>
                  <a:gd name="T12" fmla="*/ 15 w 15"/>
                  <a:gd name="T13" fmla="*/ 3 h 7"/>
                  <a:gd name="T14" fmla="*/ 14 w 15"/>
                  <a:gd name="T15" fmla="*/ 2 h 7"/>
                  <a:gd name="T16" fmla="*/ 13 w 15"/>
                  <a:gd name="T17" fmla="*/ 1 h 7"/>
                  <a:gd name="T18" fmla="*/ 12 w 15"/>
                  <a:gd name="T19" fmla="*/ 0 h 7"/>
                  <a:gd name="T20" fmla="*/ 11 w 15"/>
                  <a:gd name="T21" fmla="*/ 0 h 7"/>
                  <a:gd name="T22" fmla="*/ 9 w 15"/>
                  <a:gd name="T23" fmla="*/ 0 h 7"/>
                  <a:gd name="T24" fmla="*/ 8 w 15"/>
                  <a:gd name="T25" fmla="*/ 0 h 7"/>
                  <a:gd name="T26" fmla="*/ 8 w 15"/>
                  <a:gd name="T27" fmla="*/ 1 h 7"/>
                  <a:gd name="T28" fmla="*/ 7 w 15"/>
                  <a:gd name="T29" fmla="*/ 1 h 7"/>
                  <a:gd name="T30" fmla="*/ 6 w 15"/>
                  <a:gd name="T31" fmla="*/ 2 h 7"/>
                  <a:gd name="T32" fmla="*/ 4 w 15"/>
                  <a:gd name="T33" fmla="*/ 2 h 7"/>
                  <a:gd name="T34" fmla="*/ 3 w 15"/>
                  <a:gd name="T35" fmla="*/ 2 h 7"/>
                  <a:gd name="T36" fmla="*/ 3 w 15"/>
                  <a:gd name="T37" fmla="*/ 0 h 7"/>
                  <a:gd name="T38" fmla="*/ 2 w 15"/>
                  <a:gd name="T39" fmla="*/ 0 h 7"/>
                  <a:gd name="T40" fmla="*/ 2 w 15"/>
                  <a:gd name="T41" fmla="*/ 0 h 7"/>
                  <a:gd name="T42" fmla="*/ 1 w 15"/>
                  <a:gd name="T43" fmla="*/ 0 h 7"/>
                  <a:gd name="T44" fmla="*/ 0 w 15"/>
                  <a:gd name="T45" fmla="*/ 1 h 7"/>
                  <a:gd name="T46" fmla="*/ 1 w 15"/>
                  <a:gd name="T47" fmla="*/ 1 h 7"/>
                  <a:gd name="T48" fmla="*/ 1 w 15"/>
                  <a:gd name="T49" fmla="*/ 2 h 7"/>
                  <a:gd name="T50" fmla="*/ 0 w 15"/>
                  <a:gd name="T51" fmla="*/ 3 h 7"/>
                  <a:gd name="T52" fmla="*/ 0 w 15"/>
                  <a:gd name="T53" fmla="*/ 4 h 7"/>
                  <a:gd name="T54" fmla="*/ 1 w 15"/>
                  <a:gd name="T55" fmla="*/ 4 h 7"/>
                  <a:gd name="T56" fmla="*/ 1 w 15"/>
                  <a:gd name="T57" fmla="*/ 4 h 7"/>
                  <a:gd name="T58" fmla="*/ 3 w 15"/>
                  <a:gd name="T59" fmla="*/ 4 h 7"/>
                  <a:gd name="T60" fmla="*/ 4 w 15"/>
                  <a:gd name="T61" fmla="*/ 4 h 7"/>
                  <a:gd name="T62" fmla="*/ 4 w 15"/>
                  <a:gd name="T63" fmla="*/ 6 h 7"/>
                  <a:gd name="T64" fmla="*/ 6 w 15"/>
                  <a:gd name="T65" fmla="*/ 6 h 7"/>
                  <a:gd name="T66" fmla="*/ 6 w 15"/>
                  <a:gd name="T67" fmla="*/ 7 h 7"/>
                  <a:gd name="T68" fmla="*/ 8 w 15"/>
                  <a:gd name="T69" fmla="*/ 7 h 7"/>
                  <a:gd name="T70" fmla="*/ 8 w 15"/>
                  <a:gd name="T71" fmla="*/ 6 h 7"/>
                  <a:gd name="T72" fmla="*/ 8 w 15"/>
                  <a:gd name="T73" fmla="*/ 5 h 7"/>
                  <a:gd name="T74" fmla="*/ 7 w 15"/>
                  <a:gd name="T75" fmla="*/ 5 h 7"/>
                  <a:gd name="T76" fmla="*/ 8 w 15"/>
                  <a:gd name="T77" fmla="*/ 4 h 7"/>
                  <a:gd name="T78" fmla="*/ 9 w 15"/>
                  <a:gd name="T79" fmla="*/ 3 h 7"/>
                  <a:gd name="T80" fmla="*/ 9 w 15"/>
                  <a:gd name="T81" fmla="*/ 3 h 7"/>
                  <a:gd name="T82" fmla="*/ 10 w 15"/>
                  <a:gd name="T83" fmla="*/ 2 h 7"/>
                  <a:gd name="T84" fmla="*/ 11 w 15"/>
                  <a:gd name="T85" fmla="*/ 2 h 7"/>
                  <a:gd name="T86" fmla="*/ 11 w 15"/>
                  <a:gd name="T87" fmla="*/ 2 h 7"/>
                  <a:gd name="T88" fmla="*/ 13 w 15"/>
                  <a:gd name="T89" fmla="*/ 3 h 7"/>
                  <a:gd name="T90" fmla="*/ 13 w 15"/>
                  <a:gd name="T91" fmla="*/ 4 h 7"/>
                  <a:gd name="T92" fmla="*/ 13 w 15"/>
                  <a:gd name="T93" fmla="*/ 5 h 7"/>
                  <a:gd name="T94" fmla="*/ 13 w 15"/>
                  <a:gd name="T95" fmla="*/ 6 h 7"/>
                  <a:gd name="T96" fmla="*/ 14 w 15"/>
                  <a:gd name="T9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" h="7">
                    <a:moveTo>
                      <a:pt x="14" y="6"/>
                    </a:move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7" y="7"/>
                      <a:pt x="7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8" y="5"/>
                      <a:pt x="8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10" y="2"/>
                    </a:cubicBezTo>
                    <a:cubicBezTo>
                      <a:pt x="10" y="2"/>
                      <a:pt x="10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3"/>
                      <a:pt x="12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4" y="6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06" name="Freeform 100"/>
              <p:cNvSpPr>
                <a:spLocks/>
              </p:cNvSpPr>
              <p:nvPr/>
            </p:nvSpPr>
            <p:spPr bwMode="auto">
              <a:xfrm>
                <a:off x="1970089" y="2849564"/>
                <a:ext cx="11113" cy="952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07" name="Freeform 101"/>
              <p:cNvSpPr>
                <a:spLocks/>
              </p:cNvSpPr>
              <p:nvPr/>
            </p:nvSpPr>
            <p:spPr bwMode="auto">
              <a:xfrm>
                <a:off x="2197102" y="2913064"/>
                <a:ext cx="1068388" cy="1200150"/>
              </a:xfrm>
              <a:custGeom>
                <a:avLst/>
                <a:gdLst>
                  <a:gd name="T0" fmla="*/ 93 w 99"/>
                  <a:gd name="T1" fmla="*/ 30 h 111"/>
                  <a:gd name="T2" fmla="*/ 89 w 99"/>
                  <a:gd name="T3" fmla="*/ 27 h 111"/>
                  <a:gd name="T4" fmla="*/ 83 w 99"/>
                  <a:gd name="T5" fmla="*/ 24 h 111"/>
                  <a:gd name="T6" fmla="*/ 76 w 99"/>
                  <a:gd name="T7" fmla="*/ 23 h 111"/>
                  <a:gd name="T8" fmla="*/ 73 w 99"/>
                  <a:gd name="T9" fmla="*/ 20 h 111"/>
                  <a:gd name="T10" fmla="*/ 67 w 99"/>
                  <a:gd name="T11" fmla="*/ 18 h 111"/>
                  <a:gd name="T12" fmla="*/ 62 w 99"/>
                  <a:gd name="T13" fmla="*/ 21 h 111"/>
                  <a:gd name="T14" fmla="*/ 63 w 99"/>
                  <a:gd name="T15" fmla="*/ 19 h 111"/>
                  <a:gd name="T16" fmla="*/ 61 w 99"/>
                  <a:gd name="T17" fmla="*/ 16 h 111"/>
                  <a:gd name="T18" fmla="*/ 57 w 99"/>
                  <a:gd name="T19" fmla="*/ 19 h 111"/>
                  <a:gd name="T20" fmla="*/ 57 w 99"/>
                  <a:gd name="T21" fmla="*/ 18 h 111"/>
                  <a:gd name="T22" fmla="*/ 60 w 99"/>
                  <a:gd name="T23" fmla="*/ 12 h 111"/>
                  <a:gd name="T24" fmla="*/ 58 w 99"/>
                  <a:gd name="T25" fmla="*/ 7 h 111"/>
                  <a:gd name="T26" fmla="*/ 55 w 99"/>
                  <a:gd name="T27" fmla="*/ 5 h 111"/>
                  <a:gd name="T28" fmla="*/ 51 w 99"/>
                  <a:gd name="T29" fmla="*/ 9 h 111"/>
                  <a:gd name="T30" fmla="*/ 46 w 99"/>
                  <a:gd name="T31" fmla="*/ 9 h 111"/>
                  <a:gd name="T32" fmla="*/ 41 w 99"/>
                  <a:gd name="T33" fmla="*/ 11 h 111"/>
                  <a:gd name="T34" fmla="*/ 36 w 99"/>
                  <a:gd name="T35" fmla="*/ 10 h 111"/>
                  <a:gd name="T36" fmla="*/ 36 w 99"/>
                  <a:gd name="T37" fmla="*/ 5 h 111"/>
                  <a:gd name="T38" fmla="*/ 33 w 99"/>
                  <a:gd name="T39" fmla="*/ 1 h 111"/>
                  <a:gd name="T40" fmla="*/ 29 w 99"/>
                  <a:gd name="T41" fmla="*/ 4 h 111"/>
                  <a:gd name="T42" fmla="*/ 23 w 99"/>
                  <a:gd name="T43" fmla="*/ 4 h 111"/>
                  <a:gd name="T44" fmla="*/ 25 w 99"/>
                  <a:gd name="T45" fmla="*/ 10 h 111"/>
                  <a:gd name="T46" fmla="*/ 17 w 99"/>
                  <a:gd name="T47" fmla="*/ 13 h 111"/>
                  <a:gd name="T48" fmla="*/ 10 w 99"/>
                  <a:gd name="T49" fmla="*/ 11 h 111"/>
                  <a:gd name="T50" fmla="*/ 9 w 99"/>
                  <a:gd name="T51" fmla="*/ 15 h 111"/>
                  <a:gd name="T52" fmla="*/ 10 w 99"/>
                  <a:gd name="T53" fmla="*/ 24 h 111"/>
                  <a:gd name="T54" fmla="*/ 8 w 99"/>
                  <a:gd name="T55" fmla="*/ 28 h 111"/>
                  <a:gd name="T56" fmla="*/ 5 w 99"/>
                  <a:gd name="T57" fmla="*/ 28 h 111"/>
                  <a:gd name="T58" fmla="*/ 1 w 99"/>
                  <a:gd name="T59" fmla="*/ 34 h 111"/>
                  <a:gd name="T60" fmla="*/ 1 w 99"/>
                  <a:gd name="T61" fmla="*/ 40 h 111"/>
                  <a:gd name="T62" fmla="*/ 4 w 99"/>
                  <a:gd name="T63" fmla="*/ 44 h 111"/>
                  <a:gd name="T64" fmla="*/ 8 w 99"/>
                  <a:gd name="T65" fmla="*/ 47 h 111"/>
                  <a:gd name="T66" fmla="*/ 14 w 99"/>
                  <a:gd name="T67" fmla="*/ 48 h 111"/>
                  <a:gd name="T68" fmla="*/ 19 w 99"/>
                  <a:gd name="T69" fmla="*/ 44 h 111"/>
                  <a:gd name="T70" fmla="*/ 22 w 99"/>
                  <a:gd name="T71" fmla="*/ 47 h 111"/>
                  <a:gd name="T72" fmla="*/ 26 w 99"/>
                  <a:gd name="T73" fmla="*/ 52 h 111"/>
                  <a:gd name="T74" fmla="*/ 33 w 99"/>
                  <a:gd name="T75" fmla="*/ 55 h 111"/>
                  <a:gd name="T76" fmla="*/ 35 w 99"/>
                  <a:gd name="T77" fmla="*/ 60 h 111"/>
                  <a:gd name="T78" fmla="*/ 40 w 99"/>
                  <a:gd name="T79" fmla="*/ 63 h 111"/>
                  <a:gd name="T80" fmla="*/ 43 w 99"/>
                  <a:gd name="T81" fmla="*/ 69 h 111"/>
                  <a:gd name="T82" fmla="*/ 42 w 99"/>
                  <a:gd name="T83" fmla="*/ 76 h 111"/>
                  <a:gd name="T84" fmla="*/ 45 w 99"/>
                  <a:gd name="T85" fmla="*/ 79 h 111"/>
                  <a:gd name="T86" fmla="*/ 49 w 99"/>
                  <a:gd name="T87" fmla="*/ 84 h 111"/>
                  <a:gd name="T88" fmla="*/ 52 w 99"/>
                  <a:gd name="T89" fmla="*/ 87 h 111"/>
                  <a:gd name="T90" fmla="*/ 54 w 99"/>
                  <a:gd name="T91" fmla="*/ 91 h 111"/>
                  <a:gd name="T92" fmla="*/ 51 w 99"/>
                  <a:gd name="T93" fmla="*/ 96 h 111"/>
                  <a:gd name="T94" fmla="*/ 47 w 99"/>
                  <a:gd name="T95" fmla="*/ 102 h 111"/>
                  <a:gd name="T96" fmla="*/ 50 w 99"/>
                  <a:gd name="T97" fmla="*/ 104 h 111"/>
                  <a:gd name="T98" fmla="*/ 54 w 99"/>
                  <a:gd name="T99" fmla="*/ 107 h 111"/>
                  <a:gd name="T100" fmla="*/ 60 w 99"/>
                  <a:gd name="T101" fmla="*/ 111 h 111"/>
                  <a:gd name="T102" fmla="*/ 64 w 99"/>
                  <a:gd name="T103" fmla="*/ 105 h 111"/>
                  <a:gd name="T104" fmla="*/ 67 w 99"/>
                  <a:gd name="T105" fmla="*/ 97 h 111"/>
                  <a:gd name="T106" fmla="*/ 68 w 99"/>
                  <a:gd name="T107" fmla="*/ 88 h 111"/>
                  <a:gd name="T108" fmla="*/ 75 w 99"/>
                  <a:gd name="T109" fmla="*/ 84 h 111"/>
                  <a:gd name="T110" fmla="*/ 82 w 99"/>
                  <a:gd name="T111" fmla="*/ 82 h 111"/>
                  <a:gd name="T112" fmla="*/ 85 w 99"/>
                  <a:gd name="T113" fmla="*/ 76 h 111"/>
                  <a:gd name="T114" fmla="*/ 88 w 99"/>
                  <a:gd name="T115" fmla="*/ 69 h 111"/>
                  <a:gd name="T116" fmla="*/ 89 w 99"/>
                  <a:gd name="T117" fmla="*/ 61 h 111"/>
                  <a:gd name="T118" fmla="*/ 88 w 99"/>
                  <a:gd name="T119" fmla="*/ 54 h 111"/>
                  <a:gd name="T120" fmla="*/ 92 w 99"/>
                  <a:gd name="T121" fmla="*/ 49 h 111"/>
                  <a:gd name="T122" fmla="*/ 97 w 99"/>
                  <a:gd name="T123" fmla="*/ 43 h 111"/>
                  <a:gd name="T124" fmla="*/ 98 w 99"/>
                  <a:gd name="T125" fmla="*/ 35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9" h="111">
                    <a:moveTo>
                      <a:pt x="98" y="33"/>
                    </a:moveTo>
                    <a:cubicBezTo>
                      <a:pt x="98" y="33"/>
                      <a:pt x="98" y="32"/>
                      <a:pt x="98" y="32"/>
                    </a:cubicBezTo>
                    <a:cubicBezTo>
                      <a:pt x="97" y="32"/>
                      <a:pt x="97" y="31"/>
                      <a:pt x="97" y="31"/>
                    </a:cubicBezTo>
                    <a:cubicBezTo>
                      <a:pt x="97" y="31"/>
                      <a:pt x="96" y="30"/>
                      <a:pt x="96" y="30"/>
                    </a:cubicBezTo>
                    <a:cubicBezTo>
                      <a:pt x="95" y="30"/>
                      <a:pt x="95" y="30"/>
                      <a:pt x="94" y="30"/>
                    </a:cubicBezTo>
                    <a:cubicBezTo>
                      <a:pt x="94" y="30"/>
                      <a:pt x="93" y="30"/>
                      <a:pt x="93" y="30"/>
                    </a:cubicBezTo>
                    <a:cubicBezTo>
                      <a:pt x="92" y="30"/>
                      <a:pt x="92" y="29"/>
                      <a:pt x="92" y="29"/>
                    </a:cubicBezTo>
                    <a:cubicBezTo>
                      <a:pt x="92" y="29"/>
                      <a:pt x="92" y="29"/>
                      <a:pt x="91" y="29"/>
                    </a:cubicBezTo>
                    <a:cubicBezTo>
                      <a:pt x="91" y="29"/>
                      <a:pt x="91" y="29"/>
                      <a:pt x="91" y="28"/>
                    </a:cubicBezTo>
                    <a:cubicBezTo>
                      <a:pt x="91" y="28"/>
                      <a:pt x="91" y="28"/>
                      <a:pt x="91" y="28"/>
                    </a:cubicBezTo>
                    <a:cubicBezTo>
                      <a:pt x="90" y="28"/>
                      <a:pt x="90" y="28"/>
                      <a:pt x="90" y="27"/>
                    </a:cubicBezTo>
                    <a:cubicBezTo>
                      <a:pt x="90" y="27"/>
                      <a:pt x="89" y="27"/>
                      <a:pt x="89" y="27"/>
                    </a:cubicBezTo>
                    <a:cubicBezTo>
                      <a:pt x="89" y="26"/>
                      <a:pt x="88" y="26"/>
                      <a:pt x="88" y="26"/>
                    </a:cubicBezTo>
                    <a:cubicBezTo>
                      <a:pt x="88" y="25"/>
                      <a:pt x="87" y="25"/>
                      <a:pt x="87" y="25"/>
                    </a:cubicBezTo>
                    <a:cubicBezTo>
                      <a:pt x="87" y="25"/>
                      <a:pt x="86" y="25"/>
                      <a:pt x="86" y="24"/>
                    </a:cubicBezTo>
                    <a:cubicBezTo>
                      <a:pt x="86" y="24"/>
                      <a:pt x="86" y="24"/>
                      <a:pt x="86" y="24"/>
                    </a:cubicBezTo>
                    <a:cubicBezTo>
                      <a:pt x="85" y="23"/>
                      <a:pt x="85" y="23"/>
                      <a:pt x="84" y="24"/>
                    </a:cubicBezTo>
                    <a:cubicBezTo>
                      <a:pt x="84" y="24"/>
                      <a:pt x="83" y="24"/>
                      <a:pt x="83" y="24"/>
                    </a:cubicBezTo>
                    <a:cubicBezTo>
                      <a:pt x="82" y="24"/>
                      <a:pt x="82" y="24"/>
                      <a:pt x="81" y="24"/>
                    </a:cubicBezTo>
                    <a:cubicBezTo>
                      <a:pt x="81" y="24"/>
                      <a:pt x="81" y="24"/>
                      <a:pt x="80" y="24"/>
                    </a:cubicBezTo>
                    <a:cubicBezTo>
                      <a:pt x="80" y="24"/>
                      <a:pt x="80" y="24"/>
                      <a:pt x="79" y="23"/>
                    </a:cubicBezTo>
                    <a:cubicBezTo>
                      <a:pt x="79" y="23"/>
                      <a:pt x="79" y="23"/>
                      <a:pt x="78" y="23"/>
                    </a:cubicBezTo>
                    <a:cubicBezTo>
                      <a:pt x="78" y="23"/>
                      <a:pt x="77" y="23"/>
                      <a:pt x="77" y="23"/>
                    </a:cubicBezTo>
                    <a:cubicBezTo>
                      <a:pt x="77" y="23"/>
                      <a:pt x="77" y="23"/>
                      <a:pt x="76" y="23"/>
                    </a:cubicBezTo>
                    <a:cubicBezTo>
                      <a:pt x="76" y="23"/>
                      <a:pt x="75" y="23"/>
                      <a:pt x="75" y="23"/>
                    </a:cubicBezTo>
                    <a:cubicBezTo>
                      <a:pt x="74" y="23"/>
                      <a:pt x="74" y="24"/>
                      <a:pt x="74" y="24"/>
                    </a:cubicBezTo>
                    <a:cubicBezTo>
                      <a:pt x="74" y="23"/>
                      <a:pt x="74" y="23"/>
                      <a:pt x="74" y="23"/>
                    </a:cubicBezTo>
                    <a:cubicBezTo>
                      <a:pt x="75" y="22"/>
                      <a:pt x="75" y="22"/>
                      <a:pt x="74" y="22"/>
                    </a:cubicBezTo>
                    <a:cubicBezTo>
                      <a:pt x="74" y="21"/>
                      <a:pt x="74" y="21"/>
                      <a:pt x="74" y="21"/>
                    </a:cubicBezTo>
                    <a:cubicBezTo>
                      <a:pt x="73" y="21"/>
                      <a:pt x="73" y="20"/>
                      <a:pt x="73" y="20"/>
                    </a:cubicBezTo>
                    <a:cubicBezTo>
                      <a:pt x="73" y="20"/>
                      <a:pt x="72" y="20"/>
                      <a:pt x="72" y="20"/>
                    </a:cubicBezTo>
                    <a:cubicBezTo>
                      <a:pt x="72" y="19"/>
                      <a:pt x="72" y="19"/>
                      <a:pt x="71" y="19"/>
                    </a:cubicBezTo>
                    <a:cubicBezTo>
                      <a:pt x="71" y="19"/>
                      <a:pt x="70" y="19"/>
                      <a:pt x="70" y="19"/>
                    </a:cubicBezTo>
                    <a:cubicBezTo>
                      <a:pt x="69" y="19"/>
                      <a:pt x="69" y="18"/>
                      <a:pt x="69" y="18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7" y="18"/>
                      <a:pt x="67" y="18"/>
                      <a:pt x="67" y="18"/>
                    </a:cubicBezTo>
                    <a:cubicBezTo>
                      <a:pt x="66" y="18"/>
                      <a:pt x="66" y="17"/>
                      <a:pt x="65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64" y="19"/>
                      <a:pt x="64" y="19"/>
                      <a:pt x="64" y="20"/>
                    </a:cubicBezTo>
                    <a:cubicBezTo>
                      <a:pt x="64" y="20"/>
                      <a:pt x="64" y="20"/>
                      <a:pt x="63" y="20"/>
                    </a:cubicBezTo>
                    <a:cubicBezTo>
                      <a:pt x="63" y="21"/>
                      <a:pt x="63" y="21"/>
                      <a:pt x="63" y="21"/>
                    </a:cubicBezTo>
                    <a:cubicBezTo>
                      <a:pt x="62" y="21"/>
                      <a:pt x="62" y="21"/>
                      <a:pt x="62" y="21"/>
                    </a:cubicBezTo>
                    <a:cubicBezTo>
                      <a:pt x="62" y="21"/>
                      <a:pt x="61" y="22"/>
                      <a:pt x="61" y="21"/>
                    </a:cubicBezTo>
                    <a:cubicBezTo>
                      <a:pt x="61" y="21"/>
                      <a:pt x="61" y="21"/>
                      <a:pt x="61" y="21"/>
                    </a:cubicBezTo>
                    <a:cubicBezTo>
                      <a:pt x="61" y="21"/>
                      <a:pt x="61" y="21"/>
                      <a:pt x="61" y="21"/>
                    </a:cubicBezTo>
                    <a:cubicBezTo>
                      <a:pt x="61" y="21"/>
                      <a:pt x="61" y="20"/>
                      <a:pt x="62" y="20"/>
                    </a:cubicBezTo>
                    <a:cubicBezTo>
                      <a:pt x="62" y="20"/>
                      <a:pt x="62" y="20"/>
                      <a:pt x="63" y="20"/>
                    </a:cubicBezTo>
                    <a:cubicBezTo>
                      <a:pt x="63" y="20"/>
                      <a:pt x="63" y="20"/>
                      <a:pt x="63" y="19"/>
                    </a:cubicBezTo>
                    <a:cubicBezTo>
                      <a:pt x="64" y="19"/>
                      <a:pt x="64" y="18"/>
                      <a:pt x="64" y="18"/>
                    </a:cubicBezTo>
                    <a:cubicBezTo>
                      <a:pt x="64" y="17"/>
                      <a:pt x="65" y="17"/>
                      <a:pt x="64" y="17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4" y="16"/>
                      <a:pt x="63" y="16"/>
                      <a:pt x="63" y="16"/>
                    </a:cubicBezTo>
                    <a:cubicBezTo>
                      <a:pt x="62" y="16"/>
                      <a:pt x="62" y="16"/>
                      <a:pt x="62" y="16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0" y="16"/>
                      <a:pt x="60" y="16"/>
                      <a:pt x="59" y="16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58" y="16"/>
                      <a:pt x="58" y="17"/>
                      <a:pt x="58" y="17"/>
                    </a:cubicBezTo>
                    <a:cubicBezTo>
                      <a:pt x="58" y="17"/>
                      <a:pt x="58" y="18"/>
                      <a:pt x="58" y="18"/>
                    </a:cubicBezTo>
                    <a:cubicBezTo>
                      <a:pt x="58" y="19"/>
                      <a:pt x="58" y="19"/>
                      <a:pt x="58" y="19"/>
                    </a:cubicBezTo>
                    <a:cubicBezTo>
                      <a:pt x="58" y="19"/>
                      <a:pt x="57" y="19"/>
                      <a:pt x="57" y="19"/>
                    </a:cubicBezTo>
                    <a:cubicBezTo>
                      <a:pt x="57" y="19"/>
                      <a:pt x="57" y="20"/>
                      <a:pt x="56" y="20"/>
                    </a:cubicBezTo>
                    <a:cubicBezTo>
                      <a:pt x="56" y="20"/>
                      <a:pt x="56" y="20"/>
                      <a:pt x="56" y="20"/>
                    </a:cubicBezTo>
                    <a:cubicBezTo>
                      <a:pt x="55" y="21"/>
                      <a:pt x="55" y="20"/>
                      <a:pt x="55" y="20"/>
                    </a:cubicBezTo>
                    <a:cubicBezTo>
                      <a:pt x="54" y="20"/>
                      <a:pt x="55" y="20"/>
                      <a:pt x="55" y="20"/>
                    </a:cubicBezTo>
                    <a:cubicBezTo>
                      <a:pt x="55" y="19"/>
                      <a:pt x="56" y="19"/>
                      <a:pt x="56" y="19"/>
                    </a:cubicBezTo>
                    <a:cubicBezTo>
                      <a:pt x="56" y="19"/>
                      <a:pt x="56" y="19"/>
                      <a:pt x="57" y="18"/>
                    </a:cubicBezTo>
                    <a:cubicBezTo>
                      <a:pt x="57" y="18"/>
                      <a:pt x="57" y="17"/>
                      <a:pt x="57" y="17"/>
                    </a:cubicBezTo>
                    <a:cubicBezTo>
                      <a:pt x="57" y="16"/>
                      <a:pt x="57" y="16"/>
                      <a:pt x="58" y="16"/>
                    </a:cubicBezTo>
                    <a:cubicBezTo>
                      <a:pt x="58" y="15"/>
                      <a:pt x="59" y="15"/>
                      <a:pt x="59" y="15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60" y="13"/>
                      <a:pt x="60" y="13"/>
                      <a:pt x="60" y="12"/>
                    </a:cubicBezTo>
                    <a:cubicBezTo>
                      <a:pt x="61" y="12"/>
                      <a:pt x="61" y="12"/>
                      <a:pt x="61" y="11"/>
                    </a:cubicBezTo>
                    <a:cubicBezTo>
                      <a:pt x="60" y="11"/>
                      <a:pt x="60" y="11"/>
                      <a:pt x="60" y="11"/>
                    </a:cubicBezTo>
                    <a:cubicBezTo>
                      <a:pt x="59" y="11"/>
                      <a:pt x="59" y="11"/>
                      <a:pt x="58" y="10"/>
                    </a:cubicBezTo>
                    <a:cubicBezTo>
                      <a:pt x="58" y="10"/>
                      <a:pt x="58" y="10"/>
                      <a:pt x="58" y="9"/>
                    </a:cubicBezTo>
                    <a:cubicBezTo>
                      <a:pt x="58" y="9"/>
                      <a:pt x="58" y="8"/>
                      <a:pt x="58" y="8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58" y="7"/>
                      <a:pt x="58" y="7"/>
                      <a:pt x="57" y="6"/>
                    </a:cubicBezTo>
                    <a:cubicBezTo>
                      <a:pt x="57" y="6"/>
                      <a:pt x="57" y="5"/>
                      <a:pt x="57" y="5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7" y="4"/>
                      <a:pt x="57" y="4"/>
                      <a:pt x="56" y="4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56" y="4"/>
                      <a:pt x="56" y="4"/>
                      <a:pt x="55" y="5"/>
                    </a:cubicBezTo>
                    <a:cubicBezTo>
                      <a:pt x="55" y="5"/>
                      <a:pt x="55" y="6"/>
                      <a:pt x="55" y="6"/>
                    </a:cubicBezTo>
                    <a:cubicBezTo>
                      <a:pt x="54" y="7"/>
                      <a:pt x="54" y="7"/>
                      <a:pt x="54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4" y="8"/>
                      <a:pt x="54" y="8"/>
                      <a:pt x="54" y="9"/>
                    </a:cubicBezTo>
                    <a:cubicBezTo>
                      <a:pt x="53" y="9"/>
                      <a:pt x="53" y="9"/>
                      <a:pt x="52" y="9"/>
                    </a:cubicBezTo>
                    <a:cubicBezTo>
                      <a:pt x="52" y="10"/>
                      <a:pt x="52" y="9"/>
                      <a:pt x="51" y="9"/>
                    </a:cubicBezTo>
                    <a:cubicBezTo>
                      <a:pt x="51" y="9"/>
                      <a:pt x="50" y="10"/>
                      <a:pt x="50" y="10"/>
                    </a:cubicBezTo>
                    <a:cubicBezTo>
                      <a:pt x="50" y="10"/>
                      <a:pt x="50" y="10"/>
                      <a:pt x="49" y="10"/>
                    </a:cubicBezTo>
                    <a:cubicBezTo>
                      <a:pt x="49" y="10"/>
                      <a:pt x="49" y="9"/>
                      <a:pt x="48" y="9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7" y="9"/>
                      <a:pt x="47" y="8"/>
                      <a:pt x="46" y="9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5" y="10"/>
                      <a:pt x="45" y="10"/>
                      <a:pt x="45" y="10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3" y="10"/>
                      <a:pt x="43" y="10"/>
                      <a:pt x="42" y="10"/>
                    </a:cubicBezTo>
                    <a:cubicBezTo>
                      <a:pt x="42" y="10"/>
                      <a:pt x="42" y="10"/>
                      <a:pt x="41" y="11"/>
                    </a:cubicBezTo>
                    <a:cubicBezTo>
                      <a:pt x="41" y="11"/>
                      <a:pt x="41" y="11"/>
                      <a:pt x="40" y="11"/>
                    </a:cubicBezTo>
                    <a:cubicBezTo>
                      <a:pt x="40" y="12"/>
                      <a:pt x="39" y="11"/>
                      <a:pt x="39" y="12"/>
                    </a:cubicBezTo>
                    <a:cubicBezTo>
                      <a:pt x="38" y="12"/>
                      <a:pt x="39" y="12"/>
                      <a:pt x="38" y="12"/>
                    </a:cubicBezTo>
                    <a:cubicBezTo>
                      <a:pt x="38" y="12"/>
                      <a:pt x="38" y="12"/>
                      <a:pt x="37" y="12"/>
                    </a:cubicBezTo>
                    <a:cubicBezTo>
                      <a:pt x="37" y="12"/>
                      <a:pt x="37" y="12"/>
                      <a:pt x="36" y="12"/>
                    </a:cubicBezTo>
                    <a:cubicBezTo>
                      <a:pt x="36" y="11"/>
                      <a:pt x="36" y="11"/>
                      <a:pt x="36" y="10"/>
                    </a:cubicBezTo>
                    <a:cubicBezTo>
                      <a:pt x="35" y="10"/>
                      <a:pt x="36" y="9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7"/>
                      <a:pt x="35" y="7"/>
                    </a:cubicBezTo>
                    <a:cubicBezTo>
                      <a:pt x="35" y="7"/>
                      <a:pt x="35" y="6"/>
                      <a:pt x="35" y="6"/>
                    </a:cubicBezTo>
                    <a:cubicBezTo>
                      <a:pt x="35" y="6"/>
                      <a:pt x="35" y="5"/>
                      <a:pt x="36" y="5"/>
                    </a:cubicBezTo>
                    <a:cubicBezTo>
                      <a:pt x="36" y="5"/>
                      <a:pt x="36" y="5"/>
                      <a:pt x="36" y="4"/>
                    </a:cubicBezTo>
                    <a:cubicBezTo>
                      <a:pt x="36" y="4"/>
                      <a:pt x="36" y="4"/>
                      <a:pt x="35" y="4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2"/>
                      <a:pt x="35" y="2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4" y="0"/>
                      <a:pt x="34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2"/>
                      <a:pt x="33" y="2"/>
                      <a:pt x="32" y="2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0" y="4"/>
                      <a:pt x="30" y="4"/>
                      <a:pt x="29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8" y="4"/>
                      <a:pt x="28" y="5"/>
                      <a:pt x="27" y="5"/>
                    </a:cubicBezTo>
                    <a:cubicBezTo>
                      <a:pt x="27" y="5"/>
                      <a:pt x="27" y="5"/>
                      <a:pt x="26" y="5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4"/>
                      <a:pt x="24" y="5"/>
                      <a:pt x="24" y="6"/>
                    </a:cubicBezTo>
                    <a:cubicBezTo>
                      <a:pt x="24" y="6"/>
                      <a:pt x="24" y="6"/>
                      <a:pt x="24" y="7"/>
                    </a:cubicBezTo>
                    <a:cubicBezTo>
                      <a:pt x="24" y="7"/>
                      <a:pt x="24" y="7"/>
                      <a:pt x="24" y="8"/>
                    </a:cubicBezTo>
                    <a:cubicBezTo>
                      <a:pt x="24" y="8"/>
                      <a:pt x="24" y="8"/>
                      <a:pt x="24" y="9"/>
                    </a:cubicBezTo>
                    <a:cubicBezTo>
                      <a:pt x="25" y="9"/>
                      <a:pt x="26" y="8"/>
                      <a:pt x="26" y="9"/>
                    </a:cubicBezTo>
                    <a:cubicBezTo>
                      <a:pt x="26" y="9"/>
                      <a:pt x="26" y="10"/>
                      <a:pt x="25" y="10"/>
                    </a:cubicBezTo>
                    <a:cubicBezTo>
                      <a:pt x="25" y="11"/>
                      <a:pt x="24" y="11"/>
                      <a:pt x="24" y="11"/>
                    </a:cubicBezTo>
                    <a:cubicBezTo>
                      <a:pt x="23" y="12"/>
                      <a:pt x="23" y="12"/>
                      <a:pt x="22" y="13"/>
                    </a:cubicBezTo>
                    <a:cubicBezTo>
                      <a:pt x="22" y="13"/>
                      <a:pt x="22" y="13"/>
                      <a:pt x="21" y="14"/>
                    </a:cubicBezTo>
                    <a:cubicBezTo>
                      <a:pt x="20" y="14"/>
                      <a:pt x="20" y="14"/>
                      <a:pt x="19" y="14"/>
                    </a:cubicBezTo>
                    <a:cubicBezTo>
                      <a:pt x="19" y="14"/>
                      <a:pt x="18" y="13"/>
                      <a:pt x="18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6" y="12"/>
                      <a:pt x="17" y="12"/>
                      <a:pt x="16" y="12"/>
                    </a:cubicBezTo>
                    <a:cubicBezTo>
                      <a:pt x="16" y="11"/>
                      <a:pt x="16" y="10"/>
                      <a:pt x="16" y="10"/>
                    </a:cubicBezTo>
                    <a:cubicBezTo>
                      <a:pt x="15" y="10"/>
                      <a:pt x="15" y="10"/>
                      <a:pt x="15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1"/>
                      <a:pt x="11" y="10"/>
                      <a:pt x="11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2"/>
                      <a:pt x="9" y="12"/>
                      <a:pt x="10" y="13"/>
                    </a:cubicBezTo>
                    <a:cubicBezTo>
                      <a:pt x="10" y="13"/>
                      <a:pt x="11" y="13"/>
                      <a:pt x="11" y="13"/>
                    </a:cubicBezTo>
                    <a:cubicBezTo>
                      <a:pt x="11" y="13"/>
                      <a:pt x="11" y="14"/>
                      <a:pt x="11" y="14"/>
                    </a:cubicBezTo>
                    <a:cubicBezTo>
                      <a:pt x="11" y="14"/>
                      <a:pt x="10" y="14"/>
                      <a:pt x="10" y="14"/>
                    </a:cubicBezTo>
                    <a:cubicBezTo>
                      <a:pt x="9" y="14"/>
                      <a:pt x="9" y="14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6"/>
                      <a:pt x="9" y="16"/>
                    </a:cubicBezTo>
                    <a:cubicBezTo>
                      <a:pt x="9" y="17"/>
                      <a:pt x="9" y="17"/>
                      <a:pt x="10" y="17"/>
                    </a:cubicBezTo>
                    <a:cubicBezTo>
                      <a:pt x="10" y="18"/>
                      <a:pt x="10" y="18"/>
                      <a:pt x="10" y="19"/>
                    </a:cubicBezTo>
                    <a:cubicBezTo>
                      <a:pt x="10" y="20"/>
                      <a:pt x="10" y="20"/>
                      <a:pt x="10" y="21"/>
                    </a:cubicBezTo>
                    <a:cubicBezTo>
                      <a:pt x="10" y="21"/>
                      <a:pt x="11" y="22"/>
                      <a:pt x="10" y="23"/>
                    </a:cubicBezTo>
                    <a:cubicBezTo>
                      <a:pt x="10" y="23"/>
                      <a:pt x="10" y="23"/>
                      <a:pt x="10" y="24"/>
                    </a:cubicBezTo>
                    <a:cubicBezTo>
                      <a:pt x="10" y="25"/>
                      <a:pt x="10" y="25"/>
                      <a:pt x="10" y="26"/>
                    </a:cubicBezTo>
                    <a:cubicBezTo>
                      <a:pt x="10" y="26"/>
                      <a:pt x="9" y="26"/>
                      <a:pt x="9" y="27"/>
                    </a:cubicBezTo>
                    <a:cubicBezTo>
                      <a:pt x="9" y="27"/>
                      <a:pt x="10" y="27"/>
                      <a:pt x="10" y="28"/>
                    </a:cubicBezTo>
                    <a:cubicBezTo>
                      <a:pt x="9" y="28"/>
                      <a:pt x="9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9"/>
                      <a:pt x="7" y="29"/>
                      <a:pt x="6" y="2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6" y="28"/>
                      <a:pt x="5" y="28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9"/>
                      <a:pt x="4" y="29"/>
                      <a:pt x="4" y="29"/>
                    </a:cubicBezTo>
                    <a:cubicBezTo>
                      <a:pt x="4" y="29"/>
                      <a:pt x="4" y="30"/>
                      <a:pt x="3" y="30"/>
                    </a:cubicBezTo>
                    <a:cubicBezTo>
                      <a:pt x="3" y="30"/>
                      <a:pt x="3" y="30"/>
                      <a:pt x="2" y="30"/>
                    </a:cubicBezTo>
                    <a:cubicBezTo>
                      <a:pt x="2" y="30"/>
                      <a:pt x="2" y="30"/>
                      <a:pt x="2" y="31"/>
                    </a:cubicBezTo>
                    <a:cubicBezTo>
                      <a:pt x="2" y="31"/>
                      <a:pt x="2" y="32"/>
                      <a:pt x="2" y="32"/>
                    </a:cubicBezTo>
                    <a:cubicBezTo>
                      <a:pt x="2" y="33"/>
                      <a:pt x="2" y="33"/>
                      <a:pt x="1" y="34"/>
                    </a:cubicBezTo>
                    <a:cubicBezTo>
                      <a:pt x="1" y="34"/>
                      <a:pt x="1" y="34"/>
                      <a:pt x="0" y="35"/>
                    </a:cubicBezTo>
                    <a:cubicBezTo>
                      <a:pt x="0" y="35"/>
                      <a:pt x="0" y="36"/>
                      <a:pt x="0" y="37"/>
                    </a:cubicBezTo>
                    <a:cubicBezTo>
                      <a:pt x="0" y="37"/>
                      <a:pt x="0" y="37"/>
                      <a:pt x="0" y="38"/>
                    </a:cubicBezTo>
                    <a:cubicBezTo>
                      <a:pt x="0" y="38"/>
                      <a:pt x="0" y="38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3"/>
                    </a:cubicBezTo>
                    <a:cubicBezTo>
                      <a:pt x="2" y="43"/>
                      <a:pt x="2" y="43"/>
                      <a:pt x="3" y="43"/>
                    </a:cubicBezTo>
                    <a:cubicBezTo>
                      <a:pt x="3" y="43"/>
                      <a:pt x="3" y="43"/>
                      <a:pt x="4" y="43"/>
                    </a:cubicBezTo>
                    <a:cubicBezTo>
                      <a:pt x="4" y="43"/>
                      <a:pt x="4" y="44"/>
                      <a:pt x="4" y="44"/>
                    </a:cubicBezTo>
                    <a:cubicBezTo>
                      <a:pt x="5" y="44"/>
                      <a:pt x="5" y="44"/>
                      <a:pt x="6" y="44"/>
                    </a:cubicBezTo>
                    <a:cubicBezTo>
                      <a:pt x="6" y="44"/>
                      <a:pt x="6" y="44"/>
                      <a:pt x="7" y="44"/>
                    </a:cubicBezTo>
                    <a:cubicBezTo>
                      <a:pt x="7" y="44"/>
                      <a:pt x="7" y="44"/>
                      <a:pt x="8" y="44"/>
                    </a:cubicBezTo>
                    <a:cubicBezTo>
                      <a:pt x="8" y="44"/>
                      <a:pt x="8" y="43"/>
                      <a:pt x="8" y="45"/>
                    </a:cubicBezTo>
                    <a:cubicBezTo>
                      <a:pt x="8" y="45"/>
                      <a:pt x="8" y="46"/>
                      <a:pt x="8" y="46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8"/>
                      <a:pt x="9" y="47"/>
                      <a:pt x="9" y="47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12" y="48"/>
                      <a:pt x="12" y="48"/>
                      <a:pt x="13" y="48"/>
                    </a:cubicBezTo>
                    <a:cubicBezTo>
                      <a:pt x="13" y="48"/>
                      <a:pt x="14" y="48"/>
                      <a:pt x="14" y="48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5" y="47"/>
                      <a:pt x="15" y="47"/>
                      <a:pt x="15" y="46"/>
                    </a:cubicBezTo>
                    <a:cubicBezTo>
                      <a:pt x="16" y="46"/>
                      <a:pt x="16" y="46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8" y="46"/>
                      <a:pt x="18" y="45"/>
                      <a:pt x="18" y="45"/>
                    </a:cubicBezTo>
                    <a:cubicBezTo>
                      <a:pt x="19" y="44"/>
                      <a:pt x="19" y="44"/>
                      <a:pt x="19" y="44"/>
                    </a:cubicBezTo>
                    <a:cubicBezTo>
                      <a:pt x="20" y="44"/>
                      <a:pt x="20" y="44"/>
                      <a:pt x="20" y="44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4"/>
                      <a:pt x="22" y="44"/>
                      <a:pt x="22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5"/>
                      <a:pt x="22" y="45"/>
                      <a:pt x="22" y="46"/>
                    </a:cubicBezTo>
                    <a:cubicBezTo>
                      <a:pt x="22" y="46"/>
                      <a:pt x="22" y="47"/>
                      <a:pt x="22" y="47"/>
                    </a:cubicBezTo>
                    <a:cubicBezTo>
                      <a:pt x="22" y="48"/>
                      <a:pt x="22" y="48"/>
                      <a:pt x="22" y="49"/>
                    </a:cubicBezTo>
                    <a:cubicBezTo>
                      <a:pt x="22" y="49"/>
                      <a:pt x="22" y="50"/>
                      <a:pt x="22" y="50"/>
                    </a:cubicBezTo>
                    <a:cubicBezTo>
                      <a:pt x="23" y="51"/>
                      <a:pt x="23" y="50"/>
                      <a:pt x="24" y="51"/>
                    </a:cubicBezTo>
                    <a:cubicBezTo>
                      <a:pt x="24" y="51"/>
                      <a:pt x="24" y="51"/>
                      <a:pt x="24" y="52"/>
                    </a:cubicBezTo>
                    <a:cubicBezTo>
                      <a:pt x="25" y="52"/>
                      <a:pt x="25" y="52"/>
                      <a:pt x="25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2"/>
                      <a:pt x="27" y="52"/>
                      <a:pt x="27" y="52"/>
                    </a:cubicBezTo>
                    <a:cubicBezTo>
                      <a:pt x="28" y="52"/>
                      <a:pt x="28" y="52"/>
                      <a:pt x="28" y="53"/>
                    </a:cubicBezTo>
                    <a:cubicBezTo>
                      <a:pt x="29" y="53"/>
                      <a:pt x="29" y="53"/>
                      <a:pt x="30" y="53"/>
                    </a:cubicBezTo>
                    <a:cubicBezTo>
                      <a:pt x="30" y="54"/>
                      <a:pt x="30" y="54"/>
                      <a:pt x="31" y="54"/>
                    </a:cubicBezTo>
                    <a:cubicBezTo>
                      <a:pt x="31" y="54"/>
                      <a:pt x="31" y="55"/>
                      <a:pt x="31" y="55"/>
                    </a:cubicBezTo>
                    <a:cubicBezTo>
                      <a:pt x="32" y="55"/>
                      <a:pt x="32" y="55"/>
                      <a:pt x="33" y="55"/>
                    </a:cubicBezTo>
                    <a:cubicBezTo>
                      <a:pt x="33" y="55"/>
                      <a:pt x="33" y="55"/>
                      <a:pt x="34" y="55"/>
                    </a:cubicBezTo>
                    <a:cubicBezTo>
                      <a:pt x="34" y="55"/>
                      <a:pt x="34" y="55"/>
                      <a:pt x="34" y="56"/>
                    </a:cubicBezTo>
                    <a:cubicBezTo>
                      <a:pt x="34" y="56"/>
                      <a:pt x="35" y="56"/>
                      <a:pt x="35" y="56"/>
                    </a:cubicBezTo>
                    <a:cubicBezTo>
                      <a:pt x="35" y="56"/>
                      <a:pt x="35" y="57"/>
                      <a:pt x="35" y="57"/>
                    </a:cubicBezTo>
                    <a:cubicBezTo>
                      <a:pt x="35" y="57"/>
                      <a:pt x="35" y="57"/>
                      <a:pt x="35" y="58"/>
                    </a:cubicBezTo>
                    <a:cubicBezTo>
                      <a:pt x="35" y="58"/>
                      <a:pt x="34" y="59"/>
                      <a:pt x="35" y="60"/>
                    </a:cubicBezTo>
                    <a:cubicBezTo>
                      <a:pt x="35" y="60"/>
                      <a:pt x="35" y="60"/>
                      <a:pt x="36" y="60"/>
                    </a:cubicBezTo>
                    <a:cubicBezTo>
                      <a:pt x="36" y="61"/>
                      <a:pt x="36" y="61"/>
                      <a:pt x="36" y="62"/>
                    </a:cubicBezTo>
                    <a:cubicBezTo>
                      <a:pt x="36" y="62"/>
                      <a:pt x="36" y="62"/>
                      <a:pt x="36" y="62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8" y="63"/>
                      <a:pt x="39" y="63"/>
                      <a:pt x="40" y="63"/>
                    </a:cubicBezTo>
                    <a:cubicBezTo>
                      <a:pt x="40" y="63"/>
                      <a:pt x="40" y="63"/>
                      <a:pt x="40" y="63"/>
                    </a:cubicBezTo>
                    <a:cubicBezTo>
                      <a:pt x="41" y="64"/>
                      <a:pt x="40" y="64"/>
                      <a:pt x="40" y="64"/>
                    </a:cubicBezTo>
                    <a:cubicBezTo>
                      <a:pt x="40" y="65"/>
                      <a:pt x="40" y="65"/>
                      <a:pt x="40" y="66"/>
                    </a:cubicBezTo>
                    <a:cubicBezTo>
                      <a:pt x="41" y="66"/>
                      <a:pt x="42" y="66"/>
                      <a:pt x="42" y="66"/>
                    </a:cubicBezTo>
                    <a:cubicBezTo>
                      <a:pt x="42" y="66"/>
                      <a:pt x="42" y="67"/>
                      <a:pt x="42" y="67"/>
                    </a:cubicBezTo>
                    <a:cubicBezTo>
                      <a:pt x="43" y="67"/>
                      <a:pt x="43" y="67"/>
                      <a:pt x="43" y="68"/>
                    </a:cubicBezTo>
                    <a:cubicBezTo>
                      <a:pt x="43" y="68"/>
                      <a:pt x="43" y="68"/>
                      <a:pt x="43" y="69"/>
                    </a:cubicBezTo>
                    <a:cubicBezTo>
                      <a:pt x="43" y="70"/>
                      <a:pt x="43" y="70"/>
                      <a:pt x="43" y="71"/>
                    </a:cubicBezTo>
                    <a:cubicBezTo>
                      <a:pt x="42" y="72"/>
                      <a:pt x="42" y="72"/>
                      <a:pt x="42" y="73"/>
                    </a:cubicBezTo>
                    <a:cubicBezTo>
                      <a:pt x="42" y="73"/>
                      <a:pt x="43" y="73"/>
                      <a:pt x="43" y="73"/>
                    </a:cubicBezTo>
                    <a:cubicBezTo>
                      <a:pt x="42" y="74"/>
                      <a:pt x="42" y="73"/>
                      <a:pt x="42" y="73"/>
                    </a:cubicBezTo>
                    <a:cubicBezTo>
                      <a:pt x="42" y="74"/>
                      <a:pt x="42" y="74"/>
                      <a:pt x="42" y="74"/>
                    </a:cubicBezTo>
                    <a:cubicBezTo>
                      <a:pt x="42" y="75"/>
                      <a:pt x="42" y="75"/>
                      <a:pt x="42" y="76"/>
                    </a:cubicBezTo>
                    <a:cubicBezTo>
                      <a:pt x="42" y="76"/>
                      <a:pt x="42" y="76"/>
                      <a:pt x="42" y="77"/>
                    </a:cubicBezTo>
                    <a:cubicBezTo>
                      <a:pt x="42" y="77"/>
                      <a:pt x="42" y="77"/>
                      <a:pt x="42" y="78"/>
                    </a:cubicBezTo>
                    <a:cubicBezTo>
                      <a:pt x="42" y="78"/>
                      <a:pt x="43" y="78"/>
                      <a:pt x="43" y="78"/>
                    </a:cubicBezTo>
                    <a:cubicBezTo>
                      <a:pt x="43" y="79"/>
                      <a:pt x="42" y="79"/>
                      <a:pt x="43" y="79"/>
                    </a:cubicBezTo>
                    <a:cubicBezTo>
                      <a:pt x="43" y="80"/>
                      <a:pt x="43" y="79"/>
                      <a:pt x="44" y="79"/>
                    </a:cubicBezTo>
                    <a:cubicBezTo>
                      <a:pt x="44" y="79"/>
                      <a:pt x="45" y="79"/>
                      <a:pt x="45" y="79"/>
                    </a:cubicBezTo>
                    <a:cubicBezTo>
                      <a:pt x="45" y="79"/>
                      <a:pt x="46" y="79"/>
                      <a:pt x="46" y="79"/>
                    </a:cubicBezTo>
                    <a:cubicBezTo>
                      <a:pt x="47" y="79"/>
                      <a:pt x="47" y="79"/>
                      <a:pt x="47" y="80"/>
                    </a:cubicBezTo>
                    <a:cubicBezTo>
                      <a:pt x="48" y="80"/>
                      <a:pt x="48" y="79"/>
                      <a:pt x="48" y="80"/>
                    </a:cubicBezTo>
                    <a:cubicBezTo>
                      <a:pt x="49" y="80"/>
                      <a:pt x="49" y="81"/>
                      <a:pt x="49" y="81"/>
                    </a:cubicBezTo>
                    <a:cubicBezTo>
                      <a:pt x="49" y="82"/>
                      <a:pt x="49" y="82"/>
                      <a:pt x="49" y="83"/>
                    </a:cubicBezTo>
                    <a:cubicBezTo>
                      <a:pt x="49" y="83"/>
                      <a:pt x="49" y="83"/>
                      <a:pt x="49" y="84"/>
                    </a:cubicBezTo>
                    <a:cubicBezTo>
                      <a:pt x="49" y="84"/>
                      <a:pt x="49" y="84"/>
                      <a:pt x="49" y="84"/>
                    </a:cubicBezTo>
                    <a:cubicBezTo>
                      <a:pt x="49" y="85"/>
                      <a:pt x="50" y="85"/>
                      <a:pt x="50" y="85"/>
                    </a:cubicBezTo>
                    <a:cubicBezTo>
                      <a:pt x="50" y="85"/>
                      <a:pt x="51" y="84"/>
                      <a:pt x="51" y="84"/>
                    </a:cubicBezTo>
                    <a:cubicBezTo>
                      <a:pt x="51" y="84"/>
                      <a:pt x="52" y="84"/>
                      <a:pt x="52" y="84"/>
                    </a:cubicBezTo>
                    <a:cubicBezTo>
                      <a:pt x="52" y="85"/>
                      <a:pt x="52" y="85"/>
                      <a:pt x="52" y="86"/>
                    </a:cubicBezTo>
                    <a:cubicBezTo>
                      <a:pt x="52" y="86"/>
                      <a:pt x="52" y="87"/>
                      <a:pt x="52" y="87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90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3" y="90"/>
                      <a:pt x="53" y="89"/>
                      <a:pt x="53" y="90"/>
                    </a:cubicBezTo>
                    <a:cubicBezTo>
                      <a:pt x="54" y="90"/>
                      <a:pt x="54" y="90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54" y="92"/>
                      <a:pt x="54" y="92"/>
                      <a:pt x="54" y="93"/>
                    </a:cubicBezTo>
                    <a:cubicBezTo>
                      <a:pt x="54" y="93"/>
                      <a:pt x="54" y="93"/>
                      <a:pt x="54" y="94"/>
                    </a:cubicBezTo>
                    <a:cubicBezTo>
                      <a:pt x="54" y="94"/>
                      <a:pt x="54" y="94"/>
                      <a:pt x="53" y="94"/>
                    </a:cubicBezTo>
                    <a:cubicBezTo>
                      <a:pt x="53" y="95"/>
                      <a:pt x="53" y="94"/>
                      <a:pt x="52" y="95"/>
                    </a:cubicBezTo>
                    <a:cubicBezTo>
                      <a:pt x="52" y="95"/>
                      <a:pt x="52" y="95"/>
                      <a:pt x="52" y="95"/>
                    </a:cubicBezTo>
                    <a:cubicBezTo>
                      <a:pt x="52" y="96"/>
                      <a:pt x="51" y="96"/>
                      <a:pt x="51" y="96"/>
                    </a:cubicBezTo>
                    <a:cubicBezTo>
                      <a:pt x="51" y="96"/>
                      <a:pt x="51" y="96"/>
                      <a:pt x="51" y="97"/>
                    </a:cubicBezTo>
                    <a:cubicBezTo>
                      <a:pt x="50" y="97"/>
                      <a:pt x="50" y="97"/>
                      <a:pt x="50" y="98"/>
                    </a:cubicBezTo>
                    <a:cubicBezTo>
                      <a:pt x="50" y="98"/>
                      <a:pt x="49" y="98"/>
                      <a:pt x="49" y="99"/>
                    </a:cubicBezTo>
                    <a:cubicBezTo>
                      <a:pt x="49" y="99"/>
                      <a:pt x="49" y="99"/>
                      <a:pt x="49" y="100"/>
                    </a:cubicBezTo>
                    <a:cubicBezTo>
                      <a:pt x="48" y="100"/>
                      <a:pt x="48" y="100"/>
                      <a:pt x="48" y="100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7" y="102"/>
                      <a:pt x="47" y="102"/>
                      <a:pt x="46" y="103"/>
                    </a:cubicBezTo>
                    <a:cubicBezTo>
                      <a:pt x="47" y="103"/>
                      <a:pt x="47" y="103"/>
                      <a:pt x="47" y="103"/>
                    </a:cubicBezTo>
                    <a:cubicBezTo>
                      <a:pt x="48" y="103"/>
                      <a:pt x="48" y="103"/>
                      <a:pt x="48" y="103"/>
                    </a:cubicBezTo>
                    <a:cubicBezTo>
                      <a:pt x="48" y="103"/>
                      <a:pt x="49" y="103"/>
                      <a:pt x="49" y="103"/>
                    </a:cubicBezTo>
                    <a:cubicBezTo>
                      <a:pt x="49" y="103"/>
                      <a:pt x="50" y="103"/>
                      <a:pt x="50" y="103"/>
                    </a:cubicBezTo>
                    <a:cubicBezTo>
                      <a:pt x="50" y="103"/>
                      <a:pt x="50" y="104"/>
                      <a:pt x="50" y="104"/>
                    </a:cubicBezTo>
                    <a:cubicBezTo>
                      <a:pt x="50" y="105"/>
                      <a:pt x="50" y="105"/>
                      <a:pt x="51" y="105"/>
                    </a:cubicBezTo>
                    <a:cubicBezTo>
                      <a:pt x="51" y="105"/>
                      <a:pt x="51" y="105"/>
                      <a:pt x="51" y="105"/>
                    </a:cubicBezTo>
                    <a:cubicBezTo>
                      <a:pt x="51" y="104"/>
                      <a:pt x="52" y="104"/>
                      <a:pt x="52" y="104"/>
                    </a:cubicBezTo>
                    <a:cubicBezTo>
                      <a:pt x="52" y="105"/>
                      <a:pt x="52" y="105"/>
                      <a:pt x="53" y="106"/>
                    </a:cubicBezTo>
                    <a:cubicBezTo>
                      <a:pt x="53" y="106"/>
                      <a:pt x="53" y="106"/>
                      <a:pt x="54" y="106"/>
                    </a:cubicBezTo>
                    <a:cubicBezTo>
                      <a:pt x="54" y="106"/>
                      <a:pt x="54" y="106"/>
                      <a:pt x="54" y="107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56" y="108"/>
                      <a:pt x="56" y="107"/>
                      <a:pt x="56" y="107"/>
                    </a:cubicBezTo>
                    <a:cubicBezTo>
                      <a:pt x="57" y="108"/>
                      <a:pt x="57" y="108"/>
                      <a:pt x="57" y="109"/>
                    </a:cubicBezTo>
                    <a:cubicBezTo>
                      <a:pt x="57" y="109"/>
                      <a:pt x="57" y="110"/>
                      <a:pt x="58" y="110"/>
                    </a:cubicBezTo>
                    <a:cubicBezTo>
                      <a:pt x="58" y="111"/>
                      <a:pt x="59" y="111"/>
                      <a:pt x="60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1"/>
                      <a:pt x="60" y="111"/>
                      <a:pt x="60" y="110"/>
                    </a:cubicBezTo>
                    <a:cubicBezTo>
                      <a:pt x="60" y="110"/>
                      <a:pt x="60" y="109"/>
                      <a:pt x="61" y="109"/>
                    </a:cubicBezTo>
                    <a:cubicBezTo>
                      <a:pt x="61" y="108"/>
                      <a:pt x="61" y="108"/>
                      <a:pt x="61" y="107"/>
                    </a:cubicBezTo>
                    <a:cubicBezTo>
                      <a:pt x="62" y="107"/>
                      <a:pt x="62" y="107"/>
                      <a:pt x="62" y="107"/>
                    </a:cubicBezTo>
                    <a:cubicBezTo>
                      <a:pt x="63" y="107"/>
                      <a:pt x="62" y="107"/>
                      <a:pt x="63" y="106"/>
                    </a:cubicBezTo>
                    <a:cubicBezTo>
                      <a:pt x="63" y="106"/>
                      <a:pt x="63" y="106"/>
                      <a:pt x="64" y="105"/>
                    </a:cubicBezTo>
                    <a:cubicBezTo>
                      <a:pt x="64" y="105"/>
                      <a:pt x="64" y="104"/>
                      <a:pt x="64" y="104"/>
                    </a:cubicBezTo>
                    <a:cubicBezTo>
                      <a:pt x="64" y="103"/>
                      <a:pt x="64" y="103"/>
                      <a:pt x="64" y="102"/>
                    </a:cubicBezTo>
                    <a:cubicBezTo>
                      <a:pt x="64" y="102"/>
                      <a:pt x="65" y="102"/>
                      <a:pt x="65" y="101"/>
                    </a:cubicBezTo>
                    <a:cubicBezTo>
                      <a:pt x="65" y="100"/>
                      <a:pt x="65" y="100"/>
                      <a:pt x="66" y="100"/>
                    </a:cubicBezTo>
                    <a:cubicBezTo>
                      <a:pt x="66" y="99"/>
                      <a:pt x="66" y="99"/>
                      <a:pt x="66" y="99"/>
                    </a:cubicBezTo>
                    <a:cubicBezTo>
                      <a:pt x="67" y="98"/>
                      <a:pt x="67" y="98"/>
                      <a:pt x="67" y="97"/>
                    </a:cubicBezTo>
                    <a:cubicBezTo>
                      <a:pt x="68" y="96"/>
                      <a:pt x="67" y="95"/>
                      <a:pt x="67" y="94"/>
                    </a:cubicBezTo>
                    <a:cubicBezTo>
                      <a:pt x="67" y="94"/>
                      <a:pt x="67" y="94"/>
                      <a:pt x="67" y="93"/>
                    </a:cubicBezTo>
                    <a:cubicBezTo>
                      <a:pt x="67" y="93"/>
                      <a:pt x="67" y="93"/>
                      <a:pt x="67" y="92"/>
                    </a:cubicBezTo>
                    <a:cubicBezTo>
                      <a:pt x="66" y="91"/>
                      <a:pt x="66" y="91"/>
                      <a:pt x="67" y="90"/>
                    </a:cubicBezTo>
                    <a:cubicBezTo>
                      <a:pt x="67" y="89"/>
                      <a:pt x="67" y="89"/>
                      <a:pt x="67" y="89"/>
                    </a:cubicBezTo>
                    <a:cubicBezTo>
                      <a:pt x="68" y="89"/>
                      <a:pt x="68" y="88"/>
                      <a:pt x="68" y="88"/>
                    </a:cubicBezTo>
                    <a:cubicBezTo>
                      <a:pt x="69" y="88"/>
                      <a:pt x="69" y="88"/>
                      <a:pt x="69" y="87"/>
                    </a:cubicBezTo>
                    <a:cubicBezTo>
                      <a:pt x="69" y="87"/>
                      <a:pt x="70" y="87"/>
                      <a:pt x="70" y="87"/>
                    </a:cubicBezTo>
                    <a:cubicBezTo>
                      <a:pt x="70" y="86"/>
                      <a:pt x="70" y="86"/>
                      <a:pt x="71" y="85"/>
                    </a:cubicBezTo>
                    <a:cubicBezTo>
                      <a:pt x="71" y="85"/>
                      <a:pt x="72" y="85"/>
                      <a:pt x="72" y="85"/>
                    </a:cubicBezTo>
                    <a:cubicBezTo>
                      <a:pt x="73" y="85"/>
                      <a:pt x="73" y="85"/>
                      <a:pt x="74" y="85"/>
                    </a:cubicBezTo>
                    <a:cubicBezTo>
                      <a:pt x="74" y="84"/>
                      <a:pt x="74" y="84"/>
                      <a:pt x="75" y="84"/>
                    </a:cubicBezTo>
                    <a:cubicBezTo>
                      <a:pt x="75" y="84"/>
                      <a:pt x="75" y="84"/>
                      <a:pt x="75" y="84"/>
                    </a:cubicBezTo>
                    <a:cubicBezTo>
                      <a:pt x="75" y="83"/>
                      <a:pt x="75" y="83"/>
                      <a:pt x="76" y="83"/>
                    </a:cubicBezTo>
                    <a:cubicBezTo>
                      <a:pt x="76" y="83"/>
                      <a:pt x="76" y="83"/>
                      <a:pt x="77" y="82"/>
                    </a:cubicBezTo>
                    <a:cubicBezTo>
                      <a:pt x="77" y="82"/>
                      <a:pt x="77" y="82"/>
                      <a:pt x="78" y="82"/>
                    </a:cubicBezTo>
                    <a:cubicBezTo>
                      <a:pt x="79" y="82"/>
                      <a:pt x="79" y="82"/>
                      <a:pt x="80" y="82"/>
                    </a:cubicBezTo>
                    <a:cubicBezTo>
                      <a:pt x="81" y="82"/>
                      <a:pt x="81" y="82"/>
                      <a:pt x="82" y="82"/>
                    </a:cubicBezTo>
                    <a:cubicBezTo>
                      <a:pt x="82" y="82"/>
                      <a:pt x="82" y="81"/>
                      <a:pt x="82" y="81"/>
                    </a:cubicBezTo>
                    <a:cubicBezTo>
                      <a:pt x="83" y="81"/>
                      <a:pt x="83" y="81"/>
                      <a:pt x="83" y="81"/>
                    </a:cubicBezTo>
                    <a:cubicBezTo>
                      <a:pt x="83" y="80"/>
                      <a:pt x="83" y="80"/>
                      <a:pt x="84" y="80"/>
                    </a:cubicBezTo>
                    <a:cubicBezTo>
                      <a:pt x="84" y="79"/>
                      <a:pt x="84" y="79"/>
                      <a:pt x="84" y="79"/>
                    </a:cubicBezTo>
                    <a:cubicBezTo>
                      <a:pt x="85" y="79"/>
                      <a:pt x="85" y="78"/>
                      <a:pt x="85" y="78"/>
                    </a:cubicBezTo>
                    <a:cubicBezTo>
                      <a:pt x="85" y="77"/>
                      <a:pt x="84" y="76"/>
                      <a:pt x="85" y="76"/>
                    </a:cubicBezTo>
                    <a:cubicBezTo>
                      <a:pt x="85" y="76"/>
                      <a:pt x="86" y="76"/>
                      <a:pt x="86" y="76"/>
                    </a:cubicBezTo>
                    <a:cubicBezTo>
                      <a:pt x="86" y="75"/>
                      <a:pt x="86" y="75"/>
                      <a:pt x="86" y="75"/>
                    </a:cubicBezTo>
                    <a:cubicBezTo>
                      <a:pt x="87" y="74"/>
                      <a:pt x="86" y="74"/>
                      <a:pt x="86" y="73"/>
                    </a:cubicBezTo>
                    <a:cubicBezTo>
                      <a:pt x="86" y="73"/>
                      <a:pt x="87" y="73"/>
                      <a:pt x="87" y="73"/>
                    </a:cubicBezTo>
                    <a:cubicBezTo>
                      <a:pt x="87" y="73"/>
                      <a:pt x="87" y="73"/>
                      <a:pt x="88" y="72"/>
                    </a:cubicBezTo>
                    <a:cubicBezTo>
                      <a:pt x="89" y="72"/>
                      <a:pt x="88" y="71"/>
                      <a:pt x="88" y="69"/>
                    </a:cubicBezTo>
                    <a:cubicBezTo>
                      <a:pt x="88" y="69"/>
                      <a:pt x="88" y="68"/>
                      <a:pt x="88" y="68"/>
                    </a:cubicBezTo>
                    <a:cubicBezTo>
                      <a:pt x="88" y="67"/>
                      <a:pt x="89" y="67"/>
                      <a:pt x="89" y="67"/>
                    </a:cubicBezTo>
                    <a:cubicBezTo>
                      <a:pt x="89" y="66"/>
                      <a:pt x="88" y="66"/>
                      <a:pt x="88" y="65"/>
                    </a:cubicBezTo>
                    <a:cubicBezTo>
                      <a:pt x="88" y="65"/>
                      <a:pt x="88" y="64"/>
                      <a:pt x="89" y="64"/>
                    </a:cubicBezTo>
                    <a:cubicBezTo>
                      <a:pt x="89" y="64"/>
                      <a:pt x="89" y="64"/>
                      <a:pt x="89" y="63"/>
                    </a:cubicBezTo>
                    <a:cubicBezTo>
                      <a:pt x="90" y="63"/>
                      <a:pt x="89" y="62"/>
                      <a:pt x="89" y="61"/>
                    </a:cubicBezTo>
                    <a:cubicBezTo>
                      <a:pt x="89" y="61"/>
                      <a:pt x="89" y="60"/>
                      <a:pt x="89" y="60"/>
                    </a:cubicBezTo>
                    <a:cubicBezTo>
                      <a:pt x="89" y="59"/>
                      <a:pt x="89" y="59"/>
                      <a:pt x="89" y="58"/>
                    </a:cubicBezTo>
                    <a:cubicBezTo>
                      <a:pt x="88" y="58"/>
                      <a:pt x="88" y="58"/>
                      <a:pt x="88" y="57"/>
                    </a:cubicBezTo>
                    <a:cubicBezTo>
                      <a:pt x="88" y="57"/>
                      <a:pt x="88" y="56"/>
                      <a:pt x="89" y="56"/>
                    </a:cubicBezTo>
                    <a:cubicBezTo>
                      <a:pt x="89" y="56"/>
                      <a:pt x="89" y="56"/>
                      <a:pt x="89" y="56"/>
                    </a:cubicBezTo>
                    <a:cubicBezTo>
                      <a:pt x="89" y="55"/>
                      <a:pt x="88" y="55"/>
                      <a:pt x="88" y="54"/>
                    </a:cubicBezTo>
                    <a:cubicBezTo>
                      <a:pt x="88" y="54"/>
                      <a:pt x="88" y="54"/>
                      <a:pt x="89" y="53"/>
                    </a:cubicBezTo>
                    <a:cubicBezTo>
                      <a:pt x="89" y="53"/>
                      <a:pt x="89" y="53"/>
                      <a:pt x="90" y="53"/>
                    </a:cubicBezTo>
                    <a:cubicBezTo>
                      <a:pt x="90" y="52"/>
                      <a:pt x="90" y="53"/>
                      <a:pt x="91" y="52"/>
                    </a:cubicBezTo>
                    <a:cubicBezTo>
                      <a:pt x="91" y="52"/>
                      <a:pt x="91" y="52"/>
                      <a:pt x="91" y="51"/>
                    </a:cubicBezTo>
                    <a:cubicBezTo>
                      <a:pt x="91" y="51"/>
                      <a:pt x="91" y="51"/>
                      <a:pt x="92" y="51"/>
                    </a:cubicBezTo>
                    <a:cubicBezTo>
                      <a:pt x="92" y="50"/>
                      <a:pt x="92" y="50"/>
                      <a:pt x="92" y="49"/>
                    </a:cubicBezTo>
                    <a:cubicBezTo>
                      <a:pt x="93" y="49"/>
                      <a:pt x="93" y="48"/>
                      <a:pt x="93" y="47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4" y="46"/>
                      <a:pt x="94" y="47"/>
                      <a:pt x="94" y="47"/>
                    </a:cubicBezTo>
                    <a:cubicBezTo>
                      <a:pt x="95" y="46"/>
                      <a:pt x="95" y="46"/>
                      <a:pt x="95" y="45"/>
                    </a:cubicBezTo>
                    <a:cubicBezTo>
                      <a:pt x="95" y="45"/>
                      <a:pt x="96" y="45"/>
                      <a:pt x="96" y="44"/>
                    </a:cubicBezTo>
                    <a:cubicBezTo>
                      <a:pt x="96" y="43"/>
                      <a:pt x="97" y="43"/>
                      <a:pt x="97" y="43"/>
                    </a:cubicBezTo>
                    <a:cubicBezTo>
                      <a:pt x="97" y="42"/>
                      <a:pt x="98" y="42"/>
                      <a:pt x="98" y="42"/>
                    </a:cubicBezTo>
                    <a:cubicBezTo>
                      <a:pt x="98" y="42"/>
                      <a:pt x="98" y="41"/>
                      <a:pt x="98" y="41"/>
                    </a:cubicBezTo>
                    <a:cubicBezTo>
                      <a:pt x="98" y="40"/>
                      <a:pt x="98" y="40"/>
                      <a:pt x="98" y="39"/>
                    </a:cubicBezTo>
                    <a:cubicBezTo>
                      <a:pt x="98" y="39"/>
                      <a:pt x="98" y="38"/>
                      <a:pt x="98" y="38"/>
                    </a:cubicBezTo>
                    <a:cubicBezTo>
                      <a:pt x="98" y="37"/>
                      <a:pt x="99" y="37"/>
                      <a:pt x="99" y="36"/>
                    </a:cubicBezTo>
                    <a:cubicBezTo>
                      <a:pt x="99" y="36"/>
                      <a:pt x="98" y="35"/>
                      <a:pt x="98" y="35"/>
                    </a:cubicBezTo>
                    <a:cubicBezTo>
                      <a:pt x="98" y="34"/>
                      <a:pt x="98" y="34"/>
                      <a:pt x="98" y="33"/>
                    </a:cubicBezTo>
                  </a:path>
                </a:pathLst>
              </a:custGeom>
              <a:solidFill>
                <a:schemeClr val="accent3">
                  <a:alpha val="40000"/>
                </a:schemeClr>
              </a:solidFill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08" name="Freeform 102"/>
              <p:cNvSpPr>
                <a:spLocks/>
              </p:cNvSpPr>
              <p:nvPr/>
            </p:nvSpPr>
            <p:spPr bwMode="auto">
              <a:xfrm>
                <a:off x="3967164" y="1919289"/>
                <a:ext cx="550863" cy="573088"/>
              </a:xfrm>
              <a:custGeom>
                <a:avLst/>
                <a:gdLst>
                  <a:gd name="T0" fmla="*/ 47 w 51"/>
                  <a:gd name="T1" fmla="*/ 44 h 53"/>
                  <a:gd name="T2" fmla="*/ 49 w 51"/>
                  <a:gd name="T3" fmla="*/ 42 h 53"/>
                  <a:gd name="T4" fmla="*/ 50 w 51"/>
                  <a:gd name="T5" fmla="*/ 41 h 53"/>
                  <a:gd name="T6" fmla="*/ 51 w 51"/>
                  <a:gd name="T7" fmla="*/ 39 h 53"/>
                  <a:gd name="T8" fmla="*/ 49 w 51"/>
                  <a:gd name="T9" fmla="*/ 38 h 53"/>
                  <a:gd name="T10" fmla="*/ 48 w 51"/>
                  <a:gd name="T11" fmla="*/ 37 h 53"/>
                  <a:gd name="T12" fmla="*/ 46 w 51"/>
                  <a:gd name="T13" fmla="*/ 35 h 53"/>
                  <a:gd name="T14" fmla="*/ 46 w 51"/>
                  <a:gd name="T15" fmla="*/ 32 h 53"/>
                  <a:gd name="T16" fmla="*/ 46 w 51"/>
                  <a:gd name="T17" fmla="*/ 29 h 53"/>
                  <a:gd name="T18" fmla="*/ 46 w 51"/>
                  <a:gd name="T19" fmla="*/ 27 h 53"/>
                  <a:gd name="T20" fmla="*/ 46 w 51"/>
                  <a:gd name="T21" fmla="*/ 25 h 53"/>
                  <a:gd name="T22" fmla="*/ 45 w 51"/>
                  <a:gd name="T23" fmla="*/ 22 h 53"/>
                  <a:gd name="T24" fmla="*/ 45 w 51"/>
                  <a:gd name="T25" fmla="*/ 21 h 53"/>
                  <a:gd name="T26" fmla="*/ 45 w 51"/>
                  <a:gd name="T27" fmla="*/ 20 h 53"/>
                  <a:gd name="T28" fmla="*/ 44 w 51"/>
                  <a:gd name="T29" fmla="*/ 17 h 53"/>
                  <a:gd name="T30" fmla="*/ 43 w 51"/>
                  <a:gd name="T31" fmla="*/ 15 h 53"/>
                  <a:gd name="T32" fmla="*/ 42 w 51"/>
                  <a:gd name="T33" fmla="*/ 13 h 53"/>
                  <a:gd name="T34" fmla="*/ 40 w 51"/>
                  <a:gd name="T35" fmla="*/ 12 h 53"/>
                  <a:gd name="T36" fmla="*/ 40 w 51"/>
                  <a:gd name="T37" fmla="*/ 10 h 53"/>
                  <a:gd name="T38" fmla="*/ 42 w 51"/>
                  <a:gd name="T39" fmla="*/ 7 h 53"/>
                  <a:gd name="T40" fmla="*/ 41 w 51"/>
                  <a:gd name="T41" fmla="*/ 4 h 53"/>
                  <a:gd name="T42" fmla="*/ 42 w 51"/>
                  <a:gd name="T43" fmla="*/ 2 h 53"/>
                  <a:gd name="T44" fmla="*/ 42 w 51"/>
                  <a:gd name="T45" fmla="*/ 1 h 53"/>
                  <a:gd name="T46" fmla="*/ 39 w 51"/>
                  <a:gd name="T47" fmla="*/ 1 h 53"/>
                  <a:gd name="T48" fmla="*/ 37 w 51"/>
                  <a:gd name="T49" fmla="*/ 1 h 53"/>
                  <a:gd name="T50" fmla="*/ 35 w 51"/>
                  <a:gd name="T51" fmla="*/ 1 h 53"/>
                  <a:gd name="T52" fmla="*/ 34 w 51"/>
                  <a:gd name="T53" fmla="*/ 2 h 53"/>
                  <a:gd name="T54" fmla="*/ 32 w 51"/>
                  <a:gd name="T55" fmla="*/ 1 h 53"/>
                  <a:gd name="T56" fmla="*/ 29 w 51"/>
                  <a:gd name="T57" fmla="*/ 1 h 53"/>
                  <a:gd name="T58" fmla="*/ 27 w 51"/>
                  <a:gd name="T59" fmla="*/ 2 h 53"/>
                  <a:gd name="T60" fmla="*/ 24 w 51"/>
                  <a:gd name="T61" fmla="*/ 2 h 53"/>
                  <a:gd name="T62" fmla="*/ 22 w 51"/>
                  <a:gd name="T63" fmla="*/ 4 h 53"/>
                  <a:gd name="T64" fmla="*/ 20 w 51"/>
                  <a:gd name="T65" fmla="*/ 4 h 53"/>
                  <a:gd name="T66" fmla="*/ 18 w 51"/>
                  <a:gd name="T67" fmla="*/ 5 h 53"/>
                  <a:gd name="T68" fmla="*/ 17 w 51"/>
                  <a:gd name="T69" fmla="*/ 6 h 53"/>
                  <a:gd name="T70" fmla="*/ 18 w 51"/>
                  <a:gd name="T71" fmla="*/ 9 h 53"/>
                  <a:gd name="T72" fmla="*/ 18 w 51"/>
                  <a:gd name="T73" fmla="*/ 11 h 53"/>
                  <a:gd name="T74" fmla="*/ 18 w 51"/>
                  <a:gd name="T75" fmla="*/ 14 h 53"/>
                  <a:gd name="T76" fmla="*/ 19 w 51"/>
                  <a:gd name="T77" fmla="*/ 15 h 53"/>
                  <a:gd name="T78" fmla="*/ 17 w 51"/>
                  <a:gd name="T79" fmla="*/ 16 h 53"/>
                  <a:gd name="T80" fmla="*/ 14 w 51"/>
                  <a:gd name="T81" fmla="*/ 16 h 53"/>
                  <a:gd name="T82" fmla="*/ 14 w 51"/>
                  <a:gd name="T83" fmla="*/ 19 h 53"/>
                  <a:gd name="T84" fmla="*/ 11 w 51"/>
                  <a:gd name="T85" fmla="*/ 20 h 53"/>
                  <a:gd name="T86" fmla="*/ 9 w 51"/>
                  <a:gd name="T87" fmla="*/ 21 h 53"/>
                  <a:gd name="T88" fmla="*/ 7 w 51"/>
                  <a:gd name="T89" fmla="*/ 22 h 53"/>
                  <a:gd name="T90" fmla="*/ 4 w 51"/>
                  <a:gd name="T91" fmla="*/ 23 h 53"/>
                  <a:gd name="T92" fmla="*/ 2 w 51"/>
                  <a:gd name="T93" fmla="*/ 24 h 53"/>
                  <a:gd name="T94" fmla="*/ 1 w 51"/>
                  <a:gd name="T95" fmla="*/ 25 h 53"/>
                  <a:gd name="T96" fmla="*/ 1 w 51"/>
                  <a:gd name="T97" fmla="*/ 28 h 53"/>
                  <a:gd name="T98" fmla="*/ 10 w 51"/>
                  <a:gd name="T99" fmla="*/ 36 h 53"/>
                  <a:gd name="T100" fmla="*/ 25 w 51"/>
                  <a:gd name="T101" fmla="*/ 47 h 53"/>
                  <a:gd name="T102" fmla="*/ 25 w 51"/>
                  <a:gd name="T103" fmla="*/ 48 h 53"/>
                  <a:gd name="T104" fmla="*/ 27 w 51"/>
                  <a:gd name="T105" fmla="*/ 49 h 53"/>
                  <a:gd name="T106" fmla="*/ 28 w 51"/>
                  <a:gd name="T107" fmla="*/ 50 h 53"/>
                  <a:gd name="T108" fmla="*/ 30 w 51"/>
                  <a:gd name="T109" fmla="*/ 52 h 53"/>
                  <a:gd name="T110" fmla="*/ 30 w 51"/>
                  <a:gd name="T111" fmla="*/ 53 h 53"/>
                  <a:gd name="T112" fmla="*/ 31 w 51"/>
                  <a:gd name="T113" fmla="*/ 53 h 53"/>
                  <a:gd name="T114" fmla="*/ 36 w 51"/>
                  <a:gd name="T115" fmla="*/ 52 h 53"/>
                  <a:gd name="T116" fmla="*/ 39 w 51"/>
                  <a:gd name="T117" fmla="*/ 50 h 53"/>
                  <a:gd name="T118" fmla="*/ 43 w 51"/>
                  <a:gd name="T119" fmla="*/ 4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1" h="53">
                    <a:moveTo>
                      <a:pt x="44" y="45"/>
                    </a:moveTo>
                    <a:cubicBezTo>
                      <a:pt x="45" y="44"/>
                      <a:pt x="46" y="45"/>
                      <a:pt x="47" y="44"/>
                    </a:cubicBezTo>
                    <a:cubicBezTo>
                      <a:pt x="47" y="43"/>
                      <a:pt x="47" y="43"/>
                      <a:pt x="48" y="43"/>
                    </a:cubicBezTo>
                    <a:cubicBezTo>
                      <a:pt x="48" y="42"/>
                      <a:pt x="48" y="42"/>
                      <a:pt x="49" y="42"/>
                    </a:cubicBezTo>
                    <a:cubicBezTo>
                      <a:pt x="49" y="42"/>
                      <a:pt x="49" y="42"/>
                      <a:pt x="50" y="41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1" y="41"/>
                      <a:pt x="51" y="40"/>
                      <a:pt x="51" y="40"/>
                    </a:cubicBezTo>
                    <a:cubicBezTo>
                      <a:pt x="51" y="40"/>
                      <a:pt x="51" y="39"/>
                      <a:pt x="51" y="39"/>
                    </a:cubicBezTo>
                    <a:cubicBezTo>
                      <a:pt x="51" y="38"/>
                      <a:pt x="50" y="38"/>
                      <a:pt x="50" y="38"/>
                    </a:cubicBezTo>
                    <a:cubicBezTo>
                      <a:pt x="50" y="38"/>
                      <a:pt x="50" y="38"/>
                      <a:pt x="49" y="38"/>
                    </a:cubicBezTo>
                    <a:cubicBezTo>
                      <a:pt x="49" y="37"/>
                      <a:pt x="49" y="37"/>
                      <a:pt x="48" y="37"/>
                    </a:cubicBezTo>
                    <a:cubicBezTo>
                      <a:pt x="48" y="37"/>
                      <a:pt x="48" y="37"/>
                      <a:pt x="48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6"/>
                      <a:pt x="46" y="36"/>
                      <a:pt x="46" y="35"/>
                    </a:cubicBezTo>
                    <a:cubicBezTo>
                      <a:pt x="46" y="35"/>
                      <a:pt x="46" y="35"/>
                      <a:pt x="46" y="34"/>
                    </a:cubicBezTo>
                    <a:cubicBezTo>
                      <a:pt x="46" y="33"/>
                      <a:pt x="46" y="33"/>
                      <a:pt x="46" y="32"/>
                    </a:cubicBezTo>
                    <a:cubicBezTo>
                      <a:pt x="46" y="32"/>
                      <a:pt x="46" y="31"/>
                      <a:pt x="46" y="31"/>
                    </a:cubicBezTo>
                    <a:cubicBezTo>
                      <a:pt x="46" y="30"/>
                      <a:pt x="46" y="30"/>
                      <a:pt x="46" y="29"/>
                    </a:cubicBezTo>
                    <a:cubicBezTo>
                      <a:pt x="46" y="28"/>
                      <a:pt x="46" y="28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6" y="27"/>
                      <a:pt x="46" y="26"/>
                      <a:pt x="46" y="26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6" y="24"/>
                      <a:pt x="46" y="24"/>
                      <a:pt x="45" y="24"/>
                    </a:cubicBezTo>
                    <a:cubicBezTo>
                      <a:pt x="45" y="23"/>
                      <a:pt x="46" y="23"/>
                      <a:pt x="45" y="22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19"/>
                      <a:pt x="45" y="19"/>
                      <a:pt x="45" y="18"/>
                    </a:cubicBezTo>
                    <a:cubicBezTo>
                      <a:pt x="44" y="18"/>
                      <a:pt x="44" y="17"/>
                      <a:pt x="44" y="17"/>
                    </a:cubicBezTo>
                    <a:cubicBezTo>
                      <a:pt x="44" y="16"/>
                      <a:pt x="44" y="16"/>
                      <a:pt x="44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2" y="15"/>
                      <a:pt x="42" y="15"/>
                      <a:pt x="42" y="14"/>
                    </a:cubicBezTo>
                    <a:cubicBezTo>
                      <a:pt x="42" y="14"/>
                      <a:pt x="42" y="14"/>
                      <a:pt x="42" y="13"/>
                    </a:cubicBezTo>
                    <a:cubicBezTo>
                      <a:pt x="42" y="13"/>
                      <a:pt x="42" y="13"/>
                      <a:pt x="41" y="12"/>
                    </a:cubicBezTo>
                    <a:cubicBezTo>
                      <a:pt x="41" y="12"/>
                      <a:pt x="41" y="12"/>
                      <a:pt x="40" y="12"/>
                    </a:cubicBezTo>
                    <a:cubicBezTo>
                      <a:pt x="40" y="12"/>
                      <a:pt x="40" y="11"/>
                      <a:pt x="40" y="11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9"/>
                      <a:pt x="41" y="9"/>
                      <a:pt x="41" y="9"/>
                    </a:cubicBezTo>
                    <a:cubicBezTo>
                      <a:pt x="42" y="8"/>
                      <a:pt x="42" y="8"/>
                      <a:pt x="42" y="7"/>
                    </a:cubicBezTo>
                    <a:cubicBezTo>
                      <a:pt x="42" y="7"/>
                      <a:pt x="42" y="6"/>
                      <a:pt x="42" y="6"/>
                    </a:cubicBezTo>
                    <a:cubicBezTo>
                      <a:pt x="42" y="5"/>
                      <a:pt x="41" y="5"/>
                      <a:pt x="41" y="4"/>
                    </a:cubicBezTo>
                    <a:cubicBezTo>
                      <a:pt x="41" y="4"/>
                      <a:pt x="42" y="4"/>
                      <a:pt x="42" y="3"/>
                    </a:cubicBezTo>
                    <a:cubicBezTo>
                      <a:pt x="42" y="3"/>
                      <a:pt x="42" y="3"/>
                      <a:pt x="42" y="2"/>
                    </a:cubicBezTo>
                    <a:cubicBezTo>
                      <a:pt x="42" y="2"/>
                      <a:pt x="42" y="2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1" y="2"/>
                      <a:pt x="41" y="1"/>
                      <a:pt x="40" y="1"/>
                    </a:cubicBezTo>
                    <a:cubicBezTo>
                      <a:pt x="40" y="1"/>
                      <a:pt x="39" y="1"/>
                      <a:pt x="39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1"/>
                      <a:pt x="37" y="0"/>
                      <a:pt x="37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6" y="2"/>
                      <a:pt x="36" y="1"/>
                      <a:pt x="35" y="1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4" y="2"/>
                    </a:cubicBezTo>
                    <a:cubicBezTo>
                      <a:pt x="34" y="2"/>
                      <a:pt x="34" y="1"/>
                      <a:pt x="33" y="1"/>
                    </a:cubicBezTo>
                    <a:cubicBezTo>
                      <a:pt x="33" y="1"/>
                      <a:pt x="32" y="1"/>
                      <a:pt x="32" y="1"/>
                    </a:cubicBezTo>
                    <a:cubicBezTo>
                      <a:pt x="31" y="1"/>
                      <a:pt x="31" y="1"/>
                      <a:pt x="30" y="1"/>
                    </a:cubicBezTo>
                    <a:cubicBezTo>
                      <a:pt x="30" y="1"/>
                      <a:pt x="29" y="1"/>
                      <a:pt x="29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7" y="2"/>
                      <a:pt x="27" y="2"/>
                    </a:cubicBezTo>
                    <a:cubicBezTo>
                      <a:pt x="26" y="2"/>
                      <a:pt x="26" y="2"/>
                      <a:pt x="25" y="2"/>
                    </a:cubicBezTo>
                    <a:cubicBezTo>
                      <a:pt x="25" y="2"/>
                      <a:pt x="24" y="2"/>
                      <a:pt x="24" y="2"/>
                    </a:cubicBezTo>
                    <a:cubicBezTo>
                      <a:pt x="24" y="2"/>
                      <a:pt x="23" y="2"/>
                      <a:pt x="23" y="3"/>
                    </a:cubicBezTo>
                    <a:cubicBezTo>
                      <a:pt x="23" y="3"/>
                      <a:pt x="23" y="4"/>
                      <a:pt x="22" y="4"/>
                    </a:cubicBezTo>
                    <a:cubicBezTo>
                      <a:pt x="22" y="4"/>
                      <a:pt x="22" y="4"/>
                      <a:pt x="21" y="4"/>
                    </a:cubicBezTo>
                    <a:cubicBezTo>
                      <a:pt x="21" y="4"/>
                      <a:pt x="20" y="4"/>
                      <a:pt x="20" y="4"/>
                    </a:cubicBezTo>
                    <a:cubicBezTo>
                      <a:pt x="19" y="4"/>
                      <a:pt x="19" y="4"/>
                      <a:pt x="19" y="5"/>
                    </a:cubicBezTo>
                    <a:cubicBezTo>
                      <a:pt x="19" y="5"/>
                      <a:pt x="18" y="5"/>
                      <a:pt x="18" y="5"/>
                    </a:cubicBezTo>
                    <a:cubicBezTo>
                      <a:pt x="18" y="5"/>
                      <a:pt x="18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8"/>
                      <a:pt x="18" y="8"/>
                      <a:pt x="18" y="9"/>
                    </a:cubicBezTo>
                    <a:cubicBezTo>
                      <a:pt x="18" y="9"/>
                      <a:pt x="18" y="10"/>
                      <a:pt x="18" y="10"/>
                    </a:cubicBezTo>
                    <a:cubicBezTo>
                      <a:pt x="18" y="10"/>
                      <a:pt x="18" y="11"/>
                      <a:pt x="18" y="11"/>
                    </a:cubicBezTo>
                    <a:cubicBezTo>
                      <a:pt x="18" y="11"/>
                      <a:pt x="18" y="12"/>
                      <a:pt x="18" y="12"/>
                    </a:cubicBezTo>
                    <a:cubicBezTo>
                      <a:pt x="18" y="13"/>
                      <a:pt x="18" y="13"/>
                      <a:pt x="18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6"/>
                      <a:pt x="19" y="16"/>
                      <a:pt x="18" y="16"/>
                    </a:cubicBezTo>
                    <a:cubicBezTo>
                      <a:pt x="18" y="16"/>
                      <a:pt x="17" y="16"/>
                      <a:pt x="17" y="16"/>
                    </a:cubicBezTo>
                    <a:cubicBezTo>
                      <a:pt x="17" y="15"/>
                      <a:pt x="16" y="15"/>
                      <a:pt x="16" y="16"/>
                    </a:cubicBezTo>
                    <a:cubicBezTo>
                      <a:pt x="15" y="16"/>
                      <a:pt x="14" y="16"/>
                      <a:pt x="14" y="16"/>
                    </a:cubicBezTo>
                    <a:cubicBezTo>
                      <a:pt x="14" y="17"/>
                      <a:pt x="13" y="17"/>
                      <a:pt x="13" y="18"/>
                    </a:cubicBezTo>
                    <a:cubicBezTo>
                      <a:pt x="13" y="18"/>
                      <a:pt x="14" y="19"/>
                      <a:pt x="14" y="19"/>
                    </a:cubicBezTo>
                    <a:cubicBezTo>
                      <a:pt x="14" y="20"/>
                      <a:pt x="13" y="20"/>
                      <a:pt x="12" y="20"/>
                    </a:cubicBezTo>
                    <a:cubicBezTo>
                      <a:pt x="12" y="20"/>
                      <a:pt x="12" y="20"/>
                      <a:pt x="11" y="20"/>
                    </a:cubicBezTo>
                    <a:cubicBezTo>
                      <a:pt x="11" y="20"/>
                      <a:pt x="11" y="20"/>
                      <a:pt x="10" y="20"/>
                    </a:cubicBezTo>
                    <a:cubicBezTo>
                      <a:pt x="10" y="20"/>
                      <a:pt x="10" y="21"/>
                      <a:pt x="9" y="21"/>
                    </a:cubicBezTo>
                    <a:cubicBezTo>
                      <a:pt x="9" y="21"/>
                      <a:pt x="8" y="22"/>
                      <a:pt x="8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6" y="22"/>
                      <a:pt x="6" y="22"/>
                      <a:pt x="5" y="23"/>
                    </a:cubicBezTo>
                    <a:cubicBezTo>
                      <a:pt x="5" y="23"/>
                      <a:pt x="4" y="23"/>
                      <a:pt x="4" y="23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2" y="24"/>
                      <a:pt x="2" y="24"/>
                    </a:cubicBezTo>
                    <a:cubicBezTo>
                      <a:pt x="2" y="24"/>
                      <a:pt x="2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6"/>
                      <a:pt x="1" y="27"/>
                    </a:cubicBezTo>
                    <a:cubicBezTo>
                      <a:pt x="1" y="27"/>
                      <a:pt x="1" y="28"/>
                      <a:pt x="1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25" y="47"/>
                      <a:pt x="25" y="47"/>
                      <a:pt x="25" y="47"/>
                    </a:cubicBezTo>
                    <a:cubicBezTo>
                      <a:pt x="25" y="47"/>
                      <a:pt x="25" y="48"/>
                      <a:pt x="25" y="48"/>
                    </a:cubicBezTo>
                    <a:cubicBezTo>
                      <a:pt x="25" y="48"/>
                      <a:pt x="25" y="48"/>
                      <a:pt x="25" y="48"/>
                    </a:cubicBezTo>
                    <a:cubicBezTo>
                      <a:pt x="26" y="49"/>
                      <a:pt x="26" y="49"/>
                      <a:pt x="26" y="49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7" y="50"/>
                      <a:pt x="27" y="50"/>
                      <a:pt x="28" y="50"/>
                    </a:cubicBezTo>
                    <a:cubicBezTo>
                      <a:pt x="28" y="51"/>
                      <a:pt x="28" y="50"/>
                      <a:pt x="28" y="50"/>
                    </a:cubicBezTo>
                    <a:cubicBezTo>
                      <a:pt x="29" y="50"/>
                      <a:pt x="29" y="50"/>
                      <a:pt x="29" y="51"/>
                    </a:cubicBezTo>
                    <a:cubicBezTo>
                      <a:pt x="30" y="51"/>
                      <a:pt x="30" y="52"/>
                      <a:pt x="30" y="52"/>
                    </a:cubicBezTo>
                    <a:cubicBezTo>
                      <a:pt x="30" y="52"/>
                      <a:pt x="29" y="53"/>
                      <a:pt x="30" y="53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31" y="53"/>
                      <a:pt x="31" y="53"/>
                      <a:pt x="32" y="53"/>
                    </a:cubicBezTo>
                    <a:cubicBezTo>
                      <a:pt x="31" y="53"/>
                      <a:pt x="31" y="53"/>
                      <a:pt x="31" y="53"/>
                    </a:cubicBezTo>
                    <a:cubicBezTo>
                      <a:pt x="32" y="53"/>
                      <a:pt x="33" y="52"/>
                      <a:pt x="34" y="52"/>
                    </a:cubicBezTo>
                    <a:cubicBezTo>
                      <a:pt x="35" y="52"/>
                      <a:pt x="35" y="52"/>
                      <a:pt x="36" y="52"/>
                    </a:cubicBezTo>
                    <a:cubicBezTo>
                      <a:pt x="36" y="52"/>
                      <a:pt x="36" y="51"/>
                      <a:pt x="37" y="51"/>
                    </a:cubicBezTo>
                    <a:cubicBezTo>
                      <a:pt x="37" y="51"/>
                      <a:pt x="38" y="50"/>
                      <a:pt x="39" y="50"/>
                    </a:cubicBezTo>
                    <a:cubicBezTo>
                      <a:pt x="39" y="49"/>
                      <a:pt x="40" y="49"/>
                      <a:pt x="40" y="48"/>
                    </a:cubicBezTo>
                    <a:cubicBezTo>
                      <a:pt x="41" y="48"/>
                      <a:pt x="42" y="47"/>
                      <a:pt x="43" y="47"/>
                    </a:cubicBezTo>
                    <a:cubicBezTo>
                      <a:pt x="43" y="46"/>
                      <a:pt x="43" y="45"/>
                      <a:pt x="44" y="45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09" name="Freeform 103"/>
              <p:cNvSpPr>
                <a:spLocks/>
              </p:cNvSpPr>
              <p:nvPr/>
            </p:nvSpPr>
            <p:spPr bwMode="auto">
              <a:xfrm>
                <a:off x="4852989" y="2103439"/>
                <a:ext cx="301625" cy="312738"/>
              </a:xfrm>
              <a:custGeom>
                <a:avLst/>
                <a:gdLst>
                  <a:gd name="T0" fmla="*/ 23 w 28"/>
                  <a:gd name="T1" fmla="*/ 29 h 29"/>
                  <a:gd name="T2" fmla="*/ 24 w 28"/>
                  <a:gd name="T3" fmla="*/ 27 h 29"/>
                  <a:gd name="T4" fmla="*/ 25 w 28"/>
                  <a:gd name="T5" fmla="*/ 27 h 29"/>
                  <a:gd name="T6" fmla="*/ 27 w 28"/>
                  <a:gd name="T7" fmla="*/ 25 h 29"/>
                  <a:gd name="T8" fmla="*/ 28 w 28"/>
                  <a:gd name="T9" fmla="*/ 24 h 29"/>
                  <a:gd name="T10" fmla="*/ 28 w 28"/>
                  <a:gd name="T11" fmla="*/ 23 h 29"/>
                  <a:gd name="T12" fmla="*/ 27 w 28"/>
                  <a:gd name="T13" fmla="*/ 21 h 29"/>
                  <a:gd name="T14" fmla="*/ 26 w 28"/>
                  <a:gd name="T15" fmla="*/ 18 h 29"/>
                  <a:gd name="T16" fmla="*/ 25 w 28"/>
                  <a:gd name="T17" fmla="*/ 16 h 29"/>
                  <a:gd name="T18" fmla="*/ 24 w 28"/>
                  <a:gd name="T19" fmla="*/ 15 h 29"/>
                  <a:gd name="T20" fmla="*/ 23 w 28"/>
                  <a:gd name="T21" fmla="*/ 13 h 29"/>
                  <a:gd name="T22" fmla="*/ 22 w 28"/>
                  <a:gd name="T23" fmla="*/ 11 h 29"/>
                  <a:gd name="T24" fmla="*/ 21 w 28"/>
                  <a:gd name="T25" fmla="*/ 9 h 29"/>
                  <a:gd name="T26" fmla="*/ 19 w 28"/>
                  <a:gd name="T27" fmla="*/ 7 h 29"/>
                  <a:gd name="T28" fmla="*/ 19 w 28"/>
                  <a:gd name="T29" fmla="*/ 5 h 29"/>
                  <a:gd name="T30" fmla="*/ 20 w 28"/>
                  <a:gd name="T31" fmla="*/ 7 h 29"/>
                  <a:gd name="T32" fmla="*/ 22 w 28"/>
                  <a:gd name="T33" fmla="*/ 10 h 29"/>
                  <a:gd name="T34" fmla="*/ 24 w 28"/>
                  <a:gd name="T35" fmla="*/ 10 h 29"/>
                  <a:gd name="T36" fmla="*/ 24 w 28"/>
                  <a:gd name="T37" fmla="*/ 8 h 29"/>
                  <a:gd name="T38" fmla="*/ 25 w 28"/>
                  <a:gd name="T39" fmla="*/ 6 h 29"/>
                  <a:gd name="T40" fmla="*/ 25 w 28"/>
                  <a:gd name="T41" fmla="*/ 5 h 29"/>
                  <a:gd name="T42" fmla="*/ 24 w 28"/>
                  <a:gd name="T43" fmla="*/ 3 h 29"/>
                  <a:gd name="T44" fmla="*/ 23 w 28"/>
                  <a:gd name="T45" fmla="*/ 1 h 29"/>
                  <a:gd name="T46" fmla="*/ 22 w 28"/>
                  <a:gd name="T47" fmla="*/ 1 h 29"/>
                  <a:gd name="T48" fmla="*/ 19 w 28"/>
                  <a:gd name="T49" fmla="*/ 1 h 29"/>
                  <a:gd name="T50" fmla="*/ 16 w 28"/>
                  <a:gd name="T51" fmla="*/ 0 h 29"/>
                  <a:gd name="T52" fmla="*/ 14 w 28"/>
                  <a:gd name="T53" fmla="*/ 0 h 29"/>
                  <a:gd name="T54" fmla="*/ 12 w 28"/>
                  <a:gd name="T55" fmla="*/ 2 h 29"/>
                  <a:gd name="T56" fmla="*/ 8 w 28"/>
                  <a:gd name="T57" fmla="*/ 2 h 29"/>
                  <a:gd name="T58" fmla="*/ 6 w 28"/>
                  <a:gd name="T59" fmla="*/ 1 h 29"/>
                  <a:gd name="T60" fmla="*/ 3 w 28"/>
                  <a:gd name="T61" fmla="*/ 0 h 29"/>
                  <a:gd name="T62" fmla="*/ 2 w 28"/>
                  <a:gd name="T63" fmla="*/ 1 h 29"/>
                  <a:gd name="T64" fmla="*/ 1 w 28"/>
                  <a:gd name="T65" fmla="*/ 0 h 29"/>
                  <a:gd name="T66" fmla="*/ 0 w 28"/>
                  <a:gd name="T67" fmla="*/ 1 h 29"/>
                  <a:gd name="T68" fmla="*/ 1 w 28"/>
                  <a:gd name="T69" fmla="*/ 5 h 29"/>
                  <a:gd name="T70" fmla="*/ 2 w 28"/>
                  <a:gd name="T71" fmla="*/ 27 h 29"/>
                  <a:gd name="T72" fmla="*/ 22 w 28"/>
                  <a:gd name="T73" fmla="*/ 2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" h="29">
                    <a:moveTo>
                      <a:pt x="23" y="28"/>
                    </a:move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29"/>
                      <a:pt x="23" y="29"/>
                      <a:pt x="24" y="29"/>
                    </a:cubicBezTo>
                    <a:cubicBezTo>
                      <a:pt x="24" y="28"/>
                      <a:pt x="24" y="28"/>
                      <a:pt x="24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6" y="26"/>
                      <a:pt x="25" y="26"/>
                      <a:pt x="26" y="26"/>
                    </a:cubicBezTo>
                    <a:cubicBezTo>
                      <a:pt x="26" y="25"/>
                      <a:pt x="26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8" y="25"/>
                      <a:pt x="28" y="25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3"/>
                    </a:cubicBezTo>
                    <a:cubicBezTo>
                      <a:pt x="28" y="22"/>
                      <a:pt x="28" y="22"/>
                      <a:pt x="28" y="21"/>
                    </a:cubicBezTo>
                    <a:cubicBezTo>
                      <a:pt x="28" y="21"/>
                      <a:pt x="27" y="21"/>
                      <a:pt x="27" y="21"/>
                    </a:cubicBezTo>
                    <a:cubicBezTo>
                      <a:pt x="27" y="20"/>
                      <a:pt x="27" y="20"/>
                      <a:pt x="27" y="19"/>
                    </a:cubicBezTo>
                    <a:cubicBezTo>
                      <a:pt x="27" y="19"/>
                      <a:pt x="26" y="19"/>
                      <a:pt x="26" y="18"/>
                    </a:cubicBezTo>
                    <a:cubicBezTo>
                      <a:pt x="26" y="18"/>
                      <a:pt x="26" y="18"/>
                      <a:pt x="26" y="17"/>
                    </a:cubicBezTo>
                    <a:cubicBezTo>
                      <a:pt x="25" y="17"/>
                      <a:pt x="25" y="17"/>
                      <a:pt x="25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4"/>
                      <a:pt x="23" y="14"/>
                      <a:pt x="23" y="14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1" y="10"/>
                    </a:cubicBezTo>
                    <a:cubicBezTo>
                      <a:pt x="21" y="10"/>
                      <a:pt x="21" y="10"/>
                      <a:pt x="21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7"/>
                      <a:pt x="19" y="7"/>
                      <a:pt x="19" y="7"/>
                    </a:cubicBezTo>
                    <a:cubicBezTo>
                      <a:pt x="19" y="6"/>
                      <a:pt x="19" y="6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20" y="5"/>
                      <a:pt x="20" y="5"/>
                      <a:pt x="20" y="6"/>
                    </a:cubicBezTo>
                    <a:cubicBezTo>
                      <a:pt x="20" y="6"/>
                      <a:pt x="20" y="7"/>
                      <a:pt x="20" y="7"/>
                    </a:cubicBezTo>
                    <a:cubicBezTo>
                      <a:pt x="21" y="8"/>
                      <a:pt x="21" y="8"/>
                      <a:pt x="21" y="9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3" y="10"/>
                      <a:pt x="22" y="11"/>
                      <a:pt x="23" y="11"/>
                    </a:cubicBezTo>
                    <a:cubicBezTo>
                      <a:pt x="23" y="11"/>
                      <a:pt x="23" y="11"/>
                      <a:pt x="24" y="10"/>
                    </a:cubicBezTo>
                    <a:cubicBezTo>
                      <a:pt x="24" y="10"/>
                      <a:pt x="24" y="10"/>
                      <a:pt x="24" y="9"/>
                    </a:cubicBezTo>
                    <a:cubicBezTo>
                      <a:pt x="24" y="9"/>
                      <a:pt x="24" y="9"/>
                      <a:pt x="24" y="8"/>
                    </a:cubicBezTo>
                    <a:cubicBezTo>
                      <a:pt x="24" y="8"/>
                      <a:pt x="24" y="8"/>
                      <a:pt x="25" y="7"/>
                    </a:cubicBezTo>
                    <a:cubicBezTo>
                      <a:pt x="25" y="7"/>
                      <a:pt x="24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5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5" y="4"/>
                      <a:pt x="24" y="4"/>
                      <a:pt x="24" y="3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4" y="2"/>
                      <a:pt x="24" y="2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1" y="1"/>
                    </a:cubicBezTo>
                    <a:cubicBezTo>
                      <a:pt x="20" y="1"/>
                      <a:pt x="20" y="1"/>
                      <a:pt x="19" y="1"/>
                    </a:cubicBezTo>
                    <a:cubicBezTo>
                      <a:pt x="19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1" y="2"/>
                      <a:pt x="11" y="2"/>
                      <a:pt x="10" y="2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3" y="28"/>
                      <a:pt x="23" y="28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10" name="Freeform 104"/>
              <p:cNvSpPr>
                <a:spLocks/>
              </p:cNvSpPr>
              <p:nvPr/>
            </p:nvSpPr>
            <p:spPr bwMode="auto">
              <a:xfrm>
                <a:off x="5554664" y="2265364"/>
                <a:ext cx="150813" cy="119063"/>
              </a:xfrm>
              <a:custGeom>
                <a:avLst/>
                <a:gdLst>
                  <a:gd name="T0" fmla="*/ 13 w 14"/>
                  <a:gd name="T1" fmla="*/ 2 h 11"/>
                  <a:gd name="T2" fmla="*/ 14 w 14"/>
                  <a:gd name="T3" fmla="*/ 1 h 11"/>
                  <a:gd name="T4" fmla="*/ 14 w 14"/>
                  <a:gd name="T5" fmla="*/ 1 h 11"/>
                  <a:gd name="T6" fmla="*/ 13 w 14"/>
                  <a:gd name="T7" fmla="*/ 0 h 11"/>
                  <a:gd name="T8" fmla="*/ 13 w 14"/>
                  <a:gd name="T9" fmla="*/ 1 h 11"/>
                  <a:gd name="T10" fmla="*/ 12 w 14"/>
                  <a:gd name="T11" fmla="*/ 1 h 11"/>
                  <a:gd name="T12" fmla="*/ 12 w 14"/>
                  <a:gd name="T13" fmla="*/ 2 h 11"/>
                  <a:gd name="T14" fmla="*/ 11 w 14"/>
                  <a:gd name="T15" fmla="*/ 3 h 11"/>
                  <a:gd name="T16" fmla="*/ 10 w 14"/>
                  <a:gd name="T17" fmla="*/ 4 h 11"/>
                  <a:gd name="T18" fmla="*/ 10 w 14"/>
                  <a:gd name="T19" fmla="*/ 5 h 11"/>
                  <a:gd name="T20" fmla="*/ 10 w 14"/>
                  <a:gd name="T21" fmla="*/ 6 h 11"/>
                  <a:gd name="T22" fmla="*/ 9 w 14"/>
                  <a:gd name="T23" fmla="*/ 6 h 11"/>
                  <a:gd name="T24" fmla="*/ 8 w 14"/>
                  <a:gd name="T25" fmla="*/ 7 h 11"/>
                  <a:gd name="T26" fmla="*/ 7 w 14"/>
                  <a:gd name="T27" fmla="*/ 7 h 11"/>
                  <a:gd name="T28" fmla="*/ 6 w 14"/>
                  <a:gd name="T29" fmla="*/ 7 h 11"/>
                  <a:gd name="T30" fmla="*/ 5 w 14"/>
                  <a:gd name="T31" fmla="*/ 6 h 11"/>
                  <a:gd name="T32" fmla="*/ 4 w 14"/>
                  <a:gd name="T33" fmla="*/ 7 h 11"/>
                  <a:gd name="T34" fmla="*/ 4 w 14"/>
                  <a:gd name="T35" fmla="*/ 7 h 11"/>
                  <a:gd name="T36" fmla="*/ 3 w 14"/>
                  <a:gd name="T37" fmla="*/ 6 h 11"/>
                  <a:gd name="T38" fmla="*/ 2 w 14"/>
                  <a:gd name="T39" fmla="*/ 6 h 11"/>
                  <a:gd name="T40" fmla="*/ 2 w 14"/>
                  <a:gd name="T41" fmla="*/ 5 h 11"/>
                  <a:gd name="T42" fmla="*/ 2 w 14"/>
                  <a:gd name="T43" fmla="*/ 5 h 11"/>
                  <a:gd name="T44" fmla="*/ 0 w 14"/>
                  <a:gd name="T45" fmla="*/ 4 h 11"/>
                  <a:gd name="T46" fmla="*/ 0 w 14"/>
                  <a:gd name="T47" fmla="*/ 4 h 11"/>
                  <a:gd name="T48" fmla="*/ 0 w 14"/>
                  <a:gd name="T49" fmla="*/ 5 h 11"/>
                  <a:gd name="T50" fmla="*/ 1 w 14"/>
                  <a:gd name="T51" fmla="*/ 6 h 11"/>
                  <a:gd name="T52" fmla="*/ 2 w 14"/>
                  <a:gd name="T53" fmla="*/ 8 h 11"/>
                  <a:gd name="T54" fmla="*/ 3 w 14"/>
                  <a:gd name="T55" fmla="*/ 8 h 11"/>
                  <a:gd name="T56" fmla="*/ 4 w 14"/>
                  <a:gd name="T57" fmla="*/ 9 h 11"/>
                  <a:gd name="T58" fmla="*/ 5 w 14"/>
                  <a:gd name="T59" fmla="*/ 9 h 11"/>
                  <a:gd name="T60" fmla="*/ 7 w 14"/>
                  <a:gd name="T61" fmla="*/ 9 h 11"/>
                  <a:gd name="T62" fmla="*/ 9 w 14"/>
                  <a:gd name="T63" fmla="*/ 10 h 11"/>
                  <a:gd name="T64" fmla="*/ 11 w 14"/>
                  <a:gd name="T65" fmla="*/ 11 h 11"/>
                  <a:gd name="T66" fmla="*/ 11 w 14"/>
                  <a:gd name="T67" fmla="*/ 10 h 11"/>
                  <a:gd name="T68" fmla="*/ 11 w 14"/>
                  <a:gd name="T69" fmla="*/ 8 h 11"/>
                  <a:gd name="T70" fmla="*/ 12 w 14"/>
                  <a:gd name="T71" fmla="*/ 6 h 11"/>
                  <a:gd name="T72" fmla="*/ 12 w 14"/>
                  <a:gd name="T73" fmla="*/ 4 h 11"/>
                  <a:gd name="T74" fmla="*/ 13 w 14"/>
                  <a:gd name="T75" fmla="*/ 3 h 11"/>
                  <a:gd name="T76" fmla="*/ 14 w 14"/>
                  <a:gd name="T77" fmla="*/ 3 h 11"/>
                  <a:gd name="T78" fmla="*/ 14 w 14"/>
                  <a:gd name="T79" fmla="*/ 2 h 11"/>
                  <a:gd name="T80" fmla="*/ 13 w 14"/>
                  <a:gd name="T8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1">
                    <a:moveTo>
                      <a:pt x="13" y="2"/>
                    </a:moveTo>
                    <a:cubicBezTo>
                      <a:pt x="13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0"/>
                      <a:pt x="13" y="0"/>
                      <a:pt x="13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5" y="6"/>
                      <a:pt x="5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6"/>
                    </a:cubicBezTo>
                    <a:cubicBezTo>
                      <a:pt x="1" y="7"/>
                      <a:pt x="1" y="7"/>
                      <a:pt x="2" y="8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9"/>
                      <a:pt x="3" y="9"/>
                      <a:pt x="4" y="9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7" y="9"/>
                    </a:cubicBezTo>
                    <a:cubicBezTo>
                      <a:pt x="8" y="9"/>
                      <a:pt x="9" y="9"/>
                      <a:pt x="9" y="10"/>
                    </a:cubicBezTo>
                    <a:cubicBezTo>
                      <a:pt x="10" y="10"/>
                      <a:pt x="10" y="10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9"/>
                      <a:pt x="11" y="8"/>
                    </a:cubicBezTo>
                    <a:cubicBezTo>
                      <a:pt x="12" y="8"/>
                      <a:pt x="12" y="7"/>
                      <a:pt x="12" y="6"/>
                    </a:cubicBezTo>
                    <a:cubicBezTo>
                      <a:pt x="12" y="6"/>
                      <a:pt x="12" y="5"/>
                      <a:pt x="12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11" name="Freeform 105"/>
              <p:cNvSpPr>
                <a:spLocks/>
              </p:cNvSpPr>
              <p:nvPr/>
            </p:nvSpPr>
            <p:spPr bwMode="auto">
              <a:xfrm>
                <a:off x="5813427" y="1930401"/>
                <a:ext cx="400050" cy="420688"/>
              </a:xfrm>
              <a:custGeom>
                <a:avLst/>
                <a:gdLst>
                  <a:gd name="T0" fmla="*/ 15 w 37"/>
                  <a:gd name="T1" fmla="*/ 35 h 39"/>
                  <a:gd name="T2" fmla="*/ 18 w 37"/>
                  <a:gd name="T3" fmla="*/ 37 h 39"/>
                  <a:gd name="T4" fmla="*/ 20 w 37"/>
                  <a:gd name="T5" fmla="*/ 39 h 39"/>
                  <a:gd name="T6" fmla="*/ 22 w 37"/>
                  <a:gd name="T7" fmla="*/ 37 h 39"/>
                  <a:gd name="T8" fmla="*/ 25 w 37"/>
                  <a:gd name="T9" fmla="*/ 36 h 39"/>
                  <a:gd name="T10" fmla="*/ 26 w 37"/>
                  <a:gd name="T11" fmla="*/ 35 h 39"/>
                  <a:gd name="T12" fmla="*/ 24 w 37"/>
                  <a:gd name="T13" fmla="*/ 32 h 39"/>
                  <a:gd name="T14" fmla="*/ 23 w 37"/>
                  <a:gd name="T15" fmla="*/ 30 h 39"/>
                  <a:gd name="T16" fmla="*/ 22 w 37"/>
                  <a:gd name="T17" fmla="*/ 28 h 39"/>
                  <a:gd name="T18" fmla="*/ 24 w 37"/>
                  <a:gd name="T19" fmla="*/ 26 h 39"/>
                  <a:gd name="T20" fmla="*/ 25 w 37"/>
                  <a:gd name="T21" fmla="*/ 27 h 39"/>
                  <a:gd name="T22" fmla="*/ 27 w 37"/>
                  <a:gd name="T23" fmla="*/ 26 h 39"/>
                  <a:gd name="T24" fmla="*/ 29 w 37"/>
                  <a:gd name="T25" fmla="*/ 23 h 39"/>
                  <a:gd name="T26" fmla="*/ 31 w 37"/>
                  <a:gd name="T27" fmla="*/ 20 h 39"/>
                  <a:gd name="T28" fmla="*/ 31 w 37"/>
                  <a:gd name="T29" fmla="*/ 19 h 39"/>
                  <a:gd name="T30" fmla="*/ 32 w 37"/>
                  <a:gd name="T31" fmla="*/ 17 h 39"/>
                  <a:gd name="T32" fmla="*/ 33 w 37"/>
                  <a:gd name="T33" fmla="*/ 15 h 39"/>
                  <a:gd name="T34" fmla="*/ 32 w 37"/>
                  <a:gd name="T35" fmla="*/ 13 h 39"/>
                  <a:gd name="T36" fmla="*/ 30 w 37"/>
                  <a:gd name="T37" fmla="*/ 10 h 39"/>
                  <a:gd name="T38" fmla="*/ 32 w 37"/>
                  <a:gd name="T39" fmla="*/ 7 h 39"/>
                  <a:gd name="T40" fmla="*/ 35 w 37"/>
                  <a:gd name="T41" fmla="*/ 6 h 39"/>
                  <a:gd name="T42" fmla="*/ 37 w 37"/>
                  <a:gd name="T43" fmla="*/ 5 h 39"/>
                  <a:gd name="T44" fmla="*/ 33 w 37"/>
                  <a:gd name="T45" fmla="*/ 4 h 39"/>
                  <a:gd name="T46" fmla="*/ 31 w 37"/>
                  <a:gd name="T47" fmla="*/ 1 h 39"/>
                  <a:gd name="T48" fmla="*/ 29 w 37"/>
                  <a:gd name="T49" fmla="*/ 0 h 39"/>
                  <a:gd name="T50" fmla="*/ 26 w 37"/>
                  <a:gd name="T51" fmla="*/ 1 h 39"/>
                  <a:gd name="T52" fmla="*/ 22 w 37"/>
                  <a:gd name="T53" fmla="*/ 3 h 39"/>
                  <a:gd name="T54" fmla="*/ 24 w 37"/>
                  <a:gd name="T55" fmla="*/ 9 h 39"/>
                  <a:gd name="T56" fmla="*/ 20 w 37"/>
                  <a:gd name="T57" fmla="*/ 12 h 39"/>
                  <a:gd name="T58" fmla="*/ 19 w 37"/>
                  <a:gd name="T59" fmla="*/ 16 h 39"/>
                  <a:gd name="T60" fmla="*/ 17 w 37"/>
                  <a:gd name="T61" fmla="*/ 15 h 39"/>
                  <a:gd name="T62" fmla="*/ 14 w 37"/>
                  <a:gd name="T63" fmla="*/ 17 h 39"/>
                  <a:gd name="T64" fmla="*/ 13 w 37"/>
                  <a:gd name="T65" fmla="*/ 19 h 39"/>
                  <a:gd name="T66" fmla="*/ 11 w 37"/>
                  <a:gd name="T67" fmla="*/ 22 h 39"/>
                  <a:gd name="T68" fmla="*/ 7 w 37"/>
                  <a:gd name="T69" fmla="*/ 22 h 39"/>
                  <a:gd name="T70" fmla="*/ 2 w 37"/>
                  <a:gd name="T71" fmla="*/ 21 h 39"/>
                  <a:gd name="T72" fmla="*/ 1 w 37"/>
                  <a:gd name="T73" fmla="*/ 22 h 39"/>
                  <a:gd name="T74" fmla="*/ 3 w 37"/>
                  <a:gd name="T75" fmla="*/ 25 h 39"/>
                  <a:gd name="T76" fmla="*/ 6 w 37"/>
                  <a:gd name="T77" fmla="*/ 26 h 39"/>
                  <a:gd name="T78" fmla="*/ 7 w 37"/>
                  <a:gd name="T79" fmla="*/ 29 h 39"/>
                  <a:gd name="T80" fmla="*/ 4 w 37"/>
                  <a:gd name="T81" fmla="*/ 32 h 39"/>
                  <a:gd name="T82" fmla="*/ 4 w 37"/>
                  <a:gd name="T83" fmla="*/ 35 h 39"/>
                  <a:gd name="T84" fmla="*/ 8 w 37"/>
                  <a:gd name="T85" fmla="*/ 34 h 39"/>
                  <a:gd name="T86" fmla="*/ 12 w 37"/>
                  <a:gd name="T87" fmla="*/ 34 h 39"/>
                  <a:gd name="T88" fmla="*/ 15 w 37"/>
                  <a:gd name="T89" fmla="*/ 3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7" h="39">
                    <a:moveTo>
                      <a:pt x="15" y="34"/>
                    </a:moveTo>
                    <a:cubicBezTo>
                      <a:pt x="15" y="34"/>
                      <a:pt x="15" y="34"/>
                      <a:pt x="16" y="34"/>
                    </a:cubicBezTo>
                    <a:cubicBezTo>
                      <a:pt x="16" y="34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6"/>
                    </a:cubicBezTo>
                    <a:cubicBezTo>
                      <a:pt x="16" y="36"/>
                      <a:pt x="17" y="36"/>
                      <a:pt x="17" y="36"/>
                    </a:cubicBezTo>
                    <a:cubicBezTo>
                      <a:pt x="17" y="36"/>
                      <a:pt x="17" y="37"/>
                      <a:pt x="18" y="37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0" y="38"/>
                      <a:pt x="21" y="38"/>
                      <a:pt x="21" y="38"/>
                    </a:cubicBezTo>
                    <a:cubicBezTo>
                      <a:pt x="21" y="37"/>
                      <a:pt x="21" y="37"/>
                      <a:pt x="22" y="3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5" y="37"/>
                      <a:pt x="25" y="36"/>
                      <a:pt x="25" y="36"/>
                    </a:cubicBezTo>
                    <a:cubicBezTo>
                      <a:pt x="26" y="36"/>
                      <a:pt x="26" y="37"/>
                      <a:pt x="26" y="37"/>
                    </a:cubicBezTo>
                    <a:cubicBezTo>
                      <a:pt x="26" y="37"/>
                      <a:pt x="27" y="37"/>
                      <a:pt x="27" y="36"/>
                    </a:cubicBezTo>
                    <a:cubicBezTo>
                      <a:pt x="27" y="36"/>
                      <a:pt x="27" y="36"/>
                      <a:pt x="26" y="35"/>
                    </a:cubicBezTo>
                    <a:cubicBezTo>
                      <a:pt x="26" y="35"/>
                      <a:pt x="26" y="35"/>
                      <a:pt x="26" y="34"/>
                    </a:cubicBezTo>
                    <a:cubicBezTo>
                      <a:pt x="26" y="34"/>
                      <a:pt x="26" y="33"/>
                      <a:pt x="25" y="33"/>
                    </a:cubicBezTo>
                    <a:cubicBezTo>
                      <a:pt x="25" y="33"/>
                      <a:pt x="25" y="33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0"/>
                      <a:pt x="24" y="30"/>
                      <a:pt x="23" y="30"/>
                    </a:cubicBezTo>
                    <a:cubicBezTo>
                      <a:pt x="23" y="30"/>
                      <a:pt x="23" y="31"/>
                      <a:pt x="22" y="31"/>
                    </a:cubicBezTo>
                    <a:cubicBezTo>
                      <a:pt x="22" y="30"/>
                      <a:pt x="22" y="30"/>
                      <a:pt x="22" y="29"/>
                    </a:cubicBezTo>
                    <a:cubicBezTo>
                      <a:pt x="22" y="29"/>
                      <a:pt x="22" y="28"/>
                      <a:pt x="22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4" y="27"/>
                      <a:pt x="23" y="27"/>
                      <a:pt x="23" y="27"/>
                    </a:cubicBezTo>
                    <a:cubicBezTo>
                      <a:pt x="23" y="26"/>
                      <a:pt x="23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7"/>
                      <a:pt x="24" y="27"/>
                    </a:cubicBezTo>
                    <a:cubicBezTo>
                      <a:pt x="24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6" y="26"/>
                    </a:cubicBezTo>
                    <a:cubicBezTo>
                      <a:pt x="26" y="26"/>
                      <a:pt x="26" y="26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8" y="26"/>
                      <a:pt x="28" y="25"/>
                      <a:pt x="28" y="25"/>
                    </a:cubicBezTo>
                    <a:cubicBezTo>
                      <a:pt x="28" y="25"/>
                      <a:pt x="28" y="24"/>
                      <a:pt x="28" y="24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30" y="23"/>
                      <a:pt x="30" y="23"/>
                      <a:pt x="30" y="22"/>
                    </a:cubicBezTo>
                    <a:cubicBezTo>
                      <a:pt x="30" y="22"/>
                      <a:pt x="30" y="22"/>
                      <a:pt x="30" y="21"/>
                    </a:cubicBezTo>
                    <a:cubicBezTo>
                      <a:pt x="30" y="21"/>
                      <a:pt x="30" y="20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2" y="20"/>
                      <a:pt x="32" y="20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2" y="19"/>
                      <a:pt x="32" y="19"/>
                      <a:pt x="32" y="18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33" y="17"/>
                      <a:pt x="32" y="17"/>
                      <a:pt x="32" y="17"/>
                    </a:cubicBezTo>
                    <a:cubicBezTo>
                      <a:pt x="32" y="17"/>
                      <a:pt x="32" y="16"/>
                      <a:pt x="32" y="16"/>
                    </a:cubicBezTo>
                    <a:cubicBezTo>
                      <a:pt x="32" y="16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3" y="15"/>
                    </a:cubicBezTo>
                    <a:cubicBezTo>
                      <a:pt x="33" y="15"/>
                      <a:pt x="34" y="14"/>
                      <a:pt x="33" y="14"/>
                    </a:cubicBezTo>
                    <a:cubicBezTo>
                      <a:pt x="33" y="13"/>
                      <a:pt x="33" y="14"/>
                      <a:pt x="33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1" y="13"/>
                      <a:pt x="31" y="13"/>
                      <a:pt x="31" y="12"/>
                    </a:cubicBezTo>
                    <a:cubicBezTo>
                      <a:pt x="30" y="12"/>
                      <a:pt x="30" y="12"/>
                      <a:pt x="30" y="11"/>
                    </a:cubicBezTo>
                    <a:cubicBezTo>
                      <a:pt x="30" y="11"/>
                      <a:pt x="30" y="10"/>
                      <a:pt x="30" y="10"/>
                    </a:cubicBezTo>
                    <a:cubicBezTo>
                      <a:pt x="30" y="9"/>
                      <a:pt x="30" y="9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1" y="7"/>
                      <a:pt x="31" y="7"/>
                      <a:pt x="32" y="7"/>
                    </a:cubicBezTo>
                    <a:cubicBezTo>
                      <a:pt x="33" y="8"/>
                      <a:pt x="33" y="8"/>
                      <a:pt x="34" y="8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5" y="7"/>
                      <a:pt x="35" y="7"/>
                      <a:pt x="35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7" y="6"/>
                      <a:pt x="36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6" y="5"/>
                      <a:pt x="36" y="5"/>
                      <a:pt x="35" y="4"/>
                    </a:cubicBezTo>
                    <a:cubicBezTo>
                      <a:pt x="35" y="4"/>
                      <a:pt x="35" y="4"/>
                      <a:pt x="34" y="4"/>
                    </a:cubicBezTo>
                    <a:cubicBezTo>
                      <a:pt x="34" y="4"/>
                      <a:pt x="33" y="4"/>
                      <a:pt x="33" y="4"/>
                    </a:cubicBezTo>
                    <a:cubicBezTo>
                      <a:pt x="33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2"/>
                    </a:cubicBezTo>
                    <a:cubicBezTo>
                      <a:pt x="32" y="2"/>
                      <a:pt x="32" y="1"/>
                      <a:pt x="31" y="1"/>
                    </a:cubicBezTo>
                    <a:cubicBezTo>
                      <a:pt x="31" y="1"/>
                      <a:pt x="30" y="1"/>
                      <a:pt x="30" y="1"/>
                    </a:cubicBezTo>
                    <a:cubicBezTo>
                      <a:pt x="30" y="1"/>
                      <a:pt x="30" y="1"/>
                      <a:pt x="30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1"/>
                      <a:pt x="27" y="1"/>
                    </a:cubicBezTo>
                    <a:cubicBezTo>
                      <a:pt x="27" y="1"/>
                      <a:pt x="26" y="1"/>
                      <a:pt x="26" y="1"/>
                    </a:cubicBezTo>
                    <a:cubicBezTo>
                      <a:pt x="25" y="1"/>
                      <a:pt x="25" y="1"/>
                      <a:pt x="24" y="1"/>
                    </a:cubicBezTo>
                    <a:cubicBezTo>
                      <a:pt x="24" y="1"/>
                      <a:pt x="23" y="2"/>
                      <a:pt x="23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4"/>
                      <a:pt x="23" y="5"/>
                    </a:cubicBezTo>
                    <a:cubicBezTo>
                      <a:pt x="23" y="5"/>
                      <a:pt x="23" y="5"/>
                      <a:pt x="24" y="6"/>
                    </a:cubicBezTo>
                    <a:cubicBezTo>
                      <a:pt x="24" y="7"/>
                      <a:pt x="25" y="8"/>
                      <a:pt x="24" y="9"/>
                    </a:cubicBezTo>
                    <a:cubicBezTo>
                      <a:pt x="24" y="9"/>
                      <a:pt x="23" y="9"/>
                      <a:pt x="23" y="9"/>
                    </a:cubicBezTo>
                    <a:cubicBezTo>
                      <a:pt x="22" y="9"/>
                      <a:pt x="22" y="9"/>
                      <a:pt x="21" y="9"/>
                    </a:cubicBezTo>
                    <a:cubicBezTo>
                      <a:pt x="20" y="10"/>
                      <a:pt x="20" y="11"/>
                      <a:pt x="20" y="12"/>
                    </a:cubicBezTo>
                    <a:cubicBezTo>
                      <a:pt x="19" y="12"/>
                      <a:pt x="19" y="12"/>
                      <a:pt x="19" y="13"/>
                    </a:cubicBezTo>
                    <a:cubicBezTo>
                      <a:pt x="19" y="13"/>
                      <a:pt x="19" y="14"/>
                      <a:pt x="19" y="14"/>
                    </a:cubicBezTo>
                    <a:cubicBezTo>
                      <a:pt x="20" y="15"/>
                      <a:pt x="20" y="15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16"/>
                      <a:pt x="18" y="15"/>
                      <a:pt x="18" y="15"/>
                    </a:cubicBezTo>
                    <a:cubicBezTo>
                      <a:pt x="18" y="15"/>
                      <a:pt x="17" y="15"/>
                      <a:pt x="17" y="15"/>
                    </a:cubicBezTo>
                    <a:cubicBezTo>
                      <a:pt x="17" y="15"/>
                      <a:pt x="16" y="15"/>
                      <a:pt x="16" y="16"/>
                    </a:cubicBezTo>
                    <a:cubicBezTo>
                      <a:pt x="15" y="16"/>
                      <a:pt x="16" y="17"/>
                      <a:pt x="15" y="17"/>
                    </a:cubicBezTo>
                    <a:cubicBezTo>
                      <a:pt x="15" y="17"/>
                      <a:pt x="15" y="17"/>
                      <a:pt x="14" y="17"/>
                    </a:cubicBezTo>
                    <a:cubicBezTo>
                      <a:pt x="14" y="17"/>
                      <a:pt x="14" y="17"/>
                      <a:pt x="13" y="17"/>
                    </a:cubicBezTo>
                    <a:cubicBezTo>
                      <a:pt x="13" y="17"/>
                      <a:pt x="13" y="18"/>
                      <a:pt x="13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20"/>
                      <a:pt x="13" y="20"/>
                      <a:pt x="13" y="21"/>
                    </a:cubicBezTo>
                    <a:cubicBezTo>
                      <a:pt x="12" y="21"/>
                      <a:pt x="12" y="22"/>
                      <a:pt x="11" y="22"/>
                    </a:cubicBezTo>
                    <a:cubicBezTo>
                      <a:pt x="11" y="22"/>
                      <a:pt x="11" y="22"/>
                      <a:pt x="10" y="22"/>
                    </a:cubicBezTo>
                    <a:cubicBezTo>
                      <a:pt x="9" y="22"/>
                      <a:pt x="9" y="22"/>
                      <a:pt x="8" y="22"/>
                    </a:cubicBezTo>
                    <a:cubicBezTo>
                      <a:pt x="8" y="22"/>
                      <a:pt x="8" y="22"/>
                      <a:pt x="7" y="22"/>
                    </a:cubicBezTo>
                    <a:cubicBezTo>
                      <a:pt x="7" y="22"/>
                      <a:pt x="6" y="22"/>
                      <a:pt x="5" y="22"/>
                    </a:cubicBezTo>
                    <a:cubicBezTo>
                      <a:pt x="5" y="22"/>
                      <a:pt x="4" y="22"/>
                      <a:pt x="4" y="22"/>
                    </a:cubicBezTo>
                    <a:cubicBezTo>
                      <a:pt x="3" y="22"/>
                      <a:pt x="3" y="21"/>
                      <a:pt x="2" y="21"/>
                    </a:cubicBezTo>
                    <a:cubicBezTo>
                      <a:pt x="2" y="21"/>
                      <a:pt x="1" y="21"/>
                      <a:pt x="1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1" y="21"/>
                      <a:pt x="1" y="22"/>
                    </a:cubicBezTo>
                    <a:cubicBezTo>
                      <a:pt x="1" y="22"/>
                      <a:pt x="1" y="23"/>
                      <a:pt x="1" y="23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4"/>
                      <a:pt x="3" y="25"/>
                      <a:pt x="3" y="25"/>
                    </a:cubicBezTo>
                    <a:cubicBezTo>
                      <a:pt x="3" y="25"/>
                      <a:pt x="3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5" y="25"/>
                      <a:pt x="5" y="25"/>
                      <a:pt x="6" y="26"/>
                    </a:cubicBezTo>
                    <a:cubicBezTo>
                      <a:pt x="6" y="26"/>
                      <a:pt x="6" y="27"/>
                      <a:pt x="6" y="27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6" y="29"/>
                      <a:pt x="7" y="29"/>
                      <a:pt x="7" y="29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4" y="31"/>
                      <a:pt x="4" y="31"/>
                      <a:pt x="4" y="32"/>
                    </a:cubicBezTo>
                    <a:cubicBezTo>
                      <a:pt x="3" y="32"/>
                      <a:pt x="3" y="32"/>
                      <a:pt x="3" y="33"/>
                    </a:cubicBezTo>
                    <a:cubicBezTo>
                      <a:pt x="3" y="34"/>
                      <a:pt x="4" y="34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5"/>
                      <a:pt x="4" y="35"/>
                      <a:pt x="5" y="35"/>
                    </a:cubicBezTo>
                    <a:cubicBezTo>
                      <a:pt x="5" y="34"/>
                      <a:pt x="6" y="35"/>
                      <a:pt x="7" y="35"/>
                    </a:cubicBezTo>
                    <a:cubicBezTo>
                      <a:pt x="7" y="34"/>
                      <a:pt x="7" y="34"/>
                      <a:pt x="8" y="34"/>
                    </a:cubicBezTo>
                    <a:cubicBezTo>
                      <a:pt x="8" y="34"/>
                      <a:pt x="8" y="34"/>
                      <a:pt x="9" y="34"/>
                    </a:cubicBezTo>
                    <a:cubicBezTo>
                      <a:pt x="9" y="34"/>
                      <a:pt x="10" y="34"/>
                      <a:pt x="10" y="34"/>
                    </a:cubicBezTo>
                    <a:cubicBezTo>
                      <a:pt x="11" y="35"/>
                      <a:pt x="11" y="35"/>
                      <a:pt x="12" y="34"/>
                    </a:cubicBezTo>
                    <a:cubicBezTo>
                      <a:pt x="12" y="34"/>
                      <a:pt x="13" y="34"/>
                      <a:pt x="13" y="34"/>
                    </a:cubicBezTo>
                    <a:cubicBezTo>
                      <a:pt x="13" y="34"/>
                      <a:pt x="13" y="34"/>
                      <a:pt x="14" y="34"/>
                    </a:cubicBezTo>
                    <a:cubicBezTo>
                      <a:pt x="14" y="33"/>
                      <a:pt x="14" y="33"/>
                      <a:pt x="15" y="34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12" name="Freeform 106"/>
              <p:cNvSpPr>
                <a:spLocks/>
              </p:cNvSpPr>
              <p:nvPr/>
            </p:nvSpPr>
            <p:spPr bwMode="auto">
              <a:xfrm>
                <a:off x="4421189" y="2676526"/>
                <a:ext cx="215900" cy="355600"/>
              </a:xfrm>
              <a:custGeom>
                <a:avLst/>
                <a:gdLst>
                  <a:gd name="T0" fmla="*/ 11 w 20"/>
                  <a:gd name="T1" fmla="*/ 31 h 33"/>
                  <a:gd name="T2" fmla="*/ 14 w 20"/>
                  <a:gd name="T3" fmla="*/ 31 h 33"/>
                  <a:gd name="T4" fmla="*/ 16 w 20"/>
                  <a:gd name="T5" fmla="*/ 31 h 33"/>
                  <a:gd name="T6" fmla="*/ 18 w 20"/>
                  <a:gd name="T7" fmla="*/ 32 h 33"/>
                  <a:gd name="T8" fmla="*/ 19 w 20"/>
                  <a:gd name="T9" fmla="*/ 33 h 33"/>
                  <a:gd name="T10" fmla="*/ 20 w 20"/>
                  <a:gd name="T11" fmla="*/ 32 h 33"/>
                  <a:gd name="T12" fmla="*/ 20 w 20"/>
                  <a:gd name="T13" fmla="*/ 31 h 33"/>
                  <a:gd name="T14" fmla="*/ 19 w 20"/>
                  <a:gd name="T15" fmla="*/ 28 h 33"/>
                  <a:gd name="T16" fmla="*/ 17 w 20"/>
                  <a:gd name="T17" fmla="*/ 25 h 33"/>
                  <a:gd name="T18" fmla="*/ 16 w 20"/>
                  <a:gd name="T19" fmla="*/ 23 h 33"/>
                  <a:gd name="T20" fmla="*/ 16 w 20"/>
                  <a:gd name="T21" fmla="*/ 22 h 33"/>
                  <a:gd name="T22" fmla="*/ 16 w 20"/>
                  <a:gd name="T23" fmla="*/ 20 h 33"/>
                  <a:gd name="T24" fmla="*/ 17 w 20"/>
                  <a:gd name="T25" fmla="*/ 19 h 33"/>
                  <a:gd name="T26" fmla="*/ 18 w 20"/>
                  <a:gd name="T27" fmla="*/ 17 h 33"/>
                  <a:gd name="T28" fmla="*/ 18 w 20"/>
                  <a:gd name="T29" fmla="*/ 16 h 33"/>
                  <a:gd name="T30" fmla="*/ 18 w 20"/>
                  <a:gd name="T31" fmla="*/ 14 h 33"/>
                  <a:gd name="T32" fmla="*/ 16 w 20"/>
                  <a:gd name="T33" fmla="*/ 12 h 33"/>
                  <a:gd name="T34" fmla="*/ 15 w 20"/>
                  <a:gd name="T35" fmla="*/ 11 h 33"/>
                  <a:gd name="T36" fmla="*/ 15 w 20"/>
                  <a:gd name="T37" fmla="*/ 9 h 33"/>
                  <a:gd name="T38" fmla="*/ 17 w 20"/>
                  <a:gd name="T39" fmla="*/ 9 h 33"/>
                  <a:gd name="T40" fmla="*/ 18 w 20"/>
                  <a:gd name="T41" fmla="*/ 8 h 33"/>
                  <a:gd name="T42" fmla="*/ 17 w 20"/>
                  <a:gd name="T43" fmla="*/ 6 h 33"/>
                  <a:gd name="T44" fmla="*/ 17 w 20"/>
                  <a:gd name="T45" fmla="*/ 4 h 33"/>
                  <a:gd name="T46" fmla="*/ 17 w 20"/>
                  <a:gd name="T47" fmla="*/ 2 h 33"/>
                  <a:gd name="T48" fmla="*/ 15 w 20"/>
                  <a:gd name="T49" fmla="*/ 0 h 33"/>
                  <a:gd name="T50" fmla="*/ 14 w 20"/>
                  <a:gd name="T51" fmla="*/ 0 h 33"/>
                  <a:gd name="T52" fmla="*/ 15 w 20"/>
                  <a:gd name="T53" fmla="*/ 2 h 33"/>
                  <a:gd name="T54" fmla="*/ 16 w 20"/>
                  <a:gd name="T55" fmla="*/ 3 h 33"/>
                  <a:gd name="T56" fmla="*/ 15 w 20"/>
                  <a:gd name="T57" fmla="*/ 5 h 33"/>
                  <a:gd name="T58" fmla="*/ 14 w 20"/>
                  <a:gd name="T59" fmla="*/ 6 h 33"/>
                  <a:gd name="T60" fmla="*/ 13 w 20"/>
                  <a:gd name="T61" fmla="*/ 8 h 33"/>
                  <a:gd name="T62" fmla="*/ 12 w 20"/>
                  <a:gd name="T63" fmla="*/ 10 h 33"/>
                  <a:gd name="T64" fmla="*/ 12 w 20"/>
                  <a:gd name="T65" fmla="*/ 11 h 33"/>
                  <a:gd name="T66" fmla="*/ 10 w 20"/>
                  <a:gd name="T67" fmla="*/ 13 h 33"/>
                  <a:gd name="T68" fmla="*/ 9 w 20"/>
                  <a:gd name="T69" fmla="*/ 15 h 33"/>
                  <a:gd name="T70" fmla="*/ 9 w 20"/>
                  <a:gd name="T71" fmla="*/ 16 h 33"/>
                  <a:gd name="T72" fmla="*/ 8 w 20"/>
                  <a:gd name="T73" fmla="*/ 18 h 33"/>
                  <a:gd name="T74" fmla="*/ 7 w 20"/>
                  <a:gd name="T75" fmla="*/ 18 h 33"/>
                  <a:gd name="T76" fmla="*/ 6 w 20"/>
                  <a:gd name="T77" fmla="*/ 17 h 33"/>
                  <a:gd name="T78" fmla="*/ 4 w 20"/>
                  <a:gd name="T79" fmla="*/ 18 h 33"/>
                  <a:gd name="T80" fmla="*/ 3 w 20"/>
                  <a:gd name="T81" fmla="*/ 19 h 33"/>
                  <a:gd name="T82" fmla="*/ 1 w 20"/>
                  <a:gd name="T83" fmla="*/ 21 h 33"/>
                  <a:gd name="T84" fmla="*/ 1 w 20"/>
                  <a:gd name="T85" fmla="*/ 23 h 33"/>
                  <a:gd name="T86" fmla="*/ 0 w 20"/>
                  <a:gd name="T87" fmla="*/ 24 h 33"/>
                  <a:gd name="T88" fmla="*/ 1 w 20"/>
                  <a:gd name="T89" fmla="*/ 24 h 33"/>
                  <a:gd name="T90" fmla="*/ 3 w 20"/>
                  <a:gd name="T91" fmla="*/ 26 h 33"/>
                  <a:gd name="T92" fmla="*/ 4 w 20"/>
                  <a:gd name="T93" fmla="*/ 29 h 33"/>
                  <a:gd name="T94" fmla="*/ 4 w 20"/>
                  <a:gd name="T95" fmla="*/ 31 h 33"/>
                  <a:gd name="T96" fmla="*/ 7 w 20"/>
                  <a:gd name="T97" fmla="*/ 31 h 33"/>
                  <a:gd name="T98" fmla="*/ 8 w 20"/>
                  <a:gd name="T99" fmla="*/ 31 h 33"/>
                  <a:gd name="T100" fmla="*/ 10 w 20"/>
                  <a:gd name="T101" fmla="*/ 3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0" h="33">
                    <a:moveTo>
                      <a:pt x="10" y="31"/>
                    </a:moveTo>
                    <a:cubicBezTo>
                      <a:pt x="10" y="31"/>
                      <a:pt x="10" y="31"/>
                      <a:pt x="11" y="31"/>
                    </a:cubicBezTo>
                    <a:cubicBezTo>
                      <a:pt x="11" y="31"/>
                      <a:pt x="12" y="31"/>
                      <a:pt x="12" y="31"/>
                    </a:cubicBezTo>
                    <a:cubicBezTo>
                      <a:pt x="13" y="31"/>
                      <a:pt x="13" y="31"/>
                      <a:pt x="14" y="31"/>
                    </a:cubicBezTo>
                    <a:cubicBezTo>
                      <a:pt x="14" y="31"/>
                      <a:pt x="14" y="31"/>
                      <a:pt x="15" y="31"/>
                    </a:cubicBezTo>
                    <a:cubicBezTo>
                      <a:pt x="15" y="31"/>
                      <a:pt x="15" y="31"/>
                      <a:pt x="16" y="31"/>
                    </a:cubicBezTo>
                    <a:cubicBezTo>
                      <a:pt x="16" y="31"/>
                      <a:pt x="17" y="31"/>
                      <a:pt x="17" y="31"/>
                    </a:cubicBezTo>
                    <a:cubicBezTo>
                      <a:pt x="17" y="32"/>
                      <a:pt x="18" y="32"/>
                      <a:pt x="18" y="32"/>
                    </a:cubicBezTo>
                    <a:cubicBezTo>
                      <a:pt x="18" y="32"/>
                      <a:pt x="18" y="33"/>
                      <a:pt x="18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0"/>
                      <a:pt x="19" y="30"/>
                      <a:pt x="19" y="29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9" y="27"/>
                      <a:pt x="19" y="27"/>
                      <a:pt x="18" y="26"/>
                    </a:cubicBezTo>
                    <a:cubicBezTo>
                      <a:pt x="18" y="26"/>
                      <a:pt x="18" y="25"/>
                      <a:pt x="17" y="25"/>
                    </a:cubicBezTo>
                    <a:cubicBezTo>
                      <a:pt x="17" y="24"/>
                      <a:pt x="16" y="24"/>
                      <a:pt x="16" y="24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2"/>
                      <a:pt x="15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7" y="22"/>
                      <a:pt x="16" y="21"/>
                      <a:pt x="16" y="21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19"/>
                      <a:pt x="16" y="20"/>
                      <a:pt x="16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5"/>
                      <a:pt x="18" y="15"/>
                      <a:pt x="18" y="14"/>
                    </a:cubicBezTo>
                    <a:cubicBezTo>
                      <a:pt x="18" y="14"/>
                      <a:pt x="18" y="13"/>
                      <a:pt x="18" y="13"/>
                    </a:cubicBezTo>
                    <a:cubicBezTo>
                      <a:pt x="17" y="12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9"/>
                      <a:pt x="15" y="9"/>
                    </a:cubicBezTo>
                    <a:cubicBezTo>
                      <a:pt x="15" y="9"/>
                      <a:pt x="16" y="9"/>
                      <a:pt x="16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9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7" y="7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7" y="6"/>
                      <a:pt x="18" y="5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1"/>
                      <a:pt x="16" y="1"/>
                      <a:pt x="16" y="1"/>
                    </a:cubicBezTo>
                    <a:cubicBezTo>
                      <a:pt x="16" y="1"/>
                      <a:pt x="16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5"/>
                      <a:pt x="15" y="5"/>
                    </a:cubicBezTo>
                    <a:cubicBezTo>
                      <a:pt x="15" y="5"/>
                      <a:pt x="15" y="5"/>
                      <a:pt x="14" y="5"/>
                    </a:cubicBezTo>
                    <a:cubicBezTo>
                      <a:pt x="14" y="5"/>
                      <a:pt x="14" y="5"/>
                      <a:pt x="14" y="6"/>
                    </a:cubicBezTo>
                    <a:cubicBezTo>
                      <a:pt x="14" y="6"/>
                      <a:pt x="14" y="6"/>
                      <a:pt x="13" y="7"/>
                    </a:cubicBezTo>
                    <a:cubicBezTo>
                      <a:pt x="13" y="7"/>
                      <a:pt x="13" y="7"/>
                      <a:pt x="13" y="8"/>
                    </a:cubicBezTo>
                    <a:cubicBezTo>
                      <a:pt x="13" y="8"/>
                      <a:pt x="13" y="8"/>
                      <a:pt x="12" y="8"/>
                    </a:cubicBezTo>
                    <a:cubicBezTo>
                      <a:pt x="12" y="9"/>
                      <a:pt x="13" y="9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10"/>
                      <a:pt x="12" y="11"/>
                      <a:pt x="12" y="11"/>
                    </a:cubicBezTo>
                    <a:cubicBezTo>
                      <a:pt x="11" y="11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4"/>
                      <a:pt x="10" y="14"/>
                      <a:pt x="9" y="15"/>
                    </a:cubicBezTo>
                    <a:cubicBezTo>
                      <a:pt x="9" y="15"/>
                      <a:pt x="9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8" y="18"/>
                    </a:cubicBezTo>
                    <a:cubicBezTo>
                      <a:pt x="8" y="18"/>
                      <a:pt x="8" y="19"/>
                      <a:pt x="8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4" y="17"/>
                      <a:pt x="4" y="18"/>
                      <a:pt x="4" y="18"/>
                    </a:cubicBezTo>
                    <a:cubicBezTo>
                      <a:pt x="4" y="18"/>
                      <a:pt x="4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1" y="21"/>
                      <a:pt x="1" y="21"/>
                    </a:cubicBezTo>
                    <a:cubicBezTo>
                      <a:pt x="1" y="21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0" y="23"/>
                      <a:pt x="0" y="23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1" y="24"/>
                      <a:pt x="1" y="24"/>
                    </a:cubicBezTo>
                    <a:cubicBezTo>
                      <a:pt x="1" y="24"/>
                      <a:pt x="1" y="25"/>
                      <a:pt x="2" y="25"/>
                    </a:cubicBezTo>
                    <a:cubicBezTo>
                      <a:pt x="2" y="25"/>
                      <a:pt x="2" y="26"/>
                      <a:pt x="3" y="26"/>
                    </a:cubicBezTo>
                    <a:cubicBezTo>
                      <a:pt x="3" y="27"/>
                      <a:pt x="3" y="27"/>
                      <a:pt x="4" y="28"/>
                    </a:cubicBezTo>
                    <a:cubicBezTo>
                      <a:pt x="4" y="28"/>
                      <a:pt x="4" y="29"/>
                      <a:pt x="4" y="29"/>
                    </a:cubicBezTo>
                    <a:cubicBezTo>
                      <a:pt x="4" y="30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6" y="31"/>
                      <a:pt x="6" y="31"/>
                      <a:pt x="7" y="31"/>
                    </a:cubicBezTo>
                    <a:cubicBezTo>
                      <a:pt x="7" y="31"/>
                      <a:pt x="7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9" y="31"/>
                    </a:cubicBezTo>
                    <a:cubicBezTo>
                      <a:pt x="9" y="30"/>
                      <a:pt x="9" y="31"/>
                      <a:pt x="10" y="3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13" name="Freeform 107"/>
              <p:cNvSpPr>
                <a:spLocks/>
              </p:cNvSpPr>
              <p:nvPr/>
            </p:nvSpPr>
            <p:spPr bwMode="auto">
              <a:xfrm>
                <a:off x="3783014" y="2686051"/>
                <a:ext cx="206375" cy="173038"/>
              </a:xfrm>
              <a:custGeom>
                <a:avLst/>
                <a:gdLst>
                  <a:gd name="T0" fmla="*/ 18 w 19"/>
                  <a:gd name="T1" fmla="*/ 10 h 16"/>
                  <a:gd name="T2" fmla="*/ 18 w 19"/>
                  <a:gd name="T3" fmla="*/ 8 h 16"/>
                  <a:gd name="T4" fmla="*/ 18 w 19"/>
                  <a:gd name="T5" fmla="*/ 7 h 16"/>
                  <a:gd name="T6" fmla="*/ 17 w 19"/>
                  <a:gd name="T7" fmla="*/ 5 h 16"/>
                  <a:gd name="T8" fmla="*/ 17 w 19"/>
                  <a:gd name="T9" fmla="*/ 3 h 16"/>
                  <a:gd name="T10" fmla="*/ 16 w 19"/>
                  <a:gd name="T11" fmla="*/ 1 h 16"/>
                  <a:gd name="T12" fmla="*/ 14 w 19"/>
                  <a:gd name="T13" fmla="*/ 1 h 16"/>
                  <a:gd name="T14" fmla="*/ 12 w 19"/>
                  <a:gd name="T15" fmla="*/ 1 h 16"/>
                  <a:gd name="T16" fmla="*/ 11 w 19"/>
                  <a:gd name="T17" fmla="*/ 2 h 16"/>
                  <a:gd name="T18" fmla="*/ 9 w 19"/>
                  <a:gd name="T19" fmla="*/ 1 h 16"/>
                  <a:gd name="T20" fmla="*/ 7 w 19"/>
                  <a:gd name="T21" fmla="*/ 1 h 16"/>
                  <a:gd name="T22" fmla="*/ 5 w 19"/>
                  <a:gd name="T23" fmla="*/ 0 h 16"/>
                  <a:gd name="T24" fmla="*/ 4 w 19"/>
                  <a:gd name="T25" fmla="*/ 0 h 16"/>
                  <a:gd name="T26" fmla="*/ 4 w 19"/>
                  <a:gd name="T27" fmla="*/ 2 h 16"/>
                  <a:gd name="T28" fmla="*/ 2 w 19"/>
                  <a:gd name="T29" fmla="*/ 3 h 16"/>
                  <a:gd name="T30" fmla="*/ 1 w 19"/>
                  <a:gd name="T31" fmla="*/ 4 h 16"/>
                  <a:gd name="T32" fmla="*/ 1 w 19"/>
                  <a:gd name="T33" fmla="*/ 5 h 16"/>
                  <a:gd name="T34" fmla="*/ 2 w 19"/>
                  <a:gd name="T35" fmla="*/ 7 h 16"/>
                  <a:gd name="T36" fmla="*/ 3 w 19"/>
                  <a:gd name="T37" fmla="*/ 8 h 16"/>
                  <a:gd name="T38" fmla="*/ 4 w 19"/>
                  <a:gd name="T39" fmla="*/ 9 h 16"/>
                  <a:gd name="T40" fmla="*/ 5 w 19"/>
                  <a:gd name="T41" fmla="*/ 10 h 16"/>
                  <a:gd name="T42" fmla="*/ 6 w 19"/>
                  <a:gd name="T43" fmla="*/ 10 h 16"/>
                  <a:gd name="T44" fmla="*/ 7 w 19"/>
                  <a:gd name="T45" fmla="*/ 8 h 16"/>
                  <a:gd name="T46" fmla="*/ 9 w 19"/>
                  <a:gd name="T47" fmla="*/ 8 h 16"/>
                  <a:gd name="T48" fmla="*/ 11 w 19"/>
                  <a:gd name="T49" fmla="*/ 9 h 16"/>
                  <a:gd name="T50" fmla="*/ 12 w 19"/>
                  <a:gd name="T51" fmla="*/ 11 h 16"/>
                  <a:gd name="T52" fmla="*/ 11 w 19"/>
                  <a:gd name="T53" fmla="*/ 12 h 16"/>
                  <a:gd name="T54" fmla="*/ 12 w 19"/>
                  <a:gd name="T55" fmla="*/ 12 h 16"/>
                  <a:gd name="T56" fmla="*/ 14 w 19"/>
                  <a:gd name="T57" fmla="*/ 12 h 16"/>
                  <a:gd name="T58" fmla="*/ 14 w 19"/>
                  <a:gd name="T59" fmla="*/ 14 h 16"/>
                  <a:gd name="T60" fmla="*/ 15 w 19"/>
                  <a:gd name="T61" fmla="*/ 15 h 16"/>
                  <a:gd name="T62" fmla="*/ 17 w 19"/>
                  <a:gd name="T63" fmla="*/ 14 h 16"/>
                  <a:gd name="T64" fmla="*/ 18 w 19"/>
                  <a:gd name="T65" fmla="*/ 14 h 16"/>
                  <a:gd name="T66" fmla="*/ 17 w 19"/>
                  <a:gd name="T67" fmla="*/ 12 h 16"/>
                  <a:gd name="T68" fmla="*/ 19 w 19"/>
                  <a:gd name="T69" fmla="*/ 12 h 16"/>
                  <a:gd name="T70" fmla="*/ 18 w 19"/>
                  <a:gd name="T71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9" h="16">
                    <a:moveTo>
                      <a:pt x="18" y="11"/>
                    </a:move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8"/>
                    </a:cubicBezTo>
                    <a:cubicBezTo>
                      <a:pt x="18" y="8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6"/>
                      <a:pt x="17" y="6"/>
                      <a:pt x="17" y="6"/>
                    </a:cubicBezTo>
                    <a:cubicBezTo>
                      <a:pt x="17" y="5"/>
                      <a:pt x="18" y="5"/>
                      <a:pt x="17" y="5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6" y="4"/>
                      <a:pt x="17" y="4"/>
                      <a:pt x="17" y="3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2"/>
                      <a:pt x="16" y="2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4" y="1"/>
                    </a:cubicBezTo>
                    <a:cubicBezTo>
                      <a:pt x="14" y="1"/>
                      <a:pt x="14" y="2"/>
                      <a:pt x="13" y="2"/>
                    </a:cubicBezTo>
                    <a:cubicBezTo>
                      <a:pt x="13" y="2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0"/>
                      <a:pt x="8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3" y="8"/>
                      <a:pt x="3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9"/>
                    </a:cubicBezTo>
                    <a:cubicBezTo>
                      <a:pt x="11" y="9"/>
                      <a:pt x="11" y="9"/>
                      <a:pt x="11" y="10"/>
                    </a:cubicBezTo>
                    <a:cubicBezTo>
                      <a:pt x="11" y="10"/>
                      <a:pt x="12" y="10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1" y="11"/>
                      <a:pt x="11" y="12"/>
                    </a:cubicBezTo>
                    <a:cubicBezTo>
                      <a:pt x="11" y="12"/>
                      <a:pt x="11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1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ubicBezTo>
                      <a:pt x="15" y="15"/>
                      <a:pt x="15" y="16"/>
                      <a:pt x="15" y="15"/>
                    </a:cubicBezTo>
                    <a:cubicBezTo>
                      <a:pt x="16" y="15"/>
                      <a:pt x="16" y="14"/>
                      <a:pt x="16" y="14"/>
                    </a:cubicBezTo>
                    <a:cubicBezTo>
                      <a:pt x="16" y="14"/>
                      <a:pt x="17" y="14"/>
                      <a:pt x="17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2"/>
                      <a:pt x="17" y="12"/>
                      <a:pt x="17" y="12"/>
                    </a:cubicBezTo>
                    <a:cubicBezTo>
                      <a:pt x="17" y="12"/>
                      <a:pt x="18" y="12"/>
                      <a:pt x="18" y="12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19" y="12"/>
                      <a:pt x="19" y="11"/>
                      <a:pt x="19" y="11"/>
                    </a:cubicBezTo>
                    <a:cubicBezTo>
                      <a:pt x="19" y="11"/>
                      <a:pt x="18" y="11"/>
                      <a:pt x="18" y="1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14" name="Freeform 108"/>
              <p:cNvSpPr>
                <a:spLocks/>
              </p:cNvSpPr>
              <p:nvPr/>
            </p:nvSpPr>
            <p:spPr bwMode="auto">
              <a:xfrm>
                <a:off x="3827464" y="26860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15" name="Freeform 109"/>
              <p:cNvSpPr>
                <a:spLocks/>
              </p:cNvSpPr>
              <p:nvPr/>
            </p:nvSpPr>
            <p:spPr bwMode="auto">
              <a:xfrm>
                <a:off x="3783014" y="27400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16" name="Freeform 110"/>
              <p:cNvSpPr>
                <a:spLocks/>
              </p:cNvSpPr>
              <p:nvPr/>
            </p:nvSpPr>
            <p:spPr bwMode="auto">
              <a:xfrm>
                <a:off x="4106864" y="2730501"/>
                <a:ext cx="119063" cy="204788"/>
              </a:xfrm>
              <a:custGeom>
                <a:avLst/>
                <a:gdLst>
                  <a:gd name="T0" fmla="*/ 11 w 11"/>
                  <a:gd name="T1" fmla="*/ 12 h 19"/>
                  <a:gd name="T2" fmla="*/ 11 w 11"/>
                  <a:gd name="T3" fmla="*/ 11 h 19"/>
                  <a:gd name="T4" fmla="*/ 11 w 11"/>
                  <a:gd name="T5" fmla="*/ 10 h 19"/>
                  <a:gd name="T6" fmla="*/ 11 w 11"/>
                  <a:gd name="T7" fmla="*/ 8 h 19"/>
                  <a:gd name="T8" fmla="*/ 10 w 11"/>
                  <a:gd name="T9" fmla="*/ 6 h 19"/>
                  <a:gd name="T10" fmla="*/ 10 w 11"/>
                  <a:gd name="T11" fmla="*/ 5 h 19"/>
                  <a:gd name="T12" fmla="*/ 10 w 11"/>
                  <a:gd name="T13" fmla="*/ 3 h 19"/>
                  <a:gd name="T14" fmla="*/ 10 w 11"/>
                  <a:gd name="T15" fmla="*/ 2 h 19"/>
                  <a:gd name="T16" fmla="*/ 10 w 11"/>
                  <a:gd name="T17" fmla="*/ 1 h 19"/>
                  <a:gd name="T18" fmla="*/ 10 w 11"/>
                  <a:gd name="T19" fmla="*/ 1 h 19"/>
                  <a:gd name="T20" fmla="*/ 9 w 11"/>
                  <a:gd name="T21" fmla="*/ 1 h 19"/>
                  <a:gd name="T22" fmla="*/ 7 w 11"/>
                  <a:gd name="T23" fmla="*/ 0 h 19"/>
                  <a:gd name="T24" fmla="*/ 7 w 11"/>
                  <a:gd name="T25" fmla="*/ 1 h 19"/>
                  <a:gd name="T26" fmla="*/ 6 w 11"/>
                  <a:gd name="T27" fmla="*/ 1 h 19"/>
                  <a:gd name="T28" fmla="*/ 5 w 11"/>
                  <a:gd name="T29" fmla="*/ 1 h 19"/>
                  <a:gd name="T30" fmla="*/ 3 w 11"/>
                  <a:gd name="T31" fmla="*/ 1 h 19"/>
                  <a:gd name="T32" fmla="*/ 2 w 11"/>
                  <a:gd name="T33" fmla="*/ 1 h 19"/>
                  <a:gd name="T34" fmla="*/ 1 w 11"/>
                  <a:gd name="T35" fmla="*/ 2 h 19"/>
                  <a:gd name="T36" fmla="*/ 1 w 11"/>
                  <a:gd name="T37" fmla="*/ 3 h 19"/>
                  <a:gd name="T38" fmla="*/ 1 w 11"/>
                  <a:gd name="T39" fmla="*/ 4 h 19"/>
                  <a:gd name="T40" fmla="*/ 1 w 11"/>
                  <a:gd name="T41" fmla="*/ 5 h 19"/>
                  <a:gd name="T42" fmla="*/ 1 w 11"/>
                  <a:gd name="T43" fmla="*/ 5 h 19"/>
                  <a:gd name="T44" fmla="*/ 2 w 11"/>
                  <a:gd name="T45" fmla="*/ 6 h 19"/>
                  <a:gd name="T46" fmla="*/ 1 w 11"/>
                  <a:gd name="T47" fmla="*/ 7 h 19"/>
                  <a:gd name="T48" fmla="*/ 1 w 11"/>
                  <a:gd name="T49" fmla="*/ 8 h 19"/>
                  <a:gd name="T50" fmla="*/ 1 w 11"/>
                  <a:gd name="T51" fmla="*/ 9 h 19"/>
                  <a:gd name="T52" fmla="*/ 1 w 11"/>
                  <a:gd name="T53" fmla="*/ 11 h 19"/>
                  <a:gd name="T54" fmla="*/ 0 w 11"/>
                  <a:gd name="T55" fmla="*/ 12 h 19"/>
                  <a:gd name="T56" fmla="*/ 0 w 11"/>
                  <a:gd name="T57" fmla="*/ 13 h 19"/>
                  <a:gd name="T58" fmla="*/ 0 w 11"/>
                  <a:gd name="T59" fmla="*/ 14 h 19"/>
                  <a:gd name="T60" fmla="*/ 0 w 11"/>
                  <a:gd name="T61" fmla="*/ 16 h 19"/>
                  <a:gd name="T62" fmla="*/ 1 w 11"/>
                  <a:gd name="T63" fmla="*/ 17 h 19"/>
                  <a:gd name="T64" fmla="*/ 1 w 11"/>
                  <a:gd name="T65" fmla="*/ 18 h 19"/>
                  <a:gd name="T66" fmla="*/ 1 w 11"/>
                  <a:gd name="T67" fmla="*/ 18 h 19"/>
                  <a:gd name="T68" fmla="*/ 2 w 11"/>
                  <a:gd name="T69" fmla="*/ 18 h 19"/>
                  <a:gd name="T70" fmla="*/ 2 w 11"/>
                  <a:gd name="T71" fmla="*/ 19 h 19"/>
                  <a:gd name="T72" fmla="*/ 3 w 11"/>
                  <a:gd name="T73" fmla="*/ 18 h 19"/>
                  <a:gd name="T74" fmla="*/ 5 w 11"/>
                  <a:gd name="T75" fmla="*/ 18 h 19"/>
                  <a:gd name="T76" fmla="*/ 6 w 11"/>
                  <a:gd name="T77" fmla="*/ 17 h 19"/>
                  <a:gd name="T78" fmla="*/ 7 w 11"/>
                  <a:gd name="T79" fmla="*/ 17 h 19"/>
                  <a:gd name="T80" fmla="*/ 7 w 11"/>
                  <a:gd name="T81" fmla="*/ 17 h 19"/>
                  <a:gd name="T82" fmla="*/ 8 w 11"/>
                  <a:gd name="T83" fmla="*/ 16 h 19"/>
                  <a:gd name="T84" fmla="*/ 9 w 11"/>
                  <a:gd name="T85" fmla="*/ 16 h 19"/>
                  <a:gd name="T86" fmla="*/ 10 w 11"/>
                  <a:gd name="T87" fmla="*/ 16 h 19"/>
                  <a:gd name="T88" fmla="*/ 11 w 11"/>
                  <a:gd name="T89" fmla="*/ 15 h 19"/>
                  <a:gd name="T90" fmla="*/ 11 w 11"/>
                  <a:gd name="T91" fmla="*/ 15 h 19"/>
                  <a:gd name="T92" fmla="*/ 11 w 11"/>
                  <a:gd name="T93" fmla="*/ 15 h 19"/>
                  <a:gd name="T94" fmla="*/ 11 w 11"/>
                  <a:gd name="T95" fmla="*/ 14 h 19"/>
                  <a:gd name="T96" fmla="*/ 11 w 11"/>
                  <a:gd name="T9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" h="19">
                    <a:moveTo>
                      <a:pt x="11" y="12"/>
                    </a:moveTo>
                    <a:cubicBezTo>
                      <a:pt x="10" y="12"/>
                      <a:pt x="11" y="11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9"/>
                      <a:pt x="11" y="9"/>
                      <a:pt x="11" y="8"/>
                    </a:cubicBezTo>
                    <a:cubicBezTo>
                      <a:pt x="11" y="7"/>
                      <a:pt x="10" y="7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3" y="1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2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6"/>
                    </a:cubicBezTo>
                    <a:cubicBezTo>
                      <a:pt x="2" y="6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0" y="8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1"/>
                      <a:pt x="1" y="11"/>
                      <a:pt x="0" y="12"/>
                    </a:cubicBezTo>
                    <a:cubicBezTo>
                      <a:pt x="0" y="12"/>
                      <a:pt x="0" y="12"/>
                      <a:pt x="0" y="13"/>
                    </a:cubicBezTo>
                    <a:cubicBezTo>
                      <a:pt x="0" y="13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1" y="16"/>
                      <a:pt x="1" y="16"/>
                      <a:pt x="1" y="17"/>
                    </a:cubicBezTo>
                    <a:cubicBezTo>
                      <a:pt x="1" y="17"/>
                      <a:pt x="1" y="17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2" y="18"/>
                    </a:cubicBezTo>
                    <a:cubicBezTo>
                      <a:pt x="2" y="18"/>
                      <a:pt x="2" y="19"/>
                      <a:pt x="2" y="19"/>
                    </a:cubicBezTo>
                    <a:cubicBezTo>
                      <a:pt x="3" y="19"/>
                      <a:pt x="3" y="18"/>
                      <a:pt x="3" y="18"/>
                    </a:cubicBezTo>
                    <a:cubicBezTo>
                      <a:pt x="4" y="18"/>
                      <a:pt x="4" y="18"/>
                      <a:pt x="5" y="18"/>
                    </a:cubicBezTo>
                    <a:cubicBezTo>
                      <a:pt x="5" y="18"/>
                      <a:pt x="5" y="17"/>
                      <a:pt x="6" y="17"/>
                    </a:cubicBezTo>
                    <a:cubicBezTo>
                      <a:pt x="6" y="17"/>
                      <a:pt x="6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1" y="16"/>
                      <a:pt x="11" y="16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3"/>
                      <a:pt x="11" y="13"/>
                      <a:pt x="11" y="1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17" name="Freeform 111"/>
              <p:cNvSpPr>
                <a:spLocks/>
              </p:cNvSpPr>
              <p:nvPr/>
            </p:nvSpPr>
            <p:spPr bwMode="auto">
              <a:xfrm>
                <a:off x="4518027" y="3205164"/>
                <a:ext cx="53975" cy="53975"/>
              </a:xfrm>
              <a:custGeom>
                <a:avLst/>
                <a:gdLst>
                  <a:gd name="T0" fmla="*/ 2 w 5"/>
                  <a:gd name="T1" fmla="*/ 2 h 5"/>
                  <a:gd name="T2" fmla="*/ 3 w 5"/>
                  <a:gd name="T3" fmla="*/ 2 h 5"/>
                  <a:gd name="T4" fmla="*/ 4 w 5"/>
                  <a:gd name="T5" fmla="*/ 2 h 5"/>
                  <a:gd name="T6" fmla="*/ 5 w 5"/>
                  <a:gd name="T7" fmla="*/ 2 h 5"/>
                  <a:gd name="T8" fmla="*/ 4 w 5"/>
                  <a:gd name="T9" fmla="*/ 1 h 5"/>
                  <a:gd name="T10" fmla="*/ 3 w 5"/>
                  <a:gd name="T11" fmla="*/ 1 h 5"/>
                  <a:gd name="T12" fmla="*/ 2 w 5"/>
                  <a:gd name="T13" fmla="*/ 1 h 5"/>
                  <a:gd name="T14" fmla="*/ 1 w 5"/>
                  <a:gd name="T15" fmla="*/ 2 h 5"/>
                  <a:gd name="T16" fmla="*/ 0 w 5"/>
                  <a:gd name="T17" fmla="*/ 2 h 5"/>
                  <a:gd name="T18" fmla="*/ 0 w 5"/>
                  <a:gd name="T19" fmla="*/ 3 h 5"/>
                  <a:gd name="T20" fmla="*/ 0 w 5"/>
                  <a:gd name="T21" fmla="*/ 3 h 5"/>
                  <a:gd name="T22" fmla="*/ 0 w 5"/>
                  <a:gd name="T23" fmla="*/ 3 h 5"/>
                  <a:gd name="T24" fmla="*/ 1 w 5"/>
                  <a:gd name="T25" fmla="*/ 4 h 5"/>
                  <a:gd name="T26" fmla="*/ 1 w 5"/>
                  <a:gd name="T27" fmla="*/ 5 h 5"/>
                  <a:gd name="T28" fmla="*/ 1 w 5"/>
                  <a:gd name="T29" fmla="*/ 5 h 5"/>
                  <a:gd name="T30" fmla="*/ 1 w 5"/>
                  <a:gd name="T31" fmla="*/ 4 h 5"/>
                  <a:gd name="T32" fmla="*/ 2 w 5"/>
                  <a:gd name="T33" fmla="*/ 3 h 5"/>
                  <a:gd name="T34" fmla="*/ 2 w 5"/>
                  <a:gd name="T3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0"/>
                      <a:pt x="4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4"/>
                      <a:pt x="1" y="4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18" name="Freeform 112"/>
              <p:cNvSpPr>
                <a:spLocks/>
              </p:cNvSpPr>
              <p:nvPr/>
            </p:nvSpPr>
            <p:spPr bwMode="auto">
              <a:xfrm>
                <a:off x="4506914" y="3259139"/>
                <a:ext cx="346075" cy="388938"/>
              </a:xfrm>
              <a:custGeom>
                <a:avLst/>
                <a:gdLst>
                  <a:gd name="T0" fmla="*/ 31 w 32"/>
                  <a:gd name="T1" fmla="*/ 18 h 36"/>
                  <a:gd name="T2" fmla="*/ 31 w 32"/>
                  <a:gd name="T3" fmla="*/ 15 h 36"/>
                  <a:gd name="T4" fmla="*/ 30 w 32"/>
                  <a:gd name="T5" fmla="*/ 15 h 36"/>
                  <a:gd name="T6" fmla="*/ 28 w 32"/>
                  <a:gd name="T7" fmla="*/ 15 h 36"/>
                  <a:gd name="T8" fmla="*/ 27 w 32"/>
                  <a:gd name="T9" fmla="*/ 15 h 36"/>
                  <a:gd name="T10" fmla="*/ 27 w 32"/>
                  <a:gd name="T11" fmla="*/ 12 h 36"/>
                  <a:gd name="T12" fmla="*/ 26 w 32"/>
                  <a:gd name="T13" fmla="*/ 9 h 36"/>
                  <a:gd name="T14" fmla="*/ 26 w 32"/>
                  <a:gd name="T15" fmla="*/ 6 h 36"/>
                  <a:gd name="T16" fmla="*/ 26 w 32"/>
                  <a:gd name="T17" fmla="*/ 4 h 36"/>
                  <a:gd name="T18" fmla="*/ 23 w 32"/>
                  <a:gd name="T19" fmla="*/ 4 h 36"/>
                  <a:gd name="T20" fmla="*/ 22 w 32"/>
                  <a:gd name="T21" fmla="*/ 3 h 36"/>
                  <a:gd name="T22" fmla="*/ 20 w 32"/>
                  <a:gd name="T23" fmla="*/ 4 h 36"/>
                  <a:gd name="T24" fmla="*/ 20 w 32"/>
                  <a:gd name="T25" fmla="*/ 6 h 36"/>
                  <a:gd name="T26" fmla="*/ 18 w 32"/>
                  <a:gd name="T27" fmla="*/ 6 h 36"/>
                  <a:gd name="T28" fmla="*/ 16 w 32"/>
                  <a:gd name="T29" fmla="*/ 7 h 36"/>
                  <a:gd name="T30" fmla="*/ 14 w 32"/>
                  <a:gd name="T31" fmla="*/ 5 h 36"/>
                  <a:gd name="T32" fmla="*/ 13 w 32"/>
                  <a:gd name="T33" fmla="*/ 3 h 36"/>
                  <a:gd name="T34" fmla="*/ 13 w 32"/>
                  <a:gd name="T35" fmla="*/ 1 h 36"/>
                  <a:gd name="T36" fmla="*/ 12 w 32"/>
                  <a:gd name="T37" fmla="*/ 0 h 36"/>
                  <a:gd name="T38" fmla="*/ 8 w 32"/>
                  <a:gd name="T39" fmla="*/ 0 h 36"/>
                  <a:gd name="T40" fmla="*/ 5 w 32"/>
                  <a:gd name="T41" fmla="*/ 0 h 36"/>
                  <a:gd name="T42" fmla="*/ 3 w 32"/>
                  <a:gd name="T43" fmla="*/ 1 h 36"/>
                  <a:gd name="T44" fmla="*/ 2 w 32"/>
                  <a:gd name="T45" fmla="*/ 1 h 36"/>
                  <a:gd name="T46" fmla="*/ 2 w 32"/>
                  <a:gd name="T47" fmla="*/ 3 h 36"/>
                  <a:gd name="T48" fmla="*/ 3 w 32"/>
                  <a:gd name="T49" fmla="*/ 5 h 36"/>
                  <a:gd name="T50" fmla="*/ 4 w 32"/>
                  <a:gd name="T51" fmla="*/ 7 h 36"/>
                  <a:gd name="T52" fmla="*/ 4 w 32"/>
                  <a:gd name="T53" fmla="*/ 9 h 36"/>
                  <a:gd name="T54" fmla="*/ 4 w 32"/>
                  <a:gd name="T55" fmla="*/ 12 h 36"/>
                  <a:gd name="T56" fmla="*/ 5 w 32"/>
                  <a:gd name="T57" fmla="*/ 14 h 36"/>
                  <a:gd name="T58" fmla="*/ 5 w 32"/>
                  <a:gd name="T59" fmla="*/ 18 h 36"/>
                  <a:gd name="T60" fmla="*/ 4 w 32"/>
                  <a:gd name="T61" fmla="*/ 18 h 36"/>
                  <a:gd name="T62" fmla="*/ 3 w 32"/>
                  <a:gd name="T63" fmla="*/ 21 h 36"/>
                  <a:gd name="T64" fmla="*/ 2 w 32"/>
                  <a:gd name="T65" fmla="*/ 22 h 36"/>
                  <a:gd name="T66" fmla="*/ 2 w 32"/>
                  <a:gd name="T67" fmla="*/ 25 h 36"/>
                  <a:gd name="T68" fmla="*/ 1 w 32"/>
                  <a:gd name="T69" fmla="*/ 27 h 36"/>
                  <a:gd name="T70" fmla="*/ 0 w 32"/>
                  <a:gd name="T71" fmla="*/ 30 h 36"/>
                  <a:gd name="T72" fmla="*/ 0 w 32"/>
                  <a:gd name="T73" fmla="*/ 33 h 36"/>
                  <a:gd name="T74" fmla="*/ 1 w 32"/>
                  <a:gd name="T75" fmla="*/ 33 h 36"/>
                  <a:gd name="T76" fmla="*/ 3 w 32"/>
                  <a:gd name="T77" fmla="*/ 32 h 36"/>
                  <a:gd name="T78" fmla="*/ 5 w 32"/>
                  <a:gd name="T79" fmla="*/ 33 h 36"/>
                  <a:gd name="T80" fmla="*/ 8 w 32"/>
                  <a:gd name="T81" fmla="*/ 33 h 36"/>
                  <a:gd name="T82" fmla="*/ 12 w 32"/>
                  <a:gd name="T83" fmla="*/ 33 h 36"/>
                  <a:gd name="T84" fmla="*/ 15 w 32"/>
                  <a:gd name="T85" fmla="*/ 33 h 36"/>
                  <a:gd name="T86" fmla="*/ 17 w 32"/>
                  <a:gd name="T87" fmla="*/ 34 h 36"/>
                  <a:gd name="T88" fmla="*/ 20 w 32"/>
                  <a:gd name="T89" fmla="*/ 35 h 36"/>
                  <a:gd name="T90" fmla="*/ 23 w 32"/>
                  <a:gd name="T91" fmla="*/ 35 h 36"/>
                  <a:gd name="T92" fmla="*/ 24 w 32"/>
                  <a:gd name="T93" fmla="*/ 35 h 36"/>
                  <a:gd name="T94" fmla="*/ 28 w 32"/>
                  <a:gd name="T95" fmla="*/ 35 h 36"/>
                  <a:gd name="T96" fmla="*/ 29 w 32"/>
                  <a:gd name="T97" fmla="*/ 34 h 36"/>
                  <a:gd name="T98" fmla="*/ 26 w 32"/>
                  <a:gd name="T99" fmla="*/ 27 h 36"/>
                  <a:gd name="T100" fmla="*/ 26 w 32"/>
                  <a:gd name="T101" fmla="*/ 22 h 36"/>
                  <a:gd name="T102" fmla="*/ 27 w 32"/>
                  <a:gd name="T103" fmla="*/ 21 h 36"/>
                  <a:gd name="T104" fmla="*/ 30 w 32"/>
                  <a:gd name="T105" fmla="*/ 21 h 36"/>
                  <a:gd name="T106" fmla="*/ 31 w 32"/>
                  <a:gd name="T107" fmla="*/ 2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" h="36">
                    <a:moveTo>
                      <a:pt x="31" y="18"/>
                    </a:move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1" y="16"/>
                      <a:pt x="31" y="16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0" y="15"/>
                    </a:cubicBezTo>
                    <a:cubicBezTo>
                      <a:pt x="30" y="15"/>
                      <a:pt x="29" y="15"/>
                      <a:pt x="29" y="15"/>
                    </a:cubicBezTo>
                    <a:cubicBezTo>
                      <a:pt x="29" y="15"/>
                      <a:pt x="28" y="15"/>
                      <a:pt x="28" y="15"/>
                    </a:cubicBezTo>
                    <a:cubicBezTo>
                      <a:pt x="28" y="15"/>
                      <a:pt x="27" y="16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3"/>
                      <a:pt x="27" y="13"/>
                      <a:pt x="27" y="12"/>
                    </a:cubicBezTo>
                    <a:cubicBezTo>
                      <a:pt x="27" y="12"/>
                      <a:pt x="26" y="11"/>
                      <a:pt x="26" y="11"/>
                    </a:cubicBezTo>
                    <a:cubicBezTo>
                      <a:pt x="26" y="10"/>
                      <a:pt x="26" y="10"/>
                      <a:pt x="26" y="9"/>
                    </a:cubicBezTo>
                    <a:cubicBezTo>
                      <a:pt x="26" y="8"/>
                      <a:pt x="26" y="8"/>
                      <a:pt x="26" y="7"/>
                    </a:cubicBezTo>
                    <a:cubicBezTo>
                      <a:pt x="26" y="7"/>
                      <a:pt x="26" y="7"/>
                      <a:pt x="26" y="6"/>
                    </a:cubicBezTo>
                    <a:cubicBezTo>
                      <a:pt x="26" y="6"/>
                      <a:pt x="26" y="6"/>
                      <a:pt x="26" y="5"/>
                    </a:cubicBezTo>
                    <a:cubicBezTo>
                      <a:pt x="26" y="5"/>
                      <a:pt x="26" y="5"/>
                      <a:pt x="26" y="4"/>
                    </a:cubicBezTo>
                    <a:cubicBezTo>
                      <a:pt x="26" y="4"/>
                      <a:pt x="25" y="4"/>
                      <a:pt x="25" y="4"/>
                    </a:cubicBezTo>
                    <a:cubicBezTo>
                      <a:pt x="24" y="4"/>
                      <a:pt x="23" y="5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3"/>
                      <a:pt x="22" y="4"/>
                      <a:pt x="22" y="3"/>
                    </a:cubicBezTo>
                    <a:cubicBezTo>
                      <a:pt x="21" y="3"/>
                      <a:pt x="21" y="3"/>
                      <a:pt x="21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19" y="6"/>
                      <a:pt x="19" y="6"/>
                    </a:cubicBezTo>
                    <a:cubicBezTo>
                      <a:pt x="19" y="6"/>
                      <a:pt x="18" y="6"/>
                      <a:pt x="18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6" y="7"/>
                      <a:pt x="16" y="7"/>
                    </a:cubicBezTo>
                    <a:cubicBezTo>
                      <a:pt x="15" y="7"/>
                      <a:pt x="15" y="6"/>
                      <a:pt x="15" y="6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5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7"/>
                      <a:pt x="5" y="8"/>
                      <a:pt x="4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1"/>
                      <a:pt x="4" y="11"/>
                      <a:pt x="4" y="12"/>
                    </a:cubicBezTo>
                    <a:cubicBezTo>
                      <a:pt x="4" y="12"/>
                      <a:pt x="5" y="13"/>
                      <a:pt x="5" y="13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6" y="15"/>
                      <a:pt x="6" y="16"/>
                    </a:cubicBezTo>
                    <a:cubicBezTo>
                      <a:pt x="6" y="17"/>
                      <a:pt x="5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4" y="18"/>
                      <a:pt x="4" y="18"/>
                    </a:cubicBezTo>
                    <a:cubicBezTo>
                      <a:pt x="4" y="19"/>
                      <a:pt x="4" y="19"/>
                      <a:pt x="3" y="19"/>
                    </a:cubicBezTo>
                    <a:cubicBezTo>
                      <a:pt x="3" y="19"/>
                      <a:pt x="3" y="20"/>
                      <a:pt x="3" y="21"/>
                    </a:cubicBezTo>
                    <a:cubicBezTo>
                      <a:pt x="3" y="21"/>
                      <a:pt x="3" y="21"/>
                      <a:pt x="3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3"/>
                      <a:pt x="2" y="23"/>
                      <a:pt x="2" y="24"/>
                    </a:cubicBezTo>
                    <a:cubicBezTo>
                      <a:pt x="2" y="24"/>
                      <a:pt x="2" y="25"/>
                      <a:pt x="2" y="25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1" y="26"/>
                      <a:pt x="1" y="27"/>
                      <a:pt x="1" y="27"/>
                    </a:cubicBezTo>
                    <a:cubicBezTo>
                      <a:pt x="1" y="27"/>
                      <a:pt x="1" y="28"/>
                      <a:pt x="0" y="28"/>
                    </a:cubicBezTo>
                    <a:cubicBezTo>
                      <a:pt x="0" y="29"/>
                      <a:pt x="0" y="29"/>
                      <a:pt x="0" y="30"/>
                    </a:cubicBezTo>
                    <a:cubicBezTo>
                      <a:pt x="0" y="31"/>
                      <a:pt x="0" y="31"/>
                      <a:pt x="0" y="32"/>
                    </a:cubicBezTo>
                    <a:cubicBezTo>
                      <a:pt x="0" y="32"/>
                      <a:pt x="0" y="32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3" y="33"/>
                      <a:pt x="3" y="32"/>
                      <a:pt x="3" y="32"/>
                    </a:cubicBezTo>
                    <a:cubicBezTo>
                      <a:pt x="3" y="32"/>
                      <a:pt x="4" y="33"/>
                      <a:pt x="4" y="33"/>
                    </a:cubicBezTo>
                    <a:cubicBezTo>
                      <a:pt x="4" y="33"/>
                      <a:pt x="4" y="33"/>
                      <a:pt x="5" y="33"/>
                    </a:cubicBezTo>
                    <a:cubicBezTo>
                      <a:pt x="5" y="33"/>
                      <a:pt x="5" y="33"/>
                      <a:pt x="6" y="34"/>
                    </a:cubicBezTo>
                    <a:cubicBezTo>
                      <a:pt x="7" y="34"/>
                      <a:pt x="7" y="33"/>
                      <a:pt x="8" y="33"/>
                    </a:cubicBezTo>
                    <a:cubicBezTo>
                      <a:pt x="9" y="33"/>
                      <a:pt x="9" y="33"/>
                      <a:pt x="10" y="33"/>
                    </a:cubicBezTo>
                    <a:cubicBezTo>
                      <a:pt x="10" y="33"/>
                      <a:pt x="11" y="33"/>
                      <a:pt x="12" y="33"/>
                    </a:cubicBezTo>
                    <a:cubicBezTo>
                      <a:pt x="12" y="33"/>
                      <a:pt x="13" y="33"/>
                      <a:pt x="13" y="34"/>
                    </a:cubicBezTo>
                    <a:cubicBezTo>
                      <a:pt x="14" y="34"/>
                      <a:pt x="14" y="33"/>
                      <a:pt x="15" y="33"/>
                    </a:cubicBezTo>
                    <a:cubicBezTo>
                      <a:pt x="16" y="33"/>
                      <a:pt x="16" y="33"/>
                      <a:pt x="17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9" y="35"/>
                      <a:pt x="19" y="35"/>
                      <a:pt x="20" y="35"/>
                    </a:cubicBezTo>
                    <a:cubicBezTo>
                      <a:pt x="21" y="35"/>
                      <a:pt x="21" y="35"/>
                      <a:pt x="22" y="35"/>
                    </a:cubicBezTo>
                    <a:cubicBezTo>
                      <a:pt x="22" y="35"/>
                      <a:pt x="22" y="35"/>
                      <a:pt x="23" y="35"/>
                    </a:cubicBezTo>
                    <a:cubicBezTo>
                      <a:pt x="23" y="36"/>
                      <a:pt x="23" y="35"/>
                      <a:pt x="24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5" y="35"/>
                      <a:pt x="26" y="35"/>
                      <a:pt x="27" y="35"/>
                    </a:cubicBezTo>
                    <a:cubicBezTo>
                      <a:pt x="27" y="35"/>
                      <a:pt x="27" y="35"/>
                      <a:pt x="28" y="35"/>
                    </a:cubicBezTo>
                    <a:cubicBezTo>
                      <a:pt x="28" y="34"/>
                      <a:pt x="28" y="34"/>
                      <a:pt x="29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29"/>
                      <a:pt x="26" y="28"/>
                      <a:pt x="26" y="27"/>
                    </a:cubicBezTo>
                    <a:cubicBezTo>
                      <a:pt x="26" y="26"/>
                      <a:pt x="26" y="25"/>
                      <a:pt x="26" y="24"/>
                    </a:cubicBezTo>
                    <a:cubicBezTo>
                      <a:pt x="26" y="24"/>
                      <a:pt x="26" y="23"/>
                      <a:pt x="26" y="22"/>
                    </a:cubicBezTo>
                    <a:cubicBezTo>
                      <a:pt x="26" y="22"/>
                      <a:pt x="26" y="21"/>
                      <a:pt x="26" y="21"/>
                    </a:cubicBezTo>
                    <a:cubicBezTo>
                      <a:pt x="26" y="21"/>
                      <a:pt x="27" y="21"/>
                      <a:pt x="27" y="21"/>
                    </a:cubicBezTo>
                    <a:cubicBezTo>
                      <a:pt x="28" y="21"/>
                      <a:pt x="28" y="21"/>
                      <a:pt x="29" y="21"/>
                    </a:cubicBezTo>
                    <a:cubicBezTo>
                      <a:pt x="29" y="21"/>
                      <a:pt x="29" y="21"/>
                      <a:pt x="30" y="21"/>
                    </a:cubicBezTo>
                    <a:cubicBezTo>
                      <a:pt x="30" y="21"/>
                      <a:pt x="31" y="21"/>
                      <a:pt x="31" y="21"/>
                    </a:cubicBezTo>
                    <a:cubicBezTo>
                      <a:pt x="32" y="21"/>
                      <a:pt x="31" y="20"/>
                      <a:pt x="31" y="20"/>
                    </a:cubicBezTo>
                    <a:cubicBezTo>
                      <a:pt x="31" y="19"/>
                      <a:pt x="31" y="19"/>
                      <a:pt x="31" y="18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19" name="Freeform 113"/>
              <p:cNvSpPr>
                <a:spLocks/>
              </p:cNvSpPr>
              <p:nvPr/>
            </p:nvSpPr>
            <p:spPr bwMode="auto">
              <a:xfrm>
                <a:off x="4981577" y="3076576"/>
                <a:ext cx="312738" cy="377825"/>
              </a:xfrm>
              <a:custGeom>
                <a:avLst/>
                <a:gdLst>
                  <a:gd name="T0" fmla="*/ 27 w 29"/>
                  <a:gd name="T1" fmla="*/ 29 h 35"/>
                  <a:gd name="T2" fmla="*/ 27 w 29"/>
                  <a:gd name="T3" fmla="*/ 26 h 35"/>
                  <a:gd name="T4" fmla="*/ 26 w 29"/>
                  <a:gd name="T5" fmla="*/ 24 h 35"/>
                  <a:gd name="T6" fmla="*/ 27 w 29"/>
                  <a:gd name="T7" fmla="*/ 22 h 35"/>
                  <a:gd name="T8" fmla="*/ 26 w 29"/>
                  <a:gd name="T9" fmla="*/ 20 h 35"/>
                  <a:gd name="T10" fmla="*/ 26 w 29"/>
                  <a:gd name="T11" fmla="*/ 18 h 35"/>
                  <a:gd name="T12" fmla="*/ 26 w 29"/>
                  <a:gd name="T13" fmla="*/ 17 h 35"/>
                  <a:gd name="T14" fmla="*/ 28 w 29"/>
                  <a:gd name="T15" fmla="*/ 16 h 35"/>
                  <a:gd name="T16" fmla="*/ 28 w 29"/>
                  <a:gd name="T17" fmla="*/ 15 h 35"/>
                  <a:gd name="T18" fmla="*/ 27 w 29"/>
                  <a:gd name="T19" fmla="*/ 14 h 35"/>
                  <a:gd name="T20" fmla="*/ 26 w 29"/>
                  <a:gd name="T21" fmla="*/ 14 h 35"/>
                  <a:gd name="T22" fmla="*/ 24 w 29"/>
                  <a:gd name="T23" fmla="*/ 13 h 35"/>
                  <a:gd name="T24" fmla="*/ 22 w 29"/>
                  <a:gd name="T25" fmla="*/ 9 h 35"/>
                  <a:gd name="T26" fmla="*/ 19 w 29"/>
                  <a:gd name="T27" fmla="*/ 7 h 35"/>
                  <a:gd name="T28" fmla="*/ 15 w 29"/>
                  <a:gd name="T29" fmla="*/ 5 h 35"/>
                  <a:gd name="T30" fmla="*/ 13 w 29"/>
                  <a:gd name="T31" fmla="*/ 3 h 35"/>
                  <a:gd name="T32" fmla="*/ 14 w 29"/>
                  <a:gd name="T33" fmla="*/ 2 h 35"/>
                  <a:gd name="T34" fmla="*/ 13 w 29"/>
                  <a:gd name="T35" fmla="*/ 1 h 35"/>
                  <a:gd name="T36" fmla="*/ 12 w 29"/>
                  <a:gd name="T37" fmla="*/ 0 h 35"/>
                  <a:gd name="T38" fmla="*/ 10 w 29"/>
                  <a:gd name="T39" fmla="*/ 0 h 35"/>
                  <a:gd name="T40" fmla="*/ 9 w 29"/>
                  <a:gd name="T41" fmla="*/ 2 h 35"/>
                  <a:gd name="T42" fmla="*/ 8 w 29"/>
                  <a:gd name="T43" fmla="*/ 4 h 35"/>
                  <a:gd name="T44" fmla="*/ 7 w 29"/>
                  <a:gd name="T45" fmla="*/ 4 h 35"/>
                  <a:gd name="T46" fmla="*/ 4 w 29"/>
                  <a:gd name="T47" fmla="*/ 4 h 35"/>
                  <a:gd name="T48" fmla="*/ 5 w 29"/>
                  <a:gd name="T49" fmla="*/ 5 h 35"/>
                  <a:gd name="T50" fmla="*/ 5 w 29"/>
                  <a:gd name="T51" fmla="*/ 7 h 35"/>
                  <a:gd name="T52" fmla="*/ 4 w 29"/>
                  <a:gd name="T53" fmla="*/ 7 h 35"/>
                  <a:gd name="T54" fmla="*/ 5 w 29"/>
                  <a:gd name="T55" fmla="*/ 9 h 35"/>
                  <a:gd name="T56" fmla="*/ 4 w 29"/>
                  <a:gd name="T57" fmla="*/ 10 h 35"/>
                  <a:gd name="T58" fmla="*/ 4 w 29"/>
                  <a:gd name="T59" fmla="*/ 12 h 35"/>
                  <a:gd name="T60" fmla="*/ 3 w 29"/>
                  <a:gd name="T61" fmla="*/ 13 h 35"/>
                  <a:gd name="T62" fmla="*/ 2 w 29"/>
                  <a:gd name="T63" fmla="*/ 12 h 35"/>
                  <a:gd name="T64" fmla="*/ 1 w 29"/>
                  <a:gd name="T65" fmla="*/ 11 h 35"/>
                  <a:gd name="T66" fmla="*/ 1 w 29"/>
                  <a:gd name="T67" fmla="*/ 14 h 35"/>
                  <a:gd name="T68" fmla="*/ 2 w 29"/>
                  <a:gd name="T69" fmla="*/ 17 h 35"/>
                  <a:gd name="T70" fmla="*/ 2 w 29"/>
                  <a:gd name="T71" fmla="*/ 18 h 35"/>
                  <a:gd name="T72" fmla="*/ 2 w 29"/>
                  <a:gd name="T73" fmla="*/ 20 h 35"/>
                  <a:gd name="T74" fmla="*/ 3 w 29"/>
                  <a:gd name="T75" fmla="*/ 22 h 35"/>
                  <a:gd name="T76" fmla="*/ 4 w 29"/>
                  <a:gd name="T77" fmla="*/ 24 h 35"/>
                  <a:gd name="T78" fmla="*/ 5 w 29"/>
                  <a:gd name="T79" fmla="*/ 26 h 35"/>
                  <a:gd name="T80" fmla="*/ 6 w 29"/>
                  <a:gd name="T81" fmla="*/ 25 h 35"/>
                  <a:gd name="T82" fmla="*/ 8 w 29"/>
                  <a:gd name="T83" fmla="*/ 26 h 35"/>
                  <a:gd name="T84" fmla="*/ 11 w 29"/>
                  <a:gd name="T85" fmla="*/ 28 h 35"/>
                  <a:gd name="T86" fmla="*/ 13 w 29"/>
                  <a:gd name="T87" fmla="*/ 29 h 35"/>
                  <a:gd name="T88" fmla="*/ 14 w 29"/>
                  <a:gd name="T89" fmla="*/ 30 h 35"/>
                  <a:gd name="T90" fmla="*/ 15 w 29"/>
                  <a:gd name="T91" fmla="*/ 33 h 35"/>
                  <a:gd name="T92" fmla="*/ 15 w 29"/>
                  <a:gd name="T93" fmla="*/ 34 h 35"/>
                  <a:gd name="T94" fmla="*/ 16 w 29"/>
                  <a:gd name="T95" fmla="*/ 34 h 35"/>
                  <a:gd name="T96" fmla="*/ 18 w 29"/>
                  <a:gd name="T97" fmla="*/ 34 h 35"/>
                  <a:gd name="T98" fmla="*/ 19 w 29"/>
                  <a:gd name="T99" fmla="*/ 35 h 35"/>
                  <a:gd name="T100" fmla="*/ 20 w 29"/>
                  <a:gd name="T101" fmla="*/ 34 h 35"/>
                  <a:gd name="T102" fmla="*/ 22 w 29"/>
                  <a:gd name="T103" fmla="*/ 34 h 35"/>
                  <a:gd name="T104" fmla="*/ 23 w 29"/>
                  <a:gd name="T105" fmla="*/ 33 h 35"/>
                  <a:gd name="T106" fmla="*/ 25 w 29"/>
                  <a:gd name="T107" fmla="*/ 33 h 35"/>
                  <a:gd name="T108" fmla="*/ 26 w 29"/>
                  <a:gd name="T109" fmla="*/ 33 h 35"/>
                  <a:gd name="T110" fmla="*/ 27 w 29"/>
                  <a:gd name="T111" fmla="*/ 32 h 35"/>
                  <a:gd name="T112" fmla="*/ 28 w 29"/>
                  <a:gd name="T113" fmla="*/ 31 h 35"/>
                  <a:gd name="T114" fmla="*/ 29 w 29"/>
                  <a:gd name="T115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9" h="35">
                    <a:moveTo>
                      <a:pt x="28" y="30"/>
                    </a:moveTo>
                    <a:cubicBezTo>
                      <a:pt x="27" y="30"/>
                      <a:pt x="27" y="29"/>
                      <a:pt x="27" y="29"/>
                    </a:cubicBezTo>
                    <a:cubicBezTo>
                      <a:pt x="27" y="28"/>
                      <a:pt x="27" y="28"/>
                      <a:pt x="27" y="27"/>
                    </a:cubicBezTo>
                    <a:cubicBezTo>
                      <a:pt x="27" y="27"/>
                      <a:pt x="27" y="27"/>
                      <a:pt x="27" y="26"/>
                    </a:cubicBezTo>
                    <a:cubicBezTo>
                      <a:pt x="26" y="26"/>
                      <a:pt x="27" y="25"/>
                      <a:pt x="26" y="25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1"/>
                      <a:pt x="27" y="21"/>
                      <a:pt x="27" y="20"/>
                    </a:cubicBezTo>
                    <a:cubicBezTo>
                      <a:pt x="27" y="20"/>
                      <a:pt x="26" y="20"/>
                      <a:pt x="26" y="20"/>
                    </a:cubicBezTo>
                    <a:cubicBezTo>
                      <a:pt x="26" y="19"/>
                      <a:pt x="26" y="19"/>
                      <a:pt x="25" y="19"/>
                    </a:cubicBezTo>
                    <a:cubicBezTo>
                      <a:pt x="25" y="18"/>
                      <a:pt x="26" y="18"/>
                      <a:pt x="26" y="18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7" y="17"/>
                      <a:pt x="27" y="16"/>
                      <a:pt x="28" y="16"/>
                    </a:cubicBezTo>
                    <a:cubicBezTo>
                      <a:pt x="28" y="16"/>
                      <a:pt x="28" y="17"/>
                      <a:pt x="28" y="16"/>
                    </a:cubicBezTo>
                    <a:cubicBezTo>
                      <a:pt x="29" y="16"/>
                      <a:pt x="29" y="16"/>
                      <a:pt x="28" y="16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6" y="14"/>
                      <a:pt x="26" y="14"/>
                    </a:cubicBezTo>
                    <a:cubicBezTo>
                      <a:pt x="26" y="14"/>
                      <a:pt x="25" y="14"/>
                      <a:pt x="25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3" y="12"/>
                      <a:pt x="23" y="12"/>
                      <a:pt x="22" y="11"/>
                    </a:cubicBezTo>
                    <a:cubicBezTo>
                      <a:pt x="22" y="10"/>
                      <a:pt x="23" y="10"/>
                      <a:pt x="22" y="9"/>
                    </a:cubicBezTo>
                    <a:cubicBezTo>
                      <a:pt x="22" y="9"/>
                      <a:pt x="21" y="9"/>
                      <a:pt x="21" y="8"/>
                    </a:cubicBezTo>
                    <a:cubicBezTo>
                      <a:pt x="20" y="8"/>
                      <a:pt x="20" y="8"/>
                      <a:pt x="19" y="7"/>
                    </a:cubicBezTo>
                    <a:cubicBezTo>
                      <a:pt x="19" y="7"/>
                      <a:pt x="18" y="6"/>
                      <a:pt x="18" y="6"/>
                    </a:cubicBezTo>
                    <a:cubicBezTo>
                      <a:pt x="17" y="5"/>
                      <a:pt x="16" y="5"/>
                      <a:pt x="15" y="5"/>
                    </a:cubicBezTo>
                    <a:cubicBezTo>
                      <a:pt x="15" y="5"/>
                      <a:pt x="14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3" y="3"/>
                      <a:pt x="13" y="3"/>
                    </a:cubicBezTo>
                    <a:cubicBezTo>
                      <a:pt x="13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4" y="1"/>
                      <a:pt x="14" y="1"/>
                      <a:pt x="13" y="1"/>
                    </a:cubicBezTo>
                    <a:cubicBezTo>
                      <a:pt x="13" y="1"/>
                      <a:pt x="13" y="1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5" y="4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6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5" y="8"/>
                      <a:pt x="5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2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2"/>
                      <a:pt x="1" y="12"/>
                      <a:pt x="1" y="13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1" y="14"/>
                      <a:pt x="1" y="14"/>
                      <a:pt x="1" y="15"/>
                    </a:cubicBezTo>
                    <a:cubicBezTo>
                      <a:pt x="1" y="16"/>
                      <a:pt x="1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1" y="18"/>
                      <a:pt x="2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1"/>
                      <a:pt x="3" y="20"/>
                      <a:pt x="3" y="21"/>
                    </a:cubicBezTo>
                    <a:cubicBezTo>
                      <a:pt x="3" y="21"/>
                      <a:pt x="3" y="22"/>
                      <a:pt x="3" y="22"/>
                    </a:cubicBezTo>
                    <a:cubicBezTo>
                      <a:pt x="3" y="23"/>
                      <a:pt x="4" y="23"/>
                      <a:pt x="4" y="23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5"/>
                      <a:pt x="5" y="25"/>
                      <a:pt x="5" y="25"/>
                    </a:cubicBezTo>
                    <a:cubicBezTo>
                      <a:pt x="5" y="25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6"/>
                      <a:pt x="6" y="26"/>
                      <a:pt x="6" y="25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7" y="26"/>
                      <a:pt x="7" y="26"/>
                      <a:pt x="8" y="26"/>
                    </a:cubicBezTo>
                    <a:cubicBezTo>
                      <a:pt x="8" y="27"/>
                      <a:pt x="9" y="27"/>
                      <a:pt x="9" y="27"/>
                    </a:cubicBezTo>
                    <a:cubicBezTo>
                      <a:pt x="10" y="28"/>
                      <a:pt x="10" y="28"/>
                      <a:pt x="11" y="28"/>
                    </a:cubicBezTo>
                    <a:cubicBezTo>
                      <a:pt x="11" y="28"/>
                      <a:pt x="12" y="28"/>
                      <a:pt x="12" y="28"/>
                    </a:cubicBezTo>
                    <a:cubicBezTo>
                      <a:pt x="12" y="28"/>
                      <a:pt x="13" y="28"/>
                      <a:pt x="13" y="29"/>
                    </a:cubicBezTo>
                    <a:cubicBezTo>
                      <a:pt x="13" y="29"/>
                      <a:pt x="14" y="29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31"/>
                      <a:pt x="14" y="31"/>
                      <a:pt x="14" y="31"/>
                    </a:cubicBezTo>
                    <a:cubicBezTo>
                      <a:pt x="15" y="32"/>
                      <a:pt x="14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5" y="34"/>
                      <a:pt x="15" y="34"/>
                      <a:pt x="16" y="34"/>
                    </a:cubicBezTo>
                    <a:cubicBezTo>
                      <a:pt x="16" y="34"/>
                      <a:pt x="16" y="34"/>
                      <a:pt x="17" y="34"/>
                    </a:cubicBezTo>
                    <a:cubicBezTo>
                      <a:pt x="17" y="34"/>
                      <a:pt x="17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5"/>
                      <a:pt x="19" y="35"/>
                      <a:pt x="19" y="35"/>
                    </a:cubicBezTo>
                    <a:cubicBezTo>
                      <a:pt x="19" y="34"/>
                      <a:pt x="19" y="34"/>
                      <a:pt x="20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1" y="34"/>
                      <a:pt x="21" y="35"/>
                      <a:pt x="21" y="35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2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4" y="33"/>
                      <a:pt x="24" y="34"/>
                      <a:pt x="24" y="34"/>
                    </a:cubicBezTo>
                    <a:cubicBezTo>
                      <a:pt x="24" y="34"/>
                      <a:pt x="24" y="33"/>
                      <a:pt x="25" y="33"/>
                    </a:cubicBezTo>
                    <a:cubicBezTo>
                      <a:pt x="25" y="33"/>
                      <a:pt x="25" y="33"/>
                      <a:pt x="26" y="33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7" y="33"/>
                      <a:pt x="26" y="32"/>
                      <a:pt x="27" y="32"/>
                    </a:cubicBezTo>
                    <a:cubicBezTo>
                      <a:pt x="27" y="32"/>
                      <a:pt x="27" y="32"/>
                      <a:pt x="27" y="32"/>
                    </a:cubicBezTo>
                    <a:cubicBezTo>
                      <a:pt x="27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1"/>
                    </a:cubicBezTo>
                    <a:cubicBezTo>
                      <a:pt x="28" y="31"/>
                      <a:pt x="29" y="31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8" y="30"/>
                      <a:pt x="28" y="30"/>
                      <a:pt x="28" y="3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20" name="Freeform 114"/>
              <p:cNvSpPr>
                <a:spLocks/>
              </p:cNvSpPr>
              <p:nvPr/>
            </p:nvSpPr>
            <p:spPr bwMode="auto">
              <a:xfrm>
                <a:off x="5111752" y="33782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21" name="Freeform 115"/>
              <p:cNvSpPr>
                <a:spLocks/>
              </p:cNvSpPr>
              <p:nvPr/>
            </p:nvSpPr>
            <p:spPr bwMode="auto">
              <a:xfrm>
                <a:off x="5100639" y="2632076"/>
                <a:ext cx="409575" cy="346075"/>
              </a:xfrm>
              <a:custGeom>
                <a:avLst/>
                <a:gdLst>
                  <a:gd name="T0" fmla="*/ 36 w 38"/>
                  <a:gd name="T1" fmla="*/ 19 h 32"/>
                  <a:gd name="T2" fmla="*/ 34 w 38"/>
                  <a:gd name="T3" fmla="*/ 18 h 32"/>
                  <a:gd name="T4" fmla="*/ 31 w 38"/>
                  <a:gd name="T5" fmla="*/ 17 h 32"/>
                  <a:gd name="T6" fmla="*/ 28 w 38"/>
                  <a:gd name="T7" fmla="*/ 16 h 32"/>
                  <a:gd name="T8" fmla="*/ 26 w 38"/>
                  <a:gd name="T9" fmla="*/ 16 h 32"/>
                  <a:gd name="T10" fmla="*/ 25 w 38"/>
                  <a:gd name="T11" fmla="*/ 13 h 32"/>
                  <a:gd name="T12" fmla="*/ 24 w 38"/>
                  <a:gd name="T13" fmla="*/ 11 h 32"/>
                  <a:gd name="T14" fmla="*/ 24 w 38"/>
                  <a:gd name="T15" fmla="*/ 10 h 32"/>
                  <a:gd name="T16" fmla="*/ 23 w 38"/>
                  <a:gd name="T17" fmla="*/ 10 h 32"/>
                  <a:gd name="T18" fmla="*/ 22 w 38"/>
                  <a:gd name="T19" fmla="*/ 10 h 32"/>
                  <a:gd name="T20" fmla="*/ 22 w 38"/>
                  <a:gd name="T21" fmla="*/ 7 h 32"/>
                  <a:gd name="T22" fmla="*/ 23 w 38"/>
                  <a:gd name="T23" fmla="*/ 6 h 32"/>
                  <a:gd name="T24" fmla="*/ 21 w 38"/>
                  <a:gd name="T25" fmla="*/ 4 h 32"/>
                  <a:gd name="T26" fmla="*/ 20 w 38"/>
                  <a:gd name="T27" fmla="*/ 2 h 32"/>
                  <a:gd name="T28" fmla="*/ 17 w 38"/>
                  <a:gd name="T29" fmla="*/ 1 h 32"/>
                  <a:gd name="T30" fmla="*/ 16 w 38"/>
                  <a:gd name="T31" fmla="*/ 0 h 32"/>
                  <a:gd name="T32" fmla="*/ 14 w 38"/>
                  <a:gd name="T33" fmla="*/ 1 h 32"/>
                  <a:gd name="T34" fmla="*/ 13 w 38"/>
                  <a:gd name="T35" fmla="*/ 1 h 32"/>
                  <a:gd name="T36" fmla="*/ 11 w 38"/>
                  <a:gd name="T37" fmla="*/ 1 h 32"/>
                  <a:gd name="T38" fmla="*/ 11 w 38"/>
                  <a:gd name="T39" fmla="*/ 3 h 32"/>
                  <a:gd name="T40" fmla="*/ 9 w 38"/>
                  <a:gd name="T41" fmla="*/ 2 h 32"/>
                  <a:gd name="T42" fmla="*/ 8 w 38"/>
                  <a:gd name="T43" fmla="*/ 2 h 32"/>
                  <a:gd name="T44" fmla="*/ 7 w 38"/>
                  <a:gd name="T45" fmla="*/ 5 h 32"/>
                  <a:gd name="T46" fmla="*/ 6 w 38"/>
                  <a:gd name="T47" fmla="*/ 6 h 32"/>
                  <a:gd name="T48" fmla="*/ 5 w 38"/>
                  <a:gd name="T49" fmla="*/ 7 h 32"/>
                  <a:gd name="T50" fmla="*/ 5 w 38"/>
                  <a:gd name="T51" fmla="*/ 9 h 32"/>
                  <a:gd name="T52" fmla="*/ 4 w 38"/>
                  <a:gd name="T53" fmla="*/ 10 h 32"/>
                  <a:gd name="T54" fmla="*/ 3 w 38"/>
                  <a:gd name="T55" fmla="*/ 12 h 32"/>
                  <a:gd name="T56" fmla="*/ 2 w 38"/>
                  <a:gd name="T57" fmla="*/ 15 h 32"/>
                  <a:gd name="T58" fmla="*/ 2 w 38"/>
                  <a:gd name="T59" fmla="*/ 16 h 32"/>
                  <a:gd name="T60" fmla="*/ 2 w 38"/>
                  <a:gd name="T61" fmla="*/ 18 h 32"/>
                  <a:gd name="T62" fmla="*/ 0 w 38"/>
                  <a:gd name="T63" fmla="*/ 17 h 32"/>
                  <a:gd name="T64" fmla="*/ 0 w 38"/>
                  <a:gd name="T65" fmla="*/ 19 h 32"/>
                  <a:gd name="T66" fmla="*/ 2 w 38"/>
                  <a:gd name="T67" fmla="*/ 20 h 32"/>
                  <a:gd name="T68" fmla="*/ 4 w 38"/>
                  <a:gd name="T69" fmla="*/ 22 h 32"/>
                  <a:gd name="T70" fmla="*/ 5 w 38"/>
                  <a:gd name="T71" fmla="*/ 24 h 32"/>
                  <a:gd name="T72" fmla="*/ 6 w 38"/>
                  <a:gd name="T73" fmla="*/ 26 h 32"/>
                  <a:gd name="T74" fmla="*/ 7 w 38"/>
                  <a:gd name="T75" fmla="*/ 27 h 32"/>
                  <a:gd name="T76" fmla="*/ 7 w 38"/>
                  <a:gd name="T77" fmla="*/ 28 h 32"/>
                  <a:gd name="T78" fmla="*/ 8 w 38"/>
                  <a:gd name="T79" fmla="*/ 29 h 32"/>
                  <a:gd name="T80" fmla="*/ 10 w 38"/>
                  <a:gd name="T81" fmla="*/ 29 h 32"/>
                  <a:gd name="T82" fmla="*/ 12 w 38"/>
                  <a:gd name="T83" fmla="*/ 31 h 32"/>
                  <a:gd name="T84" fmla="*/ 14 w 38"/>
                  <a:gd name="T85" fmla="*/ 31 h 32"/>
                  <a:gd name="T86" fmla="*/ 16 w 38"/>
                  <a:gd name="T87" fmla="*/ 32 h 32"/>
                  <a:gd name="T88" fmla="*/ 17 w 38"/>
                  <a:gd name="T89" fmla="*/ 31 h 32"/>
                  <a:gd name="T90" fmla="*/ 19 w 38"/>
                  <a:gd name="T91" fmla="*/ 30 h 32"/>
                  <a:gd name="T92" fmla="*/ 20 w 38"/>
                  <a:gd name="T93" fmla="*/ 30 h 32"/>
                  <a:gd name="T94" fmla="*/ 22 w 38"/>
                  <a:gd name="T95" fmla="*/ 30 h 32"/>
                  <a:gd name="T96" fmla="*/ 23 w 38"/>
                  <a:gd name="T97" fmla="*/ 30 h 32"/>
                  <a:gd name="T98" fmla="*/ 25 w 38"/>
                  <a:gd name="T99" fmla="*/ 29 h 32"/>
                  <a:gd name="T100" fmla="*/ 26 w 38"/>
                  <a:gd name="T101" fmla="*/ 28 h 32"/>
                  <a:gd name="T102" fmla="*/ 29 w 38"/>
                  <a:gd name="T103" fmla="*/ 28 h 32"/>
                  <a:gd name="T104" fmla="*/ 30 w 38"/>
                  <a:gd name="T105" fmla="*/ 27 h 32"/>
                  <a:gd name="T106" fmla="*/ 32 w 38"/>
                  <a:gd name="T107" fmla="*/ 25 h 32"/>
                  <a:gd name="T108" fmla="*/ 34 w 38"/>
                  <a:gd name="T109" fmla="*/ 23 h 32"/>
                  <a:gd name="T110" fmla="*/ 36 w 38"/>
                  <a:gd name="T111" fmla="*/ 21 h 32"/>
                  <a:gd name="T112" fmla="*/ 37 w 38"/>
                  <a:gd name="T113" fmla="*/ 19 h 32"/>
                  <a:gd name="T114" fmla="*/ 37 w 38"/>
                  <a:gd name="T115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8" h="32">
                    <a:moveTo>
                      <a:pt x="37" y="19"/>
                    </a:moveTo>
                    <a:cubicBezTo>
                      <a:pt x="37" y="19"/>
                      <a:pt x="36" y="19"/>
                      <a:pt x="36" y="19"/>
                    </a:cubicBezTo>
                    <a:cubicBezTo>
                      <a:pt x="35" y="19"/>
                      <a:pt x="35" y="19"/>
                      <a:pt x="34" y="19"/>
                    </a:cubicBezTo>
                    <a:cubicBezTo>
                      <a:pt x="34" y="19"/>
                      <a:pt x="34" y="18"/>
                      <a:pt x="34" y="18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2" y="18"/>
                      <a:pt x="32" y="17"/>
                      <a:pt x="31" y="17"/>
                    </a:cubicBezTo>
                    <a:cubicBezTo>
                      <a:pt x="30" y="17"/>
                      <a:pt x="30" y="17"/>
                      <a:pt x="29" y="17"/>
                    </a:cubicBezTo>
                    <a:cubicBezTo>
                      <a:pt x="28" y="17"/>
                      <a:pt x="28" y="17"/>
                      <a:pt x="28" y="16"/>
                    </a:cubicBezTo>
                    <a:cubicBezTo>
                      <a:pt x="27" y="16"/>
                      <a:pt x="27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5" y="15"/>
                      <a:pt x="25" y="15"/>
                    </a:cubicBezTo>
                    <a:cubicBezTo>
                      <a:pt x="25" y="14"/>
                      <a:pt x="26" y="13"/>
                      <a:pt x="25" y="13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4" y="12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1"/>
                      <a:pt x="22" y="11"/>
                    </a:cubicBezTo>
                    <a:cubicBezTo>
                      <a:pt x="22" y="11"/>
                      <a:pt x="22" y="10"/>
                      <a:pt x="22" y="10"/>
                    </a:cubicBezTo>
                    <a:cubicBezTo>
                      <a:pt x="21" y="9"/>
                      <a:pt x="22" y="9"/>
                      <a:pt x="22" y="8"/>
                    </a:cubicBezTo>
                    <a:cubicBezTo>
                      <a:pt x="22" y="8"/>
                      <a:pt x="22" y="8"/>
                      <a:pt x="22" y="7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2" y="6"/>
                      <a:pt x="22" y="6"/>
                      <a:pt x="22" y="5"/>
                    </a:cubicBezTo>
                    <a:cubicBezTo>
                      <a:pt x="22" y="5"/>
                      <a:pt x="22" y="5"/>
                      <a:pt x="21" y="4"/>
                    </a:cubicBezTo>
                    <a:cubicBezTo>
                      <a:pt x="21" y="4"/>
                      <a:pt x="21" y="4"/>
                      <a:pt x="21" y="3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1"/>
                      <a:pt x="18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0"/>
                      <a:pt x="15" y="1"/>
                      <a:pt x="15" y="1"/>
                    </a:cubicBezTo>
                    <a:cubicBezTo>
                      <a:pt x="15" y="1"/>
                      <a:pt x="15" y="1"/>
                      <a:pt x="14" y="1"/>
                    </a:cubicBezTo>
                    <a:cubicBezTo>
                      <a:pt x="14" y="1"/>
                      <a:pt x="14" y="2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9" y="2"/>
                      <a:pt x="9" y="2"/>
                    </a:cubicBezTo>
                    <a:cubicBezTo>
                      <a:pt x="8" y="2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8" y="5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5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5" y="9"/>
                      <a:pt x="5" y="9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1"/>
                      <a:pt x="3" y="12"/>
                      <a:pt x="3" y="12"/>
                    </a:cubicBezTo>
                    <a:cubicBezTo>
                      <a:pt x="2" y="12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5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7"/>
                      <a:pt x="0" y="17"/>
                      <a:pt x="0" y="17"/>
                    </a:cubicBezTo>
                    <a:cubicBezTo>
                      <a:pt x="0" y="18"/>
                      <a:pt x="0" y="18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0"/>
                      <a:pt x="1" y="19"/>
                      <a:pt x="1" y="20"/>
                    </a:cubicBezTo>
                    <a:cubicBezTo>
                      <a:pt x="1" y="20"/>
                      <a:pt x="2" y="20"/>
                      <a:pt x="2" y="20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3" y="22"/>
                      <a:pt x="3" y="22"/>
                      <a:pt x="4" y="22"/>
                    </a:cubicBezTo>
                    <a:cubicBezTo>
                      <a:pt x="4" y="22"/>
                      <a:pt x="4" y="22"/>
                      <a:pt x="4" y="23"/>
                    </a:cubicBezTo>
                    <a:cubicBezTo>
                      <a:pt x="5" y="23"/>
                      <a:pt x="4" y="23"/>
                      <a:pt x="5" y="24"/>
                    </a:cubicBezTo>
                    <a:cubicBezTo>
                      <a:pt x="5" y="24"/>
                      <a:pt x="5" y="25"/>
                      <a:pt x="5" y="25"/>
                    </a:cubicBezTo>
                    <a:cubicBezTo>
                      <a:pt x="5" y="25"/>
                      <a:pt x="5" y="26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7" y="26"/>
                      <a:pt x="7" y="26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9" y="29"/>
                      <a:pt x="9" y="29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1" y="29"/>
                      <a:pt x="11" y="29"/>
                      <a:pt x="11" y="30"/>
                    </a:cubicBezTo>
                    <a:cubicBezTo>
                      <a:pt x="12" y="30"/>
                      <a:pt x="12" y="30"/>
                      <a:pt x="12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4" y="31"/>
                      <a:pt x="14" y="31"/>
                    </a:cubicBezTo>
                    <a:cubicBezTo>
                      <a:pt x="14" y="31"/>
                      <a:pt x="15" y="31"/>
                      <a:pt x="15" y="31"/>
                    </a:cubicBezTo>
                    <a:cubicBezTo>
                      <a:pt x="15" y="31"/>
                      <a:pt x="15" y="32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7" y="32"/>
                      <a:pt x="17" y="31"/>
                      <a:pt x="17" y="31"/>
                    </a:cubicBezTo>
                    <a:cubicBezTo>
                      <a:pt x="17" y="30"/>
                      <a:pt x="17" y="30"/>
                      <a:pt x="18" y="30"/>
                    </a:cubicBezTo>
                    <a:cubicBezTo>
                      <a:pt x="18" y="30"/>
                      <a:pt x="18" y="30"/>
                      <a:pt x="19" y="30"/>
                    </a:cubicBezTo>
                    <a:cubicBezTo>
                      <a:pt x="19" y="30"/>
                      <a:pt x="19" y="29"/>
                      <a:pt x="19" y="29"/>
                    </a:cubicBezTo>
                    <a:cubicBezTo>
                      <a:pt x="19" y="29"/>
                      <a:pt x="19" y="30"/>
                      <a:pt x="20" y="30"/>
                    </a:cubicBezTo>
                    <a:cubicBezTo>
                      <a:pt x="20" y="30"/>
                      <a:pt x="20" y="30"/>
                      <a:pt x="21" y="30"/>
                    </a:cubicBezTo>
                    <a:cubicBezTo>
                      <a:pt x="21" y="30"/>
                      <a:pt x="21" y="30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3" y="30"/>
                      <a:pt x="23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6" y="29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7" y="27"/>
                      <a:pt x="27" y="28"/>
                      <a:pt x="27" y="27"/>
                    </a:cubicBezTo>
                    <a:cubicBezTo>
                      <a:pt x="28" y="27"/>
                      <a:pt x="28" y="28"/>
                      <a:pt x="29" y="28"/>
                    </a:cubicBezTo>
                    <a:cubicBezTo>
                      <a:pt x="29" y="28"/>
                      <a:pt x="29" y="28"/>
                      <a:pt x="30" y="28"/>
                    </a:cubicBezTo>
                    <a:cubicBezTo>
                      <a:pt x="30" y="28"/>
                      <a:pt x="30" y="28"/>
                      <a:pt x="30" y="2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1" y="26"/>
                      <a:pt x="31" y="26"/>
                      <a:pt x="32" y="25"/>
                    </a:cubicBezTo>
                    <a:cubicBezTo>
                      <a:pt x="32" y="25"/>
                      <a:pt x="33" y="25"/>
                      <a:pt x="33" y="24"/>
                    </a:cubicBezTo>
                    <a:cubicBezTo>
                      <a:pt x="33" y="24"/>
                      <a:pt x="34" y="24"/>
                      <a:pt x="34" y="23"/>
                    </a:cubicBezTo>
                    <a:cubicBezTo>
                      <a:pt x="34" y="23"/>
                      <a:pt x="34" y="23"/>
                      <a:pt x="35" y="22"/>
                    </a:cubicBezTo>
                    <a:cubicBezTo>
                      <a:pt x="35" y="22"/>
                      <a:pt x="35" y="22"/>
                      <a:pt x="36" y="21"/>
                    </a:cubicBezTo>
                    <a:cubicBezTo>
                      <a:pt x="36" y="21"/>
                      <a:pt x="36" y="21"/>
                      <a:pt x="37" y="20"/>
                    </a:cubicBezTo>
                    <a:cubicBezTo>
                      <a:pt x="37" y="20"/>
                      <a:pt x="37" y="20"/>
                      <a:pt x="37" y="19"/>
                    </a:cubicBezTo>
                    <a:cubicBezTo>
                      <a:pt x="37" y="19"/>
                      <a:pt x="38" y="19"/>
                      <a:pt x="37" y="19"/>
                    </a:cubicBezTo>
                    <a:cubicBezTo>
                      <a:pt x="37" y="19"/>
                      <a:pt x="37" y="19"/>
                      <a:pt x="37" y="19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22" name="Freeform 116"/>
              <p:cNvSpPr>
                <a:spLocks/>
              </p:cNvSpPr>
              <p:nvPr/>
            </p:nvSpPr>
            <p:spPr bwMode="auto">
              <a:xfrm>
                <a:off x="3535364" y="1897064"/>
                <a:ext cx="31750" cy="11113"/>
              </a:xfrm>
              <a:custGeom>
                <a:avLst/>
                <a:gdLst>
                  <a:gd name="T0" fmla="*/ 1 w 3"/>
                  <a:gd name="T1" fmla="*/ 0 h 1"/>
                  <a:gd name="T2" fmla="*/ 1 w 3"/>
                  <a:gd name="T3" fmla="*/ 0 h 1"/>
                  <a:gd name="T4" fmla="*/ 1 w 3"/>
                  <a:gd name="T5" fmla="*/ 1 h 1"/>
                  <a:gd name="T6" fmla="*/ 2 w 3"/>
                  <a:gd name="T7" fmla="*/ 1 h 1"/>
                  <a:gd name="T8" fmla="*/ 3 w 3"/>
                  <a:gd name="T9" fmla="*/ 1 h 1"/>
                  <a:gd name="T10" fmla="*/ 3 w 3"/>
                  <a:gd name="T11" fmla="*/ 0 h 1"/>
                  <a:gd name="T12" fmla="*/ 1 w 3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23" name="Freeform 117"/>
              <p:cNvSpPr>
                <a:spLocks/>
              </p:cNvSpPr>
              <p:nvPr/>
            </p:nvSpPr>
            <p:spPr bwMode="auto">
              <a:xfrm>
                <a:off x="4475164" y="1011239"/>
                <a:ext cx="9525" cy="1111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24" name="Freeform 118"/>
              <p:cNvSpPr>
                <a:spLocks/>
              </p:cNvSpPr>
              <p:nvPr/>
            </p:nvSpPr>
            <p:spPr bwMode="auto">
              <a:xfrm>
                <a:off x="4484689" y="1000126"/>
                <a:ext cx="33338" cy="11113"/>
              </a:xfrm>
              <a:custGeom>
                <a:avLst/>
                <a:gdLst>
                  <a:gd name="T0" fmla="*/ 2 w 3"/>
                  <a:gd name="T1" fmla="*/ 1 h 1"/>
                  <a:gd name="T2" fmla="*/ 1 w 3"/>
                  <a:gd name="T3" fmla="*/ 1 h 1"/>
                  <a:gd name="T4" fmla="*/ 0 w 3"/>
                  <a:gd name="T5" fmla="*/ 1 h 1"/>
                  <a:gd name="T6" fmla="*/ 1 w 3"/>
                  <a:gd name="T7" fmla="*/ 1 h 1"/>
                  <a:gd name="T8" fmla="*/ 2 w 3"/>
                  <a:gd name="T9" fmla="*/ 1 h 1"/>
                  <a:gd name="T10" fmla="*/ 3 w 3"/>
                  <a:gd name="T11" fmla="*/ 1 h 1"/>
                  <a:gd name="T12" fmla="*/ 2 w 3"/>
                  <a:gd name="T13" fmla="*/ 0 h 1"/>
                  <a:gd name="T14" fmla="*/ 2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25" name="Freeform 119"/>
              <p:cNvSpPr>
                <a:spLocks/>
              </p:cNvSpPr>
              <p:nvPr/>
            </p:nvSpPr>
            <p:spPr bwMode="auto">
              <a:xfrm>
                <a:off x="4518027" y="989014"/>
                <a:ext cx="20638" cy="22225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1 h 2"/>
                  <a:gd name="T4" fmla="*/ 2 w 2"/>
                  <a:gd name="T5" fmla="*/ 1 h 2"/>
                  <a:gd name="T6" fmla="*/ 2 w 2"/>
                  <a:gd name="T7" fmla="*/ 0 h 2"/>
                  <a:gd name="T8" fmla="*/ 1 w 2"/>
                  <a:gd name="T9" fmla="*/ 0 h 2"/>
                  <a:gd name="T10" fmla="*/ 1 w 2"/>
                  <a:gd name="T11" fmla="*/ 1 h 2"/>
                  <a:gd name="T12" fmla="*/ 0 w 2"/>
                  <a:gd name="T13" fmla="*/ 1 h 2"/>
                  <a:gd name="T14" fmla="*/ 1 w 2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26" name="Freeform 120"/>
              <p:cNvSpPr>
                <a:spLocks/>
              </p:cNvSpPr>
              <p:nvPr/>
            </p:nvSpPr>
            <p:spPr bwMode="auto">
              <a:xfrm>
                <a:off x="4495802" y="989014"/>
                <a:ext cx="42863" cy="11113"/>
              </a:xfrm>
              <a:custGeom>
                <a:avLst/>
                <a:gdLst>
                  <a:gd name="T0" fmla="*/ 2 w 4"/>
                  <a:gd name="T1" fmla="*/ 0 h 1"/>
                  <a:gd name="T2" fmla="*/ 3 w 4"/>
                  <a:gd name="T3" fmla="*/ 0 h 1"/>
                  <a:gd name="T4" fmla="*/ 3 w 4"/>
                  <a:gd name="T5" fmla="*/ 0 h 1"/>
                  <a:gd name="T6" fmla="*/ 2 w 4"/>
                  <a:gd name="T7" fmla="*/ 0 h 1"/>
                  <a:gd name="T8" fmla="*/ 1 w 4"/>
                  <a:gd name="T9" fmla="*/ 0 h 1"/>
                  <a:gd name="T10" fmla="*/ 1 w 4"/>
                  <a:gd name="T11" fmla="*/ 1 h 1"/>
                  <a:gd name="T12" fmla="*/ 1 w 4"/>
                  <a:gd name="T13" fmla="*/ 1 h 1"/>
                  <a:gd name="T14" fmla="*/ 2 w 4"/>
                  <a:gd name="T15" fmla="*/ 1 h 1"/>
                  <a:gd name="T16" fmla="*/ 2 w 4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">
                    <a:moveTo>
                      <a:pt x="2" y="0"/>
                    </a:moveTo>
                    <a:cubicBezTo>
                      <a:pt x="3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27" name="Freeform 121"/>
              <p:cNvSpPr>
                <a:spLocks/>
              </p:cNvSpPr>
              <p:nvPr/>
            </p:nvSpPr>
            <p:spPr bwMode="auto">
              <a:xfrm>
                <a:off x="4646614" y="935039"/>
                <a:ext cx="22225" cy="22225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0 w 2"/>
                  <a:gd name="T5" fmla="*/ 1 h 2"/>
                  <a:gd name="T6" fmla="*/ 1 w 2"/>
                  <a:gd name="T7" fmla="*/ 1 h 2"/>
                  <a:gd name="T8" fmla="*/ 1 w 2"/>
                  <a:gd name="T9" fmla="*/ 2 h 2"/>
                  <a:gd name="T10" fmla="*/ 2 w 2"/>
                  <a:gd name="T11" fmla="*/ 1 h 2"/>
                  <a:gd name="T12" fmla="*/ 2 w 2"/>
                  <a:gd name="T13" fmla="*/ 1 h 2"/>
                  <a:gd name="T14" fmla="*/ 2 w 2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28" name="Freeform 122"/>
              <p:cNvSpPr>
                <a:spLocks/>
              </p:cNvSpPr>
              <p:nvPr/>
            </p:nvSpPr>
            <p:spPr bwMode="auto">
              <a:xfrm>
                <a:off x="4032252" y="935039"/>
                <a:ext cx="20638" cy="1111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  <a:gd name="T8" fmla="*/ 1 w 2"/>
                  <a:gd name="T9" fmla="*/ 0 h 1"/>
                  <a:gd name="T10" fmla="*/ 0 w 2"/>
                  <a:gd name="T11" fmla="*/ 1 h 1"/>
                  <a:gd name="T12" fmla="*/ 0 w 2"/>
                  <a:gd name="T13" fmla="*/ 1 h 1"/>
                  <a:gd name="T14" fmla="*/ 1 w 2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29" name="Freeform 123"/>
              <p:cNvSpPr>
                <a:spLocks/>
              </p:cNvSpPr>
              <p:nvPr/>
            </p:nvSpPr>
            <p:spPr bwMode="auto">
              <a:xfrm>
                <a:off x="4313239" y="935039"/>
                <a:ext cx="517525" cy="357188"/>
              </a:xfrm>
              <a:custGeom>
                <a:avLst/>
                <a:gdLst>
                  <a:gd name="T0" fmla="*/ 1 w 48"/>
                  <a:gd name="T1" fmla="*/ 27 h 33"/>
                  <a:gd name="T2" fmla="*/ 1 w 48"/>
                  <a:gd name="T3" fmla="*/ 29 h 33"/>
                  <a:gd name="T4" fmla="*/ 2 w 48"/>
                  <a:gd name="T5" fmla="*/ 32 h 33"/>
                  <a:gd name="T6" fmla="*/ 6 w 48"/>
                  <a:gd name="T7" fmla="*/ 33 h 33"/>
                  <a:gd name="T8" fmla="*/ 10 w 48"/>
                  <a:gd name="T9" fmla="*/ 31 h 33"/>
                  <a:gd name="T10" fmla="*/ 11 w 48"/>
                  <a:gd name="T11" fmla="*/ 30 h 33"/>
                  <a:gd name="T12" fmla="*/ 13 w 48"/>
                  <a:gd name="T13" fmla="*/ 30 h 33"/>
                  <a:gd name="T14" fmla="*/ 15 w 48"/>
                  <a:gd name="T15" fmla="*/ 29 h 33"/>
                  <a:gd name="T16" fmla="*/ 16 w 48"/>
                  <a:gd name="T17" fmla="*/ 27 h 33"/>
                  <a:gd name="T18" fmla="*/ 16 w 48"/>
                  <a:gd name="T19" fmla="*/ 25 h 33"/>
                  <a:gd name="T20" fmla="*/ 15 w 48"/>
                  <a:gd name="T21" fmla="*/ 22 h 33"/>
                  <a:gd name="T22" fmla="*/ 15 w 48"/>
                  <a:gd name="T23" fmla="*/ 18 h 33"/>
                  <a:gd name="T24" fmla="*/ 17 w 48"/>
                  <a:gd name="T25" fmla="*/ 18 h 33"/>
                  <a:gd name="T26" fmla="*/ 17 w 48"/>
                  <a:gd name="T27" fmla="*/ 17 h 33"/>
                  <a:gd name="T28" fmla="*/ 18 w 48"/>
                  <a:gd name="T29" fmla="*/ 14 h 33"/>
                  <a:gd name="T30" fmla="*/ 19 w 48"/>
                  <a:gd name="T31" fmla="*/ 12 h 33"/>
                  <a:gd name="T32" fmla="*/ 21 w 48"/>
                  <a:gd name="T33" fmla="*/ 10 h 33"/>
                  <a:gd name="T34" fmla="*/ 22 w 48"/>
                  <a:gd name="T35" fmla="*/ 8 h 33"/>
                  <a:gd name="T36" fmla="*/ 24 w 48"/>
                  <a:gd name="T37" fmla="*/ 6 h 33"/>
                  <a:gd name="T38" fmla="*/ 27 w 48"/>
                  <a:gd name="T39" fmla="*/ 7 h 33"/>
                  <a:gd name="T40" fmla="*/ 28 w 48"/>
                  <a:gd name="T41" fmla="*/ 5 h 33"/>
                  <a:gd name="T42" fmla="*/ 30 w 48"/>
                  <a:gd name="T43" fmla="*/ 5 h 33"/>
                  <a:gd name="T44" fmla="*/ 34 w 48"/>
                  <a:gd name="T45" fmla="*/ 6 h 33"/>
                  <a:gd name="T46" fmla="*/ 37 w 48"/>
                  <a:gd name="T47" fmla="*/ 6 h 33"/>
                  <a:gd name="T48" fmla="*/ 38 w 48"/>
                  <a:gd name="T49" fmla="*/ 4 h 33"/>
                  <a:gd name="T50" fmla="*/ 41 w 48"/>
                  <a:gd name="T51" fmla="*/ 3 h 33"/>
                  <a:gd name="T52" fmla="*/ 44 w 48"/>
                  <a:gd name="T53" fmla="*/ 4 h 33"/>
                  <a:gd name="T54" fmla="*/ 44 w 48"/>
                  <a:gd name="T55" fmla="*/ 6 h 33"/>
                  <a:gd name="T56" fmla="*/ 46 w 48"/>
                  <a:gd name="T57" fmla="*/ 4 h 33"/>
                  <a:gd name="T58" fmla="*/ 48 w 48"/>
                  <a:gd name="T59" fmla="*/ 4 h 33"/>
                  <a:gd name="T60" fmla="*/ 45 w 48"/>
                  <a:gd name="T61" fmla="*/ 3 h 33"/>
                  <a:gd name="T62" fmla="*/ 46 w 48"/>
                  <a:gd name="T63" fmla="*/ 2 h 33"/>
                  <a:gd name="T64" fmla="*/ 45 w 48"/>
                  <a:gd name="T65" fmla="*/ 1 h 33"/>
                  <a:gd name="T66" fmla="*/ 42 w 48"/>
                  <a:gd name="T67" fmla="*/ 1 h 33"/>
                  <a:gd name="T68" fmla="*/ 40 w 48"/>
                  <a:gd name="T69" fmla="*/ 0 h 33"/>
                  <a:gd name="T70" fmla="*/ 39 w 48"/>
                  <a:gd name="T71" fmla="*/ 1 h 33"/>
                  <a:gd name="T72" fmla="*/ 37 w 48"/>
                  <a:gd name="T73" fmla="*/ 2 h 33"/>
                  <a:gd name="T74" fmla="*/ 37 w 48"/>
                  <a:gd name="T75" fmla="*/ 1 h 33"/>
                  <a:gd name="T76" fmla="*/ 34 w 48"/>
                  <a:gd name="T77" fmla="*/ 1 h 33"/>
                  <a:gd name="T78" fmla="*/ 33 w 48"/>
                  <a:gd name="T79" fmla="*/ 2 h 33"/>
                  <a:gd name="T80" fmla="*/ 30 w 48"/>
                  <a:gd name="T81" fmla="*/ 2 h 33"/>
                  <a:gd name="T82" fmla="*/ 28 w 48"/>
                  <a:gd name="T83" fmla="*/ 3 h 33"/>
                  <a:gd name="T84" fmla="*/ 26 w 48"/>
                  <a:gd name="T85" fmla="*/ 3 h 33"/>
                  <a:gd name="T86" fmla="*/ 24 w 48"/>
                  <a:gd name="T87" fmla="*/ 4 h 33"/>
                  <a:gd name="T88" fmla="*/ 21 w 48"/>
                  <a:gd name="T89" fmla="*/ 5 h 33"/>
                  <a:gd name="T90" fmla="*/ 20 w 48"/>
                  <a:gd name="T91" fmla="*/ 7 h 33"/>
                  <a:gd name="T92" fmla="*/ 18 w 48"/>
                  <a:gd name="T93" fmla="*/ 8 h 33"/>
                  <a:gd name="T94" fmla="*/ 16 w 48"/>
                  <a:gd name="T95" fmla="*/ 10 h 33"/>
                  <a:gd name="T96" fmla="*/ 15 w 48"/>
                  <a:gd name="T97" fmla="*/ 12 h 33"/>
                  <a:gd name="T98" fmla="*/ 13 w 48"/>
                  <a:gd name="T99" fmla="*/ 15 h 33"/>
                  <a:gd name="T100" fmla="*/ 11 w 48"/>
                  <a:gd name="T101" fmla="*/ 16 h 33"/>
                  <a:gd name="T102" fmla="*/ 10 w 48"/>
                  <a:gd name="T103" fmla="*/ 17 h 33"/>
                  <a:gd name="T104" fmla="*/ 9 w 48"/>
                  <a:gd name="T105" fmla="*/ 18 h 33"/>
                  <a:gd name="T106" fmla="*/ 7 w 48"/>
                  <a:gd name="T107" fmla="*/ 20 h 33"/>
                  <a:gd name="T108" fmla="*/ 4 w 48"/>
                  <a:gd name="T109" fmla="*/ 20 h 33"/>
                  <a:gd name="T110" fmla="*/ 2 w 48"/>
                  <a:gd name="T111" fmla="*/ 22 h 33"/>
                  <a:gd name="T112" fmla="*/ 0 w 48"/>
                  <a:gd name="T113" fmla="*/ 23 h 33"/>
                  <a:gd name="T114" fmla="*/ 0 w 48"/>
                  <a:gd name="T115" fmla="*/ 2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" h="33">
                    <a:moveTo>
                      <a:pt x="0" y="26"/>
                    </a:moveTo>
                    <a:cubicBezTo>
                      <a:pt x="1" y="26"/>
                      <a:pt x="1" y="26"/>
                      <a:pt x="1" y="26"/>
                    </a:cubicBezTo>
                    <a:cubicBezTo>
                      <a:pt x="1" y="27"/>
                      <a:pt x="2" y="27"/>
                      <a:pt x="1" y="27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0" y="29"/>
                    </a:cubicBezTo>
                    <a:cubicBezTo>
                      <a:pt x="0" y="29"/>
                      <a:pt x="1" y="29"/>
                      <a:pt x="1" y="29"/>
                    </a:cubicBezTo>
                    <a:cubicBezTo>
                      <a:pt x="2" y="30"/>
                      <a:pt x="1" y="30"/>
                      <a:pt x="1" y="31"/>
                    </a:cubicBezTo>
                    <a:cubicBezTo>
                      <a:pt x="1" y="31"/>
                      <a:pt x="1" y="32"/>
                      <a:pt x="1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2"/>
                      <a:pt x="3" y="32"/>
                      <a:pt x="3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5" y="33"/>
                      <a:pt x="5" y="33"/>
                      <a:pt x="6" y="33"/>
                    </a:cubicBezTo>
                    <a:cubicBezTo>
                      <a:pt x="7" y="33"/>
                      <a:pt x="7" y="32"/>
                      <a:pt x="8" y="32"/>
                    </a:cubicBezTo>
                    <a:cubicBezTo>
                      <a:pt x="8" y="32"/>
                      <a:pt x="9" y="32"/>
                      <a:pt x="9" y="32"/>
                    </a:cubicBezTo>
                    <a:cubicBezTo>
                      <a:pt x="9" y="31"/>
                      <a:pt x="9" y="31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0"/>
                      <a:pt x="11" y="31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2" y="29"/>
                      <a:pt x="11" y="29"/>
                      <a:pt x="12" y="29"/>
                    </a:cubicBezTo>
                    <a:cubicBezTo>
                      <a:pt x="12" y="29"/>
                      <a:pt x="12" y="29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4" y="30"/>
                      <a:pt x="14" y="30"/>
                      <a:pt x="15" y="30"/>
                    </a:cubicBezTo>
                    <a:cubicBezTo>
                      <a:pt x="15" y="30"/>
                      <a:pt x="15" y="30"/>
                      <a:pt x="15" y="29"/>
                    </a:cubicBezTo>
                    <a:cubicBezTo>
                      <a:pt x="15" y="29"/>
                      <a:pt x="14" y="29"/>
                      <a:pt x="14" y="29"/>
                    </a:cubicBezTo>
                    <a:cubicBezTo>
                      <a:pt x="14" y="28"/>
                      <a:pt x="15" y="28"/>
                      <a:pt x="15" y="28"/>
                    </a:cubicBezTo>
                    <a:cubicBezTo>
                      <a:pt x="15" y="28"/>
                      <a:pt x="15" y="28"/>
                      <a:pt x="16" y="27"/>
                    </a:cubicBezTo>
                    <a:cubicBezTo>
                      <a:pt x="16" y="27"/>
                      <a:pt x="16" y="27"/>
                      <a:pt x="16" y="26"/>
                    </a:cubicBezTo>
                    <a:cubicBezTo>
                      <a:pt x="16" y="26"/>
                      <a:pt x="15" y="26"/>
                      <a:pt x="15" y="25"/>
                    </a:cubicBezTo>
                    <a:cubicBezTo>
                      <a:pt x="15" y="25"/>
                      <a:pt x="16" y="25"/>
                      <a:pt x="16" y="25"/>
                    </a:cubicBezTo>
                    <a:cubicBezTo>
                      <a:pt x="16" y="25"/>
                      <a:pt x="16" y="24"/>
                      <a:pt x="16" y="24"/>
                    </a:cubicBezTo>
                    <a:cubicBezTo>
                      <a:pt x="16" y="24"/>
                      <a:pt x="15" y="24"/>
                      <a:pt x="15" y="23"/>
                    </a:cubicBezTo>
                    <a:cubicBezTo>
                      <a:pt x="15" y="23"/>
                      <a:pt x="15" y="23"/>
                      <a:pt x="15" y="22"/>
                    </a:cubicBezTo>
                    <a:cubicBezTo>
                      <a:pt x="15" y="22"/>
                      <a:pt x="15" y="22"/>
                      <a:pt x="14" y="21"/>
                    </a:cubicBezTo>
                    <a:cubicBezTo>
                      <a:pt x="14" y="21"/>
                      <a:pt x="14" y="20"/>
                      <a:pt x="14" y="20"/>
                    </a:cubicBezTo>
                    <a:cubicBezTo>
                      <a:pt x="14" y="19"/>
                      <a:pt x="14" y="19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6" y="18"/>
                      <a:pt x="16" y="17"/>
                      <a:pt x="16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8" y="18"/>
                      <a:pt x="18" y="18"/>
                    </a:cubicBezTo>
                    <a:cubicBezTo>
                      <a:pt x="18" y="18"/>
                      <a:pt x="18" y="17"/>
                      <a:pt x="18" y="17"/>
                    </a:cubicBezTo>
                    <a:cubicBezTo>
                      <a:pt x="18" y="17"/>
                      <a:pt x="18" y="17"/>
                      <a:pt x="17" y="17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8" y="16"/>
                      <a:pt x="18" y="15"/>
                    </a:cubicBezTo>
                    <a:cubicBezTo>
                      <a:pt x="18" y="15"/>
                      <a:pt x="18" y="15"/>
                      <a:pt x="18" y="14"/>
                    </a:cubicBezTo>
                    <a:cubicBezTo>
                      <a:pt x="19" y="14"/>
                      <a:pt x="18" y="14"/>
                      <a:pt x="18" y="14"/>
                    </a:cubicBezTo>
                    <a:cubicBezTo>
                      <a:pt x="18" y="13"/>
                      <a:pt x="18" y="13"/>
                      <a:pt x="18" y="12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20" y="12"/>
                    </a:cubicBezTo>
                    <a:cubicBezTo>
                      <a:pt x="20" y="11"/>
                      <a:pt x="20" y="11"/>
                      <a:pt x="21" y="11"/>
                    </a:cubicBezTo>
                    <a:cubicBezTo>
                      <a:pt x="21" y="11"/>
                      <a:pt x="21" y="11"/>
                      <a:pt x="21" y="10"/>
                    </a:cubicBezTo>
                    <a:cubicBezTo>
                      <a:pt x="21" y="10"/>
                      <a:pt x="21" y="9"/>
                      <a:pt x="21" y="9"/>
                    </a:cubicBezTo>
                    <a:cubicBezTo>
                      <a:pt x="21" y="9"/>
                      <a:pt x="21" y="9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3" y="8"/>
                      <a:pt x="23" y="8"/>
                    </a:cubicBezTo>
                    <a:cubicBezTo>
                      <a:pt x="23" y="8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6"/>
                    </a:cubicBezTo>
                    <a:cubicBezTo>
                      <a:pt x="25" y="6"/>
                      <a:pt x="25" y="7"/>
                      <a:pt x="25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7" y="7"/>
                      <a:pt x="27" y="7"/>
                    </a:cubicBezTo>
                    <a:cubicBezTo>
                      <a:pt x="27" y="7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5"/>
                      <a:pt x="28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1" y="5"/>
                      <a:pt x="31" y="5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3" y="6"/>
                      <a:pt x="33" y="6"/>
                      <a:pt x="34" y="6"/>
                    </a:cubicBezTo>
                    <a:cubicBezTo>
                      <a:pt x="34" y="6"/>
                      <a:pt x="34" y="6"/>
                      <a:pt x="35" y="6"/>
                    </a:cubicBezTo>
                    <a:cubicBezTo>
                      <a:pt x="35" y="6"/>
                      <a:pt x="35" y="6"/>
                      <a:pt x="36" y="6"/>
                    </a:cubicBezTo>
                    <a:cubicBezTo>
                      <a:pt x="36" y="6"/>
                      <a:pt x="36" y="7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8" y="6"/>
                      <a:pt x="38" y="5"/>
                      <a:pt x="38" y="5"/>
                    </a:cubicBezTo>
                    <a:cubicBezTo>
                      <a:pt x="38" y="5"/>
                      <a:pt x="37" y="4"/>
                      <a:pt x="38" y="4"/>
                    </a:cubicBezTo>
                    <a:cubicBezTo>
                      <a:pt x="38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40" y="3"/>
                    </a:cubicBezTo>
                    <a:cubicBezTo>
                      <a:pt x="40" y="3"/>
                      <a:pt x="40" y="3"/>
                      <a:pt x="41" y="3"/>
                    </a:cubicBezTo>
                    <a:cubicBezTo>
                      <a:pt x="41" y="3"/>
                      <a:pt x="41" y="3"/>
                      <a:pt x="42" y="3"/>
                    </a:cubicBezTo>
                    <a:cubicBezTo>
                      <a:pt x="42" y="3"/>
                      <a:pt x="42" y="4"/>
                      <a:pt x="42" y="4"/>
                    </a:cubicBezTo>
                    <a:cubicBezTo>
                      <a:pt x="43" y="4"/>
                      <a:pt x="43" y="3"/>
                      <a:pt x="44" y="4"/>
                    </a:cubicBezTo>
                    <a:cubicBezTo>
                      <a:pt x="44" y="4"/>
                      <a:pt x="43" y="4"/>
                      <a:pt x="43" y="5"/>
                    </a:cubicBezTo>
                    <a:cubicBezTo>
                      <a:pt x="43" y="5"/>
                      <a:pt x="43" y="5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5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5" y="4"/>
                      <a:pt x="45" y="4"/>
                      <a:pt x="46" y="4"/>
                    </a:cubicBezTo>
                    <a:cubicBezTo>
                      <a:pt x="46" y="4"/>
                      <a:pt x="47" y="4"/>
                      <a:pt x="47" y="4"/>
                    </a:cubicBezTo>
                    <a:cubicBezTo>
                      <a:pt x="47" y="4"/>
                      <a:pt x="47" y="4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7" y="4"/>
                      <a:pt x="46" y="3"/>
                      <a:pt x="46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4" y="3"/>
                      <a:pt x="44" y="3"/>
                      <a:pt x="44" y="2"/>
                    </a:cubicBezTo>
                    <a:cubicBezTo>
                      <a:pt x="44" y="2"/>
                      <a:pt x="45" y="2"/>
                      <a:pt x="45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6" y="2"/>
                      <a:pt x="47" y="2"/>
                      <a:pt x="47" y="2"/>
                    </a:cubicBezTo>
                    <a:cubicBezTo>
                      <a:pt x="47" y="1"/>
                      <a:pt x="46" y="2"/>
                      <a:pt x="46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4" y="1"/>
                      <a:pt x="44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1" y="0"/>
                      <a:pt x="40" y="0"/>
                      <a:pt x="40" y="0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39" y="1"/>
                      <a:pt x="39" y="2"/>
                      <a:pt x="39" y="2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0"/>
                      <a:pt x="39" y="0"/>
                      <a:pt x="38" y="0"/>
                    </a:cubicBezTo>
                    <a:cubicBezTo>
                      <a:pt x="38" y="0"/>
                      <a:pt x="38" y="1"/>
                      <a:pt x="38" y="1"/>
                    </a:cubicBezTo>
                    <a:cubicBezTo>
                      <a:pt x="37" y="1"/>
                      <a:pt x="38" y="2"/>
                      <a:pt x="37" y="2"/>
                    </a:cubicBezTo>
                    <a:cubicBezTo>
                      <a:pt x="37" y="2"/>
                      <a:pt x="36" y="3"/>
                      <a:pt x="36" y="2"/>
                    </a:cubicBezTo>
                    <a:cubicBezTo>
                      <a:pt x="36" y="2"/>
                      <a:pt x="36" y="2"/>
                      <a:pt x="36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5" y="0"/>
                      <a:pt x="35" y="0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2"/>
                      <a:pt x="34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0" y="2"/>
                      <a:pt x="30" y="1"/>
                      <a:pt x="30" y="2"/>
                    </a:cubicBezTo>
                    <a:cubicBezTo>
                      <a:pt x="29" y="2"/>
                      <a:pt x="30" y="2"/>
                      <a:pt x="29" y="2"/>
                    </a:cubicBezTo>
                    <a:cubicBezTo>
                      <a:pt x="29" y="3"/>
                      <a:pt x="29" y="2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7" y="3"/>
                      <a:pt x="27" y="3"/>
                    </a:cubicBezTo>
                    <a:cubicBezTo>
                      <a:pt x="27" y="3"/>
                      <a:pt x="26" y="3"/>
                      <a:pt x="26" y="3"/>
                    </a:cubicBezTo>
                    <a:cubicBezTo>
                      <a:pt x="26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3" y="4"/>
                      <a:pt x="23" y="4"/>
                    </a:cubicBezTo>
                    <a:cubicBezTo>
                      <a:pt x="23" y="4"/>
                      <a:pt x="22" y="4"/>
                      <a:pt x="22" y="5"/>
                    </a:cubicBezTo>
                    <a:cubicBezTo>
                      <a:pt x="22" y="5"/>
                      <a:pt x="22" y="5"/>
                      <a:pt x="21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0" y="8"/>
                      <a:pt x="20" y="7"/>
                      <a:pt x="20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7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7" y="9"/>
                      <a:pt x="17" y="9"/>
                    </a:cubicBezTo>
                    <a:cubicBezTo>
                      <a:pt x="17" y="10"/>
                      <a:pt x="17" y="10"/>
                      <a:pt x="16" y="10"/>
                    </a:cubicBezTo>
                    <a:cubicBezTo>
                      <a:pt x="16" y="10"/>
                      <a:pt x="16" y="10"/>
                      <a:pt x="15" y="11"/>
                    </a:cubicBezTo>
                    <a:cubicBezTo>
                      <a:pt x="15" y="11"/>
                      <a:pt x="16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15"/>
                      <a:pt x="14" y="15"/>
                      <a:pt x="13" y="15"/>
                    </a:cubicBezTo>
                    <a:cubicBezTo>
                      <a:pt x="13" y="15"/>
                      <a:pt x="13" y="15"/>
                      <a:pt x="12" y="15"/>
                    </a:cubicBezTo>
                    <a:cubicBezTo>
                      <a:pt x="12" y="15"/>
                      <a:pt x="12" y="16"/>
                      <a:pt x="12" y="16"/>
                    </a:cubicBezTo>
                    <a:cubicBezTo>
                      <a:pt x="12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10" y="17"/>
                      <a:pt x="9" y="17"/>
                    </a:cubicBezTo>
                    <a:cubicBezTo>
                      <a:pt x="9" y="18"/>
                      <a:pt x="9" y="17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8" y="19"/>
                      <a:pt x="8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6" y="19"/>
                      <a:pt x="7" y="19"/>
                      <a:pt x="7" y="20"/>
                    </a:cubicBezTo>
                    <a:cubicBezTo>
                      <a:pt x="7" y="20"/>
                      <a:pt x="6" y="20"/>
                      <a:pt x="6" y="20"/>
                    </a:cubicBezTo>
                    <a:cubicBezTo>
                      <a:pt x="6" y="20"/>
                      <a:pt x="5" y="20"/>
                      <a:pt x="5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2"/>
                      <a:pt x="2" y="22"/>
                      <a:pt x="2" y="22"/>
                    </a:cubicBezTo>
                    <a:cubicBezTo>
                      <a:pt x="2" y="22"/>
                      <a:pt x="1" y="22"/>
                      <a:pt x="1" y="22"/>
                    </a:cubicBezTo>
                    <a:cubicBezTo>
                      <a:pt x="1" y="22"/>
                      <a:pt x="0" y="22"/>
                      <a:pt x="0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4"/>
                      <a:pt x="0" y="25"/>
                    </a:cubicBezTo>
                    <a:cubicBezTo>
                      <a:pt x="0" y="25"/>
                      <a:pt x="0" y="25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30" name="Freeform 124"/>
              <p:cNvSpPr>
                <a:spLocks/>
              </p:cNvSpPr>
              <p:nvPr/>
            </p:nvSpPr>
            <p:spPr bwMode="auto">
              <a:xfrm>
                <a:off x="4733927" y="18113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31" name="Freeform 125"/>
              <p:cNvSpPr>
                <a:spLocks/>
              </p:cNvSpPr>
              <p:nvPr/>
            </p:nvSpPr>
            <p:spPr bwMode="auto">
              <a:xfrm>
                <a:off x="4711702" y="1768476"/>
                <a:ext cx="65088" cy="42863"/>
              </a:xfrm>
              <a:custGeom>
                <a:avLst/>
                <a:gdLst>
                  <a:gd name="T0" fmla="*/ 6 w 6"/>
                  <a:gd name="T1" fmla="*/ 1 h 4"/>
                  <a:gd name="T2" fmla="*/ 5 w 6"/>
                  <a:gd name="T3" fmla="*/ 0 h 4"/>
                  <a:gd name="T4" fmla="*/ 5 w 6"/>
                  <a:gd name="T5" fmla="*/ 0 h 4"/>
                  <a:gd name="T6" fmla="*/ 4 w 6"/>
                  <a:gd name="T7" fmla="*/ 0 h 4"/>
                  <a:gd name="T8" fmla="*/ 3 w 6"/>
                  <a:gd name="T9" fmla="*/ 1 h 4"/>
                  <a:gd name="T10" fmla="*/ 2 w 6"/>
                  <a:gd name="T11" fmla="*/ 1 h 4"/>
                  <a:gd name="T12" fmla="*/ 1 w 6"/>
                  <a:gd name="T13" fmla="*/ 1 h 4"/>
                  <a:gd name="T14" fmla="*/ 1 w 6"/>
                  <a:gd name="T15" fmla="*/ 1 h 4"/>
                  <a:gd name="T16" fmla="*/ 0 w 6"/>
                  <a:gd name="T17" fmla="*/ 2 h 4"/>
                  <a:gd name="T18" fmla="*/ 1 w 6"/>
                  <a:gd name="T19" fmla="*/ 3 h 4"/>
                  <a:gd name="T20" fmla="*/ 1 w 6"/>
                  <a:gd name="T21" fmla="*/ 4 h 4"/>
                  <a:gd name="T22" fmla="*/ 2 w 6"/>
                  <a:gd name="T23" fmla="*/ 4 h 4"/>
                  <a:gd name="T24" fmla="*/ 2 w 6"/>
                  <a:gd name="T25" fmla="*/ 4 h 4"/>
                  <a:gd name="T26" fmla="*/ 3 w 6"/>
                  <a:gd name="T27" fmla="*/ 4 h 4"/>
                  <a:gd name="T28" fmla="*/ 5 w 6"/>
                  <a:gd name="T29" fmla="*/ 3 h 4"/>
                  <a:gd name="T30" fmla="*/ 6 w 6"/>
                  <a:gd name="T31" fmla="*/ 3 h 4"/>
                  <a:gd name="T32" fmla="*/ 6 w 6"/>
                  <a:gd name="T33" fmla="*/ 3 h 4"/>
                  <a:gd name="T34" fmla="*/ 6 w 6"/>
                  <a:gd name="T35" fmla="*/ 3 h 4"/>
                  <a:gd name="T36" fmla="*/ 6 w 6"/>
                  <a:gd name="T37" fmla="*/ 2 h 4"/>
                  <a:gd name="T38" fmla="*/ 6 w 6"/>
                  <a:gd name="T3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" h="4">
                    <a:moveTo>
                      <a:pt x="6" y="1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4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32" name="Freeform 126"/>
              <p:cNvSpPr>
                <a:spLocks/>
              </p:cNvSpPr>
              <p:nvPr/>
            </p:nvSpPr>
            <p:spPr bwMode="auto">
              <a:xfrm>
                <a:off x="4302127" y="1422401"/>
                <a:ext cx="74613" cy="74613"/>
              </a:xfrm>
              <a:custGeom>
                <a:avLst/>
                <a:gdLst>
                  <a:gd name="T0" fmla="*/ 0 w 7"/>
                  <a:gd name="T1" fmla="*/ 6 h 7"/>
                  <a:gd name="T2" fmla="*/ 0 w 7"/>
                  <a:gd name="T3" fmla="*/ 6 h 7"/>
                  <a:gd name="T4" fmla="*/ 1 w 7"/>
                  <a:gd name="T5" fmla="*/ 6 h 7"/>
                  <a:gd name="T6" fmla="*/ 2 w 7"/>
                  <a:gd name="T7" fmla="*/ 6 h 7"/>
                  <a:gd name="T8" fmla="*/ 3 w 7"/>
                  <a:gd name="T9" fmla="*/ 6 h 7"/>
                  <a:gd name="T10" fmla="*/ 5 w 7"/>
                  <a:gd name="T11" fmla="*/ 7 h 7"/>
                  <a:gd name="T12" fmla="*/ 5 w 7"/>
                  <a:gd name="T13" fmla="*/ 7 h 7"/>
                  <a:gd name="T14" fmla="*/ 5 w 7"/>
                  <a:gd name="T15" fmla="*/ 6 h 7"/>
                  <a:gd name="T16" fmla="*/ 5 w 7"/>
                  <a:gd name="T17" fmla="*/ 5 h 7"/>
                  <a:gd name="T18" fmla="*/ 6 w 7"/>
                  <a:gd name="T19" fmla="*/ 4 h 7"/>
                  <a:gd name="T20" fmla="*/ 6 w 7"/>
                  <a:gd name="T21" fmla="*/ 3 h 7"/>
                  <a:gd name="T22" fmla="*/ 6 w 7"/>
                  <a:gd name="T23" fmla="*/ 3 h 7"/>
                  <a:gd name="T24" fmla="*/ 7 w 7"/>
                  <a:gd name="T25" fmla="*/ 2 h 7"/>
                  <a:gd name="T26" fmla="*/ 7 w 7"/>
                  <a:gd name="T27" fmla="*/ 1 h 7"/>
                  <a:gd name="T28" fmla="*/ 6 w 7"/>
                  <a:gd name="T29" fmla="*/ 0 h 7"/>
                  <a:gd name="T30" fmla="*/ 6 w 7"/>
                  <a:gd name="T31" fmla="*/ 0 h 7"/>
                  <a:gd name="T32" fmla="*/ 5 w 7"/>
                  <a:gd name="T33" fmla="*/ 0 h 7"/>
                  <a:gd name="T34" fmla="*/ 4 w 7"/>
                  <a:gd name="T35" fmla="*/ 0 h 7"/>
                  <a:gd name="T36" fmla="*/ 4 w 7"/>
                  <a:gd name="T37" fmla="*/ 1 h 7"/>
                  <a:gd name="T38" fmla="*/ 3 w 7"/>
                  <a:gd name="T39" fmla="*/ 1 h 7"/>
                  <a:gd name="T40" fmla="*/ 2 w 7"/>
                  <a:gd name="T41" fmla="*/ 2 h 7"/>
                  <a:gd name="T42" fmla="*/ 1 w 7"/>
                  <a:gd name="T43" fmla="*/ 2 h 7"/>
                  <a:gd name="T44" fmla="*/ 1 w 7"/>
                  <a:gd name="T45" fmla="*/ 2 h 7"/>
                  <a:gd name="T46" fmla="*/ 0 w 7"/>
                  <a:gd name="T47" fmla="*/ 3 h 7"/>
                  <a:gd name="T48" fmla="*/ 0 w 7"/>
                  <a:gd name="T49" fmla="*/ 4 h 7"/>
                  <a:gd name="T50" fmla="*/ 0 w 7"/>
                  <a:gd name="T51" fmla="*/ 5 h 7"/>
                  <a:gd name="T52" fmla="*/ 0 w 7"/>
                  <a:gd name="T5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" h="7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4" y="5"/>
                      <a:pt x="5" y="5"/>
                    </a:cubicBezTo>
                    <a:cubicBezTo>
                      <a:pt x="5" y="4"/>
                      <a:pt x="5" y="5"/>
                      <a:pt x="6" y="4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33" name="Freeform 127"/>
              <p:cNvSpPr>
                <a:spLocks/>
              </p:cNvSpPr>
              <p:nvPr/>
            </p:nvSpPr>
            <p:spPr bwMode="auto">
              <a:xfrm>
                <a:off x="3967164" y="1768476"/>
                <a:ext cx="85725" cy="161925"/>
              </a:xfrm>
              <a:custGeom>
                <a:avLst/>
                <a:gdLst>
                  <a:gd name="T0" fmla="*/ 0 w 8"/>
                  <a:gd name="T1" fmla="*/ 10 h 15"/>
                  <a:gd name="T2" fmla="*/ 1 w 8"/>
                  <a:gd name="T3" fmla="*/ 10 h 15"/>
                  <a:gd name="T4" fmla="*/ 1 w 8"/>
                  <a:gd name="T5" fmla="*/ 11 h 15"/>
                  <a:gd name="T6" fmla="*/ 1 w 8"/>
                  <a:gd name="T7" fmla="*/ 12 h 15"/>
                  <a:gd name="T8" fmla="*/ 1 w 8"/>
                  <a:gd name="T9" fmla="*/ 13 h 15"/>
                  <a:gd name="T10" fmla="*/ 1 w 8"/>
                  <a:gd name="T11" fmla="*/ 14 h 15"/>
                  <a:gd name="T12" fmla="*/ 2 w 8"/>
                  <a:gd name="T13" fmla="*/ 15 h 15"/>
                  <a:gd name="T14" fmla="*/ 3 w 8"/>
                  <a:gd name="T15" fmla="*/ 15 h 15"/>
                  <a:gd name="T16" fmla="*/ 4 w 8"/>
                  <a:gd name="T17" fmla="*/ 14 h 15"/>
                  <a:gd name="T18" fmla="*/ 5 w 8"/>
                  <a:gd name="T19" fmla="*/ 14 h 15"/>
                  <a:gd name="T20" fmla="*/ 5 w 8"/>
                  <a:gd name="T21" fmla="*/ 12 h 15"/>
                  <a:gd name="T22" fmla="*/ 5 w 8"/>
                  <a:gd name="T23" fmla="*/ 12 h 15"/>
                  <a:gd name="T24" fmla="*/ 6 w 8"/>
                  <a:gd name="T25" fmla="*/ 11 h 15"/>
                  <a:gd name="T26" fmla="*/ 5 w 8"/>
                  <a:gd name="T27" fmla="*/ 11 h 15"/>
                  <a:gd name="T28" fmla="*/ 5 w 8"/>
                  <a:gd name="T29" fmla="*/ 10 h 15"/>
                  <a:gd name="T30" fmla="*/ 5 w 8"/>
                  <a:gd name="T31" fmla="*/ 10 h 15"/>
                  <a:gd name="T32" fmla="*/ 5 w 8"/>
                  <a:gd name="T33" fmla="*/ 9 h 15"/>
                  <a:gd name="T34" fmla="*/ 6 w 8"/>
                  <a:gd name="T35" fmla="*/ 9 h 15"/>
                  <a:gd name="T36" fmla="*/ 6 w 8"/>
                  <a:gd name="T37" fmla="*/ 8 h 15"/>
                  <a:gd name="T38" fmla="*/ 5 w 8"/>
                  <a:gd name="T39" fmla="*/ 8 h 15"/>
                  <a:gd name="T40" fmla="*/ 5 w 8"/>
                  <a:gd name="T41" fmla="*/ 7 h 15"/>
                  <a:gd name="T42" fmla="*/ 6 w 8"/>
                  <a:gd name="T43" fmla="*/ 7 h 15"/>
                  <a:gd name="T44" fmla="*/ 6 w 8"/>
                  <a:gd name="T45" fmla="*/ 6 h 15"/>
                  <a:gd name="T46" fmla="*/ 6 w 8"/>
                  <a:gd name="T47" fmla="*/ 5 h 15"/>
                  <a:gd name="T48" fmla="*/ 6 w 8"/>
                  <a:gd name="T49" fmla="*/ 4 h 15"/>
                  <a:gd name="T50" fmla="*/ 6 w 8"/>
                  <a:gd name="T51" fmla="*/ 3 h 15"/>
                  <a:gd name="T52" fmla="*/ 7 w 8"/>
                  <a:gd name="T53" fmla="*/ 3 h 15"/>
                  <a:gd name="T54" fmla="*/ 8 w 8"/>
                  <a:gd name="T55" fmla="*/ 2 h 15"/>
                  <a:gd name="T56" fmla="*/ 8 w 8"/>
                  <a:gd name="T57" fmla="*/ 1 h 15"/>
                  <a:gd name="T58" fmla="*/ 7 w 8"/>
                  <a:gd name="T59" fmla="*/ 1 h 15"/>
                  <a:gd name="T60" fmla="*/ 7 w 8"/>
                  <a:gd name="T61" fmla="*/ 0 h 15"/>
                  <a:gd name="T62" fmla="*/ 6 w 8"/>
                  <a:gd name="T63" fmla="*/ 1 h 15"/>
                  <a:gd name="T64" fmla="*/ 5 w 8"/>
                  <a:gd name="T65" fmla="*/ 1 h 15"/>
                  <a:gd name="T66" fmla="*/ 5 w 8"/>
                  <a:gd name="T67" fmla="*/ 1 h 15"/>
                  <a:gd name="T68" fmla="*/ 4 w 8"/>
                  <a:gd name="T69" fmla="*/ 1 h 15"/>
                  <a:gd name="T70" fmla="*/ 4 w 8"/>
                  <a:gd name="T71" fmla="*/ 0 h 15"/>
                  <a:gd name="T72" fmla="*/ 3 w 8"/>
                  <a:gd name="T73" fmla="*/ 0 h 15"/>
                  <a:gd name="T74" fmla="*/ 3 w 8"/>
                  <a:gd name="T75" fmla="*/ 0 h 15"/>
                  <a:gd name="T76" fmla="*/ 2 w 8"/>
                  <a:gd name="T77" fmla="*/ 1 h 15"/>
                  <a:gd name="T78" fmla="*/ 2 w 8"/>
                  <a:gd name="T79" fmla="*/ 1 h 15"/>
                  <a:gd name="T80" fmla="*/ 2 w 8"/>
                  <a:gd name="T81" fmla="*/ 1 h 15"/>
                  <a:gd name="T82" fmla="*/ 1 w 8"/>
                  <a:gd name="T83" fmla="*/ 2 h 15"/>
                  <a:gd name="T84" fmla="*/ 2 w 8"/>
                  <a:gd name="T85" fmla="*/ 3 h 15"/>
                  <a:gd name="T86" fmla="*/ 2 w 8"/>
                  <a:gd name="T87" fmla="*/ 4 h 15"/>
                  <a:gd name="T88" fmla="*/ 2 w 8"/>
                  <a:gd name="T89" fmla="*/ 5 h 15"/>
                  <a:gd name="T90" fmla="*/ 1 w 8"/>
                  <a:gd name="T91" fmla="*/ 7 h 15"/>
                  <a:gd name="T92" fmla="*/ 1 w 8"/>
                  <a:gd name="T93" fmla="*/ 7 h 15"/>
                  <a:gd name="T94" fmla="*/ 0 w 8"/>
                  <a:gd name="T95" fmla="*/ 8 h 15"/>
                  <a:gd name="T96" fmla="*/ 0 w 8"/>
                  <a:gd name="T97" fmla="*/ 8 h 15"/>
                  <a:gd name="T98" fmla="*/ 0 w 8"/>
                  <a:gd name="T99" fmla="*/ 10 h 15"/>
                  <a:gd name="T100" fmla="*/ 0 w 8"/>
                  <a:gd name="T101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" h="15">
                    <a:moveTo>
                      <a:pt x="0" y="10"/>
                    </a:moveTo>
                    <a:cubicBezTo>
                      <a:pt x="0" y="10"/>
                      <a:pt x="0" y="10"/>
                      <a:pt x="1" y="10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2" y="14"/>
                      <a:pt x="2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4" y="15"/>
                      <a:pt x="4" y="14"/>
                      <a:pt x="4" y="14"/>
                    </a:cubicBezTo>
                    <a:cubicBezTo>
                      <a:pt x="4" y="14"/>
                      <a:pt x="4" y="14"/>
                      <a:pt x="5" y="14"/>
                    </a:cubicBezTo>
                    <a:cubicBezTo>
                      <a:pt x="5" y="13"/>
                      <a:pt x="4" y="13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6" y="12"/>
                      <a:pt x="6" y="11"/>
                    </a:cubicBezTo>
                    <a:cubicBezTo>
                      <a:pt x="6" y="11"/>
                      <a:pt x="6" y="11"/>
                      <a:pt x="5" y="11"/>
                    </a:cubicBezTo>
                    <a:cubicBezTo>
                      <a:pt x="5" y="11"/>
                      <a:pt x="5" y="11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8" y="2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34" name="Freeform 128"/>
              <p:cNvSpPr>
                <a:spLocks/>
              </p:cNvSpPr>
              <p:nvPr/>
            </p:nvSpPr>
            <p:spPr bwMode="auto">
              <a:xfrm>
                <a:off x="4021139" y="19192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35" name="Freeform 129"/>
              <p:cNvSpPr>
                <a:spLocks/>
              </p:cNvSpPr>
              <p:nvPr/>
            </p:nvSpPr>
            <p:spPr bwMode="auto">
              <a:xfrm>
                <a:off x="4862514" y="1778001"/>
                <a:ext cx="76200" cy="44450"/>
              </a:xfrm>
              <a:custGeom>
                <a:avLst/>
                <a:gdLst>
                  <a:gd name="T0" fmla="*/ 7 w 7"/>
                  <a:gd name="T1" fmla="*/ 2 h 4"/>
                  <a:gd name="T2" fmla="*/ 6 w 7"/>
                  <a:gd name="T3" fmla="*/ 2 h 4"/>
                  <a:gd name="T4" fmla="*/ 5 w 7"/>
                  <a:gd name="T5" fmla="*/ 1 h 4"/>
                  <a:gd name="T6" fmla="*/ 4 w 7"/>
                  <a:gd name="T7" fmla="*/ 1 h 4"/>
                  <a:gd name="T8" fmla="*/ 4 w 7"/>
                  <a:gd name="T9" fmla="*/ 0 h 4"/>
                  <a:gd name="T10" fmla="*/ 4 w 7"/>
                  <a:gd name="T11" fmla="*/ 0 h 4"/>
                  <a:gd name="T12" fmla="*/ 4 w 7"/>
                  <a:gd name="T13" fmla="*/ 0 h 4"/>
                  <a:gd name="T14" fmla="*/ 3 w 7"/>
                  <a:gd name="T15" fmla="*/ 0 h 4"/>
                  <a:gd name="T16" fmla="*/ 2 w 7"/>
                  <a:gd name="T17" fmla="*/ 0 h 4"/>
                  <a:gd name="T18" fmla="*/ 2 w 7"/>
                  <a:gd name="T19" fmla="*/ 0 h 4"/>
                  <a:gd name="T20" fmla="*/ 1 w 7"/>
                  <a:gd name="T21" fmla="*/ 0 h 4"/>
                  <a:gd name="T22" fmla="*/ 0 w 7"/>
                  <a:gd name="T23" fmla="*/ 0 h 4"/>
                  <a:gd name="T24" fmla="*/ 0 w 7"/>
                  <a:gd name="T25" fmla="*/ 1 h 4"/>
                  <a:gd name="T26" fmla="*/ 1 w 7"/>
                  <a:gd name="T27" fmla="*/ 1 h 4"/>
                  <a:gd name="T28" fmla="*/ 0 w 7"/>
                  <a:gd name="T29" fmla="*/ 2 h 4"/>
                  <a:gd name="T30" fmla="*/ 0 w 7"/>
                  <a:gd name="T31" fmla="*/ 4 h 4"/>
                  <a:gd name="T32" fmla="*/ 0 w 7"/>
                  <a:gd name="T33" fmla="*/ 4 h 4"/>
                  <a:gd name="T34" fmla="*/ 1 w 7"/>
                  <a:gd name="T35" fmla="*/ 4 h 4"/>
                  <a:gd name="T36" fmla="*/ 2 w 7"/>
                  <a:gd name="T37" fmla="*/ 4 h 4"/>
                  <a:gd name="T38" fmla="*/ 3 w 7"/>
                  <a:gd name="T39" fmla="*/ 3 h 4"/>
                  <a:gd name="T40" fmla="*/ 3 w 7"/>
                  <a:gd name="T41" fmla="*/ 3 h 4"/>
                  <a:gd name="T42" fmla="*/ 4 w 7"/>
                  <a:gd name="T43" fmla="*/ 3 h 4"/>
                  <a:gd name="T44" fmla="*/ 5 w 7"/>
                  <a:gd name="T45" fmla="*/ 3 h 4"/>
                  <a:gd name="T46" fmla="*/ 6 w 7"/>
                  <a:gd name="T47" fmla="*/ 3 h 4"/>
                  <a:gd name="T48" fmla="*/ 7 w 7"/>
                  <a:gd name="T49" fmla="*/ 3 h 4"/>
                  <a:gd name="T50" fmla="*/ 7 w 7"/>
                  <a:gd name="T51" fmla="*/ 2 h 4"/>
                  <a:gd name="T52" fmla="*/ 7 w 7"/>
                  <a:gd name="T5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" h="4">
                    <a:moveTo>
                      <a:pt x="7" y="2"/>
                    </a:moveTo>
                    <a:cubicBezTo>
                      <a:pt x="7" y="1"/>
                      <a:pt x="6" y="2"/>
                      <a:pt x="6" y="2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36" name="Freeform 130"/>
              <p:cNvSpPr>
                <a:spLocks/>
              </p:cNvSpPr>
              <p:nvPr/>
            </p:nvSpPr>
            <p:spPr bwMode="auto">
              <a:xfrm>
                <a:off x="4538664" y="1638301"/>
                <a:ext cx="130175" cy="119063"/>
              </a:xfrm>
              <a:custGeom>
                <a:avLst/>
                <a:gdLst>
                  <a:gd name="T0" fmla="*/ 6 w 12"/>
                  <a:gd name="T1" fmla="*/ 3 h 11"/>
                  <a:gd name="T2" fmla="*/ 7 w 12"/>
                  <a:gd name="T3" fmla="*/ 3 h 11"/>
                  <a:gd name="T4" fmla="*/ 8 w 12"/>
                  <a:gd name="T5" fmla="*/ 3 h 11"/>
                  <a:gd name="T6" fmla="*/ 9 w 12"/>
                  <a:gd name="T7" fmla="*/ 3 h 11"/>
                  <a:gd name="T8" fmla="*/ 10 w 12"/>
                  <a:gd name="T9" fmla="*/ 3 h 11"/>
                  <a:gd name="T10" fmla="*/ 11 w 12"/>
                  <a:gd name="T11" fmla="*/ 3 h 11"/>
                  <a:gd name="T12" fmla="*/ 11 w 12"/>
                  <a:gd name="T13" fmla="*/ 4 h 11"/>
                  <a:gd name="T14" fmla="*/ 12 w 12"/>
                  <a:gd name="T15" fmla="*/ 3 h 11"/>
                  <a:gd name="T16" fmla="*/ 12 w 12"/>
                  <a:gd name="T17" fmla="*/ 3 h 11"/>
                  <a:gd name="T18" fmla="*/ 12 w 12"/>
                  <a:gd name="T19" fmla="*/ 1 h 11"/>
                  <a:gd name="T20" fmla="*/ 12 w 12"/>
                  <a:gd name="T21" fmla="*/ 1 h 11"/>
                  <a:gd name="T22" fmla="*/ 11 w 12"/>
                  <a:gd name="T23" fmla="*/ 1 h 11"/>
                  <a:gd name="T24" fmla="*/ 10 w 12"/>
                  <a:gd name="T25" fmla="*/ 2 h 11"/>
                  <a:gd name="T26" fmla="*/ 9 w 12"/>
                  <a:gd name="T27" fmla="*/ 1 h 11"/>
                  <a:gd name="T28" fmla="*/ 8 w 12"/>
                  <a:gd name="T29" fmla="*/ 1 h 11"/>
                  <a:gd name="T30" fmla="*/ 7 w 12"/>
                  <a:gd name="T31" fmla="*/ 0 h 11"/>
                  <a:gd name="T32" fmla="*/ 6 w 12"/>
                  <a:gd name="T33" fmla="*/ 0 h 11"/>
                  <a:gd name="T34" fmla="*/ 6 w 12"/>
                  <a:gd name="T35" fmla="*/ 1 h 11"/>
                  <a:gd name="T36" fmla="*/ 5 w 12"/>
                  <a:gd name="T37" fmla="*/ 1 h 11"/>
                  <a:gd name="T38" fmla="*/ 4 w 12"/>
                  <a:gd name="T39" fmla="*/ 1 h 11"/>
                  <a:gd name="T40" fmla="*/ 4 w 12"/>
                  <a:gd name="T41" fmla="*/ 1 h 11"/>
                  <a:gd name="T42" fmla="*/ 3 w 12"/>
                  <a:gd name="T43" fmla="*/ 1 h 11"/>
                  <a:gd name="T44" fmla="*/ 2 w 12"/>
                  <a:gd name="T45" fmla="*/ 2 h 11"/>
                  <a:gd name="T46" fmla="*/ 1 w 12"/>
                  <a:gd name="T47" fmla="*/ 2 h 11"/>
                  <a:gd name="T48" fmla="*/ 0 w 12"/>
                  <a:gd name="T49" fmla="*/ 2 h 11"/>
                  <a:gd name="T50" fmla="*/ 0 w 12"/>
                  <a:gd name="T51" fmla="*/ 2 h 11"/>
                  <a:gd name="T52" fmla="*/ 0 w 12"/>
                  <a:gd name="T53" fmla="*/ 4 h 11"/>
                  <a:gd name="T54" fmla="*/ 1 w 12"/>
                  <a:gd name="T55" fmla="*/ 5 h 11"/>
                  <a:gd name="T56" fmla="*/ 2 w 12"/>
                  <a:gd name="T57" fmla="*/ 5 h 11"/>
                  <a:gd name="T58" fmla="*/ 2 w 12"/>
                  <a:gd name="T59" fmla="*/ 5 h 11"/>
                  <a:gd name="T60" fmla="*/ 3 w 12"/>
                  <a:gd name="T61" fmla="*/ 5 h 11"/>
                  <a:gd name="T62" fmla="*/ 3 w 12"/>
                  <a:gd name="T63" fmla="*/ 6 h 11"/>
                  <a:gd name="T64" fmla="*/ 3 w 12"/>
                  <a:gd name="T65" fmla="*/ 6 h 11"/>
                  <a:gd name="T66" fmla="*/ 4 w 12"/>
                  <a:gd name="T67" fmla="*/ 7 h 11"/>
                  <a:gd name="T68" fmla="*/ 5 w 12"/>
                  <a:gd name="T69" fmla="*/ 8 h 11"/>
                  <a:gd name="T70" fmla="*/ 6 w 12"/>
                  <a:gd name="T71" fmla="*/ 9 h 11"/>
                  <a:gd name="T72" fmla="*/ 7 w 12"/>
                  <a:gd name="T73" fmla="*/ 9 h 11"/>
                  <a:gd name="T74" fmla="*/ 9 w 12"/>
                  <a:gd name="T75" fmla="*/ 9 h 11"/>
                  <a:gd name="T76" fmla="*/ 9 w 12"/>
                  <a:gd name="T77" fmla="*/ 10 h 11"/>
                  <a:gd name="T78" fmla="*/ 10 w 12"/>
                  <a:gd name="T79" fmla="*/ 11 h 11"/>
                  <a:gd name="T80" fmla="*/ 11 w 12"/>
                  <a:gd name="T81" fmla="*/ 11 h 11"/>
                  <a:gd name="T82" fmla="*/ 10 w 12"/>
                  <a:gd name="T83" fmla="*/ 9 h 11"/>
                  <a:gd name="T84" fmla="*/ 9 w 12"/>
                  <a:gd name="T85" fmla="*/ 9 h 11"/>
                  <a:gd name="T86" fmla="*/ 8 w 12"/>
                  <a:gd name="T87" fmla="*/ 9 h 11"/>
                  <a:gd name="T88" fmla="*/ 7 w 12"/>
                  <a:gd name="T89" fmla="*/ 9 h 11"/>
                  <a:gd name="T90" fmla="*/ 7 w 12"/>
                  <a:gd name="T91" fmla="*/ 8 h 11"/>
                  <a:gd name="T92" fmla="*/ 7 w 12"/>
                  <a:gd name="T93" fmla="*/ 7 h 11"/>
                  <a:gd name="T94" fmla="*/ 6 w 12"/>
                  <a:gd name="T95" fmla="*/ 7 h 11"/>
                  <a:gd name="T96" fmla="*/ 6 w 12"/>
                  <a:gd name="T97" fmla="*/ 6 h 11"/>
                  <a:gd name="T98" fmla="*/ 6 w 12"/>
                  <a:gd name="T99" fmla="*/ 5 h 11"/>
                  <a:gd name="T100" fmla="*/ 5 w 12"/>
                  <a:gd name="T101" fmla="*/ 4 h 11"/>
                  <a:gd name="T102" fmla="*/ 5 w 12"/>
                  <a:gd name="T103" fmla="*/ 3 h 11"/>
                  <a:gd name="T104" fmla="*/ 6 w 12"/>
                  <a:gd name="T10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" h="11">
                    <a:moveTo>
                      <a:pt x="6" y="3"/>
                    </a:moveTo>
                    <a:cubicBezTo>
                      <a:pt x="6" y="2"/>
                      <a:pt x="7" y="3"/>
                      <a:pt x="7" y="3"/>
                    </a:cubicBezTo>
                    <a:cubicBezTo>
                      <a:pt x="7" y="3"/>
                      <a:pt x="8" y="3"/>
                      <a:pt x="8" y="3"/>
                    </a:cubicBezTo>
                    <a:cubicBezTo>
                      <a:pt x="8" y="3"/>
                      <a:pt x="9" y="3"/>
                      <a:pt x="9" y="3"/>
                    </a:cubicBezTo>
                    <a:cubicBezTo>
                      <a:pt x="9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0" y="2"/>
                    </a:cubicBezTo>
                    <a:cubicBezTo>
                      <a:pt x="10" y="2"/>
                      <a:pt x="9" y="2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1" y="5"/>
                    </a:cubicBezTo>
                    <a:cubicBezTo>
                      <a:pt x="1" y="5"/>
                      <a:pt x="1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7"/>
                      <a:pt x="4" y="7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8" y="9"/>
                      <a:pt x="9" y="9"/>
                    </a:cubicBezTo>
                    <a:cubicBezTo>
                      <a:pt x="9" y="9"/>
                      <a:pt x="9" y="10"/>
                      <a:pt x="9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1" y="10"/>
                      <a:pt x="10" y="9"/>
                    </a:cubicBezTo>
                    <a:cubicBezTo>
                      <a:pt x="10" y="9"/>
                      <a:pt x="10" y="9"/>
                      <a:pt x="9" y="9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8" y="9"/>
                      <a:pt x="7" y="9"/>
                      <a:pt x="7" y="9"/>
                    </a:cubicBezTo>
                    <a:cubicBezTo>
                      <a:pt x="7" y="8"/>
                      <a:pt x="8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37" name="Freeform 131"/>
              <p:cNvSpPr>
                <a:spLocks/>
              </p:cNvSpPr>
              <p:nvPr/>
            </p:nvSpPr>
            <p:spPr bwMode="auto">
              <a:xfrm>
                <a:off x="5035552" y="1973264"/>
                <a:ext cx="53975" cy="31750"/>
              </a:xfrm>
              <a:custGeom>
                <a:avLst/>
                <a:gdLst>
                  <a:gd name="T0" fmla="*/ 4 w 5"/>
                  <a:gd name="T1" fmla="*/ 0 h 3"/>
                  <a:gd name="T2" fmla="*/ 3 w 5"/>
                  <a:gd name="T3" fmla="*/ 0 h 3"/>
                  <a:gd name="T4" fmla="*/ 3 w 5"/>
                  <a:gd name="T5" fmla="*/ 1 h 3"/>
                  <a:gd name="T6" fmla="*/ 1 w 5"/>
                  <a:gd name="T7" fmla="*/ 1 h 3"/>
                  <a:gd name="T8" fmla="*/ 1 w 5"/>
                  <a:gd name="T9" fmla="*/ 1 h 3"/>
                  <a:gd name="T10" fmla="*/ 0 w 5"/>
                  <a:gd name="T11" fmla="*/ 2 h 3"/>
                  <a:gd name="T12" fmla="*/ 1 w 5"/>
                  <a:gd name="T13" fmla="*/ 3 h 3"/>
                  <a:gd name="T14" fmla="*/ 3 w 5"/>
                  <a:gd name="T15" fmla="*/ 3 h 3"/>
                  <a:gd name="T16" fmla="*/ 4 w 5"/>
                  <a:gd name="T17" fmla="*/ 2 h 3"/>
                  <a:gd name="T18" fmla="*/ 4 w 5"/>
                  <a:gd name="T19" fmla="*/ 1 h 3"/>
                  <a:gd name="T20" fmla="*/ 4 w 5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3">
                    <a:moveTo>
                      <a:pt x="4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5" y="1"/>
                      <a:pt x="5" y="0"/>
                      <a:pt x="4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38" name="Freeform 132"/>
              <p:cNvSpPr>
                <a:spLocks/>
              </p:cNvSpPr>
              <p:nvPr/>
            </p:nvSpPr>
            <p:spPr bwMode="auto">
              <a:xfrm>
                <a:off x="4852989" y="1735139"/>
                <a:ext cx="495300" cy="227013"/>
              </a:xfrm>
              <a:custGeom>
                <a:avLst/>
                <a:gdLst>
                  <a:gd name="T0" fmla="*/ 25 w 46"/>
                  <a:gd name="T1" fmla="*/ 6 h 21"/>
                  <a:gd name="T2" fmla="*/ 22 w 46"/>
                  <a:gd name="T3" fmla="*/ 4 h 21"/>
                  <a:gd name="T4" fmla="*/ 19 w 46"/>
                  <a:gd name="T5" fmla="*/ 4 h 21"/>
                  <a:gd name="T6" fmla="*/ 15 w 46"/>
                  <a:gd name="T7" fmla="*/ 4 h 21"/>
                  <a:gd name="T8" fmla="*/ 12 w 46"/>
                  <a:gd name="T9" fmla="*/ 6 h 21"/>
                  <a:gd name="T10" fmla="*/ 9 w 46"/>
                  <a:gd name="T11" fmla="*/ 6 h 21"/>
                  <a:gd name="T12" fmla="*/ 8 w 46"/>
                  <a:gd name="T13" fmla="*/ 7 h 21"/>
                  <a:gd name="T14" fmla="*/ 7 w 46"/>
                  <a:gd name="T15" fmla="*/ 8 h 21"/>
                  <a:gd name="T16" fmla="*/ 3 w 46"/>
                  <a:gd name="T17" fmla="*/ 8 h 21"/>
                  <a:gd name="T18" fmla="*/ 1 w 46"/>
                  <a:gd name="T19" fmla="*/ 10 h 21"/>
                  <a:gd name="T20" fmla="*/ 3 w 46"/>
                  <a:gd name="T21" fmla="*/ 11 h 21"/>
                  <a:gd name="T22" fmla="*/ 3 w 46"/>
                  <a:gd name="T23" fmla="*/ 13 h 21"/>
                  <a:gd name="T24" fmla="*/ 0 w 46"/>
                  <a:gd name="T25" fmla="*/ 13 h 21"/>
                  <a:gd name="T26" fmla="*/ 3 w 46"/>
                  <a:gd name="T27" fmla="*/ 15 h 21"/>
                  <a:gd name="T28" fmla="*/ 4 w 46"/>
                  <a:gd name="T29" fmla="*/ 16 h 21"/>
                  <a:gd name="T30" fmla="*/ 5 w 46"/>
                  <a:gd name="T31" fmla="*/ 18 h 21"/>
                  <a:gd name="T32" fmla="*/ 8 w 46"/>
                  <a:gd name="T33" fmla="*/ 19 h 21"/>
                  <a:gd name="T34" fmla="*/ 10 w 46"/>
                  <a:gd name="T35" fmla="*/ 20 h 21"/>
                  <a:gd name="T36" fmla="*/ 13 w 46"/>
                  <a:gd name="T37" fmla="*/ 19 h 21"/>
                  <a:gd name="T38" fmla="*/ 17 w 46"/>
                  <a:gd name="T39" fmla="*/ 20 h 21"/>
                  <a:gd name="T40" fmla="*/ 20 w 46"/>
                  <a:gd name="T41" fmla="*/ 20 h 21"/>
                  <a:gd name="T42" fmla="*/ 22 w 46"/>
                  <a:gd name="T43" fmla="*/ 19 h 21"/>
                  <a:gd name="T44" fmla="*/ 25 w 46"/>
                  <a:gd name="T45" fmla="*/ 19 h 21"/>
                  <a:gd name="T46" fmla="*/ 25 w 46"/>
                  <a:gd name="T47" fmla="*/ 21 h 21"/>
                  <a:gd name="T48" fmla="*/ 27 w 46"/>
                  <a:gd name="T49" fmla="*/ 20 h 21"/>
                  <a:gd name="T50" fmla="*/ 28 w 46"/>
                  <a:gd name="T51" fmla="*/ 19 h 21"/>
                  <a:gd name="T52" fmla="*/ 32 w 46"/>
                  <a:gd name="T53" fmla="*/ 19 h 21"/>
                  <a:gd name="T54" fmla="*/ 35 w 46"/>
                  <a:gd name="T55" fmla="*/ 18 h 21"/>
                  <a:gd name="T56" fmla="*/ 38 w 46"/>
                  <a:gd name="T57" fmla="*/ 18 h 21"/>
                  <a:gd name="T58" fmla="*/ 41 w 46"/>
                  <a:gd name="T59" fmla="*/ 17 h 21"/>
                  <a:gd name="T60" fmla="*/ 42 w 46"/>
                  <a:gd name="T61" fmla="*/ 17 h 21"/>
                  <a:gd name="T62" fmla="*/ 45 w 46"/>
                  <a:gd name="T63" fmla="*/ 17 h 21"/>
                  <a:gd name="T64" fmla="*/ 46 w 46"/>
                  <a:gd name="T65" fmla="*/ 17 h 21"/>
                  <a:gd name="T66" fmla="*/ 44 w 46"/>
                  <a:gd name="T67" fmla="*/ 15 h 21"/>
                  <a:gd name="T68" fmla="*/ 44 w 46"/>
                  <a:gd name="T69" fmla="*/ 13 h 21"/>
                  <a:gd name="T70" fmla="*/ 44 w 46"/>
                  <a:gd name="T71" fmla="*/ 11 h 21"/>
                  <a:gd name="T72" fmla="*/ 44 w 46"/>
                  <a:gd name="T73" fmla="*/ 8 h 21"/>
                  <a:gd name="T74" fmla="*/ 44 w 46"/>
                  <a:gd name="T75" fmla="*/ 4 h 21"/>
                  <a:gd name="T76" fmla="*/ 41 w 46"/>
                  <a:gd name="T77" fmla="*/ 2 h 21"/>
                  <a:gd name="T78" fmla="*/ 37 w 46"/>
                  <a:gd name="T79" fmla="*/ 0 h 21"/>
                  <a:gd name="T80" fmla="*/ 33 w 46"/>
                  <a:gd name="T81" fmla="*/ 0 h 21"/>
                  <a:gd name="T82" fmla="*/ 34 w 46"/>
                  <a:gd name="T83" fmla="*/ 1 h 21"/>
                  <a:gd name="T84" fmla="*/ 36 w 46"/>
                  <a:gd name="T85" fmla="*/ 4 h 21"/>
                  <a:gd name="T86" fmla="*/ 33 w 46"/>
                  <a:gd name="T87" fmla="*/ 6 h 21"/>
                  <a:gd name="T88" fmla="*/ 30 w 46"/>
                  <a:gd name="T89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6" h="21">
                    <a:moveTo>
                      <a:pt x="27" y="6"/>
                    </a:moveTo>
                    <a:cubicBezTo>
                      <a:pt x="27" y="6"/>
                      <a:pt x="26" y="6"/>
                      <a:pt x="26" y="6"/>
                    </a:cubicBezTo>
                    <a:cubicBezTo>
                      <a:pt x="26" y="6"/>
                      <a:pt x="25" y="6"/>
                      <a:pt x="25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4"/>
                    </a:cubicBezTo>
                    <a:cubicBezTo>
                      <a:pt x="23" y="4"/>
                      <a:pt x="23" y="5"/>
                      <a:pt x="22" y="4"/>
                    </a:cubicBezTo>
                    <a:cubicBezTo>
                      <a:pt x="22" y="4"/>
                      <a:pt x="22" y="4"/>
                      <a:pt x="21" y="4"/>
                    </a:cubicBezTo>
                    <a:cubicBezTo>
                      <a:pt x="21" y="4"/>
                      <a:pt x="20" y="4"/>
                      <a:pt x="20" y="4"/>
                    </a:cubicBezTo>
                    <a:cubicBezTo>
                      <a:pt x="20" y="4"/>
                      <a:pt x="19" y="4"/>
                      <a:pt x="19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7" y="4"/>
                      <a:pt x="17" y="4"/>
                      <a:pt x="16" y="4"/>
                    </a:cubicBezTo>
                    <a:cubicBezTo>
                      <a:pt x="16" y="4"/>
                      <a:pt x="15" y="4"/>
                      <a:pt x="15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6"/>
                      <a:pt x="13" y="6"/>
                      <a:pt x="12" y="6"/>
                    </a:cubicBezTo>
                    <a:cubicBezTo>
                      <a:pt x="12" y="6"/>
                      <a:pt x="12" y="6"/>
                      <a:pt x="11" y="6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1" y="9"/>
                      <a:pt x="2" y="9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3" y="11"/>
                    </a:cubicBezTo>
                    <a:cubicBezTo>
                      <a:pt x="3" y="11"/>
                      <a:pt x="3" y="11"/>
                      <a:pt x="3" y="12"/>
                    </a:cubicBezTo>
                    <a:cubicBezTo>
                      <a:pt x="3" y="12"/>
                      <a:pt x="4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1" y="13"/>
                    </a:cubicBezTo>
                    <a:cubicBezTo>
                      <a:pt x="1" y="13"/>
                      <a:pt x="1" y="13"/>
                      <a:pt x="0" y="13"/>
                    </a:cubicBezTo>
                    <a:cubicBezTo>
                      <a:pt x="0" y="14"/>
                      <a:pt x="0" y="14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5"/>
                      <a:pt x="2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4" y="15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7" y="19"/>
                    </a:cubicBezTo>
                    <a:cubicBezTo>
                      <a:pt x="7" y="19"/>
                      <a:pt x="7" y="19"/>
                      <a:pt x="8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1"/>
                      <a:pt x="10" y="20"/>
                      <a:pt x="10" y="20"/>
                    </a:cubicBezTo>
                    <a:cubicBezTo>
                      <a:pt x="11" y="20"/>
                      <a:pt x="11" y="20"/>
                      <a:pt x="12" y="20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4" y="19"/>
                      <a:pt x="14" y="19"/>
                      <a:pt x="15" y="19"/>
                    </a:cubicBezTo>
                    <a:cubicBezTo>
                      <a:pt x="15" y="19"/>
                      <a:pt x="15" y="19"/>
                      <a:pt x="16" y="19"/>
                    </a:cubicBezTo>
                    <a:cubicBezTo>
                      <a:pt x="16" y="20"/>
                      <a:pt x="16" y="20"/>
                      <a:pt x="17" y="20"/>
                    </a:cubicBezTo>
                    <a:cubicBezTo>
                      <a:pt x="17" y="20"/>
                      <a:pt x="17" y="20"/>
                      <a:pt x="18" y="21"/>
                    </a:cubicBezTo>
                    <a:cubicBezTo>
                      <a:pt x="18" y="21"/>
                      <a:pt x="18" y="21"/>
                      <a:pt x="19" y="20"/>
                    </a:cubicBezTo>
                    <a:cubicBezTo>
                      <a:pt x="19" y="20"/>
                      <a:pt x="20" y="21"/>
                      <a:pt x="20" y="20"/>
                    </a:cubicBezTo>
                    <a:cubicBezTo>
                      <a:pt x="20" y="20"/>
                      <a:pt x="21" y="20"/>
                      <a:pt x="21" y="20"/>
                    </a:cubicBezTo>
                    <a:cubicBezTo>
                      <a:pt x="21" y="20"/>
                      <a:pt x="21" y="19"/>
                      <a:pt x="21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3" y="19"/>
                      <a:pt x="23" y="19"/>
                    </a:cubicBezTo>
                    <a:cubicBezTo>
                      <a:pt x="23" y="19"/>
                      <a:pt x="24" y="19"/>
                      <a:pt x="24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7" y="21"/>
                      <a:pt x="27" y="20"/>
                      <a:pt x="27" y="20"/>
                    </a:cubicBezTo>
                    <a:cubicBezTo>
                      <a:pt x="27" y="20"/>
                      <a:pt x="27" y="19"/>
                      <a:pt x="27" y="19"/>
                    </a:cubicBezTo>
                    <a:cubicBezTo>
                      <a:pt x="27" y="19"/>
                      <a:pt x="27" y="18"/>
                      <a:pt x="27" y="18"/>
                    </a:cubicBezTo>
                    <a:cubicBezTo>
                      <a:pt x="28" y="18"/>
                      <a:pt x="28" y="19"/>
                      <a:pt x="28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30" y="19"/>
                      <a:pt x="30" y="18"/>
                      <a:pt x="31" y="18"/>
                    </a:cubicBezTo>
                    <a:cubicBezTo>
                      <a:pt x="31" y="18"/>
                      <a:pt x="31" y="19"/>
                      <a:pt x="32" y="19"/>
                    </a:cubicBezTo>
                    <a:cubicBezTo>
                      <a:pt x="32" y="19"/>
                      <a:pt x="33" y="19"/>
                      <a:pt x="33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5" y="19"/>
                      <a:pt x="35" y="19"/>
                      <a:pt x="35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7" y="17"/>
                      <a:pt x="37" y="18"/>
                      <a:pt x="38" y="18"/>
                    </a:cubicBezTo>
                    <a:cubicBezTo>
                      <a:pt x="38" y="18"/>
                      <a:pt x="39" y="18"/>
                      <a:pt x="39" y="18"/>
                    </a:cubicBezTo>
                    <a:cubicBezTo>
                      <a:pt x="39" y="18"/>
                      <a:pt x="40" y="17"/>
                      <a:pt x="40" y="17"/>
                    </a:cubicBezTo>
                    <a:cubicBezTo>
                      <a:pt x="40" y="17"/>
                      <a:pt x="41" y="17"/>
                      <a:pt x="41" y="17"/>
                    </a:cubicBezTo>
                    <a:cubicBezTo>
                      <a:pt x="41" y="17"/>
                      <a:pt x="41" y="17"/>
                      <a:pt x="41" y="18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43" y="17"/>
                      <a:pt x="43" y="18"/>
                      <a:pt x="43" y="18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4" y="18"/>
                      <a:pt x="44" y="17"/>
                      <a:pt x="45" y="17"/>
                    </a:cubicBezTo>
                    <a:cubicBezTo>
                      <a:pt x="45" y="17"/>
                      <a:pt x="45" y="18"/>
                      <a:pt x="45" y="18"/>
                    </a:cubicBezTo>
                    <a:cubicBezTo>
                      <a:pt x="45" y="18"/>
                      <a:pt x="46" y="18"/>
                      <a:pt x="46" y="18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4" y="15"/>
                      <a:pt x="44" y="15"/>
                    </a:cubicBezTo>
                    <a:cubicBezTo>
                      <a:pt x="45" y="15"/>
                      <a:pt x="45" y="15"/>
                      <a:pt x="45" y="14"/>
                    </a:cubicBezTo>
                    <a:cubicBezTo>
                      <a:pt x="45" y="14"/>
                      <a:pt x="45" y="14"/>
                      <a:pt x="44" y="14"/>
                    </a:cubicBezTo>
                    <a:cubicBezTo>
                      <a:pt x="44" y="14"/>
                      <a:pt x="44" y="13"/>
                      <a:pt x="44" y="13"/>
                    </a:cubicBezTo>
                    <a:cubicBezTo>
                      <a:pt x="44" y="13"/>
                      <a:pt x="44" y="12"/>
                      <a:pt x="44" y="12"/>
                    </a:cubicBezTo>
                    <a:cubicBezTo>
                      <a:pt x="44" y="12"/>
                      <a:pt x="44" y="12"/>
                      <a:pt x="44" y="1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5" y="11"/>
                      <a:pt x="45" y="11"/>
                      <a:pt x="45" y="10"/>
                    </a:cubicBezTo>
                    <a:cubicBezTo>
                      <a:pt x="45" y="10"/>
                      <a:pt x="45" y="10"/>
                      <a:pt x="45" y="9"/>
                    </a:cubicBezTo>
                    <a:cubicBezTo>
                      <a:pt x="45" y="9"/>
                      <a:pt x="44" y="8"/>
                      <a:pt x="44" y="8"/>
                    </a:cubicBezTo>
                    <a:cubicBezTo>
                      <a:pt x="44" y="7"/>
                      <a:pt x="44" y="7"/>
                      <a:pt x="44" y="6"/>
                    </a:cubicBezTo>
                    <a:cubicBezTo>
                      <a:pt x="44" y="6"/>
                      <a:pt x="44" y="6"/>
                      <a:pt x="44" y="5"/>
                    </a:cubicBezTo>
                    <a:cubicBezTo>
                      <a:pt x="44" y="5"/>
                      <a:pt x="44" y="5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3" y="3"/>
                      <a:pt x="42" y="2"/>
                      <a:pt x="41" y="2"/>
                    </a:cubicBezTo>
                    <a:cubicBezTo>
                      <a:pt x="40" y="2"/>
                      <a:pt x="40" y="3"/>
                      <a:pt x="39" y="3"/>
                    </a:cubicBezTo>
                    <a:cubicBezTo>
                      <a:pt x="38" y="2"/>
                      <a:pt x="38" y="2"/>
                      <a:pt x="38" y="1"/>
                    </a:cubicBezTo>
                    <a:cubicBezTo>
                      <a:pt x="37" y="1"/>
                      <a:pt x="37" y="0"/>
                      <a:pt x="37" y="0"/>
                    </a:cubicBezTo>
                    <a:cubicBezTo>
                      <a:pt x="36" y="0"/>
                      <a:pt x="35" y="0"/>
                      <a:pt x="35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3"/>
                      <a:pt x="35" y="3"/>
                      <a:pt x="36" y="3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5"/>
                      <a:pt x="36" y="5"/>
                      <a:pt x="35" y="5"/>
                    </a:cubicBezTo>
                    <a:cubicBezTo>
                      <a:pt x="35" y="5"/>
                      <a:pt x="35" y="5"/>
                      <a:pt x="34" y="6"/>
                    </a:cubicBezTo>
                    <a:cubicBezTo>
                      <a:pt x="34" y="6"/>
                      <a:pt x="34" y="6"/>
                      <a:pt x="33" y="6"/>
                    </a:cubicBezTo>
                    <a:cubicBezTo>
                      <a:pt x="33" y="6"/>
                      <a:pt x="33" y="6"/>
                      <a:pt x="32" y="6"/>
                    </a:cubicBezTo>
                    <a:cubicBezTo>
                      <a:pt x="32" y="6"/>
                      <a:pt x="31" y="6"/>
                      <a:pt x="31" y="6"/>
                    </a:cubicBezTo>
                    <a:cubicBezTo>
                      <a:pt x="31" y="6"/>
                      <a:pt x="31" y="6"/>
                      <a:pt x="30" y="6"/>
                    </a:cubicBezTo>
                    <a:cubicBezTo>
                      <a:pt x="30" y="6"/>
                      <a:pt x="30" y="6"/>
                      <a:pt x="29" y="6"/>
                    </a:cubicBezTo>
                    <a:cubicBezTo>
                      <a:pt x="28" y="6"/>
                      <a:pt x="28" y="6"/>
                      <a:pt x="27" y="6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39" name="Freeform 133"/>
              <p:cNvSpPr>
                <a:spLocks/>
              </p:cNvSpPr>
              <p:nvPr/>
            </p:nvSpPr>
            <p:spPr bwMode="auto">
              <a:xfrm>
                <a:off x="5348289" y="19304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40" name="Freeform 134"/>
              <p:cNvSpPr>
                <a:spLocks/>
              </p:cNvSpPr>
              <p:nvPr/>
            </p:nvSpPr>
            <p:spPr bwMode="auto">
              <a:xfrm>
                <a:off x="5359402" y="1400176"/>
                <a:ext cx="971550" cy="388938"/>
              </a:xfrm>
              <a:custGeom>
                <a:avLst/>
                <a:gdLst>
                  <a:gd name="T0" fmla="*/ 49 w 90"/>
                  <a:gd name="T1" fmla="*/ 33 h 36"/>
                  <a:gd name="T2" fmla="*/ 53 w 90"/>
                  <a:gd name="T3" fmla="*/ 36 h 36"/>
                  <a:gd name="T4" fmla="*/ 59 w 90"/>
                  <a:gd name="T5" fmla="*/ 34 h 36"/>
                  <a:gd name="T6" fmla="*/ 64 w 90"/>
                  <a:gd name="T7" fmla="*/ 31 h 36"/>
                  <a:gd name="T8" fmla="*/ 71 w 90"/>
                  <a:gd name="T9" fmla="*/ 32 h 36"/>
                  <a:gd name="T10" fmla="*/ 78 w 90"/>
                  <a:gd name="T11" fmla="*/ 33 h 36"/>
                  <a:gd name="T12" fmla="*/ 77 w 90"/>
                  <a:gd name="T13" fmla="*/ 28 h 36"/>
                  <a:gd name="T14" fmla="*/ 79 w 90"/>
                  <a:gd name="T15" fmla="*/ 26 h 36"/>
                  <a:gd name="T16" fmla="*/ 80 w 90"/>
                  <a:gd name="T17" fmla="*/ 22 h 36"/>
                  <a:gd name="T18" fmla="*/ 84 w 90"/>
                  <a:gd name="T19" fmla="*/ 21 h 36"/>
                  <a:gd name="T20" fmla="*/ 85 w 90"/>
                  <a:gd name="T21" fmla="*/ 18 h 36"/>
                  <a:gd name="T22" fmla="*/ 89 w 90"/>
                  <a:gd name="T23" fmla="*/ 14 h 36"/>
                  <a:gd name="T24" fmla="*/ 84 w 90"/>
                  <a:gd name="T25" fmla="*/ 12 h 36"/>
                  <a:gd name="T26" fmla="*/ 80 w 90"/>
                  <a:gd name="T27" fmla="*/ 11 h 36"/>
                  <a:gd name="T28" fmla="*/ 74 w 90"/>
                  <a:gd name="T29" fmla="*/ 11 h 36"/>
                  <a:gd name="T30" fmla="*/ 70 w 90"/>
                  <a:gd name="T31" fmla="*/ 13 h 36"/>
                  <a:gd name="T32" fmla="*/ 65 w 90"/>
                  <a:gd name="T33" fmla="*/ 11 h 36"/>
                  <a:gd name="T34" fmla="*/ 61 w 90"/>
                  <a:gd name="T35" fmla="*/ 7 h 36"/>
                  <a:gd name="T36" fmla="*/ 54 w 90"/>
                  <a:gd name="T37" fmla="*/ 3 h 36"/>
                  <a:gd name="T38" fmla="*/ 49 w 90"/>
                  <a:gd name="T39" fmla="*/ 4 h 36"/>
                  <a:gd name="T40" fmla="*/ 44 w 90"/>
                  <a:gd name="T41" fmla="*/ 1 h 36"/>
                  <a:gd name="T42" fmla="*/ 40 w 90"/>
                  <a:gd name="T43" fmla="*/ 1 h 36"/>
                  <a:gd name="T44" fmla="*/ 36 w 90"/>
                  <a:gd name="T45" fmla="*/ 2 h 36"/>
                  <a:gd name="T46" fmla="*/ 31 w 90"/>
                  <a:gd name="T47" fmla="*/ 4 h 36"/>
                  <a:gd name="T48" fmla="*/ 29 w 90"/>
                  <a:gd name="T49" fmla="*/ 5 h 36"/>
                  <a:gd name="T50" fmla="*/ 27 w 90"/>
                  <a:gd name="T51" fmla="*/ 8 h 36"/>
                  <a:gd name="T52" fmla="*/ 26 w 90"/>
                  <a:gd name="T53" fmla="*/ 11 h 36"/>
                  <a:gd name="T54" fmla="*/ 27 w 90"/>
                  <a:gd name="T55" fmla="*/ 13 h 36"/>
                  <a:gd name="T56" fmla="*/ 21 w 90"/>
                  <a:gd name="T57" fmla="*/ 13 h 36"/>
                  <a:gd name="T58" fmla="*/ 13 w 90"/>
                  <a:gd name="T59" fmla="*/ 11 h 36"/>
                  <a:gd name="T60" fmla="*/ 5 w 90"/>
                  <a:gd name="T61" fmla="*/ 11 h 36"/>
                  <a:gd name="T62" fmla="*/ 1 w 90"/>
                  <a:gd name="T63" fmla="*/ 14 h 36"/>
                  <a:gd name="T64" fmla="*/ 2 w 90"/>
                  <a:gd name="T65" fmla="*/ 18 h 36"/>
                  <a:gd name="T66" fmla="*/ 3 w 90"/>
                  <a:gd name="T67" fmla="*/ 24 h 36"/>
                  <a:gd name="T68" fmla="*/ 8 w 90"/>
                  <a:gd name="T69" fmla="*/ 20 h 36"/>
                  <a:gd name="T70" fmla="*/ 13 w 90"/>
                  <a:gd name="T71" fmla="*/ 23 h 36"/>
                  <a:gd name="T72" fmla="*/ 11 w 90"/>
                  <a:gd name="T73" fmla="*/ 25 h 36"/>
                  <a:gd name="T74" fmla="*/ 10 w 90"/>
                  <a:gd name="T75" fmla="*/ 27 h 36"/>
                  <a:gd name="T76" fmla="*/ 8 w 90"/>
                  <a:gd name="T77" fmla="*/ 27 h 36"/>
                  <a:gd name="T78" fmla="*/ 11 w 90"/>
                  <a:gd name="T79" fmla="*/ 30 h 36"/>
                  <a:gd name="T80" fmla="*/ 14 w 90"/>
                  <a:gd name="T81" fmla="*/ 32 h 36"/>
                  <a:gd name="T82" fmla="*/ 17 w 90"/>
                  <a:gd name="T83" fmla="*/ 34 h 36"/>
                  <a:gd name="T84" fmla="*/ 22 w 90"/>
                  <a:gd name="T85" fmla="*/ 36 h 36"/>
                  <a:gd name="T86" fmla="*/ 24 w 90"/>
                  <a:gd name="T87" fmla="*/ 33 h 36"/>
                  <a:gd name="T88" fmla="*/ 23 w 90"/>
                  <a:gd name="T89" fmla="*/ 26 h 36"/>
                  <a:gd name="T90" fmla="*/ 26 w 90"/>
                  <a:gd name="T91" fmla="*/ 24 h 36"/>
                  <a:gd name="T92" fmla="*/ 28 w 90"/>
                  <a:gd name="T93" fmla="*/ 22 h 36"/>
                  <a:gd name="T94" fmla="*/ 32 w 90"/>
                  <a:gd name="T95" fmla="*/ 21 h 36"/>
                  <a:gd name="T96" fmla="*/ 32 w 90"/>
                  <a:gd name="T97" fmla="*/ 25 h 36"/>
                  <a:gd name="T98" fmla="*/ 33 w 90"/>
                  <a:gd name="T99" fmla="*/ 27 h 36"/>
                  <a:gd name="T100" fmla="*/ 35 w 90"/>
                  <a:gd name="T101" fmla="*/ 30 h 36"/>
                  <a:gd name="T102" fmla="*/ 43 w 90"/>
                  <a:gd name="T103" fmla="*/ 3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36">
                    <a:moveTo>
                      <a:pt x="44" y="31"/>
                    </a:moveTo>
                    <a:cubicBezTo>
                      <a:pt x="45" y="31"/>
                      <a:pt x="45" y="31"/>
                      <a:pt x="45" y="31"/>
                    </a:cubicBezTo>
                    <a:cubicBezTo>
                      <a:pt x="46" y="31"/>
                      <a:pt x="46" y="30"/>
                      <a:pt x="46" y="30"/>
                    </a:cubicBezTo>
                    <a:cubicBezTo>
                      <a:pt x="47" y="30"/>
                      <a:pt x="47" y="31"/>
                      <a:pt x="47" y="32"/>
                    </a:cubicBezTo>
                    <a:cubicBezTo>
                      <a:pt x="48" y="32"/>
                      <a:pt x="48" y="32"/>
                      <a:pt x="49" y="33"/>
                    </a:cubicBezTo>
                    <a:cubicBezTo>
                      <a:pt x="49" y="33"/>
                      <a:pt x="50" y="33"/>
                      <a:pt x="50" y="34"/>
                    </a:cubicBezTo>
                    <a:cubicBezTo>
                      <a:pt x="50" y="35"/>
                      <a:pt x="49" y="35"/>
                      <a:pt x="50" y="36"/>
                    </a:cubicBezTo>
                    <a:cubicBezTo>
                      <a:pt x="50" y="36"/>
                      <a:pt x="51" y="36"/>
                      <a:pt x="51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3" y="36"/>
                      <a:pt x="53" y="36"/>
                      <a:pt x="53" y="36"/>
                    </a:cubicBezTo>
                    <a:cubicBezTo>
                      <a:pt x="54" y="36"/>
                      <a:pt x="54" y="35"/>
                      <a:pt x="54" y="35"/>
                    </a:cubicBezTo>
                    <a:cubicBezTo>
                      <a:pt x="55" y="35"/>
                      <a:pt x="55" y="35"/>
                      <a:pt x="56" y="35"/>
                    </a:cubicBezTo>
                    <a:cubicBezTo>
                      <a:pt x="56" y="35"/>
                      <a:pt x="57" y="35"/>
                      <a:pt x="58" y="35"/>
                    </a:cubicBezTo>
                    <a:cubicBezTo>
                      <a:pt x="58" y="35"/>
                      <a:pt x="58" y="35"/>
                      <a:pt x="58" y="35"/>
                    </a:cubicBezTo>
                    <a:cubicBezTo>
                      <a:pt x="58" y="34"/>
                      <a:pt x="58" y="34"/>
                      <a:pt x="59" y="34"/>
                    </a:cubicBezTo>
                    <a:cubicBezTo>
                      <a:pt x="59" y="34"/>
                      <a:pt x="59" y="33"/>
                      <a:pt x="60" y="33"/>
                    </a:cubicBezTo>
                    <a:cubicBezTo>
                      <a:pt x="60" y="32"/>
                      <a:pt x="60" y="32"/>
                      <a:pt x="61" y="32"/>
                    </a:cubicBezTo>
                    <a:cubicBezTo>
                      <a:pt x="61" y="32"/>
                      <a:pt x="62" y="32"/>
                      <a:pt x="62" y="32"/>
                    </a:cubicBezTo>
                    <a:cubicBezTo>
                      <a:pt x="62" y="32"/>
                      <a:pt x="63" y="32"/>
                      <a:pt x="63" y="32"/>
                    </a:cubicBezTo>
                    <a:cubicBezTo>
                      <a:pt x="64" y="32"/>
                      <a:pt x="64" y="31"/>
                      <a:pt x="64" y="31"/>
                    </a:cubicBezTo>
                    <a:cubicBezTo>
                      <a:pt x="65" y="31"/>
                      <a:pt x="65" y="31"/>
                      <a:pt x="65" y="31"/>
                    </a:cubicBezTo>
                    <a:cubicBezTo>
                      <a:pt x="66" y="30"/>
                      <a:pt x="66" y="31"/>
                      <a:pt x="67" y="31"/>
                    </a:cubicBezTo>
                    <a:cubicBezTo>
                      <a:pt x="68" y="31"/>
                      <a:pt x="68" y="32"/>
                      <a:pt x="69" y="32"/>
                    </a:cubicBezTo>
                    <a:cubicBezTo>
                      <a:pt x="70" y="32"/>
                      <a:pt x="70" y="32"/>
                      <a:pt x="70" y="32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2" y="32"/>
                      <a:pt x="72" y="32"/>
                      <a:pt x="73" y="32"/>
                    </a:cubicBezTo>
                    <a:cubicBezTo>
                      <a:pt x="73" y="32"/>
                      <a:pt x="73" y="33"/>
                      <a:pt x="74" y="33"/>
                    </a:cubicBezTo>
                    <a:cubicBezTo>
                      <a:pt x="75" y="33"/>
                      <a:pt x="75" y="33"/>
                      <a:pt x="76" y="33"/>
                    </a:cubicBezTo>
                    <a:cubicBezTo>
                      <a:pt x="76" y="33"/>
                      <a:pt x="77" y="33"/>
                      <a:pt x="77" y="33"/>
                    </a:cubicBezTo>
                    <a:cubicBezTo>
                      <a:pt x="78" y="33"/>
                      <a:pt x="78" y="33"/>
                      <a:pt x="78" y="33"/>
                    </a:cubicBezTo>
                    <a:cubicBezTo>
                      <a:pt x="79" y="33"/>
                      <a:pt x="79" y="33"/>
                      <a:pt x="79" y="33"/>
                    </a:cubicBezTo>
                    <a:cubicBezTo>
                      <a:pt x="79" y="32"/>
                      <a:pt x="79" y="32"/>
                      <a:pt x="79" y="31"/>
                    </a:cubicBezTo>
                    <a:cubicBezTo>
                      <a:pt x="79" y="31"/>
                      <a:pt x="78" y="30"/>
                      <a:pt x="78" y="30"/>
                    </a:cubicBezTo>
                    <a:cubicBezTo>
                      <a:pt x="78" y="29"/>
                      <a:pt x="78" y="29"/>
                      <a:pt x="77" y="29"/>
                    </a:cubicBezTo>
                    <a:cubicBezTo>
                      <a:pt x="77" y="28"/>
                      <a:pt x="77" y="28"/>
                      <a:pt x="77" y="28"/>
                    </a:cubicBezTo>
                    <a:cubicBezTo>
                      <a:pt x="77" y="27"/>
                      <a:pt x="76" y="28"/>
                      <a:pt x="76" y="27"/>
                    </a:cubicBezTo>
                    <a:cubicBezTo>
                      <a:pt x="76" y="27"/>
                      <a:pt x="76" y="27"/>
                      <a:pt x="76" y="27"/>
                    </a:cubicBezTo>
                    <a:cubicBezTo>
                      <a:pt x="76" y="27"/>
                      <a:pt x="76" y="27"/>
                      <a:pt x="76" y="26"/>
                    </a:cubicBezTo>
                    <a:cubicBezTo>
                      <a:pt x="76" y="26"/>
                      <a:pt x="76" y="26"/>
                      <a:pt x="77" y="26"/>
                    </a:cubicBezTo>
                    <a:cubicBezTo>
                      <a:pt x="77" y="26"/>
                      <a:pt x="78" y="26"/>
                      <a:pt x="79" y="26"/>
                    </a:cubicBezTo>
                    <a:cubicBezTo>
                      <a:pt x="79" y="26"/>
                      <a:pt x="79" y="26"/>
                      <a:pt x="80" y="26"/>
                    </a:cubicBezTo>
                    <a:cubicBezTo>
                      <a:pt x="80" y="26"/>
                      <a:pt x="81" y="27"/>
                      <a:pt x="81" y="27"/>
                    </a:cubicBezTo>
                    <a:cubicBezTo>
                      <a:pt x="81" y="26"/>
                      <a:pt x="81" y="26"/>
                      <a:pt x="81" y="25"/>
                    </a:cubicBezTo>
                    <a:cubicBezTo>
                      <a:pt x="81" y="25"/>
                      <a:pt x="80" y="25"/>
                      <a:pt x="80" y="24"/>
                    </a:cubicBezTo>
                    <a:cubicBezTo>
                      <a:pt x="80" y="23"/>
                      <a:pt x="80" y="23"/>
                      <a:pt x="80" y="22"/>
                    </a:cubicBezTo>
                    <a:cubicBezTo>
                      <a:pt x="80" y="21"/>
                      <a:pt x="80" y="20"/>
                      <a:pt x="81" y="20"/>
                    </a:cubicBezTo>
                    <a:cubicBezTo>
                      <a:pt x="81" y="21"/>
                      <a:pt x="81" y="21"/>
                      <a:pt x="82" y="21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3" y="21"/>
                      <a:pt x="83" y="21"/>
                      <a:pt x="83" y="21"/>
                    </a:cubicBezTo>
                    <a:cubicBezTo>
                      <a:pt x="84" y="21"/>
                      <a:pt x="84" y="21"/>
                      <a:pt x="84" y="21"/>
                    </a:cubicBezTo>
                    <a:cubicBezTo>
                      <a:pt x="85" y="21"/>
                      <a:pt x="85" y="21"/>
                      <a:pt x="85" y="20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5" y="19"/>
                      <a:pt x="85" y="19"/>
                      <a:pt x="85" y="19"/>
                    </a:cubicBezTo>
                    <a:cubicBezTo>
                      <a:pt x="85" y="18"/>
                      <a:pt x="85" y="18"/>
                      <a:pt x="85" y="18"/>
                    </a:cubicBezTo>
                    <a:cubicBezTo>
                      <a:pt x="85" y="18"/>
                      <a:pt x="85" y="18"/>
                      <a:pt x="85" y="18"/>
                    </a:cubicBezTo>
                    <a:cubicBezTo>
                      <a:pt x="85" y="17"/>
                      <a:pt x="85" y="16"/>
                      <a:pt x="86" y="16"/>
                    </a:cubicBezTo>
                    <a:cubicBezTo>
                      <a:pt x="87" y="15"/>
                      <a:pt x="87" y="15"/>
                      <a:pt x="88" y="15"/>
                    </a:cubicBezTo>
                    <a:cubicBezTo>
                      <a:pt x="89" y="15"/>
                      <a:pt x="89" y="15"/>
                      <a:pt x="90" y="15"/>
                    </a:cubicBezTo>
                    <a:cubicBezTo>
                      <a:pt x="90" y="15"/>
                      <a:pt x="90" y="15"/>
                      <a:pt x="90" y="15"/>
                    </a:cubicBezTo>
                    <a:cubicBezTo>
                      <a:pt x="89" y="14"/>
                      <a:pt x="89" y="14"/>
                      <a:pt x="89" y="14"/>
                    </a:cubicBezTo>
                    <a:cubicBezTo>
                      <a:pt x="89" y="14"/>
                      <a:pt x="88" y="14"/>
                      <a:pt x="87" y="13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87" y="12"/>
                      <a:pt x="87" y="12"/>
                      <a:pt x="86" y="12"/>
                    </a:cubicBezTo>
                    <a:cubicBezTo>
                      <a:pt x="86" y="12"/>
                      <a:pt x="86" y="12"/>
                      <a:pt x="85" y="12"/>
                    </a:cubicBezTo>
                    <a:cubicBezTo>
                      <a:pt x="85" y="12"/>
                      <a:pt x="85" y="12"/>
                      <a:pt x="84" y="12"/>
                    </a:cubicBezTo>
                    <a:cubicBezTo>
                      <a:pt x="84" y="13"/>
                      <a:pt x="84" y="13"/>
                      <a:pt x="83" y="13"/>
                    </a:cubicBezTo>
                    <a:cubicBezTo>
                      <a:pt x="83" y="13"/>
                      <a:pt x="82" y="13"/>
                      <a:pt x="82" y="13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1" y="12"/>
                      <a:pt x="80" y="12"/>
                      <a:pt x="80" y="12"/>
                    </a:cubicBezTo>
                    <a:cubicBezTo>
                      <a:pt x="80" y="12"/>
                      <a:pt x="80" y="11"/>
                      <a:pt x="80" y="11"/>
                    </a:cubicBezTo>
                    <a:cubicBezTo>
                      <a:pt x="79" y="11"/>
                      <a:pt x="79" y="11"/>
                      <a:pt x="79" y="11"/>
                    </a:cubicBezTo>
                    <a:cubicBezTo>
                      <a:pt x="78" y="10"/>
                      <a:pt x="78" y="11"/>
                      <a:pt x="77" y="11"/>
                    </a:cubicBezTo>
                    <a:cubicBezTo>
                      <a:pt x="77" y="11"/>
                      <a:pt x="77" y="11"/>
                      <a:pt x="76" y="11"/>
                    </a:cubicBezTo>
                    <a:cubicBezTo>
                      <a:pt x="76" y="11"/>
                      <a:pt x="75" y="11"/>
                      <a:pt x="75" y="11"/>
                    </a:cubicBezTo>
                    <a:cubicBezTo>
                      <a:pt x="75" y="11"/>
                      <a:pt x="74" y="11"/>
                      <a:pt x="74" y="11"/>
                    </a:cubicBezTo>
                    <a:cubicBezTo>
                      <a:pt x="74" y="12"/>
                      <a:pt x="73" y="12"/>
                      <a:pt x="73" y="12"/>
                    </a:cubicBezTo>
                    <a:cubicBezTo>
                      <a:pt x="73" y="12"/>
                      <a:pt x="72" y="12"/>
                      <a:pt x="72" y="12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71" y="11"/>
                      <a:pt x="71" y="11"/>
                      <a:pt x="71" y="12"/>
                    </a:cubicBezTo>
                    <a:cubicBezTo>
                      <a:pt x="70" y="12"/>
                      <a:pt x="70" y="12"/>
                      <a:pt x="70" y="13"/>
                    </a:cubicBezTo>
                    <a:cubicBezTo>
                      <a:pt x="70" y="13"/>
                      <a:pt x="70" y="13"/>
                      <a:pt x="69" y="13"/>
                    </a:cubicBezTo>
                    <a:cubicBezTo>
                      <a:pt x="69" y="13"/>
                      <a:pt x="68" y="13"/>
                      <a:pt x="68" y="13"/>
                    </a:cubicBezTo>
                    <a:cubicBezTo>
                      <a:pt x="68" y="12"/>
                      <a:pt x="67" y="12"/>
                      <a:pt x="67" y="12"/>
                    </a:cubicBezTo>
                    <a:cubicBezTo>
                      <a:pt x="66" y="12"/>
                      <a:pt x="66" y="12"/>
                      <a:pt x="66" y="11"/>
                    </a:cubicBezTo>
                    <a:cubicBezTo>
                      <a:pt x="66" y="11"/>
                      <a:pt x="65" y="11"/>
                      <a:pt x="65" y="11"/>
                    </a:cubicBezTo>
                    <a:cubicBezTo>
                      <a:pt x="65" y="11"/>
                      <a:pt x="65" y="10"/>
                      <a:pt x="64" y="10"/>
                    </a:cubicBezTo>
                    <a:cubicBezTo>
                      <a:pt x="64" y="10"/>
                      <a:pt x="64" y="9"/>
                      <a:pt x="63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9"/>
                      <a:pt x="63" y="8"/>
                      <a:pt x="63" y="8"/>
                    </a:cubicBezTo>
                    <a:cubicBezTo>
                      <a:pt x="62" y="7"/>
                      <a:pt x="62" y="7"/>
                      <a:pt x="61" y="7"/>
                    </a:cubicBezTo>
                    <a:cubicBezTo>
                      <a:pt x="60" y="6"/>
                      <a:pt x="60" y="6"/>
                      <a:pt x="59" y="6"/>
                    </a:cubicBezTo>
                    <a:cubicBezTo>
                      <a:pt x="59" y="5"/>
                      <a:pt x="58" y="5"/>
                      <a:pt x="58" y="5"/>
                    </a:cubicBezTo>
                    <a:cubicBezTo>
                      <a:pt x="57" y="5"/>
                      <a:pt x="57" y="5"/>
                      <a:pt x="56" y="5"/>
                    </a:cubicBezTo>
                    <a:cubicBezTo>
                      <a:pt x="56" y="4"/>
                      <a:pt x="56" y="4"/>
                      <a:pt x="56" y="3"/>
                    </a:cubicBezTo>
                    <a:cubicBezTo>
                      <a:pt x="55" y="3"/>
                      <a:pt x="55" y="3"/>
                      <a:pt x="54" y="3"/>
                    </a:cubicBezTo>
                    <a:cubicBezTo>
                      <a:pt x="54" y="3"/>
                      <a:pt x="53" y="3"/>
                      <a:pt x="53" y="3"/>
                    </a:cubicBezTo>
                    <a:cubicBezTo>
                      <a:pt x="53" y="3"/>
                      <a:pt x="52" y="4"/>
                      <a:pt x="52" y="4"/>
                    </a:cubicBezTo>
                    <a:cubicBezTo>
                      <a:pt x="51" y="4"/>
                      <a:pt x="51" y="5"/>
                      <a:pt x="51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0" y="4"/>
                      <a:pt x="49" y="4"/>
                      <a:pt x="49" y="4"/>
                    </a:cubicBezTo>
                    <a:cubicBezTo>
                      <a:pt x="49" y="3"/>
                      <a:pt x="49" y="3"/>
                      <a:pt x="48" y="3"/>
                    </a:cubicBezTo>
                    <a:cubicBezTo>
                      <a:pt x="48" y="3"/>
                      <a:pt x="48" y="3"/>
                      <a:pt x="47" y="3"/>
                    </a:cubicBezTo>
                    <a:cubicBezTo>
                      <a:pt x="47" y="3"/>
                      <a:pt x="46" y="3"/>
                      <a:pt x="46" y="3"/>
                    </a:cubicBezTo>
                    <a:cubicBezTo>
                      <a:pt x="46" y="3"/>
                      <a:pt x="46" y="3"/>
                      <a:pt x="45" y="3"/>
                    </a:cubicBezTo>
                    <a:cubicBezTo>
                      <a:pt x="45" y="2"/>
                      <a:pt x="45" y="2"/>
                      <a:pt x="44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1"/>
                      <a:pt x="43" y="0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1" y="0"/>
                      <a:pt x="40" y="0"/>
                      <a:pt x="40" y="1"/>
                    </a:cubicBezTo>
                    <a:cubicBezTo>
                      <a:pt x="40" y="1"/>
                      <a:pt x="40" y="0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8" y="2"/>
                      <a:pt x="38" y="2"/>
                      <a:pt x="37" y="2"/>
                    </a:cubicBezTo>
                    <a:cubicBezTo>
                      <a:pt x="37" y="2"/>
                      <a:pt x="37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3" y="3"/>
                      <a:pt x="33" y="3"/>
                      <a:pt x="32" y="3"/>
                    </a:cubicBezTo>
                    <a:cubicBezTo>
                      <a:pt x="32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4"/>
                    </a:cubicBezTo>
                    <a:cubicBezTo>
                      <a:pt x="30" y="4"/>
                      <a:pt x="30" y="4"/>
                      <a:pt x="29" y="4"/>
                    </a:cubicBezTo>
                    <a:cubicBezTo>
                      <a:pt x="29" y="4"/>
                      <a:pt x="28" y="3"/>
                      <a:pt x="28" y="4"/>
                    </a:cubicBezTo>
                    <a:cubicBezTo>
                      <a:pt x="28" y="4"/>
                      <a:pt x="27" y="4"/>
                      <a:pt x="27" y="5"/>
                    </a:cubicBezTo>
                    <a:cubicBezTo>
                      <a:pt x="27" y="5"/>
                      <a:pt x="27" y="5"/>
                      <a:pt x="28" y="5"/>
                    </a:cubicBezTo>
                    <a:cubicBezTo>
                      <a:pt x="28" y="5"/>
                      <a:pt x="28" y="5"/>
                      <a:pt x="29" y="5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7"/>
                      <a:pt x="28" y="7"/>
                      <a:pt x="28" y="7"/>
                    </a:cubicBezTo>
                    <a:cubicBezTo>
                      <a:pt x="28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7" y="9"/>
                      <a:pt x="27" y="9"/>
                      <a:pt x="27" y="10"/>
                    </a:cubicBezTo>
                    <a:cubicBezTo>
                      <a:pt x="27" y="10"/>
                      <a:pt x="26" y="9"/>
                      <a:pt x="26" y="10"/>
                    </a:cubicBezTo>
                    <a:cubicBezTo>
                      <a:pt x="26" y="10"/>
                      <a:pt x="26" y="11"/>
                      <a:pt x="26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9" y="11"/>
                      <a:pt x="29" y="11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3"/>
                      <a:pt x="28" y="13"/>
                      <a:pt x="27" y="13"/>
                    </a:cubicBezTo>
                    <a:cubicBezTo>
                      <a:pt x="27" y="13"/>
                      <a:pt x="27" y="13"/>
                      <a:pt x="26" y="13"/>
                    </a:cubicBezTo>
                    <a:cubicBezTo>
                      <a:pt x="26" y="13"/>
                      <a:pt x="26" y="13"/>
                      <a:pt x="25" y="12"/>
                    </a:cubicBezTo>
                    <a:cubicBezTo>
                      <a:pt x="25" y="12"/>
                      <a:pt x="24" y="12"/>
                      <a:pt x="24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2"/>
                      <a:pt x="21" y="12"/>
                      <a:pt x="21" y="13"/>
                    </a:cubicBezTo>
                    <a:cubicBezTo>
                      <a:pt x="20" y="13"/>
                      <a:pt x="19" y="12"/>
                      <a:pt x="18" y="13"/>
                    </a:cubicBezTo>
                    <a:cubicBezTo>
                      <a:pt x="17" y="13"/>
                      <a:pt x="17" y="13"/>
                      <a:pt x="16" y="13"/>
                    </a:cubicBezTo>
                    <a:cubicBezTo>
                      <a:pt x="16" y="13"/>
                      <a:pt x="16" y="12"/>
                      <a:pt x="15" y="12"/>
                    </a:cubicBezTo>
                    <a:cubicBezTo>
                      <a:pt x="15" y="12"/>
                      <a:pt x="14" y="12"/>
                      <a:pt x="14" y="12"/>
                    </a:cubicBezTo>
                    <a:cubicBezTo>
                      <a:pt x="13" y="12"/>
                      <a:pt x="13" y="11"/>
                      <a:pt x="13" y="11"/>
                    </a:cubicBezTo>
                    <a:cubicBezTo>
                      <a:pt x="12" y="10"/>
                      <a:pt x="12" y="10"/>
                      <a:pt x="11" y="10"/>
                    </a:cubicBezTo>
                    <a:cubicBezTo>
                      <a:pt x="11" y="10"/>
                      <a:pt x="11" y="10"/>
                      <a:pt x="10" y="10"/>
                    </a:cubicBezTo>
                    <a:cubicBezTo>
                      <a:pt x="9" y="10"/>
                      <a:pt x="9" y="10"/>
                      <a:pt x="8" y="10"/>
                    </a:cubicBezTo>
                    <a:cubicBezTo>
                      <a:pt x="7" y="11"/>
                      <a:pt x="7" y="10"/>
                      <a:pt x="6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4" y="13"/>
                      <a:pt x="4" y="14"/>
                      <a:pt x="3" y="14"/>
                    </a:cubicBezTo>
                    <a:cubicBezTo>
                      <a:pt x="3" y="14"/>
                      <a:pt x="2" y="15"/>
                      <a:pt x="2" y="15"/>
                    </a:cubicBezTo>
                    <a:cubicBezTo>
                      <a:pt x="2" y="15"/>
                      <a:pt x="2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7"/>
                      <a:pt x="0" y="17"/>
                      <a:pt x="1" y="18"/>
                    </a:cubicBezTo>
                    <a:cubicBezTo>
                      <a:pt x="1" y="18"/>
                      <a:pt x="1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9"/>
                      <a:pt x="2" y="19"/>
                      <a:pt x="2" y="20"/>
                    </a:cubicBezTo>
                    <a:cubicBezTo>
                      <a:pt x="3" y="20"/>
                      <a:pt x="2" y="20"/>
                      <a:pt x="2" y="21"/>
                    </a:cubicBezTo>
                    <a:cubicBezTo>
                      <a:pt x="2" y="22"/>
                      <a:pt x="3" y="22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3"/>
                      <a:pt x="4" y="23"/>
                    </a:cubicBezTo>
                    <a:cubicBezTo>
                      <a:pt x="4" y="23"/>
                      <a:pt x="4" y="22"/>
                      <a:pt x="5" y="22"/>
                    </a:cubicBezTo>
                    <a:cubicBezTo>
                      <a:pt x="5" y="22"/>
                      <a:pt x="6" y="22"/>
                      <a:pt x="6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21"/>
                      <a:pt x="7" y="21"/>
                      <a:pt x="8" y="20"/>
                    </a:cubicBezTo>
                    <a:cubicBezTo>
                      <a:pt x="8" y="20"/>
                      <a:pt x="9" y="20"/>
                      <a:pt x="9" y="20"/>
                    </a:cubicBezTo>
                    <a:cubicBezTo>
                      <a:pt x="10" y="21"/>
                      <a:pt x="10" y="21"/>
                      <a:pt x="11" y="21"/>
                    </a:cubicBezTo>
                    <a:cubicBezTo>
                      <a:pt x="11" y="21"/>
                      <a:pt x="12" y="21"/>
                      <a:pt x="12" y="21"/>
                    </a:cubicBezTo>
                    <a:cubicBezTo>
                      <a:pt x="12" y="21"/>
                      <a:pt x="13" y="21"/>
                      <a:pt x="13" y="22"/>
                    </a:cubicBezTo>
                    <a:cubicBezTo>
                      <a:pt x="13" y="22"/>
                      <a:pt x="13" y="23"/>
                      <a:pt x="13" y="23"/>
                    </a:cubicBezTo>
                    <a:cubicBezTo>
                      <a:pt x="13" y="24"/>
                      <a:pt x="13" y="24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3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9" y="25"/>
                      <a:pt x="9" y="26"/>
                      <a:pt x="9" y="26"/>
                    </a:cubicBezTo>
                    <a:cubicBezTo>
                      <a:pt x="10" y="26"/>
                      <a:pt x="10" y="26"/>
                      <a:pt x="10" y="27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0" y="28"/>
                      <a:pt x="10" y="27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7"/>
                      <a:pt x="9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0" y="29"/>
                      <a:pt x="10" y="29"/>
                      <a:pt x="10" y="30"/>
                    </a:cubicBezTo>
                    <a:cubicBezTo>
                      <a:pt x="10" y="30"/>
                      <a:pt x="11" y="30"/>
                      <a:pt x="11" y="30"/>
                    </a:cubicBezTo>
                    <a:cubicBezTo>
                      <a:pt x="11" y="30"/>
                      <a:pt x="11" y="31"/>
                      <a:pt x="11" y="31"/>
                    </a:cubicBezTo>
                    <a:cubicBezTo>
                      <a:pt x="11" y="31"/>
                      <a:pt x="12" y="31"/>
                      <a:pt x="12" y="31"/>
                    </a:cubicBezTo>
                    <a:cubicBezTo>
                      <a:pt x="12" y="31"/>
                      <a:pt x="12" y="31"/>
                      <a:pt x="12" y="32"/>
                    </a:cubicBezTo>
                    <a:cubicBezTo>
                      <a:pt x="12" y="32"/>
                      <a:pt x="13" y="32"/>
                      <a:pt x="13" y="32"/>
                    </a:cubicBezTo>
                    <a:cubicBezTo>
                      <a:pt x="13" y="32"/>
                      <a:pt x="14" y="32"/>
                      <a:pt x="14" y="32"/>
                    </a:cubicBezTo>
                    <a:cubicBezTo>
                      <a:pt x="14" y="32"/>
                      <a:pt x="14" y="32"/>
                      <a:pt x="14" y="33"/>
                    </a:cubicBezTo>
                    <a:cubicBezTo>
                      <a:pt x="14" y="33"/>
                      <a:pt x="14" y="33"/>
                      <a:pt x="14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5" y="34"/>
                      <a:pt x="16" y="34"/>
                      <a:pt x="16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4"/>
                      <a:pt x="19" y="35"/>
                      <a:pt x="20" y="35"/>
                    </a:cubicBezTo>
                    <a:cubicBezTo>
                      <a:pt x="20" y="35"/>
                      <a:pt x="21" y="35"/>
                      <a:pt x="21" y="35"/>
                    </a:cubicBezTo>
                    <a:cubicBezTo>
                      <a:pt x="22" y="35"/>
                      <a:pt x="22" y="36"/>
                      <a:pt x="22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3" y="36"/>
                      <a:pt x="24" y="36"/>
                      <a:pt x="24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5"/>
                      <a:pt x="23" y="35"/>
                      <a:pt x="23" y="34"/>
                    </a:cubicBezTo>
                    <a:cubicBezTo>
                      <a:pt x="23" y="34"/>
                      <a:pt x="24" y="34"/>
                      <a:pt x="24" y="33"/>
                    </a:cubicBezTo>
                    <a:cubicBezTo>
                      <a:pt x="24" y="33"/>
                      <a:pt x="24" y="32"/>
                      <a:pt x="24" y="32"/>
                    </a:cubicBezTo>
                    <a:cubicBezTo>
                      <a:pt x="23" y="31"/>
                      <a:pt x="23" y="31"/>
                      <a:pt x="23" y="30"/>
                    </a:cubicBezTo>
                    <a:cubicBezTo>
                      <a:pt x="23" y="29"/>
                      <a:pt x="22" y="29"/>
                      <a:pt x="22" y="28"/>
                    </a:cubicBezTo>
                    <a:cubicBezTo>
                      <a:pt x="22" y="28"/>
                      <a:pt x="22" y="28"/>
                      <a:pt x="23" y="27"/>
                    </a:cubicBezTo>
                    <a:cubicBezTo>
                      <a:pt x="23" y="27"/>
                      <a:pt x="23" y="26"/>
                      <a:pt x="23" y="26"/>
                    </a:cubicBezTo>
                    <a:cubicBezTo>
                      <a:pt x="23" y="27"/>
                      <a:pt x="23" y="27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5" y="26"/>
                      <a:pt x="25" y="26"/>
                      <a:pt x="26" y="26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8" y="24"/>
                      <a:pt x="27" y="23"/>
                      <a:pt x="28" y="23"/>
                    </a:cubicBezTo>
                    <a:cubicBezTo>
                      <a:pt x="28" y="23"/>
                      <a:pt x="28" y="23"/>
                      <a:pt x="29" y="23"/>
                    </a:cubicBezTo>
                    <a:cubicBezTo>
                      <a:pt x="29" y="23"/>
                      <a:pt x="28" y="22"/>
                      <a:pt x="28" y="22"/>
                    </a:cubicBezTo>
                    <a:cubicBezTo>
                      <a:pt x="29" y="22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30" y="21"/>
                    </a:cubicBezTo>
                    <a:cubicBezTo>
                      <a:pt x="30" y="21"/>
                      <a:pt x="30" y="22"/>
                      <a:pt x="30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3" y="21"/>
                      <a:pt x="32" y="22"/>
                      <a:pt x="32" y="22"/>
                    </a:cubicBezTo>
                    <a:cubicBezTo>
                      <a:pt x="32" y="23"/>
                      <a:pt x="32" y="23"/>
                      <a:pt x="31" y="23"/>
                    </a:cubicBezTo>
                    <a:cubicBezTo>
                      <a:pt x="31" y="24"/>
                      <a:pt x="31" y="24"/>
                      <a:pt x="32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34" y="28"/>
                      <a:pt x="34" y="28"/>
                      <a:pt x="35" y="28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5" y="31"/>
                      <a:pt x="36" y="31"/>
                      <a:pt x="37" y="31"/>
                    </a:cubicBezTo>
                    <a:cubicBezTo>
                      <a:pt x="37" y="31"/>
                      <a:pt x="37" y="31"/>
                      <a:pt x="38" y="30"/>
                    </a:cubicBezTo>
                    <a:cubicBezTo>
                      <a:pt x="38" y="30"/>
                      <a:pt x="39" y="30"/>
                      <a:pt x="39" y="30"/>
                    </a:cubicBezTo>
                    <a:cubicBezTo>
                      <a:pt x="40" y="30"/>
                      <a:pt x="40" y="30"/>
                      <a:pt x="41" y="30"/>
                    </a:cubicBezTo>
                    <a:cubicBezTo>
                      <a:pt x="42" y="30"/>
                      <a:pt x="42" y="30"/>
                      <a:pt x="43" y="31"/>
                    </a:cubicBezTo>
                    <a:cubicBezTo>
                      <a:pt x="44" y="31"/>
                      <a:pt x="44" y="31"/>
                      <a:pt x="44" y="3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41" name="Freeform 135"/>
              <p:cNvSpPr>
                <a:spLocks/>
              </p:cNvSpPr>
              <p:nvPr/>
            </p:nvSpPr>
            <p:spPr bwMode="auto">
              <a:xfrm>
                <a:off x="5640389" y="16811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42" name="Freeform 136"/>
              <p:cNvSpPr>
                <a:spLocks/>
              </p:cNvSpPr>
              <p:nvPr/>
            </p:nvSpPr>
            <p:spPr bwMode="auto">
              <a:xfrm>
                <a:off x="4745039" y="1476376"/>
                <a:ext cx="431800" cy="227013"/>
              </a:xfrm>
              <a:custGeom>
                <a:avLst/>
                <a:gdLst>
                  <a:gd name="T0" fmla="*/ 13 w 40"/>
                  <a:gd name="T1" fmla="*/ 10 h 21"/>
                  <a:gd name="T2" fmla="*/ 15 w 40"/>
                  <a:gd name="T3" fmla="*/ 10 h 21"/>
                  <a:gd name="T4" fmla="*/ 16 w 40"/>
                  <a:gd name="T5" fmla="*/ 12 h 21"/>
                  <a:gd name="T6" fmla="*/ 16 w 40"/>
                  <a:gd name="T7" fmla="*/ 16 h 21"/>
                  <a:gd name="T8" fmla="*/ 14 w 40"/>
                  <a:gd name="T9" fmla="*/ 18 h 21"/>
                  <a:gd name="T10" fmla="*/ 16 w 40"/>
                  <a:gd name="T11" fmla="*/ 18 h 21"/>
                  <a:gd name="T12" fmla="*/ 17 w 40"/>
                  <a:gd name="T13" fmla="*/ 18 h 21"/>
                  <a:gd name="T14" fmla="*/ 18 w 40"/>
                  <a:gd name="T15" fmla="*/ 18 h 21"/>
                  <a:gd name="T16" fmla="*/ 19 w 40"/>
                  <a:gd name="T17" fmla="*/ 16 h 21"/>
                  <a:gd name="T18" fmla="*/ 21 w 40"/>
                  <a:gd name="T19" fmla="*/ 14 h 21"/>
                  <a:gd name="T20" fmla="*/ 22 w 40"/>
                  <a:gd name="T21" fmla="*/ 16 h 21"/>
                  <a:gd name="T22" fmla="*/ 25 w 40"/>
                  <a:gd name="T23" fmla="*/ 16 h 21"/>
                  <a:gd name="T24" fmla="*/ 25 w 40"/>
                  <a:gd name="T25" fmla="*/ 17 h 21"/>
                  <a:gd name="T26" fmla="*/ 25 w 40"/>
                  <a:gd name="T27" fmla="*/ 18 h 21"/>
                  <a:gd name="T28" fmla="*/ 26 w 40"/>
                  <a:gd name="T29" fmla="*/ 20 h 21"/>
                  <a:gd name="T30" fmla="*/ 29 w 40"/>
                  <a:gd name="T31" fmla="*/ 20 h 21"/>
                  <a:gd name="T32" fmla="*/ 31 w 40"/>
                  <a:gd name="T33" fmla="*/ 19 h 21"/>
                  <a:gd name="T34" fmla="*/ 33 w 40"/>
                  <a:gd name="T35" fmla="*/ 19 h 21"/>
                  <a:gd name="T36" fmla="*/ 32 w 40"/>
                  <a:gd name="T37" fmla="*/ 18 h 21"/>
                  <a:gd name="T38" fmla="*/ 29 w 40"/>
                  <a:gd name="T39" fmla="*/ 17 h 21"/>
                  <a:gd name="T40" fmla="*/ 29 w 40"/>
                  <a:gd name="T41" fmla="*/ 16 h 21"/>
                  <a:gd name="T42" fmla="*/ 31 w 40"/>
                  <a:gd name="T43" fmla="*/ 14 h 21"/>
                  <a:gd name="T44" fmla="*/ 34 w 40"/>
                  <a:gd name="T45" fmla="*/ 14 h 21"/>
                  <a:gd name="T46" fmla="*/ 36 w 40"/>
                  <a:gd name="T47" fmla="*/ 13 h 21"/>
                  <a:gd name="T48" fmla="*/ 38 w 40"/>
                  <a:gd name="T49" fmla="*/ 10 h 21"/>
                  <a:gd name="T50" fmla="*/ 39 w 40"/>
                  <a:gd name="T51" fmla="*/ 8 h 21"/>
                  <a:gd name="T52" fmla="*/ 36 w 40"/>
                  <a:gd name="T53" fmla="*/ 7 h 21"/>
                  <a:gd name="T54" fmla="*/ 32 w 40"/>
                  <a:gd name="T55" fmla="*/ 7 h 21"/>
                  <a:gd name="T56" fmla="*/ 29 w 40"/>
                  <a:gd name="T57" fmla="*/ 7 h 21"/>
                  <a:gd name="T58" fmla="*/ 25 w 40"/>
                  <a:gd name="T59" fmla="*/ 7 h 21"/>
                  <a:gd name="T60" fmla="*/ 22 w 40"/>
                  <a:gd name="T61" fmla="*/ 4 h 21"/>
                  <a:gd name="T62" fmla="*/ 20 w 40"/>
                  <a:gd name="T63" fmla="*/ 2 h 21"/>
                  <a:gd name="T64" fmla="*/ 17 w 40"/>
                  <a:gd name="T65" fmla="*/ 0 h 21"/>
                  <a:gd name="T66" fmla="*/ 14 w 40"/>
                  <a:gd name="T67" fmla="*/ 1 h 21"/>
                  <a:gd name="T68" fmla="*/ 12 w 40"/>
                  <a:gd name="T69" fmla="*/ 1 h 21"/>
                  <a:gd name="T70" fmla="*/ 10 w 40"/>
                  <a:gd name="T71" fmla="*/ 2 h 21"/>
                  <a:gd name="T72" fmla="*/ 8 w 40"/>
                  <a:gd name="T73" fmla="*/ 2 h 21"/>
                  <a:gd name="T74" fmla="*/ 6 w 40"/>
                  <a:gd name="T75" fmla="*/ 1 h 21"/>
                  <a:gd name="T76" fmla="*/ 3 w 40"/>
                  <a:gd name="T77" fmla="*/ 1 h 21"/>
                  <a:gd name="T78" fmla="*/ 2 w 40"/>
                  <a:gd name="T79" fmla="*/ 2 h 21"/>
                  <a:gd name="T80" fmla="*/ 1 w 40"/>
                  <a:gd name="T81" fmla="*/ 5 h 21"/>
                  <a:gd name="T82" fmla="*/ 1 w 40"/>
                  <a:gd name="T83" fmla="*/ 7 h 21"/>
                  <a:gd name="T84" fmla="*/ 0 w 40"/>
                  <a:gd name="T85" fmla="*/ 8 h 21"/>
                  <a:gd name="T86" fmla="*/ 0 w 40"/>
                  <a:gd name="T87" fmla="*/ 10 h 21"/>
                  <a:gd name="T88" fmla="*/ 1 w 40"/>
                  <a:gd name="T89" fmla="*/ 10 h 21"/>
                  <a:gd name="T90" fmla="*/ 3 w 40"/>
                  <a:gd name="T91" fmla="*/ 10 h 21"/>
                  <a:gd name="T92" fmla="*/ 5 w 40"/>
                  <a:gd name="T93" fmla="*/ 11 h 21"/>
                  <a:gd name="T94" fmla="*/ 7 w 40"/>
                  <a:gd name="T95" fmla="*/ 10 h 21"/>
                  <a:gd name="T96" fmla="*/ 9 w 40"/>
                  <a:gd name="T97" fmla="*/ 10 h 21"/>
                  <a:gd name="T98" fmla="*/ 10 w 40"/>
                  <a:gd name="T99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0" h="21">
                    <a:moveTo>
                      <a:pt x="12" y="9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4" y="10"/>
                      <a:pt x="14" y="10"/>
                    </a:cubicBezTo>
                    <a:cubicBezTo>
                      <a:pt x="14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1"/>
                      <a:pt x="15" y="11"/>
                      <a:pt x="16" y="11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4"/>
                      <a:pt x="16" y="14"/>
                      <a:pt x="16" y="15"/>
                    </a:cubicBezTo>
                    <a:cubicBezTo>
                      <a:pt x="16" y="15"/>
                      <a:pt x="16" y="15"/>
                      <a:pt x="16" y="16"/>
                    </a:cubicBezTo>
                    <a:cubicBezTo>
                      <a:pt x="15" y="16"/>
                      <a:pt x="15" y="16"/>
                      <a:pt x="15" y="17"/>
                    </a:cubicBezTo>
                    <a:cubicBezTo>
                      <a:pt x="16" y="17"/>
                      <a:pt x="14" y="17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6" y="18"/>
                    </a:cubicBezTo>
                    <a:cubicBezTo>
                      <a:pt x="16" y="18"/>
                      <a:pt x="16" y="18"/>
                      <a:pt x="16" y="17"/>
                    </a:cubicBezTo>
                    <a:cubicBezTo>
                      <a:pt x="16" y="17"/>
                      <a:pt x="17" y="17"/>
                      <a:pt x="17" y="17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9"/>
                      <a:pt x="17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7"/>
                      <a:pt x="18" y="17"/>
                    </a:cubicBezTo>
                    <a:cubicBezTo>
                      <a:pt x="18" y="17"/>
                      <a:pt x="19" y="17"/>
                      <a:pt x="19" y="17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20" y="15"/>
                      <a:pt x="20" y="16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4"/>
                      <a:pt x="21" y="14"/>
                      <a:pt x="21" y="14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4" y="16"/>
                      <a:pt x="24" y="16"/>
                    </a:cubicBezTo>
                    <a:cubicBezTo>
                      <a:pt x="24" y="16"/>
                      <a:pt x="25" y="16"/>
                      <a:pt x="25" y="16"/>
                    </a:cubicBezTo>
                    <a:cubicBezTo>
                      <a:pt x="26" y="16"/>
                      <a:pt x="26" y="15"/>
                      <a:pt x="26" y="16"/>
                    </a:cubicBezTo>
                    <a:cubicBezTo>
                      <a:pt x="27" y="16"/>
                      <a:pt x="26" y="16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4" y="17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8"/>
                      <a:pt x="24" y="18"/>
                      <a:pt x="25" y="18"/>
                    </a:cubicBezTo>
                    <a:cubicBezTo>
                      <a:pt x="25" y="18"/>
                      <a:pt x="25" y="18"/>
                      <a:pt x="26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7" y="19"/>
                      <a:pt x="26" y="19"/>
                      <a:pt x="26" y="20"/>
                    </a:cubicBezTo>
                    <a:cubicBezTo>
                      <a:pt x="27" y="20"/>
                      <a:pt x="27" y="20"/>
                      <a:pt x="27" y="21"/>
                    </a:cubicBezTo>
                    <a:cubicBezTo>
                      <a:pt x="27" y="21"/>
                      <a:pt x="28" y="21"/>
                      <a:pt x="28" y="21"/>
                    </a:cubicBezTo>
                    <a:cubicBezTo>
                      <a:pt x="28" y="20"/>
                      <a:pt x="28" y="20"/>
                      <a:pt x="29" y="20"/>
                    </a:cubicBezTo>
                    <a:cubicBezTo>
                      <a:pt x="29" y="19"/>
                      <a:pt x="29" y="20"/>
                      <a:pt x="30" y="20"/>
                    </a:cubicBezTo>
                    <a:cubicBezTo>
                      <a:pt x="30" y="20"/>
                      <a:pt x="30" y="20"/>
                      <a:pt x="30" y="19"/>
                    </a:cubicBezTo>
                    <a:cubicBezTo>
                      <a:pt x="30" y="19"/>
                      <a:pt x="30" y="19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2" y="19"/>
                      <a:pt x="33" y="19"/>
                      <a:pt x="33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3" y="18"/>
                      <a:pt x="33" y="18"/>
                      <a:pt x="32" y="18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8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29" y="16"/>
                      <a:pt x="28" y="16"/>
                      <a:pt x="28" y="16"/>
                    </a:cubicBezTo>
                    <a:cubicBezTo>
                      <a:pt x="28" y="16"/>
                      <a:pt x="29" y="16"/>
                      <a:pt x="29" y="16"/>
                    </a:cubicBezTo>
                    <a:cubicBezTo>
                      <a:pt x="29" y="16"/>
                      <a:pt x="29" y="15"/>
                      <a:pt x="30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1" y="14"/>
                      <a:pt x="31" y="15"/>
                      <a:pt x="31" y="14"/>
                    </a:cubicBezTo>
                    <a:cubicBezTo>
                      <a:pt x="32" y="14"/>
                      <a:pt x="32" y="14"/>
                      <a:pt x="33" y="14"/>
                    </a:cubicBezTo>
                    <a:cubicBezTo>
                      <a:pt x="33" y="14"/>
                      <a:pt x="33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3"/>
                      <a:pt x="36" y="13"/>
                      <a:pt x="36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3"/>
                      <a:pt x="37" y="13"/>
                      <a:pt x="37" y="12"/>
                    </a:cubicBezTo>
                    <a:cubicBezTo>
                      <a:pt x="38" y="12"/>
                      <a:pt x="38" y="12"/>
                      <a:pt x="38" y="11"/>
                    </a:cubicBezTo>
                    <a:cubicBezTo>
                      <a:pt x="38" y="11"/>
                      <a:pt x="38" y="11"/>
                      <a:pt x="38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0"/>
                      <a:pt x="39" y="10"/>
                      <a:pt x="39" y="10"/>
                    </a:cubicBezTo>
                    <a:cubicBezTo>
                      <a:pt x="40" y="9"/>
                      <a:pt x="40" y="9"/>
                      <a:pt x="39" y="8"/>
                    </a:cubicBezTo>
                    <a:cubicBezTo>
                      <a:pt x="39" y="8"/>
                      <a:pt x="39" y="8"/>
                      <a:pt x="38" y="8"/>
                    </a:cubicBezTo>
                    <a:cubicBezTo>
                      <a:pt x="38" y="8"/>
                      <a:pt x="37" y="8"/>
                      <a:pt x="37" y="7"/>
                    </a:cubicBezTo>
                    <a:cubicBezTo>
                      <a:pt x="37" y="7"/>
                      <a:pt x="36" y="7"/>
                      <a:pt x="36" y="7"/>
                    </a:cubicBezTo>
                    <a:cubicBezTo>
                      <a:pt x="35" y="7"/>
                      <a:pt x="35" y="8"/>
                      <a:pt x="34" y="8"/>
                    </a:cubicBezTo>
                    <a:cubicBezTo>
                      <a:pt x="34" y="8"/>
                      <a:pt x="33" y="8"/>
                      <a:pt x="33" y="8"/>
                    </a:cubicBezTo>
                    <a:cubicBezTo>
                      <a:pt x="32" y="8"/>
                      <a:pt x="33" y="7"/>
                      <a:pt x="32" y="7"/>
                    </a:cubicBezTo>
                    <a:cubicBezTo>
                      <a:pt x="32" y="6"/>
                      <a:pt x="32" y="6"/>
                      <a:pt x="31" y="6"/>
                    </a:cubicBezTo>
                    <a:cubicBezTo>
                      <a:pt x="31" y="6"/>
                      <a:pt x="31" y="6"/>
                      <a:pt x="30" y="6"/>
                    </a:cubicBezTo>
                    <a:cubicBezTo>
                      <a:pt x="30" y="6"/>
                      <a:pt x="30" y="6"/>
                      <a:pt x="29" y="7"/>
                    </a:cubicBezTo>
                    <a:cubicBezTo>
                      <a:pt x="29" y="7"/>
                      <a:pt x="29" y="7"/>
                      <a:pt x="28" y="7"/>
                    </a:cubicBezTo>
                    <a:cubicBezTo>
                      <a:pt x="28" y="7"/>
                      <a:pt x="27" y="7"/>
                      <a:pt x="27" y="7"/>
                    </a:cubicBezTo>
                    <a:cubicBezTo>
                      <a:pt x="26" y="7"/>
                      <a:pt x="26" y="7"/>
                      <a:pt x="25" y="7"/>
                    </a:cubicBezTo>
                    <a:cubicBezTo>
                      <a:pt x="25" y="7"/>
                      <a:pt x="25" y="7"/>
                      <a:pt x="24" y="6"/>
                    </a:cubicBezTo>
                    <a:cubicBezTo>
                      <a:pt x="24" y="6"/>
                      <a:pt x="24" y="6"/>
                      <a:pt x="24" y="5"/>
                    </a:cubicBezTo>
                    <a:cubicBezTo>
                      <a:pt x="23" y="5"/>
                      <a:pt x="23" y="4"/>
                      <a:pt x="22" y="4"/>
                    </a:cubicBezTo>
                    <a:cubicBezTo>
                      <a:pt x="22" y="4"/>
                      <a:pt x="22" y="4"/>
                      <a:pt x="21" y="4"/>
                    </a:cubicBezTo>
                    <a:cubicBezTo>
                      <a:pt x="21" y="4"/>
                      <a:pt x="21" y="4"/>
                      <a:pt x="20" y="4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19" y="2"/>
                      <a:pt x="20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1" y="3"/>
                      <a:pt x="11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1" y="5"/>
                      <a:pt x="1" y="5"/>
                      <a:pt x="0" y="5"/>
                    </a:cubicBezTo>
                    <a:cubicBezTo>
                      <a:pt x="0" y="6"/>
                      <a:pt x="1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11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8" y="11"/>
                      <a:pt x="8" y="11"/>
                    </a:cubicBezTo>
                    <a:cubicBezTo>
                      <a:pt x="8" y="11"/>
                      <a:pt x="8" y="11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1" y="9"/>
                      <a:pt x="11" y="9"/>
                      <a:pt x="12" y="9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43" name="Freeform 137"/>
              <p:cNvSpPr>
                <a:spLocks/>
              </p:cNvSpPr>
              <p:nvPr/>
            </p:nvSpPr>
            <p:spPr bwMode="auto">
              <a:xfrm>
                <a:off x="7713664" y="3011489"/>
                <a:ext cx="11113" cy="20638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  <a:gd name="T8" fmla="*/ 1 w 1"/>
                  <a:gd name="T9" fmla="*/ 0 h 2"/>
                  <a:gd name="T10" fmla="*/ 0 w 1"/>
                  <a:gd name="T11" fmla="*/ 0 h 2"/>
                  <a:gd name="T12" fmla="*/ 0 w 1"/>
                  <a:gd name="T13" fmla="*/ 1 h 2"/>
                  <a:gd name="T14" fmla="*/ 0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44" name="Freeform 138"/>
              <p:cNvSpPr>
                <a:spLocks/>
              </p:cNvSpPr>
              <p:nvPr/>
            </p:nvSpPr>
            <p:spPr bwMode="auto">
              <a:xfrm>
                <a:off x="7562852" y="3130551"/>
                <a:ext cx="31750" cy="9525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0 h 1"/>
                  <a:gd name="T6" fmla="*/ 1 w 3"/>
                  <a:gd name="T7" fmla="*/ 0 h 1"/>
                  <a:gd name="T8" fmla="*/ 1 w 3"/>
                  <a:gd name="T9" fmla="*/ 0 h 1"/>
                  <a:gd name="T10" fmla="*/ 0 w 3"/>
                  <a:gd name="T11" fmla="*/ 1 h 1"/>
                  <a:gd name="T12" fmla="*/ 1 w 3"/>
                  <a:gd name="T13" fmla="*/ 1 h 1"/>
                  <a:gd name="T14" fmla="*/ 1 w 3"/>
                  <a:gd name="T15" fmla="*/ 1 h 1"/>
                  <a:gd name="T16" fmla="*/ 2 w 3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45" name="Freeform 139"/>
              <p:cNvSpPr>
                <a:spLocks/>
              </p:cNvSpPr>
              <p:nvPr/>
            </p:nvSpPr>
            <p:spPr bwMode="auto">
              <a:xfrm>
                <a:off x="7680327" y="3022601"/>
                <a:ext cx="53975" cy="96838"/>
              </a:xfrm>
              <a:custGeom>
                <a:avLst/>
                <a:gdLst>
                  <a:gd name="T0" fmla="*/ 1 w 5"/>
                  <a:gd name="T1" fmla="*/ 8 h 9"/>
                  <a:gd name="T2" fmla="*/ 2 w 5"/>
                  <a:gd name="T3" fmla="*/ 8 h 9"/>
                  <a:gd name="T4" fmla="*/ 2 w 5"/>
                  <a:gd name="T5" fmla="*/ 9 h 9"/>
                  <a:gd name="T6" fmla="*/ 3 w 5"/>
                  <a:gd name="T7" fmla="*/ 9 h 9"/>
                  <a:gd name="T8" fmla="*/ 3 w 5"/>
                  <a:gd name="T9" fmla="*/ 8 h 9"/>
                  <a:gd name="T10" fmla="*/ 3 w 5"/>
                  <a:gd name="T11" fmla="*/ 8 h 9"/>
                  <a:gd name="T12" fmla="*/ 3 w 5"/>
                  <a:gd name="T13" fmla="*/ 7 h 9"/>
                  <a:gd name="T14" fmla="*/ 3 w 5"/>
                  <a:gd name="T15" fmla="*/ 6 h 9"/>
                  <a:gd name="T16" fmla="*/ 4 w 5"/>
                  <a:gd name="T17" fmla="*/ 6 h 9"/>
                  <a:gd name="T18" fmla="*/ 5 w 5"/>
                  <a:gd name="T19" fmla="*/ 5 h 9"/>
                  <a:gd name="T20" fmla="*/ 5 w 5"/>
                  <a:gd name="T21" fmla="*/ 5 h 9"/>
                  <a:gd name="T22" fmla="*/ 4 w 5"/>
                  <a:gd name="T23" fmla="*/ 4 h 9"/>
                  <a:gd name="T24" fmla="*/ 5 w 5"/>
                  <a:gd name="T25" fmla="*/ 3 h 9"/>
                  <a:gd name="T26" fmla="*/ 5 w 5"/>
                  <a:gd name="T27" fmla="*/ 2 h 9"/>
                  <a:gd name="T28" fmla="*/ 5 w 5"/>
                  <a:gd name="T29" fmla="*/ 2 h 9"/>
                  <a:gd name="T30" fmla="*/ 4 w 5"/>
                  <a:gd name="T31" fmla="*/ 2 h 9"/>
                  <a:gd name="T32" fmla="*/ 3 w 5"/>
                  <a:gd name="T33" fmla="*/ 2 h 9"/>
                  <a:gd name="T34" fmla="*/ 3 w 5"/>
                  <a:gd name="T35" fmla="*/ 1 h 9"/>
                  <a:gd name="T36" fmla="*/ 2 w 5"/>
                  <a:gd name="T37" fmla="*/ 0 h 9"/>
                  <a:gd name="T38" fmla="*/ 2 w 5"/>
                  <a:gd name="T39" fmla="*/ 1 h 9"/>
                  <a:gd name="T40" fmla="*/ 1 w 5"/>
                  <a:gd name="T41" fmla="*/ 1 h 9"/>
                  <a:gd name="T42" fmla="*/ 1 w 5"/>
                  <a:gd name="T43" fmla="*/ 2 h 9"/>
                  <a:gd name="T44" fmla="*/ 1 w 5"/>
                  <a:gd name="T45" fmla="*/ 3 h 9"/>
                  <a:gd name="T46" fmla="*/ 1 w 5"/>
                  <a:gd name="T47" fmla="*/ 4 h 9"/>
                  <a:gd name="T48" fmla="*/ 1 w 5"/>
                  <a:gd name="T49" fmla="*/ 4 h 9"/>
                  <a:gd name="T50" fmla="*/ 1 w 5"/>
                  <a:gd name="T51" fmla="*/ 5 h 9"/>
                  <a:gd name="T52" fmla="*/ 2 w 5"/>
                  <a:gd name="T53" fmla="*/ 6 h 9"/>
                  <a:gd name="T54" fmla="*/ 1 w 5"/>
                  <a:gd name="T55" fmla="*/ 7 h 9"/>
                  <a:gd name="T56" fmla="*/ 1 w 5"/>
                  <a:gd name="T57" fmla="*/ 8 h 9"/>
                  <a:gd name="T58" fmla="*/ 0 w 5"/>
                  <a:gd name="T59" fmla="*/ 8 h 9"/>
                  <a:gd name="T60" fmla="*/ 1 w 5"/>
                  <a:gd name="T6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" h="9">
                    <a:moveTo>
                      <a:pt x="1" y="8"/>
                    </a:moveTo>
                    <a:cubicBezTo>
                      <a:pt x="1" y="8"/>
                      <a:pt x="2" y="8"/>
                      <a:pt x="2" y="8"/>
                    </a:cubicBezTo>
                    <a:cubicBezTo>
                      <a:pt x="2" y="8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6"/>
                      <a:pt x="2" y="6"/>
                      <a:pt x="3" y="6"/>
                    </a:cubicBezTo>
                    <a:cubicBezTo>
                      <a:pt x="3" y="5"/>
                      <a:pt x="3" y="6"/>
                      <a:pt x="4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1" y="8"/>
                      <a:pt x="1" y="8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46" name="Freeform 140"/>
              <p:cNvSpPr>
                <a:spLocks/>
              </p:cNvSpPr>
              <p:nvPr/>
            </p:nvSpPr>
            <p:spPr bwMode="auto">
              <a:xfrm>
                <a:off x="7767639" y="3086101"/>
                <a:ext cx="31750" cy="2222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2 h 2"/>
                  <a:gd name="T4" fmla="*/ 3 w 3"/>
                  <a:gd name="T5" fmla="*/ 2 h 2"/>
                  <a:gd name="T6" fmla="*/ 3 w 3"/>
                  <a:gd name="T7" fmla="*/ 1 h 2"/>
                  <a:gd name="T8" fmla="*/ 3 w 3"/>
                  <a:gd name="T9" fmla="*/ 0 h 2"/>
                  <a:gd name="T10" fmla="*/ 3 w 3"/>
                  <a:gd name="T11" fmla="*/ 0 h 2"/>
                  <a:gd name="T12" fmla="*/ 2 w 3"/>
                  <a:gd name="T13" fmla="*/ 0 h 2"/>
                  <a:gd name="T14" fmla="*/ 1 w 3"/>
                  <a:gd name="T15" fmla="*/ 0 h 2"/>
                  <a:gd name="T16" fmla="*/ 1 w 3"/>
                  <a:gd name="T17" fmla="*/ 1 h 2"/>
                  <a:gd name="T18" fmla="*/ 0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47" name="Freeform 141"/>
              <p:cNvSpPr>
                <a:spLocks/>
              </p:cNvSpPr>
              <p:nvPr/>
            </p:nvSpPr>
            <p:spPr bwMode="auto">
              <a:xfrm>
                <a:off x="7778752" y="3108326"/>
                <a:ext cx="0" cy="22225"/>
              </a:xfrm>
              <a:custGeom>
                <a:avLst/>
                <a:gdLst>
                  <a:gd name="T0" fmla="*/ 1 h 2"/>
                  <a:gd name="T1" fmla="*/ 0 h 2"/>
                  <a:gd name="T2" fmla="*/ 1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48" name="Freeform 142"/>
              <p:cNvSpPr>
                <a:spLocks/>
              </p:cNvSpPr>
              <p:nvPr/>
            </p:nvSpPr>
            <p:spPr bwMode="auto">
              <a:xfrm>
                <a:off x="7907339" y="3108326"/>
                <a:ext cx="33338" cy="22225"/>
              </a:xfrm>
              <a:custGeom>
                <a:avLst/>
                <a:gdLst>
                  <a:gd name="T0" fmla="*/ 1 w 3"/>
                  <a:gd name="T1" fmla="*/ 1 h 2"/>
                  <a:gd name="T2" fmla="*/ 1 w 3"/>
                  <a:gd name="T3" fmla="*/ 2 h 2"/>
                  <a:gd name="T4" fmla="*/ 2 w 3"/>
                  <a:gd name="T5" fmla="*/ 2 h 2"/>
                  <a:gd name="T6" fmla="*/ 2 w 3"/>
                  <a:gd name="T7" fmla="*/ 2 h 2"/>
                  <a:gd name="T8" fmla="*/ 3 w 3"/>
                  <a:gd name="T9" fmla="*/ 1 h 2"/>
                  <a:gd name="T10" fmla="*/ 2 w 3"/>
                  <a:gd name="T11" fmla="*/ 1 h 2"/>
                  <a:gd name="T12" fmla="*/ 1 w 3"/>
                  <a:gd name="T13" fmla="*/ 0 h 2"/>
                  <a:gd name="T14" fmla="*/ 1 w 3"/>
                  <a:gd name="T15" fmla="*/ 0 h 2"/>
                  <a:gd name="T16" fmla="*/ 0 w 3"/>
                  <a:gd name="T17" fmla="*/ 1 h 2"/>
                  <a:gd name="T18" fmla="*/ 1 w 3"/>
                  <a:gd name="T1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49" name="Freeform 143"/>
              <p:cNvSpPr>
                <a:spLocks/>
              </p:cNvSpPr>
              <p:nvPr/>
            </p:nvSpPr>
            <p:spPr bwMode="auto">
              <a:xfrm>
                <a:off x="7605714" y="3130551"/>
                <a:ext cx="31750" cy="20638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1 h 2"/>
                  <a:gd name="T4" fmla="*/ 0 w 3"/>
                  <a:gd name="T5" fmla="*/ 1 h 2"/>
                  <a:gd name="T6" fmla="*/ 0 w 3"/>
                  <a:gd name="T7" fmla="*/ 1 h 2"/>
                  <a:gd name="T8" fmla="*/ 0 w 3"/>
                  <a:gd name="T9" fmla="*/ 2 h 2"/>
                  <a:gd name="T10" fmla="*/ 1 w 3"/>
                  <a:gd name="T11" fmla="*/ 2 h 2"/>
                  <a:gd name="T12" fmla="*/ 1 w 3"/>
                  <a:gd name="T13" fmla="*/ 2 h 2"/>
                  <a:gd name="T14" fmla="*/ 2 w 3"/>
                  <a:gd name="T15" fmla="*/ 2 h 2"/>
                  <a:gd name="T16" fmla="*/ 3 w 3"/>
                  <a:gd name="T17" fmla="*/ 2 h 2"/>
                  <a:gd name="T18" fmla="*/ 3 w 3"/>
                  <a:gd name="T19" fmla="*/ 1 h 2"/>
                  <a:gd name="T20" fmla="*/ 2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50" name="Freeform 144"/>
              <p:cNvSpPr>
                <a:spLocks/>
              </p:cNvSpPr>
              <p:nvPr/>
            </p:nvSpPr>
            <p:spPr bwMode="auto">
              <a:xfrm>
                <a:off x="7691439" y="3130551"/>
                <a:ext cx="22225" cy="20638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0 h 2"/>
                  <a:gd name="T6" fmla="*/ 0 w 2"/>
                  <a:gd name="T7" fmla="*/ 1 h 2"/>
                  <a:gd name="T8" fmla="*/ 0 w 2"/>
                  <a:gd name="T9" fmla="*/ 2 h 2"/>
                  <a:gd name="T10" fmla="*/ 1 w 2"/>
                  <a:gd name="T11" fmla="*/ 1 h 2"/>
                  <a:gd name="T12" fmla="*/ 1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51" name="Freeform 145"/>
              <p:cNvSpPr>
                <a:spLocks/>
              </p:cNvSpPr>
              <p:nvPr/>
            </p:nvSpPr>
            <p:spPr bwMode="auto">
              <a:xfrm>
                <a:off x="7756527" y="3140076"/>
                <a:ext cx="22225" cy="2222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1 h 2"/>
                  <a:gd name="T4" fmla="*/ 2 w 2"/>
                  <a:gd name="T5" fmla="*/ 1 h 2"/>
                  <a:gd name="T6" fmla="*/ 2 w 2"/>
                  <a:gd name="T7" fmla="*/ 0 h 2"/>
                  <a:gd name="T8" fmla="*/ 2 w 2"/>
                  <a:gd name="T9" fmla="*/ 0 h 2"/>
                  <a:gd name="T10" fmla="*/ 1 w 2"/>
                  <a:gd name="T11" fmla="*/ 0 h 2"/>
                  <a:gd name="T12" fmla="*/ 0 w 2"/>
                  <a:gd name="T13" fmla="*/ 0 h 2"/>
                  <a:gd name="T14" fmla="*/ 0 w 2"/>
                  <a:gd name="T15" fmla="*/ 1 h 2"/>
                  <a:gd name="T16" fmla="*/ 0 w 2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52" name="Freeform 146"/>
              <p:cNvSpPr>
                <a:spLocks/>
              </p:cNvSpPr>
              <p:nvPr/>
            </p:nvSpPr>
            <p:spPr bwMode="auto">
              <a:xfrm>
                <a:off x="7140577" y="3162301"/>
                <a:ext cx="22225" cy="31750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2 w 2"/>
                  <a:gd name="T7" fmla="*/ 1 h 3"/>
                  <a:gd name="T8" fmla="*/ 2 w 2"/>
                  <a:gd name="T9" fmla="*/ 1 h 3"/>
                  <a:gd name="T10" fmla="*/ 1 w 2"/>
                  <a:gd name="T11" fmla="*/ 0 h 3"/>
                  <a:gd name="T12" fmla="*/ 1 w 2"/>
                  <a:gd name="T13" fmla="*/ 1 h 3"/>
                  <a:gd name="T14" fmla="*/ 0 w 2"/>
                  <a:gd name="T15" fmla="*/ 2 h 3"/>
                  <a:gd name="T16" fmla="*/ 0 w 2"/>
                  <a:gd name="T17" fmla="*/ 2 h 3"/>
                  <a:gd name="T18" fmla="*/ 0 w 2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3"/>
                      <a:pt x="1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53" name="Freeform 147"/>
              <p:cNvSpPr>
                <a:spLocks/>
              </p:cNvSpPr>
              <p:nvPr/>
            </p:nvSpPr>
            <p:spPr bwMode="auto">
              <a:xfrm>
                <a:off x="7077077" y="3130551"/>
                <a:ext cx="53975" cy="63500"/>
              </a:xfrm>
              <a:custGeom>
                <a:avLst/>
                <a:gdLst>
                  <a:gd name="T0" fmla="*/ 0 w 5"/>
                  <a:gd name="T1" fmla="*/ 3 h 6"/>
                  <a:gd name="T2" fmla="*/ 1 w 5"/>
                  <a:gd name="T3" fmla="*/ 3 h 6"/>
                  <a:gd name="T4" fmla="*/ 2 w 5"/>
                  <a:gd name="T5" fmla="*/ 3 h 6"/>
                  <a:gd name="T6" fmla="*/ 2 w 5"/>
                  <a:gd name="T7" fmla="*/ 4 h 6"/>
                  <a:gd name="T8" fmla="*/ 2 w 5"/>
                  <a:gd name="T9" fmla="*/ 4 h 6"/>
                  <a:gd name="T10" fmla="*/ 3 w 5"/>
                  <a:gd name="T11" fmla="*/ 5 h 6"/>
                  <a:gd name="T12" fmla="*/ 4 w 5"/>
                  <a:gd name="T13" fmla="*/ 6 h 6"/>
                  <a:gd name="T14" fmla="*/ 4 w 5"/>
                  <a:gd name="T15" fmla="*/ 5 h 6"/>
                  <a:gd name="T16" fmla="*/ 4 w 5"/>
                  <a:gd name="T17" fmla="*/ 4 h 6"/>
                  <a:gd name="T18" fmla="*/ 5 w 5"/>
                  <a:gd name="T19" fmla="*/ 4 h 6"/>
                  <a:gd name="T20" fmla="*/ 4 w 5"/>
                  <a:gd name="T21" fmla="*/ 3 h 6"/>
                  <a:gd name="T22" fmla="*/ 3 w 5"/>
                  <a:gd name="T23" fmla="*/ 2 h 6"/>
                  <a:gd name="T24" fmla="*/ 3 w 5"/>
                  <a:gd name="T25" fmla="*/ 1 h 6"/>
                  <a:gd name="T26" fmla="*/ 2 w 5"/>
                  <a:gd name="T27" fmla="*/ 0 h 6"/>
                  <a:gd name="T28" fmla="*/ 1 w 5"/>
                  <a:gd name="T29" fmla="*/ 1 h 6"/>
                  <a:gd name="T30" fmla="*/ 0 w 5"/>
                  <a:gd name="T31" fmla="*/ 2 h 6"/>
                  <a:gd name="T32" fmla="*/ 0 w 5"/>
                  <a:gd name="T33" fmla="*/ 2 h 6"/>
                  <a:gd name="T34" fmla="*/ 0 w 5"/>
                  <a:gd name="T35" fmla="*/ 2 h 6"/>
                  <a:gd name="T36" fmla="*/ 0 w 5"/>
                  <a:gd name="T3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6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54" name="Freeform 148"/>
              <p:cNvSpPr>
                <a:spLocks/>
              </p:cNvSpPr>
              <p:nvPr/>
            </p:nvSpPr>
            <p:spPr bwMode="auto">
              <a:xfrm>
                <a:off x="7077077" y="3270251"/>
                <a:ext cx="247650" cy="87313"/>
              </a:xfrm>
              <a:custGeom>
                <a:avLst/>
                <a:gdLst>
                  <a:gd name="T0" fmla="*/ 16 w 23"/>
                  <a:gd name="T1" fmla="*/ 7 h 8"/>
                  <a:gd name="T2" fmla="*/ 17 w 23"/>
                  <a:gd name="T3" fmla="*/ 7 h 8"/>
                  <a:gd name="T4" fmla="*/ 18 w 23"/>
                  <a:gd name="T5" fmla="*/ 8 h 8"/>
                  <a:gd name="T6" fmla="*/ 19 w 23"/>
                  <a:gd name="T7" fmla="*/ 8 h 8"/>
                  <a:gd name="T8" fmla="*/ 20 w 23"/>
                  <a:gd name="T9" fmla="*/ 8 h 8"/>
                  <a:gd name="T10" fmla="*/ 21 w 23"/>
                  <a:gd name="T11" fmla="*/ 8 h 8"/>
                  <a:gd name="T12" fmla="*/ 23 w 23"/>
                  <a:gd name="T13" fmla="*/ 8 h 8"/>
                  <a:gd name="T14" fmla="*/ 23 w 23"/>
                  <a:gd name="T15" fmla="*/ 7 h 8"/>
                  <a:gd name="T16" fmla="*/ 23 w 23"/>
                  <a:gd name="T17" fmla="*/ 6 h 8"/>
                  <a:gd name="T18" fmla="*/ 23 w 23"/>
                  <a:gd name="T19" fmla="*/ 5 h 8"/>
                  <a:gd name="T20" fmla="*/ 22 w 23"/>
                  <a:gd name="T21" fmla="*/ 5 h 8"/>
                  <a:gd name="T22" fmla="*/ 21 w 23"/>
                  <a:gd name="T23" fmla="*/ 5 h 8"/>
                  <a:gd name="T24" fmla="*/ 20 w 23"/>
                  <a:gd name="T25" fmla="*/ 5 h 8"/>
                  <a:gd name="T26" fmla="*/ 19 w 23"/>
                  <a:gd name="T27" fmla="*/ 4 h 8"/>
                  <a:gd name="T28" fmla="*/ 19 w 23"/>
                  <a:gd name="T29" fmla="*/ 4 h 8"/>
                  <a:gd name="T30" fmla="*/ 19 w 23"/>
                  <a:gd name="T31" fmla="*/ 3 h 8"/>
                  <a:gd name="T32" fmla="*/ 18 w 23"/>
                  <a:gd name="T33" fmla="*/ 3 h 8"/>
                  <a:gd name="T34" fmla="*/ 17 w 23"/>
                  <a:gd name="T35" fmla="*/ 3 h 8"/>
                  <a:gd name="T36" fmla="*/ 16 w 23"/>
                  <a:gd name="T37" fmla="*/ 2 h 8"/>
                  <a:gd name="T38" fmla="*/ 15 w 23"/>
                  <a:gd name="T39" fmla="*/ 2 h 8"/>
                  <a:gd name="T40" fmla="*/ 15 w 23"/>
                  <a:gd name="T41" fmla="*/ 2 h 8"/>
                  <a:gd name="T42" fmla="*/ 14 w 23"/>
                  <a:gd name="T43" fmla="*/ 2 h 8"/>
                  <a:gd name="T44" fmla="*/ 14 w 23"/>
                  <a:gd name="T45" fmla="*/ 3 h 8"/>
                  <a:gd name="T46" fmla="*/ 13 w 23"/>
                  <a:gd name="T47" fmla="*/ 3 h 8"/>
                  <a:gd name="T48" fmla="*/ 11 w 23"/>
                  <a:gd name="T49" fmla="*/ 2 h 8"/>
                  <a:gd name="T50" fmla="*/ 10 w 23"/>
                  <a:gd name="T51" fmla="*/ 2 h 8"/>
                  <a:gd name="T52" fmla="*/ 8 w 23"/>
                  <a:gd name="T53" fmla="*/ 2 h 8"/>
                  <a:gd name="T54" fmla="*/ 8 w 23"/>
                  <a:gd name="T55" fmla="*/ 1 h 8"/>
                  <a:gd name="T56" fmla="*/ 6 w 23"/>
                  <a:gd name="T57" fmla="*/ 1 h 8"/>
                  <a:gd name="T58" fmla="*/ 5 w 23"/>
                  <a:gd name="T59" fmla="*/ 1 h 8"/>
                  <a:gd name="T60" fmla="*/ 4 w 23"/>
                  <a:gd name="T61" fmla="*/ 0 h 8"/>
                  <a:gd name="T62" fmla="*/ 2 w 23"/>
                  <a:gd name="T63" fmla="*/ 0 h 8"/>
                  <a:gd name="T64" fmla="*/ 1 w 23"/>
                  <a:gd name="T65" fmla="*/ 2 h 8"/>
                  <a:gd name="T66" fmla="*/ 1 w 23"/>
                  <a:gd name="T67" fmla="*/ 2 h 8"/>
                  <a:gd name="T68" fmla="*/ 0 w 23"/>
                  <a:gd name="T69" fmla="*/ 2 h 8"/>
                  <a:gd name="T70" fmla="*/ 0 w 23"/>
                  <a:gd name="T71" fmla="*/ 3 h 8"/>
                  <a:gd name="T72" fmla="*/ 0 w 23"/>
                  <a:gd name="T73" fmla="*/ 4 h 8"/>
                  <a:gd name="T74" fmla="*/ 1 w 23"/>
                  <a:gd name="T75" fmla="*/ 4 h 8"/>
                  <a:gd name="T76" fmla="*/ 2 w 23"/>
                  <a:gd name="T77" fmla="*/ 4 h 8"/>
                  <a:gd name="T78" fmla="*/ 3 w 23"/>
                  <a:gd name="T79" fmla="*/ 4 h 8"/>
                  <a:gd name="T80" fmla="*/ 3 w 23"/>
                  <a:gd name="T81" fmla="*/ 5 h 8"/>
                  <a:gd name="T82" fmla="*/ 5 w 23"/>
                  <a:gd name="T83" fmla="*/ 5 h 8"/>
                  <a:gd name="T84" fmla="*/ 6 w 23"/>
                  <a:gd name="T85" fmla="*/ 5 h 8"/>
                  <a:gd name="T86" fmla="*/ 7 w 23"/>
                  <a:gd name="T87" fmla="*/ 6 h 8"/>
                  <a:gd name="T88" fmla="*/ 8 w 23"/>
                  <a:gd name="T89" fmla="*/ 6 h 8"/>
                  <a:gd name="T90" fmla="*/ 10 w 23"/>
                  <a:gd name="T91" fmla="*/ 6 h 8"/>
                  <a:gd name="T92" fmla="*/ 11 w 23"/>
                  <a:gd name="T93" fmla="*/ 6 h 8"/>
                  <a:gd name="T94" fmla="*/ 12 w 23"/>
                  <a:gd name="T95" fmla="*/ 6 h 8"/>
                  <a:gd name="T96" fmla="*/ 13 w 23"/>
                  <a:gd name="T97" fmla="*/ 7 h 8"/>
                  <a:gd name="T98" fmla="*/ 15 w 23"/>
                  <a:gd name="T99" fmla="*/ 7 h 8"/>
                  <a:gd name="T100" fmla="*/ 16 w 23"/>
                  <a:gd name="T10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3" h="8">
                    <a:moveTo>
                      <a:pt x="16" y="7"/>
                    </a:moveTo>
                    <a:cubicBezTo>
                      <a:pt x="16" y="7"/>
                      <a:pt x="16" y="7"/>
                      <a:pt x="17" y="7"/>
                    </a:cubicBezTo>
                    <a:cubicBezTo>
                      <a:pt x="17" y="7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8"/>
                      <a:pt x="20" y="8"/>
                      <a:pt x="20" y="8"/>
                    </a:cubicBezTo>
                    <a:cubicBezTo>
                      <a:pt x="20" y="8"/>
                      <a:pt x="21" y="8"/>
                      <a:pt x="21" y="8"/>
                    </a:cubicBezTo>
                    <a:cubicBezTo>
                      <a:pt x="22" y="8"/>
                      <a:pt x="22" y="8"/>
                      <a:pt x="23" y="8"/>
                    </a:cubicBezTo>
                    <a:cubicBezTo>
                      <a:pt x="23" y="8"/>
                      <a:pt x="23" y="7"/>
                      <a:pt x="23" y="7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1" y="5"/>
                      <a:pt x="21" y="5"/>
                    </a:cubicBezTo>
                    <a:cubicBezTo>
                      <a:pt x="21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6" y="2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2" y="3"/>
                      <a:pt x="12" y="3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2"/>
                      <a:pt x="8" y="1"/>
                      <a:pt x="8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5" y="5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6" y="5"/>
                      <a:pt x="6" y="6"/>
                      <a:pt x="7" y="6"/>
                    </a:cubicBezTo>
                    <a:cubicBezTo>
                      <a:pt x="7" y="6"/>
                      <a:pt x="8" y="6"/>
                      <a:pt x="8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1" y="6"/>
                      <a:pt x="11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7"/>
                      <a:pt x="13" y="6"/>
                      <a:pt x="13" y="7"/>
                    </a:cubicBezTo>
                    <a:cubicBezTo>
                      <a:pt x="14" y="7"/>
                      <a:pt x="14" y="7"/>
                      <a:pt x="15" y="7"/>
                    </a:cubicBezTo>
                    <a:cubicBezTo>
                      <a:pt x="15" y="8"/>
                      <a:pt x="15" y="8"/>
                      <a:pt x="16" y="7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55" name="Freeform 149"/>
              <p:cNvSpPr>
                <a:spLocks/>
              </p:cNvSpPr>
              <p:nvPr/>
            </p:nvSpPr>
            <p:spPr bwMode="auto">
              <a:xfrm>
                <a:off x="7281864" y="3292476"/>
                <a:ext cx="42863" cy="20638"/>
              </a:xfrm>
              <a:custGeom>
                <a:avLst/>
                <a:gdLst>
                  <a:gd name="T0" fmla="*/ 3 w 4"/>
                  <a:gd name="T1" fmla="*/ 1 h 2"/>
                  <a:gd name="T2" fmla="*/ 2 w 4"/>
                  <a:gd name="T3" fmla="*/ 0 h 2"/>
                  <a:gd name="T4" fmla="*/ 1 w 4"/>
                  <a:gd name="T5" fmla="*/ 1 h 2"/>
                  <a:gd name="T6" fmla="*/ 1 w 4"/>
                  <a:gd name="T7" fmla="*/ 1 h 2"/>
                  <a:gd name="T8" fmla="*/ 1 w 4"/>
                  <a:gd name="T9" fmla="*/ 2 h 2"/>
                  <a:gd name="T10" fmla="*/ 2 w 4"/>
                  <a:gd name="T11" fmla="*/ 2 h 2"/>
                  <a:gd name="T12" fmla="*/ 3 w 4"/>
                  <a:gd name="T13" fmla="*/ 2 h 2"/>
                  <a:gd name="T14" fmla="*/ 4 w 4"/>
                  <a:gd name="T15" fmla="*/ 1 h 2"/>
                  <a:gd name="T16" fmla="*/ 4 w 4"/>
                  <a:gd name="T17" fmla="*/ 1 h 2"/>
                  <a:gd name="T18" fmla="*/ 3 w 4"/>
                  <a:gd name="T1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2">
                    <a:moveTo>
                      <a:pt x="3" y="1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56" name="Freeform 150"/>
              <p:cNvSpPr>
                <a:spLocks/>
              </p:cNvSpPr>
              <p:nvPr/>
            </p:nvSpPr>
            <p:spPr bwMode="auto">
              <a:xfrm>
                <a:off x="7324727" y="3346451"/>
                <a:ext cx="31750" cy="20638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1 w 3"/>
                  <a:gd name="T5" fmla="*/ 0 h 2"/>
                  <a:gd name="T6" fmla="*/ 1 w 3"/>
                  <a:gd name="T7" fmla="*/ 0 h 2"/>
                  <a:gd name="T8" fmla="*/ 0 w 3"/>
                  <a:gd name="T9" fmla="*/ 0 h 2"/>
                  <a:gd name="T10" fmla="*/ 1 w 3"/>
                  <a:gd name="T11" fmla="*/ 1 h 2"/>
                  <a:gd name="T12" fmla="*/ 1 w 3"/>
                  <a:gd name="T13" fmla="*/ 2 h 2"/>
                  <a:gd name="T14" fmla="*/ 2 w 3"/>
                  <a:gd name="T15" fmla="*/ 1 h 2"/>
                  <a:gd name="T16" fmla="*/ 3 w 3"/>
                  <a:gd name="T17" fmla="*/ 1 h 2"/>
                  <a:gd name="T18" fmla="*/ 3 w 3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57" name="Freeform 151"/>
              <p:cNvSpPr>
                <a:spLocks/>
              </p:cNvSpPr>
              <p:nvPr/>
            </p:nvSpPr>
            <p:spPr bwMode="auto">
              <a:xfrm>
                <a:off x="7356477" y="3346451"/>
                <a:ext cx="33338" cy="31750"/>
              </a:xfrm>
              <a:custGeom>
                <a:avLst/>
                <a:gdLst>
                  <a:gd name="T0" fmla="*/ 1 w 3"/>
                  <a:gd name="T1" fmla="*/ 2 h 3"/>
                  <a:gd name="T2" fmla="*/ 2 w 3"/>
                  <a:gd name="T3" fmla="*/ 2 h 3"/>
                  <a:gd name="T4" fmla="*/ 2 w 3"/>
                  <a:gd name="T5" fmla="*/ 2 h 3"/>
                  <a:gd name="T6" fmla="*/ 2 w 3"/>
                  <a:gd name="T7" fmla="*/ 1 h 3"/>
                  <a:gd name="T8" fmla="*/ 2 w 3"/>
                  <a:gd name="T9" fmla="*/ 0 h 3"/>
                  <a:gd name="T10" fmla="*/ 1 w 3"/>
                  <a:gd name="T11" fmla="*/ 0 h 3"/>
                  <a:gd name="T12" fmla="*/ 1 w 3"/>
                  <a:gd name="T13" fmla="*/ 0 h 3"/>
                  <a:gd name="T14" fmla="*/ 1 w 3"/>
                  <a:gd name="T15" fmla="*/ 1 h 3"/>
                  <a:gd name="T16" fmla="*/ 0 w 3"/>
                  <a:gd name="T17" fmla="*/ 2 h 3"/>
                  <a:gd name="T18" fmla="*/ 0 w 3"/>
                  <a:gd name="T19" fmla="*/ 2 h 3"/>
                  <a:gd name="T20" fmla="*/ 1 w 3"/>
                  <a:gd name="T2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1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58" name="Freeform 152"/>
              <p:cNvSpPr>
                <a:spLocks/>
              </p:cNvSpPr>
              <p:nvPr/>
            </p:nvSpPr>
            <p:spPr bwMode="auto">
              <a:xfrm>
                <a:off x="7378702" y="3335339"/>
                <a:ext cx="76200" cy="42863"/>
              </a:xfrm>
              <a:custGeom>
                <a:avLst/>
                <a:gdLst>
                  <a:gd name="T0" fmla="*/ 1 w 7"/>
                  <a:gd name="T1" fmla="*/ 4 h 4"/>
                  <a:gd name="T2" fmla="*/ 2 w 7"/>
                  <a:gd name="T3" fmla="*/ 4 h 4"/>
                  <a:gd name="T4" fmla="*/ 3 w 7"/>
                  <a:gd name="T5" fmla="*/ 3 h 4"/>
                  <a:gd name="T6" fmla="*/ 5 w 7"/>
                  <a:gd name="T7" fmla="*/ 3 h 4"/>
                  <a:gd name="T8" fmla="*/ 6 w 7"/>
                  <a:gd name="T9" fmla="*/ 3 h 4"/>
                  <a:gd name="T10" fmla="*/ 7 w 7"/>
                  <a:gd name="T11" fmla="*/ 2 h 4"/>
                  <a:gd name="T12" fmla="*/ 6 w 7"/>
                  <a:gd name="T13" fmla="*/ 1 h 4"/>
                  <a:gd name="T14" fmla="*/ 6 w 7"/>
                  <a:gd name="T15" fmla="*/ 1 h 4"/>
                  <a:gd name="T16" fmla="*/ 5 w 7"/>
                  <a:gd name="T17" fmla="*/ 1 h 4"/>
                  <a:gd name="T18" fmla="*/ 4 w 7"/>
                  <a:gd name="T19" fmla="*/ 0 h 4"/>
                  <a:gd name="T20" fmla="*/ 3 w 7"/>
                  <a:gd name="T21" fmla="*/ 1 h 4"/>
                  <a:gd name="T22" fmla="*/ 2 w 7"/>
                  <a:gd name="T23" fmla="*/ 2 h 4"/>
                  <a:gd name="T24" fmla="*/ 1 w 7"/>
                  <a:gd name="T25" fmla="*/ 2 h 4"/>
                  <a:gd name="T26" fmla="*/ 0 w 7"/>
                  <a:gd name="T27" fmla="*/ 3 h 4"/>
                  <a:gd name="T28" fmla="*/ 1 w 7"/>
                  <a:gd name="T2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4">
                    <a:moveTo>
                      <a:pt x="1" y="4"/>
                    </a:moveTo>
                    <a:cubicBezTo>
                      <a:pt x="1" y="4"/>
                      <a:pt x="1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4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59" name="Freeform 153"/>
              <p:cNvSpPr>
                <a:spLocks/>
              </p:cNvSpPr>
              <p:nvPr/>
            </p:nvSpPr>
            <p:spPr bwMode="auto">
              <a:xfrm>
                <a:off x="7464427" y="3346451"/>
                <a:ext cx="87313" cy="31750"/>
              </a:xfrm>
              <a:custGeom>
                <a:avLst/>
                <a:gdLst>
                  <a:gd name="T0" fmla="*/ 4 w 8"/>
                  <a:gd name="T1" fmla="*/ 2 h 3"/>
                  <a:gd name="T2" fmla="*/ 6 w 8"/>
                  <a:gd name="T3" fmla="*/ 2 h 3"/>
                  <a:gd name="T4" fmla="*/ 7 w 8"/>
                  <a:gd name="T5" fmla="*/ 1 h 3"/>
                  <a:gd name="T6" fmla="*/ 8 w 8"/>
                  <a:gd name="T7" fmla="*/ 1 h 3"/>
                  <a:gd name="T8" fmla="*/ 8 w 8"/>
                  <a:gd name="T9" fmla="*/ 1 h 3"/>
                  <a:gd name="T10" fmla="*/ 8 w 8"/>
                  <a:gd name="T11" fmla="*/ 0 h 3"/>
                  <a:gd name="T12" fmla="*/ 7 w 8"/>
                  <a:gd name="T13" fmla="*/ 0 h 3"/>
                  <a:gd name="T14" fmla="*/ 6 w 8"/>
                  <a:gd name="T15" fmla="*/ 0 h 3"/>
                  <a:gd name="T16" fmla="*/ 4 w 8"/>
                  <a:gd name="T17" fmla="*/ 1 h 3"/>
                  <a:gd name="T18" fmla="*/ 4 w 8"/>
                  <a:gd name="T19" fmla="*/ 0 h 3"/>
                  <a:gd name="T20" fmla="*/ 2 w 8"/>
                  <a:gd name="T21" fmla="*/ 0 h 3"/>
                  <a:gd name="T22" fmla="*/ 1 w 8"/>
                  <a:gd name="T23" fmla="*/ 0 h 3"/>
                  <a:gd name="T24" fmla="*/ 0 w 8"/>
                  <a:gd name="T25" fmla="*/ 1 h 3"/>
                  <a:gd name="T26" fmla="*/ 0 w 8"/>
                  <a:gd name="T27" fmla="*/ 2 h 3"/>
                  <a:gd name="T28" fmla="*/ 0 w 8"/>
                  <a:gd name="T29" fmla="*/ 2 h 3"/>
                  <a:gd name="T30" fmla="*/ 1 w 8"/>
                  <a:gd name="T31" fmla="*/ 3 h 3"/>
                  <a:gd name="T32" fmla="*/ 2 w 8"/>
                  <a:gd name="T33" fmla="*/ 3 h 3"/>
                  <a:gd name="T34" fmla="*/ 3 w 8"/>
                  <a:gd name="T35" fmla="*/ 3 h 3"/>
                  <a:gd name="T36" fmla="*/ 4 w 8"/>
                  <a:gd name="T3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3">
                    <a:moveTo>
                      <a:pt x="4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6" y="1"/>
                      <a:pt x="6" y="2"/>
                      <a:pt x="7" y="1"/>
                    </a:cubicBezTo>
                    <a:cubicBezTo>
                      <a:pt x="7" y="1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60" name="Freeform 154"/>
              <p:cNvSpPr>
                <a:spLocks/>
              </p:cNvSpPr>
              <p:nvPr/>
            </p:nvSpPr>
            <p:spPr bwMode="auto">
              <a:xfrm>
                <a:off x="7443789" y="3378201"/>
                <a:ext cx="42863" cy="33338"/>
              </a:xfrm>
              <a:custGeom>
                <a:avLst/>
                <a:gdLst>
                  <a:gd name="T0" fmla="*/ 1 w 4"/>
                  <a:gd name="T1" fmla="*/ 1 h 3"/>
                  <a:gd name="T2" fmla="*/ 2 w 4"/>
                  <a:gd name="T3" fmla="*/ 2 h 3"/>
                  <a:gd name="T4" fmla="*/ 3 w 4"/>
                  <a:gd name="T5" fmla="*/ 2 h 3"/>
                  <a:gd name="T6" fmla="*/ 3 w 4"/>
                  <a:gd name="T7" fmla="*/ 3 h 3"/>
                  <a:gd name="T8" fmla="*/ 4 w 4"/>
                  <a:gd name="T9" fmla="*/ 3 h 3"/>
                  <a:gd name="T10" fmla="*/ 4 w 4"/>
                  <a:gd name="T11" fmla="*/ 2 h 3"/>
                  <a:gd name="T12" fmla="*/ 4 w 4"/>
                  <a:gd name="T13" fmla="*/ 1 h 3"/>
                  <a:gd name="T14" fmla="*/ 3 w 4"/>
                  <a:gd name="T15" fmla="*/ 1 h 3"/>
                  <a:gd name="T16" fmla="*/ 3 w 4"/>
                  <a:gd name="T17" fmla="*/ 0 h 3"/>
                  <a:gd name="T18" fmla="*/ 2 w 4"/>
                  <a:gd name="T19" fmla="*/ 0 h 3"/>
                  <a:gd name="T20" fmla="*/ 1 w 4"/>
                  <a:gd name="T21" fmla="*/ 0 h 3"/>
                  <a:gd name="T22" fmla="*/ 0 w 4"/>
                  <a:gd name="T23" fmla="*/ 1 h 3"/>
                  <a:gd name="T24" fmla="*/ 1 w 4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2"/>
                      <a:pt x="1" y="1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61" name="Freeform 155"/>
              <p:cNvSpPr>
                <a:spLocks/>
              </p:cNvSpPr>
              <p:nvPr/>
            </p:nvSpPr>
            <p:spPr bwMode="auto">
              <a:xfrm>
                <a:off x="7540627" y="3421064"/>
                <a:ext cx="22225" cy="2222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2 w 2"/>
                  <a:gd name="T5" fmla="*/ 0 h 2"/>
                  <a:gd name="T6" fmla="*/ 1 w 2"/>
                  <a:gd name="T7" fmla="*/ 0 h 2"/>
                  <a:gd name="T8" fmla="*/ 1 w 2"/>
                  <a:gd name="T9" fmla="*/ 0 h 2"/>
                  <a:gd name="T10" fmla="*/ 0 w 2"/>
                  <a:gd name="T11" fmla="*/ 1 h 2"/>
                  <a:gd name="T12" fmla="*/ 1 w 2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62" name="Freeform 156"/>
              <p:cNvSpPr>
                <a:spLocks/>
              </p:cNvSpPr>
              <p:nvPr/>
            </p:nvSpPr>
            <p:spPr bwMode="auto">
              <a:xfrm>
                <a:off x="7562852" y="3346451"/>
                <a:ext cx="117475" cy="74613"/>
              </a:xfrm>
              <a:custGeom>
                <a:avLst/>
                <a:gdLst>
                  <a:gd name="T0" fmla="*/ 1 w 11"/>
                  <a:gd name="T1" fmla="*/ 7 h 7"/>
                  <a:gd name="T2" fmla="*/ 2 w 11"/>
                  <a:gd name="T3" fmla="*/ 6 h 7"/>
                  <a:gd name="T4" fmla="*/ 3 w 11"/>
                  <a:gd name="T5" fmla="*/ 5 h 7"/>
                  <a:gd name="T6" fmla="*/ 4 w 11"/>
                  <a:gd name="T7" fmla="*/ 5 h 7"/>
                  <a:gd name="T8" fmla="*/ 5 w 11"/>
                  <a:gd name="T9" fmla="*/ 4 h 7"/>
                  <a:gd name="T10" fmla="*/ 6 w 11"/>
                  <a:gd name="T11" fmla="*/ 4 h 7"/>
                  <a:gd name="T12" fmla="*/ 7 w 11"/>
                  <a:gd name="T13" fmla="*/ 3 h 7"/>
                  <a:gd name="T14" fmla="*/ 8 w 11"/>
                  <a:gd name="T15" fmla="*/ 3 h 7"/>
                  <a:gd name="T16" fmla="*/ 9 w 11"/>
                  <a:gd name="T17" fmla="*/ 2 h 7"/>
                  <a:gd name="T18" fmla="*/ 10 w 11"/>
                  <a:gd name="T19" fmla="*/ 1 h 7"/>
                  <a:gd name="T20" fmla="*/ 10 w 11"/>
                  <a:gd name="T21" fmla="*/ 0 h 7"/>
                  <a:gd name="T22" fmla="*/ 8 w 11"/>
                  <a:gd name="T23" fmla="*/ 0 h 7"/>
                  <a:gd name="T24" fmla="*/ 7 w 11"/>
                  <a:gd name="T25" fmla="*/ 1 h 7"/>
                  <a:gd name="T26" fmla="*/ 5 w 11"/>
                  <a:gd name="T27" fmla="*/ 1 h 7"/>
                  <a:gd name="T28" fmla="*/ 4 w 11"/>
                  <a:gd name="T29" fmla="*/ 2 h 7"/>
                  <a:gd name="T30" fmla="*/ 3 w 11"/>
                  <a:gd name="T31" fmla="*/ 3 h 7"/>
                  <a:gd name="T32" fmla="*/ 2 w 11"/>
                  <a:gd name="T33" fmla="*/ 3 h 7"/>
                  <a:gd name="T34" fmla="*/ 1 w 11"/>
                  <a:gd name="T35" fmla="*/ 4 h 7"/>
                  <a:gd name="T36" fmla="*/ 0 w 11"/>
                  <a:gd name="T37" fmla="*/ 5 h 7"/>
                  <a:gd name="T38" fmla="*/ 0 w 11"/>
                  <a:gd name="T39" fmla="*/ 6 h 7"/>
                  <a:gd name="T40" fmla="*/ 0 w 11"/>
                  <a:gd name="T41" fmla="*/ 7 h 7"/>
                  <a:gd name="T42" fmla="*/ 1 w 11"/>
                  <a:gd name="T4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7">
                    <a:moveTo>
                      <a:pt x="1" y="7"/>
                    </a:moveTo>
                    <a:cubicBezTo>
                      <a:pt x="1" y="7"/>
                      <a:pt x="2" y="7"/>
                      <a:pt x="2" y="6"/>
                    </a:cubicBezTo>
                    <a:cubicBezTo>
                      <a:pt x="2" y="6"/>
                      <a:pt x="2" y="6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7" y="3"/>
                      <a:pt x="7" y="3"/>
                      <a:pt x="8" y="3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63" name="Freeform 157"/>
              <p:cNvSpPr>
                <a:spLocks/>
              </p:cNvSpPr>
              <p:nvPr/>
            </p:nvSpPr>
            <p:spPr bwMode="auto">
              <a:xfrm>
                <a:off x="7562852" y="3346451"/>
                <a:ext cx="20638" cy="11113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  <a:gd name="T8" fmla="*/ 2 w 2"/>
                  <a:gd name="T9" fmla="*/ 1 h 1"/>
                  <a:gd name="T10" fmla="*/ 2 w 2"/>
                  <a:gd name="T11" fmla="*/ 0 h 1"/>
                  <a:gd name="T12" fmla="*/ 1 w 2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64" name="Freeform 158"/>
              <p:cNvSpPr>
                <a:spLocks/>
              </p:cNvSpPr>
              <p:nvPr/>
            </p:nvSpPr>
            <p:spPr bwMode="auto">
              <a:xfrm>
                <a:off x="7626352" y="3324226"/>
                <a:ext cx="44450" cy="22225"/>
              </a:xfrm>
              <a:custGeom>
                <a:avLst/>
                <a:gdLst>
                  <a:gd name="T0" fmla="*/ 1 w 4"/>
                  <a:gd name="T1" fmla="*/ 1 h 2"/>
                  <a:gd name="T2" fmla="*/ 1 w 4"/>
                  <a:gd name="T3" fmla="*/ 1 h 2"/>
                  <a:gd name="T4" fmla="*/ 2 w 4"/>
                  <a:gd name="T5" fmla="*/ 1 h 2"/>
                  <a:gd name="T6" fmla="*/ 3 w 4"/>
                  <a:gd name="T7" fmla="*/ 1 h 2"/>
                  <a:gd name="T8" fmla="*/ 3 w 4"/>
                  <a:gd name="T9" fmla="*/ 1 h 2"/>
                  <a:gd name="T10" fmla="*/ 3 w 4"/>
                  <a:gd name="T11" fmla="*/ 0 h 2"/>
                  <a:gd name="T12" fmla="*/ 3 w 4"/>
                  <a:gd name="T13" fmla="*/ 0 h 2"/>
                  <a:gd name="T14" fmla="*/ 1 w 4"/>
                  <a:gd name="T15" fmla="*/ 1 h 2"/>
                  <a:gd name="T16" fmla="*/ 1 w 4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65" name="Freeform 159"/>
              <p:cNvSpPr>
                <a:spLocks/>
              </p:cNvSpPr>
              <p:nvPr/>
            </p:nvSpPr>
            <p:spPr bwMode="auto">
              <a:xfrm>
                <a:off x="7540627" y="3227389"/>
                <a:ext cx="42863" cy="42863"/>
              </a:xfrm>
              <a:custGeom>
                <a:avLst/>
                <a:gdLst>
                  <a:gd name="T0" fmla="*/ 2 w 4"/>
                  <a:gd name="T1" fmla="*/ 1 h 4"/>
                  <a:gd name="T2" fmla="*/ 2 w 4"/>
                  <a:gd name="T3" fmla="*/ 1 h 4"/>
                  <a:gd name="T4" fmla="*/ 1 w 4"/>
                  <a:gd name="T5" fmla="*/ 1 h 4"/>
                  <a:gd name="T6" fmla="*/ 0 w 4"/>
                  <a:gd name="T7" fmla="*/ 2 h 4"/>
                  <a:gd name="T8" fmla="*/ 1 w 4"/>
                  <a:gd name="T9" fmla="*/ 3 h 4"/>
                  <a:gd name="T10" fmla="*/ 1 w 4"/>
                  <a:gd name="T11" fmla="*/ 4 h 4"/>
                  <a:gd name="T12" fmla="*/ 2 w 4"/>
                  <a:gd name="T13" fmla="*/ 4 h 4"/>
                  <a:gd name="T14" fmla="*/ 3 w 4"/>
                  <a:gd name="T15" fmla="*/ 4 h 4"/>
                  <a:gd name="T16" fmla="*/ 3 w 4"/>
                  <a:gd name="T17" fmla="*/ 3 h 4"/>
                  <a:gd name="T18" fmla="*/ 3 w 4"/>
                  <a:gd name="T19" fmla="*/ 2 h 4"/>
                  <a:gd name="T20" fmla="*/ 3 w 4"/>
                  <a:gd name="T21" fmla="*/ 2 h 4"/>
                  <a:gd name="T22" fmla="*/ 3 w 4"/>
                  <a:gd name="T23" fmla="*/ 1 h 4"/>
                  <a:gd name="T24" fmla="*/ 4 w 4"/>
                  <a:gd name="T25" fmla="*/ 1 h 4"/>
                  <a:gd name="T26" fmla="*/ 4 w 4"/>
                  <a:gd name="T27" fmla="*/ 0 h 4"/>
                  <a:gd name="T28" fmla="*/ 3 w 4"/>
                  <a:gd name="T29" fmla="*/ 0 h 4"/>
                  <a:gd name="T30" fmla="*/ 2 w 4"/>
                  <a:gd name="T3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2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66" name="Freeform 160"/>
              <p:cNvSpPr>
                <a:spLocks/>
              </p:cNvSpPr>
              <p:nvPr/>
            </p:nvSpPr>
            <p:spPr bwMode="auto">
              <a:xfrm>
                <a:off x="7648577" y="3162301"/>
                <a:ext cx="11113" cy="1111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67" name="Freeform 161"/>
              <p:cNvSpPr>
                <a:spLocks/>
              </p:cNvSpPr>
              <p:nvPr/>
            </p:nvSpPr>
            <p:spPr bwMode="auto">
              <a:xfrm>
                <a:off x="7648577" y="3184526"/>
                <a:ext cx="31750" cy="31750"/>
              </a:xfrm>
              <a:custGeom>
                <a:avLst/>
                <a:gdLst>
                  <a:gd name="T0" fmla="*/ 1 w 3"/>
                  <a:gd name="T1" fmla="*/ 1 h 3"/>
                  <a:gd name="T2" fmla="*/ 1 w 3"/>
                  <a:gd name="T3" fmla="*/ 1 h 3"/>
                  <a:gd name="T4" fmla="*/ 1 w 3"/>
                  <a:gd name="T5" fmla="*/ 2 h 3"/>
                  <a:gd name="T6" fmla="*/ 2 w 3"/>
                  <a:gd name="T7" fmla="*/ 2 h 3"/>
                  <a:gd name="T8" fmla="*/ 3 w 3"/>
                  <a:gd name="T9" fmla="*/ 2 h 3"/>
                  <a:gd name="T10" fmla="*/ 3 w 3"/>
                  <a:gd name="T11" fmla="*/ 2 h 3"/>
                  <a:gd name="T12" fmla="*/ 3 w 3"/>
                  <a:gd name="T13" fmla="*/ 1 h 3"/>
                  <a:gd name="T14" fmla="*/ 3 w 3"/>
                  <a:gd name="T15" fmla="*/ 0 h 3"/>
                  <a:gd name="T16" fmla="*/ 2 w 3"/>
                  <a:gd name="T17" fmla="*/ 0 h 3"/>
                  <a:gd name="T18" fmla="*/ 1 w 3"/>
                  <a:gd name="T19" fmla="*/ 0 h 3"/>
                  <a:gd name="T20" fmla="*/ 1 w 3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68" name="Freeform 162"/>
              <p:cNvSpPr>
                <a:spLocks/>
              </p:cNvSpPr>
              <p:nvPr/>
            </p:nvSpPr>
            <p:spPr bwMode="auto">
              <a:xfrm>
                <a:off x="7713664" y="3173414"/>
                <a:ext cx="74613" cy="42863"/>
              </a:xfrm>
              <a:custGeom>
                <a:avLst/>
                <a:gdLst>
                  <a:gd name="T0" fmla="*/ 7 w 7"/>
                  <a:gd name="T1" fmla="*/ 4 h 4"/>
                  <a:gd name="T2" fmla="*/ 7 w 7"/>
                  <a:gd name="T3" fmla="*/ 3 h 4"/>
                  <a:gd name="T4" fmla="*/ 6 w 7"/>
                  <a:gd name="T5" fmla="*/ 1 h 4"/>
                  <a:gd name="T6" fmla="*/ 5 w 7"/>
                  <a:gd name="T7" fmla="*/ 1 h 4"/>
                  <a:gd name="T8" fmla="*/ 4 w 7"/>
                  <a:gd name="T9" fmla="*/ 0 h 4"/>
                  <a:gd name="T10" fmla="*/ 3 w 7"/>
                  <a:gd name="T11" fmla="*/ 1 h 4"/>
                  <a:gd name="T12" fmla="*/ 2 w 7"/>
                  <a:gd name="T13" fmla="*/ 0 h 4"/>
                  <a:gd name="T14" fmla="*/ 0 w 7"/>
                  <a:gd name="T15" fmla="*/ 0 h 4"/>
                  <a:gd name="T16" fmla="*/ 0 w 7"/>
                  <a:gd name="T17" fmla="*/ 1 h 4"/>
                  <a:gd name="T18" fmla="*/ 0 w 7"/>
                  <a:gd name="T19" fmla="*/ 2 h 4"/>
                  <a:gd name="T20" fmla="*/ 0 w 7"/>
                  <a:gd name="T21" fmla="*/ 3 h 4"/>
                  <a:gd name="T22" fmla="*/ 1 w 7"/>
                  <a:gd name="T23" fmla="*/ 3 h 4"/>
                  <a:gd name="T24" fmla="*/ 3 w 7"/>
                  <a:gd name="T25" fmla="*/ 3 h 4"/>
                  <a:gd name="T26" fmla="*/ 4 w 7"/>
                  <a:gd name="T27" fmla="*/ 3 h 4"/>
                  <a:gd name="T28" fmla="*/ 5 w 7"/>
                  <a:gd name="T29" fmla="*/ 3 h 4"/>
                  <a:gd name="T30" fmla="*/ 6 w 7"/>
                  <a:gd name="T31" fmla="*/ 4 h 4"/>
                  <a:gd name="T32" fmla="*/ 7 w 7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3" y="3"/>
                      <a:pt x="4" y="2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4"/>
                      <a:pt x="6" y="4"/>
                      <a:pt x="7" y="4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69" name="Freeform 163"/>
              <p:cNvSpPr>
                <a:spLocks/>
              </p:cNvSpPr>
              <p:nvPr/>
            </p:nvSpPr>
            <p:spPr bwMode="auto">
              <a:xfrm>
                <a:off x="7767639" y="3313114"/>
                <a:ext cx="42863" cy="33338"/>
              </a:xfrm>
              <a:custGeom>
                <a:avLst/>
                <a:gdLst>
                  <a:gd name="T0" fmla="*/ 3 w 4"/>
                  <a:gd name="T1" fmla="*/ 0 h 3"/>
                  <a:gd name="T2" fmla="*/ 2 w 4"/>
                  <a:gd name="T3" fmla="*/ 0 h 3"/>
                  <a:gd name="T4" fmla="*/ 1 w 4"/>
                  <a:gd name="T5" fmla="*/ 1 h 3"/>
                  <a:gd name="T6" fmla="*/ 1 w 4"/>
                  <a:gd name="T7" fmla="*/ 2 h 3"/>
                  <a:gd name="T8" fmla="*/ 0 w 4"/>
                  <a:gd name="T9" fmla="*/ 3 h 3"/>
                  <a:gd name="T10" fmla="*/ 1 w 4"/>
                  <a:gd name="T11" fmla="*/ 3 h 3"/>
                  <a:gd name="T12" fmla="*/ 2 w 4"/>
                  <a:gd name="T13" fmla="*/ 3 h 3"/>
                  <a:gd name="T14" fmla="*/ 2 w 4"/>
                  <a:gd name="T15" fmla="*/ 2 h 3"/>
                  <a:gd name="T16" fmla="*/ 3 w 4"/>
                  <a:gd name="T17" fmla="*/ 1 h 3"/>
                  <a:gd name="T18" fmla="*/ 4 w 4"/>
                  <a:gd name="T19" fmla="*/ 0 h 3"/>
                  <a:gd name="T20" fmla="*/ 3 w 4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70" name="Freeform 164"/>
              <p:cNvSpPr>
                <a:spLocks/>
              </p:cNvSpPr>
              <p:nvPr/>
            </p:nvSpPr>
            <p:spPr bwMode="auto">
              <a:xfrm>
                <a:off x="7832727" y="3259139"/>
                <a:ext cx="9525" cy="1111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71" name="Freeform 165"/>
              <p:cNvSpPr>
                <a:spLocks/>
              </p:cNvSpPr>
              <p:nvPr/>
            </p:nvSpPr>
            <p:spPr bwMode="auto">
              <a:xfrm>
                <a:off x="7864477" y="3259139"/>
                <a:ext cx="31750" cy="53975"/>
              </a:xfrm>
              <a:custGeom>
                <a:avLst/>
                <a:gdLst>
                  <a:gd name="T0" fmla="*/ 2 w 3"/>
                  <a:gd name="T1" fmla="*/ 0 h 5"/>
                  <a:gd name="T2" fmla="*/ 2 w 3"/>
                  <a:gd name="T3" fmla="*/ 1 h 5"/>
                  <a:gd name="T4" fmla="*/ 1 w 3"/>
                  <a:gd name="T5" fmla="*/ 2 h 5"/>
                  <a:gd name="T6" fmla="*/ 0 w 3"/>
                  <a:gd name="T7" fmla="*/ 3 h 5"/>
                  <a:gd name="T8" fmla="*/ 0 w 3"/>
                  <a:gd name="T9" fmla="*/ 4 h 5"/>
                  <a:gd name="T10" fmla="*/ 1 w 3"/>
                  <a:gd name="T11" fmla="*/ 4 h 5"/>
                  <a:gd name="T12" fmla="*/ 2 w 3"/>
                  <a:gd name="T13" fmla="*/ 4 h 5"/>
                  <a:gd name="T14" fmla="*/ 2 w 3"/>
                  <a:gd name="T15" fmla="*/ 2 h 5"/>
                  <a:gd name="T16" fmla="*/ 3 w 3"/>
                  <a:gd name="T17" fmla="*/ 0 h 5"/>
                  <a:gd name="T18" fmla="*/ 2 w 3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5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3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72" name="Freeform 166"/>
              <p:cNvSpPr>
                <a:spLocks/>
              </p:cNvSpPr>
              <p:nvPr/>
            </p:nvSpPr>
            <p:spPr bwMode="auto">
              <a:xfrm>
                <a:off x="7961314" y="3313114"/>
                <a:ext cx="42863" cy="44450"/>
              </a:xfrm>
              <a:custGeom>
                <a:avLst/>
                <a:gdLst>
                  <a:gd name="T0" fmla="*/ 3 w 4"/>
                  <a:gd name="T1" fmla="*/ 1 h 4"/>
                  <a:gd name="T2" fmla="*/ 2 w 4"/>
                  <a:gd name="T3" fmla="*/ 1 h 4"/>
                  <a:gd name="T4" fmla="*/ 1 w 4"/>
                  <a:gd name="T5" fmla="*/ 1 h 4"/>
                  <a:gd name="T6" fmla="*/ 1 w 4"/>
                  <a:gd name="T7" fmla="*/ 2 h 4"/>
                  <a:gd name="T8" fmla="*/ 0 w 4"/>
                  <a:gd name="T9" fmla="*/ 3 h 4"/>
                  <a:gd name="T10" fmla="*/ 0 w 4"/>
                  <a:gd name="T11" fmla="*/ 4 h 4"/>
                  <a:gd name="T12" fmla="*/ 1 w 4"/>
                  <a:gd name="T13" fmla="*/ 4 h 4"/>
                  <a:gd name="T14" fmla="*/ 2 w 4"/>
                  <a:gd name="T15" fmla="*/ 3 h 4"/>
                  <a:gd name="T16" fmla="*/ 3 w 4"/>
                  <a:gd name="T17" fmla="*/ 3 h 4"/>
                  <a:gd name="T18" fmla="*/ 3 w 4"/>
                  <a:gd name="T19" fmla="*/ 2 h 4"/>
                  <a:gd name="T20" fmla="*/ 3 w 4"/>
                  <a:gd name="T21" fmla="*/ 1 h 4"/>
                  <a:gd name="T22" fmla="*/ 3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73" name="Freeform 167"/>
              <p:cNvSpPr>
                <a:spLocks/>
              </p:cNvSpPr>
              <p:nvPr/>
            </p:nvSpPr>
            <p:spPr bwMode="auto">
              <a:xfrm>
                <a:off x="7788277" y="3097214"/>
                <a:ext cx="269875" cy="269875"/>
              </a:xfrm>
              <a:custGeom>
                <a:avLst/>
                <a:gdLst>
                  <a:gd name="T0" fmla="*/ 5 w 25"/>
                  <a:gd name="T1" fmla="*/ 7 h 25"/>
                  <a:gd name="T2" fmla="*/ 3 w 25"/>
                  <a:gd name="T3" fmla="*/ 7 h 25"/>
                  <a:gd name="T4" fmla="*/ 4 w 25"/>
                  <a:gd name="T5" fmla="*/ 8 h 25"/>
                  <a:gd name="T6" fmla="*/ 4 w 25"/>
                  <a:gd name="T7" fmla="*/ 10 h 25"/>
                  <a:gd name="T8" fmla="*/ 6 w 25"/>
                  <a:gd name="T9" fmla="*/ 11 h 25"/>
                  <a:gd name="T10" fmla="*/ 7 w 25"/>
                  <a:gd name="T11" fmla="*/ 10 h 25"/>
                  <a:gd name="T12" fmla="*/ 9 w 25"/>
                  <a:gd name="T13" fmla="*/ 11 h 25"/>
                  <a:gd name="T14" fmla="*/ 10 w 25"/>
                  <a:gd name="T15" fmla="*/ 12 h 25"/>
                  <a:gd name="T16" fmla="*/ 13 w 25"/>
                  <a:gd name="T17" fmla="*/ 13 h 25"/>
                  <a:gd name="T18" fmla="*/ 16 w 25"/>
                  <a:gd name="T19" fmla="*/ 14 h 25"/>
                  <a:gd name="T20" fmla="*/ 18 w 25"/>
                  <a:gd name="T21" fmla="*/ 16 h 25"/>
                  <a:gd name="T22" fmla="*/ 19 w 25"/>
                  <a:gd name="T23" fmla="*/ 18 h 25"/>
                  <a:gd name="T24" fmla="*/ 20 w 25"/>
                  <a:gd name="T25" fmla="*/ 21 h 25"/>
                  <a:gd name="T26" fmla="*/ 20 w 25"/>
                  <a:gd name="T27" fmla="*/ 23 h 25"/>
                  <a:gd name="T28" fmla="*/ 22 w 25"/>
                  <a:gd name="T29" fmla="*/ 23 h 25"/>
                  <a:gd name="T30" fmla="*/ 24 w 25"/>
                  <a:gd name="T31" fmla="*/ 25 h 25"/>
                  <a:gd name="T32" fmla="*/ 24 w 25"/>
                  <a:gd name="T33" fmla="*/ 21 h 25"/>
                  <a:gd name="T34" fmla="*/ 25 w 25"/>
                  <a:gd name="T35" fmla="*/ 11 h 25"/>
                  <a:gd name="T36" fmla="*/ 25 w 25"/>
                  <a:gd name="T37" fmla="*/ 7 h 25"/>
                  <a:gd name="T38" fmla="*/ 23 w 25"/>
                  <a:gd name="T39" fmla="*/ 6 h 25"/>
                  <a:gd name="T40" fmla="*/ 20 w 25"/>
                  <a:gd name="T41" fmla="*/ 5 h 25"/>
                  <a:gd name="T42" fmla="*/ 19 w 25"/>
                  <a:gd name="T43" fmla="*/ 5 h 25"/>
                  <a:gd name="T44" fmla="*/ 17 w 25"/>
                  <a:gd name="T45" fmla="*/ 4 h 25"/>
                  <a:gd name="T46" fmla="*/ 16 w 25"/>
                  <a:gd name="T47" fmla="*/ 6 h 25"/>
                  <a:gd name="T48" fmla="*/ 14 w 25"/>
                  <a:gd name="T49" fmla="*/ 6 h 25"/>
                  <a:gd name="T50" fmla="*/ 12 w 25"/>
                  <a:gd name="T51" fmla="*/ 7 h 25"/>
                  <a:gd name="T52" fmla="*/ 12 w 25"/>
                  <a:gd name="T53" fmla="*/ 9 h 25"/>
                  <a:gd name="T54" fmla="*/ 10 w 25"/>
                  <a:gd name="T55" fmla="*/ 8 h 25"/>
                  <a:gd name="T56" fmla="*/ 9 w 25"/>
                  <a:gd name="T57" fmla="*/ 6 h 25"/>
                  <a:gd name="T58" fmla="*/ 8 w 25"/>
                  <a:gd name="T59" fmla="*/ 3 h 25"/>
                  <a:gd name="T60" fmla="*/ 7 w 25"/>
                  <a:gd name="T61" fmla="*/ 1 h 25"/>
                  <a:gd name="T62" fmla="*/ 5 w 25"/>
                  <a:gd name="T63" fmla="*/ 1 h 25"/>
                  <a:gd name="T64" fmla="*/ 3 w 25"/>
                  <a:gd name="T65" fmla="*/ 1 h 25"/>
                  <a:gd name="T66" fmla="*/ 1 w 25"/>
                  <a:gd name="T67" fmla="*/ 2 h 25"/>
                  <a:gd name="T68" fmla="*/ 0 w 25"/>
                  <a:gd name="T69" fmla="*/ 3 h 25"/>
                  <a:gd name="T70" fmla="*/ 1 w 25"/>
                  <a:gd name="T71" fmla="*/ 4 h 25"/>
                  <a:gd name="T72" fmla="*/ 2 w 25"/>
                  <a:gd name="T73" fmla="*/ 5 h 25"/>
                  <a:gd name="T74" fmla="*/ 4 w 25"/>
                  <a:gd name="T75" fmla="*/ 6 h 25"/>
                  <a:gd name="T76" fmla="*/ 7 w 25"/>
                  <a:gd name="T77" fmla="*/ 6 h 25"/>
                  <a:gd name="T78" fmla="*/ 5 w 25"/>
                  <a:gd name="T7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5" h="25">
                    <a:moveTo>
                      <a:pt x="5" y="6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3" y="8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4" y="11"/>
                      <a:pt x="4" y="11"/>
                      <a:pt x="5" y="11"/>
                    </a:cubicBezTo>
                    <a:cubicBezTo>
                      <a:pt x="5" y="12"/>
                      <a:pt x="6" y="11"/>
                      <a:pt x="6" y="11"/>
                    </a:cubicBezTo>
                    <a:cubicBezTo>
                      <a:pt x="6" y="11"/>
                      <a:pt x="6" y="11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7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2"/>
                      <a:pt x="9" y="12"/>
                      <a:pt x="10" y="12"/>
                    </a:cubicBezTo>
                    <a:cubicBezTo>
                      <a:pt x="10" y="12"/>
                      <a:pt x="10" y="12"/>
                      <a:pt x="11" y="12"/>
                    </a:cubicBezTo>
                    <a:cubicBezTo>
                      <a:pt x="12" y="13"/>
                      <a:pt x="12" y="13"/>
                      <a:pt x="13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4"/>
                      <a:pt x="16" y="13"/>
                      <a:pt x="16" y="14"/>
                    </a:cubicBezTo>
                    <a:cubicBezTo>
                      <a:pt x="16" y="14"/>
                      <a:pt x="16" y="14"/>
                      <a:pt x="17" y="15"/>
                    </a:cubicBezTo>
                    <a:cubicBezTo>
                      <a:pt x="17" y="15"/>
                      <a:pt x="18" y="15"/>
                      <a:pt x="18" y="16"/>
                    </a:cubicBezTo>
                    <a:cubicBezTo>
                      <a:pt x="18" y="16"/>
                      <a:pt x="18" y="16"/>
                      <a:pt x="18" y="17"/>
                    </a:cubicBezTo>
                    <a:cubicBezTo>
                      <a:pt x="18" y="17"/>
                      <a:pt x="19" y="18"/>
                      <a:pt x="19" y="18"/>
                    </a:cubicBezTo>
                    <a:cubicBezTo>
                      <a:pt x="19" y="18"/>
                      <a:pt x="19" y="19"/>
                      <a:pt x="19" y="19"/>
                    </a:cubicBezTo>
                    <a:cubicBezTo>
                      <a:pt x="20" y="20"/>
                      <a:pt x="20" y="20"/>
                      <a:pt x="20" y="21"/>
                    </a:cubicBezTo>
                    <a:cubicBezTo>
                      <a:pt x="20" y="21"/>
                      <a:pt x="20" y="21"/>
                      <a:pt x="20" y="22"/>
                    </a:cubicBezTo>
                    <a:cubicBezTo>
                      <a:pt x="20" y="22"/>
                      <a:pt x="19" y="23"/>
                      <a:pt x="20" y="23"/>
                    </a:cubicBezTo>
                    <a:cubicBezTo>
                      <a:pt x="20" y="23"/>
                      <a:pt x="20" y="23"/>
                      <a:pt x="21" y="23"/>
                    </a:cubicBezTo>
                    <a:cubicBezTo>
                      <a:pt x="21" y="23"/>
                      <a:pt x="22" y="23"/>
                      <a:pt x="22" y="23"/>
                    </a:cubicBezTo>
                    <a:cubicBezTo>
                      <a:pt x="23" y="23"/>
                      <a:pt x="23" y="23"/>
                      <a:pt x="23" y="24"/>
                    </a:cubicBezTo>
                    <a:cubicBezTo>
                      <a:pt x="23" y="24"/>
                      <a:pt x="24" y="25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6"/>
                      <a:pt x="24" y="6"/>
                    </a:cubicBezTo>
                    <a:cubicBezTo>
                      <a:pt x="24" y="6"/>
                      <a:pt x="23" y="6"/>
                      <a:pt x="23" y="6"/>
                    </a:cubicBezTo>
                    <a:cubicBezTo>
                      <a:pt x="23" y="6"/>
                      <a:pt x="22" y="6"/>
                      <a:pt x="22" y="6"/>
                    </a:cubicBezTo>
                    <a:cubicBezTo>
                      <a:pt x="21" y="6"/>
                      <a:pt x="21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4"/>
                      <a:pt x="19" y="4"/>
                      <a:pt x="18" y="4"/>
                    </a:cubicBezTo>
                    <a:cubicBezTo>
                      <a:pt x="18" y="4"/>
                      <a:pt x="18" y="4"/>
                      <a:pt x="17" y="4"/>
                    </a:cubicBezTo>
                    <a:cubicBezTo>
                      <a:pt x="17" y="4"/>
                      <a:pt x="16" y="4"/>
                      <a:pt x="16" y="4"/>
                    </a:cubicBezTo>
                    <a:cubicBezTo>
                      <a:pt x="16" y="5"/>
                      <a:pt x="16" y="5"/>
                      <a:pt x="16" y="6"/>
                    </a:cubicBezTo>
                    <a:cubicBezTo>
                      <a:pt x="16" y="6"/>
                      <a:pt x="15" y="6"/>
                      <a:pt x="15" y="6"/>
                    </a:cubicBezTo>
                    <a:cubicBezTo>
                      <a:pt x="15" y="6"/>
                      <a:pt x="14" y="6"/>
                      <a:pt x="14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7"/>
                      <a:pt x="12" y="7"/>
                    </a:cubicBezTo>
                    <a:cubicBezTo>
                      <a:pt x="12" y="8"/>
                      <a:pt x="13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1" y="9"/>
                      <a:pt x="11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1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7"/>
                      <a:pt x="6" y="6"/>
                      <a:pt x="5" y="6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74" name="Freeform 168"/>
              <p:cNvSpPr>
                <a:spLocks/>
              </p:cNvSpPr>
              <p:nvPr/>
            </p:nvSpPr>
            <p:spPr bwMode="auto">
              <a:xfrm>
                <a:off x="9029702" y="3605214"/>
                <a:ext cx="22225" cy="33338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0 h 3"/>
                  <a:gd name="T4" fmla="*/ 1 w 2"/>
                  <a:gd name="T5" fmla="*/ 0 h 3"/>
                  <a:gd name="T6" fmla="*/ 0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2 w 2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2"/>
                      <a:pt x="2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75" name="Freeform 169"/>
              <p:cNvSpPr>
                <a:spLocks/>
              </p:cNvSpPr>
              <p:nvPr/>
            </p:nvSpPr>
            <p:spPr bwMode="auto">
              <a:xfrm>
                <a:off x="8986839" y="3627439"/>
                <a:ext cx="42863" cy="42863"/>
              </a:xfrm>
              <a:custGeom>
                <a:avLst/>
                <a:gdLst>
                  <a:gd name="T0" fmla="*/ 0 w 4"/>
                  <a:gd name="T1" fmla="*/ 4 h 4"/>
                  <a:gd name="T2" fmla="*/ 2 w 4"/>
                  <a:gd name="T3" fmla="*/ 4 h 4"/>
                  <a:gd name="T4" fmla="*/ 3 w 4"/>
                  <a:gd name="T5" fmla="*/ 3 h 4"/>
                  <a:gd name="T6" fmla="*/ 4 w 4"/>
                  <a:gd name="T7" fmla="*/ 3 h 4"/>
                  <a:gd name="T8" fmla="*/ 4 w 4"/>
                  <a:gd name="T9" fmla="*/ 1 h 4"/>
                  <a:gd name="T10" fmla="*/ 3 w 4"/>
                  <a:gd name="T11" fmla="*/ 1 h 4"/>
                  <a:gd name="T12" fmla="*/ 2 w 4"/>
                  <a:gd name="T13" fmla="*/ 1 h 4"/>
                  <a:gd name="T14" fmla="*/ 1 w 4"/>
                  <a:gd name="T15" fmla="*/ 1 h 4"/>
                  <a:gd name="T16" fmla="*/ 0 w 4"/>
                  <a:gd name="T17" fmla="*/ 2 h 4"/>
                  <a:gd name="T18" fmla="*/ 0 w 4"/>
                  <a:gd name="T19" fmla="*/ 3 h 4"/>
                  <a:gd name="T20" fmla="*/ 0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76" name="Freeform 170"/>
              <p:cNvSpPr>
                <a:spLocks/>
              </p:cNvSpPr>
              <p:nvPr/>
            </p:nvSpPr>
            <p:spPr bwMode="auto">
              <a:xfrm>
                <a:off x="8997952" y="3681414"/>
                <a:ext cx="22225" cy="11113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1 h 1"/>
                  <a:gd name="T8" fmla="*/ 2 w 2"/>
                  <a:gd name="T9" fmla="*/ 0 h 1"/>
                  <a:gd name="T10" fmla="*/ 1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77" name="Freeform 171"/>
              <p:cNvSpPr>
                <a:spLocks/>
              </p:cNvSpPr>
              <p:nvPr/>
            </p:nvSpPr>
            <p:spPr bwMode="auto">
              <a:xfrm>
                <a:off x="4387852" y="708026"/>
                <a:ext cx="280988" cy="96838"/>
              </a:xfrm>
              <a:custGeom>
                <a:avLst/>
                <a:gdLst>
                  <a:gd name="T0" fmla="*/ 2 w 26"/>
                  <a:gd name="T1" fmla="*/ 3 h 9"/>
                  <a:gd name="T2" fmla="*/ 3 w 26"/>
                  <a:gd name="T3" fmla="*/ 4 h 9"/>
                  <a:gd name="T4" fmla="*/ 5 w 26"/>
                  <a:gd name="T5" fmla="*/ 5 h 9"/>
                  <a:gd name="T6" fmla="*/ 6 w 26"/>
                  <a:gd name="T7" fmla="*/ 5 h 9"/>
                  <a:gd name="T8" fmla="*/ 7 w 26"/>
                  <a:gd name="T9" fmla="*/ 4 h 9"/>
                  <a:gd name="T10" fmla="*/ 9 w 26"/>
                  <a:gd name="T11" fmla="*/ 5 h 9"/>
                  <a:gd name="T12" fmla="*/ 8 w 26"/>
                  <a:gd name="T13" fmla="*/ 5 h 9"/>
                  <a:gd name="T14" fmla="*/ 6 w 26"/>
                  <a:gd name="T15" fmla="*/ 6 h 9"/>
                  <a:gd name="T16" fmla="*/ 8 w 26"/>
                  <a:gd name="T17" fmla="*/ 6 h 9"/>
                  <a:gd name="T18" fmla="*/ 8 w 26"/>
                  <a:gd name="T19" fmla="*/ 8 h 9"/>
                  <a:gd name="T20" fmla="*/ 9 w 26"/>
                  <a:gd name="T21" fmla="*/ 8 h 9"/>
                  <a:gd name="T22" fmla="*/ 12 w 26"/>
                  <a:gd name="T23" fmla="*/ 9 h 9"/>
                  <a:gd name="T24" fmla="*/ 13 w 26"/>
                  <a:gd name="T25" fmla="*/ 7 h 9"/>
                  <a:gd name="T26" fmla="*/ 14 w 26"/>
                  <a:gd name="T27" fmla="*/ 5 h 9"/>
                  <a:gd name="T28" fmla="*/ 14 w 26"/>
                  <a:gd name="T29" fmla="*/ 5 h 9"/>
                  <a:gd name="T30" fmla="*/ 15 w 26"/>
                  <a:gd name="T31" fmla="*/ 5 h 9"/>
                  <a:gd name="T32" fmla="*/ 17 w 26"/>
                  <a:gd name="T33" fmla="*/ 6 h 9"/>
                  <a:gd name="T34" fmla="*/ 18 w 26"/>
                  <a:gd name="T35" fmla="*/ 8 h 9"/>
                  <a:gd name="T36" fmla="*/ 20 w 26"/>
                  <a:gd name="T37" fmla="*/ 6 h 9"/>
                  <a:gd name="T38" fmla="*/ 20 w 26"/>
                  <a:gd name="T39" fmla="*/ 5 h 9"/>
                  <a:gd name="T40" fmla="*/ 18 w 26"/>
                  <a:gd name="T41" fmla="*/ 4 h 9"/>
                  <a:gd name="T42" fmla="*/ 15 w 26"/>
                  <a:gd name="T43" fmla="*/ 3 h 9"/>
                  <a:gd name="T44" fmla="*/ 16 w 26"/>
                  <a:gd name="T45" fmla="*/ 2 h 9"/>
                  <a:gd name="T46" fmla="*/ 17 w 26"/>
                  <a:gd name="T47" fmla="*/ 3 h 9"/>
                  <a:gd name="T48" fmla="*/ 20 w 26"/>
                  <a:gd name="T49" fmla="*/ 3 h 9"/>
                  <a:gd name="T50" fmla="*/ 23 w 26"/>
                  <a:gd name="T51" fmla="*/ 3 h 9"/>
                  <a:gd name="T52" fmla="*/ 25 w 26"/>
                  <a:gd name="T53" fmla="*/ 3 h 9"/>
                  <a:gd name="T54" fmla="*/ 26 w 26"/>
                  <a:gd name="T55" fmla="*/ 2 h 9"/>
                  <a:gd name="T56" fmla="*/ 24 w 26"/>
                  <a:gd name="T57" fmla="*/ 1 h 9"/>
                  <a:gd name="T58" fmla="*/ 22 w 26"/>
                  <a:gd name="T59" fmla="*/ 1 h 9"/>
                  <a:gd name="T60" fmla="*/ 19 w 26"/>
                  <a:gd name="T61" fmla="*/ 1 h 9"/>
                  <a:gd name="T62" fmla="*/ 14 w 26"/>
                  <a:gd name="T63" fmla="*/ 1 h 9"/>
                  <a:gd name="T64" fmla="*/ 13 w 26"/>
                  <a:gd name="T65" fmla="*/ 2 h 9"/>
                  <a:gd name="T66" fmla="*/ 13 w 26"/>
                  <a:gd name="T67" fmla="*/ 3 h 9"/>
                  <a:gd name="T68" fmla="*/ 11 w 26"/>
                  <a:gd name="T69" fmla="*/ 2 h 9"/>
                  <a:gd name="T70" fmla="*/ 9 w 26"/>
                  <a:gd name="T71" fmla="*/ 2 h 9"/>
                  <a:gd name="T72" fmla="*/ 9 w 26"/>
                  <a:gd name="T73" fmla="*/ 4 h 9"/>
                  <a:gd name="T74" fmla="*/ 8 w 26"/>
                  <a:gd name="T75" fmla="*/ 3 h 9"/>
                  <a:gd name="T76" fmla="*/ 7 w 26"/>
                  <a:gd name="T77" fmla="*/ 2 h 9"/>
                  <a:gd name="T78" fmla="*/ 5 w 26"/>
                  <a:gd name="T79" fmla="*/ 3 h 9"/>
                  <a:gd name="T80" fmla="*/ 4 w 26"/>
                  <a:gd name="T81" fmla="*/ 2 h 9"/>
                  <a:gd name="T82" fmla="*/ 1 w 26"/>
                  <a:gd name="T83" fmla="*/ 2 h 9"/>
                  <a:gd name="T84" fmla="*/ 1 w 26"/>
                  <a:gd name="T85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6" h="9">
                    <a:moveTo>
                      <a:pt x="1" y="3"/>
                    </a:move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7" y="7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8" y="8"/>
                    </a:cubicBezTo>
                    <a:cubicBezTo>
                      <a:pt x="8" y="8"/>
                      <a:pt x="8" y="7"/>
                      <a:pt x="8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10" y="8"/>
                      <a:pt x="10" y="8"/>
                      <a:pt x="10" y="9"/>
                    </a:cubicBezTo>
                    <a:cubicBezTo>
                      <a:pt x="11" y="9"/>
                      <a:pt x="11" y="9"/>
                      <a:pt x="12" y="9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3" y="8"/>
                      <a:pt x="13" y="8"/>
                      <a:pt x="13" y="7"/>
                    </a:cubicBezTo>
                    <a:cubicBezTo>
                      <a:pt x="13" y="7"/>
                      <a:pt x="13" y="7"/>
                      <a:pt x="14" y="7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7"/>
                      <a:pt x="17" y="7"/>
                      <a:pt x="18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9" y="8"/>
                      <a:pt x="19" y="7"/>
                      <a:pt x="20" y="7"/>
                    </a:cubicBezTo>
                    <a:cubicBezTo>
                      <a:pt x="20" y="7"/>
                      <a:pt x="20" y="6"/>
                      <a:pt x="20" y="6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9" y="5"/>
                      <a:pt x="19" y="4"/>
                      <a:pt x="19" y="4"/>
                    </a:cubicBezTo>
                    <a:cubicBezTo>
                      <a:pt x="19" y="4"/>
                      <a:pt x="18" y="4"/>
                      <a:pt x="18" y="4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6" y="3"/>
                      <a:pt x="16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3"/>
                      <a:pt x="16" y="2"/>
                    </a:cubicBezTo>
                    <a:cubicBezTo>
                      <a:pt x="16" y="2"/>
                      <a:pt x="17" y="2"/>
                      <a:pt x="17" y="2"/>
                    </a:cubicBezTo>
                    <a:cubicBezTo>
                      <a:pt x="17" y="2"/>
                      <a:pt x="17" y="3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9" y="3"/>
                      <a:pt x="19" y="3"/>
                      <a:pt x="20" y="3"/>
                    </a:cubicBezTo>
                    <a:cubicBezTo>
                      <a:pt x="20" y="3"/>
                      <a:pt x="20" y="3"/>
                      <a:pt x="21" y="3"/>
                    </a:cubicBezTo>
                    <a:cubicBezTo>
                      <a:pt x="22" y="4"/>
                      <a:pt x="22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4" y="3"/>
                      <a:pt x="24" y="3"/>
                      <a:pt x="25" y="3"/>
                    </a:cubicBezTo>
                    <a:cubicBezTo>
                      <a:pt x="25" y="3"/>
                      <a:pt x="25" y="2"/>
                      <a:pt x="25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0"/>
                      <a:pt x="25" y="1"/>
                      <a:pt x="24" y="1"/>
                    </a:cubicBezTo>
                    <a:cubicBezTo>
                      <a:pt x="24" y="1"/>
                      <a:pt x="24" y="1"/>
                      <a:pt x="23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1" y="1"/>
                      <a:pt x="21" y="1"/>
                      <a:pt x="20" y="1"/>
                    </a:cubicBezTo>
                    <a:cubicBezTo>
                      <a:pt x="20" y="1"/>
                      <a:pt x="19" y="1"/>
                      <a:pt x="19" y="1"/>
                    </a:cubicBezTo>
                    <a:cubicBezTo>
                      <a:pt x="18" y="1"/>
                      <a:pt x="18" y="1"/>
                      <a:pt x="17" y="1"/>
                    </a:cubicBezTo>
                    <a:cubicBezTo>
                      <a:pt x="16" y="1"/>
                      <a:pt x="15" y="1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2" y="1"/>
                      <a:pt x="13" y="2"/>
                      <a:pt x="13" y="2"/>
                    </a:cubicBezTo>
                    <a:cubicBezTo>
                      <a:pt x="13" y="2"/>
                      <a:pt x="14" y="2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1" y="2"/>
                    </a:cubicBezTo>
                    <a:cubicBezTo>
                      <a:pt x="11" y="2"/>
                      <a:pt x="11" y="2"/>
                      <a:pt x="10" y="2"/>
                    </a:cubicBezTo>
                    <a:cubicBezTo>
                      <a:pt x="10" y="2"/>
                      <a:pt x="9" y="2"/>
                      <a:pt x="9" y="2"/>
                    </a:cubicBezTo>
                    <a:cubicBezTo>
                      <a:pt x="9" y="2"/>
                      <a:pt x="10" y="3"/>
                      <a:pt x="10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78" name="Freeform 172"/>
              <p:cNvSpPr>
                <a:spLocks/>
              </p:cNvSpPr>
              <p:nvPr/>
            </p:nvSpPr>
            <p:spPr bwMode="auto">
              <a:xfrm>
                <a:off x="6892927" y="3119439"/>
                <a:ext cx="22225" cy="20638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  <a:gd name="T10" fmla="*/ 0 w 2"/>
                  <a:gd name="T11" fmla="*/ 0 h 2"/>
                  <a:gd name="T12" fmla="*/ 0 w 2"/>
                  <a:gd name="T13" fmla="*/ 1 h 2"/>
                  <a:gd name="T14" fmla="*/ 1 w 2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79" name="Freeform 173"/>
              <p:cNvSpPr>
                <a:spLocks/>
              </p:cNvSpPr>
              <p:nvPr/>
            </p:nvSpPr>
            <p:spPr bwMode="auto">
              <a:xfrm>
                <a:off x="7486652" y="3270251"/>
                <a:ext cx="11113" cy="22225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1 h 2"/>
                  <a:gd name="T8" fmla="*/ 0 w 1"/>
                  <a:gd name="T9" fmla="*/ 1 h 2"/>
                  <a:gd name="T10" fmla="*/ 1 w 1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80" name="Freeform 174"/>
              <p:cNvSpPr>
                <a:spLocks/>
              </p:cNvSpPr>
              <p:nvPr/>
            </p:nvSpPr>
            <p:spPr bwMode="auto">
              <a:xfrm>
                <a:off x="6924677" y="3151189"/>
                <a:ext cx="11113" cy="1111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81" name="Freeform 175"/>
              <p:cNvSpPr>
                <a:spLocks/>
              </p:cNvSpPr>
              <p:nvPr/>
            </p:nvSpPr>
            <p:spPr bwMode="auto">
              <a:xfrm>
                <a:off x="5262564" y="3270251"/>
                <a:ext cx="11113" cy="1111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82" name="Freeform 176"/>
              <p:cNvSpPr>
                <a:spLocks/>
              </p:cNvSpPr>
              <p:nvPr/>
            </p:nvSpPr>
            <p:spPr bwMode="auto">
              <a:xfrm>
                <a:off x="7853364" y="1649414"/>
                <a:ext cx="22225" cy="20638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1 w 2"/>
                  <a:gd name="T5" fmla="*/ 2 h 2"/>
                  <a:gd name="T6" fmla="*/ 2 w 2"/>
                  <a:gd name="T7" fmla="*/ 2 h 2"/>
                  <a:gd name="T8" fmla="*/ 2 w 2"/>
                  <a:gd name="T9" fmla="*/ 1 h 2"/>
                  <a:gd name="T10" fmla="*/ 2 w 2"/>
                  <a:gd name="T11" fmla="*/ 0 h 2"/>
                  <a:gd name="T12" fmla="*/ 2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83" name="Freeform 177"/>
              <p:cNvSpPr>
                <a:spLocks/>
              </p:cNvSpPr>
              <p:nvPr/>
            </p:nvSpPr>
            <p:spPr bwMode="auto">
              <a:xfrm>
                <a:off x="7821614" y="1670051"/>
                <a:ext cx="31750" cy="44450"/>
              </a:xfrm>
              <a:custGeom>
                <a:avLst/>
                <a:gdLst>
                  <a:gd name="T0" fmla="*/ 2 w 3"/>
                  <a:gd name="T1" fmla="*/ 2 h 4"/>
                  <a:gd name="T2" fmla="*/ 3 w 3"/>
                  <a:gd name="T3" fmla="*/ 1 h 4"/>
                  <a:gd name="T4" fmla="*/ 2 w 3"/>
                  <a:gd name="T5" fmla="*/ 0 h 4"/>
                  <a:gd name="T6" fmla="*/ 1 w 3"/>
                  <a:gd name="T7" fmla="*/ 1 h 4"/>
                  <a:gd name="T8" fmla="*/ 0 w 3"/>
                  <a:gd name="T9" fmla="*/ 2 h 4"/>
                  <a:gd name="T10" fmla="*/ 0 w 3"/>
                  <a:gd name="T11" fmla="*/ 3 h 4"/>
                  <a:gd name="T12" fmla="*/ 0 w 3"/>
                  <a:gd name="T13" fmla="*/ 3 h 4"/>
                  <a:gd name="T14" fmla="*/ 1 w 3"/>
                  <a:gd name="T15" fmla="*/ 3 h 4"/>
                  <a:gd name="T16" fmla="*/ 1 w 3"/>
                  <a:gd name="T17" fmla="*/ 2 h 4"/>
                  <a:gd name="T18" fmla="*/ 2 w 3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84" name="Freeform 178"/>
              <p:cNvSpPr>
                <a:spLocks/>
              </p:cNvSpPr>
              <p:nvPr/>
            </p:nvSpPr>
            <p:spPr bwMode="auto">
              <a:xfrm>
                <a:off x="7486652" y="1400176"/>
                <a:ext cx="227013" cy="258763"/>
              </a:xfrm>
              <a:custGeom>
                <a:avLst/>
                <a:gdLst>
                  <a:gd name="T0" fmla="*/ 19 w 21"/>
                  <a:gd name="T1" fmla="*/ 22 h 24"/>
                  <a:gd name="T2" fmla="*/ 18 w 21"/>
                  <a:gd name="T3" fmla="*/ 20 h 24"/>
                  <a:gd name="T4" fmla="*/ 17 w 21"/>
                  <a:gd name="T5" fmla="*/ 20 h 24"/>
                  <a:gd name="T6" fmla="*/ 16 w 21"/>
                  <a:gd name="T7" fmla="*/ 19 h 24"/>
                  <a:gd name="T8" fmla="*/ 15 w 21"/>
                  <a:gd name="T9" fmla="*/ 18 h 24"/>
                  <a:gd name="T10" fmla="*/ 15 w 21"/>
                  <a:gd name="T11" fmla="*/ 16 h 24"/>
                  <a:gd name="T12" fmla="*/ 14 w 21"/>
                  <a:gd name="T13" fmla="*/ 16 h 24"/>
                  <a:gd name="T14" fmla="*/ 15 w 21"/>
                  <a:gd name="T15" fmla="*/ 15 h 24"/>
                  <a:gd name="T16" fmla="*/ 16 w 21"/>
                  <a:gd name="T17" fmla="*/ 15 h 24"/>
                  <a:gd name="T18" fmla="*/ 17 w 21"/>
                  <a:gd name="T19" fmla="*/ 16 h 24"/>
                  <a:gd name="T20" fmla="*/ 17 w 21"/>
                  <a:gd name="T21" fmla="*/ 17 h 24"/>
                  <a:gd name="T22" fmla="*/ 18 w 21"/>
                  <a:gd name="T23" fmla="*/ 16 h 24"/>
                  <a:gd name="T24" fmla="*/ 18 w 21"/>
                  <a:gd name="T25" fmla="*/ 15 h 24"/>
                  <a:gd name="T26" fmla="*/ 17 w 21"/>
                  <a:gd name="T27" fmla="*/ 15 h 24"/>
                  <a:gd name="T28" fmla="*/ 16 w 21"/>
                  <a:gd name="T29" fmla="*/ 14 h 24"/>
                  <a:gd name="T30" fmla="*/ 16 w 21"/>
                  <a:gd name="T31" fmla="*/ 14 h 24"/>
                  <a:gd name="T32" fmla="*/ 14 w 21"/>
                  <a:gd name="T33" fmla="*/ 13 h 24"/>
                  <a:gd name="T34" fmla="*/ 13 w 21"/>
                  <a:gd name="T35" fmla="*/ 12 h 24"/>
                  <a:gd name="T36" fmla="*/ 12 w 21"/>
                  <a:gd name="T37" fmla="*/ 11 h 24"/>
                  <a:gd name="T38" fmla="*/ 11 w 21"/>
                  <a:gd name="T39" fmla="*/ 10 h 24"/>
                  <a:gd name="T40" fmla="*/ 11 w 21"/>
                  <a:gd name="T41" fmla="*/ 9 h 24"/>
                  <a:gd name="T42" fmla="*/ 10 w 21"/>
                  <a:gd name="T43" fmla="*/ 8 h 24"/>
                  <a:gd name="T44" fmla="*/ 9 w 21"/>
                  <a:gd name="T45" fmla="*/ 8 h 24"/>
                  <a:gd name="T46" fmla="*/ 8 w 21"/>
                  <a:gd name="T47" fmla="*/ 7 h 24"/>
                  <a:gd name="T48" fmla="*/ 7 w 21"/>
                  <a:gd name="T49" fmla="*/ 7 h 24"/>
                  <a:gd name="T50" fmla="*/ 7 w 21"/>
                  <a:gd name="T51" fmla="*/ 6 h 24"/>
                  <a:gd name="T52" fmla="*/ 6 w 21"/>
                  <a:gd name="T53" fmla="*/ 5 h 24"/>
                  <a:gd name="T54" fmla="*/ 5 w 21"/>
                  <a:gd name="T55" fmla="*/ 3 h 24"/>
                  <a:gd name="T56" fmla="*/ 4 w 21"/>
                  <a:gd name="T57" fmla="*/ 2 h 24"/>
                  <a:gd name="T58" fmla="*/ 3 w 21"/>
                  <a:gd name="T59" fmla="*/ 2 h 24"/>
                  <a:gd name="T60" fmla="*/ 2 w 21"/>
                  <a:gd name="T61" fmla="*/ 1 h 24"/>
                  <a:gd name="T62" fmla="*/ 1 w 21"/>
                  <a:gd name="T63" fmla="*/ 1 h 24"/>
                  <a:gd name="T64" fmla="*/ 0 w 21"/>
                  <a:gd name="T65" fmla="*/ 0 h 24"/>
                  <a:gd name="T66" fmla="*/ 1 w 21"/>
                  <a:gd name="T67" fmla="*/ 1 h 24"/>
                  <a:gd name="T68" fmla="*/ 1 w 21"/>
                  <a:gd name="T69" fmla="*/ 2 h 24"/>
                  <a:gd name="T70" fmla="*/ 1 w 21"/>
                  <a:gd name="T71" fmla="*/ 3 h 24"/>
                  <a:gd name="T72" fmla="*/ 2 w 21"/>
                  <a:gd name="T73" fmla="*/ 5 h 24"/>
                  <a:gd name="T74" fmla="*/ 4 w 21"/>
                  <a:gd name="T75" fmla="*/ 6 h 24"/>
                  <a:gd name="T76" fmla="*/ 5 w 21"/>
                  <a:gd name="T77" fmla="*/ 8 h 24"/>
                  <a:gd name="T78" fmla="*/ 6 w 21"/>
                  <a:gd name="T79" fmla="*/ 8 h 24"/>
                  <a:gd name="T80" fmla="*/ 7 w 21"/>
                  <a:gd name="T81" fmla="*/ 9 h 24"/>
                  <a:gd name="T82" fmla="*/ 8 w 21"/>
                  <a:gd name="T83" fmla="*/ 10 h 24"/>
                  <a:gd name="T84" fmla="*/ 9 w 21"/>
                  <a:gd name="T85" fmla="*/ 11 h 24"/>
                  <a:gd name="T86" fmla="*/ 9 w 21"/>
                  <a:gd name="T87" fmla="*/ 13 h 24"/>
                  <a:gd name="T88" fmla="*/ 11 w 21"/>
                  <a:gd name="T89" fmla="*/ 14 h 24"/>
                  <a:gd name="T90" fmla="*/ 12 w 21"/>
                  <a:gd name="T91" fmla="*/ 16 h 24"/>
                  <a:gd name="T92" fmla="*/ 12 w 21"/>
                  <a:gd name="T93" fmla="*/ 17 h 24"/>
                  <a:gd name="T94" fmla="*/ 14 w 21"/>
                  <a:gd name="T95" fmla="*/ 18 h 24"/>
                  <a:gd name="T96" fmla="*/ 14 w 21"/>
                  <a:gd name="T97" fmla="*/ 19 h 24"/>
                  <a:gd name="T98" fmla="*/ 14 w 21"/>
                  <a:gd name="T99" fmla="*/ 20 h 24"/>
                  <a:gd name="T100" fmla="*/ 15 w 21"/>
                  <a:gd name="T101" fmla="*/ 21 h 24"/>
                  <a:gd name="T102" fmla="*/ 16 w 21"/>
                  <a:gd name="T103" fmla="*/ 22 h 24"/>
                  <a:gd name="T104" fmla="*/ 16 w 21"/>
                  <a:gd name="T105" fmla="*/ 23 h 24"/>
                  <a:gd name="T106" fmla="*/ 18 w 21"/>
                  <a:gd name="T107" fmla="*/ 24 h 24"/>
                  <a:gd name="T108" fmla="*/ 18 w 21"/>
                  <a:gd name="T109" fmla="*/ 22 h 24"/>
                  <a:gd name="T110" fmla="*/ 18 w 21"/>
                  <a:gd name="T111" fmla="*/ 22 h 24"/>
                  <a:gd name="T112" fmla="*/ 19 w 21"/>
                  <a:gd name="T113" fmla="*/ 23 h 24"/>
                  <a:gd name="T114" fmla="*/ 21 w 21"/>
                  <a:gd name="T115" fmla="*/ 23 h 24"/>
                  <a:gd name="T116" fmla="*/ 19 w 21"/>
                  <a:gd name="T117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1" h="24">
                    <a:moveTo>
                      <a:pt x="19" y="22"/>
                    </a:moveTo>
                    <a:cubicBezTo>
                      <a:pt x="19" y="21"/>
                      <a:pt x="18" y="21"/>
                      <a:pt x="18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19"/>
                      <a:pt x="16" y="19"/>
                      <a:pt x="16" y="19"/>
                    </a:cubicBezTo>
                    <a:cubicBezTo>
                      <a:pt x="16" y="19"/>
                      <a:pt x="16" y="18"/>
                      <a:pt x="15" y="18"/>
                    </a:cubicBezTo>
                    <a:cubicBezTo>
                      <a:pt x="15" y="17"/>
                      <a:pt x="15" y="17"/>
                      <a:pt x="15" y="16"/>
                    </a:cubicBezTo>
                    <a:cubicBezTo>
                      <a:pt x="15" y="16"/>
                      <a:pt x="14" y="16"/>
                      <a:pt x="14" y="16"/>
                    </a:cubicBezTo>
                    <a:cubicBezTo>
                      <a:pt x="14" y="15"/>
                      <a:pt x="14" y="15"/>
                      <a:pt x="15" y="15"/>
                    </a:cubicBezTo>
                    <a:cubicBezTo>
                      <a:pt x="15" y="15"/>
                      <a:pt x="15" y="15"/>
                      <a:pt x="16" y="15"/>
                    </a:cubicBezTo>
                    <a:cubicBezTo>
                      <a:pt x="16" y="15"/>
                      <a:pt x="16" y="16"/>
                      <a:pt x="17" y="16"/>
                    </a:cubicBezTo>
                    <a:cubicBezTo>
                      <a:pt x="17" y="16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6"/>
                    </a:cubicBezTo>
                    <a:cubicBezTo>
                      <a:pt x="19" y="16"/>
                      <a:pt x="18" y="16"/>
                      <a:pt x="18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5"/>
                      <a:pt x="17" y="15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5" y="13"/>
                      <a:pt x="15" y="13"/>
                      <a:pt x="14" y="13"/>
                    </a:cubicBezTo>
                    <a:cubicBezTo>
                      <a:pt x="14" y="12"/>
                      <a:pt x="14" y="12"/>
                      <a:pt x="13" y="12"/>
                    </a:cubicBezTo>
                    <a:cubicBezTo>
                      <a:pt x="13" y="12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1" y="10"/>
                    </a:cubicBezTo>
                    <a:cubicBezTo>
                      <a:pt x="11" y="10"/>
                      <a:pt x="11" y="10"/>
                      <a:pt x="11" y="9"/>
                    </a:cubicBezTo>
                    <a:cubicBezTo>
                      <a:pt x="11" y="9"/>
                      <a:pt x="10" y="8"/>
                      <a:pt x="10" y="8"/>
                    </a:cubicBezTo>
                    <a:cubicBezTo>
                      <a:pt x="10" y="8"/>
                      <a:pt x="9" y="8"/>
                      <a:pt x="9" y="8"/>
                    </a:cubicBezTo>
                    <a:cubicBezTo>
                      <a:pt x="8" y="8"/>
                      <a:pt x="9" y="7"/>
                      <a:pt x="8" y="7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5" y="4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3" y="5"/>
                      <a:pt x="3" y="6"/>
                      <a:pt x="4" y="6"/>
                    </a:cubicBezTo>
                    <a:cubicBezTo>
                      <a:pt x="4" y="7"/>
                      <a:pt x="5" y="7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8" y="10"/>
                      <a:pt x="8" y="10"/>
                    </a:cubicBezTo>
                    <a:cubicBezTo>
                      <a:pt x="8" y="10"/>
                      <a:pt x="8" y="11"/>
                      <a:pt x="9" y="11"/>
                    </a:cubicBezTo>
                    <a:cubicBezTo>
                      <a:pt x="9" y="12"/>
                      <a:pt x="9" y="12"/>
                      <a:pt x="9" y="13"/>
                    </a:cubicBezTo>
                    <a:cubicBezTo>
                      <a:pt x="10" y="13"/>
                      <a:pt x="10" y="14"/>
                      <a:pt x="11" y="14"/>
                    </a:cubicBezTo>
                    <a:cubicBezTo>
                      <a:pt x="11" y="15"/>
                      <a:pt x="11" y="15"/>
                      <a:pt x="12" y="16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8"/>
                      <a:pt x="13" y="17"/>
                      <a:pt x="14" y="18"/>
                    </a:cubicBezTo>
                    <a:cubicBezTo>
                      <a:pt x="14" y="18"/>
                      <a:pt x="14" y="19"/>
                      <a:pt x="14" y="19"/>
                    </a:cubicBezTo>
                    <a:cubicBezTo>
                      <a:pt x="14" y="19"/>
                      <a:pt x="14" y="20"/>
                      <a:pt x="14" y="20"/>
                    </a:cubicBezTo>
                    <a:cubicBezTo>
                      <a:pt x="14" y="20"/>
                      <a:pt x="15" y="21"/>
                      <a:pt x="15" y="21"/>
                    </a:cubicBezTo>
                    <a:cubicBezTo>
                      <a:pt x="15" y="21"/>
                      <a:pt x="15" y="22"/>
                      <a:pt x="16" y="22"/>
                    </a:cubicBezTo>
                    <a:cubicBezTo>
                      <a:pt x="16" y="22"/>
                      <a:pt x="16" y="23"/>
                      <a:pt x="16" y="23"/>
                    </a:cubicBezTo>
                    <a:cubicBezTo>
                      <a:pt x="17" y="24"/>
                      <a:pt x="17" y="24"/>
                      <a:pt x="18" y="24"/>
                    </a:cubicBezTo>
                    <a:cubicBezTo>
                      <a:pt x="18" y="23"/>
                      <a:pt x="17" y="23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9" y="22"/>
                      <a:pt x="19" y="23"/>
                      <a:pt x="19" y="23"/>
                    </a:cubicBezTo>
                    <a:cubicBezTo>
                      <a:pt x="20" y="23"/>
                      <a:pt x="20" y="23"/>
                      <a:pt x="21" y="23"/>
                    </a:cubicBezTo>
                    <a:cubicBezTo>
                      <a:pt x="21" y="22"/>
                      <a:pt x="20" y="22"/>
                      <a:pt x="19" y="2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85" name="Freeform 179"/>
              <p:cNvSpPr>
                <a:spLocks/>
              </p:cNvSpPr>
              <p:nvPr/>
            </p:nvSpPr>
            <p:spPr bwMode="auto">
              <a:xfrm>
                <a:off x="6234114" y="2103439"/>
                <a:ext cx="312738" cy="161925"/>
              </a:xfrm>
              <a:custGeom>
                <a:avLst/>
                <a:gdLst>
                  <a:gd name="T0" fmla="*/ 27 w 29"/>
                  <a:gd name="T1" fmla="*/ 15 h 15"/>
                  <a:gd name="T2" fmla="*/ 28 w 29"/>
                  <a:gd name="T3" fmla="*/ 15 h 15"/>
                  <a:gd name="T4" fmla="*/ 28 w 29"/>
                  <a:gd name="T5" fmla="*/ 13 h 15"/>
                  <a:gd name="T6" fmla="*/ 28 w 29"/>
                  <a:gd name="T7" fmla="*/ 13 h 15"/>
                  <a:gd name="T8" fmla="*/ 27 w 29"/>
                  <a:gd name="T9" fmla="*/ 12 h 15"/>
                  <a:gd name="T10" fmla="*/ 27 w 29"/>
                  <a:gd name="T11" fmla="*/ 10 h 15"/>
                  <a:gd name="T12" fmla="*/ 27 w 29"/>
                  <a:gd name="T13" fmla="*/ 10 h 15"/>
                  <a:gd name="T14" fmla="*/ 26 w 29"/>
                  <a:gd name="T15" fmla="*/ 10 h 15"/>
                  <a:gd name="T16" fmla="*/ 25 w 29"/>
                  <a:gd name="T17" fmla="*/ 9 h 15"/>
                  <a:gd name="T18" fmla="*/ 24 w 29"/>
                  <a:gd name="T19" fmla="*/ 9 h 15"/>
                  <a:gd name="T20" fmla="*/ 23 w 29"/>
                  <a:gd name="T21" fmla="*/ 8 h 15"/>
                  <a:gd name="T22" fmla="*/ 22 w 29"/>
                  <a:gd name="T23" fmla="*/ 8 h 15"/>
                  <a:gd name="T24" fmla="*/ 21 w 29"/>
                  <a:gd name="T25" fmla="*/ 9 h 15"/>
                  <a:gd name="T26" fmla="*/ 19 w 29"/>
                  <a:gd name="T27" fmla="*/ 8 h 15"/>
                  <a:gd name="T28" fmla="*/ 19 w 29"/>
                  <a:gd name="T29" fmla="*/ 7 h 15"/>
                  <a:gd name="T30" fmla="*/ 18 w 29"/>
                  <a:gd name="T31" fmla="*/ 7 h 15"/>
                  <a:gd name="T32" fmla="*/ 17 w 29"/>
                  <a:gd name="T33" fmla="*/ 7 h 15"/>
                  <a:gd name="T34" fmla="*/ 16 w 29"/>
                  <a:gd name="T35" fmla="*/ 6 h 15"/>
                  <a:gd name="T36" fmla="*/ 14 w 29"/>
                  <a:gd name="T37" fmla="*/ 5 h 15"/>
                  <a:gd name="T38" fmla="*/ 13 w 29"/>
                  <a:gd name="T39" fmla="*/ 5 h 15"/>
                  <a:gd name="T40" fmla="*/ 13 w 29"/>
                  <a:gd name="T41" fmla="*/ 4 h 15"/>
                  <a:gd name="T42" fmla="*/ 12 w 29"/>
                  <a:gd name="T43" fmla="*/ 4 h 15"/>
                  <a:gd name="T44" fmla="*/ 11 w 29"/>
                  <a:gd name="T45" fmla="*/ 3 h 15"/>
                  <a:gd name="T46" fmla="*/ 10 w 29"/>
                  <a:gd name="T47" fmla="*/ 3 h 15"/>
                  <a:gd name="T48" fmla="*/ 9 w 29"/>
                  <a:gd name="T49" fmla="*/ 2 h 15"/>
                  <a:gd name="T50" fmla="*/ 8 w 29"/>
                  <a:gd name="T51" fmla="*/ 2 h 15"/>
                  <a:gd name="T52" fmla="*/ 7 w 29"/>
                  <a:gd name="T53" fmla="*/ 2 h 15"/>
                  <a:gd name="T54" fmla="*/ 6 w 29"/>
                  <a:gd name="T55" fmla="*/ 2 h 15"/>
                  <a:gd name="T56" fmla="*/ 4 w 29"/>
                  <a:gd name="T57" fmla="*/ 1 h 15"/>
                  <a:gd name="T58" fmla="*/ 3 w 29"/>
                  <a:gd name="T59" fmla="*/ 0 h 15"/>
                  <a:gd name="T60" fmla="*/ 3 w 29"/>
                  <a:gd name="T61" fmla="*/ 0 h 15"/>
                  <a:gd name="T62" fmla="*/ 3 w 29"/>
                  <a:gd name="T63" fmla="*/ 1 h 15"/>
                  <a:gd name="T64" fmla="*/ 2 w 29"/>
                  <a:gd name="T65" fmla="*/ 2 h 15"/>
                  <a:gd name="T66" fmla="*/ 1 w 29"/>
                  <a:gd name="T67" fmla="*/ 3 h 15"/>
                  <a:gd name="T68" fmla="*/ 1 w 29"/>
                  <a:gd name="T69" fmla="*/ 4 h 15"/>
                  <a:gd name="T70" fmla="*/ 2 w 29"/>
                  <a:gd name="T71" fmla="*/ 4 h 15"/>
                  <a:gd name="T72" fmla="*/ 3 w 29"/>
                  <a:gd name="T73" fmla="*/ 5 h 15"/>
                  <a:gd name="T74" fmla="*/ 4 w 29"/>
                  <a:gd name="T75" fmla="*/ 6 h 15"/>
                  <a:gd name="T76" fmla="*/ 5 w 29"/>
                  <a:gd name="T77" fmla="*/ 6 h 15"/>
                  <a:gd name="T78" fmla="*/ 6 w 29"/>
                  <a:gd name="T79" fmla="*/ 6 h 15"/>
                  <a:gd name="T80" fmla="*/ 7 w 29"/>
                  <a:gd name="T81" fmla="*/ 7 h 15"/>
                  <a:gd name="T82" fmla="*/ 8 w 29"/>
                  <a:gd name="T83" fmla="*/ 8 h 15"/>
                  <a:gd name="T84" fmla="*/ 9 w 29"/>
                  <a:gd name="T85" fmla="*/ 9 h 15"/>
                  <a:gd name="T86" fmla="*/ 10 w 29"/>
                  <a:gd name="T87" fmla="*/ 9 h 15"/>
                  <a:gd name="T88" fmla="*/ 11 w 29"/>
                  <a:gd name="T89" fmla="*/ 9 h 15"/>
                  <a:gd name="T90" fmla="*/ 12 w 29"/>
                  <a:gd name="T91" fmla="*/ 10 h 15"/>
                  <a:gd name="T92" fmla="*/ 12 w 29"/>
                  <a:gd name="T93" fmla="*/ 11 h 15"/>
                  <a:gd name="T94" fmla="*/ 13 w 29"/>
                  <a:gd name="T95" fmla="*/ 11 h 15"/>
                  <a:gd name="T96" fmla="*/ 14 w 29"/>
                  <a:gd name="T97" fmla="*/ 11 h 15"/>
                  <a:gd name="T98" fmla="*/ 15 w 29"/>
                  <a:gd name="T99" fmla="*/ 11 h 15"/>
                  <a:gd name="T100" fmla="*/ 15 w 29"/>
                  <a:gd name="T101" fmla="*/ 13 h 15"/>
                  <a:gd name="T102" fmla="*/ 17 w 29"/>
                  <a:gd name="T103" fmla="*/ 13 h 15"/>
                  <a:gd name="T104" fmla="*/ 18 w 29"/>
                  <a:gd name="T105" fmla="*/ 13 h 15"/>
                  <a:gd name="T106" fmla="*/ 19 w 29"/>
                  <a:gd name="T107" fmla="*/ 12 h 15"/>
                  <a:gd name="T108" fmla="*/ 20 w 29"/>
                  <a:gd name="T109" fmla="*/ 12 h 15"/>
                  <a:gd name="T110" fmla="*/ 21 w 29"/>
                  <a:gd name="T111" fmla="*/ 13 h 15"/>
                  <a:gd name="T112" fmla="*/ 22 w 29"/>
                  <a:gd name="T113" fmla="*/ 14 h 15"/>
                  <a:gd name="T114" fmla="*/ 23 w 29"/>
                  <a:gd name="T115" fmla="*/ 14 h 15"/>
                  <a:gd name="T116" fmla="*/ 24 w 29"/>
                  <a:gd name="T117" fmla="*/ 14 h 15"/>
                  <a:gd name="T118" fmla="*/ 25 w 29"/>
                  <a:gd name="T119" fmla="*/ 14 h 15"/>
                  <a:gd name="T120" fmla="*/ 26 w 29"/>
                  <a:gd name="T121" fmla="*/ 15 h 15"/>
                  <a:gd name="T122" fmla="*/ 27 w 29"/>
                  <a:gd name="T123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9" h="15">
                    <a:moveTo>
                      <a:pt x="27" y="15"/>
                    </a:moveTo>
                    <a:cubicBezTo>
                      <a:pt x="28" y="15"/>
                      <a:pt x="28" y="15"/>
                      <a:pt x="28" y="15"/>
                    </a:cubicBezTo>
                    <a:cubicBezTo>
                      <a:pt x="29" y="14"/>
                      <a:pt x="28" y="14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6" y="10"/>
                    </a:cubicBezTo>
                    <a:cubicBezTo>
                      <a:pt x="26" y="10"/>
                      <a:pt x="26" y="10"/>
                      <a:pt x="25" y="9"/>
                    </a:cubicBezTo>
                    <a:cubicBezTo>
                      <a:pt x="25" y="9"/>
                      <a:pt x="25" y="9"/>
                      <a:pt x="24" y="9"/>
                    </a:cubicBezTo>
                    <a:cubicBezTo>
                      <a:pt x="24" y="9"/>
                      <a:pt x="24" y="8"/>
                      <a:pt x="23" y="8"/>
                    </a:cubicBezTo>
                    <a:cubicBezTo>
                      <a:pt x="23" y="8"/>
                      <a:pt x="23" y="8"/>
                      <a:pt x="22" y="8"/>
                    </a:cubicBezTo>
                    <a:cubicBezTo>
                      <a:pt x="22" y="8"/>
                      <a:pt x="21" y="9"/>
                      <a:pt x="21" y="9"/>
                    </a:cubicBezTo>
                    <a:cubicBezTo>
                      <a:pt x="20" y="9"/>
                      <a:pt x="20" y="9"/>
                      <a:pt x="19" y="8"/>
                    </a:cubicBezTo>
                    <a:cubicBezTo>
                      <a:pt x="19" y="8"/>
                      <a:pt x="19" y="7"/>
                      <a:pt x="19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6" y="7"/>
                      <a:pt x="16" y="7"/>
                      <a:pt x="16" y="6"/>
                    </a:cubicBezTo>
                    <a:cubicBezTo>
                      <a:pt x="15" y="6"/>
                      <a:pt x="15" y="6"/>
                      <a:pt x="14" y="5"/>
                    </a:cubicBezTo>
                    <a:cubicBezTo>
                      <a:pt x="14" y="5"/>
                      <a:pt x="14" y="5"/>
                      <a:pt x="13" y="5"/>
                    </a:cubicBezTo>
                    <a:cubicBezTo>
                      <a:pt x="13" y="5"/>
                      <a:pt x="13" y="5"/>
                      <a:pt x="13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4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0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5"/>
                      <a:pt x="3" y="5"/>
                      <a:pt x="4" y="6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6" y="6"/>
                      <a:pt x="7" y="7"/>
                      <a:pt x="7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9"/>
                      <a:pt x="8" y="9"/>
                      <a:pt x="9" y="9"/>
                    </a:cubicBezTo>
                    <a:cubicBezTo>
                      <a:pt x="9" y="9"/>
                      <a:pt x="9" y="9"/>
                      <a:pt x="10" y="9"/>
                    </a:cubicBezTo>
                    <a:cubicBezTo>
                      <a:pt x="10" y="9"/>
                      <a:pt x="10" y="9"/>
                      <a:pt x="11" y="9"/>
                    </a:cubicBezTo>
                    <a:cubicBezTo>
                      <a:pt x="11" y="10"/>
                      <a:pt x="11" y="10"/>
                      <a:pt x="12" y="10"/>
                    </a:cubicBezTo>
                    <a:cubicBezTo>
                      <a:pt x="12" y="10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3" y="11"/>
                    </a:cubicBezTo>
                    <a:cubicBezTo>
                      <a:pt x="13" y="11"/>
                      <a:pt x="13" y="11"/>
                      <a:pt x="14" y="11"/>
                    </a:cubicBezTo>
                    <a:cubicBezTo>
                      <a:pt x="14" y="11"/>
                      <a:pt x="14" y="11"/>
                      <a:pt x="15" y="11"/>
                    </a:cubicBezTo>
                    <a:cubicBezTo>
                      <a:pt x="15" y="12"/>
                      <a:pt x="15" y="12"/>
                      <a:pt x="15" y="13"/>
                    </a:cubicBezTo>
                    <a:cubicBezTo>
                      <a:pt x="16" y="13"/>
                      <a:pt x="16" y="13"/>
                      <a:pt x="17" y="13"/>
                    </a:cubicBezTo>
                    <a:cubicBezTo>
                      <a:pt x="17" y="13"/>
                      <a:pt x="18" y="13"/>
                      <a:pt x="18" y="13"/>
                    </a:cubicBezTo>
                    <a:cubicBezTo>
                      <a:pt x="18" y="13"/>
                      <a:pt x="19" y="12"/>
                      <a:pt x="19" y="12"/>
                    </a:cubicBezTo>
                    <a:cubicBezTo>
                      <a:pt x="19" y="12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1" y="13"/>
                    </a:cubicBezTo>
                    <a:cubicBezTo>
                      <a:pt x="21" y="14"/>
                      <a:pt x="21" y="14"/>
                      <a:pt x="22" y="14"/>
                    </a:cubicBezTo>
                    <a:cubicBezTo>
                      <a:pt x="22" y="14"/>
                      <a:pt x="22" y="14"/>
                      <a:pt x="23" y="14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4" y="14"/>
                      <a:pt x="24" y="14"/>
                      <a:pt x="25" y="14"/>
                    </a:cubicBezTo>
                    <a:cubicBezTo>
                      <a:pt x="25" y="14"/>
                      <a:pt x="26" y="14"/>
                      <a:pt x="26" y="15"/>
                    </a:cubicBezTo>
                    <a:cubicBezTo>
                      <a:pt x="26" y="15"/>
                      <a:pt x="27" y="15"/>
                      <a:pt x="27" y="15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86" name="Freeform 180"/>
              <p:cNvSpPr>
                <a:spLocks/>
              </p:cNvSpPr>
              <p:nvPr/>
            </p:nvSpPr>
            <p:spPr bwMode="auto">
              <a:xfrm>
                <a:off x="6904039" y="2395539"/>
                <a:ext cx="215900" cy="258763"/>
              </a:xfrm>
              <a:custGeom>
                <a:avLst/>
                <a:gdLst>
                  <a:gd name="T0" fmla="*/ 0 w 20"/>
                  <a:gd name="T1" fmla="*/ 3 h 24"/>
                  <a:gd name="T2" fmla="*/ 0 w 20"/>
                  <a:gd name="T3" fmla="*/ 5 h 24"/>
                  <a:gd name="T4" fmla="*/ 1 w 20"/>
                  <a:gd name="T5" fmla="*/ 7 h 24"/>
                  <a:gd name="T6" fmla="*/ 1 w 20"/>
                  <a:gd name="T7" fmla="*/ 9 h 24"/>
                  <a:gd name="T8" fmla="*/ 2 w 20"/>
                  <a:gd name="T9" fmla="*/ 11 h 24"/>
                  <a:gd name="T10" fmla="*/ 2 w 20"/>
                  <a:gd name="T11" fmla="*/ 12 h 24"/>
                  <a:gd name="T12" fmla="*/ 3 w 20"/>
                  <a:gd name="T13" fmla="*/ 13 h 24"/>
                  <a:gd name="T14" fmla="*/ 4 w 20"/>
                  <a:gd name="T15" fmla="*/ 12 h 24"/>
                  <a:gd name="T16" fmla="*/ 6 w 20"/>
                  <a:gd name="T17" fmla="*/ 12 h 24"/>
                  <a:gd name="T18" fmla="*/ 7 w 20"/>
                  <a:gd name="T19" fmla="*/ 12 h 24"/>
                  <a:gd name="T20" fmla="*/ 9 w 20"/>
                  <a:gd name="T21" fmla="*/ 12 h 24"/>
                  <a:gd name="T22" fmla="*/ 10 w 20"/>
                  <a:gd name="T23" fmla="*/ 13 h 24"/>
                  <a:gd name="T24" fmla="*/ 12 w 20"/>
                  <a:gd name="T25" fmla="*/ 15 h 24"/>
                  <a:gd name="T26" fmla="*/ 13 w 20"/>
                  <a:gd name="T27" fmla="*/ 17 h 24"/>
                  <a:gd name="T28" fmla="*/ 14 w 20"/>
                  <a:gd name="T29" fmla="*/ 19 h 24"/>
                  <a:gd name="T30" fmla="*/ 15 w 20"/>
                  <a:gd name="T31" fmla="*/ 21 h 24"/>
                  <a:gd name="T32" fmla="*/ 14 w 20"/>
                  <a:gd name="T33" fmla="*/ 23 h 24"/>
                  <a:gd name="T34" fmla="*/ 14 w 20"/>
                  <a:gd name="T35" fmla="*/ 23 h 24"/>
                  <a:gd name="T36" fmla="*/ 16 w 20"/>
                  <a:gd name="T37" fmla="*/ 24 h 24"/>
                  <a:gd name="T38" fmla="*/ 17 w 20"/>
                  <a:gd name="T39" fmla="*/ 22 h 24"/>
                  <a:gd name="T40" fmla="*/ 19 w 20"/>
                  <a:gd name="T41" fmla="*/ 23 h 24"/>
                  <a:gd name="T42" fmla="*/ 20 w 20"/>
                  <a:gd name="T43" fmla="*/ 21 h 24"/>
                  <a:gd name="T44" fmla="*/ 19 w 20"/>
                  <a:gd name="T45" fmla="*/ 19 h 24"/>
                  <a:gd name="T46" fmla="*/ 18 w 20"/>
                  <a:gd name="T47" fmla="*/ 17 h 24"/>
                  <a:gd name="T48" fmla="*/ 17 w 20"/>
                  <a:gd name="T49" fmla="*/ 16 h 24"/>
                  <a:gd name="T50" fmla="*/ 15 w 20"/>
                  <a:gd name="T51" fmla="*/ 14 h 24"/>
                  <a:gd name="T52" fmla="*/ 14 w 20"/>
                  <a:gd name="T53" fmla="*/ 13 h 24"/>
                  <a:gd name="T54" fmla="*/ 13 w 20"/>
                  <a:gd name="T55" fmla="*/ 11 h 24"/>
                  <a:gd name="T56" fmla="*/ 12 w 20"/>
                  <a:gd name="T57" fmla="*/ 8 h 24"/>
                  <a:gd name="T58" fmla="*/ 10 w 20"/>
                  <a:gd name="T59" fmla="*/ 5 h 24"/>
                  <a:gd name="T60" fmla="*/ 10 w 20"/>
                  <a:gd name="T61" fmla="*/ 4 h 24"/>
                  <a:gd name="T62" fmla="*/ 8 w 20"/>
                  <a:gd name="T63" fmla="*/ 4 h 24"/>
                  <a:gd name="T64" fmla="*/ 6 w 20"/>
                  <a:gd name="T65" fmla="*/ 3 h 24"/>
                  <a:gd name="T66" fmla="*/ 5 w 20"/>
                  <a:gd name="T67" fmla="*/ 1 h 24"/>
                  <a:gd name="T68" fmla="*/ 3 w 20"/>
                  <a:gd name="T69" fmla="*/ 0 h 24"/>
                  <a:gd name="T70" fmla="*/ 2 w 20"/>
                  <a:gd name="T71" fmla="*/ 0 h 24"/>
                  <a:gd name="T72" fmla="*/ 3 w 20"/>
                  <a:gd name="T73" fmla="*/ 2 h 24"/>
                  <a:gd name="T74" fmla="*/ 2 w 20"/>
                  <a:gd name="T75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" h="24">
                    <a:moveTo>
                      <a:pt x="2" y="3"/>
                    </a:moveTo>
                    <a:cubicBezTo>
                      <a:pt x="1" y="3"/>
                      <a:pt x="1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1" y="7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9"/>
                      <a:pt x="1" y="9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3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3" y="13"/>
                    </a:cubicBezTo>
                    <a:cubicBezTo>
                      <a:pt x="3" y="13"/>
                      <a:pt x="3" y="13"/>
                      <a:pt x="3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6" y="12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7" y="13"/>
                      <a:pt x="7" y="12"/>
                      <a:pt x="7" y="12"/>
                    </a:cubicBezTo>
                    <a:cubicBezTo>
                      <a:pt x="7" y="12"/>
                      <a:pt x="8" y="12"/>
                      <a:pt x="8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3"/>
                      <a:pt x="10" y="13"/>
                    </a:cubicBezTo>
                    <a:cubicBezTo>
                      <a:pt x="11" y="13"/>
                      <a:pt x="11" y="13"/>
                      <a:pt x="11" y="14"/>
                    </a:cubicBezTo>
                    <a:cubicBezTo>
                      <a:pt x="12" y="14"/>
                      <a:pt x="12" y="14"/>
                      <a:pt x="12" y="15"/>
                    </a:cubicBezTo>
                    <a:cubicBezTo>
                      <a:pt x="12" y="15"/>
                      <a:pt x="12" y="15"/>
                      <a:pt x="12" y="16"/>
                    </a:cubicBezTo>
                    <a:cubicBezTo>
                      <a:pt x="12" y="16"/>
                      <a:pt x="12" y="17"/>
                      <a:pt x="13" y="17"/>
                    </a:cubicBezTo>
                    <a:cubicBezTo>
                      <a:pt x="13" y="18"/>
                      <a:pt x="13" y="18"/>
                      <a:pt x="14" y="18"/>
                    </a:cubicBezTo>
                    <a:cubicBezTo>
                      <a:pt x="14" y="18"/>
                      <a:pt x="14" y="18"/>
                      <a:pt x="14" y="19"/>
                    </a:cubicBezTo>
                    <a:cubicBezTo>
                      <a:pt x="15" y="19"/>
                      <a:pt x="14" y="19"/>
                      <a:pt x="15" y="20"/>
                    </a:cubicBezTo>
                    <a:cubicBezTo>
                      <a:pt x="15" y="20"/>
                      <a:pt x="15" y="20"/>
                      <a:pt x="15" y="21"/>
                    </a:cubicBezTo>
                    <a:cubicBezTo>
                      <a:pt x="15" y="21"/>
                      <a:pt x="15" y="21"/>
                      <a:pt x="15" y="22"/>
                    </a:cubicBezTo>
                    <a:cubicBezTo>
                      <a:pt x="15" y="22"/>
                      <a:pt x="15" y="22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5" y="24"/>
                      <a:pt x="15" y="23"/>
                      <a:pt x="15" y="23"/>
                    </a:cubicBezTo>
                    <a:cubicBezTo>
                      <a:pt x="16" y="23"/>
                      <a:pt x="16" y="24"/>
                      <a:pt x="16" y="24"/>
                    </a:cubicBezTo>
                    <a:cubicBezTo>
                      <a:pt x="16" y="24"/>
                      <a:pt x="16" y="23"/>
                      <a:pt x="17" y="23"/>
                    </a:cubicBezTo>
                    <a:cubicBezTo>
                      <a:pt x="17" y="23"/>
                      <a:pt x="17" y="22"/>
                      <a:pt x="17" y="22"/>
                    </a:cubicBezTo>
                    <a:cubicBezTo>
                      <a:pt x="17" y="22"/>
                      <a:pt x="18" y="22"/>
                      <a:pt x="18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2"/>
                      <a:pt x="19" y="22"/>
                      <a:pt x="20" y="22"/>
                    </a:cubicBezTo>
                    <a:cubicBezTo>
                      <a:pt x="20" y="22"/>
                      <a:pt x="20" y="21"/>
                      <a:pt x="20" y="21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19"/>
                      <a:pt x="19" y="19"/>
                      <a:pt x="19" y="19"/>
                    </a:cubicBezTo>
                    <a:cubicBezTo>
                      <a:pt x="19" y="19"/>
                      <a:pt x="19" y="18"/>
                      <a:pt x="19" y="18"/>
                    </a:cubicBezTo>
                    <a:cubicBezTo>
                      <a:pt x="19" y="17"/>
                      <a:pt x="19" y="17"/>
                      <a:pt x="18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5"/>
                      <a:pt x="16" y="14"/>
                      <a:pt x="15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2"/>
                      <a:pt x="14" y="12"/>
                    </a:cubicBezTo>
                    <a:cubicBezTo>
                      <a:pt x="14" y="12"/>
                      <a:pt x="13" y="12"/>
                      <a:pt x="13" y="11"/>
                    </a:cubicBezTo>
                    <a:cubicBezTo>
                      <a:pt x="12" y="11"/>
                      <a:pt x="12" y="10"/>
                      <a:pt x="12" y="10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2" y="7"/>
                      <a:pt x="12" y="7"/>
                      <a:pt x="12" y="6"/>
                    </a:cubicBezTo>
                    <a:cubicBezTo>
                      <a:pt x="11" y="6"/>
                      <a:pt x="10" y="6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8" y="4"/>
                    </a:cubicBezTo>
                    <a:cubicBezTo>
                      <a:pt x="8" y="5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2" y="3"/>
                      <a:pt x="2" y="3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87" name="Freeform 181"/>
              <p:cNvSpPr>
                <a:spLocks/>
              </p:cNvSpPr>
              <p:nvPr/>
            </p:nvSpPr>
            <p:spPr bwMode="auto">
              <a:xfrm>
                <a:off x="1171577" y="914401"/>
                <a:ext cx="1758950" cy="874713"/>
              </a:xfrm>
              <a:custGeom>
                <a:avLst/>
                <a:gdLst>
                  <a:gd name="T0" fmla="*/ 89 w 163"/>
                  <a:gd name="T1" fmla="*/ 61 h 81"/>
                  <a:gd name="T2" fmla="*/ 92 w 163"/>
                  <a:gd name="T3" fmla="*/ 67 h 81"/>
                  <a:gd name="T4" fmla="*/ 100 w 163"/>
                  <a:gd name="T5" fmla="*/ 70 h 81"/>
                  <a:gd name="T6" fmla="*/ 96 w 163"/>
                  <a:gd name="T7" fmla="*/ 73 h 81"/>
                  <a:gd name="T8" fmla="*/ 89 w 163"/>
                  <a:gd name="T9" fmla="*/ 80 h 81"/>
                  <a:gd name="T10" fmla="*/ 96 w 163"/>
                  <a:gd name="T11" fmla="*/ 78 h 81"/>
                  <a:gd name="T12" fmla="*/ 104 w 163"/>
                  <a:gd name="T13" fmla="*/ 74 h 81"/>
                  <a:gd name="T14" fmla="*/ 116 w 163"/>
                  <a:gd name="T15" fmla="*/ 72 h 81"/>
                  <a:gd name="T16" fmla="*/ 127 w 163"/>
                  <a:gd name="T17" fmla="*/ 65 h 81"/>
                  <a:gd name="T18" fmla="*/ 130 w 163"/>
                  <a:gd name="T19" fmla="*/ 71 h 81"/>
                  <a:gd name="T20" fmla="*/ 133 w 163"/>
                  <a:gd name="T21" fmla="*/ 71 h 81"/>
                  <a:gd name="T22" fmla="*/ 135 w 163"/>
                  <a:gd name="T23" fmla="*/ 73 h 81"/>
                  <a:gd name="T24" fmla="*/ 139 w 163"/>
                  <a:gd name="T25" fmla="*/ 69 h 81"/>
                  <a:gd name="T26" fmla="*/ 134 w 163"/>
                  <a:gd name="T27" fmla="*/ 63 h 81"/>
                  <a:gd name="T28" fmla="*/ 133 w 163"/>
                  <a:gd name="T29" fmla="*/ 60 h 81"/>
                  <a:gd name="T30" fmla="*/ 130 w 163"/>
                  <a:gd name="T31" fmla="*/ 60 h 81"/>
                  <a:gd name="T32" fmla="*/ 146 w 163"/>
                  <a:gd name="T33" fmla="*/ 57 h 81"/>
                  <a:gd name="T34" fmla="*/ 162 w 163"/>
                  <a:gd name="T35" fmla="*/ 51 h 81"/>
                  <a:gd name="T36" fmla="*/ 159 w 163"/>
                  <a:gd name="T37" fmla="*/ 43 h 81"/>
                  <a:gd name="T38" fmla="*/ 154 w 163"/>
                  <a:gd name="T39" fmla="*/ 38 h 81"/>
                  <a:gd name="T40" fmla="*/ 149 w 163"/>
                  <a:gd name="T41" fmla="*/ 30 h 81"/>
                  <a:gd name="T42" fmla="*/ 141 w 163"/>
                  <a:gd name="T43" fmla="*/ 30 h 81"/>
                  <a:gd name="T44" fmla="*/ 136 w 163"/>
                  <a:gd name="T45" fmla="*/ 24 h 81"/>
                  <a:gd name="T46" fmla="*/ 125 w 163"/>
                  <a:gd name="T47" fmla="*/ 31 h 81"/>
                  <a:gd name="T48" fmla="*/ 122 w 163"/>
                  <a:gd name="T49" fmla="*/ 40 h 81"/>
                  <a:gd name="T50" fmla="*/ 113 w 163"/>
                  <a:gd name="T51" fmla="*/ 47 h 81"/>
                  <a:gd name="T52" fmla="*/ 106 w 163"/>
                  <a:gd name="T53" fmla="*/ 51 h 81"/>
                  <a:gd name="T54" fmla="*/ 103 w 163"/>
                  <a:gd name="T55" fmla="*/ 42 h 81"/>
                  <a:gd name="T56" fmla="*/ 93 w 163"/>
                  <a:gd name="T57" fmla="*/ 37 h 81"/>
                  <a:gd name="T58" fmla="*/ 90 w 163"/>
                  <a:gd name="T59" fmla="*/ 31 h 81"/>
                  <a:gd name="T60" fmla="*/ 98 w 163"/>
                  <a:gd name="T61" fmla="*/ 24 h 81"/>
                  <a:gd name="T62" fmla="*/ 102 w 163"/>
                  <a:gd name="T63" fmla="*/ 20 h 81"/>
                  <a:gd name="T64" fmla="*/ 110 w 163"/>
                  <a:gd name="T65" fmla="*/ 19 h 81"/>
                  <a:gd name="T66" fmla="*/ 118 w 163"/>
                  <a:gd name="T67" fmla="*/ 13 h 81"/>
                  <a:gd name="T68" fmla="*/ 125 w 163"/>
                  <a:gd name="T69" fmla="*/ 13 h 81"/>
                  <a:gd name="T70" fmla="*/ 131 w 163"/>
                  <a:gd name="T71" fmla="*/ 8 h 81"/>
                  <a:gd name="T72" fmla="*/ 125 w 163"/>
                  <a:gd name="T73" fmla="*/ 6 h 81"/>
                  <a:gd name="T74" fmla="*/ 117 w 163"/>
                  <a:gd name="T75" fmla="*/ 10 h 81"/>
                  <a:gd name="T76" fmla="*/ 115 w 163"/>
                  <a:gd name="T77" fmla="*/ 7 h 81"/>
                  <a:gd name="T78" fmla="*/ 115 w 163"/>
                  <a:gd name="T79" fmla="*/ 1 h 81"/>
                  <a:gd name="T80" fmla="*/ 106 w 163"/>
                  <a:gd name="T81" fmla="*/ 4 h 81"/>
                  <a:gd name="T82" fmla="*/ 107 w 163"/>
                  <a:gd name="T83" fmla="*/ 8 h 81"/>
                  <a:gd name="T84" fmla="*/ 101 w 163"/>
                  <a:gd name="T85" fmla="*/ 11 h 81"/>
                  <a:gd name="T86" fmla="*/ 95 w 163"/>
                  <a:gd name="T87" fmla="*/ 10 h 81"/>
                  <a:gd name="T88" fmla="*/ 86 w 163"/>
                  <a:gd name="T89" fmla="*/ 8 h 81"/>
                  <a:gd name="T90" fmla="*/ 80 w 163"/>
                  <a:gd name="T91" fmla="*/ 10 h 81"/>
                  <a:gd name="T92" fmla="*/ 70 w 163"/>
                  <a:gd name="T93" fmla="*/ 10 h 81"/>
                  <a:gd name="T94" fmla="*/ 69 w 163"/>
                  <a:gd name="T95" fmla="*/ 7 h 81"/>
                  <a:gd name="T96" fmla="*/ 54 w 163"/>
                  <a:gd name="T97" fmla="*/ 5 h 81"/>
                  <a:gd name="T98" fmla="*/ 46 w 163"/>
                  <a:gd name="T99" fmla="*/ 5 h 81"/>
                  <a:gd name="T100" fmla="*/ 38 w 163"/>
                  <a:gd name="T101" fmla="*/ 6 h 81"/>
                  <a:gd name="T102" fmla="*/ 36 w 163"/>
                  <a:gd name="T103" fmla="*/ 6 h 81"/>
                  <a:gd name="T104" fmla="*/ 24 w 163"/>
                  <a:gd name="T105" fmla="*/ 6 h 81"/>
                  <a:gd name="T106" fmla="*/ 0 w 163"/>
                  <a:gd name="T107" fmla="*/ 27 h 81"/>
                  <a:gd name="T108" fmla="*/ 7 w 163"/>
                  <a:gd name="T109" fmla="*/ 32 h 81"/>
                  <a:gd name="T110" fmla="*/ 5 w 163"/>
                  <a:gd name="T111" fmla="*/ 44 h 81"/>
                  <a:gd name="T112" fmla="*/ 4 w 163"/>
                  <a:gd name="T113" fmla="*/ 49 h 81"/>
                  <a:gd name="T114" fmla="*/ 5 w 163"/>
                  <a:gd name="T115" fmla="*/ 56 h 81"/>
                  <a:gd name="T116" fmla="*/ 71 w 163"/>
                  <a:gd name="T117" fmla="*/ 59 h 81"/>
                  <a:gd name="T118" fmla="*/ 77 w 163"/>
                  <a:gd name="T119" fmla="*/ 6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3" h="81">
                    <a:moveTo>
                      <a:pt x="83" y="62"/>
                    </a:moveTo>
                    <a:cubicBezTo>
                      <a:pt x="84" y="62"/>
                      <a:pt x="84" y="62"/>
                      <a:pt x="84" y="61"/>
                    </a:cubicBezTo>
                    <a:cubicBezTo>
                      <a:pt x="84" y="61"/>
                      <a:pt x="84" y="62"/>
                      <a:pt x="85" y="62"/>
                    </a:cubicBezTo>
                    <a:cubicBezTo>
                      <a:pt x="85" y="62"/>
                      <a:pt x="85" y="61"/>
                      <a:pt x="85" y="61"/>
                    </a:cubicBezTo>
                    <a:cubicBezTo>
                      <a:pt x="86" y="61"/>
                      <a:pt x="86" y="61"/>
                      <a:pt x="86" y="61"/>
                    </a:cubicBezTo>
                    <a:cubicBezTo>
                      <a:pt x="86" y="61"/>
                      <a:pt x="86" y="61"/>
                      <a:pt x="86" y="61"/>
                    </a:cubicBezTo>
                    <a:cubicBezTo>
                      <a:pt x="86" y="61"/>
                      <a:pt x="86" y="61"/>
                      <a:pt x="86" y="61"/>
                    </a:cubicBezTo>
                    <a:cubicBezTo>
                      <a:pt x="86" y="60"/>
                      <a:pt x="87" y="60"/>
                      <a:pt x="87" y="60"/>
                    </a:cubicBezTo>
                    <a:cubicBezTo>
                      <a:pt x="87" y="60"/>
                      <a:pt x="87" y="60"/>
                      <a:pt x="88" y="61"/>
                    </a:cubicBezTo>
                    <a:cubicBezTo>
                      <a:pt x="88" y="61"/>
                      <a:pt x="88" y="61"/>
                      <a:pt x="88" y="61"/>
                    </a:cubicBezTo>
                    <a:cubicBezTo>
                      <a:pt x="88" y="61"/>
                      <a:pt x="88" y="61"/>
                      <a:pt x="88" y="61"/>
                    </a:cubicBezTo>
                    <a:cubicBezTo>
                      <a:pt x="89" y="61"/>
                      <a:pt x="89" y="61"/>
                      <a:pt x="89" y="61"/>
                    </a:cubicBezTo>
                    <a:cubicBezTo>
                      <a:pt x="89" y="61"/>
                      <a:pt x="89" y="61"/>
                      <a:pt x="89" y="61"/>
                    </a:cubicBezTo>
                    <a:cubicBezTo>
                      <a:pt x="89" y="61"/>
                      <a:pt x="90" y="61"/>
                      <a:pt x="90" y="61"/>
                    </a:cubicBezTo>
                    <a:cubicBezTo>
                      <a:pt x="90" y="61"/>
                      <a:pt x="90" y="61"/>
                      <a:pt x="90" y="61"/>
                    </a:cubicBezTo>
                    <a:cubicBezTo>
                      <a:pt x="90" y="62"/>
                      <a:pt x="89" y="62"/>
                      <a:pt x="90" y="62"/>
                    </a:cubicBezTo>
                    <a:cubicBezTo>
                      <a:pt x="90" y="63"/>
                      <a:pt x="90" y="62"/>
                      <a:pt x="91" y="63"/>
                    </a:cubicBezTo>
                    <a:cubicBezTo>
                      <a:pt x="91" y="63"/>
                      <a:pt x="91" y="63"/>
                      <a:pt x="91" y="63"/>
                    </a:cubicBezTo>
                    <a:cubicBezTo>
                      <a:pt x="91" y="63"/>
                      <a:pt x="92" y="63"/>
                      <a:pt x="92" y="63"/>
                    </a:cubicBezTo>
                    <a:cubicBezTo>
                      <a:pt x="92" y="63"/>
                      <a:pt x="92" y="64"/>
                      <a:pt x="92" y="64"/>
                    </a:cubicBezTo>
                    <a:cubicBezTo>
                      <a:pt x="92" y="64"/>
                      <a:pt x="92" y="64"/>
                      <a:pt x="92" y="65"/>
                    </a:cubicBezTo>
                    <a:cubicBezTo>
                      <a:pt x="92" y="65"/>
                      <a:pt x="92" y="65"/>
                      <a:pt x="92" y="65"/>
                    </a:cubicBezTo>
                    <a:cubicBezTo>
                      <a:pt x="91" y="65"/>
                      <a:pt x="92" y="65"/>
                      <a:pt x="92" y="66"/>
                    </a:cubicBezTo>
                    <a:cubicBezTo>
                      <a:pt x="92" y="66"/>
                      <a:pt x="92" y="66"/>
                      <a:pt x="92" y="67"/>
                    </a:cubicBezTo>
                    <a:cubicBezTo>
                      <a:pt x="92" y="67"/>
                      <a:pt x="92" y="67"/>
                      <a:pt x="92" y="67"/>
                    </a:cubicBezTo>
                    <a:cubicBezTo>
                      <a:pt x="92" y="67"/>
                      <a:pt x="92" y="67"/>
                      <a:pt x="92" y="67"/>
                    </a:cubicBezTo>
                    <a:cubicBezTo>
                      <a:pt x="92" y="68"/>
                      <a:pt x="92" y="68"/>
                      <a:pt x="92" y="68"/>
                    </a:cubicBezTo>
                    <a:cubicBezTo>
                      <a:pt x="92" y="68"/>
                      <a:pt x="92" y="68"/>
                      <a:pt x="92" y="68"/>
                    </a:cubicBezTo>
                    <a:cubicBezTo>
                      <a:pt x="92" y="68"/>
                      <a:pt x="92" y="68"/>
                      <a:pt x="92" y="68"/>
                    </a:cubicBezTo>
                    <a:cubicBezTo>
                      <a:pt x="93" y="68"/>
                      <a:pt x="92" y="68"/>
                      <a:pt x="93" y="67"/>
                    </a:cubicBezTo>
                    <a:cubicBezTo>
                      <a:pt x="93" y="67"/>
                      <a:pt x="93" y="68"/>
                      <a:pt x="94" y="68"/>
                    </a:cubicBezTo>
                    <a:cubicBezTo>
                      <a:pt x="94" y="68"/>
                      <a:pt x="95" y="68"/>
                      <a:pt x="95" y="68"/>
                    </a:cubicBezTo>
                    <a:cubicBezTo>
                      <a:pt x="96" y="68"/>
                      <a:pt x="96" y="68"/>
                      <a:pt x="97" y="68"/>
                    </a:cubicBezTo>
                    <a:cubicBezTo>
                      <a:pt x="97" y="68"/>
                      <a:pt x="97" y="68"/>
                      <a:pt x="98" y="68"/>
                    </a:cubicBezTo>
                    <a:cubicBezTo>
                      <a:pt x="98" y="68"/>
                      <a:pt x="99" y="69"/>
                      <a:pt x="99" y="69"/>
                    </a:cubicBezTo>
                    <a:cubicBezTo>
                      <a:pt x="99" y="69"/>
                      <a:pt x="100" y="69"/>
                      <a:pt x="100" y="70"/>
                    </a:cubicBezTo>
                    <a:cubicBezTo>
                      <a:pt x="100" y="70"/>
                      <a:pt x="100" y="70"/>
                      <a:pt x="100" y="71"/>
                    </a:cubicBezTo>
                    <a:cubicBezTo>
                      <a:pt x="100" y="71"/>
                      <a:pt x="100" y="71"/>
                      <a:pt x="100" y="71"/>
                    </a:cubicBezTo>
                    <a:cubicBezTo>
                      <a:pt x="100" y="72"/>
                      <a:pt x="100" y="72"/>
                      <a:pt x="100" y="72"/>
                    </a:cubicBezTo>
                    <a:cubicBezTo>
                      <a:pt x="99" y="72"/>
                      <a:pt x="99" y="72"/>
                      <a:pt x="99" y="72"/>
                    </a:cubicBezTo>
                    <a:cubicBezTo>
                      <a:pt x="98" y="72"/>
                      <a:pt x="98" y="72"/>
                      <a:pt x="98" y="72"/>
                    </a:cubicBezTo>
                    <a:cubicBezTo>
                      <a:pt x="98" y="71"/>
                      <a:pt x="98" y="71"/>
                      <a:pt x="97" y="71"/>
                    </a:cubicBezTo>
                    <a:cubicBezTo>
                      <a:pt x="97" y="71"/>
                      <a:pt x="97" y="71"/>
                      <a:pt x="97" y="71"/>
                    </a:cubicBezTo>
                    <a:cubicBezTo>
                      <a:pt x="97" y="70"/>
                      <a:pt x="97" y="70"/>
                      <a:pt x="96" y="71"/>
                    </a:cubicBezTo>
                    <a:cubicBezTo>
                      <a:pt x="96" y="71"/>
                      <a:pt x="96" y="71"/>
                      <a:pt x="96" y="71"/>
                    </a:cubicBezTo>
                    <a:cubicBezTo>
                      <a:pt x="96" y="71"/>
                      <a:pt x="96" y="71"/>
                      <a:pt x="96" y="72"/>
                    </a:cubicBezTo>
                    <a:cubicBezTo>
                      <a:pt x="96" y="72"/>
                      <a:pt x="97" y="72"/>
                      <a:pt x="96" y="72"/>
                    </a:cubicBezTo>
                    <a:cubicBezTo>
                      <a:pt x="96" y="73"/>
                      <a:pt x="96" y="73"/>
                      <a:pt x="96" y="73"/>
                    </a:cubicBezTo>
                    <a:cubicBezTo>
                      <a:pt x="95" y="73"/>
                      <a:pt x="95" y="73"/>
                      <a:pt x="95" y="74"/>
                    </a:cubicBezTo>
                    <a:cubicBezTo>
                      <a:pt x="95" y="74"/>
                      <a:pt x="95" y="74"/>
                      <a:pt x="95" y="74"/>
                    </a:cubicBezTo>
                    <a:cubicBezTo>
                      <a:pt x="95" y="75"/>
                      <a:pt x="95" y="75"/>
                      <a:pt x="94" y="75"/>
                    </a:cubicBezTo>
                    <a:cubicBezTo>
                      <a:pt x="94" y="75"/>
                      <a:pt x="94" y="76"/>
                      <a:pt x="94" y="76"/>
                    </a:cubicBezTo>
                    <a:cubicBezTo>
                      <a:pt x="93" y="76"/>
                      <a:pt x="93" y="76"/>
                      <a:pt x="93" y="76"/>
                    </a:cubicBezTo>
                    <a:cubicBezTo>
                      <a:pt x="93" y="76"/>
                      <a:pt x="93" y="76"/>
                      <a:pt x="93" y="76"/>
                    </a:cubicBezTo>
                    <a:cubicBezTo>
                      <a:pt x="93" y="76"/>
                      <a:pt x="93" y="76"/>
                      <a:pt x="93" y="76"/>
                    </a:cubicBezTo>
                    <a:cubicBezTo>
                      <a:pt x="92" y="77"/>
                      <a:pt x="92" y="77"/>
                      <a:pt x="92" y="78"/>
                    </a:cubicBezTo>
                    <a:cubicBezTo>
                      <a:pt x="91" y="78"/>
                      <a:pt x="91" y="78"/>
                      <a:pt x="91" y="79"/>
                    </a:cubicBezTo>
                    <a:cubicBezTo>
                      <a:pt x="91" y="79"/>
                      <a:pt x="90" y="78"/>
                      <a:pt x="90" y="79"/>
                    </a:cubicBezTo>
                    <a:cubicBezTo>
                      <a:pt x="90" y="79"/>
                      <a:pt x="90" y="79"/>
                      <a:pt x="89" y="79"/>
                    </a:cubicBezTo>
                    <a:cubicBezTo>
                      <a:pt x="89" y="79"/>
                      <a:pt x="89" y="79"/>
                      <a:pt x="89" y="80"/>
                    </a:cubicBezTo>
                    <a:cubicBezTo>
                      <a:pt x="89" y="80"/>
                      <a:pt x="89" y="80"/>
                      <a:pt x="89" y="81"/>
                    </a:cubicBezTo>
                    <a:cubicBezTo>
                      <a:pt x="89" y="81"/>
                      <a:pt x="89" y="81"/>
                      <a:pt x="89" y="81"/>
                    </a:cubicBezTo>
                    <a:cubicBezTo>
                      <a:pt x="89" y="81"/>
                      <a:pt x="89" y="80"/>
                      <a:pt x="90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1" y="80"/>
                      <a:pt x="91" y="80"/>
                      <a:pt x="91" y="80"/>
                    </a:cubicBezTo>
                    <a:cubicBezTo>
                      <a:pt x="91" y="80"/>
                      <a:pt x="91" y="79"/>
                      <a:pt x="92" y="79"/>
                    </a:cubicBezTo>
                    <a:cubicBezTo>
                      <a:pt x="92" y="79"/>
                      <a:pt x="92" y="79"/>
                      <a:pt x="92" y="79"/>
                    </a:cubicBezTo>
                    <a:cubicBezTo>
                      <a:pt x="93" y="79"/>
                      <a:pt x="93" y="79"/>
                      <a:pt x="93" y="79"/>
                    </a:cubicBezTo>
                    <a:cubicBezTo>
                      <a:pt x="93" y="79"/>
                      <a:pt x="93" y="78"/>
                      <a:pt x="94" y="78"/>
                    </a:cubicBezTo>
                    <a:cubicBezTo>
                      <a:pt x="94" y="78"/>
                      <a:pt x="94" y="78"/>
                      <a:pt x="94" y="78"/>
                    </a:cubicBezTo>
                    <a:cubicBezTo>
                      <a:pt x="95" y="78"/>
                      <a:pt x="95" y="78"/>
                      <a:pt x="95" y="78"/>
                    </a:cubicBezTo>
                    <a:cubicBezTo>
                      <a:pt x="96" y="78"/>
                      <a:pt x="96" y="78"/>
                      <a:pt x="96" y="78"/>
                    </a:cubicBezTo>
                    <a:cubicBezTo>
                      <a:pt x="97" y="78"/>
                      <a:pt x="97" y="78"/>
                      <a:pt x="97" y="78"/>
                    </a:cubicBezTo>
                    <a:cubicBezTo>
                      <a:pt x="97" y="78"/>
                      <a:pt x="98" y="78"/>
                      <a:pt x="98" y="77"/>
                    </a:cubicBezTo>
                    <a:cubicBezTo>
                      <a:pt x="98" y="77"/>
                      <a:pt x="98" y="77"/>
                      <a:pt x="99" y="77"/>
                    </a:cubicBezTo>
                    <a:cubicBezTo>
                      <a:pt x="99" y="77"/>
                      <a:pt x="99" y="77"/>
                      <a:pt x="99" y="77"/>
                    </a:cubicBezTo>
                    <a:cubicBezTo>
                      <a:pt x="99" y="76"/>
                      <a:pt x="99" y="76"/>
                      <a:pt x="99" y="76"/>
                    </a:cubicBezTo>
                    <a:cubicBezTo>
                      <a:pt x="99" y="76"/>
                      <a:pt x="99" y="76"/>
                      <a:pt x="99" y="76"/>
                    </a:cubicBezTo>
                    <a:cubicBezTo>
                      <a:pt x="99" y="76"/>
                      <a:pt x="99" y="76"/>
                      <a:pt x="99" y="75"/>
                    </a:cubicBezTo>
                    <a:cubicBezTo>
                      <a:pt x="99" y="75"/>
                      <a:pt x="100" y="75"/>
                      <a:pt x="100" y="75"/>
                    </a:cubicBezTo>
                    <a:cubicBezTo>
                      <a:pt x="100" y="75"/>
                      <a:pt x="101" y="75"/>
                      <a:pt x="101" y="75"/>
                    </a:cubicBezTo>
                    <a:cubicBezTo>
                      <a:pt x="102" y="75"/>
                      <a:pt x="102" y="74"/>
                      <a:pt x="102" y="74"/>
                    </a:cubicBezTo>
                    <a:cubicBezTo>
                      <a:pt x="103" y="74"/>
                      <a:pt x="103" y="74"/>
                      <a:pt x="104" y="74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5" y="74"/>
                      <a:pt x="105" y="74"/>
                      <a:pt x="105" y="74"/>
                    </a:cubicBezTo>
                    <a:cubicBezTo>
                      <a:pt x="105" y="74"/>
                      <a:pt x="105" y="74"/>
                      <a:pt x="106" y="74"/>
                    </a:cubicBezTo>
                    <a:cubicBezTo>
                      <a:pt x="106" y="74"/>
                      <a:pt x="106" y="74"/>
                      <a:pt x="106" y="74"/>
                    </a:cubicBezTo>
                    <a:cubicBezTo>
                      <a:pt x="107" y="74"/>
                      <a:pt x="107" y="74"/>
                      <a:pt x="107" y="73"/>
                    </a:cubicBezTo>
                    <a:cubicBezTo>
                      <a:pt x="107" y="73"/>
                      <a:pt x="108" y="73"/>
                      <a:pt x="108" y="73"/>
                    </a:cubicBezTo>
                    <a:cubicBezTo>
                      <a:pt x="108" y="73"/>
                      <a:pt x="108" y="73"/>
                      <a:pt x="108" y="73"/>
                    </a:cubicBezTo>
                    <a:cubicBezTo>
                      <a:pt x="108" y="73"/>
                      <a:pt x="109" y="73"/>
                      <a:pt x="109" y="72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1" y="72"/>
                      <a:pt x="111" y="72"/>
                      <a:pt x="111" y="72"/>
                    </a:cubicBezTo>
                    <a:cubicBezTo>
                      <a:pt x="112" y="72"/>
                      <a:pt x="112" y="72"/>
                      <a:pt x="113" y="72"/>
                    </a:cubicBezTo>
                    <a:cubicBezTo>
                      <a:pt x="114" y="72"/>
                      <a:pt x="114" y="72"/>
                      <a:pt x="115" y="72"/>
                    </a:cubicBezTo>
                    <a:cubicBezTo>
                      <a:pt x="115" y="72"/>
                      <a:pt x="115" y="72"/>
                      <a:pt x="116" y="72"/>
                    </a:cubicBezTo>
                    <a:cubicBezTo>
                      <a:pt x="116" y="72"/>
                      <a:pt x="117" y="71"/>
                      <a:pt x="117" y="71"/>
                    </a:cubicBezTo>
                    <a:cubicBezTo>
                      <a:pt x="118" y="71"/>
                      <a:pt x="118" y="72"/>
                      <a:pt x="118" y="72"/>
                    </a:cubicBezTo>
                    <a:cubicBezTo>
                      <a:pt x="119" y="72"/>
                      <a:pt x="119" y="71"/>
                      <a:pt x="119" y="71"/>
                    </a:cubicBezTo>
                    <a:cubicBezTo>
                      <a:pt x="119" y="71"/>
                      <a:pt x="119" y="71"/>
                      <a:pt x="119" y="71"/>
                    </a:cubicBezTo>
                    <a:cubicBezTo>
                      <a:pt x="120" y="71"/>
                      <a:pt x="120" y="70"/>
                      <a:pt x="120" y="70"/>
                    </a:cubicBezTo>
                    <a:cubicBezTo>
                      <a:pt x="120" y="70"/>
                      <a:pt x="121" y="71"/>
                      <a:pt x="121" y="70"/>
                    </a:cubicBezTo>
                    <a:cubicBezTo>
                      <a:pt x="121" y="70"/>
                      <a:pt x="122" y="70"/>
                      <a:pt x="122" y="70"/>
                    </a:cubicBezTo>
                    <a:cubicBezTo>
                      <a:pt x="122" y="69"/>
                      <a:pt x="123" y="69"/>
                      <a:pt x="123" y="68"/>
                    </a:cubicBezTo>
                    <a:cubicBezTo>
                      <a:pt x="123" y="68"/>
                      <a:pt x="123" y="68"/>
                      <a:pt x="123" y="67"/>
                    </a:cubicBezTo>
                    <a:cubicBezTo>
                      <a:pt x="124" y="67"/>
                      <a:pt x="124" y="67"/>
                      <a:pt x="124" y="66"/>
                    </a:cubicBezTo>
                    <a:cubicBezTo>
                      <a:pt x="125" y="66"/>
                      <a:pt x="125" y="65"/>
                      <a:pt x="126" y="65"/>
                    </a:cubicBezTo>
                    <a:cubicBezTo>
                      <a:pt x="126" y="65"/>
                      <a:pt x="126" y="65"/>
                      <a:pt x="127" y="65"/>
                    </a:cubicBezTo>
                    <a:cubicBezTo>
                      <a:pt x="127" y="65"/>
                      <a:pt x="127" y="65"/>
                      <a:pt x="127" y="65"/>
                    </a:cubicBezTo>
                    <a:cubicBezTo>
                      <a:pt x="128" y="65"/>
                      <a:pt x="128" y="65"/>
                      <a:pt x="128" y="65"/>
                    </a:cubicBezTo>
                    <a:cubicBezTo>
                      <a:pt x="129" y="65"/>
                      <a:pt x="129" y="65"/>
                      <a:pt x="129" y="65"/>
                    </a:cubicBezTo>
                    <a:cubicBezTo>
                      <a:pt x="130" y="66"/>
                      <a:pt x="129" y="66"/>
                      <a:pt x="129" y="67"/>
                    </a:cubicBezTo>
                    <a:cubicBezTo>
                      <a:pt x="129" y="67"/>
                      <a:pt x="129" y="68"/>
                      <a:pt x="128" y="68"/>
                    </a:cubicBezTo>
                    <a:cubicBezTo>
                      <a:pt x="128" y="69"/>
                      <a:pt x="128" y="69"/>
                      <a:pt x="128" y="69"/>
                    </a:cubicBezTo>
                    <a:cubicBezTo>
                      <a:pt x="128" y="70"/>
                      <a:pt x="129" y="70"/>
                      <a:pt x="129" y="70"/>
                    </a:cubicBezTo>
                    <a:cubicBezTo>
                      <a:pt x="129" y="70"/>
                      <a:pt x="129" y="71"/>
                      <a:pt x="129" y="71"/>
                    </a:cubicBezTo>
                    <a:cubicBezTo>
                      <a:pt x="129" y="71"/>
                      <a:pt x="129" y="71"/>
                      <a:pt x="129" y="72"/>
                    </a:cubicBezTo>
                    <a:cubicBezTo>
                      <a:pt x="129" y="72"/>
                      <a:pt x="129" y="72"/>
                      <a:pt x="129" y="72"/>
                    </a:cubicBezTo>
                    <a:cubicBezTo>
                      <a:pt x="130" y="72"/>
                      <a:pt x="130" y="72"/>
                      <a:pt x="130" y="72"/>
                    </a:cubicBezTo>
                    <a:cubicBezTo>
                      <a:pt x="130" y="71"/>
                      <a:pt x="130" y="71"/>
                      <a:pt x="130" y="71"/>
                    </a:cubicBezTo>
                    <a:cubicBezTo>
                      <a:pt x="130" y="71"/>
                      <a:pt x="130" y="71"/>
                      <a:pt x="130" y="71"/>
                    </a:cubicBezTo>
                    <a:cubicBezTo>
                      <a:pt x="130" y="71"/>
                      <a:pt x="131" y="71"/>
                      <a:pt x="131" y="71"/>
                    </a:cubicBezTo>
                    <a:cubicBezTo>
                      <a:pt x="131" y="71"/>
                      <a:pt x="131" y="71"/>
                      <a:pt x="131" y="71"/>
                    </a:cubicBezTo>
                    <a:cubicBezTo>
                      <a:pt x="131" y="71"/>
                      <a:pt x="131" y="71"/>
                      <a:pt x="132" y="71"/>
                    </a:cubicBezTo>
                    <a:cubicBezTo>
                      <a:pt x="132" y="71"/>
                      <a:pt x="132" y="71"/>
                      <a:pt x="132" y="71"/>
                    </a:cubicBezTo>
                    <a:cubicBezTo>
                      <a:pt x="132" y="71"/>
                      <a:pt x="132" y="71"/>
                      <a:pt x="133" y="70"/>
                    </a:cubicBezTo>
                    <a:cubicBezTo>
                      <a:pt x="133" y="70"/>
                      <a:pt x="133" y="70"/>
                      <a:pt x="134" y="70"/>
                    </a:cubicBezTo>
                    <a:cubicBezTo>
                      <a:pt x="134" y="70"/>
                      <a:pt x="135" y="69"/>
                      <a:pt x="135" y="70"/>
                    </a:cubicBezTo>
                    <a:cubicBezTo>
                      <a:pt x="135" y="70"/>
                      <a:pt x="135" y="70"/>
                      <a:pt x="135" y="70"/>
                    </a:cubicBezTo>
                    <a:cubicBezTo>
                      <a:pt x="134" y="71"/>
                      <a:pt x="134" y="71"/>
                      <a:pt x="134" y="71"/>
                    </a:cubicBezTo>
                    <a:cubicBezTo>
                      <a:pt x="134" y="71"/>
                      <a:pt x="134" y="71"/>
                      <a:pt x="134" y="71"/>
                    </a:cubicBezTo>
                    <a:cubicBezTo>
                      <a:pt x="134" y="71"/>
                      <a:pt x="134" y="71"/>
                      <a:pt x="133" y="71"/>
                    </a:cubicBezTo>
                    <a:cubicBezTo>
                      <a:pt x="133" y="71"/>
                      <a:pt x="133" y="72"/>
                      <a:pt x="133" y="72"/>
                    </a:cubicBezTo>
                    <a:cubicBezTo>
                      <a:pt x="132" y="72"/>
                      <a:pt x="132" y="72"/>
                      <a:pt x="132" y="72"/>
                    </a:cubicBezTo>
                    <a:cubicBezTo>
                      <a:pt x="132" y="72"/>
                      <a:pt x="132" y="72"/>
                      <a:pt x="132" y="73"/>
                    </a:cubicBezTo>
                    <a:cubicBezTo>
                      <a:pt x="131" y="73"/>
                      <a:pt x="131" y="73"/>
                      <a:pt x="131" y="73"/>
                    </a:cubicBezTo>
                    <a:cubicBezTo>
                      <a:pt x="131" y="73"/>
                      <a:pt x="130" y="73"/>
                      <a:pt x="130" y="74"/>
                    </a:cubicBezTo>
                    <a:cubicBezTo>
                      <a:pt x="130" y="74"/>
                      <a:pt x="131" y="74"/>
                      <a:pt x="131" y="75"/>
                    </a:cubicBezTo>
                    <a:cubicBezTo>
                      <a:pt x="131" y="75"/>
                      <a:pt x="131" y="75"/>
                      <a:pt x="131" y="75"/>
                    </a:cubicBezTo>
                    <a:cubicBezTo>
                      <a:pt x="131" y="75"/>
                      <a:pt x="132" y="76"/>
                      <a:pt x="132" y="76"/>
                    </a:cubicBezTo>
                    <a:cubicBezTo>
                      <a:pt x="132" y="76"/>
                      <a:pt x="132" y="75"/>
                      <a:pt x="133" y="75"/>
                    </a:cubicBezTo>
                    <a:cubicBezTo>
                      <a:pt x="133" y="75"/>
                      <a:pt x="133" y="75"/>
                      <a:pt x="133" y="75"/>
                    </a:cubicBezTo>
                    <a:cubicBezTo>
                      <a:pt x="134" y="75"/>
                      <a:pt x="134" y="75"/>
                      <a:pt x="134" y="74"/>
                    </a:cubicBezTo>
                    <a:cubicBezTo>
                      <a:pt x="135" y="74"/>
                      <a:pt x="135" y="74"/>
                      <a:pt x="135" y="73"/>
                    </a:cubicBezTo>
                    <a:cubicBezTo>
                      <a:pt x="136" y="73"/>
                      <a:pt x="136" y="73"/>
                      <a:pt x="136" y="73"/>
                    </a:cubicBezTo>
                    <a:cubicBezTo>
                      <a:pt x="137" y="73"/>
                      <a:pt x="137" y="73"/>
                      <a:pt x="138" y="73"/>
                    </a:cubicBezTo>
                    <a:cubicBezTo>
                      <a:pt x="138" y="73"/>
                      <a:pt x="138" y="72"/>
                      <a:pt x="139" y="72"/>
                    </a:cubicBezTo>
                    <a:cubicBezTo>
                      <a:pt x="139" y="72"/>
                      <a:pt x="140" y="72"/>
                      <a:pt x="140" y="72"/>
                    </a:cubicBezTo>
                    <a:cubicBezTo>
                      <a:pt x="141" y="72"/>
                      <a:pt x="141" y="72"/>
                      <a:pt x="142" y="71"/>
                    </a:cubicBezTo>
                    <a:cubicBezTo>
                      <a:pt x="142" y="71"/>
                      <a:pt x="142" y="71"/>
                      <a:pt x="143" y="71"/>
                    </a:cubicBezTo>
                    <a:cubicBezTo>
                      <a:pt x="143" y="71"/>
                      <a:pt x="143" y="71"/>
                      <a:pt x="143" y="71"/>
                    </a:cubicBezTo>
                    <a:cubicBezTo>
                      <a:pt x="143" y="71"/>
                      <a:pt x="144" y="71"/>
                      <a:pt x="144" y="70"/>
                    </a:cubicBezTo>
                    <a:cubicBezTo>
                      <a:pt x="144" y="70"/>
                      <a:pt x="144" y="70"/>
                      <a:pt x="143" y="69"/>
                    </a:cubicBezTo>
                    <a:cubicBezTo>
                      <a:pt x="143" y="69"/>
                      <a:pt x="142" y="69"/>
                      <a:pt x="142" y="69"/>
                    </a:cubicBezTo>
                    <a:cubicBezTo>
                      <a:pt x="141" y="69"/>
                      <a:pt x="141" y="69"/>
                      <a:pt x="141" y="69"/>
                    </a:cubicBezTo>
                    <a:cubicBezTo>
                      <a:pt x="140" y="69"/>
                      <a:pt x="140" y="69"/>
                      <a:pt x="139" y="69"/>
                    </a:cubicBezTo>
                    <a:cubicBezTo>
                      <a:pt x="139" y="69"/>
                      <a:pt x="139" y="69"/>
                      <a:pt x="138" y="69"/>
                    </a:cubicBezTo>
                    <a:cubicBezTo>
                      <a:pt x="138" y="68"/>
                      <a:pt x="138" y="68"/>
                      <a:pt x="138" y="68"/>
                    </a:cubicBezTo>
                    <a:cubicBezTo>
                      <a:pt x="137" y="68"/>
                      <a:pt x="137" y="68"/>
                      <a:pt x="137" y="68"/>
                    </a:cubicBezTo>
                    <a:cubicBezTo>
                      <a:pt x="137" y="67"/>
                      <a:pt x="137" y="67"/>
                      <a:pt x="136" y="67"/>
                    </a:cubicBezTo>
                    <a:cubicBezTo>
                      <a:pt x="136" y="66"/>
                      <a:pt x="137" y="66"/>
                      <a:pt x="136" y="65"/>
                    </a:cubicBezTo>
                    <a:cubicBezTo>
                      <a:pt x="136" y="65"/>
                      <a:pt x="136" y="65"/>
                      <a:pt x="136" y="65"/>
                    </a:cubicBezTo>
                    <a:cubicBezTo>
                      <a:pt x="137" y="64"/>
                      <a:pt x="137" y="64"/>
                      <a:pt x="137" y="64"/>
                    </a:cubicBezTo>
                    <a:cubicBezTo>
                      <a:pt x="137" y="64"/>
                      <a:pt x="137" y="63"/>
                      <a:pt x="137" y="63"/>
                    </a:cubicBezTo>
                    <a:cubicBezTo>
                      <a:pt x="137" y="63"/>
                      <a:pt x="137" y="63"/>
                      <a:pt x="136" y="63"/>
                    </a:cubicBezTo>
                    <a:cubicBezTo>
                      <a:pt x="136" y="63"/>
                      <a:pt x="136" y="63"/>
                      <a:pt x="136" y="63"/>
                    </a:cubicBezTo>
                    <a:cubicBezTo>
                      <a:pt x="135" y="63"/>
                      <a:pt x="135" y="63"/>
                      <a:pt x="135" y="63"/>
                    </a:cubicBezTo>
                    <a:cubicBezTo>
                      <a:pt x="135" y="63"/>
                      <a:pt x="134" y="63"/>
                      <a:pt x="134" y="63"/>
                    </a:cubicBezTo>
                    <a:cubicBezTo>
                      <a:pt x="134" y="63"/>
                      <a:pt x="135" y="62"/>
                      <a:pt x="135" y="62"/>
                    </a:cubicBezTo>
                    <a:cubicBezTo>
                      <a:pt x="135" y="62"/>
                      <a:pt x="136" y="62"/>
                      <a:pt x="136" y="62"/>
                    </a:cubicBezTo>
                    <a:cubicBezTo>
                      <a:pt x="137" y="62"/>
                      <a:pt x="137" y="63"/>
                      <a:pt x="137" y="62"/>
                    </a:cubicBezTo>
                    <a:cubicBezTo>
                      <a:pt x="138" y="62"/>
                      <a:pt x="138" y="62"/>
                      <a:pt x="139" y="62"/>
                    </a:cubicBezTo>
                    <a:cubicBezTo>
                      <a:pt x="139" y="61"/>
                      <a:pt x="139" y="61"/>
                      <a:pt x="139" y="61"/>
                    </a:cubicBezTo>
                    <a:cubicBezTo>
                      <a:pt x="140" y="61"/>
                      <a:pt x="140" y="61"/>
                      <a:pt x="140" y="61"/>
                    </a:cubicBezTo>
                    <a:cubicBezTo>
                      <a:pt x="140" y="60"/>
                      <a:pt x="139" y="60"/>
                      <a:pt x="139" y="60"/>
                    </a:cubicBezTo>
                    <a:cubicBezTo>
                      <a:pt x="139" y="59"/>
                      <a:pt x="139" y="59"/>
                      <a:pt x="138" y="59"/>
                    </a:cubicBezTo>
                    <a:cubicBezTo>
                      <a:pt x="138" y="59"/>
                      <a:pt x="137" y="59"/>
                      <a:pt x="137" y="59"/>
                    </a:cubicBezTo>
                    <a:cubicBezTo>
                      <a:pt x="136" y="59"/>
                      <a:pt x="135" y="59"/>
                      <a:pt x="135" y="59"/>
                    </a:cubicBezTo>
                    <a:cubicBezTo>
                      <a:pt x="134" y="59"/>
                      <a:pt x="134" y="59"/>
                      <a:pt x="134" y="60"/>
                    </a:cubicBezTo>
                    <a:cubicBezTo>
                      <a:pt x="133" y="60"/>
                      <a:pt x="133" y="60"/>
                      <a:pt x="133" y="60"/>
                    </a:cubicBezTo>
                    <a:cubicBezTo>
                      <a:pt x="133" y="60"/>
                      <a:pt x="133" y="60"/>
                      <a:pt x="133" y="60"/>
                    </a:cubicBezTo>
                    <a:cubicBezTo>
                      <a:pt x="132" y="60"/>
                      <a:pt x="132" y="60"/>
                      <a:pt x="132" y="60"/>
                    </a:cubicBezTo>
                    <a:cubicBezTo>
                      <a:pt x="131" y="60"/>
                      <a:pt x="131" y="60"/>
                      <a:pt x="131" y="61"/>
                    </a:cubicBezTo>
                    <a:cubicBezTo>
                      <a:pt x="131" y="61"/>
                      <a:pt x="131" y="61"/>
                      <a:pt x="131" y="61"/>
                    </a:cubicBezTo>
                    <a:cubicBezTo>
                      <a:pt x="130" y="61"/>
                      <a:pt x="130" y="61"/>
                      <a:pt x="129" y="62"/>
                    </a:cubicBezTo>
                    <a:cubicBezTo>
                      <a:pt x="129" y="62"/>
                      <a:pt x="129" y="62"/>
                      <a:pt x="128" y="62"/>
                    </a:cubicBezTo>
                    <a:cubicBezTo>
                      <a:pt x="128" y="62"/>
                      <a:pt x="128" y="63"/>
                      <a:pt x="127" y="63"/>
                    </a:cubicBezTo>
                    <a:cubicBezTo>
                      <a:pt x="127" y="63"/>
                      <a:pt x="126" y="63"/>
                      <a:pt x="126" y="62"/>
                    </a:cubicBezTo>
                    <a:cubicBezTo>
                      <a:pt x="126" y="62"/>
                      <a:pt x="127" y="62"/>
                      <a:pt x="128" y="62"/>
                    </a:cubicBezTo>
                    <a:cubicBezTo>
                      <a:pt x="128" y="61"/>
                      <a:pt x="128" y="61"/>
                      <a:pt x="129" y="61"/>
                    </a:cubicBezTo>
                    <a:cubicBezTo>
                      <a:pt x="129" y="61"/>
                      <a:pt x="129" y="61"/>
                      <a:pt x="129" y="61"/>
                    </a:cubicBezTo>
                    <a:cubicBezTo>
                      <a:pt x="129" y="60"/>
                      <a:pt x="130" y="60"/>
                      <a:pt x="130" y="60"/>
                    </a:cubicBezTo>
                    <a:cubicBezTo>
                      <a:pt x="130" y="60"/>
                      <a:pt x="130" y="60"/>
                      <a:pt x="131" y="60"/>
                    </a:cubicBezTo>
                    <a:cubicBezTo>
                      <a:pt x="131" y="59"/>
                      <a:pt x="132" y="60"/>
                      <a:pt x="132" y="59"/>
                    </a:cubicBezTo>
                    <a:cubicBezTo>
                      <a:pt x="132" y="59"/>
                      <a:pt x="133" y="59"/>
                      <a:pt x="133" y="59"/>
                    </a:cubicBezTo>
                    <a:cubicBezTo>
                      <a:pt x="133" y="59"/>
                      <a:pt x="133" y="59"/>
                      <a:pt x="133" y="59"/>
                    </a:cubicBezTo>
                    <a:cubicBezTo>
                      <a:pt x="134" y="58"/>
                      <a:pt x="134" y="58"/>
                      <a:pt x="134" y="58"/>
                    </a:cubicBezTo>
                    <a:cubicBezTo>
                      <a:pt x="135" y="57"/>
                      <a:pt x="135" y="57"/>
                      <a:pt x="136" y="57"/>
                    </a:cubicBezTo>
                    <a:cubicBezTo>
                      <a:pt x="136" y="57"/>
                      <a:pt x="136" y="57"/>
                      <a:pt x="136" y="57"/>
                    </a:cubicBezTo>
                    <a:cubicBezTo>
                      <a:pt x="137" y="56"/>
                      <a:pt x="138" y="56"/>
                      <a:pt x="138" y="56"/>
                    </a:cubicBezTo>
                    <a:cubicBezTo>
                      <a:pt x="139" y="56"/>
                      <a:pt x="139" y="56"/>
                      <a:pt x="140" y="56"/>
                    </a:cubicBezTo>
                    <a:cubicBezTo>
                      <a:pt x="141" y="56"/>
                      <a:pt x="141" y="57"/>
                      <a:pt x="142" y="57"/>
                    </a:cubicBezTo>
                    <a:cubicBezTo>
                      <a:pt x="143" y="57"/>
                      <a:pt x="143" y="57"/>
                      <a:pt x="144" y="57"/>
                    </a:cubicBezTo>
                    <a:cubicBezTo>
                      <a:pt x="145" y="57"/>
                      <a:pt x="145" y="56"/>
                      <a:pt x="146" y="57"/>
                    </a:cubicBezTo>
                    <a:cubicBezTo>
                      <a:pt x="146" y="57"/>
                      <a:pt x="146" y="57"/>
                      <a:pt x="147" y="57"/>
                    </a:cubicBezTo>
                    <a:cubicBezTo>
                      <a:pt x="147" y="57"/>
                      <a:pt x="148" y="56"/>
                      <a:pt x="148" y="56"/>
                    </a:cubicBezTo>
                    <a:cubicBezTo>
                      <a:pt x="149" y="56"/>
                      <a:pt x="149" y="57"/>
                      <a:pt x="149" y="57"/>
                    </a:cubicBezTo>
                    <a:cubicBezTo>
                      <a:pt x="150" y="57"/>
                      <a:pt x="151" y="57"/>
                      <a:pt x="151" y="57"/>
                    </a:cubicBezTo>
                    <a:cubicBezTo>
                      <a:pt x="151" y="56"/>
                      <a:pt x="152" y="56"/>
                      <a:pt x="152" y="56"/>
                    </a:cubicBezTo>
                    <a:cubicBezTo>
                      <a:pt x="152" y="55"/>
                      <a:pt x="153" y="55"/>
                      <a:pt x="154" y="54"/>
                    </a:cubicBezTo>
                    <a:cubicBezTo>
                      <a:pt x="154" y="54"/>
                      <a:pt x="155" y="53"/>
                      <a:pt x="155" y="53"/>
                    </a:cubicBezTo>
                    <a:cubicBezTo>
                      <a:pt x="156" y="53"/>
                      <a:pt x="156" y="53"/>
                      <a:pt x="157" y="53"/>
                    </a:cubicBezTo>
                    <a:cubicBezTo>
                      <a:pt x="157" y="53"/>
                      <a:pt x="158" y="53"/>
                      <a:pt x="159" y="53"/>
                    </a:cubicBezTo>
                    <a:cubicBezTo>
                      <a:pt x="159" y="52"/>
                      <a:pt x="159" y="52"/>
                      <a:pt x="160" y="52"/>
                    </a:cubicBezTo>
                    <a:cubicBezTo>
                      <a:pt x="160" y="52"/>
                      <a:pt x="161" y="52"/>
                      <a:pt x="161" y="51"/>
                    </a:cubicBezTo>
                    <a:cubicBezTo>
                      <a:pt x="162" y="51"/>
                      <a:pt x="162" y="51"/>
                      <a:pt x="162" y="51"/>
                    </a:cubicBezTo>
                    <a:cubicBezTo>
                      <a:pt x="162" y="51"/>
                      <a:pt x="162" y="50"/>
                      <a:pt x="162" y="50"/>
                    </a:cubicBezTo>
                    <a:cubicBezTo>
                      <a:pt x="162" y="50"/>
                      <a:pt x="162" y="49"/>
                      <a:pt x="162" y="49"/>
                    </a:cubicBezTo>
                    <a:cubicBezTo>
                      <a:pt x="162" y="48"/>
                      <a:pt x="163" y="48"/>
                      <a:pt x="163" y="48"/>
                    </a:cubicBezTo>
                    <a:cubicBezTo>
                      <a:pt x="163" y="48"/>
                      <a:pt x="162" y="48"/>
                      <a:pt x="162" y="47"/>
                    </a:cubicBezTo>
                    <a:cubicBezTo>
                      <a:pt x="162" y="47"/>
                      <a:pt x="162" y="47"/>
                      <a:pt x="162" y="46"/>
                    </a:cubicBezTo>
                    <a:cubicBezTo>
                      <a:pt x="161" y="46"/>
                      <a:pt x="161" y="46"/>
                      <a:pt x="161" y="46"/>
                    </a:cubicBezTo>
                    <a:cubicBezTo>
                      <a:pt x="160" y="46"/>
                      <a:pt x="160" y="47"/>
                      <a:pt x="160" y="46"/>
                    </a:cubicBezTo>
                    <a:cubicBezTo>
                      <a:pt x="160" y="46"/>
                      <a:pt x="160" y="46"/>
                      <a:pt x="160" y="46"/>
                    </a:cubicBezTo>
                    <a:cubicBezTo>
                      <a:pt x="160" y="45"/>
                      <a:pt x="159" y="45"/>
                      <a:pt x="160" y="45"/>
                    </a:cubicBezTo>
                    <a:cubicBezTo>
                      <a:pt x="160" y="44"/>
                      <a:pt x="160" y="44"/>
                      <a:pt x="160" y="44"/>
                    </a:cubicBezTo>
                    <a:cubicBezTo>
                      <a:pt x="160" y="44"/>
                      <a:pt x="160" y="44"/>
                      <a:pt x="160" y="43"/>
                    </a:cubicBezTo>
                    <a:cubicBezTo>
                      <a:pt x="159" y="43"/>
                      <a:pt x="159" y="43"/>
                      <a:pt x="159" y="43"/>
                    </a:cubicBezTo>
                    <a:cubicBezTo>
                      <a:pt x="158" y="43"/>
                      <a:pt x="158" y="43"/>
                      <a:pt x="158" y="43"/>
                    </a:cubicBezTo>
                    <a:cubicBezTo>
                      <a:pt x="157" y="43"/>
                      <a:pt x="158" y="42"/>
                      <a:pt x="157" y="42"/>
                    </a:cubicBezTo>
                    <a:cubicBezTo>
                      <a:pt x="157" y="42"/>
                      <a:pt x="157" y="42"/>
                      <a:pt x="156" y="42"/>
                    </a:cubicBezTo>
                    <a:cubicBezTo>
                      <a:pt x="156" y="42"/>
                      <a:pt x="156" y="42"/>
                      <a:pt x="155" y="42"/>
                    </a:cubicBezTo>
                    <a:cubicBezTo>
                      <a:pt x="155" y="42"/>
                      <a:pt x="155" y="41"/>
                      <a:pt x="155" y="41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54" y="40"/>
                      <a:pt x="154" y="40"/>
                      <a:pt x="154" y="40"/>
                    </a:cubicBezTo>
                    <a:cubicBezTo>
                      <a:pt x="153" y="40"/>
                      <a:pt x="153" y="40"/>
                      <a:pt x="153" y="39"/>
                    </a:cubicBezTo>
                    <a:cubicBezTo>
                      <a:pt x="153" y="39"/>
                      <a:pt x="153" y="39"/>
                      <a:pt x="153" y="39"/>
                    </a:cubicBezTo>
                    <a:cubicBezTo>
                      <a:pt x="153" y="38"/>
                      <a:pt x="153" y="38"/>
                      <a:pt x="153" y="38"/>
                    </a:cubicBezTo>
                    <a:cubicBezTo>
                      <a:pt x="153" y="38"/>
                      <a:pt x="154" y="38"/>
                      <a:pt x="154" y="38"/>
                    </a:cubicBezTo>
                    <a:cubicBezTo>
                      <a:pt x="154" y="38"/>
                      <a:pt x="154" y="38"/>
                      <a:pt x="154" y="37"/>
                    </a:cubicBezTo>
                    <a:cubicBezTo>
                      <a:pt x="154" y="37"/>
                      <a:pt x="154" y="37"/>
                      <a:pt x="154" y="36"/>
                    </a:cubicBezTo>
                    <a:cubicBezTo>
                      <a:pt x="154" y="36"/>
                      <a:pt x="154" y="36"/>
                      <a:pt x="154" y="35"/>
                    </a:cubicBezTo>
                    <a:cubicBezTo>
                      <a:pt x="154" y="35"/>
                      <a:pt x="153" y="35"/>
                      <a:pt x="153" y="35"/>
                    </a:cubicBezTo>
                    <a:cubicBezTo>
                      <a:pt x="153" y="34"/>
                      <a:pt x="153" y="34"/>
                      <a:pt x="153" y="34"/>
                    </a:cubicBezTo>
                    <a:cubicBezTo>
                      <a:pt x="153" y="33"/>
                      <a:pt x="153" y="33"/>
                      <a:pt x="153" y="32"/>
                    </a:cubicBezTo>
                    <a:cubicBezTo>
                      <a:pt x="153" y="32"/>
                      <a:pt x="152" y="31"/>
                      <a:pt x="152" y="31"/>
                    </a:cubicBezTo>
                    <a:cubicBezTo>
                      <a:pt x="152" y="30"/>
                      <a:pt x="152" y="30"/>
                      <a:pt x="152" y="30"/>
                    </a:cubicBezTo>
                    <a:cubicBezTo>
                      <a:pt x="152" y="29"/>
                      <a:pt x="152" y="29"/>
                      <a:pt x="151" y="28"/>
                    </a:cubicBezTo>
                    <a:cubicBezTo>
                      <a:pt x="151" y="28"/>
                      <a:pt x="151" y="29"/>
                      <a:pt x="150" y="29"/>
                    </a:cubicBezTo>
                    <a:cubicBezTo>
                      <a:pt x="150" y="29"/>
                      <a:pt x="150" y="29"/>
                      <a:pt x="150" y="30"/>
                    </a:cubicBezTo>
                    <a:cubicBezTo>
                      <a:pt x="149" y="30"/>
                      <a:pt x="149" y="30"/>
                      <a:pt x="149" y="30"/>
                    </a:cubicBezTo>
                    <a:cubicBezTo>
                      <a:pt x="149" y="31"/>
                      <a:pt x="149" y="31"/>
                      <a:pt x="148" y="32"/>
                    </a:cubicBezTo>
                    <a:cubicBezTo>
                      <a:pt x="148" y="32"/>
                      <a:pt x="148" y="32"/>
                      <a:pt x="148" y="32"/>
                    </a:cubicBezTo>
                    <a:cubicBezTo>
                      <a:pt x="147" y="32"/>
                      <a:pt x="147" y="32"/>
                      <a:pt x="147" y="33"/>
                    </a:cubicBezTo>
                    <a:cubicBezTo>
                      <a:pt x="147" y="33"/>
                      <a:pt x="147" y="33"/>
                      <a:pt x="146" y="33"/>
                    </a:cubicBezTo>
                    <a:cubicBezTo>
                      <a:pt x="146" y="33"/>
                      <a:pt x="146" y="33"/>
                      <a:pt x="145" y="33"/>
                    </a:cubicBezTo>
                    <a:cubicBezTo>
                      <a:pt x="145" y="33"/>
                      <a:pt x="145" y="34"/>
                      <a:pt x="144" y="34"/>
                    </a:cubicBezTo>
                    <a:cubicBezTo>
                      <a:pt x="144" y="34"/>
                      <a:pt x="143" y="34"/>
                      <a:pt x="143" y="34"/>
                    </a:cubicBezTo>
                    <a:cubicBezTo>
                      <a:pt x="143" y="34"/>
                      <a:pt x="142" y="33"/>
                      <a:pt x="142" y="33"/>
                    </a:cubicBezTo>
                    <a:cubicBezTo>
                      <a:pt x="142" y="33"/>
                      <a:pt x="142" y="33"/>
                      <a:pt x="142" y="32"/>
                    </a:cubicBezTo>
                    <a:cubicBezTo>
                      <a:pt x="141" y="32"/>
                      <a:pt x="141" y="33"/>
                      <a:pt x="141" y="32"/>
                    </a:cubicBezTo>
                    <a:cubicBezTo>
                      <a:pt x="140" y="32"/>
                      <a:pt x="141" y="32"/>
                      <a:pt x="141" y="32"/>
                    </a:cubicBezTo>
                    <a:cubicBezTo>
                      <a:pt x="141" y="31"/>
                      <a:pt x="140" y="31"/>
                      <a:pt x="141" y="30"/>
                    </a:cubicBezTo>
                    <a:cubicBezTo>
                      <a:pt x="141" y="30"/>
                      <a:pt x="141" y="30"/>
                      <a:pt x="141" y="29"/>
                    </a:cubicBezTo>
                    <a:cubicBezTo>
                      <a:pt x="141" y="29"/>
                      <a:pt x="142" y="28"/>
                      <a:pt x="142" y="28"/>
                    </a:cubicBezTo>
                    <a:cubicBezTo>
                      <a:pt x="142" y="28"/>
                      <a:pt x="142" y="28"/>
                      <a:pt x="143" y="28"/>
                    </a:cubicBezTo>
                    <a:cubicBezTo>
                      <a:pt x="143" y="27"/>
                      <a:pt x="143" y="27"/>
                      <a:pt x="142" y="27"/>
                    </a:cubicBezTo>
                    <a:cubicBezTo>
                      <a:pt x="142" y="26"/>
                      <a:pt x="142" y="27"/>
                      <a:pt x="141" y="27"/>
                    </a:cubicBezTo>
                    <a:cubicBezTo>
                      <a:pt x="141" y="26"/>
                      <a:pt x="140" y="26"/>
                      <a:pt x="140" y="26"/>
                    </a:cubicBezTo>
                    <a:cubicBezTo>
                      <a:pt x="140" y="26"/>
                      <a:pt x="139" y="27"/>
                      <a:pt x="139" y="26"/>
                    </a:cubicBezTo>
                    <a:cubicBezTo>
                      <a:pt x="139" y="26"/>
                      <a:pt x="139" y="26"/>
                      <a:pt x="139" y="26"/>
                    </a:cubicBezTo>
                    <a:cubicBezTo>
                      <a:pt x="139" y="25"/>
                      <a:pt x="139" y="25"/>
                      <a:pt x="139" y="25"/>
                    </a:cubicBezTo>
                    <a:cubicBezTo>
                      <a:pt x="138" y="25"/>
                      <a:pt x="138" y="25"/>
                      <a:pt x="138" y="25"/>
                    </a:cubicBezTo>
                    <a:cubicBezTo>
                      <a:pt x="138" y="25"/>
                      <a:pt x="138" y="24"/>
                      <a:pt x="137" y="24"/>
                    </a:cubicBezTo>
                    <a:cubicBezTo>
                      <a:pt x="137" y="24"/>
                      <a:pt x="137" y="24"/>
                      <a:pt x="136" y="24"/>
                    </a:cubicBezTo>
                    <a:cubicBezTo>
                      <a:pt x="136" y="23"/>
                      <a:pt x="135" y="24"/>
                      <a:pt x="134" y="24"/>
                    </a:cubicBezTo>
                    <a:cubicBezTo>
                      <a:pt x="134" y="24"/>
                      <a:pt x="133" y="24"/>
                      <a:pt x="133" y="24"/>
                    </a:cubicBezTo>
                    <a:cubicBezTo>
                      <a:pt x="132" y="24"/>
                      <a:pt x="132" y="24"/>
                      <a:pt x="131" y="24"/>
                    </a:cubicBezTo>
                    <a:cubicBezTo>
                      <a:pt x="130" y="24"/>
                      <a:pt x="130" y="24"/>
                      <a:pt x="129" y="24"/>
                    </a:cubicBezTo>
                    <a:cubicBezTo>
                      <a:pt x="128" y="24"/>
                      <a:pt x="128" y="24"/>
                      <a:pt x="127" y="24"/>
                    </a:cubicBezTo>
                    <a:cubicBezTo>
                      <a:pt x="127" y="24"/>
                      <a:pt x="127" y="24"/>
                      <a:pt x="127" y="25"/>
                    </a:cubicBezTo>
                    <a:cubicBezTo>
                      <a:pt x="127" y="25"/>
                      <a:pt x="127" y="25"/>
                      <a:pt x="127" y="26"/>
                    </a:cubicBezTo>
                    <a:cubicBezTo>
                      <a:pt x="127" y="26"/>
                      <a:pt x="127" y="26"/>
                      <a:pt x="127" y="26"/>
                    </a:cubicBezTo>
                    <a:cubicBezTo>
                      <a:pt x="127" y="27"/>
                      <a:pt x="126" y="27"/>
                      <a:pt x="126" y="28"/>
                    </a:cubicBezTo>
                    <a:cubicBezTo>
                      <a:pt x="126" y="28"/>
                      <a:pt x="126" y="28"/>
                      <a:pt x="125" y="29"/>
                    </a:cubicBezTo>
                    <a:cubicBezTo>
                      <a:pt x="125" y="29"/>
                      <a:pt x="126" y="30"/>
                      <a:pt x="125" y="30"/>
                    </a:cubicBezTo>
                    <a:cubicBezTo>
                      <a:pt x="125" y="30"/>
                      <a:pt x="125" y="30"/>
                      <a:pt x="125" y="31"/>
                    </a:cubicBezTo>
                    <a:cubicBezTo>
                      <a:pt x="125" y="31"/>
                      <a:pt x="124" y="31"/>
                      <a:pt x="124" y="31"/>
                    </a:cubicBezTo>
                    <a:cubicBezTo>
                      <a:pt x="124" y="31"/>
                      <a:pt x="124" y="31"/>
                      <a:pt x="123" y="32"/>
                    </a:cubicBezTo>
                    <a:cubicBezTo>
                      <a:pt x="123" y="32"/>
                      <a:pt x="123" y="32"/>
                      <a:pt x="122" y="32"/>
                    </a:cubicBezTo>
                    <a:cubicBezTo>
                      <a:pt x="122" y="33"/>
                      <a:pt x="121" y="33"/>
                      <a:pt x="121" y="33"/>
                    </a:cubicBezTo>
                    <a:cubicBezTo>
                      <a:pt x="121" y="33"/>
                      <a:pt x="121" y="34"/>
                      <a:pt x="121" y="34"/>
                    </a:cubicBezTo>
                    <a:cubicBezTo>
                      <a:pt x="122" y="34"/>
                      <a:pt x="122" y="34"/>
                      <a:pt x="122" y="34"/>
                    </a:cubicBezTo>
                    <a:cubicBezTo>
                      <a:pt x="123" y="34"/>
                      <a:pt x="123" y="35"/>
                      <a:pt x="123" y="35"/>
                    </a:cubicBezTo>
                    <a:cubicBezTo>
                      <a:pt x="123" y="36"/>
                      <a:pt x="123" y="36"/>
                      <a:pt x="123" y="37"/>
                    </a:cubicBezTo>
                    <a:cubicBezTo>
                      <a:pt x="123" y="37"/>
                      <a:pt x="123" y="38"/>
                      <a:pt x="123" y="38"/>
                    </a:cubicBezTo>
                    <a:cubicBezTo>
                      <a:pt x="123" y="38"/>
                      <a:pt x="122" y="38"/>
                      <a:pt x="122" y="39"/>
                    </a:cubicBezTo>
                    <a:cubicBezTo>
                      <a:pt x="122" y="39"/>
                      <a:pt x="123" y="40"/>
                      <a:pt x="122" y="40"/>
                    </a:cubicBezTo>
                    <a:cubicBezTo>
                      <a:pt x="122" y="40"/>
                      <a:pt x="122" y="40"/>
                      <a:pt x="122" y="40"/>
                    </a:cubicBezTo>
                    <a:cubicBezTo>
                      <a:pt x="121" y="40"/>
                      <a:pt x="121" y="40"/>
                      <a:pt x="121" y="40"/>
                    </a:cubicBezTo>
                    <a:cubicBezTo>
                      <a:pt x="121" y="40"/>
                      <a:pt x="121" y="40"/>
                      <a:pt x="121" y="41"/>
                    </a:cubicBezTo>
                    <a:cubicBezTo>
                      <a:pt x="120" y="41"/>
                      <a:pt x="120" y="41"/>
                      <a:pt x="119" y="42"/>
                    </a:cubicBezTo>
                    <a:cubicBezTo>
                      <a:pt x="119" y="42"/>
                      <a:pt x="119" y="42"/>
                      <a:pt x="119" y="42"/>
                    </a:cubicBezTo>
                    <a:cubicBezTo>
                      <a:pt x="118" y="43"/>
                      <a:pt x="118" y="42"/>
                      <a:pt x="117" y="43"/>
                    </a:cubicBezTo>
                    <a:cubicBezTo>
                      <a:pt x="117" y="43"/>
                      <a:pt x="116" y="43"/>
                      <a:pt x="116" y="43"/>
                    </a:cubicBezTo>
                    <a:cubicBezTo>
                      <a:pt x="115" y="43"/>
                      <a:pt x="115" y="43"/>
                      <a:pt x="115" y="44"/>
                    </a:cubicBezTo>
                    <a:cubicBezTo>
                      <a:pt x="114" y="44"/>
                      <a:pt x="114" y="44"/>
                      <a:pt x="113" y="44"/>
                    </a:cubicBezTo>
                    <a:cubicBezTo>
                      <a:pt x="113" y="44"/>
                      <a:pt x="113" y="44"/>
                      <a:pt x="113" y="44"/>
                    </a:cubicBezTo>
                    <a:cubicBezTo>
                      <a:pt x="112" y="45"/>
                      <a:pt x="113" y="45"/>
                      <a:pt x="113" y="45"/>
                    </a:cubicBezTo>
                    <a:cubicBezTo>
                      <a:pt x="113" y="46"/>
                      <a:pt x="113" y="46"/>
                      <a:pt x="113" y="46"/>
                    </a:cubicBezTo>
                    <a:cubicBezTo>
                      <a:pt x="113" y="47"/>
                      <a:pt x="113" y="47"/>
                      <a:pt x="113" y="47"/>
                    </a:cubicBezTo>
                    <a:cubicBezTo>
                      <a:pt x="112" y="48"/>
                      <a:pt x="112" y="49"/>
                      <a:pt x="112" y="50"/>
                    </a:cubicBezTo>
                    <a:cubicBezTo>
                      <a:pt x="112" y="50"/>
                      <a:pt x="112" y="50"/>
                      <a:pt x="112" y="51"/>
                    </a:cubicBezTo>
                    <a:cubicBezTo>
                      <a:pt x="112" y="51"/>
                      <a:pt x="112" y="51"/>
                      <a:pt x="112" y="51"/>
                    </a:cubicBezTo>
                    <a:cubicBezTo>
                      <a:pt x="111" y="51"/>
                      <a:pt x="111" y="51"/>
                      <a:pt x="111" y="52"/>
                    </a:cubicBezTo>
                    <a:cubicBezTo>
                      <a:pt x="111" y="52"/>
                      <a:pt x="110" y="52"/>
                      <a:pt x="110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09" y="53"/>
                      <a:pt x="109" y="53"/>
                      <a:pt x="109" y="53"/>
                    </a:cubicBezTo>
                    <a:cubicBezTo>
                      <a:pt x="109" y="53"/>
                      <a:pt x="108" y="54"/>
                      <a:pt x="108" y="54"/>
                    </a:cubicBezTo>
                    <a:cubicBezTo>
                      <a:pt x="108" y="54"/>
                      <a:pt x="107" y="54"/>
                      <a:pt x="107" y="54"/>
                    </a:cubicBezTo>
                    <a:cubicBezTo>
                      <a:pt x="106" y="53"/>
                      <a:pt x="106" y="53"/>
                      <a:pt x="106" y="52"/>
                    </a:cubicBezTo>
                    <a:cubicBezTo>
                      <a:pt x="106" y="52"/>
                      <a:pt x="106" y="52"/>
                      <a:pt x="106" y="51"/>
                    </a:cubicBezTo>
                    <a:cubicBezTo>
                      <a:pt x="106" y="51"/>
                      <a:pt x="106" y="51"/>
                      <a:pt x="106" y="51"/>
                    </a:cubicBezTo>
                    <a:cubicBezTo>
                      <a:pt x="106" y="51"/>
                      <a:pt x="106" y="50"/>
                      <a:pt x="106" y="50"/>
                    </a:cubicBezTo>
                    <a:cubicBezTo>
                      <a:pt x="106" y="50"/>
                      <a:pt x="105" y="50"/>
                      <a:pt x="105" y="49"/>
                    </a:cubicBezTo>
                    <a:cubicBezTo>
                      <a:pt x="105" y="49"/>
                      <a:pt x="105" y="49"/>
                      <a:pt x="106" y="48"/>
                    </a:cubicBezTo>
                    <a:cubicBezTo>
                      <a:pt x="106" y="48"/>
                      <a:pt x="106" y="48"/>
                      <a:pt x="106" y="47"/>
                    </a:cubicBezTo>
                    <a:cubicBezTo>
                      <a:pt x="106" y="47"/>
                      <a:pt x="106" y="47"/>
                      <a:pt x="106" y="46"/>
                    </a:cubicBezTo>
                    <a:cubicBezTo>
                      <a:pt x="106" y="46"/>
                      <a:pt x="107" y="46"/>
                      <a:pt x="107" y="46"/>
                    </a:cubicBezTo>
                    <a:cubicBezTo>
                      <a:pt x="107" y="45"/>
                      <a:pt x="107" y="45"/>
                      <a:pt x="107" y="44"/>
                    </a:cubicBezTo>
                    <a:cubicBezTo>
                      <a:pt x="107" y="44"/>
                      <a:pt x="108" y="43"/>
                      <a:pt x="108" y="43"/>
                    </a:cubicBezTo>
                    <a:cubicBezTo>
                      <a:pt x="108" y="43"/>
                      <a:pt x="107" y="43"/>
                      <a:pt x="107" y="42"/>
                    </a:cubicBezTo>
                    <a:cubicBezTo>
                      <a:pt x="107" y="42"/>
                      <a:pt x="106" y="43"/>
                      <a:pt x="106" y="43"/>
                    </a:cubicBezTo>
                    <a:cubicBezTo>
                      <a:pt x="105" y="43"/>
                      <a:pt x="105" y="43"/>
                      <a:pt x="104" y="42"/>
                    </a:cubicBezTo>
                    <a:cubicBezTo>
                      <a:pt x="104" y="42"/>
                      <a:pt x="104" y="42"/>
                      <a:pt x="103" y="42"/>
                    </a:cubicBezTo>
                    <a:cubicBezTo>
                      <a:pt x="103" y="42"/>
                      <a:pt x="102" y="43"/>
                      <a:pt x="102" y="42"/>
                    </a:cubicBezTo>
                    <a:cubicBezTo>
                      <a:pt x="102" y="42"/>
                      <a:pt x="102" y="42"/>
                      <a:pt x="102" y="42"/>
                    </a:cubicBezTo>
                    <a:cubicBezTo>
                      <a:pt x="102" y="41"/>
                      <a:pt x="102" y="41"/>
                      <a:pt x="102" y="41"/>
                    </a:cubicBezTo>
                    <a:cubicBezTo>
                      <a:pt x="102" y="40"/>
                      <a:pt x="100" y="41"/>
                      <a:pt x="100" y="41"/>
                    </a:cubicBezTo>
                    <a:cubicBezTo>
                      <a:pt x="99" y="41"/>
                      <a:pt x="98" y="41"/>
                      <a:pt x="98" y="41"/>
                    </a:cubicBezTo>
                    <a:cubicBezTo>
                      <a:pt x="98" y="41"/>
                      <a:pt x="98" y="41"/>
                      <a:pt x="98" y="41"/>
                    </a:cubicBezTo>
                    <a:cubicBezTo>
                      <a:pt x="98" y="40"/>
                      <a:pt x="98" y="40"/>
                      <a:pt x="98" y="40"/>
                    </a:cubicBezTo>
                    <a:cubicBezTo>
                      <a:pt x="98" y="39"/>
                      <a:pt x="98" y="39"/>
                      <a:pt x="97" y="39"/>
                    </a:cubicBezTo>
                    <a:cubicBezTo>
                      <a:pt x="97" y="38"/>
                      <a:pt x="97" y="39"/>
                      <a:pt x="96" y="38"/>
                    </a:cubicBezTo>
                    <a:cubicBezTo>
                      <a:pt x="95" y="38"/>
                      <a:pt x="95" y="38"/>
                      <a:pt x="95" y="38"/>
                    </a:cubicBezTo>
                    <a:cubicBezTo>
                      <a:pt x="94" y="38"/>
                      <a:pt x="94" y="38"/>
                      <a:pt x="94" y="37"/>
                    </a:cubicBezTo>
                    <a:cubicBezTo>
                      <a:pt x="94" y="37"/>
                      <a:pt x="94" y="37"/>
                      <a:pt x="93" y="37"/>
                    </a:cubicBezTo>
                    <a:cubicBezTo>
                      <a:pt x="93" y="37"/>
                      <a:pt x="92" y="37"/>
                      <a:pt x="92" y="37"/>
                    </a:cubicBezTo>
                    <a:cubicBezTo>
                      <a:pt x="91" y="38"/>
                      <a:pt x="91" y="38"/>
                      <a:pt x="90" y="38"/>
                    </a:cubicBezTo>
                    <a:cubicBezTo>
                      <a:pt x="90" y="38"/>
                      <a:pt x="89" y="38"/>
                      <a:pt x="89" y="38"/>
                    </a:cubicBezTo>
                    <a:cubicBezTo>
                      <a:pt x="89" y="38"/>
                      <a:pt x="90" y="38"/>
                      <a:pt x="90" y="37"/>
                    </a:cubicBezTo>
                    <a:cubicBezTo>
                      <a:pt x="90" y="37"/>
                      <a:pt x="90" y="37"/>
                      <a:pt x="90" y="36"/>
                    </a:cubicBezTo>
                    <a:cubicBezTo>
                      <a:pt x="90" y="36"/>
                      <a:pt x="90" y="36"/>
                      <a:pt x="90" y="35"/>
                    </a:cubicBezTo>
                    <a:cubicBezTo>
                      <a:pt x="90" y="34"/>
                      <a:pt x="91" y="34"/>
                      <a:pt x="91" y="34"/>
                    </a:cubicBezTo>
                    <a:cubicBezTo>
                      <a:pt x="91" y="33"/>
                      <a:pt x="90" y="33"/>
                      <a:pt x="90" y="33"/>
                    </a:cubicBezTo>
                    <a:cubicBezTo>
                      <a:pt x="90" y="33"/>
                      <a:pt x="90" y="33"/>
                      <a:pt x="89" y="33"/>
                    </a:cubicBezTo>
                    <a:cubicBezTo>
                      <a:pt x="89" y="33"/>
                      <a:pt x="89" y="33"/>
                      <a:pt x="88" y="33"/>
                    </a:cubicBezTo>
                    <a:cubicBezTo>
                      <a:pt x="88" y="32"/>
                      <a:pt x="88" y="32"/>
                      <a:pt x="89" y="31"/>
                    </a:cubicBezTo>
                    <a:cubicBezTo>
                      <a:pt x="89" y="31"/>
                      <a:pt x="89" y="31"/>
                      <a:pt x="90" y="31"/>
                    </a:cubicBezTo>
                    <a:cubicBezTo>
                      <a:pt x="90" y="30"/>
                      <a:pt x="90" y="30"/>
                      <a:pt x="90" y="30"/>
                    </a:cubicBezTo>
                    <a:cubicBezTo>
                      <a:pt x="90" y="30"/>
                      <a:pt x="90" y="29"/>
                      <a:pt x="90" y="29"/>
                    </a:cubicBezTo>
                    <a:cubicBezTo>
                      <a:pt x="91" y="29"/>
                      <a:pt x="91" y="29"/>
                      <a:pt x="91" y="28"/>
                    </a:cubicBezTo>
                    <a:cubicBezTo>
                      <a:pt x="92" y="28"/>
                      <a:pt x="92" y="28"/>
                      <a:pt x="92" y="28"/>
                    </a:cubicBezTo>
                    <a:cubicBezTo>
                      <a:pt x="92" y="28"/>
                      <a:pt x="92" y="27"/>
                      <a:pt x="93" y="27"/>
                    </a:cubicBezTo>
                    <a:cubicBezTo>
                      <a:pt x="93" y="27"/>
                      <a:pt x="93" y="27"/>
                      <a:pt x="93" y="27"/>
                    </a:cubicBezTo>
                    <a:cubicBezTo>
                      <a:pt x="94" y="27"/>
                      <a:pt x="94" y="27"/>
                      <a:pt x="94" y="26"/>
                    </a:cubicBezTo>
                    <a:cubicBezTo>
                      <a:pt x="94" y="26"/>
                      <a:pt x="95" y="26"/>
                      <a:pt x="95" y="26"/>
                    </a:cubicBezTo>
                    <a:cubicBezTo>
                      <a:pt x="95" y="26"/>
                      <a:pt x="95" y="26"/>
                      <a:pt x="96" y="25"/>
                    </a:cubicBezTo>
                    <a:cubicBezTo>
                      <a:pt x="96" y="25"/>
                      <a:pt x="96" y="24"/>
                      <a:pt x="96" y="24"/>
                    </a:cubicBezTo>
                    <a:cubicBezTo>
                      <a:pt x="96" y="24"/>
                      <a:pt x="97" y="24"/>
                      <a:pt x="97" y="24"/>
                    </a:cubicBezTo>
                    <a:cubicBezTo>
                      <a:pt x="97" y="24"/>
                      <a:pt x="97" y="24"/>
                      <a:pt x="98" y="24"/>
                    </a:cubicBezTo>
                    <a:cubicBezTo>
                      <a:pt x="98" y="24"/>
                      <a:pt x="98" y="24"/>
                      <a:pt x="99" y="23"/>
                    </a:cubicBezTo>
                    <a:cubicBezTo>
                      <a:pt x="99" y="23"/>
                      <a:pt x="99" y="23"/>
                      <a:pt x="100" y="23"/>
                    </a:cubicBezTo>
                    <a:cubicBezTo>
                      <a:pt x="100" y="23"/>
                      <a:pt x="100" y="23"/>
                      <a:pt x="100" y="22"/>
                    </a:cubicBezTo>
                    <a:cubicBezTo>
                      <a:pt x="100" y="22"/>
                      <a:pt x="100" y="22"/>
                      <a:pt x="100" y="22"/>
                    </a:cubicBezTo>
                    <a:cubicBezTo>
                      <a:pt x="100" y="21"/>
                      <a:pt x="100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2"/>
                      <a:pt x="102" y="22"/>
                      <a:pt x="102" y="22"/>
                    </a:cubicBezTo>
                    <a:cubicBezTo>
                      <a:pt x="103" y="22"/>
                      <a:pt x="103" y="22"/>
                      <a:pt x="103" y="22"/>
                    </a:cubicBezTo>
                    <a:cubicBezTo>
                      <a:pt x="103" y="22"/>
                      <a:pt x="103" y="22"/>
                      <a:pt x="104" y="21"/>
                    </a:cubicBezTo>
                    <a:cubicBezTo>
                      <a:pt x="104" y="21"/>
                      <a:pt x="103" y="21"/>
                      <a:pt x="103" y="21"/>
                    </a:cubicBezTo>
                    <a:cubicBezTo>
                      <a:pt x="103" y="20"/>
                      <a:pt x="103" y="21"/>
                      <a:pt x="102" y="20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2" y="20"/>
                      <a:pt x="103" y="20"/>
                      <a:pt x="103" y="20"/>
                    </a:cubicBezTo>
                    <a:cubicBezTo>
                      <a:pt x="104" y="20"/>
                      <a:pt x="104" y="20"/>
                      <a:pt x="104" y="20"/>
                    </a:cubicBezTo>
                    <a:cubicBezTo>
                      <a:pt x="104" y="20"/>
                      <a:pt x="104" y="20"/>
                      <a:pt x="104" y="20"/>
                    </a:cubicBezTo>
                    <a:cubicBezTo>
                      <a:pt x="104" y="20"/>
                      <a:pt x="104" y="20"/>
                      <a:pt x="104" y="20"/>
                    </a:cubicBezTo>
                    <a:cubicBezTo>
                      <a:pt x="104" y="20"/>
                      <a:pt x="105" y="20"/>
                      <a:pt x="105" y="20"/>
                    </a:cubicBezTo>
                    <a:cubicBezTo>
                      <a:pt x="105" y="20"/>
                      <a:pt x="105" y="20"/>
                      <a:pt x="105" y="20"/>
                    </a:cubicBezTo>
                    <a:cubicBezTo>
                      <a:pt x="106" y="20"/>
                      <a:pt x="106" y="20"/>
                      <a:pt x="106" y="20"/>
                    </a:cubicBezTo>
                    <a:cubicBezTo>
                      <a:pt x="106" y="20"/>
                      <a:pt x="106" y="20"/>
                      <a:pt x="107" y="20"/>
                    </a:cubicBezTo>
                    <a:cubicBezTo>
                      <a:pt x="107" y="19"/>
                      <a:pt x="107" y="19"/>
                      <a:pt x="107" y="19"/>
                    </a:cubicBezTo>
                    <a:cubicBezTo>
                      <a:pt x="107" y="19"/>
                      <a:pt x="108" y="19"/>
                      <a:pt x="108" y="19"/>
                    </a:cubicBezTo>
                    <a:cubicBezTo>
                      <a:pt x="108" y="19"/>
                      <a:pt x="108" y="20"/>
                      <a:pt x="109" y="20"/>
                    </a:cubicBezTo>
                    <a:cubicBezTo>
                      <a:pt x="109" y="19"/>
                      <a:pt x="109" y="19"/>
                      <a:pt x="110" y="19"/>
                    </a:cubicBezTo>
                    <a:cubicBezTo>
                      <a:pt x="110" y="19"/>
                      <a:pt x="111" y="19"/>
                      <a:pt x="111" y="19"/>
                    </a:cubicBezTo>
                    <a:cubicBezTo>
                      <a:pt x="111" y="19"/>
                      <a:pt x="112" y="18"/>
                      <a:pt x="112" y="18"/>
                    </a:cubicBezTo>
                    <a:cubicBezTo>
                      <a:pt x="113" y="18"/>
                      <a:pt x="113" y="18"/>
                      <a:pt x="113" y="17"/>
                    </a:cubicBezTo>
                    <a:cubicBezTo>
                      <a:pt x="114" y="17"/>
                      <a:pt x="114" y="17"/>
                      <a:pt x="114" y="17"/>
                    </a:cubicBezTo>
                    <a:cubicBezTo>
                      <a:pt x="115" y="16"/>
                      <a:pt x="114" y="16"/>
                      <a:pt x="115" y="15"/>
                    </a:cubicBezTo>
                    <a:cubicBezTo>
                      <a:pt x="115" y="15"/>
                      <a:pt x="115" y="15"/>
                      <a:pt x="115" y="15"/>
                    </a:cubicBezTo>
                    <a:cubicBezTo>
                      <a:pt x="116" y="15"/>
                      <a:pt x="116" y="15"/>
                      <a:pt x="116" y="15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17" y="15"/>
                      <a:pt x="118" y="15"/>
                      <a:pt x="118" y="15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18" y="14"/>
                      <a:pt x="118" y="14"/>
                      <a:pt x="118" y="13"/>
                    </a:cubicBezTo>
                    <a:cubicBezTo>
                      <a:pt x="118" y="13"/>
                      <a:pt x="118" y="13"/>
                      <a:pt x="118" y="13"/>
                    </a:cubicBezTo>
                    <a:cubicBezTo>
                      <a:pt x="119" y="13"/>
                      <a:pt x="119" y="13"/>
                      <a:pt x="119" y="13"/>
                    </a:cubicBezTo>
                    <a:cubicBezTo>
                      <a:pt x="119" y="13"/>
                      <a:pt x="120" y="13"/>
                      <a:pt x="120" y="13"/>
                    </a:cubicBezTo>
                    <a:cubicBezTo>
                      <a:pt x="120" y="13"/>
                      <a:pt x="120" y="13"/>
                      <a:pt x="120" y="13"/>
                    </a:cubicBezTo>
                    <a:cubicBezTo>
                      <a:pt x="121" y="13"/>
                      <a:pt x="120" y="14"/>
                      <a:pt x="121" y="14"/>
                    </a:cubicBezTo>
                    <a:cubicBezTo>
                      <a:pt x="121" y="14"/>
                      <a:pt x="121" y="14"/>
                      <a:pt x="122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2" y="14"/>
                      <a:pt x="123" y="14"/>
                      <a:pt x="123" y="13"/>
                    </a:cubicBezTo>
                    <a:cubicBezTo>
                      <a:pt x="123" y="13"/>
                      <a:pt x="122" y="13"/>
                      <a:pt x="123" y="13"/>
                    </a:cubicBezTo>
                    <a:cubicBezTo>
                      <a:pt x="123" y="12"/>
                      <a:pt x="123" y="13"/>
                      <a:pt x="123" y="13"/>
                    </a:cubicBezTo>
                    <a:cubicBezTo>
                      <a:pt x="124" y="13"/>
                      <a:pt x="124" y="13"/>
                      <a:pt x="124" y="13"/>
                    </a:cubicBezTo>
                    <a:cubicBezTo>
                      <a:pt x="124" y="13"/>
                      <a:pt x="124" y="13"/>
                      <a:pt x="124" y="13"/>
                    </a:cubicBezTo>
                    <a:cubicBezTo>
                      <a:pt x="125" y="13"/>
                      <a:pt x="125" y="13"/>
                      <a:pt x="125" y="13"/>
                    </a:cubicBezTo>
                    <a:cubicBezTo>
                      <a:pt x="126" y="13"/>
                      <a:pt x="126" y="13"/>
                      <a:pt x="126" y="13"/>
                    </a:cubicBezTo>
                    <a:cubicBezTo>
                      <a:pt x="127" y="13"/>
                      <a:pt x="127" y="13"/>
                      <a:pt x="128" y="12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9" y="11"/>
                      <a:pt x="129" y="11"/>
                      <a:pt x="129" y="11"/>
                    </a:cubicBezTo>
                    <a:cubicBezTo>
                      <a:pt x="129" y="11"/>
                      <a:pt x="130" y="11"/>
                      <a:pt x="130" y="10"/>
                    </a:cubicBezTo>
                    <a:cubicBezTo>
                      <a:pt x="130" y="10"/>
                      <a:pt x="130" y="10"/>
                      <a:pt x="130" y="10"/>
                    </a:cubicBezTo>
                    <a:cubicBezTo>
                      <a:pt x="130" y="10"/>
                      <a:pt x="129" y="10"/>
                      <a:pt x="129" y="10"/>
                    </a:cubicBezTo>
                    <a:cubicBezTo>
                      <a:pt x="129" y="10"/>
                      <a:pt x="129" y="9"/>
                      <a:pt x="129" y="9"/>
                    </a:cubicBezTo>
                    <a:cubicBezTo>
                      <a:pt x="129" y="9"/>
                      <a:pt x="129" y="9"/>
                      <a:pt x="129" y="8"/>
                    </a:cubicBezTo>
                    <a:cubicBezTo>
                      <a:pt x="129" y="8"/>
                      <a:pt x="129" y="8"/>
                      <a:pt x="130" y="8"/>
                    </a:cubicBezTo>
                    <a:cubicBezTo>
                      <a:pt x="130" y="8"/>
                      <a:pt x="130" y="8"/>
                      <a:pt x="130" y="8"/>
                    </a:cubicBezTo>
                    <a:cubicBezTo>
                      <a:pt x="130" y="8"/>
                      <a:pt x="130" y="8"/>
                      <a:pt x="131" y="8"/>
                    </a:cubicBezTo>
                    <a:cubicBezTo>
                      <a:pt x="131" y="8"/>
                      <a:pt x="131" y="8"/>
                      <a:pt x="131" y="8"/>
                    </a:cubicBezTo>
                    <a:cubicBezTo>
                      <a:pt x="131" y="8"/>
                      <a:pt x="132" y="8"/>
                      <a:pt x="132" y="8"/>
                    </a:cubicBezTo>
                    <a:cubicBezTo>
                      <a:pt x="132" y="8"/>
                      <a:pt x="132" y="7"/>
                      <a:pt x="132" y="7"/>
                    </a:cubicBezTo>
                    <a:cubicBezTo>
                      <a:pt x="132" y="7"/>
                      <a:pt x="132" y="7"/>
                      <a:pt x="132" y="6"/>
                    </a:cubicBezTo>
                    <a:cubicBezTo>
                      <a:pt x="132" y="6"/>
                      <a:pt x="132" y="6"/>
                      <a:pt x="132" y="6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29" y="5"/>
                      <a:pt x="129" y="5"/>
                      <a:pt x="128" y="5"/>
                    </a:cubicBezTo>
                    <a:cubicBezTo>
                      <a:pt x="128" y="5"/>
                      <a:pt x="127" y="5"/>
                      <a:pt x="127" y="5"/>
                    </a:cubicBezTo>
                    <a:cubicBezTo>
                      <a:pt x="126" y="5"/>
                      <a:pt x="126" y="5"/>
                      <a:pt x="126" y="6"/>
                    </a:cubicBezTo>
                    <a:cubicBezTo>
                      <a:pt x="126" y="6"/>
                      <a:pt x="125" y="6"/>
                      <a:pt x="125" y="6"/>
                    </a:cubicBezTo>
                    <a:cubicBezTo>
                      <a:pt x="125" y="7"/>
                      <a:pt x="125" y="7"/>
                      <a:pt x="125" y="8"/>
                    </a:cubicBezTo>
                    <a:cubicBezTo>
                      <a:pt x="125" y="8"/>
                      <a:pt x="125" y="8"/>
                      <a:pt x="124" y="8"/>
                    </a:cubicBezTo>
                    <a:cubicBezTo>
                      <a:pt x="124" y="8"/>
                      <a:pt x="124" y="8"/>
                      <a:pt x="123" y="8"/>
                    </a:cubicBezTo>
                    <a:cubicBezTo>
                      <a:pt x="123" y="8"/>
                      <a:pt x="123" y="8"/>
                      <a:pt x="123" y="9"/>
                    </a:cubicBezTo>
                    <a:cubicBezTo>
                      <a:pt x="123" y="9"/>
                      <a:pt x="122" y="9"/>
                      <a:pt x="122" y="9"/>
                    </a:cubicBezTo>
                    <a:cubicBezTo>
                      <a:pt x="121" y="10"/>
                      <a:pt x="121" y="10"/>
                      <a:pt x="121" y="10"/>
                    </a:cubicBezTo>
                    <a:cubicBezTo>
                      <a:pt x="120" y="10"/>
                      <a:pt x="120" y="10"/>
                      <a:pt x="120" y="10"/>
                    </a:cubicBezTo>
                    <a:cubicBezTo>
                      <a:pt x="120" y="10"/>
                      <a:pt x="120" y="10"/>
                      <a:pt x="120" y="10"/>
                    </a:cubicBezTo>
                    <a:cubicBezTo>
                      <a:pt x="119" y="10"/>
                      <a:pt x="119" y="11"/>
                      <a:pt x="119" y="11"/>
                    </a:cubicBezTo>
                    <a:cubicBezTo>
                      <a:pt x="119" y="11"/>
                      <a:pt x="119" y="11"/>
                      <a:pt x="118" y="11"/>
                    </a:cubicBezTo>
                    <a:cubicBezTo>
                      <a:pt x="118" y="11"/>
                      <a:pt x="117" y="11"/>
                      <a:pt x="117" y="11"/>
                    </a:cubicBezTo>
                    <a:cubicBezTo>
                      <a:pt x="117" y="11"/>
                      <a:pt x="117" y="10"/>
                      <a:pt x="117" y="10"/>
                    </a:cubicBezTo>
                    <a:cubicBezTo>
                      <a:pt x="117" y="10"/>
                      <a:pt x="117" y="10"/>
                      <a:pt x="117" y="10"/>
                    </a:cubicBezTo>
                    <a:cubicBezTo>
                      <a:pt x="117" y="10"/>
                      <a:pt x="116" y="9"/>
                      <a:pt x="117" y="9"/>
                    </a:cubicBezTo>
                    <a:cubicBezTo>
                      <a:pt x="117" y="9"/>
                      <a:pt x="117" y="9"/>
                      <a:pt x="118" y="9"/>
                    </a:cubicBezTo>
                    <a:cubicBezTo>
                      <a:pt x="118" y="8"/>
                      <a:pt x="118" y="9"/>
                      <a:pt x="119" y="8"/>
                    </a:cubicBezTo>
                    <a:cubicBezTo>
                      <a:pt x="119" y="8"/>
                      <a:pt x="119" y="8"/>
                      <a:pt x="119" y="7"/>
                    </a:cubicBezTo>
                    <a:cubicBezTo>
                      <a:pt x="119" y="7"/>
                      <a:pt x="119" y="7"/>
                      <a:pt x="118" y="7"/>
                    </a:cubicBezTo>
                    <a:cubicBezTo>
                      <a:pt x="118" y="6"/>
                      <a:pt x="118" y="6"/>
                      <a:pt x="117" y="7"/>
                    </a:cubicBezTo>
                    <a:cubicBezTo>
                      <a:pt x="117" y="7"/>
                      <a:pt x="117" y="7"/>
                      <a:pt x="116" y="7"/>
                    </a:cubicBezTo>
                    <a:cubicBezTo>
                      <a:pt x="116" y="7"/>
                      <a:pt x="116" y="7"/>
                      <a:pt x="116" y="8"/>
                    </a:cubicBezTo>
                    <a:cubicBezTo>
                      <a:pt x="116" y="8"/>
                      <a:pt x="115" y="8"/>
                      <a:pt x="115" y="8"/>
                    </a:cubicBezTo>
                    <a:cubicBezTo>
                      <a:pt x="115" y="8"/>
                      <a:pt x="115" y="9"/>
                      <a:pt x="114" y="8"/>
                    </a:cubicBezTo>
                    <a:cubicBezTo>
                      <a:pt x="114" y="8"/>
                      <a:pt x="114" y="8"/>
                      <a:pt x="115" y="7"/>
                    </a:cubicBezTo>
                    <a:cubicBezTo>
                      <a:pt x="115" y="7"/>
                      <a:pt x="115" y="7"/>
                      <a:pt x="115" y="6"/>
                    </a:cubicBezTo>
                    <a:cubicBezTo>
                      <a:pt x="115" y="6"/>
                      <a:pt x="116" y="6"/>
                      <a:pt x="116" y="6"/>
                    </a:cubicBezTo>
                    <a:cubicBezTo>
                      <a:pt x="116" y="6"/>
                      <a:pt x="116" y="5"/>
                      <a:pt x="115" y="5"/>
                    </a:cubicBezTo>
                    <a:cubicBezTo>
                      <a:pt x="115" y="5"/>
                      <a:pt x="115" y="5"/>
                      <a:pt x="114" y="5"/>
                    </a:cubicBezTo>
                    <a:cubicBezTo>
                      <a:pt x="114" y="5"/>
                      <a:pt x="114" y="6"/>
                      <a:pt x="113" y="6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13" y="5"/>
                      <a:pt x="114" y="4"/>
                      <a:pt x="114" y="4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5" y="3"/>
                      <a:pt x="115" y="3"/>
                      <a:pt x="115" y="3"/>
                    </a:cubicBezTo>
                    <a:cubicBezTo>
                      <a:pt x="115" y="3"/>
                      <a:pt x="115" y="3"/>
                      <a:pt x="115" y="2"/>
                    </a:cubicBezTo>
                    <a:cubicBezTo>
                      <a:pt x="115" y="2"/>
                      <a:pt x="115" y="2"/>
                      <a:pt x="115" y="1"/>
                    </a:cubicBezTo>
                    <a:cubicBezTo>
                      <a:pt x="115" y="1"/>
                      <a:pt x="115" y="1"/>
                      <a:pt x="114" y="1"/>
                    </a:cubicBezTo>
                    <a:cubicBezTo>
                      <a:pt x="114" y="1"/>
                      <a:pt x="114" y="1"/>
                      <a:pt x="113" y="0"/>
                    </a:cubicBezTo>
                    <a:cubicBezTo>
                      <a:pt x="113" y="0"/>
                      <a:pt x="113" y="0"/>
                      <a:pt x="113" y="0"/>
                    </a:cubicBezTo>
                    <a:cubicBezTo>
                      <a:pt x="112" y="0"/>
                      <a:pt x="112" y="0"/>
                      <a:pt x="112" y="1"/>
                    </a:cubicBezTo>
                    <a:cubicBezTo>
                      <a:pt x="111" y="1"/>
                      <a:pt x="111" y="0"/>
                      <a:pt x="111" y="1"/>
                    </a:cubicBezTo>
                    <a:cubicBezTo>
                      <a:pt x="110" y="1"/>
                      <a:pt x="111" y="1"/>
                      <a:pt x="110" y="1"/>
                    </a:cubicBezTo>
                    <a:cubicBezTo>
                      <a:pt x="110" y="1"/>
                      <a:pt x="110" y="1"/>
                      <a:pt x="110" y="1"/>
                    </a:cubicBezTo>
                    <a:cubicBezTo>
                      <a:pt x="109" y="1"/>
                      <a:pt x="109" y="2"/>
                      <a:pt x="109" y="2"/>
                    </a:cubicBezTo>
                    <a:cubicBezTo>
                      <a:pt x="109" y="3"/>
                      <a:pt x="108" y="3"/>
                      <a:pt x="108" y="3"/>
                    </a:cubicBezTo>
                    <a:cubicBezTo>
                      <a:pt x="108" y="3"/>
                      <a:pt x="108" y="3"/>
                      <a:pt x="108" y="3"/>
                    </a:cubicBezTo>
                    <a:cubicBezTo>
                      <a:pt x="108" y="4"/>
                      <a:pt x="107" y="4"/>
                      <a:pt x="107" y="4"/>
                    </a:cubicBezTo>
                    <a:cubicBezTo>
                      <a:pt x="107" y="4"/>
                      <a:pt x="107" y="4"/>
                      <a:pt x="106" y="4"/>
                    </a:cubicBezTo>
                    <a:cubicBezTo>
                      <a:pt x="106" y="4"/>
                      <a:pt x="106" y="5"/>
                      <a:pt x="106" y="5"/>
                    </a:cubicBezTo>
                    <a:cubicBezTo>
                      <a:pt x="106" y="5"/>
                      <a:pt x="107" y="5"/>
                      <a:pt x="107" y="5"/>
                    </a:cubicBezTo>
                    <a:cubicBezTo>
                      <a:pt x="107" y="5"/>
                      <a:pt x="108" y="5"/>
                      <a:pt x="108" y="5"/>
                    </a:cubicBezTo>
                    <a:cubicBezTo>
                      <a:pt x="108" y="6"/>
                      <a:pt x="109" y="5"/>
                      <a:pt x="109" y="6"/>
                    </a:cubicBezTo>
                    <a:cubicBezTo>
                      <a:pt x="109" y="6"/>
                      <a:pt x="109" y="7"/>
                      <a:pt x="109" y="7"/>
                    </a:cubicBezTo>
                    <a:cubicBezTo>
                      <a:pt x="108" y="7"/>
                      <a:pt x="108" y="7"/>
                      <a:pt x="107" y="7"/>
                    </a:cubicBezTo>
                    <a:cubicBezTo>
                      <a:pt x="107" y="7"/>
                      <a:pt x="107" y="7"/>
                      <a:pt x="107" y="7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07" y="8"/>
                      <a:pt x="108" y="8"/>
                      <a:pt x="108" y="8"/>
                    </a:cubicBezTo>
                    <a:cubicBezTo>
                      <a:pt x="108" y="8"/>
                      <a:pt x="109" y="8"/>
                      <a:pt x="108" y="8"/>
                    </a:cubicBezTo>
                    <a:cubicBezTo>
                      <a:pt x="108" y="9"/>
                      <a:pt x="108" y="8"/>
                      <a:pt x="108" y="8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07" y="9"/>
                      <a:pt x="107" y="9"/>
                      <a:pt x="106" y="9"/>
                    </a:cubicBezTo>
                    <a:cubicBezTo>
                      <a:pt x="106" y="9"/>
                      <a:pt x="106" y="9"/>
                      <a:pt x="106" y="9"/>
                    </a:cubicBezTo>
                    <a:cubicBezTo>
                      <a:pt x="105" y="9"/>
                      <a:pt x="105" y="9"/>
                      <a:pt x="105" y="9"/>
                    </a:cubicBezTo>
                    <a:cubicBezTo>
                      <a:pt x="105" y="9"/>
                      <a:pt x="105" y="9"/>
                      <a:pt x="104" y="9"/>
                    </a:cubicBezTo>
                    <a:cubicBezTo>
                      <a:pt x="104" y="9"/>
                      <a:pt x="104" y="9"/>
                      <a:pt x="104" y="9"/>
                    </a:cubicBezTo>
                    <a:cubicBezTo>
                      <a:pt x="104" y="9"/>
                      <a:pt x="104" y="10"/>
                      <a:pt x="103" y="10"/>
                    </a:cubicBezTo>
                    <a:cubicBezTo>
                      <a:pt x="103" y="10"/>
                      <a:pt x="103" y="10"/>
                      <a:pt x="103" y="10"/>
                    </a:cubicBezTo>
                    <a:cubicBezTo>
                      <a:pt x="103" y="10"/>
                      <a:pt x="103" y="10"/>
                      <a:pt x="103" y="10"/>
                    </a:cubicBezTo>
                    <a:cubicBezTo>
                      <a:pt x="103" y="10"/>
                      <a:pt x="103" y="10"/>
                      <a:pt x="103" y="11"/>
                    </a:cubicBezTo>
                    <a:cubicBezTo>
                      <a:pt x="103" y="11"/>
                      <a:pt x="103" y="11"/>
                      <a:pt x="102" y="12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1" y="11"/>
                      <a:pt x="101" y="11"/>
                      <a:pt x="101" y="11"/>
                    </a:cubicBezTo>
                    <a:cubicBezTo>
                      <a:pt x="101" y="11"/>
                      <a:pt x="101" y="10"/>
                      <a:pt x="101" y="10"/>
                    </a:cubicBezTo>
                    <a:cubicBezTo>
                      <a:pt x="102" y="10"/>
                      <a:pt x="102" y="10"/>
                      <a:pt x="102" y="10"/>
                    </a:cubicBezTo>
                    <a:cubicBezTo>
                      <a:pt x="102" y="9"/>
                      <a:pt x="103" y="9"/>
                      <a:pt x="103" y="9"/>
                    </a:cubicBezTo>
                    <a:cubicBezTo>
                      <a:pt x="102" y="9"/>
                      <a:pt x="102" y="9"/>
                      <a:pt x="102" y="9"/>
                    </a:cubicBezTo>
                    <a:cubicBezTo>
                      <a:pt x="101" y="9"/>
                      <a:pt x="101" y="8"/>
                      <a:pt x="101" y="8"/>
                    </a:cubicBezTo>
                    <a:cubicBezTo>
                      <a:pt x="100" y="8"/>
                      <a:pt x="100" y="8"/>
                      <a:pt x="99" y="8"/>
                    </a:cubicBezTo>
                    <a:cubicBezTo>
                      <a:pt x="99" y="9"/>
                      <a:pt x="99" y="9"/>
                      <a:pt x="98" y="9"/>
                    </a:cubicBezTo>
                    <a:cubicBezTo>
                      <a:pt x="98" y="9"/>
                      <a:pt x="98" y="9"/>
                      <a:pt x="97" y="10"/>
                    </a:cubicBezTo>
                    <a:cubicBezTo>
                      <a:pt x="97" y="10"/>
                      <a:pt x="97" y="10"/>
                      <a:pt x="97" y="10"/>
                    </a:cubicBezTo>
                    <a:cubicBezTo>
                      <a:pt x="97" y="10"/>
                      <a:pt x="97" y="10"/>
                      <a:pt x="97" y="10"/>
                    </a:cubicBezTo>
                    <a:cubicBezTo>
                      <a:pt x="97" y="11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5" y="10"/>
                    </a:cubicBezTo>
                    <a:cubicBezTo>
                      <a:pt x="95" y="10"/>
                      <a:pt x="95" y="10"/>
                      <a:pt x="95" y="10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3" y="10"/>
                      <a:pt x="93" y="10"/>
                      <a:pt x="92" y="10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1" y="10"/>
                      <a:pt x="91" y="11"/>
                      <a:pt x="90" y="10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9" y="10"/>
                      <a:pt x="89" y="9"/>
                      <a:pt x="89" y="9"/>
                    </a:cubicBezTo>
                    <a:cubicBezTo>
                      <a:pt x="88" y="9"/>
                      <a:pt x="88" y="10"/>
                      <a:pt x="87" y="9"/>
                    </a:cubicBezTo>
                    <a:cubicBezTo>
                      <a:pt x="87" y="9"/>
                      <a:pt x="87" y="9"/>
                      <a:pt x="87" y="9"/>
                    </a:cubicBezTo>
                    <a:cubicBezTo>
                      <a:pt x="87" y="9"/>
                      <a:pt x="86" y="9"/>
                      <a:pt x="86" y="8"/>
                    </a:cubicBezTo>
                    <a:cubicBezTo>
                      <a:pt x="86" y="8"/>
                      <a:pt x="86" y="8"/>
                      <a:pt x="86" y="8"/>
                    </a:cubicBezTo>
                    <a:cubicBezTo>
                      <a:pt x="86" y="7"/>
                      <a:pt x="86" y="7"/>
                      <a:pt x="85" y="7"/>
                    </a:cubicBezTo>
                    <a:cubicBezTo>
                      <a:pt x="85" y="7"/>
                      <a:pt x="84" y="7"/>
                      <a:pt x="84" y="8"/>
                    </a:cubicBezTo>
                    <a:cubicBezTo>
                      <a:pt x="84" y="8"/>
                      <a:pt x="83" y="8"/>
                      <a:pt x="83" y="8"/>
                    </a:cubicBezTo>
                    <a:cubicBezTo>
                      <a:pt x="83" y="8"/>
                      <a:pt x="82" y="8"/>
                      <a:pt x="82" y="8"/>
                    </a:cubicBezTo>
                    <a:cubicBezTo>
                      <a:pt x="82" y="8"/>
                      <a:pt x="81" y="8"/>
                      <a:pt x="81" y="8"/>
                    </a:cubicBezTo>
                    <a:cubicBezTo>
                      <a:pt x="81" y="8"/>
                      <a:pt x="81" y="8"/>
                      <a:pt x="80" y="8"/>
                    </a:cubicBezTo>
                    <a:cubicBezTo>
                      <a:pt x="80" y="8"/>
                      <a:pt x="80" y="8"/>
                      <a:pt x="79" y="9"/>
                    </a:cubicBezTo>
                    <a:cubicBezTo>
                      <a:pt x="79" y="9"/>
                      <a:pt x="79" y="9"/>
                      <a:pt x="80" y="9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2" y="9"/>
                      <a:pt x="84" y="8"/>
                      <a:pt x="84" y="9"/>
                    </a:cubicBezTo>
                    <a:cubicBezTo>
                      <a:pt x="84" y="10"/>
                      <a:pt x="82" y="9"/>
                      <a:pt x="81" y="10"/>
                    </a:cubicBezTo>
                    <a:cubicBezTo>
                      <a:pt x="81" y="10"/>
                      <a:pt x="80" y="10"/>
                      <a:pt x="80" y="10"/>
                    </a:cubicBezTo>
                    <a:cubicBezTo>
                      <a:pt x="80" y="10"/>
                      <a:pt x="80" y="11"/>
                      <a:pt x="80" y="11"/>
                    </a:cubicBezTo>
                    <a:cubicBezTo>
                      <a:pt x="79" y="11"/>
                      <a:pt x="79" y="11"/>
                      <a:pt x="79" y="11"/>
                    </a:cubicBezTo>
                    <a:cubicBezTo>
                      <a:pt x="79" y="11"/>
                      <a:pt x="79" y="12"/>
                      <a:pt x="79" y="12"/>
                    </a:cubicBezTo>
                    <a:cubicBezTo>
                      <a:pt x="78" y="12"/>
                      <a:pt x="78" y="11"/>
                      <a:pt x="78" y="11"/>
                    </a:cubicBezTo>
                    <a:cubicBezTo>
                      <a:pt x="77" y="11"/>
                      <a:pt x="77" y="10"/>
                      <a:pt x="77" y="10"/>
                    </a:cubicBezTo>
                    <a:cubicBezTo>
                      <a:pt x="77" y="10"/>
                      <a:pt x="77" y="10"/>
                      <a:pt x="77" y="10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75" y="10"/>
                      <a:pt x="75" y="10"/>
                      <a:pt x="75" y="10"/>
                    </a:cubicBezTo>
                    <a:cubicBezTo>
                      <a:pt x="74" y="10"/>
                      <a:pt x="73" y="10"/>
                      <a:pt x="73" y="10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71" y="10"/>
                      <a:pt x="70" y="10"/>
                      <a:pt x="70" y="10"/>
                    </a:cubicBezTo>
                    <a:cubicBezTo>
                      <a:pt x="70" y="10"/>
                      <a:pt x="69" y="10"/>
                      <a:pt x="69" y="10"/>
                    </a:cubicBezTo>
                    <a:cubicBezTo>
                      <a:pt x="69" y="10"/>
                      <a:pt x="69" y="10"/>
                      <a:pt x="68" y="10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8" y="10"/>
                      <a:pt x="67" y="11"/>
                      <a:pt x="67" y="11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7" y="9"/>
                      <a:pt x="67" y="9"/>
                      <a:pt x="67" y="9"/>
                    </a:cubicBezTo>
                    <a:cubicBezTo>
                      <a:pt x="67" y="9"/>
                      <a:pt x="68" y="9"/>
                      <a:pt x="68" y="9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70" y="9"/>
                      <a:pt x="70" y="9"/>
                      <a:pt x="70" y="9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70" y="7"/>
                      <a:pt x="69" y="7"/>
                      <a:pt x="69" y="7"/>
                    </a:cubicBezTo>
                    <a:cubicBezTo>
                      <a:pt x="68" y="7"/>
                      <a:pt x="68" y="7"/>
                      <a:pt x="67" y="7"/>
                    </a:cubicBezTo>
                    <a:cubicBezTo>
                      <a:pt x="67" y="7"/>
                      <a:pt x="67" y="7"/>
                      <a:pt x="66" y="7"/>
                    </a:cubicBezTo>
                    <a:cubicBezTo>
                      <a:pt x="66" y="7"/>
                      <a:pt x="65" y="7"/>
                      <a:pt x="65" y="7"/>
                    </a:cubicBezTo>
                    <a:cubicBezTo>
                      <a:pt x="64" y="7"/>
                      <a:pt x="64" y="7"/>
                      <a:pt x="63" y="6"/>
                    </a:cubicBezTo>
                    <a:cubicBezTo>
                      <a:pt x="63" y="6"/>
                      <a:pt x="63" y="6"/>
                      <a:pt x="62" y="6"/>
                    </a:cubicBezTo>
                    <a:cubicBezTo>
                      <a:pt x="62" y="6"/>
                      <a:pt x="61" y="6"/>
                      <a:pt x="61" y="6"/>
                    </a:cubicBezTo>
                    <a:cubicBezTo>
                      <a:pt x="60" y="6"/>
                      <a:pt x="60" y="5"/>
                      <a:pt x="60" y="5"/>
                    </a:cubicBezTo>
                    <a:cubicBezTo>
                      <a:pt x="59" y="5"/>
                      <a:pt x="59" y="5"/>
                      <a:pt x="58" y="5"/>
                    </a:cubicBezTo>
                    <a:cubicBezTo>
                      <a:pt x="58" y="5"/>
                      <a:pt x="57" y="5"/>
                      <a:pt x="57" y="5"/>
                    </a:cubicBezTo>
                    <a:cubicBezTo>
                      <a:pt x="56" y="5"/>
                      <a:pt x="56" y="5"/>
                      <a:pt x="56" y="6"/>
                    </a:cubicBezTo>
                    <a:cubicBezTo>
                      <a:pt x="55" y="6"/>
                      <a:pt x="55" y="7"/>
                      <a:pt x="54" y="6"/>
                    </a:cubicBezTo>
                    <a:cubicBezTo>
                      <a:pt x="54" y="6"/>
                      <a:pt x="54" y="6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3" y="4"/>
                      <a:pt x="53" y="4"/>
                      <a:pt x="53" y="5"/>
                    </a:cubicBezTo>
                    <a:cubicBezTo>
                      <a:pt x="53" y="5"/>
                      <a:pt x="53" y="5"/>
                      <a:pt x="52" y="5"/>
                    </a:cubicBezTo>
                    <a:cubicBezTo>
                      <a:pt x="52" y="5"/>
                      <a:pt x="52" y="6"/>
                      <a:pt x="52" y="6"/>
                    </a:cubicBezTo>
                    <a:cubicBezTo>
                      <a:pt x="52" y="6"/>
                      <a:pt x="51" y="6"/>
                      <a:pt x="51" y="6"/>
                    </a:cubicBezTo>
                    <a:cubicBezTo>
                      <a:pt x="51" y="6"/>
                      <a:pt x="50" y="6"/>
                      <a:pt x="50" y="6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0" y="3"/>
                      <a:pt x="50" y="4"/>
                      <a:pt x="49" y="4"/>
                    </a:cubicBezTo>
                    <a:cubicBezTo>
                      <a:pt x="49" y="4"/>
                      <a:pt x="49" y="4"/>
                      <a:pt x="48" y="4"/>
                    </a:cubicBezTo>
                    <a:cubicBezTo>
                      <a:pt x="48" y="5"/>
                      <a:pt x="48" y="5"/>
                      <a:pt x="47" y="5"/>
                    </a:cubicBezTo>
                    <a:cubicBezTo>
                      <a:pt x="47" y="5"/>
                      <a:pt x="46" y="5"/>
                      <a:pt x="46" y="5"/>
                    </a:cubicBezTo>
                    <a:cubicBezTo>
                      <a:pt x="45" y="5"/>
                      <a:pt x="45" y="5"/>
                      <a:pt x="45" y="6"/>
                    </a:cubicBezTo>
                    <a:cubicBezTo>
                      <a:pt x="44" y="6"/>
                      <a:pt x="44" y="6"/>
                      <a:pt x="43" y="6"/>
                    </a:cubicBezTo>
                    <a:cubicBezTo>
                      <a:pt x="42" y="6"/>
                      <a:pt x="42" y="7"/>
                      <a:pt x="42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0" y="7"/>
                      <a:pt x="39" y="7"/>
                      <a:pt x="39" y="7"/>
                    </a:cubicBezTo>
                    <a:cubicBezTo>
                      <a:pt x="38" y="7"/>
                      <a:pt x="38" y="7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6" y="9"/>
                      <a:pt x="36" y="8"/>
                      <a:pt x="35" y="8"/>
                    </a:cubicBezTo>
                    <a:cubicBezTo>
                      <a:pt x="35" y="8"/>
                      <a:pt x="35" y="7"/>
                      <a:pt x="35" y="7"/>
                    </a:cubicBezTo>
                    <a:cubicBezTo>
                      <a:pt x="35" y="7"/>
                      <a:pt x="36" y="7"/>
                      <a:pt x="36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1" y="6"/>
                      <a:pt x="41" y="6"/>
                      <a:pt x="42" y="6"/>
                    </a:cubicBezTo>
                    <a:cubicBezTo>
                      <a:pt x="42" y="5"/>
                      <a:pt x="43" y="5"/>
                      <a:pt x="43" y="5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4"/>
                      <a:pt x="44" y="4"/>
                      <a:pt x="43" y="4"/>
                    </a:cubicBezTo>
                    <a:cubicBezTo>
                      <a:pt x="43" y="4"/>
                      <a:pt x="43" y="4"/>
                      <a:pt x="42" y="4"/>
                    </a:cubicBezTo>
                    <a:cubicBezTo>
                      <a:pt x="42" y="5"/>
                      <a:pt x="41" y="4"/>
                      <a:pt x="41" y="4"/>
                    </a:cubicBezTo>
                    <a:cubicBezTo>
                      <a:pt x="40" y="4"/>
                      <a:pt x="40" y="5"/>
                      <a:pt x="40" y="5"/>
                    </a:cubicBezTo>
                    <a:cubicBezTo>
                      <a:pt x="39" y="5"/>
                      <a:pt x="39" y="5"/>
                      <a:pt x="38" y="5"/>
                    </a:cubicBezTo>
                    <a:cubicBezTo>
                      <a:pt x="38" y="5"/>
                      <a:pt x="38" y="5"/>
                      <a:pt x="37" y="5"/>
                    </a:cubicBezTo>
                    <a:cubicBezTo>
                      <a:pt x="37" y="5"/>
                      <a:pt x="37" y="6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36" y="5"/>
                      <a:pt x="35" y="5"/>
                    </a:cubicBezTo>
                    <a:cubicBezTo>
                      <a:pt x="35" y="5"/>
                      <a:pt x="35" y="6"/>
                      <a:pt x="34" y="6"/>
                    </a:cubicBezTo>
                    <a:cubicBezTo>
                      <a:pt x="33" y="6"/>
                      <a:pt x="33" y="6"/>
                      <a:pt x="32" y="6"/>
                    </a:cubicBezTo>
                    <a:cubicBezTo>
                      <a:pt x="32" y="6"/>
                      <a:pt x="32" y="6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0" y="8"/>
                      <a:pt x="30" y="8"/>
                    </a:cubicBezTo>
                    <a:cubicBezTo>
                      <a:pt x="30" y="8"/>
                      <a:pt x="29" y="7"/>
                      <a:pt x="29" y="7"/>
                    </a:cubicBezTo>
                    <a:cubicBezTo>
                      <a:pt x="28" y="7"/>
                      <a:pt x="28" y="7"/>
                      <a:pt x="27" y="7"/>
                    </a:cubicBezTo>
                    <a:cubicBezTo>
                      <a:pt x="27" y="7"/>
                      <a:pt x="27" y="6"/>
                      <a:pt x="26" y="6"/>
                    </a:cubicBezTo>
                    <a:cubicBezTo>
                      <a:pt x="26" y="6"/>
                      <a:pt x="26" y="6"/>
                      <a:pt x="25" y="6"/>
                    </a:cubicBezTo>
                    <a:cubicBezTo>
                      <a:pt x="25" y="6"/>
                      <a:pt x="25" y="6"/>
                      <a:pt x="24" y="6"/>
                    </a:cubicBezTo>
                    <a:cubicBezTo>
                      <a:pt x="24" y="6"/>
                      <a:pt x="23" y="6"/>
                      <a:pt x="23" y="6"/>
                    </a:cubicBezTo>
                    <a:cubicBezTo>
                      <a:pt x="23" y="6"/>
                      <a:pt x="22" y="6"/>
                      <a:pt x="22" y="5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0" y="7"/>
                      <a:pt x="20" y="8"/>
                      <a:pt x="18" y="9"/>
                    </a:cubicBezTo>
                    <a:cubicBezTo>
                      <a:pt x="17" y="10"/>
                      <a:pt x="17" y="10"/>
                      <a:pt x="16" y="10"/>
                    </a:cubicBezTo>
                    <a:cubicBezTo>
                      <a:pt x="15" y="11"/>
                      <a:pt x="14" y="12"/>
                      <a:pt x="13" y="13"/>
                    </a:cubicBezTo>
                    <a:cubicBezTo>
                      <a:pt x="11" y="15"/>
                      <a:pt x="10" y="16"/>
                      <a:pt x="8" y="17"/>
                    </a:cubicBezTo>
                    <a:cubicBezTo>
                      <a:pt x="7" y="19"/>
                      <a:pt x="6" y="19"/>
                      <a:pt x="5" y="20"/>
                    </a:cubicBezTo>
                    <a:cubicBezTo>
                      <a:pt x="5" y="20"/>
                      <a:pt x="5" y="21"/>
                      <a:pt x="5" y="21"/>
                    </a:cubicBezTo>
                    <a:cubicBezTo>
                      <a:pt x="3" y="22"/>
                      <a:pt x="2" y="23"/>
                      <a:pt x="1" y="25"/>
                    </a:cubicBezTo>
                    <a:cubicBezTo>
                      <a:pt x="0" y="25"/>
                      <a:pt x="0" y="26"/>
                      <a:pt x="0" y="26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30"/>
                      <a:pt x="1" y="30"/>
                      <a:pt x="1" y="31"/>
                    </a:cubicBezTo>
                    <a:cubicBezTo>
                      <a:pt x="1" y="31"/>
                      <a:pt x="1" y="32"/>
                      <a:pt x="1" y="32"/>
                    </a:cubicBezTo>
                    <a:cubicBezTo>
                      <a:pt x="1" y="32"/>
                      <a:pt x="0" y="33"/>
                      <a:pt x="0" y="33"/>
                    </a:cubicBezTo>
                    <a:cubicBezTo>
                      <a:pt x="1" y="33"/>
                      <a:pt x="1" y="33"/>
                      <a:pt x="2" y="32"/>
                    </a:cubicBezTo>
                    <a:cubicBezTo>
                      <a:pt x="2" y="32"/>
                      <a:pt x="2" y="32"/>
                      <a:pt x="3" y="32"/>
                    </a:cubicBezTo>
                    <a:cubicBezTo>
                      <a:pt x="3" y="32"/>
                      <a:pt x="4" y="32"/>
                      <a:pt x="4" y="31"/>
                    </a:cubicBezTo>
                    <a:cubicBezTo>
                      <a:pt x="4" y="31"/>
                      <a:pt x="4" y="31"/>
                      <a:pt x="5" y="31"/>
                    </a:cubicBezTo>
                    <a:cubicBezTo>
                      <a:pt x="5" y="31"/>
                      <a:pt x="5" y="31"/>
                      <a:pt x="6" y="31"/>
                    </a:cubicBezTo>
                    <a:cubicBezTo>
                      <a:pt x="6" y="31"/>
                      <a:pt x="6" y="31"/>
                      <a:pt x="7" y="31"/>
                    </a:cubicBezTo>
                    <a:cubicBezTo>
                      <a:pt x="7" y="31"/>
                      <a:pt x="7" y="32"/>
                      <a:pt x="7" y="32"/>
                    </a:cubicBezTo>
                    <a:cubicBezTo>
                      <a:pt x="6" y="32"/>
                      <a:pt x="6" y="33"/>
                      <a:pt x="6" y="33"/>
                    </a:cubicBezTo>
                    <a:cubicBezTo>
                      <a:pt x="6" y="34"/>
                      <a:pt x="7" y="34"/>
                      <a:pt x="7" y="35"/>
                    </a:cubicBezTo>
                    <a:cubicBezTo>
                      <a:pt x="7" y="35"/>
                      <a:pt x="7" y="36"/>
                      <a:pt x="7" y="36"/>
                    </a:cubicBezTo>
                    <a:cubicBezTo>
                      <a:pt x="7" y="36"/>
                      <a:pt x="7" y="37"/>
                      <a:pt x="7" y="37"/>
                    </a:cubicBezTo>
                    <a:cubicBezTo>
                      <a:pt x="6" y="37"/>
                      <a:pt x="6" y="37"/>
                      <a:pt x="6" y="38"/>
                    </a:cubicBezTo>
                    <a:cubicBezTo>
                      <a:pt x="6" y="38"/>
                      <a:pt x="6" y="39"/>
                      <a:pt x="6" y="39"/>
                    </a:cubicBezTo>
                    <a:cubicBezTo>
                      <a:pt x="7" y="39"/>
                      <a:pt x="7" y="39"/>
                      <a:pt x="7" y="40"/>
                    </a:cubicBezTo>
                    <a:cubicBezTo>
                      <a:pt x="7" y="40"/>
                      <a:pt x="8" y="40"/>
                      <a:pt x="8" y="40"/>
                    </a:cubicBezTo>
                    <a:cubicBezTo>
                      <a:pt x="8" y="40"/>
                      <a:pt x="8" y="40"/>
                      <a:pt x="8" y="41"/>
                    </a:cubicBezTo>
                    <a:cubicBezTo>
                      <a:pt x="8" y="41"/>
                      <a:pt x="8" y="41"/>
                      <a:pt x="7" y="42"/>
                    </a:cubicBezTo>
                    <a:cubicBezTo>
                      <a:pt x="7" y="42"/>
                      <a:pt x="7" y="43"/>
                      <a:pt x="7" y="43"/>
                    </a:cubicBezTo>
                    <a:cubicBezTo>
                      <a:pt x="6" y="43"/>
                      <a:pt x="5" y="43"/>
                      <a:pt x="5" y="44"/>
                    </a:cubicBezTo>
                    <a:cubicBezTo>
                      <a:pt x="5" y="44"/>
                      <a:pt x="4" y="44"/>
                      <a:pt x="4" y="44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4" y="44"/>
                      <a:pt x="4" y="44"/>
                      <a:pt x="4" y="45"/>
                    </a:cubicBezTo>
                    <a:cubicBezTo>
                      <a:pt x="4" y="45"/>
                      <a:pt x="4" y="46"/>
                      <a:pt x="4" y="46"/>
                    </a:cubicBezTo>
                    <a:cubicBezTo>
                      <a:pt x="3" y="46"/>
                      <a:pt x="3" y="46"/>
                      <a:pt x="3" y="47"/>
                    </a:cubicBezTo>
                    <a:cubicBezTo>
                      <a:pt x="3" y="47"/>
                      <a:pt x="3" y="47"/>
                      <a:pt x="2" y="47"/>
                    </a:cubicBezTo>
                    <a:cubicBezTo>
                      <a:pt x="2" y="47"/>
                      <a:pt x="2" y="47"/>
                      <a:pt x="2" y="48"/>
                    </a:cubicBezTo>
                    <a:cubicBezTo>
                      <a:pt x="2" y="48"/>
                      <a:pt x="2" y="49"/>
                      <a:pt x="3" y="49"/>
                    </a:cubicBezTo>
                    <a:cubicBezTo>
                      <a:pt x="3" y="49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8"/>
                      <a:pt x="4" y="49"/>
                      <a:pt x="4" y="49"/>
                    </a:cubicBezTo>
                    <a:cubicBezTo>
                      <a:pt x="4" y="49"/>
                      <a:pt x="3" y="49"/>
                      <a:pt x="3" y="49"/>
                    </a:cubicBezTo>
                    <a:cubicBezTo>
                      <a:pt x="3" y="50"/>
                      <a:pt x="4" y="50"/>
                      <a:pt x="4" y="50"/>
                    </a:cubicBezTo>
                    <a:cubicBezTo>
                      <a:pt x="4" y="50"/>
                      <a:pt x="4" y="51"/>
                      <a:pt x="4" y="51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5" y="51"/>
                      <a:pt x="5" y="52"/>
                      <a:pt x="5" y="52"/>
                    </a:cubicBezTo>
                    <a:cubicBezTo>
                      <a:pt x="5" y="52"/>
                      <a:pt x="4" y="52"/>
                      <a:pt x="4" y="52"/>
                    </a:cubicBezTo>
                    <a:cubicBezTo>
                      <a:pt x="3" y="52"/>
                      <a:pt x="4" y="53"/>
                      <a:pt x="3" y="53"/>
                    </a:cubicBezTo>
                    <a:cubicBezTo>
                      <a:pt x="3" y="53"/>
                      <a:pt x="3" y="54"/>
                      <a:pt x="3" y="54"/>
                    </a:cubicBezTo>
                    <a:cubicBezTo>
                      <a:pt x="3" y="54"/>
                      <a:pt x="3" y="55"/>
                      <a:pt x="3" y="55"/>
                    </a:cubicBezTo>
                    <a:cubicBezTo>
                      <a:pt x="3" y="55"/>
                      <a:pt x="4" y="55"/>
                      <a:pt x="4" y="55"/>
                    </a:cubicBezTo>
                    <a:cubicBezTo>
                      <a:pt x="4" y="55"/>
                      <a:pt x="5" y="55"/>
                      <a:pt x="5" y="55"/>
                    </a:cubicBezTo>
                    <a:cubicBezTo>
                      <a:pt x="5" y="55"/>
                      <a:pt x="5" y="56"/>
                      <a:pt x="5" y="56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7" y="56"/>
                      <a:pt x="7" y="56"/>
                      <a:pt x="7" y="57"/>
                    </a:cubicBezTo>
                    <a:cubicBezTo>
                      <a:pt x="7" y="57"/>
                      <a:pt x="7" y="57"/>
                      <a:pt x="7" y="58"/>
                    </a:cubicBezTo>
                    <a:cubicBezTo>
                      <a:pt x="7" y="58"/>
                      <a:pt x="7" y="59"/>
                      <a:pt x="8" y="5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8" y="59"/>
                      <a:pt x="9" y="59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48" y="60"/>
                      <a:pt x="48" y="60"/>
                      <a:pt x="48" y="60"/>
                    </a:cubicBezTo>
                    <a:cubicBezTo>
                      <a:pt x="70" y="60"/>
                      <a:pt x="70" y="60"/>
                      <a:pt x="70" y="60"/>
                    </a:cubicBezTo>
                    <a:cubicBezTo>
                      <a:pt x="70" y="60"/>
                      <a:pt x="70" y="60"/>
                      <a:pt x="70" y="60"/>
                    </a:cubicBezTo>
                    <a:cubicBezTo>
                      <a:pt x="70" y="60"/>
                      <a:pt x="71" y="59"/>
                      <a:pt x="71" y="59"/>
                    </a:cubicBezTo>
                    <a:cubicBezTo>
                      <a:pt x="71" y="59"/>
                      <a:pt x="71" y="59"/>
                      <a:pt x="72" y="59"/>
                    </a:cubicBezTo>
                    <a:cubicBezTo>
                      <a:pt x="72" y="59"/>
                      <a:pt x="72" y="60"/>
                      <a:pt x="72" y="60"/>
                    </a:cubicBezTo>
                    <a:cubicBezTo>
                      <a:pt x="72" y="61"/>
                      <a:pt x="72" y="61"/>
                      <a:pt x="71" y="61"/>
                    </a:cubicBezTo>
                    <a:cubicBezTo>
                      <a:pt x="71" y="61"/>
                      <a:pt x="71" y="61"/>
                      <a:pt x="71" y="61"/>
                    </a:cubicBezTo>
                    <a:cubicBezTo>
                      <a:pt x="71" y="61"/>
                      <a:pt x="71" y="61"/>
                      <a:pt x="72" y="61"/>
                    </a:cubicBezTo>
                    <a:cubicBezTo>
                      <a:pt x="72" y="62"/>
                      <a:pt x="72" y="61"/>
                      <a:pt x="72" y="61"/>
                    </a:cubicBezTo>
                    <a:cubicBezTo>
                      <a:pt x="73" y="61"/>
                      <a:pt x="73" y="61"/>
                      <a:pt x="73" y="61"/>
                    </a:cubicBezTo>
                    <a:cubicBezTo>
                      <a:pt x="73" y="61"/>
                      <a:pt x="73" y="61"/>
                      <a:pt x="74" y="61"/>
                    </a:cubicBezTo>
                    <a:cubicBezTo>
                      <a:pt x="74" y="61"/>
                      <a:pt x="74" y="61"/>
                      <a:pt x="75" y="61"/>
                    </a:cubicBezTo>
                    <a:cubicBezTo>
                      <a:pt x="75" y="61"/>
                      <a:pt x="75" y="61"/>
                      <a:pt x="76" y="62"/>
                    </a:cubicBezTo>
                    <a:cubicBezTo>
                      <a:pt x="76" y="62"/>
                      <a:pt x="76" y="62"/>
                      <a:pt x="76" y="62"/>
                    </a:cubicBezTo>
                    <a:cubicBezTo>
                      <a:pt x="77" y="62"/>
                      <a:pt x="77" y="63"/>
                      <a:pt x="77" y="63"/>
                    </a:cubicBezTo>
                    <a:cubicBezTo>
                      <a:pt x="78" y="63"/>
                      <a:pt x="78" y="63"/>
                      <a:pt x="78" y="63"/>
                    </a:cubicBezTo>
                    <a:cubicBezTo>
                      <a:pt x="78" y="63"/>
                      <a:pt x="78" y="62"/>
                      <a:pt x="79" y="62"/>
                    </a:cubicBezTo>
                    <a:cubicBezTo>
                      <a:pt x="79" y="62"/>
                      <a:pt x="79" y="62"/>
                      <a:pt x="79" y="62"/>
                    </a:cubicBezTo>
                    <a:cubicBezTo>
                      <a:pt x="80" y="62"/>
                      <a:pt x="80" y="62"/>
                      <a:pt x="80" y="62"/>
                    </a:cubicBezTo>
                    <a:cubicBezTo>
                      <a:pt x="81" y="63"/>
                      <a:pt x="81" y="63"/>
                      <a:pt x="81" y="63"/>
                    </a:cubicBezTo>
                    <a:cubicBezTo>
                      <a:pt x="81" y="63"/>
                      <a:pt x="81" y="63"/>
                      <a:pt x="81" y="63"/>
                    </a:cubicBezTo>
                    <a:cubicBezTo>
                      <a:pt x="81" y="63"/>
                      <a:pt x="82" y="63"/>
                      <a:pt x="82" y="63"/>
                    </a:cubicBezTo>
                    <a:cubicBezTo>
                      <a:pt x="82" y="63"/>
                      <a:pt x="82" y="63"/>
                      <a:pt x="83" y="62"/>
                    </a:cubicBezTo>
                    <a:cubicBezTo>
                      <a:pt x="83" y="62"/>
                      <a:pt x="83" y="62"/>
                      <a:pt x="83" y="62"/>
                    </a:cubicBezTo>
                  </a:path>
                </a:pathLst>
              </a:custGeom>
              <a:solidFill>
                <a:schemeClr val="accent1">
                  <a:alpha val="30000"/>
                </a:schemeClr>
              </a:solidFill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88" name="Freeform 182"/>
              <p:cNvSpPr>
                <a:spLocks/>
              </p:cNvSpPr>
              <p:nvPr/>
            </p:nvSpPr>
            <p:spPr bwMode="auto">
              <a:xfrm>
                <a:off x="2541589" y="11842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89" name="Freeform 183"/>
              <p:cNvSpPr>
                <a:spLocks/>
              </p:cNvSpPr>
              <p:nvPr/>
            </p:nvSpPr>
            <p:spPr bwMode="auto">
              <a:xfrm>
                <a:off x="1990727" y="773114"/>
                <a:ext cx="173038" cy="42863"/>
              </a:xfrm>
              <a:custGeom>
                <a:avLst/>
                <a:gdLst>
                  <a:gd name="T0" fmla="*/ 1 w 16"/>
                  <a:gd name="T1" fmla="*/ 4 h 4"/>
                  <a:gd name="T2" fmla="*/ 2 w 16"/>
                  <a:gd name="T3" fmla="*/ 4 h 4"/>
                  <a:gd name="T4" fmla="*/ 3 w 16"/>
                  <a:gd name="T5" fmla="*/ 4 h 4"/>
                  <a:gd name="T6" fmla="*/ 4 w 16"/>
                  <a:gd name="T7" fmla="*/ 4 h 4"/>
                  <a:gd name="T8" fmla="*/ 5 w 16"/>
                  <a:gd name="T9" fmla="*/ 4 h 4"/>
                  <a:gd name="T10" fmla="*/ 6 w 16"/>
                  <a:gd name="T11" fmla="*/ 3 h 4"/>
                  <a:gd name="T12" fmla="*/ 7 w 16"/>
                  <a:gd name="T13" fmla="*/ 3 h 4"/>
                  <a:gd name="T14" fmla="*/ 7 w 16"/>
                  <a:gd name="T15" fmla="*/ 3 h 4"/>
                  <a:gd name="T16" fmla="*/ 8 w 16"/>
                  <a:gd name="T17" fmla="*/ 3 h 4"/>
                  <a:gd name="T18" fmla="*/ 9 w 16"/>
                  <a:gd name="T19" fmla="*/ 3 h 4"/>
                  <a:gd name="T20" fmla="*/ 9 w 16"/>
                  <a:gd name="T21" fmla="*/ 3 h 4"/>
                  <a:gd name="T22" fmla="*/ 11 w 16"/>
                  <a:gd name="T23" fmla="*/ 3 h 4"/>
                  <a:gd name="T24" fmla="*/ 12 w 16"/>
                  <a:gd name="T25" fmla="*/ 2 h 4"/>
                  <a:gd name="T26" fmla="*/ 13 w 16"/>
                  <a:gd name="T27" fmla="*/ 2 h 4"/>
                  <a:gd name="T28" fmla="*/ 14 w 16"/>
                  <a:gd name="T29" fmla="*/ 2 h 4"/>
                  <a:gd name="T30" fmla="*/ 15 w 16"/>
                  <a:gd name="T31" fmla="*/ 1 h 4"/>
                  <a:gd name="T32" fmla="*/ 16 w 16"/>
                  <a:gd name="T33" fmla="*/ 1 h 4"/>
                  <a:gd name="T34" fmla="*/ 16 w 16"/>
                  <a:gd name="T35" fmla="*/ 1 h 4"/>
                  <a:gd name="T36" fmla="*/ 15 w 16"/>
                  <a:gd name="T37" fmla="*/ 0 h 4"/>
                  <a:gd name="T38" fmla="*/ 14 w 16"/>
                  <a:gd name="T39" fmla="*/ 0 h 4"/>
                  <a:gd name="T40" fmla="*/ 13 w 16"/>
                  <a:gd name="T41" fmla="*/ 1 h 4"/>
                  <a:gd name="T42" fmla="*/ 12 w 16"/>
                  <a:gd name="T43" fmla="*/ 1 h 4"/>
                  <a:gd name="T44" fmla="*/ 11 w 16"/>
                  <a:gd name="T45" fmla="*/ 1 h 4"/>
                  <a:gd name="T46" fmla="*/ 10 w 16"/>
                  <a:gd name="T47" fmla="*/ 1 h 4"/>
                  <a:gd name="T48" fmla="*/ 9 w 16"/>
                  <a:gd name="T49" fmla="*/ 0 h 4"/>
                  <a:gd name="T50" fmla="*/ 8 w 16"/>
                  <a:gd name="T51" fmla="*/ 0 h 4"/>
                  <a:gd name="T52" fmla="*/ 8 w 16"/>
                  <a:gd name="T53" fmla="*/ 1 h 4"/>
                  <a:gd name="T54" fmla="*/ 6 w 16"/>
                  <a:gd name="T55" fmla="*/ 1 h 4"/>
                  <a:gd name="T56" fmla="*/ 5 w 16"/>
                  <a:gd name="T57" fmla="*/ 2 h 4"/>
                  <a:gd name="T58" fmla="*/ 4 w 16"/>
                  <a:gd name="T59" fmla="*/ 2 h 4"/>
                  <a:gd name="T60" fmla="*/ 3 w 16"/>
                  <a:gd name="T61" fmla="*/ 2 h 4"/>
                  <a:gd name="T62" fmla="*/ 2 w 16"/>
                  <a:gd name="T63" fmla="*/ 3 h 4"/>
                  <a:gd name="T64" fmla="*/ 1 w 16"/>
                  <a:gd name="T65" fmla="*/ 3 h 4"/>
                  <a:gd name="T66" fmla="*/ 0 w 16"/>
                  <a:gd name="T67" fmla="*/ 3 h 4"/>
                  <a:gd name="T68" fmla="*/ 0 w 16"/>
                  <a:gd name="T69" fmla="*/ 4 h 4"/>
                  <a:gd name="T70" fmla="*/ 1 w 16"/>
                  <a:gd name="T7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" h="4">
                    <a:moveTo>
                      <a:pt x="1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6" y="3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4"/>
                      <a:pt x="10" y="3"/>
                      <a:pt x="11" y="3"/>
                    </a:cubicBezTo>
                    <a:cubicBezTo>
                      <a:pt x="11" y="3"/>
                      <a:pt x="11" y="2"/>
                      <a:pt x="12" y="2"/>
                    </a:cubicBezTo>
                    <a:cubicBezTo>
                      <a:pt x="12" y="2"/>
                      <a:pt x="12" y="2"/>
                      <a:pt x="13" y="2"/>
                    </a:cubicBezTo>
                    <a:cubicBezTo>
                      <a:pt x="13" y="2"/>
                      <a:pt x="13" y="2"/>
                      <a:pt x="14" y="2"/>
                    </a:cubicBezTo>
                    <a:cubicBezTo>
                      <a:pt x="14" y="1"/>
                      <a:pt x="14" y="1"/>
                      <a:pt x="15" y="1"/>
                    </a:cubicBezTo>
                    <a:cubicBezTo>
                      <a:pt x="15" y="1"/>
                      <a:pt x="15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0"/>
                      <a:pt x="13" y="0"/>
                      <a:pt x="13" y="1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90" name="Freeform 184"/>
              <p:cNvSpPr>
                <a:spLocks/>
              </p:cNvSpPr>
              <p:nvPr/>
            </p:nvSpPr>
            <p:spPr bwMode="auto">
              <a:xfrm>
                <a:off x="1808164" y="849314"/>
                <a:ext cx="236538" cy="85725"/>
              </a:xfrm>
              <a:custGeom>
                <a:avLst/>
                <a:gdLst>
                  <a:gd name="T0" fmla="*/ 1 w 22"/>
                  <a:gd name="T1" fmla="*/ 7 h 8"/>
                  <a:gd name="T2" fmla="*/ 1 w 22"/>
                  <a:gd name="T3" fmla="*/ 7 h 8"/>
                  <a:gd name="T4" fmla="*/ 1 w 22"/>
                  <a:gd name="T5" fmla="*/ 8 h 8"/>
                  <a:gd name="T6" fmla="*/ 2 w 22"/>
                  <a:gd name="T7" fmla="*/ 8 h 8"/>
                  <a:gd name="T8" fmla="*/ 4 w 22"/>
                  <a:gd name="T9" fmla="*/ 8 h 8"/>
                  <a:gd name="T10" fmla="*/ 5 w 22"/>
                  <a:gd name="T11" fmla="*/ 7 h 8"/>
                  <a:gd name="T12" fmla="*/ 6 w 22"/>
                  <a:gd name="T13" fmla="*/ 7 h 8"/>
                  <a:gd name="T14" fmla="*/ 7 w 22"/>
                  <a:gd name="T15" fmla="*/ 7 h 8"/>
                  <a:gd name="T16" fmla="*/ 8 w 22"/>
                  <a:gd name="T17" fmla="*/ 6 h 8"/>
                  <a:gd name="T18" fmla="*/ 9 w 22"/>
                  <a:gd name="T19" fmla="*/ 5 h 8"/>
                  <a:gd name="T20" fmla="*/ 10 w 22"/>
                  <a:gd name="T21" fmla="*/ 5 h 8"/>
                  <a:gd name="T22" fmla="*/ 12 w 22"/>
                  <a:gd name="T23" fmla="*/ 5 h 8"/>
                  <a:gd name="T24" fmla="*/ 13 w 22"/>
                  <a:gd name="T25" fmla="*/ 4 h 8"/>
                  <a:gd name="T26" fmla="*/ 14 w 22"/>
                  <a:gd name="T27" fmla="*/ 4 h 8"/>
                  <a:gd name="T28" fmla="*/ 16 w 22"/>
                  <a:gd name="T29" fmla="*/ 3 h 8"/>
                  <a:gd name="T30" fmla="*/ 17 w 22"/>
                  <a:gd name="T31" fmla="*/ 3 h 8"/>
                  <a:gd name="T32" fmla="*/ 19 w 22"/>
                  <a:gd name="T33" fmla="*/ 3 h 8"/>
                  <a:gd name="T34" fmla="*/ 20 w 22"/>
                  <a:gd name="T35" fmla="*/ 3 h 8"/>
                  <a:gd name="T36" fmla="*/ 21 w 22"/>
                  <a:gd name="T37" fmla="*/ 2 h 8"/>
                  <a:gd name="T38" fmla="*/ 21 w 22"/>
                  <a:gd name="T39" fmla="*/ 2 h 8"/>
                  <a:gd name="T40" fmla="*/ 21 w 22"/>
                  <a:gd name="T41" fmla="*/ 2 h 8"/>
                  <a:gd name="T42" fmla="*/ 21 w 22"/>
                  <a:gd name="T43" fmla="*/ 2 h 8"/>
                  <a:gd name="T44" fmla="*/ 21 w 22"/>
                  <a:gd name="T45" fmla="*/ 1 h 8"/>
                  <a:gd name="T46" fmla="*/ 20 w 22"/>
                  <a:gd name="T47" fmla="*/ 1 h 8"/>
                  <a:gd name="T48" fmla="*/ 19 w 22"/>
                  <a:gd name="T49" fmla="*/ 0 h 8"/>
                  <a:gd name="T50" fmla="*/ 18 w 22"/>
                  <a:gd name="T51" fmla="*/ 1 h 8"/>
                  <a:gd name="T52" fmla="*/ 16 w 22"/>
                  <a:gd name="T53" fmla="*/ 1 h 8"/>
                  <a:gd name="T54" fmla="*/ 15 w 22"/>
                  <a:gd name="T55" fmla="*/ 1 h 8"/>
                  <a:gd name="T56" fmla="*/ 14 w 22"/>
                  <a:gd name="T57" fmla="*/ 0 h 8"/>
                  <a:gd name="T58" fmla="*/ 13 w 22"/>
                  <a:gd name="T59" fmla="*/ 0 h 8"/>
                  <a:gd name="T60" fmla="*/ 12 w 22"/>
                  <a:gd name="T61" fmla="*/ 0 h 8"/>
                  <a:gd name="T62" fmla="*/ 10 w 22"/>
                  <a:gd name="T63" fmla="*/ 0 h 8"/>
                  <a:gd name="T64" fmla="*/ 8 w 22"/>
                  <a:gd name="T65" fmla="*/ 0 h 8"/>
                  <a:gd name="T66" fmla="*/ 8 w 22"/>
                  <a:gd name="T67" fmla="*/ 1 h 8"/>
                  <a:gd name="T68" fmla="*/ 8 w 22"/>
                  <a:gd name="T69" fmla="*/ 2 h 8"/>
                  <a:gd name="T70" fmla="*/ 7 w 22"/>
                  <a:gd name="T71" fmla="*/ 2 h 8"/>
                  <a:gd name="T72" fmla="*/ 6 w 22"/>
                  <a:gd name="T73" fmla="*/ 3 h 8"/>
                  <a:gd name="T74" fmla="*/ 4 w 22"/>
                  <a:gd name="T75" fmla="*/ 3 h 8"/>
                  <a:gd name="T76" fmla="*/ 3 w 22"/>
                  <a:gd name="T77" fmla="*/ 4 h 8"/>
                  <a:gd name="T78" fmla="*/ 2 w 22"/>
                  <a:gd name="T79" fmla="*/ 5 h 8"/>
                  <a:gd name="T80" fmla="*/ 1 w 22"/>
                  <a:gd name="T81" fmla="*/ 5 h 8"/>
                  <a:gd name="T82" fmla="*/ 0 w 22"/>
                  <a:gd name="T83" fmla="*/ 5 h 8"/>
                  <a:gd name="T84" fmla="*/ 0 w 22"/>
                  <a:gd name="T85" fmla="*/ 6 h 8"/>
                  <a:gd name="T86" fmla="*/ 1 w 22"/>
                  <a:gd name="T8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2" h="8">
                    <a:moveTo>
                      <a:pt x="1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6" y="7"/>
                      <a:pt x="6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10" y="5"/>
                      <a:pt x="10" y="6"/>
                      <a:pt x="10" y="5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12" y="5"/>
                      <a:pt x="12" y="4"/>
                      <a:pt x="13" y="4"/>
                    </a:cubicBezTo>
                    <a:cubicBezTo>
                      <a:pt x="13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6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8" y="3"/>
                      <a:pt x="18" y="3"/>
                      <a:pt x="19" y="3"/>
                    </a:cubicBezTo>
                    <a:cubicBezTo>
                      <a:pt x="19" y="3"/>
                      <a:pt x="19" y="3"/>
                      <a:pt x="20" y="3"/>
                    </a:cubicBezTo>
                    <a:cubicBezTo>
                      <a:pt x="20" y="3"/>
                      <a:pt x="21" y="3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2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1"/>
                      <a:pt x="18" y="1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6" y="1"/>
                      <a:pt x="16" y="1"/>
                      <a:pt x="15" y="1"/>
                    </a:cubicBezTo>
                    <a:cubicBezTo>
                      <a:pt x="15" y="1"/>
                      <a:pt x="15" y="0"/>
                      <a:pt x="14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1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2"/>
                      <a:pt x="8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3"/>
                    </a:cubicBezTo>
                    <a:cubicBezTo>
                      <a:pt x="5" y="3"/>
                      <a:pt x="5" y="3"/>
                      <a:pt x="4" y="3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7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91" name="Freeform 185"/>
              <p:cNvSpPr>
                <a:spLocks/>
              </p:cNvSpPr>
              <p:nvPr/>
            </p:nvSpPr>
            <p:spPr bwMode="auto">
              <a:xfrm>
                <a:off x="1893889" y="881064"/>
                <a:ext cx="334963" cy="130175"/>
              </a:xfrm>
              <a:custGeom>
                <a:avLst/>
                <a:gdLst>
                  <a:gd name="T0" fmla="*/ 28 w 31"/>
                  <a:gd name="T1" fmla="*/ 8 h 12"/>
                  <a:gd name="T2" fmla="*/ 30 w 31"/>
                  <a:gd name="T3" fmla="*/ 8 h 12"/>
                  <a:gd name="T4" fmla="*/ 31 w 31"/>
                  <a:gd name="T5" fmla="*/ 7 h 12"/>
                  <a:gd name="T6" fmla="*/ 29 w 31"/>
                  <a:gd name="T7" fmla="*/ 7 h 12"/>
                  <a:gd name="T8" fmla="*/ 27 w 31"/>
                  <a:gd name="T9" fmla="*/ 6 h 12"/>
                  <a:gd name="T10" fmla="*/ 27 w 31"/>
                  <a:gd name="T11" fmla="*/ 5 h 12"/>
                  <a:gd name="T12" fmla="*/ 28 w 31"/>
                  <a:gd name="T13" fmla="*/ 4 h 12"/>
                  <a:gd name="T14" fmla="*/ 29 w 31"/>
                  <a:gd name="T15" fmla="*/ 2 h 12"/>
                  <a:gd name="T16" fmla="*/ 29 w 31"/>
                  <a:gd name="T17" fmla="*/ 1 h 12"/>
                  <a:gd name="T18" fmla="*/ 27 w 31"/>
                  <a:gd name="T19" fmla="*/ 0 h 12"/>
                  <a:gd name="T20" fmla="*/ 25 w 31"/>
                  <a:gd name="T21" fmla="*/ 0 h 12"/>
                  <a:gd name="T22" fmla="*/ 24 w 31"/>
                  <a:gd name="T23" fmla="*/ 2 h 12"/>
                  <a:gd name="T24" fmla="*/ 24 w 31"/>
                  <a:gd name="T25" fmla="*/ 3 h 12"/>
                  <a:gd name="T26" fmla="*/ 22 w 31"/>
                  <a:gd name="T27" fmla="*/ 4 h 12"/>
                  <a:gd name="T28" fmla="*/ 23 w 31"/>
                  <a:gd name="T29" fmla="*/ 2 h 12"/>
                  <a:gd name="T30" fmla="*/ 21 w 31"/>
                  <a:gd name="T31" fmla="*/ 1 h 12"/>
                  <a:gd name="T32" fmla="*/ 20 w 31"/>
                  <a:gd name="T33" fmla="*/ 1 h 12"/>
                  <a:gd name="T34" fmla="*/ 18 w 31"/>
                  <a:gd name="T35" fmla="*/ 1 h 12"/>
                  <a:gd name="T36" fmla="*/ 17 w 31"/>
                  <a:gd name="T37" fmla="*/ 1 h 12"/>
                  <a:gd name="T38" fmla="*/ 15 w 31"/>
                  <a:gd name="T39" fmla="*/ 1 h 12"/>
                  <a:gd name="T40" fmla="*/ 14 w 31"/>
                  <a:gd name="T41" fmla="*/ 2 h 12"/>
                  <a:gd name="T42" fmla="*/ 14 w 31"/>
                  <a:gd name="T43" fmla="*/ 0 h 12"/>
                  <a:gd name="T44" fmla="*/ 11 w 31"/>
                  <a:gd name="T45" fmla="*/ 1 h 12"/>
                  <a:gd name="T46" fmla="*/ 8 w 31"/>
                  <a:gd name="T47" fmla="*/ 2 h 12"/>
                  <a:gd name="T48" fmla="*/ 5 w 31"/>
                  <a:gd name="T49" fmla="*/ 2 h 12"/>
                  <a:gd name="T50" fmla="*/ 3 w 31"/>
                  <a:gd name="T51" fmla="*/ 3 h 12"/>
                  <a:gd name="T52" fmla="*/ 4 w 31"/>
                  <a:gd name="T53" fmla="*/ 4 h 12"/>
                  <a:gd name="T54" fmla="*/ 5 w 31"/>
                  <a:gd name="T55" fmla="*/ 5 h 12"/>
                  <a:gd name="T56" fmla="*/ 3 w 31"/>
                  <a:gd name="T57" fmla="*/ 5 h 12"/>
                  <a:gd name="T58" fmla="*/ 2 w 31"/>
                  <a:gd name="T59" fmla="*/ 6 h 12"/>
                  <a:gd name="T60" fmla="*/ 2 w 31"/>
                  <a:gd name="T61" fmla="*/ 6 h 12"/>
                  <a:gd name="T62" fmla="*/ 4 w 31"/>
                  <a:gd name="T63" fmla="*/ 6 h 12"/>
                  <a:gd name="T64" fmla="*/ 5 w 31"/>
                  <a:gd name="T65" fmla="*/ 6 h 12"/>
                  <a:gd name="T66" fmla="*/ 8 w 31"/>
                  <a:gd name="T67" fmla="*/ 6 h 12"/>
                  <a:gd name="T68" fmla="*/ 10 w 31"/>
                  <a:gd name="T69" fmla="*/ 6 h 12"/>
                  <a:gd name="T70" fmla="*/ 11 w 31"/>
                  <a:gd name="T71" fmla="*/ 7 h 12"/>
                  <a:gd name="T72" fmla="*/ 9 w 31"/>
                  <a:gd name="T73" fmla="*/ 8 h 12"/>
                  <a:gd name="T74" fmla="*/ 5 w 31"/>
                  <a:gd name="T75" fmla="*/ 8 h 12"/>
                  <a:gd name="T76" fmla="*/ 2 w 31"/>
                  <a:gd name="T77" fmla="*/ 8 h 12"/>
                  <a:gd name="T78" fmla="*/ 0 w 31"/>
                  <a:gd name="T79" fmla="*/ 8 h 12"/>
                  <a:gd name="T80" fmla="*/ 2 w 31"/>
                  <a:gd name="T81" fmla="*/ 9 h 12"/>
                  <a:gd name="T82" fmla="*/ 5 w 31"/>
                  <a:gd name="T83" fmla="*/ 9 h 12"/>
                  <a:gd name="T84" fmla="*/ 5 w 31"/>
                  <a:gd name="T85" fmla="*/ 10 h 12"/>
                  <a:gd name="T86" fmla="*/ 5 w 31"/>
                  <a:gd name="T87" fmla="*/ 11 h 12"/>
                  <a:gd name="T88" fmla="*/ 8 w 31"/>
                  <a:gd name="T89" fmla="*/ 11 h 12"/>
                  <a:gd name="T90" fmla="*/ 10 w 31"/>
                  <a:gd name="T91" fmla="*/ 11 h 12"/>
                  <a:gd name="T92" fmla="*/ 13 w 31"/>
                  <a:gd name="T93" fmla="*/ 10 h 12"/>
                  <a:gd name="T94" fmla="*/ 16 w 31"/>
                  <a:gd name="T95" fmla="*/ 10 h 12"/>
                  <a:gd name="T96" fmla="*/ 18 w 31"/>
                  <a:gd name="T97" fmla="*/ 10 h 12"/>
                  <a:gd name="T98" fmla="*/ 20 w 31"/>
                  <a:gd name="T99" fmla="*/ 10 h 12"/>
                  <a:gd name="T100" fmla="*/ 23 w 31"/>
                  <a:gd name="T101" fmla="*/ 10 h 12"/>
                  <a:gd name="T102" fmla="*/ 26 w 31"/>
                  <a:gd name="T103" fmla="*/ 10 h 12"/>
                  <a:gd name="T104" fmla="*/ 27 w 31"/>
                  <a:gd name="T105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1" h="12">
                    <a:moveTo>
                      <a:pt x="27" y="9"/>
                    </a:move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30" y="8"/>
                    </a:cubicBezTo>
                    <a:cubicBezTo>
                      <a:pt x="30" y="8"/>
                      <a:pt x="30" y="8"/>
                      <a:pt x="31" y="8"/>
                    </a:cubicBezTo>
                    <a:cubicBezTo>
                      <a:pt x="31" y="8"/>
                      <a:pt x="31" y="8"/>
                      <a:pt x="31" y="7"/>
                    </a:cubicBezTo>
                    <a:cubicBezTo>
                      <a:pt x="31" y="7"/>
                      <a:pt x="31" y="7"/>
                      <a:pt x="30" y="7"/>
                    </a:cubicBezTo>
                    <a:cubicBezTo>
                      <a:pt x="30" y="7"/>
                      <a:pt x="30" y="7"/>
                      <a:pt x="29" y="7"/>
                    </a:cubicBezTo>
                    <a:cubicBezTo>
                      <a:pt x="29" y="6"/>
                      <a:pt x="29" y="6"/>
                      <a:pt x="28" y="6"/>
                    </a:cubicBezTo>
                    <a:cubicBezTo>
                      <a:pt x="28" y="6"/>
                      <a:pt x="28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5"/>
                      <a:pt x="27" y="5"/>
                    </a:cubicBezTo>
                    <a:cubicBezTo>
                      <a:pt x="27" y="5"/>
                      <a:pt x="27" y="5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3"/>
                      <a:pt x="28" y="3"/>
                    </a:cubicBezTo>
                    <a:cubicBezTo>
                      <a:pt x="28" y="3"/>
                      <a:pt x="28" y="2"/>
                      <a:pt x="29" y="2"/>
                    </a:cubicBezTo>
                    <a:cubicBezTo>
                      <a:pt x="29" y="2"/>
                      <a:pt x="29" y="2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0"/>
                      <a:pt x="28" y="0"/>
                      <a:pt x="28" y="0"/>
                    </a:cubicBezTo>
                    <a:cubicBezTo>
                      <a:pt x="28" y="0"/>
                      <a:pt x="27" y="0"/>
                      <a:pt x="27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5" y="0"/>
                      <a:pt x="25" y="0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4" y="1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3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19" y="1"/>
                      <a:pt x="19" y="1"/>
                    </a:cubicBezTo>
                    <a:cubicBezTo>
                      <a:pt x="19" y="1"/>
                      <a:pt x="18" y="2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1"/>
                      <a:pt x="15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11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3"/>
                      <a:pt x="5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4"/>
                      <a:pt x="5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7"/>
                      <a:pt x="3" y="6"/>
                      <a:pt x="4" y="6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6"/>
                      <a:pt x="9" y="6"/>
                      <a:pt x="9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1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8"/>
                      <a:pt x="7" y="8"/>
                    </a:cubicBezTo>
                    <a:cubicBezTo>
                      <a:pt x="6" y="8"/>
                      <a:pt x="6" y="7"/>
                      <a:pt x="5" y="8"/>
                    </a:cubicBezTo>
                    <a:cubicBezTo>
                      <a:pt x="4" y="8"/>
                      <a:pt x="4" y="8"/>
                      <a:pt x="3" y="8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8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5" y="9"/>
                      <a:pt x="5" y="9"/>
                      <a:pt x="6" y="9"/>
                    </a:cubicBezTo>
                    <a:cubicBezTo>
                      <a:pt x="6" y="10"/>
                      <a:pt x="6" y="10"/>
                      <a:pt x="5" y="10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2"/>
                      <a:pt x="6" y="11"/>
                      <a:pt x="7" y="11"/>
                    </a:cubicBezTo>
                    <a:cubicBezTo>
                      <a:pt x="7" y="12"/>
                      <a:pt x="7" y="12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10" y="11"/>
                      <a:pt x="10" y="11"/>
                    </a:cubicBezTo>
                    <a:cubicBezTo>
                      <a:pt x="11" y="11"/>
                      <a:pt x="11" y="11"/>
                      <a:pt x="12" y="11"/>
                    </a:cubicBezTo>
                    <a:cubicBezTo>
                      <a:pt x="12" y="10"/>
                      <a:pt x="12" y="10"/>
                      <a:pt x="13" y="10"/>
                    </a:cubicBezTo>
                    <a:cubicBezTo>
                      <a:pt x="14" y="10"/>
                      <a:pt x="14" y="10"/>
                      <a:pt x="15" y="10"/>
                    </a:cubicBezTo>
                    <a:cubicBezTo>
                      <a:pt x="15" y="10"/>
                      <a:pt x="15" y="10"/>
                      <a:pt x="16" y="10"/>
                    </a:cubicBezTo>
                    <a:cubicBezTo>
                      <a:pt x="16" y="10"/>
                      <a:pt x="17" y="10"/>
                      <a:pt x="17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20" y="9"/>
                      <a:pt x="20" y="9"/>
                      <a:pt x="20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2" y="11"/>
                      <a:pt x="22" y="10"/>
                      <a:pt x="23" y="10"/>
                    </a:cubicBezTo>
                    <a:cubicBezTo>
                      <a:pt x="23" y="10"/>
                      <a:pt x="24" y="10"/>
                      <a:pt x="24" y="10"/>
                    </a:cubicBezTo>
                    <a:cubicBezTo>
                      <a:pt x="25" y="10"/>
                      <a:pt x="25" y="10"/>
                      <a:pt x="26" y="10"/>
                    </a:cubicBezTo>
                    <a:cubicBezTo>
                      <a:pt x="27" y="10"/>
                      <a:pt x="28" y="10"/>
                      <a:pt x="28" y="10"/>
                    </a:cubicBezTo>
                    <a:cubicBezTo>
                      <a:pt x="28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92" name="Freeform 186"/>
              <p:cNvSpPr>
                <a:spLocks/>
              </p:cNvSpPr>
              <p:nvPr/>
            </p:nvSpPr>
            <p:spPr bwMode="auto">
              <a:xfrm>
                <a:off x="2206627" y="750889"/>
                <a:ext cx="33338" cy="2222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2 w 3"/>
                  <a:gd name="T7" fmla="*/ 2 h 2"/>
                  <a:gd name="T8" fmla="*/ 3 w 3"/>
                  <a:gd name="T9" fmla="*/ 1 h 2"/>
                  <a:gd name="T10" fmla="*/ 1 w 3"/>
                  <a:gd name="T11" fmla="*/ 1 h 2"/>
                  <a:gd name="T12" fmla="*/ 0 w 3"/>
                  <a:gd name="T13" fmla="*/ 1 h 2"/>
                  <a:gd name="T14" fmla="*/ 0 w 3"/>
                  <a:gd name="T15" fmla="*/ 2 h 2"/>
                  <a:gd name="T16" fmla="*/ 0 w 3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93" name="Freeform 187"/>
              <p:cNvSpPr>
                <a:spLocks/>
              </p:cNvSpPr>
              <p:nvPr/>
            </p:nvSpPr>
            <p:spPr bwMode="auto">
              <a:xfrm>
                <a:off x="2228852" y="762001"/>
                <a:ext cx="65088" cy="22225"/>
              </a:xfrm>
              <a:custGeom>
                <a:avLst/>
                <a:gdLst>
                  <a:gd name="T0" fmla="*/ 0 w 6"/>
                  <a:gd name="T1" fmla="*/ 1 h 2"/>
                  <a:gd name="T2" fmla="*/ 0 w 6"/>
                  <a:gd name="T3" fmla="*/ 2 h 2"/>
                  <a:gd name="T4" fmla="*/ 1 w 6"/>
                  <a:gd name="T5" fmla="*/ 2 h 2"/>
                  <a:gd name="T6" fmla="*/ 2 w 6"/>
                  <a:gd name="T7" fmla="*/ 2 h 2"/>
                  <a:gd name="T8" fmla="*/ 3 w 6"/>
                  <a:gd name="T9" fmla="*/ 2 h 2"/>
                  <a:gd name="T10" fmla="*/ 4 w 6"/>
                  <a:gd name="T11" fmla="*/ 1 h 2"/>
                  <a:gd name="T12" fmla="*/ 5 w 6"/>
                  <a:gd name="T13" fmla="*/ 1 h 2"/>
                  <a:gd name="T14" fmla="*/ 6 w 6"/>
                  <a:gd name="T15" fmla="*/ 1 h 2"/>
                  <a:gd name="T16" fmla="*/ 6 w 6"/>
                  <a:gd name="T17" fmla="*/ 0 h 2"/>
                  <a:gd name="T18" fmla="*/ 5 w 6"/>
                  <a:gd name="T19" fmla="*/ 0 h 2"/>
                  <a:gd name="T20" fmla="*/ 4 w 6"/>
                  <a:gd name="T21" fmla="*/ 0 h 2"/>
                  <a:gd name="T22" fmla="*/ 3 w 6"/>
                  <a:gd name="T23" fmla="*/ 0 h 2"/>
                  <a:gd name="T24" fmla="*/ 1 w 6"/>
                  <a:gd name="T25" fmla="*/ 0 h 2"/>
                  <a:gd name="T26" fmla="*/ 1 w 6"/>
                  <a:gd name="T27" fmla="*/ 1 h 2"/>
                  <a:gd name="T28" fmla="*/ 0 w 6"/>
                  <a:gd name="T2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2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6" y="1"/>
                      <a:pt x="6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94" name="Freeform 188"/>
              <p:cNvSpPr>
                <a:spLocks/>
              </p:cNvSpPr>
              <p:nvPr/>
            </p:nvSpPr>
            <p:spPr bwMode="auto">
              <a:xfrm>
                <a:off x="2260602" y="741364"/>
                <a:ext cx="65088" cy="20638"/>
              </a:xfrm>
              <a:custGeom>
                <a:avLst/>
                <a:gdLst>
                  <a:gd name="T0" fmla="*/ 1 w 6"/>
                  <a:gd name="T1" fmla="*/ 2 h 2"/>
                  <a:gd name="T2" fmla="*/ 1 w 6"/>
                  <a:gd name="T3" fmla="*/ 2 h 2"/>
                  <a:gd name="T4" fmla="*/ 3 w 6"/>
                  <a:gd name="T5" fmla="*/ 1 h 2"/>
                  <a:gd name="T6" fmla="*/ 3 w 6"/>
                  <a:gd name="T7" fmla="*/ 2 h 2"/>
                  <a:gd name="T8" fmla="*/ 5 w 6"/>
                  <a:gd name="T9" fmla="*/ 2 h 2"/>
                  <a:gd name="T10" fmla="*/ 5 w 6"/>
                  <a:gd name="T11" fmla="*/ 1 h 2"/>
                  <a:gd name="T12" fmla="*/ 5 w 6"/>
                  <a:gd name="T13" fmla="*/ 0 h 2"/>
                  <a:gd name="T14" fmla="*/ 4 w 6"/>
                  <a:gd name="T15" fmla="*/ 0 h 2"/>
                  <a:gd name="T16" fmla="*/ 3 w 6"/>
                  <a:gd name="T17" fmla="*/ 0 h 2"/>
                  <a:gd name="T18" fmla="*/ 2 w 6"/>
                  <a:gd name="T19" fmla="*/ 0 h 2"/>
                  <a:gd name="T20" fmla="*/ 1 w 6"/>
                  <a:gd name="T21" fmla="*/ 1 h 2"/>
                  <a:gd name="T22" fmla="*/ 0 w 6"/>
                  <a:gd name="T23" fmla="*/ 1 h 2"/>
                  <a:gd name="T24" fmla="*/ 1 w 6"/>
                  <a:gd name="T2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6" y="1"/>
                      <a:pt x="6" y="1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95" name="Freeform 189"/>
              <p:cNvSpPr>
                <a:spLocks/>
              </p:cNvSpPr>
              <p:nvPr/>
            </p:nvSpPr>
            <p:spPr bwMode="auto">
              <a:xfrm>
                <a:off x="2055814" y="795339"/>
                <a:ext cx="238125" cy="65088"/>
              </a:xfrm>
              <a:custGeom>
                <a:avLst/>
                <a:gdLst>
                  <a:gd name="T0" fmla="*/ 9 w 22"/>
                  <a:gd name="T1" fmla="*/ 1 h 6"/>
                  <a:gd name="T2" fmla="*/ 8 w 22"/>
                  <a:gd name="T3" fmla="*/ 1 h 6"/>
                  <a:gd name="T4" fmla="*/ 7 w 22"/>
                  <a:gd name="T5" fmla="*/ 1 h 6"/>
                  <a:gd name="T6" fmla="*/ 6 w 22"/>
                  <a:gd name="T7" fmla="*/ 1 h 6"/>
                  <a:gd name="T8" fmla="*/ 5 w 22"/>
                  <a:gd name="T9" fmla="*/ 2 h 6"/>
                  <a:gd name="T10" fmla="*/ 4 w 22"/>
                  <a:gd name="T11" fmla="*/ 2 h 6"/>
                  <a:gd name="T12" fmla="*/ 3 w 22"/>
                  <a:gd name="T13" fmla="*/ 3 h 6"/>
                  <a:gd name="T14" fmla="*/ 2 w 22"/>
                  <a:gd name="T15" fmla="*/ 3 h 6"/>
                  <a:gd name="T16" fmla="*/ 1 w 22"/>
                  <a:gd name="T17" fmla="*/ 3 h 6"/>
                  <a:gd name="T18" fmla="*/ 0 w 22"/>
                  <a:gd name="T19" fmla="*/ 3 h 6"/>
                  <a:gd name="T20" fmla="*/ 0 w 22"/>
                  <a:gd name="T21" fmla="*/ 4 h 6"/>
                  <a:gd name="T22" fmla="*/ 1 w 22"/>
                  <a:gd name="T23" fmla="*/ 4 h 6"/>
                  <a:gd name="T24" fmla="*/ 2 w 22"/>
                  <a:gd name="T25" fmla="*/ 4 h 6"/>
                  <a:gd name="T26" fmla="*/ 2 w 22"/>
                  <a:gd name="T27" fmla="*/ 4 h 6"/>
                  <a:gd name="T28" fmla="*/ 4 w 22"/>
                  <a:gd name="T29" fmla="*/ 3 h 6"/>
                  <a:gd name="T30" fmla="*/ 4 w 22"/>
                  <a:gd name="T31" fmla="*/ 4 h 6"/>
                  <a:gd name="T32" fmla="*/ 5 w 22"/>
                  <a:gd name="T33" fmla="*/ 3 h 6"/>
                  <a:gd name="T34" fmla="*/ 7 w 22"/>
                  <a:gd name="T35" fmla="*/ 4 h 6"/>
                  <a:gd name="T36" fmla="*/ 6 w 22"/>
                  <a:gd name="T37" fmla="*/ 4 h 6"/>
                  <a:gd name="T38" fmla="*/ 5 w 22"/>
                  <a:gd name="T39" fmla="*/ 4 h 6"/>
                  <a:gd name="T40" fmla="*/ 4 w 22"/>
                  <a:gd name="T41" fmla="*/ 4 h 6"/>
                  <a:gd name="T42" fmla="*/ 4 w 22"/>
                  <a:gd name="T43" fmla="*/ 5 h 6"/>
                  <a:gd name="T44" fmla="*/ 4 w 22"/>
                  <a:gd name="T45" fmla="*/ 5 h 6"/>
                  <a:gd name="T46" fmla="*/ 6 w 22"/>
                  <a:gd name="T47" fmla="*/ 5 h 6"/>
                  <a:gd name="T48" fmla="*/ 7 w 22"/>
                  <a:gd name="T49" fmla="*/ 5 h 6"/>
                  <a:gd name="T50" fmla="*/ 9 w 22"/>
                  <a:gd name="T51" fmla="*/ 5 h 6"/>
                  <a:gd name="T52" fmla="*/ 10 w 22"/>
                  <a:gd name="T53" fmla="*/ 4 h 6"/>
                  <a:gd name="T54" fmla="*/ 12 w 22"/>
                  <a:gd name="T55" fmla="*/ 4 h 6"/>
                  <a:gd name="T56" fmla="*/ 13 w 22"/>
                  <a:gd name="T57" fmla="*/ 4 h 6"/>
                  <a:gd name="T58" fmla="*/ 14 w 22"/>
                  <a:gd name="T59" fmla="*/ 4 h 6"/>
                  <a:gd name="T60" fmla="*/ 16 w 22"/>
                  <a:gd name="T61" fmla="*/ 4 h 6"/>
                  <a:gd name="T62" fmla="*/ 17 w 22"/>
                  <a:gd name="T63" fmla="*/ 4 h 6"/>
                  <a:gd name="T64" fmla="*/ 18 w 22"/>
                  <a:gd name="T65" fmla="*/ 4 h 6"/>
                  <a:gd name="T66" fmla="*/ 19 w 22"/>
                  <a:gd name="T67" fmla="*/ 4 h 6"/>
                  <a:gd name="T68" fmla="*/ 21 w 22"/>
                  <a:gd name="T69" fmla="*/ 3 h 6"/>
                  <a:gd name="T70" fmla="*/ 22 w 22"/>
                  <a:gd name="T71" fmla="*/ 3 h 6"/>
                  <a:gd name="T72" fmla="*/ 22 w 22"/>
                  <a:gd name="T73" fmla="*/ 2 h 6"/>
                  <a:gd name="T74" fmla="*/ 21 w 22"/>
                  <a:gd name="T75" fmla="*/ 1 h 6"/>
                  <a:gd name="T76" fmla="*/ 20 w 22"/>
                  <a:gd name="T77" fmla="*/ 1 h 6"/>
                  <a:gd name="T78" fmla="*/ 19 w 22"/>
                  <a:gd name="T79" fmla="*/ 2 h 6"/>
                  <a:gd name="T80" fmla="*/ 18 w 22"/>
                  <a:gd name="T81" fmla="*/ 2 h 6"/>
                  <a:gd name="T82" fmla="*/ 19 w 22"/>
                  <a:gd name="T83" fmla="*/ 1 h 6"/>
                  <a:gd name="T84" fmla="*/ 19 w 22"/>
                  <a:gd name="T85" fmla="*/ 0 h 6"/>
                  <a:gd name="T86" fmla="*/ 18 w 22"/>
                  <a:gd name="T87" fmla="*/ 0 h 6"/>
                  <a:gd name="T88" fmla="*/ 16 w 22"/>
                  <a:gd name="T89" fmla="*/ 0 h 6"/>
                  <a:gd name="T90" fmla="*/ 15 w 22"/>
                  <a:gd name="T91" fmla="*/ 1 h 6"/>
                  <a:gd name="T92" fmla="*/ 16 w 22"/>
                  <a:gd name="T93" fmla="*/ 2 h 6"/>
                  <a:gd name="T94" fmla="*/ 15 w 22"/>
                  <a:gd name="T95" fmla="*/ 3 h 6"/>
                  <a:gd name="T96" fmla="*/ 14 w 22"/>
                  <a:gd name="T97" fmla="*/ 3 h 6"/>
                  <a:gd name="T98" fmla="*/ 12 w 22"/>
                  <a:gd name="T99" fmla="*/ 2 h 6"/>
                  <a:gd name="T100" fmla="*/ 11 w 22"/>
                  <a:gd name="T101" fmla="*/ 2 h 6"/>
                  <a:gd name="T102" fmla="*/ 10 w 22"/>
                  <a:gd name="T103" fmla="*/ 1 h 6"/>
                  <a:gd name="T104" fmla="*/ 9 w 22"/>
                  <a:gd name="T105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" h="6">
                    <a:moveTo>
                      <a:pt x="9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6" y="3"/>
                      <a:pt x="7" y="3"/>
                      <a:pt x="7" y="4"/>
                    </a:cubicBezTo>
                    <a:cubicBezTo>
                      <a:pt x="7" y="4"/>
                      <a:pt x="6" y="4"/>
                      <a:pt x="6" y="4"/>
                    </a:cubicBezTo>
                    <a:cubicBezTo>
                      <a:pt x="6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5"/>
                      <a:pt x="9" y="5"/>
                    </a:cubicBezTo>
                    <a:cubicBezTo>
                      <a:pt x="9" y="5"/>
                      <a:pt x="10" y="5"/>
                      <a:pt x="10" y="4"/>
                    </a:cubicBezTo>
                    <a:cubicBezTo>
                      <a:pt x="11" y="4"/>
                      <a:pt x="11" y="4"/>
                      <a:pt x="12" y="4"/>
                    </a:cubicBezTo>
                    <a:cubicBezTo>
                      <a:pt x="12" y="4"/>
                      <a:pt x="13" y="4"/>
                      <a:pt x="13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4"/>
                      <a:pt x="17" y="4"/>
                      <a:pt x="17" y="4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20" y="3"/>
                      <a:pt x="20" y="3"/>
                      <a:pt x="21" y="3"/>
                    </a:cubicBezTo>
                    <a:cubicBezTo>
                      <a:pt x="21" y="3"/>
                      <a:pt x="22" y="3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8" y="2"/>
                    </a:cubicBezTo>
                    <a:cubicBezTo>
                      <a:pt x="18" y="2"/>
                      <a:pt x="19" y="1"/>
                      <a:pt x="19" y="1"/>
                    </a:cubicBezTo>
                    <a:cubicBezTo>
                      <a:pt x="19" y="1"/>
                      <a:pt x="19" y="0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6" y="0"/>
                      <a:pt x="15" y="0"/>
                      <a:pt x="15" y="1"/>
                    </a:cubicBezTo>
                    <a:cubicBezTo>
                      <a:pt x="15" y="1"/>
                      <a:pt x="16" y="1"/>
                      <a:pt x="16" y="2"/>
                    </a:cubicBezTo>
                    <a:cubicBezTo>
                      <a:pt x="15" y="2"/>
                      <a:pt x="15" y="3"/>
                      <a:pt x="15" y="3"/>
                    </a:cubicBezTo>
                    <a:cubicBezTo>
                      <a:pt x="15" y="3"/>
                      <a:pt x="15" y="3"/>
                      <a:pt x="14" y="3"/>
                    </a:cubicBezTo>
                    <a:cubicBezTo>
                      <a:pt x="13" y="3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1" y="1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96" name="Freeform 190"/>
              <p:cNvSpPr>
                <a:spLocks/>
              </p:cNvSpPr>
              <p:nvPr/>
            </p:nvSpPr>
            <p:spPr bwMode="auto">
              <a:xfrm>
                <a:off x="2228852" y="968376"/>
                <a:ext cx="76200" cy="31750"/>
              </a:xfrm>
              <a:custGeom>
                <a:avLst/>
                <a:gdLst>
                  <a:gd name="T0" fmla="*/ 1 w 7"/>
                  <a:gd name="T1" fmla="*/ 3 h 3"/>
                  <a:gd name="T2" fmla="*/ 2 w 7"/>
                  <a:gd name="T3" fmla="*/ 2 h 3"/>
                  <a:gd name="T4" fmla="*/ 3 w 7"/>
                  <a:gd name="T5" fmla="*/ 3 h 3"/>
                  <a:gd name="T6" fmla="*/ 4 w 7"/>
                  <a:gd name="T7" fmla="*/ 3 h 3"/>
                  <a:gd name="T8" fmla="*/ 5 w 7"/>
                  <a:gd name="T9" fmla="*/ 3 h 3"/>
                  <a:gd name="T10" fmla="*/ 6 w 7"/>
                  <a:gd name="T11" fmla="*/ 3 h 3"/>
                  <a:gd name="T12" fmla="*/ 7 w 7"/>
                  <a:gd name="T13" fmla="*/ 2 h 3"/>
                  <a:gd name="T14" fmla="*/ 7 w 7"/>
                  <a:gd name="T15" fmla="*/ 1 h 3"/>
                  <a:gd name="T16" fmla="*/ 7 w 7"/>
                  <a:gd name="T17" fmla="*/ 1 h 3"/>
                  <a:gd name="T18" fmla="*/ 6 w 7"/>
                  <a:gd name="T19" fmla="*/ 1 h 3"/>
                  <a:gd name="T20" fmla="*/ 5 w 7"/>
                  <a:gd name="T21" fmla="*/ 0 h 3"/>
                  <a:gd name="T22" fmla="*/ 5 w 7"/>
                  <a:gd name="T23" fmla="*/ 0 h 3"/>
                  <a:gd name="T24" fmla="*/ 4 w 7"/>
                  <a:gd name="T25" fmla="*/ 0 h 3"/>
                  <a:gd name="T26" fmla="*/ 3 w 7"/>
                  <a:gd name="T27" fmla="*/ 0 h 3"/>
                  <a:gd name="T28" fmla="*/ 3 w 7"/>
                  <a:gd name="T29" fmla="*/ 1 h 3"/>
                  <a:gd name="T30" fmla="*/ 2 w 7"/>
                  <a:gd name="T31" fmla="*/ 2 h 3"/>
                  <a:gd name="T32" fmla="*/ 1 w 7"/>
                  <a:gd name="T33" fmla="*/ 2 h 3"/>
                  <a:gd name="T34" fmla="*/ 0 w 7"/>
                  <a:gd name="T35" fmla="*/ 2 h 3"/>
                  <a:gd name="T36" fmla="*/ 1 w 7"/>
                  <a:gd name="T3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3">
                    <a:moveTo>
                      <a:pt x="1" y="3"/>
                    </a:move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2" y="2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97" name="Freeform 191"/>
              <p:cNvSpPr>
                <a:spLocks/>
              </p:cNvSpPr>
              <p:nvPr/>
            </p:nvSpPr>
            <p:spPr bwMode="auto">
              <a:xfrm>
                <a:off x="2217739" y="869951"/>
                <a:ext cx="42863" cy="22225"/>
              </a:xfrm>
              <a:custGeom>
                <a:avLst/>
                <a:gdLst>
                  <a:gd name="T0" fmla="*/ 3 w 4"/>
                  <a:gd name="T1" fmla="*/ 1 h 2"/>
                  <a:gd name="T2" fmla="*/ 4 w 4"/>
                  <a:gd name="T3" fmla="*/ 1 h 2"/>
                  <a:gd name="T4" fmla="*/ 4 w 4"/>
                  <a:gd name="T5" fmla="*/ 0 h 2"/>
                  <a:gd name="T6" fmla="*/ 3 w 4"/>
                  <a:gd name="T7" fmla="*/ 0 h 2"/>
                  <a:gd name="T8" fmla="*/ 3 w 4"/>
                  <a:gd name="T9" fmla="*/ 0 h 2"/>
                  <a:gd name="T10" fmla="*/ 2 w 4"/>
                  <a:gd name="T11" fmla="*/ 0 h 2"/>
                  <a:gd name="T12" fmla="*/ 0 w 4"/>
                  <a:gd name="T13" fmla="*/ 0 h 2"/>
                  <a:gd name="T14" fmla="*/ 0 w 4"/>
                  <a:gd name="T15" fmla="*/ 0 h 2"/>
                  <a:gd name="T16" fmla="*/ 0 w 4"/>
                  <a:gd name="T17" fmla="*/ 1 h 2"/>
                  <a:gd name="T18" fmla="*/ 0 w 4"/>
                  <a:gd name="T19" fmla="*/ 1 h 2"/>
                  <a:gd name="T20" fmla="*/ 1 w 4"/>
                  <a:gd name="T21" fmla="*/ 2 h 2"/>
                  <a:gd name="T22" fmla="*/ 2 w 4"/>
                  <a:gd name="T23" fmla="*/ 1 h 2"/>
                  <a:gd name="T24" fmla="*/ 3 w 4"/>
                  <a:gd name="T2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2">
                    <a:moveTo>
                      <a:pt x="3" y="1"/>
                    </a:moveTo>
                    <a:cubicBezTo>
                      <a:pt x="3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98" name="Freeform 192"/>
              <p:cNvSpPr>
                <a:spLocks/>
              </p:cNvSpPr>
              <p:nvPr/>
            </p:nvSpPr>
            <p:spPr bwMode="auto">
              <a:xfrm>
                <a:off x="2282827" y="827089"/>
                <a:ext cx="31750" cy="11113"/>
              </a:xfrm>
              <a:custGeom>
                <a:avLst/>
                <a:gdLst>
                  <a:gd name="T0" fmla="*/ 1 w 3"/>
                  <a:gd name="T1" fmla="*/ 0 h 1"/>
                  <a:gd name="T2" fmla="*/ 1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2 w 3"/>
                  <a:gd name="T9" fmla="*/ 1 h 1"/>
                  <a:gd name="T10" fmla="*/ 3 w 3"/>
                  <a:gd name="T11" fmla="*/ 0 h 1"/>
                  <a:gd name="T12" fmla="*/ 3 w 3"/>
                  <a:gd name="T13" fmla="*/ 0 h 1"/>
                  <a:gd name="T14" fmla="*/ 2 w 3"/>
                  <a:gd name="T15" fmla="*/ 0 h 1"/>
                  <a:gd name="T16" fmla="*/ 1 w 3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199" name="Freeform 193"/>
              <p:cNvSpPr>
                <a:spLocks/>
              </p:cNvSpPr>
              <p:nvPr/>
            </p:nvSpPr>
            <p:spPr bwMode="auto">
              <a:xfrm>
                <a:off x="2336802" y="762001"/>
                <a:ext cx="22225" cy="33338"/>
              </a:xfrm>
              <a:custGeom>
                <a:avLst/>
                <a:gdLst>
                  <a:gd name="T0" fmla="*/ 1 w 2"/>
                  <a:gd name="T1" fmla="*/ 2 h 3"/>
                  <a:gd name="T2" fmla="*/ 1 w 2"/>
                  <a:gd name="T3" fmla="*/ 2 h 3"/>
                  <a:gd name="T4" fmla="*/ 2 w 2"/>
                  <a:gd name="T5" fmla="*/ 2 h 3"/>
                  <a:gd name="T6" fmla="*/ 2 w 2"/>
                  <a:gd name="T7" fmla="*/ 2 h 3"/>
                  <a:gd name="T8" fmla="*/ 2 w 2"/>
                  <a:gd name="T9" fmla="*/ 1 h 3"/>
                  <a:gd name="T10" fmla="*/ 1 w 2"/>
                  <a:gd name="T11" fmla="*/ 0 h 3"/>
                  <a:gd name="T12" fmla="*/ 0 w 2"/>
                  <a:gd name="T13" fmla="*/ 1 h 3"/>
                  <a:gd name="T14" fmla="*/ 0 w 2"/>
                  <a:gd name="T15" fmla="*/ 2 h 3"/>
                  <a:gd name="T16" fmla="*/ 1 w 2"/>
                  <a:gd name="T1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00" name="Freeform 194"/>
              <p:cNvSpPr>
                <a:spLocks/>
              </p:cNvSpPr>
              <p:nvPr/>
            </p:nvSpPr>
            <p:spPr bwMode="auto">
              <a:xfrm>
                <a:off x="2325689" y="795339"/>
                <a:ext cx="33338" cy="31750"/>
              </a:xfrm>
              <a:custGeom>
                <a:avLst/>
                <a:gdLst>
                  <a:gd name="T0" fmla="*/ 1 w 3"/>
                  <a:gd name="T1" fmla="*/ 1 h 3"/>
                  <a:gd name="T2" fmla="*/ 1 w 3"/>
                  <a:gd name="T3" fmla="*/ 3 h 3"/>
                  <a:gd name="T4" fmla="*/ 2 w 3"/>
                  <a:gd name="T5" fmla="*/ 3 h 3"/>
                  <a:gd name="T6" fmla="*/ 2 w 3"/>
                  <a:gd name="T7" fmla="*/ 2 h 3"/>
                  <a:gd name="T8" fmla="*/ 2 w 3"/>
                  <a:gd name="T9" fmla="*/ 1 h 3"/>
                  <a:gd name="T10" fmla="*/ 2 w 3"/>
                  <a:gd name="T11" fmla="*/ 1 h 3"/>
                  <a:gd name="T12" fmla="*/ 2 w 3"/>
                  <a:gd name="T13" fmla="*/ 0 h 3"/>
                  <a:gd name="T14" fmla="*/ 1 w 3"/>
                  <a:gd name="T15" fmla="*/ 0 h 3"/>
                  <a:gd name="T16" fmla="*/ 0 w 3"/>
                  <a:gd name="T17" fmla="*/ 0 h 3"/>
                  <a:gd name="T18" fmla="*/ 0 w 3"/>
                  <a:gd name="T19" fmla="*/ 1 h 3"/>
                  <a:gd name="T20" fmla="*/ 1 w 3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01" name="Freeform 195"/>
              <p:cNvSpPr>
                <a:spLocks/>
              </p:cNvSpPr>
              <p:nvPr/>
            </p:nvSpPr>
            <p:spPr bwMode="auto">
              <a:xfrm>
                <a:off x="2260602" y="860426"/>
                <a:ext cx="141288" cy="74613"/>
              </a:xfrm>
              <a:custGeom>
                <a:avLst/>
                <a:gdLst>
                  <a:gd name="T0" fmla="*/ 4 w 13"/>
                  <a:gd name="T1" fmla="*/ 1 h 7"/>
                  <a:gd name="T2" fmla="*/ 4 w 13"/>
                  <a:gd name="T3" fmla="*/ 2 h 7"/>
                  <a:gd name="T4" fmla="*/ 5 w 13"/>
                  <a:gd name="T5" fmla="*/ 2 h 7"/>
                  <a:gd name="T6" fmla="*/ 4 w 13"/>
                  <a:gd name="T7" fmla="*/ 3 h 7"/>
                  <a:gd name="T8" fmla="*/ 4 w 13"/>
                  <a:gd name="T9" fmla="*/ 3 h 7"/>
                  <a:gd name="T10" fmla="*/ 3 w 13"/>
                  <a:gd name="T11" fmla="*/ 3 h 7"/>
                  <a:gd name="T12" fmla="*/ 2 w 13"/>
                  <a:gd name="T13" fmla="*/ 3 h 7"/>
                  <a:gd name="T14" fmla="*/ 1 w 13"/>
                  <a:gd name="T15" fmla="*/ 2 h 7"/>
                  <a:gd name="T16" fmla="*/ 1 w 13"/>
                  <a:gd name="T17" fmla="*/ 3 h 7"/>
                  <a:gd name="T18" fmla="*/ 0 w 13"/>
                  <a:gd name="T19" fmla="*/ 3 h 7"/>
                  <a:gd name="T20" fmla="*/ 0 w 13"/>
                  <a:gd name="T21" fmla="*/ 4 h 7"/>
                  <a:gd name="T22" fmla="*/ 1 w 13"/>
                  <a:gd name="T23" fmla="*/ 4 h 7"/>
                  <a:gd name="T24" fmla="*/ 2 w 13"/>
                  <a:gd name="T25" fmla="*/ 5 h 7"/>
                  <a:gd name="T26" fmla="*/ 3 w 13"/>
                  <a:gd name="T27" fmla="*/ 6 h 7"/>
                  <a:gd name="T28" fmla="*/ 3 w 13"/>
                  <a:gd name="T29" fmla="*/ 6 h 7"/>
                  <a:gd name="T30" fmla="*/ 5 w 13"/>
                  <a:gd name="T31" fmla="*/ 6 h 7"/>
                  <a:gd name="T32" fmla="*/ 6 w 13"/>
                  <a:gd name="T33" fmla="*/ 6 h 7"/>
                  <a:gd name="T34" fmla="*/ 7 w 13"/>
                  <a:gd name="T35" fmla="*/ 6 h 7"/>
                  <a:gd name="T36" fmla="*/ 8 w 13"/>
                  <a:gd name="T37" fmla="*/ 6 h 7"/>
                  <a:gd name="T38" fmla="*/ 9 w 13"/>
                  <a:gd name="T39" fmla="*/ 5 h 7"/>
                  <a:gd name="T40" fmla="*/ 10 w 13"/>
                  <a:gd name="T41" fmla="*/ 4 h 7"/>
                  <a:gd name="T42" fmla="*/ 10 w 13"/>
                  <a:gd name="T43" fmla="*/ 4 h 7"/>
                  <a:gd name="T44" fmla="*/ 10 w 13"/>
                  <a:gd name="T45" fmla="*/ 3 h 7"/>
                  <a:gd name="T46" fmla="*/ 9 w 13"/>
                  <a:gd name="T47" fmla="*/ 3 h 7"/>
                  <a:gd name="T48" fmla="*/ 10 w 13"/>
                  <a:gd name="T49" fmla="*/ 2 h 7"/>
                  <a:gd name="T50" fmla="*/ 11 w 13"/>
                  <a:gd name="T51" fmla="*/ 2 h 7"/>
                  <a:gd name="T52" fmla="*/ 12 w 13"/>
                  <a:gd name="T53" fmla="*/ 2 h 7"/>
                  <a:gd name="T54" fmla="*/ 12 w 13"/>
                  <a:gd name="T55" fmla="*/ 1 h 7"/>
                  <a:gd name="T56" fmla="*/ 11 w 13"/>
                  <a:gd name="T57" fmla="*/ 1 h 7"/>
                  <a:gd name="T58" fmla="*/ 9 w 13"/>
                  <a:gd name="T59" fmla="*/ 1 h 7"/>
                  <a:gd name="T60" fmla="*/ 8 w 13"/>
                  <a:gd name="T61" fmla="*/ 1 h 7"/>
                  <a:gd name="T62" fmla="*/ 6 w 13"/>
                  <a:gd name="T63" fmla="*/ 1 h 7"/>
                  <a:gd name="T64" fmla="*/ 4 w 13"/>
                  <a:gd name="T65" fmla="*/ 1 h 7"/>
                  <a:gd name="T66" fmla="*/ 4 w 13"/>
                  <a:gd name="T6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" h="7">
                    <a:moveTo>
                      <a:pt x="4" y="1"/>
                    </a:moveTo>
                    <a:cubicBezTo>
                      <a:pt x="3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2" y="5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4" y="6"/>
                      <a:pt x="5" y="6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6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9" y="3"/>
                      <a:pt x="9" y="3"/>
                    </a:cubicBezTo>
                    <a:cubicBezTo>
                      <a:pt x="9" y="3"/>
                      <a:pt x="10" y="3"/>
                      <a:pt x="10" y="2"/>
                    </a:cubicBezTo>
                    <a:cubicBezTo>
                      <a:pt x="10" y="2"/>
                      <a:pt x="11" y="2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3" y="1"/>
                      <a:pt x="12" y="1"/>
                    </a:cubicBezTo>
                    <a:cubicBezTo>
                      <a:pt x="12" y="0"/>
                      <a:pt x="11" y="1"/>
                      <a:pt x="11" y="1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02" name="Freeform 196"/>
              <p:cNvSpPr>
                <a:spLocks/>
              </p:cNvSpPr>
              <p:nvPr/>
            </p:nvSpPr>
            <p:spPr bwMode="auto">
              <a:xfrm>
                <a:off x="2379664" y="730251"/>
                <a:ext cx="96838" cy="53975"/>
              </a:xfrm>
              <a:custGeom>
                <a:avLst/>
                <a:gdLst>
                  <a:gd name="T0" fmla="*/ 1 w 9"/>
                  <a:gd name="T1" fmla="*/ 3 h 5"/>
                  <a:gd name="T2" fmla="*/ 2 w 9"/>
                  <a:gd name="T3" fmla="*/ 3 h 5"/>
                  <a:gd name="T4" fmla="*/ 4 w 9"/>
                  <a:gd name="T5" fmla="*/ 3 h 5"/>
                  <a:gd name="T6" fmla="*/ 5 w 9"/>
                  <a:gd name="T7" fmla="*/ 3 h 5"/>
                  <a:gd name="T8" fmla="*/ 6 w 9"/>
                  <a:gd name="T9" fmla="*/ 4 h 5"/>
                  <a:gd name="T10" fmla="*/ 6 w 9"/>
                  <a:gd name="T11" fmla="*/ 5 h 5"/>
                  <a:gd name="T12" fmla="*/ 7 w 9"/>
                  <a:gd name="T13" fmla="*/ 4 h 5"/>
                  <a:gd name="T14" fmla="*/ 8 w 9"/>
                  <a:gd name="T15" fmla="*/ 3 h 5"/>
                  <a:gd name="T16" fmla="*/ 9 w 9"/>
                  <a:gd name="T17" fmla="*/ 3 h 5"/>
                  <a:gd name="T18" fmla="*/ 9 w 9"/>
                  <a:gd name="T19" fmla="*/ 2 h 5"/>
                  <a:gd name="T20" fmla="*/ 8 w 9"/>
                  <a:gd name="T21" fmla="*/ 1 h 5"/>
                  <a:gd name="T22" fmla="*/ 7 w 9"/>
                  <a:gd name="T23" fmla="*/ 1 h 5"/>
                  <a:gd name="T24" fmla="*/ 6 w 9"/>
                  <a:gd name="T25" fmla="*/ 1 h 5"/>
                  <a:gd name="T26" fmla="*/ 5 w 9"/>
                  <a:gd name="T27" fmla="*/ 1 h 5"/>
                  <a:gd name="T28" fmla="*/ 3 w 9"/>
                  <a:gd name="T29" fmla="*/ 0 h 5"/>
                  <a:gd name="T30" fmla="*/ 2 w 9"/>
                  <a:gd name="T31" fmla="*/ 1 h 5"/>
                  <a:gd name="T32" fmla="*/ 1 w 9"/>
                  <a:gd name="T33" fmla="*/ 1 h 5"/>
                  <a:gd name="T34" fmla="*/ 1 w 9"/>
                  <a:gd name="T35" fmla="*/ 2 h 5"/>
                  <a:gd name="T36" fmla="*/ 0 w 9"/>
                  <a:gd name="T37" fmla="*/ 2 h 5"/>
                  <a:gd name="T38" fmla="*/ 1 w 9"/>
                  <a:gd name="T3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" h="5">
                    <a:moveTo>
                      <a:pt x="1" y="3"/>
                    </a:moveTo>
                    <a:cubicBezTo>
                      <a:pt x="1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4" y="3"/>
                      <a:pt x="5" y="2"/>
                      <a:pt x="5" y="3"/>
                    </a:cubicBezTo>
                    <a:cubicBezTo>
                      <a:pt x="6" y="3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5"/>
                      <a:pt x="7" y="4"/>
                      <a:pt x="7" y="4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2"/>
                      <a:pt x="8" y="1"/>
                      <a:pt x="8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03" name="Freeform 197"/>
              <p:cNvSpPr>
                <a:spLocks/>
              </p:cNvSpPr>
              <p:nvPr/>
            </p:nvSpPr>
            <p:spPr bwMode="auto">
              <a:xfrm>
                <a:off x="2368552" y="795339"/>
                <a:ext cx="87313" cy="42863"/>
              </a:xfrm>
              <a:custGeom>
                <a:avLst/>
                <a:gdLst>
                  <a:gd name="T0" fmla="*/ 0 w 8"/>
                  <a:gd name="T1" fmla="*/ 3 h 4"/>
                  <a:gd name="T2" fmla="*/ 0 w 8"/>
                  <a:gd name="T3" fmla="*/ 4 h 4"/>
                  <a:gd name="T4" fmla="*/ 1 w 8"/>
                  <a:gd name="T5" fmla="*/ 4 h 4"/>
                  <a:gd name="T6" fmla="*/ 3 w 8"/>
                  <a:gd name="T7" fmla="*/ 4 h 4"/>
                  <a:gd name="T8" fmla="*/ 4 w 8"/>
                  <a:gd name="T9" fmla="*/ 4 h 4"/>
                  <a:gd name="T10" fmla="*/ 5 w 8"/>
                  <a:gd name="T11" fmla="*/ 3 h 4"/>
                  <a:gd name="T12" fmla="*/ 5 w 8"/>
                  <a:gd name="T13" fmla="*/ 3 h 4"/>
                  <a:gd name="T14" fmla="*/ 7 w 8"/>
                  <a:gd name="T15" fmla="*/ 2 h 4"/>
                  <a:gd name="T16" fmla="*/ 7 w 8"/>
                  <a:gd name="T17" fmla="*/ 1 h 4"/>
                  <a:gd name="T18" fmla="*/ 8 w 8"/>
                  <a:gd name="T19" fmla="*/ 1 h 4"/>
                  <a:gd name="T20" fmla="*/ 7 w 8"/>
                  <a:gd name="T21" fmla="*/ 0 h 4"/>
                  <a:gd name="T22" fmla="*/ 6 w 8"/>
                  <a:gd name="T23" fmla="*/ 1 h 4"/>
                  <a:gd name="T24" fmla="*/ 6 w 8"/>
                  <a:gd name="T25" fmla="*/ 1 h 4"/>
                  <a:gd name="T26" fmla="*/ 5 w 8"/>
                  <a:gd name="T27" fmla="*/ 0 h 4"/>
                  <a:gd name="T28" fmla="*/ 4 w 8"/>
                  <a:gd name="T29" fmla="*/ 0 h 4"/>
                  <a:gd name="T30" fmla="*/ 3 w 8"/>
                  <a:gd name="T31" fmla="*/ 0 h 4"/>
                  <a:gd name="T32" fmla="*/ 2 w 8"/>
                  <a:gd name="T33" fmla="*/ 0 h 4"/>
                  <a:gd name="T34" fmla="*/ 1 w 8"/>
                  <a:gd name="T35" fmla="*/ 1 h 4"/>
                  <a:gd name="T36" fmla="*/ 1 w 8"/>
                  <a:gd name="T37" fmla="*/ 1 h 4"/>
                  <a:gd name="T38" fmla="*/ 0 w 8"/>
                  <a:gd name="T39" fmla="*/ 2 h 4"/>
                  <a:gd name="T40" fmla="*/ 0 w 8"/>
                  <a:gd name="T41" fmla="*/ 3 h 4"/>
                  <a:gd name="T42" fmla="*/ 0 w 8"/>
                  <a:gd name="T4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4">
                    <a:moveTo>
                      <a:pt x="0" y="3"/>
                    </a:moveTo>
                    <a:cubicBezTo>
                      <a:pt x="1" y="3"/>
                      <a:pt x="0" y="4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7" y="2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7" y="0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0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04" name="Freeform 198"/>
              <p:cNvSpPr>
                <a:spLocks/>
              </p:cNvSpPr>
              <p:nvPr/>
            </p:nvSpPr>
            <p:spPr bwMode="auto">
              <a:xfrm>
                <a:off x="2444752" y="827089"/>
                <a:ext cx="53975" cy="22225"/>
              </a:xfrm>
              <a:custGeom>
                <a:avLst/>
                <a:gdLst>
                  <a:gd name="T0" fmla="*/ 2 w 5"/>
                  <a:gd name="T1" fmla="*/ 2 h 2"/>
                  <a:gd name="T2" fmla="*/ 4 w 5"/>
                  <a:gd name="T3" fmla="*/ 1 h 2"/>
                  <a:gd name="T4" fmla="*/ 4 w 5"/>
                  <a:gd name="T5" fmla="*/ 1 h 2"/>
                  <a:gd name="T6" fmla="*/ 5 w 5"/>
                  <a:gd name="T7" fmla="*/ 1 h 2"/>
                  <a:gd name="T8" fmla="*/ 4 w 5"/>
                  <a:gd name="T9" fmla="*/ 0 h 2"/>
                  <a:gd name="T10" fmla="*/ 4 w 5"/>
                  <a:gd name="T11" fmla="*/ 0 h 2"/>
                  <a:gd name="T12" fmla="*/ 3 w 5"/>
                  <a:gd name="T13" fmla="*/ 0 h 2"/>
                  <a:gd name="T14" fmla="*/ 1 w 5"/>
                  <a:gd name="T15" fmla="*/ 0 h 2"/>
                  <a:gd name="T16" fmla="*/ 0 w 5"/>
                  <a:gd name="T17" fmla="*/ 0 h 2"/>
                  <a:gd name="T18" fmla="*/ 0 w 5"/>
                  <a:gd name="T19" fmla="*/ 1 h 2"/>
                  <a:gd name="T20" fmla="*/ 0 w 5"/>
                  <a:gd name="T21" fmla="*/ 1 h 2"/>
                  <a:gd name="T22" fmla="*/ 1 w 5"/>
                  <a:gd name="T23" fmla="*/ 2 h 2"/>
                  <a:gd name="T24" fmla="*/ 2 w 5"/>
                  <a:gd name="T2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cubicBezTo>
                      <a:pt x="3" y="2"/>
                      <a:pt x="3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05" name="Freeform 199"/>
              <p:cNvSpPr>
                <a:spLocks/>
              </p:cNvSpPr>
              <p:nvPr/>
            </p:nvSpPr>
            <p:spPr bwMode="auto">
              <a:xfrm>
                <a:off x="2390777" y="860426"/>
                <a:ext cx="130175" cy="53975"/>
              </a:xfrm>
              <a:custGeom>
                <a:avLst/>
                <a:gdLst>
                  <a:gd name="T0" fmla="*/ 3 w 12"/>
                  <a:gd name="T1" fmla="*/ 1 h 5"/>
                  <a:gd name="T2" fmla="*/ 2 w 12"/>
                  <a:gd name="T3" fmla="*/ 1 h 5"/>
                  <a:gd name="T4" fmla="*/ 2 w 12"/>
                  <a:gd name="T5" fmla="*/ 2 h 5"/>
                  <a:gd name="T6" fmla="*/ 1 w 12"/>
                  <a:gd name="T7" fmla="*/ 2 h 5"/>
                  <a:gd name="T8" fmla="*/ 0 w 12"/>
                  <a:gd name="T9" fmla="*/ 3 h 5"/>
                  <a:gd name="T10" fmla="*/ 0 w 12"/>
                  <a:gd name="T11" fmla="*/ 4 h 5"/>
                  <a:gd name="T12" fmla="*/ 0 w 12"/>
                  <a:gd name="T13" fmla="*/ 5 h 5"/>
                  <a:gd name="T14" fmla="*/ 1 w 12"/>
                  <a:gd name="T15" fmla="*/ 5 h 5"/>
                  <a:gd name="T16" fmla="*/ 2 w 12"/>
                  <a:gd name="T17" fmla="*/ 5 h 5"/>
                  <a:gd name="T18" fmla="*/ 3 w 12"/>
                  <a:gd name="T19" fmla="*/ 4 h 5"/>
                  <a:gd name="T20" fmla="*/ 3 w 12"/>
                  <a:gd name="T21" fmla="*/ 4 h 5"/>
                  <a:gd name="T22" fmla="*/ 4 w 12"/>
                  <a:gd name="T23" fmla="*/ 3 h 5"/>
                  <a:gd name="T24" fmla="*/ 5 w 12"/>
                  <a:gd name="T25" fmla="*/ 3 h 5"/>
                  <a:gd name="T26" fmla="*/ 6 w 12"/>
                  <a:gd name="T27" fmla="*/ 3 h 5"/>
                  <a:gd name="T28" fmla="*/ 7 w 12"/>
                  <a:gd name="T29" fmla="*/ 3 h 5"/>
                  <a:gd name="T30" fmla="*/ 8 w 12"/>
                  <a:gd name="T31" fmla="*/ 3 h 5"/>
                  <a:gd name="T32" fmla="*/ 9 w 12"/>
                  <a:gd name="T33" fmla="*/ 2 h 5"/>
                  <a:gd name="T34" fmla="*/ 10 w 12"/>
                  <a:gd name="T35" fmla="*/ 2 h 5"/>
                  <a:gd name="T36" fmla="*/ 11 w 12"/>
                  <a:gd name="T37" fmla="*/ 1 h 5"/>
                  <a:gd name="T38" fmla="*/ 12 w 12"/>
                  <a:gd name="T39" fmla="*/ 0 h 5"/>
                  <a:gd name="T40" fmla="*/ 12 w 12"/>
                  <a:gd name="T41" fmla="*/ 0 h 5"/>
                  <a:gd name="T42" fmla="*/ 11 w 12"/>
                  <a:gd name="T43" fmla="*/ 0 h 5"/>
                  <a:gd name="T44" fmla="*/ 10 w 12"/>
                  <a:gd name="T45" fmla="*/ 0 h 5"/>
                  <a:gd name="T46" fmla="*/ 9 w 12"/>
                  <a:gd name="T47" fmla="*/ 0 h 5"/>
                  <a:gd name="T48" fmla="*/ 8 w 12"/>
                  <a:gd name="T49" fmla="*/ 0 h 5"/>
                  <a:gd name="T50" fmla="*/ 6 w 12"/>
                  <a:gd name="T51" fmla="*/ 0 h 5"/>
                  <a:gd name="T52" fmla="*/ 5 w 12"/>
                  <a:gd name="T53" fmla="*/ 0 h 5"/>
                  <a:gd name="T54" fmla="*/ 3 w 12"/>
                  <a:gd name="T5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" h="5">
                    <a:moveTo>
                      <a:pt x="3" y="1"/>
                    </a:move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7" y="3"/>
                      <a:pt x="7" y="3"/>
                      <a:pt x="8" y="3"/>
                    </a:cubicBezTo>
                    <a:cubicBezTo>
                      <a:pt x="8" y="3"/>
                      <a:pt x="8" y="3"/>
                      <a:pt x="9" y="2"/>
                    </a:cubicBezTo>
                    <a:cubicBezTo>
                      <a:pt x="9" y="2"/>
                      <a:pt x="9" y="2"/>
                      <a:pt x="10" y="2"/>
                    </a:cubicBezTo>
                    <a:cubicBezTo>
                      <a:pt x="10" y="2"/>
                      <a:pt x="11" y="2"/>
                      <a:pt x="11" y="1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3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06" name="Freeform 200"/>
              <p:cNvSpPr>
                <a:spLocks/>
              </p:cNvSpPr>
              <p:nvPr/>
            </p:nvSpPr>
            <p:spPr bwMode="auto">
              <a:xfrm>
                <a:off x="2498727" y="750889"/>
                <a:ext cx="53975" cy="22225"/>
              </a:xfrm>
              <a:custGeom>
                <a:avLst/>
                <a:gdLst>
                  <a:gd name="T0" fmla="*/ 1 w 5"/>
                  <a:gd name="T1" fmla="*/ 1 h 2"/>
                  <a:gd name="T2" fmla="*/ 2 w 5"/>
                  <a:gd name="T3" fmla="*/ 1 h 2"/>
                  <a:gd name="T4" fmla="*/ 2 w 5"/>
                  <a:gd name="T5" fmla="*/ 1 h 2"/>
                  <a:gd name="T6" fmla="*/ 4 w 5"/>
                  <a:gd name="T7" fmla="*/ 1 h 2"/>
                  <a:gd name="T8" fmla="*/ 5 w 5"/>
                  <a:gd name="T9" fmla="*/ 1 h 2"/>
                  <a:gd name="T10" fmla="*/ 5 w 5"/>
                  <a:gd name="T11" fmla="*/ 1 h 2"/>
                  <a:gd name="T12" fmla="*/ 5 w 5"/>
                  <a:gd name="T13" fmla="*/ 0 h 2"/>
                  <a:gd name="T14" fmla="*/ 4 w 5"/>
                  <a:gd name="T15" fmla="*/ 0 h 2"/>
                  <a:gd name="T16" fmla="*/ 3 w 5"/>
                  <a:gd name="T17" fmla="*/ 0 h 2"/>
                  <a:gd name="T18" fmla="*/ 2 w 5"/>
                  <a:gd name="T19" fmla="*/ 0 h 2"/>
                  <a:gd name="T20" fmla="*/ 1 w 5"/>
                  <a:gd name="T21" fmla="*/ 0 h 2"/>
                  <a:gd name="T22" fmla="*/ 1 w 5"/>
                  <a:gd name="T23" fmla="*/ 0 h 2"/>
                  <a:gd name="T24" fmla="*/ 1 w 5"/>
                  <a:gd name="T25" fmla="*/ 1 h 2"/>
                  <a:gd name="T26" fmla="*/ 1 w 5"/>
                  <a:gd name="T2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2">
                    <a:moveTo>
                      <a:pt x="1" y="1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4" y="1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07" name="Freeform 201"/>
              <p:cNvSpPr>
                <a:spLocks/>
              </p:cNvSpPr>
              <p:nvPr/>
            </p:nvSpPr>
            <p:spPr bwMode="auto">
              <a:xfrm>
                <a:off x="2509839" y="773114"/>
                <a:ext cx="53975" cy="11113"/>
              </a:xfrm>
              <a:custGeom>
                <a:avLst/>
                <a:gdLst>
                  <a:gd name="T0" fmla="*/ 3 w 5"/>
                  <a:gd name="T1" fmla="*/ 0 h 1"/>
                  <a:gd name="T2" fmla="*/ 1 w 5"/>
                  <a:gd name="T3" fmla="*/ 0 h 1"/>
                  <a:gd name="T4" fmla="*/ 1 w 5"/>
                  <a:gd name="T5" fmla="*/ 0 h 1"/>
                  <a:gd name="T6" fmla="*/ 1 w 5"/>
                  <a:gd name="T7" fmla="*/ 1 h 1"/>
                  <a:gd name="T8" fmla="*/ 2 w 5"/>
                  <a:gd name="T9" fmla="*/ 1 h 1"/>
                  <a:gd name="T10" fmla="*/ 2 w 5"/>
                  <a:gd name="T11" fmla="*/ 1 h 1"/>
                  <a:gd name="T12" fmla="*/ 3 w 5"/>
                  <a:gd name="T13" fmla="*/ 1 h 1"/>
                  <a:gd name="T14" fmla="*/ 5 w 5"/>
                  <a:gd name="T15" fmla="*/ 1 h 1"/>
                  <a:gd name="T16" fmla="*/ 5 w 5"/>
                  <a:gd name="T17" fmla="*/ 0 h 1"/>
                  <a:gd name="T18" fmla="*/ 4 w 5"/>
                  <a:gd name="T19" fmla="*/ 0 h 1"/>
                  <a:gd name="T20" fmla="*/ 3 w 5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3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08" name="Freeform 202"/>
              <p:cNvSpPr>
                <a:spLocks/>
              </p:cNvSpPr>
              <p:nvPr/>
            </p:nvSpPr>
            <p:spPr bwMode="auto">
              <a:xfrm>
                <a:off x="2476502" y="784226"/>
                <a:ext cx="280988" cy="76200"/>
              </a:xfrm>
              <a:custGeom>
                <a:avLst/>
                <a:gdLst>
                  <a:gd name="T0" fmla="*/ 1 w 26"/>
                  <a:gd name="T1" fmla="*/ 2 h 7"/>
                  <a:gd name="T2" fmla="*/ 2 w 26"/>
                  <a:gd name="T3" fmla="*/ 2 h 7"/>
                  <a:gd name="T4" fmla="*/ 4 w 26"/>
                  <a:gd name="T5" fmla="*/ 2 h 7"/>
                  <a:gd name="T6" fmla="*/ 5 w 26"/>
                  <a:gd name="T7" fmla="*/ 2 h 7"/>
                  <a:gd name="T8" fmla="*/ 5 w 26"/>
                  <a:gd name="T9" fmla="*/ 2 h 7"/>
                  <a:gd name="T10" fmla="*/ 5 w 26"/>
                  <a:gd name="T11" fmla="*/ 3 h 7"/>
                  <a:gd name="T12" fmla="*/ 5 w 26"/>
                  <a:gd name="T13" fmla="*/ 4 h 7"/>
                  <a:gd name="T14" fmla="*/ 4 w 26"/>
                  <a:gd name="T15" fmla="*/ 4 h 7"/>
                  <a:gd name="T16" fmla="*/ 4 w 26"/>
                  <a:gd name="T17" fmla="*/ 5 h 7"/>
                  <a:gd name="T18" fmla="*/ 4 w 26"/>
                  <a:gd name="T19" fmla="*/ 5 h 7"/>
                  <a:gd name="T20" fmla="*/ 5 w 26"/>
                  <a:gd name="T21" fmla="*/ 5 h 7"/>
                  <a:gd name="T22" fmla="*/ 6 w 26"/>
                  <a:gd name="T23" fmla="*/ 6 h 7"/>
                  <a:gd name="T24" fmla="*/ 7 w 26"/>
                  <a:gd name="T25" fmla="*/ 6 h 7"/>
                  <a:gd name="T26" fmla="*/ 8 w 26"/>
                  <a:gd name="T27" fmla="*/ 5 h 7"/>
                  <a:gd name="T28" fmla="*/ 9 w 26"/>
                  <a:gd name="T29" fmla="*/ 5 h 7"/>
                  <a:gd name="T30" fmla="*/ 9 w 26"/>
                  <a:gd name="T31" fmla="*/ 6 h 7"/>
                  <a:gd name="T32" fmla="*/ 10 w 26"/>
                  <a:gd name="T33" fmla="*/ 6 h 7"/>
                  <a:gd name="T34" fmla="*/ 12 w 26"/>
                  <a:gd name="T35" fmla="*/ 6 h 7"/>
                  <a:gd name="T36" fmla="*/ 13 w 26"/>
                  <a:gd name="T37" fmla="*/ 5 h 7"/>
                  <a:gd name="T38" fmla="*/ 15 w 26"/>
                  <a:gd name="T39" fmla="*/ 6 h 7"/>
                  <a:gd name="T40" fmla="*/ 16 w 26"/>
                  <a:gd name="T41" fmla="*/ 6 h 7"/>
                  <a:gd name="T42" fmla="*/ 17 w 26"/>
                  <a:gd name="T43" fmla="*/ 5 h 7"/>
                  <a:gd name="T44" fmla="*/ 18 w 26"/>
                  <a:gd name="T45" fmla="*/ 6 h 7"/>
                  <a:gd name="T46" fmla="*/ 19 w 26"/>
                  <a:gd name="T47" fmla="*/ 6 h 7"/>
                  <a:gd name="T48" fmla="*/ 21 w 26"/>
                  <a:gd name="T49" fmla="*/ 7 h 7"/>
                  <a:gd name="T50" fmla="*/ 22 w 26"/>
                  <a:gd name="T51" fmla="*/ 6 h 7"/>
                  <a:gd name="T52" fmla="*/ 23 w 26"/>
                  <a:gd name="T53" fmla="*/ 6 h 7"/>
                  <a:gd name="T54" fmla="*/ 24 w 26"/>
                  <a:gd name="T55" fmla="*/ 6 h 7"/>
                  <a:gd name="T56" fmla="*/ 25 w 26"/>
                  <a:gd name="T57" fmla="*/ 5 h 7"/>
                  <a:gd name="T58" fmla="*/ 25 w 26"/>
                  <a:gd name="T59" fmla="*/ 5 h 7"/>
                  <a:gd name="T60" fmla="*/ 26 w 26"/>
                  <a:gd name="T61" fmla="*/ 4 h 7"/>
                  <a:gd name="T62" fmla="*/ 25 w 26"/>
                  <a:gd name="T63" fmla="*/ 3 h 7"/>
                  <a:gd name="T64" fmla="*/ 24 w 26"/>
                  <a:gd name="T65" fmla="*/ 3 h 7"/>
                  <a:gd name="T66" fmla="*/ 23 w 26"/>
                  <a:gd name="T67" fmla="*/ 3 h 7"/>
                  <a:gd name="T68" fmla="*/ 22 w 26"/>
                  <a:gd name="T69" fmla="*/ 3 h 7"/>
                  <a:gd name="T70" fmla="*/ 21 w 26"/>
                  <a:gd name="T71" fmla="*/ 3 h 7"/>
                  <a:gd name="T72" fmla="*/ 20 w 26"/>
                  <a:gd name="T73" fmla="*/ 3 h 7"/>
                  <a:gd name="T74" fmla="*/ 19 w 26"/>
                  <a:gd name="T75" fmla="*/ 3 h 7"/>
                  <a:gd name="T76" fmla="*/ 18 w 26"/>
                  <a:gd name="T77" fmla="*/ 3 h 7"/>
                  <a:gd name="T78" fmla="*/ 16 w 26"/>
                  <a:gd name="T79" fmla="*/ 3 h 7"/>
                  <a:gd name="T80" fmla="*/ 15 w 26"/>
                  <a:gd name="T81" fmla="*/ 4 h 7"/>
                  <a:gd name="T82" fmla="*/ 13 w 26"/>
                  <a:gd name="T83" fmla="*/ 4 h 7"/>
                  <a:gd name="T84" fmla="*/ 12 w 26"/>
                  <a:gd name="T85" fmla="*/ 3 h 7"/>
                  <a:gd name="T86" fmla="*/ 11 w 26"/>
                  <a:gd name="T87" fmla="*/ 3 h 7"/>
                  <a:gd name="T88" fmla="*/ 10 w 26"/>
                  <a:gd name="T89" fmla="*/ 4 h 7"/>
                  <a:gd name="T90" fmla="*/ 10 w 26"/>
                  <a:gd name="T91" fmla="*/ 3 h 7"/>
                  <a:gd name="T92" fmla="*/ 10 w 26"/>
                  <a:gd name="T93" fmla="*/ 3 h 7"/>
                  <a:gd name="T94" fmla="*/ 11 w 26"/>
                  <a:gd name="T95" fmla="*/ 2 h 7"/>
                  <a:gd name="T96" fmla="*/ 10 w 26"/>
                  <a:gd name="T97" fmla="*/ 2 h 7"/>
                  <a:gd name="T98" fmla="*/ 9 w 26"/>
                  <a:gd name="T99" fmla="*/ 1 h 7"/>
                  <a:gd name="T100" fmla="*/ 8 w 26"/>
                  <a:gd name="T101" fmla="*/ 1 h 7"/>
                  <a:gd name="T102" fmla="*/ 6 w 26"/>
                  <a:gd name="T103" fmla="*/ 1 h 7"/>
                  <a:gd name="T104" fmla="*/ 6 w 26"/>
                  <a:gd name="T105" fmla="*/ 1 h 7"/>
                  <a:gd name="T106" fmla="*/ 5 w 26"/>
                  <a:gd name="T107" fmla="*/ 1 h 7"/>
                  <a:gd name="T108" fmla="*/ 3 w 26"/>
                  <a:gd name="T109" fmla="*/ 1 h 7"/>
                  <a:gd name="T110" fmla="*/ 2 w 26"/>
                  <a:gd name="T111" fmla="*/ 1 h 7"/>
                  <a:gd name="T112" fmla="*/ 1 w 26"/>
                  <a:gd name="T113" fmla="*/ 1 h 7"/>
                  <a:gd name="T114" fmla="*/ 0 w 26"/>
                  <a:gd name="T115" fmla="*/ 1 h 7"/>
                  <a:gd name="T116" fmla="*/ 1 w 26"/>
                  <a:gd name="T11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6" h="7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4" y="4"/>
                      <a:pt x="3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10" y="6"/>
                      <a:pt x="10" y="6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3" y="6"/>
                      <a:pt x="13" y="5"/>
                      <a:pt x="13" y="5"/>
                    </a:cubicBezTo>
                    <a:cubicBezTo>
                      <a:pt x="14" y="5"/>
                      <a:pt x="14" y="6"/>
                      <a:pt x="15" y="6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16" y="6"/>
                      <a:pt x="17" y="5"/>
                      <a:pt x="17" y="5"/>
                    </a:cubicBezTo>
                    <a:cubicBezTo>
                      <a:pt x="18" y="5"/>
                      <a:pt x="18" y="5"/>
                      <a:pt x="18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7"/>
                      <a:pt x="20" y="7"/>
                      <a:pt x="21" y="7"/>
                    </a:cubicBezTo>
                    <a:cubicBezTo>
                      <a:pt x="21" y="7"/>
                      <a:pt x="21" y="7"/>
                      <a:pt x="22" y="6"/>
                    </a:cubicBezTo>
                    <a:cubicBezTo>
                      <a:pt x="22" y="6"/>
                      <a:pt x="23" y="6"/>
                      <a:pt x="23" y="6"/>
                    </a:cubicBezTo>
                    <a:cubicBezTo>
                      <a:pt x="23" y="6"/>
                      <a:pt x="24" y="6"/>
                      <a:pt x="24" y="6"/>
                    </a:cubicBezTo>
                    <a:cubicBezTo>
                      <a:pt x="24" y="6"/>
                      <a:pt x="24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6" y="5"/>
                      <a:pt x="26" y="5"/>
                      <a:pt x="26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4" y="3"/>
                      <a:pt x="24" y="3"/>
                    </a:cubicBezTo>
                    <a:cubicBezTo>
                      <a:pt x="24" y="3"/>
                      <a:pt x="23" y="3"/>
                      <a:pt x="23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19" y="3"/>
                      <a:pt x="19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4"/>
                      <a:pt x="17" y="3"/>
                      <a:pt x="16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4" y="4"/>
                      <a:pt x="13" y="4"/>
                    </a:cubicBezTo>
                    <a:cubicBezTo>
                      <a:pt x="13" y="4"/>
                      <a:pt x="13" y="3"/>
                      <a:pt x="12" y="3"/>
                    </a:cubicBezTo>
                    <a:cubicBezTo>
                      <a:pt x="12" y="3"/>
                      <a:pt x="11" y="3"/>
                      <a:pt x="11" y="3"/>
                    </a:cubicBezTo>
                    <a:cubicBezTo>
                      <a:pt x="11" y="4"/>
                      <a:pt x="11" y="4"/>
                      <a:pt x="10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1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10" y="2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09" name="Freeform 203"/>
              <p:cNvSpPr>
                <a:spLocks/>
              </p:cNvSpPr>
              <p:nvPr/>
            </p:nvSpPr>
            <p:spPr bwMode="auto">
              <a:xfrm>
                <a:off x="2584452" y="773114"/>
                <a:ext cx="44450" cy="11113"/>
              </a:xfrm>
              <a:custGeom>
                <a:avLst/>
                <a:gdLst>
                  <a:gd name="T0" fmla="*/ 3 w 4"/>
                  <a:gd name="T1" fmla="*/ 0 h 1"/>
                  <a:gd name="T2" fmla="*/ 2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  <a:gd name="T8" fmla="*/ 1 w 4"/>
                  <a:gd name="T9" fmla="*/ 1 h 1"/>
                  <a:gd name="T10" fmla="*/ 2 w 4"/>
                  <a:gd name="T11" fmla="*/ 1 h 1"/>
                  <a:gd name="T12" fmla="*/ 3 w 4"/>
                  <a:gd name="T13" fmla="*/ 1 h 1"/>
                  <a:gd name="T14" fmla="*/ 3 w 4"/>
                  <a:gd name="T15" fmla="*/ 1 h 1"/>
                  <a:gd name="T16" fmla="*/ 4 w 4"/>
                  <a:gd name="T17" fmla="*/ 0 h 1"/>
                  <a:gd name="T18" fmla="*/ 3 w 4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1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10" name="Freeform 204"/>
              <p:cNvSpPr>
                <a:spLocks/>
              </p:cNvSpPr>
              <p:nvPr/>
            </p:nvSpPr>
            <p:spPr bwMode="auto">
              <a:xfrm>
                <a:off x="2368552" y="1076326"/>
                <a:ext cx="161925" cy="74613"/>
              </a:xfrm>
              <a:custGeom>
                <a:avLst/>
                <a:gdLst>
                  <a:gd name="T0" fmla="*/ 14 w 15"/>
                  <a:gd name="T1" fmla="*/ 5 h 7"/>
                  <a:gd name="T2" fmla="*/ 14 w 15"/>
                  <a:gd name="T3" fmla="*/ 4 h 7"/>
                  <a:gd name="T4" fmla="*/ 13 w 15"/>
                  <a:gd name="T5" fmla="*/ 4 h 7"/>
                  <a:gd name="T6" fmla="*/ 13 w 15"/>
                  <a:gd name="T7" fmla="*/ 4 h 7"/>
                  <a:gd name="T8" fmla="*/ 12 w 15"/>
                  <a:gd name="T9" fmla="*/ 3 h 7"/>
                  <a:gd name="T10" fmla="*/ 11 w 15"/>
                  <a:gd name="T11" fmla="*/ 2 h 7"/>
                  <a:gd name="T12" fmla="*/ 10 w 15"/>
                  <a:gd name="T13" fmla="*/ 1 h 7"/>
                  <a:gd name="T14" fmla="*/ 9 w 15"/>
                  <a:gd name="T15" fmla="*/ 1 h 7"/>
                  <a:gd name="T16" fmla="*/ 9 w 15"/>
                  <a:gd name="T17" fmla="*/ 0 h 7"/>
                  <a:gd name="T18" fmla="*/ 9 w 15"/>
                  <a:gd name="T19" fmla="*/ 0 h 7"/>
                  <a:gd name="T20" fmla="*/ 7 w 15"/>
                  <a:gd name="T21" fmla="*/ 0 h 7"/>
                  <a:gd name="T22" fmla="*/ 6 w 15"/>
                  <a:gd name="T23" fmla="*/ 1 h 7"/>
                  <a:gd name="T24" fmla="*/ 5 w 15"/>
                  <a:gd name="T25" fmla="*/ 2 h 7"/>
                  <a:gd name="T26" fmla="*/ 5 w 15"/>
                  <a:gd name="T27" fmla="*/ 3 h 7"/>
                  <a:gd name="T28" fmla="*/ 4 w 15"/>
                  <a:gd name="T29" fmla="*/ 3 h 7"/>
                  <a:gd name="T30" fmla="*/ 3 w 15"/>
                  <a:gd name="T31" fmla="*/ 4 h 7"/>
                  <a:gd name="T32" fmla="*/ 2 w 15"/>
                  <a:gd name="T33" fmla="*/ 4 h 7"/>
                  <a:gd name="T34" fmla="*/ 2 w 15"/>
                  <a:gd name="T35" fmla="*/ 4 h 7"/>
                  <a:gd name="T36" fmla="*/ 1 w 15"/>
                  <a:gd name="T37" fmla="*/ 5 h 7"/>
                  <a:gd name="T38" fmla="*/ 1 w 15"/>
                  <a:gd name="T39" fmla="*/ 5 h 7"/>
                  <a:gd name="T40" fmla="*/ 1 w 15"/>
                  <a:gd name="T41" fmla="*/ 6 h 7"/>
                  <a:gd name="T42" fmla="*/ 1 w 15"/>
                  <a:gd name="T43" fmla="*/ 5 h 7"/>
                  <a:gd name="T44" fmla="*/ 2 w 15"/>
                  <a:gd name="T45" fmla="*/ 5 h 7"/>
                  <a:gd name="T46" fmla="*/ 3 w 15"/>
                  <a:gd name="T47" fmla="*/ 6 h 7"/>
                  <a:gd name="T48" fmla="*/ 3 w 15"/>
                  <a:gd name="T49" fmla="*/ 7 h 7"/>
                  <a:gd name="T50" fmla="*/ 5 w 15"/>
                  <a:gd name="T51" fmla="*/ 6 h 7"/>
                  <a:gd name="T52" fmla="*/ 5 w 15"/>
                  <a:gd name="T53" fmla="*/ 6 h 7"/>
                  <a:gd name="T54" fmla="*/ 6 w 15"/>
                  <a:gd name="T55" fmla="*/ 6 h 7"/>
                  <a:gd name="T56" fmla="*/ 7 w 15"/>
                  <a:gd name="T57" fmla="*/ 5 h 7"/>
                  <a:gd name="T58" fmla="*/ 8 w 15"/>
                  <a:gd name="T59" fmla="*/ 5 h 7"/>
                  <a:gd name="T60" fmla="*/ 8 w 15"/>
                  <a:gd name="T61" fmla="*/ 4 h 7"/>
                  <a:gd name="T62" fmla="*/ 9 w 15"/>
                  <a:gd name="T63" fmla="*/ 5 h 7"/>
                  <a:gd name="T64" fmla="*/ 10 w 15"/>
                  <a:gd name="T65" fmla="*/ 5 h 7"/>
                  <a:gd name="T66" fmla="*/ 11 w 15"/>
                  <a:gd name="T67" fmla="*/ 6 h 7"/>
                  <a:gd name="T68" fmla="*/ 12 w 15"/>
                  <a:gd name="T69" fmla="*/ 6 h 7"/>
                  <a:gd name="T70" fmla="*/ 13 w 15"/>
                  <a:gd name="T71" fmla="*/ 6 h 7"/>
                  <a:gd name="T72" fmla="*/ 14 w 15"/>
                  <a:gd name="T73" fmla="*/ 6 h 7"/>
                  <a:gd name="T74" fmla="*/ 14 w 15"/>
                  <a:gd name="T7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" h="7">
                    <a:moveTo>
                      <a:pt x="14" y="5"/>
                    </a:moveTo>
                    <a:cubicBezTo>
                      <a:pt x="14" y="5"/>
                      <a:pt x="15" y="4"/>
                      <a:pt x="14" y="4"/>
                    </a:cubicBezTo>
                    <a:cubicBezTo>
                      <a:pt x="14" y="4"/>
                      <a:pt x="14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1" y="2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1"/>
                      <a:pt x="6" y="1"/>
                      <a:pt x="5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4" y="4"/>
                      <a:pt x="3" y="4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4" y="7"/>
                      <a:pt x="4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10" y="6"/>
                      <a:pt x="11" y="6"/>
                      <a:pt x="11" y="6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4" y="6"/>
                    </a:cubicBezTo>
                    <a:cubicBezTo>
                      <a:pt x="14" y="7"/>
                      <a:pt x="14" y="6"/>
                      <a:pt x="14" y="5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11" name="Freeform 206"/>
              <p:cNvSpPr>
                <a:spLocks/>
              </p:cNvSpPr>
              <p:nvPr/>
            </p:nvSpPr>
            <p:spPr bwMode="auto">
              <a:xfrm>
                <a:off x="2413001" y="1150939"/>
                <a:ext cx="63500" cy="33338"/>
              </a:xfrm>
              <a:custGeom>
                <a:avLst/>
                <a:gdLst>
                  <a:gd name="T0" fmla="*/ 4 w 6"/>
                  <a:gd name="T1" fmla="*/ 2 h 3"/>
                  <a:gd name="T2" fmla="*/ 5 w 6"/>
                  <a:gd name="T3" fmla="*/ 1 h 3"/>
                  <a:gd name="T4" fmla="*/ 5 w 6"/>
                  <a:gd name="T5" fmla="*/ 0 h 3"/>
                  <a:gd name="T6" fmla="*/ 5 w 6"/>
                  <a:gd name="T7" fmla="*/ 0 h 3"/>
                  <a:gd name="T8" fmla="*/ 3 w 6"/>
                  <a:gd name="T9" fmla="*/ 0 h 3"/>
                  <a:gd name="T10" fmla="*/ 2 w 6"/>
                  <a:gd name="T11" fmla="*/ 0 h 3"/>
                  <a:gd name="T12" fmla="*/ 1 w 6"/>
                  <a:gd name="T13" fmla="*/ 1 h 3"/>
                  <a:gd name="T14" fmla="*/ 1 w 6"/>
                  <a:gd name="T15" fmla="*/ 2 h 3"/>
                  <a:gd name="T16" fmla="*/ 1 w 6"/>
                  <a:gd name="T17" fmla="*/ 2 h 3"/>
                  <a:gd name="T18" fmla="*/ 2 w 6"/>
                  <a:gd name="T19" fmla="*/ 2 h 3"/>
                  <a:gd name="T20" fmla="*/ 3 w 6"/>
                  <a:gd name="T21" fmla="*/ 2 h 3"/>
                  <a:gd name="T22" fmla="*/ 4 w 6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3">
                    <a:moveTo>
                      <a:pt x="4" y="2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6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12" name="Freeform 207"/>
              <p:cNvSpPr>
                <a:spLocks/>
              </p:cNvSpPr>
              <p:nvPr/>
            </p:nvSpPr>
            <p:spPr bwMode="auto">
              <a:xfrm>
                <a:off x="2552701" y="1130301"/>
                <a:ext cx="22225" cy="20638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1 h 2"/>
                  <a:gd name="T12" fmla="*/ 1 w 2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13" name="Freeform 208"/>
              <p:cNvSpPr>
                <a:spLocks/>
              </p:cNvSpPr>
              <p:nvPr/>
            </p:nvSpPr>
            <p:spPr bwMode="auto">
              <a:xfrm>
                <a:off x="2584451" y="1130301"/>
                <a:ext cx="11113" cy="1111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  <a:gd name="T10" fmla="*/ 0 w 1"/>
                  <a:gd name="T11" fmla="*/ 1 h 1"/>
                  <a:gd name="T12" fmla="*/ 0 w 1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14" name="Freeform 209"/>
              <p:cNvSpPr>
                <a:spLocks/>
              </p:cNvSpPr>
              <p:nvPr/>
            </p:nvSpPr>
            <p:spPr bwMode="auto">
              <a:xfrm>
                <a:off x="2628901" y="968376"/>
                <a:ext cx="31750" cy="31750"/>
              </a:xfrm>
              <a:custGeom>
                <a:avLst/>
                <a:gdLst>
                  <a:gd name="T0" fmla="*/ 2 w 3"/>
                  <a:gd name="T1" fmla="*/ 1 h 3"/>
                  <a:gd name="T2" fmla="*/ 1 w 3"/>
                  <a:gd name="T3" fmla="*/ 2 h 3"/>
                  <a:gd name="T4" fmla="*/ 0 w 3"/>
                  <a:gd name="T5" fmla="*/ 2 h 3"/>
                  <a:gd name="T6" fmla="*/ 1 w 3"/>
                  <a:gd name="T7" fmla="*/ 3 h 3"/>
                  <a:gd name="T8" fmla="*/ 3 w 3"/>
                  <a:gd name="T9" fmla="*/ 2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2" y="2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2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15" name="Freeform 210"/>
              <p:cNvSpPr>
                <a:spLocks/>
              </p:cNvSpPr>
              <p:nvPr/>
            </p:nvSpPr>
            <p:spPr bwMode="auto">
              <a:xfrm>
                <a:off x="2574926" y="687389"/>
                <a:ext cx="182563" cy="85725"/>
              </a:xfrm>
              <a:custGeom>
                <a:avLst/>
                <a:gdLst>
                  <a:gd name="T0" fmla="*/ 1 w 17"/>
                  <a:gd name="T1" fmla="*/ 5 h 8"/>
                  <a:gd name="T2" fmla="*/ 2 w 17"/>
                  <a:gd name="T3" fmla="*/ 5 h 8"/>
                  <a:gd name="T4" fmla="*/ 4 w 17"/>
                  <a:gd name="T5" fmla="*/ 5 h 8"/>
                  <a:gd name="T6" fmla="*/ 5 w 17"/>
                  <a:gd name="T7" fmla="*/ 5 h 8"/>
                  <a:gd name="T8" fmla="*/ 6 w 17"/>
                  <a:gd name="T9" fmla="*/ 5 h 8"/>
                  <a:gd name="T10" fmla="*/ 6 w 17"/>
                  <a:gd name="T11" fmla="*/ 5 h 8"/>
                  <a:gd name="T12" fmla="*/ 4 w 17"/>
                  <a:gd name="T13" fmla="*/ 5 h 8"/>
                  <a:gd name="T14" fmla="*/ 3 w 17"/>
                  <a:gd name="T15" fmla="*/ 6 h 8"/>
                  <a:gd name="T16" fmla="*/ 2 w 17"/>
                  <a:gd name="T17" fmla="*/ 5 h 8"/>
                  <a:gd name="T18" fmla="*/ 1 w 17"/>
                  <a:gd name="T19" fmla="*/ 5 h 8"/>
                  <a:gd name="T20" fmla="*/ 2 w 17"/>
                  <a:gd name="T21" fmla="*/ 6 h 8"/>
                  <a:gd name="T22" fmla="*/ 3 w 17"/>
                  <a:gd name="T23" fmla="*/ 7 h 8"/>
                  <a:gd name="T24" fmla="*/ 3 w 17"/>
                  <a:gd name="T25" fmla="*/ 7 h 8"/>
                  <a:gd name="T26" fmla="*/ 5 w 17"/>
                  <a:gd name="T27" fmla="*/ 7 h 8"/>
                  <a:gd name="T28" fmla="*/ 7 w 17"/>
                  <a:gd name="T29" fmla="*/ 7 h 8"/>
                  <a:gd name="T30" fmla="*/ 7 w 17"/>
                  <a:gd name="T31" fmla="*/ 7 h 8"/>
                  <a:gd name="T32" fmla="*/ 8 w 17"/>
                  <a:gd name="T33" fmla="*/ 6 h 8"/>
                  <a:gd name="T34" fmla="*/ 9 w 17"/>
                  <a:gd name="T35" fmla="*/ 6 h 8"/>
                  <a:gd name="T36" fmla="*/ 11 w 17"/>
                  <a:gd name="T37" fmla="*/ 6 h 8"/>
                  <a:gd name="T38" fmla="*/ 12 w 17"/>
                  <a:gd name="T39" fmla="*/ 5 h 8"/>
                  <a:gd name="T40" fmla="*/ 13 w 17"/>
                  <a:gd name="T41" fmla="*/ 5 h 8"/>
                  <a:gd name="T42" fmla="*/ 15 w 17"/>
                  <a:gd name="T43" fmla="*/ 5 h 8"/>
                  <a:gd name="T44" fmla="*/ 16 w 17"/>
                  <a:gd name="T45" fmla="*/ 5 h 8"/>
                  <a:gd name="T46" fmla="*/ 17 w 17"/>
                  <a:gd name="T47" fmla="*/ 5 h 8"/>
                  <a:gd name="T48" fmla="*/ 17 w 17"/>
                  <a:gd name="T49" fmla="*/ 3 h 8"/>
                  <a:gd name="T50" fmla="*/ 16 w 17"/>
                  <a:gd name="T51" fmla="*/ 4 h 8"/>
                  <a:gd name="T52" fmla="*/ 15 w 17"/>
                  <a:gd name="T53" fmla="*/ 4 h 8"/>
                  <a:gd name="T54" fmla="*/ 14 w 17"/>
                  <a:gd name="T55" fmla="*/ 4 h 8"/>
                  <a:gd name="T56" fmla="*/ 15 w 17"/>
                  <a:gd name="T57" fmla="*/ 3 h 8"/>
                  <a:gd name="T58" fmla="*/ 15 w 17"/>
                  <a:gd name="T59" fmla="*/ 3 h 8"/>
                  <a:gd name="T60" fmla="*/ 15 w 17"/>
                  <a:gd name="T61" fmla="*/ 2 h 8"/>
                  <a:gd name="T62" fmla="*/ 14 w 17"/>
                  <a:gd name="T63" fmla="*/ 3 h 8"/>
                  <a:gd name="T64" fmla="*/ 13 w 17"/>
                  <a:gd name="T65" fmla="*/ 3 h 8"/>
                  <a:gd name="T66" fmla="*/ 13 w 17"/>
                  <a:gd name="T67" fmla="*/ 2 h 8"/>
                  <a:gd name="T68" fmla="*/ 12 w 17"/>
                  <a:gd name="T69" fmla="*/ 2 h 8"/>
                  <a:gd name="T70" fmla="*/ 11 w 17"/>
                  <a:gd name="T71" fmla="*/ 2 h 8"/>
                  <a:gd name="T72" fmla="*/ 10 w 17"/>
                  <a:gd name="T73" fmla="*/ 1 h 8"/>
                  <a:gd name="T74" fmla="*/ 9 w 17"/>
                  <a:gd name="T75" fmla="*/ 1 h 8"/>
                  <a:gd name="T76" fmla="*/ 8 w 17"/>
                  <a:gd name="T77" fmla="*/ 1 h 8"/>
                  <a:gd name="T78" fmla="*/ 7 w 17"/>
                  <a:gd name="T79" fmla="*/ 1 h 8"/>
                  <a:gd name="T80" fmla="*/ 5 w 17"/>
                  <a:gd name="T81" fmla="*/ 1 h 8"/>
                  <a:gd name="T82" fmla="*/ 4 w 17"/>
                  <a:gd name="T83" fmla="*/ 2 h 8"/>
                  <a:gd name="T84" fmla="*/ 3 w 17"/>
                  <a:gd name="T85" fmla="*/ 3 h 8"/>
                  <a:gd name="T86" fmla="*/ 1 w 17"/>
                  <a:gd name="T87" fmla="*/ 3 h 8"/>
                  <a:gd name="T88" fmla="*/ 0 w 17"/>
                  <a:gd name="T89" fmla="*/ 3 h 8"/>
                  <a:gd name="T90" fmla="*/ 0 w 17"/>
                  <a:gd name="T91" fmla="*/ 3 h 8"/>
                  <a:gd name="T92" fmla="*/ 0 w 17"/>
                  <a:gd name="T93" fmla="*/ 4 h 8"/>
                  <a:gd name="T94" fmla="*/ 1 w 17"/>
                  <a:gd name="T9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7" h="8">
                    <a:moveTo>
                      <a:pt x="1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6" y="4"/>
                      <a:pt x="7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3" y="6"/>
                      <a:pt x="3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4" y="7"/>
                      <a:pt x="5" y="7"/>
                    </a:cubicBezTo>
                    <a:cubicBezTo>
                      <a:pt x="5" y="7"/>
                      <a:pt x="6" y="8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6"/>
                      <a:pt x="8" y="6"/>
                    </a:cubicBezTo>
                    <a:cubicBezTo>
                      <a:pt x="8" y="6"/>
                      <a:pt x="8" y="6"/>
                      <a:pt x="9" y="6"/>
                    </a:cubicBezTo>
                    <a:cubicBezTo>
                      <a:pt x="9" y="6"/>
                      <a:pt x="10" y="6"/>
                      <a:pt x="11" y="6"/>
                    </a:cubicBezTo>
                    <a:cubicBezTo>
                      <a:pt x="11" y="6"/>
                      <a:pt x="12" y="5"/>
                      <a:pt x="12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5" y="5"/>
                    </a:cubicBezTo>
                    <a:cubicBezTo>
                      <a:pt x="15" y="5"/>
                      <a:pt x="15" y="5"/>
                      <a:pt x="16" y="5"/>
                    </a:cubicBezTo>
                    <a:cubicBezTo>
                      <a:pt x="16" y="5"/>
                      <a:pt x="16" y="5"/>
                      <a:pt x="17" y="5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4"/>
                      <a:pt x="15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4" y="4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0"/>
                      <a:pt x="8" y="0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3" y="2"/>
                      <a:pt x="3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5"/>
                      <a:pt x="1" y="5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16" name="Freeform 211"/>
              <p:cNvSpPr>
                <a:spLocks/>
              </p:cNvSpPr>
              <p:nvPr/>
            </p:nvSpPr>
            <p:spPr bwMode="auto">
              <a:xfrm>
                <a:off x="2606676" y="654051"/>
                <a:ext cx="593725" cy="173038"/>
              </a:xfrm>
              <a:custGeom>
                <a:avLst/>
                <a:gdLst>
                  <a:gd name="T0" fmla="*/ 53 w 55"/>
                  <a:gd name="T1" fmla="*/ 2 h 16"/>
                  <a:gd name="T2" fmla="*/ 50 w 55"/>
                  <a:gd name="T3" fmla="*/ 1 h 16"/>
                  <a:gd name="T4" fmla="*/ 48 w 55"/>
                  <a:gd name="T5" fmla="*/ 1 h 16"/>
                  <a:gd name="T6" fmla="*/ 43 w 55"/>
                  <a:gd name="T7" fmla="*/ 1 h 16"/>
                  <a:gd name="T8" fmla="*/ 41 w 55"/>
                  <a:gd name="T9" fmla="*/ 1 h 16"/>
                  <a:gd name="T10" fmla="*/ 39 w 55"/>
                  <a:gd name="T11" fmla="*/ 1 h 16"/>
                  <a:gd name="T12" fmla="*/ 37 w 55"/>
                  <a:gd name="T13" fmla="*/ 0 h 16"/>
                  <a:gd name="T14" fmla="*/ 34 w 55"/>
                  <a:gd name="T15" fmla="*/ 1 h 16"/>
                  <a:gd name="T16" fmla="*/ 31 w 55"/>
                  <a:gd name="T17" fmla="*/ 1 h 16"/>
                  <a:gd name="T18" fmla="*/ 29 w 55"/>
                  <a:gd name="T19" fmla="*/ 1 h 16"/>
                  <a:gd name="T20" fmla="*/ 26 w 55"/>
                  <a:gd name="T21" fmla="*/ 1 h 16"/>
                  <a:gd name="T22" fmla="*/ 24 w 55"/>
                  <a:gd name="T23" fmla="*/ 2 h 16"/>
                  <a:gd name="T24" fmla="*/ 22 w 55"/>
                  <a:gd name="T25" fmla="*/ 2 h 16"/>
                  <a:gd name="T26" fmla="*/ 19 w 55"/>
                  <a:gd name="T27" fmla="*/ 2 h 16"/>
                  <a:gd name="T28" fmla="*/ 17 w 55"/>
                  <a:gd name="T29" fmla="*/ 3 h 16"/>
                  <a:gd name="T30" fmla="*/ 12 w 55"/>
                  <a:gd name="T31" fmla="*/ 3 h 16"/>
                  <a:gd name="T32" fmla="*/ 9 w 55"/>
                  <a:gd name="T33" fmla="*/ 3 h 16"/>
                  <a:gd name="T34" fmla="*/ 10 w 55"/>
                  <a:gd name="T35" fmla="*/ 4 h 16"/>
                  <a:gd name="T36" fmla="*/ 12 w 55"/>
                  <a:gd name="T37" fmla="*/ 5 h 16"/>
                  <a:gd name="T38" fmla="*/ 14 w 55"/>
                  <a:gd name="T39" fmla="*/ 5 h 16"/>
                  <a:gd name="T40" fmla="*/ 18 w 55"/>
                  <a:gd name="T41" fmla="*/ 5 h 16"/>
                  <a:gd name="T42" fmla="*/ 20 w 55"/>
                  <a:gd name="T43" fmla="*/ 5 h 16"/>
                  <a:gd name="T44" fmla="*/ 17 w 55"/>
                  <a:gd name="T45" fmla="*/ 6 h 16"/>
                  <a:gd name="T46" fmla="*/ 14 w 55"/>
                  <a:gd name="T47" fmla="*/ 6 h 16"/>
                  <a:gd name="T48" fmla="*/ 15 w 55"/>
                  <a:gd name="T49" fmla="*/ 8 h 16"/>
                  <a:gd name="T50" fmla="*/ 16 w 55"/>
                  <a:gd name="T51" fmla="*/ 8 h 16"/>
                  <a:gd name="T52" fmla="*/ 15 w 55"/>
                  <a:gd name="T53" fmla="*/ 9 h 16"/>
                  <a:gd name="T54" fmla="*/ 12 w 55"/>
                  <a:gd name="T55" fmla="*/ 9 h 16"/>
                  <a:gd name="T56" fmla="*/ 10 w 55"/>
                  <a:gd name="T57" fmla="*/ 9 h 16"/>
                  <a:gd name="T58" fmla="*/ 8 w 55"/>
                  <a:gd name="T59" fmla="*/ 10 h 16"/>
                  <a:gd name="T60" fmla="*/ 6 w 55"/>
                  <a:gd name="T61" fmla="*/ 10 h 16"/>
                  <a:gd name="T62" fmla="*/ 5 w 55"/>
                  <a:gd name="T63" fmla="*/ 11 h 16"/>
                  <a:gd name="T64" fmla="*/ 4 w 55"/>
                  <a:gd name="T65" fmla="*/ 12 h 16"/>
                  <a:gd name="T66" fmla="*/ 2 w 55"/>
                  <a:gd name="T67" fmla="*/ 12 h 16"/>
                  <a:gd name="T68" fmla="*/ 0 w 55"/>
                  <a:gd name="T69" fmla="*/ 13 h 16"/>
                  <a:gd name="T70" fmla="*/ 2 w 55"/>
                  <a:gd name="T71" fmla="*/ 14 h 16"/>
                  <a:gd name="T72" fmla="*/ 5 w 55"/>
                  <a:gd name="T73" fmla="*/ 14 h 16"/>
                  <a:gd name="T74" fmla="*/ 7 w 55"/>
                  <a:gd name="T75" fmla="*/ 14 h 16"/>
                  <a:gd name="T76" fmla="*/ 10 w 55"/>
                  <a:gd name="T77" fmla="*/ 14 h 16"/>
                  <a:gd name="T78" fmla="*/ 13 w 55"/>
                  <a:gd name="T79" fmla="*/ 13 h 16"/>
                  <a:gd name="T80" fmla="*/ 13 w 55"/>
                  <a:gd name="T81" fmla="*/ 15 h 16"/>
                  <a:gd name="T82" fmla="*/ 17 w 55"/>
                  <a:gd name="T83" fmla="*/ 14 h 16"/>
                  <a:gd name="T84" fmla="*/ 20 w 55"/>
                  <a:gd name="T85" fmla="*/ 14 h 16"/>
                  <a:gd name="T86" fmla="*/ 20 w 55"/>
                  <a:gd name="T87" fmla="*/ 12 h 16"/>
                  <a:gd name="T88" fmla="*/ 21 w 55"/>
                  <a:gd name="T89" fmla="*/ 12 h 16"/>
                  <a:gd name="T90" fmla="*/ 23 w 55"/>
                  <a:gd name="T91" fmla="*/ 10 h 16"/>
                  <a:gd name="T92" fmla="*/ 25 w 55"/>
                  <a:gd name="T93" fmla="*/ 10 h 16"/>
                  <a:gd name="T94" fmla="*/ 27 w 55"/>
                  <a:gd name="T95" fmla="*/ 10 h 16"/>
                  <a:gd name="T96" fmla="*/ 28 w 55"/>
                  <a:gd name="T97" fmla="*/ 8 h 16"/>
                  <a:gd name="T98" fmla="*/ 29 w 55"/>
                  <a:gd name="T99" fmla="*/ 7 h 16"/>
                  <a:gd name="T100" fmla="*/ 31 w 55"/>
                  <a:gd name="T101" fmla="*/ 6 h 16"/>
                  <a:gd name="T102" fmla="*/ 34 w 55"/>
                  <a:gd name="T103" fmla="*/ 7 h 16"/>
                  <a:gd name="T104" fmla="*/ 37 w 55"/>
                  <a:gd name="T105" fmla="*/ 7 h 16"/>
                  <a:gd name="T106" fmla="*/ 38 w 55"/>
                  <a:gd name="T107" fmla="*/ 6 h 16"/>
                  <a:gd name="T108" fmla="*/ 41 w 55"/>
                  <a:gd name="T109" fmla="*/ 6 h 16"/>
                  <a:gd name="T110" fmla="*/ 44 w 55"/>
                  <a:gd name="T111" fmla="*/ 5 h 16"/>
                  <a:gd name="T112" fmla="*/ 46 w 55"/>
                  <a:gd name="T113" fmla="*/ 4 h 16"/>
                  <a:gd name="T114" fmla="*/ 47 w 55"/>
                  <a:gd name="T115" fmla="*/ 3 h 16"/>
                  <a:gd name="T116" fmla="*/ 50 w 55"/>
                  <a:gd name="T117" fmla="*/ 3 h 16"/>
                  <a:gd name="T118" fmla="*/ 54 w 55"/>
                  <a:gd name="T119" fmla="*/ 3 h 16"/>
                  <a:gd name="T120" fmla="*/ 55 w 55"/>
                  <a:gd name="T121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5" h="16">
                    <a:moveTo>
                      <a:pt x="54" y="2"/>
                    </a:moveTo>
                    <a:cubicBezTo>
                      <a:pt x="54" y="2"/>
                      <a:pt x="53" y="2"/>
                      <a:pt x="53" y="2"/>
                    </a:cubicBezTo>
                    <a:cubicBezTo>
                      <a:pt x="52" y="1"/>
                      <a:pt x="52" y="2"/>
                      <a:pt x="51" y="2"/>
                    </a:cubicBezTo>
                    <a:cubicBezTo>
                      <a:pt x="51" y="1"/>
                      <a:pt x="51" y="1"/>
                      <a:pt x="50" y="1"/>
                    </a:cubicBezTo>
                    <a:cubicBezTo>
                      <a:pt x="49" y="1"/>
                      <a:pt x="49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7" y="1"/>
                      <a:pt x="47" y="1"/>
                      <a:pt x="46" y="1"/>
                    </a:cubicBezTo>
                    <a:cubicBezTo>
                      <a:pt x="45" y="1"/>
                      <a:pt x="45" y="1"/>
                      <a:pt x="43" y="1"/>
                    </a:cubicBezTo>
                    <a:cubicBezTo>
                      <a:pt x="43" y="1"/>
                      <a:pt x="43" y="1"/>
                      <a:pt x="42" y="1"/>
                    </a:cubicBezTo>
                    <a:cubicBezTo>
                      <a:pt x="42" y="1"/>
                      <a:pt x="42" y="1"/>
                      <a:pt x="41" y="1"/>
                    </a:cubicBezTo>
                    <a:cubicBezTo>
                      <a:pt x="41" y="1"/>
                      <a:pt x="41" y="1"/>
                      <a:pt x="40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8" y="1"/>
                      <a:pt x="38" y="1"/>
                      <a:pt x="37" y="1"/>
                    </a:cubicBezTo>
                    <a:cubicBezTo>
                      <a:pt x="37" y="1"/>
                      <a:pt x="37" y="1"/>
                      <a:pt x="37" y="0"/>
                    </a:cubicBezTo>
                    <a:cubicBezTo>
                      <a:pt x="36" y="0"/>
                      <a:pt x="36" y="1"/>
                      <a:pt x="35" y="1"/>
                    </a:cubicBezTo>
                    <a:cubicBezTo>
                      <a:pt x="35" y="1"/>
                      <a:pt x="34" y="1"/>
                      <a:pt x="34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1"/>
                      <a:pt x="32" y="1"/>
                      <a:pt x="31" y="1"/>
                    </a:cubicBezTo>
                    <a:cubicBezTo>
                      <a:pt x="31" y="1"/>
                      <a:pt x="31" y="1"/>
                      <a:pt x="30" y="1"/>
                    </a:cubicBezTo>
                    <a:cubicBezTo>
                      <a:pt x="30" y="1"/>
                      <a:pt x="30" y="1"/>
                      <a:pt x="29" y="1"/>
                    </a:cubicBezTo>
                    <a:cubicBezTo>
                      <a:pt x="29" y="1"/>
                      <a:pt x="29" y="1"/>
                      <a:pt x="28" y="1"/>
                    </a:cubicBezTo>
                    <a:cubicBezTo>
                      <a:pt x="27" y="1"/>
                      <a:pt x="27" y="1"/>
                      <a:pt x="26" y="1"/>
                    </a:cubicBezTo>
                    <a:cubicBezTo>
                      <a:pt x="26" y="1"/>
                      <a:pt x="25" y="1"/>
                      <a:pt x="25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3" y="2"/>
                      <a:pt x="23" y="2"/>
                    </a:cubicBezTo>
                    <a:cubicBezTo>
                      <a:pt x="23" y="2"/>
                      <a:pt x="22" y="2"/>
                      <a:pt x="22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20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3"/>
                      <a:pt x="17" y="3"/>
                      <a:pt x="17" y="3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3" y="3"/>
                      <a:pt x="13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12" y="5"/>
                      <a:pt x="13" y="5"/>
                      <a:pt x="13" y="5"/>
                    </a:cubicBezTo>
                    <a:cubicBezTo>
                      <a:pt x="13" y="5"/>
                      <a:pt x="14" y="5"/>
                      <a:pt x="14" y="5"/>
                    </a:cubicBezTo>
                    <a:cubicBezTo>
                      <a:pt x="15" y="5"/>
                      <a:pt x="15" y="5"/>
                      <a:pt x="16" y="5"/>
                    </a:cubicBezTo>
                    <a:cubicBezTo>
                      <a:pt x="17" y="5"/>
                      <a:pt x="17" y="5"/>
                      <a:pt x="18" y="5"/>
                    </a:cubicBezTo>
                    <a:cubicBezTo>
                      <a:pt x="18" y="5"/>
                      <a:pt x="18" y="5"/>
                      <a:pt x="19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8" y="6"/>
                      <a:pt x="18" y="6"/>
                      <a:pt x="17" y="6"/>
                    </a:cubicBezTo>
                    <a:cubicBezTo>
                      <a:pt x="16" y="6"/>
                      <a:pt x="16" y="6"/>
                      <a:pt x="15" y="6"/>
                    </a:cubicBezTo>
                    <a:cubicBezTo>
                      <a:pt x="15" y="6"/>
                      <a:pt x="14" y="5"/>
                      <a:pt x="14" y="6"/>
                    </a:cubicBezTo>
                    <a:cubicBezTo>
                      <a:pt x="14" y="6"/>
                      <a:pt x="14" y="6"/>
                      <a:pt x="14" y="7"/>
                    </a:cubicBezTo>
                    <a:cubicBezTo>
                      <a:pt x="14" y="7"/>
                      <a:pt x="15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6" y="8"/>
                      <a:pt x="16" y="8"/>
                    </a:cubicBezTo>
                    <a:cubicBezTo>
                      <a:pt x="16" y="9"/>
                      <a:pt x="17" y="9"/>
                      <a:pt x="17" y="9"/>
                    </a:cubicBezTo>
                    <a:cubicBezTo>
                      <a:pt x="16" y="10"/>
                      <a:pt x="16" y="9"/>
                      <a:pt x="15" y="9"/>
                    </a:cubicBezTo>
                    <a:cubicBezTo>
                      <a:pt x="15" y="9"/>
                      <a:pt x="14" y="9"/>
                      <a:pt x="14" y="9"/>
                    </a:cubicBezTo>
                    <a:cubicBezTo>
                      <a:pt x="13" y="9"/>
                      <a:pt x="13" y="9"/>
                      <a:pt x="12" y="9"/>
                    </a:cubicBezTo>
                    <a:cubicBezTo>
                      <a:pt x="12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4" y="12"/>
                    </a:cubicBezTo>
                    <a:cubicBezTo>
                      <a:pt x="4" y="12"/>
                      <a:pt x="4" y="12"/>
                      <a:pt x="3" y="12"/>
                    </a:cubicBezTo>
                    <a:cubicBezTo>
                      <a:pt x="3" y="12"/>
                      <a:pt x="3" y="12"/>
                      <a:pt x="2" y="12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5"/>
                      <a:pt x="1" y="14"/>
                      <a:pt x="2" y="14"/>
                    </a:cubicBezTo>
                    <a:cubicBezTo>
                      <a:pt x="3" y="14"/>
                      <a:pt x="3" y="14"/>
                      <a:pt x="4" y="14"/>
                    </a:cubicBezTo>
                    <a:cubicBezTo>
                      <a:pt x="4" y="14"/>
                      <a:pt x="4" y="14"/>
                      <a:pt x="5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8" y="13"/>
                      <a:pt x="8" y="13"/>
                      <a:pt x="9" y="13"/>
                    </a:cubicBezTo>
                    <a:cubicBezTo>
                      <a:pt x="9" y="13"/>
                      <a:pt x="9" y="14"/>
                      <a:pt x="10" y="14"/>
                    </a:cubicBezTo>
                    <a:cubicBezTo>
                      <a:pt x="10" y="14"/>
                      <a:pt x="11" y="14"/>
                      <a:pt x="11" y="14"/>
                    </a:cubicBezTo>
                    <a:cubicBezTo>
                      <a:pt x="12" y="13"/>
                      <a:pt x="12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4" y="14"/>
                      <a:pt x="13" y="14"/>
                      <a:pt x="13" y="15"/>
                    </a:cubicBezTo>
                    <a:cubicBezTo>
                      <a:pt x="13" y="16"/>
                      <a:pt x="14" y="15"/>
                      <a:pt x="15" y="14"/>
                    </a:cubicBezTo>
                    <a:cubicBezTo>
                      <a:pt x="16" y="14"/>
                      <a:pt x="16" y="14"/>
                      <a:pt x="17" y="14"/>
                    </a:cubicBezTo>
                    <a:cubicBezTo>
                      <a:pt x="17" y="14"/>
                      <a:pt x="17" y="14"/>
                      <a:pt x="18" y="14"/>
                    </a:cubicBezTo>
                    <a:cubicBezTo>
                      <a:pt x="19" y="14"/>
                      <a:pt x="19" y="14"/>
                      <a:pt x="20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1" y="12"/>
                    </a:cubicBezTo>
                    <a:cubicBezTo>
                      <a:pt x="21" y="11"/>
                      <a:pt x="21" y="12"/>
                      <a:pt x="21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0"/>
                      <a:pt x="23" y="10"/>
                    </a:cubicBezTo>
                    <a:cubicBezTo>
                      <a:pt x="23" y="10"/>
                      <a:pt x="23" y="11"/>
                      <a:pt x="24" y="11"/>
                    </a:cubicBezTo>
                    <a:cubicBezTo>
                      <a:pt x="24" y="11"/>
                      <a:pt x="24" y="10"/>
                      <a:pt x="25" y="10"/>
                    </a:cubicBezTo>
                    <a:cubicBezTo>
                      <a:pt x="25" y="10"/>
                      <a:pt x="26" y="10"/>
                      <a:pt x="26" y="10"/>
                    </a:cubicBezTo>
                    <a:cubicBezTo>
                      <a:pt x="26" y="10"/>
                      <a:pt x="27" y="10"/>
                      <a:pt x="27" y="10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9" y="8"/>
                      <a:pt x="29" y="8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7"/>
                      <a:pt x="29" y="6"/>
                      <a:pt x="30" y="6"/>
                    </a:cubicBezTo>
                    <a:cubicBezTo>
                      <a:pt x="30" y="6"/>
                      <a:pt x="31" y="6"/>
                      <a:pt x="31" y="6"/>
                    </a:cubicBezTo>
                    <a:cubicBezTo>
                      <a:pt x="32" y="6"/>
                      <a:pt x="32" y="6"/>
                      <a:pt x="33" y="6"/>
                    </a:cubicBezTo>
                    <a:cubicBezTo>
                      <a:pt x="33" y="7"/>
                      <a:pt x="33" y="7"/>
                      <a:pt x="34" y="7"/>
                    </a:cubicBezTo>
                    <a:cubicBezTo>
                      <a:pt x="34" y="7"/>
                      <a:pt x="35" y="7"/>
                      <a:pt x="35" y="7"/>
                    </a:cubicBezTo>
                    <a:cubicBezTo>
                      <a:pt x="36" y="7"/>
                      <a:pt x="36" y="7"/>
                      <a:pt x="37" y="7"/>
                    </a:cubicBezTo>
                    <a:cubicBezTo>
                      <a:pt x="37" y="7"/>
                      <a:pt x="37" y="7"/>
                      <a:pt x="37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8" y="6"/>
                      <a:pt x="39" y="6"/>
                      <a:pt x="39" y="6"/>
                    </a:cubicBezTo>
                    <a:cubicBezTo>
                      <a:pt x="40" y="6"/>
                      <a:pt x="40" y="6"/>
                      <a:pt x="41" y="6"/>
                    </a:cubicBezTo>
                    <a:cubicBezTo>
                      <a:pt x="42" y="6"/>
                      <a:pt x="42" y="5"/>
                      <a:pt x="43" y="5"/>
                    </a:cubicBezTo>
                    <a:cubicBezTo>
                      <a:pt x="43" y="5"/>
                      <a:pt x="43" y="5"/>
                      <a:pt x="44" y="5"/>
                    </a:cubicBezTo>
                    <a:cubicBezTo>
                      <a:pt x="44" y="4"/>
                      <a:pt x="45" y="5"/>
                      <a:pt x="45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7" y="4"/>
                      <a:pt x="46" y="3"/>
                      <a:pt x="46" y="3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8" y="3"/>
                      <a:pt x="48" y="3"/>
                      <a:pt x="49" y="3"/>
                    </a:cubicBezTo>
                    <a:cubicBezTo>
                      <a:pt x="49" y="3"/>
                      <a:pt x="50" y="3"/>
                      <a:pt x="50" y="3"/>
                    </a:cubicBezTo>
                    <a:cubicBezTo>
                      <a:pt x="51" y="3"/>
                      <a:pt x="51" y="3"/>
                      <a:pt x="52" y="3"/>
                    </a:cubicBezTo>
                    <a:cubicBezTo>
                      <a:pt x="53" y="3"/>
                      <a:pt x="53" y="3"/>
                      <a:pt x="54" y="3"/>
                    </a:cubicBezTo>
                    <a:cubicBezTo>
                      <a:pt x="54" y="3"/>
                      <a:pt x="54" y="3"/>
                      <a:pt x="55" y="3"/>
                    </a:cubicBezTo>
                    <a:cubicBezTo>
                      <a:pt x="55" y="3"/>
                      <a:pt x="55" y="3"/>
                      <a:pt x="55" y="2"/>
                    </a:cubicBezTo>
                    <a:cubicBezTo>
                      <a:pt x="55" y="2"/>
                      <a:pt x="54" y="2"/>
                      <a:pt x="54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17" name="Freeform 212"/>
              <p:cNvSpPr>
                <a:spLocks/>
              </p:cNvSpPr>
              <p:nvPr/>
            </p:nvSpPr>
            <p:spPr bwMode="auto">
              <a:xfrm>
                <a:off x="2693989" y="869951"/>
                <a:ext cx="85725" cy="22225"/>
              </a:xfrm>
              <a:custGeom>
                <a:avLst/>
                <a:gdLst>
                  <a:gd name="T0" fmla="*/ 2 w 8"/>
                  <a:gd name="T1" fmla="*/ 0 h 2"/>
                  <a:gd name="T2" fmla="*/ 1 w 8"/>
                  <a:gd name="T3" fmla="*/ 0 h 2"/>
                  <a:gd name="T4" fmla="*/ 1 w 8"/>
                  <a:gd name="T5" fmla="*/ 0 h 2"/>
                  <a:gd name="T6" fmla="*/ 0 w 8"/>
                  <a:gd name="T7" fmla="*/ 1 h 2"/>
                  <a:gd name="T8" fmla="*/ 1 w 8"/>
                  <a:gd name="T9" fmla="*/ 2 h 2"/>
                  <a:gd name="T10" fmla="*/ 3 w 8"/>
                  <a:gd name="T11" fmla="*/ 2 h 2"/>
                  <a:gd name="T12" fmla="*/ 4 w 8"/>
                  <a:gd name="T13" fmla="*/ 1 h 2"/>
                  <a:gd name="T14" fmla="*/ 5 w 8"/>
                  <a:gd name="T15" fmla="*/ 1 h 2"/>
                  <a:gd name="T16" fmla="*/ 6 w 8"/>
                  <a:gd name="T17" fmla="*/ 1 h 2"/>
                  <a:gd name="T18" fmla="*/ 8 w 8"/>
                  <a:gd name="T19" fmla="*/ 1 h 2"/>
                  <a:gd name="T20" fmla="*/ 7 w 8"/>
                  <a:gd name="T21" fmla="*/ 1 h 2"/>
                  <a:gd name="T22" fmla="*/ 6 w 8"/>
                  <a:gd name="T23" fmla="*/ 0 h 2"/>
                  <a:gd name="T24" fmla="*/ 4 w 8"/>
                  <a:gd name="T25" fmla="*/ 0 h 2"/>
                  <a:gd name="T26" fmla="*/ 2 w 8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2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2"/>
                      <a:pt x="3" y="1"/>
                      <a:pt x="4" y="1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7" y="2"/>
                      <a:pt x="7" y="2"/>
                      <a:pt x="8" y="1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18" name="Freeform 213"/>
              <p:cNvSpPr>
                <a:spLocks/>
              </p:cNvSpPr>
              <p:nvPr/>
            </p:nvSpPr>
            <p:spPr bwMode="auto">
              <a:xfrm>
                <a:off x="2649539" y="1011239"/>
                <a:ext cx="65088" cy="20638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2 w 6"/>
                  <a:gd name="T5" fmla="*/ 2 h 2"/>
                  <a:gd name="T6" fmla="*/ 4 w 6"/>
                  <a:gd name="T7" fmla="*/ 2 h 2"/>
                  <a:gd name="T8" fmla="*/ 4 w 6"/>
                  <a:gd name="T9" fmla="*/ 2 h 2"/>
                  <a:gd name="T10" fmla="*/ 5 w 6"/>
                  <a:gd name="T11" fmla="*/ 1 h 2"/>
                  <a:gd name="T12" fmla="*/ 6 w 6"/>
                  <a:gd name="T13" fmla="*/ 0 h 2"/>
                  <a:gd name="T14" fmla="*/ 5 w 6"/>
                  <a:gd name="T15" fmla="*/ 0 h 2"/>
                  <a:gd name="T16" fmla="*/ 4 w 6"/>
                  <a:gd name="T17" fmla="*/ 0 h 2"/>
                  <a:gd name="T18" fmla="*/ 3 w 6"/>
                  <a:gd name="T19" fmla="*/ 0 h 2"/>
                  <a:gd name="T20" fmla="*/ 2 w 6"/>
                  <a:gd name="T21" fmla="*/ 0 h 2"/>
                  <a:gd name="T22" fmla="*/ 1 w 6"/>
                  <a:gd name="T23" fmla="*/ 1 h 2"/>
                  <a:gd name="T24" fmla="*/ 0 w 6"/>
                  <a:gd name="T2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6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19" name="Freeform 214"/>
              <p:cNvSpPr>
                <a:spLocks/>
              </p:cNvSpPr>
              <p:nvPr/>
            </p:nvSpPr>
            <p:spPr bwMode="auto">
              <a:xfrm>
                <a:off x="2714626" y="1011239"/>
                <a:ext cx="22225" cy="20638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  <a:gd name="T8" fmla="*/ 1 w 2"/>
                  <a:gd name="T9" fmla="*/ 0 h 2"/>
                  <a:gd name="T10" fmla="*/ 0 w 2"/>
                  <a:gd name="T11" fmla="*/ 0 h 2"/>
                  <a:gd name="T12" fmla="*/ 0 w 2"/>
                  <a:gd name="T13" fmla="*/ 1 h 2"/>
                  <a:gd name="T14" fmla="*/ 0 w 2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20" name="Freeform 215"/>
              <p:cNvSpPr>
                <a:spLocks/>
              </p:cNvSpPr>
              <p:nvPr/>
            </p:nvSpPr>
            <p:spPr bwMode="auto">
              <a:xfrm>
                <a:off x="2466976" y="860426"/>
                <a:ext cx="496888" cy="323850"/>
              </a:xfrm>
              <a:custGeom>
                <a:avLst/>
                <a:gdLst>
                  <a:gd name="T0" fmla="*/ 43 w 46"/>
                  <a:gd name="T1" fmla="*/ 16 h 30"/>
                  <a:gd name="T2" fmla="*/ 42 w 46"/>
                  <a:gd name="T3" fmla="*/ 15 h 30"/>
                  <a:gd name="T4" fmla="*/ 38 w 46"/>
                  <a:gd name="T5" fmla="*/ 14 h 30"/>
                  <a:gd name="T6" fmla="*/ 38 w 46"/>
                  <a:gd name="T7" fmla="*/ 12 h 30"/>
                  <a:gd name="T8" fmla="*/ 39 w 46"/>
                  <a:gd name="T9" fmla="*/ 11 h 30"/>
                  <a:gd name="T10" fmla="*/ 39 w 46"/>
                  <a:gd name="T11" fmla="*/ 9 h 30"/>
                  <a:gd name="T12" fmla="*/ 36 w 46"/>
                  <a:gd name="T13" fmla="*/ 8 h 30"/>
                  <a:gd name="T14" fmla="*/ 33 w 46"/>
                  <a:gd name="T15" fmla="*/ 6 h 30"/>
                  <a:gd name="T16" fmla="*/ 29 w 46"/>
                  <a:gd name="T17" fmla="*/ 3 h 30"/>
                  <a:gd name="T18" fmla="*/ 24 w 46"/>
                  <a:gd name="T19" fmla="*/ 4 h 30"/>
                  <a:gd name="T20" fmla="*/ 19 w 46"/>
                  <a:gd name="T21" fmla="*/ 5 h 30"/>
                  <a:gd name="T22" fmla="*/ 20 w 46"/>
                  <a:gd name="T23" fmla="*/ 1 h 30"/>
                  <a:gd name="T24" fmla="*/ 15 w 46"/>
                  <a:gd name="T25" fmla="*/ 2 h 30"/>
                  <a:gd name="T26" fmla="*/ 12 w 46"/>
                  <a:gd name="T27" fmla="*/ 3 h 30"/>
                  <a:gd name="T28" fmla="*/ 11 w 46"/>
                  <a:gd name="T29" fmla="*/ 6 h 30"/>
                  <a:gd name="T30" fmla="*/ 9 w 46"/>
                  <a:gd name="T31" fmla="*/ 5 h 30"/>
                  <a:gd name="T32" fmla="*/ 13 w 46"/>
                  <a:gd name="T33" fmla="*/ 2 h 30"/>
                  <a:gd name="T34" fmla="*/ 12 w 46"/>
                  <a:gd name="T35" fmla="*/ 0 h 30"/>
                  <a:gd name="T36" fmla="*/ 5 w 46"/>
                  <a:gd name="T37" fmla="*/ 2 h 30"/>
                  <a:gd name="T38" fmla="*/ 1 w 46"/>
                  <a:gd name="T39" fmla="*/ 6 h 30"/>
                  <a:gd name="T40" fmla="*/ 5 w 46"/>
                  <a:gd name="T41" fmla="*/ 7 h 30"/>
                  <a:gd name="T42" fmla="*/ 0 w 46"/>
                  <a:gd name="T43" fmla="*/ 8 h 30"/>
                  <a:gd name="T44" fmla="*/ 4 w 46"/>
                  <a:gd name="T45" fmla="*/ 9 h 30"/>
                  <a:gd name="T46" fmla="*/ 8 w 46"/>
                  <a:gd name="T47" fmla="*/ 9 h 30"/>
                  <a:gd name="T48" fmla="*/ 12 w 46"/>
                  <a:gd name="T49" fmla="*/ 10 h 30"/>
                  <a:gd name="T50" fmla="*/ 17 w 46"/>
                  <a:gd name="T51" fmla="*/ 10 h 30"/>
                  <a:gd name="T52" fmla="*/ 19 w 46"/>
                  <a:gd name="T53" fmla="*/ 9 h 30"/>
                  <a:gd name="T54" fmla="*/ 23 w 46"/>
                  <a:gd name="T55" fmla="*/ 11 h 30"/>
                  <a:gd name="T56" fmla="*/ 20 w 46"/>
                  <a:gd name="T57" fmla="*/ 13 h 30"/>
                  <a:gd name="T58" fmla="*/ 24 w 46"/>
                  <a:gd name="T59" fmla="*/ 13 h 30"/>
                  <a:gd name="T60" fmla="*/ 27 w 46"/>
                  <a:gd name="T61" fmla="*/ 15 h 30"/>
                  <a:gd name="T62" fmla="*/ 25 w 46"/>
                  <a:gd name="T63" fmla="*/ 17 h 30"/>
                  <a:gd name="T64" fmla="*/ 22 w 46"/>
                  <a:gd name="T65" fmla="*/ 19 h 30"/>
                  <a:gd name="T66" fmla="*/ 21 w 46"/>
                  <a:gd name="T67" fmla="*/ 21 h 30"/>
                  <a:gd name="T68" fmla="*/ 17 w 46"/>
                  <a:gd name="T69" fmla="*/ 22 h 30"/>
                  <a:gd name="T70" fmla="*/ 14 w 46"/>
                  <a:gd name="T71" fmla="*/ 21 h 30"/>
                  <a:gd name="T72" fmla="*/ 11 w 46"/>
                  <a:gd name="T73" fmla="*/ 23 h 30"/>
                  <a:gd name="T74" fmla="*/ 14 w 46"/>
                  <a:gd name="T75" fmla="*/ 24 h 30"/>
                  <a:gd name="T76" fmla="*/ 17 w 46"/>
                  <a:gd name="T77" fmla="*/ 24 h 30"/>
                  <a:gd name="T78" fmla="*/ 20 w 46"/>
                  <a:gd name="T79" fmla="*/ 24 h 30"/>
                  <a:gd name="T80" fmla="*/ 23 w 46"/>
                  <a:gd name="T81" fmla="*/ 26 h 30"/>
                  <a:gd name="T82" fmla="*/ 24 w 46"/>
                  <a:gd name="T83" fmla="*/ 28 h 30"/>
                  <a:gd name="T84" fmla="*/ 28 w 46"/>
                  <a:gd name="T85" fmla="*/ 29 h 30"/>
                  <a:gd name="T86" fmla="*/ 31 w 46"/>
                  <a:gd name="T87" fmla="*/ 30 h 30"/>
                  <a:gd name="T88" fmla="*/ 29 w 46"/>
                  <a:gd name="T89" fmla="*/ 27 h 30"/>
                  <a:gd name="T90" fmla="*/ 29 w 46"/>
                  <a:gd name="T91" fmla="*/ 26 h 30"/>
                  <a:gd name="T92" fmla="*/ 33 w 46"/>
                  <a:gd name="T93" fmla="*/ 27 h 30"/>
                  <a:gd name="T94" fmla="*/ 35 w 46"/>
                  <a:gd name="T95" fmla="*/ 26 h 30"/>
                  <a:gd name="T96" fmla="*/ 36 w 46"/>
                  <a:gd name="T97" fmla="*/ 24 h 30"/>
                  <a:gd name="T98" fmla="*/ 33 w 46"/>
                  <a:gd name="T99" fmla="*/ 21 h 30"/>
                  <a:gd name="T100" fmla="*/ 34 w 46"/>
                  <a:gd name="T101" fmla="*/ 18 h 30"/>
                  <a:gd name="T102" fmla="*/ 37 w 46"/>
                  <a:gd name="T103" fmla="*/ 20 h 30"/>
                  <a:gd name="T104" fmla="*/ 40 w 46"/>
                  <a:gd name="T105" fmla="*/ 22 h 30"/>
                  <a:gd name="T106" fmla="*/ 43 w 46"/>
                  <a:gd name="T107" fmla="*/ 20 h 30"/>
                  <a:gd name="T108" fmla="*/ 46 w 46"/>
                  <a:gd name="T109" fmla="*/ 1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6" h="30">
                    <a:moveTo>
                      <a:pt x="46" y="17"/>
                    </a:moveTo>
                    <a:cubicBezTo>
                      <a:pt x="45" y="17"/>
                      <a:pt x="45" y="17"/>
                      <a:pt x="45" y="17"/>
                    </a:cubicBezTo>
                    <a:cubicBezTo>
                      <a:pt x="44" y="17"/>
                      <a:pt x="44" y="17"/>
                      <a:pt x="44" y="16"/>
                    </a:cubicBezTo>
                    <a:cubicBezTo>
                      <a:pt x="43" y="16"/>
                      <a:pt x="43" y="16"/>
                      <a:pt x="43" y="16"/>
                    </a:cubicBezTo>
                    <a:cubicBezTo>
                      <a:pt x="43" y="16"/>
                      <a:pt x="42" y="17"/>
                      <a:pt x="42" y="16"/>
                    </a:cubicBezTo>
                    <a:cubicBezTo>
                      <a:pt x="42" y="16"/>
                      <a:pt x="42" y="16"/>
                      <a:pt x="42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4"/>
                      <a:pt x="41" y="14"/>
                      <a:pt x="40" y="14"/>
                    </a:cubicBezTo>
                    <a:cubicBezTo>
                      <a:pt x="40" y="14"/>
                      <a:pt x="40" y="14"/>
                      <a:pt x="39" y="14"/>
                    </a:cubicBezTo>
                    <a:cubicBezTo>
                      <a:pt x="39" y="14"/>
                      <a:pt x="38" y="14"/>
                      <a:pt x="38" y="14"/>
                    </a:cubicBezTo>
                    <a:cubicBezTo>
                      <a:pt x="37" y="14"/>
                      <a:pt x="37" y="14"/>
                      <a:pt x="37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2"/>
                      <a:pt x="36" y="12"/>
                      <a:pt x="37" y="12"/>
                    </a:cubicBezTo>
                    <a:cubicBezTo>
                      <a:pt x="37" y="12"/>
                      <a:pt x="37" y="12"/>
                      <a:pt x="38" y="12"/>
                    </a:cubicBezTo>
                    <a:cubicBezTo>
                      <a:pt x="38" y="12"/>
                      <a:pt x="38" y="12"/>
                      <a:pt x="39" y="12"/>
                    </a:cubicBezTo>
                    <a:cubicBezTo>
                      <a:pt x="39" y="12"/>
                      <a:pt x="39" y="12"/>
                      <a:pt x="40" y="12"/>
                    </a:cubicBezTo>
                    <a:cubicBezTo>
                      <a:pt x="40" y="12"/>
                      <a:pt x="40" y="11"/>
                      <a:pt x="40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7" y="10"/>
                      <a:pt x="39" y="11"/>
                      <a:pt x="39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9"/>
                      <a:pt x="39" y="8"/>
                      <a:pt x="39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7" y="8"/>
                    </a:cubicBezTo>
                    <a:cubicBezTo>
                      <a:pt x="37" y="8"/>
                      <a:pt x="37" y="8"/>
                      <a:pt x="36" y="8"/>
                    </a:cubicBezTo>
                    <a:cubicBezTo>
                      <a:pt x="36" y="7"/>
                      <a:pt x="35" y="7"/>
                      <a:pt x="35" y="7"/>
                    </a:cubicBezTo>
                    <a:cubicBezTo>
                      <a:pt x="35" y="7"/>
                      <a:pt x="35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2" y="6"/>
                      <a:pt x="32" y="6"/>
                      <a:pt x="31" y="6"/>
                    </a:cubicBezTo>
                    <a:cubicBezTo>
                      <a:pt x="31" y="6"/>
                      <a:pt x="31" y="5"/>
                      <a:pt x="31" y="5"/>
                    </a:cubicBezTo>
                    <a:cubicBezTo>
                      <a:pt x="30" y="5"/>
                      <a:pt x="30" y="4"/>
                      <a:pt x="30" y="4"/>
                    </a:cubicBezTo>
                    <a:cubicBezTo>
                      <a:pt x="29" y="4"/>
                      <a:pt x="29" y="3"/>
                      <a:pt x="29" y="3"/>
                    </a:cubicBezTo>
                    <a:cubicBezTo>
                      <a:pt x="28" y="3"/>
                      <a:pt x="27" y="3"/>
                      <a:pt x="27" y="3"/>
                    </a:cubicBezTo>
                    <a:cubicBezTo>
                      <a:pt x="26" y="3"/>
                      <a:pt x="26" y="3"/>
                      <a:pt x="25" y="3"/>
                    </a:cubicBezTo>
                    <a:cubicBezTo>
                      <a:pt x="25" y="3"/>
                      <a:pt x="24" y="3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1" y="4"/>
                      <a:pt x="21" y="4"/>
                      <a:pt x="20" y="4"/>
                    </a:cubicBezTo>
                    <a:cubicBezTo>
                      <a:pt x="20" y="4"/>
                      <a:pt x="20" y="5"/>
                      <a:pt x="19" y="5"/>
                    </a:cubicBezTo>
                    <a:cubicBezTo>
                      <a:pt x="19" y="5"/>
                      <a:pt x="20" y="4"/>
                      <a:pt x="20" y="4"/>
                    </a:cubicBezTo>
                    <a:cubicBezTo>
                      <a:pt x="21" y="3"/>
                      <a:pt x="21" y="4"/>
                      <a:pt x="21" y="3"/>
                    </a:cubicBezTo>
                    <a:cubicBezTo>
                      <a:pt x="22" y="3"/>
                      <a:pt x="21" y="3"/>
                      <a:pt x="21" y="2"/>
                    </a:cubicBezTo>
                    <a:cubicBezTo>
                      <a:pt x="21" y="2"/>
                      <a:pt x="21" y="1"/>
                      <a:pt x="20" y="1"/>
                    </a:cubicBezTo>
                    <a:cubicBezTo>
                      <a:pt x="20" y="1"/>
                      <a:pt x="20" y="1"/>
                      <a:pt x="19" y="1"/>
                    </a:cubicBezTo>
                    <a:cubicBezTo>
                      <a:pt x="18" y="1"/>
                      <a:pt x="18" y="1"/>
                      <a:pt x="17" y="1"/>
                    </a:cubicBezTo>
                    <a:cubicBezTo>
                      <a:pt x="17" y="1"/>
                      <a:pt x="17" y="1"/>
                      <a:pt x="16" y="2"/>
                    </a:cubicBezTo>
                    <a:cubicBezTo>
                      <a:pt x="16" y="2"/>
                      <a:pt x="16" y="2"/>
                      <a:pt x="15" y="2"/>
                    </a:cubicBezTo>
                    <a:cubicBezTo>
                      <a:pt x="15" y="2"/>
                      <a:pt x="15" y="1"/>
                      <a:pt x="14" y="2"/>
                    </a:cubicBezTo>
                    <a:cubicBezTo>
                      <a:pt x="14" y="2"/>
                      <a:pt x="14" y="2"/>
                      <a:pt x="13" y="2"/>
                    </a:cubicBezTo>
                    <a:cubicBezTo>
                      <a:pt x="13" y="3"/>
                      <a:pt x="13" y="2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6"/>
                      <a:pt x="11" y="6"/>
                      <a:pt x="11" y="6"/>
                    </a:cubicBezTo>
                    <a:cubicBezTo>
                      <a:pt x="11" y="6"/>
                      <a:pt x="11" y="7"/>
                      <a:pt x="10" y="7"/>
                    </a:cubicBezTo>
                    <a:cubicBezTo>
                      <a:pt x="10" y="7"/>
                      <a:pt x="10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1" y="2"/>
                      <a:pt x="11" y="2"/>
                    </a:cubicBezTo>
                    <a:cubicBezTo>
                      <a:pt x="12" y="2"/>
                      <a:pt x="12" y="2"/>
                      <a:pt x="13" y="2"/>
                    </a:cubicBezTo>
                    <a:cubicBezTo>
                      <a:pt x="13" y="2"/>
                      <a:pt x="14" y="2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2" y="0"/>
                      <a:pt x="11" y="1"/>
                      <a:pt x="11" y="1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8" y="1"/>
                      <a:pt x="8" y="1"/>
                      <a:pt x="7" y="2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3" y="4"/>
                      <a:pt x="2" y="4"/>
                      <a:pt x="2" y="5"/>
                    </a:cubicBezTo>
                    <a:cubicBezTo>
                      <a:pt x="2" y="5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7"/>
                      <a:pt x="0" y="7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10"/>
                    </a:cubicBezTo>
                    <a:cubicBezTo>
                      <a:pt x="7" y="10"/>
                      <a:pt x="7" y="9"/>
                      <a:pt x="8" y="9"/>
                    </a:cubicBezTo>
                    <a:cubicBezTo>
                      <a:pt x="8" y="9"/>
                      <a:pt x="9" y="9"/>
                      <a:pt x="9" y="10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2" y="10"/>
                      <a:pt x="12" y="10"/>
                    </a:cubicBezTo>
                    <a:cubicBezTo>
                      <a:pt x="12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10"/>
                      <a:pt x="15" y="10"/>
                      <a:pt x="16" y="10"/>
                    </a:cubicBezTo>
                    <a:cubicBezTo>
                      <a:pt x="16" y="10"/>
                      <a:pt x="16" y="10"/>
                      <a:pt x="17" y="10"/>
                    </a:cubicBezTo>
                    <a:cubicBezTo>
                      <a:pt x="17" y="10"/>
                      <a:pt x="17" y="10"/>
                      <a:pt x="18" y="10"/>
                    </a:cubicBezTo>
                    <a:cubicBezTo>
                      <a:pt x="18" y="10"/>
                      <a:pt x="18" y="10"/>
                      <a:pt x="19" y="9"/>
                    </a:cubicBezTo>
                    <a:cubicBezTo>
                      <a:pt x="19" y="9"/>
                      <a:pt x="18" y="9"/>
                      <a:pt x="18" y="9"/>
                    </a:cubicBezTo>
                    <a:cubicBezTo>
                      <a:pt x="19" y="8"/>
                      <a:pt x="19" y="8"/>
                      <a:pt x="19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1" y="10"/>
                      <a:pt x="21" y="11"/>
                      <a:pt x="21" y="11"/>
                    </a:cubicBezTo>
                    <a:cubicBezTo>
                      <a:pt x="22" y="11"/>
                      <a:pt x="23" y="11"/>
                      <a:pt x="23" y="11"/>
                    </a:cubicBezTo>
                    <a:cubicBezTo>
                      <a:pt x="22" y="12"/>
                      <a:pt x="22" y="11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0" y="12"/>
                      <a:pt x="20" y="12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1" y="14"/>
                      <a:pt x="21" y="13"/>
                      <a:pt x="22" y="13"/>
                    </a:cubicBezTo>
                    <a:cubicBezTo>
                      <a:pt x="22" y="13"/>
                      <a:pt x="22" y="13"/>
                      <a:pt x="23" y="13"/>
                    </a:cubicBezTo>
                    <a:cubicBezTo>
                      <a:pt x="23" y="13"/>
                      <a:pt x="23" y="12"/>
                      <a:pt x="23" y="12"/>
                    </a:cubicBezTo>
                    <a:cubicBezTo>
                      <a:pt x="24" y="12"/>
                      <a:pt x="24" y="13"/>
                      <a:pt x="24" y="13"/>
                    </a:cubicBezTo>
                    <a:cubicBezTo>
                      <a:pt x="24" y="13"/>
                      <a:pt x="25" y="13"/>
                      <a:pt x="25" y="14"/>
                    </a:cubicBezTo>
                    <a:cubicBezTo>
                      <a:pt x="25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5"/>
                      <a:pt x="26" y="15"/>
                      <a:pt x="27" y="15"/>
                    </a:cubicBezTo>
                    <a:cubicBezTo>
                      <a:pt x="27" y="15"/>
                      <a:pt x="27" y="15"/>
                      <a:pt x="27" y="16"/>
                    </a:cubicBezTo>
                    <a:cubicBezTo>
                      <a:pt x="26" y="16"/>
                      <a:pt x="26" y="17"/>
                      <a:pt x="26" y="17"/>
                    </a:cubicBezTo>
                    <a:cubicBezTo>
                      <a:pt x="26" y="17"/>
                      <a:pt x="26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8"/>
                      <a:pt x="24" y="18"/>
                      <a:pt x="24" y="18"/>
                    </a:cubicBezTo>
                    <a:cubicBezTo>
                      <a:pt x="24" y="18"/>
                      <a:pt x="24" y="17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0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1"/>
                    </a:cubicBezTo>
                    <a:cubicBezTo>
                      <a:pt x="21" y="21"/>
                      <a:pt x="21" y="21"/>
                      <a:pt x="20" y="21"/>
                    </a:cubicBezTo>
                    <a:cubicBezTo>
                      <a:pt x="20" y="21"/>
                      <a:pt x="20" y="21"/>
                      <a:pt x="19" y="21"/>
                    </a:cubicBezTo>
                    <a:cubicBezTo>
                      <a:pt x="19" y="21"/>
                      <a:pt x="19" y="21"/>
                      <a:pt x="18" y="21"/>
                    </a:cubicBezTo>
                    <a:cubicBezTo>
                      <a:pt x="18" y="21"/>
                      <a:pt x="18" y="22"/>
                      <a:pt x="17" y="22"/>
                    </a:cubicBezTo>
                    <a:cubicBezTo>
                      <a:pt x="17" y="22"/>
                      <a:pt x="17" y="21"/>
                      <a:pt x="16" y="21"/>
                    </a:cubicBezTo>
                    <a:cubicBezTo>
                      <a:pt x="16" y="21"/>
                      <a:pt x="16" y="21"/>
                      <a:pt x="15" y="21"/>
                    </a:cubicBezTo>
                    <a:cubicBezTo>
                      <a:pt x="15" y="21"/>
                      <a:pt x="15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2"/>
                    </a:cubicBezTo>
                    <a:cubicBezTo>
                      <a:pt x="13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1" y="22"/>
                    </a:cubicBezTo>
                    <a:cubicBezTo>
                      <a:pt x="11" y="22"/>
                      <a:pt x="11" y="22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2" y="25"/>
                      <a:pt x="12" y="24"/>
                      <a:pt x="13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6" y="23"/>
                      <a:pt x="16" y="23"/>
                    </a:cubicBezTo>
                    <a:cubicBezTo>
                      <a:pt x="16" y="23"/>
                      <a:pt x="16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3"/>
                      <a:pt x="18" y="24"/>
                      <a:pt x="19" y="24"/>
                    </a:cubicBezTo>
                    <a:cubicBezTo>
                      <a:pt x="19" y="24"/>
                      <a:pt x="19" y="24"/>
                      <a:pt x="20" y="24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1" y="23"/>
                      <a:pt x="20" y="24"/>
                      <a:pt x="20" y="24"/>
                    </a:cubicBezTo>
                    <a:cubicBezTo>
                      <a:pt x="20" y="25"/>
                      <a:pt x="21" y="25"/>
                      <a:pt x="21" y="25"/>
                    </a:cubicBezTo>
                    <a:cubicBezTo>
                      <a:pt x="21" y="25"/>
                      <a:pt x="21" y="25"/>
                      <a:pt x="22" y="25"/>
                    </a:cubicBezTo>
                    <a:cubicBezTo>
                      <a:pt x="22" y="25"/>
                      <a:pt x="23" y="25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1" y="26"/>
                      <a:pt x="21" y="27"/>
                      <a:pt x="21" y="27"/>
                    </a:cubicBezTo>
                    <a:cubicBezTo>
                      <a:pt x="21" y="28"/>
                      <a:pt x="22" y="27"/>
                      <a:pt x="23" y="27"/>
                    </a:cubicBezTo>
                    <a:cubicBezTo>
                      <a:pt x="23" y="27"/>
                      <a:pt x="23" y="27"/>
                      <a:pt x="24" y="28"/>
                    </a:cubicBezTo>
                    <a:cubicBezTo>
                      <a:pt x="24" y="28"/>
                      <a:pt x="24" y="27"/>
                      <a:pt x="25" y="28"/>
                    </a:cubicBezTo>
                    <a:cubicBezTo>
                      <a:pt x="25" y="28"/>
                      <a:pt x="25" y="28"/>
                      <a:pt x="25" y="29"/>
                    </a:cubicBezTo>
                    <a:cubicBezTo>
                      <a:pt x="25" y="29"/>
                      <a:pt x="26" y="29"/>
                      <a:pt x="27" y="29"/>
                    </a:cubicBezTo>
                    <a:cubicBezTo>
                      <a:pt x="27" y="29"/>
                      <a:pt x="27" y="29"/>
                      <a:pt x="28" y="29"/>
                    </a:cubicBezTo>
                    <a:cubicBezTo>
                      <a:pt x="28" y="29"/>
                      <a:pt x="28" y="29"/>
                      <a:pt x="29" y="29"/>
                    </a:cubicBezTo>
                    <a:cubicBezTo>
                      <a:pt x="29" y="29"/>
                      <a:pt x="29" y="30"/>
                      <a:pt x="29" y="30"/>
                    </a:cubicBezTo>
                    <a:cubicBezTo>
                      <a:pt x="30" y="30"/>
                      <a:pt x="30" y="30"/>
                      <a:pt x="31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2" y="29"/>
                      <a:pt x="31" y="29"/>
                      <a:pt x="31" y="29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0" y="28"/>
                      <a:pt x="30" y="28"/>
                      <a:pt x="30" y="27"/>
                    </a:cubicBezTo>
                    <a:cubicBezTo>
                      <a:pt x="30" y="27"/>
                      <a:pt x="29" y="27"/>
                      <a:pt x="29" y="27"/>
                    </a:cubicBezTo>
                    <a:cubicBezTo>
                      <a:pt x="29" y="27"/>
                      <a:pt x="29" y="27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5"/>
                      <a:pt x="28" y="25"/>
                    </a:cubicBezTo>
                    <a:cubicBezTo>
                      <a:pt x="28" y="25"/>
                      <a:pt x="29" y="26"/>
                      <a:pt x="29" y="26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1" y="26"/>
                      <a:pt x="31" y="27"/>
                      <a:pt x="31" y="27"/>
                    </a:cubicBezTo>
                    <a:cubicBezTo>
                      <a:pt x="31" y="27"/>
                      <a:pt x="32" y="27"/>
                      <a:pt x="32" y="28"/>
                    </a:cubicBezTo>
                    <a:cubicBezTo>
                      <a:pt x="32" y="28"/>
                      <a:pt x="32" y="27"/>
                      <a:pt x="33" y="27"/>
                    </a:cubicBezTo>
                    <a:cubicBezTo>
                      <a:pt x="33" y="27"/>
                      <a:pt x="33" y="29"/>
                      <a:pt x="34" y="28"/>
                    </a:cubicBezTo>
                    <a:cubicBezTo>
                      <a:pt x="34" y="28"/>
                      <a:pt x="34" y="28"/>
                      <a:pt x="34" y="27"/>
                    </a:cubicBezTo>
                    <a:cubicBezTo>
                      <a:pt x="34" y="27"/>
                      <a:pt x="34" y="27"/>
                      <a:pt x="35" y="27"/>
                    </a:cubicBezTo>
                    <a:cubicBezTo>
                      <a:pt x="35" y="27"/>
                      <a:pt x="34" y="26"/>
                      <a:pt x="35" y="26"/>
                    </a:cubicBezTo>
                    <a:cubicBezTo>
                      <a:pt x="35" y="26"/>
                      <a:pt x="36" y="26"/>
                      <a:pt x="36" y="26"/>
                    </a:cubicBezTo>
                    <a:cubicBezTo>
                      <a:pt x="36" y="26"/>
                      <a:pt x="36" y="25"/>
                      <a:pt x="36" y="25"/>
                    </a:cubicBezTo>
                    <a:cubicBezTo>
                      <a:pt x="36" y="25"/>
                      <a:pt x="36" y="25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3" y="22"/>
                      <a:pt x="33" y="21"/>
                      <a:pt x="33" y="21"/>
                    </a:cubicBezTo>
                    <a:cubicBezTo>
                      <a:pt x="33" y="21"/>
                      <a:pt x="33" y="20"/>
                      <a:pt x="33" y="20"/>
                    </a:cubicBezTo>
                    <a:cubicBezTo>
                      <a:pt x="33" y="20"/>
                      <a:pt x="33" y="19"/>
                      <a:pt x="33" y="19"/>
                    </a:cubicBezTo>
                    <a:cubicBezTo>
                      <a:pt x="33" y="19"/>
                      <a:pt x="33" y="19"/>
                      <a:pt x="34" y="19"/>
                    </a:cubicBezTo>
                    <a:cubicBezTo>
                      <a:pt x="34" y="19"/>
                      <a:pt x="34" y="18"/>
                      <a:pt x="34" y="18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5" y="18"/>
                      <a:pt x="35" y="18"/>
                      <a:pt x="36" y="19"/>
                    </a:cubicBezTo>
                    <a:cubicBezTo>
                      <a:pt x="36" y="19"/>
                      <a:pt x="36" y="19"/>
                      <a:pt x="37" y="19"/>
                    </a:cubicBezTo>
                    <a:cubicBezTo>
                      <a:pt x="37" y="20"/>
                      <a:pt x="37" y="20"/>
                      <a:pt x="37" y="20"/>
                    </a:cubicBezTo>
                    <a:cubicBezTo>
                      <a:pt x="37" y="20"/>
                      <a:pt x="37" y="21"/>
                      <a:pt x="38" y="21"/>
                    </a:cubicBezTo>
                    <a:cubicBezTo>
                      <a:pt x="38" y="21"/>
                      <a:pt x="38" y="21"/>
                      <a:pt x="38" y="22"/>
                    </a:cubicBezTo>
                    <a:cubicBezTo>
                      <a:pt x="38" y="22"/>
                      <a:pt x="39" y="22"/>
                      <a:pt x="39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1" y="20"/>
                      <a:pt x="41" y="20"/>
                      <a:pt x="42" y="20"/>
                    </a:cubicBezTo>
                    <a:cubicBezTo>
                      <a:pt x="42" y="20"/>
                      <a:pt x="42" y="21"/>
                      <a:pt x="43" y="21"/>
                    </a:cubicBezTo>
                    <a:cubicBezTo>
                      <a:pt x="43" y="21"/>
                      <a:pt x="43" y="20"/>
                      <a:pt x="43" y="20"/>
                    </a:cubicBezTo>
                    <a:cubicBezTo>
                      <a:pt x="44" y="20"/>
                      <a:pt x="44" y="20"/>
                      <a:pt x="44" y="19"/>
                    </a:cubicBezTo>
                    <a:cubicBezTo>
                      <a:pt x="45" y="19"/>
                      <a:pt x="44" y="19"/>
                      <a:pt x="45" y="19"/>
                    </a:cubicBezTo>
                    <a:cubicBezTo>
                      <a:pt x="45" y="18"/>
                      <a:pt x="45" y="19"/>
                      <a:pt x="45" y="19"/>
                    </a:cubicBezTo>
                    <a:cubicBezTo>
                      <a:pt x="46" y="19"/>
                      <a:pt x="46" y="19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7"/>
                      <a:pt x="46" y="17"/>
                      <a:pt x="46" y="17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21" name="Freeform 216"/>
              <p:cNvSpPr>
                <a:spLocks/>
              </p:cNvSpPr>
              <p:nvPr/>
            </p:nvSpPr>
            <p:spPr bwMode="auto">
              <a:xfrm>
                <a:off x="2487614" y="1173164"/>
                <a:ext cx="33338" cy="22225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0 w 3"/>
                  <a:gd name="T5" fmla="*/ 1 h 2"/>
                  <a:gd name="T6" fmla="*/ 0 w 3"/>
                  <a:gd name="T7" fmla="*/ 1 h 2"/>
                  <a:gd name="T8" fmla="*/ 1 w 3"/>
                  <a:gd name="T9" fmla="*/ 2 h 2"/>
                  <a:gd name="T10" fmla="*/ 1 w 3"/>
                  <a:gd name="T11" fmla="*/ 1 h 2"/>
                  <a:gd name="T12" fmla="*/ 2 w 3"/>
                  <a:gd name="T13" fmla="*/ 1 h 2"/>
                  <a:gd name="T14" fmla="*/ 2 w 3"/>
                  <a:gd name="T15" fmla="*/ 0 h 2"/>
                  <a:gd name="T16" fmla="*/ 2 w 3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22" name="Freeform 217"/>
              <p:cNvSpPr>
                <a:spLocks/>
              </p:cNvSpPr>
              <p:nvPr/>
            </p:nvSpPr>
            <p:spPr bwMode="auto">
              <a:xfrm>
                <a:off x="2779714" y="1476376"/>
                <a:ext cx="173038" cy="161925"/>
              </a:xfrm>
              <a:custGeom>
                <a:avLst/>
                <a:gdLst>
                  <a:gd name="T0" fmla="*/ 14 w 16"/>
                  <a:gd name="T1" fmla="*/ 11 h 15"/>
                  <a:gd name="T2" fmla="*/ 14 w 16"/>
                  <a:gd name="T3" fmla="*/ 10 h 15"/>
                  <a:gd name="T4" fmla="*/ 14 w 16"/>
                  <a:gd name="T5" fmla="*/ 9 h 15"/>
                  <a:gd name="T6" fmla="*/ 15 w 16"/>
                  <a:gd name="T7" fmla="*/ 7 h 15"/>
                  <a:gd name="T8" fmla="*/ 14 w 16"/>
                  <a:gd name="T9" fmla="*/ 6 h 15"/>
                  <a:gd name="T10" fmla="*/ 13 w 16"/>
                  <a:gd name="T11" fmla="*/ 6 h 15"/>
                  <a:gd name="T12" fmla="*/ 12 w 16"/>
                  <a:gd name="T13" fmla="*/ 6 h 15"/>
                  <a:gd name="T14" fmla="*/ 10 w 16"/>
                  <a:gd name="T15" fmla="*/ 6 h 15"/>
                  <a:gd name="T16" fmla="*/ 10 w 16"/>
                  <a:gd name="T17" fmla="*/ 5 h 15"/>
                  <a:gd name="T18" fmla="*/ 9 w 16"/>
                  <a:gd name="T19" fmla="*/ 4 h 15"/>
                  <a:gd name="T20" fmla="*/ 11 w 16"/>
                  <a:gd name="T21" fmla="*/ 2 h 15"/>
                  <a:gd name="T22" fmla="*/ 12 w 16"/>
                  <a:gd name="T23" fmla="*/ 1 h 15"/>
                  <a:gd name="T24" fmla="*/ 10 w 16"/>
                  <a:gd name="T25" fmla="*/ 1 h 15"/>
                  <a:gd name="T26" fmla="*/ 8 w 16"/>
                  <a:gd name="T27" fmla="*/ 3 h 15"/>
                  <a:gd name="T28" fmla="*/ 6 w 16"/>
                  <a:gd name="T29" fmla="*/ 5 h 15"/>
                  <a:gd name="T30" fmla="*/ 4 w 16"/>
                  <a:gd name="T31" fmla="*/ 7 h 15"/>
                  <a:gd name="T32" fmla="*/ 2 w 16"/>
                  <a:gd name="T33" fmla="*/ 8 h 15"/>
                  <a:gd name="T34" fmla="*/ 2 w 16"/>
                  <a:gd name="T35" fmla="*/ 10 h 15"/>
                  <a:gd name="T36" fmla="*/ 0 w 16"/>
                  <a:gd name="T37" fmla="*/ 12 h 15"/>
                  <a:gd name="T38" fmla="*/ 3 w 16"/>
                  <a:gd name="T39" fmla="*/ 12 h 15"/>
                  <a:gd name="T40" fmla="*/ 5 w 16"/>
                  <a:gd name="T41" fmla="*/ 12 h 15"/>
                  <a:gd name="T42" fmla="*/ 7 w 16"/>
                  <a:gd name="T43" fmla="*/ 12 h 15"/>
                  <a:gd name="T44" fmla="*/ 9 w 16"/>
                  <a:gd name="T45" fmla="*/ 12 h 15"/>
                  <a:gd name="T46" fmla="*/ 8 w 16"/>
                  <a:gd name="T47" fmla="*/ 13 h 15"/>
                  <a:gd name="T48" fmla="*/ 8 w 16"/>
                  <a:gd name="T49" fmla="*/ 14 h 15"/>
                  <a:gd name="T50" fmla="*/ 10 w 16"/>
                  <a:gd name="T51" fmla="*/ 13 h 15"/>
                  <a:gd name="T52" fmla="*/ 12 w 16"/>
                  <a:gd name="T53" fmla="*/ 12 h 15"/>
                  <a:gd name="T54" fmla="*/ 12 w 16"/>
                  <a:gd name="T55" fmla="*/ 13 h 15"/>
                  <a:gd name="T56" fmla="*/ 11 w 16"/>
                  <a:gd name="T57" fmla="*/ 14 h 15"/>
                  <a:gd name="T58" fmla="*/ 13 w 16"/>
                  <a:gd name="T59" fmla="*/ 15 h 15"/>
                  <a:gd name="T60" fmla="*/ 14 w 16"/>
                  <a:gd name="T61" fmla="*/ 14 h 15"/>
                  <a:gd name="T62" fmla="*/ 16 w 16"/>
                  <a:gd name="T63" fmla="*/ 12 h 15"/>
                  <a:gd name="T64" fmla="*/ 15 w 16"/>
                  <a:gd name="T65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" h="15">
                    <a:moveTo>
                      <a:pt x="15" y="11"/>
                    </a:moveTo>
                    <a:cubicBezTo>
                      <a:pt x="14" y="11"/>
                      <a:pt x="14" y="12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5" y="10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5" y="8"/>
                      <a:pt x="15" y="7"/>
                    </a:cubicBezTo>
                    <a:cubicBezTo>
                      <a:pt x="15" y="7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7"/>
                      <a:pt x="11" y="7"/>
                      <a:pt x="11" y="7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5"/>
                      <a:pt x="11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4"/>
                      <a:pt x="10" y="4"/>
                      <a:pt x="10" y="3"/>
                    </a:cubicBezTo>
                    <a:cubicBezTo>
                      <a:pt x="10" y="3"/>
                      <a:pt x="11" y="3"/>
                      <a:pt x="11" y="2"/>
                    </a:cubicBezTo>
                    <a:cubicBezTo>
                      <a:pt x="11" y="2"/>
                      <a:pt x="12" y="2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0"/>
                      <a:pt x="11" y="1"/>
                      <a:pt x="11" y="1"/>
                    </a:cubicBezTo>
                    <a:cubicBezTo>
                      <a:pt x="11" y="1"/>
                      <a:pt x="10" y="1"/>
                      <a:pt x="10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0" y="10"/>
                      <a:pt x="0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3" y="12"/>
                    </a:cubicBezTo>
                    <a:cubicBezTo>
                      <a:pt x="3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2"/>
                      <a:pt x="6" y="12"/>
                      <a:pt x="6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8" y="13"/>
                      <a:pt x="7" y="13"/>
                      <a:pt x="7" y="13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8" y="14"/>
                      <a:pt x="9" y="14"/>
                      <a:pt x="9" y="14"/>
                    </a:cubicBezTo>
                    <a:cubicBezTo>
                      <a:pt x="10" y="14"/>
                      <a:pt x="10" y="14"/>
                      <a:pt x="10" y="13"/>
                    </a:cubicBezTo>
                    <a:cubicBezTo>
                      <a:pt x="10" y="13"/>
                      <a:pt x="10" y="13"/>
                      <a:pt x="11" y="12"/>
                    </a:cubicBezTo>
                    <a:cubicBezTo>
                      <a:pt x="11" y="12"/>
                      <a:pt x="11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1" y="13"/>
                      <a:pt x="11" y="14"/>
                      <a:pt x="11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5"/>
                      <a:pt x="13" y="15"/>
                    </a:cubicBezTo>
                    <a:cubicBezTo>
                      <a:pt x="13" y="15"/>
                      <a:pt x="14" y="15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5" y="11"/>
                      <a:pt x="15" y="1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23" name="Freeform 218"/>
              <p:cNvSpPr>
                <a:spLocks/>
              </p:cNvSpPr>
              <p:nvPr/>
            </p:nvSpPr>
            <p:spPr bwMode="auto">
              <a:xfrm>
                <a:off x="2682876" y="1530351"/>
                <a:ext cx="65088" cy="31750"/>
              </a:xfrm>
              <a:custGeom>
                <a:avLst/>
                <a:gdLst>
                  <a:gd name="T0" fmla="*/ 3 w 6"/>
                  <a:gd name="T1" fmla="*/ 3 h 3"/>
                  <a:gd name="T2" fmla="*/ 4 w 6"/>
                  <a:gd name="T3" fmla="*/ 3 h 3"/>
                  <a:gd name="T4" fmla="*/ 6 w 6"/>
                  <a:gd name="T5" fmla="*/ 2 h 3"/>
                  <a:gd name="T6" fmla="*/ 5 w 6"/>
                  <a:gd name="T7" fmla="*/ 1 h 3"/>
                  <a:gd name="T8" fmla="*/ 4 w 6"/>
                  <a:gd name="T9" fmla="*/ 1 h 3"/>
                  <a:gd name="T10" fmla="*/ 3 w 6"/>
                  <a:gd name="T11" fmla="*/ 1 h 3"/>
                  <a:gd name="T12" fmla="*/ 3 w 6"/>
                  <a:gd name="T13" fmla="*/ 0 h 3"/>
                  <a:gd name="T14" fmla="*/ 1 w 6"/>
                  <a:gd name="T15" fmla="*/ 0 h 3"/>
                  <a:gd name="T16" fmla="*/ 0 w 6"/>
                  <a:gd name="T17" fmla="*/ 0 h 3"/>
                  <a:gd name="T18" fmla="*/ 0 w 6"/>
                  <a:gd name="T19" fmla="*/ 1 h 3"/>
                  <a:gd name="T20" fmla="*/ 1 w 6"/>
                  <a:gd name="T21" fmla="*/ 1 h 3"/>
                  <a:gd name="T22" fmla="*/ 1 w 6"/>
                  <a:gd name="T23" fmla="*/ 1 h 3"/>
                  <a:gd name="T24" fmla="*/ 2 w 6"/>
                  <a:gd name="T25" fmla="*/ 2 h 3"/>
                  <a:gd name="T26" fmla="*/ 3 w 6"/>
                  <a:gd name="T27" fmla="*/ 3 h 3"/>
                  <a:gd name="T28" fmla="*/ 3 w 6"/>
                  <a:gd name="T2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3">
                    <a:moveTo>
                      <a:pt x="3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24" name="Freeform 219"/>
              <p:cNvSpPr>
                <a:spLocks/>
              </p:cNvSpPr>
              <p:nvPr/>
            </p:nvSpPr>
            <p:spPr bwMode="auto">
              <a:xfrm>
                <a:off x="2714626" y="1595439"/>
                <a:ext cx="22225" cy="20638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1 h 2"/>
                  <a:gd name="T4" fmla="*/ 0 w 2"/>
                  <a:gd name="T5" fmla="*/ 2 h 2"/>
                  <a:gd name="T6" fmla="*/ 1 w 2"/>
                  <a:gd name="T7" fmla="*/ 2 h 2"/>
                  <a:gd name="T8" fmla="*/ 1 w 2"/>
                  <a:gd name="T9" fmla="*/ 1 h 2"/>
                  <a:gd name="T10" fmla="*/ 1 w 2"/>
                  <a:gd name="T11" fmla="*/ 0 h 2"/>
                  <a:gd name="T12" fmla="*/ 1 w 2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2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25" name="Freeform 220"/>
              <p:cNvSpPr>
                <a:spLocks/>
              </p:cNvSpPr>
              <p:nvPr/>
            </p:nvSpPr>
            <p:spPr bwMode="auto">
              <a:xfrm>
                <a:off x="2649539" y="1616076"/>
                <a:ext cx="65088" cy="42863"/>
              </a:xfrm>
              <a:custGeom>
                <a:avLst/>
                <a:gdLst>
                  <a:gd name="T0" fmla="*/ 1 w 6"/>
                  <a:gd name="T1" fmla="*/ 0 h 4"/>
                  <a:gd name="T2" fmla="*/ 1 w 6"/>
                  <a:gd name="T3" fmla="*/ 0 h 4"/>
                  <a:gd name="T4" fmla="*/ 0 w 6"/>
                  <a:gd name="T5" fmla="*/ 1 h 4"/>
                  <a:gd name="T6" fmla="*/ 0 w 6"/>
                  <a:gd name="T7" fmla="*/ 2 h 4"/>
                  <a:gd name="T8" fmla="*/ 1 w 6"/>
                  <a:gd name="T9" fmla="*/ 3 h 4"/>
                  <a:gd name="T10" fmla="*/ 2 w 6"/>
                  <a:gd name="T11" fmla="*/ 3 h 4"/>
                  <a:gd name="T12" fmla="*/ 3 w 6"/>
                  <a:gd name="T13" fmla="*/ 3 h 4"/>
                  <a:gd name="T14" fmla="*/ 3 w 6"/>
                  <a:gd name="T15" fmla="*/ 4 h 4"/>
                  <a:gd name="T16" fmla="*/ 4 w 6"/>
                  <a:gd name="T17" fmla="*/ 3 h 4"/>
                  <a:gd name="T18" fmla="*/ 5 w 6"/>
                  <a:gd name="T19" fmla="*/ 3 h 4"/>
                  <a:gd name="T20" fmla="*/ 6 w 6"/>
                  <a:gd name="T21" fmla="*/ 2 h 4"/>
                  <a:gd name="T22" fmla="*/ 5 w 6"/>
                  <a:gd name="T23" fmla="*/ 2 h 4"/>
                  <a:gd name="T24" fmla="*/ 4 w 6"/>
                  <a:gd name="T25" fmla="*/ 2 h 4"/>
                  <a:gd name="T26" fmla="*/ 3 w 6"/>
                  <a:gd name="T27" fmla="*/ 2 h 4"/>
                  <a:gd name="T28" fmla="*/ 2 w 6"/>
                  <a:gd name="T29" fmla="*/ 1 h 4"/>
                  <a:gd name="T30" fmla="*/ 2 w 6"/>
                  <a:gd name="T31" fmla="*/ 1 h 4"/>
                  <a:gd name="T32" fmla="*/ 1 w 6"/>
                  <a:gd name="T3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5" y="2"/>
                      <a:pt x="6" y="3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2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26" name="Freeform 221"/>
              <p:cNvSpPr>
                <a:spLocks/>
              </p:cNvSpPr>
              <p:nvPr/>
            </p:nvSpPr>
            <p:spPr bwMode="auto">
              <a:xfrm>
                <a:off x="2714626" y="1616076"/>
                <a:ext cx="42863" cy="42863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0 h 4"/>
                  <a:gd name="T4" fmla="*/ 3 w 4"/>
                  <a:gd name="T5" fmla="*/ 0 h 4"/>
                  <a:gd name="T6" fmla="*/ 2 w 4"/>
                  <a:gd name="T7" fmla="*/ 1 h 4"/>
                  <a:gd name="T8" fmla="*/ 2 w 4"/>
                  <a:gd name="T9" fmla="*/ 1 h 4"/>
                  <a:gd name="T10" fmla="*/ 1 w 4"/>
                  <a:gd name="T11" fmla="*/ 2 h 4"/>
                  <a:gd name="T12" fmla="*/ 1 w 4"/>
                  <a:gd name="T13" fmla="*/ 3 h 4"/>
                  <a:gd name="T14" fmla="*/ 0 w 4"/>
                  <a:gd name="T15" fmla="*/ 3 h 4"/>
                  <a:gd name="T16" fmla="*/ 0 w 4"/>
                  <a:gd name="T17" fmla="*/ 3 h 4"/>
                  <a:gd name="T18" fmla="*/ 1 w 4"/>
                  <a:gd name="T19" fmla="*/ 4 h 4"/>
                  <a:gd name="T20" fmla="*/ 2 w 4"/>
                  <a:gd name="T21" fmla="*/ 4 h 4"/>
                  <a:gd name="T22" fmla="*/ 3 w 4"/>
                  <a:gd name="T23" fmla="*/ 4 h 4"/>
                  <a:gd name="T24" fmla="*/ 4 w 4"/>
                  <a:gd name="T25" fmla="*/ 4 h 4"/>
                  <a:gd name="T26" fmla="*/ 4 w 4"/>
                  <a:gd name="T27" fmla="*/ 3 h 4"/>
                  <a:gd name="T28" fmla="*/ 3 w 4"/>
                  <a:gd name="T29" fmla="*/ 2 h 4"/>
                  <a:gd name="T30" fmla="*/ 4 w 4"/>
                  <a:gd name="T3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1"/>
                      <a:pt x="4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27" name="Freeform 222"/>
              <p:cNvSpPr>
                <a:spLocks/>
              </p:cNvSpPr>
              <p:nvPr/>
            </p:nvSpPr>
            <p:spPr bwMode="auto">
              <a:xfrm>
                <a:off x="2811464" y="1184276"/>
                <a:ext cx="11113" cy="1111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28" name="Freeform 223"/>
              <p:cNvSpPr>
                <a:spLocks/>
              </p:cNvSpPr>
              <p:nvPr/>
            </p:nvSpPr>
            <p:spPr bwMode="auto">
              <a:xfrm>
                <a:off x="2413001" y="1335089"/>
                <a:ext cx="20638" cy="22225"/>
              </a:xfrm>
              <a:custGeom>
                <a:avLst/>
                <a:gdLst>
                  <a:gd name="T0" fmla="*/ 6 w 13"/>
                  <a:gd name="T1" fmla="*/ 0 h 14"/>
                  <a:gd name="T2" fmla="*/ 0 w 13"/>
                  <a:gd name="T3" fmla="*/ 7 h 14"/>
                  <a:gd name="T4" fmla="*/ 0 w 13"/>
                  <a:gd name="T5" fmla="*/ 14 h 14"/>
                  <a:gd name="T6" fmla="*/ 0 w 13"/>
                  <a:gd name="T7" fmla="*/ 14 h 14"/>
                  <a:gd name="T8" fmla="*/ 6 w 13"/>
                  <a:gd name="T9" fmla="*/ 14 h 14"/>
                  <a:gd name="T10" fmla="*/ 13 w 13"/>
                  <a:gd name="T11" fmla="*/ 7 h 14"/>
                  <a:gd name="T12" fmla="*/ 13 w 13"/>
                  <a:gd name="T13" fmla="*/ 0 h 14"/>
                  <a:gd name="T14" fmla="*/ 6 w 13"/>
                  <a:gd name="T15" fmla="*/ 0 h 14"/>
                  <a:gd name="T16" fmla="*/ 6 w 13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4">
                    <a:moveTo>
                      <a:pt x="6" y="0"/>
                    </a:moveTo>
                    <a:lnTo>
                      <a:pt x="0" y="7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6" y="14"/>
                    </a:lnTo>
                    <a:lnTo>
                      <a:pt x="13" y="7"/>
                    </a:lnTo>
                    <a:lnTo>
                      <a:pt x="13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29" name="Freeform 224"/>
              <p:cNvSpPr>
                <a:spLocks/>
              </p:cNvSpPr>
              <p:nvPr/>
            </p:nvSpPr>
            <p:spPr bwMode="auto">
              <a:xfrm>
                <a:off x="2413001" y="1335089"/>
                <a:ext cx="20638" cy="22225"/>
              </a:xfrm>
              <a:custGeom>
                <a:avLst/>
                <a:gdLst>
                  <a:gd name="T0" fmla="*/ 6 w 13"/>
                  <a:gd name="T1" fmla="*/ 0 h 14"/>
                  <a:gd name="T2" fmla="*/ 0 w 13"/>
                  <a:gd name="T3" fmla="*/ 7 h 14"/>
                  <a:gd name="T4" fmla="*/ 0 w 13"/>
                  <a:gd name="T5" fmla="*/ 14 h 14"/>
                  <a:gd name="T6" fmla="*/ 0 w 13"/>
                  <a:gd name="T7" fmla="*/ 14 h 14"/>
                  <a:gd name="T8" fmla="*/ 6 w 13"/>
                  <a:gd name="T9" fmla="*/ 14 h 14"/>
                  <a:gd name="T10" fmla="*/ 13 w 13"/>
                  <a:gd name="T11" fmla="*/ 7 h 14"/>
                  <a:gd name="T12" fmla="*/ 13 w 13"/>
                  <a:gd name="T13" fmla="*/ 0 h 14"/>
                  <a:gd name="T14" fmla="*/ 6 w 13"/>
                  <a:gd name="T15" fmla="*/ 0 h 14"/>
                  <a:gd name="T16" fmla="*/ 6 w 13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4">
                    <a:moveTo>
                      <a:pt x="6" y="0"/>
                    </a:moveTo>
                    <a:lnTo>
                      <a:pt x="0" y="7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6" y="14"/>
                    </a:lnTo>
                    <a:lnTo>
                      <a:pt x="13" y="7"/>
                    </a:lnTo>
                    <a:lnTo>
                      <a:pt x="13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30" name="Freeform 227"/>
              <p:cNvSpPr>
                <a:spLocks/>
              </p:cNvSpPr>
              <p:nvPr/>
            </p:nvSpPr>
            <p:spPr bwMode="auto">
              <a:xfrm>
                <a:off x="1127126" y="1431926"/>
                <a:ext cx="22225" cy="44450"/>
              </a:xfrm>
              <a:custGeom>
                <a:avLst/>
                <a:gdLst>
                  <a:gd name="T0" fmla="*/ 1 w 2"/>
                  <a:gd name="T1" fmla="*/ 2 h 4"/>
                  <a:gd name="T2" fmla="*/ 1 w 2"/>
                  <a:gd name="T3" fmla="*/ 3 h 4"/>
                  <a:gd name="T4" fmla="*/ 1 w 2"/>
                  <a:gd name="T5" fmla="*/ 4 h 4"/>
                  <a:gd name="T6" fmla="*/ 2 w 2"/>
                  <a:gd name="T7" fmla="*/ 3 h 4"/>
                  <a:gd name="T8" fmla="*/ 2 w 2"/>
                  <a:gd name="T9" fmla="*/ 2 h 4"/>
                  <a:gd name="T10" fmla="*/ 2 w 2"/>
                  <a:gd name="T11" fmla="*/ 1 h 4"/>
                  <a:gd name="T12" fmla="*/ 2 w 2"/>
                  <a:gd name="T13" fmla="*/ 1 h 4"/>
                  <a:gd name="T14" fmla="*/ 1 w 2"/>
                  <a:gd name="T15" fmla="*/ 1 h 4"/>
                  <a:gd name="T16" fmla="*/ 0 w 2"/>
                  <a:gd name="T17" fmla="*/ 1 h 4"/>
                  <a:gd name="T18" fmla="*/ 0 w 2"/>
                  <a:gd name="T19" fmla="*/ 1 h 4"/>
                  <a:gd name="T20" fmla="*/ 1 w 2"/>
                  <a:gd name="T2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31" name="Freeform 228"/>
              <p:cNvSpPr>
                <a:spLocks/>
              </p:cNvSpPr>
              <p:nvPr/>
            </p:nvSpPr>
            <p:spPr bwMode="auto">
              <a:xfrm>
                <a:off x="1127126" y="1411289"/>
                <a:ext cx="53975" cy="20638"/>
              </a:xfrm>
              <a:custGeom>
                <a:avLst/>
                <a:gdLst>
                  <a:gd name="T0" fmla="*/ 1 w 5"/>
                  <a:gd name="T1" fmla="*/ 2 h 2"/>
                  <a:gd name="T2" fmla="*/ 2 w 5"/>
                  <a:gd name="T3" fmla="*/ 2 h 2"/>
                  <a:gd name="T4" fmla="*/ 3 w 5"/>
                  <a:gd name="T5" fmla="*/ 2 h 2"/>
                  <a:gd name="T6" fmla="*/ 3 w 5"/>
                  <a:gd name="T7" fmla="*/ 1 h 2"/>
                  <a:gd name="T8" fmla="*/ 5 w 5"/>
                  <a:gd name="T9" fmla="*/ 0 h 2"/>
                  <a:gd name="T10" fmla="*/ 4 w 5"/>
                  <a:gd name="T11" fmla="*/ 0 h 2"/>
                  <a:gd name="T12" fmla="*/ 3 w 5"/>
                  <a:gd name="T13" fmla="*/ 0 h 2"/>
                  <a:gd name="T14" fmla="*/ 2 w 5"/>
                  <a:gd name="T15" fmla="*/ 0 h 2"/>
                  <a:gd name="T16" fmla="*/ 1 w 5"/>
                  <a:gd name="T17" fmla="*/ 0 h 2"/>
                  <a:gd name="T18" fmla="*/ 0 w 5"/>
                  <a:gd name="T19" fmla="*/ 1 h 2"/>
                  <a:gd name="T20" fmla="*/ 1 w 5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1" y="2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4" y="1"/>
                      <a:pt x="5" y="1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32" name="Freeform 229"/>
              <p:cNvSpPr>
                <a:spLocks/>
              </p:cNvSpPr>
              <p:nvPr/>
            </p:nvSpPr>
            <p:spPr bwMode="auto">
              <a:xfrm>
                <a:off x="1160464" y="1497014"/>
                <a:ext cx="85725" cy="87313"/>
              </a:xfrm>
              <a:custGeom>
                <a:avLst/>
                <a:gdLst>
                  <a:gd name="T0" fmla="*/ 7 w 8"/>
                  <a:gd name="T1" fmla="*/ 3 h 8"/>
                  <a:gd name="T2" fmla="*/ 6 w 8"/>
                  <a:gd name="T3" fmla="*/ 2 h 8"/>
                  <a:gd name="T4" fmla="*/ 5 w 8"/>
                  <a:gd name="T5" fmla="*/ 2 h 8"/>
                  <a:gd name="T6" fmla="*/ 4 w 8"/>
                  <a:gd name="T7" fmla="*/ 2 h 8"/>
                  <a:gd name="T8" fmla="*/ 3 w 8"/>
                  <a:gd name="T9" fmla="*/ 1 h 8"/>
                  <a:gd name="T10" fmla="*/ 2 w 8"/>
                  <a:gd name="T11" fmla="*/ 1 h 8"/>
                  <a:gd name="T12" fmla="*/ 1 w 8"/>
                  <a:gd name="T13" fmla="*/ 1 h 8"/>
                  <a:gd name="T14" fmla="*/ 1 w 8"/>
                  <a:gd name="T15" fmla="*/ 2 h 8"/>
                  <a:gd name="T16" fmla="*/ 1 w 8"/>
                  <a:gd name="T17" fmla="*/ 3 h 8"/>
                  <a:gd name="T18" fmla="*/ 2 w 8"/>
                  <a:gd name="T19" fmla="*/ 3 h 8"/>
                  <a:gd name="T20" fmla="*/ 2 w 8"/>
                  <a:gd name="T21" fmla="*/ 4 h 8"/>
                  <a:gd name="T22" fmla="*/ 4 w 8"/>
                  <a:gd name="T23" fmla="*/ 5 h 8"/>
                  <a:gd name="T24" fmla="*/ 4 w 8"/>
                  <a:gd name="T25" fmla="*/ 6 h 8"/>
                  <a:gd name="T26" fmla="*/ 4 w 8"/>
                  <a:gd name="T27" fmla="*/ 7 h 8"/>
                  <a:gd name="T28" fmla="*/ 6 w 8"/>
                  <a:gd name="T29" fmla="*/ 7 h 8"/>
                  <a:gd name="T30" fmla="*/ 6 w 8"/>
                  <a:gd name="T31" fmla="*/ 7 h 8"/>
                  <a:gd name="T32" fmla="*/ 7 w 8"/>
                  <a:gd name="T33" fmla="*/ 8 h 8"/>
                  <a:gd name="T34" fmla="*/ 8 w 8"/>
                  <a:gd name="T35" fmla="*/ 7 h 8"/>
                  <a:gd name="T36" fmla="*/ 8 w 8"/>
                  <a:gd name="T37" fmla="*/ 7 h 8"/>
                  <a:gd name="T38" fmla="*/ 8 w 8"/>
                  <a:gd name="T39" fmla="*/ 6 h 8"/>
                  <a:gd name="T40" fmla="*/ 7 w 8"/>
                  <a:gd name="T41" fmla="*/ 5 h 8"/>
                  <a:gd name="T42" fmla="*/ 7 w 8"/>
                  <a:gd name="T43" fmla="*/ 4 h 8"/>
                  <a:gd name="T44" fmla="*/ 7 w 8"/>
                  <a:gd name="T4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8">
                    <a:moveTo>
                      <a:pt x="7" y="3"/>
                    </a:move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5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3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33" name="Freeform 230"/>
              <p:cNvSpPr>
                <a:spLocks/>
              </p:cNvSpPr>
              <p:nvPr/>
            </p:nvSpPr>
            <p:spPr bwMode="auto">
              <a:xfrm>
                <a:off x="1828801" y="2611439"/>
                <a:ext cx="130175" cy="128588"/>
              </a:xfrm>
              <a:custGeom>
                <a:avLst/>
                <a:gdLst>
                  <a:gd name="T0" fmla="*/ 11 w 12"/>
                  <a:gd name="T1" fmla="*/ 0 h 12"/>
                  <a:gd name="T2" fmla="*/ 10 w 12"/>
                  <a:gd name="T3" fmla="*/ 1 h 12"/>
                  <a:gd name="T4" fmla="*/ 9 w 12"/>
                  <a:gd name="T5" fmla="*/ 1 h 12"/>
                  <a:gd name="T6" fmla="*/ 9 w 12"/>
                  <a:gd name="T7" fmla="*/ 1 h 12"/>
                  <a:gd name="T8" fmla="*/ 8 w 12"/>
                  <a:gd name="T9" fmla="*/ 2 h 12"/>
                  <a:gd name="T10" fmla="*/ 7 w 12"/>
                  <a:gd name="T11" fmla="*/ 2 h 12"/>
                  <a:gd name="T12" fmla="*/ 7 w 12"/>
                  <a:gd name="T13" fmla="*/ 1 h 12"/>
                  <a:gd name="T14" fmla="*/ 6 w 12"/>
                  <a:gd name="T15" fmla="*/ 2 h 12"/>
                  <a:gd name="T16" fmla="*/ 5 w 12"/>
                  <a:gd name="T17" fmla="*/ 3 h 12"/>
                  <a:gd name="T18" fmla="*/ 5 w 12"/>
                  <a:gd name="T19" fmla="*/ 4 h 12"/>
                  <a:gd name="T20" fmla="*/ 3 w 12"/>
                  <a:gd name="T21" fmla="*/ 3 h 12"/>
                  <a:gd name="T22" fmla="*/ 3 w 12"/>
                  <a:gd name="T23" fmla="*/ 4 h 12"/>
                  <a:gd name="T24" fmla="*/ 2 w 12"/>
                  <a:gd name="T25" fmla="*/ 4 h 12"/>
                  <a:gd name="T26" fmla="*/ 2 w 12"/>
                  <a:gd name="T27" fmla="*/ 5 h 12"/>
                  <a:gd name="T28" fmla="*/ 1 w 12"/>
                  <a:gd name="T29" fmla="*/ 6 h 12"/>
                  <a:gd name="T30" fmla="*/ 0 w 12"/>
                  <a:gd name="T31" fmla="*/ 6 h 12"/>
                  <a:gd name="T32" fmla="*/ 0 w 12"/>
                  <a:gd name="T33" fmla="*/ 6 h 12"/>
                  <a:gd name="T34" fmla="*/ 0 w 12"/>
                  <a:gd name="T35" fmla="*/ 7 h 12"/>
                  <a:gd name="T36" fmla="*/ 1 w 12"/>
                  <a:gd name="T37" fmla="*/ 7 h 12"/>
                  <a:gd name="T38" fmla="*/ 1 w 12"/>
                  <a:gd name="T39" fmla="*/ 8 h 12"/>
                  <a:gd name="T40" fmla="*/ 2 w 12"/>
                  <a:gd name="T41" fmla="*/ 9 h 12"/>
                  <a:gd name="T42" fmla="*/ 3 w 12"/>
                  <a:gd name="T43" fmla="*/ 10 h 12"/>
                  <a:gd name="T44" fmla="*/ 4 w 12"/>
                  <a:gd name="T45" fmla="*/ 11 h 12"/>
                  <a:gd name="T46" fmla="*/ 4 w 12"/>
                  <a:gd name="T47" fmla="*/ 11 h 12"/>
                  <a:gd name="T48" fmla="*/ 5 w 12"/>
                  <a:gd name="T49" fmla="*/ 11 h 12"/>
                  <a:gd name="T50" fmla="*/ 6 w 12"/>
                  <a:gd name="T51" fmla="*/ 12 h 12"/>
                  <a:gd name="T52" fmla="*/ 6 w 12"/>
                  <a:gd name="T53" fmla="*/ 12 h 12"/>
                  <a:gd name="T54" fmla="*/ 7 w 12"/>
                  <a:gd name="T55" fmla="*/ 12 h 12"/>
                  <a:gd name="T56" fmla="*/ 8 w 12"/>
                  <a:gd name="T57" fmla="*/ 12 h 12"/>
                  <a:gd name="T58" fmla="*/ 9 w 12"/>
                  <a:gd name="T59" fmla="*/ 12 h 12"/>
                  <a:gd name="T60" fmla="*/ 9 w 12"/>
                  <a:gd name="T61" fmla="*/ 12 h 12"/>
                  <a:gd name="T62" fmla="*/ 10 w 12"/>
                  <a:gd name="T63" fmla="*/ 12 h 12"/>
                  <a:gd name="T64" fmla="*/ 10 w 12"/>
                  <a:gd name="T65" fmla="*/ 10 h 12"/>
                  <a:gd name="T66" fmla="*/ 10 w 12"/>
                  <a:gd name="T67" fmla="*/ 9 h 12"/>
                  <a:gd name="T68" fmla="*/ 10 w 12"/>
                  <a:gd name="T69" fmla="*/ 8 h 12"/>
                  <a:gd name="T70" fmla="*/ 11 w 12"/>
                  <a:gd name="T71" fmla="*/ 7 h 12"/>
                  <a:gd name="T72" fmla="*/ 10 w 12"/>
                  <a:gd name="T73" fmla="*/ 5 h 12"/>
                  <a:gd name="T74" fmla="*/ 11 w 12"/>
                  <a:gd name="T75" fmla="*/ 4 h 12"/>
                  <a:gd name="T76" fmla="*/ 11 w 12"/>
                  <a:gd name="T77" fmla="*/ 3 h 12"/>
                  <a:gd name="T78" fmla="*/ 12 w 12"/>
                  <a:gd name="T79" fmla="*/ 2 h 12"/>
                  <a:gd name="T80" fmla="*/ 12 w 12"/>
                  <a:gd name="T81" fmla="*/ 0 h 12"/>
                  <a:gd name="T82" fmla="*/ 11 w 12"/>
                  <a:gd name="T8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" h="12">
                    <a:moveTo>
                      <a:pt x="11" y="0"/>
                    </a:moveTo>
                    <a:cubicBezTo>
                      <a:pt x="11" y="0"/>
                      <a:pt x="10" y="0"/>
                      <a:pt x="10" y="1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6" y="2"/>
                      <a:pt x="5" y="2"/>
                      <a:pt x="5" y="3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4" y="4"/>
                      <a:pt x="4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0" y="7"/>
                      <a:pt x="0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2"/>
                      <a:pt x="7" y="11"/>
                      <a:pt x="7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1"/>
                      <a:pt x="9" y="11"/>
                      <a:pt x="10" y="10"/>
                    </a:cubicBezTo>
                    <a:cubicBezTo>
                      <a:pt x="10" y="10"/>
                      <a:pt x="10" y="10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7"/>
                      <a:pt x="11" y="7"/>
                      <a:pt x="11" y="7"/>
                    </a:cubicBezTo>
                    <a:cubicBezTo>
                      <a:pt x="11" y="6"/>
                      <a:pt x="10" y="6"/>
                      <a:pt x="10" y="5"/>
                    </a:cubicBezTo>
                    <a:cubicBezTo>
                      <a:pt x="11" y="5"/>
                      <a:pt x="10" y="4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3"/>
                      <a:pt x="12" y="2"/>
                      <a:pt x="12" y="2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34" name="Freeform 231"/>
              <p:cNvSpPr>
                <a:spLocks/>
              </p:cNvSpPr>
              <p:nvPr/>
            </p:nvSpPr>
            <p:spPr bwMode="auto">
              <a:xfrm>
                <a:off x="2271714" y="2459039"/>
                <a:ext cx="96838" cy="76200"/>
              </a:xfrm>
              <a:custGeom>
                <a:avLst/>
                <a:gdLst>
                  <a:gd name="T0" fmla="*/ 9 w 9"/>
                  <a:gd name="T1" fmla="*/ 4 h 7"/>
                  <a:gd name="T2" fmla="*/ 9 w 9"/>
                  <a:gd name="T3" fmla="*/ 3 h 7"/>
                  <a:gd name="T4" fmla="*/ 8 w 9"/>
                  <a:gd name="T5" fmla="*/ 3 h 7"/>
                  <a:gd name="T6" fmla="*/ 7 w 9"/>
                  <a:gd name="T7" fmla="*/ 3 h 7"/>
                  <a:gd name="T8" fmla="*/ 6 w 9"/>
                  <a:gd name="T9" fmla="*/ 2 h 7"/>
                  <a:gd name="T10" fmla="*/ 5 w 9"/>
                  <a:gd name="T11" fmla="*/ 1 h 7"/>
                  <a:gd name="T12" fmla="*/ 4 w 9"/>
                  <a:gd name="T13" fmla="*/ 1 h 7"/>
                  <a:gd name="T14" fmla="*/ 3 w 9"/>
                  <a:gd name="T15" fmla="*/ 0 h 7"/>
                  <a:gd name="T16" fmla="*/ 2 w 9"/>
                  <a:gd name="T17" fmla="*/ 0 h 7"/>
                  <a:gd name="T18" fmla="*/ 1 w 9"/>
                  <a:gd name="T19" fmla="*/ 0 h 7"/>
                  <a:gd name="T20" fmla="*/ 1 w 9"/>
                  <a:gd name="T21" fmla="*/ 1 h 7"/>
                  <a:gd name="T22" fmla="*/ 1 w 9"/>
                  <a:gd name="T23" fmla="*/ 2 h 7"/>
                  <a:gd name="T24" fmla="*/ 0 w 9"/>
                  <a:gd name="T25" fmla="*/ 3 h 7"/>
                  <a:gd name="T26" fmla="*/ 0 w 9"/>
                  <a:gd name="T27" fmla="*/ 4 h 7"/>
                  <a:gd name="T28" fmla="*/ 0 w 9"/>
                  <a:gd name="T29" fmla="*/ 5 h 7"/>
                  <a:gd name="T30" fmla="*/ 0 w 9"/>
                  <a:gd name="T31" fmla="*/ 6 h 7"/>
                  <a:gd name="T32" fmla="*/ 0 w 9"/>
                  <a:gd name="T33" fmla="*/ 7 h 7"/>
                  <a:gd name="T34" fmla="*/ 1 w 9"/>
                  <a:gd name="T35" fmla="*/ 7 h 7"/>
                  <a:gd name="T36" fmla="*/ 2 w 9"/>
                  <a:gd name="T37" fmla="*/ 7 h 7"/>
                  <a:gd name="T38" fmla="*/ 2 w 9"/>
                  <a:gd name="T39" fmla="*/ 6 h 7"/>
                  <a:gd name="T40" fmla="*/ 3 w 9"/>
                  <a:gd name="T41" fmla="*/ 5 h 7"/>
                  <a:gd name="T42" fmla="*/ 3 w 9"/>
                  <a:gd name="T43" fmla="*/ 5 h 7"/>
                  <a:gd name="T44" fmla="*/ 4 w 9"/>
                  <a:gd name="T45" fmla="*/ 5 h 7"/>
                  <a:gd name="T46" fmla="*/ 5 w 9"/>
                  <a:gd name="T47" fmla="*/ 5 h 7"/>
                  <a:gd name="T48" fmla="*/ 5 w 9"/>
                  <a:gd name="T49" fmla="*/ 5 h 7"/>
                  <a:gd name="T50" fmla="*/ 6 w 9"/>
                  <a:gd name="T51" fmla="*/ 5 h 7"/>
                  <a:gd name="T52" fmla="*/ 7 w 9"/>
                  <a:gd name="T53" fmla="*/ 5 h 7"/>
                  <a:gd name="T54" fmla="*/ 8 w 9"/>
                  <a:gd name="T55" fmla="*/ 5 h 7"/>
                  <a:gd name="T56" fmla="*/ 8 w 9"/>
                  <a:gd name="T57" fmla="*/ 5 h 7"/>
                  <a:gd name="T58" fmla="*/ 8 w 9"/>
                  <a:gd name="T59" fmla="*/ 5 h 7"/>
                  <a:gd name="T60" fmla="*/ 9 w 9"/>
                  <a:gd name="T61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" h="7">
                    <a:moveTo>
                      <a:pt x="9" y="4"/>
                    </a:move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3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2" y="7"/>
                      <a:pt x="2" y="6"/>
                      <a:pt x="2" y="6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6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9" y="4"/>
                      <a:pt x="9" y="4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35" name="Freeform 232"/>
              <p:cNvSpPr>
                <a:spLocks/>
              </p:cNvSpPr>
              <p:nvPr/>
            </p:nvSpPr>
            <p:spPr bwMode="auto">
              <a:xfrm>
                <a:off x="2055814" y="2697164"/>
                <a:ext cx="334963" cy="519113"/>
              </a:xfrm>
              <a:custGeom>
                <a:avLst/>
                <a:gdLst>
                  <a:gd name="T0" fmla="*/ 31 w 31"/>
                  <a:gd name="T1" fmla="*/ 33 h 48"/>
                  <a:gd name="T2" fmla="*/ 30 w 31"/>
                  <a:gd name="T3" fmla="*/ 30 h 48"/>
                  <a:gd name="T4" fmla="*/ 28 w 31"/>
                  <a:gd name="T5" fmla="*/ 27 h 48"/>
                  <a:gd name="T6" fmla="*/ 28 w 31"/>
                  <a:gd name="T7" fmla="*/ 24 h 48"/>
                  <a:gd name="T8" fmla="*/ 28 w 31"/>
                  <a:gd name="T9" fmla="*/ 20 h 48"/>
                  <a:gd name="T10" fmla="*/ 27 w 31"/>
                  <a:gd name="T11" fmla="*/ 18 h 48"/>
                  <a:gd name="T12" fmla="*/ 23 w 31"/>
                  <a:gd name="T13" fmla="*/ 17 h 48"/>
                  <a:gd name="T14" fmla="*/ 19 w 31"/>
                  <a:gd name="T15" fmla="*/ 16 h 48"/>
                  <a:gd name="T16" fmla="*/ 17 w 31"/>
                  <a:gd name="T17" fmla="*/ 12 h 48"/>
                  <a:gd name="T18" fmla="*/ 15 w 31"/>
                  <a:gd name="T19" fmla="*/ 9 h 48"/>
                  <a:gd name="T20" fmla="*/ 16 w 31"/>
                  <a:gd name="T21" fmla="*/ 5 h 48"/>
                  <a:gd name="T22" fmla="*/ 19 w 31"/>
                  <a:gd name="T23" fmla="*/ 3 h 48"/>
                  <a:gd name="T24" fmla="*/ 20 w 31"/>
                  <a:gd name="T25" fmla="*/ 2 h 48"/>
                  <a:gd name="T26" fmla="*/ 20 w 31"/>
                  <a:gd name="T27" fmla="*/ 0 h 48"/>
                  <a:gd name="T28" fmla="*/ 17 w 31"/>
                  <a:gd name="T29" fmla="*/ 2 h 48"/>
                  <a:gd name="T30" fmla="*/ 13 w 31"/>
                  <a:gd name="T31" fmla="*/ 3 h 48"/>
                  <a:gd name="T32" fmla="*/ 10 w 31"/>
                  <a:gd name="T33" fmla="*/ 4 h 48"/>
                  <a:gd name="T34" fmla="*/ 9 w 31"/>
                  <a:gd name="T35" fmla="*/ 9 h 48"/>
                  <a:gd name="T36" fmla="*/ 7 w 31"/>
                  <a:gd name="T37" fmla="*/ 10 h 48"/>
                  <a:gd name="T38" fmla="*/ 4 w 31"/>
                  <a:gd name="T39" fmla="*/ 12 h 48"/>
                  <a:gd name="T40" fmla="*/ 4 w 31"/>
                  <a:gd name="T41" fmla="*/ 14 h 48"/>
                  <a:gd name="T42" fmla="*/ 3 w 31"/>
                  <a:gd name="T43" fmla="*/ 15 h 48"/>
                  <a:gd name="T44" fmla="*/ 4 w 31"/>
                  <a:gd name="T45" fmla="*/ 18 h 48"/>
                  <a:gd name="T46" fmla="*/ 3 w 31"/>
                  <a:gd name="T47" fmla="*/ 22 h 48"/>
                  <a:gd name="T48" fmla="*/ 2 w 31"/>
                  <a:gd name="T49" fmla="*/ 27 h 48"/>
                  <a:gd name="T50" fmla="*/ 0 w 31"/>
                  <a:gd name="T51" fmla="*/ 30 h 48"/>
                  <a:gd name="T52" fmla="*/ 1 w 31"/>
                  <a:gd name="T53" fmla="*/ 32 h 48"/>
                  <a:gd name="T54" fmla="*/ 4 w 31"/>
                  <a:gd name="T55" fmla="*/ 34 h 48"/>
                  <a:gd name="T56" fmla="*/ 6 w 31"/>
                  <a:gd name="T57" fmla="*/ 34 h 48"/>
                  <a:gd name="T58" fmla="*/ 8 w 31"/>
                  <a:gd name="T59" fmla="*/ 36 h 48"/>
                  <a:gd name="T60" fmla="*/ 11 w 31"/>
                  <a:gd name="T61" fmla="*/ 37 h 48"/>
                  <a:gd name="T62" fmla="*/ 13 w 31"/>
                  <a:gd name="T63" fmla="*/ 40 h 48"/>
                  <a:gd name="T64" fmla="*/ 15 w 31"/>
                  <a:gd name="T65" fmla="*/ 43 h 48"/>
                  <a:gd name="T66" fmla="*/ 18 w 31"/>
                  <a:gd name="T67" fmla="*/ 42 h 48"/>
                  <a:gd name="T68" fmla="*/ 20 w 31"/>
                  <a:gd name="T69" fmla="*/ 43 h 48"/>
                  <a:gd name="T70" fmla="*/ 22 w 31"/>
                  <a:gd name="T71" fmla="*/ 44 h 48"/>
                  <a:gd name="T72" fmla="*/ 20 w 31"/>
                  <a:gd name="T73" fmla="*/ 46 h 48"/>
                  <a:gd name="T74" fmla="*/ 21 w 31"/>
                  <a:gd name="T75" fmla="*/ 48 h 48"/>
                  <a:gd name="T76" fmla="*/ 23 w 31"/>
                  <a:gd name="T77" fmla="*/ 46 h 48"/>
                  <a:gd name="T78" fmla="*/ 23 w 31"/>
                  <a:gd name="T79" fmla="*/ 41 h 48"/>
                  <a:gd name="T80" fmla="*/ 22 w 31"/>
                  <a:gd name="T81" fmla="*/ 36 h 48"/>
                  <a:gd name="T82" fmla="*/ 24 w 31"/>
                  <a:gd name="T83" fmla="*/ 34 h 48"/>
                  <a:gd name="T84" fmla="*/ 23 w 31"/>
                  <a:gd name="T85" fmla="*/ 31 h 48"/>
                  <a:gd name="T86" fmla="*/ 28 w 31"/>
                  <a:gd name="T87" fmla="*/ 3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1" h="48">
                    <a:moveTo>
                      <a:pt x="29" y="32"/>
                    </a:moveTo>
                    <a:cubicBezTo>
                      <a:pt x="30" y="32"/>
                      <a:pt x="29" y="32"/>
                      <a:pt x="30" y="33"/>
                    </a:cubicBezTo>
                    <a:cubicBezTo>
                      <a:pt x="30" y="33"/>
                      <a:pt x="30" y="33"/>
                      <a:pt x="31" y="33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2"/>
                      <a:pt x="30" y="32"/>
                      <a:pt x="30" y="32"/>
                    </a:cubicBezTo>
                    <a:cubicBezTo>
                      <a:pt x="30" y="31"/>
                      <a:pt x="30" y="31"/>
                      <a:pt x="30" y="30"/>
                    </a:cubicBezTo>
                    <a:cubicBezTo>
                      <a:pt x="30" y="30"/>
                      <a:pt x="30" y="29"/>
                      <a:pt x="30" y="29"/>
                    </a:cubicBezTo>
                    <a:cubicBezTo>
                      <a:pt x="29" y="28"/>
                      <a:pt x="29" y="29"/>
                      <a:pt x="28" y="28"/>
                    </a:cubicBezTo>
                    <a:cubicBezTo>
                      <a:pt x="28" y="28"/>
                      <a:pt x="28" y="27"/>
                      <a:pt x="28" y="27"/>
                    </a:cubicBezTo>
                    <a:cubicBezTo>
                      <a:pt x="28" y="26"/>
                      <a:pt x="29" y="26"/>
                      <a:pt x="29" y="26"/>
                    </a:cubicBezTo>
                    <a:cubicBezTo>
                      <a:pt x="29" y="25"/>
                      <a:pt x="28" y="25"/>
                      <a:pt x="28" y="25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3"/>
                    </a:cubicBezTo>
                    <a:cubicBezTo>
                      <a:pt x="28" y="23"/>
                      <a:pt x="28" y="22"/>
                      <a:pt x="28" y="21"/>
                    </a:cubicBezTo>
                    <a:cubicBezTo>
                      <a:pt x="28" y="21"/>
                      <a:pt x="28" y="21"/>
                      <a:pt x="28" y="20"/>
                    </a:cubicBezTo>
                    <a:cubicBezTo>
                      <a:pt x="29" y="19"/>
                      <a:pt x="29" y="19"/>
                      <a:pt x="29" y="18"/>
                    </a:cubicBezTo>
                    <a:cubicBezTo>
                      <a:pt x="29" y="18"/>
                      <a:pt x="29" y="18"/>
                      <a:pt x="28" y="18"/>
                    </a:cubicBezTo>
                    <a:cubicBezTo>
                      <a:pt x="28" y="18"/>
                      <a:pt x="28" y="18"/>
                      <a:pt x="27" y="18"/>
                    </a:cubicBezTo>
                    <a:cubicBezTo>
                      <a:pt x="27" y="18"/>
                      <a:pt x="26" y="18"/>
                      <a:pt x="25" y="18"/>
                    </a:cubicBezTo>
                    <a:cubicBezTo>
                      <a:pt x="25" y="18"/>
                      <a:pt x="24" y="18"/>
                      <a:pt x="24" y="18"/>
                    </a:cubicBezTo>
                    <a:cubicBezTo>
                      <a:pt x="24" y="18"/>
                      <a:pt x="23" y="18"/>
                      <a:pt x="23" y="17"/>
                    </a:cubicBezTo>
                    <a:cubicBezTo>
                      <a:pt x="23" y="17"/>
                      <a:pt x="23" y="16"/>
                      <a:pt x="23" y="16"/>
                    </a:cubicBezTo>
                    <a:cubicBezTo>
                      <a:pt x="22" y="16"/>
                      <a:pt x="22" y="16"/>
                      <a:pt x="21" y="16"/>
                    </a:cubicBezTo>
                    <a:cubicBezTo>
                      <a:pt x="20" y="16"/>
                      <a:pt x="20" y="16"/>
                      <a:pt x="19" y="16"/>
                    </a:cubicBezTo>
                    <a:cubicBezTo>
                      <a:pt x="18" y="16"/>
                      <a:pt x="18" y="16"/>
                      <a:pt x="17" y="15"/>
                    </a:cubicBezTo>
                    <a:cubicBezTo>
                      <a:pt x="17" y="15"/>
                      <a:pt x="17" y="14"/>
                      <a:pt x="17" y="13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7" y="11"/>
                      <a:pt x="16" y="11"/>
                      <a:pt x="16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9"/>
                      <a:pt x="15" y="9"/>
                      <a:pt x="15" y="9"/>
                    </a:cubicBezTo>
                    <a:cubicBezTo>
                      <a:pt x="15" y="8"/>
                      <a:pt x="15" y="8"/>
                      <a:pt x="16" y="8"/>
                    </a:cubicBezTo>
                    <a:cubicBezTo>
                      <a:pt x="16" y="7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5"/>
                    </a:cubicBezTo>
                    <a:cubicBezTo>
                      <a:pt x="16" y="5"/>
                      <a:pt x="16" y="4"/>
                      <a:pt x="17" y="4"/>
                    </a:cubicBezTo>
                    <a:cubicBezTo>
                      <a:pt x="17" y="3"/>
                      <a:pt x="18" y="4"/>
                      <a:pt x="18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9" y="2"/>
                      <a:pt x="19" y="2"/>
                      <a:pt x="20" y="2"/>
                    </a:cubicBezTo>
                    <a:cubicBezTo>
                      <a:pt x="20" y="2"/>
                      <a:pt x="21" y="2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1"/>
                      <a:pt x="18" y="1"/>
                      <a:pt x="18" y="2"/>
                    </a:cubicBezTo>
                    <a:cubicBezTo>
                      <a:pt x="18" y="2"/>
                      <a:pt x="17" y="1"/>
                      <a:pt x="17" y="2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5" y="3"/>
                      <a:pt x="15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4"/>
                      <a:pt x="10" y="4"/>
                    </a:cubicBezTo>
                    <a:cubicBezTo>
                      <a:pt x="10" y="4"/>
                      <a:pt x="10" y="5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8" y="9"/>
                      <a:pt x="8" y="8"/>
                      <a:pt x="7" y="9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6" y="10"/>
                      <a:pt x="5" y="11"/>
                    </a:cubicBezTo>
                    <a:cubicBezTo>
                      <a:pt x="5" y="11"/>
                      <a:pt x="6" y="12"/>
                      <a:pt x="5" y="12"/>
                    </a:cubicBezTo>
                    <a:cubicBezTo>
                      <a:pt x="5" y="12"/>
                      <a:pt x="5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3"/>
                      <a:pt x="4" y="13"/>
                    </a:cubicBezTo>
                    <a:cubicBezTo>
                      <a:pt x="4" y="13"/>
                      <a:pt x="4" y="14"/>
                      <a:pt x="4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4" y="16"/>
                      <a:pt x="4" y="17"/>
                    </a:cubicBezTo>
                    <a:cubicBezTo>
                      <a:pt x="4" y="17"/>
                      <a:pt x="4" y="18"/>
                      <a:pt x="4" y="18"/>
                    </a:cubicBezTo>
                    <a:cubicBezTo>
                      <a:pt x="4" y="19"/>
                      <a:pt x="4" y="20"/>
                      <a:pt x="4" y="20"/>
                    </a:cubicBezTo>
                    <a:cubicBezTo>
                      <a:pt x="4" y="21"/>
                      <a:pt x="4" y="21"/>
                      <a:pt x="4" y="22"/>
                    </a:cubicBezTo>
                    <a:cubicBezTo>
                      <a:pt x="4" y="22"/>
                      <a:pt x="3" y="22"/>
                      <a:pt x="3" y="22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5"/>
                      <a:pt x="3" y="26"/>
                      <a:pt x="2" y="27"/>
                    </a:cubicBezTo>
                    <a:cubicBezTo>
                      <a:pt x="2" y="27"/>
                      <a:pt x="3" y="28"/>
                      <a:pt x="2" y="28"/>
                    </a:cubicBezTo>
                    <a:cubicBezTo>
                      <a:pt x="2" y="29"/>
                      <a:pt x="1" y="28"/>
                      <a:pt x="1" y="29"/>
                    </a:cubicBezTo>
                    <a:cubicBezTo>
                      <a:pt x="0" y="29"/>
                      <a:pt x="0" y="30"/>
                      <a:pt x="0" y="3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1" y="32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3" y="34"/>
                      <a:pt x="3" y="34"/>
                      <a:pt x="4" y="34"/>
                    </a:cubicBezTo>
                    <a:cubicBezTo>
                      <a:pt x="4" y="34"/>
                      <a:pt x="4" y="35"/>
                      <a:pt x="4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6" y="35"/>
                      <a:pt x="6" y="34"/>
                      <a:pt x="6" y="34"/>
                    </a:cubicBezTo>
                    <a:cubicBezTo>
                      <a:pt x="7" y="34"/>
                      <a:pt x="7" y="35"/>
                      <a:pt x="7" y="35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10" y="36"/>
                      <a:pt x="10" y="37"/>
                      <a:pt x="10" y="37"/>
                    </a:cubicBezTo>
                    <a:cubicBezTo>
                      <a:pt x="10" y="37"/>
                      <a:pt x="10" y="37"/>
                      <a:pt x="11" y="37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12" y="39"/>
                      <a:pt x="13" y="39"/>
                      <a:pt x="13" y="39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40"/>
                      <a:pt x="14" y="41"/>
                      <a:pt x="14" y="41"/>
                    </a:cubicBezTo>
                    <a:cubicBezTo>
                      <a:pt x="14" y="41"/>
                      <a:pt x="14" y="42"/>
                      <a:pt x="14" y="42"/>
                    </a:cubicBezTo>
                    <a:cubicBezTo>
                      <a:pt x="15" y="42"/>
                      <a:pt x="15" y="43"/>
                      <a:pt x="15" y="43"/>
                    </a:cubicBezTo>
                    <a:cubicBezTo>
                      <a:pt x="15" y="43"/>
                      <a:pt x="16" y="43"/>
                      <a:pt x="16" y="43"/>
                    </a:cubicBezTo>
                    <a:cubicBezTo>
                      <a:pt x="16" y="43"/>
                      <a:pt x="17" y="43"/>
                      <a:pt x="17" y="43"/>
                    </a:cubicBezTo>
                    <a:cubicBezTo>
                      <a:pt x="17" y="43"/>
                      <a:pt x="17" y="42"/>
                      <a:pt x="18" y="42"/>
                    </a:cubicBezTo>
                    <a:cubicBezTo>
                      <a:pt x="18" y="42"/>
                      <a:pt x="18" y="42"/>
                      <a:pt x="19" y="42"/>
                    </a:cubicBezTo>
                    <a:cubicBezTo>
                      <a:pt x="19" y="43"/>
                      <a:pt x="20" y="42"/>
                      <a:pt x="20" y="42"/>
                    </a:cubicBezTo>
                    <a:cubicBezTo>
                      <a:pt x="20" y="42"/>
                      <a:pt x="20" y="43"/>
                      <a:pt x="20" y="43"/>
                    </a:cubicBezTo>
                    <a:cubicBezTo>
                      <a:pt x="20" y="43"/>
                      <a:pt x="21" y="43"/>
                      <a:pt x="21" y="43"/>
                    </a:cubicBezTo>
                    <a:cubicBezTo>
                      <a:pt x="22" y="43"/>
                      <a:pt x="22" y="42"/>
                      <a:pt x="22" y="43"/>
                    </a:cubicBezTo>
                    <a:cubicBezTo>
                      <a:pt x="22" y="43"/>
                      <a:pt x="22" y="43"/>
                      <a:pt x="22" y="44"/>
                    </a:cubicBezTo>
                    <a:cubicBezTo>
                      <a:pt x="22" y="44"/>
                      <a:pt x="21" y="45"/>
                      <a:pt x="21" y="45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6"/>
                      <a:pt x="20" y="46"/>
                      <a:pt x="20" y="46"/>
                    </a:cubicBezTo>
                    <a:cubicBezTo>
                      <a:pt x="20" y="47"/>
                      <a:pt x="21" y="47"/>
                      <a:pt x="21" y="48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2" y="48"/>
                      <a:pt x="22" y="48"/>
                      <a:pt x="23" y="48"/>
                    </a:cubicBezTo>
                    <a:cubicBezTo>
                      <a:pt x="23" y="47"/>
                      <a:pt x="22" y="47"/>
                      <a:pt x="22" y="47"/>
                    </a:cubicBezTo>
                    <a:cubicBezTo>
                      <a:pt x="22" y="46"/>
                      <a:pt x="23" y="46"/>
                      <a:pt x="23" y="46"/>
                    </a:cubicBezTo>
                    <a:cubicBezTo>
                      <a:pt x="23" y="45"/>
                      <a:pt x="23" y="45"/>
                      <a:pt x="23" y="44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4" y="42"/>
                      <a:pt x="23" y="41"/>
                      <a:pt x="23" y="41"/>
                    </a:cubicBezTo>
                    <a:cubicBezTo>
                      <a:pt x="23" y="40"/>
                      <a:pt x="23" y="40"/>
                      <a:pt x="23" y="39"/>
                    </a:cubicBezTo>
                    <a:cubicBezTo>
                      <a:pt x="23" y="38"/>
                      <a:pt x="23" y="38"/>
                      <a:pt x="23" y="37"/>
                    </a:cubicBezTo>
                    <a:cubicBezTo>
                      <a:pt x="22" y="37"/>
                      <a:pt x="22" y="37"/>
                      <a:pt x="22" y="36"/>
                    </a:cubicBezTo>
                    <a:cubicBezTo>
                      <a:pt x="22" y="36"/>
                      <a:pt x="22" y="35"/>
                      <a:pt x="22" y="35"/>
                    </a:cubicBezTo>
                    <a:cubicBezTo>
                      <a:pt x="22" y="35"/>
                      <a:pt x="22" y="34"/>
                      <a:pt x="23" y="34"/>
                    </a:cubicBezTo>
                    <a:cubicBezTo>
                      <a:pt x="23" y="34"/>
                      <a:pt x="24" y="34"/>
                      <a:pt x="24" y="34"/>
                    </a:cubicBezTo>
                    <a:cubicBezTo>
                      <a:pt x="24" y="34"/>
                      <a:pt x="24" y="33"/>
                      <a:pt x="24" y="33"/>
                    </a:cubicBezTo>
                    <a:cubicBezTo>
                      <a:pt x="24" y="33"/>
                      <a:pt x="23" y="33"/>
                      <a:pt x="23" y="33"/>
                    </a:cubicBezTo>
                    <a:cubicBezTo>
                      <a:pt x="22" y="32"/>
                      <a:pt x="23" y="32"/>
                      <a:pt x="23" y="31"/>
                    </a:cubicBezTo>
                    <a:cubicBezTo>
                      <a:pt x="23" y="31"/>
                      <a:pt x="23" y="31"/>
                      <a:pt x="24" y="31"/>
                    </a:cubicBezTo>
                    <a:cubicBezTo>
                      <a:pt x="24" y="30"/>
                      <a:pt x="25" y="31"/>
                      <a:pt x="26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30"/>
                      <a:pt x="28" y="30"/>
                      <a:pt x="29" y="30"/>
                    </a:cubicBezTo>
                    <a:cubicBezTo>
                      <a:pt x="29" y="30"/>
                      <a:pt x="29" y="31"/>
                      <a:pt x="29" y="3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36" name="Freeform 233"/>
              <p:cNvSpPr>
                <a:spLocks/>
              </p:cNvSpPr>
              <p:nvPr/>
            </p:nvSpPr>
            <p:spPr bwMode="auto">
              <a:xfrm>
                <a:off x="2359026" y="3767139"/>
                <a:ext cx="420688" cy="941388"/>
              </a:xfrm>
              <a:custGeom>
                <a:avLst/>
                <a:gdLst>
                  <a:gd name="T0" fmla="*/ 37 w 39"/>
                  <a:gd name="T1" fmla="*/ 10 h 87"/>
                  <a:gd name="T2" fmla="*/ 37 w 39"/>
                  <a:gd name="T3" fmla="*/ 14 h 87"/>
                  <a:gd name="T4" fmla="*/ 32 w 39"/>
                  <a:gd name="T5" fmla="*/ 16 h 87"/>
                  <a:gd name="T6" fmla="*/ 28 w 39"/>
                  <a:gd name="T7" fmla="*/ 16 h 87"/>
                  <a:gd name="T8" fmla="*/ 29 w 39"/>
                  <a:gd name="T9" fmla="*/ 14 h 87"/>
                  <a:gd name="T10" fmla="*/ 29 w 39"/>
                  <a:gd name="T11" fmla="*/ 9 h 87"/>
                  <a:gd name="T12" fmla="*/ 24 w 39"/>
                  <a:gd name="T13" fmla="*/ 7 h 87"/>
                  <a:gd name="T14" fmla="*/ 17 w 39"/>
                  <a:gd name="T15" fmla="*/ 3 h 87"/>
                  <a:gd name="T16" fmla="*/ 16 w 39"/>
                  <a:gd name="T17" fmla="*/ 1 h 87"/>
                  <a:gd name="T18" fmla="*/ 12 w 39"/>
                  <a:gd name="T19" fmla="*/ 1 h 87"/>
                  <a:gd name="T20" fmla="*/ 8 w 39"/>
                  <a:gd name="T21" fmla="*/ 0 h 87"/>
                  <a:gd name="T22" fmla="*/ 7 w 39"/>
                  <a:gd name="T23" fmla="*/ 1 h 87"/>
                  <a:gd name="T24" fmla="*/ 6 w 39"/>
                  <a:gd name="T25" fmla="*/ 8 h 87"/>
                  <a:gd name="T26" fmla="*/ 4 w 39"/>
                  <a:gd name="T27" fmla="*/ 14 h 87"/>
                  <a:gd name="T28" fmla="*/ 0 w 39"/>
                  <a:gd name="T29" fmla="*/ 22 h 87"/>
                  <a:gd name="T30" fmla="*/ 2 w 39"/>
                  <a:gd name="T31" fmla="*/ 34 h 87"/>
                  <a:gd name="T32" fmla="*/ 3 w 39"/>
                  <a:gd name="T33" fmla="*/ 41 h 87"/>
                  <a:gd name="T34" fmla="*/ 3 w 39"/>
                  <a:gd name="T35" fmla="*/ 45 h 87"/>
                  <a:gd name="T36" fmla="*/ 3 w 39"/>
                  <a:gd name="T37" fmla="*/ 53 h 87"/>
                  <a:gd name="T38" fmla="*/ 5 w 39"/>
                  <a:gd name="T39" fmla="*/ 58 h 87"/>
                  <a:gd name="T40" fmla="*/ 7 w 39"/>
                  <a:gd name="T41" fmla="*/ 63 h 87"/>
                  <a:gd name="T42" fmla="*/ 8 w 39"/>
                  <a:gd name="T43" fmla="*/ 65 h 87"/>
                  <a:gd name="T44" fmla="*/ 10 w 39"/>
                  <a:gd name="T45" fmla="*/ 70 h 87"/>
                  <a:gd name="T46" fmla="*/ 10 w 39"/>
                  <a:gd name="T47" fmla="*/ 73 h 87"/>
                  <a:gd name="T48" fmla="*/ 9 w 39"/>
                  <a:gd name="T49" fmla="*/ 78 h 87"/>
                  <a:gd name="T50" fmla="*/ 11 w 39"/>
                  <a:gd name="T51" fmla="*/ 82 h 87"/>
                  <a:gd name="T52" fmla="*/ 13 w 39"/>
                  <a:gd name="T53" fmla="*/ 84 h 87"/>
                  <a:gd name="T54" fmla="*/ 18 w 39"/>
                  <a:gd name="T55" fmla="*/ 86 h 87"/>
                  <a:gd name="T56" fmla="*/ 23 w 39"/>
                  <a:gd name="T57" fmla="*/ 87 h 87"/>
                  <a:gd name="T58" fmla="*/ 21 w 39"/>
                  <a:gd name="T59" fmla="*/ 84 h 87"/>
                  <a:gd name="T60" fmla="*/ 22 w 39"/>
                  <a:gd name="T61" fmla="*/ 80 h 87"/>
                  <a:gd name="T62" fmla="*/ 23 w 39"/>
                  <a:gd name="T63" fmla="*/ 76 h 87"/>
                  <a:gd name="T64" fmla="*/ 24 w 39"/>
                  <a:gd name="T65" fmla="*/ 73 h 87"/>
                  <a:gd name="T66" fmla="*/ 21 w 39"/>
                  <a:gd name="T67" fmla="*/ 71 h 87"/>
                  <a:gd name="T68" fmla="*/ 19 w 39"/>
                  <a:gd name="T69" fmla="*/ 68 h 87"/>
                  <a:gd name="T70" fmla="*/ 22 w 39"/>
                  <a:gd name="T71" fmla="*/ 65 h 87"/>
                  <a:gd name="T72" fmla="*/ 22 w 39"/>
                  <a:gd name="T73" fmla="*/ 61 h 87"/>
                  <a:gd name="T74" fmla="*/ 23 w 39"/>
                  <a:gd name="T75" fmla="*/ 59 h 87"/>
                  <a:gd name="T76" fmla="*/ 21 w 39"/>
                  <a:gd name="T77" fmla="*/ 58 h 87"/>
                  <a:gd name="T78" fmla="*/ 20 w 39"/>
                  <a:gd name="T79" fmla="*/ 54 h 87"/>
                  <a:gd name="T80" fmla="*/ 25 w 39"/>
                  <a:gd name="T81" fmla="*/ 55 h 87"/>
                  <a:gd name="T82" fmla="*/ 26 w 39"/>
                  <a:gd name="T83" fmla="*/ 54 h 87"/>
                  <a:gd name="T84" fmla="*/ 28 w 39"/>
                  <a:gd name="T85" fmla="*/ 49 h 87"/>
                  <a:gd name="T86" fmla="*/ 33 w 39"/>
                  <a:gd name="T87" fmla="*/ 48 h 87"/>
                  <a:gd name="T88" fmla="*/ 37 w 39"/>
                  <a:gd name="T89" fmla="*/ 43 h 87"/>
                  <a:gd name="T90" fmla="*/ 35 w 39"/>
                  <a:gd name="T91" fmla="*/ 40 h 87"/>
                  <a:gd name="T92" fmla="*/ 33 w 39"/>
                  <a:gd name="T93" fmla="*/ 38 h 87"/>
                  <a:gd name="T94" fmla="*/ 31 w 39"/>
                  <a:gd name="T95" fmla="*/ 35 h 87"/>
                  <a:gd name="T96" fmla="*/ 31 w 39"/>
                  <a:gd name="T97" fmla="*/ 31 h 87"/>
                  <a:gd name="T98" fmla="*/ 31 w 39"/>
                  <a:gd name="T99" fmla="*/ 25 h 87"/>
                  <a:gd name="T100" fmla="*/ 32 w 39"/>
                  <a:gd name="T101" fmla="*/ 23 h 87"/>
                  <a:gd name="T102" fmla="*/ 34 w 39"/>
                  <a:gd name="T103" fmla="*/ 20 h 87"/>
                  <a:gd name="T104" fmla="*/ 37 w 39"/>
                  <a:gd name="T105" fmla="*/ 16 h 87"/>
                  <a:gd name="T106" fmla="*/ 39 w 39"/>
                  <a:gd name="T107" fmla="*/ 1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9" h="87">
                    <a:moveTo>
                      <a:pt x="39" y="12"/>
                    </a:moveTo>
                    <a:cubicBezTo>
                      <a:pt x="39" y="12"/>
                      <a:pt x="39" y="11"/>
                      <a:pt x="39" y="11"/>
                    </a:cubicBezTo>
                    <a:cubicBezTo>
                      <a:pt x="39" y="11"/>
                      <a:pt x="39" y="11"/>
                      <a:pt x="38" y="11"/>
                    </a:cubicBezTo>
                    <a:cubicBezTo>
                      <a:pt x="38" y="10"/>
                      <a:pt x="38" y="11"/>
                      <a:pt x="37" y="10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2"/>
                      <a:pt x="37" y="12"/>
                      <a:pt x="37" y="12"/>
                    </a:cubicBezTo>
                    <a:cubicBezTo>
                      <a:pt x="37" y="13"/>
                      <a:pt x="37" y="13"/>
                      <a:pt x="37" y="14"/>
                    </a:cubicBezTo>
                    <a:cubicBezTo>
                      <a:pt x="37" y="14"/>
                      <a:pt x="36" y="14"/>
                      <a:pt x="36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3" y="16"/>
                      <a:pt x="33" y="16"/>
                      <a:pt x="32" y="16"/>
                    </a:cubicBezTo>
                    <a:cubicBezTo>
                      <a:pt x="32" y="16"/>
                      <a:pt x="32" y="16"/>
                      <a:pt x="31" y="16"/>
                    </a:cubicBezTo>
                    <a:cubicBezTo>
                      <a:pt x="31" y="16"/>
                      <a:pt x="30" y="16"/>
                      <a:pt x="30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8" y="16"/>
                      <a:pt x="28" y="16"/>
                      <a:pt x="28" y="15"/>
                    </a:cubicBezTo>
                    <a:cubicBezTo>
                      <a:pt x="28" y="15"/>
                      <a:pt x="28" y="15"/>
                      <a:pt x="28" y="14"/>
                    </a:cubicBezTo>
                    <a:cubicBezTo>
                      <a:pt x="28" y="14"/>
                      <a:pt x="28" y="14"/>
                      <a:pt x="29" y="14"/>
                    </a:cubicBezTo>
                    <a:cubicBezTo>
                      <a:pt x="29" y="13"/>
                      <a:pt x="29" y="12"/>
                      <a:pt x="29" y="12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9" y="10"/>
                      <a:pt x="29" y="10"/>
                    </a:cubicBezTo>
                    <a:cubicBezTo>
                      <a:pt x="30" y="10"/>
                      <a:pt x="29" y="9"/>
                      <a:pt x="29" y="9"/>
                    </a:cubicBezTo>
                    <a:cubicBezTo>
                      <a:pt x="29" y="9"/>
                      <a:pt x="28" y="9"/>
                      <a:pt x="28" y="9"/>
                    </a:cubicBezTo>
                    <a:cubicBezTo>
                      <a:pt x="28" y="9"/>
                      <a:pt x="27" y="8"/>
                      <a:pt x="27" y="8"/>
                    </a:cubicBezTo>
                    <a:cubicBezTo>
                      <a:pt x="26" y="8"/>
                      <a:pt x="26" y="8"/>
                      <a:pt x="25" y="7"/>
                    </a:cubicBezTo>
                    <a:cubicBezTo>
                      <a:pt x="25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3" y="6"/>
                      <a:pt x="22" y="6"/>
                      <a:pt x="22" y="5"/>
                    </a:cubicBezTo>
                    <a:cubicBezTo>
                      <a:pt x="21" y="5"/>
                      <a:pt x="21" y="5"/>
                      <a:pt x="21" y="4"/>
                    </a:cubicBezTo>
                    <a:cubicBezTo>
                      <a:pt x="19" y="3"/>
                      <a:pt x="18" y="4"/>
                      <a:pt x="17" y="3"/>
                    </a:cubicBezTo>
                    <a:cubicBezTo>
                      <a:pt x="17" y="3"/>
                      <a:pt x="17" y="3"/>
                      <a:pt x="17" y="2"/>
                    </a:cubicBezTo>
                    <a:cubicBezTo>
                      <a:pt x="17" y="2"/>
                      <a:pt x="17" y="2"/>
                      <a:pt x="16" y="2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5" y="0"/>
                    </a:cubicBezTo>
                    <a:cubicBezTo>
                      <a:pt x="15" y="0"/>
                      <a:pt x="15" y="0"/>
                      <a:pt x="14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1" y="2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8" y="0"/>
                      <a:pt x="7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9"/>
                      <a:pt x="6" y="9"/>
                      <a:pt x="6" y="10"/>
                    </a:cubicBezTo>
                    <a:cubicBezTo>
                      <a:pt x="6" y="10"/>
                      <a:pt x="6" y="11"/>
                      <a:pt x="5" y="11"/>
                    </a:cubicBezTo>
                    <a:cubicBezTo>
                      <a:pt x="5" y="12"/>
                      <a:pt x="5" y="12"/>
                      <a:pt x="5" y="13"/>
                    </a:cubicBezTo>
                    <a:cubicBezTo>
                      <a:pt x="4" y="13"/>
                      <a:pt x="4" y="14"/>
                      <a:pt x="4" y="14"/>
                    </a:cubicBezTo>
                    <a:cubicBezTo>
                      <a:pt x="3" y="15"/>
                      <a:pt x="3" y="16"/>
                      <a:pt x="2" y="17"/>
                    </a:cubicBezTo>
                    <a:cubicBezTo>
                      <a:pt x="2" y="18"/>
                      <a:pt x="1" y="18"/>
                      <a:pt x="1" y="19"/>
                    </a:cubicBezTo>
                    <a:cubicBezTo>
                      <a:pt x="0" y="20"/>
                      <a:pt x="0" y="21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4"/>
                      <a:pt x="1" y="25"/>
                    </a:cubicBezTo>
                    <a:cubicBezTo>
                      <a:pt x="1" y="26"/>
                      <a:pt x="1" y="27"/>
                      <a:pt x="1" y="28"/>
                    </a:cubicBezTo>
                    <a:cubicBezTo>
                      <a:pt x="2" y="29"/>
                      <a:pt x="2" y="30"/>
                      <a:pt x="2" y="31"/>
                    </a:cubicBezTo>
                    <a:cubicBezTo>
                      <a:pt x="2" y="32"/>
                      <a:pt x="2" y="33"/>
                      <a:pt x="2" y="34"/>
                    </a:cubicBezTo>
                    <a:cubicBezTo>
                      <a:pt x="2" y="35"/>
                      <a:pt x="3" y="35"/>
                      <a:pt x="3" y="37"/>
                    </a:cubicBezTo>
                    <a:cubicBezTo>
                      <a:pt x="3" y="37"/>
                      <a:pt x="3" y="38"/>
                      <a:pt x="3" y="39"/>
                    </a:cubicBezTo>
                    <a:cubicBezTo>
                      <a:pt x="3" y="39"/>
                      <a:pt x="4" y="40"/>
                      <a:pt x="3" y="40"/>
                    </a:cubicBezTo>
                    <a:cubicBezTo>
                      <a:pt x="3" y="41"/>
                      <a:pt x="3" y="40"/>
                      <a:pt x="3" y="41"/>
                    </a:cubicBezTo>
                    <a:cubicBezTo>
                      <a:pt x="2" y="41"/>
                      <a:pt x="2" y="42"/>
                      <a:pt x="2" y="43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2" y="44"/>
                      <a:pt x="2" y="44"/>
                      <a:pt x="2" y="45"/>
                    </a:cubicBezTo>
                    <a:cubicBezTo>
                      <a:pt x="2" y="45"/>
                      <a:pt x="3" y="45"/>
                      <a:pt x="3" y="45"/>
                    </a:cubicBezTo>
                    <a:cubicBezTo>
                      <a:pt x="4" y="46"/>
                      <a:pt x="5" y="47"/>
                      <a:pt x="4" y="47"/>
                    </a:cubicBezTo>
                    <a:cubicBezTo>
                      <a:pt x="4" y="48"/>
                      <a:pt x="4" y="48"/>
                      <a:pt x="3" y="49"/>
                    </a:cubicBezTo>
                    <a:cubicBezTo>
                      <a:pt x="3" y="50"/>
                      <a:pt x="3" y="51"/>
                      <a:pt x="3" y="52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3" y="54"/>
                      <a:pt x="4" y="55"/>
                      <a:pt x="4" y="55"/>
                    </a:cubicBezTo>
                    <a:cubicBezTo>
                      <a:pt x="4" y="56"/>
                      <a:pt x="4" y="56"/>
                      <a:pt x="4" y="56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5" y="58"/>
                      <a:pt x="5" y="58"/>
                      <a:pt x="5" y="58"/>
                    </a:cubicBezTo>
                    <a:cubicBezTo>
                      <a:pt x="5" y="59"/>
                      <a:pt x="5" y="60"/>
                      <a:pt x="5" y="60"/>
                    </a:cubicBezTo>
                    <a:cubicBezTo>
                      <a:pt x="5" y="61"/>
                      <a:pt x="6" y="61"/>
                      <a:pt x="6" y="61"/>
                    </a:cubicBezTo>
                    <a:cubicBezTo>
                      <a:pt x="6" y="61"/>
                      <a:pt x="6" y="62"/>
                      <a:pt x="6" y="62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7" y="64"/>
                      <a:pt x="7" y="64"/>
                      <a:pt x="8" y="64"/>
                    </a:cubicBezTo>
                    <a:cubicBezTo>
                      <a:pt x="8" y="65"/>
                      <a:pt x="8" y="64"/>
                      <a:pt x="9" y="65"/>
                    </a:cubicBezTo>
                    <a:cubicBezTo>
                      <a:pt x="9" y="65"/>
                      <a:pt x="8" y="65"/>
                      <a:pt x="8" y="65"/>
                    </a:cubicBezTo>
                    <a:cubicBezTo>
                      <a:pt x="8" y="65"/>
                      <a:pt x="8" y="65"/>
                      <a:pt x="8" y="65"/>
                    </a:cubicBezTo>
                    <a:cubicBezTo>
                      <a:pt x="8" y="66"/>
                      <a:pt x="9" y="66"/>
                      <a:pt x="9" y="66"/>
                    </a:cubicBezTo>
                    <a:cubicBezTo>
                      <a:pt x="9" y="67"/>
                      <a:pt x="9" y="67"/>
                      <a:pt x="9" y="67"/>
                    </a:cubicBezTo>
                    <a:cubicBezTo>
                      <a:pt x="9" y="68"/>
                      <a:pt x="9" y="68"/>
                      <a:pt x="9" y="69"/>
                    </a:cubicBezTo>
                    <a:cubicBezTo>
                      <a:pt x="9" y="69"/>
                      <a:pt x="9" y="69"/>
                      <a:pt x="10" y="70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10" y="71"/>
                      <a:pt x="9" y="71"/>
                      <a:pt x="9" y="71"/>
                    </a:cubicBezTo>
                    <a:cubicBezTo>
                      <a:pt x="9" y="71"/>
                      <a:pt x="9" y="71"/>
                      <a:pt x="10" y="72"/>
                    </a:cubicBezTo>
                    <a:cubicBezTo>
                      <a:pt x="10" y="72"/>
                      <a:pt x="10" y="72"/>
                      <a:pt x="10" y="73"/>
                    </a:cubicBezTo>
                    <a:cubicBezTo>
                      <a:pt x="10" y="73"/>
                      <a:pt x="9" y="73"/>
                      <a:pt x="9" y="74"/>
                    </a:cubicBezTo>
                    <a:cubicBezTo>
                      <a:pt x="9" y="74"/>
                      <a:pt x="10" y="74"/>
                      <a:pt x="10" y="75"/>
                    </a:cubicBezTo>
                    <a:cubicBezTo>
                      <a:pt x="10" y="76"/>
                      <a:pt x="10" y="76"/>
                      <a:pt x="10" y="77"/>
                    </a:cubicBezTo>
                    <a:cubicBezTo>
                      <a:pt x="9" y="78"/>
                      <a:pt x="9" y="77"/>
                      <a:pt x="9" y="78"/>
                    </a:cubicBezTo>
                    <a:cubicBezTo>
                      <a:pt x="8" y="78"/>
                      <a:pt x="9" y="79"/>
                      <a:pt x="9" y="79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10" y="81"/>
                      <a:pt x="10" y="80"/>
                      <a:pt x="11" y="80"/>
                    </a:cubicBezTo>
                    <a:cubicBezTo>
                      <a:pt x="11" y="81"/>
                      <a:pt x="10" y="81"/>
                      <a:pt x="11" y="82"/>
                    </a:cubicBezTo>
                    <a:cubicBezTo>
                      <a:pt x="11" y="82"/>
                      <a:pt x="11" y="82"/>
                      <a:pt x="12" y="82"/>
                    </a:cubicBezTo>
                    <a:cubicBezTo>
                      <a:pt x="12" y="82"/>
                      <a:pt x="12" y="82"/>
                      <a:pt x="13" y="82"/>
                    </a:cubicBezTo>
                    <a:cubicBezTo>
                      <a:pt x="13" y="82"/>
                      <a:pt x="13" y="82"/>
                      <a:pt x="13" y="82"/>
                    </a:cubicBezTo>
                    <a:cubicBezTo>
                      <a:pt x="14" y="83"/>
                      <a:pt x="13" y="83"/>
                      <a:pt x="13" y="84"/>
                    </a:cubicBezTo>
                    <a:cubicBezTo>
                      <a:pt x="13" y="84"/>
                      <a:pt x="13" y="84"/>
                      <a:pt x="14" y="84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5" y="85"/>
                      <a:pt x="15" y="85"/>
                      <a:pt x="16" y="86"/>
                    </a:cubicBezTo>
                    <a:cubicBezTo>
                      <a:pt x="17" y="86"/>
                      <a:pt x="17" y="86"/>
                      <a:pt x="18" y="86"/>
                    </a:cubicBezTo>
                    <a:cubicBezTo>
                      <a:pt x="19" y="86"/>
                      <a:pt x="19" y="85"/>
                      <a:pt x="19" y="85"/>
                    </a:cubicBezTo>
                    <a:cubicBezTo>
                      <a:pt x="20" y="85"/>
                      <a:pt x="20" y="86"/>
                      <a:pt x="21" y="86"/>
                    </a:cubicBezTo>
                    <a:cubicBezTo>
                      <a:pt x="22" y="86"/>
                      <a:pt x="22" y="86"/>
                      <a:pt x="22" y="86"/>
                    </a:cubicBezTo>
                    <a:cubicBezTo>
                      <a:pt x="23" y="87"/>
                      <a:pt x="23" y="87"/>
                      <a:pt x="23" y="87"/>
                    </a:cubicBezTo>
                    <a:cubicBezTo>
                      <a:pt x="24" y="86"/>
                      <a:pt x="23" y="86"/>
                      <a:pt x="23" y="86"/>
                    </a:cubicBezTo>
                    <a:cubicBezTo>
                      <a:pt x="23" y="85"/>
                      <a:pt x="22" y="86"/>
                      <a:pt x="22" y="86"/>
                    </a:cubicBezTo>
                    <a:cubicBezTo>
                      <a:pt x="22" y="85"/>
                      <a:pt x="22" y="85"/>
                      <a:pt x="22" y="85"/>
                    </a:cubicBezTo>
                    <a:cubicBezTo>
                      <a:pt x="22" y="85"/>
                      <a:pt x="21" y="85"/>
                      <a:pt x="21" y="84"/>
                    </a:cubicBezTo>
                    <a:cubicBezTo>
                      <a:pt x="21" y="84"/>
                      <a:pt x="21" y="84"/>
                      <a:pt x="21" y="84"/>
                    </a:cubicBezTo>
                    <a:cubicBezTo>
                      <a:pt x="20" y="83"/>
                      <a:pt x="20" y="82"/>
                      <a:pt x="21" y="82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1" y="81"/>
                      <a:pt x="22" y="81"/>
                      <a:pt x="22" y="80"/>
                    </a:cubicBezTo>
                    <a:cubicBezTo>
                      <a:pt x="22" y="80"/>
                      <a:pt x="22" y="80"/>
                      <a:pt x="22" y="79"/>
                    </a:cubicBezTo>
                    <a:cubicBezTo>
                      <a:pt x="22" y="79"/>
                      <a:pt x="22" y="79"/>
                      <a:pt x="22" y="78"/>
                    </a:cubicBezTo>
                    <a:cubicBezTo>
                      <a:pt x="22" y="78"/>
                      <a:pt x="22" y="77"/>
                      <a:pt x="22" y="77"/>
                    </a:cubicBezTo>
                    <a:cubicBezTo>
                      <a:pt x="22" y="77"/>
                      <a:pt x="22" y="77"/>
                      <a:pt x="23" y="76"/>
                    </a:cubicBezTo>
                    <a:cubicBezTo>
                      <a:pt x="23" y="76"/>
                      <a:pt x="23" y="76"/>
                      <a:pt x="24" y="76"/>
                    </a:cubicBezTo>
                    <a:cubicBezTo>
                      <a:pt x="24" y="75"/>
                      <a:pt x="24" y="75"/>
                      <a:pt x="25" y="75"/>
                    </a:cubicBezTo>
                    <a:cubicBezTo>
                      <a:pt x="25" y="74"/>
                      <a:pt x="25" y="74"/>
                      <a:pt x="25" y="73"/>
                    </a:cubicBezTo>
                    <a:cubicBezTo>
                      <a:pt x="25" y="73"/>
                      <a:pt x="25" y="73"/>
                      <a:pt x="24" y="73"/>
                    </a:cubicBezTo>
                    <a:cubicBezTo>
                      <a:pt x="24" y="72"/>
                      <a:pt x="24" y="72"/>
                      <a:pt x="24" y="72"/>
                    </a:cubicBezTo>
                    <a:cubicBezTo>
                      <a:pt x="23" y="72"/>
                      <a:pt x="23" y="72"/>
                      <a:pt x="23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1" y="72"/>
                      <a:pt x="21" y="71"/>
                      <a:pt x="21" y="71"/>
                    </a:cubicBezTo>
                    <a:cubicBezTo>
                      <a:pt x="21" y="71"/>
                      <a:pt x="21" y="71"/>
                      <a:pt x="20" y="71"/>
                    </a:cubicBezTo>
                    <a:cubicBezTo>
                      <a:pt x="20" y="70"/>
                      <a:pt x="20" y="70"/>
                      <a:pt x="20" y="70"/>
                    </a:cubicBezTo>
                    <a:cubicBezTo>
                      <a:pt x="19" y="70"/>
                      <a:pt x="19" y="69"/>
                      <a:pt x="19" y="69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20" y="67"/>
                      <a:pt x="20" y="67"/>
                      <a:pt x="21" y="67"/>
                    </a:cubicBezTo>
                    <a:cubicBezTo>
                      <a:pt x="21" y="66"/>
                      <a:pt x="22" y="67"/>
                      <a:pt x="22" y="66"/>
                    </a:cubicBezTo>
                    <a:cubicBezTo>
                      <a:pt x="22" y="66"/>
                      <a:pt x="22" y="66"/>
                      <a:pt x="22" y="65"/>
                    </a:cubicBezTo>
                    <a:cubicBezTo>
                      <a:pt x="22" y="65"/>
                      <a:pt x="22" y="65"/>
                      <a:pt x="22" y="65"/>
                    </a:cubicBezTo>
                    <a:cubicBezTo>
                      <a:pt x="22" y="65"/>
                      <a:pt x="23" y="65"/>
                      <a:pt x="23" y="64"/>
                    </a:cubicBezTo>
                    <a:cubicBezTo>
                      <a:pt x="23" y="64"/>
                      <a:pt x="22" y="64"/>
                      <a:pt x="22" y="63"/>
                    </a:cubicBezTo>
                    <a:cubicBezTo>
                      <a:pt x="22" y="63"/>
                      <a:pt x="22" y="63"/>
                      <a:pt x="22" y="62"/>
                    </a:cubicBezTo>
                    <a:cubicBezTo>
                      <a:pt x="22" y="62"/>
                      <a:pt x="22" y="62"/>
                      <a:pt x="22" y="61"/>
                    </a:cubicBezTo>
                    <a:cubicBezTo>
                      <a:pt x="22" y="61"/>
                      <a:pt x="23" y="61"/>
                      <a:pt x="23" y="61"/>
                    </a:cubicBezTo>
                    <a:cubicBezTo>
                      <a:pt x="23" y="61"/>
                      <a:pt x="23" y="61"/>
                      <a:pt x="23" y="60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22" y="59"/>
                      <a:pt x="23" y="60"/>
                      <a:pt x="23" y="59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8"/>
                      <a:pt x="22" y="59"/>
                      <a:pt x="22" y="58"/>
                    </a:cubicBezTo>
                    <a:cubicBezTo>
                      <a:pt x="22" y="58"/>
                      <a:pt x="22" y="59"/>
                      <a:pt x="21" y="58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1" y="56"/>
                      <a:pt x="21" y="56"/>
                      <a:pt x="21" y="56"/>
                    </a:cubicBezTo>
                    <a:cubicBezTo>
                      <a:pt x="20" y="56"/>
                      <a:pt x="20" y="56"/>
                      <a:pt x="20" y="55"/>
                    </a:cubicBezTo>
                    <a:cubicBezTo>
                      <a:pt x="20" y="55"/>
                      <a:pt x="20" y="55"/>
                      <a:pt x="20" y="54"/>
                    </a:cubicBezTo>
                    <a:cubicBezTo>
                      <a:pt x="20" y="54"/>
                      <a:pt x="21" y="54"/>
                      <a:pt x="21" y="54"/>
                    </a:cubicBezTo>
                    <a:cubicBezTo>
                      <a:pt x="22" y="54"/>
                      <a:pt x="22" y="55"/>
                      <a:pt x="23" y="55"/>
                    </a:cubicBezTo>
                    <a:cubicBezTo>
                      <a:pt x="23" y="55"/>
                      <a:pt x="23" y="55"/>
                      <a:pt x="24" y="55"/>
                    </a:cubicBezTo>
                    <a:cubicBezTo>
                      <a:pt x="24" y="55"/>
                      <a:pt x="25" y="55"/>
                      <a:pt x="25" y="55"/>
                    </a:cubicBezTo>
                    <a:cubicBezTo>
                      <a:pt x="25" y="55"/>
                      <a:pt x="26" y="55"/>
                      <a:pt x="26" y="55"/>
                    </a:cubicBezTo>
                    <a:cubicBezTo>
                      <a:pt x="26" y="55"/>
                      <a:pt x="26" y="54"/>
                      <a:pt x="26" y="54"/>
                    </a:cubicBezTo>
                    <a:cubicBezTo>
                      <a:pt x="26" y="54"/>
                      <a:pt x="26" y="54"/>
                      <a:pt x="26" y="53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26" y="53"/>
                      <a:pt x="26" y="52"/>
                      <a:pt x="26" y="52"/>
                    </a:cubicBezTo>
                    <a:cubicBezTo>
                      <a:pt x="26" y="51"/>
                      <a:pt x="26" y="50"/>
                      <a:pt x="26" y="50"/>
                    </a:cubicBezTo>
                    <a:cubicBezTo>
                      <a:pt x="26" y="49"/>
                      <a:pt x="26" y="49"/>
                      <a:pt x="26" y="49"/>
                    </a:cubicBezTo>
                    <a:cubicBezTo>
                      <a:pt x="27" y="49"/>
                      <a:pt x="27" y="49"/>
                      <a:pt x="28" y="49"/>
                    </a:cubicBezTo>
                    <a:cubicBezTo>
                      <a:pt x="28" y="49"/>
                      <a:pt x="28" y="49"/>
                      <a:pt x="29" y="49"/>
                    </a:cubicBezTo>
                    <a:cubicBezTo>
                      <a:pt x="29" y="49"/>
                      <a:pt x="30" y="49"/>
                      <a:pt x="30" y="49"/>
                    </a:cubicBezTo>
                    <a:cubicBezTo>
                      <a:pt x="30" y="49"/>
                      <a:pt x="31" y="49"/>
                      <a:pt x="31" y="49"/>
                    </a:cubicBezTo>
                    <a:cubicBezTo>
                      <a:pt x="32" y="49"/>
                      <a:pt x="32" y="48"/>
                      <a:pt x="33" y="48"/>
                    </a:cubicBezTo>
                    <a:cubicBezTo>
                      <a:pt x="34" y="48"/>
                      <a:pt x="34" y="48"/>
                      <a:pt x="35" y="48"/>
                    </a:cubicBezTo>
                    <a:cubicBezTo>
                      <a:pt x="35" y="47"/>
                      <a:pt x="35" y="47"/>
                      <a:pt x="36" y="46"/>
                    </a:cubicBezTo>
                    <a:cubicBezTo>
                      <a:pt x="36" y="46"/>
                      <a:pt x="36" y="45"/>
                      <a:pt x="37" y="45"/>
                    </a:cubicBezTo>
                    <a:cubicBezTo>
                      <a:pt x="37" y="44"/>
                      <a:pt x="37" y="44"/>
                      <a:pt x="37" y="43"/>
                    </a:cubicBezTo>
                    <a:cubicBezTo>
                      <a:pt x="37" y="43"/>
                      <a:pt x="37" y="43"/>
                      <a:pt x="37" y="43"/>
                    </a:cubicBezTo>
                    <a:cubicBezTo>
                      <a:pt x="37" y="43"/>
                      <a:pt x="37" y="43"/>
                      <a:pt x="37" y="42"/>
                    </a:cubicBezTo>
                    <a:cubicBezTo>
                      <a:pt x="36" y="42"/>
                      <a:pt x="36" y="42"/>
                      <a:pt x="36" y="41"/>
                    </a:cubicBezTo>
                    <a:cubicBezTo>
                      <a:pt x="36" y="41"/>
                      <a:pt x="35" y="41"/>
                      <a:pt x="35" y="40"/>
                    </a:cubicBezTo>
                    <a:cubicBezTo>
                      <a:pt x="35" y="40"/>
                      <a:pt x="35" y="40"/>
                      <a:pt x="35" y="39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4" y="37"/>
                      <a:pt x="34" y="38"/>
                      <a:pt x="33" y="38"/>
                    </a:cubicBezTo>
                    <a:cubicBezTo>
                      <a:pt x="32" y="38"/>
                      <a:pt x="32" y="37"/>
                      <a:pt x="32" y="37"/>
                    </a:cubicBezTo>
                    <a:cubicBezTo>
                      <a:pt x="32" y="36"/>
                      <a:pt x="31" y="36"/>
                      <a:pt x="31" y="36"/>
                    </a:cubicBezTo>
                    <a:cubicBezTo>
                      <a:pt x="31" y="35"/>
                      <a:pt x="32" y="35"/>
                      <a:pt x="32" y="35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1" y="35"/>
                      <a:pt x="31" y="34"/>
                      <a:pt x="31" y="34"/>
                    </a:cubicBezTo>
                    <a:cubicBezTo>
                      <a:pt x="31" y="34"/>
                      <a:pt x="31" y="33"/>
                      <a:pt x="31" y="33"/>
                    </a:cubicBezTo>
                    <a:cubicBezTo>
                      <a:pt x="31" y="33"/>
                      <a:pt x="31" y="32"/>
                      <a:pt x="31" y="32"/>
                    </a:cubicBezTo>
                    <a:cubicBezTo>
                      <a:pt x="31" y="32"/>
                      <a:pt x="31" y="31"/>
                      <a:pt x="31" y="31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1" y="29"/>
                      <a:pt x="31" y="29"/>
                      <a:pt x="31" y="28"/>
                    </a:cubicBezTo>
                    <a:cubicBezTo>
                      <a:pt x="31" y="28"/>
                      <a:pt x="31" y="27"/>
                      <a:pt x="31" y="27"/>
                    </a:cubicBezTo>
                    <a:cubicBezTo>
                      <a:pt x="31" y="26"/>
                      <a:pt x="31" y="26"/>
                      <a:pt x="31" y="25"/>
                    </a:cubicBezTo>
                    <a:cubicBezTo>
                      <a:pt x="31" y="25"/>
                      <a:pt x="31" y="25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3" y="22"/>
                      <a:pt x="33" y="22"/>
                    </a:cubicBezTo>
                    <a:cubicBezTo>
                      <a:pt x="33" y="22"/>
                      <a:pt x="33" y="21"/>
                      <a:pt x="33" y="21"/>
                    </a:cubicBezTo>
                    <a:cubicBezTo>
                      <a:pt x="33" y="21"/>
                      <a:pt x="33" y="21"/>
                      <a:pt x="34" y="21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19"/>
                      <a:pt x="35" y="19"/>
                      <a:pt x="35" y="19"/>
                    </a:cubicBezTo>
                    <a:cubicBezTo>
                      <a:pt x="35" y="18"/>
                      <a:pt x="35" y="18"/>
                      <a:pt x="36" y="18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7" y="17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8" y="15"/>
                      <a:pt x="38" y="16"/>
                      <a:pt x="38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9" y="13"/>
                      <a:pt x="39" y="13"/>
                      <a:pt x="39" y="1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37" name="Freeform 234"/>
              <p:cNvSpPr>
                <a:spLocks/>
              </p:cNvSpPr>
              <p:nvPr/>
            </p:nvSpPr>
            <p:spPr bwMode="auto">
              <a:xfrm>
                <a:off x="2606676" y="4719639"/>
                <a:ext cx="107950" cy="65088"/>
              </a:xfrm>
              <a:custGeom>
                <a:avLst/>
                <a:gdLst>
                  <a:gd name="T0" fmla="*/ 9 w 10"/>
                  <a:gd name="T1" fmla="*/ 5 h 6"/>
                  <a:gd name="T2" fmla="*/ 8 w 10"/>
                  <a:gd name="T3" fmla="*/ 5 h 6"/>
                  <a:gd name="T4" fmla="*/ 8 w 10"/>
                  <a:gd name="T5" fmla="*/ 5 h 6"/>
                  <a:gd name="T6" fmla="*/ 6 w 10"/>
                  <a:gd name="T7" fmla="*/ 4 h 6"/>
                  <a:gd name="T8" fmla="*/ 5 w 10"/>
                  <a:gd name="T9" fmla="*/ 4 h 6"/>
                  <a:gd name="T10" fmla="*/ 4 w 10"/>
                  <a:gd name="T11" fmla="*/ 3 h 6"/>
                  <a:gd name="T12" fmla="*/ 3 w 10"/>
                  <a:gd name="T13" fmla="*/ 2 h 6"/>
                  <a:gd name="T14" fmla="*/ 3 w 10"/>
                  <a:gd name="T15" fmla="*/ 2 h 6"/>
                  <a:gd name="T16" fmla="*/ 2 w 10"/>
                  <a:gd name="T17" fmla="*/ 1 h 6"/>
                  <a:gd name="T18" fmla="*/ 2 w 10"/>
                  <a:gd name="T19" fmla="*/ 1 h 6"/>
                  <a:gd name="T20" fmla="*/ 1 w 10"/>
                  <a:gd name="T21" fmla="*/ 0 h 6"/>
                  <a:gd name="T22" fmla="*/ 0 w 10"/>
                  <a:gd name="T23" fmla="*/ 0 h 6"/>
                  <a:gd name="T24" fmla="*/ 1 w 10"/>
                  <a:gd name="T25" fmla="*/ 0 h 6"/>
                  <a:gd name="T26" fmla="*/ 1 w 10"/>
                  <a:gd name="T27" fmla="*/ 1 h 6"/>
                  <a:gd name="T28" fmla="*/ 2 w 10"/>
                  <a:gd name="T29" fmla="*/ 2 h 6"/>
                  <a:gd name="T30" fmla="*/ 2 w 10"/>
                  <a:gd name="T31" fmla="*/ 3 h 6"/>
                  <a:gd name="T32" fmla="*/ 3 w 10"/>
                  <a:gd name="T33" fmla="*/ 5 h 6"/>
                  <a:gd name="T34" fmla="*/ 4 w 10"/>
                  <a:gd name="T35" fmla="*/ 5 h 6"/>
                  <a:gd name="T36" fmla="*/ 4 w 10"/>
                  <a:gd name="T37" fmla="*/ 6 h 6"/>
                  <a:gd name="T38" fmla="*/ 5 w 10"/>
                  <a:gd name="T39" fmla="*/ 5 h 6"/>
                  <a:gd name="T40" fmla="*/ 6 w 10"/>
                  <a:gd name="T41" fmla="*/ 6 h 6"/>
                  <a:gd name="T42" fmla="*/ 7 w 10"/>
                  <a:gd name="T43" fmla="*/ 6 h 6"/>
                  <a:gd name="T44" fmla="*/ 9 w 10"/>
                  <a:gd name="T45" fmla="*/ 6 h 6"/>
                  <a:gd name="T46" fmla="*/ 10 w 10"/>
                  <a:gd name="T47" fmla="*/ 6 h 6"/>
                  <a:gd name="T48" fmla="*/ 10 w 10"/>
                  <a:gd name="T49" fmla="*/ 5 h 6"/>
                  <a:gd name="T50" fmla="*/ 9 w 10"/>
                  <a:gd name="T5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" h="6">
                    <a:moveTo>
                      <a:pt x="9" y="5"/>
                    </a:moveTo>
                    <a:cubicBezTo>
                      <a:pt x="9" y="5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5"/>
                      <a:pt x="7" y="4"/>
                      <a:pt x="6" y="4"/>
                    </a:cubicBezTo>
                    <a:cubicBezTo>
                      <a:pt x="6" y="4"/>
                      <a:pt x="6" y="4"/>
                      <a:pt x="5" y="4"/>
                    </a:cubicBezTo>
                    <a:cubicBezTo>
                      <a:pt x="5" y="4"/>
                      <a:pt x="5" y="3"/>
                      <a:pt x="4" y="3"/>
                    </a:cubicBezTo>
                    <a:cubicBezTo>
                      <a:pt x="4" y="3"/>
                      <a:pt x="4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5" y="5"/>
                      <a:pt x="6" y="5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6"/>
                      <a:pt x="9" y="6"/>
                    </a:cubicBezTo>
                    <a:cubicBezTo>
                      <a:pt x="9" y="6"/>
                      <a:pt x="10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5"/>
                      <a:pt x="9" y="5"/>
                      <a:pt x="9" y="5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38" name="Freeform 235"/>
              <p:cNvSpPr>
                <a:spLocks/>
              </p:cNvSpPr>
              <p:nvPr/>
            </p:nvSpPr>
            <p:spPr bwMode="auto">
              <a:xfrm>
                <a:off x="2606676" y="4394201"/>
                <a:ext cx="22225" cy="22225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2 h 2"/>
                  <a:gd name="T6" fmla="*/ 2 w 2"/>
                  <a:gd name="T7" fmla="*/ 1 h 2"/>
                  <a:gd name="T8" fmla="*/ 2 w 2"/>
                  <a:gd name="T9" fmla="*/ 1 h 2"/>
                  <a:gd name="T10" fmla="*/ 2 w 2"/>
                  <a:gd name="T11" fmla="*/ 0 h 2"/>
                  <a:gd name="T12" fmla="*/ 1 w 2"/>
                  <a:gd name="T13" fmla="*/ 0 h 2"/>
                  <a:gd name="T14" fmla="*/ 1 w 2"/>
                  <a:gd name="T15" fmla="*/ 0 h 2"/>
                  <a:gd name="T16" fmla="*/ 1 w 2"/>
                  <a:gd name="T17" fmla="*/ 1 h 2"/>
                  <a:gd name="T18" fmla="*/ 1 w 2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39" name="Freeform 236"/>
              <p:cNvSpPr>
                <a:spLocks/>
              </p:cNvSpPr>
              <p:nvPr/>
            </p:nvSpPr>
            <p:spPr bwMode="auto">
              <a:xfrm>
                <a:off x="5780089" y="1897064"/>
                <a:ext cx="346075" cy="271463"/>
              </a:xfrm>
              <a:custGeom>
                <a:avLst/>
                <a:gdLst>
                  <a:gd name="T0" fmla="*/ 29 w 32"/>
                  <a:gd name="T1" fmla="*/ 3 h 25"/>
                  <a:gd name="T2" fmla="*/ 28 w 32"/>
                  <a:gd name="T3" fmla="*/ 2 h 25"/>
                  <a:gd name="T4" fmla="*/ 26 w 32"/>
                  <a:gd name="T5" fmla="*/ 4 h 25"/>
                  <a:gd name="T6" fmla="*/ 24 w 32"/>
                  <a:gd name="T7" fmla="*/ 3 h 25"/>
                  <a:gd name="T8" fmla="*/ 23 w 32"/>
                  <a:gd name="T9" fmla="*/ 1 h 25"/>
                  <a:gd name="T10" fmla="*/ 22 w 32"/>
                  <a:gd name="T11" fmla="*/ 0 h 25"/>
                  <a:gd name="T12" fmla="*/ 20 w 32"/>
                  <a:gd name="T13" fmla="*/ 0 h 25"/>
                  <a:gd name="T14" fmla="*/ 20 w 32"/>
                  <a:gd name="T15" fmla="*/ 1 h 25"/>
                  <a:gd name="T16" fmla="*/ 18 w 32"/>
                  <a:gd name="T17" fmla="*/ 3 h 25"/>
                  <a:gd name="T18" fmla="*/ 16 w 32"/>
                  <a:gd name="T19" fmla="*/ 3 h 25"/>
                  <a:gd name="T20" fmla="*/ 15 w 32"/>
                  <a:gd name="T21" fmla="*/ 3 h 25"/>
                  <a:gd name="T22" fmla="*/ 13 w 32"/>
                  <a:gd name="T23" fmla="*/ 3 h 25"/>
                  <a:gd name="T24" fmla="*/ 12 w 32"/>
                  <a:gd name="T25" fmla="*/ 2 h 25"/>
                  <a:gd name="T26" fmla="*/ 11 w 32"/>
                  <a:gd name="T27" fmla="*/ 2 h 25"/>
                  <a:gd name="T28" fmla="*/ 10 w 32"/>
                  <a:gd name="T29" fmla="*/ 3 h 25"/>
                  <a:gd name="T30" fmla="*/ 8 w 32"/>
                  <a:gd name="T31" fmla="*/ 4 h 25"/>
                  <a:gd name="T32" fmla="*/ 7 w 32"/>
                  <a:gd name="T33" fmla="*/ 6 h 25"/>
                  <a:gd name="T34" fmla="*/ 6 w 32"/>
                  <a:gd name="T35" fmla="*/ 6 h 25"/>
                  <a:gd name="T36" fmla="*/ 5 w 32"/>
                  <a:gd name="T37" fmla="*/ 8 h 25"/>
                  <a:gd name="T38" fmla="*/ 4 w 32"/>
                  <a:gd name="T39" fmla="*/ 8 h 25"/>
                  <a:gd name="T40" fmla="*/ 2 w 32"/>
                  <a:gd name="T41" fmla="*/ 8 h 25"/>
                  <a:gd name="T42" fmla="*/ 1 w 32"/>
                  <a:gd name="T43" fmla="*/ 8 h 25"/>
                  <a:gd name="T44" fmla="*/ 1 w 32"/>
                  <a:gd name="T45" fmla="*/ 11 h 25"/>
                  <a:gd name="T46" fmla="*/ 1 w 32"/>
                  <a:gd name="T47" fmla="*/ 13 h 25"/>
                  <a:gd name="T48" fmla="*/ 1 w 32"/>
                  <a:gd name="T49" fmla="*/ 16 h 25"/>
                  <a:gd name="T50" fmla="*/ 1 w 32"/>
                  <a:gd name="T51" fmla="*/ 18 h 25"/>
                  <a:gd name="T52" fmla="*/ 3 w 32"/>
                  <a:gd name="T53" fmla="*/ 19 h 25"/>
                  <a:gd name="T54" fmla="*/ 4 w 32"/>
                  <a:gd name="T55" fmla="*/ 20 h 25"/>
                  <a:gd name="T56" fmla="*/ 3 w 32"/>
                  <a:gd name="T57" fmla="*/ 23 h 25"/>
                  <a:gd name="T58" fmla="*/ 4 w 32"/>
                  <a:gd name="T59" fmla="*/ 24 h 25"/>
                  <a:gd name="T60" fmla="*/ 7 w 32"/>
                  <a:gd name="T61" fmla="*/ 25 h 25"/>
                  <a:gd name="T62" fmla="*/ 10 w 32"/>
                  <a:gd name="T63" fmla="*/ 25 h 25"/>
                  <a:gd name="T64" fmla="*/ 13 w 32"/>
                  <a:gd name="T65" fmla="*/ 25 h 25"/>
                  <a:gd name="T66" fmla="*/ 16 w 32"/>
                  <a:gd name="T67" fmla="*/ 24 h 25"/>
                  <a:gd name="T68" fmla="*/ 16 w 32"/>
                  <a:gd name="T69" fmla="*/ 21 h 25"/>
                  <a:gd name="T70" fmla="*/ 17 w 32"/>
                  <a:gd name="T71" fmla="*/ 20 h 25"/>
                  <a:gd name="T72" fmla="*/ 19 w 32"/>
                  <a:gd name="T73" fmla="*/ 19 h 25"/>
                  <a:gd name="T74" fmla="*/ 21 w 32"/>
                  <a:gd name="T75" fmla="*/ 18 h 25"/>
                  <a:gd name="T76" fmla="*/ 22 w 32"/>
                  <a:gd name="T77" fmla="*/ 19 h 25"/>
                  <a:gd name="T78" fmla="*/ 22 w 32"/>
                  <a:gd name="T79" fmla="*/ 16 h 25"/>
                  <a:gd name="T80" fmla="*/ 23 w 32"/>
                  <a:gd name="T81" fmla="*/ 12 h 25"/>
                  <a:gd name="T82" fmla="*/ 26 w 32"/>
                  <a:gd name="T83" fmla="*/ 12 h 25"/>
                  <a:gd name="T84" fmla="*/ 27 w 32"/>
                  <a:gd name="T85" fmla="*/ 9 h 25"/>
                  <a:gd name="T86" fmla="*/ 25 w 32"/>
                  <a:gd name="T87" fmla="*/ 6 h 25"/>
                  <a:gd name="T88" fmla="*/ 27 w 32"/>
                  <a:gd name="T89" fmla="*/ 4 h 25"/>
                  <a:gd name="T90" fmla="*/ 30 w 32"/>
                  <a:gd name="T91" fmla="*/ 4 h 25"/>
                  <a:gd name="T92" fmla="*/ 32 w 32"/>
                  <a:gd name="T93" fmla="*/ 3 h 25"/>
                  <a:gd name="T94" fmla="*/ 30 w 32"/>
                  <a:gd name="T9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2" h="25">
                    <a:moveTo>
                      <a:pt x="30" y="3"/>
                    </a:moveTo>
                    <a:cubicBezTo>
                      <a:pt x="30" y="3"/>
                      <a:pt x="29" y="3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7" y="2"/>
                      <a:pt x="27" y="3"/>
                      <a:pt x="27" y="3"/>
                    </a:cubicBezTo>
                    <a:cubicBezTo>
                      <a:pt x="26" y="3"/>
                      <a:pt x="26" y="4"/>
                      <a:pt x="26" y="4"/>
                    </a:cubicBezTo>
                    <a:cubicBezTo>
                      <a:pt x="25" y="4"/>
                      <a:pt x="25" y="5"/>
                      <a:pt x="24" y="4"/>
                    </a:cubicBezTo>
                    <a:cubicBezTo>
                      <a:pt x="24" y="4"/>
                      <a:pt x="24" y="4"/>
                      <a:pt x="24" y="3"/>
                    </a:cubicBezTo>
                    <a:cubicBezTo>
                      <a:pt x="23" y="3"/>
                      <a:pt x="24" y="2"/>
                      <a:pt x="24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19" y="2"/>
                      <a:pt x="19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8" y="5"/>
                      <a:pt x="8" y="5"/>
                    </a:cubicBezTo>
                    <a:cubicBezTo>
                      <a:pt x="8" y="6"/>
                      <a:pt x="8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5" y="6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5" y="8"/>
                      <a:pt x="5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0" y="14"/>
                      <a:pt x="1" y="15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8"/>
                      <a:pt x="1" y="18"/>
                      <a:pt x="1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3" y="19"/>
                    </a:cubicBezTo>
                    <a:cubicBezTo>
                      <a:pt x="3" y="19"/>
                      <a:pt x="4" y="19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4" y="21"/>
                      <a:pt x="4" y="22"/>
                    </a:cubicBezTo>
                    <a:cubicBezTo>
                      <a:pt x="4" y="22"/>
                      <a:pt x="4" y="22"/>
                      <a:pt x="3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5" y="24"/>
                      <a:pt x="5" y="24"/>
                    </a:cubicBezTo>
                    <a:cubicBezTo>
                      <a:pt x="6" y="24"/>
                      <a:pt x="6" y="25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9" y="25"/>
                      <a:pt x="10" y="25"/>
                      <a:pt x="10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2" y="25"/>
                      <a:pt x="12" y="25"/>
                      <a:pt x="13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5" y="25"/>
                      <a:pt x="15" y="24"/>
                      <a:pt x="16" y="24"/>
                    </a:cubicBezTo>
                    <a:cubicBezTo>
                      <a:pt x="16" y="23"/>
                      <a:pt x="16" y="23"/>
                      <a:pt x="16" y="22"/>
                    </a:cubicBezTo>
                    <a:cubicBezTo>
                      <a:pt x="16" y="22"/>
                      <a:pt x="16" y="22"/>
                      <a:pt x="16" y="21"/>
                    </a:cubicBezTo>
                    <a:cubicBezTo>
                      <a:pt x="16" y="21"/>
                      <a:pt x="16" y="20"/>
                      <a:pt x="16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20"/>
                      <a:pt x="18" y="19"/>
                      <a:pt x="19" y="19"/>
                    </a:cubicBezTo>
                    <a:cubicBezTo>
                      <a:pt x="19" y="18"/>
                      <a:pt x="20" y="18"/>
                      <a:pt x="20" y="18"/>
                    </a:cubicBezTo>
                    <a:cubicBezTo>
                      <a:pt x="20" y="18"/>
                      <a:pt x="21" y="18"/>
                      <a:pt x="21" y="18"/>
                    </a:cubicBezTo>
                    <a:cubicBezTo>
                      <a:pt x="21" y="18"/>
                      <a:pt x="21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3" y="18"/>
                      <a:pt x="23" y="18"/>
                      <a:pt x="22" y="17"/>
                    </a:cubicBezTo>
                    <a:cubicBezTo>
                      <a:pt x="22" y="17"/>
                      <a:pt x="22" y="16"/>
                      <a:pt x="22" y="16"/>
                    </a:cubicBezTo>
                    <a:cubicBezTo>
                      <a:pt x="22" y="15"/>
                      <a:pt x="22" y="15"/>
                      <a:pt x="23" y="15"/>
                    </a:cubicBezTo>
                    <a:cubicBezTo>
                      <a:pt x="23" y="14"/>
                      <a:pt x="23" y="13"/>
                      <a:pt x="23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2"/>
                      <a:pt x="25" y="12"/>
                      <a:pt x="26" y="12"/>
                    </a:cubicBezTo>
                    <a:cubicBezTo>
                      <a:pt x="26" y="12"/>
                      <a:pt x="27" y="12"/>
                      <a:pt x="27" y="12"/>
                    </a:cubicBezTo>
                    <a:cubicBezTo>
                      <a:pt x="28" y="11"/>
                      <a:pt x="27" y="10"/>
                      <a:pt x="27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5" y="7"/>
                      <a:pt x="25" y="7"/>
                      <a:pt x="25" y="6"/>
                    </a:cubicBezTo>
                    <a:cubicBezTo>
                      <a:pt x="25" y="6"/>
                      <a:pt x="25" y="5"/>
                      <a:pt x="26" y="5"/>
                    </a:cubicBezTo>
                    <a:cubicBezTo>
                      <a:pt x="26" y="5"/>
                      <a:pt x="27" y="4"/>
                      <a:pt x="27" y="4"/>
                    </a:cubicBezTo>
                    <a:cubicBezTo>
                      <a:pt x="28" y="4"/>
                      <a:pt x="28" y="4"/>
                      <a:pt x="29" y="4"/>
                    </a:cubicBezTo>
                    <a:cubicBezTo>
                      <a:pt x="29" y="4"/>
                      <a:pt x="30" y="4"/>
                      <a:pt x="30" y="4"/>
                    </a:cubicBezTo>
                    <a:cubicBezTo>
                      <a:pt x="31" y="4"/>
                      <a:pt x="31" y="3"/>
                      <a:pt x="31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0" y="3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40" name="Freeform 237"/>
              <p:cNvSpPr>
                <a:spLocks/>
              </p:cNvSpPr>
              <p:nvPr/>
            </p:nvSpPr>
            <p:spPr bwMode="auto">
              <a:xfrm>
                <a:off x="3740151" y="2222501"/>
                <a:ext cx="334963" cy="400050"/>
              </a:xfrm>
              <a:custGeom>
                <a:avLst/>
                <a:gdLst>
                  <a:gd name="T0" fmla="*/ 29 w 31"/>
                  <a:gd name="T1" fmla="*/ 35 h 37"/>
                  <a:gd name="T2" fmla="*/ 30 w 31"/>
                  <a:gd name="T3" fmla="*/ 33 h 37"/>
                  <a:gd name="T4" fmla="*/ 28 w 31"/>
                  <a:gd name="T5" fmla="*/ 32 h 37"/>
                  <a:gd name="T6" fmla="*/ 27 w 31"/>
                  <a:gd name="T7" fmla="*/ 15 h 37"/>
                  <a:gd name="T8" fmla="*/ 31 w 31"/>
                  <a:gd name="T9" fmla="*/ 8 h 37"/>
                  <a:gd name="T10" fmla="*/ 22 w 31"/>
                  <a:gd name="T11" fmla="*/ 0 h 37"/>
                  <a:gd name="T12" fmla="*/ 13 w 31"/>
                  <a:gd name="T13" fmla="*/ 5 h 37"/>
                  <a:gd name="T14" fmla="*/ 12 w 31"/>
                  <a:gd name="T15" fmla="*/ 13 h 37"/>
                  <a:gd name="T16" fmla="*/ 11 w 31"/>
                  <a:gd name="T17" fmla="*/ 13 h 37"/>
                  <a:gd name="T18" fmla="*/ 11 w 31"/>
                  <a:gd name="T19" fmla="*/ 18 h 37"/>
                  <a:gd name="T20" fmla="*/ 0 w 31"/>
                  <a:gd name="T21" fmla="*/ 18 h 37"/>
                  <a:gd name="T22" fmla="*/ 1 w 31"/>
                  <a:gd name="T23" fmla="*/ 20 h 37"/>
                  <a:gd name="T24" fmla="*/ 2 w 31"/>
                  <a:gd name="T25" fmla="*/ 22 h 37"/>
                  <a:gd name="T26" fmla="*/ 1 w 31"/>
                  <a:gd name="T27" fmla="*/ 24 h 37"/>
                  <a:gd name="T28" fmla="*/ 2 w 31"/>
                  <a:gd name="T29" fmla="*/ 25 h 37"/>
                  <a:gd name="T30" fmla="*/ 3 w 31"/>
                  <a:gd name="T31" fmla="*/ 26 h 37"/>
                  <a:gd name="T32" fmla="*/ 3 w 31"/>
                  <a:gd name="T33" fmla="*/ 27 h 37"/>
                  <a:gd name="T34" fmla="*/ 2 w 31"/>
                  <a:gd name="T35" fmla="*/ 30 h 37"/>
                  <a:gd name="T36" fmla="*/ 1 w 31"/>
                  <a:gd name="T37" fmla="*/ 33 h 37"/>
                  <a:gd name="T38" fmla="*/ 2 w 31"/>
                  <a:gd name="T39" fmla="*/ 32 h 37"/>
                  <a:gd name="T40" fmla="*/ 4 w 31"/>
                  <a:gd name="T41" fmla="*/ 32 h 37"/>
                  <a:gd name="T42" fmla="*/ 6 w 31"/>
                  <a:gd name="T43" fmla="*/ 32 h 37"/>
                  <a:gd name="T44" fmla="*/ 7 w 31"/>
                  <a:gd name="T45" fmla="*/ 33 h 37"/>
                  <a:gd name="T46" fmla="*/ 9 w 31"/>
                  <a:gd name="T47" fmla="*/ 33 h 37"/>
                  <a:gd name="T48" fmla="*/ 10 w 31"/>
                  <a:gd name="T49" fmla="*/ 35 h 37"/>
                  <a:gd name="T50" fmla="*/ 11 w 31"/>
                  <a:gd name="T51" fmla="*/ 36 h 37"/>
                  <a:gd name="T52" fmla="*/ 12 w 31"/>
                  <a:gd name="T53" fmla="*/ 37 h 37"/>
                  <a:gd name="T54" fmla="*/ 13 w 31"/>
                  <a:gd name="T55" fmla="*/ 36 h 37"/>
                  <a:gd name="T56" fmla="*/ 13 w 31"/>
                  <a:gd name="T57" fmla="*/ 35 h 37"/>
                  <a:gd name="T58" fmla="*/ 15 w 31"/>
                  <a:gd name="T59" fmla="*/ 36 h 37"/>
                  <a:gd name="T60" fmla="*/ 16 w 31"/>
                  <a:gd name="T61" fmla="*/ 35 h 37"/>
                  <a:gd name="T62" fmla="*/ 18 w 31"/>
                  <a:gd name="T63" fmla="*/ 35 h 37"/>
                  <a:gd name="T64" fmla="*/ 19 w 31"/>
                  <a:gd name="T65" fmla="*/ 34 h 37"/>
                  <a:gd name="T66" fmla="*/ 28 w 31"/>
                  <a:gd name="T67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" h="37">
                    <a:moveTo>
                      <a:pt x="29" y="35"/>
                    </a:move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29" y="34"/>
                      <a:pt x="29" y="34"/>
                    </a:cubicBezTo>
                    <a:cubicBezTo>
                      <a:pt x="29" y="34"/>
                      <a:pt x="30" y="34"/>
                      <a:pt x="30" y="33"/>
                    </a:cubicBezTo>
                    <a:cubicBezTo>
                      <a:pt x="30" y="33"/>
                      <a:pt x="29" y="33"/>
                      <a:pt x="29" y="32"/>
                    </a:cubicBezTo>
                    <a:cubicBezTo>
                      <a:pt x="29" y="32"/>
                      <a:pt x="29" y="32"/>
                      <a:pt x="28" y="32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3"/>
                      <a:pt x="12" y="13"/>
                    </a:cubicBezTo>
                    <a:cubicBezTo>
                      <a:pt x="12" y="13"/>
                      <a:pt x="12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0" y="14"/>
                      <a:pt x="10" y="14"/>
                      <a:pt x="11" y="15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2" y="20"/>
                    </a:cubicBezTo>
                    <a:cubicBezTo>
                      <a:pt x="2" y="21"/>
                      <a:pt x="2" y="21"/>
                      <a:pt x="2" y="22"/>
                    </a:cubicBezTo>
                    <a:cubicBezTo>
                      <a:pt x="2" y="22"/>
                      <a:pt x="2" y="23"/>
                      <a:pt x="2" y="23"/>
                    </a:cubicBezTo>
                    <a:cubicBezTo>
                      <a:pt x="2" y="23"/>
                      <a:pt x="1" y="23"/>
                      <a:pt x="1" y="24"/>
                    </a:cubicBezTo>
                    <a:cubicBezTo>
                      <a:pt x="1" y="24"/>
                      <a:pt x="1" y="24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7"/>
                    </a:cubicBezTo>
                    <a:cubicBezTo>
                      <a:pt x="2" y="27"/>
                      <a:pt x="3" y="27"/>
                      <a:pt x="3" y="27"/>
                    </a:cubicBezTo>
                    <a:cubicBezTo>
                      <a:pt x="3" y="28"/>
                      <a:pt x="3" y="28"/>
                      <a:pt x="3" y="29"/>
                    </a:cubicBezTo>
                    <a:cubicBezTo>
                      <a:pt x="3" y="29"/>
                      <a:pt x="2" y="30"/>
                      <a:pt x="2" y="30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2"/>
                      <a:pt x="1" y="32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2" y="33"/>
                      <a:pt x="2" y="32"/>
                      <a:pt x="2" y="32"/>
                    </a:cubicBezTo>
                    <a:cubicBezTo>
                      <a:pt x="2" y="32"/>
                      <a:pt x="3" y="32"/>
                      <a:pt x="3" y="32"/>
                    </a:cubicBezTo>
                    <a:cubicBezTo>
                      <a:pt x="3" y="32"/>
                      <a:pt x="4" y="32"/>
                      <a:pt x="4" y="32"/>
                    </a:cubicBezTo>
                    <a:cubicBezTo>
                      <a:pt x="4" y="31"/>
                      <a:pt x="4" y="31"/>
                      <a:pt x="5" y="31"/>
                    </a:cubicBezTo>
                    <a:cubicBezTo>
                      <a:pt x="5" y="31"/>
                      <a:pt x="5" y="31"/>
                      <a:pt x="6" y="32"/>
                    </a:cubicBezTo>
                    <a:cubicBezTo>
                      <a:pt x="6" y="32"/>
                      <a:pt x="7" y="31"/>
                      <a:pt x="7" y="32"/>
                    </a:cubicBezTo>
                    <a:cubicBezTo>
                      <a:pt x="7" y="32"/>
                      <a:pt x="7" y="32"/>
                      <a:pt x="7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9" y="35"/>
                      <a:pt x="10" y="34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6"/>
                      <a:pt x="11" y="36"/>
                      <a:pt x="11" y="36"/>
                    </a:cubicBezTo>
                    <a:cubicBezTo>
                      <a:pt x="11" y="36"/>
                      <a:pt x="11" y="37"/>
                      <a:pt x="12" y="37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2" y="37"/>
                      <a:pt x="13" y="37"/>
                      <a:pt x="13" y="37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5" y="35"/>
                      <a:pt x="14" y="36"/>
                      <a:pt x="15" y="36"/>
                    </a:cubicBezTo>
                    <a:cubicBezTo>
                      <a:pt x="15" y="36"/>
                      <a:pt x="15" y="36"/>
                      <a:pt x="15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9" y="35"/>
                      <a:pt x="19" y="34"/>
                      <a:pt x="19" y="34"/>
                    </a:cubicBezTo>
                    <a:cubicBezTo>
                      <a:pt x="19" y="34"/>
                      <a:pt x="20" y="35"/>
                      <a:pt x="20" y="35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9" y="35"/>
                      <a:pt x="29" y="35"/>
                      <a:pt x="29" y="35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41" name="Rectangle 238"/>
              <p:cNvSpPr>
                <a:spLocks noChangeArrowheads="1"/>
              </p:cNvSpPr>
              <p:nvPr/>
            </p:nvSpPr>
            <p:spPr bwMode="auto">
              <a:xfrm>
                <a:off x="3967164" y="2222501"/>
                <a:ext cx="11113" cy="1588"/>
              </a:xfrm>
              <a:prstGeom prst="rect">
                <a:avLst/>
              </a:prstGeom>
              <a:grpFill/>
              <a:ln w="3175">
                <a:solidFill>
                  <a:schemeClr val="tx1">
                    <a:alpha val="15000"/>
                  </a:schemeClr>
                </a:solidFill>
                <a:miter lim="800000"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42" name="Freeform 239"/>
              <p:cNvSpPr>
                <a:spLocks/>
              </p:cNvSpPr>
              <p:nvPr/>
            </p:nvSpPr>
            <p:spPr bwMode="auto">
              <a:xfrm>
                <a:off x="3967164" y="2222501"/>
                <a:ext cx="11113" cy="0"/>
              </a:xfrm>
              <a:custGeom>
                <a:avLst/>
                <a:gdLst>
                  <a:gd name="T0" fmla="*/ 0 w 7"/>
                  <a:gd name="T1" fmla="*/ 7 w 7"/>
                  <a:gd name="T2" fmla="*/ 7 w 7"/>
                  <a:gd name="T3" fmla="*/ 0 w 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43" name="Freeform 240"/>
              <p:cNvSpPr>
                <a:spLocks/>
              </p:cNvSpPr>
              <p:nvPr/>
            </p:nvSpPr>
            <p:spPr bwMode="auto">
              <a:xfrm>
                <a:off x="4495801" y="2957514"/>
                <a:ext cx="204788" cy="280988"/>
              </a:xfrm>
              <a:custGeom>
                <a:avLst/>
                <a:gdLst>
                  <a:gd name="T0" fmla="*/ 13 w 19"/>
                  <a:gd name="T1" fmla="*/ 21 h 26"/>
                  <a:gd name="T2" fmla="*/ 13 w 19"/>
                  <a:gd name="T3" fmla="*/ 18 h 26"/>
                  <a:gd name="T4" fmla="*/ 13 w 19"/>
                  <a:gd name="T5" fmla="*/ 17 h 26"/>
                  <a:gd name="T6" fmla="*/ 15 w 19"/>
                  <a:gd name="T7" fmla="*/ 16 h 26"/>
                  <a:gd name="T8" fmla="*/ 16 w 19"/>
                  <a:gd name="T9" fmla="*/ 14 h 26"/>
                  <a:gd name="T10" fmla="*/ 17 w 19"/>
                  <a:gd name="T11" fmla="*/ 13 h 26"/>
                  <a:gd name="T12" fmla="*/ 17 w 19"/>
                  <a:gd name="T13" fmla="*/ 10 h 26"/>
                  <a:gd name="T14" fmla="*/ 17 w 19"/>
                  <a:gd name="T15" fmla="*/ 7 h 26"/>
                  <a:gd name="T16" fmla="*/ 18 w 19"/>
                  <a:gd name="T17" fmla="*/ 5 h 26"/>
                  <a:gd name="T18" fmla="*/ 19 w 19"/>
                  <a:gd name="T19" fmla="*/ 2 h 26"/>
                  <a:gd name="T20" fmla="*/ 19 w 19"/>
                  <a:gd name="T21" fmla="*/ 1 h 26"/>
                  <a:gd name="T22" fmla="*/ 17 w 19"/>
                  <a:gd name="T23" fmla="*/ 1 h 26"/>
                  <a:gd name="T24" fmla="*/ 14 w 19"/>
                  <a:gd name="T25" fmla="*/ 2 h 26"/>
                  <a:gd name="T26" fmla="*/ 13 w 19"/>
                  <a:gd name="T27" fmla="*/ 5 h 26"/>
                  <a:gd name="T28" fmla="*/ 13 w 19"/>
                  <a:gd name="T29" fmla="*/ 7 h 26"/>
                  <a:gd name="T30" fmla="*/ 11 w 19"/>
                  <a:gd name="T31" fmla="*/ 7 h 26"/>
                  <a:gd name="T32" fmla="*/ 10 w 19"/>
                  <a:gd name="T33" fmla="*/ 5 h 26"/>
                  <a:gd name="T34" fmla="*/ 8 w 19"/>
                  <a:gd name="T35" fmla="*/ 5 h 26"/>
                  <a:gd name="T36" fmla="*/ 5 w 19"/>
                  <a:gd name="T37" fmla="*/ 5 h 26"/>
                  <a:gd name="T38" fmla="*/ 5 w 19"/>
                  <a:gd name="T39" fmla="*/ 6 h 26"/>
                  <a:gd name="T40" fmla="*/ 5 w 19"/>
                  <a:gd name="T41" fmla="*/ 8 h 26"/>
                  <a:gd name="T42" fmla="*/ 7 w 19"/>
                  <a:gd name="T43" fmla="*/ 7 h 26"/>
                  <a:gd name="T44" fmla="*/ 9 w 19"/>
                  <a:gd name="T45" fmla="*/ 9 h 26"/>
                  <a:gd name="T46" fmla="*/ 7 w 19"/>
                  <a:gd name="T47" fmla="*/ 10 h 26"/>
                  <a:gd name="T48" fmla="*/ 8 w 19"/>
                  <a:gd name="T49" fmla="*/ 12 h 26"/>
                  <a:gd name="T50" fmla="*/ 8 w 19"/>
                  <a:gd name="T51" fmla="*/ 14 h 26"/>
                  <a:gd name="T52" fmla="*/ 8 w 19"/>
                  <a:gd name="T53" fmla="*/ 17 h 26"/>
                  <a:gd name="T54" fmla="*/ 7 w 19"/>
                  <a:gd name="T55" fmla="*/ 18 h 26"/>
                  <a:gd name="T56" fmla="*/ 6 w 19"/>
                  <a:gd name="T57" fmla="*/ 18 h 26"/>
                  <a:gd name="T58" fmla="*/ 5 w 19"/>
                  <a:gd name="T59" fmla="*/ 18 h 26"/>
                  <a:gd name="T60" fmla="*/ 4 w 19"/>
                  <a:gd name="T61" fmla="*/ 17 h 26"/>
                  <a:gd name="T62" fmla="*/ 3 w 19"/>
                  <a:gd name="T63" fmla="*/ 18 h 26"/>
                  <a:gd name="T64" fmla="*/ 1 w 19"/>
                  <a:gd name="T65" fmla="*/ 18 h 26"/>
                  <a:gd name="T66" fmla="*/ 1 w 19"/>
                  <a:gd name="T67" fmla="*/ 20 h 26"/>
                  <a:gd name="T68" fmla="*/ 0 w 19"/>
                  <a:gd name="T69" fmla="*/ 22 h 26"/>
                  <a:gd name="T70" fmla="*/ 0 w 19"/>
                  <a:gd name="T71" fmla="*/ 22 h 26"/>
                  <a:gd name="T72" fmla="*/ 1 w 19"/>
                  <a:gd name="T73" fmla="*/ 24 h 26"/>
                  <a:gd name="T74" fmla="*/ 2 w 19"/>
                  <a:gd name="T75" fmla="*/ 25 h 26"/>
                  <a:gd name="T76" fmla="*/ 2 w 19"/>
                  <a:gd name="T77" fmla="*/ 26 h 26"/>
                  <a:gd name="T78" fmla="*/ 3 w 19"/>
                  <a:gd name="T79" fmla="*/ 25 h 26"/>
                  <a:gd name="T80" fmla="*/ 5 w 19"/>
                  <a:gd name="T81" fmla="*/ 24 h 26"/>
                  <a:gd name="T82" fmla="*/ 7 w 19"/>
                  <a:gd name="T83" fmla="*/ 25 h 26"/>
                  <a:gd name="T84" fmla="*/ 7 w 19"/>
                  <a:gd name="T85" fmla="*/ 24 h 26"/>
                  <a:gd name="T86" fmla="*/ 9 w 19"/>
                  <a:gd name="T87" fmla="*/ 24 h 26"/>
                  <a:gd name="T88" fmla="*/ 9 w 19"/>
                  <a:gd name="T89" fmla="*/ 25 h 26"/>
                  <a:gd name="T90" fmla="*/ 11 w 19"/>
                  <a:gd name="T91" fmla="*/ 23 h 26"/>
                  <a:gd name="T92" fmla="*/ 13 w 19"/>
                  <a:gd name="T93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9" h="26">
                    <a:moveTo>
                      <a:pt x="13" y="21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14" y="20"/>
                      <a:pt x="14" y="20"/>
                      <a:pt x="13" y="19"/>
                    </a:cubicBezTo>
                    <a:cubicBezTo>
                      <a:pt x="13" y="19"/>
                      <a:pt x="13" y="19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5" y="16"/>
                    </a:cubicBezTo>
                    <a:cubicBezTo>
                      <a:pt x="15" y="15"/>
                      <a:pt x="15" y="15"/>
                      <a:pt x="15" y="14"/>
                    </a:cubicBezTo>
                    <a:cubicBezTo>
                      <a:pt x="15" y="14"/>
                      <a:pt x="16" y="14"/>
                      <a:pt x="16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7" y="13"/>
                      <a:pt x="17" y="13"/>
                    </a:cubicBezTo>
                    <a:cubicBezTo>
                      <a:pt x="17" y="12"/>
                      <a:pt x="16" y="11"/>
                      <a:pt x="17" y="11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9"/>
                      <a:pt x="17" y="9"/>
                      <a:pt x="17" y="9"/>
                    </a:cubicBezTo>
                    <a:cubicBezTo>
                      <a:pt x="17" y="8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8" y="6"/>
                      <a:pt x="17" y="5"/>
                      <a:pt x="18" y="5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8" y="1"/>
                      <a:pt x="18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6" y="0"/>
                      <a:pt x="15" y="1"/>
                    </a:cubicBezTo>
                    <a:cubicBezTo>
                      <a:pt x="14" y="1"/>
                      <a:pt x="15" y="2"/>
                      <a:pt x="14" y="2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4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7"/>
                      <a:pt x="13" y="7"/>
                      <a:pt x="12" y="7"/>
                    </a:cubicBezTo>
                    <a:cubicBezTo>
                      <a:pt x="12" y="7"/>
                      <a:pt x="12" y="7"/>
                      <a:pt x="11" y="7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6"/>
                      <a:pt x="10" y="6"/>
                      <a:pt x="10" y="5"/>
                    </a:cubicBezTo>
                    <a:cubicBezTo>
                      <a:pt x="10" y="5"/>
                      <a:pt x="9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9" y="9"/>
                    </a:cubicBezTo>
                    <a:cubicBezTo>
                      <a:pt x="9" y="9"/>
                      <a:pt x="8" y="9"/>
                      <a:pt x="8" y="10"/>
                    </a:cubicBezTo>
                    <a:cubicBezTo>
                      <a:pt x="8" y="10"/>
                      <a:pt x="7" y="10"/>
                      <a:pt x="7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2"/>
                      <a:pt x="7" y="12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8" y="13"/>
                      <a:pt x="8" y="14"/>
                      <a:pt x="8" y="14"/>
                    </a:cubicBezTo>
                    <a:cubicBezTo>
                      <a:pt x="8" y="14"/>
                      <a:pt x="8" y="15"/>
                      <a:pt x="8" y="16"/>
                    </a:cubicBezTo>
                    <a:cubicBezTo>
                      <a:pt x="8" y="16"/>
                      <a:pt x="8" y="17"/>
                      <a:pt x="8" y="17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9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7"/>
                      <a:pt x="5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8"/>
                    </a:cubicBezTo>
                    <a:cubicBezTo>
                      <a:pt x="4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2" y="18"/>
                    </a:cubicBezTo>
                    <a:cubicBezTo>
                      <a:pt x="2" y="18"/>
                      <a:pt x="2" y="18"/>
                      <a:pt x="1" y="18"/>
                    </a:cubicBezTo>
                    <a:cubicBezTo>
                      <a:pt x="1" y="18"/>
                      <a:pt x="1" y="19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1"/>
                      <a:pt x="1" y="21"/>
                    </a:cubicBezTo>
                    <a:cubicBezTo>
                      <a:pt x="1" y="21"/>
                      <a:pt x="1" y="21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0" y="23"/>
                      <a:pt x="0" y="24"/>
                    </a:cubicBezTo>
                    <a:cubicBezTo>
                      <a:pt x="0" y="24"/>
                      <a:pt x="1" y="24"/>
                      <a:pt x="1" y="24"/>
                    </a:cubicBezTo>
                    <a:cubicBezTo>
                      <a:pt x="1" y="24"/>
                      <a:pt x="1" y="25"/>
                      <a:pt x="1" y="25"/>
                    </a:cubicBezTo>
                    <a:cubicBezTo>
                      <a:pt x="1" y="25"/>
                      <a:pt x="1" y="25"/>
                      <a:pt x="2" y="25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5"/>
                      <a:pt x="2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4" y="25"/>
                      <a:pt x="4" y="24"/>
                      <a:pt x="4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4"/>
                      <a:pt x="6" y="23"/>
                      <a:pt x="6" y="24"/>
                    </a:cubicBezTo>
                    <a:cubicBezTo>
                      <a:pt x="7" y="24"/>
                      <a:pt x="7" y="24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5"/>
                      <a:pt x="7" y="25"/>
                      <a:pt x="7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9" y="24"/>
                    </a:cubicBezTo>
                    <a:cubicBezTo>
                      <a:pt x="9" y="25"/>
                      <a:pt x="8" y="25"/>
                      <a:pt x="9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0" y="25"/>
                      <a:pt x="10" y="25"/>
                      <a:pt x="10" y="24"/>
                    </a:cubicBezTo>
                    <a:cubicBezTo>
                      <a:pt x="11" y="24"/>
                      <a:pt x="11" y="23"/>
                      <a:pt x="11" y="23"/>
                    </a:cubicBezTo>
                    <a:cubicBezTo>
                      <a:pt x="12" y="23"/>
                      <a:pt x="12" y="23"/>
                      <a:pt x="13" y="22"/>
                    </a:cubicBezTo>
                    <a:cubicBezTo>
                      <a:pt x="13" y="22"/>
                      <a:pt x="13" y="22"/>
                      <a:pt x="13" y="2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44" name="Freeform 241"/>
              <p:cNvSpPr>
                <a:spLocks/>
              </p:cNvSpPr>
              <p:nvPr/>
            </p:nvSpPr>
            <p:spPr bwMode="auto">
              <a:xfrm>
                <a:off x="4637089" y="30114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45" name="Freeform 242"/>
              <p:cNvSpPr>
                <a:spLocks/>
              </p:cNvSpPr>
              <p:nvPr/>
            </p:nvSpPr>
            <p:spPr bwMode="auto">
              <a:xfrm>
                <a:off x="3956051" y="2751139"/>
                <a:ext cx="173038" cy="195263"/>
              </a:xfrm>
              <a:custGeom>
                <a:avLst/>
                <a:gdLst>
                  <a:gd name="T0" fmla="*/ 16 w 16"/>
                  <a:gd name="T1" fmla="*/ 4 h 18"/>
                  <a:gd name="T2" fmla="*/ 15 w 16"/>
                  <a:gd name="T3" fmla="*/ 3 h 18"/>
                  <a:gd name="T4" fmla="*/ 12 w 16"/>
                  <a:gd name="T5" fmla="*/ 2 h 18"/>
                  <a:gd name="T6" fmla="*/ 11 w 16"/>
                  <a:gd name="T7" fmla="*/ 3 h 18"/>
                  <a:gd name="T8" fmla="*/ 9 w 16"/>
                  <a:gd name="T9" fmla="*/ 1 h 18"/>
                  <a:gd name="T10" fmla="*/ 8 w 16"/>
                  <a:gd name="T11" fmla="*/ 0 h 18"/>
                  <a:gd name="T12" fmla="*/ 6 w 16"/>
                  <a:gd name="T13" fmla="*/ 1 h 18"/>
                  <a:gd name="T14" fmla="*/ 6 w 16"/>
                  <a:gd name="T15" fmla="*/ 0 h 18"/>
                  <a:gd name="T16" fmla="*/ 5 w 16"/>
                  <a:gd name="T17" fmla="*/ 1 h 18"/>
                  <a:gd name="T18" fmla="*/ 3 w 16"/>
                  <a:gd name="T19" fmla="*/ 0 h 18"/>
                  <a:gd name="T20" fmla="*/ 2 w 16"/>
                  <a:gd name="T21" fmla="*/ 1 h 18"/>
                  <a:gd name="T22" fmla="*/ 2 w 16"/>
                  <a:gd name="T23" fmla="*/ 3 h 18"/>
                  <a:gd name="T24" fmla="*/ 2 w 16"/>
                  <a:gd name="T25" fmla="*/ 5 h 18"/>
                  <a:gd name="T26" fmla="*/ 3 w 16"/>
                  <a:gd name="T27" fmla="*/ 6 h 18"/>
                  <a:gd name="T28" fmla="*/ 1 w 16"/>
                  <a:gd name="T29" fmla="*/ 6 h 18"/>
                  <a:gd name="T30" fmla="*/ 2 w 16"/>
                  <a:gd name="T31" fmla="*/ 8 h 18"/>
                  <a:gd name="T32" fmla="*/ 2 w 16"/>
                  <a:gd name="T33" fmla="*/ 8 h 18"/>
                  <a:gd name="T34" fmla="*/ 1 w 16"/>
                  <a:gd name="T35" fmla="*/ 9 h 18"/>
                  <a:gd name="T36" fmla="*/ 0 w 16"/>
                  <a:gd name="T37" fmla="*/ 11 h 18"/>
                  <a:gd name="T38" fmla="*/ 2 w 16"/>
                  <a:gd name="T39" fmla="*/ 12 h 18"/>
                  <a:gd name="T40" fmla="*/ 3 w 16"/>
                  <a:gd name="T41" fmla="*/ 14 h 18"/>
                  <a:gd name="T42" fmla="*/ 3 w 16"/>
                  <a:gd name="T43" fmla="*/ 16 h 18"/>
                  <a:gd name="T44" fmla="*/ 3 w 16"/>
                  <a:gd name="T45" fmla="*/ 18 h 18"/>
                  <a:gd name="T46" fmla="*/ 5 w 16"/>
                  <a:gd name="T47" fmla="*/ 17 h 18"/>
                  <a:gd name="T48" fmla="*/ 7 w 16"/>
                  <a:gd name="T49" fmla="*/ 16 h 18"/>
                  <a:gd name="T50" fmla="*/ 9 w 16"/>
                  <a:gd name="T51" fmla="*/ 15 h 18"/>
                  <a:gd name="T52" fmla="*/ 12 w 16"/>
                  <a:gd name="T53" fmla="*/ 15 h 18"/>
                  <a:gd name="T54" fmla="*/ 15 w 16"/>
                  <a:gd name="T55" fmla="*/ 16 h 18"/>
                  <a:gd name="T56" fmla="*/ 15 w 16"/>
                  <a:gd name="T57" fmla="*/ 15 h 18"/>
                  <a:gd name="T58" fmla="*/ 14 w 16"/>
                  <a:gd name="T59" fmla="*/ 12 h 18"/>
                  <a:gd name="T60" fmla="*/ 14 w 16"/>
                  <a:gd name="T61" fmla="*/ 10 h 18"/>
                  <a:gd name="T62" fmla="*/ 15 w 16"/>
                  <a:gd name="T63" fmla="*/ 7 h 18"/>
                  <a:gd name="T64" fmla="*/ 15 w 16"/>
                  <a:gd name="T65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" h="18">
                    <a:moveTo>
                      <a:pt x="15" y="5"/>
                    </a:moveTo>
                    <a:cubicBezTo>
                      <a:pt x="15" y="5"/>
                      <a:pt x="16" y="4"/>
                      <a:pt x="16" y="4"/>
                    </a:cubicBezTo>
                    <a:cubicBezTo>
                      <a:pt x="16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9" y="2"/>
                      <a:pt x="10" y="2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0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1" y="8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2"/>
                      <a:pt x="1" y="12"/>
                      <a:pt x="1" y="12"/>
                    </a:cubicBezTo>
                    <a:cubicBezTo>
                      <a:pt x="1" y="12"/>
                      <a:pt x="2" y="12"/>
                      <a:pt x="2" y="12"/>
                    </a:cubicBezTo>
                    <a:cubicBezTo>
                      <a:pt x="3" y="12"/>
                      <a:pt x="2" y="13"/>
                      <a:pt x="2" y="13"/>
                    </a:cubicBezTo>
                    <a:cubicBezTo>
                      <a:pt x="3" y="13"/>
                      <a:pt x="3" y="13"/>
                      <a:pt x="3" y="14"/>
                    </a:cubicBezTo>
                    <a:cubicBezTo>
                      <a:pt x="3" y="14"/>
                      <a:pt x="3" y="15"/>
                      <a:pt x="3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7"/>
                      <a:pt x="3" y="17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7"/>
                      <a:pt x="4" y="17"/>
                    </a:cubicBezTo>
                    <a:cubicBezTo>
                      <a:pt x="4" y="17"/>
                      <a:pt x="4" y="17"/>
                      <a:pt x="5" y="17"/>
                    </a:cubicBezTo>
                    <a:cubicBezTo>
                      <a:pt x="5" y="17"/>
                      <a:pt x="5" y="16"/>
                      <a:pt x="6" y="16"/>
                    </a:cubicBezTo>
                    <a:cubicBezTo>
                      <a:pt x="6" y="16"/>
                      <a:pt x="6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5"/>
                      <a:pt x="9" y="15"/>
                    </a:cubicBezTo>
                    <a:cubicBezTo>
                      <a:pt x="9" y="15"/>
                      <a:pt x="9" y="15"/>
                      <a:pt x="10" y="15"/>
                    </a:cubicBezTo>
                    <a:cubicBezTo>
                      <a:pt x="11" y="15"/>
                      <a:pt x="11" y="15"/>
                      <a:pt x="12" y="15"/>
                    </a:cubicBezTo>
                    <a:cubicBezTo>
                      <a:pt x="13" y="15"/>
                      <a:pt x="13" y="15"/>
                      <a:pt x="14" y="15"/>
                    </a:cubicBezTo>
                    <a:cubicBezTo>
                      <a:pt x="14" y="15"/>
                      <a:pt x="14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4"/>
                      <a:pt x="15" y="14"/>
                      <a:pt x="14" y="14"/>
                    </a:cubicBezTo>
                    <a:cubicBezTo>
                      <a:pt x="14" y="13"/>
                      <a:pt x="14" y="13"/>
                      <a:pt x="14" y="12"/>
                    </a:cubicBezTo>
                    <a:cubicBezTo>
                      <a:pt x="14" y="12"/>
                      <a:pt x="14" y="11"/>
                      <a:pt x="14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7"/>
                      <a:pt x="14" y="6"/>
                      <a:pt x="15" y="6"/>
                    </a:cubicBezTo>
                    <a:cubicBezTo>
                      <a:pt x="15" y="5"/>
                      <a:pt x="15" y="5"/>
                      <a:pt x="15" y="5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46" name="Freeform 243"/>
              <p:cNvSpPr>
                <a:spLocks/>
              </p:cNvSpPr>
              <p:nvPr/>
            </p:nvSpPr>
            <p:spPr bwMode="auto">
              <a:xfrm>
                <a:off x="4205289" y="2351089"/>
                <a:ext cx="420688" cy="357188"/>
              </a:xfrm>
              <a:custGeom>
                <a:avLst/>
                <a:gdLst>
                  <a:gd name="T0" fmla="*/ 29 w 39"/>
                  <a:gd name="T1" fmla="*/ 30 h 33"/>
                  <a:gd name="T2" fmla="*/ 31 w 39"/>
                  <a:gd name="T3" fmla="*/ 30 h 33"/>
                  <a:gd name="T4" fmla="*/ 33 w 39"/>
                  <a:gd name="T5" fmla="*/ 29 h 33"/>
                  <a:gd name="T6" fmla="*/ 33 w 39"/>
                  <a:gd name="T7" fmla="*/ 28 h 33"/>
                  <a:gd name="T8" fmla="*/ 34 w 39"/>
                  <a:gd name="T9" fmla="*/ 26 h 33"/>
                  <a:gd name="T10" fmla="*/ 35 w 39"/>
                  <a:gd name="T11" fmla="*/ 23 h 33"/>
                  <a:gd name="T12" fmla="*/ 36 w 39"/>
                  <a:gd name="T13" fmla="*/ 22 h 33"/>
                  <a:gd name="T14" fmla="*/ 37 w 39"/>
                  <a:gd name="T15" fmla="*/ 21 h 33"/>
                  <a:gd name="T16" fmla="*/ 38 w 39"/>
                  <a:gd name="T17" fmla="*/ 19 h 33"/>
                  <a:gd name="T18" fmla="*/ 38 w 39"/>
                  <a:gd name="T19" fmla="*/ 13 h 33"/>
                  <a:gd name="T20" fmla="*/ 39 w 39"/>
                  <a:gd name="T21" fmla="*/ 9 h 33"/>
                  <a:gd name="T22" fmla="*/ 38 w 39"/>
                  <a:gd name="T23" fmla="*/ 8 h 33"/>
                  <a:gd name="T24" fmla="*/ 37 w 39"/>
                  <a:gd name="T25" fmla="*/ 7 h 33"/>
                  <a:gd name="T26" fmla="*/ 37 w 39"/>
                  <a:gd name="T27" fmla="*/ 4 h 33"/>
                  <a:gd name="T28" fmla="*/ 37 w 39"/>
                  <a:gd name="T29" fmla="*/ 2 h 33"/>
                  <a:gd name="T30" fmla="*/ 36 w 39"/>
                  <a:gd name="T31" fmla="*/ 2 h 33"/>
                  <a:gd name="T32" fmla="*/ 34 w 39"/>
                  <a:gd name="T33" fmla="*/ 2 h 33"/>
                  <a:gd name="T34" fmla="*/ 32 w 39"/>
                  <a:gd name="T35" fmla="*/ 1 h 33"/>
                  <a:gd name="T36" fmla="*/ 31 w 39"/>
                  <a:gd name="T37" fmla="*/ 0 h 33"/>
                  <a:gd name="T38" fmla="*/ 28 w 39"/>
                  <a:gd name="T39" fmla="*/ 1 h 33"/>
                  <a:gd name="T40" fmla="*/ 27 w 39"/>
                  <a:gd name="T41" fmla="*/ 2 h 33"/>
                  <a:gd name="T42" fmla="*/ 25 w 39"/>
                  <a:gd name="T43" fmla="*/ 4 h 33"/>
                  <a:gd name="T44" fmla="*/ 21 w 39"/>
                  <a:gd name="T45" fmla="*/ 7 h 33"/>
                  <a:gd name="T46" fmla="*/ 17 w 39"/>
                  <a:gd name="T47" fmla="*/ 10 h 33"/>
                  <a:gd name="T48" fmla="*/ 14 w 39"/>
                  <a:gd name="T49" fmla="*/ 12 h 33"/>
                  <a:gd name="T50" fmla="*/ 9 w 39"/>
                  <a:gd name="T51" fmla="*/ 13 h 33"/>
                  <a:gd name="T52" fmla="*/ 10 w 39"/>
                  <a:gd name="T53" fmla="*/ 14 h 33"/>
                  <a:gd name="T54" fmla="*/ 10 w 39"/>
                  <a:gd name="T55" fmla="*/ 17 h 33"/>
                  <a:gd name="T56" fmla="*/ 10 w 39"/>
                  <a:gd name="T57" fmla="*/ 21 h 33"/>
                  <a:gd name="T58" fmla="*/ 9 w 39"/>
                  <a:gd name="T59" fmla="*/ 23 h 33"/>
                  <a:gd name="T60" fmla="*/ 7 w 39"/>
                  <a:gd name="T61" fmla="*/ 23 h 33"/>
                  <a:gd name="T62" fmla="*/ 4 w 39"/>
                  <a:gd name="T63" fmla="*/ 24 h 33"/>
                  <a:gd name="T64" fmla="*/ 2 w 39"/>
                  <a:gd name="T65" fmla="*/ 24 h 33"/>
                  <a:gd name="T66" fmla="*/ 0 w 39"/>
                  <a:gd name="T67" fmla="*/ 25 h 33"/>
                  <a:gd name="T68" fmla="*/ 0 w 39"/>
                  <a:gd name="T69" fmla="*/ 26 h 33"/>
                  <a:gd name="T70" fmla="*/ 2 w 39"/>
                  <a:gd name="T71" fmla="*/ 28 h 33"/>
                  <a:gd name="T72" fmla="*/ 2 w 39"/>
                  <a:gd name="T73" fmla="*/ 30 h 33"/>
                  <a:gd name="T74" fmla="*/ 4 w 39"/>
                  <a:gd name="T75" fmla="*/ 31 h 33"/>
                  <a:gd name="T76" fmla="*/ 5 w 39"/>
                  <a:gd name="T77" fmla="*/ 31 h 33"/>
                  <a:gd name="T78" fmla="*/ 5 w 39"/>
                  <a:gd name="T79" fmla="*/ 33 h 33"/>
                  <a:gd name="T80" fmla="*/ 7 w 39"/>
                  <a:gd name="T81" fmla="*/ 32 h 33"/>
                  <a:gd name="T82" fmla="*/ 8 w 39"/>
                  <a:gd name="T83" fmla="*/ 33 h 33"/>
                  <a:gd name="T84" fmla="*/ 8 w 39"/>
                  <a:gd name="T85" fmla="*/ 32 h 33"/>
                  <a:gd name="T86" fmla="*/ 10 w 39"/>
                  <a:gd name="T87" fmla="*/ 30 h 33"/>
                  <a:gd name="T88" fmla="*/ 11 w 39"/>
                  <a:gd name="T89" fmla="*/ 28 h 33"/>
                  <a:gd name="T90" fmla="*/ 13 w 39"/>
                  <a:gd name="T91" fmla="*/ 28 h 33"/>
                  <a:gd name="T92" fmla="*/ 14 w 39"/>
                  <a:gd name="T93" fmla="*/ 28 h 33"/>
                  <a:gd name="T94" fmla="*/ 16 w 39"/>
                  <a:gd name="T95" fmla="*/ 29 h 33"/>
                  <a:gd name="T96" fmla="*/ 18 w 39"/>
                  <a:gd name="T97" fmla="*/ 30 h 33"/>
                  <a:gd name="T98" fmla="*/ 20 w 39"/>
                  <a:gd name="T99" fmla="*/ 29 h 33"/>
                  <a:gd name="T100" fmla="*/ 22 w 39"/>
                  <a:gd name="T101" fmla="*/ 31 h 33"/>
                  <a:gd name="T102" fmla="*/ 24 w 39"/>
                  <a:gd name="T103" fmla="*/ 30 h 33"/>
                  <a:gd name="T104" fmla="*/ 26 w 39"/>
                  <a:gd name="T105" fmla="*/ 29 h 33"/>
                  <a:gd name="T106" fmla="*/ 28 w 39"/>
                  <a:gd name="T107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9" h="33">
                    <a:moveTo>
                      <a:pt x="28" y="29"/>
                    </a:moveTo>
                    <a:cubicBezTo>
                      <a:pt x="28" y="30"/>
                      <a:pt x="28" y="30"/>
                      <a:pt x="29" y="30"/>
                    </a:cubicBezTo>
                    <a:cubicBezTo>
                      <a:pt x="29" y="30"/>
                      <a:pt x="29" y="30"/>
                      <a:pt x="30" y="30"/>
                    </a:cubicBezTo>
                    <a:cubicBezTo>
                      <a:pt x="30" y="30"/>
                      <a:pt x="30" y="30"/>
                      <a:pt x="31" y="30"/>
                    </a:cubicBezTo>
                    <a:cubicBezTo>
                      <a:pt x="31" y="29"/>
                      <a:pt x="31" y="29"/>
                      <a:pt x="32" y="29"/>
                    </a:cubicBezTo>
                    <a:cubicBezTo>
                      <a:pt x="32" y="29"/>
                      <a:pt x="32" y="29"/>
                      <a:pt x="33" y="29"/>
                    </a:cubicBezTo>
                    <a:cubicBezTo>
                      <a:pt x="33" y="29"/>
                      <a:pt x="33" y="29"/>
                      <a:pt x="33" y="28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33" y="28"/>
                      <a:pt x="33" y="28"/>
                      <a:pt x="34" y="27"/>
                    </a:cubicBezTo>
                    <a:cubicBezTo>
                      <a:pt x="34" y="27"/>
                      <a:pt x="34" y="27"/>
                      <a:pt x="34" y="26"/>
                    </a:cubicBezTo>
                    <a:cubicBezTo>
                      <a:pt x="34" y="26"/>
                      <a:pt x="34" y="25"/>
                      <a:pt x="34" y="25"/>
                    </a:cubicBezTo>
                    <a:cubicBezTo>
                      <a:pt x="34" y="24"/>
                      <a:pt x="34" y="24"/>
                      <a:pt x="35" y="23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6" y="23"/>
                      <a:pt x="36" y="22"/>
                      <a:pt x="36" y="22"/>
                    </a:cubicBezTo>
                    <a:cubicBezTo>
                      <a:pt x="36" y="22"/>
                      <a:pt x="36" y="21"/>
                      <a:pt x="36" y="21"/>
                    </a:cubicBezTo>
                    <a:cubicBezTo>
                      <a:pt x="36" y="21"/>
                      <a:pt x="37" y="21"/>
                      <a:pt x="37" y="21"/>
                    </a:cubicBezTo>
                    <a:cubicBezTo>
                      <a:pt x="37" y="20"/>
                      <a:pt x="37" y="20"/>
                      <a:pt x="38" y="20"/>
                    </a:cubicBezTo>
                    <a:cubicBezTo>
                      <a:pt x="38" y="20"/>
                      <a:pt x="38" y="20"/>
                      <a:pt x="38" y="19"/>
                    </a:cubicBezTo>
                    <a:cubicBezTo>
                      <a:pt x="39" y="18"/>
                      <a:pt x="39" y="18"/>
                      <a:pt x="39" y="17"/>
                    </a:cubicBezTo>
                    <a:cubicBezTo>
                      <a:pt x="39" y="16"/>
                      <a:pt x="38" y="14"/>
                      <a:pt x="38" y="13"/>
                    </a:cubicBezTo>
                    <a:cubicBezTo>
                      <a:pt x="38" y="12"/>
                      <a:pt x="38" y="12"/>
                      <a:pt x="39" y="11"/>
                    </a:cubicBezTo>
                    <a:cubicBezTo>
                      <a:pt x="39" y="10"/>
                      <a:pt x="39" y="10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7"/>
                    </a:cubicBezTo>
                    <a:cubicBezTo>
                      <a:pt x="38" y="7"/>
                      <a:pt x="38" y="7"/>
                      <a:pt x="37" y="7"/>
                    </a:cubicBezTo>
                    <a:cubicBezTo>
                      <a:pt x="37" y="6"/>
                      <a:pt x="37" y="6"/>
                      <a:pt x="37" y="5"/>
                    </a:cubicBezTo>
                    <a:cubicBezTo>
                      <a:pt x="37" y="5"/>
                      <a:pt x="37" y="5"/>
                      <a:pt x="37" y="4"/>
                    </a:cubicBezTo>
                    <a:cubicBezTo>
                      <a:pt x="37" y="4"/>
                      <a:pt x="37" y="3"/>
                      <a:pt x="37" y="3"/>
                    </a:cubicBezTo>
                    <a:cubicBezTo>
                      <a:pt x="37" y="3"/>
                      <a:pt x="37" y="3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3"/>
                      <a:pt x="35" y="3"/>
                      <a:pt x="35" y="3"/>
                    </a:cubicBezTo>
                    <a:cubicBezTo>
                      <a:pt x="35" y="3"/>
                      <a:pt x="35" y="2"/>
                      <a:pt x="34" y="2"/>
                    </a:cubicBezTo>
                    <a:cubicBezTo>
                      <a:pt x="34" y="2"/>
                      <a:pt x="34" y="2"/>
                      <a:pt x="34" y="1"/>
                    </a:cubicBezTo>
                    <a:cubicBezTo>
                      <a:pt x="33" y="1"/>
                      <a:pt x="33" y="1"/>
                      <a:pt x="32" y="1"/>
                    </a:cubicBezTo>
                    <a:cubicBezTo>
                      <a:pt x="32" y="1"/>
                      <a:pt x="32" y="1"/>
                      <a:pt x="31" y="1"/>
                    </a:cubicBezTo>
                    <a:cubicBezTo>
                      <a:pt x="31" y="1"/>
                      <a:pt x="31" y="0"/>
                      <a:pt x="31" y="0"/>
                    </a:cubicBezTo>
                    <a:cubicBezTo>
                      <a:pt x="30" y="0"/>
                      <a:pt x="30" y="0"/>
                      <a:pt x="29" y="0"/>
                    </a:cubicBezTo>
                    <a:cubicBezTo>
                      <a:pt x="29" y="0"/>
                      <a:pt x="29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5" y="3"/>
                      <a:pt x="25" y="3"/>
                      <a:pt x="25" y="4"/>
                    </a:cubicBezTo>
                    <a:cubicBezTo>
                      <a:pt x="24" y="5"/>
                      <a:pt x="23" y="4"/>
                      <a:pt x="22" y="5"/>
                    </a:cubicBezTo>
                    <a:cubicBezTo>
                      <a:pt x="21" y="5"/>
                      <a:pt x="21" y="6"/>
                      <a:pt x="21" y="7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8" y="9"/>
                      <a:pt x="17" y="9"/>
                      <a:pt x="17" y="10"/>
                    </a:cubicBezTo>
                    <a:cubicBezTo>
                      <a:pt x="16" y="10"/>
                      <a:pt x="15" y="11"/>
                      <a:pt x="15" y="11"/>
                    </a:cubicBezTo>
                    <a:cubicBezTo>
                      <a:pt x="14" y="11"/>
                      <a:pt x="14" y="12"/>
                      <a:pt x="14" y="12"/>
                    </a:cubicBezTo>
                    <a:cubicBezTo>
                      <a:pt x="13" y="12"/>
                      <a:pt x="13" y="12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5"/>
                      <a:pt x="10" y="16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8"/>
                      <a:pt x="10" y="19"/>
                      <a:pt x="10" y="20"/>
                    </a:cubicBezTo>
                    <a:cubicBezTo>
                      <a:pt x="10" y="20"/>
                      <a:pt x="10" y="21"/>
                      <a:pt x="10" y="21"/>
                    </a:cubicBezTo>
                    <a:cubicBezTo>
                      <a:pt x="10" y="22"/>
                      <a:pt x="10" y="22"/>
                      <a:pt x="9" y="22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8" y="23"/>
                      <a:pt x="8" y="24"/>
                    </a:cubicBezTo>
                    <a:cubicBezTo>
                      <a:pt x="8" y="24"/>
                      <a:pt x="7" y="23"/>
                      <a:pt x="7" y="23"/>
                    </a:cubicBezTo>
                    <a:cubicBezTo>
                      <a:pt x="6" y="23"/>
                      <a:pt x="6" y="24"/>
                      <a:pt x="6" y="24"/>
                    </a:cubicBezTo>
                    <a:cubicBezTo>
                      <a:pt x="5" y="24"/>
                      <a:pt x="5" y="24"/>
                      <a:pt x="4" y="24"/>
                    </a:cubicBezTo>
                    <a:cubicBezTo>
                      <a:pt x="4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2" y="24"/>
                    </a:cubicBezTo>
                    <a:cubicBezTo>
                      <a:pt x="2" y="25"/>
                      <a:pt x="2" y="25"/>
                      <a:pt x="1" y="25"/>
                    </a:cubicBezTo>
                    <a:cubicBezTo>
                      <a:pt x="1" y="25"/>
                      <a:pt x="1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6"/>
                      <a:pt x="0" y="26"/>
                    </a:cubicBezTo>
                    <a:cubicBezTo>
                      <a:pt x="0" y="26"/>
                      <a:pt x="0" y="27"/>
                      <a:pt x="1" y="27"/>
                    </a:cubicBezTo>
                    <a:cubicBezTo>
                      <a:pt x="1" y="28"/>
                      <a:pt x="1" y="28"/>
                      <a:pt x="2" y="28"/>
                    </a:cubicBezTo>
                    <a:cubicBezTo>
                      <a:pt x="2" y="28"/>
                      <a:pt x="2" y="28"/>
                      <a:pt x="2" y="29"/>
                    </a:cubicBezTo>
                    <a:cubicBezTo>
                      <a:pt x="3" y="29"/>
                      <a:pt x="2" y="29"/>
                      <a:pt x="2" y="30"/>
                    </a:cubicBezTo>
                    <a:cubicBezTo>
                      <a:pt x="2" y="30"/>
                      <a:pt x="2" y="31"/>
                      <a:pt x="2" y="31"/>
                    </a:cubicBezTo>
                    <a:cubicBezTo>
                      <a:pt x="3" y="31"/>
                      <a:pt x="3" y="31"/>
                      <a:pt x="4" y="31"/>
                    </a:cubicBezTo>
                    <a:cubicBezTo>
                      <a:pt x="4" y="31"/>
                      <a:pt x="4" y="31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7" y="32"/>
                    </a:cubicBezTo>
                    <a:cubicBezTo>
                      <a:pt x="7" y="32"/>
                      <a:pt x="7" y="33"/>
                      <a:pt x="7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8" y="31"/>
                      <a:pt x="9" y="31"/>
                      <a:pt x="9" y="31"/>
                    </a:cubicBezTo>
                    <a:cubicBezTo>
                      <a:pt x="10" y="31"/>
                      <a:pt x="9" y="30"/>
                      <a:pt x="10" y="30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11" y="28"/>
                      <a:pt x="11" y="28"/>
                    </a:cubicBezTo>
                    <a:cubicBezTo>
                      <a:pt x="11" y="28"/>
                      <a:pt x="12" y="28"/>
                      <a:pt x="12" y="28"/>
                    </a:cubicBezTo>
                    <a:cubicBezTo>
                      <a:pt x="12" y="28"/>
                      <a:pt x="12" y="28"/>
                      <a:pt x="13" y="28"/>
                    </a:cubicBezTo>
                    <a:cubicBezTo>
                      <a:pt x="13" y="28"/>
                      <a:pt x="13" y="27"/>
                      <a:pt x="13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9"/>
                      <a:pt x="15" y="29"/>
                    </a:cubicBezTo>
                    <a:cubicBezTo>
                      <a:pt x="15" y="29"/>
                      <a:pt x="15" y="29"/>
                      <a:pt x="16" y="29"/>
                    </a:cubicBezTo>
                    <a:cubicBezTo>
                      <a:pt x="16" y="29"/>
                      <a:pt x="16" y="30"/>
                      <a:pt x="16" y="30"/>
                    </a:cubicBezTo>
                    <a:cubicBezTo>
                      <a:pt x="17" y="30"/>
                      <a:pt x="17" y="30"/>
                      <a:pt x="18" y="30"/>
                    </a:cubicBezTo>
                    <a:cubicBezTo>
                      <a:pt x="18" y="30"/>
                      <a:pt x="18" y="29"/>
                      <a:pt x="19" y="29"/>
                    </a:cubicBezTo>
                    <a:cubicBezTo>
                      <a:pt x="19" y="29"/>
                      <a:pt x="19" y="29"/>
                      <a:pt x="20" y="29"/>
                    </a:cubicBezTo>
                    <a:cubicBezTo>
                      <a:pt x="20" y="29"/>
                      <a:pt x="20" y="30"/>
                      <a:pt x="21" y="30"/>
                    </a:cubicBezTo>
                    <a:cubicBezTo>
                      <a:pt x="21" y="30"/>
                      <a:pt x="21" y="30"/>
                      <a:pt x="22" y="31"/>
                    </a:cubicBezTo>
                    <a:cubicBezTo>
                      <a:pt x="22" y="31"/>
                      <a:pt x="22" y="31"/>
                      <a:pt x="23" y="31"/>
                    </a:cubicBezTo>
                    <a:cubicBezTo>
                      <a:pt x="23" y="31"/>
                      <a:pt x="23" y="31"/>
                      <a:pt x="24" y="30"/>
                    </a:cubicBezTo>
                    <a:cubicBezTo>
                      <a:pt x="24" y="30"/>
                      <a:pt x="24" y="30"/>
                      <a:pt x="25" y="30"/>
                    </a:cubicBezTo>
                    <a:cubicBezTo>
                      <a:pt x="25" y="29"/>
                      <a:pt x="25" y="29"/>
                      <a:pt x="26" y="29"/>
                    </a:cubicBezTo>
                    <a:cubicBezTo>
                      <a:pt x="26" y="29"/>
                      <a:pt x="27" y="29"/>
                      <a:pt x="27" y="29"/>
                    </a:cubicBezTo>
                    <a:cubicBezTo>
                      <a:pt x="27" y="29"/>
                      <a:pt x="28" y="29"/>
                      <a:pt x="28" y="29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47" name="Freeform 244"/>
              <p:cNvSpPr>
                <a:spLocks/>
              </p:cNvSpPr>
              <p:nvPr/>
            </p:nvSpPr>
            <p:spPr bwMode="auto">
              <a:xfrm>
                <a:off x="4992689" y="3151189"/>
                <a:ext cx="42863" cy="65088"/>
              </a:xfrm>
              <a:custGeom>
                <a:avLst/>
                <a:gdLst>
                  <a:gd name="T0" fmla="*/ 3 w 4"/>
                  <a:gd name="T1" fmla="*/ 1 h 6"/>
                  <a:gd name="T2" fmla="*/ 3 w 4"/>
                  <a:gd name="T3" fmla="*/ 0 h 6"/>
                  <a:gd name="T4" fmla="*/ 2 w 4"/>
                  <a:gd name="T5" fmla="*/ 1 h 6"/>
                  <a:gd name="T6" fmla="*/ 2 w 4"/>
                  <a:gd name="T7" fmla="*/ 1 h 6"/>
                  <a:gd name="T8" fmla="*/ 1 w 4"/>
                  <a:gd name="T9" fmla="*/ 2 h 6"/>
                  <a:gd name="T10" fmla="*/ 0 w 4"/>
                  <a:gd name="T11" fmla="*/ 1 h 6"/>
                  <a:gd name="T12" fmla="*/ 0 w 4"/>
                  <a:gd name="T13" fmla="*/ 2 h 6"/>
                  <a:gd name="T14" fmla="*/ 0 w 4"/>
                  <a:gd name="T15" fmla="*/ 2 h 6"/>
                  <a:gd name="T16" fmla="*/ 0 w 4"/>
                  <a:gd name="T17" fmla="*/ 3 h 6"/>
                  <a:gd name="T18" fmla="*/ 0 w 4"/>
                  <a:gd name="T19" fmla="*/ 4 h 6"/>
                  <a:gd name="T20" fmla="*/ 0 w 4"/>
                  <a:gd name="T21" fmla="*/ 4 h 6"/>
                  <a:gd name="T22" fmla="*/ 0 w 4"/>
                  <a:gd name="T23" fmla="*/ 4 h 6"/>
                  <a:gd name="T24" fmla="*/ 1 w 4"/>
                  <a:gd name="T25" fmla="*/ 5 h 6"/>
                  <a:gd name="T26" fmla="*/ 1 w 4"/>
                  <a:gd name="T27" fmla="*/ 6 h 6"/>
                  <a:gd name="T28" fmla="*/ 2 w 4"/>
                  <a:gd name="T29" fmla="*/ 6 h 6"/>
                  <a:gd name="T30" fmla="*/ 2 w 4"/>
                  <a:gd name="T31" fmla="*/ 6 h 6"/>
                  <a:gd name="T32" fmla="*/ 3 w 4"/>
                  <a:gd name="T33" fmla="*/ 5 h 6"/>
                  <a:gd name="T34" fmla="*/ 3 w 4"/>
                  <a:gd name="T35" fmla="*/ 4 h 6"/>
                  <a:gd name="T36" fmla="*/ 3 w 4"/>
                  <a:gd name="T37" fmla="*/ 3 h 6"/>
                  <a:gd name="T38" fmla="*/ 4 w 4"/>
                  <a:gd name="T39" fmla="*/ 2 h 6"/>
                  <a:gd name="T40" fmla="*/ 4 w 4"/>
                  <a:gd name="T41" fmla="*/ 2 h 6"/>
                  <a:gd name="T42" fmla="*/ 3 w 4"/>
                  <a:gd name="T4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6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48" name="Freeform 245"/>
              <p:cNvSpPr>
                <a:spLocks/>
              </p:cNvSpPr>
              <p:nvPr/>
            </p:nvSpPr>
            <p:spPr bwMode="auto">
              <a:xfrm>
                <a:off x="5003801" y="3216276"/>
                <a:ext cx="1111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49" name="Freeform 246"/>
              <p:cNvSpPr>
                <a:spLocks/>
              </p:cNvSpPr>
              <p:nvPr/>
            </p:nvSpPr>
            <p:spPr bwMode="auto">
              <a:xfrm>
                <a:off x="4787901" y="3335339"/>
                <a:ext cx="323850" cy="312738"/>
              </a:xfrm>
              <a:custGeom>
                <a:avLst/>
                <a:gdLst>
                  <a:gd name="T0" fmla="*/ 29 w 30"/>
                  <a:gd name="T1" fmla="*/ 5 h 29"/>
                  <a:gd name="T2" fmla="*/ 28 w 30"/>
                  <a:gd name="T3" fmla="*/ 4 h 29"/>
                  <a:gd name="T4" fmla="*/ 27 w 30"/>
                  <a:gd name="T5" fmla="*/ 3 h 29"/>
                  <a:gd name="T6" fmla="*/ 24 w 30"/>
                  <a:gd name="T7" fmla="*/ 2 h 29"/>
                  <a:gd name="T8" fmla="*/ 23 w 30"/>
                  <a:gd name="T9" fmla="*/ 2 h 29"/>
                  <a:gd name="T10" fmla="*/ 23 w 30"/>
                  <a:gd name="T11" fmla="*/ 1 h 29"/>
                  <a:gd name="T12" fmla="*/ 22 w 30"/>
                  <a:gd name="T13" fmla="*/ 0 h 29"/>
                  <a:gd name="T14" fmla="*/ 21 w 30"/>
                  <a:gd name="T15" fmla="*/ 0 h 29"/>
                  <a:gd name="T16" fmla="*/ 18 w 30"/>
                  <a:gd name="T17" fmla="*/ 1 h 29"/>
                  <a:gd name="T18" fmla="*/ 16 w 30"/>
                  <a:gd name="T19" fmla="*/ 3 h 29"/>
                  <a:gd name="T20" fmla="*/ 17 w 30"/>
                  <a:gd name="T21" fmla="*/ 5 h 29"/>
                  <a:gd name="T22" fmla="*/ 17 w 30"/>
                  <a:gd name="T23" fmla="*/ 7 h 29"/>
                  <a:gd name="T24" fmla="*/ 17 w 30"/>
                  <a:gd name="T25" fmla="*/ 11 h 29"/>
                  <a:gd name="T26" fmla="*/ 18 w 30"/>
                  <a:gd name="T27" fmla="*/ 13 h 29"/>
                  <a:gd name="T28" fmla="*/ 16 w 30"/>
                  <a:gd name="T29" fmla="*/ 14 h 29"/>
                  <a:gd name="T30" fmla="*/ 14 w 30"/>
                  <a:gd name="T31" fmla="*/ 11 h 29"/>
                  <a:gd name="T32" fmla="*/ 13 w 30"/>
                  <a:gd name="T33" fmla="*/ 10 h 29"/>
                  <a:gd name="T34" fmla="*/ 11 w 30"/>
                  <a:gd name="T35" fmla="*/ 11 h 29"/>
                  <a:gd name="T36" fmla="*/ 9 w 30"/>
                  <a:gd name="T37" fmla="*/ 10 h 29"/>
                  <a:gd name="T38" fmla="*/ 8 w 30"/>
                  <a:gd name="T39" fmla="*/ 9 h 29"/>
                  <a:gd name="T40" fmla="*/ 6 w 30"/>
                  <a:gd name="T41" fmla="*/ 9 h 29"/>
                  <a:gd name="T42" fmla="*/ 5 w 30"/>
                  <a:gd name="T43" fmla="*/ 8 h 29"/>
                  <a:gd name="T44" fmla="*/ 5 w 30"/>
                  <a:gd name="T45" fmla="*/ 11 h 29"/>
                  <a:gd name="T46" fmla="*/ 5 w 30"/>
                  <a:gd name="T47" fmla="*/ 14 h 29"/>
                  <a:gd name="T48" fmla="*/ 3 w 30"/>
                  <a:gd name="T49" fmla="*/ 14 h 29"/>
                  <a:gd name="T50" fmla="*/ 0 w 30"/>
                  <a:gd name="T51" fmla="*/ 14 h 29"/>
                  <a:gd name="T52" fmla="*/ 0 w 30"/>
                  <a:gd name="T53" fmla="*/ 15 h 29"/>
                  <a:gd name="T54" fmla="*/ 0 w 30"/>
                  <a:gd name="T55" fmla="*/ 20 h 29"/>
                  <a:gd name="T56" fmla="*/ 3 w 30"/>
                  <a:gd name="T57" fmla="*/ 27 h 29"/>
                  <a:gd name="T58" fmla="*/ 4 w 30"/>
                  <a:gd name="T59" fmla="*/ 27 h 29"/>
                  <a:gd name="T60" fmla="*/ 6 w 30"/>
                  <a:gd name="T61" fmla="*/ 27 h 29"/>
                  <a:gd name="T62" fmla="*/ 8 w 30"/>
                  <a:gd name="T63" fmla="*/ 28 h 29"/>
                  <a:gd name="T64" fmla="*/ 10 w 30"/>
                  <a:gd name="T65" fmla="*/ 28 h 29"/>
                  <a:gd name="T66" fmla="*/ 11 w 30"/>
                  <a:gd name="T67" fmla="*/ 29 h 29"/>
                  <a:gd name="T68" fmla="*/ 12 w 30"/>
                  <a:gd name="T69" fmla="*/ 29 h 29"/>
                  <a:gd name="T70" fmla="*/ 13 w 30"/>
                  <a:gd name="T71" fmla="*/ 27 h 29"/>
                  <a:gd name="T72" fmla="*/ 15 w 30"/>
                  <a:gd name="T73" fmla="*/ 26 h 29"/>
                  <a:gd name="T74" fmla="*/ 16 w 30"/>
                  <a:gd name="T75" fmla="*/ 25 h 29"/>
                  <a:gd name="T76" fmla="*/ 17 w 30"/>
                  <a:gd name="T77" fmla="*/ 23 h 29"/>
                  <a:gd name="T78" fmla="*/ 18 w 30"/>
                  <a:gd name="T79" fmla="*/ 22 h 29"/>
                  <a:gd name="T80" fmla="*/ 20 w 30"/>
                  <a:gd name="T81" fmla="*/ 22 h 29"/>
                  <a:gd name="T82" fmla="*/ 21 w 30"/>
                  <a:gd name="T83" fmla="*/ 22 h 29"/>
                  <a:gd name="T84" fmla="*/ 20 w 30"/>
                  <a:gd name="T85" fmla="*/ 21 h 29"/>
                  <a:gd name="T86" fmla="*/ 21 w 30"/>
                  <a:gd name="T87" fmla="*/ 19 h 29"/>
                  <a:gd name="T88" fmla="*/ 23 w 30"/>
                  <a:gd name="T89" fmla="*/ 19 h 29"/>
                  <a:gd name="T90" fmla="*/ 25 w 30"/>
                  <a:gd name="T91" fmla="*/ 18 h 29"/>
                  <a:gd name="T92" fmla="*/ 27 w 30"/>
                  <a:gd name="T93" fmla="*/ 18 h 29"/>
                  <a:gd name="T94" fmla="*/ 28 w 30"/>
                  <a:gd name="T95" fmla="*/ 17 h 29"/>
                  <a:gd name="T96" fmla="*/ 27 w 30"/>
                  <a:gd name="T97" fmla="*/ 15 h 29"/>
                  <a:gd name="T98" fmla="*/ 28 w 30"/>
                  <a:gd name="T99" fmla="*/ 14 h 29"/>
                  <a:gd name="T100" fmla="*/ 29 w 30"/>
                  <a:gd name="T101" fmla="*/ 13 h 29"/>
                  <a:gd name="T102" fmla="*/ 29 w 30"/>
                  <a:gd name="T103" fmla="*/ 11 h 29"/>
                  <a:gd name="T104" fmla="*/ 28 w 30"/>
                  <a:gd name="T105" fmla="*/ 10 h 29"/>
                  <a:gd name="T106" fmla="*/ 29 w 30"/>
                  <a:gd name="T107" fmla="*/ 8 h 29"/>
                  <a:gd name="T108" fmla="*/ 29 w 30"/>
                  <a:gd name="T109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0" h="29">
                    <a:moveTo>
                      <a:pt x="29" y="6"/>
                    </a:moveTo>
                    <a:cubicBezTo>
                      <a:pt x="29" y="6"/>
                      <a:pt x="29" y="6"/>
                      <a:pt x="29" y="5"/>
                    </a:cubicBezTo>
                    <a:cubicBezTo>
                      <a:pt x="29" y="5"/>
                      <a:pt x="29" y="5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3"/>
                      <a:pt x="28" y="3"/>
                      <a:pt x="27" y="3"/>
                    </a:cubicBezTo>
                    <a:cubicBezTo>
                      <a:pt x="27" y="3"/>
                      <a:pt x="26" y="3"/>
                      <a:pt x="26" y="2"/>
                    </a:cubicBezTo>
                    <a:cubicBezTo>
                      <a:pt x="25" y="2"/>
                      <a:pt x="25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3" y="1"/>
                      <a:pt x="22" y="1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1"/>
                      <a:pt x="20" y="0"/>
                      <a:pt x="19" y="0"/>
                    </a:cubicBezTo>
                    <a:cubicBezTo>
                      <a:pt x="19" y="1"/>
                      <a:pt x="19" y="1"/>
                      <a:pt x="18" y="1"/>
                    </a:cubicBezTo>
                    <a:cubicBezTo>
                      <a:pt x="18" y="2"/>
                      <a:pt x="18" y="2"/>
                      <a:pt x="17" y="2"/>
                    </a:cubicBezTo>
                    <a:cubicBezTo>
                      <a:pt x="17" y="3"/>
                      <a:pt x="17" y="3"/>
                      <a:pt x="16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7" y="4"/>
                      <a:pt x="17" y="5"/>
                    </a:cubicBezTo>
                    <a:cubicBezTo>
                      <a:pt x="17" y="5"/>
                      <a:pt x="17" y="5"/>
                      <a:pt x="17" y="6"/>
                    </a:cubicBezTo>
                    <a:cubicBezTo>
                      <a:pt x="17" y="6"/>
                      <a:pt x="17" y="6"/>
                      <a:pt x="17" y="7"/>
                    </a:cubicBezTo>
                    <a:cubicBezTo>
                      <a:pt x="17" y="8"/>
                      <a:pt x="16" y="8"/>
                      <a:pt x="16" y="8"/>
                    </a:cubicBezTo>
                    <a:cubicBezTo>
                      <a:pt x="16" y="9"/>
                      <a:pt x="16" y="10"/>
                      <a:pt x="17" y="11"/>
                    </a:cubicBezTo>
                    <a:cubicBezTo>
                      <a:pt x="17" y="11"/>
                      <a:pt x="17" y="11"/>
                      <a:pt x="18" y="11"/>
                    </a:cubicBezTo>
                    <a:cubicBezTo>
                      <a:pt x="19" y="11"/>
                      <a:pt x="18" y="12"/>
                      <a:pt x="18" y="13"/>
                    </a:cubicBezTo>
                    <a:cubicBezTo>
                      <a:pt x="18" y="13"/>
                      <a:pt x="18" y="14"/>
                      <a:pt x="18" y="14"/>
                    </a:cubicBezTo>
                    <a:cubicBezTo>
                      <a:pt x="17" y="14"/>
                      <a:pt x="17" y="14"/>
                      <a:pt x="16" y="14"/>
                    </a:cubicBezTo>
                    <a:cubicBezTo>
                      <a:pt x="16" y="13"/>
                      <a:pt x="16" y="13"/>
                      <a:pt x="15" y="12"/>
                    </a:cubicBezTo>
                    <a:cubicBezTo>
                      <a:pt x="15" y="12"/>
                      <a:pt x="14" y="12"/>
                      <a:pt x="14" y="11"/>
                    </a:cubicBezTo>
                    <a:cubicBezTo>
                      <a:pt x="14" y="11"/>
                      <a:pt x="14" y="11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0"/>
                      <a:pt x="13" y="11"/>
                      <a:pt x="12" y="11"/>
                    </a:cubicBezTo>
                    <a:cubicBezTo>
                      <a:pt x="12" y="11"/>
                      <a:pt x="12" y="11"/>
                      <a:pt x="11" y="11"/>
                    </a:cubicBezTo>
                    <a:cubicBezTo>
                      <a:pt x="11" y="11"/>
                      <a:pt x="11" y="10"/>
                      <a:pt x="10" y="10"/>
                    </a:cubicBezTo>
                    <a:cubicBezTo>
                      <a:pt x="10" y="10"/>
                      <a:pt x="9" y="11"/>
                      <a:pt x="9" y="10"/>
                    </a:cubicBezTo>
                    <a:cubicBezTo>
                      <a:pt x="8" y="10"/>
                      <a:pt x="9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1"/>
                    </a:cubicBezTo>
                    <a:cubicBezTo>
                      <a:pt x="5" y="12"/>
                      <a:pt x="5" y="12"/>
                      <a:pt x="5" y="13"/>
                    </a:cubicBezTo>
                    <a:cubicBezTo>
                      <a:pt x="5" y="13"/>
                      <a:pt x="6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1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7"/>
                      <a:pt x="0" y="17"/>
                    </a:cubicBezTo>
                    <a:cubicBezTo>
                      <a:pt x="0" y="18"/>
                      <a:pt x="0" y="19"/>
                      <a:pt x="0" y="20"/>
                    </a:cubicBezTo>
                    <a:cubicBezTo>
                      <a:pt x="0" y="21"/>
                      <a:pt x="0" y="22"/>
                      <a:pt x="0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4" y="27"/>
                    </a:cubicBezTo>
                    <a:cubicBezTo>
                      <a:pt x="4" y="27"/>
                      <a:pt x="4" y="27"/>
                      <a:pt x="5" y="27"/>
                    </a:cubicBezTo>
                    <a:cubicBezTo>
                      <a:pt x="5" y="27"/>
                      <a:pt x="6" y="27"/>
                      <a:pt x="6" y="27"/>
                    </a:cubicBezTo>
                    <a:cubicBezTo>
                      <a:pt x="7" y="27"/>
                      <a:pt x="7" y="28"/>
                      <a:pt x="7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9" y="28"/>
                      <a:pt x="9" y="28"/>
                    </a:cubicBezTo>
                    <a:cubicBezTo>
                      <a:pt x="9" y="28"/>
                      <a:pt x="9" y="28"/>
                      <a:pt x="10" y="28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3" y="29"/>
                      <a:pt x="12" y="28"/>
                      <a:pt x="12" y="28"/>
                    </a:cubicBezTo>
                    <a:cubicBezTo>
                      <a:pt x="13" y="28"/>
                      <a:pt x="13" y="28"/>
                      <a:pt x="13" y="27"/>
                    </a:cubicBezTo>
                    <a:cubicBezTo>
                      <a:pt x="14" y="27"/>
                      <a:pt x="14" y="27"/>
                      <a:pt x="14" y="26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15" y="25"/>
                      <a:pt x="15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4"/>
                      <a:pt x="16" y="24"/>
                    </a:cubicBezTo>
                    <a:cubicBezTo>
                      <a:pt x="16" y="24"/>
                      <a:pt x="16" y="23"/>
                      <a:pt x="17" y="23"/>
                    </a:cubicBezTo>
                    <a:cubicBezTo>
                      <a:pt x="17" y="23"/>
                      <a:pt x="17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20" y="22"/>
                      <a:pt x="20" y="22"/>
                    </a:cubicBezTo>
                    <a:cubicBezTo>
                      <a:pt x="20" y="22"/>
                      <a:pt x="20" y="22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0" y="21"/>
                    </a:cubicBezTo>
                    <a:cubicBezTo>
                      <a:pt x="20" y="20"/>
                      <a:pt x="20" y="20"/>
                      <a:pt x="21" y="20"/>
                    </a:cubicBezTo>
                    <a:cubicBezTo>
                      <a:pt x="21" y="20"/>
                      <a:pt x="21" y="20"/>
                      <a:pt x="21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4" y="19"/>
                      <a:pt x="24" y="19"/>
                      <a:pt x="24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8"/>
                      <a:pt x="27" y="17"/>
                      <a:pt x="27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7"/>
                      <a:pt x="27" y="17"/>
                      <a:pt x="27" y="16"/>
                    </a:cubicBezTo>
                    <a:cubicBezTo>
                      <a:pt x="27" y="16"/>
                      <a:pt x="27" y="16"/>
                      <a:pt x="27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4"/>
                      <a:pt x="28" y="13"/>
                      <a:pt x="28" y="13"/>
                    </a:cubicBezTo>
                    <a:cubicBezTo>
                      <a:pt x="28" y="13"/>
                      <a:pt x="29" y="13"/>
                      <a:pt x="29" y="13"/>
                    </a:cubicBezTo>
                    <a:cubicBezTo>
                      <a:pt x="29" y="13"/>
                      <a:pt x="29" y="12"/>
                      <a:pt x="29" y="12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9" y="10"/>
                      <a:pt x="29" y="10"/>
                    </a:cubicBezTo>
                    <a:cubicBezTo>
                      <a:pt x="29" y="10"/>
                      <a:pt x="28" y="10"/>
                      <a:pt x="28" y="10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7"/>
                      <a:pt x="30" y="8"/>
                      <a:pt x="30" y="7"/>
                    </a:cubicBezTo>
                    <a:cubicBezTo>
                      <a:pt x="30" y="7"/>
                      <a:pt x="29" y="7"/>
                      <a:pt x="29" y="6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50" name="Freeform 247"/>
              <p:cNvSpPr>
                <a:spLocks/>
              </p:cNvSpPr>
              <p:nvPr/>
            </p:nvSpPr>
            <p:spPr bwMode="auto">
              <a:xfrm>
                <a:off x="5024439" y="37893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51" name="Freeform 248"/>
              <p:cNvSpPr>
                <a:spLocks/>
              </p:cNvSpPr>
              <p:nvPr/>
            </p:nvSpPr>
            <p:spPr bwMode="auto">
              <a:xfrm>
                <a:off x="4625976" y="3778251"/>
                <a:ext cx="442913" cy="388938"/>
              </a:xfrm>
              <a:custGeom>
                <a:avLst/>
                <a:gdLst>
                  <a:gd name="T0" fmla="*/ 38 w 41"/>
                  <a:gd name="T1" fmla="*/ 10 h 36"/>
                  <a:gd name="T2" fmla="*/ 39 w 41"/>
                  <a:gd name="T3" fmla="*/ 7 h 36"/>
                  <a:gd name="T4" fmla="*/ 38 w 41"/>
                  <a:gd name="T5" fmla="*/ 5 h 36"/>
                  <a:gd name="T6" fmla="*/ 37 w 41"/>
                  <a:gd name="T7" fmla="*/ 2 h 36"/>
                  <a:gd name="T8" fmla="*/ 36 w 41"/>
                  <a:gd name="T9" fmla="*/ 1 h 36"/>
                  <a:gd name="T10" fmla="*/ 33 w 41"/>
                  <a:gd name="T11" fmla="*/ 0 h 36"/>
                  <a:gd name="T12" fmla="*/ 32 w 41"/>
                  <a:gd name="T13" fmla="*/ 1 h 36"/>
                  <a:gd name="T14" fmla="*/ 28 w 41"/>
                  <a:gd name="T15" fmla="*/ 3 h 36"/>
                  <a:gd name="T16" fmla="*/ 25 w 41"/>
                  <a:gd name="T17" fmla="*/ 5 h 36"/>
                  <a:gd name="T18" fmla="*/ 23 w 41"/>
                  <a:gd name="T19" fmla="*/ 7 h 36"/>
                  <a:gd name="T20" fmla="*/ 23 w 41"/>
                  <a:gd name="T21" fmla="*/ 9 h 36"/>
                  <a:gd name="T22" fmla="*/ 20 w 41"/>
                  <a:gd name="T23" fmla="*/ 10 h 36"/>
                  <a:gd name="T24" fmla="*/ 17 w 41"/>
                  <a:gd name="T25" fmla="*/ 9 h 36"/>
                  <a:gd name="T26" fmla="*/ 16 w 41"/>
                  <a:gd name="T27" fmla="*/ 9 h 36"/>
                  <a:gd name="T28" fmla="*/ 14 w 41"/>
                  <a:gd name="T29" fmla="*/ 11 h 36"/>
                  <a:gd name="T30" fmla="*/ 12 w 41"/>
                  <a:gd name="T31" fmla="*/ 13 h 36"/>
                  <a:gd name="T32" fmla="*/ 10 w 41"/>
                  <a:gd name="T33" fmla="*/ 12 h 36"/>
                  <a:gd name="T34" fmla="*/ 11 w 41"/>
                  <a:gd name="T35" fmla="*/ 10 h 36"/>
                  <a:gd name="T36" fmla="*/ 10 w 41"/>
                  <a:gd name="T37" fmla="*/ 7 h 36"/>
                  <a:gd name="T38" fmla="*/ 9 w 41"/>
                  <a:gd name="T39" fmla="*/ 18 h 36"/>
                  <a:gd name="T40" fmla="*/ 7 w 41"/>
                  <a:gd name="T41" fmla="*/ 18 h 36"/>
                  <a:gd name="T42" fmla="*/ 6 w 41"/>
                  <a:gd name="T43" fmla="*/ 19 h 36"/>
                  <a:gd name="T44" fmla="*/ 4 w 41"/>
                  <a:gd name="T45" fmla="*/ 19 h 36"/>
                  <a:gd name="T46" fmla="*/ 2 w 41"/>
                  <a:gd name="T47" fmla="*/ 18 h 36"/>
                  <a:gd name="T48" fmla="*/ 2 w 41"/>
                  <a:gd name="T49" fmla="*/ 17 h 36"/>
                  <a:gd name="T50" fmla="*/ 1 w 41"/>
                  <a:gd name="T51" fmla="*/ 17 h 36"/>
                  <a:gd name="T52" fmla="*/ 0 w 41"/>
                  <a:gd name="T53" fmla="*/ 18 h 36"/>
                  <a:gd name="T54" fmla="*/ 1 w 41"/>
                  <a:gd name="T55" fmla="*/ 19 h 36"/>
                  <a:gd name="T56" fmla="*/ 1 w 41"/>
                  <a:gd name="T57" fmla="*/ 21 h 36"/>
                  <a:gd name="T58" fmla="*/ 2 w 41"/>
                  <a:gd name="T59" fmla="*/ 24 h 36"/>
                  <a:gd name="T60" fmla="*/ 3 w 41"/>
                  <a:gd name="T61" fmla="*/ 26 h 36"/>
                  <a:gd name="T62" fmla="*/ 4 w 41"/>
                  <a:gd name="T63" fmla="*/ 28 h 36"/>
                  <a:gd name="T64" fmla="*/ 4 w 41"/>
                  <a:gd name="T65" fmla="*/ 30 h 36"/>
                  <a:gd name="T66" fmla="*/ 3 w 41"/>
                  <a:gd name="T67" fmla="*/ 31 h 36"/>
                  <a:gd name="T68" fmla="*/ 4 w 41"/>
                  <a:gd name="T69" fmla="*/ 33 h 36"/>
                  <a:gd name="T70" fmla="*/ 5 w 41"/>
                  <a:gd name="T71" fmla="*/ 34 h 36"/>
                  <a:gd name="T72" fmla="*/ 6 w 41"/>
                  <a:gd name="T73" fmla="*/ 35 h 36"/>
                  <a:gd name="T74" fmla="*/ 8 w 41"/>
                  <a:gd name="T75" fmla="*/ 36 h 36"/>
                  <a:gd name="T76" fmla="*/ 10 w 41"/>
                  <a:gd name="T77" fmla="*/ 35 h 36"/>
                  <a:gd name="T78" fmla="*/ 12 w 41"/>
                  <a:gd name="T79" fmla="*/ 35 h 36"/>
                  <a:gd name="T80" fmla="*/ 14 w 41"/>
                  <a:gd name="T81" fmla="*/ 34 h 36"/>
                  <a:gd name="T82" fmla="*/ 16 w 41"/>
                  <a:gd name="T83" fmla="*/ 34 h 36"/>
                  <a:gd name="T84" fmla="*/ 17 w 41"/>
                  <a:gd name="T85" fmla="*/ 34 h 36"/>
                  <a:gd name="T86" fmla="*/ 19 w 41"/>
                  <a:gd name="T87" fmla="*/ 34 h 36"/>
                  <a:gd name="T88" fmla="*/ 21 w 41"/>
                  <a:gd name="T89" fmla="*/ 33 h 36"/>
                  <a:gd name="T90" fmla="*/ 24 w 41"/>
                  <a:gd name="T91" fmla="*/ 33 h 36"/>
                  <a:gd name="T92" fmla="*/ 26 w 41"/>
                  <a:gd name="T93" fmla="*/ 32 h 36"/>
                  <a:gd name="T94" fmla="*/ 28 w 41"/>
                  <a:gd name="T95" fmla="*/ 31 h 36"/>
                  <a:gd name="T96" fmla="*/ 31 w 41"/>
                  <a:gd name="T97" fmla="*/ 28 h 36"/>
                  <a:gd name="T98" fmla="*/ 33 w 41"/>
                  <a:gd name="T99" fmla="*/ 26 h 36"/>
                  <a:gd name="T100" fmla="*/ 34 w 41"/>
                  <a:gd name="T101" fmla="*/ 24 h 36"/>
                  <a:gd name="T102" fmla="*/ 36 w 41"/>
                  <a:gd name="T103" fmla="*/ 21 h 36"/>
                  <a:gd name="T104" fmla="*/ 38 w 41"/>
                  <a:gd name="T105" fmla="*/ 19 h 36"/>
                  <a:gd name="T106" fmla="*/ 39 w 41"/>
                  <a:gd name="T107" fmla="*/ 18 h 36"/>
                  <a:gd name="T108" fmla="*/ 40 w 41"/>
                  <a:gd name="T109" fmla="*/ 15 h 36"/>
                  <a:gd name="T110" fmla="*/ 41 w 41"/>
                  <a:gd name="T111" fmla="*/ 13 h 36"/>
                  <a:gd name="T112" fmla="*/ 38 w 41"/>
                  <a:gd name="T113" fmla="*/ 1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1" h="36">
                    <a:moveTo>
                      <a:pt x="38" y="11"/>
                    </a:moveTo>
                    <a:cubicBezTo>
                      <a:pt x="38" y="11"/>
                      <a:pt x="38" y="10"/>
                      <a:pt x="38" y="10"/>
                    </a:cubicBezTo>
                    <a:cubicBezTo>
                      <a:pt x="38" y="9"/>
                      <a:pt x="38" y="9"/>
                      <a:pt x="39" y="8"/>
                    </a:cubicBezTo>
                    <a:cubicBezTo>
                      <a:pt x="39" y="8"/>
                      <a:pt x="38" y="7"/>
                      <a:pt x="39" y="7"/>
                    </a:cubicBezTo>
                    <a:cubicBezTo>
                      <a:pt x="39" y="7"/>
                      <a:pt x="39" y="6"/>
                      <a:pt x="39" y="6"/>
                    </a:cubicBezTo>
                    <a:cubicBezTo>
                      <a:pt x="39" y="5"/>
                      <a:pt x="38" y="5"/>
                      <a:pt x="38" y="5"/>
                    </a:cubicBezTo>
                    <a:cubicBezTo>
                      <a:pt x="38" y="4"/>
                      <a:pt x="37" y="4"/>
                      <a:pt x="37" y="3"/>
                    </a:cubicBezTo>
                    <a:cubicBezTo>
                      <a:pt x="37" y="2"/>
                      <a:pt x="38" y="2"/>
                      <a:pt x="37" y="2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6" y="1"/>
                      <a:pt x="36" y="1"/>
                    </a:cubicBezTo>
                    <a:cubicBezTo>
                      <a:pt x="35" y="0"/>
                      <a:pt x="35" y="0"/>
                      <a:pt x="34" y="0"/>
                    </a:cubicBezTo>
                    <a:cubicBezTo>
                      <a:pt x="34" y="0"/>
                      <a:pt x="33" y="1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1" y="1"/>
                      <a:pt x="31" y="2"/>
                      <a:pt x="30" y="2"/>
                    </a:cubicBezTo>
                    <a:cubicBezTo>
                      <a:pt x="30" y="3"/>
                      <a:pt x="29" y="3"/>
                      <a:pt x="28" y="3"/>
                    </a:cubicBezTo>
                    <a:cubicBezTo>
                      <a:pt x="28" y="4"/>
                      <a:pt x="27" y="4"/>
                      <a:pt x="27" y="5"/>
                    </a:cubicBezTo>
                    <a:cubicBezTo>
                      <a:pt x="26" y="5"/>
                      <a:pt x="26" y="5"/>
                      <a:pt x="25" y="5"/>
                    </a:cubicBezTo>
                    <a:cubicBezTo>
                      <a:pt x="25" y="5"/>
                      <a:pt x="25" y="6"/>
                      <a:pt x="24" y="6"/>
                    </a:cubicBezTo>
                    <a:cubicBezTo>
                      <a:pt x="24" y="7"/>
                      <a:pt x="23" y="7"/>
                      <a:pt x="23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2" y="10"/>
                      <a:pt x="22" y="10"/>
                      <a:pt x="21" y="10"/>
                    </a:cubicBezTo>
                    <a:cubicBezTo>
                      <a:pt x="21" y="10"/>
                      <a:pt x="20" y="10"/>
                      <a:pt x="20" y="10"/>
                    </a:cubicBezTo>
                    <a:cubicBezTo>
                      <a:pt x="19" y="10"/>
                      <a:pt x="19" y="10"/>
                      <a:pt x="19" y="9"/>
                    </a:cubicBezTo>
                    <a:cubicBezTo>
                      <a:pt x="18" y="9"/>
                      <a:pt x="18" y="9"/>
                      <a:pt x="17" y="9"/>
                    </a:cubicBezTo>
                    <a:cubicBezTo>
                      <a:pt x="17" y="8"/>
                      <a:pt x="17" y="8"/>
                      <a:pt x="16" y="8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0"/>
                      <a:pt x="15" y="10"/>
                      <a:pt x="15" y="11"/>
                    </a:cubicBezTo>
                    <a:cubicBezTo>
                      <a:pt x="15" y="11"/>
                      <a:pt x="14" y="11"/>
                      <a:pt x="14" y="11"/>
                    </a:cubicBezTo>
                    <a:cubicBezTo>
                      <a:pt x="13" y="12"/>
                      <a:pt x="13" y="12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1" y="13"/>
                      <a:pt x="10" y="13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1"/>
                      <a:pt x="10" y="11"/>
                      <a:pt x="11" y="11"/>
                    </a:cubicBezTo>
                    <a:cubicBezTo>
                      <a:pt x="11" y="11"/>
                      <a:pt x="11" y="10"/>
                      <a:pt x="11" y="10"/>
                    </a:cubicBezTo>
                    <a:cubicBezTo>
                      <a:pt x="11" y="9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11"/>
                      <a:pt x="9" y="14"/>
                      <a:pt x="9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5" y="19"/>
                      <a:pt x="5" y="19"/>
                    </a:cubicBezTo>
                    <a:cubicBezTo>
                      <a:pt x="5" y="19"/>
                      <a:pt x="4" y="19"/>
                      <a:pt x="4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0" y="19"/>
                      <a:pt x="0" y="19"/>
                      <a:pt x="1" y="19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2"/>
                      <a:pt x="1" y="22"/>
                      <a:pt x="1" y="23"/>
                    </a:cubicBezTo>
                    <a:cubicBezTo>
                      <a:pt x="1" y="23"/>
                      <a:pt x="1" y="24"/>
                      <a:pt x="2" y="24"/>
                    </a:cubicBezTo>
                    <a:cubicBezTo>
                      <a:pt x="2" y="24"/>
                      <a:pt x="2" y="25"/>
                      <a:pt x="3" y="25"/>
                    </a:cubicBezTo>
                    <a:cubicBezTo>
                      <a:pt x="3" y="25"/>
                      <a:pt x="3" y="26"/>
                      <a:pt x="3" y="26"/>
                    </a:cubicBezTo>
                    <a:cubicBezTo>
                      <a:pt x="3" y="27"/>
                      <a:pt x="4" y="27"/>
                      <a:pt x="4" y="27"/>
                    </a:cubicBezTo>
                    <a:cubicBezTo>
                      <a:pt x="4" y="27"/>
                      <a:pt x="4" y="28"/>
                      <a:pt x="4" y="28"/>
                    </a:cubicBezTo>
                    <a:cubicBezTo>
                      <a:pt x="4" y="28"/>
                      <a:pt x="4" y="29"/>
                      <a:pt x="4" y="29"/>
                    </a:cubicBezTo>
                    <a:cubicBezTo>
                      <a:pt x="4" y="29"/>
                      <a:pt x="4" y="30"/>
                      <a:pt x="4" y="30"/>
                    </a:cubicBezTo>
                    <a:cubicBezTo>
                      <a:pt x="4" y="30"/>
                      <a:pt x="3" y="30"/>
                      <a:pt x="3" y="30"/>
                    </a:cubicBezTo>
                    <a:cubicBezTo>
                      <a:pt x="3" y="30"/>
                      <a:pt x="3" y="31"/>
                      <a:pt x="3" y="31"/>
                    </a:cubicBezTo>
                    <a:cubicBezTo>
                      <a:pt x="3" y="32"/>
                      <a:pt x="3" y="32"/>
                      <a:pt x="4" y="32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3" y="33"/>
                      <a:pt x="4" y="34"/>
                    </a:cubicBezTo>
                    <a:cubicBezTo>
                      <a:pt x="4" y="34"/>
                      <a:pt x="4" y="34"/>
                      <a:pt x="5" y="34"/>
                    </a:cubicBezTo>
                    <a:cubicBezTo>
                      <a:pt x="5" y="34"/>
                      <a:pt x="5" y="34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5"/>
                      <a:pt x="9" y="35"/>
                      <a:pt x="9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34"/>
                      <a:pt x="14" y="34"/>
                      <a:pt x="14" y="34"/>
                    </a:cubicBezTo>
                    <a:cubicBezTo>
                      <a:pt x="14" y="34"/>
                      <a:pt x="14" y="34"/>
                      <a:pt x="15" y="34"/>
                    </a:cubicBezTo>
                    <a:cubicBezTo>
                      <a:pt x="15" y="34"/>
                      <a:pt x="15" y="34"/>
                      <a:pt x="16" y="34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1" y="34"/>
                      <a:pt x="21" y="34"/>
                      <a:pt x="21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3" y="33"/>
                      <a:pt x="23" y="33"/>
                      <a:pt x="24" y="33"/>
                    </a:cubicBezTo>
                    <a:cubicBezTo>
                      <a:pt x="24" y="33"/>
                      <a:pt x="24" y="32"/>
                      <a:pt x="25" y="32"/>
                    </a:cubicBezTo>
                    <a:cubicBezTo>
                      <a:pt x="25" y="32"/>
                      <a:pt x="25" y="32"/>
                      <a:pt x="26" y="32"/>
                    </a:cubicBezTo>
                    <a:cubicBezTo>
                      <a:pt x="26" y="32"/>
                      <a:pt x="26" y="32"/>
                      <a:pt x="27" y="31"/>
                    </a:cubicBezTo>
                    <a:cubicBezTo>
                      <a:pt x="27" y="31"/>
                      <a:pt x="27" y="31"/>
                      <a:pt x="28" y="31"/>
                    </a:cubicBezTo>
                    <a:cubicBezTo>
                      <a:pt x="28" y="30"/>
                      <a:pt x="29" y="30"/>
                      <a:pt x="29" y="30"/>
                    </a:cubicBezTo>
                    <a:cubicBezTo>
                      <a:pt x="30" y="29"/>
                      <a:pt x="30" y="29"/>
                      <a:pt x="31" y="28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2" y="26"/>
                      <a:pt x="32" y="27"/>
                      <a:pt x="33" y="26"/>
                    </a:cubicBezTo>
                    <a:cubicBezTo>
                      <a:pt x="33" y="26"/>
                      <a:pt x="33" y="26"/>
                      <a:pt x="34" y="25"/>
                    </a:cubicBezTo>
                    <a:cubicBezTo>
                      <a:pt x="34" y="25"/>
                      <a:pt x="34" y="25"/>
                      <a:pt x="34" y="24"/>
                    </a:cubicBezTo>
                    <a:cubicBezTo>
                      <a:pt x="35" y="24"/>
                      <a:pt x="35" y="23"/>
                      <a:pt x="35" y="23"/>
                    </a:cubicBezTo>
                    <a:cubicBezTo>
                      <a:pt x="36" y="22"/>
                      <a:pt x="36" y="22"/>
                      <a:pt x="36" y="21"/>
                    </a:cubicBezTo>
                    <a:cubicBezTo>
                      <a:pt x="36" y="21"/>
                      <a:pt x="37" y="21"/>
                      <a:pt x="37" y="20"/>
                    </a:cubicBezTo>
                    <a:cubicBezTo>
                      <a:pt x="37" y="19"/>
                      <a:pt x="37" y="19"/>
                      <a:pt x="38" y="19"/>
                    </a:cubicBezTo>
                    <a:cubicBezTo>
                      <a:pt x="38" y="18"/>
                      <a:pt x="39" y="19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9" y="18"/>
                      <a:pt x="39" y="18"/>
                      <a:pt x="39" y="17"/>
                    </a:cubicBezTo>
                    <a:cubicBezTo>
                      <a:pt x="39" y="16"/>
                      <a:pt x="40" y="16"/>
                      <a:pt x="40" y="15"/>
                    </a:cubicBezTo>
                    <a:cubicBezTo>
                      <a:pt x="40" y="15"/>
                      <a:pt x="40" y="15"/>
                      <a:pt x="40" y="14"/>
                    </a:cubicBezTo>
                    <a:cubicBezTo>
                      <a:pt x="40" y="14"/>
                      <a:pt x="41" y="13"/>
                      <a:pt x="41" y="13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2"/>
                      <a:pt x="38" y="12"/>
                      <a:pt x="38" y="1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52" name="Freeform 249"/>
              <p:cNvSpPr>
                <a:spLocks/>
              </p:cNvSpPr>
              <p:nvPr/>
            </p:nvSpPr>
            <p:spPr bwMode="auto">
              <a:xfrm>
                <a:off x="5154614" y="23622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53" name="Freeform 250"/>
              <p:cNvSpPr>
                <a:spLocks/>
              </p:cNvSpPr>
              <p:nvPr/>
            </p:nvSpPr>
            <p:spPr bwMode="auto">
              <a:xfrm>
                <a:off x="4799014" y="2362201"/>
                <a:ext cx="452438" cy="604838"/>
              </a:xfrm>
              <a:custGeom>
                <a:avLst/>
                <a:gdLst>
                  <a:gd name="T0" fmla="*/ 40 w 42"/>
                  <a:gd name="T1" fmla="*/ 13 h 56"/>
                  <a:gd name="T2" fmla="*/ 38 w 42"/>
                  <a:gd name="T3" fmla="*/ 11 h 56"/>
                  <a:gd name="T4" fmla="*/ 37 w 42"/>
                  <a:gd name="T5" fmla="*/ 5 h 56"/>
                  <a:gd name="T6" fmla="*/ 35 w 42"/>
                  <a:gd name="T7" fmla="*/ 1 h 56"/>
                  <a:gd name="T8" fmla="*/ 32 w 42"/>
                  <a:gd name="T9" fmla="*/ 1 h 56"/>
                  <a:gd name="T10" fmla="*/ 30 w 42"/>
                  <a:gd name="T11" fmla="*/ 3 h 56"/>
                  <a:gd name="T12" fmla="*/ 29 w 42"/>
                  <a:gd name="T13" fmla="*/ 5 h 56"/>
                  <a:gd name="T14" fmla="*/ 27 w 42"/>
                  <a:gd name="T15" fmla="*/ 4 h 56"/>
                  <a:gd name="T16" fmla="*/ 7 w 42"/>
                  <a:gd name="T17" fmla="*/ 9 h 56"/>
                  <a:gd name="T18" fmla="*/ 4 w 42"/>
                  <a:gd name="T19" fmla="*/ 11 h 56"/>
                  <a:gd name="T20" fmla="*/ 2 w 42"/>
                  <a:gd name="T21" fmla="*/ 22 h 56"/>
                  <a:gd name="T22" fmla="*/ 1 w 42"/>
                  <a:gd name="T23" fmla="*/ 25 h 56"/>
                  <a:gd name="T24" fmla="*/ 1 w 42"/>
                  <a:gd name="T25" fmla="*/ 28 h 56"/>
                  <a:gd name="T26" fmla="*/ 1 w 42"/>
                  <a:gd name="T27" fmla="*/ 30 h 56"/>
                  <a:gd name="T28" fmla="*/ 1 w 42"/>
                  <a:gd name="T29" fmla="*/ 33 h 56"/>
                  <a:gd name="T30" fmla="*/ 2 w 42"/>
                  <a:gd name="T31" fmla="*/ 35 h 56"/>
                  <a:gd name="T32" fmla="*/ 3 w 42"/>
                  <a:gd name="T33" fmla="*/ 37 h 56"/>
                  <a:gd name="T34" fmla="*/ 4 w 42"/>
                  <a:gd name="T35" fmla="*/ 41 h 56"/>
                  <a:gd name="T36" fmla="*/ 8 w 42"/>
                  <a:gd name="T37" fmla="*/ 44 h 56"/>
                  <a:gd name="T38" fmla="*/ 10 w 42"/>
                  <a:gd name="T39" fmla="*/ 47 h 56"/>
                  <a:gd name="T40" fmla="*/ 12 w 42"/>
                  <a:gd name="T41" fmla="*/ 50 h 56"/>
                  <a:gd name="T42" fmla="*/ 13 w 42"/>
                  <a:gd name="T43" fmla="*/ 52 h 56"/>
                  <a:gd name="T44" fmla="*/ 16 w 42"/>
                  <a:gd name="T45" fmla="*/ 54 h 56"/>
                  <a:gd name="T46" fmla="*/ 18 w 42"/>
                  <a:gd name="T47" fmla="*/ 54 h 56"/>
                  <a:gd name="T48" fmla="*/ 20 w 42"/>
                  <a:gd name="T49" fmla="*/ 55 h 56"/>
                  <a:gd name="T50" fmla="*/ 22 w 42"/>
                  <a:gd name="T51" fmla="*/ 56 h 56"/>
                  <a:gd name="T52" fmla="*/ 26 w 42"/>
                  <a:gd name="T53" fmla="*/ 56 h 56"/>
                  <a:gd name="T54" fmla="*/ 28 w 42"/>
                  <a:gd name="T55" fmla="*/ 56 h 56"/>
                  <a:gd name="T56" fmla="*/ 30 w 42"/>
                  <a:gd name="T57" fmla="*/ 55 h 56"/>
                  <a:gd name="T58" fmla="*/ 34 w 42"/>
                  <a:gd name="T59" fmla="*/ 53 h 56"/>
                  <a:gd name="T60" fmla="*/ 35 w 42"/>
                  <a:gd name="T61" fmla="*/ 52 h 56"/>
                  <a:gd name="T62" fmla="*/ 33 w 42"/>
                  <a:gd name="T63" fmla="*/ 50 h 56"/>
                  <a:gd name="T64" fmla="*/ 32 w 42"/>
                  <a:gd name="T65" fmla="*/ 47 h 56"/>
                  <a:gd name="T66" fmla="*/ 29 w 42"/>
                  <a:gd name="T67" fmla="*/ 45 h 56"/>
                  <a:gd name="T68" fmla="*/ 28 w 42"/>
                  <a:gd name="T69" fmla="*/ 42 h 56"/>
                  <a:gd name="T70" fmla="*/ 30 w 42"/>
                  <a:gd name="T71" fmla="*/ 42 h 56"/>
                  <a:gd name="T72" fmla="*/ 30 w 42"/>
                  <a:gd name="T73" fmla="*/ 38 h 56"/>
                  <a:gd name="T74" fmla="*/ 32 w 42"/>
                  <a:gd name="T75" fmla="*/ 35 h 56"/>
                  <a:gd name="T76" fmla="*/ 33 w 42"/>
                  <a:gd name="T77" fmla="*/ 33 h 56"/>
                  <a:gd name="T78" fmla="*/ 34 w 42"/>
                  <a:gd name="T79" fmla="*/ 31 h 56"/>
                  <a:gd name="T80" fmla="*/ 36 w 42"/>
                  <a:gd name="T81" fmla="*/ 29 h 56"/>
                  <a:gd name="T82" fmla="*/ 36 w 42"/>
                  <a:gd name="T83" fmla="*/ 27 h 56"/>
                  <a:gd name="T84" fmla="*/ 36 w 42"/>
                  <a:gd name="T85" fmla="*/ 24 h 56"/>
                  <a:gd name="T86" fmla="*/ 37 w 42"/>
                  <a:gd name="T87" fmla="*/ 20 h 56"/>
                  <a:gd name="T88" fmla="*/ 37 w 42"/>
                  <a:gd name="T89" fmla="*/ 18 h 56"/>
                  <a:gd name="T90" fmla="*/ 39 w 42"/>
                  <a:gd name="T91" fmla="*/ 17 h 56"/>
                  <a:gd name="T92" fmla="*/ 41 w 42"/>
                  <a:gd name="T93" fmla="*/ 15 h 56"/>
                  <a:gd name="T94" fmla="*/ 41 w 42"/>
                  <a:gd name="T95" fmla="*/ 1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2" h="56">
                    <a:moveTo>
                      <a:pt x="41" y="14"/>
                    </a:moveTo>
                    <a:cubicBezTo>
                      <a:pt x="41" y="14"/>
                      <a:pt x="40" y="14"/>
                      <a:pt x="40" y="14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39" y="12"/>
                      <a:pt x="39" y="13"/>
                      <a:pt x="39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7" y="10"/>
                      <a:pt x="38" y="9"/>
                      <a:pt x="38" y="9"/>
                    </a:cubicBezTo>
                    <a:cubicBezTo>
                      <a:pt x="37" y="8"/>
                      <a:pt x="38" y="8"/>
                      <a:pt x="38" y="7"/>
                    </a:cubicBezTo>
                    <a:cubicBezTo>
                      <a:pt x="37" y="6"/>
                      <a:pt x="37" y="6"/>
                      <a:pt x="37" y="5"/>
                    </a:cubicBezTo>
                    <a:cubicBezTo>
                      <a:pt x="37" y="5"/>
                      <a:pt x="37" y="5"/>
                      <a:pt x="37" y="4"/>
                    </a:cubicBezTo>
                    <a:cubicBezTo>
                      <a:pt x="36" y="4"/>
                      <a:pt x="36" y="3"/>
                      <a:pt x="36" y="3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4" y="1"/>
                      <a:pt x="34" y="1"/>
                    </a:cubicBezTo>
                    <a:cubicBezTo>
                      <a:pt x="34" y="1"/>
                      <a:pt x="33" y="1"/>
                      <a:pt x="33" y="0"/>
                    </a:cubicBezTo>
                    <a:cubicBezTo>
                      <a:pt x="33" y="1"/>
                      <a:pt x="33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1" y="1"/>
                      <a:pt x="31" y="1"/>
                      <a:pt x="31" y="2"/>
                    </a:cubicBezTo>
                    <a:cubicBezTo>
                      <a:pt x="30" y="2"/>
                      <a:pt x="31" y="2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29" y="3"/>
                    </a:cubicBezTo>
                    <a:cubicBezTo>
                      <a:pt x="29" y="4"/>
                      <a:pt x="29" y="4"/>
                      <a:pt x="29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4"/>
                    </a:cubicBezTo>
                    <a:cubicBezTo>
                      <a:pt x="28" y="4"/>
                      <a:pt x="27" y="4"/>
                      <a:pt x="2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3"/>
                      <a:pt x="2" y="23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1" y="24"/>
                      <a:pt x="1" y="24"/>
                      <a:pt x="1" y="25"/>
                    </a:cubicBezTo>
                    <a:cubicBezTo>
                      <a:pt x="1" y="25"/>
                      <a:pt x="0" y="25"/>
                      <a:pt x="0" y="26"/>
                    </a:cubicBezTo>
                    <a:cubicBezTo>
                      <a:pt x="0" y="26"/>
                      <a:pt x="1" y="26"/>
                      <a:pt x="1" y="26"/>
                    </a:cubicBezTo>
                    <a:cubicBezTo>
                      <a:pt x="1" y="27"/>
                      <a:pt x="1" y="27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9"/>
                      <a:pt x="1" y="29"/>
                    </a:cubicBezTo>
                    <a:cubicBezTo>
                      <a:pt x="1" y="29"/>
                      <a:pt x="1" y="30"/>
                      <a:pt x="1" y="30"/>
                    </a:cubicBezTo>
                    <a:cubicBezTo>
                      <a:pt x="1" y="31"/>
                      <a:pt x="1" y="31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4"/>
                    </a:cubicBezTo>
                    <a:cubicBezTo>
                      <a:pt x="1" y="34"/>
                      <a:pt x="2" y="34"/>
                      <a:pt x="2" y="34"/>
                    </a:cubicBezTo>
                    <a:cubicBezTo>
                      <a:pt x="2" y="34"/>
                      <a:pt x="2" y="34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6"/>
                      <a:pt x="3" y="36"/>
                      <a:pt x="3" y="37"/>
                    </a:cubicBezTo>
                    <a:cubicBezTo>
                      <a:pt x="3" y="37"/>
                      <a:pt x="4" y="37"/>
                      <a:pt x="4" y="38"/>
                    </a:cubicBezTo>
                    <a:cubicBezTo>
                      <a:pt x="4" y="38"/>
                      <a:pt x="4" y="39"/>
                      <a:pt x="4" y="39"/>
                    </a:cubicBezTo>
                    <a:cubicBezTo>
                      <a:pt x="4" y="40"/>
                      <a:pt x="3" y="40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5" y="42"/>
                      <a:pt x="5" y="42"/>
                      <a:pt x="6" y="42"/>
                    </a:cubicBezTo>
                    <a:cubicBezTo>
                      <a:pt x="7" y="43"/>
                      <a:pt x="7" y="43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9" y="45"/>
                      <a:pt x="8" y="45"/>
                      <a:pt x="8" y="46"/>
                    </a:cubicBezTo>
                    <a:cubicBezTo>
                      <a:pt x="8" y="47"/>
                      <a:pt x="9" y="46"/>
                      <a:pt x="10" y="47"/>
                    </a:cubicBezTo>
                    <a:cubicBezTo>
                      <a:pt x="10" y="47"/>
                      <a:pt x="10" y="47"/>
                      <a:pt x="10" y="48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2" y="49"/>
                      <a:pt x="12" y="49"/>
                      <a:pt x="12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3" y="52"/>
                      <a:pt x="13" y="52"/>
                      <a:pt x="13" y="52"/>
                    </a:cubicBezTo>
                    <a:cubicBezTo>
                      <a:pt x="13" y="52"/>
                      <a:pt x="14" y="52"/>
                      <a:pt x="14" y="52"/>
                    </a:cubicBezTo>
                    <a:cubicBezTo>
                      <a:pt x="14" y="53"/>
                      <a:pt x="14" y="53"/>
                      <a:pt x="15" y="53"/>
                    </a:cubicBezTo>
                    <a:cubicBezTo>
                      <a:pt x="15" y="54"/>
                      <a:pt x="15" y="54"/>
                      <a:pt x="16" y="54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17" y="54"/>
                      <a:pt x="17" y="54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9" y="54"/>
                      <a:pt x="19" y="53"/>
                      <a:pt x="19" y="53"/>
                    </a:cubicBezTo>
                    <a:cubicBezTo>
                      <a:pt x="20" y="54"/>
                      <a:pt x="20" y="54"/>
                      <a:pt x="20" y="54"/>
                    </a:cubicBezTo>
                    <a:cubicBezTo>
                      <a:pt x="20" y="54"/>
                      <a:pt x="20" y="55"/>
                      <a:pt x="20" y="55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21" y="56"/>
                      <a:pt x="21" y="56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2" y="56"/>
                      <a:pt x="23" y="56"/>
                      <a:pt x="23" y="56"/>
                    </a:cubicBezTo>
                    <a:cubicBezTo>
                      <a:pt x="23" y="56"/>
                      <a:pt x="24" y="56"/>
                      <a:pt x="24" y="56"/>
                    </a:cubicBezTo>
                    <a:cubicBezTo>
                      <a:pt x="25" y="56"/>
                      <a:pt x="25" y="56"/>
                      <a:pt x="26" y="56"/>
                    </a:cubicBezTo>
                    <a:cubicBezTo>
                      <a:pt x="26" y="56"/>
                      <a:pt x="26" y="56"/>
                      <a:pt x="26" y="56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28" y="56"/>
                      <a:pt x="28" y="56"/>
                      <a:pt x="28" y="56"/>
                    </a:cubicBezTo>
                    <a:cubicBezTo>
                      <a:pt x="29" y="56"/>
                      <a:pt x="29" y="55"/>
                      <a:pt x="29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5"/>
                      <a:pt x="31" y="54"/>
                      <a:pt x="31" y="53"/>
                    </a:cubicBezTo>
                    <a:cubicBezTo>
                      <a:pt x="31" y="53"/>
                      <a:pt x="33" y="53"/>
                      <a:pt x="33" y="53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5" y="53"/>
                      <a:pt x="35" y="53"/>
                      <a:pt x="35" y="52"/>
                    </a:cubicBezTo>
                    <a:cubicBezTo>
                      <a:pt x="35" y="52"/>
                      <a:pt x="35" y="52"/>
                      <a:pt x="35" y="52"/>
                    </a:cubicBezTo>
                    <a:cubicBezTo>
                      <a:pt x="35" y="51"/>
                      <a:pt x="35" y="51"/>
                      <a:pt x="34" y="51"/>
                    </a:cubicBezTo>
                    <a:cubicBezTo>
                      <a:pt x="34" y="51"/>
                      <a:pt x="34" y="51"/>
                      <a:pt x="34" y="51"/>
                    </a:cubicBezTo>
                    <a:cubicBezTo>
                      <a:pt x="33" y="51"/>
                      <a:pt x="33" y="50"/>
                      <a:pt x="33" y="50"/>
                    </a:cubicBezTo>
                    <a:cubicBezTo>
                      <a:pt x="33" y="50"/>
                      <a:pt x="33" y="49"/>
                      <a:pt x="33" y="49"/>
                    </a:cubicBezTo>
                    <a:cubicBezTo>
                      <a:pt x="32" y="48"/>
                      <a:pt x="33" y="48"/>
                      <a:pt x="32" y="48"/>
                    </a:cubicBezTo>
                    <a:cubicBezTo>
                      <a:pt x="32" y="47"/>
                      <a:pt x="32" y="47"/>
                      <a:pt x="32" y="47"/>
                    </a:cubicBezTo>
                    <a:cubicBezTo>
                      <a:pt x="31" y="47"/>
                      <a:pt x="31" y="47"/>
                      <a:pt x="31" y="46"/>
                    </a:cubicBezTo>
                    <a:cubicBezTo>
                      <a:pt x="31" y="46"/>
                      <a:pt x="30" y="46"/>
                      <a:pt x="30" y="45"/>
                    </a:cubicBezTo>
                    <a:cubicBezTo>
                      <a:pt x="30" y="45"/>
                      <a:pt x="29" y="45"/>
                      <a:pt x="29" y="45"/>
                    </a:cubicBezTo>
                    <a:cubicBezTo>
                      <a:pt x="29" y="44"/>
                      <a:pt x="28" y="45"/>
                      <a:pt x="28" y="44"/>
                    </a:cubicBezTo>
                    <a:cubicBezTo>
                      <a:pt x="28" y="44"/>
                      <a:pt x="28" y="44"/>
                      <a:pt x="28" y="44"/>
                    </a:cubicBezTo>
                    <a:cubicBezTo>
                      <a:pt x="28" y="43"/>
                      <a:pt x="28" y="43"/>
                      <a:pt x="28" y="42"/>
                    </a:cubicBezTo>
                    <a:cubicBezTo>
                      <a:pt x="28" y="42"/>
                      <a:pt x="29" y="42"/>
                      <a:pt x="29" y="42"/>
                    </a:cubicBezTo>
                    <a:cubicBezTo>
                      <a:pt x="29" y="42"/>
                      <a:pt x="29" y="43"/>
                      <a:pt x="30" y="43"/>
                    </a:cubicBezTo>
                    <a:cubicBezTo>
                      <a:pt x="30" y="43"/>
                      <a:pt x="30" y="43"/>
                      <a:pt x="30" y="42"/>
                    </a:cubicBezTo>
                    <a:cubicBezTo>
                      <a:pt x="31" y="42"/>
                      <a:pt x="30" y="42"/>
                      <a:pt x="30" y="41"/>
                    </a:cubicBezTo>
                    <a:cubicBezTo>
                      <a:pt x="30" y="41"/>
                      <a:pt x="30" y="40"/>
                      <a:pt x="30" y="40"/>
                    </a:cubicBezTo>
                    <a:cubicBezTo>
                      <a:pt x="30" y="39"/>
                      <a:pt x="30" y="39"/>
                      <a:pt x="30" y="38"/>
                    </a:cubicBezTo>
                    <a:cubicBezTo>
                      <a:pt x="30" y="38"/>
                      <a:pt x="30" y="37"/>
                      <a:pt x="31" y="37"/>
                    </a:cubicBezTo>
                    <a:cubicBezTo>
                      <a:pt x="31" y="37"/>
                      <a:pt x="31" y="36"/>
                      <a:pt x="31" y="36"/>
                    </a:cubicBezTo>
                    <a:cubicBezTo>
                      <a:pt x="31" y="36"/>
                      <a:pt x="32" y="36"/>
                      <a:pt x="32" y="35"/>
                    </a:cubicBezTo>
                    <a:cubicBezTo>
                      <a:pt x="32" y="35"/>
                      <a:pt x="32" y="35"/>
                      <a:pt x="33" y="35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33" y="33"/>
                      <a:pt x="32" y="33"/>
                      <a:pt x="33" y="33"/>
                    </a:cubicBezTo>
                    <a:cubicBezTo>
                      <a:pt x="33" y="32"/>
                      <a:pt x="33" y="33"/>
                      <a:pt x="33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1"/>
                      <a:pt x="34" y="31"/>
                      <a:pt x="34" y="31"/>
                    </a:cubicBezTo>
                    <a:cubicBezTo>
                      <a:pt x="34" y="31"/>
                      <a:pt x="34" y="30"/>
                      <a:pt x="34" y="30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6" y="30"/>
                      <a:pt x="36" y="29"/>
                      <a:pt x="36" y="29"/>
                    </a:cubicBezTo>
                    <a:cubicBezTo>
                      <a:pt x="36" y="29"/>
                      <a:pt x="36" y="28"/>
                      <a:pt x="36" y="28"/>
                    </a:cubicBezTo>
                    <a:cubicBezTo>
                      <a:pt x="36" y="28"/>
                      <a:pt x="36" y="28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3"/>
                      <a:pt x="36" y="23"/>
                    </a:cubicBezTo>
                    <a:cubicBezTo>
                      <a:pt x="36" y="22"/>
                      <a:pt x="36" y="22"/>
                      <a:pt x="37" y="21"/>
                    </a:cubicBezTo>
                    <a:cubicBezTo>
                      <a:pt x="37" y="21"/>
                      <a:pt x="37" y="21"/>
                      <a:pt x="37" y="20"/>
                    </a:cubicBezTo>
                    <a:cubicBezTo>
                      <a:pt x="37" y="20"/>
                      <a:pt x="36" y="19"/>
                      <a:pt x="37" y="19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8"/>
                      <a:pt x="38" y="18"/>
                      <a:pt x="38" y="18"/>
                    </a:cubicBezTo>
                    <a:cubicBezTo>
                      <a:pt x="38" y="18"/>
                      <a:pt x="38" y="17"/>
                      <a:pt x="38" y="17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39" y="17"/>
                      <a:pt x="39" y="17"/>
                      <a:pt x="40" y="17"/>
                    </a:cubicBezTo>
                    <a:cubicBezTo>
                      <a:pt x="40" y="16"/>
                      <a:pt x="40" y="16"/>
                      <a:pt x="41" y="16"/>
                    </a:cubicBezTo>
                    <a:cubicBezTo>
                      <a:pt x="41" y="16"/>
                      <a:pt x="41" y="16"/>
                      <a:pt x="41" y="15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1" y="14"/>
                      <a:pt x="41" y="14"/>
                      <a:pt x="41" y="14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54" name="Freeform 251"/>
              <p:cNvSpPr>
                <a:spLocks/>
              </p:cNvSpPr>
              <p:nvPr/>
            </p:nvSpPr>
            <p:spPr bwMode="auto">
              <a:xfrm>
                <a:off x="5370514" y="3443289"/>
                <a:ext cx="0" cy="1111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55" name="Freeform 252"/>
              <p:cNvSpPr>
                <a:spLocks/>
              </p:cNvSpPr>
              <p:nvPr/>
            </p:nvSpPr>
            <p:spPr bwMode="auto">
              <a:xfrm>
                <a:off x="5726114" y="3713164"/>
                <a:ext cx="22225" cy="2222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  <a:gd name="T8" fmla="*/ 1 w 2"/>
                  <a:gd name="T9" fmla="*/ 1 h 2"/>
                  <a:gd name="T10" fmla="*/ 2 w 2"/>
                  <a:gd name="T11" fmla="*/ 1 h 2"/>
                  <a:gd name="T12" fmla="*/ 2 w 2"/>
                  <a:gd name="T13" fmla="*/ 0 h 2"/>
                  <a:gd name="T14" fmla="*/ 1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56" name="Freeform 253"/>
              <p:cNvSpPr>
                <a:spLocks/>
              </p:cNvSpPr>
              <p:nvPr/>
            </p:nvSpPr>
            <p:spPr bwMode="auto">
              <a:xfrm>
                <a:off x="5672139" y="3735389"/>
                <a:ext cx="11113" cy="2222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  <a:gd name="T6" fmla="*/ 1 w 1"/>
                  <a:gd name="T7" fmla="*/ 1 h 2"/>
                  <a:gd name="T8" fmla="*/ 1 w 1"/>
                  <a:gd name="T9" fmla="*/ 1 h 2"/>
                  <a:gd name="T10" fmla="*/ 0 w 1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57" name="Freeform 254"/>
              <p:cNvSpPr>
                <a:spLocks/>
              </p:cNvSpPr>
              <p:nvPr/>
            </p:nvSpPr>
            <p:spPr bwMode="auto">
              <a:xfrm>
                <a:off x="5219701" y="2081214"/>
                <a:ext cx="1111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58" name="Freeform 255"/>
              <p:cNvSpPr>
                <a:spLocks/>
              </p:cNvSpPr>
              <p:nvPr/>
            </p:nvSpPr>
            <p:spPr bwMode="auto">
              <a:xfrm>
                <a:off x="5111751" y="2081214"/>
                <a:ext cx="560388" cy="508000"/>
              </a:xfrm>
              <a:custGeom>
                <a:avLst/>
                <a:gdLst>
                  <a:gd name="T0" fmla="*/ 50 w 52"/>
                  <a:gd name="T1" fmla="*/ 27 h 47"/>
                  <a:gd name="T2" fmla="*/ 45 w 52"/>
                  <a:gd name="T3" fmla="*/ 26 h 47"/>
                  <a:gd name="T4" fmla="*/ 42 w 52"/>
                  <a:gd name="T5" fmla="*/ 23 h 47"/>
                  <a:gd name="T6" fmla="*/ 41 w 52"/>
                  <a:gd name="T7" fmla="*/ 21 h 47"/>
                  <a:gd name="T8" fmla="*/ 40 w 52"/>
                  <a:gd name="T9" fmla="*/ 19 h 47"/>
                  <a:gd name="T10" fmla="*/ 39 w 52"/>
                  <a:gd name="T11" fmla="*/ 17 h 47"/>
                  <a:gd name="T12" fmla="*/ 38 w 52"/>
                  <a:gd name="T13" fmla="*/ 15 h 47"/>
                  <a:gd name="T14" fmla="*/ 37 w 52"/>
                  <a:gd name="T15" fmla="*/ 14 h 47"/>
                  <a:gd name="T16" fmla="*/ 35 w 52"/>
                  <a:gd name="T17" fmla="*/ 11 h 47"/>
                  <a:gd name="T18" fmla="*/ 34 w 52"/>
                  <a:gd name="T19" fmla="*/ 10 h 47"/>
                  <a:gd name="T20" fmla="*/ 32 w 52"/>
                  <a:gd name="T21" fmla="*/ 10 h 47"/>
                  <a:gd name="T22" fmla="*/ 30 w 52"/>
                  <a:gd name="T23" fmla="*/ 9 h 47"/>
                  <a:gd name="T24" fmla="*/ 29 w 52"/>
                  <a:gd name="T25" fmla="*/ 9 h 47"/>
                  <a:gd name="T26" fmla="*/ 23 w 52"/>
                  <a:gd name="T27" fmla="*/ 8 h 47"/>
                  <a:gd name="T28" fmla="*/ 21 w 52"/>
                  <a:gd name="T29" fmla="*/ 4 h 47"/>
                  <a:gd name="T30" fmla="*/ 15 w 52"/>
                  <a:gd name="T31" fmla="*/ 2 h 47"/>
                  <a:gd name="T32" fmla="*/ 11 w 52"/>
                  <a:gd name="T33" fmla="*/ 0 h 47"/>
                  <a:gd name="T34" fmla="*/ 9 w 52"/>
                  <a:gd name="T35" fmla="*/ 1 h 47"/>
                  <a:gd name="T36" fmla="*/ 5 w 52"/>
                  <a:gd name="T37" fmla="*/ 3 h 47"/>
                  <a:gd name="T38" fmla="*/ 7 w 52"/>
                  <a:gd name="T39" fmla="*/ 5 h 47"/>
                  <a:gd name="T40" fmla="*/ 5 w 52"/>
                  <a:gd name="T41" fmla="*/ 7 h 47"/>
                  <a:gd name="T42" fmla="*/ 2 w 52"/>
                  <a:gd name="T43" fmla="*/ 8 h 47"/>
                  <a:gd name="T44" fmla="*/ 1 w 52"/>
                  <a:gd name="T45" fmla="*/ 9 h 47"/>
                  <a:gd name="T46" fmla="*/ 1 w 52"/>
                  <a:gd name="T47" fmla="*/ 13 h 47"/>
                  <a:gd name="T48" fmla="*/ 5 w 52"/>
                  <a:gd name="T49" fmla="*/ 16 h 47"/>
                  <a:gd name="T50" fmla="*/ 7 w 52"/>
                  <a:gd name="T51" fmla="*/ 19 h 47"/>
                  <a:gd name="T52" fmla="*/ 9 w 52"/>
                  <a:gd name="T53" fmla="*/ 23 h 47"/>
                  <a:gd name="T54" fmla="*/ 12 w 52"/>
                  <a:gd name="T55" fmla="*/ 25 h 47"/>
                  <a:gd name="T56" fmla="*/ 13 w 52"/>
                  <a:gd name="T57" fmla="*/ 29 h 47"/>
                  <a:gd name="T58" fmla="*/ 13 w 52"/>
                  <a:gd name="T59" fmla="*/ 32 h 47"/>
                  <a:gd name="T60" fmla="*/ 16 w 52"/>
                  <a:gd name="T61" fmla="*/ 35 h 47"/>
                  <a:gd name="T62" fmla="*/ 18 w 52"/>
                  <a:gd name="T63" fmla="*/ 37 h 47"/>
                  <a:gd name="T64" fmla="*/ 18 w 52"/>
                  <a:gd name="T65" fmla="*/ 39 h 47"/>
                  <a:gd name="T66" fmla="*/ 20 w 52"/>
                  <a:gd name="T67" fmla="*/ 41 h 47"/>
                  <a:gd name="T68" fmla="*/ 22 w 52"/>
                  <a:gd name="T69" fmla="*/ 43 h 47"/>
                  <a:gd name="T70" fmla="*/ 26 w 52"/>
                  <a:gd name="T71" fmla="*/ 43 h 47"/>
                  <a:gd name="T72" fmla="*/ 29 w 52"/>
                  <a:gd name="T73" fmla="*/ 45 h 47"/>
                  <a:gd name="T74" fmla="*/ 31 w 52"/>
                  <a:gd name="T75" fmla="*/ 46 h 47"/>
                  <a:gd name="T76" fmla="*/ 33 w 52"/>
                  <a:gd name="T77" fmla="*/ 42 h 47"/>
                  <a:gd name="T78" fmla="*/ 40 w 52"/>
                  <a:gd name="T79" fmla="*/ 40 h 47"/>
                  <a:gd name="T80" fmla="*/ 44 w 52"/>
                  <a:gd name="T81" fmla="*/ 38 h 47"/>
                  <a:gd name="T82" fmla="*/ 50 w 52"/>
                  <a:gd name="T83" fmla="*/ 34 h 47"/>
                  <a:gd name="T84" fmla="*/ 52 w 52"/>
                  <a:gd name="T85" fmla="*/ 2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2" h="47">
                    <a:moveTo>
                      <a:pt x="52" y="28"/>
                    </a:moveTo>
                    <a:cubicBezTo>
                      <a:pt x="52" y="28"/>
                      <a:pt x="52" y="28"/>
                      <a:pt x="52" y="28"/>
                    </a:cubicBezTo>
                    <a:cubicBezTo>
                      <a:pt x="51" y="27"/>
                      <a:pt x="51" y="27"/>
                      <a:pt x="50" y="27"/>
                    </a:cubicBezTo>
                    <a:cubicBezTo>
                      <a:pt x="50" y="26"/>
                      <a:pt x="49" y="26"/>
                      <a:pt x="48" y="26"/>
                    </a:cubicBezTo>
                    <a:cubicBezTo>
                      <a:pt x="47" y="26"/>
                      <a:pt x="47" y="26"/>
                      <a:pt x="46" y="26"/>
                    </a:cubicBezTo>
                    <a:cubicBezTo>
                      <a:pt x="46" y="26"/>
                      <a:pt x="45" y="26"/>
                      <a:pt x="45" y="26"/>
                    </a:cubicBezTo>
                    <a:cubicBezTo>
                      <a:pt x="44" y="26"/>
                      <a:pt x="44" y="26"/>
                      <a:pt x="44" y="25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2" y="24"/>
                      <a:pt x="42" y="24"/>
                      <a:pt x="42" y="23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40" y="20"/>
                      <a:pt x="40" y="20"/>
                      <a:pt x="40" y="19"/>
                    </a:cubicBezTo>
                    <a:cubicBezTo>
                      <a:pt x="40" y="19"/>
                      <a:pt x="40" y="19"/>
                      <a:pt x="39" y="19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9" y="18"/>
                      <a:pt x="39" y="18"/>
                      <a:pt x="39" y="17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38" y="16"/>
                      <a:pt x="39" y="16"/>
                      <a:pt x="39" y="16"/>
                    </a:cubicBezTo>
                    <a:cubicBezTo>
                      <a:pt x="39" y="16"/>
                      <a:pt x="38" y="16"/>
                      <a:pt x="38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7" y="15"/>
                      <a:pt x="37" y="15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3"/>
                      <a:pt x="36" y="13"/>
                      <a:pt x="35" y="12"/>
                    </a:cubicBezTo>
                    <a:cubicBezTo>
                      <a:pt x="35" y="12"/>
                      <a:pt x="35" y="12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4" y="11"/>
                      <a:pt x="34" y="11"/>
                      <a:pt x="34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0"/>
                      <a:pt x="32" y="10"/>
                      <a:pt x="32" y="10"/>
                    </a:cubicBezTo>
                    <a:cubicBezTo>
                      <a:pt x="32" y="10"/>
                      <a:pt x="32" y="10"/>
                      <a:pt x="31" y="10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8"/>
                      <a:pt x="30" y="9"/>
                      <a:pt x="30" y="9"/>
                    </a:cubicBezTo>
                    <a:cubicBezTo>
                      <a:pt x="30" y="9"/>
                      <a:pt x="30" y="9"/>
                      <a:pt x="29" y="8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5" y="8"/>
                      <a:pt x="24" y="8"/>
                      <a:pt x="23" y="8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6"/>
                      <a:pt x="22" y="6"/>
                      <a:pt x="22" y="6"/>
                    </a:cubicBezTo>
                    <a:cubicBezTo>
                      <a:pt x="22" y="5"/>
                      <a:pt x="21" y="5"/>
                      <a:pt x="21" y="4"/>
                    </a:cubicBezTo>
                    <a:cubicBezTo>
                      <a:pt x="20" y="4"/>
                      <a:pt x="20" y="4"/>
                      <a:pt x="19" y="4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6" y="3"/>
                      <a:pt x="16" y="3"/>
                      <a:pt x="15" y="2"/>
                    </a:cubicBezTo>
                    <a:cubicBezTo>
                      <a:pt x="14" y="2"/>
                      <a:pt x="14" y="2"/>
                      <a:pt x="13" y="1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6" y="2"/>
                    </a:cubicBezTo>
                    <a:cubicBezTo>
                      <a:pt x="6" y="2"/>
                      <a:pt x="5" y="2"/>
                      <a:pt x="5" y="3"/>
                    </a:cubicBezTo>
                    <a:cubicBezTo>
                      <a:pt x="5" y="3"/>
                      <a:pt x="6" y="3"/>
                      <a:pt x="6" y="4"/>
                    </a:cubicBezTo>
                    <a:cubicBezTo>
                      <a:pt x="6" y="4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7" y="5"/>
                      <a:pt x="8" y="6"/>
                      <a:pt x="7" y="6"/>
                    </a:cubicBezTo>
                    <a:cubicBezTo>
                      <a:pt x="7" y="7"/>
                      <a:pt x="6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8"/>
                      <a:pt x="4" y="8"/>
                      <a:pt x="3" y="8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9"/>
                      <a:pt x="1" y="10"/>
                      <a:pt x="1" y="10"/>
                    </a:cubicBezTo>
                    <a:cubicBezTo>
                      <a:pt x="1" y="11"/>
                      <a:pt x="0" y="11"/>
                      <a:pt x="1" y="12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1" y="13"/>
                      <a:pt x="2" y="13"/>
                      <a:pt x="2" y="13"/>
                    </a:cubicBezTo>
                    <a:cubicBezTo>
                      <a:pt x="3" y="13"/>
                      <a:pt x="3" y="14"/>
                      <a:pt x="4" y="14"/>
                    </a:cubicBezTo>
                    <a:cubicBezTo>
                      <a:pt x="4" y="15"/>
                      <a:pt x="4" y="15"/>
                      <a:pt x="5" y="16"/>
                    </a:cubicBezTo>
                    <a:cubicBezTo>
                      <a:pt x="5" y="16"/>
                      <a:pt x="5" y="16"/>
                      <a:pt x="5" y="17"/>
                    </a:cubicBezTo>
                    <a:cubicBezTo>
                      <a:pt x="6" y="17"/>
                      <a:pt x="6" y="18"/>
                      <a:pt x="6" y="18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0"/>
                      <a:pt x="7" y="21"/>
                      <a:pt x="8" y="21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9" y="22"/>
                      <a:pt x="8" y="23"/>
                      <a:pt x="9" y="23"/>
                    </a:cubicBezTo>
                    <a:cubicBezTo>
                      <a:pt x="9" y="23"/>
                      <a:pt x="9" y="23"/>
                      <a:pt x="10" y="23"/>
                    </a:cubicBezTo>
                    <a:cubicBezTo>
                      <a:pt x="10" y="24"/>
                      <a:pt x="10" y="24"/>
                      <a:pt x="11" y="24"/>
                    </a:cubicBezTo>
                    <a:cubicBezTo>
                      <a:pt x="11" y="25"/>
                      <a:pt x="11" y="25"/>
                      <a:pt x="12" y="25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3" y="27"/>
                      <a:pt x="13" y="27"/>
                      <a:pt x="13" y="28"/>
                    </a:cubicBezTo>
                    <a:cubicBezTo>
                      <a:pt x="13" y="28"/>
                      <a:pt x="12" y="28"/>
                      <a:pt x="13" y="29"/>
                    </a:cubicBezTo>
                    <a:cubicBezTo>
                      <a:pt x="13" y="29"/>
                      <a:pt x="13" y="30"/>
                      <a:pt x="13" y="30"/>
                    </a:cubicBezTo>
                    <a:cubicBezTo>
                      <a:pt x="13" y="31"/>
                      <a:pt x="13" y="31"/>
                      <a:pt x="13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4" y="33"/>
                      <a:pt x="14" y="33"/>
                      <a:pt x="14" y="34"/>
                    </a:cubicBezTo>
                    <a:cubicBezTo>
                      <a:pt x="15" y="34"/>
                      <a:pt x="15" y="34"/>
                      <a:pt x="15" y="35"/>
                    </a:cubicBezTo>
                    <a:cubicBezTo>
                      <a:pt x="16" y="35"/>
                      <a:pt x="16" y="34"/>
                      <a:pt x="16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6"/>
                      <a:pt x="18" y="36"/>
                      <a:pt x="18" y="36"/>
                    </a:cubicBezTo>
                    <a:cubicBezTo>
                      <a:pt x="18" y="36"/>
                      <a:pt x="18" y="37"/>
                      <a:pt x="18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8" y="38"/>
                      <a:pt x="18" y="39"/>
                      <a:pt x="18" y="39"/>
                    </a:cubicBezTo>
                    <a:cubicBezTo>
                      <a:pt x="19" y="39"/>
                      <a:pt x="19" y="39"/>
                      <a:pt x="19" y="40"/>
                    </a:cubicBezTo>
                    <a:cubicBezTo>
                      <a:pt x="20" y="40"/>
                      <a:pt x="20" y="40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42"/>
                      <a:pt x="21" y="43"/>
                      <a:pt x="22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3" y="43"/>
                      <a:pt x="23" y="43"/>
                      <a:pt x="24" y="43"/>
                    </a:cubicBezTo>
                    <a:cubicBezTo>
                      <a:pt x="25" y="43"/>
                      <a:pt x="26" y="43"/>
                      <a:pt x="26" y="43"/>
                    </a:cubicBezTo>
                    <a:cubicBezTo>
                      <a:pt x="27" y="43"/>
                      <a:pt x="27" y="44"/>
                      <a:pt x="27" y="44"/>
                    </a:cubicBezTo>
                    <a:cubicBezTo>
                      <a:pt x="28" y="44"/>
                      <a:pt x="28" y="44"/>
                      <a:pt x="28" y="44"/>
                    </a:cubicBezTo>
                    <a:cubicBezTo>
                      <a:pt x="29" y="44"/>
                      <a:pt x="29" y="45"/>
                      <a:pt x="29" y="45"/>
                    </a:cubicBezTo>
                    <a:cubicBezTo>
                      <a:pt x="30" y="46"/>
                      <a:pt x="30" y="46"/>
                      <a:pt x="30" y="47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31" y="47"/>
                      <a:pt x="31" y="47"/>
                      <a:pt x="31" y="46"/>
                    </a:cubicBezTo>
                    <a:cubicBezTo>
                      <a:pt x="32" y="46"/>
                      <a:pt x="32" y="45"/>
                      <a:pt x="32" y="45"/>
                    </a:cubicBezTo>
                    <a:cubicBezTo>
                      <a:pt x="32" y="44"/>
                      <a:pt x="32" y="44"/>
                      <a:pt x="33" y="43"/>
                    </a:cubicBezTo>
                    <a:cubicBezTo>
                      <a:pt x="33" y="43"/>
                      <a:pt x="33" y="42"/>
                      <a:pt x="33" y="42"/>
                    </a:cubicBezTo>
                    <a:cubicBezTo>
                      <a:pt x="34" y="41"/>
                      <a:pt x="34" y="42"/>
                      <a:pt x="35" y="41"/>
                    </a:cubicBezTo>
                    <a:cubicBezTo>
                      <a:pt x="36" y="41"/>
                      <a:pt x="37" y="41"/>
                      <a:pt x="38" y="40"/>
                    </a:cubicBezTo>
                    <a:cubicBezTo>
                      <a:pt x="39" y="40"/>
                      <a:pt x="39" y="40"/>
                      <a:pt x="40" y="40"/>
                    </a:cubicBezTo>
                    <a:cubicBezTo>
                      <a:pt x="41" y="39"/>
                      <a:pt x="42" y="39"/>
                      <a:pt x="43" y="39"/>
                    </a:cubicBezTo>
                    <a:cubicBezTo>
                      <a:pt x="43" y="39"/>
                      <a:pt x="43" y="39"/>
                      <a:pt x="44" y="38"/>
                    </a:cubicBezTo>
                    <a:cubicBezTo>
                      <a:pt x="44" y="38"/>
                      <a:pt x="44" y="38"/>
                      <a:pt x="44" y="38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7" y="37"/>
                      <a:pt x="47" y="37"/>
                      <a:pt x="49" y="36"/>
                    </a:cubicBezTo>
                    <a:cubicBezTo>
                      <a:pt x="50" y="36"/>
                      <a:pt x="50" y="35"/>
                      <a:pt x="50" y="34"/>
                    </a:cubicBezTo>
                    <a:cubicBezTo>
                      <a:pt x="51" y="33"/>
                      <a:pt x="51" y="33"/>
                      <a:pt x="51" y="32"/>
                    </a:cubicBezTo>
                    <a:cubicBezTo>
                      <a:pt x="52" y="31"/>
                      <a:pt x="52" y="31"/>
                      <a:pt x="52" y="30"/>
                    </a:cubicBezTo>
                    <a:cubicBezTo>
                      <a:pt x="52" y="29"/>
                      <a:pt x="52" y="29"/>
                      <a:pt x="52" y="28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59" name="Freeform 256"/>
              <p:cNvSpPr>
                <a:spLocks/>
              </p:cNvSpPr>
              <p:nvPr/>
            </p:nvSpPr>
            <p:spPr bwMode="auto">
              <a:xfrm>
                <a:off x="5165726" y="977901"/>
                <a:ext cx="42863" cy="22225"/>
              </a:xfrm>
              <a:custGeom>
                <a:avLst/>
                <a:gdLst>
                  <a:gd name="T0" fmla="*/ 1 w 4"/>
                  <a:gd name="T1" fmla="*/ 0 h 2"/>
                  <a:gd name="T2" fmla="*/ 1 w 4"/>
                  <a:gd name="T3" fmla="*/ 1 h 2"/>
                  <a:gd name="T4" fmla="*/ 1 w 4"/>
                  <a:gd name="T5" fmla="*/ 2 h 2"/>
                  <a:gd name="T6" fmla="*/ 3 w 4"/>
                  <a:gd name="T7" fmla="*/ 2 h 2"/>
                  <a:gd name="T8" fmla="*/ 4 w 4"/>
                  <a:gd name="T9" fmla="*/ 1 h 2"/>
                  <a:gd name="T10" fmla="*/ 4 w 4"/>
                  <a:gd name="T11" fmla="*/ 1 h 2"/>
                  <a:gd name="T12" fmla="*/ 4 w 4"/>
                  <a:gd name="T13" fmla="*/ 1 h 2"/>
                  <a:gd name="T14" fmla="*/ 3 w 4"/>
                  <a:gd name="T15" fmla="*/ 0 h 2"/>
                  <a:gd name="T16" fmla="*/ 2 w 4"/>
                  <a:gd name="T17" fmla="*/ 0 h 2"/>
                  <a:gd name="T18" fmla="*/ 1 w 4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2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60" name="Freeform 257"/>
              <p:cNvSpPr>
                <a:spLocks/>
              </p:cNvSpPr>
              <p:nvPr/>
            </p:nvSpPr>
            <p:spPr bwMode="auto">
              <a:xfrm>
                <a:off x="5359401" y="957264"/>
                <a:ext cx="42863" cy="20638"/>
              </a:xfrm>
              <a:custGeom>
                <a:avLst/>
                <a:gdLst>
                  <a:gd name="T0" fmla="*/ 2 w 4"/>
                  <a:gd name="T1" fmla="*/ 1 h 2"/>
                  <a:gd name="T2" fmla="*/ 2 w 4"/>
                  <a:gd name="T3" fmla="*/ 0 h 2"/>
                  <a:gd name="T4" fmla="*/ 1 w 4"/>
                  <a:gd name="T5" fmla="*/ 0 h 2"/>
                  <a:gd name="T6" fmla="*/ 0 w 4"/>
                  <a:gd name="T7" fmla="*/ 0 h 2"/>
                  <a:gd name="T8" fmla="*/ 0 w 4"/>
                  <a:gd name="T9" fmla="*/ 1 h 2"/>
                  <a:gd name="T10" fmla="*/ 1 w 4"/>
                  <a:gd name="T11" fmla="*/ 1 h 2"/>
                  <a:gd name="T12" fmla="*/ 2 w 4"/>
                  <a:gd name="T13" fmla="*/ 1 h 2"/>
                  <a:gd name="T14" fmla="*/ 3 w 4"/>
                  <a:gd name="T15" fmla="*/ 1 h 2"/>
                  <a:gd name="T16" fmla="*/ 3 w 4"/>
                  <a:gd name="T17" fmla="*/ 1 h 2"/>
                  <a:gd name="T18" fmla="*/ 2 w 4"/>
                  <a:gd name="T1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2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1"/>
                      <a:pt x="3" y="2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2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61" name="Freeform 258"/>
              <p:cNvSpPr>
                <a:spLocks/>
              </p:cNvSpPr>
              <p:nvPr/>
            </p:nvSpPr>
            <p:spPr bwMode="auto">
              <a:xfrm>
                <a:off x="5197476" y="784226"/>
                <a:ext cx="249238" cy="173038"/>
              </a:xfrm>
              <a:custGeom>
                <a:avLst/>
                <a:gdLst>
                  <a:gd name="T0" fmla="*/ 2 w 23"/>
                  <a:gd name="T1" fmla="*/ 13 h 16"/>
                  <a:gd name="T2" fmla="*/ 4 w 23"/>
                  <a:gd name="T3" fmla="*/ 14 h 16"/>
                  <a:gd name="T4" fmla="*/ 5 w 23"/>
                  <a:gd name="T5" fmla="*/ 14 h 16"/>
                  <a:gd name="T6" fmla="*/ 6 w 23"/>
                  <a:gd name="T7" fmla="*/ 15 h 16"/>
                  <a:gd name="T8" fmla="*/ 8 w 23"/>
                  <a:gd name="T9" fmla="*/ 15 h 16"/>
                  <a:gd name="T10" fmla="*/ 10 w 23"/>
                  <a:gd name="T11" fmla="*/ 15 h 16"/>
                  <a:gd name="T12" fmla="*/ 12 w 23"/>
                  <a:gd name="T13" fmla="*/ 15 h 16"/>
                  <a:gd name="T14" fmla="*/ 11 w 23"/>
                  <a:gd name="T15" fmla="*/ 14 h 16"/>
                  <a:gd name="T16" fmla="*/ 9 w 23"/>
                  <a:gd name="T17" fmla="*/ 13 h 16"/>
                  <a:gd name="T18" fmla="*/ 7 w 23"/>
                  <a:gd name="T19" fmla="*/ 12 h 16"/>
                  <a:gd name="T20" fmla="*/ 7 w 23"/>
                  <a:gd name="T21" fmla="*/ 10 h 16"/>
                  <a:gd name="T22" fmla="*/ 7 w 23"/>
                  <a:gd name="T23" fmla="*/ 9 h 16"/>
                  <a:gd name="T24" fmla="*/ 8 w 23"/>
                  <a:gd name="T25" fmla="*/ 9 h 16"/>
                  <a:gd name="T26" fmla="*/ 9 w 23"/>
                  <a:gd name="T27" fmla="*/ 7 h 16"/>
                  <a:gd name="T28" fmla="*/ 11 w 23"/>
                  <a:gd name="T29" fmla="*/ 6 h 16"/>
                  <a:gd name="T30" fmla="*/ 12 w 23"/>
                  <a:gd name="T31" fmla="*/ 5 h 16"/>
                  <a:gd name="T32" fmla="*/ 15 w 23"/>
                  <a:gd name="T33" fmla="*/ 4 h 16"/>
                  <a:gd name="T34" fmla="*/ 17 w 23"/>
                  <a:gd name="T35" fmla="*/ 4 h 16"/>
                  <a:gd name="T36" fmla="*/ 20 w 23"/>
                  <a:gd name="T37" fmla="*/ 3 h 16"/>
                  <a:gd name="T38" fmla="*/ 23 w 23"/>
                  <a:gd name="T39" fmla="*/ 2 h 16"/>
                  <a:gd name="T40" fmla="*/ 23 w 23"/>
                  <a:gd name="T41" fmla="*/ 1 h 16"/>
                  <a:gd name="T42" fmla="*/ 21 w 23"/>
                  <a:gd name="T43" fmla="*/ 0 h 16"/>
                  <a:gd name="T44" fmla="*/ 19 w 23"/>
                  <a:gd name="T45" fmla="*/ 1 h 16"/>
                  <a:gd name="T46" fmla="*/ 18 w 23"/>
                  <a:gd name="T47" fmla="*/ 2 h 16"/>
                  <a:gd name="T48" fmla="*/ 15 w 23"/>
                  <a:gd name="T49" fmla="*/ 2 h 16"/>
                  <a:gd name="T50" fmla="*/ 13 w 23"/>
                  <a:gd name="T51" fmla="*/ 2 h 16"/>
                  <a:gd name="T52" fmla="*/ 11 w 23"/>
                  <a:gd name="T53" fmla="*/ 3 h 16"/>
                  <a:gd name="T54" fmla="*/ 9 w 23"/>
                  <a:gd name="T55" fmla="*/ 3 h 16"/>
                  <a:gd name="T56" fmla="*/ 7 w 23"/>
                  <a:gd name="T57" fmla="*/ 4 h 16"/>
                  <a:gd name="T58" fmla="*/ 6 w 23"/>
                  <a:gd name="T59" fmla="*/ 5 h 16"/>
                  <a:gd name="T60" fmla="*/ 4 w 23"/>
                  <a:gd name="T61" fmla="*/ 6 h 16"/>
                  <a:gd name="T62" fmla="*/ 4 w 23"/>
                  <a:gd name="T63" fmla="*/ 7 h 16"/>
                  <a:gd name="T64" fmla="*/ 3 w 23"/>
                  <a:gd name="T65" fmla="*/ 8 h 16"/>
                  <a:gd name="T66" fmla="*/ 3 w 23"/>
                  <a:gd name="T67" fmla="*/ 9 h 16"/>
                  <a:gd name="T68" fmla="*/ 1 w 23"/>
                  <a:gd name="T69" fmla="*/ 10 h 16"/>
                  <a:gd name="T70" fmla="*/ 2 w 23"/>
                  <a:gd name="T71" fmla="*/ 11 h 16"/>
                  <a:gd name="T72" fmla="*/ 0 w 23"/>
                  <a:gd name="T73" fmla="*/ 11 h 16"/>
                  <a:gd name="T74" fmla="*/ 0 w 23"/>
                  <a:gd name="T7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3" h="16">
                    <a:moveTo>
                      <a:pt x="1" y="13"/>
                    </a:moveTo>
                    <a:cubicBezTo>
                      <a:pt x="2" y="13"/>
                      <a:pt x="2" y="13"/>
                      <a:pt x="2" y="13"/>
                    </a:cubicBezTo>
                    <a:cubicBezTo>
                      <a:pt x="3" y="13"/>
                      <a:pt x="3" y="14"/>
                      <a:pt x="3" y="14"/>
                    </a:cubicBezTo>
                    <a:cubicBezTo>
                      <a:pt x="3" y="14"/>
                      <a:pt x="4" y="14"/>
                      <a:pt x="4" y="14"/>
                    </a:cubicBezTo>
                    <a:cubicBezTo>
                      <a:pt x="4" y="14"/>
                      <a:pt x="4" y="13"/>
                      <a:pt x="4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1" y="15"/>
                      <a:pt x="11" y="15"/>
                    </a:cubicBezTo>
                    <a:cubicBezTo>
                      <a:pt x="11" y="15"/>
                      <a:pt x="12" y="16"/>
                      <a:pt x="12" y="15"/>
                    </a:cubicBezTo>
                    <a:cubicBezTo>
                      <a:pt x="12" y="15"/>
                      <a:pt x="12" y="15"/>
                      <a:pt x="12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10" y="14"/>
                      <a:pt x="9" y="14"/>
                    </a:cubicBezTo>
                    <a:cubicBezTo>
                      <a:pt x="9" y="14"/>
                      <a:pt x="9" y="14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8" y="13"/>
                      <a:pt x="8" y="12"/>
                      <a:pt x="7" y="12"/>
                    </a:cubicBezTo>
                    <a:cubicBezTo>
                      <a:pt x="7" y="12"/>
                      <a:pt x="7" y="12"/>
                      <a:pt x="7" y="11"/>
                    </a:cubicBezTo>
                    <a:cubicBezTo>
                      <a:pt x="6" y="11"/>
                      <a:pt x="6" y="11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10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9" y="8"/>
                    </a:cubicBezTo>
                    <a:cubicBezTo>
                      <a:pt x="9" y="8"/>
                      <a:pt x="9" y="7"/>
                      <a:pt x="9" y="7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6" y="4"/>
                      <a:pt x="16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8" y="3"/>
                      <a:pt x="18" y="3"/>
                      <a:pt x="19" y="3"/>
                    </a:cubicBezTo>
                    <a:cubicBezTo>
                      <a:pt x="19" y="3"/>
                      <a:pt x="19" y="3"/>
                      <a:pt x="20" y="3"/>
                    </a:cubicBezTo>
                    <a:cubicBezTo>
                      <a:pt x="20" y="3"/>
                      <a:pt x="21" y="3"/>
                      <a:pt x="21" y="3"/>
                    </a:cubicBezTo>
                    <a:cubicBezTo>
                      <a:pt x="22" y="3"/>
                      <a:pt x="22" y="3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1" y="0"/>
                      <a:pt x="21" y="0"/>
                    </a:cubicBezTo>
                    <a:cubicBezTo>
                      <a:pt x="21" y="0"/>
                      <a:pt x="21" y="1"/>
                      <a:pt x="20" y="1"/>
                    </a:cubicBezTo>
                    <a:cubicBezTo>
                      <a:pt x="20" y="1"/>
                      <a:pt x="20" y="0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2"/>
                      <a:pt x="18" y="2"/>
                    </a:cubicBezTo>
                    <a:cubicBezTo>
                      <a:pt x="18" y="2"/>
                      <a:pt x="17" y="2"/>
                      <a:pt x="16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4"/>
                      <a:pt x="7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8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9"/>
                      <a:pt x="4" y="8"/>
                      <a:pt x="4" y="8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3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1" y="12"/>
                    </a:cubicBezTo>
                    <a:cubicBezTo>
                      <a:pt x="1" y="12"/>
                      <a:pt x="1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3"/>
                    </a:cubicBezTo>
                    <a:cubicBezTo>
                      <a:pt x="0" y="13"/>
                      <a:pt x="1" y="13"/>
                      <a:pt x="1" y="13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62" name="Freeform 259"/>
              <p:cNvSpPr>
                <a:spLocks/>
              </p:cNvSpPr>
              <p:nvPr/>
            </p:nvSpPr>
            <p:spPr bwMode="auto">
              <a:xfrm>
                <a:off x="4711701" y="1573214"/>
                <a:ext cx="227013" cy="150813"/>
              </a:xfrm>
              <a:custGeom>
                <a:avLst/>
                <a:gdLst>
                  <a:gd name="T0" fmla="*/ 1 w 21"/>
                  <a:gd name="T1" fmla="*/ 7 h 14"/>
                  <a:gd name="T2" fmla="*/ 0 w 21"/>
                  <a:gd name="T3" fmla="*/ 8 h 14"/>
                  <a:gd name="T4" fmla="*/ 0 w 21"/>
                  <a:gd name="T5" fmla="*/ 8 h 14"/>
                  <a:gd name="T6" fmla="*/ 1 w 21"/>
                  <a:gd name="T7" fmla="*/ 8 h 14"/>
                  <a:gd name="T8" fmla="*/ 2 w 21"/>
                  <a:gd name="T9" fmla="*/ 9 h 14"/>
                  <a:gd name="T10" fmla="*/ 2 w 21"/>
                  <a:gd name="T11" fmla="*/ 10 h 14"/>
                  <a:gd name="T12" fmla="*/ 2 w 21"/>
                  <a:gd name="T13" fmla="*/ 11 h 14"/>
                  <a:gd name="T14" fmla="*/ 3 w 21"/>
                  <a:gd name="T15" fmla="*/ 11 h 14"/>
                  <a:gd name="T16" fmla="*/ 4 w 21"/>
                  <a:gd name="T17" fmla="*/ 11 h 14"/>
                  <a:gd name="T18" fmla="*/ 5 w 21"/>
                  <a:gd name="T19" fmla="*/ 11 h 14"/>
                  <a:gd name="T20" fmla="*/ 5 w 21"/>
                  <a:gd name="T21" fmla="*/ 12 h 14"/>
                  <a:gd name="T22" fmla="*/ 5 w 21"/>
                  <a:gd name="T23" fmla="*/ 13 h 14"/>
                  <a:gd name="T24" fmla="*/ 7 w 21"/>
                  <a:gd name="T25" fmla="*/ 13 h 14"/>
                  <a:gd name="T26" fmla="*/ 8 w 21"/>
                  <a:gd name="T27" fmla="*/ 14 h 14"/>
                  <a:gd name="T28" fmla="*/ 9 w 21"/>
                  <a:gd name="T29" fmla="*/ 14 h 14"/>
                  <a:gd name="T30" fmla="*/ 9 w 21"/>
                  <a:gd name="T31" fmla="*/ 14 h 14"/>
                  <a:gd name="T32" fmla="*/ 11 w 21"/>
                  <a:gd name="T33" fmla="*/ 14 h 14"/>
                  <a:gd name="T34" fmla="*/ 11 w 21"/>
                  <a:gd name="T35" fmla="*/ 14 h 14"/>
                  <a:gd name="T36" fmla="*/ 12 w 21"/>
                  <a:gd name="T37" fmla="*/ 13 h 14"/>
                  <a:gd name="T38" fmla="*/ 13 w 21"/>
                  <a:gd name="T39" fmla="*/ 13 h 14"/>
                  <a:gd name="T40" fmla="*/ 15 w 21"/>
                  <a:gd name="T41" fmla="*/ 13 h 14"/>
                  <a:gd name="T42" fmla="*/ 16 w 21"/>
                  <a:gd name="T43" fmla="*/ 13 h 14"/>
                  <a:gd name="T44" fmla="*/ 17 w 21"/>
                  <a:gd name="T45" fmla="*/ 13 h 14"/>
                  <a:gd name="T46" fmla="*/ 18 w 21"/>
                  <a:gd name="T47" fmla="*/ 14 h 14"/>
                  <a:gd name="T48" fmla="*/ 18 w 21"/>
                  <a:gd name="T49" fmla="*/ 13 h 14"/>
                  <a:gd name="T50" fmla="*/ 19 w 21"/>
                  <a:gd name="T51" fmla="*/ 13 h 14"/>
                  <a:gd name="T52" fmla="*/ 19 w 21"/>
                  <a:gd name="T53" fmla="*/ 12 h 14"/>
                  <a:gd name="T54" fmla="*/ 19 w 21"/>
                  <a:gd name="T55" fmla="*/ 11 h 14"/>
                  <a:gd name="T56" fmla="*/ 20 w 21"/>
                  <a:gd name="T57" fmla="*/ 10 h 14"/>
                  <a:gd name="T58" fmla="*/ 21 w 21"/>
                  <a:gd name="T59" fmla="*/ 10 h 14"/>
                  <a:gd name="T60" fmla="*/ 21 w 21"/>
                  <a:gd name="T61" fmla="*/ 9 h 14"/>
                  <a:gd name="T62" fmla="*/ 20 w 21"/>
                  <a:gd name="T63" fmla="*/ 9 h 14"/>
                  <a:gd name="T64" fmla="*/ 20 w 21"/>
                  <a:gd name="T65" fmla="*/ 8 h 14"/>
                  <a:gd name="T66" fmla="*/ 19 w 21"/>
                  <a:gd name="T67" fmla="*/ 9 h 14"/>
                  <a:gd name="T68" fmla="*/ 18 w 21"/>
                  <a:gd name="T69" fmla="*/ 9 h 14"/>
                  <a:gd name="T70" fmla="*/ 17 w 21"/>
                  <a:gd name="T71" fmla="*/ 9 h 14"/>
                  <a:gd name="T72" fmla="*/ 17 w 21"/>
                  <a:gd name="T73" fmla="*/ 8 h 14"/>
                  <a:gd name="T74" fmla="*/ 17 w 21"/>
                  <a:gd name="T75" fmla="*/ 7 h 14"/>
                  <a:gd name="T76" fmla="*/ 16 w 21"/>
                  <a:gd name="T77" fmla="*/ 5 h 14"/>
                  <a:gd name="T78" fmla="*/ 15 w 21"/>
                  <a:gd name="T79" fmla="*/ 4 h 14"/>
                  <a:gd name="T80" fmla="*/ 14 w 21"/>
                  <a:gd name="T81" fmla="*/ 3 h 14"/>
                  <a:gd name="T82" fmla="*/ 14 w 21"/>
                  <a:gd name="T83" fmla="*/ 2 h 14"/>
                  <a:gd name="T84" fmla="*/ 12 w 21"/>
                  <a:gd name="T85" fmla="*/ 0 h 14"/>
                  <a:gd name="T86" fmla="*/ 13 w 21"/>
                  <a:gd name="T87" fmla="*/ 1 h 14"/>
                  <a:gd name="T88" fmla="*/ 12 w 21"/>
                  <a:gd name="T89" fmla="*/ 1 h 14"/>
                  <a:gd name="T90" fmla="*/ 12 w 21"/>
                  <a:gd name="T91" fmla="*/ 1 h 14"/>
                  <a:gd name="T92" fmla="*/ 11 w 21"/>
                  <a:gd name="T93" fmla="*/ 2 h 14"/>
                  <a:gd name="T94" fmla="*/ 10 w 21"/>
                  <a:gd name="T95" fmla="*/ 1 h 14"/>
                  <a:gd name="T96" fmla="*/ 9 w 21"/>
                  <a:gd name="T97" fmla="*/ 2 h 14"/>
                  <a:gd name="T98" fmla="*/ 8 w 21"/>
                  <a:gd name="T99" fmla="*/ 2 h 14"/>
                  <a:gd name="T100" fmla="*/ 7 w 21"/>
                  <a:gd name="T101" fmla="*/ 2 h 14"/>
                  <a:gd name="T102" fmla="*/ 6 w 21"/>
                  <a:gd name="T103" fmla="*/ 2 h 14"/>
                  <a:gd name="T104" fmla="*/ 6 w 21"/>
                  <a:gd name="T105" fmla="*/ 1 h 14"/>
                  <a:gd name="T106" fmla="*/ 5 w 21"/>
                  <a:gd name="T107" fmla="*/ 1 h 14"/>
                  <a:gd name="T108" fmla="*/ 4 w 21"/>
                  <a:gd name="T109" fmla="*/ 2 h 14"/>
                  <a:gd name="T110" fmla="*/ 4 w 21"/>
                  <a:gd name="T111" fmla="*/ 2 h 14"/>
                  <a:gd name="T112" fmla="*/ 3 w 21"/>
                  <a:gd name="T113" fmla="*/ 2 h 14"/>
                  <a:gd name="T114" fmla="*/ 3 w 21"/>
                  <a:gd name="T115" fmla="*/ 3 h 14"/>
                  <a:gd name="T116" fmla="*/ 2 w 21"/>
                  <a:gd name="T117" fmla="*/ 4 h 14"/>
                  <a:gd name="T118" fmla="*/ 1 w 21"/>
                  <a:gd name="T119" fmla="*/ 4 h 14"/>
                  <a:gd name="T120" fmla="*/ 1 w 21"/>
                  <a:gd name="T121" fmla="*/ 6 h 14"/>
                  <a:gd name="T122" fmla="*/ 1 w 21"/>
                  <a:gd name="T12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1" h="14">
                    <a:moveTo>
                      <a:pt x="1" y="7"/>
                    </a:moveTo>
                    <a:cubicBezTo>
                      <a:pt x="1" y="7"/>
                      <a:pt x="1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2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1"/>
                      <a:pt x="4" y="11"/>
                      <a:pt x="5" y="11"/>
                    </a:cubicBezTo>
                    <a:cubicBezTo>
                      <a:pt x="5" y="11"/>
                      <a:pt x="5" y="12"/>
                      <a:pt x="5" y="12"/>
                    </a:cubicBezTo>
                    <a:cubicBezTo>
                      <a:pt x="5" y="12"/>
                      <a:pt x="5" y="13"/>
                      <a:pt x="5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3"/>
                      <a:pt x="7" y="13"/>
                      <a:pt x="8" y="14"/>
                    </a:cubicBezTo>
                    <a:cubicBezTo>
                      <a:pt x="8" y="14"/>
                      <a:pt x="8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0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4"/>
                      <a:pt x="12" y="14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4" y="13"/>
                      <a:pt x="14" y="13"/>
                      <a:pt x="15" y="13"/>
                    </a:cubicBezTo>
                    <a:cubicBezTo>
                      <a:pt x="15" y="13"/>
                      <a:pt x="15" y="13"/>
                      <a:pt x="16" y="13"/>
                    </a:cubicBezTo>
                    <a:cubicBezTo>
                      <a:pt x="16" y="13"/>
                      <a:pt x="17" y="13"/>
                      <a:pt x="17" y="13"/>
                    </a:cubicBezTo>
                    <a:cubicBezTo>
                      <a:pt x="17" y="13"/>
                      <a:pt x="17" y="14"/>
                      <a:pt x="18" y="14"/>
                    </a:cubicBezTo>
                    <a:cubicBezTo>
                      <a:pt x="18" y="14"/>
                      <a:pt x="18" y="14"/>
                      <a:pt x="18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2"/>
                      <a:pt x="19" y="12"/>
                    </a:cubicBezTo>
                    <a:cubicBezTo>
                      <a:pt x="19" y="11"/>
                      <a:pt x="18" y="11"/>
                      <a:pt x="19" y="11"/>
                    </a:cubicBezTo>
                    <a:cubicBezTo>
                      <a:pt x="19" y="10"/>
                      <a:pt x="19" y="11"/>
                      <a:pt x="20" y="10"/>
                    </a:cubicBezTo>
                    <a:cubicBezTo>
                      <a:pt x="20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8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7" y="9"/>
                      <a:pt x="17" y="9"/>
                    </a:cubicBezTo>
                    <a:cubicBezTo>
                      <a:pt x="17" y="9"/>
                      <a:pt x="17" y="8"/>
                      <a:pt x="17" y="8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6"/>
                      <a:pt x="17" y="6"/>
                      <a:pt x="16" y="5"/>
                    </a:cubicBezTo>
                    <a:cubicBezTo>
                      <a:pt x="16" y="4"/>
                      <a:pt x="15" y="4"/>
                      <a:pt x="15" y="4"/>
                    </a:cubicBezTo>
                    <a:cubicBezTo>
                      <a:pt x="15" y="3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1"/>
                      <a:pt x="13" y="1"/>
                      <a:pt x="12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0" y="1"/>
                      <a:pt x="10" y="1"/>
                    </a:cubicBezTo>
                    <a:cubicBezTo>
                      <a:pt x="10" y="1"/>
                      <a:pt x="10" y="2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2" y="6"/>
                      <a:pt x="1" y="7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63" name="Freeform 260"/>
              <p:cNvSpPr>
                <a:spLocks/>
              </p:cNvSpPr>
              <p:nvPr/>
            </p:nvSpPr>
            <p:spPr bwMode="auto">
              <a:xfrm>
                <a:off x="4938714" y="16700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64" name="Freeform 261"/>
              <p:cNvSpPr>
                <a:spLocks/>
              </p:cNvSpPr>
              <p:nvPr/>
            </p:nvSpPr>
            <p:spPr bwMode="auto">
              <a:xfrm>
                <a:off x="4452939" y="1562101"/>
                <a:ext cx="173038" cy="76200"/>
              </a:xfrm>
              <a:custGeom>
                <a:avLst/>
                <a:gdLst>
                  <a:gd name="T0" fmla="*/ 1 w 16"/>
                  <a:gd name="T1" fmla="*/ 6 h 7"/>
                  <a:gd name="T2" fmla="*/ 3 w 16"/>
                  <a:gd name="T3" fmla="*/ 5 h 7"/>
                  <a:gd name="T4" fmla="*/ 4 w 16"/>
                  <a:gd name="T5" fmla="*/ 6 h 7"/>
                  <a:gd name="T6" fmla="*/ 5 w 16"/>
                  <a:gd name="T7" fmla="*/ 6 h 7"/>
                  <a:gd name="T8" fmla="*/ 7 w 16"/>
                  <a:gd name="T9" fmla="*/ 6 h 7"/>
                  <a:gd name="T10" fmla="*/ 7 w 16"/>
                  <a:gd name="T11" fmla="*/ 7 h 7"/>
                  <a:gd name="T12" fmla="*/ 8 w 16"/>
                  <a:gd name="T13" fmla="*/ 7 h 7"/>
                  <a:gd name="T14" fmla="*/ 9 w 16"/>
                  <a:gd name="T15" fmla="*/ 7 h 7"/>
                  <a:gd name="T16" fmla="*/ 9 w 16"/>
                  <a:gd name="T17" fmla="*/ 7 h 7"/>
                  <a:gd name="T18" fmla="*/ 10 w 16"/>
                  <a:gd name="T19" fmla="*/ 7 h 7"/>
                  <a:gd name="T20" fmla="*/ 11 w 16"/>
                  <a:gd name="T21" fmla="*/ 7 h 7"/>
                  <a:gd name="T22" fmla="*/ 12 w 16"/>
                  <a:gd name="T23" fmla="*/ 6 h 7"/>
                  <a:gd name="T24" fmla="*/ 12 w 16"/>
                  <a:gd name="T25" fmla="*/ 6 h 7"/>
                  <a:gd name="T26" fmla="*/ 13 w 16"/>
                  <a:gd name="T27" fmla="*/ 7 h 7"/>
                  <a:gd name="T28" fmla="*/ 13 w 16"/>
                  <a:gd name="T29" fmla="*/ 6 h 7"/>
                  <a:gd name="T30" fmla="*/ 14 w 16"/>
                  <a:gd name="T31" fmla="*/ 6 h 7"/>
                  <a:gd name="T32" fmla="*/ 14 w 16"/>
                  <a:gd name="T33" fmla="*/ 5 h 7"/>
                  <a:gd name="T34" fmla="*/ 14 w 16"/>
                  <a:gd name="T35" fmla="*/ 5 h 7"/>
                  <a:gd name="T36" fmla="*/ 15 w 16"/>
                  <a:gd name="T37" fmla="*/ 3 h 7"/>
                  <a:gd name="T38" fmla="*/ 15 w 16"/>
                  <a:gd name="T39" fmla="*/ 3 h 7"/>
                  <a:gd name="T40" fmla="*/ 15 w 16"/>
                  <a:gd name="T41" fmla="*/ 2 h 7"/>
                  <a:gd name="T42" fmla="*/ 15 w 16"/>
                  <a:gd name="T43" fmla="*/ 1 h 7"/>
                  <a:gd name="T44" fmla="*/ 15 w 16"/>
                  <a:gd name="T45" fmla="*/ 1 h 7"/>
                  <a:gd name="T46" fmla="*/ 16 w 16"/>
                  <a:gd name="T47" fmla="*/ 0 h 7"/>
                  <a:gd name="T48" fmla="*/ 15 w 16"/>
                  <a:gd name="T49" fmla="*/ 0 h 7"/>
                  <a:gd name="T50" fmla="*/ 14 w 16"/>
                  <a:gd name="T51" fmla="*/ 0 h 7"/>
                  <a:gd name="T52" fmla="*/ 13 w 16"/>
                  <a:gd name="T53" fmla="*/ 0 h 7"/>
                  <a:gd name="T54" fmla="*/ 12 w 16"/>
                  <a:gd name="T55" fmla="*/ 0 h 7"/>
                  <a:gd name="T56" fmla="*/ 10 w 16"/>
                  <a:gd name="T57" fmla="*/ 0 h 7"/>
                  <a:gd name="T58" fmla="*/ 9 w 16"/>
                  <a:gd name="T59" fmla="*/ 0 h 7"/>
                  <a:gd name="T60" fmla="*/ 8 w 16"/>
                  <a:gd name="T61" fmla="*/ 0 h 7"/>
                  <a:gd name="T62" fmla="*/ 7 w 16"/>
                  <a:gd name="T63" fmla="*/ 2 h 7"/>
                  <a:gd name="T64" fmla="*/ 6 w 16"/>
                  <a:gd name="T65" fmla="*/ 2 h 7"/>
                  <a:gd name="T66" fmla="*/ 6 w 16"/>
                  <a:gd name="T67" fmla="*/ 3 h 7"/>
                  <a:gd name="T68" fmla="*/ 6 w 16"/>
                  <a:gd name="T69" fmla="*/ 4 h 7"/>
                  <a:gd name="T70" fmla="*/ 5 w 16"/>
                  <a:gd name="T71" fmla="*/ 4 h 7"/>
                  <a:gd name="T72" fmla="*/ 4 w 16"/>
                  <a:gd name="T73" fmla="*/ 3 h 7"/>
                  <a:gd name="T74" fmla="*/ 3 w 16"/>
                  <a:gd name="T75" fmla="*/ 4 h 7"/>
                  <a:gd name="T76" fmla="*/ 2 w 16"/>
                  <a:gd name="T77" fmla="*/ 4 h 7"/>
                  <a:gd name="T78" fmla="*/ 0 w 16"/>
                  <a:gd name="T79" fmla="*/ 5 h 7"/>
                  <a:gd name="T80" fmla="*/ 0 w 16"/>
                  <a:gd name="T81" fmla="*/ 5 h 7"/>
                  <a:gd name="T82" fmla="*/ 1 w 16"/>
                  <a:gd name="T8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" h="7">
                    <a:moveTo>
                      <a:pt x="1" y="6"/>
                    </a:moveTo>
                    <a:cubicBezTo>
                      <a:pt x="2" y="6"/>
                      <a:pt x="2" y="5"/>
                      <a:pt x="3" y="5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1" y="7"/>
                      <a:pt x="11" y="7"/>
                    </a:cubicBezTo>
                    <a:cubicBezTo>
                      <a:pt x="11" y="7"/>
                      <a:pt x="11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7" y="1"/>
                      <a:pt x="8" y="1"/>
                      <a:pt x="7" y="2"/>
                    </a:cubicBezTo>
                    <a:cubicBezTo>
                      <a:pt x="7" y="2"/>
                      <a:pt x="6" y="1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6" y="4"/>
                      <a:pt x="5" y="4"/>
                      <a:pt x="5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6"/>
                      <a:pt x="1" y="6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65" name="Freeform 262"/>
              <p:cNvSpPr>
                <a:spLocks/>
              </p:cNvSpPr>
              <p:nvPr/>
            </p:nvSpPr>
            <p:spPr bwMode="auto">
              <a:xfrm>
                <a:off x="4549776" y="1368426"/>
                <a:ext cx="11113" cy="9525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66" name="Freeform 263"/>
              <p:cNvSpPr>
                <a:spLocks/>
              </p:cNvSpPr>
              <p:nvPr/>
            </p:nvSpPr>
            <p:spPr bwMode="auto">
              <a:xfrm>
                <a:off x="4421189" y="1746251"/>
                <a:ext cx="20638" cy="42863"/>
              </a:xfrm>
              <a:custGeom>
                <a:avLst/>
                <a:gdLst>
                  <a:gd name="T0" fmla="*/ 1 w 2"/>
                  <a:gd name="T1" fmla="*/ 3 h 4"/>
                  <a:gd name="T2" fmla="*/ 1 w 2"/>
                  <a:gd name="T3" fmla="*/ 4 h 4"/>
                  <a:gd name="T4" fmla="*/ 1 w 2"/>
                  <a:gd name="T5" fmla="*/ 4 h 4"/>
                  <a:gd name="T6" fmla="*/ 2 w 2"/>
                  <a:gd name="T7" fmla="*/ 4 h 4"/>
                  <a:gd name="T8" fmla="*/ 2 w 2"/>
                  <a:gd name="T9" fmla="*/ 3 h 4"/>
                  <a:gd name="T10" fmla="*/ 2 w 2"/>
                  <a:gd name="T11" fmla="*/ 1 h 4"/>
                  <a:gd name="T12" fmla="*/ 2 w 2"/>
                  <a:gd name="T13" fmla="*/ 1 h 4"/>
                  <a:gd name="T14" fmla="*/ 2 w 2"/>
                  <a:gd name="T15" fmla="*/ 0 h 4"/>
                  <a:gd name="T16" fmla="*/ 1 w 2"/>
                  <a:gd name="T17" fmla="*/ 1 h 4"/>
                  <a:gd name="T18" fmla="*/ 0 w 2"/>
                  <a:gd name="T19" fmla="*/ 1 h 4"/>
                  <a:gd name="T20" fmla="*/ 0 w 2"/>
                  <a:gd name="T21" fmla="*/ 2 h 4"/>
                  <a:gd name="T22" fmla="*/ 0 w 2"/>
                  <a:gd name="T23" fmla="*/ 3 h 4"/>
                  <a:gd name="T24" fmla="*/ 1 w 2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1" y="3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67" name="Freeform 264"/>
              <p:cNvSpPr>
                <a:spLocks/>
              </p:cNvSpPr>
              <p:nvPr/>
            </p:nvSpPr>
            <p:spPr bwMode="auto">
              <a:xfrm>
                <a:off x="4657726" y="1368426"/>
                <a:ext cx="65088" cy="53975"/>
              </a:xfrm>
              <a:custGeom>
                <a:avLst/>
                <a:gdLst>
                  <a:gd name="T0" fmla="*/ 2 w 6"/>
                  <a:gd name="T1" fmla="*/ 3 h 5"/>
                  <a:gd name="T2" fmla="*/ 3 w 6"/>
                  <a:gd name="T3" fmla="*/ 3 h 5"/>
                  <a:gd name="T4" fmla="*/ 3 w 6"/>
                  <a:gd name="T5" fmla="*/ 3 h 5"/>
                  <a:gd name="T6" fmla="*/ 4 w 6"/>
                  <a:gd name="T7" fmla="*/ 4 h 5"/>
                  <a:gd name="T8" fmla="*/ 6 w 6"/>
                  <a:gd name="T9" fmla="*/ 4 h 5"/>
                  <a:gd name="T10" fmla="*/ 6 w 6"/>
                  <a:gd name="T11" fmla="*/ 4 h 5"/>
                  <a:gd name="T12" fmla="*/ 5 w 6"/>
                  <a:gd name="T13" fmla="*/ 3 h 5"/>
                  <a:gd name="T14" fmla="*/ 5 w 6"/>
                  <a:gd name="T15" fmla="*/ 2 h 5"/>
                  <a:gd name="T16" fmla="*/ 5 w 6"/>
                  <a:gd name="T17" fmla="*/ 1 h 5"/>
                  <a:gd name="T18" fmla="*/ 4 w 6"/>
                  <a:gd name="T19" fmla="*/ 1 h 5"/>
                  <a:gd name="T20" fmla="*/ 3 w 6"/>
                  <a:gd name="T21" fmla="*/ 0 h 5"/>
                  <a:gd name="T22" fmla="*/ 3 w 6"/>
                  <a:gd name="T23" fmla="*/ 0 h 5"/>
                  <a:gd name="T24" fmla="*/ 2 w 6"/>
                  <a:gd name="T25" fmla="*/ 1 h 5"/>
                  <a:gd name="T26" fmla="*/ 1 w 6"/>
                  <a:gd name="T27" fmla="*/ 1 h 5"/>
                  <a:gd name="T28" fmla="*/ 0 w 6"/>
                  <a:gd name="T29" fmla="*/ 2 h 5"/>
                  <a:gd name="T30" fmla="*/ 0 w 6"/>
                  <a:gd name="T31" fmla="*/ 3 h 5"/>
                  <a:gd name="T32" fmla="*/ 1 w 6"/>
                  <a:gd name="T33" fmla="*/ 3 h 5"/>
                  <a:gd name="T34" fmla="*/ 2 w 6"/>
                  <a:gd name="T3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68" name="Freeform 265"/>
              <p:cNvSpPr>
                <a:spLocks/>
              </p:cNvSpPr>
              <p:nvPr/>
            </p:nvSpPr>
            <p:spPr bwMode="auto">
              <a:xfrm>
                <a:off x="4700589" y="1778001"/>
                <a:ext cx="173038" cy="130175"/>
              </a:xfrm>
              <a:custGeom>
                <a:avLst/>
                <a:gdLst>
                  <a:gd name="T0" fmla="*/ 11 w 16"/>
                  <a:gd name="T1" fmla="*/ 12 h 12"/>
                  <a:gd name="T2" fmla="*/ 11 w 16"/>
                  <a:gd name="T3" fmla="*/ 11 h 12"/>
                  <a:gd name="T4" fmla="*/ 9 w 16"/>
                  <a:gd name="T5" fmla="*/ 10 h 12"/>
                  <a:gd name="T6" fmla="*/ 11 w 16"/>
                  <a:gd name="T7" fmla="*/ 10 h 12"/>
                  <a:gd name="T8" fmla="*/ 10 w 16"/>
                  <a:gd name="T9" fmla="*/ 8 h 12"/>
                  <a:gd name="T10" fmla="*/ 9 w 16"/>
                  <a:gd name="T11" fmla="*/ 8 h 12"/>
                  <a:gd name="T12" fmla="*/ 8 w 16"/>
                  <a:gd name="T13" fmla="*/ 7 h 12"/>
                  <a:gd name="T14" fmla="*/ 7 w 16"/>
                  <a:gd name="T15" fmla="*/ 6 h 12"/>
                  <a:gd name="T16" fmla="*/ 7 w 16"/>
                  <a:gd name="T17" fmla="*/ 4 h 12"/>
                  <a:gd name="T18" fmla="*/ 9 w 16"/>
                  <a:gd name="T19" fmla="*/ 5 h 12"/>
                  <a:gd name="T20" fmla="*/ 9 w 16"/>
                  <a:gd name="T21" fmla="*/ 5 h 12"/>
                  <a:gd name="T22" fmla="*/ 10 w 16"/>
                  <a:gd name="T23" fmla="*/ 4 h 12"/>
                  <a:gd name="T24" fmla="*/ 11 w 16"/>
                  <a:gd name="T25" fmla="*/ 3 h 12"/>
                  <a:gd name="T26" fmla="*/ 13 w 16"/>
                  <a:gd name="T27" fmla="*/ 3 h 12"/>
                  <a:gd name="T28" fmla="*/ 15 w 16"/>
                  <a:gd name="T29" fmla="*/ 4 h 12"/>
                  <a:gd name="T30" fmla="*/ 15 w 16"/>
                  <a:gd name="T31" fmla="*/ 2 h 12"/>
                  <a:gd name="T32" fmla="*/ 15 w 16"/>
                  <a:gd name="T33" fmla="*/ 1 h 12"/>
                  <a:gd name="T34" fmla="*/ 15 w 16"/>
                  <a:gd name="T35" fmla="*/ 0 h 12"/>
                  <a:gd name="T36" fmla="*/ 14 w 16"/>
                  <a:gd name="T37" fmla="*/ 1 h 12"/>
                  <a:gd name="T38" fmla="*/ 13 w 16"/>
                  <a:gd name="T39" fmla="*/ 2 h 12"/>
                  <a:gd name="T40" fmla="*/ 11 w 16"/>
                  <a:gd name="T41" fmla="*/ 1 h 12"/>
                  <a:gd name="T42" fmla="*/ 9 w 16"/>
                  <a:gd name="T43" fmla="*/ 1 h 12"/>
                  <a:gd name="T44" fmla="*/ 7 w 16"/>
                  <a:gd name="T45" fmla="*/ 2 h 12"/>
                  <a:gd name="T46" fmla="*/ 6 w 16"/>
                  <a:gd name="T47" fmla="*/ 2 h 12"/>
                  <a:gd name="T48" fmla="*/ 3 w 16"/>
                  <a:gd name="T49" fmla="*/ 3 h 12"/>
                  <a:gd name="T50" fmla="*/ 2 w 16"/>
                  <a:gd name="T51" fmla="*/ 5 h 12"/>
                  <a:gd name="T52" fmla="*/ 0 w 16"/>
                  <a:gd name="T53" fmla="*/ 7 h 12"/>
                  <a:gd name="T54" fmla="*/ 1 w 16"/>
                  <a:gd name="T55" fmla="*/ 7 h 12"/>
                  <a:gd name="T56" fmla="*/ 2 w 16"/>
                  <a:gd name="T57" fmla="*/ 8 h 12"/>
                  <a:gd name="T58" fmla="*/ 4 w 16"/>
                  <a:gd name="T59" fmla="*/ 10 h 12"/>
                  <a:gd name="T60" fmla="*/ 5 w 16"/>
                  <a:gd name="T61" fmla="*/ 10 h 12"/>
                  <a:gd name="T62" fmla="*/ 7 w 16"/>
                  <a:gd name="T63" fmla="*/ 10 h 12"/>
                  <a:gd name="T64" fmla="*/ 8 w 16"/>
                  <a:gd name="T65" fmla="*/ 11 h 12"/>
                  <a:gd name="T66" fmla="*/ 9 w 16"/>
                  <a:gd name="T6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" h="12">
                    <a:moveTo>
                      <a:pt x="10" y="12"/>
                    </a:moveTo>
                    <a:cubicBezTo>
                      <a:pt x="10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0"/>
                      <a:pt x="11" y="10"/>
                      <a:pt x="10" y="10"/>
                    </a:cubicBezTo>
                    <a:cubicBezTo>
                      <a:pt x="10" y="10"/>
                      <a:pt x="10" y="10"/>
                      <a:pt x="9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0" y="9"/>
                      <a:pt x="10" y="8"/>
                    </a:cubicBezTo>
                    <a:cubicBezTo>
                      <a:pt x="10" y="8"/>
                      <a:pt x="10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2"/>
                    </a:cubicBezTo>
                    <a:cubicBezTo>
                      <a:pt x="15" y="2"/>
                      <a:pt x="16" y="2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4" y="0"/>
                    </a:cubicBezTo>
                    <a:cubicBezTo>
                      <a:pt x="14" y="0"/>
                      <a:pt x="15" y="1"/>
                      <a:pt x="14" y="1"/>
                    </a:cubicBezTo>
                    <a:cubicBezTo>
                      <a:pt x="14" y="1"/>
                      <a:pt x="14" y="1"/>
                      <a:pt x="14" y="2"/>
                    </a:cubicBezTo>
                    <a:cubicBezTo>
                      <a:pt x="14" y="2"/>
                      <a:pt x="13" y="2"/>
                      <a:pt x="13" y="2"/>
                    </a:cubicBezTo>
                    <a:cubicBezTo>
                      <a:pt x="13" y="2"/>
                      <a:pt x="12" y="2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1"/>
                      <a:pt x="9" y="11"/>
                    </a:cubicBezTo>
                    <a:cubicBezTo>
                      <a:pt x="10" y="11"/>
                      <a:pt x="10" y="12"/>
                      <a:pt x="10" y="1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69" name="Freeform 266"/>
              <p:cNvSpPr>
                <a:spLocks/>
              </p:cNvSpPr>
              <p:nvPr/>
            </p:nvSpPr>
            <p:spPr bwMode="auto">
              <a:xfrm>
                <a:off x="4097339" y="1497014"/>
                <a:ext cx="301625" cy="271463"/>
              </a:xfrm>
              <a:custGeom>
                <a:avLst/>
                <a:gdLst>
                  <a:gd name="T0" fmla="*/ 12 w 28"/>
                  <a:gd name="T1" fmla="*/ 23 h 25"/>
                  <a:gd name="T2" fmla="*/ 14 w 28"/>
                  <a:gd name="T3" fmla="*/ 24 h 25"/>
                  <a:gd name="T4" fmla="*/ 16 w 28"/>
                  <a:gd name="T5" fmla="*/ 25 h 25"/>
                  <a:gd name="T6" fmla="*/ 17 w 28"/>
                  <a:gd name="T7" fmla="*/ 24 h 25"/>
                  <a:gd name="T8" fmla="*/ 17 w 28"/>
                  <a:gd name="T9" fmla="*/ 24 h 25"/>
                  <a:gd name="T10" fmla="*/ 19 w 28"/>
                  <a:gd name="T11" fmla="*/ 22 h 25"/>
                  <a:gd name="T12" fmla="*/ 22 w 28"/>
                  <a:gd name="T13" fmla="*/ 22 h 25"/>
                  <a:gd name="T14" fmla="*/ 23 w 28"/>
                  <a:gd name="T15" fmla="*/ 23 h 25"/>
                  <a:gd name="T16" fmla="*/ 25 w 28"/>
                  <a:gd name="T17" fmla="*/ 22 h 25"/>
                  <a:gd name="T18" fmla="*/ 28 w 28"/>
                  <a:gd name="T19" fmla="*/ 21 h 25"/>
                  <a:gd name="T20" fmla="*/ 28 w 28"/>
                  <a:gd name="T21" fmla="*/ 19 h 25"/>
                  <a:gd name="T22" fmla="*/ 26 w 28"/>
                  <a:gd name="T23" fmla="*/ 19 h 25"/>
                  <a:gd name="T24" fmla="*/ 27 w 28"/>
                  <a:gd name="T25" fmla="*/ 17 h 25"/>
                  <a:gd name="T26" fmla="*/ 27 w 28"/>
                  <a:gd name="T27" fmla="*/ 16 h 25"/>
                  <a:gd name="T28" fmla="*/ 27 w 28"/>
                  <a:gd name="T29" fmla="*/ 15 h 25"/>
                  <a:gd name="T30" fmla="*/ 26 w 28"/>
                  <a:gd name="T31" fmla="*/ 13 h 25"/>
                  <a:gd name="T32" fmla="*/ 26 w 28"/>
                  <a:gd name="T33" fmla="*/ 11 h 25"/>
                  <a:gd name="T34" fmla="*/ 27 w 28"/>
                  <a:gd name="T35" fmla="*/ 9 h 25"/>
                  <a:gd name="T36" fmla="*/ 27 w 28"/>
                  <a:gd name="T37" fmla="*/ 6 h 25"/>
                  <a:gd name="T38" fmla="*/ 27 w 28"/>
                  <a:gd name="T39" fmla="*/ 4 h 25"/>
                  <a:gd name="T40" fmla="*/ 24 w 28"/>
                  <a:gd name="T41" fmla="*/ 3 h 25"/>
                  <a:gd name="T42" fmla="*/ 24 w 28"/>
                  <a:gd name="T43" fmla="*/ 2 h 25"/>
                  <a:gd name="T44" fmla="*/ 22 w 28"/>
                  <a:gd name="T45" fmla="*/ 2 h 25"/>
                  <a:gd name="T46" fmla="*/ 18 w 28"/>
                  <a:gd name="T47" fmla="*/ 2 h 25"/>
                  <a:gd name="T48" fmla="*/ 16 w 28"/>
                  <a:gd name="T49" fmla="*/ 1 h 25"/>
                  <a:gd name="T50" fmla="*/ 16 w 28"/>
                  <a:gd name="T51" fmla="*/ 0 h 25"/>
                  <a:gd name="T52" fmla="*/ 14 w 28"/>
                  <a:gd name="T53" fmla="*/ 0 h 25"/>
                  <a:gd name="T54" fmla="*/ 14 w 28"/>
                  <a:gd name="T55" fmla="*/ 2 h 25"/>
                  <a:gd name="T56" fmla="*/ 12 w 28"/>
                  <a:gd name="T57" fmla="*/ 3 h 25"/>
                  <a:gd name="T58" fmla="*/ 12 w 28"/>
                  <a:gd name="T59" fmla="*/ 4 h 25"/>
                  <a:gd name="T60" fmla="*/ 11 w 28"/>
                  <a:gd name="T61" fmla="*/ 5 h 25"/>
                  <a:gd name="T62" fmla="*/ 9 w 28"/>
                  <a:gd name="T63" fmla="*/ 5 h 25"/>
                  <a:gd name="T64" fmla="*/ 8 w 28"/>
                  <a:gd name="T65" fmla="*/ 4 h 25"/>
                  <a:gd name="T66" fmla="*/ 6 w 28"/>
                  <a:gd name="T67" fmla="*/ 4 h 25"/>
                  <a:gd name="T68" fmla="*/ 6 w 28"/>
                  <a:gd name="T69" fmla="*/ 5 h 25"/>
                  <a:gd name="T70" fmla="*/ 7 w 28"/>
                  <a:gd name="T71" fmla="*/ 7 h 25"/>
                  <a:gd name="T72" fmla="*/ 5 w 28"/>
                  <a:gd name="T73" fmla="*/ 7 h 25"/>
                  <a:gd name="T74" fmla="*/ 4 w 28"/>
                  <a:gd name="T75" fmla="*/ 6 h 25"/>
                  <a:gd name="T76" fmla="*/ 2 w 28"/>
                  <a:gd name="T77" fmla="*/ 7 h 25"/>
                  <a:gd name="T78" fmla="*/ 0 w 28"/>
                  <a:gd name="T79" fmla="*/ 7 h 25"/>
                  <a:gd name="T80" fmla="*/ 0 w 28"/>
                  <a:gd name="T81" fmla="*/ 8 h 25"/>
                  <a:gd name="T82" fmla="*/ 1 w 28"/>
                  <a:gd name="T83" fmla="*/ 9 h 25"/>
                  <a:gd name="T84" fmla="*/ 2 w 28"/>
                  <a:gd name="T85" fmla="*/ 9 h 25"/>
                  <a:gd name="T86" fmla="*/ 4 w 28"/>
                  <a:gd name="T87" fmla="*/ 10 h 25"/>
                  <a:gd name="T88" fmla="*/ 5 w 28"/>
                  <a:gd name="T89" fmla="*/ 11 h 25"/>
                  <a:gd name="T90" fmla="*/ 6 w 28"/>
                  <a:gd name="T91" fmla="*/ 12 h 25"/>
                  <a:gd name="T92" fmla="*/ 7 w 28"/>
                  <a:gd name="T93" fmla="*/ 13 h 25"/>
                  <a:gd name="T94" fmla="*/ 8 w 28"/>
                  <a:gd name="T95" fmla="*/ 15 h 25"/>
                  <a:gd name="T96" fmla="*/ 8 w 28"/>
                  <a:gd name="T97" fmla="*/ 17 h 25"/>
                  <a:gd name="T98" fmla="*/ 7 w 28"/>
                  <a:gd name="T99" fmla="*/ 20 h 25"/>
                  <a:gd name="T100" fmla="*/ 7 w 28"/>
                  <a:gd name="T101" fmla="*/ 21 h 25"/>
                  <a:gd name="T102" fmla="*/ 8 w 28"/>
                  <a:gd name="T103" fmla="*/ 22 h 25"/>
                  <a:gd name="T104" fmla="*/ 9 w 28"/>
                  <a:gd name="T105" fmla="*/ 23 h 25"/>
                  <a:gd name="T106" fmla="*/ 11 w 28"/>
                  <a:gd name="T107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25">
                    <a:moveTo>
                      <a:pt x="11" y="23"/>
                    </a:moveTo>
                    <a:cubicBezTo>
                      <a:pt x="11" y="23"/>
                      <a:pt x="12" y="23"/>
                      <a:pt x="12" y="23"/>
                    </a:cubicBezTo>
                    <a:cubicBezTo>
                      <a:pt x="12" y="23"/>
                      <a:pt x="13" y="23"/>
                      <a:pt x="13" y="23"/>
                    </a:cubicBezTo>
                    <a:cubicBezTo>
                      <a:pt x="13" y="24"/>
                      <a:pt x="13" y="24"/>
                      <a:pt x="14" y="24"/>
                    </a:cubicBezTo>
                    <a:cubicBezTo>
                      <a:pt x="14" y="24"/>
                      <a:pt x="14" y="24"/>
                      <a:pt x="15" y="24"/>
                    </a:cubicBezTo>
                    <a:cubicBezTo>
                      <a:pt x="15" y="25"/>
                      <a:pt x="15" y="24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7" y="25"/>
                      <a:pt x="17" y="25"/>
                      <a:pt x="17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7" y="24"/>
                      <a:pt x="17" y="24"/>
                    </a:cubicBezTo>
                    <a:cubicBezTo>
                      <a:pt x="17" y="23"/>
                      <a:pt x="17" y="23"/>
                      <a:pt x="18" y="22"/>
                    </a:cubicBezTo>
                    <a:cubicBezTo>
                      <a:pt x="18" y="22"/>
                      <a:pt x="18" y="22"/>
                      <a:pt x="19" y="22"/>
                    </a:cubicBezTo>
                    <a:cubicBezTo>
                      <a:pt x="19" y="22"/>
                      <a:pt x="20" y="22"/>
                      <a:pt x="20" y="22"/>
                    </a:cubicBezTo>
                    <a:cubicBezTo>
                      <a:pt x="21" y="22"/>
                      <a:pt x="21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5" y="23"/>
                      <a:pt x="25" y="23"/>
                      <a:pt x="25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7" y="21"/>
                      <a:pt x="27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0"/>
                      <a:pt x="28" y="20"/>
                      <a:pt x="28" y="19"/>
                    </a:cubicBezTo>
                    <a:cubicBezTo>
                      <a:pt x="27" y="19"/>
                      <a:pt x="27" y="20"/>
                      <a:pt x="26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18"/>
                      <a:pt x="26" y="18"/>
                      <a:pt x="27" y="18"/>
                    </a:cubicBezTo>
                    <a:cubicBezTo>
                      <a:pt x="27" y="17"/>
                      <a:pt x="27" y="18"/>
                      <a:pt x="27" y="17"/>
                    </a:cubicBezTo>
                    <a:cubicBezTo>
                      <a:pt x="27" y="17"/>
                      <a:pt x="27" y="17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4"/>
                      <a:pt x="27" y="14"/>
                    </a:cubicBezTo>
                    <a:cubicBezTo>
                      <a:pt x="27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2"/>
                    </a:cubicBezTo>
                    <a:cubicBezTo>
                      <a:pt x="25" y="12"/>
                      <a:pt x="25" y="12"/>
                      <a:pt x="26" y="11"/>
                    </a:cubicBezTo>
                    <a:cubicBezTo>
                      <a:pt x="26" y="11"/>
                      <a:pt x="26" y="10"/>
                      <a:pt x="26" y="10"/>
                    </a:cubicBezTo>
                    <a:cubicBezTo>
                      <a:pt x="26" y="10"/>
                      <a:pt x="27" y="10"/>
                      <a:pt x="27" y="9"/>
                    </a:cubicBezTo>
                    <a:cubicBezTo>
                      <a:pt x="27" y="9"/>
                      <a:pt x="27" y="9"/>
                      <a:pt x="27" y="8"/>
                    </a:cubicBezTo>
                    <a:cubicBezTo>
                      <a:pt x="27" y="8"/>
                      <a:pt x="27" y="7"/>
                      <a:pt x="27" y="6"/>
                    </a:cubicBezTo>
                    <a:cubicBezTo>
                      <a:pt x="28" y="6"/>
                      <a:pt x="28" y="5"/>
                      <a:pt x="28" y="5"/>
                    </a:cubicBezTo>
                    <a:cubicBezTo>
                      <a:pt x="28" y="4"/>
                      <a:pt x="27" y="4"/>
                      <a:pt x="27" y="4"/>
                    </a:cubicBezTo>
                    <a:cubicBezTo>
                      <a:pt x="27" y="3"/>
                      <a:pt x="26" y="3"/>
                      <a:pt x="26" y="3"/>
                    </a:cubicBezTo>
                    <a:cubicBezTo>
                      <a:pt x="25" y="3"/>
                      <a:pt x="25" y="3"/>
                      <a:pt x="24" y="3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3" y="2"/>
                      <a:pt x="23" y="2"/>
                      <a:pt x="22" y="2"/>
                    </a:cubicBezTo>
                    <a:cubicBezTo>
                      <a:pt x="21" y="2"/>
                      <a:pt x="21" y="2"/>
                      <a:pt x="20" y="2"/>
                    </a:cubicBezTo>
                    <a:cubicBezTo>
                      <a:pt x="19" y="2"/>
                      <a:pt x="19" y="2"/>
                      <a:pt x="18" y="2"/>
                    </a:cubicBezTo>
                    <a:cubicBezTo>
                      <a:pt x="18" y="1"/>
                      <a:pt x="18" y="1"/>
                      <a:pt x="17" y="1"/>
                    </a:cubicBezTo>
                    <a:cubicBezTo>
                      <a:pt x="17" y="1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2" y="3"/>
                    </a:cubicBezTo>
                    <a:cubicBezTo>
                      <a:pt x="12" y="3"/>
                      <a:pt x="11" y="3"/>
                      <a:pt x="11" y="4"/>
                    </a:cubicBezTo>
                    <a:cubicBezTo>
                      <a:pt x="11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5"/>
                      <a:pt x="7" y="6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5" y="7"/>
                      <a:pt x="5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3" y="6"/>
                      <a:pt x="2" y="7"/>
                      <a:pt x="2" y="7"/>
                    </a:cubicBezTo>
                    <a:cubicBezTo>
                      <a:pt x="1" y="7"/>
                      <a:pt x="1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4" y="10"/>
                      <a:pt x="4" y="10"/>
                    </a:cubicBezTo>
                    <a:cubicBezTo>
                      <a:pt x="4" y="10"/>
                      <a:pt x="4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5" y="11"/>
                      <a:pt x="5" y="12"/>
                    </a:cubicBezTo>
                    <a:cubicBezTo>
                      <a:pt x="5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4"/>
                      <a:pt x="7" y="14"/>
                      <a:pt x="8" y="15"/>
                    </a:cubicBezTo>
                    <a:cubicBezTo>
                      <a:pt x="8" y="15"/>
                      <a:pt x="8" y="15"/>
                      <a:pt x="8" y="16"/>
                    </a:cubicBezTo>
                    <a:cubicBezTo>
                      <a:pt x="8" y="16"/>
                      <a:pt x="8" y="17"/>
                      <a:pt x="8" y="17"/>
                    </a:cubicBezTo>
                    <a:cubicBezTo>
                      <a:pt x="8" y="18"/>
                      <a:pt x="7" y="18"/>
                      <a:pt x="7" y="19"/>
                    </a:cubicBezTo>
                    <a:cubicBezTo>
                      <a:pt x="7" y="19"/>
                      <a:pt x="7" y="19"/>
                      <a:pt x="7" y="20"/>
                    </a:cubicBezTo>
                    <a:cubicBezTo>
                      <a:pt x="7" y="20"/>
                      <a:pt x="7" y="21"/>
                      <a:pt x="6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8" y="22"/>
                    </a:cubicBezTo>
                    <a:cubicBezTo>
                      <a:pt x="8" y="22"/>
                      <a:pt x="8" y="22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1" y="23"/>
                      <a:pt x="11" y="23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70" name="Freeform 267"/>
              <p:cNvSpPr>
                <a:spLocks/>
              </p:cNvSpPr>
              <p:nvPr/>
            </p:nvSpPr>
            <p:spPr bwMode="auto">
              <a:xfrm>
                <a:off x="4745039" y="1897064"/>
                <a:ext cx="53975" cy="53975"/>
              </a:xfrm>
              <a:custGeom>
                <a:avLst/>
                <a:gdLst>
                  <a:gd name="T0" fmla="*/ 5 w 5"/>
                  <a:gd name="T1" fmla="*/ 2 h 5"/>
                  <a:gd name="T2" fmla="*/ 5 w 5"/>
                  <a:gd name="T3" fmla="*/ 1 h 5"/>
                  <a:gd name="T4" fmla="*/ 4 w 5"/>
                  <a:gd name="T5" fmla="*/ 0 h 5"/>
                  <a:gd name="T6" fmla="*/ 3 w 5"/>
                  <a:gd name="T7" fmla="*/ 0 h 5"/>
                  <a:gd name="T8" fmla="*/ 2 w 5"/>
                  <a:gd name="T9" fmla="*/ 0 h 5"/>
                  <a:gd name="T10" fmla="*/ 1 w 5"/>
                  <a:gd name="T11" fmla="*/ 0 h 5"/>
                  <a:gd name="T12" fmla="*/ 0 w 5"/>
                  <a:gd name="T13" fmla="*/ 0 h 5"/>
                  <a:gd name="T14" fmla="*/ 0 w 5"/>
                  <a:gd name="T15" fmla="*/ 1 h 5"/>
                  <a:gd name="T16" fmla="*/ 0 w 5"/>
                  <a:gd name="T17" fmla="*/ 1 h 5"/>
                  <a:gd name="T18" fmla="*/ 1 w 5"/>
                  <a:gd name="T19" fmla="*/ 2 h 5"/>
                  <a:gd name="T20" fmla="*/ 1 w 5"/>
                  <a:gd name="T21" fmla="*/ 3 h 5"/>
                  <a:gd name="T22" fmla="*/ 2 w 5"/>
                  <a:gd name="T23" fmla="*/ 4 h 5"/>
                  <a:gd name="T24" fmla="*/ 3 w 5"/>
                  <a:gd name="T25" fmla="*/ 3 h 5"/>
                  <a:gd name="T26" fmla="*/ 3 w 5"/>
                  <a:gd name="T27" fmla="*/ 4 h 5"/>
                  <a:gd name="T28" fmla="*/ 3 w 5"/>
                  <a:gd name="T29" fmla="*/ 5 h 5"/>
                  <a:gd name="T30" fmla="*/ 3 w 5"/>
                  <a:gd name="T31" fmla="*/ 4 h 5"/>
                  <a:gd name="T32" fmla="*/ 4 w 5"/>
                  <a:gd name="T33" fmla="*/ 4 h 5"/>
                  <a:gd name="T34" fmla="*/ 5 w 5"/>
                  <a:gd name="T35" fmla="*/ 5 h 5"/>
                  <a:gd name="T36" fmla="*/ 5 w 5"/>
                  <a:gd name="T37" fmla="*/ 4 h 5"/>
                  <a:gd name="T38" fmla="*/ 5 w 5"/>
                  <a:gd name="T39" fmla="*/ 3 h 5"/>
                  <a:gd name="T40" fmla="*/ 4 w 5"/>
                  <a:gd name="T41" fmla="*/ 2 h 5"/>
                  <a:gd name="T42" fmla="*/ 5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5" y="1"/>
                      <a:pt x="5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4"/>
                      <a:pt x="2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5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71" name="Freeform 268"/>
              <p:cNvSpPr>
                <a:spLocks/>
              </p:cNvSpPr>
              <p:nvPr/>
            </p:nvSpPr>
            <p:spPr bwMode="auto">
              <a:xfrm>
                <a:off x="4830764" y="1897064"/>
                <a:ext cx="11113" cy="1111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72" name="Freeform 269"/>
              <p:cNvSpPr>
                <a:spLocks/>
              </p:cNvSpPr>
              <p:nvPr/>
            </p:nvSpPr>
            <p:spPr bwMode="auto">
              <a:xfrm>
                <a:off x="4819651" y="1930401"/>
                <a:ext cx="22225" cy="11113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73" name="Freeform 270"/>
              <p:cNvSpPr>
                <a:spLocks/>
              </p:cNvSpPr>
              <p:nvPr/>
            </p:nvSpPr>
            <p:spPr bwMode="auto">
              <a:xfrm>
                <a:off x="4852989" y="1941514"/>
                <a:ext cx="9525" cy="9525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74" name="Freeform 271"/>
              <p:cNvSpPr>
                <a:spLocks/>
              </p:cNvSpPr>
              <p:nvPr/>
            </p:nvSpPr>
            <p:spPr bwMode="auto">
              <a:xfrm>
                <a:off x="4808539" y="1962151"/>
                <a:ext cx="65088" cy="42863"/>
              </a:xfrm>
              <a:custGeom>
                <a:avLst/>
                <a:gdLst>
                  <a:gd name="T0" fmla="*/ 1 w 6"/>
                  <a:gd name="T1" fmla="*/ 2 h 4"/>
                  <a:gd name="T2" fmla="*/ 2 w 6"/>
                  <a:gd name="T3" fmla="*/ 2 h 4"/>
                  <a:gd name="T4" fmla="*/ 3 w 6"/>
                  <a:gd name="T5" fmla="*/ 3 h 4"/>
                  <a:gd name="T6" fmla="*/ 4 w 6"/>
                  <a:gd name="T7" fmla="*/ 3 h 4"/>
                  <a:gd name="T8" fmla="*/ 5 w 6"/>
                  <a:gd name="T9" fmla="*/ 3 h 4"/>
                  <a:gd name="T10" fmla="*/ 6 w 6"/>
                  <a:gd name="T11" fmla="*/ 3 h 4"/>
                  <a:gd name="T12" fmla="*/ 6 w 6"/>
                  <a:gd name="T13" fmla="*/ 3 h 4"/>
                  <a:gd name="T14" fmla="*/ 6 w 6"/>
                  <a:gd name="T15" fmla="*/ 2 h 4"/>
                  <a:gd name="T16" fmla="*/ 5 w 6"/>
                  <a:gd name="T17" fmla="*/ 1 h 4"/>
                  <a:gd name="T18" fmla="*/ 4 w 6"/>
                  <a:gd name="T19" fmla="*/ 1 h 4"/>
                  <a:gd name="T20" fmla="*/ 3 w 6"/>
                  <a:gd name="T21" fmla="*/ 1 h 4"/>
                  <a:gd name="T22" fmla="*/ 3 w 6"/>
                  <a:gd name="T23" fmla="*/ 2 h 4"/>
                  <a:gd name="T24" fmla="*/ 2 w 6"/>
                  <a:gd name="T25" fmla="*/ 1 h 4"/>
                  <a:gd name="T26" fmla="*/ 1 w 6"/>
                  <a:gd name="T27" fmla="*/ 1 h 4"/>
                  <a:gd name="T28" fmla="*/ 0 w 6"/>
                  <a:gd name="T29" fmla="*/ 1 h 4"/>
                  <a:gd name="T30" fmla="*/ 0 w 6"/>
                  <a:gd name="T31" fmla="*/ 1 h 4"/>
                  <a:gd name="T32" fmla="*/ 0 w 6"/>
                  <a:gd name="T33" fmla="*/ 2 h 4"/>
                  <a:gd name="T34" fmla="*/ 1 w 6"/>
                  <a:gd name="T3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" h="4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5" y="3"/>
                      <a:pt x="6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75" name="Freeform 272"/>
              <p:cNvSpPr>
                <a:spLocks/>
              </p:cNvSpPr>
              <p:nvPr/>
            </p:nvSpPr>
            <p:spPr bwMode="auto">
              <a:xfrm>
                <a:off x="5122864" y="1919289"/>
                <a:ext cx="171450" cy="161925"/>
              </a:xfrm>
              <a:custGeom>
                <a:avLst/>
                <a:gdLst>
                  <a:gd name="T0" fmla="*/ 0 w 16"/>
                  <a:gd name="T1" fmla="*/ 11 h 15"/>
                  <a:gd name="T2" fmla="*/ 0 w 16"/>
                  <a:gd name="T3" fmla="*/ 12 h 15"/>
                  <a:gd name="T4" fmla="*/ 0 w 16"/>
                  <a:gd name="T5" fmla="*/ 12 h 15"/>
                  <a:gd name="T6" fmla="*/ 1 w 16"/>
                  <a:gd name="T7" fmla="*/ 13 h 15"/>
                  <a:gd name="T8" fmla="*/ 1 w 16"/>
                  <a:gd name="T9" fmla="*/ 13 h 15"/>
                  <a:gd name="T10" fmla="*/ 2 w 16"/>
                  <a:gd name="T11" fmla="*/ 13 h 15"/>
                  <a:gd name="T12" fmla="*/ 3 w 16"/>
                  <a:gd name="T13" fmla="*/ 14 h 15"/>
                  <a:gd name="T14" fmla="*/ 4 w 16"/>
                  <a:gd name="T15" fmla="*/ 15 h 15"/>
                  <a:gd name="T16" fmla="*/ 5 w 16"/>
                  <a:gd name="T17" fmla="*/ 14 h 15"/>
                  <a:gd name="T18" fmla="*/ 6 w 16"/>
                  <a:gd name="T19" fmla="*/ 13 h 15"/>
                  <a:gd name="T20" fmla="*/ 8 w 16"/>
                  <a:gd name="T21" fmla="*/ 12 h 15"/>
                  <a:gd name="T22" fmla="*/ 9 w 16"/>
                  <a:gd name="T23" fmla="*/ 11 h 15"/>
                  <a:gd name="T24" fmla="*/ 9 w 16"/>
                  <a:gd name="T25" fmla="*/ 11 h 15"/>
                  <a:gd name="T26" fmla="*/ 10 w 16"/>
                  <a:gd name="T27" fmla="*/ 10 h 15"/>
                  <a:gd name="T28" fmla="*/ 11 w 16"/>
                  <a:gd name="T29" fmla="*/ 10 h 15"/>
                  <a:gd name="T30" fmla="*/ 11 w 16"/>
                  <a:gd name="T31" fmla="*/ 9 h 15"/>
                  <a:gd name="T32" fmla="*/ 13 w 16"/>
                  <a:gd name="T33" fmla="*/ 9 h 15"/>
                  <a:gd name="T34" fmla="*/ 13 w 16"/>
                  <a:gd name="T35" fmla="*/ 8 h 15"/>
                  <a:gd name="T36" fmla="*/ 13 w 16"/>
                  <a:gd name="T37" fmla="*/ 6 h 15"/>
                  <a:gd name="T38" fmla="*/ 13 w 16"/>
                  <a:gd name="T39" fmla="*/ 5 h 15"/>
                  <a:gd name="T40" fmla="*/ 13 w 16"/>
                  <a:gd name="T41" fmla="*/ 3 h 15"/>
                  <a:gd name="T42" fmla="*/ 14 w 16"/>
                  <a:gd name="T43" fmla="*/ 2 h 15"/>
                  <a:gd name="T44" fmla="*/ 15 w 16"/>
                  <a:gd name="T45" fmla="*/ 1 h 15"/>
                  <a:gd name="T46" fmla="*/ 16 w 16"/>
                  <a:gd name="T47" fmla="*/ 1 h 15"/>
                  <a:gd name="T48" fmla="*/ 16 w 16"/>
                  <a:gd name="T49" fmla="*/ 1 h 15"/>
                  <a:gd name="T50" fmla="*/ 16 w 16"/>
                  <a:gd name="T51" fmla="*/ 0 h 15"/>
                  <a:gd name="T52" fmla="*/ 15 w 16"/>
                  <a:gd name="T53" fmla="*/ 0 h 15"/>
                  <a:gd name="T54" fmla="*/ 14 w 16"/>
                  <a:gd name="T55" fmla="*/ 1 h 15"/>
                  <a:gd name="T56" fmla="*/ 13 w 16"/>
                  <a:gd name="T57" fmla="*/ 1 h 15"/>
                  <a:gd name="T58" fmla="*/ 11 w 16"/>
                  <a:gd name="T59" fmla="*/ 1 h 15"/>
                  <a:gd name="T60" fmla="*/ 11 w 16"/>
                  <a:gd name="T61" fmla="*/ 1 h 15"/>
                  <a:gd name="T62" fmla="*/ 10 w 16"/>
                  <a:gd name="T63" fmla="*/ 1 h 15"/>
                  <a:gd name="T64" fmla="*/ 9 w 16"/>
                  <a:gd name="T65" fmla="*/ 2 h 15"/>
                  <a:gd name="T66" fmla="*/ 8 w 16"/>
                  <a:gd name="T67" fmla="*/ 2 h 15"/>
                  <a:gd name="T68" fmla="*/ 7 w 16"/>
                  <a:gd name="T69" fmla="*/ 2 h 15"/>
                  <a:gd name="T70" fmla="*/ 6 w 16"/>
                  <a:gd name="T71" fmla="*/ 1 h 15"/>
                  <a:gd name="T72" fmla="*/ 4 w 16"/>
                  <a:gd name="T73" fmla="*/ 2 h 15"/>
                  <a:gd name="T74" fmla="*/ 3 w 16"/>
                  <a:gd name="T75" fmla="*/ 2 h 15"/>
                  <a:gd name="T76" fmla="*/ 2 w 16"/>
                  <a:gd name="T77" fmla="*/ 1 h 15"/>
                  <a:gd name="T78" fmla="*/ 2 w 16"/>
                  <a:gd name="T79" fmla="*/ 2 h 15"/>
                  <a:gd name="T80" fmla="*/ 2 w 16"/>
                  <a:gd name="T81" fmla="*/ 3 h 15"/>
                  <a:gd name="T82" fmla="*/ 1 w 16"/>
                  <a:gd name="T83" fmla="*/ 4 h 15"/>
                  <a:gd name="T84" fmla="*/ 0 w 16"/>
                  <a:gd name="T85" fmla="*/ 4 h 15"/>
                  <a:gd name="T86" fmla="*/ 0 w 16"/>
                  <a:gd name="T87" fmla="*/ 4 h 15"/>
                  <a:gd name="T88" fmla="*/ 0 w 16"/>
                  <a:gd name="T89" fmla="*/ 5 h 15"/>
                  <a:gd name="T90" fmla="*/ 0 w 16"/>
                  <a:gd name="T91" fmla="*/ 6 h 15"/>
                  <a:gd name="T92" fmla="*/ 0 w 16"/>
                  <a:gd name="T93" fmla="*/ 7 h 15"/>
                  <a:gd name="T94" fmla="*/ 0 w 16"/>
                  <a:gd name="T95" fmla="*/ 8 h 15"/>
                  <a:gd name="T96" fmla="*/ 0 w 16"/>
                  <a:gd name="T97" fmla="*/ 10 h 15"/>
                  <a:gd name="T98" fmla="*/ 0 w 16"/>
                  <a:gd name="T99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6" h="15">
                    <a:moveTo>
                      <a:pt x="0" y="11"/>
                    </a:moveTo>
                    <a:cubicBezTo>
                      <a:pt x="0" y="11"/>
                      <a:pt x="0" y="11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2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3" y="14"/>
                      <a:pt x="3" y="14"/>
                    </a:cubicBezTo>
                    <a:cubicBezTo>
                      <a:pt x="3" y="14"/>
                      <a:pt x="4" y="15"/>
                      <a:pt x="4" y="15"/>
                    </a:cubicBezTo>
                    <a:cubicBezTo>
                      <a:pt x="5" y="15"/>
                      <a:pt x="5" y="14"/>
                      <a:pt x="5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7" y="13"/>
                      <a:pt x="7" y="12"/>
                      <a:pt x="8" y="12"/>
                    </a:cubicBezTo>
                    <a:cubicBezTo>
                      <a:pt x="8" y="12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0"/>
                      <a:pt x="10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1" y="10"/>
                      <a:pt x="11" y="10"/>
                      <a:pt x="11" y="9"/>
                    </a:cubicBezTo>
                    <a:cubicBezTo>
                      <a:pt x="12" y="9"/>
                      <a:pt x="12" y="10"/>
                      <a:pt x="13" y="9"/>
                    </a:cubicBezTo>
                    <a:cubicBezTo>
                      <a:pt x="13" y="9"/>
                      <a:pt x="13" y="8"/>
                      <a:pt x="13" y="8"/>
                    </a:cubicBezTo>
                    <a:cubicBezTo>
                      <a:pt x="14" y="7"/>
                      <a:pt x="14" y="6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2"/>
                      <a:pt x="14" y="2"/>
                      <a:pt x="14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2" y="1"/>
                      <a:pt x="12" y="0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2"/>
                      <a:pt x="7" y="2"/>
                      <a:pt x="7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5" y="1"/>
                      <a:pt x="5" y="2"/>
                      <a:pt x="4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76" name="Freeform 273"/>
              <p:cNvSpPr>
                <a:spLocks/>
              </p:cNvSpPr>
              <p:nvPr/>
            </p:nvSpPr>
            <p:spPr bwMode="auto">
              <a:xfrm>
                <a:off x="8824914" y="2740026"/>
                <a:ext cx="11113" cy="1111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77" name="Freeform 274"/>
              <p:cNvSpPr>
                <a:spLocks/>
              </p:cNvSpPr>
              <p:nvPr/>
            </p:nvSpPr>
            <p:spPr bwMode="auto">
              <a:xfrm>
                <a:off x="8867776" y="2816226"/>
                <a:ext cx="22225" cy="1111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0 h 1"/>
                  <a:gd name="T12" fmla="*/ 0 w 2"/>
                  <a:gd name="T13" fmla="*/ 1 h 1"/>
                  <a:gd name="T14" fmla="*/ 1 w 2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78" name="Freeform 275"/>
              <p:cNvSpPr>
                <a:spLocks/>
              </p:cNvSpPr>
              <p:nvPr/>
            </p:nvSpPr>
            <p:spPr bwMode="auto">
              <a:xfrm>
                <a:off x="8836026" y="2795589"/>
                <a:ext cx="22225" cy="9525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79" name="Freeform 276"/>
              <p:cNvSpPr>
                <a:spLocks/>
              </p:cNvSpPr>
              <p:nvPr/>
            </p:nvSpPr>
            <p:spPr bwMode="auto">
              <a:xfrm>
                <a:off x="7875589" y="2849564"/>
                <a:ext cx="11113" cy="20638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  <a:gd name="T8" fmla="*/ 1 w 1"/>
                  <a:gd name="T9" fmla="*/ 1 h 2"/>
                  <a:gd name="T10" fmla="*/ 1 w 1"/>
                  <a:gd name="T11" fmla="*/ 0 h 2"/>
                  <a:gd name="T12" fmla="*/ 0 w 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80" name="Freeform 277"/>
              <p:cNvSpPr>
                <a:spLocks/>
              </p:cNvSpPr>
              <p:nvPr/>
            </p:nvSpPr>
            <p:spPr bwMode="auto">
              <a:xfrm>
                <a:off x="4981576" y="708026"/>
                <a:ext cx="42863" cy="22225"/>
              </a:xfrm>
              <a:custGeom>
                <a:avLst/>
                <a:gdLst>
                  <a:gd name="T0" fmla="*/ 1 w 4"/>
                  <a:gd name="T1" fmla="*/ 1 h 2"/>
                  <a:gd name="T2" fmla="*/ 2 w 4"/>
                  <a:gd name="T3" fmla="*/ 1 h 2"/>
                  <a:gd name="T4" fmla="*/ 2 w 4"/>
                  <a:gd name="T5" fmla="*/ 1 h 2"/>
                  <a:gd name="T6" fmla="*/ 3 w 4"/>
                  <a:gd name="T7" fmla="*/ 1 h 2"/>
                  <a:gd name="T8" fmla="*/ 4 w 4"/>
                  <a:gd name="T9" fmla="*/ 1 h 2"/>
                  <a:gd name="T10" fmla="*/ 4 w 4"/>
                  <a:gd name="T11" fmla="*/ 0 h 2"/>
                  <a:gd name="T12" fmla="*/ 3 w 4"/>
                  <a:gd name="T13" fmla="*/ 0 h 2"/>
                  <a:gd name="T14" fmla="*/ 1 w 4"/>
                  <a:gd name="T15" fmla="*/ 0 h 2"/>
                  <a:gd name="T16" fmla="*/ 0 w 4"/>
                  <a:gd name="T17" fmla="*/ 0 h 2"/>
                  <a:gd name="T18" fmla="*/ 1 w 4"/>
                  <a:gd name="T19" fmla="*/ 1 h 2"/>
                  <a:gd name="T20" fmla="*/ 1 w 4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2">
                    <a:moveTo>
                      <a:pt x="1" y="1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81" name="Freeform 278"/>
              <p:cNvSpPr>
                <a:spLocks/>
              </p:cNvSpPr>
              <p:nvPr/>
            </p:nvSpPr>
            <p:spPr bwMode="auto">
              <a:xfrm>
                <a:off x="5046664" y="708026"/>
                <a:ext cx="22225" cy="11113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  <a:gd name="T8" fmla="*/ 2 w 2"/>
                  <a:gd name="T9" fmla="*/ 0 h 1"/>
                  <a:gd name="T10" fmla="*/ 1 w 2"/>
                  <a:gd name="T11" fmla="*/ 0 h 1"/>
                  <a:gd name="T12" fmla="*/ 0 w 2"/>
                  <a:gd name="T13" fmla="*/ 0 h 1"/>
                  <a:gd name="T14" fmla="*/ 0 w 2"/>
                  <a:gd name="T15" fmla="*/ 1 h 1"/>
                  <a:gd name="T16" fmla="*/ 0 w 2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82" name="Freeform 279"/>
              <p:cNvSpPr>
                <a:spLocks/>
              </p:cNvSpPr>
              <p:nvPr/>
            </p:nvSpPr>
            <p:spPr bwMode="auto">
              <a:xfrm>
                <a:off x="5100639" y="708026"/>
                <a:ext cx="11113" cy="1111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83" name="Freeform 280"/>
              <p:cNvSpPr>
                <a:spLocks/>
              </p:cNvSpPr>
              <p:nvPr/>
            </p:nvSpPr>
            <p:spPr bwMode="auto">
              <a:xfrm>
                <a:off x="5132389" y="696914"/>
                <a:ext cx="22225" cy="11113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84" name="Freeform 281"/>
              <p:cNvSpPr>
                <a:spLocks/>
              </p:cNvSpPr>
              <p:nvPr/>
            </p:nvSpPr>
            <p:spPr bwMode="auto">
              <a:xfrm>
                <a:off x="5132389" y="708026"/>
                <a:ext cx="22225" cy="11113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  <a:gd name="T6" fmla="*/ 2 w 2"/>
                  <a:gd name="T7" fmla="*/ 1 h 1"/>
                  <a:gd name="T8" fmla="*/ 0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85" name="Freeform 282"/>
              <p:cNvSpPr>
                <a:spLocks/>
              </p:cNvSpPr>
              <p:nvPr/>
            </p:nvSpPr>
            <p:spPr bwMode="auto">
              <a:xfrm>
                <a:off x="5068889" y="719139"/>
                <a:ext cx="20638" cy="1111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  <a:gd name="T8" fmla="*/ 0 w 2"/>
                  <a:gd name="T9" fmla="*/ 1 h 1"/>
                  <a:gd name="T10" fmla="*/ 1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86" name="Freeform 283"/>
              <p:cNvSpPr>
                <a:spLocks/>
              </p:cNvSpPr>
              <p:nvPr/>
            </p:nvSpPr>
            <p:spPr bwMode="auto">
              <a:xfrm>
                <a:off x="5154614" y="708026"/>
                <a:ext cx="31750" cy="2222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2 h 2"/>
                  <a:gd name="T4" fmla="*/ 2 w 3"/>
                  <a:gd name="T5" fmla="*/ 2 h 2"/>
                  <a:gd name="T6" fmla="*/ 3 w 3"/>
                  <a:gd name="T7" fmla="*/ 1 h 2"/>
                  <a:gd name="T8" fmla="*/ 3 w 3"/>
                  <a:gd name="T9" fmla="*/ 1 h 2"/>
                  <a:gd name="T10" fmla="*/ 3 w 3"/>
                  <a:gd name="T11" fmla="*/ 1 h 2"/>
                  <a:gd name="T12" fmla="*/ 2 w 3"/>
                  <a:gd name="T13" fmla="*/ 1 h 2"/>
                  <a:gd name="T14" fmla="*/ 1 w 3"/>
                  <a:gd name="T15" fmla="*/ 1 h 2"/>
                  <a:gd name="T16" fmla="*/ 0 w 3"/>
                  <a:gd name="T17" fmla="*/ 1 h 2"/>
                  <a:gd name="T18" fmla="*/ 1 w 3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87" name="Freeform 284"/>
              <p:cNvSpPr>
                <a:spLocks/>
              </p:cNvSpPr>
              <p:nvPr/>
            </p:nvSpPr>
            <p:spPr bwMode="auto">
              <a:xfrm>
                <a:off x="5208589" y="708026"/>
                <a:ext cx="42863" cy="11113"/>
              </a:xfrm>
              <a:custGeom>
                <a:avLst/>
                <a:gdLst>
                  <a:gd name="T0" fmla="*/ 1 w 4"/>
                  <a:gd name="T1" fmla="*/ 1 h 1"/>
                  <a:gd name="T2" fmla="*/ 2 w 4"/>
                  <a:gd name="T3" fmla="*/ 1 h 1"/>
                  <a:gd name="T4" fmla="*/ 3 w 4"/>
                  <a:gd name="T5" fmla="*/ 1 h 1"/>
                  <a:gd name="T6" fmla="*/ 4 w 4"/>
                  <a:gd name="T7" fmla="*/ 1 h 1"/>
                  <a:gd name="T8" fmla="*/ 3 w 4"/>
                  <a:gd name="T9" fmla="*/ 0 h 1"/>
                  <a:gd name="T10" fmla="*/ 2 w 4"/>
                  <a:gd name="T11" fmla="*/ 0 h 1"/>
                  <a:gd name="T12" fmla="*/ 0 w 4"/>
                  <a:gd name="T13" fmla="*/ 0 h 1"/>
                  <a:gd name="T14" fmla="*/ 0 w 4"/>
                  <a:gd name="T15" fmla="*/ 1 h 1"/>
                  <a:gd name="T16" fmla="*/ 1 w 4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88" name="Freeform 285"/>
              <p:cNvSpPr>
                <a:spLocks/>
              </p:cNvSpPr>
              <p:nvPr/>
            </p:nvSpPr>
            <p:spPr bwMode="auto">
              <a:xfrm>
                <a:off x="5262564" y="696914"/>
                <a:ext cx="31750" cy="22225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1 h 2"/>
                  <a:gd name="T4" fmla="*/ 3 w 3"/>
                  <a:gd name="T5" fmla="*/ 1 h 2"/>
                  <a:gd name="T6" fmla="*/ 2 w 3"/>
                  <a:gd name="T7" fmla="*/ 0 h 2"/>
                  <a:gd name="T8" fmla="*/ 1 w 3"/>
                  <a:gd name="T9" fmla="*/ 0 h 2"/>
                  <a:gd name="T10" fmla="*/ 1 w 3"/>
                  <a:gd name="T11" fmla="*/ 1 h 2"/>
                  <a:gd name="T12" fmla="*/ 0 w 3"/>
                  <a:gd name="T13" fmla="*/ 1 h 2"/>
                  <a:gd name="T14" fmla="*/ 2 w 3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1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2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89" name="Freeform 286"/>
              <p:cNvSpPr>
                <a:spLocks/>
              </p:cNvSpPr>
              <p:nvPr/>
            </p:nvSpPr>
            <p:spPr bwMode="auto">
              <a:xfrm>
                <a:off x="5759451" y="696914"/>
                <a:ext cx="96838" cy="33338"/>
              </a:xfrm>
              <a:custGeom>
                <a:avLst/>
                <a:gdLst>
                  <a:gd name="T0" fmla="*/ 2 w 9"/>
                  <a:gd name="T1" fmla="*/ 2 h 3"/>
                  <a:gd name="T2" fmla="*/ 4 w 9"/>
                  <a:gd name="T3" fmla="*/ 2 h 3"/>
                  <a:gd name="T4" fmla="*/ 5 w 9"/>
                  <a:gd name="T5" fmla="*/ 2 h 3"/>
                  <a:gd name="T6" fmla="*/ 6 w 9"/>
                  <a:gd name="T7" fmla="*/ 2 h 3"/>
                  <a:gd name="T8" fmla="*/ 8 w 9"/>
                  <a:gd name="T9" fmla="*/ 2 h 3"/>
                  <a:gd name="T10" fmla="*/ 9 w 9"/>
                  <a:gd name="T11" fmla="*/ 2 h 3"/>
                  <a:gd name="T12" fmla="*/ 9 w 9"/>
                  <a:gd name="T13" fmla="*/ 1 h 3"/>
                  <a:gd name="T14" fmla="*/ 8 w 9"/>
                  <a:gd name="T15" fmla="*/ 0 h 3"/>
                  <a:gd name="T16" fmla="*/ 6 w 9"/>
                  <a:gd name="T17" fmla="*/ 0 h 3"/>
                  <a:gd name="T18" fmla="*/ 5 w 9"/>
                  <a:gd name="T19" fmla="*/ 0 h 3"/>
                  <a:gd name="T20" fmla="*/ 3 w 9"/>
                  <a:gd name="T21" fmla="*/ 0 h 3"/>
                  <a:gd name="T22" fmla="*/ 2 w 9"/>
                  <a:gd name="T23" fmla="*/ 1 h 3"/>
                  <a:gd name="T24" fmla="*/ 1 w 9"/>
                  <a:gd name="T25" fmla="*/ 1 h 3"/>
                  <a:gd name="T26" fmla="*/ 0 w 9"/>
                  <a:gd name="T27" fmla="*/ 1 h 3"/>
                  <a:gd name="T28" fmla="*/ 1 w 9"/>
                  <a:gd name="T29" fmla="*/ 2 h 3"/>
                  <a:gd name="T30" fmla="*/ 2 w 9"/>
                  <a:gd name="T3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3">
                    <a:moveTo>
                      <a:pt x="2" y="2"/>
                    </a:moveTo>
                    <a:cubicBezTo>
                      <a:pt x="3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8" y="2"/>
                    </a:cubicBezTo>
                    <a:cubicBezTo>
                      <a:pt x="8" y="2"/>
                      <a:pt x="8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2"/>
                      <a:pt x="2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90" name="Freeform 287"/>
              <p:cNvSpPr>
                <a:spLocks/>
              </p:cNvSpPr>
              <p:nvPr/>
            </p:nvSpPr>
            <p:spPr bwMode="auto">
              <a:xfrm>
                <a:off x="5802314" y="719139"/>
                <a:ext cx="130175" cy="42863"/>
              </a:xfrm>
              <a:custGeom>
                <a:avLst/>
                <a:gdLst>
                  <a:gd name="T0" fmla="*/ 3 w 12"/>
                  <a:gd name="T1" fmla="*/ 0 h 4"/>
                  <a:gd name="T2" fmla="*/ 1 w 12"/>
                  <a:gd name="T3" fmla="*/ 1 h 4"/>
                  <a:gd name="T4" fmla="*/ 0 w 12"/>
                  <a:gd name="T5" fmla="*/ 1 h 4"/>
                  <a:gd name="T6" fmla="*/ 1 w 12"/>
                  <a:gd name="T7" fmla="*/ 2 h 4"/>
                  <a:gd name="T8" fmla="*/ 2 w 12"/>
                  <a:gd name="T9" fmla="*/ 2 h 4"/>
                  <a:gd name="T10" fmla="*/ 3 w 12"/>
                  <a:gd name="T11" fmla="*/ 2 h 4"/>
                  <a:gd name="T12" fmla="*/ 4 w 12"/>
                  <a:gd name="T13" fmla="*/ 2 h 4"/>
                  <a:gd name="T14" fmla="*/ 5 w 12"/>
                  <a:gd name="T15" fmla="*/ 2 h 4"/>
                  <a:gd name="T16" fmla="*/ 7 w 12"/>
                  <a:gd name="T17" fmla="*/ 3 h 4"/>
                  <a:gd name="T18" fmla="*/ 8 w 12"/>
                  <a:gd name="T19" fmla="*/ 3 h 4"/>
                  <a:gd name="T20" fmla="*/ 10 w 12"/>
                  <a:gd name="T21" fmla="*/ 3 h 4"/>
                  <a:gd name="T22" fmla="*/ 12 w 12"/>
                  <a:gd name="T23" fmla="*/ 3 h 4"/>
                  <a:gd name="T24" fmla="*/ 12 w 12"/>
                  <a:gd name="T25" fmla="*/ 3 h 4"/>
                  <a:gd name="T26" fmla="*/ 12 w 12"/>
                  <a:gd name="T27" fmla="*/ 2 h 4"/>
                  <a:gd name="T28" fmla="*/ 11 w 12"/>
                  <a:gd name="T29" fmla="*/ 2 h 4"/>
                  <a:gd name="T30" fmla="*/ 11 w 12"/>
                  <a:gd name="T31" fmla="*/ 1 h 4"/>
                  <a:gd name="T32" fmla="*/ 10 w 12"/>
                  <a:gd name="T33" fmla="*/ 1 h 4"/>
                  <a:gd name="T34" fmla="*/ 9 w 12"/>
                  <a:gd name="T35" fmla="*/ 1 h 4"/>
                  <a:gd name="T36" fmla="*/ 8 w 12"/>
                  <a:gd name="T37" fmla="*/ 1 h 4"/>
                  <a:gd name="T38" fmla="*/ 7 w 12"/>
                  <a:gd name="T39" fmla="*/ 0 h 4"/>
                  <a:gd name="T40" fmla="*/ 6 w 12"/>
                  <a:gd name="T41" fmla="*/ 0 h 4"/>
                  <a:gd name="T42" fmla="*/ 5 w 12"/>
                  <a:gd name="T43" fmla="*/ 0 h 4"/>
                  <a:gd name="T44" fmla="*/ 3 w 12"/>
                  <a:gd name="T4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4">
                    <a:moveTo>
                      <a:pt x="3" y="0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3"/>
                      <a:pt x="7" y="3"/>
                    </a:cubicBezTo>
                    <a:cubicBezTo>
                      <a:pt x="7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11" y="3"/>
                      <a:pt x="11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1" y="1"/>
                      <a:pt x="11" y="1"/>
                    </a:cubicBezTo>
                    <a:cubicBezTo>
                      <a:pt x="11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91" name="Freeform 288"/>
              <p:cNvSpPr>
                <a:spLocks/>
              </p:cNvSpPr>
              <p:nvPr/>
            </p:nvSpPr>
            <p:spPr bwMode="auto">
              <a:xfrm>
                <a:off x="5953126" y="730251"/>
                <a:ext cx="87313" cy="42863"/>
              </a:xfrm>
              <a:custGeom>
                <a:avLst/>
                <a:gdLst>
                  <a:gd name="T0" fmla="*/ 1 w 8"/>
                  <a:gd name="T1" fmla="*/ 4 h 4"/>
                  <a:gd name="T2" fmla="*/ 2 w 8"/>
                  <a:gd name="T3" fmla="*/ 4 h 4"/>
                  <a:gd name="T4" fmla="*/ 3 w 8"/>
                  <a:gd name="T5" fmla="*/ 3 h 4"/>
                  <a:gd name="T6" fmla="*/ 5 w 8"/>
                  <a:gd name="T7" fmla="*/ 3 h 4"/>
                  <a:gd name="T8" fmla="*/ 7 w 8"/>
                  <a:gd name="T9" fmla="*/ 3 h 4"/>
                  <a:gd name="T10" fmla="*/ 8 w 8"/>
                  <a:gd name="T11" fmla="*/ 3 h 4"/>
                  <a:gd name="T12" fmla="*/ 8 w 8"/>
                  <a:gd name="T13" fmla="*/ 2 h 4"/>
                  <a:gd name="T14" fmla="*/ 6 w 8"/>
                  <a:gd name="T15" fmla="*/ 2 h 4"/>
                  <a:gd name="T16" fmla="*/ 6 w 8"/>
                  <a:gd name="T17" fmla="*/ 2 h 4"/>
                  <a:gd name="T18" fmla="*/ 4 w 8"/>
                  <a:gd name="T19" fmla="*/ 1 h 4"/>
                  <a:gd name="T20" fmla="*/ 3 w 8"/>
                  <a:gd name="T21" fmla="*/ 1 h 4"/>
                  <a:gd name="T22" fmla="*/ 3 w 8"/>
                  <a:gd name="T23" fmla="*/ 2 h 4"/>
                  <a:gd name="T24" fmla="*/ 3 w 8"/>
                  <a:gd name="T25" fmla="*/ 1 h 4"/>
                  <a:gd name="T26" fmla="*/ 1 w 8"/>
                  <a:gd name="T27" fmla="*/ 1 h 4"/>
                  <a:gd name="T28" fmla="*/ 0 w 8"/>
                  <a:gd name="T29" fmla="*/ 2 h 4"/>
                  <a:gd name="T30" fmla="*/ 0 w 8"/>
                  <a:gd name="T31" fmla="*/ 3 h 4"/>
                  <a:gd name="T32" fmla="*/ 1 w 8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4">
                    <a:moveTo>
                      <a:pt x="1" y="4"/>
                    </a:moveTo>
                    <a:cubicBezTo>
                      <a:pt x="1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6" y="3"/>
                      <a:pt x="7" y="4"/>
                      <a:pt x="7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92" name="Freeform 289"/>
              <p:cNvSpPr>
                <a:spLocks/>
              </p:cNvSpPr>
              <p:nvPr/>
            </p:nvSpPr>
            <p:spPr bwMode="auto">
              <a:xfrm>
                <a:off x="6708776" y="804864"/>
                <a:ext cx="161925" cy="44450"/>
              </a:xfrm>
              <a:custGeom>
                <a:avLst/>
                <a:gdLst>
                  <a:gd name="T0" fmla="*/ 1 w 15"/>
                  <a:gd name="T1" fmla="*/ 2 h 4"/>
                  <a:gd name="T2" fmla="*/ 1 w 15"/>
                  <a:gd name="T3" fmla="*/ 3 h 4"/>
                  <a:gd name="T4" fmla="*/ 2 w 15"/>
                  <a:gd name="T5" fmla="*/ 3 h 4"/>
                  <a:gd name="T6" fmla="*/ 3 w 15"/>
                  <a:gd name="T7" fmla="*/ 3 h 4"/>
                  <a:gd name="T8" fmla="*/ 4 w 15"/>
                  <a:gd name="T9" fmla="*/ 3 h 4"/>
                  <a:gd name="T10" fmla="*/ 5 w 15"/>
                  <a:gd name="T11" fmla="*/ 4 h 4"/>
                  <a:gd name="T12" fmla="*/ 5 w 15"/>
                  <a:gd name="T13" fmla="*/ 4 h 4"/>
                  <a:gd name="T14" fmla="*/ 5 w 15"/>
                  <a:gd name="T15" fmla="*/ 4 h 4"/>
                  <a:gd name="T16" fmla="*/ 7 w 15"/>
                  <a:gd name="T17" fmla="*/ 4 h 4"/>
                  <a:gd name="T18" fmla="*/ 8 w 15"/>
                  <a:gd name="T19" fmla="*/ 4 h 4"/>
                  <a:gd name="T20" fmla="*/ 10 w 15"/>
                  <a:gd name="T21" fmla="*/ 3 h 4"/>
                  <a:gd name="T22" fmla="*/ 11 w 15"/>
                  <a:gd name="T23" fmla="*/ 3 h 4"/>
                  <a:gd name="T24" fmla="*/ 12 w 15"/>
                  <a:gd name="T25" fmla="*/ 3 h 4"/>
                  <a:gd name="T26" fmla="*/ 13 w 15"/>
                  <a:gd name="T27" fmla="*/ 4 h 4"/>
                  <a:gd name="T28" fmla="*/ 14 w 15"/>
                  <a:gd name="T29" fmla="*/ 3 h 4"/>
                  <a:gd name="T30" fmla="*/ 15 w 15"/>
                  <a:gd name="T31" fmla="*/ 3 h 4"/>
                  <a:gd name="T32" fmla="*/ 15 w 15"/>
                  <a:gd name="T33" fmla="*/ 2 h 4"/>
                  <a:gd name="T34" fmla="*/ 14 w 15"/>
                  <a:gd name="T35" fmla="*/ 2 h 4"/>
                  <a:gd name="T36" fmla="*/ 12 w 15"/>
                  <a:gd name="T37" fmla="*/ 2 h 4"/>
                  <a:gd name="T38" fmla="*/ 11 w 15"/>
                  <a:gd name="T39" fmla="*/ 1 h 4"/>
                  <a:gd name="T40" fmla="*/ 9 w 15"/>
                  <a:gd name="T41" fmla="*/ 1 h 4"/>
                  <a:gd name="T42" fmla="*/ 8 w 15"/>
                  <a:gd name="T43" fmla="*/ 1 h 4"/>
                  <a:gd name="T44" fmla="*/ 7 w 15"/>
                  <a:gd name="T45" fmla="*/ 1 h 4"/>
                  <a:gd name="T46" fmla="*/ 6 w 15"/>
                  <a:gd name="T47" fmla="*/ 1 h 4"/>
                  <a:gd name="T48" fmla="*/ 6 w 15"/>
                  <a:gd name="T49" fmla="*/ 1 h 4"/>
                  <a:gd name="T50" fmla="*/ 6 w 15"/>
                  <a:gd name="T51" fmla="*/ 2 h 4"/>
                  <a:gd name="T52" fmla="*/ 5 w 15"/>
                  <a:gd name="T53" fmla="*/ 1 h 4"/>
                  <a:gd name="T54" fmla="*/ 5 w 15"/>
                  <a:gd name="T55" fmla="*/ 1 h 4"/>
                  <a:gd name="T56" fmla="*/ 3 w 15"/>
                  <a:gd name="T57" fmla="*/ 1 h 4"/>
                  <a:gd name="T58" fmla="*/ 2 w 15"/>
                  <a:gd name="T59" fmla="*/ 0 h 4"/>
                  <a:gd name="T60" fmla="*/ 1 w 15"/>
                  <a:gd name="T61" fmla="*/ 0 h 4"/>
                  <a:gd name="T62" fmla="*/ 0 w 15"/>
                  <a:gd name="T63" fmla="*/ 1 h 4"/>
                  <a:gd name="T64" fmla="*/ 1 w 15"/>
                  <a:gd name="T6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4">
                    <a:moveTo>
                      <a:pt x="1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4" y="3"/>
                      <a:pt x="4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2" y="4"/>
                      <a:pt x="13" y="4"/>
                      <a:pt x="13" y="4"/>
                    </a:cubicBezTo>
                    <a:cubicBezTo>
                      <a:pt x="13" y="4"/>
                      <a:pt x="14" y="4"/>
                      <a:pt x="14" y="3"/>
                    </a:cubicBezTo>
                    <a:cubicBezTo>
                      <a:pt x="14" y="3"/>
                      <a:pt x="15" y="3"/>
                      <a:pt x="15" y="3"/>
                    </a:cubicBezTo>
                    <a:cubicBezTo>
                      <a:pt x="15" y="3"/>
                      <a:pt x="15" y="2"/>
                      <a:pt x="15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1" y="2"/>
                      <a:pt x="11" y="1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93" name="Freeform 290"/>
              <p:cNvSpPr>
                <a:spLocks/>
              </p:cNvSpPr>
              <p:nvPr/>
            </p:nvSpPr>
            <p:spPr bwMode="auto">
              <a:xfrm>
                <a:off x="6892926" y="827089"/>
                <a:ext cx="96838" cy="33338"/>
              </a:xfrm>
              <a:custGeom>
                <a:avLst/>
                <a:gdLst>
                  <a:gd name="T0" fmla="*/ 0 w 9"/>
                  <a:gd name="T1" fmla="*/ 1 h 3"/>
                  <a:gd name="T2" fmla="*/ 1 w 9"/>
                  <a:gd name="T3" fmla="*/ 1 h 3"/>
                  <a:gd name="T4" fmla="*/ 2 w 9"/>
                  <a:gd name="T5" fmla="*/ 1 h 3"/>
                  <a:gd name="T6" fmla="*/ 4 w 9"/>
                  <a:gd name="T7" fmla="*/ 1 h 3"/>
                  <a:gd name="T8" fmla="*/ 5 w 9"/>
                  <a:gd name="T9" fmla="*/ 2 h 3"/>
                  <a:gd name="T10" fmla="*/ 6 w 9"/>
                  <a:gd name="T11" fmla="*/ 2 h 3"/>
                  <a:gd name="T12" fmla="*/ 7 w 9"/>
                  <a:gd name="T13" fmla="*/ 2 h 3"/>
                  <a:gd name="T14" fmla="*/ 9 w 9"/>
                  <a:gd name="T15" fmla="*/ 2 h 3"/>
                  <a:gd name="T16" fmla="*/ 9 w 9"/>
                  <a:gd name="T17" fmla="*/ 1 h 3"/>
                  <a:gd name="T18" fmla="*/ 8 w 9"/>
                  <a:gd name="T19" fmla="*/ 1 h 3"/>
                  <a:gd name="T20" fmla="*/ 7 w 9"/>
                  <a:gd name="T21" fmla="*/ 1 h 3"/>
                  <a:gd name="T22" fmla="*/ 6 w 9"/>
                  <a:gd name="T23" fmla="*/ 1 h 3"/>
                  <a:gd name="T24" fmla="*/ 4 w 9"/>
                  <a:gd name="T25" fmla="*/ 0 h 3"/>
                  <a:gd name="T26" fmla="*/ 3 w 9"/>
                  <a:gd name="T27" fmla="*/ 0 h 3"/>
                  <a:gd name="T28" fmla="*/ 2 w 9"/>
                  <a:gd name="T29" fmla="*/ 0 h 3"/>
                  <a:gd name="T30" fmla="*/ 1 w 9"/>
                  <a:gd name="T31" fmla="*/ 1 h 3"/>
                  <a:gd name="T32" fmla="*/ 0 w 9"/>
                  <a:gd name="T33" fmla="*/ 0 h 3"/>
                  <a:gd name="T34" fmla="*/ 0 w 9"/>
                  <a:gd name="T35" fmla="*/ 0 h 3"/>
                  <a:gd name="T36" fmla="*/ 0 w 9"/>
                  <a:gd name="T3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3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9" y="3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94" name="Freeform 291"/>
              <p:cNvSpPr>
                <a:spLocks/>
              </p:cNvSpPr>
              <p:nvPr/>
            </p:nvSpPr>
            <p:spPr bwMode="auto">
              <a:xfrm>
                <a:off x="5921376" y="784226"/>
                <a:ext cx="11113" cy="1111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95" name="Freeform 292"/>
              <p:cNvSpPr>
                <a:spLocks/>
              </p:cNvSpPr>
              <p:nvPr/>
            </p:nvSpPr>
            <p:spPr bwMode="auto">
              <a:xfrm>
                <a:off x="6688139" y="815976"/>
                <a:ext cx="11113" cy="2222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1 w 1"/>
                  <a:gd name="T5" fmla="*/ 1 h 2"/>
                  <a:gd name="T6" fmla="*/ 1 w 1"/>
                  <a:gd name="T7" fmla="*/ 1 h 2"/>
                  <a:gd name="T8" fmla="*/ 1 w 1"/>
                  <a:gd name="T9" fmla="*/ 1 h 2"/>
                  <a:gd name="T10" fmla="*/ 0 w 1"/>
                  <a:gd name="T11" fmla="*/ 1 h 2"/>
                  <a:gd name="T12" fmla="*/ 0 w 1"/>
                  <a:gd name="T13" fmla="*/ 1 h 2"/>
                  <a:gd name="T14" fmla="*/ 1 w 1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96" name="Freeform 293"/>
              <p:cNvSpPr>
                <a:spLocks/>
              </p:cNvSpPr>
              <p:nvPr/>
            </p:nvSpPr>
            <p:spPr bwMode="auto">
              <a:xfrm>
                <a:off x="6827839" y="860426"/>
                <a:ext cx="22225" cy="9525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1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97" name="Freeform 294"/>
              <p:cNvSpPr>
                <a:spLocks/>
              </p:cNvSpPr>
              <p:nvPr/>
            </p:nvSpPr>
            <p:spPr bwMode="auto">
              <a:xfrm>
                <a:off x="6850064" y="869951"/>
                <a:ext cx="74613" cy="22225"/>
              </a:xfrm>
              <a:custGeom>
                <a:avLst/>
                <a:gdLst>
                  <a:gd name="T0" fmla="*/ 1 w 7"/>
                  <a:gd name="T1" fmla="*/ 0 h 2"/>
                  <a:gd name="T2" fmla="*/ 1 w 7"/>
                  <a:gd name="T3" fmla="*/ 0 h 2"/>
                  <a:gd name="T4" fmla="*/ 0 w 7"/>
                  <a:gd name="T5" fmla="*/ 1 h 2"/>
                  <a:gd name="T6" fmla="*/ 1 w 7"/>
                  <a:gd name="T7" fmla="*/ 1 h 2"/>
                  <a:gd name="T8" fmla="*/ 2 w 7"/>
                  <a:gd name="T9" fmla="*/ 1 h 2"/>
                  <a:gd name="T10" fmla="*/ 3 w 7"/>
                  <a:gd name="T11" fmla="*/ 1 h 2"/>
                  <a:gd name="T12" fmla="*/ 4 w 7"/>
                  <a:gd name="T13" fmla="*/ 1 h 2"/>
                  <a:gd name="T14" fmla="*/ 5 w 7"/>
                  <a:gd name="T15" fmla="*/ 2 h 2"/>
                  <a:gd name="T16" fmla="*/ 7 w 7"/>
                  <a:gd name="T17" fmla="*/ 1 h 2"/>
                  <a:gd name="T18" fmla="*/ 6 w 7"/>
                  <a:gd name="T19" fmla="*/ 1 h 2"/>
                  <a:gd name="T20" fmla="*/ 5 w 7"/>
                  <a:gd name="T21" fmla="*/ 1 h 2"/>
                  <a:gd name="T22" fmla="*/ 3 w 7"/>
                  <a:gd name="T23" fmla="*/ 0 h 2"/>
                  <a:gd name="T24" fmla="*/ 2 w 7"/>
                  <a:gd name="T25" fmla="*/ 0 h 2"/>
                  <a:gd name="T26" fmla="*/ 1 w 7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98" name="Freeform 295"/>
              <p:cNvSpPr>
                <a:spLocks/>
              </p:cNvSpPr>
              <p:nvPr/>
            </p:nvSpPr>
            <p:spPr bwMode="auto">
              <a:xfrm>
                <a:off x="7551739" y="968376"/>
                <a:ext cx="11113" cy="952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299" name="Freeform 296"/>
              <p:cNvSpPr>
                <a:spLocks/>
              </p:cNvSpPr>
              <p:nvPr/>
            </p:nvSpPr>
            <p:spPr bwMode="auto">
              <a:xfrm>
                <a:off x="8004176" y="1377951"/>
                <a:ext cx="22225" cy="33338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1 h 3"/>
                  <a:gd name="T4" fmla="*/ 1 w 2"/>
                  <a:gd name="T5" fmla="*/ 2 h 3"/>
                  <a:gd name="T6" fmla="*/ 2 w 2"/>
                  <a:gd name="T7" fmla="*/ 2 h 3"/>
                  <a:gd name="T8" fmla="*/ 2 w 2"/>
                  <a:gd name="T9" fmla="*/ 1 h 3"/>
                  <a:gd name="T10" fmla="*/ 1 w 2"/>
                  <a:gd name="T11" fmla="*/ 1 h 3"/>
                  <a:gd name="T12" fmla="*/ 0 w 2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00" name="Freeform 297"/>
              <p:cNvSpPr>
                <a:spLocks/>
              </p:cNvSpPr>
              <p:nvPr/>
            </p:nvSpPr>
            <p:spPr bwMode="auto">
              <a:xfrm>
                <a:off x="8048626" y="1389064"/>
                <a:ext cx="20638" cy="22225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1 h 2"/>
                  <a:gd name="T4" fmla="*/ 1 w 2"/>
                  <a:gd name="T5" fmla="*/ 1 h 2"/>
                  <a:gd name="T6" fmla="*/ 1 w 2"/>
                  <a:gd name="T7" fmla="*/ 1 h 2"/>
                  <a:gd name="T8" fmla="*/ 2 w 2"/>
                  <a:gd name="T9" fmla="*/ 2 h 2"/>
                  <a:gd name="T10" fmla="*/ 1 w 2"/>
                  <a:gd name="T11" fmla="*/ 1 h 2"/>
                  <a:gd name="T12" fmla="*/ 0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01" name="Freeform 298"/>
              <p:cNvSpPr>
                <a:spLocks/>
              </p:cNvSpPr>
              <p:nvPr/>
            </p:nvSpPr>
            <p:spPr bwMode="auto">
              <a:xfrm>
                <a:off x="8220076" y="1454151"/>
                <a:ext cx="33338" cy="1111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1 h 1"/>
                  <a:gd name="T4" fmla="*/ 2 w 3"/>
                  <a:gd name="T5" fmla="*/ 1 h 1"/>
                  <a:gd name="T6" fmla="*/ 3 w 3"/>
                  <a:gd name="T7" fmla="*/ 0 h 1"/>
                  <a:gd name="T8" fmla="*/ 2 w 3"/>
                  <a:gd name="T9" fmla="*/ 0 h 1"/>
                  <a:gd name="T10" fmla="*/ 1 w 3"/>
                  <a:gd name="T11" fmla="*/ 0 h 1"/>
                  <a:gd name="T12" fmla="*/ 1 w 3"/>
                  <a:gd name="T13" fmla="*/ 0 h 1"/>
                  <a:gd name="T14" fmla="*/ 1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02" name="Freeform 299"/>
              <p:cNvSpPr>
                <a:spLocks/>
              </p:cNvSpPr>
              <p:nvPr/>
            </p:nvSpPr>
            <p:spPr bwMode="auto">
              <a:xfrm>
                <a:off x="8264526" y="1465264"/>
                <a:ext cx="9525" cy="1111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03" name="Freeform 300"/>
              <p:cNvSpPr>
                <a:spLocks/>
              </p:cNvSpPr>
              <p:nvPr/>
            </p:nvSpPr>
            <p:spPr bwMode="auto">
              <a:xfrm>
                <a:off x="8372476" y="1476376"/>
                <a:ext cx="9525" cy="1111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04" name="Freeform 301"/>
              <p:cNvSpPr>
                <a:spLocks/>
              </p:cNvSpPr>
              <p:nvPr/>
            </p:nvSpPr>
            <p:spPr bwMode="auto">
              <a:xfrm>
                <a:off x="7886701" y="1508126"/>
                <a:ext cx="9525" cy="1111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05" name="Freeform 302"/>
              <p:cNvSpPr>
                <a:spLocks/>
              </p:cNvSpPr>
              <p:nvPr/>
            </p:nvSpPr>
            <p:spPr bwMode="auto">
              <a:xfrm>
                <a:off x="7886701" y="1519239"/>
                <a:ext cx="31750" cy="22225"/>
              </a:xfrm>
              <a:custGeom>
                <a:avLst/>
                <a:gdLst>
                  <a:gd name="T0" fmla="*/ 2 w 3"/>
                  <a:gd name="T1" fmla="*/ 1 h 2"/>
                  <a:gd name="T2" fmla="*/ 2 w 3"/>
                  <a:gd name="T3" fmla="*/ 0 h 2"/>
                  <a:gd name="T4" fmla="*/ 2 w 3"/>
                  <a:gd name="T5" fmla="*/ 0 h 2"/>
                  <a:gd name="T6" fmla="*/ 1 w 3"/>
                  <a:gd name="T7" fmla="*/ 0 h 2"/>
                  <a:gd name="T8" fmla="*/ 1 w 3"/>
                  <a:gd name="T9" fmla="*/ 1 h 2"/>
                  <a:gd name="T10" fmla="*/ 1 w 3"/>
                  <a:gd name="T11" fmla="*/ 2 h 2"/>
                  <a:gd name="T12" fmla="*/ 1 w 3"/>
                  <a:gd name="T13" fmla="*/ 2 h 2"/>
                  <a:gd name="T14" fmla="*/ 2 w 3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2"/>
                      <a:pt x="2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06" name="Freeform 303"/>
              <p:cNvSpPr>
                <a:spLocks/>
              </p:cNvSpPr>
              <p:nvPr/>
            </p:nvSpPr>
            <p:spPr bwMode="auto">
              <a:xfrm>
                <a:off x="7896226" y="1550989"/>
                <a:ext cx="11113" cy="1111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07" name="Freeform 305"/>
              <p:cNvSpPr>
                <a:spLocks/>
              </p:cNvSpPr>
              <p:nvPr/>
            </p:nvSpPr>
            <p:spPr bwMode="auto">
              <a:xfrm>
                <a:off x="5348289" y="18764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08" name="Freeform 306"/>
              <p:cNvSpPr>
                <a:spLocks/>
              </p:cNvSpPr>
              <p:nvPr/>
            </p:nvSpPr>
            <p:spPr bwMode="auto">
              <a:xfrm>
                <a:off x="5284789" y="18113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09" name="Freeform 307"/>
              <p:cNvSpPr>
                <a:spLocks/>
              </p:cNvSpPr>
              <p:nvPr/>
            </p:nvSpPr>
            <p:spPr bwMode="auto">
              <a:xfrm>
                <a:off x="6330951" y="1465264"/>
                <a:ext cx="788988" cy="334963"/>
              </a:xfrm>
              <a:custGeom>
                <a:avLst/>
                <a:gdLst>
                  <a:gd name="T0" fmla="*/ 58 w 73"/>
                  <a:gd name="T1" fmla="*/ 27 h 31"/>
                  <a:gd name="T2" fmla="*/ 59 w 73"/>
                  <a:gd name="T3" fmla="*/ 25 h 31"/>
                  <a:gd name="T4" fmla="*/ 58 w 73"/>
                  <a:gd name="T5" fmla="*/ 23 h 31"/>
                  <a:gd name="T6" fmla="*/ 57 w 73"/>
                  <a:gd name="T7" fmla="*/ 21 h 31"/>
                  <a:gd name="T8" fmla="*/ 60 w 73"/>
                  <a:gd name="T9" fmla="*/ 21 h 31"/>
                  <a:gd name="T10" fmla="*/ 62 w 73"/>
                  <a:gd name="T11" fmla="*/ 21 h 31"/>
                  <a:gd name="T12" fmla="*/ 64 w 73"/>
                  <a:gd name="T13" fmla="*/ 20 h 31"/>
                  <a:gd name="T14" fmla="*/ 66 w 73"/>
                  <a:gd name="T15" fmla="*/ 17 h 31"/>
                  <a:gd name="T16" fmla="*/ 69 w 73"/>
                  <a:gd name="T17" fmla="*/ 16 h 31"/>
                  <a:gd name="T18" fmla="*/ 71 w 73"/>
                  <a:gd name="T19" fmla="*/ 16 h 31"/>
                  <a:gd name="T20" fmla="*/ 73 w 73"/>
                  <a:gd name="T21" fmla="*/ 17 h 31"/>
                  <a:gd name="T22" fmla="*/ 72 w 73"/>
                  <a:gd name="T23" fmla="*/ 15 h 31"/>
                  <a:gd name="T24" fmla="*/ 69 w 73"/>
                  <a:gd name="T25" fmla="*/ 13 h 31"/>
                  <a:gd name="T26" fmla="*/ 66 w 73"/>
                  <a:gd name="T27" fmla="*/ 13 h 31"/>
                  <a:gd name="T28" fmla="*/ 64 w 73"/>
                  <a:gd name="T29" fmla="*/ 13 h 31"/>
                  <a:gd name="T30" fmla="*/ 61 w 73"/>
                  <a:gd name="T31" fmla="*/ 12 h 31"/>
                  <a:gd name="T32" fmla="*/ 61 w 73"/>
                  <a:gd name="T33" fmla="*/ 8 h 31"/>
                  <a:gd name="T34" fmla="*/ 59 w 73"/>
                  <a:gd name="T35" fmla="*/ 7 h 31"/>
                  <a:gd name="T36" fmla="*/ 55 w 73"/>
                  <a:gd name="T37" fmla="*/ 6 h 31"/>
                  <a:gd name="T38" fmla="*/ 49 w 73"/>
                  <a:gd name="T39" fmla="*/ 8 h 31"/>
                  <a:gd name="T40" fmla="*/ 43 w 73"/>
                  <a:gd name="T41" fmla="*/ 8 h 31"/>
                  <a:gd name="T42" fmla="*/ 40 w 73"/>
                  <a:gd name="T43" fmla="*/ 7 h 31"/>
                  <a:gd name="T44" fmla="*/ 36 w 73"/>
                  <a:gd name="T45" fmla="*/ 5 h 31"/>
                  <a:gd name="T46" fmla="*/ 30 w 73"/>
                  <a:gd name="T47" fmla="*/ 6 h 31"/>
                  <a:gd name="T48" fmla="*/ 28 w 73"/>
                  <a:gd name="T49" fmla="*/ 5 h 31"/>
                  <a:gd name="T50" fmla="*/ 24 w 73"/>
                  <a:gd name="T51" fmla="*/ 3 h 31"/>
                  <a:gd name="T52" fmla="*/ 20 w 73"/>
                  <a:gd name="T53" fmla="*/ 1 h 31"/>
                  <a:gd name="T54" fmla="*/ 17 w 73"/>
                  <a:gd name="T55" fmla="*/ 2 h 31"/>
                  <a:gd name="T56" fmla="*/ 19 w 73"/>
                  <a:gd name="T57" fmla="*/ 5 h 31"/>
                  <a:gd name="T58" fmla="*/ 18 w 73"/>
                  <a:gd name="T59" fmla="*/ 7 h 31"/>
                  <a:gd name="T60" fmla="*/ 14 w 73"/>
                  <a:gd name="T61" fmla="*/ 6 h 31"/>
                  <a:gd name="T62" fmla="*/ 10 w 73"/>
                  <a:gd name="T63" fmla="*/ 5 h 31"/>
                  <a:gd name="T64" fmla="*/ 7 w 73"/>
                  <a:gd name="T65" fmla="*/ 4 h 31"/>
                  <a:gd name="T66" fmla="*/ 6 w 73"/>
                  <a:gd name="T67" fmla="*/ 4 h 31"/>
                  <a:gd name="T68" fmla="*/ 2 w 73"/>
                  <a:gd name="T69" fmla="*/ 6 h 31"/>
                  <a:gd name="T70" fmla="*/ 0 w 73"/>
                  <a:gd name="T71" fmla="*/ 8 h 31"/>
                  <a:gd name="T72" fmla="*/ 2 w 73"/>
                  <a:gd name="T73" fmla="*/ 11 h 31"/>
                  <a:gd name="T74" fmla="*/ 5 w 73"/>
                  <a:gd name="T75" fmla="*/ 13 h 31"/>
                  <a:gd name="T76" fmla="*/ 8 w 73"/>
                  <a:gd name="T77" fmla="*/ 16 h 31"/>
                  <a:gd name="T78" fmla="*/ 9 w 73"/>
                  <a:gd name="T79" fmla="*/ 18 h 31"/>
                  <a:gd name="T80" fmla="*/ 14 w 73"/>
                  <a:gd name="T81" fmla="*/ 19 h 31"/>
                  <a:gd name="T82" fmla="*/ 18 w 73"/>
                  <a:gd name="T83" fmla="*/ 21 h 31"/>
                  <a:gd name="T84" fmla="*/ 22 w 73"/>
                  <a:gd name="T85" fmla="*/ 24 h 31"/>
                  <a:gd name="T86" fmla="*/ 25 w 73"/>
                  <a:gd name="T87" fmla="*/ 27 h 31"/>
                  <a:gd name="T88" fmla="*/ 31 w 73"/>
                  <a:gd name="T89" fmla="*/ 28 h 31"/>
                  <a:gd name="T90" fmla="*/ 36 w 73"/>
                  <a:gd name="T91" fmla="*/ 28 h 31"/>
                  <a:gd name="T92" fmla="*/ 40 w 73"/>
                  <a:gd name="T93" fmla="*/ 29 h 31"/>
                  <a:gd name="T94" fmla="*/ 43 w 73"/>
                  <a:gd name="T95" fmla="*/ 30 h 31"/>
                  <a:gd name="T96" fmla="*/ 46 w 73"/>
                  <a:gd name="T97" fmla="*/ 30 h 31"/>
                  <a:gd name="T98" fmla="*/ 48 w 73"/>
                  <a:gd name="T99" fmla="*/ 30 h 31"/>
                  <a:gd name="T100" fmla="*/ 51 w 73"/>
                  <a:gd name="T101" fmla="*/ 29 h 31"/>
                  <a:gd name="T102" fmla="*/ 55 w 73"/>
                  <a:gd name="T103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73" h="31">
                    <a:moveTo>
                      <a:pt x="56" y="29"/>
                    </a:moveTo>
                    <a:cubicBezTo>
                      <a:pt x="57" y="28"/>
                      <a:pt x="57" y="28"/>
                      <a:pt x="57" y="28"/>
                    </a:cubicBezTo>
                    <a:cubicBezTo>
                      <a:pt x="57" y="27"/>
                      <a:pt x="57" y="27"/>
                      <a:pt x="58" y="27"/>
                    </a:cubicBezTo>
                    <a:cubicBezTo>
                      <a:pt x="58" y="27"/>
                      <a:pt x="58" y="26"/>
                      <a:pt x="58" y="26"/>
                    </a:cubicBezTo>
                    <a:cubicBezTo>
                      <a:pt x="58" y="26"/>
                      <a:pt x="58" y="26"/>
                      <a:pt x="58" y="26"/>
                    </a:cubicBezTo>
                    <a:cubicBezTo>
                      <a:pt x="59" y="25"/>
                      <a:pt x="59" y="25"/>
                      <a:pt x="59" y="25"/>
                    </a:cubicBezTo>
                    <a:cubicBezTo>
                      <a:pt x="60" y="25"/>
                      <a:pt x="60" y="25"/>
                      <a:pt x="60" y="24"/>
                    </a:cubicBezTo>
                    <a:cubicBezTo>
                      <a:pt x="60" y="24"/>
                      <a:pt x="59" y="24"/>
                      <a:pt x="59" y="24"/>
                    </a:cubicBezTo>
                    <a:cubicBezTo>
                      <a:pt x="59" y="23"/>
                      <a:pt x="59" y="23"/>
                      <a:pt x="58" y="23"/>
                    </a:cubicBezTo>
                    <a:cubicBezTo>
                      <a:pt x="58" y="23"/>
                      <a:pt x="58" y="23"/>
                      <a:pt x="57" y="23"/>
                    </a:cubicBezTo>
                    <a:cubicBezTo>
                      <a:pt x="57" y="22"/>
                      <a:pt x="57" y="22"/>
                      <a:pt x="57" y="22"/>
                    </a:cubicBezTo>
                    <a:cubicBezTo>
                      <a:pt x="57" y="22"/>
                      <a:pt x="57" y="21"/>
                      <a:pt x="57" y="21"/>
                    </a:cubicBezTo>
                    <a:cubicBezTo>
                      <a:pt x="57" y="21"/>
                      <a:pt x="58" y="21"/>
                      <a:pt x="58" y="21"/>
                    </a:cubicBezTo>
                    <a:cubicBezTo>
                      <a:pt x="59" y="20"/>
                      <a:pt x="59" y="20"/>
                      <a:pt x="59" y="21"/>
                    </a:cubicBezTo>
                    <a:cubicBezTo>
                      <a:pt x="60" y="21"/>
                      <a:pt x="60" y="21"/>
                      <a:pt x="60" y="21"/>
                    </a:cubicBezTo>
                    <a:cubicBezTo>
                      <a:pt x="60" y="21"/>
                      <a:pt x="61" y="21"/>
                      <a:pt x="61" y="22"/>
                    </a:cubicBezTo>
                    <a:cubicBezTo>
                      <a:pt x="61" y="22"/>
                      <a:pt x="61" y="22"/>
                      <a:pt x="62" y="22"/>
                    </a:cubicBezTo>
                    <a:cubicBezTo>
                      <a:pt x="62" y="22"/>
                      <a:pt x="62" y="21"/>
                      <a:pt x="62" y="21"/>
                    </a:cubicBezTo>
                    <a:cubicBezTo>
                      <a:pt x="63" y="21"/>
                      <a:pt x="63" y="21"/>
                      <a:pt x="63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4" y="19"/>
                      <a:pt x="64" y="20"/>
                      <a:pt x="64" y="20"/>
                    </a:cubicBezTo>
                    <a:cubicBezTo>
                      <a:pt x="65" y="20"/>
                      <a:pt x="65" y="20"/>
                      <a:pt x="66" y="19"/>
                    </a:cubicBezTo>
                    <a:cubicBezTo>
                      <a:pt x="66" y="19"/>
                      <a:pt x="66" y="19"/>
                      <a:pt x="66" y="18"/>
                    </a:cubicBezTo>
                    <a:cubicBezTo>
                      <a:pt x="66" y="18"/>
                      <a:pt x="66" y="18"/>
                      <a:pt x="66" y="17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8" y="17"/>
                      <a:pt x="68" y="17"/>
                      <a:pt x="68" y="16"/>
                    </a:cubicBezTo>
                    <a:cubicBezTo>
                      <a:pt x="69" y="16"/>
                      <a:pt x="69" y="16"/>
                      <a:pt x="69" y="16"/>
                    </a:cubicBezTo>
                    <a:cubicBezTo>
                      <a:pt x="69" y="16"/>
                      <a:pt x="69" y="16"/>
                      <a:pt x="69" y="16"/>
                    </a:cubicBezTo>
                    <a:cubicBezTo>
                      <a:pt x="70" y="16"/>
                      <a:pt x="70" y="16"/>
                      <a:pt x="70" y="16"/>
                    </a:cubicBezTo>
                    <a:cubicBezTo>
                      <a:pt x="70" y="16"/>
                      <a:pt x="70" y="16"/>
                      <a:pt x="71" y="16"/>
                    </a:cubicBezTo>
                    <a:cubicBezTo>
                      <a:pt x="71" y="16"/>
                      <a:pt x="71" y="16"/>
                      <a:pt x="72" y="17"/>
                    </a:cubicBezTo>
                    <a:cubicBezTo>
                      <a:pt x="72" y="17"/>
                      <a:pt x="73" y="18"/>
                      <a:pt x="73" y="17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73" y="16"/>
                      <a:pt x="73" y="16"/>
                      <a:pt x="72" y="16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2" y="15"/>
                      <a:pt x="72" y="15"/>
                      <a:pt x="72" y="15"/>
                    </a:cubicBezTo>
                    <a:cubicBezTo>
                      <a:pt x="72" y="14"/>
                      <a:pt x="72" y="14"/>
                      <a:pt x="71" y="14"/>
                    </a:cubicBezTo>
                    <a:cubicBezTo>
                      <a:pt x="71" y="14"/>
                      <a:pt x="70" y="14"/>
                      <a:pt x="70" y="14"/>
                    </a:cubicBezTo>
                    <a:cubicBezTo>
                      <a:pt x="69" y="14"/>
                      <a:pt x="69" y="13"/>
                      <a:pt x="69" y="13"/>
                    </a:cubicBezTo>
                    <a:cubicBezTo>
                      <a:pt x="68" y="13"/>
                      <a:pt x="68" y="13"/>
                      <a:pt x="68" y="12"/>
                    </a:cubicBezTo>
                    <a:cubicBezTo>
                      <a:pt x="67" y="12"/>
                      <a:pt x="67" y="12"/>
                      <a:pt x="67" y="12"/>
                    </a:cubicBezTo>
                    <a:cubicBezTo>
                      <a:pt x="67" y="13"/>
                      <a:pt x="67" y="13"/>
                      <a:pt x="66" y="13"/>
                    </a:cubicBezTo>
                    <a:cubicBezTo>
                      <a:pt x="66" y="13"/>
                      <a:pt x="66" y="13"/>
                      <a:pt x="66" y="13"/>
                    </a:cubicBezTo>
                    <a:cubicBezTo>
                      <a:pt x="65" y="13"/>
                      <a:pt x="65" y="13"/>
                      <a:pt x="64" y="13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63" y="13"/>
                      <a:pt x="63" y="13"/>
                      <a:pt x="62" y="13"/>
                    </a:cubicBezTo>
                    <a:cubicBezTo>
                      <a:pt x="62" y="13"/>
                      <a:pt x="61" y="13"/>
                      <a:pt x="61" y="12"/>
                    </a:cubicBezTo>
                    <a:cubicBezTo>
                      <a:pt x="61" y="12"/>
                      <a:pt x="61" y="12"/>
                      <a:pt x="61" y="11"/>
                    </a:cubicBezTo>
                    <a:cubicBezTo>
                      <a:pt x="61" y="11"/>
                      <a:pt x="61" y="10"/>
                      <a:pt x="61" y="10"/>
                    </a:cubicBezTo>
                    <a:cubicBezTo>
                      <a:pt x="61" y="9"/>
                      <a:pt x="61" y="9"/>
                      <a:pt x="61" y="8"/>
                    </a:cubicBezTo>
                    <a:cubicBezTo>
                      <a:pt x="61" y="8"/>
                      <a:pt x="61" y="8"/>
                      <a:pt x="61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7"/>
                      <a:pt x="60" y="7"/>
                      <a:pt x="59" y="7"/>
                    </a:cubicBezTo>
                    <a:cubicBezTo>
                      <a:pt x="59" y="7"/>
                      <a:pt x="58" y="7"/>
                      <a:pt x="58" y="7"/>
                    </a:cubicBezTo>
                    <a:cubicBezTo>
                      <a:pt x="57" y="7"/>
                      <a:pt x="57" y="7"/>
                      <a:pt x="56" y="6"/>
                    </a:cubicBezTo>
                    <a:cubicBezTo>
                      <a:pt x="56" y="6"/>
                      <a:pt x="55" y="6"/>
                      <a:pt x="55" y="6"/>
                    </a:cubicBezTo>
                    <a:cubicBezTo>
                      <a:pt x="54" y="6"/>
                      <a:pt x="54" y="6"/>
                      <a:pt x="53" y="7"/>
                    </a:cubicBezTo>
                    <a:cubicBezTo>
                      <a:pt x="52" y="7"/>
                      <a:pt x="52" y="7"/>
                      <a:pt x="51" y="8"/>
                    </a:cubicBezTo>
                    <a:cubicBezTo>
                      <a:pt x="50" y="8"/>
                      <a:pt x="50" y="8"/>
                      <a:pt x="49" y="8"/>
                    </a:cubicBezTo>
                    <a:cubicBezTo>
                      <a:pt x="48" y="8"/>
                      <a:pt x="48" y="8"/>
                      <a:pt x="47" y="8"/>
                    </a:cubicBezTo>
                    <a:cubicBezTo>
                      <a:pt x="46" y="8"/>
                      <a:pt x="46" y="8"/>
                      <a:pt x="45" y="8"/>
                    </a:cubicBezTo>
                    <a:cubicBezTo>
                      <a:pt x="44" y="8"/>
                      <a:pt x="44" y="9"/>
                      <a:pt x="43" y="8"/>
                    </a:cubicBezTo>
                    <a:cubicBezTo>
                      <a:pt x="42" y="8"/>
                      <a:pt x="42" y="8"/>
                      <a:pt x="42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6"/>
                      <a:pt x="40" y="7"/>
                      <a:pt x="40" y="7"/>
                    </a:cubicBezTo>
                    <a:cubicBezTo>
                      <a:pt x="39" y="7"/>
                      <a:pt x="39" y="6"/>
                      <a:pt x="38" y="6"/>
                    </a:cubicBezTo>
                    <a:cubicBezTo>
                      <a:pt x="38" y="6"/>
                      <a:pt x="38" y="6"/>
                      <a:pt x="37" y="6"/>
                    </a:cubicBezTo>
                    <a:cubicBezTo>
                      <a:pt x="37" y="6"/>
                      <a:pt x="36" y="5"/>
                      <a:pt x="36" y="5"/>
                    </a:cubicBezTo>
                    <a:cubicBezTo>
                      <a:pt x="35" y="5"/>
                      <a:pt x="35" y="5"/>
                      <a:pt x="34" y="5"/>
                    </a:cubicBezTo>
                    <a:cubicBezTo>
                      <a:pt x="33" y="6"/>
                      <a:pt x="33" y="6"/>
                      <a:pt x="32" y="6"/>
                    </a:cubicBezTo>
                    <a:cubicBezTo>
                      <a:pt x="32" y="6"/>
                      <a:pt x="31" y="7"/>
                      <a:pt x="30" y="6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29" y="5"/>
                      <a:pt x="29" y="6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4"/>
                      <a:pt x="27" y="4"/>
                      <a:pt x="27" y="4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5" y="3"/>
                      <a:pt x="25" y="3"/>
                      <a:pt x="24" y="3"/>
                    </a:cubicBezTo>
                    <a:cubicBezTo>
                      <a:pt x="24" y="3"/>
                      <a:pt x="23" y="2"/>
                      <a:pt x="22" y="2"/>
                    </a:cubicBezTo>
                    <a:cubicBezTo>
                      <a:pt x="22" y="2"/>
                      <a:pt x="21" y="2"/>
                      <a:pt x="21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19" y="1"/>
                      <a:pt x="19" y="1"/>
                    </a:cubicBezTo>
                    <a:cubicBezTo>
                      <a:pt x="19" y="1"/>
                      <a:pt x="19" y="1"/>
                      <a:pt x="18" y="1"/>
                    </a:cubicBezTo>
                    <a:cubicBezTo>
                      <a:pt x="18" y="1"/>
                      <a:pt x="17" y="2"/>
                      <a:pt x="17" y="2"/>
                    </a:cubicBezTo>
                    <a:cubicBezTo>
                      <a:pt x="17" y="2"/>
                      <a:pt x="17" y="3"/>
                      <a:pt x="17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6"/>
                    </a:cubicBezTo>
                    <a:cubicBezTo>
                      <a:pt x="19" y="6"/>
                      <a:pt x="19" y="6"/>
                      <a:pt x="19" y="7"/>
                    </a:cubicBezTo>
                    <a:cubicBezTo>
                      <a:pt x="19" y="7"/>
                      <a:pt x="18" y="7"/>
                      <a:pt x="18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7"/>
                      <a:pt x="15" y="6"/>
                      <a:pt x="14" y="6"/>
                    </a:cubicBezTo>
                    <a:cubicBezTo>
                      <a:pt x="13" y="6"/>
                      <a:pt x="13" y="7"/>
                      <a:pt x="12" y="7"/>
                    </a:cubicBezTo>
                    <a:cubicBezTo>
                      <a:pt x="12" y="6"/>
                      <a:pt x="12" y="6"/>
                      <a:pt x="11" y="6"/>
                    </a:cubicBezTo>
                    <a:cubicBezTo>
                      <a:pt x="11" y="6"/>
                      <a:pt x="11" y="5"/>
                      <a:pt x="10" y="5"/>
                    </a:cubicBezTo>
                    <a:cubicBezTo>
                      <a:pt x="10" y="5"/>
                      <a:pt x="9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7" y="3"/>
                    </a:cubicBezTo>
                    <a:cubicBezTo>
                      <a:pt x="7" y="3"/>
                      <a:pt x="7" y="4"/>
                      <a:pt x="6" y="4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6"/>
                      <a:pt x="3" y="6"/>
                      <a:pt x="2" y="6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1" y="9"/>
                      <a:pt x="1" y="10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2" y="12"/>
                      <a:pt x="2" y="12"/>
                      <a:pt x="3" y="13"/>
                    </a:cubicBezTo>
                    <a:cubicBezTo>
                      <a:pt x="3" y="13"/>
                      <a:pt x="3" y="13"/>
                      <a:pt x="4" y="14"/>
                    </a:cubicBezTo>
                    <a:cubicBezTo>
                      <a:pt x="4" y="14"/>
                      <a:pt x="5" y="13"/>
                      <a:pt x="5" y="13"/>
                    </a:cubicBezTo>
                    <a:cubicBezTo>
                      <a:pt x="6" y="13"/>
                      <a:pt x="6" y="14"/>
                      <a:pt x="7" y="14"/>
                    </a:cubicBezTo>
                    <a:cubicBezTo>
                      <a:pt x="7" y="15"/>
                      <a:pt x="8" y="15"/>
                      <a:pt x="8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8" y="17"/>
                      <a:pt x="9" y="17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8"/>
                      <a:pt x="12" y="18"/>
                      <a:pt x="13" y="18"/>
                    </a:cubicBezTo>
                    <a:cubicBezTo>
                      <a:pt x="13" y="18"/>
                      <a:pt x="14" y="18"/>
                      <a:pt x="14" y="19"/>
                    </a:cubicBezTo>
                    <a:cubicBezTo>
                      <a:pt x="15" y="19"/>
                      <a:pt x="15" y="19"/>
                      <a:pt x="15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7" y="21"/>
                      <a:pt x="17" y="21"/>
                      <a:pt x="18" y="21"/>
                    </a:cubicBezTo>
                    <a:cubicBezTo>
                      <a:pt x="18" y="22"/>
                      <a:pt x="18" y="22"/>
                      <a:pt x="19" y="22"/>
                    </a:cubicBezTo>
                    <a:cubicBezTo>
                      <a:pt x="20" y="22"/>
                      <a:pt x="20" y="22"/>
                      <a:pt x="20" y="23"/>
                    </a:cubicBezTo>
                    <a:cubicBezTo>
                      <a:pt x="21" y="23"/>
                      <a:pt x="21" y="23"/>
                      <a:pt x="22" y="24"/>
                    </a:cubicBezTo>
                    <a:cubicBezTo>
                      <a:pt x="22" y="24"/>
                      <a:pt x="22" y="24"/>
                      <a:pt x="22" y="25"/>
                    </a:cubicBezTo>
                    <a:cubicBezTo>
                      <a:pt x="23" y="25"/>
                      <a:pt x="23" y="26"/>
                      <a:pt x="24" y="26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7" y="28"/>
                      <a:pt x="28" y="28"/>
                      <a:pt x="29" y="28"/>
                    </a:cubicBezTo>
                    <a:cubicBezTo>
                      <a:pt x="30" y="28"/>
                      <a:pt x="30" y="28"/>
                      <a:pt x="31" y="28"/>
                    </a:cubicBezTo>
                    <a:cubicBezTo>
                      <a:pt x="32" y="28"/>
                      <a:pt x="32" y="28"/>
                      <a:pt x="33" y="28"/>
                    </a:cubicBezTo>
                    <a:cubicBezTo>
                      <a:pt x="34" y="28"/>
                      <a:pt x="34" y="28"/>
                      <a:pt x="35" y="28"/>
                    </a:cubicBezTo>
                    <a:cubicBezTo>
                      <a:pt x="35" y="28"/>
                      <a:pt x="36" y="28"/>
                      <a:pt x="36" y="28"/>
                    </a:cubicBezTo>
                    <a:cubicBezTo>
                      <a:pt x="37" y="28"/>
                      <a:pt x="37" y="28"/>
                      <a:pt x="37" y="28"/>
                    </a:cubicBezTo>
                    <a:cubicBezTo>
                      <a:pt x="38" y="28"/>
                      <a:pt x="38" y="28"/>
                      <a:pt x="39" y="29"/>
                    </a:cubicBezTo>
                    <a:cubicBezTo>
                      <a:pt x="39" y="29"/>
                      <a:pt x="39" y="29"/>
                      <a:pt x="40" y="29"/>
                    </a:cubicBezTo>
                    <a:cubicBezTo>
                      <a:pt x="40" y="29"/>
                      <a:pt x="40" y="29"/>
                      <a:pt x="41" y="29"/>
                    </a:cubicBezTo>
                    <a:cubicBezTo>
                      <a:pt x="41" y="29"/>
                      <a:pt x="41" y="29"/>
                      <a:pt x="42" y="30"/>
                    </a:cubicBezTo>
                    <a:cubicBezTo>
                      <a:pt x="42" y="30"/>
                      <a:pt x="42" y="30"/>
                      <a:pt x="43" y="30"/>
                    </a:cubicBezTo>
                    <a:cubicBezTo>
                      <a:pt x="43" y="30"/>
                      <a:pt x="44" y="30"/>
                      <a:pt x="44" y="30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6" y="30"/>
                      <a:pt x="46" y="30"/>
                    </a:cubicBezTo>
                    <a:cubicBezTo>
                      <a:pt x="46" y="30"/>
                      <a:pt x="46" y="31"/>
                      <a:pt x="46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8" y="31"/>
                      <a:pt x="48" y="30"/>
                      <a:pt x="48" y="30"/>
                    </a:cubicBezTo>
                    <a:cubicBezTo>
                      <a:pt x="49" y="30"/>
                      <a:pt x="49" y="30"/>
                      <a:pt x="49" y="29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50" y="29"/>
                      <a:pt x="51" y="29"/>
                      <a:pt x="51" y="29"/>
                    </a:cubicBezTo>
                    <a:cubicBezTo>
                      <a:pt x="51" y="28"/>
                      <a:pt x="52" y="29"/>
                      <a:pt x="52" y="29"/>
                    </a:cubicBezTo>
                    <a:cubicBezTo>
                      <a:pt x="52" y="29"/>
                      <a:pt x="53" y="29"/>
                      <a:pt x="53" y="29"/>
                    </a:cubicBezTo>
                    <a:cubicBezTo>
                      <a:pt x="54" y="28"/>
                      <a:pt x="54" y="28"/>
                      <a:pt x="55" y="28"/>
                    </a:cubicBezTo>
                    <a:cubicBezTo>
                      <a:pt x="55" y="28"/>
                      <a:pt x="56" y="29"/>
                      <a:pt x="56" y="29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10" name="Freeform 308"/>
              <p:cNvSpPr>
                <a:spLocks/>
              </p:cNvSpPr>
              <p:nvPr/>
            </p:nvSpPr>
            <p:spPr bwMode="auto">
              <a:xfrm>
                <a:off x="5921376" y="1811339"/>
                <a:ext cx="204788" cy="139700"/>
              </a:xfrm>
              <a:custGeom>
                <a:avLst/>
                <a:gdLst>
                  <a:gd name="T0" fmla="*/ 18 w 19"/>
                  <a:gd name="T1" fmla="*/ 8 h 13"/>
                  <a:gd name="T2" fmla="*/ 16 w 19"/>
                  <a:gd name="T3" fmla="*/ 8 h 13"/>
                  <a:gd name="T4" fmla="*/ 15 w 19"/>
                  <a:gd name="T5" fmla="*/ 7 h 13"/>
                  <a:gd name="T6" fmla="*/ 15 w 19"/>
                  <a:gd name="T7" fmla="*/ 6 h 13"/>
                  <a:gd name="T8" fmla="*/ 14 w 19"/>
                  <a:gd name="T9" fmla="*/ 4 h 13"/>
                  <a:gd name="T10" fmla="*/ 14 w 19"/>
                  <a:gd name="T11" fmla="*/ 4 h 13"/>
                  <a:gd name="T12" fmla="*/ 13 w 19"/>
                  <a:gd name="T13" fmla="*/ 4 h 13"/>
                  <a:gd name="T14" fmla="*/ 11 w 19"/>
                  <a:gd name="T15" fmla="*/ 4 h 13"/>
                  <a:gd name="T16" fmla="*/ 10 w 19"/>
                  <a:gd name="T17" fmla="*/ 4 h 13"/>
                  <a:gd name="T18" fmla="*/ 8 w 19"/>
                  <a:gd name="T19" fmla="*/ 4 h 13"/>
                  <a:gd name="T20" fmla="*/ 7 w 19"/>
                  <a:gd name="T21" fmla="*/ 4 h 13"/>
                  <a:gd name="T22" fmla="*/ 6 w 19"/>
                  <a:gd name="T23" fmla="*/ 4 h 13"/>
                  <a:gd name="T24" fmla="*/ 5 w 19"/>
                  <a:gd name="T25" fmla="*/ 3 h 13"/>
                  <a:gd name="T26" fmla="*/ 5 w 19"/>
                  <a:gd name="T27" fmla="*/ 3 h 13"/>
                  <a:gd name="T28" fmla="*/ 5 w 19"/>
                  <a:gd name="T29" fmla="*/ 2 h 13"/>
                  <a:gd name="T30" fmla="*/ 6 w 19"/>
                  <a:gd name="T31" fmla="*/ 2 h 13"/>
                  <a:gd name="T32" fmla="*/ 6 w 19"/>
                  <a:gd name="T33" fmla="*/ 1 h 13"/>
                  <a:gd name="T34" fmla="*/ 5 w 19"/>
                  <a:gd name="T35" fmla="*/ 1 h 13"/>
                  <a:gd name="T36" fmla="*/ 4 w 19"/>
                  <a:gd name="T37" fmla="*/ 1 h 13"/>
                  <a:gd name="T38" fmla="*/ 3 w 19"/>
                  <a:gd name="T39" fmla="*/ 2 h 13"/>
                  <a:gd name="T40" fmla="*/ 3 w 19"/>
                  <a:gd name="T41" fmla="*/ 2 h 13"/>
                  <a:gd name="T42" fmla="*/ 3 w 19"/>
                  <a:gd name="T43" fmla="*/ 3 h 13"/>
                  <a:gd name="T44" fmla="*/ 2 w 19"/>
                  <a:gd name="T45" fmla="*/ 4 h 13"/>
                  <a:gd name="T46" fmla="*/ 1 w 19"/>
                  <a:gd name="T47" fmla="*/ 5 h 13"/>
                  <a:gd name="T48" fmla="*/ 0 w 19"/>
                  <a:gd name="T49" fmla="*/ 5 h 13"/>
                  <a:gd name="T50" fmla="*/ 0 w 19"/>
                  <a:gd name="T51" fmla="*/ 7 h 13"/>
                  <a:gd name="T52" fmla="*/ 1 w 19"/>
                  <a:gd name="T53" fmla="*/ 7 h 13"/>
                  <a:gd name="T54" fmla="*/ 2 w 19"/>
                  <a:gd name="T55" fmla="*/ 7 h 13"/>
                  <a:gd name="T56" fmla="*/ 2 w 19"/>
                  <a:gd name="T57" fmla="*/ 8 h 13"/>
                  <a:gd name="T58" fmla="*/ 2 w 19"/>
                  <a:gd name="T59" fmla="*/ 9 h 13"/>
                  <a:gd name="T60" fmla="*/ 2 w 19"/>
                  <a:gd name="T61" fmla="*/ 10 h 13"/>
                  <a:gd name="T62" fmla="*/ 2 w 19"/>
                  <a:gd name="T63" fmla="*/ 11 h 13"/>
                  <a:gd name="T64" fmla="*/ 3 w 19"/>
                  <a:gd name="T65" fmla="*/ 11 h 13"/>
                  <a:gd name="T66" fmla="*/ 3 w 19"/>
                  <a:gd name="T67" fmla="*/ 11 h 13"/>
                  <a:gd name="T68" fmla="*/ 4 w 19"/>
                  <a:gd name="T69" fmla="*/ 11 h 13"/>
                  <a:gd name="T70" fmla="*/ 5 w 19"/>
                  <a:gd name="T71" fmla="*/ 11 h 13"/>
                  <a:gd name="T72" fmla="*/ 6 w 19"/>
                  <a:gd name="T73" fmla="*/ 11 h 13"/>
                  <a:gd name="T74" fmla="*/ 7 w 19"/>
                  <a:gd name="T75" fmla="*/ 9 h 13"/>
                  <a:gd name="T76" fmla="*/ 7 w 19"/>
                  <a:gd name="T77" fmla="*/ 9 h 13"/>
                  <a:gd name="T78" fmla="*/ 7 w 19"/>
                  <a:gd name="T79" fmla="*/ 8 h 13"/>
                  <a:gd name="T80" fmla="*/ 8 w 19"/>
                  <a:gd name="T81" fmla="*/ 8 h 13"/>
                  <a:gd name="T82" fmla="*/ 9 w 19"/>
                  <a:gd name="T83" fmla="*/ 8 h 13"/>
                  <a:gd name="T84" fmla="*/ 9 w 19"/>
                  <a:gd name="T85" fmla="*/ 8 h 13"/>
                  <a:gd name="T86" fmla="*/ 10 w 19"/>
                  <a:gd name="T87" fmla="*/ 9 h 13"/>
                  <a:gd name="T88" fmla="*/ 11 w 19"/>
                  <a:gd name="T89" fmla="*/ 10 h 13"/>
                  <a:gd name="T90" fmla="*/ 11 w 19"/>
                  <a:gd name="T91" fmla="*/ 11 h 13"/>
                  <a:gd name="T92" fmla="*/ 11 w 19"/>
                  <a:gd name="T93" fmla="*/ 12 h 13"/>
                  <a:gd name="T94" fmla="*/ 13 w 19"/>
                  <a:gd name="T95" fmla="*/ 12 h 13"/>
                  <a:gd name="T96" fmla="*/ 14 w 19"/>
                  <a:gd name="T97" fmla="*/ 11 h 13"/>
                  <a:gd name="T98" fmla="*/ 15 w 19"/>
                  <a:gd name="T99" fmla="*/ 10 h 13"/>
                  <a:gd name="T100" fmla="*/ 16 w 19"/>
                  <a:gd name="T101" fmla="*/ 10 h 13"/>
                  <a:gd name="T102" fmla="*/ 16 w 19"/>
                  <a:gd name="T103" fmla="*/ 11 h 13"/>
                  <a:gd name="T104" fmla="*/ 17 w 19"/>
                  <a:gd name="T105" fmla="*/ 11 h 13"/>
                  <a:gd name="T106" fmla="*/ 18 w 19"/>
                  <a:gd name="T107" fmla="*/ 11 h 13"/>
                  <a:gd name="T108" fmla="*/ 19 w 19"/>
                  <a:gd name="T109" fmla="*/ 10 h 13"/>
                  <a:gd name="T110" fmla="*/ 19 w 19"/>
                  <a:gd name="T111" fmla="*/ 9 h 13"/>
                  <a:gd name="T112" fmla="*/ 18 w 19"/>
                  <a:gd name="T113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9" h="13">
                    <a:moveTo>
                      <a:pt x="18" y="8"/>
                    </a:moveTo>
                    <a:cubicBezTo>
                      <a:pt x="18" y="7"/>
                      <a:pt x="17" y="8"/>
                      <a:pt x="16" y="8"/>
                    </a:cubicBezTo>
                    <a:cubicBezTo>
                      <a:pt x="16" y="8"/>
                      <a:pt x="15" y="8"/>
                      <a:pt x="15" y="7"/>
                    </a:cubicBezTo>
                    <a:cubicBezTo>
                      <a:pt x="15" y="7"/>
                      <a:pt x="15" y="6"/>
                      <a:pt x="15" y="6"/>
                    </a:cubicBezTo>
                    <a:cubicBezTo>
                      <a:pt x="15" y="5"/>
                      <a:pt x="15" y="5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9" y="5"/>
                      <a:pt x="8" y="4"/>
                    </a:cubicBezTo>
                    <a:cubicBezTo>
                      <a:pt x="8" y="4"/>
                      <a:pt x="7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2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9"/>
                      <a:pt x="2" y="9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11"/>
                      <a:pt x="2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5" y="11"/>
                    </a:cubicBezTo>
                    <a:cubicBezTo>
                      <a:pt x="5" y="11"/>
                      <a:pt x="5" y="11"/>
                      <a:pt x="6" y="11"/>
                    </a:cubicBezTo>
                    <a:cubicBezTo>
                      <a:pt x="6" y="10"/>
                      <a:pt x="7" y="10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8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1" y="10"/>
                    </a:cubicBezTo>
                    <a:cubicBezTo>
                      <a:pt x="11" y="10"/>
                      <a:pt x="10" y="11"/>
                      <a:pt x="11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3"/>
                      <a:pt x="12" y="12"/>
                      <a:pt x="13" y="12"/>
                    </a:cubicBezTo>
                    <a:cubicBezTo>
                      <a:pt x="13" y="12"/>
                      <a:pt x="13" y="11"/>
                      <a:pt x="14" y="11"/>
                    </a:cubicBezTo>
                    <a:cubicBezTo>
                      <a:pt x="14" y="11"/>
                      <a:pt x="14" y="10"/>
                      <a:pt x="15" y="10"/>
                    </a:cubicBezTo>
                    <a:cubicBezTo>
                      <a:pt x="15" y="10"/>
                      <a:pt x="15" y="10"/>
                      <a:pt x="16" y="10"/>
                    </a:cubicBezTo>
                    <a:cubicBezTo>
                      <a:pt x="16" y="10"/>
                      <a:pt x="16" y="10"/>
                      <a:pt x="16" y="11"/>
                    </a:cubicBezTo>
                    <a:cubicBezTo>
                      <a:pt x="16" y="11"/>
                      <a:pt x="17" y="11"/>
                      <a:pt x="17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9" y="11"/>
                      <a:pt x="19" y="11"/>
                      <a:pt x="19" y="10"/>
                    </a:cubicBezTo>
                    <a:cubicBezTo>
                      <a:pt x="19" y="10"/>
                      <a:pt x="19" y="9"/>
                      <a:pt x="19" y="9"/>
                    </a:cubicBezTo>
                    <a:cubicBezTo>
                      <a:pt x="19" y="8"/>
                      <a:pt x="19" y="8"/>
                      <a:pt x="18" y="8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11" name="Freeform 309"/>
              <p:cNvSpPr>
                <a:spLocks/>
              </p:cNvSpPr>
              <p:nvPr/>
            </p:nvSpPr>
            <p:spPr bwMode="auto">
              <a:xfrm>
                <a:off x="6546851" y="2265364"/>
                <a:ext cx="141288" cy="184150"/>
              </a:xfrm>
              <a:custGeom>
                <a:avLst/>
                <a:gdLst>
                  <a:gd name="T0" fmla="*/ 12 w 13"/>
                  <a:gd name="T1" fmla="*/ 10 h 17"/>
                  <a:gd name="T2" fmla="*/ 11 w 13"/>
                  <a:gd name="T3" fmla="*/ 8 h 17"/>
                  <a:gd name="T4" fmla="*/ 10 w 13"/>
                  <a:gd name="T5" fmla="*/ 9 h 17"/>
                  <a:gd name="T6" fmla="*/ 9 w 13"/>
                  <a:gd name="T7" fmla="*/ 8 h 17"/>
                  <a:gd name="T8" fmla="*/ 9 w 13"/>
                  <a:gd name="T9" fmla="*/ 7 h 17"/>
                  <a:gd name="T10" fmla="*/ 11 w 13"/>
                  <a:gd name="T11" fmla="*/ 6 h 17"/>
                  <a:gd name="T12" fmla="*/ 11 w 13"/>
                  <a:gd name="T13" fmla="*/ 5 h 17"/>
                  <a:gd name="T14" fmla="*/ 10 w 13"/>
                  <a:gd name="T15" fmla="*/ 4 h 17"/>
                  <a:gd name="T16" fmla="*/ 6 w 13"/>
                  <a:gd name="T17" fmla="*/ 4 h 17"/>
                  <a:gd name="T18" fmla="*/ 4 w 13"/>
                  <a:gd name="T19" fmla="*/ 3 h 17"/>
                  <a:gd name="T20" fmla="*/ 4 w 13"/>
                  <a:gd name="T21" fmla="*/ 1 h 17"/>
                  <a:gd name="T22" fmla="*/ 3 w 13"/>
                  <a:gd name="T23" fmla="*/ 1 h 17"/>
                  <a:gd name="T24" fmla="*/ 1 w 13"/>
                  <a:gd name="T25" fmla="*/ 0 h 17"/>
                  <a:gd name="T26" fmla="*/ 1 w 13"/>
                  <a:gd name="T27" fmla="*/ 2 h 17"/>
                  <a:gd name="T28" fmla="*/ 2 w 13"/>
                  <a:gd name="T29" fmla="*/ 3 h 17"/>
                  <a:gd name="T30" fmla="*/ 2 w 13"/>
                  <a:gd name="T31" fmla="*/ 4 h 17"/>
                  <a:gd name="T32" fmla="*/ 1 w 13"/>
                  <a:gd name="T33" fmla="*/ 5 h 17"/>
                  <a:gd name="T34" fmla="*/ 2 w 13"/>
                  <a:gd name="T35" fmla="*/ 6 h 17"/>
                  <a:gd name="T36" fmla="*/ 2 w 13"/>
                  <a:gd name="T37" fmla="*/ 8 h 17"/>
                  <a:gd name="T38" fmla="*/ 3 w 13"/>
                  <a:gd name="T39" fmla="*/ 9 h 17"/>
                  <a:gd name="T40" fmla="*/ 4 w 13"/>
                  <a:gd name="T41" fmla="*/ 12 h 17"/>
                  <a:gd name="T42" fmla="*/ 3 w 13"/>
                  <a:gd name="T43" fmla="*/ 14 h 17"/>
                  <a:gd name="T44" fmla="*/ 5 w 13"/>
                  <a:gd name="T45" fmla="*/ 13 h 17"/>
                  <a:gd name="T46" fmla="*/ 6 w 13"/>
                  <a:gd name="T47" fmla="*/ 13 h 17"/>
                  <a:gd name="T48" fmla="*/ 8 w 13"/>
                  <a:gd name="T49" fmla="*/ 12 h 17"/>
                  <a:gd name="T50" fmla="*/ 8 w 13"/>
                  <a:gd name="T51" fmla="*/ 11 h 17"/>
                  <a:gd name="T52" fmla="*/ 9 w 13"/>
                  <a:gd name="T53" fmla="*/ 10 h 17"/>
                  <a:gd name="T54" fmla="*/ 10 w 13"/>
                  <a:gd name="T55" fmla="*/ 12 h 17"/>
                  <a:gd name="T56" fmla="*/ 11 w 13"/>
                  <a:gd name="T57" fmla="*/ 15 h 17"/>
                  <a:gd name="T58" fmla="*/ 12 w 13"/>
                  <a:gd name="T59" fmla="*/ 17 h 17"/>
                  <a:gd name="T60" fmla="*/ 13 w 13"/>
                  <a:gd name="T61" fmla="*/ 16 h 17"/>
                  <a:gd name="T62" fmla="*/ 13 w 13"/>
                  <a:gd name="T63" fmla="*/ 13 h 17"/>
                  <a:gd name="T64" fmla="*/ 13 w 13"/>
                  <a:gd name="T65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" h="17">
                    <a:moveTo>
                      <a:pt x="13" y="11"/>
                    </a:moveTo>
                    <a:cubicBezTo>
                      <a:pt x="12" y="10"/>
                      <a:pt x="12" y="11"/>
                      <a:pt x="12" y="10"/>
                    </a:cubicBezTo>
                    <a:cubicBezTo>
                      <a:pt x="11" y="10"/>
                      <a:pt x="12" y="10"/>
                      <a:pt x="12" y="9"/>
                    </a:cubicBezTo>
                    <a:cubicBezTo>
                      <a:pt x="12" y="9"/>
                      <a:pt x="12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0" y="8"/>
                      <a:pt x="11" y="9"/>
                      <a:pt x="10" y="9"/>
                    </a:cubicBezTo>
                    <a:cubicBezTo>
                      <a:pt x="10" y="10"/>
                      <a:pt x="10" y="10"/>
                      <a:pt x="10" y="9"/>
                    </a:cubicBezTo>
                    <a:cubicBezTo>
                      <a:pt x="9" y="9"/>
                      <a:pt x="9" y="9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10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11" y="6"/>
                      <a:pt x="10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0" y="4"/>
                      <a:pt x="10" y="4"/>
                    </a:cubicBezTo>
                    <a:cubicBezTo>
                      <a:pt x="9" y="4"/>
                      <a:pt x="9" y="4"/>
                      <a:pt x="8" y="4"/>
                    </a:cubicBezTo>
                    <a:cubicBezTo>
                      <a:pt x="7" y="4"/>
                      <a:pt x="7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5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3" y="7"/>
                      <a:pt x="2" y="7"/>
                      <a:pt x="2" y="8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11"/>
                      <a:pt x="4" y="11"/>
                      <a:pt x="4" y="12"/>
                    </a:cubicBezTo>
                    <a:cubicBezTo>
                      <a:pt x="4" y="12"/>
                      <a:pt x="4" y="13"/>
                      <a:pt x="4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4"/>
                      <a:pt x="5" y="14"/>
                      <a:pt x="5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2"/>
                      <a:pt x="8" y="12"/>
                      <a:pt x="8" y="11"/>
                    </a:cubicBezTo>
                    <a:cubicBezTo>
                      <a:pt x="9" y="11"/>
                      <a:pt x="8" y="11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1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3"/>
                    </a:cubicBezTo>
                    <a:cubicBezTo>
                      <a:pt x="11" y="14"/>
                      <a:pt x="11" y="14"/>
                      <a:pt x="11" y="15"/>
                    </a:cubicBezTo>
                    <a:cubicBezTo>
                      <a:pt x="11" y="16"/>
                      <a:pt x="11" y="16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6"/>
                      <a:pt x="13" y="16"/>
                    </a:cubicBezTo>
                    <a:cubicBezTo>
                      <a:pt x="13" y="15"/>
                      <a:pt x="13" y="15"/>
                      <a:pt x="13" y="14"/>
                    </a:cubicBezTo>
                    <a:cubicBezTo>
                      <a:pt x="13" y="14"/>
                      <a:pt x="13" y="13"/>
                      <a:pt x="13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1"/>
                      <a:pt x="13" y="1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12" name="Freeform 310"/>
              <p:cNvSpPr>
                <a:spLocks/>
              </p:cNvSpPr>
              <p:nvPr/>
            </p:nvSpPr>
            <p:spPr bwMode="auto">
              <a:xfrm>
                <a:off x="7486651" y="2038351"/>
                <a:ext cx="22225" cy="11113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1 w 2"/>
                  <a:gd name="T7" fmla="*/ 1 h 1"/>
                  <a:gd name="T8" fmla="*/ 0 w 2"/>
                  <a:gd name="T9" fmla="*/ 1 h 1"/>
                  <a:gd name="T10" fmla="*/ 1 w 2"/>
                  <a:gd name="T11" fmla="*/ 1 h 1"/>
                  <a:gd name="T12" fmla="*/ 2 w 2"/>
                  <a:gd name="T13" fmla="*/ 1 h 1"/>
                  <a:gd name="T14" fmla="*/ 2 w 2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13" name="Freeform 311"/>
              <p:cNvSpPr>
                <a:spLocks/>
              </p:cNvSpPr>
              <p:nvPr/>
            </p:nvSpPr>
            <p:spPr bwMode="auto">
              <a:xfrm>
                <a:off x="7432676" y="1876426"/>
                <a:ext cx="119063" cy="161925"/>
              </a:xfrm>
              <a:custGeom>
                <a:avLst/>
                <a:gdLst>
                  <a:gd name="T0" fmla="*/ 1 w 11"/>
                  <a:gd name="T1" fmla="*/ 4 h 15"/>
                  <a:gd name="T2" fmla="*/ 2 w 11"/>
                  <a:gd name="T3" fmla="*/ 5 h 15"/>
                  <a:gd name="T4" fmla="*/ 1 w 11"/>
                  <a:gd name="T5" fmla="*/ 6 h 15"/>
                  <a:gd name="T6" fmla="*/ 1 w 11"/>
                  <a:gd name="T7" fmla="*/ 7 h 15"/>
                  <a:gd name="T8" fmla="*/ 2 w 11"/>
                  <a:gd name="T9" fmla="*/ 8 h 15"/>
                  <a:gd name="T10" fmla="*/ 3 w 11"/>
                  <a:gd name="T11" fmla="*/ 9 h 15"/>
                  <a:gd name="T12" fmla="*/ 3 w 11"/>
                  <a:gd name="T13" fmla="*/ 11 h 15"/>
                  <a:gd name="T14" fmla="*/ 3 w 11"/>
                  <a:gd name="T15" fmla="*/ 12 h 15"/>
                  <a:gd name="T16" fmla="*/ 3 w 11"/>
                  <a:gd name="T17" fmla="*/ 13 h 15"/>
                  <a:gd name="T18" fmla="*/ 4 w 11"/>
                  <a:gd name="T19" fmla="*/ 14 h 15"/>
                  <a:gd name="T20" fmla="*/ 5 w 11"/>
                  <a:gd name="T21" fmla="*/ 15 h 15"/>
                  <a:gd name="T22" fmla="*/ 6 w 11"/>
                  <a:gd name="T23" fmla="*/ 14 h 15"/>
                  <a:gd name="T24" fmla="*/ 5 w 11"/>
                  <a:gd name="T25" fmla="*/ 13 h 15"/>
                  <a:gd name="T26" fmla="*/ 6 w 11"/>
                  <a:gd name="T27" fmla="*/ 12 h 15"/>
                  <a:gd name="T28" fmla="*/ 7 w 11"/>
                  <a:gd name="T29" fmla="*/ 12 h 15"/>
                  <a:gd name="T30" fmla="*/ 9 w 11"/>
                  <a:gd name="T31" fmla="*/ 11 h 15"/>
                  <a:gd name="T32" fmla="*/ 10 w 11"/>
                  <a:gd name="T33" fmla="*/ 11 h 15"/>
                  <a:gd name="T34" fmla="*/ 11 w 11"/>
                  <a:gd name="T35" fmla="*/ 11 h 15"/>
                  <a:gd name="T36" fmla="*/ 11 w 11"/>
                  <a:gd name="T37" fmla="*/ 10 h 15"/>
                  <a:gd name="T38" fmla="*/ 11 w 11"/>
                  <a:gd name="T39" fmla="*/ 8 h 15"/>
                  <a:gd name="T40" fmla="*/ 10 w 11"/>
                  <a:gd name="T41" fmla="*/ 7 h 15"/>
                  <a:gd name="T42" fmla="*/ 9 w 11"/>
                  <a:gd name="T43" fmla="*/ 6 h 15"/>
                  <a:gd name="T44" fmla="*/ 8 w 11"/>
                  <a:gd name="T45" fmla="*/ 4 h 15"/>
                  <a:gd name="T46" fmla="*/ 7 w 11"/>
                  <a:gd name="T47" fmla="*/ 3 h 15"/>
                  <a:gd name="T48" fmla="*/ 6 w 11"/>
                  <a:gd name="T49" fmla="*/ 2 h 15"/>
                  <a:gd name="T50" fmla="*/ 5 w 11"/>
                  <a:gd name="T51" fmla="*/ 2 h 15"/>
                  <a:gd name="T52" fmla="*/ 4 w 11"/>
                  <a:gd name="T53" fmla="*/ 1 h 15"/>
                  <a:gd name="T54" fmla="*/ 3 w 11"/>
                  <a:gd name="T55" fmla="*/ 0 h 15"/>
                  <a:gd name="T56" fmla="*/ 3 w 11"/>
                  <a:gd name="T57" fmla="*/ 0 h 15"/>
                  <a:gd name="T58" fmla="*/ 2 w 11"/>
                  <a:gd name="T59" fmla="*/ 1 h 15"/>
                  <a:gd name="T60" fmla="*/ 1 w 11"/>
                  <a:gd name="T61" fmla="*/ 2 h 15"/>
                  <a:gd name="T62" fmla="*/ 1 w 11"/>
                  <a:gd name="T63" fmla="*/ 3 h 15"/>
                  <a:gd name="T64" fmla="*/ 0 w 11"/>
                  <a:gd name="T65" fmla="*/ 3 h 15"/>
                  <a:gd name="T66" fmla="*/ 1 w 11"/>
                  <a:gd name="T67" fmla="*/ 4 h 15"/>
                  <a:gd name="T68" fmla="*/ 1 w 11"/>
                  <a:gd name="T69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" h="15">
                    <a:moveTo>
                      <a:pt x="1" y="4"/>
                    </a:moveTo>
                    <a:cubicBezTo>
                      <a:pt x="2" y="4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1"/>
                      <a:pt x="3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4" y="14"/>
                      <a:pt x="4" y="14"/>
                    </a:cubicBezTo>
                    <a:cubicBezTo>
                      <a:pt x="4" y="15"/>
                      <a:pt x="4" y="15"/>
                      <a:pt x="5" y="15"/>
                    </a:cubicBezTo>
                    <a:cubicBezTo>
                      <a:pt x="5" y="15"/>
                      <a:pt x="5" y="15"/>
                      <a:pt x="6" y="14"/>
                    </a:cubicBezTo>
                    <a:cubicBezTo>
                      <a:pt x="6" y="14"/>
                      <a:pt x="5" y="14"/>
                      <a:pt x="5" y="13"/>
                    </a:cubicBezTo>
                    <a:cubicBezTo>
                      <a:pt x="5" y="13"/>
                      <a:pt x="5" y="13"/>
                      <a:pt x="6" y="12"/>
                    </a:cubicBezTo>
                    <a:cubicBezTo>
                      <a:pt x="6" y="12"/>
                      <a:pt x="6" y="12"/>
                      <a:pt x="7" y="12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9" y="11"/>
                      <a:pt x="10" y="11"/>
                    </a:cubicBezTo>
                    <a:cubicBezTo>
                      <a:pt x="10" y="11"/>
                      <a:pt x="10" y="11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9"/>
                      <a:pt x="11" y="9"/>
                      <a:pt x="11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8" y="5"/>
                      <a:pt x="8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14" name="Freeform 312"/>
              <p:cNvSpPr>
                <a:spLocks/>
              </p:cNvSpPr>
              <p:nvPr/>
            </p:nvSpPr>
            <p:spPr bwMode="auto">
              <a:xfrm>
                <a:off x="7432676" y="19081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15" name="Freeform 313"/>
              <p:cNvSpPr>
                <a:spLocks/>
              </p:cNvSpPr>
              <p:nvPr/>
            </p:nvSpPr>
            <p:spPr bwMode="auto">
              <a:xfrm>
                <a:off x="6375401" y="2784476"/>
                <a:ext cx="63500" cy="119063"/>
              </a:xfrm>
              <a:custGeom>
                <a:avLst/>
                <a:gdLst>
                  <a:gd name="T0" fmla="*/ 5 w 6"/>
                  <a:gd name="T1" fmla="*/ 6 h 11"/>
                  <a:gd name="T2" fmla="*/ 5 w 6"/>
                  <a:gd name="T3" fmla="*/ 6 h 11"/>
                  <a:gd name="T4" fmla="*/ 4 w 6"/>
                  <a:gd name="T5" fmla="*/ 4 h 11"/>
                  <a:gd name="T6" fmla="*/ 3 w 6"/>
                  <a:gd name="T7" fmla="*/ 4 h 11"/>
                  <a:gd name="T8" fmla="*/ 3 w 6"/>
                  <a:gd name="T9" fmla="*/ 2 h 11"/>
                  <a:gd name="T10" fmla="*/ 2 w 6"/>
                  <a:gd name="T11" fmla="*/ 2 h 11"/>
                  <a:gd name="T12" fmla="*/ 2 w 6"/>
                  <a:gd name="T13" fmla="*/ 1 h 11"/>
                  <a:gd name="T14" fmla="*/ 2 w 6"/>
                  <a:gd name="T15" fmla="*/ 0 h 11"/>
                  <a:gd name="T16" fmla="*/ 0 w 6"/>
                  <a:gd name="T17" fmla="*/ 0 h 11"/>
                  <a:gd name="T18" fmla="*/ 1 w 6"/>
                  <a:gd name="T19" fmla="*/ 1 h 11"/>
                  <a:gd name="T20" fmla="*/ 1 w 6"/>
                  <a:gd name="T21" fmla="*/ 2 h 11"/>
                  <a:gd name="T22" fmla="*/ 1 w 6"/>
                  <a:gd name="T23" fmla="*/ 2 h 11"/>
                  <a:gd name="T24" fmla="*/ 1 w 6"/>
                  <a:gd name="T25" fmla="*/ 4 h 11"/>
                  <a:gd name="T26" fmla="*/ 0 w 6"/>
                  <a:gd name="T27" fmla="*/ 5 h 11"/>
                  <a:gd name="T28" fmla="*/ 1 w 6"/>
                  <a:gd name="T29" fmla="*/ 6 h 11"/>
                  <a:gd name="T30" fmla="*/ 0 w 6"/>
                  <a:gd name="T31" fmla="*/ 7 h 11"/>
                  <a:gd name="T32" fmla="*/ 1 w 6"/>
                  <a:gd name="T33" fmla="*/ 8 h 11"/>
                  <a:gd name="T34" fmla="*/ 1 w 6"/>
                  <a:gd name="T35" fmla="*/ 9 h 11"/>
                  <a:gd name="T36" fmla="*/ 1 w 6"/>
                  <a:gd name="T37" fmla="*/ 9 h 11"/>
                  <a:gd name="T38" fmla="*/ 1 w 6"/>
                  <a:gd name="T39" fmla="*/ 10 h 11"/>
                  <a:gd name="T40" fmla="*/ 1 w 6"/>
                  <a:gd name="T41" fmla="*/ 11 h 11"/>
                  <a:gd name="T42" fmla="*/ 2 w 6"/>
                  <a:gd name="T43" fmla="*/ 11 h 11"/>
                  <a:gd name="T44" fmla="*/ 3 w 6"/>
                  <a:gd name="T45" fmla="*/ 11 h 11"/>
                  <a:gd name="T46" fmla="*/ 4 w 6"/>
                  <a:gd name="T47" fmla="*/ 10 h 11"/>
                  <a:gd name="T48" fmla="*/ 5 w 6"/>
                  <a:gd name="T49" fmla="*/ 9 h 11"/>
                  <a:gd name="T50" fmla="*/ 5 w 6"/>
                  <a:gd name="T51" fmla="*/ 9 h 11"/>
                  <a:gd name="T52" fmla="*/ 5 w 6"/>
                  <a:gd name="T53" fmla="*/ 8 h 11"/>
                  <a:gd name="T54" fmla="*/ 5 w 6"/>
                  <a:gd name="T55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" h="11">
                    <a:moveTo>
                      <a:pt x="5" y="6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3" y="3"/>
                      <a:pt x="4" y="3"/>
                      <a:pt x="3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6"/>
                    </a:cubicBezTo>
                    <a:cubicBezTo>
                      <a:pt x="1" y="6"/>
                      <a:pt x="0" y="6"/>
                      <a:pt x="0" y="7"/>
                    </a:cubicBezTo>
                    <a:cubicBezTo>
                      <a:pt x="0" y="7"/>
                      <a:pt x="1" y="8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1"/>
                      <a:pt x="4" y="11"/>
                      <a:pt x="4" y="10"/>
                    </a:cubicBezTo>
                    <a:cubicBezTo>
                      <a:pt x="4" y="10"/>
                      <a:pt x="4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7"/>
                      <a:pt x="5" y="7"/>
                      <a:pt x="5" y="6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16" name="Freeform 314"/>
              <p:cNvSpPr>
                <a:spLocks/>
              </p:cNvSpPr>
              <p:nvPr/>
            </p:nvSpPr>
            <p:spPr bwMode="auto">
              <a:xfrm>
                <a:off x="6935789" y="2362201"/>
                <a:ext cx="249238" cy="465138"/>
              </a:xfrm>
              <a:custGeom>
                <a:avLst/>
                <a:gdLst>
                  <a:gd name="T0" fmla="*/ 17 w 23"/>
                  <a:gd name="T1" fmla="*/ 19 h 43"/>
                  <a:gd name="T2" fmla="*/ 15 w 23"/>
                  <a:gd name="T3" fmla="*/ 18 h 43"/>
                  <a:gd name="T4" fmla="*/ 14 w 23"/>
                  <a:gd name="T5" fmla="*/ 17 h 43"/>
                  <a:gd name="T6" fmla="*/ 13 w 23"/>
                  <a:gd name="T7" fmla="*/ 15 h 43"/>
                  <a:gd name="T8" fmla="*/ 12 w 23"/>
                  <a:gd name="T9" fmla="*/ 14 h 43"/>
                  <a:gd name="T10" fmla="*/ 11 w 23"/>
                  <a:gd name="T11" fmla="*/ 13 h 43"/>
                  <a:gd name="T12" fmla="*/ 11 w 23"/>
                  <a:gd name="T13" fmla="*/ 11 h 43"/>
                  <a:gd name="T14" fmla="*/ 12 w 23"/>
                  <a:gd name="T15" fmla="*/ 9 h 43"/>
                  <a:gd name="T16" fmla="*/ 13 w 23"/>
                  <a:gd name="T17" fmla="*/ 7 h 43"/>
                  <a:gd name="T18" fmla="*/ 15 w 23"/>
                  <a:gd name="T19" fmla="*/ 6 h 43"/>
                  <a:gd name="T20" fmla="*/ 16 w 23"/>
                  <a:gd name="T21" fmla="*/ 5 h 43"/>
                  <a:gd name="T22" fmla="*/ 14 w 23"/>
                  <a:gd name="T23" fmla="*/ 5 h 43"/>
                  <a:gd name="T24" fmla="*/ 12 w 23"/>
                  <a:gd name="T25" fmla="*/ 3 h 43"/>
                  <a:gd name="T26" fmla="*/ 12 w 23"/>
                  <a:gd name="T27" fmla="*/ 2 h 43"/>
                  <a:gd name="T28" fmla="*/ 10 w 23"/>
                  <a:gd name="T29" fmla="*/ 1 h 43"/>
                  <a:gd name="T30" fmla="*/ 8 w 23"/>
                  <a:gd name="T31" fmla="*/ 0 h 43"/>
                  <a:gd name="T32" fmla="*/ 6 w 23"/>
                  <a:gd name="T33" fmla="*/ 1 h 43"/>
                  <a:gd name="T34" fmla="*/ 4 w 23"/>
                  <a:gd name="T35" fmla="*/ 2 h 43"/>
                  <a:gd name="T36" fmla="*/ 2 w 23"/>
                  <a:gd name="T37" fmla="*/ 2 h 43"/>
                  <a:gd name="T38" fmla="*/ 1 w 23"/>
                  <a:gd name="T39" fmla="*/ 3 h 43"/>
                  <a:gd name="T40" fmla="*/ 1 w 23"/>
                  <a:gd name="T41" fmla="*/ 3 h 43"/>
                  <a:gd name="T42" fmla="*/ 3 w 23"/>
                  <a:gd name="T43" fmla="*/ 5 h 43"/>
                  <a:gd name="T44" fmla="*/ 4 w 23"/>
                  <a:gd name="T45" fmla="*/ 7 h 43"/>
                  <a:gd name="T46" fmla="*/ 6 w 23"/>
                  <a:gd name="T47" fmla="*/ 7 h 43"/>
                  <a:gd name="T48" fmla="*/ 7 w 23"/>
                  <a:gd name="T49" fmla="*/ 8 h 43"/>
                  <a:gd name="T50" fmla="*/ 9 w 23"/>
                  <a:gd name="T51" fmla="*/ 9 h 43"/>
                  <a:gd name="T52" fmla="*/ 9 w 23"/>
                  <a:gd name="T53" fmla="*/ 13 h 43"/>
                  <a:gd name="T54" fmla="*/ 11 w 23"/>
                  <a:gd name="T55" fmla="*/ 15 h 43"/>
                  <a:gd name="T56" fmla="*/ 12 w 23"/>
                  <a:gd name="T57" fmla="*/ 17 h 43"/>
                  <a:gd name="T58" fmla="*/ 13 w 23"/>
                  <a:gd name="T59" fmla="*/ 18 h 43"/>
                  <a:gd name="T60" fmla="*/ 15 w 23"/>
                  <a:gd name="T61" fmla="*/ 20 h 43"/>
                  <a:gd name="T62" fmla="*/ 16 w 23"/>
                  <a:gd name="T63" fmla="*/ 21 h 43"/>
                  <a:gd name="T64" fmla="*/ 16 w 23"/>
                  <a:gd name="T65" fmla="*/ 22 h 43"/>
                  <a:gd name="T66" fmla="*/ 17 w 23"/>
                  <a:gd name="T67" fmla="*/ 24 h 43"/>
                  <a:gd name="T68" fmla="*/ 16 w 23"/>
                  <a:gd name="T69" fmla="*/ 26 h 43"/>
                  <a:gd name="T70" fmla="*/ 17 w 23"/>
                  <a:gd name="T71" fmla="*/ 27 h 43"/>
                  <a:gd name="T72" fmla="*/ 18 w 23"/>
                  <a:gd name="T73" fmla="*/ 28 h 43"/>
                  <a:gd name="T74" fmla="*/ 18 w 23"/>
                  <a:gd name="T75" fmla="*/ 30 h 43"/>
                  <a:gd name="T76" fmla="*/ 17 w 23"/>
                  <a:gd name="T77" fmla="*/ 32 h 43"/>
                  <a:gd name="T78" fmla="*/ 16 w 23"/>
                  <a:gd name="T79" fmla="*/ 32 h 43"/>
                  <a:gd name="T80" fmla="*/ 15 w 23"/>
                  <a:gd name="T81" fmla="*/ 33 h 43"/>
                  <a:gd name="T82" fmla="*/ 14 w 23"/>
                  <a:gd name="T83" fmla="*/ 34 h 43"/>
                  <a:gd name="T84" fmla="*/ 13 w 23"/>
                  <a:gd name="T85" fmla="*/ 35 h 43"/>
                  <a:gd name="T86" fmla="*/ 12 w 23"/>
                  <a:gd name="T87" fmla="*/ 36 h 43"/>
                  <a:gd name="T88" fmla="*/ 10 w 23"/>
                  <a:gd name="T89" fmla="*/ 37 h 43"/>
                  <a:gd name="T90" fmla="*/ 11 w 23"/>
                  <a:gd name="T91" fmla="*/ 38 h 43"/>
                  <a:gd name="T92" fmla="*/ 12 w 23"/>
                  <a:gd name="T93" fmla="*/ 39 h 43"/>
                  <a:gd name="T94" fmla="*/ 11 w 23"/>
                  <a:gd name="T95" fmla="*/ 40 h 43"/>
                  <a:gd name="T96" fmla="*/ 12 w 23"/>
                  <a:gd name="T97" fmla="*/ 42 h 43"/>
                  <a:gd name="T98" fmla="*/ 14 w 23"/>
                  <a:gd name="T99" fmla="*/ 41 h 43"/>
                  <a:gd name="T100" fmla="*/ 15 w 23"/>
                  <a:gd name="T101" fmla="*/ 41 h 43"/>
                  <a:gd name="T102" fmla="*/ 15 w 23"/>
                  <a:gd name="T103" fmla="*/ 40 h 43"/>
                  <a:gd name="T104" fmla="*/ 17 w 23"/>
                  <a:gd name="T105" fmla="*/ 38 h 43"/>
                  <a:gd name="T106" fmla="*/ 18 w 23"/>
                  <a:gd name="T107" fmla="*/ 37 h 43"/>
                  <a:gd name="T108" fmla="*/ 21 w 23"/>
                  <a:gd name="T109" fmla="*/ 35 h 43"/>
                  <a:gd name="T110" fmla="*/ 23 w 23"/>
                  <a:gd name="T111" fmla="*/ 33 h 43"/>
                  <a:gd name="T112" fmla="*/ 23 w 23"/>
                  <a:gd name="T113" fmla="*/ 31 h 43"/>
                  <a:gd name="T114" fmla="*/ 22 w 23"/>
                  <a:gd name="T115" fmla="*/ 29 h 43"/>
                  <a:gd name="T116" fmla="*/ 21 w 23"/>
                  <a:gd name="T117" fmla="*/ 26 h 43"/>
                  <a:gd name="T118" fmla="*/ 20 w 23"/>
                  <a:gd name="T119" fmla="*/ 23 h 43"/>
                  <a:gd name="T120" fmla="*/ 19 w 23"/>
                  <a:gd name="T121" fmla="*/ 21 h 43"/>
                  <a:gd name="T122" fmla="*/ 18 w 23"/>
                  <a:gd name="T123" fmla="*/ 20 h 43"/>
                  <a:gd name="T124" fmla="*/ 17 w 23"/>
                  <a:gd name="T125" fmla="*/ 1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" h="43">
                    <a:moveTo>
                      <a:pt x="17" y="19"/>
                    </a:moveTo>
                    <a:cubicBezTo>
                      <a:pt x="17" y="19"/>
                      <a:pt x="17" y="19"/>
                      <a:pt x="17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4" y="18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3" y="16"/>
                      <a:pt x="13" y="16"/>
                    </a:cubicBezTo>
                    <a:cubicBezTo>
                      <a:pt x="13" y="16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2" y="15"/>
                    </a:cubicBezTo>
                    <a:cubicBezTo>
                      <a:pt x="12" y="15"/>
                      <a:pt x="12" y="15"/>
                      <a:pt x="12" y="14"/>
                    </a:cubicBezTo>
                    <a:cubicBezTo>
                      <a:pt x="12" y="14"/>
                      <a:pt x="12" y="14"/>
                      <a:pt x="11" y="14"/>
                    </a:cubicBezTo>
                    <a:cubicBezTo>
                      <a:pt x="11" y="14"/>
                      <a:pt x="11" y="13"/>
                      <a:pt x="11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10"/>
                      <a:pt x="12" y="10"/>
                      <a:pt x="12" y="9"/>
                    </a:cubicBezTo>
                    <a:cubicBezTo>
                      <a:pt x="12" y="9"/>
                      <a:pt x="12" y="8"/>
                      <a:pt x="13" y="8"/>
                    </a:cubicBezTo>
                    <a:cubicBezTo>
                      <a:pt x="13" y="8"/>
                      <a:pt x="12" y="7"/>
                      <a:pt x="13" y="7"/>
                    </a:cubicBezTo>
                    <a:cubicBezTo>
                      <a:pt x="13" y="7"/>
                      <a:pt x="13" y="7"/>
                      <a:pt x="14" y="7"/>
                    </a:cubicBezTo>
                    <a:cubicBezTo>
                      <a:pt x="14" y="7"/>
                      <a:pt x="14" y="6"/>
                      <a:pt x="15" y="6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4" y="5"/>
                      <a:pt x="14" y="5"/>
                    </a:cubicBezTo>
                    <a:cubicBezTo>
                      <a:pt x="13" y="5"/>
                      <a:pt x="13" y="5"/>
                      <a:pt x="13" y="4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12" y="2"/>
                      <a:pt x="12" y="2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4" y="7"/>
                      <a:pt x="5" y="8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8" y="9"/>
                      <a:pt x="9" y="9"/>
                    </a:cubicBezTo>
                    <a:cubicBezTo>
                      <a:pt x="9" y="10"/>
                      <a:pt x="9" y="10"/>
                      <a:pt x="9" y="11"/>
                    </a:cubicBezTo>
                    <a:cubicBezTo>
                      <a:pt x="9" y="12"/>
                      <a:pt x="9" y="12"/>
                      <a:pt x="9" y="13"/>
                    </a:cubicBezTo>
                    <a:cubicBezTo>
                      <a:pt x="9" y="13"/>
                      <a:pt x="9" y="14"/>
                      <a:pt x="10" y="14"/>
                    </a:cubicBezTo>
                    <a:cubicBezTo>
                      <a:pt x="10" y="15"/>
                      <a:pt x="11" y="15"/>
                      <a:pt x="11" y="15"/>
                    </a:cubicBezTo>
                    <a:cubicBezTo>
                      <a:pt x="11" y="15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3" y="18"/>
                      <a:pt x="13" y="18"/>
                    </a:cubicBezTo>
                    <a:cubicBezTo>
                      <a:pt x="13" y="18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20"/>
                      <a:pt x="16" y="20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2"/>
                      <a:pt x="16" y="22"/>
                    </a:cubicBezTo>
                    <a:cubicBezTo>
                      <a:pt x="16" y="22"/>
                      <a:pt x="17" y="22"/>
                      <a:pt x="17" y="23"/>
                    </a:cubicBezTo>
                    <a:cubicBezTo>
                      <a:pt x="17" y="23"/>
                      <a:pt x="17" y="23"/>
                      <a:pt x="17" y="24"/>
                    </a:cubicBezTo>
                    <a:cubicBezTo>
                      <a:pt x="17" y="24"/>
                      <a:pt x="17" y="25"/>
                      <a:pt x="17" y="25"/>
                    </a:cubicBezTo>
                    <a:cubicBezTo>
                      <a:pt x="16" y="25"/>
                      <a:pt x="16" y="25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7" y="26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8"/>
                      <a:pt x="17" y="27"/>
                      <a:pt x="18" y="28"/>
                    </a:cubicBezTo>
                    <a:cubicBezTo>
                      <a:pt x="18" y="28"/>
                      <a:pt x="17" y="28"/>
                      <a:pt x="17" y="29"/>
                    </a:cubicBezTo>
                    <a:cubicBezTo>
                      <a:pt x="17" y="29"/>
                      <a:pt x="17" y="29"/>
                      <a:pt x="18" y="30"/>
                    </a:cubicBezTo>
                    <a:cubicBezTo>
                      <a:pt x="18" y="30"/>
                      <a:pt x="18" y="31"/>
                      <a:pt x="18" y="31"/>
                    </a:cubicBezTo>
                    <a:cubicBezTo>
                      <a:pt x="17" y="31"/>
                      <a:pt x="17" y="32"/>
                      <a:pt x="17" y="32"/>
                    </a:cubicBezTo>
                    <a:cubicBezTo>
                      <a:pt x="17" y="32"/>
                      <a:pt x="17" y="31"/>
                      <a:pt x="17" y="31"/>
                    </a:cubicBezTo>
                    <a:cubicBezTo>
                      <a:pt x="16" y="31"/>
                      <a:pt x="16" y="32"/>
                      <a:pt x="16" y="32"/>
                    </a:cubicBezTo>
                    <a:cubicBezTo>
                      <a:pt x="16" y="32"/>
                      <a:pt x="16" y="32"/>
                      <a:pt x="15" y="32"/>
                    </a:cubicBezTo>
                    <a:cubicBezTo>
                      <a:pt x="15" y="32"/>
                      <a:pt x="15" y="33"/>
                      <a:pt x="15" y="33"/>
                    </a:cubicBezTo>
                    <a:cubicBezTo>
                      <a:pt x="15" y="33"/>
                      <a:pt x="14" y="33"/>
                      <a:pt x="14" y="33"/>
                    </a:cubicBezTo>
                    <a:cubicBezTo>
                      <a:pt x="14" y="33"/>
                      <a:pt x="14" y="34"/>
                      <a:pt x="14" y="34"/>
                    </a:cubicBezTo>
                    <a:cubicBezTo>
                      <a:pt x="14" y="34"/>
                      <a:pt x="14" y="35"/>
                      <a:pt x="14" y="35"/>
                    </a:cubicBezTo>
                    <a:cubicBezTo>
                      <a:pt x="14" y="35"/>
                      <a:pt x="13" y="35"/>
                      <a:pt x="13" y="35"/>
                    </a:cubicBezTo>
                    <a:cubicBezTo>
                      <a:pt x="12" y="35"/>
                      <a:pt x="12" y="35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6"/>
                      <a:pt x="11" y="36"/>
                      <a:pt x="11" y="36"/>
                    </a:cubicBezTo>
                    <a:cubicBezTo>
                      <a:pt x="11" y="36"/>
                      <a:pt x="11" y="37"/>
                      <a:pt x="10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11" y="37"/>
                      <a:pt x="11" y="37"/>
                      <a:pt x="11" y="38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12" y="38"/>
                      <a:pt x="12" y="38"/>
                      <a:pt x="12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40"/>
                      <a:pt x="11" y="40"/>
                      <a:pt x="11" y="40"/>
                    </a:cubicBezTo>
                    <a:cubicBezTo>
                      <a:pt x="11" y="41"/>
                      <a:pt x="12" y="41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2" y="43"/>
                      <a:pt x="12" y="42"/>
                      <a:pt x="13" y="42"/>
                    </a:cubicBezTo>
                    <a:cubicBezTo>
                      <a:pt x="13" y="42"/>
                      <a:pt x="13" y="42"/>
                      <a:pt x="14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1"/>
                      <a:pt x="14" y="41"/>
                      <a:pt x="15" y="41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7" y="38"/>
                      <a:pt x="16" y="38"/>
                      <a:pt x="17" y="38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6"/>
                      <a:pt x="18" y="37"/>
                      <a:pt x="18" y="37"/>
                    </a:cubicBezTo>
                    <a:cubicBezTo>
                      <a:pt x="19" y="36"/>
                      <a:pt x="20" y="36"/>
                      <a:pt x="20" y="36"/>
                    </a:cubicBezTo>
                    <a:cubicBezTo>
                      <a:pt x="21" y="36"/>
                      <a:pt x="21" y="35"/>
                      <a:pt x="21" y="35"/>
                    </a:cubicBezTo>
                    <a:cubicBezTo>
                      <a:pt x="21" y="35"/>
                      <a:pt x="22" y="34"/>
                      <a:pt x="22" y="34"/>
                    </a:cubicBezTo>
                    <a:cubicBezTo>
                      <a:pt x="22" y="34"/>
                      <a:pt x="23" y="33"/>
                      <a:pt x="23" y="33"/>
                    </a:cubicBezTo>
                    <a:cubicBezTo>
                      <a:pt x="23" y="32"/>
                      <a:pt x="22" y="32"/>
                      <a:pt x="22" y="32"/>
                    </a:cubicBezTo>
                    <a:cubicBezTo>
                      <a:pt x="22" y="31"/>
                      <a:pt x="23" y="31"/>
                      <a:pt x="23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29"/>
                      <a:pt x="22" y="29"/>
                      <a:pt x="22" y="29"/>
                    </a:cubicBezTo>
                    <a:cubicBezTo>
                      <a:pt x="22" y="28"/>
                      <a:pt x="22" y="27"/>
                      <a:pt x="22" y="27"/>
                    </a:cubicBezTo>
                    <a:cubicBezTo>
                      <a:pt x="22" y="26"/>
                      <a:pt x="22" y="26"/>
                      <a:pt x="21" y="26"/>
                    </a:cubicBezTo>
                    <a:cubicBezTo>
                      <a:pt x="21" y="25"/>
                      <a:pt x="21" y="25"/>
                      <a:pt x="21" y="24"/>
                    </a:cubicBezTo>
                    <a:cubicBezTo>
                      <a:pt x="21" y="24"/>
                      <a:pt x="21" y="23"/>
                      <a:pt x="20" y="23"/>
                    </a:cubicBezTo>
                    <a:cubicBezTo>
                      <a:pt x="20" y="23"/>
                      <a:pt x="20" y="23"/>
                      <a:pt x="20" y="22"/>
                    </a:cubicBezTo>
                    <a:cubicBezTo>
                      <a:pt x="19" y="22"/>
                      <a:pt x="20" y="21"/>
                      <a:pt x="19" y="21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9" y="21"/>
                      <a:pt x="19" y="21"/>
                      <a:pt x="18" y="20"/>
                    </a:cubicBezTo>
                    <a:cubicBezTo>
                      <a:pt x="18" y="20"/>
                      <a:pt x="17" y="20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17" name="Freeform 315"/>
              <p:cNvSpPr>
                <a:spLocks/>
              </p:cNvSpPr>
              <p:nvPr/>
            </p:nvSpPr>
            <p:spPr bwMode="auto">
              <a:xfrm>
                <a:off x="2143126" y="2243139"/>
                <a:ext cx="31750" cy="42863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3 h 4"/>
                  <a:gd name="T4" fmla="*/ 2 w 3"/>
                  <a:gd name="T5" fmla="*/ 2 h 4"/>
                  <a:gd name="T6" fmla="*/ 3 w 3"/>
                  <a:gd name="T7" fmla="*/ 2 h 4"/>
                  <a:gd name="T8" fmla="*/ 2 w 3"/>
                  <a:gd name="T9" fmla="*/ 1 h 4"/>
                  <a:gd name="T10" fmla="*/ 2 w 3"/>
                  <a:gd name="T11" fmla="*/ 0 h 4"/>
                  <a:gd name="T12" fmla="*/ 1 w 3"/>
                  <a:gd name="T13" fmla="*/ 0 h 4"/>
                  <a:gd name="T14" fmla="*/ 1 w 3"/>
                  <a:gd name="T15" fmla="*/ 2 h 4"/>
                  <a:gd name="T16" fmla="*/ 1 w 3"/>
                  <a:gd name="T1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4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ubicBezTo>
                      <a:pt x="1" y="2"/>
                      <a:pt x="0" y="3"/>
                      <a:pt x="1" y="3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18" name="Freeform 316"/>
              <p:cNvSpPr>
                <a:spLocks/>
              </p:cNvSpPr>
              <p:nvPr/>
            </p:nvSpPr>
            <p:spPr bwMode="auto">
              <a:xfrm>
                <a:off x="2152651" y="2297114"/>
                <a:ext cx="11113" cy="1111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19" name="Freeform 317"/>
              <p:cNvSpPr>
                <a:spLocks/>
              </p:cNvSpPr>
              <p:nvPr/>
            </p:nvSpPr>
            <p:spPr bwMode="auto">
              <a:xfrm>
                <a:off x="2174876" y="2286001"/>
                <a:ext cx="11113" cy="2222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1 h 2"/>
                  <a:gd name="T10" fmla="*/ 1 w 1"/>
                  <a:gd name="T11" fmla="*/ 1 h 2"/>
                  <a:gd name="T12" fmla="*/ 1 w 1"/>
                  <a:gd name="T13" fmla="*/ 0 h 2"/>
                  <a:gd name="T14" fmla="*/ 0 w 1"/>
                  <a:gd name="T15" fmla="*/ 1 h 2"/>
                  <a:gd name="T16" fmla="*/ 0 w 1"/>
                  <a:gd name="T17" fmla="*/ 1 h 2"/>
                  <a:gd name="T18" fmla="*/ 0 w 1"/>
                  <a:gd name="T1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20" name="Freeform 318"/>
              <p:cNvSpPr>
                <a:spLocks/>
              </p:cNvSpPr>
              <p:nvPr/>
            </p:nvSpPr>
            <p:spPr bwMode="auto">
              <a:xfrm>
                <a:off x="2132014" y="2330451"/>
                <a:ext cx="11113" cy="9525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21" name="Freeform 319"/>
              <p:cNvSpPr>
                <a:spLocks/>
              </p:cNvSpPr>
              <p:nvPr/>
            </p:nvSpPr>
            <p:spPr bwMode="auto">
              <a:xfrm>
                <a:off x="2120901" y="2308226"/>
                <a:ext cx="22225" cy="22225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  <a:gd name="T8" fmla="*/ 1 w 2"/>
                  <a:gd name="T9" fmla="*/ 0 h 2"/>
                  <a:gd name="T10" fmla="*/ 0 w 2"/>
                  <a:gd name="T11" fmla="*/ 0 h 2"/>
                  <a:gd name="T12" fmla="*/ 0 w 2"/>
                  <a:gd name="T13" fmla="*/ 1 h 2"/>
                  <a:gd name="T14" fmla="*/ 0 w 2"/>
                  <a:gd name="T15" fmla="*/ 1 h 2"/>
                  <a:gd name="T16" fmla="*/ 0 w 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22" name="Freeform 320"/>
              <p:cNvSpPr>
                <a:spLocks/>
              </p:cNvSpPr>
              <p:nvPr/>
            </p:nvSpPr>
            <p:spPr bwMode="auto">
              <a:xfrm>
                <a:off x="2197101" y="2351089"/>
                <a:ext cx="9525" cy="2222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  <a:gd name="T8" fmla="*/ 1 w 1"/>
                  <a:gd name="T9" fmla="*/ 0 h 2"/>
                  <a:gd name="T10" fmla="*/ 0 w 1"/>
                  <a:gd name="T11" fmla="*/ 0 h 2"/>
                  <a:gd name="T12" fmla="*/ 0 w 1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23" name="Freeform 321"/>
              <p:cNvSpPr>
                <a:spLocks/>
              </p:cNvSpPr>
              <p:nvPr/>
            </p:nvSpPr>
            <p:spPr bwMode="auto">
              <a:xfrm>
                <a:off x="2217739" y="2373314"/>
                <a:ext cx="22225" cy="22225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0 w 2"/>
                  <a:gd name="T7" fmla="*/ 0 h 2"/>
                  <a:gd name="T8" fmla="*/ 1 w 2"/>
                  <a:gd name="T9" fmla="*/ 1 h 2"/>
                  <a:gd name="T10" fmla="*/ 0 w 2"/>
                  <a:gd name="T11" fmla="*/ 2 h 2"/>
                  <a:gd name="T12" fmla="*/ 1 w 2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24" name="Freeform 322"/>
              <p:cNvSpPr>
                <a:spLocks/>
              </p:cNvSpPr>
              <p:nvPr/>
            </p:nvSpPr>
            <p:spPr bwMode="auto">
              <a:xfrm>
                <a:off x="2530476" y="2708276"/>
                <a:ext cx="1111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25" name="Freeform 323"/>
              <p:cNvSpPr>
                <a:spLocks/>
              </p:cNvSpPr>
              <p:nvPr/>
            </p:nvSpPr>
            <p:spPr bwMode="auto">
              <a:xfrm>
                <a:off x="2552701" y="2622551"/>
                <a:ext cx="11113" cy="20638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0 h 2"/>
                  <a:gd name="T8" fmla="*/ 0 w 1"/>
                  <a:gd name="T9" fmla="*/ 1 h 2"/>
                  <a:gd name="T10" fmla="*/ 0 w 1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26" name="Freeform 324"/>
              <p:cNvSpPr>
                <a:spLocks/>
              </p:cNvSpPr>
              <p:nvPr/>
            </p:nvSpPr>
            <p:spPr bwMode="auto">
              <a:xfrm>
                <a:off x="2530476" y="2578101"/>
                <a:ext cx="22225" cy="1111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  <a:gd name="T8" fmla="*/ 1 w 2"/>
                  <a:gd name="T9" fmla="*/ 1 h 1"/>
                  <a:gd name="T10" fmla="*/ 1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27" name="Freeform 325"/>
              <p:cNvSpPr>
                <a:spLocks/>
              </p:cNvSpPr>
              <p:nvPr/>
            </p:nvSpPr>
            <p:spPr bwMode="auto">
              <a:xfrm>
                <a:off x="2197101" y="2459039"/>
                <a:ext cx="85725" cy="65088"/>
              </a:xfrm>
              <a:custGeom>
                <a:avLst/>
                <a:gdLst>
                  <a:gd name="T0" fmla="*/ 1 w 8"/>
                  <a:gd name="T1" fmla="*/ 5 h 6"/>
                  <a:gd name="T2" fmla="*/ 2 w 8"/>
                  <a:gd name="T3" fmla="*/ 5 h 6"/>
                  <a:gd name="T4" fmla="*/ 4 w 8"/>
                  <a:gd name="T5" fmla="*/ 5 h 6"/>
                  <a:gd name="T6" fmla="*/ 5 w 8"/>
                  <a:gd name="T7" fmla="*/ 6 h 6"/>
                  <a:gd name="T8" fmla="*/ 6 w 8"/>
                  <a:gd name="T9" fmla="*/ 6 h 6"/>
                  <a:gd name="T10" fmla="*/ 7 w 8"/>
                  <a:gd name="T11" fmla="*/ 6 h 6"/>
                  <a:gd name="T12" fmla="*/ 7 w 8"/>
                  <a:gd name="T13" fmla="*/ 5 h 6"/>
                  <a:gd name="T14" fmla="*/ 7 w 8"/>
                  <a:gd name="T15" fmla="*/ 4 h 6"/>
                  <a:gd name="T16" fmla="*/ 7 w 8"/>
                  <a:gd name="T17" fmla="*/ 3 h 6"/>
                  <a:gd name="T18" fmla="*/ 8 w 8"/>
                  <a:gd name="T19" fmla="*/ 2 h 6"/>
                  <a:gd name="T20" fmla="*/ 8 w 8"/>
                  <a:gd name="T21" fmla="*/ 1 h 6"/>
                  <a:gd name="T22" fmla="*/ 8 w 8"/>
                  <a:gd name="T23" fmla="*/ 0 h 6"/>
                  <a:gd name="T24" fmla="*/ 6 w 8"/>
                  <a:gd name="T25" fmla="*/ 0 h 6"/>
                  <a:gd name="T26" fmla="*/ 5 w 8"/>
                  <a:gd name="T27" fmla="*/ 0 h 6"/>
                  <a:gd name="T28" fmla="*/ 3 w 8"/>
                  <a:gd name="T29" fmla="*/ 1 h 6"/>
                  <a:gd name="T30" fmla="*/ 3 w 8"/>
                  <a:gd name="T31" fmla="*/ 1 h 6"/>
                  <a:gd name="T32" fmla="*/ 4 w 8"/>
                  <a:gd name="T33" fmla="*/ 2 h 6"/>
                  <a:gd name="T34" fmla="*/ 5 w 8"/>
                  <a:gd name="T35" fmla="*/ 2 h 6"/>
                  <a:gd name="T36" fmla="*/ 5 w 8"/>
                  <a:gd name="T37" fmla="*/ 3 h 6"/>
                  <a:gd name="T38" fmla="*/ 5 w 8"/>
                  <a:gd name="T39" fmla="*/ 3 h 6"/>
                  <a:gd name="T40" fmla="*/ 6 w 8"/>
                  <a:gd name="T41" fmla="*/ 4 h 6"/>
                  <a:gd name="T42" fmla="*/ 5 w 8"/>
                  <a:gd name="T43" fmla="*/ 4 h 6"/>
                  <a:gd name="T44" fmla="*/ 4 w 8"/>
                  <a:gd name="T45" fmla="*/ 4 h 6"/>
                  <a:gd name="T46" fmla="*/ 3 w 8"/>
                  <a:gd name="T47" fmla="*/ 4 h 6"/>
                  <a:gd name="T48" fmla="*/ 1 w 8"/>
                  <a:gd name="T49" fmla="*/ 4 h 6"/>
                  <a:gd name="T50" fmla="*/ 0 w 8"/>
                  <a:gd name="T51" fmla="*/ 4 h 6"/>
                  <a:gd name="T52" fmla="*/ 0 w 8"/>
                  <a:gd name="T53" fmla="*/ 5 h 6"/>
                  <a:gd name="T54" fmla="*/ 1 w 8"/>
                  <a:gd name="T5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6">
                    <a:moveTo>
                      <a:pt x="1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6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4" y="1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3"/>
                      <a:pt x="6" y="4"/>
                    </a:cubicBezTo>
                    <a:cubicBezTo>
                      <a:pt x="6" y="4"/>
                      <a:pt x="5" y="4"/>
                      <a:pt x="5" y="4"/>
                    </a:cubicBezTo>
                    <a:cubicBezTo>
                      <a:pt x="5" y="5"/>
                      <a:pt x="5" y="4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28" name="Freeform 326"/>
              <p:cNvSpPr>
                <a:spLocks/>
              </p:cNvSpPr>
              <p:nvPr/>
            </p:nvSpPr>
            <p:spPr bwMode="auto">
              <a:xfrm>
                <a:off x="1785939" y="2513014"/>
                <a:ext cx="53975" cy="76200"/>
              </a:xfrm>
              <a:custGeom>
                <a:avLst/>
                <a:gdLst>
                  <a:gd name="T0" fmla="*/ 4 w 5"/>
                  <a:gd name="T1" fmla="*/ 0 h 7"/>
                  <a:gd name="T2" fmla="*/ 3 w 5"/>
                  <a:gd name="T3" fmla="*/ 0 h 7"/>
                  <a:gd name="T4" fmla="*/ 3 w 5"/>
                  <a:gd name="T5" fmla="*/ 0 h 7"/>
                  <a:gd name="T6" fmla="*/ 2 w 5"/>
                  <a:gd name="T7" fmla="*/ 1 h 7"/>
                  <a:gd name="T8" fmla="*/ 1 w 5"/>
                  <a:gd name="T9" fmla="*/ 1 h 7"/>
                  <a:gd name="T10" fmla="*/ 1 w 5"/>
                  <a:gd name="T11" fmla="*/ 3 h 7"/>
                  <a:gd name="T12" fmla="*/ 1 w 5"/>
                  <a:gd name="T13" fmla="*/ 4 h 7"/>
                  <a:gd name="T14" fmla="*/ 0 w 5"/>
                  <a:gd name="T15" fmla="*/ 5 h 7"/>
                  <a:gd name="T16" fmla="*/ 1 w 5"/>
                  <a:gd name="T17" fmla="*/ 7 h 7"/>
                  <a:gd name="T18" fmla="*/ 2 w 5"/>
                  <a:gd name="T19" fmla="*/ 7 h 7"/>
                  <a:gd name="T20" fmla="*/ 2 w 5"/>
                  <a:gd name="T21" fmla="*/ 7 h 7"/>
                  <a:gd name="T22" fmla="*/ 2 w 5"/>
                  <a:gd name="T23" fmla="*/ 6 h 7"/>
                  <a:gd name="T24" fmla="*/ 2 w 5"/>
                  <a:gd name="T25" fmla="*/ 6 h 7"/>
                  <a:gd name="T26" fmla="*/ 4 w 5"/>
                  <a:gd name="T27" fmla="*/ 4 h 7"/>
                  <a:gd name="T28" fmla="*/ 4 w 5"/>
                  <a:gd name="T29" fmla="*/ 3 h 7"/>
                  <a:gd name="T30" fmla="*/ 4 w 5"/>
                  <a:gd name="T31" fmla="*/ 2 h 7"/>
                  <a:gd name="T32" fmla="*/ 5 w 5"/>
                  <a:gd name="T33" fmla="*/ 1 h 7"/>
                  <a:gd name="T34" fmla="*/ 4 w 5"/>
                  <a:gd name="T35" fmla="*/ 0 h 7"/>
                  <a:gd name="T36" fmla="*/ 4 w 5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7">
                    <a:moveTo>
                      <a:pt x="4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29" name="Freeform 327"/>
              <p:cNvSpPr>
                <a:spLocks/>
              </p:cNvSpPr>
              <p:nvPr/>
            </p:nvSpPr>
            <p:spPr bwMode="auto">
              <a:xfrm>
                <a:off x="2671764" y="3022601"/>
                <a:ext cx="0" cy="9525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30" name="Freeform 328"/>
              <p:cNvSpPr>
                <a:spLocks/>
              </p:cNvSpPr>
              <p:nvPr/>
            </p:nvSpPr>
            <p:spPr bwMode="auto">
              <a:xfrm>
                <a:off x="2541589" y="2816226"/>
                <a:ext cx="130175" cy="227013"/>
              </a:xfrm>
              <a:custGeom>
                <a:avLst/>
                <a:gdLst>
                  <a:gd name="T0" fmla="*/ 2 w 12"/>
                  <a:gd name="T1" fmla="*/ 3 h 21"/>
                  <a:gd name="T2" fmla="*/ 2 w 12"/>
                  <a:gd name="T3" fmla="*/ 4 h 21"/>
                  <a:gd name="T4" fmla="*/ 2 w 12"/>
                  <a:gd name="T5" fmla="*/ 4 h 21"/>
                  <a:gd name="T6" fmla="*/ 1 w 12"/>
                  <a:gd name="T7" fmla="*/ 5 h 21"/>
                  <a:gd name="T8" fmla="*/ 0 w 12"/>
                  <a:gd name="T9" fmla="*/ 5 h 21"/>
                  <a:gd name="T10" fmla="*/ 0 w 12"/>
                  <a:gd name="T11" fmla="*/ 7 h 21"/>
                  <a:gd name="T12" fmla="*/ 1 w 12"/>
                  <a:gd name="T13" fmla="*/ 9 h 21"/>
                  <a:gd name="T14" fmla="*/ 1 w 12"/>
                  <a:gd name="T15" fmla="*/ 10 h 21"/>
                  <a:gd name="T16" fmla="*/ 1 w 12"/>
                  <a:gd name="T17" fmla="*/ 10 h 21"/>
                  <a:gd name="T18" fmla="*/ 3 w 12"/>
                  <a:gd name="T19" fmla="*/ 10 h 21"/>
                  <a:gd name="T20" fmla="*/ 3 w 12"/>
                  <a:gd name="T21" fmla="*/ 10 h 21"/>
                  <a:gd name="T22" fmla="*/ 3 w 12"/>
                  <a:gd name="T23" fmla="*/ 12 h 21"/>
                  <a:gd name="T24" fmla="*/ 3 w 12"/>
                  <a:gd name="T25" fmla="*/ 13 h 21"/>
                  <a:gd name="T26" fmla="*/ 4 w 12"/>
                  <a:gd name="T27" fmla="*/ 13 h 21"/>
                  <a:gd name="T28" fmla="*/ 4 w 12"/>
                  <a:gd name="T29" fmla="*/ 14 h 21"/>
                  <a:gd name="T30" fmla="*/ 3 w 12"/>
                  <a:gd name="T31" fmla="*/ 15 h 21"/>
                  <a:gd name="T32" fmla="*/ 3 w 12"/>
                  <a:gd name="T33" fmla="*/ 16 h 21"/>
                  <a:gd name="T34" fmla="*/ 3 w 12"/>
                  <a:gd name="T35" fmla="*/ 18 h 21"/>
                  <a:gd name="T36" fmla="*/ 3 w 12"/>
                  <a:gd name="T37" fmla="*/ 18 h 21"/>
                  <a:gd name="T38" fmla="*/ 4 w 12"/>
                  <a:gd name="T39" fmla="*/ 19 h 21"/>
                  <a:gd name="T40" fmla="*/ 4 w 12"/>
                  <a:gd name="T41" fmla="*/ 21 h 21"/>
                  <a:gd name="T42" fmla="*/ 5 w 12"/>
                  <a:gd name="T43" fmla="*/ 21 h 21"/>
                  <a:gd name="T44" fmla="*/ 6 w 12"/>
                  <a:gd name="T45" fmla="*/ 21 h 21"/>
                  <a:gd name="T46" fmla="*/ 7 w 12"/>
                  <a:gd name="T47" fmla="*/ 21 h 21"/>
                  <a:gd name="T48" fmla="*/ 8 w 12"/>
                  <a:gd name="T49" fmla="*/ 20 h 21"/>
                  <a:gd name="T50" fmla="*/ 9 w 12"/>
                  <a:gd name="T51" fmla="*/ 20 h 21"/>
                  <a:gd name="T52" fmla="*/ 10 w 12"/>
                  <a:gd name="T53" fmla="*/ 19 h 21"/>
                  <a:gd name="T54" fmla="*/ 12 w 12"/>
                  <a:gd name="T55" fmla="*/ 19 h 21"/>
                  <a:gd name="T56" fmla="*/ 11 w 12"/>
                  <a:gd name="T57" fmla="*/ 18 h 21"/>
                  <a:gd name="T58" fmla="*/ 10 w 12"/>
                  <a:gd name="T59" fmla="*/ 17 h 21"/>
                  <a:gd name="T60" fmla="*/ 10 w 12"/>
                  <a:gd name="T61" fmla="*/ 16 h 21"/>
                  <a:gd name="T62" fmla="*/ 10 w 12"/>
                  <a:gd name="T63" fmla="*/ 15 h 21"/>
                  <a:gd name="T64" fmla="*/ 9 w 12"/>
                  <a:gd name="T65" fmla="*/ 15 h 21"/>
                  <a:gd name="T66" fmla="*/ 8 w 12"/>
                  <a:gd name="T67" fmla="*/ 14 h 21"/>
                  <a:gd name="T68" fmla="*/ 8 w 12"/>
                  <a:gd name="T69" fmla="*/ 11 h 21"/>
                  <a:gd name="T70" fmla="*/ 9 w 12"/>
                  <a:gd name="T71" fmla="*/ 10 h 21"/>
                  <a:gd name="T72" fmla="*/ 10 w 12"/>
                  <a:gd name="T73" fmla="*/ 11 h 21"/>
                  <a:gd name="T74" fmla="*/ 10 w 12"/>
                  <a:gd name="T75" fmla="*/ 9 h 21"/>
                  <a:gd name="T76" fmla="*/ 10 w 12"/>
                  <a:gd name="T77" fmla="*/ 8 h 21"/>
                  <a:gd name="T78" fmla="*/ 10 w 12"/>
                  <a:gd name="T79" fmla="*/ 7 h 21"/>
                  <a:gd name="T80" fmla="*/ 10 w 12"/>
                  <a:gd name="T81" fmla="*/ 7 h 21"/>
                  <a:gd name="T82" fmla="*/ 10 w 12"/>
                  <a:gd name="T83" fmla="*/ 6 h 21"/>
                  <a:gd name="T84" fmla="*/ 9 w 12"/>
                  <a:gd name="T85" fmla="*/ 6 h 21"/>
                  <a:gd name="T86" fmla="*/ 8 w 12"/>
                  <a:gd name="T87" fmla="*/ 5 h 21"/>
                  <a:gd name="T88" fmla="*/ 8 w 12"/>
                  <a:gd name="T89" fmla="*/ 5 h 21"/>
                  <a:gd name="T90" fmla="*/ 7 w 12"/>
                  <a:gd name="T91" fmla="*/ 4 h 21"/>
                  <a:gd name="T92" fmla="*/ 6 w 12"/>
                  <a:gd name="T93" fmla="*/ 3 h 21"/>
                  <a:gd name="T94" fmla="*/ 6 w 12"/>
                  <a:gd name="T95" fmla="*/ 2 h 21"/>
                  <a:gd name="T96" fmla="*/ 5 w 12"/>
                  <a:gd name="T97" fmla="*/ 1 h 21"/>
                  <a:gd name="T98" fmla="*/ 4 w 12"/>
                  <a:gd name="T99" fmla="*/ 0 h 21"/>
                  <a:gd name="T100" fmla="*/ 4 w 12"/>
                  <a:gd name="T101" fmla="*/ 0 h 21"/>
                  <a:gd name="T102" fmla="*/ 4 w 12"/>
                  <a:gd name="T103" fmla="*/ 1 h 21"/>
                  <a:gd name="T104" fmla="*/ 3 w 12"/>
                  <a:gd name="T105" fmla="*/ 2 h 21"/>
                  <a:gd name="T106" fmla="*/ 2 w 12"/>
                  <a:gd name="T107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" h="21">
                    <a:moveTo>
                      <a:pt x="2" y="3"/>
                    </a:moveTo>
                    <a:cubicBezTo>
                      <a:pt x="2" y="3"/>
                      <a:pt x="1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0" y="8"/>
                      <a:pt x="0" y="8"/>
                      <a:pt x="1" y="9"/>
                    </a:cubicBezTo>
                    <a:cubicBezTo>
                      <a:pt x="1" y="9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1"/>
                      <a:pt x="3" y="11"/>
                      <a:pt x="3" y="12"/>
                    </a:cubicBezTo>
                    <a:cubicBezTo>
                      <a:pt x="3" y="12"/>
                      <a:pt x="3" y="12"/>
                      <a:pt x="3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3" y="14"/>
                      <a:pt x="3" y="15"/>
                      <a:pt x="3" y="15"/>
                    </a:cubicBezTo>
                    <a:cubicBezTo>
                      <a:pt x="3" y="15"/>
                      <a:pt x="3" y="16"/>
                      <a:pt x="3" y="16"/>
                    </a:cubicBezTo>
                    <a:cubicBezTo>
                      <a:pt x="3" y="17"/>
                      <a:pt x="2" y="17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8"/>
                      <a:pt x="3" y="19"/>
                      <a:pt x="4" y="19"/>
                    </a:cubicBezTo>
                    <a:cubicBezTo>
                      <a:pt x="4" y="20"/>
                      <a:pt x="4" y="20"/>
                      <a:pt x="4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7" y="21"/>
                      <a:pt x="6" y="21"/>
                      <a:pt x="7" y="21"/>
                    </a:cubicBezTo>
                    <a:cubicBezTo>
                      <a:pt x="7" y="20"/>
                      <a:pt x="8" y="21"/>
                      <a:pt x="8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2" y="19"/>
                      <a:pt x="11" y="19"/>
                      <a:pt x="11" y="18"/>
                    </a:cubicBezTo>
                    <a:cubicBezTo>
                      <a:pt x="11" y="18"/>
                      <a:pt x="11" y="18"/>
                      <a:pt x="10" y="17"/>
                    </a:cubicBezTo>
                    <a:cubicBezTo>
                      <a:pt x="10" y="17"/>
                      <a:pt x="10" y="17"/>
                      <a:pt x="10" y="16"/>
                    </a:cubicBezTo>
                    <a:cubicBezTo>
                      <a:pt x="10" y="16"/>
                      <a:pt x="10" y="15"/>
                      <a:pt x="10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5"/>
                      <a:pt x="8" y="14"/>
                      <a:pt x="8" y="14"/>
                    </a:cubicBezTo>
                    <a:cubicBezTo>
                      <a:pt x="8" y="13"/>
                      <a:pt x="8" y="12"/>
                      <a:pt x="8" y="11"/>
                    </a:cubicBezTo>
                    <a:cubicBezTo>
                      <a:pt x="8" y="11"/>
                      <a:pt x="8" y="10"/>
                      <a:pt x="9" y="10"/>
                    </a:cubicBezTo>
                    <a:cubicBezTo>
                      <a:pt x="9" y="10"/>
                      <a:pt x="9" y="11"/>
                      <a:pt x="10" y="11"/>
                    </a:cubicBezTo>
                    <a:cubicBezTo>
                      <a:pt x="10" y="11"/>
                      <a:pt x="10" y="10"/>
                      <a:pt x="10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9" y="5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6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2"/>
                      <a:pt x="2" y="2"/>
                      <a:pt x="2" y="3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31" name="Freeform 329"/>
              <p:cNvSpPr>
                <a:spLocks/>
              </p:cNvSpPr>
              <p:nvPr/>
            </p:nvSpPr>
            <p:spPr bwMode="auto">
              <a:xfrm>
                <a:off x="1981201" y="3032126"/>
                <a:ext cx="171450" cy="206375"/>
              </a:xfrm>
              <a:custGeom>
                <a:avLst/>
                <a:gdLst>
                  <a:gd name="T0" fmla="*/ 1 w 16"/>
                  <a:gd name="T1" fmla="*/ 11 h 19"/>
                  <a:gd name="T2" fmla="*/ 1 w 16"/>
                  <a:gd name="T3" fmla="*/ 12 h 19"/>
                  <a:gd name="T4" fmla="*/ 2 w 16"/>
                  <a:gd name="T5" fmla="*/ 12 h 19"/>
                  <a:gd name="T6" fmla="*/ 4 w 16"/>
                  <a:gd name="T7" fmla="*/ 13 h 19"/>
                  <a:gd name="T8" fmla="*/ 3 w 16"/>
                  <a:gd name="T9" fmla="*/ 13 h 19"/>
                  <a:gd name="T10" fmla="*/ 3 w 16"/>
                  <a:gd name="T11" fmla="*/ 14 h 19"/>
                  <a:gd name="T12" fmla="*/ 3 w 16"/>
                  <a:gd name="T13" fmla="*/ 14 h 19"/>
                  <a:gd name="T14" fmla="*/ 3 w 16"/>
                  <a:gd name="T15" fmla="*/ 15 h 19"/>
                  <a:gd name="T16" fmla="*/ 4 w 16"/>
                  <a:gd name="T17" fmla="*/ 16 h 19"/>
                  <a:gd name="T18" fmla="*/ 3 w 16"/>
                  <a:gd name="T19" fmla="*/ 16 h 19"/>
                  <a:gd name="T20" fmla="*/ 3 w 16"/>
                  <a:gd name="T21" fmla="*/ 17 h 19"/>
                  <a:gd name="T22" fmla="*/ 4 w 16"/>
                  <a:gd name="T23" fmla="*/ 17 h 19"/>
                  <a:gd name="T24" fmla="*/ 5 w 16"/>
                  <a:gd name="T25" fmla="*/ 18 h 19"/>
                  <a:gd name="T26" fmla="*/ 6 w 16"/>
                  <a:gd name="T27" fmla="*/ 19 h 19"/>
                  <a:gd name="T28" fmla="*/ 7 w 16"/>
                  <a:gd name="T29" fmla="*/ 18 h 19"/>
                  <a:gd name="T30" fmla="*/ 7 w 16"/>
                  <a:gd name="T31" fmla="*/ 17 h 19"/>
                  <a:gd name="T32" fmla="*/ 8 w 16"/>
                  <a:gd name="T33" fmla="*/ 15 h 19"/>
                  <a:gd name="T34" fmla="*/ 9 w 16"/>
                  <a:gd name="T35" fmla="*/ 14 h 19"/>
                  <a:gd name="T36" fmla="*/ 9 w 16"/>
                  <a:gd name="T37" fmla="*/ 13 h 19"/>
                  <a:gd name="T38" fmla="*/ 11 w 16"/>
                  <a:gd name="T39" fmla="*/ 13 h 19"/>
                  <a:gd name="T40" fmla="*/ 12 w 16"/>
                  <a:gd name="T41" fmla="*/ 12 h 19"/>
                  <a:gd name="T42" fmla="*/ 13 w 16"/>
                  <a:gd name="T43" fmla="*/ 12 h 19"/>
                  <a:gd name="T44" fmla="*/ 14 w 16"/>
                  <a:gd name="T45" fmla="*/ 11 h 19"/>
                  <a:gd name="T46" fmla="*/ 15 w 16"/>
                  <a:gd name="T47" fmla="*/ 10 h 19"/>
                  <a:gd name="T48" fmla="*/ 15 w 16"/>
                  <a:gd name="T49" fmla="*/ 9 h 19"/>
                  <a:gd name="T50" fmla="*/ 15 w 16"/>
                  <a:gd name="T51" fmla="*/ 7 h 19"/>
                  <a:gd name="T52" fmla="*/ 16 w 16"/>
                  <a:gd name="T53" fmla="*/ 6 h 19"/>
                  <a:gd name="T54" fmla="*/ 15 w 16"/>
                  <a:gd name="T55" fmla="*/ 5 h 19"/>
                  <a:gd name="T56" fmla="*/ 15 w 16"/>
                  <a:gd name="T57" fmla="*/ 5 h 19"/>
                  <a:gd name="T58" fmla="*/ 14 w 16"/>
                  <a:gd name="T59" fmla="*/ 4 h 19"/>
                  <a:gd name="T60" fmla="*/ 13 w 16"/>
                  <a:gd name="T61" fmla="*/ 3 h 19"/>
                  <a:gd name="T62" fmla="*/ 12 w 16"/>
                  <a:gd name="T63" fmla="*/ 4 h 19"/>
                  <a:gd name="T64" fmla="*/ 11 w 16"/>
                  <a:gd name="T65" fmla="*/ 4 h 19"/>
                  <a:gd name="T66" fmla="*/ 11 w 16"/>
                  <a:gd name="T67" fmla="*/ 3 h 19"/>
                  <a:gd name="T68" fmla="*/ 9 w 16"/>
                  <a:gd name="T69" fmla="*/ 3 h 19"/>
                  <a:gd name="T70" fmla="*/ 8 w 16"/>
                  <a:gd name="T71" fmla="*/ 2 h 19"/>
                  <a:gd name="T72" fmla="*/ 8 w 16"/>
                  <a:gd name="T73" fmla="*/ 1 h 19"/>
                  <a:gd name="T74" fmla="*/ 7 w 16"/>
                  <a:gd name="T75" fmla="*/ 1 h 19"/>
                  <a:gd name="T76" fmla="*/ 7 w 16"/>
                  <a:gd name="T77" fmla="*/ 0 h 19"/>
                  <a:gd name="T78" fmla="*/ 6 w 16"/>
                  <a:gd name="T79" fmla="*/ 2 h 19"/>
                  <a:gd name="T80" fmla="*/ 4 w 16"/>
                  <a:gd name="T81" fmla="*/ 2 h 19"/>
                  <a:gd name="T82" fmla="*/ 4 w 16"/>
                  <a:gd name="T83" fmla="*/ 3 h 19"/>
                  <a:gd name="T84" fmla="*/ 3 w 16"/>
                  <a:gd name="T85" fmla="*/ 5 h 19"/>
                  <a:gd name="T86" fmla="*/ 3 w 16"/>
                  <a:gd name="T87" fmla="*/ 5 h 19"/>
                  <a:gd name="T88" fmla="*/ 2 w 16"/>
                  <a:gd name="T89" fmla="*/ 5 h 19"/>
                  <a:gd name="T90" fmla="*/ 1 w 16"/>
                  <a:gd name="T91" fmla="*/ 7 h 19"/>
                  <a:gd name="T92" fmla="*/ 0 w 16"/>
                  <a:gd name="T93" fmla="*/ 9 h 19"/>
                  <a:gd name="T94" fmla="*/ 0 w 16"/>
                  <a:gd name="T95" fmla="*/ 10 h 19"/>
                  <a:gd name="T96" fmla="*/ 1 w 16"/>
                  <a:gd name="T97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6" h="19">
                    <a:moveTo>
                      <a:pt x="1" y="11"/>
                    </a:moveTo>
                    <a:cubicBezTo>
                      <a:pt x="1" y="11"/>
                      <a:pt x="1" y="11"/>
                      <a:pt x="1" y="12"/>
                    </a:cubicBezTo>
                    <a:cubicBezTo>
                      <a:pt x="1" y="12"/>
                      <a:pt x="2" y="12"/>
                      <a:pt x="2" y="12"/>
                    </a:cubicBezTo>
                    <a:cubicBezTo>
                      <a:pt x="3" y="12"/>
                      <a:pt x="4" y="12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5"/>
                    </a:cubicBezTo>
                    <a:cubicBezTo>
                      <a:pt x="3" y="15"/>
                      <a:pt x="4" y="15"/>
                      <a:pt x="4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8"/>
                      <a:pt x="3" y="17"/>
                      <a:pt x="4" y="17"/>
                    </a:cubicBezTo>
                    <a:cubicBezTo>
                      <a:pt x="4" y="17"/>
                      <a:pt x="5" y="17"/>
                      <a:pt x="5" y="18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6" y="19"/>
                      <a:pt x="6" y="19"/>
                      <a:pt x="7" y="18"/>
                    </a:cubicBezTo>
                    <a:cubicBezTo>
                      <a:pt x="7" y="18"/>
                      <a:pt x="7" y="17"/>
                      <a:pt x="7" y="17"/>
                    </a:cubicBezTo>
                    <a:cubicBezTo>
                      <a:pt x="7" y="16"/>
                      <a:pt x="7" y="16"/>
                      <a:pt x="8" y="15"/>
                    </a:cubicBezTo>
                    <a:cubicBezTo>
                      <a:pt x="8" y="15"/>
                      <a:pt x="8" y="14"/>
                      <a:pt x="9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0" y="13"/>
                      <a:pt x="10" y="13"/>
                      <a:pt x="11" y="13"/>
                    </a:cubicBezTo>
                    <a:cubicBezTo>
                      <a:pt x="11" y="12"/>
                      <a:pt x="11" y="12"/>
                      <a:pt x="12" y="12"/>
                    </a:cubicBezTo>
                    <a:cubicBezTo>
                      <a:pt x="12" y="12"/>
                      <a:pt x="12" y="12"/>
                      <a:pt x="13" y="12"/>
                    </a:cubicBezTo>
                    <a:cubicBezTo>
                      <a:pt x="13" y="12"/>
                      <a:pt x="13" y="11"/>
                      <a:pt x="14" y="11"/>
                    </a:cubicBezTo>
                    <a:cubicBezTo>
                      <a:pt x="14" y="11"/>
                      <a:pt x="14" y="10"/>
                      <a:pt x="15" y="10"/>
                    </a:cubicBezTo>
                    <a:cubicBezTo>
                      <a:pt x="15" y="10"/>
                      <a:pt x="15" y="9"/>
                      <a:pt x="15" y="9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6" y="7"/>
                      <a:pt x="16" y="7"/>
                      <a:pt x="16" y="6"/>
                    </a:cubicBezTo>
                    <a:cubicBezTo>
                      <a:pt x="16" y="6"/>
                      <a:pt x="15" y="6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4" y="4"/>
                    </a:cubicBezTo>
                    <a:cubicBezTo>
                      <a:pt x="14" y="4"/>
                      <a:pt x="14" y="3"/>
                      <a:pt x="13" y="3"/>
                    </a:cubicBezTo>
                    <a:cubicBezTo>
                      <a:pt x="13" y="3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0" y="3"/>
                      <a:pt x="10" y="3"/>
                      <a:pt x="9" y="3"/>
                    </a:cubicBezTo>
                    <a:cubicBezTo>
                      <a:pt x="9" y="3"/>
                      <a:pt x="9" y="3"/>
                      <a:pt x="8" y="2"/>
                    </a:cubicBezTo>
                    <a:cubicBezTo>
                      <a:pt x="8" y="2"/>
                      <a:pt x="8" y="2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4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0"/>
                      <a:pt x="1" y="10"/>
                      <a:pt x="1" y="1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32" name="Freeform 330"/>
              <p:cNvSpPr>
                <a:spLocks/>
              </p:cNvSpPr>
              <p:nvPr/>
            </p:nvSpPr>
            <p:spPr bwMode="auto">
              <a:xfrm>
                <a:off x="2305051" y="3594101"/>
                <a:ext cx="301625" cy="1157288"/>
              </a:xfrm>
              <a:custGeom>
                <a:avLst/>
                <a:gdLst>
                  <a:gd name="T0" fmla="*/ 25 w 28"/>
                  <a:gd name="T1" fmla="*/ 104 h 107"/>
                  <a:gd name="T2" fmla="*/ 28 w 28"/>
                  <a:gd name="T3" fmla="*/ 103 h 107"/>
                  <a:gd name="T4" fmla="*/ 23 w 28"/>
                  <a:gd name="T5" fmla="*/ 102 h 107"/>
                  <a:gd name="T6" fmla="*/ 18 w 28"/>
                  <a:gd name="T7" fmla="*/ 100 h 107"/>
                  <a:gd name="T8" fmla="*/ 16 w 28"/>
                  <a:gd name="T9" fmla="*/ 98 h 107"/>
                  <a:gd name="T10" fmla="*/ 14 w 28"/>
                  <a:gd name="T11" fmla="*/ 94 h 107"/>
                  <a:gd name="T12" fmla="*/ 14 w 28"/>
                  <a:gd name="T13" fmla="*/ 90 h 107"/>
                  <a:gd name="T14" fmla="*/ 15 w 28"/>
                  <a:gd name="T15" fmla="*/ 86 h 107"/>
                  <a:gd name="T16" fmla="*/ 14 w 28"/>
                  <a:gd name="T17" fmla="*/ 82 h 107"/>
                  <a:gd name="T18" fmla="*/ 13 w 28"/>
                  <a:gd name="T19" fmla="*/ 80 h 107"/>
                  <a:gd name="T20" fmla="*/ 11 w 28"/>
                  <a:gd name="T21" fmla="*/ 78 h 107"/>
                  <a:gd name="T22" fmla="*/ 9 w 28"/>
                  <a:gd name="T23" fmla="*/ 73 h 107"/>
                  <a:gd name="T24" fmla="*/ 8 w 28"/>
                  <a:gd name="T25" fmla="*/ 68 h 107"/>
                  <a:gd name="T26" fmla="*/ 7 w 28"/>
                  <a:gd name="T27" fmla="*/ 61 h 107"/>
                  <a:gd name="T28" fmla="*/ 8 w 28"/>
                  <a:gd name="T29" fmla="*/ 55 h 107"/>
                  <a:gd name="T30" fmla="*/ 7 w 28"/>
                  <a:gd name="T31" fmla="*/ 47 h 107"/>
                  <a:gd name="T32" fmla="*/ 6 w 28"/>
                  <a:gd name="T33" fmla="*/ 35 h 107"/>
                  <a:gd name="T34" fmla="*/ 10 w 28"/>
                  <a:gd name="T35" fmla="*/ 27 h 107"/>
                  <a:gd name="T36" fmla="*/ 12 w 28"/>
                  <a:gd name="T37" fmla="*/ 21 h 107"/>
                  <a:gd name="T38" fmla="*/ 10 w 28"/>
                  <a:gd name="T39" fmla="*/ 17 h 107"/>
                  <a:gd name="T40" fmla="*/ 11 w 28"/>
                  <a:gd name="T41" fmla="*/ 11 h 107"/>
                  <a:gd name="T42" fmla="*/ 9 w 28"/>
                  <a:gd name="T43" fmla="*/ 5 h 107"/>
                  <a:gd name="T44" fmla="*/ 5 w 28"/>
                  <a:gd name="T45" fmla="*/ 1 h 107"/>
                  <a:gd name="T46" fmla="*/ 3 w 28"/>
                  <a:gd name="T47" fmla="*/ 2 h 107"/>
                  <a:gd name="T48" fmla="*/ 0 w 28"/>
                  <a:gd name="T49" fmla="*/ 5 h 107"/>
                  <a:gd name="T50" fmla="*/ 1 w 28"/>
                  <a:gd name="T51" fmla="*/ 7 h 107"/>
                  <a:gd name="T52" fmla="*/ 3 w 28"/>
                  <a:gd name="T53" fmla="*/ 14 h 107"/>
                  <a:gd name="T54" fmla="*/ 2 w 28"/>
                  <a:gd name="T55" fmla="*/ 21 h 107"/>
                  <a:gd name="T56" fmla="*/ 3 w 28"/>
                  <a:gd name="T57" fmla="*/ 26 h 107"/>
                  <a:gd name="T58" fmla="*/ 3 w 28"/>
                  <a:gd name="T59" fmla="*/ 31 h 107"/>
                  <a:gd name="T60" fmla="*/ 2 w 28"/>
                  <a:gd name="T61" fmla="*/ 36 h 107"/>
                  <a:gd name="T62" fmla="*/ 2 w 28"/>
                  <a:gd name="T63" fmla="*/ 40 h 107"/>
                  <a:gd name="T64" fmla="*/ 3 w 28"/>
                  <a:gd name="T65" fmla="*/ 45 h 107"/>
                  <a:gd name="T66" fmla="*/ 3 w 28"/>
                  <a:gd name="T67" fmla="*/ 50 h 107"/>
                  <a:gd name="T68" fmla="*/ 3 w 28"/>
                  <a:gd name="T69" fmla="*/ 55 h 107"/>
                  <a:gd name="T70" fmla="*/ 3 w 28"/>
                  <a:gd name="T71" fmla="*/ 61 h 107"/>
                  <a:gd name="T72" fmla="*/ 4 w 28"/>
                  <a:gd name="T73" fmla="*/ 67 h 107"/>
                  <a:gd name="T74" fmla="*/ 5 w 28"/>
                  <a:gd name="T75" fmla="*/ 71 h 107"/>
                  <a:gd name="T76" fmla="*/ 8 w 28"/>
                  <a:gd name="T77" fmla="*/ 72 h 107"/>
                  <a:gd name="T78" fmla="*/ 9 w 28"/>
                  <a:gd name="T79" fmla="*/ 75 h 107"/>
                  <a:gd name="T80" fmla="*/ 9 w 28"/>
                  <a:gd name="T81" fmla="*/ 78 h 107"/>
                  <a:gd name="T82" fmla="*/ 10 w 28"/>
                  <a:gd name="T83" fmla="*/ 81 h 107"/>
                  <a:gd name="T84" fmla="*/ 10 w 28"/>
                  <a:gd name="T85" fmla="*/ 84 h 107"/>
                  <a:gd name="T86" fmla="*/ 10 w 28"/>
                  <a:gd name="T87" fmla="*/ 89 h 107"/>
                  <a:gd name="T88" fmla="*/ 13 w 28"/>
                  <a:gd name="T89" fmla="*/ 91 h 107"/>
                  <a:gd name="T90" fmla="*/ 11 w 28"/>
                  <a:gd name="T91" fmla="*/ 94 h 107"/>
                  <a:gd name="T92" fmla="*/ 13 w 28"/>
                  <a:gd name="T93" fmla="*/ 97 h 107"/>
                  <a:gd name="T94" fmla="*/ 16 w 28"/>
                  <a:gd name="T95" fmla="*/ 100 h 107"/>
                  <a:gd name="T96" fmla="*/ 18 w 28"/>
                  <a:gd name="T97" fmla="*/ 103 h 107"/>
                  <a:gd name="T98" fmla="*/ 21 w 28"/>
                  <a:gd name="T99" fmla="*/ 103 h 107"/>
                  <a:gd name="T100" fmla="*/ 22 w 28"/>
                  <a:gd name="T101" fmla="*/ 105 h 107"/>
                  <a:gd name="T102" fmla="*/ 20 w 28"/>
                  <a:gd name="T103" fmla="*/ 105 h 107"/>
                  <a:gd name="T104" fmla="*/ 23 w 28"/>
                  <a:gd name="T105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8" h="107">
                    <a:moveTo>
                      <a:pt x="24" y="107"/>
                    </a:moveTo>
                    <a:cubicBezTo>
                      <a:pt x="24" y="107"/>
                      <a:pt x="24" y="106"/>
                      <a:pt x="24" y="106"/>
                    </a:cubicBezTo>
                    <a:cubicBezTo>
                      <a:pt x="24" y="106"/>
                      <a:pt x="24" y="105"/>
                      <a:pt x="25" y="105"/>
                    </a:cubicBezTo>
                    <a:cubicBezTo>
                      <a:pt x="25" y="105"/>
                      <a:pt x="25" y="105"/>
                      <a:pt x="25" y="104"/>
                    </a:cubicBezTo>
                    <a:cubicBezTo>
                      <a:pt x="25" y="104"/>
                      <a:pt x="25" y="104"/>
                      <a:pt x="25" y="104"/>
                    </a:cubicBezTo>
                    <a:cubicBezTo>
                      <a:pt x="26" y="103"/>
                      <a:pt x="26" y="103"/>
                      <a:pt x="26" y="103"/>
                    </a:cubicBezTo>
                    <a:cubicBezTo>
                      <a:pt x="26" y="103"/>
                      <a:pt x="27" y="103"/>
                      <a:pt x="27" y="103"/>
                    </a:cubicBezTo>
                    <a:cubicBezTo>
                      <a:pt x="28" y="103"/>
                      <a:pt x="28" y="103"/>
                      <a:pt x="28" y="103"/>
                    </a:cubicBezTo>
                    <a:cubicBezTo>
                      <a:pt x="27" y="102"/>
                      <a:pt x="27" y="102"/>
                      <a:pt x="27" y="102"/>
                    </a:cubicBezTo>
                    <a:cubicBezTo>
                      <a:pt x="27" y="102"/>
                      <a:pt x="27" y="102"/>
                      <a:pt x="26" y="102"/>
                    </a:cubicBezTo>
                    <a:cubicBezTo>
                      <a:pt x="25" y="102"/>
                      <a:pt x="25" y="101"/>
                      <a:pt x="24" y="101"/>
                    </a:cubicBezTo>
                    <a:cubicBezTo>
                      <a:pt x="24" y="101"/>
                      <a:pt x="24" y="102"/>
                      <a:pt x="23" y="102"/>
                    </a:cubicBezTo>
                    <a:cubicBezTo>
                      <a:pt x="22" y="102"/>
                      <a:pt x="22" y="102"/>
                      <a:pt x="21" y="102"/>
                    </a:cubicBezTo>
                    <a:cubicBezTo>
                      <a:pt x="20" y="101"/>
                      <a:pt x="20" y="101"/>
                      <a:pt x="19" y="101"/>
                    </a:cubicBezTo>
                    <a:cubicBezTo>
                      <a:pt x="19" y="101"/>
                      <a:pt x="19" y="101"/>
                      <a:pt x="19" y="100"/>
                    </a:cubicBezTo>
                    <a:cubicBezTo>
                      <a:pt x="18" y="100"/>
                      <a:pt x="18" y="100"/>
                      <a:pt x="18" y="100"/>
                    </a:cubicBezTo>
                    <a:cubicBezTo>
                      <a:pt x="18" y="99"/>
                      <a:pt x="19" y="99"/>
                      <a:pt x="18" y="98"/>
                    </a:cubicBezTo>
                    <a:cubicBezTo>
                      <a:pt x="18" y="98"/>
                      <a:pt x="18" y="98"/>
                      <a:pt x="18" y="98"/>
                    </a:cubicBezTo>
                    <a:cubicBezTo>
                      <a:pt x="17" y="98"/>
                      <a:pt x="17" y="98"/>
                      <a:pt x="17" y="98"/>
                    </a:cubicBezTo>
                    <a:cubicBezTo>
                      <a:pt x="16" y="98"/>
                      <a:pt x="16" y="98"/>
                      <a:pt x="16" y="98"/>
                    </a:cubicBezTo>
                    <a:cubicBezTo>
                      <a:pt x="15" y="97"/>
                      <a:pt x="16" y="97"/>
                      <a:pt x="16" y="96"/>
                    </a:cubicBezTo>
                    <a:cubicBezTo>
                      <a:pt x="15" y="96"/>
                      <a:pt x="15" y="97"/>
                      <a:pt x="14" y="96"/>
                    </a:cubicBezTo>
                    <a:cubicBezTo>
                      <a:pt x="14" y="96"/>
                      <a:pt x="14" y="96"/>
                      <a:pt x="14" y="95"/>
                    </a:cubicBezTo>
                    <a:cubicBezTo>
                      <a:pt x="14" y="95"/>
                      <a:pt x="13" y="94"/>
                      <a:pt x="14" y="94"/>
                    </a:cubicBezTo>
                    <a:cubicBezTo>
                      <a:pt x="14" y="94"/>
                      <a:pt x="14" y="94"/>
                      <a:pt x="14" y="94"/>
                    </a:cubicBezTo>
                    <a:cubicBezTo>
                      <a:pt x="14" y="93"/>
                      <a:pt x="14" y="94"/>
                      <a:pt x="15" y="93"/>
                    </a:cubicBezTo>
                    <a:cubicBezTo>
                      <a:pt x="15" y="92"/>
                      <a:pt x="15" y="92"/>
                      <a:pt x="15" y="91"/>
                    </a:cubicBezTo>
                    <a:cubicBezTo>
                      <a:pt x="15" y="90"/>
                      <a:pt x="14" y="90"/>
                      <a:pt x="14" y="90"/>
                    </a:cubicBezTo>
                    <a:cubicBezTo>
                      <a:pt x="14" y="89"/>
                      <a:pt x="15" y="89"/>
                      <a:pt x="15" y="89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14" y="87"/>
                      <a:pt x="14" y="87"/>
                      <a:pt x="14" y="87"/>
                    </a:cubicBezTo>
                    <a:cubicBezTo>
                      <a:pt x="14" y="87"/>
                      <a:pt x="15" y="87"/>
                      <a:pt x="15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4" y="84"/>
                      <a:pt x="14" y="84"/>
                      <a:pt x="14" y="83"/>
                    </a:cubicBezTo>
                    <a:cubicBezTo>
                      <a:pt x="14" y="83"/>
                      <a:pt x="14" y="83"/>
                      <a:pt x="14" y="82"/>
                    </a:cubicBezTo>
                    <a:cubicBezTo>
                      <a:pt x="14" y="82"/>
                      <a:pt x="13" y="82"/>
                      <a:pt x="13" y="81"/>
                    </a:cubicBezTo>
                    <a:cubicBezTo>
                      <a:pt x="13" y="81"/>
                      <a:pt x="14" y="81"/>
                      <a:pt x="14" y="81"/>
                    </a:cubicBezTo>
                    <a:cubicBezTo>
                      <a:pt x="14" y="81"/>
                      <a:pt x="14" y="80"/>
                      <a:pt x="14" y="80"/>
                    </a:cubicBezTo>
                    <a:cubicBezTo>
                      <a:pt x="13" y="80"/>
                      <a:pt x="13" y="80"/>
                      <a:pt x="13" y="80"/>
                    </a:cubicBezTo>
                    <a:cubicBezTo>
                      <a:pt x="13" y="81"/>
                      <a:pt x="13" y="81"/>
                      <a:pt x="13" y="80"/>
                    </a:cubicBezTo>
                    <a:cubicBezTo>
                      <a:pt x="13" y="80"/>
                      <a:pt x="13" y="80"/>
                      <a:pt x="13" y="80"/>
                    </a:cubicBezTo>
                    <a:cubicBezTo>
                      <a:pt x="12" y="80"/>
                      <a:pt x="12" y="80"/>
                      <a:pt x="12" y="79"/>
                    </a:cubicBezTo>
                    <a:cubicBezTo>
                      <a:pt x="12" y="79"/>
                      <a:pt x="12" y="79"/>
                      <a:pt x="11" y="78"/>
                    </a:cubicBezTo>
                    <a:cubicBezTo>
                      <a:pt x="11" y="78"/>
                      <a:pt x="11" y="77"/>
                      <a:pt x="11" y="77"/>
                    </a:cubicBezTo>
                    <a:cubicBezTo>
                      <a:pt x="11" y="77"/>
                      <a:pt x="10" y="77"/>
                      <a:pt x="10" y="76"/>
                    </a:cubicBezTo>
                    <a:cubicBezTo>
                      <a:pt x="10" y="76"/>
                      <a:pt x="10" y="75"/>
                      <a:pt x="10" y="74"/>
                    </a:cubicBezTo>
                    <a:cubicBezTo>
                      <a:pt x="10" y="74"/>
                      <a:pt x="10" y="74"/>
                      <a:pt x="9" y="73"/>
                    </a:cubicBezTo>
                    <a:cubicBezTo>
                      <a:pt x="9" y="73"/>
                      <a:pt x="9" y="73"/>
                      <a:pt x="9" y="72"/>
                    </a:cubicBezTo>
                    <a:cubicBezTo>
                      <a:pt x="9" y="72"/>
                      <a:pt x="9" y="72"/>
                      <a:pt x="9" y="71"/>
                    </a:cubicBezTo>
                    <a:cubicBezTo>
                      <a:pt x="9" y="71"/>
                      <a:pt x="8" y="70"/>
                      <a:pt x="8" y="69"/>
                    </a:cubicBezTo>
                    <a:cubicBezTo>
                      <a:pt x="8" y="69"/>
                      <a:pt x="8" y="69"/>
                      <a:pt x="8" y="68"/>
                    </a:cubicBezTo>
                    <a:cubicBezTo>
                      <a:pt x="8" y="67"/>
                      <a:pt x="8" y="66"/>
                      <a:pt x="8" y="65"/>
                    </a:cubicBezTo>
                    <a:cubicBezTo>
                      <a:pt x="9" y="64"/>
                      <a:pt x="9" y="64"/>
                      <a:pt x="9" y="63"/>
                    </a:cubicBezTo>
                    <a:cubicBezTo>
                      <a:pt x="10" y="63"/>
                      <a:pt x="9" y="62"/>
                      <a:pt x="8" y="61"/>
                    </a:cubicBezTo>
                    <a:cubicBezTo>
                      <a:pt x="8" y="61"/>
                      <a:pt x="7" y="61"/>
                      <a:pt x="7" y="61"/>
                    </a:cubicBezTo>
                    <a:cubicBezTo>
                      <a:pt x="7" y="60"/>
                      <a:pt x="7" y="59"/>
                      <a:pt x="7" y="59"/>
                    </a:cubicBezTo>
                    <a:cubicBezTo>
                      <a:pt x="7" y="58"/>
                      <a:pt x="7" y="57"/>
                      <a:pt x="8" y="57"/>
                    </a:cubicBezTo>
                    <a:cubicBezTo>
                      <a:pt x="8" y="56"/>
                      <a:pt x="8" y="57"/>
                      <a:pt x="8" y="56"/>
                    </a:cubicBezTo>
                    <a:cubicBezTo>
                      <a:pt x="9" y="56"/>
                      <a:pt x="8" y="55"/>
                      <a:pt x="8" y="55"/>
                    </a:cubicBezTo>
                    <a:cubicBezTo>
                      <a:pt x="8" y="54"/>
                      <a:pt x="8" y="54"/>
                      <a:pt x="8" y="54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8" y="51"/>
                      <a:pt x="7" y="51"/>
                      <a:pt x="7" y="50"/>
                    </a:cubicBezTo>
                    <a:cubicBezTo>
                      <a:pt x="7" y="49"/>
                      <a:pt x="7" y="48"/>
                      <a:pt x="7" y="47"/>
                    </a:cubicBezTo>
                    <a:cubicBezTo>
                      <a:pt x="7" y="46"/>
                      <a:pt x="7" y="45"/>
                      <a:pt x="6" y="44"/>
                    </a:cubicBezTo>
                    <a:cubicBezTo>
                      <a:pt x="6" y="43"/>
                      <a:pt x="6" y="42"/>
                      <a:pt x="6" y="41"/>
                    </a:cubicBezTo>
                    <a:cubicBezTo>
                      <a:pt x="6" y="40"/>
                      <a:pt x="5" y="39"/>
                      <a:pt x="5" y="38"/>
                    </a:cubicBezTo>
                    <a:cubicBezTo>
                      <a:pt x="5" y="37"/>
                      <a:pt x="5" y="36"/>
                      <a:pt x="6" y="35"/>
                    </a:cubicBezTo>
                    <a:cubicBezTo>
                      <a:pt x="6" y="34"/>
                      <a:pt x="7" y="34"/>
                      <a:pt x="7" y="33"/>
                    </a:cubicBezTo>
                    <a:cubicBezTo>
                      <a:pt x="8" y="32"/>
                      <a:pt x="8" y="31"/>
                      <a:pt x="9" y="30"/>
                    </a:cubicBezTo>
                    <a:cubicBezTo>
                      <a:pt x="9" y="30"/>
                      <a:pt x="9" y="29"/>
                      <a:pt x="10" y="29"/>
                    </a:cubicBezTo>
                    <a:cubicBezTo>
                      <a:pt x="10" y="28"/>
                      <a:pt x="10" y="28"/>
                      <a:pt x="10" y="27"/>
                    </a:cubicBezTo>
                    <a:cubicBezTo>
                      <a:pt x="11" y="27"/>
                      <a:pt x="11" y="26"/>
                      <a:pt x="11" y="26"/>
                    </a:cubicBezTo>
                    <a:cubicBezTo>
                      <a:pt x="11" y="25"/>
                      <a:pt x="11" y="25"/>
                      <a:pt x="11" y="24"/>
                    </a:cubicBezTo>
                    <a:cubicBezTo>
                      <a:pt x="11" y="23"/>
                      <a:pt x="11" y="23"/>
                      <a:pt x="11" y="22"/>
                    </a:cubicBezTo>
                    <a:cubicBezTo>
                      <a:pt x="11" y="22"/>
                      <a:pt x="12" y="22"/>
                      <a:pt x="12" y="21"/>
                    </a:cubicBezTo>
                    <a:cubicBezTo>
                      <a:pt x="12" y="21"/>
                      <a:pt x="12" y="21"/>
                      <a:pt x="12" y="20"/>
                    </a:cubicBezTo>
                    <a:cubicBezTo>
                      <a:pt x="12" y="19"/>
                      <a:pt x="12" y="18"/>
                      <a:pt x="12" y="17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7"/>
                      <a:pt x="11" y="17"/>
                      <a:pt x="10" y="17"/>
                    </a:cubicBezTo>
                    <a:cubicBezTo>
                      <a:pt x="10" y="16"/>
                      <a:pt x="10" y="16"/>
                      <a:pt x="10" y="15"/>
                    </a:cubicBezTo>
                    <a:cubicBezTo>
                      <a:pt x="10" y="15"/>
                      <a:pt x="10" y="14"/>
                      <a:pt x="11" y="14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2"/>
                      <a:pt x="11" y="12"/>
                      <a:pt x="11" y="11"/>
                    </a:cubicBezTo>
                    <a:cubicBezTo>
                      <a:pt x="11" y="11"/>
                      <a:pt x="11" y="10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10" y="8"/>
                      <a:pt x="10" y="8"/>
                    </a:cubicBezTo>
                    <a:cubicBezTo>
                      <a:pt x="10" y="7"/>
                      <a:pt x="9" y="6"/>
                      <a:pt x="9" y="5"/>
                    </a:cubicBezTo>
                    <a:cubicBezTo>
                      <a:pt x="9" y="4"/>
                      <a:pt x="9" y="3"/>
                      <a:pt x="8" y="3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2" y="9"/>
                      <a:pt x="2" y="10"/>
                      <a:pt x="2" y="11"/>
                    </a:cubicBezTo>
                    <a:cubicBezTo>
                      <a:pt x="2" y="12"/>
                      <a:pt x="2" y="12"/>
                      <a:pt x="2" y="13"/>
                    </a:cubicBezTo>
                    <a:cubicBezTo>
                      <a:pt x="2" y="14"/>
                      <a:pt x="3" y="14"/>
                      <a:pt x="3" y="14"/>
                    </a:cubicBezTo>
                    <a:cubicBezTo>
                      <a:pt x="3" y="15"/>
                      <a:pt x="2" y="16"/>
                      <a:pt x="2" y="16"/>
                    </a:cubicBezTo>
                    <a:cubicBezTo>
                      <a:pt x="2" y="17"/>
                      <a:pt x="2" y="18"/>
                      <a:pt x="2" y="18"/>
                    </a:cubicBezTo>
                    <a:cubicBezTo>
                      <a:pt x="2" y="19"/>
                      <a:pt x="1" y="19"/>
                      <a:pt x="1" y="20"/>
                    </a:cubicBezTo>
                    <a:cubicBezTo>
                      <a:pt x="2" y="20"/>
                      <a:pt x="2" y="20"/>
                      <a:pt x="2" y="21"/>
                    </a:cubicBezTo>
                    <a:cubicBezTo>
                      <a:pt x="2" y="21"/>
                      <a:pt x="2" y="21"/>
                      <a:pt x="2" y="22"/>
                    </a:cubicBezTo>
                    <a:cubicBezTo>
                      <a:pt x="2" y="22"/>
                      <a:pt x="2" y="23"/>
                      <a:pt x="2" y="23"/>
                    </a:cubicBezTo>
                    <a:cubicBezTo>
                      <a:pt x="2" y="24"/>
                      <a:pt x="2" y="24"/>
                      <a:pt x="2" y="25"/>
                    </a:cubicBezTo>
                    <a:cubicBezTo>
                      <a:pt x="2" y="25"/>
                      <a:pt x="3" y="25"/>
                      <a:pt x="3" y="26"/>
                    </a:cubicBezTo>
                    <a:cubicBezTo>
                      <a:pt x="3" y="26"/>
                      <a:pt x="3" y="26"/>
                      <a:pt x="3" y="27"/>
                    </a:cubicBezTo>
                    <a:cubicBezTo>
                      <a:pt x="2" y="27"/>
                      <a:pt x="3" y="27"/>
                      <a:pt x="3" y="28"/>
                    </a:cubicBezTo>
                    <a:cubicBezTo>
                      <a:pt x="3" y="28"/>
                      <a:pt x="3" y="29"/>
                      <a:pt x="3" y="29"/>
                    </a:cubicBezTo>
                    <a:cubicBezTo>
                      <a:pt x="3" y="30"/>
                      <a:pt x="3" y="30"/>
                      <a:pt x="3" y="31"/>
                    </a:cubicBezTo>
                    <a:cubicBezTo>
                      <a:pt x="3" y="31"/>
                      <a:pt x="3" y="31"/>
                      <a:pt x="3" y="32"/>
                    </a:cubicBezTo>
                    <a:cubicBezTo>
                      <a:pt x="3" y="32"/>
                      <a:pt x="3" y="33"/>
                      <a:pt x="3" y="33"/>
                    </a:cubicBezTo>
                    <a:cubicBezTo>
                      <a:pt x="3" y="34"/>
                      <a:pt x="3" y="34"/>
                      <a:pt x="3" y="35"/>
                    </a:cubicBezTo>
                    <a:cubicBezTo>
                      <a:pt x="3" y="35"/>
                      <a:pt x="2" y="35"/>
                      <a:pt x="2" y="36"/>
                    </a:cubicBezTo>
                    <a:cubicBezTo>
                      <a:pt x="2" y="36"/>
                      <a:pt x="2" y="36"/>
                      <a:pt x="2" y="37"/>
                    </a:cubicBezTo>
                    <a:cubicBezTo>
                      <a:pt x="2" y="37"/>
                      <a:pt x="2" y="37"/>
                      <a:pt x="3" y="37"/>
                    </a:cubicBezTo>
                    <a:cubicBezTo>
                      <a:pt x="3" y="38"/>
                      <a:pt x="3" y="38"/>
                      <a:pt x="3" y="39"/>
                    </a:cubicBezTo>
                    <a:cubicBezTo>
                      <a:pt x="3" y="39"/>
                      <a:pt x="3" y="39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2" y="43"/>
                      <a:pt x="2" y="43"/>
                      <a:pt x="2" y="44"/>
                    </a:cubicBezTo>
                    <a:cubicBezTo>
                      <a:pt x="3" y="44"/>
                      <a:pt x="3" y="44"/>
                      <a:pt x="3" y="45"/>
                    </a:cubicBezTo>
                    <a:cubicBezTo>
                      <a:pt x="3" y="46"/>
                      <a:pt x="3" y="46"/>
                      <a:pt x="3" y="47"/>
                    </a:cubicBezTo>
                    <a:cubicBezTo>
                      <a:pt x="3" y="47"/>
                      <a:pt x="4" y="47"/>
                      <a:pt x="4" y="48"/>
                    </a:cubicBezTo>
                    <a:cubicBezTo>
                      <a:pt x="4" y="48"/>
                      <a:pt x="4" y="49"/>
                      <a:pt x="4" y="49"/>
                    </a:cubicBezTo>
                    <a:cubicBezTo>
                      <a:pt x="4" y="49"/>
                      <a:pt x="3" y="50"/>
                      <a:pt x="3" y="50"/>
                    </a:cubicBezTo>
                    <a:cubicBezTo>
                      <a:pt x="3" y="51"/>
                      <a:pt x="3" y="51"/>
                      <a:pt x="3" y="52"/>
                    </a:cubicBezTo>
                    <a:cubicBezTo>
                      <a:pt x="3" y="53"/>
                      <a:pt x="3" y="53"/>
                      <a:pt x="3" y="54"/>
                    </a:cubicBezTo>
                    <a:cubicBezTo>
                      <a:pt x="3" y="54"/>
                      <a:pt x="3" y="54"/>
                      <a:pt x="3" y="54"/>
                    </a:cubicBezTo>
                    <a:cubicBezTo>
                      <a:pt x="3" y="54"/>
                      <a:pt x="3" y="54"/>
                      <a:pt x="3" y="55"/>
                    </a:cubicBezTo>
                    <a:cubicBezTo>
                      <a:pt x="3" y="56"/>
                      <a:pt x="3" y="56"/>
                      <a:pt x="3" y="57"/>
                    </a:cubicBezTo>
                    <a:cubicBezTo>
                      <a:pt x="3" y="57"/>
                      <a:pt x="3" y="58"/>
                      <a:pt x="3" y="58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" y="60"/>
                      <a:pt x="2" y="60"/>
                      <a:pt x="3" y="61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4" y="63"/>
                      <a:pt x="4" y="63"/>
                      <a:pt x="4" y="64"/>
                    </a:cubicBezTo>
                    <a:cubicBezTo>
                      <a:pt x="4" y="64"/>
                      <a:pt x="4" y="65"/>
                      <a:pt x="4" y="66"/>
                    </a:cubicBezTo>
                    <a:cubicBezTo>
                      <a:pt x="4" y="66"/>
                      <a:pt x="4" y="66"/>
                      <a:pt x="4" y="67"/>
                    </a:cubicBezTo>
                    <a:cubicBezTo>
                      <a:pt x="4" y="67"/>
                      <a:pt x="4" y="67"/>
                      <a:pt x="4" y="68"/>
                    </a:cubicBezTo>
                    <a:cubicBezTo>
                      <a:pt x="4" y="68"/>
                      <a:pt x="4" y="68"/>
                      <a:pt x="4" y="69"/>
                    </a:cubicBezTo>
                    <a:cubicBezTo>
                      <a:pt x="4" y="69"/>
                      <a:pt x="4" y="70"/>
                      <a:pt x="4" y="70"/>
                    </a:cubicBezTo>
                    <a:cubicBezTo>
                      <a:pt x="4" y="70"/>
                      <a:pt x="4" y="71"/>
                      <a:pt x="5" y="71"/>
                    </a:cubicBezTo>
                    <a:cubicBezTo>
                      <a:pt x="5" y="71"/>
                      <a:pt x="5" y="72"/>
                      <a:pt x="5" y="72"/>
                    </a:cubicBezTo>
                    <a:cubicBezTo>
                      <a:pt x="5" y="72"/>
                      <a:pt x="6" y="73"/>
                      <a:pt x="6" y="73"/>
                    </a:cubicBezTo>
                    <a:cubicBezTo>
                      <a:pt x="6" y="73"/>
                      <a:pt x="6" y="72"/>
                      <a:pt x="7" y="72"/>
                    </a:cubicBezTo>
                    <a:cubicBezTo>
                      <a:pt x="7" y="72"/>
                      <a:pt x="7" y="72"/>
                      <a:pt x="8" y="72"/>
                    </a:cubicBezTo>
                    <a:cubicBezTo>
                      <a:pt x="8" y="73"/>
                      <a:pt x="8" y="73"/>
                      <a:pt x="8" y="73"/>
                    </a:cubicBezTo>
                    <a:cubicBezTo>
                      <a:pt x="8" y="74"/>
                      <a:pt x="8" y="74"/>
                      <a:pt x="9" y="74"/>
                    </a:cubicBezTo>
                    <a:cubicBezTo>
                      <a:pt x="9" y="74"/>
                      <a:pt x="9" y="74"/>
                      <a:pt x="9" y="74"/>
                    </a:cubicBezTo>
                    <a:cubicBezTo>
                      <a:pt x="9" y="75"/>
                      <a:pt x="9" y="75"/>
                      <a:pt x="9" y="75"/>
                    </a:cubicBezTo>
                    <a:cubicBezTo>
                      <a:pt x="9" y="76"/>
                      <a:pt x="9" y="76"/>
                      <a:pt x="9" y="76"/>
                    </a:cubicBezTo>
                    <a:cubicBezTo>
                      <a:pt x="9" y="77"/>
                      <a:pt x="9" y="77"/>
                      <a:pt x="9" y="77"/>
                    </a:cubicBezTo>
                    <a:cubicBezTo>
                      <a:pt x="9" y="77"/>
                      <a:pt x="8" y="78"/>
                      <a:pt x="9" y="78"/>
                    </a:cubicBezTo>
                    <a:cubicBezTo>
                      <a:pt x="9" y="78"/>
                      <a:pt x="9" y="78"/>
                      <a:pt x="9" y="78"/>
                    </a:cubicBezTo>
                    <a:cubicBezTo>
                      <a:pt x="10" y="78"/>
                      <a:pt x="9" y="79"/>
                      <a:pt x="9" y="80"/>
                    </a:cubicBezTo>
                    <a:cubicBezTo>
                      <a:pt x="9" y="80"/>
                      <a:pt x="9" y="80"/>
                      <a:pt x="10" y="80"/>
                    </a:cubicBezTo>
                    <a:cubicBezTo>
                      <a:pt x="10" y="80"/>
                      <a:pt x="10" y="80"/>
                      <a:pt x="10" y="80"/>
                    </a:cubicBezTo>
                    <a:cubicBezTo>
                      <a:pt x="10" y="80"/>
                      <a:pt x="10" y="81"/>
                      <a:pt x="10" y="81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11" y="82"/>
                      <a:pt x="11" y="82"/>
                      <a:pt x="11" y="82"/>
                    </a:cubicBezTo>
                    <a:cubicBezTo>
                      <a:pt x="10" y="83"/>
                      <a:pt x="10" y="83"/>
                      <a:pt x="10" y="83"/>
                    </a:cubicBezTo>
                    <a:cubicBezTo>
                      <a:pt x="10" y="83"/>
                      <a:pt x="10" y="84"/>
                      <a:pt x="10" y="84"/>
                    </a:cubicBezTo>
                    <a:cubicBezTo>
                      <a:pt x="10" y="84"/>
                      <a:pt x="10" y="85"/>
                      <a:pt x="10" y="85"/>
                    </a:cubicBezTo>
                    <a:cubicBezTo>
                      <a:pt x="10" y="85"/>
                      <a:pt x="10" y="86"/>
                      <a:pt x="10" y="87"/>
                    </a:cubicBezTo>
                    <a:cubicBezTo>
                      <a:pt x="10" y="87"/>
                      <a:pt x="11" y="88"/>
                      <a:pt x="10" y="88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10" y="89"/>
                      <a:pt x="10" y="89"/>
                      <a:pt x="10" y="90"/>
                    </a:cubicBezTo>
                    <a:cubicBezTo>
                      <a:pt x="11" y="90"/>
                      <a:pt x="10" y="90"/>
                      <a:pt x="11" y="91"/>
                    </a:cubicBezTo>
                    <a:cubicBezTo>
                      <a:pt x="11" y="91"/>
                      <a:pt x="11" y="90"/>
                      <a:pt x="12" y="91"/>
                    </a:cubicBezTo>
                    <a:cubicBezTo>
                      <a:pt x="12" y="91"/>
                      <a:pt x="13" y="91"/>
                      <a:pt x="13" y="91"/>
                    </a:cubicBezTo>
                    <a:cubicBezTo>
                      <a:pt x="13" y="91"/>
                      <a:pt x="12" y="91"/>
                      <a:pt x="12" y="92"/>
                    </a:cubicBezTo>
                    <a:cubicBezTo>
                      <a:pt x="12" y="92"/>
                      <a:pt x="12" y="92"/>
                      <a:pt x="11" y="93"/>
                    </a:cubicBezTo>
                    <a:cubicBezTo>
                      <a:pt x="11" y="93"/>
                      <a:pt x="11" y="94"/>
                      <a:pt x="11" y="94"/>
                    </a:cubicBezTo>
                    <a:cubicBezTo>
                      <a:pt x="11" y="94"/>
                      <a:pt x="11" y="94"/>
                      <a:pt x="11" y="94"/>
                    </a:cubicBezTo>
                    <a:cubicBezTo>
                      <a:pt x="12" y="94"/>
                      <a:pt x="12" y="94"/>
                      <a:pt x="12" y="95"/>
                    </a:cubicBezTo>
                    <a:cubicBezTo>
                      <a:pt x="12" y="95"/>
                      <a:pt x="13" y="95"/>
                      <a:pt x="13" y="95"/>
                    </a:cubicBezTo>
                    <a:cubicBezTo>
                      <a:pt x="13" y="96"/>
                      <a:pt x="13" y="96"/>
                      <a:pt x="13" y="97"/>
                    </a:cubicBezTo>
                    <a:cubicBezTo>
                      <a:pt x="13" y="97"/>
                      <a:pt x="13" y="97"/>
                      <a:pt x="13" y="97"/>
                    </a:cubicBezTo>
                    <a:cubicBezTo>
                      <a:pt x="13" y="97"/>
                      <a:pt x="14" y="97"/>
                      <a:pt x="14" y="97"/>
                    </a:cubicBezTo>
                    <a:cubicBezTo>
                      <a:pt x="14" y="98"/>
                      <a:pt x="14" y="98"/>
                      <a:pt x="14" y="99"/>
                    </a:cubicBezTo>
                    <a:cubicBezTo>
                      <a:pt x="15" y="99"/>
                      <a:pt x="15" y="99"/>
                      <a:pt x="15" y="100"/>
                    </a:cubicBezTo>
                    <a:cubicBezTo>
                      <a:pt x="15" y="100"/>
                      <a:pt x="15" y="100"/>
                      <a:pt x="16" y="100"/>
                    </a:cubicBezTo>
                    <a:cubicBezTo>
                      <a:pt x="16" y="100"/>
                      <a:pt x="16" y="101"/>
                      <a:pt x="16" y="101"/>
                    </a:cubicBezTo>
                    <a:cubicBezTo>
                      <a:pt x="17" y="101"/>
                      <a:pt x="17" y="101"/>
                      <a:pt x="17" y="102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18" y="103"/>
                      <a:pt x="18" y="103"/>
                      <a:pt x="18" y="103"/>
                    </a:cubicBezTo>
                    <a:cubicBezTo>
                      <a:pt x="18" y="104"/>
                      <a:pt x="18" y="104"/>
                      <a:pt x="18" y="104"/>
                    </a:cubicBezTo>
                    <a:cubicBezTo>
                      <a:pt x="19" y="104"/>
                      <a:pt x="19" y="104"/>
                      <a:pt x="19" y="103"/>
                    </a:cubicBezTo>
                    <a:cubicBezTo>
                      <a:pt x="20" y="103"/>
                      <a:pt x="20" y="103"/>
                      <a:pt x="21" y="103"/>
                    </a:cubicBezTo>
                    <a:cubicBezTo>
                      <a:pt x="21" y="103"/>
                      <a:pt x="21" y="103"/>
                      <a:pt x="21" y="103"/>
                    </a:cubicBezTo>
                    <a:cubicBezTo>
                      <a:pt x="22" y="103"/>
                      <a:pt x="22" y="103"/>
                      <a:pt x="22" y="104"/>
                    </a:cubicBezTo>
                    <a:cubicBezTo>
                      <a:pt x="23" y="104"/>
                      <a:pt x="23" y="104"/>
                      <a:pt x="23" y="104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2" y="105"/>
                      <a:pt x="22" y="105"/>
                      <a:pt x="22" y="105"/>
                    </a:cubicBezTo>
                    <a:cubicBezTo>
                      <a:pt x="21" y="105"/>
                      <a:pt x="22" y="104"/>
                      <a:pt x="21" y="104"/>
                    </a:cubicBezTo>
                    <a:cubicBezTo>
                      <a:pt x="21" y="104"/>
                      <a:pt x="20" y="104"/>
                      <a:pt x="20" y="104"/>
                    </a:cubicBezTo>
                    <a:cubicBezTo>
                      <a:pt x="20" y="104"/>
                      <a:pt x="20" y="104"/>
                      <a:pt x="20" y="105"/>
                    </a:cubicBezTo>
                    <a:cubicBezTo>
                      <a:pt x="20" y="105"/>
                      <a:pt x="20" y="105"/>
                      <a:pt x="20" y="105"/>
                    </a:cubicBezTo>
                    <a:cubicBezTo>
                      <a:pt x="21" y="106"/>
                      <a:pt x="21" y="105"/>
                      <a:pt x="21" y="106"/>
                    </a:cubicBezTo>
                    <a:cubicBezTo>
                      <a:pt x="21" y="106"/>
                      <a:pt x="20" y="106"/>
                      <a:pt x="20" y="106"/>
                    </a:cubicBezTo>
                    <a:cubicBezTo>
                      <a:pt x="20" y="107"/>
                      <a:pt x="21" y="106"/>
                      <a:pt x="21" y="107"/>
                    </a:cubicBezTo>
                    <a:cubicBezTo>
                      <a:pt x="22" y="107"/>
                      <a:pt x="22" y="107"/>
                      <a:pt x="23" y="107"/>
                    </a:cubicBezTo>
                    <a:cubicBezTo>
                      <a:pt x="23" y="107"/>
                      <a:pt x="23" y="107"/>
                      <a:pt x="23" y="107"/>
                    </a:cubicBezTo>
                    <a:cubicBezTo>
                      <a:pt x="24" y="107"/>
                      <a:pt x="24" y="107"/>
                      <a:pt x="24" y="107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33" name="Freeform 331"/>
              <p:cNvSpPr>
                <a:spLocks/>
              </p:cNvSpPr>
              <p:nvPr/>
            </p:nvSpPr>
            <p:spPr bwMode="auto">
              <a:xfrm>
                <a:off x="1700214" y="3076576"/>
                <a:ext cx="20638" cy="42863"/>
              </a:xfrm>
              <a:custGeom>
                <a:avLst/>
                <a:gdLst>
                  <a:gd name="T0" fmla="*/ 1 w 2"/>
                  <a:gd name="T1" fmla="*/ 1 h 4"/>
                  <a:gd name="T2" fmla="*/ 0 w 2"/>
                  <a:gd name="T3" fmla="*/ 0 h 4"/>
                  <a:gd name="T4" fmla="*/ 0 w 2"/>
                  <a:gd name="T5" fmla="*/ 1 h 4"/>
                  <a:gd name="T6" fmla="*/ 0 w 2"/>
                  <a:gd name="T7" fmla="*/ 2 h 4"/>
                  <a:gd name="T8" fmla="*/ 0 w 2"/>
                  <a:gd name="T9" fmla="*/ 2 h 4"/>
                  <a:gd name="T10" fmla="*/ 0 w 2"/>
                  <a:gd name="T11" fmla="*/ 3 h 4"/>
                  <a:gd name="T12" fmla="*/ 0 w 2"/>
                  <a:gd name="T13" fmla="*/ 4 h 4"/>
                  <a:gd name="T14" fmla="*/ 0 w 2"/>
                  <a:gd name="T15" fmla="*/ 4 h 4"/>
                  <a:gd name="T16" fmla="*/ 1 w 2"/>
                  <a:gd name="T17" fmla="*/ 4 h 4"/>
                  <a:gd name="T18" fmla="*/ 2 w 2"/>
                  <a:gd name="T19" fmla="*/ 3 h 4"/>
                  <a:gd name="T20" fmla="*/ 2 w 2"/>
                  <a:gd name="T21" fmla="*/ 2 h 4"/>
                  <a:gd name="T22" fmla="*/ 1 w 2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34" name="Freeform 332"/>
              <p:cNvSpPr>
                <a:spLocks/>
              </p:cNvSpPr>
              <p:nvPr/>
            </p:nvSpPr>
            <p:spPr bwMode="auto">
              <a:xfrm>
                <a:off x="1731964" y="3097214"/>
                <a:ext cx="11113" cy="2222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  <a:gd name="T6" fmla="*/ 0 w 1"/>
                  <a:gd name="T7" fmla="*/ 1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35" name="Freeform 333"/>
              <p:cNvSpPr>
                <a:spLocks/>
              </p:cNvSpPr>
              <p:nvPr/>
            </p:nvSpPr>
            <p:spPr bwMode="auto">
              <a:xfrm>
                <a:off x="1754189" y="3108326"/>
                <a:ext cx="11113" cy="1111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36" name="Freeform 334"/>
              <p:cNvSpPr>
                <a:spLocks/>
              </p:cNvSpPr>
              <p:nvPr/>
            </p:nvSpPr>
            <p:spPr bwMode="auto">
              <a:xfrm>
                <a:off x="2359026" y="4384676"/>
                <a:ext cx="20638" cy="5397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4 h 5"/>
                  <a:gd name="T4" fmla="*/ 2 w 2"/>
                  <a:gd name="T5" fmla="*/ 3 h 5"/>
                  <a:gd name="T6" fmla="*/ 2 w 2"/>
                  <a:gd name="T7" fmla="*/ 2 h 5"/>
                  <a:gd name="T8" fmla="*/ 2 w 2"/>
                  <a:gd name="T9" fmla="*/ 1 h 5"/>
                  <a:gd name="T10" fmla="*/ 1 w 2"/>
                  <a:gd name="T11" fmla="*/ 1 h 5"/>
                  <a:gd name="T12" fmla="*/ 0 w 2"/>
                  <a:gd name="T13" fmla="*/ 1 h 5"/>
                  <a:gd name="T14" fmla="*/ 0 w 2"/>
                  <a:gd name="T15" fmla="*/ 1 h 5"/>
                  <a:gd name="T16" fmla="*/ 0 w 2"/>
                  <a:gd name="T17" fmla="*/ 2 h 5"/>
                  <a:gd name="T18" fmla="*/ 0 w 2"/>
                  <a:gd name="T19" fmla="*/ 3 h 5"/>
                  <a:gd name="T20" fmla="*/ 0 w 2"/>
                  <a:gd name="T21" fmla="*/ 4 h 5"/>
                  <a:gd name="T22" fmla="*/ 0 w 2"/>
                  <a:gd name="T23" fmla="*/ 5 h 5"/>
                  <a:gd name="T24" fmla="*/ 1 w 2"/>
                  <a:gd name="T25" fmla="*/ 5 h 5"/>
                  <a:gd name="T26" fmla="*/ 2 w 2"/>
                  <a:gd name="T2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37" name="Freeform 335"/>
              <p:cNvSpPr>
                <a:spLocks/>
              </p:cNvSpPr>
              <p:nvPr/>
            </p:nvSpPr>
            <p:spPr bwMode="auto">
              <a:xfrm>
                <a:off x="2401889" y="4470401"/>
                <a:ext cx="11113" cy="1111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38" name="Freeform 336"/>
              <p:cNvSpPr>
                <a:spLocks/>
              </p:cNvSpPr>
              <p:nvPr/>
            </p:nvSpPr>
            <p:spPr bwMode="auto">
              <a:xfrm>
                <a:off x="2379664" y="4481514"/>
                <a:ext cx="22225" cy="20638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  <a:gd name="T10" fmla="*/ 2 w 2"/>
                  <a:gd name="T11" fmla="*/ 1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39" name="Freeform 337"/>
              <p:cNvSpPr>
                <a:spLocks/>
              </p:cNvSpPr>
              <p:nvPr/>
            </p:nvSpPr>
            <p:spPr bwMode="auto">
              <a:xfrm>
                <a:off x="2368551" y="4513264"/>
                <a:ext cx="44450" cy="22225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2 h 2"/>
                  <a:gd name="T4" fmla="*/ 4 w 4"/>
                  <a:gd name="T5" fmla="*/ 1 h 2"/>
                  <a:gd name="T6" fmla="*/ 3 w 4"/>
                  <a:gd name="T7" fmla="*/ 0 h 2"/>
                  <a:gd name="T8" fmla="*/ 2 w 4"/>
                  <a:gd name="T9" fmla="*/ 0 h 2"/>
                  <a:gd name="T10" fmla="*/ 2 w 4"/>
                  <a:gd name="T11" fmla="*/ 1 h 2"/>
                  <a:gd name="T12" fmla="*/ 1 w 4"/>
                  <a:gd name="T13" fmla="*/ 1 h 2"/>
                  <a:gd name="T14" fmla="*/ 0 w 4"/>
                  <a:gd name="T15" fmla="*/ 2 h 2"/>
                  <a:gd name="T16" fmla="*/ 1 w 4"/>
                  <a:gd name="T17" fmla="*/ 2 h 2"/>
                  <a:gd name="T18" fmla="*/ 2 w 4"/>
                  <a:gd name="T19" fmla="*/ 2 h 2"/>
                  <a:gd name="T20" fmla="*/ 3 w 4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3" y="2"/>
                      <a:pt x="3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40" name="Freeform 338"/>
              <p:cNvSpPr>
                <a:spLocks/>
              </p:cNvSpPr>
              <p:nvPr/>
            </p:nvSpPr>
            <p:spPr bwMode="auto">
              <a:xfrm>
                <a:off x="2390776" y="4578351"/>
                <a:ext cx="11113" cy="1111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41" name="Freeform 339"/>
              <p:cNvSpPr>
                <a:spLocks/>
              </p:cNvSpPr>
              <p:nvPr/>
            </p:nvSpPr>
            <p:spPr bwMode="auto">
              <a:xfrm>
                <a:off x="2390776" y="4600576"/>
                <a:ext cx="31750" cy="31750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0 h 3"/>
                  <a:gd name="T4" fmla="*/ 0 w 3"/>
                  <a:gd name="T5" fmla="*/ 0 h 3"/>
                  <a:gd name="T6" fmla="*/ 1 w 3"/>
                  <a:gd name="T7" fmla="*/ 2 h 3"/>
                  <a:gd name="T8" fmla="*/ 1 w 3"/>
                  <a:gd name="T9" fmla="*/ 2 h 3"/>
                  <a:gd name="T10" fmla="*/ 2 w 3"/>
                  <a:gd name="T11" fmla="*/ 3 h 3"/>
                  <a:gd name="T12" fmla="*/ 3 w 3"/>
                  <a:gd name="T13" fmla="*/ 3 h 3"/>
                  <a:gd name="T14" fmla="*/ 2 w 3"/>
                  <a:gd name="T15" fmla="*/ 2 h 3"/>
                  <a:gd name="T16" fmla="*/ 2 w 3"/>
                  <a:gd name="T17" fmla="*/ 1 h 3"/>
                  <a:gd name="T18" fmla="*/ 3 w 3"/>
                  <a:gd name="T19" fmla="*/ 1 h 3"/>
                  <a:gd name="T20" fmla="*/ 3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42" name="Freeform 340"/>
              <p:cNvSpPr>
                <a:spLocks/>
              </p:cNvSpPr>
              <p:nvPr/>
            </p:nvSpPr>
            <p:spPr bwMode="auto">
              <a:xfrm>
                <a:off x="2433639" y="4686301"/>
                <a:ext cx="22225" cy="11113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43" name="Freeform 341"/>
              <p:cNvSpPr>
                <a:spLocks/>
              </p:cNvSpPr>
              <p:nvPr/>
            </p:nvSpPr>
            <p:spPr bwMode="auto">
              <a:xfrm>
                <a:off x="2466976" y="4719639"/>
                <a:ext cx="42863" cy="20638"/>
              </a:xfrm>
              <a:custGeom>
                <a:avLst/>
                <a:gdLst>
                  <a:gd name="T0" fmla="*/ 3 w 4"/>
                  <a:gd name="T1" fmla="*/ 1 h 2"/>
                  <a:gd name="T2" fmla="*/ 2 w 4"/>
                  <a:gd name="T3" fmla="*/ 0 h 2"/>
                  <a:gd name="T4" fmla="*/ 1 w 4"/>
                  <a:gd name="T5" fmla="*/ 0 h 2"/>
                  <a:gd name="T6" fmla="*/ 0 w 4"/>
                  <a:gd name="T7" fmla="*/ 0 h 2"/>
                  <a:gd name="T8" fmla="*/ 0 w 4"/>
                  <a:gd name="T9" fmla="*/ 1 h 2"/>
                  <a:gd name="T10" fmla="*/ 1 w 4"/>
                  <a:gd name="T11" fmla="*/ 1 h 2"/>
                  <a:gd name="T12" fmla="*/ 3 w 4"/>
                  <a:gd name="T13" fmla="*/ 1 h 2"/>
                  <a:gd name="T14" fmla="*/ 4 w 4"/>
                  <a:gd name="T15" fmla="*/ 1 h 2"/>
                  <a:gd name="T16" fmla="*/ 3 w 4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2">
                    <a:moveTo>
                      <a:pt x="3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44" name="Freeform 342"/>
              <p:cNvSpPr>
                <a:spLocks/>
              </p:cNvSpPr>
              <p:nvPr/>
            </p:nvSpPr>
            <p:spPr bwMode="auto">
              <a:xfrm>
                <a:off x="2498726" y="4740276"/>
                <a:ext cx="31750" cy="22225"/>
              </a:xfrm>
              <a:custGeom>
                <a:avLst/>
                <a:gdLst>
                  <a:gd name="T0" fmla="*/ 2 w 3"/>
                  <a:gd name="T1" fmla="*/ 1 h 2"/>
                  <a:gd name="T2" fmla="*/ 2 w 3"/>
                  <a:gd name="T3" fmla="*/ 0 h 2"/>
                  <a:gd name="T4" fmla="*/ 1 w 3"/>
                  <a:gd name="T5" fmla="*/ 0 h 2"/>
                  <a:gd name="T6" fmla="*/ 1 w 3"/>
                  <a:gd name="T7" fmla="*/ 1 h 2"/>
                  <a:gd name="T8" fmla="*/ 2 w 3"/>
                  <a:gd name="T9" fmla="*/ 1 h 2"/>
                  <a:gd name="T10" fmla="*/ 2 w 3"/>
                  <a:gd name="T11" fmla="*/ 2 h 2"/>
                  <a:gd name="T12" fmla="*/ 3 w 3"/>
                  <a:gd name="T13" fmla="*/ 2 h 2"/>
                  <a:gd name="T14" fmla="*/ 3 w 3"/>
                  <a:gd name="T15" fmla="*/ 1 h 2"/>
                  <a:gd name="T16" fmla="*/ 2 w 3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45" name="Freeform 343"/>
              <p:cNvSpPr>
                <a:spLocks/>
              </p:cNvSpPr>
              <p:nvPr/>
            </p:nvSpPr>
            <p:spPr bwMode="auto">
              <a:xfrm>
                <a:off x="2563814" y="4729164"/>
                <a:ext cx="20638" cy="2222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1 h 2"/>
                  <a:gd name="T4" fmla="*/ 1 w 2"/>
                  <a:gd name="T5" fmla="*/ 2 h 2"/>
                  <a:gd name="T6" fmla="*/ 1 w 2"/>
                  <a:gd name="T7" fmla="*/ 2 h 2"/>
                  <a:gd name="T8" fmla="*/ 2 w 2"/>
                  <a:gd name="T9" fmla="*/ 1 h 2"/>
                  <a:gd name="T10" fmla="*/ 1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46" name="Freeform 344"/>
              <p:cNvSpPr>
                <a:spLocks/>
              </p:cNvSpPr>
              <p:nvPr/>
            </p:nvSpPr>
            <p:spPr bwMode="auto">
              <a:xfrm>
                <a:off x="2671764" y="4794251"/>
                <a:ext cx="42863" cy="22225"/>
              </a:xfrm>
              <a:custGeom>
                <a:avLst/>
                <a:gdLst>
                  <a:gd name="T0" fmla="*/ 2 w 4"/>
                  <a:gd name="T1" fmla="*/ 0 h 2"/>
                  <a:gd name="T2" fmla="*/ 1 w 4"/>
                  <a:gd name="T3" fmla="*/ 1 h 2"/>
                  <a:gd name="T4" fmla="*/ 0 w 4"/>
                  <a:gd name="T5" fmla="*/ 1 h 2"/>
                  <a:gd name="T6" fmla="*/ 1 w 4"/>
                  <a:gd name="T7" fmla="*/ 1 h 2"/>
                  <a:gd name="T8" fmla="*/ 2 w 4"/>
                  <a:gd name="T9" fmla="*/ 1 h 2"/>
                  <a:gd name="T10" fmla="*/ 3 w 4"/>
                  <a:gd name="T11" fmla="*/ 1 h 2"/>
                  <a:gd name="T12" fmla="*/ 3 w 4"/>
                  <a:gd name="T13" fmla="*/ 0 h 2"/>
                  <a:gd name="T14" fmla="*/ 2 w 4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47" name="Freeform 345"/>
              <p:cNvSpPr>
                <a:spLocks/>
              </p:cNvSpPr>
              <p:nvPr/>
            </p:nvSpPr>
            <p:spPr bwMode="auto">
              <a:xfrm>
                <a:off x="2628901" y="4784726"/>
                <a:ext cx="53975" cy="20638"/>
              </a:xfrm>
              <a:custGeom>
                <a:avLst/>
                <a:gdLst>
                  <a:gd name="T0" fmla="*/ 4 w 5"/>
                  <a:gd name="T1" fmla="*/ 0 h 2"/>
                  <a:gd name="T2" fmla="*/ 4 w 5"/>
                  <a:gd name="T3" fmla="*/ 0 h 2"/>
                  <a:gd name="T4" fmla="*/ 3 w 5"/>
                  <a:gd name="T5" fmla="*/ 0 h 2"/>
                  <a:gd name="T6" fmla="*/ 1 w 5"/>
                  <a:gd name="T7" fmla="*/ 0 h 2"/>
                  <a:gd name="T8" fmla="*/ 1 w 5"/>
                  <a:gd name="T9" fmla="*/ 1 h 2"/>
                  <a:gd name="T10" fmla="*/ 0 w 5"/>
                  <a:gd name="T11" fmla="*/ 1 h 2"/>
                  <a:gd name="T12" fmla="*/ 0 w 5"/>
                  <a:gd name="T13" fmla="*/ 2 h 2"/>
                  <a:gd name="T14" fmla="*/ 1 w 5"/>
                  <a:gd name="T15" fmla="*/ 2 h 2"/>
                  <a:gd name="T16" fmla="*/ 2 w 5"/>
                  <a:gd name="T17" fmla="*/ 2 h 2"/>
                  <a:gd name="T18" fmla="*/ 3 w 5"/>
                  <a:gd name="T19" fmla="*/ 2 h 2"/>
                  <a:gd name="T20" fmla="*/ 3 w 5"/>
                  <a:gd name="T21" fmla="*/ 1 h 2"/>
                  <a:gd name="T22" fmla="*/ 4 w 5"/>
                  <a:gd name="T23" fmla="*/ 1 h 2"/>
                  <a:gd name="T24" fmla="*/ 5 w 5"/>
                  <a:gd name="T25" fmla="*/ 1 h 2"/>
                  <a:gd name="T26" fmla="*/ 4 w 5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2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4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48" name="Freeform 346"/>
              <p:cNvSpPr>
                <a:spLocks/>
              </p:cNvSpPr>
              <p:nvPr/>
            </p:nvSpPr>
            <p:spPr bwMode="auto">
              <a:xfrm>
                <a:off x="2563814" y="4719639"/>
                <a:ext cx="85725" cy="65088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6 h 6"/>
                  <a:gd name="T4" fmla="*/ 8 w 8"/>
                  <a:gd name="T5" fmla="*/ 6 h 6"/>
                  <a:gd name="T6" fmla="*/ 8 w 8"/>
                  <a:gd name="T7" fmla="*/ 5 h 6"/>
                  <a:gd name="T8" fmla="*/ 7 w 8"/>
                  <a:gd name="T9" fmla="*/ 5 h 6"/>
                  <a:gd name="T10" fmla="*/ 6 w 8"/>
                  <a:gd name="T11" fmla="*/ 3 h 6"/>
                  <a:gd name="T12" fmla="*/ 6 w 8"/>
                  <a:gd name="T13" fmla="*/ 2 h 6"/>
                  <a:gd name="T14" fmla="*/ 5 w 8"/>
                  <a:gd name="T15" fmla="*/ 1 h 6"/>
                  <a:gd name="T16" fmla="*/ 5 w 8"/>
                  <a:gd name="T17" fmla="*/ 0 h 6"/>
                  <a:gd name="T18" fmla="*/ 4 w 8"/>
                  <a:gd name="T19" fmla="*/ 0 h 6"/>
                  <a:gd name="T20" fmla="*/ 4 w 8"/>
                  <a:gd name="T21" fmla="*/ 0 h 6"/>
                  <a:gd name="T22" fmla="*/ 3 w 8"/>
                  <a:gd name="T23" fmla="*/ 0 h 6"/>
                  <a:gd name="T24" fmla="*/ 2 w 8"/>
                  <a:gd name="T25" fmla="*/ 0 h 6"/>
                  <a:gd name="T26" fmla="*/ 2 w 8"/>
                  <a:gd name="T27" fmla="*/ 1 h 6"/>
                  <a:gd name="T28" fmla="*/ 2 w 8"/>
                  <a:gd name="T29" fmla="*/ 2 h 6"/>
                  <a:gd name="T30" fmla="*/ 2 w 8"/>
                  <a:gd name="T31" fmla="*/ 2 h 6"/>
                  <a:gd name="T32" fmla="*/ 3 w 8"/>
                  <a:gd name="T33" fmla="*/ 2 h 6"/>
                  <a:gd name="T34" fmla="*/ 4 w 8"/>
                  <a:gd name="T35" fmla="*/ 2 h 6"/>
                  <a:gd name="T36" fmla="*/ 4 w 8"/>
                  <a:gd name="T37" fmla="*/ 2 h 6"/>
                  <a:gd name="T38" fmla="*/ 3 w 8"/>
                  <a:gd name="T39" fmla="*/ 3 h 6"/>
                  <a:gd name="T40" fmla="*/ 3 w 8"/>
                  <a:gd name="T41" fmla="*/ 4 h 6"/>
                  <a:gd name="T42" fmla="*/ 4 w 8"/>
                  <a:gd name="T43" fmla="*/ 4 h 6"/>
                  <a:gd name="T44" fmla="*/ 5 w 8"/>
                  <a:gd name="T45" fmla="*/ 4 h 6"/>
                  <a:gd name="T46" fmla="*/ 4 w 8"/>
                  <a:gd name="T47" fmla="*/ 5 h 6"/>
                  <a:gd name="T48" fmla="*/ 3 w 8"/>
                  <a:gd name="T49" fmla="*/ 5 h 6"/>
                  <a:gd name="T50" fmla="*/ 3 w 8"/>
                  <a:gd name="T51" fmla="*/ 4 h 6"/>
                  <a:gd name="T52" fmla="*/ 1 w 8"/>
                  <a:gd name="T53" fmla="*/ 4 h 6"/>
                  <a:gd name="T54" fmla="*/ 0 w 8"/>
                  <a:gd name="T55" fmla="*/ 4 h 6"/>
                  <a:gd name="T56" fmla="*/ 0 w 8"/>
                  <a:gd name="T57" fmla="*/ 5 h 6"/>
                  <a:gd name="T58" fmla="*/ 1 w 8"/>
                  <a:gd name="T59" fmla="*/ 5 h 6"/>
                  <a:gd name="T60" fmla="*/ 2 w 8"/>
                  <a:gd name="T61" fmla="*/ 6 h 6"/>
                  <a:gd name="T62" fmla="*/ 4 w 8"/>
                  <a:gd name="T63" fmla="*/ 6 h 6"/>
                  <a:gd name="T64" fmla="*/ 5 w 8"/>
                  <a:gd name="T65" fmla="*/ 6 h 6"/>
                  <a:gd name="T66" fmla="*/ 6 w 8"/>
                  <a:gd name="T67" fmla="*/ 6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7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6" y="6"/>
                      <a:pt x="6" y="6"/>
                      <a:pt x="7" y="6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49" name="Freeform 347"/>
              <p:cNvSpPr>
                <a:spLocks/>
              </p:cNvSpPr>
              <p:nvPr/>
            </p:nvSpPr>
            <p:spPr bwMode="auto">
              <a:xfrm>
                <a:off x="4421189" y="19304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50" name="Freeform 348"/>
              <p:cNvSpPr>
                <a:spLocks/>
              </p:cNvSpPr>
              <p:nvPr/>
            </p:nvSpPr>
            <p:spPr bwMode="auto">
              <a:xfrm>
                <a:off x="4398964" y="1908176"/>
                <a:ext cx="107950" cy="238125"/>
              </a:xfrm>
              <a:custGeom>
                <a:avLst/>
                <a:gdLst>
                  <a:gd name="T0" fmla="*/ 9 w 10"/>
                  <a:gd name="T1" fmla="*/ 13 h 22"/>
                  <a:gd name="T2" fmla="*/ 9 w 10"/>
                  <a:gd name="T3" fmla="*/ 12 h 22"/>
                  <a:gd name="T4" fmla="*/ 9 w 10"/>
                  <a:gd name="T5" fmla="*/ 12 h 22"/>
                  <a:gd name="T6" fmla="*/ 8 w 10"/>
                  <a:gd name="T7" fmla="*/ 12 h 22"/>
                  <a:gd name="T8" fmla="*/ 8 w 10"/>
                  <a:gd name="T9" fmla="*/ 12 h 22"/>
                  <a:gd name="T10" fmla="*/ 7 w 10"/>
                  <a:gd name="T11" fmla="*/ 11 h 22"/>
                  <a:gd name="T12" fmla="*/ 6 w 10"/>
                  <a:gd name="T13" fmla="*/ 11 h 22"/>
                  <a:gd name="T14" fmla="*/ 6 w 10"/>
                  <a:gd name="T15" fmla="*/ 10 h 22"/>
                  <a:gd name="T16" fmla="*/ 7 w 10"/>
                  <a:gd name="T17" fmla="*/ 9 h 22"/>
                  <a:gd name="T18" fmla="*/ 7 w 10"/>
                  <a:gd name="T19" fmla="*/ 9 h 22"/>
                  <a:gd name="T20" fmla="*/ 8 w 10"/>
                  <a:gd name="T21" fmla="*/ 8 h 22"/>
                  <a:gd name="T22" fmla="*/ 9 w 10"/>
                  <a:gd name="T23" fmla="*/ 7 h 22"/>
                  <a:gd name="T24" fmla="*/ 9 w 10"/>
                  <a:gd name="T25" fmla="*/ 6 h 22"/>
                  <a:gd name="T26" fmla="*/ 8 w 10"/>
                  <a:gd name="T27" fmla="*/ 6 h 22"/>
                  <a:gd name="T28" fmla="*/ 8 w 10"/>
                  <a:gd name="T29" fmla="*/ 5 h 22"/>
                  <a:gd name="T30" fmla="*/ 7 w 10"/>
                  <a:gd name="T31" fmla="*/ 5 h 22"/>
                  <a:gd name="T32" fmla="*/ 8 w 10"/>
                  <a:gd name="T33" fmla="*/ 3 h 22"/>
                  <a:gd name="T34" fmla="*/ 8 w 10"/>
                  <a:gd name="T35" fmla="*/ 2 h 22"/>
                  <a:gd name="T36" fmla="*/ 8 w 10"/>
                  <a:gd name="T37" fmla="*/ 2 h 22"/>
                  <a:gd name="T38" fmla="*/ 8 w 10"/>
                  <a:gd name="T39" fmla="*/ 2 h 22"/>
                  <a:gd name="T40" fmla="*/ 7 w 10"/>
                  <a:gd name="T41" fmla="*/ 3 h 22"/>
                  <a:gd name="T42" fmla="*/ 7 w 10"/>
                  <a:gd name="T43" fmla="*/ 2 h 22"/>
                  <a:gd name="T44" fmla="*/ 6 w 10"/>
                  <a:gd name="T45" fmla="*/ 2 h 22"/>
                  <a:gd name="T46" fmla="*/ 5 w 10"/>
                  <a:gd name="T47" fmla="*/ 1 h 22"/>
                  <a:gd name="T48" fmla="*/ 4 w 10"/>
                  <a:gd name="T49" fmla="*/ 1 h 22"/>
                  <a:gd name="T50" fmla="*/ 3 w 10"/>
                  <a:gd name="T51" fmla="*/ 1 h 22"/>
                  <a:gd name="T52" fmla="*/ 3 w 10"/>
                  <a:gd name="T53" fmla="*/ 2 h 22"/>
                  <a:gd name="T54" fmla="*/ 2 w 10"/>
                  <a:gd name="T55" fmla="*/ 2 h 22"/>
                  <a:gd name="T56" fmla="*/ 2 w 10"/>
                  <a:gd name="T57" fmla="*/ 3 h 22"/>
                  <a:gd name="T58" fmla="*/ 2 w 10"/>
                  <a:gd name="T59" fmla="*/ 4 h 22"/>
                  <a:gd name="T60" fmla="*/ 1 w 10"/>
                  <a:gd name="T61" fmla="*/ 5 h 22"/>
                  <a:gd name="T62" fmla="*/ 2 w 10"/>
                  <a:gd name="T63" fmla="*/ 7 h 22"/>
                  <a:gd name="T64" fmla="*/ 2 w 10"/>
                  <a:gd name="T65" fmla="*/ 8 h 22"/>
                  <a:gd name="T66" fmla="*/ 1 w 10"/>
                  <a:gd name="T67" fmla="*/ 10 h 22"/>
                  <a:gd name="T68" fmla="*/ 0 w 10"/>
                  <a:gd name="T69" fmla="*/ 11 h 22"/>
                  <a:gd name="T70" fmla="*/ 0 w 10"/>
                  <a:gd name="T71" fmla="*/ 12 h 22"/>
                  <a:gd name="T72" fmla="*/ 0 w 10"/>
                  <a:gd name="T73" fmla="*/ 13 h 22"/>
                  <a:gd name="T74" fmla="*/ 1 w 10"/>
                  <a:gd name="T75" fmla="*/ 13 h 22"/>
                  <a:gd name="T76" fmla="*/ 2 w 10"/>
                  <a:gd name="T77" fmla="*/ 14 h 22"/>
                  <a:gd name="T78" fmla="*/ 2 w 10"/>
                  <a:gd name="T79" fmla="*/ 15 h 22"/>
                  <a:gd name="T80" fmla="*/ 3 w 10"/>
                  <a:gd name="T81" fmla="*/ 16 h 22"/>
                  <a:gd name="T82" fmla="*/ 4 w 10"/>
                  <a:gd name="T83" fmla="*/ 16 h 22"/>
                  <a:gd name="T84" fmla="*/ 4 w 10"/>
                  <a:gd name="T85" fmla="*/ 18 h 22"/>
                  <a:gd name="T86" fmla="*/ 5 w 10"/>
                  <a:gd name="T87" fmla="*/ 19 h 22"/>
                  <a:gd name="T88" fmla="*/ 5 w 10"/>
                  <a:gd name="T89" fmla="*/ 21 h 22"/>
                  <a:gd name="T90" fmla="*/ 5 w 10"/>
                  <a:gd name="T91" fmla="*/ 22 h 22"/>
                  <a:gd name="T92" fmla="*/ 5 w 10"/>
                  <a:gd name="T93" fmla="*/ 22 h 22"/>
                  <a:gd name="T94" fmla="*/ 6 w 10"/>
                  <a:gd name="T95" fmla="*/ 22 h 22"/>
                  <a:gd name="T96" fmla="*/ 7 w 10"/>
                  <a:gd name="T97" fmla="*/ 21 h 22"/>
                  <a:gd name="T98" fmla="*/ 7 w 10"/>
                  <a:gd name="T99" fmla="*/ 19 h 22"/>
                  <a:gd name="T100" fmla="*/ 7 w 10"/>
                  <a:gd name="T101" fmla="*/ 18 h 22"/>
                  <a:gd name="T102" fmla="*/ 7 w 10"/>
                  <a:gd name="T103" fmla="*/ 18 h 22"/>
                  <a:gd name="T104" fmla="*/ 8 w 10"/>
                  <a:gd name="T105" fmla="*/ 17 h 22"/>
                  <a:gd name="T106" fmla="*/ 9 w 10"/>
                  <a:gd name="T107" fmla="*/ 16 h 22"/>
                  <a:gd name="T108" fmla="*/ 9 w 10"/>
                  <a:gd name="T109" fmla="*/ 16 h 22"/>
                  <a:gd name="T110" fmla="*/ 10 w 10"/>
                  <a:gd name="T111" fmla="*/ 16 h 22"/>
                  <a:gd name="T112" fmla="*/ 10 w 10"/>
                  <a:gd name="T113" fmla="*/ 15 h 22"/>
                  <a:gd name="T114" fmla="*/ 10 w 10"/>
                  <a:gd name="T115" fmla="*/ 13 h 22"/>
                  <a:gd name="T116" fmla="*/ 10 w 10"/>
                  <a:gd name="T117" fmla="*/ 13 h 22"/>
                  <a:gd name="T118" fmla="*/ 9 w 10"/>
                  <a:gd name="T119" fmla="*/ 1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0" h="22">
                    <a:moveTo>
                      <a:pt x="9" y="13"/>
                    </a:moveTo>
                    <a:cubicBezTo>
                      <a:pt x="9" y="13"/>
                      <a:pt x="9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7" y="12"/>
                      <a:pt x="7" y="12"/>
                      <a:pt x="7" y="11"/>
                    </a:cubicBezTo>
                    <a:cubicBezTo>
                      <a:pt x="7" y="11"/>
                      <a:pt x="7" y="11"/>
                      <a:pt x="6" y="11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6" y="10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8" y="8"/>
                      <a:pt x="8" y="8"/>
                    </a:cubicBezTo>
                    <a:cubicBezTo>
                      <a:pt x="8" y="8"/>
                      <a:pt x="8" y="8"/>
                      <a:pt x="9" y="7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6"/>
                      <a:pt x="8" y="6"/>
                      <a:pt x="8" y="6"/>
                    </a:cubicBezTo>
                    <a:cubicBezTo>
                      <a:pt x="8" y="5"/>
                      <a:pt x="8" y="6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4"/>
                      <a:pt x="8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5" y="0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9"/>
                      <a:pt x="2" y="9"/>
                      <a:pt x="1" y="10"/>
                    </a:cubicBezTo>
                    <a:cubicBezTo>
                      <a:pt x="1" y="10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0" y="12"/>
                      <a:pt x="0" y="13"/>
                      <a:pt x="0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2" y="16"/>
                      <a:pt x="3" y="16"/>
                    </a:cubicBezTo>
                    <a:cubicBezTo>
                      <a:pt x="3" y="16"/>
                      <a:pt x="3" y="16"/>
                      <a:pt x="4" y="16"/>
                    </a:cubicBezTo>
                    <a:cubicBezTo>
                      <a:pt x="4" y="17"/>
                      <a:pt x="4" y="17"/>
                      <a:pt x="4" y="18"/>
                    </a:cubicBezTo>
                    <a:cubicBezTo>
                      <a:pt x="4" y="18"/>
                      <a:pt x="4" y="19"/>
                      <a:pt x="5" y="19"/>
                    </a:cubicBezTo>
                    <a:cubicBezTo>
                      <a:pt x="5" y="20"/>
                      <a:pt x="5" y="20"/>
                      <a:pt x="5" y="21"/>
                    </a:cubicBezTo>
                    <a:cubicBezTo>
                      <a:pt x="5" y="21"/>
                      <a:pt x="5" y="21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1"/>
                      <a:pt x="7" y="21"/>
                      <a:pt x="7" y="21"/>
                    </a:cubicBezTo>
                    <a:cubicBezTo>
                      <a:pt x="7" y="20"/>
                      <a:pt x="7" y="20"/>
                      <a:pt x="7" y="19"/>
                    </a:cubicBezTo>
                    <a:cubicBezTo>
                      <a:pt x="7" y="19"/>
                      <a:pt x="6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9" y="13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51" name="Freeform 349"/>
              <p:cNvSpPr>
                <a:spLocks/>
              </p:cNvSpPr>
              <p:nvPr/>
            </p:nvSpPr>
            <p:spPr bwMode="auto">
              <a:xfrm>
                <a:off x="5554664" y="2276476"/>
                <a:ext cx="20638" cy="42863"/>
              </a:xfrm>
              <a:custGeom>
                <a:avLst/>
                <a:gdLst>
                  <a:gd name="T0" fmla="*/ 2 w 2"/>
                  <a:gd name="T1" fmla="*/ 1 h 4"/>
                  <a:gd name="T2" fmla="*/ 1 w 2"/>
                  <a:gd name="T3" fmla="*/ 0 h 4"/>
                  <a:gd name="T4" fmla="*/ 1 w 2"/>
                  <a:gd name="T5" fmla="*/ 0 h 4"/>
                  <a:gd name="T6" fmla="*/ 0 w 2"/>
                  <a:gd name="T7" fmla="*/ 1 h 4"/>
                  <a:gd name="T8" fmla="*/ 0 w 2"/>
                  <a:gd name="T9" fmla="*/ 2 h 4"/>
                  <a:gd name="T10" fmla="*/ 1 w 2"/>
                  <a:gd name="T11" fmla="*/ 2 h 4"/>
                  <a:gd name="T12" fmla="*/ 0 w 2"/>
                  <a:gd name="T13" fmla="*/ 3 h 4"/>
                  <a:gd name="T14" fmla="*/ 2 w 2"/>
                  <a:gd name="T15" fmla="*/ 4 h 4"/>
                  <a:gd name="T16" fmla="*/ 2 w 2"/>
                  <a:gd name="T17" fmla="*/ 3 h 4"/>
                  <a:gd name="T18" fmla="*/ 2 w 2"/>
                  <a:gd name="T19" fmla="*/ 2 h 4"/>
                  <a:gd name="T20" fmla="*/ 2 w 2"/>
                  <a:gd name="T21" fmla="*/ 2 h 4"/>
                  <a:gd name="T22" fmla="*/ 2 w 2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52" name="Freeform 350"/>
              <p:cNvSpPr>
                <a:spLocks/>
              </p:cNvSpPr>
              <p:nvPr/>
            </p:nvSpPr>
            <p:spPr bwMode="auto">
              <a:xfrm>
                <a:off x="4452939" y="3011489"/>
                <a:ext cx="53975" cy="42863"/>
              </a:xfrm>
              <a:custGeom>
                <a:avLst/>
                <a:gdLst>
                  <a:gd name="T0" fmla="*/ 4 w 5"/>
                  <a:gd name="T1" fmla="*/ 0 h 4"/>
                  <a:gd name="T2" fmla="*/ 2 w 5"/>
                  <a:gd name="T3" fmla="*/ 0 h 4"/>
                  <a:gd name="T4" fmla="*/ 1 w 5"/>
                  <a:gd name="T5" fmla="*/ 0 h 4"/>
                  <a:gd name="T6" fmla="*/ 1 w 5"/>
                  <a:gd name="T7" fmla="*/ 0 h 4"/>
                  <a:gd name="T8" fmla="*/ 1 w 5"/>
                  <a:gd name="T9" fmla="*/ 2 h 4"/>
                  <a:gd name="T10" fmla="*/ 0 w 5"/>
                  <a:gd name="T11" fmla="*/ 3 h 4"/>
                  <a:gd name="T12" fmla="*/ 0 w 5"/>
                  <a:gd name="T13" fmla="*/ 4 h 4"/>
                  <a:gd name="T14" fmla="*/ 1 w 5"/>
                  <a:gd name="T15" fmla="*/ 4 h 4"/>
                  <a:gd name="T16" fmla="*/ 2 w 5"/>
                  <a:gd name="T17" fmla="*/ 3 h 4"/>
                  <a:gd name="T18" fmla="*/ 3 w 5"/>
                  <a:gd name="T19" fmla="*/ 3 h 4"/>
                  <a:gd name="T20" fmla="*/ 4 w 5"/>
                  <a:gd name="T21" fmla="*/ 3 h 4"/>
                  <a:gd name="T22" fmla="*/ 5 w 5"/>
                  <a:gd name="T23" fmla="*/ 3 h 4"/>
                  <a:gd name="T24" fmla="*/ 5 w 5"/>
                  <a:gd name="T25" fmla="*/ 1 h 4"/>
                  <a:gd name="T26" fmla="*/ 5 w 5"/>
                  <a:gd name="T27" fmla="*/ 0 h 4"/>
                  <a:gd name="T28" fmla="*/ 5 w 5"/>
                  <a:gd name="T29" fmla="*/ 0 h 4"/>
                  <a:gd name="T30" fmla="*/ 4 w 5"/>
                  <a:gd name="T3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53" name="Freeform 351"/>
              <p:cNvSpPr>
                <a:spLocks/>
              </p:cNvSpPr>
              <p:nvPr/>
            </p:nvSpPr>
            <p:spPr bwMode="auto">
              <a:xfrm>
                <a:off x="3740151" y="2643189"/>
                <a:ext cx="87313" cy="33338"/>
              </a:xfrm>
              <a:custGeom>
                <a:avLst/>
                <a:gdLst>
                  <a:gd name="T0" fmla="*/ 7 w 8"/>
                  <a:gd name="T1" fmla="*/ 1 h 3"/>
                  <a:gd name="T2" fmla="*/ 6 w 8"/>
                  <a:gd name="T3" fmla="*/ 1 h 3"/>
                  <a:gd name="T4" fmla="*/ 5 w 8"/>
                  <a:gd name="T5" fmla="*/ 1 h 3"/>
                  <a:gd name="T6" fmla="*/ 4 w 8"/>
                  <a:gd name="T7" fmla="*/ 1 h 3"/>
                  <a:gd name="T8" fmla="*/ 3 w 8"/>
                  <a:gd name="T9" fmla="*/ 1 h 3"/>
                  <a:gd name="T10" fmla="*/ 2 w 8"/>
                  <a:gd name="T11" fmla="*/ 1 h 3"/>
                  <a:gd name="T12" fmla="*/ 0 w 8"/>
                  <a:gd name="T13" fmla="*/ 1 h 3"/>
                  <a:gd name="T14" fmla="*/ 0 w 8"/>
                  <a:gd name="T15" fmla="*/ 1 h 3"/>
                  <a:gd name="T16" fmla="*/ 0 w 8"/>
                  <a:gd name="T17" fmla="*/ 3 h 3"/>
                  <a:gd name="T18" fmla="*/ 1 w 8"/>
                  <a:gd name="T19" fmla="*/ 2 h 3"/>
                  <a:gd name="T20" fmla="*/ 2 w 8"/>
                  <a:gd name="T21" fmla="*/ 2 h 3"/>
                  <a:gd name="T22" fmla="*/ 3 w 8"/>
                  <a:gd name="T23" fmla="*/ 2 h 3"/>
                  <a:gd name="T24" fmla="*/ 3 w 8"/>
                  <a:gd name="T25" fmla="*/ 2 h 3"/>
                  <a:gd name="T26" fmla="*/ 4 w 8"/>
                  <a:gd name="T27" fmla="*/ 2 h 3"/>
                  <a:gd name="T28" fmla="*/ 5 w 8"/>
                  <a:gd name="T29" fmla="*/ 2 h 3"/>
                  <a:gd name="T30" fmla="*/ 5 w 8"/>
                  <a:gd name="T31" fmla="*/ 2 h 3"/>
                  <a:gd name="T32" fmla="*/ 6 w 8"/>
                  <a:gd name="T33" fmla="*/ 2 h 3"/>
                  <a:gd name="T34" fmla="*/ 7 w 8"/>
                  <a:gd name="T35" fmla="*/ 2 h 3"/>
                  <a:gd name="T36" fmla="*/ 8 w 8"/>
                  <a:gd name="T37" fmla="*/ 2 h 3"/>
                  <a:gd name="T38" fmla="*/ 7 w 8"/>
                  <a:gd name="T3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3">
                    <a:moveTo>
                      <a:pt x="7" y="1"/>
                    </a:moveTo>
                    <a:cubicBezTo>
                      <a:pt x="7" y="1"/>
                      <a:pt x="7" y="1"/>
                      <a:pt x="6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0"/>
                      <a:pt x="5" y="0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7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54" name="Freeform 352"/>
              <p:cNvSpPr>
                <a:spLocks/>
              </p:cNvSpPr>
              <p:nvPr/>
            </p:nvSpPr>
            <p:spPr bwMode="auto">
              <a:xfrm>
                <a:off x="3827464" y="2795589"/>
                <a:ext cx="9525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55" name="Freeform 353"/>
              <p:cNvSpPr>
                <a:spLocks/>
              </p:cNvSpPr>
              <p:nvPr/>
            </p:nvSpPr>
            <p:spPr bwMode="auto">
              <a:xfrm>
                <a:off x="3881439" y="28702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56" name="Freeform 354"/>
              <p:cNvSpPr>
                <a:spLocks/>
              </p:cNvSpPr>
              <p:nvPr/>
            </p:nvSpPr>
            <p:spPr bwMode="auto">
              <a:xfrm>
                <a:off x="3827464" y="2773364"/>
                <a:ext cx="85725" cy="96838"/>
              </a:xfrm>
              <a:custGeom>
                <a:avLst/>
                <a:gdLst>
                  <a:gd name="T0" fmla="*/ 8 w 8"/>
                  <a:gd name="T1" fmla="*/ 3 h 9"/>
                  <a:gd name="T2" fmla="*/ 8 w 8"/>
                  <a:gd name="T3" fmla="*/ 3 h 9"/>
                  <a:gd name="T4" fmla="*/ 7 w 8"/>
                  <a:gd name="T5" fmla="*/ 2 h 9"/>
                  <a:gd name="T6" fmla="*/ 7 w 8"/>
                  <a:gd name="T7" fmla="*/ 1 h 9"/>
                  <a:gd name="T8" fmla="*/ 6 w 8"/>
                  <a:gd name="T9" fmla="*/ 0 h 9"/>
                  <a:gd name="T10" fmla="*/ 5 w 8"/>
                  <a:gd name="T11" fmla="*/ 0 h 9"/>
                  <a:gd name="T12" fmla="*/ 4 w 8"/>
                  <a:gd name="T13" fmla="*/ 0 h 9"/>
                  <a:gd name="T14" fmla="*/ 3 w 8"/>
                  <a:gd name="T15" fmla="*/ 0 h 9"/>
                  <a:gd name="T16" fmla="*/ 2 w 8"/>
                  <a:gd name="T17" fmla="*/ 1 h 9"/>
                  <a:gd name="T18" fmla="*/ 2 w 8"/>
                  <a:gd name="T19" fmla="*/ 2 h 9"/>
                  <a:gd name="T20" fmla="*/ 1 w 8"/>
                  <a:gd name="T21" fmla="*/ 2 h 9"/>
                  <a:gd name="T22" fmla="*/ 0 w 8"/>
                  <a:gd name="T23" fmla="*/ 3 h 9"/>
                  <a:gd name="T24" fmla="*/ 1 w 8"/>
                  <a:gd name="T25" fmla="*/ 4 h 9"/>
                  <a:gd name="T26" fmla="*/ 1 w 8"/>
                  <a:gd name="T27" fmla="*/ 5 h 9"/>
                  <a:gd name="T28" fmla="*/ 2 w 8"/>
                  <a:gd name="T29" fmla="*/ 6 h 9"/>
                  <a:gd name="T30" fmla="*/ 3 w 8"/>
                  <a:gd name="T31" fmla="*/ 6 h 9"/>
                  <a:gd name="T32" fmla="*/ 3 w 8"/>
                  <a:gd name="T33" fmla="*/ 7 h 9"/>
                  <a:gd name="T34" fmla="*/ 4 w 8"/>
                  <a:gd name="T35" fmla="*/ 8 h 9"/>
                  <a:gd name="T36" fmla="*/ 5 w 8"/>
                  <a:gd name="T37" fmla="*/ 8 h 9"/>
                  <a:gd name="T38" fmla="*/ 5 w 8"/>
                  <a:gd name="T39" fmla="*/ 9 h 9"/>
                  <a:gd name="T40" fmla="*/ 6 w 8"/>
                  <a:gd name="T41" fmla="*/ 8 h 9"/>
                  <a:gd name="T42" fmla="*/ 6 w 8"/>
                  <a:gd name="T43" fmla="*/ 7 h 9"/>
                  <a:gd name="T44" fmla="*/ 7 w 8"/>
                  <a:gd name="T45" fmla="*/ 6 h 9"/>
                  <a:gd name="T46" fmla="*/ 8 w 8"/>
                  <a:gd name="T47" fmla="*/ 5 h 9"/>
                  <a:gd name="T48" fmla="*/ 8 w 8"/>
                  <a:gd name="T49" fmla="*/ 4 h 9"/>
                  <a:gd name="T50" fmla="*/ 8 w 8"/>
                  <a:gd name="T51" fmla="*/ 4 h 9"/>
                  <a:gd name="T52" fmla="*/ 7 w 8"/>
                  <a:gd name="T53" fmla="*/ 4 h 9"/>
                  <a:gd name="T54" fmla="*/ 8 w 8"/>
                  <a:gd name="T55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9">
                    <a:moveTo>
                      <a:pt x="8" y="3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5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8" y="5"/>
                    </a:cubicBezTo>
                    <a:cubicBezTo>
                      <a:pt x="8" y="5"/>
                      <a:pt x="8" y="5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8" y="3"/>
                      <a:pt x="8" y="3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57" name="Freeform 355"/>
              <p:cNvSpPr>
                <a:spLocks/>
              </p:cNvSpPr>
              <p:nvPr/>
            </p:nvSpPr>
            <p:spPr bwMode="auto">
              <a:xfrm>
                <a:off x="4214814" y="2740026"/>
                <a:ext cx="33338" cy="152400"/>
              </a:xfrm>
              <a:custGeom>
                <a:avLst/>
                <a:gdLst>
                  <a:gd name="T0" fmla="*/ 3 w 3"/>
                  <a:gd name="T1" fmla="*/ 10 h 14"/>
                  <a:gd name="T2" fmla="*/ 3 w 3"/>
                  <a:gd name="T3" fmla="*/ 8 h 14"/>
                  <a:gd name="T4" fmla="*/ 3 w 3"/>
                  <a:gd name="T5" fmla="*/ 6 h 14"/>
                  <a:gd name="T6" fmla="*/ 3 w 3"/>
                  <a:gd name="T7" fmla="*/ 5 h 14"/>
                  <a:gd name="T8" fmla="*/ 3 w 3"/>
                  <a:gd name="T9" fmla="*/ 3 h 14"/>
                  <a:gd name="T10" fmla="*/ 2 w 3"/>
                  <a:gd name="T11" fmla="*/ 2 h 14"/>
                  <a:gd name="T12" fmla="*/ 1 w 3"/>
                  <a:gd name="T13" fmla="*/ 1 h 14"/>
                  <a:gd name="T14" fmla="*/ 1 w 3"/>
                  <a:gd name="T15" fmla="*/ 0 h 14"/>
                  <a:gd name="T16" fmla="*/ 1 w 3"/>
                  <a:gd name="T17" fmla="*/ 0 h 14"/>
                  <a:gd name="T18" fmla="*/ 0 w 3"/>
                  <a:gd name="T19" fmla="*/ 0 h 14"/>
                  <a:gd name="T20" fmla="*/ 0 w 3"/>
                  <a:gd name="T21" fmla="*/ 0 h 14"/>
                  <a:gd name="T22" fmla="*/ 0 w 3"/>
                  <a:gd name="T23" fmla="*/ 1 h 14"/>
                  <a:gd name="T24" fmla="*/ 0 w 3"/>
                  <a:gd name="T25" fmla="*/ 2 h 14"/>
                  <a:gd name="T26" fmla="*/ 0 w 3"/>
                  <a:gd name="T27" fmla="*/ 4 h 14"/>
                  <a:gd name="T28" fmla="*/ 0 w 3"/>
                  <a:gd name="T29" fmla="*/ 5 h 14"/>
                  <a:gd name="T30" fmla="*/ 1 w 3"/>
                  <a:gd name="T31" fmla="*/ 7 h 14"/>
                  <a:gd name="T32" fmla="*/ 1 w 3"/>
                  <a:gd name="T33" fmla="*/ 9 h 14"/>
                  <a:gd name="T34" fmla="*/ 1 w 3"/>
                  <a:gd name="T35" fmla="*/ 10 h 14"/>
                  <a:gd name="T36" fmla="*/ 1 w 3"/>
                  <a:gd name="T37" fmla="*/ 11 h 14"/>
                  <a:gd name="T38" fmla="*/ 1 w 3"/>
                  <a:gd name="T39" fmla="*/ 13 h 14"/>
                  <a:gd name="T40" fmla="*/ 1 w 3"/>
                  <a:gd name="T41" fmla="*/ 14 h 14"/>
                  <a:gd name="T42" fmla="*/ 1 w 3"/>
                  <a:gd name="T43" fmla="*/ 14 h 14"/>
                  <a:gd name="T44" fmla="*/ 2 w 3"/>
                  <a:gd name="T45" fmla="*/ 14 h 14"/>
                  <a:gd name="T46" fmla="*/ 3 w 3"/>
                  <a:gd name="T47" fmla="*/ 13 h 14"/>
                  <a:gd name="T48" fmla="*/ 3 w 3"/>
                  <a:gd name="T49" fmla="*/ 13 h 14"/>
                  <a:gd name="T50" fmla="*/ 3 w 3"/>
                  <a:gd name="T51" fmla="*/ 12 h 14"/>
                  <a:gd name="T52" fmla="*/ 3 w 3"/>
                  <a:gd name="T53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" h="14">
                    <a:moveTo>
                      <a:pt x="3" y="10"/>
                    </a:moveTo>
                    <a:cubicBezTo>
                      <a:pt x="3" y="9"/>
                      <a:pt x="3" y="9"/>
                      <a:pt x="3" y="8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6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1" y="10"/>
                      <a:pt x="0" y="11"/>
                      <a:pt x="1" y="11"/>
                    </a:cubicBezTo>
                    <a:cubicBezTo>
                      <a:pt x="1" y="12"/>
                      <a:pt x="1" y="12"/>
                      <a:pt x="1" y="13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3"/>
                      <a:pt x="2" y="14"/>
                      <a:pt x="2" y="14"/>
                    </a:cubicBezTo>
                    <a:cubicBezTo>
                      <a:pt x="3" y="14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2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58" name="Freeform 356"/>
              <p:cNvSpPr>
                <a:spLocks/>
              </p:cNvSpPr>
              <p:nvPr/>
            </p:nvSpPr>
            <p:spPr bwMode="auto">
              <a:xfrm>
                <a:off x="4981576" y="3119439"/>
                <a:ext cx="65088" cy="53975"/>
              </a:xfrm>
              <a:custGeom>
                <a:avLst/>
                <a:gdLst>
                  <a:gd name="T0" fmla="*/ 5 w 6"/>
                  <a:gd name="T1" fmla="*/ 1 h 5"/>
                  <a:gd name="T2" fmla="*/ 4 w 6"/>
                  <a:gd name="T3" fmla="*/ 1 h 5"/>
                  <a:gd name="T4" fmla="*/ 4 w 6"/>
                  <a:gd name="T5" fmla="*/ 0 h 5"/>
                  <a:gd name="T6" fmla="*/ 3 w 6"/>
                  <a:gd name="T7" fmla="*/ 1 h 5"/>
                  <a:gd name="T8" fmla="*/ 2 w 6"/>
                  <a:gd name="T9" fmla="*/ 0 h 5"/>
                  <a:gd name="T10" fmla="*/ 2 w 6"/>
                  <a:gd name="T11" fmla="*/ 1 h 5"/>
                  <a:gd name="T12" fmla="*/ 1 w 6"/>
                  <a:gd name="T13" fmla="*/ 1 h 5"/>
                  <a:gd name="T14" fmla="*/ 1 w 6"/>
                  <a:gd name="T15" fmla="*/ 2 h 5"/>
                  <a:gd name="T16" fmla="*/ 0 w 6"/>
                  <a:gd name="T17" fmla="*/ 3 h 5"/>
                  <a:gd name="T18" fmla="*/ 0 w 6"/>
                  <a:gd name="T19" fmla="*/ 4 h 5"/>
                  <a:gd name="T20" fmla="*/ 1 w 6"/>
                  <a:gd name="T21" fmla="*/ 5 h 5"/>
                  <a:gd name="T22" fmla="*/ 1 w 6"/>
                  <a:gd name="T23" fmla="*/ 4 h 5"/>
                  <a:gd name="T24" fmla="*/ 2 w 6"/>
                  <a:gd name="T25" fmla="*/ 5 h 5"/>
                  <a:gd name="T26" fmla="*/ 3 w 6"/>
                  <a:gd name="T27" fmla="*/ 4 h 5"/>
                  <a:gd name="T28" fmla="*/ 3 w 6"/>
                  <a:gd name="T29" fmla="*/ 4 h 5"/>
                  <a:gd name="T30" fmla="*/ 4 w 6"/>
                  <a:gd name="T31" fmla="*/ 3 h 5"/>
                  <a:gd name="T32" fmla="*/ 5 w 6"/>
                  <a:gd name="T33" fmla="*/ 4 h 5"/>
                  <a:gd name="T34" fmla="*/ 5 w 6"/>
                  <a:gd name="T35" fmla="*/ 3 h 5"/>
                  <a:gd name="T36" fmla="*/ 5 w 6"/>
                  <a:gd name="T37" fmla="*/ 2 h 5"/>
                  <a:gd name="T38" fmla="*/ 5 w 6"/>
                  <a:gd name="T3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" h="5">
                    <a:moveTo>
                      <a:pt x="5" y="1"/>
                    </a:moveTo>
                    <a:cubicBezTo>
                      <a:pt x="5" y="1"/>
                      <a:pt x="5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1" y="4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59" name="Freeform 357"/>
              <p:cNvSpPr>
                <a:spLocks/>
              </p:cNvSpPr>
              <p:nvPr/>
            </p:nvSpPr>
            <p:spPr bwMode="auto">
              <a:xfrm>
                <a:off x="4970464" y="3778251"/>
                <a:ext cx="1111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60" name="Freeform 358"/>
              <p:cNvSpPr>
                <a:spLocks/>
              </p:cNvSpPr>
              <p:nvPr/>
            </p:nvSpPr>
            <p:spPr bwMode="auto">
              <a:xfrm>
                <a:off x="4722814" y="3638551"/>
                <a:ext cx="247650" cy="280988"/>
              </a:xfrm>
              <a:custGeom>
                <a:avLst/>
                <a:gdLst>
                  <a:gd name="T0" fmla="*/ 23 w 23"/>
                  <a:gd name="T1" fmla="*/ 13 h 26"/>
                  <a:gd name="T2" fmla="*/ 22 w 23"/>
                  <a:gd name="T3" fmla="*/ 11 h 26"/>
                  <a:gd name="T4" fmla="*/ 21 w 23"/>
                  <a:gd name="T5" fmla="*/ 11 h 26"/>
                  <a:gd name="T6" fmla="*/ 20 w 23"/>
                  <a:gd name="T7" fmla="*/ 10 h 26"/>
                  <a:gd name="T8" fmla="*/ 19 w 23"/>
                  <a:gd name="T9" fmla="*/ 9 h 26"/>
                  <a:gd name="T10" fmla="*/ 19 w 23"/>
                  <a:gd name="T11" fmla="*/ 8 h 26"/>
                  <a:gd name="T12" fmla="*/ 18 w 23"/>
                  <a:gd name="T13" fmla="*/ 7 h 26"/>
                  <a:gd name="T14" fmla="*/ 17 w 23"/>
                  <a:gd name="T15" fmla="*/ 7 h 26"/>
                  <a:gd name="T16" fmla="*/ 16 w 23"/>
                  <a:gd name="T17" fmla="*/ 6 h 26"/>
                  <a:gd name="T18" fmla="*/ 16 w 23"/>
                  <a:gd name="T19" fmla="*/ 5 h 26"/>
                  <a:gd name="T20" fmla="*/ 15 w 23"/>
                  <a:gd name="T21" fmla="*/ 3 h 26"/>
                  <a:gd name="T22" fmla="*/ 15 w 23"/>
                  <a:gd name="T23" fmla="*/ 2 h 26"/>
                  <a:gd name="T24" fmla="*/ 14 w 23"/>
                  <a:gd name="T25" fmla="*/ 1 h 26"/>
                  <a:gd name="T26" fmla="*/ 14 w 23"/>
                  <a:gd name="T27" fmla="*/ 0 h 26"/>
                  <a:gd name="T28" fmla="*/ 13 w 23"/>
                  <a:gd name="T29" fmla="*/ 0 h 26"/>
                  <a:gd name="T30" fmla="*/ 12 w 23"/>
                  <a:gd name="T31" fmla="*/ 0 h 26"/>
                  <a:gd name="T32" fmla="*/ 12 w 23"/>
                  <a:gd name="T33" fmla="*/ 1 h 26"/>
                  <a:gd name="T34" fmla="*/ 11 w 23"/>
                  <a:gd name="T35" fmla="*/ 1 h 26"/>
                  <a:gd name="T36" fmla="*/ 10 w 23"/>
                  <a:gd name="T37" fmla="*/ 2 h 26"/>
                  <a:gd name="T38" fmla="*/ 9 w 23"/>
                  <a:gd name="T39" fmla="*/ 1 h 26"/>
                  <a:gd name="T40" fmla="*/ 8 w 23"/>
                  <a:gd name="T41" fmla="*/ 0 h 26"/>
                  <a:gd name="T42" fmla="*/ 8 w 23"/>
                  <a:gd name="T43" fmla="*/ 1 h 26"/>
                  <a:gd name="T44" fmla="*/ 6 w 23"/>
                  <a:gd name="T45" fmla="*/ 1 h 26"/>
                  <a:gd name="T46" fmla="*/ 5 w 23"/>
                  <a:gd name="T47" fmla="*/ 1 h 26"/>
                  <a:gd name="T48" fmla="*/ 3 w 23"/>
                  <a:gd name="T49" fmla="*/ 1 h 26"/>
                  <a:gd name="T50" fmla="*/ 3 w 23"/>
                  <a:gd name="T51" fmla="*/ 2 h 26"/>
                  <a:gd name="T52" fmla="*/ 3 w 23"/>
                  <a:gd name="T53" fmla="*/ 2 h 26"/>
                  <a:gd name="T54" fmla="*/ 3 w 23"/>
                  <a:gd name="T55" fmla="*/ 4 h 26"/>
                  <a:gd name="T56" fmla="*/ 3 w 23"/>
                  <a:gd name="T57" fmla="*/ 6 h 26"/>
                  <a:gd name="T58" fmla="*/ 3 w 23"/>
                  <a:gd name="T59" fmla="*/ 12 h 26"/>
                  <a:gd name="T60" fmla="*/ 1 w 23"/>
                  <a:gd name="T61" fmla="*/ 12 h 26"/>
                  <a:gd name="T62" fmla="*/ 0 w 23"/>
                  <a:gd name="T63" fmla="*/ 20 h 26"/>
                  <a:gd name="T64" fmla="*/ 1 w 23"/>
                  <a:gd name="T65" fmla="*/ 20 h 26"/>
                  <a:gd name="T66" fmla="*/ 1 w 23"/>
                  <a:gd name="T67" fmla="*/ 22 h 26"/>
                  <a:gd name="T68" fmla="*/ 2 w 23"/>
                  <a:gd name="T69" fmla="*/ 23 h 26"/>
                  <a:gd name="T70" fmla="*/ 2 w 23"/>
                  <a:gd name="T71" fmla="*/ 24 h 26"/>
                  <a:gd name="T72" fmla="*/ 1 w 23"/>
                  <a:gd name="T73" fmla="*/ 25 h 26"/>
                  <a:gd name="T74" fmla="*/ 1 w 23"/>
                  <a:gd name="T75" fmla="*/ 25 h 26"/>
                  <a:gd name="T76" fmla="*/ 3 w 23"/>
                  <a:gd name="T77" fmla="*/ 26 h 26"/>
                  <a:gd name="T78" fmla="*/ 4 w 23"/>
                  <a:gd name="T79" fmla="*/ 26 h 26"/>
                  <a:gd name="T80" fmla="*/ 5 w 23"/>
                  <a:gd name="T81" fmla="*/ 24 h 26"/>
                  <a:gd name="T82" fmla="*/ 6 w 23"/>
                  <a:gd name="T83" fmla="*/ 24 h 26"/>
                  <a:gd name="T84" fmla="*/ 7 w 23"/>
                  <a:gd name="T85" fmla="*/ 22 h 26"/>
                  <a:gd name="T86" fmla="*/ 7 w 23"/>
                  <a:gd name="T87" fmla="*/ 21 h 26"/>
                  <a:gd name="T88" fmla="*/ 8 w 23"/>
                  <a:gd name="T89" fmla="*/ 22 h 26"/>
                  <a:gd name="T90" fmla="*/ 10 w 23"/>
                  <a:gd name="T91" fmla="*/ 22 h 26"/>
                  <a:gd name="T92" fmla="*/ 11 w 23"/>
                  <a:gd name="T93" fmla="*/ 23 h 26"/>
                  <a:gd name="T94" fmla="*/ 12 w 23"/>
                  <a:gd name="T95" fmla="*/ 23 h 26"/>
                  <a:gd name="T96" fmla="*/ 14 w 23"/>
                  <a:gd name="T97" fmla="*/ 22 h 26"/>
                  <a:gd name="T98" fmla="*/ 14 w 23"/>
                  <a:gd name="T99" fmla="*/ 21 h 26"/>
                  <a:gd name="T100" fmla="*/ 14 w 23"/>
                  <a:gd name="T101" fmla="*/ 20 h 26"/>
                  <a:gd name="T102" fmla="*/ 15 w 23"/>
                  <a:gd name="T103" fmla="*/ 19 h 26"/>
                  <a:gd name="T104" fmla="*/ 16 w 23"/>
                  <a:gd name="T105" fmla="*/ 18 h 26"/>
                  <a:gd name="T106" fmla="*/ 18 w 23"/>
                  <a:gd name="T107" fmla="*/ 18 h 26"/>
                  <a:gd name="T108" fmla="*/ 19 w 23"/>
                  <a:gd name="T109" fmla="*/ 16 h 26"/>
                  <a:gd name="T110" fmla="*/ 21 w 23"/>
                  <a:gd name="T111" fmla="*/ 15 h 26"/>
                  <a:gd name="T112" fmla="*/ 23 w 23"/>
                  <a:gd name="T113" fmla="*/ 14 h 26"/>
                  <a:gd name="T114" fmla="*/ 23 w 23"/>
                  <a:gd name="T115" fmla="*/ 13 h 26"/>
                  <a:gd name="T116" fmla="*/ 23 w 23"/>
                  <a:gd name="T117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" h="26">
                    <a:moveTo>
                      <a:pt x="23" y="13"/>
                    </a:moveTo>
                    <a:cubicBezTo>
                      <a:pt x="23" y="12"/>
                      <a:pt x="23" y="12"/>
                      <a:pt x="22" y="11"/>
                    </a:cubicBezTo>
                    <a:cubicBezTo>
                      <a:pt x="22" y="11"/>
                      <a:pt x="22" y="11"/>
                      <a:pt x="21" y="11"/>
                    </a:cubicBezTo>
                    <a:cubicBezTo>
                      <a:pt x="20" y="11"/>
                      <a:pt x="20" y="11"/>
                      <a:pt x="20" y="10"/>
                    </a:cubicBezTo>
                    <a:cubicBezTo>
                      <a:pt x="19" y="10"/>
                      <a:pt x="19" y="9"/>
                      <a:pt x="19" y="9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8"/>
                      <a:pt x="19" y="8"/>
                      <a:pt x="18" y="7"/>
                    </a:cubicBezTo>
                    <a:cubicBezTo>
                      <a:pt x="18" y="7"/>
                      <a:pt x="18" y="7"/>
                      <a:pt x="17" y="7"/>
                    </a:cubicBezTo>
                    <a:cubicBezTo>
                      <a:pt x="17" y="7"/>
                      <a:pt x="17" y="6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1"/>
                      <a:pt x="14" y="0"/>
                      <a:pt x="1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1"/>
                      <a:pt x="1" y="21"/>
                      <a:pt x="1" y="22"/>
                    </a:cubicBezTo>
                    <a:cubicBezTo>
                      <a:pt x="1" y="22"/>
                      <a:pt x="2" y="22"/>
                      <a:pt x="2" y="23"/>
                    </a:cubicBezTo>
                    <a:cubicBezTo>
                      <a:pt x="2" y="23"/>
                      <a:pt x="2" y="24"/>
                      <a:pt x="2" y="24"/>
                    </a:cubicBezTo>
                    <a:cubicBezTo>
                      <a:pt x="1" y="24"/>
                      <a:pt x="1" y="24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6"/>
                      <a:pt x="2" y="26"/>
                      <a:pt x="3" y="26"/>
                    </a:cubicBezTo>
                    <a:cubicBezTo>
                      <a:pt x="3" y="26"/>
                      <a:pt x="3" y="26"/>
                      <a:pt x="4" y="26"/>
                    </a:cubicBezTo>
                    <a:cubicBezTo>
                      <a:pt x="4" y="25"/>
                      <a:pt x="4" y="25"/>
                      <a:pt x="5" y="24"/>
                    </a:cubicBezTo>
                    <a:cubicBezTo>
                      <a:pt x="5" y="24"/>
                      <a:pt x="6" y="24"/>
                      <a:pt x="6" y="24"/>
                    </a:cubicBezTo>
                    <a:cubicBezTo>
                      <a:pt x="6" y="23"/>
                      <a:pt x="6" y="23"/>
                      <a:pt x="7" y="22"/>
                    </a:cubicBezTo>
                    <a:cubicBezTo>
                      <a:pt x="7" y="22"/>
                      <a:pt x="7" y="22"/>
                      <a:pt x="7" y="21"/>
                    </a:cubicBezTo>
                    <a:cubicBezTo>
                      <a:pt x="8" y="21"/>
                      <a:pt x="8" y="21"/>
                      <a:pt x="8" y="22"/>
                    </a:cubicBezTo>
                    <a:cubicBezTo>
                      <a:pt x="9" y="22"/>
                      <a:pt x="9" y="22"/>
                      <a:pt x="10" y="22"/>
                    </a:cubicBezTo>
                    <a:cubicBezTo>
                      <a:pt x="10" y="23"/>
                      <a:pt x="10" y="23"/>
                      <a:pt x="11" y="23"/>
                    </a:cubicBezTo>
                    <a:cubicBezTo>
                      <a:pt x="11" y="23"/>
                      <a:pt x="12" y="23"/>
                      <a:pt x="12" y="23"/>
                    </a:cubicBezTo>
                    <a:cubicBezTo>
                      <a:pt x="13" y="23"/>
                      <a:pt x="13" y="23"/>
                      <a:pt x="14" y="22"/>
                    </a:cubicBezTo>
                    <a:cubicBezTo>
                      <a:pt x="14" y="22"/>
                      <a:pt x="14" y="22"/>
                      <a:pt x="14" y="21"/>
                    </a:cubicBezTo>
                    <a:cubicBezTo>
                      <a:pt x="14" y="21"/>
                      <a:pt x="14" y="21"/>
                      <a:pt x="14" y="20"/>
                    </a:cubicBezTo>
                    <a:cubicBezTo>
                      <a:pt x="14" y="20"/>
                      <a:pt x="15" y="20"/>
                      <a:pt x="15" y="19"/>
                    </a:cubicBezTo>
                    <a:cubicBezTo>
                      <a:pt x="16" y="19"/>
                      <a:pt x="16" y="18"/>
                      <a:pt x="16" y="18"/>
                    </a:cubicBezTo>
                    <a:cubicBezTo>
                      <a:pt x="17" y="18"/>
                      <a:pt x="17" y="18"/>
                      <a:pt x="18" y="18"/>
                    </a:cubicBezTo>
                    <a:cubicBezTo>
                      <a:pt x="18" y="17"/>
                      <a:pt x="19" y="17"/>
                      <a:pt x="19" y="16"/>
                    </a:cubicBezTo>
                    <a:cubicBezTo>
                      <a:pt x="20" y="16"/>
                      <a:pt x="21" y="16"/>
                      <a:pt x="21" y="15"/>
                    </a:cubicBezTo>
                    <a:cubicBezTo>
                      <a:pt x="22" y="15"/>
                      <a:pt x="22" y="14"/>
                      <a:pt x="23" y="14"/>
                    </a:cubicBezTo>
                    <a:cubicBezTo>
                      <a:pt x="23" y="14"/>
                      <a:pt x="23" y="14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61" name="Freeform 359"/>
              <p:cNvSpPr>
                <a:spLocks/>
              </p:cNvSpPr>
              <p:nvPr/>
            </p:nvSpPr>
            <p:spPr bwMode="auto">
              <a:xfrm>
                <a:off x="5186364" y="2524126"/>
                <a:ext cx="184150" cy="173038"/>
              </a:xfrm>
              <a:custGeom>
                <a:avLst/>
                <a:gdLst>
                  <a:gd name="T0" fmla="*/ 16 w 17"/>
                  <a:gd name="T1" fmla="*/ 16 h 16"/>
                  <a:gd name="T2" fmla="*/ 17 w 17"/>
                  <a:gd name="T3" fmla="*/ 15 h 16"/>
                  <a:gd name="T4" fmla="*/ 17 w 17"/>
                  <a:gd name="T5" fmla="*/ 15 h 16"/>
                  <a:gd name="T6" fmla="*/ 16 w 17"/>
                  <a:gd name="T7" fmla="*/ 15 h 16"/>
                  <a:gd name="T8" fmla="*/ 16 w 17"/>
                  <a:gd name="T9" fmla="*/ 14 h 16"/>
                  <a:gd name="T10" fmla="*/ 15 w 17"/>
                  <a:gd name="T11" fmla="*/ 13 h 16"/>
                  <a:gd name="T12" fmla="*/ 15 w 17"/>
                  <a:gd name="T13" fmla="*/ 12 h 16"/>
                  <a:gd name="T14" fmla="*/ 14 w 17"/>
                  <a:gd name="T15" fmla="*/ 12 h 16"/>
                  <a:gd name="T16" fmla="*/ 12 w 17"/>
                  <a:gd name="T17" fmla="*/ 11 h 16"/>
                  <a:gd name="T18" fmla="*/ 12 w 17"/>
                  <a:gd name="T19" fmla="*/ 10 h 16"/>
                  <a:gd name="T20" fmla="*/ 11 w 17"/>
                  <a:gd name="T21" fmla="*/ 9 h 16"/>
                  <a:gd name="T22" fmla="*/ 10 w 17"/>
                  <a:gd name="T23" fmla="*/ 9 h 16"/>
                  <a:gd name="T24" fmla="*/ 9 w 17"/>
                  <a:gd name="T25" fmla="*/ 8 h 16"/>
                  <a:gd name="T26" fmla="*/ 8 w 17"/>
                  <a:gd name="T27" fmla="*/ 7 h 16"/>
                  <a:gd name="T28" fmla="*/ 8 w 17"/>
                  <a:gd name="T29" fmla="*/ 7 h 16"/>
                  <a:gd name="T30" fmla="*/ 7 w 17"/>
                  <a:gd name="T31" fmla="*/ 6 h 16"/>
                  <a:gd name="T32" fmla="*/ 7 w 17"/>
                  <a:gd name="T33" fmla="*/ 5 h 16"/>
                  <a:gd name="T34" fmla="*/ 6 w 17"/>
                  <a:gd name="T35" fmla="*/ 3 h 16"/>
                  <a:gd name="T36" fmla="*/ 6 w 17"/>
                  <a:gd name="T37" fmla="*/ 1 h 16"/>
                  <a:gd name="T38" fmla="*/ 6 w 17"/>
                  <a:gd name="T39" fmla="*/ 0 h 16"/>
                  <a:gd name="T40" fmla="*/ 5 w 17"/>
                  <a:gd name="T41" fmla="*/ 0 h 16"/>
                  <a:gd name="T42" fmla="*/ 5 w 17"/>
                  <a:gd name="T43" fmla="*/ 0 h 16"/>
                  <a:gd name="T44" fmla="*/ 5 w 17"/>
                  <a:gd name="T45" fmla="*/ 1 h 16"/>
                  <a:gd name="T46" fmla="*/ 4 w 17"/>
                  <a:gd name="T47" fmla="*/ 2 h 16"/>
                  <a:gd name="T48" fmla="*/ 3 w 17"/>
                  <a:gd name="T49" fmla="*/ 2 h 16"/>
                  <a:gd name="T50" fmla="*/ 2 w 17"/>
                  <a:gd name="T51" fmla="*/ 2 h 16"/>
                  <a:gd name="T52" fmla="*/ 2 w 17"/>
                  <a:gd name="T53" fmla="*/ 3 h 16"/>
                  <a:gd name="T54" fmla="*/ 1 w 17"/>
                  <a:gd name="T55" fmla="*/ 3 h 16"/>
                  <a:gd name="T56" fmla="*/ 1 w 17"/>
                  <a:gd name="T57" fmla="*/ 4 h 16"/>
                  <a:gd name="T58" fmla="*/ 1 w 17"/>
                  <a:gd name="T59" fmla="*/ 4 h 16"/>
                  <a:gd name="T60" fmla="*/ 1 w 17"/>
                  <a:gd name="T61" fmla="*/ 5 h 16"/>
                  <a:gd name="T62" fmla="*/ 1 w 17"/>
                  <a:gd name="T63" fmla="*/ 6 h 16"/>
                  <a:gd name="T64" fmla="*/ 0 w 17"/>
                  <a:gd name="T65" fmla="*/ 8 h 16"/>
                  <a:gd name="T66" fmla="*/ 0 w 17"/>
                  <a:gd name="T67" fmla="*/ 9 h 16"/>
                  <a:gd name="T68" fmla="*/ 0 w 17"/>
                  <a:gd name="T69" fmla="*/ 10 h 16"/>
                  <a:gd name="T70" fmla="*/ 0 w 17"/>
                  <a:gd name="T71" fmla="*/ 11 h 16"/>
                  <a:gd name="T72" fmla="*/ 0 w 17"/>
                  <a:gd name="T73" fmla="*/ 12 h 16"/>
                  <a:gd name="T74" fmla="*/ 0 w 17"/>
                  <a:gd name="T75" fmla="*/ 12 h 16"/>
                  <a:gd name="T76" fmla="*/ 0 w 17"/>
                  <a:gd name="T77" fmla="*/ 13 h 16"/>
                  <a:gd name="T78" fmla="*/ 1 w 17"/>
                  <a:gd name="T79" fmla="*/ 12 h 16"/>
                  <a:gd name="T80" fmla="*/ 2 w 17"/>
                  <a:gd name="T81" fmla="*/ 12 h 16"/>
                  <a:gd name="T82" fmla="*/ 3 w 17"/>
                  <a:gd name="T83" fmla="*/ 13 h 16"/>
                  <a:gd name="T84" fmla="*/ 3 w 17"/>
                  <a:gd name="T85" fmla="*/ 12 h 16"/>
                  <a:gd name="T86" fmla="*/ 3 w 17"/>
                  <a:gd name="T87" fmla="*/ 11 h 16"/>
                  <a:gd name="T88" fmla="*/ 4 w 17"/>
                  <a:gd name="T89" fmla="*/ 10 h 16"/>
                  <a:gd name="T90" fmla="*/ 5 w 17"/>
                  <a:gd name="T91" fmla="*/ 11 h 16"/>
                  <a:gd name="T92" fmla="*/ 5 w 17"/>
                  <a:gd name="T93" fmla="*/ 11 h 16"/>
                  <a:gd name="T94" fmla="*/ 6 w 17"/>
                  <a:gd name="T95" fmla="*/ 11 h 16"/>
                  <a:gd name="T96" fmla="*/ 7 w 17"/>
                  <a:gd name="T97" fmla="*/ 11 h 16"/>
                  <a:gd name="T98" fmla="*/ 8 w 17"/>
                  <a:gd name="T99" fmla="*/ 10 h 16"/>
                  <a:gd name="T100" fmla="*/ 9 w 17"/>
                  <a:gd name="T101" fmla="*/ 11 h 16"/>
                  <a:gd name="T102" fmla="*/ 9 w 17"/>
                  <a:gd name="T103" fmla="*/ 11 h 16"/>
                  <a:gd name="T104" fmla="*/ 11 w 17"/>
                  <a:gd name="T105" fmla="*/ 12 h 16"/>
                  <a:gd name="T106" fmla="*/ 12 w 17"/>
                  <a:gd name="T107" fmla="*/ 12 h 16"/>
                  <a:gd name="T108" fmla="*/ 13 w 17"/>
                  <a:gd name="T109" fmla="*/ 13 h 16"/>
                  <a:gd name="T110" fmla="*/ 13 w 17"/>
                  <a:gd name="T111" fmla="*/ 14 h 16"/>
                  <a:gd name="T112" fmla="*/ 14 w 17"/>
                  <a:gd name="T113" fmla="*/ 15 h 16"/>
                  <a:gd name="T114" fmla="*/ 15 w 17"/>
                  <a:gd name="T115" fmla="*/ 16 h 16"/>
                  <a:gd name="T116" fmla="*/ 15 w 17"/>
                  <a:gd name="T117" fmla="*/ 16 h 16"/>
                  <a:gd name="T118" fmla="*/ 16 w 17"/>
                  <a:gd name="T11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7" h="16">
                    <a:moveTo>
                      <a:pt x="16" y="16"/>
                    </a:moveTo>
                    <a:cubicBezTo>
                      <a:pt x="16" y="16"/>
                      <a:pt x="16" y="16"/>
                      <a:pt x="17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5"/>
                      <a:pt x="17" y="15"/>
                      <a:pt x="16" y="15"/>
                    </a:cubicBezTo>
                    <a:cubicBezTo>
                      <a:pt x="16" y="15"/>
                      <a:pt x="16" y="14"/>
                      <a:pt x="16" y="14"/>
                    </a:cubicBezTo>
                    <a:cubicBezTo>
                      <a:pt x="16" y="14"/>
                      <a:pt x="15" y="13"/>
                      <a:pt x="15" y="13"/>
                    </a:cubicBezTo>
                    <a:cubicBezTo>
                      <a:pt x="15" y="13"/>
                      <a:pt x="15" y="12"/>
                      <a:pt x="15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1"/>
                      <a:pt x="13" y="12"/>
                      <a:pt x="12" y="11"/>
                    </a:cubicBezTo>
                    <a:cubicBezTo>
                      <a:pt x="12" y="11"/>
                      <a:pt x="12" y="10"/>
                      <a:pt x="12" y="10"/>
                    </a:cubicBezTo>
                    <a:cubicBezTo>
                      <a:pt x="12" y="10"/>
                      <a:pt x="11" y="10"/>
                      <a:pt x="11" y="9"/>
                    </a:cubicBezTo>
                    <a:cubicBezTo>
                      <a:pt x="11" y="9"/>
                      <a:pt x="11" y="9"/>
                      <a:pt x="10" y="9"/>
                    </a:cubicBezTo>
                    <a:cubicBezTo>
                      <a:pt x="10" y="8"/>
                      <a:pt x="10" y="8"/>
                      <a:pt x="9" y="8"/>
                    </a:cubicBezTo>
                    <a:cubicBezTo>
                      <a:pt x="9" y="8"/>
                      <a:pt x="9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7" y="7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4"/>
                      <a:pt x="7" y="4"/>
                      <a:pt x="6" y="3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1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2"/>
                      <a:pt x="1" y="12"/>
                    </a:cubicBezTo>
                    <a:cubicBezTo>
                      <a:pt x="1" y="12"/>
                      <a:pt x="2" y="12"/>
                      <a:pt x="2" y="12"/>
                    </a:cubicBezTo>
                    <a:cubicBezTo>
                      <a:pt x="2" y="12"/>
                      <a:pt x="2" y="13"/>
                      <a:pt x="3" y="13"/>
                    </a:cubicBezTo>
                    <a:cubicBezTo>
                      <a:pt x="3" y="13"/>
                      <a:pt x="3" y="12"/>
                      <a:pt x="3" y="12"/>
                    </a:cubicBezTo>
                    <a:cubicBezTo>
                      <a:pt x="3" y="12"/>
                      <a:pt x="3" y="11"/>
                      <a:pt x="3" y="11"/>
                    </a:cubicBezTo>
                    <a:cubicBezTo>
                      <a:pt x="3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2"/>
                      <a:pt x="6" y="11"/>
                      <a:pt x="6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8" y="10"/>
                      <a:pt x="8" y="10"/>
                    </a:cubicBezTo>
                    <a:cubicBezTo>
                      <a:pt x="8" y="10"/>
                      <a:pt x="8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0" y="11"/>
                      <a:pt x="11" y="12"/>
                    </a:cubicBezTo>
                    <a:cubicBezTo>
                      <a:pt x="11" y="12"/>
                      <a:pt x="11" y="12"/>
                      <a:pt x="12" y="12"/>
                    </a:cubicBezTo>
                    <a:cubicBezTo>
                      <a:pt x="12" y="13"/>
                      <a:pt x="12" y="13"/>
                      <a:pt x="13" y="13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6"/>
                      <a:pt x="14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6" y="16"/>
                      <a:pt x="16" y="16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62" name="Freeform 360"/>
              <p:cNvSpPr>
                <a:spLocks/>
              </p:cNvSpPr>
              <p:nvPr/>
            </p:nvSpPr>
            <p:spPr bwMode="auto">
              <a:xfrm>
                <a:off x="4421189" y="2957514"/>
                <a:ext cx="20638" cy="20638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0 w 2"/>
                  <a:gd name="T5" fmla="*/ 2 h 2"/>
                  <a:gd name="T6" fmla="*/ 1 w 2"/>
                  <a:gd name="T7" fmla="*/ 2 h 2"/>
                  <a:gd name="T8" fmla="*/ 2 w 2"/>
                  <a:gd name="T9" fmla="*/ 1 h 2"/>
                  <a:gd name="T10" fmla="*/ 1 w 2"/>
                  <a:gd name="T11" fmla="*/ 0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63" name="Freeform 361"/>
              <p:cNvSpPr>
                <a:spLocks/>
              </p:cNvSpPr>
              <p:nvPr/>
            </p:nvSpPr>
            <p:spPr bwMode="auto">
              <a:xfrm>
                <a:off x="3546476" y="2600326"/>
                <a:ext cx="20638" cy="22225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0 w 2"/>
                  <a:gd name="T5" fmla="*/ 1 h 2"/>
                  <a:gd name="T6" fmla="*/ 1 w 2"/>
                  <a:gd name="T7" fmla="*/ 1 h 2"/>
                  <a:gd name="T8" fmla="*/ 1 w 2"/>
                  <a:gd name="T9" fmla="*/ 2 h 2"/>
                  <a:gd name="T10" fmla="*/ 1 w 2"/>
                  <a:gd name="T11" fmla="*/ 2 h 2"/>
                  <a:gd name="T12" fmla="*/ 2 w 2"/>
                  <a:gd name="T13" fmla="*/ 1 h 2"/>
                  <a:gd name="T14" fmla="*/ 2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64" name="Freeform 362"/>
              <p:cNvSpPr>
                <a:spLocks/>
              </p:cNvSpPr>
              <p:nvPr/>
            </p:nvSpPr>
            <p:spPr bwMode="auto">
              <a:xfrm>
                <a:off x="3546476" y="2568576"/>
                <a:ext cx="11113" cy="9525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65" name="Oval 363"/>
              <p:cNvSpPr>
                <a:spLocks noChangeArrowheads="1"/>
              </p:cNvSpPr>
              <p:nvPr/>
            </p:nvSpPr>
            <p:spPr bwMode="auto">
              <a:xfrm>
                <a:off x="4225926" y="3184526"/>
                <a:ext cx="22225" cy="9525"/>
              </a:xfrm>
              <a:prstGeom prst="ellipse">
                <a:avLst/>
              </a:pr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66" name="Freeform 364"/>
              <p:cNvSpPr>
                <a:spLocks/>
              </p:cNvSpPr>
              <p:nvPr/>
            </p:nvSpPr>
            <p:spPr bwMode="auto">
              <a:xfrm>
                <a:off x="5348289" y="3465514"/>
                <a:ext cx="215900" cy="420688"/>
              </a:xfrm>
              <a:custGeom>
                <a:avLst/>
                <a:gdLst>
                  <a:gd name="T0" fmla="*/ 19 w 20"/>
                  <a:gd name="T1" fmla="*/ 7 h 39"/>
                  <a:gd name="T2" fmla="*/ 19 w 20"/>
                  <a:gd name="T3" fmla="*/ 3 h 39"/>
                  <a:gd name="T4" fmla="*/ 18 w 20"/>
                  <a:gd name="T5" fmla="*/ 0 h 39"/>
                  <a:gd name="T6" fmla="*/ 16 w 20"/>
                  <a:gd name="T7" fmla="*/ 0 h 39"/>
                  <a:gd name="T8" fmla="*/ 16 w 20"/>
                  <a:gd name="T9" fmla="*/ 2 h 39"/>
                  <a:gd name="T10" fmla="*/ 15 w 20"/>
                  <a:gd name="T11" fmla="*/ 4 h 39"/>
                  <a:gd name="T12" fmla="*/ 13 w 20"/>
                  <a:gd name="T13" fmla="*/ 5 h 39"/>
                  <a:gd name="T14" fmla="*/ 13 w 20"/>
                  <a:gd name="T15" fmla="*/ 7 h 39"/>
                  <a:gd name="T16" fmla="*/ 11 w 20"/>
                  <a:gd name="T17" fmla="*/ 7 h 39"/>
                  <a:gd name="T18" fmla="*/ 10 w 20"/>
                  <a:gd name="T19" fmla="*/ 8 h 39"/>
                  <a:gd name="T20" fmla="*/ 8 w 20"/>
                  <a:gd name="T21" fmla="*/ 10 h 39"/>
                  <a:gd name="T22" fmla="*/ 6 w 20"/>
                  <a:gd name="T23" fmla="*/ 11 h 39"/>
                  <a:gd name="T24" fmla="*/ 5 w 20"/>
                  <a:gd name="T25" fmla="*/ 12 h 39"/>
                  <a:gd name="T26" fmla="*/ 4 w 20"/>
                  <a:gd name="T27" fmla="*/ 13 h 39"/>
                  <a:gd name="T28" fmla="*/ 2 w 20"/>
                  <a:gd name="T29" fmla="*/ 16 h 39"/>
                  <a:gd name="T30" fmla="*/ 3 w 20"/>
                  <a:gd name="T31" fmla="*/ 19 h 39"/>
                  <a:gd name="T32" fmla="*/ 4 w 20"/>
                  <a:gd name="T33" fmla="*/ 21 h 39"/>
                  <a:gd name="T34" fmla="*/ 3 w 20"/>
                  <a:gd name="T35" fmla="*/ 24 h 39"/>
                  <a:gd name="T36" fmla="*/ 1 w 20"/>
                  <a:gd name="T37" fmla="*/ 26 h 39"/>
                  <a:gd name="T38" fmla="*/ 0 w 20"/>
                  <a:gd name="T39" fmla="*/ 30 h 39"/>
                  <a:gd name="T40" fmla="*/ 1 w 20"/>
                  <a:gd name="T41" fmla="*/ 33 h 39"/>
                  <a:gd name="T42" fmla="*/ 1 w 20"/>
                  <a:gd name="T43" fmla="*/ 35 h 39"/>
                  <a:gd name="T44" fmla="*/ 3 w 20"/>
                  <a:gd name="T45" fmla="*/ 38 h 39"/>
                  <a:gd name="T46" fmla="*/ 5 w 20"/>
                  <a:gd name="T47" fmla="*/ 39 h 39"/>
                  <a:gd name="T48" fmla="*/ 9 w 20"/>
                  <a:gd name="T49" fmla="*/ 37 h 39"/>
                  <a:gd name="T50" fmla="*/ 10 w 20"/>
                  <a:gd name="T51" fmla="*/ 34 h 39"/>
                  <a:gd name="T52" fmla="*/ 12 w 20"/>
                  <a:gd name="T53" fmla="*/ 31 h 39"/>
                  <a:gd name="T54" fmla="*/ 12 w 20"/>
                  <a:gd name="T55" fmla="*/ 28 h 39"/>
                  <a:gd name="T56" fmla="*/ 13 w 20"/>
                  <a:gd name="T57" fmla="*/ 25 h 39"/>
                  <a:gd name="T58" fmla="*/ 14 w 20"/>
                  <a:gd name="T59" fmla="*/ 23 h 39"/>
                  <a:gd name="T60" fmla="*/ 15 w 20"/>
                  <a:gd name="T61" fmla="*/ 20 h 39"/>
                  <a:gd name="T62" fmla="*/ 16 w 20"/>
                  <a:gd name="T63" fmla="*/ 18 h 39"/>
                  <a:gd name="T64" fmla="*/ 17 w 20"/>
                  <a:gd name="T65" fmla="*/ 15 h 39"/>
                  <a:gd name="T66" fmla="*/ 18 w 20"/>
                  <a:gd name="T67" fmla="*/ 12 h 39"/>
                  <a:gd name="T68" fmla="*/ 18 w 20"/>
                  <a:gd name="T69" fmla="*/ 11 h 39"/>
                  <a:gd name="T70" fmla="*/ 19 w 20"/>
                  <a:gd name="T7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39">
                    <a:moveTo>
                      <a:pt x="20" y="8"/>
                    </a:moveTo>
                    <a:cubicBezTo>
                      <a:pt x="20" y="7"/>
                      <a:pt x="19" y="7"/>
                      <a:pt x="19" y="7"/>
                    </a:cubicBezTo>
                    <a:cubicBezTo>
                      <a:pt x="19" y="6"/>
                      <a:pt x="19" y="5"/>
                      <a:pt x="19" y="4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9" y="2"/>
                      <a:pt x="19" y="2"/>
                      <a:pt x="18" y="2"/>
                    </a:cubicBezTo>
                    <a:cubicBezTo>
                      <a:pt x="18" y="1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5" y="1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3"/>
                      <a:pt x="16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4"/>
                      <a:pt x="14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1" y="7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10"/>
                      <a:pt x="9" y="10"/>
                      <a:pt x="8" y="10"/>
                    </a:cubicBezTo>
                    <a:cubicBezTo>
                      <a:pt x="8" y="10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5" y="12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3"/>
                      <a:pt x="4" y="13"/>
                    </a:cubicBezTo>
                    <a:cubicBezTo>
                      <a:pt x="4" y="14"/>
                      <a:pt x="3" y="14"/>
                      <a:pt x="3" y="14"/>
                    </a:cubicBezTo>
                    <a:cubicBezTo>
                      <a:pt x="3" y="15"/>
                      <a:pt x="2" y="15"/>
                      <a:pt x="2" y="16"/>
                    </a:cubicBezTo>
                    <a:cubicBezTo>
                      <a:pt x="2" y="17"/>
                      <a:pt x="2" y="17"/>
                      <a:pt x="2" y="18"/>
                    </a:cubicBezTo>
                    <a:cubicBezTo>
                      <a:pt x="2" y="18"/>
                      <a:pt x="3" y="18"/>
                      <a:pt x="3" y="19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3" y="21"/>
                      <a:pt x="4" y="21"/>
                      <a:pt x="4" y="21"/>
                    </a:cubicBezTo>
                    <a:cubicBezTo>
                      <a:pt x="4" y="22"/>
                      <a:pt x="4" y="22"/>
                      <a:pt x="3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2" y="25"/>
                      <a:pt x="2" y="25"/>
                      <a:pt x="2" y="26"/>
                    </a:cubicBezTo>
                    <a:cubicBezTo>
                      <a:pt x="2" y="26"/>
                      <a:pt x="2" y="26"/>
                      <a:pt x="1" y="26"/>
                    </a:cubicBezTo>
                    <a:cubicBezTo>
                      <a:pt x="1" y="27"/>
                      <a:pt x="0" y="27"/>
                      <a:pt x="0" y="28"/>
                    </a:cubicBezTo>
                    <a:cubicBezTo>
                      <a:pt x="0" y="29"/>
                      <a:pt x="0" y="29"/>
                      <a:pt x="0" y="3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" y="32"/>
                      <a:pt x="1" y="32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4"/>
                      <a:pt x="1" y="35"/>
                      <a:pt x="1" y="35"/>
                    </a:cubicBezTo>
                    <a:cubicBezTo>
                      <a:pt x="2" y="36"/>
                      <a:pt x="2" y="36"/>
                      <a:pt x="2" y="37"/>
                    </a:cubicBezTo>
                    <a:cubicBezTo>
                      <a:pt x="2" y="37"/>
                      <a:pt x="2" y="37"/>
                      <a:pt x="3" y="38"/>
                    </a:cubicBezTo>
                    <a:cubicBezTo>
                      <a:pt x="3" y="38"/>
                      <a:pt x="3" y="38"/>
                      <a:pt x="4" y="39"/>
                    </a:cubicBezTo>
                    <a:cubicBezTo>
                      <a:pt x="4" y="39"/>
                      <a:pt x="5" y="39"/>
                      <a:pt x="5" y="39"/>
                    </a:cubicBezTo>
                    <a:cubicBezTo>
                      <a:pt x="6" y="39"/>
                      <a:pt x="6" y="38"/>
                      <a:pt x="7" y="38"/>
                    </a:cubicBezTo>
                    <a:cubicBezTo>
                      <a:pt x="8" y="38"/>
                      <a:pt x="8" y="37"/>
                      <a:pt x="9" y="37"/>
                    </a:cubicBezTo>
                    <a:cubicBezTo>
                      <a:pt x="9" y="36"/>
                      <a:pt x="10" y="36"/>
                      <a:pt x="10" y="36"/>
                    </a:cubicBezTo>
                    <a:cubicBezTo>
                      <a:pt x="10" y="36"/>
                      <a:pt x="10" y="35"/>
                      <a:pt x="10" y="34"/>
                    </a:cubicBezTo>
                    <a:cubicBezTo>
                      <a:pt x="11" y="33"/>
                      <a:pt x="10" y="33"/>
                      <a:pt x="11" y="32"/>
                    </a:cubicBezTo>
                    <a:cubicBezTo>
                      <a:pt x="11" y="31"/>
                      <a:pt x="11" y="31"/>
                      <a:pt x="12" y="31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29"/>
                      <a:pt x="12" y="28"/>
                      <a:pt x="12" y="28"/>
                    </a:cubicBezTo>
                    <a:cubicBezTo>
                      <a:pt x="13" y="27"/>
                      <a:pt x="13" y="27"/>
                      <a:pt x="13" y="26"/>
                    </a:cubicBezTo>
                    <a:cubicBezTo>
                      <a:pt x="13" y="26"/>
                      <a:pt x="13" y="25"/>
                      <a:pt x="13" y="25"/>
                    </a:cubicBezTo>
                    <a:cubicBezTo>
                      <a:pt x="13" y="24"/>
                      <a:pt x="14" y="24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21"/>
                      <a:pt x="15" y="21"/>
                      <a:pt x="15" y="20"/>
                    </a:cubicBezTo>
                    <a:cubicBezTo>
                      <a:pt x="15" y="20"/>
                      <a:pt x="16" y="20"/>
                      <a:pt x="16" y="19"/>
                    </a:cubicBezTo>
                    <a:cubicBezTo>
                      <a:pt x="16" y="19"/>
                      <a:pt x="16" y="19"/>
                      <a:pt x="16" y="18"/>
                    </a:cubicBezTo>
                    <a:cubicBezTo>
                      <a:pt x="16" y="18"/>
                      <a:pt x="16" y="17"/>
                      <a:pt x="16" y="17"/>
                    </a:cubicBezTo>
                    <a:cubicBezTo>
                      <a:pt x="16" y="16"/>
                      <a:pt x="17" y="15"/>
                      <a:pt x="17" y="15"/>
                    </a:cubicBezTo>
                    <a:cubicBezTo>
                      <a:pt x="17" y="14"/>
                      <a:pt x="17" y="14"/>
                      <a:pt x="17" y="13"/>
                    </a:cubicBezTo>
                    <a:cubicBezTo>
                      <a:pt x="18" y="13"/>
                      <a:pt x="18" y="13"/>
                      <a:pt x="18" y="12"/>
                    </a:cubicBezTo>
                    <a:cubicBezTo>
                      <a:pt x="18" y="12"/>
                      <a:pt x="18" y="12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19" y="11"/>
                      <a:pt x="19" y="11"/>
                    </a:cubicBezTo>
                    <a:cubicBezTo>
                      <a:pt x="20" y="11"/>
                      <a:pt x="19" y="10"/>
                      <a:pt x="19" y="10"/>
                    </a:cubicBezTo>
                    <a:cubicBezTo>
                      <a:pt x="20" y="9"/>
                      <a:pt x="20" y="9"/>
                      <a:pt x="20" y="8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67" name="Freeform 365"/>
              <p:cNvSpPr>
                <a:spLocks/>
              </p:cNvSpPr>
              <p:nvPr/>
            </p:nvSpPr>
            <p:spPr bwMode="auto">
              <a:xfrm>
                <a:off x="5424489" y="2146301"/>
                <a:ext cx="53975" cy="42863"/>
              </a:xfrm>
              <a:custGeom>
                <a:avLst/>
                <a:gdLst>
                  <a:gd name="T0" fmla="*/ 2 w 5"/>
                  <a:gd name="T1" fmla="*/ 4 h 4"/>
                  <a:gd name="T2" fmla="*/ 3 w 5"/>
                  <a:gd name="T3" fmla="*/ 4 h 4"/>
                  <a:gd name="T4" fmla="*/ 4 w 5"/>
                  <a:gd name="T5" fmla="*/ 4 h 4"/>
                  <a:gd name="T6" fmla="*/ 5 w 5"/>
                  <a:gd name="T7" fmla="*/ 4 h 4"/>
                  <a:gd name="T8" fmla="*/ 5 w 5"/>
                  <a:gd name="T9" fmla="*/ 4 h 4"/>
                  <a:gd name="T10" fmla="*/ 5 w 5"/>
                  <a:gd name="T11" fmla="*/ 3 h 4"/>
                  <a:gd name="T12" fmla="*/ 4 w 5"/>
                  <a:gd name="T13" fmla="*/ 3 h 4"/>
                  <a:gd name="T14" fmla="*/ 3 w 5"/>
                  <a:gd name="T15" fmla="*/ 2 h 4"/>
                  <a:gd name="T16" fmla="*/ 3 w 5"/>
                  <a:gd name="T17" fmla="*/ 2 h 4"/>
                  <a:gd name="T18" fmla="*/ 4 w 5"/>
                  <a:gd name="T19" fmla="*/ 1 h 4"/>
                  <a:gd name="T20" fmla="*/ 4 w 5"/>
                  <a:gd name="T21" fmla="*/ 1 h 4"/>
                  <a:gd name="T22" fmla="*/ 3 w 5"/>
                  <a:gd name="T23" fmla="*/ 0 h 4"/>
                  <a:gd name="T24" fmla="*/ 2 w 5"/>
                  <a:gd name="T25" fmla="*/ 0 h 4"/>
                  <a:gd name="T26" fmla="*/ 2 w 5"/>
                  <a:gd name="T27" fmla="*/ 0 h 4"/>
                  <a:gd name="T28" fmla="*/ 2 w 5"/>
                  <a:gd name="T29" fmla="*/ 1 h 4"/>
                  <a:gd name="T30" fmla="*/ 1 w 5"/>
                  <a:gd name="T31" fmla="*/ 1 h 4"/>
                  <a:gd name="T32" fmla="*/ 0 w 5"/>
                  <a:gd name="T33" fmla="*/ 2 h 4"/>
                  <a:gd name="T34" fmla="*/ 0 w 5"/>
                  <a:gd name="T35" fmla="*/ 2 h 4"/>
                  <a:gd name="T36" fmla="*/ 1 w 5"/>
                  <a:gd name="T37" fmla="*/ 3 h 4"/>
                  <a:gd name="T38" fmla="*/ 2 w 5"/>
                  <a:gd name="T39" fmla="*/ 3 h 4"/>
                  <a:gd name="T40" fmla="*/ 2 w 5"/>
                  <a:gd name="T4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4" y="3"/>
                    </a:cubicBezTo>
                    <a:cubicBezTo>
                      <a:pt x="4" y="2"/>
                      <a:pt x="4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68" name="Freeform 366"/>
              <p:cNvSpPr>
                <a:spLocks/>
              </p:cNvSpPr>
              <p:nvPr/>
            </p:nvSpPr>
            <p:spPr bwMode="auto">
              <a:xfrm>
                <a:off x="3708401" y="1054101"/>
                <a:ext cx="215900" cy="87313"/>
              </a:xfrm>
              <a:custGeom>
                <a:avLst/>
                <a:gdLst>
                  <a:gd name="T0" fmla="*/ 20 w 20"/>
                  <a:gd name="T1" fmla="*/ 2 h 8"/>
                  <a:gd name="T2" fmla="*/ 19 w 20"/>
                  <a:gd name="T3" fmla="*/ 2 h 8"/>
                  <a:gd name="T4" fmla="*/ 18 w 20"/>
                  <a:gd name="T5" fmla="*/ 1 h 8"/>
                  <a:gd name="T6" fmla="*/ 18 w 20"/>
                  <a:gd name="T7" fmla="*/ 1 h 8"/>
                  <a:gd name="T8" fmla="*/ 16 w 20"/>
                  <a:gd name="T9" fmla="*/ 1 h 8"/>
                  <a:gd name="T10" fmla="*/ 16 w 20"/>
                  <a:gd name="T11" fmla="*/ 0 h 8"/>
                  <a:gd name="T12" fmla="*/ 15 w 20"/>
                  <a:gd name="T13" fmla="*/ 0 h 8"/>
                  <a:gd name="T14" fmla="*/ 15 w 20"/>
                  <a:gd name="T15" fmla="*/ 1 h 8"/>
                  <a:gd name="T16" fmla="*/ 14 w 20"/>
                  <a:gd name="T17" fmla="*/ 1 h 8"/>
                  <a:gd name="T18" fmla="*/ 13 w 20"/>
                  <a:gd name="T19" fmla="*/ 1 h 8"/>
                  <a:gd name="T20" fmla="*/ 12 w 20"/>
                  <a:gd name="T21" fmla="*/ 1 h 8"/>
                  <a:gd name="T22" fmla="*/ 11 w 20"/>
                  <a:gd name="T23" fmla="*/ 1 h 8"/>
                  <a:gd name="T24" fmla="*/ 10 w 20"/>
                  <a:gd name="T25" fmla="*/ 1 h 8"/>
                  <a:gd name="T26" fmla="*/ 9 w 20"/>
                  <a:gd name="T27" fmla="*/ 1 h 8"/>
                  <a:gd name="T28" fmla="*/ 9 w 20"/>
                  <a:gd name="T29" fmla="*/ 2 h 8"/>
                  <a:gd name="T30" fmla="*/ 9 w 20"/>
                  <a:gd name="T31" fmla="*/ 2 h 8"/>
                  <a:gd name="T32" fmla="*/ 8 w 20"/>
                  <a:gd name="T33" fmla="*/ 2 h 8"/>
                  <a:gd name="T34" fmla="*/ 7 w 20"/>
                  <a:gd name="T35" fmla="*/ 1 h 8"/>
                  <a:gd name="T36" fmla="*/ 7 w 20"/>
                  <a:gd name="T37" fmla="*/ 1 h 8"/>
                  <a:gd name="T38" fmla="*/ 7 w 20"/>
                  <a:gd name="T39" fmla="*/ 2 h 8"/>
                  <a:gd name="T40" fmla="*/ 6 w 20"/>
                  <a:gd name="T41" fmla="*/ 3 h 8"/>
                  <a:gd name="T42" fmla="*/ 6 w 20"/>
                  <a:gd name="T43" fmla="*/ 3 h 8"/>
                  <a:gd name="T44" fmla="*/ 5 w 20"/>
                  <a:gd name="T45" fmla="*/ 2 h 8"/>
                  <a:gd name="T46" fmla="*/ 5 w 20"/>
                  <a:gd name="T47" fmla="*/ 1 h 8"/>
                  <a:gd name="T48" fmla="*/ 4 w 20"/>
                  <a:gd name="T49" fmla="*/ 1 h 8"/>
                  <a:gd name="T50" fmla="*/ 3 w 20"/>
                  <a:gd name="T51" fmla="*/ 1 h 8"/>
                  <a:gd name="T52" fmla="*/ 3 w 20"/>
                  <a:gd name="T53" fmla="*/ 1 h 8"/>
                  <a:gd name="T54" fmla="*/ 2 w 20"/>
                  <a:gd name="T55" fmla="*/ 1 h 8"/>
                  <a:gd name="T56" fmla="*/ 2 w 20"/>
                  <a:gd name="T57" fmla="*/ 1 h 8"/>
                  <a:gd name="T58" fmla="*/ 1 w 20"/>
                  <a:gd name="T59" fmla="*/ 2 h 8"/>
                  <a:gd name="T60" fmla="*/ 0 w 20"/>
                  <a:gd name="T61" fmla="*/ 3 h 8"/>
                  <a:gd name="T62" fmla="*/ 0 w 20"/>
                  <a:gd name="T63" fmla="*/ 3 h 8"/>
                  <a:gd name="T64" fmla="*/ 2 w 20"/>
                  <a:gd name="T65" fmla="*/ 3 h 8"/>
                  <a:gd name="T66" fmla="*/ 3 w 20"/>
                  <a:gd name="T67" fmla="*/ 2 h 8"/>
                  <a:gd name="T68" fmla="*/ 4 w 20"/>
                  <a:gd name="T69" fmla="*/ 3 h 8"/>
                  <a:gd name="T70" fmla="*/ 4 w 20"/>
                  <a:gd name="T71" fmla="*/ 3 h 8"/>
                  <a:gd name="T72" fmla="*/ 3 w 20"/>
                  <a:gd name="T73" fmla="*/ 4 h 8"/>
                  <a:gd name="T74" fmla="*/ 2 w 20"/>
                  <a:gd name="T75" fmla="*/ 4 h 8"/>
                  <a:gd name="T76" fmla="*/ 0 w 20"/>
                  <a:gd name="T77" fmla="*/ 4 h 8"/>
                  <a:gd name="T78" fmla="*/ 0 w 20"/>
                  <a:gd name="T79" fmla="*/ 5 h 8"/>
                  <a:gd name="T80" fmla="*/ 1 w 20"/>
                  <a:gd name="T81" fmla="*/ 5 h 8"/>
                  <a:gd name="T82" fmla="*/ 2 w 20"/>
                  <a:gd name="T83" fmla="*/ 6 h 8"/>
                  <a:gd name="T84" fmla="*/ 3 w 20"/>
                  <a:gd name="T85" fmla="*/ 7 h 8"/>
                  <a:gd name="T86" fmla="*/ 4 w 20"/>
                  <a:gd name="T87" fmla="*/ 7 h 8"/>
                  <a:gd name="T88" fmla="*/ 6 w 20"/>
                  <a:gd name="T89" fmla="*/ 7 h 8"/>
                  <a:gd name="T90" fmla="*/ 8 w 20"/>
                  <a:gd name="T91" fmla="*/ 8 h 8"/>
                  <a:gd name="T92" fmla="*/ 9 w 20"/>
                  <a:gd name="T93" fmla="*/ 7 h 8"/>
                  <a:gd name="T94" fmla="*/ 12 w 20"/>
                  <a:gd name="T95" fmla="*/ 7 h 8"/>
                  <a:gd name="T96" fmla="*/ 15 w 20"/>
                  <a:gd name="T97" fmla="*/ 7 h 8"/>
                  <a:gd name="T98" fmla="*/ 15 w 20"/>
                  <a:gd name="T99" fmla="*/ 7 h 8"/>
                  <a:gd name="T100" fmla="*/ 16 w 20"/>
                  <a:gd name="T101" fmla="*/ 7 h 8"/>
                  <a:gd name="T102" fmla="*/ 17 w 20"/>
                  <a:gd name="T103" fmla="*/ 7 h 8"/>
                  <a:gd name="T104" fmla="*/ 18 w 20"/>
                  <a:gd name="T105" fmla="*/ 6 h 8"/>
                  <a:gd name="T106" fmla="*/ 18 w 20"/>
                  <a:gd name="T107" fmla="*/ 5 h 8"/>
                  <a:gd name="T108" fmla="*/ 19 w 20"/>
                  <a:gd name="T109" fmla="*/ 4 h 8"/>
                  <a:gd name="T110" fmla="*/ 20 w 20"/>
                  <a:gd name="T111" fmla="*/ 4 h 8"/>
                  <a:gd name="T112" fmla="*/ 20 w 20"/>
                  <a:gd name="T1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0" h="8">
                    <a:moveTo>
                      <a:pt x="20" y="2"/>
                    </a:moveTo>
                    <a:cubicBezTo>
                      <a:pt x="19" y="2"/>
                      <a:pt x="19" y="3"/>
                      <a:pt x="19" y="2"/>
                    </a:cubicBezTo>
                    <a:cubicBezTo>
                      <a:pt x="18" y="2"/>
                      <a:pt x="19" y="2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10" y="1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3"/>
                      <a:pt x="6" y="2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6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4"/>
                      <a:pt x="3" y="4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1" y="4"/>
                      <a:pt x="1" y="3"/>
                      <a:pt x="0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3" y="6"/>
                      <a:pt x="2" y="7"/>
                      <a:pt x="3" y="7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5" y="8"/>
                      <a:pt x="5" y="7"/>
                      <a:pt x="6" y="7"/>
                    </a:cubicBezTo>
                    <a:cubicBezTo>
                      <a:pt x="6" y="7"/>
                      <a:pt x="7" y="8"/>
                      <a:pt x="8" y="8"/>
                    </a:cubicBezTo>
                    <a:cubicBezTo>
                      <a:pt x="8" y="8"/>
                      <a:pt x="8" y="7"/>
                      <a:pt x="9" y="7"/>
                    </a:cubicBezTo>
                    <a:cubicBezTo>
                      <a:pt x="10" y="7"/>
                      <a:pt x="11" y="7"/>
                      <a:pt x="12" y="7"/>
                    </a:cubicBezTo>
                    <a:cubicBezTo>
                      <a:pt x="13" y="7"/>
                      <a:pt x="13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7"/>
                      <a:pt x="18" y="6"/>
                    </a:cubicBezTo>
                    <a:cubicBezTo>
                      <a:pt x="18" y="6"/>
                      <a:pt x="18" y="6"/>
                      <a:pt x="18" y="5"/>
                    </a:cubicBezTo>
                    <a:cubicBezTo>
                      <a:pt x="18" y="5"/>
                      <a:pt x="19" y="4"/>
                      <a:pt x="19" y="4"/>
                    </a:cubicBezTo>
                    <a:cubicBezTo>
                      <a:pt x="19" y="4"/>
                      <a:pt x="20" y="4"/>
                      <a:pt x="20" y="4"/>
                    </a:cubicBezTo>
                    <a:cubicBezTo>
                      <a:pt x="20" y="3"/>
                      <a:pt x="20" y="3"/>
                      <a:pt x="20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69" name="Freeform 367"/>
              <p:cNvSpPr>
                <a:spLocks/>
              </p:cNvSpPr>
              <p:nvPr/>
            </p:nvSpPr>
            <p:spPr bwMode="auto">
              <a:xfrm>
                <a:off x="4043364" y="1162051"/>
                <a:ext cx="20638" cy="22225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0 w 2"/>
                  <a:gd name="T5" fmla="*/ 1 h 2"/>
                  <a:gd name="T6" fmla="*/ 1 w 2"/>
                  <a:gd name="T7" fmla="*/ 1 h 2"/>
                  <a:gd name="T8" fmla="*/ 1 w 2"/>
                  <a:gd name="T9" fmla="*/ 2 h 2"/>
                  <a:gd name="T10" fmla="*/ 2 w 2"/>
                  <a:gd name="T11" fmla="*/ 2 h 2"/>
                  <a:gd name="T12" fmla="*/ 2 w 2"/>
                  <a:gd name="T13" fmla="*/ 1 h 2"/>
                  <a:gd name="T14" fmla="*/ 2 w 2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70" name="Freeform 368"/>
              <p:cNvSpPr>
                <a:spLocks/>
              </p:cNvSpPr>
              <p:nvPr/>
            </p:nvSpPr>
            <p:spPr bwMode="auto">
              <a:xfrm>
                <a:off x="4538664" y="16589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71" name="Freeform 369"/>
              <p:cNvSpPr>
                <a:spLocks/>
              </p:cNvSpPr>
              <p:nvPr/>
            </p:nvSpPr>
            <p:spPr bwMode="auto">
              <a:xfrm>
                <a:off x="4529139" y="1627189"/>
                <a:ext cx="85725" cy="31750"/>
              </a:xfrm>
              <a:custGeom>
                <a:avLst/>
                <a:gdLst>
                  <a:gd name="T0" fmla="*/ 7 w 8"/>
                  <a:gd name="T1" fmla="*/ 0 h 3"/>
                  <a:gd name="T2" fmla="*/ 7 w 8"/>
                  <a:gd name="T3" fmla="*/ 0 h 3"/>
                  <a:gd name="T4" fmla="*/ 6 w 8"/>
                  <a:gd name="T5" fmla="*/ 0 h 3"/>
                  <a:gd name="T6" fmla="*/ 6 w 8"/>
                  <a:gd name="T7" fmla="*/ 1 h 3"/>
                  <a:gd name="T8" fmla="*/ 5 w 8"/>
                  <a:gd name="T9" fmla="*/ 0 h 3"/>
                  <a:gd name="T10" fmla="*/ 5 w 8"/>
                  <a:gd name="T11" fmla="*/ 0 h 3"/>
                  <a:gd name="T12" fmla="*/ 4 w 8"/>
                  <a:gd name="T13" fmla="*/ 1 h 3"/>
                  <a:gd name="T14" fmla="*/ 3 w 8"/>
                  <a:gd name="T15" fmla="*/ 1 h 3"/>
                  <a:gd name="T16" fmla="*/ 2 w 8"/>
                  <a:gd name="T17" fmla="*/ 1 h 3"/>
                  <a:gd name="T18" fmla="*/ 2 w 8"/>
                  <a:gd name="T19" fmla="*/ 1 h 3"/>
                  <a:gd name="T20" fmla="*/ 1 w 8"/>
                  <a:gd name="T21" fmla="*/ 1 h 3"/>
                  <a:gd name="T22" fmla="*/ 0 w 8"/>
                  <a:gd name="T23" fmla="*/ 1 h 3"/>
                  <a:gd name="T24" fmla="*/ 1 w 8"/>
                  <a:gd name="T25" fmla="*/ 2 h 3"/>
                  <a:gd name="T26" fmla="*/ 1 w 8"/>
                  <a:gd name="T27" fmla="*/ 3 h 3"/>
                  <a:gd name="T28" fmla="*/ 2 w 8"/>
                  <a:gd name="T29" fmla="*/ 3 h 3"/>
                  <a:gd name="T30" fmla="*/ 3 w 8"/>
                  <a:gd name="T31" fmla="*/ 3 h 3"/>
                  <a:gd name="T32" fmla="*/ 4 w 8"/>
                  <a:gd name="T33" fmla="*/ 2 h 3"/>
                  <a:gd name="T34" fmla="*/ 5 w 8"/>
                  <a:gd name="T35" fmla="*/ 2 h 3"/>
                  <a:gd name="T36" fmla="*/ 5 w 8"/>
                  <a:gd name="T37" fmla="*/ 2 h 3"/>
                  <a:gd name="T38" fmla="*/ 6 w 8"/>
                  <a:gd name="T39" fmla="*/ 2 h 3"/>
                  <a:gd name="T40" fmla="*/ 7 w 8"/>
                  <a:gd name="T41" fmla="*/ 2 h 3"/>
                  <a:gd name="T42" fmla="*/ 7 w 8"/>
                  <a:gd name="T43" fmla="*/ 1 h 3"/>
                  <a:gd name="T44" fmla="*/ 8 w 8"/>
                  <a:gd name="T45" fmla="*/ 1 h 3"/>
                  <a:gd name="T46" fmla="*/ 7 w 8"/>
                  <a:gd name="T4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3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1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72" name="Freeform 370"/>
              <p:cNvSpPr>
                <a:spLocks/>
              </p:cNvSpPr>
              <p:nvPr/>
            </p:nvSpPr>
            <p:spPr bwMode="auto">
              <a:xfrm>
                <a:off x="4464051" y="1346201"/>
                <a:ext cx="31750" cy="31750"/>
              </a:xfrm>
              <a:custGeom>
                <a:avLst/>
                <a:gdLst>
                  <a:gd name="T0" fmla="*/ 1 w 3"/>
                  <a:gd name="T1" fmla="*/ 2 h 3"/>
                  <a:gd name="T2" fmla="*/ 1 w 3"/>
                  <a:gd name="T3" fmla="*/ 3 h 3"/>
                  <a:gd name="T4" fmla="*/ 2 w 3"/>
                  <a:gd name="T5" fmla="*/ 3 h 3"/>
                  <a:gd name="T6" fmla="*/ 2 w 3"/>
                  <a:gd name="T7" fmla="*/ 2 h 3"/>
                  <a:gd name="T8" fmla="*/ 2 w 3"/>
                  <a:gd name="T9" fmla="*/ 2 h 3"/>
                  <a:gd name="T10" fmla="*/ 3 w 3"/>
                  <a:gd name="T11" fmla="*/ 1 h 3"/>
                  <a:gd name="T12" fmla="*/ 3 w 3"/>
                  <a:gd name="T13" fmla="*/ 0 h 3"/>
                  <a:gd name="T14" fmla="*/ 2 w 3"/>
                  <a:gd name="T15" fmla="*/ 0 h 3"/>
                  <a:gd name="T16" fmla="*/ 2 w 3"/>
                  <a:gd name="T17" fmla="*/ 1 h 3"/>
                  <a:gd name="T18" fmla="*/ 1 w 3"/>
                  <a:gd name="T19" fmla="*/ 1 h 3"/>
                  <a:gd name="T20" fmla="*/ 0 w 3"/>
                  <a:gd name="T21" fmla="*/ 1 h 3"/>
                  <a:gd name="T22" fmla="*/ 0 w 3"/>
                  <a:gd name="T23" fmla="*/ 2 h 3"/>
                  <a:gd name="T24" fmla="*/ 1 w 3"/>
                  <a:gd name="T2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73" name="Freeform 371"/>
              <p:cNvSpPr>
                <a:spLocks/>
              </p:cNvSpPr>
              <p:nvPr/>
            </p:nvSpPr>
            <p:spPr bwMode="auto">
              <a:xfrm>
                <a:off x="4464051" y="1377951"/>
                <a:ext cx="20638" cy="11113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0 h 1"/>
                  <a:gd name="T12" fmla="*/ 0 w 2"/>
                  <a:gd name="T13" fmla="*/ 1 h 1"/>
                  <a:gd name="T14" fmla="*/ 0 w 2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74" name="Freeform 372"/>
              <p:cNvSpPr>
                <a:spLocks/>
              </p:cNvSpPr>
              <p:nvPr/>
            </p:nvSpPr>
            <p:spPr bwMode="auto">
              <a:xfrm>
                <a:off x="4679951" y="1292226"/>
                <a:ext cx="128588" cy="76200"/>
              </a:xfrm>
              <a:custGeom>
                <a:avLst/>
                <a:gdLst>
                  <a:gd name="T0" fmla="*/ 1 w 12"/>
                  <a:gd name="T1" fmla="*/ 5 h 7"/>
                  <a:gd name="T2" fmla="*/ 1 w 12"/>
                  <a:gd name="T3" fmla="*/ 5 h 7"/>
                  <a:gd name="T4" fmla="*/ 1 w 12"/>
                  <a:gd name="T5" fmla="*/ 5 h 7"/>
                  <a:gd name="T6" fmla="*/ 2 w 12"/>
                  <a:gd name="T7" fmla="*/ 5 h 7"/>
                  <a:gd name="T8" fmla="*/ 3 w 12"/>
                  <a:gd name="T9" fmla="*/ 5 h 7"/>
                  <a:gd name="T10" fmla="*/ 4 w 12"/>
                  <a:gd name="T11" fmla="*/ 5 h 7"/>
                  <a:gd name="T12" fmla="*/ 5 w 12"/>
                  <a:gd name="T13" fmla="*/ 5 h 7"/>
                  <a:gd name="T14" fmla="*/ 7 w 12"/>
                  <a:gd name="T15" fmla="*/ 6 h 7"/>
                  <a:gd name="T16" fmla="*/ 8 w 12"/>
                  <a:gd name="T17" fmla="*/ 7 h 7"/>
                  <a:gd name="T18" fmla="*/ 10 w 12"/>
                  <a:gd name="T19" fmla="*/ 7 h 7"/>
                  <a:gd name="T20" fmla="*/ 10 w 12"/>
                  <a:gd name="T21" fmla="*/ 7 h 7"/>
                  <a:gd name="T22" fmla="*/ 11 w 12"/>
                  <a:gd name="T23" fmla="*/ 7 h 7"/>
                  <a:gd name="T24" fmla="*/ 12 w 12"/>
                  <a:gd name="T25" fmla="*/ 7 h 7"/>
                  <a:gd name="T26" fmla="*/ 12 w 12"/>
                  <a:gd name="T27" fmla="*/ 7 h 7"/>
                  <a:gd name="T28" fmla="*/ 12 w 12"/>
                  <a:gd name="T29" fmla="*/ 6 h 7"/>
                  <a:gd name="T30" fmla="*/ 12 w 12"/>
                  <a:gd name="T31" fmla="*/ 5 h 7"/>
                  <a:gd name="T32" fmla="*/ 11 w 12"/>
                  <a:gd name="T33" fmla="*/ 4 h 7"/>
                  <a:gd name="T34" fmla="*/ 12 w 12"/>
                  <a:gd name="T35" fmla="*/ 2 h 7"/>
                  <a:gd name="T36" fmla="*/ 11 w 12"/>
                  <a:gd name="T37" fmla="*/ 1 h 7"/>
                  <a:gd name="T38" fmla="*/ 9 w 12"/>
                  <a:gd name="T39" fmla="*/ 2 h 7"/>
                  <a:gd name="T40" fmla="*/ 9 w 12"/>
                  <a:gd name="T41" fmla="*/ 1 h 7"/>
                  <a:gd name="T42" fmla="*/ 8 w 12"/>
                  <a:gd name="T43" fmla="*/ 0 h 7"/>
                  <a:gd name="T44" fmla="*/ 7 w 12"/>
                  <a:gd name="T45" fmla="*/ 0 h 7"/>
                  <a:gd name="T46" fmla="*/ 7 w 12"/>
                  <a:gd name="T47" fmla="*/ 0 h 7"/>
                  <a:gd name="T48" fmla="*/ 7 w 12"/>
                  <a:gd name="T49" fmla="*/ 1 h 7"/>
                  <a:gd name="T50" fmla="*/ 7 w 12"/>
                  <a:gd name="T51" fmla="*/ 2 h 7"/>
                  <a:gd name="T52" fmla="*/ 6 w 12"/>
                  <a:gd name="T53" fmla="*/ 2 h 7"/>
                  <a:gd name="T54" fmla="*/ 5 w 12"/>
                  <a:gd name="T55" fmla="*/ 3 h 7"/>
                  <a:gd name="T56" fmla="*/ 4 w 12"/>
                  <a:gd name="T57" fmla="*/ 2 h 7"/>
                  <a:gd name="T58" fmla="*/ 4 w 12"/>
                  <a:gd name="T59" fmla="*/ 1 h 7"/>
                  <a:gd name="T60" fmla="*/ 3 w 12"/>
                  <a:gd name="T61" fmla="*/ 1 h 7"/>
                  <a:gd name="T62" fmla="*/ 2 w 12"/>
                  <a:gd name="T63" fmla="*/ 1 h 7"/>
                  <a:gd name="T64" fmla="*/ 1 w 12"/>
                  <a:gd name="T65" fmla="*/ 2 h 7"/>
                  <a:gd name="T66" fmla="*/ 0 w 12"/>
                  <a:gd name="T67" fmla="*/ 3 h 7"/>
                  <a:gd name="T68" fmla="*/ 0 w 12"/>
                  <a:gd name="T69" fmla="*/ 4 h 7"/>
                  <a:gd name="T70" fmla="*/ 1 w 12"/>
                  <a:gd name="T7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" h="7">
                    <a:moveTo>
                      <a:pt x="1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7" y="6"/>
                    </a:cubicBezTo>
                    <a:cubicBezTo>
                      <a:pt x="7" y="6"/>
                      <a:pt x="7" y="6"/>
                      <a:pt x="8" y="7"/>
                    </a:cubicBezTo>
                    <a:cubicBezTo>
                      <a:pt x="9" y="7"/>
                      <a:pt x="9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0" y="7"/>
                      <a:pt x="11" y="7"/>
                    </a:cubicBezTo>
                    <a:cubicBezTo>
                      <a:pt x="11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3"/>
                      <a:pt x="12" y="3"/>
                      <a:pt x="12" y="2"/>
                    </a:cubicBezTo>
                    <a:cubicBezTo>
                      <a:pt x="11" y="2"/>
                      <a:pt x="11" y="1"/>
                      <a:pt x="11" y="1"/>
                    </a:cubicBezTo>
                    <a:cubicBezTo>
                      <a:pt x="10" y="1"/>
                      <a:pt x="10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7" y="1"/>
                      <a:pt x="7" y="1"/>
                      <a:pt x="7" y="2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6" y="2"/>
                      <a:pt x="6" y="3"/>
                      <a:pt x="5" y="3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2"/>
                      <a:pt x="1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1" y="5"/>
                      <a:pt x="1" y="5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75" name="Freeform 373"/>
              <p:cNvSpPr>
                <a:spLocks/>
              </p:cNvSpPr>
              <p:nvPr/>
            </p:nvSpPr>
            <p:spPr bwMode="auto">
              <a:xfrm>
                <a:off x="4538664" y="1389064"/>
                <a:ext cx="238125" cy="173038"/>
              </a:xfrm>
              <a:custGeom>
                <a:avLst/>
                <a:gdLst>
                  <a:gd name="T0" fmla="*/ 20 w 22"/>
                  <a:gd name="T1" fmla="*/ 15 h 16"/>
                  <a:gd name="T2" fmla="*/ 20 w 22"/>
                  <a:gd name="T3" fmla="*/ 15 h 16"/>
                  <a:gd name="T4" fmla="*/ 19 w 22"/>
                  <a:gd name="T5" fmla="*/ 13 h 16"/>
                  <a:gd name="T6" fmla="*/ 20 w 22"/>
                  <a:gd name="T7" fmla="*/ 13 h 16"/>
                  <a:gd name="T8" fmla="*/ 21 w 22"/>
                  <a:gd name="T9" fmla="*/ 12 h 16"/>
                  <a:gd name="T10" fmla="*/ 22 w 22"/>
                  <a:gd name="T11" fmla="*/ 11 h 16"/>
                  <a:gd name="T12" fmla="*/ 21 w 22"/>
                  <a:gd name="T13" fmla="*/ 10 h 16"/>
                  <a:gd name="T14" fmla="*/ 20 w 22"/>
                  <a:gd name="T15" fmla="*/ 9 h 16"/>
                  <a:gd name="T16" fmla="*/ 20 w 22"/>
                  <a:gd name="T17" fmla="*/ 7 h 16"/>
                  <a:gd name="T18" fmla="*/ 20 w 22"/>
                  <a:gd name="T19" fmla="*/ 7 h 16"/>
                  <a:gd name="T20" fmla="*/ 20 w 22"/>
                  <a:gd name="T21" fmla="*/ 6 h 16"/>
                  <a:gd name="T22" fmla="*/ 21 w 22"/>
                  <a:gd name="T23" fmla="*/ 6 h 16"/>
                  <a:gd name="T24" fmla="*/ 21 w 22"/>
                  <a:gd name="T25" fmla="*/ 5 h 16"/>
                  <a:gd name="T26" fmla="*/ 20 w 22"/>
                  <a:gd name="T27" fmla="*/ 4 h 16"/>
                  <a:gd name="T28" fmla="*/ 20 w 22"/>
                  <a:gd name="T29" fmla="*/ 3 h 16"/>
                  <a:gd name="T30" fmla="*/ 20 w 22"/>
                  <a:gd name="T31" fmla="*/ 2 h 16"/>
                  <a:gd name="T32" fmla="*/ 19 w 22"/>
                  <a:gd name="T33" fmla="*/ 2 h 16"/>
                  <a:gd name="T34" fmla="*/ 18 w 22"/>
                  <a:gd name="T35" fmla="*/ 2 h 16"/>
                  <a:gd name="T36" fmla="*/ 17 w 22"/>
                  <a:gd name="T37" fmla="*/ 2 h 16"/>
                  <a:gd name="T38" fmla="*/ 15 w 22"/>
                  <a:gd name="T39" fmla="*/ 2 h 16"/>
                  <a:gd name="T40" fmla="*/ 14 w 22"/>
                  <a:gd name="T41" fmla="*/ 1 h 16"/>
                  <a:gd name="T42" fmla="*/ 14 w 22"/>
                  <a:gd name="T43" fmla="*/ 1 h 16"/>
                  <a:gd name="T44" fmla="*/ 13 w 22"/>
                  <a:gd name="T45" fmla="*/ 1 h 16"/>
                  <a:gd name="T46" fmla="*/ 12 w 22"/>
                  <a:gd name="T47" fmla="*/ 1 h 16"/>
                  <a:gd name="T48" fmla="*/ 11 w 22"/>
                  <a:gd name="T49" fmla="*/ 1 h 16"/>
                  <a:gd name="T50" fmla="*/ 11 w 22"/>
                  <a:gd name="T51" fmla="*/ 0 h 16"/>
                  <a:gd name="T52" fmla="*/ 10 w 22"/>
                  <a:gd name="T53" fmla="*/ 1 h 16"/>
                  <a:gd name="T54" fmla="*/ 9 w 22"/>
                  <a:gd name="T55" fmla="*/ 1 h 16"/>
                  <a:gd name="T56" fmla="*/ 9 w 22"/>
                  <a:gd name="T57" fmla="*/ 1 h 16"/>
                  <a:gd name="T58" fmla="*/ 9 w 22"/>
                  <a:gd name="T59" fmla="*/ 0 h 16"/>
                  <a:gd name="T60" fmla="*/ 8 w 22"/>
                  <a:gd name="T61" fmla="*/ 0 h 16"/>
                  <a:gd name="T62" fmla="*/ 7 w 22"/>
                  <a:gd name="T63" fmla="*/ 0 h 16"/>
                  <a:gd name="T64" fmla="*/ 5 w 22"/>
                  <a:gd name="T65" fmla="*/ 0 h 16"/>
                  <a:gd name="T66" fmla="*/ 5 w 22"/>
                  <a:gd name="T67" fmla="*/ 0 h 16"/>
                  <a:gd name="T68" fmla="*/ 4 w 22"/>
                  <a:gd name="T69" fmla="*/ 1 h 16"/>
                  <a:gd name="T70" fmla="*/ 3 w 22"/>
                  <a:gd name="T71" fmla="*/ 1 h 16"/>
                  <a:gd name="T72" fmla="*/ 1 w 22"/>
                  <a:gd name="T73" fmla="*/ 1 h 16"/>
                  <a:gd name="T74" fmla="*/ 1 w 22"/>
                  <a:gd name="T75" fmla="*/ 2 h 16"/>
                  <a:gd name="T76" fmla="*/ 0 w 22"/>
                  <a:gd name="T77" fmla="*/ 2 h 16"/>
                  <a:gd name="T78" fmla="*/ 0 w 22"/>
                  <a:gd name="T79" fmla="*/ 2 h 16"/>
                  <a:gd name="T80" fmla="*/ 0 w 22"/>
                  <a:gd name="T81" fmla="*/ 3 h 16"/>
                  <a:gd name="T82" fmla="*/ 1 w 22"/>
                  <a:gd name="T83" fmla="*/ 4 h 16"/>
                  <a:gd name="T84" fmla="*/ 0 w 22"/>
                  <a:gd name="T85" fmla="*/ 5 h 16"/>
                  <a:gd name="T86" fmla="*/ 1 w 22"/>
                  <a:gd name="T87" fmla="*/ 6 h 16"/>
                  <a:gd name="T88" fmla="*/ 1 w 22"/>
                  <a:gd name="T89" fmla="*/ 7 h 16"/>
                  <a:gd name="T90" fmla="*/ 1 w 22"/>
                  <a:gd name="T91" fmla="*/ 8 h 16"/>
                  <a:gd name="T92" fmla="*/ 2 w 22"/>
                  <a:gd name="T93" fmla="*/ 9 h 16"/>
                  <a:gd name="T94" fmla="*/ 2 w 22"/>
                  <a:gd name="T95" fmla="*/ 10 h 16"/>
                  <a:gd name="T96" fmla="*/ 2 w 22"/>
                  <a:gd name="T97" fmla="*/ 10 h 16"/>
                  <a:gd name="T98" fmla="*/ 2 w 22"/>
                  <a:gd name="T99" fmla="*/ 10 h 16"/>
                  <a:gd name="T100" fmla="*/ 3 w 22"/>
                  <a:gd name="T101" fmla="*/ 10 h 16"/>
                  <a:gd name="T102" fmla="*/ 4 w 22"/>
                  <a:gd name="T103" fmla="*/ 11 h 16"/>
                  <a:gd name="T104" fmla="*/ 5 w 22"/>
                  <a:gd name="T105" fmla="*/ 12 h 16"/>
                  <a:gd name="T106" fmla="*/ 6 w 22"/>
                  <a:gd name="T107" fmla="*/ 12 h 16"/>
                  <a:gd name="T108" fmla="*/ 7 w 22"/>
                  <a:gd name="T109" fmla="*/ 13 h 16"/>
                  <a:gd name="T110" fmla="*/ 9 w 22"/>
                  <a:gd name="T111" fmla="*/ 14 h 16"/>
                  <a:gd name="T112" fmla="*/ 10 w 22"/>
                  <a:gd name="T113" fmla="*/ 14 h 16"/>
                  <a:gd name="T114" fmla="*/ 19 w 22"/>
                  <a:gd name="T115" fmla="*/ 16 h 16"/>
                  <a:gd name="T116" fmla="*/ 20 w 22"/>
                  <a:gd name="T117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" h="16">
                    <a:moveTo>
                      <a:pt x="20" y="15"/>
                    </a:move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4"/>
                      <a:pt x="19" y="14"/>
                      <a:pt x="19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2" y="12"/>
                      <a:pt x="22" y="11"/>
                      <a:pt x="22" y="11"/>
                    </a:cubicBezTo>
                    <a:cubicBezTo>
                      <a:pt x="22" y="11"/>
                      <a:pt x="22" y="10"/>
                      <a:pt x="21" y="10"/>
                    </a:cubicBezTo>
                    <a:cubicBezTo>
                      <a:pt x="21" y="9"/>
                      <a:pt x="21" y="9"/>
                      <a:pt x="20" y="9"/>
                    </a:cubicBezTo>
                    <a:cubicBezTo>
                      <a:pt x="20" y="8"/>
                      <a:pt x="21" y="8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6"/>
                      <a:pt x="21" y="6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8" y="2"/>
                      <a:pt x="18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5" y="2"/>
                      <a:pt x="15" y="2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5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0" y="5"/>
                      <a:pt x="0" y="4"/>
                      <a:pt x="0" y="5"/>
                    </a:cubicBezTo>
                    <a:cubicBezTo>
                      <a:pt x="0" y="5"/>
                      <a:pt x="0" y="5"/>
                      <a:pt x="1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1" y="9"/>
                      <a:pt x="2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2"/>
                      <a:pt x="6" y="12"/>
                      <a:pt x="6" y="12"/>
                    </a:cubicBezTo>
                    <a:cubicBezTo>
                      <a:pt x="7" y="12"/>
                      <a:pt x="7" y="12"/>
                      <a:pt x="7" y="13"/>
                    </a:cubicBezTo>
                    <a:cubicBezTo>
                      <a:pt x="8" y="13"/>
                      <a:pt x="8" y="13"/>
                      <a:pt x="9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20" y="15"/>
                    </a:cubicBezTo>
                  </a:path>
                </a:pathLst>
              </a:custGeom>
              <a:solidFill>
                <a:schemeClr val="accent4">
                  <a:alpha val="40000"/>
                </a:schemeClr>
              </a:solidFill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76" name="Freeform 374"/>
              <p:cNvSpPr>
                <a:spLocks/>
              </p:cNvSpPr>
              <p:nvPr/>
            </p:nvSpPr>
            <p:spPr bwMode="auto">
              <a:xfrm>
                <a:off x="4268789" y="1487489"/>
                <a:ext cx="87313" cy="31750"/>
              </a:xfrm>
              <a:custGeom>
                <a:avLst/>
                <a:gdLst>
                  <a:gd name="T0" fmla="*/ 8 w 8"/>
                  <a:gd name="T1" fmla="*/ 2 h 3"/>
                  <a:gd name="T2" fmla="*/ 8 w 8"/>
                  <a:gd name="T3" fmla="*/ 1 h 3"/>
                  <a:gd name="T4" fmla="*/ 8 w 8"/>
                  <a:gd name="T5" fmla="*/ 1 h 3"/>
                  <a:gd name="T6" fmla="*/ 8 w 8"/>
                  <a:gd name="T7" fmla="*/ 1 h 3"/>
                  <a:gd name="T8" fmla="*/ 6 w 8"/>
                  <a:gd name="T9" fmla="*/ 0 h 3"/>
                  <a:gd name="T10" fmla="*/ 5 w 8"/>
                  <a:gd name="T11" fmla="*/ 0 h 3"/>
                  <a:gd name="T12" fmla="*/ 4 w 8"/>
                  <a:gd name="T13" fmla="*/ 0 h 3"/>
                  <a:gd name="T14" fmla="*/ 3 w 8"/>
                  <a:gd name="T15" fmla="*/ 0 h 3"/>
                  <a:gd name="T16" fmla="*/ 3 w 8"/>
                  <a:gd name="T17" fmla="*/ 0 h 3"/>
                  <a:gd name="T18" fmla="*/ 2 w 8"/>
                  <a:gd name="T19" fmla="*/ 0 h 3"/>
                  <a:gd name="T20" fmla="*/ 1 w 8"/>
                  <a:gd name="T21" fmla="*/ 0 h 3"/>
                  <a:gd name="T22" fmla="*/ 0 w 8"/>
                  <a:gd name="T23" fmla="*/ 1 h 3"/>
                  <a:gd name="T24" fmla="*/ 0 w 8"/>
                  <a:gd name="T25" fmla="*/ 1 h 3"/>
                  <a:gd name="T26" fmla="*/ 0 w 8"/>
                  <a:gd name="T27" fmla="*/ 2 h 3"/>
                  <a:gd name="T28" fmla="*/ 1 w 8"/>
                  <a:gd name="T29" fmla="*/ 2 h 3"/>
                  <a:gd name="T30" fmla="*/ 2 w 8"/>
                  <a:gd name="T31" fmla="*/ 3 h 3"/>
                  <a:gd name="T32" fmla="*/ 4 w 8"/>
                  <a:gd name="T33" fmla="*/ 3 h 3"/>
                  <a:gd name="T34" fmla="*/ 6 w 8"/>
                  <a:gd name="T35" fmla="*/ 3 h 3"/>
                  <a:gd name="T36" fmla="*/ 8 w 8"/>
                  <a:gd name="T37" fmla="*/ 3 h 3"/>
                  <a:gd name="T38" fmla="*/ 8 w 8"/>
                  <a:gd name="T39" fmla="*/ 3 h 3"/>
                  <a:gd name="T40" fmla="*/ 8 w 8"/>
                  <a:gd name="T4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3">
                    <a:moveTo>
                      <a:pt x="8" y="2"/>
                    </a:moveTo>
                    <a:cubicBezTo>
                      <a:pt x="8" y="2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7" y="3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77" name="Freeform 375"/>
              <p:cNvSpPr>
                <a:spLocks/>
              </p:cNvSpPr>
              <p:nvPr/>
            </p:nvSpPr>
            <p:spPr bwMode="auto">
              <a:xfrm>
                <a:off x="4387851" y="1303339"/>
                <a:ext cx="65088" cy="85725"/>
              </a:xfrm>
              <a:custGeom>
                <a:avLst/>
                <a:gdLst>
                  <a:gd name="T0" fmla="*/ 2 w 6"/>
                  <a:gd name="T1" fmla="*/ 8 h 8"/>
                  <a:gd name="T2" fmla="*/ 2 w 6"/>
                  <a:gd name="T3" fmla="*/ 8 h 8"/>
                  <a:gd name="T4" fmla="*/ 3 w 6"/>
                  <a:gd name="T5" fmla="*/ 8 h 8"/>
                  <a:gd name="T6" fmla="*/ 3 w 6"/>
                  <a:gd name="T7" fmla="*/ 8 h 8"/>
                  <a:gd name="T8" fmla="*/ 4 w 6"/>
                  <a:gd name="T9" fmla="*/ 7 h 8"/>
                  <a:gd name="T10" fmla="*/ 4 w 6"/>
                  <a:gd name="T11" fmla="*/ 7 h 8"/>
                  <a:gd name="T12" fmla="*/ 4 w 6"/>
                  <a:gd name="T13" fmla="*/ 6 h 8"/>
                  <a:gd name="T14" fmla="*/ 4 w 6"/>
                  <a:gd name="T15" fmla="*/ 6 h 8"/>
                  <a:gd name="T16" fmla="*/ 4 w 6"/>
                  <a:gd name="T17" fmla="*/ 5 h 8"/>
                  <a:gd name="T18" fmla="*/ 4 w 6"/>
                  <a:gd name="T19" fmla="*/ 5 h 8"/>
                  <a:gd name="T20" fmla="*/ 5 w 6"/>
                  <a:gd name="T21" fmla="*/ 4 h 8"/>
                  <a:gd name="T22" fmla="*/ 6 w 6"/>
                  <a:gd name="T23" fmla="*/ 4 h 8"/>
                  <a:gd name="T24" fmla="*/ 6 w 6"/>
                  <a:gd name="T25" fmla="*/ 3 h 8"/>
                  <a:gd name="T26" fmla="*/ 5 w 6"/>
                  <a:gd name="T27" fmla="*/ 3 h 8"/>
                  <a:gd name="T28" fmla="*/ 5 w 6"/>
                  <a:gd name="T29" fmla="*/ 2 h 8"/>
                  <a:gd name="T30" fmla="*/ 5 w 6"/>
                  <a:gd name="T31" fmla="*/ 1 h 8"/>
                  <a:gd name="T32" fmla="*/ 5 w 6"/>
                  <a:gd name="T33" fmla="*/ 0 h 8"/>
                  <a:gd name="T34" fmla="*/ 5 w 6"/>
                  <a:gd name="T35" fmla="*/ 0 h 8"/>
                  <a:gd name="T36" fmla="*/ 4 w 6"/>
                  <a:gd name="T37" fmla="*/ 1 h 8"/>
                  <a:gd name="T38" fmla="*/ 3 w 6"/>
                  <a:gd name="T39" fmla="*/ 1 h 8"/>
                  <a:gd name="T40" fmla="*/ 2 w 6"/>
                  <a:gd name="T41" fmla="*/ 1 h 8"/>
                  <a:gd name="T42" fmla="*/ 1 w 6"/>
                  <a:gd name="T43" fmla="*/ 2 h 8"/>
                  <a:gd name="T44" fmla="*/ 0 w 6"/>
                  <a:gd name="T45" fmla="*/ 3 h 8"/>
                  <a:gd name="T46" fmla="*/ 0 w 6"/>
                  <a:gd name="T47" fmla="*/ 4 h 8"/>
                  <a:gd name="T48" fmla="*/ 0 w 6"/>
                  <a:gd name="T49" fmla="*/ 5 h 8"/>
                  <a:gd name="T50" fmla="*/ 1 w 6"/>
                  <a:gd name="T51" fmla="*/ 6 h 8"/>
                  <a:gd name="T52" fmla="*/ 1 w 6"/>
                  <a:gd name="T53" fmla="*/ 7 h 8"/>
                  <a:gd name="T54" fmla="*/ 2 w 6"/>
                  <a:gd name="T5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" h="8">
                    <a:moveTo>
                      <a:pt x="2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6"/>
                    </a:cubicBezTo>
                    <a:cubicBezTo>
                      <a:pt x="4" y="6"/>
                      <a:pt x="3" y="6"/>
                      <a:pt x="4" y="6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7"/>
                      <a:pt x="2" y="7"/>
                      <a:pt x="2" y="8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78" name="Freeform 376"/>
              <p:cNvSpPr>
                <a:spLocks/>
              </p:cNvSpPr>
              <p:nvPr/>
            </p:nvSpPr>
            <p:spPr bwMode="auto">
              <a:xfrm>
                <a:off x="4646614" y="1724026"/>
                <a:ext cx="53975" cy="53975"/>
              </a:xfrm>
              <a:custGeom>
                <a:avLst/>
                <a:gdLst>
                  <a:gd name="T0" fmla="*/ 5 w 5"/>
                  <a:gd name="T1" fmla="*/ 2 h 5"/>
                  <a:gd name="T2" fmla="*/ 4 w 5"/>
                  <a:gd name="T3" fmla="*/ 1 h 5"/>
                  <a:gd name="T4" fmla="*/ 4 w 5"/>
                  <a:gd name="T5" fmla="*/ 0 h 5"/>
                  <a:gd name="T6" fmla="*/ 4 w 5"/>
                  <a:gd name="T7" fmla="*/ 0 h 5"/>
                  <a:gd name="T8" fmla="*/ 3 w 5"/>
                  <a:gd name="T9" fmla="*/ 1 h 5"/>
                  <a:gd name="T10" fmla="*/ 2 w 5"/>
                  <a:gd name="T11" fmla="*/ 1 h 5"/>
                  <a:gd name="T12" fmla="*/ 1 w 5"/>
                  <a:gd name="T13" fmla="*/ 2 h 5"/>
                  <a:gd name="T14" fmla="*/ 0 w 5"/>
                  <a:gd name="T15" fmla="*/ 3 h 5"/>
                  <a:gd name="T16" fmla="*/ 0 w 5"/>
                  <a:gd name="T17" fmla="*/ 3 h 5"/>
                  <a:gd name="T18" fmla="*/ 1 w 5"/>
                  <a:gd name="T19" fmla="*/ 4 h 5"/>
                  <a:gd name="T20" fmla="*/ 3 w 5"/>
                  <a:gd name="T21" fmla="*/ 4 h 5"/>
                  <a:gd name="T22" fmla="*/ 3 w 5"/>
                  <a:gd name="T23" fmla="*/ 5 h 5"/>
                  <a:gd name="T24" fmla="*/ 4 w 5"/>
                  <a:gd name="T25" fmla="*/ 5 h 5"/>
                  <a:gd name="T26" fmla="*/ 4 w 5"/>
                  <a:gd name="T27" fmla="*/ 5 h 5"/>
                  <a:gd name="T28" fmla="*/ 4 w 5"/>
                  <a:gd name="T29" fmla="*/ 4 h 5"/>
                  <a:gd name="T30" fmla="*/ 4 w 5"/>
                  <a:gd name="T31" fmla="*/ 3 h 5"/>
                  <a:gd name="T32" fmla="*/ 5 w 5"/>
                  <a:gd name="T33" fmla="*/ 3 h 5"/>
                  <a:gd name="T34" fmla="*/ 5 w 5"/>
                  <a:gd name="T35" fmla="*/ 3 h 5"/>
                  <a:gd name="T36" fmla="*/ 5 w 5"/>
                  <a:gd name="T37" fmla="*/ 2 h 5"/>
                  <a:gd name="T38" fmla="*/ 5 w 5"/>
                  <a:gd name="T3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4" y="2"/>
                      <a:pt x="5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79" name="Freeform 377"/>
              <p:cNvSpPr>
                <a:spLocks/>
              </p:cNvSpPr>
              <p:nvPr/>
            </p:nvSpPr>
            <p:spPr bwMode="auto">
              <a:xfrm>
                <a:off x="5111751" y="20589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80" name="Freeform 378"/>
              <p:cNvSpPr>
                <a:spLocks/>
              </p:cNvSpPr>
              <p:nvPr/>
            </p:nvSpPr>
            <p:spPr bwMode="auto">
              <a:xfrm>
                <a:off x="5111751" y="1984376"/>
                <a:ext cx="20638" cy="74613"/>
              </a:xfrm>
              <a:custGeom>
                <a:avLst/>
                <a:gdLst>
                  <a:gd name="T0" fmla="*/ 2 w 2"/>
                  <a:gd name="T1" fmla="*/ 3 h 7"/>
                  <a:gd name="T2" fmla="*/ 2 w 2"/>
                  <a:gd name="T3" fmla="*/ 2 h 7"/>
                  <a:gd name="T4" fmla="*/ 2 w 2"/>
                  <a:gd name="T5" fmla="*/ 1 h 7"/>
                  <a:gd name="T6" fmla="*/ 2 w 2"/>
                  <a:gd name="T7" fmla="*/ 0 h 7"/>
                  <a:gd name="T8" fmla="*/ 1 w 2"/>
                  <a:gd name="T9" fmla="*/ 0 h 7"/>
                  <a:gd name="T10" fmla="*/ 1 w 2"/>
                  <a:gd name="T11" fmla="*/ 1 h 7"/>
                  <a:gd name="T12" fmla="*/ 1 w 2"/>
                  <a:gd name="T13" fmla="*/ 2 h 7"/>
                  <a:gd name="T14" fmla="*/ 1 w 2"/>
                  <a:gd name="T15" fmla="*/ 4 h 7"/>
                  <a:gd name="T16" fmla="*/ 1 w 2"/>
                  <a:gd name="T17" fmla="*/ 5 h 7"/>
                  <a:gd name="T18" fmla="*/ 1 w 2"/>
                  <a:gd name="T19" fmla="*/ 6 h 7"/>
                  <a:gd name="T20" fmla="*/ 0 w 2"/>
                  <a:gd name="T21" fmla="*/ 7 h 7"/>
                  <a:gd name="T22" fmla="*/ 2 w 2"/>
                  <a:gd name="T23" fmla="*/ 7 h 7"/>
                  <a:gd name="T24" fmla="*/ 2 w 2"/>
                  <a:gd name="T25" fmla="*/ 6 h 7"/>
                  <a:gd name="T26" fmla="*/ 2 w 2"/>
                  <a:gd name="T27" fmla="*/ 5 h 7"/>
                  <a:gd name="T28" fmla="*/ 2 w 2"/>
                  <a:gd name="T29" fmla="*/ 4 h 7"/>
                  <a:gd name="T30" fmla="*/ 2 w 2"/>
                  <a:gd name="T3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" h="7">
                    <a:moveTo>
                      <a:pt x="2" y="3"/>
                    </a:move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2" y="7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81" name="Freeform 379"/>
              <p:cNvSpPr>
                <a:spLocks/>
              </p:cNvSpPr>
              <p:nvPr/>
            </p:nvSpPr>
            <p:spPr bwMode="auto">
              <a:xfrm>
                <a:off x="8220076" y="3140076"/>
                <a:ext cx="33338" cy="2222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1 w 3"/>
                  <a:gd name="T9" fmla="*/ 0 h 2"/>
                  <a:gd name="T10" fmla="*/ 0 w 3"/>
                  <a:gd name="T11" fmla="*/ 1 h 2"/>
                  <a:gd name="T12" fmla="*/ 0 w 3"/>
                  <a:gd name="T13" fmla="*/ 2 h 2"/>
                  <a:gd name="T14" fmla="*/ 1 w 3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2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82" name="Freeform 380"/>
              <p:cNvSpPr>
                <a:spLocks/>
              </p:cNvSpPr>
              <p:nvPr/>
            </p:nvSpPr>
            <p:spPr bwMode="auto">
              <a:xfrm>
                <a:off x="8307389" y="3162301"/>
                <a:ext cx="20638" cy="1111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  <a:gd name="T12" fmla="*/ 1 w 2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83" name="Freeform 381"/>
              <p:cNvSpPr>
                <a:spLocks/>
              </p:cNvSpPr>
              <p:nvPr/>
            </p:nvSpPr>
            <p:spPr bwMode="auto">
              <a:xfrm>
                <a:off x="8339139" y="3173414"/>
                <a:ext cx="33338" cy="31750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2 h 3"/>
                  <a:gd name="T4" fmla="*/ 2 w 3"/>
                  <a:gd name="T5" fmla="*/ 3 h 3"/>
                  <a:gd name="T6" fmla="*/ 3 w 3"/>
                  <a:gd name="T7" fmla="*/ 3 h 3"/>
                  <a:gd name="T8" fmla="*/ 3 w 3"/>
                  <a:gd name="T9" fmla="*/ 2 h 3"/>
                  <a:gd name="T10" fmla="*/ 2 w 3"/>
                  <a:gd name="T11" fmla="*/ 1 h 3"/>
                  <a:gd name="T12" fmla="*/ 1 w 3"/>
                  <a:gd name="T13" fmla="*/ 1 h 3"/>
                  <a:gd name="T14" fmla="*/ 0 w 3"/>
                  <a:gd name="T15" fmla="*/ 0 h 3"/>
                  <a:gd name="T16" fmla="*/ 0 w 3"/>
                  <a:gd name="T17" fmla="*/ 1 h 3"/>
                  <a:gd name="T18" fmla="*/ 0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2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84" name="Freeform 382"/>
              <p:cNvSpPr>
                <a:spLocks/>
              </p:cNvSpPr>
              <p:nvPr/>
            </p:nvSpPr>
            <p:spPr bwMode="auto">
              <a:xfrm>
                <a:off x="8220076" y="3249614"/>
                <a:ext cx="22225" cy="20638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1 w 2"/>
                  <a:gd name="T5" fmla="*/ 1 h 2"/>
                  <a:gd name="T6" fmla="*/ 1 w 2"/>
                  <a:gd name="T7" fmla="*/ 0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85" name="Freeform 383"/>
              <p:cNvSpPr>
                <a:spLocks/>
              </p:cNvSpPr>
              <p:nvPr/>
            </p:nvSpPr>
            <p:spPr bwMode="auto">
              <a:xfrm>
                <a:off x="8242301" y="3259139"/>
                <a:ext cx="11113" cy="1111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86" name="Freeform 384"/>
              <p:cNvSpPr>
                <a:spLocks/>
              </p:cNvSpPr>
              <p:nvPr/>
            </p:nvSpPr>
            <p:spPr bwMode="auto">
              <a:xfrm>
                <a:off x="8318501" y="3357564"/>
                <a:ext cx="9525" cy="9525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87" name="Freeform 385"/>
              <p:cNvSpPr>
                <a:spLocks/>
              </p:cNvSpPr>
              <p:nvPr/>
            </p:nvSpPr>
            <p:spPr bwMode="auto">
              <a:xfrm>
                <a:off x="8307389" y="3378201"/>
                <a:ext cx="20638" cy="2222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1 w 2"/>
                  <a:gd name="T5" fmla="*/ 1 h 2"/>
                  <a:gd name="T6" fmla="*/ 0 w 2"/>
                  <a:gd name="T7" fmla="*/ 0 h 2"/>
                  <a:gd name="T8" fmla="*/ 0 w 2"/>
                  <a:gd name="T9" fmla="*/ 1 h 2"/>
                  <a:gd name="T10" fmla="*/ 0 w 2"/>
                  <a:gd name="T11" fmla="*/ 2 h 2"/>
                  <a:gd name="T12" fmla="*/ 1 w 2"/>
                  <a:gd name="T13" fmla="*/ 2 h 2"/>
                  <a:gd name="T14" fmla="*/ 2 w 2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88" name="Freeform 386"/>
              <p:cNvSpPr>
                <a:spLocks/>
              </p:cNvSpPr>
              <p:nvPr/>
            </p:nvSpPr>
            <p:spPr bwMode="auto">
              <a:xfrm>
                <a:off x="8318501" y="3400426"/>
                <a:ext cx="20638" cy="1111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  <a:gd name="T8" fmla="*/ 0 w 2"/>
                  <a:gd name="T9" fmla="*/ 1 h 1"/>
                  <a:gd name="T10" fmla="*/ 1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89" name="Freeform 387"/>
              <p:cNvSpPr>
                <a:spLocks/>
              </p:cNvSpPr>
              <p:nvPr/>
            </p:nvSpPr>
            <p:spPr bwMode="auto">
              <a:xfrm>
                <a:off x="8361364" y="3367089"/>
                <a:ext cx="20638" cy="2222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1 w 2"/>
                  <a:gd name="T9" fmla="*/ 1 h 2"/>
                  <a:gd name="T10" fmla="*/ 1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90" name="Freeform 388"/>
              <p:cNvSpPr>
                <a:spLocks/>
              </p:cNvSpPr>
              <p:nvPr/>
            </p:nvSpPr>
            <p:spPr bwMode="auto">
              <a:xfrm>
                <a:off x="8264526" y="3216276"/>
                <a:ext cx="117475" cy="76200"/>
              </a:xfrm>
              <a:custGeom>
                <a:avLst/>
                <a:gdLst>
                  <a:gd name="T0" fmla="*/ 10 w 11"/>
                  <a:gd name="T1" fmla="*/ 3 h 7"/>
                  <a:gd name="T2" fmla="*/ 11 w 11"/>
                  <a:gd name="T3" fmla="*/ 2 h 7"/>
                  <a:gd name="T4" fmla="*/ 11 w 11"/>
                  <a:gd name="T5" fmla="*/ 1 h 7"/>
                  <a:gd name="T6" fmla="*/ 10 w 11"/>
                  <a:gd name="T7" fmla="*/ 1 h 7"/>
                  <a:gd name="T8" fmla="*/ 9 w 11"/>
                  <a:gd name="T9" fmla="*/ 0 h 7"/>
                  <a:gd name="T10" fmla="*/ 8 w 11"/>
                  <a:gd name="T11" fmla="*/ 1 h 7"/>
                  <a:gd name="T12" fmla="*/ 8 w 11"/>
                  <a:gd name="T13" fmla="*/ 2 h 7"/>
                  <a:gd name="T14" fmla="*/ 8 w 11"/>
                  <a:gd name="T15" fmla="*/ 3 h 7"/>
                  <a:gd name="T16" fmla="*/ 7 w 11"/>
                  <a:gd name="T17" fmla="*/ 3 h 7"/>
                  <a:gd name="T18" fmla="*/ 7 w 11"/>
                  <a:gd name="T19" fmla="*/ 4 h 7"/>
                  <a:gd name="T20" fmla="*/ 6 w 11"/>
                  <a:gd name="T21" fmla="*/ 4 h 7"/>
                  <a:gd name="T22" fmla="*/ 5 w 11"/>
                  <a:gd name="T23" fmla="*/ 4 h 7"/>
                  <a:gd name="T24" fmla="*/ 4 w 11"/>
                  <a:gd name="T25" fmla="*/ 4 h 7"/>
                  <a:gd name="T26" fmla="*/ 4 w 11"/>
                  <a:gd name="T27" fmla="*/ 4 h 7"/>
                  <a:gd name="T28" fmla="*/ 2 w 11"/>
                  <a:gd name="T29" fmla="*/ 4 h 7"/>
                  <a:gd name="T30" fmla="*/ 1 w 11"/>
                  <a:gd name="T31" fmla="*/ 4 h 7"/>
                  <a:gd name="T32" fmla="*/ 0 w 11"/>
                  <a:gd name="T33" fmla="*/ 4 h 7"/>
                  <a:gd name="T34" fmla="*/ 0 w 11"/>
                  <a:gd name="T35" fmla="*/ 5 h 7"/>
                  <a:gd name="T36" fmla="*/ 1 w 11"/>
                  <a:gd name="T37" fmla="*/ 6 h 7"/>
                  <a:gd name="T38" fmla="*/ 2 w 11"/>
                  <a:gd name="T39" fmla="*/ 6 h 7"/>
                  <a:gd name="T40" fmla="*/ 3 w 11"/>
                  <a:gd name="T41" fmla="*/ 6 h 7"/>
                  <a:gd name="T42" fmla="*/ 4 w 11"/>
                  <a:gd name="T43" fmla="*/ 7 h 7"/>
                  <a:gd name="T44" fmla="*/ 6 w 11"/>
                  <a:gd name="T45" fmla="*/ 6 h 7"/>
                  <a:gd name="T46" fmla="*/ 7 w 11"/>
                  <a:gd name="T47" fmla="*/ 6 h 7"/>
                  <a:gd name="T48" fmla="*/ 8 w 11"/>
                  <a:gd name="T49" fmla="*/ 5 h 7"/>
                  <a:gd name="T50" fmla="*/ 9 w 11"/>
                  <a:gd name="T51" fmla="*/ 4 h 7"/>
                  <a:gd name="T52" fmla="*/ 10 w 11"/>
                  <a:gd name="T53" fmla="*/ 4 h 7"/>
                  <a:gd name="T54" fmla="*/ 10 w 11"/>
                  <a:gd name="T5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" h="7">
                    <a:moveTo>
                      <a:pt x="10" y="3"/>
                    </a:move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2"/>
                      <a:pt x="7" y="3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4"/>
                      <a:pt x="10" y="4"/>
                      <a:pt x="10" y="4"/>
                    </a:cubicBezTo>
                    <a:cubicBezTo>
                      <a:pt x="10" y="4"/>
                      <a:pt x="10" y="3"/>
                      <a:pt x="10" y="3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91" name="Freeform 389"/>
              <p:cNvSpPr>
                <a:spLocks/>
              </p:cNvSpPr>
              <p:nvPr/>
            </p:nvSpPr>
            <p:spPr bwMode="auto">
              <a:xfrm>
                <a:off x="8048626" y="3173414"/>
                <a:ext cx="269875" cy="247650"/>
              </a:xfrm>
              <a:custGeom>
                <a:avLst/>
                <a:gdLst>
                  <a:gd name="T0" fmla="*/ 23 w 25"/>
                  <a:gd name="T1" fmla="*/ 22 h 23"/>
                  <a:gd name="T2" fmla="*/ 23 w 25"/>
                  <a:gd name="T3" fmla="*/ 20 h 23"/>
                  <a:gd name="T4" fmla="*/ 21 w 25"/>
                  <a:gd name="T5" fmla="*/ 19 h 23"/>
                  <a:gd name="T6" fmla="*/ 20 w 25"/>
                  <a:gd name="T7" fmla="*/ 18 h 23"/>
                  <a:gd name="T8" fmla="*/ 19 w 25"/>
                  <a:gd name="T9" fmla="*/ 16 h 23"/>
                  <a:gd name="T10" fmla="*/ 17 w 25"/>
                  <a:gd name="T11" fmla="*/ 15 h 23"/>
                  <a:gd name="T12" fmla="*/ 17 w 25"/>
                  <a:gd name="T13" fmla="*/ 12 h 23"/>
                  <a:gd name="T14" fmla="*/ 18 w 25"/>
                  <a:gd name="T15" fmla="*/ 11 h 23"/>
                  <a:gd name="T16" fmla="*/ 16 w 25"/>
                  <a:gd name="T17" fmla="*/ 10 h 23"/>
                  <a:gd name="T18" fmla="*/ 14 w 25"/>
                  <a:gd name="T19" fmla="*/ 9 h 23"/>
                  <a:gd name="T20" fmla="*/ 14 w 25"/>
                  <a:gd name="T21" fmla="*/ 7 h 23"/>
                  <a:gd name="T22" fmla="*/ 12 w 25"/>
                  <a:gd name="T23" fmla="*/ 5 h 23"/>
                  <a:gd name="T24" fmla="*/ 10 w 25"/>
                  <a:gd name="T25" fmla="*/ 4 h 23"/>
                  <a:gd name="T26" fmla="*/ 8 w 25"/>
                  <a:gd name="T27" fmla="*/ 2 h 23"/>
                  <a:gd name="T28" fmla="*/ 5 w 25"/>
                  <a:gd name="T29" fmla="*/ 2 h 23"/>
                  <a:gd name="T30" fmla="*/ 2 w 25"/>
                  <a:gd name="T31" fmla="*/ 0 h 23"/>
                  <a:gd name="T32" fmla="*/ 1 w 25"/>
                  <a:gd name="T33" fmla="*/ 0 h 23"/>
                  <a:gd name="T34" fmla="*/ 1 w 25"/>
                  <a:gd name="T35" fmla="*/ 9 h 23"/>
                  <a:gd name="T36" fmla="*/ 0 w 25"/>
                  <a:gd name="T37" fmla="*/ 18 h 23"/>
                  <a:gd name="T38" fmla="*/ 0 w 25"/>
                  <a:gd name="T39" fmla="*/ 19 h 23"/>
                  <a:gd name="T40" fmla="*/ 3 w 25"/>
                  <a:gd name="T41" fmla="*/ 19 h 23"/>
                  <a:gd name="T42" fmla="*/ 5 w 25"/>
                  <a:gd name="T43" fmla="*/ 19 h 23"/>
                  <a:gd name="T44" fmla="*/ 6 w 25"/>
                  <a:gd name="T45" fmla="*/ 18 h 23"/>
                  <a:gd name="T46" fmla="*/ 7 w 25"/>
                  <a:gd name="T47" fmla="*/ 17 h 23"/>
                  <a:gd name="T48" fmla="*/ 8 w 25"/>
                  <a:gd name="T49" fmla="*/ 15 h 23"/>
                  <a:gd name="T50" fmla="*/ 9 w 25"/>
                  <a:gd name="T51" fmla="*/ 15 h 23"/>
                  <a:gd name="T52" fmla="*/ 10 w 25"/>
                  <a:gd name="T53" fmla="*/ 15 h 23"/>
                  <a:gd name="T54" fmla="*/ 12 w 25"/>
                  <a:gd name="T55" fmla="*/ 15 h 23"/>
                  <a:gd name="T56" fmla="*/ 14 w 25"/>
                  <a:gd name="T57" fmla="*/ 16 h 23"/>
                  <a:gd name="T58" fmla="*/ 15 w 25"/>
                  <a:gd name="T59" fmla="*/ 18 h 23"/>
                  <a:gd name="T60" fmla="*/ 15 w 25"/>
                  <a:gd name="T61" fmla="*/ 19 h 23"/>
                  <a:gd name="T62" fmla="*/ 17 w 25"/>
                  <a:gd name="T63" fmla="*/ 20 h 23"/>
                  <a:gd name="T64" fmla="*/ 19 w 25"/>
                  <a:gd name="T65" fmla="*/ 22 h 23"/>
                  <a:gd name="T66" fmla="*/ 20 w 25"/>
                  <a:gd name="T67" fmla="*/ 22 h 23"/>
                  <a:gd name="T68" fmla="*/ 22 w 25"/>
                  <a:gd name="T69" fmla="*/ 23 h 23"/>
                  <a:gd name="T70" fmla="*/ 24 w 25"/>
                  <a:gd name="T71" fmla="*/ 23 h 23"/>
                  <a:gd name="T72" fmla="*/ 24 w 25"/>
                  <a:gd name="T73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23">
                    <a:moveTo>
                      <a:pt x="24" y="22"/>
                    </a:move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8"/>
                    </a:cubicBezTo>
                    <a:cubicBezTo>
                      <a:pt x="20" y="18"/>
                      <a:pt x="20" y="19"/>
                      <a:pt x="20" y="18"/>
                    </a:cubicBezTo>
                    <a:cubicBezTo>
                      <a:pt x="19" y="18"/>
                      <a:pt x="20" y="18"/>
                      <a:pt x="20" y="18"/>
                    </a:cubicBezTo>
                    <a:cubicBezTo>
                      <a:pt x="19" y="17"/>
                      <a:pt x="19" y="16"/>
                      <a:pt x="19" y="16"/>
                    </a:cubicBezTo>
                    <a:cubicBezTo>
                      <a:pt x="18" y="16"/>
                      <a:pt x="18" y="16"/>
                      <a:pt x="18" y="15"/>
                    </a:cubicBezTo>
                    <a:cubicBezTo>
                      <a:pt x="18" y="15"/>
                      <a:pt x="17" y="15"/>
                      <a:pt x="17" y="15"/>
                    </a:cubicBezTo>
                    <a:cubicBezTo>
                      <a:pt x="17" y="14"/>
                      <a:pt x="17" y="14"/>
                      <a:pt x="17" y="13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7" y="12"/>
                      <a:pt x="17" y="12"/>
                      <a:pt x="18" y="12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6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9"/>
                      <a:pt x="15" y="9"/>
                      <a:pt x="14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6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0"/>
                      <a:pt x="1" y="19"/>
                      <a:pt x="1" y="19"/>
                    </a:cubicBezTo>
                    <a:cubicBezTo>
                      <a:pt x="2" y="19"/>
                      <a:pt x="2" y="19"/>
                      <a:pt x="3" y="19"/>
                    </a:cubicBezTo>
                    <a:cubicBezTo>
                      <a:pt x="3" y="19"/>
                      <a:pt x="4" y="19"/>
                      <a:pt x="4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6" y="19"/>
                      <a:pt x="6" y="19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6"/>
                    </a:cubicBezTo>
                    <a:cubicBezTo>
                      <a:pt x="8" y="16"/>
                      <a:pt x="7" y="16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6"/>
                      <a:pt x="13" y="15"/>
                      <a:pt x="13" y="16"/>
                    </a:cubicBezTo>
                    <a:cubicBezTo>
                      <a:pt x="13" y="16"/>
                      <a:pt x="14" y="16"/>
                      <a:pt x="14" y="16"/>
                    </a:cubicBezTo>
                    <a:cubicBezTo>
                      <a:pt x="14" y="16"/>
                      <a:pt x="14" y="17"/>
                      <a:pt x="14" y="17"/>
                    </a:cubicBezTo>
                    <a:cubicBezTo>
                      <a:pt x="14" y="17"/>
                      <a:pt x="14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6" y="19"/>
                      <a:pt x="15" y="19"/>
                      <a:pt x="15" y="19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8" y="22"/>
                      <a:pt x="18" y="21"/>
                      <a:pt x="19" y="22"/>
                    </a:cubicBezTo>
                    <a:cubicBezTo>
                      <a:pt x="19" y="22"/>
                      <a:pt x="19" y="22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2" y="22"/>
                      <a:pt x="22" y="22"/>
                      <a:pt x="22" y="23"/>
                    </a:cubicBezTo>
                    <a:cubicBezTo>
                      <a:pt x="22" y="23"/>
                      <a:pt x="23" y="23"/>
                      <a:pt x="23" y="23"/>
                    </a:cubicBezTo>
                    <a:cubicBezTo>
                      <a:pt x="23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5" y="22"/>
                      <a:pt x="24" y="22"/>
                      <a:pt x="24" y="2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92" name="Freeform 390"/>
              <p:cNvSpPr>
                <a:spLocks/>
              </p:cNvSpPr>
              <p:nvPr/>
            </p:nvSpPr>
            <p:spPr bwMode="auto">
              <a:xfrm>
                <a:off x="8382001" y="3205164"/>
                <a:ext cx="22225" cy="33338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1 w 2"/>
                  <a:gd name="T5" fmla="*/ 3 h 3"/>
                  <a:gd name="T6" fmla="*/ 1 w 2"/>
                  <a:gd name="T7" fmla="*/ 3 h 3"/>
                  <a:gd name="T8" fmla="*/ 2 w 2"/>
                  <a:gd name="T9" fmla="*/ 1 h 3"/>
                  <a:gd name="T10" fmla="*/ 1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93" name="Freeform 391"/>
              <p:cNvSpPr>
                <a:spLocks/>
              </p:cNvSpPr>
              <p:nvPr/>
            </p:nvSpPr>
            <p:spPr bwMode="auto">
              <a:xfrm>
                <a:off x="8328026" y="3432176"/>
                <a:ext cx="11113" cy="1111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94" name="Freeform 392"/>
              <p:cNvSpPr>
                <a:spLocks/>
              </p:cNvSpPr>
              <p:nvPr/>
            </p:nvSpPr>
            <p:spPr bwMode="auto">
              <a:xfrm>
                <a:off x="8350251" y="3421064"/>
                <a:ext cx="11113" cy="2222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  <a:gd name="T8" fmla="*/ 1 w 1"/>
                  <a:gd name="T9" fmla="*/ 1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95" name="Freeform 393"/>
              <p:cNvSpPr>
                <a:spLocks/>
              </p:cNvSpPr>
              <p:nvPr/>
            </p:nvSpPr>
            <p:spPr bwMode="auto">
              <a:xfrm>
                <a:off x="8372476" y="3443289"/>
                <a:ext cx="20638" cy="2222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0 w 2"/>
                  <a:gd name="T5" fmla="*/ 1 h 2"/>
                  <a:gd name="T6" fmla="*/ 0 w 2"/>
                  <a:gd name="T7" fmla="*/ 1 h 2"/>
                  <a:gd name="T8" fmla="*/ 1 w 2"/>
                  <a:gd name="T9" fmla="*/ 2 h 2"/>
                  <a:gd name="T10" fmla="*/ 1 w 2"/>
                  <a:gd name="T11" fmla="*/ 1 h 2"/>
                  <a:gd name="T12" fmla="*/ 2 w 2"/>
                  <a:gd name="T13" fmla="*/ 1 h 2"/>
                  <a:gd name="T14" fmla="*/ 1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96" name="Freeform 394"/>
              <p:cNvSpPr>
                <a:spLocks/>
              </p:cNvSpPr>
              <p:nvPr/>
            </p:nvSpPr>
            <p:spPr bwMode="auto">
              <a:xfrm>
                <a:off x="8426451" y="3259139"/>
                <a:ext cx="42863" cy="53975"/>
              </a:xfrm>
              <a:custGeom>
                <a:avLst/>
                <a:gdLst>
                  <a:gd name="T0" fmla="*/ 4 w 4"/>
                  <a:gd name="T1" fmla="*/ 2 h 5"/>
                  <a:gd name="T2" fmla="*/ 3 w 4"/>
                  <a:gd name="T3" fmla="*/ 2 h 5"/>
                  <a:gd name="T4" fmla="*/ 3 w 4"/>
                  <a:gd name="T5" fmla="*/ 1 h 5"/>
                  <a:gd name="T6" fmla="*/ 2 w 4"/>
                  <a:gd name="T7" fmla="*/ 0 h 5"/>
                  <a:gd name="T8" fmla="*/ 1 w 4"/>
                  <a:gd name="T9" fmla="*/ 0 h 5"/>
                  <a:gd name="T10" fmla="*/ 1 w 4"/>
                  <a:gd name="T11" fmla="*/ 1 h 5"/>
                  <a:gd name="T12" fmla="*/ 1 w 4"/>
                  <a:gd name="T13" fmla="*/ 1 h 5"/>
                  <a:gd name="T14" fmla="*/ 1 w 4"/>
                  <a:gd name="T15" fmla="*/ 2 h 5"/>
                  <a:gd name="T16" fmla="*/ 1 w 4"/>
                  <a:gd name="T17" fmla="*/ 2 h 5"/>
                  <a:gd name="T18" fmla="*/ 2 w 4"/>
                  <a:gd name="T19" fmla="*/ 3 h 5"/>
                  <a:gd name="T20" fmla="*/ 2 w 4"/>
                  <a:gd name="T21" fmla="*/ 4 h 5"/>
                  <a:gd name="T22" fmla="*/ 3 w 4"/>
                  <a:gd name="T23" fmla="*/ 5 h 5"/>
                  <a:gd name="T24" fmla="*/ 4 w 4"/>
                  <a:gd name="T25" fmla="*/ 4 h 5"/>
                  <a:gd name="T26" fmla="*/ 4 w 4"/>
                  <a:gd name="T27" fmla="*/ 3 h 5"/>
                  <a:gd name="T28" fmla="*/ 4 w 4"/>
                  <a:gd name="T2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4"/>
                      <a:pt x="1" y="4"/>
                      <a:pt x="2" y="4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97" name="Freeform 395"/>
              <p:cNvSpPr>
                <a:spLocks/>
              </p:cNvSpPr>
              <p:nvPr/>
            </p:nvSpPr>
            <p:spPr bwMode="auto">
              <a:xfrm>
                <a:off x="8480426" y="3303589"/>
                <a:ext cx="42863" cy="31750"/>
              </a:xfrm>
              <a:custGeom>
                <a:avLst/>
                <a:gdLst>
                  <a:gd name="T0" fmla="*/ 3 w 4"/>
                  <a:gd name="T1" fmla="*/ 1 h 3"/>
                  <a:gd name="T2" fmla="*/ 2 w 4"/>
                  <a:gd name="T3" fmla="*/ 1 h 3"/>
                  <a:gd name="T4" fmla="*/ 2 w 4"/>
                  <a:gd name="T5" fmla="*/ 0 h 3"/>
                  <a:gd name="T6" fmla="*/ 1 w 4"/>
                  <a:gd name="T7" fmla="*/ 0 h 3"/>
                  <a:gd name="T8" fmla="*/ 0 w 4"/>
                  <a:gd name="T9" fmla="*/ 0 h 3"/>
                  <a:gd name="T10" fmla="*/ 1 w 4"/>
                  <a:gd name="T11" fmla="*/ 1 h 3"/>
                  <a:gd name="T12" fmla="*/ 1 w 4"/>
                  <a:gd name="T13" fmla="*/ 1 h 3"/>
                  <a:gd name="T14" fmla="*/ 1 w 4"/>
                  <a:gd name="T15" fmla="*/ 2 h 3"/>
                  <a:gd name="T16" fmla="*/ 2 w 4"/>
                  <a:gd name="T17" fmla="*/ 3 h 3"/>
                  <a:gd name="T18" fmla="*/ 4 w 4"/>
                  <a:gd name="T19" fmla="*/ 2 h 3"/>
                  <a:gd name="T20" fmla="*/ 3 w 4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3" y="3"/>
                      <a:pt x="3" y="3"/>
                      <a:pt x="4" y="2"/>
                    </a:cubicBezTo>
                    <a:cubicBezTo>
                      <a:pt x="4" y="2"/>
                      <a:pt x="4" y="2"/>
                      <a:pt x="3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98" name="Freeform 396"/>
              <p:cNvSpPr>
                <a:spLocks/>
              </p:cNvSpPr>
              <p:nvPr/>
            </p:nvSpPr>
            <p:spPr bwMode="auto">
              <a:xfrm>
                <a:off x="8489951" y="3346451"/>
                <a:ext cx="33338" cy="20638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1 w 3"/>
                  <a:gd name="T5" fmla="*/ 1 h 2"/>
                  <a:gd name="T6" fmla="*/ 1 w 3"/>
                  <a:gd name="T7" fmla="*/ 2 h 2"/>
                  <a:gd name="T8" fmla="*/ 1 w 3"/>
                  <a:gd name="T9" fmla="*/ 2 h 2"/>
                  <a:gd name="T10" fmla="*/ 2 w 3"/>
                  <a:gd name="T11" fmla="*/ 1 h 2"/>
                  <a:gd name="T12" fmla="*/ 2 w 3"/>
                  <a:gd name="T13" fmla="*/ 1 h 2"/>
                  <a:gd name="T14" fmla="*/ 2 w 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399" name="Freeform 397"/>
              <p:cNvSpPr>
                <a:spLocks/>
              </p:cNvSpPr>
              <p:nvPr/>
            </p:nvSpPr>
            <p:spPr bwMode="auto">
              <a:xfrm>
                <a:off x="8523289" y="3324226"/>
                <a:ext cx="42863" cy="42863"/>
              </a:xfrm>
              <a:custGeom>
                <a:avLst/>
                <a:gdLst>
                  <a:gd name="T0" fmla="*/ 4 w 4"/>
                  <a:gd name="T1" fmla="*/ 3 h 4"/>
                  <a:gd name="T2" fmla="*/ 4 w 4"/>
                  <a:gd name="T3" fmla="*/ 3 h 4"/>
                  <a:gd name="T4" fmla="*/ 4 w 4"/>
                  <a:gd name="T5" fmla="*/ 2 h 4"/>
                  <a:gd name="T6" fmla="*/ 3 w 4"/>
                  <a:gd name="T7" fmla="*/ 1 h 4"/>
                  <a:gd name="T8" fmla="*/ 2 w 4"/>
                  <a:gd name="T9" fmla="*/ 0 h 4"/>
                  <a:gd name="T10" fmla="*/ 1 w 4"/>
                  <a:gd name="T11" fmla="*/ 0 h 4"/>
                  <a:gd name="T12" fmla="*/ 0 w 4"/>
                  <a:gd name="T13" fmla="*/ 1 h 4"/>
                  <a:gd name="T14" fmla="*/ 2 w 4"/>
                  <a:gd name="T15" fmla="*/ 2 h 4"/>
                  <a:gd name="T16" fmla="*/ 3 w 4"/>
                  <a:gd name="T17" fmla="*/ 3 h 4"/>
                  <a:gd name="T18" fmla="*/ 4 w 4"/>
                  <a:gd name="T1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3"/>
                      <a:pt x="4" y="4"/>
                      <a:pt x="4" y="3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00" name="Freeform 398"/>
              <p:cNvSpPr>
                <a:spLocks/>
              </p:cNvSpPr>
              <p:nvPr/>
            </p:nvSpPr>
            <p:spPr bwMode="auto">
              <a:xfrm>
                <a:off x="8588376" y="3357564"/>
                <a:ext cx="20638" cy="42863"/>
              </a:xfrm>
              <a:custGeom>
                <a:avLst/>
                <a:gdLst>
                  <a:gd name="T0" fmla="*/ 2 w 2"/>
                  <a:gd name="T1" fmla="*/ 3 h 4"/>
                  <a:gd name="T2" fmla="*/ 1 w 2"/>
                  <a:gd name="T3" fmla="*/ 2 h 4"/>
                  <a:gd name="T4" fmla="*/ 1 w 2"/>
                  <a:gd name="T5" fmla="*/ 1 h 4"/>
                  <a:gd name="T6" fmla="*/ 0 w 2"/>
                  <a:gd name="T7" fmla="*/ 1 h 4"/>
                  <a:gd name="T8" fmla="*/ 0 w 2"/>
                  <a:gd name="T9" fmla="*/ 2 h 4"/>
                  <a:gd name="T10" fmla="*/ 0 w 2"/>
                  <a:gd name="T11" fmla="*/ 3 h 4"/>
                  <a:gd name="T12" fmla="*/ 1 w 2"/>
                  <a:gd name="T13" fmla="*/ 3 h 4"/>
                  <a:gd name="T14" fmla="*/ 2 w 2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01" name="Freeform 399"/>
              <p:cNvSpPr>
                <a:spLocks/>
              </p:cNvSpPr>
              <p:nvPr/>
            </p:nvSpPr>
            <p:spPr bwMode="auto">
              <a:xfrm>
                <a:off x="8555039" y="3378201"/>
                <a:ext cx="33338" cy="33338"/>
              </a:xfrm>
              <a:custGeom>
                <a:avLst/>
                <a:gdLst>
                  <a:gd name="T0" fmla="*/ 2 w 3"/>
                  <a:gd name="T1" fmla="*/ 1 h 3"/>
                  <a:gd name="T2" fmla="*/ 1 w 3"/>
                  <a:gd name="T3" fmla="*/ 1 h 3"/>
                  <a:gd name="T4" fmla="*/ 0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2 h 3"/>
                  <a:gd name="T12" fmla="*/ 3 w 3"/>
                  <a:gd name="T13" fmla="*/ 2 h 3"/>
                  <a:gd name="T14" fmla="*/ 3 w 3"/>
                  <a:gd name="T15" fmla="*/ 2 h 3"/>
                  <a:gd name="T16" fmla="*/ 3 w 3"/>
                  <a:gd name="T17" fmla="*/ 1 h 3"/>
                  <a:gd name="T18" fmla="*/ 2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02" name="Freeform 400"/>
              <p:cNvSpPr>
                <a:spLocks/>
              </p:cNvSpPr>
              <p:nvPr/>
            </p:nvSpPr>
            <p:spPr bwMode="auto">
              <a:xfrm>
                <a:off x="8566151" y="34655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03" name="Freeform 401"/>
              <p:cNvSpPr>
                <a:spLocks/>
              </p:cNvSpPr>
              <p:nvPr/>
            </p:nvSpPr>
            <p:spPr bwMode="auto">
              <a:xfrm>
                <a:off x="8555039" y="3454401"/>
                <a:ext cx="22225" cy="11113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04" name="Freeform 402"/>
              <p:cNvSpPr>
                <a:spLocks/>
              </p:cNvSpPr>
              <p:nvPr/>
            </p:nvSpPr>
            <p:spPr bwMode="auto">
              <a:xfrm>
                <a:off x="8609014" y="3411539"/>
                <a:ext cx="22225" cy="20638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0 w 2"/>
                  <a:gd name="T5" fmla="*/ 0 h 2"/>
                  <a:gd name="T6" fmla="*/ 0 w 2"/>
                  <a:gd name="T7" fmla="*/ 1 h 2"/>
                  <a:gd name="T8" fmla="*/ 0 w 2"/>
                  <a:gd name="T9" fmla="*/ 2 h 2"/>
                  <a:gd name="T10" fmla="*/ 0 w 2"/>
                  <a:gd name="T11" fmla="*/ 2 h 2"/>
                  <a:gd name="T12" fmla="*/ 1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1 w 2"/>
                  <a:gd name="T1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05" name="Freeform 403"/>
              <p:cNvSpPr>
                <a:spLocks/>
              </p:cNvSpPr>
              <p:nvPr/>
            </p:nvSpPr>
            <p:spPr bwMode="auto">
              <a:xfrm>
                <a:off x="8555039" y="3486151"/>
                <a:ext cx="22225" cy="11113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0 h 1"/>
                  <a:gd name="T10" fmla="*/ 1 w 2"/>
                  <a:gd name="T11" fmla="*/ 0 h 1"/>
                  <a:gd name="T12" fmla="*/ 1 w 2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06" name="Freeform 404"/>
              <p:cNvSpPr>
                <a:spLocks/>
              </p:cNvSpPr>
              <p:nvPr/>
            </p:nvSpPr>
            <p:spPr bwMode="auto">
              <a:xfrm>
                <a:off x="2941639" y="654051"/>
                <a:ext cx="1068388" cy="584200"/>
              </a:xfrm>
              <a:custGeom>
                <a:avLst/>
                <a:gdLst>
                  <a:gd name="T0" fmla="*/ 92 w 99"/>
                  <a:gd name="T1" fmla="*/ 3 h 54"/>
                  <a:gd name="T2" fmla="*/ 86 w 99"/>
                  <a:gd name="T3" fmla="*/ 4 h 54"/>
                  <a:gd name="T4" fmla="*/ 84 w 99"/>
                  <a:gd name="T5" fmla="*/ 3 h 54"/>
                  <a:gd name="T6" fmla="*/ 79 w 99"/>
                  <a:gd name="T7" fmla="*/ 3 h 54"/>
                  <a:gd name="T8" fmla="*/ 85 w 99"/>
                  <a:gd name="T9" fmla="*/ 2 h 54"/>
                  <a:gd name="T10" fmla="*/ 76 w 99"/>
                  <a:gd name="T11" fmla="*/ 0 h 54"/>
                  <a:gd name="T12" fmla="*/ 64 w 99"/>
                  <a:gd name="T13" fmla="*/ 0 h 54"/>
                  <a:gd name="T14" fmla="*/ 55 w 99"/>
                  <a:gd name="T15" fmla="*/ 1 h 54"/>
                  <a:gd name="T16" fmla="*/ 48 w 99"/>
                  <a:gd name="T17" fmla="*/ 1 h 54"/>
                  <a:gd name="T18" fmla="*/ 42 w 99"/>
                  <a:gd name="T19" fmla="*/ 2 h 54"/>
                  <a:gd name="T20" fmla="*/ 38 w 99"/>
                  <a:gd name="T21" fmla="*/ 3 h 54"/>
                  <a:gd name="T22" fmla="*/ 29 w 99"/>
                  <a:gd name="T23" fmla="*/ 2 h 54"/>
                  <a:gd name="T24" fmla="*/ 21 w 99"/>
                  <a:gd name="T25" fmla="*/ 4 h 54"/>
                  <a:gd name="T26" fmla="*/ 14 w 99"/>
                  <a:gd name="T27" fmla="*/ 6 h 54"/>
                  <a:gd name="T28" fmla="*/ 4 w 99"/>
                  <a:gd name="T29" fmla="*/ 9 h 54"/>
                  <a:gd name="T30" fmla="*/ 5 w 99"/>
                  <a:gd name="T31" fmla="*/ 10 h 54"/>
                  <a:gd name="T32" fmla="*/ 6 w 99"/>
                  <a:gd name="T33" fmla="*/ 12 h 54"/>
                  <a:gd name="T34" fmla="*/ 2 w 99"/>
                  <a:gd name="T35" fmla="*/ 13 h 54"/>
                  <a:gd name="T36" fmla="*/ 6 w 99"/>
                  <a:gd name="T37" fmla="*/ 15 h 54"/>
                  <a:gd name="T38" fmla="*/ 10 w 99"/>
                  <a:gd name="T39" fmla="*/ 13 h 54"/>
                  <a:gd name="T40" fmla="*/ 14 w 99"/>
                  <a:gd name="T41" fmla="*/ 13 h 54"/>
                  <a:gd name="T42" fmla="*/ 18 w 99"/>
                  <a:gd name="T43" fmla="*/ 15 h 54"/>
                  <a:gd name="T44" fmla="*/ 21 w 99"/>
                  <a:gd name="T45" fmla="*/ 18 h 54"/>
                  <a:gd name="T46" fmla="*/ 20 w 99"/>
                  <a:gd name="T47" fmla="*/ 25 h 54"/>
                  <a:gd name="T48" fmla="*/ 24 w 99"/>
                  <a:gd name="T49" fmla="*/ 26 h 54"/>
                  <a:gd name="T50" fmla="*/ 22 w 99"/>
                  <a:gd name="T51" fmla="*/ 27 h 54"/>
                  <a:gd name="T52" fmla="*/ 24 w 99"/>
                  <a:gd name="T53" fmla="*/ 29 h 54"/>
                  <a:gd name="T54" fmla="*/ 21 w 99"/>
                  <a:gd name="T55" fmla="*/ 32 h 54"/>
                  <a:gd name="T56" fmla="*/ 18 w 99"/>
                  <a:gd name="T57" fmla="*/ 37 h 54"/>
                  <a:gd name="T58" fmla="*/ 18 w 99"/>
                  <a:gd name="T59" fmla="*/ 41 h 54"/>
                  <a:gd name="T60" fmla="*/ 19 w 99"/>
                  <a:gd name="T61" fmla="*/ 47 h 54"/>
                  <a:gd name="T62" fmla="*/ 22 w 99"/>
                  <a:gd name="T63" fmla="*/ 51 h 54"/>
                  <a:gd name="T64" fmla="*/ 27 w 99"/>
                  <a:gd name="T65" fmla="*/ 53 h 54"/>
                  <a:gd name="T66" fmla="*/ 32 w 99"/>
                  <a:gd name="T67" fmla="*/ 52 h 54"/>
                  <a:gd name="T68" fmla="*/ 34 w 99"/>
                  <a:gd name="T69" fmla="*/ 47 h 54"/>
                  <a:gd name="T70" fmla="*/ 39 w 99"/>
                  <a:gd name="T71" fmla="*/ 44 h 54"/>
                  <a:gd name="T72" fmla="*/ 39 w 99"/>
                  <a:gd name="T73" fmla="*/ 41 h 54"/>
                  <a:gd name="T74" fmla="*/ 45 w 99"/>
                  <a:gd name="T75" fmla="*/ 40 h 54"/>
                  <a:gd name="T76" fmla="*/ 49 w 99"/>
                  <a:gd name="T77" fmla="*/ 39 h 54"/>
                  <a:gd name="T78" fmla="*/ 54 w 99"/>
                  <a:gd name="T79" fmla="*/ 36 h 54"/>
                  <a:gd name="T80" fmla="*/ 59 w 99"/>
                  <a:gd name="T81" fmla="*/ 33 h 54"/>
                  <a:gd name="T82" fmla="*/ 67 w 99"/>
                  <a:gd name="T83" fmla="*/ 32 h 54"/>
                  <a:gd name="T84" fmla="*/ 76 w 99"/>
                  <a:gd name="T85" fmla="*/ 29 h 54"/>
                  <a:gd name="T86" fmla="*/ 69 w 99"/>
                  <a:gd name="T87" fmla="*/ 28 h 54"/>
                  <a:gd name="T88" fmla="*/ 70 w 99"/>
                  <a:gd name="T89" fmla="*/ 27 h 54"/>
                  <a:gd name="T90" fmla="*/ 73 w 99"/>
                  <a:gd name="T91" fmla="*/ 25 h 54"/>
                  <a:gd name="T92" fmla="*/ 76 w 99"/>
                  <a:gd name="T93" fmla="*/ 27 h 54"/>
                  <a:gd name="T94" fmla="*/ 78 w 99"/>
                  <a:gd name="T95" fmla="*/ 26 h 54"/>
                  <a:gd name="T96" fmla="*/ 75 w 99"/>
                  <a:gd name="T97" fmla="*/ 24 h 54"/>
                  <a:gd name="T98" fmla="*/ 76 w 99"/>
                  <a:gd name="T99" fmla="*/ 21 h 54"/>
                  <a:gd name="T100" fmla="*/ 83 w 99"/>
                  <a:gd name="T101" fmla="*/ 19 h 54"/>
                  <a:gd name="T102" fmla="*/ 85 w 99"/>
                  <a:gd name="T103" fmla="*/ 17 h 54"/>
                  <a:gd name="T104" fmla="*/ 86 w 99"/>
                  <a:gd name="T105" fmla="*/ 16 h 54"/>
                  <a:gd name="T106" fmla="*/ 88 w 99"/>
                  <a:gd name="T107" fmla="*/ 13 h 54"/>
                  <a:gd name="T108" fmla="*/ 88 w 99"/>
                  <a:gd name="T109" fmla="*/ 9 h 54"/>
                  <a:gd name="T110" fmla="*/ 89 w 99"/>
                  <a:gd name="T111" fmla="*/ 7 h 54"/>
                  <a:gd name="T112" fmla="*/ 94 w 99"/>
                  <a:gd name="T113" fmla="*/ 5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9" h="54">
                    <a:moveTo>
                      <a:pt x="98" y="3"/>
                    </a:moveTo>
                    <a:cubicBezTo>
                      <a:pt x="97" y="3"/>
                      <a:pt x="97" y="3"/>
                      <a:pt x="96" y="3"/>
                    </a:cubicBezTo>
                    <a:cubicBezTo>
                      <a:pt x="96" y="3"/>
                      <a:pt x="96" y="3"/>
                      <a:pt x="96" y="3"/>
                    </a:cubicBezTo>
                    <a:cubicBezTo>
                      <a:pt x="96" y="3"/>
                      <a:pt x="95" y="3"/>
                      <a:pt x="95" y="3"/>
                    </a:cubicBezTo>
                    <a:cubicBezTo>
                      <a:pt x="94" y="3"/>
                      <a:pt x="94" y="3"/>
                      <a:pt x="93" y="3"/>
                    </a:cubicBezTo>
                    <a:cubicBezTo>
                      <a:pt x="93" y="3"/>
                      <a:pt x="92" y="3"/>
                      <a:pt x="92" y="3"/>
                    </a:cubicBezTo>
                    <a:cubicBezTo>
                      <a:pt x="92" y="3"/>
                      <a:pt x="91" y="3"/>
                      <a:pt x="91" y="3"/>
                    </a:cubicBezTo>
                    <a:cubicBezTo>
                      <a:pt x="91" y="3"/>
                      <a:pt x="91" y="3"/>
                      <a:pt x="90" y="3"/>
                    </a:cubicBezTo>
                    <a:cubicBezTo>
                      <a:pt x="90" y="4"/>
                      <a:pt x="89" y="3"/>
                      <a:pt x="89" y="3"/>
                    </a:cubicBezTo>
                    <a:cubicBezTo>
                      <a:pt x="88" y="4"/>
                      <a:pt x="88" y="4"/>
                      <a:pt x="88" y="4"/>
                    </a:cubicBezTo>
                    <a:cubicBezTo>
                      <a:pt x="87" y="4"/>
                      <a:pt x="87" y="3"/>
                      <a:pt x="87" y="4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6" y="5"/>
                      <a:pt x="85" y="4"/>
                      <a:pt x="84" y="5"/>
                    </a:cubicBezTo>
                    <a:cubicBezTo>
                      <a:pt x="83" y="5"/>
                      <a:pt x="83" y="5"/>
                      <a:pt x="83" y="5"/>
                    </a:cubicBezTo>
                    <a:cubicBezTo>
                      <a:pt x="82" y="5"/>
                      <a:pt x="82" y="6"/>
                      <a:pt x="81" y="5"/>
                    </a:cubicBezTo>
                    <a:cubicBezTo>
                      <a:pt x="81" y="5"/>
                      <a:pt x="82" y="5"/>
                      <a:pt x="82" y="4"/>
                    </a:cubicBezTo>
                    <a:cubicBezTo>
                      <a:pt x="83" y="4"/>
                      <a:pt x="83" y="4"/>
                      <a:pt x="83" y="4"/>
                    </a:cubicBezTo>
                    <a:cubicBezTo>
                      <a:pt x="84" y="4"/>
                      <a:pt x="84" y="3"/>
                      <a:pt x="84" y="3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3"/>
                      <a:pt x="83" y="3"/>
                      <a:pt x="83" y="3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2" y="3"/>
                      <a:pt x="82" y="3"/>
                      <a:pt x="81" y="3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2"/>
                    </a:cubicBezTo>
                    <a:cubicBezTo>
                      <a:pt x="80" y="2"/>
                      <a:pt x="80" y="2"/>
                      <a:pt x="81" y="2"/>
                    </a:cubicBezTo>
                    <a:cubicBezTo>
                      <a:pt x="82" y="2"/>
                      <a:pt x="82" y="2"/>
                      <a:pt x="83" y="2"/>
                    </a:cubicBezTo>
                    <a:cubicBezTo>
                      <a:pt x="83" y="2"/>
                      <a:pt x="84" y="2"/>
                      <a:pt x="84" y="2"/>
                    </a:cubicBezTo>
                    <a:cubicBezTo>
                      <a:pt x="85" y="2"/>
                      <a:pt x="85" y="2"/>
                      <a:pt x="85" y="2"/>
                    </a:cubicBezTo>
                    <a:cubicBezTo>
                      <a:pt x="85" y="1"/>
                      <a:pt x="84" y="1"/>
                      <a:pt x="84" y="1"/>
                    </a:cubicBezTo>
                    <a:cubicBezTo>
                      <a:pt x="83" y="1"/>
                      <a:pt x="83" y="1"/>
                      <a:pt x="82" y="1"/>
                    </a:cubicBezTo>
                    <a:cubicBezTo>
                      <a:pt x="81" y="1"/>
                      <a:pt x="81" y="1"/>
                      <a:pt x="80" y="1"/>
                    </a:cubicBezTo>
                    <a:cubicBezTo>
                      <a:pt x="80" y="1"/>
                      <a:pt x="79" y="1"/>
                      <a:pt x="79" y="0"/>
                    </a:cubicBezTo>
                    <a:cubicBezTo>
                      <a:pt x="78" y="0"/>
                      <a:pt x="78" y="0"/>
                      <a:pt x="77" y="0"/>
                    </a:cubicBezTo>
                    <a:cubicBezTo>
                      <a:pt x="77" y="0"/>
                      <a:pt x="77" y="0"/>
                      <a:pt x="76" y="0"/>
                    </a:cubicBezTo>
                    <a:cubicBezTo>
                      <a:pt x="75" y="0"/>
                      <a:pt x="75" y="0"/>
                      <a:pt x="74" y="0"/>
                    </a:cubicBezTo>
                    <a:cubicBezTo>
                      <a:pt x="73" y="0"/>
                      <a:pt x="73" y="0"/>
                      <a:pt x="72" y="0"/>
                    </a:cubicBezTo>
                    <a:cubicBezTo>
                      <a:pt x="71" y="0"/>
                      <a:pt x="71" y="0"/>
                      <a:pt x="70" y="0"/>
                    </a:cubicBezTo>
                    <a:cubicBezTo>
                      <a:pt x="69" y="0"/>
                      <a:pt x="68" y="0"/>
                      <a:pt x="68" y="0"/>
                    </a:cubicBezTo>
                    <a:cubicBezTo>
                      <a:pt x="67" y="0"/>
                      <a:pt x="67" y="1"/>
                      <a:pt x="66" y="1"/>
                    </a:cubicBezTo>
                    <a:cubicBezTo>
                      <a:pt x="65" y="1"/>
                      <a:pt x="65" y="0"/>
                      <a:pt x="64" y="0"/>
                    </a:cubicBezTo>
                    <a:cubicBezTo>
                      <a:pt x="63" y="0"/>
                      <a:pt x="63" y="0"/>
                      <a:pt x="62" y="0"/>
                    </a:cubicBezTo>
                    <a:cubicBezTo>
                      <a:pt x="61" y="0"/>
                      <a:pt x="61" y="1"/>
                      <a:pt x="60" y="1"/>
                    </a:cubicBezTo>
                    <a:cubicBezTo>
                      <a:pt x="59" y="1"/>
                      <a:pt x="59" y="0"/>
                      <a:pt x="58" y="0"/>
                    </a:cubicBezTo>
                    <a:cubicBezTo>
                      <a:pt x="58" y="1"/>
                      <a:pt x="58" y="1"/>
                      <a:pt x="57" y="1"/>
                    </a:cubicBezTo>
                    <a:cubicBezTo>
                      <a:pt x="57" y="1"/>
                      <a:pt x="57" y="1"/>
                      <a:pt x="56" y="1"/>
                    </a:cubicBezTo>
                    <a:cubicBezTo>
                      <a:pt x="56" y="1"/>
                      <a:pt x="56" y="1"/>
                      <a:pt x="55" y="1"/>
                    </a:cubicBezTo>
                    <a:cubicBezTo>
                      <a:pt x="55" y="1"/>
                      <a:pt x="55" y="1"/>
                      <a:pt x="54" y="1"/>
                    </a:cubicBezTo>
                    <a:cubicBezTo>
                      <a:pt x="54" y="1"/>
                      <a:pt x="53" y="1"/>
                      <a:pt x="53" y="1"/>
                    </a:cubicBezTo>
                    <a:cubicBezTo>
                      <a:pt x="52" y="1"/>
                      <a:pt x="52" y="1"/>
                      <a:pt x="51" y="1"/>
                    </a:cubicBezTo>
                    <a:cubicBezTo>
                      <a:pt x="51" y="2"/>
                      <a:pt x="51" y="2"/>
                      <a:pt x="50" y="2"/>
                    </a:cubicBezTo>
                    <a:cubicBezTo>
                      <a:pt x="50" y="2"/>
                      <a:pt x="50" y="2"/>
                      <a:pt x="49" y="1"/>
                    </a:cubicBezTo>
                    <a:cubicBezTo>
                      <a:pt x="49" y="1"/>
                      <a:pt x="48" y="1"/>
                      <a:pt x="48" y="1"/>
                    </a:cubicBezTo>
                    <a:cubicBezTo>
                      <a:pt x="47" y="1"/>
                      <a:pt x="47" y="2"/>
                      <a:pt x="47" y="2"/>
                    </a:cubicBezTo>
                    <a:cubicBezTo>
                      <a:pt x="46" y="2"/>
                      <a:pt x="46" y="3"/>
                      <a:pt x="46" y="3"/>
                    </a:cubicBezTo>
                    <a:cubicBezTo>
                      <a:pt x="45" y="3"/>
                      <a:pt x="45" y="3"/>
                      <a:pt x="45" y="2"/>
                    </a:cubicBezTo>
                    <a:cubicBezTo>
                      <a:pt x="44" y="2"/>
                      <a:pt x="44" y="2"/>
                      <a:pt x="43" y="2"/>
                    </a:cubicBezTo>
                    <a:cubicBezTo>
                      <a:pt x="43" y="2"/>
                      <a:pt x="42" y="1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0" y="4"/>
                      <a:pt x="40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2"/>
                      <a:pt x="38" y="2"/>
                    </a:cubicBezTo>
                    <a:cubicBezTo>
                      <a:pt x="38" y="2"/>
                      <a:pt x="38" y="3"/>
                      <a:pt x="38" y="3"/>
                    </a:cubicBezTo>
                    <a:cubicBezTo>
                      <a:pt x="37" y="3"/>
                      <a:pt x="37" y="2"/>
                      <a:pt x="37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4" y="2"/>
                      <a:pt x="34" y="2"/>
                      <a:pt x="33" y="2"/>
                    </a:cubicBezTo>
                    <a:cubicBezTo>
                      <a:pt x="32" y="2"/>
                      <a:pt x="32" y="2"/>
                      <a:pt x="31" y="2"/>
                    </a:cubicBezTo>
                    <a:cubicBezTo>
                      <a:pt x="30" y="2"/>
                      <a:pt x="29" y="2"/>
                      <a:pt x="29" y="2"/>
                    </a:cubicBezTo>
                    <a:cubicBezTo>
                      <a:pt x="28" y="2"/>
                      <a:pt x="28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5" y="4"/>
                      <a:pt x="25" y="4"/>
                      <a:pt x="24" y="4"/>
                    </a:cubicBezTo>
                    <a:cubicBezTo>
                      <a:pt x="24" y="4"/>
                      <a:pt x="24" y="4"/>
                      <a:pt x="23" y="4"/>
                    </a:cubicBezTo>
                    <a:cubicBezTo>
                      <a:pt x="22" y="5"/>
                      <a:pt x="22" y="4"/>
                      <a:pt x="21" y="4"/>
                    </a:cubicBezTo>
                    <a:cubicBezTo>
                      <a:pt x="20" y="4"/>
                      <a:pt x="20" y="4"/>
                      <a:pt x="19" y="4"/>
                    </a:cubicBezTo>
                    <a:cubicBezTo>
                      <a:pt x="18" y="4"/>
                      <a:pt x="18" y="4"/>
                      <a:pt x="17" y="4"/>
                    </a:cubicBezTo>
                    <a:cubicBezTo>
                      <a:pt x="16" y="5"/>
                      <a:pt x="16" y="5"/>
                      <a:pt x="15" y="5"/>
                    </a:cubicBezTo>
                    <a:cubicBezTo>
                      <a:pt x="14" y="5"/>
                      <a:pt x="14" y="5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4" y="6"/>
                      <a:pt x="14" y="6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7"/>
                      <a:pt x="13" y="8"/>
                    </a:cubicBezTo>
                    <a:cubicBezTo>
                      <a:pt x="12" y="8"/>
                      <a:pt x="11" y="8"/>
                      <a:pt x="10" y="8"/>
                    </a:cubicBezTo>
                    <a:cubicBezTo>
                      <a:pt x="10" y="8"/>
                      <a:pt x="9" y="8"/>
                      <a:pt x="9" y="8"/>
                    </a:cubicBezTo>
                    <a:cubicBezTo>
                      <a:pt x="8" y="8"/>
                      <a:pt x="7" y="8"/>
                      <a:pt x="7" y="8"/>
                    </a:cubicBezTo>
                    <a:cubicBezTo>
                      <a:pt x="6" y="8"/>
                      <a:pt x="5" y="9"/>
                      <a:pt x="4" y="9"/>
                    </a:cubicBezTo>
                    <a:cubicBezTo>
                      <a:pt x="3" y="9"/>
                      <a:pt x="3" y="9"/>
                      <a:pt x="2" y="9"/>
                    </a:cubicBezTo>
                    <a:cubicBezTo>
                      <a:pt x="1" y="9"/>
                      <a:pt x="1" y="9"/>
                      <a:pt x="0" y="10"/>
                    </a:cubicBezTo>
                    <a:cubicBezTo>
                      <a:pt x="0" y="10"/>
                      <a:pt x="0" y="10"/>
                      <a:pt x="1" y="11"/>
                    </a:cubicBezTo>
                    <a:cubicBezTo>
                      <a:pt x="1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1"/>
                      <a:pt x="4" y="11"/>
                      <a:pt x="5" y="10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8" y="11"/>
                      <a:pt x="8" y="11"/>
                    </a:cubicBezTo>
                    <a:cubicBezTo>
                      <a:pt x="7" y="12"/>
                      <a:pt x="7" y="12"/>
                      <a:pt x="6" y="12"/>
                    </a:cubicBezTo>
                    <a:cubicBezTo>
                      <a:pt x="6" y="12"/>
                      <a:pt x="6" y="12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2"/>
                      <a:pt x="3" y="11"/>
                      <a:pt x="2" y="12"/>
                    </a:cubicBezTo>
                    <a:cubicBezTo>
                      <a:pt x="2" y="12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2" y="13"/>
                      <a:pt x="2" y="13"/>
                    </a:cubicBezTo>
                    <a:cubicBezTo>
                      <a:pt x="2" y="13"/>
                      <a:pt x="3" y="12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4" y="14"/>
                      <a:pt x="4" y="14"/>
                    </a:cubicBezTo>
                    <a:cubicBezTo>
                      <a:pt x="5" y="15"/>
                      <a:pt x="5" y="15"/>
                      <a:pt x="6" y="15"/>
                    </a:cubicBezTo>
                    <a:cubicBezTo>
                      <a:pt x="6" y="14"/>
                      <a:pt x="6" y="14"/>
                      <a:pt x="7" y="14"/>
                    </a:cubicBezTo>
                    <a:cubicBezTo>
                      <a:pt x="7" y="14"/>
                      <a:pt x="7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9" y="15"/>
                    </a:cubicBezTo>
                    <a:cubicBezTo>
                      <a:pt x="9" y="15"/>
                      <a:pt x="9" y="15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3" y="14"/>
                      <a:pt x="13" y="14"/>
                    </a:cubicBezTo>
                    <a:cubicBezTo>
                      <a:pt x="14" y="14"/>
                      <a:pt x="14" y="14"/>
                      <a:pt x="15" y="14"/>
                    </a:cubicBezTo>
                    <a:cubicBezTo>
                      <a:pt x="15" y="14"/>
                      <a:pt x="15" y="14"/>
                      <a:pt x="16" y="14"/>
                    </a:cubicBezTo>
                    <a:cubicBezTo>
                      <a:pt x="16" y="14"/>
                      <a:pt x="17" y="14"/>
                      <a:pt x="17" y="14"/>
                    </a:cubicBezTo>
                    <a:cubicBezTo>
                      <a:pt x="17" y="14"/>
                      <a:pt x="18" y="15"/>
                      <a:pt x="18" y="15"/>
                    </a:cubicBezTo>
                    <a:cubicBezTo>
                      <a:pt x="18" y="15"/>
                      <a:pt x="18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0" y="16"/>
                      <a:pt x="19" y="16"/>
                      <a:pt x="19" y="16"/>
                    </a:cubicBezTo>
                    <a:cubicBezTo>
                      <a:pt x="20" y="17"/>
                      <a:pt x="20" y="16"/>
                      <a:pt x="20" y="17"/>
                    </a:cubicBezTo>
                    <a:cubicBezTo>
                      <a:pt x="20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1" y="19"/>
                      <a:pt x="21" y="20"/>
                      <a:pt x="21" y="20"/>
                    </a:cubicBezTo>
                    <a:cubicBezTo>
                      <a:pt x="21" y="21"/>
                      <a:pt x="21" y="21"/>
                      <a:pt x="21" y="22"/>
                    </a:cubicBezTo>
                    <a:cubicBezTo>
                      <a:pt x="21" y="22"/>
                      <a:pt x="21" y="22"/>
                      <a:pt x="21" y="23"/>
                    </a:cubicBezTo>
                    <a:cubicBezTo>
                      <a:pt x="20" y="23"/>
                      <a:pt x="20" y="23"/>
                      <a:pt x="20" y="24"/>
                    </a:cubicBezTo>
                    <a:cubicBezTo>
                      <a:pt x="20" y="24"/>
                      <a:pt x="20" y="24"/>
                      <a:pt x="20" y="25"/>
                    </a:cubicBezTo>
                    <a:cubicBezTo>
                      <a:pt x="19" y="25"/>
                      <a:pt x="19" y="25"/>
                      <a:pt x="20" y="25"/>
                    </a:cubicBezTo>
                    <a:cubicBezTo>
                      <a:pt x="20" y="26"/>
                      <a:pt x="20" y="25"/>
                      <a:pt x="21" y="25"/>
                    </a:cubicBezTo>
                    <a:cubicBezTo>
                      <a:pt x="21" y="25"/>
                      <a:pt x="21" y="25"/>
                      <a:pt x="22" y="25"/>
                    </a:cubicBezTo>
                    <a:cubicBezTo>
                      <a:pt x="22" y="25"/>
                      <a:pt x="22" y="24"/>
                      <a:pt x="23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4" y="25"/>
                      <a:pt x="24" y="25"/>
                      <a:pt x="24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5" y="28"/>
                      <a:pt x="24" y="28"/>
                    </a:cubicBezTo>
                    <a:cubicBezTo>
                      <a:pt x="24" y="28"/>
                      <a:pt x="24" y="27"/>
                      <a:pt x="24" y="27"/>
                    </a:cubicBezTo>
                    <a:cubicBezTo>
                      <a:pt x="23" y="27"/>
                      <a:pt x="23" y="27"/>
                      <a:pt x="22" y="27"/>
                    </a:cubicBezTo>
                    <a:cubicBezTo>
                      <a:pt x="22" y="27"/>
                      <a:pt x="22" y="27"/>
                      <a:pt x="21" y="27"/>
                    </a:cubicBezTo>
                    <a:cubicBezTo>
                      <a:pt x="21" y="27"/>
                      <a:pt x="20" y="26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28"/>
                      <a:pt x="21" y="27"/>
                      <a:pt x="21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3" y="28"/>
                      <a:pt x="24" y="28"/>
                      <a:pt x="24" y="29"/>
                    </a:cubicBezTo>
                    <a:cubicBezTo>
                      <a:pt x="24" y="29"/>
                      <a:pt x="25" y="29"/>
                      <a:pt x="25" y="29"/>
                    </a:cubicBezTo>
                    <a:cubicBezTo>
                      <a:pt x="25" y="30"/>
                      <a:pt x="25" y="30"/>
                      <a:pt x="25" y="31"/>
                    </a:cubicBezTo>
                    <a:cubicBezTo>
                      <a:pt x="25" y="31"/>
                      <a:pt x="24" y="32"/>
                      <a:pt x="24" y="32"/>
                    </a:cubicBezTo>
                    <a:cubicBezTo>
                      <a:pt x="23" y="32"/>
                      <a:pt x="23" y="32"/>
                      <a:pt x="22" y="32"/>
                    </a:cubicBezTo>
                    <a:cubicBezTo>
                      <a:pt x="22" y="32"/>
                      <a:pt x="22" y="32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2"/>
                      <a:pt x="20" y="33"/>
                      <a:pt x="20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8" y="34"/>
                      <a:pt x="18" y="34"/>
                    </a:cubicBezTo>
                    <a:cubicBezTo>
                      <a:pt x="18" y="34"/>
                      <a:pt x="17" y="35"/>
                      <a:pt x="17" y="35"/>
                    </a:cubicBezTo>
                    <a:cubicBezTo>
                      <a:pt x="17" y="36"/>
                      <a:pt x="17" y="36"/>
                      <a:pt x="18" y="36"/>
                    </a:cubicBezTo>
                    <a:cubicBezTo>
                      <a:pt x="18" y="37"/>
                      <a:pt x="18" y="36"/>
                      <a:pt x="18" y="37"/>
                    </a:cubicBezTo>
                    <a:cubicBezTo>
                      <a:pt x="19" y="37"/>
                      <a:pt x="18" y="37"/>
                      <a:pt x="17" y="37"/>
                    </a:cubicBezTo>
                    <a:cubicBezTo>
                      <a:pt x="17" y="38"/>
                      <a:pt x="17" y="38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40"/>
                      <a:pt x="18" y="40"/>
                      <a:pt x="18" y="40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2"/>
                      <a:pt x="18" y="42"/>
                      <a:pt x="18" y="43"/>
                    </a:cubicBezTo>
                    <a:cubicBezTo>
                      <a:pt x="18" y="43"/>
                      <a:pt x="18" y="44"/>
                      <a:pt x="18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6"/>
                      <a:pt x="20" y="46"/>
                      <a:pt x="20" y="46"/>
                    </a:cubicBezTo>
                    <a:cubicBezTo>
                      <a:pt x="20" y="47"/>
                      <a:pt x="19" y="47"/>
                      <a:pt x="19" y="47"/>
                    </a:cubicBezTo>
                    <a:cubicBezTo>
                      <a:pt x="19" y="47"/>
                      <a:pt x="19" y="48"/>
                      <a:pt x="19" y="48"/>
                    </a:cubicBezTo>
                    <a:cubicBezTo>
                      <a:pt x="20" y="48"/>
                      <a:pt x="20" y="49"/>
                      <a:pt x="20" y="49"/>
                    </a:cubicBezTo>
                    <a:cubicBezTo>
                      <a:pt x="20" y="49"/>
                      <a:pt x="20" y="49"/>
                      <a:pt x="20" y="49"/>
                    </a:cubicBezTo>
                    <a:cubicBezTo>
                      <a:pt x="20" y="49"/>
                      <a:pt x="20" y="50"/>
                      <a:pt x="21" y="50"/>
                    </a:cubicBezTo>
                    <a:cubicBezTo>
                      <a:pt x="21" y="50"/>
                      <a:pt x="21" y="51"/>
                      <a:pt x="21" y="51"/>
                    </a:cubicBezTo>
                    <a:cubicBezTo>
                      <a:pt x="21" y="51"/>
                      <a:pt x="21" y="51"/>
                      <a:pt x="22" y="51"/>
                    </a:cubicBezTo>
                    <a:cubicBezTo>
                      <a:pt x="22" y="52"/>
                      <a:pt x="23" y="51"/>
                      <a:pt x="23" y="51"/>
                    </a:cubicBezTo>
                    <a:cubicBezTo>
                      <a:pt x="24" y="51"/>
                      <a:pt x="24" y="52"/>
                      <a:pt x="25" y="51"/>
                    </a:cubicBezTo>
                    <a:cubicBezTo>
                      <a:pt x="25" y="51"/>
                      <a:pt x="25" y="51"/>
                      <a:pt x="25" y="51"/>
                    </a:cubicBezTo>
                    <a:cubicBezTo>
                      <a:pt x="26" y="51"/>
                      <a:pt x="26" y="51"/>
                      <a:pt x="26" y="51"/>
                    </a:cubicBezTo>
                    <a:cubicBezTo>
                      <a:pt x="26" y="52"/>
                      <a:pt x="27" y="52"/>
                      <a:pt x="27" y="52"/>
                    </a:cubicBezTo>
                    <a:cubicBezTo>
                      <a:pt x="27" y="52"/>
                      <a:pt x="27" y="53"/>
                      <a:pt x="27" y="53"/>
                    </a:cubicBezTo>
                    <a:cubicBezTo>
                      <a:pt x="28" y="53"/>
                      <a:pt x="27" y="54"/>
                      <a:pt x="28" y="54"/>
                    </a:cubicBezTo>
                    <a:cubicBezTo>
                      <a:pt x="28" y="54"/>
                      <a:pt x="28" y="53"/>
                      <a:pt x="28" y="53"/>
                    </a:cubicBezTo>
                    <a:cubicBezTo>
                      <a:pt x="29" y="53"/>
                      <a:pt x="29" y="53"/>
                      <a:pt x="29" y="53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31" y="53"/>
                      <a:pt x="31" y="53"/>
                      <a:pt x="31" y="53"/>
                    </a:cubicBezTo>
                    <a:cubicBezTo>
                      <a:pt x="31" y="53"/>
                      <a:pt x="31" y="52"/>
                      <a:pt x="32" y="52"/>
                    </a:cubicBezTo>
                    <a:cubicBezTo>
                      <a:pt x="32" y="52"/>
                      <a:pt x="32" y="52"/>
                      <a:pt x="33" y="51"/>
                    </a:cubicBezTo>
                    <a:cubicBezTo>
                      <a:pt x="33" y="51"/>
                      <a:pt x="33" y="51"/>
                      <a:pt x="33" y="51"/>
                    </a:cubicBezTo>
                    <a:cubicBezTo>
                      <a:pt x="33" y="50"/>
                      <a:pt x="33" y="50"/>
                      <a:pt x="34" y="50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35" y="49"/>
                      <a:pt x="35" y="48"/>
                      <a:pt x="34" y="48"/>
                    </a:cubicBezTo>
                    <a:cubicBezTo>
                      <a:pt x="34" y="48"/>
                      <a:pt x="34" y="47"/>
                      <a:pt x="34" y="47"/>
                    </a:cubicBezTo>
                    <a:cubicBezTo>
                      <a:pt x="34" y="47"/>
                      <a:pt x="35" y="46"/>
                      <a:pt x="35" y="46"/>
                    </a:cubicBezTo>
                    <a:cubicBezTo>
                      <a:pt x="35" y="46"/>
                      <a:pt x="35" y="47"/>
                      <a:pt x="36" y="47"/>
                    </a:cubicBezTo>
                    <a:cubicBezTo>
                      <a:pt x="36" y="47"/>
                      <a:pt x="36" y="46"/>
                      <a:pt x="36" y="46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7" y="45"/>
                      <a:pt x="38" y="45"/>
                      <a:pt x="38" y="45"/>
                    </a:cubicBezTo>
                    <a:cubicBezTo>
                      <a:pt x="38" y="45"/>
                      <a:pt x="39" y="45"/>
                      <a:pt x="39" y="44"/>
                    </a:cubicBezTo>
                    <a:cubicBezTo>
                      <a:pt x="39" y="44"/>
                      <a:pt x="39" y="43"/>
                      <a:pt x="38" y="43"/>
                    </a:cubicBezTo>
                    <a:cubicBezTo>
                      <a:pt x="38" y="43"/>
                      <a:pt x="38" y="44"/>
                      <a:pt x="38" y="43"/>
                    </a:cubicBezTo>
                    <a:cubicBezTo>
                      <a:pt x="38" y="43"/>
                      <a:pt x="38" y="43"/>
                      <a:pt x="38" y="43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9" y="42"/>
                      <a:pt x="39" y="41"/>
                      <a:pt x="39" y="41"/>
                    </a:cubicBezTo>
                    <a:cubicBezTo>
                      <a:pt x="39" y="41"/>
                      <a:pt x="40" y="41"/>
                      <a:pt x="40" y="41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41" y="41"/>
                      <a:pt x="41" y="40"/>
                      <a:pt x="41" y="40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2" y="40"/>
                      <a:pt x="42" y="40"/>
                      <a:pt x="43" y="40"/>
                    </a:cubicBezTo>
                    <a:cubicBezTo>
                      <a:pt x="44" y="40"/>
                      <a:pt x="44" y="40"/>
                      <a:pt x="45" y="40"/>
                    </a:cubicBezTo>
                    <a:cubicBezTo>
                      <a:pt x="45" y="39"/>
                      <a:pt x="45" y="39"/>
                      <a:pt x="46" y="39"/>
                    </a:cubicBezTo>
                    <a:cubicBezTo>
                      <a:pt x="46" y="39"/>
                      <a:pt x="45" y="38"/>
                      <a:pt x="46" y="38"/>
                    </a:cubicBezTo>
                    <a:cubicBezTo>
                      <a:pt x="46" y="38"/>
                      <a:pt x="46" y="38"/>
                      <a:pt x="47" y="38"/>
                    </a:cubicBezTo>
                    <a:cubicBezTo>
                      <a:pt x="47" y="38"/>
                      <a:pt x="46" y="39"/>
                      <a:pt x="47" y="39"/>
                    </a:cubicBezTo>
                    <a:cubicBezTo>
                      <a:pt x="47" y="39"/>
                      <a:pt x="47" y="39"/>
                      <a:pt x="47" y="39"/>
                    </a:cubicBezTo>
                    <a:cubicBezTo>
                      <a:pt x="48" y="39"/>
                      <a:pt x="48" y="39"/>
                      <a:pt x="49" y="39"/>
                    </a:cubicBezTo>
                    <a:cubicBezTo>
                      <a:pt x="49" y="39"/>
                      <a:pt x="49" y="39"/>
                      <a:pt x="49" y="39"/>
                    </a:cubicBezTo>
                    <a:cubicBezTo>
                      <a:pt x="50" y="39"/>
                      <a:pt x="49" y="38"/>
                      <a:pt x="49" y="38"/>
                    </a:cubicBezTo>
                    <a:cubicBezTo>
                      <a:pt x="50" y="38"/>
                      <a:pt x="50" y="38"/>
                      <a:pt x="51" y="38"/>
                    </a:cubicBezTo>
                    <a:cubicBezTo>
                      <a:pt x="51" y="38"/>
                      <a:pt x="52" y="38"/>
                      <a:pt x="52" y="38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54" y="36"/>
                      <a:pt x="54" y="36"/>
                      <a:pt x="54" y="36"/>
                    </a:cubicBezTo>
                    <a:cubicBezTo>
                      <a:pt x="55" y="35"/>
                      <a:pt x="55" y="35"/>
                      <a:pt x="55" y="35"/>
                    </a:cubicBezTo>
                    <a:cubicBezTo>
                      <a:pt x="56" y="34"/>
                      <a:pt x="56" y="34"/>
                      <a:pt x="56" y="34"/>
                    </a:cubicBezTo>
                    <a:cubicBezTo>
                      <a:pt x="57" y="34"/>
                      <a:pt x="57" y="34"/>
                      <a:pt x="58" y="34"/>
                    </a:cubicBezTo>
                    <a:cubicBezTo>
                      <a:pt x="58" y="33"/>
                      <a:pt x="57" y="33"/>
                      <a:pt x="58" y="33"/>
                    </a:cubicBezTo>
                    <a:cubicBezTo>
                      <a:pt x="58" y="32"/>
                      <a:pt x="58" y="32"/>
                      <a:pt x="58" y="32"/>
                    </a:cubicBezTo>
                    <a:cubicBezTo>
                      <a:pt x="58" y="32"/>
                      <a:pt x="58" y="33"/>
                      <a:pt x="59" y="33"/>
                    </a:cubicBezTo>
                    <a:cubicBezTo>
                      <a:pt x="59" y="33"/>
                      <a:pt x="59" y="33"/>
                      <a:pt x="60" y="33"/>
                    </a:cubicBezTo>
                    <a:cubicBezTo>
                      <a:pt x="60" y="34"/>
                      <a:pt x="60" y="33"/>
                      <a:pt x="61" y="33"/>
                    </a:cubicBezTo>
                    <a:cubicBezTo>
                      <a:pt x="61" y="33"/>
                      <a:pt x="62" y="33"/>
                      <a:pt x="62" y="33"/>
                    </a:cubicBezTo>
                    <a:cubicBezTo>
                      <a:pt x="63" y="33"/>
                      <a:pt x="63" y="33"/>
                      <a:pt x="63" y="33"/>
                    </a:cubicBezTo>
                    <a:cubicBezTo>
                      <a:pt x="64" y="33"/>
                      <a:pt x="64" y="33"/>
                      <a:pt x="65" y="32"/>
                    </a:cubicBezTo>
                    <a:cubicBezTo>
                      <a:pt x="65" y="32"/>
                      <a:pt x="66" y="32"/>
                      <a:pt x="67" y="32"/>
                    </a:cubicBezTo>
                    <a:cubicBezTo>
                      <a:pt x="67" y="32"/>
                      <a:pt x="68" y="32"/>
                      <a:pt x="69" y="31"/>
                    </a:cubicBezTo>
                    <a:cubicBezTo>
                      <a:pt x="69" y="31"/>
                      <a:pt x="69" y="31"/>
                      <a:pt x="70" y="31"/>
                    </a:cubicBezTo>
                    <a:cubicBezTo>
                      <a:pt x="70" y="30"/>
                      <a:pt x="71" y="30"/>
                      <a:pt x="72" y="30"/>
                    </a:cubicBezTo>
                    <a:cubicBezTo>
                      <a:pt x="72" y="30"/>
                      <a:pt x="73" y="30"/>
                      <a:pt x="73" y="29"/>
                    </a:cubicBezTo>
                    <a:cubicBezTo>
                      <a:pt x="74" y="29"/>
                      <a:pt x="74" y="29"/>
                      <a:pt x="75" y="29"/>
                    </a:cubicBezTo>
                    <a:cubicBezTo>
                      <a:pt x="75" y="29"/>
                      <a:pt x="76" y="29"/>
                      <a:pt x="76" y="29"/>
                    </a:cubicBezTo>
                    <a:cubicBezTo>
                      <a:pt x="76" y="28"/>
                      <a:pt x="76" y="28"/>
                      <a:pt x="76" y="28"/>
                    </a:cubicBezTo>
                    <a:cubicBezTo>
                      <a:pt x="76" y="28"/>
                      <a:pt x="76" y="28"/>
                      <a:pt x="76" y="28"/>
                    </a:cubicBezTo>
                    <a:cubicBezTo>
                      <a:pt x="75" y="27"/>
                      <a:pt x="75" y="28"/>
                      <a:pt x="74" y="28"/>
                    </a:cubicBezTo>
                    <a:cubicBezTo>
                      <a:pt x="73" y="28"/>
                      <a:pt x="73" y="28"/>
                      <a:pt x="72" y="28"/>
                    </a:cubicBezTo>
                    <a:cubicBezTo>
                      <a:pt x="72" y="28"/>
                      <a:pt x="71" y="28"/>
                      <a:pt x="70" y="28"/>
                    </a:cubicBezTo>
                    <a:cubicBezTo>
                      <a:pt x="70" y="28"/>
                      <a:pt x="70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8" y="28"/>
                      <a:pt x="68" y="29"/>
                      <a:pt x="68" y="29"/>
                    </a:cubicBezTo>
                    <a:cubicBezTo>
                      <a:pt x="68" y="29"/>
                      <a:pt x="67" y="29"/>
                      <a:pt x="67" y="28"/>
                    </a:cubicBezTo>
                    <a:cubicBezTo>
                      <a:pt x="67" y="28"/>
                      <a:pt x="68" y="28"/>
                      <a:pt x="68" y="28"/>
                    </a:cubicBezTo>
                    <a:cubicBezTo>
                      <a:pt x="68" y="27"/>
                      <a:pt x="68" y="27"/>
                      <a:pt x="69" y="27"/>
                    </a:cubicBezTo>
                    <a:cubicBezTo>
                      <a:pt x="69" y="27"/>
                      <a:pt x="69" y="27"/>
                      <a:pt x="70" y="27"/>
                    </a:cubicBezTo>
                    <a:cubicBezTo>
                      <a:pt x="70" y="27"/>
                      <a:pt x="71" y="27"/>
                      <a:pt x="7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1" y="26"/>
                      <a:pt x="71" y="26"/>
                      <a:pt x="71" y="26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2" y="25"/>
                      <a:pt x="72" y="25"/>
                      <a:pt x="72" y="25"/>
                    </a:cubicBezTo>
                    <a:cubicBezTo>
                      <a:pt x="73" y="25"/>
                      <a:pt x="73" y="25"/>
                      <a:pt x="73" y="25"/>
                    </a:cubicBezTo>
                    <a:cubicBezTo>
                      <a:pt x="74" y="25"/>
                      <a:pt x="74" y="26"/>
                      <a:pt x="74" y="26"/>
                    </a:cubicBezTo>
                    <a:cubicBezTo>
                      <a:pt x="74" y="26"/>
                      <a:pt x="74" y="26"/>
                      <a:pt x="74" y="27"/>
                    </a:cubicBezTo>
                    <a:cubicBezTo>
                      <a:pt x="74" y="27"/>
                      <a:pt x="74" y="27"/>
                      <a:pt x="74" y="27"/>
                    </a:cubicBezTo>
                    <a:cubicBezTo>
                      <a:pt x="75" y="27"/>
                      <a:pt x="75" y="27"/>
                      <a:pt x="75" y="27"/>
                    </a:cubicBezTo>
                    <a:cubicBezTo>
                      <a:pt x="76" y="27"/>
                      <a:pt x="76" y="27"/>
                      <a:pt x="76" y="27"/>
                    </a:cubicBezTo>
                    <a:cubicBezTo>
                      <a:pt x="76" y="27"/>
                      <a:pt x="76" y="27"/>
                      <a:pt x="76" y="27"/>
                    </a:cubicBezTo>
                    <a:cubicBezTo>
                      <a:pt x="76" y="27"/>
                      <a:pt x="76" y="27"/>
                      <a:pt x="76" y="27"/>
                    </a:cubicBezTo>
                    <a:cubicBezTo>
                      <a:pt x="76" y="27"/>
                      <a:pt x="77" y="27"/>
                      <a:pt x="77" y="27"/>
                    </a:cubicBezTo>
                    <a:cubicBezTo>
                      <a:pt x="77" y="27"/>
                      <a:pt x="78" y="27"/>
                      <a:pt x="78" y="27"/>
                    </a:cubicBezTo>
                    <a:cubicBezTo>
                      <a:pt x="78" y="27"/>
                      <a:pt x="78" y="27"/>
                      <a:pt x="78" y="27"/>
                    </a:cubicBezTo>
                    <a:cubicBezTo>
                      <a:pt x="78" y="27"/>
                      <a:pt x="78" y="27"/>
                      <a:pt x="78" y="27"/>
                    </a:cubicBezTo>
                    <a:cubicBezTo>
                      <a:pt x="78" y="26"/>
                      <a:pt x="78" y="26"/>
                      <a:pt x="78" y="26"/>
                    </a:cubicBezTo>
                    <a:cubicBezTo>
                      <a:pt x="78" y="26"/>
                      <a:pt x="78" y="26"/>
                      <a:pt x="78" y="25"/>
                    </a:cubicBezTo>
                    <a:cubicBezTo>
                      <a:pt x="78" y="25"/>
                      <a:pt x="78" y="25"/>
                      <a:pt x="78" y="25"/>
                    </a:cubicBezTo>
                    <a:cubicBezTo>
                      <a:pt x="78" y="24"/>
                      <a:pt x="77" y="25"/>
                      <a:pt x="77" y="25"/>
                    </a:cubicBezTo>
                    <a:cubicBezTo>
                      <a:pt x="77" y="25"/>
                      <a:pt x="77" y="24"/>
                      <a:pt x="77" y="24"/>
                    </a:cubicBezTo>
                    <a:cubicBezTo>
                      <a:pt x="77" y="24"/>
                      <a:pt x="77" y="24"/>
                      <a:pt x="76" y="23"/>
                    </a:cubicBezTo>
                    <a:cubicBezTo>
                      <a:pt x="76" y="23"/>
                      <a:pt x="76" y="24"/>
                      <a:pt x="75" y="24"/>
                    </a:cubicBezTo>
                    <a:cubicBezTo>
                      <a:pt x="75" y="23"/>
                      <a:pt x="75" y="23"/>
                      <a:pt x="74" y="23"/>
                    </a:cubicBezTo>
                    <a:cubicBezTo>
                      <a:pt x="74" y="23"/>
                      <a:pt x="74" y="23"/>
                      <a:pt x="74" y="23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3" y="21"/>
                      <a:pt x="73" y="21"/>
                      <a:pt x="73" y="21"/>
                    </a:cubicBezTo>
                    <a:cubicBezTo>
                      <a:pt x="74" y="20"/>
                      <a:pt x="74" y="21"/>
                      <a:pt x="74" y="21"/>
                    </a:cubicBezTo>
                    <a:cubicBezTo>
                      <a:pt x="75" y="21"/>
                      <a:pt x="75" y="21"/>
                      <a:pt x="76" y="21"/>
                    </a:cubicBezTo>
                    <a:cubicBezTo>
                      <a:pt x="76" y="21"/>
                      <a:pt x="76" y="22"/>
                      <a:pt x="77" y="22"/>
                    </a:cubicBezTo>
                    <a:cubicBezTo>
                      <a:pt x="78" y="22"/>
                      <a:pt x="79" y="22"/>
                      <a:pt x="79" y="22"/>
                    </a:cubicBezTo>
                    <a:cubicBezTo>
                      <a:pt x="79" y="21"/>
                      <a:pt x="78" y="21"/>
                      <a:pt x="78" y="21"/>
                    </a:cubicBezTo>
                    <a:cubicBezTo>
                      <a:pt x="78" y="21"/>
                      <a:pt x="79" y="20"/>
                      <a:pt x="79" y="20"/>
                    </a:cubicBezTo>
                    <a:cubicBezTo>
                      <a:pt x="80" y="20"/>
                      <a:pt x="80" y="20"/>
                      <a:pt x="81" y="19"/>
                    </a:cubicBezTo>
                    <a:cubicBezTo>
                      <a:pt x="82" y="19"/>
                      <a:pt x="82" y="20"/>
                      <a:pt x="83" y="19"/>
                    </a:cubicBezTo>
                    <a:cubicBezTo>
                      <a:pt x="83" y="19"/>
                      <a:pt x="83" y="19"/>
                      <a:pt x="83" y="19"/>
                    </a:cubicBezTo>
                    <a:cubicBezTo>
                      <a:pt x="84" y="19"/>
                      <a:pt x="85" y="19"/>
                      <a:pt x="85" y="18"/>
                    </a:cubicBezTo>
                    <a:cubicBezTo>
                      <a:pt x="85" y="18"/>
                      <a:pt x="84" y="18"/>
                      <a:pt x="84" y="18"/>
                    </a:cubicBezTo>
                    <a:cubicBezTo>
                      <a:pt x="84" y="18"/>
                      <a:pt x="84" y="18"/>
                      <a:pt x="84" y="18"/>
                    </a:cubicBezTo>
                    <a:cubicBezTo>
                      <a:pt x="84" y="18"/>
                      <a:pt x="84" y="17"/>
                      <a:pt x="84" y="17"/>
                    </a:cubicBezTo>
                    <a:cubicBezTo>
                      <a:pt x="84" y="17"/>
                      <a:pt x="84" y="17"/>
                      <a:pt x="85" y="17"/>
                    </a:cubicBezTo>
                    <a:cubicBezTo>
                      <a:pt x="85" y="17"/>
                      <a:pt x="85" y="17"/>
                      <a:pt x="85" y="17"/>
                    </a:cubicBezTo>
                    <a:cubicBezTo>
                      <a:pt x="86" y="17"/>
                      <a:pt x="86" y="17"/>
                      <a:pt x="86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7" y="17"/>
                      <a:pt x="88" y="17"/>
                      <a:pt x="88" y="16"/>
                    </a:cubicBezTo>
                    <a:cubicBezTo>
                      <a:pt x="88" y="16"/>
                      <a:pt x="87" y="16"/>
                      <a:pt x="86" y="16"/>
                    </a:cubicBezTo>
                    <a:cubicBezTo>
                      <a:pt x="86" y="16"/>
                      <a:pt x="86" y="16"/>
                      <a:pt x="86" y="16"/>
                    </a:cubicBezTo>
                    <a:cubicBezTo>
                      <a:pt x="86" y="16"/>
                      <a:pt x="85" y="15"/>
                      <a:pt x="86" y="15"/>
                    </a:cubicBezTo>
                    <a:cubicBezTo>
                      <a:pt x="86" y="15"/>
                      <a:pt x="86" y="15"/>
                      <a:pt x="86" y="15"/>
                    </a:cubicBezTo>
                    <a:cubicBezTo>
                      <a:pt x="87" y="15"/>
                      <a:pt x="86" y="14"/>
                      <a:pt x="86" y="14"/>
                    </a:cubicBezTo>
                    <a:cubicBezTo>
                      <a:pt x="86" y="14"/>
                      <a:pt x="86" y="13"/>
                      <a:pt x="86" y="13"/>
                    </a:cubicBezTo>
                    <a:cubicBezTo>
                      <a:pt x="86" y="13"/>
                      <a:pt x="86" y="13"/>
                      <a:pt x="86" y="13"/>
                    </a:cubicBezTo>
                    <a:cubicBezTo>
                      <a:pt x="87" y="13"/>
                      <a:pt x="87" y="13"/>
                      <a:pt x="88" y="13"/>
                    </a:cubicBezTo>
                    <a:cubicBezTo>
                      <a:pt x="88" y="12"/>
                      <a:pt x="88" y="12"/>
                      <a:pt x="88" y="12"/>
                    </a:cubicBezTo>
                    <a:cubicBezTo>
                      <a:pt x="87" y="11"/>
                      <a:pt x="87" y="12"/>
                      <a:pt x="86" y="12"/>
                    </a:cubicBezTo>
                    <a:cubicBezTo>
                      <a:pt x="86" y="12"/>
                      <a:pt x="85" y="12"/>
                      <a:pt x="85" y="12"/>
                    </a:cubicBezTo>
                    <a:cubicBezTo>
                      <a:pt x="85" y="11"/>
                      <a:pt x="86" y="11"/>
                      <a:pt x="86" y="11"/>
                    </a:cubicBezTo>
                    <a:cubicBezTo>
                      <a:pt x="86" y="11"/>
                      <a:pt x="87" y="10"/>
                      <a:pt x="87" y="10"/>
                    </a:cubicBezTo>
                    <a:cubicBezTo>
                      <a:pt x="87" y="10"/>
                      <a:pt x="87" y="10"/>
                      <a:pt x="88" y="9"/>
                    </a:cubicBezTo>
                    <a:cubicBezTo>
                      <a:pt x="88" y="9"/>
                      <a:pt x="89" y="9"/>
                      <a:pt x="89" y="9"/>
                    </a:cubicBezTo>
                    <a:cubicBezTo>
                      <a:pt x="89" y="8"/>
                      <a:pt x="89" y="8"/>
                      <a:pt x="88" y="8"/>
                    </a:cubicBezTo>
                    <a:cubicBezTo>
                      <a:pt x="88" y="8"/>
                      <a:pt x="88" y="8"/>
                      <a:pt x="88" y="7"/>
                    </a:cubicBezTo>
                    <a:cubicBezTo>
                      <a:pt x="88" y="7"/>
                      <a:pt x="88" y="7"/>
                      <a:pt x="88" y="7"/>
                    </a:cubicBezTo>
                    <a:cubicBezTo>
                      <a:pt x="88" y="7"/>
                      <a:pt x="88" y="7"/>
                      <a:pt x="89" y="7"/>
                    </a:cubicBezTo>
                    <a:cubicBezTo>
                      <a:pt x="89" y="7"/>
                      <a:pt x="89" y="7"/>
                      <a:pt x="89" y="7"/>
                    </a:cubicBezTo>
                    <a:cubicBezTo>
                      <a:pt x="89" y="7"/>
                      <a:pt x="89" y="7"/>
                      <a:pt x="90" y="6"/>
                    </a:cubicBezTo>
                    <a:cubicBezTo>
                      <a:pt x="90" y="6"/>
                      <a:pt x="90" y="6"/>
                      <a:pt x="90" y="6"/>
                    </a:cubicBezTo>
                    <a:cubicBezTo>
                      <a:pt x="90" y="6"/>
                      <a:pt x="91" y="6"/>
                      <a:pt x="91" y="6"/>
                    </a:cubicBezTo>
                    <a:cubicBezTo>
                      <a:pt x="92" y="6"/>
                      <a:pt x="92" y="5"/>
                      <a:pt x="92" y="5"/>
                    </a:cubicBezTo>
                    <a:cubicBezTo>
                      <a:pt x="92" y="5"/>
                      <a:pt x="93" y="5"/>
                      <a:pt x="93" y="6"/>
                    </a:cubicBezTo>
                    <a:cubicBezTo>
                      <a:pt x="93" y="6"/>
                      <a:pt x="94" y="5"/>
                      <a:pt x="94" y="5"/>
                    </a:cubicBezTo>
                    <a:cubicBezTo>
                      <a:pt x="94" y="5"/>
                      <a:pt x="94" y="5"/>
                      <a:pt x="95" y="4"/>
                    </a:cubicBezTo>
                    <a:cubicBezTo>
                      <a:pt x="95" y="4"/>
                      <a:pt x="95" y="4"/>
                      <a:pt x="96" y="4"/>
                    </a:cubicBezTo>
                    <a:cubicBezTo>
                      <a:pt x="96" y="4"/>
                      <a:pt x="97" y="4"/>
                      <a:pt x="97" y="4"/>
                    </a:cubicBezTo>
                    <a:cubicBezTo>
                      <a:pt x="98" y="4"/>
                      <a:pt x="99" y="4"/>
                      <a:pt x="99" y="3"/>
                    </a:cubicBezTo>
                    <a:cubicBezTo>
                      <a:pt x="98" y="3"/>
                      <a:pt x="98" y="3"/>
                      <a:pt x="98" y="3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07" name="Freeform 405"/>
              <p:cNvSpPr>
                <a:spLocks/>
              </p:cNvSpPr>
              <p:nvPr/>
            </p:nvSpPr>
            <p:spPr bwMode="auto">
              <a:xfrm>
                <a:off x="3135314" y="957264"/>
                <a:ext cx="53975" cy="20638"/>
              </a:xfrm>
              <a:custGeom>
                <a:avLst/>
                <a:gdLst>
                  <a:gd name="T0" fmla="*/ 0 w 5"/>
                  <a:gd name="T1" fmla="*/ 2 h 2"/>
                  <a:gd name="T2" fmla="*/ 2 w 5"/>
                  <a:gd name="T3" fmla="*/ 2 h 2"/>
                  <a:gd name="T4" fmla="*/ 3 w 5"/>
                  <a:gd name="T5" fmla="*/ 2 h 2"/>
                  <a:gd name="T6" fmla="*/ 4 w 5"/>
                  <a:gd name="T7" fmla="*/ 2 h 2"/>
                  <a:gd name="T8" fmla="*/ 5 w 5"/>
                  <a:gd name="T9" fmla="*/ 2 h 2"/>
                  <a:gd name="T10" fmla="*/ 5 w 5"/>
                  <a:gd name="T11" fmla="*/ 1 h 2"/>
                  <a:gd name="T12" fmla="*/ 4 w 5"/>
                  <a:gd name="T13" fmla="*/ 1 h 2"/>
                  <a:gd name="T14" fmla="*/ 3 w 5"/>
                  <a:gd name="T15" fmla="*/ 0 h 2"/>
                  <a:gd name="T16" fmla="*/ 2 w 5"/>
                  <a:gd name="T17" fmla="*/ 0 h 2"/>
                  <a:gd name="T18" fmla="*/ 1 w 5"/>
                  <a:gd name="T19" fmla="*/ 0 h 2"/>
                  <a:gd name="T20" fmla="*/ 0 w 5"/>
                  <a:gd name="T21" fmla="*/ 1 h 2"/>
                  <a:gd name="T22" fmla="*/ 0 w 5"/>
                  <a:gd name="T23" fmla="*/ 1 h 2"/>
                  <a:gd name="T24" fmla="*/ 0 w 5"/>
                  <a:gd name="T2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08" name="Freeform 408"/>
              <p:cNvSpPr>
                <a:spLocks/>
              </p:cNvSpPr>
              <p:nvPr/>
            </p:nvSpPr>
            <p:spPr bwMode="auto">
              <a:xfrm>
                <a:off x="5316539" y="1865314"/>
                <a:ext cx="1111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09" name="Freeform 408"/>
              <p:cNvSpPr>
                <a:spLocks/>
              </p:cNvSpPr>
              <p:nvPr/>
            </p:nvSpPr>
            <p:spPr bwMode="auto">
              <a:xfrm>
                <a:off x="7313614" y="2924176"/>
                <a:ext cx="42863" cy="33338"/>
              </a:xfrm>
              <a:custGeom>
                <a:avLst/>
                <a:gdLst>
                  <a:gd name="T0" fmla="*/ 1 w 4"/>
                  <a:gd name="T1" fmla="*/ 3 h 3"/>
                  <a:gd name="T2" fmla="*/ 2 w 4"/>
                  <a:gd name="T3" fmla="*/ 3 h 3"/>
                  <a:gd name="T4" fmla="*/ 3 w 4"/>
                  <a:gd name="T5" fmla="*/ 2 h 3"/>
                  <a:gd name="T6" fmla="*/ 3 w 4"/>
                  <a:gd name="T7" fmla="*/ 2 h 3"/>
                  <a:gd name="T8" fmla="*/ 4 w 4"/>
                  <a:gd name="T9" fmla="*/ 2 h 3"/>
                  <a:gd name="T10" fmla="*/ 4 w 4"/>
                  <a:gd name="T11" fmla="*/ 1 h 3"/>
                  <a:gd name="T12" fmla="*/ 4 w 4"/>
                  <a:gd name="T13" fmla="*/ 0 h 3"/>
                  <a:gd name="T14" fmla="*/ 3 w 4"/>
                  <a:gd name="T15" fmla="*/ 1 h 3"/>
                  <a:gd name="T16" fmla="*/ 2 w 4"/>
                  <a:gd name="T17" fmla="*/ 1 h 3"/>
                  <a:gd name="T18" fmla="*/ 2 w 4"/>
                  <a:gd name="T19" fmla="*/ 2 h 3"/>
                  <a:gd name="T20" fmla="*/ 1 w 4"/>
                  <a:gd name="T21" fmla="*/ 2 h 3"/>
                  <a:gd name="T22" fmla="*/ 1 w 4"/>
                  <a:gd name="T23" fmla="*/ 2 h 3"/>
                  <a:gd name="T24" fmla="*/ 0 w 4"/>
                  <a:gd name="T25" fmla="*/ 2 h 3"/>
                  <a:gd name="T26" fmla="*/ 0 w 4"/>
                  <a:gd name="T27" fmla="*/ 2 h 3"/>
                  <a:gd name="T28" fmla="*/ 1 w 4"/>
                  <a:gd name="T2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3">
                    <a:moveTo>
                      <a:pt x="1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1" y="3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10" name="Freeform 409"/>
              <p:cNvSpPr>
                <a:spLocks/>
              </p:cNvSpPr>
              <p:nvPr/>
            </p:nvSpPr>
            <p:spPr bwMode="auto">
              <a:xfrm>
                <a:off x="7313614" y="2946401"/>
                <a:ext cx="0" cy="1111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11" name="Freeform 410"/>
              <p:cNvSpPr>
                <a:spLocks/>
              </p:cNvSpPr>
              <p:nvPr/>
            </p:nvSpPr>
            <p:spPr bwMode="auto">
              <a:xfrm>
                <a:off x="7680326" y="1670051"/>
                <a:ext cx="141288" cy="130175"/>
              </a:xfrm>
              <a:custGeom>
                <a:avLst/>
                <a:gdLst>
                  <a:gd name="T0" fmla="*/ 2 w 13"/>
                  <a:gd name="T1" fmla="*/ 3 h 12"/>
                  <a:gd name="T2" fmla="*/ 2 w 13"/>
                  <a:gd name="T3" fmla="*/ 4 h 12"/>
                  <a:gd name="T4" fmla="*/ 2 w 13"/>
                  <a:gd name="T5" fmla="*/ 5 h 12"/>
                  <a:gd name="T6" fmla="*/ 3 w 13"/>
                  <a:gd name="T7" fmla="*/ 6 h 12"/>
                  <a:gd name="T8" fmla="*/ 3 w 13"/>
                  <a:gd name="T9" fmla="*/ 7 h 12"/>
                  <a:gd name="T10" fmla="*/ 2 w 13"/>
                  <a:gd name="T11" fmla="*/ 7 h 12"/>
                  <a:gd name="T12" fmla="*/ 1 w 13"/>
                  <a:gd name="T13" fmla="*/ 7 h 12"/>
                  <a:gd name="T14" fmla="*/ 2 w 13"/>
                  <a:gd name="T15" fmla="*/ 8 h 12"/>
                  <a:gd name="T16" fmla="*/ 1 w 13"/>
                  <a:gd name="T17" fmla="*/ 9 h 12"/>
                  <a:gd name="T18" fmla="*/ 1 w 13"/>
                  <a:gd name="T19" fmla="*/ 10 h 12"/>
                  <a:gd name="T20" fmla="*/ 1 w 13"/>
                  <a:gd name="T21" fmla="*/ 11 h 12"/>
                  <a:gd name="T22" fmla="*/ 2 w 13"/>
                  <a:gd name="T23" fmla="*/ 11 h 12"/>
                  <a:gd name="T24" fmla="*/ 3 w 13"/>
                  <a:gd name="T25" fmla="*/ 11 h 12"/>
                  <a:gd name="T26" fmla="*/ 3 w 13"/>
                  <a:gd name="T27" fmla="*/ 12 h 12"/>
                  <a:gd name="T28" fmla="*/ 4 w 13"/>
                  <a:gd name="T29" fmla="*/ 12 h 12"/>
                  <a:gd name="T30" fmla="*/ 6 w 13"/>
                  <a:gd name="T31" fmla="*/ 11 h 12"/>
                  <a:gd name="T32" fmla="*/ 5 w 13"/>
                  <a:gd name="T33" fmla="*/ 11 h 12"/>
                  <a:gd name="T34" fmla="*/ 4 w 13"/>
                  <a:gd name="T35" fmla="*/ 10 h 12"/>
                  <a:gd name="T36" fmla="*/ 3 w 13"/>
                  <a:gd name="T37" fmla="*/ 10 h 12"/>
                  <a:gd name="T38" fmla="*/ 3 w 13"/>
                  <a:gd name="T39" fmla="*/ 9 h 12"/>
                  <a:gd name="T40" fmla="*/ 4 w 13"/>
                  <a:gd name="T41" fmla="*/ 9 h 12"/>
                  <a:gd name="T42" fmla="*/ 5 w 13"/>
                  <a:gd name="T43" fmla="*/ 9 h 12"/>
                  <a:gd name="T44" fmla="*/ 5 w 13"/>
                  <a:gd name="T45" fmla="*/ 9 h 12"/>
                  <a:gd name="T46" fmla="*/ 6 w 13"/>
                  <a:gd name="T47" fmla="*/ 9 h 12"/>
                  <a:gd name="T48" fmla="*/ 7 w 13"/>
                  <a:gd name="T49" fmla="*/ 9 h 12"/>
                  <a:gd name="T50" fmla="*/ 8 w 13"/>
                  <a:gd name="T51" fmla="*/ 10 h 12"/>
                  <a:gd name="T52" fmla="*/ 9 w 13"/>
                  <a:gd name="T53" fmla="*/ 11 h 12"/>
                  <a:gd name="T54" fmla="*/ 10 w 13"/>
                  <a:gd name="T55" fmla="*/ 11 h 12"/>
                  <a:gd name="T56" fmla="*/ 10 w 13"/>
                  <a:gd name="T57" fmla="*/ 9 h 12"/>
                  <a:gd name="T58" fmla="*/ 10 w 13"/>
                  <a:gd name="T59" fmla="*/ 8 h 12"/>
                  <a:gd name="T60" fmla="*/ 11 w 13"/>
                  <a:gd name="T61" fmla="*/ 8 h 12"/>
                  <a:gd name="T62" fmla="*/ 12 w 13"/>
                  <a:gd name="T63" fmla="*/ 8 h 12"/>
                  <a:gd name="T64" fmla="*/ 13 w 13"/>
                  <a:gd name="T65" fmla="*/ 7 h 12"/>
                  <a:gd name="T66" fmla="*/ 12 w 13"/>
                  <a:gd name="T67" fmla="*/ 6 h 12"/>
                  <a:gd name="T68" fmla="*/ 12 w 13"/>
                  <a:gd name="T69" fmla="*/ 5 h 12"/>
                  <a:gd name="T70" fmla="*/ 12 w 13"/>
                  <a:gd name="T71" fmla="*/ 4 h 12"/>
                  <a:gd name="T72" fmla="*/ 11 w 13"/>
                  <a:gd name="T73" fmla="*/ 4 h 12"/>
                  <a:gd name="T74" fmla="*/ 10 w 13"/>
                  <a:gd name="T75" fmla="*/ 4 h 12"/>
                  <a:gd name="T76" fmla="*/ 9 w 13"/>
                  <a:gd name="T77" fmla="*/ 4 h 12"/>
                  <a:gd name="T78" fmla="*/ 8 w 13"/>
                  <a:gd name="T79" fmla="*/ 4 h 12"/>
                  <a:gd name="T80" fmla="*/ 6 w 13"/>
                  <a:gd name="T81" fmla="*/ 4 h 12"/>
                  <a:gd name="T82" fmla="*/ 5 w 13"/>
                  <a:gd name="T83" fmla="*/ 3 h 12"/>
                  <a:gd name="T84" fmla="*/ 3 w 13"/>
                  <a:gd name="T85" fmla="*/ 2 h 12"/>
                  <a:gd name="T86" fmla="*/ 1 w 13"/>
                  <a:gd name="T87" fmla="*/ 1 h 12"/>
                  <a:gd name="T88" fmla="*/ 0 w 13"/>
                  <a:gd name="T89" fmla="*/ 1 h 12"/>
                  <a:gd name="T90" fmla="*/ 1 w 13"/>
                  <a:gd name="T91" fmla="*/ 2 h 12"/>
                  <a:gd name="T92" fmla="*/ 2 w 13"/>
                  <a:gd name="T9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3" h="12">
                    <a:moveTo>
                      <a:pt x="2" y="3"/>
                    </a:moveTo>
                    <a:cubicBezTo>
                      <a:pt x="2" y="4"/>
                      <a:pt x="1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7"/>
                      <a:pt x="2" y="8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3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6" y="12"/>
                      <a:pt x="6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10" y="11"/>
                      <a:pt x="10" y="11"/>
                    </a:cubicBezTo>
                    <a:cubicBezTo>
                      <a:pt x="10" y="10"/>
                      <a:pt x="10" y="10"/>
                      <a:pt x="10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1" y="8"/>
                      <a:pt x="11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1" y="4"/>
                      <a:pt x="11" y="4"/>
                    </a:cubicBezTo>
                    <a:cubicBezTo>
                      <a:pt x="11" y="4"/>
                      <a:pt x="11" y="4"/>
                      <a:pt x="10" y="4"/>
                    </a:cubicBezTo>
                    <a:cubicBezTo>
                      <a:pt x="10" y="4"/>
                      <a:pt x="10" y="4"/>
                      <a:pt x="9" y="4"/>
                    </a:cubicBezTo>
                    <a:cubicBezTo>
                      <a:pt x="9" y="4"/>
                      <a:pt x="9" y="4"/>
                      <a:pt x="8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6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2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12" name="Freeform 411"/>
              <p:cNvSpPr>
                <a:spLocks/>
              </p:cNvSpPr>
              <p:nvPr/>
            </p:nvSpPr>
            <p:spPr bwMode="auto">
              <a:xfrm>
                <a:off x="7594601" y="1800226"/>
                <a:ext cx="238125" cy="249238"/>
              </a:xfrm>
              <a:custGeom>
                <a:avLst/>
                <a:gdLst>
                  <a:gd name="T0" fmla="*/ 2 w 22"/>
                  <a:gd name="T1" fmla="*/ 21 h 23"/>
                  <a:gd name="T2" fmla="*/ 4 w 22"/>
                  <a:gd name="T3" fmla="*/ 21 h 23"/>
                  <a:gd name="T4" fmla="*/ 6 w 22"/>
                  <a:gd name="T5" fmla="*/ 21 h 23"/>
                  <a:gd name="T6" fmla="*/ 8 w 22"/>
                  <a:gd name="T7" fmla="*/ 19 h 23"/>
                  <a:gd name="T8" fmla="*/ 10 w 22"/>
                  <a:gd name="T9" fmla="*/ 20 h 23"/>
                  <a:gd name="T10" fmla="*/ 11 w 22"/>
                  <a:gd name="T11" fmla="*/ 20 h 23"/>
                  <a:gd name="T12" fmla="*/ 12 w 22"/>
                  <a:gd name="T13" fmla="*/ 22 h 23"/>
                  <a:gd name="T14" fmla="*/ 14 w 22"/>
                  <a:gd name="T15" fmla="*/ 22 h 23"/>
                  <a:gd name="T16" fmla="*/ 15 w 22"/>
                  <a:gd name="T17" fmla="*/ 21 h 23"/>
                  <a:gd name="T18" fmla="*/ 14 w 22"/>
                  <a:gd name="T19" fmla="*/ 20 h 23"/>
                  <a:gd name="T20" fmla="*/ 14 w 22"/>
                  <a:gd name="T21" fmla="*/ 19 h 23"/>
                  <a:gd name="T22" fmla="*/ 16 w 22"/>
                  <a:gd name="T23" fmla="*/ 20 h 23"/>
                  <a:gd name="T24" fmla="*/ 18 w 22"/>
                  <a:gd name="T25" fmla="*/ 19 h 23"/>
                  <a:gd name="T26" fmla="*/ 20 w 22"/>
                  <a:gd name="T27" fmla="*/ 19 h 23"/>
                  <a:gd name="T28" fmla="*/ 20 w 22"/>
                  <a:gd name="T29" fmla="*/ 18 h 23"/>
                  <a:gd name="T30" fmla="*/ 21 w 22"/>
                  <a:gd name="T31" fmla="*/ 18 h 23"/>
                  <a:gd name="T32" fmla="*/ 22 w 22"/>
                  <a:gd name="T33" fmla="*/ 18 h 23"/>
                  <a:gd name="T34" fmla="*/ 22 w 22"/>
                  <a:gd name="T35" fmla="*/ 16 h 23"/>
                  <a:gd name="T36" fmla="*/ 21 w 22"/>
                  <a:gd name="T37" fmla="*/ 14 h 23"/>
                  <a:gd name="T38" fmla="*/ 20 w 22"/>
                  <a:gd name="T39" fmla="*/ 11 h 23"/>
                  <a:gd name="T40" fmla="*/ 20 w 22"/>
                  <a:gd name="T41" fmla="*/ 10 h 23"/>
                  <a:gd name="T42" fmla="*/ 20 w 22"/>
                  <a:gd name="T43" fmla="*/ 8 h 23"/>
                  <a:gd name="T44" fmla="*/ 19 w 22"/>
                  <a:gd name="T45" fmla="*/ 5 h 23"/>
                  <a:gd name="T46" fmla="*/ 17 w 22"/>
                  <a:gd name="T47" fmla="*/ 3 h 23"/>
                  <a:gd name="T48" fmla="*/ 16 w 22"/>
                  <a:gd name="T49" fmla="*/ 2 h 23"/>
                  <a:gd name="T50" fmla="*/ 15 w 22"/>
                  <a:gd name="T51" fmla="*/ 0 h 23"/>
                  <a:gd name="T52" fmla="*/ 14 w 22"/>
                  <a:gd name="T53" fmla="*/ 1 h 23"/>
                  <a:gd name="T54" fmla="*/ 13 w 22"/>
                  <a:gd name="T55" fmla="*/ 2 h 23"/>
                  <a:gd name="T56" fmla="*/ 13 w 22"/>
                  <a:gd name="T57" fmla="*/ 3 h 23"/>
                  <a:gd name="T58" fmla="*/ 13 w 22"/>
                  <a:gd name="T59" fmla="*/ 4 h 23"/>
                  <a:gd name="T60" fmla="*/ 14 w 22"/>
                  <a:gd name="T61" fmla="*/ 6 h 23"/>
                  <a:gd name="T62" fmla="*/ 15 w 22"/>
                  <a:gd name="T63" fmla="*/ 8 h 23"/>
                  <a:gd name="T64" fmla="*/ 15 w 22"/>
                  <a:gd name="T65" fmla="*/ 10 h 23"/>
                  <a:gd name="T66" fmla="*/ 14 w 22"/>
                  <a:gd name="T67" fmla="*/ 12 h 23"/>
                  <a:gd name="T68" fmla="*/ 12 w 22"/>
                  <a:gd name="T69" fmla="*/ 13 h 23"/>
                  <a:gd name="T70" fmla="*/ 12 w 22"/>
                  <a:gd name="T71" fmla="*/ 12 h 23"/>
                  <a:gd name="T72" fmla="*/ 11 w 22"/>
                  <a:gd name="T73" fmla="*/ 12 h 23"/>
                  <a:gd name="T74" fmla="*/ 10 w 22"/>
                  <a:gd name="T75" fmla="*/ 15 h 23"/>
                  <a:gd name="T76" fmla="*/ 10 w 22"/>
                  <a:gd name="T77" fmla="*/ 17 h 23"/>
                  <a:gd name="T78" fmla="*/ 9 w 22"/>
                  <a:gd name="T79" fmla="*/ 16 h 23"/>
                  <a:gd name="T80" fmla="*/ 5 w 22"/>
                  <a:gd name="T81" fmla="*/ 17 h 23"/>
                  <a:gd name="T82" fmla="*/ 3 w 22"/>
                  <a:gd name="T83" fmla="*/ 18 h 23"/>
                  <a:gd name="T84" fmla="*/ 2 w 22"/>
                  <a:gd name="T85" fmla="*/ 20 h 23"/>
                  <a:gd name="T86" fmla="*/ 1 w 22"/>
                  <a:gd name="T87" fmla="*/ 20 h 23"/>
                  <a:gd name="T88" fmla="*/ 2 w 22"/>
                  <a:gd name="T8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2" h="23">
                    <a:moveTo>
                      <a:pt x="2" y="21"/>
                    </a:moveTo>
                    <a:cubicBezTo>
                      <a:pt x="2" y="22"/>
                      <a:pt x="2" y="21"/>
                      <a:pt x="2" y="21"/>
                    </a:cubicBezTo>
                    <a:cubicBezTo>
                      <a:pt x="3" y="21"/>
                      <a:pt x="3" y="22"/>
                      <a:pt x="4" y="22"/>
                    </a:cubicBezTo>
                    <a:cubicBezTo>
                      <a:pt x="4" y="22"/>
                      <a:pt x="4" y="21"/>
                      <a:pt x="4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0"/>
                      <a:pt x="6" y="21"/>
                      <a:pt x="6" y="21"/>
                    </a:cubicBezTo>
                    <a:cubicBezTo>
                      <a:pt x="6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9" y="19"/>
                      <a:pt x="9" y="20"/>
                      <a:pt x="10" y="20"/>
                    </a:cubicBezTo>
                    <a:cubicBezTo>
                      <a:pt x="10" y="20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2"/>
                      <a:pt x="11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3" y="22"/>
                      <a:pt x="13" y="23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1"/>
                      <a:pt x="15" y="21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4" y="20"/>
                    </a:cubicBezTo>
                    <a:cubicBezTo>
                      <a:pt x="14" y="20"/>
                      <a:pt x="14" y="20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8"/>
                      <a:pt x="15" y="18"/>
                      <a:pt x="15" y="19"/>
                    </a:cubicBezTo>
                    <a:cubicBezTo>
                      <a:pt x="15" y="19"/>
                      <a:pt x="15" y="19"/>
                      <a:pt x="16" y="20"/>
                    </a:cubicBezTo>
                    <a:cubicBezTo>
                      <a:pt x="16" y="20"/>
                      <a:pt x="16" y="20"/>
                      <a:pt x="17" y="20"/>
                    </a:cubicBezTo>
                    <a:cubicBezTo>
                      <a:pt x="17" y="20"/>
                      <a:pt x="18" y="20"/>
                      <a:pt x="18" y="19"/>
                    </a:cubicBezTo>
                    <a:cubicBezTo>
                      <a:pt x="19" y="19"/>
                      <a:pt x="19" y="20"/>
                      <a:pt x="19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7"/>
                    </a:cubicBezTo>
                    <a:cubicBezTo>
                      <a:pt x="20" y="17"/>
                      <a:pt x="21" y="18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1" y="18"/>
                      <a:pt x="22" y="18"/>
                      <a:pt x="22" y="18"/>
                    </a:cubicBezTo>
                    <a:cubicBezTo>
                      <a:pt x="22" y="18"/>
                      <a:pt x="22" y="17"/>
                      <a:pt x="22" y="17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6"/>
                      <a:pt x="22" y="16"/>
                      <a:pt x="22" y="15"/>
                    </a:cubicBezTo>
                    <a:cubicBezTo>
                      <a:pt x="21" y="15"/>
                      <a:pt x="21" y="15"/>
                      <a:pt x="21" y="14"/>
                    </a:cubicBezTo>
                    <a:cubicBezTo>
                      <a:pt x="21" y="13"/>
                      <a:pt x="21" y="13"/>
                      <a:pt x="21" y="12"/>
                    </a:cubicBezTo>
                    <a:cubicBezTo>
                      <a:pt x="21" y="12"/>
                      <a:pt x="21" y="12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20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0" y="8"/>
                    </a:cubicBezTo>
                    <a:cubicBezTo>
                      <a:pt x="20" y="8"/>
                      <a:pt x="20" y="7"/>
                      <a:pt x="20" y="7"/>
                    </a:cubicBezTo>
                    <a:cubicBezTo>
                      <a:pt x="20" y="6"/>
                      <a:pt x="19" y="6"/>
                      <a:pt x="19" y="5"/>
                    </a:cubicBezTo>
                    <a:cubicBezTo>
                      <a:pt x="19" y="4"/>
                      <a:pt x="19" y="4"/>
                      <a:pt x="18" y="3"/>
                    </a:cubicBezTo>
                    <a:cubicBezTo>
                      <a:pt x="18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6" y="1"/>
                      <a:pt x="15" y="0"/>
                    </a:cubicBezTo>
                    <a:cubicBezTo>
                      <a:pt x="15" y="0"/>
                      <a:pt x="15" y="0"/>
                      <a:pt x="14" y="0"/>
                    </a:cubicBezTo>
                    <a:cubicBezTo>
                      <a:pt x="14" y="0"/>
                      <a:pt x="14" y="0"/>
                      <a:pt x="14" y="1"/>
                    </a:cubicBezTo>
                    <a:cubicBezTo>
                      <a:pt x="13" y="1"/>
                      <a:pt x="13" y="0"/>
                      <a:pt x="13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3" y="2"/>
                      <a:pt x="12" y="2"/>
                      <a:pt x="12" y="2"/>
                    </a:cubicBezTo>
                    <a:cubicBezTo>
                      <a:pt x="12" y="2"/>
                      <a:pt x="13" y="2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6"/>
                    </a:cubicBezTo>
                    <a:cubicBezTo>
                      <a:pt x="15" y="6"/>
                      <a:pt x="14" y="6"/>
                      <a:pt x="14" y="7"/>
                    </a:cubicBezTo>
                    <a:cubicBezTo>
                      <a:pt x="14" y="7"/>
                      <a:pt x="15" y="8"/>
                      <a:pt x="15" y="8"/>
                    </a:cubicBezTo>
                    <a:cubicBezTo>
                      <a:pt x="15" y="9"/>
                      <a:pt x="15" y="9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1"/>
                      <a:pt x="14" y="11"/>
                      <a:pt x="14" y="11"/>
                    </a:cubicBezTo>
                    <a:cubicBezTo>
                      <a:pt x="14" y="11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3" y="13"/>
                    </a:cubicBezTo>
                    <a:cubicBezTo>
                      <a:pt x="13" y="13"/>
                      <a:pt x="13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4"/>
                      <a:pt x="11" y="14"/>
                      <a:pt x="10" y="15"/>
                    </a:cubicBezTo>
                    <a:cubicBezTo>
                      <a:pt x="10" y="15"/>
                      <a:pt x="10" y="15"/>
                      <a:pt x="10" y="16"/>
                    </a:cubicBezTo>
                    <a:cubicBezTo>
                      <a:pt x="10" y="16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9" y="17"/>
                    </a:cubicBezTo>
                    <a:cubicBezTo>
                      <a:pt x="9" y="17"/>
                      <a:pt x="9" y="16"/>
                      <a:pt x="9" y="16"/>
                    </a:cubicBezTo>
                    <a:cubicBezTo>
                      <a:pt x="8" y="16"/>
                      <a:pt x="7" y="16"/>
                      <a:pt x="6" y="16"/>
                    </a:cubicBezTo>
                    <a:cubicBezTo>
                      <a:pt x="6" y="17"/>
                      <a:pt x="6" y="17"/>
                      <a:pt x="5" y="17"/>
                    </a:cubicBezTo>
                    <a:cubicBezTo>
                      <a:pt x="5" y="17"/>
                      <a:pt x="5" y="17"/>
                      <a:pt x="4" y="17"/>
                    </a:cubicBezTo>
                    <a:cubicBezTo>
                      <a:pt x="4" y="17"/>
                      <a:pt x="3" y="18"/>
                      <a:pt x="3" y="18"/>
                    </a:cubicBezTo>
                    <a:cubicBezTo>
                      <a:pt x="3" y="18"/>
                      <a:pt x="3" y="18"/>
                      <a:pt x="2" y="19"/>
                    </a:cubicBezTo>
                    <a:cubicBezTo>
                      <a:pt x="2" y="19"/>
                      <a:pt x="2" y="19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1"/>
                      <a:pt x="1" y="21"/>
                    </a:cubicBezTo>
                    <a:cubicBezTo>
                      <a:pt x="1" y="21"/>
                      <a:pt x="1" y="21"/>
                      <a:pt x="2" y="2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13" name="Freeform 412"/>
              <p:cNvSpPr>
                <a:spLocks/>
              </p:cNvSpPr>
              <p:nvPr/>
            </p:nvSpPr>
            <p:spPr bwMode="auto">
              <a:xfrm>
                <a:off x="5975351" y="1724026"/>
                <a:ext cx="227013" cy="141288"/>
              </a:xfrm>
              <a:custGeom>
                <a:avLst/>
                <a:gdLst>
                  <a:gd name="T0" fmla="*/ 1 w 21"/>
                  <a:gd name="T1" fmla="*/ 12 h 13"/>
                  <a:gd name="T2" fmla="*/ 2 w 21"/>
                  <a:gd name="T3" fmla="*/ 12 h 13"/>
                  <a:gd name="T4" fmla="*/ 3 w 21"/>
                  <a:gd name="T5" fmla="*/ 12 h 13"/>
                  <a:gd name="T6" fmla="*/ 5 w 21"/>
                  <a:gd name="T7" fmla="*/ 12 h 13"/>
                  <a:gd name="T8" fmla="*/ 6 w 21"/>
                  <a:gd name="T9" fmla="*/ 12 h 13"/>
                  <a:gd name="T10" fmla="*/ 8 w 21"/>
                  <a:gd name="T11" fmla="*/ 12 h 13"/>
                  <a:gd name="T12" fmla="*/ 9 w 21"/>
                  <a:gd name="T13" fmla="*/ 12 h 13"/>
                  <a:gd name="T14" fmla="*/ 10 w 21"/>
                  <a:gd name="T15" fmla="*/ 12 h 13"/>
                  <a:gd name="T16" fmla="*/ 10 w 21"/>
                  <a:gd name="T17" fmla="*/ 11 h 13"/>
                  <a:gd name="T18" fmla="*/ 11 w 21"/>
                  <a:gd name="T19" fmla="*/ 10 h 13"/>
                  <a:gd name="T20" fmla="*/ 12 w 21"/>
                  <a:gd name="T21" fmla="*/ 9 h 13"/>
                  <a:gd name="T22" fmla="*/ 14 w 21"/>
                  <a:gd name="T23" fmla="*/ 8 h 13"/>
                  <a:gd name="T24" fmla="*/ 15 w 21"/>
                  <a:gd name="T25" fmla="*/ 8 h 13"/>
                  <a:gd name="T26" fmla="*/ 16 w 21"/>
                  <a:gd name="T27" fmla="*/ 8 h 13"/>
                  <a:gd name="T28" fmla="*/ 18 w 21"/>
                  <a:gd name="T29" fmla="*/ 8 h 13"/>
                  <a:gd name="T30" fmla="*/ 18 w 21"/>
                  <a:gd name="T31" fmla="*/ 7 h 13"/>
                  <a:gd name="T32" fmla="*/ 19 w 21"/>
                  <a:gd name="T33" fmla="*/ 6 h 13"/>
                  <a:gd name="T34" fmla="*/ 21 w 21"/>
                  <a:gd name="T35" fmla="*/ 6 h 13"/>
                  <a:gd name="T36" fmla="*/ 21 w 21"/>
                  <a:gd name="T37" fmla="*/ 5 h 13"/>
                  <a:gd name="T38" fmla="*/ 21 w 21"/>
                  <a:gd name="T39" fmla="*/ 3 h 13"/>
                  <a:gd name="T40" fmla="*/ 21 w 21"/>
                  <a:gd name="T41" fmla="*/ 3 h 13"/>
                  <a:gd name="T42" fmla="*/ 20 w 21"/>
                  <a:gd name="T43" fmla="*/ 3 h 13"/>
                  <a:gd name="T44" fmla="*/ 19 w 21"/>
                  <a:gd name="T45" fmla="*/ 3 h 13"/>
                  <a:gd name="T46" fmla="*/ 17 w 21"/>
                  <a:gd name="T47" fmla="*/ 3 h 13"/>
                  <a:gd name="T48" fmla="*/ 16 w 21"/>
                  <a:gd name="T49" fmla="*/ 2 h 13"/>
                  <a:gd name="T50" fmla="*/ 14 w 21"/>
                  <a:gd name="T51" fmla="*/ 2 h 13"/>
                  <a:gd name="T52" fmla="*/ 13 w 21"/>
                  <a:gd name="T53" fmla="*/ 2 h 13"/>
                  <a:gd name="T54" fmla="*/ 12 w 21"/>
                  <a:gd name="T55" fmla="*/ 2 h 13"/>
                  <a:gd name="T56" fmla="*/ 10 w 21"/>
                  <a:gd name="T57" fmla="*/ 1 h 13"/>
                  <a:gd name="T58" fmla="*/ 8 w 21"/>
                  <a:gd name="T59" fmla="*/ 1 h 13"/>
                  <a:gd name="T60" fmla="*/ 7 w 21"/>
                  <a:gd name="T61" fmla="*/ 1 h 13"/>
                  <a:gd name="T62" fmla="*/ 6 w 21"/>
                  <a:gd name="T63" fmla="*/ 2 h 13"/>
                  <a:gd name="T64" fmla="*/ 5 w 21"/>
                  <a:gd name="T65" fmla="*/ 2 h 13"/>
                  <a:gd name="T66" fmla="*/ 4 w 21"/>
                  <a:gd name="T67" fmla="*/ 2 h 13"/>
                  <a:gd name="T68" fmla="*/ 3 w 21"/>
                  <a:gd name="T69" fmla="*/ 3 h 13"/>
                  <a:gd name="T70" fmla="*/ 2 w 21"/>
                  <a:gd name="T71" fmla="*/ 4 h 13"/>
                  <a:gd name="T72" fmla="*/ 1 w 21"/>
                  <a:gd name="T73" fmla="*/ 5 h 13"/>
                  <a:gd name="T74" fmla="*/ 1 w 21"/>
                  <a:gd name="T75" fmla="*/ 5 h 13"/>
                  <a:gd name="T76" fmla="*/ 1 w 21"/>
                  <a:gd name="T77" fmla="*/ 6 h 13"/>
                  <a:gd name="T78" fmla="*/ 1 w 21"/>
                  <a:gd name="T79" fmla="*/ 6 h 13"/>
                  <a:gd name="T80" fmla="*/ 3 w 21"/>
                  <a:gd name="T81" fmla="*/ 6 h 13"/>
                  <a:gd name="T82" fmla="*/ 4 w 21"/>
                  <a:gd name="T83" fmla="*/ 6 h 13"/>
                  <a:gd name="T84" fmla="*/ 4 w 21"/>
                  <a:gd name="T85" fmla="*/ 8 h 13"/>
                  <a:gd name="T86" fmla="*/ 5 w 21"/>
                  <a:gd name="T87" fmla="*/ 8 h 13"/>
                  <a:gd name="T88" fmla="*/ 6 w 21"/>
                  <a:gd name="T89" fmla="*/ 7 h 13"/>
                  <a:gd name="T90" fmla="*/ 5 w 21"/>
                  <a:gd name="T91" fmla="*/ 9 h 13"/>
                  <a:gd name="T92" fmla="*/ 4 w 21"/>
                  <a:gd name="T93" fmla="*/ 9 h 13"/>
                  <a:gd name="T94" fmla="*/ 3 w 21"/>
                  <a:gd name="T95" fmla="*/ 9 h 13"/>
                  <a:gd name="T96" fmla="*/ 1 w 21"/>
                  <a:gd name="T97" fmla="*/ 10 h 13"/>
                  <a:gd name="T98" fmla="*/ 1 w 21"/>
                  <a:gd name="T99" fmla="*/ 9 h 13"/>
                  <a:gd name="T100" fmla="*/ 1 w 21"/>
                  <a:gd name="T101" fmla="*/ 10 h 13"/>
                  <a:gd name="T102" fmla="*/ 0 w 21"/>
                  <a:gd name="T103" fmla="*/ 10 h 13"/>
                  <a:gd name="T104" fmla="*/ 0 w 21"/>
                  <a:gd name="T105" fmla="*/ 11 h 13"/>
                  <a:gd name="T106" fmla="*/ 0 w 21"/>
                  <a:gd name="T107" fmla="*/ 11 h 13"/>
                  <a:gd name="T108" fmla="*/ 1 w 21"/>
                  <a:gd name="T10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1" h="13">
                    <a:moveTo>
                      <a:pt x="1" y="12"/>
                    </a:moveTo>
                    <a:cubicBezTo>
                      <a:pt x="1" y="12"/>
                      <a:pt x="1" y="12"/>
                      <a:pt x="2" y="12"/>
                    </a:cubicBezTo>
                    <a:cubicBezTo>
                      <a:pt x="2" y="12"/>
                      <a:pt x="3" y="12"/>
                      <a:pt x="3" y="12"/>
                    </a:cubicBezTo>
                    <a:cubicBezTo>
                      <a:pt x="4" y="13"/>
                      <a:pt x="4" y="12"/>
                      <a:pt x="5" y="12"/>
                    </a:cubicBezTo>
                    <a:cubicBezTo>
                      <a:pt x="5" y="12"/>
                      <a:pt x="6" y="12"/>
                      <a:pt x="6" y="12"/>
                    </a:cubicBezTo>
                    <a:cubicBezTo>
                      <a:pt x="7" y="12"/>
                      <a:pt x="7" y="12"/>
                      <a:pt x="8" y="12"/>
                    </a:cubicBezTo>
                    <a:cubicBezTo>
                      <a:pt x="9" y="12"/>
                      <a:pt x="9" y="13"/>
                      <a:pt x="9" y="12"/>
                    </a:cubicBezTo>
                    <a:cubicBezTo>
                      <a:pt x="10" y="12"/>
                      <a:pt x="9" y="12"/>
                      <a:pt x="10" y="12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10"/>
                      <a:pt x="12" y="10"/>
                      <a:pt x="12" y="9"/>
                    </a:cubicBezTo>
                    <a:cubicBezTo>
                      <a:pt x="13" y="9"/>
                      <a:pt x="13" y="8"/>
                      <a:pt x="14" y="8"/>
                    </a:cubicBezTo>
                    <a:cubicBezTo>
                      <a:pt x="14" y="8"/>
                      <a:pt x="14" y="8"/>
                      <a:pt x="15" y="8"/>
                    </a:cubicBezTo>
                    <a:cubicBezTo>
                      <a:pt x="15" y="8"/>
                      <a:pt x="15" y="8"/>
                      <a:pt x="16" y="8"/>
                    </a:cubicBezTo>
                    <a:cubicBezTo>
                      <a:pt x="17" y="8"/>
                      <a:pt x="17" y="8"/>
                      <a:pt x="18" y="8"/>
                    </a:cubicBezTo>
                    <a:cubicBezTo>
                      <a:pt x="18" y="7"/>
                      <a:pt x="18" y="8"/>
                      <a:pt x="18" y="7"/>
                    </a:cubicBezTo>
                    <a:cubicBezTo>
                      <a:pt x="19" y="7"/>
                      <a:pt x="19" y="6"/>
                      <a:pt x="19" y="6"/>
                    </a:cubicBezTo>
                    <a:cubicBezTo>
                      <a:pt x="20" y="6"/>
                      <a:pt x="20" y="6"/>
                      <a:pt x="21" y="6"/>
                    </a:cubicBezTo>
                    <a:cubicBezTo>
                      <a:pt x="21" y="6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0" y="3"/>
                    </a:cubicBezTo>
                    <a:cubicBezTo>
                      <a:pt x="20" y="3"/>
                      <a:pt x="19" y="3"/>
                      <a:pt x="19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4" y="2"/>
                      <a:pt x="14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1" y="2"/>
                      <a:pt x="11" y="1"/>
                      <a:pt x="10" y="1"/>
                    </a:cubicBezTo>
                    <a:cubicBezTo>
                      <a:pt x="9" y="1"/>
                      <a:pt x="9" y="0"/>
                      <a:pt x="8" y="1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8"/>
                      <a:pt x="4" y="8"/>
                      <a:pt x="5" y="8"/>
                    </a:cubicBezTo>
                    <a:cubicBezTo>
                      <a:pt x="5" y="8"/>
                      <a:pt x="5" y="7"/>
                      <a:pt x="6" y="7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0"/>
                      <a:pt x="1" y="10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1" y="1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14" name="Freeform 413"/>
              <p:cNvSpPr>
                <a:spLocks/>
              </p:cNvSpPr>
              <p:nvPr/>
            </p:nvSpPr>
            <p:spPr bwMode="auto">
              <a:xfrm>
                <a:off x="7648576" y="2016126"/>
                <a:ext cx="53975" cy="53975"/>
              </a:xfrm>
              <a:custGeom>
                <a:avLst/>
                <a:gdLst>
                  <a:gd name="T0" fmla="*/ 4 w 5"/>
                  <a:gd name="T1" fmla="*/ 3 h 5"/>
                  <a:gd name="T2" fmla="*/ 4 w 5"/>
                  <a:gd name="T3" fmla="*/ 4 h 5"/>
                  <a:gd name="T4" fmla="*/ 5 w 5"/>
                  <a:gd name="T5" fmla="*/ 3 h 5"/>
                  <a:gd name="T6" fmla="*/ 5 w 5"/>
                  <a:gd name="T7" fmla="*/ 2 h 5"/>
                  <a:gd name="T8" fmla="*/ 5 w 5"/>
                  <a:gd name="T9" fmla="*/ 1 h 5"/>
                  <a:gd name="T10" fmla="*/ 4 w 5"/>
                  <a:gd name="T11" fmla="*/ 1 h 5"/>
                  <a:gd name="T12" fmla="*/ 3 w 5"/>
                  <a:gd name="T13" fmla="*/ 1 h 5"/>
                  <a:gd name="T14" fmla="*/ 2 w 5"/>
                  <a:gd name="T15" fmla="*/ 1 h 5"/>
                  <a:gd name="T16" fmla="*/ 2 w 5"/>
                  <a:gd name="T17" fmla="*/ 1 h 5"/>
                  <a:gd name="T18" fmla="*/ 1 w 5"/>
                  <a:gd name="T19" fmla="*/ 1 h 5"/>
                  <a:gd name="T20" fmla="*/ 1 w 5"/>
                  <a:gd name="T21" fmla="*/ 2 h 5"/>
                  <a:gd name="T22" fmla="*/ 0 w 5"/>
                  <a:gd name="T23" fmla="*/ 3 h 5"/>
                  <a:gd name="T24" fmla="*/ 0 w 5"/>
                  <a:gd name="T25" fmla="*/ 4 h 5"/>
                  <a:gd name="T26" fmla="*/ 0 w 5"/>
                  <a:gd name="T27" fmla="*/ 5 h 5"/>
                  <a:gd name="T28" fmla="*/ 1 w 5"/>
                  <a:gd name="T29" fmla="*/ 5 h 5"/>
                  <a:gd name="T30" fmla="*/ 2 w 5"/>
                  <a:gd name="T31" fmla="*/ 5 h 5"/>
                  <a:gd name="T32" fmla="*/ 2 w 5"/>
                  <a:gd name="T33" fmla="*/ 4 h 5"/>
                  <a:gd name="T34" fmla="*/ 2 w 5"/>
                  <a:gd name="T35" fmla="*/ 3 h 5"/>
                  <a:gd name="T36" fmla="*/ 4 w 5"/>
                  <a:gd name="T3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5">
                    <a:moveTo>
                      <a:pt x="4" y="3"/>
                    </a:moveTo>
                    <a:cubicBezTo>
                      <a:pt x="4" y="3"/>
                      <a:pt x="4" y="4"/>
                      <a:pt x="4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3"/>
                      <a:pt x="3" y="3"/>
                      <a:pt x="4" y="3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15" name="Freeform 414"/>
              <p:cNvSpPr>
                <a:spLocks/>
              </p:cNvSpPr>
              <p:nvPr/>
            </p:nvSpPr>
            <p:spPr bwMode="auto">
              <a:xfrm>
                <a:off x="7572376" y="2038351"/>
                <a:ext cx="76200" cy="85725"/>
              </a:xfrm>
              <a:custGeom>
                <a:avLst/>
                <a:gdLst>
                  <a:gd name="T0" fmla="*/ 1 w 7"/>
                  <a:gd name="T1" fmla="*/ 2 h 8"/>
                  <a:gd name="T2" fmla="*/ 1 w 7"/>
                  <a:gd name="T3" fmla="*/ 3 h 8"/>
                  <a:gd name="T4" fmla="*/ 2 w 7"/>
                  <a:gd name="T5" fmla="*/ 3 h 8"/>
                  <a:gd name="T6" fmla="*/ 2 w 7"/>
                  <a:gd name="T7" fmla="*/ 2 h 8"/>
                  <a:gd name="T8" fmla="*/ 3 w 7"/>
                  <a:gd name="T9" fmla="*/ 2 h 8"/>
                  <a:gd name="T10" fmla="*/ 4 w 7"/>
                  <a:gd name="T11" fmla="*/ 3 h 8"/>
                  <a:gd name="T12" fmla="*/ 4 w 7"/>
                  <a:gd name="T13" fmla="*/ 3 h 8"/>
                  <a:gd name="T14" fmla="*/ 4 w 7"/>
                  <a:gd name="T15" fmla="*/ 4 h 8"/>
                  <a:gd name="T16" fmla="*/ 4 w 7"/>
                  <a:gd name="T17" fmla="*/ 5 h 8"/>
                  <a:gd name="T18" fmla="*/ 4 w 7"/>
                  <a:gd name="T19" fmla="*/ 6 h 8"/>
                  <a:gd name="T20" fmla="*/ 4 w 7"/>
                  <a:gd name="T21" fmla="*/ 7 h 8"/>
                  <a:gd name="T22" fmla="*/ 5 w 7"/>
                  <a:gd name="T23" fmla="*/ 8 h 8"/>
                  <a:gd name="T24" fmla="*/ 6 w 7"/>
                  <a:gd name="T25" fmla="*/ 8 h 8"/>
                  <a:gd name="T26" fmla="*/ 6 w 7"/>
                  <a:gd name="T27" fmla="*/ 7 h 8"/>
                  <a:gd name="T28" fmla="*/ 7 w 7"/>
                  <a:gd name="T29" fmla="*/ 6 h 8"/>
                  <a:gd name="T30" fmla="*/ 7 w 7"/>
                  <a:gd name="T31" fmla="*/ 5 h 8"/>
                  <a:gd name="T32" fmla="*/ 7 w 7"/>
                  <a:gd name="T33" fmla="*/ 3 h 8"/>
                  <a:gd name="T34" fmla="*/ 7 w 7"/>
                  <a:gd name="T35" fmla="*/ 3 h 8"/>
                  <a:gd name="T36" fmla="*/ 6 w 7"/>
                  <a:gd name="T37" fmla="*/ 2 h 8"/>
                  <a:gd name="T38" fmla="*/ 6 w 7"/>
                  <a:gd name="T39" fmla="*/ 1 h 8"/>
                  <a:gd name="T40" fmla="*/ 5 w 7"/>
                  <a:gd name="T41" fmla="*/ 0 h 8"/>
                  <a:gd name="T42" fmla="*/ 4 w 7"/>
                  <a:gd name="T43" fmla="*/ 0 h 8"/>
                  <a:gd name="T44" fmla="*/ 4 w 7"/>
                  <a:gd name="T45" fmla="*/ 0 h 8"/>
                  <a:gd name="T46" fmla="*/ 3 w 7"/>
                  <a:gd name="T47" fmla="*/ 0 h 8"/>
                  <a:gd name="T48" fmla="*/ 2 w 7"/>
                  <a:gd name="T49" fmla="*/ 0 h 8"/>
                  <a:gd name="T50" fmla="*/ 2 w 7"/>
                  <a:gd name="T51" fmla="*/ 0 h 8"/>
                  <a:gd name="T52" fmla="*/ 1 w 7"/>
                  <a:gd name="T53" fmla="*/ 1 h 8"/>
                  <a:gd name="T54" fmla="*/ 0 w 7"/>
                  <a:gd name="T55" fmla="*/ 1 h 8"/>
                  <a:gd name="T56" fmla="*/ 1 w 7"/>
                  <a:gd name="T5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" h="8">
                    <a:moveTo>
                      <a:pt x="1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7" y="4"/>
                      <a:pt x="6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0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16" name="Freeform 415"/>
              <p:cNvSpPr>
                <a:spLocks/>
              </p:cNvSpPr>
              <p:nvPr/>
            </p:nvSpPr>
            <p:spPr bwMode="auto">
              <a:xfrm>
                <a:off x="7637464" y="2135189"/>
                <a:ext cx="11113" cy="1111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  <a:gd name="T10" fmla="*/ 1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17" name="Freeform 416"/>
              <p:cNvSpPr>
                <a:spLocks/>
              </p:cNvSpPr>
              <p:nvPr/>
            </p:nvSpPr>
            <p:spPr bwMode="auto">
              <a:xfrm>
                <a:off x="7616826" y="2200276"/>
                <a:ext cx="20638" cy="22225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1 h 2"/>
                  <a:gd name="T4" fmla="*/ 2 w 2"/>
                  <a:gd name="T5" fmla="*/ 0 h 2"/>
                  <a:gd name="T6" fmla="*/ 1 w 2"/>
                  <a:gd name="T7" fmla="*/ 0 h 2"/>
                  <a:gd name="T8" fmla="*/ 0 w 2"/>
                  <a:gd name="T9" fmla="*/ 1 h 2"/>
                  <a:gd name="T10" fmla="*/ 0 w 2"/>
                  <a:gd name="T11" fmla="*/ 2 h 2"/>
                  <a:gd name="T12" fmla="*/ 1 w 2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18" name="Freeform 417"/>
              <p:cNvSpPr>
                <a:spLocks/>
              </p:cNvSpPr>
              <p:nvPr/>
            </p:nvSpPr>
            <p:spPr bwMode="auto">
              <a:xfrm>
                <a:off x="7594601" y="2254251"/>
                <a:ext cx="22225" cy="22225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2 w 2"/>
                  <a:gd name="T5" fmla="*/ 0 h 2"/>
                  <a:gd name="T6" fmla="*/ 1 w 2"/>
                  <a:gd name="T7" fmla="*/ 0 h 2"/>
                  <a:gd name="T8" fmla="*/ 1 w 2"/>
                  <a:gd name="T9" fmla="*/ 0 h 2"/>
                  <a:gd name="T10" fmla="*/ 0 w 2"/>
                  <a:gd name="T11" fmla="*/ 1 h 2"/>
                  <a:gd name="T12" fmla="*/ 1 w 2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19" name="Freeform 418"/>
              <p:cNvSpPr>
                <a:spLocks/>
              </p:cNvSpPr>
              <p:nvPr/>
            </p:nvSpPr>
            <p:spPr bwMode="auto">
              <a:xfrm>
                <a:off x="7400926" y="2740026"/>
                <a:ext cx="63500" cy="87313"/>
              </a:xfrm>
              <a:custGeom>
                <a:avLst/>
                <a:gdLst>
                  <a:gd name="T0" fmla="*/ 0 w 6"/>
                  <a:gd name="T1" fmla="*/ 8 h 8"/>
                  <a:gd name="T2" fmla="*/ 1 w 6"/>
                  <a:gd name="T3" fmla="*/ 8 h 8"/>
                  <a:gd name="T4" fmla="*/ 2 w 6"/>
                  <a:gd name="T5" fmla="*/ 7 h 8"/>
                  <a:gd name="T6" fmla="*/ 2 w 6"/>
                  <a:gd name="T7" fmla="*/ 6 h 8"/>
                  <a:gd name="T8" fmla="*/ 3 w 6"/>
                  <a:gd name="T9" fmla="*/ 6 h 8"/>
                  <a:gd name="T10" fmla="*/ 4 w 6"/>
                  <a:gd name="T11" fmla="*/ 6 h 8"/>
                  <a:gd name="T12" fmla="*/ 4 w 6"/>
                  <a:gd name="T13" fmla="*/ 5 h 8"/>
                  <a:gd name="T14" fmla="*/ 4 w 6"/>
                  <a:gd name="T15" fmla="*/ 4 h 8"/>
                  <a:gd name="T16" fmla="*/ 5 w 6"/>
                  <a:gd name="T17" fmla="*/ 3 h 8"/>
                  <a:gd name="T18" fmla="*/ 5 w 6"/>
                  <a:gd name="T19" fmla="*/ 3 h 8"/>
                  <a:gd name="T20" fmla="*/ 6 w 6"/>
                  <a:gd name="T21" fmla="*/ 2 h 8"/>
                  <a:gd name="T22" fmla="*/ 5 w 6"/>
                  <a:gd name="T23" fmla="*/ 1 h 8"/>
                  <a:gd name="T24" fmla="*/ 5 w 6"/>
                  <a:gd name="T25" fmla="*/ 0 h 8"/>
                  <a:gd name="T26" fmla="*/ 4 w 6"/>
                  <a:gd name="T27" fmla="*/ 2 h 8"/>
                  <a:gd name="T28" fmla="*/ 4 w 6"/>
                  <a:gd name="T29" fmla="*/ 2 h 8"/>
                  <a:gd name="T30" fmla="*/ 3 w 6"/>
                  <a:gd name="T31" fmla="*/ 3 h 8"/>
                  <a:gd name="T32" fmla="*/ 3 w 6"/>
                  <a:gd name="T33" fmla="*/ 4 h 8"/>
                  <a:gd name="T34" fmla="*/ 1 w 6"/>
                  <a:gd name="T35" fmla="*/ 5 h 8"/>
                  <a:gd name="T36" fmla="*/ 1 w 6"/>
                  <a:gd name="T37" fmla="*/ 6 h 8"/>
                  <a:gd name="T38" fmla="*/ 0 w 6"/>
                  <a:gd name="T39" fmla="*/ 7 h 8"/>
                  <a:gd name="T40" fmla="*/ 0 w 6"/>
                  <a:gd name="T4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8">
                    <a:moveTo>
                      <a:pt x="0" y="8"/>
                    </a:move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2" y="7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5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20" name="Freeform 419"/>
              <p:cNvSpPr>
                <a:spLocks/>
              </p:cNvSpPr>
              <p:nvPr/>
            </p:nvSpPr>
            <p:spPr bwMode="auto">
              <a:xfrm>
                <a:off x="7464426" y="2708276"/>
                <a:ext cx="11113" cy="1111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1 h 1"/>
                  <a:gd name="T10" fmla="*/ 1 w 1"/>
                  <a:gd name="T11" fmla="*/ 0 h 1"/>
                  <a:gd name="T12" fmla="*/ 0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21" name="Freeform 420"/>
              <p:cNvSpPr>
                <a:spLocks/>
              </p:cNvSpPr>
              <p:nvPr/>
            </p:nvSpPr>
            <p:spPr bwMode="auto">
              <a:xfrm>
                <a:off x="7475539" y="2665414"/>
                <a:ext cx="33338" cy="42863"/>
              </a:xfrm>
              <a:custGeom>
                <a:avLst/>
                <a:gdLst>
                  <a:gd name="T0" fmla="*/ 3 w 3"/>
                  <a:gd name="T1" fmla="*/ 2 h 4"/>
                  <a:gd name="T2" fmla="*/ 3 w 3"/>
                  <a:gd name="T3" fmla="*/ 1 h 4"/>
                  <a:gd name="T4" fmla="*/ 2 w 3"/>
                  <a:gd name="T5" fmla="*/ 1 h 4"/>
                  <a:gd name="T6" fmla="*/ 1 w 3"/>
                  <a:gd name="T7" fmla="*/ 0 h 4"/>
                  <a:gd name="T8" fmla="*/ 0 w 3"/>
                  <a:gd name="T9" fmla="*/ 1 h 4"/>
                  <a:gd name="T10" fmla="*/ 0 w 3"/>
                  <a:gd name="T11" fmla="*/ 1 h 4"/>
                  <a:gd name="T12" fmla="*/ 1 w 3"/>
                  <a:gd name="T13" fmla="*/ 2 h 4"/>
                  <a:gd name="T14" fmla="*/ 1 w 3"/>
                  <a:gd name="T15" fmla="*/ 2 h 4"/>
                  <a:gd name="T16" fmla="*/ 2 w 3"/>
                  <a:gd name="T17" fmla="*/ 3 h 4"/>
                  <a:gd name="T18" fmla="*/ 1 w 3"/>
                  <a:gd name="T19" fmla="*/ 4 h 4"/>
                  <a:gd name="T20" fmla="*/ 2 w 3"/>
                  <a:gd name="T21" fmla="*/ 4 h 4"/>
                  <a:gd name="T22" fmla="*/ 3 w 3"/>
                  <a:gd name="T23" fmla="*/ 4 h 4"/>
                  <a:gd name="T24" fmla="*/ 3 w 3"/>
                  <a:gd name="T2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22" name="Freeform 421"/>
              <p:cNvSpPr>
                <a:spLocks/>
              </p:cNvSpPr>
              <p:nvPr/>
            </p:nvSpPr>
            <p:spPr bwMode="auto">
              <a:xfrm>
                <a:off x="7432676" y="2513014"/>
                <a:ext cx="150813" cy="206375"/>
              </a:xfrm>
              <a:custGeom>
                <a:avLst/>
                <a:gdLst>
                  <a:gd name="T0" fmla="*/ 2 w 14"/>
                  <a:gd name="T1" fmla="*/ 9 h 19"/>
                  <a:gd name="T2" fmla="*/ 2 w 14"/>
                  <a:gd name="T3" fmla="*/ 11 h 19"/>
                  <a:gd name="T4" fmla="*/ 4 w 14"/>
                  <a:gd name="T5" fmla="*/ 11 h 19"/>
                  <a:gd name="T6" fmla="*/ 5 w 14"/>
                  <a:gd name="T7" fmla="*/ 11 h 19"/>
                  <a:gd name="T8" fmla="*/ 5 w 14"/>
                  <a:gd name="T9" fmla="*/ 12 h 19"/>
                  <a:gd name="T10" fmla="*/ 5 w 14"/>
                  <a:gd name="T11" fmla="*/ 13 h 19"/>
                  <a:gd name="T12" fmla="*/ 5 w 14"/>
                  <a:gd name="T13" fmla="*/ 13 h 19"/>
                  <a:gd name="T14" fmla="*/ 6 w 14"/>
                  <a:gd name="T15" fmla="*/ 13 h 19"/>
                  <a:gd name="T16" fmla="*/ 7 w 14"/>
                  <a:gd name="T17" fmla="*/ 13 h 19"/>
                  <a:gd name="T18" fmla="*/ 8 w 14"/>
                  <a:gd name="T19" fmla="*/ 14 h 19"/>
                  <a:gd name="T20" fmla="*/ 9 w 14"/>
                  <a:gd name="T21" fmla="*/ 14 h 19"/>
                  <a:gd name="T22" fmla="*/ 9 w 14"/>
                  <a:gd name="T23" fmla="*/ 15 h 19"/>
                  <a:gd name="T24" fmla="*/ 10 w 14"/>
                  <a:gd name="T25" fmla="*/ 15 h 19"/>
                  <a:gd name="T26" fmla="*/ 10 w 14"/>
                  <a:gd name="T27" fmla="*/ 14 h 19"/>
                  <a:gd name="T28" fmla="*/ 11 w 14"/>
                  <a:gd name="T29" fmla="*/ 14 h 19"/>
                  <a:gd name="T30" fmla="*/ 11 w 14"/>
                  <a:gd name="T31" fmla="*/ 15 h 19"/>
                  <a:gd name="T32" fmla="*/ 11 w 14"/>
                  <a:gd name="T33" fmla="*/ 16 h 19"/>
                  <a:gd name="T34" fmla="*/ 11 w 14"/>
                  <a:gd name="T35" fmla="*/ 16 h 19"/>
                  <a:gd name="T36" fmla="*/ 12 w 14"/>
                  <a:gd name="T37" fmla="*/ 17 h 19"/>
                  <a:gd name="T38" fmla="*/ 11 w 14"/>
                  <a:gd name="T39" fmla="*/ 18 h 19"/>
                  <a:gd name="T40" fmla="*/ 11 w 14"/>
                  <a:gd name="T41" fmla="*/ 19 h 19"/>
                  <a:gd name="T42" fmla="*/ 11 w 14"/>
                  <a:gd name="T43" fmla="*/ 19 h 19"/>
                  <a:gd name="T44" fmla="*/ 12 w 14"/>
                  <a:gd name="T45" fmla="*/ 19 h 19"/>
                  <a:gd name="T46" fmla="*/ 13 w 14"/>
                  <a:gd name="T47" fmla="*/ 19 h 19"/>
                  <a:gd name="T48" fmla="*/ 13 w 14"/>
                  <a:gd name="T49" fmla="*/ 18 h 19"/>
                  <a:gd name="T50" fmla="*/ 13 w 14"/>
                  <a:gd name="T51" fmla="*/ 17 h 19"/>
                  <a:gd name="T52" fmla="*/ 14 w 14"/>
                  <a:gd name="T53" fmla="*/ 16 h 19"/>
                  <a:gd name="T54" fmla="*/ 13 w 14"/>
                  <a:gd name="T55" fmla="*/ 16 h 19"/>
                  <a:gd name="T56" fmla="*/ 13 w 14"/>
                  <a:gd name="T57" fmla="*/ 15 h 19"/>
                  <a:gd name="T58" fmla="*/ 13 w 14"/>
                  <a:gd name="T59" fmla="*/ 14 h 19"/>
                  <a:gd name="T60" fmla="*/ 12 w 14"/>
                  <a:gd name="T61" fmla="*/ 13 h 19"/>
                  <a:gd name="T62" fmla="*/ 11 w 14"/>
                  <a:gd name="T63" fmla="*/ 13 h 19"/>
                  <a:gd name="T64" fmla="*/ 11 w 14"/>
                  <a:gd name="T65" fmla="*/ 13 h 19"/>
                  <a:gd name="T66" fmla="*/ 10 w 14"/>
                  <a:gd name="T67" fmla="*/ 12 h 19"/>
                  <a:gd name="T68" fmla="*/ 9 w 14"/>
                  <a:gd name="T69" fmla="*/ 12 h 19"/>
                  <a:gd name="T70" fmla="*/ 7 w 14"/>
                  <a:gd name="T71" fmla="*/ 12 h 19"/>
                  <a:gd name="T72" fmla="*/ 7 w 14"/>
                  <a:gd name="T73" fmla="*/ 11 h 19"/>
                  <a:gd name="T74" fmla="*/ 6 w 14"/>
                  <a:gd name="T75" fmla="*/ 11 h 19"/>
                  <a:gd name="T76" fmla="*/ 6 w 14"/>
                  <a:gd name="T77" fmla="*/ 9 h 19"/>
                  <a:gd name="T78" fmla="*/ 6 w 14"/>
                  <a:gd name="T79" fmla="*/ 8 h 19"/>
                  <a:gd name="T80" fmla="*/ 6 w 14"/>
                  <a:gd name="T81" fmla="*/ 8 h 19"/>
                  <a:gd name="T82" fmla="*/ 7 w 14"/>
                  <a:gd name="T83" fmla="*/ 7 h 19"/>
                  <a:gd name="T84" fmla="*/ 8 w 14"/>
                  <a:gd name="T85" fmla="*/ 6 h 19"/>
                  <a:gd name="T86" fmla="*/ 8 w 14"/>
                  <a:gd name="T87" fmla="*/ 4 h 19"/>
                  <a:gd name="T88" fmla="*/ 8 w 14"/>
                  <a:gd name="T89" fmla="*/ 3 h 19"/>
                  <a:gd name="T90" fmla="*/ 7 w 14"/>
                  <a:gd name="T91" fmla="*/ 3 h 19"/>
                  <a:gd name="T92" fmla="*/ 7 w 14"/>
                  <a:gd name="T93" fmla="*/ 2 h 19"/>
                  <a:gd name="T94" fmla="*/ 6 w 14"/>
                  <a:gd name="T95" fmla="*/ 0 h 19"/>
                  <a:gd name="T96" fmla="*/ 5 w 14"/>
                  <a:gd name="T97" fmla="*/ 0 h 19"/>
                  <a:gd name="T98" fmla="*/ 4 w 14"/>
                  <a:gd name="T99" fmla="*/ 0 h 19"/>
                  <a:gd name="T100" fmla="*/ 2 w 14"/>
                  <a:gd name="T101" fmla="*/ 0 h 19"/>
                  <a:gd name="T102" fmla="*/ 2 w 14"/>
                  <a:gd name="T103" fmla="*/ 2 h 19"/>
                  <a:gd name="T104" fmla="*/ 2 w 14"/>
                  <a:gd name="T105" fmla="*/ 3 h 19"/>
                  <a:gd name="T106" fmla="*/ 2 w 14"/>
                  <a:gd name="T107" fmla="*/ 5 h 19"/>
                  <a:gd name="T108" fmla="*/ 2 w 14"/>
                  <a:gd name="T109" fmla="*/ 6 h 19"/>
                  <a:gd name="T110" fmla="*/ 2 w 14"/>
                  <a:gd name="T111" fmla="*/ 7 h 19"/>
                  <a:gd name="T112" fmla="*/ 2 w 14"/>
                  <a:gd name="T113" fmla="*/ 6 h 19"/>
                  <a:gd name="T114" fmla="*/ 1 w 14"/>
                  <a:gd name="T115" fmla="*/ 7 h 19"/>
                  <a:gd name="T116" fmla="*/ 1 w 14"/>
                  <a:gd name="T117" fmla="*/ 8 h 19"/>
                  <a:gd name="T118" fmla="*/ 2 w 14"/>
                  <a:gd name="T119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" h="19">
                    <a:moveTo>
                      <a:pt x="2" y="9"/>
                    </a:moveTo>
                    <a:cubicBezTo>
                      <a:pt x="2" y="10"/>
                      <a:pt x="2" y="10"/>
                      <a:pt x="2" y="11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6" y="13"/>
                      <a:pt x="6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3"/>
                      <a:pt x="8" y="14"/>
                    </a:cubicBezTo>
                    <a:cubicBezTo>
                      <a:pt x="8" y="14"/>
                      <a:pt x="8" y="14"/>
                      <a:pt x="9" y="14"/>
                    </a:cubicBezTo>
                    <a:cubicBezTo>
                      <a:pt x="9" y="14"/>
                      <a:pt x="9" y="15"/>
                      <a:pt x="9" y="15"/>
                    </a:cubicBezTo>
                    <a:cubicBezTo>
                      <a:pt x="9" y="15"/>
                      <a:pt x="10" y="15"/>
                      <a:pt x="10" y="15"/>
                    </a:cubicBezTo>
                    <a:cubicBezTo>
                      <a:pt x="10" y="15"/>
                      <a:pt x="10" y="14"/>
                      <a:pt x="10" y="14"/>
                    </a:cubicBezTo>
                    <a:cubicBezTo>
                      <a:pt x="10" y="14"/>
                      <a:pt x="11" y="14"/>
                      <a:pt x="11" y="14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6"/>
                      <a:pt x="11" y="15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7"/>
                      <a:pt x="12" y="16"/>
                      <a:pt x="12" y="17"/>
                    </a:cubicBezTo>
                    <a:cubicBezTo>
                      <a:pt x="12" y="17"/>
                      <a:pt x="11" y="17"/>
                      <a:pt x="11" y="18"/>
                    </a:cubicBezTo>
                    <a:cubicBezTo>
                      <a:pt x="11" y="18"/>
                      <a:pt x="10" y="18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4" y="17"/>
                      <a:pt x="14" y="16"/>
                    </a:cubicBezTo>
                    <a:cubicBezTo>
                      <a:pt x="14" y="16"/>
                      <a:pt x="13" y="16"/>
                      <a:pt x="13" y="1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0" y="12"/>
                      <a:pt x="9" y="12"/>
                      <a:pt x="9" y="12"/>
                    </a:cubicBezTo>
                    <a:cubicBezTo>
                      <a:pt x="8" y="12"/>
                      <a:pt x="8" y="12"/>
                      <a:pt x="7" y="12"/>
                    </a:cubicBezTo>
                    <a:cubicBezTo>
                      <a:pt x="7" y="12"/>
                      <a:pt x="7" y="11"/>
                      <a:pt x="7" y="11"/>
                    </a:cubicBezTo>
                    <a:cubicBezTo>
                      <a:pt x="7" y="11"/>
                      <a:pt x="7" y="11"/>
                      <a:pt x="6" y="11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5"/>
                      <a:pt x="8" y="5"/>
                      <a:pt x="8" y="4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7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3" y="7"/>
                      <a:pt x="2" y="7"/>
                    </a:cubicBezTo>
                    <a:cubicBezTo>
                      <a:pt x="2" y="7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0" y="7"/>
                      <a:pt x="1" y="8"/>
                      <a:pt x="1" y="8"/>
                    </a:cubicBezTo>
                    <a:cubicBezTo>
                      <a:pt x="1" y="9"/>
                      <a:pt x="1" y="9"/>
                      <a:pt x="2" y="9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23" name="Freeform 422"/>
              <p:cNvSpPr>
                <a:spLocks/>
              </p:cNvSpPr>
              <p:nvPr/>
            </p:nvSpPr>
            <p:spPr bwMode="auto">
              <a:xfrm>
                <a:off x="7518401" y="2697164"/>
                <a:ext cx="33338" cy="65088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3 h 6"/>
                  <a:gd name="T4" fmla="*/ 3 w 3"/>
                  <a:gd name="T5" fmla="*/ 3 h 6"/>
                  <a:gd name="T6" fmla="*/ 1 w 3"/>
                  <a:gd name="T7" fmla="*/ 3 h 6"/>
                  <a:gd name="T8" fmla="*/ 1 w 3"/>
                  <a:gd name="T9" fmla="*/ 2 h 6"/>
                  <a:gd name="T10" fmla="*/ 0 w 3"/>
                  <a:gd name="T11" fmla="*/ 0 h 6"/>
                  <a:gd name="T12" fmla="*/ 0 w 3"/>
                  <a:gd name="T13" fmla="*/ 1 h 6"/>
                  <a:gd name="T14" fmla="*/ 1 w 3"/>
                  <a:gd name="T15" fmla="*/ 3 h 6"/>
                  <a:gd name="T16" fmla="*/ 0 w 3"/>
                  <a:gd name="T17" fmla="*/ 4 h 6"/>
                  <a:gd name="T18" fmla="*/ 0 w 3"/>
                  <a:gd name="T19" fmla="*/ 6 h 6"/>
                  <a:gd name="T20" fmla="*/ 1 w 3"/>
                  <a:gd name="T21" fmla="*/ 6 h 6"/>
                  <a:gd name="T22" fmla="*/ 2 w 3"/>
                  <a:gd name="T23" fmla="*/ 5 h 6"/>
                  <a:gd name="T24" fmla="*/ 3 w 3"/>
                  <a:gd name="T2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4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24" name="Freeform 423"/>
              <p:cNvSpPr>
                <a:spLocks/>
              </p:cNvSpPr>
              <p:nvPr/>
            </p:nvSpPr>
            <p:spPr bwMode="auto">
              <a:xfrm>
                <a:off x="7540626" y="2697164"/>
                <a:ext cx="76200" cy="119063"/>
              </a:xfrm>
              <a:custGeom>
                <a:avLst/>
                <a:gdLst>
                  <a:gd name="T0" fmla="*/ 7 w 7"/>
                  <a:gd name="T1" fmla="*/ 4 h 11"/>
                  <a:gd name="T2" fmla="*/ 7 w 7"/>
                  <a:gd name="T3" fmla="*/ 2 h 11"/>
                  <a:gd name="T4" fmla="*/ 7 w 7"/>
                  <a:gd name="T5" fmla="*/ 1 h 11"/>
                  <a:gd name="T6" fmla="*/ 6 w 7"/>
                  <a:gd name="T7" fmla="*/ 0 h 11"/>
                  <a:gd name="T8" fmla="*/ 5 w 7"/>
                  <a:gd name="T9" fmla="*/ 0 h 11"/>
                  <a:gd name="T10" fmla="*/ 5 w 7"/>
                  <a:gd name="T11" fmla="*/ 0 h 11"/>
                  <a:gd name="T12" fmla="*/ 4 w 7"/>
                  <a:gd name="T13" fmla="*/ 2 h 11"/>
                  <a:gd name="T14" fmla="*/ 4 w 7"/>
                  <a:gd name="T15" fmla="*/ 4 h 11"/>
                  <a:gd name="T16" fmla="*/ 4 w 7"/>
                  <a:gd name="T17" fmla="*/ 5 h 11"/>
                  <a:gd name="T18" fmla="*/ 3 w 7"/>
                  <a:gd name="T19" fmla="*/ 5 h 11"/>
                  <a:gd name="T20" fmla="*/ 2 w 7"/>
                  <a:gd name="T21" fmla="*/ 5 h 11"/>
                  <a:gd name="T22" fmla="*/ 1 w 7"/>
                  <a:gd name="T23" fmla="*/ 5 h 11"/>
                  <a:gd name="T24" fmla="*/ 1 w 7"/>
                  <a:gd name="T25" fmla="*/ 6 h 11"/>
                  <a:gd name="T26" fmla="*/ 0 w 7"/>
                  <a:gd name="T27" fmla="*/ 8 h 11"/>
                  <a:gd name="T28" fmla="*/ 0 w 7"/>
                  <a:gd name="T29" fmla="*/ 8 h 11"/>
                  <a:gd name="T30" fmla="*/ 0 w 7"/>
                  <a:gd name="T31" fmla="*/ 9 h 11"/>
                  <a:gd name="T32" fmla="*/ 1 w 7"/>
                  <a:gd name="T33" fmla="*/ 10 h 11"/>
                  <a:gd name="T34" fmla="*/ 1 w 7"/>
                  <a:gd name="T35" fmla="*/ 11 h 11"/>
                  <a:gd name="T36" fmla="*/ 2 w 7"/>
                  <a:gd name="T37" fmla="*/ 10 h 11"/>
                  <a:gd name="T38" fmla="*/ 3 w 7"/>
                  <a:gd name="T39" fmla="*/ 9 h 11"/>
                  <a:gd name="T40" fmla="*/ 3 w 7"/>
                  <a:gd name="T41" fmla="*/ 9 h 11"/>
                  <a:gd name="T42" fmla="*/ 4 w 7"/>
                  <a:gd name="T43" fmla="*/ 7 h 11"/>
                  <a:gd name="T44" fmla="*/ 4 w 7"/>
                  <a:gd name="T45" fmla="*/ 6 h 11"/>
                  <a:gd name="T46" fmla="*/ 5 w 7"/>
                  <a:gd name="T47" fmla="*/ 5 h 11"/>
                  <a:gd name="T48" fmla="*/ 5 w 7"/>
                  <a:gd name="T49" fmla="*/ 6 h 11"/>
                  <a:gd name="T50" fmla="*/ 6 w 7"/>
                  <a:gd name="T51" fmla="*/ 7 h 11"/>
                  <a:gd name="T52" fmla="*/ 7 w 7"/>
                  <a:gd name="T53" fmla="*/ 7 h 11"/>
                  <a:gd name="T54" fmla="*/ 7 w 7"/>
                  <a:gd name="T55" fmla="*/ 6 h 11"/>
                  <a:gd name="T56" fmla="*/ 7 w 7"/>
                  <a:gd name="T57" fmla="*/ 5 h 11"/>
                  <a:gd name="T58" fmla="*/ 7 w 7"/>
                  <a:gd name="T5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" h="11">
                    <a:moveTo>
                      <a:pt x="7" y="4"/>
                    </a:moveTo>
                    <a:cubicBezTo>
                      <a:pt x="7" y="4"/>
                      <a:pt x="7" y="3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7"/>
                      <a:pt x="0" y="7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10"/>
                      <a:pt x="1" y="10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2" y="11"/>
                      <a:pt x="2" y="11"/>
                      <a:pt x="2" y="10"/>
                    </a:cubicBezTo>
                    <a:cubicBezTo>
                      <a:pt x="3" y="10"/>
                      <a:pt x="2" y="10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8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6" y="6"/>
                      <a:pt x="5" y="7"/>
                      <a:pt x="6" y="7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25" name="Freeform 424"/>
              <p:cNvSpPr>
                <a:spLocks/>
              </p:cNvSpPr>
              <p:nvPr/>
            </p:nvSpPr>
            <p:spPr bwMode="auto">
              <a:xfrm>
                <a:off x="7583489" y="2773364"/>
                <a:ext cx="22225" cy="22225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1 h 2"/>
                  <a:gd name="T4" fmla="*/ 0 w 2"/>
                  <a:gd name="T5" fmla="*/ 2 h 2"/>
                  <a:gd name="T6" fmla="*/ 0 w 2"/>
                  <a:gd name="T7" fmla="*/ 2 h 2"/>
                  <a:gd name="T8" fmla="*/ 1 w 2"/>
                  <a:gd name="T9" fmla="*/ 2 h 2"/>
                  <a:gd name="T10" fmla="*/ 2 w 2"/>
                  <a:gd name="T11" fmla="*/ 1 h 2"/>
                  <a:gd name="T12" fmla="*/ 2 w 2"/>
                  <a:gd name="T13" fmla="*/ 0 h 2"/>
                  <a:gd name="T14" fmla="*/ 0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26" name="Freeform 425"/>
              <p:cNvSpPr>
                <a:spLocks/>
              </p:cNvSpPr>
              <p:nvPr/>
            </p:nvSpPr>
            <p:spPr bwMode="auto">
              <a:xfrm>
                <a:off x="7529514" y="2881314"/>
                <a:ext cx="22225" cy="11113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27" name="Freeform 426"/>
              <p:cNvSpPr>
                <a:spLocks/>
              </p:cNvSpPr>
              <p:nvPr/>
            </p:nvSpPr>
            <p:spPr bwMode="auto">
              <a:xfrm>
                <a:off x="7508876" y="2892426"/>
                <a:ext cx="9525" cy="20638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1 h 2"/>
                  <a:gd name="T8" fmla="*/ 1 w 1"/>
                  <a:gd name="T9" fmla="*/ 1 h 2"/>
                  <a:gd name="T10" fmla="*/ 0 w 1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28" name="Freeform 427"/>
              <p:cNvSpPr>
                <a:spLocks/>
              </p:cNvSpPr>
              <p:nvPr/>
            </p:nvSpPr>
            <p:spPr bwMode="auto">
              <a:xfrm>
                <a:off x="7659689" y="2946401"/>
                <a:ext cx="11113" cy="20638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29" name="Freeform 428"/>
              <p:cNvSpPr>
                <a:spLocks/>
              </p:cNvSpPr>
              <p:nvPr/>
            </p:nvSpPr>
            <p:spPr bwMode="auto">
              <a:xfrm>
                <a:off x="7529514" y="2784476"/>
                <a:ext cx="130175" cy="128588"/>
              </a:xfrm>
              <a:custGeom>
                <a:avLst/>
                <a:gdLst>
                  <a:gd name="T0" fmla="*/ 12 w 12"/>
                  <a:gd name="T1" fmla="*/ 10 h 12"/>
                  <a:gd name="T2" fmla="*/ 12 w 12"/>
                  <a:gd name="T3" fmla="*/ 8 h 12"/>
                  <a:gd name="T4" fmla="*/ 12 w 12"/>
                  <a:gd name="T5" fmla="*/ 7 h 12"/>
                  <a:gd name="T6" fmla="*/ 12 w 12"/>
                  <a:gd name="T7" fmla="*/ 6 h 12"/>
                  <a:gd name="T8" fmla="*/ 12 w 12"/>
                  <a:gd name="T9" fmla="*/ 5 h 12"/>
                  <a:gd name="T10" fmla="*/ 11 w 12"/>
                  <a:gd name="T11" fmla="*/ 4 h 12"/>
                  <a:gd name="T12" fmla="*/ 11 w 12"/>
                  <a:gd name="T13" fmla="*/ 3 h 12"/>
                  <a:gd name="T14" fmla="*/ 11 w 12"/>
                  <a:gd name="T15" fmla="*/ 2 h 12"/>
                  <a:gd name="T16" fmla="*/ 10 w 12"/>
                  <a:gd name="T17" fmla="*/ 1 h 12"/>
                  <a:gd name="T18" fmla="*/ 9 w 12"/>
                  <a:gd name="T19" fmla="*/ 0 h 12"/>
                  <a:gd name="T20" fmla="*/ 8 w 12"/>
                  <a:gd name="T21" fmla="*/ 0 h 12"/>
                  <a:gd name="T22" fmla="*/ 8 w 12"/>
                  <a:gd name="T23" fmla="*/ 2 h 12"/>
                  <a:gd name="T24" fmla="*/ 8 w 12"/>
                  <a:gd name="T25" fmla="*/ 3 h 12"/>
                  <a:gd name="T26" fmla="*/ 7 w 12"/>
                  <a:gd name="T27" fmla="*/ 3 h 12"/>
                  <a:gd name="T28" fmla="*/ 6 w 12"/>
                  <a:gd name="T29" fmla="*/ 4 h 12"/>
                  <a:gd name="T30" fmla="*/ 5 w 12"/>
                  <a:gd name="T31" fmla="*/ 4 h 12"/>
                  <a:gd name="T32" fmla="*/ 5 w 12"/>
                  <a:gd name="T33" fmla="*/ 3 h 12"/>
                  <a:gd name="T34" fmla="*/ 4 w 12"/>
                  <a:gd name="T35" fmla="*/ 3 h 12"/>
                  <a:gd name="T36" fmla="*/ 3 w 12"/>
                  <a:gd name="T37" fmla="*/ 4 h 12"/>
                  <a:gd name="T38" fmla="*/ 2 w 12"/>
                  <a:gd name="T39" fmla="*/ 5 h 12"/>
                  <a:gd name="T40" fmla="*/ 1 w 12"/>
                  <a:gd name="T41" fmla="*/ 5 h 12"/>
                  <a:gd name="T42" fmla="*/ 0 w 12"/>
                  <a:gd name="T43" fmla="*/ 6 h 12"/>
                  <a:gd name="T44" fmla="*/ 0 w 12"/>
                  <a:gd name="T45" fmla="*/ 7 h 12"/>
                  <a:gd name="T46" fmla="*/ 0 w 12"/>
                  <a:gd name="T47" fmla="*/ 7 h 12"/>
                  <a:gd name="T48" fmla="*/ 0 w 12"/>
                  <a:gd name="T49" fmla="*/ 8 h 12"/>
                  <a:gd name="T50" fmla="*/ 1 w 12"/>
                  <a:gd name="T51" fmla="*/ 9 h 12"/>
                  <a:gd name="T52" fmla="*/ 2 w 12"/>
                  <a:gd name="T53" fmla="*/ 8 h 12"/>
                  <a:gd name="T54" fmla="*/ 2 w 12"/>
                  <a:gd name="T55" fmla="*/ 6 h 12"/>
                  <a:gd name="T56" fmla="*/ 3 w 12"/>
                  <a:gd name="T57" fmla="*/ 6 h 12"/>
                  <a:gd name="T58" fmla="*/ 4 w 12"/>
                  <a:gd name="T59" fmla="*/ 7 h 12"/>
                  <a:gd name="T60" fmla="*/ 4 w 12"/>
                  <a:gd name="T61" fmla="*/ 6 h 12"/>
                  <a:gd name="T62" fmla="*/ 5 w 12"/>
                  <a:gd name="T63" fmla="*/ 6 h 12"/>
                  <a:gd name="T64" fmla="*/ 7 w 12"/>
                  <a:gd name="T65" fmla="*/ 6 h 12"/>
                  <a:gd name="T66" fmla="*/ 8 w 12"/>
                  <a:gd name="T67" fmla="*/ 6 h 12"/>
                  <a:gd name="T68" fmla="*/ 7 w 12"/>
                  <a:gd name="T69" fmla="*/ 7 h 12"/>
                  <a:gd name="T70" fmla="*/ 6 w 12"/>
                  <a:gd name="T71" fmla="*/ 7 h 12"/>
                  <a:gd name="T72" fmla="*/ 6 w 12"/>
                  <a:gd name="T73" fmla="*/ 9 h 12"/>
                  <a:gd name="T74" fmla="*/ 7 w 12"/>
                  <a:gd name="T75" fmla="*/ 10 h 12"/>
                  <a:gd name="T76" fmla="*/ 8 w 12"/>
                  <a:gd name="T77" fmla="*/ 11 h 12"/>
                  <a:gd name="T78" fmla="*/ 9 w 12"/>
                  <a:gd name="T79" fmla="*/ 12 h 12"/>
                  <a:gd name="T80" fmla="*/ 10 w 12"/>
                  <a:gd name="T81" fmla="*/ 12 h 12"/>
                  <a:gd name="T82" fmla="*/ 10 w 12"/>
                  <a:gd name="T83" fmla="*/ 10 h 12"/>
                  <a:gd name="T84" fmla="*/ 10 w 12"/>
                  <a:gd name="T85" fmla="*/ 10 h 12"/>
                  <a:gd name="T86" fmla="*/ 9 w 12"/>
                  <a:gd name="T87" fmla="*/ 8 h 12"/>
                  <a:gd name="T88" fmla="*/ 10 w 12"/>
                  <a:gd name="T89" fmla="*/ 8 h 12"/>
                  <a:gd name="T90" fmla="*/ 11 w 12"/>
                  <a:gd name="T91" fmla="*/ 8 h 12"/>
                  <a:gd name="T92" fmla="*/ 11 w 12"/>
                  <a:gd name="T93" fmla="*/ 9 h 12"/>
                  <a:gd name="T94" fmla="*/ 12 w 12"/>
                  <a:gd name="T95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2" h="12">
                    <a:moveTo>
                      <a:pt x="12" y="10"/>
                    </a:moveTo>
                    <a:cubicBezTo>
                      <a:pt x="12" y="10"/>
                      <a:pt x="12" y="9"/>
                      <a:pt x="12" y="8"/>
                    </a:cubicBezTo>
                    <a:cubicBezTo>
                      <a:pt x="12" y="8"/>
                      <a:pt x="12" y="8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5"/>
                      <a:pt x="11" y="4"/>
                    </a:cubicBezTo>
                    <a:cubicBezTo>
                      <a:pt x="11" y="4"/>
                      <a:pt x="11" y="4"/>
                      <a:pt x="11" y="3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1"/>
                      <a:pt x="10" y="0"/>
                      <a:pt x="9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2" y="4"/>
                      <a:pt x="3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1" y="5"/>
                      <a:pt x="1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8"/>
                      <a:pt x="1" y="9"/>
                      <a:pt x="1" y="9"/>
                    </a:cubicBezTo>
                    <a:cubicBezTo>
                      <a:pt x="1" y="8"/>
                      <a:pt x="1" y="8"/>
                      <a:pt x="2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7" y="6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10"/>
                      <a:pt x="7" y="10"/>
                    </a:cubicBezTo>
                    <a:cubicBezTo>
                      <a:pt x="7" y="11"/>
                      <a:pt x="7" y="11"/>
                      <a:pt x="8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2"/>
                      <a:pt x="10" y="12"/>
                      <a:pt x="10" y="12"/>
                    </a:cubicBezTo>
                    <a:cubicBezTo>
                      <a:pt x="10" y="12"/>
                      <a:pt x="10" y="11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9"/>
                      <a:pt x="9" y="9"/>
                      <a:pt x="9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1" y="8"/>
                      <a:pt x="11" y="8"/>
                    </a:cubicBezTo>
                    <a:cubicBezTo>
                      <a:pt x="11" y="9"/>
                      <a:pt x="10" y="9"/>
                      <a:pt x="11" y="9"/>
                    </a:cubicBezTo>
                    <a:cubicBezTo>
                      <a:pt x="11" y="10"/>
                      <a:pt x="11" y="10"/>
                      <a:pt x="12" y="1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30" name="Freeform 429"/>
              <p:cNvSpPr>
                <a:spLocks/>
              </p:cNvSpPr>
              <p:nvPr/>
            </p:nvSpPr>
            <p:spPr bwMode="auto">
              <a:xfrm>
                <a:off x="6708776" y="2665414"/>
                <a:ext cx="22225" cy="74613"/>
              </a:xfrm>
              <a:custGeom>
                <a:avLst/>
                <a:gdLst>
                  <a:gd name="T0" fmla="*/ 2 w 2"/>
                  <a:gd name="T1" fmla="*/ 1 h 7"/>
                  <a:gd name="T2" fmla="*/ 2 w 2"/>
                  <a:gd name="T3" fmla="*/ 0 h 7"/>
                  <a:gd name="T4" fmla="*/ 1 w 2"/>
                  <a:gd name="T5" fmla="*/ 1 h 7"/>
                  <a:gd name="T6" fmla="*/ 0 w 2"/>
                  <a:gd name="T7" fmla="*/ 2 h 7"/>
                  <a:gd name="T8" fmla="*/ 0 w 2"/>
                  <a:gd name="T9" fmla="*/ 3 h 7"/>
                  <a:gd name="T10" fmla="*/ 0 w 2"/>
                  <a:gd name="T11" fmla="*/ 4 h 7"/>
                  <a:gd name="T12" fmla="*/ 0 w 2"/>
                  <a:gd name="T13" fmla="*/ 5 h 7"/>
                  <a:gd name="T14" fmla="*/ 1 w 2"/>
                  <a:gd name="T15" fmla="*/ 6 h 7"/>
                  <a:gd name="T16" fmla="*/ 2 w 2"/>
                  <a:gd name="T17" fmla="*/ 6 h 7"/>
                  <a:gd name="T18" fmla="*/ 2 w 2"/>
                  <a:gd name="T19" fmla="*/ 5 h 7"/>
                  <a:gd name="T20" fmla="*/ 2 w 2"/>
                  <a:gd name="T21" fmla="*/ 4 h 7"/>
                  <a:gd name="T22" fmla="*/ 2 w 2"/>
                  <a:gd name="T23" fmla="*/ 2 h 7"/>
                  <a:gd name="T24" fmla="*/ 2 w 2"/>
                  <a:gd name="T2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7">
                    <a:moveTo>
                      <a:pt x="2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2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31" name="Oval 430"/>
              <p:cNvSpPr>
                <a:spLocks noChangeArrowheads="1"/>
              </p:cNvSpPr>
              <p:nvPr/>
            </p:nvSpPr>
            <p:spPr bwMode="auto">
              <a:xfrm>
                <a:off x="6708776" y="2751139"/>
                <a:ext cx="11113" cy="1588"/>
              </a:xfrm>
              <a:prstGeom prst="ellipse">
                <a:avLst/>
              </a:pr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32" name="Freeform 431"/>
              <p:cNvSpPr>
                <a:spLocks/>
              </p:cNvSpPr>
              <p:nvPr/>
            </p:nvSpPr>
            <p:spPr bwMode="auto">
              <a:xfrm>
                <a:off x="6753226" y="2859089"/>
                <a:ext cx="9525" cy="22225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1 h 2"/>
                  <a:gd name="T6" fmla="*/ 1 w 1"/>
                  <a:gd name="T7" fmla="*/ 1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33" name="Freeform 432"/>
              <p:cNvSpPr>
                <a:spLocks/>
              </p:cNvSpPr>
              <p:nvPr/>
            </p:nvSpPr>
            <p:spPr bwMode="auto">
              <a:xfrm>
                <a:off x="479426" y="935039"/>
                <a:ext cx="928688" cy="454025"/>
              </a:xfrm>
              <a:custGeom>
                <a:avLst/>
                <a:gdLst>
                  <a:gd name="T0" fmla="*/ 62 w 86"/>
                  <a:gd name="T1" fmla="*/ 30 h 42"/>
                  <a:gd name="T2" fmla="*/ 64 w 86"/>
                  <a:gd name="T3" fmla="*/ 33 h 42"/>
                  <a:gd name="T4" fmla="*/ 63 w 86"/>
                  <a:gd name="T5" fmla="*/ 38 h 42"/>
                  <a:gd name="T6" fmla="*/ 68 w 86"/>
                  <a:gd name="T7" fmla="*/ 34 h 42"/>
                  <a:gd name="T8" fmla="*/ 68 w 86"/>
                  <a:gd name="T9" fmla="*/ 36 h 42"/>
                  <a:gd name="T10" fmla="*/ 68 w 86"/>
                  <a:gd name="T11" fmla="*/ 42 h 42"/>
                  <a:gd name="T12" fmla="*/ 72 w 86"/>
                  <a:gd name="T13" fmla="*/ 38 h 42"/>
                  <a:gd name="T14" fmla="*/ 71 w 86"/>
                  <a:gd name="T15" fmla="*/ 33 h 42"/>
                  <a:gd name="T16" fmla="*/ 69 w 86"/>
                  <a:gd name="T17" fmla="*/ 29 h 42"/>
                  <a:gd name="T18" fmla="*/ 65 w 86"/>
                  <a:gd name="T19" fmla="*/ 29 h 42"/>
                  <a:gd name="T20" fmla="*/ 65 w 86"/>
                  <a:gd name="T21" fmla="*/ 23 h 42"/>
                  <a:gd name="T22" fmla="*/ 82 w 86"/>
                  <a:gd name="T23" fmla="*/ 7 h 42"/>
                  <a:gd name="T24" fmla="*/ 84 w 86"/>
                  <a:gd name="T25" fmla="*/ 3 h 42"/>
                  <a:gd name="T26" fmla="*/ 77 w 86"/>
                  <a:gd name="T27" fmla="*/ 2 h 42"/>
                  <a:gd name="T28" fmla="*/ 70 w 86"/>
                  <a:gd name="T29" fmla="*/ 1 h 42"/>
                  <a:gd name="T30" fmla="*/ 63 w 86"/>
                  <a:gd name="T31" fmla="*/ 0 h 42"/>
                  <a:gd name="T32" fmla="*/ 54 w 86"/>
                  <a:gd name="T33" fmla="*/ 2 h 42"/>
                  <a:gd name="T34" fmla="*/ 46 w 86"/>
                  <a:gd name="T35" fmla="*/ 3 h 42"/>
                  <a:gd name="T36" fmla="*/ 40 w 86"/>
                  <a:gd name="T37" fmla="*/ 6 h 42"/>
                  <a:gd name="T38" fmla="*/ 37 w 86"/>
                  <a:gd name="T39" fmla="*/ 8 h 42"/>
                  <a:gd name="T40" fmla="*/ 38 w 86"/>
                  <a:gd name="T41" fmla="*/ 10 h 42"/>
                  <a:gd name="T42" fmla="*/ 35 w 86"/>
                  <a:gd name="T43" fmla="*/ 12 h 42"/>
                  <a:gd name="T44" fmla="*/ 33 w 86"/>
                  <a:gd name="T45" fmla="*/ 11 h 42"/>
                  <a:gd name="T46" fmla="*/ 27 w 86"/>
                  <a:gd name="T47" fmla="*/ 13 h 42"/>
                  <a:gd name="T48" fmla="*/ 25 w 86"/>
                  <a:gd name="T49" fmla="*/ 15 h 42"/>
                  <a:gd name="T50" fmla="*/ 27 w 86"/>
                  <a:gd name="T51" fmla="*/ 16 h 42"/>
                  <a:gd name="T52" fmla="*/ 31 w 86"/>
                  <a:gd name="T53" fmla="*/ 18 h 42"/>
                  <a:gd name="T54" fmla="*/ 25 w 86"/>
                  <a:gd name="T55" fmla="*/ 20 h 42"/>
                  <a:gd name="T56" fmla="*/ 21 w 86"/>
                  <a:gd name="T57" fmla="*/ 21 h 42"/>
                  <a:gd name="T58" fmla="*/ 14 w 86"/>
                  <a:gd name="T59" fmla="*/ 24 h 42"/>
                  <a:gd name="T60" fmla="*/ 13 w 86"/>
                  <a:gd name="T61" fmla="*/ 27 h 42"/>
                  <a:gd name="T62" fmla="*/ 17 w 86"/>
                  <a:gd name="T63" fmla="*/ 28 h 42"/>
                  <a:gd name="T64" fmla="*/ 13 w 86"/>
                  <a:gd name="T65" fmla="*/ 32 h 42"/>
                  <a:gd name="T66" fmla="*/ 17 w 86"/>
                  <a:gd name="T67" fmla="*/ 31 h 42"/>
                  <a:gd name="T68" fmla="*/ 20 w 86"/>
                  <a:gd name="T69" fmla="*/ 32 h 42"/>
                  <a:gd name="T70" fmla="*/ 22 w 86"/>
                  <a:gd name="T71" fmla="*/ 32 h 42"/>
                  <a:gd name="T72" fmla="*/ 20 w 86"/>
                  <a:gd name="T73" fmla="*/ 33 h 42"/>
                  <a:gd name="T74" fmla="*/ 14 w 86"/>
                  <a:gd name="T75" fmla="*/ 36 h 42"/>
                  <a:gd name="T76" fmla="*/ 6 w 86"/>
                  <a:gd name="T77" fmla="*/ 39 h 42"/>
                  <a:gd name="T78" fmla="*/ 0 w 86"/>
                  <a:gd name="T79" fmla="*/ 41 h 42"/>
                  <a:gd name="T80" fmla="*/ 7 w 86"/>
                  <a:gd name="T81" fmla="*/ 40 h 42"/>
                  <a:gd name="T82" fmla="*/ 13 w 86"/>
                  <a:gd name="T83" fmla="*/ 39 h 42"/>
                  <a:gd name="T84" fmla="*/ 20 w 86"/>
                  <a:gd name="T85" fmla="*/ 35 h 42"/>
                  <a:gd name="T86" fmla="*/ 27 w 86"/>
                  <a:gd name="T87" fmla="*/ 33 h 42"/>
                  <a:gd name="T88" fmla="*/ 31 w 86"/>
                  <a:gd name="T89" fmla="*/ 31 h 42"/>
                  <a:gd name="T90" fmla="*/ 37 w 86"/>
                  <a:gd name="T91" fmla="*/ 28 h 42"/>
                  <a:gd name="T92" fmla="*/ 42 w 86"/>
                  <a:gd name="T93" fmla="*/ 25 h 42"/>
                  <a:gd name="T94" fmla="*/ 42 w 86"/>
                  <a:gd name="T95" fmla="*/ 26 h 42"/>
                  <a:gd name="T96" fmla="*/ 37 w 86"/>
                  <a:gd name="T97" fmla="*/ 28 h 42"/>
                  <a:gd name="T98" fmla="*/ 39 w 86"/>
                  <a:gd name="T99" fmla="*/ 30 h 42"/>
                  <a:gd name="T100" fmla="*/ 45 w 86"/>
                  <a:gd name="T101" fmla="*/ 28 h 42"/>
                  <a:gd name="T102" fmla="*/ 48 w 86"/>
                  <a:gd name="T103" fmla="*/ 25 h 42"/>
                  <a:gd name="T104" fmla="*/ 54 w 86"/>
                  <a:gd name="T105" fmla="*/ 2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6" h="42">
                    <a:moveTo>
                      <a:pt x="57" y="28"/>
                    </a:moveTo>
                    <a:cubicBezTo>
                      <a:pt x="57" y="28"/>
                      <a:pt x="57" y="28"/>
                      <a:pt x="58" y="28"/>
                    </a:cubicBezTo>
                    <a:cubicBezTo>
                      <a:pt x="58" y="28"/>
                      <a:pt x="58" y="29"/>
                      <a:pt x="59" y="29"/>
                    </a:cubicBezTo>
                    <a:cubicBezTo>
                      <a:pt x="59" y="29"/>
                      <a:pt x="60" y="29"/>
                      <a:pt x="60" y="29"/>
                    </a:cubicBezTo>
                    <a:cubicBezTo>
                      <a:pt x="61" y="29"/>
                      <a:pt x="61" y="29"/>
                      <a:pt x="61" y="30"/>
                    </a:cubicBezTo>
                    <a:cubicBezTo>
                      <a:pt x="61" y="30"/>
                      <a:pt x="61" y="30"/>
                      <a:pt x="62" y="30"/>
                    </a:cubicBezTo>
                    <a:cubicBezTo>
                      <a:pt x="62" y="31"/>
                      <a:pt x="62" y="30"/>
                      <a:pt x="62" y="30"/>
                    </a:cubicBezTo>
                    <a:cubicBezTo>
                      <a:pt x="63" y="31"/>
                      <a:pt x="62" y="31"/>
                      <a:pt x="63" y="31"/>
                    </a:cubicBezTo>
                    <a:cubicBezTo>
                      <a:pt x="63" y="31"/>
                      <a:pt x="63" y="31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2"/>
                      <a:pt x="63" y="32"/>
                      <a:pt x="64" y="32"/>
                    </a:cubicBezTo>
                    <a:cubicBezTo>
                      <a:pt x="64" y="33"/>
                      <a:pt x="64" y="33"/>
                      <a:pt x="64" y="33"/>
                    </a:cubicBezTo>
                    <a:cubicBezTo>
                      <a:pt x="64" y="33"/>
                      <a:pt x="65" y="33"/>
                      <a:pt x="65" y="33"/>
                    </a:cubicBezTo>
                    <a:cubicBezTo>
                      <a:pt x="65" y="33"/>
                      <a:pt x="65" y="33"/>
                      <a:pt x="64" y="33"/>
                    </a:cubicBezTo>
                    <a:cubicBezTo>
                      <a:pt x="64" y="33"/>
                      <a:pt x="63" y="33"/>
                      <a:pt x="63" y="33"/>
                    </a:cubicBezTo>
                    <a:cubicBezTo>
                      <a:pt x="63" y="34"/>
                      <a:pt x="64" y="34"/>
                      <a:pt x="63" y="35"/>
                    </a:cubicBezTo>
                    <a:cubicBezTo>
                      <a:pt x="63" y="35"/>
                      <a:pt x="63" y="36"/>
                      <a:pt x="63" y="36"/>
                    </a:cubicBezTo>
                    <a:cubicBezTo>
                      <a:pt x="63" y="37"/>
                      <a:pt x="62" y="38"/>
                      <a:pt x="63" y="38"/>
                    </a:cubicBezTo>
                    <a:cubicBezTo>
                      <a:pt x="63" y="38"/>
                      <a:pt x="63" y="38"/>
                      <a:pt x="64" y="38"/>
                    </a:cubicBezTo>
                    <a:cubicBezTo>
                      <a:pt x="64" y="38"/>
                      <a:pt x="64" y="37"/>
                      <a:pt x="65" y="37"/>
                    </a:cubicBezTo>
                    <a:cubicBezTo>
                      <a:pt x="65" y="37"/>
                      <a:pt x="65" y="36"/>
                      <a:pt x="65" y="36"/>
                    </a:cubicBezTo>
                    <a:cubicBezTo>
                      <a:pt x="66" y="36"/>
                      <a:pt x="66" y="35"/>
                      <a:pt x="66" y="35"/>
                    </a:cubicBezTo>
                    <a:cubicBezTo>
                      <a:pt x="66" y="35"/>
                      <a:pt x="67" y="35"/>
                      <a:pt x="67" y="35"/>
                    </a:cubicBezTo>
                    <a:cubicBezTo>
                      <a:pt x="67" y="35"/>
                      <a:pt x="67" y="35"/>
                      <a:pt x="68" y="34"/>
                    </a:cubicBezTo>
                    <a:cubicBezTo>
                      <a:pt x="68" y="34"/>
                      <a:pt x="68" y="34"/>
                      <a:pt x="68" y="33"/>
                    </a:cubicBezTo>
                    <a:cubicBezTo>
                      <a:pt x="68" y="33"/>
                      <a:pt x="67" y="33"/>
                      <a:pt x="67" y="33"/>
                    </a:cubicBezTo>
                    <a:cubicBezTo>
                      <a:pt x="67" y="32"/>
                      <a:pt x="68" y="32"/>
                      <a:pt x="68" y="33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8" y="34"/>
                      <a:pt x="68" y="34"/>
                      <a:pt x="68" y="35"/>
                    </a:cubicBezTo>
                    <a:cubicBezTo>
                      <a:pt x="68" y="35"/>
                      <a:pt x="68" y="35"/>
                      <a:pt x="68" y="36"/>
                    </a:cubicBezTo>
                    <a:cubicBezTo>
                      <a:pt x="69" y="36"/>
                      <a:pt x="69" y="36"/>
                      <a:pt x="69" y="37"/>
                    </a:cubicBezTo>
                    <a:cubicBezTo>
                      <a:pt x="69" y="37"/>
                      <a:pt x="69" y="37"/>
                      <a:pt x="69" y="38"/>
                    </a:cubicBezTo>
                    <a:cubicBezTo>
                      <a:pt x="69" y="38"/>
                      <a:pt x="68" y="39"/>
                      <a:pt x="68" y="39"/>
                    </a:cubicBezTo>
                    <a:cubicBezTo>
                      <a:pt x="68" y="40"/>
                      <a:pt x="67" y="40"/>
                      <a:pt x="67" y="40"/>
                    </a:cubicBezTo>
                    <a:cubicBezTo>
                      <a:pt x="67" y="40"/>
                      <a:pt x="68" y="40"/>
                      <a:pt x="68" y="41"/>
                    </a:cubicBezTo>
                    <a:cubicBezTo>
                      <a:pt x="68" y="41"/>
                      <a:pt x="68" y="41"/>
                      <a:pt x="68" y="42"/>
                    </a:cubicBezTo>
                    <a:cubicBezTo>
                      <a:pt x="68" y="42"/>
                      <a:pt x="68" y="42"/>
                      <a:pt x="68" y="42"/>
                    </a:cubicBezTo>
                    <a:cubicBezTo>
                      <a:pt x="68" y="42"/>
                      <a:pt x="68" y="42"/>
                      <a:pt x="68" y="42"/>
                    </a:cubicBezTo>
                    <a:cubicBezTo>
                      <a:pt x="68" y="42"/>
                      <a:pt x="69" y="42"/>
                      <a:pt x="69" y="42"/>
                    </a:cubicBezTo>
                    <a:cubicBezTo>
                      <a:pt x="69" y="41"/>
                      <a:pt x="70" y="41"/>
                      <a:pt x="71" y="41"/>
                    </a:cubicBezTo>
                    <a:cubicBezTo>
                      <a:pt x="71" y="41"/>
                      <a:pt x="71" y="40"/>
                      <a:pt x="71" y="40"/>
                    </a:cubicBezTo>
                    <a:cubicBezTo>
                      <a:pt x="72" y="39"/>
                      <a:pt x="72" y="39"/>
                      <a:pt x="72" y="38"/>
                    </a:cubicBezTo>
                    <a:cubicBezTo>
                      <a:pt x="72" y="38"/>
                      <a:pt x="71" y="38"/>
                      <a:pt x="71" y="38"/>
                    </a:cubicBezTo>
                    <a:cubicBezTo>
                      <a:pt x="71" y="37"/>
                      <a:pt x="71" y="37"/>
                      <a:pt x="70" y="37"/>
                    </a:cubicBezTo>
                    <a:cubicBezTo>
                      <a:pt x="70" y="37"/>
                      <a:pt x="70" y="36"/>
                      <a:pt x="70" y="36"/>
                    </a:cubicBezTo>
                    <a:cubicBezTo>
                      <a:pt x="70" y="35"/>
                      <a:pt x="70" y="35"/>
                      <a:pt x="71" y="35"/>
                    </a:cubicBezTo>
                    <a:cubicBezTo>
                      <a:pt x="71" y="35"/>
                      <a:pt x="71" y="34"/>
                      <a:pt x="71" y="34"/>
                    </a:cubicBezTo>
                    <a:cubicBezTo>
                      <a:pt x="71" y="34"/>
                      <a:pt x="71" y="33"/>
                      <a:pt x="71" y="33"/>
                    </a:cubicBezTo>
                    <a:cubicBezTo>
                      <a:pt x="71" y="32"/>
                      <a:pt x="71" y="32"/>
                      <a:pt x="70" y="32"/>
                    </a:cubicBezTo>
                    <a:cubicBezTo>
                      <a:pt x="70" y="32"/>
                      <a:pt x="70" y="31"/>
                      <a:pt x="70" y="31"/>
                    </a:cubicBezTo>
                    <a:cubicBezTo>
                      <a:pt x="70" y="31"/>
                      <a:pt x="70" y="30"/>
                      <a:pt x="71" y="30"/>
                    </a:cubicBezTo>
                    <a:cubicBezTo>
                      <a:pt x="71" y="30"/>
                      <a:pt x="71" y="29"/>
                      <a:pt x="71" y="29"/>
                    </a:cubicBezTo>
                    <a:cubicBezTo>
                      <a:pt x="70" y="29"/>
                      <a:pt x="70" y="29"/>
                      <a:pt x="70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30"/>
                      <a:pt x="67" y="30"/>
                      <a:pt x="67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5" y="31"/>
                      <a:pt x="65" y="31"/>
                      <a:pt x="64" y="31"/>
                    </a:cubicBezTo>
                    <a:cubicBezTo>
                      <a:pt x="64" y="31"/>
                      <a:pt x="65" y="30"/>
                      <a:pt x="65" y="30"/>
                    </a:cubicBezTo>
                    <a:cubicBezTo>
                      <a:pt x="65" y="30"/>
                      <a:pt x="65" y="29"/>
                      <a:pt x="65" y="29"/>
                    </a:cubicBezTo>
                    <a:cubicBezTo>
                      <a:pt x="65" y="28"/>
                      <a:pt x="65" y="28"/>
                      <a:pt x="65" y="27"/>
                    </a:cubicBezTo>
                    <a:cubicBezTo>
                      <a:pt x="65" y="27"/>
                      <a:pt x="65" y="27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65" y="26"/>
                      <a:pt x="65" y="26"/>
                      <a:pt x="64" y="25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64" y="24"/>
                      <a:pt x="64" y="23"/>
                      <a:pt x="65" y="23"/>
                    </a:cubicBezTo>
                    <a:cubicBezTo>
                      <a:pt x="66" y="22"/>
                      <a:pt x="66" y="22"/>
                      <a:pt x="67" y="21"/>
                    </a:cubicBezTo>
                    <a:cubicBezTo>
                      <a:pt x="67" y="20"/>
                      <a:pt x="68" y="20"/>
                      <a:pt x="69" y="19"/>
                    </a:cubicBezTo>
                    <a:cubicBezTo>
                      <a:pt x="70" y="17"/>
                      <a:pt x="71" y="17"/>
                      <a:pt x="72" y="15"/>
                    </a:cubicBezTo>
                    <a:cubicBezTo>
                      <a:pt x="74" y="14"/>
                      <a:pt x="75" y="13"/>
                      <a:pt x="77" y="11"/>
                    </a:cubicBezTo>
                    <a:cubicBezTo>
                      <a:pt x="77" y="11"/>
                      <a:pt x="78" y="11"/>
                      <a:pt x="78" y="10"/>
                    </a:cubicBezTo>
                    <a:cubicBezTo>
                      <a:pt x="79" y="9"/>
                      <a:pt x="80" y="8"/>
                      <a:pt x="82" y="7"/>
                    </a:cubicBezTo>
                    <a:cubicBezTo>
                      <a:pt x="84" y="6"/>
                      <a:pt x="84" y="5"/>
                      <a:pt x="86" y="4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85" y="3"/>
                      <a:pt x="85" y="2"/>
                      <a:pt x="85" y="2"/>
                    </a:cubicBezTo>
                    <a:cubicBezTo>
                      <a:pt x="85" y="2"/>
                      <a:pt x="84" y="2"/>
                      <a:pt x="84" y="2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3" y="3"/>
                      <a:pt x="83" y="3"/>
                      <a:pt x="82" y="3"/>
                    </a:cubicBezTo>
                    <a:cubicBezTo>
                      <a:pt x="82" y="3"/>
                      <a:pt x="82" y="3"/>
                      <a:pt x="81" y="3"/>
                    </a:cubicBezTo>
                    <a:cubicBezTo>
                      <a:pt x="81" y="3"/>
                      <a:pt x="81" y="2"/>
                      <a:pt x="80" y="2"/>
                    </a:cubicBezTo>
                    <a:cubicBezTo>
                      <a:pt x="80" y="2"/>
                      <a:pt x="80" y="2"/>
                      <a:pt x="79" y="2"/>
                    </a:cubicBezTo>
                    <a:cubicBezTo>
                      <a:pt x="79" y="2"/>
                      <a:pt x="79" y="2"/>
                      <a:pt x="78" y="2"/>
                    </a:cubicBezTo>
                    <a:cubicBezTo>
                      <a:pt x="78" y="2"/>
                      <a:pt x="78" y="2"/>
                      <a:pt x="77" y="2"/>
                    </a:cubicBezTo>
                    <a:cubicBezTo>
                      <a:pt x="77" y="2"/>
                      <a:pt x="76" y="2"/>
                      <a:pt x="76" y="2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4" y="1"/>
                      <a:pt x="74" y="2"/>
                      <a:pt x="73" y="2"/>
                    </a:cubicBezTo>
                    <a:cubicBezTo>
                      <a:pt x="73" y="2"/>
                      <a:pt x="72" y="2"/>
                      <a:pt x="72" y="2"/>
                    </a:cubicBezTo>
                    <a:cubicBezTo>
                      <a:pt x="72" y="2"/>
                      <a:pt x="71" y="2"/>
                      <a:pt x="71" y="2"/>
                    </a:cubicBezTo>
                    <a:cubicBezTo>
                      <a:pt x="70" y="2"/>
                      <a:pt x="70" y="1"/>
                      <a:pt x="70" y="1"/>
                    </a:cubicBezTo>
                    <a:cubicBezTo>
                      <a:pt x="69" y="1"/>
                      <a:pt x="69" y="1"/>
                      <a:pt x="68" y="1"/>
                    </a:cubicBezTo>
                    <a:cubicBezTo>
                      <a:pt x="68" y="1"/>
                      <a:pt x="68" y="1"/>
                      <a:pt x="67" y="1"/>
                    </a:cubicBezTo>
                    <a:cubicBezTo>
                      <a:pt x="67" y="1"/>
                      <a:pt x="67" y="0"/>
                      <a:pt x="66" y="0"/>
                    </a:cubicBezTo>
                    <a:cubicBezTo>
                      <a:pt x="66" y="0"/>
                      <a:pt x="66" y="0"/>
                      <a:pt x="65" y="0"/>
                    </a:cubicBezTo>
                    <a:cubicBezTo>
                      <a:pt x="65" y="0"/>
                      <a:pt x="64" y="0"/>
                      <a:pt x="64" y="0"/>
                    </a:cubicBezTo>
                    <a:cubicBezTo>
                      <a:pt x="64" y="0"/>
                      <a:pt x="63" y="0"/>
                      <a:pt x="63" y="0"/>
                    </a:cubicBezTo>
                    <a:cubicBezTo>
                      <a:pt x="63" y="0"/>
                      <a:pt x="63" y="1"/>
                      <a:pt x="62" y="1"/>
                    </a:cubicBezTo>
                    <a:cubicBezTo>
                      <a:pt x="61" y="1"/>
                      <a:pt x="61" y="1"/>
                      <a:pt x="60" y="1"/>
                    </a:cubicBezTo>
                    <a:cubicBezTo>
                      <a:pt x="60" y="1"/>
                      <a:pt x="60" y="1"/>
                      <a:pt x="59" y="1"/>
                    </a:cubicBezTo>
                    <a:cubicBezTo>
                      <a:pt x="58" y="1"/>
                      <a:pt x="58" y="1"/>
                      <a:pt x="58" y="1"/>
                    </a:cubicBezTo>
                    <a:cubicBezTo>
                      <a:pt x="57" y="1"/>
                      <a:pt x="56" y="1"/>
                      <a:pt x="56" y="1"/>
                    </a:cubicBezTo>
                    <a:cubicBezTo>
                      <a:pt x="55" y="2"/>
                      <a:pt x="55" y="2"/>
                      <a:pt x="54" y="2"/>
                    </a:cubicBezTo>
                    <a:cubicBezTo>
                      <a:pt x="54" y="2"/>
                      <a:pt x="53" y="2"/>
                      <a:pt x="53" y="2"/>
                    </a:cubicBezTo>
                    <a:cubicBezTo>
                      <a:pt x="53" y="1"/>
                      <a:pt x="52" y="2"/>
                      <a:pt x="52" y="2"/>
                    </a:cubicBezTo>
                    <a:cubicBezTo>
                      <a:pt x="51" y="2"/>
                      <a:pt x="51" y="2"/>
                      <a:pt x="50" y="2"/>
                    </a:cubicBezTo>
                    <a:cubicBezTo>
                      <a:pt x="50" y="3"/>
                      <a:pt x="49" y="3"/>
                      <a:pt x="48" y="3"/>
                    </a:cubicBezTo>
                    <a:cubicBezTo>
                      <a:pt x="48" y="3"/>
                      <a:pt x="47" y="3"/>
                      <a:pt x="47" y="3"/>
                    </a:cubicBezTo>
                    <a:cubicBezTo>
                      <a:pt x="47" y="3"/>
                      <a:pt x="46" y="3"/>
                      <a:pt x="46" y="3"/>
                    </a:cubicBezTo>
                    <a:cubicBezTo>
                      <a:pt x="46" y="3"/>
                      <a:pt x="46" y="4"/>
                      <a:pt x="45" y="4"/>
                    </a:cubicBezTo>
                    <a:cubicBezTo>
                      <a:pt x="45" y="4"/>
                      <a:pt x="45" y="5"/>
                      <a:pt x="44" y="5"/>
                    </a:cubicBezTo>
                    <a:cubicBezTo>
                      <a:pt x="44" y="5"/>
                      <a:pt x="42" y="6"/>
                      <a:pt x="42" y="6"/>
                    </a:cubicBezTo>
                    <a:cubicBezTo>
                      <a:pt x="42" y="6"/>
                      <a:pt x="42" y="5"/>
                      <a:pt x="42" y="5"/>
                    </a:cubicBezTo>
                    <a:cubicBezTo>
                      <a:pt x="41" y="5"/>
                      <a:pt x="41" y="6"/>
                      <a:pt x="41" y="6"/>
                    </a:cubicBezTo>
                    <a:cubicBezTo>
                      <a:pt x="41" y="6"/>
                      <a:pt x="40" y="6"/>
                      <a:pt x="40" y="6"/>
                    </a:cubicBezTo>
                    <a:cubicBezTo>
                      <a:pt x="40" y="6"/>
                      <a:pt x="39" y="6"/>
                      <a:pt x="39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7" y="6"/>
                      <a:pt x="37" y="6"/>
                      <a:pt x="37" y="7"/>
                    </a:cubicBezTo>
                    <a:cubicBezTo>
                      <a:pt x="36" y="7"/>
                      <a:pt x="35" y="7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9"/>
                      <a:pt x="38" y="9"/>
                      <a:pt x="38" y="9"/>
                    </a:cubicBezTo>
                    <a:cubicBezTo>
                      <a:pt x="38" y="9"/>
                      <a:pt x="37" y="9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7" y="10"/>
                      <a:pt x="38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0"/>
                      <a:pt x="39" y="10"/>
                      <a:pt x="39" y="10"/>
                    </a:cubicBezTo>
                    <a:cubicBezTo>
                      <a:pt x="39" y="11"/>
                      <a:pt x="39" y="11"/>
                      <a:pt x="38" y="11"/>
                    </a:cubicBezTo>
                    <a:cubicBezTo>
                      <a:pt x="38" y="11"/>
                      <a:pt x="38" y="11"/>
                      <a:pt x="38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7" y="13"/>
                      <a:pt x="37" y="12"/>
                      <a:pt x="37" y="12"/>
                    </a:cubicBezTo>
                    <a:cubicBezTo>
                      <a:pt x="36" y="12"/>
                      <a:pt x="36" y="12"/>
                      <a:pt x="35" y="12"/>
                    </a:cubicBezTo>
                    <a:cubicBezTo>
                      <a:pt x="35" y="13"/>
                      <a:pt x="35" y="13"/>
                      <a:pt x="34" y="13"/>
                    </a:cubicBezTo>
                    <a:cubicBezTo>
                      <a:pt x="34" y="13"/>
                      <a:pt x="34" y="13"/>
                      <a:pt x="34" y="12"/>
                    </a:cubicBezTo>
                    <a:cubicBezTo>
                      <a:pt x="34" y="12"/>
                      <a:pt x="35" y="12"/>
                      <a:pt x="35" y="12"/>
                    </a:cubicBezTo>
                    <a:cubicBezTo>
                      <a:pt x="35" y="12"/>
                      <a:pt x="36" y="12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4" y="11"/>
                      <a:pt x="34" y="11"/>
                      <a:pt x="33" y="11"/>
                    </a:cubicBezTo>
                    <a:cubicBezTo>
                      <a:pt x="33" y="11"/>
                      <a:pt x="33" y="11"/>
                      <a:pt x="32" y="11"/>
                    </a:cubicBezTo>
                    <a:cubicBezTo>
                      <a:pt x="32" y="11"/>
                      <a:pt x="31" y="11"/>
                      <a:pt x="31" y="12"/>
                    </a:cubicBezTo>
                    <a:cubicBezTo>
                      <a:pt x="31" y="12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29" y="13"/>
                    </a:cubicBezTo>
                    <a:cubicBezTo>
                      <a:pt x="29" y="13"/>
                      <a:pt x="28" y="12"/>
                      <a:pt x="28" y="12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6" y="13"/>
                      <a:pt x="26" y="13"/>
                    </a:cubicBezTo>
                    <a:cubicBezTo>
                      <a:pt x="25" y="13"/>
                      <a:pt x="25" y="13"/>
                      <a:pt x="25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5" y="15"/>
                      <a:pt x="26" y="14"/>
                      <a:pt x="26" y="15"/>
                    </a:cubicBezTo>
                    <a:cubicBezTo>
                      <a:pt x="26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6" y="16"/>
                      <a:pt x="26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8" y="16"/>
                      <a:pt x="29" y="16"/>
                      <a:pt x="29" y="16"/>
                    </a:cubicBezTo>
                    <a:cubicBezTo>
                      <a:pt x="29" y="16"/>
                      <a:pt x="29" y="16"/>
                      <a:pt x="30" y="16"/>
                    </a:cubicBezTo>
                    <a:cubicBezTo>
                      <a:pt x="31" y="17"/>
                      <a:pt x="32" y="15"/>
                      <a:pt x="32" y="16"/>
                    </a:cubicBezTo>
                    <a:cubicBezTo>
                      <a:pt x="32" y="16"/>
                      <a:pt x="31" y="16"/>
                      <a:pt x="31" y="16"/>
                    </a:cubicBezTo>
                    <a:cubicBezTo>
                      <a:pt x="31" y="17"/>
                      <a:pt x="32" y="17"/>
                      <a:pt x="31" y="18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0" y="18"/>
                      <a:pt x="30" y="17"/>
                      <a:pt x="29" y="17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8" y="18"/>
                      <a:pt x="29" y="19"/>
                      <a:pt x="28" y="19"/>
                    </a:cubicBezTo>
                    <a:cubicBezTo>
                      <a:pt x="28" y="19"/>
                      <a:pt x="27" y="19"/>
                      <a:pt x="27" y="19"/>
                    </a:cubicBezTo>
                    <a:cubicBezTo>
                      <a:pt x="26" y="20"/>
                      <a:pt x="26" y="20"/>
                      <a:pt x="25" y="20"/>
                    </a:cubicBezTo>
                    <a:cubicBezTo>
                      <a:pt x="25" y="20"/>
                      <a:pt x="25" y="21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0"/>
                      <a:pt x="21" y="20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2"/>
                      <a:pt x="20" y="22"/>
                      <a:pt x="19" y="22"/>
                    </a:cubicBezTo>
                    <a:cubicBezTo>
                      <a:pt x="19" y="22"/>
                      <a:pt x="18" y="22"/>
                      <a:pt x="18" y="22"/>
                    </a:cubicBezTo>
                    <a:cubicBezTo>
                      <a:pt x="17" y="22"/>
                      <a:pt x="17" y="23"/>
                      <a:pt x="16" y="23"/>
                    </a:cubicBezTo>
                    <a:cubicBezTo>
                      <a:pt x="16" y="23"/>
                      <a:pt x="16" y="23"/>
                      <a:pt x="16" y="24"/>
                    </a:cubicBezTo>
                    <a:cubicBezTo>
                      <a:pt x="15" y="24"/>
                      <a:pt x="15" y="23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6"/>
                    </a:cubicBezTo>
                    <a:cubicBezTo>
                      <a:pt x="14" y="26"/>
                      <a:pt x="14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7"/>
                    </a:cubicBezTo>
                    <a:cubicBezTo>
                      <a:pt x="12" y="27"/>
                      <a:pt x="13" y="27"/>
                      <a:pt x="13" y="28"/>
                    </a:cubicBezTo>
                    <a:cubicBezTo>
                      <a:pt x="13" y="28"/>
                      <a:pt x="13" y="28"/>
                      <a:pt x="13" y="29"/>
                    </a:cubicBezTo>
                    <a:cubicBezTo>
                      <a:pt x="13" y="29"/>
                      <a:pt x="13" y="29"/>
                      <a:pt x="14" y="29"/>
                    </a:cubicBezTo>
                    <a:cubicBezTo>
                      <a:pt x="14" y="29"/>
                      <a:pt x="14" y="28"/>
                      <a:pt x="15" y="28"/>
                    </a:cubicBezTo>
                    <a:cubicBezTo>
                      <a:pt x="15" y="28"/>
                      <a:pt x="16" y="28"/>
                      <a:pt x="16" y="28"/>
                    </a:cubicBezTo>
                    <a:cubicBezTo>
                      <a:pt x="16" y="28"/>
                      <a:pt x="17" y="28"/>
                      <a:pt x="17" y="28"/>
                    </a:cubicBezTo>
                    <a:cubicBezTo>
                      <a:pt x="17" y="28"/>
                      <a:pt x="17" y="29"/>
                      <a:pt x="17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30"/>
                      <a:pt x="15" y="29"/>
                      <a:pt x="15" y="30"/>
                    </a:cubicBezTo>
                    <a:cubicBezTo>
                      <a:pt x="15" y="30"/>
                      <a:pt x="15" y="30"/>
                      <a:pt x="15" y="31"/>
                    </a:cubicBezTo>
                    <a:cubicBezTo>
                      <a:pt x="15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3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3" y="32"/>
                      <a:pt x="14" y="32"/>
                      <a:pt x="14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1"/>
                      <a:pt x="18" y="31"/>
                      <a:pt x="18" y="31"/>
                    </a:cubicBezTo>
                    <a:cubicBezTo>
                      <a:pt x="18" y="31"/>
                      <a:pt x="19" y="31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8" y="32"/>
                      <a:pt x="19" y="33"/>
                    </a:cubicBezTo>
                    <a:cubicBezTo>
                      <a:pt x="19" y="33"/>
                      <a:pt x="19" y="33"/>
                      <a:pt x="19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1"/>
                      <a:pt x="20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2" y="31"/>
                      <a:pt x="22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3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2"/>
                    </a:cubicBezTo>
                    <a:cubicBezTo>
                      <a:pt x="24" y="32"/>
                      <a:pt x="24" y="32"/>
                      <a:pt x="23" y="32"/>
                    </a:cubicBezTo>
                    <a:cubicBezTo>
                      <a:pt x="23" y="32"/>
                      <a:pt x="22" y="32"/>
                      <a:pt x="22" y="32"/>
                    </a:cubicBezTo>
                    <a:cubicBezTo>
                      <a:pt x="21" y="32"/>
                      <a:pt x="22" y="33"/>
                      <a:pt x="21" y="33"/>
                    </a:cubicBezTo>
                    <a:cubicBezTo>
                      <a:pt x="21" y="33"/>
                      <a:pt x="21" y="33"/>
                      <a:pt x="20" y="33"/>
                    </a:cubicBezTo>
                    <a:cubicBezTo>
                      <a:pt x="20" y="33"/>
                      <a:pt x="20" y="34"/>
                      <a:pt x="20" y="34"/>
                    </a:cubicBezTo>
                    <a:cubicBezTo>
                      <a:pt x="19" y="34"/>
                      <a:pt x="19" y="35"/>
                      <a:pt x="19" y="35"/>
                    </a:cubicBezTo>
                    <a:cubicBezTo>
                      <a:pt x="19" y="35"/>
                      <a:pt x="19" y="35"/>
                      <a:pt x="18" y="35"/>
                    </a:cubicBezTo>
                    <a:cubicBezTo>
                      <a:pt x="18" y="35"/>
                      <a:pt x="17" y="35"/>
                      <a:pt x="17" y="35"/>
                    </a:cubicBezTo>
                    <a:cubicBezTo>
                      <a:pt x="16" y="35"/>
                      <a:pt x="16" y="35"/>
                      <a:pt x="15" y="35"/>
                    </a:cubicBezTo>
                    <a:cubicBezTo>
                      <a:pt x="15" y="36"/>
                      <a:pt x="15" y="36"/>
                      <a:pt x="14" y="36"/>
                    </a:cubicBezTo>
                    <a:cubicBezTo>
                      <a:pt x="14" y="37"/>
                      <a:pt x="14" y="36"/>
                      <a:pt x="13" y="36"/>
                    </a:cubicBezTo>
                    <a:cubicBezTo>
                      <a:pt x="13" y="37"/>
                      <a:pt x="12" y="37"/>
                      <a:pt x="12" y="37"/>
                    </a:cubicBezTo>
                    <a:cubicBezTo>
                      <a:pt x="11" y="37"/>
                      <a:pt x="11" y="37"/>
                      <a:pt x="11" y="38"/>
                    </a:cubicBezTo>
                    <a:cubicBezTo>
                      <a:pt x="10" y="38"/>
                      <a:pt x="10" y="38"/>
                      <a:pt x="9" y="38"/>
                    </a:cubicBezTo>
                    <a:cubicBezTo>
                      <a:pt x="8" y="38"/>
                      <a:pt x="8" y="39"/>
                      <a:pt x="7" y="39"/>
                    </a:cubicBezTo>
                    <a:cubicBezTo>
                      <a:pt x="7" y="39"/>
                      <a:pt x="6" y="38"/>
                      <a:pt x="6" y="39"/>
                    </a:cubicBezTo>
                    <a:cubicBezTo>
                      <a:pt x="6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4" y="39"/>
                    </a:cubicBezTo>
                    <a:cubicBezTo>
                      <a:pt x="3" y="40"/>
                      <a:pt x="3" y="39"/>
                      <a:pt x="2" y="40"/>
                    </a:cubicBezTo>
                    <a:cubicBezTo>
                      <a:pt x="2" y="40"/>
                      <a:pt x="2" y="40"/>
                      <a:pt x="1" y="40"/>
                    </a:cubicBezTo>
                    <a:cubicBezTo>
                      <a:pt x="1" y="40"/>
                      <a:pt x="1" y="40"/>
                      <a:pt x="1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2"/>
                      <a:pt x="0" y="42"/>
                      <a:pt x="1" y="42"/>
                    </a:cubicBezTo>
                    <a:cubicBezTo>
                      <a:pt x="1" y="42"/>
                      <a:pt x="2" y="42"/>
                      <a:pt x="2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4" y="41"/>
                      <a:pt x="4" y="41"/>
                      <a:pt x="5" y="40"/>
                    </a:cubicBezTo>
                    <a:cubicBezTo>
                      <a:pt x="5" y="40"/>
                      <a:pt x="5" y="40"/>
                      <a:pt x="6" y="40"/>
                    </a:cubicBezTo>
                    <a:cubicBezTo>
                      <a:pt x="6" y="40"/>
                      <a:pt x="6" y="40"/>
                      <a:pt x="7" y="40"/>
                    </a:cubicBezTo>
                    <a:cubicBezTo>
                      <a:pt x="7" y="40"/>
                      <a:pt x="7" y="40"/>
                      <a:pt x="8" y="40"/>
                    </a:cubicBezTo>
                    <a:cubicBezTo>
                      <a:pt x="8" y="40"/>
                      <a:pt x="8" y="40"/>
                      <a:pt x="9" y="40"/>
                    </a:cubicBezTo>
                    <a:cubicBezTo>
                      <a:pt x="9" y="40"/>
                      <a:pt x="10" y="40"/>
                      <a:pt x="10" y="40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1" y="39"/>
                      <a:pt x="12" y="39"/>
                      <a:pt x="12" y="39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7"/>
                      <a:pt x="15" y="37"/>
                      <a:pt x="16" y="37"/>
                    </a:cubicBezTo>
                    <a:cubicBezTo>
                      <a:pt x="16" y="37"/>
                      <a:pt x="17" y="37"/>
                      <a:pt x="17" y="37"/>
                    </a:cubicBezTo>
                    <a:cubicBezTo>
                      <a:pt x="18" y="37"/>
                      <a:pt x="18" y="37"/>
                      <a:pt x="19" y="37"/>
                    </a:cubicBezTo>
                    <a:cubicBezTo>
                      <a:pt x="19" y="37"/>
                      <a:pt x="19" y="36"/>
                      <a:pt x="20" y="36"/>
                    </a:cubicBezTo>
                    <a:cubicBezTo>
                      <a:pt x="20" y="36"/>
                      <a:pt x="20" y="36"/>
                      <a:pt x="20" y="35"/>
                    </a:cubicBezTo>
                    <a:cubicBezTo>
                      <a:pt x="20" y="35"/>
                      <a:pt x="21" y="35"/>
                      <a:pt x="21" y="35"/>
                    </a:cubicBezTo>
                    <a:cubicBezTo>
                      <a:pt x="22" y="35"/>
                      <a:pt x="22" y="35"/>
                      <a:pt x="22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5" y="34"/>
                      <a:pt x="25" y="34"/>
                      <a:pt x="25" y="33"/>
                    </a:cubicBezTo>
                    <a:cubicBezTo>
                      <a:pt x="26" y="33"/>
                      <a:pt x="26" y="33"/>
                      <a:pt x="27" y="33"/>
                    </a:cubicBezTo>
                    <a:cubicBezTo>
                      <a:pt x="27" y="33"/>
                      <a:pt x="28" y="33"/>
                      <a:pt x="28" y="33"/>
                    </a:cubicBezTo>
                    <a:cubicBezTo>
                      <a:pt x="28" y="33"/>
                      <a:pt x="28" y="33"/>
                      <a:pt x="29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32"/>
                      <a:pt x="30" y="31"/>
                      <a:pt x="30" y="31"/>
                    </a:cubicBezTo>
                    <a:cubicBezTo>
                      <a:pt x="31" y="31"/>
                      <a:pt x="31" y="32"/>
                      <a:pt x="31" y="31"/>
                    </a:cubicBezTo>
                    <a:cubicBezTo>
                      <a:pt x="32" y="31"/>
                      <a:pt x="31" y="31"/>
                      <a:pt x="31" y="30"/>
                    </a:cubicBezTo>
                    <a:cubicBezTo>
                      <a:pt x="31" y="30"/>
                      <a:pt x="31" y="30"/>
                      <a:pt x="32" y="30"/>
                    </a:cubicBezTo>
                    <a:cubicBezTo>
                      <a:pt x="32" y="29"/>
                      <a:pt x="33" y="29"/>
                      <a:pt x="33" y="29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6" y="29"/>
                      <a:pt x="36" y="29"/>
                      <a:pt x="37" y="28"/>
                    </a:cubicBezTo>
                    <a:cubicBezTo>
                      <a:pt x="37" y="28"/>
                      <a:pt x="37" y="28"/>
                      <a:pt x="37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9" y="27"/>
                      <a:pt x="39" y="26"/>
                      <a:pt x="39" y="26"/>
                    </a:cubicBezTo>
                    <a:cubicBezTo>
                      <a:pt x="40" y="26"/>
                      <a:pt x="40" y="26"/>
                      <a:pt x="41" y="26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1" y="26"/>
                      <a:pt x="41" y="26"/>
                      <a:pt x="42" y="25"/>
                    </a:cubicBezTo>
                    <a:cubicBezTo>
                      <a:pt x="42" y="25"/>
                      <a:pt x="42" y="25"/>
                      <a:pt x="43" y="25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4" y="25"/>
                      <a:pt x="44" y="24"/>
                      <a:pt x="44" y="25"/>
                    </a:cubicBezTo>
                    <a:cubicBezTo>
                      <a:pt x="45" y="25"/>
                      <a:pt x="44" y="25"/>
                      <a:pt x="44" y="25"/>
                    </a:cubicBezTo>
                    <a:cubicBezTo>
                      <a:pt x="44" y="26"/>
                      <a:pt x="44" y="26"/>
                      <a:pt x="43" y="26"/>
                    </a:cubicBezTo>
                    <a:cubicBezTo>
                      <a:pt x="43" y="26"/>
                      <a:pt x="42" y="26"/>
                      <a:pt x="42" y="26"/>
                    </a:cubicBezTo>
                    <a:cubicBezTo>
                      <a:pt x="42" y="26"/>
                      <a:pt x="42" y="26"/>
                      <a:pt x="41" y="26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37" y="28"/>
                      <a:pt x="37" y="28"/>
                      <a:pt x="37" y="28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5" y="31"/>
                      <a:pt x="36" y="30"/>
                      <a:pt x="36" y="30"/>
                    </a:cubicBezTo>
                    <a:cubicBezTo>
                      <a:pt x="37" y="31"/>
                      <a:pt x="37" y="31"/>
                      <a:pt x="38" y="30"/>
                    </a:cubicBezTo>
                    <a:cubicBezTo>
                      <a:pt x="38" y="30"/>
                      <a:pt x="38" y="30"/>
                      <a:pt x="39" y="30"/>
                    </a:cubicBezTo>
                    <a:cubicBezTo>
                      <a:pt x="39" y="30"/>
                      <a:pt x="39" y="29"/>
                      <a:pt x="40" y="29"/>
                    </a:cubicBezTo>
                    <a:cubicBezTo>
                      <a:pt x="40" y="29"/>
                      <a:pt x="41" y="29"/>
                      <a:pt x="41" y="29"/>
                    </a:cubicBezTo>
                    <a:cubicBezTo>
                      <a:pt x="41" y="29"/>
                      <a:pt x="42" y="29"/>
                      <a:pt x="42" y="29"/>
                    </a:cubicBezTo>
                    <a:cubicBezTo>
                      <a:pt x="43" y="29"/>
                      <a:pt x="43" y="29"/>
                      <a:pt x="43" y="28"/>
                    </a:cubicBezTo>
                    <a:cubicBezTo>
                      <a:pt x="43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5" y="28"/>
                    </a:cubicBezTo>
                    <a:cubicBezTo>
                      <a:pt x="45" y="28"/>
                      <a:pt x="46" y="28"/>
                      <a:pt x="46" y="28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7" y="27"/>
                      <a:pt x="47" y="27"/>
                      <a:pt x="47" y="27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47" y="25"/>
                      <a:pt x="48" y="25"/>
                      <a:pt x="48" y="25"/>
                    </a:cubicBezTo>
                    <a:cubicBezTo>
                      <a:pt x="49" y="25"/>
                      <a:pt x="49" y="25"/>
                      <a:pt x="50" y="26"/>
                    </a:cubicBezTo>
                    <a:cubicBezTo>
                      <a:pt x="50" y="26"/>
                      <a:pt x="50" y="26"/>
                      <a:pt x="50" y="26"/>
                    </a:cubicBezTo>
                    <a:cubicBezTo>
                      <a:pt x="50" y="26"/>
                      <a:pt x="50" y="26"/>
                      <a:pt x="50" y="26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52" y="28"/>
                      <a:pt x="52" y="28"/>
                      <a:pt x="53" y="28"/>
                    </a:cubicBezTo>
                    <a:cubicBezTo>
                      <a:pt x="54" y="28"/>
                      <a:pt x="54" y="28"/>
                      <a:pt x="54" y="28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56" y="28"/>
                      <a:pt x="56" y="28"/>
                      <a:pt x="57" y="28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34" name="Freeform 433"/>
              <p:cNvSpPr>
                <a:spLocks/>
              </p:cNvSpPr>
              <p:nvPr/>
            </p:nvSpPr>
            <p:spPr bwMode="auto">
              <a:xfrm>
                <a:off x="1073151" y="1550989"/>
                <a:ext cx="1501775" cy="757238"/>
              </a:xfrm>
              <a:custGeom>
                <a:avLst/>
                <a:gdLst>
                  <a:gd name="T0" fmla="*/ 34 w 139"/>
                  <a:gd name="T1" fmla="*/ 52 h 70"/>
                  <a:gd name="T2" fmla="*/ 37 w 139"/>
                  <a:gd name="T3" fmla="*/ 58 h 70"/>
                  <a:gd name="T4" fmla="*/ 44 w 139"/>
                  <a:gd name="T5" fmla="*/ 56 h 70"/>
                  <a:gd name="T6" fmla="*/ 46 w 139"/>
                  <a:gd name="T7" fmla="*/ 62 h 70"/>
                  <a:gd name="T8" fmla="*/ 51 w 139"/>
                  <a:gd name="T9" fmla="*/ 67 h 70"/>
                  <a:gd name="T10" fmla="*/ 52 w 139"/>
                  <a:gd name="T11" fmla="*/ 63 h 70"/>
                  <a:gd name="T12" fmla="*/ 57 w 139"/>
                  <a:gd name="T13" fmla="*/ 59 h 70"/>
                  <a:gd name="T14" fmla="*/ 63 w 139"/>
                  <a:gd name="T15" fmla="*/ 56 h 70"/>
                  <a:gd name="T16" fmla="*/ 68 w 139"/>
                  <a:gd name="T17" fmla="*/ 58 h 70"/>
                  <a:gd name="T18" fmla="*/ 73 w 139"/>
                  <a:gd name="T19" fmla="*/ 58 h 70"/>
                  <a:gd name="T20" fmla="*/ 75 w 139"/>
                  <a:gd name="T21" fmla="*/ 54 h 70"/>
                  <a:gd name="T22" fmla="*/ 82 w 139"/>
                  <a:gd name="T23" fmla="*/ 55 h 70"/>
                  <a:gd name="T24" fmla="*/ 87 w 139"/>
                  <a:gd name="T25" fmla="*/ 56 h 70"/>
                  <a:gd name="T26" fmla="*/ 89 w 139"/>
                  <a:gd name="T27" fmla="*/ 62 h 70"/>
                  <a:gd name="T28" fmla="*/ 91 w 139"/>
                  <a:gd name="T29" fmla="*/ 69 h 70"/>
                  <a:gd name="T30" fmla="*/ 94 w 139"/>
                  <a:gd name="T31" fmla="*/ 64 h 70"/>
                  <a:gd name="T32" fmla="*/ 93 w 139"/>
                  <a:gd name="T33" fmla="*/ 56 h 70"/>
                  <a:gd name="T34" fmla="*/ 96 w 139"/>
                  <a:gd name="T35" fmla="*/ 48 h 70"/>
                  <a:gd name="T36" fmla="*/ 102 w 139"/>
                  <a:gd name="T37" fmla="*/ 44 h 70"/>
                  <a:gd name="T38" fmla="*/ 108 w 139"/>
                  <a:gd name="T39" fmla="*/ 40 h 70"/>
                  <a:gd name="T40" fmla="*/ 110 w 139"/>
                  <a:gd name="T41" fmla="*/ 36 h 70"/>
                  <a:gd name="T42" fmla="*/ 110 w 139"/>
                  <a:gd name="T43" fmla="*/ 31 h 70"/>
                  <a:gd name="T44" fmla="*/ 111 w 139"/>
                  <a:gd name="T45" fmla="*/ 33 h 70"/>
                  <a:gd name="T46" fmla="*/ 114 w 139"/>
                  <a:gd name="T47" fmla="*/ 31 h 70"/>
                  <a:gd name="T48" fmla="*/ 118 w 139"/>
                  <a:gd name="T49" fmla="*/ 26 h 70"/>
                  <a:gd name="T50" fmla="*/ 122 w 139"/>
                  <a:gd name="T51" fmla="*/ 24 h 70"/>
                  <a:gd name="T52" fmla="*/ 129 w 139"/>
                  <a:gd name="T53" fmla="*/ 22 h 70"/>
                  <a:gd name="T54" fmla="*/ 128 w 139"/>
                  <a:gd name="T55" fmla="*/ 18 h 70"/>
                  <a:gd name="T56" fmla="*/ 133 w 139"/>
                  <a:gd name="T57" fmla="*/ 15 h 70"/>
                  <a:gd name="T58" fmla="*/ 138 w 139"/>
                  <a:gd name="T59" fmla="*/ 13 h 70"/>
                  <a:gd name="T60" fmla="*/ 137 w 139"/>
                  <a:gd name="T61" fmla="*/ 6 h 70"/>
                  <a:gd name="T62" fmla="*/ 131 w 139"/>
                  <a:gd name="T63" fmla="*/ 11 h 70"/>
                  <a:gd name="T64" fmla="*/ 124 w 139"/>
                  <a:gd name="T65" fmla="*/ 13 h 70"/>
                  <a:gd name="T66" fmla="*/ 116 w 139"/>
                  <a:gd name="T67" fmla="*/ 14 h 70"/>
                  <a:gd name="T68" fmla="*/ 110 w 139"/>
                  <a:gd name="T69" fmla="*/ 16 h 70"/>
                  <a:gd name="T70" fmla="*/ 107 w 139"/>
                  <a:gd name="T71" fmla="*/ 18 h 70"/>
                  <a:gd name="T72" fmla="*/ 101 w 139"/>
                  <a:gd name="T73" fmla="*/ 20 h 70"/>
                  <a:gd name="T74" fmla="*/ 98 w 139"/>
                  <a:gd name="T75" fmla="*/ 21 h 70"/>
                  <a:gd name="T76" fmla="*/ 102 w 139"/>
                  <a:gd name="T77" fmla="*/ 17 h 70"/>
                  <a:gd name="T78" fmla="*/ 105 w 139"/>
                  <a:gd name="T79" fmla="*/ 13 h 70"/>
                  <a:gd name="T80" fmla="*/ 109 w 139"/>
                  <a:gd name="T81" fmla="*/ 12 h 70"/>
                  <a:gd name="T82" fmla="*/ 102 w 139"/>
                  <a:gd name="T83" fmla="*/ 8 h 70"/>
                  <a:gd name="T84" fmla="*/ 101 w 139"/>
                  <a:gd name="T85" fmla="*/ 6 h 70"/>
                  <a:gd name="T86" fmla="*/ 99 w 139"/>
                  <a:gd name="T87" fmla="*/ 2 h 70"/>
                  <a:gd name="T88" fmla="*/ 94 w 139"/>
                  <a:gd name="T89" fmla="*/ 2 h 70"/>
                  <a:gd name="T90" fmla="*/ 90 w 139"/>
                  <a:gd name="T91" fmla="*/ 4 h 70"/>
                  <a:gd name="T92" fmla="*/ 85 w 139"/>
                  <a:gd name="T93" fmla="*/ 3 h 70"/>
                  <a:gd name="T94" fmla="*/ 81 w 139"/>
                  <a:gd name="T95" fmla="*/ 1 h 70"/>
                  <a:gd name="T96" fmla="*/ 18 w 139"/>
                  <a:gd name="T97" fmla="*/ 1 h 70"/>
                  <a:gd name="T98" fmla="*/ 15 w 139"/>
                  <a:gd name="T99" fmla="*/ 3 h 70"/>
                  <a:gd name="T100" fmla="*/ 12 w 139"/>
                  <a:gd name="T101" fmla="*/ 6 h 70"/>
                  <a:gd name="T102" fmla="*/ 7 w 139"/>
                  <a:gd name="T103" fmla="*/ 14 h 70"/>
                  <a:gd name="T104" fmla="*/ 3 w 139"/>
                  <a:gd name="T105" fmla="*/ 19 h 70"/>
                  <a:gd name="T106" fmla="*/ 0 w 139"/>
                  <a:gd name="T107" fmla="*/ 28 h 70"/>
                  <a:gd name="T108" fmla="*/ 0 w 139"/>
                  <a:gd name="T109" fmla="*/ 34 h 70"/>
                  <a:gd name="T110" fmla="*/ 0 w 139"/>
                  <a:gd name="T111" fmla="*/ 37 h 70"/>
                  <a:gd name="T112" fmla="*/ 4 w 139"/>
                  <a:gd name="T113" fmla="*/ 43 h 70"/>
                  <a:gd name="T114" fmla="*/ 8 w 139"/>
                  <a:gd name="T115" fmla="*/ 47 h 70"/>
                  <a:gd name="T116" fmla="*/ 13 w 139"/>
                  <a:gd name="T117" fmla="*/ 49 h 70"/>
                  <a:gd name="T118" fmla="*/ 18 w 139"/>
                  <a:gd name="T119" fmla="*/ 5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9" h="70">
                    <a:moveTo>
                      <a:pt x="21" y="52"/>
                    </a:moveTo>
                    <a:cubicBezTo>
                      <a:pt x="28" y="52"/>
                      <a:pt x="28" y="52"/>
                      <a:pt x="28" y="52"/>
                    </a:cubicBezTo>
                    <a:cubicBezTo>
                      <a:pt x="28" y="51"/>
                      <a:pt x="28" y="51"/>
                      <a:pt x="28" y="51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1"/>
                      <a:pt x="33" y="51"/>
                      <a:pt x="33" y="51"/>
                    </a:cubicBezTo>
                    <a:cubicBezTo>
                      <a:pt x="33" y="51"/>
                      <a:pt x="33" y="51"/>
                      <a:pt x="34" y="52"/>
                    </a:cubicBezTo>
                    <a:cubicBezTo>
                      <a:pt x="34" y="52"/>
                      <a:pt x="34" y="52"/>
                      <a:pt x="34" y="52"/>
                    </a:cubicBezTo>
                    <a:cubicBezTo>
                      <a:pt x="34" y="52"/>
                      <a:pt x="34" y="52"/>
                      <a:pt x="34" y="52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5" y="54"/>
                      <a:pt x="35" y="54"/>
                      <a:pt x="35" y="54"/>
                    </a:cubicBezTo>
                    <a:cubicBezTo>
                      <a:pt x="36" y="55"/>
                      <a:pt x="35" y="55"/>
                      <a:pt x="35" y="55"/>
                    </a:cubicBezTo>
                    <a:cubicBezTo>
                      <a:pt x="35" y="56"/>
                      <a:pt x="35" y="56"/>
                      <a:pt x="35" y="56"/>
                    </a:cubicBezTo>
                    <a:cubicBezTo>
                      <a:pt x="36" y="57"/>
                      <a:pt x="36" y="57"/>
                      <a:pt x="36" y="57"/>
                    </a:cubicBezTo>
                    <a:cubicBezTo>
                      <a:pt x="37" y="57"/>
                      <a:pt x="37" y="58"/>
                      <a:pt x="37" y="58"/>
                    </a:cubicBezTo>
                    <a:cubicBezTo>
                      <a:pt x="38" y="58"/>
                      <a:pt x="38" y="58"/>
                      <a:pt x="39" y="58"/>
                    </a:cubicBezTo>
                    <a:cubicBezTo>
                      <a:pt x="39" y="58"/>
                      <a:pt x="39" y="58"/>
                      <a:pt x="39" y="57"/>
                    </a:cubicBezTo>
                    <a:cubicBezTo>
                      <a:pt x="40" y="57"/>
                      <a:pt x="39" y="57"/>
                      <a:pt x="40" y="56"/>
                    </a:cubicBezTo>
                    <a:cubicBezTo>
                      <a:pt x="40" y="56"/>
                      <a:pt x="40" y="56"/>
                      <a:pt x="40" y="56"/>
                    </a:cubicBezTo>
                    <a:cubicBezTo>
                      <a:pt x="41" y="56"/>
                      <a:pt x="41" y="56"/>
                      <a:pt x="41" y="56"/>
                    </a:cubicBezTo>
                    <a:cubicBezTo>
                      <a:pt x="42" y="56"/>
                      <a:pt x="42" y="56"/>
                      <a:pt x="43" y="56"/>
                    </a:cubicBezTo>
                    <a:cubicBezTo>
                      <a:pt x="43" y="56"/>
                      <a:pt x="44" y="56"/>
                      <a:pt x="44" y="56"/>
                    </a:cubicBezTo>
                    <a:cubicBezTo>
                      <a:pt x="44" y="57"/>
                      <a:pt x="44" y="57"/>
                      <a:pt x="44" y="57"/>
                    </a:cubicBezTo>
                    <a:cubicBezTo>
                      <a:pt x="45" y="58"/>
                      <a:pt x="44" y="58"/>
                      <a:pt x="45" y="58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60"/>
                      <a:pt x="45" y="60"/>
                      <a:pt x="45" y="61"/>
                    </a:cubicBezTo>
                    <a:cubicBezTo>
                      <a:pt x="46" y="61"/>
                      <a:pt x="46" y="61"/>
                      <a:pt x="46" y="61"/>
                    </a:cubicBezTo>
                    <a:cubicBezTo>
                      <a:pt x="46" y="61"/>
                      <a:pt x="46" y="61"/>
                      <a:pt x="46" y="61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6" y="63"/>
                      <a:pt x="46" y="63"/>
                      <a:pt x="46" y="63"/>
                    </a:cubicBezTo>
                    <a:cubicBezTo>
                      <a:pt x="46" y="64"/>
                      <a:pt x="47" y="64"/>
                      <a:pt x="47" y="64"/>
                    </a:cubicBezTo>
                    <a:cubicBezTo>
                      <a:pt x="47" y="65"/>
                      <a:pt x="46" y="65"/>
                      <a:pt x="46" y="65"/>
                    </a:cubicBezTo>
                    <a:cubicBezTo>
                      <a:pt x="46" y="65"/>
                      <a:pt x="47" y="66"/>
                      <a:pt x="47" y="66"/>
                    </a:cubicBezTo>
                    <a:cubicBezTo>
                      <a:pt x="48" y="66"/>
                      <a:pt x="48" y="66"/>
                      <a:pt x="49" y="67"/>
                    </a:cubicBezTo>
                    <a:cubicBezTo>
                      <a:pt x="50" y="67"/>
                      <a:pt x="50" y="67"/>
                      <a:pt x="50" y="67"/>
                    </a:cubicBezTo>
                    <a:cubicBezTo>
                      <a:pt x="51" y="67"/>
                      <a:pt x="51" y="67"/>
                      <a:pt x="51" y="67"/>
                    </a:cubicBezTo>
                    <a:cubicBezTo>
                      <a:pt x="51" y="67"/>
                      <a:pt x="51" y="67"/>
                      <a:pt x="52" y="67"/>
                    </a:cubicBezTo>
                    <a:cubicBezTo>
                      <a:pt x="52" y="67"/>
                      <a:pt x="52" y="67"/>
                      <a:pt x="52" y="67"/>
                    </a:cubicBezTo>
                    <a:cubicBezTo>
                      <a:pt x="52" y="67"/>
                      <a:pt x="52" y="67"/>
                      <a:pt x="52" y="66"/>
                    </a:cubicBezTo>
                    <a:cubicBezTo>
                      <a:pt x="52" y="66"/>
                      <a:pt x="52" y="65"/>
                      <a:pt x="52" y="64"/>
                    </a:cubicBezTo>
                    <a:cubicBezTo>
                      <a:pt x="52" y="64"/>
                      <a:pt x="52" y="64"/>
                      <a:pt x="51" y="64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52" y="63"/>
                      <a:pt x="52" y="63"/>
                      <a:pt x="52" y="63"/>
                    </a:cubicBezTo>
                    <a:cubicBezTo>
                      <a:pt x="52" y="63"/>
                      <a:pt x="52" y="62"/>
                      <a:pt x="52" y="62"/>
                    </a:cubicBezTo>
                    <a:cubicBezTo>
                      <a:pt x="53" y="62"/>
                      <a:pt x="53" y="62"/>
                      <a:pt x="53" y="61"/>
                    </a:cubicBezTo>
                    <a:cubicBezTo>
                      <a:pt x="54" y="61"/>
                      <a:pt x="54" y="61"/>
                      <a:pt x="54" y="61"/>
                    </a:cubicBezTo>
                    <a:cubicBezTo>
                      <a:pt x="54" y="61"/>
                      <a:pt x="55" y="61"/>
                      <a:pt x="55" y="61"/>
                    </a:cubicBezTo>
                    <a:cubicBezTo>
                      <a:pt x="55" y="60"/>
                      <a:pt x="55" y="60"/>
                      <a:pt x="55" y="60"/>
                    </a:cubicBezTo>
                    <a:cubicBezTo>
                      <a:pt x="55" y="60"/>
                      <a:pt x="55" y="60"/>
                      <a:pt x="56" y="60"/>
                    </a:cubicBezTo>
                    <a:cubicBezTo>
                      <a:pt x="56" y="60"/>
                      <a:pt x="56" y="60"/>
                      <a:pt x="57" y="59"/>
                    </a:cubicBezTo>
                    <a:cubicBezTo>
                      <a:pt x="57" y="59"/>
                      <a:pt x="57" y="59"/>
                      <a:pt x="57" y="59"/>
                    </a:cubicBezTo>
                    <a:cubicBezTo>
                      <a:pt x="58" y="58"/>
                      <a:pt x="58" y="58"/>
                      <a:pt x="59" y="58"/>
                    </a:cubicBezTo>
                    <a:cubicBezTo>
                      <a:pt x="59" y="58"/>
                      <a:pt x="60" y="58"/>
                      <a:pt x="60" y="57"/>
                    </a:cubicBezTo>
                    <a:cubicBezTo>
                      <a:pt x="60" y="57"/>
                      <a:pt x="60" y="57"/>
                      <a:pt x="60" y="57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1" y="57"/>
                      <a:pt x="61" y="57"/>
                      <a:pt x="61" y="56"/>
                    </a:cubicBezTo>
                    <a:cubicBezTo>
                      <a:pt x="62" y="56"/>
                      <a:pt x="62" y="56"/>
                      <a:pt x="63" y="56"/>
                    </a:cubicBezTo>
                    <a:cubicBezTo>
                      <a:pt x="63" y="56"/>
                      <a:pt x="63" y="56"/>
                      <a:pt x="64" y="56"/>
                    </a:cubicBezTo>
                    <a:cubicBezTo>
                      <a:pt x="64" y="56"/>
                      <a:pt x="64" y="56"/>
                      <a:pt x="64" y="57"/>
                    </a:cubicBezTo>
                    <a:cubicBezTo>
                      <a:pt x="65" y="57"/>
                      <a:pt x="65" y="57"/>
                      <a:pt x="65" y="57"/>
                    </a:cubicBezTo>
                    <a:cubicBezTo>
                      <a:pt x="66" y="57"/>
                      <a:pt x="66" y="57"/>
                      <a:pt x="66" y="56"/>
                    </a:cubicBezTo>
                    <a:cubicBezTo>
                      <a:pt x="66" y="56"/>
                      <a:pt x="67" y="56"/>
                      <a:pt x="67" y="56"/>
                    </a:cubicBezTo>
                    <a:cubicBezTo>
                      <a:pt x="67" y="56"/>
                      <a:pt x="67" y="57"/>
                      <a:pt x="68" y="57"/>
                    </a:cubicBezTo>
                    <a:cubicBezTo>
                      <a:pt x="68" y="57"/>
                      <a:pt x="67" y="58"/>
                      <a:pt x="68" y="58"/>
                    </a:cubicBezTo>
                    <a:cubicBezTo>
                      <a:pt x="68" y="58"/>
                      <a:pt x="69" y="58"/>
                      <a:pt x="69" y="58"/>
                    </a:cubicBezTo>
                    <a:cubicBezTo>
                      <a:pt x="69" y="58"/>
                      <a:pt x="70" y="58"/>
                      <a:pt x="70" y="58"/>
                    </a:cubicBezTo>
                    <a:cubicBezTo>
                      <a:pt x="70" y="58"/>
                      <a:pt x="70" y="58"/>
                      <a:pt x="71" y="58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2" y="58"/>
                      <a:pt x="72" y="58"/>
                      <a:pt x="72" y="59"/>
                    </a:cubicBezTo>
                    <a:cubicBezTo>
                      <a:pt x="73" y="59"/>
                      <a:pt x="73" y="59"/>
                      <a:pt x="74" y="58"/>
                    </a:cubicBezTo>
                    <a:cubicBezTo>
                      <a:pt x="74" y="58"/>
                      <a:pt x="74" y="58"/>
                      <a:pt x="73" y="58"/>
                    </a:cubicBezTo>
                    <a:cubicBezTo>
                      <a:pt x="73" y="57"/>
                      <a:pt x="73" y="57"/>
                      <a:pt x="73" y="57"/>
                    </a:cubicBezTo>
                    <a:cubicBezTo>
                      <a:pt x="73" y="56"/>
                      <a:pt x="73" y="56"/>
                      <a:pt x="73" y="56"/>
                    </a:cubicBezTo>
                    <a:cubicBezTo>
                      <a:pt x="73" y="56"/>
                      <a:pt x="73" y="56"/>
                      <a:pt x="72" y="56"/>
                    </a:cubicBezTo>
                    <a:cubicBezTo>
                      <a:pt x="72" y="55"/>
                      <a:pt x="72" y="55"/>
                      <a:pt x="72" y="55"/>
                    </a:cubicBezTo>
                    <a:cubicBezTo>
                      <a:pt x="72" y="55"/>
                      <a:pt x="72" y="55"/>
                      <a:pt x="73" y="55"/>
                    </a:cubicBezTo>
                    <a:cubicBezTo>
                      <a:pt x="73" y="54"/>
                      <a:pt x="73" y="54"/>
                      <a:pt x="74" y="54"/>
                    </a:cubicBezTo>
                    <a:cubicBezTo>
                      <a:pt x="74" y="54"/>
                      <a:pt x="74" y="54"/>
                      <a:pt x="75" y="54"/>
                    </a:cubicBezTo>
                    <a:cubicBezTo>
                      <a:pt x="76" y="54"/>
                      <a:pt x="76" y="54"/>
                      <a:pt x="77" y="54"/>
                    </a:cubicBezTo>
                    <a:cubicBezTo>
                      <a:pt x="77" y="55"/>
                      <a:pt x="77" y="55"/>
                      <a:pt x="77" y="55"/>
                    </a:cubicBezTo>
                    <a:cubicBezTo>
                      <a:pt x="77" y="55"/>
                      <a:pt x="77" y="55"/>
                      <a:pt x="78" y="55"/>
                    </a:cubicBezTo>
                    <a:cubicBezTo>
                      <a:pt x="78" y="55"/>
                      <a:pt x="78" y="55"/>
                      <a:pt x="79" y="55"/>
                    </a:cubicBezTo>
                    <a:cubicBezTo>
                      <a:pt x="79" y="54"/>
                      <a:pt x="80" y="54"/>
                      <a:pt x="80" y="54"/>
                    </a:cubicBezTo>
                    <a:cubicBezTo>
                      <a:pt x="81" y="54"/>
                      <a:pt x="81" y="55"/>
                      <a:pt x="81" y="55"/>
                    </a:cubicBezTo>
                    <a:cubicBezTo>
                      <a:pt x="82" y="55"/>
                      <a:pt x="82" y="55"/>
                      <a:pt x="82" y="55"/>
                    </a:cubicBezTo>
                    <a:cubicBezTo>
                      <a:pt x="82" y="55"/>
                      <a:pt x="82" y="56"/>
                      <a:pt x="82" y="56"/>
                    </a:cubicBezTo>
                    <a:cubicBezTo>
                      <a:pt x="83" y="57"/>
                      <a:pt x="83" y="56"/>
                      <a:pt x="84" y="56"/>
                    </a:cubicBezTo>
                    <a:cubicBezTo>
                      <a:pt x="84" y="56"/>
                      <a:pt x="84" y="56"/>
                      <a:pt x="85" y="56"/>
                    </a:cubicBezTo>
                    <a:cubicBezTo>
                      <a:pt x="85" y="56"/>
                      <a:pt x="85" y="56"/>
                      <a:pt x="85" y="55"/>
                    </a:cubicBezTo>
                    <a:cubicBezTo>
                      <a:pt x="86" y="55"/>
                      <a:pt x="86" y="55"/>
                      <a:pt x="86" y="55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7" y="56"/>
                      <a:pt x="87" y="56"/>
                    </a:cubicBezTo>
                    <a:cubicBezTo>
                      <a:pt x="87" y="57"/>
                      <a:pt x="87" y="57"/>
                      <a:pt x="88" y="57"/>
                    </a:cubicBezTo>
                    <a:cubicBezTo>
                      <a:pt x="88" y="57"/>
                      <a:pt x="88" y="57"/>
                      <a:pt x="88" y="58"/>
                    </a:cubicBezTo>
                    <a:cubicBezTo>
                      <a:pt x="88" y="58"/>
                      <a:pt x="89" y="58"/>
                      <a:pt x="89" y="59"/>
                    </a:cubicBezTo>
                    <a:cubicBezTo>
                      <a:pt x="89" y="59"/>
                      <a:pt x="89" y="59"/>
                      <a:pt x="89" y="60"/>
                    </a:cubicBezTo>
                    <a:cubicBezTo>
                      <a:pt x="89" y="60"/>
                      <a:pt x="89" y="61"/>
                      <a:pt x="89" y="61"/>
                    </a:cubicBezTo>
                    <a:cubicBezTo>
                      <a:pt x="89" y="61"/>
                      <a:pt x="89" y="61"/>
                      <a:pt x="89" y="61"/>
                    </a:cubicBezTo>
                    <a:cubicBezTo>
                      <a:pt x="89" y="62"/>
                      <a:pt x="89" y="62"/>
                      <a:pt x="89" y="62"/>
                    </a:cubicBezTo>
                    <a:cubicBezTo>
                      <a:pt x="89" y="63"/>
                      <a:pt x="88" y="63"/>
                      <a:pt x="88" y="64"/>
                    </a:cubicBezTo>
                    <a:cubicBezTo>
                      <a:pt x="88" y="64"/>
                      <a:pt x="89" y="64"/>
                      <a:pt x="89" y="65"/>
                    </a:cubicBezTo>
                    <a:cubicBezTo>
                      <a:pt x="89" y="65"/>
                      <a:pt x="89" y="65"/>
                      <a:pt x="89" y="65"/>
                    </a:cubicBezTo>
                    <a:cubicBezTo>
                      <a:pt x="89" y="66"/>
                      <a:pt x="89" y="66"/>
                      <a:pt x="90" y="66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0" y="68"/>
                      <a:pt x="91" y="68"/>
                      <a:pt x="91" y="68"/>
                    </a:cubicBezTo>
                    <a:cubicBezTo>
                      <a:pt x="91" y="69"/>
                      <a:pt x="91" y="69"/>
                      <a:pt x="91" y="69"/>
                    </a:cubicBezTo>
                    <a:cubicBezTo>
                      <a:pt x="91" y="70"/>
                      <a:pt x="92" y="70"/>
                      <a:pt x="92" y="70"/>
                    </a:cubicBezTo>
                    <a:cubicBezTo>
                      <a:pt x="93" y="70"/>
                      <a:pt x="93" y="70"/>
                      <a:pt x="93" y="69"/>
                    </a:cubicBezTo>
                    <a:cubicBezTo>
                      <a:pt x="93" y="69"/>
                      <a:pt x="93" y="68"/>
                      <a:pt x="93" y="68"/>
                    </a:cubicBezTo>
                    <a:cubicBezTo>
                      <a:pt x="93" y="68"/>
                      <a:pt x="94" y="68"/>
                      <a:pt x="94" y="67"/>
                    </a:cubicBezTo>
                    <a:cubicBezTo>
                      <a:pt x="94" y="67"/>
                      <a:pt x="94" y="66"/>
                      <a:pt x="94" y="66"/>
                    </a:cubicBezTo>
                    <a:cubicBezTo>
                      <a:pt x="94" y="66"/>
                      <a:pt x="94" y="65"/>
                      <a:pt x="94" y="65"/>
                    </a:cubicBezTo>
                    <a:cubicBezTo>
                      <a:pt x="94" y="65"/>
                      <a:pt x="94" y="64"/>
                      <a:pt x="94" y="64"/>
                    </a:cubicBezTo>
                    <a:cubicBezTo>
                      <a:pt x="94" y="64"/>
                      <a:pt x="94" y="63"/>
                      <a:pt x="94" y="63"/>
                    </a:cubicBezTo>
                    <a:cubicBezTo>
                      <a:pt x="94" y="63"/>
                      <a:pt x="94" y="63"/>
                      <a:pt x="94" y="62"/>
                    </a:cubicBezTo>
                    <a:cubicBezTo>
                      <a:pt x="94" y="62"/>
                      <a:pt x="94" y="61"/>
                      <a:pt x="94" y="61"/>
                    </a:cubicBezTo>
                    <a:cubicBezTo>
                      <a:pt x="94" y="61"/>
                      <a:pt x="94" y="61"/>
                      <a:pt x="94" y="60"/>
                    </a:cubicBezTo>
                    <a:cubicBezTo>
                      <a:pt x="94" y="60"/>
                      <a:pt x="94" y="60"/>
                      <a:pt x="94" y="60"/>
                    </a:cubicBezTo>
                    <a:cubicBezTo>
                      <a:pt x="94" y="59"/>
                      <a:pt x="94" y="59"/>
                      <a:pt x="94" y="58"/>
                    </a:cubicBezTo>
                    <a:cubicBezTo>
                      <a:pt x="93" y="57"/>
                      <a:pt x="93" y="57"/>
                      <a:pt x="93" y="56"/>
                    </a:cubicBezTo>
                    <a:cubicBezTo>
                      <a:pt x="93" y="55"/>
                      <a:pt x="93" y="54"/>
                      <a:pt x="93" y="54"/>
                    </a:cubicBezTo>
                    <a:cubicBezTo>
                      <a:pt x="93" y="53"/>
                      <a:pt x="93" y="53"/>
                      <a:pt x="93" y="52"/>
                    </a:cubicBezTo>
                    <a:cubicBezTo>
                      <a:pt x="93" y="52"/>
                      <a:pt x="94" y="52"/>
                      <a:pt x="94" y="52"/>
                    </a:cubicBezTo>
                    <a:cubicBezTo>
                      <a:pt x="94" y="52"/>
                      <a:pt x="94" y="51"/>
                      <a:pt x="95" y="51"/>
                    </a:cubicBezTo>
                    <a:cubicBezTo>
                      <a:pt x="95" y="50"/>
                      <a:pt x="95" y="50"/>
                      <a:pt x="95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6" y="49"/>
                      <a:pt x="96" y="49"/>
                      <a:pt x="96" y="48"/>
                    </a:cubicBezTo>
                    <a:cubicBezTo>
                      <a:pt x="97" y="48"/>
                      <a:pt x="97" y="48"/>
                      <a:pt x="97" y="48"/>
                    </a:cubicBezTo>
                    <a:cubicBezTo>
                      <a:pt x="98" y="48"/>
                      <a:pt x="98" y="48"/>
                      <a:pt x="99" y="47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100" y="46"/>
                      <a:pt x="100" y="47"/>
                      <a:pt x="101" y="47"/>
                    </a:cubicBezTo>
                    <a:cubicBezTo>
                      <a:pt x="101" y="46"/>
                      <a:pt x="100" y="46"/>
                      <a:pt x="101" y="45"/>
                    </a:cubicBezTo>
                    <a:cubicBezTo>
                      <a:pt x="101" y="45"/>
                      <a:pt x="101" y="45"/>
                      <a:pt x="102" y="45"/>
                    </a:cubicBezTo>
                    <a:cubicBezTo>
                      <a:pt x="102" y="45"/>
                      <a:pt x="102" y="44"/>
                      <a:pt x="102" y="44"/>
                    </a:cubicBezTo>
                    <a:cubicBezTo>
                      <a:pt x="102" y="44"/>
                      <a:pt x="103" y="44"/>
                      <a:pt x="103" y="44"/>
                    </a:cubicBezTo>
                    <a:cubicBezTo>
                      <a:pt x="104" y="44"/>
                      <a:pt x="104" y="44"/>
                      <a:pt x="104" y="44"/>
                    </a:cubicBezTo>
                    <a:cubicBezTo>
                      <a:pt x="104" y="43"/>
                      <a:pt x="105" y="43"/>
                      <a:pt x="105" y="43"/>
                    </a:cubicBezTo>
                    <a:cubicBezTo>
                      <a:pt x="105" y="42"/>
                      <a:pt x="105" y="42"/>
                      <a:pt x="106" y="42"/>
                    </a:cubicBezTo>
                    <a:cubicBezTo>
                      <a:pt x="106" y="42"/>
                      <a:pt x="107" y="42"/>
                      <a:pt x="107" y="42"/>
                    </a:cubicBezTo>
                    <a:cubicBezTo>
                      <a:pt x="107" y="41"/>
                      <a:pt x="107" y="41"/>
                      <a:pt x="107" y="41"/>
                    </a:cubicBezTo>
                    <a:cubicBezTo>
                      <a:pt x="107" y="41"/>
                      <a:pt x="108" y="41"/>
                      <a:pt x="108" y="40"/>
                    </a:cubicBezTo>
                    <a:cubicBezTo>
                      <a:pt x="108" y="40"/>
                      <a:pt x="108" y="40"/>
                      <a:pt x="108" y="39"/>
                    </a:cubicBezTo>
                    <a:cubicBezTo>
                      <a:pt x="108" y="39"/>
                      <a:pt x="109" y="40"/>
                      <a:pt x="109" y="39"/>
                    </a:cubicBezTo>
                    <a:cubicBezTo>
                      <a:pt x="110" y="39"/>
                      <a:pt x="110" y="39"/>
                      <a:pt x="110" y="39"/>
                    </a:cubicBezTo>
                    <a:cubicBezTo>
                      <a:pt x="110" y="39"/>
                      <a:pt x="110" y="39"/>
                      <a:pt x="110" y="38"/>
                    </a:cubicBezTo>
                    <a:cubicBezTo>
                      <a:pt x="110" y="38"/>
                      <a:pt x="110" y="38"/>
                      <a:pt x="110" y="38"/>
                    </a:cubicBezTo>
                    <a:cubicBezTo>
                      <a:pt x="110" y="37"/>
                      <a:pt x="110" y="37"/>
                      <a:pt x="110" y="37"/>
                    </a:cubicBezTo>
                    <a:cubicBezTo>
                      <a:pt x="110" y="37"/>
                      <a:pt x="110" y="37"/>
                      <a:pt x="110" y="36"/>
                    </a:cubicBezTo>
                    <a:cubicBezTo>
                      <a:pt x="111" y="36"/>
                      <a:pt x="111" y="36"/>
                      <a:pt x="110" y="35"/>
                    </a:cubicBezTo>
                    <a:cubicBezTo>
                      <a:pt x="110" y="35"/>
                      <a:pt x="110" y="35"/>
                      <a:pt x="110" y="35"/>
                    </a:cubicBezTo>
                    <a:cubicBezTo>
                      <a:pt x="110" y="35"/>
                      <a:pt x="110" y="35"/>
                      <a:pt x="110" y="35"/>
                    </a:cubicBezTo>
                    <a:cubicBezTo>
                      <a:pt x="110" y="35"/>
                      <a:pt x="110" y="34"/>
                      <a:pt x="110" y="34"/>
                    </a:cubicBezTo>
                    <a:cubicBezTo>
                      <a:pt x="110" y="34"/>
                      <a:pt x="110" y="34"/>
                      <a:pt x="110" y="33"/>
                    </a:cubicBezTo>
                    <a:cubicBezTo>
                      <a:pt x="110" y="33"/>
                      <a:pt x="110" y="33"/>
                      <a:pt x="110" y="32"/>
                    </a:cubicBezTo>
                    <a:cubicBezTo>
                      <a:pt x="111" y="32"/>
                      <a:pt x="110" y="31"/>
                      <a:pt x="110" y="31"/>
                    </a:cubicBezTo>
                    <a:cubicBezTo>
                      <a:pt x="111" y="30"/>
                      <a:pt x="111" y="30"/>
                      <a:pt x="111" y="30"/>
                    </a:cubicBezTo>
                    <a:cubicBezTo>
                      <a:pt x="111" y="29"/>
                      <a:pt x="111" y="29"/>
                      <a:pt x="111" y="29"/>
                    </a:cubicBezTo>
                    <a:cubicBezTo>
                      <a:pt x="112" y="28"/>
                      <a:pt x="112" y="28"/>
                      <a:pt x="112" y="28"/>
                    </a:cubicBezTo>
                    <a:cubicBezTo>
                      <a:pt x="113" y="29"/>
                      <a:pt x="112" y="29"/>
                      <a:pt x="112" y="30"/>
                    </a:cubicBezTo>
                    <a:cubicBezTo>
                      <a:pt x="112" y="30"/>
                      <a:pt x="111" y="31"/>
                      <a:pt x="111" y="31"/>
                    </a:cubicBezTo>
                    <a:cubicBezTo>
                      <a:pt x="111" y="31"/>
                      <a:pt x="112" y="32"/>
                      <a:pt x="112" y="32"/>
                    </a:cubicBezTo>
                    <a:cubicBezTo>
                      <a:pt x="112" y="32"/>
                      <a:pt x="111" y="33"/>
                      <a:pt x="111" y="33"/>
                    </a:cubicBezTo>
                    <a:cubicBezTo>
                      <a:pt x="111" y="34"/>
                      <a:pt x="111" y="34"/>
                      <a:pt x="111" y="34"/>
                    </a:cubicBezTo>
                    <a:cubicBezTo>
                      <a:pt x="111" y="34"/>
                      <a:pt x="111" y="35"/>
                      <a:pt x="111" y="35"/>
                    </a:cubicBezTo>
                    <a:cubicBezTo>
                      <a:pt x="111" y="35"/>
                      <a:pt x="111" y="35"/>
                      <a:pt x="111" y="35"/>
                    </a:cubicBezTo>
                    <a:cubicBezTo>
                      <a:pt x="111" y="35"/>
                      <a:pt x="111" y="35"/>
                      <a:pt x="111" y="35"/>
                    </a:cubicBezTo>
                    <a:cubicBezTo>
                      <a:pt x="112" y="35"/>
                      <a:pt x="112" y="34"/>
                      <a:pt x="112" y="34"/>
                    </a:cubicBezTo>
                    <a:cubicBezTo>
                      <a:pt x="113" y="33"/>
                      <a:pt x="113" y="33"/>
                      <a:pt x="114" y="32"/>
                    </a:cubicBezTo>
                    <a:cubicBezTo>
                      <a:pt x="114" y="32"/>
                      <a:pt x="114" y="32"/>
                      <a:pt x="114" y="31"/>
                    </a:cubicBezTo>
                    <a:cubicBezTo>
                      <a:pt x="115" y="31"/>
                      <a:pt x="115" y="31"/>
                      <a:pt x="114" y="30"/>
                    </a:cubicBezTo>
                    <a:cubicBezTo>
                      <a:pt x="114" y="29"/>
                      <a:pt x="114" y="29"/>
                      <a:pt x="114" y="29"/>
                    </a:cubicBezTo>
                    <a:cubicBezTo>
                      <a:pt x="115" y="28"/>
                      <a:pt x="115" y="29"/>
                      <a:pt x="115" y="29"/>
                    </a:cubicBezTo>
                    <a:cubicBezTo>
                      <a:pt x="116" y="29"/>
                      <a:pt x="116" y="29"/>
                      <a:pt x="116" y="28"/>
                    </a:cubicBezTo>
                    <a:cubicBezTo>
                      <a:pt x="117" y="28"/>
                      <a:pt x="117" y="28"/>
                      <a:pt x="117" y="28"/>
                    </a:cubicBezTo>
                    <a:cubicBezTo>
                      <a:pt x="117" y="28"/>
                      <a:pt x="118" y="27"/>
                      <a:pt x="118" y="27"/>
                    </a:cubicBezTo>
                    <a:cubicBezTo>
                      <a:pt x="118" y="27"/>
                      <a:pt x="118" y="27"/>
                      <a:pt x="118" y="26"/>
                    </a:cubicBezTo>
                    <a:cubicBezTo>
                      <a:pt x="118" y="26"/>
                      <a:pt x="118" y="26"/>
                      <a:pt x="118" y="26"/>
                    </a:cubicBezTo>
                    <a:cubicBezTo>
                      <a:pt x="118" y="26"/>
                      <a:pt x="118" y="26"/>
                      <a:pt x="118" y="26"/>
                    </a:cubicBezTo>
                    <a:cubicBezTo>
                      <a:pt x="119" y="25"/>
                      <a:pt x="118" y="25"/>
                      <a:pt x="119" y="25"/>
                    </a:cubicBezTo>
                    <a:cubicBezTo>
                      <a:pt x="119" y="25"/>
                      <a:pt x="119" y="25"/>
                      <a:pt x="119" y="25"/>
                    </a:cubicBezTo>
                    <a:cubicBezTo>
                      <a:pt x="120" y="25"/>
                      <a:pt x="120" y="25"/>
                      <a:pt x="120" y="25"/>
                    </a:cubicBezTo>
                    <a:cubicBezTo>
                      <a:pt x="121" y="25"/>
                      <a:pt x="121" y="25"/>
                      <a:pt x="122" y="25"/>
                    </a:cubicBezTo>
                    <a:cubicBezTo>
                      <a:pt x="122" y="25"/>
                      <a:pt x="122" y="24"/>
                      <a:pt x="122" y="24"/>
                    </a:cubicBezTo>
                    <a:cubicBezTo>
                      <a:pt x="123" y="24"/>
                      <a:pt x="123" y="23"/>
                      <a:pt x="123" y="23"/>
                    </a:cubicBezTo>
                    <a:cubicBezTo>
                      <a:pt x="124" y="23"/>
                      <a:pt x="124" y="22"/>
                      <a:pt x="125" y="22"/>
                    </a:cubicBezTo>
                    <a:cubicBezTo>
                      <a:pt x="125" y="22"/>
                      <a:pt x="125" y="22"/>
                      <a:pt x="126" y="22"/>
                    </a:cubicBezTo>
                    <a:cubicBezTo>
                      <a:pt x="126" y="22"/>
                      <a:pt x="126" y="22"/>
                      <a:pt x="127" y="22"/>
                    </a:cubicBezTo>
                    <a:cubicBezTo>
                      <a:pt x="127" y="22"/>
                      <a:pt x="127" y="22"/>
                      <a:pt x="127" y="22"/>
                    </a:cubicBezTo>
                    <a:cubicBezTo>
                      <a:pt x="128" y="22"/>
                      <a:pt x="128" y="23"/>
                      <a:pt x="129" y="22"/>
                    </a:cubicBezTo>
                    <a:cubicBezTo>
                      <a:pt x="129" y="22"/>
                      <a:pt x="129" y="22"/>
                      <a:pt x="129" y="22"/>
                    </a:cubicBezTo>
                    <a:cubicBezTo>
                      <a:pt x="130" y="21"/>
                      <a:pt x="130" y="21"/>
                      <a:pt x="129" y="21"/>
                    </a:cubicBezTo>
                    <a:cubicBezTo>
                      <a:pt x="129" y="20"/>
                      <a:pt x="129" y="20"/>
                      <a:pt x="129" y="20"/>
                    </a:cubicBezTo>
                    <a:cubicBezTo>
                      <a:pt x="128" y="20"/>
                      <a:pt x="129" y="21"/>
                      <a:pt x="128" y="21"/>
                    </a:cubicBezTo>
                    <a:cubicBezTo>
                      <a:pt x="128" y="21"/>
                      <a:pt x="128" y="21"/>
                      <a:pt x="128" y="20"/>
                    </a:cubicBezTo>
                    <a:cubicBezTo>
                      <a:pt x="127" y="20"/>
                      <a:pt x="127" y="20"/>
                      <a:pt x="127" y="19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8" y="19"/>
                      <a:pt x="128" y="18"/>
                    </a:cubicBezTo>
                    <a:cubicBezTo>
                      <a:pt x="128" y="18"/>
                      <a:pt x="128" y="18"/>
                      <a:pt x="129" y="18"/>
                    </a:cubicBezTo>
                    <a:cubicBezTo>
                      <a:pt x="129" y="18"/>
                      <a:pt x="129" y="17"/>
                      <a:pt x="129" y="17"/>
                    </a:cubicBezTo>
                    <a:cubicBezTo>
                      <a:pt x="129" y="17"/>
                      <a:pt x="129" y="17"/>
                      <a:pt x="129" y="17"/>
                    </a:cubicBezTo>
                    <a:cubicBezTo>
                      <a:pt x="130" y="17"/>
                      <a:pt x="130" y="16"/>
                      <a:pt x="130" y="16"/>
                    </a:cubicBezTo>
                    <a:cubicBezTo>
                      <a:pt x="130" y="16"/>
                      <a:pt x="130" y="16"/>
                      <a:pt x="131" y="16"/>
                    </a:cubicBezTo>
                    <a:cubicBezTo>
                      <a:pt x="131" y="15"/>
                      <a:pt x="131" y="16"/>
                      <a:pt x="132" y="15"/>
                    </a:cubicBezTo>
                    <a:cubicBezTo>
                      <a:pt x="132" y="15"/>
                      <a:pt x="133" y="15"/>
                      <a:pt x="133" y="15"/>
                    </a:cubicBezTo>
                    <a:cubicBezTo>
                      <a:pt x="133" y="15"/>
                      <a:pt x="134" y="15"/>
                      <a:pt x="134" y="15"/>
                    </a:cubicBezTo>
                    <a:cubicBezTo>
                      <a:pt x="134" y="15"/>
                      <a:pt x="134" y="14"/>
                      <a:pt x="134" y="14"/>
                    </a:cubicBezTo>
                    <a:cubicBezTo>
                      <a:pt x="134" y="14"/>
                      <a:pt x="135" y="14"/>
                      <a:pt x="135" y="14"/>
                    </a:cubicBezTo>
                    <a:cubicBezTo>
                      <a:pt x="136" y="14"/>
                      <a:pt x="136" y="14"/>
                      <a:pt x="136" y="14"/>
                    </a:cubicBezTo>
                    <a:cubicBezTo>
                      <a:pt x="137" y="14"/>
                      <a:pt x="137" y="14"/>
                      <a:pt x="137" y="13"/>
                    </a:cubicBezTo>
                    <a:cubicBezTo>
                      <a:pt x="137" y="13"/>
                      <a:pt x="138" y="13"/>
                      <a:pt x="138" y="13"/>
                    </a:cubicBez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2"/>
                      <a:pt x="138" y="12"/>
                      <a:pt x="138" y="11"/>
                    </a:cubicBezTo>
                    <a:cubicBezTo>
                      <a:pt x="138" y="11"/>
                      <a:pt x="137" y="11"/>
                      <a:pt x="137" y="10"/>
                    </a:cubicBezTo>
                    <a:cubicBezTo>
                      <a:pt x="137" y="10"/>
                      <a:pt x="137" y="10"/>
                      <a:pt x="137" y="9"/>
                    </a:cubicBezTo>
                    <a:cubicBezTo>
                      <a:pt x="138" y="9"/>
                      <a:pt x="138" y="8"/>
                      <a:pt x="138" y="8"/>
                    </a:cubicBezTo>
                    <a:cubicBezTo>
                      <a:pt x="138" y="7"/>
                      <a:pt x="139" y="7"/>
                      <a:pt x="138" y="6"/>
                    </a:cubicBezTo>
                    <a:cubicBezTo>
                      <a:pt x="138" y="6"/>
                      <a:pt x="138" y="6"/>
                      <a:pt x="137" y="6"/>
                    </a:cubicBezTo>
                    <a:cubicBezTo>
                      <a:pt x="137" y="6"/>
                      <a:pt x="137" y="6"/>
                      <a:pt x="136" y="6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5" y="6"/>
                      <a:pt x="135" y="6"/>
                      <a:pt x="135" y="6"/>
                    </a:cubicBezTo>
                    <a:cubicBezTo>
                      <a:pt x="134" y="6"/>
                      <a:pt x="134" y="7"/>
                      <a:pt x="133" y="7"/>
                    </a:cubicBezTo>
                    <a:cubicBezTo>
                      <a:pt x="133" y="8"/>
                      <a:pt x="133" y="8"/>
                      <a:pt x="132" y="8"/>
                    </a:cubicBezTo>
                    <a:cubicBezTo>
                      <a:pt x="132" y="9"/>
                      <a:pt x="132" y="9"/>
                      <a:pt x="132" y="9"/>
                    </a:cubicBezTo>
                    <a:cubicBezTo>
                      <a:pt x="132" y="10"/>
                      <a:pt x="131" y="10"/>
                      <a:pt x="131" y="11"/>
                    </a:cubicBezTo>
                    <a:cubicBezTo>
                      <a:pt x="131" y="11"/>
                      <a:pt x="130" y="11"/>
                      <a:pt x="130" y="11"/>
                    </a:cubicBezTo>
                    <a:cubicBezTo>
                      <a:pt x="130" y="12"/>
                      <a:pt x="129" y="11"/>
                      <a:pt x="129" y="11"/>
                    </a:cubicBezTo>
                    <a:cubicBezTo>
                      <a:pt x="129" y="11"/>
                      <a:pt x="129" y="12"/>
                      <a:pt x="128" y="12"/>
                    </a:cubicBezTo>
                    <a:cubicBezTo>
                      <a:pt x="128" y="12"/>
                      <a:pt x="128" y="13"/>
                      <a:pt x="127" y="13"/>
                    </a:cubicBezTo>
                    <a:cubicBezTo>
                      <a:pt x="127" y="13"/>
                      <a:pt x="127" y="12"/>
                      <a:pt x="126" y="12"/>
                    </a:cubicBezTo>
                    <a:cubicBezTo>
                      <a:pt x="126" y="12"/>
                      <a:pt x="125" y="13"/>
                      <a:pt x="125" y="13"/>
                    </a:cubicBezTo>
                    <a:cubicBezTo>
                      <a:pt x="124" y="13"/>
                      <a:pt x="124" y="13"/>
                      <a:pt x="124" y="13"/>
                    </a:cubicBezTo>
                    <a:cubicBezTo>
                      <a:pt x="123" y="13"/>
                      <a:pt x="123" y="13"/>
                      <a:pt x="122" y="13"/>
                    </a:cubicBezTo>
                    <a:cubicBezTo>
                      <a:pt x="121" y="13"/>
                      <a:pt x="121" y="13"/>
                      <a:pt x="120" y="13"/>
                    </a:cubicBezTo>
                    <a:cubicBezTo>
                      <a:pt x="120" y="13"/>
                      <a:pt x="120" y="13"/>
                      <a:pt x="119" y="13"/>
                    </a:cubicBezTo>
                    <a:cubicBezTo>
                      <a:pt x="119" y="13"/>
                      <a:pt x="119" y="13"/>
                      <a:pt x="118" y="13"/>
                    </a:cubicBezTo>
                    <a:cubicBezTo>
                      <a:pt x="118" y="14"/>
                      <a:pt x="117" y="14"/>
                      <a:pt x="117" y="14"/>
                    </a:cubicBezTo>
                    <a:cubicBezTo>
                      <a:pt x="117" y="14"/>
                      <a:pt x="117" y="14"/>
                      <a:pt x="117" y="14"/>
                    </a:cubicBezTo>
                    <a:cubicBezTo>
                      <a:pt x="117" y="14"/>
                      <a:pt x="116" y="14"/>
                      <a:pt x="116" y="14"/>
                    </a:cubicBezTo>
                    <a:cubicBezTo>
                      <a:pt x="116" y="15"/>
                      <a:pt x="116" y="15"/>
                      <a:pt x="115" y="15"/>
                    </a:cubicBezTo>
                    <a:cubicBezTo>
                      <a:pt x="115" y="15"/>
                      <a:pt x="115" y="15"/>
                      <a:pt x="115" y="15"/>
                    </a:cubicBezTo>
                    <a:cubicBezTo>
                      <a:pt x="114" y="15"/>
                      <a:pt x="114" y="15"/>
                      <a:pt x="114" y="15"/>
                    </a:cubicBezTo>
                    <a:cubicBezTo>
                      <a:pt x="114" y="15"/>
                      <a:pt x="114" y="15"/>
                      <a:pt x="113" y="15"/>
                    </a:cubicBezTo>
                    <a:cubicBezTo>
                      <a:pt x="113" y="15"/>
                      <a:pt x="113" y="15"/>
                      <a:pt x="113" y="15"/>
                    </a:cubicBezTo>
                    <a:cubicBezTo>
                      <a:pt x="112" y="15"/>
                      <a:pt x="112" y="15"/>
                      <a:pt x="111" y="15"/>
                    </a:cubicBezTo>
                    <a:cubicBezTo>
                      <a:pt x="111" y="15"/>
                      <a:pt x="111" y="16"/>
                      <a:pt x="110" y="16"/>
                    </a:cubicBezTo>
                    <a:cubicBezTo>
                      <a:pt x="110" y="16"/>
                      <a:pt x="109" y="16"/>
                      <a:pt x="109" y="16"/>
                    </a:cubicBezTo>
                    <a:cubicBezTo>
                      <a:pt x="109" y="16"/>
                      <a:pt x="108" y="16"/>
                      <a:pt x="108" y="16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7"/>
                      <a:pt x="108" y="18"/>
                    </a:cubicBezTo>
                    <a:cubicBezTo>
                      <a:pt x="108" y="18"/>
                      <a:pt x="108" y="18"/>
                      <a:pt x="108" y="18"/>
                    </a:cubicBezTo>
                    <a:cubicBezTo>
                      <a:pt x="108" y="18"/>
                      <a:pt x="108" y="18"/>
                      <a:pt x="108" y="18"/>
                    </a:cubicBezTo>
                    <a:cubicBezTo>
                      <a:pt x="107" y="18"/>
                      <a:pt x="107" y="18"/>
                      <a:pt x="107" y="18"/>
                    </a:cubicBezTo>
                    <a:cubicBezTo>
                      <a:pt x="107" y="19"/>
                      <a:pt x="106" y="19"/>
                      <a:pt x="106" y="19"/>
                    </a:cubicBezTo>
                    <a:cubicBezTo>
                      <a:pt x="106" y="19"/>
                      <a:pt x="106" y="19"/>
                      <a:pt x="105" y="19"/>
                    </a:cubicBezTo>
                    <a:cubicBezTo>
                      <a:pt x="105" y="19"/>
                      <a:pt x="105" y="19"/>
                      <a:pt x="104" y="19"/>
                    </a:cubicBezTo>
                    <a:cubicBezTo>
                      <a:pt x="104" y="19"/>
                      <a:pt x="104" y="19"/>
                      <a:pt x="103" y="19"/>
                    </a:cubicBezTo>
                    <a:cubicBezTo>
                      <a:pt x="103" y="19"/>
                      <a:pt x="103" y="19"/>
                      <a:pt x="103" y="19"/>
                    </a:cubicBezTo>
                    <a:cubicBezTo>
                      <a:pt x="102" y="19"/>
                      <a:pt x="102" y="20"/>
                      <a:pt x="102" y="20"/>
                    </a:cubicBezTo>
                    <a:cubicBezTo>
                      <a:pt x="102" y="20"/>
                      <a:pt x="102" y="20"/>
                      <a:pt x="101" y="20"/>
                    </a:cubicBezTo>
                    <a:cubicBezTo>
                      <a:pt x="101" y="20"/>
                      <a:pt x="101" y="20"/>
                      <a:pt x="101" y="20"/>
                    </a:cubicBezTo>
                    <a:cubicBezTo>
                      <a:pt x="100" y="20"/>
                      <a:pt x="100" y="21"/>
                      <a:pt x="100" y="21"/>
                    </a:cubicBezTo>
                    <a:cubicBezTo>
                      <a:pt x="100" y="21"/>
                      <a:pt x="100" y="21"/>
                      <a:pt x="99" y="21"/>
                    </a:cubicBezTo>
                    <a:cubicBezTo>
                      <a:pt x="99" y="21"/>
                      <a:pt x="99" y="21"/>
                      <a:pt x="99" y="21"/>
                    </a:cubicBezTo>
                    <a:cubicBezTo>
                      <a:pt x="98" y="21"/>
                      <a:pt x="98" y="22"/>
                      <a:pt x="98" y="22"/>
                    </a:cubicBezTo>
                    <a:cubicBezTo>
                      <a:pt x="98" y="22"/>
                      <a:pt x="98" y="22"/>
                      <a:pt x="98" y="22"/>
                    </a:cubicBezTo>
                    <a:cubicBezTo>
                      <a:pt x="98" y="21"/>
                      <a:pt x="98" y="21"/>
                      <a:pt x="98" y="21"/>
                    </a:cubicBezTo>
                    <a:cubicBezTo>
                      <a:pt x="98" y="20"/>
                      <a:pt x="98" y="20"/>
                      <a:pt x="98" y="20"/>
                    </a:cubicBezTo>
                    <a:cubicBezTo>
                      <a:pt x="99" y="20"/>
                      <a:pt x="99" y="20"/>
                      <a:pt x="99" y="20"/>
                    </a:cubicBezTo>
                    <a:cubicBezTo>
                      <a:pt x="99" y="19"/>
                      <a:pt x="100" y="20"/>
                      <a:pt x="100" y="20"/>
                    </a:cubicBezTo>
                    <a:cubicBezTo>
                      <a:pt x="100" y="19"/>
                      <a:pt x="100" y="19"/>
                      <a:pt x="101" y="19"/>
                    </a:cubicBezTo>
                    <a:cubicBezTo>
                      <a:pt x="101" y="18"/>
                      <a:pt x="101" y="18"/>
                      <a:pt x="101" y="18"/>
                    </a:cubicBezTo>
                    <a:cubicBezTo>
                      <a:pt x="102" y="17"/>
                      <a:pt x="102" y="17"/>
                      <a:pt x="102" y="17"/>
                    </a:cubicBezTo>
                    <a:cubicBezTo>
                      <a:pt x="102" y="17"/>
                      <a:pt x="102" y="17"/>
                      <a:pt x="102" y="17"/>
                    </a:cubicBezTo>
                    <a:cubicBezTo>
                      <a:pt x="102" y="17"/>
                      <a:pt x="102" y="17"/>
                      <a:pt x="102" y="17"/>
                    </a:cubicBezTo>
                    <a:cubicBezTo>
                      <a:pt x="102" y="17"/>
                      <a:pt x="102" y="17"/>
                      <a:pt x="103" y="17"/>
                    </a:cubicBezTo>
                    <a:cubicBezTo>
                      <a:pt x="103" y="17"/>
                      <a:pt x="103" y="16"/>
                      <a:pt x="103" y="16"/>
                    </a:cubicBezTo>
                    <a:cubicBezTo>
                      <a:pt x="104" y="16"/>
                      <a:pt x="104" y="16"/>
                      <a:pt x="104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4"/>
                      <a:pt x="104" y="14"/>
                      <a:pt x="105" y="14"/>
                    </a:cubicBezTo>
                    <a:cubicBezTo>
                      <a:pt x="105" y="14"/>
                      <a:pt x="105" y="14"/>
                      <a:pt x="105" y="13"/>
                    </a:cubicBezTo>
                    <a:cubicBezTo>
                      <a:pt x="106" y="13"/>
                      <a:pt x="105" y="13"/>
                      <a:pt x="105" y="13"/>
                    </a:cubicBezTo>
                    <a:cubicBezTo>
                      <a:pt x="105" y="12"/>
                      <a:pt x="105" y="12"/>
                      <a:pt x="105" y="12"/>
                    </a:cubicBezTo>
                    <a:cubicBezTo>
                      <a:pt x="106" y="11"/>
                      <a:pt x="106" y="11"/>
                      <a:pt x="106" y="12"/>
                    </a:cubicBezTo>
                    <a:cubicBezTo>
                      <a:pt x="107" y="12"/>
                      <a:pt x="107" y="12"/>
                      <a:pt x="107" y="13"/>
                    </a:cubicBezTo>
                    <a:cubicBezTo>
                      <a:pt x="107" y="13"/>
                      <a:pt x="107" y="13"/>
                      <a:pt x="108" y="13"/>
                    </a:cubicBezTo>
                    <a:cubicBezTo>
                      <a:pt x="108" y="13"/>
                      <a:pt x="108" y="13"/>
                      <a:pt x="109" y="13"/>
                    </a:cubicBezTo>
                    <a:cubicBezTo>
                      <a:pt x="109" y="13"/>
                      <a:pt x="109" y="13"/>
                      <a:pt x="109" y="12"/>
                    </a:cubicBezTo>
                    <a:cubicBezTo>
                      <a:pt x="109" y="12"/>
                      <a:pt x="109" y="11"/>
                      <a:pt x="109" y="11"/>
                    </a:cubicBezTo>
                    <a:cubicBezTo>
                      <a:pt x="109" y="10"/>
                      <a:pt x="108" y="10"/>
                      <a:pt x="108" y="10"/>
                    </a:cubicBezTo>
                    <a:cubicBezTo>
                      <a:pt x="108" y="10"/>
                      <a:pt x="107" y="9"/>
                      <a:pt x="107" y="9"/>
                    </a:cubicBezTo>
                    <a:cubicBezTo>
                      <a:pt x="106" y="9"/>
                      <a:pt x="106" y="9"/>
                      <a:pt x="106" y="9"/>
                    </a:cubicBezTo>
                    <a:cubicBezTo>
                      <a:pt x="105" y="9"/>
                      <a:pt x="105" y="9"/>
                      <a:pt x="104" y="9"/>
                    </a:cubicBezTo>
                    <a:cubicBezTo>
                      <a:pt x="104" y="9"/>
                      <a:pt x="103" y="9"/>
                      <a:pt x="103" y="9"/>
                    </a:cubicBezTo>
                    <a:cubicBezTo>
                      <a:pt x="102" y="9"/>
                      <a:pt x="102" y="8"/>
                      <a:pt x="102" y="8"/>
                    </a:cubicBezTo>
                    <a:cubicBezTo>
                      <a:pt x="101" y="9"/>
                      <a:pt x="102" y="9"/>
                      <a:pt x="101" y="9"/>
                    </a:cubicBezTo>
                    <a:cubicBezTo>
                      <a:pt x="101" y="9"/>
                      <a:pt x="101" y="9"/>
                      <a:pt x="101" y="9"/>
                    </a:cubicBezTo>
                    <a:cubicBezTo>
                      <a:pt x="101" y="9"/>
                      <a:pt x="101" y="9"/>
                      <a:pt x="101" y="8"/>
                    </a:cubicBezTo>
                    <a:cubicBezTo>
                      <a:pt x="101" y="8"/>
                      <a:pt x="101" y="8"/>
                      <a:pt x="101" y="8"/>
                    </a:cubicBezTo>
                    <a:cubicBezTo>
                      <a:pt x="101" y="8"/>
                      <a:pt x="101" y="8"/>
                      <a:pt x="101" y="8"/>
                    </a:cubicBezTo>
                    <a:cubicBezTo>
                      <a:pt x="101" y="7"/>
                      <a:pt x="101" y="7"/>
                      <a:pt x="101" y="7"/>
                    </a:cubicBezTo>
                    <a:cubicBezTo>
                      <a:pt x="101" y="6"/>
                      <a:pt x="100" y="6"/>
                      <a:pt x="101" y="6"/>
                    </a:cubicBezTo>
                    <a:cubicBezTo>
                      <a:pt x="101" y="6"/>
                      <a:pt x="101" y="6"/>
                      <a:pt x="101" y="6"/>
                    </a:cubicBezTo>
                    <a:cubicBezTo>
                      <a:pt x="101" y="5"/>
                      <a:pt x="101" y="5"/>
                      <a:pt x="101" y="5"/>
                    </a:cubicBezTo>
                    <a:cubicBezTo>
                      <a:pt x="101" y="5"/>
                      <a:pt x="101" y="4"/>
                      <a:pt x="101" y="4"/>
                    </a:cubicBezTo>
                    <a:cubicBezTo>
                      <a:pt x="101" y="4"/>
                      <a:pt x="100" y="4"/>
                      <a:pt x="100" y="4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99" y="3"/>
                      <a:pt x="99" y="4"/>
                      <a:pt x="99" y="3"/>
                    </a:cubicBezTo>
                    <a:cubicBezTo>
                      <a:pt x="98" y="3"/>
                      <a:pt x="99" y="3"/>
                      <a:pt x="99" y="2"/>
                    </a:cubicBezTo>
                    <a:cubicBezTo>
                      <a:pt x="99" y="2"/>
                      <a:pt x="99" y="2"/>
                      <a:pt x="98" y="2"/>
                    </a:cubicBezTo>
                    <a:cubicBezTo>
                      <a:pt x="98" y="1"/>
                      <a:pt x="98" y="2"/>
                      <a:pt x="97" y="2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6" y="1"/>
                      <a:pt x="95" y="1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4" y="2"/>
                    </a:cubicBezTo>
                    <a:cubicBezTo>
                      <a:pt x="94" y="2"/>
                      <a:pt x="94" y="3"/>
                      <a:pt x="94" y="3"/>
                    </a:cubicBezTo>
                    <a:cubicBezTo>
                      <a:pt x="93" y="3"/>
                      <a:pt x="93" y="2"/>
                      <a:pt x="93" y="2"/>
                    </a:cubicBezTo>
                    <a:cubicBezTo>
                      <a:pt x="93" y="3"/>
                      <a:pt x="93" y="3"/>
                      <a:pt x="92" y="3"/>
                    </a:cubicBezTo>
                    <a:cubicBezTo>
                      <a:pt x="92" y="3"/>
                      <a:pt x="92" y="3"/>
                      <a:pt x="92" y="3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1" y="4"/>
                      <a:pt x="90" y="4"/>
                      <a:pt x="90" y="4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0" y="4"/>
                      <a:pt x="90" y="4"/>
                      <a:pt x="89" y="3"/>
                    </a:cubicBezTo>
                    <a:cubicBezTo>
                      <a:pt x="89" y="3"/>
                      <a:pt x="89" y="3"/>
                      <a:pt x="88" y="3"/>
                    </a:cubicBezTo>
                    <a:cubicBezTo>
                      <a:pt x="88" y="3"/>
                      <a:pt x="88" y="3"/>
                      <a:pt x="88" y="3"/>
                    </a:cubicBezTo>
                    <a:cubicBezTo>
                      <a:pt x="87" y="3"/>
                      <a:pt x="87" y="4"/>
                      <a:pt x="87" y="4"/>
                    </a:cubicBezTo>
                    <a:cubicBezTo>
                      <a:pt x="87" y="4"/>
                      <a:pt x="87" y="4"/>
                      <a:pt x="86" y="4"/>
                    </a:cubicBezTo>
                    <a:cubicBezTo>
                      <a:pt x="86" y="4"/>
                      <a:pt x="86" y="3"/>
                      <a:pt x="85" y="3"/>
                    </a:cubicBezTo>
                    <a:cubicBezTo>
                      <a:pt x="85" y="3"/>
                      <a:pt x="85" y="3"/>
                      <a:pt x="85" y="3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82" y="2"/>
                      <a:pt x="82" y="2"/>
                      <a:pt x="81" y="2"/>
                    </a:cubicBezTo>
                    <a:cubicBezTo>
                      <a:pt x="81" y="2"/>
                      <a:pt x="81" y="3"/>
                      <a:pt x="81" y="2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80" y="2"/>
                      <a:pt x="81" y="2"/>
                      <a:pt x="81" y="1"/>
                    </a:cubicBezTo>
                    <a:cubicBezTo>
                      <a:pt x="81" y="1"/>
                      <a:pt x="81" y="0"/>
                      <a:pt x="81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79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3"/>
                      <a:pt x="18" y="3"/>
                    </a:cubicBezTo>
                    <a:cubicBezTo>
                      <a:pt x="18" y="3"/>
                      <a:pt x="17" y="3"/>
                      <a:pt x="17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3"/>
                      <a:pt x="12" y="4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2" y="7"/>
                      <a:pt x="12" y="7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9" y="12"/>
                      <a:pt x="9" y="12"/>
                      <a:pt x="8" y="12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7" y="15"/>
                      <a:pt x="6" y="15"/>
                      <a:pt x="6" y="15"/>
                    </a:cubicBezTo>
                    <a:cubicBezTo>
                      <a:pt x="6" y="15"/>
                      <a:pt x="6" y="16"/>
                      <a:pt x="5" y="16"/>
                    </a:cubicBezTo>
                    <a:cubicBezTo>
                      <a:pt x="5" y="17"/>
                      <a:pt x="5" y="17"/>
                      <a:pt x="4" y="17"/>
                    </a:cubicBezTo>
                    <a:cubicBezTo>
                      <a:pt x="4" y="17"/>
                      <a:pt x="4" y="17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3" y="18"/>
                    </a:cubicBezTo>
                    <a:cubicBezTo>
                      <a:pt x="3" y="18"/>
                      <a:pt x="3" y="19"/>
                      <a:pt x="3" y="19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2" y="21"/>
                      <a:pt x="2" y="21"/>
                      <a:pt x="2" y="22"/>
                    </a:cubicBezTo>
                    <a:cubicBezTo>
                      <a:pt x="2" y="22"/>
                      <a:pt x="2" y="23"/>
                      <a:pt x="2" y="23"/>
                    </a:cubicBezTo>
                    <a:cubicBezTo>
                      <a:pt x="1" y="24"/>
                      <a:pt x="1" y="24"/>
                      <a:pt x="1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7"/>
                      <a:pt x="0" y="27"/>
                      <a:pt x="0" y="28"/>
                    </a:cubicBezTo>
                    <a:cubicBezTo>
                      <a:pt x="0" y="28"/>
                      <a:pt x="0" y="28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30"/>
                      <a:pt x="0" y="30"/>
                      <a:pt x="0" y="31"/>
                    </a:cubicBezTo>
                    <a:cubicBezTo>
                      <a:pt x="0" y="31"/>
                      <a:pt x="0" y="31"/>
                      <a:pt x="1" y="31"/>
                    </a:cubicBezTo>
                    <a:cubicBezTo>
                      <a:pt x="1" y="31"/>
                      <a:pt x="1" y="32"/>
                      <a:pt x="1" y="32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4"/>
                      <a:pt x="0" y="34"/>
                      <a:pt x="0" y="34"/>
                    </a:cubicBezTo>
                    <a:cubicBezTo>
                      <a:pt x="0" y="34"/>
                      <a:pt x="0" y="35"/>
                      <a:pt x="0" y="35"/>
                    </a:cubicBezTo>
                    <a:cubicBezTo>
                      <a:pt x="0" y="35"/>
                      <a:pt x="0" y="35"/>
                      <a:pt x="1" y="35"/>
                    </a:cubicBezTo>
                    <a:cubicBezTo>
                      <a:pt x="1" y="36"/>
                      <a:pt x="1" y="35"/>
                      <a:pt x="1" y="36"/>
                    </a:cubicBezTo>
                    <a:cubicBezTo>
                      <a:pt x="2" y="36"/>
                      <a:pt x="1" y="36"/>
                      <a:pt x="1" y="36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0" y="37"/>
                      <a:pt x="0" y="37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8"/>
                      <a:pt x="0" y="38"/>
                      <a:pt x="1" y="39"/>
                    </a:cubicBezTo>
                    <a:cubicBezTo>
                      <a:pt x="1" y="39"/>
                      <a:pt x="1" y="39"/>
                      <a:pt x="1" y="40"/>
                    </a:cubicBezTo>
                    <a:cubicBezTo>
                      <a:pt x="1" y="40"/>
                      <a:pt x="2" y="41"/>
                      <a:pt x="2" y="41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3" y="43"/>
                      <a:pt x="3" y="43"/>
                      <a:pt x="4" y="43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5" y="43"/>
                      <a:pt x="4" y="43"/>
                      <a:pt x="4" y="44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6" y="45"/>
                      <a:pt x="6" y="45"/>
                      <a:pt x="7" y="45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10" y="48"/>
                      <a:pt x="11" y="48"/>
                      <a:pt x="12" y="48"/>
                    </a:cubicBezTo>
                    <a:cubicBezTo>
                      <a:pt x="12" y="48"/>
                      <a:pt x="13" y="48"/>
                      <a:pt x="13" y="48"/>
                    </a:cubicBezTo>
                    <a:cubicBezTo>
                      <a:pt x="13" y="48"/>
                      <a:pt x="13" y="48"/>
                      <a:pt x="14" y="48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4" y="49"/>
                      <a:pt x="14" y="49"/>
                      <a:pt x="14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50"/>
                      <a:pt x="16" y="49"/>
                      <a:pt x="16" y="50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8" y="50"/>
                      <a:pt x="18" y="51"/>
                      <a:pt x="18" y="51"/>
                    </a:cubicBezTo>
                    <a:cubicBezTo>
                      <a:pt x="18" y="51"/>
                      <a:pt x="19" y="51"/>
                      <a:pt x="19" y="51"/>
                    </a:cubicBezTo>
                    <a:cubicBezTo>
                      <a:pt x="20" y="51"/>
                      <a:pt x="20" y="52"/>
                      <a:pt x="20" y="52"/>
                    </a:cubicBezTo>
                    <a:cubicBezTo>
                      <a:pt x="21" y="52"/>
                      <a:pt x="21" y="52"/>
                      <a:pt x="21" y="5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35" name="Freeform 434"/>
              <p:cNvSpPr>
                <a:spLocks/>
              </p:cNvSpPr>
              <p:nvPr/>
            </p:nvSpPr>
            <p:spPr bwMode="auto">
              <a:xfrm>
                <a:off x="555626" y="1227139"/>
                <a:ext cx="31750" cy="22225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2 w 3"/>
                  <a:gd name="T5" fmla="*/ 1 h 2"/>
                  <a:gd name="T6" fmla="*/ 3 w 3"/>
                  <a:gd name="T7" fmla="*/ 1 h 2"/>
                  <a:gd name="T8" fmla="*/ 3 w 3"/>
                  <a:gd name="T9" fmla="*/ 0 h 2"/>
                  <a:gd name="T10" fmla="*/ 2 w 3"/>
                  <a:gd name="T11" fmla="*/ 0 h 2"/>
                  <a:gd name="T12" fmla="*/ 2 w 3"/>
                  <a:gd name="T13" fmla="*/ 0 h 2"/>
                  <a:gd name="T14" fmla="*/ 1 w 3"/>
                  <a:gd name="T15" fmla="*/ 0 h 2"/>
                  <a:gd name="T16" fmla="*/ 0 w 3"/>
                  <a:gd name="T17" fmla="*/ 0 h 2"/>
                  <a:gd name="T18" fmla="*/ 0 w 3"/>
                  <a:gd name="T19" fmla="*/ 1 h 2"/>
                  <a:gd name="T20" fmla="*/ 0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36" name="Freeform 435"/>
              <p:cNvSpPr>
                <a:spLocks/>
              </p:cNvSpPr>
              <p:nvPr/>
            </p:nvSpPr>
            <p:spPr bwMode="auto">
              <a:xfrm>
                <a:off x="415926" y="1377951"/>
                <a:ext cx="53975" cy="33338"/>
              </a:xfrm>
              <a:custGeom>
                <a:avLst/>
                <a:gdLst>
                  <a:gd name="T0" fmla="*/ 3 w 5"/>
                  <a:gd name="T1" fmla="*/ 0 h 3"/>
                  <a:gd name="T2" fmla="*/ 2 w 5"/>
                  <a:gd name="T3" fmla="*/ 0 h 3"/>
                  <a:gd name="T4" fmla="*/ 1 w 5"/>
                  <a:gd name="T5" fmla="*/ 1 h 3"/>
                  <a:gd name="T6" fmla="*/ 0 w 5"/>
                  <a:gd name="T7" fmla="*/ 1 h 3"/>
                  <a:gd name="T8" fmla="*/ 1 w 5"/>
                  <a:gd name="T9" fmla="*/ 2 h 3"/>
                  <a:gd name="T10" fmla="*/ 1 w 5"/>
                  <a:gd name="T11" fmla="*/ 3 h 3"/>
                  <a:gd name="T12" fmla="*/ 2 w 5"/>
                  <a:gd name="T13" fmla="*/ 2 h 3"/>
                  <a:gd name="T14" fmla="*/ 3 w 5"/>
                  <a:gd name="T15" fmla="*/ 2 h 3"/>
                  <a:gd name="T16" fmla="*/ 4 w 5"/>
                  <a:gd name="T17" fmla="*/ 1 h 3"/>
                  <a:gd name="T18" fmla="*/ 5 w 5"/>
                  <a:gd name="T19" fmla="*/ 1 h 3"/>
                  <a:gd name="T20" fmla="*/ 5 w 5"/>
                  <a:gd name="T21" fmla="*/ 0 h 3"/>
                  <a:gd name="T22" fmla="*/ 3 w 5"/>
                  <a:gd name="T2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37" name="Freeform 436"/>
              <p:cNvSpPr>
                <a:spLocks/>
              </p:cNvSpPr>
              <p:nvPr/>
            </p:nvSpPr>
            <p:spPr bwMode="auto">
              <a:xfrm>
                <a:off x="1171576" y="1346201"/>
                <a:ext cx="31750" cy="53975"/>
              </a:xfrm>
              <a:custGeom>
                <a:avLst/>
                <a:gdLst>
                  <a:gd name="T0" fmla="*/ 1 w 3"/>
                  <a:gd name="T1" fmla="*/ 5 h 5"/>
                  <a:gd name="T2" fmla="*/ 2 w 3"/>
                  <a:gd name="T3" fmla="*/ 3 h 5"/>
                  <a:gd name="T4" fmla="*/ 2 w 3"/>
                  <a:gd name="T5" fmla="*/ 3 h 5"/>
                  <a:gd name="T6" fmla="*/ 3 w 3"/>
                  <a:gd name="T7" fmla="*/ 2 h 5"/>
                  <a:gd name="T8" fmla="*/ 3 w 3"/>
                  <a:gd name="T9" fmla="*/ 1 h 5"/>
                  <a:gd name="T10" fmla="*/ 3 w 3"/>
                  <a:gd name="T11" fmla="*/ 1 h 5"/>
                  <a:gd name="T12" fmla="*/ 2 w 3"/>
                  <a:gd name="T13" fmla="*/ 0 h 5"/>
                  <a:gd name="T14" fmla="*/ 2 w 3"/>
                  <a:gd name="T15" fmla="*/ 0 h 5"/>
                  <a:gd name="T16" fmla="*/ 1 w 3"/>
                  <a:gd name="T17" fmla="*/ 1 h 5"/>
                  <a:gd name="T18" fmla="*/ 1 w 3"/>
                  <a:gd name="T19" fmla="*/ 2 h 5"/>
                  <a:gd name="T20" fmla="*/ 0 w 3"/>
                  <a:gd name="T21" fmla="*/ 2 h 5"/>
                  <a:gd name="T22" fmla="*/ 1 w 3"/>
                  <a:gd name="T23" fmla="*/ 3 h 5"/>
                  <a:gd name="T24" fmla="*/ 1 w 3"/>
                  <a:gd name="T25" fmla="*/ 4 h 5"/>
                  <a:gd name="T26" fmla="*/ 1 w 3"/>
                  <a:gd name="T2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1" y="5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38" name="Freeform 437"/>
              <p:cNvSpPr>
                <a:spLocks/>
              </p:cNvSpPr>
              <p:nvPr/>
            </p:nvSpPr>
            <p:spPr bwMode="auto">
              <a:xfrm>
                <a:off x="1181101" y="1323976"/>
                <a:ext cx="33338" cy="22225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0 h 2"/>
                  <a:gd name="T4" fmla="*/ 3 w 3"/>
                  <a:gd name="T5" fmla="*/ 0 h 2"/>
                  <a:gd name="T6" fmla="*/ 2 w 3"/>
                  <a:gd name="T7" fmla="*/ 0 h 2"/>
                  <a:gd name="T8" fmla="*/ 1 w 3"/>
                  <a:gd name="T9" fmla="*/ 0 h 2"/>
                  <a:gd name="T10" fmla="*/ 0 w 3"/>
                  <a:gd name="T11" fmla="*/ 1 h 2"/>
                  <a:gd name="T12" fmla="*/ 0 w 3"/>
                  <a:gd name="T13" fmla="*/ 2 h 2"/>
                  <a:gd name="T14" fmla="*/ 0 w 3"/>
                  <a:gd name="T15" fmla="*/ 2 h 2"/>
                  <a:gd name="T16" fmla="*/ 1 w 3"/>
                  <a:gd name="T17" fmla="*/ 2 h 2"/>
                  <a:gd name="T18" fmla="*/ 2 w 3"/>
                  <a:gd name="T19" fmla="*/ 2 h 2"/>
                  <a:gd name="T20" fmla="*/ 3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39" name="Freeform 438"/>
              <p:cNvSpPr>
                <a:spLocks/>
              </p:cNvSpPr>
              <p:nvPr/>
            </p:nvSpPr>
            <p:spPr bwMode="auto">
              <a:xfrm>
                <a:off x="771526" y="1292226"/>
                <a:ext cx="31750" cy="31750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1 h 3"/>
                  <a:gd name="T4" fmla="*/ 0 w 3"/>
                  <a:gd name="T5" fmla="*/ 1 h 3"/>
                  <a:gd name="T6" fmla="*/ 0 w 3"/>
                  <a:gd name="T7" fmla="*/ 3 h 3"/>
                  <a:gd name="T8" fmla="*/ 1 w 3"/>
                  <a:gd name="T9" fmla="*/ 2 h 3"/>
                  <a:gd name="T10" fmla="*/ 2 w 3"/>
                  <a:gd name="T11" fmla="*/ 2 h 3"/>
                  <a:gd name="T12" fmla="*/ 2 w 3"/>
                  <a:gd name="T13" fmla="*/ 2 h 3"/>
                  <a:gd name="T14" fmla="*/ 3 w 3"/>
                  <a:gd name="T15" fmla="*/ 1 h 3"/>
                  <a:gd name="T16" fmla="*/ 3 w 3"/>
                  <a:gd name="T17" fmla="*/ 1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40" name="Freeform 439"/>
              <p:cNvSpPr>
                <a:spLocks/>
              </p:cNvSpPr>
              <p:nvPr/>
            </p:nvSpPr>
            <p:spPr bwMode="auto">
              <a:xfrm>
                <a:off x="803276" y="1281114"/>
                <a:ext cx="33338" cy="11113"/>
              </a:xfrm>
              <a:custGeom>
                <a:avLst/>
                <a:gdLst>
                  <a:gd name="T0" fmla="*/ 2 w 3"/>
                  <a:gd name="T1" fmla="*/ 0 h 1"/>
                  <a:gd name="T2" fmla="*/ 1 w 3"/>
                  <a:gd name="T3" fmla="*/ 0 h 1"/>
                  <a:gd name="T4" fmla="*/ 1 w 3"/>
                  <a:gd name="T5" fmla="*/ 0 h 1"/>
                  <a:gd name="T6" fmla="*/ 0 w 3"/>
                  <a:gd name="T7" fmla="*/ 0 h 1"/>
                  <a:gd name="T8" fmla="*/ 0 w 3"/>
                  <a:gd name="T9" fmla="*/ 1 h 1"/>
                  <a:gd name="T10" fmla="*/ 1 w 3"/>
                  <a:gd name="T11" fmla="*/ 1 h 1"/>
                  <a:gd name="T12" fmla="*/ 2 w 3"/>
                  <a:gd name="T13" fmla="*/ 1 h 1"/>
                  <a:gd name="T14" fmla="*/ 2 w 3"/>
                  <a:gd name="T15" fmla="*/ 1 h 1"/>
                  <a:gd name="T16" fmla="*/ 2 w 3"/>
                  <a:gd name="T17" fmla="*/ 0 h 1"/>
                  <a:gd name="T18" fmla="*/ 2 w 3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41" name="Freeform 440"/>
              <p:cNvSpPr>
                <a:spLocks/>
              </p:cNvSpPr>
              <p:nvPr/>
            </p:nvSpPr>
            <p:spPr bwMode="auto">
              <a:xfrm>
                <a:off x="2422526" y="2524126"/>
                <a:ext cx="1111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42" name="Freeform 441"/>
              <p:cNvSpPr>
                <a:spLocks/>
              </p:cNvSpPr>
              <p:nvPr/>
            </p:nvSpPr>
            <p:spPr bwMode="auto">
              <a:xfrm>
                <a:off x="2390776" y="2503489"/>
                <a:ext cx="53975" cy="20638"/>
              </a:xfrm>
              <a:custGeom>
                <a:avLst/>
                <a:gdLst>
                  <a:gd name="T0" fmla="*/ 5 w 5"/>
                  <a:gd name="T1" fmla="*/ 1 h 2"/>
                  <a:gd name="T2" fmla="*/ 5 w 5"/>
                  <a:gd name="T3" fmla="*/ 1 h 2"/>
                  <a:gd name="T4" fmla="*/ 3 w 5"/>
                  <a:gd name="T5" fmla="*/ 0 h 2"/>
                  <a:gd name="T6" fmla="*/ 2 w 5"/>
                  <a:gd name="T7" fmla="*/ 0 h 2"/>
                  <a:gd name="T8" fmla="*/ 1 w 5"/>
                  <a:gd name="T9" fmla="*/ 0 h 2"/>
                  <a:gd name="T10" fmla="*/ 0 w 5"/>
                  <a:gd name="T11" fmla="*/ 1 h 2"/>
                  <a:gd name="T12" fmla="*/ 1 w 5"/>
                  <a:gd name="T13" fmla="*/ 2 h 2"/>
                  <a:gd name="T14" fmla="*/ 2 w 5"/>
                  <a:gd name="T15" fmla="*/ 2 h 2"/>
                  <a:gd name="T16" fmla="*/ 2 w 5"/>
                  <a:gd name="T17" fmla="*/ 2 h 2"/>
                  <a:gd name="T18" fmla="*/ 3 w 5"/>
                  <a:gd name="T19" fmla="*/ 2 h 2"/>
                  <a:gd name="T20" fmla="*/ 4 w 5"/>
                  <a:gd name="T21" fmla="*/ 2 h 2"/>
                  <a:gd name="T22" fmla="*/ 5 w 5"/>
                  <a:gd name="T2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5" y="2"/>
                      <a:pt x="5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43" name="Freeform 442"/>
              <p:cNvSpPr>
                <a:spLocks/>
              </p:cNvSpPr>
              <p:nvPr/>
            </p:nvSpPr>
            <p:spPr bwMode="auto">
              <a:xfrm>
                <a:off x="1785939" y="2578101"/>
                <a:ext cx="173038" cy="98425"/>
              </a:xfrm>
              <a:custGeom>
                <a:avLst/>
                <a:gdLst>
                  <a:gd name="T0" fmla="*/ 10 w 16"/>
                  <a:gd name="T1" fmla="*/ 5 h 9"/>
                  <a:gd name="T2" fmla="*/ 11 w 16"/>
                  <a:gd name="T3" fmla="*/ 4 h 9"/>
                  <a:gd name="T4" fmla="*/ 11 w 16"/>
                  <a:gd name="T5" fmla="*/ 5 h 9"/>
                  <a:gd name="T6" fmla="*/ 12 w 16"/>
                  <a:gd name="T7" fmla="*/ 5 h 9"/>
                  <a:gd name="T8" fmla="*/ 13 w 16"/>
                  <a:gd name="T9" fmla="*/ 4 h 9"/>
                  <a:gd name="T10" fmla="*/ 13 w 16"/>
                  <a:gd name="T11" fmla="*/ 4 h 9"/>
                  <a:gd name="T12" fmla="*/ 14 w 16"/>
                  <a:gd name="T13" fmla="*/ 4 h 9"/>
                  <a:gd name="T14" fmla="*/ 15 w 16"/>
                  <a:gd name="T15" fmla="*/ 3 h 9"/>
                  <a:gd name="T16" fmla="*/ 16 w 16"/>
                  <a:gd name="T17" fmla="*/ 3 h 9"/>
                  <a:gd name="T18" fmla="*/ 15 w 16"/>
                  <a:gd name="T19" fmla="*/ 3 h 9"/>
                  <a:gd name="T20" fmla="*/ 13 w 16"/>
                  <a:gd name="T21" fmla="*/ 2 h 9"/>
                  <a:gd name="T22" fmla="*/ 13 w 16"/>
                  <a:gd name="T23" fmla="*/ 1 h 9"/>
                  <a:gd name="T24" fmla="*/ 13 w 16"/>
                  <a:gd name="T25" fmla="*/ 1 h 9"/>
                  <a:gd name="T26" fmla="*/ 12 w 16"/>
                  <a:gd name="T27" fmla="*/ 0 h 9"/>
                  <a:gd name="T28" fmla="*/ 10 w 16"/>
                  <a:gd name="T29" fmla="*/ 1 h 9"/>
                  <a:gd name="T30" fmla="*/ 10 w 16"/>
                  <a:gd name="T31" fmla="*/ 0 h 9"/>
                  <a:gd name="T32" fmla="*/ 8 w 16"/>
                  <a:gd name="T33" fmla="*/ 1 h 9"/>
                  <a:gd name="T34" fmla="*/ 7 w 16"/>
                  <a:gd name="T35" fmla="*/ 1 h 9"/>
                  <a:gd name="T36" fmla="*/ 6 w 16"/>
                  <a:gd name="T37" fmla="*/ 1 h 9"/>
                  <a:gd name="T38" fmla="*/ 4 w 16"/>
                  <a:gd name="T39" fmla="*/ 1 h 9"/>
                  <a:gd name="T40" fmla="*/ 3 w 16"/>
                  <a:gd name="T41" fmla="*/ 1 h 9"/>
                  <a:gd name="T42" fmla="*/ 3 w 16"/>
                  <a:gd name="T43" fmla="*/ 1 h 9"/>
                  <a:gd name="T44" fmla="*/ 1 w 16"/>
                  <a:gd name="T45" fmla="*/ 2 h 9"/>
                  <a:gd name="T46" fmla="*/ 0 w 16"/>
                  <a:gd name="T47" fmla="*/ 3 h 9"/>
                  <a:gd name="T48" fmla="*/ 0 w 16"/>
                  <a:gd name="T49" fmla="*/ 4 h 9"/>
                  <a:gd name="T50" fmla="*/ 0 w 16"/>
                  <a:gd name="T51" fmla="*/ 5 h 9"/>
                  <a:gd name="T52" fmla="*/ 0 w 16"/>
                  <a:gd name="T53" fmla="*/ 5 h 9"/>
                  <a:gd name="T54" fmla="*/ 1 w 16"/>
                  <a:gd name="T55" fmla="*/ 6 h 9"/>
                  <a:gd name="T56" fmla="*/ 2 w 16"/>
                  <a:gd name="T57" fmla="*/ 7 h 9"/>
                  <a:gd name="T58" fmla="*/ 2 w 16"/>
                  <a:gd name="T59" fmla="*/ 7 h 9"/>
                  <a:gd name="T60" fmla="*/ 3 w 16"/>
                  <a:gd name="T61" fmla="*/ 7 h 9"/>
                  <a:gd name="T62" fmla="*/ 3 w 16"/>
                  <a:gd name="T63" fmla="*/ 7 h 9"/>
                  <a:gd name="T64" fmla="*/ 3 w 16"/>
                  <a:gd name="T65" fmla="*/ 8 h 9"/>
                  <a:gd name="T66" fmla="*/ 3 w 16"/>
                  <a:gd name="T67" fmla="*/ 9 h 9"/>
                  <a:gd name="T68" fmla="*/ 3 w 16"/>
                  <a:gd name="T69" fmla="*/ 9 h 9"/>
                  <a:gd name="T70" fmla="*/ 4 w 16"/>
                  <a:gd name="T71" fmla="*/ 9 h 9"/>
                  <a:gd name="T72" fmla="*/ 4 w 16"/>
                  <a:gd name="T73" fmla="*/ 9 h 9"/>
                  <a:gd name="T74" fmla="*/ 4 w 16"/>
                  <a:gd name="T75" fmla="*/ 9 h 9"/>
                  <a:gd name="T76" fmla="*/ 5 w 16"/>
                  <a:gd name="T77" fmla="*/ 9 h 9"/>
                  <a:gd name="T78" fmla="*/ 6 w 16"/>
                  <a:gd name="T79" fmla="*/ 8 h 9"/>
                  <a:gd name="T80" fmla="*/ 6 w 16"/>
                  <a:gd name="T81" fmla="*/ 7 h 9"/>
                  <a:gd name="T82" fmla="*/ 7 w 16"/>
                  <a:gd name="T83" fmla="*/ 7 h 9"/>
                  <a:gd name="T84" fmla="*/ 7 w 16"/>
                  <a:gd name="T85" fmla="*/ 6 h 9"/>
                  <a:gd name="T86" fmla="*/ 9 w 16"/>
                  <a:gd name="T87" fmla="*/ 7 h 9"/>
                  <a:gd name="T88" fmla="*/ 9 w 16"/>
                  <a:gd name="T89" fmla="*/ 6 h 9"/>
                  <a:gd name="T90" fmla="*/ 10 w 16"/>
                  <a:gd name="T9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6" h="9">
                    <a:moveTo>
                      <a:pt x="10" y="5"/>
                    </a:move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5" y="3"/>
                      <a:pt x="15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2"/>
                      <a:pt x="14" y="3"/>
                      <a:pt x="13" y="2"/>
                    </a:cubicBezTo>
                    <a:cubicBezTo>
                      <a:pt x="13" y="2"/>
                      <a:pt x="14" y="2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0"/>
                      <a:pt x="12" y="0"/>
                    </a:cubicBezTo>
                    <a:cubicBezTo>
                      <a:pt x="11" y="0"/>
                      <a:pt x="11" y="1"/>
                      <a:pt x="10" y="1"/>
                    </a:cubicBezTo>
                    <a:cubicBezTo>
                      <a:pt x="10" y="1"/>
                      <a:pt x="10" y="0"/>
                      <a:pt x="10" y="0"/>
                    </a:cubicBezTo>
                    <a:cubicBezTo>
                      <a:pt x="9" y="0"/>
                      <a:pt x="9" y="1"/>
                      <a:pt x="8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6"/>
                      <a:pt x="1" y="6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8"/>
                      <a:pt x="4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7"/>
                      <a:pt x="6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8" y="6"/>
                      <a:pt x="8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0" y="5"/>
                      <a:pt x="10" y="5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44" name="Freeform 443"/>
              <p:cNvSpPr>
                <a:spLocks/>
              </p:cNvSpPr>
              <p:nvPr/>
            </p:nvSpPr>
            <p:spPr bwMode="auto">
              <a:xfrm>
                <a:off x="2671764" y="30321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45" name="Freeform 444"/>
              <p:cNvSpPr>
                <a:spLocks/>
              </p:cNvSpPr>
              <p:nvPr/>
            </p:nvSpPr>
            <p:spPr bwMode="auto">
              <a:xfrm>
                <a:off x="2628901" y="2892426"/>
                <a:ext cx="107950" cy="139700"/>
              </a:xfrm>
              <a:custGeom>
                <a:avLst/>
                <a:gdLst>
                  <a:gd name="T0" fmla="*/ 1 w 10"/>
                  <a:gd name="T1" fmla="*/ 8 h 13"/>
                  <a:gd name="T2" fmla="*/ 2 w 10"/>
                  <a:gd name="T3" fmla="*/ 8 h 13"/>
                  <a:gd name="T4" fmla="*/ 2 w 10"/>
                  <a:gd name="T5" fmla="*/ 9 h 13"/>
                  <a:gd name="T6" fmla="*/ 2 w 10"/>
                  <a:gd name="T7" fmla="*/ 10 h 13"/>
                  <a:gd name="T8" fmla="*/ 3 w 10"/>
                  <a:gd name="T9" fmla="*/ 11 h 13"/>
                  <a:gd name="T10" fmla="*/ 4 w 10"/>
                  <a:gd name="T11" fmla="*/ 13 h 13"/>
                  <a:gd name="T12" fmla="*/ 5 w 10"/>
                  <a:gd name="T13" fmla="*/ 12 h 13"/>
                  <a:gd name="T14" fmla="*/ 5 w 10"/>
                  <a:gd name="T15" fmla="*/ 11 h 13"/>
                  <a:gd name="T16" fmla="*/ 6 w 10"/>
                  <a:gd name="T17" fmla="*/ 11 h 13"/>
                  <a:gd name="T18" fmla="*/ 6 w 10"/>
                  <a:gd name="T19" fmla="*/ 11 h 13"/>
                  <a:gd name="T20" fmla="*/ 8 w 10"/>
                  <a:gd name="T21" fmla="*/ 11 h 13"/>
                  <a:gd name="T22" fmla="*/ 8 w 10"/>
                  <a:gd name="T23" fmla="*/ 11 h 13"/>
                  <a:gd name="T24" fmla="*/ 8 w 10"/>
                  <a:gd name="T25" fmla="*/ 11 h 13"/>
                  <a:gd name="T26" fmla="*/ 9 w 10"/>
                  <a:gd name="T27" fmla="*/ 10 h 13"/>
                  <a:gd name="T28" fmla="*/ 10 w 10"/>
                  <a:gd name="T29" fmla="*/ 9 h 13"/>
                  <a:gd name="T30" fmla="*/ 10 w 10"/>
                  <a:gd name="T31" fmla="*/ 8 h 13"/>
                  <a:gd name="T32" fmla="*/ 9 w 10"/>
                  <a:gd name="T33" fmla="*/ 6 h 13"/>
                  <a:gd name="T34" fmla="*/ 9 w 10"/>
                  <a:gd name="T35" fmla="*/ 3 h 13"/>
                  <a:gd name="T36" fmla="*/ 10 w 10"/>
                  <a:gd name="T37" fmla="*/ 2 h 13"/>
                  <a:gd name="T38" fmla="*/ 10 w 10"/>
                  <a:gd name="T39" fmla="*/ 1 h 13"/>
                  <a:gd name="T40" fmla="*/ 10 w 10"/>
                  <a:gd name="T41" fmla="*/ 1 h 13"/>
                  <a:gd name="T42" fmla="*/ 10 w 10"/>
                  <a:gd name="T43" fmla="*/ 1 h 13"/>
                  <a:gd name="T44" fmla="*/ 8 w 10"/>
                  <a:gd name="T45" fmla="*/ 1 h 13"/>
                  <a:gd name="T46" fmla="*/ 7 w 10"/>
                  <a:gd name="T47" fmla="*/ 1 h 13"/>
                  <a:gd name="T48" fmla="*/ 6 w 10"/>
                  <a:gd name="T49" fmla="*/ 0 h 13"/>
                  <a:gd name="T50" fmla="*/ 5 w 10"/>
                  <a:gd name="T51" fmla="*/ 1 h 13"/>
                  <a:gd name="T52" fmla="*/ 4 w 10"/>
                  <a:gd name="T53" fmla="*/ 1 h 13"/>
                  <a:gd name="T54" fmla="*/ 2 w 10"/>
                  <a:gd name="T55" fmla="*/ 0 h 13"/>
                  <a:gd name="T56" fmla="*/ 2 w 10"/>
                  <a:gd name="T57" fmla="*/ 0 h 13"/>
                  <a:gd name="T58" fmla="*/ 2 w 10"/>
                  <a:gd name="T59" fmla="*/ 1 h 13"/>
                  <a:gd name="T60" fmla="*/ 2 w 10"/>
                  <a:gd name="T61" fmla="*/ 2 h 13"/>
                  <a:gd name="T62" fmla="*/ 2 w 10"/>
                  <a:gd name="T63" fmla="*/ 4 h 13"/>
                  <a:gd name="T64" fmla="*/ 1 w 10"/>
                  <a:gd name="T65" fmla="*/ 3 h 13"/>
                  <a:gd name="T66" fmla="*/ 0 w 10"/>
                  <a:gd name="T67" fmla="*/ 4 h 13"/>
                  <a:gd name="T68" fmla="*/ 0 w 10"/>
                  <a:gd name="T69" fmla="*/ 7 h 13"/>
                  <a:gd name="T70" fmla="*/ 1 w 10"/>
                  <a:gd name="T71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" h="13">
                    <a:moveTo>
                      <a:pt x="1" y="8"/>
                    </a:move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2"/>
                      <a:pt x="4" y="12"/>
                      <a:pt x="4" y="13"/>
                    </a:cubicBezTo>
                    <a:cubicBezTo>
                      <a:pt x="4" y="13"/>
                      <a:pt x="4" y="13"/>
                      <a:pt x="5" y="12"/>
                    </a:cubicBezTo>
                    <a:cubicBezTo>
                      <a:pt x="5" y="12"/>
                      <a:pt x="5" y="12"/>
                      <a:pt x="5" y="11"/>
                    </a:cubicBezTo>
                    <a:cubicBezTo>
                      <a:pt x="5" y="11"/>
                      <a:pt x="5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10"/>
                      <a:pt x="7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9" y="10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9" y="7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9" y="3"/>
                      <a:pt x="10" y="3"/>
                      <a:pt x="10" y="2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0" y="7"/>
                      <a:pt x="0" y="8"/>
                      <a:pt x="1" y="8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46" name="Freeform 445"/>
              <p:cNvSpPr>
                <a:spLocks/>
              </p:cNvSpPr>
              <p:nvPr/>
            </p:nvSpPr>
            <p:spPr bwMode="auto">
              <a:xfrm>
                <a:off x="1981201" y="3086101"/>
                <a:ext cx="366713" cy="561975"/>
              </a:xfrm>
              <a:custGeom>
                <a:avLst/>
                <a:gdLst>
                  <a:gd name="T0" fmla="*/ 27 w 34"/>
                  <a:gd name="T1" fmla="*/ 50 h 52"/>
                  <a:gd name="T2" fmla="*/ 30 w 34"/>
                  <a:gd name="T3" fmla="*/ 52 h 52"/>
                  <a:gd name="T4" fmla="*/ 31 w 34"/>
                  <a:gd name="T5" fmla="*/ 51 h 52"/>
                  <a:gd name="T6" fmla="*/ 34 w 34"/>
                  <a:gd name="T7" fmla="*/ 48 h 52"/>
                  <a:gd name="T8" fmla="*/ 33 w 34"/>
                  <a:gd name="T9" fmla="*/ 44 h 52"/>
                  <a:gd name="T10" fmla="*/ 34 w 34"/>
                  <a:gd name="T11" fmla="*/ 41 h 52"/>
                  <a:gd name="T12" fmla="*/ 33 w 34"/>
                  <a:gd name="T13" fmla="*/ 36 h 52"/>
                  <a:gd name="T14" fmla="*/ 32 w 34"/>
                  <a:gd name="T15" fmla="*/ 33 h 52"/>
                  <a:gd name="T16" fmla="*/ 30 w 34"/>
                  <a:gd name="T17" fmla="*/ 31 h 52"/>
                  <a:gd name="T18" fmla="*/ 28 w 34"/>
                  <a:gd name="T19" fmla="*/ 30 h 52"/>
                  <a:gd name="T20" fmla="*/ 27 w 34"/>
                  <a:gd name="T21" fmla="*/ 28 h 52"/>
                  <a:gd name="T22" fmla="*/ 24 w 34"/>
                  <a:gd name="T23" fmla="*/ 27 h 52"/>
                  <a:gd name="T24" fmla="*/ 22 w 34"/>
                  <a:gd name="T25" fmla="*/ 26 h 52"/>
                  <a:gd name="T26" fmla="*/ 21 w 34"/>
                  <a:gd name="T27" fmla="*/ 24 h 52"/>
                  <a:gd name="T28" fmla="*/ 20 w 34"/>
                  <a:gd name="T29" fmla="*/ 22 h 52"/>
                  <a:gd name="T30" fmla="*/ 21 w 34"/>
                  <a:gd name="T31" fmla="*/ 18 h 52"/>
                  <a:gd name="T32" fmla="*/ 22 w 34"/>
                  <a:gd name="T33" fmla="*/ 14 h 52"/>
                  <a:gd name="T34" fmla="*/ 25 w 34"/>
                  <a:gd name="T35" fmla="*/ 12 h 52"/>
                  <a:gd name="T36" fmla="*/ 28 w 34"/>
                  <a:gd name="T37" fmla="*/ 12 h 52"/>
                  <a:gd name="T38" fmla="*/ 28 w 34"/>
                  <a:gd name="T39" fmla="*/ 9 h 52"/>
                  <a:gd name="T40" fmla="*/ 29 w 34"/>
                  <a:gd name="T41" fmla="*/ 7 h 52"/>
                  <a:gd name="T42" fmla="*/ 27 w 34"/>
                  <a:gd name="T43" fmla="*/ 6 h 52"/>
                  <a:gd name="T44" fmla="*/ 24 w 34"/>
                  <a:gd name="T45" fmla="*/ 7 h 52"/>
                  <a:gd name="T46" fmla="*/ 21 w 34"/>
                  <a:gd name="T47" fmla="*/ 6 h 52"/>
                  <a:gd name="T48" fmla="*/ 20 w 34"/>
                  <a:gd name="T49" fmla="*/ 3 h 52"/>
                  <a:gd name="T50" fmla="*/ 17 w 34"/>
                  <a:gd name="T51" fmla="*/ 1 h 52"/>
                  <a:gd name="T52" fmla="*/ 15 w 34"/>
                  <a:gd name="T53" fmla="*/ 0 h 52"/>
                  <a:gd name="T54" fmla="*/ 15 w 34"/>
                  <a:gd name="T55" fmla="*/ 4 h 52"/>
                  <a:gd name="T56" fmla="*/ 13 w 34"/>
                  <a:gd name="T57" fmla="*/ 7 h 52"/>
                  <a:gd name="T58" fmla="*/ 9 w 34"/>
                  <a:gd name="T59" fmla="*/ 8 h 52"/>
                  <a:gd name="T60" fmla="*/ 7 w 34"/>
                  <a:gd name="T61" fmla="*/ 12 h 52"/>
                  <a:gd name="T62" fmla="*/ 5 w 34"/>
                  <a:gd name="T63" fmla="*/ 13 h 52"/>
                  <a:gd name="T64" fmla="*/ 3 w 34"/>
                  <a:gd name="T65" fmla="*/ 11 h 52"/>
                  <a:gd name="T66" fmla="*/ 3 w 34"/>
                  <a:gd name="T67" fmla="*/ 9 h 52"/>
                  <a:gd name="T68" fmla="*/ 1 w 34"/>
                  <a:gd name="T69" fmla="*/ 10 h 52"/>
                  <a:gd name="T70" fmla="*/ 0 w 34"/>
                  <a:gd name="T71" fmla="*/ 13 h 52"/>
                  <a:gd name="T72" fmla="*/ 1 w 34"/>
                  <a:gd name="T73" fmla="*/ 16 h 52"/>
                  <a:gd name="T74" fmla="*/ 3 w 34"/>
                  <a:gd name="T75" fmla="*/ 18 h 52"/>
                  <a:gd name="T76" fmla="*/ 6 w 34"/>
                  <a:gd name="T77" fmla="*/ 23 h 52"/>
                  <a:gd name="T78" fmla="*/ 8 w 34"/>
                  <a:gd name="T79" fmla="*/ 26 h 52"/>
                  <a:gd name="T80" fmla="*/ 11 w 34"/>
                  <a:gd name="T81" fmla="*/ 31 h 52"/>
                  <a:gd name="T82" fmla="*/ 14 w 34"/>
                  <a:gd name="T83" fmla="*/ 37 h 52"/>
                  <a:gd name="T84" fmla="*/ 15 w 34"/>
                  <a:gd name="T85" fmla="*/ 41 h 52"/>
                  <a:gd name="T86" fmla="*/ 19 w 34"/>
                  <a:gd name="T87" fmla="*/ 45 h 52"/>
                  <a:gd name="T88" fmla="*/ 22 w 34"/>
                  <a:gd name="T89" fmla="*/ 4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4" h="52">
                    <a:moveTo>
                      <a:pt x="24" y="48"/>
                    </a:moveTo>
                    <a:cubicBezTo>
                      <a:pt x="25" y="48"/>
                      <a:pt x="25" y="48"/>
                      <a:pt x="26" y="49"/>
                    </a:cubicBezTo>
                    <a:cubicBezTo>
                      <a:pt x="26" y="49"/>
                      <a:pt x="26" y="49"/>
                      <a:pt x="27" y="50"/>
                    </a:cubicBezTo>
                    <a:cubicBezTo>
                      <a:pt x="27" y="50"/>
                      <a:pt x="28" y="50"/>
                      <a:pt x="28" y="50"/>
                    </a:cubicBezTo>
                    <a:cubicBezTo>
                      <a:pt x="28" y="50"/>
                      <a:pt x="28" y="51"/>
                      <a:pt x="28" y="52"/>
                    </a:cubicBezTo>
                    <a:cubicBezTo>
                      <a:pt x="29" y="52"/>
                      <a:pt x="29" y="52"/>
                      <a:pt x="30" y="52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1" y="50"/>
                      <a:pt x="31" y="50"/>
                      <a:pt x="32" y="50"/>
                    </a:cubicBezTo>
                    <a:cubicBezTo>
                      <a:pt x="32" y="50"/>
                      <a:pt x="32" y="49"/>
                      <a:pt x="33" y="49"/>
                    </a:cubicBezTo>
                    <a:cubicBezTo>
                      <a:pt x="33" y="48"/>
                      <a:pt x="34" y="48"/>
                      <a:pt x="34" y="48"/>
                    </a:cubicBezTo>
                    <a:cubicBezTo>
                      <a:pt x="34" y="47"/>
                      <a:pt x="34" y="47"/>
                      <a:pt x="34" y="46"/>
                    </a:cubicBezTo>
                    <a:cubicBezTo>
                      <a:pt x="34" y="45"/>
                      <a:pt x="34" y="45"/>
                      <a:pt x="33" y="45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3"/>
                      <a:pt x="33" y="43"/>
                      <a:pt x="33" y="42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34" y="41"/>
                      <a:pt x="34" y="41"/>
                      <a:pt x="34" y="41"/>
                    </a:cubicBezTo>
                    <a:cubicBezTo>
                      <a:pt x="33" y="40"/>
                      <a:pt x="33" y="40"/>
                      <a:pt x="33" y="39"/>
                    </a:cubicBezTo>
                    <a:cubicBezTo>
                      <a:pt x="33" y="39"/>
                      <a:pt x="33" y="39"/>
                      <a:pt x="34" y="38"/>
                    </a:cubicBezTo>
                    <a:cubicBezTo>
                      <a:pt x="34" y="37"/>
                      <a:pt x="33" y="37"/>
                      <a:pt x="33" y="36"/>
                    </a:cubicBezTo>
                    <a:cubicBezTo>
                      <a:pt x="33" y="36"/>
                      <a:pt x="33" y="36"/>
                      <a:pt x="33" y="35"/>
                    </a:cubicBezTo>
                    <a:cubicBezTo>
                      <a:pt x="33" y="34"/>
                      <a:pt x="33" y="34"/>
                      <a:pt x="32" y="34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2"/>
                      <a:pt x="32" y="32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0" y="31"/>
                    </a:cubicBezTo>
                    <a:cubicBezTo>
                      <a:pt x="30" y="31"/>
                      <a:pt x="30" y="31"/>
                      <a:pt x="29" y="31"/>
                    </a:cubicBezTo>
                    <a:cubicBezTo>
                      <a:pt x="29" y="31"/>
                      <a:pt x="28" y="32"/>
                      <a:pt x="28" y="31"/>
                    </a:cubicBezTo>
                    <a:cubicBezTo>
                      <a:pt x="28" y="31"/>
                      <a:pt x="28" y="31"/>
                      <a:pt x="28" y="30"/>
                    </a:cubicBezTo>
                    <a:cubicBezTo>
                      <a:pt x="28" y="30"/>
                      <a:pt x="28" y="29"/>
                      <a:pt x="28" y="29"/>
                    </a:cubicBezTo>
                    <a:cubicBezTo>
                      <a:pt x="28" y="27"/>
                      <a:pt x="28" y="28"/>
                      <a:pt x="28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5" y="28"/>
                      <a:pt x="25" y="28"/>
                      <a:pt x="24" y="28"/>
                    </a:cubicBezTo>
                    <a:cubicBezTo>
                      <a:pt x="24" y="28"/>
                      <a:pt x="24" y="27"/>
                      <a:pt x="24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6"/>
                      <a:pt x="22" y="25"/>
                      <a:pt x="22" y="25"/>
                    </a:cubicBezTo>
                    <a:cubicBezTo>
                      <a:pt x="22" y="25"/>
                      <a:pt x="22" y="25"/>
                      <a:pt x="21" y="24"/>
                    </a:cubicBezTo>
                    <a:cubicBezTo>
                      <a:pt x="21" y="24"/>
                      <a:pt x="21" y="24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0"/>
                      <a:pt x="20" y="19"/>
                      <a:pt x="20" y="19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7"/>
                      <a:pt x="22" y="17"/>
                      <a:pt x="22" y="16"/>
                    </a:cubicBezTo>
                    <a:cubicBezTo>
                      <a:pt x="22" y="16"/>
                      <a:pt x="22" y="15"/>
                      <a:pt x="22" y="15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4" y="14"/>
                      <a:pt x="24" y="13"/>
                      <a:pt x="24" y="13"/>
                    </a:cubicBezTo>
                    <a:cubicBezTo>
                      <a:pt x="24" y="13"/>
                      <a:pt x="25" y="12"/>
                      <a:pt x="25" y="12"/>
                    </a:cubicBezTo>
                    <a:cubicBezTo>
                      <a:pt x="25" y="12"/>
                      <a:pt x="26" y="12"/>
                      <a:pt x="26" y="12"/>
                    </a:cubicBezTo>
                    <a:cubicBezTo>
                      <a:pt x="26" y="12"/>
                      <a:pt x="27" y="13"/>
                      <a:pt x="27" y="12"/>
                    </a:cubicBezTo>
                    <a:cubicBezTo>
                      <a:pt x="27" y="12"/>
                      <a:pt x="27" y="12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7" y="11"/>
                      <a:pt x="27" y="10"/>
                    </a:cubicBezTo>
                    <a:cubicBezTo>
                      <a:pt x="27" y="10"/>
                      <a:pt x="28" y="10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9" y="8"/>
                      <a:pt x="29" y="8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6"/>
                      <a:pt x="29" y="7"/>
                      <a:pt x="28" y="7"/>
                    </a:cubicBezTo>
                    <a:cubicBezTo>
                      <a:pt x="28" y="7"/>
                      <a:pt x="27" y="7"/>
                      <a:pt x="27" y="7"/>
                    </a:cubicBezTo>
                    <a:cubicBezTo>
                      <a:pt x="27" y="7"/>
                      <a:pt x="27" y="6"/>
                      <a:pt x="27" y="6"/>
                    </a:cubicBezTo>
                    <a:cubicBezTo>
                      <a:pt x="27" y="6"/>
                      <a:pt x="26" y="7"/>
                      <a:pt x="26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6"/>
                      <a:pt x="24" y="7"/>
                      <a:pt x="24" y="7"/>
                    </a:cubicBezTo>
                    <a:cubicBezTo>
                      <a:pt x="24" y="7"/>
                      <a:pt x="23" y="7"/>
                      <a:pt x="23" y="7"/>
                    </a:cubicBezTo>
                    <a:cubicBezTo>
                      <a:pt x="23" y="7"/>
                      <a:pt x="22" y="7"/>
                      <a:pt x="22" y="7"/>
                    </a:cubicBezTo>
                    <a:cubicBezTo>
                      <a:pt x="22" y="7"/>
                      <a:pt x="22" y="6"/>
                      <a:pt x="21" y="6"/>
                    </a:cubicBezTo>
                    <a:cubicBezTo>
                      <a:pt x="21" y="6"/>
                      <a:pt x="21" y="5"/>
                      <a:pt x="21" y="5"/>
                    </a:cubicBezTo>
                    <a:cubicBezTo>
                      <a:pt x="21" y="5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3"/>
                    </a:cubicBezTo>
                    <a:cubicBezTo>
                      <a:pt x="20" y="3"/>
                      <a:pt x="19" y="3"/>
                      <a:pt x="18" y="2"/>
                    </a:cubicBezTo>
                    <a:cubicBezTo>
                      <a:pt x="18" y="2"/>
                      <a:pt x="18" y="2"/>
                      <a:pt x="18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0"/>
                      <a:pt x="16" y="0"/>
                    </a:cubicBezTo>
                    <a:cubicBezTo>
                      <a:pt x="16" y="0"/>
                      <a:pt x="16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6" y="1"/>
                      <a:pt x="16" y="1"/>
                    </a:cubicBezTo>
                    <a:cubicBezTo>
                      <a:pt x="16" y="2"/>
                      <a:pt x="16" y="2"/>
                      <a:pt x="15" y="2"/>
                    </a:cubicBezTo>
                    <a:cubicBezTo>
                      <a:pt x="15" y="3"/>
                      <a:pt x="15" y="3"/>
                      <a:pt x="15" y="4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4" y="5"/>
                      <a:pt x="14" y="6"/>
                      <a:pt x="14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0" y="8"/>
                      <a:pt x="10" y="8"/>
                      <a:pt x="9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7" y="11"/>
                      <a:pt x="7" y="11"/>
                      <a:pt x="7" y="12"/>
                    </a:cubicBezTo>
                    <a:cubicBezTo>
                      <a:pt x="7" y="12"/>
                      <a:pt x="7" y="13"/>
                      <a:pt x="7" y="13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2"/>
                      <a:pt x="4" y="12"/>
                      <a:pt x="4" y="12"/>
                    </a:cubicBezTo>
                    <a:cubicBezTo>
                      <a:pt x="3" y="12"/>
                      <a:pt x="3" y="13"/>
                      <a:pt x="3" y="12"/>
                    </a:cubicBezTo>
                    <a:cubicBezTo>
                      <a:pt x="3" y="12"/>
                      <a:pt x="3" y="12"/>
                      <a:pt x="3" y="11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2"/>
                      <a:pt x="0" y="12"/>
                      <a:pt x="0" y="12"/>
                    </a:cubicBezTo>
                    <a:cubicBezTo>
                      <a:pt x="0" y="12"/>
                      <a:pt x="0" y="13"/>
                      <a:pt x="0" y="13"/>
                    </a:cubicBezTo>
                    <a:cubicBezTo>
                      <a:pt x="0" y="13"/>
                      <a:pt x="0" y="13"/>
                      <a:pt x="1" y="14"/>
                    </a:cubicBezTo>
                    <a:cubicBezTo>
                      <a:pt x="1" y="14"/>
                      <a:pt x="0" y="14"/>
                      <a:pt x="0" y="15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0" y="17"/>
                      <a:pt x="1" y="17"/>
                    </a:cubicBezTo>
                    <a:cubicBezTo>
                      <a:pt x="1" y="18"/>
                      <a:pt x="1" y="18"/>
                      <a:pt x="2" y="18"/>
                    </a:cubicBezTo>
                    <a:cubicBezTo>
                      <a:pt x="2" y="18"/>
                      <a:pt x="2" y="18"/>
                      <a:pt x="3" y="18"/>
                    </a:cubicBezTo>
                    <a:cubicBezTo>
                      <a:pt x="3" y="19"/>
                      <a:pt x="4" y="18"/>
                      <a:pt x="4" y="19"/>
                    </a:cubicBezTo>
                    <a:cubicBezTo>
                      <a:pt x="5" y="19"/>
                      <a:pt x="4" y="20"/>
                      <a:pt x="5" y="20"/>
                    </a:cubicBezTo>
                    <a:cubicBezTo>
                      <a:pt x="5" y="21"/>
                      <a:pt x="5" y="22"/>
                      <a:pt x="6" y="23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8" y="25"/>
                      <a:pt x="8" y="25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10" y="28"/>
                      <a:pt x="9" y="29"/>
                      <a:pt x="10" y="30"/>
                    </a:cubicBezTo>
                    <a:cubicBezTo>
                      <a:pt x="10" y="30"/>
                      <a:pt x="10" y="31"/>
                      <a:pt x="11" y="31"/>
                    </a:cubicBezTo>
                    <a:cubicBezTo>
                      <a:pt x="11" y="32"/>
                      <a:pt x="11" y="33"/>
                      <a:pt x="11" y="33"/>
                    </a:cubicBezTo>
                    <a:cubicBezTo>
                      <a:pt x="12" y="34"/>
                      <a:pt x="12" y="34"/>
                      <a:pt x="13" y="35"/>
                    </a:cubicBezTo>
                    <a:cubicBezTo>
                      <a:pt x="13" y="36"/>
                      <a:pt x="13" y="36"/>
                      <a:pt x="14" y="37"/>
                    </a:cubicBezTo>
                    <a:cubicBezTo>
                      <a:pt x="14" y="37"/>
                      <a:pt x="14" y="37"/>
                      <a:pt x="14" y="38"/>
                    </a:cubicBezTo>
                    <a:cubicBezTo>
                      <a:pt x="14" y="38"/>
                      <a:pt x="15" y="39"/>
                      <a:pt x="15" y="39"/>
                    </a:cubicBezTo>
                    <a:cubicBezTo>
                      <a:pt x="15" y="40"/>
                      <a:pt x="15" y="40"/>
                      <a:pt x="15" y="41"/>
                    </a:cubicBezTo>
                    <a:cubicBezTo>
                      <a:pt x="15" y="41"/>
                      <a:pt x="16" y="42"/>
                      <a:pt x="16" y="42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8" y="44"/>
                      <a:pt x="18" y="44"/>
                      <a:pt x="19" y="45"/>
                    </a:cubicBezTo>
                    <a:cubicBezTo>
                      <a:pt x="19" y="45"/>
                      <a:pt x="19" y="45"/>
                      <a:pt x="20" y="46"/>
                    </a:cubicBezTo>
                    <a:cubicBezTo>
                      <a:pt x="20" y="46"/>
                      <a:pt x="21" y="46"/>
                      <a:pt x="21" y="47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23" y="47"/>
                      <a:pt x="23" y="48"/>
                      <a:pt x="24" y="48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47" name="Freeform 446"/>
              <p:cNvSpPr>
                <a:spLocks/>
              </p:cNvSpPr>
              <p:nvPr/>
            </p:nvSpPr>
            <p:spPr bwMode="auto">
              <a:xfrm>
                <a:off x="2530476" y="3681414"/>
                <a:ext cx="227013" cy="258763"/>
              </a:xfrm>
              <a:custGeom>
                <a:avLst/>
                <a:gdLst>
                  <a:gd name="T0" fmla="*/ 1 w 21"/>
                  <a:gd name="T1" fmla="*/ 3 h 24"/>
                  <a:gd name="T2" fmla="*/ 0 w 21"/>
                  <a:gd name="T3" fmla="*/ 7 h 24"/>
                  <a:gd name="T4" fmla="*/ 0 w 21"/>
                  <a:gd name="T5" fmla="*/ 9 h 24"/>
                  <a:gd name="T6" fmla="*/ 0 w 21"/>
                  <a:gd name="T7" fmla="*/ 10 h 24"/>
                  <a:gd name="T8" fmla="*/ 1 w 21"/>
                  <a:gd name="T9" fmla="*/ 11 h 24"/>
                  <a:gd name="T10" fmla="*/ 6 w 21"/>
                  <a:gd name="T11" fmla="*/ 13 h 24"/>
                  <a:gd name="T12" fmla="*/ 8 w 21"/>
                  <a:gd name="T13" fmla="*/ 15 h 24"/>
                  <a:gd name="T14" fmla="*/ 11 w 21"/>
                  <a:gd name="T15" fmla="*/ 16 h 24"/>
                  <a:gd name="T16" fmla="*/ 13 w 21"/>
                  <a:gd name="T17" fmla="*/ 17 h 24"/>
                  <a:gd name="T18" fmla="*/ 13 w 21"/>
                  <a:gd name="T19" fmla="*/ 19 h 24"/>
                  <a:gd name="T20" fmla="*/ 13 w 21"/>
                  <a:gd name="T21" fmla="*/ 22 h 24"/>
                  <a:gd name="T22" fmla="*/ 12 w 21"/>
                  <a:gd name="T23" fmla="*/ 23 h 24"/>
                  <a:gd name="T24" fmla="*/ 12 w 21"/>
                  <a:gd name="T25" fmla="*/ 24 h 24"/>
                  <a:gd name="T26" fmla="*/ 14 w 21"/>
                  <a:gd name="T27" fmla="*/ 24 h 24"/>
                  <a:gd name="T28" fmla="*/ 16 w 21"/>
                  <a:gd name="T29" fmla="*/ 24 h 24"/>
                  <a:gd name="T30" fmla="*/ 19 w 21"/>
                  <a:gd name="T31" fmla="*/ 23 h 24"/>
                  <a:gd name="T32" fmla="*/ 21 w 21"/>
                  <a:gd name="T33" fmla="*/ 22 h 24"/>
                  <a:gd name="T34" fmla="*/ 21 w 21"/>
                  <a:gd name="T35" fmla="*/ 19 h 24"/>
                  <a:gd name="T36" fmla="*/ 21 w 21"/>
                  <a:gd name="T37" fmla="*/ 17 h 24"/>
                  <a:gd name="T38" fmla="*/ 21 w 21"/>
                  <a:gd name="T39" fmla="*/ 15 h 24"/>
                  <a:gd name="T40" fmla="*/ 20 w 21"/>
                  <a:gd name="T41" fmla="*/ 13 h 24"/>
                  <a:gd name="T42" fmla="*/ 18 w 21"/>
                  <a:gd name="T43" fmla="*/ 13 h 24"/>
                  <a:gd name="T44" fmla="*/ 18 w 21"/>
                  <a:gd name="T45" fmla="*/ 10 h 24"/>
                  <a:gd name="T46" fmla="*/ 16 w 21"/>
                  <a:gd name="T47" fmla="*/ 9 h 24"/>
                  <a:gd name="T48" fmla="*/ 14 w 21"/>
                  <a:gd name="T49" fmla="*/ 8 h 24"/>
                  <a:gd name="T50" fmla="*/ 12 w 21"/>
                  <a:gd name="T51" fmla="*/ 8 h 24"/>
                  <a:gd name="T52" fmla="*/ 11 w 21"/>
                  <a:gd name="T53" fmla="*/ 7 h 24"/>
                  <a:gd name="T54" fmla="*/ 11 w 21"/>
                  <a:gd name="T55" fmla="*/ 5 h 24"/>
                  <a:gd name="T56" fmla="*/ 11 w 21"/>
                  <a:gd name="T57" fmla="*/ 2 h 24"/>
                  <a:gd name="T58" fmla="*/ 8 w 21"/>
                  <a:gd name="T59" fmla="*/ 1 h 24"/>
                  <a:gd name="T60" fmla="*/ 5 w 21"/>
                  <a:gd name="T61" fmla="*/ 1 h 24"/>
                  <a:gd name="T62" fmla="*/ 2 w 21"/>
                  <a:gd name="T63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" h="24">
                    <a:moveTo>
                      <a:pt x="2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2"/>
                      <a:pt x="3" y="11"/>
                      <a:pt x="5" y="12"/>
                    </a:cubicBezTo>
                    <a:cubicBezTo>
                      <a:pt x="5" y="13"/>
                      <a:pt x="5" y="13"/>
                      <a:pt x="6" y="13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9" y="15"/>
                      <a:pt x="9" y="15"/>
                    </a:cubicBezTo>
                    <a:cubicBezTo>
                      <a:pt x="10" y="16"/>
                      <a:pt x="10" y="16"/>
                      <a:pt x="11" y="16"/>
                    </a:cubicBezTo>
                    <a:cubicBezTo>
                      <a:pt x="11" y="16"/>
                      <a:pt x="12" y="17"/>
                      <a:pt x="12" y="17"/>
                    </a:cubicBezTo>
                    <a:cubicBezTo>
                      <a:pt x="12" y="17"/>
                      <a:pt x="13" y="17"/>
                      <a:pt x="13" y="17"/>
                    </a:cubicBezTo>
                    <a:cubicBezTo>
                      <a:pt x="13" y="17"/>
                      <a:pt x="14" y="18"/>
                      <a:pt x="13" y="18"/>
                    </a:cubicBezTo>
                    <a:cubicBezTo>
                      <a:pt x="13" y="18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4"/>
                      <a:pt x="13" y="24"/>
                    </a:cubicBezTo>
                    <a:cubicBezTo>
                      <a:pt x="13" y="24"/>
                      <a:pt x="13" y="24"/>
                      <a:pt x="14" y="24"/>
                    </a:cubicBezTo>
                    <a:cubicBezTo>
                      <a:pt x="14" y="24"/>
                      <a:pt x="15" y="24"/>
                      <a:pt x="15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7" y="24"/>
                      <a:pt x="17" y="24"/>
                      <a:pt x="18" y="24"/>
                    </a:cubicBezTo>
                    <a:cubicBezTo>
                      <a:pt x="18" y="24"/>
                      <a:pt x="18" y="24"/>
                      <a:pt x="19" y="23"/>
                    </a:cubicBezTo>
                    <a:cubicBezTo>
                      <a:pt x="19" y="23"/>
                      <a:pt x="19" y="23"/>
                      <a:pt x="20" y="23"/>
                    </a:cubicBezTo>
                    <a:cubicBezTo>
                      <a:pt x="20" y="22"/>
                      <a:pt x="21" y="22"/>
                      <a:pt x="21" y="22"/>
                    </a:cubicBezTo>
                    <a:cubicBezTo>
                      <a:pt x="21" y="21"/>
                      <a:pt x="21" y="21"/>
                      <a:pt x="21" y="20"/>
                    </a:cubicBezTo>
                    <a:cubicBezTo>
                      <a:pt x="21" y="20"/>
                      <a:pt x="21" y="20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8"/>
                      <a:pt x="21" y="18"/>
                      <a:pt x="21" y="17"/>
                    </a:cubicBezTo>
                    <a:cubicBezTo>
                      <a:pt x="21" y="17"/>
                      <a:pt x="21" y="17"/>
                      <a:pt x="21" y="16"/>
                    </a:cubicBezTo>
                    <a:cubicBezTo>
                      <a:pt x="21" y="16"/>
                      <a:pt x="21" y="15"/>
                      <a:pt x="21" y="15"/>
                    </a:cubicBezTo>
                    <a:cubicBezTo>
                      <a:pt x="21" y="14"/>
                      <a:pt x="21" y="14"/>
                      <a:pt x="21" y="13"/>
                    </a:cubicBezTo>
                    <a:cubicBezTo>
                      <a:pt x="21" y="13"/>
                      <a:pt x="20" y="13"/>
                      <a:pt x="20" y="13"/>
                    </a:cubicBezTo>
                    <a:cubicBezTo>
                      <a:pt x="20" y="13"/>
                      <a:pt x="19" y="14"/>
                      <a:pt x="19" y="14"/>
                    </a:cubicBezTo>
                    <a:cubicBezTo>
                      <a:pt x="19" y="14"/>
                      <a:pt x="18" y="14"/>
                      <a:pt x="18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1"/>
                      <a:pt x="18" y="11"/>
                      <a:pt x="18" y="10"/>
                    </a:cubicBezTo>
                    <a:cubicBezTo>
                      <a:pt x="18" y="10"/>
                      <a:pt x="18" y="9"/>
                      <a:pt x="17" y="9"/>
                    </a:cubicBezTo>
                    <a:cubicBezTo>
                      <a:pt x="17" y="8"/>
                      <a:pt x="17" y="9"/>
                      <a:pt x="16" y="9"/>
                    </a:cubicBezTo>
                    <a:cubicBezTo>
                      <a:pt x="16" y="8"/>
                      <a:pt x="16" y="8"/>
                      <a:pt x="15" y="8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12" y="8"/>
                      <a:pt x="12" y="9"/>
                      <a:pt x="12" y="8"/>
                    </a:cubicBezTo>
                    <a:cubicBezTo>
                      <a:pt x="11" y="8"/>
                      <a:pt x="12" y="8"/>
                      <a:pt x="12" y="7"/>
                    </a:cubicBezTo>
                    <a:cubicBezTo>
                      <a:pt x="12" y="7"/>
                      <a:pt x="11" y="7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0"/>
                      <a:pt x="7" y="0"/>
                      <a:pt x="6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2" y="1"/>
                      <a:pt x="2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48" name="Freeform 447"/>
              <p:cNvSpPr>
                <a:spLocks/>
              </p:cNvSpPr>
              <p:nvPr/>
            </p:nvSpPr>
            <p:spPr bwMode="auto">
              <a:xfrm>
                <a:off x="2790826" y="4675189"/>
                <a:ext cx="20638" cy="22225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2 w 2"/>
                  <a:gd name="T9" fmla="*/ 0 h 2"/>
                  <a:gd name="T10" fmla="*/ 1 w 2"/>
                  <a:gd name="T11" fmla="*/ 0 h 2"/>
                  <a:gd name="T12" fmla="*/ 0 w 2"/>
                  <a:gd name="T13" fmla="*/ 1 h 2"/>
                  <a:gd name="T14" fmla="*/ 1 w 2"/>
                  <a:gd name="T15" fmla="*/ 1 h 2"/>
                  <a:gd name="T16" fmla="*/ 0 w 2"/>
                  <a:gd name="T17" fmla="*/ 2 h 2"/>
                  <a:gd name="T18" fmla="*/ 1 w 2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49" name="Freeform 448"/>
              <p:cNvSpPr>
                <a:spLocks/>
              </p:cNvSpPr>
              <p:nvPr/>
            </p:nvSpPr>
            <p:spPr bwMode="auto">
              <a:xfrm>
                <a:off x="2811464" y="4675189"/>
                <a:ext cx="33338" cy="2222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2 h 2"/>
                  <a:gd name="T4" fmla="*/ 2 w 3"/>
                  <a:gd name="T5" fmla="*/ 1 h 2"/>
                  <a:gd name="T6" fmla="*/ 3 w 3"/>
                  <a:gd name="T7" fmla="*/ 1 h 2"/>
                  <a:gd name="T8" fmla="*/ 3 w 3"/>
                  <a:gd name="T9" fmla="*/ 1 h 2"/>
                  <a:gd name="T10" fmla="*/ 3 w 3"/>
                  <a:gd name="T11" fmla="*/ 1 h 2"/>
                  <a:gd name="T12" fmla="*/ 2 w 3"/>
                  <a:gd name="T13" fmla="*/ 1 h 2"/>
                  <a:gd name="T14" fmla="*/ 1 w 3"/>
                  <a:gd name="T15" fmla="*/ 1 h 2"/>
                  <a:gd name="T16" fmla="*/ 1 w 3"/>
                  <a:gd name="T17" fmla="*/ 2 h 2"/>
                  <a:gd name="T18" fmla="*/ 1 w 3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50" name="Freeform 449"/>
              <p:cNvSpPr>
                <a:spLocks/>
              </p:cNvSpPr>
              <p:nvPr/>
            </p:nvSpPr>
            <p:spPr bwMode="auto">
              <a:xfrm>
                <a:off x="3848101" y="1962151"/>
                <a:ext cx="323850" cy="260350"/>
              </a:xfrm>
              <a:custGeom>
                <a:avLst/>
                <a:gdLst>
                  <a:gd name="T0" fmla="*/ 12 w 30"/>
                  <a:gd name="T1" fmla="*/ 24 h 24"/>
                  <a:gd name="T2" fmla="*/ 12 w 30"/>
                  <a:gd name="T3" fmla="*/ 21 h 24"/>
                  <a:gd name="T4" fmla="*/ 14 w 30"/>
                  <a:gd name="T5" fmla="*/ 20 h 24"/>
                  <a:gd name="T6" fmla="*/ 16 w 30"/>
                  <a:gd name="T7" fmla="*/ 19 h 24"/>
                  <a:gd name="T8" fmla="*/ 19 w 30"/>
                  <a:gd name="T9" fmla="*/ 18 h 24"/>
                  <a:gd name="T10" fmla="*/ 21 w 30"/>
                  <a:gd name="T11" fmla="*/ 16 h 24"/>
                  <a:gd name="T12" fmla="*/ 23 w 30"/>
                  <a:gd name="T13" fmla="*/ 16 h 24"/>
                  <a:gd name="T14" fmla="*/ 24 w 30"/>
                  <a:gd name="T15" fmla="*/ 14 h 24"/>
                  <a:gd name="T16" fmla="*/ 27 w 30"/>
                  <a:gd name="T17" fmla="*/ 12 h 24"/>
                  <a:gd name="T18" fmla="*/ 29 w 30"/>
                  <a:gd name="T19" fmla="*/ 12 h 24"/>
                  <a:gd name="T20" fmla="*/ 30 w 30"/>
                  <a:gd name="T21" fmla="*/ 10 h 24"/>
                  <a:gd name="T22" fmla="*/ 29 w 30"/>
                  <a:gd name="T23" fmla="*/ 8 h 24"/>
                  <a:gd name="T24" fmla="*/ 29 w 30"/>
                  <a:gd name="T25" fmla="*/ 6 h 24"/>
                  <a:gd name="T26" fmla="*/ 28 w 30"/>
                  <a:gd name="T27" fmla="*/ 3 h 24"/>
                  <a:gd name="T28" fmla="*/ 28 w 30"/>
                  <a:gd name="T29" fmla="*/ 2 h 24"/>
                  <a:gd name="T30" fmla="*/ 26 w 30"/>
                  <a:gd name="T31" fmla="*/ 2 h 24"/>
                  <a:gd name="T32" fmla="*/ 23 w 30"/>
                  <a:gd name="T33" fmla="*/ 2 h 24"/>
                  <a:gd name="T34" fmla="*/ 21 w 30"/>
                  <a:gd name="T35" fmla="*/ 1 h 24"/>
                  <a:gd name="T36" fmla="*/ 19 w 30"/>
                  <a:gd name="T37" fmla="*/ 0 h 24"/>
                  <a:gd name="T38" fmla="*/ 18 w 30"/>
                  <a:gd name="T39" fmla="*/ 2 h 24"/>
                  <a:gd name="T40" fmla="*/ 16 w 30"/>
                  <a:gd name="T41" fmla="*/ 5 h 24"/>
                  <a:gd name="T42" fmla="*/ 15 w 30"/>
                  <a:gd name="T43" fmla="*/ 6 h 24"/>
                  <a:gd name="T44" fmla="*/ 12 w 30"/>
                  <a:gd name="T45" fmla="*/ 8 h 24"/>
                  <a:gd name="T46" fmla="*/ 9 w 30"/>
                  <a:gd name="T47" fmla="*/ 9 h 24"/>
                  <a:gd name="T48" fmla="*/ 9 w 30"/>
                  <a:gd name="T49" fmla="*/ 12 h 24"/>
                  <a:gd name="T50" fmla="*/ 8 w 30"/>
                  <a:gd name="T51" fmla="*/ 13 h 24"/>
                  <a:gd name="T52" fmla="*/ 9 w 30"/>
                  <a:gd name="T53" fmla="*/ 15 h 24"/>
                  <a:gd name="T54" fmla="*/ 9 w 30"/>
                  <a:gd name="T55" fmla="*/ 17 h 24"/>
                  <a:gd name="T56" fmla="*/ 7 w 30"/>
                  <a:gd name="T57" fmla="*/ 20 h 24"/>
                  <a:gd name="T58" fmla="*/ 5 w 30"/>
                  <a:gd name="T59" fmla="*/ 21 h 24"/>
                  <a:gd name="T60" fmla="*/ 3 w 30"/>
                  <a:gd name="T61" fmla="*/ 22 h 24"/>
                  <a:gd name="T62" fmla="*/ 1 w 30"/>
                  <a:gd name="T63" fmla="*/ 23 h 24"/>
                  <a:gd name="T64" fmla="*/ 0 w 30"/>
                  <a:gd name="T6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0" h="24">
                    <a:moveTo>
                      <a:pt x="11" y="24"/>
                    </a:move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5" y="19"/>
                    </a:cubicBezTo>
                    <a:cubicBezTo>
                      <a:pt x="15" y="19"/>
                      <a:pt x="16" y="19"/>
                      <a:pt x="16" y="19"/>
                    </a:cubicBezTo>
                    <a:cubicBezTo>
                      <a:pt x="17" y="18"/>
                      <a:pt x="17" y="18"/>
                      <a:pt x="18" y="18"/>
                    </a:cubicBezTo>
                    <a:cubicBezTo>
                      <a:pt x="18" y="18"/>
                      <a:pt x="18" y="18"/>
                      <a:pt x="19" y="18"/>
                    </a:cubicBezTo>
                    <a:cubicBezTo>
                      <a:pt x="19" y="18"/>
                      <a:pt x="20" y="17"/>
                      <a:pt x="20" y="17"/>
                    </a:cubicBezTo>
                    <a:cubicBezTo>
                      <a:pt x="21" y="17"/>
                      <a:pt x="21" y="16"/>
                      <a:pt x="21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4" y="16"/>
                      <a:pt x="25" y="16"/>
                      <a:pt x="25" y="15"/>
                    </a:cubicBezTo>
                    <a:cubicBezTo>
                      <a:pt x="25" y="15"/>
                      <a:pt x="24" y="14"/>
                      <a:pt x="24" y="14"/>
                    </a:cubicBezTo>
                    <a:cubicBezTo>
                      <a:pt x="24" y="13"/>
                      <a:pt x="25" y="13"/>
                      <a:pt x="25" y="12"/>
                    </a:cubicBezTo>
                    <a:cubicBezTo>
                      <a:pt x="25" y="12"/>
                      <a:pt x="26" y="12"/>
                      <a:pt x="27" y="12"/>
                    </a:cubicBezTo>
                    <a:cubicBezTo>
                      <a:pt x="27" y="11"/>
                      <a:pt x="28" y="11"/>
                      <a:pt x="28" y="12"/>
                    </a:cubicBezTo>
                    <a:cubicBezTo>
                      <a:pt x="28" y="12"/>
                      <a:pt x="29" y="12"/>
                      <a:pt x="29" y="12"/>
                    </a:cubicBezTo>
                    <a:cubicBezTo>
                      <a:pt x="30" y="12"/>
                      <a:pt x="30" y="12"/>
                      <a:pt x="30" y="11"/>
                    </a:cubicBezTo>
                    <a:cubicBezTo>
                      <a:pt x="30" y="11"/>
                      <a:pt x="30" y="11"/>
                      <a:pt x="30" y="10"/>
                    </a:cubicBezTo>
                    <a:cubicBezTo>
                      <a:pt x="30" y="10"/>
                      <a:pt x="30" y="10"/>
                      <a:pt x="29" y="10"/>
                    </a:cubicBezTo>
                    <a:cubicBezTo>
                      <a:pt x="29" y="9"/>
                      <a:pt x="29" y="9"/>
                      <a:pt x="29" y="8"/>
                    </a:cubicBezTo>
                    <a:cubicBezTo>
                      <a:pt x="29" y="8"/>
                      <a:pt x="29" y="7"/>
                      <a:pt x="29" y="7"/>
                    </a:cubicBezTo>
                    <a:cubicBezTo>
                      <a:pt x="29" y="7"/>
                      <a:pt x="29" y="6"/>
                      <a:pt x="29" y="6"/>
                    </a:cubicBezTo>
                    <a:cubicBezTo>
                      <a:pt x="29" y="6"/>
                      <a:pt x="29" y="5"/>
                      <a:pt x="29" y="5"/>
                    </a:cubicBezTo>
                    <a:cubicBezTo>
                      <a:pt x="29" y="4"/>
                      <a:pt x="29" y="4"/>
                      <a:pt x="28" y="3"/>
                    </a:cubicBezTo>
                    <a:cubicBezTo>
                      <a:pt x="28" y="3"/>
                      <a:pt x="28" y="3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7" y="2"/>
                      <a:pt x="27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5" y="2"/>
                      <a:pt x="25" y="2"/>
                      <a:pt x="24" y="2"/>
                    </a:cubicBezTo>
                    <a:cubicBezTo>
                      <a:pt x="24" y="2"/>
                      <a:pt x="24" y="2"/>
                      <a:pt x="23" y="2"/>
                    </a:cubicBezTo>
                    <a:cubicBezTo>
                      <a:pt x="23" y="2"/>
                      <a:pt x="23" y="2"/>
                      <a:pt x="22" y="2"/>
                    </a:cubicBezTo>
                    <a:cubicBezTo>
                      <a:pt x="21" y="2"/>
                      <a:pt x="21" y="2"/>
                      <a:pt x="21" y="1"/>
                    </a:cubicBezTo>
                    <a:cubicBezTo>
                      <a:pt x="20" y="1"/>
                      <a:pt x="20" y="1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7" y="4"/>
                      <a:pt x="17" y="4"/>
                      <a:pt x="16" y="5"/>
                    </a:cubicBezTo>
                    <a:cubicBezTo>
                      <a:pt x="16" y="5"/>
                      <a:pt x="16" y="5"/>
                      <a:pt x="16" y="6"/>
                    </a:cubicBezTo>
                    <a:cubicBezTo>
                      <a:pt x="16" y="6"/>
                      <a:pt x="15" y="6"/>
                      <a:pt x="15" y="6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7"/>
                      <a:pt x="13" y="7"/>
                      <a:pt x="12" y="8"/>
                    </a:cubicBezTo>
                    <a:cubicBezTo>
                      <a:pt x="11" y="8"/>
                      <a:pt x="11" y="8"/>
                      <a:pt x="10" y="8"/>
                    </a:cubicBezTo>
                    <a:cubicBezTo>
                      <a:pt x="10" y="8"/>
                      <a:pt x="9" y="9"/>
                      <a:pt x="9" y="9"/>
                    </a:cubicBezTo>
                    <a:cubicBezTo>
                      <a:pt x="9" y="10"/>
                      <a:pt x="9" y="10"/>
                      <a:pt x="9" y="11"/>
                    </a:cubicBezTo>
                    <a:cubicBezTo>
                      <a:pt x="9" y="11"/>
                      <a:pt x="9" y="11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5"/>
                      <a:pt x="9" y="15"/>
                    </a:cubicBezTo>
                    <a:cubicBezTo>
                      <a:pt x="9" y="15"/>
                      <a:pt x="9" y="15"/>
                      <a:pt x="9" y="16"/>
                    </a:cubicBezTo>
                    <a:cubicBezTo>
                      <a:pt x="9" y="16"/>
                      <a:pt x="9" y="17"/>
                      <a:pt x="9" y="17"/>
                    </a:cubicBezTo>
                    <a:cubicBezTo>
                      <a:pt x="9" y="18"/>
                      <a:pt x="8" y="18"/>
                      <a:pt x="8" y="18"/>
                    </a:cubicBezTo>
                    <a:cubicBezTo>
                      <a:pt x="8" y="19"/>
                      <a:pt x="8" y="19"/>
                      <a:pt x="7" y="20"/>
                    </a:cubicBezTo>
                    <a:cubicBezTo>
                      <a:pt x="7" y="20"/>
                      <a:pt x="7" y="20"/>
                      <a:pt x="6" y="20"/>
                    </a:cubicBezTo>
                    <a:cubicBezTo>
                      <a:pt x="6" y="21"/>
                      <a:pt x="6" y="21"/>
                      <a:pt x="5" y="21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4" y="22"/>
                      <a:pt x="4" y="22"/>
                      <a:pt x="3" y="22"/>
                    </a:cubicBezTo>
                    <a:cubicBezTo>
                      <a:pt x="3" y="22"/>
                      <a:pt x="3" y="22"/>
                      <a:pt x="2" y="22"/>
                    </a:cubicBezTo>
                    <a:cubicBezTo>
                      <a:pt x="2" y="23"/>
                      <a:pt x="1" y="23"/>
                      <a:pt x="1" y="23"/>
                    </a:cubicBezTo>
                    <a:cubicBezTo>
                      <a:pt x="1" y="23"/>
                      <a:pt x="1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1" y="24"/>
                      <a:pt x="11" y="24"/>
                      <a:pt x="11" y="24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51" name="Freeform 450"/>
              <p:cNvSpPr>
                <a:spLocks/>
              </p:cNvSpPr>
              <p:nvPr/>
            </p:nvSpPr>
            <p:spPr bwMode="auto">
              <a:xfrm>
                <a:off x="5100639" y="2049464"/>
                <a:ext cx="31750" cy="119063"/>
              </a:xfrm>
              <a:custGeom>
                <a:avLst/>
                <a:gdLst>
                  <a:gd name="T0" fmla="*/ 0 w 3"/>
                  <a:gd name="T1" fmla="*/ 6 h 11"/>
                  <a:gd name="T2" fmla="*/ 1 w 3"/>
                  <a:gd name="T3" fmla="*/ 7 h 11"/>
                  <a:gd name="T4" fmla="*/ 1 w 3"/>
                  <a:gd name="T5" fmla="*/ 8 h 11"/>
                  <a:gd name="T6" fmla="*/ 2 w 3"/>
                  <a:gd name="T7" fmla="*/ 9 h 11"/>
                  <a:gd name="T8" fmla="*/ 2 w 3"/>
                  <a:gd name="T9" fmla="*/ 10 h 11"/>
                  <a:gd name="T10" fmla="*/ 2 w 3"/>
                  <a:gd name="T11" fmla="*/ 11 h 11"/>
                  <a:gd name="T12" fmla="*/ 2 w 3"/>
                  <a:gd name="T13" fmla="*/ 11 h 11"/>
                  <a:gd name="T14" fmla="*/ 2 w 3"/>
                  <a:gd name="T15" fmla="*/ 9 h 11"/>
                  <a:gd name="T16" fmla="*/ 3 w 3"/>
                  <a:gd name="T17" fmla="*/ 7 h 11"/>
                  <a:gd name="T18" fmla="*/ 3 w 3"/>
                  <a:gd name="T19" fmla="*/ 5 h 11"/>
                  <a:gd name="T20" fmla="*/ 2 w 3"/>
                  <a:gd name="T21" fmla="*/ 3 h 11"/>
                  <a:gd name="T22" fmla="*/ 3 w 3"/>
                  <a:gd name="T23" fmla="*/ 2 h 11"/>
                  <a:gd name="T24" fmla="*/ 3 w 3"/>
                  <a:gd name="T25" fmla="*/ 1 h 11"/>
                  <a:gd name="T26" fmla="*/ 3 w 3"/>
                  <a:gd name="T27" fmla="*/ 1 h 11"/>
                  <a:gd name="T28" fmla="*/ 3 w 3"/>
                  <a:gd name="T29" fmla="*/ 1 h 11"/>
                  <a:gd name="T30" fmla="*/ 2 w 3"/>
                  <a:gd name="T31" fmla="*/ 0 h 11"/>
                  <a:gd name="T32" fmla="*/ 2 w 3"/>
                  <a:gd name="T33" fmla="*/ 0 h 11"/>
                  <a:gd name="T34" fmla="*/ 1 w 3"/>
                  <a:gd name="T35" fmla="*/ 1 h 11"/>
                  <a:gd name="T36" fmla="*/ 1 w 3"/>
                  <a:gd name="T37" fmla="*/ 3 h 11"/>
                  <a:gd name="T38" fmla="*/ 0 w 3"/>
                  <a:gd name="T39" fmla="*/ 4 h 11"/>
                  <a:gd name="T40" fmla="*/ 0 w 3"/>
                  <a:gd name="T41" fmla="*/ 5 h 11"/>
                  <a:gd name="T42" fmla="*/ 0 w 3"/>
                  <a:gd name="T43" fmla="*/ 6 h 11"/>
                  <a:gd name="T44" fmla="*/ 0 w 3"/>
                  <a:gd name="T45" fmla="*/ 6 h 11"/>
                  <a:gd name="T46" fmla="*/ 0 w 3"/>
                  <a:gd name="T4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11">
                    <a:moveTo>
                      <a:pt x="0" y="6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3" y="8"/>
                      <a:pt x="3" y="8"/>
                      <a:pt x="3" y="7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52" name="Freeform 451"/>
              <p:cNvSpPr>
                <a:spLocks/>
              </p:cNvSpPr>
              <p:nvPr/>
            </p:nvSpPr>
            <p:spPr bwMode="auto">
              <a:xfrm>
                <a:off x="5586414" y="2297114"/>
                <a:ext cx="215900" cy="271463"/>
              </a:xfrm>
              <a:custGeom>
                <a:avLst/>
                <a:gdLst>
                  <a:gd name="T0" fmla="*/ 17 w 20"/>
                  <a:gd name="T1" fmla="*/ 14 h 25"/>
                  <a:gd name="T2" fmla="*/ 18 w 20"/>
                  <a:gd name="T3" fmla="*/ 13 h 25"/>
                  <a:gd name="T4" fmla="*/ 18 w 20"/>
                  <a:gd name="T5" fmla="*/ 12 h 25"/>
                  <a:gd name="T6" fmla="*/ 19 w 20"/>
                  <a:gd name="T7" fmla="*/ 12 h 25"/>
                  <a:gd name="T8" fmla="*/ 19 w 20"/>
                  <a:gd name="T9" fmla="*/ 11 h 25"/>
                  <a:gd name="T10" fmla="*/ 20 w 20"/>
                  <a:gd name="T11" fmla="*/ 10 h 25"/>
                  <a:gd name="T12" fmla="*/ 20 w 20"/>
                  <a:gd name="T13" fmla="*/ 9 h 25"/>
                  <a:gd name="T14" fmla="*/ 20 w 20"/>
                  <a:gd name="T15" fmla="*/ 8 h 25"/>
                  <a:gd name="T16" fmla="*/ 19 w 20"/>
                  <a:gd name="T17" fmla="*/ 8 h 25"/>
                  <a:gd name="T18" fmla="*/ 19 w 20"/>
                  <a:gd name="T19" fmla="*/ 7 h 25"/>
                  <a:gd name="T20" fmla="*/ 18 w 20"/>
                  <a:gd name="T21" fmla="*/ 7 h 25"/>
                  <a:gd name="T22" fmla="*/ 18 w 20"/>
                  <a:gd name="T23" fmla="*/ 6 h 25"/>
                  <a:gd name="T24" fmla="*/ 17 w 20"/>
                  <a:gd name="T25" fmla="*/ 5 h 25"/>
                  <a:gd name="T26" fmla="*/ 16 w 20"/>
                  <a:gd name="T27" fmla="*/ 5 h 25"/>
                  <a:gd name="T28" fmla="*/ 15 w 20"/>
                  <a:gd name="T29" fmla="*/ 5 h 25"/>
                  <a:gd name="T30" fmla="*/ 14 w 20"/>
                  <a:gd name="T31" fmla="*/ 5 h 25"/>
                  <a:gd name="T32" fmla="*/ 14 w 20"/>
                  <a:gd name="T33" fmla="*/ 4 h 25"/>
                  <a:gd name="T34" fmla="*/ 13 w 20"/>
                  <a:gd name="T35" fmla="*/ 3 h 25"/>
                  <a:gd name="T36" fmla="*/ 12 w 20"/>
                  <a:gd name="T37" fmla="*/ 3 h 25"/>
                  <a:gd name="T38" fmla="*/ 11 w 20"/>
                  <a:gd name="T39" fmla="*/ 2 h 25"/>
                  <a:gd name="T40" fmla="*/ 11 w 20"/>
                  <a:gd name="T41" fmla="*/ 2 h 25"/>
                  <a:gd name="T42" fmla="*/ 11 w 20"/>
                  <a:gd name="T43" fmla="*/ 1 h 25"/>
                  <a:gd name="T44" fmla="*/ 11 w 20"/>
                  <a:gd name="T45" fmla="*/ 0 h 25"/>
                  <a:gd name="T46" fmla="*/ 10 w 20"/>
                  <a:gd name="T47" fmla="*/ 0 h 25"/>
                  <a:gd name="T48" fmla="*/ 9 w 20"/>
                  <a:gd name="T49" fmla="*/ 1 h 25"/>
                  <a:gd name="T50" fmla="*/ 9 w 20"/>
                  <a:gd name="T51" fmla="*/ 3 h 25"/>
                  <a:gd name="T52" fmla="*/ 8 w 20"/>
                  <a:gd name="T53" fmla="*/ 5 h 25"/>
                  <a:gd name="T54" fmla="*/ 8 w 20"/>
                  <a:gd name="T55" fmla="*/ 7 h 25"/>
                  <a:gd name="T56" fmla="*/ 8 w 20"/>
                  <a:gd name="T57" fmla="*/ 8 h 25"/>
                  <a:gd name="T58" fmla="*/ 8 w 20"/>
                  <a:gd name="T59" fmla="*/ 10 h 25"/>
                  <a:gd name="T60" fmla="*/ 7 w 20"/>
                  <a:gd name="T61" fmla="*/ 12 h 25"/>
                  <a:gd name="T62" fmla="*/ 6 w 20"/>
                  <a:gd name="T63" fmla="*/ 14 h 25"/>
                  <a:gd name="T64" fmla="*/ 5 w 20"/>
                  <a:gd name="T65" fmla="*/ 16 h 25"/>
                  <a:gd name="T66" fmla="*/ 1 w 20"/>
                  <a:gd name="T67" fmla="*/ 18 h 25"/>
                  <a:gd name="T68" fmla="*/ 0 w 20"/>
                  <a:gd name="T69" fmla="*/ 18 h 25"/>
                  <a:gd name="T70" fmla="*/ 0 w 20"/>
                  <a:gd name="T71" fmla="*/ 18 h 25"/>
                  <a:gd name="T72" fmla="*/ 1 w 20"/>
                  <a:gd name="T73" fmla="*/ 20 h 25"/>
                  <a:gd name="T74" fmla="*/ 2 w 20"/>
                  <a:gd name="T75" fmla="*/ 22 h 25"/>
                  <a:gd name="T76" fmla="*/ 4 w 20"/>
                  <a:gd name="T77" fmla="*/ 25 h 25"/>
                  <a:gd name="T78" fmla="*/ 5 w 20"/>
                  <a:gd name="T79" fmla="*/ 25 h 25"/>
                  <a:gd name="T80" fmla="*/ 6 w 20"/>
                  <a:gd name="T81" fmla="*/ 24 h 25"/>
                  <a:gd name="T82" fmla="*/ 7 w 20"/>
                  <a:gd name="T83" fmla="*/ 24 h 25"/>
                  <a:gd name="T84" fmla="*/ 8 w 20"/>
                  <a:gd name="T85" fmla="*/ 24 h 25"/>
                  <a:gd name="T86" fmla="*/ 9 w 20"/>
                  <a:gd name="T87" fmla="*/ 24 h 25"/>
                  <a:gd name="T88" fmla="*/ 10 w 20"/>
                  <a:gd name="T89" fmla="*/ 24 h 25"/>
                  <a:gd name="T90" fmla="*/ 11 w 20"/>
                  <a:gd name="T91" fmla="*/ 23 h 25"/>
                  <a:gd name="T92" fmla="*/ 10 w 20"/>
                  <a:gd name="T93" fmla="*/ 23 h 25"/>
                  <a:gd name="T94" fmla="*/ 10 w 20"/>
                  <a:gd name="T95" fmla="*/ 22 h 25"/>
                  <a:gd name="T96" fmla="*/ 11 w 20"/>
                  <a:gd name="T97" fmla="*/ 21 h 25"/>
                  <a:gd name="T98" fmla="*/ 13 w 20"/>
                  <a:gd name="T99" fmla="*/ 21 h 25"/>
                  <a:gd name="T100" fmla="*/ 13 w 20"/>
                  <a:gd name="T101" fmla="*/ 21 h 25"/>
                  <a:gd name="T102" fmla="*/ 13 w 20"/>
                  <a:gd name="T103" fmla="*/ 20 h 25"/>
                  <a:gd name="T104" fmla="*/ 14 w 20"/>
                  <a:gd name="T105" fmla="*/ 19 h 25"/>
                  <a:gd name="T106" fmla="*/ 15 w 20"/>
                  <a:gd name="T107" fmla="*/ 18 h 25"/>
                  <a:gd name="T108" fmla="*/ 15 w 20"/>
                  <a:gd name="T109" fmla="*/ 17 h 25"/>
                  <a:gd name="T110" fmla="*/ 16 w 20"/>
                  <a:gd name="T111" fmla="*/ 16 h 25"/>
                  <a:gd name="T112" fmla="*/ 16 w 20"/>
                  <a:gd name="T113" fmla="*/ 15 h 25"/>
                  <a:gd name="T114" fmla="*/ 16 w 20"/>
                  <a:gd name="T115" fmla="*/ 14 h 25"/>
                  <a:gd name="T116" fmla="*/ 17 w 20"/>
                  <a:gd name="T117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" h="25">
                    <a:moveTo>
                      <a:pt x="17" y="14"/>
                    </a:moveTo>
                    <a:cubicBezTo>
                      <a:pt x="17" y="14"/>
                      <a:pt x="18" y="14"/>
                      <a:pt x="18" y="13"/>
                    </a:cubicBezTo>
                    <a:cubicBezTo>
                      <a:pt x="18" y="13"/>
                      <a:pt x="18" y="13"/>
                      <a:pt x="18" y="12"/>
                    </a:cubicBezTo>
                    <a:cubicBezTo>
                      <a:pt x="18" y="12"/>
                      <a:pt x="18" y="12"/>
                      <a:pt x="19" y="12"/>
                    </a:cubicBezTo>
                    <a:cubicBezTo>
                      <a:pt x="19" y="12"/>
                      <a:pt x="19" y="11"/>
                      <a:pt x="19" y="11"/>
                    </a:cubicBezTo>
                    <a:cubicBezTo>
                      <a:pt x="20" y="11"/>
                      <a:pt x="20" y="11"/>
                      <a:pt x="20" y="10"/>
                    </a:cubicBezTo>
                    <a:cubicBezTo>
                      <a:pt x="20" y="10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8"/>
                      <a:pt x="19" y="8"/>
                      <a:pt x="19" y="8"/>
                    </a:cubicBezTo>
                    <a:cubicBezTo>
                      <a:pt x="19" y="8"/>
                      <a:pt x="19" y="7"/>
                      <a:pt x="19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6" y="5"/>
                    </a:cubicBezTo>
                    <a:cubicBezTo>
                      <a:pt x="16" y="5"/>
                      <a:pt x="16" y="5"/>
                      <a:pt x="15" y="5"/>
                    </a:cubicBezTo>
                    <a:cubicBezTo>
                      <a:pt x="15" y="5"/>
                      <a:pt x="15" y="5"/>
                      <a:pt x="14" y="5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2"/>
                      <a:pt x="9" y="3"/>
                      <a:pt x="9" y="3"/>
                    </a:cubicBezTo>
                    <a:cubicBezTo>
                      <a:pt x="9" y="4"/>
                      <a:pt x="9" y="5"/>
                      <a:pt x="8" y="5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8" y="11"/>
                      <a:pt x="8" y="11"/>
                      <a:pt x="7" y="12"/>
                    </a:cubicBezTo>
                    <a:cubicBezTo>
                      <a:pt x="7" y="13"/>
                      <a:pt x="7" y="13"/>
                      <a:pt x="6" y="14"/>
                    </a:cubicBezTo>
                    <a:cubicBezTo>
                      <a:pt x="6" y="15"/>
                      <a:pt x="6" y="16"/>
                      <a:pt x="5" y="16"/>
                    </a:cubicBezTo>
                    <a:cubicBezTo>
                      <a:pt x="3" y="17"/>
                      <a:pt x="3" y="17"/>
                      <a:pt x="1" y="18"/>
                    </a:cubicBezTo>
                    <a:cubicBezTo>
                      <a:pt x="1" y="18"/>
                      <a:pt x="1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9"/>
                      <a:pt x="1" y="19"/>
                      <a:pt x="1" y="20"/>
                    </a:cubicBezTo>
                    <a:cubicBezTo>
                      <a:pt x="2" y="21"/>
                      <a:pt x="2" y="21"/>
                      <a:pt x="2" y="22"/>
                    </a:cubicBezTo>
                    <a:cubicBezTo>
                      <a:pt x="3" y="23"/>
                      <a:pt x="4" y="24"/>
                      <a:pt x="4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6" y="25"/>
                      <a:pt x="6" y="25"/>
                      <a:pt x="6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1" y="24"/>
                      <a:pt x="11" y="24"/>
                      <a:pt x="11" y="23"/>
                    </a:cubicBezTo>
                    <a:cubicBezTo>
                      <a:pt x="11" y="23"/>
                      <a:pt x="10" y="23"/>
                      <a:pt x="10" y="23"/>
                    </a:cubicBezTo>
                    <a:cubicBezTo>
                      <a:pt x="10" y="23"/>
                      <a:pt x="10" y="22"/>
                      <a:pt x="10" y="22"/>
                    </a:cubicBezTo>
                    <a:cubicBezTo>
                      <a:pt x="10" y="21"/>
                      <a:pt x="11" y="22"/>
                      <a:pt x="11" y="21"/>
                    </a:cubicBezTo>
                    <a:cubicBezTo>
                      <a:pt x="12" y="21"/>
                      <a:pt x="12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19"/>
                      <a:pt x="13" y="19"/>
                      <a:pt x="14" y="19"/>
                    </a:cubicBezTo>
                    <a:cubicBezTo>
                      <a:pt x="14" y="18"/>
                      <a:pt x="14" y="18"/>
                      <a:pt x="15" y="18"/>
                    </a:cubicBezTo>
                    <a:cubicBezTo>
                      <a:pt x="15" y="18"/>
                      <a:pt x="15" y="17"/>
                      <a:pt x="15" y="17"/>
                    </a:cubicBezTo>
                    <a:cubicBezTo>
                      <a:pt x="16" y="17"/>
                      <a:pt x="16" y="16"/>
                      <a:pt x="16" y="16"/>
                    </a:cubicBezTo>
                    <a:cubicBezTo>
                      <a:pt x="16" y="16"/>
                      <a:pt x="16" y="15"/>
                      <a:pt x="16" y="15"/>
                    </a:cubicBezTo>
                    <a:cubicBezTo>
                      <a:pt x="16" y="15"/>
                      <a:pt x="16" y="14"/>
                      <a:pt x="16" y="14"/>
                    </a:cubicBezTo>
                    <a:cubicBezTo>
                      <a:pt x="16" y="14"/>
                      <a:pt x="17" y="14"/>
                      <a:pt x="17" y="14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53" name="Freeform 452"/>
              <p:cNvSpPr>
                <a:spLocks/>
              </p:cNvSpPr>
              <p:nvPr/>
            </p:nvSpPr>
            <p:spPr bwMode="auto">
              <a:xfrm>
                <a:off x="5629276" y="2568576"/>
                <a:ext cx="1111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54" name="Freeform 453"/>
              <p:cNvSpPr>
                <a:spLocks/>
              </p:cNvSpPr>
              <p:nvPr/>
            </p:nvSpPr>
            <p:spPr bwMode="auto">
              <a:xfrm>
                <a:off x="6202364" y="1984376"/>
                <a:ext cx="1111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55" name="Freeform 454"/>
              <p:cNvSpPr>
                <a:spLocks/>
              </p:cNvSpPr>
              <p:nvPr/>
            </p:nvSpPr>
            <p:spPr bwMode="auto">
              <a:xfrm>
                <a:off x="6018214" y="1984376"/>
                <a:ext cx="766763" cy="854075"/>
              </a:xfrm>
              <a:custGeom>
                <a:avLst/>
                <a:gdLst>
                  <a:gd name="T0" fmla="*/ 11 w 71"/>
                  <a:gd name="T1" fmla="*/ 2 h 79"/>
                  <a:gd name="T2" fmla="*/ 13 w 71"/>
                  <a:gd name="T3" fmla="*/ 8 h 79"/>
                  <a:gd name="T4" fmla="*/ 13 w 71"/>
                  <a:gd name="T5" fmla="*/ 11 h 79"/>
                  <a:gd name="T6" fmla="*/ 12 w 71"/>
                  <a:gd name="T7" fmla="*/ 15 h 79"/>
                  <a:gd name="T8" fmla="*/ 9 w 71"/>
                  <a:gd name="T9" fmla="*/ 19 h 79"/>
                  <a:gd name="T10" fmla="*/ 7 w 71"/>
                  <a:gd name="T11" fmla="*/ 21 h 79"/>
                  <a:gd name="T12" fmla="*/ 4 w 71"/>
                  <a:gd name="T13" fmla="*/ 22 h 79"/>
                  <a:gd name="T14" fmla="*/ 4 w 71"/>
                  <a:gd name="T15" fmla="*/ 25 h 79"/>
                  <a:gd name="T16" fmla="*/ 7 w 71"/>
                  <a:gd name="T17" fmla="*/ 29 h 79"/>
                  <a:gd name="T18" fmla="*/ 6 w 71"/>
                  <a:gd name="T19" fmla="*/ 31 h 79"/>
                  <a:gd name="T20" fmla="*/ 2 w 71"/>
                  <a:gd name="T21" fmla="*/ 33 h 79"/>
                  <a:gd name="T22" fmla="*/ 3 w 71"/>
                  <a:gd name="T23" fmla="*/ 36 h 79"/>
                  <a:gd name="T24" fmla="*/ 6 w 71"/>
                  <a:gd name="T25" fmla="*/ 37 h 79"/>
                  <a:gd name="T26" fmla="*/ 4 w 71"/>
                  <a:gd name="T27" fmla="*/ 39 h 79"/>
                  <a:gd name="T28" fmla="*/ 8 w 71"/>
                  <a:gd name="T29" fmla="*/ 42 h 79"/>
                  <a:gd name="T30" fmla="*/ 11 w 71"/>
                  <a:gd name="T31" fmla="*/ 40 h 79"/>
                  <a:gd name="T32" fmla="*/ 12 w 71"/>
                  <a:gd name="T33" fmla="*/ 39 h 79"/>
                  <a:gd name="T34" fmla="*/ 13 w 71"/>
                  <a:gd name="T35" fmla="*/ 44 h 79"/>
                  <a:gd name="T36" fmla="*/ 15 w 71"/>
                  <a:gd name="T37" fmla="*/ 51 h 79"/>
                  <a:gd name="T38" fmla="*/ 17 w 71"/>
                  <a:gd name="T39" fmla="*/ 57 h 79"/>
                  <a:gd name="T40" fmla="*/ 20 w 71"/>
                  <a:gd name="T41" fmla="*/ 63 h 79"/>
                  <a:gd name="T42" fmla="*/ 23 w 71"/>
                  <a:gd name="T43" fmla="*/ 69 h 79"/>
                  <a:gd name="T44" fmla="*/ 26 w 71"/>
                  <a:gd name="T45" fmla="*/ 77 h 79"/>
                  <a:gd name="T46" fmla="*/ 30 w 71"/>
                  <a:gd name="T47" fmla="*/ 76 h 79"/>
                  <a:gd name="T48" fmla="*/ 31 w 71"/>
                  <a:gd name="T49" fmla="*/ 73 h 79"/>
                  <a:gd name="T50" fmla="*/ 33 w 71"/>
                  <a:gd name="T51" fmla="*/ 68 h 79"/>
                  <a:gd name="T52" fmla="*/ 33 w 71"/>
                  <a:gd name="T53" fmla="*/ 63 h 79"/>
                  <a:gd name="T54" fmla="*/ 34 w 71"/>
                  <a:gd name="T55" fmla="*/ 57 h 79"/>
                  <a:gd name="T56" fmla="*/ 37 w 71"/>
                  <a:gd name="T57" fmla="*/ 55 h 79"/>
                  <a:gd name="T58" fmla="*/ 40 w 71"/>
                  <a:gd name="T59" fmla="*/ 52 h 79"/>
                  <a:gd name="T60" fmla="*/ 42 w 71"/>
                  <a:gd name="T61" fmla="*/ 49 h 79"/>
                  <a:gd name="T62" fmla="*/ 45 w 71"/>
                  <a:gd name="T63" fmla="*/ 46 h 79"/>
                  <a:gd name="T64" fmla="*/ 48 w 71"/>
                  <a:gd name="T65" fmla="*/ 41 h 79"/>
                  <a:gd name="T66" fmla="*/ 51 w 71"/>
                  <a:gd name="T67" fmla="*/ 39 h 79"/>
                  <a:gd name="T68" fmla="*/ 53 w 71"/>
                  <a:gd name="T69" fmla="*/ 39 h 79"/>
                  <a:gd name="T70" fmla="*/ 51 w 71"/>
                  <a:gd name="T71" fmla="*/ 34 h 79"/>
                  <a:gd name="T72" fmla="*/ 50 w 71"/>
                  <a:gd name="T73" fmla="*/ 30 h 79"/>
                  <a:gd name="T74" fmla="*/ 50 w 71"/>
                  <a:gd name="T75" fmla="*/ 28 h 79"/>
                  <a:gd name="T76" fmla="*/ 52 w 71"/>
                  <a:gd name="T77" fmla="*/ 27 h 79"/>
                  <a:gd name="T78" fmla="*/ 53 w 71"/>
                  <a:gd name="T79" fmla="*/ 29 h 79"/>
                  <a:gd name="T80" fmla="*/ 60 w 71"/>
                  <a:gd name="T81" fmla="*/ 30 h 79"/>
                  <a:gd name="T82" fmla="*/ 58 w 71"/>
                  <a:gd name="T83" fmla="*/ 33 h 79"/>
                  <a:gd name="T84" fmla="*/ 60 w 71"/>
                  <a:gd name="T85" fmla="*/ 34 h 79"/>
                  <a:gd name="T86" fmla="*/ 62 w 71"/>
                  <a:gd name="T87" fmla="*/ 38 h 79"/>
                  <a:gd name="T88" fmla="*/ 63 w 71"/>
                  <a:gd name="T89" fmla="*/ 37 h 79"/>
                  <a:gd name="T90" fmla="*/ 64 w 71"/>
                  <a:gd name="T91" fmla="*/ 33 h 79"/>
                  <a:gd name="T92" fmla="*/ 66 w 71"/>
                  <a:gd name="T93" fmla="*/ 29 h 79"/>
                  <a:gd name="T94" fmla="*/ 67 w 71"/>
                  <a:gd name="T95" fmla="*/ 25 h 79"/>
                  <a:gd name="T96" fmla="*/ 70 w 71"/>
                  <a:gd name="T97" fmla="*/ 20 h 79"/>
                  <a:gd name="T98" fmla="*/ 64 w 71"/>
                  <a:gd name="T99" fmla="*/ 18 h 79"/>
                  <a:gd name="T100" fmla="*/ 58 w 71"/>
                  <a:gd name="T101" fmla="*/ 19 h 79"/>
                  <a:gd name="T102" fmla="*/ 53 w 71"/>
                  <a:gd name="T103" fmla="*/ 20 h 79"/>
                  <a:gd name="T104" fmla="*/ 48 w 71"/>
                  <a:gd name="T105" fmla="*/ 20 h 79"/>
                  <a:gd name="T106" fmla="*/ 48 w 71"/>
                  <a:gd name="T107" fmla="*/ 24 h 79"/>
                  <a:gd name="T108" fmla="*/ 44 w 71"/>
                  <a:gd name="T109" fmla="*/ 25 h 79"/>
                  <a:gd name="T110" fmla="*/ 39 w 71"/>
                  <a:gd name="T111" fmla="*/ 23 h 79"/>
                  <a:gd name="T112" fmla="*/ 34 w 71"/>
                  <a:gd name="T113" fmla="*/ 22 h 79"/>
                  <a:gd name="T114" fmla="*/ 30 w 71"/>
                  <a:gd name="T115" fmla="*/ 20 h 79"/>
                  <a:gd name="T116" fmla="*/ 26 w 71"/>
                  <a:gd name="T117" fmla="*/ 17 h 79"/>
                  <a:gd name="T118" fmla="*/ 21 w 71"/>
                  <a:gd name="T119" fmla="*/ 15 h 79"/>
                  <a:gd name="T120" fmla="*/ 23 w 71"/>
                  <a:gd name="T121" fmla="*/ 11 h 79"/>
                  <a:gd name="T122" fmla="*/ 22 w 71"/>
                  <a:gd name="T123" fmla="*/ 4 h 79"/>
                  <a:gd name="T124" fmla="*/ 17 w 71"/>
                  <a:gd name="T125" fmla="*/ 1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1" h="79">
                    <a:moveTo>
                      <a:pt x="16" y="1"/>
                    </a:moveTo>
                    <a:cubicBezTo>
                      <a:pt x="16" y="2"/>
                      <a:pt x="16" y="2"/>
                      <a:pt x="15" y="2"/>
                    </a:cubicBezTo>
                    <a:cubicBezTo>
                      <a:pt x="15" y="2"/>
                      <a:pt x="15" y="2"/>
                      <a:pt x="15" y="3"/>
                    </a:cubicBezTo>
                    <a:cubicBezTo>
                      <a:pt x="14" y="3"/>
                      <a:pt x="14" y="3"/>
                      <a:pt x="13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7"/>
                      <a:pt x="11" y="7"/>
                      <a:pt x="12" y="7"/>
                    </a:cubicBezTo>
                    <a:cubicBezTo>
                      <a:pt x="12" y="8"/>
                      <a:pt x="12" y="8"/>
                      <a:pt x="13" y="8"/>
                    </a:cubicBezTo>
                    <a:cubicBezTo>
                      <a:pt x="13" y="8"/>
                      <a:pt x="13" y="8"/>
                      <a:pt x="14" y="8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9"/>
                      <a:pt x="14" y="10"/>
                      <a:pt x="14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3" y="11"/>
                      <a:pt x="13" y="12"/>
                      <a:pt x="13" y="12"/>
                    </a:cubicBezTo>
                    <a:cubicBezTo>
                      <a:pt x="13" y="12"/>
                      <a:pt x="14" y="12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4"/>
                      <a:pt x="12" y="14"/>
                    </a:cubicBezTo>
                    <a:cubicBezTo>
                      <a:pt x="12" y="14"/>
                      <a:pt x="13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5"/>
                      <a:pt x="11" y="16"/>
                      <a:pt x="11" y="16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8"/>
                      <a:pt x="11" y="18"/>
                      <a:pt x="10" y="18"/>
                    </a:cubicBezTo>
                    <a:cubicBezTo>
                      <a:pt x="10" y="18"/>
                      <a:pt x="10" y="18"/>
                      <a:pt x="9" y="19"/>
                    </a:cubicBezTo>
                    <a:cubicBezTo>
                      <a:pt x="9" y="19"/>
                      <a:pt x="9" y="19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5" y="22"/>
                      <a:pt x="5" y="22"/>
                    </a:cubicBezTo>
                    <a:cubicBezTo>
                      <a:pt x="5" y="22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21"/>
                      <a:pt x="4" y="21"/>
                      <a:pt x="4" y="22"/>
                    </a:cubicBezTo>
                    <a:cubicBezTo>
                      <a:pt x="4" y="22"/>
                      <a:pt x="5" y="22"/>
                      <a:pt x="4" y="23"/>
                    </a:cubicBezTo>
                    <a:cubicBezTo>
                      <a:pt x="4" y="23"/>
                      <a:pt x="4" y="23"/>
                      <a:pt x="3" y="23"/>
                    </a:cubicBezTo>
                    <a:cubicBezTo>
                      <a:pt x="3" y="23"/>
                      <a:pt x="3" y="24"/>
                      <a:pt x="3" y="24"/>
                    </a:cubicBezTo>
                    <a:cubicBezTo>
                      <a:pt x="3" y="25"/>
                      <a:pt x="3" y="25"/>
                      <a:pt x="3" y="26"/>
                    </a:cubicBezTo>
                    <a:cubicBezTo>
                      <a:pt x="4" y="26"/>
                      <a:pt x="4" y="25"/>
                      <a:pt x="4" y="25"/>
                    </a:cubicBezTo>
                    <a:cubicBezTo>
                      <a:pt x="5" y="25"/>
                      <a:pt x="5" y="25"/>
                      <a:pt x="5" y="26"/>
                    </a:cubicBezTo>
                    <a:cubicBezTo>
                      <a:pt x="5" y="26"/>
                      <a:pt x="5" y="26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7" y="28"/>
                      <a:pt x="7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2"/>
                      <a:pt x="7" y="32"/>
                      <a:pt x="7" y="32"/>
                    </a:cubicBezTo>
                    <a:cubicBezTo>
                      <a:pt x="7" y="32"/>
                      <a:pt x="7" y="31"/>
                      <a:pt x="6" y="31"/>
                    </a:cubicBezTo>
                    <a:cubicBezTo>
                      <a:pt x="6" y="31"/>
                      <a:pt x="6" y="32"/>
                      <a:pt x="5" y="32"/>
                    </a:cubicBezTo>
                    <a:cubicBezTo>
                      <a:pt x="5" y="32"/>
                      <a:pt x="5" y="32"/>
                      <a:pt x="4" y="32"/>
                    </a:cubicBezTo>
                    <a:cubicBezTo>
                      <a:pt x="4" y="32"/>
                      <a:pt x="4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2" y="32"/>
                      <a:pt x="2" y="32"/>
                      <a:pt x="2" y="33"/>
                    </a:cubicBezTo>
                    <a:cubicBezTo>
                      <a:pt x="2" y="33"/>
                      <a:pt x="1" y="33"/>
                      <a:pt x="1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5"/>
                      <a:pt x="2" y="36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6"/>
                      <a:pt x="4" y="36"/>
                      <a:pt x="4" y="36"/>
                    </a:cubicBezTo>
                    <a:cubicBezTo>
                      <a:pt x="4" y="36"/>
                      <a:pt x="5" y="36"/>
                      <a:pt x="5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6" y="37"/>
                      <a:pt x="5" y="37"/>
                      <a:pt x="5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3" y="37"/>
                      <a:pt x="3" y="37"/>
                      <a:pt x="3" y="38"/>
                    </a:cubicBezTo>
                    <a:cubicBezTo>
                      <a:pt x="3" y="38"/>
                      <a:pt x="3" y="38"/>
                      <a:pt x="4" y="38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5" y="40"/>
                      <a:pt x="5" y="40"/>
                    </a:cubicBezTo>
                    <a:cubicBezTo>
                      <a:pt x="5" y="40"/>
                      <a:pt x="5" y="40"/>
                      <a:pt x="6" y="41"/>
                    </a:cubicBezTo>
                    <a:cubicBezTo>
                      <a:pt x="6" y="41"/>
                      <a:pt x="7" y="41"/>
                      <a:pt x="7" y="42"/>
                    </a:cubicBezTo>
                    <a:cubicBezTo>
                      <a:pt x="7" y="42"/>
                      <a:pt x="7" y="42"/>
                      <a:pt x="8" y="42"/>
                    </a:cubicBezTo>
                    <a:cubicBezTo>
                      <a:pt x="8" y="43"/>
                      <a:pt x="8" y="42"/>
                      <a:pt x="9" y="42"/>
                    </a:cubicBezTo>
                    <a:cubicBezTo>
                      <a:pt x="9" y="42"/>
                      <a:pt x="9" y="42"/>
                      <a:pt x="10" y="42"/>
                    </a:cubicBezTo>
                    <a:cubicBezTo>
                      <a:pt x="10" y="42"/>
                      <a:pt x="11" y="42"/>
                      <a:pt x="11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11" y="40"/>
                      <a:pt x="11" y="40"/>
                      <a:pt x="11" y="39"/>
                    </a:cubicBezTo>
                    <a:cubicBezTo>
                      <a:pt x="11" y="39"/>
                      <a:pt x="11" y="38"/>
                      <a:pt x="11" y="38"/>
                    </a:cubicBezTo>
                    <a:cubicBezTo>
                      <a:pt x="11" y="38"/>
                      <a:pt x="11" y="38"/>
                      <a:pt x="12" y="38"/>
                    </a:cubicBezTo>
                    <a:cubicBezTo>
                      <a:pt x="12" y="38"/>
                      <a:pt x="12" y="38"/>
                      <a:pt x="12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3" y="40"/>
                      <a:pt x="12" y="40"/>
                      <a:pt x="12" y="41"/>
                    </a:cubicBezTo>
                    <a:cubicBezTo>
                      <a:pt x="13" y="41"/>
                      <a:pt x="13" y="41"/>
                      <a:pt x="13" y="42"/>
                    </a:cubicBezTo>
                    <a:cubicBezTo>
                      <a:pt x="13" y="42"/>
                      <a:pt x="14" y="43"/>
                      <a:pt x="13" y="43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5"/>
                      <a:pt x="13" y="45"/>
                    </a:cubicBezTo>
                    <a:cubicBezTo>
                      <a:pt x="13" y="46"/>
                      <a:pt x="13" y="46"/>
                      <a:pt x="13" y="47"/>
                    </a:cubicBezTo>
                    <a:cubicBezTo>
                      <a:pt x="13" y="47"/>
                      <a:pt x="14" y="47"/>
                      <a:pt x="14" y="48"/>
                    </a:cubicBezTo>
                    <a:cubicBezTo>
                      <a:pt x="14" y="49"/>
                      <a:pt x="14" y="49"/>
                      <a:pt x="14" y="50"/>
                    </a:cubicBezTo>
                    <a:cubicBezTo>
                      <a:pt x="14" y="50"/>
                      <a:pt x="14" y="50"/>
                      <a:pt x="15" y="51"/>
                    </a:cubicBezTo>
                    <a:cubicBezTo>
                      <a:pt x="15" y="51"/>
                      <a:pt x="15" y="52"/>
                      <a:pt x="15" y="53"/>
                    </a:cubicBezTo>
                    <a:cubicBezTo>
                      <a:pt x="15" y="53"/>
                      <a:pt x="15" y="54"/>
                      <a:pt x="15" y="54"/>
                    </a:cubicBezTo>
                    <a:cubicBezTo>
                      <a:pt x="15" y="55"/>
                      <a:pt x="16" y="55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7" y="57"/>
                      <a:pt x="17" y="57"/>
                    </a:cubicBezTo>
                    <a:cubicBezTo>
                      <a:pt x="17" y="58"/>
                      <a:pt x="17" y="58"/>
                      <a:pt x="18" y="59"/>
                    </a:cubicBezTo>
                    <a:cubicBezTo>
                      <a:pt x="18" y="59"/>
                      <a:pt x="18" y="59"/>
                      <a:pt x="18" y="60"/>
                    </a:cubicBezTo>
                    <a:cubicBezTo>
                      <a:pt x="19" y="60"/>
                      <a:pt x="19" y="60"/>
                      <a:pt x="19" y="61"/>
                    </a:cubicBezTo>
                    <a:cubicBezTo>
                      <a:pt x="20" y="61"/>
                      <a:pt x="20" y="62"/>
                      <a:pt x="20" y="62"/>
                    </a:cubicBezTo>
                    <a:cubicBezTo>
                      <a:pt x="20" y="63"/>
                      <a:pt x="20" y="63"/>
                      <a:pt x="20" y="63"/>
                    </a:cubicBezTo>
                    <a:cubicBezTo>
                      <a:pt x="20" y="64"/>
                      <a:pt x="20" y="64"/>
                      <a:pt x="20" y="64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20" y="66"/>
                      <a:pt x="20" y="67"/>
                      <a:pt x="21" y="67"/>
                    </a:cubicBezTo>
                    <a:cubicBezTo>
                      <a:pt x="21" y="67"/>
                      <a:pt x="21" y="67"/>
                      <a:pt x="22" y="68"/>
                    </a:cubicBezTo>
                    <a:cubicBezTo>
                      <a:pt x="22" y="68"/>
                      <a:pt x="22" y="69"/>
                      <a:pt x="23" y="69"/>
                    </a:cubicBezTo>
                    <a:cubicBezTo>
                      <a:pt x="23" y="70"/>
                      <a:pt x="23" y="70"/>
                      <a:pt x="23" y="71"/>
                    </a:cubicBezTo>
                    <a:cubicBezTo>
                      <a:pt x="23" y="71"/>
                      <a:pt x="24" y="72"/>
                      <a:pt x="24" y="72"/>
                    </a:cubicBezTo>
                    <a:cubicBezTo>
                      <a:pt x="24" y="73"/>
                      <a:pt x="24" y="73"/>
                      <a:pt x="24" y="74"/>
                    </a:cubicBezTo>
                    <a:cubicBezTo>
                      <a:pt x="25" y="75"/>
                      <a:pt x="24" y="76"/>
                      <a:pt x="25" y="76"/>
                    </a:cubicBezTo>
                    <a:cubicBezTo>
                      <a:pt x="25" y="77"/>
                      <a:pt x="25" y="77"/>
                      <a:pt x="26" y="77"/>
                    </a:cubicBezTo>
                    <a:cubicBezTo>
                      <a:pt x="26" y="77"/>
                      <a:pt x="26" y="78"/>
                      <a:pt x="26" y="78"/>
                    </a:cubicBezTo>
                    <a:cubicBezTo>
                      <a:pt x="26" y="79"/>
                      <a:pt x="27" y="78"/>
                      <a:pt x="27" y="79"/>
                    </a:cubicBezTo>
                    <a:cubicBezTo>
                      <a:pt x="28" y="79"/>
                      <a:pt x="28" y="79"/>
                      <a:pt x="28" y="79"/>
                    </a:cubicBezTo>
                    <a:cubicBezTo>
                      <a:pt x="29" y="78"/>
                      <a:pt x="29" y="78"/>
                      <a:pt x="29" y="77"/>
                    </a:cubicBezTo>
                    <a:cubicBezTo>
                      <a:pt x="29" y="76"/>
                      <a:pt x="30" y="76"/>
                      <a:pt x="30" y="76"/>
                    </a:cubicBezTo>
                    <a:cubicBezTo>
                      <a:pt x="30" y="76"/>
                      <a:pt x="30" y="75"/>
                      <a:pt x="31" y="75"/>
                    </a:cubicBezTo>
                    <a:cubicBezTo>
                      <a:pt x="31" y="75"/>
                      <a:pt x="31" y="75"/>
                      <a:pt x="31" y="75"/>
                    </a:cubicBezTo>
                    <a:cubicBezTo>
                      <a:pt x="31" y="74"/>
                      <a:pt x="31" y="74"/>
                      <a:pt x="31" y="74"/>
                    </a:cubicBezTo>
                    <a:cubicBezTo>
                      <a:pt x="31" y="74"/>
                      <a:pt x="32" y="74"/>
                      <a:pt x="32" y="73"/>
                    </a:cubicBezTo>
                    <a:cubicBezTo>
                      <a:pt x="32" y="73"/>
                      <a:pt x="31" y="73"/>
                      <a:pt x="31" y="73"/>
                    </a:cubicBezTo>
                    <a:cubicBezTo>
                      <a:pt x="32" y="72"/>
                      <a:pt x="32" y="73"/>
                      <a:pt x="32" y="72"/>
                    </a:cubicBezTo>
                    <a:cubicBezTo>
                      <a:pt x="33" y="72"/>
                      <a:pt x="33" y="72"/>
                      <a:pt x="33" y="72"/>
                    </a:cubicBezTo>
                    <a:cubicBezTo>
                      <a:pt x="33" y="72"/>
                      <a:pt x="33" y="72"/>
                      <a:pt x="33" y="71"/>
                    </a:cubicBezTo>
                    <a:cubicBezTo>
                      <a:pt x="33" y="71"/>
                      <a:pt x="33" y="70"/>
                      <a:pt x="33" y="70"/>
                    </a:cubicBezTo>
                    <a:cubicBezTo>
                      <a:pt x="33" y="69"/>
                      <a:pt x="33" y="69"/>
                      <a:pt x="33" y="68"/>
                    </a:cubicBezTo>
                    <a:cubicBezTo>
                      <a:pt x="33" y="68"/>
                      <a:pt x="33" y="67"/>
                      <a:pt x="33" y="67"/>
                    </a:cubicBezTo>
                    <a:cubicBezTo>
                      <a:pt x="33" y="66"/>
                      <a:pt x="33" y="66"/>
                      <a:pt x="33" y="66"/>
                    </a:cubicBezTo>
                    <a:cubicBezTo>
                      <a:pt x="34" y="65"/>
                      <a:pt x="34" y="65"/>
                      <a:pt x="34" y="64"/>
                    </a:cubicBezTo>
                    <a:cubicBezTo>
                      <a:pt x="34" y="64"/>
                      <a:pt x="33" y="64"/>
                      <a:pt x="33" y="63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3" y="62"/>
                      <a:pt x="33" y="62"/>
                      <a:pt x="33" y="61"/>
                    </a:cubicBezTo>
                    <a:cubicBezTo>
                      <a:pt x="33" y="61"/>
                      <a:pt x="33" y="60"/>
                      <a:pt x="33" y="60"/>
                    </a:cubicBezTo>
                    <a:cubicBezTo>
                      <a:pt x="33" y="59"/>
                      <a:pt x="33" y="59"/>
                      <a:pt x="33" y="58"/>
                    </a:cubicBezTo>
                    <a:cubicBezTo>
                      <a:pt x="33" y="58"/>
                      <a:pt x="33" y="57"/>
                      <a:pt x="33" y="57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5" y="57"/>
                      <a:pt x="35" y="57"/>
                      <a:pt x="35" y="57"/>
                    </a:cubicBezTo>
                    <a:cubicBezTo>
                      <a:pt x="35" y="56"/>
                      <a:pt x="35" y="56"/>
                      <a:pt x="35" y="56"/>
                    </a:cubicBezTo>
                    <a:cubicBezTo>
                      <a:pt x="35" y="55"/>
                      <a:pt x="35" y="55"/>
                      <a:pt x="36" y="55"/>
                    </a:cubicBezTo>
                    <a:cubicBezTo>
                      <a:pt x="36" y="55"/>
                      <a:pt x="36" y="55"/>
                      <a:pt x="37" y="55"/>
                    </a:cubicBezTo>
                    <a:cubicBezTo>
                      <a:pt x="37" y="55"/>
                      <a:pt x="37" y="55"/>
                      <a:pt x="37" y="55"/>
                    </a:cubicBezTo>
                    <a:cubicBezTo>
                      <a:pt x="38" y="55"/>
                      <a:pt x="38" y="55"/>
                      <a:pt x="38" y="54"/>
                    </a:cubicBezTo>
                    <a:cubicBezTo>
                      <a:pt x="38" y="54"/>
                      <a:pt x="38" y="53"/>
                      <a:pt x="38" y="53"/>
                    </a:cubicBezTo>
                    <a:cubicBezTo>
                      <a:pt x="39" y="53"/>
                      <a:pt x="39" y="53"/>
                      <a:pt x="39" y="52"/>
                    </a:cubicBezTo>
                    <a:cubicBezTo>
                      <a:pt x="39" y="52"/>
                      <a:pt x="39" y="52"/>
                      <a:pt x="40" y="52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0" y="51"/>
                      <a:pt x="40" y="51"/>
                      <a:pt x="40" y="51"/>
                    </a:cubicBezTo>
                    <a:cubicBezTo>
                      <a:pt x="40" y="51"/>
                      <a:pt x="40" y="50"/>
                      <a:pt x="41" y="50"/>
                    </a:cubicBezTo>
                    <a:cubicBezTo>
                      <a:pt x="41" y="50"/>
                      <a:pt x="41" y="50"/>
                      <a:pt x="42" y="50"/>
                    </a:cubicBezTo>
                    <a:cubicBezTo>
                      <a:pt x="42" y="50"/>
                      <a:pt x="42" y="50"/>
                      <a:pt x="42" y="50"/>
                    </a:cubicBezTo>
                    <a:cubicBezTo>
                      <a:pt x="42" y="49"/>
                      <a:pt x="42" y="49"/>
                      <a:pt x="42" y="49"/>
                    </a:cubicBezTo>
                    <a:cubicBezTo>
                      <a:pt x="42" y="49"/>
                      <a:pt x="42" y="49"/>
                      <a:pt x="42" y="49"/>
                    </a:cubicBezTo>
                    <a:cubicBezTo>
                      <a:pt x="43" y="48"/>
                      <a:pt x="43" y="48"/>
                      <a:pt x="43" y="48"/>
                    </a:cubicBezTo>
                    <a:cubicBezTo>
                      <a:pt x="43" y="47"/>
                      <a:pt x="43" y="47"/>
                      <a:pt x="44" y="47"/>
                    </a:cubicBezTo>
                    <a:cubicBezTo>
                      <a:pt x="44" y="47"/>
                      <a:pt x="44" y="47"/>
                      <a:pt x="44" y="46"/>
                    </a:cubicBezTo>
                    <a:cubicBezTo>
                      <a:pt x="45" y="46"/>
                      <a:pt x="45" y="46"/>
                      <a:pt x="45" y="46"/>
                    </a:cubicBezTo>
                    <a:cubicBezTo>
                      <a:pt x="45" y="46"/>
                      <a:pt x="46" y="45"/>
                      <a:pt x="46" y="45"/>
                    </a:cubicBezTo>
                    <a:cubicBezTo>
                      <a:pt x="46" y="45"/>
                      <a:pt x="47" y="45"/>
                      <a:pt x="47" y="44"/>
                    </a:cubicBezTo>
                    <a:cubicBezTo>
                      <a:pt x="48" y="44"/>
                      <a:pt x="48" y="44"/>
                      <a:pt x="48" y="43"/>
                    </a:cubicBezTo>
                    <a:cubicBezTo>
                      <a:pt x="48" y="43"/>
                      <a:pt x="48" y="43"/>
                      <a:pt x="48" y="42"/>
                    </a:cubicBezTo>
                    <a:cubicBezTo>
                      <a:pt x="48" y="42"/>
                      <a:pt x="48" y="41"/>
                      <a:pt x="48" y="41"/>
                    </a:cubicBezTo>
                    <a:cubicBezTo>
                      <a:pt x="48" y="40"/>
                      <a:pt x="49" y="40"/>
                      <a:pt x="49" y="40"/>
                    </a:cubicBezTo>
                    <a:cubicBezTo>
                      <a:pt x="49" y="40"/>
                      <a:pt x="49" y="40"/>
                      <a:pt x="50" y="40"/>
                    </a:cubicBezTo>
                    <a:cubicBezTo>
                      <a:pt x="50" y="40"/>
                      <a:pt x="50" y="39"/>
                      <a:pt x="50" y="39"/>
                    </a:cubicBezTo>
                    <a:cubicBezTo>
                      <a:pt x="51" y="39"/>
                      <a:pt x="51" y="40"/>
                      <a:pt x="51" y="40"/>
                    </a:cubicBezTo>
                    <a:cubicBezTo>
                      <a:pt x="51" y="40"/>
                      <a:pt x="51" y="40"/>
                      <a:pt x="51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39"/>
                      <a:pt x="52" y="40"/>
                      <a:pt x="52" y="40"/>
                    </a:cubicBezTo>
                    <a:cubicBezTo>
                      <a:pt x="52" y="40"/>
                      <a:pt x="53" y="39"/>
                      <a:pt x="53" y="39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53" y="39"/>
                      <a:pt x="53" y="38"/>
                      <a:pt x="53" y="38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53" y="36"/>
                      <a:pt x="53" y="36"/>
                      <a:pt x="52" y="35"/>
                    </a:cubicBezTo>
                    <a:cubicBezTo>
                      <a:pt x="52" y="35"/>
                      <a:pt x="52" y="35"/>
                      <a:pt x="52" y="34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51" y="33"/>
                      <a:pt x="52" y="33"/>
                      <a:pt x="52" y="33"/>
                    </a:cubicBezTo>
                    <a:cubicBezTo>
                      <a:pt x="52" y="33"/>
                      <a:pt x="51" y="32"/>
                      <a:pt x="51" y="32"/>
                    </a:cubicBezTo>
                    <a:cubicBezTo>
                      <a:pt x="51" y="32"/>
                      <a:pt x="50" y="32"/>
                      <a:pt x="50" y="32"/>
                    </a:cubicBezTo>
                    <a:cubicBezTo>
                      <a:pt x="50" y="32"/>
                      <a:pt x="50" y="31"/>
                      <a:pt x="50" y="31"/>
                    </a:cubicBezTo>
                    <a:cubicBezTo>
                      <a:pt x="50" y="31"/>
                      <a:pt x="50" y="30"/>
                      <a:pt x="50" y="30"/>
                    </a:cubicBezTo>
                    <a:cubicBezTo>
                      <a:pt x="51" y="30"/>
                      <a:pt x="51" y="30"/>
                      <a:pt x="51" y="30"/>
                    </a:cubicBezTo>
                    <a:cubicBezTo>
                      <a:pt x="52" y="30"/>
                      <a:pt x="52" y="30"/>
                      <a:pt x="52" y="29"/>
                    </a:cubicBezTo>
                    <a:cubicBezTo>
                      <a:pt x="52" y="29"/>
                      <a:pt x="52" y="29"/>
                      <a:pt x="52" y="29"/>
                    </a:cubicBezTo>
                    <a:cubicBezTo>
                      <a:pt x="52" y="29"/>
                      <a:pt x="51" y="29"/>
                      <a:pt x="51" y="29"/>
                    </a:cubicBezTo>
                    <a:cubicBezTo>
                      <a:pt x="51" y="29"/>
                      <a:pt x="51" y="28"/>
                      <a:pt x="50" y="28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50" y="28"/>
                      <a:pt x="49" y="27"/>
                      <a:pt x="49" y="27"/>
                    </a:cubicBezTo>
                    <a:cubicBezTo>
                      <a:pt x="49" y="27"/>
                      <a:pt x="50" y="26"/>
                      <a:pt x="50" y="26"/>
                    </a:cubicBezTo>
                    <a:cubicBezTo>
                      <a:pt x="50" y="26"/>
                      <a:pt x="50" y="26"/>
                      <a:pt x="51" y="26"/>
                    </a:cubicBezTo>
                    <a:cubicBezTo>
                      <a:pt x="51" y="26"/>
                      <a:pt x="51" y="26"/>
                      <a:pt x="52" y="27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52" y="27"/>
                      <a:pt x="52" y="27"/>
                      <a:pt x="53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4" y="28"/>
                      <a:pt x="53" y="28"/>
                      <a:pt x="53" y="29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4" y="29"/>
                      <a:pt x="54" y="30"/>
                      <a:pt x="54" y="30"/>
                    </a:cubicBezTo>
                    <a:cubicBezTo>
                      <a:pt x="54" y="30"/>
                      <a:pt x="54" y="30"/>
                      <a:pt x="55" y="30"/>
                    </a:cubicBezTo>
                    <a:cubicBezTo>
                      <a:pt x="56" y="30"/>
                      <a:pt x="56" y="30"/>
                      <a:pt x="57" y="30"/>
                    </a:cubicBezTo>
                    <a:cubicBezTo>
                      <a:pt x="58" y="30"/>
                      <a:pt x="58" y="30"/>
                      <a:pt x="59" y="30"/>
                    </a:cubicBezTo>
                    <a:cubicBezTo>
                      <a:pt x="59" y="30"/>
                      <a:pt x="60" y="29"/>
                      <a:pt x="60" y="30"/>
                    </a:cubicBezTo>
                    <a:cubicBezTo>
                      <a:pt x="60" y="30"/>
                      <a:pt x="60" y="30"/>
                      <a:pt x="60" y="31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59" y="31"/>
                      <a:pt x="60" y="32"/>
                      <a:pt x="60" y="32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8" y="33"/>
                      <a:pt x="58" y="33"/>
                      <a:pt x="58" y="33"/>
                    </a:cubicBezTo>
                    <a:cubicBezTo>
                      <a:pt x="58" y="33"/>
                      <a:pt x="58" y="33"/>
                      <a:pt x="58" y="34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8" y="35"/>
                      <a:pt x="58" y="35"/>
                      <a:pt x="59" y="35"/>
                    </a:cubicBezTo>
                    <a:cubicBezTo>
                      <a:pt x="59" y="36"/>
                      <a:pt x="59" y="36"/>
                      <a:pt x="59" y="35"/>
                    </a:cubicBezTo>
                    <a:cubicBezTo>
                      <a:pt x="60" y="35"/>
                      <a:pt x="59" y="34"/>
                      <a:pt x="60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61" y="34"/>
                      <a:pt x="61" y="35"/>
                      <a:pt x="61" y="35"/>
                    </a:cubicBezTo>
                    <a:cubicBezTo>
                      <a:pt x="61" y="36"/>
                      <a:pt x="60" y="36"/>
                      <a:pt x="61" y="36"/>
                    </a:cubicBezTo>
                    <a:cubicBezTo>
                      <a:pt x="61" y="37"/>
                      <a:pt x="61" y="36"/>
                      <a:pt x="62" y="37"/>
                    </a:cubicBezTo>
                    <a:cubicBezTo>
                      <a:pt x="62" y="37"/>
                      <a:pt x="62" y="37"/>
                      <a:pt x="62" y="38"/>
                    </a:cubicBezTo>
                    <a:cubicBezTo>
                      <a:pt x="62" y="38"/>
                      <a:pt x="62" y="38"/>
                      <a:pt x="62" y="39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3" y="38"/>
                      <a:pt x="63" y="39"/>
                      <a:pt x="63" y="38"/>
                    </a:cubicBezTo>
                    <a:cubicBezTo>
                      <a:pt x="63" y="38"/>
                      <a:pt x="64" y="38"/>
                      <a:pt x="64" y="38"/>
                    </a:cubicBezTo>
                    <a:cubicBezTo>
                      <a:pt x="64" y="37"/>
                      <a:pt x="63" y="37"/>
                      <a:pt x="63" y="37"/>
                    </a:cubicBezTo>
                    <a:cubicBezTo>
                      <a:pt x="63" y="37"/>
                      <a:pt x="63" y="37"/>
                      <a:pt x="63" y="36"/>
                    </a:cubicBezTo>
                    <a:cubicBezTo>
                      <a:pt x="63" y="36"/>
                      <a:pt x="64" y="36"/>
                      <a:pt x="64" y="36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63" y="34"/>
                      <a:pt x="63" y="33"/>
                      <a:pt x="64" y="33"/>
                    </a:cubicBezTo>
                    <a:cubicBezTo>
                      <a:pt x="64" y="33"/>
                      <a:pt x="64" y="33"/>
                      <a:pt x="64" y="33"/>
                    </a:cubicBezTo>
                    <a:cubicBezTo>
                      <a:pt x="65" y="33"/>
                      <a:pt x="65" y="34"/>
                      <a:pt x="65" y="34"/>
                    </a:cubicBezTo>
                    <a:cubicBezTo>
                      <a:pt x="66" y="33"/>
                      <a:pt x="65" y="33"/>
                      <a:pt x="65" y="32"/>
                    </a:cubicBezTo>
                    <a:cubicBezTo>
                      <a:pt x="66" y="32"/>
                      <a:pt x="66" y="32"/>
                      <a:pt x="66" y="31"/>
                    </a:cubicBezTo>
                    <a:cubicBezTo>
                      <a:pt x="66" y="31"/>
                      <a:pt x="66" y="31"/>
                      <a:pt x="66" y="30"/>
                    </a:cubicBezTo>
                    <a:cubicBezTo>
                      <a:pt x="66" y="30"/>
                      <a:pt x="66" y="30"/>
                      <a:pt x="66" y="29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6" y="29"/>
                      <a:pt x="66" y="29"/>
                      <a:pt x="66" y="28"/>
                    </a:cubicBezTo>
                    <a:cubicBezTo>
                      <a:pt x="66" y="28"/>
                      <a:pt x="66" y="28"/>
                      <a:pt x="66" y="27"/>
                    </a:cubicBezTo>
                    <a:cubicBezTo>
                      <a:pt x="66" y="27"/>
                      <a:pt x="66" y="27"/>
                      <a:pt x="66" y="26"/>
                    </a:cubicBezTo>
                    <a:cubicBezTo>
                      <a:pt x="66" y="26"/>
                      <a:pt x="66" y="25"/>
                      <a:pt x="67" y="25"/>
                    </a:cubicBezTo>
                    <a:cubicBezTo>
                      <a:pt x="67" y="24"/>
                      <a:pt x="68" y="25"/>
                      <a:pt x="68" y="24"/>
                    </a:cubicBezTo>
                    <a:cubicBezTo>
                      <a:pt x="68" y="24"/>
                      <a:pt x="69" y="24"/>
                      <a:pt x="69" y="23"/>
                    </a:cubicBezTo>
                    <a:cubicBezTo>
                      <a:pt x="70" y="23"/>
                      <a:pt x="70" y="23"/>
                      <a:pt x="71" y="22"/>
                    </a:cubicBezTo>
                    <a:cubicBezTo>
                      <a:pt x="71" y="21"/>
                      <a:pt x="70" y="21"/>
                      <a:pt x="70" y="20"/>
                    </a:cubicBezTo>
                    <a:cubicBezTo>
                      <a:pt x="70" y="20"/>
                      <a:pt x="70" y="20"/>
                      <a:pt x="70" y="20"/>
                    </a:cubicBezTo>
                    <a:cubicBezTo>
                      <a:pt x="70" y="19"/>
                      <a:pt x="69" y="19"/>
                      <a:pt x="69" y="19"/>
                    </a:cubicBezTo>
                    <a:cubicBezTo>
                      <a:pt x="69" y="19"/>
                      <a:pt x="69" y="18"/>
                      <a:pt x="68" y="18"/>
                    </a:cubicBezTo>
                    <a:cubicBezTo>
                      <a:pt x="68" y="18"/>
                      <a:pt x="68" y="18"/>
                      <a:pt x="67" y="18"/>
                    </a:cubicBezTo>
                    <a:cubicBezTo>
                      <a:pt x="66" y="18"/>
                      <a:pt x="66" y="19"/>
                      <a:pt x="65" y="19"/>
                    </a:cubicBezTo>
                    <a:cubicBezTo>
                      <a:pt x="65" y="19"/>
                      <a:pt x="64" y="18"/>
                      <a:pt x="64" y="18"/>
                    </a:cubicBezTo>
                    <a:cubicBezTo>
                      <a:pt x="64" y="18"/>
                      <a:pt x="63" y="19"/>
                      <a:pt x="63" y="19"/>
                    </a:cubicBezTo>
                    <a:cubicBezTo>
                      <a:pt x="62" y="19"/>
                      <a:pt x="62" y="19"/>
                      <a:pt x="61" y="19"/>
                    </a:cubicBezTo>
                    <a:cubicBezTo>
                      <a:pt x="61" y="19"/>
                      <a:pt x="60" y="19"/>
                      <a:pt x="60" y="19"/>
                    </a:cubicBezTo>
                    <a:cubicBezTo>
                      <a:pt x="59" y="19"/>
                      <a:pt x="59" y="19"/>
                      <a:pt x="59" y="19"/>
                    </a:cubicBezTo>
                    <a:cubicBezTo>
                      <a:pt x="58" y="19"/>
                      <a:pt x="58" y="19"/>
                      <a:pt x="58" y="19"/>
                    </a:cubicBezTo>
                    <a:cubicBezTo>
                      <a:pt x="58" y="19"/>
                      <a:pt x="57" y="19"/>
                      <a:pt x="57" y="19"/>
                    </a:cubicBezTo>
                    <a:cubicBezTo>
                      <a:pt x="56" y="19"/>
                      <a:pt x="56" y="19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4" y="21"/>
                      <a:pt x="54" y="21"/>
                      <a:pt x="54" y="21"/>
                    </a:cubicBezTo>
                    <a:cubicBezTo>
                      <a:pt x="53" y="21"/>
                      <a:pt x="53" y="20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2" y="21"/>
                      <a:pt x="52" y="21"/>
                      <a:pt x="51" y="21"/>
                    </a:cubicBezTo>
                    <a:cubicBezTo>
                      <a:pt x="51" y="21"/>
                      <a:pt x="51" y="22"/>
                      <a:pt x="50" y="21"/>
                    </a:cubicBezTo>
                    <a:cubicBezTo>
                      <a:pt x="50" y="21"/>
                      <a:pt x="50" y="21"/>
                      <a:pt x="50" y="20"/>
                    </a:cubicBezTo>
                    <a:cubicBezTo>
                      <a:pt x="49" y="20"/>
                      <a:pt x="49" y="20"/>
                      <a:pt x="48" y="20"/>
                    </a:cubicBezTo>
                    <a:cubicBezTo>
                      <a:pt x="48" y="20"/>
                      <a:pt x="47" y="20"/>
                      <a:pt x="47" y="21"/>
                    </a:cubicBezTo>
                    <a:cubicBezTo>
                      <a:pt x="47" y="21"/>
                      <a:pt x="47" y="21"/>
                      <a:pt x="47" y="21"/>
                    </a:cubicBezTo>
                    <a:cubicBezTo>
                      <a:pt x="47" y="22"/>
                      <a:pt x="47" y="22"/>
                      <a:pt x="47" y="23"/>
                    </a:cubicBezTo>
                    <a:cubicBezTo>
                      <a:pt x="47" y="23"/>
                      <a:pt x="47" y="23"/>
                      <a:pt x="48" y="24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48" y="25"/>
                      <a:pt x="49" y="25"/>
                      <a:pt x="48" y="26"/>
                    </a:cubicBezTo>
                    <a:cubicBezTo>
                      <a:pt x="48" y="26"/>
                      <a:pt x="48" y="26"/>
                      <a:pt x="47" y="26"/>
                    </a:cubicBezTo>
                    <a:cubicBezTo>
                      <a:pt x="47" y="26"/>
                      <a:pt x="46" y="26"/>
                      <a:pt x="46" y="26"/>
                    </a:cubicBezTo>
                    <a:cubicBezTo>
                      <a:pt x="46" y="25"/>
                      <a:pt x="45" y="25"/>
                      <a:pt x="45" y="25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1" y="25"/>
                      <a:pt x="41" y="25"/>
                      <a:pt x="41" y="24"/>
                    </a:cubicBezTo>
                    <a:cubicBezTo>
                      <a:pt x="40" y="24"/>
                      <a:pt x="40" y="24"/>
                      <a:pt x="40" y="23"/>
                    </a:cubicBezTo>
                    <a:cubicBezTo>
                      <a:pt x="40" y="23"/>
                      <a:pt x="39" y="23"/>
                      <a:pt x="39" y="23"/>
                    </a:cubicBezTo>
                    <a:cubicBezTo>
                      <a:pt x="39" y="23"/>
                      <a:pt x="38" y="24"/>
                      <a:pt x="38" y="24"/>
                    </a:cubicBezTo>
                    <a:cubicBezTo>
                      <a:pt x="38" y="24"/>
                      <a:pt x="37" y="24"/>
                      <a:pt x="37" y="24"/>
                    </a:cubicBezTo>
                    <a:cubicBezTo>
                      <a:pt x="36" y="24"/>
                      <a:pt x="36" y="24"/>
                      <a:pt x="35" y="24"/>
                    </a:cubicBezTo>
                    <a:cubicBezTo>
                      <a:pt x="35" y="23"/>
                      <a:pt x="35" y="23"/>
                      <a:pt x="35" y="22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1"/>
                      <a:pt x="32" y="21"/>
                    </a:cubicBezTo>
                    <a:cubicBezTo>
                      <a:pt x="31" y="21"/>
                      <a:pt x="31" y="21"/>
                      <a:pt x="31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8" y="20"/>
                      <a:pt x="28" y="20"/>
                    </a:cubicBezTo>
                    <a:cubicBezTo>
                      <a:pt x="28" y="20"/>
                      <a:pt x="28" y="19"/>
                      <a:pt x="28" y="19"/>
                    </a:cubicBezTo>
                    <a:cubicBezTo>
                      <a:pt x="28" y="19"/>
                      <a:pt x="28" y="18"/>
                      <a:pt x="27" y="18"/>
                    </a:cubicBezTo>
                    <a:cubicBezTo>
                      <a:pt x="27" y="18"/>
                      <a:pt x="26" y="17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5"/>
                      <a:pt x="23" y="15"/>
                      <a:pt x="22" y="15"/>
                    </a:cubicBezTo>
                    <a:cubicBezTo>
                      <a:pt x="22" y="15"/>
                      <a:pt x="21" y="15"/>
                      <a:pt x="21" y="15"/>
                    </a:cubicBezTo>
                    <a:cubicBezTo>
                      <a:pt x="21" y="15"/>
                      <a:pt x="21" y="14"/>
                      <a:pt x="21" y="14"/>
                    </a:cubicBezTo>
                    <a:cubicBezTo>
                      <a:pt x="20" y="14"/>
                      <a:pt x="21" y="13"/>
                      <a:pt x="22" y="13"/>
                    </a:cubicBezTo>
                    <a:cubicBezTo>
                      <a:pt x="22" y="13"/>
                      <a:pt x="22" y="12"/>
                      <a:pt x="23" y="12"/>
                    </a:cubicBezTo>
                    <a:cubicBezTo>
                      <a:pt x="23" y="12"/>
                      <a:pt x="23" y="12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2" y="11"/>
                      <a:pt x="22" y="10"/>
                      <a:pt x="23" y="9"/>
                    </a:cubicBezTo>
                    <a:cubicBezTo>
                      <a:pt x="23" y="9"/>
                      <a:pt x="24" y="9"/>
                      <a:pt x="24" y="8"/>
                    </a:cubicBezTo>
                    <a:cubicBezTo>
                      <a:pt x="24" y="8"/>
                      <a:pt x="24" y="7"/>
                      <a:pt x="24" y="7"/>
                    </a:cubicBezTo>
                    <a:cubicBezTo>
                      <a:pt x="24" y="6"/>
                      <a:pt x="23" y="6"/>
                      <a:pt x="23" y="6"/>
                    </a:cubicBezTo>
                    <a:cubicBezTo>
                      <a:pt x="23" y="5"/>
                      <a:pt x="23" y="5"/>
                      <a:pt x="22" y="4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1" y="2"/>
                      <a:pt x="21" y="2"/>
                      <a:pt x="20" y="2"/>
                    </a:cubicBezTo>
                    <a:cubicBezTo>
                      <a:pt x="20" y="1"/>
                      <a:pt x="19" y="1"/>
                      <a:pt x="19" y="1"/>
                    </a:cubicBezTo>
                    <a:cubicBezTo>
                      <a:pt x="18" y="0"/>
                      <a:pt x="18" y="1"/>
                      <a:pt x="17" y="0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6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56" name="Freeform 455"/>
              <p:cNvSpPr>
                <a:spLocks/>
              </p:cNvSpPr>
              <p:nvPr/>
            </p:nvSpPr>
            <p:spPr bwMode="auto">
              <a:xfrm>
                <a:off x="3870326" y="2308226"/>
                <a:ext cx="442913" cy="454025"/>
              </a:xfrm>
              <a:custGeom>
                <a:avLst/>
                <a:gdLst>
                  <a:gd name="T0" fmla="*/ 34 w 41"/>
                  <a:gd name="T1" fmla="*/ 12 h 42"/>
                  <a:gd name="T2" fmla="*/ 19 w 41"/>
                  <a:gd name="T3" fmla="*/ 0 h 42"/>
                  <a:gd name="T4" fmla="*/ 15 w 41"/>
                  <a:gd name="T5" fmla="*/ 0 h 42"/>
                  <a:gd name="T6" fmla="*/ 16 w 41"/>
                  <a:gd name="T7" fmla="*/ 16 h 42"/>
                  <a:gd name="T8" fmla="*/ 16 w 41"/>
                  <a:gd name="T9" fmla="*/ 24 h 42"/>
                  <a:gd name="T10" fmla="*/ 18 w 41"/>
                  <a:gd name="T11" fmla="*/ 25 h 42"/>
                  <a:gd name="T12" fmla="*/ 17 w 41"/>
                  <a:gd name="T13" fmla="*/ 27 h 42"/>
                  <a:gd name="T14" fmla="*/ 16 w 41"/>
                  <a:gd name="T15" fmla="*/ 27 h 42"/>
                  <a:gd name="T16" fmla="*/ 7 w 41"/>
                  <a:gd name="T17" fmla="*/ 26 h 42"/>
                  <a:gd name="T18" fmla="*/ 6 w 41"/>
                  <a:gd name="T19" fmla="*/ 27 h 42"/>
                  <a:gd name="T20" fmla="*/ 4 w 41"/>
                  <a:gd name="T21" fmla="*/ 27 h 42"/>
                  <a:gd name="T22" fmla="*/ 3 w 41"/>
                  <a:gd name="T23" fmla="*/ 28 h 42"/>
                  <a:gd name="T24" fmla="*/ 1 w 41"/>
                  <a:gd name="T25" fmla="*/ 27 h 42"/>
                  <a:gd name="T26" fmla="*/ 1 w 41"/>
                  <a:gd name="T27" fmla="*/ 28 h 42"/>
                  <a:gd name="T28" fmla="*/ 0 w 41"/>
                  <a:gd name="T29" fmla="*/ 29 h 42"/>
                  <a:gd name="T30" fmla="*/ 0 w 41"/>
                  <a:gd name="T31" fmla="*/ 30 h 42"/>
                  <a:gd name="T32" fmla="*/ 0 w 41"/>
                  <a:gd name="T33" fmla="*/ 32 h 42"/>
                  <a:gd name="T34" fmla="*/ 1 w 41"/>
                  <a:gd name="T35" fmla="*/ 33 h 42"/>
                  <a:gd name="T36" fmla="*/ 2 w 41"/>
                  <a:gd name="T37" fmla="*/ 35 h 42"/>
                  <a:gd name="T38" fmla="*/ 0 w 41"/>
                  <a:gd name="T39" fmla="*/ 36 h 42"/>
                  <a:gd name="T40" fmla="*/ 2 w 41"/>
                  <a:gd name="T41" fmla="*/ 36 h 42"/>
                  <a:gd name="T42" fmla="*/ 3 w 41"/>
                  <a:gd name="T43" fmla="*/ 37 h 42"/>
                  <a:gd name="T44" fmla="*/ 5 w 41"/>
                  <a:gd name="T45" fmla="*/ 37 h 42"/>
                  <a:gd name="T46" fmla="*/ 7 w 41"/>
                  <a:gd name="T47" fmla="*/ 36 h 42"/>
                  <a:gd name="T48" fmla="*/ 8 w 41"/>
                  <a:gd name="T49" fmla="*/ 37 h 42"/>
                  <a:gd name="T50" fmla="*/ 9 w 41"/>
                  <a:gd name="T51" fmla="*/ 39 h 42"/>
                  <a:gd name="T52" fmla="*/ 9 w 41"/>
                  <a:gd name="T53" fmla="*/ 41 h 42"/>
                  <a:gd name="T54" fmla="*/ 10 w 41"/>
                  <a:gd name="T55" fmla="*/ 42 h 42"/>
                  <a:gd name="T56" fmla="*/ 12 w 41"/>
                  <a:gd name="T57" fmla="*/ 42 h 42"/>
                  <a:gd name="T58" fmla="*/ 13 w 41"/>
                  <a:gd name="T59" fmla="*/ 41 h 42"/>
                  <a:gd name="T60" fmla="*/ 14 w 41"/>
                  <a:gd name="T61" fmla="*/ 41 h 42"/>
                  <a:gd name="T62" fmla="*/ 15 w 41"/>
                  <a:gd name="T63" fmla="*/ 42 h 42"/>
                  <a:gd name="T64" fmla="*/ 16 w 41"/>
                  <a:gd name="T65" fmla="*/ 42 h 42"/>
                  <a:gd name="T66" fmla="*/ 17 w 41"/>
                  <a:gd name="T67" fmla="*/ 39 h 42"/>
                  <a:gd name="T68" fmla="*/ 18 w 41"/>
                  <a:gd name="T69" fmla="*/ 37 h 42"/>
                  <a:gd name="T70" fmla="*/ 19 w 41"/>
                  <a:gd name="T71" fmla="*/ 36 h 42"/>
                  <a:gd name="T72" fmla="*/ 20 w 41"/>
                  <a:gd name="T73" fmla="*/ 33 h 42"/>
                  <a:gd name="T74" fmla="*/ 23 w 41"/>
                  <a:gd name="T75" fmla="*/ 32 h 42"/>
                  <a:gd name="T76" fmla="*/ 25 w 41"/>
                  <a:gd name="T77" fmla="*/ 31 h 42"/>
                  <a:gd name="T78" fmla="*/ 27 w 41"/>
                  <a:gd name="T79" fmla="*/ 30 h 42"/>
                  <a:gd name="T80" fmla="*/ 28 w 41"/>
                  <a:gd name="T81" fmla="*/ 29 h 42"/>
                  <a:gd name="T82" fmla="*/ 30 w 41"/>
                  <a:gd name="T83" fmla="*/ 28 h 42"/>
                  <a:gd name="T84" fmla="*/ 31 w 41"/>
                  <a:gd name="T85" fmla="*/ 29 h 42"/>
                  <a:gd name="T86" fmla="*/ 33 w 41"/>
                  <a:gd name="T87" fmla="*/ 28 h 42"/>
                  <a:gd name="T88" fmla="*/ 35 w 41"/>
                  <a:gd name="T89" fmla="*/ 28 h 42"/>
                  <a:gd name="T90" fmla="*/ 38 w 41"/>
                  <a:gd name="T91" fmla="*/ 27 h 42"/>
                  <a:gd name="T92" fmla="*/ 40 w 41"/>
                  <a:gd name="T93" fmla="*/ 27 h 42"/>
                  <a:gd name="T94" fmla="*/ 41 w 41"/>
                  <a:gd name="T95" fmla="*/ 25 h 42"/>
                  <a:gd name="T96" fmla="*/ 41 w 41"/>
                  <a:gd name="T97" fmla="*/ 21 h 42"/>
                  <a:gd name="T98" fmla="*/ 41 w 41"/>
                  <a:gd name="T99" fmla="*/ 18 h 42"/>
                  <a:gd name="T100" fmla="*/ 41 w 41"/>
                  <a:gd name="T101" fmla="*/ 17 h 42"/>
                  <a:gd name="T102" fmla="*/ 39 w 41"/>
                  <a:gd name="T103" fmla="*/ 17 h 42"/>
                  <a:gd name="T104" fmla="*/ 38 w 41"/>
                  <a:gd name="T105" fmla="*/ 15 h 42"/>
                  <a:gd name="T106" fmla="*/ 37 w 41"/>
                  <a:gd name="T107" fmla="*/ 14 h 42"/>
                  <a:gd name="T108" fmla="*/ 35 w 41"/>
                  <a:gd name="T109" fmla="*/ 1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1" h="42">
                    <a:moveTo>
                      <a:pt x="34" y="12"/>
                    </a:move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2"/>
                      <a:pt x="34" y="11"/>
                      <a:pt x="34" y="1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9"/>
                      <a:pt x="16" y="21"/>
                    </a:cubicBezTo>
                    <a:cubicBezTo>
                      <a:pt x="16" y="23"/>
                      <a:pt x="16" y="24"/>
                      <a:pt x="16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5"/>
                      <a:pt x="18" y="25"/>
                      <a:pt x="18" y="25"/>
                    </a:cubicBezTo>
                    <a:cubicBezTo>
                      <a:pt x="18" y="26"/>
                      <a:pt x="17" y="26"/>
                      <a:pt x="17" y="26"/>
                    </a:cubicBezTo>
                    <a:cubicBezTo>
                      <a:pt x="17" y="26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7"/>
                      <a:pt x="7" y="26"/>
                      <a:pt x="7" y="26"/>
                    </a:cubicBezTo>
                    <a:cubicBezTo>
                      <a:pt x="7" y="26"/>
                      <a:pt x="7" y="27"/>
                      <a:pt x="6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3" y="27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2" y="28"/>
                      <a:pt x="3" y="27"/>
                      <a:pt x="2" y="27"/>
                    </a:cubicBezTo>
                    <a:cubicBezTo>
                      <a:pt x="2" y="27"/>
                      <a:pt x="2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8"/>
                    </a:cubicBezTo>
                    <a:cubicBezTo>
                      <a:pt x="1" y="28"/>
                      <a:pt x="1" y="28"/>
                      <a:pt x="1" y="29"/>
                    </a:cubicBezTo>
                    <a:cubicBezTo>
                      <a:pt x="1" y="29"/>
                      <a:pt x="0" y="29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29"/>
                      <a:pt x="0" y="30"/>
                    </a:cubicBezTo>
                    <a:cubicBezTo>
                      <a:pt x="0" y="30"/>
                      <a:pt x="0" y="30"/>
                      <a:pt x="0" y="31"/>
                    </a:cubicBezTo>
                    <a:cubicBezTo>
                      <a:pt x="0" y="31"/>
                      <a:pt x="0" y="31"/>
                      <a:pt x="0" y="32"/>
                    </a:cubicBezTo>
                    <a:cubicBezTo>
                      <a:pt x="0" y="32"/>
                      <a:pt x="0" y="32"/>
                      <a:pt x="0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3" y="36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4" y="37"/>
                      <a:pt x="4" y="37"/>
                      <a:pt x="4" y="36"/>
                    </a:cubicBezTo>
                    <a:cubicBezTo>
                      <a:pt x="4" y="36"/>
                      <a:pt x="5" y="37"/>
                      <a:pt x="5" y="37"/>
                    </a:cubicBezTo>
                    <a:cubicBezTo>
                      <a:pt x="6" y="37"/>
                      <a:pt x="6" y="36"/>
                      <a:pt x="6" y="36"/>
                    </a:cubicBezTo>
                    <a:cubicBezTo>
                      <a:pt x="7" y="36"/>
                      <a:pt x="7" y="35"/>
                      <a:pt x="7" y="36"/>
                    </a:cubicBezTo>
                    <a:cubicBezTo>
                      <a:pt x="7" y="36"/>
                      <a:pt x="8" y="36"/>
                      <a:pt x="8" y="36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8" y="38"/>
                      <a:pt x="8" y="38"/>
                      <a:pt x="9" y="38"/>
                    </a:cubicBezTo>
                    <a:cubicBezTo>
                      <a:pt x="9" y="39"/>
                      <a:pt x="8" y="39"/>
                      <a:pt x="9" y="39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10" y="40"/>
                      <a:pt x="9" y="40"/>
                      <a:pt x="9" y="41"/>
                    </a:cubicBezTo>
                    <a:cubicBezTo>
                      <a:pt x="9" y="41"/>
                      <a:pt x="10" y="41"/>
                      <a:pt x="10" y="42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1"/>
                      <a:pt x="11" y="41"/>
                    </a:cubicBezTo>
                    <a:cubicBezTo>
                      <a:pt x="11" y="41"/>
                      <a:pt x="11" y="42"/>
                      <a:pt x="12" y="42"/>
                    </a:cubicBezTo>
                    <a:cubicBezTo>
                      <a:pt x="12" y="42"/>
                      <a:pt x="12" y="42"/>
                      <a:pt x="13" y="42"/>
                    </a:cubicBezTo>
                    <a:cubicBezTo>
                      <a:pt x="13" y="42"/>
                      <a:pt x="13" y="41"/>
                      <a:pt x="13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5" y="41"/>
                      <a:pt x="14" y="41"/>
                      <a:pt x="14" y="42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6" y="42"/>
                      <a:pt x="16" y="42"/>
                      <a:pt x="16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1"/>
                      <a:pt x="16" y="40"/>
                      <a:pt x="17" y="40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8"/>
                      <a:pt x="17" y="38"/>
                    </a:cubicBezTo>
                    <a:cubicBezTo>
                      <a:pt x="17" y="37"/>
                      <a:pt x="17" y="37"/>
                      <a:pt x="18" y="37"/>
                    </a:cubicBezTo>
                    <a:cubicBezTo>
                      <a:pt x="18" y="37"/>
                      <a:pt x="18" y="37"/>
                      <a:pt x="19" y="37"/>
                    </a:cubicBezTo>
                    <a:cubicBezTo>
                      <a:pt x="19" y="37"/>
                      <a:pt x="19" y="36"/>
                      <a:pt x="19" y="36"/>
                    </a:cubicBezTo>
                    <a:cubicBezTo>
                      <a:pt x="19" y="35"/>
                      <a:pt x="19" y="35"/>
                      <a:pt x="19" y="34"/>
                    </a:cubicBezTo>
                    <a:cubicBezTo>
                      <a:pt x="19" y="34"/>
                      <a:pt x="20" y="34"/>
                      <a:pt x="20" y="33"/>
                    </a:cubicBezTo>
                    <a:cubicBezTo>
                      <a:pt x="20" y="33"/>
                      <a:pt x="20" y="32"/>
                      <a:pt x="21" y="32"/>
                    </a:cubicBezTo>
                    <a:cubicBezTo>
                      <a:pt x="22" y="32"/>
                      <a:pt x="22" y="32"/>
                      <a:pt x="23" y="32"/>
                    </a:cubicBezTo>
                    <a:cubicBezTo>
                      <a:pt x="23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5" y="31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7" y="30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28"/>
                      <a:pt x="29" y="28"/>
                    </a:cubicBezTo>
                    <a:cubicBezTo>
                      <a:pt x="29" y="28"/>
                      <a:pt x="29" y="28"/>
                      <a:pt x="30" y="28"/>
                    </a:cubicBezTo>
                    <a:cubicBezTo>
                      <a:pt x="30" y="29"/>
                      <a:pt x="31" y="29"/>
                      <a:pt x="31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2" y="29"/>
                      <a:pt x="32" y="29"/>
                      <a:pt x="32" y="29"/>
                    </a:cubicBezTo>
                    <a:cubicBezTo>
                      <a:pt x="33" y="29"/>
                      <a:pt x="33" y="29"/>
                      <a:pt x="33" y="28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4" y="28"/>
                      <a:pt x="35" y="28"/>
                      <a:pt x="35" y="28"/>
                    </a:cubicBezTo>
                    <a:cubicBezTo>
                      <a:pt x="36" y="28"/>
                      <a:pt x="36" y="28"/>
                      <a:pt x="37" y="28"/>
                    </a:cubicBezTo>
                    <a:cubicBezTo>
                      <a:pt x="37" y="28"/>
                      <a:pt x="37" y="27"/>
                      <a:pt x="38" y="27"/>
                    </a:cubicBezTo>
                    <a:cubicBezTo>
                      <a:pt x="38" y="27"/>
                      <a:pt x="39" y="28"/>
                      <a:pt x="39" y="28"/>
                    </a:cubicBezTo>
                    <a:cubicBezTo>
                      <a:pt x="39" y="27"/>
                      <a:pt x="40" y="27"/>
                      <a:pt x="40" y="27"/>
                    </a:cubicBezTo>
                    <a:cubicBezTo>
                      <a:pt x="40" y="27"/>
                      <a:pt x="40" y="27"/>
                      <a:pt x="40" y="26"/>
                    </a:cubicBezTo>
                    <a:cubicBezTo>
                      <a:pt x="41" y="26"/>
                      <a:pt x="41" y="26"/>
                      <a:pt x="41" y="25"/>
                    </a:cubicBezTo>
                    <a:cubicBezTo>
                      <a:pt x="41" y="25"/>
                      <a:pt x="41" y="24"/>
                      <a:pt x="41" y="24"/>
                    </a:cubicBezTo>
                    <a:cubicBezTo>
                      <a:pt x="41" y="23"/>
                      <a:pt x="41" y="22"/>
                      <a:pt x="41" y="21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1" y="20"/>
                      <a:pt x="41" y="19"/>
                      <a:pt x="41" y="18"/>
                    </a:cubicBezTo>
                    <a:cubicBezTo>
                      <a:pt x="41" y="18"/>
                      <a:pt x="41" y="18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40" y="17"/>
                      <a:pt x="40" y="17"/>
                      <a:pt x="39" y="17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38" y="17"/>
                      <a:pt x="39" y="16"/>
                      <a:pt x="39" y="16"/>
                    </a:cubicBezTo>
                    <a:cubicBezTo>
                      <a:pt x="39" y="16"/>
                      <a:pt x="39" y="15"/>
                      <a:pt x="38" y="15"/>
                    </a:cubicBezTo>
                    <a:cubicBezTo>
                      <a:pt x="38" y="14"/>
                      <a:pt x="38" y="14"/>
                      <a:pt x="37" y="14"/>
                    </a:cubicBezTo>
                    <a:cubicBezTo>
                      <a:pt x="37" y="14"/>
                      <a:pt x="37" y="15"/>
                      <a:pt x="37" y="14"/>
                    </a:cubicBezTo>
                    <a:cubicBezTo>
                      <a:pt x="36" y="14"/>
                      <a:pt x="36" y="14"/>
                      <a:pt x="36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3"/>
                      <a:pt x="35" y="13"/>
                      <a:pt x="34" y="1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57" name="Freeform 456"/>
              <p:cNvSpPr>
                <a:spLocks/>
              </p:cNvSpPr>
              <p:nvPr/>
            </p:nvSpPr>
            <p:spPr bwMode="auto">
              <a:xfrm>
                <a:off x="3740151" y="2686051"/>
                <a:ext cx="87313" cy="53975"/>
              </a:xfrm>
              <a:custGeom>
                <a:avLst/>
                <a:gdLst>
                  <a:gd name="T0" fmla="*/ 1 w 8"/>
                  <a:gd name="T1" fmla="*/ 2 h 5"/>
                  <a:gd name="T2" fmla="*/ 2 w 8"/>
                  <a:gd name="T3" fmla="*/ 2 h 5"/>
                  <a:gd name="T4" fmla="*/ 3 w 8"/>
                  <a:gd name="T5" fmla="*/ 3 h 5"/>
                  <a:gd name="T6" fmla="*/ 4 w 8"/>
                  <a:gd name="T7" fmla="*/ 4 h 5"/>
                  <a:gd name="T8" fmla="*/ 4 w 8"/>
                  <a:gd name="T9" fmla="*/ 5 h 5"/>
                  <a:gd name="T10" fmla="*/ 4 w 8"/>
                  <a:gd name="T11" fmla="*/ 5 h 5"/>
                  <a:gd name="T12" fmla="*/ 5 w 8"/>
                  <a:gd name="T13" fmla="*/ 4 h 5"/>
                  <a:gd name="T14" fmla="*/ 6 w 8"/>
                  <a:gd name="T15" fmla="*/ 3 h 5"/>
                  <a:gd name="T16" fmla="*/ 6 w 8"/>
                  <a:gd name="T17" fmla="*/ 3 h 5"/>
                  <a:gd name="T18" fmla="*/ 7 w 8"/>
                  <a:gd name="T19" fmla="*/ 3 h 5"/>
                  <a:gd name="T20" fmla="*/ 8 w 8"/>
                  <a:gd name="T21" fmla="*/ 2 h 5"/>
                  <a:gd name="T22" fmla="*/ 8 w 8"/>
                  <a:gd name="T23" fmla="*/ 1 h 5"/>
                  <a:gd name="T24" fmla="*/ 8 w 8"/>
                  <a:gd name="T25" fmla="*/ 0 h 5"/>
                  <a:gd name="T26" fmla="*/ 8 w 8"/>
                  <a:gd name="T27" fmla="*/ 0 h 5"/>
                  <a:gd name="T28" fmla="*/ 8 w 8"/>
                  <a:gd name="T29" fmla="*/ 0 h 5"/>
                  <a:gd name="T30" fmla="*/ 6 w 8"/>
                  <a:gd name="T31" fmla="*/ 0 h 5"/>
                  <a:gd name="T32" fmla="*/ 4 w 8"/>
                  <a:gd name="T33" fmla="*/ 0 h 5"/>
                  <a:gd name="T34" fmla="*/ 4 w 8"/>
                  <a:gd name="T35" fmla="*/ 0 h 5"/>
                  <a:gd name="T36" fmla="*/ 3 w 8"/>
                  <a:gd name="T37" fmla="*/ 1 h 5"/>
                  <a:gd name="T38" fmla="*/ 2 w 8"/>
                  <a:gd name="T39" fmla="*/ 1 h 5"/>
                  <a:gd name="T40" fmla="*/ 0 w 8"/>
                  <a:gd name="T41" fmla="*/ 1 h 5"/>
                  <a:gd name="T42" fmla="*/ 0 w 8"/>
                  <a:gd name="T43" fmla="*/ 1 h 5"/>
                  <a:gd name="T44" fmla="*/ 1 w 8"/>
                  <a:gd name="T4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5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7" y="1"/>
                      <a:pt x="8" y="1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58" name="Freeform 457"/>
              <p:cNvSpPr>
                <a:spLocks/>
              </p:cNvSpPr>
              <p:nvPr/>
            </p:nvSpPr>
            <p:spPr bwMode="auto">
              <a:xfrm>
                <a:off x="4225926" y="2697164"/>
                <a:ext cx="76200" cy="184150"/>
              </a:xfrm>
              <a:custGeom>
                <a:avLst/>
                <a:gdLst>
                  <a:gd name="T0" fmla="*/ 6 w 7"/>
                  <a:gd name="T1" fmla="*/ 7 h 17"/>
                  <a:gd name="T2" fmla="*/ 6 w 7"/>
                  <a:gd name="T3" fmla="*/ 7 h 17"/>
                  <a:gd name="T4" fmla="*/ 6 w 7"/>
                  <a:gd name="T5" fmla="*/ 6 h 17"/>
                  <a:gd name="T6" fmla="*/ 7 w 7"/>
                  <a:gd name="T7" fmla="*/ 5 h 17"/>
                  <a:gd name="T8" fmla="*/ 6 w 7"/>
                  <a:gd name="T9" fmla="*/ 4 h 17"/>
                  <a:gd name="T10" fmla="*/ 6 w 7"/>
                  <a:gd name="T11" fmla="*/ 2 h 17"/>
                  <a:gd name="T12" fmla="*/ 6 w 7"/>
                  <a:gd name="T13" fmla="*/ 1 h 17"/>
                  <a:gd name="T14" fmla="*/ 6 w 7"/>
                  <a:gd name="T15" fmla="*/ 1 h 17"/>
                  <a:gd name="T16" fmla="*/ 5 w 7"/>
                  <a:gd name="T17" fmla="*/ 1 h 17"/>
                  <a:gd name="T18" fmla="*/ 5 w 7"/>
                  <a:gd name="T19" fmla="*/ 0 h 17"/>
                  <a:gd name="T20" fmla="*/ 4 w 7"/>
                  <a:gd name="T21" fmla="*/ 0 h 17"/>
                  <a:gd name="T22" fmla="*/ 3 w 7"/>
                  <a:gd name="T23" fmla="*/ 1 h 17"/>
                  <a:gd name="T24" fmla="*/ 3 w 7"/>
                  <a:gd name="T25" fmla="*/ 0 h 17"/>
                  <a:gd name="T26" fmla="*/ 3 w 7"/>
                  <a:gd name="T27" fmla="*/ 2 h 17"/>
                  <a:gd name="T28" fmla="*/ 2 w 7"/>
                  <a:gd name="T29" fmla="*/ 3 h 17"/>
                  <a:gd name="T30" fmla="*/ 1 w 7"/>
                  <a:gd name="T31" fmla="*/ 3 h 17"/>
                  <a:gd name="T32" fmla="*/ 0 w 7"/>
                  <a:gd name="T33" fmla="*/ 3 h 17"/>
                  <a:gd name="T34" fmla="*/ 0 w 7"/>
                  <a:gd name="T35" fmla="*/ 4 h 17"/>
                  <a:gd name="T36" fmla="*/ 0 w 7"/>
                  <a:gd name="T37" fmla="*/ 4 h 17"/>
                  <a:gd name="T38" fmla="*/ 0 w 7"/>
                  <a:gd name="T39" fmla="*/ 4 h 17"/>
                  <a:gd name="T40" fmla="*/ 0 w 7"/>
                  <a:gd name="T41" fmla="*/ 5 h 17"/>
                  <a:gd name="T42" fmla="*/ 1 w 7"/>
                  <a:gd name="T43" fmla="*/ 6 h 17"/>
                  <a:gd name="T44" fmla="*/ 2 w 7"/>
                  <a:gd name="T45" fmla="*/ 7 h 17"/>
                  <a:gd name="T46" fmla="*/ 2 w 7"/>
                  <a:gd name="T47" fmla="*/ 9 h 17"/>
                  <a:gd name="T48" fmla="*/ 2 w 7"/>
                  <a:gd name="T49" fmla="*/ 10 h 17"/>
                  <a:gd name="T50" fmla="*/ 2 w 7"/>
                  <a:gd name="T51" fmla="*/ 12 h 17"/>
                  <a:gd name="T52" fmla="*/ 2 w 7"/>
                  <a:gd name="T53" fmla="*/ 14 h 17"/>
                  <a:gd name="T54" fmla="*/ 2 w 7"/>
                  <a:gd name="T55" fmla="*/ 16 h 17"/>
                  <a:gd name="T56" fmla="*/ 2 w 7"/>
                  <a:gd name="T57" fmla="*/ 17 h 17"/>
                  <a:gd name="T58" fmla="*/ 2 w 7"/>
                  <a:gd name="T59" fmla="*/ 17 h 17"/>
                  <a:gd name="T60" fmla="*/ 3 w 7"/>
                  <a:gd name="T61" fmla="*/ 17 h 17"/>
                  <a:gd name="T62" fmla="*/ 4 w 7"/>
                  <a:gd name="T63" fmla="*/ 17 h 17"/>
                  <a:gd name="T64" fmla="*/ 4 w 7"/>
                  <a:gd name="T65" fmla="*/ 17 h 17"/>
                  <a:gd name="T66" fmla="*/ 4 w 7"/>
                  <a:gd name="T67" fmla="*/ 15 h 17"/>
                  <a:gd name="T68" fmla="*/ 4 w 7"/>
                  <a:gd name="T69" fmla="*/ 14 h 17"/>
                  <a:gd name="T70" fmla="*/ 4 w 7"/>
                  <a:gd name="T71" fmla="*/ 12 h 17"/>
                  <a:gd name="T72" fmla="*/ 4 w 7"/>
                  <a:gd name="T73" fmla="*/ 10 h 17"/>
                  <a:gd name="T74" fmla="*/ 5 w 7"/>
                  <a:gd name="T75" fmla="*/ 9 h 17"/>
                  <a:gd name="T76" fmla="*/ 5 w 7"/>
                  <a:gd name="T77" fmla="*/ 8 h 17"/>
                  <a:gd name="T78" fmla="*/ 6 w 7"/>
                  <a:gd name="T7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17">
                    <a:moveTo>
                      <a:pt x="6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4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2" y="8"/>
                      <a:pt x="1" y="8"/>
                      <a:pt x="2" y="9"/>
                    </a:cubicBezTo>
                    <a:cubicBezTo>
                      <a:pt x="2" y="9"/>
                      <a:pt x="2" y="9"/>
                      <a:pt x="2" y="10"/>
                    </a:cubicBezTo>
                    <a:cubicBezTo>
                      <a:pt x="2" y="11"/>
                      <a:pt x="2" y="11"/>
                      <a:pt x="2" y="12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3" y="17"/>
                      <a:pt x="3" y="17"/>
                    </a:cubicBezTo>
                    <a:cubicBezTo>
                      <a:pt x="3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6"/>
                      <a:pt x="4" y="16"/>
                      <a:pt x="4" y="15"/>
                    </a:cubicBezTo>
                    <a:cubicBezTo>
                      <a:pt x="4" y="15"/>
                      <a:pt x="4" y="14"/>
                      <a:pt x="4" y="14"/>
                    </a:cubicBezTo>
                    <a:cubicBezTo>
                      <a:pt x="4" y="13"/>
                      <a:pt x="4" y="12"/>
                      <a:pt x="4" y="12"/>
                    </a:cubicBezTo>
                    <a:cubicBezTo>
                      <a:pt x="4" y="11"/>
                      <a:pt x="4" y="10"/>
                      <a:pt x="4" y="10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8"/>
                    </a:cubicBezTo>
                    <a:cubicBezTo>
                      <a:pt x="5" y="8"/>
                      <a:pt x="5" y="8"/>
                      <a:pt x="6" y="7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59" name="Freeform 458"/>
              <p:cNvSpPr>
                <a:spLocks/>
              </p:cNvSpPr>
              <p:nvPr/>
            </p:nvSpPr>
            <p:spPr bwMode="auto">
              <a:xfrm>
                <a:off x="4529139" y="2913064"/>
                <a:ext cx="517525" cy="573088"/>
              </a:xfrm>
              <a:custGeom>
                <a:avLst/>
                <a:gdLst>
                  <a:gd name="T0" fmla="*/ 1 w 48"/>
                  <a:gd name="T1" fmla="*/ 33 h 53"/>
                  <a:gd name="T2" fmla="*/ 3 w 48"/>
                  <a:gd name="T3" fmla="*/ 32 h 53"/>
                  <a:gd name="T4" fmla="*/ 8 w 48"/>
                  <a:gd name="T5" fmla="*/ 32 h 53"/>
                  <a:gd name="T6" fmla="*/ 11 w 48"/>
                  <a:gd name="T7" fmla="*/ 33 h 53"/>
                  <a:gd name="T8" fmla="*/ 12 w 48"/>
                  <a:gd name="T9" fmla="*/ 36 h 53"/>
                  <a:gd name="T10" fmla="*/ 14 w 48"/>
                  <a:gd name="T11" fmla="*/ 39 h 53"/>
                  <a:gd name="T12" fmla="*/ 17 w 48"/>
                  <a:gd name="T13" fmla="*/ 38 h 53"/>
                  <a:gd name="T14" fmla="*/ 18 w 48"/>
                  <a:gd name="T15" fmla="*/ 36 h 53"/>
                  <a:gd name="T16" fmla="*/ 21 w 48"/>
                  <a:gd name="T17" fmla="*/ 36 h 53"/>
                  <a:gd name="T18" fmla="*/ 24 w 48"/>
                  <a:gd name="T19" fmla="*/ 36 h 53"/>
                  <a:gd name="T20" fmla="*/ 24 w 48"/>
                  <a:gd name="T21" fmla="*/ 39 h 53"/>
                  <a:gd name="T22" fmla="*/ 24 w 48"/>
                  <a:gd name="T23" fmla="*/ 43 h 53"/>
                  <a:gd name="T24" fmla="*/ 25 w 48"/>
                  <a:gd name="T25" fmla="*/ 47 h 53"/>
                  <a:gd name="T26" fmla="*/ 27 w 48"/>
                  <a:gd name="T27" fmla="*/ 47 h 53"/>
                  <a:gd name="T28" fmla="*/ 30 w 48"/>
                  <a:gd name="T29" fmla="*/ 47 h 53"/>
                  <a:gd name="T30" fmla="*/ 32 w 48"/>
                  <a:gd name="T31" fmla="*/ 48 h 53"/>
                  <a:gd name="T32" fmla="*/ 34 w 48"/>
                  <a:gd name="T33" fmla="*/ 49 h 53"/>
                  <a:gd name="T34" fmla="*/ 37 w 48"/>
                  <a:gd name="T35" fmla="*/ 49 h 53"/>
                  <a:gd name="T36" fmla="*/ 39 w 48"/>
                  <a:gd name="T37" fmla="*/ 51 h 53"/>
                  <a:gd name="T38" fmla="*/ 42 w 48"/>
                  <a:gd name="T39" fmla="*/ 52 h 53"/>
                  <a:gd name="T40" fmla="*/ 40 w 48"/>
                  <a:gd name="T41" fmla="*/ 47 h 53"/>
                  <a:gd name="T42" fmla="*/ 41 w 48"/>
                  <a:gd name="T43" fmla="*/ 44 h 53"/>
                  <a:gd name="T44" fmla="*/ 41 w 48"/>
                  <a:gd name="T45" fmla="*/ 41 h 53"/>
                  <a:gd name="T46" fmla="*/ 43 w 48"/>
                  <a:gd name="T47" fmla="*/ 39 h 53"/>
                  <a:gd name="T48" fmla="*/ 46 w 48"/>
                  <a:gd name="T49" fmla="*/ 39 h 53"/>
                  <a:gd name="T50" fmla="*/ 45 w 48"/>
                  <a:gd name="T51" fmla="*/ 37 h 53"/>
                  <a:gd name="T52" fmla="*/ 44 w 48"/>
                  <a:gd name="T53" fmla="*/ 34 h 53"/>
                  <a:gd name="T54" fmla="*/ 43 w 48"/>
                  <a:gd name="T55" fmla="*/ 30 h 53"/>
                  <a:gd name="T56" fmla="*/ 43 w 48"/>
                  <a:gd name="T57" fmla="*/ 26 h 53"/>
                  <a:gd name="T58" fmla="*/ 43 w 48"/>
                  <a:gd name="T59" fmla="*/ 25 h 53"/>
                  <a:gd name="T60" fmla="*/ 42 w 48"/>
                  <a:gd name="T61" fmla="*/ 23 h 53"/>
                  <a:gd name="T62" fmla="*/ 43 w 48"/>
                  <a:gd name="T63" fmla="*/ 20 h 53"/>
                  <a:gd name="T64" fmla="*/ 44 w 48"/>
                  <a:gd name="T65" fmla="*/ 17 h 53"/>
                  <a:gd name="T66" fmla="*/ 46 w 48"/>
                  <a:gd name="T67" fmla="*/ 12 h 53"/>
                  <a:gd name="T68" fmla="*/ 47 w 48"/>
                  <a:gd name="T69" fmla="*/ 8 h 53"/>
                  <a:gd name="T70" fmla="*/ 47 w 48"/>
                  <a:gd name="T71" fmla="*/ 5 h 53"/>
                  <a:gd name="T72" fmla="*/ 45 w 48"/>
                  <a:gd name="T73" fmla="*/ 3 h 53"/>
                  <a:gd name="T74" fmla="*/ 43 w 48"/>
                  <a:gd name="T75" fmla="*/ 3 h 53"/>
                  <a:gd name="T76" fmla="*/ 40 w 48"/>
                  <a:gd name="T77" fmla="*/ 2 h 53"/>
                  <a:gd name="T78" fmla="*/ 38 w 48"/>
                  <a:gd name="T79" fmla="*/ 1 h 53"/>
                  <a:gd name="T80" fmla="*/ 36 w 48"/>
                  <a:gd name="T81" fmla="*/ 1 h 53"/>
                  <a:gd name="T82" fmla="*/ 33 w 48"/>
                  <a:gd name="T83" fmla="*/ 1 h 53"/>
                  <a:gd name="T84" fmla="*/ 31 w 48"/>
                  <a:gd name="T85" fmla="*/ 1 h 53"/>
                  <a:gd name="T86" fmla="*/ 28 w 48"/>
                  <a:gd name="T87" fmla="*/ 2 h 53"/>
                  <a:gd name="T88" fmla="*/ 27 w 48"/>
                  <a:gd name="T89" fmla="*/ 4 h 53"/>
                  <a:gd name="T90" fmla="*/ 23 w 48"/>
                  <a:gd name="T91" fmla="*/ 3 h 53"/>
                  <a:gd name="T92" fmla="*/ 21 w 48"/>
                  <a:gd name="T93" fmla="*/ 2 h 53"/>
                  <a:gd name="T94" fmla="*/ 18 w 48"/>
                  <a:gd name="T95" fmla="*/ 1 h 53"/>
                  <a:gd name="T96" fmla="*/ 17 w 48"/>
                  <a:gd name="T97" fmla="*/ 5 h 53"/>
                  <a:gd name="T98" fmla="*/ 16 w 48"/>
                  <a:gd name="T99" fmla="*/ 6 h 53"/>
                  <a:gd name="T100" fmla="*/ 14 w 48"/>
                  <a:gd name="T101" fmla="*/ 10 h 53"/>
                  <a:gd name="T102" fmla="*/ 14 w 48"/>
                  <a:gd name="T103" fmla="*/ 14 h 53"/>
                  <a:gd name="T104" fmla="*/ 13 w 48"/>
                  <a:gd name="T105" fmla="*/ 18 h 53"/>
                  <a:gd name="T106" fmla="*/ 11 w 48"/>
                  <a:gd name="T107" fmla="*/ 20 h 53"/>
                  <a:gd name="T108" fmla="*/ 10 w 48"/>
                  <a:gd name="T109" fmla="*/ 22 h 53"/>
                  <a:gd name="T110" fmla="*/ 10 w 48"/>
                  <a:gd name="T111" fmla="*/ 25 h 53"/>
                  <a:gd name="T112" fmla="*/ 8 w 48"/>
                  <a:gd name="T113" fmla="*/ 27 h 53"/>
                  <a:gd name="T114" fmla="*/ 6 w 48"/>
                  <a:gd name="T115" fmla="*/ 29 h 53"/>
                  <a:gd name="T116" fmla="*/ 4 w 48"/>
                  <a:gd name="T117" fmla="*/ 28 h 53"/>
                  <a:gd name="T118" fmla="*/ 2 w 48"/>
                  <a:gd name="T119" fmla="*/ 29 h 53"/>
                  <a:gd name="T120" fmla="*/ 0 w 48"/>
                  <a:gd name="T121" fmla="*/ 31 h 53"/>
                  <a:gd name="T122" fmla="*/ 0 w 48"/>
                  <a:gd name="T123" fmla="*/ 3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8" h="53">
                    <a:moveTo>
                      <a:pt x="0" y="33"/>
                    </a:moveTo>
                    <a:cubicBezTo>
                      <a:pt x="1" y="33"/>
                      <a:pt x="0" y="33"/>
                      <a:pt x="0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2" y="33"/>
                      <a:pt x="2" y="32"/>
                      <a:pt x="2" y="32"/>
                    </a:cubicBezTo>
                    <a:cubicBezTo>
                      <a:pt x="2" y="32"/>
                      <a:pt x="3" y="32"/>
                      <a:pt x="3" y="32"/>
                    </a:cubicBezTo>
                    <a:cubicBezTo>
                      <a:pt x="4" y="32"/>
                      <a:pt x="4" y="32"/>
                      <a:pt x="5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7" y="32"/>
                      <a:pt x="7" y="32"/>
                      <a:pt x="8" y="32"/>
                    </a:cubicBezTo>
                    <a:cubicBezTo>
                      <a:pt x="9" y="32"/>
                      <a:pt x="9" y="32"/>
                      <a:pt x="10" y="32"/>
                    </a:cubicBezTo>
                    <a:cubicBezTo>
                      <a:pt x="10" y="32"/>
                      <a:pt x="11" y="32"/>
                      <a:pt x="11" y="32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3"/>
                      <a:pt x="11" y="33"/>
                      <a:pt x="11" y="34"/>
                    </a:cubicBezTo>
                    <a:cubicBezTo>
                      <a:pt x="11" y="34"/>
                      <a:pt x="11" y="34"/>
                      <a:pt x="11" y="35"/>
                    </a:cubicBezTo>
                    <a:cubicBezTo>
                      <a:pt x="11" y="35"/>
                      <a:pt x="11" y="36"/>
                      <a:pt x="12" y="36"/>
                    </a:cubicBezTo>
                    <a:cubicBezTo>
                      <a:pt x="12" y="36"/>
                      <a:pt x="12" y="37"/>
                      <a:pt x="12" y="37"/>
                    </a:cubicBezTo>
                    <a:cubicBezTo>
                      <a:pt x="12" y="37"/>
                      <a:pt x="12" y="38"/>
                      <a:pt x="13" y="38"/>
                    </a:cubicBezTo>
                    <a:cubicBezTo>
                      <a:pt x="13" y="38"/>
                      <a:pt x="13" y="39"/>
                      <a:pt x="14" y="39"/>
                    </a:cubicBezTo>
                    <a:cubicBezTo>
                      <a:pt x="14" y="39"/>
                      <a:pt x="14" y="38"/>
                      <a:pt x="15" y="38"/>
                    </a:cubicBezTo>
                    <a:cubicBezTo>
                      <a:pt x="15" y="38"/>
                      <a:pt x="15" y="38"/>
                      <a:pt x="16" y="38"/>
                    </a:cubicBezTo>
                    <a:cubicBezTo>
                      <a:pt x="16" y="38"/>
                      <a:pt x="17" y="38"/>
                      <a:pt x="17" y="38"/>
                    </a:cubicBezTo>
                    <a:cubicBezTo>
                      <a:pt x="17" y="38"/>
                      <a:pt x="18" y="38"/>
                      <a:pt x="18" y="38"/>
                    </a:cubicBezTo>
                    <a:cubicBezTo>
                      <a:pt x="18" y="38"/>
                      <a:pt x="18" y="38"/>
                      <a:pt x="18" y="37"/>
                    </a:cubicBezTo>
                    <a:cubicBezTo>
                      <a:pt x="18" y="37"/>
                      <a:pt x="18" y="37"/>
                      <a:pt x="18" y="36"/>
                    </a:cubicBezTo>
                    <a:cubicBezTo>
                      <a:pt x="18" y="36"/>
                      <a:pt x="18" y="36"/>
                      <a:pt x="19" y="36"/>
                    </a:cubicBezTo>
                    <a:cubicBezTo>
                      <a:pt x="19" y="35"/>
                      <a:pt x="19" y="35"/>
                      <a:pt x="20" y="35"/>
                    </a:cubicBezTo>
                    <a:cubicBezTo>
                      <a:pt x="20" y="36"/>
                      <a:pt x="21" y="35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7"/>
                      <a:pt x="22" y="36"/>
                      <a:pt x="23" y="36"/>
                    </a:cubicBezTo>
                    <a:cubicBezTo>
                      <a:pt x="23" y="36"/>
                      <a:pt x="24" y="36"/>
                      <a:pt x="24" y="36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40"/>
                    </a:cubicBezTo>
                    <a:cubicBezTo>
                      <a:pt x="24" y="40"/>
                      <a:pt x="24" y="41"/>
                      <a:pt x="24" y="41"/>
                    </a:cubicBezTo>
                    <a:cubicBezTo>
                      <a:pt x="24" y="42"/>
                      <a:pt x="24" y="42"/>
                      <a:pt x="24" y="43"/>
                    </a:cubicBezTo>
                    <a:cubicBezTo>
                      <a:pt x="24" y="43"/>
                      <a:pt x="25" y="44"/>
                      <a:pt x="25" y="44"/>
                    </a:cubicBezTo>
                    <a:cubicBezTo>
                      <a:pt x="25" y="45"/>
                      <a:pt x="25" y="45"/>
                      <a:pt x="25" y="46"/>
                    </a:cubicBezTo>
                    <a:cubicBezTo>
                      <a:pt x="25" y="46"/>
                      <a:pt x="25" y="46"/>
                      <a:pt x="25" y="47"/>
                    </a:cubicBezTo>
                    <a:cubicBezTo>
                      <a:pt x="25" y="47"/>
                      <a:pt x="25" y="47"/>
                      <a:pt x="25" y="47"/>
                    </a:cubicBezTo>
                    <a:cubicBezTo>
                      <a:pt x="25" y="48"/>
                      <a:pt x="26" y="47"/>
                      <a:pt x="26" y="47"/>
                    </a:cubicBezTo>
                    <a:cubicBezTo>
                      <a:pt x="26" y="47"/>
                      <a:pt x="27" y="47"/>
                      <a:pt x="27" y="47"/>
                    </a:cubicBezTo>
                    <a:cubicBezTo>
                      <a:pt x="27" y="47"/>
                      <a:pt x="28" y="47"/>
                      <a:pt x="28" y="47"/>
                    </a:cubicBezTo>
                    <a:cubicBezTo>
                      <a:pt x="29" y="47"/>
                      <a:pt x="29" y="47"/>
                      <a:pt x="29" y="47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30" y="47"/>
                      <a:pt x="30" y="47"/>
                      <a:pt x="30" y="48"/>
                    </a:cubicBezTo>
                    <a:cubicBezTo>
                      <a:pt x="30" y="48"/>
                      <a:pt x="30" y="48"/>
                      <a:pt x="31" y="48"/>
                    </a:cubicBezTo>
                    <a:cubicBezTo>
                      <a:pt x="31" y="48"/>
                      <a:pt x="31" y="48"/>
                      <a:pt x="32" y="48"/>
                    </a:cubicBezTo>
                    <a:cubicBezTo>
                      <a:pt x="32" y="48"/>
                      <a:pt x="32" y="48"/>
                      <a:pt x="32" y="48"/>
                    </a:cubicBezTo>
                    <a:cubicBezTo>
                      <a:pt x="33" y="48"/>
                      <a:pt x="32" y="49"/>
                      <a:pt x="33" y="49"/>
                    </a:cubicBezTo>
                    <a:cubicBezTo>
                      <a:pt x="33" y="50"/>
                      <a:pt x="34" y="49"/>
                      <a:pt x="34" y="49"/>
                    </a:cubicBezTo>
                    <a:cubicBezTo>
                      <a:pt x="35" y="49"/>
                      <a:pt x="35" y="50"/>
                      <a:pt x="35" y="50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7" y="50"/>
                      <a:pt x="36" y="49"/>
                      <a:pt x="37" y="49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8" y="50"/>
                      <a:pt x="38" y="50"/>
                      <a:pt x="38" y="50"/>
                    </a:cubicBezTo>
                    <a:cubicBezTo>
                      <a:pt x="38" y="51"/>
                      <a:pt x="39" y="51"/>
                      <a:pt x="39" y="51"/>
                    </a:cubicBezTo>
                    <a:cubicBezTo>
                      <a:pt x="40" y="52"/>
                      <a:pt x="40" y="52"/>
                      <a:pt x="40" y="53"/>
                    </a:cubicBezTo>
                    <a:cubicBezTo>
                      <a:pt x="41" y="53"/>
                      <a:pt x="41" y="53"/>
                      <a:pt x="42" y="53"/>
                    </a:cubicBezTo>
                    <a:cubicBezTo>
                      <a:pt x="42" y="53"/>
                      <a:pt x="42" y="52"/>
                      <a:pt x="42" y="52"/>
                    </a:cubicBezTo>
                    <a:cubicBezTo>
                      <a:pt x="42" y="51"/>
                      <a:pt x="43" y="50"/>
                      <a:pt x="42" y="5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40" y="49"/>
                      <a:pt x="40" y="48"/>
                      <a:pt x="40" y="47"/>
                    </a:cubicBezTo>
                    <a:cubicBezTo>
                      <a:pt x="40" y="47"/>
                      <a:pt x="41" y="47"/>
                      <a:pt x="41" y="46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41" y="43"/>
                      <a:pt x="40" y="44"/>
                      <a:pt x="40" y="43"/>
                    </a:cubicBezTo>
                    <a:cubicBezTo>
                      <a:pt x="40" y="43"/>
                      <a:pt x="40" y="43"/>
                      <a:pt x="40" y="42"/>
                    </a:cubicBezTo>
                    <a:cubicBezTo>
                      <a:pt x="41" y="42"/>
                      <a:pt x="41" y="42"/>
                      <a:pt x="41" y="41"/>
                    </a:cubicBezTo>
                    <a:cubicBezTo>
                      <a:pt x="42" y="41"/>
                      <a:pt x="42" y="41"/>
                      <a:pt x="42" y="40"/>
                    </a:cubicBezTo>
                    <a:cubicBezTo>
                      <a:pt x="42" y="40"/>
                      <a:pt x="43" y="40"/>
                      <a:pt x="43" y="40"/>
                    </a:cubicBezTo>
                    <a:cubicBezTo>
                      <a:pt x="43" y="40"/>
                      <a:pt x="43" y="39"/>
                      <a:pt x="43" y="39"/>
                    </a:cubicBezTo>
                    <a:cubicBezTo>
                      <a:pt x="44" y="39"/>
                      <a:pt x="44" y="40"/>
                      <a:pt x="45" y="39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6" y="39"/>
                      <a:pt x="46" y="39"/>
                      <a:pt x="46" y="39"/>
                    </a:cubicBezTo>
                    <a:cubicBezTo>
                      <a:pt x="46" y="39"/>
                      <a:pt x="46" y="39"/>
                      <a:pt x="46" y="39"/>
                    </a:cubicBezTo>
                    <a:cubicBezTo>
                      <a:pt x="46" y="39"/>
                      <a:pt x="46" y="39"/>
                      <a:pt x="46" y="38"/>
                    </a:cubicBezTo>
                    <a:cubicBezTo>
                      <a:pt x="46" y="38"/>
                      <a:pt x="45" y="38"/>
                      <a:pt x="45" y="37"/>
                    </a:cubicBezTo>
                    <a:cubicBezTo>
                      <a:pt x="45" y="37"/>
                      <a:pt x="45" y="36"/>
                      <a:pt x="45" y="36"/>
                    </a:cubicBezTo>
                    <a:cubicBezTo>
                      <a:pt x="45" y="35"/>
                      <a:pt x="44" y="36"/>
                      <a:pt x="44" y="35"/>
                    </a:cubicBezTo>
                    <a:cubicBezTo>
                      <a:pt x="44" y="35"/>
                      <a:pt x="44" y="35"/>
                      <a:pt x="44" y="34"/>
                    </a:cubicBezTo>
                    <a:cubicBezTo>
                      <a:pt x="44" y="34"/>
                      <a:pt x="44" y="34"/>
                      <a:pt x="44" y="33"/>
                    </a:cubicBezTo>
                    <a:cubicBezTo>
                      <a:pt x="43" y="33"/>
                      <a:pt x="44" y="32"/>
                      <a:pt x="44" y="32"/>
                    </a:cubicBezTo>
                    <a:cubicBezTo>
                      <a:pt x="43" y="31"/>
                      <a:pt x="43" y="31"/>
                      <a:pt x="43" y="30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27"/>
                      <a:pt x="42" y="27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3"/>
                      <a:pt x="42" y="23"/>
                      <a:pt x="42" y="23"/>
                    </a:cubicBezTo>
                    <a:cubicBezTo>
                      <a:pt x="42" y="23"/>
                      <a:pt x="42" y="22"/>
                      <a:pt x="42" y="22"/>
                    </a:cubicBezTo>
                    <a:cubicBezTo>
                      <a:pt x="43" y="22"/>
                      <a:pt x="43" y="22"/>
                      <a:pt x="43" y="21"/>
                    </a:cubicBezTo>
                    <a:cubicBezTo>
                      <a:pt x="43" y="21"/>
                      <a:pt x="43" y="21"/>
                      <a:pt x="43" y="20"/>
                    </a:cubicBezTo>
                    <a:cubicBezTo>
                      <a:pt x="43" y="20"/>
                      <a:pt x="43" y="20"/>
                      <a:pt x="44" y="20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4" y="18"/>
                      <a:pt x="44" y="18"/>
                      <a:pt x="44" y="17"/>
                    </a:cubicBezTo>
                    <a:cubicBezTo>
                      <a:pt x="45" y="16"/>
                      <a:pt x="44" y="16"/>
                      <a:pt x="45" y="15"/>
                    </a:cubicBezTo>
                    <a:cubicBezTo>
                      <a:pt x="45" y="14"/>
                      <a:pt x="45" y="13"/>
                      <a:pt x="45" y="13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8" y="10"/>
                      <a:pt x="48" y="10"/>
                      <a:pt x="48" y="10"/>
                    </a:cubicBezTo>
                    <a:cubicBezTo>
                      <a:pt x="48" y="10"/>
                      <a:pt x="48" y="9"/>
                      <a:pt x="48" y="9"/>
                    </a:cubicBezTo>
                    <a:cubicBezTo>
                      <a:pt x="48" y="9"/>
                      <a:pt x="48" y="9"/>
                      <a:pt x="47" y="8"/>
                    </a:cubicBezTo>
                    <a:cubicBezTo>
                      <a:pt x="47" y="8"/>
                      <a:pt x="47" y="7"/>
                      <a:pt x="47" y="7"/>
                    </a:cubicBezTo>
                    <a:cubicBezTo>
                      <a:pt x="47" y="6"/>
                      <a:pt x="47" y="6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6" y="5"/>
                      <a:pt x="46" y="5"/>
                      <a:pt x="46" y="4"/>
                    </a:cubicBezTo>
                    <a:cubicBezTo>
                      <a:pt x="46" y="4"/>
                      <a:pt x="46" y="4"/>
                      <a:pt x="45" y="4"/>
                    </a:cubicBezTo>
                    <a:cubicBezTo>
                      <a:pt x="45" y="4"/>
                      <a:pt x="45" y="3"/>
                      <a:pt x="45" y="3"/>
                    </a:cubicBezTo>
                    <a:cubicBezTo>
                      <a:pt x="45" y="3"/>
                      <a:pt x="45" y="3"/>
                      <a:pt x="44" y="2"/>
                    </a:cubicBezTo>
                    <a:cubicBezTo>
                      <a:pt x="44" y="2"/>
                      <a:pt x="44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2" y="3"/>
                      <a:pt x="42" y="3"/>
                      <a:pt x="41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0" y="3"/>
                      <a:pt x="40" y="3"/>
                      <a:pt x="40" y="2"/>
                    </a:cubicBezTo>
                    <a:cubicBezTo>
                      <a:pt x="39" y="2"/>
                      <a:pt x="39" y="2"/>
                      <a:pt x="39" y="1"/>
                    </a:cubicBezTo>
                    <a:cubicBezTo>
                      <a:pt x="39" y="1"/>
                      <a:pt x="38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1"/>
                      <a:pt x="37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3" y="1"/>
                    </a:cubicBezTo>
                    <a:cubicBezTo>
                      <a:pt x="33" y="1"/>
                      <a:pt x="33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0" y="1"/>
                      <a:pt x="30" y="2"/>
                    </a:cubicBezTo>
                    <a:cubicBezTo>
                      <a:pt x="30" y="2"/>
                      <a:pt x="30" y="2"/>
                      <a:pt x="29" y="2"/>
                    </a:cubicBezTo>
                    <a:cubicBezTo>
                      <a:pt x="29" y="2"/>
                      <a:pt x="29" y="2"/>
                      <a:pt x="28" y="2"/>
                    </a:cubicBezTo>
                    <a:cubicBezTo>
                      <a:pt x="28" y="2"/>
                      <a:pt x="28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3"/>
                      <a:pt x="25" y="3"/>
                    </a:cubicBezTo>
                    <a:cubicBezTo>
                      <a:pt x="25" y="3"/>
                      <a:pt x="25" y="3"/>
                      <a:pt x="24" y="3"/>
                    </a:cubicBezTo>
                    <a:cubicBezTo>
                      <a:pt x="24" y="3"/>
                      <a:pt x="24" y="3"/>
                      <a:pt x="23" y="3"/>
                    </a:cubicBezTo>
                    <a:cubicBezTo>
                      <a:pt x="23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6" y="4"/>
                      <a:pt x="17" y="4"/>
                      <a:pt x="17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5" y="8"/>
                      <a:pt x="15" y="8"/>
                      <a:pt x="15" y="9"/>
                    </a:cubicBezTo>
                    <a:cubicBezTo>
                      <a:pt x="14" y="9"/>
                      <a:pt x="15" y="10"/>
                      <a:pt x="14" y="10"/>
                    </a:cubicBezTo>
                    <a:cubicBezTo>
                      <a:pt x="14" y="10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3"/>
                      <a:pt x="15" y="13"/>
                      <a:pt x="14" y="14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3" y="15"/>
                      <a:pt x="14" y="16"/>
                      <a:pt x="14" y="17"/>
                    </a:cubicBezTo>
                    <a:cubicBezTo>
                      <a:pt x="13" y="17"/>
                      <a:pt x="13" y="17"/>
                      <a:pt x="13" y="18"/>
                    </a:cubicBezTo>
                    <a:cubicBezTo>
                      <a:pt x="13" y="18"/>
                      <a:pt x="12" y="18"/>
                      <a:pt x="12" y="18"/>
                    </a:cubicBezTo>
                    <a:cubicBezTo>
                      <a:pt x="12" y="19"/>
                      <a:pt x="12" y="19"/>
                      <a:pt x="12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4"/>
                      <a:pt x="11" y="24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7"/>
                      <a:pt x="9" y="27"/>
                      <a:pt x="8" y="27"/>
                    </a:cubicBezTo>
                    <a:cubicBezTo>
                      <a:pt x="8" y="27"/>
                      <a:pt x="8" y="28"/>
                      <a:pt x="7" y="28"/>
                    </a:cubicBezTo>
                    <a:cubicBezTo>
                      <a:pt x="7" y="29"/>
                      <a:pt x="7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5" y="29"/>
                      <a:pt x="6" y="29"/>
                      <a:pt x="6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8"/>
                      <a:pt x="5" y="28"/>
                      <a:pt x="4" y="28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9"/>
                      <a:pt x="3" y="29"/>
                      <a:pt x="2" y="29"/>
                    </a:cubicBezTo>
                    <a:cubicBezTo>
                      <a:pt x="2" y="29"/>
                      <a:pt x="2" y="29"/>
                      <a:pt x="1" y="29"/>
                    </a:cubicBezTo>
                    <a:cubicBezTo>
                      <a:pt x="1" y="29"/>
                      <a:pt x="1" y="30"/>
                      <a:pt x="1" y="30"/>
                    </a:cubicBezTo>
                    <a:cubicBezTo>
                      <a:pt x="0" y="31"/>
                      <a:pt x="1" y="31"/>
                      <a:pt x="0" y="31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3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60" name="Freeform 459"/>
              <p:cNvSpPr>
                <a:spLocks/>
              </p:cNvSpPr>
              <p:nvPr/>
            </p:nvSpPr>
            <p:spPr bwMode="auto">
              <a:xfrm>
                <a:off x="5143501" y="34432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61" name="Freeform 460"/>
              <p:cNvSpPr>
                <a:spLocks/>
              </p:cNvSpPr>
              <p:nvPr/>
            </p:nvSpPr>
            <p:spPr bwMode="auto">
              <a:xfrm>
                <a:off x="5003801" y="3411539"/>
                <a:ext cx="301625" cy="508000"/>
              </a:xfrm>
              <a:custGeom>
                <a:avLst/>
                <a:gdLst>
                  <a:gd name="T0" fmla="*/ 1 w 28"/>
                  <a:gd name="T1" fmla="*/ 12 h 47"/>
                  <a:gd name="T2" fmla="*/ 1 w 28"/>
                  <a:gd name="T3" fmla="*/ 14 h 47"/>
                  <a:gd name="T4" fmla="*/ 2 w 28"/>
                  <a:gd name="T5" fmla="*/ 16 h 47"/>
                  <a:gd name="T6" fmla="*/ 6 w 28"/>
                  <a:gd name="T7" fmla="*/ 18 h 47"/>
                  <a:gd name="T8" fmla="*/ 7 w 28"/>
                  <a:gd name="T9" fmla="*/ 21 h 47"/>
                  <a:gd name="T10" fmla="*/ 7 w 28"/>
                  <a:gd name="T11" fmla="*/ 25 h 47"/>
                  <a:gd name="T12" fmla="*/ 6 w 28"/>
                  <a:gd name="T13" fmla="*/ 30 h 47"/>
                  <a:gd name="T14" fmla="*/ 4 w 28"/>
                  <a:gd name="T15" fmla="*/ 33 h 47"/>
                  <a:gd name="T16" fmla="*/ 2 w 28"/>
                  <a:gd name="T17" fmla="*/ 36 h 47"/>
                  <a:gd name="T18" fmla="*/ 4 w 28"/>
                  <a:gd name="T19" fmla="*/ 40 h 47"/>
                  <a:gd name="T20" fmla="*/ 3 w 28"/>
                  <a:gd name="T21" fmla="*/ 44 h 47"/>
                  <a:gd name="T22" fmla="*/ 6 w 28"/>
                  <a:gd name="T23" fmla="*/ 47 h 47"/>
                  <a:gd name="T24" fmla="*/ 6 w 28"/>
                  <a:gd name="T25" fmla="*/ 44 h 47"/>
                  <a:gd name="T26" fmla="*/ 9 w 28"/>
                  <a:gd name="T27" fmla="*/ 42 h 47"/>
                  <a:gd name="T28" fmla="*/ 12 w 28"/>
                  <a:gd name="T29" fmla="*/ 40 h 47"/>
                  <a:gd name="T30" fmla="*/ 13 w 28"/>
                  <a:gd name="T31" fmla="*/ 36 h 47"/>
                  <a:gd name="T32" fmla="*/ 13 w 28"/>
                  <a:gd name="T33" fmla="*/ 32 h 47"/>
                  <a:gd name="T34" fmla="*/ 11 w 28"/>
                  <a:gd name="T35" fmla="*/ 29 h 47"/>
                  <a:gd name="T36" fmla="*/ 13 w 28"/>
                  <a:gd name="T37" fmla="*/ 27 h 47"/>
                  <a:gd name="T38" fmla="*/ 16 w 28"/>
                  <a:gd name="T39" fmla="*/ 24 h 47"/>
                  <a:gd name="T40" fmla="*/ 18 w 28"/>
                  <a:gd name="T41" fmla="*/ 22 h 47"/>
                  <a:gd name="T42" fmla="*/ 22 w 28"/>
                  <a:gd name="T43" fmla="*/ 19 h 47"/>
                  <a:gd name="T44" fmla="*/ 25 w 28"/>
                  <a:gd name="T45" fmla="*/ 15 h 47"/>
                  <a:gd name="T46" fmla="*/ 28 w 28"/>
                  <a:gd name="T47" fmla="*/ 12 h 47"/>
                  <a:gd name="T48" fmla="*/ 28 w 28"/>
                  <a:gd name="T49" fmla="*/ 6 h 47"/>
                  <a:gd name="T50" fmla="*/ 28 w 28"/>
                  <a:gd name="T51" fmla="*/ 2 h 47"/>
                  <a:gd name="T52" fmla="*/ 27 w 28"/>
                  <a:gd name="T53" fmla="*/ 0 h 47"/>
                  <a:gd name="T54" fmla="*/ 26 w 28"/>
                  <a:gd name="T55" fmla="*/ 1 h 47"/>
                  <a:gd name="T56" fmla="*/ 24 w 28"/>
                  <a:gd name="T57" fmla="*/ 2 h 47"/>
                  <a:gd name="T58" fmla="*/ 22 w 28"/>
                  <a:gd name="T59" fmla="*/ 3 h 47"/>
                  <a:gd name="T60" fmla="*/ 20 w 28"/>
                  <a:gd name="T61" fmla="*/ 3 h 47"/>
                  <a:gd name="T62" fmla="*/ 18 w 28"/>
                  <a:gd name="T63" fmla="*/ 3 h 47"/>
                  <a:gd name="T64" fmla="*/ 16 w 28"/>
                  <a:gd name="T65" fmla="*/ 3 h 47"/>
                  <a:gd name="T66" fmla="*/ 13 w 28"/>
                  <a:gd name="T67" fmla="*/ 3 h 47"/>
                  <a:gd name="T68" fmla="*/ 12 w 28"/>
                  <a:gd name="T69" fmla="*/ 4 h 47"/>
                  <a:gd name="T70" fmla="*/ 13 w 28"/>
                  <a:gd name="T71" fmla="*/ 8 h 47"/>
                  <a:gd name="T72" fmla="*/ 14 w 28"/>
                  <a:gd name="T73" fmla="*/ 10 h 47"/>
                  <a:gd name="T74" fmla="*/ 15 w 28"/>
                  <a:gd name="T75" fmla="*/ 12 h 47"/>
                  <a:gd name="T76" fmla="*/ 13 w 28"/>
                  <a:gd name="T77" fmla="*/ 16 h 47"/>
                  <a:gd name="T78" fmla="*/ 12 w 28"/>
                  <a:gd name="T79" fmla="*/ 14 h 47"/>
                  <a:gd name="T80" fmla="*/ 10 w 28"/>
                  <a:gd name="T81" fmla="*/ 12 h 47"/>
                  <a:gd name="T82" fmla="*/ 8 w 28"/>
                  <a:gd name="T83" fmla="*/ 10 h 47"/>
                  <a:gd name="T84" fmla="*/ 7 w 28"/>
                  <a:gd name="T85" fmla="*/ 11 h 47"/>
                  <a:gd name="T86" fmla="*/ 4 w 28"/>
                  <a:gd name="T87" fmla="*/ 1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8" h="47">
                    <a:moveTo>
                      <a:pt x="3" y="12"/>
                    </a:moveTo>
                    <a:cubicBezTo>
                      <a:pt x="3" y="12"/>
                      <a:pt x="3" y="12"/>
                      <a:pt x="2" y="12"/>
                    </a:cubicBezTo>
                    <a:cubicBezTo>
                      <a:pt x="2" y="12"/>
                      <a:pt x="2" y="12"/>
                      <a:pt x="1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7"/>
                      <a:pt x="4" y="17"/>
                      <a:pt x="5" y="17"/>
                    </a:cubicBezTo>
                    <a:cubicBezTo>
                      <a:pt x="5" y="17"/>
                      <a:pt x="6" y="17"/>
                      <a:pt x="6" y="18"/>
                    </a:cubicBezTo>
                    <a:cubicBezTo>
                      <a:pt x="6" y="18"/>
                      <a:pt x="7" y="18"/>
                      <a:pt x="7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20"/>
                      <a:pt x="7" y="20"/>
                      <a:pt x="7" y="21"/>
                    </a:cubicBezTo>
                    <a:cubicBezTo>
                      <a:pt x="7" y="22"/>
                      <a:pt x="7" y="22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4"/>
                      <a:pt x="7" y="24"/>
                      <a:pt x="7" y="25"/>
                    </a:cubicBezTo>
                    <a:cubicBezTo>
                      <a:pt x="7" y="26"/>
                      <a:pt x="7" y="26"/>
                      <a:pt x="7" y="27"/>
                    </a:cubicBezTo>
                    <a:cubicBezTo>
                      <a:pt x="7" y="28"/>
                      <a:pt x="6" y="28"/>
                      <a:pt x="6" y="29"/>
                    </a:cubicBezTo>
                    <a:cubicBezTo>
                      <a:pt x="6" y="29"/>
                      <a:pt x="6" y="30"/>
                      <a:pt x="6" y="30"/>
                    </a:cubicBezTo>
                    <a:cubicBezTo>
                      <a:pt x="6" y="30"/>
                      <a:pt x="5" y="31"/>
                      <a:pt x="5" y="31"/>
                    </a:cubicBezTo>
                    <a:cubicBezTo>
                      <a:pt x="5" y="32"/>
                      <a:pt x="5" y="32"/>
                      <a:pt x="4" y="32"/>
                    </a:cubicBezTo>
                    <a:cubicBezTo>
                      <a:pt x="4" y="32"/>
                      <a:pt x="4" y="33"/>
                      <a:pt x="4" y="33"/>
                    </a:cubicBezTo>
                    <a:cubicBezTo>
                      <a:pt x="4" y="33"/>
                      <a:pt x="3" y="33"/>
                      <a:pt x="3" y="34"/>
                    </a:cubicBezTo>
                    <a:cubicBezTo>
                      <a:pt x="3" y="34"/>
                      <a:pt x="2" y="34"/>
                      <a:pt x="2" y="35"/>
                    </a:cubicBezTo>
                    <a:cubicBezTo>
                      <a:pt x="2" y="35"/>
                      <a:pt x="2" y="35"/>
                      <a:pt x="2" y="36"/>
                    </a:cubicBezTo>
                    <a:cubicBezTo>
                      <a:pt x="3" y="36"/>
                      <a:pt x="2" y="36"/>
                      <a:pt x="2" y="37"/>
                    </a:cubicBezTo>
                    <a:cubicBezTo>
                      <a:pt x="2" y="38"/>
                      <a:pt x="3" y="38"/>
                      <a:pt x="3" y="39"/>
                    </a:cubicBezTo>
                    <a:cubicBezTo>
                      <a:pt x="3" y="39"/>
                      <a:pt x="4" y="39"/>
                      <a:pt x="4" y="40"/>
                    </a:cubicBezTo>
                    <a:cubicBezTo>
                      <a:pt x="4" y="40"/>
                      <a:pt x="4" y="41"/>
                      <a:pt x="4" y="41"/>
                    </a:cubicBezTo>
                    <a:cubicBezTo>
                      <a:pt x="3" y="41"/>
                      <a:pt x="4" y="42"/>
                      <a:pt x="4" y="42"/>
                    </a:cubicBezTo>
                    <a:cubicBezTo>
                      <a:pt x="3" y="43"/>
                      <a:pt x="3" y="43"/>
                      <a:pt x="3" y="44"/>
                    </a:cubicBezTo>
                    <a:cubicBezTo>
                      <a:pt x="3" y="44"/>
                      <a:pt x="3" y="45"/>
                      <a:pt x="3" y="45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6" y="46"/>
                      <a:pt x="6" y="45"/>
                      <a:pt x="6" y="45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6" y="43"/>
                      <a:pt x="7" y="43"/>
                      <a:pt x="7" y="43"/>
                    </a:cubicBezTo>
                    <a:cubicBezTo>
                      <a:pt x="7" y="43"/>
                      <a:pt x="7" y="42"/>
                      <a:pt x="8" y="42"/>
                    </a:cubicBezTo>
                    <a:cubicBezTo>
                      <a:pt x="8" y="42"/>
                      <a:pt x="9" y="42"/>
                      <a:pt x="9" y="42"/>
                    </a:cubicBezTo>
                    <a:cubicBezTo>
                      <a:pt x="10" y="41"/>
                      <a:pt x="10" y="42"/>
                      <a:pt x="11" y="41"/>
                    </a:cubicBezTo>
                    <a:cubicBezTo>
                      <a:pt x="11" y="41"/>
                      <a:pt x="11" y="41"/>
                      <a:pt x="12" y="41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3" y="38"/>
                      <a:pt x="12" y="38"/>
                      <a:pt x="13" y="37"/>
                    </a:cubicBezTo>
                    <a:cubicBezTo>
                      <a:pt x="13" y="37"/>
                      <a:pt x="13" y="36"/>
                      <a:pt x="13" y="36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3" y="34"/>
                      <a:pt x="13" y="34"/>
                      <a:pt x="13" y="33"/>
                    </a:cubicBezTo>
                    <a:cubicBezTo>
                      <a:pt x="12" y="33"/>
                      <a:pt x="13" y="33"/>
                      <a:pt x="13" y="32"/>
                    </a:cubicBezTo>
                    <a:cubicBezTo>
                      <a:pt x="12" y="32"/>
                      <a:pt x="12" y="31"/>
                      <a:pt x="12" y="31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29"/>
                      <a:pt x="11" y="29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2" y="27"/>
                      <a:pt x="13" y="27"/>
                      <a:pt x="13" y="27"/>
                    </a:cubicBezTo>
                    <a:cubicBezTo>
                      <a:pt x="13" y="27"/>
                      <a:pt x="14" y="27"/>
                      <a:pt x="14" y="26"/>
                    </a:cubicBezTo>
                    <a:cubicBezTo>
                      <a:pt x="15" y="26"/>
                      <a:pt x="14" y="26"/>
                      <a:pt x="15" y="25"/>
                    </a:cubicBezTo>
                    <a:cubicBezTo>
                      <a:pt x="15" y="24"/>
                      <a:pt x="16" y="24"/>
                      <a:pt x="16" y="24"/>
                    </a:cubicBezTo>
                    <a:cubicBezTo>
                      <a:pt x="16" y="24"/>
                      <a:pt x="16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8" y="22"/>
                    </a:cubicBezTo>
                    <a:cubicBezTo>
                      <a:pt x="18" y="22"/>
                      <a:pt x="18" y="21"/>
                      <a:pt x="19" y="21"/>
                    </a:cubicBezTo>
                    <a:cubicBezTo>
                      <a:pt x="19" y="20"/>
                      <a:pt x="20" y="20"/>
                      <a:pt x="20" y="20"/>
                    </a:cubicBezTo>
                    <a:cubicBezTo>
                      <a:pt x="21" y="20"/>
                      <a:pt x="22" y="20"/>
                      <a:pt x="22" y="19"/>
                    </a:cubicBezTo>
                    <a:cubicBezTo>
                      <a:pt x="23" y="19"/>
                      <a:pt x="23" y="18"/>
                      <a:pt x="24" y="18"/>
                    </a:cubicBezTo>
                    <a:cubicBezTo>
                      <a:pt x="24" y="17"/>
                      <a:pt x="25" y="17"/>
                      <a:pt x="25" y="17"/>
                    </a:cubicBezTo>
                    <a:cubicBezTo>
                      <a:pt x="25" y="16"/>
                      <a:pt x="25" y="16"/>
                      <a:pt x="25" y="15"/>
                    </a:cubicBezTo>
                    <a:cubicBezTo>
                      <a:pt x="25" y="15"/>
                      <a:pt x="26" y="15"/>
                      <a:pt x="26" y="14"/>
                    </a:cubicBezTo>
                    <a:cubicBezTo>
                      <a:pt x="27" y="14"/>
                      <a:pt x="27" y="14"/>
                      <a:pt x="27" y="13"/>
                    </a:cubicBezTo>
                    <a:cubicBezTo>
                      <a:pt x="27" y="13"/>
                      <a:pt x="28" y="12"/>
                      <a:pt x="28" y="12"/>
                    </a:cubicBezTo>
                    <a:cubicBezTo>
                      <a:pt x="28" y="11"/>
                      <a:pt x="28" y="11"/>
                      <a:pt x="28" y="10"/>
                    </a:cubicBezTo>
                    <a:cubicBezTo>
                      <a:pt x="28" y="10"/>
                      <a:pt x="28" y="9"/>
                      <a:pt x="28" y="8"/>
                    </a:cubicBezTo>
                    <a:cubicBezTo>
                      <a:pt x="28" y="8"/>
                      <a:pt x="28" y="7"/>
                      <a:pt x="28" y="6"/>
                    </a:cubicBezTo>
                    <a:cubicBezTo>
                      <a:pt x="28" y="6"/>
                      <a:pt x="28" y="5"/>
                      <a:pt x="28" y="5"/>
                    </a:cubicBezTo>
                    <a:cubicBezTo>
                      <a:pt x="28" y="4"/>
                      <a:pt x="28" y="3"/>
                      <a:pt x="28" y="3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6" y="0"/>
                      <a:pt x="26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1"/>
                      <a:pt x="25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3"/>
                      <a:pt x="22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20" y="3"/>
                      <a:pt x="20" y="3"/>
                    </a:cubicBezTo>
                    <a:cubicBezTo>
                      <a:pt x="20" y="3"/>
                      <a:pt x="20" y="4"/>
                      <a:pt x="19" y="4"/>
                    </a:cubicBezTo>
                    <a:cubicBezTo>
                      <a:pt x="19" y="4"/>
                      <a:pt x="19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7"/>
                      <a:pt x="13" y="7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4" y="9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3"/>
                      <a:pt x="15" y="13"/>
                      <a:pt x="15" y="14"/>
                    </a:cubicBezTo>
                    <a:cubicBezTo>
                      <a:pt x="15" y="14"/>
                      <a:pt x="15" y="15"/>
                      <a:pt x="14" y="15"/>
                    </a:cubicBezTo>
                    <a:cubicBezTo>
                      <a:pt x="14" y="15"/>
                      <a:pt x="14" y="16"/>
                      <a:pt x="13" y="16"/>
                    </a:cubicBezTo>
                    <a:cubicBezTo>
                      <a:pt x="13" y="16"/>
                      <a:pt x="13" y="16"/>
                      <a:pt x="12" y="16"/>
                    </a:cubicBezTo>
                    <a:cubicBezTo>
                      <a:pt x="12" y="16"/>
                      <a:pt x="12" y="16"/>
                      <a:pt x="11" y="15"/>
                    </a:cubicBezTo>
                    <a:cubicBezTo>
                      <a:pt x="11" y="15"/>
                      <a:pt x="12" y="15"/>
                      <a:pt x="12" y="14"/>
                    </a:cubicBezTo>
                    <a:cubicBezTo>
                      <a:pt x="12" y="14"/>
                      <a:pt x="12" y="13"/>
                      <a:pt x="12" y="13"/>
                    </a:cubicBezTo>
                    <a:cubicBezTo>
                      <a:pt x="12" y="12"/>
                      <a:pt x="11" y="12"/>
                      <a:pt x="11" y="12"/>
                    </a:cubicBezTo>
                    <a:cubicBezTo>
                      <a:pt x="11" y="12"/>
                      <a:pt x="10" y="12"/>
                      <a:pt x="10" y="12"/>
                    </a:cubicBezTo>
                    <a:cubicBezTo>
                      <a:pt x="10" y="12"/>
                      <a:pt x="9" y="12"/>
                      <a:pt x="9" y="12"/>
                    </a:cubicBezTo>
                    <a:cubicBezTo>
                      <a:pt x="9" y="12"/>
                      <a:pt x="9" y="11"/>
                      <a:pt x="9" y="11"/>
                    </a:cubicBezTo>
                    <a:cubicBezTo>
                      <a:pt x="8" y="11"/>
                      <a:pt x="9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1"/>
                      <a:pt x="7" y="11"/>
                      <a:pt x="6" y="11"/>
                    </a:cubicBezTo>
                    <a:cubicBezTo>
                      <a:pt x="6" y="11"/>
                      <a:pt x="6" y="11"/>
                      <a:pt x="5" y="11"/>
                    </a:cubicBezTo>
                    <a:cubicBezTo>
                      <a:pt x="5" y="11"/>
                      <a:pt x="5" y="11"/>
                      <a:pt x="4" y="11"/>
                    </a:cubicBezTo>
                    <a:cubicBezTo>
                      <a:pt x="4" y="12"/>
                      <a:pt x="4" y="12"/>
                      <a:pt x="3" y="1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62" name="Freeform 461"/>
              <p:cNvSpPr>
                <a:spLocks/>
              </p:cNvSpPr>
              <p:nvPr/>
            </p:nvSpPr>
            <p:spPr bwMode="auto">
              <a:xfrm>
                <a:off x="4560889" y="2351089"/>
                <a:ext cx="292100" cy="498475"/>
              </a:xfrm>
              <a:custGeom>
                <a:avLst/>
                <a:gdLst>
                  <a:gd name="T0" fmla="*/ 2 w 27"/>
                  <a:gd name="T1" fmla="*/ 29 h 46"/>
                  <a:gd name="T2" fmla="*/ 2 w 27"/>
                  <a:gd name="T3" fmla="*/ 30 h 46"/>
                  <a:gd name="T4" fmla="*/ 3 w 27"/>
                  <a:gd name="T5" fmla="*/ 31 h 46"/>
                  <a:gd name="T6" fmla="*/ 4 w 27"/>
                  <a:gd name="T7" fmla="*/ 33 h 46"/>
                  <a:gd name="T8" fmla="*/ 4 w 27"/>
                  <a:gd name="T9" fmla="*/ 34 h 46"/>
                  <a:gd name="T10" fmla="*/ 4 w 27"/>
                  <a:gd name="T11" fmla="*/ 37 h 46"/>
                  <a:gd name="T12" fmla="*/ 5 w 27"/>
                  <a:gd name="T13" fmla="*/ 39 h 46"/>
                  <a:gd name="T14" fmla="*/ 3 w 27"/>
                  <a:gd name="T15" fmla="*/ 39 h 46"/>
                  <a:gd name="T16" fmla="*/ 2 w 27"/>
                  <a:gd name="T17" fmla="*/ 40 h 46"/>
                  <a:gd name="T18" fmla="*/ 3 w 27"/>
                  <a:gd name="T19" fmla="*/ 42 h 46"/>
                  <a:gd name="T20" fmla="*/ 5 w 27"/>
                  <a:gd name="T21" fmla="*/ 43 h 46"/>
                  <a:gd name="T22" fmla="*/ 5 w 27"/>
                  <a:gd name="T23" fmla="*/ 46 h 46"/>
                  <a:gd name="T24" fmla="*/ 7 w 27"/>
                  <a:gd name="T25" fmla="*/ 46 h 46"/>
                  <a:gd name="T26" fmla="*/ 8 w 27"/>
                  <a:gd name="T27" fmla="*/ 45 h 46"/>
                  <a:gd name="T28" fmla="*/ 10 w 27"/>
                  <a:gd name="T29" fmla="*/ 45 h 46"/>
                  <a:gd name="T30" fmla="*/ 11 w 27"/>
                  <a:gd name="T31" fmla="*/ 44 h 46"/>
                  <a:gd name="T32" fmla="*/ 13 w 27"/>
                  <a:gd name="T33" fmla="*/ 42 h 46"/>
                  <a:gd name="T34" fmla="*/ 15 w 27"/>
                  <a:gd name="T35" fmla="*/ 42 h 46"/>
                  <a:gd name="T36" fmla="*/ 17 w 27"/>
                  <a:gd name="T37" fmla="*/ 41 h 46"/>
                  <a:gd name="T38" fmla="*/ 19 w 27"/>
                  <a:gd name="T39" fmla="*/ 40 h 46"/>
                  <a:gd name="T40" fmla="*/ 20 w 27"/>
                  <a:gd name="T41" fmla="*/ 39 h 46"/>
                  <a:gd name="T42" fmla="*/ 21 w 27"/>
                  <a:gd name="T43" fmla="*/ 38 h 46"/>
                  <a:gd name="T44" fmla="*/ 22 w 27"/>
                  <a:gd name="T45" fmla="*/ 37 h 46"/>
                  <a:gd name="T46" fmla="*/ 24 w 27"/>
                  <a:gd name="T47" fmla="*/ 36 h 46"/>
                  <a:gd name="T48" fmla="*/ 24 w 27"/>
                  <a:gd name="T49" fmla="*/ 36 h 46"/>
                  <a:gd name="T50" fmla="*/ 23 w 27"/>
                  <a:gd name="T51" fmla="*/ 35 h 46"/>
                  <a:gd name="T52" fmla="*/ 23 w 27"/>
                  <a:gd name="T53" fmla="*/ 33 h 46"/>
                  <a:gd name="T54" fmla="*/ 23 w 27"/>
                  <a:gd name="T55" fmla="*/ 31 h 46"/>
                  <a:gd name="T56" fmla="*/ 23 w 27"/>
                  <a:gd name="T57" fmla="*/ 29 h 46"/>
                  <a:gd name="T58" fmla="*/ 22 w 27"/>
                  <a:gd name="T59" fmla="*/ 27 h 46"/>
                  <a:gd name="T60" fmla="*/ 24 w 27"/>
                  <a:gd name="T61" fmla="*/ 25 h 46"/>
                  <a:gd name="T62" fmla="*/ 24 w 27"/>
                  <a:gd name="T63" fmla="*/ 23 h 46"/>
                  <a:gd name="T64" fmla="*/ 25 w 27"/>
                  <a:gd name="T65" fmla="*/ 23 h 46"/>
                  <a:gd name="T66" fmla="*/ 26 w 27"/>
                  <a:gd name="T67" fmla="*/ 12 h 46"/>
                  <a:gd name="T68" fmla="*/ 25 w 27"/>
                  <a:gd name="T69" fmla="*/ 11 h 46"/>
                  <a:gd name="T70" fmla="*/ 23 w 27"/>
                  <a:gd name="T71" fmla="*/ 10 h 46"/>
                  <a:gd name="T72" fmla="*/ 20 w 27"/>
                  <a:gd name="T73" fmla="*/ 8 h 46"/>
                  <a:gd name="T74" fmla="*/ 18 w 27"/>
                  <a:gd name="T75" fmla="*/ 7 h 46"/>
                  <a:gd name="T76" fmla="*/ 14 w 27"/>
                  <a:gd name="T77" fmla="*/ 5 h 46"/>
                  <a:gd name="T78" fmla="*/ 13 w 27"/>
                  <a:gd name="T79" fmla="*/ 4 h 46"/>
                  <a:gd name="T80" fmla="*/ 8 w 27"/>
                  <a:gd name="T81" fmla="*/ 2 h 46"/>
                  <a:gd name="T82" fmla="*/ 6 w 27"/>
                  <a:gd name="T83" fmla="*/ 0 h 46"/>
                  <a:gd name="T84" fmla="*/ 5 w 27"/>
                  <a:gd name="T85" fmla="*/ 1 h 46"/>
                  <a:gd name="T86" fmla="*/ 4 w 27"/>
                  <a:gd name="T87" fmla="*/ 2 h 46"/>
                  <a:gd name="T88" fmla="*/ 4 w 27"/>
                  <a:gd name="T89" fmla="*/ 4 h 46"/>
                  <a:gd name="T90" fmla="*/ 4 w 27"/>
                  <a:gd name="T91" fmla="*/ 7 h 46"/>
                  <a:gd name="T92" fmla="*/ 5 w 27"/>
                  <a:gd name="T93" fmla="*/ 8 h 46"/>
                  <a:gd name="T94" fmla="*/ 6 w 27"/>
                  <a:gd name="T95" fmla="*/ 9 h 46"/>
                  <a:gd name="T96" fmla="*/ 5 w 27"/>
                  <a:gd name="T97" fmla="*/ 13 h 46"/>
                  <a:gd name="T98" fmla="*/ 5 w 27"/>
                  <a:gd name="T99" fmla="*/ 20 h 46"/>
                  <a:gd name="T100" fmla="*/ 3 w 27"/>
                  <a:gd name="T101" fmla="*/ 21 h 46"/>
                  <a:gd name="T102" fmla="*/ 2 w 27"/>
                  <a:gd name="T103" fmla="*/ 23 h 46"/>
                  <a:gd name="T104" fmla="*/ 2 w 27"/>
                  <a:gd name="T105" fmla="*/ 23 h 46"/>
                  <a:gd name="T106" fmla="*/ 1 w 27"/>
                  <a:gd name="T107" fmla="*/ 26 h 46"/>
                  <a:gd name="T108" fmla="*/ 0 w 27"/>
                  <a:gd name="T109" fmla="*/ 28 h 46"/>
                  <a:gd name="T110" fmla="*/ 1 w 27"/>
                  <a:gd name="T111" fmla="*/ 2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7" h="46">
                    <a:moveTo>
                      <a:pt x="1" y="28"/>
                    </a:moveTo>
                    <a:cubicBezTo>
                      <a:pt x="2" y="28"/>
                      <a:pt x="1" y="29"/>
                      <a:pt x="2" y="29"/>
                    </a:cubicBezTo>
                    <a:cubicBezTo>
                      <a:pt x="2" y="29"/>
                      <a:pt x="2" y="29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3" y="30"/>
                      <a:pt x="3" y="31"/>
                      <a:pt x="3" y="31"/>
                    </a:cubicBezTo>
                    <a:cubicBezTo>
                      <a:pt x="3" y="31"/>
                      <a:pt x="4" y="31"/>
                      <a:pt x="4" y="32"/>
                    </a:cubicBezTo>
                    <a:cubicBezTo>
                      <a:pt x="4" y="32"/>
                      <a:pt x="4" y="33"/>
                      <a:pt x="4" y="33"/>
                    </a:cubicBezTo>
                    <a:cubicBezTo>
                      <a:pt x="4" y="33"/>
                      <a:pt x="4" y="34"/>
                      <a:pt x="4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5" y="35"/>
                      <a:pt x="4" y="36"/>
                      <a:pt x="4" y="36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5" y="38"/>
                      <a:pt x="6" y="38"/>
                      <a:pt x="5" y="39"/>
                    </a:cubicBezTo>
                    <a:cubicBezTo>
                      <a:pt x="5" y="39"/>
                      <a:pt x="5" y="39"/>
                      <a:pt x="4" y="39"/>
                    </a:cubicBezTo>
                    <a:cubicBezTo>
                      <a:pt x="4" y="39"/>
                      <a:pt x="4" y="39"/>
                      <a:pt x="3" y="39"/>
                    </a:cubicBezTo>
                    <a:cubicBezTo>
                      <a:pt x="3" y="39"/>
                      <a:pt x="2" y="39"/>
                      <a:pt x="2" y="39"/>
                    </a:cubicBezTo>
                    <a:cubicBezTo>
                      <a:pt x="2" y="39"/>
                      <a:pt x="2" y="40"/>
                      <a:pt x="2" y="40"/>
                    </a:cubicBezTo>
                    <a:cubicBezTo>
                      <a:pt x="2" y="40"/>
                      <a:pt x="2" y="40"/>
                      <a:pt x="2" y="41"/>
                    </a:cubicBezTo>
                    <a:cubicBezTo>
                      <a:pt x="2" y="41"/>
                      <a:pt x="2" y="41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4" y="42"/>
                      <a:pt x="4" y="42"/>
                      <a:pt x="5" y="43"/>
                    </a:cubicBezTo>
                    <a:cubicBezTo>
                      <a:pt x="5" y="43"/>
                      <a:pt x="5" y="44"/>
                      <a:pt x="5" y="44"/>
                    </a:cubicBezTo>
                    <a:cubicBezTo>
                      <a:pt x="5" y="45"/>
                      <a:pt x="5" y="45"/>
                      <a:pt x="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6" y="46"/>
                      <a:pt x="6" y="46"/>
                      <a:pt x="7" y="46"/>
                    </a:cubicBezTo>
                    <a:cubicBezTo>
                      <a:pt x="7" y="46"/>
                      <a:pt x="7" y="46"/>
                      <a:pt x="8" y="46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8" y="45"/>
                      <a:pt x="8" y="46"/>
                      <a:pt x="9" y="46"/>
                    </a:cubicBezTo>
                    <a:cubicBezTo>
                      <a:pt x="9" y="46"/>
                      <a:pt x="9" y="45"/>
                      <a:pt x="10" y="45"/>
                    </a:cubicBezTo>
                    <a:cubicBezTo>
                      <a:pt x="10" y="44"/>
                      <a:pt x="10" y="45"/>
                      <a:pt x="11" y="45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3"/>
                      <a:pt x="11" y="43"/>
                      <a:pt x="12" y="43"/>
                    </a:cubicBezTo>
                    <a:cubicBezTo>
                      <a:pt x="12" y="42"/>
                      <a:pt x="12" y="42"/>
                      <a:pt x="13" y="42"/>
                    </a:cubicBezTo>
                    <a:cubicBezTo>
                      <a:pt x="13" y="42"/>
                      <a:pt x="14" y="42"/>
                      <a:pt x="14" y="42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1"/>
                      <a:pt x="18" y="41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0" y="39"/>
                      <a:pt x="20" y="39"/>
                      <a:pt x="20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8"/>
                      <a:pt x="21" y="37"/>
                      <a:pt x="21" y="37"/>
                    </a:cubicBezTo>
                    <a:cubicBezTo>
                      <a:pt x="21" y="37"/>
                      <a:pt x="21" y="37"/>
                      <a:pt x="22" y="37"/>
                    </a:cubicBezTo>
                    <a:cubicBezTo>
                      <a:pt x="22" y="36"/>
                      <a:pt x="22" y="36"/>
                      <a:pt x="23" y="36"/>
                    </a:cubicBezTo>
                    <a:cubicBezTo>
                      <a:pt x="23" y="36"/>
                      <a:pt x="23" y="36"/>
                      <a:pt x="24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5"/>
                      <a:pt x="23" y="35"/>
                      <a:pt x="23" y="35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3" y="34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2"/>
                      <a:pt x="23" y="32"/>
                      <a:pt x="23" y="31"/>
                    </a:cubicBezTo>
                    <a:cubicBezTo>
                      <a:pt x="23" y="31"/>
                      <a:pt x="23" y="30"/>
                      <a:pt x="23" y="30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28"/>
                      <a:pt x="23" y="28"/>
                      <a:pt x="23" y="27"/>
                    </a:cubicBezTo>
                    <a:cubicBezTo>
                      <a:pt x="23" y="27"/>
                      <a:pt x="22" y="27"/>
                      <a:pt x="22" y="27"/>
                    </a:cubicBezTo>
                    <a:cubicBezTo>
                      <a:pt x="22" y="26"/>
                      <a:pt x="23" y="26"/>
                      <a:pt x="23" y="26"/>
                    </a:cubicBezTo>
                    <a:cubicBezTo>
                      <a:pt x="23" y="25"/>
                      <a:pt x="23" y="25"/>
                      <a:pt x="24" y="25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5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1"/>
                      <a:pt x="25" y="11"/>
                    </a:cubicBezTo>
                    <a:cubicBezTo>
                      <a:pt x="25" y="11"/>
                      <a:pt x="25" y="11"/>
                      <a:pt x="24" y="10"/>
                    </a:cubicBezTo>
                    <a:cubicBezTo>
                      <a:pt x="24" y="10"/>
                      <a:pt x="23" y="10"/>
                      <a:pt x="23" y="10"/>
                    </a:cubicBezTo>
                    <a:cubicBezTo>
                      <a:pt x="22" y="10"/>
                      <a:pt x="22" y="9"/>
                      <a:pt x="21" y="9"/>
                    </a:cubicBezTo>
                    <a:cubicBezTo>
                      <a:pt x="21" y="9"/>
                      <a:pt x="20" y="9"/>
                      <a:pt x="20" y="8"/>
                    </a:cubicBezTo>
                    <a:cubicBezTo>
                      <a:pt x="20" y="8"/>
                      <a:pt x="19" y="8"/>
                      <a:pt x="19" y="8"/>
                    </a:cubicBezTo>
                    <a:cubicBezTo>
                      <a:pt x="19" y="7"/>
                      <a:pt x="18" y="7"/>
                      <a:pt x="18" y="7"/>
                    </a:cubicBezTo>
                    <a:cubicBezTo>
                      <a:pt x="17" y="7"/>
                      <a:pt x="17" y="6"/>
                      <a:pt x="16" y="6"/>
                    </a:cubicBezTo>
                    <a:cubicBezTo>
                      <a:pt x="15" y="5"/>
                      <a:pt x="15" y="5"/>
                      <a:pt x="14" y="5"/>
                    </a:cubicBezTo>
                    <a:cubicBezTo>
                      <a:pt x="14" y="5"/>
                      <a:pt x="13" y="5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3"/>
                      <a:pt x="11" y="3"/>
                      <a:pt x="11" y="3"/>
                    </a:cubicBezTo>
                    <a:cubicBezTo>
                      <a:pt x="10" y="3"/>
                      <a:pt x="9" y="2"/>
                      <a:pt x="8" y="2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6" y="1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5" y="12"/>
                      <a:pt x="5" y="12"/>
                      <a:pt x="5" y="13"/>
                    </a:cubicBezTo>
                    <a:cubicBezTo>
                      <a:pt x="5" y="16"/>
                      <a:pt x="7" y="17"/>
                      <a:pt x="5" y="19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4" y="20"/>
                      <a:pt x="4" y="20"/>
                      <a:pt x="4" y="21"/>
                    </a:cubicBezTo>
                    <a:cubicBezTo>
                      <a:pt x="4" y="21"/>
                      <a:pt x="3" y="21"/>
                      <a:pt x="3" y="21"/>
                    </a:cubicBezTo>
                    <a:cubicBezTo>
                      <a:pt x="3" y="21"/>
                      <a:pt x="3" y="22"/>
                      <a:pt x="3" y="22"/>
                    </a:cubicBezTo>
                    <a:cubicBezTo>
                      <a:pt x="3" y="22"/>
                      <a:pt x="3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" y="24"/>
                      <a:pt x="1" y="24"/>
                      <a:pt x="1" y="25"/>
                    </a:cubicBezTo>
                    <a:cubicBezTo>
                      <a:pt x="1" y="25"/>
                      <a:pt x="1" y="26"/>
                      <a:pt x="1" y="26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63" name="Freeform 462"/>
              <p:cNvSpPr>
                <a:spLocks/>
              </p:cNvSpPr>
              <p:nvPr/>
            </p:nvSpPr>
            <p:spPr bwMode="auto">
              <a:xfrm>
                <a:off x="5122864" y="2935289"/>
                <a:ext cx="215900" cy="292100"/>
              </a:xfrm>
              <a:custGeom>
                <a:avLst/>
                <a:gdLst>
                  <a:gd name="T0" fmla="*/ 0 w 20"/>
                  <a:gd name="T1" fmla="*/ 2 h 27"/>
                  <a:gd name="T2" fmla="*/ 1 w 20"/>
                  <a:gd name="T3" fmla="*/ 3 h 27"/>
                  <a:gd name="T4" fmla="*/ 3 w 20"/>
                  <a:gd name="T5" fmla="*/ 6 h 27"/>
                  <a:gd name="T6" fmla="*/ 3 w 20"/>
                  <a:gd name="T7" fmla="*/ 8 h 27"/>
                  <a:gd name="T8" fmla="*/ 2 w 20"/>
                  <a:gd name="T9" fmla="*/ 10 h 27"/>
                  <a:gd name="T10" fmla="*/ 0 w 20"/>
                  <a:gd name="T11" fmla="*/ 12 h 27"/>
                  <a:gd name="T12" fmla="*/ 0 w 20"/>
                  <a:gd name="T13" fmla="*/ 14 h 27"/>
                  <a:gd name="T14" fmla="*/ 1 w 20"/>
                  <a:gd name="T15" fmla="*/ 14 h 27"/>
                  <a:gd name="T16" fmla="*/ 0 w 20"/>
                  <a:gd name="T17" fmla="*/ 16 h 27"/>
                  <a:gd name="T18" fmla="*/ 0 w 20"/>
                  <a:gd name="T19" fmla="*/ 17 h 27"/>
                  <a:gd name="T20" fmla="*/ 5 w 20"/>
                  <a:gd name="T21" fmla="*/ 19 h 27"/>
                  <a:gd name="T22" fmla="*/ 8 w 20"/>
                  <a:gd name="T23" fmla="*/ 21 h 27"/>
                  <a:gd name="T24" fmla="*/ 9 w 20"/>
                  <a:gd name="T25" fmla="*/ 24 h 27"/>
                  <a:gd name="T26" fmla="*/ 12 w 20"/>
                  <a:gd name="T27" fmla="*/ 26 h 27"/>
                  <a:gd name="T28" fmla="*/ 14 w 20"/>
                  <a:gd name="T29" fmla="*/ 27 h 27"/>
                  <a:gd name="T30" fmla="*/ 15 w 20"/>
                  <a:gd name="T31" fmla="*/ 27 h 27"/>
                  <a:gd name="T32" fmla="*/ 15 w 20"/>
                  <a:gd name="T33" fmla="*/ 24 h 27"/>
                  <a:gd name="T34" fmla="*/ 16 w 20"/>
                  <a:gd name="T35" fmla="*/ 23 h 27"/>
                  <a:gd name="T36" fmla="*/ 17 w 20"/>
                  <a:gd name="T37" fmla="*/ 21 h 27"/>
                  <a:gd name="T38" fmla="*/ 18 w 20"/>
                  <a:gd name="T39" fmla="*/ 20 h 27"/>
                  <a:gd name="T40" fmla="*/ 19 w 20"/>
                  <a:gd name="T41" fmla="*/ 19 h 27"/>
                  <a:gd name="T42" fmla="*/ 19 w 20"/>
                  <a:gd name="T43" fmla="*/ 18 h 27"/>
                  <a:gd name="T44" fmla="*/ 18 w 20"/>
                  <a:gd name="T45" fmla="*/ 17 h 27"/>
                  <a:gd name="T46" fmla="*/ 18 w 20"/>
                  <a:gd name="T47" fmla="*/ 13 h 27"/>
                  <a:gd name="T48" fmla="*/ 18 w 20"/>
                  <a:gd name="T49" fmla="*/ 10 h 27"/>
                  <a:gd name="T50" fmla="*/ 18 w 20"/>
                  <a:gd name="T51" fmla="*/ 7 h 27"/>
                  <a:gd name="T52" fmla="*/ 19 w 20"/>
                  <a:gd name="T53" fmla="*/ 4 h 27"/>
                  <a:gd name="T54" fmla="*/ 20 w 20"/>
                  <a:gd name="T55" fmla="*/ 3 h 27"/>
                  <a:gd name="T56" fmla="*/ 20 w 20"/>
                  <a:gd name="T57" fmla="*/ 2 h 27"/>
                  <a:gd name="T58" fmla="*/ 18 w 20"/>
                  <a:gd name="T59" fmla="*/ 2 h 27"/>
                  <a:gd name="T60" fmla="*/ 17 w 20"/>
                  <a:gd name="T61" fmla="*/ 2 h 27"/>
                  <a:gd name="T62" fmla="*/ 15 w 20"/>
                  <a:gd name="T63" fmla="*/ 3 h 27"/>
                  <a:gd name="T64" fmla="*/ 14 w 20"/>
                  <a:gd name="T65" fmla="*/ 4 h 27"/>
                  <a:gd name="T66" fmla="*/ 12 w 20"/>
                  <a:gd name="T67" fmla="*/ 3 h 27"/>
                  <a:gd name="T68" fmla="*/ 10 w 20"/>
                  <a:gd name="T69" fmla="*/ 3 h 27"/>
                  <a:gd name="T70" fmla="*/ 8 w 20"/>
                  <a:gd name="T71" fmla="*/ 1 h 27"/>
                  <a:gd name="T72" fmla="*/ 6 w 20"/>
                  <a:gd name="T73" fmla="*/ 1 h 27"/>
                  <a:gd name="T74" fmla="*/ 5 w 20"/>
                  <a:gd name="T75" fmla="*/ 0 h 27"/>
                  <a:gd name="T76" fmla="*/ 3 w 20"/>
                  <a:gd name="T77" fmla="*/ 0 h 27"/>
                  <a:gd name="T78" fmla="*/ 0 w 20"/>
                  <a:gd name="T79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" h="27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2"/>
                      <a:pt x="0" y="12"/>
                      <a:pt x="0" y="12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6"/>
                    </a:cubicBezTo>
                    <a:cubicBezTo>
                      <a:pt x="0" y="16"/>
                      <a:pt x="1" y="16"/>
                      <a:pt x="0" y="1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2" y="18"/>
                      <a:pt x="2" y="18"/>
                    </a:cubicBezTo>
                    <a:cubicBezTo>
                      <a:pt x="3" y="18"/>
                      <a:pt x="4" y="18"/>
                      <a:pt x="5" y="19"/>
                    </a:cubicBezTo>
                    <a:cubicBezTo>
                      <a:pt x="5" y="19"/>
                      <a:pt x="6" y="20"/>
                      <a:pt x="6" y="20"/>
                    </a:cubicBezTo>
                    <a:cubicBezTo>
                      <a:pt x="7" y="21"/>
                      <a:pt x="7" y="21"/>
                      <a:pt x="8" y="21"/>
                    </a:cubicBezTo>
                    <a:cubicBezTo>
                      <a:pt x="8" y="22"/>
                      <a:pt x="9" y="22"/>
                      <a:pt x="9" y="22"/>
                    </a:cubicBezTo>
                    <a:cubicBezTo>
                      <a:pt x="10" y="23"/>
                      <a:pt x="9" y="23"/>
                      <a:pt x="9" y="24"/>
                    </a:cubicBezTo>
                    <a:cubicBezTo>
                      <a:pt x="10" y="25"/>
                      <a:pt x="10" y="25"/>
                      <a:pt x="11" y="26"/>
                    </a:cubicBezTo>
                    <a:cubicBezTo>
                      <a:pt x="11" y="26"/>
                      <a:pt x="11" y="26"/>
                      <a:pt x="12" y="26"/>
                    </a:cubicBezTo>
                    <a:cubicBezTo>
                      <a:pt x="12" y="27"/>
                      <a:pt x="13" y="27"/>
                      <a:pt x="13" y="27"/>
                    </a:cubicBezTo>
                    <a:cubicBezTo>
                      <a:pt x="13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5" y="27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5"/>
                      <a:pt x="15" y="25"/>
                      <a:pt x="15" y="24"/>
                    </a:cubicBezTo>
                    <a:cubicBezTo>
                      <a:pt x="15" y="24"/>
                      <a:pt x="15" y="24"/>
                      <a:pt x="15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2"/>
                      <a:pt x="17" y="22"/>
                    </a:cubicBezTo>
                    <a:cubicBezTo>
                      <a:pt x="17" y="22"/>
                      <a:pt x="17" y="21"/>
                      <a:pt x="17" y="21"/>
                    </a:cubicBezTo>
                    <a:cubicBezTo>
                      <a:pt x="17" y="21"/>
                      <a:pt x="17" y="21"/>
                      <a:pt x="18" y="21"/>
                    </a:cubicBezTo>
                    <a:cubicBezTo>
                      <a:pt x="18" y="21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9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6"/>
                      <a:pt x="18" y="16"/>
                      <a:pt x="17" y="16"/>
                    </a:cubicBezTo>
                    <a:cubicBezTo>
                      <a:pt x="17" y="15"/>
                      <a:pt x="17" y="14"/>
                      <a:pt x="18" y="13"/>
                    </a:cubicBezTo>
                    <a:cubicBezTo>
                      <a:pt x="18" y="13"/>
                      <a:pt x="18" y="12"/>
                      <a:pt x="18" y="12"/>
                    </a:cubicBezTo>
                    <a:cubicBezTo>
                      <a:pt x="18" y="11"/>
                      <a:pt x="18" y="10"/>
                      <a:pt x="18" y="10"/>
                    </a:cubicBezTo>
                    <a:cubicBezTo>
                      <a:pt x="18" y="9"/>
                      <a:pt x="18" y="9"/>
                      <a:pt x="18" y="8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6"/>
                      <a:pt x="18" y="5"/>
                      <a:pt x="18" y="5"/>
                    </a:cubicBezTo>
                    <a:cubicBezTo>
                      <a:pt x="18" y="5"/>
                      <a:pt x="19" y="5"/>
                      <a:pt x="19" y="4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7" y="1"/>
                      <a:pt x="17" y="2"/>
                      <a:pt x="17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2"/>
                      <a:pt x="15" y="2"/>
                      <a:pt x="15" y="3"/>
                    </a:cubicBezTo>
                    <a:cubicBezTo>
                      <a:pt x="15" y="3"/>
                      <a:pt x="15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2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0" y="3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64" name="Freeform 463"/>
              <p:cNvSpPr>
                <a:spLocks/>
              </p:cNvSpPr>
              <p:nvPr/>
            </p:nvSpPr>
            <p:spPr bwMode="auto">
              <a:xfrm>
                <a:off x="5327651" y="2686051"/>
                <a:ext cx="53975" cy="65088"/>
              </a:xfrm>
              <a:custGeom>
                <a:avLst/>
                <a:gdLst>
                  <a:gd name="T0" fmla="*/ 4 w 5"/>
                  <a:gd name="T1" fmla="*/ 0 h 6"/>
                  <a:gd name="T2" fmla="*/ 4 w 5"/>
                  <a:gd name="T3" fmla="*/ 0 h 6"/>
                  <a:gd name="T4" fmla="*/ 3 w 5"/>
                  <a:gd name="T5" fmla="*/ 1 h 6"/>
                  <a:gd name="T6" fmla="*/ 2 w 5"/>
                  <a:gd name="T7" fmla="*/ 1 h 6"/>
                  <a:gd name="T8" fmla="*/ 1 w 5"/>
                  <a:gd name="T9" fmla="*/ 2 h 6"/>
                  <a:gd name="T10" fmla="*/ 1 w 5"/>
                  <a:gd name="T11" fmla="*/ 3 h 6"/>
                  <a:gd name="T12" fmla="*/ 1 w 5"/>
                  <a:gd name="T13" fmla="*/ 5 h 6"/>
                  <a:gd name="T14" fmla="*/ 1 w 5"/>
                  <a:gd name="T15" fmla="*/ 6 h 6"/>
                  <a:gd name="T16" fmla="*/ 2 w 5"/>
                  <a:gd name="T17" fmla="*/ 5 h 6"/>
                  <a:gd name="T18" fmla="*/ 2 w 5"/>
                  <a:gd name="T19" fmla="*/ 5 h 6"/>
                  <a:gd name="T20" fmla="*/ 3 w 5"/>
                  <a:gd name="T21" fmla="*/ 5 h 6"/>
                  <a:gd name="T22" fmla="*/ 3 w 5"/>
                  <a:gd name="T23" fmla="*/ 6 h 6"/>
                  <a:gd name="T24" fmla="*/ 4 w 5"/>
                  <a:gd name="T25" fmla="*/ 5 h 6"/>
                  <a:gd name="T26" fmla="*/ 4 w 5"/>
                  <a:gd name="T27" fmla="*/ 4 h 6"/>
                  <a:gd name="T28" fmla="*/ 5 w 5"/>
                  <a:gd name="T29" fmla="*/ 4 h 6"/>
                  <a:gd name="T30" fmla="*/ 4 w 5"/>
                  <a:gd name="T31" fmla="*/ 4 h 6"/>
                  <a:gd name="T32" fmla="*/ 3 w 5"/>
                  <a:gd name="T33" fmla="*/ 4 h 6"/>
                  <a:gd name="T34" fmla="*/ 3 w 5"/>
                  <a:gd name="T35" fmla="*/ 3 h 6"/>
                  <a:gd name="T36" fmla="*/ 4 w 5"/>
                  <a:gd name="T37" fmla="*/ 3 h 6"/>
                  <a:gd name="T38" fmla="*/ 5 w 5"/>
                  <a:gd name="T39" fmla="*/ 2 h 6"/>
                  <a:gd name="T40" fmla="*/ 4 w 5"/>
                  <a:gd name="T41" fmla="*/ 1 h 6"/>
                  <a:gd name="T42" fmla="*/ 4 w 5"/>
                  <a:gd name="T4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65" name="Freeform 464"/>
              <p:cNvSpPr>
                <a:spLocks/>
              </p:cNvSpPr>
              <p:nvPr/>
            </p:nvSpPr>
            <p:spPr bwMode="auto">
              <a:xfrm>
                <a:off x="4852989" y="1573214"/>
                <a:ext cx="63500" cy="96838"/>
              </a:xfrm>
              <a:custGeom>
                <a:avLst/>
                <a:gdLst>
                  <a:gd name="T0" fmla="*/ 2 w 6"/>
                  <a:gd name="T1" fmla="*/ 0 h 9"/>
                  <a:gd name="T2" fmla="*/ 2 w 6"/>
                  <a:gd name="T3" fmla="*/ 0 h 9"/>
                  <a:gd name="T4" fmla="*/ 0 w 6"/>
                  <a:gd name="T5" fmla="*/ 0 h 9"/>
                  <a:gd name="T6" fmla="*/ 0 w 6"/>
                  <a:gd name="T7" fmla="*/ 1 h 9"/>
                  <a:gd name="T8" fmla="*/ 1 w 6"/>
                  <a:gd name="T9" fmla="*/ 2 h 9"/>
                  <a:gd name="T10" fmla="*/ 1 w 6"/>
                  <a:gd name="T11" fmla="*/ 3 h 9"/>
                  <a:gd name="T12" fmla="*/ 2 w 6"/>
                  <a:gd name="T13" fmla="*/ 4 h 9"/>
                  <a:gd name="T14" fmla="*/ 3 w 6"/>
                  <a:gd name="T15" fmla="*/ 5 h 9"/>
                  <a:gd name="T16" fmla="*/ 4 w 6"/>
                  <a:gd name="T17" fmla="*/ 7 h 9"/>
                  <a:gd name="T18" fmla="*/ 4 w 6"/>
                  <a:gd name="T19" fmla="*/ 8 h 9"/>
                  <a:gd name="T20" fmla="*/ 4 w 6"/>
                  <a:gd name="T21" fmla="*/ 9 h 9"/>
                  <a:gd name="T22" fmla="*/ 4 w 6"/>
                  <a:gd name="T23" fmla="*/ 9 h 9"/>
                  <a:gd name="T24" fmla="*/ 5 w 6"/>
                  <a:gd name="T25" fmla="*/ 8 h 9"/>
                  <a:gd name="T26" fmla="*/ 6 w 6"/>
                  <a:gd name="T27" fmla="*/ 7 h 9"/>
                  <a:gd name="T28" fmla="*/ 6 w 6"/>
                  <a:gd name="T29" fmla="*/ 6 h 9"/>
                  <a:gd name="T30" fmla="*/ 6 w 6"/>
                  <a:gd name="T31" fmla="*/ 4 h 9"/>
                  <a:gd name="T32" fmla="*/ 6 w 6"/>
                  <a:gd name="T33" fmla="*/ 3 h 9"/>
                  <a:gd name="T34" fmla="*/ 6 w 6"/>
                  <a:gd name="T35" fmla="*/ 2 h 9"/>
                  <a:gd name="T36" fmla="*/ 5 w 6"/>
                  <a:gd name="T37" fmla="*/ 1 h 9"/>
                  <a:gd name="T38" fmla="*/ 4 w 6"/>
                  <a:gd name="T39" fmla="*/ 1 h 9"/>
                  <a:gd name="T40" fmla="*/ 3 w 6"/>
                  <a:gd name="T41" fmla="*/ 1 h 9"/>
                  <a:gd name="T42" fmla="*/ 3 w 6"/>
                  <a:gd name="T43" fmla="*/ 1 h 9"/>
                  <a:gd name="T44" fmla="*/ 2 w 6"/>
                  <a:gd name="T4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9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6" y="8"/>
                      <a:pt x="5" y="8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66" name="Freeform 465"/>
              <p:cNvSpPr>
                <a:spLocks/>
              </p:cNvSpPr>
              <p:nvPr/>
            </p:nvSpPr>
            <p:spPr bwMode="auto">
              <a:xfrm>
                <a:off x="4841876" y="1573214"/>
                <a:ext cx="11113" cy="1111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67" name="Freeform 466"/>
              <p:cNvSpPr>
                <a:spLocks/>
              </p:cNvSpPr>
              <p:nvPr/>
            </p:nvSpPr>
            <p:spPr bwMode="auto">
              <a:xfrm>
                <a:off x="4637089" y="1216026"/>
                <a:ext cx="9525" cy="2222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1 w 1"/>
                  <a:gd name="T7" fmla="*/ 1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68" name="Freeform 467"/>
              <p:cNvSpPr>
                <a:spLocks/>
              </p:cNvSpPr>
              <p:nvPr/>
            </p:nvSpPr>
            <p:spPr bwMode="auto">
              <a:xfrm>
                <a:off x="4171951" y="1216026"/>
                <a:ext cx="22225" cy="11113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0 h 1"/>
                  <a:gd name="T12" fmla="*/ 0 w 2"/>
                  <a:gd name="T13" fmla="*/ 1 h 1"/>
                  <a:gd name="T14" fmla="*/ 0 w 2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69" name="Freeform 468"/>
              <p:cNvSpPr>
                <a:spLocks/>
              </p:cNvSpPr>
              <p:nvPr/>
            </p:nvSpPr>
            <p:spPr bwMode="auto">
              <a:xfrm>
                <a:off x="4129089" y="1249364"/>
                <a:ext cx="22225" cy="9525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0 w 2"/>
                  <a:gd name="T11" fmla="*/ 1 h 1"/>
                  <a:gd name="T12" fmla="*/ 1 w 2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70" name="Freeform 469"/>
              <p:cNvSpPr>
                <a:spLocks/>
              </p:cNvSpPr>
              <p:nvPr/>
            </p:nvSpPr>
            <p:spPr bwMode="auto">
              <a:xfrm>
                <a:off x="4043364" y="1270001"/>
                <a:ext cx="204788" cy="260350"/>
              </a:xfrm>
              <a:custGeom>
                <a:avLst/>
                <a:gdLst>
                  <a:gd name="T0" fmla="*/ 2 w 19"/>
                  <a:gd name="T1" fmla="*/ 3 h 24"/>
                  <a:gd name="T2" fmla="*/ 2 w 19"/>
                  <a:gd name="T3" fmla="*/ 4 h 24"/>
                  <a:gd name="T4" fmla="*/ 3 w 19"/>
                  <a:gd name="T5" fmla="*/ 5 h 24"/>
                  <a:gd name="T6" fmla="*/ 4 w 19"/>
                  <a:gd name="T7" fmla="*/ 7 h 24"/>
                  <a:gd name="T8" fmla="*/ 4 w 19"/>
                  <a:gd name="T9" fmla="*/ 8 h 24"/>
                  <a:gd name="T10" fmla="*/ 5 w 19"/>
                  <a:gd name="T11" fmla="*/ 9 h 24"/>
                  <a:gd name="T12" fmla="*/ 5 w 19"/>
                  <a:gd name="T13" fmla="*/ 10 h 24"/>
                  <a:gd name="T14" fmla="*/ 6 w 19"/>
                  <a:gd name="T15" fmla="*/ 11 h 24"/>
                  <a:gd name="T16" fmla="*/ 7 w 19"/>
                  <a:gd name="T17" fmla="*/ 10 h 24"/>
                  <a:gd name="T18" fmla="*/ 8 w 19"/>
                  <a:gd name="T19" fmla="*/ 12 h 24"/>
                  <a:gd name="T20" fmla="*/ 9 w 19"/>
                  <a:gd name="T21" fmla="*/ 13 h 24"/>
                  <a:gd name="T22" fmla="*/ 8 w 19"/>
                  <a:gd name="T23" fmla="*/ 14 h 24"/>
                  <a:gd name="T24" fmla="*/ 6 w 19"/>
                  <a:gd name="T25" fmla="*/ 14 h 24"/>
                  <a:gd name="T26" fmla="*/ 6 w 19"/>
                  <a:gd name="T27" fmla="*/ 16 h 24"/>
                  <a:gd name="T28" fmla="*/ 5 w 19"/>
                  <a:gd name="T29" fmla="*/ 18 h 24"/>
                  <a:gd name="T30" fmla="*/ 5 w 19"/>
                  <a:gd name="T31" fmla="*/ 19 h 24"/>
                  <a:gd name="T32" fmla="*/ 7 w 19"/>
                  <a:gd name="T33" fmla="*/ 20 h 24"/>
                  <a:gd name="T34" fmla="*/ 8 w 19"/>
                  <a:gd name="T35" fmla="*/ 20 h 24"/>
                  <a:gd name="T36" fmla="*/ 7 w 19"/>
                  <a:gd name="T37" fmla="*/ 21 h 24"/>
                  <a:gd name="T38" fmla="*/ 6 w 19"/>
                  <a:gd name="T39" fmla="*/ 21 h 24"/>
                  <a:gd name="T40" fmla="*/ 4 w 19"/>
                  <a:gd name="T41" fmla="*/ 22 h 24"/>
                  <a:gd name="T42" fmla="*/ 3 w 19"/>
                  <a:gd name="T43" fmla="*/ 24 h 24"/>
                  <a:gd name="T44" fmla="*/ 5 w 19"/>
                  <a:gd name="T45" fmla="*/ 23 h 24"/>
                  <a:gd name="T46" fmla="*/ 7 w 19"/>
                  <a:gd name="T47" fmla="*/ 23 h 24"/>
                  <a:gd name="T48" fmla="*/ 9 w 19"/>
                  <a:gd name="T49" fmla="*/ 22 h 24"/>
                  <a:gd name="T50" fmla="*/ 11 w 19"/>
                  <a:gd name="T51" fmla="*/ 22 h 24"/>
                  <a:gd name="T52" fmla="*/ 14 w 19"/>
                  <a:gd name="T53" fmla="*/ 21 h 24"/>
                  <a:gd name="T54" fmla="*/ 17 w 19"/>
                  <a:gd name="T55" fmla="*/ 21 h 24"/>
                  <a:gd name="T56" fmla="*/ 18 w 19"/>
                  <a:gd name="T57" fmla="*/ 20 h 24"/>
                  <a:gd name="T58" fmla="*/ 17 w 19"/>
                  <a:gd name="T59" fmla="*/ 19 h 24"/>
                  <a:gd name="T60" fmla="*/ 19 w 19"/>
                  <a:gd name="T61" fmla="*/ 18 h 24"/>
                  <a:gd name="T62" fmla="*/ 19 w 19"/>
                  <a:gd name="T63" fmla="*/ 17 h 24"/>
                  <a:gd name="T64" fmla="*/ 17 w 19"/>
                  <a:gd name="T65" fmla="*/ 16 h 24"/>
                  <a:gd name="T66" fmla="*/ 17 w 19"/>
                  <a:gd name="T67" fmla="*/ 15 h 24"/>
                  <a:gd name="T68" fmla="*/ 16 w 19"/>
                  <a:gd name="T69" fmla="*/ 13 h 24"/>
                  <a:gd name="T70" fmla="*/ 15 w 19"/>
                  <a:gd name="T71" fmla="*/ 12 h 24"/>
                  <a:gd name="T72" fmla="*/ 14 w 19"/>
                  <a:gd name="T73" fmla="*/ 11 h 24"/>
                  <a:gd name="T74" fmla="*/ 13 w 19"/>
                  <a:gd name="T75" fmla="*/ 10 h 24"/>
                  <a:gd name="T76" fmla="*/ 12 w 19"/>
                  <a:gd name="T77" fmla="*/ 8 h 24"/>
                  <a:gd name="T78" fmla="*/ 10 w 19"/>
                  <a:gd name="T79" fmla="*/ 8 h 24"/>
                  <a:gd name="T80" fmla="*/ 8 w 19"/>
                  <a:gd name="T81" fmla="*/ 7 h 24"/>
                  <a:gd name="T82" fmla="*/ 10 w 19"/>
                  <a:gd name="T83" fmla="*/ 6 h 24"/>
                  <a:gd name="T84" fmla="*/ 11 w 19"/>
                  <a:gd name="T85" fmla="*/ 4 h 24"/>
                  <a:gd name="T86" fmla="*/ 9 w 19"/>
                  <a:gd name="T87" fmla="*/ 2 h 24"/>
                  <a:gd name="T88" fmla="*/ 7 w 19"/>
                  <a:gd name="T89" fmla="*/ 3 h 24"/>
                  <a:gd name="T90" fmla="*/ 8 w 19"/>
                  <a:gd name="T91" fmla="*/ 1 h 24"/>
                  <a:gd name="T92" fmla="*/ 8 w 19"/>
                  <a:gd name="T93" fmla="*/ 0 h 24"/>
                  <a:gd name="T94" fmla="*/ 7 w 19"/>
                  <a:gd name="T95" fmla="*/ 0 h 24"/>
                  <a:gd name="T96" fmla="*/ 5 w 19"/>
                  <a:gd name="T97" fmla="*/ 0 h 24"/>
                  <a:gd name="T98" fmla="*/ 4 w 19"/>
                  <a:gd name="T99" fmla="*/ 2 h 24"/>
                  <a:gd name="T100" fmla="*/ 3 w 19"/>
                  <a:gd name="T101" fmla="*/ 2 h 24"/>
                  <a:gd name="T102" fmla="*/ 2 w 19"/>
                  <a:gd name="T103" fmla="*/ 2 h 24"/>
                  <a:gd name="T104" fmla="*/ 3 w 19"/>
                  <a:gd name="T105" fmla="*/ 1 h 24"/>
                  <a:gd name="T106" fmla="*/ 1 w 19"/>
                  <a:gd name="T107" fmla="*/ 1 h 24"/>
                  <a:gd name="T108" fmla="*/ 1 w 19"/>
                  <a:gd name="T10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9" h="24">
                    <a:moveTo>
                      <a:pt x="1" y="3"/>
                    </a:moveTo>
                    <a:cubicBezTo>
                      <a:pt x="1" y="3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9"/>
                      <a:pt x="5" y="9"/>
                      <a:pt x="6" y="9"/>
                    </a:cubicBezTo>
                    <a:cubicBezTo>
                      <a:pt x="6" y="10"/>
                      <a:pt x="5" y="10"/>
                      <a:pt x="5" y="10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11"/>
                      <a:pt x="5" y="11"/>
                      <a:pt x="6" y="11"/>
                    </a:cubicBezTo>
                    <a:cubicBezTo>
                      <a:pt x="6" y="11"/>
                      <a:pt x="6" y="11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1"/>
                    </a:cubicBezTo>
                    <a:cubicBezTo>
                      <a:pt x="8" y="11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9" y="12"/>
                      <a:pt x="9" y="13"/>
                    </a:cubicBezTo>
                    <a:cubicBezTo>
                      <a:pt x="9" y="13"/>
                      <a:pt x="9" y="13"/>
                      <a:pt x="9" y="14"/>
                    </a:cubicBezTo>
                    <a:cubicBezTo>
                      <a:pt x="9" y="14"/>
                      <a:pt x="9" y="14"/>
                      <a:pt x="8" y="14"/>
                    </a:cubicBezTo>
                    <a:cubicBezTo>
                      <a:pt x="8" y="15"/>
                      <a:pt x="7" y="15"/>
                      <a:pt x="7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5"/>
                      <a:pt x="6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4" y="18"/>
                      <a:pt x="4" y="19"/>
                      <a:pt x="4" y="19"/>
                    </a:cubicBezTo>
                    <a:cubicBezTo>
                      <a:pt x="4" y="20"/>
                      <a:pt x="5" y="19"/>
                      <a:pt x="5" y="19"/>
                    </a:cubicBezTo>
                    <a:cubicBezTo>
                      <a:pt x="5" y="19"/>
                      <a:pt x="5" y="19"/>
                      <a:pt x="6" y="19"/>
                    </a:cubicBezTo>
                    <a:cubicBezTo>
                      <a:pt x="6" y="19"/>
                      <a:pt x="6" y="19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1"/>
                    </a:cubicBezTo>
                    <a:cubicBezTo>
                      <a:pt x="8" y="21"/>
                      <a:pt x="8" y="21"/>
                      <a:pt x="7" y="21"/>
                    </a:cubicBezTo>
                    <a:cubicBezTo>
                      <a:pt x="7" y="21"/>
                      <a:pt x="7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5" y="21"/>
                      <a:pt x="5" y="21"/>
                      <a:pt x="5" y="22"/>
                    </a:cubicBezTo>
                    <a:cubicBezTo>
                      <a:pt x="5" y="22"/>
                      <a:pt x="4" y="22"/>
                      <a:pt x="4" y="22"/>
                    </a:cubicBezTo>
                    <a:cubicBezTo>
                      <a:pt x="4" y="22"/>
                      <a:pt x="4" y="23"/>
                      <a:pt x="3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3" y="24"/>
                      <a:pt x="4" y="24"/>
                      <a:pt x="4" y="24"/>
                    </a:cubicBezTo>
                    <a:cubicBezTo>
                      <a:pt x="5" y="24"/>
                      <a:pt x="5" y="23"/>
                      <a:pt x="5" y="23"/>
                    </a:cubicBezTo>
                    <a:cubicBezTo>
                      <a:pt x="6" y="23"/>
                      <a:pt x="6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8" y="23"/>
                      <a:pt x="8" y="23"/>
                      <a:pt x="8" y="22"/>
                    </a:cubicBezTo>
                    <a:cubicBezTo>
                      <a:pt x="8" y="22"/>
                      <a:pt x="8" y="22"/>
                      <a:pt x="9" y="22"/>
                    </a:cubicBezTo>
                    <a:cubicBezTo>
                      <a:pt x="9" y="22"/>
                      <a:pt x="9" y="22"/>
                      <a:pt x="10" y="22"/>
                    </a:cubicBezTo>
                    <a:cubicBezTo>
                      <a:pt x="10" y="22"/>
                      <a:pt x="10" y="22"/>
                      <a:pt x="11" y="22"/>
                    </a:cubicBezTo>
                    <a:cubicBezTo>
                      <a:pt x="11" y="22"/>
                      <a:pt x="11" y="22"/>
                      <a:pt x="12" y="21"/>
                    </a:cubicBezTo>
                    <a:cubicBezTo>
                      <a:pt x="13" y="21"/>
                      <a:pt x="13" y="21"/>
                      <a:pt x="14" y="21"/>
                    </a:cubicBezTo>
                    <a:cubicBezTo>
                      <a:pt x="14" y="21"/>
                      <a:pt x="15" y="21"/>
                      <a:pt x="16" y="21"/>
                    </a:cubicBezTo>
                    <a:cubicBezTo>
                      <a:pt x="16" y="21"/>
                      <a:pt x="16" y="21"/>
                      <a:pt x="17" y="21"/>
                    </a:cubicBezTo>
                    <a:cubicBezTo>
                      <a:pt x="17" y="21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20"/>
                      <a:pt x="18" y="20"/>
                      <a:pt x="17" y="20"/>
                    </a:cubicBezTo>
                    <a:cubicBezTo>
                      <a:pt x="17" y="20"/>
                      <a:pt x="17" y="20"/>
                      <a:pt x="17" y="19"/>
                    </a:cubicBezTo>
                    <a:cubicBezTo>
                      <a:pt x="17" y="19"/>
                      <a:pt x="17" y="19"/>
                      <a:pt x="18" y="19"/>
                    </a:cubicBezTo>
                    <a:cubicBezTo>
                      <a:pt x="18" y="18"/>
                      <a:pt x="18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6"/>
                      <a:pt x="19" y="16"/>
                    </a:cubicBezTo>
                    <a:cubicBezTo>
                      <a:pt x="19" y="16"/>
                      <a:pt x="18" y="16"/>
                      <a:pt x="17" y="16"/>
                    </a:cubicBezTo>
                    <a:cubicBezTo>
                      <a:pt x="17" y="16"/>
                      <a:pt x="17" y="16"/>
                      <a:pt x="17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6" y="14"/>
                      <a:pt x="16" y="13"/>
                      <a:pt x="16" y="13"/>
                    </a:cubicBezTo>
                    <a:cubicBezTo>
                      <a:pt x="16" y="13"/>
                      <a:pt x="15" y="13"/>
                      <a:pt x="15" y="13"/>
                    </a:cubicBezTo>
                    <a:cubicBezTo>
                      <a:pt x="15" y="13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1"/>
                      <a:pt x="14" y="11"/>
                      <a:pt x="14" y="11"/>
                    </a:cubicBezTo>
                    <a:cubicBezTo>
                      <a:pt x="14" y="11"/>
                      <a:pt x="13" y="11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0"/>
                      <a:pt x="13" y="10"/>
                      <a:pt x="13" y="9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1" y="7"/>
                      <a:pt x="10" y="8"/>
                      <a:pt x="10" y="8"/>
                    </a:cubicBezTo>
                    <a:cubicBezTo>
                      <a:pt x="9" y="8"/>
                      <a:pt x="9" y="8"/>
                      <a:pt x="9" y="7"/>
                    </a:cubicBezTo>
                    <a:cubicBezTo>
                      <a:pt x="9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10" y="6"/>
                      <a:pt x="9" y="6"/>
                      <a:pt x="10" y="6"/>
                    </a:cubicBezTo>
                    <a:cubicBezTo>
                      <a:pt x="10" y="5"/>
                      <a:pt x="10" y="6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3"/>
                      <a:pt x="12" y="3"/>
                      <a:pt x="11" y="2"/>
                    </a:cubicBezTo>
                    <a:cubicBezTo>
                      <a:pt x="11" y="2"/>
                      <a:pt x="10" y="2"/>
                      <a:pt x="9" y="2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3"/>
                      <a:pt x="8" y="3"/>
                      <a:pt x="7" y="3"/>
                    </a:cubicBezTo>
                    <a:cubicBezTo>
                      <a:pt x="7" y="2"/>
                      <a:pt x="7" y="2"/>
                      <a:pt x="8" y="2"/>
                    </a:cubicBezTo>
                    <a:cubicBezTo>
                      <a:pt x="8" y="2"/>
                      <a:pt x="8" y="2"/>
                      <a:pt x="8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5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71" name="Freeform 470"/>
              <p:cNvSpPr>
                <a:spLocks/>
              </p:cNvSpPr>
              <p:nvPr/>
            </p:nvSpPr>
            <p:spPr bwMode="auto">
              <a:xfrm>
                <a:off x="4064001" y="1335089"/>
                <a:ext cx="11113" cy="1111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72" name="Freeform 471"/>
              <p:cNvSpPr>
                <a:spLocks/>
              </p:cNvSpPr>
              <p:nvPr/>
            </p:nvSpPr>
            <p:spPr bwMode="auto">
              <a:xfrm>
                <a:off x="4064001" y="1346201"/>
                <a:ext cx="11113" cy="1111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73" name="Freeform 472"/>
              <p:cNvSpPr>
                <a:spLocks/>
              </p:cNvSpPr>
              <p:nvPr/>
            </p:nvSpPr>
            <p:spPr bwMode="auto">
              <a:xfrm>
                <a:off x="4064001" y="1357314"/>
                <a:ext cx="11113" cy="1111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74" name="Freeform 473"/>
              <p:cNvSpPr>
                <a:spLocks/>
              </p:cNvSpPr>
              <p:nvPr/>
            </p:nvSpPr>
            <p:spPr bwMode="auto">
              <a:xfrm>
                <a:off x="4021139" y="1368426"/>
                <a:ext cx="65088" cy="42863"/>
              </a:xfrm>
              <a:custGeom>
                <a:avLst/>
                <a:gdLst>
                  <a:gd name="T0" fmla="*/ 1 w 6"/>
                  <a:gd name="T1" fmla="*/ 3 h 4"/>
                  <a:gd name="T2" fmla="*/ 1 w 6"/>
                  <a:gd name="T3" fmla="*/ 4 h 4"/>
                  <a:gd name="T4" fmla="*/ 2 w 6"/>
                  <a:gd name="T5" fmla="*/ 3 h 4"/>
                  <a:gd name="T6" fmla="*/ 3 w 6"/>
                  <a:gd name="T7" fmla="*/ 3 h 4"/>
                  <a:gd name="T8" fmla="*/ 3 w 6"/>
                  <a:gd name="T9" fmla="*/ 3 h 4"/>
                  <a:gd name="T10" fmla="*/ 4 w 6"/>
                  <a:gd name="T11" fmla="*/ 4 h 4"/>
                  <a:gd name="T12" fmla="*/ 4 w 6"/>
                  <a:gd name="T13" fmla="*/ 4 h 4"/>
                  <a:gd name="T14" fmla="*/ 5 w 6"/>
                  <a:gd name="T15" fmla="*/ 3 h 4"/>
                  <a:gd name="T16" fmla="*/ 6 w 6"/>
                  <a:gd name="T17" fmla="*/ 2 h 4"/>
                  <a:gd name="T18" fmla="*/ 5 w 6"/>
                  <a:gd name="T19" fmla="*/ 2 h 4"/>
                  <a:gd name="T20" fmla="*/ 5 w 6"/>
                  <a:gd name="T21" fmla="*/ 1 h 4"/>
                  <a:gd name="T22" fmla="*/ 4 w 6"/>
                  <a:gd name="T23" fmla="*/ 0 h 4"/>
                  <a:gd name="T24" fmla="*/ 3 w 6"/>
                  <a:gd name="T25" fmla="*/ 0 h 4"/>
                  <a:gd name="T26" fmla="*/ 3 w 6"/>
                  <a:gd name="T27" fmla="*/ 0 h 4"/>
                  <a:gd name="T28" fmla="*/ 3 w 6"/>
                  <a:gd name="T29" fmla="*/ 1 h 4"/>
                  <a:gd name="T30" fmla="*/ 2 w 6"/>
                  <a:gd name="T31" fmla="*/ 1 h 4"/>
                  <a:gd name="T32" fmla="*/ 1 w 6"/>
                  <a:gd name="T33" fmla="*/ 1 h 4"/>
                  <a:gd name="T34" fmla="*/ 1 w 6"/>
                  <a:gd name="T35" fmla="*/ 2 h 4"/>
                  <a:gd name="T36" fmla="*/ 0 w 6"/>
                  <a:gd name="T37" fmla="*/ 3 h 4"/>
                  <a:gd name="T38" fmla="*/ 1 w 6"/>
                  <a:gd name="T3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" h="4">
                    <a:moveTo>
                      <a:pt x="1" y="3"/>
                    </a:moveTo>
                    <a:cubicBezTo>
                      <a:pt x="1" y="3"/>
                      <a:pt x="1" y="4"/>
                      <a:pt x="1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75" name="Freeform 474"/>
              <p:cNvSpPr>
                <a:spLocks/>
              </p:cNvSpPr>
              <p:nvPr/>
            </p:nvSpPr>
            <p:spPr bwMode="auto">
              <a:xfrm>
                <a:off x="4064001" y="14112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76" name="Freeform 475"/>
              <p:cNvSpPr>
                <a:spLocks/>
              </p:cNvSpPr>
              <p:nvPr/>
            </p:nvSpPr>
            <p:spPr bwMode="auto">
              <a:xfrm>
                <a:off x="4367214" y="1595439"/>
                <a:ext cx="96838" cy="63500"/>
              </a:xfrm>
              <a:custGeom>
                <a:avLst/>
                <a:gdLst>
                  <a:gd name="T0" fmla="*/ 2 w 9"/>
                  <a:gd name="T1" fmla="*/ 5 h 6"/>
                  <a:gd name="T2" fmla="*/ 2 w 9"/>
                  <a:gd name="T3" fmla="*/ 6 h 6"/>
                  <a:gd name="T4" fmla="*/ 3 w 9"/>
                  <a:gd name="T5" fmla="*/ 5 h 6"/>
                  <a:gd name="T6" fmla="*/ 5 w 9"/>
                  <a:gd name="T7" fmla="*/ 5 h 6"/>
                  <a:gd name="T8" fmla="*/ 5 w 9"/>
                  <a:gd name="T9" fmla="*/ 5 h 6"/>
                  <a:gd name="T10" fmla="*/ 7 w 9"/>
                  <a:gd name="T11" fmla="*/ 4 h 6"/>
                  <a:gd name="T12" fmla="*/ 8 w 9"/>
                  <a:gd name="T13" fmla="*/ 4 h 6"/>
                  <a:gd name="T14" fmla="*/ 9 w 9"/>
                  <a:gd name="T15" fmla="*/ 3 h 6"/>
                  <a:gd name="T16" fmla="*/ 9 w 9"/>
                  <a:gd name="T17" fmla="*/ 2 h 6"/>
                  <a:gd name="T18" fmla="*/ 8 w 9"/>
                  <a:gd name="T19" fmla="*/ 2 h 6"/>
                  <a:gd name="T20" fmla="*/ 8 w 9"/>
                  <a:gd name="T21" fmla="*/ 1 h 6"/>
                  <a:gd name="T22" fmla="*/ 7 w 9"/>
                  <a:gd name="T23" fmla="*/ 1 h 6"/>
                  <a:gd name="T24" fmla="*/ 6 w 9"/>
                  <a:gd name="T25" fmla="*/ 1 h 6"/>
                  <a:gd name="T26" fmla="*/ 4 w 9"/>
                  <a:gd name="T27" fmla="*/ 1 h 6"/>
                  <a:gd name="T28" fmla="*/ 3 w 9"/>
                  <a:gd name="T29" fmla="*/ 1 h 6"/>
                  <a:gd name="T30" fmla="*/ 2 w 9"/>
                  <a:gd name="T31" fmla="*/ 1 h 6"/>
                  <a:gd name="T32" fmla="*/ 2 w 9"/>
                  <a:gd name="T33" fmla="*/ 0 h 6"/>
                  <a:gd name="T34" fmla="*/ 1 w 9"/>
                  <a:gd name="T35" fmla="*/ 1 h 6"/>
                  <a:gd name="T36" fmla="*/ 1 w 9"/>
                  <a:gd name="T37" fmla="*/ 2 h 6"/>
                  <a:gd name="T38" fmla="*/ 1 w 9"/>
                  <a:gd name="T39" fmla="*/ 4 h 6"/>
                  <a:gd name="T40" fmla="*/ 2 w 9"/>
                  <a:gd name="T4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6">
                    <a:moveTo>
                      <a:pt x="2" y="5"/>
                    </a:moveTo>
                    <a:cubicBezTo>
                      <a:pt x="2" y="5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7" y="4"/>
                    </a:cubicBezTo>
                    <a:cubicBezTo>
                      <a:pt x="7" y="4"/>
                      <a:pt x="7" y="5"/>
                      <a:pt x="8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2" y="4"/>
                      <a:pt x="2" y="5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77" name="Freeform 476"/>
              <p:cNvSpPr>
                <a:spLocks/>
              </p:cNvSpPr>
              <p:nvPr/>
            </p:nvSpPr>
            <p:spPr bwMode="auto">
              <a:xfrm>
                <a:off x="4387851" y="16589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78" name="Freeform 477"/>
              <p:cNvSpPr>
                <a:spLocks/>
              </p:cNvSpPr>
              <p:nvPr/>
            </p:nvSpPr>
            <p:spPr bwMode="auto">
              <a:xfrm>
                <a:off x="4614864" y="968376"/>
                <a:ext cx="269875" cy="269875"/>
              </a:xfrm>
              <a:custGeom>
                <a:avLst/>
                <a:gdLst>
                  <a:gd name="T0" fmla="*/ 3 w 25"/>
                  <a:gd name="T1" fmla="*/ 4 h 25"/>
                  <a:gd name="T2" fmla="*/ 5 w 25"/>
                  <a:gd name="T3" fmla="*/ 4 h 25"/>
                  <a:gd name="T4" fmla="*/ 6 w 25"/>
                  <a:gd name="T5" fmla="*/ 6 h 25"/>
                  <a:gd name="T6" fmla="*/ 7 w 25"/>
                  <a:gd name="T7" fmla="*/ 7 h 25"/>
                  <a:gd name="T8" fmla="*/ 8 w 25"/>
                  <a:gd name="T9" fmla="*/ 8 h 25"/>
                  <a:gd name="T10" fmla="*/ 7 w 25"/>
                  <a:gd name="T11" fmla="*/ 10 h 25"/>
                  <a:gd name="T12" fmla="*/ 8 w 25"/>
                  <a:gd name="T13" fmla="*/ 10 h 25"/>
                  <a:gd name="T14" fmla="*/ 10 w 25"/>
                  <a:gd name="T15" fmla="*/ 10 h 25"/>
                  <a:gd name="T16" fmla="*/ 11 w 25"/>
                  <a:gd name="T17" fmla="*/ 11 h 25"/>
                  <a:gd name="T18" fmla="*/ 10 w 25"/>
                  <a:gd name="T19" fmla="*/ 12 h 25"/>
                  <a:gd name="T20" fmla="*/ 10 w 25"/>
                  <a:gd name="T21" fmla="*/ 13 h 25"/>
                  <a:gd name="T22" fmla="*/ 8 w 25"/>
                  <a:gd name="T23" fmla="*/ 14 h 25"/>
                  <a:gd name="T24" fmla="*/ 7 w 25"/>
                  <a:gd name="T25" fmla="*/ 15 h 25"/>
                  <a:gd name="T26" fmla="*/ 5 w 25"/>
                  <a:gd name="T27" fmla="*/ 16 h 25"/>
                  <a:gd name="T28" fmla="*/ 4 w 25"/>
                  <a:gd name="T29" fmla="*/ 17 h 25"/>
                  <a:gd name="T30" fmla="*/ 5 w 25"/>
                  <a:gd name="T31" fmla="*/ 19 h 25"/>
                  <a:gd name="T32" fmla="*/ 5 w 25"/>
                  <a:gd name="T33" fmla="*/ 21 h 25"/>
                  <a:gd name="T34" fmla="*/ 6 w 25"/>
                  <a:gd name="T35" fmla="*/ 23 h 25"/>
                  <a:gd name="T36" fmla="*/ 7 w 25"/>
                  <a:gd name="T37" fmla="*/ 24 h 25"/>
                  <a:gd name="T38" fmla="*/ 9 w 25"/>
                  <a:gd name="T39" fmla="*/ 24 h 25"/>
                  <a:gd name="T40" fmla="*/ 10 w 25"/>
                  <a:gd name="T41" fmla="*/ 25 h 25"/>
                  <a:gd name="T42" fmla="*/ 13 w 25"/>
                  <a:gd name="T43" fmla="*/ 24 h 25"/>
                  <a:gd name="T44" fmla="*/ 15 w 25"/>
                  <a:gd name="T45" fmla="*/ 24 h 25"/>
                  <a:gd name="T46" fmla="*/ 17 w 25"/>
                  <a:gd name="T47" fmla="*/ 24 h 25"/>
                  <a:gd name="T48" fmla="*/ 19 w 25"/>
                  <a:gd name="T49" fmla="*/ 24 h 25"/>
                  <a:gd name="T50" fmla="*/ 19 w 25"/>
                  <a:gd name="T51" fmla="*/ 23 h 25"/>
                  <a:gd name="T52" fmla="*/ 20 w 25"/>
                  <a:gd name="T53" fmla="*/ 22 h 25"/>
                  <a:gd name="T54" fmla="*/ 22 w 25"/>
                  <a:gd name="T55" fmla="*/ 20 h 25"/>
                  <a:gd name="T56" fmla="*/ 24 w 25"/>
                  <a:gd name="T57" fmla="*/ 19 h 25"/>
                  <a:gd name="T58" fmla="*/ 23 w 25"/>
                  <a:gd name="T59" fmla="*/ 17 h 25"/>
                  <a:gd name="T60" fmla="*/ 22 w 25"/>
                  <a:gd name="T61" fmla="*/ 16 h 25"/>
                  <a:gd name="T62" fmla="*/ 22 w 25"/>
                  <a:gd name="T63" fmla="*/ 15 h 25"/>
                  <a:gd name="T64" fmla="*/ 20 w 25"/>
                  <a:gd name="T65" fmla="*/ 14 h 25"/>
                  <a:gd name="T66" fmla="*/ 19 w 25"/>
                  <a:gd name="T67" fmla="*/ 13 h 25"/>
                  <a:gd name="T68" fmla="*/ 19 w 25"/>
                  <a:gd name="T69" fmla="*/ 11 h 25"/>
                  <a:gd name="T70" fmla="*/ 18 w 25"/>
                  <a:gd name="T71" fmla="*/ 9 h 25"/>
                  <a:gd name="T72" fmla="*/ 17 w 25"/>
                  <a:gd name="T73" fmla="*/ 7 h 25"/>
                  <a:gd name="T74" fmla="*/ 18 w 25"/>
                  <a:gd name="T75" fmla="*/ 5 h 25"/>
                  <a:gd name="T76" fmla="*/ 16 w 25"/>
                  <a:gd name="T77" fmla="*/ 4 h 25"/>
                  <a:gd name="T78" fmla="*/ 16 w 25"/>
                  <a:gd name="T79" fmla="*/ 3 h 25"/>
                  <a:gd name="T80" fmla="*/ 15 w 25"/>
                  <a:gd name="T81" fmla="*/ 2 h 25"/>
                  <a:gd name="T82" fmla="*/ 14 w 25"/>
                  <a:gd name="T83" fmla="*/ 1 h 25"/>
                  <a:gd name="T84" fmla="*/ 13 w 25"/>
                  <a:gd name="T85" fmla="*/ 0 h 25"/>
                  <a:gd name="T86" fmla="*/ 11 w 25"/>
                  <a:gd name="T87" fmla="*/ 0 h 25"/>
                  <a:gd name="T88" fmla="*/ 10 w 25"/>
                  <a:gd name="T89" fmla="*/ 2 h 25"/>
                  <a:gd name="T90" fmla="*/ 9 w 25"/>
                  <a:gd name="T91" fmla="*/ 3 h 25"/>
                  <a:gd name="T92" fmla="*/ 7 w 25"/>
                  <a:gd name="T93" fmla="*/ 3 h 25"/>
                  <a:gd name="T94" fmla="*/ 4 w 25"/>
                  <a:gd name="T95" fmla="*/ 3 h 25"/>
                  <a:gd name="T96" fmla="*/ 2 w 25"/>
                  <a:gd name="T97" fmla="*/ 2 h 25"/>
                  <a:gd name="T98" fmla="*/ 1 w 25"/>
                  <a:gd name="T99" fmla="*/ 2 h 25"/>
                  <a:gd name="T100" fmla="*/ 1 w 25"/>
                  <a:gd name="T101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5" h="25">
                    <a:moveTo>
                      <a:pt x="2" y="3"/>
                    </a:move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2"/>
                      <a:pt x="12" y="12"/>
                      <a:pt x="12" y="12"/>
                    </a:cubicBezTo>
                    <a:cubicBezTo>
                      <a:pt x="11" y="13"/>
                      <a:pt x="11" y="12"/>
                      <a:pt x="10" y="12"/>
                    </a:cubicBezTo>
                    <a:cubicBezTo>
                      <a:pt x="10" y="12"/>
                      <a:pt x="10" y="12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9" y="14"/>
                    </a:cubicBezTo>
                    <a:cubicBezTo>
                      <a:pt x="9" y="14"/>
                      <a:pt x="9" y="14"/>
                      <a:pt x="8" y="14"/>
                    </a:cubicBezTo>
                    <a:cubicBezTo>
                      <a:pt x="8" y="14"/>
                      <a:pt x="8" y="15"/>
                      <a:pt x="8" y="15"/>
                    </a:cubicBezTo>
                    <a:cubicBezTo>
                      <a:pt x="8" y="15"/>
                      <a:pt x="7" y="15"/>
                      <a:pt x="7" y="15"/>
                    </a:cubicBezTo>
                    <a:cubicBezTo>
                      <a:pt x="7" y="15"/>
                      <a:pt x="7" y="16"/>
                      <a:pt x="6" y="16"/>
                    </a:cubicBezTo>
                    <a:cubicBezTo>
                      <a:pt x="6" y="16"/>
                      <a:pt x="6" y="16"/>
                      <a:pt x="5" y="16"/>
                    </a:cubicBezTo>
                    <a:cubicBezTo>
                      <a:pt x="5" y="16"/>
                      <a:pt x="5" y="17"/>
                      <a:pt x="5" y="17"/>
                    </a:cubicBezTo>
                    <a:cubicBezTo>
                      <a:pt x="5" y="17"/>
                      <a:pt x="4" y="17"/>
                      <a:pt x="4" y="17"/>
                    </a:cubicBezTo>
                    <a:cubicBezTo>
                      <a:pt x="4" y="18"/>
                      <a:pt x="4" y="18"/>
                      <a:pt x="4" y="19"/>
                    </a:cubicBezTo>
                    <a:cubicBezTo>
                      <a:pt x="4" y="19"/>
                      <a:pt x="5" y="19"/>
                      <a:pt x="5" y="19"/>
                    </a:cubicBezTo>
                    <a:cubicBezTo>
                      <a:pt x="5" y="20"/>
                      <a:pt x="5" y="20"/>
                      <a:pt x="6" y="20"/>
                    </a:cubicBezTo>
                    <a:cubicBezTo>
                      <a:pt x="6" y="20"/>
                      <a:pt x="5" y="21"/>
                      <a:pt x="5" y="21"/>
                    </a:cubicBezTo>
                    <a:cubicBezTo>
                      <a:pt x="5" y="22"/>
                      <a:pt x="5" y="22"/>
                      <a:pt x="6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7" y="23"/>
                    </a:cubicBezTo>
                    <a:cubicBezTo>
                      <a:pt x="7" y="23"/>
                      <a:pt x="7" y="24"/>
                      <a:pt x="7" y="24"/>
                    </a:cubicBezTo>
                    <a:cubicBezTo>
                      <a:pt x="7" y="24"/>
                      <a:pt x="8" y="24"/>
                      <a:pt x="8" y="24"/>
                    </a:cubicBezTo>
                    <a:cubicBezTo>
                      <a:pt x="8" y="24"/>
                      <a:pt x="9" y="24"/>
                      <a:pt x="9" y="24"/>
                    </a:cubicBezTo>
                    <a:cubicBezTo>
                      <a:pt x="9" y="24"/>
                      <a:pt x="9" y="25"/>
                      <a:pt x="9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1" y="25"/>
                      <a:pt x="11" y="25"/>
                      <a:pt x="12" y="25"/>
                    </a:cubicBezTo>
                    <a:cubicBezTo>
                      <a:pt x="12" y="25"/>
                      <a:pt x="12" y="24"/>
                      <a:pt x="13" y="24"/>
                    </a:cubicBezTo>
                    <a:cubicBezTo>
                      <a:pt x="13" y="24"/>
                      <a:pt x="14" y="24"/>
                      <a:pt x="14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1" y="22"/>
                      <a:pt x="21" y="21"/>
                      <a:pt x="21" y="21"/>
                    </a:cubicBezTo>
                    <a:cubicBezTo>
                      <a:pt x="22" y="21"/>
                      <a:pt x="22" y="21"/>
                      <a:pt x="22" y="20"/>
                    </a:cubicBezTo>
                    <a:cubicBezTo>
                      <a:pt x="22" y="20"/>
                      <a:pt x="22" y="20"/>
                      <a:pt x="23" y="20"/>
                    </a:cubicBezTo>
                    <a:cubicBezTo>
                      <a:pt x="23" y="19"/>
                      <a:pt x="24" y="19"/>
                      <a:pt x="24" y="19"/>
                    </a:cubicBezTo>
                    <a:cubicBezTo>
                      <a:pt x="24" y="18"/>
                      <a:pt x="25" y="17"/>
                      <a:pt x="24" y="17"/>
                    </a:cubicBezTo>
                    <a:cubicBezTo>
                      <a:pt x="24" y="17"/>
                      <a:pt x="24" y="17"/>
                      <a:pt x="23" y="17"/>
                    </a:cubicBezTo>
                    <a:cubicBezTo>
                      <a:pt x="23" y="17"/>
                      <a:pt x="23" y="16"/>
                      <a:pt x="23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1" y="16"/>
                      <a:pt x="21" y="16"/>
                      <a:pt x="21" y="15"/>
                    </a:cubicBezTo>
                    <a:cubicBezTo>
                      <a:pt x="21" y="15"/>
                      <a:pt x="21" y="15"/>
                      <a:pt x="22" y="15"/>
                    </a:cubicBezTo>
                    <a:cubicBezTo>
                      <a:pt x="22" y="15"/>
                      <a:pt x="22" y="14"/>
                      <a:pt x="21" y="14"/>
                    </a:cubicBezTo>
                    <a:cubicBezTo>
                      <a:pt x="21" y="14"/>
                      <a:pt x="21" y="14"/>
                      <a:pt x="20" y="14"/>
                    </a:cubicBezTo>
                    <a:cubicBezTo>
                      <a:pt x="20" y="14"/>
                      <a:pt x="21" y="13"/>
                      <a:pt x="20" y="13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2"/>
                      <a:pt x="19" y="12"/>
                      <a:pt x="19" y="11"/>
                    </a:cubicBezTo>
                    <a:cubicBezTo>
                      <a:pt x="19" y="11"/>
                      <a:pt x="18" y="11"/>
                      <a:pt x="18" y="11"/>
                    </a:cubicBezTo>
                    <a:cubicBezTo>
                      <a:pt x="18" y="10"/>
                      <a:pt x="18" y="10"/>
                      <a:pt x="18" y="9"/>
                    </a:cubicBezTo>
                    <a:cubicBezTo>
                      <a:pt x="18" y="9"/>
                      <a:pt x="18" y="8"/>
                      <a:pt x="18" y="8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9" y="7"/>
                      <a:pt x="19" y="6"/>
                    </a:cubicBezTo>
                    <a:cubicBezTo>
                      <a:pt x="19" y="6"/>
                      <a:pt x="18" y="5"/>
                      <a:pt x="18" y="5"/>
                    </a:cubicBezTo>
                    <a:cubicBezTo>
                      <a:pt x="18" y="5"/>
                      <a:pt x="17" y="5"/>
                      <a:pt x="17" y="4"/>
                    </a:cubicBezTo>
                    <a:cubicBezTo>
                      <a:pt x="17" y="4"/>
                      <a:pt x="16" y="5"/>
                      <a:pt x="16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6" y="1"/>
                      <a:pt x="16" y="1"/>
                    </a:cubicBezTo>
                    <a:cubicBezTo>
                      <a:pt x="15" y="0"/>
                      <a:pt x="15" y="1"/>
                      <a:pt x="14" y="1"/>
                    </a:cubicBezTo>
                    <a:cubicBezTo>
                      <a:pt x="14" y="1"/>
                      <a:pt x="14" y="0"/>
                      <a:pt x="1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0" y="0"/>
                      <a:pt x="10" y="1"/>
                    </a:cubicBezTo>
                    <a:cubicBezTo>
                      <a:pt x="9" y="1"/>
                      <a:pt x="10" y="2"/>
                      <a:pt x="10" y="2"/>
                    </a:cubicBezTo>
                    <a:cubicBezTo>
                      <a:pt x="10" y="2"/>
                      <a:pt x="10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79" name="Freeform 478"/>
              <p:cNvSpPr>
                <a:spLocks/>
              </p:cNvSpPr>
              <p:nvPr/>
            </p:nvSpPr>
            <p:spPr bwMode="auto">
              <a:xfrm>
                <a:off x="4691064" y="1346201"/>
                <a:ext cx="96838" cy="76200"/>
              </a:xfrm>
              <a:custGeom>
                <a:avLst/>
                <a:gdLst>
                  <a:gd name="T0" fmla="*/ 9 w 9"/>
                  <a:gd name="T1" fmla="*/ 2 h 7"/>
                  <a:gd name="T2" fmla="*/ 7 w 9"/>
                  <a:gd name="T3" fmla="*/ 2 h 7"/>
                  <a:gd name="T4" fmla="*/ 6 w 9"/>
                  <a:gd name="T5" fmla="*/ 1 h 7"/>
                  <a:gd name="T6" fmla="*/ 4 w 9"/>
                  <a:gd name="T7" fmla="*/ 0 h 7"/>
                  <a:gd name="T8" fmla="*/ 3 w 9"/>
                  <a:gd name="T9" fmla="*/ 0 h 7"/>
                  <a:gd name="T10" fmla="*/ 2 w 9"/>
                  <a:gd name="T11" fmla="*/ 0 h 7"/>
                  <a:gd name="T12" fmla="*/ 1 w 9"/>
                  <a:gd name="T13" fmla="*/ 0 h 7"/>
                  <a:gd name="T14" fmla="*/ 0 w 9"/>
                  <a:gd name="T15" fmla="*/ 0 h 7"/>
                  <a:gd name="T16" fmla="*/ 0 w 9"/>
                  <a:gd name="T17" fmla="*/ 0 h 7"/>
                  <a:gd name="T18" fmla="*/ 0 w 9"/>
                  <a:gd name="T19" fmla="*/ 1 h 7"/>
                  <a:gd name="T20" fmla="*/ 0 w 9"/>
                  <a:gd name="T21" fmla="*/ 2 h 7"/>
                  <a:gd name="T22" fmla="*/ 0 w 9"/>
                  <a:gd name="T23" fmla="*/ 2 h 7"/>
                  <a:gd name="T24" fmla="*/ 1 w 9"/>
                  <a:gd name="T25" fmla="*/ 3 h 7"/>
                  <a:gd name="T26" fmla="*/ 2 w 9"/>
                  <a:gd name="T27" fmla="*/ 3 h 7"/>
                  <a:gd name="T28" fmla="*/ 2 w 9"/>
                  <a:gd name="T29" fmla="*/ 4 h 7"/>
                  <a:gd name="T30" fmla="*/ 2 w 9"/>
                  <a:gd name="T31" fmla="*/ 5 h 7"/>
                  <a:gd name="T32" fmla="*/ 3 w 9"/>
                  <a:gd name="T33" fmla="*/ 6 h 7"/>
                  <a:gd name="T34" fmla="*/ 3 w 9"/>
                  <a:gd name="T35" fmla="*/ 6 h 7"/>
                  <a:gd name="T36" fmla="*/ 4 w 9"/>
                  <a:gd name="T37" fmla="*/ 6 h 7"/>
                  <a:gd name="T38" fmla="*/ 5 w 9"/>
                  <a:gd name="T39" fmla="*/ 6 h 7"/>
                  <a:gd name="T40" fmla="*/ 6 w 9"/>
                  <a:gd name="T41" fmla="*/ 6 h 7"/>
                  <a:gd name="T42" fmla="*/ 6 w 9"/>
                  <a:gd name="T43" fmla="*/ 7 h 7"/>
                  <a:gd name="T44" fmla="*/ 6 w 9"/>
                  <a:gd name="T45" fmla="*/ 6 h 7"/>
                  <a:gd name="T46" fmla="*/ 7 w 9"/>
                  <a:gd name="T47" fmla="*/ 5 h 7"/>
                  <a:gd name="T48" fmla="*/ 8 w 9"/>
                  <a:gd name="T49" fmla="*/ 4 h 7"/>
                  <a:gd name="T50" fmla="*/ 9 w 9"/>
                  <a:gd name="T51" fmla="*/ 4 h 7"/>
                  <a:gd name="T52" fmla="*/ 9 w 9"/>
                  <a:gd name="T53" fmla="*/ 2 h 7"/>
                  <a:gd name="T54" fmla="*/ 9 w 9"/>
                  <a:gd name="T5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" h="7">
                    <a:moveTo>
                      <a:pt x="9" y="2"/>
                    </a:moveTo>
                    <a:cubicBezTo>
                      <a:pt x="8" y="2"/>
                      <a:pt x="8" y="2"/>
                      <a:pt x="7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8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9" y="3"/>
                      <a:pt x="8" y="3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80" name="Freeform 479"/>
              <p:cNvSpPr>
                <a:spLocks/>
              </p:cNvSpPr>
              <p:nvPr/>
            </p:nvSpPr>
            <p:spPr bwMode="auto">
              <a:xfrm>
                <a:off x="5219701" y="1919289"/>
                <a:ext cx="258763" cy="258763"/>
              </a:xfrm>
              <a:custGeom>
                <a:avLst/>
                <a:gdLst>
                  <a:gd name="T0" fmla="*/ 13 w 24"/>
                  <a:gd name="T1" fmla="*/ 2 h 24"/>
                  <a:gd name="T2" fmla="*/ 12 w 24"/>
                  <a:gd name="T3" fmla="*/ 1 h 24"/>
                  <a:gd name="T4" fmla="*/ 11 w 24"/>
                  <a:gd name="T5" fmla="*/ 0 h 24"/>
                  <a:gd name="T6" fmla="*/ 9 w 24"/>
                  <a:gd name="T7" fmla="*/ 1 h 24"/>
                  <a:gd name="T8" fmla="*/ 7 w 24"/>
                  <a:gd name="T9" fmla="*/ 0 h 24"/>
                  <a:gd name="T10" fmla="*/ 6 w 24"/>
                  <a:gd name="T11" fmla="*/ 1 h 24"/>
                  <a:gd name="T12" fmla="*/ 4 w 24"/>
                  <a:gd name="T13" fmla="*/ 3 h 24"/>
                  <a:gd name="T14" fmla="*/ 4 w 24"/>
                  <a:gd name="T15" fmla="*/ 6 h 24"/>
                  <a:gd name="T16" fmla="*/ 4 w 24"/>
                  <a:gd name="T17" fmla="*/ 9 h 24"/>
                  <a:gd name="T18" fmla="*/ 2 w 24"/>
                  <a:gd name="T19" fmla="*/ 10 h 24"/>
                  <a:gd name="T20" fmla="*/ 0 w 24"/>
                  <a:gd name="T21" fmla="*/ 11 h 24"/>
                  <a:gd name="T22" fmla="*/ 0 w 24"/>
                  <a:gd name="T23" fmla="*/ 12 h 24"/>
                  <a:gd name="T24" fmla="*/ 0 w 24"/>
                  <a:gd name="T25" fmla="*/ 15 h 24"/>
                  <a:gd name="T26" fmla="*/ 2 w 24"/>
                  <a:gd name="T27" fmla="*/ 16 h 24"/>
                  <a:gd name="T28" fmla="*/ 5 w 24"/>
                  <a:gd name="T29" fmla="*/ 17 h 24"/>
                  <a:gd name="T30" fmla="*/ 9 w 24"/>
                  <a:gd name="T31" fmla="*/ 19 h 24"/>
                  <a:gd name="T32" fmla="*/ 12 w 24"/>
                  <a:gd name="T33" fmla="*/ 21 h 24"/>
                  <a:gd name="T34" fmla="*/ 13 w 24"/>
                  <a:gd name="T35" fmla="*/ 23 h 24"/>
                  <a:gd name="T36" fmla="*/ 18 w 24"/>
                  <a:gd name="T37" fmla="*/ 24 h 24"/>
                  <a:gd name="T38" fmla="*/ 19 w 24"/>
                  <a:gd name="T39" fmla="*/ 24 h 24"/>
                  <a:gd name="T40" fmla="*/ 19 w 24"/>
                  <a:gd name="T41" fmla="*/ 23 h 24"/>
                  <a:gd name="T42" fmla="*/ 21 w 24"/>
                  <a:gd name="T43" fmla="*/ 22 h 24"/>
                  <a:gd name="T44" fmla="*/ 21 w 24"/>
                  <a:gd name="T45" fmla="*/ 21 h 24"/>
                  <a:gd name="T46" fmla="*/ 23 w 24"/>
                  <a:gd name="T47" fmla="*/ 22 h 24"/>
                  <a:gd name="T48" fmla="*/ 23 w 24"/>
                  <a:gd name="T49" fmla="*/ 22 h 24"/>
                  <a:gd name="T50" fmla="*/ 24 w 24"/>
                  <a:gd name="T51" fmla="*/ 22 h 24"/>
                  <a:gd name="T52" fmla="*/ 23 w 24"/>
                  <a:gd name="T53" fmla="*/ 20 h 24"/>
                  <a:gd name="T54" fmla="*/ 22 w 24"/>
                  <a:gd name="T55" fmla="*/ 19 h 24"/>
                  <a:gd name="T56" fmla="*/ 21 w 24"/>
                  <a:gd name="T57" fmla="*/ 17 h 24"/>
                  <a:gd name="T58" fmla="*/ 20 w 24"/>
                  <a:gd name="T59" fmla="*/ 15 h 24"/>
                  <a:gd name="T60" fmla="*/ 19 w 24"/>
                  <a:gd name="T61" fmla="*/ 14 h 24"/>
                  <a:gd name="T62" fmla="*/ 18 w 24"/>
                  <a:gd name="T63" fmla="*/ 13 h 24"/>
                  <a:gd name="T64" fmla="*/ 17 w 24"/>
                  <a:gd name="T65" fmla="*/ 12 h 24"/>
                  <a:gd name="T66" fmla="*/ 15 w 24"/>
                  <a:gd name="T67" fmla="*/ 10 h 24"/>
                  <a:gd name="T68" fmla="*/ 15 w 24"/>
                  <a:gd name="T69" fmla="*/ 8 h 24"/>
                  <a:gd name="T70" fmla="*/ 16 w 24"/>
                  <a:gd name="T71" fmla="*/ 6 h 24"/>
                  <a:gd name="T72" fmla="*/ 15 w 24"/>
                  <a:gd name="T73" fmla="*/ 4 h 24"/>
                  <a:gd name="T74" fmla="*/ 14 w 24"/>
                  <a:gd name="T75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4" h="24">
                    <a:moveTo>
                      <a:pt x="13" y="3"/>
                    </a:move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5" y="6"/>
                      <a:pt x="5" y="7"/>
                      <a:pt x="4" y="8"/>
                    </a:cubicBezTo>
                    <a:cubicBezTo>
                      <a:pt x="4" y="8"/>
                      <a:pt x="4" y="9"/>
                      <a:pt x="4" y="9"/>
                    </a:cubicBezTo>
                    <a:cubicBezTo>
                      <a:pt x="3" y="10"/>
                      <a:pt x="3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7"/>
                      <a:pt x="4" y="17"/>
                      <a:pt x="5" y="17"/>
                    </a:cubicBezTo>
                    <a:cubicBezTo>
                      <a:pt x="6" y="18"/>
                      <a:pt x="6" y="18"/>
                      <a:pt x="7" y="18"/>
                    </a:cubicBezTo>
                    <a:cubicBezTo>
                      <a:pt x="8" y="18"/>
                      <a:pt x="8" y="18"/>
                      <a:pt x="9" y="19"/>
                    </a:cubicBezTo>
                    <a:cubicBezTo>
                      <a:pt x="10" y="19"/>
                      <a:pt x="10" y="19"/>
                      <a:pt x="11" y="19"/>
                    </a:cubicBezTo>
                    <a:cubicBezTo>
                      <a:pt x="11" y="20"/>
                      <a:pt x="12" y="20"/>
                      <a:pt x="12" y="21"/>
                    </a:cubicBezTo>
                    <a:cubicBezTo>
                      <a:pt x="12" y="21"/>
                      <a:pt x="11" y="21"/>
                      <a:pt x="12" y="22"/>
                    </a:cubicBezTo>
                    <a:cubicBezTo>
                      <a:pt x="12" y="22"/>
                      <a:pt x="12" y="22"/>
                      <a:pt x="13" y="23"/>
                    </a:cubicBezTo>
                    <a:cubicBezTo>
                      <a:pt x="14" y="23"/>
                      <a:pt x="15" y="23"/>
                      <a:pt x="17" y="23"/>
                    </a:cubicBezTo>
                    <a:cubicBezTo>
                      <a:pt x="17" y="23"/>
                      <a:pt x="17" y="24"/>
                      <a:pt x="18" y="24"/>
                    </a:cubicBezTo>
                    <a:cubicBezTo>
                      <a:pt x="18" y="24"/>
                      <a:pt x="18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2"/>
                      <a:pt x="20" y="22"/>
                      <a:pt x="20" y="22"/>
                    </a:cubicBezTo>
                    <a:cubicBezTo>
                      <a:pt x="20" y="22"/>
                      <a:pt x="21" y="22"/>
                      <a:pt x="21" y="22"/>
                    </a:cubicBezTo>
                    <a:cubicBezTo>
                      <a:pt x="21" y="22"/>
                      <a:pt x="20" y="22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3" y="21"/>
                      <a:pt x="23" y="21"/>
                      <a:pt x="23" y="20"/>
                    </a:cubicBezTo>
                    <a:cubicBezTo>
                      <a:pt x="23" y="20"/>
                      <a:pt x="22" y="20"/>
                      <a:pt x="22" y="20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1" y="18"/>
                      <a:pt x="22" y="18"/>
                      <a:pt x="21" y="17"/>
                    </a:cubicBezTo>
                    <a:cubicBezTo>
                      <a:pt x="21" y="17"/>
                      <a:pt x="22" y="17"/>
                      <a:pt x="21" y="16"/>
                    </a:cubicBezTo>
                    <a:cubicBezTo>
                      <a:pt x="21" y="15"/>
                      <a:pt x="21" y="15"/>
                      <a:pt x="20" y="15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8" y="14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1"/>
                      <a:pt x="17" y="11"/>
                      <a:pt x="16" y="11"/>
                    </a:cubicBezTo>
                    <a:cubicBezTo>
                      <a:pt x="16" y="11"/>
                      <a:pt x="16" y="11"/>
                      <a:pt x="15" y="10"/>
                    </a:cubicBezTo>
                    <a:cubicBezTo>
                      <a:pt x="15" y="10"/>
                      <a:pt x="15" y="10"/>
                      <a:pt x="15" y="9"/>
                    </a:cubicBezTo>
                    <a:cubicBezTo>
                      <a:pt x="15" y="9"/>
                      <a:pt x="15" y="8"/>
                      <a:pt x="15" y="8"/>
                    </a:cubicBezTo>
                    <a:cubicBezTo>
                      <a:pt x="15" y="7"/>
                      <a:pt x="16" y="7"/>
                      <a:pt x="16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6" y="4"/>
                      <a:pt x="15" y="4"/>
                      <a:pt x="15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3"/>
                      <a:pt x="13" y="3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81" name="Freeform 480"/>
              <p:cNvSpPr>
                <a:spLocks/>
              </p:cNvSpPr>
              <p:nvPr/>
            </p:nvSpPr>
            <p:spPr bwMode="auto">
              <a:xfrm>
                <a:off x="5510214" y="1757364"/>
                <a:ext cx="400050" cy="238125"/>
              </a:xfrm>
              <a:custGeom>
                <a:avLst/>
                <a:gdLst>
                  <a:gd name="T0" fmla="*/ 2 w 37"/>
                  <a:gd name="T1" fmla="*/ 4 h 22"/>
                  <a:gd name="T2" fmla="*/ 2 w 37"/>
                  <a:gd name="T3" fmla="*/ 2 h 22"/>
                  <a:gd name="T4" fmla="*/ 3 w 37"/>
                  <a:gd name="T5" fmla="*/ 1 h 22"/>
                  <a:gd name="T6" fmla="*/ 5 w 37"/>
                  <a:gd name="T7" fmla="*/ 3 h 22"/>
                  <a:gd name="T8" fmla="*/ 6 w 37"/>
                  <a:gd name="T9" fmla="*/ 5 h 22"/>
                  <a:gd name="T10" fmla="*/ 4 w 37"/>
                  <a:gd name="T11" fmla="*/ 5 h 22"/>
                  <a:gd name="T12" fmla="*/ 2 w 37"/>
                  <a:gd name="T13" fmla="*/ 5 h 22"/>
                  <a:gd name="T14" fmla="*/ 2 w 37"/>
                  <a:gd name="T15" fmla="*/ 7 h 22"/>
                  <a:gd name="T16" fmla="*/ 4 w 37"/>
                  <a:gd name="T17" fmla="*/ 8 h 22"/>
                  <a:gd name="T18" fmla="*/ 4 w 37"/>
                  <a:gd name="T19" fmla="*/ 10 h 22"/>
                  <a:gd name="T20" fmla="*/ 5 w 37"/>
                  <a:gd name="T21" fmla="*/ 11 h 22"/>
                  <a:gd name="T22" fmla="*/ 6 w 37"/>
                  <a:gd name="T23" fmla="*/ 12 h 22"/>
                  <a:gd name="T24" fmla="*/ 7 w 37"/>
                  <a:gd name="T25" fmla="*/ 15 h 22"/>
                  <a:gd name="T26" fmla="*/ 8 w 37"/>
                  <a:gd name="T27" fmla="*/ 15 h 22"/>
                  <a:gd name="T28" fmla="*/ 10 w 37"/>
                  <a:gd name="T29" fmla="*/ 13 h 22"/>
                  <a:gd name="T30" fmla="*/ 11 w 37"/>
                  <a:gd name="T31" fmla="*/ 13 h 22"/>
                  <a:gd name="T32" fmla="*/ 12 w 37"/>
                  <a:gd name="T33" fmla="*/ 13 h 22"/>
                  <a:gd name="T34" fmla="*/ 15 w 37"/>
                  <a:gd name="T35" fmla="*/ 13 h 22"/>
                  <a:gd name="T36" fmla="*/ 17 w 37"/>
                  <a:gd name="T37" fmla="*/ 14 h 22"/>
                  <a:gd name="T38" fmla="*/ 19 w 37"/>
                  <a:gd name="T39" fmla="*/ 14 h 22"/>
                  <a:gd name="T40" fmla="*/ 21 w 37"/>
                  <a:gd name="T41" fmla="*/ 16 h 22"/>
                  <a:gd name="T42" fmla="*/ 23 w 37"/>
                  <a:gd name="T43" fmla="*/ 17 h 22"/>
                  <a:gd name="T44" fmla="*/ 24 w 37"/>
                  <a:gd name="T45" fmla="*/ 17 h 22"/>
                  <a:gd name="T46" fmla="*/ 26 w 37"/>
                  <a:gd name="T47" fmla="*/ 20 h 22"/>
                  <a:gd name="T48" fmla="*/ 26 w 37"/>
                  <a:gd name="T49" fmla="*/ 21 h 22"/>
                  <a:gd name="T50" fmla="*/ 28 w 37"/>
                  <a:gd name="T51" fmla="*/ 21 h 22"/>
                  <a:gd name="T52" fmla="*/ 29 w 37"/>
                  <a:gd name="T53" fmla="*/ 21 h 22"/>
                  <a:gd name="T54" fmla="*/ 30 w 37"/>
                  <a:gd name="T55" fmla="*/ 20 h 22"/>
                  <a:gd name="T56" fmla="*/ 32 w 37"/>
                  <a:gd name="T57" fmla="*/ 19 h 22"/>
                  <a:gd name="T58" fmla="*/ 33 w 37"/>
                  <a:gd name="T59" fmla="*/ 18 h 22"/>
                  <a:gd name="T60" fmla="*/ 34 w 37"/>
                  <a:gd name="T61" fmla="*/ 16 h 22"/>
                  <a:gd name="T62" fmla="*/ 35 w 37"/>
                  <a:gd name="T63" fmla="*/ 15 h 22"/>
                  <a:gd name="T64" fmla="*/ 37 w 37"/>
                  <a:gd name="T65" fmla="*/ 15 h 22"/>
                  <a:gd name="T66" fmla="*/ 37 w 37"/>
                  <a:gd name="T67" fmla="*/ 14 h 22"/>
                  <a:gd name="T68" fmla="*/ 36 w 37"/>
                  <a:gd name="T69" fmla="*/ 13 h 22"/>
                  <a:gd name="T70" fmla="*/ 33 w 37"/>
                  <a:gd name="T71" fmla="*/ 13 h 22"/>
                  <a:gd name="T72" fmla="*/ 31 w 37"/>
                  <a:gd name="T73" fmla="*/ 12 h 22"/>
                  <a:gd name="T74" fmla="*/ 29 w 37"/>
                  <a:gd name="T75" fmla="*/ 11 h 22"/>
                  <a:gd name="T76" fmla="*/ 28 w 37"/>
                  <a:gd name="T77" fmla="*/ 9 h 22"/>
                  <a:gd name="T78" fmla="*/ 25 w 37"/>
                  <a:gd name="T79" fmla="*/ 6 h 22"/>
                  <a:gd name="T80" fmla="*/ 21 w 37"/>
                  <a:gd name="T81" fmla="*/ 5 h 22"/>
                  <a:gd name="T82" fmla="*/ 20 w 37"/>
                  <a:gd name="T83" fmla="*/ 3 h 22"/>
                  <a:gd name="T84" fmla="*/ 18 w 37"/>
                  <a:gd name="T85" fmla="*/ 1 h 22"/>
                  <a:gd name="T86" fmla="*/ 14 w 37"/>
                  <a:gd name="T87" fmla="*/ 1 h 22"/>
                  <a:gd name="T88" fmla="*/ 11 w 37"/>
                  <a:gd name="T89" fmla="*/ 4 h 22"/>
                  <a:gd name="T90" fmla="*/ 9 w 37"/>
                  <a:gd name="T91" fmla="*/ 3 h 22"/>
                  <a:gd name="T92" fmla="*/ 7 w 37"/>
                  <a:gd name="T93" fmla="*/ 2 h 22"/>
                  <a:gd name="T94" fmla="*/ 5 w 37"/>
                  <a:gd name="T95" fmla="*/ 1 h 22"/>
                  <a:gd name="T96" fmla="*/ 3 w 37"/>
                  <a:gd name="T97" fmla="*/ 1 h 22"/>
                  <a:gd name="T98" fmla="*/ 1 w 37"/>
                  <a:gd name="T99" fmla="*/ 1 h 22"/>
                  <a:gd name="T100" fmla="*/ 1 w 37"/>
                  <a:gd name="T101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22">
                    <a:moveTo>
                      <a:pt x="1" y="3"/>
                    </a:moveTo>
                    <a:cubicBezTo>
                      <a:pt x="1" y="3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6"/>
                      <a:pt x="6" y="6"/>
                      <a:pt x="5" y="6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7"/>
                      <a:pt x="4" y="7"/>
                      <a:pt x="4" y="8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9"/>
                      <a:pt x="3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7" y="14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8" y="15"/>
                    </a:cubicBezTo>
                    <a:cubicBezTo>
                      <a:pt x="8" y="15"/>
                      <a:pt x="9" y="15"/>
                      <a:pt x="9" y="14"/>
                    </a:cubicBezTo>
                    <a:cubicBezTo>
                      <a:pt x="9" y="14"/>
                      <a:pt x="9" y="14"/>
                      <a:pt x="10" y="13"/>
                    </a:cubicBezTo>
                    <a:cubicBezTo>
                      <a:pt x="10" y="13"/>
                      <a:pt x="10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2"/>
                      <a:pt x="13" y="13"/>
                      <a:pt x="14" y="13"/>
                    </a:cubicBezTo>
                    <a:cubicBezTo>
                      <a:pt x="14" y="13"/>
                      <a:pt x="15" y="13"/>
                      <a:pt x="15" y="13"/>
                    </a:cubicBezTo>
                    <a:cubicBezTo>
                      <a:pt x="15" y="14"/>
                      <a:pt x="16" y="14"/>
                      <a:pt x="16" y="14"/>
                    </a:cubicBezTo>
                    <a:cubicBezTo>
                      <a:pt x="16" y="14"/>
                      <a:pt x="17" y="14"/>
                      <a:pt x="17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20" y="16"/>
                      <a:pt x="21" y="16"/>
                    </a:cubicBezTo>
                    <a:cubicBezTo>
                      <a:pt x="21" y="16"/>
                      <a:pt x="22" y="16"/>
                      <a:pt x="22" y="16"/>
                    </a:cubicBezTo>
                    <a:cubicBezTo>
                      <a:pt x="22" y="16"/>
                      <a:pt x="22" y="17"/>
                      <a:pt x="23" y="17"/>
                    </a:cubicBezTo>
                    <a:cubicBezTo>
                      <a:pt x="23" y="17"/>
                      <a:pt x="23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5" y="18"/>
                      <a:pt x="25" y="18"/>
                      <a:pt x="25" y="19"/>
                    </a:cubicBezTo>
                    <a:cubicBezTo>
                      <a:pt x="25" y="19"/>
                      <a:pt x="25" y="19"/>
                      <a:pt x="26" y="20"/>
                    </a:cubicBezTo>
                    <a:cubicBezTo>
                      <a:pt x="26" y="20"/>
                      <a:pt x="26" y="20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8" y="21"/>
                    </a:cubicBezTo>
                    <a:cubicBezTo>
                      <a:pt x="28" y="21"/>
                      <a:pt x="28" y="22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1"/>
                      <a:pt x="30" y="20"/>
                      <a:pt x="30" y="20"/>
                    </a:cubicBezTo>
                    <a:cubicBezTo>
                      <a:pt x="30" y="19"/>
                      <a:pt x="31" y="20"/>
                      <a:pt x="31" y="19"/>
                    </a:cubicBezTo>
                    <a:cubicBezTo>
                      <a:pt x="31" y="19"/>
                      <a:pt x="31" y="19"/>
                      <a:pt x="32" y="19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3" y="19"/>
                      <a:pt x="33" y="19"/>
                      <a:pt x="33" y="18"/>
                    </a:cubicBezTo>
                    <a:cubicBezTo>
                      <a:pt x="33" y="18"/>
                      <a:pt x="33" y="17"/>
                      <a:pt x="33" y="17"/>
                    </a:cubicBezTo>
                    <a:cubicBezTo>
                      <a:pt x="33" y="16"/>
                      <a:pt x="33" y="16"/>
                      <a:pt x="34" y="16"/>
                    </a:cubicBezTo>
                    <a:cubicBezTo>
                      <a:pt x="34" y="16"/>
                      <a:pt x="34" y="16"/>
                      <a:pt x="35" y="16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15"/>
                      <a:pt x="36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4"/>
                    </a:cubicBezTo>
                    <a:cubicBezTo>
                      <a:pt x="37" y="14"/>
                      <a:pt x="37" y="14"/>
                      <a:pt x="37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5" y="13"/>
                      <a:pt x="35" y="13"/>
                      <a:pt x="34" y="13"/>
                    </a:cubicBezTo>
                    <a:cubicBezTo>
                      <a:pt x="34" y="13"/>
                      <a:pt x="34" y="13"/>
                      <a:pt x="33" y="13"/>
                    </a:cubicBezTo>
                    <a:cubicBezTo>
                      <a:pt x="33" y="13"/>
                      <a:pt x="32" y="13"/>
                      <a:pt x="32" y="13"/>
                    </a:cubicBezTo>
                    <a:cubicBezTo>
                      <a:pt x="31" y="13"/>
                      <a:pt x="31" y="12"/>
                      <a:pt x="31" y="12"/>
                    </a:cubicBezTo>
                    <a:cubicBezTo>
                      <a:pt x="30" y="12"/>
                      <a:pt x="30" y="12"/>
                      <a:pt x="30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9" y="10"/>
                      <a:pt x="29" y="10"/>
                    </a:cubicBezTo>
                    <a:cubicBezTo>
                      <a:pt x="28" y="10"/>
                      <a:pt x="28" y="9"/>
                      <a:pt x="28" y="9"/>
                    </a:cubicBezTo>
                    <a:cubicBezTo>
                      <a:pt x="27" y="8"/>
                      <a:pt x="27" y="8"/>
                      <a:pt x="26" y="8"/>
                    </a:cubicBezTo>
                    <a:cubicBezTo>
                      <a:pt x="26" y="7"/>
                      <a:pt x="25" y="7"/>
                      <a:pt x="25" y="6"/>
                    </a:cubicBezTo>
                    <a:cubicBezTo>
                      <a:pt x="24" y="5"/>
                      <a:pt x="24" y="5"/>
                      <a:pt x="23" y="5"/>
                    </a:cubicBezTo>
                    <a:cubicBezTo>
                      <a:pt x="22" y="5"/>
                      <a:pt x="22" y="5"/>
                      <a:pt x="21" y="5"/>
                    </a:cubicBezTo>
                    <a:cubicBezTo>
                      <a:pt x="21" y="5"/>
                      <a:pt x="21" y="4"/>
                      <a:pt x="21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19" y="2"/>
                      <a:pt x="19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1"/>
                      <a:pt x="14" y="1"/>
                    </a:cubicBezTo>
                    <a:cubicBezTo>
                      <a:pt x="13" y="2"/>
                      <a:pt x="13" y="2"/>
                      <a:pt x="12" y="3"/>
                    </a:cubicBezTo>
                    <a:cubicBezTo>
                      <a:pt x="12" y="3"/>
                      <a:pt x="12" y="4"/>
                      <a:pt x="11" y="4"/>
                    </a:cubicBezTo>
                    <a:cubicBezTo>
                      <a:pt x="11" y="4"/>
                      <a:pt x="11" y="3"/>
                      <a:pt x="10" y="3"/>
                    </a:cubicBezTo>
                    <a:cubicBezTo>
                      <a:pt x="10" y="3"/>
                      <a:pt x="10" y="3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3"/>
                      <a:pt x="8" y="2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82" name="Freeform 481"/>
              <p:cNvSpPr>
                <a:spLocks/>
              </p:cNvSpPr>
              <p:nvPr/>
            </p:nvSpPr>
            <p:spPr bwMode="auto">
              <a:xfrm>
                <a:off x="4668839" y="1649414"/>
                <a:ext cx="0" cy="9525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83" name="Freeform 482"/>
              <p:cNvSpPr>
                <a:spLocks/>
              </p:cNvSpPr>
              <p:nvPr/>
            </p:nvSpPr>
            <p:spPr bwMode="auto">
              <a:xfrm>
                <a:off x="4668839" y="1649414"/>
                <a:ext cx="96838" cy="128588"/>
              </a:xfrm>
              <a:custGeom>
                <a:avLst/>
                <a:gdLst>
                  <a:gd name="T0" fmla="*/ 9 w 9"/>
                  <a:gd name="T1" fmla="*/ 9 h 12"/>
                  <a:gd name="T2" fmla="*/ 9 w 9"/>
                  <a:gd name="T3" fmla="*/ 8 h 12"/>
                  <a:gd name="T4" fmla="*/ 8 w 9"/>
                  <a:gd name="T5" fmla="*/ 7 h 12"/>
                  <a:gd name="T6" fmla="*/ 8 w 9"/>
                  <a:gd name="T7" fmla="*/ 6 h 12"/>
                  <a:gd name="T8" fmla="*/ 9 w 9"/>
                  <a:gd name="T9" fmla="*/ 5 h 12"/>
                  <a:gd name="T10" fmla="*/ 9 w 9"/>
                  <a:gd name="T11" fmla="*/ 5 h 12"/>
                  <a:gd name="T12" fmla="*/ 9 w 9"/>
                  <a:gd name="T13" fmla="*/ 4 h 12"/>
                  <a:gd name="T14" fmla="*/ 8 w 9"/>
                  <a:gd name="T15" fmla="*/ 4 h 12"/>
                  <a:gd name="T16" fmla="*/ 7 w 9"/>
                  <a:gd name="T17" fmla="*/ 4 h 12"/>
                  <a:gd name="T18" fmla="*/ 6 w 9"/>
                  <a:gd name="T19" fmla="*/ 4 h 12"/>
                  <a:gd name="T20" fmla="*/ 6 w 9"/>
                  <a:gd name="T21" fmla="*/ 3 h 12"/>
                  <a:gd name="T22" fmla="*/ 6 w 9"/>
                  <a:gd name="T23" fmla="*/ 2 h 12"/>
                  <a:gd name="T24" fmla="*/ 5 w 9"/>
                  <a:gd name="T25" fmla="*/ 1 h 12"/>
                  <a:gd name="T26" fmla="*/ 4 w 9"/>
                  <a:gd name="T27" fmla="*/ 1 h 12"/>
                  <a:gd name="T28" fmla="*/ 4 w 9"/>
                  <a:gd name="T29" fmla="*/ 1 h 12"/>
                  <a:gd name="T30" fmla="*/ 4 w 9"/>
                  <a:gd name="T31" fmla="*/ 1 h 12"/>
                  <a:gd name="T32" fmla="*/ 3 w 9"/>
                  <a:gd name="T33" fmla="*/ 1 h 12"/>
                  <a:gd name="T34" fmla="*/ 2 w 9"/>
                  <a:gd name="T35" fmla="*/ 0 h 12"/>
                  <a:gd name="T36" fmla="*/ 1 w 9"/>
                  <a:gd name="T37" fmla="*/ 0 h 12"/>
                  <a:gd name="T38" fmla="*/ 0 w 9"/>
                  <a:gd name="T39" fmla="*/ 1 h 12"/>
                  <a:gd name="T40" fmla="*/ 0 w 9"/>
                  <a:gd name="T41" fmla="*/ 2 h 12"/>
                  <a:gd name="T42" fmla="*/ 1 w 9"/>
                  <a:gd name="T43" fmla="*/ 3 h 12"/>
                  <a:gd name="T44" fmla="*/ 2 w 9"/>
                  <a:gd name="T45" fmla="*/ 4 h 12"/>
                  <a:gd name="T46" fmla="*/ 1 w 9"/>
                  <a:gd name="T47" fmla="*/ 5 h 12"/>
                  <a:gd name="T48" fmla="*/ 2 w 9"/>
                  <a:gd name="T49" fmla="*/ 6 h 12"/>
                  <a:gd name="T50" fmla="*/ 2 w 9"/>
                  <a:gd name="T51" fmla="*/ 7 h 12"/>
                  <a:gd name="T52" fmla="*/ 2 w 9"/>
                  <a:gd name="T53" fmla="*/ 7 h 12"/>
                  <a:gd name="T54" fmla="*/ 2 w 9"/>
                  <a:gd name="T55" fmla="*/ 8 h 12"/>
                  <a:gd name="T56" fmla="*/ 3 w 9"/>
                  <a:gd name="T57" fmla="*/ 9 h 12"/>
                  <a:gd name="T58" fmla="*/ 3 w 9"/>
                  <a:gd name="T59" fmla="*/ 9 h 12"/>
                  <a:gd name="T60" fmla="*/ 3 w 9"/>
                  <a:gd name="T61" fmla="*/ 10 h 12"/>
                  <a:gd name="T62" fmla="*/ 3 w 9"/>
                  <a:gd name="T63" fmla="*/ 10 h 12"/>
                  <a:gd name="T64" fmla="*/ 3 w 9"/>
                  <a:gd name="T65" fmla="*/ 10 h 12"/>
                  <a:gd name="T66" fmla="*/ 4 w 9"/>
                  <a:gd name="T67" fmla="*/ 11 h 12"/>
                  <a:gd name="T68" fmla="*/ 4 w 9"/>
                  <a:gd name="T69" fmla="*/ 12 h 12"/>
                  <a:gd name="T70" fmla="*/ 5 w 9"/>
                  <a:gd name="T71" fmla="*/ 12 h 12"/>
                  <a:gd name="T72" fmla="*/ 6 w 9"/>
                  <a:gd name="T73" fmla="*/ 12 h 12"/>
                  <a:gd name="T74" fmla="*/ 7 w 9"/>
                  <a:gd name="T75" fmla="*/ 12 h 12"/>
                  <a:gd name="T76" fmla="*/ 8 w 9"/>
                  <a:gd name="T77" fmla="*/ 11 h 12"/>
                  <a:gd name="T78" fmla="*/ 9 w 9"/>
                  <a:gd name="T79" fmla="*/ 11 h 12"/>
                  <a:gd name="T80" fmla="*/ 9 w 9"/>
                  <a:gd name="T81" fmla="*/ 11 h 12"/>
                  <a:gd name="T82" fmla="*/ 9 w 9"/>
                  <a:gd name="T83" fmla="*/ 9 h 12"/>
                  <a:gd name="T84" fmla="*/ 9 w 9"/>
                  <a:gd name="T85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" h="12">
                    <a:moveTo>
                      <a:pt x="9" y="9"/>
                    </a:move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9" y="8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4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3" y="8"/>
                      <a:pt x="3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1"/>
                      <a:pt x="4" y="11"/>
                    </a:cubicBezTo>
                    <a:cubicBezTo>
                      <a:pt x="4" y="11"/>
                      <a:pt x="4" y="11"/>
                      <a:pt x="4" y="12"/>
                    </a:cubicBezTo>
                    <a:cubicBezTo>
                      <a:pt x="4" y="12"/>
                      <a:pt x="4" y="12"/>
                      <a:pt x="5" y="12"/>
                    </a:cubicBezTo>
                    <a:cubicBezTo>
                      <a:pt x="5" y="12"/>
                      <a:pt x="5" y="12"/>
                      <a:pt x="6" y="12"/>
                    </a:cubicBezTo>
                    <a:cubicBezTo>
                      <a:pt x="6" y="12"/>
                      <a:pt x="7" y="12"/>
                      <a:pt x="7" y="12"/>
                    </a:cubicBezTo>
                    <a:cubicBezTo>
                      <a:pt x="7" y="12"/>
                      <a:pt x="8" y="12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8" y="10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84" name="Freeform 483"/>
              <p:cNvSpPr>
                <a:spLocks/>
              </p:cNvSpPr>
              <p:nvPr/>
            </p:nvSpPr>
            <p:spPr bwMode="auto">
              <a:xfrm>
                <a:off x="4614864" y="1541464"/>
                <a:ext cx="130175" cy="53975"/>
              </a:xfrm>
              <a:custGeom>
                <a:avLst/>
                <a:gdLst>
                  <a:gd name="T0" fmla="*/ 0 w 12"/>
                  <a:gd name="T1" fmla="*/ 4 h 5"/>
                  <a:gd name="T2" fmla="*/ 0 w 12"/>
                  <a:gd name="T3" fmla="*/ 5 h 5"/>
                  <a:gd name="T4" fmla="*/ 1 w 12"/>
                  <a:gd name="T5" fmla="*/ 5 h 5"/>
                  <a:gd name="T6" fmla="*/ 2 w 12"/>
                  <a:gd name="T7" fmla="*/ 5 h 5"/>
                  <a:gd name="T8" fmla="*/ 4 w 12"/>
                  <a:gd name="T9" fmla="*/ 5 h 5"/>
                  <a:gd name="T10" fmla="*/ 5 w 12"/>
                  <a:gd name="T11" fmla="*/ 4 h 5"/>
                  <a:gd name="T12" fmla="*/ 6 w 12"/>
                  <a:gd name="T13" fmla="*/ 4 h 5"/>
                  <a:gd name="T14" fmla="*/ 7 w 12"/>
                  <a:gd name="T15" fmla="*/ 4 h 5"/>
                  <a:gd name="T16" fmla="*/ 8 w 12"/>
                  <a:gd name="T17" fmla="*/ 3 h 5"/>
                  <a:gd name="T18" fmla="*/ 9 w 12"/>
                  <a:gd name="T19" fmla="*/ 3 h 5"/>
                  <a:gd name="T20" fmla="*/ 9 w 12"/>
                  <a:gd name="T21" fmla="*/ 3 h 5"/>
                  <a:gd name="T22" fmla="*/ 11 w 12"/>
                  <a:gd name="T23" fmla="*/ 3 h 5"/>
                  <a:gd name="T24" fmla="*/ 11 w 12"/>
                  <a:gd name="T25" fmla="*/ 4 h 5"/>
                  <a:gd name="T26" fmla="*/ 12 w 12"/>
                  <a:gd name="T27" fmla="*/ 4 h 5"/>
                  <a:gd name="T28" fmla="*/ 12 w 12"/>
                  <a:gd name="T29" fmla="*/ 3 h 5"/>
                  <a:gd name="T30" fmla="*/ 12 w 12"/>
                  <a:gd name="T31" fmla="*/ 3 h 5"/>
                  <a:gd name="T32" fmla="*/ 12 w 12"/>
                  <a:gd name="T33" fmla="*/ 2 h 5"/>
                  <a:gd name="T34" fmla="*/ 12 w 12"/>
                  <a:gd name="T35" fmla="*/ 2 h 5"/>
                  <a:gd name="T36" fmla="*/ 12 w 12"/>
                  <a:gd name="T37" fmla="*/ 2 h 5"/>
                  <a:gd name="T38" fmla="*/ 12 w 12"/>
                  <a:gd name="T39" fmla="*/ 1 h 5"/>
                  <a:gd name="T40" fmla="*/ 11 w 12"/>
                  <a:gd name="T41" fmla="*/ 1 h 5"/>
                  <a:gd name="T42" fmla="*/ 10 w 12"/>
                  <a:gd name="T43" fmla="*/ 0 h 5"/>
                  <a:gd name="T44" fmla="*/ 9 w 12"/>
                  <a:gd name="T45" fmla="*/ 0 h 5"/>
                  <a:gd name="T46" fmla="*/ 9 w 12"/>
                  <a:gd name="T47" fmla="*/ 1 h 5"/>
                  <a:gd name="T48" fmla="*/ 8 w 12"/>
                  <a:gd name="T49" fmla="*/ 1 h 5"/>
                  <a:gd name="T50" fmla="*/ 7 w 12"/>
                  <a:gd name="T51" fmla="*/ 1 h 5"/>
                  <a:gd name="T52" fmla="*/ 6 w 12"/>
                  <a:gd name="T53" fmla="*/ 0 h 5"/>
                  <a:gd name="T54" fmla="*/ 5 w 12"/>
                  <a:gd name="T55" fmla="*/ 0 h 5"/>
                  <a:gd name="T56" fmla="*/ 4 w 12"/>
                  <a:gd name="T57" fmla="*/ 0 h 5"/>
                  <a:gd name="T58" fmla="*/ 3 w 12"/>
                  <a:gd name="T59" fmla="*/ 0 h 5"/>
                  <a:gd name="T60" fmla="*/ 3 w 12"/>
                  <a:gd name="T61" fmla="*/ 0 h 5"/>
                  <a:gd name="T62" fmla="*/ 2 w 12"/>
                  <a:gd name="T63" fmla="*/ 0 h 5"/>
                  <a:gd name="T64" fmla="*/ 1 w 12"/>
                  <a:gd name="T65" fmla="*/ 1 h 5"/>
                  <a:gd name="T66" fmla="*/ 1 w 12"/>
                  <a:gd name="T67" fmla="*/ 2 h 5"/>
                  <a:gd name="T68" fmla="*/ 0 w 12"/>
                  <a:gd name="T69" fmla="*/ 3 h 5"/>
                  <a:gd name="T70" fmla="*/ 0 w 12"/>
                  <a:gd name="T71" fmla="*/ 3 h 5"/>
                  <a:gd name="T72" fmla="*/ 0 w 12"/>
                  <a:gd name="T7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5">
                    <a:moveTo>
                      <a:pt x="0" y="4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4" y="5"/>
                      <a:pt x="5" y="5"/>
                      <a:pt x="5" y="4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6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9" y="0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85" name="Freeform 484"/>
              <p:cNvSpPr>
                <a:spLocks/>
              </p:cNvSpPr>
              <p:nvPr/>
            </p:nvSpPr>
            <p:spPr bwMode="auto">
              <a:xfrm>
                <a:off x="6827839" y="2438401"/>
                <a:ext cx="238125" cy="465138"/>
              </a:xfrm>
              <a:custGeom>
                <a:avLst/>
                <a:gdLst>
                  <a:gd name="T0" fmla="*/ 3 w 22"/>
                  <a:gd name="T1" fmla="*/ 11 h 43"/>
                  <a:gd name="T2" fmla="*/ 5 w 22"/>
                  <a:gd name="T3" fmla="*/ 15 h 43"/>
                  <a:gd name="T4" fmla="*/ 4 w 22"/>
                  <a:gd name="T5" fmla="*/ 18 h 43"/>
                  <a:gd name="T6" fmla="*/ 6 w 22"/>
                  <a:gd name="T7" fmla="*/ 21 h 43"/>
                  <a:gd name="T8" fmla="*/ 7 w 22"/>
                  <a:gd name="T9" fmla="*/ 23 h 43"/>
                  <a:gd name="T10" fmla="*/ 7 w 22"/>
                  <a:gd name="T11" fmla="*/ 27 h 43"/>
                  <a:gd name="T12" fmla="*/ 5 w 22"/>
                  <a:gd name="T13" fmla="*/ 29 h 43"/>
                  <a:gd name="T14" fmla="*/ 5 w 22"/>
                  <a:gd name="T15" fmla="*/ 31 h 43"/>
                  <a:gd name="T16" fmla="*/ 5 w 22"/>
                  <a:gd name="T17" fmla="*/ 33 h 43"/>
                  <a:gd name="T18" fmla="*/ 4 w 22"/>
                  <a:gd name="T19" fmla="*/ 36 h 43"/>
                  <a:gd name="T20" fmla="*/ 5 w 22"/>
                  <a:gd name="T21" fmla="*/ 37 h 43"/>
                  <a:gd name="T22" fmla="*/ 7 w 22"/>
                  <a:gd name="T23" fmla="*/ 38 h 43"/>
                  <a:gd name="T24" fmla="*/ 9 w 22"/>
                  <a:gd name="T25" fmla="*/ 40 h 43"/>
                  <a:gd name="T26" fmla="*/ 10 w 22"/>
                  <a:gd name="T27" fmla="*/ 40 h 43"/>
                  <a:gd name="T28" fmla="*/ 11 w 22"/>
                  <a:gd name="T29" fmla="*/ 42 h 43"/>
                  <a:gd name="T30" fmla="*/ 13 w 22"/>
                  <a:gd name="T31" fmla="*/ 41 h 43"/>
                  <a:gd name="T32" fmla="*/ 15 w 22"/>
                  <a:gd name="T33" fmla="*/ 41 h 43"/>
                  <a:gd name="T34" fmla="*/ 12 w 22"/>
                  <a:gd name="T35" fmla="*/ 39 h 43"/>
                  <a:gd name="T36" fmla="*/ 10 w 22"/>
                  <a:gd name="T37" fmla="*/ 36 h 43"/>
                  <a:gd name="T38" fmla="*/ 9 w 22"/>
                  <a:gd name="T39" fmla="*/ 34 h 43"/>
                  <a:gd name="T40" fmla="*/ 7 w 22"/>
                  <a:gd name="T41" fmla="*/ 31 h 43"/>
                  <a:gd name="T42" fmla="*/ 8 w 22"/>
                  <a:gd name="T43" fmla="*/ 27 h 43"/>
                  <a:gd name="T44" fmla="*/ 9 w 22"/>
                  <a:gd name="T45" fmla="*/ 23 h 43"/>
                  <a:gd name="T46" fmla="*/ 10 w 22"/>
                  <a:gd name="T47" fmla="*/ 21 h 43"/>
                  <a:gd name="T48" fmla="*/ 11 w 22"/>
                  <a:gd name="T49" fmla="*/ 23 h 43"/>
                  <a:gd name="T50" fmla="*/ 13 w 22"/>
                  <a:gd name="T51" fmla="*/ 24 h 43"/>
                  <a:gd name="T52" fmla="*/ 15 w 22"/>
                  <a:gd name="T53" fmla="*/ 25 h 43"/>
                  <a:gd name="T54" fmla="*/ 15 w 22"/>
                  <a:gd name="T55" fmla="*/ 23 h 43"/>
                  <a:gd name="T56" fmla="*/ 15 w 22"/>
                  <a:gd name="T57" fmla="*/ 21 h 43"/>
                  <a:gd name="T58" fmla="*/ 16 w 22"/>
                  <a:gd name="T59" fmla="*/ 19 h 43"/>
                  <a:gd name="T60" fmla="*/ 19 w 22"/>
                  <a:gd name="T61" fmla="*/ 19 h 43"/>
                  <a:gd name="T62" fmla="*/ 21 w 22"/>
                  <a:gd name="T63" fmla="*/ 19 h 43"/>
                  <a:gd name="T64" fmla="*/ 22 w 22"/>
                  <a:gd name="T65" fmla="*/ 16 h 43"/>
                  <a:gd name="T66" fmla="*/ 20 w 22"/>
                  <a:gd name="T67" fmla="*/ 13 h 43"/>
                  <a:gd name="T68" fmla="*/ 18 w 22"/>
                  <a:gd name="T69" fmla="*/ 10 h 43"/>
                  <a:gd name="T70" fmla="*/ 16 w 22"/>
                  <a:gd name="T71" fmla="*/ 8 h 43"/>
                  <a:gd name="T72" fmla="*/ 14 w 22"/>
                  <a:gd name="T73" fmla="*/ 9 h 43"/>
                  <a:gd name="T74" fmla="*/ 11 w 22"/>
                  <a:gd name="T75" fmla="*/ 8 h 43"/>
                  <a:gd name="T76" fmla="*/ 9 w 22"/>
                  <a:gd name="T77" fmla="*/ 9 h 43"/>
                  <a:gd name="T78" fmla="*/ 9 w 22"/>
                  <a:gd name="T79" fmla="*/ 7 h 43"/>
                  <a:gd name="T80" fmla="*/ 8 w 22"/>
                  <a:gd name="T81" fmla="*/ 4 h 43"/>
                  <a:gd name="T82" fmla="*/ 7 w 22"/>
                  <a:gd name="T83" fmla="*/ 1 h 43"/>
                  <a:gd name="T84" fmla="*/ 6 w 22"/>
                  <a:gd name="T85" fmla="*/ 0 h 43"/>
                  <a:gd name="T86" fmla="*/ 3 w 22"/>
                  <a:gd name="T87" fmla="*/ 3 h 43"/>
                  <a:gd name="T88" fmla="*/ 1 w 22"/>
                  <a:gd name="T89" fmla="*/ 4 h 43"/>
                  <a:gd name="T90" fmla="*/ 0 w 22"/>
                  <a:gd name="T91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" h="43">
                    <a:moveTo>
                      <a:pt x="1" y="9"/>
                    </a:moveTo>
                    <a:cubicBezTo>
                      <a:pt x="2" y="9"/>
                      <a:pt x="2" y="9"/>
                      <a:pt x="2" y="10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4" y="11"/>
                      <a:pt x="4" y="12"/>
                      <a:pt x="4" y="12"/>
                    </a:cubicBezTo>
                    <a:cubicBezTo>
                      <a:pt x="4" y="13"/>
                      <a:pt x="5" y="13"/>
                      <a:pt x="5" y="14"/>
                    </a:cubicBezTo>
                    <a:cubicBezTo>
                      <a:pt x="5" y="14"/>
                      <a:pt x="5" y="14"/>
                      <a:pt x="5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7"/>
                      <a:pt x="5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9"/>
                      <a:pt x="5" y="19"/>
                    </a:cubicBezTo>
                    <a:cubicBezTo>
                      <a:pt x="5" y="19"/>
                      <a:pt x="5" y="19"/>
                      <a:pt x="6" y="19"/>
                    </a:cubicBezTo>
                    <a:cubicBezTo>
                      <a:pt x="6" y="20"/>
                      <a:pt x="6" y="20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6" y="22"/>
                      <a:pt x="6" y="22"/>
                    </a:cubicBezTo>
                    <a:cubicBezTo>
                      <a:pt x="6" y="22"/>
                      <a:pt x="6" y="23"/>
                      <a:pt x="7" y="23"/>
                    </a:cubicBezTo>
                    <a:cubicBezTo>
                      <a:pt x="7" y="23"/>
                      <a:pt x="7" y="24"/>
                      <a:pt x="7" y="24"/>
                    </a:cubicBezTo>
                    <a:cubicBezTo>
                      <a:pt x="7" y="24"/>
                      <a:pt x="7" y="25"/>
                      <a:pt x="7" y="25"/>
                    </a:cubicBezTo>
                    <a:cubicBezTo>
                      <a:pt x="7" y="26"/>
                      <a:pt x="7" y="26"/>
                      <a:pt x="7" y="27"/>
                    </a:cubicBezTo>
                    <a:cubicBezTo>
                      <a:pt x="7" y="27"/>
                      <a:pt x="7" y="27"/>
                      <a:pt x="7" y="28"/>
                    </a:cubicBezTo>
                    <a:cubicBezTo>
                      <a:pt x="7" y="28"/>
                      <a:pt x="6" y="28"/>
                      <a:pt x="6" y="28"/>
                    </a:cubicBezTo>
                    <a:cubicBezTo>
                      <a:pt x="6" y="28"/>
                      <a:pt x="6" y="28"/>
                      <a:pt x="5" y="29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5" y="31"/>
                      <a:pt x="6" y="31"/>
                      <a:pt x="6" y="31"/>
                    </a:cubicBezTo>
                    <a:cubicBezTo>
                      <a:pt x="6" y="32"/>
                      <a:pt x="5" y="32"/>
                      <a:pt x="5" y="32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4" y="35"/>
                      <a:pt x="5" y="35"/>
                      <a:pt x="5" y="35"/>
                    </a:cubicBezTo>
                    <a:cubicBezTo>
                      <a:pt x="5" y="35"/>
                      <a:pt x="4" y="36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4" y="36"/>
                      <a:pt x="4" y="36"/>
                      <a:pt x="4" y="37"/>
                    </a:cubicBezTo>
                    <a:cubicBezTo>
                      <a:pt x="4" y="37"/>
                      <a:pt x="5" y="37"/>
                      <a:pt x="5" y="37"/>
                    </a:cubicBezTo>
                    <a:cubicBezTo>
                      <a:pt x="5" y="37"/>
                      <a:pt x="5" y="37"/>
                      <a:pt x="6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6" y="37"/>
                      <a:pt x="7" y="37"/>
                      <a:pt x="7" y="38"/>
                    </a:cubicBezTo>
                    <a:cubicBezTo>
                      <a:pt x="7" y="38"/>
                      <a:pt x="7" y="38"/>
                      <a:pt x="8" y="39"/>
                    </a:cubicBezTo>
                    <a:cubicBezTo>
                      <a:pt x="8" y="39"/>
                      <a:pt x="8" y="39"/>
                      <a:pt x="9" y="39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9" y="40"/>
                      <a:pt x="9" y="41"/>
                      <a:pt x="9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1"/>
                      <a:pt x="9" y="41"/>
                      <a:pt x="10" y="40"/>
                    </a:cubicBezTo>
                    <a:cubicBezTo>
                      <a:pt x="10" y="40"/>
                      <a:pt x="10" y="39"/>
                      <a:pt x="10" y="39"/>
                    </a:cubicBezTo>
                    <a:cubicBezTo>
                      <a:pt x="11" y="40"/>
                      <a:pt x="10" y="40"/>
                      <a:pt x="11" y="40"/>
                    </a:cubicBezTo>
                    <a:cubicBezTo>
                      <a:pt x="11" y="41"/>
                      <a:pt x="11" y="42"/>
                      <a:pt x="11" y="42"/>
                    </a:cubicBezTo>
                    <a:cubicBezTo>
                      <a:pt x="11" y="42"/>
                      <a:pt x="12" y="43"/>
                      <a:pt x="12" y="42"/>
                    </a:cubicBezTo>
                    <a:cubicBezTo>
                      <a:pt x="12" y="42"/>
                      <a:pt x="12" y="41"/>
                      <a:pt x="12" y="41"/>
                    </a:cubicBezTo>
                    <a:cubicBezTo>
                      <a:pt x="12" y="41"/>
                      <a:pt x="13" y="41"/>
                      <a:pt x="13" y="41"/>
                    </a:cubicBezTo>
                    <a:cubicBezTo>
                      <a:pt x="14" y="41"/>
                      <a:pt x="15" y="42"/>
                      <a:pt x="15" y="42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5" y="42"/>
                      <a:pt x="15" y="42"/>
                      <a:pt x="15" y="41"/>
                    </a:cubicBezTo>
                    <a:cubicBezTo>
                      <a:pt x="15" y="41"/>
                      <a:pt x="14" y="41"/>
                      <a:pt x="14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2" y="40"/>
                      <a:pt x="12" y="40"/>
                      <a:pt x="12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1" y="38"/>
                      <a:pt x="11" y="38"/>
                      <a:pt x="11" y="37"/>
                    </a:cubicBezTo>
                    <a:cubicBezTo>
                      <a:pt x="10" y="37"/>
                      <a:pt x="10" y="37"/>
                      <a:pt x="10" y="36"/>
                    </a:cubicBezTo>
                    <a:cubicBezTo>
                      <a:pt x="10" y="36"/>
                      <a:pt x="9" y="36"/>
                      <a:pt x="9" y="35"/>
                    </a:cubicBezTo>
                    <a:cubicBezTo>
                      <a:pt x="9" y="35"/>
                      <a:pt x="9" y="34"/>
                      <a:pt x="9" y="34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8" y="33"/>
                      <a:pt x="8" y="34"/>
                      <a:pt x="8" y="33"/>
                    </a:cubicBezTo>
                    <a:cubicBezTo>
                      <a:pt x="7" y="33"/>
                      <a:pt x="7" y="33"/>
                      <a:pt x="7" y="32"/>
                    </a:cubicBezTo>
                    <a:cubicBezTo>
                      <a:pt x="7" y="32"/>
                      <a:pt x="7" y="32"/>
                      <a:pt x="7" y="31"/>
                    </a:cubicBezTo>
                    <a:cubicBezTo>
                      <a:pt x="7" y="31"/>
                      <a:pt x="7" y="30"/>
                      <a:pt x="7" y="30"/>
                    </a:cubicBezTo>
                    <a:cubicBezTo>
                      <a:pt x="7" y="29"/>
                      <a:pt x="7" y="29"/>
                      <a:pt x="8" y="28"/>
                    </a:cubicBezTo>
                    <a:cubicBezTo>
                      <a:pt x="8" y="28"/>
                      <a:pt x="8" y="28"/>
                      <a:pt x="8" y="27"/>
                    </a:cubicBezTo>
                    <a:cubicBezTo>
                      <a:pt x="8" y="27"/>
                      <a:pt x="8" y="27"/>
                      <a:pt x="8" y="26"/>
                    </a:cubicBezTo>
                    <a:cubicBezTo>
                      <a:pt x="8" y="26"/>
                      <a:pt x="8" y="25"/>
                      <a:pt x="8" y="24"/>
                    </a:cubicBezTo>
                    <a:cubicBezTo>
                      <a:pt x="8" y="24"/>
                      <a:pt x="8" y="24"/>
                      <a:pt x="9" y="23"/>
                    </a:cubicBezTo>
                    <a:cubicBezTo>
                      <a:pt x="9" y="23"/>
                      <a:pt x="8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1" y="21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3"/>
                      <a:pt x="10" y="23"/>
                      <a:pt x="11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4" y="24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5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5"/>
                      <a:pt x="16" y="24"/>
                      <a:pt x="15" y="24"/>
                    </a:cubicBezTo>
                    <a:cubicBezTo>
                      <a:pt x="15" y="24"/>
                      <a:pt x="15" y="24"/>
                      <a:pt x="15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2"/>
                      <a:pt x="14" y="22"/>
                      <a:pt x="14" y="21"/>
                    </a:cubicBezTo>
                    <a:cubicBezTo>
                      <a:pt x="14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0"/>
                      <a:pt x="15" y="20"/>
                    </a:cubicBezTo>
                    <a:cubicBezTo>
                      <a:pt x="15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7" y="19"/>
                    </a:cubicBezTo>
                    <a:cubicBezTo>
                      <a:pt x="17" y="18"/>
                      <a:pt x="17" y="19"/>
                      <a:pt x="18" y="19"/>
                    </a:cubicBezTo>
                    <a:cubicBezTo>
                      <a:pt x="18" y="19"/>
                      <a:pt x="19" y="19"/>
                      <a:pt x="19" y="19"/>
                    </a:cubicBezTo>
                    <a:cubicBezTo>
                      <a:pt x="19" y="19"/>
                      <a:pt x="20" y="19"/>
                      <a:pt x="20" y="19"/>
                    </a:cubicBezTo>
                    <a:cubicBezTo>
                      <a:pt x="20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1" y="15"/>
                      <a:pt x="22" y="15"/>
                      <a:pt x="21" y="15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0" y="14"/>
                      <a:pt x="20" y="14"/>
                      <a:pt x="20" y="13"/>
                    </a:cubicBezTo>
                    <a:cubicBezTo>
                      <a:pt x="19" y="13"/>
                      <a:pt x="19" y="12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0"/>
                      <a:pt x="19" y="10"/>
                      <a:pt x="18" y="10"/>
                    </a:cubicBezTo>
                    <a:cubicBezTo>
                      <a:pt x="18" y="9"/>
                      <a:pt x="18" y="9"/>
                      <a:pt x="17" y="9"/>
                    </a:cubicBezTo>
                    <a:cubicBezTo>
                      <a:pt x="17" y="9"/>
                      <a:pt x="17" y="8"/>
                      <a:pt x="17" y="8"/>
                    </a:cubicBezTo>
                    <a:cubicBezTo>
                      <a:pt x="17" y="8"/>
                      <a:pt x="17" y="8"/>
                      <a:pt x="16" y="8"/>
                    </a:cubicBezTo>
                    <a:cubicBezTo>
                      <a:pt x="16" y="8"/>
                      <a:pt x="16" y="8"/>
                      <a:pt x="15" y="8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14" y="8"/>
                      <a:pt x="14" y="9"/>
                      <a:pt x="14" y="9"/>
                    </a:cubicBezTo>
                    <a:cubicBezTo>
                      <a:pt x="14" y="9"/>
                      <a:pt x="13" y="8"/>
                      <a:pt x="13" y="8"/>
                    </a:cubicBezTo>
                    <a:cubicBezTo>
                      <a:pt x="13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1" y="8"/>
                    </a:cubicBezTo>
                    <a:cubicBezTo>
                      <a:pt x="11" y="8"/>
                      <a:pt x="11" y="8"/>
                      <a:pt x="10" y="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8"/>
                    </a:cubicBezTo>
                    <a:cubicBezTo>
                      <a:pt x="9" y="8"/>
                      <a:pt x="9" y="8"/>
                      <a:pt x="9" y="7"/>
                    </a:cubicBezTo>
                    <a:cubicBezTo>
                      <a:pt x="9" y="7"/>
                      <a:pt x="10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0" y="7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9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86" name="Freeform 485"/>
              <p:cNvSpPr>
                <a:spLocks/>
              </p:cNvSpPr>
              <p:nvPr/>
            </p:nvSpPr>
            <p:spPr bwMode="auto">
              <a:xfrm>
                <a:off x="7832726" y="2935289"/>
                <a:ext cx="20638" cy="22225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  <a:gd name="T6" fmla="*/ 1 w 2"/>
                  <a:gd name="T7" fmla="*/ 1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2" y="2"/>
                      <a:pt x="2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87" name="Freeform 486"/>
              <p:cNvSpPr>
                <a:spLocks/>
              </p:cNvSpPr>
              <p:nvPr/>
            </p:nvSpPr>
            <p:spPr bwMode="auto">
              <a:xfrm>
                <a:off x="8716964" y="3562351"/>
                <a:ext cx="22225" cy="31750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1 h 3"/>
                  <a:gd name="T4" fmla="*/ 2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2 w 2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2"/>
                      <a:pt x="2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88" name="Freeform 487"/>
              <p:cNvSpPr>
                <a:spLocks/>
              </p:cNvSpPr>
              <p:nvPr/>
            </p:nvSpPr>
            <p:spPr bwMode="auto">
              <a:xfrm>
                <a:off x="8728076" y="3594101"/>
                <a:ext cx="11113" cy="1111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89" name="Freeform 488"/>
              <p:cNvSpPr>
                <a:spLocks/>
              </p:cNvSpPr>
              <p:nvPr/>
            </p:nvSpPr>
            <p:spPr bwMode="auto">
              <a:xfrm>
                <a:off x="8739189" y="3605214"/>
                <a:ext cx="11113" cy="1111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90" name="Freeform 489"/>
              <p:cNvSpPr>
                <a:spLocks/>
              </p:cNvSpPr>
              <p:nvPr/>
            </p:nvSpPr>
            <p:spPr bwMode="auto">
              <a:xfrm>
                <a:off x="8577264" y="4178301"/>
                <a:ext cx="182563" cy="215900"/>
              </a:xfrm>
              <a:custGeom>
                <a:avLst/>
                <a:gdLst>
                  <a:gd name="T0" fmla="*/ 15 w 17"/>
                  <a:gd name="T1" fmla="*/ 7 h 20"/>
                  <a:gd name="T2" fmla="*/ 15 w 17"/>
                  <a:gd name="T3" fmla="*/ 8 h 20"/>
                  <a:gd name="T4" fmla="*/ 13 w 17"/>
                  <a:gd name="T5" fmla="*/ 8 h 20"/>
                  <a:gd name="T6" fmla="*/ 12 w 17"/>
                  <a:gd name="T7" fmla="*/ 8 h 20"/>
                  <a:gd name="T8" fmla="*/ 12 w 17"/>
                  <a:gd name="T9" fmla="*/ 7 h 20"/>
                  <a:gd name="T10" fmla="*/ 12 w 17"/>
                  <a:gd name="T11" fmla="*/ 7 h 20"/>
                  <a:gd name="T12" fmla="*/ 12 w 17"/>
                  <a:gd name="T13" fmla="*/ 5 h 20"/>
                  <a:gd name="T14" fmla="*/ 12 w 17"/>
                  <a:gd name="T15" fmla="*/ 5 h 20"/>
                  <a:gd name="T16" fmla="*/ 11 w 17"/>
                  <a:gd name="T17" fmla="*/ 6 h 20"/>
                  <a:gd name="T18" fmla="*/ 10 w 17"/>
                  <a:gd name="T19" fmla="*/ 6 h 20"/>
                  <a:gd name="T20" fmla="*/ 10 w 17"/>
                  <a:gd name="T21" fmla="*/ 5 h 20"/>
                  <a:gd name="T22" fmla="*/ 11 w 17"/>
                  <a:gd name="T23" fmla="*/ 5 h 20"/>
                  <a:gd name="T24" fmla="*/ 11 w 17"/>
                  <a:gd name="T25" fmla="*/ 4 h 20"/>
                  <a:gd name="T26" fmla="*/ 11 w 17"/>
                  <a:gd name="T27" fmla="*/ 3 h 20"/>
                  <a:gd name="T28" fmla="*/ 11 w 17"/>
                  <a:gd name="T29" fmla="*/ 2 h 20"/>
                  <a:gd name="T30" fmla="*/ 11 w 17"/>
                  <a:gd name="T31" fmla="*/ 2 h 20"/>
                  <a:gd name="T32" fmla="*/ 10 w 17"/>
                  <a:gd name="T33" fmla="*/ 1 h 20"/>
                  <a:gd name="T34" fmla="*/ 10 w 17"/>
                  <a:gd name="T35" fmla="*/ 1 h 20"/>
                  <a:gd name="T36" fmla="*/ 9 w 17"/>
                  <a:gd name="T37" fmla="*/ 1 h 20"/>
                  <a:gd name="T38" fmla="*/ 8 w 17"/>
                  <a:gd name="T39" fmla="*/ 1 h 20"/>
                  <a:gd name="T40" fmla="*/ 8 w 17"/>
                  <a:gd name="T41" fmla="*/ 2 h 20"/>
                  <a:gd name="T42" fmla="*/ 8 w 17"/>
                  <a:gd name="T43" fmla="*/ 3 h 20"/>
                  <a:gd name="T44" fmla="*/ 9 w 17"/>
                  <a:gd name="T45" fmla="*/ 4 h 20"/>
                  <a:gd name="T46" fmla="*/ 8 w 17"/>
                  <a:gd name="T47" fmla="*/ 5 h 20"/>
                  <a:gd name="T48" fmla="*/ 8 w 17"/>
                  <a:gd name="T49" fmla="*/ 6 h 20"/>
                  <a:gd name="T50" fmla="*/ 8 w 17"/>
                  <a:gd name="T51" fmla="*/ 7 h 20"/>
                  <a:gd name="T52" fmla="*/ 8 w 17"/>
                  <a:gd name="T53" fmla="*/ 8 h 20"/>
                  <a:gd name="T54" fmla="*/ 7 w 17"/>
                  <a:gd name="T55" fmla="*/ 9 h 20"/>
                  <a:gd name="T56" fmla="*/ 6 w 17"/>
                  <a:gd name="T57" fmla="*/ 10 h 20"/>
                  <a:gd name="T58" fmla="*/ 5 w 17"/>
                  <a:gd name="T59" fmla="*/ 11 h 20"/>
                  <a:gd name="T60" fmla="*/ 3 w 17"/>
                  <a:gd name="T61" fmla="*/ 12 h 20"/>
                  <a:gd name="T62" fmla="*/ 2 w 17"/>
                  <a:gd name="T63" fmla="*/ 13 h 20"/>
                  <a:gd name="T64" fmla="*/ 2 w 17"/>
                  <a:gd name="T65" fmla="*/ 14 h 20"/>
                  <a:gd name="T66" fmla="*/ 3 w 17"/>
                  <a:gd name="T67" fmla="*/ 15 h 20"/>
                  <a:gd name="T68" fmla="*/ 3 w 17"/>
                  <a:gd name="T69" fmla="*/ 16 h 20"/>
                  <a:gd name="T70" fmla="*/ 3 w 17"/>
                  <a:gd name="T71" fmla="*/ 16 h 20"/>
                  <a:gd name="T72" fmla="*/ 3 w 17"/>
                  <a:gd name="T73" fmla="*/ 17 h 20"/>
                  <a:gd name="T74" fmla="*/ 2 w 17"/>
                  <a:gd name="T75" fmla="*/ 18 h 20"/>
                  <a:gd name="T76" fmla="*/ 1 w 17"/>
                  <a:gd name="T77" fmla="*/ 18 h 20"/>
                  <a:gd name="T78" fmla="*/ 1 w 17"/>
                  <a:gd name="T79" fmla="*/ 19 h 20"/>
                  <a:gd name="T80" fmla="*/ 2 w 17"/>
                  <a:gd name="T81" fmla="*/ 19 h 20"/>
                  <a:gd name="T82" fmla="*/ 4 w 17"/>
                  <a:gd name="T83" fmla="*/ 19 h 20"/>
                  <a:gd name="T84" fmla="*/ 5 w 17"/>
                  <a:gd name="T85" fmla="*/ 18 h 20"/>
                  <a:gd name="T86" fmla="*/ 6 w 17"/>
                  <a:gd name="T87" fmla="*/ 17 h 20"/>
                  <a:gd name="T88" fmla="*/ 6 w 17"/>
                  <a:gd name="T89" fmla="*/ 17 h 20"/>
                  <a:gd name="T90" fmla="*/ 7 w 17"/>
                  <a:gd name="T91" fmla="*/ 17 h 20"/>
                  <a:gd name="T92" fmla="*/ 8 w 17"/>
                  <a:gd name="T93" fmla="*/ 16 h 20"/>
                  <a:gd name="T94" fmla="*/ 8 w 17"/>
                  <a:gd name="T95" fmla="*/ 15 h 20"/>
                  <a:gd name="T96" fmla="*/ 9 w 17"/>
                  <a:gd name="T97" fmla="*/ 15 h 20"/>
                  <a:gd name="T98" fmla="*/ 10 w 17"/>
                  <a:gd name="T99" fmla="*/ 14 h 20"/>
                  <a:gd name="T100" fmla="*/ 10 w 17"/>
                  <a:gd name="T101" fmla="*/ 13 h 20"/>
                  <a:gd name="T102" fmla="*/ 12 w 17"/>
                  <a:gd name="T103" fmla="*/ 13 h 20"/>
                  <a:gd name="T104" fmla="*/ 13 w 17"/>
                  <a:gd name="T105" fmla="*/ 13 h 20"/>
                  <a:gd name="T106" fmla="*/ 14 w 17"/>
                  <a:gd name="T107" fmla="*/ 12 h 20"/>
                  <a:gd name="T108" fmla="*/ 14 w 17"/>
                  <a:gd name="T109" fmla="*/ 11 h 20"/>
                  <a:gd name="T110" fmla="*/ 15 w 17"/>
                  <a:gd name="T111" fmla="*/ 11 h 20"/>
                  <a:gd name="T112" fmla="*/ 16 w 17"/>
                  <a:gd name="T113" fmla="*/ 10 h 20"/>
                  <a:gd name="T114" fmla="*/ 16 w 17"/>
                  <a:gd name="T115" fmla="*/ 9 h 20"/>
                  <a:gd name="T116" fmla="*/ 16 w 17"/>
                  <a:gd name="T117" fmla="*/ 8 h 20"/>
                  <a:gd name="T118" fmla="*/ 16 w 17"/>
                  <a:gd name="T119" fmla="*/ 7 h 20"/>
                  <a:gd name="T120" fmla="*/ 15 w 17"/>
                  <a:gd name="T121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" h="20">
                    <a:moveTo>
                      <a:pt x="15" y="7"/>
                    </a:moveTo>
                    <a:cubicBezTo>
                      <a:pt x="15" y="8"/>
                      <a:pt x="15" y="8"/>
                      <a:pt x="15" y="8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13" y="8"/>
                      <a:pt x="13" y="9"/>
                      <a:pt x="12" y="8"/>
                    </a:cubicBezTo>
                    <a:cubicBezTo>
                      <a:pt x="12" y="8"/>
                      <a:pt x="12" y="8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6"/>
                      <a:pt x="13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5"/>
                      <a:pt x="11" y="6"/>
                    </a:cubicBezTo>
                    <a:cubicBezTo>
                      <a:pt x="11" y="6"/>
                      <a:pt x="10" y="7"/>
                      <a:pt x="10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7" y="3"/>
                      <a:pt x="8" y="3"/>
                    </a:cubicBezTo>
                    <a:cubicBezTo>
                      <a:pt x="8" y="4"/>
                      <a:pt x="9" y="3"/>
                      <a:pt x="9" y="4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9"/>
                      <a:pt x="7" y="9"/>
                      <a:pt x="7" y="9"/>
                    </a:cubicBezTo>
                    <a:cubicBezTo>
                      <a:pt x="7" y="10"/>
                      <a:pt x="7" y="10"/>
                      <a:pt x="6" y="10"/>
                    </a:cubicBezTo>
                    <a:cubicBezTo>
                      <a:pt x="6" y="11"/>
                      <a:pt x="6" y="11"/>
                      <a:pt x="5" y="11"/>
                    </a:cubicBezTo>
                    <a:cubicBezTo>
                      <a:pt x="5" y="12"/>
                      <a:pt x="4" y="12"/>
                      <a:pt x="3" y="12"/>
                    </a:cubicBezTo>
                    <a:cubicBezTo>
                      <a:pt x="3" y="12"/>
                      <a:pt x="3" y="13"/>
                      <a:pt x="2" y="13"/>
                    </a:cubicBezTo>
                    <a:cubicBezTo>
                      <a:pt x="2" y="13"/>
                      <a:pt x="2" y="14"/>
                      <a:pt x="2" y="14"/>
                    </a:cubicBezTo>
                    <a:cubicBezTo>
                      <a:pt x="2" y="14"/>
                      <a:pt x="2" y="14"/>
                      <a:pt x="3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2" y="17"/>
                      <a:pt x="2" y="17"/>
                      <a:pt x="2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0" y="19"/>
                      <a:pt x="0" y="19"/>
                      <a:pt x="1" y="19"/>
                    </a:cubicBezTo>
                    <a:cubicBezTo>
                      <a:pt x="1" y="20"/>
                      <a:pt x="2" y="19"/>
                      <a:pt x="2" y="19"/>
                    </a:cubicBezTo>
                    <a:cubicBezTo>
                      <a:pt x="3" y="19"/>
                      <a:pt x="3" y="19"/>
                      <a:pt x="4" y="19"/>
                    </a:cubicBezTo>
                    <a:cubicBezTo>
                      <a:pt x="4" y="19"/>
                      <a:pt x="4" y="18"/>
                      <a:pt x="5" y="18"/>
                    </a:cubicBezTo>
                    <a:cubicBezTo>
                      <a:pt x="5" y="18"/>
                      <a:pt x="5" y="18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5"/>
                    </a:cubicBezTo>
                    <a:cubicBezTo>
                      <a:pt x="8" y="15"/>
                      <a:pt x="8" y="15"/>
                      <a:pt x="9" y="15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1" y="12"/>
                      <a:pt x="11" y="13"/>
                      <a:pt x="12" y="13"/>
                    </a:cubicBezTo>
                    <a:cubicBezTo>
                      <a:pt x="12" y="12"/>
                      <a:pt x="13" y="13"/>
                      <a:pt x="13" y="13"/>
                    </a:cubicBezTo>
                    <a:cubicBezTo>
                      <a:pt x="13" y="12"/>
                      <a:pt x="14" y="12"/>
                      <a:pt x="14" y="12"/>
                    </a:cubicBezTo>
                    <a:cubicBezTo>
                      <a:pt x="14" y="12"/>
                      <a:pt x="14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10"/>
                      <a:pt x="15" y="10"/>
                      <a:pt x="16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8"/>
                    </a:cubicBezTo>
                    <a:cubicBezTo>
                      <a:pt x="16" y="8"/>
                      <a:pt x="17" y="8"/>
                      <a:pt x="16" y="7"/>
                    </a:cubicBezTo>
                    <a:cubicBezTo>
                      <a:pt x="16" y="7"/>
                      <a:pt x="16" y="7"/>
                      <a:pt x="15" y="7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91" name="Freeform 490"/>
              <p:cNvSpPr>
                <a:spLocks/>
              </p:cNvSpPr>
              <p:nvPr/>
            </p:nvSpPr>
            <p:spPr bwMode="auto">
              <a:xfrm>
                <a:off x="8242301" y="4546601"/>
                <a:ext cx="31750" cy="20638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3 w 3"/>
                  <a:gd name="T5" fmla="*/ 1 h 2"/>
                  <a:gd name="T6" fmla="*/ 3 w 3"/>
                  <a:gd name="T7" fmla="*/ 0 h 2"/>
                  <a:gd name="T8" fmla="*/ 2 w 3"/>
                  <a:gd name="T9" fmla="*/ 0 h 2"/>
                  <a:gd name="T10" fmla="*/ 1 w 3"/>
                  <a:gd name="T11" fmla="*/ 1 h 2"/>
                  <a:gd name="T12" fmla="*/ 0 w 3"/>
                  <a:gd name="T13" fmla="*/ 1 h 2"/>
                  <a:gd name="T14" fmla="*/ 1 w 3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92" name="Freeform 491"/>
              <p:cNvSpPr>
                <a:spLocks/>
              </p:cNvSpPr>
              <p:nvPr/>
            </p:nvSpPr>
            <p:spPr bwMode="auto">
              <a:xfrm>
                <a:off x="8253414" y="4351339"/>
                <a:ext cx="323850" cy="206375"/>
              </a:xfrm>
              <a:custGeom>
                <a:avLst/>
                <a:gdLst>
                  <a:gd name="T0" fmla="*/ 29 w 30"/>
                  <a:gd name="T1" fmla="*/ 1 h 19"/>
                  <a:gd name="T2" fmla="*/ 28 w 30"/>
                  <a:gd name="T3" fmla="*/ 1 h 19"/>
                  <a:gd name="T4" fmla="*/ 27 w 30"/>
                  <a:gd name="T5" fmla="*/ 0 h 19"/>
                  <a:gd name="T6" fmla="*/ 25 w 30"/>
                  <a:gd name="T7" fmla="*/ 2 h 19"/>
                  <a:gd name="T8" fmla="*/ 23 w 30"/>
                  <a:gd name="T9" fmla="*/ 3 h 19"/>
                  <a:gd name="T10" fmla="*/ 20 w 30"/>
                  <a:gd name="T11" fmla="*/ 6 h 19"/>
                  <a:gd name="T12" fmla="*/ 18 w 30"/>
                  <a:gd name="T13" fmla="*/ 6 h 19"/>
                  <a:gd name="T14" fmla="*/ 17 w 30"/>
                  <a:gd name="T15" fmla="*/ 7 h 19"/>
                  <a:gd name="T16" fmla="*/ 15 w 30"/>
                  <a:gd name="T17" fmla="*/ 8 h 19"/>
                  <a:gd name="T18" fmla="*/ 13 w 30"/>
                  <a:gd name="T19" fmla="*/ 9 h 19"/>
                  <a:gd name="T20" fmla="*/ 10 w 30"/>
                  <a:gd name="T21" fmla="*/ 10 h 19"/>
                  <a:gd name="T22" fmla="*/ 7 w 30"/>
                  <a:gd name="T23" fmla="*/ 11 h 19"/>
                  <a:gd name="T24" fmla="*/ 5 w 30"/>
                  <a:gd name="T25" fmla="*/ 13 h 19"/>
                  <a:gd name="T26" fmla="*/ 2 w 30"/>
                  <a:gd name="T27" fmla="*/ 14 h 19"/>
                  <a:gd name="T28" fmla="*/ 1 w 30"/>
                  <a:gd name="T29" fmla="*/ 15 h 19"/>
                  <a:gd name="T30" fmla="*/ 1 w 30"/>
                  <a:gd name="T31" fmla="*/ 16 h 19"/>
                  <a:gd name="T32" fmla="*/ 2 w 30"/>
                  <a:gd name="T33" fmla="*/ 16 h 19"/>
                  <a:gd name="T34" fmla="*/ 3 w 30"/>
                  <a:gd name="T35" fmla="*/ 17 h 19"/>
                  <a:gd name="T36" fmla="*/ 5 w 30"/>
                  <a:gd name="T37" fmla="*/ 18 h 19"/>
                  <a:gd name="T38" fmla="*/ 8 w 30"/>
                  <a:gd name="T39" fmla="*/ 17 h 19"/>
                  <a:gd name="T40" fmla="*/ 11 w 30"/>
                  <a:gd name="T41" fmla="*/ 15 h 19"/>
                  <a:gd name="T42" fmla="*/ 13 w 30"/>
                  <a:gd name="T43" fmla="*/ 13 h 19"/>
                  <a:gd name="T44" fmla="*/ 14 w 30"/>
                  <a:gd name="T45" fmla="*/ 12 h 19"/>
                  <a:gd name="T46" fmla="*/ 17 w 30"/>
                  <a:gd name="T47" fmla="*/ 11 h 19"/>
                  <a:gd name="T48" fmla="*/ 20 w 30"/>
                  <a:gd name="T49" fmla="*/ 10 h 19"/>
                  <a:gd name="T50" fmla="*/ 21 w 30"/>
                  <a:gd name="T51" fmla="*/ 9 h 19"/>
                  <a:gd name="T52" fmla="*/ 23 w 30"/>
                  <a:gd name="T53" fmla="*/ 8 h 19"/>
                  <a:gd name="T54" fmla="*/ 25 w 30"/>
                  <a:gd name="T55" fmla="*/ 6 h 19"/>
                  <a:gd name="T56" fmla="*/ 27 w 30"/>
                  <a:gd name="T57" fmla="*/ 5 h 19"/>
                  <a:gd name="T58" fmla="*/ 28 w 30"/>
                  <a:gd name="T59" fmla="*/ 4 h 19"/>
                  <a:gd name="T60" fmla="*/ 30 w 30"/>
                  <a:gd name="T61" fmla="*/ 3 h 19"/>
                  <a:gd name="T62" fmla="*/ 30 w 30"/>
                  <a:gd name="T63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0" h="19">
                    <a:moveTo>
                      <a:pt x="30" y="1"/>
                    </a:moveTo>
                    <a:cubicBezTo>
                      <a:pt x="29" y="1"/>
                      <a:pt x="29" y="1"/>
                      <a:pt x="29" y="1"/>
                    </a:cubicBezTo>
                    <a:cubicBezTo>
                      <a:pt x="28" y="1"/>
                      <a:pt x="28" y="2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0"/>
                      <a:pt x="28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5" y="1"/>
                      <a:pt x="25" y="1"/>
                      <a:pt x="25" y="2"/>
                    </a:cubicBezTo>
                    <a:cubicBezTo>
                      <a:pt x="25" y="2"/>
                      <a:pt x="25" y="2"/>
                      <a:pt x="24" y="3"/>
                    </a:cubicBezTo>
                    <a:cubicBezTo>
                      <a:pt x="24" y="3"/>
                      <a:pt x="24" y="3"/>
                      <a:pt x="23" y="3"/>
                    </a:cubicBezTo>
                    <a:cubicBezTo>
                      <a:pt x="22" y="4"/>
                      <a:pt x="22" y="4"/>
                      <a:pt x="21" y="5"/>
                    </a:cubicBezTo>
                    <a:cubicBezTo>
                      <a:pt x="21" y="5"/>
                      <a:pt x="21" y="5"/>
                      <a:pt x="20" y="6"/>
                    </a:cubicBezTo>
                    <a:cubicBezTo>
                      <a:pt x="20" y="6"/>
                      <a:pt x="20" y="6"/>
                      <a:pt x="19" y="6"/>
                    </a:cubicBezTo>
                    <a:cubicBezTo>
                      <a:pt x="19" y="6"/>
                      <a:pt x="19" y="6"/>
                      <a:pt x="18" y="6"/>
                    </a:cubicBezTo>
                    <a:cubicBezTo>
                      <a:pt x="18" y="7"/>
                      <a:pt x="18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8"/>
                      <a:pt x="15" y="8"/>
                    </a:cubicBezTo>
                    <a:cubicBezTo>
                      <a:pt x="14" y="8"/>
                      <a:pt x="14" y="8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2" y="10"/>
                      <a:pt x="11" y="10"/>
                    </a:cubicBezTo>
                    <a:cubicBezTo>
                      <a:pt x="11" y="10"/>
                      <a:pt x="11" y="10"/>
                      <a:pt x="10" y="10"/>
                    </a:cubicBezTo>
                    <a:cubicBezTo>
                      <a:pt x="10" y="11"/>
                      <a:pt x="9" y="10"/>
                      <a:pt x="9" y="10"/>
                    </a:cubicBezTo>
                    <a:cubicBezTo>
                      <a:pt x="8" y="11"/>
                      <a:pt x="8" y="11"/>
                      <a:pt x="7" y="11"/>
                    </a:cubicBezTo>
                    <a:cubicBezTo>
                      <a:pt x="7" y="12"/>
                      <a:pt x="7" y="12"/>
                      <a:pt x="6" y="12"/>
                    </a:cubicBezTo>
                    <a:cubicBezTo>
                      <a:pt x="6" y="13"/>
                      <a:pt x="6" y="12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4"/>
                      <a:pt x="3" y="13"/>
                      <a:pt x="2" y="14"/>
                    </a:cubicBezTo>
                    <a:cubicBezTo>
                      <a:pt x="2" y="15"/>
                      <a:pt x="3" y="15"/>
                      <a:pt x="2" y="15"/>
                    </a:cubicBezTo>
                    <a:cubicBezTo>
                      <a:pt x="2" y="15"/>
                      <a:pt x="1" y="15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0" y="16"/>
                      <a:pt x="1" y="16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2" y="17"/>
                      <a:pt x="2" y="16"/>
                      <a:pt x="2" y="16"/>
                    </a:cubicBezTo>
                    <a:cubicBezTo>
                      <a:pt x="2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9"/>
                      <a:pt x="5" y="18"/>
                      <a:pt x="5" y="18"/>
                    </a:cubicBezTo>
                    <a:cubicBezTo>
                      <a:pt x="6" y="18"/>
                      <a:pt x="6" y="18"/>
                      <a:pt x="7" y="17"/>
                    </a:cubicBezTo>
                    <a:cubicBezTo>
                      <a:pt x="7" y="17"/>
                      <a:pt x="7" y="17"/>
                      <a:pt x="8" y="17"/>
                    </a:cubicBezTo>
                    <a:cubicBezTo>
                      <a:pt x="8" y="16"/>
                      <a:pt x="9" y="16"/>
                      <a:pt x="9" y="16"/>
                    </a:cubicBezTo>
                    <a:cubicBezTo>
                      <a:pt x="10" y="16"/>
                      <a:pt x="10" y="16"/>
                      <a:pt x="11" y="15"/>
                    </a:cubicBezTo>
                    <a:cubicBezTo>
                      <a:pt x="11" y="15"/>
                      <a:pt x="11" y="15"/>
                      <a:pt x="12" y="14"/>
                    </a:cubicBezTo>
                    <a:cubicBezTo>
                      <a:pt x="12" y="14"/>
                      <a:pt x="12" y="13"/>
                      <a:pt x="13" y="13"/>
                    </a:cubicBezTo>
                    <a:cubicBezTo>
                      <a:pt x="13" y="13"/>
                      <a:pt x="14" y="13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5" y="11"/>
                      <a:pt x="16" y="12"/>
                      <a:pt x="16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0"/>
                      <a:pt x="18" y="10"/>
                    </a:cubicBezTo>
                    <a:cubicBezTo>
                      <a:pt x="18" y="10"/>
                      <a:pt x="19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1" y="10"/>
                      <a:pt x="21" y="9"/>
                      <a:pt x="21" y="9"/>
                    </a:cubicBezTo>
                    <a:cubicBezTo>
                      <a:pt x="21" y="8"/>
                      <a:pt x="21" y="8"/>
                      <a:pt x="22" y="8"/>
                    </a:cubicBezTo>
                    <a:cubicBezTo>
                      <a:pt x="22" y="8"/>
                      <a:pt x="23" y="8"/>
                      <a:pt x="23" y="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6"/>
                      <a:pt x="24" y="6"/>
                      <a:pt x="25" y="6"/>
                    </a:cubicBezTo>
                    <a:cubicBezTo>
                      <a:pt x="25" y="6"/>
                      <a:pt x="25" y="6"/>
                      <a:pt x="26" y="6"/>
                    </a:cubicBezTo>
                    <a:cubicBezTo>
                      <a:pt x="26" y="6"/>
                      <a:pt x="27" y="6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9" y="3"/>
                    </a:cubicBezTo>
                    <a:cubicBezTo>
                      <a:pt x="29" y="3"/>
                      <a:pt x="30" y="3"/>
                      <a:pt x="30" y="3"/>
                    </a:cubicBezTo>
                    <a:cubicBezTo>
                      <a:pt x="30" y="2"/>
                      <a:pt x="30" y="2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93" name="Freeform 492"/>
              <p:cNvSpPr>
                <a:spLocks/>
              </p:cNvSpPr>
              <p:nvPr/>
            </p:nvSpPr>
            <p:spPr bwMode="auto">
              <a:xfrm>
                <a:off x="-92074" y="2395539"/>
                <a:ext cx="31750" cy="9525"/>
              </a:xfrm>
              <a:custGeom>
                <a:avLst/>
                <a:gdLst>
                  <a:gd name="T0" fmla="*/ 2 w 3"/>
                  <a:gd name="T1" fmla="*/ 0 h 1"/>
                  <a:gd name="T2" fmla="*/ 2 w 3"/>
                  <a:gd name="T3" fmla="*/ 0 h 1"/>
                  <a:gd name="T4" fmla="*/ 1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  <a:gd name="T10" fmla="*/ 2 w 3"/>
                  <a:gd name="T11" fmla="*/ 1 h 1"/>
                  <a:gd name="T12" fmla="*/ 2 w 3"/>
                  <a:gd name="T13" fmla="*/ 1 h 1"/>
                  <a:gd name="T14" fmla="*/ 3 w 3"/>
                  <a:gd name="T15" fmla="*/ 1 h 1"/>
                  <a:gd name="T16" fmla="*/ 2 w 3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94" name="Freeform 493"/>
              <p:cNvSpPr>
                <a:spLocks/>
              </p:cNvSpPr>
              <p:nvPr/>
            </p:nvSpPr>
            <p:spPr bwMode="auto">
              <a:xfrm>
                <a:off x="-49212" y="2405064"/>
                <a:ext cx="22225" cy="22225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0 w 2"/>
                  <a:gd name="T5" fmla="*/ 1 h 2"/>
                  <a:gd name="T6" fmla="*/ 0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2 w 2"/>
                  <a:gd name="T13" fmla="*/ 1 h 2"/>
                  <a:gd name="T14" fmla="*/ 2 w 2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95" name="Freeform 494"/>
              <p:cNvSpPr>
                <a:spLocks/>
              </p:cNvSpPr>
              <p:nvPr/>
            </p:nvSpPr>
            <p:spPr bwMode="auto">
              <a:xfrm>
                <a:off x="-15874" y="2427289"/>
                <a:ext cx="31750" cy="22225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3 w 3"/>
                  <a:gd name="T5" fmla="*/ 1 h 2"/>
                  <a:gd name="T6" fmla="*/ 3 w 3"/>
                  <a:gd name="T7" fmla="*/ 1 h 2"/>
                  <a:gd name="T8" fmla="*/ 2 w 3"/>
                  <a:gd name="T9" fmla="*/ 0 h 2"/>
                  <a:gd name="T10" fmla="*/ 1 w 3"/>
                  <a:gd name="T11" fmla="*/ 0 h 2"/>
                  <a:gd name="T12" fmla="*/ 0 w 3"/>
                  <a:gd name="T13" fmla="*/ 0 h 2"/>
                  <a:gd name="T14" fmla="*/ 0 w 3"/>
                  <a:gd name="T15" fmla="*/ 1 h 2"/>
                  <a:gd name="T16" fmla="*/ 1 w 3"/>
                  <a:gd name="T17" fmla="*/ 1 h 2"/>
                  <a:gd name="T18" fmla="*/ 1 w 3"/>
                  <a:gd name="T19" fmla="*/ 1 h 2"/>
                  <a:gd name="T20" fmla="*/ 1 w 3"/>
                  <a:gd name="T21" fmla="*/ 2 h 2"/>
                  <a:gd name="T22" fmla="*/ 2 w 3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96" name="Freeform 495"/>
              <p:cNvSpPr>
                <a:spLocks/>
              </p:cNvSpPr>
              <p:nvPr/>
            </p:nvSpPr>
            <p:spPr bwMode="auto">
              <a:xfrm>
                <a:off x="-6349" y="2459039"/>
                <a:ext cx="44450" cy="44450"/>
              </a:xfrm>
              <a:custGeom>
                <a:avLst/>
                <a:gdLst>
                  <a:gd name="T0" fmla="*/ 3 w 4"/>
                  <a:gd name="T1" fmla="*/ 0 h 4"/>
                  <a:gd name="T2" fmla="*/ 3 w 4"/>
                  <a:gd name="T3" fmla="*/ 0 h 4"/>
                  <a:gd name="T4" fmla="*/ 2 w 4"/>
                  <a:gd name="T5" fmla="*/ 0 h 4"/>
                  <a:gd name="T6" fmla="*/ 1 w 4"/>
                  <a:gd name="T7" fmla="*/ 0 h 4"/>
                  <a:gd name="T8" fmla="*/ 0 w 4"/>
                  <a:gd name="T9" fmla="*/ 1 h 4"/>
                  <a:gd name="T10" fmla="*/ 1 w 4"/>
                  <a:gd name="T11" fmla="*/ 2 h 4"/>
                  <a:gd name="T12" fmla="*/ 0 w 4"/>
                  <a:gd name="T13" fmla="*/ 3 h 4"/>
                  <a:gd name="T14" fmla="*/ 1 w 4"/>
                  <a:gd name="T15" fmla="*/ 3 h 4"/>
                  <a:gd name="T16" fmla="*/ 1 w 4"/>
                  <a:gd name="T17" fmla="*/ 4 h 4"/>
                  <a:gd name="T18" fmla="*/ 2 w 4"/>
                  <a:gd name="T19" fmla="*/ 3 h 4"/>
                  <a:gd name="T20" fmla="*/ 2 w 4"/>
                  <a:gd name="T21" fmla="*/ 3 h 4"/>
                  <a:gd name="T22" fmla="*/ 3 w 4"/>
                  <a:gd name="T23" fmla="*/ 2 h 4"/>
                  <a:gd name="T24" fmla="*/ 4 w 4"/>
                  <a:gd name="T25" fmla="*/ 2 h 4"/>
                  <a:gd name="T26" fmla="*/ 3 w 4"/>
                  <a:gd name="T27" fmla="*/ 1 h 4"/>
                  <a:gd name="T28" fmla="*/ 3 w 4"/>
                  <a:gd name="T2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2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97" name="Freeform 496"/>
              <p:cNvSpPr>
                <a:spLocks/>
              </p:cNvSpPr>
              <p:nvPr/>
            </p:nvSpPr>
            <p:spPr bwMode="auto">
              <a:xfrm>
                <a:off x="296864" y="1422401"/>
                <a:ext cx="20638" cy="20638"/>
              </a:xfrm>
              <a:custGeom>
                <a:avLst/>
                <a:gdLst>
                  <a:gd name="T0" fmla="*/ 7 w 13"/>
                  <a:gd name="T1" fmla="*/ 6 h 13"/>
                  <a:gd name="T2" fmla="*/ 0 w 13"/>
                  <a:gd name="T3" fmla="*/ 6 h 13"/>
                  <a:gd name="T4" fmla="*/ 7 w 13"/>
                  <a:gd name="T5" fmla="*/ 13 h 13"/>
                  <a:gd name="T6" fmla="*/ 13 w 13"/>
                  <a:gd name="T7" fmla="*/ 6 h 13"/>
                  <a:gd name="T8" fmla="*/ 13 w 13"/>
                  <a:gd name="T9" fmla="*/ 6 h 13"/>
                  <a:gd name="T10" fmla="*/ 13 w 13"/>
                  <a:gd name="T11" fmla="*/ 0 h 13"/>
                  <a:gd name="T12" fmla="*/ 7 w 13"/>
                  <a:gd name="T1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7" y="6"/>
                    </a:moveTo>
                    <a:lnTo>
                      <a:pt x="0" y="6"/>
                    </a:lnTo>
                    <a:lnTo>
                      <a:pt x="7" y="13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0"/>
                    </a:lnTo>
                    <a:lnTo>
                      <a:pt x="7" y="6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98" name="Freeform 497"/>
              <p:cNvSpPr>
                <a:spLocks/>
              </p:cNvSpPr>
              <p:nvPr/>
            </p:nvSpPr>
            <p:spPr bwMode="auto">
              <a:xfrm>
                <a:off x="296864" y="1422401"/>
                <a:ext cx="20638" cy="20638"/>
              </a:xfrm>
              <a:custGeom>
                <a:avLst/>
                <a:gdLst>
                  <a:gd name="T0" fmla="*/ 7 w 13"/>
                  <a:gd name="T1" fmla="*/ 6 h 13"/>
                  <a:gd name="T2" fmla="*/ 0 w 13"/>
                  <a:gd name="T3" fmla="*/ 6 h 13"/>
                  <a:gd name="T4" fmla="*/ 7 w 13"/>
                  <a:gd name="T5" fmla="*/ 13 h 13"/>
                  <a:gd name="T6" fmla="*/ 13 w 13"/>
                  <a:gd name="T7" fmla="*/ 6 h 13"/>
                  <a:gd name="T8" fmla="*/ 13 w 13"/>
                  <a:gd name="T9" fmla="*/ 6 h 13"/>
                  <a:gd name="T10" fmla="*/ 13 w 13"/>
                  <a:gd name="T11" fmla="*/ 0 h 13"/>
                  <a:gd name="T12" fmla="*/ 7 w 13"/>
                  <a:gd name="T1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7" y="6"/>
                    </a:moveTo>
                    <a:lnTo>
                      <a:pt x="0" y="6"/>
                    </a:lnTo>
                    <a:lnTo>
                      <a:pt x="7" y="13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0"/>
                    </a:lnTo>
                    <a:lnTo>
                      <a:pt x="7" y="6"/>
                    </a:ln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499" name="Freeform 498"/>
              <p:cNvSpPr>
                <a:spLocks/>
              </p:cNvSpPr>
              <p:nvPr/>
            </p:nvSpPr>
            <p:spPr bwMode="auto">
              <a:xfrm>
                <a:off x="339726" y="1411289"/>
                <a:ext cx="31750" cy="20638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2 h 2"/>
                  <a:gd name="T6" fmla="*/ 0 w 3"/>
                  <a:gd name="T7" fmla="*/ 2 h 2"/>
                  <a:gd name="T8" fmla="*/ 1 w 3"/>
                  <a:gd name="T9" fmla="*/ 2 h 2"/>
                  <a:gd name="T10" fmla="*/ 2 w 3"/>
                  <a:gd name="T11" fmla="*/ 2 h 2"/>
                  <a:gd name="T12" fmla="*/ 3 w 3"/>
                  <a:gd name="T13" fmla="*/ 1 h 2"/>
                  <a:gd name="T14" fmla="*/ 2 w 3"/>
                  <a:gd name="T15" fmla="*/ 0 h 2"/>
                  <a:gd name="T16" fmla="*/ 1 w 3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500" name="Freeform 499"/>
              <p:cNvSpPr>
                <a:spLocks/>
              </p:cNvSpPr>
              <p:nvPr/>
            </p:nvSpPr>
            <p:spPr bwMode="auto">
              <a:xfrm>
                <a:off x="5532439" y="2265364"/>
                <a:ext cx="11113" cy="1111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501" name="Freeform 500"/>
              <p:cNvSpPr>
                <a:spLocks/>
              </p:cNvSpPr>
              <p:nvPr/>
            </p:nvSpPr>
            <p:spPr bwMode="auto">
              <a:xfrm>
                <a:off x="6191251" y="3065464"/>
                <a:ext cx="11113" cy="20638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0 h 2"/>
                  <a:gd name="T8" fmla="*/ 0 w 1"/>
                  <a:gd name="T9" fmla="*/ 1 h 2"/>
                  <a:gd name="T10" fmla="*/ 0 w 1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502" name="Freeform 501"/>
              <p:cNvSpPr>
                <a:spLocks/>
              </p:cNvSpPr>
              <p:nvPr/>
            </p:nvSpPr>
            <p:spPr bwMode="auto">
              <a:xfrm>
                <a:off x="5208589" y="1735139"/>
                <a:ext cx="0" cy="1111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503" name="Freeform 531"/>
              <p:cNvSpPr>
                <a:spLocks/>
              </p:cNvSpPr>
              <p:nvPr/>
            </p:nvSpPr>
            <p:spPr bwMode="auto">
              <a:xfrm>
                <a:off x="6762751" y="1930401"/>
                <a:ext cx="22225" cy="20638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1 w 2"/>
                  <a:gd name="T5" fmla="*/ 0 h 2"/>
                  <a:gd name="T6" fmla="*/ 2 w 2"/>
                  <a:gd name="T7" fmla="*/ 0 h 2"/>
                  <a:gd name="T8" fmla="*/ 1 w 2"/>
                  <a:gd name="T9" fmla="*/ 0 h 2"/>
                  <a:gd name="T10" fmla="*/ 2 w 2"/>
                  <a:gd name="T11" fmla="*/ 1 h 2"/>
                  <a:gd name="T12" fmla="*/ 2 w 2"/>
                  <a:gd name="T13" fmla="*/ 1 h 2"/>
                  <a:gd name="T14" fmla="*/ 1 w 2"/>
                  <a:gd name="T15" fmla="*/ 1 h 2"/>
                  <a:gd name="T16" fmla="*/ 0 w 2"/>
                  <a:gd name="T17" fmla="*/ 1 h 2"/>
                  <a:gd name="T18" fmla="*/ 0 w 2"/>
                  <a:gd name="T19" fmla="*/ 0 h 2"/>
                  <a:gd name="T20" fmla="*/ 0 w 2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2" y="1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504" name="Freeform 540"/>
              <p:cNvSpPr>
                <a:spLocks/>
              </p:cNvSpPr>
              <p:nvPr/>
            </p:nvSpPr>
            <p:spPr bwMode="auto">
              <a:xfrm>
                <a:off x="4776789" y="773114"/>
                <a:ext cx="3616325" cy="1027113"/>
              </a:xfrm>
              <a:custGeom>
                <a:avLst/>
                <a:gdLst>
                  <a:gd name="T0" fmla="*/ 266 w 335"/>
                  <a:gd name="T1" fmla="*/ 19 h 95"/>
                  <a:gd name="T2" fmla="*/ 256 w 335"/>
                  <a:gd name="T3" fmla="*/ 18 h 95"/>
                  <a:gd name="T4" fmla="*/ 222 w 335"/>
                  <a:gd name="T5" fmla="*/ 16 h 95"/>
                  <a:gd name="T6" fmla="*/ 204 w 335"/>
                  <a:gd name="T7" fmla="*/ 12 h 95"/>
                  <a:gd name="T8" fmla="*/ 190 w 335"/>
                  <a:gd name="T9" fmla="*/ 14 h 95"/>
                  <a:gd name="T10" fmla="*/ 175 w 335"/>
                  <a:gd name="T11" fmla="*/ 12 h 95"/>
                  <a:gd name="T12" fmla="*/ 163 w 335"/>
                  <a:gd name="T13" fmla="*/ 10 h 95"/>
                  <a:gd name="T14" fmla="*/ 146 w 335"/>
                  <a:gd name="T15" fmla="*/ 10 h 95"/>
                  <a:gd name="T16" fmla="*/ 139 w 335"/>
                  <a:gd name="T17" fmla="*/ 7 h 95"/>
                  <a:gd name="T18" fmla="*/ 125 w 335"/>
                  <a:gd name="T19" fmla="*/ 2 h 95"/>
                  <a:gd name="T20" fmla="*/ 107 w 335"/>
                  <a:gd name="T21" fmla="*/ 4 h 95"/>
                  <a:gd name="T22" fmla="*/ 97 w 335"/>
                  <a:gd name="T23" fmla="*/ 9 h 95"/>
                  <a:gd name="T24" fmla="*/ 97 w 335"/>
                  <a:gd name="T25" fmla="*/ 13 h 95"/>
                  <a:gd name="T26" fmla="*/ 84 w 335"/>
                  <a:gd name="T27" fmla="*/ 14 h 95"/>
                  <a:gd name="T28" fmla="*/ 81 w 335"/>
                  <a:gd name="T29" fmla="*/ 12 h 95"/>
                  <a:gd name="T30" fmla="*/ 83 w 335"/>
                  <a:gd name="T31" fmla="*/ 19 h 95"/>
                  <a:gd name="T32" fmla="*/ 90 w 335"/>
                  <a:gd name="T33" fmla="*/ 21 h 95"/>
                  <a:gd name="T34" fmla="*/ 78 w 335"/>
                  <a:gd name="T35" fmla="*/ 26 h 95"/>
                  <a:gd name="T36" fmla="*/ 80 w 335"/>
                  <a:gd name="T37" fmla="*/ 18 h 95"/>
                  <a:gd name="T38" fmla="*/ 68 w 335"/>
                  <a:gd name="T39" fmla="*/ 14 h 95"/>
                  <a:gd name="T40" fmla="*/ 68 w 335"/>
                  <a:gd name="T41" fmla="*/ 20 h 95"/>
                  <a:gd name="T42" fmla="*/ 52 w 335"/>
                  <a:gd name="T43" fmla="*/ 21 h 95"/>
                  <a:gd name="T44" fmla="*/ 33 w 335"/>
                  <a:gd name="T45" fmla="*/ 25 h 95"/>
                  <a:gd name="T46" fmla="*/ 31 w 335"/>
                  <a:gd name="T47" fmla="*/ 26 h 95"/>
                  <a:gd name="T48" fmla="*/ 15 w 335"/>
                  <a:gd name="T49" fmla="*/ 20 h 95"/>
                  <a:gd name="T50" fmla="*/ 1 w 335"/>
                  <a:gd name="T51" fmla="*/ 22 h 95"/>
                  <a:gd name="T52" fmla="*/ 8 w 335"/>
                  <a:gd name="T53" fmla="*/ 35 h 95"/>
                  <a:gd name="T54" fmla="*/ 7 w 335"/>
                  <a:gd name="T55" fmla="*/ 42 h 95"/>
                  <a:gd name="T56" fmla="*/ 3 w 335"/>
                  <a:gd name="T57" fmla="*/ 53 h 95"/>
                  <a:gd name="T58" fmla="*/ 10 w 335"/>
                  <a:gd name="T59" fmla="*/ 65 h 95"/>
                  <a:gd name="T60" fmla="*/ 25 w 335"/>
                  <a:gd name="T61" fmla="*/ 72 h 95"/>
                  <a:gd name="T62" fmla="*/ 33 w 335"/>
                  <a:gd name="T63" fmla="*/ 80 h 95"/>
                  <a:gd name="T64" fmla="*/ 40 w 335"/>
                  <a:gd name="T65" fmla="*/ 89 h 95"/>
                  <a:gd name="T66" fmla="*/ 59 w 335"/>
                  <a:gd name="T67" fmla="*/ 93 h 95"/>
                  <a:gd name="T68" fmla="*/ 54 w 335"/>
                  <a:gd name="T69" fmla="*/ 74 h 95"/>
                  <a:gd name="T70" fmla="*/ 75 w 335"/>
                  <a:gd name="T71" fmla="*/ 71 h 95"/>
                  <a:gd name="T72" fmla="*/ 83 w 335"/>
                  <a:gd name="T73" fmla="*/ 64 h 95"/>
                  <a:gd name="T74" fmla="*/ 95 w 335"/>
                  <a:gd name="T75" fmla="*/ 58 h 95"/>
                  <a:gd name="T76" fmla="*/ 112 w 335"/>
                  <a:gd name="T77" fmla="*/ 63 h 95"/>
                  <a:gd name="T78" fmla="*/ 127 w 335"/>
                  <a:gd name="T79" fmla="*/ 70 h 95"/>
                  <a:gd name="T80" fmla="*/ 141 w 335"/>
                  <a:gd name="T81" fmla="*/ 71 h 95"/>
                  <a:gd name="T82" fmla="*/ 158 w 335"/>
                  <a:gd name="T83" fmla="*/ 70 h 95"/>
                  <a:gd name="T84" fmla="*/ 166 w 335"/>
                  <a:gd name="T85" fmla="*/ 66 h 95"/>
                  <a:gd name="T86" fmla="*/ 189 w 335"/>
                  <a:gd name="T87" fmla="*/ 72 h 95"/>
                  <a:gd name="T88" fmla="*/ 209 w 335"/>
                  <a:gd name="T89" fmla="*/ 69 h 95"/>
                  <a:gd name="T90" fmla="*/ 217 w 335"/>
                  <a:gd name="T91" fmla="*/ 62 h 95"/>
                  <a:gd name="T92" fmla="*/ 235 w 335"/>
                  <a:gd name="T93" fmla="*/ 73 h 95"/>
                  <a:gd name="T94" fmla="*/ 249 w 335"/>
                  <a:gd name="T95" fmla="*/ 81 h 95"/>
                  <a:gd name="T96" fmla="*/ 257 w 335"/>
                  <a:gd name="T97" fmla="*/ 90 h 95"/>
                  <a:gd name="T98" fmla="*/ 255 w 335"/>
                  <a:gd name="T99" fmla="*/ 68 h 95"/>
                  <a:gd name="T100" fmla="*/ 243 w 335"/>
                  <a:gd name="T101" fmla="*/ 59 h 95"/>
                  <a:gd name="T102" fmla="*/ 237 w 335"/>
                  <a:gd name="T103" fmla="*/ 52 h 95"/>
                  <a:gd name="T104" fmla="*/ 248 w 335"/>
                  <a:gd name="T105" fmla="*/ 46 h 95"/>
                  <a:gd name="T106" fmla="*/ 263 w 335"/>
                  <a:gd name="T107" fmla="*/ 46 h 95"/>
                  <a:gd name="T108" fmla="*/ 267 w 335"/>
                  <a:gd name="T109" fmla="*/ 39 h 95"/>
                  <a:gd name="T110" fmla="*/ 274 w 335"/>
                  <a:gd name="T111" fmla="*/ 38 h 95"/>
                  <a:gd name="T112" fmla="*/ 275 w 335"/>
                  <a:gd name="T113" fmla="*/ 54 h 95"/>
                  <a:gd name="T114" fmla="*/ 291 w 335"/>
                  <a:gd name="T115" fmla="*/ 61 h 95"/>
                  <a:gd name="T116" fmla="*/ 287 w 335"/>
                  <a:gd name="T117" fmla="*/ 51 h 95"/>
                  <a:gd name="T118" fmla="*/ 285 w 335"/>
                  <a:gd name="T119" fmla="*/ 44 h 95"/>
                  <a:gd name="T120" fmla="*/ 296 w 335"/>
                  <a:gd name="T121" fmla="*/ 39 h 95"/>
                  <a:gd name="T122" fmla="*/ 309 w 335"/>
                  <a:gd name="T123" fmla="*/ 36 h 95"/>
                  <a:gd name="T124" fmla="*/ 327 w 335"/>
                  <a:gd name="T125" fmla="*/ 37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5" h="95">
                    <a:moveTo>
                      <a:pt x="335" y="34"/>
                    </a:moveTo>
                    <a:cubicBezTo>
                      <a:pt x="335" y="34"/>
                      <a:pt x="334" y="34"/>
                      <a:pt x="334" y="33"/>
                    </a:cubicBezTo>
                    <a:cubicBezTo>
                      <a:pt x="332" y="33"/>
                      <a:pt x="332" y="33"/>
                      <a:pt x="331" y="32"/>
                    </a:cubicBezTo>
                    <a:cubicBezTo>
                      <a:pt x="330" y="32"/>
                      <a:pt x="330" y="31"/>
                      <a:pt x="329" y="31"/>
                    </a:cubicBezTo>
                    <a:cubicBezTo>
                      <a:pt x="328" y="31"/>
                      <a:pt x="328" y="31"/>
                      <a:pt x="327" y="31"/>
                    </a:cubicBezTo>
                    <a:cubicBezTo>
                      <a:pt x="326" y="31"/>
                      <a:pt x="326" y="31"/>
                      <a:pt x="325" y="31"/>
                    </a:cubicBezTo>
                    <a:cubicBezTo>
                      <a:pt x="324" y="31"/>
                      <a:pt x="324" y="31"/>
                      <a:pt x="323" y="31"/>
                    </a:cubicBezTo>
                    <a:cubicBezTo>
                      <a:pt x="323" y="30"/>
                      <a:pt x="323" y="30"/>
                      <a:pt x="322" y="30"/>
                    </a:cubicBezTo>
                    <a:cubicBezTo>
                      <a:pt x="321" y="29"/>
                      <a:pt x="321" y="29"/>
                      <a:pt x="320" y="28"/>
                    </a:cubicBezTo>
                    <a:cubicBezTo>
                      <a:pt x="319" y="27"/>
                      <a:pt x="310" y="21"/>
                      <a:pt x="309" y="20"/>
                    </a:cubicBezTo>
                    <a:cubicBezTo>
                      <a:pt x="308" y="20"/>
                      <a:pt x="297" y="20"/>
                      <a:pt x="296" y="19"/>
                    </a:cubicBezTo>
                    <a:cubicBezTo>
                      <a:pt x="296" y="19"/>
                      <a:pt x="278" y="20"/>
                      <a:pt x="277" y="19"/>
                    </a:cubicBezTo>
                    <a:cubicBezTo>
                      <a:pt x="277" y="19"/>
                      <a:pt x="277" y="19"/>
                      <a:pt x="277" y="19"/>
                    </a:cubicBezTo>
                    <a:cubicBezTo>
                      <a:pt x="276" y="20"/>
                      <a:pt x="275" y="20"/>
                      <a:pt x="274" y="20"/>
                    </a:cubicBezTo>
                    <a:cubicBezTo>
                      <a:pt x="273" y="20"/>
                      <a:pt x="273" y="20"/>
                      <a:pt x="271" y="19"/>
                    </a:cubicBezTo>
                    <a:cubicBezTo>
                      <a:pt x="271" y="19"/>
                      <a:pt x="271" y="19"/>
                      <a:pt x="270" y="18"/>
                    </a:cubicBezTo>
                    <a:cubicBezTo>
                      <a:pt x="270" y="18"/>
                      <a:pt x="269" y="18"/>
                      <a:pt x="269" y="18"/>
                    </a:cubicBezTo>
                    <a:cubicBezTo>
                      <a:pt x="268" y="19"/>
                      <a:pt x="267" y="19"/>
                      <a:pt x="266" y="19"/>
                    </a:cubicBezTo>
                    <a:cubicBezTo>
                      <a:pt x="266" y="19"/>
                      <a:pt x="265" y="19"/>
                      <a:pt x="264" y="19"/>
                    </a:cubicBezTo>
                    <a:cubicBezTo>
                      <a:pt x="264" y="19"/>
                      <a:pt x="263" y="19"/>
                      <a:pt x="262" y="18"/>
                    </a:cubicBezTo>
                    <a:cubicBezTo>
                      <a:pt x="261" y="18"/>
                      <a:pt x="261" y="18"/>
                      <a:pt x="260" y="18"/>
                    </a:cubicBezTo>
                    <a:cubicBezTo>
                      <a:pt x="259" y="18"/>
                      <a:pt x="259" y="18"/>
                      <a:pt x="259" y="18"/>
                    </a:cubicBezTo>
                    <a:cubicBezTo>
                      <a:pt x="259" y="19"/>
                      <a:pt x="259" y="19"/>
                      <a:pt x="259" y="19"/>
                    </a:cubicBezTo>
                    <a:cubicBezTo>
                      <a:pt x="260" y="19"/>
                      <a:pt x="260" y="19"/>
                      <a:pt x="260" y="20"/>
                    </a:cubicBezTo>
                    <a:cubicBezTo>
                      <a:pt x="261" y="20"/>
                      <a:pt x="261" y="19"/>
                      <a:pt x="262" y="20"/>
                    </a:cubicBezTo>
                    <a:cubicBezTo>
                      <a:pt x="262" y="20"/>
                      <a:pt x="263" y="20"/>
                      <a:pt x="263" y="20"/>
                    </a:cubicBezTo>
                    <a:cubicBezTo>
                      <a:pt x="263" y="20"/>
                      <a:pt x="263" y="21"/>
                      <a:pt x="263" y="21"/>
                    </a:cubicBezTo>
                    <a:cubicBezTo>
                      <a:pt x="263" y="22"/>
                      <a:pt x="262" y="21"/>
                      <a:pt x="262" y="21"/>
                    </a:cubicBezTo>
                    <a:cubicBezTo>
                      <a:pt x="261" y="21"/>
                      <a:pt x="261" y="21"/>
                      <a:pt x="260" y="20"/>
                    </a:cubicBezTo>
                    <a:cubicBezTo>
                      <a:pt x="260" y="20"/>
                      <a:pt x="259" y="21"/>
                      <a:pt x="259" y="20"/>
                    </a:cubicBezTo>
                    <a:cubicBezTo>
                      <a:pt x="258" y="20"/>
                      <a:pt x="257" y="20"/>
                      <a:pt x="257" y="19"/>
                    </a:cubicBezTo>
                    <a:cubicBezTo>
                      <a:pt x="256" y="19"/>
                      <a:pt x="256" y="19"/>
                      <a:pt x="256" y="19"/>
                    </a:cubicBezTo>
                    <a:cubicBezTo>
                      <a:pt x="256" y="19"/>
                      <a:pt x="257" y="18"/>
                      <a:pt x="257" y="18"/>
                    </a:cubicBezTo>
                    <a:cubicBezTo>
                      <a:pt x="257" y="18"/>
                      <a:pt x="256" y="18"/>
                      <a:pt x="256" y="18"/>
                    </a:cubicBezTo>
                    <a:cubicBezTo>
                      <a:pt x="256" y="18"/>
                      <a:pt x="256" y="18"/>
                      <a:pt x="256" y="18"/>
                    </a:cubicBezTo>
                    <a:cubicBezTo>
                      <a:pt x="256" y="18"/>
                      <a:pt x="256" y="18"/>
                      <a:pt x="256" y="18"/>
                    </a:cubicBezTo>
                    <a:cubicBezTo>
                      <a:pt x="255" y="18"/>
                      <a:pt x="255" y="19"/>
                      <a:pt x="255" y="19"/>
                    </a:cubicBezTo>
                    <a:cubicBezTo>
                      <a:pt x="255" y="19"/>
                      <a:pt x="254" y="19"/>
                      <a:pt x="254" y="19"/>
                    </a:cubicBezTo>
                    <a:cubicBezTo>
                      <a:pt x="253" y="20"/>
                      <a:pt x="252" y="19"/>
                      <a:pt x="251" y="19"/>
                    </a:cubicBezTo>
                    <a:cubicBezTo>
                      <a:pt x="250" y="19"/>
                      <a:pt x="249" y="19"/>
                      <a:pt x="248" y="19"/>
                    </a:cubicBezTo>
                    <a:cubicBezTo>
                      <a:pt x="247" y="19"/>
                      <a:pt x="246" y="18"/>
                      <a:pt x="246" y="19"/>
                    </a:cubicBezTo>
                    <a:cubicBezTo>
                      <a:pt x="245" y="19"/>
                      <a:pt x="245" y="19"/>
                      <a:pt x="244" y="19"/>
                    </a:cubicBezTo>
                    <a:cubicBezTo>
                      <a:pt x="244" y="19"/>
                      <a:pt x="243" y="19"/>
                      <a:pt x="242" y="19"/>
                    </a:cubicBezTo>
                    <a:cubicBezTo>
                      <a:pt x="241" y="19"/>
                      <a:pt x="241" y="19"/>
                      <a:pt x="240" y="19"/>
                    </a:cubicBezTo>
                    <a:cubicBezTo>
                      <a:pt x="240" y="18"/>
                      <a:pt x="240" y="18"/>
                      <a:pt x="240" y="18"/>
                    </a:cubicBezTo>
                    <a:cubicBezTo>
                      <a:pt x="240" y="18"/>
                      <a:pt x="240" y="18"/>
                      <a:pt x="240" y="18"/>
                    </a:cubicBezTo>
                    <a:cubicBezTo>
                      <a:pt x="239" y="17"/>
                      <a:pt x="239" y="17"/>
                      <a:pt x="238" y="17"/>
                    </a:cubicBezTo>
                    <a:cubicBezTo>
                      <a:pt x="237" y="16"/>
                      <a:pt x="237" y="17"/>
                      <a:pt x="236" y="16"/>
                    </a:cubicBezTo>
                    <a:cubicBezTo>
                      <a:pt x="235" y="16"/>
                      <a:pt x="235" y="16"/>
                      <a:pt x="234" y="16"/>
                    </a:cubicBezTo>
                    <a:cubicBezTo>
                      <a:pt x="233" y="16"/>
                      <a:pt x="233" y="16"/>
                      <a:pt x="232" y="15"/>
                    </a:cubicBezTo>
                    <a:cubicBezTo>
                      <a:pt x="231" y="15"/>
                      <a:pt x="230" y="15"/>
                      <a:pt x="229" y="15"/>
                    </a:cubicBezTo>
                    <a:cubicBezTo>
                      <a:pt x="228" y="15"/>
                      <a:pt x="227" y="15"/>
                      <a:pt x="226" y="15"/>
                    </a:cubicBezTo>
                    <a:cubicBezTo>
                      <a:pt x="225" y="15"/>
                      <a:pt x="225" y="16"/>
                      <a:pt x="224" y="16"/>
                    </a:cubicBezTo>
                    <a:cubicBezTo>
                      <a:pt x="223" y="16"/>
                      <a:pt x="223" y="16"/>
                      <a:pt x="222" y="16"/>
                    </a:cubicBezTo>
                    <a:cubicBezTo>
                      <a:pt x="221" y="16"/>
                      <a:pt x="221" y="15"/>
                      <a:pt x="220" y="15"/>
                    </a:cubicBezTo>
                    <a:cubicBezTo>
                      <a:pt x="220" y="15"/>
                      <a:pt x="220" y="15"/>
                      <a:pt x="220" y="15"/>
                    </a:cubicBezTo>
                    <a:cubicBezTo>
                      <a:pt x="219" y="15"/>
                      <a:pt x="219" y="15"/>
                      <a:pt x="218" y="15"/>
                    </a:cubicBezTo>
                    <a:cubicBezTo>
                      <a:pt x="218" y="15"/>
                      <a:pt x="218" y="15"/>
                      <a:pt x="217" y="15"/>
                    </a:cubicBezTo>
                    <a:cubicBezTo>
                      <a:pt x="217" y="15"/>
                      <a:pt x="217" y="14"/>
                      <a:pt x="216" y="14"/>
                    </a:cubicBezTo>
                    <a:cubicBezTo>
                      <a:pt x="216" y="14"/>
                      <a:pt x="215" y="14"/>
                      <a:pt x="215" y="14"/>
                    </a:cubicBezTo>
                    <a:cubicBezTo>
                      <a:pt x="214" y="14"/>
                      <a:pt x="214" y="14"/>
                      <a:pt x="214" y="14"/>
                    </a:cubicBezTo>
                    <a:cubicBezTo>
                      <a:pt x="214" y="14"/>
                      <a:pt x="214" y="14"/>
                      <a:pt x="214" y="13"/>
                    </a:cubicBezTo>
                    <a:cubicBezTo>
                      <a:pt x="214" y="13"/>
                      <a:pt x="213" y="13"/>
                      <a:pt x="213" y="13"/>
                    </a:cubicBezTo>
                    <a:cubicBezTo>
                      <a:pt x="212" y="13"/>
                      <a:pt x="212" y="13"/>
                      <a:pt x="212" y="13"/>
                    </a:cubicBezTo>
                    <a:cubicBezTo>
                      <a:pt x="211" y="13"/>
                      <a:pt x="210" y="12"/>
                      <a:pt x="209" y="13"/>
                    </a:cubicBezTo>
                    <a:cubicBezTo>
                      <a:pt x="209" y="13"/>
                      <a:pt x="209" y="13"/>
                      <a:pt x="209" y="14"/>
                    </a:cubicBezTo>
                    <a:cubicBezTo>
                      <a:pt x="209" y="14"/>
                      <a:pt x="208" y="14"/>
                      <a:pt x="208" y="14"/>
                    </a:cubicBezTo>
                    <a:cubicBezTo>
                      <a:pt x="208" y="14"/>
                      <a:pt x="208" y="13"/>
                      <a:pt x="208" y="13"/>
                    </a:cubicBezTo>
                    <a:cubicBezTo>
                      <a:pt x="208" y="12"/>
                      <a:pt x="208" y="12"/>
                      <a:pt x="208" y="12"/>
                    </a:cubicBezTo>
                    <a:cubicBezTo>
                      <a:pt x="208" y="12"/>
                      <a:pt x="208" y="12"/>
                      <a:pt x="208" y="12"/>
                    </a:cubicBezTo>
                    <a:cubicBezTo>
                      <a:pt x="207" y="12"/>
                      <a:pt x="207" y="12"/>
                      <a:pt x="206" y="12"/>
                    </a:cubicBezTo>
                    <a:cubicBezTo>
                      <a:pt x="205" y="12"/>
                      <a:pt x="205" y="12"/>
                      <a:pt x="204" y="12"/>
                    </a:cubicBezTo>
                    <a:cubicBezTo>
                      <a:pt x="203" y="12"/>
                      <a:pt x="203" y="12"/>
                      <a:pt x="202" y="12"/>
                    </a:cubicBezTo>
                    <a:cubicBezTo>
                      <a:pt x="201" y="12"/>
                      <a:pt x="200" y="12"/>
                      <a:pt x="199" y="12"/>
                    </a:cubicBezTo>
                    <a:cubicBezTo>
                      <a:pt x="198" y="11"/>
                      <a:pt x="198" y="11"/>
                      <a:pt x="197" y="11"/>
                    </a:cubicBezTo>
                    <a:cubicBezTo>
                      <a:pt x="197" y="11"/>
                      <a:pt x="196" y="11"/>
                      <a:pt x="196" y="11"/>
                    </a:cubicBezTo>
                    <a:cubicBezTo>
                      <a:pt x="196" y="11"/>
                      <a:pt x="196" y="12"/>
                      <a:pt x="196" y="12"/>
                    </a:cubicBezTo>
                    <a:cubicBezTo>
                      <a:pt x="196" y="12"/>
                      <a:pt x="195" y="12"/>
                      <a:pt x="195" y="12"/>
                    </a:cubicBezTo>
                    <a:cubicBezTo>
                      <a:pt x="195" y="12"/>
                      <a:pt x="195" y="12"/>
                      <a:pt x="195" y="12"/>
                    </a:cubicBezTo>
                    <a:cubicBezTo>
                      <a:pt x="194" y="12"/>
                      <a:pt x="194" y="13"/>
                      <a:pt x="195" y="13"/>
                    </a:cubicBezTo>
                    <a:cubicBezTo>
                      <a:pt x="195" y="13"/>
                      <a:pt x="195" y="13"/>
                      <a:pt x="195" y="13"/>
                    </a:cubicBezTo>
                    <a:cubicBezTo>
                      <a:pt x="196" y="13"/>
                      <a:pt x="196" y="13"/>
                      <a:pt x="197" y="13"/>
                    </a:cubicBezTo>
                    <a:cubicBezTo>
                      <a:pt x="197" y="14"/>
                      <a:pt x="197" y="14"/>
                      <a:pt x="197" y="14"/>
                    </a:cubicBezTo>
                    <a:cubicBezTo>
                      <a:pt x="197" y="14"/>
                      <a:pt x="197" y="14"/>
                      <a:pt x="198" y="14"/>
                    </a:cubicBezTo>
                    <a:cubicBezTo>
                      <a:pt x="197" y="15"/>
                      <a:pt x="197" y="15"/>
                      <a:pt x="197" y="15"/>
                    </a:cubicBezTo>
                    <a:cubicBezTo>
                      <a:pt x="196" y="15"/>
                      <a:pt x="196" y="14"/>
                      <a:pt x="196" y="14"/>
                    </a:cubicBezTo>
                    <a:cubicBezTo>
                      <a:pt x="195" y="14"/>
                      <a:pt x="195" y="15"/>
                      <a:pt x="194" y="15"/>
                    </a:cubicBezTo>
                    <a:cubicBezTo>
                      <a:pt x="194" y="15"/>
                      <a:pt x="194" y="14"/>
                      <a:pt x="193" y="14"/>
                    </a:cubicBezTo>
                    <a:cubicBezTo>
                      <a:pt x="192" y="14"/>
                      <a:pt x="192" y="14"/>
                      <a:pt x="191" y="14"/>
                    </a:cubicBezTo>
                    <a:cubicBezTo>
                      <a:pt x="191" y="14"/>
                      <a:pt x="190" y="14"/>
                      <a:pt x="190" y="14"/>
                    </a:cubicBezTo>
                    <a:cubicBezTo>
                      <a:pt x="189" y="15"/>
                      <a:pt x="189" y="15"/>
                      <a:pt x="188" y="15"/>
                    </a:cubicBezTo>
                    <a:cubicBezTo>
                      <a:pt x="188" y="15"/>
                      <a:pt x="187" y="15"/>
                      <a:pt x="187" y="15"/>
                    </a:cubicBezTo>
                    <a:cubicBezTo>
                      <a:pt x="186" y="14"/>
                      <a:pt x="186" y="14"/>
                      <a:pt x="185" y="14"/>
                    </a:cubicBezTo>
                    <a:cubicBezTo>
                      <a:pt x="185" y="14"/>
                      <a:pt x="185" y="13"/>
                      <a:pt x="184" y="14"/>
                    </a:cubicBezTo>
                    <a:cubicBezTo>
                      <a:pt x="184" y="14"/>
                      <a:pt x="184" y="14"/>
                      <a:pt x="184" y="14"/>
                    </a:cubicBezTo>
                    <a:cubicBezTo>
                      <a:pt x="185" y="15"/>
                      <a:pt x="185" y="15"/>
                      <a:pt x="185" y="15"/>
                    </a:cubicBezTo>
                    <a:cubicBezTo>
                      <a:pt x="185" y="15"/>
                      <a:pt x="185" y="15"/>
                      <a:pt x="185" y="15"/>
                    </a:cubicBezTo>
                    <a:cubicBezTo>
                      <a:pt x="185" y="15"/>
                      <a:pt x="185" y="16"/>
                      <a:pt x="184" y="16"/>
                    </a:cubicBezTo>
                    <a:cubicBezTo>
                      <a:pt x="184" y="16"/>
                      <a:pt x="184" y="16"/>
                      <a:pt x="184" y="16"/>
                    </a:cubicBezTo>
                    <a:cubicBezTo>
                      <a:pt x="183" y="16"/>
                      <a:pt x="183" y="16"/>
                      <a:pt x="183" y="15"/>
                    </a:cubicBezTo>
                    <a:cubicBezTo>
                      <a:pt x="182" y="15"/>
                      <a:pt x="181" y="16"/>
                      <a:pt x="180" y="15"/>
                    </a:cubicBezTo>
                    <a:cubicBezTo>
                      <a:pt x="180" y="15"/>
                      <a:pt x="180" y="15"/>
                      <a:pt x="180" y="15"/>
                    </a:cubicBezTo>
                    <a:cubicBezTo>
                      <a:pt x="180" y="15"/>
                      <a:pt x="180" y="15"/>
                      <a:pt x="180" y="14"/>
                    </a:cubicBezTo>
                    <a:cubicBezTo>
                      <a:pt x="179" y="14"/>
                      <a:pt x="179" y="14"/>
                      <a:pt x="179" y="14"/>
                    </a:cubicBezTo>
                    <a:cubicBezTo>
                      <a:pt x="178" y="14"/>
                      <a:pt x="178" y="14"/>
                      <a:pt x="177" y="14"/>
                    </a:cubicBezTo>
                    <a:cubicBezTo>
                      <a:pt x="177" y="13"/>
                      <a:pt x="177" y="13"/>
                      <a:pt x="176" y="13"/>
                    </a:cubicBezTo>
                    <a:cubicBezTo>
                      <a:pt x="176" y="13"/>
                      <a:pt x="176" y="13"/>
                      <a:pt x="175" y="13"/>
                    </a:cubicBezTo>
                    <a:cubicBezTo>
                      <a:pt x="175" y="13"/>
                      <a:pt x="175" y="13"/>
                      <a:pt x="175" y="12"/>
                    </a:cubicBezTo>
                    <a:cubicBezTo>
                      <a:pt x="174" y="12"/>
                      <a:pt x="174" y="12"/>
                      <a:pt x="173" y="12"/>
                    </a:cubicBezTo>
                    <a:cubicBezTo>
                      <a:pt x="173" y="13"/>
                      <a:pt x="173" y="13"/>
                      <a:pt x="172" y="13"/>
                    </a:cubicBezTo>
                    <a:cubicBezTo>
                      <a:pt x="172" y="13"/>
                      <a:pt x="172" y="12"/>
                      <a:pt x="172" y="12"/>
                    </a:cubicBezTo>
                    <a:cubicBezTo>
                      <a:pt x="172" y="12"/>
                      <a:pt x="172" y="12"/>
                      <a:pt x="172" y="12"/>
                    </a:cubicBezTo>
                    <a:cubicBezTo>
                      <a:pt x="172" y="12"/>
                      <a:pt x="172" y="12"/>
                      <a:pt x="173" y="11"/>
                    </a:cubicBezTo>
                    <a:cubicBezTo>
                      <a:pt x="173" y="11"/>
                      <a:pt x="173" y="11"/>
                      <a:pt x="174" y="11"/>
                    </a:cubicBezTo>
                    <a:cubicBezTo>
                      <a:pt x="174" y="11"/>
                      <a:pt x="174" y="11"/>
                      <a:pt x="174" y="10"/>
                    </a:cubicBezTo>
                    <a:cubicBezTo>
                      <a:pt x="174" y="10"/>
                      <a:pt x="173" y="10"/>
                      <a:pt x="173" y="10"/>
                    </a:cubicBezTo>
                    <a:cubicBezTo>
                      <a:pt x="173" y="10"/>
                      <a:pt x="172" y="10"/>
                      <a:pt x="172" y="10"/>
                    </a:cubicBezTo>
                    <a:cubicBezTo>
                      <a:pt x="172" y="10"/>
                      <a:pt x="172" y="10"/>
                      <a:pt x="171" y="10"/>
                    </a:cubicBezTo>
                    <a:cubicBezTo>
                      <a:pt x="171" y="10"/>
                      <a:pt x="171" y="10"/>
                      <a:pt x="171" y="10"/>
                    </a:cubicBezTo>
                    <a:cubicBezTo>
                      <a:pt x="170" y="10"/>
                      <a:pt x="170" y="10"/>
                      <a:pt x="169" y="10"/>
                    </a:cubicBezTo>
                    <a:cubicBezTo>
                      <a:pt x="169" y="10"/>
                      <a:pt x="169" y="10"/>
                      <a:pt x="169" y="10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7" y="10"/>
                      <a:pt x="167" y="10"/>
                      <a:pt x="166" y="10"/>
                    </a:cubicBezTo>
                    <a:cubicBezTo>
                      <a:pt x="165" y="10"/>
                      <a:pt x="165" y="9"/>
                      <a:pt x="165" y="9"/>
                    </a:cubicBezTo>
                    <a:cubicBezTo>
                      <a:pt x="164" y="9"/>
                      <a:pt x="164" y="9"/>
                      <a:pt x="163" y="9"/>
                    </a:cubicBezTo>
                    <a:cubicBezTo>
                      <a:pt x="163" y="9"/>
                      <a:pt x="163" y="10"/>
                      <a:pt x="163" y="10"/>
                    </a:cubicBezTo>
                    <a:cubicBezTo>
                      <a:pt x="165" y="11"/>
                      <a:pt x="165" y="11"/>
                      <a:pt x="165" y="11"/>
                    </a:cubicBezTo>
                    <a:cubicBezTo>
                      <a:pt x="165" y="11"/>
                      <a:pt x="165" y="11"/>
                      <a:pt x="166" y="11"/>
                    </a:cubicBezTo>
                    <a:cubicBezTo>
                      <a:pt x="166" y="11"/>
                      <a:pt x="166" y="11"/>
                      <a:pt x="166" y="12"/>
                    </a:cubicBezTo>
                    <a:cubicBezTo>
                      <a:pt x="166" y="12"/>
                      <a:pt x="166" y="11"/>
                      <a:pt x="165" y="11"/>
                    </a:cubicBezTo>
                    <a:cubicBezTo>
                      <a:pt x="165" y="11"/>
                      <a:pt x="165" y="11"/>
                      <a:pt x="164" y="11"/>
                    </a:cubicBezTo>
                    <a:cubicBezTo>
                      <a:pt x="163" y="11"/>
                      <a:pt x="163" y="11"/>
                      <a:pt x="162" y="11"/>
                    </a:cubicBezTo>
                    <a:cubicBezTo>
                      <a:pt x="162" y="11"/>
                      <a:pt x="162" y="11"/>
                      <a:pt x="161" y="11"/>
                    </a:cubicBezTo>
                    <a:cubicBezTo>
                      <a:pt x="161" y="11"/>
                      <a:pt x="160" y="11"/>
                      <a:pt x="160" y="11"/>
                    </a:cubicBezTo>
                    <a:cubicBezTo>
                      <a:pt x="159" y="11"/>
                      <a:pt x="159" y="11"/>
                      <a:pt x="158" y="11"/>
                    </a:cubicBezTo>
                    <a:cubicBezTo>
                      <a:pt x="158" y="11"/>
                      <a:pt x="157" y="11"/>
                      <a:pt x="156" y="11"/>
                    </a:cubicBezTo>
                    <a:cubicBezTo>
                      <a:pt x="156" y="11"/>
                      <a:pt x="156" y="11"/>
                      <a:pt x="156" y="10"/>
                    </a:cubicBezTo>
                    <a:cubicBezTo>
                      <a:pt x="156" y="10"/>
                      <a:pt x="155" y="10"/>
                      <a:pt x="155" y="10"/>
                    </a:cubicBezTo>
                    <a:cubicBezTo>
                      <a:pt x="155" y="10"/>
                      <a:pt x="155" y="10"/>
                      <a:pt x="154" y="10"/>
                    </a:cubicBezTo>
                    <a:cubicBezTo>
                      <a:pt x="154" y="9"/>
                      <a:pt x="153" y="9"/>
                      <a:pt x="152" y="9"/>
                    </a:cubicBezTo>
                    <a:cubicBezTo>
                      <a:pt x="151" y="9"/>
                      <a:pt x="151" y="9"/>
                      <a:pt x="150" y="9"/>
                    </a:cubicBezTo>
                    <a:cubicBezTo>
                      <a:pt x="149" y="9"/>
                      <a:pt x="148" y="9"/>
                      <a:pt x="148" y="9"/>
                    </a:cubicBezTo>
                    <a:cubicBezTo>
                      <a:pt x="147" y="9"/>
                      <a:pt x="147" y="9"/>
                      <a:pt x="146" y="9"/>
                    </a:cubicBezTo>
                    <a:cubicBezTo>
                      <a:pt x="146" y="10"/>
                      <a:pt x="146" y="10"/>
                      <a:pt x="146" y="10"/>
                    </a:cubicBezTo>
                    <a:cubicBezTo>
                      <a:pt x="145" y="10"/>
                      <a:pt x="145" y="9"/>
                      <a:pt x="145" y="9"/>
                    </a:cubicBezTo>
                    <a:cubicBezTo>
                      <a:pt x="144" y="9"/>
                      <a:pt x="144" y="8"/>
                      <a:pt x="143" y="9"/>
                    </a:cubicBezTo>
                    <a:cubicBezTo>
                      <a:pt x="143" y="9"/>
                      <a:pt x="143" y="9"/>
                      <a:pt x="143" y="9"/>
                    </a:cubicBezTo>
                    <a:cubicBezTo>
                      <a:pt x="142" y="10"/>
                      <a:pt x="142" y="9"/>
                      <a:pt x="142" y="9"/>
                    </a:cubicBezTo>
                    <a:cubicBezTo>
                      <a:pt x="141" y="9"/>
                      <a:pt x="141" y="9"/>
                      <a:pt x="140" y="8"/>
                    </a:cubicBezTo>
                    <a:cubicBezTo>
                      <a:pt x="140" y="8"/>
                      <a:pt x="140" y="8"/>
                      <a:pt x="139" y="9"/>
                    </a:cubicBezTo>
                    <a:cubicBezTo>
                      <a:pt x="139" y="9"/>
                      <a:pt x="138" y="9"/>
                      <a:pt x="138" y="9"/>
                    </a:cubicBezTo>
                    <a:cubicBezTo>
                      <a:pt x="138" y="9"/>
                      <a:pt x="138" y="9"/>
                      <a:pt x="138" y="9"/>
                    </a:cubicBezTo>
                    <a:cubicBezTo>
                      <a:pt x="138" y="10"/>
                      <a:pt x="139" y="9"/>
                      <a:pt x="139" y="10"/>
                    </a:cubicBezTo>
                    <a:cubicBezTo>
                      <a:pt x="139" y="10"/>
                      <a:pt x="138" y="10"/>
                      <a:pt x="138" y="10"/>
                    </a:cubicBezTo>
                    <a:cubicBezTo>
                      <a:pt x="137" y="10"/>
                      <a:pt x="137" y="10"/>
                      <a:pt x="137" y="10"/>
                    </a:cubicBezTo>
                    <a:cubicBezTo>
                      <a:pt x="136" y="10"/>
                      <a:pt x="136" y="11"/>
                      <a:pt x="135" y="11"/>
                    </a:cubicBezTo>
                    <a:cubicBezTo>
                      <a:pt x="135" y="11"/>
                      <a:pt x="135" y="11"/>
                      <a:pt x="135" y="11"/>
                    </a:cubicBezTo>
                    <a:cubicBezTo>
                      <a:pt x="134" y="10"/>
                      <a:pt x="134" y="10"/>
                      <a:pt x="135" y="10"/>
                    </a:cubicBezTo>
                    <a:cubicBezTo>
                      <a:pt x="135" y="9"/>
                      <a:pt x="136" y="9"/>
                      <a:pt x="136" y="9"/>
                    </a:cubicBezTo>
                    <a:cubicBezTo>
                      <a:pt x="136" y="9"/>
                      <a:pt x="136" y="9"/>
                      <a:pt x="137" y="8"/>
                    </a:cubicBezTo>
                    <a:cubicBezTo>
                      <a:pt x="137" y="8"/>
                      <a:pt x="137" y="8"/>
                      <a:pt x="138" y="8"/>
                    </a:cubicBezTo>
                    <a:cubicBezTo>
                      <a:pt x="138" y="7"/>
                      <a:pt x="139" y="7"/>
                      <a:pt x="139" y="7"/>
                    </a:cubicBezTo>
                    <a:cubicBezTo>
                      <a:pt x="139" y="7"/>
                      <a:pt x="139" y="7"/>
                      <a:pt x="139" y="7"/>
                    </a:cubicBezTo>
                    <a:cubicBezTo>
                      <a:pt x="140" y="7"/>
                      <a:pt x="140" y="7"/>
                      <a:pt x="140" y="7"/>
                    </a:cubicBezTo>
                    <a:cubicBezTo>
                      <a:pt x="140" y="7"/>
                      <a:pt x="140" y="6"/>
                      <a:pt x="140" y="6"/>
                    </a:cubicBezTo>
                    <a:cubicBezTo>
                      <a:pt x="141" y="6"/>
                      <a:pt x="141" y="6"/>
                      <a:pt x="141" y="6"/>
                    </a:cubicBezTo>
                    <a:cubicBezTo>
                      <a:pt x="141" y="5"/>
                      <a:pt x="140" y="5"/>
                      <a:pt x="140" y="5"/>
                    </a:cubicBezTo>
                    <a:cubicBezTo>
                      <a:pt x="140" y="5"/>
                      <a:pt x="140" y="4"/>
                      <a:pt x="140" y="4"/>
                    </a:cubicBezTo>
                    <a:cubicBezTo>
                      <a:pt x="139" y="4"/>
                      <a:pt x="139" y="4"/>
                      <a:pt x="139" y="4"/>
                    </a:cubicBezTo>
                    <a:cubicBezTo>
                      <a:pt x="138" y="4"/>
                      <a:pt x="138" y="4"/>
                      <a:pt x="138" y="4"/>
                    </a:cubicBezTo>
                    <a:cubicBezTo>
                      <a:pt x="137" y="4"/>
                      <a:pt x="137" y="4"/>
                      <a:pt x="136" y="3"/>
                    </a:cubicBezTo>
                    <a:cubicBezTo>
                      <a:pt x="136" y="3"/>
                      <a:pt x="136" y="3"/>
                      <a:pt x="135" y="3"/>
                    </a:cubicBezTo>
                    <a:cubicBezTo>
                      <a:pt x="135" y="3"/>
                      <a:pt x="134" y="3"/>
                      <a:pt x="134" y="3"/>
                    </a:cubicBezTo>
                    <a:cubicBezTo>
                      <a:pt x="133" y="3"/>
                      <a:pt x="133" y="3"/>
                      <a:pt x="133" y="3"/>
                    </a:cubicBezTo>
                    <a:cubicBezTo>
                      <a:pt x="132" y="2"/>
                      <a:pt x="132" y="2"/>
                      <a:pt x="131" y="2"/>
                    </a:cubicBezTo>
                    <a:cubicBezTo>
                      <a:pt x="131" y="2"/>
                      <a:pt x="130" y="3"/>
                      <a:pt x="130" y="3"/>
                    </a:cubicBezTo>
                    <a:cubicBezTo>
                      <a:pt x="129" y="3"/>
                      <a:pt x="129" y="3"/>
                      <a:pt x="128" y="3"/>
                    </a:cubicBezTo>
                    <a:cubicBezTo>
                      <a:pt x="127" y="3"/>
                      <a:pt x="126" y="4"/>
                      <a:pt x="126" y="3"/>
                    </a:cubicBezTo>
                    <a:cubicBezTo>
                      <a:pt x="126" y="3"/>
                      <a:pt x="126" y="2"/>
                      <a:pt x="126" y="2"/>
                    </a:cubicBezTo>
                    <a:cubicBezTo>
                      <a:pt x="126" y="1"/>
                      <a:pt x="125" y="2"/>
                      <a:pt x="125" y="2"/>
                    </a:cubicBezTo>
                    <a:cubicBezTo>
                      <a:pt x="124" y="2"/>
                      <a:pt x="124" y="2"/>
                      <a:pt x="123" y="2"/>
                    </a:cubicBezTo>
                    <a:cubicBezTo>
                      <a:pt x="123" y="2"/>
                      <a:pt x="123" y="2"/>
                      <a:pt x="123" y="2"/>
                    </a:cubicBezTo>
                    <a:cubicBezTo>
                      <a:pt x="122" y="2"/>
                      <a:pt x="122" y="2"/>
                      <a:pt x="122" y="2"/>
                    </a:cubicBezTo>
                    <a:cubicBezTo>
                      <a:pt x="121" y="1"/>
                      <a:pt x="122" y="1"/>
                      <a:pt x="121" y="1"/>
                    </a:cubicBezTo>
                    <a:cubicBezTo>
                      <a:pt x="121" y="0"/>
                      <a:pt x="120" y="1"/>
                      <a:pt x="120" y="1"/>
                    </a:cubicBezTo>
                    <a:cubicBezTo>
                      <a:pt x="119" y="1"/>
                      <a:pt x="119" y="1"/>
                      <a:pt x="119" y="0"/>
                    </a:cubicBezTo>
                    <a:cubicBezTo>
                      <a:pt x="118" y="0"/>
                      <a:pt x="118" y="0"/>
                      <a:pt x="117" y="0"/>
                    </a:cubicBezTo>
                    <a:cubicBezTo>
                      <a:pt x="117" y="0"/>
                      <a:pt x="116" y="0"/>
                      <a:pt x="116" y="1"/>
                    </a:cubicBezTo>
                    <a:cubicBezTo>
                      <a:pt x="116" y="1"/>
                      <a:pt x="115" y="1"/>
                      <a:pt x="115" y="1"/>
                    </a:cubicBezTo>
                    <a:cubicBezTo>
                      <a:pt x="115" y="2"/>
                      <a:pt x="116" y="2"/>
                      <a:pt x="116" y="2"/>
                    </a:cubicBezTo>
                    <a:cubicBezTo>
                      <a:pt x="116" y="3"/>
                      <a:pt x="116" y="3"/>
                      <a:pt x="116" y="3"/>
                    </a:cubicBezTo>
                    <a:cubicBezTo>
                      <a:pt x="115" y="3"/>
                      <a:pt x="115" y="3"/>
                      <a:pt x="115" y="3"/>
                    </a:cubicBezTo>
                    <a:cubicBezTo>
                      <a:pt x="114" y="3"/>
                      <a:pt x="114" y="3"/>
                      <a:pt x="114" y="3"/>
                    </a:cubicBezTo>
                    <a:cubicBezTo>
                      <a:pt x="113" y="3"/>
                      <a:pt x="114" y="3"/>
                      <a:pt x="113" y="4"/>
                    </a:cubicBezTo>
                    <a:cubicBezTo>
                      <a:pt x="113" y="4"/>
                      <a:pt x="113" y="4"/>
                      <a:pt x="112" y="4"/>
                    </a:cubicBezTo>
                    <a:cubicBezTo>
                      <a:pt x="111" y="4"/>
                      <a:pt x="111" y="4"/>
                      <a:pt x="111" y="4"/>
                    </a:cubicBezTo>
                    <a:cubicBezTo>
                      <a:pt x="110" y="4"/>
                      <a:pt x="110" y="4"/>
                      <a:pt x="109" y="4"/>
                    </a:cubicBezTo>
                    <a:cubicBezTo>
                      <a:pt x="108" y="4"/>
                      <a:pt x="108" y="4"/>
                      <a:pt x="107" y="4"/>
                    </a:cubicBezTo>
                    <a:cubicBezTo>
                      <a:pt x="107" y="3"/>
                      <a:pt x="106" y="4"/>
                      <a:pt x="106" y="4"/>
                    </a:cubicBezTo>
                    <a:cubicBezTo>
                      <a:pt x="105" y="4"/>
                      <a:pt x="105" y="3"/>
                      <a:pt x="104" y="4"/>
                    </a:cubicBezTo>
                    <a:cubicBezTo>
                      <a:pt x="104" y="4"/>
                      <a:pt x="104" y="4"/>
                      <a:pt x="104" y="4"/>
                    </a:cubicBezTo>
                    <a:cubicBezTo>
                      <a:pt x="104" y="4"/>
                      <a:pt x="104" y="4"/>
                      <a:pt x="103" y="5"/>
                    </a:cubicBezTo>
                    <a:cubicBezTo>
                      <a:pt x="103" y="5"/>
                      <a:pt x="102" y="4"/>
                      <a:pt x="101" y="4"/>
                    </a:cubicBezTo>
                    <a:cubicBezTo>
                      <a:pt x="101" y="5"/>
                      <a:pt x="100" y="5"/>
                      <a:pt x="100" y="5"/>
                    </a:cubicBezTo>
                    <a:cubicBezTo>
                      <a:pt x="99" y="5"/>
                      <a:pt x="99" y="5"/>
                      <a:pt x="98" y="5"/>
                    </a:cubicBezTo>
                    <a:cubicBezTo>
                      <a:pt x="98" y="5"/>
                      <a:pt x="98" y="5"/>
                      <a:pt x="97" y="6"/>
                    </a:cubicBezTo>
                    <a:cubicBezTo>
                      <a:pt x="97" y="6"/>
                      <a:pt x="97" y="6"/>
                      <a:pt x="96" y="6"/>
                    </a:cubicBezTo>
                    <a:cubicBezTo>
                      <a:pt x="96" y="6"/>
                      <a:pt x="95" y="6"/>
                      <a:pt x="95" y="6"/>
                    </a:cubicBezTo>
                    <a:cubicBezTo>
                      <a:pt x="95" y="6"/>
                      <a:pt x="95" y="6"/>
                      <a:pt x="95" y="6"/>
                    </a:cubicBezTo>
                    <a:cubicBezTo>
                      <a:pt x="95" y="7"/>
                      <a:pt x="96" y="7"/>
                      <a:pt x="96" y="7"/>
                    </a:cubicBezTo>
                    <a:cubicBezTo>
                      <a:pt x="96" y="7"/>
                      <a:pt x="97" y="7"/>
                      <a:pt x="97" y="7"/>
                    </a:cubicBezTo>
                    <a:cubicBezTo>
                      <a:pt x="97" y="7"/>
                      <a:pt x="97" y="8"/>
                      <a:pt x="98" y="8"/>
                    </a:cubicBezTo>
                    <a:cubicBezTo>
                      <a:pt x="98" y="8"/>
                      <a:pt x="98" y="8"/>
                      <a:pt x="99" y="8"/>
                    </a:cubicBezTo>
                    <a:cubicBezTo>
                      <a:pt x="99" y="8"/>
                      <a:pt x="99" y="8"/>
                      <a:pt x="99" y="9"/>
                    </a:cubicBezTo>
                    <a:cubicBezTo>
                      <a:pt x="99" y="9"/>
                      <a:pt x="98" y="9"/>
                      <a:pt x="98" y="9"/>
                    </a:cubicBezTo>
                    <a:cubicBezTo>
                      <a:pt x="97" y="9"/>
                      <a:pt x="97" y="9"/>
                      <a:pt x="97" y="9"/>
                    </a:cubicBezTo>
                    <a:cubicBezTo>
                      <a:pt x="96" y="9"/>
                      <a:pt x="96" y="9"/>
                      <a:pt x="96" y="9"/>
                    </a:cubicBezTo>
                    <a:cubicBezTo>
                      <a:pt x="95" y="9"/>
                      <a:pt x="95" y="9"/>
                      <a:pt x="95" y="9"/>
                    </a:cubicBezTo>
                    <a:cubicBezTo>
                      <a:pt x="94" y="9"/>
                      <a:pt x="94" y="9"/>
                      <a:pt x="94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2" y="9"/>
                      <a:pt x="92" y="9"/>
                      <a:pt x="91" y="9"/>
                    </a:cubicBezTo>
                    <a:cubicBezTo>
                      <a:pt x="90" y="9"/>
                      <a:pt x="90" y="9"/>
                      <a:pt x="89" y="9"/>
                    </a:cubicBezTo>
                    <a:cubicBezTo>
                      <a:pt x="89" y="9"/>
                      <a:pt x="89" y="9"/>
                      <a:pt x="88" y="9"/>
                    </a:cubicBezTo>
                    <a:cubicBezTo>
                      <a:pt x="88" y="9"/>
                      <a:pt x="88" y="10"/>
                      <a:pt x="89" y="10"/>
                    </a:cubicBezTo>
                    <a:cubicBezTo>
                      <a:pt x="89" y="11"/>
                      <a:pt x="89" y="10"/>
                      <a:pt x="90" y="11"/>
                    </a:cubicBezTo>
                    <a:cubicBezTo>
                      <a:pt x="90" y="11"/>
                      <a:pt x="90" y="11"/>
                      <a:pt x="90" y="12"/>
                    </a:cubicBezTo>
                    <a:cubicBezTo>
                      <a:pt x="90" y="12"/>
                      <a:pt x="91" y="12"/>
                      <a:pt x="91" y="12"/>
                    </a:cubicBezTo>
                    <a:cubicBezTo>
                      <a:pt x="91" y="12"/>
                      <a:pt x="92" y="12"/>
                      <a:pt x="92" y="12"/>
                    </a:cubicBezTo>
                    <a:cubicBezTo>
                      <a:pt x="92" y="12"/>
                      <a:pt x="93" y="12"/>
                      <a:pt x="93" y="12"/>
                    </a:cubicBezTo>
                    <a:cubicBezTo>
                      <a:pt x="93" y="12"/>
                      <a:pt x="93" y="12"/>
                      <a:pt x="93" y="12"/>
                    </a:cubicBezTo>
                    <a:cubicBezTo>
                      <a:pt x="93" y="12"/>
                      <a:pt x="93" y="12"/>
                      <a:pt x="94" y="12"/>
                    </a:cubicBezTo>
                    <a:cubicBezTo>
                      <a:pt x="94" y="13"/>
                      <a:pt x="94" y="12"/>
                      <a:pt x="95" y="13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96" y="13"/>
                      <a:pt x="97" y="13"/>
                      <a:pt x="97" y="13"/>
                    </a:cubicBezTo>
                    <a:cubicBezTo>
                      <a:pt x="96" y="14"/>
                      <a:pt x="96" y="13"/>
                      <a:pt x="95" y="14"/>
                    </a:cubicBezTo>
                    <a:cubicBezTo>
                      <a:pt x="95" y="14"/>
                      <a:pt x="94" y="13"/>
                      <a:pt x="94" y="14"/>
                    </a:cubicBezTo>
                    <a:cubicBezTo>
                      <a:pt x="94" y="14"/>
                      <a:pt x="93" y="14"/>
                      <a:pt x="93" y="14"/>
                    </a:cubicBezTo>
                    <a:cubicBezTo>
                      <a:pt x="92" y="14"/>
                      <a:pt x="92" y="13"/>
                      <a:pt x="92" y="13"/>
                    </a:cubicBezTo>
                    <a:cubicBezTo>
                      <a:pt x="91" y="13"/>
                      <a:pt x="91" y="13"/>
                      <a:pt x="91" y="13"/>
                    </a:cubicBezTo>
                    <a:cubicBezTo>
                      <a:pt x="90" y="13"/>
                      <a:pt x="90" y="13"/>
                      <a:pt x="90" y="13"/>
                    </a:cubicBezTo>
                    <a:cubicBezTo>
                      <a:pt x="90" y="13"/>
                      <a:pt x="89" y="13"/>
                      <a:pt x="89" y="13"/>
                    </a:cubicBezTo>
                    <a:cubicBezTo>
                      <a:pt x="88" y="13"/>
                      <a:pt x="88" y="13"/>
                      <a:pt x="88" y="12"/>
                    </a:cubicBezTo>
                    <a:cubicBezTo>
                      <a:pt x="87" y="12"/>
                      <a:pt x="87" y="12"/>
                      <a:pt x="87" y="12"/>
                    </a:cubicBezTo>
                    <a:cubicBezTo>
                      <a:pt x="87" y="12"/>
                      <a:pt x="87" y="12"/>
                      <a:pt x="87" y="12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86" y="13"/>
                      <a:pt x="87" y="13"/>
                      <a:pt x="86" y="13"/>
                    </a:cubicBezTo>
                    <a:cubicBezTo>
                      <a:pt x="86" y="14"/>
                      <a:pt x="86" y="13"/>
                      <a:pt x="85" y="13"/>
                    </a:cubicBezTo>
                    <a:cubicBezTo>
                      <a:pt x="85" y="13"/>
                      <a:pt x="85" y="13"/>
                      <a:pt x="85" y="13"/>
                    </a:cubicBezTo>
                    <a:cubicBezTo>
                      <a:pt x="84" y="13"/>
                      <a:pt x="84" y="13"/>
                      <a:pt x="84" y="13"/>
                    </a:cubicBezTo>
                    <a:cubicBezTo>
                      <a:pt x="83" y="13"/>
                      <a:pt x="84" y="13"/>
                      <a:pt x="84" y="14"/>
                    </a:cubicBezTo>
                    <a:cubicBezTo>
                      <a:pt x="84" y="14"/>
                      <a:pt x="84" y="14"/>
                      <a:pt x="85" y="14"/>
                    </a:cubicBezTo>
                    <a:cubicBezTo>
                      <a:pt x="85" y="14"/>
                      <a:pt x="85" y="14"/>
                      <a:pt x="85" y="14"/>
                    </a:cubicBezTo>
                    <a:cubicBezTo>
                      <a:pt x="86" y="14"/>
                      <a:pt x="86" y="14"/>
                      <a:pt x="86" y="14"/>
                    </a:cubicBezTo>
                    <a:cubicBezTo>
                      <a:pt x="87" y="14"/>
                      <a:pt x="87" y="14"/>
                      <a:pt x="88" y="14"/>
                    </a:cubicBezTo>
                    <a:cubicBezTo>
                      <a:pt x="88" y="14"/>
                      <a:pt x="88" y="14"/>
                      <a:pt x="88" y="15"/>
                    </a:cubicBezTo>
                    <a:cubicBezTo>
                      <a:pt x="88" y="15"/>
                      <a:pt x="89" y="15"/>
                      <a:pt x="89" y="15"/>
                    </a:cubicBezTo>
                    <a:cubicBezTo>
                      <a:pt x="89" y="15"/>
                      <a:pt x="89" y="15"/>
                      <a:pt x="89" y="15"/>
                    </a:cubicBezTo>
                    <a:cubicBezTo>
                      <a:pt x="89" y="16"/>
                      <a:pt x="89" y="15"/>
                      <a:pt x="88" y="15"/>
                    </a:cubicBezTo>
                    <a:cubicBezTo>
                      <a:pt x="88" y="15"/>
                      <a:pt x="88" y="15"/>
                      <a:pt x="87" y="15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87" y="15"/>
                      <a:pt x="86" y="15"/>
                      <a:pt x="86" y="15"/>
                    </a:cubicBezTo>
                    <a:cubicBezTo>
                      <a:pt x="86" y="15"/>
                      <a:pt x="85" y="15"/>
                      <a:pt x="85" y="15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3" y="15"/>
                      <a:pt x="83" y="15"/>
                      <a:pt x="83" y="14"/>
                    </a:cubicBezTo>
                    <a:cubicBezTo>
                      <a:pt x="82" y="14"/>
                      <a:pt x="82" y="14"/>
                      <a:pt x="82" y="14"/>
                    </a:cubicBezTo>
                    <a:cubicBezTo>
                      <a:pt x="82" y="13"/>
                      <a:pt x="82" y="13"/>
                      <a:pt x="82" y="13"/>
                    </a:cubicBezTo>
                    <a:cubicBezTo>
                      <a:pt x="82" y="13"/>
                      <a:pt x="81" y="12"/>
                      <a:pt x="81" y="12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1" y="11"/>
                      <a:pt x="81" y="11"/>
                      <a:pt x="80" y="11"/>
                    </a:cubicBezTo>
                    <a:cubicBezTo>
                      <a:pt x="80" y="11"/>
                      <a:pt x="79" y="11"/>
                      <a:pt x="79" y="11"/>
                    </a:cubicBezTo>
                    <a:cubicBezTo>
                      <a:pt x="79" y="11"/>
                      <a:pt x="79" y="11"/>
                      <a:pt x="80" y="11"/>
                    </a:cubicBezTo>
                    <a:cubicBezTo>
                      <a:pt x="80" y="12"/>
                      <a:pt x="80" y="12"/>
                      <a:pt x="80" y="12"/>
                    </a:cubicBezTo>
                    <a:cubicBezTo>
                      <a:pt x="80" y="12"/>
                      <a:pt x="80" y="12"/>
                      <a:pt x="80" y="12"/>
                    </a:cubicBezTo>
                    <a:cubicBezTo>
                      <a:pt x="80" y="12"/>
                      <a:pt x="80" y="13"/>
                      <a:pt x="80" y="13"/>
                    </a:cubicBezTo>
                    <a:cubicBezTo>
                      <a:pt x="80" y="13"/>
                      <a:pt x="80" y="13"/>
                      <a:pt x="80" y="13"/>
                    </a:cubicBezTo>
                    <a:cubicBezTo>
                      <a:pt x="79" y="13"/>
                      <a:pt x="79" y="13"/>
                      <a:pt x="79" y="13"/>
                    </a:cubicBezTo>
                    <a:cubicBezTo>
                      <a:pt x="79" y="13"/>
                      <a:pt x="79" y="14"/>
                      <a:pt x="79" y="14"/>
                    </a:cubicBezTo>
                    <a:cubicBezTo>
                      <a:pt x="79" y="14"/>
                      <a:pt x="79" y="14"/>
                      <a:pt x="80" y="15"/>
                    </a:cubicBezTo>
                    <a:cubicBezTo>
                      <a:pt x="80" y="15"/>
                      <a:pt x="80" y="15"/>
                      <a:pt x="80" y="15"/>
                    </a:cubicBezTo>
                    <a:cubicBezTo>
                      <a:pt x="80" y="15"/>
                      <a:pt x="80" y="15"/>
                      <a:pt x="80" y="15"/>
                    </a:cubicBezTo>
                    <a:cubicBezTo>
                      <a:pt x="81" y="15"/>
                      <a:pt x="81" y="15"/>
                      <a:pt x="81" y="16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82" y="17"/>
                      <a:pt x="82" y="17"/>
                      <a:pt x="82" y="18"/>
                    </a:cubicBezTo>
                    <a:cubicBezTo>
                      <a:pt x="82" y="18"/>
                      <a:pt x="82" y="18"/>
                      <a:pt x="82" y="18"/>
                    </a:cubicBezTo>
                    <a:cubicBezTo>
                      <a:pt x="82" y="18"/>
                      <a:pt x="82" y="18"/>
                      <a:pt x="82" y="18"/>
                    </a:cubicBezTo>
                    <a:cubicBezTo>
                      <a:pt x="83" y="18"/>
                      <a:pt x="83" y="18"/>
                      <a:pt x="83" y="19"/>
                    </a:cubicBezTo>
                    <a:cubicBezTo>
                      <a:pt x="83" y="19"/>
                      <a:pt x="83" y="19"/>
                      <a:pt x="83" y="20"/>
                    </a:cubicBezTo>
                    <a:cubicBezTo>
                      <a:pt x="84" y="20"/>
                      <a:pt x="84" y="20"/>
                      <a:pt x="85" y="20"/>
                    </a:cubicBezTo>
                    <a:cubicBezTo>
                      <a:pt x="85" y="20"/>
                      <a:pt x="85" y="20"/>
                      <a:pt x="86" y="20"/>
                    </a:cubicBezTo>
                    <a:cubicBezTo>
                      <a:pt x="86" y="20"/>
                      <a:pt x="86" y="20"/>
                      <a:pt x="87" y="20"/>
                    </a:cubicBezTo>
                    <a:cubicBezTo>
                      <a:pt x="87" y="20"/>
                      <a:pt x="87" y="19"/>
                      <a:pt x="87" y="19"/>
                    </a:cubicBezTo>
                    <a:cubicBezTo>
                      <a:pt x="88" y="19"/>
                      <a:pt x="88" y="20"/>
                      <a:pt x="89" y="20"/>
                    </a:cubicBezTo>
                    <a:cubicBezTo>
                      <a:pt x="89" y="20"/>
                      <a:pt x="89" y="20"/>
                      <a:pt x="89" y="20"/>
                    </a:cubicBezTo>
                    <a:cubicBezTo>
                      <a:pt x="90" y="20"/>
                      <a:pt x="90" y="20"/>
                      <a:pt x="90" y="20"/>
                    </a:cubicBezTo>
                    <a:cubicBezTo>
                      <a:pt x="90" y="20"/>
                      <a:pt x="91" y="20"/>
                      <a:pt x="91" y="21"/>
                    </a:cubicBezTo>
                    <a:cubicBezTo>
                      <a:pt x="91" y="21"/>
                      <a:pt x="92" y="21"/>
                      <a:pt x="92" y="21"/>
                    </a:cubicBezTo>
                    <a:cubicBezTo>
                      <a:pt x="93" y="22"/>
                      <a:pt x="92" y="22"/>
                      <a:pt x="93" y="23"/>
                    </a:cubicBezTo>
                    <a:cubicBezTo>
                      <a:pt x="93" y="23"/>
                      <a:pt x="93" y="23"/>
                      <a:pt x="93" y="23"/>
                    </a:cubicBezTo>
                    <a:cubicBezTo>
                      <a:pt x="94" y="23"/>
                      <a:pt x="94" y="23"/>
                      <a:pt x="94" y="24"/>
                    </a:cubicBezTo>
                    <a:cubicBezTo>
                      <a:pt x="94" y="24"/>
                      <a:pt x="94" y="24"/>
                      <a:pt x="93" y="24"/>
                    </a:cubicBezTo>
                    <a:cubicBezTo>
                      <a:pt x="93" y="24"/>
                      <a:pt x="93" y="24"/>
                      <a:pt x="92" y="24"/>
                    </a:cubicBezTo>
                    <a:cubicBezTo>
                      <a:pt x="92" y="24"/>
                      <a:pt x="92" y="23"/>
                      <a:pt x="92" y="23"/>
                    </a:cubicBezTo>
                    <a:cubicBezTo>
                      <a:pt x="91" y="22"/>
                      <a:pt x="91" y="22"/>
                      <a:pt x="91" y="22"/>
                    </a:cubicBezTo>
                    <a:cubicBezTo>
                      <a:pt x="91" y="22"/>
                      <a:pt x="91" y="22"/>
                      <a:pt x="90" y="21"/>
                    </a:cubicBezTo>
                    <a:cubicBezTo>
                      <a:pt x="90" y="21"/>
                      <a:pt x="90" y="21"/>
                      <a:pt x="89" y="21"/>
                    </a:cubicBezTo>
                    <a:cubicBezTo>
                      <a:pt x="89" y="21"/>
                      <a:pt x="89" y="21"/>
                      <a:pt x="88" y="21"/>
                    </a:cubicBezTo>
                    <a:cubicBezTo>
                      <a:pt x="88" y="20"/>
                      <a:pt x="88" y="21"/>
                      <a:pt x="87" y="21"/>
                    </a:cubicBezTo>
                    <a:cubicBezTo>
                      <a:pt x="87" y="21"/>
                      <a:pt x="87" y="21"/>
                      <a:pt x="86" y="21"/>
                    </a:cubicBezTo>
                    <a:cubicBezTo>
                      <a:pt x="86" y="21"/>
                      <a:pt x="86" y="21"/>
                      <a:pt x="86" y="21"/>
                    </a:cubicBezTo>
                    <a:cubicBezTo>
                      <a:pt x="86" y="21"/>
                      <a:pt x="86" y="21"/>
                      <a:pt x="86" y="21"/>
                    </a:cubicBezTo>
                    <a:cubicBezTo>
                      <a:pt x="85" y="21"/>
                      <a:pt x="85" y="21"/>
                      <a:pt x="85" y="22"/>
                    </a:cubicBezTo>
                    <a:cubicBezTo>
                      <a:pt x="85" y="22"/>
                      <a:pt x="86" y="22"/>
                      <a:pt x="86" y="22"/>
                    </a:cubicBezTo>
                    <a:cubicBezTo>
                      <a:pt x="87" y="23"/>
                      <a:pt x="86" y="23"/>
                      <a:pt x="86" y="23"/>
                    </a:cubicBezTo>
                    <a:cubicBezTo>
                      <a:pt x="86" y="24"/>
                      <a:pt x="86" y="24"/>
                      <a:pt x="87" y="24"/>
                    </a:cubicBezTo>
                    <a:cubicBezTo>
                      <a:pt x="87" y="24"/>
                      <a:pt x="87" y="25"/>
                      <a:pt x="86" y="25"/>
                    </a:cubicBezTo>
                    <a:cubicBezTo>
                      <a:pt x="86" y="25"/>
                      <a:pt x="86" y="25"/>
                      <a:pt x="86" y="26"/>
                    </a:cubicBezTo>
                    <a:cubicBezTo>
                      <a:pt x="86" y="26"/>
                      <a:pt x="85" y="26"/>
                      <a:pt x="85" y="26"/>
                    </a:cubicBezTo>
                    <a:cubicBezTo>
                      <a:pt x="85" y="26"/>
                      <a:pt x="85" y="27"/>
                      <a:pt x="84" y="27"/>
                    </a:cubicBezTo>
                    <a:cubicBezTo>
                      <a:pt x="84" y="27"/>
                      <a:pt x="83" y="27"/>
                      <a:pt x="83" y="27"/>
                    </a:cubicBezTo>
                    <a:cubicBezTo>
                      <a:pt x="82" y="27"/>
                      <a:pt x="82" y="27"/>
                      <a:pt x="81" y="27"/>
                    </a:cubicBezTo>
                    <a:cubicBezTo>
                      <a:pt x="80" y="26"/>
                      <a:pt x="80" y="27"/>
                      <a:pt x="79" y="26"/>
                    </a:cubicBezTo>
                    <a:cubicBezTo>
                      <a:pt x="79" y="26"/>
                      <a:pt x="79" y="26"/>
                      <a:pt x="78" y="26"/>
                    </a:cubicBezTo>
                    <a:cubicBezTo>
                      <a:pt x="78" y="26"/>
                      <a:pt x="78" y="26"/>
                      <a:pt x="78" y="25"/>
                    </a:cubicBezTo>
                    <a:cubicBezTo>
                      <a:pt x="77" y="25"/>
                      <a:pt x="78" y="25"/>
                      <a:pt x="79" y="25"/>
                    </a:cubicBezTo>
                    <a:cubicBezTo>
                      <a:pt x="79" y="25"/>
                      <a:pt x="79" y="26"/>
                      <a:pt x="79" y="26"/>
                    </a:cubicBezTo>
                    <a:cubicBezTo>
                      <a:pt x="80" y="26"/>
                      <a:pt x="80" y="26"/>
                      <a:pt x="80" y="26"/>
                    </a:cubicBezTo>
                    <a:cubicBezTo>
                      <a:pt x="81" y="26"/>
                      <a:pt x="81" y="26"/>
                      <a:pt x="81" y="26"/>
                    </a:cubicBezTo>
                    <a:cubicBezTo>
                      <a:pt x="82" y="26"/>
                      <a:pt x="82" y="26"/>
                      <a:pt x="82" y="26"/>
                    </a:cubicBezTo>
                    <a:cubicBezTo>
                      <a:pt x="83" y="26"/>
                      <a:pt x="82" y="25"/>
                      <a:pt x="83" y="25"/>
                    </a:cubicBezTo>
                    <a:cubicBezTo>
                      <a:pt x="83" y="25"/>
                      <a:pt x="83" y="25"/>
                      <a:pt x="83" y="25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3"/>
                      <a:pt x="84" y="23"/>
                      <a:pt x="84" y="23"/>
                    </a:cubicBezTo>
                    <a:cubicBezTo>
                      <a:pt x="84" y="23"/>
                      <a:pt x="84" y="23"/>
                      <a:pt x="84" y="22"/>
                    </a:cubicBezTo>
                    <a:cubicBezTo>
                      <a:pt x="83" y="22"/>
                      <a:pt x="84" y="21"/>
                      <a:pt x="84" y="21"/>
                    </a:cubicBezTo>
                    <a:cubicBezTo>
                      <a:pt x="83" y="21"/>
                      <a:pt x="83" y="21"/>
                      <a:pt x="83" y="21"/>
                    </a:cubicBezTo>
                    <a:cubicBezTo>
                      <a:pt x="82" y="21"/>
                      <a:pt x="82" y="21"/>
                      <a:pt x="82" y="20"/>
                    </a:cubicBezTo>
                    <a:cubicBezTo>
                      <a:pt x="81" y="20"/>
                      <a:pt x="81" y="20"/>
                      <a:pt x="81" y="19"/>
                    </a:cubicBezTo>
                    <a:cubicBezTo>
                      <a:pt x="81" y="19"/>
                      <a:pt x="81" y="19"/>
                      <a:pt x="80" y="18"/>
                    </a:cubicBezTo>
                    <a:cubicBezTo>
                      <a:pt x="80" y="18"/>
                      <a:pt x="80" y="18"/>
                      <a:pt x="80" y="18"/>
                    </a:cubicBezTo>
                    <a:cubicBezTo>
                      <a:pt x="79" y="17"/>
                      <a:pt x="79" y="17"/>
                      <a:pt x="79" y="17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9" y="15"/>
                      <a:pt x="78" y="15"/>
                      <a:pt x="78" y="15"/>
                    </a:cubicBezTo>
                    <a:cubicBezTo>
                      <a:pt x="78" y="15"/>
                      <a:pt x="78" y="15"/>
                      <a:pt x="77" y="14"/>
                    </a:cubicBezTo>
                    <a:cubicBezTo>
                      <a:pt x="77" y="14"/>
                      <a:pt x="77" y="14"/>
                      <a:pt x="77" y="14"/>
                    </a:cubicBezTo>
                    <a:cubicBezTo>
                      <a:pt x="77" y="14"/>
                      <a:pt x="77" y="14"/>
                      <a:pt x="77" y="13"/>
                    </a:cubicBezTo>
                    <a:cubicBezTo>
                      <a:pt x="77" y="13"/>
                      <a:pt x="77" y="13"/>
                      <a:pt x="77" y="12"/>
                    </a:cubicBezTo>
                    <a:cubicBezTo>
                      <a:pt x="76" y="12"/>
                      <a:pt x="76" y="12"/>
                      <a:pt x="76" y="11"/>
                    </a:cubicBezTo>
                    <a:cubicBezTo>
                      <a:pt x="75" y="11"/>
                      <a:pt x="75" y="11"/>
                      <a:pt x="75" y="11"/>
                    </a:cubicBezTo>
                    <a:cubicBezTo>
                      <a:pt x="74" y="11"/>
                      <a:pt x="74" y="11"/>
                      <a:pt x="73" y="11"/>
                    </a:cubicBezTo>
                    <a:cubicBezTo>
                      <a:pt x="73" y="11"/>
                      <a:pt x="73" y="11"/>
                      <a:pt x="72" y="11"/>
                    </a:cubicBezTo>
                    <a:cubicBezTo>
                      <a:pt x="72" y="11"/>
                      <a:pt x="72" y="11"/>
                      <a:pt x="71" y="11"/>
                    </a:cubicBezTo>
                    <a:cubicBezTo>
                      <a:pt x="71" y="11"/>
                      <a:pt x="70" y="11"/>
                      <a:pt x="70" y="11"/>
                    </a:cubicBezTo>
                    <a:cubicBezTo>
                      <a:pt x="70" y="11"/>
                      <a:pt x="69" y="11"/>
                      <a:pt x="69" y="11"/>
                    </a:cubicBezTo>
                    <a:cubicBezTo>
                      <a:pt x="69" y="12"/>
                      <a:pt x="70" y="12"/>
                      <a:pt x="70" y="13"/>
                    </a:cubicBezTo>
                    <a:cubicBezTo>
                      <a:pt x="70" y="13"/>
                      <a:pt x="70" y="13"/>
                      <a:pt x="69" y="14"/>
                    </a:cubicBezTo>
                    <a:cubicBezTo>
                      <a:pt x="69" y="14"/>
                      <a:pt x="69" y="14"/>
                      <a:pt x="68" y="14"/>
                    </a:cubicBezTo>
                    <a:cubicBezTo>
                      <a:pt x="68" y="14"/>
                      <a:pt x="68" y="14"/>
                      <a:pt x="68" y="14"/>
                    </a:cubicBezTo>
                    <a:cubicBezTo>
                      <a:pt x="67" y="15"/>
                      <a:pt x="68" y="15"/>
                      <a:pt x="68" y="15"/>
                    </a:cubicBezTo>
                    <a:cubicBezTo>
                      <a:pt x="68" y="16"/>
                      <a:pt x="69" y="15"/>
                      <a:pt x="69" y="16"/>
                    </a:cubicBezTo>
                    <a:cubicBezTo>
                      <a:pt x="69" y="16"/>
                      <a:pt x="69" y="16"/>
                      <a:pt x="69" y="16"/>
                    </a:cubicBezTo>
                    <a:cubicBezTo>
                      <a:pt x="69" y="16"/>
                      <a:pt x="69" y="16"/>
                      <a:pt x="70" y="17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70" y="18"/>
                      <a:pt x="70" y="18"/>
                      <a:pt x="70" y="18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71" y="19"/>
                      <a:pt x="71" y="19"/>
                      <a:pt x="71" y="19"/>
                    </a:cubicBezTo>
                    <a:cubicBezTo>
                      <a:pt x="72" y="19"/>
                      <a:pt x="72" y="19"/>
                      <a:pt x="72" y="19"/>
                    </a:cubicBezTo>
                    <a:cubicBezTo>
                      <a:pt x="73" y="19"/>
                      <a:pt x="73" y="20"/>
                      <a:pt x="73" y="20"/>
                    </a:cubicBezTo>
                    <a:cubicBezTo>
                      <a:pt x="74" y="20"/>
                      <a:pt x="74" y="20"/>
                      <a:pt x="74" y="20"/>
                    </a:cubicBezTo>
                    <a:cubicBezTo>
                      <a:pt x="75" y="20"/>
                      <a:pt x="75" y="20"/>
                      <a:pt x="75" y="21"/>
                    </a:cubicBezTo>
                    <a:cubicBezTo>
                      <a:pt x="75" y="21"/>
                      <a:pt x="75" y="21"/>
                      <a:pt x="75" y="22"/>
                    </a:cubicBezTo>
                    <a:cubicBezTo>
                      <a:pt x="75" y="22"/>
                      <a:pt x="74" y="22"/>
                      <a:pt x="74" y="22"/>
                    </a:cubicBezTo>
                    <a:cubicBezTo>
                      <a:pt x="74" y="22"/>
                      <a:pt x="74" y="21"/>
                      <a:pt x="73" y="21"/>
                    </a:cubicBezTo>
                    <a:cubicBezTo>
                      <a:pt x="73" y="21"/>
                      <a:pt x="72" y="21"/>
                      <a:pt x="72" y="21"/>
                    </a:cubicBezTo>
                    <a:cubicBezTo>
                      <a:pt x="71" y="21"/>
                      <a:pt x="71" y="21"/>
                      <a:pt x="70" y="21"/>
                    </a:cubicBezTo>
                    <a:cubicBezTo>
                      <a:pt x="69" y="20"/>
                      <a:pt x="69" y="20"/>
                      <a:pt x="68" y="20"/>
                    </a:cubicBezTo>
                    <a:cubicBezTo>
                      <a:pt x="68" y="20"/>
                      <a:pt x="68" y="20"/>
                      <a:pt x="67" y="20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5" y="19"/>
                      <a:pt x="65" y="19"/>
                      <a:pt x="64" y="19"/>
                    </a:cubicBezTo>
                    <a:cubicBezTo>
                      <a:pt x="63" y="19"/>
                      <a:pt x="63" y="18"/>
                      <a:pt x="62" y="18"/>
                    </a:cubicBezTo>
                    <a:cubicBezTo>
                      <a:pt x="62" y="18"/>
                      <a:pt x="61" y="18"/>
                      <a:pt x="61" y="18"/>
                    </a:cubicBezTo>
                    <a:cubicBezTo>
                      <a:pt x="60" y="18"/>
                      <a:pt x="60" y="18"/>
                      <a:pt x="59" y="18"/>
                    </a:cubicBezTo>
                    <a:cubicBezTo>
                      <a:pt x="59" y="18"/>
                      <a:pt x="58" y="18"/>
                      <a:pt x="58" y="18"/>
                    </a:cubicBezTo>
                    <a:cubicBezTo>
                      <a:pt x="58" y="19"/>
                      <a:pt x="58" y="19"/>
                      <a:pt x="58" y="19"/>
                    </a:cubicBezTo>
                    <a:cubicBezTo>
                      <a:pt x="59" y="20"/>
                      <a:pt x="59" y="19"/>
                      <a:pt x="59" y="20"/>
                    </a:cubicBezTo>
                    <a:cubicBezTo>
                      <a:pt x="60" y="20"/>
                      <a:pt x="60" y="20"/>
                      <a:pt x="60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8" y="21"/>
                      <a:pt x="58" y="22"/>
                      <a:pt x="58" y="22"/>
                    </a:cubicBezTo>
                    <a:cubicBezTo>
                      <a:pt x="58" y="22"/>
                      <a:pt x="58" y="21"/>
                      <a:pt x="57" y="21"/>
                    </a:cubicBezTo>
                    <a:cubicBezTo>
                      <a:pt x="57" y="21"/>
                      <a:pt x="57" y="20"/>
                      <a:pt x="56" y="20"/>
                    </a:cubicBezTo>
                    <a:cubicBezTo>
                      <a:pt x="56" y="20"/>
                      <a:pt x="56" y="20"/>
                      <a:pt x="56" y="21"/>
                    </a:cubicBezTo>
                    <a:cubicBezTo>
                      <a:pt x="55" y="21"/>
                      <a:pt x="55" y="21"/>
                      <a:pt x="55" y="21"/>
                    </a:cubicBezTo>
                    <a:cubicBezTo>
                      <a:pt x="54" y="21"/>
                      <a:pt x="54" y="21"/>
                      <a:pt x="53" y="21"/>
                    </a:cubicBezTo>
                    <a:cubicBezTo>
                      <a:pt x="53" y="21"/>
                      <a:pt x="52" y="21"/>
                      <a:pt x="52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1"/>
                      <a:pt x="49" y="22"/>
                      <a:pt x="49" y="22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47" y="21"/>
                      <a:pt x="48" y="21"/>
                      <a:pt x="47" y="21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6" y="20"/>
                      <a:pt x="46" y="21"/>
                      <a:pt x="45" y="21"/>
                    </a:cubicBezTo>
                    <a:cubicBezTo>
                      <a:pt x="45" y="21"/>
                      <a:pt x="44" y="21"/>
                      <a:pt x="44" y="21"/>
                    </a:cubicBezTo>
                    <a:cubicBezTo>
                      <a:pt x="44" y="21"/>
                      <a:pt x="43" y="21"/>
                      <a:pt x="43" y="21"/>
                    </a:cubicBezTo>
                    <a:cubicBezTo>
                      <a:pt x="43" y="22"/>
                      <a:pt x="42" y="22"/>
                      <a:pt x="42" y="22"/>
                    </a:cubicBezTo>
                    <a:cubicBezTo>
                      <a:pt x="41" y="22"/>
                      <a:pt x="41" y="22"/>
                      <a:pt x="40" y="22"/>
                    </a:cubicBezTo>
                    <a:cubicBezTo>
                      <a:pt x="40" y="23"/>
                      <a:pt x="40" y="23"/>
                      <a:pt x="39" y="23"/>
                    </a:cubicBezTo>
                    <a:cubicBezTo>
                      <a:pt x="39" y="23"/>
                      <a:pt x="38" y="23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36" y="25"/>
                      <a:pt x="35" y="25"/>
                      <a:pt x="35" y="25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3" y="24"/>
                      <a:pt x="33" y="23"/>
                      <a:pt x="33" y="23"/>
                    </a:cubicBezTo>
                    <a:cubicBezTo>
                      <a:pt x="34" y="23"/>
                      <a:pt x="34" y="24"/>
                      <a:pt x="35" y="23"/>
                    </a:cubicBezTo>
                    <a:cubicBezTo>
                      <a:pt x="35" y="23"/>
                      <a:pt x="35" y="23"/>
                      <a:pt x="35" y="22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3" y="21"/>
                      <a:pt x="33" y="21"/>
                      <a:pt x="32" y="21"/>
                    </a:cubicBezTo>
                    <a:cubicBezTo>
                      <a:pt x="32" y="21"/>
                      <a:pt x="32" y="21"/>
                      <a:pt x="31" y="21"/>
                    </a:cubicBezTo>
                    <a:cubicBezTo>
                      <a:pt x="30" y="21"/>
                      <a:pt x="30" y="21"/>
                      <a:pt x="29" y="21"/>
                    </a:cubicBezTo>
                    <a:cubicBezTo>
                      <a:pt x="29" y="21"/>
                      <a:pt x="29" y="21"/>
                      <a:pt x="28" y="21"/>
                    </a:cubicBezTo>
                    <a:cubicBezTo>
                      <a:pt x="28" y="21"/>
                      <a:pt x="29" y="21"/>
                      <a:pt x="29" y="22"/>
                    </a:cubicBezTo>
                    <a:cubicBezTo>
                      <a:pt x="29" y="22"/>
                      <a:pt x="30" y="22"/>
                      <a:pt x="30" y="22"/>
                    </a:cubicBezTo>
                    <a:cubicBezTo>
                      <a:pt x="30" y="22"/>
                      <a:pt x="30" y="23"/>
                      <a:pt x="30" y="23"/>
                    </a:cubicBezTo>
                    <a:cubicBezTo>
                      <a:pt x="30" y="24"/>
                      <a:pt x="30" y="24"/>
                      <a:pt x="30" y="24"/>
                    </a:cubicBezTo>
                    <a:cubicBezTo>
                      <a:pt x="30" y="24"/>
                      <a:pt x="30" y="24"/>
                      <a:pt x="30" y="24"/>
                    </a:cubicBezTo>
                    <a:cubicBezTo>
                      <a:pt x="30" y="25"/>
                      <a:pt x="30" y="25"/>
                      <a:pt x="31" y="25"/>
                    </a:cubicBezTo>
                    <a:cubicBezTo>
                      <a:pt x="31" y="25"/>
                      <a:pt x="32" y="25"/>
                      <a:pt x="32" y="25"/>
                    </a:cubicBezTo>
                    <a:cubicBezTo>
                      <a:pt x="32" y="26"/>
                      <a:pt x="31" y="26"/>
                      <a:pt x="31" y="26"/>
                    </a:cubicBezTo>
                    <a:cubicBezTo>
                      <a:pt x="31" y="27"/>
                      <a:pt x="32" y="27"/>
                      <a:pt x="32" y="27"/>
                    </a:cubicBezTo>
                    <a:cubicBezTo>
                      <a:pt x="31" y="28"/>
                      <a:pt x="31" y="27"/>
                      <a:pt x="30" y="27"/>
                    </a:cubicBezTo>
                    <a:cubicBezTo>
                      <a:pt x="30" y="27"/>
                      <a:pt x="30" y="27"/>
                      <a:pt x="29" y="27"/>
                    </a:cubicBezTo>
                    <a:cubicBezTo>
                      <a:pt x="29" y="27"/>
                      <a:pt x="28" y="27"/>
                      <a:pt x="28" y="26"/>
                    </a:cubicBezTo>
                    <a:cubicBezTo>
                      <a:pt x="27" y="26"/>
                      <a:pt x="27" y="27"/>
                      <a:pt x="26" y="26"/>
                    </a:cubicBezTo>
                    <a:cubicBezTo>
                      <a:pt x="26" y="26"/>
                      <a:pt x="26" y="26"/>
                      <a:pt x="26" y="25"/>
                    </a:cubicBezTo>
                    <a:cubicBezTo>
                      <a:pt x="26" y="25"/>
                      <a:pt x="25" y="25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3" y="23"/>
                      <a:pt x="23" y="23"/>
                    </a:cubicBezTo>
                    <a:cubicBezTo>
                      <a:pt x="22" y="23"/>
                      <a:pt x="22" y="22"/>
                      <a:pt x="22" y="22"/>
                    </a:cubicBezTo>
                    <a:cubicBezTo>
                      <a:pt x="22" y="22"/>
                      <a:pt x="21" y="22"/>
                      <a:pt x="21" y="22"/>
                    </a:cubicBezTo>
                    <a:cubicBezTo>
                      <a:pt x="21" y="22"/>
                      <a:pt x="20" y="22"/>
                      <a:pt x="20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7" y="21"/>
                      <a:pt x="17" y="21"/>
                      <a:pt x="17" y="20"/>
                    </a:cubicBezTo>
                    <a:cubicBezTo>
                      <a:pt x="16" y="20"/>
                      <a:pt x="16" y="20"/>
                      <a:pt x="15" y="20"/>
                    </a:cubicBezTo>
                    <a:cubicBezTo>
                      <a:pt x="15" y="20"/>
                      <a:pt x="14" y="20"/>
                      <a:pt x="14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19"/>
                      <a:pt x="12" y="20"/>
                      <a:pt x="12" y="2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9" y="20"/>
                      <a:pt x="9" y="20"/>
                      <a:pt x="9" y="19"/>
                    </a:cubicBezTo>
                    <a:cubicBezTo>
                      <a:pt x="8" y="19"/>
                      <a:pt x="8" y="19"/>
                      <a:pt x="8" y="18"/>
                    </a:cubicBezTo>
                    <a:cubicBezTo>
                      <a:pt x="8" y="18"/>
                      <a:pt x="8" y="18"/>
                      <a:pt x="7" y="18"/>
                    </a:cubicBezTo>
                    <a:cubicBezTo>
                      <a:pt x="7" y="18"/>
                      <a:pt x="7" y="18"/>
                      <a:pt x="6" y="18"/>
                    </a:cubicBezTo>
                    <a:cubicBezTo>
                      <a:pt x="6" y="18"/>
                      <a:pt x="6" y="18"/>
                      <a:pt x="5" y="18"/>
                    </a:cubicBezTo>
                    <a:cubicBezTo>
                      <a:pt x="5" y="18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19"/>
                    </a:cubicBezTo>
                    <a:cubicBezTo>
                      <a:pt x="2" y="19"/>
                      <a:pt x="2" y="19"/>
                      <a:pt x="2" y="20"/>
                    </a:cubicBezTo>
                    <a:cubicBezTo>
                      <a:pt x="2" y="20"/>
                      <a:pt x="2" y="20"/>
                      <a:pt x="1" y="20"/>
                    </a:cubicBezTo>
                    <a:cubicBezTo>
                      <a:pt x="1" y="21"/>
                      <a:pt x="1" y="21"/>
                      <a:pt x="0" y="21"/>
                    </a:cubicBezTo>
                    <a:cubicBezTo>
                      <a:pt x="0" y="21"/>
                      <a:pt x="0" y="22"/>
                      <a:pt x="1" y="22"/>
                    </a:cubicBezTo>
                    <a:cubicBezTo>
                      <a:pt x="1" y="23"/>
                      <a:pt x="2" y="22"/>
                      <a:pt x="2" y="22"/>
                    </a:cubicBezTo>
                    <a:cubicBezTo>
                      <a:pt x="2" y="23"/>
                      <a:pt x="3" y="23"/>
                      <a:pt x="3" y="23"/>
                    </a:cubicBezTo>
                    <a:cubicBezTo>
                      <a:pt x="3" y="23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5"/>
                      <a:pt x="3" y="25"/>
                      <a:pt x="2" y="25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7"/>
                      <a:pt x="3" y="27"/>
                    </a:cubicBezTo>
                    <a:cubicBezTo>
                      <a:pt x="3" y="28"/>
                      <a:pt x="3" y="28"/>
                      <a:pt x="3" y="29"/>
                    </a:cubicBezTo>
                    <a:cubicBezTo>
                      <a:pt x="3" y="29"/>
                      <a:pt x="4" y="29"/>
                      <a:pt x="4" y="29"/>
                    </a:cubicBezTo>
                    <a:cubicBezTo>
                      <a:pt x="4" y="30"/>
                      <a:pt x="4" y="30"/>
                      <a:pt x="4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6" y="31"/>
                      <a:pt x="5" y="32"/>
                      <a:pt x="5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7" y="32"/>
                      <a:pt x="7" y="33"/>
                      <a:pt x="7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4"/>
                      <a:pt x="6" y="34"/>
                      <a:pt x="7" y="34"/>
                    </a:cubicBezTo>
                    <a:cubicBezTo>
                      <a:pt x="7" y="34"/>
                      <a:pt x="7" y="34"/>
                      <a:pt x="8" y="34"/>
                    </a:cubicBezTo>
                    <a:cubicBezTo>
                      <a:pt x="8" y="34"/>
                      <a:pt x="8" y="35"/>
                      <a:pt x="8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6"/>
                    </a:cubicBezTo>
                    <a:cubicBezTo>
                      <a:pt x="9" y="36"/>
                      <a:pt x="9" y="36"/>
                      <a:pt x="9" y="37"/>
                    </a:cubicBezTo>
                    <a:cubicBezTo>
                      <a:pt x="9" y="37"/>
                      <a:pt x="8" y="37"/>
                      <a:pt x="8" y="38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7" y="39"/>
                      <a:pt x="7" y="39"/>
                      <a:pt x="6" y="39"/>
                    </a:cubicBezTo>
                    <a:cubicBezTo>
                      <a:pt x="6" y="39"/>
                      <a:pt x="6" y="40"/>
                      <a:pt x="5" y="40"/>
                    </a:cubicBezTo>
                    <a:cubicBezTo>
                      <a:pt x="5" y="40"/>
                      <a:pt x="5" y="40"/>
                      <a:pt x="4" y="40"/>
                    </a:cubicBezTo>
                    <a:cubicBezTo>
                      <a:pt x="4" y="40"/>
                      <a:pt x="4" y="40"/>
                      <a:pt x="4" y="41"/>
                    </a:cubicBezTo>
                    <a:cubicBezTo>
                      <a:pt x="4" y="41"/>
                      <a:pt x="4" y="41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2"/>
                    </a:cubicBezTo>
                    <a:cubicBezTo>
                      <a:pt x="5" y="42"/>
                      <a:pt x="5" y="42"/>
                      <a:pt x="6" y="42"/>
                    </a:cubicBezTo>
                    <a:cubicBezTo>
                      <a:pt x="6" y="42"/>
                      <a:pt x="6" y="42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8" y="42"/>
                      <a:pt x="8" y="42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8" y="43"/>
                      <a:pt x="8" y="43"/>
                    </a:cubicBezTo>
                    <a:cubicBezTo>
                      <a:pt x="7" y="43"/>
                      <a:pt x="7" y="43"/>
                      <a:pt x="6" y="43"/>
                    </a:cubicBezTo>
                    <a:cubicBezTo>
                      <a:pt x="6" y="43"/>
                      <a:pt x="6" y="43"/>
                      <a:pt x="5" y="44"/>
                    </a:cubicBezTo>
                    <a:cubicBezTo>
                      <a:pt x="5" y="44"/>
                      <a:pt x="5" y="44"/>
                      <a:pt x="4" y="44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4" y="47"/>
                      <a:pt x="4" y="47"/>
                      <a:pt x="3" y="47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8"/>
                      <a:pt x="4" y="49"/>
                      <a:pt x="3" y="49"/>
                    </a:cubicBezTo>
                    <a:cubicBezTo>
                      <a:pt x="3" y="49"/>
                      <a:pt x="3" y="50"/>
                      <a:pt x="3" y="50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3" y="51"/>
                      <a:pt x="2" y="51"/>
                      <a:pt x="2" y="52"/>
                    </a:cubicBezTo>
                    <a:cubicBezTo>
                      <a:pt x="2" y="52"/>
                      <a:pt x="2" y="53"/>
                      <a:pt x="3" y="53"/>
                    </a:cubicBezTo>
                    <a:cubicBezTo>
                      <a:pt x="3" y="54"/>
                      <a:pt x="3" y="54"/>
                      <a:pt x="3" y="54"/>
                    </a:cubicBezTo>
                    <a:cubicBezTo>
                      <a:pt x="3" y="55"/>
                      <a:pt x="3" y="55"/>
                      <a:pt x="4" y="55"/>
                    </a:cubicBezTo>
                    <a:cubicBezTo>
                      <a:pt x="4" y="56"/>
                      <a:pt x="4" y="55"/>
                      <a:pt x="4" y="55"/>
                    </a:cubicBezTo>
                    <a:cubicBezTo>
                      <a:pt x="5" y="55"/>
                      <a:pt x="5" y="55"/>
                      <a:pt x="6" y="56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8" y="57"/>
                      <a:pt x="8" y="57"/>
                      <a:pt x="8" y="57"/>
                    </a:cubicBezTo>
                    <a:cubicBezTo>
                      <a:pt x="8" y="58"/>
                      <a:pt x="9" y="57"/>
                      <a:pt x="9" y="58"/>
                    </a:cubicBezTo>
                    <a:cubicBezTo>
                      <a:pt x="9" y="58"/>
                      <a:pt x="9" y="58"/>
                      <a:pt x="10" y="59"/>
                    </a:cubicBezTo>
                    <a:cubicBezTo>
                      <a:pt x="10" y="59"/>
                      <a:pt x="10" y="59"/>
                      <a:pt x="10" y="59"/>
                    </a:cubicBezTo>
                    <a:cubicBezTo>
                      <a:pt x="10" y="60"/>
                      <a:pt x="9" y="60"/>
                      <a:pt x="10" y="60"/>
                    </a:cubicBezTo>
                    <a:cubicBezTo>
                      <a:pt x="10" y="61"/>
                      <a:pt x="10" y="61"/>
                      <a:pt x="10" y="61"/>
                    </a:cubicBezTo>
                    <a:cubicBezTo>
                      <a:pt x="11" y="61"/>
                      <a:pt x="11" y="61"/>
                      <a:pt x="11" y="62"/>
                    </a:cubicBezTo>
                    <a:cubicBezTo>
                      <a:pt x="11" y="62"/>
                      <a:pt x="12" y="62"/>
                      <a:pt x="12" y="63"/>
                    </a:cubicBezTo>
                    <a:cubicBezTo>
                      <a:pt x="12" y="63"/>
                      <a:pt x="11" y="63"/>
                      <a:pt x="11" y="63"/>
                    </a:cubicBezTo>
                    <a:cubicBezTo>
                      <a:pt x="11" y="63"/>
                      <a:pt x="11" y="63"/>
                      <a:pt x="10" y="63"/>
                    </a:cubicBezTo>
                    <a:cubicBezTo>
                      <a:pt x="10" y="63"/>
                      <a:pt x="11" y="63"/>
                      <a:pt x="10" y="64"/>
                    </a:cubicBezTo>
                    <a:cubicBezTo>
                      <a:pt x="10" y="64"/>
                      <a:pt x="10" y="64"/>
                      <a:pt x="10" y="65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10" y="66"/>
                      <a:pt x="10" y="66"/>
                      <a:pt x="11" y="66"/>
                    </a:cubicBezTo>
                    <a:cubicBezTo>
                      <a:pt x="11" y="66"/>
                      <a:pt x="11" y="66"/>
                      <a:pt x="12" y="66"/>
                    </a:cubicBezTo>
                    <a:cubicBezTo>
                      <a:pt x="12" y="66"/>
                      <a:pt x="12" y="65"/>
                      <a:pt x="13" y="65"/>
                    </a:cubicBezTo>
                    <a:cubicBezTo>
                      <a:pt x="13" y="65"/>
                      <a:pt x="13" y="65"/>
                      <a:pt x="14" y="65"/>
                    </a:cubicBezTo>
                    <a:cubicBezTo>
                      <a:pt x="15" y="65"/>
                      <a:pt x="15" y="65"/>
                      <a:pt x="16" y="65"/>
                    </a:cubicBezTo>
                    <a:cubicBezTo>
                      <a:pt x="16" y="65"/>
                      <a:pt x="16" y="65"/>
                      <a:pt x="16" y="66"/>
                    </a:cubicBezTo>
                    <a:cubicBezTo>
                      <a:pt x="17" y="66"/>
                      <a:pt x="16" y="67"/>
                      <a:pt x="17" y="67"/>
                    </a:cubicBezTo>
                    <a:cubicBezTo>
                      <a:pt x="17" y="68"/>
                      <a:pt x="17" y="68"/>
                      <a:pt x="17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20" y="69"/>
                      <a:pt x="20" y="70"/>
                      <a:pt x="21" y="70"/>
                    </a:cubicBezTo>
                    <a:cubicBezTo>
                      <a:pt x="21" y="70"/>
                      <a:pt x="21" y="71"/>
                      <a:pt x="21" y="71"/>
                    </a:cubicBezTo>
                    <a:cubicBezTo>
                      <a:pt x="21" y="71"/>
                      <a:pt x="21" y="71"/>
                      <a:pt x="21" y="71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3" y="72"/>
                      <a:pt x="23" y="72"/>
                      <a:pt x="24" y="72"/>
                    </a:cubicBezTo>
                    <a:cubicBezTo>
                      <a:pt x="24" y="72"/>
                      <a:pt x="25" y="72"/>
                      <a:pt x="25" y="72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7" y="71"/>
                      <a:pt x="27" y="71"/>
                      <a:pt x="27" y="71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29" y="71"/>
                      <a:pt x="29" y="71"/>
                      <a:pt x="29" y="72"/>
                    </a:cubicBezTo>
                    <a:cubicBezTo>
                      <a:pt x="30" y="72"/>
                      <a:pt x="29" y="73"/>
                      <a:pt x="30" y="73"/>
                    </a:cubicBezTo>
                    <a:cubicBezTo>
                      <a:pt x="30" y="73"/>
                      <a:pt x="31" y="73"/>
                      <a:pt x="31" y="73"/>
                    </a:cubicBezTo>
                    <a:cubicBezTo>
                      <a:pt x="32" y="73"/>
                      <a:pt x="32" y="72"/>
                      <a:pt x="33" y="72"/>
                    </a:cubicBezTo>
                    <a:cubicBezTo>
                      <a:pt x="33" y="72"/>
                      <a:pt x="34" y="72"/>
                      <a:pt x="34" y="72"/>
                    </a:cubicBezTo>
                    <a:cubicBezTo>
                      <a:pt x="34" y="73"/>
                      <a:pt x="35" y="73"/>
                      <a:pt x="35" y="73"/>
                    </a:cubicBezTo>
                    <a:cubicBezTo>
                      <a:pt x="36" y="73"/>
                      <a:pt x="36" y="73"/>
                      <a:pt x="36" y="73"/>
                    </a:cubicBezTo>
                    <a:cubicBezTo>
                      <a:pt x="37" y="74"/>
                      <a:pt x="37" y="74"/>
                      <a:pt x="36" y="75"/>
                    </a:cubicBezTo>
                    <a:cubicBezTo>
                      <a:pt x="36" y="75"/>
                      <a:pt x="35" y="75"/>
                      <a:pt x="35" y="75"/>
                    </a:cubicBez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7"/>
                      <a:pt x="35" y="77"/>
                      <a:pt x="34" y="77"/>
                    </a:cubicBezTo>
                    <a:cubicBezTo>
                      <a:pt x="34" y="78"/>
                      <a:pt x="33" y="78"/>
                      <a:pt x="33" y="78"/>
                    </a:cubicBezTo>
                    <a:cubicBezTo>
                      <a:pt x="33" y="78"/>
                      <a:pt x="33" y="78"/>
                      <a:pt x="33" y="78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80"/>
                      <a:pt x="33" y="80"/>
                      <a:pt x="33" y="80"/>
                    </a:cubicBezTo>
                    <a:cubicBezTo>
                      <a:pt x="33" y="81"/>
                      <a:pt x="33" y="81"/>
                      <a:pt x="32" y="82"/>
                    </a:cubicBezTo>
                    <a:cubicBezTo>
                      <a:pt x="32" y="82"/>
                      <a:pt x="33" y="82"/>
                      <a:pt x="32" y="82"/>
                    </a:cubicBezTo>
                    <a:cubicBezTo>
                      <a:pt x="32" y="83"/>
                      <a:pt x="32" y="83"/>
                      <a:pt x="32" y="83"/>
                    </a:cubicBezTo>
                    <a:cubicBezTo>
                      <a:pt x="32" y="83"/>
                      <a:pt x="31" y="83"/>
                      <a:pt x="31" y="83"/>
                    </a:cubicBezTo>
                    <a:cubicBezTo>
                      <a:pt x="31" y="83"/>
                      <a:pt x="31" y="84"/>
                      <a:pt x="31" y="84"/>
                    </a:cubicBezTo>
                    <a:cubicBezTo>
                      <a:pt x="31" y="84"/>
                      <a:pt x="32" y="84"/>
                      <a:pt x="32" y="84"/>
                    </a:cubicBezTo>
                    <a:cubicBezTo>
                      <a:pt x="32" y="85"/>
                      <a:pt x="32" y="85"/>
                      <a:pt x="33" y="85"/>
                    </a:cubicBezTo>
                    <a:cubicBezTo>
                      <a:pt x="33" y="85"/>
                      <a:pt x="33" y="85"/>
                      <a:pt x="34" y="85"/>
                    </a:cubicBezTo>
                    <a:cubicBezTo>
                      <a:pt x="34" y="85"/>
                      <a:pt x="34" y="85"/>
                      <a:pt x="34" y="86"/>
                    </a:cubicBezTo>
                    <a:cubicBezTo>
                      <a:pt x="35" y="86"/>
                      <a:pt x="35" y="86"/>
                      <a:pt x="36" y="86"/>
                    </a:cubicBezTo>
                    <a:cubicBezTo>
                      <a:pt x="36" y="86"/>
                      <a:pt x="36" y="87"/>
                      <a:pt x="36" y="87"/>
                    </a:cubicBezTo>
                    <a:cubicBezTo>
                      <a:pt x="37" y="87"/>
                      <a:pt x="37" y="87"/>
                      <a:pt x="37" y="87"/>
                    </a:cubicBezTo>
                    <a:cubicBezTo>
                      <a:pt x="37" y="88"/>
                      <a:pt x="37" y="88"/>
                      <a:pt x="38" y="88"/>
                    </a:cubicBezTo>
                    <a:cubicBezTo>
                      <a:pt x="38" y="88"/>
                      <a:pt x="38" y="88"/>
                      <a:pt x="38" y="88"/>
                    </a:cubicBezTo>
                    <a:cubicBezTo>
                      <a:pt x="38" y="89"/>
                      <a:pt x="38" y="89"/>
                      <a:pt x="39" y="89"/>
                    </a:cubicBezTo>
                    <a:cubicBezTo>
                      <a:pt x="39" y="89"/>
                      <a:pt x="39" y="89"/>
                      <a:pt x="39" y="89"/>
                    </a:cubicBezTo>
                    <a:cubicBezTo>
                      <a:pt x="39" y="89"/>
                      <a:pt x="39" y="89"/>
                      <a:pt x="40" y="89"/>
                    </a:cubicBezTo>
                    <a:cubicBezTo>
                      <a:pt x="40" y="89"/>
                      <a:pt x="40" y="89"/>
                      <a:pt x="40" y="89"/>
                    </a:cubicBezTo>
                    <a:cubicBezTo>
                      <a:pt x="40" y="89"/>
                      <a:pt x="40" y="89"/>
                      <a:pt x="41" y="89"/>
                    </a:cubicBezTo>
                    <a:cubicBezTo>
                      <a:pt x="41" y="89"/>
                      <a:pt x="41" y="89"/>
                      <a:pt x="42" y="89"/>
                    </a:cubicBezTo>
                    <a:cubicBezTo>
                      <a:pt x="42" y="89"/>
                      <a:pt x="43" y="89"/>
                      <a:pt x="44" y="89"/>
                    </a:cubicBezTo>
                    <a:cubicBezTo>
                      <a:pt x="44" y="89"/>
                      <a:pt x="44" y="90"/>
                      <a:pt x="45" y="90"/>
                    </a:cubicBezTo>
                    <a:cubicBezTo>
                      <a:pt x="45" y="91"/>
                      <a:pt x="45" y="91"/>
                      <a:pt x="46" y="92"/>
                    </a:cubicBezTo>
                    <a:cubicBezTo>
                      <a:pt x="47" y="92"/>
                      <a:pt x="47" y="91"/>
                      <a:pt x="48" y="91"/>
                    </a:cubicBezTo>
                    <a:cubicBezTo>
                      <a:pt x="49" y="91"/>
                      <a:pt x="50" y="92"/>
                      <a:pt x="51" y="93"/>
                    </a:cubicBezTo>
                    <a:cubicBezTo>
                      <a:pt x="51" y="93"/>
                      <a:pt x="51" y="93"/>
                      <a:pt x="51" y="93"/>
                    </a:cubicBezTo>
                    <a:cubicBezTo>
                      <a:pt x="52" y="94"/>
                      <a:pt x="52" y="94"/>
                      <a:pt x="53" y="94"/>
                    </a:cubicBezTo>
                    <a:cubicBezTo>
                      <a:pt x="54" y="94"/>
                      <a:pt x="54" y="94"/>
                      <a:pt x="55" y="94"/>
                    </a:cubicBezTo>
                    <a:cubicBezTo>
                      <a:pt x="55" y="94"/>
                      <a:pt x="56" y="94"/>
                      <a:pt x="56" y="94"/>
                    </a:cubicBezTo>
                    <a:cubicBezTo>
                      <a:pt x="57" y="94"/>
                      <a:pt x="57" y="94"/>
                      <a:pt x="57" y="94"/>
                    </a:cubicBezTo>
                    <a:cubicBezTo>
                      <a:pt x="58" y="94"/>
                      <a:pt x="58" y="94"/>
                      <a:pt x="59" y="94"/>
                    </a:cubicBezTo>
                    <a:cubicBezTo>
                      <a:pt x="59" y="95"/>
                      <a:pt x="60" y="95"/>
                      <a:pt x="60" y="94"/>
                    </a:cubicBezTo>
                    <a:cubicBezTo>
                      <a:pt x="60" y="94"/>
                      <a:pt x="60" y="94"/>
                      <a:pt x="61" y="94"/>
                    </a:cubicBezTo>
                    <a:cubicBezTo>
                      <a:pt x="61" y="94"/>
                      <a:pt x="61" y="94"/>
                      <a:pt x="61" y="94"/>
                    </a:cubicBezTo>
                    <a:cubicBezTo>
                      <a:pt x="60" y="94"/>
                      <a:pt x="60" y="94"/>
                      <a:pt x="60" y="94"/>
                    </a:cubicBezTo>
                    <a:cubicBezTo>
                      <a:pt x="60" y="93"/>
                      <a:pt x="60" y="93"/>
                      <a:pt x="59" y="93"/>
                    </a:cubicBezTo>
                    <a:cubicBezTo>
                      <a:pt x="59" y="92"/>
                      <a:pt x="59" y="92"/>
                      <a:pt x="58" y="91"/>
                    </a:cubicBezTo>
                    <a:cubicBezTo>
                      <a:pt x="58" y="91"/>
                      <a:pt x="57" y="91"/>
                      <a:pt x="57" y="90"/>
                    </a:cubicBezTo>
                    <a:cubicBezTo>
                      <a:pt x="56" y="89"/>
                      <a:pt x="57" y="89"/>
                      <a:pt x="56" y="88"/>
                    </a:cubicBezTo>
                    <a:cubicBezTo>
                      <a:pt x="56" y="88"/>
                      <a:pt x="56" y="87"/>
                      <a:pt x="56" y="87"/>
                    </a:cubicBezTo>
                    <a:cubicBezTo>
                      <a:pt x="55" y="87"/>
                      <a:pt x="55" y="86"/>
                      <a:pt x="55" y="86"/>
                    </a:cubicBezTo>
                    <a:cubicBezTo>
                      <a:pt x="54" y="86"/>
                      <a:pt x="54" y="86"/>
                      <a:pt x="54" y="86"/>
                    </a:cubicBezTo>
                    <a:cubicBezTo>
                      <a:pt x="54" y="86"/>
                      <a:pt x="54" y="85"/>
                      <a:pt x="54" y="85"/>
                    </a:cubicBezTo>
                    <a:cubicBezTo>
                      <a:pt x="54" y="84"/>
                      <a:pt x="55" y="84"/>
                      <a:pt x="55" y="83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55" y="82"/>
                      <a:pt x="56" y="82"/>
                      <a:pt x="56" y="82"/>
                    </a:cubicBezTo>
                    <a:cubicBezTo>
                      <a:pt x="57" y="82"/>
                      <a:pt x="57" y="82"/>
                      <a:pt x="57" y="82"/>
                    </a:cubicBezTo>
                    <a:cubicBezTo>
                      <a:pt x="57" y="81"/>
                      <a:pt x="57" y="81"/>
                      <a:pt x="57" y="81"/>
                    </a:cubicBezTo>
                    <a:cubicBezTo>
                      <a:pt x="57" y="81"/>
                      <a:pt x="57" y="81"/>
                      <a:pt x="57" y="81"/>
                    </a:cubicBezTo>
                    <a:cubicBezTo>
                      <a:pt x="57" y="80"/>
                      <a:pt x="56" y="80"/>
                      <a:pt x="56" y="79"/>
                    </a:cubicBezTo>
                    <a:cubicBezTo>
                      <a:pt x="56" y="78"/>
                      <a:pt x="57" y="78"/>
                      <a:pt x="56" y="78"/>
                    </a:cubicBezTo>
                    <a:cubicBezTo>
                      <a:pt x="56" y="77"/>
                      <a:pt x="56" y="77"/>
                      <a:pt x="56" y="76"/>
                    </a:cubicBezTo>
                    <a:cubicBezTo>
                      <a:pt x="55" y="76"/>
                      <a:pt x="55" y="76"/>
                      <a:pt x="55" y="76"/>
                    </a:cubicBezTo>
                    <a:cubicBezTo>
                      <a:pt x="54" y="75"/>
                      <a:pt x="54" y="75"/>
                      <a:pt x="54" y="74"/>
                    </a:cubicBezTo>
                    <a:cubicBezTo>
                      <a:pt x="54" y="73"/>
                      <a:pt x="54" y="73"/>
                      <a:pt x="54" y="72"/>
                    </a:cubicBezTo>
                    <a:cubicBezTo>
                      <a:pt x="54" y="72"/>
                      <a:pt x="54" y="72"/>
                      <a:pt x="55" y="72"/>
                    </a:cubicBezTo>
                    <a:cubicBezTo>
                      <a:pt x="55" y="72"/>
                      <a:pt x="55" y="72"/>
                      <a:pt x="55" y="72"/>
                    </a:cubicBezTo>
                    <a:cubicBezTo>
                      <a:pt x="56" y="72"/>
                      <a:pt x="56" y="73"/>
                      <a:pt x="56" y="73"/>
                    </a:cubicBezTo>
                    <a:cubicBezTo>
                      <a:pt x="56" y="73"/>
                      <a:pt x="57" y="72"/>
                      <a:pt x="57" y="72"/>
                    </a:cubicBezTo>
                    <a:cubicBezTo>
                      <a:pt x="58" y="72"/>
                      <a:pt x="58" y="71"/>
                      <a:pt x="58" y="71"/>
                    </a:cubicBezTo>
                    <a:cubicBezTo>
                      <a:pt x="58" y="71"/>
                      <a:pt x="58" y="71"/>
                      <a:pt x="58" y="71"/>
                    </a:cubicBezTo>
                    <a:cubicBezTo>
                      <a:pt x="59" y="70"/>
                      <a:pt x="58" y="70"/>
                      <a:pt x="59" y="69"/>
                    </a:cubicBezTo>
                    <a:cubicBezTo>
                      <a:pt x="59" y="69"/>
                      <a:pt x="59" y="69"/>
                      <a:pt x="60" y="68"/>
                    </a:cubicBezTo>
                    <a:cubicBezTo>
                      <a:pt x="61" y="68"/>
                      <a:pt x="61" y="69"/>
                      <a:pt x="62" y="68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5" y="68"/>
                      <a:pt x="65" y="68"/>
                      <a:pt x="65" y="68"/>
                    </a:cubicBezTo>
                    <a:cubicBezTo>
                      <a:pt x="66" y="68"/>
                      <a:pt x="66" y="68"/>
                      <a:pt x="67" y="69"/>
                    </a:cubicBezTo>
                    <a:cubicBezTo>
                      <a:pt x="67" y="69"/>
                      <a:pt x="67" y="70"/>
                      <a:pt x="68" y="70"/>
                    </a:cubicBezTo>
                    <a:cubicBezTo>
                      <a:pt x="68" y="70"/>
                      <a:pt x="69" y="70"/>
                      <a:pt x="69" y="70"/>
                    </a:cubicBezTo>
                    <a:cubicBezTo>
                      <a:pt x="70" y="70"/>
                      <a:pt x="70" y="71"/>
                      <a:pt x="70" y="71"/>
                    </a:cubicBezTo>
                    <a:cubicBezTo>
                      <a:pt x="71" y="71"/>
                      <a:pt x="71" y="71"/>
                      <a:pt x="72" y="71"/>
                    </a:cubicBezTo>
                    <a:cubicBezTo>
                      <a:pt x="73" y="70"/>
                      <a:pt x="74" y="71"/>
                      <a:pt x="75" y="71"/>
                    </a:cubicBezTo>
                    <a:cubicBezTo>
                      <a:pt x="75" y="70"/>
                      <a:pt x="76" y="70"/>
                      <a:pt x="77" y="70"/>
                    </a:cubicBezTo>
                    <a:cubicBezTo>
                      <a:pt x="77" y="70"/>
                      <a:pt x="77" y="70"/>
                      <a:pt x="78" y="70"/>
                    </a:cubicBezTo>
                    <a:cubicBezTo>
                      <a:pt x="78" y="70"/>
                      <a:pt x="79" y="70"/>
                      <a:pt x="79" y="70"/>
                    </a:cubicBezTo>
                    <a:cubicBezTo>
                      <a:pt x="80" y="71"/>
                      <a:pt x="80" y="71"/>
                      <a:pt x="80" y="71"/>
                    </a:cubicBezTo>
                    <a:cubicBezTo>
                      <a:pt x="81" y="71"/>
                      <a:pt x="81" y="71"/>
                      <a:pt x="81" y="71"/>
                    </a:cubicBezTo>
                    <a:cubicBezTo>
                      <a:pt x="82" y="71"/>
                      <a:pt x="83" y="71"/>
                      <a:pt x="83" y="70"/>
                    </a:cubicBezTo>
                    <a:cubicBezTo>
                      <a:pt x="83" y="70"/>
                      <a:pt x="83" y="70"/>
                      <a:pt x="83" y="70"/>
                    </a:cubicBezTo>
                    <a:cubicBezTo>
                      <a:pt x="83" y="69"/>
                      <a:pt x="83" y="69"/>
                      <a:pt x="82" y="69"/>
                    </a:cubicBezTo>
                    <a:cubicBezTo>
                      <a:pt x="82" y="69"/>
                      <a:pt x="82" y="69"/>
                      <a:pt x="81" y="69"/>
                    </a:cubicBezTo>
                    <a:cubicBezTo>
                      <a:pt x="81" y="69"/>
                      <a:pt x="81" y="69"/>
                      <a:pt x="80" y="69"/>
                    </a:cubicBezTo>
                    <a:cubicBezTo>
                      <a:pt x="80" y="69"/>
                      <a:pt x="80" y="68"/>
                      <a:pt x="80" y="68"/>
                    </a:cubicBezTo>
                    <a:cubicBezTo>
                      <a:pt x="80" y="67"/>
                      <a:pt x="81" y="68"/>
                      <a:pt x="81" y="68"/>
                    </a:cubicBezTo>
                    <a:cubicBezTo>
                      <a:pt x="81" y="67"/>
                      <a:pt x="82" y="67"/>
                      <a:pt x="81" y="67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1" y="66"/>
                      <a:pt x="81" y="66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82" y="65"/>
                      <a:pt x="83" y="65"/>
                      <a:pt x="83" y="65"/>
                    </a:cubicBezTo>
                    <a:cubicBezTo>
                      <a:pt x="83" y="65"/>
                      <a:pt x="83" y="65"/>
                      <a:pt x="83" y="64"/>
                    </a:cubicBezTo>
                    <a:cubicBezTo>
                      <a:pt x="83" y="64"/>
                      <a:pt x="83" y="64"/>
                      <a:pt x="83" y="63"/>
                    </a:cubicBezTo>
                    <a:cubicBezTo>
                      <a:pt x="82" y="63"/>
                      <a:pt x="82" y="63"/>
                      <a:pt x="82" y="63"/>
                    </a:cubicBezTo>
                    <a:cubicBezTo>
                      <a:pt x="81" y="63"/>
                      <a:pt x="81" y="63"/>
                      <a:pt x="81" y="63"/>
                    </a:cubicBezTo>
                    <a:cubicBezTo>
                      <a:pt x="81" y="62"/>
                      <a:pt x="82" y="62"/>
                      <a:pt x="82" y="62"/>
                    </a:cubicBezTo>
                    <a:cubicBezTo>
                      <a:pt x="82" y="61"/>
                      <a:pt x="83" y="62"/>
                      <a:pt x="83" y="62"/>
                    </a:cubicBezTo>
                    <a:cubicBezTo>
                      <a:pt x="84" y="62"/>
                      <a:pt x="84" y="62"/>
                      <a:pt x="85" y="62"/>
                    </a:cubicBezTo>
                    <a:cubicBezTo>
                      <a:pt x="85" y="61"/>
                      <a:pt x="85" y="61"/>
                      <a:pt x="85" y="61"/>
                    </a:cubicBezTo>
                    <a:cubicBezTo>
                      <a:pt x="85" y="61"/>
                      <a:pt x="86" y="61"/>
                      <a:pt x="86" y="61"/>
                    </a:cubicBezTo>
                    <a:cubicBezTo>
                      <a:pt x="87" y="61"/>
                      <a:pt x="87" y="61"/>
                      <a:pt x="88" y="61"/>
                    </a:cubicBezTo>
                    <a:cubicBezTo>
                      <a:pt x="88" y="61"/>
                      <a:pt x="88" y="61"/>
                      <a:pt x="89" y="60"/>
                    </a:cubicBezTo>
                    <a:cubicBezTo>
                      <a:pt x="89" y="60"/>
                      <a:pt x="89" y="60"/>
                      <a:pt x="90" y="60"/>
                    </a:cubicBezTo>
                    <a:cubicBezTo>
                      <a:pt x="90" y="60"/>
                      <a:pt x="90" y="60"/>
                      <a:pt x="90" y="60"/>
                    </a:cubicBezTo>
                    <a:cubicBezTo>
                      <a:pt x="91" y="60"/>
                      <a:pt x="91" y="60"/>
                      <a:pt x="91" y="60"/>
                    </a:cubicBezTo>
                    <a:cubicBezTo>
                      <a:pt x="92" y="60"/>
                      <a:pt x="92" y="60"/>
                      <a:pt x="93" y="59"/>
                    </a:cubicBezTo>
                    <a:cubicBezTo>
                      <a:pt x="93" y="59"/>
                      <a:pt x="93" y="59"/>
                      <a:pt x="93" y="59"/>
                    </a:cubicBezTo>
                    <a:cubicBezTo>
                      <a:pt x="93" y="59"/>
                      <a:pt x="93" y="59"/>
                      <a:pt x="93" y="59"/>
                    </a:cubicBezTo>
                    <a:cubicBezTo>
                      <a:pt x="94" y="58"/>
                      <a:pt x="94" y="59"/>
                      <a:pt x="94" y="59"/>
                    </a:cubicBezTo>
                    <a:cubicBezTo>
                      <a:pt x="94" y="58"/>
                      <a:pt x="95" y="58"/>
                      <a:pt x="95" y="58"/>
                    </a:cubicBezTo>
                    <a:cubicBezTo>
                      <a:pt x="95" y="58"/>
                      <a:pt x="95" y="58"/>
                      <a:pt x="96" y="58"/>
                    </a:cubicBezTo>
                    <a:cubicBezTo>
                      <a:pt x="96" y="58"/>
                      <a:pt x="97" y="58"/>
                      <a:pt x="97" y="58"/>
                    </a:cubicBezTo>
                    <a:cubicBezTo>
                      <a:pt x="97" y="58"/>
                      <a:pt x="98" y="59"/>
                      <a:pt x="98" y="59"/>
                    </a:cubicBezTo>
                    <a:cubicBezTo>
                      <a:pt x="98" y="59"/>
                      <a:pt x="98" y="59"/>
                      <a:pt x="98" y="59"/>
                    </a:cubicBezTo>
                    <a:cubicBezTo>
                      <a:pt x="98" y="59"/>
                      <a:pt x="98" y="59"/>
                      <a:pt x="98" y="59"/>
                    </a:cubicBezTo>
                    <a:cubicBezTo>
                      <a:pt x="99" y="60"/>
                      <a:pt x="99" y="60"/>
                      <a:pt x="99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0" y="61"/>
                      <a:pt x="101" y="61"/>
                      <a:pt x="101" y="61"/>
                    </a:cubicBezTo>
                    <a:cubicBezTo>
                      <a:pt x="102" y="61"/>
                      <a:pt x="102" y="61"/>
                      <a:pt x="102" y="61"/>
                    </a:cubicBezTo>
                    <a:cubicBezTo>
                      <a:pt x="103" y="61"/>
                      <a:pt x="103" y="61"/>
                      <a:pt x="103" y="62"/>
                    </a:cubicBezTo>
                    <a:cubicBezTo>
                      <a:pt x="103" y="62"/>
                      <a:pt x="104" y="62"/>
                      <a:pt x="104" y="63"/>
                    </a:cubicBezTo>
                    <a:cubicBezTo>
                      <a:pt x="104" y="63"/>
                      <a:pt x="104" y="63"/>
                      <a:pt x="105" y="63"/>
                    </a:cubicBezTo>
                    <a:cubicBezTo>
                      <a:pt x="105" y="63"/>
                      <a:pt x="105" y="62"/>
                      <a:pt x="106" y="62"/>
                    </a:cubicBezTo>
                    <a:cubicBezTo>
                      <a:pt x="106" y="62"/>
                      <a:pt x="107" y="61"/>
                      <a:pt x="107" y="61"/>
                    </a:cubicBezTo>
                    <a:cubicBezTo>
                      <a:pt x="107" y="61"/>
                      <a:pt x="108" y="61"/>
                      <a:pt x="108" y="61"/>
                    </a:cubicBezTo>
                    <a:cubicBezTo>
                      <a:pt x="109" y="61"/>
                      <a:pt x="109" y="61"/>
                      <a:pt x="110" y="61"/>
                    </a:cubicBezTo>
                    <a:cubicBezTo>
                      <a:pt x="110" y="62"/>
                      <a:pt x="110" y="62"/>
                      <a:pt x="110" y="63"/>
                    </a:cubicBezTo>
                    <a:cubicBezTo>
                      <a:pt x="111" y="63"/>
                      <a:pt x="111" y="63"/>
                      <a:pt x="112" y="63"/>
                    </a:cubicBezTo>
                    <a:cubicBezTo>
                      <a:pt x="112" y="63"/>
                      <a:pt x="113" y="63"/>
                      <a:pt x="113" y="64"/>
                    </a:cubicBezTo>
                    <a:cubicBezTo>
                      <a:pt x="114" y="64"/>
                      <a:pt x="114" y="64"/>
                      <a:pt x="115" y="65"/>
                    </a:cubicBezTo>
                    <a:cubicBezTo>
                      <a:pt x="115" y="65"/>
                      <a:pt x="115" y="65"/>
                      <a:pt x="116" y="65"/>
                    </a:cubicBezTo>
                    <a:cubicBezTo>
                      <a:pt x="116" y="65"/>
                      <a:pt x="116" y="65"/>
                      <a:pt x="117" y="66"/>
                    </a:cubicBezTo>
                    <a:cubicBezTo>
                      <a:pt x="117" y="66"/>
                      <a:pt x="117" y="67"/>
                      <a:pt x="117" y="67"/>
                    </a:cubicBezTo>
                    <a:cubicBezTo>
                      <a:pt x="118" y="67"/>
                      <a:pt x="118" y="68"/>
                      <a:pt x="118" y="68"/>
                    </a:cubicBezTo>
                    <a:cubicBezTo>
                      <a:pt x="119" y="68"/>
                      <a:pt x="119" y="69"/>
                      <a:pt x="119" y="69"/>
                    </a:cubicBezTo>
                    <a:cubicBezTo>
                      <a:pt x="119" y="69"/>
                      <a:pt x="120" y="69"/>
                      <a:pt x="120" y="69"/>
                    </a:cubicBezTo>
                    <a:cubicBezTo>
                      <a:pt x="120" y="70"/>
                      <a:pt x="120" y="70"/>
                      <a:pt x="121" y="70"/>
                    </a:cubicBezTo>
                    <a:cubicBezTo>
                      <a:pt x="121" y="70"/>
                      <a:pt x="122" y="70"/>
                      <a:pt x="122" y="71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3" y="71"/>
                      <a:pt x="123" y="71"/>
                      <a:pt x="123" y="71"/>
                    </a:cubicBezTo>
                    <a:cubicBezTo>
                      <a:pt x="123" y="71"/>
                      <a:pt x="124" y="71"/>
                      <a:pt x="124" y="71"/>
                    </a:cubicBezTo>
                    <a:cubicBezTo>
                      <a:pt x="124" y="71"/>
                      <a:pt x="124" y="71"/>
                      <a:pt x="124" y="71"/>
                    </a:cubicBezTo>
                    <a:cubicBezTo>
                      <a:pt x="124" y="70"/>
                      <a:pt x="124" y="70"/>
                      <a:pt x="125" y="70"/>
                    </a:cubicBezTo>
                    <a:cubicBezTo>
                      <a:pt x="125" y="69"/>
                      <a:pt x="125" y="69"/>
                      <a:pt x="126" y="69"/>
                    </a:cubicBezTo>
                    <a:cubicBezTo>
                      <a:pt x="126" y="69"/>
                      <a:pt x="126" y="69"/>
                      <a:pt x="126" y="70"/>
                    </a:cubicBezTo>
                    <a:cubicBezTo>
                      <a:pt x="126" y="70"/>
                      <a:pt x="127" y="70"/>
                      <a:pt x="127" y="70"/>
                    </a:cubicBezTo>
                    <a:cubicBezTo>
                      <a:pt x="127" y="70"/>
                      <a:pt x="128" y="70"/>
                      <a:pt x="128" y="69"/>
                    </a:cubicBezTo>
                    <a:cubicBezTo>
                      <a:pt x="128" y="69"/>
                      <a:pt x="129" y="69"/>
                      <a:pt x="129" y="69"/>
                    </a:cubicBezTo>
                    <a:cubicBezTo>
                      <a:pt x="129" y="69"/>
                      <a:pt x="130" y="69"/>
                      <a:pt x="130" y="69"/>
                    </a:cubicBezTo>
                    <a:cubicBezTo>
                      <a:pt x="131" y="69"/>
                      <a:pt x="131" y="69"/>
                      <a:pt x="131" y="69"/>
                    </a:cubicBezTo>
                    <a:cubicBezTo>
                      <a:pt x="132" y="69"/>
                      <a:pt x="132" y="68"/>
                      <a:pt x="133" y="69"/>
                    </a:cubicBezTo>
                    <a:cubicBezTo>
                      <a:pt x="133" y="69"/>
                      <a:pt x="133" y="69"/>
                      <a:pt x="134" y="69"/>
                    </a:cubicBezTo>
                    <a:cubicBezTo>
                      <a:pt x="134" y="69"/>
                      <a:pt x="134" y="70"/>
                      <a:pt x="134" y="70"/>
                    </a:cubicBezTo>
                    <a:cubicBezTo>
                      <a:pt x="134" y="70"/>
                      <a:pt x="135" y="70"/>
                      <a:pt x="135" y="70"/>
                    </a:cubicBezTo>
                    <a:cubicBezTo>
                      <a:pt x="135" y="70"/>
                      <a:pt x="135" y="70"/>
                      <a:pt x="136" y="71"/>
                    </a:cubicBezTo>
                    <a:cubicBezTo>
                      <a:pt x="136" y="71"/>
                      <a:pt x="136" y="71"/>
                      <a:pt x="136" y="71"/>
                    </a:cubicBezTo>
                    <a:cubicBezTo>
                      <a:pt x="137" y="71"/>
                      <a:pt x="137" y="71"/>
                      <a:pt x="137" y="71"/>
                    </a:cubicBezTo>
                    <a:cubicBezTo>
                      <a:pt x="138" y="71"/>
                      <a:pt x="138" y="71"/>
                      <a:pt x="138" y="71"/>
                    </a:cubicBezTo>
                    <a:cubicBezTo>
                      <a:pt x="138" y="71"/>
                      <a:pt x="138" y="70"/>
                      <a:pt x="138" y="70"/>
                    </a:cubicBezTo>
                    <a:cubicBezTo>
                      <a:pt x="139" y="70"/>
                      <a:pt x="139" y="70"/>
                      <a:pt x="139" y="70"/>
                    </a:cubicBezTo>
                    <a:cubicBezTo>
                      <a:pt x="140" y="70"/>
                      <a:pt x="140" y="70"/>
                      <a:pt x="140" y="70"/>
                    </a:cubicBezTo>
                    <a:cubicBezTo>
                      <a:pt x="141" y="70"/>
                      <a:pt x="141" y="70"/>
                      <a:pt x="141" y="71"/>
                    </a:cubicBezTo>
                    <a:cubicBezTo>
                      <a:pt x="141" y="71"/>
                      <a:pt x="141" y="71"/>
                      <a:pt x="141" y="71"/>
                    </a:cubicBezTo>
                    <a:cubicBezTo>
                      <a:pt x="141" y="71"/>
                      <a:pt x="141" y="71"/>
                      <a:pt x="141" y="71"/>
                    </a:cubicBezTo>
                    <a:cubicBezTo>
                      <a:pt x="142" y="72"/>
                      <a:pt x="143" y="72"/>
                      <a:pt x="143" y="72"/>
                    </a:cubicBezTo>
                    <a:cubicBezTo>
                      <a:pt x="143" y="72"/>
                      <a:pt x="143" y="72"/>
                      <a:pt x="144" y="73"/>
                    </a:cubicBezTo>
                    <a:cubicBezTo>
                      <a:pt x="144" y="72"/>
                      <a:pt x="144" y="72"/>
                      <a:pt x="144" y="72"/>
                    </a:cubicBezTo>
                    <a:cubicBezTo>
                      <a:pt x="144" y="72"/>
                      <a:pt x="145" y="71"/>
                      <a:pt x="145" y="71"/>
                    </a:cubicBezTo>
                    <a:cubicBezTo>
                      <a:pt x="145" y="71"/>
                      <a:pt x="145" y="71"/>
                      <a:pt x="145" y="71"/>
                    </a:cubicBezTo>
                    <a:cubicBezTo>
                      <a:pt x="146" y="70"/>
                      <a:pt x="146" y="70"/>
                      <a:pt x="146" y="70"/>
                    </a:cubicBezTo>
                    <a:cubicBezTo>
                      <a:pt x="147" y="70"/>
                      <a:pt x="147" y="70"/>
                      <a:pt x="147" y="69"/>
                    </a:cubicBezTo>
                    <a:cubicBezTo>
                      <a:pt x="148" y="69"/>
                      <a:pt x="148" y="69"/>
                      <a:pt x="149" y="69"/>
                    </a:cubicBezTo>
                    <a:cubicBezTo>
                      <a:pt x="149" y="69"/>
                      <a:pt x="150" y="69"/>
                      <a:pt x="150" y="68"/>
                    </a:cubicBezTo>
                    <a:cubicBezTo>
                      <a:pt x="151" y="68"/>
                      <a:pt x="151" y="67"/>
                      <a:pt x="151" y="67"/>
                    </a:cubicBezTo>
                    <a:cubicBezTo>
                      <a:pt x="152" y="67"/>
                      <a:pt x="152" y="67"/>
                      <a:pt x="152" y="68"/>
                    </a:cubicBezTo>
                    <a:cubicBezTo>
                      <a:pt x="152" y="68"/>
                      <a:pt x="152" y="68"/>
                      <a:pt x="151" y="68"/>
                    </a:cubicBezTo>
                    <a:cubicBezTo>
                      <a:pt x="151" y="69"/>
                      <a:pt x="151" y="69"/>
                      <a:pt x="152" y="69"/>
                    </a:cubicBezTo>
                    <a:cubicBezTo>
                      <a:pt x="152" y="69"/>
                      <a:pt x="152" y="69"/>
                      <a:pt x="153" y="69"/>
                    </a:cubicBezTo>
                    <a:cubicBezTo>
                      <a:pt x="153" y="69"/>
                      <a:pt x="154" y="69"/>
                      <a:pt x="154" y="69"/>
                    </a:cubicBezTo>
                    <a:cubicBezTo>
                      <a:pt x="155" y="69"/>
                      <a:pt x="155" y="70"/>
                      <a:pt x="155" y="70"/>
                    </a:cubicBezTo>
                    <a:cubicBezTo>
                      <a:pt x="156" y="70"/>
                      <a:pt x="156" y="70"/>
                      <a:pt x="156" y="71"/>
                    </a:cubicBezTo>
                    <a:cubicBezTo>
                      <a:pt x="157" y="71"/>
                      <a:pt x="157" y="70"/>
                      <a:pt x="158" y="70"/>
                    </a:cubicBezTo>
                    <a:cubicBezTo>
                      <a:pt x="159" y="70"/>
                      <a:pt x="159" y="71"/>
                      <a:pt x="160" y="71"/>
                    </a:cubicBezTo>
                    <a:cubicBezTo>
                      <a:pt x="160" y="71"/>
                      <a:pt x="160" y="71"/>
                      <a:pt x="161" y="71"/>
                    </a:cubicBezTo>
                    <a:cubicBezTo>
                      <a:pt x="161" y="71"/>
                      <a:pt x="161" y="71"/>
                      <a:pt x="161" y="71"/>
                    </a:cubicBezTo>
                    <a:cubicBezTo>
                      <a:pt x="161" y="71"/>
                      <a:pt x="162" y="71"/>
                      <a:pt x="162" y="71"/>
                    </a:cubicBezTo>
                    <a:cubicBezTo>
                      <a:pt x="162" y="71"/>
                      <a:pt x="162" y="71"/>
                      <a:pt x="163" y="71"/>
                    </a:cubicBezTo>
                    <a:cubicBezTo>
                      <a:pt x="163" y="71"/>
                      <a:pt x="163" y="71"/>
                      <a:pt x="163" y="71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69"/>
                      <a:pt x="163" y="69"/>
                      <a:pt x="163" y="69"/>
                    </a:cubicBezTo>
                    <a:cubicBezTo>
                      <a:pt x="163" y="69"/>
                      <a:pt x="163" y="69"/>
                      <a:pt x="162" y="68"/>
                    </a:cubicBezTo>
                    <a:cubicBezTo>
                      <a:pt x="162" y="68"/>
                      <a:pt x="162" y="68"/>
                      <a:pt x="161" y="67"/>
                    </a:cubicBezTo>
                    <a:cubicBezTo>
                      <a:pt x="161" y="67"/>
                      <a:pt x="161" y="66"/>
                      <a:pt x="161" y="66"/>
                    </a:cubicBezTo>
                    <a:cubicBezTo>
                      <a:pt x="161" y="66"/>
                      <a:pt x="162" y="65"/>
                      <a:pt x="162" y="65"/>
                    </a:cubicBezTo>
                    <a:cubicBezTo>
                      <a:pt x="162" y="65"/>
                      <a:pt x="162" y="65"/>
                      <a:pt x="162" y="65"/>
                    </a:cubicBezTo>
                    <a:cubicBezTo>
                      <a:pt x="163" y="65"/>
                      <a:pt x="163" y="65"/>
                      <a:pt x="163" y="65"/>
                    </a:cubicBezTo>
                    <a:cubicBezTo>
                      <a:pt x="163" y="65"/>
                      <a:pt x="164" y="64"/>
                      <a:pt x="164" y="65"/>
                    </a:cubicBezTo>
                    <a:cubicBezTo>
                      <a:pt x="164" y="65"/>
                      <a:pt x="164" y="65"/>
                      <a:pt x="164" y="65"/>
                    </a:cubicBezTo>
                    <a:cubicBezTo>
                      <a:pt x="164" y="65"/>
                      <a:pt x="165" y="65"/>
                      <a:pt x="165" y="65"/>
                    </a:cubicBezTo>
                    <a:cubicBezTo>
                      <a:pt x="165" y="66"/>
                      <a:pt x="166" y="66"/>
                      <a:pt x="166" y="66"/>
                    </a:cubicBezTo>
                    <a:cubicBezTo>
                      <a:pt x="167" y="66"/>
                      <a:pt x="168" y="67"/>
                      <a:pt x="168" y="67"/>
                    </a:cubicBezTo>
                    <a:cubicBezTo>
                      <a:pt x="169" y="67"/>
                      <a:pt x="169" y="67"/>
                      <a:pt x="170" y="67"/>
                    </a:cubicBezTo>
                    <a:cubicBezTo>
                      <a:pt x="170" y="67"/>
                      <a:pt x="170" y="67"/>
                      <a:pt x="171" y="68"/>
                    </a:cubicBezTo>
                    <a:cubicBezTo>
                      <a:pt x="171" y="68"/>
                      <a:pt x="172" y="68"/>
                      <a:pt x="172" y="69"/>
                    </a:cubicBezTo>
                    <a:cubicBezTo>
                      <a:pt x="172" y="69"/>
                      <a:pt x="172" y="69"/>
                      <a:pt x="172" y="69"/>
                    </a:cubicBezTo>
                    <a:cubicBezTo>
                      <a:pt x="173" y="70"/>
                      <a:pt x="173" y="69"/>
                      <a:pt x="174" y="70"/>
                    </a:cubicBezTo>
                    <a:cubicBezTo>
                      <a:pt x="174" y="70"/>
                      <a:pt x="174" y="70"/>
                      <a:pt x="174" y="70"/>
                    </a:cubicBezTo>
                    <a:cubicBezTo>
                      <a:pt x="175" y="71"/>
                      <a:pt x="176" y="70"/>
                      <a:pt x="176" y="70"/>
                    </a:cubicBezTo>
                    <a:cubicBezTo>
                      <a:pt x="177" y="70"/>
                      <a:pt x="177" y="70"/>
                      <a:pt x="178" y="69"/>
                    </a:cubicBezTo>
                    <a:cubicBezTo>
                      <a:pt x="179" y="69"/>
                      <a:pt x="179" y="69"/>
                      <a:pt x="180" y="69"/>
                    </a:cubicBezTo>
                    <a:cubicBezTo>
                      <a:pt x="180" y="69"/>
                      <a:pt x="181" y="70"/>
                      <a:pt x="181" y="70"/>
                    </a:cubicBezTo>
                    <a:cubicBezTo>
                      <a:pt x="182" y="70"/>
                      <a:pt x="182" y="70"/>
                      <a:pt x="182" y="70"/>
                    </a:cubicBezTo>
                    <a:cubicBezTo>
                      <a:pt x="183" y="70"/>
                      <a:pt x="183" y="71"/>
                      <a:pt x="184" y="71"/>
                    </a:cubicBezTo>
                    <a:cubicBezTo>
                      <a:pt x="184" y="71"/>
                      <a:pt x="185" y="70"/>
                      <a:pt x="185" y="71"/>
                    </a:cubicBezTo>
                    <a:cubicBezTo>
                      <a:pt x="185" y="71"/>
                      <a:pt x="185" y="71"/>
                      <a:pt x="185" y="71"/>
                    </a:cubicBezTo>
                    <a:cubicBezTo>
                      <a:pt x="185" y="71"/>
                      <a:pt x="186" y="71"/>
                      <a:pt x="186" y="71"/>
                    </a:cubicBezTo>
                    <a:cubicBezTo>
                      <a:pt x="186" y="72"/>
                      <a:pt x="186" y="72"/>
                      <a:pt x="187" y="72"/>
                    </a:cubicBezTo>
                    <a:cubicBezTo>
                      <a:pt x="188" y="73"/>
                      <a:pt x="188" y="72"/>
                      <a:pt x="189" y="72"/>
                    </a:cubicBezTo>
                    <a:cubicBezTo>
                      <a:pt x="190" y="72"/>
                      <a:pt x="190" y="72"/>
                      <a:pt x="191" y="72"/>
                    </a:cubicBezTo>
                    <a:cubicBezTo>
                      <a:pt x="192" y="72"/>
                      <a:pt x="192" y="72"/>
                      <a:pt x="193" y="72"/>
                    </a:cubicBezTo>
                    <a:cubicBezTo>
                      <a:pt x="194" y="72"/>
                      <a:pt x="194" y="72"/>
                      <a:pt x="195" y="72"/>
                    </a:cubicBezTo>
                    <a:cubicBezTo>
                      <a:pt x="196" y="71"/>
                      <a:pt x="196" y="71"/>
                      <a:pt x="196" y="71"/>
                    </a:cubicBezTo>
                    <a:cubicBezTo>
                      <a:pt x="196" y="71"/>
                      <a:pt x="197" y="71"/>
                      <a:pt x="197" y="71"/>
                    </a:cubicBezTo>
                    <a:cubicBezTo>
                      <a:pt x="198" y="70"/>
                      <a:pt x="198" y="70"/>
                      <a:pt x="199" y="70"/>
                    </a:cubicBezTo>
                    <a:cubicBezTo>
                      <a:pt x="199" y="70"/>
                      <a:pt x="200" y="70"/>
                      <a:pt x="200" y="70"/>
                    </a:cubicBezTo>
                    <a:cubicBezTo>
                      <a:pt x="201" y="71"/>
                      <a:pt x="201" y="71"/>
                      <a:pt x="202" y="71"/>
                    </a:cubicBezTo>
                    <a:cubicBezTo>
                      <a:pt x="202" y="71"/>
                      <a:pt x="202" y="71"/>
                      <a:pt x="202" y="71"/>
                    </a:cubicBezTo>
                    <a:cubicBezTo>
                      <a:pt x="202" y="71"/>
                      <a:pt x="203" y="71"/>
                      <a:pt x="203" y="71"/>
                    </a:cubicBezTo>
                    <a:cubicBezTo>
                      <a:pt x="204" y="71"/>
                      <a:pt x="204" y="71"/>
                      <a:pt x="205" y="71"/>
                    </a:cubicBezTo>
                    <a:cubicBezTo>
                      <a:pt x="205" y="71"/>
                      <a:pt x="205" y="71"/>
                      <a:pt x="205" y="71"/>
                    </a:cubicBezTo>
                    <a:cubicBezTo>
                      <a:pt x="206" y="71"/>
                      <a:pt x="206" y="71"/>
                      <a:pt x="207" y="72"/>
                    </a:cubicBezTo>
                    <a:cubicBezTo>
                      <a:pt x="207" y="72"/>
                      <a:pt x="208" y="72"/>
                      <a:pt x="208" y="72"/>
                    </a:cubicBezTo>
                    <a:cubicBezTo>
                      <a:pt x="209" y="72"/>
                      <a:pt x="209" y="71"/>
                      <a:pt x="209" y="71"/>
                    </a:cubicBezTo>
                    <a:cubicBezTo>
                      <a:pt x="209" y="71"/>
                      <a:pt x="209" y="71"/>
                      <a:pt x="209" y="71"/>
                    </a:cubicBezTo>
                    <a:cubicBezTo>
                      <a:pt x="209" y="70"/>
                      <a:pt x="210" y="71"/>
                      <a:pt x="210" y="70"/>
                    </a:cubicBezTo>
                    <a:cubicBezTo>
                      <a:pt x="210" y="70"/>
                      <a:pt x="209" y="70"/>
                      <a:pt x="209" y="69"/>
                    </a:cubicBezTo>
                    <a:cubicBezTo>
                      <a:pt x="209" y="69"/>
                      <a:pt x="209" y="68"/>
                      <a:pt x="209" y="68"/>
                    </a:cubicBezTo>
                    <a:cubicBezTo>
                      <a:pt x="209" y="67"/>
                      <a:pt x="209" y="67"/>
                      <a:pt x="209" y="67"/>
                    </a:cubicBezTo>
                    <a:cubicBezTo>
                      <a:pt x="208" y="66"/>
                      <a:pt x="209" y="66"/>
                      <a:pt x="209" y="65"/>
                    </a:cubicBezTo>
                    <a:cubicBezTo>
                      <a:pt x="209" y="65"/>
                      <a:pt x="209" y="65"/>
                      <a:pt x="209" y="65"/>
                    </a:cubicBezTo>
                    <a:cubicBezTo>
                      <a:pt x="209" y="65"/>
                      <a:pt x="209" y="65"/>
                      <a:pt x="209" y="65"/>
                    </a:cubicBezTo>
                    <a:cubicBezTo>
                      <a:pt x="209" y="64"/>
                      <a:pt x="209" y="64"/>
                      <a:pt x="209" y="64"/>
                    </a:cubicBezTo>
                    <a:cubicBezTo>
                      <a:pt x="208" y="64"/>
                      <a:pt x="208" y="63"/>
                      <a:pt x="208" y="63"/>
                    </a:cubicBezTo>
                    <a:cubicBezTo>
                      <a:pt x="207" y="63"/>
                      <a:pt x="207" y="63"/>
                      <a:pt x="207" y="63"/>
                    </a:cubicBezTo>
                    <a:cubicBezTo>
                      <a:pt x="207" y="63"/>
                      <a:pt x="207" y="63"/>
                      <a:pt x="207" y="62"/>
                    </a:cubicBezTo>
                    <a:cubicBezTo>
                      <a:pt x="207" y="62"/>
                      <a:pt x="207" y="62"/>
                      <a:pt x="207" y="62"/>
                    </a:cubicBezTo>
                    <a:cubicBezTo>
                      <a:pt x="208" y="61"/>
                      <a:pt x="208" y="62"/>
                      <a:pt x="208" y="61"/>
                    </a:cubicBezTo>
                    <a:cubicBezTo>
                      <a:pt x="209" y="61"/>
                      <a:pt x="209" y="61"/>
                      <a:pt x="210" y="61"/>
                    </a:cubicBezTo>
                    <a:cubicBezTo>
                      <a:pt x="211" y="61"/>
                      <a:pt x="211" y="61"/>
                      <a:pt x="212" y="61"/>
                    </a:cubicBezTo>
                    <a:cubicBezTo>
                      <a:pt x="212" y="61"/>
                      <a:pt x="212" y="61"/>
                      <a:pt x="213" y="61"/>
                    </a:cubicBezTo>
                    <a:cubicBezTo>
                      <a:pt x="213" y="61"/>
                      <a:pt x="214" y="61"/>
                      <a:pt x="214" y="62"/>
                    </a:cubicBezTo>
                    <a:cubicBezTo>
                      <a:pt x="215" y="62"/>
                      <a:pt x="215" y="62"/>
                      <a:pt x="215" y="62"/>
                    </a:cubicBezTo>
                    <a:cubicBezTo>
                      <a:pt x="215" y="62"/>
                      <a:pt x="216" y="62"/>
                      <a:pt x="216" y="62"/>
                    </a:cubicBezTo>
                    <a:cubicBezTo>
                      <a:pt x="217" y="62"/>
                      <a:pt x="217" y="62"/>
                      <a:pt x="217" y="62"/>
                    </a:cubicBezTo>
                    <a:cubicBezTo>
                      <a:pt x="218" y="62"/>
                      <a:pt x="218" y="62"/>
                      <a:pt x="219" y="63"/>
                    </a:cubicBezTo>
                    <a:cubicBezTo>
                      <a:pt x="219" y="63"/>
                      <a:pt x="219" y="63"/>
                      <a:pt x="219" y="63"/>
                    </a:cubicBezTo>
                    <a:cubicBezTo>
                      <a:pt x="220" y="63"/>
                      <a:pt x="220" y="64"/>
                      <a:pt x="221" y="64"/>
                    </a:cubicBezTo>
                    <a:cubicBezTo>
                      <a:pt x="221" y="64"/>
                      <a:pt x="221" y="64"/>
                      <a:pt x="221" y="64"/>
                    </a:cubicBezTo>
                    <a:cubicBezTo>
                      <a:pt x="222" y="64"/>
                      <a:pt x="222" y="64"/>
                      <a:pt x="222" y="64"/>
                    </a:cubicBezTo>
                    <a:cubicBezTo>
                      <a:pt x="222" y="65"/>
                      <a:pt x="222" y="65"/>
                      <a:pt x="222" y="65"/>
                    </a:cubicBezTo>
                    <a:cubicBezTo>
                      <a:pt x="222" y="65"/>
                      <a:pt x="222" y="65"/>
                      <a:pt x="222" y="65"/>
                    </a:cubicBezTo>
                    <a:cubicBezTo>
                      <a:pt x="223" y="65"/>
                      <a:pt x="223" y="66"/>
                      <a:pt x="223" y="66"/>
                    </a:cubicBezTo>
                    <a:cubicBezTo>
                      <a:pt x="223" y="66"/>
                      <a:pt x="224" y="67"/>
                      <a:pt x="224" y="67"/>
                    </a:cubicBezTo>
                    <a:cubicBezTo>
                      <a:pt x="225" y="67"/>
                      <a:pt x="225" y="68"/>
                      <a:pt x="226" y="68"/>
                    </a:cubicBezTo>
                    <a:cubicBezTo>
                      <a:pt x="226" y="69"/>
                      <a:pt x="227" y="69"/>
                      <a:pt x="227" y="70"/>
                    </a:cubicBezTo>
                    <a:cubicBezTo>
                      <a:pt x="228" y="70"/>
                      <a:pt x="228" y="71"/>
                      <a:pt x="228" y="71"/>
                    </a:cubicBezTo>
                    <a:cubicBezTo>
                      <a:pt x="228" y="71"/>
                      <a:pt x="229" y="71"/>
                      <a:pt x="229" y="71"/>
                    </a:cubicBezTo>
                    <a:cubicBezTo>
                      <a:pt x="229" y="71"/>
                      <a:pt x="229" y="72"/>
                      <a:pt x="229" y="72"/>
                    </a:cubicBezTo>
                    <a:cubicBezTo>
                      <a:pt x="230" y="72"/>
                      <a:pt x="230" y="72"/>
                      <a:pt x="230" y="72"/>
                    </a:cubicBezTo>
                    <a:cubicBezTo>
                      <a:pt x="231" y="72"/>
                      <a:pt x="231" y="72"/>
                      <a:pt x="231" y="72"/>
                    </a:cubicBezTo>
                    <a:cubicBezTo>
                      <a:pt x="232" y="72"/>
                      <a:pt x="232" y="72"/>
                      <a:pt x="233" y="73"/>
                    </a:cubicBezTo>
                    <a:cubicBezTo>
                      <a:pt x="234" y="73"/>
                      <a:pt x="234" y="73"/>
                      <a:pt x="235" y="73"/>
                    </a:cubicBezTo>
                    <a:cubicBezTo>
                      <a:pt x="235" y="73"/>
                      <a:pt x="235" y="73"/>
                      <a:pt x="236" y="73"/>
                    </a:cubicBezTo>
                    <a:cubicBezTo>
                      <a:pt x="236" y="73"/>
                      <a:pt x="236" y="74"/>
                      <a:pt x="237" y="74"/>
                    </a:cubicBezTo>
                    <a:cubicBezTo>
                      <a:pt x="237" y="74"/>
                      <a:pt x="238" y="74"/>
                      <a:pt x="238" y="75"/>
                    </a:cubicBezTo>
                    <a:cubicBezTo>
                      <a:pt x="239" y="75"/>
                      <a:pt x="239" y="75"/>
                      <a:pt x="239" y="76"/>
                    </a:cubicBezTo>
                    <a:cubicBezTo>
                      <a:pt x="239" y="76"/>
                      <a:pt x="240" y="76"/>
                      <a:pt x="240" y="77"/>
                    </a:cubicBezTo>
                    <a:cubicBezTo>
                      <a:pt x="240" y="77"/>
                      <a:pt x="241" y="77"/>
                      <a:pt x="241" y="77"/>
                    </a:cubicBezTo>
                    <a:cubicBezTo>
                      <a:pt x="241" y="77"/>
                      <a:pt x="242" y="77"/>
                      <a:pt x="242" y="77"/>
                    </a:cubicBezTo>
                    <a:cubicBezTo>
                      <a:pt x="243" y="77"/>
                      <a:pt x="243" y="77"/>
                      <a:pt x="243" y="77"/>
                    </a:cubicBezTo>
                    <a:cubicBezTo>
                      <a:pt x="244" y="77"/>
                      <a:pt x="244" y="77"/>
                      <a:pt x="245" y="77"/>
                    </a:cubicBezTo>
                    <a:cubicBezTo>
                      <a:pt x="245" y="77"/>
                      <a:pt x="245" y="76"/>
                      <a:pt x="246" y="76"/>
                    </a:cubicBezTo>
                    <a:cubicBezTo>
                      <a:pt x="246" y="76"/>
                      <a:pt x="246" y="76"/>
                      <a:pt x="247" y="76"/>
                    </a:cubicBezTo>
                    <a:cubicBezTo>
                      <a:pt x="247" y="76"/>
                      <a:pt x="247" y="76"/>
                      <a:pt x="247" y="76"/>
                    </a:cubicBezTo>
                    <a:cubicBezTo>
                      <a:pt x="247" y="76"/>
                      <a:pt x="247" y="77"/>
                      <a:pt x="248" y="77"/>
                    </a:cubicBezTo>
                    <a:cubicBezTo>
                      <a:pt x="248" y="77"/>
                      <a:pt x="248" y="77"/>
                      <a:pt x="248" y="77"/>
                    </a:cubicBezTo>
                    <a:cubicBezTo>
                      <a:pt x="248" y="77"/>
                      <a:pt x="248" y="78"/>
                      <a:pt x="248" y="78"/>
                    </a:cubicBezTo>
                    <a:cubicBezTo>
                      <a:pt x="248" y="78"/>
                      <a:pt x="248" y="78"/>
                      <a:pt x="248" y="79"/>
                    </a:cubicBezTo>
                    <a:cubicBezTo>
                      <a:pt x="248" y="79"/>
                      <a:pt x="248" y="79"/>
                      <a:pt x="249" y="80"/>
                    </a:cubicBezTo>
                    <a:cubicBezTo>
                      <a:pt x="249" y="80"/>
                      <a:pt x="249" y="80"/>
                      <a:pt x="249" y="81"/>
                    </a:cubicBezTo>
                    <a:cubicBezTo>
                      <a:pt x="249" y="81"/>
                      <a:pt x="249" y="81"/>
                      <a:pt x="249" y="82"/>
                    </a:cubicBezTo>
                    <a:cubicBezTo>
                      <a:pt x="250" y="82"/>
                      <a:pt x="250" y="83"/>
                      <a:pt x="250" y="83"/>
                    </a:cubicBezTo>
                    <a:cubicBezTo>
                      <a:pt x="249" y="84"/>
                      <a:pt x="249" y="84"/>
                      <a:pt x="248" y="84"/>
                    </a:cubicBezTo>
                    <a:cubicBezTo>
                      <a:pt x="247" y="84"/>
                      <a:pt x="247" y="84"/>
                      <a:pt x="247" y="84"/>
                    </a:cubicBezTo>
                    <a:cubicBezTo>
                      <a:pt x="246" y="85"/>
                      <a:pt x="247" y="85"/>
                      <a:pt x="247" y="86"/>
                    </a:cubicBezTo>
                    <a:cubicBezTo>
                      <a:pt x="247" y="86"/>
                      <a:pt x="247" y="87"/>
                      <a:pt x="247" y="87"/>
                    </a:cubicBezTo>
                    <a:cubicBezTo>
                      <a:pt x="247" y="88"/>
                      <a:pt x="248" y="88"/>
                      <a:pt x="248" y="88"/>
                    </a:cubicBezTo>
                    <a:cubicBezTo>
                      <a:pt x="248" y="89"/>
                      <a:pt x="248" y="89"/>
                      <a:pt x="249" y="90"/>
                    </a:cubicBezTo>
                    <a:cubicBezTo>
                      <a:pt x="249" y="90"/>
                      <a:pt x="249" y="90"/>
                      <a:pt x="249" y="91"/>
                    </a:cubicBezTo>
                    <a:cubicBezTo>
                      <a:pt x="249" y="91"/>
                      <a:pt x="249" y="91"/>
                      <a:pt x="249" y="92"/>
                    </a:cubicBezTo>
                    <a:cubicBezTo>
                      <a:pt x="250" y="91"/>
                      <a:pt x="250" y="91"/>
                      <a:pt x="250" y="91"/>
                    </a:cubicBezTo>
                    <a:cubicBezTo>
                      <a:pt x="250" y="91"/>
                      <a:pt x="250" y="90"/>
                      <a:pt x="250" y="90"/>
                    </a:cubicBezTo>
                    <a:cubicBezTo>
                      <a:pt x="250" y="90"/>
                      <a:pt x="251" y="90"/>
                      <a:pt x="251" y="90"/>
                    </a:cubicBezTo>
                    <a:cubicBezTo>
                      <a:pt x="251" y="90"/>
                      <a:pt x="252" y="90"/>
                      <a:pt x="252" y="90"/>
                    </a:cubicBezTo>
                    <a:cubicBezTo>
                      <a:pt x="252" y="91"/>
                      <a:pt x="253" y="91"/>
                      <a:pt x="253" y="91"/>
                    </a:cubicBezTo>
                    <a:cubicBezTo>
                      <a:pt x="253" y="91"/>
                      <a:pt x="254" y="91"/>
                      <a:pt x="254" y="91"/>
                    </a:cubicBezTo>
                    <a:cubicBezTo>
                      <a:pt x="255" y="91"/>
                      <a:pt x="255" y="91"/>
                      <a:pt x="256" y="91"/>
                    </a:cubicBezTo>
                    <a:cubicBezTo>
                      <a:pt x="256" y="90"/>
                      <a:pt x="256" y="90"/>
                      <a:pt x="257" y="90"/>
                    </a:cubicBezTo>
                    <a:cubicBezTo>
                      <a:pt x="257" y="89"/>
                      <a:pt x="258" y="89"/>
                      <a:pt x="258" y="89"/>
                    </a:cubicBezTo>
                    <a:cubicBezTo>
                      <a:pt x="258" y="88"/>
                      <a:pt x="258" y="88"/>
                      <a:pt x="258" y="88"/>
                    </a:cubicBezTo>
                    <a:cubicBezTo>
                      <a:pt x="258" y="87"/>
                      <a:pt x="258" y="87"/>
                      <a:pt x="258" y="86"/>
                    </a:cubicBezTo>
                    <a:cubicBezTo>
                      <a:pt x="258" y="86"/>
                      <a:pt x="258" y="86"/>
                      <a:pt x="258" y="86"/>
                    </a:cubicBezTo>
                    <a:cubicBezTo>
                      <a:pt x="259" y="85"/>
                      <a:pt x="259" y="84"/>
                      <a:pt x="259" y="83"/>
                    </a:cubicBezTo>
                    <a:cubicBezTo>
                      <a:pt x="259" y="83"/>
                      <a:pt x="259" y="82"/>
                      <a:pt x="259" y="82"/>
                    </a:cubicBezTo>
                    <a:cubicBezTo>
                      <a:pt x="259" y="81"/>
                      <a:pt x="259" y="81"/>
                      <a:pt x="259" y="80"/>
                    </a:cubicBezTo>
                    <a:cubicBezTo>
                      <a:pt x="259" y="79"/>
                      <a:pt x="259" y="79"/>
                      <a:pt x="259" y="78"/>
                    </a:cubicBezTo>
                    <a:cubicBezTo>
                      <a:pt x="259" y="77"/>
                      <a:pt x="259" y="77"/>
                      <a:pt x="259" y="76"/>
                    </a:cubicBezTo>
                    <a:cubicBezTo>
                      <a:pt x="259" y="76"/>
                      <a:pt x="260" y="76"/>
                      <a:pt x="260" y="75"/>
                    </a:cubicBezTo>
                    <a:cubicBezTo>
                      <a:pt x="260" y="75"/>
                      <a:pt x="260" y="75"/>
                      <a:pt x="259" y="74"/>
                    </a:cubicBezTo>
                    <a:cubicBezTo>
                      <a:pt x="259" y="74"/>
                      <a:pt x="259" y="73"/>
                      <a:pt x="259" y="73"/>
                    </a:cubicBezTo>
                    <a:cubicBezTo>
                      <a:pt x="258" y="72"/>
                      <a:pt x="258" y="72"/>
                      <a:pt x="258" y="71"/>
                    </a:cubicBezTo>
                    <a:cubicBezTo>
                      <a:pt x="258" y="71"/>
                      <a:pt x="258" y="71"/>
                      <a:pt x="258" y="71"/>
                    </a:cubicBezTo>
                    <a:cubicBezTo>
                      <a:pt x="258" y="71"/>
                      <a:pt x="258" y="71"/>
                      <a:pt x="257" y="70"/>
                    </a:cubicBezTo>
                    <a:cubicBezTo>
                      <a:pt x="257" y="70"/>
                      <a:pt x="257" y="70"/>
                      <a:pt x="257" y="70"/>
                    </a:cubicBezTo>
                    <a:cubicBezTo>
                      <a:pt x="256" y="69"/>
                      <a:pt x="256" y="69"/>
                      <a:pt x="256" y="69"/>
                    </a:cubicBezTo>
                    <a:cubicBezTo>
                      <a:pt x="256" y="69"/>
                      <a:pt x="256" y="68"/>
                      <a:pt x="255" y="68"/>
                    </a:cubicBezTo>
                    <a:cubicBezTo>
                      <a:pt x="255" y="67"/>
                      <a:pt x="255" y="67"/>
                      <a:pt x="255" y="67"/>
                    </a:cubicBezTo>
                    <a:cubicBezTo>
                      <a:pt x="255" y="66"/>
                      <a:pt x="255" y="66"/>
                      <a:pt x="255" y="65"/>
                    </a:cubicBezTo>
                    <a:cubicBezTo>
                      <a:pt x="255" y="65"/>
                      <a:pt x="255" y="65"/>
                      <a:pt x="255" y="65"/>
                    </a:cubicBezTo>
                    <a:cubicBezTo>
                      <a:pt x="254" y="65"/>
                      <a:pt x="254" y="65"/>
                      <a:pt x="254" y="64"/>
                    </a:cubicBezTo>
                    <a:cubicBezTo>
                      <a:pt x="254" y="64"/>
                      <a:pt x="253" y="64"/>
                      <a:pt x="253" y="64"/>
                    </a:cubicBezTo>
                    <a:cubicBezTo>
                      <a:pt x="253" y="63"/>
                      <a:pt x="253" y="63"/>
                      <a:pt x="253" y="63"/>
                    </a:cubicBezTo>
                    <a:cubicBezTo>
                      <a:pt x="252" y="62"/>
                      <a:pt x="252" y="62"/>
                      <a:pt x="252" y="62"/>
                    </a:cubicBezTo>
                    <a:cubicBezTo>
                      <a:pt x="252" y="61"/>
                      <a:pt x="251" y="61"/>
                      <a:pt x="251" y="61"/>
                    </a:cubicBezTo>
                    <a:cubicBezTo>
                      <a:pt x="251" y="61"/>
                      <a:pt x="250" y="61"/>
                      <a:pt x="250" y="60"/>
                    </a:cubicBezTo>
                    <a:cubicBezTo>
                      <a:pt x="249" y="60"/>
                      <a:pt x="249" y="60"/>
                      <a:pt x="248" y="59"/>
                    </a:cubicBezTo>
                    <a:cubicBezTo>
                      <a:pt x="248" y="59"/>
                      <a:pt x="248" y="59"/>
                      <a:pt x="247" y="59"/>
                    </a:cubicBezTo>
                    <a:cubicBezTo>
                      <a:pt x="247" y="59"/>
                      <a:pt x="247" y="59"/>
                      <a:pt x="247" y="59"/>
                    </a:cubicBezTo>
                    <a:cubicBezTo>
                      <a:pt x="247" y="59"/>
                      <a:pt x="247" y="59"/>
                      <a:pt x="246" y="59"/>
                    </a:cubicBezTo>
                    <a:cubicBezTo>
                      <a:pt x="246" y="59"/>
                      <a:pt x="246" y="58"/>
                      <a:pt x="245" y="58"/>
                    </a:cubicBezTo>
                    <a:cubicBezTo>
                      <a:pt x="245" y="58"/>
                      <a:pt x="245" y="58"/>
                      <a:pt x="245" y="58"/>
                    </a:cubicBezTo>
                    <a:cubicBezTo>
                      <a:pt x="245" y="59"/>
                      <a:pt x="245" y="59"/>
                      <a:pt x="245" y="59"/>
                    </a:cubicBezTo>
                    <a:cubicBezTo>
                      <a:pt x="244" y="59"/>
                      <a:pt x="244" y="58"/>
                      <a:pt x="244" y="59"/>
                    </a:cubicBezTo>
                    <a:cubicBezTo>
                      <a:pt x="243" y="59"/>
                      <a:pt x="244" y="59"/>
                      <a:pt x="243" y="59"/>
                    </a:cubicBezTo>
                    <a:cubicBezTo>
                      <a:pt x="243" y="59"/>
                      <a:pt x="243" y="59"/>
                      <a:pt x="243" y="59"/>
                    </a:cubicBezTo>
                    <a:cubicBezTo>
                      <a:pt x="243" y="60"/>
                      <a:pt x="243" y="60"/>
                      <a:pt x="243" y="60"/>
                    </a:cubicBezTo>
                    <a:cubicBezTo>
                      <a:pt x="243" y="60"/>
                      <a:pt x="243" y="60"/>
                      <a:pt x="242" y="60"/>
                    </a:cubicBezTo>
                    <a:cubicBezTo>
                      <a:pt x="242" y="60"/>
                      <a:pt x="242" y="60"/>
                      <a:pt x="242" y="59"/>
                    </a:cubicBezTo>
                    <a:cubicBezTo>
                      <a:pt x="242" y="59"/>
                      <a:pt x="242" y="59"/>
                      <a:pt x="242" y="59"/>
                    </a:cubicBezTo>
                    <a:cubicBezTo>
                      <a:pt x="242" y="59"/>
                      <a:pt x="241" y="59"/>
                      <a:pt x="241" y="59"/>
                    </a:cubicBezTo>
                    <a:cubicBezTo>
                      <a:pt x="241" y="59"/>
                      <a:pt x="241" y="59"/>
                      <a:pt x="241" y="59"/>
                    </a:cubicBezTo>
                    <a:cubicBezTo>
                      <a:pt x="240" y="58"/>
                      <a:pt x="240" y="59"/>
                      <a:pt x="239" y="58"/>
                    </a:cubicBezTo>
                    <a:cubicBezTo>
                      <a:pt x="239" y="58"/>
                      <a:pt x="239" y="58"/>
                      <a:pt x="239" y="58"/>
                    </a:cubicBezTo>
                    <a:cubicBezTo>
                      <a:pt x="238" y="57"/>
                      <a:pt x="238" y="57"/>
                      <a:pt x="238" y="57"/>
                    </a:cubicBezTo>
                    <a:cubicBezTo>
                      <a:pt x="237" y="57"/>
                      <a:pt x="236" y="57"/>
                      <a:pt x="235" y="57"/>
                    </a:cubicBezTo>
                    <a:cubicBezTo>
                      <a:pt x="235" y="57"/>
                      <a:pt x="235" y="57"/>
                      <a:pt x="235" y="57"/>
                    </a:cubicBezTo>
                    <a:cubicBezTo>
                      <a:pt x="234" y="57"/>
                      <a:pt x="235" y="56"/>
                      <a:pt x="235" y="56"/>
                    </a:cubicBezTo>
                    <a:cubicBezTo>
                      <a:pt x="235" y="56"/>
                      <a:pt x="235" y="56"/>
                      <a:pt x="235" y="55"/>
                    </a:cubicBezTo>
                    <a:cubicBezTo>
                      <a:pt x="235" y="55"/>
                      <a:pt x="235" y="55"/>
                      <a:pt x="236" y="55"/>
                    </a:cubicBezTo>
                    <a:cubicBezTo>
                      <a:pt x="236" y="55"/>
                      <a:pt x="236" y="55"/>
                      <a:pt x="236" y="55"/>
                    </a:cubicBezTo>
                    <a:cubicBezTo>
                      <a:pt x="237" y="54"/>
                      <a:pt x="237" y="54"/>
                      <a:pt x="237" y="53"/>
                    </a:cubicBezTo>
                    <a:cubicBezTo>
                      <a:pt x="237" y="53"/>
                      <a:pt x="237" y="53"/>
                      <a:pt x="237" y="52"/>
                    </a:cubicBezTo>
                    <a:cubicBezTo>
                      <a:pt x="237" y="52"/>
                      <a:pt x="237" y="52"/>
                      <a:pt x="237" y="52"/>
                    </a:cubicBezTo>
                    <a:cubicBezTo>
                      <a:pt x="237" y="51"/>
                      <a:pt x="237" y="51"/>
                      <a:pt x="237" y="51"/>
                    </a:cubicBezTo>
                    <a:cubicBezTo>
                      <a:pt x="237" y="51"/>
                      <a:pt x="238" y="51"/>
                      <a:pt x="238" y="51"/>
                    </a:cubicBezTo>
                    <a:cubicBezTo>
                      <a:pt x="238" y="50"/>
                      <a:pt x="238" y="50"/>
                      <a:pt x="238" y="49"/>
                    </a:cubicBezTo>
                    <a:cubicBezTo>
                      <a:pt x="238" y="49"/>
                      <a:pt x="238" y="49"/>
                      <a:pt x="238" y="49"/>
                    </a:cubicBezTo>
                    <a:cubicBezTo>
                      <a:pt x="239" y="49"/>
                      <a:pt x="239" y="49"/>
                      <a:pt x="239" y="48"/>
                    </a:cubicBezTo>
                    <a:cubicBezTo>
                      <a:pt x="239" y="48"/>
                      <a:pt x="238" y="48"/>
                      <a:pt x="238" y="48"/>
                    </a:cubicBezTo>
                    <a:cubicBezTo>
                      <a:pt x="238" y="48"/>
                      <a:pt x="238" y="48"/>
                      <a:pt x="238" y="47"/>
                    </a:cubicBezTo>
                    <a:cubicBezTo>
                      <a:pt x="238" y="47"/>
                      <a:pt x="238" y="47"/>
                      <a:pt x="238" y="47"/>
                    </a:cubicBezTo>
                    <a:cubicBezTo>
                      <a:pt x="239" y="46"/>
                      <a:pt x="239" y="46"/>
                      <a:pt x="239" y="45"/>
                    </a:cubicBezTo>
                    <a:cubicBezTo>
                      <a:pt x="239" y="45"/>
                      <a:pt x="240" y="45"/>
                      <a:pt x="240" y="45"/>
                    </a:cubicBezTo>
                    <a:cubicBezTo>
                      <a:pt x="241" y="45"/>
                      <a:pt x="241" y="45"/>
                      <a:pt x="242" y="45"/>
                    </a:cubicBezTo>
                    <a:cubicBezTo>
                      <a:pt x="243" y="45"/>
                      <a:pt x="243" y="45"/>
                      <a:pt x="244" y="45"/>
                    </a:cubicBezTo>
                    <a:cubicBezTo>
                      <a:pt x="244" y="45"/>
                      <a:pt x="244" y="45"/>
                      <a:pt x="245" y="45"/>
                    </a:cubicBezTo>
                    <a:cubicBezTo>
                      <a:pt x="245" y="45"/>
                      <a:pt x="245" y="46"/>
                      <a:pt x="246" y="46"/>
                    </a:cubicBezTo>
                    <a:cubicBezTo>
                      <a:pt x="246" y="46"/>
                      <a:pt x="246" y="45"/>
                      <a:pt x="247" y="45"/>
                    </a:cubicBezTo>
                    <a:cubicBezTo>
                      <a:pt x="247" y="45"/>
                      <a:pt x="247" y="45"/>
                      <a:pt x="247" y="45"/>
                    </a:cubicBezTo>
                    <a:cubicBezTo>
                      <a:pt x="248" y="46"/>
                      <a:pt x="248" y="46"/>
                      <a:pt x="248" y="46"/>
                    </a:cubicBezTo>
                    <a:cubicBezTo>
                      <a:pt x="249" y="46"/>
                      <a:pt x="249" y="45"/>
                      <a:pt x="249" y="45"/>
                    </a:cubicBezTo>
                    <a:cubicBezTo>
                      <a:pt x="250" y="45"/>
                      <a:pt x="250" y="45"/>
                      <a:pt x="250" y="45"/>
                    </a:cubicBezTo>
                    <a:cubicBezTo>
                      <a:pt x="251" y="46"/>
                      <a:pt x="251" y="46"/>
                      <a:pt x="251" y="46"/>
                    </a:cubicBezTo>
                    <a:cubicBezTo>
                      <a:pt x="252" y="46"/>
                      <a:pt x="251" y="45"/>
                      <a:pt x="251" y="44"/>
                    </a:cubicBezTo>
                    <a:cubicBezTo>
                      <a:pt x="252" y="44"/>
                      <a:pt x="252" y="44"/>
                      <a:pt x="252" y="44"/>
                    </a:cubicBezTo>
                    <a:cubicBezTo>
                      <a:pt x="253" y="44"/>
                      <a:pt x="253" y="45"/>
                      <a:pt x="253" y="45"/>
                    </a:cubicBezTo>
                    <a:cubicBezTo>
                      <a:pt x="254" y="45"/>
                      <a:pt x="254" y="45"/>
                      <a:pt x="255" y="45"/>
                    </a:cubicBezTo>
                    <a:cubicBezTo>
                      <a:pt x="255" y="45"/>
                      <a:pt x="255" y="45"/>
                      <a:pt x="256" y="45"/>
                    </a:cubicBezTo>
                    <a:cubicBezTo>
                      <a:pt x="256" y="45"/>
                      <a:pt x="257" y="45"/>
                      <a:pt x="257" y="45"/>
                    </a:cubicBezTo>
                    <a:cubicBezTo>
                      <a:pt x="257" y="46"/>
                      <a:pt x="257" y="46"/>
                      <a:pt x="257" y="46"/>
                    </a:cubicBezTo>
                    <a:cubicBezTo>
                      <a:pt x="257" y="46"/>
                      <a:pt x="257" y="47"/>
                      <a:pt x="257" y="47"/>
                    </a:cubicBezTo>
                    <a:cubicBezTo>
                      <a:pt x="257" y="47"/>
                      <a:pt x="257" y="47"/>
                      <a:pt x="257" y="47"/>
                    </a:cubicBezTo>
                    <a:cubicBezTo>
                      <a:pt x="258" y="47"/>
                      <a:pt x="258" y="47"/>
                      <a:pt x="259" y="47"/>
                    </a:cubicBezTo>
                    <a:cubicBezTo>
                      <a:pt x="259" y="47"/>
                      <a:pt x="259" y="46"/>
                      <a:pt x="260" y="46"/>
                    </a:cubicBezTo>
                    <a:cubicBezTo>
                      <a:pt x="260" y="46"/>
                      <a:pt x="260" y="47"/>
                      <a:pt x="261" y="47"/>
                    </a:cubicBezTo>
                    <a:cubicBezTo>
                      <a:pt x="261" y="47"/>
                      <a:pt x="261" y="46"/>
                      <a:pt x="261" y="46"/>
                    </a:cubicBezTo>
                    <a:cubicBezTo>
                      <a:pt x="262" y="46"/>
                      <a:pt x="262" y="46"/>
                      <a:pt x="262" y="46"/>
                    </a:cubicBezTo>
                    <a:cubicBezTo>
                      <a:pt x="263" y="46"/>
                      <a:pt x="263" y="46"/>
                      <a:pt x="263" y="46"/>
                    </a:cubicBezTo>
                    <a:cubicBezTo>
                      <a:pt x="264" y="46"/>
                      <a:pt x="264" y="46"/>
                      <a:pt x="264" y="46"/>
                    </a:cubicBezTo>
                    <a:cubicBezTo>
                      <a:pt x="265" y="46"/>
                      <a:pt x="265" y="45"/>
                      <a:pt x="265" y="45"/>
                    </a:cubicBezTo>
                    <a:cubicBezTo>
                      <a:pt x="264" y="45"/>
                      <a:pt x="264" y="45"/>
                      <a:pt x="264" y="45"/>
                    </a:cubicBezTo>
                    <a:cubicBezTo>
                      <a:pt x="263" y="45"/>
                      <a:pt x="263" y="45"/>
                      <a:pt x="263" y="45"/>
                    </a:cubicBezTo>
                    <a:cubicBezTo>
                      <a:pt x="262" y="45"/>
                      <a:pt x="261" y="45"/>
                      <a:pt x="261" y="44"/>
                    </a:cubicBezTo>
                    <a:cubicBezTo>
                      <a:pt x="261" y="44"/>
                      <a:pt x="261" y="44"/>
                      <a:pt x="261" y="44"/>
                    </a:cubicBezTo>
                    <a:cubicBezTo>
                      <a:pt x="261" y="43"/>
                      <a:pt x="261" y="43"/>
                      <a:pt x="261" y="43"/>
                    </a:cubicBezTo>
                    <a:cubicBezTo>
                      <a:pt x="261" y="42"/>
                      <a:pt x="262" y="43"/>
                      <a:pt x="262" y="42"/>
                    </a:cubicBezTo>
                    <a:cubicBezTo>
                      <a:pt x="262" y="42"/>
                      <a:pt x="262" y="42"/>
                      <a:pt x="262" y="42"/>
                    </a:cubicBezTo>
                    <a:cubicBezTo>
                      <a:pt x="262" y="42"/>
                      <a:pt x="262" y="41"/>
                      <a:pt x="262" y="41"/>
                    </a:cubicBezTo>
                    <a:cubicBezTo>
                      <a:pt x="261" y="41"/>
                      <a:pt x="261" y="41"/>
                      <a:pt x="261" y="41"/>
                    </a:cubicBezTo>
                    <a:cubicBezTo>
                      <a:pt x="261" y="40"/>
                      <a:pt x="261" y="40"/>
                      <a:pt x="261" y="40"/>
                    </a:cubicBezTo>
                    <a:cubicBezTo>
                      <a:pt x="261" y="40"/>
                      <a:pt x="261" y="39"/>
                      <a:pt x="261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63" y="39"/>
                      <a:pt x="263" y="39"/>
                      <a:pt x="263" y="39"/>
                    </a:cubicBezTo>
                    <a:cubicBezTo>
                      <a:pt x="264" y="39"/>
                      <a:pt x="264" y="39"/>
                      <a:pt x="264" y="39"/>
                    </a:cubicBezTo>
                    <a:cubicBezTo>
                      <a:pt x="265" y="39"/>
                      <a:pt x="265" y="39"/>
                      <a:pt x="266" y="39"/>
                    </a:cubicBezTo>
                    <a:cubicBezTo>
                      <a:pt x="266" y="39"/>
                      <a:pt x="267" y="39"/>
                      <a:pt x="267" y="39"/>
                    </a:cubicBezTo>
                    <a:cubicBezTo>
                      <a:pt x="267" y="39"/>
                      <a:pt x="267" y="39"/>
                      <a:pt x="268" y="39"/>
                    </a:cubicBezTo>
                    <a:cubicBezTo>
                      <a:pt x="268" y="40"/>
                      <a:pt x="268" y="40"/>
                      <a:pt x="268" y="40"/>
                    </a:cubicBezTo>
                    <a:cubicBezTo>
                      <a:pt x="269" y="40"/>
                      <a:pt x="269" y="41"/>
                      <a:pt x="269" y="41"/>
                    </a:cubicBezTo>
                    <a:cubicBezTo>
                      <a:pt x="269" y="41"/>
                      <a:pt x="270" y="41"/>
                      <a:pt x="270" y="41"/>
                    </a:cubicBezTo>
                    <a:cubicBezTo>
                      <a:pt x="270" y="41"/>
                      <a:pt x="270" y="41"/>
                      <a:pt x="270" y="41"/>
                    </a:cubicBezTo>
                    <a:cubicBezTo>
                      <a:pt x="270" y="41"/>
                      <a:pt x="271" y="42"/>
                      <a:pt x="271" y="42"/>
                    </a:cubicBezTo>
                    <a:cubicBezTo>
                      <a:pt x="271" y="42"/>
                      <a:pt x="271" y="42"/>
                      <a:pt x="271" y="42"/>
                    </a:cubicBezTo>
                    <a:cubicBezTo>
                      <a:pt x="271" y="42"/>
                      <a:pt x="271" y="42"/>
                      <a:pt x="271" y="41"/>
                    </a:cubicBezTo>
                    <a:cubicBezTo>
                      <a:pt x="272" y="41"/>
                      <a:pt x="272" y="41"/>
                      <a:pt x="272" y="41"/>
                    </a:cubicBezTo>
                    <a:cubicBezTo>
                      <a:pt x="272" y="40"/>
                      <a:pt x="272" y="40"/>
                      <a:pt x="272" y="40"/>
                    </a:cubicBezTo>
                    <a:cubicBezTo>
                      <a:pt x="272" y="40"/>
                      <a:pt x="272" y="40"/>
                      <a:pt x="273" y="39"/>
                    </a:cubicBezTo>
                    <a:cubicBezTo>
                      <a:pt x="273" y="39"/>
                      <a:pt x="273" y="39"/>
                      <a:pt x="273" y="39"/>
                    </a:cubicBezTo>
                    <a:cubicBezTo>
                      <a:pt x="273" y="38"/>
                      <a:pt x="272" y="38"/>
                      <a:pt x="272" y="38"/>
                    </a:cubicBezTo>
                    <a:cubicBezTo>
                      <a:pt x="271" y="38"/>
                      <a:pt x="271" y="37"/>
                      <a:pt x="271" y="37"/>
                    </a:cubicBezTo>
                    <a:cubicBezTo>
                      <a:pt x="271" y="37"/>
                      <a:pt x="272" y="37"/>
                      <a:pt x="272" y="37"/>
                    </a:cubicBezTo>
                    <a:cubicBezTo>
                      <a:pt x="272" y="37"/>
                      <a:pt x="273" y="36"/>
                      <a:pt x="273" y="37"/>
                    </a:cubicBezTo>
                    <a:cubicBezTo>
                      <a:pt x="273" y="37"/>
                      <a:pt x="273" y="37"/>
                      <a:pt x="274" y="37"/>
                    </a:cubicBezTo>
                    <a:cubicBezTo>
                      <a:pt x="274" y="38"/>
                      <a:pt x="274" y="38"/>
                      <a:pt x="274" y="38"/>
                    </a:cubicBezTo>
                    <a:cubicBezTo>
                      <a:pt x="275" y="38"/>
                      <a:pt x="275" y="39"/>
                      <a:pt x="275" y="39"/>
                    </a:cubicBezTo>
                    <a:cubicBezTo>
                      <a:pt x="275" y="39"/>
                      <a:pt x="275" y="39"/>
                      <a:pt x="275" y="40"/>
                    </a:cubicBezTo>
                    <a:cubicBezTo>
                      <a:pt x="275" y="40"/>
                      <a:pt x="276" y="40"/>
                      <a:pt x="276" y="40"/>
                    </a:cubicBezTo>
                    <a:cubicBezTo>
                      <a:pt x="276" y="40"/>
                      <a:pt x="277" y="41"/>
                      <a:pt x="276" y="41"/>
                    </a:cubicBezTo>
                    <a:cubicBezTo>
                      <a:pt x="276" y="41"/>
                      <a:pt x="276" y="41"/>
                      <a:pt x="276" y="42"/>
                    </a:cubicBezTo>
                    <a:cubicBezTo>
                      <a:pt x="276" y="42"/>
                      <a:pt x="276" y="42"/>
                      <a:pt x="276" y="42"/>
                    </a:cubicBezTo>
                    <a:cubicBezTo>
                      <a:pt x="276" y="42"/>
                      <a:pt x="276" y="42"/>
                      <a:pt x="275" y="42"/>
                    </a:cubicBezTo>
                    <a:cubicBezTo>
                      <a:pt x="275" y="43"/>
                      <a:pt x="275" y="43"/>
                      <a:pt x="275" y="44"/>
                    </a:cubicBezTo>
                    <a:cubicBezTo>
                      <a:pt x="275" y="45"/>
                      <a:pt x="275" y="45"/>
                      <a:pt x="275" y="46"/>
                    </a:cubicBezTo>
                    <a:cubicBezTo>
                      <a:pt x="275" y="47"/>
                      <a:pt x="275" y="47"/>
                      <a:pt x="275" y="47"/>
                    </a:cubicBezTo>
                    <a:cubicBezTo>
                      <a:pt x="275" y="48"/>
                      <a:pt x="275" y="48"/>
                      <a:pt x="275" y="48"/>
                    </a:cubicBezTo>
                    <a:cubicBezTo>
                      <a:pt x="275" y="48"/>
                      <a:pt x="275" y="48"/>
                      <a:pt x="275" y="49"/>
                    </a:cubicBezTo>
                    <a:cubicBezTo>
                      <a:pt x="274" y="49"/>
                      <a:pt x="273" y="49"/>
                      <a:pt x="273" y="49"/>
                    </a:cubicBezTo>
                    <a:cubicBezTo>
                      <a:pt x="273" y="49"/>
                      <a:pt x="273" y="50"/>
                      <a:pt x="273" y="50"/>
                    </a:cubicBezTo>
                    <a:cubicBezTo>
                      <a:pt x="273" y="50"/>
                      <a:pt x="274" y="51"/>
                      <a:pt x="274" y="51"/>
                    </a:cubicBezTo>
                    <a:cubicBezTo>
                      <a:pt x="274" y="51"/>
                      <a:pt x="273" y="52"/>
                      <a:pt x="273" y="52"/>
                    </a:cubicBezTo>
                    <a:cubicBezTo>
                      <a:pt x="273" y="52"/>
                      <a:pt x="274" y="53"/>
                      <a:pt x="274" y="53"/>
                    </a:cubicBezTo>
                    <a:cubicBezTo>
                      <a:pt x="274" y="53"/>
                      <a:pt x="275" y="54"/>
                      <a:pt x="275" y="54"/>
                    </a:cubicBezTo>
                    <a:cubicBezTo>
                      <a:pt x="276" y="55"/>
                      <a:pt x="276" y="55"/>
                      <a:pt x="276" y="55"/>
                    </a:cubicBezTo>
                    <a:cubicBezTo>
                      <a:pt x="276" y="56"/>
                      <a:pt x="277" y="56"/>
                      <a:pt x="277" y="57"/>
                    </a:cubicBezTo>
                    <a:cubicBezTo>
                      <a:pt x="278" y="57"/>
                      <a:pt x="278" y="57"/>
                      <a:pt x="279" y="58"/>
                    </a:cubicBezTo>
                    <a:cubicBezTo>
                      <a:pt x="280" y="59"/>
                      <a:pt x="280" y="59"/>
                      <a:pt x="281" y="59"/>
                    </a:cubicBezTo>
                    <a:cubicBezTo>
                      <a:pt x="282" y="60"/>
                      <a:pt x="282" y="60"/>
                      <a:pt x="282" y="61"/>
                    </a:cubicBezTo>
                    <a:cubicBezTo>
                      <a:pt x="283" y="61"/>
                      <a:pt x="283" y="62"/>
                      <a:pt x="284" y="62"/>
                    </a:cubicBezTo>
                    <a:cubicBezTo>
                      <a:pt x="284" y="63"/>
                      <a:pt x="284" y="63"/>
                      <a:pt x="285" y="63"/>
                    </a:cubicBezTo>
                    <a:cubicBezTo>
                      <a:pt x="285" y="63"/>
                      <a:pt x="286" y="64"/>
                      <a:pt x="286" y="64"/>
                    </a:cubicBezTo>
                    <a:cubicBezTo>
                      <a:pt x="287" y="65"/>
                      <a:pt x="288" y="65"/>
                      <a:pt x="288" y="66"/>
                    </a:cubicBezTo>
                    <a:cubicBezTo>
                      <a:pt x="289" y="66"/>
                      <a:pt x="289" y="67"/>
                      <a:pt x="290" y="67"/>
                    </a:cubicBezTo>
                    <a:cubicBezTo>
                      <a:pt x="290" y="68"/>
                      <a:pt x="290" y="68"/>
                      <a:pt x="291" y="68"/>
                    </a:cubicBezTo>
                    <a:cubicBezTo>
                      <a:pt x="291" y="68"/>
                      <a:pt x="291" y="67"/>
                      <a:pt x="291" y="67"/>
                    </a:cubicBezTo>
                    <a:cubicBezTo>
                      <a:pt x="291" y="67"/>
                      <a:pt x="291" y="66"/>
                      <a:pt x="291" y="66"/>
                    </a:cubicBezTo>
                    <a:cubicBezTo>
                      <a:pt x="291" y="65"/>
                      <a:pt x="291" y="65"/>
                      <a:pt x="291" y="64"/>
                    </a:cubicBezTo>
                    <a:cubicBezTo>
                      <a:pt x="291" y="64"/>
                      <a:pt x="290" y="63"/>
                      <a:pt x="290" y="63"/>
                    </a:cubicBezTo>
                    <a:cubicBezTo>
                      <a:pt x="290" y="63"/>
                      <a:pt x="289" y="63"/>
                      <a:pt x="290" y="62"/>
                    </a:cubicBezTo>
                    <a:cubicBezTo>
                      <a:pt x="290" y="62"/>
                      <a:pt x="290" y="62"/>
                      <a:pt x="291" y="62"/>
                    </a:cubicBezTo>
                    <a:cubicBezTo>
                      <a:pt x="291" y="62"/>
                      <a:pt x="291" y="62"/>
                      <a:pt x="291" y="61"/>
                    </a:cubicBezTo>
                    <a:cubicBezTo>
                      <a:pt x="291" y="61"/>
                      <a:pt x="291" y="60"/>
                      <a:pt x="291" y="60"/>
                    </a:cubicBezTo>
                    <a:cubicBezTo>
                      <a:pt x="290" y="60"/>
                      <a:pt x="290" y="60"/>
                      <a:pt x="290" y="59"/>
                    </a:cubicBezTo>
                    <a:cubicBezTo>
                      <a:pt x="290" y="59"/>
                      <a:pt x="290" y="59"/>
                      <a:pt x="290" y="59"/>
                    </a:cubicBezTo>
                    <a:cubicBezTo>
                      <a:pt x="290" y="58"/>
                      <a:pt x="290" y="58"/>
                      <a:pt x="291" y="58"/>
                    </a:cubicBezTo>
                    <a:cubicBezTo>
                      <a:pt x="291" y="58"/>
                      <a:pt x="291" y="58"/>
                      <a:pt x="291" y="58"/>
                    </a:cubicBezTo>
                    <a:cubicBezTo>
                      <a:pt x="292" y="58"/>
                      <a:pt x="292" y="58"/>
                      <a:pt x="292" y="58"/>
                    </a:cubicBezTo>
                    <a:cubicBezTo>
                      <a:pt x="292" y="58"/>
                      <a:pt x="293" y="57"/>
                      <a:pt x="292" y="57"/>
                    </a:cubicBezTo>
                    <a:cubicBezTo>
                      <a:pt x="292" y="57"/>
                      <a:pt x="292" y="57"/>
                      <a:pt x="292" y="57"/>
                    </a:cubicBezTo>
                    <a:cubicBezTo>
                      <a:pt x="291" y="57"/>
                      <a:pt x="291" y="57"/>
                      <a:pt x="290" y="56"/>
                    </a:cubicBezTo>
                    <a:cubicBezTo>
                      <a:pt x="290" y="56"/>
                      <a:pt x="290" y="56"/>
                      <a:pt x="289" y="55"/>
                    </a:cubicBezTo>
                    <a:cubicBezTo>
                      <a:pt x="289" y="55"/>
                      <a:pt x="288" y="55"/>
                      <a:pt x="288" y="54"/>
                    </a:cubicBezTo>
                    <a:cubicBezTo>
                      <a:pt x="289" y="54"/>
                      <a:pt x="289" y="54"/>
                      <a:pt x="289" y="54"/>
                    </a:cubicBezTo>
                    <a:cubicBezTo>
                      <a:pt x="289" y="54"/>
                      <a:pt x="289" y="54"/>
                      <a:pt x="290" y="54"/>
                    </a:cubicBezTo>
                    <a:cubicBezTo>
                      <a:pt x="290" y="54"/>
                      <a:pt x="291" y="54"/>
                      <a:pt x="291" y="53"/>
                    </a:cubicBezTo>
                    <a:cubicBezTo>
                      <a:pt x="291" y="53"/>
                      <a:pt x="290" y="53"/>
                      <a:pt x="290" y="53"/>
                    </a:cubicBezTo>
                    <a:cubicBezTo>
                      <a:pt x="289" y="52"/>
                      <a:pt x="289" y="52"/>
                      <a:pt x="289" y="52"/>
                    </a:cubicBezTo>
                    <a:cubicBezTo>
                      <a:pt x="289" y="52"/>
                      <a:pt x="288" y="52"/>
                      <a:pt x="288" y="52"/>
                    </a:cubicBezTo>
                    <a:cubicBezTo>
                      <a:pt x="288" y="52"/>
                      <a:pt x="288" y="52"/>
                      <a:pt x="287" y="51"/>
                    </a:cubicBezTo>
                    <a:cubicBezTo>
                      <a:pt x="287" y="51"/>
                      <a:pt x="287" y="50"/>
                      <a:pt x="286" y="50"/>
                    </a:cubicBezTo>
                    <a:cubicBezTo>
                      <a:pt x="286" y="49"/>
                      <a:pt x="286" y="49"/>
                      <a:pt x="285" y="49"/>
                    </a:cubicBezTo>
                    <a:cubicBezTo>
                      <a:pt x="285" y="49"/>
                      <a:pt x="284" y="49"/>
                      <a:pt x="283" y="49"/>
                    </a:cubicBezTo>
                    <a:cubicBezTo>
                      <a:pt x="283" y="49"/>
                      <a:pt x="283" y="49"/>
                      <a:pt x="282" y="48"/>
                    </a:cubicBezTo>
                    <a:cubicBezTo>
                      <a:pt x="282" y="48"/>
                      <a:pt x="282" y="48"/>
                      <a:pt x="282" y="47"/>
                    </a:cubicBezTo>
                    <a:cubicBezTo>
                      <a:pt x="282" y="47"/>
                      <a:pt x="282" y="47"/>
                      <a:pt x="282" y="47"/>
                    </a:cubicBezTo>
                    <a:cubicBezTo>
                      <a:pt x="281" y="47"/>
                      <a:pt x="282" y="46"/>
                      <a:pt x="281" y="46"/>
                    </a:cubicBezTo>
                    <a:cubicBezTo>
                      <a:pt x="281" y="46"/>
                      <a:pt x="281" y="46"/>
                      <a:pt x="281" y="45"/>
                    </a:cubicBezTo>
                    <a:cubicBezTo>
                      <a:pt x="280" y="45"/>
                      <a:pt x="280" y="45"/>
                      <a:pt x="280" y="44"/>
                    </a:cubicBezTo>
                    <a:cubicBezTo>
                      <a:pt x="280" y="44"/>
                      <a:pt x="280" y="43"/>
                      <a:pt x="281" y="44"/>
                    </a:cubicBezTo>
                    <a:cubicBezTo>
                      <a:pt x="281" y="44"/>
                      <a:pt x="281" y="44"/>
                      <a:pt x="281" y="44"/>
                    </a:cubicBezTo>
                    <a:cubicBezTo>
                      <a:pt x="282" y="44"/>
                      <a:pt x="282" y="44"/>
                      <a:pt x="282" y="44"/>
                    </a:cubicBezTo>
                    <a:cubicBezTo>
                      <a:pt x="283" y="44"/>
                      <a:pt x="283" y="44"/>
                      <a:pt x="283" y="43"/>
                    </a:cubicBezTo>
                    <a:cubicBezTo>
                      <a:pt x="283" y="43"/>
                      <a:pt x="283" y="43"/>
                      <a:pt x="283" y="42"/>
                    </a:cubicBezTo>
                    <a:cubicBezTo>
                      <a:pt x="283" y="42"/>
                      <a:pt x="284" y="42"/>
                      <a:pt x="284" y="42"/>
                    </a:cubicBezTo>
                    <a:cubicBezTo>
                      <a:pt x="284" y="43"/>
                      <a:pt x="284" y="43"/>
                      <a:pt x="284" y="43"/>
                    </a:cubicBezTo>
                    <a:cubicBezTo>
                      <a:pt x="285" y="43"/>
                      <a:pt x="284" y="43"/>
                      <a:pt x="285" y="44"/>
                    </a:cubicBezTo>
                    <a:cubicBezTo>
                      <a:pt x="285" y="44"/>
                      <a:pt x="285" y="44"/>
                      <a:pt x="285" y="44"/>
                    </a:cubicBezTo>
                    <a:cubicBezTo>
                      <a:pt x="286" y="44"/>
                      <a:pt x="286" y="44"/>
                      <a:pt x="286" y="43"/>
                    </a:cubicBezTo>
                    <a:cubicBezTo>
                      <a:pt x="286" y="43"/>
                      <a:pt x="286" y="43"/>
                      <a:pt x="286" y="43"/>
                    </a:cubicBezTo>
                    <a:cubicBezTo>
                      <a:pt x="286" y="42"/>
                      <a:pt x="286" y="42"/>
                      <a:pt x="286" y="42"/>
                    </a:cubicBezTo>
                    <a:cubicBezTo>
                      <a:pt x="287" y="42"/>
                      <a:pt x="287" y="42"/>
                      <a:pt x="288" y="42"/>
                    </a:cubicBezTo>
                    <a:cubicBezTo>
                      <a:pt x="288" y="42"/>
                      <a:pt x="288" y="42"/>
                      <a:pt x="289" y="42"/>
                    </a:cubicBezTo>
                    <a:cubicBezTo>
                      <a:pt x="289" y="42"/>
                      <a:pt x="289" y="42"/>
                      <a:pt x="290" y="42"/>
                    </a:cubicBezTo>
                    <a:cubicBezTo>
                      <a:pt x="290" y="42"/>
                      <a:pt x="291" y="42"/>
                      <a:pt x="291" y="43"/>
                    </a:cubicBezTo>
                    <a:cubicBezTo>
                      <a:pt x="291" y="43"/>
                      <a:pt x="291" y="43"/>
                      <a:pt x="292" y="43"/>
                    </a:cubicBezTo>
                    <a:cubicBezTo>
                      <a:pt x="292" y="44"/>
                      <a:pt x="292" y="44"/>
                      <a:pt x="293" y="44"/>
                    </a:cubicBezTo>
                    <a:cubicBezTo>
                      <a:pt x="293" y="44"/>
                      <a:pt x="293" y="44"/>
                      <a:pt x="294" y="44"/>
                    </a:cubicBezTo>
                    <a:cubicBezTo>
                      <a:pt x="294" y="43"/>
                      <a:pt x="293" y="43"/>
                      <a:pt x="293" y="43"/>
                    </a:cubicBezTo>
                    <a:cubicBezTo>
                      <a:pt x="293" y="42"/>
                      <a:pt x="293" y="42"/>
                      <a:pt x="293" y="42"/>
                    </a:cubicBezTo>
                    <a:cubicBezTo>
                      <a:pt x="293" y="42"/>
                      <a:pt x="293" y="42"/>
                      <a:pt x="293" y="42"/>
                    </a:cubicBezTo>
                    <a:cubicBezTo>
                      <a:pt x="293" y="42"/>
                      <a:pt x="293" y="42"/>
                      <a:pt x="293" y="41"/>
                    </a:cubicBezTo>
                    <a:cubicBezTo>
                      <a:pt x="294" y="41"/>
                      <a:pt x="293" y="40"/>
                      <a:pt x="294" y="40"/>
                    </a:cubicBezTo>
                    <a:cubicBezTo>
                      <a:pt x="294" y="40"/>
                      <a:pt x="294" y="39"/>
                      <a:pt x="294" y="39"/>
                    </a:cubicBezTo>
                    <a:cubicBezTo>
                      <a:pt x="295" y="39"/>
                      <a:pt x="295" y="39"/>
                      <a:pt x="295" y="39"/>
                    </a:cubicBezTo>
                    <a:cubicBezTo>
                      <a:pt x="295" y="39"/>
                      <a:pt x="296" y="39"/>
                      <a:pt x="296" y="39"/>
                    </a:cubicBezTo>
                    <a:cubicBezTo>
                      <a:pt x="296" y="39"/>
                      <a:pt x="296" y="39"/>
                      <a:pt x="296" y="38"/>
                    </a:cubicBezTo>
                    <a:cubicBezTo>
                      <a:pt x="296" y="38"/>
                      <a:pt x="296" y="38"/>
                      <a:pt x="297" y="38"/>
                    </a:cubicBezTo>
                    <a:cubicBezTo>
                      <a:pt x="297" y="38"/>
                      <a:pt x="297" y="38"/>
                      <a:pt x="297" y="37"/>
                    </a:cubicBezTo>
                    <a:cubicBezTo>
                      <a:pt x="297" y="37"/>
                      <a:pt x="297" y="37"/>
                      <a:pt x="297" y="37"/>
                    </a:cubicBezTo>
                    <a:cubicBezTo>
                      <a:pt x="297" y="36"/>
                      <a:pt x="298" y="36"/>
                      <a:pt x="298" y="36"/>
                    </a:cubicBezTo>
                    <a:cubicBezTo>
                      <a:pt x="298" y="36"/>
                      <a:pt x="298" y="37"/>
                      <a:pt x="298" y="37"/>
                    </a:cubicBezTo>
                    <a:cubicBezTo>
                      <a:pt x="299" y="37"/>
                      <a:pt x="299" y="37"/>
                      <a:pt x="299" y="37"/>
                    </a:cubicBezTo>
                    <a:cubicBezTo>
                      <a:pt x="300" y="37"/>
                      <a:pt x="300" y="37"/>
                      <a:pt x="301" y="37"/>
                    </a:cubicBezTo>
                    <a:cubicBezTo>
                      <a:pt x="301" y="37"/>
                      <a:pt x="301" y="37"/>
                      <a:pt x="302" y="37"/>
                    </a:cubicBezTo>
                    <a:cubicBezTo>
                      <a:pt x="302" y="37"/>
                      <a:pt x="302" y="37"/>
                      <a:pt x="302" y="37"/>
                    </a:cubicBezTo>
                    <a:cubicBezTo>
                      <a:pt x="304" y="38"/>
                      <a:pt x="304" y="38"/>
                      <a:pt x="304" y="38"/>
                    </a:cubicBezTo>
                    <a:cubicBezTo>
                      <a:pt x="305" y="38"/>
                      <a:pt x="305" y="38"/>
                      <a:pt x="305" y="37"/>
                    </a:cubicBezTo>
                    <a:cubicBezTo>
                      <a:pt x="306" y="37"/>
                      <a:pt x="308" y="38"/>
                      <a:pt x="308" y="37"/>
                    </a:cubicBezTo>
                    <a:cubicBezTo>
                      <a:pt x="308" y="37"/>
                      <a:pt x="307" y="37"/>
                      <a:pt x="307" y="36"/>
                    </a:cubicBezTo>
                    <a:cubicBezTo>
                      <a:pt x="307" y="36"/>
                      <a:pt x="307" y="36"/>
                      <a:pt x="307" y="35"/>
                    </a:cubicBezTo>
                    <a:cubicBezTo>
                      <a:pt x="306" y="35"/>
                      <a:pt x="306" y="35"/>
                      <a:pt x="306" y="34"/>
                    </a:cubicBezTo>
                    <a:cubicBezTo>
                      <a:pt x="307" y="34"/>
                      <a:pt x="307" y="33"/>
                      <a:pt x="308" y="34"/>
                    </a:cubicBezTo>
                    <a:cubicBezTo>
                      <a:pt x="309" y="35"/>
                      <a:pt x="309" y="35"/>
                      <a:pt x="309" y="36"/>
                    </a:cubicBezTo>
                    <a:cubicBezTo>
                      <a:pt x="309" y="36"/>
                      <a:pt x="309" y="36"/>
                      <a:pt x="310" y="37"/>
                    </a:cubicBezTo>
                    <a:cubicBezTo>
                      <a:pt x="311" y="37"/>
                      <a:pt x="311" y="37"/>
                      <a:pt x="311" y="37"/>
                    </a:cubicBezTo>
                    <a:cubicBezTo>
                      <a:pt x="312" y="37"/>
                      <a:pt x="313" y="37"/>
                      <a:pt x="313" y="36"/>
                    </a:cubicBezTo>
                    <a:cubicBezTo>
                      <a:pt x="314" y="36"/>
                      <a:pt x="313" y="35"/>
                      <a:pt x="314" y="36"/>
                    </a:cubicBezTo>
                    <a:cubicBezTo>
                      <a:pt x="315" y="36"/>
                      <a:pt x="315" y="36"/>
                      <a:pt x="316" y="37"/>
                    </a:cubicBezTo>
                    <a:cubicBezTo>
                      <a:pt x="317" y="38"/>
                      <a:pt x="316" y="38"/>
                      <a:pt x="316" y="38"/>
                    </a:cubicBezTo>
                    <a:cubicBezTo>
                      <a:pt x="317" y="39"/>
                      <a:pt x="317" y="39"/>
                      <a:pt x="318" y="40"/>
                    </a:cubicBezTo>
                    <a:cubicBezTo>
                      <a:pt x="319" y="40"/>
                      <a:pt x="318" y="39"/>
                      <a:pt x="319" y="40"/>
                    </a:cubicBezTo>
                    <a:cubicBezTo>
                      <a:pt x="320" y="40"/>
                      <a:pt x="320" y="40"/>
                      <a:pt x="321" y="40"/>
                    </a:cubicBezTo>
                    <a:cubicBezTo>
                      <a:pt x="322" y="41"/>
                      <a:pt x="322" y="41"/>
                      <a:pt x="323" y="41"/>
                    </a:cubicBezTo>
                    <a:cubicBezTo>
                      <a:pt x="324" y="42"/>
                      <a:pt x="324" y="42"/>
                      <a:pt x="325" y="41"/>
                    </a:cubicBezTo>
                    <a:cubicBezTo>
                      <a:pt x="325" y="41"/>
                      <a:pt x="324" y="41"/>
                      <a:pt x="325" y="41"/>
                    </a:cubicBezTo>
                    <a:cubicBezTo>
                      <a:pt x="325" y="41"/>
                      <a:pt x="326" y="41"/>
                      <a:pt x="327" y="41"/>
                    </a:cubicBezTo>
                    <a:cubicBezTo>
                      <a:pt x="327" y="41"/>
                      <a:pt x="326" y="41"/>
                      <a:pt x="326" y="40"/>
                    </a:cubicBezTo>
                    <a:cubicBezTo>
                      <a:pt x="326" y="40"/>
                      <a:pt x="325" y="39"/>
                      <a:pt x="326" y="39"/>
                    </a:cubicBezTo>
                    <a:cubicBezTo>
                      <a:pt x="326" y="39"/>
                      <a:pt x="327" y="39"/>
                      <a:pt x="327" y="39"/>
                    </a:cubicBezTo>
                    <a:cubicBezTo>
                      <a:pt x="328" y="39"/>
                      <a:pt x="328" y="39"/>
                      <a:pt x="328" y="38"/>
                    </a:cubicBezTo>
                    <a:cubicBezTo>
                      <a:pt x="328" y="38"/>
                      <a:pt x="328" y="38"/>
                      <a:pt x="327" y="37"/>
                    </a:cubicBezTo>
                    <a:cubicBezTo>
                      <a:pt x="327" y="37"/>
                      <a:pt x="327" y="37"/>
                      <a:pt x="327" y="36"/>
                    </a:cubicBezTo>
                    <a:cubicBezTo>
                      <a:pt x="327" y="36"/>
                      <a:pt x="328" y="36"/>
                      <a:pt x="329" y="36"/>
                    </a:cubicBezTo>
                    <a:cubicBezTo>
                      <a:pt x="330" y="36"/>
                      <a:pt x="330" y="36"/>
                      <a:pt x="331" y="36"/>
                    </a:cubicBezTo>
                    <a:cubicBezTo>
                      <a:pt x="332" y="36"/>
                      <a:pt x="332" y="36"/>
                      <a:pt x="333" y="36"/>
                    </a:cubicBezTo>
                    <a:cubicBezTo>
                      <a:pt x="333" y="36"/>
                      <a:pt x="333" y="35"/>
                      <a:pt x="333" y="35"/>
                    </a:cubicBezTo>
                    <a:cubicBezTo>
                      <a:pt x="333" y="35"/>
                      <a:pt x="334" y="35"/>
                      <a:pt x="335" y="35"/>
                    </a:cubicBezTo>
                    <a:cubicBezTo>
                      <a:pt x="335" y="35"/>
                      <a:pt x="335" y="35"/>
                      <a:pt x="335" y="3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505" name="Freeform 541"/>
              <p:cNvSpPr>
                <a:spLocks/>
              </p:cNvSpPr>
              <p:nvPr/>
            </p:nvSpPr>
            <p:spPr bwMode="auto">
              <a:xfrm>
                <a:off x="8112126" y="903289"/>
                <a:ext cx="130175" cy="53975"/>
              </a:xfrm>
              <a:custGeom>
                <a:avLst/>
                <a:gdLst>
                  <a:gd name="T0" fmla="*/ 8 w 12"/>
                  <a:gd name="T1" fmla="*/ 4 h 5"/>
                  <a:gd name="T2" fmla="*/ 10 w 12"/>
                  <a:gd name="T3" fmla="*/ 3 h 5"/>
                  <a:gd name="T4" fmla="*/ 4 w 12"/>
                  <a:gd name="T5" fmla="*/ 1 h 5"/>
                  <a:gd name="T6" fmla="*/ 2 w 12"/>
                  <a:gd name="T7" fmla="*/ 0 h 5"/>
                  <a:gd name="T8" fmla="*/ 0 w 12"/>
                  <a:gd name="T9" fmla="*/ 4 h 5"/>
                  <a:gd name="T10" fmla="*/ 3 w 12"/>
                  <a:gd name="T11" fmla="*/ 5 h 5"/>
                  <a:gd name="T12" fmla="*/ 8 w 12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8" y="4"/>
                    </a:moveTo>
                    <a:cubicBezTo>
                      <a:pt x="9" y="4"/>
                      <a:pt x="12" y="4"/>
                      <a:pt x="10" y="3"/>
                    </a:cubicBezTo>
                    <a:cubicBezTo>
                      <a:pt x="8" y="1"/>
                      <a:pt x="6" y="2"/>
                      <a:pt x="4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7" y="5"/>
                      <a:pt x="8" y="4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506" name="Freeform 542"/>
              <p:cNvSpPr>
                <a:spLocks/>
              </p:cNvSpPr>
              <p:nvPr/>
            </p:nvSpPr>
            <p:spPr bwMode="auto">
              <a:xfrm>
                <a:off x="8307389" y="1238251"/>
                <a:ext cx="96838" cy="31750"/>
              </a:xfrm>
              <a:custGeom>
                <a:avLst/>
                <a:gdLst>
                  <a:gd name="T0" fmla="*/ 2 w 9"/>
                  <a:gd name="T1" fmla="*/ 2 h 3"/>
                  <a:gd name="T2" fmla="*/ 3 w 9"/>
                  <a:gd name="T3" fmla="*/ 2 h 3"/>
                  <a:gd name="T4" fmla="*/ 5 w 9"/>
                  <a:gd name="T5" fmla="*/ 3 h 3"/>
                  <a:gd name="T6" fmla="*/ 8 w 9"/>
                  <a:gd name="T7" fmla="*/ 3 h 3"/>
                  <a:gd name="T8" fmla="*/ 9 w 9"/>
                  <a:gd name="T9" fmla="*/ 2 h 3"/>
                  <a:gd name="T10" fmla="*/ 7 w 9"/>
                  <a:gd name="T11" fmla="*/ 1 h 3"/>
                  <a:gd name="T12" fmla="*/ 5 w 9"/>
                  <a:gd name="T13" fmla="*/ 1 h 3"/>
                  <a:gd name="T14" fmla="*/ 3 w 9"/>
                  <a:gd name="T15" fmla="*/ 0 h 3"/>
                  <a:gd name="T16" fmla="*/ 2 w 9"/>
                  <a:gd name="T17" fmla="*/ 1 h 3"/>
                  <a:gd name="T18" fmla="*/ 0 w 9"/>
                  <a:gd name="T19" fmla="*/ 0 h 3"/>
                  <a:gd name="T20" fmla="*/ 0 w 9"/>
                  <a:gd name="T21" fmla="*/ 1 h 3"/>
                  <a:gd name="T22" fmla="*/ 2 w 9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3">
                    <a:moveTo>
                      <a:pt x="2" y="2"/>
                    </a:moveTo>
                    <a:cubicBezTo>
                      <a:pt x="3" y="2"/>
                      <a:pt x="2" y="1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6" y="3"/>
                      <a:pt x="7" y="3"/>
                      <a:pt x="8" y="3"/>
                    </a:cubicBezTo>
                    <a:cubicBezTo>
                      <a:pt x="8" y="3"/>
                      <a:pt x="9" y="3"/>
                      <a:pt x="9" y="2"/>
                    </a:cubicBezTo>
                    <a:cubicBezTo>
                      <a:pt x="8" y="2"/>
                      <a:pt x="8" y="2"/>
                      <a:pt x="7" y="1"/>
                    </a:cubicBezTo>
                    <a:cubicBezTo>
                      <a:pt x="7" y="1"/>
                      <a:pt x="6" y="1"/>
                      <a:pt x="5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2" y="2"/>
                    </a:cubicBezTo>
                  </a:path>
                </a:pathLst>
              </a:custGeom>
              <a:grpFill/>
              <a:ln w="3175">
                <a:solidFill>
                  <a:schemeClr val="tx1">
                    <a:alpha val="1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</p:grpSp>
      </p:grpSp>
      <p:grpSp>
        <p:nvGrpSpPr>
          <p:cNvPr id="507" name="Group 506"/>
          <p:cNvGrpSpPr/>
          <p:nvPr/>
        </p:nvGrpSpPr>
        <p:grpSpPr>
          <a:xfrm>
            <a:off x="520403" y="201044"/>
            <a:ext cx="2082382" cy="2017710"/>
            <a:chOff x="520403" y="403411"/>
            <a:chExt cx="2082382" cy="2017710"/>
          </a:xfrm>
        </p:grpSpPr>
        <p:sp>
          <p:nvSpPr>
            <p:cNvPr id="508" name="Oval 507"/>
            <p:cNvSpPr/>
            <p:nvPr/>
          </p:nvSpPr>
          <p:spPr>
            <a:xfrm>
              <a:off x="520403" y="403411"/>
              <a:ext cx="2017712" cy="2017710"/>
            </a:xfrm>
            <a:prstGeom prst="ellipse">
              <a:avLst/>
            </a:prstGeom>
            <a:solidFill>
              <a:schemeClr val="accent1">
                <a:alpha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en-US" sz="3600" b="1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$45b</a:t>
              </a:r>
              <a:endParaRPr lang="en-US" sz="3600" b="1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  <a:p>
              <a:pPr algn="ctr"/>
              <a:r>
                <a:rPr lang="en-US" sz="1600" dirty="0" smtClean="0">
                  <a:solidFill>
                    <a:srgbClr val="FFFFFF"/>
                  </a:solidFill>
                  <a:latin typeface="Source Sans Pro" charset="0"/>
                </a:rPr>
                <a:t>Canada</a:t>
              </a:r>
              <a:endParaRPr lang="en-US" sz="1600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509" name="Block Arc 508"/>
            <p:cNvSpPr/>
            <p:nvPr/>
          </p:nvSpPr>
          <p:spPr>
            <a:xfrm>
              <a:off x="572652" y="467595"/>
              <a:ext cx="1900794" cy="1900792"/>
            </a:xfrm>
            <a:prstGeom prst="blockArc">
              <a:avLst>
                <a:gd name="adj1" fmla="val 3029621"/>
                <a:gd name="adj2" fmla="val 16151766"/>
                <a:gd name="adj3" fmla="val 5144"/>
              </a:avLst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  <a:latin typeface="Source Sans Pro" charset="0"/>
              </a:endParaRPr>
            </a:p>
          </p:txBody>
        </p:sp>
        <p:grpSp>
          <p:nvGrpSpPr>
            <p:cNvPr id="510" name="Group 509"/>
            <p:cNvGrpSpPr/>
            <p:nvPr/>
          </p:nvGrpSpPr>
          <p:grpSpPr>
            <a:xfrm>
              <a:off x="2287961" y="1825531"/>
              <a:ext cx="314824" cy="314824"/>
              <a:chOff x="2287961" y="1825531"/>
              <a:chExt cx="314824" cy="314824"/>
            </a:xfrm>
          </p:grpSpPr>
          <p:sp>
            <p:nvSpPr>
              <p:cNvPr id="511" name="Oval 510"/>
              <p:cNvSpPr/>
              <p:nvPr/>
            </p:nvSpPr>
            <p:spPr>
              <a:xfrm>
                <a:off x="2287961" y="1825531"/>
                <a:ext cx="314824" cy="314824"/>
              </a:xfrm>
              <a:prstGeom prst="ellipse">
                <a:avLst/>
              </a:prstGeom>
              <a:noFill/>
              <a:ln w="38100">
                <a:solidFill>
                  <a:schemeClr val="accent1">
                    <a:lumMod val="7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512" name="Oval 511"/>
              <p:cNvSpPr/>
              <p:nvPr/>
            </p:nvSpPr>
            <p:spPr>
              <a:xfrm>
                <a:off x="2354913" y="1885203"/>
                <a:ext cx="195481" cy="195481"/>
              </a:xfrm>
              <a:prstGeom prst="ellipse">
                <a:avLst/>
              </a:prstGeom>
              <a:solidFill>
                <a:schemeClr val="accent1">
                  <a:lumMod val="75000"/>
                </a:schemeClr>
              </a:solidFill>
              <a:ln w="381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3200" dirty="0">
                  <a:latin typeface="Source Sans Pro" charset="0"/>
                </a:endParaRPr>
              </a:p>
            </p:txBody>
          </p:sp>
        </p:grpSp>
      </p:grpSp>
      <p:grpSp>
        <p:nvGrpSpPr>
          <p:cNvPr id="513" name="Group 512"/>
          <p:cNvGrpSpPr/>
          <p:nvPr/>
        </p:nvGrpSpPr>
        <p:grpSpPr>
          <a:xfrm>
            <a:off x="6980564" y="770552"/>
            <a:ext cx="2082382" cy="2017710"/>
            <a:chOff x="520403" y="403411"/>
            <a:chExt cx="2082382" cy="2017710"/>
          </a:xfrm>
        </p:grpSpPr>
        <p:sp>
          <p:nvSpPr>
            <p:cNvPr id="514" name="Oval 513"/>
            <p:cNvSpPr/>
            <p:nvPr/>
          </p:nvSpPr>
          <p:spPr>
            <a:xfrm>
              <a:off x="520403" y="403411"/>
              <a:ext cx="2017712" cy="2017710"/>
            </a:xfrm>
            <a:prstGeom prst="ellipse">
              <a:avLst/>
            </a:prstGeom>
            <a:solidFill>
              <a:schemeClr val="accent2">
                <a:alpha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en-US" sz="3600" b="1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$321b</a:t>
              </a:r>
              <a:endParaRPr lang="en-US" sz="3600" b="1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  <a:p>
              <a:pPr algn="ctr"/>
              <a:r>
                <a:rPr lang="en-US" sz="1600" dirty="0" smtClean="0">
                  <a:solidFill>
                    <a:srgbClr val="FFFFFF"/>
                  </a:solidFill>
                  <a:latin typeface="Source Sans Pro" charset="0"/>
                </a:rPr>
                <a:t>China</a:t>
              </a:r>
              <a:endParaRPr lang="en-US" sz="1600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515" name="Block Arc 514"/>
            <p:cNvSpPr/>
            <p:nvPr/>
          </p:nvSpPr>
          <p:spPr>
            <a:xfrm>
              <a:off x="572652" y="467595"/>
              <a:ext cx="1900794" cy="1900792"/>
            </a:xfrm>
            <a:prstGeom prst="blockArc">
              <a:avLst>
                <a:gd name="adj1" fmla="val 17835490"/>
                <a:gd name="adj2" fmla="val 16151766"/>
                <a:gd name="adj3" fmla="val 5144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  <a:latin typeface="Source Sans Pro" charset="0"/>
              </a:endParaRPr>
            </a:p>
          </p:txBody>
        </p:sp>
        <p:grpSp>
          <p:nvGrpSpPr>
            <p:cNvPr id="516" name="Group 515"/>
            <p:cNvGrpSpPr/>
            <p:nvPr/>
          </p:nvGrpSpPr>
          <p:grpSpPr>
            <a:xfrm>
              <a:off x="2287961" y="1825531"/>
              <a:ext cx="314824" cy="314824"/>
              <a:chOff x="2287961" y="1825531"/>
              <a:chExt cx="314824" cy="314824"/>
            </a:xfrm>
          </p:grpSpPr>
          <p:sp>
            <p:nvSpPr>
              <p:cNvPr id="517" name="Oval 516"/>
              <p:cNvSpPr/>
              <p:nvPr/>
            </p:nvSpPr>
            <p:spPr>
              <a:xfrm>
                <a:off x="2287961" y="1825531"/>
                <a:ext cx="314824" cy="314824"/>
              </a:xfrm>
              <a:prstGeom prst="ellipse">
                <a:avLst/>
              </a:prstGeom>
              <a:noFill/>
              <a:ln w="38100">
                <a:solidFill>
                  <a:schemeClr val="accent2">
                    <a:lumMod val="7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518" name="Oval 517"/>
              <p:cNvSpPr/>
              <p:nvPr/>
            </p:nvSpPr>
            <p:spPr>
              <a:xfrm>
                <a:off x="2354913" y="1885203"/>
                <a:ext cx="195481" cy="19548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381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3200" dirty="0">
                  <a:latin typeface="Source Sans Pro" charset="0"/>
                </a:endParaRPr>
              </a:p>
            </p:txBody>
          </p:sp>
        </p:grpSp>
      </p:grpSp>
      <p:grpSp>
        <p:nvGrpSpPr>
          <p:cNvPr id="519" name="Group 518"/>
          <p:cNvGrpSpPr/>
          <p:nvPr/>
        </p:nvGrpSpPr>
        <p:grpSpPr>
          <a:xfrm>
            <a:off x="1996029" y="2562248"/>
            <a:ext cx="2082382" cy="2017710"/>
            <a:chOff x="520403" y="403411"/>
            <a:chExt cx="2082382" cy="2017710"/>
          </a:xfrm>
        </p:grpSpPr>
        <p:sp>
          <p:nvSpPr>
            <p:cNvPr id="520" name="Oval 519"/>
            <p:cNvSpPr/>
            <p:nvPr/>
          </p:nvSpPr>
          <p:spPr>
            <a:xfrm>
              <a:off x="520403" y="403411"/>
              <a:ext cx="2017712" cy="2017710"/>
            </a:xfrm>
            <a:prstGeom prst="ellipse">
              <a:avLst/>
            </a:prstGeom>
            <a:solidFill>
              <a:schemeClr val="accent3">
                <a:alpha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en-US" sz="3600" b="1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$21b</a:t>
              </a:r>
              <a:endParaRPr lang="en-US" sz="3600" b="1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  <a:p>
              <a:pPr algn="ctr"/>
              <a:r>
                <a:rPr lang="en-US" sz="1600" dirty="0" smtClean="0">
                  <a:solidFill>
                    <a:srgbClr val="FFFFFF"/>
                  </a:solidFill>
                  <a:latin typeface="Source Sans Pro" charset="0"/>
                </a:rPr>
                <a:t>Brazil</a:t>
              </a:r>
              <a:endParaRPr lang="en-US" sz="1600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521" name="Block Arc 520"/>
            <p:cNvSpPr/>
            <p:nvPr/>
          </p:nvSpPr>
          <p:spPr>
            <a:xfrm>
              <a:off x="572652" y="467595"/>
              <a:ext cx="1900794" cy="1900792"/>
            </a:xfrm>
            <a:prstGeom prst="blockArc">
              <a:avLst>
                <a:gd name="adj1" fmla="val 11709673"/>
                <a:gd name="adj2" fmla="val 16151766"/>
                <a:gd name="adj3" fmla="val 5144"/>
              </a:avLst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  <a:latin typeface="Source Sans Pro" charset="0"/>
              </a:endParaRPr>
            </a:p>
          </p:txBody>
        </p:sp>
        <p:grpSp>
          <p:nvGrpSpPr>
            <p:cNvPr id="522" name="Group 521"/>
            <p:cNvGrpSpPr/>
            <p:nvPr/>
          </p:nvGrpSpPr>
          <p:grpSpPr>
            <a:xfrm>
              <a:off x="2287961" y="1825531"/>
              <a:ext cx="314824" cy="314824"/>
              <a:chOff x="2287961" y="1825531"/>
              <a:chExt cx="314824" cy="314824"/>
            </a:xfrm>
          </p:grpSpPr>
          <p:sp>
            <p:nvSpPr>
              <p:cNvPr id="523" name="Oval 522"/>
              <p:cNvSpPr/>
              <p:nvPr/>
            </p:nvSpPr>
            <p:spPr>
              <a:xfrm>
                <a:off x="2287961" y="1825531"/>
                <a:ext cx="314824" cy="314824"/>
              </a:xfrm>
              <a:prstGeom prst="ellipse">
                <a:avLst/>
              </a:prstGeom>
              <a:noFill/>
              <a:ln w="38100">
                <a:solidFill>
                  <a:schemeClr val="accent3">
                    <a:lumMod val="7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524" name="Oval 523"/>
              <p:cNvSpPr/>
              <p:nvPr/>
            </p:nvSpPr>
            <p:spPr>
              <a:xfrm>
                <a:off x="2354913" y="1885203"/>
                <a:ext cx="195481" cy="195481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 w="381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3200" dirty="0">
                  <a:latin typeface="Source Sans Pro" charset="0"/>
                </a:endParaRPr>
              </a:p>
            </p:txBody>
          </p:sp>
        </p:grpSp>
      </p:grpSp>
      <p:grpSp>
        <p:nvGrpSpPr>
          <p:cNvPr id="525" name="Group 524"/>
          <p:cNvGrpSpPr/>
          <p:nvPr/>
        </p:nvGrpSpPr>
        <p:grpSpPr>
          <a:xfrm>
            <a:off x="4132034" y="201828"/>
            <a:ext cx="2082382" cy="2017710"/>
            <a:chOff x="520403" y="403411"/>
            <a:chExt cx="2082382" cy="2017710"/>
          </a:xfrm>
        </p:grpSpPr>
        <p:sp>
          <p:nvSpPr>
            <p:cNvPr id="526" name="Oval 525"/>
            <p:cNvSpPr/>
            <p:nvPr/>
          </p:nvSpPr>
          <p:spPr>
            <a:xfrm>
              <a:off x="520403" y="403411"/>
              <a:ext cx="2017712" cy="2017710"/>
            </a:xfrm>
            <a:prstGeom prst="ellipse">
              <a:avLst/>
            </a:prstGeom>
            <a:solidFill>
              <a:schemeClr val="accent4">
                <a:alpha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en-US" sz="3600" b="1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$32b</a:t>
              </a:r>
              <a:endParaRPr lang="en-US" sz="3600" b="1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  <a:p>
              <a:pPr algn="ctr"/>
              <a:r>
                <a:rPr lang="en-US" sz="1600" dirty="0" smtClean="0">
                  <a:solidFill>
                    <a:srgbClr val="FFFFFF"/>
                  </a:solidFill>
                  <a:latin typeface="Source Sans Pro" charset="0"/>
                </a:rPr>
                <a:t>Germany</a:t>
              </a:r>
              <a:endParaRPr lang="en-US" sz="1600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527" name="Block Arc 526"/>
            <p:cNvSpPr/>
            <p:nvPr/>
          </p:nvSpPr>
          <p:spPr>
            <a:xfrm>
              <a:off x="572652" y="467595"/>
              <a:ext cx="1900794" cy="1900792"/>
            </a:xfrm>
            <a:prstGeom prst="blockArc">
              <a:avLst>
                <a:gd name="adj1" fmla="val 8086421"/>
                <a:gd name="adj2" fmla="val 16151766"/>
                <a:gd name="adj3" fmla="val 5144"/>
              </a:avLst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  <a:latin typeface="Source Sans Pro" charset="0"/>
              </a:endParaRPr>
            </a:p>
          </p:txBody>
        </p:sp>
        <p:grpSp>
          <p:nvGrpSpPr>
            <p:cNvPr id="528" name="Group 527"/>
            <p:cNvGrpSpPr/>
            <p:nvPr/>
          </p:nvGrpSpPr>
          <p:grpSpPr>
            <a:xfrm>
              <a:off x="2287961" y="1825531"/>
              <a:ext cx="314824" cy="314824"/>
              <a:chOff x="2287961" y="1825531"/>
              <a:chExt cx="314824" cy="314824"/>
            </a:xfrm>
          </p:grpSpPr>
          <p:sp>
            <p:nvSpPr>
              <p:cNvPr id="529" name="Oval 528"/>
              <p:cNvSpPr/>
              <p:nvPr/>
            </p:nvSpPr>
            <p:spPr>
              <a:xfrm>
                <a:off x="2287961" y="1825531"/>
                <a:ext cx="314824" cy="314824"/>
              </a:xfrm>
              <a:prstGeom prst="ellipse">
                <a:avLst/>
              </a:prstGeom>
              <a:noFill/>
              <a:ln w="38100">
                <a:solidFill>
                  <a:schemeClr val="accent3">
                    <a:lumMod val="7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530" name="Oval 529"/>
              <p:cNvSpPr/>
              <p:nvPr/>
            </p:nvSpPr>
            <p:spPr>
              <a:xfrm>
                <a:off x="2354913" y="1885203"/>
                <a:ext cx="195481" cy="195481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 w="381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3200" dirty="0">
                  <a:latin typeface="Source Sans Pro" charset="0"/>
                </a:endParaRPr>
              </a:p>
            </p:txBody>
          </p:sp>
        </p:grpSp>
      </p:grpSp>
      <p:sp>
        <p:nvSpPr>
          <p:cNvPr id="531" name="Rectangle 530"/>
          <p:cNvSpPr/>
          <p:nvPr/>
        </p:nvSpPr>
        <p:spPr>
          <a:xfrm>
            <a:off x="1310067" y="5575343"/>
            <a:ext cx="249536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dirty="0" smtClean="0">
                <a:solidFill>
                  <a:schemeClr val="accent1"/>
                </a:solidFill>
                <a:latin typeface="Bebas Neue" charset="0"/>
                <a:ea typeface="Bebas Neue" charset="0"/>
                <a:cs typeface="Bebas Neue" charset="0"/>
              </a:rPr>
              <a:t>Canada</a:t>
            </a:r>
            <a:endParaRPr lang="en-US" sz="2000" dirty="0">
              <a:solidFill>
                <a:schemeClr val="accent1"/>
              </a:solidFill>
              <a:latin typeface="Bebas Neue" charset="0"/>
              <a:ea typeface="Bebas Neue" charset="0"/>
              <a:cs typeface="Bebas Neue" charset="0"/>
            </a:endParaRP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532" name="Rectangle 531"/>
          <p:cNvSpPr/>
          <p:nvPr/>
        </p:nvSpPr>
        <p:spPr>
          <a:xfrm>
            <a:off x="3903185" y="5575343"/>
            <a:ext cx="249536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dirty="0" smtClean="0">
                <a:solidFill>
                  <a:schemeClr val="accent3"/>
                </a:solidFill>
                <a:latin typeface="Bebas Neue" charset="0"/>
                <a:ea typeface="Bebas Neue" charset="0"/>
                <a:cs typeface="Bebas Neue" charset="0"/>
              </a:rPr>
              <a:t>Brazil</a:t>
            </a:r>
            <a:endParaRPr lang="en-US" sz="2000" dirty="0">
              <a:solidFill>
                <a:schemeClr val="accent3"/>
              </a:solidFill>
              <a:latin typeface="Bebas Neue" charset="0"/>
              <a:ea typeface="Bebas Neue" charset="0"/>
              <a:cs typeface="Bebas Neue" charset="0"/>
            </a:endParaRP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533" name="Rectangle 532"/>
          <p:cNvSpPr/>
          <p:nvPr/>
        </p:nvSpPr>
        <p:spPr>
          <a:xfrm>
            <a:off x="6496303" y="5575343"/>
            <a:ext cx="249536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dirty="0" smtClean="0">
                <a:solidFill>
                  <a:schemeClr val="accent4"/>
                </a:solidFill>
                <a:latin typeface="Bebas Neue" charset="0"/>
                <a:ea typeface="Bebas Neue" charset="0"/>
                <a:cs typeface="Bebas Neue" charset="0"/>
              </a:rPr>
              <a:t>Germany</a:t>
            </a:r>
            <a:endParaRPr lang="en-US" sz="2000" dirty="0">
              <a:solidFill>
                <a:schemeClr val="accent4"/>
              </a:solidFill>
              <a:latin typeface="Bebas Neue" charset="0"/>
              <a:ea typeface="Bebas Neue" charset="0"/>
              <a:cs typeface="Bebas Neue" charset="0"/>
            </a:endParaRP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  <p:sp>
        <p:nvSpPr>
          <p:cNvPr id="534" name="Rectangle 533"/>
          <p:cNvSpPr/>
          <p:nvPr/>
        </p:nvSpPr>
        <p:spPr>
          <a:xfrm>
            <a:off x="9089422" y="5575343"/>
            <a:ext cx="249536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dirty="0" smtClean="0">
                <a:solidFill>
                  <a:schemeClr val="accent2"/>
                </a:solidFill>
                <a:latin typeface="Bebas Neue" charset="0"/>
                <a:ea typeface="Bebas Neue" charset="0"/>
                <a:cs typeface="Bebas Neue" charset="0"/>
              </a:rPr>
              <a:t>China</a:t>
            </a:r>
            <a:endParaRPr lang="en-US" sz="2000" dirty="0">
              <a:solidFill>
                <a:schemeClr val="accent2"/>
              </a:solidFill>
              <a:latin typeface="Bebas Neue" charset="0"/>
              <a:ea typeface="Bebas Neue" charset="0"/>
              <a:cs typeface="Bebas Neue" charset="0"/>
            </a:endParaRPr>
          </a:p>
          <a:p>
            <a:pPr>
              <a:lnSpc>
                <a:spcPct val="90000"/>
              </a:lnSpc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adipiscing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elit</a:t>
            </a:r>
            <a:r>
              <a:rPr lang="en-US" sz="1200" dirty="0" smtClean="0">
                <a:latin typeface="Source Sans Pro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9307727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8000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7" dur="1500" fill="hold"/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8" dur="1500" fill="hold"/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8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11" dur="1500" fill="hold"/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12" dur="1500" fill="hold"/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8000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15" dur="150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16" dur="150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8000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19" dur="1500" fill="hold"/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20" dur="1500" fill="hold"/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250" fill="hold"/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250" fill="hold"/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250" fill="hold"/>
                                            <p:tgtEl>
                                              <p:spTgt spid="5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250" fill="hold"/>
                                            <p:tgtEl>
                                              <p:spTgt spid="5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250" fill="hold"/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250" fill="hold"/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250" fill="hold"/>
                                            <p:tgtEl>
                                              <p:spTgt spid="5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250" fill="hold"/>
                                            <p:tgtEl>
                                              <p:spTgt spid="5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31" grpId="0"/>
          <p:bldP spid="532" grpId="0"/>
          <p:bldP spid="533" grpId="0"/>
          <p:bldP spid="53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500" fill="hold"/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250" fill="hold"/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250" fill="hold"/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250" fill="hold"/>
                                            <p:tgtEl>
                                              <p:spTgt spid="5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250" fill="hold"/>
                                            <p:tgtEl>
                                              <p:spTgt spid="5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250" fill="hold"/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250" fill="hold"/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250" fill="hold"/>
                                            <p:tgtEl>
                                              <p:spTgt spid="5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250" fill="hold"/>
                                            <p:tgtEl>
                                              <p:spTgt spid="5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31" grpId="0"/>
          <p:bldP spid="532" grpId="0"/>
          <p:bldP spid="533" grpId="0"/>
          <p:bldP spid="534" grpId="0"/>
        </p:bldLst>
      </p:timing>
    </mc:Fallback>
  </mc:AlternateContent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World Maps</a:t>
            </a:r>
            <a:endParaRPr lang="en-US" dirty="0"/>
          </a:p>
        </p:txBody>
      </p:sp>
      <p:grpSp>
        <p:nvGrpSpPr>
          <p:cNvPr id="3" name="Группа 1"/>
          <p:cNvGrpSpPr/>
          <p:nvPr/>
        </p:nvGrpSpPr>
        <p:grpSpPr>
          <a:xfrm>
            <a:off x="487465" y="1319658"/>
            <a:ext cx="11073382" cy="5380687"/>
            <a:chOff x="1408113" y="2187575"/>
            <a:chExt cx="21578888" cy="10485438"/>
          </a:xfrm>
          <a:solidFill>
            <a:srgbClr val="D5E2E7"/>
          </a:solidFill>
        </p:grpSpPr>
        <p:sp>
          <p:nvSpPr>
            <p:cNvPr id="4" name="Freeform 5"/>
            <p:cNvSpPr>
              <a:spLocks/>
            </p:cNvSpPr>
            <p:nvPr/>
          </p:nvSpPr>
          <p:spPr bwMode="auto">
            <a:xfrm>
              <a:off x="12038013" y="6230938"/>
              <a:ext cx="80963" cy="115888"/>
            </a:xfrm>
            <a:custGeom>
              <a:avLst/>
              <a:gdLst>
                <a:gd name="T0" fmla="*/ 10 w 15"/>
                <a:gd name="T1" fmla="*/ 21 h 22"/>
                <a:gd name="T2" fmla="*/ 12 w 15"/>
                <a:gd name="T3" fmla="*/ 0 h 22"/>
                <a:gd name="T4" fmla="*/ 5 w 15"/>
                <a:gd name="T5" fmla="*/ 6 h 22"/>
                <a:gd name="T6" fmla="*/ 10 w 15"/>
                <a:gd name="T7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2">
                  <a:moveTo>
                    <a:pt x="10" y="21"/>
                  </a:moveTo>
                  <a:cubicBezTo>
                    <a:pt x="15" y="21"/>
                    <a:pt x="14" y="0"/>
                    <a:pt x="12" y="0"/>
                  </a:cubicBezTo>
                  <a:cubicBezTo>
                    <a:pt x="10" y="0"/>
                    <a:pt x="10" y="3"/>
                    <a:pt x="5" y="6"/>
                  </a:cubicBezTo>
                  <a:cubicBezTo>
                    <a:pt x="0" y="9"/>
                    <a:pt x="5" y="22"/>
                    <a:pt x="1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7021513" y="7743825"/>
              <a:ext cx="371475" cy="157163"/>
            </a:xfrm>
            <a:custGeom>
              <a:avLst/>
              <a:gdLst>
                <a:gd name="T0" fmla="*/ 16 w 70"/>
                <a:gd name="T1" fmla="*/ 25 h 30"/>
                <a:gd name="T2" fmla="*/ 31 w 70"/>
                <a:gd name="T3" fmla="*/ 27 h 30"/>
                <a:gd name="T4" fmla="*/ 32 w 70"/>
                <a:gd name="T5" fmla="*/ 28 h 30"/>
                <a:gd name="T6" fmla="*/ 46 w 70"/>
                <a:gd name="T7" fmla="*/ 23 h 30"/>
                <a:gd name="T8" fmla="*/ 70 w 70"/>
                <a:gd name="T9" fmla="*/ 18 h 30"/>
                <a:gd name="T10" fmla="*/ 40 w 70"/>
                <a:gd name="T11" fmla="*/ 6 h 30"/>
                <a:gd name="T12" fmla="*/ 34 w 70"/>
                <a:gd name="T13" fmla="*/ 6 h 30"/>
                <a:gd name="T14" fmla="*/ 16 w 70"/>
                <a:gd name="T15" fmla="*/ 2 h 30"/>
                <a:gd name="T16" fmla="*/ 23 w 70"/>
                <a:gd name="T17" fmla="*/ 18 h 30"/>
                <a:gd name="T18" fmla="*/ 1 w 70"/>
                <a:gd name="T19" fmla="*/ 22 h 30"/>
                <a:gd name="T20" fmla="*/ 16 w 70"/>
                <a:gd name="T21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30">
                  <a:moveTo>
                    <a:pt x="16" y="25"/>
                  </a:moveTo>
                  <a:cubicBezTo>
                    <a:pt x="23" y="23"/>
                    <a:pt x="28" y="25"/>
                    <a:pt x="31" y="27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6" y="30"/>
                    <a:pt x="37" y="26"/>
                    <a:pt x="46" y="23"/>
                  </a:cubicBezTo>
                  <a:cubicBezTo>
                    <a:pt x="55" y="20"/>
                    <a:pt x="70" y="25"/>
                    <a:pt x="70" y="18"/>
                  </a:cubicBezTo>
                  <a:cubicBezTo>
                    <a:pt x="70" y="11"/>
                    <a:pt x="46" y="4"/>
                    <a:pt x="40" y="6"/>
                  </a:cubicBezTo>
                  <a:cubicBezTo>
                    <a:pt x="38" y="6"/>
                    <a:pt x="36" y="6"/>
                    <a:pt x="34" y="6"/>
                  </a:cubicBezTo>
                  <a:cubicBezTo>
                    <a:pt x="27" y="4"/>
                    <a:pt x="19" y="0"/>
                    <a:pt x="16" y="2"/>
                  </a:cubicBezTo>
                  <a:cubicBezTo>
                    <a:pt x="11" y="6"/>
                    <a:pt x="23" y="13"/>
                    <a:pt x="23" y="18"/>
                  </a:cubicBezTo>
                  <a:cubicBezTo>
                    <a:pt x="23" y="22"/>
                    <a:pt x="3" y="17"/>
                    <a:pt x="1" y="22"/>
                  </a:cubicBezTo>
                  <a:cubicBezTo>
                    <a:pt x="0" y="24"/>
                    <a:pt x="8" y="28"/>
                    <a:pt x="16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6415088" y="7540625"/>
              <a:ext cx="633413" cy="225425"/>
            </a:xfrm>
            <a:custGeom>
              <a:avLst/>
              <a:gdLst>
                <a:gd name="T0" fmla="*/ 117 w 119"/>
                <a:gd name="T1" fmla="*/ 40 h 43"/>
                <a:gd name="T2" fmla="*/ 96 w 119"/>
                <a:gd name="T3" fmla="*/ 27 h 43"/>
                <a:gd name="T4" fmla="*/ 42 w 119"/>
                <a:gd name="T5" fmla="*/ 5 h 43"/>
                <a:gd name="T6" fmla="*/ 2 w 119"/>
                <a:gd name="T7" fmla="*/ 19 h 43"/>
                <a:gd name="T8" fmla="*/ 21 w 119"/>
                <a:gd name="T9" fmla="*/ 10 h 43"/>
                <a:gd name="T10" fmla="*/ 32 w 119"/>
                <a:gd name="T11" fmla="*/ 15 h 43"/>
                <a:gd name="T12" fmla="*/ 51 w 119"/>
                <a:gd name="T13" fmla="*/ 19 h 43"/>
                <a:gd name="T14" fmla="*/ 75 w 119"/>
                <a:gd name="T15" fmla="*/ 32 h 43"/>
                <a:gd name="T16" fmla="*/ 81 w 119"/>
                <a:gd name="T17" fmla="*/ 41 h 43"/>
                <a:gd name="T18" fmla="*/ 117 w 119"/>
                <a:gd name="T19" fmla="*/ 4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9" h="43">
                  <a:moveTo>
                    <a:pt x="117" y="40"/>
                  </a:moveTo>
                  <a:cubicBezTo>
                    <a:pt x="119" y="37"/>
                    <a:pt x="104" y="27"/>
                    <a:pt x="96" y="27"/>
                  </a:cubicBezTo>
                  <a:cubicBezTo>
                    <a:pt x="89" y="27"/>
                    <a:pt x="64" y="10"/>
                    <a:pt x="42" y="5"/>
                  </a:cubicBezTo>
                  <a:cubicBezTo>
                    <a:pt x="19" y="0"/>
                    <a:pt x="0" y="17"/>
                    <a:pt x="2" y="19"/>
                  </a:cubicBezTo>
                  <a:cubicBezTo>
                    <a:pt x="5" y="23"/>
                    <a:pt x="16" y="14"/>
                    <a:pt x="21" y="10"/>
                  </a:cubicBezTo>
                  <a:cubicBezTo>
                    <a:pt x="27" y="6"/>
                    <a:pt x="32" y="12"/>
                    <a:pt x="32" y="15"/>
                  </a:cubicBezTo>
                  <a:cubicBezTo>
                    <a:pt x="33" y="17"/>
                    <a:pt x="40" y="19"/>
                    <a:pt x="51" y="19"/>
                  </a:cubicBezTo>
                  <a:cubicBezTo>
                    <a:pt x="63" y="20"/>
                    <a:pt x="64" y="29"/>
                    <a:pt x="75" y="32"/>
                  </a:cubicBezTo>
                  <a:cubicBezTo>
                    <a:pt x="86" y="34"/>
                    <a:pt x="75" y="39"/>
                    <a:pt x="81" y="41"/>
                  </a:cubicBezTo>
                  <a:cubicBezTo>
                    <a:pt x="86" y="43"/>
                    <a:pt x="115" y="42"/>
                    <a:pt x="117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6777038" y="7843838"/>
              <a:ext cx="149225" cy="63500"/>
            </a:xfrm>
            <a:custGeom>
              <a:avLst/>
              <a:gdLst>
                <a:gd name="T0" fmla="*/ 3 w 28"/>
                <a:gd name="T1" fmla="*/ 4 h 12"/>
                <a:gd name="T2" fmla="*/ 26 w 28"/>
                <a:gd name="T3" fmla="*/ 8 h 12"/>
                <a:gd name="T4" fmla="*/ 3 w 28"/>
                <a:gd name="T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12">
                  <a:moveTo>
                    <a:pt x="3" y="4"/>
                  </a:moveTo>
                  <a:cubicBezTo>
                    <a:pt x="5" y="7"/>
                    <a:pt x="24" y="12"/>
                    <a:pt x="26" y="8"/>
                  </a:cubicBezTo>
                  <a:cubicBezTo>
                    <a:pt x="28" y="3"/>
                    <a:pt x="0" y="0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7451726" y="7834313"/>
              <a:ext cx="133350" cy="73025"/>
            </a:xfrm>
            <a:custGeom>
              <a:avLst/>
              <a:gdLst>
                <a:gd name="T0" fmla="*/ 4 w 25"/>
                <a:gd name="T1" fmla="*/ 7 h 14"/>
                <a:gd name="T2" fmla="*/ 23 w 25"/>
                <a:gd name="T3" fmla="*/ 7 h 14"/>
                <a:gd name="T4" fmla="*/ 4 w 25"/>
                <a:gd name="T5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14">
                  <a:moveTo>
                    <a:pt x="4" y="7"/>
                  </a:moveTo>
                  <a:cubicBezTo>
                    <a:pt x="9" y="14"/>
                    <a:pt x="22" y="10"/>
                    <a:pt x="23" y="7"/>
                  </a:cubicBezTo>
                  <a:cubicBezTo>
                    <a:pt x="25" y="2"/>
                    <a:pt x="0" y="0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7823201" y="12311063"/>
              <a:ext cx="128588" cy="90488"/>
            </a:xfrm>
            <a:custGeom>
              <a:avLst/>
              <a:gdLst>
                <a:gd name="T0" fmla="*/ 19 w 24"/>
                <a:gd name="T1" fmla="*/ 1 h 17"/>
                <a:gd name="T2" fmla="*/ 6 w 24"/>
                <a:gd name="T3" fmla="*/ 14 h 17"/>
                <a:gd name="T4" fmla="*/ 19 w 24"/>
                <a:gd name="T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7">
                  <a:moveTo>
                    <a:pt x="19" y="1"/>
                  </a:moveTo>
                  <a:cubicBezTo>
                    <a:pt x="13" y="0"/>
                    <a:pt x="0" y="12"/>
                    <a:pt x="6" y="14"/>
                  </a:cubicBezTo>
                  <a:cubicBezTo>
                    <a:pt x="12" y="17"/>
                    <a:pt x="24" y="2"/>
                    <a:pt x="1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7913688" y="12306300"/>
              <a:ext cx="128588" cy="95250"/>
            </a:xfrm>
            <a:custGeom>
              <a:avLst/>
              <a:gdLst>
                <a:gd name="T0" fmla="*/ 4 w 24"/>
                <a:gd name="T1" fmla="*/ 16 h 18"/>
                <a:gd name="T2" fmla="*/ 22 w 24"/>
                <a:gd name="T3" fmla="*/ 8 h 18"/>
                <a:gd name="T4" fmla="*/ 4 w 24"/>
                <a:gd name="T5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8">
                  <a:moveTo>
                    <a:pt x="4" y="16"/>
                  </a:moveTo>
                  <a:cubicBezTo>
                    <a:pt x="8" y="18"/>
                    <a:pt x="24" y="11"/>
                    <a:pt x="22" y="8"/>
                  </a:cubicBezTo>
                  <a:cubicBezTo>
                    <a:pt x="18" y="0"/>
                    <a:pt x="0" y="14"/>
                    <a:pt x="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auto">
            <a:xfrm>
              <a:off x="5984876" y="8923338"/>
              <a:ext cx="74613" cy="114300"/>
            </a:xfrm>
            <a:custGeom>
              <a:avLst/>
              <a:gdLst>
                <a:gd name="T0" fmla="*/ 5 w 14"/>
                <a:gd name="T1" fmla="*/ 7 h 22"/>
                <a:gd name="T2" fmla="*/ 12 w 14"/>
                <a:gd name="T3" fmla="*/ 19 h 22"/>
                <a:gd name="T4" fmla="*/ 5 w 14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2">
                  <a:moveTo>
                    <a:pt x="5" y="7"/>
                  </a:moveTo>
                  <a:cubicBezTo>
                    <a:pt x="0" y="15"/>
                    <a:pt x="10" y="22"/>
                    <a:pt x="12" y="19"/>
                  </a:cubicBezTo>
                  <a:cubicBezTo>
                    <a:pt x="14" y="15"/>
                    <a:pt x="10" y="0"/>
                    <a:pt x="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8201026" y="3868738"/>
              <a:ext cx="196850" cy="136525"/>
            </a:xfrm>
            <a:custGeom>
              <a:avLst/>
              <a:gdLst>
                <a:gd name="T0" fmla="*/ 37 w 37"/>
                <a:gd name="T1" fmla="*/ 17 h 26"/>
                <a:gd name="T2" fmla="*/ 28 w 37"/>
                <a:gd name="T3" fmla="*/ 9 h 26"/>
                <a:gd name="T4" fmla="*/ 6 w 37"/>
                <a:gd name="T5" fmla="*/ 5 h 26"/>
                <a:gd name="T6" fmla="*/ 4 w 37"/>
                <a:gd name="T7" fmla="*/ 14 h 26"/>
                <a:gd name="T8" fmla="*/ 16 w 37"/>
                <a:gd name="T9" fmla="*/ 22 h 26"/>
                <a:gd name="T10" fmla="*/ 37 w 37"/>
                <a:gd name="T11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26">
                  <a:moveTo>
                    <a:pt x="37" y="17"/>
                  </a:moveTo>
                  <a:cubicBezTo>
                    <a:pt x="37" y="12"/>
                    <a:pt x="31" y="15"/>
                    <a:pt x="28" y="9"/>
                  </a:cubicBezTo>
                  <a:cubicBezTo>
                    <a:pt x="24" y="2"/>
                    <a:pt x="7" y="0"/>
                    <a:pt x="6" y="5"/>
                  </a:cubicBezTo>
                  <a:cubicBezTo>
                    <a:pt x="5" y="7"/>
                    <a:pt x="0" y="10"/>
                    <a:pt x="4" y="14"/>
                  </a:cubicBezTo>
                  <a:cubicBezTo>
                    <a:pt x="8" y="19"/>
                    <a:pt x="11" y="17"/>
                    <a:pt x="16" y="22"/>
                  </a:cubicBezTo>
                  <a:cubicBezTo>
                    <a:pt x="21" y="26"/>
                    <a:pt x="36" y="22"/>
                    <a:pt x="3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7138988" y="2187575"/>
              <a:ext cx="3671888" cy="2701925"/>
            </a:xfrm>
            <a:custGeom>
              <a:avLst/>
              <a:gdLst>
                <a:gd name="T0" fmla="*/ 531 w 691"/>
                <a:gd name="T1" fmla="*/ 324 h 516"/>
                <a:gd name="T2" fmla="*/ 553 w 691"/>
                <a:gd name="T3" fmla="*/ 311 h 516"/>
                <a:gd name="T4" fmla="*/ 552 w 691"/>
                <a:gd name="T5" fmla="*/ 278 h 516"/>
                <a:gd name="T6" fmla="*/ 552 w 691"/>
                <a:gd name="T7" fmla="*/ 268 h 516"/>
                <a:gd name="T8" fmla="*/ 577 w 691"/>
                <a:gd name="T9" fmla="*/ 259 h 516"/>
                <a:gd name="T10" fmla="*/ 606 w 691"/>
                <a:gd name="T11" fmla="*/ 238 h 516"/>
                <a:gd name="T12" fmla="*/ 608 w 691"/>
                <a:gd name="T13" fmla="*/ 214 h 516"/>
                <a:gd name="T14" fmla="*/ 574 w 691"/>
                <a:gd name="T15" fmla="*/ 180 h 516"/>
                <a:gd name="T16" fmla="*/ 613 w 691"/>
                <a:gd name="T17" fmla="*/ 166 h 516"/>
                <a:gd name="T18" fmla="*/ 587 w 691"/>
                <a:gd name="T19" fmla="*/ 154 h 516"/>
                <a:gd name="T20" fmla="*/ 605 w 691"/>
                <a:gd name="T21" fmla="*/ 118 h 516"/>
                <a:gd name="T22" fmla="*/ 598 w 691"/>
                <a:gd name="T23" fmla="*/ 104 h 516"/>
                <a:gd name="T24" fmla="*/ 621 w 691"/>
                <a:gd name="T25" fmla="*/ 85 h 516"/>
                <a:gd name="T26" fmla="*/ 665 w 691"/>
                <a:gd name="T27" fmla="*/ 70 h 516"/>
                <a:gd name="T28" fmla="*/ 629 w 691"/>
                <a:gd name="T29" fmla="*/ 58 h 516"/>
                <a:gd name="T30" fmla="*/ 574 w 691"/>
                <a:gd name="T31" fmla="*/ 71 h 516"/>
                <a:gd name="T32" fmla="*/ 567 w 691"/>
                <a:gd name="T33" fmla="*/ 43 h 516"/>
                <a:gd name="T34" fmla="*/ 540 w 691"/>
                <a:gd name="T35" fmla="*/ 49 h 516"/>
                <a:gd name="T36" fmla="*/ 498 w 691"/>
                <a:gd name="T37" fmla="*/ 42 h 516"/>
                <a:gd name="T38" fmla="*/ 562 w 691"/>
                <a:gd name="T39" fmla="*/ 22 h 516"/>
                <a:gd name="T40" fmla="*/ 501 w 691"/>
                <a:gd name="T41" fmla="*/ 5 h 516"/>
                <a:gd name="T42" fmla="*/ 404 w 691"/>
                <a:gd name="T43" fmla="*/ 5 h 516"/>
                <a:gd name="T44" fmla="*/ 367 w 691"/>
                <a:gd name="T45" fmla="*/ 11 h 516"/>
                <a:gd name="T46" fmla="*/ 311 w 691"/>
                <a:gd name="T47" fmla="*/ 26 h 516"/>
                <a:gd name="T48" fmla="*/ 305 w 691"/>
                <a:gd name="T49" fmla="*/ 47 h 516"/>
                <a:gd name="T50" fmla="*/ 263 w 691"/>
                <a:gd name="T51" fmla="*/ 47 h 516"/>
                <a:gd name="T52" fmla="*/ 226 w 691"/>
                <a:gd name="T53" fmla="*/ 50 h 516"/>
                <a:gd name="T54" fmla="*/ 176 w 691"/>
                <a:gd name="T55" fmla="*/ 40 h 516"/>
                <a:gd name="T56" fmla="*/ 130 w 691"/>
                <a:gd name="T57" fmla="*/ 53 h 516"/>
                <a:gd name="T58" fmla="*/ 60 w 691"/>
                <a:gd name="T59" fmla="*/ 95 h 516"/>
                <a:gd name="T60" fmla="*/ 43 w 691"/>
                <a:gd name="T61" fmla="*/ 126 h 516"/>
                <a:gd name="T62" fmla="*/ 26 w 691"/>
                <a:gd name="T63" fmla="*/ 156 h 516"/>
                <a:gd name="T64" fmla="*/ 44 w 691"/>
                <a:gd name="T65" fmla="*/ 167 h 516"/>
                <a:gd name="T66" fmla="*/ 37 w 691"/>
                <a:gd name="T67" fmla="*/ 187 h 516"/>
                <a:gd name="T68" fmla="*/ 80 w 691"/>
                <a:gd name="T69" fmla="*/ 195 h 516"/>
                <a:gd name="T70" fmla="*/ 145 w 691"/>
                <a:gd name="T71" fmla="*/ 199 h 516"/>
                <a:gd name="T72" fmla="*/ 189 w 691"/>
                <a:gd name="T73" fmla="*/ 244 h 516"/>
                <a:gd name="T74" fmla="*/ 197 w 691"/>
                <a:gd name="T75" fmla="*/ 282 h 516"/>
                <a:gd name="T76" fmla="*/ 223 w 691"/>
                <a:gd name="T77" fmla="*/ 302 h 516"/>
                <a:gd name="T78" fmla="*/ 210 w 691"/>
                <a:gd name="T79" fmla="*/ 314 h 516"/>
                <a:gd name="T80" fmla="*/ 248 w 691"/>
                <a:gd name="T81" fmla="*/ 356 h 516"/>
                <a:gd name="T82" fmla="*/ 215 w 691"/>
                <a:gd name="T83" fmla="*/ 381 h 516"/>
                <a:gd name="T84" fmla="*/ 233 w 691"/>
                <a:gd name="T85" fmla="*/ 417 h 516"/>
                <a:gd name="T86" fmla="*/ 248 w 691"/>
                <a:gd name="T87" fmla="*/ 454 h 516"/>
                <a:gd name="T88" fmla="*/ 274 w 691"/>
                <a:gd name="T89" fmla="*/ 490 h 516"/>
                <a:gd name="T90" fmla="*/ 311 w 691"/>
                <a:gd name="T91" fmla="*/ 508 h 516"/>
                <a:gd name="T92" fmla="*/ 345 w 691"/>
                <a:gd name="T93" fmla="*/ 489 h 516"/>
                <a:gd name="T94" fmla="*/ 358 w 691"/>
                <a:gd name="T95" fmla="*/ 458 h 516"/>
                <a:gd name="T96" fmla="*/ 368 w 691"/>
                <a:gd name="T97" fmla="*/ 436 h 516"/>
                <a:gd name="T98" fmla="*/ 373 w 691"/>
                <a:gd name="T99" fmla="*/ 420 h 516"/>
                <a:gd name="T100" fmla="*/ 399 w 691"/>
                <a:gd name="T101" fmla="*/ 404 h 516"/>
                <a:gd name="T102" fmla="*/ 447 w 691"/>
                <a:gd name="T103" fmla="*/ 384 h 516"/>
                <a:gd name="T104" fmla="*/ 483 w 691"/>
                <a:gd name="T105" fmla="*/ 363 h 516"/>
                <a:gd name="T106" fmla="*/ 572 w 691"/>
                <a:gd name="T107" fmla="*/ 331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1" h="516">
                  <a:moveTo>
                    <a:pt x="576" y="326"/>
                  </a:moveTo>
                  <a:cubicBezTo>
                    <a:pt x="572" y="328"/>
                    <a:pt x="563" y="328"/>
                    <a:pt x="556" y="327"/>
                  </a:cubicBezTo>
                  <a:cubicBezTo>
                    <a:pt x="550" y="325"/>
                    <a:pt x="539" y="319"/>
                    <a:pt x="531" y="324"/>
                  </a:cubicBezTo>
                  <a:cubicBezTo>
                    <a:pt x="524" y="328"/>
                    <a:pt x="528" y="317"/>
                    <a:pt x="535" y="316"/>
                  </a:cubicBezTo>
                  <a:cubicBezTo>
                    <a:pt x="541" y="315"/>
                    <a:pt x="538" y="312"/>
                    <a:pt x="537" y="306"/>
                  </a:cubicBezTo>
                  <a:cubicBezTo>
                    <a:pt x="535" y="299"/>
                    <a:pt x="547" y="303"/>
                    <a:pt x="553" y="311"/>
                  </a:cubicBezTo>
                  <a:cubicBezTo>
                    <a:pt x="558" y="319"/>
                    <a:pt x="568" y="322"/>
                    <a:pt x="577" y="319"/>
                  </a:cubicBezTo>
                  <a:cubicBezTo>
                    <a:pt x="586" y="317"/>
                    <a:pt x="578" y="309"/>
                    <a:pt x="581" y="304"/>
                  </a:cubicBezTo>
                  <a:cubicBezTo>
                    <a:pt x="585" y="299"/>
                    <a:pt x="554" y="284"/>
                    <a:pt x="552" y="278"/>
                  </a:cubicBezTo>
                  <a:cubicBezTo>
                    <a:pt x="550" y="273"/>
                    <a:pt x="560" y="277"/>
                    <a:pt x="569" y="280"/>
                  </a:cubicBezTo>
                  <a:cubicBezTo>
                    <a:pt x="577" y="284"/>
                    <a:pt x="579" y="273"/>
                    <a:pt x="579" y="269"/>
                  </a:cubicBezTo>
                  <a:cubicBezTo>
                    <a:pt x="579" y="264"/>
                    <a:pt x="561" y="264"/>
                    <a:pt x="552" y="268"/>
                  </a:cubicBezTo>
                  <a:cubicBezTo>
                    <a:pt x="544" y="273"/>
                    <a:pt x="536" y="262"/>
                    <a:pt x="547" y="261"/>
                  </a:cubicBezTo>
                  <a:cubicBezTo>
                    <a:pt x="559" y="260"/>
                    <a:pt x="548" y="255"/>
                    <a:pt x="552" y="252"/>
                  </a:cubicBezTo>
                  <a:cubicBezTo>
                    <a:pt x="555" y="248"/>
                    <a:pt x="569" y="261"/>
                    <a:pt x="577" y="259"/>
                  </a:cubicBezTo>
                  <a:cubicBezTo>
                    <a:pt x="584" y="257"/>
                    <a:pt x="589" y="259"/>
                    <a:pt x="596" y="254"/>
                  </a:cubicBezTo>
                  <a:cubicBezTo>
                    <a:pt x="602" y="249"/>
                    <a:pt x="584" y="245"/>
                    <a:pt x="581" y="240"/>
                  </a:cubicBezTo>
                  <a:cubicBezTo>
                    <a:pt x="577" y="236"/>
                    <a:pt x="599" y="238"/>
                    <a:pt x="606" y="238"/>
                  </a:cubicBezTo>
                  <a:cubicBezTo>
                    <a:pt x="612" y="238"/>
                    <a:pt x="614" y="228"/>
                    <a:pt x="609" y="230"/>
                  </a:cubicBezTo>
                  <a:cubicBezTo>
                    <a:pt x="603" y="232"/>
                    <a:pt x="584" y="224"/>
                    <a:pt x="588" y="218"/>
                  </a:cubicBezTo>
                  <a:cubicBezTo>
                    <a:pt x="592" y="212"/>
                    <a:pt x="600" y="219"/>
                    <a:pt x="608" y="214"/>
                  </a:cubicBezTo>
                  <a:cubicBezTo>
                    <a:pt x="616" y="210"/>
                    <a:pt x="609" y="194"/>
                    <a:pt x="603" y="194"/>
                  </a:cubicBezTo>
                  <a:cubicBezTo>
                    <a:pt x="597" y="194"/>
                    <a:pt x="583" y="192"/>
                    <a:pt x="583" y="189"/>
                  </a:cubicBezTo>
                  <a:cubicBezTo>
                    <a:pt x="583" y="186"/>
                    <a:pt x="571" y="183"/>
                    <a:pt x="574" y="180"/>
                  </a:cubicBezTo>
                  <a:cubicBezTo>
                    <a:pt x="578" y="177"/>
                    <a:pt x="582" y="184"/>
                    <a:pt x="590" y="178"/>
                  </a:cubicBezTo>
                  <a:cubicBezTo>
                    <a:pt x="597" y="172"/>
                    <a:pt x="613" y="179"/>
                    <a:pt x="620" y="178"/>
                  </a:cubicBezTo>
                  <a:cubicBezTo>
                    <a:pt x="627" y="177"/>
                    <a:pt x="617" y="164"/>
                    <a:pt x="613" y="166"/>
                  </a:cubicBezTo>
                  <a:cubicBezTo>
                    <a:pt x="609" y="168"/>
                    <a:pt x="596" y="169"/>
                    <a:pt x="595" y="162"/>
                  </a:cubicBezTo>
                  <a:cubicBezTo>
                    <a:pt x="594" y="155"/>
                    <a:pt x="608" y="162"/>
                    <a:pt x="610" y="159"/>
                  </a:cubicBezTo>
                  <a:cubicBezTo>
                    <a:pt x="612" y="155"/>
                    <a:pt x="591" y="147"/>
                    <a:pt x="587" y="154"/>
                  </a:cubicBezTo>
                  <a:cubicBezTo>
                    <a:pt x="584" y="161"/>
                    <a:pt x="572" y="158"/>
                    <a:pt x="578" y="154"/>
                  </a:cubicBezTo>
                  <a:cubicBezTo>
                    <a:pt x="585" y="150"/>
                    <a:pt x="586" y="139"/>
                    <a:pt x="585" y="133"/>
                  </a:cubicBezTo>
                  <a:cubicBezTo>
                    <a:pt x="585" y="128"/>
                    <a:pt x="608" y="127"/>
                    <a:pt x="605" y="118"/>
                  </a:cubicBezTo>
                  <a:cubicBezTo>
                    <a:pt x="603" y="109"/>
                    <a:pt x="616" y="107"/>
                    <a:pt x="624" y="107"/>
                  </a:cubicBezTo>
                  <a:cubicBezTo>
                    <a:pt x="632" y="107"/>
                    <a:pt x="624" y="97"/>
                    <a:pt x="616" y="98"/>
                  </a:cubicBezTo>
                  <a:cubicBezTo>
                    <a:pt x="609" y="99"/>
                    <a:pt x="601" y="107"/>
                    <a:pt x="598" y="104"/>
                  </a:cubicBezTo>
                  <a:cubicBezTo>
                    <a:pt x="594" y="100"/>
                    <a:pt x="606" y="94"/>
                    <a:pt x="613" y="94"/>
                  </a:cubicBezTo>
                  <a:cubicBezTo>
                    <a:pt x="620" y="94"/>
                    <a:pt x="636" y="94"/>
                    <a:pt x="641" y="90"/>
                  </a:cubicBezTo>
                  <a:cubicBezTo>
                    <a:pt x="647" y="87"/>
                    <a:pt x="631" y="84"/>
                    <a:pt x="621" y="85"/>
                  </a:cubicBezTo>
                  <a:cubicBezTo>
                    <a:pt x="610" y="87"/>
                    <a:pt x="610" y="82"/>
                    <a:pt x="626" y="82"/>
                  </a:cubicBezTo>
                  <a:cubicBezTo>
                    <a:pt x="642" y="81"/>
                    <a:pt x="639" y="78"/>
                    <a:pt x="651" y="77"/>
                  </a:cubicBezTo>
                  <a:cubicBezTo>
                    <a:pt x="662" y="75"/>
                    <a:pt x="658" y="71"/>
                    <a:pt x="665" y="70"/>
                  </a:cubicBezTo>
                  <a:cubicBezTo>
                    <a:pt x="672" y="70"/>
                    <a:pt x="691" y="62"/>
                    <a:pt x="691" y="59"/>
                  </a:cubicBezTo>
                  <a:cubicBezTo>
                    <a:pt x="691" y="55"/>
                    <a:pt x="664" y="48"/>
                    <a:pt x="652" y="48"/>
                  </a:cubicBezTo>
                  <a:cubicBezTo>
                    <a:pt x="640" y="48"/>
                    <a:pt x="630" y="50"/>
                    <a:pt x="629" y="58"/>
                  </a:cubicBezTo>
                  <a:cubicBezTo>
                    <a:pt x="628" y="67"/>
                    <a:pt x="613" y="57"/>
                    <a:pt x="606" y="60"/>
                  </a:cubicBezTo>
                  <a:cubicBezTo>
                    <a:pt x="599" y="63"/>
                    <a:pt x="603" y="53"/>
                    <a:pt x="596" y="56"/>
                  </a:cubicBezTo>
                  <a:cubicBezTo>
                    <a:pt x="589" y="59"/>
                    <a:pt x="582" y="67"/>
                    <a:pt x="574" y="71"/>
                  </a:cubicBezTo>
                  <a:cubicBezTo>
                    <a:pt x="566" y="74"/>
                    <a:pt x="560" y="82"/>
                    <a:pt x="555" y="83"/>
                  </a:cubicBezTo>
                  <a:cubicBezTo>
                    <a:pt x="550" y="84"/>
                    <a:pt x="566" y="68"/>
                    <a:pt x="574" y="60"/>
                  </a:cubicBezTo>
                  <a:cubicBezTo>
                    <a:pt x="582" y="52"/>
                    <a:pt x="577" y="42"/>
                    <a:pt x="567" y="43"/>
                  </a:cubicBezTo>
                  <a:cubicBezTo>
                    <a:pt x="556" y="44"/>
                    <a:pt x="558" y="51"/>
                    <a:pt x="552" y="52"/>
                  </a:cubicBezTo>
                  <a:cubicBezTo>
                    <a:pt x="546" y="54"/>
                    <a:pt x="518" y="68"/>
                    <a:pt x="516" y="64"/>
                  </a:cubicBezTo>
                  <a:cubicBezTo>
                    <a:pt x="515" y="59"/>
                    <a:pt x="540" y="52"/>
                    <a:pt x="540" y="49"/>
                  </a:cubicBezTo>
                  <a:cubicBezTo>
                    <a:pt x="539" y="46"/>
                    <a:pt x="508" y="46"/>
                    <a:pt x="494" y="48"/>
                  </a:cubicBezTo>
                  <a:cubicBezTo>
                    <a:pt x="480" y="50"/>
                    <a:pt x="455" y="58"/>
                    <a:pt x="455" y="54"/>
                  </a:cubicBezTo>
                  <a:cubicBezTo>
                    <a:pt x="455" y="50"/>
                    <a:pt x="484" y="44"/>
                    <a:pt x="498" y="42"/>
                  </a:cubicBezTo>
                  <a:cubicBezTo>
                    <a:pt x="513" y="40"/>
                    <a:pt x="540" y="43"/>
                    <a:pt x="551" y="39"/>
                  </a:cubicBezTo>
                  <a:cubicBezTo>
                    <a:pt x="563" y="34"/>
                    <a:pt x="580" y="34"/>
                    <a:pt x="583" y="30"/>
                  </a:cubicBezTo>
                  <a:cubicBezTo>
                    <a:pt x="586" y="26"/>
                    <a:pt x="570" y="21"/>
                    <a:pt x="562" y="22"/>
                  </a:cubicBezTo>
                  <a:cubicBezTo>
                    <a:pt x="554" y="22"/>
                    <a:pt x="546" y="21"/>
                    <a:pt x="546" y="17"/>
                  </a:cubicBezTo>
                  <a:cubicBezTo>
                    <a:pt x="547" y="13"/>
                    <a:pt x="534" y="12"/>
                    <a:pt x="533" y="9"/>
                  </a:cubicBezTo>
                  <a:cubicBezTo>
                    <a:pt x="531" y="6"/>
                    <a:pt x="506" y="8"/>
                    <a:pt x="501" y="5"/>
                  </a:cubicBezTo>
                  <a:cubicBezTo>
                    <a:pt x="496" y="2"/>
                    <a:pt x="480" y="0"/>
                    <a:pt x="467" y="1"/>
                  </a:cubicBezTo>
                  <a:cubicBezTo>
                    <a:pt x="453" y="2"/>
                    <a:pt x="426" y="2"/>
                    <a:pt x="420" y="2"/>
                  </a:cubicBezTo>
                  <a:cubicBezTo>
                    <a:pt x="413" y="3"/>
                    <a:pt x="409" y="5"/>
                    <a:pt x="404" y="5"/>
                  </a:cubicBezTo>
                  <a:cubicBezTo>
                    <a:pt x="398" y="5"/>
                    <a:pt x="389" y="7"/>
                    <a:pt x="393" y="10"/>
                  </a:cubicBezTo>
                  <a:cubicBezTo>
                    <a:pt x="399" y="17"/>
                    <a:pt x="384" y="20"/>
                    <a:pt x="385" y="15"/>
                  </a:cubicBezTo>
                  <a:cubicBezTo>
                    <a:pt x="386" y="10"/>
                    <a:pt x="372" y="7"/>
                    <a:pt x="367" y="11"/>
                  </a:cubicBezTo>
                  <a:cubicBezTo>
                    <a:pt x="362" y="15"/>
                    <a:pt x="340" y="7"/>
                    <a:pt x="337" y="11"/>
                  </a:cubicBezTo>
                  <a:cubicBezTo>
                    <a:pt x="333" y="15"/>
                    <a:pt x="307" y="14"/>
                    <a:pt x="299" y="15"/>
                  </a:cubicBezTo>
                  <a:cubicBezTo>
                    <a:pt x="292" y="17"/>
                    <a:pt x="311" y="22"/>
                    <a:pt x="311" y="26"/>
                  </a:cubicBezTo>
                  <a:cubicBezTo>
                    <a:pt x="310" y="29"/>
                    <a:pt x="286" y="26"/>
                    <a:pt x="291" y="32"/>
                  </a:cubicBezTo>
                  <a:cubicBezTo>
                    <a:pt x="296" y="38"/>
                    <a:pt x="312" y="42"/>
                    <a:pt x="319" y="50"/>
                  </a:cubicBezTo>
                  <a:cubicBezTo>
                    <a:pt x="327" y="57"/>
                    <a:pt x="313" y="53"/>
                    <a:pt x="305" y="47"/>
                  </a:cubicBezTo>
                  <a:cubicBezTo>
                    <a:pt x="296" y="41"/>
                    <a:pt x="285" y="43"/>
                    <a:pt x="280" y="38"/>
                  </a:cubicBezTo>
                  <a:cubicBezTo>
                    <a:pt x="274" y="32"/>
                    <a:pt x="254" y="28"/>
                    <a:pt x="249" y="31"/>
                  </a:cubicBezTo>
                  <a:cubicBezTo>
                    <a:pt x="243" y="35"/>
                    <a:pt x="263" y="42"/>
                    <a:pt x="263" y="47"/>
                  </a:cubicBezTo>
                  <a:cubicBezTo>
                    <a:pt x="263" y="51"/>
                    <a:pt x="250" y="46"/>
                    <a:pt x="247" y="47"/>
                  </a:cubicBezTo>
                  <a:cubicBezTo>
                    <a:pt x="245" y="49"/>
                    <a:pt x="233" y="36"/>
                    <a:pt x="227" y="36"/>
                  </a:cubicBezTo>
                  <a:cubicBezTo>
                    <a:pt x="220" y="36"/>
                    <a:pt x="226" y="42"/>
                    <a:pt x="226" y="50"/>
                  </a:cubicBezTo>
                  <a:cubicBezTo>
                    <a:pt x="226" y="59"/>
                    <a:pt x="213" y="64"/>
                    <a:pt x="216" y="58"/>
                  </a:cubicBezTo>
                  <a:cubicBezTo>
                    <a:pt x="220" y="52"/>
                    <a:pt x="217" y="38"/>
                    <a:pt x="210" y="35"/>
                  </a:cubicBezTo>
                  <a:cubicBezTo>
                    <a:pt x="203" y="32"/>
                    <a:pt x="185" y="41"/>
                    <a:pt x="176" y="40"/>
                  </a:cubicBezTo>
                  <a:cubicBezTo>
                    <a:pt x="167" y="40"/>
                    <a:pt x="154" y="43"/>
                    <a:pt x="162" y="48"/>
                  </a:cubicBezTo>
                  <a:cubicBezTo>
                    <a:pt x="170" y="52"/>
                    <a:pt x="162" y="55"/>
                    <a:pt x="155" y="50"/>
                  </a:cubicBezTo>
                  <a:cubicBezTo>
                    <a:pt x="148" y="45"/>
                    <a:pt x="125" y="50"/>
                    <a:pt x="130" y="53"/>
                  </a:cubicBezTo>
                  <a:cubicBezTo>
                    <a:pt x="134" y="57"/>
                    <a:pt x="136" y="66"/>
                    <a:pt x="133" y="70"/>
                  </a:cubicBezTo>
                  <a:cubicBezTo>
                    <a:pt x="130" y="74"/>
                    <a:pt x="120" y="66"/>
                    <a:pt x="111" y="67"/>
                  </a:cubicBezTo>
                  <a:cubicBezTo>
                    <a:pt x="102" y="68"/>
                    <a:pt x="58" y="89"/>
                    <a:pt x="60" y="95"/>
                  </a:cubicBezTo>
                  <a:cubicBezTo>
                    <a:pt x="63" y="100"/>
                    <a:pt x="82" y="96"/>
                    <a:pt x="88" y="99"/>
                  </a:cubicBezTo>
                  <a:cubicBezTo>
                    <a:pt x="94" y="102"/>
                    <a:pt x="86" y="115"/>
                    <a:pt x="79" y="120"/>
                  </a:cubicBezTo>
                  <a:cubicBezTo>
                    <a:pt x="71" y="125"/>
                    <a:pt x="44" y="120"/>
                    <a:pt x="43" y="126"/>
                  </a:cubicBezTo>
                  <a:cubicBezTo>
                    <a:pt x="43" y="132"/>
                    <a:pt x="0" y="133"/>
                    <a:pt x="0" y="143"/>
                  </a:cubicBezTo>
                  <a:cubicBezTo>
                    <a:pt x="0" y="146"/>
                    <a:pt x="2" y="150"/>
                    <a:pt x="7" y="151"/>
                  </a:cubicBezTo>
                  <a:cubicBezTo>
                    <a:pt x="13" y="152"/>
                    <a:pt x="20" y="150"/>
                    <a:pt x="26" y="156"/>
                  </a:cubicBezTo>
                  <a:cubicBezTo>
                    <a:pt x="31" y="162"/>
                    <a:pt x="46" y="163"/>
                    <a:pt x="56" y="159"/>
                  </a:cubicBezTo>
                  <a:cubicBezTo>
                    <a:pt x="67" y="155"/>
                    <a:pt x="74" y="159"/>
                    <a:pt x="74" y="165"/>
                  </a:cubicBezTo>
                  <a:cubicBezTo>
                    <a:pt x="74" y="171"/>
                    <a:pt x="51" y="163"/>
                    <a:pt x="44" y="167"/>
                  </a:cubicBezTo>
                  <a:cubicBezTo>
                    <a:pt x="37" y="172"/>
                    <a:pt x="15" y="168"/>
                    <a:pt x="16" y="173"/>
                  </a:cubicBezTo>
                  <a:cubicBezTo>
                    <a:pt x="17" y="177"/>
                    <a:pt x="28" y="176"/>
                    <a:pt x="36" y="178"/>
                  </a:cubicBezTo>
                  <a:cubicBezTo>
                    <a:pt x="45" y="180"/>
                    <a:pt x="37" y="183"/>
                    <a:pt x="37" y="187"/>
                  </a:cubicBezTo>
                  <a:cubicBezTo>
                    <a:pt x="36" y="191"/>
                    <a:pt x="41" y="190"/>
                    <a:pt x="50" y="194"/>
                  </a:cubicBezTo>
                  <a:cubicBezTo>
                    <a:pt x="59" y="199"/>
                    <a:pt x="73" y="201"/>
                    <a:pt x="68" y="196"/>
                  </a:cubicBezTo>
                  <a:cubicBezTo>
                    <a:pt x="64" y="191"/>
                    <a:pt x="77" y="192"/>
                    <a:pt x="80" y="195"/>
                  </a:cubicBezTo>
                  <a:cubicBezTo>
                    <a:pt x="82" y="198"/>
                    <a:pt x="88" y="191"/>
                    <a:pt x="95" y="192"/>
                  </a:cubicBezTo>
                  <a:cubicBezTo>
                    <a:pt x="101" y="194"/>
                    <a:pt x="103" y="186"/>
                    <a:pt x="108" y="190"/>
                  </a:cubicBezTo>
                  <a:cubicBezTo>
                    <a:pt x="113" y="193"/>
                    <a:pt x="137" y="195"/>
                    <a:pt x="145" y="199"/>
                  </a:cubicBezTo>
                  <a:cubicBezTo>
                    <a:pt x="153" y="204"/>
                    <a:pt x="164" y="205"/>
                    <a:pt x="163" y="211"/>
                  </a:cubicBezTo>
                  <a:cubicBezTo>
                    <a:pt x="162" y="217"/>
                    <a:pt x="169" y="222"/>
                    <a:pt x="178" y="226"/>
                  </a:cubicBezTo>
                  <a:cubicBezTo>
                    <a:pt x="187" y="230"/>
                    <a:pt x="189" y="239"/>
                    <a:pt x="189" y="244"/>
                  </a:cubicBezTo>
                  <a:cubicBezTo>
                    <a:pt x="188" y="250"/>
                    <a:pt x="198" y="254"/>
                    <a:pt x="197" y="257"/>
                  </a:cubicBezTo>
                  <a:cubicBezTo>
                    <a:pt x="195" y="259"/>
                    <a:pt x="196" y="263"/>
                    <a:pt x="202" y="268"/>
                  </a:cubicBezTo>
                  <a:cubicBezTo>
                    <a:pt x="208" y="274"/>
                    <a:pt x="193" y="278"/>
                    <a:pt x="197" y="282"/>
                  </a:cubicBezTo>
                  <a:cubicBezTo>
                    <a:pt x="200" y="287"/>
                    <a:pt x="191" y="296"/>
                    <a:pt x="202" y="298"/>
                  </a:cubicBezTo>
                  <a:cubicBezTo>
                    <a:pt x="213" y="299"/>
                    <a:pt x="211" y="290"/>
                    <a:pt x="219" y="290"/>
                  </a:cubicBezTo>
                  <a:cubicBezTo>
                    <a:pt x="227" y="290"/>
                    <a:pt x="219" y="297"/>
                    <a:pt x="223" y="302"/>
                  </a:cubicBezTo>
                  <a:cubicBezTo>
                    <a:pt x="227" y="306"/>
                    <a:pt x="236" y="305"/>
                    <a:pt x="245" y="312"/>
                  </a:cubicBezTo>
                  <a:cubicBezTo>
                    <a:pt x="253" y="319"/>
                    <a:pt x="248" y="322"/>
                    <a:pt x="240" y="317"/>
                  </a:cubicBezTo>
                  <a:cubicBezTo>
                    <a:pt x="232" y="311"/>
                    <a:pt x="210" y="312"/>
                    <a:pt x="210" y="314"/>
                  </a:cubicBezTo>
                  <a:cubicBezTo>
                    <a:pt x="210" y="316"/>
                    <a:pt x="235" y="330"/>
                    <a:pt x="240" y="328"/>
                  </a:cubicBezTo>
                  <a:cubicBezTo>
                    <a:pt x="246" y="326"/>
                    <a:pt x="254" y="337"/>
                    <a:pt x="250" y="340"/>
                  </a:cubicBezTo>
                  <a:cubicBezTo>
                    <a:pt x="247" y="343"/>
                    <a:pt x="249" y="352"/>
                    <a:pt x="248" y="356"/>
                  </a:cubicBezTo>
                  <a:cubicBezTo>
                    <a:pt x="247" y="360"/>
                    <a:pt x="239" y="356"/>
                    <a:pt x="234" y="356"/>
                  </a:cubicBezTo>
                  <a:cubicBezTo>
                    <a:pt x="228" y="357"/>
                    <a:pt x="225" y="359"/>
                    <a:pt x="225" y="364"/>
                  </a:cubicBezTo>
                  <a:cubicBezTo>
                    <a:pt x="225" y="370"/>
                    <a:pt x="216" y="374"/>
                    <a:pt x="215" y="381"/>
                  </a:cubicBezTo>
                  <a:cubicBezTo>
                    <a:pt x="214" y="388"/>
                    <a:pt x="222" y="388"/>
                    <a:pt x="226" y="391"/>
                  </a:cubicBezTo>
                  <a:cubicBezTo>
                    <a:pt x="231" y="394"/>
                    <a:pt x="218" y="396"/>
                    <a:pt x="218" y="401"/>
                  </a:cubicBezTo>
                  <a:cubicBezTo>
                    <a:pt x="217" y="406"/>
                    <a:pt x="229" y="415"/>
                    <a:pt x="233" y="417"/>
                  </a:cubicBezTo>
                  <a:cubicBezTo>
                    <a:pt x="238" y="419"/>
                    <a:pt x="234" y="431"/>
                    <a:pt x="235" y="436"/>
                  </a:cubicBezTo>
                  <a:cubicBezTo>
                    <a:pt x="237" y="442"/>
                    <a:pt x="243" y="435"/>
                    <a:pt x="242" y="442"/>
                  </a:cubicBezTo>
                  <a:cubicBezTo>
                    <a:pt x="241" y="450"/>
                    <a:pt x="247" y="449"/>
                    <a:pt x="248" y="454"/>
                  </a:cubicBezTo>
                  <a:cubicBezTo>
                    <a:pt x="248" y="458"/>
                    <a:pt x="258" y="457"/>
                    <a:pt x="256" y="463"/>
                  </a:cubicBezTo>
                  <a:cubicBezTo>
                    <a:pt x="254" y="469"/>
                    <a:pt x="259" y="474"/>
                    <a:pt x="262" y="477"/>
                  </a:cubicBezTo>
                  <a:cubicBezTo>
                    <a:pt x="264" y="480"/>
                    <a:pt x="273" y="486"/>
                    <a:pt x="274" y="490"/>
                  </a:cubicBezTo>
                  <a:cubicBezTo>
                    <a:pt x="276" y="495"/>
                    <a:pt x="281" y="500"/>
                    <a:pt x="287" y="499"/>
                  </a:cubicBezTo>
                  <a:cubicBezTo>
                    <a:pt x="293" y="497"/>
                    <a:pt x="293" y="503"/>
                    <a:pt x="298" y="502"/>
                  </a:cubicBezTo>
                  <a:cubicBezTo>
                    <a:pt x="303" y="501"/>
                    <a:pt x="310" y="504"/>
                    <a:pt x="311" y="508"/>
                  </a:cubicBezTo>
                  <a:cubicBezTo>
                    <a:pt x="313" y="511"/>
                    <a:pt x="327" y="515"/>
                    <a:pt x="331" y="515"/>
                  </a:cubicBezTo>
                  <a:cubicBezTo>
                    <a:pt x="335" y="516"/>
                    <a:pt x="336" y="509"/>
                    <a:pt x="339" y="507"/>
                  </a:cubicBezTo>
                  <a:cubicBezTo>
                    <a:pt x="343" y="505"/>
                    <a:pt x="342" y="490"/>
                    <a:pt x="345" y="489"/>
                  </a:cubicBezTo>
                  <a:cubicBezTo>
                    <a:pt x="348" y="488"/>
                    <a:pt x="347" y="473"/>
                    <a:pt x="344" y="471"/>
                  </a:cubicBezTo>
                  <a:cubicBezTo>
                    <a:pt x="341" y="470"/>
                    <a:pt x="342" y="465"/>
                    <a:pt x="350" y="466"/>
                  </a:cubicBezTo>
                  <a:cubicBezTo>
                    <a:pt x="357" y="467"/>
                    <a:pt x="355" y="459"/>
                    <a:pt x="358" y="458"/>
                  </a:cubicBezTo>
                  <a:cubicBezTo>
                    <a:pt x="362" y="457"/>
                    <a:pt x="360" y="450"/>
                    <a:pt x="363" y="449"/>
                  </a:cubicBezTo>
                  <a:cubicBezTo>
                    <a:pt x="366" y="449"/>
                    <a:pt x="365" y="444"/>
                    <a:pt x="363" y="441"/>
                  </a:cubicBezTo>
                  <a:cubicBezTo>
                    <a:pt x="361" y="439"/>
                    <a:pt x="364" y="437"/>
                    <a:pt x="368" y="436"/>
                  </a:cubicBezTo>
                  <a:cubicBezTo>
                    <a:pt x="372" y="435"/>
                    <a:pt x="371" y="430"/>
                    <a:pt x="365" y="428"/>
                  </a:cubicBezTo>
                  <a:cubicBezTo>
                    <a:pt x="360" y="426"/>
                    <a:pt x="362" y="420"/>
                    <a:pt x="367" y="423"/>
                  </a:cubicBezTo>
                  <a:cubicBezTo>
                    <a:pt x="372" y="427"/>
                    <a:pt x="376" y="424"/>
                    <a:pt x="373" y="420"/>
                  </a:cubicBezTo>
                  <a:cubicBezTo>
                    <a:pt x="370" y="416"/>
                    <a:pt x="377" y="414"/>
                    <a:pt x="384" y="414"/>
                  </a:cubicBezTo>
                  <a:cubicBezTo>
                    <a:pt x="391" y="413"/>
                    <a:pt x="395" y="409"/>
                    <a:pt x="393" y="404"/>
                  </a:cubicBezTo>
                  <a:cubicBezTo>
                    <a:pt x="392" y="399"/>
                    <a:pt x="401" y="399"/>
                    <a:pt x="399" y="404"/>
                  </a:cubicBezTo>
                  <a:cubicBezTo>
                    <a:pt x="397" y="408"/>
                    <a:pt x="398" y="413"/>
                    <a:pt x="401" y="410"/>
                  </a:cubicBezTo>
                  <a:cubicBezTo>
                    <a:pt x="405" y="406"/>
                    <a:pt x="411" y="409"/>
                    <a:pt x="422" y="405"/>
                  </a:cubicBezTo>
                  <a:cubicBezTo>
                    <a:pt x="434" y="402"/>
                    <a:pt x="445" y="393"/>
                    <a:pt x="447" y="384"/>
                  </a:cubicBezTo>
                  <a:cubicBezTo>
                    <a:pt x="450" y="375"/>
                    <a:pt x="463" y="376"/>
                    <a:pt x="461" y="370"/>
                  </a:cubicBezTo>
                  <a:cubicBezTo>
                    <a:pt x="460" y="364"/>
                    <a:pt x="464" y="361"/>
                    <a:pt x="472" y="365"/>
                  </a:cubicBezTo>
                  <a:cubicBezTo>
                    <a:pt x="480" y="369"/>
                    <a:pt x="474" y="363"/>
                    <a:pt x="483" y="363"/>
                  </a:cubicBezTo>
                  <a:cubicBezTo>
                    <a:pt x="492" y="363"/>
                    <a:pt x="491" y="359"/>
                    <a:pt x="500" y="359"/>
                  </a:cubicBezTo>
                  <a:cubicBezTo>
                    <a:pt x="509" y="359"/>
                    <a:pt x="532" y="355"/>
                    <a:pt x="540" y="348"/>
                  </a:cubicBezTo>
                  <a:cubicBezTo>
                    <a:pt x="548" y="341"/>
                    <a:pt x="565" y="336"/>
                    <a:pt x="572" y="331"/>
                  </a:cubicBezTo>
                  <a:cubicBezTo>
                    <a:pt x="579" y="327"/>
                    <a:pt x="581" y="323"/>
                    <a:pt x="576" y="3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9237663" y="12542838"/>
              <a:ext cx="142875" cy="104775"/>
            </a:xfrm>
            <a:custGeom>
              <a:avLst/>
              <a:gdLst>
                <a:gd name="T0" fmla="*/ 0 w 27"/>
                <a:gd name="T1" fmla="*/ 2 h 20"/>
                <a:gd name="T2" fmla="*/ 10 w 27"/>
                <a:gd name="T3" fmla="*/ 9 h 20"/>
                <a:gd name="T4" fmla="*/ 23 w 27"/>
                <a:gd name="T5" fmla="*/ 13 h 20"/>
                <a:gd name="T6" fmla="*/ 0 w 27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0">
                  <a:moveTo>
                    <a:pt x="0" y="2"/>
                  </a:moveTo>
                  <a:cubicBezTo>
                    <a:pt x="1" y="7"/>
                    <a:pt x="6" y="5"/>
                    <a:pt x="10" y="9"/>
                  </a:cubicBezTo>
                  <a:cubicBezTo>
                    <a:pt x="14" y="12"/>
                    <a:pt x="18" y="20"/>
                    <a:pt x="23" y="13"/>
                  </a:cubicBezTo>
                  <a:cubicBezTo>
                    <a:pt x="27" y="6"/>
                    <a:pt x="0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5672138" y="3251200"/>
              <a:ext cx="249238" cy="141288"/>
            </a:xfrm>
            <a:custGeom>
              <a:avLst/>
              <a:gdLst>
                <a:gd name="T0" fmla="*/ 38 w 47"/>
                <a:gd name="T1" fmla="*/ 26 h 27"/>
                <a:gd name="T2" fmla="*/ 33 w 47"/>
                <a:gd name="T3" fmla="*/ 7 h 27"/>
                <a:gd name="T4" fmla="*/ 4 w 47"/>
                <a:gd name="T5" fmla="*/ 18 h 27"/>
                <a:gd name="T6" fmla="*/ 38 w 47"/>
                <a:gd name="T7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27">
                  <a:moveTo>
                    <a:pt x="38" y="26"/>
                  </a:moveTo>
                  <a:cubicBezTo>
                    <a:pt x="47" y="26"/>
                    <a:pt x="43" y="15"/>
                    <a:pt x="33" y="7"/>
                  </a:cubicBezTo>
                  <a:cubicBezTo>
                    <a:pt x="23" y="0"/>
                    <a:pt x="0" y="15"/>
                    <a:pt x="4" y="18"/>
                  </a:cubicBezTo>
                  <a:cubicBezTo>
                    <a:pt x="9" y="22"/>
                    <a:pt x="29" y="27"/>
                    <a:pt x="38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5995988" y="3005138"/>
              <a:ext cx="153988" cy="82550"/>
            </a:xfrm>
            <a:custGeom>
              <a:avLst/>
              <a:gdLst>
                <a:gd name="T0" fmla="*/ 20 w 29"/>
                <a:gd name="T1" fmla="*/ 4 h 16"/>
                <a:gd name="T2" fmla="*/ 9 w 29"/>
                <a:gd name="T3" fmla="*/ 13 h 16"/>
                <a:gd name="T4" fmla="*/ 20 w 29"/>
                <a:gd name="T5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6">
                  <a:moveTo>
                    <a:pt x="20" y="4"/>
                  </a:moveTo>
                  <a:cubicBezTo>
                    <a:pt x="11" y="0"/>
                    <a:pt x="0" y="9"/>
                    <a:pt x="9" y="13"/>
                  </a:cubicBezTo>
                  <a:cubicBezTo>
                    <a:pt x="17" y="16"/>
                    <a:pt x="29" y="9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6627813" y="3460750"/>
              <a:ext cx="287338" cy="161925"/>
            </a:xfrm>
            <a:custGeom>
              <a:avLst/>
              <a:gdLst>
                <a:gd name="T0" fmla="*/ 3 w 54"/>
                <a:gd name="T1" fmla="*/ 7 h 31"/>
                <a:gd name="T2" fmla="*/ 10 w 54"/>
                <a:gd name="T3" fmla="*/ 21 h 31"/>
                <a:gd name="T4" fmla="*/ 27 w 54"/>
                <a:gd name="T5" fmla="*/ 26 h 31"/>
                <a:gd name="T6" fmla="*/ 54 w 54"/>
                <a:gd name="T7" fmla="*/ 22 h 31"/>
                <a:gd name="T8" fmla="*/ 26 w 54"/>
                <a:gd name="T9" fmla="*/ 8 h 31"/>
                <a:gd name="T10" fmla="*/ 3 w 54"/>
                <a:gd name="T11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31">
                  <a:moveTo>
                    <a:pt x="3" y="7"/>
                  </a:moveTo>
                  <a:cubicBezTo>
                    <a:pt x="0" y="13"/>
                    <a:pt x="10" y="13"/>
                    <a:pt x="10" y="21"/>
                  </a:cubicBezTo>
                  <a:cubicBezTo>
                    <a:pt x="11" y="28"/>
                    <a:pt x="20" y="31"/>
                    <a:pt x="27" y="26"/>
                  </a:cubicBezTo>
                  <a:cubicBezTo>
                    <a:pt x="34" y="22"/>
                    <a:pt x="54" y="28"/>
                    <a:pt x="54" y="22"/>
                  </a:cubicBezTo>
                  <a:cubicBezTo>
                    <a:pt x="54" y="16"/>
                    <a:pt x="33" y="6"/>
                    <a:pt x="26" y="8"/>
                  </a:cubicBezTo>
                  <a:cubicBezTo>
                    <a:pt x="18" y="9"/>
                    <a:pt x="6" y="0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5321301" y="3424238"/>
              <a:ext cx="407988" cy="371475"/>
            </a:xfrm>
            <a:custGeom>
              <a:avLst/>
              <a:gdLst>
                <a:gd name="T0" fmla="*/ 40 w 77"/>
                <a:gd name="T1" fmla="*/ 63 h 71"/>
                <a:gd name="T2" fmla="*/ 60 w 77"/>
                <a:gd name="T3" fmla="*/ 58 h 71"/>
                <a:gd name="T4" fmla="*/ 75 w 77"/>
                <a:gd name="T5" fmla="*/ 30 h 71"/>
                <a:gd name="T6" fmla="*/ 68 w 77"/>
                <a:gd name="T7" fmla="*/ 29 h 71"/>
                <a:gd name="T8" fmla="*/ 67 w 77"/>
                <a:gd name="T9" fmla="*/ 33 h 71"/>
                <a:gd name="T10" fmla="*/ 53 w 77"/>
                <a:gd name="T11" fmla="*/ 28 h 71"/>
                <a:gd name="T12" fmla="*/ 67 w 77"/>
                <a:gd name="T13" fmla="*/ 16 h 71"/>
                <a:gd name="T14" fmla="*/ 59 w 77"/>
                <a:gd name="T15" fmla="*/ 5 h 71"/>
                <a:gd name="T16" fmla="*/ 45 w 77"/>
                <a:gd name="T17" fmla="*/ 9 h 71"/>
                <a:gd name="T18" fmla="*/ 38 w 77"/>
                <a:gd name="T19" fmla="*/ 11 h 71"/>
                <a:gd name="T20" fmla="*/ 19 w 77"/>
                <a:gd name="T21" fmla="*/ 20 h 71"/>
                <a:gd name="T22" fmla="*/ 31 w 77"/>
                <a:gd name="T23" fmla="*/ 30 h 71"/>
                <a:gd name="T24" fmla="*/ 9 w 77"/>
                <a:gd name="T25" fmla="*/ 28 h 71"/>
                <a:gd name="T26" fmla="*/ 17 w 77"/>
                <a:gd name="T27" fmla="*/ 44 h 71"/>
                <a:gd name="T28" fmla="*/ 40 w 77"/>
                <a:gd name="T29" fmla="*/ 6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7" h="71">
                  <a:moveTo>
                    <a:pt x="40" y="63"/>
                  </a:moveTo>
                  <a:cubicBezTo>
                    <a:pt x="51" y="71"/>
                    <a:pt x="48" y="57"/>
                    <a:pt x="60" y="58"/>
                  </a:cubicBezTo>
                  <a:cubicBezTo>
                    <a:pt x="73" y="58"/>
                    <a:pt x="73" y="38"/>
                    <a:pt x="75" y="30"/>
                  </a:cubicBezTo>
                  <a:cubicBezTo>
                    <a:pt x="77" y="23"/>
                    <a:pt x="65" y="23"/>
                    <a:pt x="68" y="29"/>
                  </a:cubicBezTo>
                  <a:cubicBezTo>
                    <a:pt x="71" y="34"/>
                    <a:pt x="68" y="40"/>
                    <a:pt x="67" y="33"/>
                  </a:cubicBezTo>
                  <a:cubicBezTo>
                    <a:pt x="66" y="27"/>
                    <a:pt x="56" y="33"/>
                    <a:pt x="53" y="28"/>
                  </a:cubicBezTo>
                  <a:cubicBezTo>
                    <a:pt x="49" y="23"/>
                    <a:pt x="64" y="22"/>
                    <a:pt x="67" y="16"/>
                  </a:cubicBezTo>
                  <a:cubicBezTo>
                    <a:pt x="71" y="9"/>
                    <a:pt x="56" y="10"/>
                    <a:pt x="59" y="5"/>
                  </a:cubicBezTo>
                  <a:cubicBezTo>
                    <a:pt x="63" y="0"/>
                    <a:pt x="37" y="6"/>
                    <a:pt x="45" y="9"/>
                  </a:cubicBezTo>
                  <a:cubicBezTo>
                    <a:pt x="52" y="12"/>
                    <a:pt x="45" y="16"/>
                    <a:pt x="38" y="11"/>
                  </a:cubicBezTo>
                  <a:cubicBezTo>
                    <a:pt x="31" y="6"/>
                    <a:pt x="12" y="14"/>
                    <a:pt x="19" y="20"/>
                  </a:cubicBezTo>
                  <a:cubicBezTo>
                    <a:pt x="24" y="24"/>
                    <a:pt x="41" y="17"/>
                    <a:pt x="31" y="30"/>
                  </a:cubicBezTo>
                  <a:cubicBezTo>
                    <a:pt x="22" y="43"/>
                    <a:pt x="18" y="26"/>
                    <a:pt x="9" y="28"/>
                  </a:cubicBezTo>
                  <a:cubicBezTo>
                    <a:pt x="0" y="29"/>
                    <a:pt x="4" y="40"/>
                    <a:pt x="17" y="44"/>
                  </a:cubicBezTo>
                  <a:cubicBezTo>
                    <a:pt x="31" y="48"/>
                    <a:pt x="29" y="56"/>
                    <a:pt x="40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5697538" y="2989263"/>
              <a:ext cx="212725" cy="88900"/>
            </a:xfrm>
            <a:custGeom>
              <a:avLst/>
              <a:gdLst>
                <a:gd name="T0" fmla="*/ 39 w 40"/>
                <a:gd name="T1" fmla="*/ 3 h 17"/>
                <a:gd name="T2" fmla="*/ 6 w 40"/>
                <a:gd name="T3" fmla="*/ 9 h 17"/>
                <a:gd name="T4" fmla="*/ 39 w 40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17">
                  <a:moveTo>
                    <a:pt x="39" y="3"/>
                  </a:moveTo>
                  <a:cubicBezTo>
                    <a:pt x="38" y="0"/>
                    <a:pt x="0" y="5"/>
                    <a:pt x="6" y="9"/>
                  </a:cubicBezTo>
                  <a:cubicBezTo>
                    <a:pt x="16" y="17"/>
                    <a:pt x="40" y="6"/>
                    <a:pt x="3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5208588" y="3103563"/>
              <a:ext cx="468313" cy="261938"/>
            </a:xfrm>
            <a:custGeom>
              <a:avLst/>
              <a:gdLst>
                <a:gd name="T0" fmla="*/ 69 w 88"/>
                <a:gd name="T1" fmla="*/ 8 h 50"/>
                <a:gd name="T2" fmla="*/ 48 w 88"/>
                <a:gd name="T3" fmla="*/ 4 h 50"/>
                <a:gd name="T4" fmla="*/ 52 w 88"/>
                <a:gd name="T5" fmla="*/ 17 h 50"/>
                <a:gd name="T6" fmla="*/ 39 w 88"/>
                <a:gd name="T7" fmla="*/ 13 h 50"/>
                <a:gd name="T8" fmla="*/ 35 w 88"/>
                <a:gd name="T9" fmla="*/ 21 h 50"/>
                <a:gd name="T10" fmla="*/ 28 w 88"/>
                <a:gd name="T11" fmla="*/ 22 h 50"/>
                <a:gd name="T12" fmla="*/ 9 w 88"/>
                <a:gd name="T13" fmla="*/ 5 h 50"/>
                <a:gd name="T14" fmla="*/ 8 w 88"/>
                <a:gd name="T15" fmla="*/ 19 h 50"/>
                <a:gd name="T16" fmla="*/ 26 w 88"/>
                <a:gd name="T17" fmla="*/ 31 h 50"/>
                <a:gd name="T18" fmla="*/ 53 w 88"/>
                <a:gd name="T19" fmla="*/ 31 h 50"/>
                <a:gd name="T20" fmla="*/ 50 w 88"/>
                <a:gd name="T21" fmla="*/ 45 h 50"/>
                <a:gd name="T22" fmla="*/ 74 w 88"/>
                <a:gd name="T23" fmla="*/ 46 h 50"/>
                <a:gd name="T24" fmla="*/ 83 w 88"/>
                <a:gd name="T25" fmla="*/ 37 h 50"/>
                <a:gd name="T26" fmla="*/ 82 w 88"/>
                <a:gd name="T27" fmla="*/ 25 h 50"/>
                <a:gd name="T28" fmla="*/ 69 w 88"/>
                <a:gd name="T29" fmla="*/ 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8" h="50">
                  <a:moveTo>
                    <a:pt x="69" y="8"/>
                  </a:moveTo>
                  <a:cubicBezTo>
                    <a:pt x="69" y="13"/>
                    <a:pt x="57" y="7"/>
                    <a:pt x="48" y="4"/>
                  </a:cubicBezTo>
                  <a:cubicBezTo>
                    <a:pt x="39" y="0"/>
                    <a:pt x="45" y="11"/>
                    <a:pt x="52" y="17"/>
                  </a:cubicBezTo>
                  <a:cubicBezTo>
                    <a:pt x="59" y="23"/>
                    <a:pt x="48" y="20"/>
                    <a:pt x="39" y="13"/>
                  </a:cubicBezTo>
                  <a:cubicBezTo>
                    <a:pt x="29" y="7"/>
                    <a:pt x="30" y="18"/>
                    <a:pt x="35" y="21"/>
                  </a:cubicBezTo>
                  <a:cubicBezTo>
                    <a:pt x="39" y="25"/>
                    <a:pt x="34" y="30"/>
                    <a:pt x="28" y="22"/>
                  </a:cubicBezTo>
                  <a:cubicBezTo>
                    <a:pt x="22" y="14"/>
                    <a:pt x="19" y="5"/>
                    <a:pt x="9" y="5"/>
                  </a:cubicBezTo>
                  <a:cubicBezTo>
                    <a:pt x="0" y="4"/>
                    <a:pt x="4" y="14"/>
                    <a:pt x="8" y="19"/>
                  </a:cubicBezTo>
                  <a:cubicBezTo>
                    <a:pt x="13" y="25"/>
                    <a:pt x="18" y="27"/>
                    <a:pt x="26" y="31"/>
                  </a:cubicBezTo>
                  <a:cubicBezTo>
                    <a:pt x="34" y="36"/>
                    <a:pt x="47" y="29"/>
                    <a:pt x="53" y="31"/>
                  </a:cubicBezTo>
                  <a:cubicBezTo>
                    <a:pt x="59" y="32"/>
                    <a:pt x="46" y="40"/>
                    <a:pt x="50" y="45"/>
                  </a:cubicBezTo>
                  <a:cubicBezTo>
                    <a:pt x="54" y="50"/>
                    <a:pt x="65" y="46"/>
                    <a:pt x="74" y="46"/>
                  </a:cubicBezTo>
                  <a:cubicBezTo>
                    <a:pt x="82" y="45"/>
                    <a:pt x="78" y="40"/>
                    <a:pt x="83" y="37"/>
                  </a:cubicBezTo>
                  <a:cubicBezTo>
                    <a:pt x="88" y="33"/>
                    <a:pt x="78" y="34"/>
                    <a:pt x="82" y="25"/>
                  </a:cubicBezTo>
                  <a:cubicBezTo>
                    <a:pt x="86" y="17"/>
                    <a:pt x="70" y="3"/>
                    <a:pt x="6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5464176" y="2679700"/>
              <a:ext cx="133350" cy="88900"/>
            </a:xfrm>
            <a:custGeom>
              <a:avLst/>
              <a:gdLst>
                <a:gd name="T0" fmla="*/ 21 w 25"/>
                <a:gd name="T1" fmla="*/ 11 h 17"/>
                <a:gd name="T2" fmla="*/ 6 w 25"/>
                <a:gd name="T3" fmla="*/ 5 h 17"/>
                <a:gd name="T4" fmla="*/ 21 w 25"/>
                <a:gd name="T5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17">
                  <a:moveTo>
                    <a:pt x="21" y="11"/>
                  </a:moveTo>
                  <a:cubicBezTo>
                    <a:pt x="25" y="5"/>
                    <a:pt x="0" y="0"/>
                    <a:pt x="6" y="5"/>
                  </a:cubicBezTo>
                  <a:cubicBezTo>
                    <a:pt x="10" y="8"/>
                    <a:pt x="18" y="17"/>
                    <a:pt x="2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5597526" y="2841625"/>
              <a:ext cx="233363" cy="152400"/>
            </a:xfrm>
            <a:custGeom>
              <a:avLst/>
              <a:gdLst>
                <a:gd name="T0" fmla="*/ 17 w 44"/>
                <a:gd name="T1" fmla="*/ 29 h 29"/>
                <a:gd name="T2" fmla="*/ 37 w 44"/>
                <a:gd name="T3" fmla="*/ 25 h 29"/>
                <a:gd name="T4" fmla="*/ 38 w 44"/>
                <a:gd name="T5" fmla="*/ 17 h 29"/>
                <a:gd name="T6" fmla="*/ 26 w 44"/>
                <a:gd name="T7" fmla="*/ 12 h 29"/>
                <a:gd name="T8" fmla="*/ 3 w 44"/>
                <a:gd name="T9" fmla="*/ 5 h 29"/>
                <a:gd name="T10" fmla="*/ 17 w 44"/>
                <a:gd name="T11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29">
                  <a:moveTo>
                    <a:pt x="17" y="29"/>
                  </a:moveTo>
                  <a:cubicBezTo>
                    <a:pt x="25" y="29"/>
                    <a:pt x="31" y="28"/>
                    <a:pt x="37" y="25"/>
                  </a:cubicBezTo>
                  <a:cubicBezTo>
                    <a:pt x="44" y="23"/>
                    <a:pt x="34" y="23"/>
                    <a:pt x="38" y="17"/>
                  </a:cubicBezTo>
                  <a:cubicBezTo>
                    <a:pt x="43" y="11"/>
                    <a:pt x="27" y="10"/>
                    <a:pt x="26" y="12"/>
                  </a:cubicBezTo>
                  <a:cubicBezTo>
                    <a:pt x="25" y="14"/>
                    <a:pt x="6" y="0"/>
                    <a:pt x="3" y="5"/>
                  </a:cubicBezTo>
                  <a:cubicBezTo>
                    <a:pt x="0" y="9"/>
                    <a:pt x="10" y="29"/>
                    <a:pt x="17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5676901" y="2481263"/>
              <a:ext cx="706438" cy="492125"/>
            </a:xfrm>
            <a:custGeom>
              <a:avLst/>
              <a:gdLst>
                <a:gd name="T0" fmla="*/ 8 w 133"/>
                <a:gd name="T1" fmla="*/ 48 h 94"/>
                <a:gd name="T2" fmla="*/ 19 w 133"/>
                <a:gd name="T3" fmla="*/ 60 h 94"/>
                <a:gd name="T4" fmla="*/ 52 w 133"/>
                <a:gd name="T5" fmla="*/ 61 h 94"/>
                <a:gd name="T6" fmla="*/ 32 w 133"/>
                <a:gd name="T7" fmla="*/ 71 h 94"/>
                <a:gd name="T8" fmla="*/ 48 w 133"/>
                <a:gd name="T9" fmla="*/ 83 h 94"/>
                <a:gd name="T10" fmla="*/ 75 w 133"/>
                <a:gd name="T11" fmla="*/ 90 h 94"/>
                <a:gd name="T12" fmla="*/ 91 w 133"/>
                <a:gd name="T13" fmla="*/ 90 h 94"/>
                <a:gd name="T14" fmla="*/ 102 w 133"/>
                <a:gd name="T15" fmla="*/ 77 h 94"/>
                <a:gd name="T16" fmla="*/ 114 w 133"/>
                <a:gd name="T17" fmla="*/ 68 h 94"/>
                <a:gd name="T18" fmla="*/ 133 w 133"/>
                <a:gd name="T19" fmla="*/ 61 h 94"/>
                <a:gd name="T20" fmla="*/ 122 w 133"/>
                <a:gd name="T21" fmla="*/ 56 h 94"/>
                <a:gd name="T22" fmla="*/ 111 w 133"/>
                <a:gd name="T23" fmla="*/ 49 h 94"/>
                <a:gd name="T24" fmla="*/ 106 w 133"/>
                <a:gd name="T25" fmla="*/ 38 h 94"/>
                <a:gd name="T26" fmla="*/ 98 w 133"/>
                <a:gd name="T27" fmla="*/ 36 h 94"/>
                <a:gd name="T28" fmla="*/ 87 w 133"/>
                <a:gd name="T29" fmla="*/ 31 h 94"/>
                <a:gd name="T30" fmla="*/ 52 w 133"/>
                <a:gd name="T31" fmla="*/ 12 h 94"/>
                <a:gd name="T32" fmla="*/ 32 w 133"/>
                <a:gd name="T33" fmla="*/ 9 h 94"/>
                <a:gd name="T34" fmla="*/ 33 w 133"/>
                <a:gd name="T35" fmla="*/ 14 h 94"/>
                <a:gd name="T36" fmla="*/ 26 w 133"/>
                <a:gd name="T37" fmla="*/ 19 h 94"/>
                <a:gd name="T38" fmla="*/ 16 w 133"/>
                <a:gd name="T39" fmla="*/ 24 h 94"/>
                <a:gd name="T40" fmla="*/ 18 w 133"/>
                <a:gd name="T41" fmla="*/ 37 h 94"/>
                <a:gd name="T42" fmla="*/ 12 w 133"/>
                <a:gd name="T43" fmla="*/ 42 h 94"/>
                <a:gd name="T44" fmla="*/ 8 w 133"/>
                <a:gd name="T45" fmla="*/ 48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3" h="94">
                  <a:moveTo>
                    <a:pt x="8" y="48"/>
                  </a:moveTo>
                  <a:cubicBezTo>
                    <a:pt x="16" y="52"/>
                    <a:pt x="11" y="57"/>
                    <a:pt x="19" y="60"/>
                  </a:cubicBezTo>
                  <a:cubicBezTo>
                    <a:pt x="27" y="64"/>
                    <a:pt x="50" y="56"/>
                    <a:pt x="52" y="61"/>
                  </a:cubicBezTo>
                  <a:cubicBezTo>
                    <a:pt x="54" y="67"/>
                    <a:pt x="29" y="67"/>
                    <a:pt x="32" y="71"/>
                  </a:cubicBezTo>
                  <a:cubicBezTo>
                    <a:pt x="36" y="74"/>
                    <a:pt x="50" y="80"/>
                    <a:pt x="48" y="83"/>
                  </a:cubicBezTo>
                  <a:cubicBezTo>
                    <a:pt x="46" y="86"/>
                    <a:pt x="72" y="94"/>
                    <a:pt x="75" y="90"/>
                  </a:cubicBezTo>
                  <a:cubicBezTo>
                    <a:pt x="77" y="86"/>
                    <a:pt x="84" y="87"/>
                    <a:pt x="91" y="90"/>
                  </a:cubicBezTo>
                  <a:cubicBezTo>
                    <a:pt x="97" y="92"/>
                    <a:pt x="98" y="74"/>
                    <a:pt x="102" y="77"/>
                  </a:cubicBezTo>
                  <a:cubicBezTo>
                    <a:pt x="107" y="80"/>
                    <a:pt x="106" y="71"/>
                    <a:pt x="114" y="68"/>
                  </a:cubicBezTo>
                  <a:cubicBezTo>
                    <a:pt x="121" y="65"/>
                    <a:pt x="132" y="65"/>
                    <a:pt x="133" y="61"/>
                  </a:cubicBezTo>
                  <a:cubicBezTo>
                    <a:pt x="133" y="59"/>
                    <a:pt x="131" y="55"/>
                    <a:pt x="122" y="56"/>
                  </a:cubicBezTo>
                  <a:cubicBezTo>
                    <a:pt x="113" y="57"/>
                    <a:pt x="107" y="54"/>
                    <a:pt x="111" y="49"/>
                  </a:cubicBezTo>
                  <a:cubicBezTo>
                    <a:pt x="115" y="44"/>
                    <a:pt x="101" y="42"/>
                    <a:pt x="106" y="38"/>
                  </a:cubicBezTo>
                  <a:cubicBezTo>
                    <a:pt x="111" y="34"/>
                    <a:pt x="96" y="30"/>
                    <a:pt x="98" y="36"/>
                  </a:cubicBezTo>
                  <a:cubicBezTo>
                    <a:pt x="99" y="42"/>
                    <a:pt x="89" y="37"/>
                    <a:pt x="87" y="31"/>
                  </a:cubicBezTo>
                  <a:cubicBezTo>
                    <a:pt x="86" y="26"/>
                    <a:pt x="65" y="24"/>
                    <a:pt x="52" y="12"/>
                  </a:cubicBezTo>
                  <a:cubicBezTo>
                    <a:pt x="38" y="0"/>
                    <a:pt x="24" y="8"/>
                    <a:pt x="32" y="9"/>
                  </a:cubicBezTo>
                  <a:cubicBezTo>
                    <a:pt x="40" y="11"/>
                    <a:pt x="40" y="15"/>
                    <a:pt x="33" y="14"/>
                  </a:cubicBezTo>
                  <a:cubicBezTo>
                    <a:pt x="27" y="14"/>
                    <a:pt x="15" y="15"/>
                    <a:pt x="26" y="19"/>
                  </a:cubicBezTo>
                  <a:cubicBezTo>
                    <a:pt x="36" y="23"/>
                    <a:pt x="25" y="24"/>
                    <a:pt x="16" y="24"/>
                  </a:cubicBezTo>
                  <a:cubicBezTo>
                    <a:pt x="8" y="24"/>
                    <a:pt x="7" y="35"/>
                    <a:pt x="18" y="37"/>
                  </a:cubicBezTo>
                  <a:cubicBezTo>
                    <a:pt x="29" y="38"/>
                    <a:pt x="21" y="45"/>
                    <a:pt x="12" y="42"/>
                  </a:cubicBezTo>
                  <a:cubicBezTo>
                    <a:pt x="3" y="40"/>
                    <a:pt x="0" y="44"/>
                    <a:pt x="8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6426201" y="4591050"/>
              <a:ext cx="158750" cy="111125"/>
            </a:xfrm>
            <a:custGeom>
              <a:avLst/>
              <a:gdLst>
                <a:gd name="T0" fmla="*/ 10 w 30"/>
                <a:gd name="T1" fmla="*/ 16 h 21"/>
                <a:gd name="T2" fmla="*/ 29 w 30"/>
                <a:gd name="T3" fmla="*/ 4 h 21"/>
                <a:gd name="T4" fmla="*/ 10 w 30"/>
                <a:gd name="T5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21">
                  <a:moveTo>
                    <a:pt x="10" y="16"/>
                  </a:moveTo>
                  <a:cubicBezTo>
                    <a:pt x="18" y="21"/>
                    <a:pt x="30" y="8"/>
                    <a:pt x="29" y="4"/>
                  </a:cubicBezTo>
                  <a:cubicBezTo>
                    <a:pt x="28" y="0"/>
                    <a:pt x="0" y="10"/>
                    <a:pt x="10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6075363" y="3470275"/>
              <a:ext cx="1785938" cy="1262063"/>
            </a:xfrm>
            <a:custGeom>
              <a:avLst/>
              <a:gdLst>
                <a:gd name="T0" fmla="*/ 215 w 336"/>
                <a:gd name="T1" fmla="*/ 54 h 241"/>
                <a:gd name="T2" fmla="*/ 185 w 336"/>
                <a:gd name="T3" fmla="*/ 44 h 241"/>
                <a:gd name="T4" fmla="*/ 147 w 336"/>
                <a:gd name="T5" fmla="*/ 27 h 241"/>
                <a:gd name="T6" fmla="*/ 127 w 336"/>
                <a:gd name="T7" fmla="*/ 34 h 241"/>
                <a:gd name="T8" fmla="*/ 109 w 336"/>
                <a:gd name="T9" fmla="*/ 21 h 241"/>
                <a:gd name="T10" fmla="*/ 79 w 336"/>
                <a:gd name="T11" fmla="*/ 7 h 241"/>
                <a:gd name="T12" fmla="*/ 59 w 336"/>
                <a:gd name="T13" fmla="*/ 33 h 241"/>
                <a:gd name="T14" fmla="*/ 65 w 336"/>
                <a:gd name="T15" fmla="*/ 52 h 241"/>
                <a:gd name="T16" fmla="*/ 43 w 336"/>
                <a:gd name="T17" fmla="*/ 30 h 241"/>
                <a:gd name="T18" fmla="*/ 61 w 336"/>
                <a:gd name="T19" fmla="*/ 4 h 241"/>
                <a:gd name="T20" fmla="*/ 6 w 336"/>
                <a:gd name="T21" fmla="*/ 54 h 241"/>
                <a:gd name="T22" fmla="*/ 27 w 336"/>
                <a:gd name="T23" fmla="*/ 64 h 241"/>
                <a:gd name="T24" fmla="*/ 32 w 336"/>
                <a:gd name="T25" fmla="*/ 76 h 241"/>
                <a:gd name="T26" fmla="*/ 66 w 336"/>
                <a:gd name="T27" fmla="*/ 82 h 241"/>
                <a:gd name="T28" fmla="*/ 103 w 336"/>
                <a:gd name="T29" fmla="*/ 82 h 241"/>
                <a:gd name="T30" fmla="*/ 127 w 336"/>
                <a:gd name="T31" fmla="*/ 78 h 241"/>
                <a:gd name="T32" fmla="*/ 143 w 336"/>
                <a:gd name="T33" fmla="*/ 81 h 241"/>
                <a:gd name="T34" fmla="*/ 166 w 336"/>
                <a:gd name="T35" fmla="*/ 98 h 241"/>
                <a:gd name="T36" fmla="*/ 172 w 336"/>
                <a:gd name="T37" fmla="*/ 103 h 241"/>
                <a:gd name="T38" fmla="*/ 200 w 336"/>
                <a:gd name="T39" fmla="*/ 125 h 241"/>
                <a:gd name="T40" fmla="*/ 218 w 336"/>
                <a:gd name="T41" fmla="*/ 143 h 241"/>
                <a:gd name="T42" fmla="*/ 219 w 336"/>
                <a:gd name="T43" fmla="*/ 159 h 241"/>
                <a:gd name="T44" fmla="*/ 188 w 336"/>
                <a:gd name="T45" fmla="*/ 168 h 241"/>
                <a:gd name="T46" fmla="*/ 146 w 336"/>
                <a:gd name="T47" fmla="*/ 176 h 241"/>
                <a:gd name="T48" fmla="*/ 165 w 336"/>
                <a:gd name="T49" fmla="*/ 191 h 241"/>
                <a:gd name="T50" fmla="*/ 193 w 336"/>
                <a:gd name="T51" fmla="*/ 188 h 241"/>
                <a:gd name="T52" fmla="*/ 212 w 336"/>
                <a:gd name="T53" fmla="*/ 214 h 241"/>
                <a:gd name="T54" fmla="*/ 274 w 336"/>
                <a:gd name="T55" fmla="*/ 236 h 241"/>
                <a:gd name="T56" fmla="*/ 262 w 336"/>
                <a:gd name="T57" fmla="*/ 209 h 241"/>
                <a:gd name="T58" fmla="*/ 286 w 336"/>
                <a:gd name="T59" fmla="*/ 198 h 241"/>
                <a:gd name="T60" fmla="*/ 256 w 336"/>
                <a:gd name="T61" fmla="*/ 166 h 241"/>
                <a:gd name="T62" fmla="*/ 275 w 336"/>
                <a:gd name="T63" fmla="*/ 159 h 241"/>
                <a:gd name="T64" fmla="*/ 304 w 336"/>
                <a:gd name="T65" fmla="*/ 172 h 241"/>
                <a:gd name="T66" fmla="*/ 330 w 336"/>
                <a:gd name="T67" fmla="*/ 151 h 241"/>
                <a:gd name="T68" fmla="*/ 307 w 336"/>
                <a:gd name="T69" fmla="*/ 134 h 241"/>
                <a:gd name="T70" fmla="*/ 267 w 336"/>
                <a:gd name="T71" fmla="*/ 117 h 241"/>
                <a:gd name="T72" fmla="*/ 268 w 336"/>
                <a:gd name="T73" fmla="*/ 101 h 241"/>
                <a:gd name="T74" fmla="*/ 261 w 336"/>
                <a:gd name="T75" fmla="*/ 89 h 241"/>
                <a:gd name="T76" fmla="*/ 247 w 336"/>
                <a:gd name="T77" fmla="*/ 84 h 241"/>
                <a:gd name="T78" fmla="*/ 232 w 336"/>
                <a:gd name="T79" fmla="*/ 69 h 241"/>
                <a:gd name="T80" fmla="*/ 209 w 336"/>
                <a:gd name="T81" fmla="*/ 67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6" h="241">
                  <a:moveTo>
                    <a:pt x="205" y="63"/>
                  </a:moveTo>
                  <a:cubicBezTo>
                    <a:pt x="210" y="63"/>
                    <a:pt x="216" y="59"/>
                    <a:pt x="215" y="54"/>
                  </a:cubicBezTo>
                  <a:cubicBezTo>
                    <a:pt x="213" y="50"/>
                    <a:pt x="200" y="49"/>
                    <a:pt x="198" y="55"/>
                  </a:cubicBezTo>
                  <a:cubicBezTo>
                    <a:pt x="195" y="60"/>
                    <a:pt x="185" y="49"/>
                    <a:pt x="185" y="44"/>
                  </a:cubicBezTo>
                  <a:cubicBezTo>
                    <a:pt x="185" y="40"/>
                    <a:pt x="169" y="44"/>
                    <a:pt x="171" y="36"/>
                  </a:cubicBezTo>
                  <a:cubicBezTo>
                    <a:pt x="173" y="29"/>
                    <a:pt x="152" y="27"/>
                    <a:pt x="147" y="27"/>
                  </a:cubicBezTo>
                  <a:cubicBezTo>
                    <a:pt x="141" y="27"/>
                    <a:pt x="133" y="31"/>
                    <a:pt x="134" y="36"/>
                  </a:cubicBezTo>
                  <a:cubicBezTo>
                    <a:pt x="135" y="41"/>
                    <a:pt x="128" y="39"/>
                    <a:pt x="127" y="34"/>
                  </a:cubicBezTo>
                  <a:cubicBezTo>
                    <a:pt x="126" y="28"/>
                    <a:pt x="113" y="40"/>
                    <a:pt x="109" y="40"/>
                  </a:cubicBezTo>
                  <a:cubicBezTo>
                    <a:pt x="105" y="40"/>
                    <a:pt x="111" y="25"/>
                    <a:pt x="109" y="21"/>
                  </a:cubicBezTo>
                  <a:cubicBezTo>
                    <a:pt x="107" y="16"/>
                    <a:pt x="104" y="15"/>
                    <a:pt x="101" y="7"/>
                  </a:cubicBezTo>
                  <a:cubicBezTo>
                    <a:pt x="98" y="0"/>
                    <a:pt x="83" y="3"/>
                    <a:pt x="79" y="7"/>
                  </a:cubicBezTo>
                  <a:cubicBezTo>
                    <a:pt x="75" y="12"/>
                    <a:pt x="62" y="10"/>
                    <a:pt x="55" y="17"/>
                  </a:cubicBezTo>
                  <a:cubicBezTo>
                    <a:pt x="48" y="24"/>
                    <a:pt x="56" y="31"/>
                    <a:pt x="59" y="33"/>
                  </a:cubicBezTo>
                  <a:cubicBezTo>
                    <a:pt x="62" y="36"/>
                    <a:pt x="48" y="40"/>
                    <a:pt x="53" y="44"/>
                  </a:cubicBezTo>
                  <a:cubicBezTo>
                    <a:pt x="57" y="48"/>
                    <a:pt x="64" y="46"/>
                    <a:pt x="65" y="52"/>
                  </a:cubicBezTo>
                  <a:cubicBezTo>
                    <a:pt x="65" y="59"/>
                    <a:pt x="48" y="50"/>
                    <a:pt x="46" y="45"/>
                  </a:cubicBezTo>
                  <a:cubicBezTo>
                    <a:pt x="43" y="39"/>
                    <a:pt x="47" y="34"/>
                    <a:pt x="43" y="30"/>
                  </a:cubicBezTo>
                  <a:cubicBezTo>
                    <a:pt x="40" y="26"/>
                    <a:pt x="43" y="21"/>
                    <a:pt x="49" y="14"/>
                  </a:cubicBezTo>
                  <a:cubicBezTo>
                    <a:pt x="56" y="7"/>
                    <a:pt x="61" y="8"/>
                    <a:pt x="61" y="4"/>
                  </a:cubicBezTo>
                  <a:cubicBezTo>
                    <a:pt x="61" y="0"/>
                    <a:pt x="33" y="0"/>
                    <a:pt x="16" y="15"/>
                  </a:cubicBezTo>
                  <a:cubicBezTo>
                    <a:pt x="0" y="30"/>
                    <a:pt x="5" y="50"/>
                    <a:pt x="6" y="54"/>
                  </a:cubicBezTo>
                  <a:cubicBezTo>
                    <a:pt x="7" y="58"/>
                    <a:pt x="21" y="56"/>
                    <a:pt x="30" y="59"/>
                  </a:cubicBezTo>
                  <a:cubicBezTo>
                    <a:pt x="38" y="61"/>
                    <a:pt x="34" y="65"/>
                    <a:pt x="27" y="64"/>
                  </a:cubicBezTo>
                  <a:cubicBezTo>
                    <a:pt x="21" y="63"/>
                    <a:pt x="10" y="61"/>
                    <a:pt x="10" y="65"/>
                  </a:cubicBezTo>
                  <a:cubicBezTo>
                    <a:pt x="11" y="70"/>
                    <a:pt x="24" y="78"/>
                    <a:pt x="32" y="76"/>
                  </a:cubicBezTo>
                  <a:cubicBezTo>
                    <a:pt x="40" y="74"/>
                    <a:pt x="40" y="74"/>
                    <a:pt x="44" y="79"/>
                  </a:cubicBezTo>
                  <a:cubicBezTo>
                    <a:pt x="47" y="83"/>
                    <a:pt x="57" y="82"/>
                    <a:pt x="66" y="82"/>
                  </a:cubicBezTo>
                  <a:cubicBezTo>
                    <a:pt x="76" y="83"/>
                    <a:pt x="87" y="86"/>
                    <a:pt x="91" y="87"/>
                  </a:cubicBezTo>
                  <a:cubicBezTo>
                    <a:pt x="96" y="87"/>
                    <a:pt x="101" y="84"/>
                    <a:pt x="103" y="82"/>
                  </a:cubicBezTo>
                  <a:cubicBezTo>
                    <a:pt x="104" y="79"/>
                    <a:pt x="123" y="86"/>
                    <a:pt x="128" y="85"/>
                  </a:cubicBezTo>
                  <a:cubicBezTo>
                    <a:pt x="134" y="85"/>
                    <a:pt x="130" y="80"/>
                    <a:pt x="127" y="78"/>
                  </a:cubicBezTo>
                  <a:cubicBezTo>
                    <a:pt x="123" y="77"/>
                    <a:pt x="125" y="70"/>
                    <a:pt x="129" y="73"/>
                  </a:cubicBezTo>
                  <a:cubicBezTo>
                    <a:pt x="134" y="75"/>
                    <a:pt x="141" y="77"/>
                    <a:pt x="143" y="81"/>
                  </a:cubicBezTo>
                  <a:cubicBezTo>
                    <a:pt x="144" y="85"/>
                    <a:pt x="148" y="83"/>
                    <a:pt x="149" y="87"/>
                  </a:cubicBezTo>
                  <a:cubicBezTo>
                    <a:pt x="149" y="90"/>
                    <a:pt x="165" y="94"/>
                    <a:pt x="166" y="98"/>
                  </a:cubicBezTo>
                  <a:cubicBezTo>
                    <a:pt x="166" y="102"/>
                    <a:pt x="150" y="104"/>
                    <a:pt x="155" y="108"/>
                  </a:cubicBezTo>
                  <a:cubicBezTo>
                    <a:pt x="159" y="111"/>
                    <a:pt x="166" y="103"/>
                    <a:pt x="172" y="103"/>
                  </a:cubicBezTo>
                  <a:cubicBezTo>
                    <a:pt x="178" y="102"/>
                    <a:pt x="178" y="116"/>
                    <a:pt x="183" y="114"/>
                  </a:cubicBezTo>
                  <a:cubicBezTo>
                    <a:pt x="189" y="111"/>
                    <a:pt x="194" y="116"/>
                    <a:pt x="200" y="125"/>
                  </a:cubicBezTo>
                  <a:cubicBezTo>
                    <a:pt x="206" y="133"/>
                    <a:pt x="199" y="141"/>
                    <a:pt x="200" y="144"/>
                  </a:cubicBezTo>
                  <a:cubicBezTo>
                    <a:pt x="200" y="147"/>
                    <a:pt x="212" y="146"/>
                    <a:pt x="218" y="143"/>
                  </a:cubicBezTo>
                  <a:cubicBezTo>
                    <a:pt x="225" y="139"/>
                    <a:pt x="231" y="147"/>
                    <a:pt x="236" y="151"/>
                  </a:cubicBezTo>
                  <a:cubicBezTo>
                    <a:pt x="241" y="156"/>
                    <a:pt x="217" y="163"/>
                    <a:pt x="219" y="159"/>
                  </a:cubicBezTo>
                  <a:cubicBezTo>
                    <a:pt x="221" y="155"/>
                    <a:pt x="205" y="143"/>
                    <a:pt x="191" y="149"/>
                  </a:cubicBezTo>
                  <a:cubicBezTo>
                    <a:pt x="176" y="154"/>
                    <a:pt x="186" y="163"/>
                    <a:pt x="188" y="168"/>
                  </a:cubicBezTo>
                  <a:cubicBezTo>
                    <a:pt x="189" y="173"/>
                    <a:pt x="175" y="178"/>
                    <a:pt x="161" y="173"/>
                  </a:cubicBezTo>
                  <a:cubicBezTo>
                    <a:pt x="148" y="169"/>
                    <a:pt x="152" y="176"/>
                    <a:pt x="146" y="176"/>
                  </a:cubicBezTo>
                  <a:cubicBezTo>
                    <a:pt x="141" y="176"/>
                    <a:pt x="135" y="185"/>
                    <a:pt x="140" y="190"/>
                  </a:cubicBezTo>
                  <a:cubicBezTo>
                    <a:pt x="145" y="196"/>
                    <a:pt x="156" y="191"/>
                    <a:pt x="165" y="191"/>
                  </a:cubicBezTo>
                  <a:cubicBezTo>
                    <a:pt x="174" y="192"/>
                    <a:pt x="175" y="194"/>
                    <a:pt x="176" y="189"/>
                  </a:cubicBezTo>
                  <a:cubicBezTo>
                    <a:pt x="177" y="184"/>
                    <a:pt x="186" y="187"/>
                    <a:pt x="193" y="188"/>
                  </a:cubicBezTo>
                  <a:cubicBezTo>
                    <a:pt x="199" y="190"/>
                    <a:pt x="198" y="199"/>
                    <a:pt x="206" y="200"/>
                  </a:cubicBezTo>
                  <a:cubicBezTo>
                    <a:pt x="214" y="201"/>
                    <a:pt x="207" y="209"/>
                    <a:pt x="212" y="214"/>
                  </a:cubicBezTo>
                  <a:cubicBezTo>
                    <a:pt x="217" y="220"/>
                    <a:pt x="233" y="217"/>
                    <a:pt x="239" y="223"/>
                  </a:cubicBezTo>
                  <a:cubicBezTo>
                    <a:pt x="245" y="229"/>
                    <a:pt x="271" y="241"/>
                    <a:pt x="274" y="236"/>
                  </a:cubicBezTo>
                  <a:cubicBezTo>
                    <a:pt x="278" y="231"/>
                    <a:pt x="252" y="208"/>
                    <a:pt x="245" y="206"/>
                  </a:cubicBezTo>
                  <a:cubicBezTo>
                    <a:pt x="237" y="204"/>
                    <a:pt x="252" y="202"/>
                    <a:pt x="262" y="209"/>
                  </a:cubicBezTo>
                  <a:cubicBezTo>
                    <a:pt x="271" y="217"/>
                    <a:pt x="285" y="220"/>
                    <a:pt x="292" y="211"/>
                  </a:cubicBezTo>
                  <a:cubicBezTo>
                    <a:pt x="299" y="202"/>
                    <a:pt x="286" y="205"/>
                    <a:pt x="286" y="198"/>
                  </a:cubicBezTo>
                  <a:cubicBezTo>
                    <a:pt x="286" y="192"/>
                    <a:pt x="282" y="183"/>
                    <a:pt x="275" y="183"/>
                  </a:cubicBezTo>
                  <a:cubicBezTo>
                    <a:pt x="268" y="183"/>
                    <a:pt x="250" y="169"/>
                    <a:pt x="256" y="166"/>
                  </a:cubicBezTo>
                  <a:cubicBezTo>
                    <a:pt x="263" y="163"/>
                    <a:pt x="254" y="159"/>
                    <a:pt x="259" y="153"/>
                  </a:cubicBezTo>
                  <a:cubicBezTo>
                    <a:pt x="264" y="148"/>
                    <a:pt x="269" y="158"/>
                    <a:pt x="275" y="159"/>
                  </a:cubicBezTo>
                  <a:cubicBezTo>
                    <a:pt x="281" y="159"/>
                    <a:pt x="282" y="167"/>
                    <a:pt x="292" y="175"/>
                  </a:cubicBezTo>
                  <a:cubicBezTo>
                    <a:pt x="301" y="183"/>
                    <a:pt x="302" y="177"/>
                    <a:pt x="304" y="172"/>
                  </a:cubicBezTo>
                  <a:cubicBezTo>
                    <a:pt x="305" y="166"/>
                    <a:pt x="316" y="171"/>
                    <a:pt x="315" y="165"/>
                  </a:cubicBezTo>
                  <a:cubicBezTo>
                    <a:pt x="315" y="160"/>
                    <a:pt x="324" y="153"/>
                    <a:pt x="330" y="151"/>
                  </a:cubicBezTo>
                  <a:cubicBezTo>
                    <a:pt x="336" y="148"/>
                    <a:pt x="325" y="142"/>
                    <a:pt x="317" y="143"/>
                  </a:cubicBezTo>
                  <a:cubicBezTo>
                    <a:pt x="309" y="143"/>
                    <a:pt x="307" y="138"/>
                    <a:pt x="307" y="134"/>
                  </a:cubicBezTo>
                  <a:cubicBezTo>
                    <a:pt x="307" y="131"/>
                    <a:pt x="292" y="122"/>
                    <a:pt x="287" y="124"/>
                  </a:cubicBezTo>
                  <a:cubicBezTo>
                    <a:pt x="282" y="125"/>
                    <a:pt x="274" y="117"/>
                    <a:pt x="267" y="117"/>
                  </a:cubicBezTo>
                  <a:cubicBezTo>
                    <a:pt x="261" y="116"/>
                    <a:pt x="251" y="111"/>
                    <a:pt x="252" y="104"/>
                  </a:cubicBezTo>
                  <a:cubicBezTo>
                    <a:pt x="253" y="97"/>
                    <a:pt x="265" y="106"/>
                    <a:pt x="268" y="101"/>
                  </a:cubicBezTo>
                  <a:cubicBezTo>
                    <a:pt x="270" y="95"/>
                    <a:pt x="255" y="98"/>
                    <a:pt x="255" y="94"/>
                  </a:cubicBezTo>
                  <a:cubicBezTo>
                    <a:pt x="254" y="90"/>
                    <a:pt x="258" y="92"/>
                    <a:pt x="261" y="89"/>
                  </a:cubicBezTo>
                  <a:cubicBezTo>
                    <a:pt x="264" y="87"/>
                    <a:pt x="259" y="82"/>
                    <a:pt x="255" y="80"/>
                  </a:cubicBezTo>
                  <a:cubicBezTo>
                    <a:pt x="252" y="78"/>
                    <a:pt x="251" y="84"/>
                    <a:pt x="247" y="84"/>
                  </a:cubicBezTo>
                  <a:cubicBezTo>
                    <a:pt x="244" y="84"/>
                    <a:pt x="247" y="78"/>
                    <a:pt x="249" y="75"/>
                  </a:cubicBezTo>
                  <a:cubicBezTo>
                    <a:pt x="252" y="71"/>
                    <a:pt x="238" y="67"/>
                    <a:pt x="232" y="69"/>
                  </a:cubicBezTo>
                  <a:cubicBezTo>
                    <a:pt x="226" y="71"/>
                    <a:pt x="224" y="68"/>
                    <a:pt x="224" y="64"/>
                  </a:cubicBezTo>
                  <a:cubicBezTo>
                    <a:pt x="224" y="60"/>
                    <a:pt x="213" y="64"/>
                    <a:pt x="209" y="67"/>
                  </a:cubicBezTo>
                  <a:cubicBezTo>
                    <a:pt x="205" y="70"/>
                    <a:pt x="200" y="64"/>
                    <a:pt x="205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auto">
            <a:xfrm>
              <a:off x="6829426" y="4078288"/>
              <a:ext cx="180975" cy="136525"/>
            </a:xfrm>
            <a:custGeom>
              <a:avLst/>
              <a:gdLst>
                <a:gd name="T0" fmla="*/ 28 w 34"/>
                <a:gd name="T1" fmla="*/ 19 h 26"/>
                <a:gd name="T2" fmla="*/ 29 w 34"/>
                <a:gd name="T3" fmla="*/ 4 h 26"/>
                <a:gd name="T4" fmla="*/ 15 w 34"/>
                <a:gd name="T5" fmla="*/ 0 h 26"/>
                <a:gd name="T6" fmla="*/ 5 w 34"/>
                <a:gd name="T7" fmla="*/ 18 h 26"/>
                <a:gd name="T8" fmla="*/ 28 w 34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6">
                  <a:moveTo>
                    <a:pt x="28" y="19"/>
                  </a:moveTo>
                  <a:cubicBezTo>
                    <a:pt x="34" y="18"/>
                    <a:pt x="33" y="9"/>
                    <a:pt x="29" y="4"/>
                  </a:cubicBezTo>
                  <a:cubicBezTo>
                    <a:pt x="27" y="0"/>
                    <a:pt x="20" y="0"/>
                    <a:pt x="15" y="0"/>
                  </a:cubicBezTo>
                  <a:cubicBezTo>
                    <a:pt x="9" y="1"/>
                    <a:pt x="0" y="9"/>
                    <a:pt x="5" y="18"/>
                  </a:cubicBezTo>
                  <a:cubicBezTo>
                    <a:pt x="10" y="26"/>
                    <a:pt x="22" y="20"/>
                    <a:pt x="28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5942013" y="2235200"/>
              <a:ext cx="1946275" cy="973138"/>
            </a:xfrm>
            <a:custGeom>
              <a:avLst/>
              <a:gdLst>
                <a:gd name="T0" fmla="*/ 25 w 366"/>
                <a:gd name="T1" fmla="*/ 47 h 186"/>
                <a:gd name="T2" fmla="*/ 26 w 366"/>
                <a:gd name="T3" fmla="*/ 59 h 186"/>
                <a:gd name="T4" fmla="*/ 65 w 366"/>
                <a:gd name="T5" fmla="*/ 67 h 186"/>
                <a:gd name="T6" fmla="*/ 101 w 366"/>
                <a:gd name="T7" fmla="*/ 75 h 186"/>
                <a:gd name="T8" fmla="*/ 149 w 366"/>
                <a:gd name="T9" fmla="*/ 62 h 186"/>
                <a:gd name="T10" fmla="*/ 112 w 366"/>
                <a:gd name="T11" fmla="*/ 80 h 186"/>
                <a:gd name="T12" fmla="*/ 107 w 366"/>
                <a:gd name="T13" fmla="*/ 89 h 186"/>
                <a:gd name="T14" fmla="*/ 72 w 366"/>
                <a:gd name="T15" fmla="*/ 99 h 186"/>
                <a:gd name="T16" fmla="*/ 115 w 366"/>
                <a:gd name="T17" fmla="*/ 126 h 186"/>
                <a:gd name="T18" fmla="*/ 55 w 366"/>
                <a:gd name="T19" fmla="*/ 133 h 186"/>
                <a:gd name="T20" fmla="*/ 80 w 366"/>
                <a:gd name="T21" fmla="*/ 141 h 186"/>
                <a:gd name="T22" fmla="*/ 78 w 366"/>
                <a:gd name="T23" fmla="*/ 154 h 186"/>
                <a:gd name="T24" fmla="*/ 57 w 366"/>
                <a:gd name="T25" fmla="*/ 155 h 186"/>
                <a:gd name="T26" fmla="*/ 33 w 366"/>
                <a:gd name="T27" fmla="*/ 174 h 186"/>
                <a:gd name="T28" fmla="*/ 90 w 366"/>
                <a:gd name="T29" fmla="*/ 179 h 186"/>
                <a:gd name="T30" fmla="*/ 130 w 366"/>
                <a:gd name="T31" fmla="*/ 182 h 186"/>
                <a:gd name="T32" fmla="*/ 161 w 366"/>
                <a:gd name="T33" fmla="*/ 176 h 186"/>
                <a:gd name="T34" fmla="*/ 152 w 366"/>
                <a:gd name="T35" fmla="*/ 166 h 186"/>
                <a:gd name="T36" fmla="*/ 129 w 366"/>
                <a:gd name="T37" fmla="*/ 155 h 186"/>
                <a:gd name="T38" fmla="*/ 161 w 366"/>
                <a:gd name="T39" fmla="*/ 143 h 186"/>
                <a:gd name="T40" fmla="*/ 204 w 366"/>
                <a:gd name="T41" fmla="*/ 119 h 186"/>
                <a:gd name="T42" fmla="*/ 200 w 366"/>
                <a:gd name="T43" fmla="*/ 106 h 186"/>
                <a:gd name="T44" fmla="*/ 236 w 366"/>
                <a:gd name="T45" fmla="*/ 97 h 186"/>
                <a:gd name="T46" fmla="*/ 281 w 366"/>
                <a:gd name="T47" fmla="*/ 68 h 186"/>
                <a:gd name="T48" fmla="*/ 285 w 366"/>
                <a:gd name="T49" fmla="*/ 50 h 186"/>
                <a:gd name="T50" fmla="*/ 346 w 366"/>
                <a:gd name="T51" fmla="*/ 34 h 186"/>
                <a:gd name="T52" fmla="*/ 331 w 366"/>
                <a:gd name="T53" fmla="*/ 16 h 186"/>
                <a:gd name="T54" fmla="*/ 293 w 366"/>
                <a:gd name="T55" fmla="*/ 16 h 186"/>
                <a:gd name="T56" fmla="*/ 258 w 366"/>
                <a:gd name="T57" fmla="*/ 5 h 186"/>
                <a:gd name="T58" fmla="*/ 218 w 366"/>
                <a:gd name="T59" fmla="*/ 10 h 186"/>
                <a:gd name="T60" fmla="*/ 182 w 366"/>
                <a:gd name="T61" fmla="*/ 8 h 186"/>
                <a:gd name="T62" fmla="*/ 144 w 366"/>
                <a:gd name="T63" fmla="*/ 11 h 186"/>
                <a:gd name="T64" fmla="*/ 131 w 366"/>
                <a:gd name="T65" fmla="*/ 19 h 186"/>
                <a:gd name="T66" fmla="*/ 99 w 366"/>
                <a:gd name="T67" fmla="*/ 27 h 186"/>
                <a:gd name="T68" fmla="*/ 68 w 366"/>
                <a:gd name="T69" fmla="*/ 31 h 186"/>
                <a:gd name="T70" fmla="*/ 43 w 366"/>
                <a:gd name="T71" fmla="*/ 34 h 186"/>
                <a:gd name="T72" fmla="*/ 10 w 366"/>
                <a:gd name="T73" fmla="*/ 4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6" h="186">
                  <a:moveTo>
                    <a:pt x="19" y="46"/>
                  </a:moveTo>
                  <a:cubicBezTo>
                    <a:pt x="26" y="41"/>
                    <a:pt x="31" y="44"/>
                    <a:pt x="25" y="47"/>
                  </a:cubicBezTo>
                  <a:cubicBezTo>
                    <a:pt x="19" y="50"/>
                    <a:pt x="21" y="52"/>
                    <a:pt x="30" y="52"/>
                  </a:cubicBezTo>
                  <a:cubicBezTo>
                    <a:pt x="38" y="51"/>
                    <a:pt x="26" y="54"/>
                    <a:pt x="26" y="59"/>
                  </a:cubicBezTo>
                  <a:cubicBezTo>
                    <a:pt x="26" y="64"/>
                    <a:pt x="36" y="61"/>
                    <a:pt x="37" y="66"/>
                  </a:cubicBezTo>
                  <a:cubicBezTo>
                    <a:pt x="37" y="71"/>
                    <a:pt x="59" y="73"/>
                    <a:pt x="65" y="67"/>
                  </a:cubicBezTo>
                  <a:cubicBezTo>
                    <a:pt x="72" y="61"/>
                    <a:pt x="69" y="69"/>
                    <a:pt x="69" y="73"/>
                  </a:cubicBezTo>
                  <a:cubicBezTo>
                    <a:pt x="68" y="77"/>
                    <a:pt x="99" y="80"/>
                    <a:pt x="101" y="75"/>
                  </a:cubicBezTo>
                  <a:cubicBezTo>
                    <a:pt x="102" y="70"/>
                    <a:pt x="107" y="72"/>
                    <a:pt x="113" y="74"/>
                  </a:cubicBezTo>
                  <a:cubicBezTo>
                    <a:pt x="119" y="75"/>
                    <a:pt x="148" y="68"/>
                    <a:pt x="149" y="62"/>
                  </a:cubicBezTo>
                  <a:cubicBezTo>
                    <a:pt x="149" y="56"/>
                    <a:pt x="158" y="65"/>
                    <a:pt x="149" y="72"/>
                  </a:cubicBezTo>
                  <a:cubicBezTo>
                    <a:pt x="139" y="78"/>
                    <a:pt x="120" y="77"/>
                    <a:pt x="112" y="80"/>
                  </a:cubicBezTo>
                  <a:cubicBezTo>
                    <a:pt x="103" y="82"/>
                    <a:pt x="117" y="88"/>
                    <a:pt x="126" y="95"/>
                  </a:cubicBezTo>
                  <a:cubicBezTo>
                    <a:pt x="134" y="101"/>
                    <a:pt x="115" y="98"/>
                    <a:pt x="107" y="89"/>
                  </a:cubicBezTo>
                  <a:cubicBezTo>
                    <a:pt x="99" y="81"/>
                    <a:pt x="81" y="81"/>
                    <a:pt x="71" y="81"/>
                  </a:cubicBezTo>
                  <a:cubicBezTo>
                    <a:pt x="62" y="82"/>
                    <a:pt x="65" y="99"/>
                    <a:pt x="72" y="99"/>
                  </a:cubicBezTo>
                  <a:cubicBezTo>
                    <a:pt x="79" y="99"/>
                    <a:pt x="86" y="102"/>
                    <a:pt x="93" y="113"/>
                  </a:cubicBezTo>
                  <a:cubicBezTo>
                    <a:pt x="100" y="124"/>
                    <a:pt x="115" y="121"/>
                    <a:pt x="115" y="126"/>
                  </a:cubicBezTo>
                  <a:cubicBezTo>
                    <a:pt x="115" y="131"/>
                    <a:pt x="95" y="122"/>
                    <a:pt x="84" y="120"/>
                  </a:cubicBezTo>
                  <a:cubicBezTo>
                    <a:pt x="73" y="118"/>
                    <a:pt x="56" y="125"/>
                    <a:pt x="55" y="133"/>
                  </a:cubicBezTo>
                  <a:cubicBezTo>
                    <a:pt x="55" y="141"/>
                    <a:pt x="71" y="140"/>
                    <a:pt x="82" y="134"/>
                  </a:cubicBezTo>
                  <a:cubicBezTo>
                    <a:pt x="93" y="127"/>
                    <a:pt x="85" y="136"/>
                    <a:pt x="80" y="141"/>
                  </a:cubicBezTo>
                  <a:cubicBezTo>
                    <a:pt x="74" y="146"/>
                    <a:pt x="93" y="150"/>
                    <a:pt x="93" y="156"/>
                  </a:cubicBezTo>
                  <a:cubicBezTo>
                    <a:pt x="93" y="162"/>
                    <a:pt x="79" y="160"/>
                    <a:pt x="78" y="154"/>
                  </a:cubicBezTo>
                  <a:cubicBezTo>
                    <a:pt x="76" y="149"/>
                    <a:pt x="71" y="143"/>
                    <a:pt x="58" y="144"/>
                  </a:cubicBezTo>
                  <a:cubicBezTo>
                    <a:pt x="45" y="145"/>
                    <a:pt x="49" y="154"/>
                    <a:pt x="57" y="155"/>
                  </a:cubicBezTo>
                  <a:cubicBezTo>
                    <a:pt x="65" y="156"/>
                    <a:pt x="65" y="162"/>
                    <a:pt x="56" y="162"/>
                  </a:cubicBezTo>
                  <a:cubicBezTo>
                    <a:pt x="47" y="162"/>
                    <a:pt x="27" y="168"/>
                    <a:pt x="33" y="174"/>
                  </a:cubicBezTo>
                  <a:cubicBezTo>
                    <a:pt x="40" y="180"/>
                    <a:pt x="66" y="174"/>
                    <a:pt x="70" y="178"/>
                  </a:cubicBezTo>
                  <a:cubicBezTo>
                    <a:pt x="75" y="182"/>
                    <a:pt x="87" y="183"/>
                    <a:pt x="90" y="179"/>
                  </a:cubicBezTo>
                  <a:cubicBezTo>
                    <a:pt x="93" y="174"/>
                    <a:pt x="103" y="176"/>
                    <a:pt x="113" y="176"/>
                  </a:cubicBezTo>
                  <a:cubicBezTo>
                    <a:pt x="123" y="176"/>
                    <a:pt x="126" y="178"/>
                    <a:pt x="130" y="182"/>
                  </a:cubicBezTo>
                  <a:cubicBezTo>
                    <a:pt x="135" y="186"/>
                    <a:pt x="143" y="184"/>
                    <a:pt x="148" y="180"/>
                  </a:cubicBezTo>
                  <a:cubicBezTo>
                    <a:pt x="154" y="176"/>
                    <a:pt x="154" y="176"/>
                    <a:pt x="161" y="176"/>
                  </a:cubicBezTo>
                  <a:cubicBezTo>
                    <a:pt x="168" y="176"/>
                    <a:pt x="169" y="172"/>
                    <a:pt x="166" y="166"/>
                  </a:cubicBezTo>
                  <a:cubicBezTo>
                    <a:pt x="162" y="161"/>
                    <a:pt x="153" y="170"/>
                    <a:pt x="152" y="166"/>
                  </a:cubicBezTo>
                  <a:cubicBezTo>
                    <a:pt x="151" y="161"/>
                    <a:pt x="143" y="160"/>
                    <a:pt x="129" y="162"/>
                  </a:cubicBezTo>
                  <a:cubicBezTo>
                    <a:pt x="115" y="164"/>
                    <a:pt x="121" y="153"/>
                    <a:pt x="129" y="155"/>
                  </a:cubicBezTo>
                  <a:cubicBezTo>
                    <a:pt x="138" y="158"/>
                    <a:pt x="149" y="157"/>
                    <a:pt x="159" y="154"/>
                  </a:cubicBezTo>
                  <a:cubicBezTo>
                    <a:pt x="168" y="152"/>
                    <a:pt x="161" y="147"/>
                    <a:pt x="161" y="143"/>
                  </a:cubicBezTo>
                  <a:cubicBezTo>
                    <a:pt x="161" y="139"/>
                    <a:pt x="173" y="142"/>
                    <a:pt x="182" y="142"/>
                  </a:cubicBezTo>
                  <a:cubicBezTo>
                    <a:pt x="191" y="142"/>
                    <a:pt x="204" y="127"/>
                    <a:pt x="204" y="119"/>
                  </a:cubicBezTo>
                  <a:cubicBezTo>
                    <a:pt x="205" y="110"/>
                    <a:pt x="184" y="112"/>
                    <a:pt x="174" y="112"/>
                  </a:cubicBezTo>
                  <a:cubicBezTo>
                    <a:pt x="164" y="112"/>
                    <a:pt x="181" y="105"/>
                    <a:pt x="200" y="106"/>
                  </a:cubicBezTo>
                  <a:cubicBezTo>
                    <a:pt x="219" y="107"/>
                    <a:pt x="210" y="98"/>
                    <a:pt x="214" y="95"/>
                  </a:cubicBezTo>
                  <a:cubicBezTo>
                    <a:pt x="217" y="92"/>
                    <a:pt x="226" y="99"/>
                    <a:pt x="236" y="97"/>
                  </a:cubicBezTo>
                  <a:cubicBezTo>
                    <a:pt x="245" y="95"/>
                    <a:pt x="239" y="87"/>
                    <a:pt x="245" y="87"/>
                  </a:cubicBezTo>
                  <a:cubicBezTo>
                    <a:pt x="250" y="87"/>
                    <a:pt x="260" y="80"/>
                    <a:pt x="281" y="68"/>
                  </a:cubicBezTo>
                  <a:cubicBezTo>
                    <a:pt x="301" y="57"/>
                    <a:pt x="317" y="59"/>
                    <a:pt x="318" y="52"/>
                  </a:cubicBezTo>
                  <a:cubicBezTo>
                    <a:pt x="319" y="46"/>
                    <a:pt x="290" y="52"/>
                    <a:pt x="285" y="50"/>
                  </a:cubicBezTo>
                  <a:cubicBezTo>
                    <a:pt x="280" y="48"/>
                    <a:pt x="305" y="43"/>
                    <a:pt x="311" y="44"/>
                  </a:cubicBezTo>
                  <a:cubicBezTo>
                    <a:pt x="317" y="46"/>
                    <a:pt x="325" y="44"/>
                    <a:pt x="346" y="34"/>
                  </a:cubicBezTo>
                  <a:cubicBezTo>
                    <a:pt x="366" y="24"/>
                    <a:pt x="357" y="22"/>
                    <a:pt x="349" y="23"/>
                  </a:cubicBezTo>
                  <a:cubicBezTo>
                    <a:pt x="340" y="25"/>
                    <a:pt x="331" y="22"/>
                    <a:pt x="331" y="16"/>
                  </a:cubicBezTo>
                  <a:cubicBezTo>
                    <a:pt x="332" y="11"/>
                    <a:pt x="319" y="16"/>
                    <a:pt x="318" y="13"/>
                  </a:cubicBezTo>
                  <a:cubicBezTo>
                    <a:pt x="318" y="10"/>
                    <a:pt x="306" y="11"/>
                    <a:pt x="293" y="16"/>
                  </a:cubicBezTo>
                  <a:cubicBezTo>
                    <a:pt x="280" y="21"/>
                    <a:pt x="292" y="11"/>
                    <a:pt x="297" y="9"/>
                  </a:cubicBezTo>
                  <a:cubicBezTo>
                    <a:pt x="303" y="7"/>
                    <a:pt x="264" y="9"/>
                    <a:pt x="258" y="5"/>
                  </a:cubicBezTo>
                  <a:cubicBezTo>
                    <a:pt x="251" y="0"/>
                    <a:pt x="244" y="12"/>
                    <a:pt x="238" y="6"/>
                  </a:cubicBezTo>
                  <a:cubicBezTo>
                    <a:pt x="232" y="0"/>
                    <a:pt x="216" y="5"/>
                    <a:pt x="218" y="10"/>
                  </a:cubicBezTo>
                  <a:cubicBezTo>
                    <a:pt x="220" y="14"/>
                    <a:pt x="216" y="14"/>
                    <a:pt x="210" y="9"/>
                  </a:cubicBezTo>
                  <a:cubicBezTo>
                    <a:pt x="204" y="4"/>
                    <a:pt x="192" y="10"/>
                    <a:pt x="182" y="8"/>
                  </a:cubicBezTo>
                  <a:cubicBezTo>
                    <a:pt x="171" y="7"/>
                    <a:pt x="176" y="17"/>
                    <a:pt x="164" y="12"/>
                  </a:cubicBezTo>
                  <a:cubicBezTo>
                    <a:pt x="153" y="7"/>
                    <a:pt x="140" y="9"/>
                    <a:pt x="144" y="11"/>
                  </a:cubicBezTo>
                  <a:cubicBezTo>
                    <a:pt x="147" y="12"/>
                    <a:pt x="143" y="15"/>
                    <a:pt x="138" y="14"/>
                  </a:cubicBezTo>
                  <a:cubicBezTo>
                    <a:pt x="133" y="12"/>
                    <a:pt x="128" y="14"/>
                    <a:pt x="131" y="19"/>
                  </a:cubicBezTo>
                  <a:cubicBezTo>
                    <a:pt x="133" y="24"/>
                    <a:pt x="112" y="18"/>
                    <a:pt x="112" y="23"/>
                  </a:cubicBezTo>
                  <a:cubicBezTo>
                    <a:pt x="112" y="29"/>
                    <a:pt x="105" y="32"/>
                    <a:pt x="99" y="27"/>
                  </a:cubicBezTo>
                  <a:cubicBezTo>
                    <a:pt x="93" y="22"/>
                    <a:pt x="74" y="20"/>
                    <a:pt x="79" y="25"/>
                  </a:cubicBezTo>
                  <a:cubicBezTo>
                    <a:pt x="85" y="29"/>
                    <a:pt x="62" y="27"/>
                    <a:pt x="68" y="31"/>
                  </a:cubicBezTo>
                  <a:cubicBezTo>
                    <a:pt x="74" y="36"/>
                    <a:pt x="61" y="39"/>
                    <a:pt x="61" y="37"/>
                  </a:cubicBezTo>
                  <a:cubicBezTo>
                    <a:pt x="61" y="34"/>
                    <a:pt x="48" y="30"/>
                    <a:pt x="43" y="34"/>
                  </a:cubicBezTo>
                  <a:cubicBezTo>
                    <a:pt x="38" y="39"/>
                    <a:pt x="37" y="44"/>
                    <a:pt x="34" y="41"/>
                  </a:cubicBezTo>
                  <a:cubicBezTo>
                    <a:pt x="32" y="38"/>
                    <a:pt x="21" y="39"/>
                    <a:pt x="10" y="43"/>
                  </a:cubicBezTo>
                  <a:cubicBezTo>
                    <a:pt x="0" y="47"/>
                    <a:pt x="12" y="50"/>
                    <a:pt x="19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6670676" y="4664075"/>
              <a:ext cx="95250" cy="74613"/>
            </a:xfrm>
            <a:custGeom>
              <a:avLst/>
              <a:gdLst>
                <a:gd name="T0" fmla="*/ 8 w 18"/>
                <a:gd name="T1" fmla="*/ 13 h 14"/>
                <a:gd name="T2" fmla="*/ 9 w 18"/>
                <a:gd name="T3" fmla="*/ 1 h 14"/>
                <a:gd name="T4" fmla="*/ 8 w 18"/>
                <a:gd name="T5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4">
                  <a:moveTo>
                    <a:pt x="8" y="13"/>
                  </a:moveTo>
                  <a:cubicBezTo>
                    <a:pt x="11" y="13"/>
                    <a:pt x="18" y="0"/>
                    <a:pt x="9" y="1"/>
                  </a:cubicBezTo>
                  <a:cubicBezTo>
                    <a:pt x="0" y="1"/>
                    <a:pt x="2" y="14"/>
                    <a:pt x="8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9" name="Freeform 30"/>
            <p:cNvSpPr>
              <a:spLocks/>
            </p:cNvSpPr>
            <p:nvPr/>
          </p:nvSpPr>
          <p:spPr bwMode="auto">
            <a:xfrm>
              <a:off x="5140326" y="2784475"/>
              <a:ext cx="434975" cy="225425"/>
            </a:xfrm>
            <a:custGeom>
              <a:avLst/>
              <a:gdLst>
                <a:gd name="T0" fmla="*/ 14 w 82"/>
                <a:gd name="T1" fmla="*/ 14 h 43"/>
                <a:gd name="T2" fmla="*/ 29 w 82"/>
                <a:gd name="T3" fmla="*/ 21 h 43"/>
                <a:gd name="T4" fmla="*/ 11 w 82"/>
                <a:gd name="T5" fmla="*/ 24 h 43"/>
                <a:gd name="T6" fmla="*/ 25 w 82"/>
                <a:gd name="T7" fmla="*/ 28 h 43"/>
                <a:gd name="T8" fmla="*/ 55 w 82"/>
                <a:gd name="T9" fmla="*/ 34 h 43"/>
                <a:gd name="T10" fmla="*/ 76 w 82"/>
                <a:gd name="T11" fmla="*/ 36 h 43"/>
                <a:gd name="T12" fmla="*/ 72 w 82"/>
                <a:gd name="T13" fmla="*/ 24 h 43"/>
                <a:gd name="T14" fmla="*/ 58 w 82"/>
                <a:gd name="T15" fmla="*/ 16 h 43"/>
                <a:gd name="T16" fmla="*/ 46 w 82"/>
                <a:gd name="T17" fmla="*/ 8 h 43"/>
                <a:gd name="T18" fmla="*/ 39 w 82"/>
                <a:gd name="T19" fmla="*/ 7 h 43"/>
                <a:gd name="T20" fmla="*/ 6 w 82"/>
                <a:gd name="T21" fmla="*/ 2 h 43"/>
                <a:gd name="T22" fmla="*/ 14 w 82"/>
                <a:gd name="T23" fmla="*/ 1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2" h="43">
                  <a:moveTo>
                    <a:pt x="14" y="14"/>
                  </a:moveTo>
                  <a:cubicBezTo>
                    <a:pt x="20" y="10"/>
                    <a:pt x="31" y="17"/>
                    <a:pt x="29" y="21"/>
                  </a:cubicBezTo>
                  <a:cubicBezTo>
                    <a:pt x="27" y="26"/>
                    <a:pt x="9" y="20"/>
                    <a:pt x="11" y="24"/>
                  </a:cubicBezTo>
                  <a:cubicBezTo>
                    <a:pt x="11" y="26"/>
                    <a:pt x="13" y="32"/>
                    <a:pt x="25" y="28"/>
                  </a:cubicBezTo>
                  <a:cubicBezTo>
                    <a:pt x="37" y="25"/>
                    <a:pt x="47" y="27"/>
                    <a:pt x="55" y="34"/>
                  </a:cubicBezTo>
                  <a:cubicBezTo>
                    <a:pt x="63" y="40"/>
                    <a:pt x="71" y="43"/>
                    <a:pt x="76" y="36"/>
                  </a:cubicBezTo>
                  <a:cubicBezTo>
                    <a:pt x="82" y="30"/>
                    <a:pt x="69" y="29"/>
                    <a:pt x="72" y="24"/>
                  </a:cubicBezTo>
                  <a:cubicBezTo>
                    <a:pt x="74" y="19"/>
                    <a:pt x="64" y="16"/>
                    <a:pt x="58" y="16"/>
                  </a:cubicBezTo>
                  <a:cubicBezTo>
                    <a:pt x="53" y="16"/>
                    <a:pt x="51" y="6"/>
                    <a:pt x="46" y="8"/>
                  </a:cubicBezTo>
                  <a:cubicBezTo>
                    <a:pt x="42" y="10"/>
                    <a:pt x="39" y="13"/>
                    <a:pt x="39" y="7"/>
                  </a:cubicBezTo>
                  <a:cubicBezTo>
                    <a:pt x="39" y="0"/>
                    <a:pt x="13" y="0"/>
                    <a:pt x="6" y="2"/>
                  </a:cubicBezTo>
                  <a:cubicBezTo>
                    <a:pt x="0" y="5"/>
                    <a:pt x="8" y="18"/>
                    <a:pt x="14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auto">
            <a:xfrm>
              <a:off x="4332288" y="3476625"/>
              <a:ext cx="1111250" cy="585788"/>
            </a:xfrm>
            <a:custGeom>
              <a:avLst/>
              <a:gdLst>
                <a:gd name="T0" fmla="*/ 193 w 209"/>
                <a:gd name="T1" fmla="*/ 85 h 112"/>
                <a:gd name="T2" fmla="*/ 209 w 209"/>
                <a:gd name="T3" fmla="*/ 85 h 112"/>
                <a:gd name="T4" fmla="*/ 189 w 209"/>
                <a:gd name="T5" fmla="*/ 70 h 112"/>
                <a:gd name="T6" fmla="*/ 171 w 209"/>
                <a:gd name="T7" fmla="*/ 61 h 112"/>
                <a:gd name="T8" fmla="*/ 166 w 209"/>
                <a:gd name="T9" fmla="*/ 45 h 112"/>
                <a:gd name="T10" fmla="*/ 162 w 209"/>
                <a:gd name="T11" fmla="*/ 19 h 112"/>
                <a:gd name="T12" fmla="*/ 163 w 209"/>
                <a:gd name="T13" fmla="*/ 3 h 112"/>
                <a:gd name="T14" fmla="*/ 141 w 209"/>
                <a:gd name="T15" fmla="*/ 8 h 112"/>
                <a:gd name="T16" fmla="*/ 155 w 209"/>
                <a:gd name="T17" fmla="*/ 20 h 112"/>
                <a:gd name="T18" fmla="*/ 140 w 209"/>
                <a:gd name="T19" fmla="*/ 14 h 112"/>
                <a:gd name="T20" fmla="*/ 128 w 209"/>
                <a:gd name="T21" fmla="*/ 14 h 112"/>
                <a:gd name="T22" fmla="*/ 135 w 209"/>
                <a:gd name="T23" fmla="*/ 42 h 112"/>
                <a:gd name="T24" fmla="*/ 128 w 209"/>
                <a:gd name="T25" fmla="*/ 48 h 112"/>
                <a:gd name="T26" fmla="*/ 120 w 209"/>
                <a:gd name="T27" fmla="*/ 28 h 112"/>
                <a:gd name="T28" fmla="*/ 99 w 209"/>
                <a:gd name="T29" fmla="*/ 20 h 112"/>
                <a:gd name="T30" fmla="*/ 107 w 209"/>
                <a:gd name="T31" fmla="*/ 30 h 112"/>
                <a:gd name="T32" fmla="*/ 94 w 209"/>
                <a:gd name="T33" fmla="*/ 31 h 112"/>
                <a:gd name="T34" fmla="*/ 91 w 209"/>
                <a:gd name="T35" fmla="*/ 28 h 112"/>
                <a:gd name="T36" fmla="*/ 73 w 209"/>
                <a:gd name="T37" fmla="*/ 19 h 112"/>
                <a:gd name="T38" fmla="*/ 65 w 209"/>
                <a:gd name="T39" fmla="*/ 30 h 112"/>
                <a:gd name="T40" fmla="*/ 57 w 209"/>
                <a:gd name="T41" fmla="*/ 26 h 112"/>
                <a:gd name="T42" fmla="*/ 59 w 209"/>
                <a:gd name="T43" fmla="*/ 13 h 112"/>
                <a:gd name="T44" fmla="*/ 30 w 209"/>
                <a:gd name="T45" fmla="*/ 20 h 112"/>
                <a:gd name="T46" fmla="*/ 10 w 209"/>
                <a:gd name="T47" fmla="*/ 32 h 112"/>
                <a:gd name="T48" fmla="*/ 6 w 209"/>
                <a:gd name="T49" fmla="*/ 40 h 112"/>
                <a:gd name="T50" fmla="*/ 12 w 209"/>
                <a:gd name="T51" fmla="*/ 49 h 112"/>
                <a:gd name="T52" fmla="*/ 16 w 209"/>
                <a:gd name="T53" fmla="*/ 55 h 112"/>
                <a:gd name="T54" fmla="*/ 43 w 209"/>
                <a:gd name="T55" fmla="*/ 51 h 112"/>
                <a:gd name="T56" fmla="*/ 13 w 209"/>
                <a:gd name="T57" fmla="*/ 63 h 112"/>
                <a:gd name="T58" fmla="*/ 46 w 209"/>
                <a:gd name="T59" fmla="*/ 70 h 112"/>
                <a:gd name="T60" fmla="*/ 85 w 209"/>
                <a:gd name="T61" fmla="*/ 75 h 112"/>
                <a:gd name="T62" fmla="*/ 56 w 209"/>
                <a:gd name="T63" fmla="*/ 77 h 112"/>
                <a:gd name="T64" fmla="*/ 23 w 209"/>
                <a:gd name="T65" fmla="*/ 85 h 112"/>
                <a:gd name="T66" fmla="*/ 38 w 209"/>
                <a:gd name="T67" fmla="*/ 95 h 112"/>
                <a:gd name="T68" fmla="*/ 64 w 209"/>
                <a:gd name="T69" fmla="*/ 101 h 112"/>
                <a:gd name="T70" fmla="*/ 89 w 209"/>
                <a:gd name="T71" fmla="*/ 112 h 112"/>
                <a:gd name="T72" fmla="*/ 123 w 209"/>
                <a:gd name="T73" fmla="*/ 104 h 112"/>
                <a:gd name="T74" fmla="*/ 139 w 209"/>
                <a:gd name="T75" fmla="*/ 97 h 112"/>
                <a:gd name="T76" fmla="*/ 148 w 209"/>
                <a:gd name="T77" fmla="*/ 98 h 112"/>
                <a:gd name="T78" fmla="*/ 162 w 209"/>
                <a:gd name="T79" fmla="*/ 103 h 112"/>
                <a:gd name="T80" fmla="*/ 198 w 209"/>
                <a:gd name="T81" fmla="*/ 103 h 112"/>
                <a:gd name="T82" fmla="*/ 190 w 209"/>
                <a:gd name="T83" fmla="*/ 93 h 112"/>
                <a:gd name="T84" fmla="*/ 182 w 209"/>
                <a:gd name="T85" fmla="*/ 93 h 112"/>
                <a:gd name="T86" fmla="*/ 193 w 209"/>
                <a:gd name="T87" fmla="*/ 8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9" h="112">
                  <a:moveTo>
                    <a:pt x="193" y="85"/>
                  </a:moveTo>
                  <a:cubicBezTo>
                    <a:pt x="196" y="82"/>
                    <a:pt x="208" y="92"/>
                    <a:pt x="209" y="85"/>
                  </a:cubicBezTo>
                  <a:cubicBezTo>
                    <a:pt x="209" y="77"/>
                    <a:pt x="195" y="74"/>
                    <a:pt x="189" y="70"/>
                  </a:cubicBezTo>
                  <a:cubicBezTo>
                    <a:pt x="183" y="66"/>
                    <a:pt x="180" y="68"/>
                    <a:pt x="171" y="61"/>
                  </a:cubicBezTo>
                  <a:cubicBezTo>
                    <a:pt x="161" y="54"/>
                    <a:pt x="173" y="50"/>
                    <a:pt x="166" y="45"/>
                  </a:cubicBezTo>
                  <a:cubicBezTo>
                    <a:pt x="159" y="39"/>
                    <a:pt x="157" y="24"/>
                    <a:pt x="162" y="19"/>
                  </a:cubicBezTo>
                  <a:cubicBezTo>
                    <a:pt x="167" y="14"/>
                    <a:pt x="172" y="7"/>
                    <a:pt x="163" y="3"/>
                  </a:cubicBezTo>
                  <a:cubicBezTo>
                    <a:pt x="154" y="0"/>
                    <a:pt x="140" y="6"/>
                    <a:pt x="141" y="8"/>
                  </a:cubicBezTo>
                  <a:cubicBezTo>
                    <a:pt x="143" y="10"/>
                    <a:pt x="155" y="17"/>
                    <a:pt x="155" y="20"/>
                  </a:cubicBezTo>
                  <a:cubicBezTo>
                    <a:pt x="155" y="23"/>
                    <a:pt x="144" y="12"/>
                    <a:pt x="140" y="14"/>
                  </a:cubicBezTo>
                  <a:cubicBezTo>
                    <a:pt x="136" y="17"/>
                    <a:pt x="131" y="9"/>
                    <a:pt x="128" y="14"/>
                  </a:cubicBezTo>
                  <a:cubicBezTo>
                    <a:pt x="124" y="19"/>
                    <a:pt x="132" y="37"/>
                    <a:pt x="135" y="42"/>
                  </a:cubicBezTo>
                  <a:cubicBezTo>
                    <a:pt x="138" y="47"/>
                    <a:pt x="132" y="47"/>
                    <a:pt x="128" y="48"/>
                  </a:cubicBezTo>
                  <a:cubicBezTo>
                    <a:pt x="124" y="49"/>
                    <a:pt x="124" y="34"/>
                    <a:pt x="120" y="28"/>
                  </a:cubicBezTo>
                  <a:cubicBezTo>
                    <a:pt x="116" y="23"/>
                    <a:pt x="100" y="16"/>
                    <a:pt x="99" y="20"/>
                  </a:cubicBezTo>
                  <a:cubicBezTo>
                    <a:pt x="98" y="24"/>
                    <a:pt x="109" y="24"/>
                    <a:pt x="107" y="30"/>
                  </a:cubicBezTo>
                  <a:cubicBezTo>
                    <a:pt x="106" y="35"/>
                    <a:pt x="100" y="26"/>
                    <a:pt x="94" y="31"/>
                  </a:cubicBezTo>
                  <a:cubicBezTo>
                    <a:pt x="89" y="35"/>
                    <a:pt x="90" y="32"/>
                    <a:pt x="91" y="28"/>
                  </a:cubicBezTo>
                  <a:cubicBezTo>
                    <a:pt x="92" y="23"/>
                    <a:pt x="83" y="18"/>
                    <a:pt x="73" y="19"/>
                  </a:cubicBezTo>
                  <a:cubicBezTo>
                    <a:pt x="63" y="20"/>
                    <a:pt x="68" y="27"/>
                    <a:pt x="65" y="30"/>
                  </a:cubicBezTo>
                  <a:cubicBezTo>
                    <a:pt x="62" y="32"/>
                    <a:pt x="47" y="28"/>
                    <a:pt x="57" y="26"/>
                  </a:cubicBezTo>
                  <a:cubicBezTo>
                    <a:pt x="66" y="24"/>
                    <a:pt x="62" y="19"/>
                    <a:pt x="59" y="13"/>
                  </a:cubicBezTo>
                  <a:cubicBezTo>
                    <a:pt x="55" y="8"/>
                    <a:pt x="46" y="14"/>
                    <a:pt x="30" y="20"/>
                  </a:cubicBezTo>
                  <a:cubicBezTo>
                    <a:pt x="15" y="25"/>
                    <a:pt x="8" y="31"/>
                    <a:pt x="10" y="32"/>
                  </a:cubicBezTo>
                  <a:cubicBezTo>
                    <a:pt x="12" y="32"/>
                    <a:pt x="12" y="35"/>
                    <a:pt x="6" y="40"/>
                  </a:cubicBezTo>
                  <a:cubicBezTo>
                    <a:pt x="0" y="45"/>
                    <a:pt x="6" y="49"/>
                    <a:pt x="12" y="49"/>
                  </a:cubicBezTo>
                  <a:cubicBezTo>
                    <a:pt x="17" y="49"/>
                    <a:pt x="12" y="54"/>
                    <a:pt x="16" y="55"/>
                  </a:cubicBezTo>
                  <a:cubicBezTo>
                    <a:pt x="20" y="56"/>
                    <a:pt x="38" y="48"/>
                    <a:pt x="43" y="51"/>
                  </a:cubicBezTo>
                  <a:cubicBezTo>
                    <a:pt x="48" y="55"/>
                    <a:pt x="13" y="57"/>
                    <a:pt x="13" y="63"/>
                  </a:cubicBezTo>
                  <a:cubicBezTo>
                    <a:pt x="13" y="69"/>
                    <a:pt x="32" y="72"/>
                    <a:pt x="46" y="70"/>
                  </a:cubicBezTo>
                  <a:cubicBezTo>
                    <a:pt x="60" y="67"/>
                    <a:pt x="85" y="72"/>
                    <a:pt x="85" y="75"/>
                  </a:cubicBezTo>
                  <a:cubicBezTo>
                    <a:pt x="85" y="79"/>
                    <a:pt x="68" y="78"/>
                    <a:pt x="56" y="77"/>
                  </a:cubicBezTo>
                  <a:cubicBezTo>
                    <a:pt x="43" y="77"/>
                    <a:pt x="22" y="81"/>
                    <a:pt x="23" y="85"/>
                  </a:cubicBezTo>
                  <a:cubicBezTo>
                    <a:pt x="24" y="89"/>
                    <a:pt x="25" y="89"/>
                    <a:pt x="38" y="95"/>
                  </a:cubicBezTo>
                  <a:cubicBezTo>
                    <a:pt x="51" y="101"/>
                    <a:pt x="65" y="92"/>
                    <a:pt x="64" y="101"/>
                  </a:cubicBezTo>
                  <a:cubicBezTo>
                    <a:pt x="64" y="109"/>
                    <a:pt x="71" y="111"/>
                    <a:pt x="89" y="112"/>
                  </a:cubicBezTo>
                  <a:cubicBezTo>
                    <a:pt x="106" y="112"/>
                    <a:pt x="114" y="104"/>
                    <a:pt x="123" y="104"/>
                  </a:cubicBezTo>
                  <a:cubicBezTo>
                    <a:pt x="131" y="105"/>
                    <a:pt x="135" y="103"/>
                    <a:pt x="139" y="97"/>
                  </a:cubicBezTo>
                  <a:cubicBezTo>
                    <a:pt x="143" y="91"/>
                    <a:pt x="147" y="95"/>
                    <a:pt x="148" y="98"/>
                  </a:cubicBezTo>
                  <a:cubicBezTo>
                    <a:pt x="149" y="101"/>
                    <a:pt x="160" y="100"/>
                    <a:pt x="162" y="103"/>
                  </a:cubicBezTo>
                  <a:cubicBezTo>
                    <a:pt x="169" y="109"/>
                    <a:pt x="190" y="107"/>
                    <a:pt x="198" y="103"/>
                  </a:cubicBezTo>
                  <a:cubicBezTo>
                    <a:pt x="206" y="99"/>
                    <a:pt x="194" y="88"/>
                    <a:pt x="190" y="93"/>
                  </a:cubicBezTo>
                  <a:cubicBezTo>
                    <a:pt x="186" y="98"/>
                    <a:pt x="183" y="95"/>
                    <a:pt x="182" y="93"/>
                  </a:cubicBezTo>
                  <a:cubicBezTo>
                    <a:pt x="181" y="90"/>
                    <a:pt x="190" y="89"/>
                    <a:pt x="193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31" name="Freeform 32"/>
            <p:cNvSpPr>
              <a:spLocks/>
            </p:cNvSpPr>
            <p:nvPr/>
          </p:nvSpPr>
          <p:spPr bwMode="auto">
            <a:xfrm>
              <a:off x="5672138" y="3087688"/>
              <a:ext cx="1050925" cy="320675"/>
            </a:xfrm>
            <a:custGeom>
              <a:avLst/>
              <a:gdLst>
                <a:gd name="T0" fmla="*/ 56 w 198"/>
                <a:gd name="T1" fmla="*/ 47 h 61"/>
                <a:gd name="T2" fmla="*/ 69 w 198"/>
                <a:gd name="T3" fmla="*/ 54 h 61"/>
                <a:gd name="T4" fmla="*/ 87 w 198"/>
                <a:gd name="T5" fmla="*/ 57 h 61"/>
                <a:gd name="T6" fmla="*/ 95 w 198"/>
                <a:gd name="T7" fmla="*/ 53 h 61"/>
                <a:gd name="T8" fmla="*/ 133 w 198"/>
                <a:gd name="T9" fmla="*/ 60 h 61"/>
                <a:gd name="T10" fmla="*/ 158 w 198"/>
                <a:gd name="T11" fmla="*/ 54 h 61"/>
                <a:gd name="T12" fmla="*/ 188 w 198"/>
                <a:gd name="T13" fmla="*/ 57 h 61"/>
                <a:gd name="T14" fmla="*/ 198 w 198"/>
                <a:gd name="T15" fmla="*/ 39 h 61"/>
                <a:gd name="T16" fmla="*/ 134 w 198"/>
                <a:gd name="T17" fmla="*/ 34 h 61"/>
                <a:gd name="T18" fmla="*/ 102 w 198"/>
                <a:gd name="T19" fmla="*/ 36 h 61"/>
                <a:gd name="T20" fmla="*/ 84 w 198"/>
                <a:gd name="T21" fmla="*/ 30 h 61"/>
                <a:gd name="T22" fmla="*/ 87 w 198"/>
                <a:gd name="T23" fmla="*/ 20 h 61"/>
                <a:gd name="T24" fmla="*/ 57 w 198"/>
                <a:gd name="T25" fmla="*/ 11 h 61"/>
                <a:gd name="T26" fmla="*/ 33 w 198"/>
                <a:gd name="T27" fmla="*/ 4 h 61"/>
                <a:gd name="T28" fmla="*/ 5 w 198"/>
                <a:gd name="T29" fmla="*/ 8 h 61"/>
                <a:gd name="T30" fmla="*/ 40 w 198"/>
                <a:gd name="T31" fmla="*/ 18 h 61"/>
                <a:gd name="T32" fmla="*/ 55 w 198"/>
                <a:gd name="T33" fmla="*/ 30 h 61"/>
                <a:gd name="T34" fmla="*/ 56 w 198"/>
                <a:gd name="T35" fmla="*/ 4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8" h="61">
                  <a:moveTo>
                    <a:pt x="56" y="47"/>
                  </a:moveTo>
                  <a:cubicBezTo>
                    <a:pt x="59" y="57"/>
                    <a:pt x="63" y="50"/>
                    <a:pt x="69" y="54"/>
                  </a:cubicBezTo>
                  <a:cubicBezTo>
                    <a:pt x="74" y="58"/>
                    <a:pt x="83" y="61"/>
                    <a:pt x="87" y="57"/>
                  </a:cubicBezTo>
                  <a:cubicBezTo>
                    <a:pt x="92" y="53"/>
                    <a:pt x="94" y="50"/>
                    <a:pt x="95" y="53"/>
                  </a:cubicBezTo>
                  <a:cubicBezTo>
                    <a:pt x="98" y="59"/>
                    <a:pt x="109" y="60"/>
                    <a:pt x="133" y="60"/>
                  </a:cubicBezTo>
                  <a:cubicBezTo>
                    <a:pt x="157" y="61"/>
                    <a:pt x="151" y="50"/>
                    <a:pt x="158" y="54"/>
                  </a:cubicBezTo>
                  <a:cubicBezTo>
                    <a:pt x="165" y="58"/>
                    <a:pt x="181" y="58"/>
                    <a:pt x="188" y="57"/>
                  </a:cubicBezTo>
                  <a:cubicBezTo>
                    <a:pt x="195" y="55"/>
                    <a:pt x="198" y="44"/>
                    <a:pt x="198" y="39"/>
                  </a:cubicBezTo>
                  <a:cubicBezTo>
                    <a:pt x="197" y="33"/>
                    <a:pt x="144" y="29"/>
                    <a:pt x="134" y="34"/>
                  </a:cubicBezTo>
                  <a:cubicBezTo>
                    <a:pt x="125" y="40"/>
                    <a:pt x="110" y="32"/>
                    <a:pt x="102" y="36"/>
                  </a:cubicBezTo>
                  <a:cubicBezTo>
                    <a:pt x="95" y="40"/>
                    <a:pt x="97" y="31"/>
                    <a:pt x="84" y="30"/>
                  </a:cubicBezTo>
                  <a:cubicBezTo>
                    <a:pt x="70" y="30"/>
                    <a:pt x="85" y="23"/>
                    <a:pt x="87" y="20"/>
                  </a:cubicBezTo>
                  <a:cubicBezTo>
                    <a:pt x="90" y="17"/>
                    <a:pt x="67" y="9"/>
                    <a:pt x="57" y="11"/>
                  </a:cubicBezTo>
                  <a:cubicBezTo>
                    <a:pt x="48" y="13"/>
                    <a:pt x="42" y="8"/>
                    <a:pt x="33" y="4"/>
                  </a:cubicBezTo>
                  <a:cubicBezTo>
                    <a:pt x="24" y="0"/>
                    <a:pt x="0" y="1"/>
                    <a:pt x="5" y="8"/>
                  </a:cubicBezTo>
                  <a:cubicBezTo>
                    <a:pt x="8" y="13"/>
                    <a:pt x="37" y="23"/>
                    <a:pt x="40" y="18"/>
                  </a:cubicBezTo>
                  <a:cubicBezTo>
                    <a:pt x="43" y="13"/>
                    <a:pt x="51" y="24"/>
                    <a:pt x="55" y="30"/>
                  </a:cubicBezTo>
                  <a:cubicBezTo>
                    <a:pt x="60" y="35"/>
                    <a:pt x="52" y="37"/>
                    <a:pt x="56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32" name="Freeform 33"/>
            <p:cNvSpPr>
              <a:spLocks/>
            </p:cNvSpPr>
            <p:nvPr/>
          </p:nvSpPr>
          <p:spPr bwMode="auto">
            <a:xfrm>
              <a:off x="5203826" y="3267075"/>
              <a:ext cx="90488" cy="82550"/>
            </a:xfrm>
            <a:custGeom>
              <a:avLst/>
              <a:gdLst>
                <a:gd name="T0" fmla="*/ 14 w 17"/>
                <a:gd name="T1" fmla="*/ 12 h 16"/>
                <a:gd name="T2" fmla="*/ 3 w 17"/>
                <a:gd name="T3" fmla="*/ 7 h 16"/>
                <a:gd name="T4" fmla="*/ 14 w 17"/>
                <a:gd name="T5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6">
                  <a:moveTo>
                    <a:pt x="14" y="12"/>
                  </a:moveTo>
                  <a:cubicBezTo>
                    <a:pt x="17" y="8"/>
                    <a:pt x="6" y="0"/>
                    <a:pt x="3" y="7"/>
                  </a:cubicBezTo>
                  <a:cubicBezTo>
                    <a:pt x="0" y="14"/>
                    <a:pt x="10" y="16"/>
                    <a:pt x="14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33" name="Freeform 34"/>
            <p:cNvSpPr>
              <a:spLocks/>
            </p:cNvSpPr>
            <p:nvPr/>
          </p:nvSpPr>
          <p:spPr bwMode="auto">
            <a:xfrm>
              <a:off x="6256338" y="4313238"/>
              <a:ext cx="419100" cy="277813"/>
            </a:xfrm>
            <a:custGeom>
              <a:avLst/>
              <a:gdLst>
                <a:gd name="T0" fmla="*/ 78 w 79"/>
                <a:gd name="T1" fmla="*/ 42 h 53"/>
                <a:gd name="T2" fmla="*/ 62 w 79"/>
                <a:gd name="T3" fmla="*/ 29 h 53"/>
                <a:gd name="T4" fmla="*/ 40 w 79"/>
                <a:gd name="T5" fmla="*/ 16 h 53"/>
                <a:gd name="T6" fmla="*/ 26 w 79"/>
                <a:gd name="T7" fmla="*/ 6 h 53"/>
                <a:gd name="T8" fmla="*/ 14 w 79"/>
                <a:gd name="T9" fmla="*/ 13 h 53"/>
                <a:gd name="T10" fmla="*/ 11 w 79"/>
                <a:gd name="T11" fmla="*/ 29 h 53"/>
                <a:gd name="T12" fmla="*/ 1 w 79"/>
                <a:gd name="T13" fmla="*/ 44 h 53"/>
                <a:gd name="T14" fmla="*/ 15 w 79"/>
                <a:gd name="T15" fmla="*/ 43 h 53"/>
                <a:gd name="T16" fmla="*/ 21 w 79"/>
                <a:gd name="T17" fmla="*/ 52 h 53"/>
                <a:gd name="T18" fmla="*/ 40 w 79"/>
                <a:gd name="T19" fmla="*/ 42 h 53"/>
                <a:gd name="T20" fmla="*/ 55 w 79"/>
                <a:gd name="T21" fmla="*/ 41 h 53"/>
                <a:gd name="T22" fmla="*/ 78 w 79"/>
                <a:gd name="T23" fmla="*/ 4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53">
                  <a:moveTo>
                    <a:pt x="78" y="42"/>
                  </a:moveTo>
                  <a:cubicBezTo>
                    <a:pt x="79" y="37"/>
                    <a:pt x="61" y="35"/>
                    <a:pt x="62" y="29"/>
                  </a:cubicBezTo>
                  <a:cubicBezTo>
                    <a:pt x="63" y="24"/>
                    <a:pt x="46" y="19"/>
                    <a:pt x="40" y="16"/>
                  </a:cubicBezTo>
                  <a:cubicBezTo>
                    <a:pt x="35" y="13"/>
                    <a:pt x="26" y="12"/>
                    <a:pt x="26" y="6"/>
                  </a:cubicBezTo>
                  <a:cubicBezTo>
                    <a:pt x="26" y="0"/>
                    <a:pt x="14" y="4"/>
                    <a:pt x="14" y="13"/>
                  </a:cubicBezTo>
                  <a:cubicBezTo>
                    <a:pt x="13" y="22"/>
                    <a:pt x="8" y="20"/>
                    <a:pt x="11" y="29"/>
                  </a:cubicBezTo>
                  <a:cubicBezTo>
                    <a:pt x="13" y="37"/>
                    <a:pt x="0" y="39"/>
                    <a:pt x="1" y="44"/>
                  </a:cubicBezTo>
                  <a:cubicBezTo>
                    <a:pt x="3" y="48"/>
                    <a:pt x="9" y="43"/>
                    <a:pt x="15" y="43"/>
                  </a:cubicBezTo>
                  <a:cubicBezTo>
                    <a:pt x="21" y="43"/>
                    <a:pt x="14" y="52"/>
                    <a:pt x="21" y="52"/>
                  </a:cubicBezTo>
                  <a:cubicBezTo>
                    <a:pt x="27" y="53"/>
                    <a:pt x="38" y="46"/>
                    <a:pt x="40" y="42"/>
                  </a:cubicBezTo>
                  <a:cubicBezTo>
                    <a:pt x="43" y="38"/>
                    <a:pt x="48" y="36"/>
                    <a:pt x="55" y="41"/>
                  </a:cubicBezTo>
                  <a:cubicBezTo>
                    <a:pt x="62" y="46"/>
                    <a:pt x="77" y="47"/>
                    <a:pt x="78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34" name="Freeform 35"/>
            <p:cNvSpPr>
              <a:spLocks/>
            </p:cNvSpPr>
            <p:nvPr/>
          </p:nvSpPr>
          <p:spPr bwMode="auto">
            <a:xfrm>
              <a:off x="4321176" y="3192463"/>
              <a:ext cx="122238" cy="88900"/>
            </a:xfrm>
            <a:custGeom>
              <a:avLst/>
              <a:gdLst>
                <a:gd name="T0" fmla="*/ 5 w 23"/>
                <a:gd name="T1" fmla="*/ 16 h 17"/>
                <a:gd name="T2" fmla="*/ 22 w 23"/>
                <a:gd name="T3" fmla="*/ 5 h 17"/>
                <a:gd name="T4" fmla="*/ 5 w 23"/>
                <a:gd name="T5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7">
                  <a:moveTo>
                    <a:pt x="5" y="16"/>
                  </a:moveTo>
                  <a:cubicBezTo>
                    <a:pt x="14" y="17"/>
                    <a:pt x="23" y="9"/>
                    <a:pt x="22" y="5"/>
                  </a:cubicBezTo>
                  <a:cubicBezTo>
                    <a:pt x="22" y="0"/>
                    <a:pt x="0" y="16"/>
                    <a:pt x="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35" name="Freeform 36"/>
            <p:cNvSpPr>
              <a:spLocks/>
            </p:cNvSpPr>
            <p:nvPr/>
          </p:nvSpPr>
          <p:spPr bwMode="auto">
            <a:xfrm>
              <a:off x="7637463" y="5707063"/>
              <a:ext cx="176213" cy="100013"/>
            </a:xfrm>
            <a:custGeom>
              <a:avLst/>
              <a:gdLst>
                <a:gd name="T0" fmla="*/ 1 w 33"/>
                <a:gd name="T1" fmla="*/ 3 h 19"/>
                <a:gd name="T2" fmla="*/ 32 w 33"/>
                <a:gd name="T3" fmla="*/ 14 h 19"/>
                <a:gd name="T4" fmla="*/ 1 w 33"/>
                <a:gd name="T5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9">
                  <a:moveTo>
                    <a:pt x="1" y="3"/>
                  </a:moveTo>
                  <a:cubicBezTo>
                    <a:pt x="2" y="7"/>
                    <a:pt x="31" y="19"/>
                    <a:pt x="32" y="14"/>
                  </a:cubicBezTo>
                  <a:cubicBezTo>
                    <a:pt x="33" y="8"/>
                    <a:pt x="0" y="0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36" name="Freeform 37"/>
            <p:cNvSpPr>
              <a:spLocks/>
            </p:cNvSpPr>
            <p:nvPr/>
          </p:nvSpPr>
          <p:spPr bwMode="auto">
            <a:xfrm>
              <a:off x="3917951" y="3381375"/>
              <a:ext cx="669925" cy="419100"/>
            </a:xfrm>
            <a:custGeom>
              <a:avLst/>
              <a:gdLst>
                <a:gd name="T0" fmla="*/ 21 w 126"/>
                <a:gd name="T1" fmla="*/ 62 h 80"/>
                <a:gd name="T2" fmla="*/ 37 w 126"/>
                <a:gd name="T3" fmla="*/ 80 h 80"/>
                <a:gd name="T4" fmla="*/ 44 w 126"/>
                <a:gd name="T5" fmla="*/ 75 h 80"/>
                <a:gd name="T6" fmla="*/ 55 w 126"/>
                <a:gd name="T7" fmla="*/ 72 h 80"/>
                <a:gd name="T8" fmla="*/ 66 w 126"/>
                <a:gd name="T9" fmla="*/ 64 h 80"/>
                <a:gd name="T10" fmla="*/ 77 w 126"/>
                <a:gd name="T11" fmla="*/ 53 h 80"/>
                <a:gd name="T12" fmla="*/ 86 w 126"/>
                <a:gd name="T13" fmla="*/ 42 h 80"/>
                <a:gd name="T14" fmla="*/ 122 w 126"/>
                <a:gd name="T15" fmla="*/ 27 h 80"/>
                <a:gd name="T16" fmla="*/ 108 w 126"/>
                <a:gd name="T17" fmla="*/ 14 h 80"/>
                <a:gd name="T18" fmla="*/ 85 w 126"/>
                <a:gd name="T19" fmla="*/ 12 h 80"/>
                <a:gd name="T20" fmla="*/ 78 w 126"/>
                <a:gd name="T21" fmla="*/ 9 h 80"/>
                <a:gd name="T22" fmla="*/ 55 w 126"/>
                <a:gd name="T23" fmla="*/ 3 h 80"/>
                <a:gd name="T24" fmla="*/ 20 w 126"/>
                <a:gd name="T25" fmla="*/ 8 h 80"/>
                <a:gd name="T26" fmla="*/ 25 w 126"/>
                <a:gd name="T27" fmla="*/ 19 h 80"/>
                <a:gd name="T28" fmla="*/ 17 w 126"/>
                <a:gd name="T29" fmla="*/ 36 h 80"/>
                <a:gd name="T30" fmla="*/ 7 w 126"/>
                <a:gd name="T31" fmla="*/ 53 h 80"/>
                <a:gd name="T32" fmla="*/ 21 w 126"/>
                <a:gd name="T33" fmla="*/ 6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6" h="80">
                  <a:moveTo>
                    <a:pt x="21" y="62"/>
                  </a:moveTo>
                  <a:cubicBezTo>
                    <a:pt x="30" y="64"/>
                    <a:pt x="31" y="80"/>
                    <a:pt x="37" y="80"/>
                  </a:cubicBezTo>
                  <a:cubicBezTo>
                    <a:pt x="41" y="80"/>
                    <a:pt x="38" y="75"/>
                    <a:pt x="44" y="75"/>
                  </a:cubicBezTo>
                  <a:cubicBezTo>
                    <a:pt x="51" y="75"/>
                    <a:pt x="49" y="72"/>
                    <a:pt x="55" y="72"/>
                  </a:cubicBezTo>
                  <a:cubicBezTo>
                    <a:pt x="61" y="73"/>
                    <a:pt x="66" y="71"/>
                    <a:pt x="66" y="64"/>
                  </a:cubicBezTo>
                  <a:cubicBezTo>
                    <a:pt x="66" y="57"/>
                    <a:pt x="71" y="54"/>
                    <a:pt x="77" y="53"/>
                  </a:cubicBezTo>
                  <a:cubicBezTo>
                    <a:pt x="83" y="51"/>
                    <a:pt x="77" y="44"/>
                    <a:pt x="86" y="42"/>
                  </a:cubicBezTo>
                  <a:cubicBezTo>
                    <a:pt x="94" y="40"/>
                    <a:pt x="118" y="30"/>
                    <a:pt x="122" y="27"/>
                  </a:cubicBezTo>
                  <a:cubicBezTo>
                    <a:pt x="126" y="24"/>
                    <a:pt x="117" y="20"/>
                    <a:pt x="108" y="14"/>
                  </a:cubicBezTo>
                  <a:cubicBezTo>
                    <a:pt x="99" y="9"/>
                    <a:pt x="92" y="7"/>
                    <a:pt x="85" y="12"/>
                  </a:cubicBezTo>
                  <a:cubicBezTo>
                    <a:pt x="78" y="16"/>
                    <a:pt x="83" y="7"/>
                    <a:pt x="78" y="9"/>
                  </a:cubicBezTo>
                  <a:cubicBezTo>
                    <a:pt x="72" y="12"/>
                    <a:pt x="57" y="5"/>
                    <a:pt x="55" y="3"/>
                  </a:cubicBezTo>
                  <a:cubicBezTo>
                    <a:pt x="53" y="0"/>
                    <a:pt x="26" y="8"/>
                    <a:pt x="20" y="8"/>
                  </a:cubicBezTo>
                  <a:cubicBezTo>
                    <a:pt x="13" y="8"/>
                    <a:pt x="20" y="15"/>
                    <a:pt x="25" y="19"/>
                  </a:cubicBezTo>
                  <a:cubicBezTo>
                    <a:pt x="29" y="22"/>
                    <a:pt x="14" y="33"/>
                    <a:pt x="17" y="36"/>
                  </a:cubicBezTo>
                  <a:cubicBezTo>
                    <a:pt x="20" y="38"/>
                    <a:pt x="14" y="45"/>
                    <a:pt x="7" y="53"/>
                  </a:cubicBezTo>
                  <a:cubicBezTo>
                    <a:pt x="0" y="61"/>
                    <a:pt x="12" y="60"/>
                    <a:pt x="21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37" name="Freeform 38"/>
            <p:cNvSpPr>
              <a:spLocks/>
            </p:cNvSpPr>
            <p:nvPr/>
          </p:nvSpPr>
          <p:spPr bwMode="auto">
            <a:xfrm>
              <a:off x="7929563" y="5586413"/>
              <a:ext cx="431800" cy="377825"/>
            </a:xfrm>
            <a:custGeom>
              <a:avLst/>
              <a:gdLst>
                <a:gd name="T0" fmla="*/ 44 w 81"/>
                <a:gd name="T1" fmla="*/ 5 h 72"/>
                <a:gd name="T2" fmla="*/ 39 w 81"/>
                <a:gd name="T3" fmla="*/ 2 h 72"/>
                <a:gd name="T4" fmla="*/ 21 w 81"/>
                <a:gd name="T5" fmla="*/ 27 h 72"/>
                <a:gd name="T6" fmla="*/ 16 w 81"/>
                <a:gd name="T7" fmla="*/ 38 h 72"/>
                <a:gd name="T8" fmla="*/ 9 w 81"/>
                <a:gd name="T9" fmla="*/ 44 h 72"/>
                <a:gd name="T10" fmla="*/ 6 w 81"/>
                <a:gd name="T11" fmla="*/ 58 h 72"/>
                <a:gd name="T12" fmla="*/ 23 w 81"/>
                <a:gd name="T13" fmla="*/ 58 h 72"/>
                <a:gd name="T14" fmla="*/ 39 w 81"/>
                <a:gd name="T15" fmla="*/ 55 h 72"/>
                <a:gd name="T16" fmla="*/ 50 w 81"/>
                <a:gd name="T17" fmla="*/ 58 h 72"/>
                <a:gd name="T18" fmla="*/ 47 w 81"/>
                <a:gd name="T19" fmla="*/ 66 h 72"/>
                <a:gd name="T20" fmla="*/ 57 w 81"/>
                <a:gd name="T21" fmla="*/ 62 h 72"/>
                <a:gd name="T22" fmla="*/ 64 w 81"/>
                <a:gd name="T23" fmla="*/ 65 h 72"/>
                <a:gd name="T24" fmla="*/ 78 w 81"/>
                <a:gd name="T25" fmla="*/ 66 h 72"/>
                <a:gd name="T26" fmla="*/ 73 w 81"/>
                <a:gd name="T27" fmla="*/ 56 h 72"/>
                <a:gd name="T28" fmla="*/ 72 w 81"/>
                <a:gd name="T29" fmla="*/ 50 h 72"/>
                <a:gd name="T30" fmla="*/ 67 w 81"/>
                <a:gd name="T31" fmla="*/ 48 h 72"/>
                <a:gd name="T32" fmla="*/ 68 w 81"/>
                <a:gd name="T33" fmla="*/ 37 h 72"/>
                <a:gd name="T34" fmla="*/ 59 w 81"/>
                <a:gd name="T35" fmla="*/ 34 h 72"/>
                <a:gd name="T36" fmla="*/ 49 w 81"/>
                <a:gd name="T37" fmla="*/ 32 h 72"/>
                <a:gd name="T38" fmla="*/ 44 w 81"/>
                <a:gd name="T39" fmla="*/ 26 h 72"/>
                <a:gd name="T40" fmla="*/ 35 w 81"/>
                <a:gd name="T41" fmla="*/ 26 h 72"/>
                <a:gd name="T42" fmla="*/ 36 w 81"/>
                <a:gd name="T43" fmla="*/ 18 h 72"/>
                <a:gd name="T44" fmla="*/ 44 w 81"/>
                <a:gd name="T45" fmla="*/ 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1" h="72">
                  <a:moveTo>
                    <a:pt x="44" y="5"/>
                  </a:moveTo>
                  <a:cubicBezTo>
                    <a:pt x="49" y="3"/>
                    <a:pt x="44" y="0"/>
                    <a:pt x="39" y="2"/>
                  </a:cubicBezTo>
                  <a:cubicBezTo>
                    <a:pt x="34" y="4"/>
                    <a:pt x="21" y="22"/>
                    <a:pt x="21" y="27"/>
                  </a:cubicBezTo>
                  <a:cubicBezTo>
                    <a:pt x="21" y="32"/>
                    <a:pt x="20" y="38"/>
                    <a:pt x="16" y="38"/>
                  </a:cubicBezTo>
                  <a:cubicBezTo>
                    <a:pt x="11" y="37"/>
                    <a:pt x="6" y="42"/>
                    <a:pt x="9" y="44"/>
                  </a:cubicBezTo>
                  <a:cubicBezTo>
                    <a:pt x="13" y="47"/>
                    <a:pt x="0" y="54"/>
                    <a:pt x="6" y="58"/>
                  </a:cubicBezTo>
                  <a:cubicBezTo>
                    <a:pt x="10" y="60"/>
                    <a:pt x="17" y="57"/>
                    <a:pt x="23" y="58"/>
                  </a:cubicBezTo>
                  <a:cubicBezTo>
                    <a:pt x="29" y="58"/>
                    <a:pt x="34" y="59"/>
                    <a:pt x="39" y="55"/>
                  </a:cubicBezTo>
                  <a:cubicBezTo>
                    <a:pt x="44" y="51"/>
                    <a:pt x="44" y="58"/>
                    <a:pt x="50" y="58"/>
                  </a:cubicBezTo>
                  <a:cubicBezTo>
                    <a:pt x="55" y="57"/>
                    <a:pt x="47" y="62"/>
                    <a:pt x="47" y="66"/>
                  </a:cubicBezTo>
                  <a:cubicBezTo>
                    <a:pt x="47" y="69"/>
                    <a:pt x="53" y="64"/>
                    <a:pt x="57" y="62"/>
                  </a:cubicBezTo>
                  <a:cubicBezTo>
                    <a:pt x="61" y="60"/>
                    <a:pt x="66" y="62"/>
                    <a:pt x="64" y="65"/>
                  </a:cubicBezTo>
                  <a:cubicBezTo>
                    <a:pt x="62" y="68"/>
                    <a:pt x="75" y="72"/>
                    <a:pt x="78" y="66"/>
                  </a:cubicBezTo>
                  <a:cubicBezTo>
                    <a:pt x="81" y="61"/>
                    <a:pt x="75" y="53"/>
                    <a:pt x="73" y="56"/>
                  </a:cubicBezTo>
                  <a:cubicBezTo>
                    <a:pt x="71" y="60"/>
                    <a:pt x="68" y="54"/>
                    <a:pt x="72" y="50"/>
                  </a:cubicBezTo>
                  <a:cubicBezTo>
                    <a:pt x="76" y="47"/>
                    <a:pt x="71" y="46"/>
                    <a:pt x="67" y="48"/>
                  </a:cubicBezTo>
                  <a:cubicBezTo>
                    <a:pt x="63" y="50"/>
                    <a:pt x="64" y="39"/>
                    <a:pt x="68" y="37"/>
                  </a:cubicBezTo>
                  <a:cubicBezTo>
                    <a:pt x="72" y="35"/>
                    <a:pt x="59" y="31"/>
                    <a:pt x="59" y="34"/>
                  </a:cubicBezTo>
                  <a:cubicBezTo>
                    <a:pt x="59" y="38"/>
                    <a:pt x="50" y="36"/>
                    <a:pt x="49" y="32"/>
                  </a:cubicBezTo>
                  <a:cubicBezTo>
                    <a:pt x="48" y="29"/>
                    <a:pt x="42" y="28"/>
                    <a:pt x="44" y="26"/>
                  </a:cubicBezTo>
                  <a:cubicBezTo>
                    <a:pt x="46" y="23"/>
                    <a:pt x="36" y="22"/>
                    <a:pt x="35" y="26"/>
                  </a:cubicBezTo>
                  <a:cubicBezTo>
                    <a:pt x="34" y="30"/>
                    <a:pt x="31" y="23"/>
                    <a:pt x="36" y="18"/>
                  </a:cubicBezTo>
                  <a:cubicBezTo>
                    <a:pt x="41" y="13"/>
                    <a:pt x="40" y="8"/>
                    <a:pt x="4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38" name="Freeform 39"/>
            <p:cNvSpPr>
              <a:spLocks/>
            </p:cNvSpPr>
            <p:nvPr/>
          </p:nvSpPr>
          <p:spPr bwMode="auto">
            <a:xfrm>
              <a:off x="3465513" y="5376863"/>
              <a:ext cx="153988" cy="168275"/>
            </a:xfrm>
            <a:custGeom>
              <a:avLst/>
              <a:gdLst>
                <a:gd name="T0" fmla="*/ 9 w 29"/>
                <a:gd name="T1" fmla="*/ 4 h 32"/>
                <a:gd name="T2" fmla="*/ 26 w 29"/>
                <a:gd name="T3" fmla="*/ 29 h 32"/>
                <a:gd name="T4" fmla="*/ 21 w 29"/>
                <a:gd name="T5" fmla="*/ 12 h 32"/>
                <a:gd name="T6" fmla="*/ 9 w 29"/>
                <a:gd name="T7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32">
                  <a:moveTo>
                    <a:pt x="9" y="4"/>
                  </a:moveTo>
                  <a:cubicBezTo>
                    <a:pt x="0" y="9"/>
                    <a:pt x="21" y="32"/>
                    <a:pt x="26" y="29"/>
                  </a:cubicBezTo>
                  <a:cubicBezTo>
                    <a:pt x="29" y="27"/>
                    <a:pt x="21" y="18"/>
                    <a:pt x="21" y="12"/>
                  </a:cubicBezTo>
                  <a:cubicBezTo>
                    <a:pt x="21" y="6"/>
                    <a:pt x="18" y="0"/>
                    <a:pt x="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39" name="Freeform 40"/>
            <p:cNvSpPr>
              <a:spLocks/>
            </p:cNvSpPr>
            <p:nvPr/>
          </p:nvSpPr>
          <p:spPr bwMode="auto">
            <a:xfrm>
              <a:off x="5133976" y="2967038"/>
              <a:ext cx="117475" cy="142875"/>
            </a:xfrm>
            <a:custGeom>
              <a:avLst/>
              <a:gdLst>
                <a:gd name="T0" fmla="*/ 18 w 22"/>
                <a:gd name="T1" fmla="*/ 21 h 27"/>
                <a:gd name="T2" fmla="*/ 1 w 22"/>
                <a:gd name="T3" fmla="*/ 8 h 27"/>
                <a:gd name="T4" fmla="*/ 18 w 22"/>
                <a:gd name="T5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7">
                  <a:moveTo>
                    <a:pt x="18" y="21"/>
                  </a:moveTo>
                  <a:cubicBezTo>
                    <a:pt x="22" y="16"/>
                    <a:pt x="2" y="0"/>
                    <a:pt x="1" y="8"/>
                  </a:cubicBezTo>
                  <a:cubicBezTo>
                    <a:pt x="0" y="15"/>
                    <a:pt x="14" y="27"/>
                    <a:pt x="18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40" name="Freeform 41"/>
            <p:cNvSpPr>
              <a:spLocks/>
            </p:cNvSpPr>
            <p:nvPr/>
          </p:nvSpPr>
          <p:spPr bwMode="auto">
            <a:xfrm>
              <a:off x="4592638" y="2973388"/>
              <a:ext cx="101600" cy="61913"/>
            </a:xfrm>
            <a:custGeom>
              <a:avLst/>
              <a:gdLst>
                <a:gd name="T0" fmla="*/ 16 w 19"/>
                <a:gd name="T1" fmla="*/ 6 h 12"/>
                <a:gd name="T2" fmla="*/ 1 w 19"/>
                <a:gd name="T3" fmla="*/ 3 h 12"/>
                <a:gd name="T4" fmla="*/ 16 w 19"/>
                <a:gd name="T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2">
                  <a:moveTo>
                    <a:pt x="16" y="6"/>
                  </a:moveTo>
                  <a:cubicBezTo>
                    <a:pt x="19" y="0"/>
                    <a:pt x="0" y="1"/>
                    <a:pt x="1" y="3"/>
                  </a:cubicBezTo>
                  <a:cubicBezTo>
                    <a:pt x="5" y="7"/>
                    <a:pt x="14" y="12"/>
                    <a:pt x="1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41" name="Freeform 42"/>
            <p:cNvSpPr>
              <a:spLocks/>
            </p:cNvSpPr>
            <p:nvPr/>
          </p:nvSpPr>
          <p:spPr bwMode="auto">
            <a:xfrm>
              <a:off x="4108451" y="3014663"/>
              <a:ext cx="473075" cy="236538"/>
            </a:xfrm>
            <a:custGeom>
              <a:avLst/>
              <a:gdLst>
                <a:gd name="T0" fmla="*/ 3 w 89"/>
                <a:gd name="T1" fmla="*/ 36 h 45"/>
                <a:gd name="T2" fmla="*/ 7 w 89"/>
                <a:gd name="T3" fmla="*/ 43 h 45"/>
                <a:gd name="T4" fmla="*/ 15 w 89"/>
                <a:gd name="T5" fmla="*/ 41 h 45"/>
                <a:gd name="T6" fmla="*/ 24 w 89"/>
                <a:gd name="T7" fmla="*/ 36 h 45"/>
                <a:gd name="T8" fmla="*/ 32 w 89"/>
                <a:gd name="T9" fmla="*/ 45 h 45"/>
                <a:gd name="T10" fmla="*/ 42 w 89"/>
                <a:gd name="T11" fmla="*/ 36 h 45"/>
                <a:gd name="T12" fmla="*/ 49 w 89"/>
                <a:gd name="T13" fmla="*/ 31 h 45"/>
                <a:gd name="T14" fmla="*/ 56 w 89"/>
                <a:gd name="T15" fmla="*/ 21 h 45"/>
                <a:gd name="T16" fmla="*/ 59 w 89"/>
                <a:gd name="T17" fmla="*/ 31 h 45"/>
                <a:gd name="T18" fmla="*/ 70 w 89"/>
                <a:gd name="T19" fmla="*/ 28 h 45"/>
                <a:gd name="T20" fmla="*/ 79 w 89"/>
                <a:gd name="T21" fmla="*/ 24 h 45"/>
                <a:gd name="T22" fmla="*/ 79 w 89"/>
                <a:gd name="T23" fmla="*/ 15 h 45"/>
                <a:gd name="T24" fmla="*/ 86 w 89"/>
                <a:gd name="T25" fmla="*/ 9 h 45"/>
                <a:gd name="T26" fmla="*/ 77 w 89"/>
                <a:gd name="T27" fmla="*/ 4 h 45"/>
                <a:gd name="T28" fmla="*/ 70 w 89"/>
                <a:gd name="T29" fmla="*/ 9 h 45"/>
                <a:gd name="T30" fmla="*/ 55 w 89"/>
                <a:gd name="T31" fmla="*/ 7 h 45"/>
                <a:gd name="T32" fmla="*/ 34 w 89"/>
                <a:gd name="T33" fmla="*/ 18 h 45"/>
                <a:gd name="T34" fmla="*/ 18 w 89"/>
                <a:gd name="T35" fmla="*/ 28 h 45"/>
                <a:gd name="T36" fmla="*/ 3 w 89"/>
                <a:gd name="T37" fmla="*/ 3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9" h="45">
                  <a:moveTo>
                    <a:pt x="3" y="36"/>
                  </a:moveTo>
                  <a:cubicBezTo>
                    <a:pt x="7" y="38"/>
                    <a:pt x="3" y="45"/>
                    <a:pt x="7" y="43"/>
                  </a:cubicBezTo>
                  <a:cubicBezTo>
                    <a:pt x="11" y="41"/>
                    <a:pt x="12" y="40"/>
                    <a:pt x="15" y="41"/>
                  </a:cubicBezTo>
                  <a:cubicBezTo>
                    <a:pt x="21" y="43"/>
                    <a:pt x="22" y="38"/>
                    <a:pt x="24" y="36"/>
                  </a:cubicBezTo>
                  <a:cubicBezTo>
                    <a:pt x="27" y="33"/>
                    <a:pt x="26" y="45"/>
                    <a:pt x="32" y="45"/>
                  </a:cubicBezTo>
                  <a:cubicBezTo>
                    <a:pt x="38" y="45"/>
                    <a:pt x="37" y="33"/>
                    <a:pt x="42" y="36"/>
                  </a:cubicBezTo>
                  <a:cubicBezTo>
                    <a:pt x="47" y="40"/>
                    <a:pt x="48" y="35"/>
                    <a:pt x="49" y="31"/>
                  </a:cubicBezTo>
                  <a:cubicBezTo>
                    <a:pt x="50" y="28"/>
                    <a:pt x="50" y="22"/>
                    <a:pt x="56" y="21"/>
                  </a:cubicBezTo>
                  <a:cubicBezTo>
                    <a:pt x="61" y="20"/>
                    <a:pt x="57" y="26"/>
                    <a:pt x="59" y="31"/>
                  </a:cubicBezTo>
                  <a:cubicBezTo>
                    <a:pt x="63" y="37"/>
                    <a:pt x="69" y="31"/>
                    <a:pt x="70" y="28"/>
                  </a:cubicBezTo>
                  <a:cubicBezTo>
                    <a:pt x="70" y="25"/>
                    <a:pt x="79" y="27"/>
                    <a:pt x="79" y="24"/>
                  </a:cubicBezTo>
                  <a:cubicBezTo>
                    <a:pt x="78" y="20"/>
                    <a:pt x="81" y="19"/>
                    <a:pt x="79" y="15"/>
                  </a:cubicBezTo>
                  <a:cubicBezTo>
                    <a:pt x="76" y="11"/>
                    <a:pt x="83" y="12"/>
                    <a:pt x="86" y="9"/>
                  </a:cubicBezTo>
                  <a:cubicBezTo>
                    <a:pt x="89" y="6"/>
                    <a:pt x="82" y="9"/>
                    <a:pt x="77" y="4"/>
                  </a:cubicBezTo>
                  <a:cubicBezTo>
                    <a:pt x="72" y="0"/>
                    <a:pt x="70" y="6"/>
                    <a:pt x="70" y="9"/>
                  </a:cubicBezTo>
                  <a:cubicBezTo>
                    <a:pt x="70" y="12"/>
                    <a:pt x="60" y="9"/>
                    <a:pt x="55" y="7"/>
                  </a:cubicBezTo>
                  <a:cubicBezTo>
                    <a:pt x="49" y="5"/>
                    <a:pt x="42" y="14"/>
                    <a:pt x="34" y="18"/>
                  </a:cubicBezTo>
                  <a:cubicBezTo>
                    <a:pt x="26" y="22"/>
                    <a:pt x="26" y="29"/>
                    <a:pt x="18" y="28"/>
                  </a:cubicBezTo>
                  <a:cubicBezTo>
                    <a:pt x="11" y="28"/>
                    <a:pt x="0" y="35"/>
                    <a:pt x="3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42" name="Freeform 43"/>
            <p:cNvSpPr>
              <a:spLocks/>
            </p:cNvSpPr>
            <p:nvPr/>
          </p:nvSpPr>
          <p:spPr bwMode="auto">
            <a:xfrm>
              <a:off x="4710113" y="2957513"/>
              <a:ext cx="222250" cy="114300"/>
            </a:xfrm>
            <a:custGeom>
              <a:avLst/>
              <a:gdLst>
                <a:gd name="T0" fmla="*/ 36 w 42"/>
                <a:gd name="T1" fmla="*/ 6 h 22"/>
                <a:gd name="T2" fmla="*/ 29 w 42"/>
                <a:gd name="T3" fmla="*/ 2 h 22"/>
                <a:gd name="T4" fmla="*/ 0 w 42"/>
                <a:gd name="T5" fmla="*/ 11 h 22"/>
                <a:gd name="T6" fmla="*/ 15 w 42"/>
                <a:gd name="T7" fmla="*/ 21 h 22"/>
                <a:gd name="T8" fmla="*/ 31 w 42"/>
                <a:gd name="T9" fmla="*/ 11 h 22"/>
                <a:gd name="T10" fmla="*/ 36 w 42"/>
                <a:gd name="T11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22">
                  <a:moveTo>
                    <a:pt x="36" y="6"/>
                  </a:moveTo>
                  <a:cubicBezTo>
                    <a:pt x="42" y="5"/>
                    <a:pt x="39" y="0"/>
                    <a:pt x="29" y="2"/>
                  </a:cubicBezTo>
                  <a:cubicBezTo>
                    <a:pt x="18" y="3"/>
                    <a:pt x="0" y="3"/>
                    <a:pt x="0" y="11"/>
                  </a:cubicBezTo>
                  <a:cubicBezTo>
                    <a:pt x="0" y="17"/>
                    <a:pt x="4" y="20"/>
                    <a:pt x="15" y="21"/>
                  </a:cubicBezTo>
                  <a:cubicBezTo>
                    <a:pt x="27" y="22"/>
                    <a:pt x="37" y="11"/>
                    <a:pt x="31" y="11"/>
                  </a:cubicBezTo>
                  <a:cubicBezTo>
                    <a:pt x="26" y="11"/>
                    <a:pt x="29" y="7"/>
                    <a:pt x="3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43" name="Freeform 44"/>
            <p:cNvSpPr>
              <a:spLocks/>
            </p:cNvSpPr>
            <p:nvPr/>
          </p:nvSpPr>
          <p:spPr bwMode="auto">
            <a:xfrm>
              <a:off x="4438651" y="3119438"/>
              <a:ext cx="738188" cy="314325"/>
            </a:xfrm>
            <a:custGeom>
              <a:avLst/>
              <a:gdLst>
                <a:gd name="T0" fmla="*/ 19 w 139"/>
                <a:gd name="T1" fmla="*/ 14 h 60"/>
                <a:gd name="T2" fmla="*/ 21 w 139"/>
                <a:gd name="T3" fmla="*/ 21 h 60"/>
                <a:gd name="T4" fmla="*/ 20 w 139"/>
                <a:gd name="T5" fmla="*/ 23 h 60"/>
                <a:gd name="T6" fmla="*/ 11 w 139"/>
                <a:gd name="T7" fmla="*/ 31 h 60"/>
                <a:gd name="T8" fmla="*/ 23 w 139"/>
                <a:gd name="T9" fmla="*/ 31 h 60"/>
                <a:gd name="T10" fmla="*/ 3 w 139"/>
                <a:gd name="T11" fmla="*/ 37 h 60"/>
                <a:gd name="T12" fmla="*/ 17 w 139"/>
                <a:gd name="T13" fmla="*/ 41 h 60"/>
                <a:gd name="T14" fmla="*/ 33 w 139"/>
                <a:gd name="T15" fmla="*/ 40 h 60"/>
                <a:gd name="T16" fmla="*/ 42 w 139"/>
                <a:gd name="T17" fmla="*/ 36 h 60"/>
                <a:gd name="T18" fmla="*/ 63 w 139"/>
                <a:gd name="T19" fmla="*/ 38 h 60"/>
                <a:gd name="T20" fmla="*/ 47 w 139"/>
                <a:gd name="T21" fmla="*/ 47 h 60"/>
                <a:gd name="T22" fmla="*/ 46 w 139"/>
                <a:gd name="T23" fmla="*/ 57 h 60"/>
                <a:gd name="T24" fmla="*/ 86 w 139"/>
                <a:gd name="T25" fmla="*/ 45 h 60"/>
                <a:gd name="T26" fmla="*/ 102 w 139"/>
                <a:gd name="T27" fmla="*/ 44 h 60"/>
                <a:gd name="T28" fmla="*/ 128 w 139"/>
                <a:gd name="T29" fmla="*/ 42 h 60"/>
                <a:gd name="T30" fmla="*/ 132 w 139"/>
                <a:gd name="T31" fmla="*/ 19 h 60"/>
                <a:gd name="T32" fmla="*/ 119 w 139"/>
                <a:gd name="T33" fmla="*/ 24 h 60"/>
                <a:gd name="T34" fmla="*/ 106 w 139"/>
                <a:gd name="T35" fmla="*/ 13 h 60"/>
                <a:gd name="T36" fmla="*/ 98 w 139"/>
                <a:gd name="T37" fmla="*/ 1 h 60"/>
                <a:gd name="T38" fmla="*/ 86 w 139"/>
                <a:gd name="T39" fmla="*/ 14 h 60"/>
                <a:gd name="T40" fmla="*/ 87 w 139"/>
                <a:gd name="T41" fmla="*/ 21 h 60"/>
                <a:gd name="T42" fmla="*/ 96 w 139"/>
                <a:gd name="T43" fmla="*/ 30 h 60"/>
                <a:gd name="T44" fmla="*/ 70 w 139"/>
                <a:gd name="T45" fmla="*/ 25 h 60"/>
                <a:gd name="T46" fmla="*/ 43 w 139"/>
                <a:gd name="T47" fmla="*/ 13 h 60"/>
                <a:gd name="T48" fmla="*/ 31 w 139"/>
                <a:gd name="T49" fmla="*/ 7 h 60"/>
                <a:gd name="T50" fmla="*/ 19 w 139"/>
                <a:gd name="T51" fmla="*/ 1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9" h="60">
                  <a:moveTo>
                    <a:pt x="19" y="14"/>
                  </a:moveTo>
                  <a:cubicBezTo>
                    <a:pt x="12" y="14"/>
                    <a:pt x="13" y="21"/>
                    <a:pt x="21" y="21"/>
                  </a:cubicBezTo>
                  <a:cubicBezTo>
                    <a:pt x="29" y="21"/>
                    <a:pt x="31" y="24"/>
                    <a:pt x="20" y="23"/>
                  </a:cubicBezTo>
                  <a:cubicBezTo>
                    <a:pt x="8" y="23"/>
                    <a:pt x="3" y="33"/>
                    <a:pt x="11" y="31"/>
                  </a:cubicBezTo>
                  <a:cubicBezTo>
                    <a:pt x="19" y="29"/>
                    <a:pt x="29" y="29"/>
                    <a:pt x="23" y="31"/>
                  </a:cubicBezTo>
                  <a:cubicBezTo>
                    <a:pt x="17" y="33"/>
                    <a:pt x="0" y="34"/>
                    <a:pt x="3" y="37"/>
                  </a:cubicBezTo>
                  <a:cubicBezTo>
                    <a:pt x="4" y="39"/>
                    <a:pt x="11" y="39"/>
                    <a:pt x="17" y="41"/>
                  </a:cubicBezTo>
                  <a:cubicBezTo>
                    <a:pt x="24" y="44"/>
                    <a:pt x="28" y="45"/>
                    <a:pt x="33" y="40"/>
                  </a:cubicBezTo>
                  <a:cubicBezTo>
                    <a:pt x="38" y="34"/>
                    <a:pt x="44" y="29"/>
                    <a:pt x="42" y="36"/>
                  </a:cubicBezTo>
                  <a:cubicBezTo>
                    <a:pt x="39" y="44"/>
                    <a:pt x="50" y="38"/>
                    <a:pt x="63" y="38"/>
                  </a:cubicBezTo>
                  <a:cubicBezTo>
                    <a:pt x="77" y="37"/>
                    <a:pt x="61" y="46"/>
                    <a:pt x="47" y="47"/>
                  </a:cubicBezTo>
                  <a:cubicBezTo>
                    <a:pt x="33" y="48"/>
                    <a:pt x="35" y="55"/>
                    <a:pt x="46" y="57"/>
                  </a:cubicBezTo>
                  <a:cubicBezTo>
                    <a:pt x="57" y="60"/>
                    <a:pt x="81" y="50"/>
                    <a:pt x="86" y="45"/>
                  </a:cubicBezTo>
                  <a:cubicBezTo>
                    <a:pt x="92" y="39"/>
                    <a:pt x="97" y="48"/>
                    <a:pt x="102" y="44"/>
                  </a:cubicBezTo>
                  <a:cubicBezTo>
                    <a:pt x="108" y="40"/>
                    <a:pt x="118" y="44"/>
                    <a:pt x="128" y="42"/>
                  </a:cubicBezTo>
                  <a:cubicBezTo>
                    <a:pt x="137" y="40"/>
                    <a:pt x="139" y="22"/>
                    <a:pt x="132" y="19"/>
                  </a:cubicBezTo>
                  <a:cubicBezTo>
                    <a:pt x="125" y="16"/>
                    <a:pt x="125" y="23"/>
                    <a:pt x="119" y="24"/>
                  </a:cubicBezTo>
                  <a:cubicBezTo>
                    <a:pt x="114" y="25"/>
                    <a:pt x="111" y="18"/>
                    <a:pt x="106" y="13"/>
                  </a:cubicBezTo>
                  <a:cubicBezTo>
                    <a:pt x="102" y="9"/>
                    <a:pt x="105" y="0"/>
                    <a:pt x="98" y="1"/>
                  </a:cubicBezTo>
                  <a:cubicBezTo>
                    <a:pt x="92" y="2"/>
                    <a:pt x="78" y="13"/>
                    <a:pt x="86" y="14"/>
                  </a:cubicBezTo>
                  <a:cubicBezTo>
                    <a:pt x="95" y="15"/>
                    <a:pt x="92" y="19"/>
                    <a:pt x="87" y="21"/>
                  </a:cubicBezTo>
                  <a:cubicBezTo>
                    <a:pt x="83" y="23"/>
                    <a:pt x="98" y="27"/>
                    <a:pt x="96" y="30"/>
                  </a:cubicBezTo>
                  <a:cubicBezTo>
                    <a:pt x="94" y="33"/>
                    <a:pt x="71" y="30"/>
                    <a:pt x="70" y="25"/>
                  </a:cubicBezTo>
                  <a:cubicBezTo>
                    <a:pt x="69" y="20"/>
                    <a:pt x="51" y="11"/>
                    <a:pt x="43" y="13"/>
                  </a:cubicBezTo>
                  <a:cubicBezTo>
                    <a:pt x="36" y="15"/>
                    <a:pt x="39" y="7"/>
                    <a:pt x="31" y="7"/>
                  </a:cubicBezTo>
                  <a:cubicBezTo>
                    <a:pt x="24" y="6"/>
                    <a:pt x="26" y="13"/>
                    <a:pt x="1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44" name="Freeform 45"/>
            <p:cNvSpPr>
              <a:spLocks/>
            </p:cNvSpPr>
            <p:nvPr/>
          </p:nvSpPr>
          <p:spPr bwMode="auto">
            <a:xfrm>
              <a:off x="4660901" y="2873375"/>
              <a:ext cx="282575" cy="88900"/>
            </a:xfrm>
            <a:custGeom>
              <a:avLst/>
              <a:gdLst>
                <a:gd name="T0" fmla="*/ 20 w 53"/>
                <a:gd name="T1" fmla="*/ 13 h 17"/>
                <a:gd name="T2" fmla="*/ 34 w 53"/>
                <a:gd name="T3" fmla="*/ 11 h 17"/>
                <a:gd name="T4" fmla="*/ 53 w 53"/>
                <a:gd name="T5" fmla="*/ 9 h 17"/>
                <a:gd name="T6" fmla="*/ 28 w 53"/>
                <a:gd name="T7" fmla="*/ 3 h 17"/>
                <a:gd name="T8" fmla="*/ 7 w 53"/>
                <a:gd name="T9" fmla="*/ 12 h 17"/>
                <a:gd name="T10" fmla="*/ 20 w 53"/>
                <a:gd name="T11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17">
                  <a:moveTo>
                    <a:pt x="20" y="13"/>
                  </a:moveTo>
                  <a:cubicBezTo>
                    <a:pt x="25" y="15"/>
                    <a:pt x="30" y="8"/>
                    <a:pt x="34" y="11"/>
                  </a:cubicBezTo>
                  <a:cubicBezTo>
                    <a:pt x="37" y="14"/>
                    <a:pt x="53" y="17"/>
                    <a:pt x="53" y="9"/>
                  </a:cubicBezTo>
                  <a:cubicBezTo>
                    <a:pt x="53" y="1"/>
                    <a:pt x="33" y="0"/>
                    <a:pt x="28" y="3"/>
                  </a:cubicBezTo>
                  <a:cubicBezTo>
                    <a:pt x="23" y="6"/>
                    <a:pt x="0" y="7"/>
                    <a:pt x="7" y="12"/>
                  </a:cubicBezTo>
                  <a:cubicBezTo>
                    <a:pt x="11" y="15"/>
                    <a:pt x="15" y="11"/>
                    <a:pt x="2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45" name="Freeform 46"/>
            <p:cNvSpPr>
              <a:spLocks/>
            </p:cNvSpPr>
            <p:nvPr/>
          </p:nvSpPr>
          <p:spPr bwMode="auto">
            <a:xfrm>
              <a:off x="2105026" y="7754938"/>
              <a:ext cx="90488" cy="88900"/>
            </a:xfrm>
            <a:custGeom>
              <a:avLst/>
              <a:gdLst>
                <a:gd name="T0" fmla="*/ 7 w 17"/>
                <a:gd name="T1" fmla="*/ 1 h 17"/>
                <a:gd name="T2" fmla="*/ 7 w 17"/>
                <a:gd name="T3" fmla="*/ 14 h 17"/>
                <a:gd name="T4" fmla="*/ 15 w 17"/>
                <a:gd name="T5" fmla="*/ 10 h 17"/>
                <a:gd name="T6" fmla="*/ 7 w 17"/>
                <a:gd name="T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7">
                  <a:moveTo>
                    <a:pt x="7" y="1"/>
                  </a:moveTo>
                  <a:cubicBezTo>
                    <a:pt x="0" y="1"/>
                    <a:pt x="4" y="17"/>
                    <a:pt x="7" y="14"/>
                  </a:cubicBezTo>
                  <a:cubicBezTo>
                    <a:pt x="10" y="13"/>
                    <a:pt x="14" y="12"/>
                    <a:pt x="15" y="10"/>
                  </a:cubicBezTo>
                  <a:cubicBezTo>
                    <a:pt x="17" y="7"/>
                    <a:pt x="13" y="0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46" name="Freeform 47"/>
            <p:cNvSpPr>
              <a:spLocks/>
            </p:cNvSpPr>
            <p:nvPr/>
          </p:nvSpPr>
          <p:spPr bwMode="auto">
            <a:xfrm>
              <a:off x="2184401" y="5005388"/>
              <a:ext cx="180975" cy="168275"/>
            </a:xfrm>
            <a:custGeom>
              <a:avLst/>
              <a:gdLst>
                <a:gd name="T0" fmla="*/ 29 w 34"/>
                <a:gd name="T1" fmla="*/ 3 h 32"/>
                <a:gd name="T2" fmla="*/ 20 w 34"/>
                <a:gd name="T3" fmla="*/ 6 h 32"/>
                <a:gd name="T4" fmla="*/ 10 w 34"/>
                <a:gd name="T5" fmla="*/ 18 h 32"/>
                <a:gd name="T6" fmla="*/ 2 w 34"/>
                <a:gd name="T7" fmla="*/ 21 h 32"/>
                <a:gd name="T8" fmla="*/ 7 w 34"/>
                <a:gd name="T9" fmla="*/ 30 h 32"/>
                <a:gd name="T10" fmla="*/ 13 w 34"/>
                <a:gd name="T11" fmla="*/ 30 h 32"/>
                <a:gd name="T12" fmla="*/ 27 w 34"/>
                <a:gd name="T13" fmla="*/ 19 h 32"/>
                <a:gd name="T14" fmla="*/ 23 w 34"/>
                <a:gd name="T15" fmla="*/ 12 h 32"/>
                <a:gd name="T16" fmla="*/ 31 w 34"/>
                <a:gd name="T17" fmla="*/ 9 h 32"/>
                <a:gd name="T18" fmla="*/ 29 w 34"/>
                <a:gd name="T1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2">
                  <a:moveTo>
                    <a:pt x="29" y="3"/>
                  </a:moveTo>
                  <a:cubicBezTo>
                    <a:pt x="29" y="0"/>
                    <a:pt x="25" y="1"/>
                    <a:pt x="20" y="6"/>
                  </a:cubicBezTo>
                  <a:cubicBezTo>
                    <a:pt x="15" y="12"/>
                    <a:pt x="11" y="15"/>
                    <a:pt x="10" y="18"/>
                  </a:cubicBezTo>
                  <a:cubicBezTo>
                    <a:pt x="9" y="21"/>
                    <a:pt x="4" y="17"/>
                    <a:pt x="2" y="21"/>
                  </a:cubicBezTo>
                  <a:cubicBezTo>
                    <a:pt x="0" y="24"/>
                    <a:pt x="3" y="32"/>
                    <a:pt x="7" y="30"/>
                  </a:cubicBezTo>
                  <a:cubicBezTo>
                    <a:pt x="10" y="27"/>
                    <a:pt x="10" y="30"/>
                    <a:pt x="13" y="30"/>
                  </a:cubicBezTo>
                  <a:cubicBezTo>
                    <a:pt x="15" y="30"/>
                    <a:pt x="25" y="23"/>
                    <a:pt x="27" y="19"/>
                  </a:cubicBezTo>
                  <a:cubicBezTo>
                    <a:pt x="30" y="16"/>
                    <a:pt x="23" y="15"/>
                    <a:pt x="23" y="12"/>
                  </a:cubicBezTo>
                  <a:cubicBezTo>
                    <a:pt x="23" y="10"/>
                    <a:pt x="28" y="10"/>
                    <a:pt x="31" y="9"/>
                  </a:cubicBezTo>
                  <a:cubicBezTo>
                    <a:pt x="34" y="7"/>
                    <a:pt x="29" y="6"/>
                    <a:pt x="2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47" name="Freeform 48"/>
            <p:cNvSpPr>
              <a:spLocks/>
            </p:cNvSpPr>
            <p:nvPr/>
          </p:nvSpPr>
          <p:spPr bwMode="auto">
            <a:xfrm>
              <a:off x="2078038" y="7702550"/>
              <a:ext cx="42863" cy="41275"/>
            </a:xfrm>
            <a:custGeom>
              <a:avLst/>
              <a:gdLst>
                <a:gd name="T0" fmla="*/ 3 w 8"/>
                <a:gd name="T1" fmla="*/ 1 h 8"/>
                <a:gd name="T2" fmla="*/ 4 w 8"/>
                <a:gd name="T3" fmla="*/ 7 h 8"/>
                <a:gd name="T4" fmla="*/ 3 w 8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8">
                  <a:moveTo>
                    <a:pt x="3" y="1"/>
                  </a:moveTo>
                  <a:cubicBezTo>
                    <a:pt x="0" y="2"/>
                    <a:pt x="2" y="8"/>
                    <a:pt x="4" y="7"/>
                  </a:cubicBezTo>
                  <a:cubicBezTo>
                    <a:pt x="8" y="4"/>
                    <a:pt x="7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48" name="Freeform 49"/>
            <p:cNvSpPr>
              <a:spLocks/>
            </p:cNvSpPr>
            <p:nvPr/>
          </p:nvSpPr>
          <p:spPr bwMode="auto">
            <a:xfrm>
              <a:off x="1430338" y="4848225"/>
              <a:ext cx="115888" cy="68263"/>
            </a:xfrm>
            <a:custGeom>
              <a:avLst/>
              <a:gdLst>
                <a:gd name="T0" fmla="*/ 12 w 22"/>
                <a:gd name="T1" fmla="*/ 4 h 13"/>
                <a:gd name="T2" fmla="*/ 2 w 22"/>
                <a:gd name="T3" fmla="*/ 7 h 13"/>
                <a:gd name="T4" fmla="*/ 17 w 22"/>
                <a:gd name="T5" fmla="*/ 12 h 13"/>
                <a:gd name="T6" fmla="*/ 20 w 22"/>
                <a:gd name="T7" fmla="*/ 4 h 13"/>
                <a:gd name="T8" fmla="*/ 12 w 22"/>
                <a:gd name="T9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3">
                  <a:moveTo>
                    <a:pt x="12" y="4"/>
                  </a:moveTo>
                  <a:cubicBezTo>
                    <a:pt x="11" y="0"/>
                    <a:pt x="0" y="3"/>
                    <a:pt x="2" y="7"/>
                  </a:cubicBezTo>
                  <a:cubicBezTo>
                    <a:pt x="3" y="11"/>
                    <a:pt x="13" y="13"/>
                    <a:pt x="17" y="12"/>
                  </a:cubicBezTo>
                  <a:cubicBezTo>
                    <a:pt x="21" y="11"/>
                    <a:pt x="22" y="7"/>
                    <a:pt x="20" y="4"/>
                  </a:cubicBezTo>
                  <a:cubicBezTo>
                    <a:pt x="17" y="2"/>
                    <a:pt x="12" y="8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49" name="Freeform 50"/>
            <p:cNvSpPr>
              <a:spLocks/>
            </p:cNvSpPr>
            <p:nvPr/>
          </p:nvSpPr>
          <p:spPr bwMode="auto">
            <a:xfrm>
              <a:off x="1871663" y="7624763"/>
              <a:ext cx="58738" cy="36513"/>
            </a:xfrm>
            <a:custGeom>
              <a:avLst/>
              <a:gdLst>
                <a:gd name="T0" fmla="*/ 3 w 11"/>
                <a:gd name="T1" fmla="*/ 3 h 7"/>
                <a:gd name="T2" fmla="*/ 10 w 11"/>
                <a:gd name="T3" fmla="*/ 3 h 7"/>
                <a:gd name="T4" fmla="*/ 3 w 11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">
                  <a:moveTo>
                    <a:pt x="3" y="3"/>
                  </a:moveTo>
                  <a:cubicBezTo>
                    <a:pt x="7" y="7"/>
                    <a:pt x="9" y="6"/>
                    <a:pt x="10" y="3"/>
                  </a:cubicBezTo>
                  <a:cubicBezTo>
                    <a:pt x="11" y="0"/>
                    <a:pt x="0" y="0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50" name="Freeform 51"/>
            <p:cNvSpPr>
              <a:spLocks/>
            </p:cNvSpPr>
            <p:nvPr/>
          </p:nvSpPr>
          <p:spPr bwMode="auto">
            <a:xfrm>
              <a:off x="1414463" y="5387975"/>
              <a:ext cx="68263" cy="68263"/>
            </a:xfrm>
            <a:custGeom>
              <a:avLst/>
              <a:gdLst>
                <a:gd name="T0" fmla="*/ 5 w 13"/>
                <a:gd name="T1" fmla="*/ 11 h 13"/>
                <a:gd name="T2" fmla="*/ 11 w 13"/>
                <a:gd name="T3" fmla="*/ 3 h 13"/>
                <a:gd name="T4" fmla="*/ 5 w 13"/>
                <a:gd name="T5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3">
                  <a:moveTo>
                    <a:pt x="5" y="11"/>
                  </a:moveTo>
                  <a:cubicBezTo>
                    <a:pt x="11" y="9"/>
                    <a:pt x="13" y="6"/>
                    <a:pt x="11" y="3"/>
                  </a:cubicBezTo>
                  <a:cubicBezTo>
                    <a:pt x="8" y="0"/>
                    <a:pt x="0" y="13"/>
                    <a:pt x="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51" name="Freeform 52"/>
            <p:cNvSpPr>
              <a:spLocks/>
            </p:cNvSpPr>
            <p:nvPr/>
          </p:nvSpPr>
          <p:spPr bwMode="auto">
            <a:xfrm>
              <a:off x="1557338" y="5319713"/>
              <a:ext cx="138113" cy="52388"/>
            </a:xfrm>
            <a:custGeom>
              <a:avLst/>
              <a:gdLst>
                <a:gd name="T0" fmla="*/ 20 w 26"/>
                <a:gd name="T1" fmla="*/ 2 h 10"/>
                <a:gd name="T2" fmla="*/ 5 w 26"/>
                <a:gd name="T3" fmla="*/ 9 h 10"/>
                <a:gd name="T4" fmla="*/ 14 w 26"/>
                <a:gd name="T5" fmla="*/ 6 h 10"/>
                <a:gd name="T6" fmla="*/ 20 w 26"/>
                <a:gd name="T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0">
                  <a:moveTo>
                    <a:pt x="20" y="2"/>
                  </a:moveTo>
                  <a:cubicBezTo>
                    <a:pt x="15" y="0"/>
                    <a:pt x="0" y="9"/>
                    <a:pt x="5" y="9"/>
                  </a:cubicBezTo>
                  <a:cubicBezTo>
                    <a:pt x="9" y="10"/>
                    <a:pt x="10" y="6"/>
                    <a:pt x="14" y="6"/>
                  </a:cubicBezTo>
                  <a:cubicBezTo>
                    <a:pt x="18" y="6"/>
                    <a:pt x="26" y="4"/>
                    <a:pt x="2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52" name="Freeform 53"/>
            <p:cNvSpPr>
              <a:spLocks/>
            </p:cNvSpPr>
            <p:nvPr/>
          </p:nvSpPr>
          <p:spPr bwMode="auto">
            <a:xfrm>
              <a:off x="1966913" y="7661275"/>
              <a:ext cx="63500" cy="41275"/>
            </a:xfrm>
            <a:custGeom>
              <a:avLst/>
              <a:gdLst>
                <a:gd name="T0" fmla="*/ 3 w 12"/>
                <a:gd name="T1" fmla="*/ 4 h 8"/>
                <a:gd name="T2" fmla="*/ 10 w 12"/>
                <a:gd name="T3" fmla="*/ 5 h 8"/>
                <a:gd name="T4" fmla="*/ 3 w 12"/>
                <a:gd name="T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8">
                  <a:moveTo>
                    <a:pt x="3" y="4"/>
                  </a:moveTo>
                  <a:cubicBezTo>
                    <a:pt x="5" y="8"/>
                    <a:pt x="8" y="8"/>
                    <a:pt x="10" y="5"/>
                  </a:cubicBezTo>
                  <a:cubicBezTo>
                    <a:pt x="12" y="2"/>
                    <a:pt x="0" y="0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53" name="Freeform 54"/>
            <p:cNvSpPr>
              <a:spLocks/>
            </p:cNvSpPr>
            <p:nvPr/>
          </p:nvSpPr>
          <p:spPr bwMode="auto">
            <a:xfrm>
              <a:off x="11671301" y="6435725"/>
              <a:ext cx="69850" cy="68263"/>
            </a:xfrm>
            <a:custGeom>
              <a:avLst/>
              <a:gdLst>
                <a:gd name="T0" fmla="*/ 12 w 13"/>
                <a:gd name="T1" fmla="*/ 6 h 13"/>
                <a:gd name="T2" fmla="*/ 2 w 13"/>
                <a:gd name="T3" fmla="*/ 9 h 13"/>
                <a:gd name="T4" fmla="*/ 12 w 13"/>
                <a:gd name="T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3">
                  <a:moveTo>
                    <a:pt x="12" y="6"/>
                  </a:moveTo>
                  <a:cubicBezTo>
                    <a:pt x="11" y="0"/>
                    <a:pt x="0" y="8"/>
                    <a:pt x="2" y="9"/>
                  </a:cubicBezTo>
                  <a:cubicBezTo>
                    <a:pt x="7" y="13"/>
                    <a:pt x="13" y="12"/>
                    <a:pt x="1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54" name="Freeform 55"/>
            <p:cNvSpPr>
              <a:spLocks/>
            </p:cNvSpPr>
            <p:nvPr/>
          </p:nvSpPr>
          <p:spPr bwMode="auto">
            <a:xfrm>
              <a:off x="12900026" y="6734175"/>
              <a:ext cx="185738" cy="52388"/>
            </a:xfrm>
            <a:custGeom>
              <a:avLst/>
              <a:gdLst>
                <a:gd name="T0" fmla="*/ 35 w 35"/>
                <a:gd name="T1" fmla="*/ 6 h 10"/>
                <a:gd name="T2" fmla="*/ 28 w 35"/>
                <a:gd name="T3" fmla="*/ 5 h 10"/>
                <a:gd name="T4" fmla="*/ 10 w 35"/>
                <a:gd name="T5" fmla="*/ 3 h 10"/>
                <a:gd name="T6" fmla="*/ 3 w 35"/>
                <a:gd name="T7" fmla="*/ 6 h 10"/>
                <a:gd name="T8" fmla="*/ 20 w 35"/>
                <a:gd name="T9" fmla="*/ 10 h 10"/>
                <a:gd name="T10" fmla="*/ 35 w 35"/>
                <a:gd name="T11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10">
                  <a:moveTo>
                    <a:pt x="35" y="6"/>
                  </a:moveTo>
                  <a:cubicBezTo>
                    <a:pt x="35" y="4"/>
                    <a:pt x="31" y="7"/>
                    <a:pt x="28" y="5"/>
                  </a:cubicBezTo>
                  <a:cubicBezTo>
                    <a:pt x="25" y="4"/>
                    <a:pt x="13" y="6"/>
                    <a:pt x="10" y="3"/>
                  </a:cubicBezTo>
                  <a:cubicBezTo>
                    <a:pt x="7" y="0"/>
                    <a:pt x="0" y="5"/>
                    <a:pt x="3" y="6"/>
                  </a:cubicBezTo>
                  <a:cubicBezTo>
                    <a:pt x="7" y="7"/>
                    <a:pt x="13" y="10"/>
                    <a:pt x="20" y="10"/>
                  </a:cubicBezTo>
                  <a:cubicBezTo>
                    <a:pt x="26" y="10"/>
                    <a:pt x="35" y="7"/>
                    <a:pt x="3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55" name="Freeform 56"/>
            <p:cNvSpPr>
              <a:spLocks/>
            </p:cNvSpPr>
            <p:nvPr/>
          </p:nvSpPr>
          <p:spPr bwMode="auto">
            <a:xfrm>
              <a:off x="13425488" y="6723063"/>
              <a:ext cx="160338" cy="100013"/>
            </a:xfrm>
            <a:custGeom>
              <a:avLst/>
              <a:gdLst>
                <a:gd name="T0" fmla="*/ 20 w 30"/>
                <a:gd name="T1" fmla="*/ 12 h 19"/>
                <a:gd name="T2" fmla="*/ 26 w 30"/>
                <a:gd name="T3" fmla="*/ 5 h 19"/>
                <a:gd name="T4" fmla="*/ 26 w 30"/>
                <a:gd name="T5" fmla="*/ 2 h 19"/>
                <a:gd name="T6" fmla="*/ 10 w 30"/>
                <a:gd name="T7" fmla="*/ 7 h 19"/>
                <a:gd name="T8" fmla="*/ 5 w 30"/>
                <a:gd name="T9" fmla="*/ 15 h 19"/>
                <a:gd name="T10" fmla="*/ 20 w 30"/>
                <a:gd name="T11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9">
                  <a:moveTo>
                    <a:pt x="20" y="12"/>
                  </a:moveTo>
                  <a:cubicBezTo>
                    <a:pt x="20" y="10"/>
                    <a:pt x="23" y="6"/>
                    <a:pt x="26" y="5"/>
                  </a:cubicBezTo>
                  <a:cubicBezTo>
                    <a:pt x="30" y="3"/>
                    <a:pt x="29" y="0"/>
                    <a:pt x="26" y="2"/>
                  </a:cubicBezTo>
                  <a:cubicBezTo>
                    <a:pt x="24" y="5"/>
                    <a:pt x="18" y="7"/>
                    <a:pt x="10" y="7"/>
                  </a:cubicBezTo>
                  <a:cubicBezTo>
                    <a:pt x="3" y="8"/>
                    <a:pt x="0" y="12"/>
                    <a:pt x="5" y="15"/>
                  </a:cubicBezTo>
                  <a:cubicBezTo>
                    <a:pt x="11" y="19"/>
                    <a:pt x="21" y="14"/>
                    <a:pt x="2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56" name="Freeform 57"/>
            <p:cNvSpPr>
              <a:spLocks/>
            </p:cNvSpPr>
            <p:nvPr/>
          </p:nvSpPr>
          <p:spPr bwMode="auto">
            <a:xfrm>
              <a:off x="10077451" y="4260850"/>
              <a:ext cx="642938" cy="320675"/>
            </a:xfrm>
            <a:custGeom>
              <a:avLst/>
              <a:gdLst>
                <a:gd name="T0" fmla="*/ 102 w 121"/>
                <a:gd name="T1" fmla="*/ 43 h 61"/>
                <a:gd name="T2" fmla="*/ 111 w 121"/>
                <a:gd name="T3" fmla="*/ 36 h 61"/>
                <a:gd name="T4" fmla="*/ 120 w 121"/>
                <a:gd name="T5" fmla="*/ 27 h 61"/>
                <a:gd name="T6" fmla="*/ 114 w 121"/>
                <a:gd name="T7" fmla="*/ 18 h 61"/>
                <a:gd name="T8" fmla="*/ 108 w 121"/>
                <a:gd name="T9" fmla="*/ 13 h 61"/>
                <a:gd name="T10" fmla="*/ 106 w 121"/>
                <a:gd name="T11" fmla="*/ 6 h 61"/>
                <a:gd name="T12" fmla="*/ 98 w 121"/>
                <a:gd name="T13" fmla="*/ 6 h 61"/>
                <a:gd name="T14" fmla="*/ 87 w 121"/>
                <a:gd name="T15" fmla="*/ 1 h 61"/>
                <a:gd name="T16" fmla="*/ 86 w 121"/>
                <a:gd name="T17" fmla="*/ 8 h 61"/>
                <a:gd name="T18" fmla="*/ 79 w 121"/>
                <a:gd name="T19" fmla="*/ 8 h 61"/>
                <a:gd name="T20" fmla="*/ 75 w 121"/>
                <a:gd name="T21" fmla="*/ 8 h 61"/>
                <a:gd name="T22" fmla="*/ 68 w 121"/>
                <a:gd name="T23" fmla="*/ 9 h 61"/>
                <a:gd name="T24" fmla="*/ 62 w 121"/>
                <a:gd name="T25" fmla="*/ 7 h 61"/>
                <a:gd name="T26" fmla="*/ 55 w 121"/>
                <a:gd name="T27" fmla="*/ 13 h 61"/>
                <a:gd name="T28" fmla="*/ 50 w 121"/>
                <a:gd name="T29" fmla="*/ 10 h 61"/>
                <a:gd name="T30" fmla="*/ 45 w 121"/>
                <a:gd name="T31" fmla="*/ 14 h 61"/>
                <a:gd name="T32" fmla="*/ 44 w 121"/>
                <a:gd name="T33" fmla="*/ 19 h 61"/>
                <a:gd name="T34" fmla="*/ 36 w 121"/>
                <a:gd name="T35" fmla="*/ 22 h 61"/>
                <a:gd name="T36" fmla="*/ 33 w 121"/>
                <a:gd name="T37" fmla="*/ 13 h 61"/>
                <a:gd name="T38" fmla="*/ 16 w 121"/>
                <a:gd name="T39" fmla="*/ 2 h 61"/>
                <a:gd name="T40" fmla="*/ 18 w 121"/>
                <a:gd name="T41" fmla="*/ 8 h 61"/>
                <a:gd name="T42" fmla="*/ 14 w 121"/>
                <a:gd name="T43" fmla="*/ 8 h 61"/>
                <a:gd name="T44" fmla="*/ 6 w 121"/>
                <a:gd name="T45" fmla="*/ 11 h 61"/>
                <a:gd name="T46" fmla="*/ 1 w 121"/>
                <a:gd name="T47" fmla="*/ 18 h 61"/>
                <a:gd name="T48" fmla="*/ 11 w 121"/>
                <a:gd name="T49" fmla="*/ 21 h 61"/>
                <a:gd name="T50" fmla="*/ 25 w 121"/>
                <a:gd name="T51" fmla="*/ 21 h 61"/>
                <a:gd name="T52" fmla="*/ 23 w 121"/>
                <a:gd name="T53" fmla="*/ 26 h 61"/>
                <a:gd name="T54" fmla="*/ 17 w 121"/>
                <a:gd name="T55" fmla="*/ 30 h 61"/>
                <a:gd name="T56" fmla="*/ 4 w 121"/>
                <a:gd name="T57" fmla="*/ 33 h 61"/>
                <a:gd name="T58" fmla="*/ 21 w 121"/>
                <a:gd name="T59" fmla="*/ 33 h 61"/>
                <a:gd name="T60" fmla="*/ 25 w 121"/>
                <a:gd name="T61" fmla="*/ 38 h 61"/>
                <a:gd name="T62" fmla="*/ 28 w 121"/>
                <a:gd name="T63" fmla="*/ 41 h 61"/>
                <a:gd name="T64" fmla="*/ 24 w 121"/>
                <a:gd name="T65" fmla="*/ 47 h 61"/>
                <a:gd name="T66" fmla="*/ 18 w 121"/>
                <a:gd name="T67" fmla="*/ 50 h 61"/>
                <a:gd name="T68" fmla="*/ 33 w 121"/>
                <a:gd name="T69" fmla="*/ 50 h 61"/>
                <a:gd name="T70" fmla="*/ 53 w 121"/>
                <a:gd name="T71" fmla="*/ 58 h 61"/>
                <a:gd name="T72" fmla="*/ 73 w 121"/>
                <a:gd name="T73" fmla="*/ 53 h 61"/>
                <a:gd name="T74" fmla="*/ 87 w 121"/>
                <a:gd name="T75" fmla="*/ 49 h 61"/>
                <a:gd name="T76" fmla="*/ 102 w 121"/>
                <a:gd name="T77" fmla="*/ 4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1" h="61">
                  <a:moveTo>
                    <a:pt x="102" y="43"/>
                  </a:moveTo>
                  <a:cubicBezTo>
                    <a:pt x="108" y="43"/>
                    <a:pt x="108" y="35"/>
                    <a:pt x="111" y="36"/>
                  </a:cubicBezTo>
                  <a:cubicBezTo>
                    <a:pt x="114" y="36"/>
                    <a:pt x="118" y="31"/>
                    <a:pt x="120" y="27"/>
                  </a:cubicBezTo>
                  <a:cubicBezTo>
                    <a:pt x="121" y="24"/>
                    <a:pt x="118" y="18"/>
                    <a:pt x="114" y="18"/>
                  </a:cubicBezTo>
                  <a:cubicBezTo>
                    <a:pt x="110" y="18"/>
                    <a:pt x="107" y="15"/>
                    <a:pt x="108" y="13"/>
                  </a:cubicBezTo>
                  <a:cubicBezTo>
                    <a:pt x="108" y="10"/>
                    <a:pt x="105" y="7"/>
                    <a:pt x="106" y="6"/>
                  </a:cubicBezTo>
                  <a:cubicBezTo>
                    <a:pt x="106" y="4"/>
                    <a:pt x="101" y="5"/>
                    <a:pt x="98" y="6"/>
                  </a:cubicBezTo>
                  <a:cubicBezTo>
                    <a:pt x="95" y="7"/>
                    <a:pt x="90" y="0"/>
                    <a:pt x="87" y="1"/>
                  </a:cubicBezTo>
                  <a:cubicBezTo>
                    <a:pt x="85" y="2"/>
                    <a:pt x="86" y="6"/>
                    <a:pt x="86" y="8"/>
                  </a:cubicBezTo>
                  <a:cubicBezTo>
                    <a:pt x="85" y="10"/>
                    <a:pt x="79" y="6"/>
                    <a:pt x="79" y="8"/>
                  </a:cubicBezTo>
                  <a:cubicBezTo>
                    <a:pt x="79" y="11"/>
                    <a:pt x="77" y="11"/>
                    <a:pt x="75" y="8"/>
                  </a:cubicBezTo>
                  <a:cubicBezTo>
                    <a:pt x="73" y="6"/>
                    <a:pt x="68" y="7"/>
                    <a:pt x="68" y="9"/>
                  </a:cubicBezTo>
                  <a:cubicBezTo>
                    <a:pt x="68" y="11"/>
                    <a:pt x="66" y="10"/>
                    <a:pt x="62" y="7"/>
                  </a:cubicBezTo>
                  <a:cubicBezTo>
                    <a:pt x="58" y="5"/>
                    <a:pt x="54" y="10"/>
                    <a:pt x="55" y="13"/>
                  </a:cubicBezTo>
                  <a:cubicBezTo>
                    <a:pt x="55" y="15"/>
                    <a:pt x="53" y="16"/>
                    <a:pt x="50" y="10"/>
                  </a:cubicBezTo>
                  <a:cubicBezTo>
                    <a:pt x="47" y="5"/>
                    <a:pt x="43" y="11"/>
                    <a:pt x="45" y="14"/>
                  </a:cubicBezTo>
                  <a:cubicBezTo>
                    <a:pt x="47" y="17"/>
                    <a:pt x="46" y="20"/>
                    <a:pt x="44" y="19"/>
                  </a:cubicBezTo>
                  <a:cubicBezTo>
                    <a:pt x="41" y="17"/>
                    <a:pt x="38" y="20"/>
                    <a:pt x="36" y="22"/>
                  </a:cubicBezTo>
                  <a:cubicBezTo>
                    <a:pt x="35" y="25"/>
                    <a:pt x="29" y="15"/>
                    <a:pt x="33" y="13"/>
                  </a:cubicBezTo>
                  <a:cubicBezTo>
                    <a:pt x="37" y="11"/>
                    <a:pt x="21" y="2"/>
                    <a:pt x="16" y="2"/>
                  </a:cubicBezTo>
                  <a:cubicBezTo>
                    <a:pt x="11" y="2"/>
                    <a:pt x="14" y="6"/>
                    <a:pt x="18" y="8"/>
                  </a:cubicBezTo>
                  <a:cubicBezTo>
                    <a:pt x="21" y="11"/>
                    <a:pt x="15" y="10"/>
                    <a:pt x="14" y="8"/>
                  </a:cubicBezTo>
                  <a:cubicBezTo>
                    <a:pt x="12" y="6"/>
                    <a:pt x="8" y="7"/>
                    <a:pt x="6" y="11"/>
                  </a:cubicBezTo>
                  <a:cubicBezTo>
                    <a:pt x="4" y="14"/>
                    <a:pt x="1" y="16"/>
                    <a:pt x="1" y="18"/>
                  </a:cubicBezTo>
                  <a:cubicBezTo>
                    <a:pt x="0" y="21"/>
                    <a:pt x="6" y="23"/>
                    <a:pt x="11" y="21"/>
                  </a:cubicBezTo>
                  <a:cubicBezTo>
                    <a:pt x="17" y="19"/>
                    <a:pt x="22" y="18"/>
                    <a:pt x="25" y="21"/>
                  </a:cubicBezTo>
                  <a:cubicBezTo>
                    <a:pt x="28" y="23"/>
                    <a:pt x="20" y="24"/>
                    <a:pt x="23" y="26"/>
                  </a:cubicBezTo>
                  <a:cubicBezTo>
                    <a:pt x="26" y="28"/>
                    <a:pt x="23" y="30"/>
                    <a:pt x="17" y="30"/>
                  </a:cubicBezTo>
                  <a:cubicBezTo>
                    <a:pt x="11" y="29"/>
                    <a:pt x="3" y="31"/>
                    <a:pt x="4" y="33"/>
                  </a:cubicBezTo>
                  <a:cubicBezTo>
                    <a:pt x="5" y="35"/>
                    <a:pt x="20" y="31"/>
                    <a:pt x="21" y="33"/>
                  </a:cubicBezTo>
                  <a:cubicBezTo>
                    <a:pt x="21" y="36"/>
                    <a:pt x="21" y="39"/>
                    <a:pt x="25" y="38"/>
                  </a:cubicBezTo>
                  <a:cubicBezTo>
                    <a:pt x="29" y="36"/>
                    <a:pt x="26" y="41"/>
                    <a:pt x="28" y="41"/>
                  </a:cubicBezTo>
                  <a:cubicBezTo>
                    <a:pt x="30" y="42"/>
                    <a:pt x="29" y="46"/>
                    <a:pt x="24" y="47"/>
                  </a:cubicBezTo>
                  <a:cubicBezTo>
                    <a:pt x="19" y="47"/>
                    <a:pt x="16" y="48"/>
                    <a:pt x="18" y="50"/>
                  </a:cubicBezTo>
                  <a:cubicBezTo>
                    <a:pt x="21" y="53"/>
                    <a:pt x="27" y="51"/>
                    <a:pt x="33" y="50"/>
                  </a:cubicBezTo>
                  <a:cubicBezTo>
                    <a:pt x="38" y="48"/>
                    <a:pt x="47" y="55"/>
                    <a:pt x="53" y="58"/>
                  </a:cubicBezTo>
                  <a:cubicBezTo>
                    <a:pt x="60" y="61"/>
                    <a:pt x="71" y="57"/>
                    <a:pt x="73" y="53"/>
                  </a:cubicBezTo>
                  <a:cubicBezTo>
                    <a:pt x="74" y="50"/>
                    <a:pt x="83" y="51"/>
                    <a:pt x="87" y="49"/>
                  </a:cubicBezTo>
                  <a:cubicBezTo>
                    <a:pt x="90" y="46"/>
                    <a:pt x="95" y="43"/>
                    <a:pt x="102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57" name="Freeform 58"/>
            <p:cNvSpPr>
              <a:spLocks/>
            </p:cNvSpPr>
            <p:nvPr/>
          </p:nvSpPr>
          <p:spPr bwMode="auto">
            <a:xfrm>
              <a:off x="10906126" y="5272088"/>
              <a:ext cx="303213" cy="319088"/>
            </a:xfrm>
            <a:custGeom>
              <a:avLst/>
              <a:gdLst>
                <a:gd name="T0" fmla="*/ 12 w 57"/>
                <a:gd name="T1" fmla="*/ 61 h 61"/>
                <a:gd name="T2" fmla="*/ 32 w 57"/>
                <a:gd name="T3" fmla="*/ 53 h 61"/>
                <a:gd name="T4" fmla="*/ 45 w 57"/>
                <a:gd name="T5" fmla="*/ 50 h 61"/>
                <a:gd name="T6" fmla="*/ 45 w 57"/>
                <a:gd name="T7" fmla="*/ 24 h 61"/>
                <a:gd name="T8" fmla="*/ 45 w 57"/>
                <a:gd name="T9" fmla="*/ 22 h 61"/>
                <a:gd name="T10" fmla="*/ 54 w 57"/>
                <a:gd name="T11" fmla="*/ 16 h 61"/>
                <a:gd name="T12" fmla="*/ 48 w 57"/>
                <a:gd name="T13" fmla="*/ 4 h 61"/>
                <a:gd name="T14" fmla="*/ 33 w 57"/>
                <a:gd name="T15" fmla="*/ 6 h 61"/>
                <a:gd name="T16" fmla="*/ 32 w 57"/>
                <a:gd name="T17" fmla="*/ 6 h 61"/>
                <a:gd name="T18" fmla="*/ 21 w 57"/>
                <a:gd name="T19" fmla="*/ 8 h 61"/>
                <a:gd name="T20" fmla="*/ 26 w 57"/>
                <a:gd name="T21" fmla="*/ 13 h 61"/>
                <a:gd name="T22" fmla="*/ 17 w 57"/>
                <a:gd name="T23" fmla="*/ 18 h 61"/>
                <a:gd name="T24" fmla="*/ 5 w 57"/>
                <a:gd name="T25" fmla="*/ 18 h 61"/>
                <a:gd name="T26" fmla="*/ 6 w 57"/>
                <a:gd name="T27" fmla="*/ 27 h 61"/>
                <a:gd name="T28" fmla="*/ 11 w 57"/>
                <a:gd name="T29" fmla="*/ 35 h 61"/>
                <a:gd name="T30" fmla="*/ 8 w 57"/>
                <a:gd name="T31" fmla="*/ 44 h 61"/>
                <a:gd name="T32" fmla="*/ 1 w 57"/>
                <a:gd name="T33" fmla="*/ 52 h 61"/>
                <a:gd name="T34" fmla="*/ 12 w 57"/>
                <a:gd name="T35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7" h="61">
                  <a:moveTo>
                    <a:pt x="12" y="61"/>
                  </a:moveTo>
                  <a:cubicBezTo>
                    <a:pt x="16" y="61"/>
                    <a:pt x="26" y="58"/>
                    <a:pt x="32" y="53"/>
                  </a:cubicBezTo>
                  <a:cubicBezTo>
                    <a:pt x="37" y="47"/>
                    <a:pt x="40" y="52"/>
                    <a:pt x="45" y="50"/>
                  </a:cubicBezTo>
                  <a:cubicBezTo>
                    <a:pt x="51" y="47"/>
                    <a:pt x="47" y="28"/>
                    <a:pt x="45" y="24"/>
                  </a:cubicBezTo>
                  <a:cubicBezTo>
                    <a:pt x="45" y="23"/>
                    <a:pt x="45" y="22"/>
                    <a:pt x="45" y="22"/>
                  </a:cubicBezTo>
                  <a:cubicBezTo>
                    <a:pt x="46" y="19"/>
                    <a:pt x="51" y="19"/>
                    <a:pt x="54" y="16"/>
                  </a:cubicBezTo>
                  <a:cubicBezTo>
                    <a:pt x="57" y="13"/>
                    <a:pt x="52" y="8"/>
                    <a:pt x="48" y="4"/>
                  </a:cubicBezTo>
                  <a:cubicBezTo>
                    <a:pt x="43" y="0"/>
                    <a:pt x="38" y="6"/>
                    <a:pt x="33" y="6"/>
                  </a:cubicBezTo>
                  <a:cubicBezTo>
                    <a:pt x="33" y="6"/>
                    <a:pt x="33" y="6"/>
                    <a:pt x="32" y="6"/>
                  </a:cubicBezTo>
                  <a:cubicBezTo>
                    <a:pt x="27" y="4"/>
                    <a:pt x="21" y="4"/>
                    <a:pt x="21" y="8"/>
                  </a:cubicBezTo>
                  <a:cubicBezTo>
                    <a:pt x="21" y="12"/>
                    <a:pt x="26" y="11"/>
                    <a:pt x="26" y="13"/>
                  </a:cubicBezTo>
                  <a:cubicBezTo>
                    <a:pt x="26" y="16"/>
                    <a:pt x="21" y="15"/>
                    <a:pt x="17" y="18"/>
                  </a:cubicBezTo>
                  <a:cubicBezTo>
                    <a:pt x="13" y="21"/>
                    <a:pt x="9" y="16"/>
                    <a:pt x="5" y="18"/>
                  </a:cubicBezTo>
                  <a:cubicBezTo>
                    <a:pt x="1" y="20"/>
                    <a:pt x="9" y="23"/>
                    <a:pt x="6" y="27"/>
                  </a:cubicBezTo>
                  <a:cubicBezTo>
                    <a:pt x="3" y="31"/>
                    <a:pt x="6" y="31"/>
                    <a:pt x="11" y="35"/>
                  </a:cubicBezTo>
                  <a:cubicBezTo>
                    <a:pt x="16" y="39"/>
                    <a:pt x="8" y="40"/>
                    <a:pt x="8" y="44"/>
                  </a:cubicBezTo>
                  <a:cubicBezTo>
                    <a:pt x="8" y="49"/>
                    <a:pt x="2" y="49"/>
                    <a:pt x="1" y="52"/>
                  </a:cubicBezTo>
                  <a:cubicBezTo>
                    <a:pt x="0" y="55"/>
                    <a:pt x="6" y="61"/>
                    <a:pt x="12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58" name="Freeform 59"/>
            <p:cNvSpPr>
              <a:spLocks/>
            </p:cNvSpPr>
            <p:nvPr/>
          </p:nvSpPr>
          <p:spPr bwMode="auto">
            <a:xfrm>
              <a:off x="11118851" y="4968875"/>
              <a:ext cx="527050" cy="749300"/>
            </a:xfrm>
            <a:custGeom>
              <a:avLst/>
              <a:gdLst>
                <a:gd name="T0" fmla="*/ 3 w 99"/>
                <a:gd name="T1" fmla="*/ 24 h 143"/>
                <a:gd name="T2" fmla="*/ 11 w 99"/>
                <a:gd name="T3" fmla="*/ 31 h 143"/>
                <a:gd name="T4" fmla="*/ 7 w 99"/>
                <a:gd name="T5" fmla="*/ 39 h 143"/>
                <a:gd name="T6" fmla="*/ 13 w 99"/>
                <a:gd name="T7" fmla="*/ 45 h 143"/>
                <a:gd name="T8" fmla="*/ 4 w 99"/>
                <a:gd name="T9" fmla="*/ 52 h 143"/>
                <a:gd name="T10" fmla="*/ 12 w 99"/>
                <a:gd name="T11" fmla="*/ 50 h 143"/>
                <a:gd name="T12" fmla="*/ 17 w 99"/>
                <a:gd name="T13" fmla="*/ 56 h 143"/>
                <a:gd name="T14" fmla="*/ 23 w 99"/>
                <a:gd name="T15" fmla="*/ 48 h 143"/>
                <a:gd name="T16" fmla="*/ 24 w 99"/>
                <a:gd name="T17" fmla="*/ 55 h 143"/>
                <a:gd name="T18" fmla="*/ 20 w 99"/>
                <a:gd name="T19" fmla="*/ 67 h 143"/>
                <a:gd name="T20" fmla="*/ 36 w 99"/>
                <a:gd name="T21" fmla="*/ 65 h 143"/>
                <a:gd name="T22" fmla="*/ 39 w 99"/>
                <a:gd name="T23" fmla="*/ 69 h 143"/>
                <a:gd name="T24" fmla="*/ 41 w 99"/>
                <a:gd name="T25" fmla="*/ 76 h 143"/>
                <a:gd name="T26" fmla="*/ 44 w 99"/>
                <a:gd name="T27" fmla="*/ 80 h 143"/>
                <a:gd name="T28" fmla="*/ 43 w 99"/>
                <a:gd name="T29" fmla="*/ 90 h 143"/>
                <a:gd name="T30" fmla="*/ 31 w 99"/>
                <a:gd name="T31" fmla="*/ 90 h 143"/>
                <a:gd name="T32" fmla="*/ 28 w 99"/>
                <a:gd name="T33" fmla="*/ 92 h 143"/>
                <a:gd name="T34" fmla="*/ 25 w 99"/>
                <a:gd name="T35" fmla="*/ 99 h 143"/>
                <a:gd name="T36" fmla="*/ 31 w 99"/>
                <a:gd name="T37" fmla="*/ 104 h 143"/>
                <a:gd name="T38" fmla="*/ 20 w 99"/>
                <a:gd name="T39" fmla="*/ 111 h 143"/>
                <a:gd name="T40" fmla="*/ 25 w 99"/>
                <a:gd name="T41" fmla="*/ 116 h 143"/>
                <a:gd name="T42" fmla="*/ 31 w 99"/>
                <a:gd name="T43" fmla="*/ 117 h 143"/>
                <a:gd name="T44" fmla="*/ 43 w 99"/>
                <a:gd name="T45" fmla="*/ 119 h 143"/>
                <a:gd name="T46" fmla="*/ 44 w 99"/>
                <a:gd name="T47" fmla="*/ 122 h 143"/>
                <a:gd name="T48" fmla="*/ 32 w 99"/>
                <a:gd name="T49" fmla="*/ 124 h 143"/>
                <a:gd name="T50" fmla="*/ 17 w 99"/>
                <a:gd name="T51" fmla="*/ 141 h 143"/>
                <a:gd name="T52" fmla="*/ 26 w 99"/>
                <a:gd name="T53" fmla="*/ 137 h 143"/>
                <a:gd name="T54" fmla="*/ 34 w 99"/>
                <a:gd name="T55" fmla="*/ 138 h 143"/>
                <a:gd name="T56" fmla="*/ 39 w 99"/>
                <a:gd name="T57" fmla="*/ 133 h 143"/>
                <a:gd name="T58" fmla="*/ 47 w 99"/>
                <a:gd name="T59" fmla="*/ 132 h 143"/>
                <a:gd name="T60" fmla="*/ 56 w 99"/>
                <a:gd name="T61" fmla="*/ 130 h 143"/>
                <a:gd name="T62" fmla="*/ 65 w 99"/>
                <a:gd name="T63" fmla="*/ 132 h 143"/>
                <a:gd name="T64" fmla="*/ 78 w 99"/>
                <a:gd name="T65" fmla="*/ 129 h 143"/>
                <a:gd name="T66" fmla="*/ 93 w 99"/>
                <a:gd name="T67" fmla="*/ 123 h 143"/>
                <a:gd name="T68" fmla="*/ 89 w 99"/>
                <a:gd name="T69" fmla="*/ 121 h 143"/>
                <a:gd name="T70" fmla="*/ 89 w 99"/>
                <a:gd name="T71" fmla="*/ 114 h 143"/>
                <a:gd name="T72" fmla="*/ 99 w 99"/>
                <a:gd name="T73" fmla="*/ 103 h 143"/>
                <a:gd name="T74" fmla="*/ 87 w 99"/>
                <a:gd name="T75" fmla="*/ 97 h 143"/>
                <a:gd name="T76" fmla="*/ 81 w 99"/>
                <a:gd name="T77" fmla="*/ 97 h 143"/>
                <a:gd name="T78" fmla="*/ 81 w 99"/>
                <a:gd name="T79" fmla="*/ 90 h 143"/>
                <a:gd name="T80" fmla="*/ 78 w 99"/>
                <a:gd name="T81" fmla="*/ 84 h 143"/>
                <a:gd name="T82" fmla="*/ 69 w 99"/>
                <a:gd name="T83" fmla="*/ 71 h 143"/>
                <a:gd name="T84" fmla="*/ 62 w 99"/>
                <a:gd name="T85" fmla="*/ 57 h 143"/>
                <a:gd name="T86" fmla="*/ 54 w 99"/>
                <a:gd name="T87" fmla="*/ 51 h 143"/>
                <a:gd name="T88" fmla="*/ 44 w 99"/>
                <a:gd name="T89" fmla="*/ 50 h 143"/>
                <a:gd name="T90" fmla="*/ 48 w 99"/>
                <a:gd name="T91" fmla="*/ 42 h 143"/>
                <a:gd name="T92" fmla="*/ 57 w 99"/>
                <a:gd name="T93" fmla="*/ 23 h 143"/>
                <a:gd name="T94" fmla="*/ 36 w 99"/>
                <a:gd name="T95" fmla="*/ 22 h 143"/>
                <a:gd name="T96" fmla="*/ 32 w 99"/>
                <a:gd name="T97" fmla="*/ 18 h 143"/>
                <a:gd name="T98" fmla="*/ 40 w 99"/>
                <a:gd name="T99" fmla="*/ 9 h 143"/>
                <a:gd name="T100" fmla="*/ 42 w 99"/>
                <a:gd name="T101" fmla="*/ 2 h 143"/>
                <a:gd name="T102" fmla="*/ 37 w 99"/>
                <a:gd name="T103" fmla="*/ 6 h 143"/>
                <a:gd name="T104" fmla="*/ 25 w 99"/>
                <a:gd name="T105" fmla="*/ 7 h 143"/>
                <a:gd name="T106" fmla="*/ 18 w 99"/>
                <a:gd name="T107" fmla="*/ 16 h 143"/>
                <a:gd name="T108" fmla="*/ 13 w 99"/>
                <a:gd name="T109" fmla="*/ 24 h 143"/>
                <a:gd name="T110" fmla="*/ 10 w 99"/>
                <a:gd name="T111" fmla="*/ 27 h 143"/>
                <a:gd name="T112" fmla="*/ 3 w 99"/>
                <a:gd name="T113" fmla="*/ 2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9" h="143">
                  <a:moveTo>
                    <a:pt x="3" y="24"/>
                  </a:moveTo>
                  <a:cubicBezTo>
                    <a:pt x="0" y="27"/>
                    <a:pt x="7" y="31"/>
                    <a:pt x="11" y="31"/>
                  </a:cubicBezTo>
                  <a:cubicBezTo>
                    <a:pt x="16" y="32"/>
                    <a:pt x="8" y="35"/>
                    <a:pt x="7" y="39"/>
                  </a:cubicBezTo>
                  <a:cubicBezTo>
                    <a:pt x="6" y="44"/>
                    <a:pt x="13" y="42"/>
                    <a:pt x="13" y="45"/>
                  </a:cubicBezTo>
                  <a:cubicBezTo>
                    <a:pt x="14" y="49"/>
                    <a:pt x="4" y="49"/>
                    <a:pt x="4" y="52"/>
                  </a:cubicBezTo>
                  <a:cubicBezTo>
                    <a:pt x="4" y="56"/>
                    <a:pt x="9" y="51"/>
                    <a:pt x="12" y="50"/>
                  </a:cubicBezTo>
                  <a:cubicBezTo>
                    <a:pt x="14" y="48"/>
                    <a:pt x="11" y="57"/>
                    <a:pt x="17" y="56"/>
                  </a:cubicBezTo>
                  <a:cubicBezTo>
                    <a:pt x="23" y="55"/>
                    <a:pt x="21" y="47"/>
                    <a:pt x="23" y="48"/>
                  </a:cubicBezTo>
                  <a:cubicBezTo>
                    <a:pt x="25" y="48"/>
                    <a:pt x="22" y="52"/>
                    <a:pt x="24" y="55"/>
                  </a:cubicBezTo>
                  <a:cubicBezTo>
                    <a:pt x="26" y="59"/>
                    <a:pt x="20" y="64"/>
                    <a:pt x="20" y="67"/>
                  </a:cubicBezTo>
                  <a:cubicBezTo>
                    <a:pt x="20" y="69"/>
                    <a:pt x="32" y="69"/>
                    <a:pt x="36" y="65"/>
                  </a:cubicBezTo>
                  <a:cubicBezTo>
                    <a:pt x="40" y="61"/>
                    <a:pt x="42" y="66"/>
                    <a:pt x="39" y="69"/>
                  </a:cubicBezTo>
                  <a:cubicBezTo>
                    <a:pt x="36" y="72"/>
                    <a:pt x="38" y="74"/>
                    <a:pt x="41" y="76"/>
                  </a:cubicBezTo>
                  <a:cubicBezTo>
                    <a:pt x="44" y="77"/>
                    <a:pt x="45" y="77"/>
                    <a:pt x="44" y="80"/>
                  </a:cubicBezTo>
                  <a:cubicBezTo>
                    <a:pt x="42" y="82"/>
                    <a:pt x="44" y="87"/>
                    <a:pt x="43" y="90"/>
                  </a:cubicBezTo>
                  <a:cubicBezTo>
                    <a:pt x="42" y="92"/>
                    <a:pt x="32" y="92"/>
                    <a:pt x="31" y="90"/>
                  </a:cubicBezTo>
                  <a:cubicBezTo>
                    <a:pt x="31" y="89"/>
                    <a:pt x="27" y="90"/>
                    <a:pt x="28" y="92"/>
                  </a:cubicBezTo>
                  <a:cubicBezTo>
                    <a:pt x="29" y="95"/>
                    <a:pt x="24" y="97"/>
                    <a:pt x="25" y="99"/>
                  </a:cubicBezTo>
                  <a:cubicBezTo>
                    <a:pt x="25" y="101"/>
                    <a:pt x="31" y="101"/>
                    <a:pt x="31" y="104"/>
                  </a:cubicBezTo>
                  <a:cubicBezTo>
                    <a:pt x="31" y="106"/>
                    <a:pt x="27" y="109"/>
                    <a:pt x="20" y="111"/>
                  </a:cubicBezTo>
                  <a:cubicBezTo>
                    <a:pt x="14" y="113"/>
                    <a:pt x="22" y="118"/>
                    <a:pt x="25" y="116"/>
                  </a:cubicBezTo>
                  <a:cubicBezTo>
                    <a:pt x="28" y="114"/>
                    <a:pt x="27" y="117"/>
                    <a:pt x="31" y="117"/>
                  </a:cubicBezTo>
                  <a:cubicBezTo>
                    <a:pt x="36" y="117"/>
                    <a:pt x="38" y="121"/>
                    <a:pt x="43" y="119"/>
                  </a:cubicBezTo>
                  <a:cubicBezTo>
                    <a:pt x="48" y="117"/>
                    <a:pt x="48" y="119"/>
                    <a:pt x="44" y="122"/>
                  </a:cubicBezTo>
                  <a:cubicBezTo>
                    <a:pt x="41" y="125"/>
                    <a:pt x="35" y="122"/>
                    <a:pt x="32" y="124"/>
                  </a:cubicBezTo>
                  <a:cubicBezTo>
                    <a:pt x="28" y="125"/>
                    <a:pt x="15" y="138"/>
                    <a:pt x="17" y="141"/>
                  </a:cubicBezTo>
                  <a:cubicBezTo>
                    <a:pt x="19" y="143"/>
                    <a:pt x="21" y="139"/>
                    <a:pt x="26" y="137"/>
                  </a:cubicBezTo>
                  <a:cubicBezTo>
                    <a:pt x="31" y="135"/>
                    <a:pt x="31" y="138"/>
                    <a:pt x="34" y="138"/>
                  </a:cubicBezTo>
                  <a:cubicBezTo>
                    <a:pt x="37" y="139"/>
                    <a:pt x="37" y="133"/>
                    <a:pt x="39" y="133"/>
                  </a:cubicBezTo>
                  <a:cubicBezTo>
                    <a:pt x="41" y="134"/>
                    <a:pt x="43" y="131"/>
                    <a:pt x="47" y="132"/>
                  </a:cubicBezTo>
                  <a:cubicBezTo>
                    <a:pt x="51" y="133"/>
                    <a:pt x="54" y="131"/>
                    <a:pt x="56" y="130"/>
                  </a:cubicBezTo>
                  <a:cubicBezTo>
                    <a:pt x="58" y="128"/>
                    <a:pt x="63" y="133"/>
                    <a:pt x="65" y="132"/>
                  </a:cubicBezTo>
                  <a:cubicBezTo>
                    <a:pt x="67" y="131"/>
                    <a:pt x="74" y="129"/>
                    <a:pt x="78" y="129"/>
                  </a:cubicBezTo>
                  <a:cubicBezTo>
                    <a:pt x="81" y="130"/>
                    <a:pt x="91" y="125"/>
                    <a:pt x="93" y="123"/>
                  </a:cubicBezTo>
                  <a:cubicBezTo>
                    <a:pt x="96" y="121"/>
                    <a:pt x="92" y="120"/>
                    <a:pt x="89" y="121"/>
                  </a:cubicBezTo>
                  <a:cubicBezTo>
                    <a:pt x="85" y="121"/>
                    <a:pt x="86" y="117"/>
                    <a:pt x="89" y="114"/>
                  </a:cubicBezTo>
                  <a:cubicBezTo>
                    <a:pt x="93" y="111"/>
                    <a:pt x="98" y="108"/>
                    <a:pt x="99" y="103"/>
                  </a:cubicBezTo>
                  <a:cubicBezTo>
                    <a:pt x="99" y="98"/>
                    <a:pt x="88" y="95"/>
                    <a:pt x="87" y="97"/>
                  </a:cubicBezTo>
                  <a:cubicBezTo>
                    <a:pt x="86" y="100"/>
                    <a:pt x="83" y="100"/>
                    <a:pt x="81" y="97"/>
                  </a:cubicBezTo>
                  <a:cubicBezTo>
                    <a:pt x="80" y="94"/>
                    <a:pt x="83" y="91"/>
                    <a:pt x="81" y="90"/>
                  </a:cubicBezTo>
                  <a:cubicBezTo>
                    <a:pt x="79" y="90"/>
                    <a:pt x="77" y="86"/>
                    <a:pt x="78" y="84"/>
                  </a:cubicBezTo>
                  <a:cubicBezTo>
                    <a:pt x="78" y="83"/>
                    <a:pt x="75" y="72"/>
                    <a:pt x="69" y="71"/>
                  </a:cubicBezTo>
                  <a:cubicBezTo>
                    <a:pt x="63" y="69"/>
                    <a:pt x="63" y="61"/>
                    <a:pt x="62" y="57"/>
                  </a:cubicBezTo>
                  <a:cubicBezTo>
                    <a:pt x="61" y="53"/>
                    <a:pt x="57" y="55"/>
                    <a:pt x="54" y="51"/>
                  </a:cubicBezTo>
                  <a:cubicBezTo>
                    <a:pt x="51" y="48"/>
                    <a:pt x="46" y="49"/>
                    <a:pt x="44" y="50"/>
                  </a:cubicBezTo>
                  <a:cubicBezTo>
                    <a:pt x="41" y="50"/>
                    <a:pt x="44" y="45"/>
                    <a:pt x="48" y="42"/>
                  </a:cubicBezTo>
                  <a:cubicBezTo>
                    <a:pt x="52" y="40"/>
                    <a:pt x="57" y="25"/>
                    <a:pt x="57" y="23"/>
                  </a:cubicBezTo>
                  <a:cubicBezTo>
                    <a:pt x="57" y="20"/>
                    <a:pt x="39" y="20"/>
                    <a:pt x="36" y="22"/>
                  </a:cubicBezTo>
                  <a:cubicBezTo>
                    <a:pt x="32" y="23"/>
                    <a:pt x="29" y="19"/>
                    <a:pt x="32" y="18"/>
                  </a:cubicBezTo>
                  <a:cubicBezTo>
                    <a:pt x="35" y="17"/>
                    <a:pt x="41" y="11"/>
                    <a:pt x="40" y="9"/>
                  </a:cubicBezTo>
                  <a:cubicBezTo>
                    <a:pt x="40" y="6"/>
                    <a:pt x="45" y="4"/>
                    <a:pt x="42" y="2"/>
                  </a:cubicBezTo>
                  <a:cubicBezTo>
                    <a:pt x="40" y="0"/>
                    <a:pt x="39" y="5"/>
                    <a:pt x="37" y="6"/>
                  </a:cubicBezTo>
                  <a:cubicBezTo>
                    <a:pt x="35" y="8"/>
                    <a:pt x="30" y="8"/>
                    <a:pt x="25" y="7"/>
                  </a:cubicBezTo>
                  <a:cubicBezTo>
                    <a:pt x="20" y="6"/>
                    <a:pt x="18" y="13"/>
                    <a:pt x="18" y="16"/>
                  </a:cubicBezTo>
                  <a:cubicBezTo>
                    <a:pt x="18" y="19"/>
                    <a:pt x="12" y="21"/>
                    <a:pt x="13" y="24"/>
                  </a:cubicBezTo>
                  <a:cubicBezTo>
                    <a:pt x="14" y="26"/>
                    <a:pt x="12" y="28"/>
                    <a:pt x="10" y="27"/>
                  </a:cubicBezTo>
                  <a:cubicBezTo>
                    <a:pt x="8" y="25"/>
                    <a:pt x="7" y="22"/>
                    <a:pt x="3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59" name="Freeform 60"/>
            <p:cNvSpPr>
              <a:spLocks/>
            </p:cNvSpPr>
            <p:nvPr/>
          </p:nvSpPr>
          <p:spPr bwMode="auto">
            <a:xfrm>
              <a:off x="11093451" y="5005388"/>
              <a:ext cx="68263" cy="63500"/>
            </a:xfrm>
            <a:custGeom>
              <a:avLst/>
              <a:gdLst>
                <a:gd name="T0" fmla="*/ 4 w 13"/>
                <a:gd name="T1" fmla="*/ 12 h 12"/>
                <a:gd name="T2" fmla="*/ 11 w 13"/>
                <a:gd name="T3" fmla="*/ 2 h 12"/>
                <a:gd name="T4" fmla="*/ 4 w 13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2">
                  <a:moveTo>
                    <a:pt x="4" y="12"/>
                  </a:moveTo>
                  <a:cubicBezTo>
                    <a:pt x="8" y="12"/>
                    <a:pt x="13" y="5"/>
                    <a:pt x="11" y="2"/>
                  </a:cubicBezTo>
                  <a:cubicBezTo>
                    <a:pt x="9" y="0"/>
                    <a:pt x="0" y="12"/>
                    <a:pt x="4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60" name="Freeform 61"/>
            <p:cNvSpPr>
              <a:spLocks/>
            </p:cNvSpPr>
            <p:nvPr/>
          </p:nvSpPr>
          <p:spPr bwMode="auto">
            <a:xfrm>
              <a:off x="11442701" y="4811713"/>
              <a:ext cx="42863" cy="73025"/>
            </a:xfrm>
            <a:custGeom>
              <a:avLst/>
              <a:gdLst>
                <a:gd name="T0" fmla="*/ 2 w 8"/>
                <a:gd name="T1" fmla="*/ 13 h 14"/>
                <a:gd name="T2" fmla="*/ 4 w 8"/>
                <a:gd name="T3" fmla="*/ 1 h 14"/>
                <a:gd name="T4" fmla="*/ 2 w 8"/>
                <a:gd name="T5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4">
                  <a:moveTo>
                    <a:pt x="2" y="13"/>
                  </a:moveTo>
                  <a:cubicBezTo>
                    <a:pt x="5" y="10"/>
                    <a:pt x="8" y="0"/>
                    <a:pt x="4" y="1"/>
                  </a:cubicBezTo>
                  <a:cubicBezTo>
                    <a:pt x="0" y="2"/>
                    <a:pt x="1" y="14"/>
                    <a:pt x="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61" name="Freeform 62"/>
            <p:cNvSpPr>
              <a:spLocks/>
            </p:cNvSpPr>
            <p:nvPr/>
          </p:nvSpPr>
          <p:spPr bwMode="auto">
            <a:xfrm>
              <a:off x="12198351" y="5203825"/>
              <a:ext cx="106363" cy="136525"/>
            </a:xfrm>
            <a:custGeom>
              <a:avLst/>
              <a:gdLst>
                <a:gd name="T0" fmla="*/ 5 w 20"/>
                <a:gd name="T1" fmla="*/ 21 h 26"/>
                <a:gd name="T2" fmla="*/ 8 w 20"/>
                <a:gd name="T3" fmla="*/ 26 h 26"/>
                <a:gd name="T4" fmla="*/ 16 w 20"/>
                <a:gd name="T5" fmla="*/ 16 h 26"/>
                <a:gd name="T6" fmla="*/ 18 w 20"/>
                <a:gd name="T7" fmla="*/ 4 h 26"/>
                <a:gd name="T8" fmla="*/ 15 w 20"/>
                <a:gd name="T9" fmla="*/ 7 h 26"/>
                <a:gd name="T10" fmla="*/ 11 w 20"/>
                <a:gd name="T11" fmla="*/ 4 h 26"/>
                <a:gd name="T12" fmla="*/ 3 w 20"/>
                <a:gd name="T13" fmla="*/ 7 h 26"/>
                <a:gd name="T14" fmla="*/ 8 w 20"/>
                <a:gd name="T15" fmla="*/ 18 h 26"/>
                <a:gd name="T16" fmla="*/ 5 w 20"/>
                <a:gd name="T17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6">
                  <a:moveTo>
                    <a:pt x="5" y="21"/>
                  </a:moveTo>
                  <a:cubicBezTo>
                    <a:pt x="2" y="20"/>
                    <a:pt x="3" y="25"/>
                    <a:pt x="8" y="26"/>
                  </a:cubicBezTo>
                  <a:cubicBezTo>
                    <a:pt x="12" y="26"/>
                    <a:pt x="16" y="18"/>
                    <a:pt x="16" y="16"/>
                  </a:cubicBezTo>
                  <a:cubicBezTo>
                    <a:pt x="15" y="14"/>
                    <a:pt x="20" y="5"/>
                    <a:pt x="18" y="4"/>
                  </a:cubicBezTo>
                  <a:cubicBezTo>
                    <a:pt x="17" y="3"/>
                    <a:pt x="16" y="6"/>
                    <a:pt x="15" y="7"/>
                  </a:cubicBezTo>
                  <a:cubicBezTo>
                    <a:pt x="13" y="7"/>
                    <a:pt x="11" y="0"/>
                    <a:pt x="11" y="4"/>
                  </a:cubicBezTo>
                  <a:cubicBezTo>
                    <a:pt x="10" y="8"/>
                    <a:pt x="7" y="3"/>
                    <a:pt x="3" y="7"/>
                  </a:cubicBezTo>
                  <a:cubicBezTo>
                    <a:pt x="0" y="12"/>
                    <a:pt x="5" y="16"/>
                    <a:pt x="8" y="18"/>
                  </a:cubicBezTo>
                  <a:cubicBezTo>
                    <a:pt x="10" y="19"/>
                    <a:pt x="8" y="21"/>
                    <a:pt x="5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62" name="Freeform 63"/>
            <p:cNvSpPr>
              <a:spLocks/>
            </p:cNvSpPr>
            <p:nvPr/>
          </p:nvSpPr>
          <p:spPr bwMode="auto">
            <a:xfrm>
              <a:off x="12601576" y="5062538"/>
              <a:ext cx="85725" cy="88900"/>
            </a:xfrm>
            <a:custGeom>
              <a:avLst/>
              <a:gdLst>
                <a:gd name="T0" fmla="*/ 9 w 16"/>
                <a:gd name="T1" fmla="*/ 0 h 17"/>
                <a:gd name="T2" fmla="*/ 2 w 16"/>
                <a:gd name="T3" fmla="*/ 15 h 17"/>
                <a:gd name="T4" fmla="*/ 9 w 16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7">
                  <a:moveTo>
                    <a:pt x="9" y="0"/>
                  </a:moveTo>
                  <a:cubicBezTo>
                    <a:pt x="3" y="1"/>
                    <a:pt x="0" y="13"/>
                    <a:pt x="2" y="15"/>
                  </a:cubicBezTo>
                  <a:cubicBezTo>
                    <a:pt x="3" y="17"/>
                    <a:pt x="16" y="0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63" name="Freeform 64"/>
            <p:cNvSpPr>
              <a:spLocks/>
            </p:cNvSpPr>
            <p:nvPr/>
          </p:nvSpPr>
          <p:spPr bwMode="auto">
            <a:xfrm>
              <a:off x="12825413" y="4989513"/>
              <a:ext cx="85725" cy="57150"/>
            </a:xfrm>
            <a:custGeom>
              <a:avLst/>
              <a:gdLst>
                <a:gd name="T0" fmla="*/ 3 w 16"/>
                <a:gd name="T1" fmla="*/ 11 h 11"/>
                <a:gd name="T2" fmla="*/ 14 w 16"/>
                <a:gd name="T3" fmla="*/ 3 h 11"/>
                <a:gd name="T4" fmla="*/ 7 w 16"/>
                <a:gd name="T5" fmla="*/ 1 h 11"/>
                <a:gd name="T6" fmla="*/ 3 w 16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1">
                  <a:moveTo>
                    <a:pt x="3" y="11"/>
                  </a:moveTo>
                  <a:cubicBezTo>
                    <a:pt x="6" y="11"/>
                    <a:pt x="13" y="5"/>
                    <a:pt x="14" y="3"/>
                  </a:cubicBezTo>
                  <a:cubicBezTo>
                    <a:pt x="16" y="2"/>
                    <a:pt x="13" y="0"/>
                    <a:pt x="7" y="1"/>
                  </a:cubicBezTo>
                  <a:cubicBezTo>
                    <a:pt x="1" y="3"/>
                    <a:pt x="0" y="11"/>
                    <a:pt x="3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64" name="Freeform 65"/>
            <p:cNvSpPr>
              <a:spLocks/>
            </p:cNvSpPr>
            <p:nvPr/>
          </p:nvSpPr>
          <p:spPr bwMode="auto">
            <a:xfrm>
              <a:off x="12841288" y="4957763"/>
              <a:ext cx="58738" cy="26988"/>
            </a:xfrm>
            <a:custGeom>
              <a:avLst/>
              <a:gdLst>
                <a:gd name="T0" fmla="*/ 9 w 11"/>
                <a:gd name="T1" fmla="*/ 2 h 5"/>
                <a:gd name="T2" fmla="*/ 2 w 11"/>
                <a:gd name="T3" fmla="*/ 3 h 5"/>
                <a:gd name="T4" fmla="*/ 9 w 11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">
                  <a:moveTo>
                    <a:pt x="9" y="2"/>
                  </a:moveTo>
                  <a:cubicBezTo>
                    <a:pt x="11" y="0"/>
                    <a:pt x="0" y="1"/>
                    <a:pt x="2" y="3"/>
                  </a:cubicBezTo>
                  <a:cubicBezTo>
                    <a:pt x="4" y="5"/>
                    <a:pt x="8" y="5"/>
                    <a:pt x="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65" name="Freeform 66"/>
            <p:cNvSpPr>
              <a:spLocks/>
            </p:cNvSpPr>
            <p:nvPr/>
          </p:nvSpPr>
          <p:spPr bwMode="auto">
            <a:xfrm>
              <a:off x="12144376" y="2852738"/>
              <a:ext cx="112713" cy="88900"/>
            </a:xfrm>
            <a:custGeom>
              <a:avLst/>
              <a:gdLst>
                <a:gd name="T0" fmla="*/ 12 w 21"/>
                <a:gd name="T1" fmla="*/ 11 h 17"/>
                <a:gd name="T2" fmla="*/ 20 w 21"/>
                <a:gd name="T3" fmla="*/ 17 h 17"/>
                <a:gd name="T4" fmla="*/ 12 w 21"/>
                <a:gd name="T5" fmla="*/ 7 h 17"/>
                <a:gd name="T6" fmla="*/ 5 w 21"/>
                <a:gd name="T7" fmla="*/ 1 h 17"/>
                <a:gd name="T8" fmla="*/ 12 w 21"/>
                <a:gd name="T9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7">
                  <a:moveTo>
                    <a:pt x="12" y="11"/>
                  </a:moveTo>
                  <a:cubicBezTo>
                    <a:pt x="15" y="12"/>
                    <a:pt x="17" y="17"/>
                    <a:pt x="20" y="17"/>
                  </a:cubicBezTo>
                  <a:cubicBezTo>
                    <a:pt x="21" y="16"/>
                    <a:pt x="15" y="10"/>
                    <a:pt x="12" y="7"/>
                  </a:cubicBezTo>
                  <a:cubicBezTo>
                    <a:pt x="9" y="3"/>
                    <a:pt x="9" y="0"/>
                    <a:pt x="5" y="1"/>
                  </a:cubicBezTo>
                  <a:cubicBezTo>
                    <a:pt x="0" y="2"/>
                    <a:pt x="9" y="10"/>
                    <a:pt x="1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66" name="Freeform 67"/>
            <p:cNvSpPr>
              <a:spLocks/>
            </p:cNvSpPr>
            <p:nvPr/>
          </p:nvSpPr>
          <p:spPr bwMode="auto">
            <a:xfrm>
              <a:off x="12585701" y="2632075"/>
              <a:ext cx="579438" cy="184150"/>
            </a:xfrm>
            <a:custGeom>
              <a:avLst/>
              <a:gdLst>
                <a:gd name="T0" fmla="*/ 8 w 109"/>
                <a:gd name="T1" fmla="*/ 13 h 35"/>
                <a:gd name="T2" fmla="*/ 7 w 109"/>
                <a:gd name="T3" fmla="*/ 17 h 35"/>
                <a:gd name="T4" fmla="*/ 48 w 109"/>
                <a:gd name="T5" fmla="*/ 18 h 35"/>
                <a:gd name="T6" fmla="*/ 25 w 109"/>
                <a:gd name="T7" fmla="*/ 26 h 35"/>
                <a:gd name="T8" fmla="*/ 51 w 109"/>
                <a:gd name="T9" fmla="*/ 30 h 35"/>
                <a:gd name="T10" fmla="*/ 65 w 109"/>
                <a:gd name="T11" fmla="*/ 34 h 35"/>
                <a:gd name="T12" fmla="*/ 77 w 109"/>
                <a:gd name="T13" fmla="*/ 31 h 35"/>
                <a:gd name="T14" fmla="*/ 92 w 109"/>
                <a:gd name="T15" fmla="*/ 25 h 35"/>
                <a:gd name="T16" fmla="*/ 107 w 109"/>
                <a:gd name="T17" fmla="*/ 12 h 35"/>
                <a:gd name="T18" fmla="*/ 85 w 109"/>
                <a:gd name="T19" fmla="*/ 8 h 35"/>
                <a:gd name="T20" fmla="*/ 68 w 109"/>
                <a:gd name="T21" fmla="*/ 6 h 35"/>
                <a:gd name="T22" fmla="*/ 62 w 109"/>
                <a:gd name="T23" fmla="*/ 9 h 35"/>
                <a:gd name="T24" fmla="*/ 56 w 109"/>
                <a:gd name="T25" fmla="*/ 2 h 35"/>
                <a:gd name="T26" fmla="*/ 54 w 109"/>
                <a:gd name="T27" fmla="*/ 13 h 35"/>
                <a:gd name="T28" fmla="*/ 45 w 109"/>
                <a:gd name="T29" fmla="*/ 8 h 35"/>
                <a:gd name="T30" fmla="*/ 35 w 109"/>
                <a:gd name="T31" fmla="*/ 7 h 35"/>
                <a:gd name="T32" fmla="*/ 23 w 109"/>
                <a:gd name="T33" fmla="*/ 0 h 35"/>
                <a:gd name="T34" fmla="*/ 24 w 109"/>
                <a:gd name="T35" fmla="*/ 5 h 35"/>
                <a:gd name="T36" fmla="*/ 16 w 109"/>
                <a:gd name="T37" fmla="*/ 3 h 35"/>
                <a:gd name="T38" fmla="*/ 16 w 109"/>
                <a:gd name="T39" fmla="*/ 9 h 35"/>
                <a:gd name="T40" fmla="*/ 7 w 109"/>
                <a:gd name="T41" fmla="*/ 3 h 35"/>
                <a:gd name="T42" fmla="*/ 3 w 109"/>
                <a:gd name="T43" fmla="*/ 8 h 35"/>
                <a:gd name="T44" fmla="*/ 8 w 109"/>
                <a:gd name="T45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9" h="35">
                  <a:moveTo>
                    <a:pt x="8" y="13"/>
                  </a:moveTo>
                  <a:cubicBezTo>
                    <a:pt x="11" y="14"/>
                    <a:pt x="5" y="14"/>
                    <a:pt x="7" y="17"/>
                  </a:cubicBezTo>
                  <a:cubicBezTo>
                    <a:pt x="15" y="24"/>
                    <a:pt x="44" y="16"/>
                    <a:pt x="48" y="18"/>
                  </a:cubicBezTo>
                  <a:cubicBezTo>
                    <a:pt x="52" y="20"/>
                    <a:pt x="23" y="23"/>
                    <a:pt x="25" y="26"/>
                  </a:cubicBezTo>
                  <a:cubicBezTo>
                    <a:pt x="26" y="29"/>
                    <a:pt x="49" y="32"/>
                    <a:pt x="51" y="30"/>
                  </a:cubicBezTo>
                  <a:cubicBezTo>
                    <a:pt x="53" y="28"/>
                    <a:pt x="57" y="34"/>
                    <a:pt x="65" y="34"/>
                  </a:cubicBezTo>
                  <a:cubicBezTo>
                    <a:pt x="72" y="35"/>
                    <a:pt x="72" y="31"/>
                    <a:pt x="77" y="31"/>
                  </a:cubicBezTo>
                  <a:cubicBezTo>
                    <a:pt x="83" y="31"/>
                    <a:pt x="92" y="28"/>
                    <a:pt x="92" y="25"/>
                  </a:cubicBezTo>
                  <a:cubicBezTo>
                    <a:pt x="92" y="21"/>
                    <a:pt x="109" y="17"/>
                    <a:pt x="107" y="12"/>
                  </a:cubicBezTo>
                  <a:cubicBezTo>
                    <a:pt x="106" y="6"/>
                    <a:pt x="90" y="10"/>
                    <a:pt x="85" y="8"/>
                  </a:cubicBezTo>
                  <a:cubicBezTo>
                    <a:pt x="81" y="6"/>
                    <a:pt x="70" y="3"/>
                    <a:pt x="68" y="6"/>
                  </a:cubicBezTo>
                  <a:cubicBezTo>
                    <a:pt x="67" y="10"/>
                    <a:pt x="64" y="11"/>
                    <a:pt x="62" y="9"/>
                  </a:cubicBezTo>
                  <a:cubicBezTo>
                    <a:pt x="61" y="8"/>
                    <a:pt x="63" y="0"/>
                    <a:pt x="56" y="2"/>
                  </a:cubicBezTo>
                  <a:cubicBezTo>
                    <a:pt x="48" y="4"/>
                    <a:pt x="55" y="12"/>
                    <a:pt x="54" y="13"/>
                  </a:cubicBezTo>
                  <a:cubicBezTo>
                    <a:pt x="52" y="14"/>
                    <a:pt x="45" y="11"/>
                    <a:pt x="45" y="8"/>
                  </a:cubicBezTo>
                  <a:cubicBezTo>
                    <a:pt x="44" y="4"/>
                    <a:pt x="36" y="12"/>
                    <a:pt x="35" y="7"/>
                  </a:cubicBezTo>
                  <a:cubicBezTo>
                    <a:pt x="34" y="3"/>
                    <a:pt x="25" y="0"/>
                    <a:pt x="23" y="0"/>
                  </a:cubicBezTo>
                  <a:cubicBezTo>
                    <a:pt x="21" y="1"/>
                    <a:pt x="25" y="3"/>
                    <a:pt x="24" y="5"/>
                  </a:cubicBezTo>
                  <a:cubicBezTo>
                    <a:pt x="23" y="7"/>
                    <a:pt x="18" y="3"/>
                    <a:pt x="16" y="3"/>
                  </a:cubicBezTo>
                  <a:cubicBezTo>
                    <a:pt x="14" y="3"/>
                    <a:pt x="17" y="7"/>
                    <a:pt x="16" y="9"/>
                  </a:cubicBezTo>
                  <a:cubicBezTo>
                    <a:pt x="15" y="11"/>
                    <a:pt x="11" y="3"/>
                    <a:pt x="7" y="3"/>
                  </a:cubicBezTo>
                  <a:cubicBezTo>
                    <a:pt x="4" y="3"/>
                    <a:pt x="5" y="7"/>
                    <a:pt x="3" y="8"/>
                  </a:cubicBezTo>
                  <a:cubicBezTo>
                    <a:pt x="0" y="8"/>
                    <a:pt x="6" y="11"/>
                    <a:pt x="8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67" name="Freeform 68"/>
            <p:cNvSpPr>
              <a:spLocks/>
            </p:cNvSpPr>
            <p:nvPr/>
          </p:nvSpPr>
          <p:spPr bwMode="auto">
            <a:xfrm>
              <a:off x="12177713" y="2690813"/>
              <a:ext cx="822325" cy="465138"/>
            </a:xfrm>
            <a:custGeom>
              <a:avLst/>
              <a:gdLst>
                <a:gd name="T0" fmla="*/ 9 w 155"/>
                <a:gd name="T1" fmla="*/ 33 h 89"/>
                <a:gd name="T2" fmla="*/ 37 w 155"/>
                <a:gd name="T3" fmla="*/ 46 h 89"/>
                <a:gd name="T4" fmla="*/ 49 w 155"/>
                <a:gd name="T5" fmla="*/ 33 h 89"/>
                <a:gd name="T6" fmla="*/ 60 w 155"/>
                <a:gd name="T7" fmla="*/ 38 h 89"/>
                <a:gd name="T8" fmla="*/ 51 w 155"/>
                <a:gd name="T9" fmla="*/ 48 h 89"/>
                <a:gd name="T10" fmla="*/ 43 w 155"/>
                <a:gd name="T11" fmla="*/ 58 h 89"/>
                <a:gd name="T12" fmla="*/ 55 w 155"/>
                <a:gd name="T13" fmla="*/ 60 h 89"/>
                <a:gd name="T14" fmla="*/ 34 w 155"/>
                <a:gd name="T15" fmla="*/ 66 h 89"/>
                <a:gd name="T16" fmla="*/ 57 w 155"/>
                <a:gd name="T17" fmla="*/ 77 h 89"/>
                <a:gd name="T18" fmla="*/ 61 w 155"/>
                <a:gd name="T19" fmla="*/ 86 h 89"/>
                <a:gd name="T20" fmla="*/ 81 w 155"/>
                <a:gd name="T21" fmla="*/ 64 h 89"/>
                <a:gd name="T22" fmla="*/ 91 w 155"/>
                <a:gd name="T23" fmla="*/ 50 h 89"/>
                <a:gd name="T24" fmla="*/ 108 w 155"/>
                <a:gd name="T25" fmla="*/ 37 h 89"/>
                <a:gd name="T26" fmla="*/ 112 w 155"/>
                <a:gd name="T27" fmla="*/ 48 h 89"/>
                <a:gd name="T28" fmla="*/ 114 w 155"/>
                <a:gd name="T29" fmla="*/ 62 h 89"/>
                <a:gd name="T30" fmla="*/ 131 w 155"/>
                <a:gd name="T31" fmla="*/ 70 h 89"/>
                <a:gd name="T32" fmla="*/ 155 w 155"/>
                <a:gd name="T33" fmla="*/ 57 h 89"/>
                <a:gd name="T34" fmla="*/ 138 w 155"/>
                <a:gd name="T35" fmla="*/ 53 h 89"/>
                <a:gd name="T36" fmla="*/ 127 w 155"/>
                <a:gd name="T37" fmla="*/ 45 h 89"/>
                <a:gd name="T38" fmla="*/ 119 w 155"/>
                <a:gd name="T39" fmla="*/ 32 h 89"/>
                <a:gd name="T40" fmla="*/ 105 w 155"/>
                <a:gd name="T41" fmla="*/ 26 h 89"/>
                <a:gd name="T42" fmla="*/ 90 w 155"/>
                <a:gd name="T43" fmla="*/ 23 h 89"/>
                <a:gd name="T44" fmla="*/ 76 w 155"/>
                <a:gd name="T45" fmla="*/ 18 h 89"/>
                <a:gd name="T46" fmla="*/ 67 w 155"/>
                <a:gd name="T47" fmla="*/ 6 h 89"/>
                <a:gd name="T48" fmla="*/ 59 w 155"/>
                <a:gd name="T49" fmla="*/ 6 h 89"/>
                <a:gd name="T50" fmla="*/ 64 w 155"/>
                <a:gd name="T51" fmla="*/ 28 h 89"/>
                <a:gd name="T52" fmla="*/ 44 w 155"/>
                <a:gd name="T53" fmla="*/ 8 h 89"/>
                <a:gd name="T54" fmla="*/ 36 w 155"/>
                <a:gd name="T55" fmla="*/ 19 h 89"/>
                <a:gd name="T56" fmla="*/ 37 w 155"/>
                <a:gd name="T57" fmla="*/ 9 h 89"/>
                <a:gd name="T58" fmla="*/ 21 w 155"/>
                <a:gd name="T59" fmla="*/ 8 h 89"/>
                <a:gd name="T60" fmla="*/ 4 w 155"/>
                <a:gd name="T61" fmla="*/ 12 h 89"/>
                <a:gd name="T62" fmla="*/ 16 w 155"/>
                <a:gd name="T63" fmla="*/ 2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5" h="89">
                  <a:moveTo>
                    <a:pt x="16" y="22"/>
                  </a:moveTo>
                  <a:cubicBezTo>
                    <a:pt x="21" y="23"/>
                    <a:pt x="11" y="28"/>
                    <a:pt x="9" y="33"/>
                  </a:cubicBezTo>
                  <a:cubicBezTo>
                    <a:pt x="8" y="38"/>
                    <a:pt x="17" y="42"/>
                    <a:pt x="21" y="45"/>
                  </a:cubicBezTo>
                  <a:cubicBezTo>
                    <a:pt x="24" y="49"/>
                    <a:pt x="33" y="48"/>
                    <a:pt x="37" y="46"/>
                  </a:cubicBezTo>
                  <a:cubicBezTo>
                    <a:pt x="40" y="44"/>
                    <a:pt x="39" y="37"/>
                    <a:pt x="43" y="38"/>
                  </a:cubicBezTo>
                  <a:cubicBezTo>
                    <a:pt x="47" y="38"/>
                    <a:pt x="45" y="34"/>
                    <a:pt x="49" y="33"/>
                  </a:cubicBezTo>
                  <a:cubicBezTo>
                    <a:pt x="52" y="31"/>
                    <a:pt x="53" y="36"/>
                    <a:pt x="50" y="39"/>
                  </a:cubicBezTo>
                  <a:cubicBezTo>
                    <a:pt x="47" y="43"/>
                    <a:pt x="55" y="43"/>
                    <a:pt x="60" y="38"/>
                  </a:cubicBezTo>
                  <a:cubicBezTo>
                    <a:pt x="64" y="34"/>
                    <a:pt x="65" y="38"/>
                    <a:pt x="64" y="42"/>
                  </a:cubicBezTo>
                  <a:cubicBezTo>
                    <a:pt x="63" y="46"/>
                    <a:pt x="54" y="44"/>
                    <a:pt x="51" y="48"/>
                  </a:cubicBezTo>
                  <a:cubicBezTo>
                    <a:pt x="47" y="53"/>
                    <a:pt x="37" y="49"/>
                    <a:pt x="33" y="54"/>
                  </a:cubicBezTo>
                  <a:cubicBezTo>
                    <a:pt x="28" y="59"/>
                    <a:pt x="37" y="60"/>
                    <a:pt x="43" y="58"/>
                  </a:cubicBezTo>
                  <a:cubicBezTo>
                    <a:pt x="49" y="57"/>
                    <a:pt x="61" y="56"/>
                    <a:pt x="66" y="57"/>
                  </a:cubicBezTo>
                  <a:cubicBezTo>
                    <a:pt x="70" y="58"/>
                    <a:pt x="63" y="60"/>
                    <a:pt x="55" y="60"/>
                  </a:cubicBezTo>
                  <a:cubicBezTo>
                    <a:pt x="48" y="60"/>
                    <a:pt x="45" y="62"/>
                    <a:pt x="45" y="64"/>
                  </a:cubicBezTo>
                  <a:cubicBezTo>
                    <a:pt x="46" y="66"/>
                    <a:pt x="35" y="62"/>
                    <a:pt x="34" y="66"/>
                  </a:cubicBezTo>
                  <a:cubicBezTo>
                    <a:pt x="34" y="71"/>
                    <a:pt x="44" y="73"/>
                    <a:pt x="46" y="75"/>
                  </a:cubicBezTo>
                  <a:cubicBezTo>
                    <a:pt x="47" y="78"/>
                    <a:pt x="54" y="76"/>
                    <a:pt x="57" y="77"/>
                  </a:cubicBezTo>
                  <a:cubicBezTo>
                    <a:pt x="60" y="78"/>
                    <a:pt x="52" y="80"/>
                    <a:pt x="51" y="81"/>
                  </a:cubicBezTo>
                  <a:cubicBezTo>
                    <a:pt x="50" y="82"/>
                    <a:pt x="59" y="84"/>
                    <a:pt x="61" y="86"/>
                  </a:cubicBezTo>
                  <a:cubicBezTo>
                    <a:pt x="62" y="89"/>
                    <a:pt x="68" y="88"/>
                    <a:pt x="68" y="84"/>
                  </a:cubicBezTo>
                  <a:cubicBezTo>
                    <a:pt x="68" y="80"/>
                    <a:pt x="74" y="67"/>
                    <a:pt x="81" y="64"/>
                  </a:cubicBezTo>
                  <a:cubicBezTo>
                    <a:pt x="89" y="61"/>
                    <a:pt x="84" y="59"/>
                    <a:pt x="85" y="54"/>
                  </a:cubicBezTo>
                  <a:cubicBezTo>
                    <a:pt x="86" y="50"/>
                    <a:pt x="92" y="54"/>
                    <a:pt x="91" y="50"/>
                  </a:cubicBezTo>
                  <a:cubicBezTo>
                    <a:pt x="89" y="47"/>
                    <a:pt x="90" y="45"/>
                    <a:pt x="95" y="41"/>
                  </a:cubicBezTo>
                  <a:cubicBezTo>
                    <a:pt x="99" y="36"/>
                    <a:pt x="102" y="39"/>
                    <a:pt x="108" y="37"/>
                  </a:cubicBezTo>
                  <a:cubicBezTo>
                    <a:pt x="114" y="34"/>
                    <a:pt x="117" y="39"/>
                    <a:pt x="110" y="39"/>
                  </a:cubicBezTo>
                  <a:cubicBezTo>
                    <a:pt x="105" y="40"/>
                    <a:pt x="108" y="46"/>
                    <a:pt x="112" y="48"/>
                  </a:cubicBezTo>
                  <a:cubicBezTo>
                    <a:pt x="117" y="49"/>
                    <a:pt x="113" y="51"/>
                    <a:pt x="116" y="52"/>
                  </a:cubicBezTo>
                  <a:cubicBezTo>
                    <a:pt x="120" y="52"/>
                    <a:pt x="119" y="58"/>
                    <a:pt x="114" y="62"/>
                  </a:cubicBezTo>
                  <a:cubicBezTo>
                    <a:pt x="110" y="67"/>
                    <a:pt x="115" y="68"/>
                    <a:pt x="125" y="65"/>
                  </a:cubicBezTo>
                  <a:cubicBezTo>
                    <a:pt x="134" y="61"/>
                    <a:pt x="128" y="68"/>
                    <a:pt x="131" y="70"/>
                  </a:cubicBezTo>
                  <a:cubicBezTo>
                    <a:pt x="134" y="73"/>
                    <a:pt x="141" y="68"/>
                    <a:pt x="145" y="64"/>
                  </a:cubicBezTo>
                  <a:cubicBezTo>
                    <a:pt x="149" y="59"/>
                    <a:pt x="155" y="60"/>
                    <a:pt x="155" y="57"/>
                  </a:cubicBezTo>
                  <a:cubicBezTo>
                    <a:pt x="155" y="54"/>
                    <a:pt x="151" y="54"/>
                    <a:pt x="147" y="55"/>
                  </a:cubicBezTo>
                  <a:cubicBezTo>
                    <a:pt x="144" y="57"/>
                    <a:pt x="135" y="56"/>
                    <a:pt x="138" y="53"/>
                  </a:cubicBezTo>
                  <a:cubicBezTo>
                    <a:pt x="141" y="50"/>
                    <a:pt x="140" y="48"/>
                    <a:pt x="136" y="48"/>
                  </a:cubicBezTo>
                  <a:cubicBezTo>
                    <a:pt x="131" y="49"/>
                    <a:pt x="123" y="47"/>
                    <a:pt x="127" y="45"/>
                  </a:cubicBezTo>
                  <a:cubicBezTo>
                    <a:pt x="131" y="44"/>
                    <a:pt x="124" y="39"/>
                    <a:pt x="121" y="39"/>
                  </a:cubicBezTo>
                  <a:cubicBezTo>
                    <a:pt x="117" y="39"/>
                    <a:pt x="118" y="35"/>
                    <a:pt x="119" y="32"/>
                  </a:cubicBezTo>
                  <a:cubicBezTo>
                    <a:pt x="119" y="30"/>
                    <a:pt x="109" y="28"/>
                    <a:pt x="111" y="27"/>
                  </a:cubicBezTo>
                  <a:cubicBezTo>
                    <a:pt x="113" y="26"/>
                    <a:pt x="106" y="24"/>
                    <a:pt x="105" y="26"/>
                  </a:cubicBezTo>
                  <a:cubicBezTo>
                    <a:pt x="103" y="28"/>
                    <a:pt x="100" y="28"/>
                    <a:pt x="100" y="25"/>
                  </a:cubicBezTo>
                  <a:cubicBezTo>
                    <a:pt x="100" y="22"/>
                    <a:pt x="93" y="22"/>
                    <a:pt x="90" y="23"/>
                  </a:cubicBezTo>
                  <a:cubicBezTo>
                    <a:pt x="87" y="23"/>
                    <a:pt x="88" y="16"/>
                    <a:pt x="85" y="14"/>
                  </a:cubicBezTo>
                  <a:cubicBezTo>
                    <a:pt x="82" y="12"/>
                    <a:pt x="78" y="18"/>
                    <a:pt x="76" y="18"/>
                  </a:cubicBezTo>
                  <a:cubicBezTo>
                    <a:pt x="74" y="17"/>
                    <a:pt x="78" y="13"/>
                    <a:pt x="79" y="10"/>
                  </a:cubicBezTo>
                  <a:cubicBezTo>
                    <a:pt x="80" y="7"/>
                    <a:pt x="69" y="3"/>
                    <a:pt x="67" y="6"/>
                  </a:cubicBezTo>
                  <a:cubicBezTo>
                    <a:pt x="66" y="9"/>
                    <a:pt x="64" y="1"/>
                    <a:pt x="61" y="1"/>
                  </a:cubicBezTo>
                  <a:cubicBezTo>
                    <a:pt x="59" y="0"/>
                    <a:pt x="61" y="6"/>
                    <a:pt x="59" y="6"/>
                  </a:cubicBezTo>
                  <a:cubicBezTo>
                    <a:pt x="56" y="7"/>
                    <a:pt x="53" y="9"/>
                    <a:pt x="57" y="11"/>
                  </a:cubicBezTo>
                  <a:cubicBezTo>
                    <a:pt x="61" y="14"/>
                    <a:pt x="65" y="26"/>
                    <a:pt x="64" y="28"/>
                  </a:cubicBezTo>
                  <a:cubicBezTo>
                    <a:pt x="64" y="30"/>
                    <a:pt x="52" y="19"/>
                    <a:pt x="52" y="14"/>
                  </a:cubicBezTo>
                  <a:cubicBezTo>
                    <a:pt x="51" y="9"/>
                    <a:pt x="45" y="5"/>
                    <a:pt x="44" y="8"/>
                  </a:cubicBezTo>
                  <a:cubicBezTo>
                    <a:pt x="42" y="12"/>
                    <a:pt x="38" y="14"/>
                    <a:pt x="39" y="17"/>
                  </a:cubicBezTo>
                  <a:cubicBezTo>
                    <a:pt x="40" y="21"/>
                    <a:pt x="36" y="22"/>
                    <a:pt x="36" y="19"/>
                  </a:cubicBezTo>
                  <a:cubicBezTo>
                    <a:pt x="36" y="16"/>
                    <a:pt x="30" y="13"/>
                    <a:pt x="28" y="13"/>
                  </a:cubicBezTo>
                  <a:cubicBezTo>
                    <a:pt x="25" y="12"/>
                    <a:pt x="33" y="11"/>
                    <a:pt x="37" y="9"/>
                  </a:cubicBezTo>
                  <a:cubicBezTo>
                    <a:pt x="41" y="7"/>
                    <a:pt x="34" y="5"/>
                    <a:pt x="31" y="7"/>
                  </a:cubicBezTo>
                  <a:cubicBezTo>
                    <a:pt x="27" y="9"/>
                    <a:pt x="23" y="6"/>
                    <a:pt x="21" y="8"/>
                  </a:cubicBezTo>
                  <a:cubicBezTo>
                    <a:pt x="19" y="11"/>
                    <a:pt x="17" y="8"/>
                    <a:pt x="13" y="8"/>
                  </a:cubicBezTo>
                  <a:cubicBezTo>
                    <a:pt x="10" y="7"/>
                    <a:pt x="7" y="13"/>
                    <a:pt x="4" y="12"/>
                  </a:cubicBezTo>
                  <a:cubicBezTo>
                    <a:pt x="2" y="11"/>
                    <a:pt x="0" y="17"/>
                    <a:pt x="4" y="23"/>
                  </a:cubicBezTo>
                  <a:cubicBezTo>
                    <a:pt x="8" y="29"/>
                    <a:pt x="11" y="21"/>
                    <a:pt x="16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68" name="Freeform 69"/>
            <p:cNvSpPr>
              <a:spLocks/>
            </p:cNvSpPr>
            <p:nvPr/>
          </p:nvSpPr>
          <p:spPr bwMode="auto">
            <a:xfrm>
              <a:off x="22785388" y="4559300"/>
              <a:ext cx="201613" cy="74613"/>
            </a:xfrm>
            <a:custGeom>
              <a:avLst/>
              <a:gdLst>
                <a:gd name="T0" fmla="*/ 17 w 38"/>
                <a:gd name="T1" fmla="*/ 2 h 14"/>
                <a:gd name="T2" fmla="*/ 3 w 38"/>
                <a:gd name="T3" fmla="*/ 6 h 14"/>
                <a:gd name="T4" fmla="*/ 24 w 38"/>
                <a:gd name="T5" fmla="*/ 11 h 14"/>
                <a:gd name="T6" fmla="*/ 38 w 38"/>
                <a:gd name="T7" fmla="*/ 9 h 14"/>
                <a:gd name="T8" fmla="*/ 17 w 38"/>
                <a:gd name="T9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14">
                  <a:moveTo>
                    <a:pt x="17" y="2"/>
                  </a:moveTo>
                  <a:cubicBezTo>
                    <a:pt x="15" y="4"/>
                    <a:pt x="0" y="3"/>
                    <a:pt x="3" y="6"/>
                  </a:cubicBezTo>
                  <a:cubicBezTo>
                    <a:pt x="6" y="9"/>
                    <a:pt x="18" y="8"/>
                    <a:pt x="24" y="11"/>
                  </a:cubicBezTo>
                  <a:cubicBezTo>
                    <a:pt x="30" y="14"/>
                    <a:pt x="38" y="12"/>
                    <a:pt x="38" y="9"/>
                  </a:cubicBezTo>
                  <a:cubicBezTo>
                    <a:pt x="38" y="6"/>
                    <a:pt x="19" y="0"/>
                    <a:pt x="1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69" name="Freeform 70"/>
            <p:cNvSpPr>
              <a:spLocks/>
            </p:cNvSpPr>
            <p:nvPr/>
          </p:nvSpPr>
          <p:spPr bwMode="auto">
            <a:xfrm>
              <a:off x="19304001" y="6351588"/>
              <a:ext cx="701675" cy="555625"/>
            </a:xfrm>
            <a:custGeom>
              <a:avLst/>
              <a:gdLst>
                <a:gd name="T0" fmla="*/ 53 w 132"/>
                <a:gd name="T1" fmla="*/ 78 h 106"/>
                <a:gd name="T2" fmla="*/ 40 w 132"/>
                <a:gd name="T3" fmla="*/ 80 h 106"/>
                <a:gd name="T4" fmla="*/ 23 w 132"/>
                <a:gd name="T5" fmla="*/ 81 h 106"/>
                <a:gd name="T6" fmla="*/ 6 w 132"/>
                <a:gd name="T7" fmla="*/ 94 h 106"/>
                <a:gd name="T8" fmla="*/ 6 w 132"/>
                <a:gd name="T9" fmla="*/ 100 h 106"/>
                <a:gd name="T10" fmla="*/ 18 w 132"/>
                <a:gd name="T11" fmla="*/ 97 h 106"/>
                <a:gd name="T12" fmla="*/ 46 w 132"/>
                <a:gd name="T13" fmla="*/ 90 h 106"/>
                <a:gd name="T14" fmla="*/ 51 w 132"/>
                <a:gd name="T15" fmla="*/ 100 h 106"/>
                <a:gd name="T16" fmla="*/ 64 w 132"/>
                <a:gd name="T17" fmla="*/ 100 h 106"/>
                <a:gd name="T18" fmla="*/ 68 w 132"/>
                <a:gd name="T19" fmla="*/ 92 h 106"/>
                <a:gd name="T20" fmla="*/ 72 w 132"/>
                <a:gd name="T21" fmla="*/ 90 h 106"/>
                <a:gd name="T22" fmla="*/ 86 w 132"/>
                <a:gd name="T23" fmla="*/ 89 h 106"/>
                <a:gd name="T24" fmla="*/ 94 w 132"/>
                <a:gd name="T25" fmla="*/ 90 h 106"/>
                <a:gd name="T26" fmla="*/ 101 w 132"/>
                <a:gd name="T27" fmla="*/ 83 h 106"/>
                <a:gd name="T28" fmla="*/ 112 w 132"/>
                <a:gd name="T29" fmla="*/ 82 h 106"/>
                <a:gd name="T30" fmla="*/ 115 w 132"/>
                <a:gd name="T31" fmla="*/ 66 h 106"/>
                <a:gd name="T32" fmla="*/ 117 w 132"/>
                <a:gd name="T33" fmla="*/ 48 h 106"/>
                <a:gd name="T34" fmla="*/ 128 w 132"/>
                <a:gd name="T35" fmla="*/ 36 h 106"/>
                <a:gd name="T36" fmla="*/ 122 w 132"/>
                <a:gd name="T37" fmla="*/ 6 h 106"/>
                <a:gd name="T38" fmla="*/ 108 w 132"/>
                <a:gd name="T39" fmla="*/ 10 h 106"/>
                <a:gd name="T40" fmla="*/ 106 w 132"/>
                <a:gd name="T41" fmla="*/ 25 h 106"/>
                <a:gd name="T42" fmla="*/ 100 w 132"/>
                <a:gd name="T43" fmla="*/ 40 h 106"/>
                <a:gd name="T44" fmla="*/ 93 w 132"/>
                <a:gd name="T45" fmla="*/ 51 h 106"/>
                <a:gd name="T46" fmla="*/ 83 w 132"/>
                <a:gd name="T47" fmla="*/ 59 h 106"/>
                <a:gd name="T48" fmla="*/ 76 w 132"/>
                <a:gd name="T49" fmla="*/ 55 h 106"/>
                <a:gd name="T50" fmla="*/ 67 w 132"/>
                <a:gd name="T51" fmla="*/ 64 h 106"/>
                <a:gd name="T52" fmla="*/ 60 w 132"/>
                <a:gd name="T53" fmla="*/ 76 h 106"/>
                <a:gd name="T54" fmla="*/ 53 w 132"/>
                <a:gd name="T55" fmla="*/ 7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2" h="106">
                  <a:moveTo>
                    <a:pt x="53" y="78"/>
                  </a:moveTo>
                  <a:cubicBezTo>
                    <a:pt x="54" y="75"/>
                    <a:pt x="47" y="77"/>
                    <a:pt x="40" y="80"/>
                  </a:cubicBezTo>
                  <a:cubicBezTo>
                    <a:pt x="32" y="83"/>
                    <a:pt x="27" y="76"/>
                    <a:pt x="23" y="81"/>
                  </a:cubicBezTo>
                  <a:cubicBezTo>
                    <a:pt x="19" y="85"/>
                    <a:pt x="11" y="93"/>
                    <a:pt x="6" y="94"/>
                  </a:cubicBezTo>
                  <a:cubicBezTo>
                    <a:pt x="0" y="95"/>
                    <a:pt x="3" y="101"/>
                    <a:pt x="6" y="100"/>
                  </a:cubicBezTo>
                  <a:cubicBezTo>
                    <a:pt x="10" y="98"/>
                    <a:pt x="16" y="100"/>
                    <a:pt x="18" y="97"/>
                  </a:cubicBezTo>
                  <a:cubicBezTo>
                    <a:pt x="20" y="94"/>
                    <a:pt x="36" y="91"/>
                    <a:pt x="46" y="90"/>
                  </a:cubicBezTo>
                  <a:cubicBezTo>
                    <a:pt x="56" y="90"/>
                    <a:pt x="50" y="95"/>
                    <a:pt x="51" y="100"/>
                  </a:cubicBezTo>
                  <a:cubicBezTo>
                    <a:pt x="52" y="106"/>
                    <a:pt x="60" y="105"/>
                    <a:pt x="64" y="100"/>
                  </a:cubicBezTo>
                  <a:cubicBezTo>
                    <a:pt x="69" y="95"/>
                    <a:pt x="72" y="95"/>
                    <a:pt x="68" y="92"/>
                  </a:cubicBezTo>
                  <a:cubicBezTo>
                    <a:pt x="65" y="89"/>
                    <a:pt x="69" y="86"/>
                    <a:pt x="72" y="90"/>
                  </a:cubicBezTo>
                  <a:cubicBezTo>
                    <a:pt x="74" y="94"/>
                    <a:pt x="83" y="95"/>
                    <a:pt x="86" y="89"/>
                  </a:cubicBezTo>
                  <a:cubicBezTo>
                    <a:pt x="89" y="84"/>
                    <a:pt x="90" y="90"/>
                    <a:pt x="94" y="90"/>
                  </a:cubicBezTo>
                  <a:cubicBezTo>
                    <a:pt x="98" y="90"/>
                    <a:pt x="101" y="80"/>
                    <a:pt x="101" y="83"/>
                  </a:cubicBezTo>
                  <a:cubicBezTo>
                    <a:pt x="101" y="87"/>
                    <a:pt x="108" y="86"/>
                    <a:pt x="112" y="82"/>
                  </a:cubicBezTo>
                  <a:cubicBezTo>
                    <a:pt x="116" y="77"/>
                    <a:pt x="112" y="70"/>
                    <a:pt x="115" y="66"/>
                  </a:cubicBezTo>
                  <a:cubicBezTo>
                    <a:pt x="117" y="62"/>
                    <a:pt x="120" y="53"/>
                    <a:pt x="117" y="48"/>
                  </a:cubicBezTo>
                  <a:cubicBezTo>
                    <a:pt x="115" y="43"/>
                    <a:pt x="123" y="40"/>
                    <a:pt x="128" y="36"/>
                  </a:cubicBezTo>
                  <a:cubicBezTo>
                    <a:pt x="132" y="32"/>
                    <a:pt x="123" y="12"/>
                    <a:pt x="122" y="6"/>
                  </a:cubicBezTo>
                  <a:cubicBezTo>
                    <a:pt x="122" y="0"/>
                    <a:pt x="111" y="8"/>
                    <a:pt x="108" y="10"/>
                  </a:cubicBezTo>
                  <a:cubicBezTo>
                    <a:pt x="105" y="12"/>
                    <a:pt x="102" y="22"/>
                    <a:pt x="106" y="25"/>
                  </a:cubicBezTo>
                  <a:cubicBezTo>
                    <a:pt x="110" y="28"/>
                    <a:pt x="100" y="34"/>
                    <a:pt x="100" y="40"/>
                  </a:cubicBezTo>
                  <a:cubicBezTo>
                    <a:pt x="101" y="46"/>
                    <a:pt x="94" y="46"/>
                    <a:pt x="93" y="51"/>
                  </a:cubicBezTo>
                  <a:cubicBezTo>
                    <a:pt x="92" y="56"/>
                    <a:pt x="89" y="55"/>
                    <a:pt x="83" y="59"/>
                  </a:cubicBezTo>
                  <a:cubicBezTo>
                    <a:pt x="77" y="63"/>
                    <a:pt x="74" y="58"/>
                    <a:pt x="76" y="55"/>
                  </a:cubicBezTo>
                  <a:cubicBezTo>
                    <a:pt x="77" y="52"/>
                    <a:pt x="67" y="57"/>
                    <a:pt x="67" y="64"/>
                  </a:cubicBezTo>
                  <a:cubicBezTo>
                    <a:pt x="68" y="72"/>
                    <a:pt x="58" y="72"/>
                    <a:pt x="60" y="76"/>
                  </a:cubicBezTo>
                  <a:cubicBezTo>
                    <a:pt x="63" y="79"/>
                    <a:pt x="53" y="81"/>
                    <a:pt x="53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70" name="Freeform 71"/>
            <p:cNvSpPr>
              <a:spLocks/>
            </p:cNvSpPr>
            <p:nvPr/>
          </p:nvSpPr>
          <p:spPr bwMode="auto">
            <a:xfrm>
              <a:off x="19235738" y="6880225"/>
              <a:ext cx="169863" cy="188913"/>
            </a:xfrm>
            <a:custGeom>
              <a:avLst/>
              <a:gdLst>
                <a:gd name="T0" fmla="*/ 7 w 32"/>
                <a:gd name="T1" fmla="*/ 5 h 36"/>
                <a:gd name="T2" fmla="*/ 2 w 32"/>
                <a:gd name="T3" fmla="*/ 13 h 36"/>
                <a:gd name="T4" fmla="*/ 8 w 32"/>
                <a:gd name="T5" fmla="*/ 10 h 36"/>
                <a:gd name="T6" fmla="*/ 10 w 32"/>
                <a:gd name="T7" fmla="*/ 21 h 36"/>
                <a:gd name="T8" fmla="*/ 14 w 32"/>
                <a:gd name="T9" fmla="*/ 35 h 36"/>
                <a:gd name="T10" fmla="*/ 27 w 32"/>
                <a:gd name="T11" fmla="*/ 16 h 36"/>
                <a:gd name="T12" fmla="*/ 25 w 32"/>
                <a:gd name="T13" fmla="*/ 9 h 36"/>
                <a:gd name="T14" fmla="*/ 17 w 32"/>
                <a:gd name="T15" fmla="*/ 3 h 36"/>
                <a:gd name="T16" fmla="*/ 7 w 32"/>
                <a:gd name="T17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6">
                  <a:moveTo>
                    <a:pt x="7" y="5"/>
                  </a:moveTo>
                  <a:cubicBezTo>
                    <a:pt x="2" y="9"/>
                    <a:pt x="0" y="10"/>
                    <a:pt x="2" y="13"/>
                  </a:cubicBezTo>
                  <a:cubicBezTo>
                    <a:pt x="4" y="17"/>
                    <a:pt x="7" y="14"/>
                    <a:pt x="8" y="10"/>
                  </a:cubicBezTo>
                  <a:cubicBezTo>
                    <a:pt x="10" y="6"/>
                    <a:pt x="13" y="15"/>
                    <a:pt x="10" y="21"/>
                  </a:cubicBezTo>
                  <a:cubicBezTo>
                    <a:pt x="7" y="27"/>
                    <a:pt x="10" y="36"/>
                    <a:pt x="14" y="35"/>
                  </a:cubicBezTo>
                  <a:cubicBezTo>
                    <a:pt x="18" y="34"/>
                    <a:pt x="22" y="22"/>
                    <a:pt x="27" y="16"/>
                  </a:cubicBezTo>
                  <a:cubicBezTo>
                    <a:pt x="32" y="10"/>
                    <a:pt x="25" y="12"/>
                    <a:pt x="25" y="9"/>
                  </a:cubicBezTo>
                  <a:cubicBezTo>
                    <a:pt x="25" y="5"/>
                    <a:pt x="17" y="6"/>
                    <a:pt x="17" y="3"/>
                  </a:cubicBezTo>
                  <a:cubicBezTo>
                    <a:pt x="17" y="0"/>
                    <a:pt x="12" y="2"/>
                    <a:pt x="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71" name="Freeform 72"/>
            <p:cNvSpPr>
              <a:spLocks/>
            </p:cNvSpPr>
            <p:nvPr/>
          </p:nvSpPr>
          <p:spPr bwMode="auto">
            <a:xfrm>
              <a:off x="19856451" y="6053138"/>
              <a:ext cx="404813" cy="314325"/>
            </a:xfrm>
            <a:custGeom>
              <a:avLst/>
              <a:gdLst>
                <a:gd name="T0" fmla="*/ 9 w 76"/>
                <a:gd name="T1" fmla="*/ 35 h 60"/>
                <a:gd name="T2" fmla="*/ 4 w 76"/>
                <a:gd name="T3" fmla="*/ 42 h 60"/>
                <a:gd name="T4" fmla="*/ 2 w 76"/>
                <a:gd name="T5" fmla="*/ 48 h 60"/>
                <a:gd name="T6" fmla="*/ 2 w 76"/>
                <a:gd name="T7" fmla="*/ 57 h 60"/>
                <a:gd name="T8" fmla="*/ 8 w 76"/>
                <a:gd name="T9" fmla="*/ 55 h 60"/>
                <a:gd name="T10" fmla="*/ 14 w 76"/>
                <a:gd name="T11" fmla="*/ 53 h 60"/>
                <a:gd name="T12" fmla="*/ 7 w 76"/>
                <a:gd name="T13" fmla="*/ 45 h 60"/>
                <a:gd name="T14" fmla="*/ 17 w 76"/>
                <a:gd name="T15" fmla="*/ 44 h 60"/>
                <a:gd name="T16" fmla="*/ 34 w 76"/>
                <a:gd name="T17" fmla="*/ 48 h 60"/>
                <a:gd name="T18" fmla="*/ 41 w 76"/>
                <a:gd name="T19" fmla="*/ 45 h 60"/>
                <a:gd name="T20" fmla="*/ 57 w 76"/>
                <a:gd name="T21" fmla="*/ 38 h 60"/>
                <a:gd name="T22" fmla="*/ 63 w 76"/>
                <a:gd name="T23" fmla="*/ 32 h 60"/>
                <a:gd name="T24" fmla="*/ 76 w 76"/>
                <a:gd name="T25" fmla="*/ 18 h 60"/>
                <a:gd name="T26" fmla="*/ 65 w 76"/>
                <a:gd name="T27" fmla="*/ 21 h 60"/>
                <a:gd name="T28" fmla="*/ 54 w 76"/>
                <a:gd name="T29" fmla="*/ 24 h 60"/>
                <a:gd name="T30" fmla="*/ 29 w 76"/>
                <a:gd name="T31" fmla="*/ 6 h 60"/>
                <a:gd name="T32" fmla="*/ 22 w 76"/>
                <a:gd name="T33" fmla="*/ 9 h 60"/>
                <a:gd name="T34" fmla="*/ 21 w 76"/>
                <a:gd name="T35" fmla="*/ 21 h 60"/>
                <a:gd name="T36" fmla="*/ 18 w 76"/>
                <a:gd name="T37" fmla="*/ 31 h 60"/>
                <a:gd name="T38" fmla="*/ 9 w 76"/>
                <a:gd name="T39" fmla="*/ 3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60">
                  <a:moveTo>
                    <a:pt x="9" y="35"/>
                  </a:moveTo>
                  <a:cubicBezTo>
                    <a:pt x="5" y="36"/>
                    <a:pt x="9" y="40"/>
                    <a:pt x="4" y="42"/>
                  </a:cubicBezTo>
                  <a:cubicBezTo>
                    <a:pt x="0" y="44"/>
                    <a:pt x="0" y="47"/>
                    <a:pt x="2" y="48"/>
                  </a:cubicBezTo>
                  <a:cubicBezTo>
                    <a:pt x="5" y="50"/>
                    <a:pt x="3" y="54"/>
                    <a:pt x="2" y="57"/>
                  </a:cubicBezTo>
                  <a:cubicBezTo>
                    <a:pt x="2" y="60"/>
                    <a:pt x="5" y="58"/>
                    <a:pt x="8" y="55"/>
                  </a:cubicBezTo>
                  <a:cubicBezTo>
                    <a:pt x="11" y="52"/>
                    <a:pt x="13" y="56"/>
                    <a:pt x="14" y="53"/>
                  </a:cubicBezTo>
                  <a:cubicBezTo>
                    <a:pt x="15" y="50"/>
                    <a:pt x="7" y="48"/>
                    <a:pt x="7" y="45"/>
                  </a:cubicBezTo>
                  <a:cubicBezTo>
                    <a:pt x="8" y="42"/>
                    <a:pt x="13" y="46"/>
                    <a:pt x="17" y="44"/>
                  </a:cubicBezTo>
                  <a:cubicBezTo>
                    <a:pt x="21" y="42"/>
                    <a:pt x="29" y="44"/>
                    <a:pt x="34" y="48"/>
                  </a:cubicBezTo>
                  <a:cubicBezTo>
                    <a:pt x="39" y="52"/>
                    <a:pt x="40" y="51"/>
                    <a:pt x="41" y="45"/>
                  </a:cubicBezTo>
                  <a:cubicBezTo>
                    <a:pt x="42" y="40"/>
                    <a:pt x="50" y="38"/>
                    <a:pt x="57" y="38"/>
                  </a:cubicBezTo>
                  <a:cubicBezTo>
                    <a:pt x="65" y="38"/>
                    <a:pt x="66" y="34"/>
                    <a:pt x="63" y="32"/>
                  </a:cubicBezTo>
                  <a:cubicBezTo>
                    <a:pt x="61" y="31"/>
                    <a:pt x="76" y="21"/>
                    <a:pt x="76" y="18"/>
                  </a:cubicBezTo>
                  <a:cubicBezTo>
                    <a:pt x="75" y="16"/>
                    <a:pt x="68" y="24"/>
                    <a:pt x="65" y="21"/>
                  </a:cubicBezTo>
                  <a:cubicBezTo>
                    <a:pt x="63" y="18"/>
                    <a:pt x="59" y="23"/>
                    <a:pt x="54" y="24"/>
                  </a:cubicBezTo>
                  <a:cubicBezTo>
                    <a:pt x="49" y="25"/>
                    <a:pt x="33" y="12"/>
                    <a:pt x="29" y="6"/>
                  </a:cubicBezTo>
                  <a:cubicBezTo>
                    <a:pt x="25" y="0"/>
                    <a:pt x="19" y="5"/>
                    <a:pt x="22" y="9"/>
                  </a:cubicBezTo>
                  <a:cubicBezTo>
                    <a:pt x="25" y="14"/>
                    <a:pt x="21" y="15"/>
                    <a:pt x="21" y="21"/>
                  </a:cubicBezTo>
                  <a:cubicBezTo>
                    <a:pt x="21" y="27"/>
                    <a:pt x="17" y="27"/>
                    <a:pt x="18" y="31"/>
                  </a:cubicBezTo>
                  <a:cubicBezTo>
                    <a:pt x="19" y="35"/>
                    <a:pt x="13" y="34"/>
                    <a:pt x="9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72" name="Freeform 73"/>
            <p:cNvSpPr>
              <a:spLocks/>
            </p:cNvSpPr>
            <p:nvPr/>
          </p:nvSpPr>
          <p:spPr bwMode="auto">
            <a:xfrm>
              <a:off x="19400838" y="6838950"/>
              <a:ext cx="147638" cy="120650"/>
            </a:xfrm>
            <a:custGeom>
              <a:avLst/>
              <a:gdLst>
                <a:gd name="T0" fmla="*/ 11 w 28"/>
                <a:gd name="T1" fmla="*/ 19 h 23"/>
                <a:gd name="T2" fmla="*/ 20 w 28"/>
                <a:gd name="T3" fmla="*/ 15 h 23"/>
                <a:gd name="T4" fmla="*/ 28 w 28"/>
                <a:gd name="T5" fmla="*/ 5 h 23"/>
                <a:gd name="T6" fmla="*/ 17 w 28"/>
                <a:gd name="T7" fmla="*/ 4 h 23"/>
                <a:gd name="T8" fmla="*/ 6 w 28"/>
                <a:gd name="T9" fmla="*/ 7 h 23"/>
                <a:gd name="T10" fmla="*/ 4 w 28"/>
                <a:gd name="T11" fmla="*/ 22 h 23"/>
                <a:gd name="T12" fmla="*/ 11 w 28"/>
                <a:gd name="T13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3">
                  <a:moveTo>
                    <a:pt x="11" y="19"/>
                  </a:moveTo>
                  <a:cubicBezTo>
                    <a:pt x="12" y="15"/>
                    <a:pt x="17" y="13"/>
                    <a:pt x="20" y="15"/>
                  </a:cubicBezTo>
                  <a:cubicBezTo>
                    <a:pt x="24" y="17"/>
                    <a:pt x="28" y="10"/>
                    <a:pt x="28" y="5"/>
                  </a:cubicBezTo>
                  <a:cubicBezTo>
                    <a:pt x="28" y="0"/>
                    <a:pt x="18" y="0"/>
                    <a:pt x="17" y="4"/>
                  </a:cubicBezTo>
                  <a:cubicBezTo>
                    <a:pt x="15" y="7"/>
                    <a:pt x="11" y="6"/>
                    <a:pt x="6" y="7"/>
                  </a:cubicBezTo>
                  <a:cubicBezTo>
                    <a:pt x="1" y="8"/>
                    <a:pt x="0" y="20"/>
                    <a:pt x="4" y="22"/>
                  </a:cubicBezTo>
                  <a:cubicBezTo>
                    <a:pt x="7" y="23"/>
                    <a:pt x="10" y="23"/>
                    <a:pt x="11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73" name="Freeform 74"/>
            <p:cNvSpPr>
              <a:spLocks/>
            </p:cNvSpPr>
            <p:nvPr/>
          </p:nvSpPr>
          <p:spPr bwMode="auto">
            <a:xfrm>
              <a:off x="17954626" y="7759700"/>
              <a:ext cx="158750" cy="136525"/>
            </a:xfrm>
            <a:custGeom>
              <a:avLst/>
              <a:gdLst>
                <a:gd name="T0" fmla="*/ 24 w 30"/>
                <a:gd name="T1" fmla="*/ 16 h 26"/>
                <a:gd name="T2" fmla="*/ 30 w 30"/>
                <a:gd name="T3" fmla="*/ 3 h 26"/>
                <a:gd name="T4" fmla="*/ 16 w 30"/>
                <a:gd name="T5" fmla="*/ 2 h 26"/>
                <a:gd name="T6" fmla="*/ 5 w 30"/>
                <a:gd name="T7" fmla="*/ 17 h 26"/>
                <a:gd name="T8" fmla="*/ 24 w 30"/>
                <a:gd name="T9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6">
                  <a:moveTo>
                    <a:pt x="24" y="16"/>
                  </a:moveTo>
                  <a:cubicBezTo>
                    <a:pt x="24" y="12"/>
                    <a:pt x="30" y="6"/>
                    <a:pt x="30" y="3"/>
                  </a:cubicBezTo>
                  <a:cubicBezTo>
                    <a:pt x="29" y="0"/>
                    <a:pt x="20" y="2"/>
                    <a:pt x="16" y="2"/>
                  </a:cubicBezTo>
                  <a:cubicBezTo>
                    <a:pt x="11" y="2"/>
                    <a:pt x="0" y="8"/>
                    <a:pt x="5" y="17"/>
                  </a:cubicBezTo>
                  <a:cubicBezTo>
                    <a:pt x="9" y="26"/>
                    <a:pt x="23" y="20"/>
                    <a:pt x="2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74" name="Freeform 75"/>
            <p:cNvSpPr>
              <a:spLocks/>
            </p:cNvSpPr>
            <p:nvPr/>
          </p:nvSpPr>
          <p:spPr bwMode="auto">
            <a:xfrm>
              <a:off x="18649951" y="7431088"/>
              <a:ext cx="144463" cy="203200"/>
            </a:xfrm>
            <a:custGeom>
              <a:avLst/>
              <a:gdLst>
                <a:gd name="T0" fmla="*/ 10 w 27"/>
                <a:gd name="T1" fmla="*/ 39 h 39"/>
                <a:gd name="T2" fmla="*/ 24 w 27"/>
                <a:gd name="T3" fmla="*/ 4 h 39"/>
                <a:gd name="T4" fmla="*/ 4 w 27"/>
                <a:gd name="T5" fmla="*/ 19 h 39"/>
                <a:gd name="T6" fmla="*/ 10 w 27"/>
                <a:gd name="T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39">
                  <a:moveTo>
                    <a:pt x="10" y="39"/>
                  </a:moveTo>
                  <a:cubicBezTo>
                    <a:pt x="13" y="36"/>
                    <a:pt x="27" y="8"/>
                    <a:pt x="24" y="4"/>
                  </a:cubicBezTo>
                  <a:cubicBezTo>
                    <a:pt x="21" y="0"/>
                    <a:pt x="7" y="6"/>
                    <a:pt x="4" y="19"/>
                  </a:cubicBezTo>
                  <a:cubicBezTo>
                    <a:pt x="0" y="33"/>
                    <a:pt x="8" y="39"/>
                    <a:pt x="10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75" name="Freeform 76"/>
            <p:cNvSpPr>
              <a:spLocks/>
            </p:cNvSpPr>
            <p:nvPr/>
          </p:nvSpPr>
          <p:spPr bwMode="auto">
            <a:xfrm>
              <a:off x="18878551" y="8367713"/>
              <a:ext cx="65088" cy="63500"/>
            </a:xfrm>
            <a:custGeom>
              <a:avLst/>
              <a:gdLst>
                <a:gd name="T0" fmla="*/ 10 w 12"/>
                <a:gd name="T1" fmla="*/ 3 h 12"/>
                <a:gd name="T2" fmla="*/ 1 w 12"/>
                <a:gd name="T3" fmla="*/ 9 h 12"/>
                <a:gd name="T4" fmla="*/ 10 w 12"/>
                <a:gd name="T5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2">
                  <a:moveTo>
                    <a:pt x="10" y="3"/>
                  </a:moveTo>
                  <a:cubicBezTo>
                    <a:pt x="7" y="0"/>
                    <a:pt x="0" y="6"/>
                    <a:pt x="1" y="9"/>
                  </a:cubicBezTo>
                  <a:cubicBezTo>
                    <a:pt x="3" y="12"/>
                    <a:pt x="12" y="7"/>
                    <a:pt x="1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76" name="Freeform 77"/>
            <p:cNvSpPr>
              <a:spLocks/>
            </p:cNvSpPr>
            <p:nvPr/>
          </p:nvSpPr>
          <p:spPr bwMode="auto">
            <a:xfrm>
              <a:off x="18676938" y="8158163"/>
              <a:ext cx="101600" cy="93663"/>
            </a:xfrm>
            <a:custGeom>
              <a:avLst/>
              <a:gdLst>
                <a:gd name="T0" fmla="*/ 1 w 19"/>
                <a:gd name="T1" fmla="*/ 3 h 18"/>
                <a:gd name="T2" fmla="*/ 11 w 19"/>
                <a:gd name="T3" fmla="*/ 15 h 18"/>
                <a:gd name="T4" fmla="*/ 1 w 19"/>
                <a:gd name="T5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8">
                  <a:moveTo>
                    <a:pt x="1" y="3"/>
                  </a:moveTo>
                  <a:cubicBezTo>
                    <a:pt x="2" y="8"/>
                    <a:pt x="4" y="18"/>
                    <a:pt x="11" y="15"/>
                  </a:cubicBezTo>
                  <a:cubicBezTo>
                    <a:pt x="19" y="13"/>
                    <a:pt x="0" y="0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77" name="Freeform 78"/>
            <p:cNvSpPr>
              <a:spLocks/>
            </p:cNvSpPr>
            <p:nvPr/>
          </p:nvSpPr>
          <p:spPr bwMode="auto">
            <a:xfrm>
              <a:off x="18486438" y="8294688"/>
              <a:ext cx="147638" cy="198438"/>
            </a:xfrm>
            <a:custGeom>
              <a:avLst/>
              <a:gdLst>
                <a:gd name="T0" fmla="*/ 16 w 28"/>
                <a:gd name="T1" fmla="*/ 16 h 38"/>
                <a:gd name="T2" fmla="*/ 2 w 28"/>
                <a:gd name="T3" fmla="*/ 35 h 38"/>
                <a:gd name="T4" fmla="*/ 22 w 28"/>
                <a:gd name="T5" fmla="*/ 16 h 38"/>
                <a:gd name="T6" fmla="*/ 25 w 28"/>
                <a:gd name="T7" fmla="*/ 4 h 38"/>
                <a:gd name="T8" fmla="*/ 16 w 28"/>
                <a:gd name="T9" fmla="*/ 1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8">
                  <a:moveTo>
                    <a:pt x="16" y="16"/>
                  </a:moveTo>
                  <a:cubicBezTo>
                    <a:pt x="11" y="22"/>
                    <a:pt x="0" y="32"/>
                    <a:pt x="2" y="35"/>
                  </a:cubicBezTo>
                  <a:cubicBezTo>
                    <a:pt x="4" y="38"/>
                    <a:pt x="16" y="20"/>
                    <a:pt x="22" y="16"/>
                  </a:cubicBezTo>
                  <a:cubicBezTo>
                    <a:pt x="28" y="11"/>
                    <a:pt x="27" y="8"/>
                    <a:pt x="25" y="4"/>
                  </a:cubicBezTo>
                  <a:cubicBezTo>
                    <a:pt x="23" y="0"/>
                    <a:pt x="21" y="10"/>
                    <a:pt x="1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78" name="Freeform 79"/>
            <p:cNvSpPr>
              <a:spLocks/>
            </p:cNvSpPr>
            <p:nvPr/>
          </p:nvSpPr>
          <p:spPr bwMode="auto">
            <a:xfrm>
              <a:off x="18751551" y="8258175"/>
              <a:ext cx="142875" cy="188913"/>
            </a:xfrm>
            <a:custGeom>
              <a:avLst/>
              <a:gdLst>
                <a:gd name="T0" fmla="*/ 5 w 27"/>
                <a:gd name="T1" fmla="*/ 1 h 36"/>
                <a:gd name="T2" fmla="*/ 5 w 27"/>
                <a:gd name="T3" fmla="*/ 17 h 36"/>
                <a:gd name="T4" fmla="*/ 11 w 27"/>
                <a:gd name="T5" fmla="*/ 13 h 36"/>
                <a:gd name="T6" fmla="*/ 12 w 27"/>
                <a:gd name="T7" fmla="*/ 22 h 36"/>
                <a:gd name="T8" fmla="*/ 14 w 27"/>
                <a:gd name="T9" fmla="*/ 35 h 36"/>
                <a:gd name="T10" fmla="*/ 26 w 27"/>
                <a:gd name="T11" fmla="*/ 17 h 36"/>
                <a:gd name="T12" fmla="*/ 22 w 27"/>
                <a:gd name="T13" fmla="*/ 15 h 36"/>
                <a:gd name="T14" fmla="*/ 5 w 27"/>
                <a:gd name="T15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36">
                  <a:moveTo>
                    <a:pt x="5" y="1"/>
                  </a:moveTo>
                  <a:cubicBezTo>
                    <a:pt x="0" y="2"/>
                    <a:pt x="1" y="17"/>
                    <a:pt x="5" y="17"/>
                  </a:cubicBezTo>
                  <a:cubicBezTo>
                    <a:pt x="7" y="16"/>
                    <a:pt x="11" y="17"/>
                    <a:pt x="11" y="13"/>
                  </a:cubicBezTo>
                  <a:cubicBezTo>
                    <a:pt x="12" y="10"/>
                    <a:pt x="15" y="19"/>
                    <a:pt x="12" y="22"/>
                  </a:cubicBezTo>
                  <a:cubicBezTo>
                    <a:pt x="9" y="25"/>
                    <a:pt x="9" y="34"/>
                    <a:pt x="14" y="35"/>
                  </a:cubicBezTo>
                  <a:cubicBezTo>
                    <a:pt x="19" y="36"/>
                    <a:pt x="27" y="20"/>
                    <a:pt x="26" y="17"/>
                  </a:cubicBezTo>
                  <a:cubicBezTo>
                    <a:pt x="25" y="14"/>
                    <a:pt x="21" y="19"/>
                    <a:pt x="22" y="15"/>
                  </a:cubicBezTo>
                  <a:cubicBezTo>
                    <a:pt x="23" y="11"/>
                    <a:pt x="10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79" name="Freeform 80"/>
            <p:cNvSpPr>
              <a:spLocks/>
            </p:cNvSpPr>
            <p:nvPr/>
          </p:nvSpPr>
          <p:spPr bwMode="auto">
            <a:xfrm>
              <a:off x="18756313" y="8378825"/>
              <a:ext cx="309563" cy="271463"/>
            </a:xfrm>
            <a:custGeom>
              <a:avLst/>
              <a:gdLst>
                <a:gd name="T0" fmla="*/ 44 w 58"/>
                <a:gd name="T1" fmla="*/ 7 h 52"/>
                <a:gd name="T2" fmla="*/ 37 w 58"/>
                <a:gd name="T3" fmla="*/ 13 h 52"/>
                <a:gd name="T4" fmla="*/ 31 w 58"/>
                <a:gd name="T5" fmla="*/ 18 h 52"/>
                <a:gd name="T6" fmla="*/ 21 w 58"/>
                <a:gd name="T7" fmla="*/ 16 h 52"/>
                <a:gd name="T8" fmla="*/ 8 w 58"/>
                <a:gd name="T9" fmla="*/ 23 h 52"/>
                <a:gd name="T10" fmla="*/ 3 w 58"/>
                <a:gd name="T11" fmla="*/ 35 h 52"/>
                <a:gd name="T12" fmla="*/ 13 w 58"/>
                <a:gd name="T13" fmla="*/ 30 h 52"/>
                <a:gd name="T14" fmla="*/ 22 w 58"/>
                <a:gd name="T15" fmla="*/ 27 h 52"/>
                <a:gd name="T16" fmla="*/ 31 w 58"/>
                <a:gd name="T17" fmla="*/ 46 h 52"/>
                <a:gd name="T18" fmla="*/ 43 w 58"/>
                <a:gd name="T19" fmla="*/ 52 h 52"/>
                <a:gd name="T20" fmla="*/ 42 w 58"/>
                <a:gd name="T21" fmla="*/ 38 h 52"/>
                <a:gd name="T22" fmla="*/ 54 w 58"/>
                <a:gd name="T23" fmla="*/ 33 h 52"/>
                <a:gd name="T24" fmla="*/ 52 w 58"/>
                <a:gd name="T25" fmla="*/ 8 h 52"/>
                <a:gd name="T26" fmla="*/ 44 w 58"/>
                <a:gd name="T27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52">
                  <a:moveTo>
                    <a:pt x="44" y="7"/>
                  </a:moveTo>
                  <a:cubicBezTo>
                    <a:pt x="47" y="12"/>
                    <a:pt x="38" y="8"/>
                    <a:pt x="37" y="13"/>
                  </a:cubicBezTo>
                  <a:cubicBezTo>
                    <a:pt x="37" y="18"/>
                    <a:pt x="30" y="14"/>
                    <a:pt x="31" y="18"/>
                  </a:cubicBezTo>
                  <a:cubicBezTo>
                    <a:pt x="31" y="22"/>
                    <a:pt x="24" y="18"/>
                    <a:pt x="21" y="16"/>
                  </a:cubicBezTo>
                  <a:cubicBezTo>
                    <a:pt x="17" y="13"/>
                    <a:pt x="13" y="22"/>
                    <a:pt x="8" y="23"/>
                  </a:cubicBezTo>
                  <a:cubicBezTo>
                    <a:pt x="3" y="25"/>
                    <a:pt x="0" y="35"/>
                    <a:pt x="3" y="35"/>
                  </a:cubicBezTo>
                  <a:cubicBezTo>
                    <a:pt x="7" y="35"/>
                    <a:pt x="9" y="29"/>
                    <a:pt x="13" y="30"/>
                  </a:cubicBezTo>
                  <a:cubicBezTo>
                    <a:pt x="17" y="30"/>
                    <a:pt x="16" y="26"/>
                    <a:pt x="22" y="27"/>
                  </a:cubicBezTo>
                  <a:cubicBezTo>
                    <a:pt x="27" y="28"/>
                    <a:pt x="23" y="45"/>
                    <a:pt x="31" y="46"/>
                  </a:cubicBezTo>
                  <a:cubicBezTo>
                    <a:pt x="39" y="47"/>
                    <a:pt x="39" y="52"/>
                    <a:pt x="43" y="52"/>
                  </a:cubicBezTo>
                  <a:cubicBezTo>
                    <a:pt x="46" y="52"/>
                    <a:pt x="42" y="41"/>
                    <a:pt x="42" y="38"/>
                  </a:cubicBezTo>
                  <a:cubicBezTo>
                    <a:pt x="43" y="34"/>
                    <a:pt x="50" y="37"/>
                    <a:pt x="54" y="33"/>
                  </a:cubicBezTo>
                  <a:cubicBezTo>
                    <a:pt x="58" y="28"/>
                    <a:pt x="52" y="16"/>
                    <a:pt x="52" y="8"/>
                  </a:cubicBezTo>
                  <a:cubicBezTo>
                    <a:pt x="52" y="0"/>
                    <a:pt x="41" y="2"/>
                    <a:pt x="4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80" name="Freeform 81"/>
            <p:cNvSpPr>
              <a:spLocks/>
            </p:cNvSpPr>
            <p:nvPr/>
          </p:nvSpPr>
          <p:spPr bwMode="auto">
            <a:xfrm>
              <a:off x="18640426" y="7854950"/>
              <a:ext cx="366713" cy="539750"/>
            </a:xfrm>
            <a:custGeom>
              <a:avLst/>
              <a:gdLst>
                <a:gd name="T0" fmla="*/ 1 w 69"/>
                <a:gd name="T1" fmla="*/ 27 h 103"/>
                <a:gd name="T2" fmla="*/ 4 w 69"/>
                <a:gd name="T3" fmla="*/ 43 h 103"/>
                <a:gd name="T4" fmla="*/ 7 w 69"/>
                <a:gd name="T5" fmla="*/ 51 h 103"/>
                <a:gd name="T6" fmla="*/ 19 w 69"/>
                <a:gd name="T7" fmla="*/ 55 h 103"/>
                <a:gd name="T8" fmla="*/ 29 w 69"/>
                <a:gd name="T9" fmla="*/ 58 h 103"/>
                <a:gd name="T10" fmla="*/ 43 w 69"/>
                <a:gd name="T11" fmla="*/ 68 h 103"/>
                <a:gd name="T12" fmla="*/ 46 w 69"/>
                <a:gd name="T13" fmla="*/ 78 h 103"/>
                <a:gd name="T14" fmla="*/ 51 w 69"/>
                <a:gd name="T15" fmla="*/ 83 h 103"/>
                <a:gd name="T16" fmla="*/ 56 w 69"/>
                <a:gd name="T17" fmla="*/ 97 h 103"/>
                <a:gd name="T18" fmla="*/ 60 w 69"/>
                <a:gd name="T19" fmla="*/ 94 h 103"/>
                <a:gd name="T20" fmla="*/ 65 w 69"/>
                <a:gd name="T21" fmla="*/ 88 h 103"/>
                <a:gd name="T22" fmla="*/ 62 w 69"/>
                <a:gd name="T23" fmla="*/ 74 h 103"/>
                <a:gd name="T24" fmla="*/ 49 w 69"/>
                <a:gd name="T25" fmla="*/ 65 h 103"/>
                <a:gd name="T26" fmla="*/ 42 w 69"/>
                <a:gd name="T27" fmla="*/ 55 h 103"/>
                <a:gd name="T28" fmla="*/ 26 w 69"/>
                <a:gd name="T29" fmla="*/ 52 h 103"/>
                <a:gd name="T30" fmla="*/ 20 w 69"/>
                <a:gd name="T31" fmla="*/ 42 h 103"/>
                <a:gd name="T32" fmla="*/ 28 w 69"/>
                <a:gd name="T33" fmla="*/ 26 h 103"/>
                <a:gd name="T34" fmla="*/ 27 w 69"/>
                <a:gd name="T35" fmla="*/ 8 h 103"/>
                <a:gd name="T36" fmla="*/ 25 w 69"/>
                <a:gd name="T37" fmla="*/ 4 h 103"/>
                <a:gd name="T38" fmla="*/ 9 w 69"/>
                <a:gd name="T39" fmla="*/ 2 h 103"/>
                <a:gd name="T40" fmla="*/ 7 w 69"/>
                <a:gd name="T41" fmla="*/ 29 h 103"/>
                <a:gd name="T42" fmla="*/ 1 w 69"/>
                <a:gd name="T43" fmla="*/ 2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9" h="103">
                  <a:moveTo>
                    <a:pt x="1" y="27"/>
                  </a:moveTo>
                  <a:cubicBezTo>
                    <a:pt x="0" y="30"/>
                    <a:pt x="2" y="43"/>
                    <a:pt x="4" y="43"/>
                  </a:cubicBezTo>
                  <a:cubicBezTo>
                    <a:pt x="7" y="43"/>
                    <a:pt x="9" y="46"/>
                    <a:pt x="7" y="51"/>
                  </a:cubicBezTo>
                  <a:cubicBezTo>
                    <a:pt x="6" y="57"/>
                    <a:pt x="12" y="57"/>
                    <a:pt x="19" y="55"/>
                  </a:cubicBezTo>
                  <a:cubicBezTo>
                    <a:pt x="25" y="53"/>
                    <a:pt x="23" y="59"/>
                    <a:pt x="29" y="58"/>
                  </a:cubicBezTo>
                  <a:cubicBezTo>
                    <a:pt x="35" y="57"/>
                    <a:pt x="44" y="65"/>
                    <a:pt x="43" y="68"/>
                  </a:cubicBezTo>
                  <a:cubicBezTo>
                    <a:pt x="41" y="71"/>
                    <a:pt x="43" y="81"/>
                    <a:pt x="46" y="78"/>
                  </a:cubicBezTo>
                  <a:cubicBezTo>
                    <a:pt x="49" y="76"/>
                    <a:pt x="54" y="79"/>
                    <a:pt x="51" y="83"/>
                  </a:cubicBezTo>
                  <a:cubicBezTo>
                    <a:pt x="48" y="88"/>
                    <a:pt x="55" y="92"/>
                    <a:pt x="56" y="97"/>
                  </a:cubicBezTo>
                  <a:cubicBezTo>
                    <a:pt x="57" y="103"/>
                    <a:pt x="61" y="98"/>
                    <a:pt x="60" y="94"/>
                  </a:cubicBezTo>
                  <a:cubicBezTo>
                    <a:pt x="59" y="90"/>
                    <a:pt x="61" y="91"/>
                    <a:pt x="65" y="88"/>
                  </a:cubicBezTo>
                  <a:cubicBezTo>
                    <a:pt x="69" y="85"/>
                    <a:pt x="65" y="80"/>
                    <a:pt x="62" y="74"/>
                  </a:cubicBezTo>
                  <a:cubicBezTo>
                    <a:pt x="59" y="68"/>
                    <a:pt x="49" y="70"/>
                    <a:pt x="49" y="65"/>
                  </a:cubicBezTo>
                  <a:cubicBezTo>
                    <a:pt x="49" y="60"/>
                    <a:pt x="42" y="58"/>
                    <a:pt x="42" y="55"/>
                  </a:cubicBezTo>
                  <a:cubicBezTo>
                    <a:pt x="41" y="52"/>
                    <a:pt x="32" y="49"/>
                    <a:pt x="26" y="52"/>
                  </a:cubicBezTo>
                  <a:cubicBezTo>
                    <a:pt x="20" y="56"/>
                    <a:pt x="24" y="46"/>
                    <a:pt x="20" y="42"/>
                  </a:cubicBezTo>
                  <a:cubicBezTo>
                    <a:pt x="16" y="38"/>
                    <a:pt x="23" y="31"/>
                    <a:pt x="28" y="26"/>
                  </a:cubicBezTo>
                  <a:cubicBezTo>
                    <a:pt x="33" y="21"/>
                    <a:pt x="27" y="12"/>
                    <a:pt x="27" y="8"/>
                  </a:cubicBezTo>
                  <a:cubicBezTo>
                    <a:pt x="28" y="4"/>
                    <a:pt x="28" y="2"/>
                    <a:pt x="25" y="4"/>
                  </a:cubicBezTo>
                  <a:cubicBezTo>
                    <a:pt x="23" y="5"/>
                    <a:pt x="13" y="0"/>
                    <a:pt x="9" y="2"/>
                  </a:cubicBezTo>
                  <a:cubicBezTo>
                    <a:pt x="5" y="5"/>
                    <a:pt x="9" y="27"/>
                    <a:pt x="7" y="29"/>
                  </a:cubicBezTo>
                  <a:cubicBezTo>
                    <a:pt x="5" y="30"/>
                    <a:pt x="2" y="25"/>
                    <a:pt x="1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81" name="Freeform 82"/>
            <p:cNvSpPr>
              <a:spLocks/>
            </p:cNvSpPr>
            <p:nvPr/>
          </p:nvSpPr>
          <p:spPr bwMode="auto">
            <a:xfrm>
              <a:off x="20362863" y="9231313"/>
              <a:ext cx="254000" cy="127000"/>
            </a:xfrm>
            <a:custGeom>
              <a:avLst/>
              <a:gdLst>
                <a:gd name="T0" fmla="*/ 38 w 48"/>
                <a:gd name="T1" fmla="*/ 7 h 24"/>
                <a:gd name="T2" fmla="*/ 25 w 48"/>
                <a:gd name="T3" fmla="*/ 15 h 24"/>
                <a:gd name="T4" fmla="*/ 1 w 48"/>
                <a:gd name="T5" fmla="*/ 16 h 24"/>
                <a:gd name="T6" fmla="*/ 19 w 48"/>
                <a:gd name="T7" fmla="*/ 24 h 24"/>
                <a:gd name="T8" fmla="*/ 42 w 48"/>
                <a:gd name="T9" fmla="*/ 13 h 24"/>
                <a:gd name="T10" fmla="*/ 46 w 48"/>
                <a:gd name="T11" fmla="*/ 3 h 24"/>
                <a:gd name="T12" fmla="*/ 38 w 48"/>
                <a:gd name="T13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24">
                  <a:moveTo>
                    <a:pt x="38" y="7"/>
                  </a:moveTo>
                  <a:cubicBezTo>
                    <a:pt x="38" y="10"/>
                    <a:pt x="33" y="12"/>
                    <a:pt x="25" y="15"/>
                  </a:cubicBezTo>
                  <a:cubicBezTo>
                    <a:pt x="16" y="18"/>
                    <a:pt x="1" y="11"/>
                    <a:pt x="1" y="16"/>
                  </a:cubicBezTo>
                  <a:cubicBezTo>
                    <a:pt x="0" y="19"/>
                    <a:pt x="10" y="24"/>
                    <a:pt x="19" y="24"/>
                  </a:cubicBezTo>
                  <a:cubicBezTo>
                    <a:pt x="28" y="24"/>
                    <a:pt x="42" y="15"/>
                    <a:pt x="42" y="13"/>
                  </a:cubicBezTo>
                  <a:cubicBezTo>
                    <a:pt x="42" y="10"/>
                    <a:pt x="48" y="5"/>
                    <a:pt x="46" y="3"/>
                  </a:cubicBezTo>
                  <a:cubicBezTo>
                    <a:pt x="43" y="0"/>
                    <a:pt x="38" y="4"/>
                    <a:pt x="38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82" name="Freeform 83"/>
            <p:cNvSpPr>
              <a:spLocks/>
            </p:cNvSpPr>
            <p:nvPr/>
          </p:nvSpPr>
          <p:spPr bwMode="auto">
            <a:xfrm>
              <a:off x="20574001" y="9174163"/>
              <a:ext cx="106363" cy="95250"/>
            </a:xfrm>
            <a:custGeom>
              <a:avLst/>
              <a:gdLst>
                <a:gd name="T0" fmla="*/ 6 w 20"/>
                <a:gd name="T1" fmla="*/ 6 h 18"/>
                <a:gd name="T2" fmla="*/ 13 w 20"/>
                <a:gd name="T3" fmla="*/ 17 h 18"/>
                <a:gd name="T4" fmla="*/ 10 w 20"/>
                <a:gd name="T5" fmla="*/ 5 h 18"/>
                <a:gd name="T6" fmla="*/ 6 w 20"/>
                <a:gd name="T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8">
                  <a:moveTo>
                    <a:pt x="6" y="6"/>
                  </a:moveTo>
                  <a:cubicBezTo>
                    <a:pt x="13" y="12"/>
                    <a:pt x="9" y="18"/>
                    <a:pt x="13" y="17"/>
                  </a:cubicBezTo>
                  <a:cubicBezTo>
                    <a:pt x="20" y="15"/>
                    <a:pt x="15" y="9"/>
                    <a:pt x="10" y="5"/>
                  </a:cubicBezTo>
                  <a:cubicBezTo>
                    <a:pt x="4" y="2"/>
                    <a:pt x="0" y="0"/>
                    <a:pt x="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83" name="Freeform 84"/>
            <p:cNvSpPr>
              <a:spLocks/>
            </p:cNvSpPr>
            <p:nvPr/>
          </p:nvSpPr>
          <p:spPr bwMode="auto">
            <a:xfrm>
              <a:off x="16302038" y="8394700"/>
              <a:ext cx="127000" cy="246063"/>
            </a:xfrm>
            <a:custGeom>
              <a:avLst/>
              <a:gdLst>
                <a:gd name="T0" fmla="*/ 5 w 24"/>
                <a:gd name="T1" fmla="*/ 1 h 47"/>
                <a:gd name="T2" fmla="*/ 1 w 24"/>
                <a:gd name="T3" fmla="*/ 11 h 47"/>
                <a:gd name="T4" fmla="*/ 1 w 24"/>
                <a:gd name="T5" fmla="*/ 26 h 47"/>
                <a:gd name="T6" fmla="*/ 6 w 24"/>
                <a:gd name="T7" fmla="*/ 43 h 47"/>
                <a:gd name="T8" fmla="*/ 24 w 24"/>
                <a:gd name="T9" fmla="*/ 27 h 47"/>
                <a:gd name="T10" fmla="*/ 5 w 24"/>
                <a:gd name="T11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47">
                  <a:moveTo>
                    <a:pt x="5" y="1"/>
                  </a:moveTo>
                  <a:cubicBezTo>
                    <a:pt x="2" y="1"/>
                    <a:pt x="3" y="7"/>
                    <a:pt x="1" y="11"/>
                  </a:cubicBezTo>
                  <a:cubicBezTo>
                    <a:pt x="0" y="16"/>
                    <a:pt x="0" y="20"/>
                    <a:pt x="1" y="26"/>
                  </a:cubicBezTo>
                  <a:cubicBezTo>
                    <a:pt x="1" y="33"/>
                    <a:pt x="1" y="39"/>
                    <a:pt x="6" y="43"/>
                  </a:cubicBezTo>
                  <a:cubicBezTo>
                    <a:pt x="13" y="47"/>
                    <a:pt x="23" y="36"/>
                    <a:pt x="24" y="27"/>
                  </a:cubicBezTo>
                  <a:cubicBezTo>
                    <a:pt x="24" y="18"/>
                    <a:pt x="8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84" name="Freeform 85"/>
            <p:cNvSpPr>
              <a:spLocks/>
            </p:cNvSpPr>
            <p:nvPr/>
          </p:nvSpPr>
          <p:spPr bwMode="auto">
            <a:xfrm>
              <a:off x="14068426" y="9656763"/>
              <a:ext cx="447675" cy="868363"/>
            </a:xfrm>
            <a:custGeom>
              <a:avLst/>
              <a:gdLst>
                <a:gd name="T0" fmla="*/ 71 w 84"/>
                <a:gd name="T1" fmla="*/ 6 h 166"/>
                <a:gd name="T2" fmla="*/ 67 w 84"/>
                <a:gd name="T3" fmla="*/ 9 h 166"/>
                <a:gd name="T4" fmla="*/ 65 w 84"/>
                <a:gd name="T5" fmla="*/ 17 h 166"/>
                <a:gd name="T6" fmla="*/ 59 w 84"/>
                <a:gd name="T7" fmla="*/ 22 h 166"/>
                <a:gd name="T8" fmla="*/ 53 w 84"/>
                <a:gd name="T9" fmla="*/ 27 h 166"/>
                <a:gd name="T10" fmla="*/ 53 w 84"/>
                <a:gd name="T11" fmla="*/ 33 h 166"/>
                <a:gd name="T12" fmla="*/ 44 w 84"/>
                <a:gd name="T13" fmla="*/ 40 h 166"/>
                <a:gd name="T14" fmla="*/ 29 w 84"/>
                <a:gd name="T15" fmla="*/ 48 h 166"/>
                <a:gd name="T16" fmla="*/ 14 w 84"/>
                <a:gd name="T17" fmla="*/ 51 h 166"/>
                <a:gd name="T18" fmla="*/ 10 w 84"/>
                <a:gd name="T19" fmla="*/ 66 h 166"/>
                <a:gd name="T20" fmla="*/ 11 w 84"/>
                <a:gd name="T21" fmla="*/ 86 h 166"/>
                <a:gd name="T22" fmla="*/ 8 w 84"/>
                <a:gd name="T23" fmla="*/ 109 h 166"/>
                <a:gd name="T24" fmla="*/ 4 w 84"/>
                <a:gd name="T25" fmla="*/ 136 h 166"/>
                <a:gd name="T26" fmla="*/ 11 w 84"/>
                <a:gd name="T27" fmla="*/ 157 h 166"/>
                <a:gd name="T28" fmla="*/ 31 w 84"/>
                <a:gd name="T29" fmla="*/ 162 h 166"/>
                <a:gd name="T30" fmla="*/ 43 w 84"/>
                <a:gd name="T31" fmla="*/ 158 h 166"/>
                <a:gd name="T32" fmla="*/ 59 w 84"/>
                <a:gd name="T33" fmla="*/ 111 h 166"/>
                <a:gd name="T34" fmla="*/ 72 w 84"/>
                <a:gd name="T35" fmla="*/ 67 h 166"/>
                <a:gd name="T36" fmla="*/ 74 w 84"/>
                <a:gd name="T37" fmla="*/ 54 h 166"/>
                <a:gd name="T38" fmla="*/ 77 w 84"/>
                <a:gd name="T39" fmla="*/ 47 h 166"/>
                <a:gd name="T40" fmla="*/ 83 w 84"/>
                <a:gd name="T41" fmla="*/ 46 h 166"/>
                <a:gd name="T42" fmla="*/ 79 w 84"/>
                <a:gd name="T43" fmla="*/ 24 h 166"/>
                <a:gd name="T44" fmla="*/ 71 w 84"/>
                <a:gd name="T45" fmla="*/ 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4" h="166">
                  <a:moveTo>
                    <a:pt x="71" y="6"/>
                  </a:moveTo>
                  <a:cubicBezTo>
                    <a:pt x="69" y="0"/>
                    <a:pt x="68" y="8"/>
                    <a:pt x="67" y="9"/>
                  </a:cubicBezTo>
                  <a:cubicBezTo>
                    <a:pt x="66" y="10"/>
                    <a:pt x="65" y="14"/>
                    <a:pt x="65" y="17"/>
                  </a:cubicBezTo>
                  <a:cubicBezTo>
                    <a:pt x="66" y="20"/>
                    <a:pt x="61" y="22"/>
                    <a:pt x="59" y="22"/>
                  </a:cubicBezTo>
                  <a:cubicBezTo>
                    <a:pt x="56" y="22"/>
                    <a:pt x="52" y="23"/>
                    <a:pt x="53" y="27"/>
                  </a:cubicBezTo>
                  <a:cubicBezTo>
                    <a:pt x="54" y="31"/>
                    <a:pt x="51" y="30"/>
                    <a:pt x="53" y="33"/>
                  </a:cubicBezTo>
                  <a:cubicBezTo>
                    <a:pt x="54" y="36"/>
                    <a:pt x="49" y="40"/>
                    <a:pt x="44" y="40"/>
                  </a:cubicBezTo>
                  <a:cubicBezTo>
                    <a:pt x="40" y="40"/>
                    <a:pt x="34" y="49"/>
                    <a:pt x="29" y="48"/>
                  </a:cubicBezTo>
                  <a:cubicBezTo>
                    <a:pt x="24" y="47"/>
                    <a:pt x="19" y="51"/>
                    <a:pt x="14" y="51"/>
                  </a:cubicBezTo>
                  <a:cubicBezTo>
                    <a:pt x="10" y="50"/>
                    <a:pt x="13" y="60"/>
                    <a:pt x="10" y="66"/>
                  </a:cubicBezTo>
                  <a:cubicBezTo>
                    <a:pt x="6" y="72"/>
                    <a:pt x="8" y="79"/>
                    <a:pt x="11" y="86"/>
                  </a:cubicBezTo>
                  <a:cubicBezTo>
                    <a:pt x="14" y="93"/>
                    <a:pt x="16" y="99"/>
                    <a:pt x="8" y="109"/>
                  </a:cubicBezTo>
                  <a:cubicBezTo>
                    <a:pt x="0" y="119"/>
                    <a:pt x="1" y="129"/>
                    <a:pt x="4" y="136"/>
                  </a:cubicBezTo>
                  <a:cubicBezTo>
                    <a:pt x="7" y="143"/>
                    <a:pt x="7" y="153"/>
                    <a:pt x="11" y="157"/>
                  </a:cubicBezTo>
                  <a:cubicBezTo>
                    <a:pt x="16" y="162"/>
                    <a:pt x="28" y="166"/>
                    <a:pt x="31" y="162"/>
                  </a:cubicBezTo>
                  <a:cubicBezTo>
                    <a:pt x="35" y="159"/>
                    <a:pt x="39" y="163"/>
                    <a:pt x="43" y="158"/>
                  </a:cubicBezTo>
                  <a:cubicBezTo>
                    <a:pt x="47" y="153"/>
                    <a:pt x="54" y="128"/>
                    <a:pt x="59" y="111"/>
                  </a:cubicBezTo>
                  <a:cubicBezTo>
                    <a:pt x="65" y="94"/>
                    <a:pt x="72" y="71"/>
                    <a:pt x="72" y="67"/>
                  </a:cubicBezTo>
                  <a:cubicBezTo>
                    <a:pt x="71" y="62"/>
                    <a:pt x="76" y="59"/>
                    <a:pt x="74" y="54"/>
                  </a:cubicBezTo>
                  <a:cubicBezTo>
                    <a:pt x="72" y="49"/>
                    <a:pt x="74" y="43"/>
                    <a:pt x="77" y="47"/>
                  </a:cubicBezTo>
                  <a:cubicBezTo>
                    <a:pt x="79" y="51"/>
                    <a:pt x="82" y="51"/>
                    <a:pt x="83" y="46"/>
                  </a:cubicBezTo>
                  <a:cubicBezTo>
                    <a:pt x="84" y="40"/>
                    <a:pt x="79" y="32"/>
                    <a:pt x="79" y="24"/>
                  </a:cubicBezTo>
                  <a:cubicBezTo>
                    <a:pt x="79" y="17"/>
                    <a:pt x="72" y="9"/>
                    <a:pt x="7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85" name="Freeform 86"/>
            <p:cNvSpPr>
              <a:spLocks/>
            </p:cNvSpPr>
            <p:nvPr/>
          </p:nvSpPr>
          <p:spPr bwMode="auto">
            <a:xfrm>
              <a:off x="14685963" y="8205788"/>
              <a:ext cx="84138" cy="41275"/>
            </a:xfrm>
            <a:custGeom>
              <a:avLst/>
              <a:gdLst>
                <a:gd name="T0" fmla="*/ 4 w 16"/>
                <a:gd name="T1" fmla="*/ 4 h 8"/>
                <a:gd name="T2" fmla="*/ 15 w 16"/>
                <a:gd name="T3" fmla="*/ 2 h 8"/>
                <a:gd name="T4" fmla="*/ 4 w 16"/>
                <a:gd name="T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8">
                  <a:moveTo>
                    <a:pt x="4" y="4"/>
                  </a:moveTo>
                  <a:cubicBezTo>
                    <a:pt x="8" y="8"/>
                    <a:pt x="15" y="3"/>
                    <a:pt x="15" y="2"/>
                  </a:cubicBezTo>
                  <a:cubicBezTo>
                    <a:pt x="16" y="0"/>
                    <a:pt x="0" y="0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86" name="Freeform 87"/>
            <p:cNvSpPr>
              <a:spLocks/>
            </p:cNvSpPr>
            <p:nvPr/>
          </p:nvSpPr>
          <p:spPr bwMode="auto">
            <a:xfrm>
              <a:off x="15573376" y="12123738"/>
              <a:ext cx="158750" cy="93663"/>
            </a:xfrm>
            <a:custGeom>
              <a:avLst/>
              <a:gdLst>
                <a:gd name="T0" fmla="*/ 13 w 30"/>
                <a:gd name="T1" fmla="*/ 3 h 18"/>
                <a:gd name="T2" fmla="*/ 10 w 30"/>
                <a:gd name="T3" fmla="*/ 16 h 18"/>
                <a:gd name="T4" fmla="*/ 19 w 30"/>
                <a:gd name="T5" fmla="*/ 16 h 18"/>
                <a:gd name="T6" fmla="*/ 29 w 30"/>
                <a:gd name="T7" fmla="*/ 11 h 18"/>
                <a:gd name="T8" fmla="*/ 13 w 30"/>
                <a:gd name="T9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8">
                  <a:moveTo>
                    <a:pt x="13" y="3"/>
                  </a:moveTo>
                  <a:cubicBezTo>
                    <a:pt x="12" y="0"/>
                    <a:pt x="0" y="11"/>
                    <a:pt x="10" y="16"/>
                  </a:cubicBezTo>
                  <a:cubicBezTo>
                    <a:pt x="14" y="18"/>
                    <a:pt x="16" y="13"/>
                    <a:pt x="19" y="16"/>
                  </a:cubicBezTo>
                  <a:cubicBezTo>
                    <a:pt x="22" y="18"/>
                    <a:pt x="28" y="17"/>
                    <a:pt x="29" y="11"/>
                  </a:cubicBezTo>
                  <a:cubicBezTo>
                    <a:pt x="30" y="6"/>
                    <a:pt x="15" y="7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87" name="Freeform 88"/>
            <p:cNvSpPr>
              <a:spLocks/>
            </p:cNvSpPr>
            <p:nvPr/>
          </p:nvSpPr>
          <p:spPr bwMode="auto">
            <a:xfrm>
              <a:off x="20745451" y="9294813"/>
              <a:ext cx="115888" cy="115888"/>
            </a:xfrm>
            <a:custGeom>
              <a:avLst/>
              <a:gdLst>
                <a:gd name="T0" fmla="*/ 1 w 22"/>
                <a:gd name="T1" fmla="*/ 3 h 22"/>
                <a:gd name="T2" fmla="*/ 15 w 22"/>
                <a:gd name="T3" fmla="*/ 19 h 22"/>
                <a:gd name="T4" fmla="*/ 1 w 22"/>
                <a:gd name="T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2">
                  <a:moveTo>
                    <a:pt x="1" y="3"/>
                  </a:moveTo>
                  <a:cubicBezTo>
                    <a:pt x="0" y="6"/>
                    <a:pt x="11" y="22"/>
                    <a:pt x="15" y="19"/>
                  </a:cubicBezTo>
                  <a:cubicBezTo>
                    <a:pt x="22" y="15"/>
                    <a:pt x="2" y="0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88" name="Freeform 89"/>
            <p:cNvSpPr>
              <a:spLocks/>
            </p:cNvSpPr>
            <p:nvPr/>
          </p:nvSpPr>
          <p:spPr bwMode="auto">
            <a:xfrm>
              <a:off x="21047076" y="9515475"/>
              <a:ext cx="80963" cy="73025"/>
            </a:xfrm>
            <a:custGeom>
              <a:avLst/>
              <a:gdLst>
                <a:gd name="T0" fmla="*/ 1 w 15"/>
                <a:gd name="T1" fmla="*/ 6 h 14"/>
                <a:gd name="T2" fmla="*/ 12 w 15"/>
                <a:gd name="T3" fmla="*/ 12 h 14"/>
                <a:gd name="T4" fmla="*/ 1 w 15"/>
                <a:gd name="T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">
                  <a:moveTo>
                    <a:pt x="1" y="6"/>
                  </a:moveTo>
                  <a:cubicBezTo>
                    <a:pt x="2" y="11"/>
                    <a:pt x="9" y="14"/>
                    <a:pt x="12" y="12"/>
                  </a:cubicBezTo>
                  <a:cubicBezTo>
                    <a:pt x="15" y="10"/>
                    <a:pt x="0" y="0"/>
                    <a:pt x="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89" name="Freeform 90"/>
            <p:cNvSpPr>
              <a:spLocks/>
            </p:cNvSpPr>
            <p:nvPr/>
          </p:nvSpPr>
          <p:spPr bwMode="auto">
            <a:xfrm>
              <a:off x="21153438" y="9588500"/>
              <a:ext cx="80963" cy="52388"/>
            </a:xfrm>
            <a:custGeom>
              <a:avLst/>
              <a:gdLst>
                <a:gd name="T0" fmla="*/ 1 w 15"/>
                <a:gd name="T1" fmla="*/ 3 h 10"/>
                <a:gd name="T2" fmla="*/ 12 w 15"/>
                <a:gd name="T3" fmla="*/ 8 h 10"/>
                <a:gd name="T4" fmla="*/ 1 w 15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0">
                  <a:moveTo>
                    <a:pt x="1" y="3"/>
                  </a:moveTo>
                  <a:cubicBezTo>
                    <a:pt x="2" y="4"/>
                    <a:pt x="8" y="10"/>
                    <a:pt x="12" y="8"/>
                  </a:cubicBezTo>
                  <a:cubicBezTo>
                    <a:pt x="15" y="5"/>
                    <a:pt x="0" y="0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90" name="Freeform 91"/>
            <p:cNvSpPr>
              <a:spLocks/>
            </p:cNvSpPr>
            <p:nvPr/>
          </p:nvSpPr>
          <p:spPr bwMode="auto">
            <a:xfrm>
              <a:off x="20861338" y="9374188"/>
              <a:ext cx="63500" cy="57150"/>
            </a:xfrm>
            <a:custGeom>
              <a:avLst/>
              <a:gdLst>
                <a:gd name="T0" fmla="*/ 0 w 12"/>
                <a:gd name="T1" fmla="*/ 2 h 11"/>
                <a:gd name="T2" fmla="*/ 10 w 12"/>
                <a:gd name="T3" fmla="*/ 10 h 11"/>
                <a:gd name="T4" fmla="*/ 0 w 12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1">
                  <a:moveTo>
                    <a:pt x="0" y="2"/>
                  </a:moveTo>
                  <a:cubicBezTo>
                    <a:pt x="0" y="3"/>
                    <a:pt x="8" y="11"/>
                    <a:pt x="10" y="10"/>
                  </a:cubicBezTo>
                  <a:cubicBezTo>
                    <a:pt x="12" y="8"/>
                    <a:pt x="1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91" name="Freeform 92"/>
            <p:cNvSpPr>
              <a:spLocks/>
            </p:cNvSpPr>
            <p:nvPr/>
          </p:nvSpPr>
          <p:spPr bwMode="auto">
            <a:xfrm>
              <a:off x="21101051" y="9463088"/>
              <a:ext cx="68263" cy="104775"/>
            </a:xfrm>
            <a:custGeom>
              <a:avLst/>
              <a:gdLst>
                <a:gd name="T0" fmla="*/ 3 w 13"/>
                <a:gd name="T1" fmla="*/ 4 h 20"/>
                <a:gd name="T2" fmla="*/ 12 w 13"/>
                <a:gd name="T3" fmla="*/ 20 h 20"/>
                <a:gd name="T4" fmla="*/ 3 w 13"/>
                <a:gd name="T5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0">
                  <a:moveTo>
                    <a:pt x="3" y="4"/>
                  </a:moveTo>
                  <a:cubicBezTo>
                    <a:pt x="0" y="10"/>
                    <a:pt x="10" y="19"/>
                    <a:pt x="12" y="20"/>
                  </a:cubicBezTo>
                  <a:cubicBezTo>
                    <a:pt x="13" y="20"/>
                    <a:pt x="4" y="0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92" name="Freeform 93"/>
            <p:cNvSpPr>
              <a:spLocks/>
            </p:cNvSpPr>
            <p:nvPr/>
          </p:nvSpPr>
          <p:spPr bwMode="auto">
            <a:xfrm>
              <a:off x="20978813" y="9426575"/>
              <a:ext cx="101600" cy="73025"/>
            </a:xfrm>
            <a:custGeom>
              <a:avLst/>
              <a:gdLst>
                <a:gd name="T0" fmla="*/ 16 w 19"/>
                <a:gd name="T1" fmla="*/ 12 h 14"/>
                <a:gd name="T2" fmla="*/ 0 w 19"/>
                <a:gd name="T3" fmla="*/ 3 h 14"/>
                <a:gd name="T4" fmla="*/ 16 w 19"/>
                <a:gd name="T5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16" y="12"/>
                  </a:moveTo>
                  <a:cubicBezTo>
                    <a:pt x="19" y="10"/>
                    <a:pt x="0" y="0"/>
                    <a:pt x="0" y="3"/>
                  </a:cubicBezTo>
                  <a:cubicBezTo>
                    <a:pt x="0" y="6"/>
                    <a:pt x="13" y="14"/>
                    <a:pt x="1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93" name="Freeform 94"/>
            <p:cNvSpPr>
              <a:spLocks/>
            </p:cNvSpPr>
            <p:nvPr/>
          </p:nvSpPr>
          <p:spPr bwMode="auto">
            <a:xfrm>
              <a:off x="19240501" y="9650413"/>
              <a:ext cx="101600" cy="47625"/>
            </a:xfrm>
            <a:custGeom>
              <a:avLst/>
              <a:gdLst>
                <a:gd name="T0" fmla="*/ 4 w 19"/>
                <a:gd name="T1" fmla="*/ 7 h 9"/>
                <a:gd name="T2" fmla="*/ 19 w 19"/>
                <a:gd name="T3" fmla="*/ 3 h 9"/>
                <a:gd name="T4" fmla="*/ 4 w 19"/>
                <a:gd name="T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9">
                  <a:moveTo>
                    <a:pt x="4" y="7"/>
                  </a:moveTo>
                  <a:cubicBezTo>
                    <a:pt x="7" y="9"/>
                    <a:pt x="19" y="6"/>
                    <a:pt x="19" y="3"/>
                  </a:cubicBezTo>
                  <a:cubicBezTo>
                    <a:pt x="18" y="0"/>
                    <a:pt x="0" y="4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94" name="Freeform 95"/>
            <p:cNvSpPr>
              <a:spLocks/>
            </p:cNvSpPr>
            <p:nvPr/>
          </p:nvSpPr>
          <p:spPr bwMode="auto">
            <a:xfrm>
              <a:off x="18226088" y="9609138"/>
              <a:ext cx="2460625" cy="1838325"/>
            </a:xfrm>
            <a:custGeom>
              <a:avLst/>
              <a:gdLst>
                <a:gd name="T0" fmla="*/ 457 w 463"/>
                <a:gd name="T1" fmla="*/ 180 h 351"/>
                <a:gd name="T2" fmla="*/ 438 w 463"/>
                <a:gd name="T3" fmla="*/ 160 h 351"/>
                <a:gd name="T4" fmla="*/ 424 w 463"/>
                <a:gd name="T5" fmla="*/ 140 h 351"/>
                <a:gd name="T6" fmla="*/ 410 w 463"/>
                <a:gd name="T7" fmla="*/ 124 h 351"/>
                <a:gd name="T8" fmla="*/ 378 w 463"/>
                <a:gd name="T9" fmla="*/ 93 h 351"/>
                <a:gd name="T10" fmla="*/ 367 w 463"/>
                <a:gd name="T11" fmla="*/ 54 h 351"/>
                <a:gd name="T12" fmla="*/ 347 w 463"/>
                <a:gd name="T13" fmla="*/ 34 h 351"/>
                <a:gd name="T14" fmla="*/ 329 w 463"/>
                <a:gd name="T15" fmla="*/ 10 h 351"/>
                <a:gd name="T16" fmla="*/ 324 w 463"/>
                <a:gd name="T17" fmla="*/ 52 h 351"/>
                <a:gd name="T18" fmla="*/ 297 w 463"/>
                <a:gd name="T19" fmla="*/ 76 h 351"/>
                <a:gd name="T20" fmla="*/ 265 w 463"/>
                <a:gd name="T21" fmla="*/ 59 h 351"/>
                <a:gd name="T22" fmla="*/ 259 w 463"/>
                <a:gd name="T23" fmla="*/ 35 h 351"/>
                <a:gd name="T24" fmla="*/ 268 w 463"/>
                <a:gd name="T25" fmla="*/ 17 h 351"/>
                <a:gd name="T26" fmla="*/ 251 w 463"/>
                <a:gd name="T27" fmla="*/ 19 h 351"/>
                <a:gd name="T28" fmla="*/ 222 w 463"/>
                <a:gd name="T29" fmla="*/ 13 h 351"/>
                <a:gd name="T30" fmla="*/ 194 w 463"/>
                <a:gd name="T31" fmla="*/ 32 h 351"/>
                <a:gd name="T32" fmla="*/ 184 w 463"/>
                <a:gd name="T33" fmla="*/ 51 h 351"/>
                <a:gd name="T34" fmla="*/ 167 w 463"/>
                <a:gd name="T35" fmla="*/ 44 h 351"/>
                <a:gd name="T36" fmla="*/ 147 w 463"/>
                <a:gd name="T37" fmla="*/ 46 h 351"/>
                <a:gd name="T38" fmla="*/ 131 w 463"/>
                <a:gd name="T39" fmla="*/ 55 h 351"/>
                <a:gd name="T40" fmla="*/ 123 w 463"/>
                <a:gd name="T41" fmla="*/ 74 h 351"/>
                <a:gd name="T42" fmla="*/ 106 w 463"/>
                <a:gd name="T43" fmla="*/ 75 h 351"/>
                <a:gd name="T44" fmla="*/ 69 w 463"/>
                <a:gd name="T45" fmla="*/ 110 h 351"/>
                <a:gd name="T46" fmla="*/ 34 w 463"/>
                <a:gd name="T47" fmla="*/ 122 h 351"/>
                <a:gd name="T48" fmla="*/ 13 w 463"/>
                <a:gd name="T49" fmla="*/ 131 h 351"/>
                <a:gd name="T50" fmla="*/ 6 w 463"/>
                <a:gd name="T51" fmla="*/ 170 h 351"/>
                <a:gd name="T52" fmla="*/ 9 w 463"/>
                <a:gd name="T53" fmla="*/ 187 h 351"/>
                <a:gd name="T54" fmla="*/ 22 w 463"/>
                <a:gd name="T55" fmla="*/ 228 h 351"/>
                <a:gd name="T56" fmla="*/ 23 w 463"/>
                <a:gd name="T57" fmla="*/ 278 h 351"/>
                <a:gd name="T58" fmla="*/ 56 w 463"/>
                <a:gd name="T59" fmla="*/ 295 h 351"/>
                <a:gd name="T60" fmla="*/ 104 w 463"/>
                <a:gd name="T61" fmla="*/ 281 h 351"/>
                <a:gd name="T62" fmla="*/ 157 w 463"/>
                <a:gd name="T63" fmla="*/ 260 h 351"/>
                <a:gd name="T64" fmla="*/ 219 w 463"/>
                <a:gd name="T65" fmla="*/ 257 h 351"/>
                <a:gd name="T66" fmla="*/ 240 w 463"/>
                <a:gd name="T67" fmla="*/ 269 h 351"/>
                <a:gd name="T68" fmla="*/ 262 w 463"/>
                <a:gd name="T69" fmla="*/ 287 h 351"/>
                <a:gd name="T70" fmla="*/ 278 w 463"/>
                <a:gd name="T71" fmla="*/ 285 h 351"/>
                <a:gd name="T72" fmla="*/ 288 w 463"/>
                <a:gd name="T73" fmla="*/ 289 h 351"/>
                <a:gd name="T74" fmla="*/ 304 w 463"/>
                <a:gd name="T75" fmla="*/ 317 h 351"/>
                <a:gd name="T76" fmla="*/ 344 w 463"/>
                <a:gd name="T77" fmla="*/ 344 h 351"/>
                <a:gd name="T78" fmla="*/ 365 w 463"/>
                <a:gd name="T79" fmla="*/ 341 h 351"/>
                <a:gd name="T80" fmla="*/ 379 w 463"/>
                <a:gd name="T81" fmla="*/ 349 h 351"/>
                <a:gd name="T82" fmla="*/ 419 w 463"/>
                <a:gd name="T83" fmla="*/ 330 h 351"/>
                <a:gd name="T84" fmla="*/ 443 w 463"/>
                <a:gd name="T85" fmla="*/ 266 h 351"/>
                <a:gd name="T86" fmla="*/ 458 w 463"/>
                <a:gd name="T87" fmla="*/ 228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63" h="351">
                  <a:moveTo>
                    <a:pt x="460" y="207"/>
                  </a:moveTo>
                  <a:cubicBezTo>
                    <a:pt x="462" y="205"/>
                    <a:pt x="459" y="197"/>
                    <a:pt x="457" y="199"/>
                  </a:cubicBezTo>
                  <a:cubicBezTo>
                    <a:pt x="456" y="200"/>
                    <a:pt x="456" y="186"/>
                    <a:pt x="457" y="180"/>
                  </a:cubicBezTo>
                  <a:cubicBezTo>
                    <a:pt x="458" y="174"/>
                    <a:pt x="457" y="174"/>
                    <a:pt x="454" y="178"/>
                  </a:cubicBezTo>
                  <a:cubicBezTo>
                    <a:pt x="451" y="181"/>
                    <a:pt x="447" y="171"/>
                    <a:pt x="447" y="169"/>
                  </a:cubicBezTo>
                  <a:cubicBezTo>
                    <a:pt x="446" y="166"/>
                    <a:pt x="442" y="159"/>
                    <a:pt x="438" y="160"/>
                  </a:cubicBezTo>
                  <a:cubicBezTo>
                    <a:pt x="434" y="161"/>
                    <a:pt x="436" y="154"/>
                    <a:pt x="432" y="155"/>
                  </a:cubicBezTo>
                  <a:cubicBezTo>
                    <a:pt x="428" y="156"/>
                    <a:pt x="428" y="149"/>
                    <a:pt x="428" y="143"/>
                  </a:cubicBezTo>
                  <a:cubicBezTo>
                    <a:pt x="429" y="137"/>
                    <a:pt x="426" y="142"/>
                    <a:pt x="424" y="140"/>
                  </a:cubicBezTo>
                  <a:cubicBezTo>
                    <a:pt x="422" y="137"/>
                    <a:pt x="420" y="139"/>
                    <a:pt x="417" y="140"/>
                  </a:cubicBezTo>
                  <a:cubicBezTo>
                    <a:pt x="415" y="141"/>
                    <a:pt x="414" y="135"/>
                    <a:pt x="415" y="132"/>
                  </a:cubicBezTo>
                  <a:cubicBezTo>
                    <a:pt x="415" y="130"/>
                    <a:pt x="414" y="127"/>
                    <a:pt x="410" y="124"/>
                  </a:cubicBezTo>
                  <a:cubicBezTo>
                    <a:pt x="407" y="121"/>
                    <a:pt x="406" y="119"/>
                    <a:pt x="407" y="116"/>
                  </a:cubicBezTo>
                  <a:cubicBezTo>
                    <a:pt x="407" y="113"/>
                    <a:pt x="385" y="102"/>
                    <a:pt x="381" y="101"/>
                  </a:cubicBezTo>
                  <a:cubicBezTo>
                    <a:pt x="376" y="100"/>
                    <a:pt x="380" y="95"/>
                    <a:pt x="378" y="93"/>
                  </a:cubicBezTo>
                  <a:cubicBezTo>
                    <a:pt x="376" y="91"/>
                    <a:pt x="375" y="85"/>
                    <a:pt x="375" y="79"/>
                  </a:cubicBezTo>
                  <a:cubicBezTo>
                    <a:pt x="375" y="74"/>
                    <a:pt x="368" y="72"/>
                    <a:pt x="368" y="67"/>
                  </a:cubicBezTo>
                  <a:cubicBezTo>
                    <a:pt x="369" y="63"/>
                    <a:pt x="366" y="59"/>
                    <a:pt x="367" y="54"/>
                  </a:cubicBezTo>
                  <a:cubicBezTo>
                    <a:pt x="367" y="49"/>
                    <a:pt x="360" y="47"/>
                    <a:pt x="359" y="45"/>
                  </a:cubicBezTo>
                  <a:cubicBezTo>
                    <a:pt x="359" y="42"/>
                    <a:pt x="355" y="44"/>
                    <a:pt x="351" y="45"/>
                  </a:cubicBezTo>
                  <a:cubicBezTo>
                    <a:pt x="346" y="45"/>
                    <a:pt x="347" y="39"/>
                    <a:pt x="347" y="34"/>
                  </a:cubicBezTo>
                  <a:cubicBezTo>
                    <a:pt x="348" y="28"/>
                    <a:pt x="345" y="18"/>
                    <a:pt x="342" y="16"/>
                  </a:cubicBezTo>
                  <a:cubicBezTo>
                    <a:pt x="338" y="13"/>
                    <a:pt x="338" y="3"/>
                    <a:pt x="336" y="2"/>
                  </a:cubicBezTo>
                  <a:cubicBezTo>
                    <a:pt x="335" y="0"/>
                    <a:pt x="329" y="7"/>
                    <a:pt x="329" y="10"/>
                  </a:cubicBezTo>
                  <a:cubicBezTo>
                    <a:pt x="329" y="13"/>
                    <a:pt x="329" y="17"/>
                    <a:pt x="326" y="19"/>
                  </a:cubicBezTo>
                  <a:cubicBezTo>
                    <a:pt x="324" y="21"/>
                    <a:pt x="328" y="29"/>
                    <a:pt x="325" y="32"/>
                  </a:cubicBezTo>
                  <a:cubicBezTo>
                    <a:pt x="322" y="34"/>
                    <a:pt x="325" y="45"/>
                    <a:pt x="324" y="52"/>
                  </a:cubicBezTo>
                  <a:cubicBezTo>
                    <a:pt x="323" y="58"/>
                    <a:pt x="323" y="65"/>
                    <a:pt x="320" y="69"/>
                  </a:cubicBezTo>
                  <a:cubicBezTo>
                    <a:pt x="317" y="73"/>
                    <a:pt x="317" y="80"/>
                    <a:pt x="311" y="82"/>
                  </a:cubicBezTo>
                  <a:cubicBezTo>
                    <a:pt x="305" y="84"/>
                    <a:pt x="297" y="80"/>
                    <a:pt x="297" y="76"/>
                  </a:cubicBezTo>
                  <a:cubicBezTo>
                    <a:pt x="297" y="73"/>
                    <a:pt x="291" y="71"/>
                    <a:pt x="287" y="72"/>
                  </a:cubicBezTo>
                  <a:cubicBezTo>
                    <a:pt x="284" y="72"/>
                    <a:pt x="282" y="67"/>
                    <a:pt x="276" y="63"/>
                  </a:cubicBezTo>
                  <a:cubicBezTo>
                    <a:pt x="271" y="59"/>
                    <a:pt x="266" y="64"/>
                    <a:pt x="265" y="59"/>
                  </a:cubicBezTo>
                  <a:cubicBezTo>
                    <a:pt x="263" y="54"/>
                    <a:pt x="261" y="53"/>
                    <a:pt x="257" y="50"/>
                  </a:cubicBezTo>
                  <a:cubicBezTo>
                    <a:pt x="253" y="48"/>
                    <a:pt x="254" y="48"/>
                    <a:pt x="258" y="45"/>
                  </a:cubicBezTo>
                  <a:cubicBezTo>
                    <a:pt x="262" y="42"/>
                    <a:pt x="261" y="39"/>
                    <a:pt x="259" y="35"/>
                  </a:cubicBezTo>
                  <a:cubicBezTo>
                    <a:pt x="257" y="32"/>
                    <a:pt x="261" y="33"/>
                    <a:pt x="266" y="30"/>
                  </a:cubicBezTo>
                  <a:cubicBezTo>
                    <a:pt x="271" y="27"/>
                    <a:pt x="266" y="24"/>
                    <a:pt x="270" y="23"/>
                  </a:cubicBezTo>
                  <a:cubicBezTo>
                    <a:pt x="274" y="21"/>
                    <a:pt x="272" y="18"/>
                    <a:pt x="268" y="17"/>
                  </a:cubicBezTo>
                  <a:cubicBezTo>
                    <a:pt x="264" y="16"/>
                    <a:pt x="265" y="21"/>
                    <a:pt x="263" y="22"/>
                  </a:cubicBezTo>
                  <a:cubicBezTo>
                    <a:pt x="262" y="22"/>
                    <a:pt x="260" y="15"/>
                    <a:pt x="259" y="16"/>
                  </a:cubicBezTo>
                  <a:cubicBezTo>
                    <a:pt x="258" y="16"/>
                    <a:pt x="253" y="22"/>
                    <a:pt x="251" y="19"/>
                  </a:cubicBezTo>
                  <a:cubicBezTo>
                    <a:pt x="248" y="16"/>
                    <a:pt x="234" y="13"/>
                    <a:pt x="229" y="12"/>
                  </a:cubicBezTo>
                  <a:cubicBezTo>
                    <a:pt x="223" y="12"/>
                    <a:pt x="221" y="5"/>
                    <a:pt x="218" y="6"/>
                  </a:cubicBezTo>
                  <a:cubicBezTo>
                    <a:pt x="215" y="7"/>
                    <a:pt x="219" y="9"/>
                    <a:pt x="222" y="13"/>
                  </a:cubicBezTo>
                  <a:cubicBezTo>
                    <a:pt x="226" y="17"/>
                    <a:pt x="210" y="20"/>
                    <a:pt x="205" y="19"/>
                  </a:cubicBezTo>
                  <a:cubicBezTo>
                    <a:pt x="200" y="17"/>
                    <a:pt x="206" y="22"/>
                    <a:pt x="202" y="22"/>
                  </a:cubicBezTo>
                  <a:cubicBezTo>
                    <a:pt x="198" y="22"/>
                    <a:pt x="197" y="29"/>
                    <a:pt x="194" y="32"/>
                  </a:cubicBezTo>
                  <a:cubicBezTo>
                    <a:pt x="191" y="36"/>
                    <a:pt x="193" y="38"/>
                    <a:pt x="189" y="40"/>
                  </a:cubicBezTo>
                  <a:cubicBezTo>
                    <a:pt x="186" y="43"/>
                    <a:pt x="186" y="45"/>
                    <a:pt x="190" y="50"/>
                  </a:cubicBezTo>
                  <a:cubicBezTo>
                    <a:pt x="194" y="55"/>
                    <a:pt x="188" y="55"/>
                    <a:pt x="184" y="51"/>
                  </a:cubicBezTo>
                  <a:cubicBezTo>
                    <a:pt x="180" y="47"/>
                    <a:pt x="177" y="47"/>
                    <a:pt x="177" y="52"/>
                  </a:cubicBezTo>
                  <a:cubicBezTo>
                    <a:pt x="177" y="56"/>
                    <a:pt x="172" y="54"/>
                    <a:pt x="173" y="49"/>
                  </a:cubicBezTo>
                  <a:cubicBezTo>
                    <a:pt x="174" y="44"/>
                    <a:pt x="168" y="47"/>
                    <a:pt x="167" y="44"/>
                  </a:cubicBezTo>
                  <a:cubicBezTo>
                    <a:pt x="166" y="41"/>
                    <a:pt x="161" y="37"/>
                    <a:pt x="157" y="37"/>
                  </a:cubicBezTo>
                  <a:cubicBezTo>
                    <a:pt x="154" y="37"/>
                    <a:pt x="154" y="41"/>
                    <a:pt x="151" y="41"/>
                  </a:cubicBezTo>
                  <a:cubicBezTo>
                    <a:pt x="148" y="41"/>
                    <a:pt x="147" y="42"/>
                    <a:pt x="147" y="46"/>
                  </a:cubicBezTo>
                  <a:cubicBezTo>
                    <a:pt x="148" y="49"/>
                    <a:pt x="142" y="46"/>
                    <a:pt x="139" y="46"/>
                  </a:cubicBezTo>
                  <a:cubicBezTo>
                    <a:pt x="135" y="47"/>
                    <a:pt x="139" y="51"/>
                    <a:pt x="137" y="51"/>
                  </a:cubicBezTo>
                  <a:cubicBezTo>
                    <a:pt x="135" y="51"/>
                    <a:pt x="135" y="55"/>
                    <a:pt x="131" y="55"/>
                  </a:cubicBezTo>
                  <a:cubicBezTo>
                    <a:pt x="128" y="55"/>
                    <a:pt x="129" y="62"/>
                    <a:pt x="129" y="66"/>
                  </a:cubicBezTo>
                  <a:cubicBezTo>
                    <a:pt x="130" y="70"/>
                    <a:pt x="124" y="64"/>
                    <a:pt x="121" y="65"/>
                  </a:cubicBezTo>
                  <a:cubicBezTo>
                    <a:pt x="118" y="66"/>
                    <a:pt x="122" y="69"/>
                    <a:pt x="123" y="74"/>
                  </a:cubicBezTo>
                  <a:cubicBezTo>
                    <a:pt x="124" y="78"/>
                    <a:pt x="121" y="78"/>
                    <a:pt x="119" y="79"/>
                  </a:cubicBezTo>
                  <a:cubicBezTo>
                    <a:pt x="117" y="81"/>
                    <a:pt x="115" y="75"/>
                    <a:pt x="115" y="71"/>
                  </a:cubicBezTo>
                  <a:cubicBezTo>
                    <a:pt x="115" y="67"/>
                    <a:pt x="110" y="71"/>
                    <a:pt x="106" y="75"/>
                  </a:cubicBezTo>
                  <a:cubicBezTo>
                    <a:pt x="101" y="80"/>
                    <a:pt x="107" y="87"/>
                    <a:pt x="105" y="89"/>
                  </a:cubicBezTo>
                  <a:cubicBezTo>
                    <a:pt x="103" y="90"/>
                    <a:pt x="94" y="98"/>
                    <a:pt x="89" y="105"/>
                  </a:cubicBezTo>
                  <a:cubicBezTo>
                    <a:pt x="84" y="111"/>
                    <a:pt x="73" y="107"/>
                    <a:pt x="69" y="110"/>
                  </a:cubicBezTo>
                  <a:cubicBezTo>
                    <a:pt x="66" y="113"/>
                    <a:pt x="62" y="111"/>
                    <a:pt x="58" y="114"/>
                  </a:cubicBezTo>
                  <a:cubicBezTo>
                    <a:pt x="55" y="116"/>
                    <a:pt x="48" y="122"/>
                    <a:pt x="48" y="118"/>
                  </a:cubicBezTo>
                  <a:cubicBezTo>
                    <a:pt x="47" y="115"/>
                    <a:pt x="38" y="118"/>
                    <a:pt x="34" y="122"/>
                  </a:cubicBezTo>
                  <a:cubicBezTo>
                    <a:pt x="30" y="126"/>
                    <a:pt x="24" y="129"/>
                    <a:pt x="20" y="129"/>
                  </a:cubicBezTo>
                  <a:cubicBezTo>
                    <a:pt x="16" y="130"/>
                    <a:pt x="16" y="136"/>
                    <a:pt x="14" y="138"/>
                  </a:cubicBezTo>
                  <a:cubicBezTo>
                    <a:pt x="12" y="139"/>
                    <a:pt x="13" y="132"/>
                    <a:pt x="13" y="131"/>
                  </a:cubicBezTo>
                  <a:cubicBezTo>
                    <a:pt x="13" y="129"/>
                    <a:pt x="9" y="134"/>
                    <a:pt x="7" y="139"/>
                  </a:cubicBezTo>
                  <a:cubicBezTo>
                    <a:pt x="5" y="144"/>
                    <a:pt x="11" y="146"/>
                    <a:pt x="8" y="152"/>
                  </a:cubicBezTo>
                  <a:cubicBezTo>
                    <a:pt x="4" y="157"/>
                    <a:pt x="0" y="163"/>
                    <a:pt x="6" y="170"/>
                  </a:cubicBezTo>
                  <a:cubicBezTo>
                    <a:pt x="11" y="177"/>
                    <a:pt x="14" y="181"/>
                    <a:pt x="12" y="185"/>
                  </a:cubicBezTo>
                  <a:cubicBezTo>
                    <a:pt x="10" y="188"/>
                    <a:pt x="7" y="178"/>
                    <a:pt x="5" y="179"/>
                  </a:cubicBezTo>
                  <a:cubicBezTo>
                    <a:pt x="4" y="180"/>
                    <a:pt x="10" y="185"/>
                    <a:pt x="9" y="187"/>
                  </a:cubicBezTo>
                  <a:cubicBezTo>
                    <a:pt x="7" y="189"/>
                    <a:pt x="2" y="178"/>
                    <a:pt x="1" y="181"/>
                  </a:cubicBezTo>
                  <a:cubicBezTo>
                    <a:pt x="0" y="183"/>
                    <a:pt x="12" y="200"/>
                    <a:pt x="12" y="206"/>
                  </a:cubicBezTo>
                  <a:cubicBezTo>
                    <a:pt x="12" y="213"/>
                    <a:pt x="22" y="219"/>
                    <a:pt x="22" y="228"/>
                  </a:cubicBezTo>
                  <a:cubicBezTo>
                    <a:pt x="21" y="237"/>
                    <a:pt x="30" y="251"/>
                    <a:pt x="32" y="253"/>
                  </a:cubicBezTo>
                  <a:cubicBezTo>
                    <a:pt x="33" y="256"/>
                    <a:pt x="28" y="262"/>
                    <a:pt x="29" y="268"/>
                  </a:cubicBezTo>
                  <a:cubicBezTo>
                    <a:pt x="30" y="275"/>
                    <a:pt x="27" y="278"/>
                    <a:pt x="23" y="278"/>
                  </a:cubicBezTo>
                  <a:cubicBezTo>
                    <a:pt x="18" y="278"/>
                    <a:pt x="21" y="285"/>
                    <a:pt x="26" y="285"/>
                  </a:cubicBezTo>
                  <a:cubicBezTo>
                    <a:pt x="30" y="286"/>
                    <a:pt x="29" y="289"/>
                    <a:pt x="34" y="292"/>
                  </a:cubicBezTo>
                  <a:cubicBezTo>
                    <a:pt x="39" y="296"/>
                    <a:pt x="52" y="295"/>
                    <a:pt x="56" y="295"/>
                  </a:cubicBezTo>
                  <a:cubicBezTo>
                    <a:pt x="60" y="295"/>
                    <a:pt x="61" y="288"/>
                    <a:pt x="67" y="288"/>
                  </a:cubicBezTo>
                  <a:cubicBezTo>
                    <a:pt x="73" y="288"/>
                    <a:pt x="72" y="286"/>
                    <a:pt x="75" y="282"/>
                  </a:cubicBezTo>
                  <a:cubicBezTo>
                    <a:pt x="78" y="279"/>
                    <a:pt x="91" y="280"/>
                    <a:pt x="104" y="281"/>
                  </a:cubicBezTo>
                  <a:cubicBezTo>
                    <a:pt x="117" y="281"/>
                    <a:pt x="123" y="277"/>
                    <a:pt x="125" y="272"/>
                  </a:cubicBezTo>
                  <a:cubicBezTo>
                    <a:pt x="127" y="267"/>
                    <a:pt x="136" y="267"/>
                    <a:pt x="140" y="263"/>
                  </a:cubicBezTo>
                  <a:cubicBezTo>
                    <a:pt x="144" y="260"/>
                    <a:pt x="147" y="260"/>
                    <a:pt x="157" y="260"/>
                  </a:cubicBezTo>
                  <a:cubicBezTo>
                    <a:pt x="167" y="261"/>
                    <a:pt x="176" y="255"/>
                    <a:pt x="182" y="253"/>
                  </a:cubicBezTo>
                  <a:cubicBezTo>
                    <a:pt x="188" y="250"/>
                    <a:pt x="200" y="251"/>
                    <a:pt x="206" y="250"/>
                  </a:cubicBezTo>
                  <a:cubicBezTo>
                    <a:pt x="212" y="248"/>
                    <a:pt x="213" y="257"/>
                    <a:pt x="219" y="257"/>
                  </a:cubicBezTo>
                  <a:cubicBezTo>
                    <a:pt x="226" y="256"/>
                    <a:pt x="229" y="259"/>
                    <a:pt x="233" y="258"/>
                  </a:cubicBezTo>
                  <a:cubicBezTo>
                    <a:pt x="236" y="258"/>
                    <a:pt x="236" y="261"/>
                    <a:pt x="239" y="262"/>
                  </a:cubicBezTo>
                  <a:cubicBezTo>
                    <a:pt x="243" y="262"/>
                    <a:pt x="242" y="265"/>
                    <a:pt x="240" y="269"/>
                  </a:cubicBezTo>
                  <a:cubicBezTo>
                    <a:pt x="238" y="272"/>
                    <a:pt x="245" y="272"/>
                    <a:pt x="250" y="278"/>
                  </a:cubicBezTo>
                  <a:cubicBezTo>
                    <a:pt x="255" y="285"/>
                    <a:pt x="250" y="286"/>
                    <a:pt x="253" y="291"/>
                  </a:cubicBezTo>
                  <a:cubicBezTo>
                    <a:pt x="255" y="296"/>
                    <a:pt x="257" y="294"/>
                    <a:pt x="262" y="287"/>
                  </a:cubicBezTo>
                  <a:cubicBezTo>
                    <a:pt x="267" y="280"/>
                    <a:pt x="272" y="285"/>
                    <a:pt x="273" y="279"/>
                  </a:cubicBezTo>
                  <a:cubicBezTo>
                    <a:pt x="274" y="273"/>
                    <a:pt x="279" y="266"/>
                    <a:pt x="283" y="269"/>
                  </a:cubicBezTo>
                  <a:cubicBezTo>
                    <a:pt x="286" y="272"/>
                    <a:pt x="280" y="273"/>
                    <a:pt x="278" y="285"/>
                  </a:cubicBezTo>
                  <a:cubicBezTo>
                    <a:pt x="276" y="296"/>
                    <a:pt x="272" y="290"/>
                    <a:pt x="271" y="294"/>
                  </a:cubicBezTo>
                  <a:cubicBezTo>
                    <a:pt x="270" y="297"/>
                    <a:pt x="281" y="299"/>
                    <a:pt x="281" y="293"/>
                  </a:cubicBezTo>
                  <a:cubicBezTo>
                    <a:pt x="281" y="287"/>
                    <a:pt x="283" y="284"/>
                    <a:pt x="288" y="289"/>
                  </a:cubicBezTo>
                  <a:cubicBezTo>
                    <a:pt x="292" y="295"/>
                    <a:pt x="285" y="299"/>
                    <a:pt x="286" y="302"/>
                  </a:cubicBezTo>
                  <a:cubicBezTo>
                    <a:pt x="287" y="304"/>
                    <a:pt x="292" y="301"/>
                    <a:pt x="294" y="301"/>
                  </a:cubicBezTo>
                  <a:cubicBezTo>
                    <a:pt x="299" y="302"/>
                    <a:pt x="305" y="312"/>
                    <a:pt x="304" y="317"/>
                  </a:cubicBezTo>
                  <a:cubicBezTo>
                    <a:pt x="303" y="322"/>
                    <a:pt x="301" y="327"/>
                    <a:pt x="310" y="331"/>
                  </a:cubicBezTo>
                  <a:cubicBezTo>
                    <a:pt x="318" y="336"/>
                    <a:pt x="315" y="336"/>
                    <a:pt x="321" y="336"/>
                  </a:cubicBezTo>
                  <a:cubicBezTo>
                    <a:pt x="328" y="336"/>
                    <a:pt x="341" y="341"/>
                    <a:pt x="344" y="344"/>
                  </a:cubicBezTo>
                  <a:cubicBezTo>
                    <a:pt x="348" y="347"/>
                    <a:pt x="357" y="342"/>
                    <a:pt x="358" y="336"/>
                  </a:cubicBezTo>
                  <a:cubicBezTo>
                    <a:pt x="360" y="330"/>
                    <a:pt x="367" y="336"/>
                    <a:pt x="363" y="338"/>
                  </a:cubicBezTo>
                  <a:cubicBezTo>
                    <a:pt x="360" y="340"/>
                    <a:pt x="365" y="345"/>
                    <a:pt x="365" y="341"/>
                  </a:cubicBezTo>
                  <a:cubicBezTo>
                    <a:pt x="365" y="338"/>
                    <a:pt x="367" y="335"/>
                    <a:pt x="368" y="339"/>
                  </a:cubicBezTo>
                  <a:cubicBezTo>
                    <a:pt x="369" y="343"/>
                    <a:pt x="374" y="343"/>
                    <a:pt x="376" y="346"/>
                  </a:cubicBezTo>
                  <a:cubicBezTo>
                    <a:pt x="377" y="349"/>
                    <a:pt x="379" y="351"/>
                    <a:pt x="379" y="349"/>
                  </a:cubicBezTo>
                  <a:cubicBezTo>
                    <a:pt x="379" y="346"/>
                    <a:pt x="380" y="344"/>
                    <a:pt x="384" y="342"/>
                  </a:cubicBezTo>
                  <a:cubicBezTo>
                    <a:pt x="388" y="341"/>
                    <a:pt x="391" y="338"/>
                    <a:pt x="395" y="335"/>
                  </a:cubicBezTo>
                  <a:cubicBezTo>
                    <a:pt x="399" y="331"/>
                    <a:pt x="417" y="330"/>
                    <a:pt x="419" y="330"/>
                  </a:cubicBezTo>
                  <a:cubicBezTo>
                    <a:pt x="420" y="330"/>
                    <a:pt x="421" y="315"/>
                    <a:pt x="422" y="308"/>
                  </a:cubicBezTo>
                  <a:cubicBezTo>
                    <a:pt x="423" y="300"/>
                    <a:pt x="430" y="299"/>
                    <a:pt x="431" y="290"/>
                  </a:cubicBezTo>
                  <a:cubicBezTo>
                    <a:pt x="432" y="282"/>
                    <a:pt x="441" y="267"/>
                    <a:pt x="443" y="266"/>
                  </a:cubicBezTo>
                  <a:cubicBezTo>
                    <a:pt x="445" y="265"/>
                    <a:pt x="449" y="263"/>
                    <a:pt x="450" y="258"/>
                  </a:cubicBezTo>
                  <a:cubicBezTo>
                    <a:pt x="450" y="254"/>
                    <a:pt x="456" y="248"/>
                    <a:pt x="456" y="243"/>
                  </a:cubicBezTo>
                  <a:cubicBezTo>
                    <a:pt x="456" y="237"/>
                    <a:pt x="459" y="230"/>
                    <a:pt x="458" y="228"/>
                  </a:cubicBezTo>
                  <a:cubicBezTo>
                    <a:pt x="458" y="227"/>
                    <a:pt x="456" y="221"/>
                    <a:pt x="460" y="217"/>
                  </a:cubicBezTo>
                  <a:cubicBezTo>
                    <a:pt x="463" y="213"/>
                    <a:pt x="458" y="208"/>
                    <a:pt x="460" y="2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95" name="Freeform 96"/>
            <p:cNvSpPr>
              <a:spLocks/>
            </p:cNvSpPr>
            <p:nvPr/>
          </p:nvSpPr>
          <p:spPr bwMode="auto">
            <a:xfrm>
              <a:off x="20123151" y="11536363"/>
              <a:ext cx="239713" cy="230188"/>
            </a:xfrm>
            <a:custGeom>
              <a:avLst/>
              <a:gdLst>
                <a:gd name="T0" fmla="*/ 22 w 45"/>
                <a:gd name="T1" fmla="*/ 9 h 44"/>
                <a:gd name="T2" fmla="*/ 3 w 45"/>
                <a:gd name="T3" fmla="*/ 3 h 44"/>
                <a:gd name="T4" fmla="*/ 8 w 45"/>
                <a:gd name="T5" fmla="*/ 26 h 44"/>
                <a:gd name="T6" fmla="*/ 23 w 45"/>
                <a:gd name="T7" fmla="*/ 43 h 44"/>
                <a:gd name="T8" fmla="*/ 29 w 45"/>
                <a:gd name="T9" fmla="*/ 39 h 44"/>
                <a:gd name="T10" fmla="*/ 32 w 45"/>
                <a:gd name="T11" fmla="*/ 33 h 44"/>
                <a:gd name="T12" fmla="*/ 38 w 45"/>
                <a:gd name="T13" fmla="*/ 34 h 44"/>
                <a:gd name="T14" fmla="*/ 41 w 45"/>
                <a:gd name="T15" fmla="*/ 22 h 44"/>
                <a:gd name="T16" fmla="*/ 41 w 45"/>
                <a:gd name="T17" fmla="*/ 5 h 44"/>
                <a:gd name="T18" fmla="*/ 22 w 45"/>
                <a:gd name="T19" fmla="*/ 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44">
                  <a:moveTo>
                    <a:pt x="22" y="9"/>
                  </a:moveTo>
                  <a:cubicBezTo>
                    <a:pt x="15" y="9"/>
                    <a:pt x="5" y="2"/>
                    <a:pt x="3" y="3"/>
                  </a:cubicBezTo>
                  <a:cubicBezTo>
                    <a:pt x="0" y="4"/>
                    <a:pt x="11" y="21"/>
                    <a:pt x="8" y="26"/>
                  </a:cubicBezTo>
                  <a:cubicBezTo>
                    <a:pt x="4" y="30"/>
                    <a:pt x="18" y="42"/>
                    <a:pt x="23" y="43"/>
                  </a:cubicBezTo>
                  <a:cubicBezTo>
                    <a:pt x="28" y="44"/>
                    <a:pt x="26" y="38"/>
                    <a:pt x="29" y="39"/>
                  </a:cubicBezTo>
                  <a:cubicBezTo>
                    <a:pt x="32" y="39"/>
                    <a:pt x="31" y="35"/>
                    <a:pt x="32" y="33"/>
                  </a:cubicBezTo>
                  <a:cubicBezTo>
                    <a:pt x="32" y="30"/>
                    <a:pt x="35" y="36"/>
                    <a:pt x="38" y="34"/>
                  </a:cubicBezTo>
                  <a:cubicBezTo>
                    <a:pt x="41" y="33"/>
                    <a:pt x="37" y="22"/>
                    <a:pt x="41" y="22"/>
                  </a:cubicBezTo>
                  <a:cubicBezTo>
                    <a:pt x="45" y="22"/>
                    <a:pt x="42" y="9"/>
                    <a:pt x="41" y="5"/>
                  </a:cubicBezTo>
                  <a:cubicBezTo>
                    <a:pt x="40" y="0"/>
                    <a:pt x="29" y="8"/>
                    <a:pt x="2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96" name="Freeform 97"/>
            <p:cNvSpPr>
              <a:spLocks/>
            </p:cNvSpPr>
            <p:nvPr/>
          </p:nvSpPr>
          <p:spPr bwMode="auto">
            <a:xfrm>
              <a:off x="19623088" y="11190288"/>
              <a:ext cx="95250" cy="42863"/>
            </a:xfrm>
            <a:custGeom>
              <a:avLst/>
              <a:gdLst>
                <a:gd name="T0" fmla="*/ 3 w 18"/>
                <a:gd name="T1" fmla="*/ 5 h 8"/>
                <a:gd name="T2" fmla="*/ 16 w 18"/>
                <a:gd name="T3" fmla="*/ 3 h 8"/>
                <a:gd name="T4" fmla="*/ 3 w 18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8">
                  <a:moveTo>
                    <a:pt x="3" y="5"/>
                  </a:moveTo>
                  <a:cubicBezTo>
                    <a:pt x="6" y="8"/>
                    <a:pt x="15" y="7"/>
                    <a:pt x="16" y="3"/>
                  </a:cubicBezTo>
                  <a:cubicBezTo>
                    <a:pt x="18" y="0"/>
                    <a:pt x="0" y="3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97" name="Freeform 98"/>
            <p:cNvSpPr>
              <a:spLocks/>
            </p:cNvSpPr>
            <p:nvPr/>
          </p:nvSpPr>
          <p:spPr bwMode="auto">
            <a:xfrm>
              <a:off x="21447126" y="11541125"/>
              <a:ext cx="482600" cy="450850"/>
            </a:xfrm>
            <a:custGeom>
              <a:avLst/>
              <a:gdLst>
                <a:gd name="T0" fmla="*/ 87 w 91"/>
                <a:gd name="T1" fmla="*/ 5 h 86"/>
                <a:gd name="T2" fmla="*/ 78 w 91"/>
                <a:gd name="T3" fmla="*/ 8 h 86"/>
                <a:gd name="T4" fmla="*/ 67 w 91"/>
                <a:gd name="T5" fmla="*/ 4 h 86"/>
                <a:gd name="T6" fmla="*/ 61 w 91"/>
                <a:gd name="T7" fmla="*/ 13 h 86"/>
                <a:gd name="T8" fmla="*/ 52 w 91"/>
                <a:gd name="T9" fmla="*/ 29 h 86"/>
                <a:gd name="T10" fmla="*/ 21 w 91"/>
                <a:gd name="T11" fmla="*/ 50 h 86"/>
                <a:gd name="T12" fmla="*/ 7 w 91"/>
                <a:gd name="T13" fmla="*/ 63 h 86"/>
                <a:gd name="T14" fmla="*/ 4 w 91"/>
                <a:gd name="T15" fmla="*/ 75 h 86"/>
                <a:gd name="T16" fmla="*/ 14 w 91"/>
                <a:gd name="T17" fmla="*/ 80 h 86"/>
                <a:gd name="T18" fmla="*/ 22 w 91"/>
                <a:gd name="T19" fmla="*/ 83 h 86"/>
                <a:gd name="T20" fmla="*/ 43 w 91"/>
                <a:gd name="T21" fmla="*/ 78 h 86"/>
                <a:gd name="T22" fmla="*/ 50 w 91"/>
                <a:gd name="T23" fmla="*/ 65 h 86"/>
                <a:gd name="T24" fmla="*/ 56 w 91"/>
                <a:gd name="T25" fmla="*/ 54 h 86"/>
                <a:gd name="T26" fmla="*/ 69 w 91"/>
                <a:gd name="T27" fmla="*/ 46 h 86"/>
                <a:gd name="T28" fmla="*/ 72 w 91"/>
                <a:gd name="T29" fmla="*/ 40 h 86"/>
                <a:gd name="T30" fmla="*/ 80 w 91"/>
                <a:gd name="T31" fmla="*/ 29 h 86"/>
                <a:gd name="T32" fmla="*/ 89 w 91"/>
                <a:gd name="T33" fmla="*/ 15 h 86"/>
                <a:gd name="T34" fmla="*/ 87 w 91"/>
                <a:gd name="T35" fmla="*/ 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1" h="86">
                  <a:moveTo>
                    <a:pt x="87" y="5"/>
                  </a:moveTo>
                  <a:cubicBezTo>
                    <a:pt x="84" y="3"/>
                    <a:pt x="82" y="6"/>
                    <a:pt x="78" y="8"/>
                  </a:cubicBezTo>
                  <a:cubicBezTo>
                    <a:pt x="74" y="10"/>
                    <a:pt x="72" y="0"/>
                    <a:pt x="67" y="4"/>
                  </a:cubicBezTo>
                  <a:cubicBezTo>
                    <a:pt x="62" y="7"/>
                    <a:pt x="67" y="9"/>
                    <a:pt x="61" y="13"/>
                  </a:cubicBezTo>
                  <a:cubicBezTo>
                    <a:pt x="56" y="18"/>
                    <a:pt x="58" y="19"/>
                    <a:pt x="52" y="29"/>
                  </a:cubicBezTo>
                  <a:cubicBezTo>
                    <a:pt x="46" y="39"/>
                    <a:pt x="24" y="44"/>
                    <a:pt x="21" y="50"/>
                  </a:cubicBezTo>
                  <a:cubicBezTo>
                    <a:pt x="18" y="55"/>
                    <a:pt x="7" y="59"/>
                    <a:pt x="7" y="63"/>
                  </a:cubicBezTo>
                  <a:cubicBezTo>
                    <a:pt x="7" y="67"/>
                    <a:pt x="0" y="70"/>
                    <a:pt x="4" y="75"/>
                  </a:cubicBezTo>
                  <a:cubicBezTo>
                    <a:pt x="7" y="80"/>
                    <a:pt x="11" y="77"/>
                    <a:pt x="14" y="80"/>
                  </a:cubicBezTo>
                  <a:cubicBezTo>
                    <a:pt x="17" y="83"/>
                    <a:pt x="21" y="80"/>
                    <a:pt x="22" y="83"/>
                  </a:cubicBezTo>
                  <a:cubicBezTo>
                    <a:pt x="24" y="86"/>
                    <a:pt x="35" y="86"/>
                    <a:pt x="43" y="78"/>
                  </a:cubicBezTo>
                  <a:cubicBezTo>
                    <a:pt x="51" y="71"/>
                    <a:pt x="47" y="67"/>
                    <a:pt x="50" y="65"/>
                  </a:cubicBezTo>
                  <a:cubicBezTo>
                    <a:pt x="54" y="63"/>
                    <a:pt x="54" y="57"/>
                    <a:pt x="56" y="54"/>
                  </a:cubicBezTo>
                  <a:cubicBezTo>
                    <a:pt x="58" y="50"/>
                    <a:pt x="60" y="46"/>
                    <a:pt x="69" y="46"/>
                  </a:cubicBezTo>
                  <a:cubicBezTo>
                    <a:pt x="78" y="46"/>
                    <a:pt x="73" y="44"/>
                    <a:pt x="72" y="40"/>
                  </a:cubicBezTo>
                  <a:cubicBezTo>
                    <a:pt x="72" y="36"/>
                    <a:pt x="80" y="35"/>
                    <a:pt x="80" y="29"/>
                  </a:cubicBezTo>
                  <a:cubicBezTo>
                    <a:pt x="80" y="24"/>
                    <a:pt x="91" y="19"/>
                    <a:pt x="89" y="15"/>
                  </a:cubicBezTo>
                  <a:cubicBezTo>
                    <a:pt x="86" y="10"/>
                    <a:pt x="91" y="8"/>
                    <a:pt x="8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98" name="Freeform 99"/>
            <p:cNvSpPr>
              <a:spLocks/>
            </p:cNvSpPr>
            <p:nvPr/>
          </p:nvSpPr>
          <p:spPr bwMode="auto">
            <a:xfrm>
              <a:off x="21504276" y="11976100"/>
              <a:ext cx="58738" cy="47625"/>
            </a:xfrm>
            <a:custGeom>
              <a:avLst/>
              <a:gdLst>
                <a:gd name="T0" fmla="*/ 4 w 11"/>
                <a:gd name="T1" fmla="*/ 9 h 9"/>
                <a:gd name="T2" fmla="*/ 8 w 11"/>
                <a:gd name="T3" fmla="*/ 4 h 9"/>
                <a:gd name="T4" fmla="*/ 4 w 11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9">
                  <a:moveTo>
                    <a:pt x="4" y="9"/>
                  </a:moveTo>
                  <a:cubicBezTo>
                    <a:pt x="6" y="9"/>
                    <a:pt x="11" y="8"/>
                    <a:pt x="8" y="4"/>
                  </a:cubicBezTo>
                  <a:cubicBezTo>
                    <a:pt x="5" y="0"/>
                    <a:pt x="0" y="7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99" name="Freeform 100"/>
            <p:cNvSpPr>
              <a:spLocks/>
            </p:cNvSpPr>
            <p:nvPr/>
          </p:nvSpPr>
          <p:spPr bwMode="auto">
            <a:xfrm>
              <a:off x="21834476" y="11144250"/>
              <a:ext cx="361950" cy="476250"/>
            </a:xfrm>
            <a:custGeom>
              <a:avLst/>
              <a:gdLst>
                <a:gd name="T0" fmla="*/ 55 w 68"/>
                <a:gd name="T1" fmla="*/ 41 h 91"/>
                <a:gd name="T2" fmla="*/ 44 w 68"/>
                <a:gd name="T3" fmla="*/ 40 h 91"/>
                <a:gd name="T4" fmla="*/ 37 w 68"/>
                <a:gd name="T5" fmla="*/ 33 h 91"/>
                <a:gd name="T6" fmla="*/ 32 w 68"/>
                <a:gd name="T7" fmla="*/ 24 h 91"/>
                <a:gd name="T8" fmla="*/ 32 w 68"/>
                <a:gd name="T9" fmla="*/ 31 h 91"/>
                <a:gd name="T10" fmla="*/ 27 w 68"/>
                <a:gd name="T11" fmla="*/ 28 h 91"/>
                <a:gd name="T12" fmla="*/ 23 w 68"/>
                <a:gd name="T13" fmla="*/ 21 h 91"/>
                <a:gd name="T14" fmla="*/ 19 w 68"/>
                <a:gd name="T15" fmla="*/ 10 h 91"/>
                <a:gd name="T16" fmla="*/ 5 w 68"/>
                <a:gd name="T17" fmla="*/ 0 h 91"/>
                <a:gd name="T18" fmla="*/ 8 w 68"/>
                <a:gd name="T19" fmla="*/ 12 h 91"/>
                <a:gd name="T20" fmla="*/ 16 w 68"/>
                <a:gd name="T21" fmla="*/ 20 h 91"/>
                <a:gd name="T22" fmla="*/ 23 w 68"/>
                <a:gd name="T23" fmla="*/ 29 h 91"/>
                <a:gd name="T24" fmla="*/ 21 w 68"/>
                <a:gd name="T25" fmla="*/ 46 h 91"/>
                <a:gd name="T26" fmla="*/ 12 w 68"/>
                <a:gd name="T27" fmla="*/ 56 h 91"/>
                <a:gd name="T28" fmla="*/ 27 w 68"/>
                <a:gd name="T29" fmla="*/ 70 h 91"/>
                <a:gd name="T30" fmla="*/ 24 w 68"/>
                <a:gd name="T31" fmla="*/ 88 h 91"/>
                <a:gd name="T32" fmla="*/ 34 w 68"/>
                <a:gd name="T33" fmla="*/ 89 h 91"/>
                <a:gd name="T34" fmla="*/ 46 w 68"/>
                <a:gd name="T35" fmla="*/ 72 h 91"/>
                <a:gd name="T36" fmla="*/ 50 w 68"/>
                <a:gd name="T37" fmla="*/ 60 h 91"/>
                <a:gd name="T38" fmla="*/ 57 w 68"/>
                <a:gd name="T39" fmla="*/ 57 h 91"/>
                <a:gd name="T40" fmla="*/ 62 w 68"/>
                <a:gd name="T41" fmla="*/ 51 h 91"/>
                <a:gd name="T42" fmla="*/ 66 w 68"/>
                <a:gd name="T43" fmla="*/ 41 h 91"/>
                <a:gd name="T44" fmla="*/ 55 w 68"/>
                <a:gd name="T45" fmla="*/ 4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8" h="91">
                  <a:moveTo>
                    <a:pt x="55" y="41"/>
                  </a:moveTo>
                  <a:cubicBezTo>
                    <a:pt x="53" y="45"/>
                    <a:pt x="48" y="40"/>
                    <a:pt x="44" y="40"/>
                  </a:cubicBezTo>
                  <a:cubicBezTo>
                    <a:pt x="40" y="40"/>
                    <a:pt x="37" y="37"/>
                    <a:pt x="37" y="33"/>
                  </a:cubicBezTo>
                  <a:cubicBezTo>
                    <a:pt x="37" y="30"/>
                    <a:pt x="36" y="24"/>
                    <a:pt x="32" y="24"/>
                  </a:cubicBezTo>
                  <a:cubicBezTo>
                    <a:pt x="28" y="25"/>
                    <a:pt x="33" y="29"/>
                    <a:pt x="32" y="31"/>
                  </a:cubicBezTo>
                  <a:cubicBezTo>
                    <a:pt x="30" y="33"/>
                    <a:pt x="29" y="28"/>
                    <a:pt x="27" y="28"/>
                  </a:cubicBezTo>
                  <a:cubicBezTo>
                    <a:pt x="25" y="28"/>
                    <a:pt x="23" y="26"/>
                    <a:pt x="23" y="21"/>
                  </a:cubicBezTo>
                  <a:cubicBezTo>
                    <a:pt x="23" y="16"/>
                    <a:pt x="19" y="16"/>
                    <a:pt x="19" y="10"/>
                  </a:cubicBezTo>
                  <a:cubicBezTo>
                    <a:pt x="19" y="5"/>
                    <a:pt x="10" y="0"/>
                    <a:pt x="5" y="0"/>
                  </a:cubicBezTo>
                  <a:cubicBezTo>
                    <a:pt x="0" y="0"/>
                    <a:pt x="6" y="9"/>
                    <a:pt x="8" y="12"/>
                  </a:cubicBezTo>
                  <a:cubicBezTo>
                    <a:pt x="11" y="15"/>
                    <a:pt x="16" y="18"/>
                    <a:pt x="16" y="20"/>
                  </a:cubicBezTo>
                  <a:cubicBezTo>
                    <a:pt x="16" y="22"/>
                    <a:pt x="20" y="28"/>
                    <a:pt x="23" y="29"/>
                  </a:cubicBezTo>
                  <a:cubicBezTo>
                    <a:pt x="26" y="30"/>
                    <a:pt x="21" y="39"/>
                    <a:pt x="21" y="46"/>
                  </a:cubicBezTo>
                  <a:cubicBezTo>
                    <a:pt x="21" y="53"/>
                    <a:pt x="16" y="52"/>
                    <a:pt x="12" y="56"/>
                  </a:cubicBezTo>
                  <a:cubicBezTo>
                    <a:pt x="8" y="61"/>
                    <a:pt x="21" y="65"/>
                    <a:pt x="27" y="70"/>
                  </a:cubicBezTo>
                  <a:cubicBezTo>
                    <a:pt x="32" y="74"/>
                    <a:pt x="22" y="85"/>
                    <a:pt x="24" y="88"/>
                  </a:cubicBezTo>
                  <a:cubicBezTo>
                    <a:pt x="24" y="89"/>
                    <a:pt x="28" y="91"/>
                    <a:pt x="34" y="89"/>
                  </a:cubicBezTo>
                  <a:cubicBezTo>
                    <a:pt x="40" y="88"/>
                    <a:pt x="42" y="75"/>
                    <a:pt x="46" y="72"/>
                  </a:cubicBezTo>
                  <a:cubicBezTo>
                    <a:pt x="50" y="68"/>
                    <a:pt x="48" y="63"/>
                    <a:pt x="50" y="60"/>
                  </a:cubicBezTo>
                  <a:cubicBezTo>
                    <a:pt x="52" y="57"/>
                    <a:pt x="55" y="57"/>
                    <a:pt x="57" y="57"/>
                  </a:cubicBezTo>
                  <a:cubicBezTo>
                    <a:pt x="60" y="57"/>
                    <a:pt x="59" y="51"/>
                    <a:pt x="62" y="51"/>
                  </a:cubicBezTo>
                  <a:cubicBezTo>
                    <a:pt x="66" y="51"/>
                    <a:pt x="64" y="46"/>
                    <a:pt x="66" y="41"/>
                  </a:cubicBezTo>
                  <a:cubicBezTo>
                    <a:pt x="68" y="35"/>
                    <a:pt x="57" y="37"/>
                    <a:pt x="55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00" name="Freeform 101"/>
            <p:cNvSpPr>
              <a:spLocks/>
            </p:cNvSpPr>
            <p:nvPr/>
          </p:nvSpPr>
          <p:spPr bwMode="auto">
            <a:xfrm>
              <a:off x="22180551" y="9948863"/>
              <a:ext cx="84138" cy="63500"/>
            </a:xfrm>
            <a:custGeom>
              <a:avLst/>
              <a:gdLst>
                <a:gd name="T0" fmla="*/ 5 w 16"/>
                <a:gd name="T1" fmla="*/ 11 h 12"/>
                <a:gd name="T2" fmla="*/ 16 w 16"/>
                <a:gd name="T3" fmla="*/ 4 h 12"/>
                <a:gd name="T4" fmla="*/ 5 w 16"/>
                <a:gd name="T5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2">
                  <a:moveTo>
                    <a:pt x="5" y="11"/>
                  </a:moveTo>
                  <a:cubicBezTo>
                    <a:pt x="7" y="12"/>
                    <a:pt x="16" y="9"/>
                    <a:pt x="16" y="4"/>
                  </a:cubicBezTo>
                  <a:cubicBezTo>
                    <a:pt x="16" y="0"/>
                    <a:pt x="0" y="9"/>
                    <a:pt x="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01" name="Freeform 102"/>
            <p:cNvSpPr>
              <a:spLocks/>
            </p:cNvSpPr>
            <p:nvPr/>
          </p:nvSpPr>
          <p:spPr bwMode="auto">
            <a:xfrm>
              <a:off x="22099588" y="10017125"/>
              <a:ext cx="90488" cy="79375"/>
            </a:xfrm>
            <a:custGeom>
              <a:avLst/>
              <a:gdLst>
                <a:gd name="T0" fmla="*/ 4 w 17"/>
                <a:gd name="T1" fmla="*/ 11 h 15"/>
                <a:gd name="T2" fmla="*/ 17 w 17"/>
                <a:gd name="T3" fmla="*/ 7 h 15"/>
                <a:gd name="T4" fmla="*/ 4 w 17"/>
                <a:gd name="T5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5">
                  <a:moveTo>
                    <a:pt x="4" y="11"/>
                  </a:moveTo>
                  <a:cubicBezTo>
                    <a:pt x="8" y="15"/>
                    <a:pt x="17" y="15"/>
                    <a:pt x="17" y="7"/>
                  </a:cubicBezTo>
                  <a:cubicBezTo>
                    <a:pt x="17" y="0"/>
                    <a:pt x="0" y="7"/>
                    <a:pt x="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02" name="Freeform 103"/>
            <p:cNvSpPr>
              <a:spLocks/>
            </p:cNvSpPr>
            <p:nvPr/>
          </p:nvSpPr>
          <p:spPr bwMode="auto">
            <a:xfrm>
              <a:off x="22190076" y="3752850"/>
              <a:ext cx="282575" cy="95250"/>
            </a:xfrm>
            <a:custGeom>
              <a:avLst/>
              <a:gdLst>
                <a:gd name="T0" fmla="*/ 8 w 53"/>
                <a:gd name="T1" fmla="*/ 14 h 18"/>
                <a:gd name="T2" fmla="*/ 24 w 53"/>
                <a:gd name="T3" fmla="*/ 14 h 18"/>
                <a:gd name="T4" fmla="*/ 47 w 53"/>
                <a:gd name="T5" fmla="*/ 11 h 18"/>
                <a:gd name="T6" fmla="*/ 35 w 53"/>
                <a:gd name="T7" fmla="*/ 2 h 18"/>
                <a:gd name="T8" fmla="*/ 8 w 53"/>
                <a:gd name="T9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8">
                  <a:moveTo>
                    <a:pt x="8" y="14"/>
                  </a:moveTo>
                  <a:cubicBezTo>
                    <a:pt x="14" y="18"/>
                    <a:pt x="18" y="10"/>
                    <a:pt x="24" y="14"/>
                  </a:cubicBezTo>
                  <a:cubicBezTo>
                    <a:pt x="29" y="18"/>
                    <a:pt x="42" y="12"/>
                    <a:pt x="47" y="11"/>
                  </a:cubicBezTo>
                  <a:cubicBezTo>
                    <a:pt x="53" y="10"/>
                    <a:pt x="50" y="4"/>
                    <a:pt x="35" y="2"/>
                  </a:cubicBezTo>
                  <a:cubicBezTo>
                    <a:pt x="20" y="0"/>
                    <a:pt x="0" y="11"/>
                    <a:pt x="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03" name="Freeform 104"/>
            <p:cNvSpPr>
              <a:spLocks/>
            </p:cNvSpPr>
            <p:nvPr/>
          </p:nvSpPr>
          <p:spPr bwMode="auto">
            <a:xfrm>
              <a:off x="19846926" y="3424238"/>
              <a:ext cx="100013" cy="57150"/>
            </a:xfrm>
            <a:custGeom>
              <a:avLst/>
              <a:gdLst>
                <a:gd name="T0" fmla="*/ 19 w 19"/>
                <a:gd name="T1" fmla="*/ 5 h 11"/>
                <a:gd name="T2" fmla="*/ 8 w 19"/>
                <a:gd name="T3" fmla="*/ 9 h 11"/>
                <a:gd name="T4" fmla="*/ 19 w 19"/>
                <a:gd name="T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1">
                  <a:moveTo>
                    <a:pt x="19" y="5"/>
                  </a:moveTo>
                  <a:cubicBezTo>
                    <a:pt x="19" y="0"/>
                    <a:pt x="0" y="7"/>
                    <a:pt x="8" y="9"/>
                  </a:cubicBezTo>
                  <a:cubicBezTo>
                    <a:pt x="12" y="11"/>
                    <a:pt x="19" y="10"/>
                    <a:pt x="1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04" name="Freeform 105"/>
            <p:cNvSpPr>
              <a:spLocks/>
            </p:cNvSpPr>
            <p:nvPr/>
          </p:nvSpPr>
          <p:spPr bwMode="auto">
            <a:xfrm>
              <a:off x="14351001" y="2563813"/>
              <a:ext cx="280988" cy="136525"/>
            </a:xfrm>
            <a:custGeom>
              <a:avLst/>
              <a:gdLst>
                <a:gd name="T0" fmla="*/ 28 w 53"/>
                <a:gd name="T1" fmla="*/ 10 h 26"/>
                <a:gd name="T2" fmla="*/ 13 w 53"/>
                <a:gd name="T3" fmla="*/ 15 h 26"/>
                <a:gd name="T4" fmla="*/ 2 w 53"/>
                <a:gd name="T5" fmla="*/ 21 h 26"/>
                <a:gd name="T6" fmla="*/ 21 w 53"/>
                <a:gd name="T7" fmla="*/ 22 h 26"/>
                <a:gd name="T8" fmla="*/ 30 w 53"/>
                <a:gd name="T9" fmla="*/ 19 h 26"/>
                <a:gd name="T10" fmla="*/ 43 w 53"/>
                <a:gd name="T11" fmla="*/ 12 h 26"/>
                <a:gd name="T12" fmla="*/ 44 w 53"/>
                <a:gd name="T13" fmla="*/ 4 h 26"/>
                <a:gd name="T14" fmla="*/ 28 w 53"/>
                <a:gd name="T15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26">
                  <a:moveTo>
                    <a:pt x="28" y="10"/>
                  </a:moveTo>
                  <a:cubicBezTo>
                    <a:pt x="33" y="13"/>
                    <a:pt x="15" y="12"/>
                    <a:pt x="13" y="15"/>
                  </a:cubicBezTo>
                  <a:cubicBezTo>
                    <a:pt x="11" y="19"/>
                    <a:pt x="0" y="17"/>
                    <a:pt x="2" y="21"/>
                  </a:cubicBezTo>
                  <a:cubicBezTo>
                    <a:pt x="4" y="25"/>
                    <a:pt x="21" y="26"/>
                    <a:pt x="21" y="22"/>
                  </a:cubicBezTo>
                  <a:cubicBezTo>
                    <a:pt x="21" y="19"/>
                    <a:pt x="30" y="22"/>
                    <a:pt x="30" y="19"/>
                  </a:cubicBezTo>
                  <a:cubicBezTo>
                    <a:pt x="30" y="16"/>
                    <a:pt x="34" y="13"/>
                    <a:pt x="43" y="12"/>
                  </a:cubicBezTo>
                  <a:cubicBezTo>
                    <a:pt x="53" y="11"/>
                    <a:pt x="53" y="8"/>
                    <a:pt x="44" y="4"/>
                  </a:cubicBezTo>
                  <a:cubicBezTo>
                    <a:pt x="35" y="0"/>
                    <a:pt x="24" y="6"/>
                    <a:pt x="2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05" name="Freeform 106"/>
            <p:cNvSpPr>
              <a:spLocks/>
            </p:cNvSpPr>
            <p:nvPr/>
          </p:nvSpPr>
          <p:spPr bwMode="auto">
            <a:xfrm>
              <a:off x="14658976" y="2643188"/>
              <a:ext cx="90488" cy="57150"/>
            </a:xfrm>
            <a:custGeom>
              <a:avLst/>
              <a:gdLst>
                <a:gd name="T0" fmla="*/ 17 w 17"/>
                <a:gd name="T1" fmla="*/ 6 h 11"/>
                <a:gd name="T2" fmla="*/ 3 w 17"/>
                <a:gd name="T3" fmla="*/ 7 h 11"/>
                <a:gd name="T4" fmla="*/ 17 w 17"/>
                <a:gd name="T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1">
                  <a:moveTo>
                    <a:pt x="17" y="6"/>
                  </a:moveTo>
                  <a:cubicBezTo>
                    <a:pt x="17" y="0"/>
                    <a:pt x="0" y="6"/>
                    <a:pt x="3" y="7"/>
                  </a:cubicBezTo>
                  <a:cubicBezTo>
                    <a:pt x="6" y="8"/>
                    <a:pt x="17" y="11"/>
                    <a:pt x="1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06" name="Freeform 107"/>
            <p:cNvSpPr>
              <a:spLocks/>
            </p:cNvSpPr>
            <p:nvPr/>
          </p:nvSpPr>
          <p:spPr bwMode="auto">
            <a:xfrm>
              <a:off x="14387513" y="3952875"/>
              <a:ext cx="169863" cy="114300"/>
            </a:xfrm>
            <a:custGeom>
              <a:avLst/>
              <a:gdLst>
                <a:gd name="T0" fmla="*/ 7 w 32"/>
                <a:gd name="T1" fmla="*/ 14 h 22"/>
                <a:gd name="T2" fmla="*/ 28 w 32"/>
                <a:gd name="T3" fmla="*/ 10 h 22"/>
                <a:gd name="T4" fmla="*/ 18 w 32"/>
                <a:gd name="T5" fmla="*/ 2 h 22"/>
                <a:gd name="T6" fmla="*/ 7 w 32"/>
                <a:gd name="T7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2">
                  <a:moveTo>
                    <a:pt x="7" y="14"/>
                  </a:moveTo>
                  <a:cubicBezTo>
                    <a:pt x="16" y="22"/>
                    <a:pt x="24" y="10"/>
                    <a:pt x="28" y="10"/>
                  </a:cubicBezTo>
                  <a:cubicBezTo>
                    <a:pt x="32" y="9"/>
                    <a:pt x="25" y="4"/>
                    <a:pt x="18" y="2"/>
                  </a:cubicBezTo>
                  <a:cubicBezTo>
                    <a:pt x="11" y="0"/>
                    <a:pt x="0" y="8"/>
                    <a:pt x="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07" name="Freeform 108"/>
            <p:cNvSpPr>
              <a:spLocks/>
            </p:cNvSpPr>
            <p:nvPr/>
          </p:nvSpPr>
          <p:spPr bwMode="auto">
            <a:xfrm>
              <a:off x="14595476" y="3094038"/>
              <a:ext cx="1116013" cy="769938"/>
            </a:xfrm>
            <a:custGeom>
              <a:avLst/>
              <a:gdLst>
                <a:gd name="T0" fmla="*/ 27 w 210"/>
                <a:gd name="T1" fmla="*/ 89 h 147"/>
                <a:gd name="T2" fmla="*/ 19 w 210"/>
                <a:gd name="T3" fmla="*/ 94 h 147"/>
                <a:gd name="T4" fmla="*/ 22 w 210"/>
                <a:gd name="T5" fmla="*/ 102 h 147"/>
                <a:gd name="T6" fmla="*/ 16 w 210"/>
                <a:gd name="T7" fmla="*/ 109 h 147"/>
                <a:gd name="T8" fmla="*/ 2 w 210"/>
                <a:gd name="T9" fmla="*/ 116 h 147"/>
                <a:gd name="T10" fmla="*/ 13 w 210"/>
                <a:gd name="T11" fmla="*/ 123 h 147"/>
                <a:gd name="T12" fmla="*/ 15 w 210"/>
                <a:gd name="T13" fmla="*/ 131 h 147"/>
                <a:gd name="T14" fmla="*/ 19 w 210"/>
                <a:gd name="T15" fmla="*/ 127 h 147"/>
                <a:gd name="T16" fmla="*/ 28 w 210"/>
                <a:gd name="T17" fmla="*/ 134 h 147"/>
                <a:gd name="T18" fmla="*/ 43 w 210"/>
                <a:gd name="T19" fmla="*/ 142 h 147"/>
                <a:gd name="T20" fmla="*/ 72 w 210"/>
                <a:gd name="T21" fmla="*/ 142 h 147"/>
                <a:gd name="T22" fmla="*/ 57 w 210"/>
                <a:gd name="T23" fmla="*/ 128 h 147"/>
                <a:gd name="T24" fmla="*/ 53 w 210"/>
                <a:gd name="T25" fmla="*/ 104 h 147"/>
                <a:gd name="T26" fmla="*/ 62 w 210"/>
                <a:gd name="T27" fmla="*/ 91 h 147"/>
                <a:gd name="T28" fmla="*/ 72 w 210"/>
                <a:gd name="T29" fmla="*/ 79 h 147"/>
                <a:gd name="T30" fmla="*/ 78 w 210"/>
                <a:gd name="T31" fmla="*/ 71 h 147"/>
                <a:gd name="T32" fmla="*/ 85 w 210"/>
                <a:gd name="T33" fmla="*/ 60 h 147"/>
                <a:gd name="T34" fmla="*/ 95 w 210"/>
                <a:gd name="T35" fmla="*/ 57 h 147"/>
                <a:gd name="T36" fmla="*/ 110 w 210"/>
                <a:gd name="T37" fmla="*/ 50 h 147"/>
                <a:gd name="T38" fmla="*/ 173 w 210"/>
                <a:gd name="T39" fmla="*/ 26 h 147"/>
                <a:gd name="T40" fmla="*/ 202 w 210"/>
                <a:gd name="T41" fmla="*/ 6 h 147"/>
                <a:gd name="T42" fmla="*/ 167 w 210"/>
                <a:gd name="T43" fmla="*/ 13 h 147"/>
                <a:gd name="T44" fmla="*/ 149 w 210"/>
                <a:gd name="T45" fmla="*/ 17 h 147"/>
                <a:gd name="T46" fmla="*/ 127 w 210"/>
                <a:gd name="T47" fmla="*/ 19 h 147"/>
                <a:gd name="T48" fmla="*/ 110 w 210"/>
                <a:gd name="T49" fmla="*/ 23 h 147"/>
                <a:gd name="T50" fmla="*/ 96 w 210"/>
                <a:gd name="T51" fmla="*/ 27 h 147"/>
                <a:gd name="T52" fmla="*/ 81 w 210"/>
                <a:gd name="T53" fmla="*/ 33 h 147"/>
                <a:gd name="T54" fmla="*/ 73 w 210"/>
                <a:gd name="T55" fmla="*/ 39 h 147"/>
                <a:gd name="T56" fmla="*/ 63 w 210"/>
                <a:gd name="T57" fmla="*/ 42 h 147"/>
                <a:gd name="T58" fmla="*/ 60 w 210"/>
                <a:gd name="T59" fmla="*/ 50 h 147"/>
                <a:gd name="T60" fmla="*/ 54 w 210"/>
                <a:gd name="T61" fmla="*/ 57 h 147"/>
                <a:gd name="T62" fmla="*/ 51 w 210"/>
                <a:gd name="T63" fmla="*/ 64 h 147"/>
                <a:gd name="T64" fmla="*/ 41 w 210"/>
                <a:gd name="T65" fmla="*/ 69 h 147"/>
                <a:gd name="T66" fmla="*/ 40 w 210"/>
                <a:gd name="T67" fmla="*/ 77 h 147"/>
                <a:gd name="T68" fmla="*/ 37 w 210"/>
                <a:gd name="T69" fmla="*/ 84 h 147"/>
                <a:gd name="T70" fmla="*/ 27 w 210"/>
                <a:gd name="T71" fmla="*/ 89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10" h="147">
                  <a:moveTo>
                    <a:pt x="27" y="89"/>
                  </a:moveTo>
                  <a:cubicBezTo>
                    <a:pt x="27" y="92"/>
                    <a:pt x="25" y="94"/>
                    <a:pt x="19" y="94"/>
                  </a:cubicBezTo>
                  <a:cubicBezTo>
                    <a:pt x="12" y="94"/>
                    <a:pt x="22" y="98"/>
                    <a:pt x="22" y="102"/>
                  </a:cubicBezTo>
                  <a:cubicBezTo>
                    <a:pt x="23" y="106"/>
                    <a:pt x="16" y="103"/>
                    <a:pt x="16" y="109"/>
                  </a:cubicBezTo>
                  <a:cubicBezTo>
                    <a:pt x="15" y="114"/>
                    <a:pt x="3" y="109"/>
                    <a:pt x="2" y="116"/>
                  </a:cubicBezTo>
                  <a:cubicBezTo>
                    <a:pt x="0" y="123"/>
                    <a:pt x="8" y="122"/>
                    <a:pt x="13" y="123"/>
                  </a:cubicBezTo>
                  <a:cubicBezTo>
                    <a:pt x="18" y="123"/>
                    <a:pt x="11" y="128"/>
                    <a:pt x="15" y="131"/>
                  </a:cubicBezTo>
                  <a:cubicBezTo>
                    <a:pt x="19" y="134"/>
                    <a:pt x="22" y="133"/>
                    <a:pt x="19" y="127"/>
                  </a:cubicBezTo>
                  <a:cubicBezTo>
                    <a:pt x="17" y="122"/>
                    <a:pt x="33" y="129"/>
                    <a:pt x="28" y="134"/>
                  </a:cubicBezTo>
                  <a:cubicBezTo>
                    <a:pt x="23" y="138"/>
                    <a:pt x="36" y="141"/>
                    <a:pt x="43" y="142"/>
                  </a:cubicBezTo>
                  <a:cubicBezTo>
                    <a:pt x="49" y="142"/>
                    <a:pt x="71" y="147"/>
                    <a:pt x="72" y="142"/>
                  </a:cubicBezTo>
                  <a:cubicBezTo>
                    <a:pt x="72" y="138"/>
                    <a:pt x="64" y="135"/>
                    <a:pt x="57" y="128"/>
                  </a:cubicBezTo>
                  <a:cubicBezTo>
                    <a:pt x="50" y="121"/>
                    <a:pt x="45" y="109"/>
                    <a:pt x="53" y="104"/>
                  </a:cubicBezTo>
                  <a:cubicBezTo>
                    <a:pt x="61" y="99"/>
                    <a:pt x="54" y="96"/>
                    <a:pt x="62" y="91"/>
                  </a:cubicBezTo>
                  <a:cubicBezTo>
                    <a:pt x="70" y="85"/>
                    <a:pt x="65" y="80"/>
                    <a:pt x="72" y="79"/>
                  </a:cubicBezTo>
                  <a:cubicBezTo>
                    <a:pt x="78" y="78"/>
                    <a:pt x="71" y="72"/>
                    <a:pt x="78" y="71"/>
                  </a:cubicBezTo>
                  <a:cubicBezTo>
                    <a:pt x="84" y="70"/>
                    <a:pt x="86" y="63"/>
                    <a:pt x="85" y="60"/>
                  </a:cubicBezTo>
                  <a:cubicBezTo>
                    <a:pt x="84" y="58"/>
                    <a:pt x="92" y="61"/>
                    <a:pt x="95" y="57"/>
                  </a:cubicBezTo>
                  <a:cubicBezTo>
                    <a:pt x="99" y="53"/>
                    <a:pt x="108" y="55"/>
                    <a:pt x="110" y="50"/>
                  </a:cubicBezTo>
                  <a:cubicBezTo>
                    <a:pt x="113" y="44"/>
                    <a:pt x="151" y="31"/>
                    <a:pt x="173" y="26"/>
                  </a:cubicBezTo>
                  <a:cubicBezTo>
                    <a:pt x="195" y="21"/>
                    <a:pt x="210" y="12"/>
                    <a:pt x="202" y="6"/>
                  </a:cubicBezTo>
                  <a:cubicBezTo>
                    <a:pt x="194" y="0"/>
                    <a:pt x="173" y="8"/>
                    <a:pt x="167" y="13"/>
                  </a:cubicBezTo>
                  <a:cubicBezTo>
                    <a:pt x="162" y="17"/>
                    <a:pt x="154" y="14"/>
                    <a:pt x="149" y="17"/>
                  </a:cubicBezTo>
                  <a:cubicBezTo>
                    <a:pt x="144" y="20"/>
                    <a:pt x="132" y="23"/>
                    <a:pt x="127" y="19"/>
                  </a:cubicBezTo>
                  <a:cubicBezTo>
                    <a:pt x="121" y="15"/>
                    <a:pt x="114" y="23"/>
                    <a:pt x="110" y="23"/>
                  </a:cubicBezTo>
                  <a:cubicBezTo>
                    <a:pt x="106" y="23"/>
                    <a:pt x="101" y="27"/>
                    <a:pt x="96" y="27"/>
                  </a:cubicBezTo>
                  <a:cubicBezTo>
                    <a:pt x="91" y="27"/>
                    <a:pt x="82" y="31"/>
                    <a:pt x="81" y="33"/>
                  </a:cubicBezTo>
                  <a:cubicBezTo>
                    <a:pt x="81" y="36"/>
                    <a:pt x="73" y="35"/>
                    <a:pt x="73" y="39"/>
                  </a:cubicBezTo>
                  <a:cubicBezTo>
                    <a:pt x="73" y="42"/>
                    <a:pt x="66" y="45"/>
                    <a:pt x="63" y="42"/>
                  </a:cubicBezTo>
                  <a:cubicBezTo>
                    <a:pt x="60" y="39"/>
                    <a:pt x="56" y="45"/>
                    <a:pt x="60" y="50"/>
                  </a:cubicBezTo>
                  <a:cubicBezTo>
                    <a:pt x="65" y="54"/>
                    <a:pt x="52" y="54"/>
                    <a:pt x="54" y="57"/>
                  </a:cubicBezTo>
                  <a:cubicBezTo>
                    <a:pt x="56" y="60"/>
                    <a:pt x="49" y="61"/>
                    <a:pt x="51" y="64"/>
                  </a:cubicBezTo>
                  <a:cubicBezTo>
                    <a:pt x="52" y="67"/>
                    <a:pt x="46" y="68"/>
                    <a:pt x="41" y="69"/>
                  </a:cubicBezTo>
                  <a:cubicBezTo>
                    <a:pt x="36" y="70"/>
                    <a:pt x="33" y="77"/>
                    <a:pt x="40" y="77"/>
                  </a:cubicBezTo>
                  <a:cubicBezTo>
                    <a:pt x="46" y="78"/>
                    <a:pt x="36" y="79"/>
                    <a:pt x="37" y="84"/>
                  </a:cubicBezTo>
                  <a:cubicBezTo>
                    <a:pt x="37" y="89"/>
                    <a:pt x="26" y="85"/>
                    <a:pt x="27" y="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08" name="Freeform 109"/>
            <p:cNvSpPr>
              <a:spLocks/>
            </p:cNvSpPr>
            <p:nvPr/>
          </p:nvSpPr>
          <p:spPr bwMode="auto">
            <a:xfrm>
              <a:off x="17406938" y="2773363"/>
              <a:ext cx="393700" cy="220663"/>
            </a:xfrm>
            <a:custGeom>
              <a:avLst/>
              <a:gdLst>
                <a:gd name="T0" fmla="*/ 5 w 74"/>
                <a:gd name="T1" fmla="*/ 40 h 42"/>
                <a:gd name="T2" fmla="*/ 34 w 74"/>
                <a:gd name="T3" fmla="*/ 37 h 42"/>
                <a:gd name="T4" fmla="*/ 73 w 74"/>
                <a:gd name="T5" fmla="*/ 24 h 42"/>
                <a:gd name="T6" fmla="*/ 59 w 74"/>
                <a:gd name="T7" fmla="*/ 14 h 42"/>
                <a:gd name="T8" fmla="*/ 42 w 74"/>
                <a:gd name="T9" fmla="*/ 17 h 42"/>
                <a:gd name="T10" fmla="*/ 44 w 74"/>
                <a:gd name="T11" fmla="*/ 11 h 42"/>
                <a:gd name="T12" fmla="*/ 37 w 74"/>
                <a:gd name="T13" fmla="*/ 4 h 42"/>
                <a:gd name="T14" fmla="*/ 25 w 74"/>
                <a:gd name="T15" fmla="*/ 8 h 42"/>
                <a:gd name="T16" fmla="*/ 21 w 74"/>
                <a:gd name="T17" fmla="*/ 17 h 42"/>
                <a:gd name="T18" fmla="*/ 13 w 74"/>
                <a:gd name="T19" fmla="*/ 24 h 42"/>
                <a:gd name="T20" fmla="*/ 5 w 74"/>
                <a:gd name="T21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4" h="42">
                  <a:moveTo>
                    <a:pt x="5" y="40"/>
                  </a:moveTo>
                  <a:cubicBezTo>
                    <a:pt x="9" y="42"/>
                    <a:pt x="24" y="36"/>
                    <a:pt x="34" y="37"/>
                  </a:cubicBezTo>
                  <a:cubicBezTo>
                    <a:pt x="44" y="37"/>
                    <a:pt x="72" y="29"/>
                    <a:pt x="73" y="24"/>
                  </a:cubicBezTo>
                  <a:cubicBezTo>
                    <a:pt x="74" y="18"/>
                    <a:pt x="63" y="19"/>
                    <a:pt x="59" y="14"/>
                  </a:cubicBezTo>
                  <a:cubicBezTo>
                    <a:pt x="54" y="9"/>
                    <a:pt x="45" y="13"/>
                    <a:pt x="42" y="17"/>
                  </a:cubicBezTo>
                  <a:cubicBezTo>
                    <a:pt x="40" y="21"/>
                    <a:pt x="37" y="18"/>
                    <a:pt x="44" y="11"/>
                  </a:cubicBezTo>
                  <a:cubicBezTo>
                    <a:pt x="50" y="5"/>
                    <a:pt x="37" y="0"/>
                    <a:pt x="37" y="4"/>
                  </a:cubicBezTo>
                  <a:cubicBezTo>
                    <a:pt x="37" y="8"/>
                    <a:pt x="25" y="5"/>
                    <a:pt x="25" y="8"/>
                  </a:cubicBezTo>
                  <a:cubicBezTo>
                    <a:pt x="25" y="12"/>
                    <a:pt x="21" y="14"/>
                    <a:pt x="21" y="17"/>
                  </a:cubicBezTo>
                  <a:cubicBezTo>
                    <a:pt x="21" y="21"/>
                    <a:pt x="13" y="15"/>
                    <a:pt x="13" y="24"/>
                  </a:cubicBezTo>
                  <a:cubicBezTo>
                    <a:pt x="12" y="32"/>
                    <a:pt x="0" y="37"/>
                    <a:pt x="5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09" name="Freeform 110"/>
            <p:cNvSpPr>
              <a:spLocks/>
            </p:cNvSpPr>
            <p:nvPr/>
          </p:nvSpPr>
          <p:spPr bwMode="auto">
            <a:xfrm>
              <a:off x="14228763" y="2590800"/>
              <a:ext cx="212725" cy="77788"/>
            </a:xfrm>
            <a:custGeom>
              <a:avLst/>
              <a:gdLst>
                <a:gd name="T0" fmla="*/ 20 w 40"/>
                <a:gd name="T1" fmla="*/ 8 h 15"/>
                <a:gd name="T2" fmla="*/ 39 w 40"/>
                <a:gd name="T3" fmla="*/ 4 h 15"/>
                <a:gd name="T4" fmla="*/ 19 w 40"/>
                <a:gd name="T5" fmla="*/ 3 h 15"/>
                <a:gd name="T6" fmla="*/ 2 w 40"/>
                <a:gd name="T7" fmla="*/ 7 h 15"/>
                <a:gd name="T8" fmla="*/ 20 w 40"/>
                <a:gd name="T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5">
                  <a:moveTo>
                    <a:pt x="20" y="8"/>
                  </a:moveTo>
                  <a:cubicBezTo>
                    <a:pt x="28" y="1"/>
                    <a:pt x="38" y="7"/>
                    <a:pt x="39" y="4"/>
                  </a:cubicBezTo>
                  <a:cubicBezTo>
                    <a:pt x="40" y="1"/>
                    <a:pt x="25" y="0"/>
                    <a:pt x="19" y="3"/>
                  </a:cubicBezTo>
                  <a:cubicBezTo>
                    <a:pt x="13" y="6"/>
                    <a:pt x="0" y="3"/>
                    <a:pt x="2" y="7"/>
                  </a:cubicBezTo>
                  <a:cubicBezTo>
                    <a:pt x="3" y="9"/>
                    <a:pt x="12" y="15"/>
                    <a:pt x="2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10" name="Freeform 111"/>
            <p:cNvSpPr>
              <a:spLocks/>
            </p:cNvSpPr>
            <p:nvPr/>
          </p:nvSpPr>
          <p:spPr bwMode="auto">
            <a:xfrm>
              <a:off x="17098963" y="2679700"/>
              <a:ext cx="387350" cy="193675"/>
            </a:xfrm>
            <a:custGeom>
              <a:avLst/>
              <a:gdLst>
                <a:gd name="T0" fmla="*/ 11 w 73"/>
                <a:gd name="T1" fmla="*/ 11 h 37"/>
                <a:gd name="T2" fmla="*/ 3 w 73"/>
                <a:gd name="T3" fmla="*/ 21 h 37"/>
                <a:gd name="T4" fmla="*/ 12 w 73"/>
                <a:gd name="T5" fmla="*/ 23 h 37"/>
                <a:gd name="T6" fmla="*/ 23 w 73"/>
                <a:gd name="T7" fmla="*/ 31 h 37"/>
                <a:gd name="T8" fmla="*/ 55 w 73"/>
                <a:gd name="T9" fmla="*/ 37 h 37"/>
                <a:gd name="T10" fmla="*/ 62 w 73"/>
                <a:gd name="T11" fmla="*/ 29 h 37"/>
                <a:gd name="T12" fmla="*/ 67 w 73"/>
                <a:gd name="T13" fmla="*/ 16 h 37"/>
                <a:gd name="T14" fmla="*/ 51 w 73"/>
                <a:gd name="T15" fmla="*/ 9 h 37"/>
                <a:gd name="T16" fmla="*/ 42 w 73"/>
                <a:gd name="T17" fmla="*/ 4 h 37"/>
                <a:gd name="T18" fmla="*/ 11 w 73"/>
                <a:gd name="T1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37">
                  <a:moveTo>
                    <a:pt x="11" y="11"/>
                  </a:moveTo>
                  <a:cubicBezTo>
                    <a:pt x="11" y="14"/>
                    <a:pt x="0" y="18"/>
                    <a:pt x="3" y="21"/>
                  </a:cubicBezTo>
                  <a:cubicBezTo>
                    <a:pt x="6" y="23"/>
                    <a:pt x="8" y="22"/>
                    <a:pt x="12" y="23"/>
                  </a:cubicBezTo>
                  <a:cubicBezTo>
                    <a:pt x="15" y="24"/>
                    <a:pt x="17" y="32"/>
                    <a:pt x="23" y="31"/>
                  </a:cubicBezTo>
                  <a:cubicBezTo>
                    <a:pt x="29" y="29"/>
                    <a:pt x="45" y="37"/>
                    <a:pt x="55" y="37"/>
                  </a:cubicBezTo>
                  <a:cubicBezTo>
                    <a:pt x="64" y="37"/>
                    <a:pt x="65" y="29"/>
                    <a:pt x="62" y="29"/>
                  </a:cubicBezTo>
                  <a:cubicBezTo>
                    <a:pt x="59" y="29"/>
                    <a:pt x="62" y="24"/>
                    <a:pt x="67" y="16"/>
                  </a:cubicBezTo>
                  <a:cubicBezTo>
                    <a:pt x="73" y="9"/>
                    <a:pt x="51" y="3"/>
                    <a:pt x="51" y="9"/>
                  </a:cubicBezTo>
                  <a:cubicBezTo>
                    <a:pt x="51" y="15"/>
                    <a:pt x="44" y="8"/>
                    <a:pt x="42" y="4"/>
                  </a:cubicBezTo>
                  <a:cubicBezTo>
                    <a:pt x="40" y="0"/>
                    <a:pt x="11" y="7"/>
                    <a:pt x="1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11" name="Freeform 112"/>
            <p:cNvSpPr>
              <a:spLocks/>
            </p:cNvSpPr>
            <p:nvPr/>
          </p:nvSpPr>
          <p:spPr bwMode="auto">
            <a:xfrm>
              <a:off x="14776451" y="2543175"/>
              <a:ext cx="228600" cy="100013"/>
            </a:xfrm>
            <a:custGeom>
              <a:avLst/>
              <a:gdLst>
                <a:gd name="T0" fmla="*/ 42 w 43"/>
                <a:gd name="T1" fmla="*/ 9 h 19"/>
                <a:gd name="T2" fmla="*/ 23 w 43"/>
                <a:gd name="T3" fmla="*/ 4 h 19"/>
                <a:gd name="T4" fmla="*/ 15 w 43"/>
                <a:gd name="T5" fmla="*/ 5 h 19"/>
                <a:gd name="T6" fmla="*/ 3 w 43"/>
                <a:gd name="T7" fmla="*/ 12 h 19"/>
                <a:gd name="T8" fmla="*/ 42 w 43"/>
                <a:gd name="T9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19">
                  <a:moveTo>
                    <a:pt x="42" y="9"/>
                  </a:moveTo>
                  <a:cubicBezTo>
                    <a:pt x="43" y="2"/>
                    <a:pt x="32" y="7"/>
                    <a:pt x="23" y="4"/>
                  </a:cubicBezTo>
                  <a:cubicBezTo>
                    <a:pt x="14" y="0"/>
                    <a:pt x="9" y="0"/>
                    <a:pt x="15" y="5"/>
                  </a:cubicBezTo>
                  <a:cubicBezTo>
                    <a:pt x="18" y="8"/>
                    <a:pt x="0" y="9"/>
                    <a:pt x="3" y="12"/>
                  </a:cubicBezTo>
                  <a:cubicBezTo>
                    <a:pt x="9" y="19"/>
                    <a:pt x="41" y="16"/>
                    <a:pt x="4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12" name="Freeform 113"/>
            <p:cNvSpPr>
              <a:spLocks/>
            </p:cNvSpPr>
            <p:nvPr/>
          </p:nvSpPr>
          <p:spPr bwMode="auto">
            <a:xfrm>
              <a:off x="20234276" y="3276600"/>
              <a:ext cx="307975" cy="115888"/>
            </a:xfrm>
            <a:custGeom>
              <a:avLst/>
              <a:gdLst>
                <a:gd name="T0" fmla="*/ 4 w 58"/>
                <a:gd name="T1" fmla="*/ 12 h 22"/>
                <a:gd name="T2" fmla="*/ 31 w 58"/>
                <a:gd name="T3" fmla="*/ 21 h 22"/>
                <a:gd name="T4" fmla="*/ 58 w 58"/>
                <a:gd name="T5" fmla="*/ 16 h 22"/>
                <a:gd name="T6" fmla="*/ 40 w 58"/>
                <a:gd name="T7" fmla="*/ 10 h 22"/>
                <a:gd name="T8" fmla="*/ 27 w 58"/>
                <a:gd name="T9" fmla="*/ 8 h 22"/>
                <a:gd name="T10" fmla="*/ 11 w 58"/>
                <a:gd name="T11" fmla="*/ 4 h 22"/>
                <a:gd name="T12" fmla="*/ 4 w 58"/>
                <a:gd name="T13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22">
                  <a:moveTo>
                    <a:pt x="4" y="12"/>
                  </a:moveTo>
                  <a:cubicBezTo>
                    <a:pt x="12" y="13"/>
                    <a:pt x="16" y="20"/>
                    <a:pt x="31" y="21"/>
                  </a:cubicBezTo>
                  <a:cubicBezTo>
                    <a:pt x="46" y="22"/>
                    <a:pt x="58" y="19"/>
                    <a:pt x="58" y="16"/>
                  </a:cubicBezTo>
                  <a:cubicBezTo>
                    <a:pt x="58" y="13"/>
                    <a:pt x="44" y="8"/>
                    <a:pt x="40" y="10"/>
                  </a:cubicBezTo>
                  <a:cubicBezTo>
                    <a:pt x="35" y="13"/>
                    <a:pt x="32" y="6"/>
                    <a:pt x="27" y="8"/>
                  </a:cubicBezTo>
                  <a:cubicBezTo>
                    <a:pt x="21" y="9"/>
                    <a:pt x="14" y="9"/>
                    <a:pt x="11" y="4"/>
                  </a:cubicBezTo>
                  <a:cubicBezTo>
                    <a:pt x="9" y="0"/>
                    <a:pt x="0" y="12"/>
                    <a:pt x="4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13" name="Freeform 114"/>
            <p:cNvSpPr>
              <a:spLocks/>
            </p:cNvSpPr>
            <p:nvPr/>
          </p:nvSpPr>
          <p:spPr bwMode="auto">
            <a:xfrm>
              <a:off x="14882813" y="2638425"/>
              <a:ext cx="217488" cy="77788"/>
            </a:xfrm>
            <a:custGeom>
              <a:avLst/>
              <a:gdLst>
                <a:gd name="T0" fmla="*/ 18 w 41"/>
                <a:gd name="T1" fmla="*/ 2 h 15"/>
                <a:gd name="T2" fmla="*/ 10 w 41"/>
                <a:gd name="T3" fmla="*/ 5 h 15"/>
                <a:gd name="T4" fmla="*/ 3 w 41"/>
                <a:gd name="T5" fmla="*/ 12 h 15"/>
                <a:gd name="T6" fmla="*/ 28 w 41"/>
                <a:gd name="T7" fmla="*/ 10 h 15"/>
                <a:gd name="T8" fmla="*/ 40 w 41"/>
                <a:gd name="T9" fmla="*/ 5 h 15"/>
                <a:gd name="T10" fmla="*/ 18 w 41"/>
                <a:gd name="T11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15">
                  <a:moveTo>
                    <a:pt x="18" y="2"/>
                  </a:moveTo>
                  <a:cubicBezTo>
                    <a:pt x="19" y="5"/>
                    <a:pt x="17" y="5"/>
                    <a:pt x="10" y="5"/>
                  </a:cubicBezTo>
                  <a:cubicBezTo>
                    <a:pt x="3" y="5"/>
                    <a:pt x="0" y="9"/>
                    <a:pt x="3" y="12"/>
                  </a:cubicBezTo>
                  <a:cubicBezTo>
                    <a:pt x="7" y="15"/>
                    <a:pt x="25" y="14"/>
                    <a:pt x="28" y="10"/>
                  </a:cubicBezTo>
                  <a:cubicBezTo>
                    <a:pt x="31" y="6"/>
                    <a:pt x="39" y="9"/>
                    <a:pt x="40" y="5"/>
                  </a:cubicBezTo>
                  <a:cubicBezTo>
                    <a:pt x="41" y="1"/>
                    <a:pt x="17" y="0"/>
                    <a:pt x="1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14" name="Freeform 115"/>
            <p:cNvSpPr>
              <a:spLocks/>
            </p:cNvSpPr>
            <p:nvPr/>
          </p:nvSpPr>
          <p:spPr bwMode="auto">
            <a:xfrm>
              <a:off x="19661188" y="3192463"/>
              <a:ext cx="530225" cy="204788"/>
            </a:xfrm>
            <a:custGeom>
              <a:avLst/>
              <a:gdLst>
                <a:gd name="T0" fmla="*/ 11 w 100"/>
                <a:gd name="T1" fmla="*/ 28 h 39"/>
                <a:gd name="T2" fmla="*/ 20 w 100"/>
                <a:gd name="T3" fmla="*/ 36 h 39"/>
                <a:gd name="T4" fmla="*/ 36 w 100"/>
                <a:gd name="T5" fmla="*/ 33 h 39"/>
                <a:gd name="T6" fmla="*/ 47 w 100"/>
                <a:gd name="T7" fmla="*/ 35 h 39"/>
                <a:gd name="T8" fmla="*/ 67 w 100"/>
                <a:gd name="T9" fmla="*/ 33 h 39"/>
                <a:gd name="T10" fmla="*/ 66 w 100"/>
                <a:gd name="T11" fmla="*/ 20 h 39"/>
                <a:gd name="T12" fmla="*/ 72 w 100"/>
                <a:gd name="T13" fmla="*/ 22 h 39"/>
                <a:gd name="T14" fmla="*/ 87 w 100"/>
                <a:gd name="T15" fmla="*/ 32 h 39"/>
                <a:gd name="T16" fmla="*/ 95 w 100"/>
                <a:gd name="T17" fmla="*/ 23 h 39"/>
                <a:gd name="T18" fmla="*/ 92 w 100"/>
                <a:gd name="T19" fmla="*/ 13 h 39"/>
                <a:gd name="T20" fmla="*/ 67 w 100"/>
                <a:gd name="T21" fmla="*/ 8 h 39"/>
                <a:gd name="T22" fmla="*/ 51 w 100"/>
                <a:gd name="T23" fmla="*/ 12 h 39"/>
                <a:gd name="T24" fmla="*/ 30 w 100"/>
                <a:gd name="T25" fmla="*/ 2 h 39"/>
                <a:gd name="T26" fmla="*/ 11 w 100"/>
                <a:gd name="T27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0" h="39">
                  <a:moveTo>
                    <a:pt x="11" y="28"/>
                  </a:moveTo>
                  <a:cubicBezTo>
                    <a:pt x="15" y="31"/>
                    <a:pt x="17" y="33"/>
                    <a:pt x="20" y="36"/>
                  </a:cubicBezTo>
                  <a:cubicBezTo>
                    <a:pt x="22" y="38"/>
                    <a:pt x="32" y="34"/>
                    <a:pt x="36" y="33"/>
                  </a:cubicBezTo>
                  <a:cubicBezTo>
                    <a:pt x="40" y="32"/>
                    <a:pt x="41" y="39"/>
                    <a:pt x="47" y="35"/>
                  </a:cubicBezTo>
                  <a:cubicBezTo>
                    <a:pt x="53" y="31"/>
                    <a:pt x="60" y="33"/>
                    <a:pt x="67" y="33"/>
                  </a:cubicBezTo>
                  <a:cubicBezTo>
                    <a:pt x="74" y="33"/>
                    <a:pt x="66" y="24"/>
                    <a:pt x="66" y="20"/>
                  </a:cubicBezTo>
                  <a:cubicBezTo>
                    <a:pt x="66" y="16"/>
                    <a:pt x="75" y="19"/>
                    <a:pt x="72" y="22"/>
                  </a:cubicBezTo>
                  <a:cubicBezTo>
                    <a:pt x="69" y="25"/>
                    <a:pt x="76" y="33"/>
                    <a:pt x="87" y="32"/>
                  </a:cubicBezTo>
                  <a:cubicBezTo>
                    <a:pt x="97" y="32"/>
                    <a:pt x="89" y="25"/>
                    <a:pt x="95" y="23"/>
                  </a:cubicBezTo>
                  <a:cubicBezTo>
                    <a:pt x="100" y="20"/>
                    <a:pt x="99" y="18"/>
                    <a:pt x="92" y="13"/>
                  </a:cubicBezTo>
                  <a:cubicBezTo>
                    <a:pt x="84" y="8"/>
                    <a:pt x="74" y="11"/>
                    <a:pt x="67" y="8"/>
                  </a:cubicBezTo>
                  <a:cubicBezTo>
                    <a:pt x="60" y="5"/>
                    <a:pt x="52" y="5"/>
                    <a:pt x="51" y="12"/>
                  </a:cubicBezTo>
                  <a:cubicBezTo>
                    <a:pt x="51" y="20"/>
                    <a:pt x="37" y="4"/>
                    <a:pt x="30" y="2"/>
                  </a:cubicBezTo>
                  <a:cubicBezTo>
                    <a:pt x="22" y="0"/>
                    <a:pt x="0" y="23"/>
                    <a:pt x="11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15" name="Freeform 116"/>
            <p:cNvSpPr>
              <a:spLocks/>
            </p:cNvSpPr>
            <p:nvPr/>
          </p:nvSpPr>
          <p:spPr bwMode="auto">
            <a:xfrm>
              <a:off x="19969163" y="5376863"/>
              <a:ext cx="180975" cy="669925"/>
            </a:xfrm>
            <a:custGeom>
              <a:avLst/>
              <a:gdLst>
                <a:gd name="T0" fmla="*/ 7 w 34"/>
                <a:gd name="T1" fmla="*/ 48 h 128"/>
                <a:gd name="T2" fmla="*/ 6 w 34"/>
                <a:gd name="T3" fmla="*/ 91 h 128"/>
                <a:gd name="T4" fmla="*/ 4 w 34"/>
                <a:gd name="T5" fmla="*/ 123 h 128"/>
                <a:gd name="T6" fmla="*/ 11 w 34"/>
                <a:gd name="T7" fmla="*/ 116 h 128"/>
                <a:gd name="T8" fmla="*/ 21 w 34"/>
                <a:gd name="T9" fmla="*/ 124 h 128"/>
                <a:gd name="T10" fmla="*/ 19 w 34"/>
                <a:gd name="T11" fmla="*/ 114 h 128"/>
                <a:gd name="T12" fmla="*/ 11 w 34"/>
                <a:gd name="T13" fmla="*/ 101 h 128"/>
                <a:gd name="T14" fmla="*/ 15 w 34"/>
                <a:gd name="T15" fmla="*/ 82 h 128"/>
                <a:gd name="T16" fmla="*/ 28 w 34"/>
                <a:gd name="T17" fmla="*/ 81 h 128"/>
                <a:gd name="T18" fmla="*/ 32 w 34"/>
                <a:gd name="T19" fmla="*/ 79 h 128"/>
                <a:gd name="T20" fmla="*/ 20 w 34"/>
                <a:gd name="T21" fmla="*/ 39 h 128"/>
                <a:gd name="T22" fmla="*/ 18 w 34"/>
                <a:gd name="T23" fmla="*/ 15 h 128"/>
                <a:gd name="T24" fmla="*/ 11 w 34"/>
                <a:gd name="T25" fmla="*/ 2 h 128"/>
                <a:gd name="T26" fmla="*/ 6 w 34"/>
                <a:gd name="T27" fmla="*/ 13 h 128"/>
                <a:gd name="T28" fmla="*/ 3 w 34"/>
                <a:gd name="T29" fmla="*/ 26 h 128"/>
                <a:gd name="T30" fmla="*/ 7 w 34"/>
                <a:gd name="T31" fmla="*/ 4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" h="128">
                  <a:moveTo>
                    <a:pt x="7" y="48"/>
                  </a:moveTo>
                  <a:cubicBezTo>
                    <a:pt x="10" y="54"/>
                    <a:pt x="3" y="86"/>
                    <a:pt x="6" y="91"/>
                  </a:cubicBezTo>
                  <a:cubicBezTo>
                    <a:pt x="9" y="97"/>
                    <a:pt x="2" y="120"/>
                    <a:pt x="4" y="123"/>
                  </a:cubicBezTo>
                  <a:cubicBezTo>
                    <a:pt x="8" y="128"/>
                    <a:pt x="5" y="117"/>
                    <a:pt x="11" y="116"/>
                  </a:cubicBezTo>
                  <a:cubicBezTo>
                    <a:pt x="17" y="115"/>
                    <a:pt x="17" y="122"/>
                    <a:pt x="21" y="124"/>
                  </a:cubicBezTo>
                  <a:cubicBezTo>
                    <a:pt x="25" y="126"/>
                    <a:pt x="22" y="113"/>
                    <a:pt x="19" y="114"/>
                  </a:cubicBezTo>
                  <a:cubicBezTo>
                    <a:pt x="16" y="115"/>
                    <a:pt x="13" y="106"/>
                    <a:pt x="11" y="101"/>
                  </a:cubicBezTo>
                  <a:cubicBezTo>
                    <a:pt x="10" y="95"/>
                    <a:pt x="15" y="89"/>
                    <a:pt x="15" y="82"/>
                  </a:cubicBezTo>
                  <a:cubicBezTo>
                    <a:pt x="15" y="76"/>
                    <a:pt x="23" y="76"/>
                    <a:pt x="28" y="81"/>
                  </a:cubicBezTo>
                  <a:cubicBezTo>
                    <a:pt x="33" y="86"/>
                    <a:pt x="34" y="83"/>
                    <a:pt x="32" y="79"/>
                  </a:cubicBezTo>
                  <a:cubicBezTo>
                    <a:pt x="30" y="75"/>
                    <a:pt x="23" y="49"/>
                    <a:pt x="20" y="39"/>
                  </a:cubicBezTo>
                  <a:cubicBezTo>
                    <a:pt x="16" y="29"/>
                    <a:pt x="25" y="20"/>
                    <a:pt x="18" y="15"/>
                  </a:cubicBezTo>
                  <a:cubicBezTo>
                    <a:pt x="12" y="10"/>
                    <a:pt x="14" y="0"/>
                    <a:pt x="11" y="2"/>
                  </a:cubicBezTo>
                  <a:cubicBezTo>
                    <a:pt x="8" y="4"/>
                    <a:pt x="11" y="13"/>
                    <a:pt x="6" y="13"/>
                  </a:cubicBezTo>
                  <a:cubicBezTo>
                    <a:pt x="0" y="14"/>
                    <a:pt x="5" y="19"/>
                    <a:pt x="3" y="26"/>
                  </a:cubicBezTo>
                  <a:cubicBezTo>
                    <a:pt x="1" y="32"/>
                    <a:pt x="4" y="42"/>
                    <a:pt x="7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16" name="Freeform 117"/>
            <p:cNvSpPr>
              <a:spLocks/>
            </p:cNvSpPr>
            <p:nvPr/>
          </p:nvSpPr>
          <p:spPr bwMode="auto">
            <a:xfrm>
              <a:off x="14892338" y="2501900"/>
              <a:ext cx="203200" cy="52388"/>
            </a:xfrm>
            <a:custGeom>
              <a:avLst/>
              <a:gdLst>
                <a:gd name="T0" fmla="*/ 15 w 38"/>
                <a:gd name="T1" fmla="*/ 10 h 10"/>
                <a:gd name="T2" fmla="*/ 26 w 38"/>
                <a:gd name="T3" fmla="*/ 6 h 10"/>
                <a:gd name="T4" fmla="*/ 35 w 38"/>
                <a:gd name="T5" fmla="*/ 3 h 10"/>
                <a:gd name="T6" fmla="*/ 15 w 38"/>
                <a:gd name="T7" fmla="*/ 4 h 10"/>
                <a:gd name="T8" fmla="*/ 0 w 38"/>
                <a:gd name="T9" fmla="*/ 6 h 10"/>
                <a:gd name="T10" fmla="*/ 15 w 38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10">
                  <a:moveTo>
                    <a:pt x="15" y="10"/>
                  </a:moveTo>
                  <a:cubicBezTo>
                    <a:pt x="23" y="10"/>
                    <a:pt x="20" y="5"/>
                    <a:pt x="26" y="6"/>
                  </a:cubicBezTo>
                  <a:cubicBezTo>
                    <a:pt x="31" y="7"/>
                    <a:pt x="38" y="6"/>
                    <a:pt x="35" y="3"/>
                  </a:cubicBezTo>
                  <a:cubicBezTo>
                    <a:pt x="33" y="0"/>
                    <a:pt x="13" y="1"/>
                    <a:pt x="15" y="4"/>
                  </a:cubicBezTo>
                  <a:cubicBezTo>
                    <a:pt x="17" y="6"/>
                    <a:pt x="0" y="5"/>
                    <a:pt x="0" y="6"/>
                  </a:cubicBezTo>
                  <a:cubicBezTo>
                    <a:pt x="1" y="8"/>
                    <a:pt x="7" y="10"/>
                    <a:pt x="1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17" name="Freeform 118"/>
            <p:cNvSpPr>
              <a:spLocks/>
            </p:cNvSpPr>
            <p:nvPr/>
          </p:nvSpPr>
          <p:spPr bwMode="auto">
            <a:xfrm>
              <a:off x="18151476" y="3402013"/>
              <a:ext cx="122238" cy="68263"/>
            </a:xfrm>
            <a:custGeom>
              <a:avLst/>
              <a:gdLst>
                <a:gd name="T0" fmla="*/ 9 w 23"/>
                <a:gd name="T1" fmla="*/ 3 h 13"/>
                <a:gd name="T2" fmla="*/ 2 w 23"/>
                <a:gd name="T3" fmla="*/ 8 h 13"/>
                <a:gd name="T4" fmla="*/ 22 w 23"/>
                <a:gd name="T5" fmla="*/ 5 h 13"/>
                <a:gd name="T6" fmla="*/ 9 w 23"/>
                <a:gd name="T7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3">
                  <a:moveTo>
                    <a:pt x="9" y="3"/>
                  </a:moveTo>
                  <a:cubicBezTo>
                    <a:pt x="7" y="6"/>
                    <a:pt x="0" y="6"/>
                    <a:pt x="2" y="8"/>
                  </a:cubicBezTo>
                  <a:cubicBezTo>
                    <a:pt x="5" y="13"/>
                    <a:pt x="22" y="10"/>
                    <a:pt x="22" y="5"/>
                  </a:cubicBezTo>
                  <a:cubicBezTo>
                    <a:pt x="23" y="0"/>
                    <a:pt x="10" y="0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18" name="Freeform 119"/>
            <p:cNvSpPr>
              <a:spLocks/>
            </p:cNvSpPr>
            <p:nvPr/>
          </p:nvSpPr>
          <p:spPr bwMode="auto">
            <a:xfrm>
              <a:off x="19905663" y="3481388"/>
              <a:ext cx="212725" cy="88900"/>
            </a:xfrm>
            <a:custGeom>
              <a:avLst/>
              <a:gdLst>
                <a:gd name="T0" fmla="*/ 34 w 40"/>
                <a:gd name="T1" fmla="*/ 16 h 17"/>
                <a:gd name="T2" fmla="*/ 20 w 40"/>
                <a:gd name="T3" fmla="*/ 2 h 17"/>
                <a:gd name="T4" fmla="*/ 1 w 40"/>
                <a:gd name="T5" fmla="*/ 11 h 17"/>
                <a:gd name="T6" fmla="*/ 34 w 40"/>
                <a:gd name="T7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17">
                  <a:moveTo>
                    <a:pt x="34" y="16"/>
                  </a:moveTo>
                  <a:cubicBezTo>
                    <a:pt x="40" y="15"/>
                    <a:pt x="30" y="4"/>
                    <a:pt x="20" y="2"/>
                  </a:cubicBezTo>
                  <a:cubicBezTo>
                    <a:pt x="9" y="0"/>
                    <a:pt x="0" y="9"/>
                    <a:pt x="1" y="11"/>
                  </a:cubicBezTo>
                  <a:cubicBezTo>
                    <a:pt x="4" y="15"/>
                    <a:pt x="28" y="17"/>
                    <a:pt x="3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19" name="Freeform 120"/>
            <p:cNvSpPr>
              <a:spLocks/>
            </p:cNvSpPr>
            <p:nvPr/>
          </p:nvSpPr>
          <p:spPr bwMode="auto">
            <a:xfrm>
              <a:off x="16981488" y="2522538"/>
              <a:ext cx="366713" cy="250825"/>
            </a:xfrm>
            <a:custGeom>
              <a:avLst/>
              <a:gdLst>
                <a:gd name="T0" fmla="*/ 15 w 69"/>
                <a:gd name="T1" fmla="*/ 31 h 48"/>
                <a:gd name="T2" fmla="*/ 13 w 69"/>
                <a:gd name="T3" fmla="*/ 36 h 48"/>
                <a:gd name="T4" fmla="*/ 5 w 69"/>
                <a:gd name="T5" fmla="*/ 40 h 48"/>
                <a:gd name="T6" fmla="*/ 15 w 69"/>
                <a:gd name="T7" fmla="*/ 46 h 48"/>
                <a:gd name="T8" fmla="*/ 28 w 69"/>
                <a:gd name="T9" fmla="*/ 38 h 48"/>
                <a:gd name="T10" fmla="*/ 59 w 69"/>
                <a:gd name="T11" fmla="*/ 29 h 48"/>
                <a:gd name="T12" fmla="*/ 62 w 69"/>
                <a:gd name="T13" fmla="*/ 20 h 48"/>
                <a:gd name="T14" fmla="*/ 57 w 69"/>
                <a:gd name="T15" fmla="*/ 14 h 48"/>
                <a:gd name="T16" fmla="*/ 49 w 69"/>
                <a:gd name="T17" fmla="*/ 3 h 48"/>
                <a:gd name="T18" fmla="*/ 33 w 69"/>
                <a:gd name="T19" fmla="*/ 8 h 48"/>
                <a:gd name="T20" fmla="*/ 20 w 69"/>
                <a:gd name="T21" fmla="*/ 16 h 48"/>
                <a:gd name="T22" fmla="*/ 15 w 69"/>
                <a:gd name="T23" fmla="*/ 24 h 48"/>
                <a:gd name="T24" fmla="*/ 15 w 69"/>
                <a:gd name="T25" fmla="*/ 3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48">
                  <a:moveTo>
                    <a:pt x="15" y="31"/>
                  </a:moveTo>
                  <a:cubicBezTo>
                    <a:pt x="22" y="34"/>
                    <a:pt x="19" y="36"/>
                    <a:pt x="13" y="36"/>
                  </a:cubicBezTo>
                  <a:cubicBezTo>
                    <a:pt x="6" y="36"/>
                    <a:pt x="0" y="38"/>
                    <a:pt x="5" y="40"/>
                  </a:cubicBezTo>
                  <a:cubicBezTo>
                    <a:pt x="8" y="41"/>
                    <a:pt x="8" y="45"/>
                    <a:pt x="15" y="46"/>
                  </a:cubicBezTo>
                  <a:cubicBezTo>
                    <a:pt x="22" y="48"/>
                    <a:pt x="29" y="42"/>
                    <a:pt x="28" y="38"/>
                  </a:cubicBezTo>
                  <a:cubicBezTo>
                    <a:pt x="27" y="34"/>
                    <a:pt x="52" y="31"/>
                    <a:pt x="59" y="29"/>
                  </a:cubicBezTo>
                  <a:cubicBezTo>
                    <a:pt x="66" y="27"/>
                    <a:pt x="55" y="20"/>
                    <a:pt x="62" y="20"/>
                  </a:cubicBezTo>
                  <a:cubicBezTo>
                    <a:pt x="69" y="19"/>
                    <a:pt x="66" y="16"/>
                    <a:pt x="57" y="14"/>
                  </a:cubicBezTo>
                  <a:cubicBezTo>
                    <a:pt x="48" y="13"/>
                    <a:pt x="52" y="5"/>
                    <a:pt x="49" y="3"/>
                  </a:cubicBezTo>
                  <a:cubicBezTo>
                    <a:pt x="46" y="0"/>
                    <a:pt x="44" y="6"/>
                    <a:pt x="33" y="8"/>
                  </a:cubicBezTo>
                  <a:cubicBezTo>
                    <a:pt x="21" y="11"/>
                    <a:pt x="15" y="14"/>
                    <a:pt x="20" y="16"/>
                  </a:cubicBezTo>
                  <a:cubicBezTo>
                    <a:pt x="25" y="18"/>
                    <a:pt x="20" y="24"/>
                    <a:pt x="15" y="24"/>
                  </a:cubicBezTo>
                  <a:cubicBezTo>
                    <a:pt x="10" y="23"/>
                    <a:pt x="9" y="29"/>
                    <a:pt x="15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20" name="Freeform 121"/>
            <p:cNvSpPr>
              <a:spLocks/>
            </p:cNvSpPr>
            <p:nvPr/>
          </p:nvSpPr>
          <p:spPr bwMode="auto">
            <a:xfrm>
              <a:off x="16248063" y="3559175"/>
              <a:ext cx="74613" cy="58738"/>
            </a:xfrm>
            <a:custGeom>
              <a:avLst/>
              <a:gdLst>
                <a:gd name="T0" fmla="*/ 4 w 14"/>
                <a:gd name="T1" fmla="*/ 9 h 11"/>
                <a:gd name="T2" fmla="*/ 13 w 14"/>
                <a:gd name="T3" fmla="*/ 5 h 11"/>
                <a:gd name="T4" fmla="*/ 4 w 14"/>
                <a:gd name="T5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1">
                  <a:moveTo>
                    <a:pt x="4" y="9"/>
                  </a:moveTo>
                  <a:cubicBezTo>
                    <a:pt x="10" y="11"/>
                    <a:pt x="14" y="10"/>
                    <a:pt x="13" y="5"/>
                  </a:cubicBezTo>
                  <a:cubicBezTo>
                    <a:pt x="12" y="0"/>
                    <a:pt x="0" y="6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21" name="Freeform 122"/>
            <p:cNvSpPr>
              <a:spLocks/>
            </p:cNvSpPr>
            <p:nvPr/>
          </p:nvSpPr>
          <p:spPr bwMode="auto">
            <a:xfrm>
              <a:off x="16906876" y="2538413"/>
              <a:ext cx="117475" cy="52388"/>
            </a:xfrm>
            <a:custGeom>
              <a:avLst/>
              <a:gdLst>
                <a:gd name="T0" fmla="*/ 21 w 22"/>
                <a:gd name="T1" fmla="*/ 5 h 10"/>
                <a:gd name="T2" fmla="*/ 6 w 22"/>
                <a:gd name="T3" fmla="*/ 7 h 10"/>
                <a:gd name="T4" fmla="*/ 21 w 22"/>
                <a:gd name="T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0">
                  <a:moveTo>
                    <a:pt x="21" y="5"/>
                  </a:moveTo>
                  <a:cubicBezTo>
                    <a:pt x="22" y="0"/>
                    <a:pt x="0" y="2"/>
                    <a:pt x="6" y="7"/>
                  </a:cubicBezTo>
                  <a:cubicBezTo>
                    <a:pt x="8" y="8"/>
                    <a:pt x="19" y="10"/>
                    <a:pt x="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22" name="Freeform 123"/>
            <p:cNvSpPr>
              <a:spLocks/>
            </p:cNvSpPr>
            <p:nvPr/>
          </p:nvSpPr>
          <p:spPr bwMode="auto">
            <a:xfrm>
              <a:off x="15089188" y="2563813"/>
              <a:ext cx="207963" cy="104775"/>
            </a:xfrm>
            <a:custGeom>
              <a:avLst/>
              <a:gdLst>
                <a:gd name="T0" fmla="*/ 36 w 39"/>
                <a:gd name="T1" fmla="*/ 10 h 20"/>
                <a:gd name="T2" fmla="*/ 31 w 39"/>
                <a:gd name="T3" fmla="*/ 4 h 20"/>
                <a:gd name="T4" fmla="*/ 13 w 39"/>
                <a:gd name="T5" fmla="*/ 4 h 20"/>
                <a:gd name="T6" fmla="*/ 4 w 39"/>
                <a:gd name="T7" fmla="*/ 14 h 20"/>
                <a:gd name="T8" fmla="*/ 36 w 39"/>
                <a:gd name="T9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0">
                  <a:moveTo>
                    <a:pt x="36" y="10"/>
                  </a:moveTo>
                  <a:cubicBezTo>
                    <a:pt x="39" y="7"/>
                    <a:pt x="32" y="7"/>
                    <a:pt x="31" y="4"/>
                  </a:cubicBezTo>
                  <a:cubicBezTo>
                    <a:pt x="31" y="1"/>
                    <a:pt x="12" y="0"/>
                    <a:pt x="13" y="4"/>
                  </a:cubicBezTo>
                  <a:cubicBezTo>
                    <a:pt x="14" y="7"/>
                    <a:pt x="0" y="10"/>
                    <a:pt x="4" y="14"/>
                  </a:cubicBezTo>
                  <a:cubicBezTo>
                    <a:pt x="12" y="20"/>
                    <a:pt x="34" y="13"/>
                    <a:pt x="3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23" name="Freeform 124"/>
            <p:cNvSpPr>
              <a:spLocks/>
            </p:cNvSpPr>
            <p:nvPr/>
          </p:nvSpPr>
          <p:spPr bwMode="auto">
            <a:xfrm>
              <a:off x="15732126" y="3533775"/>
              <a:ext cx="122238" cy="47625"/>
            </a:xfrm>
            <a:custGeom>
              <a:avLst/>
              <a:gdLst>
                <a:gd name="T0" fmla="*/ 4 w 23"/>
                <a:gd name="T1" fmla="*/ 9 h 9"/>
                <a:gd name="T2" fmla="*/ 21 w 23"/>
                <a:gd name="T3" fmla="*/ 5 h 9"/>
                <a:gd name="T4" fmla="*/ 9 w 23"/>
                <a:gd name="T5" fmla="*/ 0 h 9"/>
                <a:gd name="T6" fmla="*/ 4 w 23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9">
                  <a:moveTo>
                    <a:pt x="4" y="9"/>
                  </a:moveTo>
                  <a:cubicBezTo>
                    <a:pt x="8" y="9"/>
                    <a:pt x="20" y="7"/>
                    <a:pt x="21" y="5"/>
                  </a:cubicBezTo>
                  <a:cubicBezTo>
                    <a:pt x="23" y="2"/>
                    <a:pt x="17" y="0"/>
                    <a:pt x="9" y="0"/>
                  </a:cubicBezTo>
                  <a:cubicBezTo>
                    <a:pt x="1" y="0"/>
                    <a:pt x="0" y="8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24" name="Freeform 125"/>
            <p:cNvSpPr>
              <a:spLocks/>
            </p:cNvSpPr>
            <p:nvPr/>
          </p:nvSpPr>
          <p:spPr bwMode="auto">
            <a:xfrm>
              <a:off x="15297151" y="2549525"/>
              <a:ext cx="180975" cy="73025"/>
            </a:xfrm>
            <a:custGeom>
              <a:avLst/>
              <a:gdLst>
                <a:gd name="T0" fmla="*/ 22 w 34"/>
                <a:gd name="T1" fmla="*/ 11 h 14"/>
                <a:gd name="T2" fmla="*/ 27 w 34"/>
                <a:gd name="T3" fmla="*/ 2 h 14"/>
                <a:gd name="T4" fmla="*/ 16 w 34"/>
                <a:gd name="T5" fmla="*/ 5 h 14"/>
                <a:gd name="T6" fmla="*/ 3 w 34"/>
                <a:gd name="T7" fmla="*/ 10 h 14"/>
                <a:gd name="T8" fmla="*/ 22 w 34"/>
                <a:gd name="T9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4">
                  <a:moveTo>
                    <a:pt x="22" y="11"/>
                  </a:moveTo>
                  <a:cubicBezTo>
                    <a:pt x="34" y="10"/>
                    <a:pt x="34" y="3"/>
                    <a:pt x="27" y="2"/>
                  </a:cubicBezTo>
                  <a:cubicBezTo>
                    <a:pt x="21" y="0"/>
                    <a:pt x="20" y="6"/>
                    <a:pt x="16" y="5"/>
                  </a:cubicBezTo>
                  <a:cubicBezTo>
                    <a:pt x="13" y="5"/>
                    <a:pt x="0" y="7"/>
                    <a:pt x="3" y="10"/>
                  </a:cubicBezTo>
                  <a:cubicBezTo>
                    <a:pt x="6" y="14"/>
                    <a:pt x="15" y="12"/>
                    <a:pt x="2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25" name="Freeform 126"/>
            <p:cNvSpPr>
              <a:spLocks/>
            </p:cNvSpPr>
            <p:nvPr/>
          </p:nvSpPr>
          <p:spPr bwMode="auto">
            <a:xfrm>
              <a:off x="21313776" y="10196513"/>
              <a:ext cx="201613" cy="150813"/>
            </a:xfrm>
            <a:custGeom>
              <a:avLst/>
              <a:gdLst>
                <a:gd name="T0" fmla="*/ 34 w 38"/>
                <a:gd name="T1" fmla="*/ 27 h 29"/>
                <a:gd name="T2" fmla="*/ 1 w 38"/>
                <a:gd name="T3" fmla="*/ 4 h 29"/>
                <a:gd name="T4" fmla="*/ 34 w 38"/>
                <a:gd name="T5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9">
                  <a:moveTo>
                    <a:pt x="34" y="27"/>
                  </a:moveTo>
                  <a:cubicBezTo>
                    <a:pt x="38" y="24"/>
                    <a:pt x="0" y="0"/>
                    <a:pt x="1" y="4"/>
                  </a:cubicBezTo>
                  <a:cubicBezTo>
                    <a:pt x="2" y="8"/>
                    <a:pt x="30" y="29"/>
                    <a:pt x="34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26" name="Freeform 127"/>
            <p:cNvSpPr>
              <a:spLocks/>
            </p:cNvSpPr>
            <p:nvPr/>
          </p:nvSpPr>
          <p:spPr bwMode="auto">
            <a:xfrm>
              <a:off x="6797676" y="7419975"/>
              <a:ext cx="53975" cy="109538"/>
            </a:xfrm>
            <a:custGeom>
              <a:avLst/>
              <a:gdLst>
                <a:gd name="T0" fmla="*/ 4 w 10"/>
                <a:gd name="T1" fmla="*/ 4 h 21"/>
                <a:gd name="T2" fmla="*/ 0 w 10"/>
                <a:gd name="T3" fmla="*/ 7 h 21"/>
                <a:gd name="T4" fmla="*/ 4 w 10"/>
                <a:gd name="T5" fmla="*/ 15 h 21"/>
                <a:gd name="T6" fmla="*/ 8 w 10"/>
                <a:gd name="T7" fmla="*/ 19 h 21"/>
                <a:gd name="T8" fmla="*/ 5 w 10"/>
                <a:gd name="T9" fmla="*/ 13 h 21"/>
                <a:gd name="T10" fmla="*/ 4 w 10"/>
                <a:gd name="T11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1">
                  <a:moveTo>
                    <a:pt x="4" y="4"/>
                  </a:moveTo>
                  <a:cubicBezTo>
                    <a:pt x="2" y="0"/>
                    <a:pt x="0" y="3"/>
                    <a:pt x="0" y="7"/>
                  </a:cubicBezTo>
                  <a:cubicBezTo>
                    <a:pt x="0" y="12"/>
                    <a:pt x="4" y="12"/>
                    <a:pt x="4" y="15"/>
                  </a:cubicBezTo>
                  <a:cubicBezTo>
                    <a:pt x="4" y="18"/>
                    <a:pt x="8" y="21"/>
                    <a:pt x="8" y="19"/>
                  </a:cubicBezTo>
                  <a:cubicBezTo>
                    <a:pt x="10" y="17"/>
                    <a:pt x="6" y="14"/>
                    <a:pt x="5" y="13"/>
                  </a:cubicBezTo>
                  <a:cubicBezTo>
                    <a:pt x="5" y="11"/>
                    <a:pt x="6" y="8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27" name="Freeform 128"/>
            <p:cNvSpPr>
              <a:spLocks/>
            </p:cNvSpPr>
            <p:nvPr/>
          </p:nvSpPr>
          <p:spPr bwMode="auto">
            <a:xfrm>
              <a:off x="7786688" y="8315325"/>
              <a:ext cx="69850" cy="57150"/>
            </a:xfrm>
            <a:custGeom>
              <a:avLst/>
              <a:gdLst>
                <a:gd name="T0" fmla="*/ 2 w 13"/>
                <a:gd name="T1" fmla="*/ 10 h 11"/>
                <a:gd name="T2" fmla="*/ 11 w 13"/>
                <a:gd name="T3" fmla="*/ 9 h 11"/>
                <a:gd name="T4" fmla="*/ 10 w 13"/>
                <a:gd name="T5" fmla="*/ 2 h 11"/>
                <a:gd name="T6" fmla="*/ 2 w 13"/>
                <a:gd name="T7" fmla="*/ 5 h 11"/>
                <a:gd name="T8" fmla="*/ 2 w 13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2" y="10"/>
                  </a:moveTo>
                  <a:cubicBezTo>
                    <a:pt x="4" y="11"/>
                    <a:pt x="9" y="10"/>
                    <a:pt x="11" y="9"/>
                  </a:cubicBezTo>
                  <a:cubicBezTo>
                    <a:pt x="13" y="8"/>
                    <a:pt x="13" y="4"/>
                    <a:pt x="10" y="2"/>
                  </a:cubicBezTo>
                  <a:cubicBezTo>
                    <a:pt x="8" y="0"/>
                    <a:pt x="0" y="3"/>
                    <a:pt x="2" y="5"/>
                  </a:cubicBezTo>
                  <a:cubicBezTo>
                    <a:pt x="5" y="6"/>
                    <a:pt x="1" y="8"/>
                    <a:pt x="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28" name="Freeform 129"/>
            <p:cNvSpPr>
              <a:spLocks/>
            </p:cNvSpPr>
            <p:nvPr/>
          </p:nvSpPr>
          <p:spPr bwMode="auto">
            <a:xfrm>
              <a:off x="17273588" y="8875713"/>
              <a:ext cx="63500" cy="84138"/>
            </a:xfrm>
            <a:custGeom>
              <a:avLst/>
              <a:gdLst>
                <a:gd name="T0" fmla="*/ 1 w 12"/>
                <a:gd name="T1" fmla="*/ 3 h 16"/>
                <a:gd name="T2" fmla="*/ 8 w 12"/>
                <a:gd name="T3" fmla="*/ 12 h 16"/>
                <a:gd name="T4" fmla="*/ 1 w 12"/>
                <a:gd name="T5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6">
                  <a:moveTo>
                    <a:pt x="1" y="3"/>
                  </a:moveTo>
                  <a:cubicBezTo>
                    <a:pt x="0" y="6"/>
                    <a:pt x="4" y="16"/>
                    <a:pt x="8" y="12"/>
                  </a:cubicBezTo>
                  <a:cubicBezTo>
                    <a:pt x="12" y="8"/>
                    <a:pt x="1" y="0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29" name="Freeform 130"/>
            <p:cNvSpPr>
              <a:spLocks/>
            </p:cNvSpPr>
            <p:nvPr/>
          </p:nvSpPr>
          <p:spPr bwMode="auto">
            <a:xfrm>
              <a:off x="17773651" y="9310688"/>
              <a:ext cx="642938" cy="204788"/>
            </a:xfrm>
            <a:custGeom>
              <a:avLst/>
              <a:gdLst>
                <a:gd name="T0" fmla="*/ 101 w 121"/>
                <a:gd name="T1" fmla="*/ 33 h 39"/>
                <a:gd name="T2" fmla="*/ 114 w 121"/>
                <a:gd name="T3" fmla="*/ 34 h 39"/>
                <a:gd name="T4" fmla="*/ 103 w 121"/>
                <a:gd name="T5" fmla="*/ 27 h 39"/>
                <a:gd name="T6" fmla="*/ 83 w 121"/>
                <a:gd name="T7" fmla="*/ 24 h 39"/>
                <a:gd name="T8" fmla="*/ 94 w 121"/>
                <a:gd name="T9" fmla="*/ 16 h 39"/>
                <a:gd name="T10" fmla="*/ 81 w 121"/>
                <a:gd name="T11" fmla="*/ 16 h 39"/>
                <a:gd name="T12" fmla="*/ 58 w 121"/>
                <a:gd name="T13" fmla="*/ 13 h 39"/>
                <a:gd name="T14" fmla="*/ 34 w 121"/>
                <a:gd name="T15" fmla="*/ 8 h 39"/>
                <a:gd name="T16" fmla="*/ 7 w 121"/>
                <a:gd name="T17" fmla="*/ 6 h 39"/>
                <a:gd name="T18" fmla="*/ 2 w 121"/>
                <a:gd name="T19" fmla="*/ 13 h 39"/>
                <a:gd name="T20" fmla="*/ 10 w 121"/>
                <a:gd name="T21" fmla="*/ 15 h 39"/>
                <a:gd name="T22" fmla="*/ 16 w 121"/>
                <a:gd name="T23" fmla="*/ 21 h 39"/>
                <a:gd name="T24" fmla="*/ 36 w 121"/>
                <a:gd name="T25" fmla="*/ 23 h 39"/>
                <a:gd name="T26" fmla="*/ 58 w 121"/>
                <a:gd name="T27" fmla="*/ 28 h 39"/>
                <a:gd name="T28" fmla="*/ 86 w 121"/>
                <a:gd name="T29" fmla="*/ 33 h 39"/>
                <a:gd name="T30" fmla="*/ 101 w 121"/>
                <a:gd name="T31" fmla="*/ 3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1" h="39">
                  <a:moveTo>
                    <a:pt x="101" y="33"/>
                  </a:moveTo>
                  <a:cubicBezTo>
                    <a:pt x="103" y="30"/>
                    <a:pt x="107" y="39"/>
                    <a:pt x="114" y="34"/>
                  </a:cubicBezTo>
                  <a:cubicBezTo>
                    <a:pt x="121" y="29"/>
                    <a:pt x="103" y="31"/>
                    <a:pt x="103" y="27"/>
                  </a:cubicBezTo>
                  <a:cubicBezTo>
                    <a:pt x="102" y="23"/>
                    <a:pt x="89" y="26"/>
                    <a:pt x="83" y="24"/>
                  </a:cubicBezTo>
                  <a:cubicBezTo>
                    <a:pt x="77" y="21"/>
                    <a:pt x="90" y="19"/>
                    <a:pt x="94" y="16"/>
                  </a:cubicBezTo>
                  <a:cubicBezTo>
                    <a:pt x="99" y="13"/>
                    <a:pt x="92" y="12"/>
                    <a:pt x="81" y="16"/>
                  </a:cubicBezTo>
                  <a:cubicBezTo>
                    <a:pt x="70" y="19"/>
                    <a:pt x="58" y="8"/>
                    <a:pt x="58" y="13"/>
                  </a:cubicBezTo>
                  <a:cubicBezTo>
                    <a:pt x="57" y="18"/>
                    <a:pt x="38" y="11"/>
                    <a:pt x="34" y="8"/>
                  </a:cubicBezTo>
                  <a:cubicBezTo>
                    <a:pt x="29" y="4"/>
                    <a:pt x="11" y="0"/>
                    <a:pt x="7" y="6"/>
                  </a:cubicBezTo>
                  <a:cubicBezTo>
                    <a:pt x="4" y="13"/>
                    <a:pt x="0" y="7"/>
                    <a:pt x="2" y="13"/>
                  </a:cubicBezTo>
                  <a:cubicBezTo>
                    <a:pt x="3" y="17"/>
                    <a:pt x="7" y="15"/>
                    <a:pt x="10" y="15"/>
                  </a:cubicBezTo>
                  <a:cubicBezTo>
                    <a:pt x="13" y="15"/>
                    <a:pt x="12" y="20"/>
                    <a:pt x="16" y="21"/>
                  </a:cubicBezTo>
                  <a:cubicBezTo>
                    <a:pt x="21" y="22"/>
                    <a:pt x="35" y="26"/>
                    <a:pt x="36" y="23"/>
                  </a:cubicBezTo>
                  <a:cubicBezTo>
                    <a:pt x="38" y="20"/>
                    <a:pt x="51" y="23"/>
                    <a:pt x="58" y="28"/>
                  </a:cubicBezTo>
                  <a:cubicBezTo>
                    <a:pt x="64" y="33"/>
                    <a:pt x="80" y="34"/>
                    <a:pt x="86" y="33"/>
                  </a:cubicBezTo>
                  <a:cubicBezTo>
                    <a:pt x="92" y="32"/>
                    <a:pt x="98" y="37"/>
                    <a:pt x="101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30" name="Freeform 131"/>
            <p:cNvSpPr>
              <a:spLocks/>
            </p:cNvSpPr>
            <p:nvPr/>
          </p:nvSpPr>
          <p:spPr bwMode="auto">
            <a:xfrm>
              <a:off x="17895888" y="9132888"/>
              <a:ext cx="47625" cy="52388"/>
            </a:xfrm>
            <a:custGeom>
              <a:avLst/>
              <a:gdLst>
                <a:gd name="T0" fmla="*/ 9 w 9"/>
                <a:gd name="T1" fmla="*/ 3 h 10"/>
                <a:gd name="T2" fmla="*/ 3 w 9"/>
                <a:gd name="T3" fmla="*/ 6 h 10"/>
                <a:gd name="T4" fmla="*/ 9 w 9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9" y="3"/>
                  </a:moveTo>
                  <a:cubicBezTo>
                    <a:pt x="9" y="0"/>
                    <a:pt x="0" y="1"/>
                    <a:pt x="3" y="6"/>
                  </a:cubicBezTo>
                  <a:cubicBezTo>
                    <a:pt x="6" y="10"/>
                    <a:pt x="9" y="6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31" name="Freeform 132"/>
            <p:cNvSpPr>
              <a:spLocks/>
            </p:cNvSpPr>
            <p:nvPr/>
          </p:nvSpPr>
          <p:spPr bwMode="auto">
            <a:xfrm>
              <a:off x="17954626" y="8572500"/>
              <a:ext cx="658813" cy="654050"/>
            </a:xfrm>
            <a:custGeom>
              <a:avLst/>
              <a:gdLst>
                <a:gd name="T0" fmla="*/ 4 w 124"/>
                <a:gd name="T1" fmla="*/ 70 h 125"/>
                <a:gd name="T2" fmla="*/ 10 w 124"/>
                <a:gd name="T3" fmla="*/ 86 h 125"/>
                <a:gd name="T4" fmla="*/ 20 w 124"/>
                <a:gd name="T5" fmla="*/ 97 h 125"/>
                <a:gd name="T6" fmla="*/ 31 w 124"/>
                <a:gd name="T7" fmla="*/ 112 h 125"/>
                <a:gd name="T8" fmla="*/ 40 w 124"/>
                <a:gd name="T9" fmla="*/ 116 h 125"/>
                <a:gd name="T10" fmla="*/ 55 w 124"/>
                <a:gd name="T11" fmla="*/ 115 h 125"/>
                <a:gd name="T12" fmla="*/ 69 w 124"/>
                <a:gd name="T13" fmla="*/ 121 h 125"/>
                <a:gd name="T14" fmla="*/ 85 w 124"/>
                <a:gd name="T15" fmla="*/ 119 h 125"/>
                <a:gd name="T16" fmla="*/ 94 w 124"/>
                <a:gd name="T17" fmla="*/ 94 h 125"/>
                <a:gd name="T18" fmla="*/ 101 w 124"/>
                <a:gd name="T19" fmla="*/ 76 h 125"/>
                <a:gd name="T20" fmla="*/ 118 w 124"/>
                <a:gd name="T21" fmla="*/ 67 h 125"/>
                <a:gd name="T22" fmla="*/ 110 w 124"/>
                <a:gd name="T23" fmla="*/ 58 h 125"/>
                <a:gd name="T24" fmla="*/ 106 w 124"/>
                <a:gd name="T25" fmla="*/ 49 h 125"/>
                <a:gd name="T26" fmla="*/ 103 w 124"/>
                <a:gd name="T27" fmla="*/ 39 h 125"/>
                <a:gd name="T28" fmla="*/ 103 w 124"/>
                <a:gd name="T29" fmla="*/ 30 h 125"/>
                <a:gd name="T30" fmla="*/ 105 w 124"/>
                <a:gd name="T31" fmla="*/ 29 h 125"/>
                <a:gd name="T32" fmla="*/ 112 w 124"/>
                <a:gd name="T33" fmla="*/ 23 h 125"/>
                <a:gd name="T34" fmla="*/ 122 w 124"/>
                <a:gd name="T35" fmla="*/ 18 h 125"/>
                <a:gd name="T36" fmla="*/ 115 w 124"/>
                <a:gd name="T37" fmla="*/ 12 h 125"/>
                <a:gd name="T38" fmla="*/ 105 w 124"/>
                <a:gd name="T39" fmla="*/ 9 h 125"/>
                <a:gd name="T40" fmla="*/ 94 w 124"/>
                <a:gd name="T41" fmla="*/ 0 h 125"/>
                <a:gd name="T42" fmla="*/ 85 w 124"/>
                <a:gd name="T43" fmla="*/ 12 h 125"/>
                <a:gd name="T44" fmla="*/ 79 w 124"/>
                <a:gd name="T45" fmla="*/ 19 h 125"/>
                <a:gd name="T46" fmla="*/ 77 w 124"/>
                <a:gd name="T47" fmla="*/ 22 h 125"/>
                <a:gd name="T48" fmla="*/ 71 w 124"/>
                <a:gd name="T49" fmla="*/ 25 h 125"/>
                <a:gd name="T50" fmla="*/ 63 w 124"/>
                <a:gd name="T51" fmla="*/ 24 h 125"/>
                <a:gd name="T52" fmla="*/ 63 w 124"/>
                <a:gd name="T53" fmla="*/ 24 h 125"/>
                <a:gd name="T54" fmla="*/ 53 w 124"/>
                <a:gd name="T55" fmla="*/ 39 h 125"/>
                <a:gd name="T56" fmla="*/ 37 w 124"/>
                <a:gd name="T57" fmla="*/ 44 h 125"/>
                <a:gd name="T58" fmla="*/ 30 w 124"/>
                <a:gd name="T59" fmla="*/ 59 h 125"/>
                <a:gd name="T60" fmla="*/ 13 w 124"/>
                <a:gd name="T61" fmla="*/ 54 h 125"/>
                <a:gd name="T62" fmla="*/ 12 w 124"/>
                <a:gd name="T63" fmla="*/ 54 h 125"/>
                <a:gd name="T64" fmla="*/ 4 w 124"/>
                <a:gd name="T65" fmla="*/ 7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4" h="125">
                  <a:moveTo>
                    <a:pt x="4" y="70"/>
                  </a:moveTo>
                  <a:cubicBezTo>
                    <a:pt x="9" y="75"/>
                    <a:pt x="8" y="82"/>
                    <a:pt x="10" y="86"/>
                  </a:cubicBezTo>
                  <a:cubicBezTo>
                    <a:pt x="13" y="89"/>
                    <a:pt x="20" y="90"/>
                    <a:pt x="20" y="97"/>
                  </a:cubicBezTo>
                  <a:cubicBezTo>
                    <a:pt x="20" y="104"/>
                    <a:pt x="26" y="115"/>
                    <a:pt x="31" y="112"/>
                  </a:cubicBezTo>
                  <a:cubicBezTo>
                    <a:pt x="35" y="109"/>
                    <a:pt x="38" y="113"/>
                    <a:pt x="40" y="116"/>
                  </a:cubicBezTo>
                  <a:cubicBezTo>
                    <a:pt x="41" y="119"/>
                    <a:pt x="51" y="114"/>
                    <a:pt x="55" y="115"/>
                  </a:cubicBezTo>
                  <a:cubicBezTo>
                    <a:pt x="58" y="115"/>
                    <a:pt x="68" y="117"/>
                    <a:pt x="69" y="121"/>
                  </a:cubicBezTo>
                  <a:cubicBezTo>
                    <a:pt x="70" y="125"/>
                    <a:pt x="79" y="121"/>
                    <a:pt x="85" y="119"/>
                  </a:cubicBezTo>
                  <a:cubicBezTo>
                    <a:pt x="92" y="116"/>
                    <a:pt x="88" y="97"/>
                    <a:pt x="94" y="94"/>
                  </a:cubicBezTo>
                  <a:cubicBezTo>
                    <a:pt x="100" y="90"/>
                    <a:pt x="101" y="83"/>
                    <a:pt x="101" y="76"/>
                  </a:cubicBezTo>
                  <a:cubicBezTo>
                    <a:pt x="100" y="70"/>
                    <a:pt x="115" y="69"/>
                    <a:pt x="118" y="67"/>
                  </a:cubicBezTo>
                  <a:cubicBezTo>
                    <a:pt x="120" y="64"/>
                    <a:pt x="114" y="60"/>
                    <a:pt x="110" y="58"/>
                  </a:cubicBezTo>
                  <a:cubicBezTo>
                    <a:pt x="106" y="56"/>
                    <a:pt x="109" y="51"/>
                    <a:pt x="106" y="49"/>
                  </a:cubicBezTo>
                  <a:cubicBezTo>
                    <a:pt x="103" y="46"/>
                    <a:pt x="98" y="39"/>
                    <a:pt x="103" y="39"/>
                  </a:cubicBezTo>
                  <a:cubicBezTo>
                    <a:pt x="107" y="38"/>
                    <a:pt x="100" y="32"/>
                    <a:pt x="103" y="30"/>
                  </a:cubicBezTo>
                  <a:cubicBezTo>
                    <a:pt x="104" y="30"/>
                    <a:pt x="104" y="30"/>
                    <a:pt x="105" y="29"/>
                  </a:cubicBezTo>
                  <a:cubicBezTo>
                    <a:pt x="109" y="27"/>
                    <a:pt x="115" y="25"/>
                    <a:pt x="112" y="23"/>
                  </a:cubicBezTo>
                  <a:cubicBezTo>
                    <a:pt x="109" y="20"/>
                    <a:pt x="121" y="22"/>
                    <a:pt x="122" y="18"/>
                  </a:cubicBezTo>
                  <a:cubicBezTo>
                    <a:pt x="124" y="14"/>
                    <a:pt x="118" y="11"/>
                    <a:pt x="115" y="12"/>
                  </a:cubicBezTo>
                  <a:cubicBezTo>
                    <a:pt x="112" y="12"/>
                    <a:pt x="105" y="12"/>
                    <a:pt x="105" y="9"/>
                  </a:cubicBezTo>
                  <a:cubicBezTo>
                    <a:pt x="105" y="6"/>
                    <a:pt x="98" y="0"/>
                    <a:pt x="94" y="0"/>
                  </a:cubicBezTo>
                  <a:cubicBezTo>
                    <a:pt x="90" y="0"/>
                    <a:pt x="86" y="8"/>
                    <a:pt x="85" y="12"/>
                  </a:cubicBezTo>
                  <a:cubicBezTo>
                    <a:pt x="85" y="15"/>
                    <a:pt x="79" y="15"/>
                    <a:pt x="79" y="19"/>
                  </a:cubicBezTo>
                  <a:cubicBezTo>
                    <a:pt x="80" y="21"/>
                    <a:pt x="78" y="22"/>
                    <a:pt x="77" y="22"/>
                  </a:cubicBezTo>
                  <a:cubicBezTo>
                    <a:pt x="74" y="23"/>
                    <a:pt x="71" y="23"/>
                    <a:pt x="71" y="25"/>
                  </a:cubicBezTo>
                  <a:cubicBezTo>
                    <a:pt x="71" y="28"/>
                    <a:pt x="66" y="24"/>
                    <a:pt x="63" y="24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61" y="24"/>
                    <a:pt x="55" y="33"/>
                    <a:pt x="53" y="39"/>
                  </a:cubicBezTo>
                  <a:cubicBezTo>
                    <a:pt x="52" y="46"/>
                    <a:pt x="46" y="44"/>
                    <a:pt x="37" y="44"/>
                  </a:cubicBezTo>
                  <a:cubicBezTo>
                    <a:pt x="28" y="45"/>
                    <a:pt x="32" y="54"/>
                    <a:pt x="30" y="59"/>
                  </a:cubicBezTo>
                  <a:cubicBezTo>
                    <a:pt x="28" y="62"/>
                    <a:pt x="18" y="55"/>
                    <a:pt x="13" y="54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7" y="55"/>
                    <a:pt x="0" y="66"/>
                    <a:pt x="4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32" name="Freeform 133"/>
            <p:cNvSpPr>
              <a:spLocks/>
            </p:cNvSpPr>
            <p:nvPr/>
          </p:nvSpPr>
          <p:spPr bwMode="auto">
            <a:xfrm>
              <a:off x="17162463" y="8618538"/>
              <a:ext cx="690563" cy="717550"/>
            </a:xfrm>
            <a:custGeom>
              <a:avLst/>
              <a:gdLst>
                <a:gd name="T0" fmla="*/ 121 w 130"/>
                <a:gd name="T1" fmla="*/ 118 h 137"/>
                <a:gd name="T2" fmla="*/ 123 w 130"/>
                <a:gd name="T3" fmla="*/ 106 h 137"/>
                <a:gd name="T4" fmla="*/ 127 w 130"/>
                <a:gd name="T5" fmla="*/ 103 h 137"/>
                <a:gd name="T6" fmla="*/ 128 w 130"/>
                <a:gd name="T7" fmla="*/ 96 h 137"/>
                <a:gd name="T8" fmla="*/ 118 w 130"/>
                <a:gd name="T9" fmla="*/ 87 h 137"/>
                <a:gd name="T10" fmla="*/ 117 w 130"/>
                <a:gd name="T11" fmla="*/ 92 h 137"/>
                <a:gd name="T12" fmla="*/ 121 w 130"/>
                <a:gd name="T13" fmla="*/ 98 h 137"/>
                <a:gd name="T14" fmla="*/ 114 w 130"/>
                <a:gd name="T15" fmla="*/ 96 h 137"/>
                <a:gd name="T16" fmla="*/ 107 w 130"/>
                <a:gd name="T17" fmla="*/ 90 h 137"/>
                <a:gd name="T18" fmla="*/ 97 w 130"/>
                <a:gd name="T19" fmla="*/ 80 h 137"/>
                <a:gd name="T20" fmla="*/ 95 w 130"/>
                <a:gd name="T21" fmla="*/ 72 h 137"/>
                <a:gd name="T22" fmla="*/ 89 w 130"/>
                <a:gd name="T23" fmla="*/ 61 h 137"/>
                <a:gd name="T24" fmla="*/ 83 w 130"/>
                <a:gd name="T25" fmla="*/ 56 h 137"/>
                <a:gd name="T26" fmla="*/ 78 w 130"/>
                <a:gd name="T27" fmla="*/ 51 h 137"/>
                <a:gd name="T28" fmla="*/ 71 w 130"/>
                <a:gd name="T29" fmla="*/ 47 h 137"/>
                <a:gd name="T30" fmla="*/ 62 w 130"/>
                <a:gd name="T31" fmla="*/ 44 h 137"/>
                <a:gd name="T32" fmla="*/ 52 w 130"/>
                <a:gd name="T33" fmla="*/ 34 h 137"/>
                <a:gd name="T34" fmla="*/ 33 w 130"/>
                <a:gd name="T35" fmla="*/ 17 h 137"/>
                <a:gd name="T36" fmla="*/ 17 w 130"/>
                <a:gd name="T37" fmla="*/ 9 h 137"/>
                <a:gd name="T38" fmla="*/ 2 w 130"/>
                <a:gd name="T39" fmla="*/ 5 h 137"/>
                <a:gd name="T40" fmla="*/ 18 w 130"/>
                <a:gd name="T41" fmla="*/ 27 h 137"/>
                <a:gd name="T42" fmla="*/ 33 w 130"/>
                <a:gd name="T43" fmla="*/ 43 h 137"/>
                <a:gd name="T44" fmla="*/ 45 w 130"/>
                <a:gd name="T45" fmla="*/ 65 h 137"/>
                <a:gd name="T46" fmla="*/ 63 w 130"/>
                <a:gd name="T47" fmla="*/ 91 h 137"/>
                <a:gd name="T48" fmla="*/ 79 w 130"/>
                <a:gd name="T49" fmla="*/ 111 h 137"/>
                <a:gd name="T50" fmla="*/ 99 w 130"/>
                <a:gd name="T51" fmla="*/ 128 h 137"/>
                <a:gd name="T52" fmla="*/ 105 w 130"/>
                <a:gd name="T53" fmla="*/ 134 h 137"/>
                <a:gd name="T54" fmla="*/ 117 w 130"/>
                <a:gd name="T55" fmla="*/ 134 h 137"/>
                <a:gd name="T56" fmla="*/ 121 w 130"/>
                <a:gd name="T57" fmla="*/ 11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0" h="137">
                  <a:moveTo>
                    <a:pt x="121" y="118"/>
                  </a:moveTo>
                  <a:cubicBezTo>
                    <a:pt x="121" y="113"/>
                    <a:pt x="123" y="108"/>
                    <a:pt x="123" y="106"/>
                  </a:cubicBezTo>
                  <a:cubicBezTo>
                    <a:pt x="123" y="104"/>
                    <a:pt x="124" y="103"/>
                    <a:pt x="127" y="103"/>
                  </a:cubicBezTo>
                  <a:cubicBezTo>
                    <a:pt x="130" y="104"/>
                    <a:pt x="130" y="97"/>
                    <a:pt x="128" y="96"/>
                  </a:cubicBezTo>
                  <a:cubicBezTo>
                    <a:pt x="125" y="96"/>
                    <a:pt x="124" y="87"/>
                    <a:pt x="118" y="87"/>
                  </a:cubicBezTo>
                  <a:cubicBezTo>
                    <a:pt x="113" y="87"/>
                    <a:pt x="114" y="92"/>
                    <a:pt x="117" y="92"/>
                  </a:cubicBezTo>
                  <a:cubicBezTo>
                    <a:pt x="120" y="93"/>
                    <a:pt x="122" y="95"/>
                    <a:pt x="121" y="98"/>
                  </a:cubicBezTo>
                  <a:cubicBezTo>
                    <a:pt x="120" y="100"/>
                    <a:pt x="119" y="95"/>
                    <a:pt x="114" y="96"/>
                  </a:cubicBezTo>
                  <a:cubicBezTo>
                    <a:pt x="110" y="96"/>
                    <a:pt x="113" y="90"/>
                    <a:pt x="107" y="90"/>
                  </a:cubicBezTo>
                  <a:cubicBezTo>
                    <a:pt x="102" y="89"/>
                    <a:pt x="103" y="80"/>
                    <a:pt x="97" y="80"/>
                  </a:cubicBezTo>
                  <a:cubicBezTo>
                    <a:pt x="92" y="80"/>
                    <a:pt x="91" y="75"/>
                    <a:pt x="95" y="72"/>
                  </a:cubicBezTo>
                  <a:cubicBezTo>
                    <a:pt x="99" y="68"/>
                    <a:pt x="89" y="65"/>
                    <a:pt x="89" y="61"/>
                  </a:cubicBezTo>
                  <a:cubicBezTo>
                    <a:pt x="89" y="57"/>
                    <a:pt x="83" y="60"/>
                    <a:pt x="83" y="56"/>
                  </a:cubicBezTo>
                  <a:cubicBezTo>
                    <a:pt x="83" y="53"/>
                    <a:pt x="81" y="55"/>
                    <a:pt x="78" y="51"/>
                  </a:cubicBezTo>
                  <a:cubicBezTo>
                    <a:pt x="75" y="47"/>
                    <a:pt x="73" y="50"/>
                    <a:pt x="71" y="47"/>
                  </a:cubicBezTo>
                  <a:cubicBezTo>
                    <a:pt x="68" y="44"/>
                    <a:pt x="64" y="43"/>
                    <a:pt x="62" y="44"/>
                  </a:cubicBezTo>
                  <a:cubicBezTo>
                    <a:pt x="60" y="45"/>
                    <a:pt x="54" y="39"/>
                    <a:pt x="52" y="34"/>
                  </a:cubicBezTo>
                  <a:cubicBezTo>
                    <a:pt x="51" y="30"/>
                    <a:pt x="35" y="23"/>
                    <a:pt x="33" y="17"/>
                  </a:cubicBezTo>
                  <a:cubicBezTo>
                    <a:pt x="31" y="11"/>
                    <a:pt x="26" y="9"/>
                    <a:pt x="17" y="9"/>
                  </a:cubicBezTo>
                  <a:cubicBezTo>
                    <a:pt x="8" y="10"/>
                    <a:pt x="4" y="0"/>
                    <a:pt x="2" y="5"/>
                  </a:cubicBezTo>
                  <a:cubicBezTo>
                    <a:pt x="0" y="11"/>
                    <a:pt x="12" y="23"/>
                    <a:pt x="18" y="27"/>
                  </a:cubicBezTo>
                  <a:cubicBezTo>
                    <a:pt x="23" y="30"/>
                    <a:pt x="26" y="42"/>
                    <a:pt x="33" y="43"/>
                  </a:cubicBezTo>
                  <a:cubicBezTo>
                    <a:pt x="40" y="43"/>
                    <a:pt x="40" y="64"/>
                    <a:pt x="45" y="65"/>
                  </a:cubicBezTo>
                  <a:cubicBezTo>
                    <a:pt x="50" y="66"/>
                    <a:pt x="61" y="83"/>
                    <a:pt x="63" y="91"/>
                  </a:cubicBezTo>
                  <a:cubicBezTo>
                    <a:pt x="64" y="100"/>
                    <a:pt x="75" y="104"/>
                    <a:pt x="79" y="111"/>
                  </a:cubicBezTo>
                  <a:cubicBezTo>
                    <a:pt x="83" y="117"/>
                    <a:pt x="97" y="126"/>
                    <a:pt x="99" y="128"/>
                  </a:cubicBezTo>
                  <a:cubicBezTo>
                    <a:pt x="101" y="131"/>
                    <a:pt x="103" y="137"/>
                    <a:pt x="105" y="134"/>
                  </a:cubicBezTo>
                  <a:cubicBezTo>
                    <a:pt x="107" y="131"/>
                    <a:pt x="114" y="134"/>
                    <a:pt x="117" y="134"/>
                  </a:cubicBezTo>
                  <a:cubicBezTo>
                    <a:pt x="120" y="135"/>
                    <a:pt x="121" y="122"/>
                    <a:pt x="121" y="1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33" name="Freeform 134"/>
            <p:cNvSpPr>
              <a:spLocks/>
            </p:cNvSpPr>
            <p:nvPr/>
          </p:nvSpPr>
          <p:spPr bwMode="auto">
            <a:xfrm>
              <a:off x="18576926" y="9536113"/>
              <a:ext cx="122238" cy="73025"/>
            </a:xfrm>
            <a:custGeom>
              <a:avLst/>
              <a:gdLst>
                <a:gd name="T0" fmla="*/ 12 w 23"/>
                <a:gd name="T1" fmla="*/ 8 h 14"/>
                <a:gd name="T2" fmla="*/ 23 w 23"/>
                <a:gd name="T3" fmla="*/ 9 h 14"/>
                <a:gd name="T4" fmla="*/ 2 w 23"/>
                <a:gd name="T5" fmla="*/ 3 h 14"/>
                <a:gd name="T6" fmla="*/ 12 w 23"/>
                <a:gd name="T7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4">
                  <a:moveTo>
                    <a:pt x="12" y="8"/>
                  </a:moveTo>
                  <a:cubicBezTo>
                    <a:pt x="14" y="10"/>
                    <a:pt x="23" y="14"/>
                    <a:pt x="23" y="9"/>
                  </a:cubicBezTo>
                  <a:cubicBezTo>
                    <a:pt x="23" y="3"/>
                    <a:pt x="0" y="0"/>
                    <a:pt x="2" y="3"/>
                  </a:cubicBezTo>
                  <a:cubicBezTo>
                    <a:pt x="4" y="6"/>
                    <a:pt x="10" y="6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34" name="Freeform 135"/>
            <p:cNvSpPr>
              <a:spLocks/>
            </p:cNvSpPr>
            <p:nvPr/>
          </p:nvSpPr>
          <p:spPr bwMode="auto">
            <a:xfrm>
              <a:off x="17359313" y="9012238"/>
              <a:ext cx="47625" cy="73025"/>
            </a:xfrm>
            <a:custGeom>
              <a:avLst/>
              <a:gdLst>
                <a:gd name="T0" fmla="*/ 1 w 9"/>
                <a:gd name="T1" fmla="*/ 6 h 14"/>
                <a:gd name="T2" fmla="*/ 6 w 9"/>
                <a:gd name="T3" fmla="*/ 12 h 14"/>
                <a:gd name="T4" fmla="*/ 1 w 9"/>
                <a:gd name="T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4">
                  <a:moveTo>
                    <a:pt x="1" y="6"/>
                  </a:moveTo>
                  <a:cubicBezTo>
                    <a:pt x="0" y="7"/>
                    <a:pt x="4" y="14"/>
                    <a:pt x="6" y="12"/>
                  </a:cubicBezTo>
                  <a:cubicBezTo>
                    <a:pt x="9" y="10"/>
                    <a:pt x="3" y="0"/>
                    <a:pt x="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35" name="Freeform 136"/>
            <p:cNvSpPr>
              <a:spLocks/>
            </p:cNvSpPr>
            <p:nvPr/>
          </p:nvSpPr>
          <p:spPr bwMode="auto">
            <a:xfrm>
              <a:off x="18400713" y="9451975"/>
              <a:ext cx="196850" cy="88900"/>
            </a:xfrm>
            <a:custGeom>
              <a:avLst/>
              <a:gdLst>
                <a:gd name="T0" fmla="*/ 18 w 37"/>
                <a:gd name="T1" fmla="*/ 3 h 17"/>
                <a:gd name="T2" fmla="*/ 8 w 37"/>
                <a:gd name="T3" fmla="*/ 4 h 17"/>
                <a:gd name="T4" fmla="*/ 3 w 37"/>
                <a:gd name="T5" fmla="*/ 10 h 17"/>
                <a:gd name="T6" fmla="*/ 19 w 37"/>
                <a:gd name="T7" fmla="*/ 13 h 17"/>
                <a:gd name="T8" fmla="*/ 35 w 37"/>
                <a:gd name="T9" fmla="*/ 8 h 17"/>
                <a:gd name="T10" fmla="*/ 18 w 37"/>
                <a:gd name="T11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17">
                  <a:moveTo>
                    <a:pt x="18" y="3"/>
                  </a:moveTo>
                  <a:cubicBezTo>
                    <a:pt x="17" y="6"/>
                    <a:pt x="11" y="6"/>
                    <a:pt x="8" y="4"/>
                  </a:cubicBezTo>
                  <a:cubicBezTo>
                    <a:pt x="5" y="2"/>
                    <a:pt x="0" y="7"/>
                    <a:pt x="3" y="10"/>
                  </a:cubicBezTo>
                  <a:cubicBezTo>
                    <a:pt x="4" y="11"/>
                    <a:pt x="11" y="17"/>
                    <a:pt x="19" y="13"/>
                  </a:cubicBezTo>
                  <a:cubicBezTo>
                    <a:pt x="27" y="9"/>
                    <a:pt x="33" y="12"/>
                    <a:pt x="35" y="8"/>
                  </a:cubicBezTo>
                  <a:cubicBezTo>
                    <a:pt x="37" y="4"/>
                    <a:pt x="20" y="0"/>
                    <a:pt x="18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36" name="Freeform 137"/>
            <p:cNvSpPr>
              <a:spLocks/>
            </p:cNvSpPr>
            <p:nvPr/>
          </p:nvSpPr>
          <p:spPr bwMode="auto">
            <a:xfrm>
              <a:off x="19129376" y="9137650"/>
              <a:ext cx="185738" cy="73025"/>
            </a:xfrm>
            <a:custGeom>
              <a:avLst/>
              <a:gdLst>
                <a:gd name="T0" fmla="*/ 1 w 35"/>
                <a:gd name="T1" fmla="*/ 6 h 14"/>
                <a:gd name="T2" fmla="*/ 17 w 35"/>
                <a:gd name="T3" fmla="*/ 9 h 14"/>
                <a:gd name="T4" fmla="*/ 31 w 35"/>
                <a:gd name="T5" fmla="*/ 14 h 14"/>
                <a:gd name="T6" fmla="*/ 23 w 35"/>
                <a:gd name="T7" fmla="*/ 2 h 14"/>
                <a:gd name="T8" fmla="*/ 1 w 35"/>
                <a:gd name="T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4">
                  <a:moveTo>
                    <a:pt x="1" y="6"/>
                  </a:moveTo>
                  <a:cubicBezTo>
                    <a:pt x="3" y="10"/>
                    <a:pt x="10" y="9"/>
                    <a:pt x="17" y="9"/>
                  </a:cubicBezTo>
                  <a:cubicBezTo>
                    <a:pt x="24" y="9"/>
                    <a:pt x="27" y="14"/>
                    <a:pt x="31" y="14"/>
                  </a:cubicBezTo>
                  <a:cubicBezTo>
                    <a:pt x="35" y="14"/>
                    <a:pt x="32" y="5"/>
                    <a:pt x="23" y="2"/>
                  </a:cubicBezTo>
                  <a:cubicBezTo>
                    <a:pt x="15" y="0"/>
                    <a:pt x="0" y="2"/>
                    <a:pt x="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37" name="Freeform 138"/>
            <p:cNvSpPr>
              <a:spLocks/>
            </p:cNvSpPr>
            <p:nvPr/>
          </p:nvSpPr>
          <p:spPr bwMode="auto">
            <a:xfrm>
              <a:off x="18846801" y="9463088"/>
              <a:ext cx="250825" cy="141288"/>
            </a:xfrm>
            <a:custGeom>
              <a:avLst/>
              <a:gdLst>
                <a:gd name="T0" fmla="*/ 4 w 47"/>
                <a:gd name="T1" fmla="*/ 25 h 27"/>
                <a:gd name="T2" fmla="*/ 18 w 47"/>
                <a:gd name="T3" fmla="*/ 17 h 27"/>
                <a:gd name="T4" fmla="*/ 20 w 47"/>
                <a:gd name="T5" fmla="*/ 15 h 27"/>
                <a:gd name="T6" fmla="*/ 21 w 47"/>
                <a:gd name="T7" fmla="*/ 14 h 27"/>
                <a:gd name="T8" fmla="*/ 22 w 47"/>
                <a:gd name="T9" fmla="*/ 13 h 27"/>
                <a:gd name="T10" fmla="*/ 46 w 47"/>
                <a:gd name="T11" fmla="*/ 2 h 27"/>
                <a:gd name="T12" fmla="*/ 29 w 47"/>
                <a:gd name="T13" fmla="*/ 3 h 27"/>
                <a:gd name="T14" fmla="*/ 20 w 47"/>
                <a:gd name="T15" fmla="*/ 9 h 27"/>
                <a:gd name="T16" fmla="*/ 19 w 47"/>
                <a:gd name="T17" fmla="*/ 9 h 27"/>
                <a:gd name="T18" fmla="*/ 15 w 47"/>
                <a:gd name="T19" fmla="*/ 11 h 27"/>
                <a:gd name="T20" fmla="*/ 13 w 47"/>
                <a:gd name="T21" fmla="*/ 11 h 27"/>
                <a:gd name="T22" fmla="*/ 13 w 47"/>
                <a:gd name="T23" fmla="*/ 11 h 27"/>
                <a:gd name="T24" fmla="*/ 10 w 47"/>
                <a:gd name="T25" fmla="*/ 12 h 27"/>
                <a:gd name="T26" fmla="*/ 4 w 47"/>
                <a:gd name="T27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27">
                  <a:moveTo>
                    <a:pt x="4" y="25"/>
                  </a:moveTo>
                  <a:cubicBezTo>
                    <a:pt x="9" y="27"/>
                    <a:pt x="15" y="21"/>
                    <a:pt x="18" y="17"/>
                  </a:cubicBezTo>
                  <a:cubicBezTo>
                    <a:pt x="19" y="16"/>
                    <a:pt x="20" y="15"/>
                    <a:pt x="20" y="15"/>
                  </a:cubicBezTo>
                  <a:cubicBezTo>
                    <a:pt x="20" y="15"/>
                    <a:pt x="21" y="14"/>
                    <a:pt x="21" y="14"/>
                  </a:cubicBezTo>
                  <a:cubicBezTo>
                    <a:pt x="21" y="14"/>
                    <a:pt x="22" y="13"/>
                    <a:pt x="22" y="13"/>
                  </a:cubicBezTo>
                  <a:cubicBezTo>
                    <a:pt x="29" y="9"/>
                    <a:pt x="45" y="4"/>
                    <a:pt x="46" y="2"/>
                  </a:cubicBezTo>
                  <a:cubicBezTo>
                    <a:pt x="47" y="0"/>
                    <a:pt x="36" y="3"/>
                    <a:pt x="29" y="3"/>
                  </a:cubicBezTo>
                  <a:cubicBezTo>
                    <a:pt x="25" y="2"/>
                    <a:pt x="23" y="6"/>
                    <a:pt x="20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10"/>
                    <a:pt x="16" y="11"/>
                    <a:pt x="15" y="11"/>
                  </a:cubicBezTo>
                  <a:cubicBezTo>
                    <a:pt x="14" y="11"/>
                    <a:pt x="14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1" y="12"/>
                    <a:pt x="10" y="12"/>
                  </a:cubicBezTo>
                  <a:cubicBezTo>
                    <a:pt x="3" y="15"/>
                    <a:pt x="0" y="22"/>
                    <a:pt x="4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38" name="Freeform 139"/>
            <p:cNvSpPr>
              <a:spLocks/>
            </p:cNvSpPr>
            <p:nvPr/>
          </p:nvSpPr>
          <p:spPr bwMode="auto">
            <a:xfrm>
              <a:off x="18545176" y="8859838"/>
              <a:ext cx="423863" cy="466725"/>
            </a:xfrm>
            <a:custGeom>
              <a:avLst/>
              <a:gdLst>
                <a:gd name="T0" fmla="*/ 15 w 80"/>
                <a:gd name="T1" fmla="*/ 30 h 89"/>
                <a:gd name="T2" fmla="*/ 6 w 80"/>
                <a:gd name="T3" fmla="*/ 52 h 89"/>
                <a:gd name="T4" fmla="*/ 13 w 80"/>
                <a:gd name="T5" fmla="*/ 63 h 89"/>
                <a:gd name="T6" fmla="*/ 17 w 80"/>
                <a:gd name="T7" fmla="*/ 75 h 89"/>
                <a:gd name="T8" fmla="*/ 18 w 80"/>
                <a:gd name="T9" fmla="*/ 88 h 89"/>
                <a:gd name="T10" fmla="*/ 24 w 80"/>
                <a:gd name="T11" fmla="*/ 77 h 89"/>
                <a:gd name="T12" fmla="*/ 22 w 80"/>
                <a:gd name="T13" fmla="*/ 56 h 89"/>
                <a:gd name="T14" fmla="*/ 30 w 80"/>
                <a:gd name="T15" fmla="*/ 61 h 89"/>
                <a:gd name="T16" fmla="*/ 35 w 80"/>
                <a:gd name="T17" fmla="*/ 72 h 89"/>
                <a:gd name="T18" fmla="*/ 46 w 80"/>
                <a:gd name="T19" fmla="*/ 74 h 89"/>
                <a:gd name="T20" fmla="*/ 46 w 80"/>
                <a:gd name="T21" fmla="*/ 65 h 89"/>
                <a:gd name="T22" fmla="*/ 44 w 80"/>
                <a:gd name="T23" fmla="*/ 52 h 89"/>
                <a:gd name="T24" fmla="*/ 40 w 80"/>
                <a:gd name="T25" fmla="*/ 43 h 89"/>
                <a:gd name="T26" fmla="*/ 57 w 80"/>
                <a:gd name="T27" fmla="*/ 30 h 89"/>
                <a:gd name="T28" fmla="*/ 34 w 80"/>
                <a:gd name="T29" fmla="*/ 37 h 89"/>
                <a:gd name="T30" fmla="*/ 20 w 80"/>
                <a:gd name="T31" fmla="*/ 26 h 89"/>
                <a:gd name="T32" fmla="*/ 58 w 80"/>
                <a:gd name="T33" fmla="*/ 18 h 89"/>
                <a:gd name="T34" fmla="*/ 77 w 80"/>
                <a:gd name="T35" fmla="*/ 6 h 89"/>
                <a:gd name="T36" fmla="*/ 65 w 80"/>
                <a:gd name="T37" fmla="*/ 11 h 89"/>
                <a:gd name="T38" fmla="*/ 37 w 80"/>
                <a:gd name="T39" fmla="*/ 8 h 89"/>
                <a:gd name="T40" fmla="*/ 23 w 80"/>
                <a:gd name="T41" fmla="*/ 13 h 89"/>
                <a:gd name="T42" fmla="*/ 15 w 80"/>
                <a:gd name="T43" fmla="*/ 3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0" h="89">
                  <a:moveTo>
                    <a:pt x="15" y="30"/>
                  </a:moveTo>
                  <a:cubicBezTo>
                    <a:pt x="12" y="32"/>
                    <a:pt x="12" y="42"/>
                    <a:pt x="6" y="52"/>
                  </a:cubicBezTo>
                  <a:cubicBezTo>
                    <a:pt x="0" y="61"/>
                    <a:pt x="8" y="63"/>
                    <a:pt x="13" y="63"/>
                  </a:cubicBezTo>
                  <a:cubicBezTo>
                    <a:pt x="18" y="63"/>
                    <a:pt x="18" y="71"/>
                    <a:pt x="17" y="75"/>
                  </a:cubicBezTo>
                  <a:cubicBezTo>
                    <a:pt x="16" y="79"/>
                    <a:pt x="14" y="89"/>
                    <a:pt x="18" y="88"/>
                  </a:cubicBezTo>
                  <a:cubicBezTo>
                    <a:pt x="23" y="86"/>
                    <a:pt x="27" y="79"/>
                    <a:pt x="24" y="77"/>
                  </a:cubicBezTo>
                  <a:cubicBezTo>
                    <a:pt x="21" y="75"/>
                    <a:pt x="21" y="60"/>
                    <a:pt x="22" y="56"/>
                  </a:cubicBezTo>
                  <a:cubicBezTo>
                    <a:pt x="24" y="53"/>
                    <a:pt x="33" y="55"/>
                    <a:pt x="30" y="61"/>
                  </a:cubicBezTo>
                  <a:cubicBezTo>
                    <a:pt x="27" y="67"/>
                    <a:pt x="35" y="66"/>
                    <a:pt x="35" y="72"/>
                  </a:cubicBezTo>
                  <a:cubicBezTo>
                    <a:pt x="35" y="79"/>
                    <a:pt x="40" y="75"/>
                    <a:pt x="46" y="74"/>
                  </a:cubicBezTo>
                  <a:cubicBezTo>
                    <a:pt x="51" y="72"/>
                    <a:pt x="50" y="69"/>
                    <a:pt x="46" y="65"/>
                  </a:cubicBezTo>
                  <a:cubicBezTo>
                    <a:pt x="43" y="61"/>
                    <a:pt x="49" y="55"/>
                    <a:pt x="44" y="52"/>
                  </a:cubicBezTo>
                  <a:cubicBezTo>
                    <a:pt x="39" y="49"/>
                    <a:pt x="36" y="44"/>
                    <a:pt x="40" y="43"/>
                  </a:cubicBezTo>
                  <a:cubicBezTo>
                    <a:pt x="45" y="42"/>
                    <a:pt x="59" y="34"/>
                    <a:pt x="57" y="30"/>
                  </a:cubicBezTo>
                  <a:cubicBezTo>
                    <a:pt x="56" y="27"/>
                    <a:pt x="36" y="31"/>
                    <a:pt x="34" y="37"/>
                  </a:cubicBezTo>
                  <a:cubicBezTo>
                    <a:pt x="33" y="43"/>
                    <a:pt x="19" y="36"/>
                    <a:pt x="20" y="26"/>
                  </a:cubicBezTo>
                  <a:cubicBezTo>
                    <a:pt x="22" y="16"/>
                    <a:pt x="50" y="14"/>
                    <a:pt x="58" y="18"/>
                  </a:cubicBezTo>
                  <a:cubicBezTo>
                    <a:pt x="66" y="21"/>
                    <a:pt x="74" y="12"/>
                    <a:pt x="77" y="6"/>
                  </a:cubicBezTo>
                  <a:cubicBezTo>
                    <a:pt x="80" y="0"/>
                    <a:pt x="71" y="7"/>
                    <a:pt x="65" y="11"/>
                  </a:cubicBezTo>
                  <a:cubicBezTo>
                    <a:pt x="60" y="14"/>
                    <a:pt x="45" y="10"/>
                    <a:pt x="37" y="8"/>
                  </a:cubicBezTo>
                  <a:cubicBezTo>
                    <a:pt x="29" y="5"/>
                    <a:pt x="30" y="12"/>
                    <a:pt x="23" y="13"/>
                  </a:cubicBezTo>
                  <a:cubicBezTo>
                    <a:pt x="17" y="14"/>
                    <a:pt x="18" y="28"/>
                    <a:pt x="15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39" name="Freeform 140"/>
            <p:cNvSpPr>
              <a:spLocks/>
            </p:cNvSpPr>
            <p:nvPr/>
          </p:nvSpPr>
          <p:spPr bwMode="auto">
            <a:xfrm>
              <a:off x="19007138" y="9142413"/>
              <a:ext cx="95250" cy="74613"/>
            </a:xfrm>
            <a:custGeom>
              <a:avLst/>
              <a:gdLst>
                <a:gd name="T0" fmla="*/ 1 w 18"/>
                <a:gd name="T1" fmla="*/ 6 h 14"/>
                <a:gd name="T2" fmla="*/ 15 w 18"/>
                <a:gd name="T3" fmla="*/ 10 h 14"/>
                <a:gd name="T4" fmla="*/ 1 w 18"/>
                <a:gd name="T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4">
                  <a:moveTo>
                    <a:pt x="1" y="6"/>
                  </a:moveTo>
                  <a:cubicBezTo>
                    <a:pt x="3" y="11"/>
                    <a:pt x="12" y="14"/>
                    <a:pt x="15" y="10"/>
                  </a:cubicBezTo>
                  <a:cubicBezTo>
                    <a:pt x="18" y="5"/>
                    <a:pt x="0" y="0"/>
                    <a:pt x="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40" name="Freeform 141"/>
            <p:cNvSpPr>
              <a:spLocks/>
            </p:cNvSpPr>
            <p:nvPr/>
          </p:nvSpPr>
          <p:spPr bwMode="auto">
            <a:xfrm>
              <a:off x="19075401" y="8834438"/>
              <a:ext cx="122238" cy="173038"/>
            </a:xfrm>
            <a:custGeom>
              <a:avLst/>
              <a:gdLst>
                <a:gd name="T0" fmla="*/ 13 w 23"/>
                <a:gd name="T1" fmla="*/ 12 h 33"/>
                <a:gd name="T2" fmla="*/ 5 w 23"/>
                <a:gd name="T3" fmla="*/ 8 h 33"/>
                <a:gd name="T4" fmla="*/ 11 w 23"/>
                <a:gd name="T5" fmla="*/ 32 h 33"/>
                <a:gd name="T6" fmla="*/ 16 w 23"/>
                <a:gd name="T7" fmla="*/ 23 h 33"/>
                <a:gd name="T8" fmla="*/ 20 w 23"/>
                <a:gd name="T9" fmla="*/ 15 h 33"/>
                <a:gd name="T10" fmla="*/ 13 w 23"/>
                <a:gd name="T11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33">
                  <a:moveTo>
                    <a:pt x="13" y="12"/>
                  </a:moveTo>
                  <a:cubicBezTo>
                    <a:pt x="13" y="10"/>
                    <a:pt x="11" y="0"/>
                    <a:pt x="5" y="8"/>
                  </a:cubicBezTo>
                  <a:cubicBezTo>
                    <a:pt x="0" y="15"/>
                    <a:pt x="7" y="33"/>
                    <a:pt x="11" y="32"/>
                  </a:cubicBezTo>
                  <a:cubicBezTo>
                    <a:pt x="15" y="32"/>
                    <a:pt x="8" y="23"/>
                    <a:pt x="16" y="23"/>
                  </a:cubicBezTo>
                  <a:cubicBezTo>
                    <a:pt x="23" y="24"/>
                    <a:pt x="20" y="20"/>
                    <a:pt x="20" y="15"/>
                  </a:cubicBezTo>
                  <a:cubicBezTo>
                    <a:pt x="20" y="10"/>
                    <a:pt x="13" y="14"/>
                    <a:pt x="13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41" name="Freeform 142"/>
            <p:cNvSpPr>
              <a:spLocks/>
            </p:cNvSpPr>
            <p:nvPr/>
          </p:nvSpPr>
          <p:spPr bwMode="auto">
            <a:xfrm>
              <a:off x="18624551" y="9463088"/>
              <a:ext cx="296863" cy="52388"/>
            </a:xfrm>
            <a:custGeom>
              <a:avLst/>
              <a:gdLst>
                <a:gd name="T0" fmla="*/ 43 w 56"/>
                <a:gd name="T1" fmla="*/ 5 h 10"/>
                <a:gd name="T2" fmla="*/ 47 w 56"/>
                <a:gd name="T3" fmla="*/ 1 h 10"/>
                <a:gd name="T4" fmla="*/ 23 w 56"/>
                <a:gd name="T5" fmla="*/ 3 h 10"/>
                <a:gd name="T6" fmla="*/ 2 w 56"/>
                <a:gd name="T7" fmla="*/ 6 h 10"/>
                <a:gd name="T8" fmla="*/ 20 w 56"/>
                <a:gd name="T9" fmla="*/ 10 h 10"/>
                <a:gd name="T10" fmla="*/ 43 w 56"/>
                <a:gd name="T1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10">
                  <a:moveTo>
                    <a:pt x="43" y="5"/>
                  </a:moveTo>
                  <a:cubicBezTo>
                    <a:pt x="49" y="4"/>
                    <a:pt x="56" y="3"/>
                    <a:pt x="47" y="1"/>
                  </a:cubicBezTo>
                  <a:cubicBezTo>
                    <a:pt x="38" y="0"/>
                    <a:pt x="32" y="7"/>
                    <a:pt x="23" y="3"/>
                  </a:cubicBezTo>
                  <a:cubicBezTo>
                    <a:pt x="14" y="0"/>
                    <a:pt x="0" y="3"/>
                    <a:pt x="2" y="6"/>
                  </a:cubicBezTo>
                  <a:cubicBezTo>
                    <a:pt x="3" y="9"/>
                    <a:pt x="11" y="9"/>
                    <a:pt x="20" y="10"/>
                  </a:cubicBezTo>
                  <a:cubicBezTo>
                    <a:pt x="29" y="10"/>
                    <a:pt x="37" y="5"/>
                    <a:pt x="4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42" name="Freeform 143"/>
            <p:cNvSpPr>
              <a:spLocks/>
            </p:cNvSpPr>
            <p:nvPr/>
          </p:nvSpPr>
          <p:spPr bwMode="auto">
            <a:xfrm>
              <a:off x="12282488" y="6565900"/>
              <a:ext cx="180975" cy="109538"/>
            </a:xfrm>
            <a:custGeom>
              <a:avLst/>
              <a:gdLst>
                <a:gd name="T0" fmla="*/ 24 w 34"/>
                <a:gd name="T1" fmla="*/ 2 h 21"/>
                <a:gd name="T2" fmla="*/ 11 w 34"/>
                <a:gd name="T3" fmla="*/ 2 h 21"/>
                <a:gd name="T4" fmla="*/ 1 w 34"/>
                <a:gd name="T5" fmla="*/ 6 h 21"/>
                <a:gd name="T6" fmla="*/ 13 w 34"/>
                <a:gd name="T7" fmla="*/ 13 h 21"/>
                <a:gd name="T8" fmla="*/ 26 w 34"/>
                <a:gd name="T9" fmla="*/ 21 h 21"/>
                <a:gd name="T10" fmla="*/ 29 w 34"/>
                <a:gd name="T11" fmla="*/ 13 h 21"/>
                <a:gd name="T12" fmla="*/ 33 w 34"/>
                <a:gd name="T13" fmla="*/ 2 h 21"/>
                <a:gd name="T14" fmla="*/ 24 w 34"/>
                <a:gd name="T15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21">
                  <a:moveTo>
                    <a:pt x="24" y="2"/>
                  </a:moveTo>
                  <a:cubicBezTo>
                    <a:pt x="18" y="3"/>
                    <a:pt x="15" y="4"/>
                    <a:pt x="11" y="2"/>
                  </a:cubicBezTo>
                  <a:cubicBezTo>
                    <a:pt x="7" y="0"/>
                    <a:pt x="0" y="4"/>
                    <a:pt x="1" y="6"/>
                  </a:cubicBezTo>
                  <a:cubicBezTo>
                    <a:pt x="2" y="8"/>
                    <a:pt x="5" y="10"/>
                    <a:pt x="13" y="13"/>
                  </a:cubicBezTo>
                  <a:cubicBezTo>
                    <a:pt x="21" y="15"/>
                    <a:pt x="22" y="20"/>
                    <a:pt x="26" y="21"/>
                  </a:cubicBezTo>
                  <a:cubicBezTo>
                    <a:pt x="29" y="21"/>
                    <a:pt x="30" y="17"/>
                    <a:pt x="29" y="13"/>
                  </a:cubicBezTo>
                  <a:cubicBezTo>
                    <a:pt x="28" y="8"/>
                    <a:pt x="33" y="3"/>
                    <a:pt x="33" y="2"/>
                  </a:cubicBezTo>
                  <a:cubicBezTo>
                    <a:pt x="34" y="2"/>
                    <a:pt x="31" y="0"/>
                    <a:pt x="2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43" name="Freeform 144"/>
            <p:cNvSpPr>
              <a:spLocks/>
            </p:cNvSpPr>
            <p:nvPr/>
          </p:nvSpPr>
          <p:spPr bwMode="auto">
            <a:xfrm>
              <a:off x="12017376" y="6361113"/>
              <a:ext cx="117475" cy="179388"/>
            </a:xfrm>
            <a:custGeom>
              <a:avLst/>
              <a:gdLst>
                <a:gd name="T0" fmla="*/ 2 w 22"/>
                <a:gd name="T1" fmla="*/ 5 h 34"/>
                <a:gd name="T2" fmla="*/ 6 w 22"/>
                <a:gd name="T3" fmla="*/ 19 h 34"/>
                <a:gd name="T4" fmla="*/ 11 w 22"/>
                <a:gd name="T5" fmla="*/ 30 h 34"/>
                <a:gd name="T6" fmla="*/ 18 w 22"/>
                <a:gd name="T7" fmla="*/ 25 h 34"/>
                <a:gd name="T8" fmla="*/ 20 w 22"/>
                <a:gd name="T9" fmla="*/ 7 h 34"/>
                <a:gd name="T10" fmla="*/ 10 w 22"/>
                <a:gd name="T11" fmla="*/ 3 h 34"/>
                <a:gd name="T12" fmla="*/ 2 w 22"/>
                <a:gd name="T13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34">
                  <a:moveTo>
                    <a:pt x="2" y="5"/>
                  </a:moveTo>
                  <a:cubicBezTo>
                    <a:pt x="0" y="8"/>
                    <a:pt x="7" y="13"/>
                    <a:pt x="6" y="19"/>
                  </a:cubicBezTo>
                  <a:cubicBezTo>
                    <a:pt x="4" y="26"/>
                    <a:pt x="7" y="34"/>
                    <a:pt x="11" y="30"/>
                  </a:cubicBezTo>
                  <a:cubicBezTo>
                    <a:pt x="14" y="26"/>
                    <a:pt x="16" y="28"/>
                    <a:pt x="18" y="25"/>
                  </a:cubicBezTo>
                  <a:cubicBezTo>
                    <a:pt x="21" y="23"/>
                    <a:pt x="19" y="12"/>
                    <a:pt x="20" y="7"/>
                  </a:cubicBezTo>
                  <a:cubicBezTo>
                    <a:pt x="22" y="2"/>
                    <a:pt x="14" y="0"/>
                    <a:pt x="10" y="3"/>
                  </a:cubicBezTo>
                  <a:cubicBezTo>
                    <a:pt x="6" y="6"/>
                    <a:pt x="3" y="2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44" name="Freeform 145"/>
            <p:cNvSpPr>
              <a:spLocks/>
            </p:cNvSpPr>
            <p:nvPr/>
          </p:nvSpPr>
          <p:spPr bwMode="auto">
            <a:xfrm>
              <a:off x="4481513" y="6953250"/>
              <a:ext cx="1806575" cy="1104900"/>
            </a:xfrm>
            <a:custGeom>
              <a:avLst/>
              <a:gdLst>
                <a:gd name="T0" fmla="*/ 164 w 340"/>
                <a:gd name="T1" fmla="*/ 176 h 211"/>
                <a:gd name="T2" fmla="*/ 220 w 340"/>
                <a:gd name="T3" fmla="*/ 201 h 211"/>
                <a:gd name="T4" fmla="*/ 260 w 340"/>
                <a:gd name="T5" fmla="*/ 201 h 211"/>
                <a:gd name="T6" fmla="*/ 276 w 340"/>
                <a:gd name="T7" fmla="*/ 209 h 211"/>
                <a:gd name="T8" fmla="*/ 278 w 340"/>
                <a:gd name="T9" fmla="*/ 206 h 211"/>
                <a:gd name="T10" fmla="*/ 280 w 340"/>
                <a:gd name="T11" fmla="*/ 203 h 211"/>
                <a:gd name="T12" fmla="*/ 281 w 340"/>
                <a:gd name="T13" fmla="*/ 202 h 211"/>
                <a:gd name="T14" fmla="*/ 282 w 340"/>
                <a:gd name="T15" fmla="*/ 201 h 211"/>
                <a:gd name="T16" fmla="*/ 283 w 340"/>
                <a:gd name="T17" fmla="*/ 200 h 211"/>
                <a:gd name="T18" fmla="*/ 283 w 340"/>
                <a:gd name="T19" fmla="*/ 200 h 211"/>
                <a:gd name="T20" fmla="*/ 284 w 340"/>
                <a:gd name="T21" fmla="*/ 199 h 211"/>
                <a:gd name="T22" fmla="*/ 286 w 340"/>
                <a:gd name="T23" fmla="*/ 199 h 211"/>
                <a:gd name="T24" fmla="*/ 290 w 340"/>
                <a:gd name="T25" fmla="*/ 188 h 211"/>
                <a:gd name="T26" fmla="*/ 294 w 340"/>
                <a:gd name="T27" fmla="*/ 178 h 211"/>
                <a:gd name="T28" fmla="*/ 313 w 340"/>
                <a:gd name="T29" fmla="*/ 179 h 211"/>
                <a:gd name="T30" fmla="*/ 316 w 340"/>
                <a:gd name="T31" fmla="*/ 177 h 211"/>
                <a:gd name="T32" fmla="*/ 323 w 340"/>
                <a:gd name="T33" fmla="*/ 172 h 211"/>
                <a:gd name="T34" fmla="*/ 327 w 340"/>
                <a:gd name="T35" fmla="*/ 174 h 211"/>
                <a:gd name="T36" fmla="*/ 334 w 340"/>
                <a:gd name="T37" fmla="*/ 147 h 211"/>
                <a:gd name="T38" fmla="*/ 336 w 340"/>
                <a:gd name="T39" fmla="*/ 137 h 211"/>
                <a:gd name="T40" fmla="*/ 313 w 340"/>
                <a:gd name="T41" fmla="*/ 138 h 211"/>
                <a:gd name="T42" fmla="*/ 291 w 340"/>
                <a:gd name="T43" fmla="*/ 167 h 211"/>
                <a:gd name="T44" fmla="*/ 279 w 340"/>
                <a:gd name="T45" fmla="*/ 170 h 211"/>
                <a:gd name="T46" fmla="*/ 247 w 340"/>
                <a:gd name="T47" fmla="*/ 173 h 211"/>
                <a:gd name="T48" fmla="*/ 226 w 340"/>
                <a:gd name="T49" fmla="*/ 148 h 211"/>
                <a:gd name="T50" fmla="*/ 220 w 340"/>
                <a:gd name="T51" fmla="*/ 89 h 211"/>
                <a:gd name="T52" fmla="*/ 218 w 340"/>
                <a:gd name="T53" fmla="*/ 83 h 211"/>
                <a:gd name="T54" fmla="*/ 202 w 340"/>
                <a:gd name="T55" fmla="*/ 78 h 211"/>
                <a:gd name="T56" fmla="*/ 195 w 340"/>
                <a:gd name="T57" fmla="*/ 62 h 211"/>
                <a:gd name="T58" fmla="*/ 159 w 340"/>
                <a:gd name="T59" fmla="*/ 43 h 211"/>
                <a:gd name="T60" fmla="*/ 146 w 340"/>
                <a:gd name="T61" fmla="*/ 41 h 211"/>
                <a:gd name="T62" fmla="*/ 119 w 340"/>
                <a:gd name="T63" fmla="*/ 12 h 211"/>
                <a:gd name="T64" fmla="*/ 65 w 340"/>
                <a:gd name="T65" fmla="*/ 17 h 211"/>
                <a:gd name="T66" fmla="*/ 36 w 340"/>
                <a:gd name="T67" fmla="*/ 7 h 211"/>
                <a:gd name="T68" fmla="*/ 5 w 340"/>
                <a:gd name="T69" fmla="*/ 11 h 211"/>
                <a:gd name="T70" fmla="*/ 34 w 340"/>
                <a:gd name="T71" fmla="*/ 60 h 211"/>
                <a:gd name="T72" fmla="*/ 25 w 340"/>
                <a:gd name="T73" fmla="*/ 61 h 211"/>
                <a:gd name="T74" fmla="*/ 51 w 340"/>
                <a:gd name="T75" fmla="*/ 78 h 211"/>
                <a:gd name="T76" fmla="*/ 67 w 340"/>
                <a:gd name="T77" fmla="*/ 104 h 211"/>
                <a:gd name="T78" fmla="*/ 82 w 340"/>
                <a:gd name="T79" fmla="*/ 111 h 211"/>
                <a:gd name="T80" fmla="*/ 70 w 340"/>
                <a:gd name="T81" fmla="*/ 98 h 211"/>
                <a:gd name="T82" fmla="*/ 49 w 340"/>
                <a:gd name="T83" fmla="*/ 60 h 211"/>
                <a:gd name="T84" fmla="*/ 41 w 340"/>
                <a:gd name="T85" fmla="*/ 42 h 211"/>
                <a:gd name="T86" fmla="*/ 22 w 340"/>
                <a:gd name="T87" fmla="*/ 12 h 211"/>
                <a:gd name="T88" fmla="*/ 30 w 340"/>
                <a:gd name="T89" fmla="*/ 12 h 211"/>
                <a:gd name="T90" fmla="*/ 40 w 340"/>
                <a:gd name="T91" fmla="*/ 15 h 211"/>
                <a:gd name="T92" fmla="*/ 47 w 340"/>
                <a:gd name="T93" fmla="*/ 30 h 211"/>
                <a:gd name="T94" fmla="*/ 53 w 340"/>
                <a:gd name="T95" fmla="*/ 46 h 211"/>
                <a:gd name="T96" fmla="*/ 72 w 340"/>
                <a:gd name="T97" fmla="*/ 60 h 211"/>
                <a:gd name="T98" fmla="*/ 88 w 340"/>
                <a:gd name="T99" fmla="*/ 74 h 211"/>
                <a:gd name="T100" fmla="*/ 100 w 340"/>
                <a:gd name="T101" fmla="*/ 92 h 211"/>
                <a:gd name="T102" fmla="*/ 133 w 340"/>
                <a:gd name="T103" fmla="*/ 136 h 211"/>
                <a:gd name="T104" fmla="*/ 131 w 340"/>
                <a:gd name="T105" fmla="*/ 148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40" h="211">
                  <a:moveTo>
                    <a:pt x="137" y="162"/>
                  </a:moveTo>
                  <a:cubicBezTo>
                    <a:pt x="142" y="162"/>
                    <a:pt x="147" y="166"/>
                    <a:pt x="151" y="170"/>
                  </a:cubicBezTo>
                  <a:cubicBezTo>
                    <a:pt x="152" y="171"/>
                    <a:pt x="153" y="172"/>
                    <a:pt x="154" y="173"/>
                  </a:cubicBezTo>
                  <a:cubicBezTo>
                    <a:pt x="157" y="175"/>
                    <a:pt x="160" y="176"/>
                    <a:pt x="164" y="176"/>
                  </a:cubicBezTo>
                  <a:cubicBezTo>
                    <a:pt x="166" y="177"/>
                    <a:pt x="169" y="177"/>
                    <a:pt x="172" y="178"/>
                  </a:cubicBezTo>
                  <a:cubicBezTo>
                    <a:pt x="175" y="179"/>
                    <a:pt x="177" y="181"/>
                    <a:pt x="180" y="183"/>
                  </a:cubicBezTo>
                  <a:cubicBezTo>
                    <a:pt x="184" y="185"/>
                    <a:pt x="188" y="188"/>
                    <a:pt x="194" y="189"/>
                  </a:cubicBezTo>
                  <a:cubicBezTo>
                    <a:pt x="203" y="192"/>
                    <a:pt x="213" y="196"/>
                    <a:pt x="220" y="201"/>
                  </a:cubicBezTo>
                  <a:cubicBezTo>
                    <a:pt x="222" y="202"/>
                    <a:pt x="225" y="203"/>
                    <a:pt x="228" y="203"/>
                  </a:cubicBezTo>
                  <a:cubicBezTo>
                    <a:pt x="231" y="203"/>
                    <a:pt x="236" y="202"/>
                    <a:pt x="242" y="199"/>
                  </a:cubicBezTo>
                  <a:cubicBezTo>
                    <a:pt x="244" y="198"/>
                    <a:pt x="246" y="198"/>
                    <a:pt x="249" y="198"/>
                  </a:cubicBezTo>
                  <a:cubicBezTo>
                    <a:pt x="253" y="198"/>
                    <a:pt x="257" y="200"/>
                    <a:pt x="260" y="201"/>
                  </a:cubicBezTo>
                  <a:cubicBezTo>
                    <a:pt x="261" y="201"/>
                    <a:pt x="262" y="202"/>
                    <a:pt x="263" y="202"/>
                  </a:cubicBezTo>
                  <a:cubicBezTo>
                    <a:pt x="265" y="203"/>
                    <a:pt x="269" y="206"/>
                    <a:pt x="274" y="211"/>
                  </a:cubicBezTo>
                  <a:cubicBezTo>
                    <a:pt x="275" y="211"/>
                    <a:pt x="275" y="211"/>
                    <a:pt x="275" y="211"/>
                  </a:cubicBezTo>
                  <a:cubicBezTo>
                    <a:pt x="275" y="210"/>
                    <a:pt x="275" y="210"/>
                    <a:pt x="276" y="209"/>
                  </a:cubicBezTo>
                  <a:cubicBezTo>
                    <a:pt x="276" y="209"/>
                    <a:pt x="276" y="209"/>
                    <a:pt x="276" y="209"/>
                  </a:cubicBezTo>
                  <a:cubicBezTo>
                    <a:pt x="276" y="208"/>
                    <a:pt x="277" y="208"/>
                    <a:pt x="277" y="208"/>
                  </a:cubicBezTo>
                  <a:cubicBezTo>
                    <a:pt x="277" y="207"/>
                    <a:pt x="277" y="207"/>
                    <a:pt x="277" y="207"/>
                  </a:cubicBezTo>
                  <a:cubicBezTo>
                    <a:pt x="278" y="207"/>
                    <a:pt x="278" y="206"/>
                    <a:pt x="278" y="206"/>
                  </a:cubicBezTo>
                  <a:cubicBezTo>
                    <a:pt x="278" y="206"/>
                    <a:pt x="278" y="206"/>
                    <a:pt x="279" y="205"/>
                  </a:cubicBezTo>
                  <a:cubicBezTo>
                    <a:pt x="279" y="205"/>
                    <a:pt x="279" y="205"/>
                    <a:pt x="279" y="205"/>
                  </a:cubicBezTo>
                  <a:cubicBezTo>
                    <a:pt x="279" y="204"/>
                    <a:pt x="279" y="204"/>
                    <a:pt x="280" y="204"/>
                  </a:cubicBezTo>
                  <a:cubicBezTo>
                    <a:pt x="280" y="204"/>
                    <a:pt x="280" y="204"/>
                    <a:pt x="280" y="203"/>
                  </a:cubicBezTo>
                  <a:cubicBezTo>
                    <a:pt x="280" y="203"/>
                    <a:pt x="280" y="203"/>
                    <a:pt x="280" y="203"/>
                  </a:cubicBezTo>
                  <a:cubicBezTo>
                    <a:pt x="280" y="203"/>
                    <a:pt x="281" y="203"/>
                    <a:pt x="281" y="202"/>
                  </a:cubicBezTo>
                  <a:cubicBezTo>
                    <a:pt x="281" y="202"/>
                    <a:pt x="281" y="202"/>
                    <a:pt x="281" y="202"/>
                  </a:cubicBezTo>
                  <a:cubicBezTo>
                    <a:pt x="281" y="202"/>
                    <a:pt x="281" y="202"/>
                    <a:pt x="281" y="202"/>
                  </a:cubicBezTo>
                  <a:cubicBezTo>
                    <a:pt x="281" y="202"/>
                    <a:pt x="282" y="201"/>
                    <a:pt x="282" y="201"/>
                  </a:cubicBezTo>
                  <a:cubicBezTo>
                    <a:pt x="282" y="201"/>
                    <a:pt x="282" y="201"/>
                    <a:pt x="282" y="201"/>
                  </a:cubicBezTo>
                  <a:cubicBezTo>
                    <a:pt x="282" y="201"/>
                    <a:pt x="282" y="201"/>
                    <a:pt x="282" y="201"/>
                  </a:cubicBezTo>
                  <a:cubicBezTo>
                    <a:pt x="282" y="201"/>
                    <a:pt x="282" y="201"/>
                    <a:pt x="282" y="201"/>
                  </a:cubicBezTo>
                  <a:cubicBezTo>
                    <a:pt x="282" y="200"/>
                    <a:pt x="282" y="200"/>
                    <a:pt x="283" y="200"/>
                  </a:cubicBezTo>
                  <a:cubicBezTo>
                    <a:pt x="283" y="200"/>
                    <a:pt x="283" y="200"/>
                    <a:pt x="283" y="200"/>
                  </a:cubicBezTo>
                  <a:cubicBezTo>
                    <a:pt x="283" y="200"/>
                    <a:pt x="283" y="200"/>
                    <a:pt x="283" y="200"/>
                  </a:cubicBezTo>
                  <a:cubicBezTo>
                    <a:pt x="283" y="200"/>
                    <a:pt x="283" y="200"/>
                    <a:pt x="283" y="200"/>
                  </a:cubicBezTo>
                  <a:cubicBezTo>
                    <a:pt x="283" y="200"/>
                    <a:pt x="283" y="200"/>
                    <a:pt x="283" y="200"/>
                  </a:cubicBezTo>
                  <a:cubicBezTo>
                    <a:pt x="283" y="200"/>
                    <a:pt x="283" y="200"/>
                    <a:pt x="283" y="200"/>
                  </a:cubicBezTo>
                  <a:cubicBezTo>
                    <a:pt x="283" y="200"/>
                    <a:pt x="283" y="200"/>
                    <a:pt x="283" y="200"/>
                  </a:cubicBezTo>
                  <a:cubicBezTo>
                    <a:pt x="283" y="200"/>
                    <a:pt x="283" y="200"/>
                    <a:pt x="283" y="200"/>
                  </a:cubicBezTo>
                  <a:cubicBezTo>
                    <a:pt x="283" y="199"/>
                    <a:pt x="283" y="199"/>
                    <a:pt x="283" y="199"/>
                  </a:cubicBezTo>
                  <a:cubicBezTo>
                    <a:pt x="283" y="199"/>
                    <a:pt x="283" y="199"/>
                    <a:pt x="283" y="199"/>
                  </a:cubicBezTo>
                  <a:cubicBezTo>
                    <a:pt x="283" y="199"/>
                    <a:pt x="284" y="199"/>
                    <a:pt x="284" y="199"/>
                  </a:cubicBezTo>
                  <a:cubicBezTo>
                    <a:pt x="284" y="199"/>
                    <a:pt x="284" y="199"/>
                    <a:pt x="284" y="199"/>
                  </a:cubicBezTo>
                  <a:cubicBezTo>
                    <a:pt x="284" y="199"/>
                    <a:pt x="284" y="199"/>
                    <a:pt x="284" y="199"/>
                  </a:cubicBezTo>
                  <a:cubicBezTo>
                    <a:pt x="284" y="199"/>
                    <a:pt x="284" y="199"/>
                    <a:pt x="284" y="199"/>
                  </a:cubicBezTo>
                  <a:cubicBezTo>
                    <a:pt x="284" y="199"/>
                    <a:pt x="284" y="199"/>
                    <a:pt x="285" y="199"/>
                  </a:cubicBezTo>
                  <a:cubicBezTo>
                    <a:pt x="285" y="199"/>
                    <a:pt x="286" y="199"/>
                    <a:pt x="286" y="199"/>
                  </a:cubicBezTo>
                  <a:cubicBezTo>
                    <a:pt x="288" y="200"/>
                    <a:pt x="290" y="200"/>
                    <a:pt x="291" y="200"/>
                  </a:cubicBezTo>
                  <a:cubicBezTo>
                    <a:pt x="297" y="200"/>
                    <a:pt x="298" y="199"/>
                    <a:pt x="298" y="198"/>
                  </a:cubicBezTo>
                  <a:cubicBezTo>
                    <a:pt x="298" y="197"/>
                    <a:pt x="294" y="193"/>
                    <a:pt x="293" y="192"/>
                  </a:cubicBezTo>
                  <a:cubicBezTo>
                    <a:pt x="290" y="190"/>
                    <a:pt x="289" y="189"/>
                    <a:pt x="290" y="188"/>
                  </a:cubicBezTo>
                  <a:cubicBezTo>
                    <a:pt x="290" y="187"/>
                    <a:pt x="290" y="187"/>
                    <a:pt x="290" y="187"/>
                  </a:cubicBezTo>
                  <a:cubicBezTo>
                    <a:pt x="290" y="187"/>
                    <a:pt x="290" y="187"/>
                    <a:pt x="290" y="187"/>
                  </a:cubicBezTo>
                  <a:cubicBezTo>
                    <a:pt x="290" y="187"/>
                    <a:pt x="291" y="185"/>
                    <a:pt x="291" y="184"/>
                  </a:cubicBezTo>
                  <a:cubicBezTo>
                    <a:pt x="292" y="181"/>
                    <a:pt x="292" y="178"/>
                    <a:pt x="294" y="178"/>
                  </a:cubicBezTo>
                  <a:cubicBezTo>
                    <a:pt x="294" y="178"/>
                    <a:pt x="295" y="178"/>
                    <a:pt x="295" y="178"/>
                  </a:cubicBezTo>
                  <a:cubicBezTo>
                    <a:pt x="295" y="178"/>
                    <a:pt x="296" y="178"/>
                    <a:pt x="297" y="178"/>
                  </a:cubicBezTo>
                  <a:cubicBezTo>
                    <a:pt x="302" y="179"/>
                    <a:pt x="310" y="179"/>
                    <a:pt x="313" y="179"/>
                  </a:cubicBezTo>
                  <a:cubicBezTo>
                    <a:pt x="313" y="179"/>
                    <a:pt x="313" y="179"/>
                    <a:pt x="313" y="179"/>
                  </a:cubicBezTo>
                  <a:cubicBezTo>
                    <a:pt x="314" y="178"/>
                    <a:pt x="314" y="178"/>
                    <a:pt x="314" y="178"/>
                  </a:cubicBezTo>
                  <a:cubicBezTo>
                    <a:pt x="314" y="178"/>
                    <a:pt x="314" y="178"/>
                    <a:pt x="314" y="178"/>
                  </a:cubicBezTo>
                  <a:cubicBezTo>
                    <a:pt x="314" y="178"/>
                    <a:pt x="315" y="178"/>
                    <a:pt x="315" y="177"/>
                  </a:cubicBezTo>
                  <a:cubicBezTo>
                    <a:pt x="315" y="177"/>
                    <a:pt x="315" y="177"/>
                    <a:pt x="316" y="177"/>
                  </a:cubicBezTo>
                  <a:cubicBezTo>
                    <a:pt x="317" y="175"/>
                    <a:pt x="319" y="172"/>
                    <a:pt x="322" y="171"/>
                  </a:cubicBezTo>
                  <a:cubicBezTo>
                    <a:pt x="322" y="171"/>
                    <a:pt x="322" y="171"/>
                    <a:pt x="322" y="171"/>
                  </a:cubicBezTo>
                  <a:cubicBezTo>
                    <a:pt x="322" y="171"/>
                    <a:pt x="323" y="171"/>
                    <a:pt x="323" y="172"/>
                  </a:cubicBezTo>
                  <a:cubicBezTo>
                    <a:pt x="323" y="172"/>
                    <a:pt x="323" y="172"/>
                    <a:pt x="323" y="172"/>
                  </a:cubicBezTo>
                  <a:cubicBezTo>
                    <a:pt x="324" y="172"/>
                    <a:pt x="324" y="172"/>
                    <a:pt x="324" y="172"/>
                  </a:cubicBezTo>
                  <a:cubicBezTo>
                    <a:pt x="325" y="172"/>
                    <a:pt x="325" y="172"/>
                    <a:pt x="325" y="172"/>
                  </a:cubicBezTo>
                  <a:cubicBezTo>
                    <a:pt x="325" y="173"/>
                    <a:pt x="326" y="173"/>
                    <a:pt x="326" y="173"/>
                  </a:cubicBezTo>
                  <a:cubicBezTo>
                    <a:pt x="326" y="173"/>
                    <a:pt x="326" y="174"/>
                    <a:pt x="327" y="174"/>
                  </a:cubicBezTo>
                  <a:cubicBezTo>
                    <a:pt x="327" y="174"/>
                    <a:pt x="327" y="174"/>
                    <a:pt x="327" y="174"/>
                  </a:cubicBezTo>
                  <a:cubicBezTo>
                    <a:pt x="330" y="171"/>
                    <a:pt x="331" y="165"/>
                    <a:pt x="331" y="160"/>
                  </a:cubicBezTo>
                  <a:cubicBezTo>
                    <a:pt x="332" y="158"/>
                    <a:pt x="331" y="156"/>
                    <a:pt x="331" y="155"/>
                  </a:cubicBezTo>
                  <a:cubicBezTo>
                    <a:pt x="331" y="152"/>
                    <a:pt x="331" y="150"/>
                    <a:pt x="334" y="147"/>
                  </a:cubicBezTo>
                  <a:cubicBezTo>
                    <a:pt x="335" y="146"/>
                    <a:pt x="336" y="145"/>
                    <a:pt x="337" y="144"/>
                  </a:cubicBezTo>
                  <a:cubicBezTo>
                    <a:pt x="339" y="143"/>
                    <a:pt x="340" y="142"/>
                    <a:pt x="340" y="139"/>
                  </a:cubicBezTo>
                  <a:cubicBezTo>
                    <a:pt x="339" y="137"/>
                    <a:pt x="339" y="137"/>
                    <a:pt x="338" y="137"/>
                  </a:cubicBezTo>
                  <a:cubicBezTo>
                    <a:pt x="338" y="137"/>
                    <a:pt x="337" y="137"/>
                    <a:pt x="336" y="137"/>
                  </a:cubicBezTo>
                  <a:cubicBezTo>
                    <a:pt x="335" y="137"/>
                    <a:pt x="334" y="138"/>
                    <a:pt x="333" y="138"/>
                  </a:cubicBezTo>
                  <a:cubicBezTo>
                    <a:pt x="332" y="138"/>
                    <a:pt x="331" y="137"/>
                    <a:pt x="330" y="137"/>
                  </a:cubicBezTo>
                  <a:cubicBezTo>
                    <a:pt x="328" y="135"/>
                    <a:pt x="325" y="135"/>
                    <a:pt x="320" y="136"/>
                  </a:cubicBezTo>
                  <a:cubicBezTo>
                    <a:pt x="318" y="137"/>
                    <a:pt x="316" y="137"/>
                    <a:pt x="313" y="138"/>
                  </a:cubicBezTo>
                  <a:cubicBezTo>
                    <a:pt x="303" y="139"/>
                    <a:pt x="299" y="143"/>
                    <a:pt x="299" y="150"/>
                  </a:cubicBezTo>
                  <a:cubicBezTo>
                    <a:pt x="300" y="153"/>
                    <a:pt x="299" y="155"/>
                    <a:pt x="298" y="156"/>
                  </a:cubicBezTo>
                  <a:cubicBezTo>
                    <a:pt x="297" y="157"/>
                    <a:pt x="296" y="157"/>
                    <a:pt x="296" y="160"/>
                  </a:cubicBezTo>
                  <a:cubicBezTo>
                    <a:pt x="296" y="164"/>
                    <a:pt x="293" y="166"/>
                    <a:pt x="291" y="167"/>
                  </a:cubicBezTo>
                  <a:cubicBezTo>
                    <a:pt x="290" y="168"/>
                    <a:pt x="289" y="169"/>
                    <a:pt x="289" y="170"/>
                  </a:cubicBezTo>
                  <a:cubicBezTo>
                    <a:pt x="289" y="171"/>
                    <a:pt x="289" y="171"/>
                    <a:pt x="288" y="172"/>
                  </a:cubicBezTo>
                  <a:cubicBezTo>
                    <a:pt x="288" y="172"/>
                    <a:pt x="287" y="173"/>
                    <a:pt x="286" y="173"/>
                  </a:cubicBezTo>
                  <a:cubicBezTo>
                    <a:pt x="284" y="173"/>
                    <a:pt x="279" y="170"/>
                    <a:pt x="279" y="170"/>
                  </a:cubicBezTo>
                  <a:cubicBezTo>
                    <a:pt x="279" y="170"/>
                    <a:pt x="279" y="170"/>
                    <a:pt x="278" y="170"/>
                  </a:cubicBezTo>
                  <a:cubicBezTo>
                    <a:pt x="275" y="170"/>
                    <a:pt x="266" y="172"/>
                    <a:pt x="259" y="174"/>
                  </a:cubicBezTo>
                  <a:cubicBezTo>
                    <a:pt x="256" y="175"/>
                    <a:pt x="254" y="175"/>
                    <a:pt x="253" y="176"/>
                  </a:cubicBezTo>
                  <a:cubicBezTo>
                    <a:pt x="251" y="176"/>
                    <a:pt x="249" y="174"/>
                    <a:pt x="247" y="173"/>
                  </a:cubicBezTo>
                  <a:cubicBezTo>
                    <a:pt x="245" y="171"/>
                    <a:pt x="242" y="170"/>
                    <a:pt x="240" y="170"/>
                  </a:cubicBezTo>
                  <a:cubicBezTo>
                    <a:pt x="240" y="170"/>
                    <a:pt x="240" y="170"/>
                    <a:pt x="240" y="170"/>
                  </a:cubicBezTo>
                  <a:cubicBezTo>
                    <a:pt x="234" y="170"/>
                    <a:pt x="233" y="161"/>
                    <a:pt x="233" y="157"/>
                  </a:cubicBezTo>
                  <a:cubicBezTo>
                    <a:pt x="232" y="154"/>
                    <a:pt x="229" y="151"/>
                    <a:pt x="226" y="148"/>
                  </a:cubicBezTo>
                  <a:cubicBezTo>
                    <a:pt x="224" y="147"/>
                    <a:pt x="222" y="145"/>
                    <a:pt x="221" y="143"/>
                  </a:cubicBezTo>
                  <a:cubicBezTo>
                    <a:pt x="217" y="138"/>
                    <a:pt x="216" y="126"/>
                    <a:pt x="216" y="120"/>
                  </a:cubicBezTo>
                  <a:cubicBezTo>
                    <a:pt x="216" y="119"/>
                    <a:pt x="216" y="119"/>
                    <a:pt x="216" y="119"/>
                  </a:cubicBezTo>
                  <a:cubicBezTo>
                    <a:pt x="216" y="113"/>
                    <a:pt x="215" y="101"/>
                    <a:pt x="220" y="89"/>
                  </a:cubicBezTo>
                  <a:cubicBezTo>
                    <a:pt x="221" y="87"/>
                    <a:pt x="221" y="86"/>
                    <a:pt x="221" y="85"/>
                  </a:cubicBezTo>
                  <a:cubicBezTo>
                    <a:pt x="221" y="84"/>
                    <a:pt x="220" y="84"/>
                    <a:pt x="220" y="84"/>
                  </a:cubicBezTo>
                  <a:cubicBezTo>
                    <a:pt x="220" y="84"/>
                    <a:pt x="219" y="84"/>
                    <a:pt x="219" y="84"/>
                  </a:cubicBezTo>
                  <a:cubicBezTo>
                    <a:pt x="218" y="84"/>
                    <a:pt x="218" y="83"/>
                    <a:pt x="218" y="83"/>
                  </a:cubicBezTo>
                  <a:cubicBezTo>
                    <a:pt x="218" y="83"/>
                    <a:pt x="218" y="83"/>
                    <a:pt x="217" y="83"/>
                  </a:cubicBezTo>
                  <a:cubicBezTo>
                    <a:pt x="217" y="83"/>
                    <a:pt x="217" y="83"/>
                    <a:pt x="217" y="83"/>
                  </a:cubicBezTo>
                  <a:cubicBezTo>
                    <a:pt x="214" y="83"/>
                    <a:pt x="210" y="81"/>
                    <a:pt x="206" y="80"/>
                  </a:cubicBezTo>
                  <a:cubicBezTo>
                    <a:pt x="204" y="79"/>
                    <a:pt x="202" y="78"/>
                    <a:pt x="202" y="78"/>
                  </a:cubicBezTo>
                  <a:cubicBezTo>
                    <a:pt x="200" y="78"/>
                    <a:pt x="199" y="76"/>
                    <a:pt x="199" y="74"/>
                  </a:cubicBezTo>
                  <a:cubicBezTo>
                    <a:pt x="198" y="73"/>
                    <a:pt x="198" y="71"/>
                    <a:pt x="198" y="70"/>
                  </a:cubicBezTo>
                  <a:cubicBezTo>
                    <a:pt x="197" y="69"/>
                    <a:pt x="196" y="67"/>
                    <a:pt x="196" y="66"/>
                  </a:cubicBezTo>
                  <a:cubicBezTo>
                    <a:pt x="196" y="64"/>
                    <a:pt x="196" y="63"/>
                    <a:pt x="195" y="62"/>
                  </a:cubicBezTo>
                  <a:cubicBezTo>
                    <a:pt x="193" y="60"/>
                    <a:pt x="186" y="54"/>
                    <a:pt x="184" y="46"/>
                  </a:cubicBezTo>
                  <a:cubicBezTo>
                    <a:pt x="182" y="40"/>
                    <a:pt x="169" y="36"/>
                    <a:pt x="165" y="36"/>
                  </a:cubicBezTo>
                  <a:cubicBezTo>
                    <a:pt x="165" y="36"/>
                    <a:pt x="165" y="36"/>
                    <a:pt x="165" y="36"/>
                  </a:cubicBezTo>
                  <a:cubicBezTo>
                    <a:pt x="162" y="36"/>
                    <a:pt x="160" y="40"/>
                    <a:pt x="159" y="43"/>
                  </a:cubicBezTo>
                  <a:cubicBezTo>
                    <a:pt x="158" y="45"/>
                    <a:pt x="157" y="46"/>
                    <a:pt x="157" y="46"/>
                  </a:cubicBezTo>
                  <a:cubicBezTo>
                    <a:pt x="156" y="46"/>
                    <a:pt x="156" y="46"/>
                    <a:pt x="156" y="46"/>
                  </a:cubicBezTo>
                  <a:cubicBezTo>
                    <a:pt x="156" y="46"/>
                    <a:pt x="155" y="46"/>
                    <a:pt x="154" y="46"/>
                  </a:cubicBezTo>
                  <a:cubicBezTo>
                    <a:pt x="153" y="45"/>
                    <a:pt x="150" y="43"/>
                    <a:pt x="146" y="41"/>
                  </a:cubicBezTo>
                  <a:cubicBezTo>
                    <a:pt x="145" y="40"/>
                    <a:pt x="143" y="40"/>
                    <a:pt x="143" y="39"/>
                  </a:cubicBezTo>
                  <a:cubicBezTo>
                    <a:pt x="140" y="38"/>
                    <a:pt x="138" y="35"/>
                    <a:pt x="138" y="31"/>
                  </a:cubicBezTo>
                  <a:cubicBezTo>
                    <a:pt x="138" y="28"/>
                    <a:pt x="133" y="24"/>
                    <a:pt x="132" y="23"/>
                  </a:cubicBezTo>
                  <a:cubicBezTo>
                    <a:pt x="130" y="23"/>
                    <a:pt x="122" y="15"/>
                    <a:pt x="119" y="12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98" y="17"/>
                    <a:pt x="98" y="17"/>
                    <a:pt x="98" y="17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65" y="17"/>
                    <a:pt x="64" y="16"/>
                    <a:pt x="61" y="15"/>
                  </a:cubicBezTo>
                  <a:cubicBezTo>
                    <a:pt x="60" y="15"/>
                    <a:pt x="59" y="14"/>
                    <a:pt x="57" y="14"/>
                  </a:cubicBezTo>
                  <a:cubicBezTo>
                    <a:pt x="56" y="14"/>
                    <a:pt x="56" y="13"/>
                    <a:pt x="55" y="13"/>
                  </a:cubicBezTo>
                  <a:cubicBezTo>
                    <a:pt x="48" y="10"/>
                    <a:pt x="39" y="7"/>
                    <a:pt x="36" y="7"/>
                  </a:cubicBezTo>
                  <a:cubicBezTo>
                    <a:pt x="33" y="6"/>
                    <a:pt x="29" y="3"/>
                    <a:pt x="26" y="1"/>
                  </a:cubicBezTo>
                  <a:cubicBezTo>
                    <a:pt x="25" y="1"/>
                    <a:pt x="24" y="0"/>
                    <a:pt x="2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6"/>
                    <a:pt x="3" y="9"/>
                    <a:pt x="5" y="11"/>
                  </a:cubicBezTo>
                  <a:cubicBezTo>
                    <a:pt x="10" y="18"/>
                    <a:pt x="14" y="29"/>
                    <a:pt x="14" y="34"/>
                  </a:cubicBezTo>
                  <a:cubicBezTo>
                    <a:pt x="15" y="36"/>
                    <a:pt x="19" y="39"/>
                    <a:pt x="24" y="42"/>
                  </a:cubicBezTo>
                  <a:cubicBezTo>
                    <a:pt x="25" y="43"/>
                    <a:pt x="27" y="43"/>
                    <a:pt x="28" y="44"/>
                  </a:cubicBezTo>
                  <a:cubicBezTo>
                    <a:pt x="35" y="48"/>
                    <a:pt x="35" y="58"/>
                    <a:pt x="34" y="60"/>
                  </a:cubicBezTo>
                  <a:cubicBezTo>
                    <a:pt x="34" y="61"/>
                    <a:pt x="33" y="62"/>
                    <a:pt x="31" y="62"/>
                  </a:cubicBezTo>
                  <a:cubicBezTo>
                    <a:pt x="30" y="62"/>
                    <a:pt x="29" y="62"/>
                    <a:pt x="28" y="61"/>
                  </a:cubicBezTo>
                  <a:cubicBezTo>
                    <a:pt x="27" y="61"/>
                    <a:pt x="26" y="61"/>
                    <a:pt x="26" y="61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5" y="63"/>
                    <a:pt x="34" y="70"/>
                    <a:pt x="38" y="70"/>
                  </a:cubicBezTo>
                  <a:cubicBezTo>
                    <a:pt x="38" y="70"/>
                    <a:pt x="39" y="70"/>
                    <a:pt x="39" y="70"/>
                  </a:cubicBezTo>
                  <a:cubicBezTo>
                    <a:pt x="42" y="70"/>
                    <a:pt x="44" y="72"/>
                    <a:pt x="48" y="76"/>
                  </a:cubicBezTo>
                  <a:cubicBezTo>
                    <a:pt x="49" y="77"/>
                    <a:pt x="50" y="77"/>
                    <a:pt x="51" y="78"/>
                  </a:cubicBezTo>
                  <a:cubicBezTo>
                    <a:pt x="54" y="81"/>
                    <a:pt x="56" y="85"/>
                    <a:pt x="56" y="89"/>
                  </a:cubicBezTo>
                  <a:cubicBezTo>
                    <a:pt x="56" y="91"/>
                    <a:pt x="55" y="93"/>
                    <a:pt x="54" y="94"/>
                  </a:cubicBezTo>
                  <a:cubicBezTo>
                    <a:pt x="54" y="95"/>
                    <a:pt x="59" y="99"/>
                    <a:pt x="64" y="101"/>
                  </a:cubicBezTo>
                  <a:cubicBezTo>
                    <a:pt x="65" y="102"/>
                    <a:pt x="66" y="103"/>
                    <a:pt x="67" y="104"/>
                  </a:cubicBezTo>
                  <a:cubicBezTo>
                    <a:pt x="77" y="110"/>
                    <a:pt x="79" y="118"/>
                    <a:pt x="79" y="119"/>
                  </a:cubicBezTo>
                  <a:cubicBezTo>
                    <a:pt x="80" y="119"/>
                    <a:pt x="80" y="119"/>
                    <a:pt x="80" y="119"/>
                  </a:cubicBezTo>
                  <a:cubicBezTo>
                    <a:pt x="81" y="119"/>
                    <a:pt x="82" y="117"/>
                    <a:pt x="83" y="115"/>
                  </a:cubicBezTo>
                  <a:cubicBezTo>
                    <a:pt x="84" y="113"/>
                    <a:pt x="83" y="113"/>
                    <a:pt x="82" y="111"/>
                  </a:cubicBezTo>
                  <a:cubicBezTo>
                    <a:pt x="81" y="110"/>
                    <a:pt x="80" y="109"/>
                    <a:pt x="80" y="106"/>
                  </a:cubicBezTo>
                  <a:cubicBezTo>
                    <a:pt x="80" y="104"/>
                    <a:pt x="78" y="104"/>
                    <a:pt x="74" y="104"/>
                  </a:cubicBezTo>
                  <a:cubicBezTo>
                    <a:pt x="73" y="104"/>
                    <a:pt x="73" y="103"/>
                    <a:pt x="72" y="103"/>
                  </a:cubicBezTo>
                  <a:cubicBezTo>
                    <a:pt x="69" y="103"/>
                    <a:pt x="70" y="100"/>
                    <a:pt x="70" y="98"/>
                  </a:cubicBezTo>
                  <a:cubicBezTo>
                    <a:pt x="70" y="96"/>
                    <a:pt x="70" y="94"/>
                    <a:pt x="69" y="93"/>
                  </a:cubicBezTo>
                  <a:cubicBezTo>
                    <a:pt x="65" y="90"/>
                    <a:pt x="63" y="83"/>
                    <a:pt x="61" y="77"/>
                  </a:cubicBezTo>
                  <a:cubicBezTo>
                    <a:pt x="60" y="74"/>
                    <a:pt x="58" y="71"/>
                    <a:pt x="55" y="68"/>
                  </a:cubicBezTo>
                  <a:cubicBezTo>
                    <a:pt x="52" y="65"/>
                    <a:pt x="50" y="63"/>
                    <a:pt x="49" y="60"/>
                  </a:cubicBezTo>
                  <a:cubicBezTo>
                    <a:pt x="45" y="54"/>
                    <a:pt x="42" y="49"/>
                    <a:pt x="40" y="48"/>
                  </a:cubicBezTo>
                  <a:cubicBezTo>
                    <a:pt x="39" y="48"/>
                    <a:pt x="39" y="47"/>
                    <a:pt x="39" y="47"/>
                  </a:cubicBezTo>
                  <a:cubicBezTo>
                    <a:pt x="39" y="46"/>
                    <a:pt x="40" y="45"/>
                    <a:pt x="40" y="44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0" y="41"/>
                    <a:pt x="39" y="40"/>
                    <a:pt x="37" y="40"/>
                  </a:cubicBezTo>
                  <a:cubicBezTo>
                    <a:pt x="36" y="39"/>
                    <a:pt x="34" y="39"/>
                    <a:pt x="33" y="38"/>
                  </a:cubicBezTo>
                  <a:cubicBezTo>
                    <a:pt x="28" y="36"/>
                    <a:pt x="26" y="33"/>
                    <a:pt x="26" y="29"/>
                  </a:cubicBezTo>
                  <a:cubicBezTo>
                    <a:pt x="26" y="25"/>
                    <a:pt x="23" y="15"/>
                    <a:pt x="22" y="12"/>
                  </a:cubicBezTo>
                  <a:cubicBezTo>
                    <a:pt x="22" y="11"/>
                    <a:pt x="22" y="10"/>
                    <a:pt x="22" y="9"/>
                  </a:cubicBezTo>
                  <a:cubicBezTo>
                    <a:pt x="23" y="8"/>
                    <a:pt x="26" y="8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9" y="11"/>
                    <a:pt x="29" y="12"/>
                    <a:pt x="30" y="12"/>
                  </a:cubicBezTo>
                  <a:cubicBezTo>
                    <a:pt x="30" y="12"/>
                    <a:pt x="30" y="12"/>
                    <a:pt x="31" y="12"/>
                  </a:cubicBezTo>
                  <a:cubicBezTo>
                    <a:pt x="31" y="11"/>
                    <a:pt x="32" y="11"/>
                    <a:pt x="33" y="11"/>
                  </a:cubicBezTo>
                  <a:cubicBezTo>
                    <a:pt x="35" y="11"/>
                    <a:pt x="37" y="13"/>
                    <a:pt x="38" y="15"/>
                  </a:cubicBezTo>
                  <a:cubicBezTo>
                    <a:pt x="38" y="15"/>
                    <a:pt x="38" y="15"/>
                    <a:pt x="40" y="15"/>
                  </a:cubicBezTo>
                  <a:cubicBezTo>
                    <a:pt x="40" y="15"/>
                    <a:pt x="41" y="15"/>
                    <a:pt x="41" y="15"/>
                  </a:cubicBezTo>
                  <a:cubicBezTo>
                    <a:pt x="43" y="15"/>
                    <a:pt x="44" y="15"/>
                    <a:pt x="45" y="16"/>
                  </a:cubicBezTo>
                  <a:cubicBezTo>
                    <a:pt x="46" y="17"/>
                    <a:pt x="46" y="18"/>
                    <a:pt x="45" y="19"/>
                  </a:cubicBezTo>
                  <a:cubicBezTo>
                    <a:pt x="45" y="20"/>
                    <a:pt x="43" y="23"/>
                    <a:pt x="47" y="30"/>
                  </a:cubicBezTo>
                  <a:cubicBezTo>
                    <a:pt x="51" y="37"/>
                    <a:pt x="52" y="38"/>
                    <a:pt x="50" y="40"/>
                  </a:cubicBezTo>
                  <a:cubicBezTo>
                    <a:pt x="50" y="40"/>
                    <a:pt x="49" y="41"/>
                    <a:pt x="49" y="44"/>
                  </a:cubicBezTo>
                  <a:cubicBezTo>
                    <a:pt x="49" y="46"/>
                    <a:pt x="50" y="47"/>
                    <a:pt x="51" y="47"/>
                  </a:cubicBezTo>
                  <a:cubicBezTo>
                    <a:pt x="51" y="47"/>
                    <a:pt x="52" y="47"/>
                    <a:pt x="53" y="46"/>
                  </a:cubicBezTo>
                  <a:cubicBezTo>
                    <a:pt x="53" y="46"/>
                    <a:pt x="54" y="45"/>
                    <a:pt x="54" y="45"/>
                  </a:cubicBezTo>
                  <a:cubicBezTo>
                    <a:pt x="56" y="45"/>
                    <a:pt x="58" y="47"/>
                    <a:pt x="63" y="52"/>
                  </a:cubicBezTo>
                  <a:cubicBezTo>
                    <a:pt x="64" y="54"/>
                    <a:pt x="66" y="55"/>
                    <a:pt x="68" y="56"/>
                  </a:cubicBezTo>
                  <a:cubicBezTo>
                    <a:pt x="70" y="57"/>
                    <a:pt x="72" y="58"/>
                    <a:pt x="72" y="60"/>
                  </a:cubicBezTo>
                  <a:cubicBezTo>
                    <a:pt x="72" y="61"/>
                    <a:pt x="73" y="65"/>
                    <a:pt x="77" y="66"/>
                  </a:cubicBezTo>
                  <a:cubicBezTo>
                    <a:pt x="80" y="67"/>
                    <a:pt x="81" y="68"/>
                    <a:pt x="82" y="70"/>
                  </a:cubicBezTo>
                  <a:cubicBezTo>
                    <a:pt x="83" y="71"/>
                    <a:pt x="84" y="72"/>
                    <a:pt x="85" y="72"/>
                  </a:cubicBezTo>
                  <a:cubicBezTo>
                    <a:pt x="86" y="72"/>
                    <a:pt x="87" y="73"/>
                    <a:pt x="88" y="74"/>
                  </a:cubicBezTo>
                  <a:cubicBezTo>
                    <a:pt x="88" y="76"/>
                    <a:pt x="88" y="78"/>
                    <a:pt x="87" y="80"/>
                  </a:cubicBezTo>
                  <a:cubicBezTo>
                    <a:pt x="87" y="81"/>
                    <a:pt x="87" y="82"/>
                    <a:pt x="87" y="83"/>
                  </a:cubicBezTo>
                  <a:cubicBezTo>
                    <a:pt x="88" y="85"/>
                    <a:pt x="90" y="86"/>
                    <a:pt x="94" y="88"/>
                  </a:cubicBezTo>
                  <a:cubicBezTo>
                    <a:pt x="98" y="89"/>
                    <a:pt x="99" y="90"/>
                    <a:pt x="100" y="92"/>
                  </a:cubicBezTo>
                  <a:cubicBezTo>
                    <a:pt x="100" y="93"/>
                    <a:pt x="101" y="94"/>
                    <a:pt x="103" y="96"/>
                  </a:cubicBezTo>
                  <a:cubicBezTo>
                    <a:pt x="109" y="102"/>
                    <a:pt x="124" y="119"/>
                    <a:pt x="128" y="124"/>
                  </a:cubicBezTo>
                  <a:cubicBezTo>
                    <a:pt x="130" y="128"/>
                    <a:pt x="132" y="131"/>
                    <a:pt x="133" y="134"/>
                  </a:cubicBezTo>
                  <a:cubicBezTo>
                    <a:pt x="133" y="135"/>
                    <a:pt x="133" y="135"/>
                    <a:pt x="133" y="136"/>
                  </a:cubicBezTo>
                  <a:cubicBezTo>
                    <a:pt x="134" y="138"/>
                    <a:pt x="133" y="140"/>
                    <a:pt x="133" y="141"/>
                  </a:cubicBezTo>
                  <a:cubicBezTo>
                    <a:pt x="132" y="142"/>
                    <a:pt x="132" y="143"/>
                    <a:pt x="133" y="144"/>
                  </a:cubicBezTo>
                  <a:cubicBezTo>
                    <a:pt x="133" y="144"/>
                    <a:pt x="133" y="145"/>
                    <a:pt x="133" y="146"/>
                  </a:cubicBezTo>
                  <a:cubicBezTo>
                    <a:pt x="133" y="147"/>
                    <a:pt x="132" y="148"/>
                    <a:pt x="131" y="148"/>
                  </a:cubicBezTo>
                  <a:cubicBezTo>
                    <a:pt x="130" y="148"/>
                    <a:pt x="129" y="148"/>
                    <a:pt x="129" y="148"/>
                  </a:cubicBezTo>
                  <a:cubicBezTo>
                    <a:pt x="130" y="151"/>
                    <a:pt x="133" y="161"/>
                    <a:pt x="137" y="1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45" name="Freeform 146"/>
            <p:cNvSpPr>
              <a:spLocks/>
            </p:cNvSpPr>
            <p:nvPr/>
          </p:nvSpPr>
          <p:spPr bwMode="auto">
            <a:xfrm>
              <a:off x="6346826" y="8310563"/>
              <a:ext cx="180975" cy="146050"/>
            </a:xfrm>
            <a:custGeom>
              <a:avLst/>
              <a:gdLst>
                <a:gd name="T0" fmla="*/ 33 w 34"/>
                <a:gd name="T1" fmla="*/ 20 h 28"/>
                <a:gd name="T2" fmla="*/ 33 w 34"/>
                <a:gd name="T3" fmla="*/ 19 h 28"/>
                <a:gd name="T4" fmla="*/ 33 w 34"/>
                <a:gd name="T5" fmla="*/ 18 h 28"/>
                <a:gd name="T6" fmla="*/ 34 w 34"/>
                <a:gd name="T7" fmla="*/ 17 h 28"/>
                <a:gd name="T8" fmla="*/ 34 w 34"/>
                <a:gd name="T9" fmla="*/ 16 h 28"/>
                <a:gd name="T10" fmla="*/ 24 w 34"/>
                <a:gd name="T11" fmla="*/ 3 h 28"/>
                <a:gd name="T12" fmla="*/ 22 w 34"/>
                <a:gd name="T13" fmla="*/ 3 h 28"/>
                <a:gd name="T14" fmla="*/ 22 w 34"/>
                <a:gd name="T15" fmla="*/ 3 h 28"/>
                <a:gd name="T16" fmla="*/ 22 w 34"/>
                <a:gd name="T17" fmla="*/ 3 h 28"/>
                <a:gd name="T18" fmla="*/ 20 w 34"/>
                <a:gd name="T19" fmla="*/ 3 h 28"/>
                <a:gd name="T20" fmla="*/ 20 w 34"/>
                <a:gd name="T21" fmla="*/ 3 h 28"/>
                <a:gd name="T22" fmla="*/ 18 w 34"/>
                <a:gd name="T23" fmla="*/ 2 h 28"/>
                <a:gd name="T24" fmla="*/ 12 w 34"/>
                <a:gd name="T25" fmla="*/ 1 h 28"/>
                <a:gd name="T26" fmla="*/ 7 w 34"/>
                <a:gd name="T27" fmla="*/ 1 h 28"/>
                <a:gd name="T28" fmla="*/ 6 w 34"/>
                <a:gd name="T29" fmla="*/ 0 h 28"/>
                <a:gd name="T30" fmla="*/ 6 w 34"/>
                <a:gd name="T31" fmla="*/ 0 h 28"/>
                <a:gd name="T32" fmla="*/ 5 w 34"/>
                <a:gd name="T33" fmla="*/ 0 h 28"/>
                <a:gd name="T34" fmla="*/ 5 w 34"/>
                <a:gd name="T35" fmla="*/ 0 h 28"/>
                <a:gd name="T36" fmla="*/ 3 w 34"/>
                <a:gd name="T37" fmla="*/ 0 h 28"/>
                <a:gd name="T38" fmla="*/ 3 w 34"/>
                <a:gd name="T39" fmla="*/ 0 h 28"/>
                <a:gd name="T40" fmla="*/ 3 w 34"/>
                <a:gd name="T41" fmla="*/ 0 h 28"/>
                <a:gd name="T42" fmla="*/ 1 w 34"/>
                <a:gd name="T43" fmla="*/ 5 h 28"/>
                <a:gd name="T44" fmla="*/ 0 w 34"/>
                <a:gd name="T45" fmla="*/ 8 h 28"/>
                <a:gd name="T46" fmla="*/ 4 w 34"/>
                <a:gd name="T47" fmla="*/ 13 h 28"/>
                <a:gd name="T48" fmla="*/ 6 w 34"/>
                <a:gd name="T49" fmla="*/ 13 h 28"/>
                <a:gd name="T50" fmla="*/ 7 w 34"/>
                <a:gd name="T51" fmla="*/ 13 h 28"/>
                <a:gd name="T52" fmla="*/ 10 w 34"/>
                <a:gd name="T53" fmla="*/ 11 h 28"/>
                <a:gd name="T54" fmla="*/ 14 w 34"/>
                <a:gd name="T55" fmla="*/ 14 h 28"/>
                <a:gd name="T56" fmla="*/ 15 w 34"/>
                <a:gd name="T57" fmla="*/ 16 h 28"/>
                <a:gd name="T58" fmla="*/ 22 w 34"/>
                <a:gd name="T59" fmla="*/ 19 h 28"/>
                <a:gd name="T60" fmla="*/ 24 w 34"/>
                <a:gd name="T61" fmla="*/ 24 h 28"/>
                <a:gd name="T62" fmla="*/ 25 w 34"/>
                <a:gd name="T63" fmla="*/ 27 h 28"/>
                <a:gd name="T64" fmla="*/ 29 w 34"/>
                <a:gd name="T65" fmla="*/ 28 h 28"/>
                <a:gd name="T66" fmla="*/ 32 w 34"/>
                <a:gd name="T67" fmla="*/ 28 h 28"/>
                <a:gd name="T68" fmla="*/ 32 w 34"/>
                <a:gd name="T69" fmla="*/ 27 h 28"/>
                <a:gd name="T70" fmla="*/ 33 w 34"/>
                <a:gd name="T71" fmla="*/ 24 h 28"/>
                <a:gd name="T72" fmla="*/ 33 w 34"/>
                <a:gd name="T73" fmla="*/ 22 h 28"/>
                <a:gd name="T74" fmla="*/ 33 w 34"/>
                <a:gd name="T75" fmla="*/ 22 h 28"/>
                <a:gd name="T76" fmla="*/ 33 w 34"/>
                <a:gd name="T77" fmla="*/ 2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" h="28">
                  <a:moveTo>
                    <a:pt x="33" y="20"/>
                  </a:moveTo>
                  <a:cubicBezTo>
                    <a:pt x="33" y="20"/>
                    <a:pt x="33" y="20"/>
                    <a:pt x="33" y="19"/>
                  </a:cubicBezTo>
                  <a:cubicBezTo>
                    <a:pt x="33" y="19"/>
                    <a:pt x="33" y="19"/>
                    <a:pt x="33" y="18"/>
                  </a:cubicBezTo>
                  <a:cubicBezTo>
                    <a:pt x="33" y="18"/>
                    <a:pt x="34" y="17"/>
                    <a:pt x="34" y="17"/>
                  </a:cubicBezTo>
                  <a:cubicBezTo>
                    <a:pt x="34" y="17"/>
                    <a:pt x="34" y="17"/>
                    <a:pt x="34" y="16"/>
                  </a:cubicBezTo>
                  <a:cubicBezTo>
                    <a:pt x="31" y="12"/>
                    <a:pt x="26" y="7"/>
                    <a:pt x="24" y="3"/>
                  </a:cubicBezTo>
                  <a:cubicBezTo>
                    <a:pt x="23" y="3"/>
                    <a:pt x="23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3"/>
                    <a:pt x="21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3"/>
                    <a:pt x="19" y="3"/>
                    <a:pt x="18" y="2"/>
                  </a:cubicBezTo>
                  <a:cubicBezTo>
                    <a:pt x="17" y="2"/>
                    <a:pt x="15" y="2"/>
                    <a:pt x="12" y="1"/>
                  </a:cubicBezTo>
                  <a:cubicBezTo>
                    <a:pt x="10" y="1"/>
                    <a:pt x="8" y="1"/>
                    <a:pt x="7" y="1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2" y="4"/>
                    <a:pt x="1" y="5"/>
                  </a:cubicBezTo>
                  <a:cubicBezTo>
                    <a:pt x="0" y="5"/>
                    <a:pt x="0" y="6"/>
                    <a:pt x="0" y="8"/>
                  </a:cubicBezTo>
                  <a:cubicBezTo>
                    <a:pt x="0" y="9"/>
                    <a:pt x="1" y="11"/>
                    <a:pt x="4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2"/>
                    <a:pt x="8" y="11"/>
                    <a:pt x="10" y="11"/>
                  </a:cubicBezTo>
                  <a:cubicBezTo>
                    <a:pt x="12" y="11"/>
                    <a:pt x="13" y="13"/>
                    <a:pt x="14" y="14"/>
                  </a:cubicBezTo>
                  <a:cubicBezTo>
                    <a:pt x="14" y="15"/>
                    <a:pt x="14" y="16"/>
                    <a:pt x="15" y="16"/>
                  </a:cubicBezTo>
                  <a:cubicBezTo>
                    <a:pt x="17" y="16"/>
                    <a:pt x="20" y="17"/>
                    <a:pt x="22" y="19"/>
                  </a:cubicBezTo>
                  <a:cubicBezTo>
                    <a:pt x="23" y="21"/>
                    <a:pt x="24" y="22"/>
                    <a:pt x="24" y="24"/>
                  </a:cubicBezTo>
                  <a:cubicBezTo>
                    <a:pt x="24" y="25"/>
                    <a:pt x="24" y="26"/>
                    <a:pt x="25" y="27"/>
                  </a:cubicBezTo>
                  <a:cubicBezTo>
                    <a:pt x="26" y="28"/>
                    <a:pt x="27" y="28"/>
                    <a:pt x="29" y="28"/>
                  </a:cubicBezTo>
                  <a:cubicBezTo>
                    <a:pt x="30" y="28"/>
                    <a:pt x="31" y="28"/>
                    <a:pt x="32" y="28"/>
                  </a:cubicBezTo>
                  <a:cubicBezTo>
                    <a:pt x="32" y="28"/>
                    <a:pt x="32" y="27"/>
                    <a:pt x="32" y="27"/>
                  </a:cubicBezTo>
                  <a:cubicBezTo>
                    <a:pt x="33" y="26"/>
                    <a:pt x="33" y="24"/>
                    <a:pt x="33" y="24"/>
                  </a:cubicBezTo>
                  <a:cubicBezTo>
                    <a:pt x="33" y="23"/>
                    <a:pt x="33" y="23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1"/>
                    <a:pt x="33" y="21"/>
                    <a:pt x="33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46" name="Freeform 147"/>
            <p:cNvSpPr>
              <a:spLocks/>
            </p:cNvSpPr>
            <p:nvPr/>
          </p:nvSpPr>
          <p:spPr bwMode="auto">
            <a:xfrm>
              <a:off x="6143626" y="8005763"/>
              <a:ext cx="350838" cy="179388"/>
            </a:xfrm>
            <a:custGeom>
              <a:avLst/>
              <a:gdLst>
                <a:gd name="T0" fmla="*/ 24 w 66"/>
                <a:gd name="T1" fmla="*/ 33 h 34"/>
                <a:gd name="T2" fmla="*/ 27 w 66"/>
                <a:gd name="T3" fmla="*/ 31 h 34"/>
                <a:gd name="T4" fmla="*/ 26 w 66"/>
                <a:gd name="T5" fmla="*/ 30 h 34"/>
                <a:gd name="T6" fmla="*/ 27 w 66"/>
                <a:gd name="T7" fmla="*/ 25 h 34"/>
                <a:gd name="T8" fmla="*/ 31 w 66"/>
                <a:gd name="T9" fmla="*/ 23 h 34"/>
                <a:gd name="T10" fmla="*/ 43 w 66"/>
                <a:gd name="T11" fmla="*/ 19 h 34"/>
                <a:gd name="T12" fmla="*/ 49 w 66"/>
                <a:gd name="T13" fmla="*/ 15 h 34"/>
                <a:gd name="T14" fmla="*/ 52 w 66"/>
                <a:gd name="T15" fmla="*/ 15 h 34"/>
                <a:gd name="T16" fmla="*/ 54 w 66"/>
                <a:gd name="T17" fmla="*/ 16 h 34"/>
                <a:gd name="T18" fmla="*/ 57 w 66"/>
                <a:gd name="T19" fmla="*/ 14 h 34"/>
                <a:gd name="T20" fmla="*/ 59 w 66"/>
                <a:gd name="T21" fmla="*/ 13 h 34"/>
                <a:gd name="T22" fmla="*/ 60 w 66"/>
                <a:gd name="T23" fmla="*/ 13 h 34"/>
                <a:gd name="T24" fmla="*/ 61 w 66"/>
                <a:gd name="T25" fmla="*/ 12 h 34"/>
                <a:gd name="T26" fmla="*/ 62 w 66"/>
                <a:gd name="T27" fmla="*/ 11 h 34"/>
                <a:gd name="T28" fmla="*/ 64 w 66"/>
                <a:gd name="T29" fmla="*/ 11 h 34"/>
                <a:gd name="T30" fmla="*/ 65 w 66"/>
                <a:gd name="T31" fmla="*/ 10 h 34"/>
                <a:gd name="T32" fmla="*/ 66 w 66"/>
                <a:gd name="T33" fmla="*/ 10 h 34"/>
                <a:gd name="T34" fmla="*/ 62 w 66"/>
                <a:gd name="T35" fmla="*/ 7 h 34"/>
                <a:gd name="T36" fmla="*/ 54 w 66"/>
                <a:gd name="T37" fmla="*/ 3 h 34"/>
                <a:gd name="T38" fmla="*/ 45 w 66"/>
                <a:gd name="T39" fmla="*/ 0 h 34"/>
                <a:gd name="T40" fmla="*/ 31 w 66"/>
                <a:gd name="T41" fmla="*/ 3 h 34"/>
                <a:gd name="T42" fmla="*/ 22 w 66"/>
                <a:gd name="T43" fmla="*/ 3 h 34"/>
                <a:gd name="T44" fmla="*/ 16 w 66"/>
                <a:gd name="T45" fmla="*/ 3 h 34"/>
                <a:gd name="T46" fmla="*/ 10 w 66"/>
                <a:gd name="T47" fmla="*/ 4 h 34"/>
                <a:gd name="T48" fmla="*/ 10 w 66"/>
                <a:gd name="T49" fmla="*/ 4 h 34"/>
                <a:gd name="T50" fmla="*/ 8 w 66"/>
                <a:gd name="T51" fmla="*/ 7 h 34"/>
                <a:gd name="T52" fmla="*/ 7 w 66"/>
                <a:gd name="T53" fmla="*/ 7 h 34"/>
                <a:gd name="T54" fmla="*/ 4 w 66"/>
                <a:gd name="T55" fmla="*/ 10 h 34"/>
                <a:gd name="T56" fmla="*/ 1 w 66"/>
                <a:gd name="T57" fmla="*/ 16 h 34"/>
                <a:gd name="T58" fmla="*/ 0 w 66"/>
                <a:gd name="T59" fmla="*/ 18 h 34"/>
                <a:gd name="T60" fmla="*/ 1 w 66"/>
                <a:gd name="T61" fmla="*/ 18 h 34"/>
                <a:gd name="T62" fmla="*/ 2 w 66"/>
                <a:gd name="T63" fmla="*/ 19 h 34"/>
                <a:gd name="T64" fmla="*/ 4 w 66"/>
                <a:gd name="T65" fmla="*/ 20 h 34"/>
                <a:gd name="T66" fmla="*/ 11 w 66"/>
                <a:gd name="T67" fmla="*/ 22 h 34"/>
                <a:gd name="T68" fmla="*/ 12 w 66"/>
                <a:gd name="T69" fmla="*/ 22 h 34"/>
                <a:gd name="T70" fmla="*/ 17 w 66"/>
                <a:gd name="T71" fmla="*/ 23 h 34"/>
                <a:gd name="T72" fmla="*/ 17 w 66"/>
                <a:gd name="T73" fmla="*/ 23 h 34"/>
                <a:gd name="T74" fmla="*/ 17 w 66"/>
                <a:gd name="T75" fmla="*/ 24 h 34"/>
                <a:gd name="T76" fmla="*/ 17 w 66"/>
                <a:gd name="T77" fmla="*/ 24 h 34"/>
                <a:gd name="T78" fmla="*/ 17 w 66"/>
                <a:gd name="T79" fmla="*/ 24 h 34"/>
                <a:gd name="T80" fmla="*/ 17 w 66"/>
                <a:gd name="T81" fmla="*/ 24 h 34"/>
                <a:gd name="T82" fmla="*/ 17 w 66"/>
                <a:gd name="T83" fmla="*/ 25 h 34"/>
                <a:gd name="T84" fmla="*/ 17 w 66"/>
                <a:gd name="T85" fmla="*/ 25 h 34"/>
                <a:gd name="T86" fmla="*/ 17 w 66"/>
                <a:gd name="T87" fmla="*/ 25 h 34"/>
                <a:gd name="T88" fmla="*/ 17 w 66"/>
                <a:gd name="T89" fmla="*/ 26 h 34"/>
                <a:gd name="T90" fmla="*/ 17 w 66"/>
                <a:gd name="T91" fmla="*/ 26 h 34"/>
                <a:gd name="T92" fmla="*/ 17 w 66"/>
                <a:gd name="T93" fmla="*/ 27 h 34"/>
                <a:gd name="T94" fmla="*/ 17 w 66"/>
                <a:gd name="T95" fmla="*/ 28 h 34"/>
                <a:gd name="T96" fmla="*/ 17 w 66"/>
                <a:gd name="T97" fmla="*/ 29 h 34"/>
                <a:gd name="T98" fmla="*/ 17 w 66"/>
                <a:gd name="T99" fmla="*/ 29 h 34"/>
                <a:gd name="T100" fmla="*/ 17 w 66"/>
                <a:gd name="T101" fmla="*/ 29 h 34"/>
                <a:gd name="T102" fmla="*/ 17 w 66"/>
                <a:gd name="T103" fmla="*/ 29 h 34"/>
                <a:gd name="T104" fmla="*/ 20 w 66"/>
                <a:gd name="T105" fmla="*/ 30 h 34"/>
                <a:gd name="T106" fmla="*/ 21 w 66"/>
                <a:gd name="T107" fmla="*/ 34 h 34"/>
                <a:gd name="T108" fmla="*/ 24 w 66"/>
                <a:gd name="T10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6" h="34">
                  <a:moveTo>
                    <a:pt x="24" y="33"/>
                  </a:moveTo>
                  <a:cubicBezTo>
                    <a:pt x="25" y="32"/>
                    <a:pt x="26" y="31"/>
                    <a:pt x="27" y="31"/>
                  </a:cubicBezTo>
                  <a:cubicBezTo>
                    <a:pt x="27" y="31"/>
                    <a:pt x="27" y="30"/>
                    <a:pt x="26" y="30"/>
                  </a:cubicBezTo>
                  <a:cubicBezTo>
                    <a:pt x="26" y="29"/>
                    <a:pt x="26" y="27"/>
                    <a:pt x="27" y="25"/>
                  </a:cubicBezTo>
                  <a:cubicBezTo>
                    <a:pt x="28" y="24"/>
                    <a:pt x="29" y="23"/>
                    <a:pt x="31" y="23"/>
                  </a:cubicBezTo>
                  <a:cubicBezTo>
                    <a:pt x="38" y="23"/>
                    <a:pt x="42" y="22"/>
                    <a:pt x="43" y="19"/>
                  </a:cubicBezTo>
                  <a:cubicBezTo>
                    <a:pt x="43" y="15"/>
                    <a:pt x="48" y="15"/>
                    <a:pt x="49" y="15"/>
                  </a:cubicBezTo>
                  <a:cubicBezTo>
                    <a:pt x="50" y="15"/>
                    <a:pt x="51" y="15"/>
                    <a:pt x="52" y="15"/>
                  </a:cubicBezTo>
                  <a:cubicBezTo>
                    <a:pt x="53" y="15"/>
                    <a:pt x="54" y="16"/>
                    <a:pt x="54" y="16"/>
                  </a:cubicBezTo>
                  <a:cubicBezTo>
                    <a:pt x="55" y="15"/>
                    <a:pt x="56" y="15"/>
                    <a:pt x="57" y="14"/>
                  </a:cubicBezTo>
                  <a:cubicBezTo>
                    <a:pt x="57" y="14"/>
                    <a:pt x="58" y="13"/>
                    <a:pt x="59" y="13"/>
                  </a:cubicBezTo>
                  <a:cubicBezTo>
                    <a:pt x="59" y="13"/>
                    <a:pt x="59" y="13"/>
                    <a:pt x="60" y="13"/>
                  </a:cubicBezTo>
                  <a:cubicBezTo>
                    <a:pt x="60" y="12"/>
                    <a:pt x="61" y="12"/>
                    <a:pt x="61" y="12"/>
                  </a:cubicBezTo>
                  <a:cubicBezTo>
                    <a:pt x="62" y="12"/>
                    <a:pt x="62" y="11"/>
                    <a:pt x="62" y="11"/>
                  </a:cubicBezTo>
                  <a:cubicBezTo>
                    <a:pt x="63" y="11"/>
                    <a:pt x="63" y="11"/>
                    <a:pt x="64" y="11"/>
                  </a:cubicBezTo>
                  <a:cubicBezTo>
                    <a:pt x="64" y="11"/>
                    <a:pt x="65" y="11"/>
                    <a:pt x="65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9"/>
                    <a:pt x="65" y="8"/>
                    <a:pt x="62" y="7"/>
                  </a:cubicBezTo>
                  <a:cubicBezTo>
                    <a:pt x="60" y="6"/>
                    <a:pt x="57" y="5"/>
                    <a:pt x="54" y="3"/>
                  </a:cubicBezTo>
                  <a:cubicBezTo>
                    <a:pt x="52" y="1"/>
                    <a:pt x="49" y="0"/>
                    <a:pt x="45" y="0"/>
                  </a:cubicBezTo>
                  <a:cubicBezTo>
                    <a:pt x="39" y="0"/>
                    <a:pt x="33" y="2"/>
                    <a:pt x="31" y="3"/>
                  </a:cubicBezTo>
                  <a:cubicBezTo>
                    <a:pt x="29" y="4"/>
                    <a:pt x="25" y="4"/>
                    <a:pt x="22" y="3"/>
                  </a:cubicBezTo>
                  <a:cubicBezTo>
                    <a:pt x="20" y="3"/>
                    <a:pt x="18" y="3"/>
                    <a:pt x="16" y="3"/>
                  </a:cubicBezTo>
                  <a:cubicBezTo>
                    <a:pt x="14" y="3"/>
                    <a:pt x="12" y="3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5"/>
                    <a:pt x="9" y="6"/>
                    <a:pt x="8" y="7"/>
                  </a:cubicBezTo>
                  <a:cubicBezTo>
                    <a:pt x="8" y="7"/>
                    <a:pt x="8" y="7"/>
                    <a:pt x="7" y="7"/>
                  </a:cubicBezTo>
                  <a:cubicBezTo>
                    <a:pt x="6" y="8"/>
                    <a:pt x="5" y="9"/>
                    <a:pt x="4" y="10"/>
                  </a:cubicBezTo>
                  <a:cubicBezTo>
                    <a:pt x="2" y="12"/>
                    <a:pt x="1" y="15"/>
                    <a:pt x="1" y="16"/>
                  </a:cubicBezTo>
                  <a:cubicBezTo>
                    <a:pt x="1" y="17"/>
                    <a:pt x="0" y="17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2" y="18"/>
                    <a:pt x="2" y="19"/>
                  </a:cubicBezTo>
                  <a:cubicBezTo>
                    <a:pt x="3" y="19"/>
                    <a:pt x="3" y="19"/>
                    <a:pt x="4" y="20"/>
                  </a:cubicBezTo>
                  <a:cubicBezTo>
                    <a:pt x="6" y="21"/>
                    <a:pt x="9" y="22"/>
                    <a:pt x="11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2"/>
                    <a:pt x="15" y="22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7" y="28"/>
                    <a:pt x="17" y="28"/>
                  </a:cubicBezTo>
                  <a:cubicBezTo>
                    <a:pt x="17" y="28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8" y="29"/>
                    <a:pt x="19" y="30"/>
                    <a:pt x="20" y="30"/>
                  </a:cubicBezTo>
                  <a:cubicBezTo>
                    <a:pt x="21" y="31"/>
                    <a:pt x="21" y="33"/>
                    <a:pt x="21" y="34"/>
                  </a:cubicBezTo>
                  <a:lnTo>
                    <a:pt x="24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47" name="Freeform 148"/>
            <p:cNvSpPr>
              <a:spLocks/>
            </p:cNvSpPr>
            <p:nvPr/>
          </p:nvSpPr>
          <p:spPr bwMode="auto">
            <a:xfrm>
              <a:off x="6102351" y="8105775"/>
              <a:ext cx="122238" cy="68263"/>
            </a:xfrm>
            <a:custGeom>
              <a:avLst/>
              <a:gdLst>
                <a:gd name="T0" fmla="*/ 23 w 23"/>
                <a:gd name="T1" fmla="*/ 6 h 13"/>
                <a:gd name="T2" fmla="*/ 23 w 23"/>
                <a:gd name="T3" fmla="*/ 6 h 13"/>
                <a:gd name="T4" fmla="*/ 23 w 23"/>
                <a:gd name="T5" fmla="*/ 6 h 13"/>
                <a:gd name="T6" fmla="*/ 23 w 23"/>
                <a:gd name="T7" fmla="*/ 6 h 13"/>
                <a:gd name="T8" fmla="*/ 23 w 23"/>
                <a:gd name="T9" fmla="*/ 5 h 13"/>
                <a:gd name="T10" fmla="*/ 23 w 23"/>
                <a:gd name="T11" fmla="*/ 5 h 13"/>
                <a:gd name="T12" fmla="*/ 23 w 23"/>
                <a:gd name="T13" fmla="*/ 5 h 13"/>
                <a:gd name="T14" fmla="*/ 20 w 23"/>
                <a:gd name="T15" fmla="*/ 5 h 13"/>
                <a:gd name="T16" fmla="*/ 19 w 23"/>
                <a:gd name="T17" fmla="*/ 5 h 13"/>
                <a:gd name="T18" fmla="*/ 11 w 23"/>
                <a:gd name="T19" fmla="*/ 2 h 13"/>
                <a:gd name="T20" fmla="*/ 9 w 23"/>
                <a:gd name="T21" fmla="*/ 1 h 13"/>
                <a:gd name="T22" fmla="*/ 8 w 23"/>
                <a:gd name="T23" fmla="*/ 1 h 13"/>
                <a:gd name="T24" fmla="*/ 7 w 23"/>
                <a:gd name="T25" fmla="*/ 0 h 13"/>
                <a:gd name="T26" fmla="*/ 6 w 23"/>
                <a:gd name="T27" fmla="*/ 0 h 13"/>
                <a:gd name="T28" fmla="*/ 6 w 23"/>
                <a:gd name="T29" fmla="*/ 0 h 13"/>
                <a:gd name="T30" fmla="*/ 6 w 23"/>
                <a:gd name="T31" fmla="*/ 1 h 13"/>
                <a:gd name="T32" fmla="*/ 6 w 23"/>
                <a:gd name="T33" fmla="*/ 1 h 13"/>
                <a:gd name="T34" fmla="*/ 5 w 23"/>
                <a:gd name="T35" fmla="*/ 1 h 13"/>
                <a:gd name="T36" fmla="*/ 5 w 23"/>
                <a:gd name="T37" fmla="*/ 1 h 13"/>
                <a:gd name="T38" fmla="*/ 5 w 23"/>
                <a:gd name="T39" fmla="*/ 1 h 13"/>
                <a:gd name="T40" fmla="*/ 4 w 23"/>
                <a:gd name="T41" fmla="*/ 2 h 13"/>
                <a:gd name="T42" fmla="*/ 4 w 23"/>
                <a:gd name="T43" fmla="*/ 2 h 13"/>
                <a:gd name="T44" fmla="*/ 3 w 23"/>
                <a:gd name="T45" fmla="*/ 3 h 13"/>
                <a:gd name="T46" fmla="*/ 3 w 23"/>
                <a:gd name="T47" fmla="*/ 3 h 13"/>
                <a:gd name="T48" fmla="*/ 2 w 23"/>
                <a:gd name="T49" fmla="*/ 4 h 13"/>
                <a:gd name="T50" fmla="*/ 1 w 23"/>
                <a:gd name="T51" fmla="*/ 5 h 13"/>
                <a:gd name="T52" fmla="*/ 0 w 23"/>
                <a:gd name="T53" fmla="*/ 6 h 13"/>
                <a:gd name="T54" fmla="*/ 0 w 23"/>
                <a:gd name="T55" fmla="*/ 6 h 13"/>
                <a:gd name="T56" fmla="*/ 20 w 23"/>
                <a:gd name="T57" fmla="*/ 13 h 13"/>
                <a:gd name="T58" fmla="*/ 23 w 23"/>
                <a:gd name="T59" fmla="*/ 12 h 13"/>
                <a:gd name="T60" fmla="*/ 23 w 23"/>
                <a:gd name="T61" fmla="*/ 11 h 13"/>
                <a:gd name="T62" fmla="*/ 23 w 23"/>
                <a:gd name="T63" fmla="*/ 10 h 13"/>
                <a:gd name="T64" fmla="*/ 23 w 23"/>
                <a:gd name="T65" fmla="*/ 9 h 13"/>
                <a:gd name="T66" fmla="*/ 23 w 23"/>
                <a:gd name="T67" fmla="*/ 8 h 13"/>
                <a:gd name="T68" fmla="*/ 23 w 23"/>
                <a:gd name="T69" fmla="*/ 8 h 13"/>
                <a:gd name="T70" fmla="*/ 23 w 23"/>
                <a:gd name="T71" fmla="*/ 7 h 13"/>
                <a:gd name="T72" fmla="*/ 23 w 23"/>
                <a:gd name="T73" fmla="*/ 7 h 13"/>
                <a:gd name="T74" fmla="*/ 23 w 23"/>
                <a:gd name="T75" fmla="*/ 7 h 13"/>
                <a:gd name="T76" fmla="*/ 23 w 23"/>
                <a:gd name="T7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" h="13">
                  <a:moveTo>
                    <a:pt x="23" y="6"/>
                  </a:move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5"/>
                    <a:pt x="22" y="5"/>
                    <a:pt x="20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6" y="5"/>
                    <a:pt x="14" y="4"/>
                    <a:pt x="11" y="2"/>
                  </a:cubicBezTo>
                  <a:cubicBezTo>
                    <a:pt x="10" y="2"/>
                    <a:pt x="10" y="2"/>
                    <a:pt x="9" y="1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8" y="1"/>
                    <a:pt x="7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1" y="5"/>
                    <a:pt x="1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9"/>
                    <a:pt x="17" y="13"/>
                    <a:pt x="20" y="13"/>
                  </a:cubicBezTo>
                  <a:cubicBezTo>
                    <a:pt x="21" y="13"/>
                    <a:pt x="22" y="12"/>
                    <a:pt x="23" y="12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9"/>
                    <a:pt x="23" y="9"/>
                  </a:cubicBezTo>
                  <a:cubicBezTo>
                    <a:pt x="23" y="9"/>
                    <a:pt x="23" y="9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6"/>
                    <a:pt x="23" y="6"/>
                    <a:pt x="2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48" name="Freeform 149"/>
            <p:cNvSpPr>
              <a:spLocks noEditPoints="1"/>
            </p:cNvSpPr>
            <p:nvPr/>
          </p:nvSpPr>
          <p:spPr bwMode="auto">
            <a:xfrm>
              <a:off x="3024188" y="3449638"/>
              <a:ext cx="5140325" cy="2833688"/>
            </a:xfrm>
            <a:custGeom>
              <a:avLst/>
              <a:gdLst>
                <a:gd name="T0" fmla="*/ 174 w 967"/>
                <a:gd name="T1" fmla="*/ 425 h 541"/>
                <a:gd name="T2" fmla="*/ 521 w 967"/>
                <a:gd name="T3" fmla="*/ 440 h 541"/>
                <a:gd name="T4" fmla="*/ 538 w 967"/>
                <a:gd name="T5" fmla="*/ 452 h 541"/>
                <a:gd name="T6" fmla="*/ 558 w 967"/>
                <a:gd name="T7" fmla="*/ 457 h 541"/>
                <a:gd name="T8" fmla="*/ 624 w 967"/>
                <a:gd name="T9" fmla="*/ 460 h 541"/>
                <a:gd name="T10" fmla="*/ 666 w 967"/>
                <a:gd name="T11" fmla="*/ 532 h 541"/>
                <a:gd name="T12" fmla="*/ 702 w 967"/>
                <a:gd name="T13" fmla="*/ 530 h 541"/>
                <a:gd name="T14" fmla="*/ 745 w 967"/>
                <a:gd name="T15" fmla="*/ 504 h 541"/>
                <a:gd name="T16" fmla="*/ 809 w 967"/>
                <a:gd name="T17" fmla="*/ 470 h 541"/>
                <a:gd name="T18" fmla="*/ 831 w 967"/>
                <a:gd name="T19" fmla="*/ 475 h 541"/>
                <a:gd name="T20" fmla="*/ 868 w 967"/>
                <a:gd name="T21" fmla="*/ 492 h 541"/>
                <a:gd name="T22" fmla="*/ 856 w 967"/>
                <a:gd name="T23" fmla="*/ 522 h 541"/>
                <a:gd name="T24" fmla="*/ 914 w 967"/>
                <a:gd name="T25" fmla="*/ 481 h 541"/>
                <a:gd name="T26" fmla="*/ 854 w 967"/>
                <a:gd name="T27" fmla="*/ 467 h 541"/>
                <a:gd name="T28" fmla="*/ 823 w 967"/>
                <a:gd name="T29" fmla="*/ 443 h 541"/>
                <a:gd name="T30" fmla="*/ 960 w 967"/>
                <a:gd name="T31" fmla="*/ 392 h 541"/>
                <a:gd name="T32" fmla="*/ 921 w 967"/>
                <a:gd name="T33" fmla="*/ 372 h 541"/>
                <a:gd name="T34" fmla="*/ 888 w 967"/>
                <a:gd name="T35" fmla="*/ 329 h 541"/>
                <a:gd name="T36" fmla="*/ 874 w 967"/>
                <a:gd name="T37" fmla="*/ 280 h 541"/>
                <a:gd name="T38" fmla="*/ 842 w 967"/>
                <a:gd name="T39" fmla="*/ 299 h 541"/>
                <a:gd name="T40" fmla="*/ 807 w 967"/>
                <a:gd name="T41" fmla="*/ 267 h 541"/>
                <a:gd name="T42" fmla="*/ 756 w 967"/>
                <a:gd name="T43" fmla="*/ 234 h 541"/>
                <a:gd name="T44" fmla="*/ 714 w 967"/>
                <a:gd name="T45" fmla="*/ 258 h 541"/>
                <a:gd name="T46" fmla="*/ 705 w 967"/>
                <a:gd name="T47" fmla="*/ 386 h 541"/>
                <a:gd name="T48" fmla="*/ 683 w 967"/>
                <a:gd name="T49" fmla="*/ 409 h 541"/>
                <a:gd name="T50" fmla="*/ 588 w 967"/>
                <a:gd name="T51" fmla="*/ 326 h 541"/>
                <a:gd name="T52" fmla="*/ 537 w 967"/>
                <a:gd name="T53" fmla="*/ 295 h 541"/>
                <a:gd name="T54" fmla="*/ 568 w 967"/>
                <a:gd name="T55" fmla="*/ 215 h 541"/>
                <a:gd name="T56" fmla="*/ 594 w 967"/>
                <a:gd name="T57" fmla="*/ 200 h 541"/>
                <a:gd name="T58" fmla="*/ 622 w 967"/>
                <a:gd name="T59" fmla="*/ 163 h 541"/>
                <a:gd name="T60" fmla="*/ 667 w 967"/>
                <a:gd name="T61" fmla="*/ 147 h 541"/>
                <a:gd name="T62" fmla="*/ 674 w 967"/>
                <a:gd name="T63" fmla="*/ 105 h 541"/>
                <a:gd name="T64" fmla="*/ 630 w 967"/>
                <a:gd name="T65" fmla="*/ 113 h 541"/>
                <a:gd name="T66" fmla="*/ 606 w 967"/>
                <a:gd name="T67" fmla="*/ 143 h 541"/>
                <a:gd name="T68" fmla="*/ 570 w 967"/>
                <a:gd name="T69" fmla="*/ 111 h 541"/>
                <a:gd name="T70" fmla="*/ 555 w 967"/>
                <a:gd name="T71" fmla="*/ 79 h 541"/>
                <a:gd name="T72" fmla="*/ 538 w 967"/>
                <a:gd name="T73" fmla="*/ 34 h 541"/>
                <a:gd name="T74" fmla="*/ 519 w 967"/>
                <a:gd name="T75" fmla="*/ 3 h 541"/>
                <a:gd name="T76" fmla="*/ 517 w 967"/>
                <a:gd name="T77" fmla="*/ 62 h 541"/>
                <a:gd name="T78" fmla="*/ 528 w 967"/>
                <a:gd name="T79" fmla="*/ 112 h 541"/>
                <a:gd name="T80" fmla="*/ 505 w 967"/>
                <a:gd name="T81" fmla="*/ 135 h 541"/>
                <a:gd name="T82" fmla="*/ 521 w 967"/>
                <a:gd name="T83" fmla="*/ 106 h 541"/>
                <a:gd name="T84" fmla="*/ 476 w 967"/>
                <a:gd name="T85" fmla="*/ 108 h 541"/>
                <a:gd name="T86" fmla="*/ 426 w 967"/>
                <a:gd name="T87" fmla="*/ 127 h 541"/>
                <a:gd name="T88" fmla="*/ 399 w 967"/>
                <a:gd name="T89" fmla="*/ 116 h 541"/>
                <a:gd name="T90" fmla="*/ 363 w 967"/>
                <a:gd name="T91" fmla="*/ 134 h 541"/>
                <a:gd name="T92" fmla="*/ 257 w 967"/>
                <a:gd name="T93" fmla="*/ 105 h 541"/>
                <a:gd name="T94" fmla="*/ 147 w 967"/>
                <a:gd name="T95" fmla="*/ 76 h 541"/>
                <a:gd name="T96" fmla="*/ 97 w 967"/>
                <a:gd name="T97" fmla="*/ 108 h 541"/>
                <a:gd name="T98" fmla="*/ 92 w 967"/>
                <a:gd name="T99" fmla="*/ 99 h 541"/>
                <a:gd name="T100" fmla="*/ 20 w 967"/>
                <a:gd name="T101" fmla="*/ 99 h 541"/>
                <a:gd name="T102" fmla="*/ 18 w 967"/>
                <a:gd name="T103" fmla="*/ 265 h 541"/>
                <a:gd name="T104" fmla="*/ 35 w 967"/>
                <a:gd name="T105" fmla="*/ 284 h 541"/>
                <a:gd name="T106" fmla="*/ 52 w 967"/>
                <a:gd name="T107" fmla="*/ 283 h 541"/>
                <a:gd name="T108" fmla="*/ 70 w 967"/>
                <a:gd name="T109" fmla="*/ 283 h 541"/>
                <a:gd name="T110" fmla="*/ 102 w 967"/>
                <a:gd name="T111" fmla="*/ 326 h 541"/>
                <a:gd name="T112" fmla="*/ 126 w 967"/>
                <a:gd name="T113" fmla="*/ 350 h 541"/>
                <a:gd name="T114" fmla="*/ 122 w 967"/>
                <a:gd name="T115" fmla="*/ 378 h 541"/>
                <a:gd name="T116" fmla="*/ 475 w 967"/>
                <a:gd name="T117" fmla="*/ 379 h 541"/>
                <a:gd name="T118" fmla="*/ 353 w 967"/>
                <a:gd name="T119" fmla="*/ 231 h 541"/>
                <a:gd name="T120" fmla="*/ 246 w 967"/>
                <a:gd name="T121" fmla="*/ 150 h 541"/>
                <a:gd name="T122" fmla="*/ 245 w 967"/>
                <a:gd name="T123" fmla="*/ 179 h 541"/>
                <a:gd name="T124" fmla="*/ 202 w 967"/>
                <a:gd name="T125" fmla="*/ 182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67" h="541">
                  <a:moveTo>
                    <a:pt x="137" y="390"/>
                  </a:moveTo>
                  <a:cubicBezTo>
                    <a:pt x="137" y="390"/>
                    <a:pt x="138" y="390"/>
                    <a:pt x="138" y="390"/>
                  </a:cubicBezTo>
                  <a:cubicBezTo>
                    <a:pt x="139" y="389"/>
                    <a:pt x="139" y="389"/>
                    <a:pt x="140" y="389"/>
                  </a:cubicBezTo>
                  <a:cubicBezTo>
                    <a:pt x="141" y="389"/>
                    <a:pt x="142" y="389"/>
                    <a:pt x="143" y="390"/>
                  </a:cubicBezTo>
                  <a:cubicBezTo>
                    <a:pt x="144" y="390"/>
                    <a:pt x="144" y="391"/>
                    <a:pt x="145" y="392"/>
                  </a:cubicBezTo>
                  <a:cubicBezTo>
                    <a:pt x="147" y="393"/>
                    <a:pt x="148" y="395"/>
                    <a:pt x="149" y="395"/>
                  </a:cubicBezTo>
                  <a:cubicBezTo>
                    <a:pt x="150" y="396"/>
                    <a:pt x="150" y="396"/>
                    <a:pt x="151" y="397"/>
                  </a:cubicBezTo>
                  <a:cubicBezTo>
                    <a:pt x="152" y="398"/>
                    <a:pt x="152" y="399"/>
                    <a:pt x="152" y="400"/>
                  </a:cubicBezTo>
                  <a:cubicBezTo>
                    <a:pt x="152" y="400"/>
                    <a:pt x="152" y="401"/>
                    <a:pt x="151" y="402"/>
                  </a:cubicBezTo>
                  <a:cubicBezTo>
                    <a:pt x="151" y="402"/>
                    <a:pt x="150" y="402"/>
                    <a:pt x="149" y="402"/>
                  </a:cubicBezTo>
                  <a:cubicBezTo>
                    <a:pt x="148" y="402"/>
                    <a:pt x="148" y="402"/>
                    <a:pt x="148" y="403"/>
                  </a:cubicBezTo>
                  <a:cubicBezTo>
                    <a:pt x="147" y="403"/>
                    <a:pt x="147" y="404"/>
                    <a:pt x="147" y="404"/>
                  </a:cubicBezTo>
                  <a:cubicBezTo>
                    <a:pt x="147" y="405"/>
                    <a:pt x="147" y="406"/>
                    <a:pt x="148" y="406"/>
                  </a:cubicBezTo>
                  <a:cubicBezTo>
                    <a:pt x="148" y="407"/>
                    <a:pt x="148" y="407"/>
                    <a:pt x="149" y="407"/>
                  </a:cubicBezTo>
                  <a:cubicBezTo>
                    <a:pt x="149" y="407"/>
                    <a:pt x="150" y="407"/>
                    <a:pt x="151" y="408"/>
                  </a:cubicBezTo>
                  <a:cubicBezTo>
                    <a:pt x="151" y="408"/>
                    <a:pt x="151" y="409"/>
                    <a:pt x="152" y="409"/>
                  </a:cubicBezTo>
                  <a:cubicBezTo>
                    <a:pt x="152" y="410"/>
                    <a:pt x="152" y="412"/>
                    <a:pt x="152" y="413"/>
                  </a:cubicBezTo>
                  <a:cubicBezTo>
                    <a:pt x="152" y="413"/>
                    <a:pt x="152" y="414"/>
                    <a:pt x="152" y="414"/>
                  </a:cubicBezTo>
                  <a:cubicBezTo>
                    <a:pt x="152" y="414"/>
                    <a:pt x="152" y="414"/>
                    <a:pt x="152" y="414"/>
                  </a:cubicBezTo>
                  <a:cubicBezTo>
                    <a:pt x="152" y="414"/>
                    <a:pt x="152" y="414"/>
                    <a:pt x="152" y="414"/>
                  </a:cubicBezTo>
                  <a:cubicBezTo>
                    <a:pt x="153" y="415"/>
                    <a:pt x="153" y="415"/>
                    <a:pt x="153" y="415"/>
                  </a:cubicBezTo>
                  <a:cubicBezTo>
                    <a:pt x="153" y="415"/>
                    <a:pt x="154" y="416"/>
                    <a:pt x="155" y="416"/>
                  </a:cubicBezTo>
                  <a:cubicBezTo>
                    <a:pt x="157" y="417"/>
                    <a:pt x="160" y="418"/>
                    <a:pt x="162" y="418"/>
                  </a:cubicBezTo>
                  <a:cubicBezTo>
                    <a:pt x="162" y="418"/>
                    <a:pt x="162" y="417"/>
                    <a:pt x="163" y="417"/>
                  </a:cubicBezTo>
                  <a:cubicBezTo>
                    <a:pt x="163" y="417"/>
                    <a:pt x="164" y="417"/>
                    <a:pt x="164" y="417"/>
                  </a:cubicBezTo>
                  <a:cubicBezTo>
                    <a:pt x="166" y="417"/>
                    <a:pt x="167" y="418"/>
                    <a:pt x="169" y="419"/>
                  </a:cubicBezTo>
                  <a:cubicBezTo>
                    <a:pt x="170" y="420"/>
                    <a:pt x="171" y="421"/>
                    <a:pt x="172" y="423"/>
                  </a:cubicBezTo>
                  <a:cubicBezTo>
                    <a:pt x="172" y="423"/>
                    <a:pt x="173" y="424"/>
                    <a:pt x="174" y="425"/>
                  </a:cubicBezTo>
                  <a:cubicBezTo>
                    <a:pt x="176" y="425"/>
                    <a:pt x="177" y="426"/>
                    <a:pt x="178" y="426"/>
                  </a:cubicBezTo>
                  <a:cubicBezTo>
                    <a:pt x="179" y="426"/>
                    <a:pt x="180" y="426"/>
                    <a:pt x="180" y="425"/>
                  </a:cubicBezTo>
                  <a:cubicBezTo>
                    <a:pt x="180" y="425"/>
                    <a:pt x="181" y="425"/>
                    <a:pt x="181" y="425"/>
                  </a:cubicBezTo>
                  <a:cubicBezTo>
                    <a:pt x="182" y="425"/>
                    <a:pt x="183" y="425"/>
                    <a:pt x="183" y="426"/>
                  </a:cubicBezTo>
                  <a:cubicBezTo>
                    <a:pt x="184" y="426"/>
                    <a:pt x="184" y="427"/>
                    <a:pt x="184" y="428"/>
                  </a:cubicBezTo>
                  <a:cubicBezTo>
                    <a:pt x="185" y="429"/>
                    <a:pt x="186" y="431"/>
                    <a:pt x="186" y="433"/>
                  </a:cubicBezTo>
                  <a:cubicBezTo>
                    <a:pt x="186" y="433"/>
                    <a:pt x="186" y="433"/>
                    <a:pt x="186" y="434"/>
                  </a:cubicBezTo>
                  <a:cubicBezTo>
                    <a:pt x="186" y="434"/>
                    <a:pt x="187" y="434"/>
                    <a:pt x="188" y="434"/>
                  </a:cubicBezTo>
                  <a:cubicBezTo>
                    <a:pt x="189" y="434"/>
                    <a:pt x="191" y="433"/>
                    <a:pt x="193" y="433"/>
                  </a:cubicBezTo>
                  <a:cubicBezTo>
                    <a:pt x="194" y="433"/>
                    <a:pt x="194" y="433"/>
                    <a:pt x="194" y="433"/>
                  </a:cubicBezTo>
                  <a:cubicBezTo>
                    <a:pt x="195" y="433"/>
                    <a:pt x="196" y="434"/>
                    <a:pt x="197" y="434"/>
                  </a:cubicBezTo>
                  <a:cubicBezTo>
                    <a:pt x="198" y="435"/>
                    <a:pt x="198" y="436"/>
                    <a:pt x="199" y="436"/>
                  </a:cubicBezTo>
                  <a:cubicBezTo>
                    <a:pt x="199" y="436"/>
                    <a:pt x="199" y="436"/>
                    <a:pt x="200" y="436"/>
                  </a:cubicBezTo>
                  <a:cubicBezTo>
                    <a:pt x="200" y="436"/>
                    <a:pt x="200" y="436"/>
                    <a:pt x="200" y="436"/>
                  </a:cubicBezTo>
                  <a:cubicBezTo>
                    <a:pt x="200" y="436"/>
                    <a:pt x="201" y="436"/>
                    <a:pt x="201" y="436"/>
                  </a:cubicBezTo>
                  <a:cubicBezTo>
                    <a:pt x="202" y="436"/>
                    <a:pt x="203" y="437"/>
                    <a:pt x="204" y="438"/>
                  </a:cubicBezTo>
                  <a:cubicBezTo>
                    <a:pt x="205" y="438"/>
                    <a:pt x="206" y="439"/>
                    <a:pt x="206" y="441"/>
                  </a:cubicBezTo>
                  <a:cubicBezTo>
                    <a:pt x="207" y="443"/>
                    <a:pt x="208" y="445"/>
                    <a:pt x="209" y="447"/>
                  </a:cubicBezTo>
                  <a:cubicBezTo>
                    <a:pt x="292" y="446"/>
                    <a:pt x="292" y="446"/>
                    <a:pt x="292" y="446"/>
                  </a:cubicBezTo>
                  <a:cubicBezTo>
                    <a:pt x="518" y="445"/>
                    <a:pt x="518" y="445"/>
                    <a:pt x="518" y="445"/>
                  </a:cubicBezTo>
                  <a:cubicBezTo>
                    <a:pt x="519" y="444"/>
                    <a:pt x="519" y="442"/>
                    <a:pt x="520" y="441"/>
                  </a:cubicBezTo>
                  <a:cubicBezTo>
                    <a:pt x="520" y="441"/>
                    <a:pt x="520" y="441"/>
                    <a:pt x="520" y="441"/>
                  </a:cubicBezTo>
                  <a:cubicBezTo>
                    <a:pt x="520" y="441"/>
                    <a:pt x="520" y="441"/>
                    <a:pt x="520" y="441"/>
                  </a:cubicBezTo>
                  <a:cubicBezTo>
                    <a:pt x="520" y="441"/>
                    <a:pt x="520" y="441"/>
                    <a:pt x="520" y="441"/>
                  </a:cubicBezTo>
                  <a:cubicBezTo>
                    <a:pt x="520" y="441"/>
                    <a:pt x="520" y="440"/>
                    <a:pt x="520" y="440"/>
                  </a:cubicBezTo>
                  <a:cubicBezTo>
                    <a:pt x="520" y="440"/>
                    <a:pt x="520" y="440"/>
                    <a:pt x="520" y="440"/>
                  </a:cubicBezTo>
                  <a:cubicBezTo>
                    <a:pt x="520" y="440"/>
                    <a:pt x="521" y="440"/>
                    <a:pt x="521" y="440"/>
                  </a:cubicBezTo>
                  <a:cubicBezTo>
                    <a:pt x="521" y="440"/>
                    <a:pt x="521" y="440"/>
                    <a:pt x="521" y="440"/>
                  </a:cubicBezTo>
                  <a:cubicBezTo>
                    <a:pt x="521" y="440"/>
                    <a:pt x="522" y="440"/>
                    <a:pt x="522" y="440"/>
                  </a:cubicBezTo>
                  <a:cubicBezTo>
                    <a:pt x="522" y="440"/>
                    <a:pt x="522" y="440"/>
                    <a:pt x="522" y="440"/>
                  </a:cubicBezTo>
                  <a:cubicBezTo>
                    <a:pt x="522" y="440"/>
                    <a:pt x="523" y="440"/>
                    <a:pt x="523" y="440"/>
                  </a:cubicBezTo>
                  <a:cubicBezTo>
                    <a:pt x="523" y="440"/>
                    <a:pt x="524" y="440"/>
                    <a:pt x="524" y="440"/>
                  </a:cubicBezTo>
                  <a:cubicBezTo>
                    <a:pt x="524" y="440"/>
                    <a:pt x="524" y="440"/>
                    <a:pt x="524" y="440"/>
                  </a:cubicBezTo>
                  <a:cubicBezTo>
                    <a:pt x="524" y="441"/>
                    <a:pt x="525" y="441"/>
                    <a:pt x="525" y="441"/>
                  </a:cubicBezTo>
                  <a:cubicBezTo>
                    <a:pt x="525" y="442"/>
                    <a:pt x="525" y="442"/>
                    <a:pt x="525" y="442"/>
                  </a:cubicBezTo>
                  <a:cubicBezTo>
                    <a:pt x="525" y="442"/>
                    <a:pt x="526" y="442"/>
                    <a:pt x="526" y="443"/>
                  </a:cubicBezTo>
                  <a:cubicBezTo>
                    <a:pt x="526" y="443"/>
                    <a:pt x="526" y="443"/>
                    <a:pt x="526" y="443"/>
                  </a:cubicBezTo>
                  <a:cubicBezTo>
                    <a:pt x="526" y="443"/>
                    <a:pt x="526" y="444"/>
                    <a:pt x="526" y="444"/>
                  </a:cubicBezTo>
                  <a:cubicBezTo>
                    <a:pt x="526" y="444"/>
                    <a:pt x="526" y="444"/>
                    <a:pt x="526" y="444"/>
                  </a:cubicBezTo>
                  <a:cubicBezTo>
                    <a:pt x="526" y="444"/>
                    <a:pt x="526" y="444"/>
                    <a:pt x="526" y="445"/>
                  </a:cubicBezTo>
                  <a:cubicBezTo>
                    <a:pt x="526" y="445"/>
                    <a:pt x="526" y="445"/>
                    <a:pt x="526" y="445"/>
                  </a:cubicBezTo>
                  <a:cubicBezTo>
                    <a:pt x="526" y="445"/>
                    <a:pt x="526" y="446"/>
                    <a:pt x="526" y="446"/>
                  </a:cubicBezTo>
                  <a:cubicBezTo>
                    <a:pt x="526" y="446"/>
                    <a:pt x="526" y="446"/>
                    <a:pt x="526" y="446"/>
                  </a:cubicBezTo>
                  <a:cubicBezTo>
                    <a:pt x="526" y="447"/>
                    <a:pt x="527" y="447"/>
                    <a:pt x="527" y="448"/>
                  </a:cubicBezTo>
                  <a:cubicBezTo>
                    <a:pt x="527" y="448"/>
                    <a:pt x="527" y="448"/>
                    <a:pt x="527" y="448"/>
                  </a:cubicBezTo>
                  <a:cubicBezTo>
                    <a:pt x="528" y="449"/>
                    <a:pt x="528" y="449"/>
                    <a:pt x="528" y="449"/>
                  </a:cubicBezTo>
                  <a:cubicBezTo>
                    <a:pt x="528" y="449"/>
                    <a:pt x="528" y="449"/>
                    <a:pt x="528" y="449"/>
                  </a:cubicBezTo>
                  <a:cubicBezTo>
                    <a:pt x="529" y="449"/>
                    <a:pt x="530" y="450"/>
                    <a:pt x="531" y="450"/>
                  </a:cubicBezTo>
                  <a:cubicBezTo>
                    <a:pt x="531" y="450"/>
                    <a:pt x="532" y="451"/>
                    <a:pt x="532" y="451"/>
                  </a:cubicBezTo>
                  <a:cubicBezTo>
                    <a:pt x="532" y="451"/>
                    <a:pt x="532" y="451"/>
                    <a:pt x="532" y="451"/>
                  </a:cubicBezTo>
                  <a:cubicBezTo>
                    <a:pt x="533" y="451"/>
                    <a:pt x="533" y="451"/>
                    <a:pt x="533" y="451"/>
                  </a:cubicBezTo>
                  <a:cubicBezTo>
                    <a:pt x="534" y="452"/>
                    <a:pt x="534" y="452"/>
                    <a:pt x="535" y="452"/>
                  </a:cubicBezTo>
                  <a:cubicBezTo>
                    <a:pt x="535" y="452"/>
                    <a:pt x="535" y="452"/>
                    <a:pt x="535" y="452"/>
                  </a:cubicBezTo>
                  <a:cubicBezTo>
                    <a:pt x="536" y="452"/>
                    <a:pt x="536" y="452"/>
                    <a:pt x="536" y="452"/>
                  </a:cubicBezTo>
                  <a:cubicBezTo>
                    <a:pt x="537" y="452"/>
                    <a:pt x="537" y="452"/>
                    <a:pt x="537" y="452"/>
                  </a:cubicBezTo>
                  <a:cubicBezTo>
                    <a:pt x="538" y="452"/>
                    <a:pt x="538" y="452"/>
                    <a:pt x="538" y="452"/>
                  </a:cubicBezTo>
                  <a:cubicBezTo>
                    <a:pt x="539" y="452"/>
                    <a:pt x="539" y="451"/>
                    <a:pt x="540" y="451"/>
                  </a:cubicBezTo>
                  <a:cubicBezTo>
                    <a:pt x="540" y="451"/>
                    <a:pt x="540" y="451"/>
                    <a:pt x="540" y="451"/>
                  </a:cubicBezTo>
                  <a:cubicBezTo>
                    <a:pt x="540" y="451"/>
                    <a:pt x="541" y="451"/>
                    <a:pt x="541" y="450"/>
                  </a:cubicBezTo>
                  <a:cubicBezTo>
                    <a:pt x="541" y="450"/>
                    <a:pt x="541" y="450"/>
                    <a:pt x="542" y="450"/>
                  </a:cubicBezTo>
                  <a:cubicBezTo>
                    <a:pt x="542" y="450"/>
                    <a:pt x="543" y="450"/>
                    <a:pt x="543" y="450"/>
                  </a:cubicBezTo>
                  <a:cubicBezTo>
                    <a:pt x="543" y="450"/>
                    <a:pt x="543" y="450"/>
                    <a:pt x="543" y="450"/>
                  </a:cubicBezTo>
                  <a:cubicBezTo>
                    <a:pt x="544" y="450"/>
                    <a:pt x="544" y="450"/>
                    <a:pt x="545" y="450"/>
                  </a:cubicBezTo>
                  <a:cubicBezTo>
                    <a:pt x="545" y="450"/>
                    <a:pt x="545" y="450"/>
                    <a:pt x="545" y="450"/>
                  </a:cubicBezTo>
                  <a:cubicBezTo>
                    <a:pt x="546" y="451"/>
                    <a:pt x="546" y="451"/>
                    <a:pt x="546" y="451"/>
                  </a:cubicBezTo>
                  <a:cubicBezTo>
                    <a:pt x="546" y="451"/>
                    <a:pt x="547" y="451"/>
                    <a:pt x="547" y="451"/>
                  </a:cubicBezTo>
                  <a:cubicBezTo>
                    <a:pt x="547" y="451"/>
                    <a:pt x="547" y="451"/>
                    <a:pt x="547" y="452"/>
                  </a:cubicBezTo>
                  <a:cubicBezTo>
                    <a:pt x="548" y="452"/>
                    <a:pt x="548" y="452"/>
                    <a:pt x="549" y="453"/>
                  </a:cubicBezTo>
                  <a:cubicBezTo>
                    <a:pt x="549" y="453"/>
                    <a:pt x="549" y="453"/>
                    <a:pt x="549" y="453"/>
                  </a:cubicBezTo>
                  <a:cubicBezTo>
                    <a:pt x="549" y="453"/>
                    <a:pt x="549" y="454"/>
                    <a:pt x="550" y="454"/>
                  </a:cubicBezTo>
                  <a:cubicBezTo>
                    <a:pt x="550" y="454"/>
                    <a:pt x="550" y="454"/>
                    <a:pt x="550" y="454"/>
                  </a:cubicBezTo>
                  <a:cubicBezTo>
                    <a:pt x="551" y="455"/>
                    <a:pt x="552" y="455"/>
                    <a:pt x="553" y="455"/>
                  </a:cubicBezTo>
                  <a:cubicBezTo>
                    <a:pt x="553" y="455"/>
                    <a:pt x="554" y="455"/>
                    <a:pt x="554" y="455"/>
                  </a:cubicBezTo>
                  <a:cubicBezTo>
                    <a:pt x="555" y="455"/>
                    <a:pt x="555" y="455"/>
                    <a:pt x="555" y="455"/>
                  </a:cubicBezTo>
                  <a:cubicBezTo>
                    <a:pt x="555" y="455"/>
                    <a:pt x="555" y="455"/>
                    <a:pt x="555" y="455"/>
                  </a:cubicBezTo>
                  <a:cubicBezTo>
                    <a:pt x="555" y="455"/>
                    <a:pt x="555" y="455"/>
                    <a:pt x="556" y="455"/>
                  </a:cubicBezTo>
                  <a:cubicBezTo>
                    <a:pt x="556" y="455"/>
                    <a:pt x="556" y="455"/>
                    <a:pt x="556" y="455"/>
                  </a:cubicBezTo>
                  <a:cubicBezTo>
                    <a:pt x="556" y="455"/>
                    <a:pt x="556" y="455"/>
                    <a:pt x="557" y="455"/>
                  </a:cubicBezTo>
                  <a:cubicBezTo>
                    <a:pt x="557" y="455"/>
                    <a:pt x="557" y="456"/>
                    <a:pt x="557" y="456"/>
                  </a:cubicBezTo>
                  <a:cubicBezTo>
                    <a:pt x="557" y="456"/>
                    <a:pt x="558" y="456"/>
                    <a:pt x="558" y="457"/>
                  </a:cubicBezTo>
                  <a:cubicBezTo>
                    <a:pt x="558" y="457"/>
                    <a:pt x="558" y="457"/>
                    <a:pt x="558" y="457"/>
                  </a:cubicBezTo>
                  <a:cubicBezTo>
                    <a:pt x="558" y="457"/>
                    <a:pt x="558" y="457"/>
                    <a:pt x="558" y="457"/>
                  </a:cubicBezTo>
                  <a:cubicBezTo>
                    <a:pt x="558" y="457"/>
                    <a:pt x="558" y="457"/>
                    <a:pt x="558" y="457"/>
                  </a:cubicBezTo>
                  <a:cubicBezTo>
                    <a:pt x="558" y="457"/>
                    <a:pt x="558" y="457"/>
                    <a:pt x="558" y="457"/>
                  </a:cubicBezTo>
                  <a:cubicBezTo>
                    <a:pt x="558" y="457"/>
                    <a:pt x="559" y="457"/>
                    <a:pt x="559" y="458"/>
                  </a:cubicBezTo>
                  <a:cubicBezTo>
                    <a:pt x="559" y="458"/>
                    <a:pt x="560" y="458"/>
                    <a:pt x="560" y="458"/>
                  </a:cubicBezTo>
                  <a:cubicBezTo>
                    <a:pt x="560" y="459"/>
                    <a:pt x="560" y="459"/>
                    <a:pt x="561" y="459"/>
                  </a:cubicBezTo>
                  <a:cubicBezTo>
                    <a:pt x="561" y="459"/>
                    <a:pt x="561" y="459"/>
                    <a:pt x="561" y="459"/>
                  </a:cubicBezTo>
                  <a:cubicBezTo>
                    <a:pt x="561" y="459"/>
                    <a:pt x="562" y="459"/>
                    <a:pt x="562" y="459"/>
                  </a:cubicBezTo>
                  <a:cubicBezTo>
                    <a:pt x="562" y="460"/>
                    <a:pt x="562" y="460"/>
                    <a:pt x="563" y="460"/>
                  </a:cubicBezTo>
                  <a:cubicBezTo>
                    <a:pt x="563" y="460"/>
                    <a:pt x="563" y="460"/>
                    <a:pt x="563" y="460"/>
                  </a:cubicBezTo>
                  <a:cubicBezTo>
                    <a:pt x="564" y="460"/>
                    <a:pt x="564" y="460"/>
                    <a:pt x="565" y="459"/>
                  </a:cubicBezTo>
                  <a:cubicBezTo>
                    <a:pt x="565" y="459"/>
                    <a:pt x="565" y="459"/>
                    <a:pt x="565" y="459"/>
                  </a:cubicBezTo>
                  <a:cubicBezTo>
                    <a:pt x="565" y="459"/>
                    <a:pt x="566" y="459"/>
                    <a:pt x="566" y="458"/>
                  </a:cubicBezTo>
                  <a:cubicBezTo>
                    <a:pt x="566" y="458"/>
                    <a:pt x="566" y="458"/>
                    <a:pt x="566" y="458"/>
                  </a:cubicBezTo>
                  <a:cubicBezTo>
                    <a:pt x="567" y="458"/>
                    <a:pt x="567" y="457"/>
                    <a:pt x="568" y="457"/>
                  </a:cubicBezTo>
                  <a:cubicBezTo>
                    <a:pt x="568" y="457"/>
                    <a:pt x="568" y="457"/>
                    <a:pt x="568" y="457"/>
                  </a:cubicBezTo>
                  <a:cubicBezTo>
                    <a:pt x="569" y="457"/>
                    <a:pt x="569" y="457"/>
                    <a:pt x="570" y="457"/>
                  </a:cubicBezTo>
                  <a:cubicBezTo>
                    <a:pt x="571" y="457"/>
                    <a:pt x="572" y="457"/>
                    <a:pt x="573" y="457"/>
                  </a:cubicBezTo>
                  <a:cubicBezTo>
                    <a:pt x="573" y="457"/>
                    <a:pt x="573" y="457"/>
                    <a:pt x="573" y="457"/>
                  </a:cubicBezTo>
                  <a:cubicBezTo>
                    <a:pt x="574" y="457"/>
                    <a:pt x="575" y="458"/>
                    <a:pt x="576" y="458"/>
                  </a:cubicBezTo>
                  <a:cubicBezTo>
                    <a:pt x="577" y="458"/>
                    <a:pt x="577" y="458"/>
                    <a:pt x="577" y="458"/>
                  </a:cubicBezTo>
                  <a:cubicBezTo>
                    <a:pt x="578" y="458"/>
                    <a:pt x="579" y="459"/>
                    <a:pt x="580" y="459"/>
                  </a:cubicBezTo>
                  <a:cubicBezTo>
                    <a:pt x="580" y="459"/>
                    <a:pt x="580" y="459"/>
                    <a:pt x="580" y="459"/>
                  </a:cubicBezTo>
                  <a:cubicBezTo>
                    <a:pt x="581" y="459"/>
                    <a:pt x="582" y="460"/>
                    <a:pt x="582" y="460"/>
                  </a:cubicBezTo>
                  <a:cubicBezTo>
                    <a:pt x="583" y="460"/>
                    <a:pt x="583" y="460"/>
                    <a:pt x="583" y="460"/>
                  </a:cubicBezTo>
                  <a:cubicBezTo>
                    <a:pt x="583" y="460"/>
                    <a:pt x="583" y="460"/>
                    <a:pt x="583" y="460"/>
                  </a:cubicBezTo>
                  <a:cubicBezTo>
                    <a:pt x="587" y="457"/>
                    <a:pt x="590" y="451"/>
                    <a:pt x="594" y="448"/>
                  </a:cubicBezTo>
                  <a:cubicBezTo>
                    <a:pt x="595" y="447"/>
                    <a:pt x="596" y="446"/>
                    <a:pt x="598" y="446"/>
                  </a:cubicBezTo>
                  <a:cubicBezTo>
                    <a:pt x="603" y="446"/>
                    <a:pt x="613" y="447"/>
                    <a:pt x="619" y="451"/>
                  </a:cubicBezTo>
                  <a:cubicBezTo>
                    <a:pt x="621" y="453"/>
                    <a:pt x="622" y="455"/>
                    <a:pt x="623" y="457"/>
                  </a:cubicBezTo>
                  <a:cubicBezTo>
                    <a:pt x="623" y="459"/>
                    <a:pt x="623" y="459"/>
                    <a:pt x="624" y="460"/>
                  </a:cubicBezTo>
                  <a:cubicBezTo>
                    <a:pt x="624" y="460"/>
                    <a:pt x="625" y="461"/>
                    <a:pt x="626" y="461"/>
                  </a:cubicBezTo>
                  <a:cubicBezTo>
                    <a:pt x="628" y="461"/>
                    <a:pt x="630" y="461"/>
                    <a:pt x="632" y="461"/>
                  </a:cubicBezTo>
                  <a:cubicBezTo>
                    <a:pt x="633" y="462"/>
                    <a:pt x="634" y="464"/>
                    <a:pt x="635" y="466"/>
                  </a:cubicBezTo>
                  <a:cubicBezTo>
                    <a:pt x="635" y="469"/>
                    <a:pt x="637" y="471"/>
                    <a:pt x="638" y="474"/>
                  </a:cubicBezTo>
                  <a:cubicBezTo>
                    <a:pt x="640" y="476"/>
                    <a:pt x="641" y="478"/>
                    <a:pt x="641" y="481"/>
                  </a:cubicBezTo>
                  <a:cubicBezTo>
                    <a:pt x="641" y="481"/>
                    <a:pt x="641" y="481"/>
                    <a:pt x="641" y="481"/>
                  </a:cubicBezTo>
                  <a:cubicBezTo>
                    <a:pt x="642" y="482"/>
                    <a:pt x="643" y="482"/>
                    <a:pt x="644" y="483"/>
                  </a:cubicBezTo>
                  <a:cubicBezTo>
                    <a:pt x="645" y="484"/>
                    <a:pt x="646" y="484"/>
                    <a:pt x="647" y="485"/>
                  </a:cubicBezTo>
                  <a:cubicBezTo>
                    <a:pt x="648" y="485"/>
                    <a:pt x="649" y="485"/>
                    <a:pt x="650" y="485"/>
                  </a:cubicBezTo>
                  <a:cubicBezTo>
                    <a:pt x="654" y="485"/>
                    <a:pt x="660" y="486"/>
                    <a:pt x="664" y="487"/>
                  </a:cubicBezTo>
                  <a:cubicBezTo>
                    <a:pt x="666" y="488"/>
                    <a:pt x="667" y="488"/>
                    <a:pt x="669" y="488"/>
                  </a:cubicBezTo>
                  <a:cubicBezTo>
                    <a:pt x="671" y="488"/>
                    <a:pt x="673" y="488"/>
                    <a:pt x="676" y="488"/>
                  </a:cubicBezTo>
                  <a:cubicBezTo>
                    <a:pt x="678" y="488"/>
                    <a:pt x="680" y="488"/>
                    <a:pt x="681" y="489"/>
                  </a:cubicBezTo>
                  <a:cubicBezTo>
                    <a:pt x="683" y="490"/>
                    <a:pt x="685" y="491"/>
                    <a:pt x="686" y="493"/>
                  </a:cubicBezTo>
                  <a:cubicBezTo>
                    <a:pt x="687" y="498"/>
                    <a:pt x="690" y="502"/>
                    <a:pt x="692" y="505"/>
                  </a:cubicBezTo>
                  <a:cubicBezTo>
                    <a:pt x="693" y="505"/>
                    <a:pt x="693" y="506"/>
                    <a:pt x="693" y="507"/>
                  </a:cubicBezTo>
                  <a:cubicBezTo>
                    <a:pt x="693" y="508"/>
                    <a:pt x="693" y="509"/>
                    <a:pt x="692" y="510"/>
                  </a:cubicBezTo>
                  <a:cubicBezTo>
                    <a:pt x="691" y="510"/>
                    <a:pt x="690" y="510"/>
                    <a:pt x="689" y="510"/>
                  </a:cubicBezTo>
                  <a:cubicBezTo>
                    <a:pt x="688" y="510"/>
                    <a:pt x="688" y="510"/>
                    <a:pt x="688" y="510"/>
                  </a:cubicBezTo>
                  <a:cubicBezTo>
                    <a:pt x="684" y="510"/>
                    <a:pt x="680" y="507"/>
                    <a:pt x="677" y="506"/>
                  </a:cubicBezTo>
                  <a:cubicBezTo>
                    <a:pt x="676" y="506"/>
                    <a:pt x="676" y="505"/>
                    <a:pt x="675" y="505"/>
                  </a:cubicBezTo>
                  <a:cubicBezTo>
                    <a:pt x="675" y="505"/>
                    <a:pt x="675" y="505"/>
                    <a:pt x="675" y="505"/>
                  </a:cubicBezTo>
                  <a:cubicBezTo>
                    <a:pt x="675" y="506"/>
                    <a:pt x="675" y="506"/>
                    <a:pt x="675" y="506"/>
                  </a:cubicBezTo>
                  <a:cubicBezTo>
                    <a:pt x="675" y="507"/>
                    <a:pt x="675" y="507"/>
                    <a:pt x="675" y="507"/>
                  </a:cubicBezTo>
                  <a:cubicBezTo>
                    <a:pt x="675" y="508"/>
                    <a:pt x="675" y="509"/>
                    <a:pt x="674" y="510"/>
                  </a:cubicBezTo>
                  <a:cubicBezTo>
                    <a:pt x="673" y="511"/>
                    <a:pt x="673" y="511"/>
                    <a:pt x="672" y="512"/>
                  </a:cubicBezTo>
                  <a:cubicBezTo>
                    <a:pt x="672" y="513"/>
                    <a:pt x="672" y="514"/>
                    <a:pt x="672" y="516"/>
                  </a:cubicBezTo>
                  <a:cubicBezTo>
                    <a:pt x="672" y="522"/>
                    <a:pt x="669" y="529"/>
                    <a:pt x="666" y="532"/>
                  </a:cubicBezTo>
                  <a:cubicBezTo>
                    <a:pt x="665" y="533"/>
                    <a:pt x="664" y="534"/>
                    <a:pt x="663" y="534"/>
                  </a:cubicBezTo>
                  <a:cubicBezTo>
                    <a:pt x="663" y="535"/>
                    <a:pt x="663" y="535"/>
                    <a:pt x="663" y="536"/>
                  </a:cubicBezTo>
                  <a:cubicBezTo>
                    <a:pt x="663" y="536"/>
                    <a:pt x="663" y="537"/>
                    <a:pt x="663" y="537"/>
                  </a:cubicBezTo>
                  <a:cubicBezTo>
                    <a:pt x="663" y="537"/>
                    <a:pt x="663" y="538"/>
                    <a:pt x="663" y="538"/>
                  </a:cubicBezTo>
                  <a:cubicBezTo>
                    <a:pt x="663" y="538"/>
                    <a:pt x="664" y="539"/>
                    <a:pt x="664" y="539"/>
                  </a:cubicBezTo>
                  <a:cubicBezTo>
                    <a:pt x="664" y="540"/>
                    <a:pt x="664" y="540"/>
                    <a:pt x="664" y="540"/>
                  </a:cubicBezTo>
                  <a:cubicBezTo>
                    <a:pt x="664" y="540"/>
                    <a:pt x="664" y="540"/>
                    <a:pt x="665" y="541"/>
                  </a:cubicBezTo>
                  <a:cubicBezTo>
                    <a:pt x="666" y="539"/>
                    <a:pt x="668" y="538"/>
                    <a:pt x="670" y="537"/>
                  </a:cubicBezTo>
                  <a:cubicBezTo>
                    <a:pt x="673" y="535"/>
                    <a:pt x="675" y="534"/>
                    <a:pt x="678" y="534"/>
                  </a:cubicBezTo>
                  <a:cubicBezTo>
                    <a:pt x="678" y="534"/>
                    <a:pt x="678" y="534"/>
                    <a:pt x="678" y="534"/>
                  </a:cubicBezTo>
                  <a:cubicBezTo>
                    <a:pt x="678" y="534"/>
                    <a:pt x="678" y="534"/>
                    <a:pt x="678" y="534"/>
                  </a:cubicBezTo>
                  <a:cubicBezTo>
                    <a:pt x="678" y="534"/>
                    <a:pt x="678" y="534"/>
                    <a:pt x="678" y="534"/>
                  </a:cubicBezTo>
                  <a:cubicBezTo>
                    <a:pt x="678" y="534"/>
                    <a:pt x="678" y="534"/>
                    <a:pt x="678" y="534"/>
                  </a:cubicBezTo>
                  <a:cubicBezTo>
                    <a:pt x="681" y="534"/>
                    <a:pt x="683" y="535"/>
                    <a:pt x="685" y="535"/>
                  </a:cubicBezTo>
                  <a:cubicBezTo>
                    <a:pt x="687" y="536"/>
                    <a:pt x="688" y="537"/>
                    <a:pt x="689" y="537"/>
                  </a:cubicBezTo>
                  <a:cubicBezTo>
                    <a:pt x="690" y="537"/>
                    <a:pt x="691" y="536"/>
                    <a:pt x="692" y="536"/>
                  </a:cubicBezTo>
                  <a:cubicBezTo>
                    <a:pt x="694" y="534"/>
                    <a:pt x="695" y="533"/>
                    <a:pt x="696" y="533"/>
                  </a:cubicBezTo>
                  <a:cubicBezTo>
                    <a:pt x="697" y="532"/>
                    <a:pt x="698" y="532"/>
                    <a:pt x="699" y="532"/>
                  </a:cubicBezTo>
                  <a:cubicBezTo>
                    <a:pt x="699" y="532"/>
                    <a:pt x="700" y="532"/>
                    <a:pt x="700" y="532"/>
                  </a:cubicBezTo>
                  <a:cubicBezTo>
                    <a:pt x="700" y="533"/>
                    <a:pt x="700" y="533"/>
                    <a:pt x="701" y="533"/>
                  </a:cubicBezTo>
                  <a:cubicBezTo>
                    <a:pt x="701" y="533"/>
                    <a:pt x="701" y="533"/>
                    <a:pt x="701" y="533"/>
                  </a:cubicBezTo>
                  <a:cubicBezTo>
                    <a:pt x="701" y="533"/>
                    <a:pt x="701" y="533"/>
                    <a:pt x="701" y="533"/>
                  </a:cubicBezTo>
                  <a:cubicBezTo>
                    <a:pt x="702" y="533"/>
                    <a:pt x="702" y="532"/>
                    <a:pt x="702" y="532"/>
                  </a:cubicBezTo>
                  <a:cubicBezTo>
                    <a:pt x="702" y="532"/>
                    <a:pt x="702" y="532"/>
                    <a:pt x="702" y="532"/>
                  </a:cubicBezTo>
                  <a:cubicBezTo>
                    <a:pt x="702" y="532"/>
                    <a:pt x="702" y="532"/>
                    <a:pt x="702" y="532"/>
                  </a:cubicBezTo>
                  <a:cubicBezTo>
                    <a:pt x="702" y="532"/>
                    <a:pt x="702" y="532"/>
                    <a:pt x="702" y="532"/>
                  </a:cubicBezTo>
                  <a:cubicBezTo>
                    <a:pt x="702" y="532"/>
                    <a:pt x="702" y="531"/>
                    <a:pt x="702" y="531"/>
                  </a:cubicBezTo>
                  <a:cubicBezTo>
                    <a:pt x="702" y="531"/>
                    <a:pt x="702" y="530"/>
                    <a:pt x="702" y="530"/>
                  </a:cubicBezTo>
                  <a:cubicBezTo>
                    <a:pt x="702" y="530"/>
                    <a:pt x="702" y="529"/>
                    <a:pt x="702" y="529"/>
                  </a:cubicBezTo>
                  <a:cubicBezTo>
                    <a:pt x="700" y="529"/>
                    <a:pt x="699" y="529"/>
                    <a:pt x="698" y="529"/>
                  </a:cubicBezTo>
                  <a:cubicBezTo>
                    <a:pt x="697" y="529"/>
                    <a:pt x="696" y="529"/>
                    <a:pt x="695" y="528"/>
                  </a:cubicBezTo>
                  <a:cubicBezTo>
                    <a:pt x="694" y="528"/>
                    <a:pt x="694" y="527"/>
                    <a:pt x="693" y="526"/>
                  </a:cubicBezTo>
                  <a:cubicBezTo>
                    <a:pt x="693" y="525"/>
                    <a:pt x="693" y="525"/>
                    <a:pt x="693" y="525"/>
                  </a:cubicBezTo>
                  <a:cubicBezTo>
                    <a:pt x="693" y="523"/>
                    <a:pt x="694" y="522"/>
                    <a:pt x="696" y="521"/>
                  </a:cubicBezTo>
                  <a:cubicBezTo>
                    <a:pt x="697" y="520"/>
                    <a:pt x="699" y="519"/>
                    <a:pt x="701" y="518"/>
                  </a:cubicBezTo>
                  <a:cubicBezTo>
                    <a:pt x="706" y="516"/>
                    <a:pt x="711" y="515"/>
                    <a:pt x="715" y="515"/>
                  </a:cubicBezTo>
                  <a:cubicBezTo>
                    <a:pt x="716" y="515"/>
                    <a:pt x="717" y="515"/>
                    <a:pt x="717" y="515"/>
                  </a:cubicBezTo>
                  <a:cubicBezTo>
                    <a:pt x="717" y="515"/>
                    <a:pt x="717" y="515"/>
                    <a:pt x="717" y="515"/>
                  </a:cubicBezTo>
                  <a:cubicBezTo>
                    <a:pt x="718" y="515"/>
                    <a:pt x="719" y="515"/>
                    <a:pt x="719" y="515"/>
                  </a:cubicBezTo>
                  <a:cubicBezTo>
                    <a:pt x="721" y="515"/>
                    <a:pt x="723" y="515"/>
                    <a:pt x="725" y="514"/>
                  </a:cubicBezTo>
                  <a:cubicBezTo>
                    <a:pt x="727" y="514"/>
                    <a:pt x="729" y="513"/>
                    <a:pt x="730" y="513"/>
                  </a:cubicBezTo>
                  <a:cubicBezTo>
                    <a:pt x="731" y="513"/>
                    <a:pt x="732" y="513"/>
                    <a:pt x="733" y="514"/>
                  </a:cubicBezTo>
                  <a:cubicBezTo>
                    <a:pt x="733" y="514"/>
                    <a:pt x="734" y="513"/>
                    <a:pt x="734" y="513"/>
                  </a:cubicBezTo>
                  <a:cubicBezTo>
                    <a:pt x="735" y="512"/>
                    <a:pt x="735" y="512"/>
                    <a:pt x="735" y="512"/>
                  </a:cubicBezTo>
                  <a:cubicBezTo>
                    <a:pt x="736" y="512"/>
                    <a:pt x="736" y="511"/>
                    <a:pt x="736" y="511"/>
                  </a:cubicBezTo>
                  <a:cubicBezTo>
                    <a:pt x="736" y="511"/>
                    <a:pt x="737" y="510"/>
                    <a:pt x="738" y="510"/>
                  </a:cubicBezTo>
                  <a:cubicBezTo>
                    <a:pt x="738" y="510"/>
                    <a:pt x="738" y="510"/>
                    <a:pt x="738" y="510"/>
                  </a:cubicBezTo>
                  <a:cubicBezTo>
                    <a:pt x="738" y="509"/>
                    <a:pt x="739" y="509"/>
                    <a:pt x="740" y="508"/>
                  </a:cubicBezTo>
                  <a:cubicBezTo>
                    <a:pt x="740" y="508"/>
                    <a:pt x="740" y="508"/>
                    <a:pt x="740" y="508"/>
                  </a:cubicBezTo>
                  <a:cubicBezTo>
                    <a:pt x="740" y="508"/>
                    <a:pt x="740" y="508"/>
                    <a:pt x="740" y="508"/>
                  </a:cubicBezTo>
                  <a:cubicBezTo>
                    <a:pt x="740" y="507"/>
                    <a:pt x="741" y="507"/>
                    <a:pt x="742" y="507"/>
                  </a:cubicBezTo>
                  <a:cubicBezTo>
                    <a:pt x="742" y="506"/>
                    <a:pt x="742" y="506"/>
                    <a:pt x="742" y="506"/>
                  </a:cubicBezTo>
                  <a:cubicBezTo>
                    <a:pt x="742" y="506"/>
                    <a:pt x="743" y="506"/>
                    <a:pt x="743" y="505"/>
                  </a:cubicBezTo>
                  <a:cubicBezTo>
                    <a:pt x="743" y="505"/>
                    <a:pt x="743" y="505"/>
                    <a:pt x="744" y="505"/>
                  </a:cubicBezTo>
                  <a:cubicBezTo>
                    <a:pt x="744" y="505"/>
                    <a:pt x="744" y="504"/>
                    <a:pt x="745" y="504"/>
                  </a:cubicBezTo>
                  <a:cubicBezTo>
                    <a:pt x="745" y="504"/>
                    <a:pt x="745" y="504"/>
                    <a:pt x="745" y="504"/>
                  </a:cubicBezTo>
                  <a:cubicBezTo>
                    <a:pt x="746" y="504"/>
                    <a:pt x="746" y="503"/>
                    <a:pt x="746" y="503"/>
                  </a:cubicBezTo>
                  <a:cubicBezTo>
                    <a:pt x="746" y="503"/>
                    <a:pt x="746" y="503"/>
                    <a:pt x="746" y="503"/>
                  </a:cubicBezTo>
                  <a:cubicBezTo>
                    <a:pt x="746" y="503"/>
                    <a:pt x="747" y="503"/>
                    <a:pt x="747" y="503"/>
                  </a:cubicBezTo>
                  <a:cubicBezTo>
                    <a:pt x="747" y="503"/>
                    <a:pt x="747" y="503"/>
                    <a:pt x="747" y="503"/>
                  </a:cubicBezTo>
                  <a:cubicBezTo>
                    <a:pt x="747" y="503"/>
                    <a:pt x="747" y="503"/>
                    <a:pt x="747" y="503"/>
                  </a:cubicBezTo>
                  <a:cubicBezTo>
                    <a:pt x="748" y="503"/>
                    <a:pt x="748" y="503"/>
                    <a:pt x="748" y="503"/>
                  </a:cubicBezTo>
                  <a:cubicBezTo>
                    <a:pt x="749" y="503"/>
                    <a:pt x="756" y="503"/>
                    <a:pt x="763" y="503"/>
                  </a:cubicBezTo>
                  <a:cubicBezTo>
                    <a:pt x="764" y="503"/>
                    <a:pt x="764" y="503"/>
                    <a:pt x="764" y="503"/>
                  </a:cubicBezTo>
                  <a:cubicBezTo>
                    <a:pt x="774" y="503"/>
                    <a:pt x="784" y="503"/>
                    <a:pt x="786" y="503"/>
                  </a:cubicBezTo>
                  <a:cubicBezTo>
                    <a:pt x="787" y="502"/>
                    <a:pt x="787" y="502"/>
                    <a:pt x="788" y="501"/>
                  </a:cubicBezTo>
                  <a:cubicBezTo>
                    <a:pt x="789" y="501"/>
                    <a:pt x="789" y="501"/>
                    <a:pt x="789" y="500"/>
                  </a:cubicBezTo>
                  <a:cubicBezTo>
                    <a:pt x="790" y="500"/>
                    <a:pt x="790" y="500"/>
                    <a:pt x="790" y="500"/>
                  </a:cubicBezTo>
                  <a:cubicBezTo>
                    <a:pt x="791" y="499"/>
                    <a:pt x="791" y="499"/>
                    <a:pt x="792" y="499"/>
                  </a:cubicBezTo>
                  <a:cubicBezTo>
                    <a:pt x="792" y="498"/>
                    <a:pt x="792" y="498"/>
                    <a:pt x="793" y="498"/>
                  </a:cubicBezTo>
                  <a:cubicBezTo>
                    <a:pt x="793" y="497"/>
                    <a:pt x="793" y="497"/>
                    <a:pt x="793" y="497"/>
                  </a:cubicBezTo>
                  <a:cubicBezTo>
                    <a:pt x="794" y="497"/>
                    <a:pt x="794" y="496"/>
                    <a:pt x="795" y="496"/>
                  </a:cubicBezTo>
                  <a:cubicBezTo>
                    <a:pt x="795" y="495"/>
                    <a:pt x="795" y="495"/>
                    <a:pt x="795" y="495"/>
                  </a:cubicBezTo>
                  <a:cubicBezTo>
                    <a:pt x="796" y="495"/>
                    <a:pt x="796" y="494"/>
                    <a:pt x="797" y="493"/>
                  </a:cubicBezTo>
                  <a:cubicBezTo>
                    <a:pt x="797" y="493"/>
                    <a:pt x="797" y="493"/>
                    <a:pt x="797" y="493"/>
                  </a:cubicBezTo>
                  <a:cubicBezTo>
                    <a:pt x="798" y="492"/>
                    <a:pt x="798" y="492"/>
                    <a:pt x="799" y="491"/>
                  </a:cubicBezTo>
                  <a:cubicBezTo>
                    <a:pt x="799" y="491"/>
                    <a:pt x="799" y="491"/>
                    <a:pt x="799" y="491"/>
                  </a:cubicBezTo>
                  <a:cubicBezTo>
                    <a:pt x="799" y="490"/>
                    <a:pt x="799" y="489"/>
                    <a:pt x="800" y="489"/>
                  </a:cubicBezTo>
                  <a:cubicBezTo>
                    <a:pt x="800" y="488"/>
                    <a:pt x="800" y="488"/>
                    <a:pt x="800" y="487"/>
                  </a:cubicBezTo>
                  <a:cubicBezTo>
                    <a:pt x="801" y="483"/>
                    <a:pt x="804" y="477"/>
                    <a:pt x="807" y="473"/>
                  </a:cubicBezTo>
                  <a:cubicBezTo>
                    <a:pt x="807" y="473"/>
                    <a:pt x="807" y="473"/>
                    <a:pt x="807" y="472"/>
                  </a:cubicBezTo>
                  <a:cubicBezTo>
                    <a:pt x="807" y="472"/>
                    <a:pt x="808" y="472"/>
                    <a:pt x="808" y="471"/>
                  </a:cubicBezTo>
                  <a:cubicBezTo>
                    <a:pt x="808" y="471"/>
                    <a:pt x="808" y="471"/>
                    <a:pt x="808" y="471"/>
                  </a:cubicBezTo>
                  <a:cubicBezTo>
                    <a:pt x="808" y="471"/>
                    <a:pt x="809" y="470"/>
                    <a:pt x="809" y="470"/>
                  </a:cubicBezTo>
                  <a:cubicBezTo>
                    <a:pt x="810" y="469"/>
                    <a:pt x="811" y="468"/>
                    <a:pt x="812" y="468"/>
                  </a:cubicBezTo>
                  <a:cubicBezTo>
                    <a:pt x="813" y="467"/>
                    <a:pt x="813" y="467"/>
                    <a:pt x="813" y="467"/>
                  </a:cubicBezTo>
                  <a:cubicBezTo>
                    <a:pt x="813" y="467"/>
                    <a:pt x="813" y="467"/>
                    <a:pt x="813" y="467"/>
                  </a:cubicBezTo>
                  <a:cubicBezTo>
                    <a:pt x="814" y="467"/>
                    <a:pt x="814" y="467"/>
                    <a:pt x="814" y="467"/>
                  </a:cubicBezTo>
                  <a:cubicBezTo>
                    <a:pt x="814" y="467"/>
                    <a:pt x="815" y="468"/>
                    <a:pt x="816" y="468"/>
                  </a:cubicBezTo>
                  <a:cubicBezTo>
                    <a:pt x="816" y="468"/>
                    <a:pt x="817" y="469"/>
                    <a:pt x="817" y="469"/>
                  </a:cubicBezTo>
                  <a:cubicBezTo>
                    <a:pt x="817" y="469"/>
                    <a:pt x="817" y="469"/>
                    <a:pt x="818" y="469"/>
                  </a:cubicBezTo>
                  <a:cubicBezTo>
                    <a:pt x="818" y="469"/>
                    <a:pt x="819" y="469"/>
                    <a:pt x="819" y="470"/>
                  </a:cubicBezTo>
                  <a:cubicBezTo>
                    <a:pt x="820" y="470"/>
                    <a:pt x="820" y="470"/>
                    <a:pt x="820" y="470"/>
                  </a:cubicBezTo>
                  <a:cubicBezTo>
                    <a:pt x="820" y="470"/>
                    <a:pt x="821" y="470"/>
                    <a:pt x="821" y="470"/>
                  </a:cubicBezTo>
                  <a:cubicBezTo>
                    <a:pt x="822" y="470"/>
                    <a:pt x="823" y="470"/>
                    <a:pt x="824" y="470"/>
                  </a:cubicBezTo>
                  <a:cubicBezTo>
                    <a:pt x="824" y="470"/>
                    <a:pt x="824" y="470"/>
                    <a:pt x="824" y="470"/>
                  </a:cubicBezTo>
                  <a:cubicBezTo>
                    <a:pt x="825" y="470"/>
                    <a:pt x="826" y="470"/>
                    <a:pt x="827" y="470"/>
                  </a:cubicBezTo>
                  <a:cubicBezTo>
                    <a:pt x="827" y="470"/>
                    <a:pt x="827" y="470"/>
                    <a:pt x="827" y="470"/>
                  </a:cubicBezTo>
                  <a:cubicBezTo>
                    <a:pt x="827" y="470"/>
                    <a:pt x="827" y="470"/>
                    <a:pt x="827" y="470"/>
                  </a:cubicBezTo>
                  <a:cubicBezTo>
                    <a:pt x="828" y="470"/>
                    <a:pt x="828" y="471"/>
                    <a:pt x="828" y="471"/>
                  </a:cubicBezTo>
                  <a:cubicBezTo>
                    <a:pt x="828" y="471"/>
                    <a:pt x="829" y="471"/>
                    <a:pt x="829" y="471"/>
                  </a:cubicBezTo>
                  <a:cubicBezTo>
                    <a:pt x="829" y="471"/>
                    <a:pt x="830" y="471"/>
                    <a:pt x="830" y="471"/>
                  </a:cubicBezTo>
                  <a:cubicBezTo>
                    <a:pt x="830" y="471"/>
                    <a:pt x="830" y="471"/>
                    <a:pt x="830" y="471"/>
                  </a:cubicBezTo>
                  <a:cubicBezTo>
                    <a:pt x="830" y="471"/>
                    <a:pt x="830" y="471"/>
                    <a:pt x="830" y="471"/>
                  </a:cubicBezTo>
                  <a:cubicBezTo>
                    <a:pt x="830" y="472"/>
                    <a:pt x="830" y="472"/>
                    <a:pt x="831" y="472"/>
                  </a:cubicBezTo>
                  <a:cubicBezTo>
                    <a:pt x="831" y="472"/>
                    <a:pt x="831" y="472"/>
                    <a:pt x="831" y="472"/>
                  </a:cubicBezTo>
                  <a:cubicBezTo>
                    <a:pt x="831" y="472"/>
                    <a:pt x="831" y="473"/>
                    <a:pt x="831" y="473"/>
                  </a:cubicBezTo>
                  <a:cubicBezTo>
                    <a:pt x="831" y="473"/>
                    <a:pt x="831" y="473"/>
                    <a:pt x="831" y="473"/>
                  </a:cubicBezTo>
                  <a:cubicBezTo>
                    <a:pt x="831" y="474"/>
                    <a:pt x="831" y="474"/>
                    <a:pt x="831" y="474"/>
                  </a:cubicBezTo>
                  <a:cubicBezTo>
                    <a:pt x="831" y="474"/>
                    <a:pt x="831" y="474"/>
                    <a:pt x="831" y="474"/>
                  </a:cubicBezTo>
                  <a:cubicBezTo>
                    <a:pt x="831" y="474"/>
                    <a:pt x="831" y="474"/>
                    <a:pt x="831" y="475"/>
                  </a:cubicBezTo>
                  <a:cubicBezTo>
                    <a:pt x="831" y="475"/>
                    <a:pt x="831" y="475"/>
                    <a:pt x="831" y="475"/>
                  </a:cubicBezTo>
                  <a:cubicBezTo>
                    <a:pt x="831" y="475"/>
                    <a:pt x="831" y="475"/>
                    <a:pt x="831" y="475"/>
                  </a:cubicBezTo>
                  <a:cubicBezTo>
                    <a:pt x="831" y="476"/>
                    <a:pt x="831" y="476"/>
                    <a:pt x="831" y="476"/>
                  </a:cubicBezTo>
                  <a:cubicBezTo>
                    <a:pt x="831" y="476"/>
                    <a:pt x="831" y="477"/>
                    <a:pt x="831" y="477"/>
                  </a:cubicBezTo>
                  <a:cubicBezTo>
                    <a:pt x="831" y="477"/>
                    <a:pt x="831" y="477"/>
                    <a:pt x="831" y="477"/>
                  </a:cubicBezTo>
                  <a:cubicBezTo>
                    <a:pt x="831" y="478"/>
                    <a:pt x="831" y="478"/>
                    <a:pt x="831" y="479"/>
                  </a:cubicBezTo>
                  <a:cubicBezTo>
                    <a:pt x="831" y="479"/>
                    <a:pt x="831" y="479"/>
                    <a:pt x="831" y="479"/>
                  </a:cubicBezTo>
                  <a:cubicBezTo>
                    <a:pt x="831" y="481"/>
                    <a:pt x="831" y="482"/>
                    <a:pt x="831" y="484"/>
                  </a:cubicBezTo>
                  <a:cubicBezTo>
                    <a:pt x="831" y="484"/>
                    <a:pt x="831" y="484"/>
                    <a:pt x="831" y="484"/>
                  </a:cubicBezTo>
                  <a:cubicBezTo>
                    <a:pt x="831" y="485"/>
                    <a:pt x="832" y="487"/>
                    <a:pt x="832" y="489"/>
                  </a:cubicBezTo>
                  <a:cubicBezTo>
                    <a:pt x="832" y="489"/>
                    <a:pt x="832" y="489"/>
                    <a:pt x="832" y="490"/>
                  </a:cubicBezTo>
                  <a:cubicBezTo>
                    <a:pt x="833" y="491"/>
                    <a:pt x="833" y="492"/>
                    <a:pt x="833" y="493"/>
                  </a:cubicBezTo>
                  <a:cubicBezTo>
                    <a:pt x="834" y="493"/>
                    <a:pt x="834" y="493"/>
                    <a:pt x="834" y="493"/>
                  </a:cubicBezTo>
                  <a:cubicBezTo>
                    <a:pt x="834" y="494"/>
                    <a:pt x="835" y="495"/>
                    <a:pt x="835" y="496"/>
                  </a:cubicBezTo>
                  <a:cubicBezTo>
                    <a:pt x="835" y="496"/>
                    <a:pt x="835" y="496"/>
                    <a:pt x="835" y="496"/>
                  </a:cubicBezTo>
                  <a:cubicBezTo>
                    <a:pt x="836" y="497"/>
                    <a:pt x="837" y="498"/>
                    <a:pt x="837" y="500"/>
                  </a:cubicBezTo>
                  <a:cubicBezTo>
                    <a:pt x="837" y="500"/>
                    <a:pt x="838" y="500"/>
                    <a:pt x="838" y="500"/>
                  </a:cubicBezTo>
                  <a:cubicBezTo>
                    <a:pt x="838" y="501"/>
                    <a:pt x="839" y="502"/>
                    <a:pt x="840" y="503"/>
                  </a:cubicBezTo>
                  <a:cubicBezTo>
                    <a:pt x="842" y="502"/>
                    <a:pt x="844" y="501"/>
                    <a:pt x="845" y="500"/>
                  </a:cubicBezTo>
                  <a:cubicBezTo>
                    <a:pt x="848" y="499"/>
                    <a:pt x="849" y="499"/>
                    <a:pt x="851" y="499"/>
                  </a:cubicBezTo>
                  <a:cubicBezTo>
                    <a:pt x="851" y="499"/>
                    <a:pt x="851" y="499"/>
                    <a:pt x="851" y="499"/>
                  </a:cubicBezTo>
                  <a:cubicBezTo>
                    <a:pt x="851" y="499"/>
                    <a:pt x="851" y="499"/>
                    <a:pt x="851" y="499"/>
                  </a:cubicBezTo>
                  <a:cubicBezTo>
                    <a:pt x="852" y="499"/>
                    <a:pt x="852" y="499"/>
                    <a:pt x="852" y="499"/>
                  </a:cubicBezTo>
                  <a:cubicBezTo>
                    <a:pt x="853" y="499"/>
                    <a:pt x="856" y="497"/>
                    <a:pt x="858" y="495"/>
                  </a:cubicBezTo>
                  <a:cubicBezTo>
                    <a:pt x="861" y="494"/>
                    <a:pt x="863" y="491"/>
                    <a:pt x="864" y="490"/>
                  </a:cubicBezTo>
                  <a:cubicBezTo>
                    <a:pt x="864" y="489"/>
                    <a:pt x="864" y="489"/>
                    <a:pt x="864" y="489"/>
                  </a:cubicBezTo>
                  <a:cubicBezTo>
                    <a:pt x="865" y="488"/>
                    <a:pt x="865" y="488"/>
                    <a:pt x="866" y="488"/>
                  </a:cubicBezTo>
                  <a:cubicBezTo>
                    <a:pt x="867" y="488"/>
                    <a:pt x="867" y="489"/>
                    <a:pt x="868" y="489"/>
                  </a:cubicBezTo>
                  <a:cubicBezTo>
                    <a:pt x="868" y="490"/>
                    <a:pt x="868" y="491"/>
                    <a:pt x="868" y="492"/>
                  </a:cubicBezTo>
                  <a:cubicBezTo>
                    <a:pt x="868" y="493"/>
                    <a:pt x="868" y="493"/>
                    <a:pt x="868" y="494"/>
                  </a:cubicBezTo>
                  <a:cubicBezTo>
                    <a:pt x="867" y="495"/>
                    <a:pt x="867" y="496"/>
                    <a:pt x="866" y="496"/>
                  </a:cubicBezTo>
                  <a:cubicBezTo>
                    <a:pt x="865" y="496"/>
                    <a:pt x="865" y="496"/>
                    <a:pt x="865" y="496"/>
                  </a:cubicBezTo>
                  <a:cubicBezTo>
                    <a:pt x="866" y="496"/>
                    <a:pt x="866" y="496"/>
                    <a:pt x="866" y="496"/>
                  </a:cubicBezTo>
                  <a:cubicBezTo>
                    <a:pt x="866" y="496"/>
                    <a:pt x="867" y="497"/>
                    <a:pt x="868" y="497"/>
                  </a:cubicBezTo>
                  <a:cubicBezTo>
                    <a:pt x="870" y="497"/>
                    <a:pt x="872" y="498"/>
                    <a:pt x="875" y="498"/>
                  </a:cubicBezTo>
                  <a:cubicBezTo>
                    <a:pt x="875" y="498"/>
                    <a:pt x="875" y="498"/>
                    <a:pt x="875" y="498"/>
                  </a:cubicBezTo>
                  <a:cubicBezTo>
                    <a:pt x="876" y="498"/>
                    <a:pt x="876" y="498"/>
                    <a:pt x="876" y="498"/>
                  </a:cubicBezTo>
                  <a:cubicBezTo>
                    <a:pt x="877" y="498"/>
                    <a:pt x="878" y="498"/>
                    <a:pt x="878" y="498"/>
                  </a:cubicBezTo>
                  <a:cubicBezTo>
                    <a:pt x="879" y="498"/>
                    <a:pt x="879" y="498"/>
                    <a:pt x="879" y="498"/>
                  </a:cubicBezTo>
                  <a:cubicBezTo>
                    <a:pt x="879" y="499"/>
                    <a:pt x="879" y="499"/>
                    <a:pt x="879" y="499"/>
                  </a:cubicBezTo>
                  <a:cubicBezTo>
                    <a:pt x="879" y="500"/>
                    <a:pt x="879" y="500"/>
                    <a:pt x="878" y="500"/>
                  </a:cubicBezTo>
                  <a:cubicBezTo>
                    <a:pt x="878" y="500"/>
                    <a:pt x="878" y="500"/>
                    <a:pt x="878" y="500"/>
                  </a:cubicBezTo>
                  <a:cubicBezTo>
                    <a:pt x="877" y="501"/>
                    <a:pt x="877" y="501"/>
                    <a:pt x="877" y="501"/>
                  </a:cubicBezTo>
                  <a:cubicBezTo>
                    <a:pt x="876" y="501"/>
                    <a:pt x="876" y="501"/>
                    <a:pt x="875" y="501"/>
                  </a:cubicBezTo>
                  <a:cubicBezTo>
                    <a:pt x="872" y="502"/>
                    <a:pt x="870" y="502"/>
                    <a:pt x="868" y="502"/>
                  </a:cubicBezTo>
                  <a:cubicBezTo>
                    <a:pt x="867" y="502"/>
                    <a:pt x="867" y="502"/>
                    <a:pt x="867" y="502"/>
                  </a:cubicBezTo>
                  <a:cubicBezTo>
                    <a:pt x="867" y="502"/>
                    <a:pt x="867" y="502"/>
                    <a:pt x="867" y="502"/>
                  </a:cubicBezTo>
                  <a:cubicBezTo>
                    <a:pt x="867" y="502"/>
                    <a:pt x="867" y="502"/>
                    <a:pt x="867" y="502"/>
                  </a:cubicBezTo>
                  <a:cubicBezTo>
                    <a:pt x="867" y="502"/>
                    <a:pt x="867" y="502"/>
                    <a:pt x="867" y="502"/>
                  </a:cubicBezTo>
                  <a:cubicBezTo>
                    <a:pt x="867" y="502"/>
                    <a:pt x="867" y="502"/>
                    <a:pt x="867" y="502"/>
                  </a:cubicBezTo>
                  <a:cubicBezTo>
                    <a:pt x="866" y="502"/>
                    <a:pt x="866" y="502"/>
                    <a:pt x="866" y="502"/>
                  </a:cubicBezTo>
                  <a:cubicBezTo>
                    <a:pt x="863" y="502"/>
                    <a:pt x="862" y="502"/>
                    <a:pt x="860" y="503"/>
                  </a:cubicBezTo>
                  <a:cubicBezTo>
                    <a:pt x="858" y="504"/>
                    <a:pt x="856" y="506"/>
                    <a:pt x="853" y="509"/>
                  </a:cubicBezTo>
                  <a:cubicBezTo>
                    <a:pt x="850" y="513"/>
                    <a:pt x="849" y="515"/>
                    <a:pt x="849" y="516"/>
                  </a:cubicBezTo>
                  <a:cubicBezTo>
                    <a:pt x="849" y="517"/>
                    <a:pt x="849" y="517"/>
                    <a:pt x="850" y="518"/>
                  </a:cubicBezTo>
                  <a:cubicBezTo>
                    <a:pt x="850" y="519"/>
                    <a:pt x="851" y="519"/>
                    <a:pt x="852" y="520"/>
                  </a:cubicBezTo>
                  <a:cubicBezTo>
                    <a:pt x="853" y="522"/>
                    <a:pt x="855" y="522"/>
                    <a:pt x="856" y="522"/>
                  </a:cubicBezTo>
                  <a:cubicBezTo>
                    <a:pt x="859" y="522"/>
                    <a:pt x="862" y="520"/>
                    <a:pt x="865" y="518"/>
                  </a:cubicBezTo>
                  <a:cubicBezTo>
                    <a:pt x="867" y="516"/>
                    <a:pt x="868" y="514"/>
                    <a:pt x="869" y="513"/>
                  </a:cubicBezTo>
                  <a:cubicBezTo>
                    <a:pt x="870" y="511"/>
                    <a:pt x="871" y="510"/>
                    <a:pt x="873" y="509"/>
                  </a:cubicBezTo>
                  <a:cubicBezTo>
                    <a:pt x="874" y="508"/>
                    <a:pt x="875" y="508"/>
                    <a:pt x="876" y="508"/>
                  </a:cubicBezTo>
                  <a:cubicBezTo>
                    <a:pt x="877" y="508"/>
                    <a:pt x="877" y="508"/>
                    <a:pt x="877" y="508"/>
                  </a:cubicBezTo>
                  <a:cubicBezTo>
                    <a:pt x="877" y="508"/>
                    <a:pt x="877" y="508"/>
                    <a:pt x="877" y="508"/>
                  </a:cubicBezTo>
                  <a:cubicBezTo>
                    <a:pt x="877" y="508"/>
                    <a:pt x="877" y="508"/>
                    <a:pt x="877" y="508"/>
                  </a:cubicBezTo>
                  <a:cubicBezTo>
                    <a:pt x="880" y="508"/>
                    <a:pt x="885" y="507"/>
                    <a:pt x="890" y="505"/>
                  </a:cubicBezTo>
                  <a:cubicBezTo>
                    <a:pt x="894" y="504"/>
                    <a:pt x="899" y="502"/>
                    <a:pt x="902" y="501"/>
                  </a:cubicBezTo>
                  <a:cubicBezTo>
                    <a:pt x="904" y="501"/>
                    <a:pt x="905" y="500"/>
                    <a:pt x="905" y="500"/>
                  </a:cubicBezTo>
                  <a:cubicBezTo>
                    <a:pt x="905" y="500"/>
                    <a:pt x="905" y="500"/>
                    <a:pt x="905" y="500"/>
                  </a:cubicBezTo>
                  <a:cubicBezTo>
                    <a:pt x="905" y="500"/>
                    <a:pt x="905" y="500"/>
                    <a:pt x="905" y="500"/>
                  </a:cubicBezTo>
                  <a:cubicBezTo>
                    <a:pt x="905" y="499"/>
                    <a:pt x="905" y="499"/>
                    <a:pt x="905" y="499"/>
                  </a:cubicBezTo>
                  <a:cubicBezTo>
                    <a:pt x="904" y="498"/>
                    <a:pt x="904" y="497"/>
                    <a:pt x="904" y="496"/>
                  </a:cubicBezTo>
                  <a:cubicBezTo>
                    <a:pt x="904" y="496"/>
                    <a:pt x="904" y="495"/>
                    <a:pt x="905" y="495"/>
                  </a:cubicBezTo>
                  <a:cubicBezTo>
                    <a:pt x="905" y="494"/>
                    <a:pt x="906" y="494"/>
                    <a:pt x="906" y="494"/>
                  </a:cubicBezTo>
                  <a:cubicBezTo>
                    <a:pt x="908" y="493"/>
                    <a:pt x="909" y="493"/>
                    <a:pt x="911" y="493"/>
                  </a:cubicBezTo>
                  <a:cubicBezTo>
                    <a:pt x="914" y="492"/>
                    <a:pt x="918" y="491"/>
                    <a:pt x="919" y="490"/>
                  </a:cubicBezTo>
                  <a:cubicBezTo>
                    <a:pt x="920" y="489"/>
                    <a:pt x="921" y="489"/>
                    <a:pt x="921" y="489"/>
                  </a:cubicBezTo>
                  <a:cubicBezTo>
                    <a:pt x="920" y="488"/>
                    <a:pt x="920" y="488"/>
                    <a:pt x="920" y="488"/>
                  </a:cubicBezTo>
                  <a:cubicBezTo>
                    <a:pt x="920" y="488"/>
                    <a:pt x="920" y="488"/>
                    <a:pt x="920" y="488"/>
                  </a:cubicBezTo>
                  <a:cubicBezTo>
                    <a:pt x="919" y="488"/>
                    <a:pt x="918" y="487"/>
                    <a:pt x="917" y="487"/>
                  </a:cubicBezTo>
                  <a:cubicBezTo>
                    <a:pt x="916" y="487"/>
                    <a:pt x="916" y="487"/>
                    <a:pt x="916" y="487"/>
                  </a:cubicBezTo>
                  <a:cubicBezTo>
                    <a:pt x="916" y="487"/>
                    <a:pt x="916" y="487"/>
                    <a:pt x="916" y="487"/>
                  </a:cubicBezTo>
                  <a:cubicBezTo>
                    <a:pt x="915" y="487"/>
                    <a:pt x="915" y="487"/>
                    <a:pt x="915" y="487"/>
                  </a:cubicBezTo>
                  <a:cubicBezTo>
                    <a:pt x="915" y="487"/>
                    <a:pt x="914" y="487"/>
                    <a:pt x="913" y="487"/>
                  </a:cubicBezTo>
                  <a:cubicBezTo>
                    <a:pt x="913" y="486"/>
                    <a:pt x="913" y="485"/>
                    <a:pt x="913" y="485"/>
                  </a:cubicBezTo>
                  <a:cubicBezTo>
                    <a:pt x="913" y="484"/>
                    <a:pt x="913" y="483"/>
                    <a:pt x="914" y="481"/>
                  </a:cubicBezTo>
                  <a:cubicBezTo>
                    <a:pt x="914" y="480"/>
                    <a:pt x="914" y="479"/>
                    <a:pt x="914" y="479"/>
                  </a:cubicBezTo>
                  <a:cubicBezTo>
                    <a:pt x="914" y="479"/>
                    <a:pt x="912" y="479"/>
                    <a:pt x="911" y="480"/>
                  </a:cubicBezTo>
                  <a:cubicBezTo>
                    <a:pt x="910" y="481"/>
                    <a:pt x="909" y="483"/>
                    <a:pt x="909" y="483"/>
                  </a:cubicBezTo>
                  <a:cubicBezTo>
                    <a:pt x="909" y="484"/>
                    <a:pt x="908" y="485"/>
                    <a:pt x="908" y="486"/>
                  </a:cubicBezTo>
                  <a:cubicBezTo>
                    <a:pt x="907" y="486"/>
                    <a:pt x="907" y="487"/>
                    <a:pt x="906" y="487"/>
                  </a:cubicBezTo>
                  <a:cubicBezTo>
                    <a:pt x="905" y="488"/>
                    <a:pt x="903" y="489"/>
                    <a:pt x="903" y="489"/>
                  </a:cubicBezTo>
                  <a:cubicBezTo>
                    <a:pt x="903" y="490"/>
                    <a:pt x="903" y="490"/>
                    <a:pt x="903" y="490"/>
                  </a:cubicBezTo>
                  <a:cubicBezTo>
                    <a:pt x="903" y="491"/>
                    <a:pt x="903" y="492"/>
                    <a:pt x="903" y="492"/>
                  </a:cubicBezTo>
                  <a:cubicBezTo>
                    <a:pt x="903" y="493"/>
                    <a:pt x="903" y="494"/>
                    <a:pt x="902" y="494"/>
                  </a:cubicBezTo>
                  <a:cubicBezTo>
                    <a:pt x="901" y="494"/>
                    <a:pt x="901" y="494"/>
                    <a:pt x="901" y="494"/>
                  </a:cubicBezTo>
                  <a:cubicBezTo>
                    <a:pt x="901" y="495"/>
                    <a:pt x="900" y="495"/>
                    <a:pt x="900" y="495"/>
                  </a:cubicBezTo>
                  <a:cubicBezTo>
                    <a:pt x="899" y="495"/>
                    <a:pt x="899" y="495"/>
                    <a:pt x="898" y="495"/>
                  </a:cubicBezTo>
                  <a:cubicBezTo>
                    <a:pt x="896" y="496"/>
                    <a:pt x="894" y="496"/>
                    <a:pt x="892" y="496"/>
                  </a:cubicBezTo>
                  <a:cubicBezTo>
                    <a:pt x="887" y="496"/>
                    <a:pt x="881" y="495"/>
                    <a:pt x="878" y="493"/>
                  </a:cubicBezTo>
                  <a:cubicBezTo>
                    <a:pt x="877" y="493"/>
                    <a:pt x="876" y="492"/>
                    <a:pt x="876" y="491"/>
                  </a:cubicBezTo>
                  <a:cubicBezTo>
                    <a:pt x="876" y="491"/>
                    <a:pt x="876" y="490"/>
                    <a:pt x="875" y="490"/>
                  </a:cubicBezTo>
                  <a:cubicBezTo>
                    <a:pt x="875" y="489"/>
                    <a:pt x="874" y="489"/>
                    <a:pt x="873" y="488"/>
                  </a:cubicBezTo>
                  <a:cubicBezTo>
                    <a:pt x="871" y="487"/>
                    <a:pt x="868" y="486"/>
                    <a:pt x="866" y="485"/>
                  </a:cubicBezTo>
                  <a:cubicBezTo>
                    <a:pt x="865" y="484"/>
                    <a:pt x="864" y="483"/>
                    <a:pt x="864" y="481"/>
                  </a:cubicBezTo>
                  <a:cubicBezTo>
                    <a:pt x="864" y="480"/>
                    <a:pt x="863" y="478"/>
                    <a:pt x="862" y="477"/>
                  </a:cubicBezTo>
                  <a:cubicBezTo>
                    <a:pt x="862" y="476"/>
                    <a:pt x="861" y="475"/>
                    <a:pt x="861" y="473"/>
                  </a:cubicBezTo>
                  <a:cubicBezTo>
                    <a:pt x="861" y="472"/>
                    <a:pt x="861" y="470"/>
                    <a:pt x="863" y="469"/>
                  </a:cubicBezTo>
                  <a:cubicBezTo>
                    <a:pt x="864" y="467"/>
                    <a:pt x="864" y="466"/>
                    <a:pt x="864" y="466"/>
                  </a:cubicBezTo>
                  <a:cubicBezTo>
                    <a:pt x="864" y="465"/>
                    <a:pt x="864" y="465"/>
                    <a:pt x="864" y="465"/>
                  </a:cubicBezTo>
                  <a:cubicBezTo>
                    <a:pt x="864" y="465"/>
                    <a:pt x="863" y="465"/>
                    <a:pt x="863" y="465"/>
                  </a:cubicBezTo>
                  <a:cubicBezTo>
                    <a:pt x="862" y="465"/>
                    <a:pt x="860" y="465"/>
                    <a:pt x="859" y="466"/>
                  </a:cubicBezTo>
                  <a:cubicBezTo>
                    <a:pt x="858" y="467"/>
                    <a:pt x="857" y="468"/>
                    <a:pt x="856" y="468"/>
                  </a:cubicBezTo>
                  <a:cubicBezTo>
                    <a:pt x="855" y="468"/>
                    <a:pt x="854" y="468"/>
                    <a:pt x="854" y="467"/>
                  </a:cubicBezTo>
                  <a:cubicBezTo>
                    <a:pt x="853" y="466"/>
                    <a:pt x="853" y="466"/>
                    <a:pt x="853" y="465"/>
                  </a:cubicBezTo>
                  <a:cubicBezTo>
                    <a:pt x="853" y="463"/>
                    <a:pt x="854" y="461"/>
                    <a:pt x="857" y="460"/>
                  </a:cubicBezTo>
                  <a:cubicBezTo>
                    <a:pt x="861" y="459"/>
                    <a:pt x="866" y="457"/>
                    <a:pt x="868" y="455"/>
                  </a:cubicBezTo>
                  <a:cubicBezTo>
                    <a:pt x="869" y="454"/>
                    <a:pt x="869" y="453"/>
                    <a:pt x="869" y="452"/>
                  </a:cubicBezTo>
                  <a:cubicBezTo>
                    <a:pt x="869" y="450"/>
                    <a:pt x="869" y="449"/>
                    <a:pt x="868" y="447"/>
                  </a:cubicBezTo>
                  <a:cubicBezTo>
                    <a:pt x="867" y="446"/>
                    <a:pt x="866" y="445"/>
                    <a:pt x="865" y="445"/>
                  </a:cubicBezTo>
                  <a:cubicBezTo>
                    <a:pt x="863" y="444"/>
                    <a:pt x="861" y="444"/>
                    <a:pt x="859" y="444"/>
                  </a:cubicBezTo>
                  <a:cubicBezTo>
                    <a:pt x="847" y="444"/>
                    <a:pt x="826" y="452"/>
                    <a:pt x="820" y="455"/>
                  </a:cubicBezTo>
                  <a:cubicBezTo>
                    <a:pt x="817" y="457"/>
                    <a:pt x="814" y="461"/>
                    <a:pt x="810" y="464"/>
                  </a:cubicBezTo>
                  <a:cubicBezTo>
                    <a:pt x="807" y="468"/>
                    <a:pt x="803" y="471"/>
                    <a:pt x="801" y="474"/>
                  </a:cubicBezTo>
                  <a:cubicBezTo>
                    <a:pt x="799" y="475"/>
                    <a:pt x="797" y="477"/>
                    <a:pt x="795" y="477"/>
                  </a:cubicBezTo>
                  <a:cubicBezTo>
                    <a:pt x="795" y="477"/>
                    <a:pt x="794" y="477"/>
                    <a:pt x="794" y="476"/>
                  </a:cubicBezTo>
                  <a:cubicBezTo>
                    <a:pt x="794" y="476"/>
                    <a:pt x="793" y="476"/>
                    <a:pt x="793" y="475"/>
                  </a:cubicBezTo>
                  <a:cubicBezTo>
                    <a:pt x="793" y="475"/>
                    <a:pt x="793" y="474"/>
                    <a:pt x="794" y="474"/>
                  </a:cubicBezTo>
                  <a:cubicBezTo>
                    <a:pt x="794" y="473"/>
                    <a:pt x="794" y="473"/>
                    <a:pt x="794" y="473"/>
                  </a:cubicBezTo>
                  <a:cubicBezTo>
                    <a:pt x="795" y="472"/>
                    <a:pt x="796" y="471"/>
                    <a:pt x="797" y="471"/>
                  </a:cubicBezTo>
                  <a:cubicBezTo>
                    <a:pt x="798" y="469"/>
                    <a:pt x="801" y="467"/>
                    <a:pt x="802" y="466"/>
                  </a:cubicBezTo>
                  <a:cubicBezTo>
                    <a:pt x="803" y="465"/>
                    <a:pt x="804" y="464"/>
                    <a:pt x="805" y="463"/>
                  </a:cubicBezTo>
                  <a:cubicBezTo>
                    <a:pt x="805" y="462"/>
                    <a:pt x="805" y="461"/>
                    <a:pt x="805" y="460"/>
                  </a:cubicBezTo>
                  <a:cubicBezTo>
                    <a:pt x="805" y="460"/>
                    <a:pt x="805" y="460"/>
                    <a:pt x="805" y="459"/>
                  </a:cubicBezTo>
                  <a:cubicBezTo>
                    <a:pt x="805" y="458"/>
                    <a:pt x="805" y="458"/>
                    <a:pt x="805" y="458"/>
                  </a:cubicBezTo>
                  <a:cubicBezTo>
                    <a:pt x="805" y="458"/>
                    <a:pt x="806" y="458"/>
                    <a:pt x="806" y="458"/>
                  </a:cubicBezTo>
                  <a:cubicBezTo>
                    <a:pt x="807" y="457"/>
                    <a:pt x="807" y="457"/>
                    <a:pt x="807" y="457"/>
                  </a:cubicBezTo>
                  <a:cubicBezTo>
                    <a:pt x="807" y="457"/>
                    <a:pt x="808" y="457"/>
                    <a:pt x="808" y="458"/>
                  </a:cubicBezTo>
                  <a:cubicBezTo>
                    <a:pt x="808" y="458"/>
                    <a:pt x="808" y="458"/>
                    <a:pt x="808" y="458"/>
                  </a:cubicBezTo>
                  <a:cubicBezTo>
                    <a:pt x="808" y="458"/>
                    <a:pt x="809" y="457"/>
                    <a:pt x="810" y="456"/>
                  </a:cubicBezTo>
                  <a:cubicBezTo>
                    <a:pt x="812" y="455"/>
                    <a:pt x="813" y="454"/>
                    <a:pt x="814" y="452"/>
                  </a:cubicBezTo>
                  <a:cubicBezTo>
                    <a:pt x="817" y="449"/>
                    <a:pt x="820" y="445"/>
                    <a:pt x="823" y="443"/>
                  </a:cubicBezTo>
                  <a:cubicBezTo>
                    <a:pt x="826" y="441"/>
                    <a:pt x="828" y="441"/>
                    <a:pt x="830" y="441"/>
                  </a:cubicBezTo>
                  <a:cubicBezTo>
                    <a:pt x="831" y="441"/>
                    <a:pt x="832" y="441"/>
                    <a:pt x="832" y="441"/>
                  </a:cubicBezTo>
                  <a:cubicBezTo>
                    <a:pt x="833" y="441"/>
                    <a:pt x="834" y="441"/>
                    <a:pt x="834" y="441"/>
                  </a:cubicBezTo>
                  <a:cubicBezTo>
                    <a:pt x="834" y="441"/>
                    <a:pt x="834" y="441"/>
                    <a:pt x="834" y="440"/>
                  </a:cubicBezTo>
                  <a:cubicBezTo>
                    <a:pt x="835" y="438"/>
                    <a:pt x="836" y="437"/>
                    <a:pt x="837" y="435"/>
                  </a:cubicBezTo>
                  <a:cubicBezTo>
                    <a:pt x="838" y="434"/>
                    <a:pt x="840" y="432"/>
                    <a:pt x="843" y="430"/>
                  </a:cubicBezTo>
                  <a:cubicBezTo>
                    <a:pt x="844" y="429"/>
                    <a:pt x="844" y="429"/>
                    <a:pt x="846" y="428"/>
                  </a:cubicBezTo>
                  <a:cubicBezTo>
                    <a:pt x="847" y="428"/>
                    <a:pt x="848" y="428"/>
                    <a:pt x="850" y="427"/>
                  </a:cubicBezTo>
                  <a:cubicBezTo>
                    <a:pt x="854" y="427"/>
                    <a:pt x="858" y="427"/>
                    <a:pt x="864" y="426"/>
                  </a:cubicBezTo>
                  <a:cubicBezTo>
                    <a:pt x="874" y="426"/>
                    <a:pt x="886" y="426"/>
                    <a:pt x="896" y="426"/>
                  </a:cubicBezTo>
                  <a:cubicBezTo>
                    <a:pt x="905" y="426"/>
                    <a:pt x="912" y="426"/>
                    <a:pt x="914" y="426"/>
                  </a:cubicBezTo>
                  <a:cubicBezTo>
                    <a:pt x="914" y="426"/>
                    <a:pt x="914" y="426"/>
                    <a:pt x="914" y="426"/>
                  </a:cubicBezTo>
                  <a:cubicBezTo>
                    <a:pt x="917" y="426"/>
                    <a:pt x="921" y="424"/>
                    <a:pt x="925" y="422"/>
                  </a:cubicBezTo>
                  <a:cubicBezTo>
                    <a:pt x="928" y="419"/>
                    <a:pt x="932" y="416"/>
                    <a:pt x="933" y="414"/>
                  </a:cubicBezTo>
                  <a:cubicBezTo>
                    <a:pt x="935" y="412"/>
                    <a:pt x="936" y="410"/>
                    <a:pt x="938" y="410"/>
                  </a:cubicBezTo>
                  <a:cubicBezTo>
                    <a:pt x="940" y="409"/>
                    <a:pt x="942" y="409"/>
                    <a:pt x="945" y="409"/>
                  </a:cubicBezTo>
                  <a:cubicBezTo>
                    <a:pt x="946" y="409"/>
                    <a:pt x="948" y="409"/>
                    <a:pt x="950" y="409"/>
                  </a:cubicBezTo>
                  <a:cubicBezTo>
                    <a:pt x="951" y="409"/>
                    <a:pt x="951" y="409"/>
                    <a:pt x="951" y="409"/>
                  </a:cubicBezTo>
                  <a:cubicBezTo>
                    <a:pt x="954" y="409"/>
                    <a:pt x="956" y="407"/>
                    <a:pt x="959" y="405"/>
                  </a:cubicBezTo>
                  <a:cubicBezTo>
                    <a:pt x="961" y="403"/>
                    <a:pt x="963" y="401"/>
                    <a:pt x="965" y="400"/>
                  </a:cubicBezTo>
                  <a:cubicBezTo>
                    <a:pt x="966" y="399"/>
                    <a:pt x="966" y="399"/>
                    <a:pt x="967" y="398"/>
                  </a:cubicBezTo>
                  <a:cubicBezTo>
                    <a:pt x="967" y="398"/>
                    <a:pt x="967" y="398"/>
                    <a:pt x="967" y="398"/>
                  </a:cubicBezTo>
                  <a:cubicBezTo>
                    <a:pt x="967" y="398"/>
                    <a:pt x="967" y="398"/>
                    <a:pt x="967" y="398"/>
                  </a:cubicBezTo>
                  <a:cubicBezTo>
                    <a:pt x="966" y="397"/>
                    <a:pt x="966" y="397"/>
                    <a:pt x="966" y="397"/>
                  </a:cubicBezTo>
                  <a:cubicBezTo>
                    <a:pt x="966" y="397"/>
                    <a:pt x="965" y="397"/>
                    <a:pt x="964" y="397"/>
                  </a:cubicBezTo>
                  <a:cubicBezTo>
                    <a:pt x="962" y="396"/>
                    <a:pt x="960" y="395"/>
                    <a:pt x="959" y="394"/>
                  </a:cubicBezTo>
                  <a:cubicBezTo>
                    <a:pt x="959" y="394"/>
                    <a:pt x="959" y="394"/>
                    <a:pt x="959" y="393"/>
                  </a:cubicBezTo>
                  <a:cubicBezTo>
                    <a:pt x="959" y="392"/>
                    <a:pt x="959" y="392"/>
                    <a:pt x="960" y="392"/>
                  </a:cubicBezTo>
                  <a:cubicBezTo>
                    <a:pt x="960" y="391"/>
                    <a:pt x="961" y="391"/>
                    <a:pt x="961" y="391"/>
                  </a:cubicBezTo>
                  <a:cubicBezTo>
                    <a:pt x="963" y="391"/>
                    <a:pt x="964" y="391"/>
                    <a:pt x="965" y="390"/>
                  </a:cubicBezTo>
                  <a:cubicBezTo>
                    <a:pt x="966" y="389"/>
                    <a:pt x="966" y="387"/>
                    <a:pt x="967" y="385"/>
                  </a:cubicBezTo>
                  <a:cubicBezTo>
                    <a:pt x="967" y="384"/>
                    <a:pt x="967" y="384"/>
                    <a:pt x="967" y="384"/>
                  </a:cubicBezTo>
                  <a:cubicBezTo>
                    <a:pt x="967" y="383"/>
                    <a:pt x="967" y="383"/>
                    <a:pt x="967" y="383"/>
                  </a:cubicBezTo>
                  <a:cubicBezTo>
                    <a:pt x="967" y="383"/>
                    <a:pt x="967" y="383"/>
                    <a:pt x="966" y="382"/>
                  </a:cubicBezTo>
                  <a:cubicBezTo>
                    <a:pt x="965" y="381"/>
                    <a:pt x="963" y="380"/>
                    <a:pt x="961" y="377"/>
                  </a:cubicBezTo>
                  <a:cubicBezTo>
                    <a:pt x="960" y="376"/>
                    <a:pt x="959" y="375"/>
                    <a:pt x="958" y="375"/>
                  </a:cubicBezTo>
                  <a:cubicBezTo>
                    <a:pt x="958" y="375"/>
                    <a:pt x="957" y="376"/>
                    <a:pt x="955" y="377"/>
                  </a:cubicBezTo>
                  <a:cubicBezTo>
                    <a:pt x="954" y="378"/>
                    <a:pt x="952" y="379"/>
                    <a:pt x="950" y="379"/>
                  </a:cubicBezTo>
                  <a:cubicBezTo>
                    <a:pt x="950" y="379"/>
                    <a:pt x="950" y="379"/>
                    <a:pt x="950" y="379"/>
                  </a:cubicBezTo>
                  <a:cubicBezTo>
                    <a:pt x="950" y="379"/>
                    <a:pt x="950" y="379"/>
                    <a:pt x="950" y="379"/>
                  </a:cubicBezTo>
                  <a:cubicBezTo>
                    <a:pt x="949" y="379"/>
                    <a:pt x="949" y="379"/>
                    <a:pt x="948" y="379"/>
                  </a:cubicBezTo>
                  <a:cubicBezTo>
                    <a:pt x="948" y="378"/>
                    <a:pt x="947" y="378"/>
                    <a:pt x="947" y="377"/>
                  </a:cubicBezTo>
                  <a:cubicBezTo>
                    <a:pt x="947" y="376"/>
                    <a:pt x="948" y="375"/>
                    <a:pt x="949" y="374"/>
                  </a:cubicBezTo>
                  <a:cubicBezTo>
                    <a:pt x="949" y="373"/>
                    <a:pt x="949" y="372"/>
                    <a:pt x="949" y="371"/>
                  </a:cubicBezTo>
                  <a:cubicBezTo>
                    <a:pt x="949" y="371"/>
                    <a:pt x="949" y="371"/>
                    <a:pt x="949" y="370"/>
                  </a:cubicBezTo>
                  <a:cubicBezTo>
                    <a:pt x="948" y="370"/>
                    <a:pt x="946" y="369"/>
                    <a:pt x="945" y="369"/>
                  </a:cubicBezTo>
                  <a:cubicBezTo>
                    <a:pt x="941" y="369"/>
                    <a:pt x="936" y="371"/>
                    <a:pt x="932" y="374"/>
                  </a:cubicBezTo>
                  <a:cubicBezTo>
                    <a:pt x="930" y="377"/>
                    <a:pt x="928" y="377"/>
                    <a:pt x="927" y="377"/>
                  </a:cubicBezTo>
                  <a:cubicBezTo>
                    <a:pt x="926" y="377"/>
                    <a:pt x="926" y="377"/>
                    <a:pt x="925" y="377"/>
                  </a:cubicBezTo>
                  <a:cubicBezTo>
                    <a:pt x="925" y="377"/>
                    <a:pt x="925" y="377"/>
                    <a:pt x="924" y="377"/>
                  </a:cubicBezTo>
                  <a:cubicBezTo>
                    <a:pt x="924" y="378"/>
                    <a:pt x="923" y="378"/>
                    <a:pt x="922" y="379"/>
                  </a:cubicBezTo>
                  <a:cubicBezTo>
                    <a:pt x="920" y="380"/>
                    <a:pt x="919" y="381"/>
                    <a:pt x="918" y="381"/>
                  </a:cubicBezTo>
                  <a:cubicBezTo>
                    <a:pt x="917" y="381"/>
                    <a:pt x="916" y="381"/>
                    <a:pt x="916" y="380"/>
                  </a:cubicBezTo>
                  <a:cubicBezTo>
                    <a:pt x="916" y="379"/>
                    <a:pt x="916" y="379"/>
                    <a:pt x="916" y="378"/>
                  </a:cubicBezTo>
                  <a:cubicBezTo>
                    <a:pt x="916" y="376"/>
                    <a:pt x="916" y="374"/>
                    <a:pt x="918" y="373"/>
                  </a:cubicBezTo>
                  <a:cubicBezTo>
                    <a:pt x="919" y="372"/>
                    <a:pt x="920" y="372"/>
                    <a:pt x="921" y="372"/>
                  </a:cubicBezTo>
                  <a:cubicBezTo>
                    <a:pt x="922" y="372"/>
                    <a:pt x="922" y="372"/>
                    <a:pt x="923" y="372"/>
                  </a:cubicBezTo>
                  <a:cubicBezTo>
                    <a:pt x="923" y="371"/>
                    <a:pt x="923" y="371"/>
                    <a:pt x="924" y="370"/>
                  </a:cubicBezTo>
                  <a:cubicBezTo>
                    <a:pt x="925" y="370"/>
                    <a:pt x="925" y="369"/>
                    <a:pt x="926" y="369"/>
                  </a:cubicBezTo>
                  <a:cubicBezTo>
                    <a:pt x="927" y="369"/>
                    <a:pt x="928" y="369"/>
                    <a:pt x="929" y="369"/>
                  </a:cubicBezTo>
                  <a:cubicBezTo>
                    <a:pt x="930" y="368"/>
                    <a:pt x="932" y="368"/>
                    <a:pt x="934" y="367"/>
                  </a:cubicBezTo>
                  <a:cubicBezTo>
                    <a:pt x="939" y="364"/>
                    <a:pt x="943" y="364"/>
                    <a:pt x="945" y="363"/>
                  </a:cubicBezTo>
                  <a:cubicBezTo>
                    <a:pt x="946" y="363"/>
                    <a:pt x="946" y="363"/>
                    <a:pt x="947" y="362"/>
                  </a:cubicBezTo>
                  <a:cubicBezTo>
                    <a:pt x="947" y="361"/>
                    <a:pt x="947" y="361"/>
                    <a:pt x="947" y="361"/>
                  </a:cubicBezTo>
                  <a:cubicBezTo>
                    <a:pt x="947" y="361"/>
                    <a:pt x="946" y="360"/>
                    <a:pt x="945" y="359"/>
                  </a:cubicBezTo>
                  <a:cubicBezTo>
                    <a:pt x="944" y="359"/>
                    <a:pt x="943" y="358"/>
                    <a:pt x="941" y="358"/>
                  </a:cubicBezTo>
                  <a:cubicBezTo>
                    <a:pt x="941" y="358"/>
                    <a:pt x="940" y="358"/>
                    <a:pt x="939" y="358"/>
                  </a:cubicBezTo>
                  <a:cubicBezTo>
                    <a:pt x="939" y="358"/>
                    <a:pt x="939" y="358"/>
                    <a:pt x="938" y="358"/>
                  </a:cubicBezTo>
                  <a:cubicBezTo>
                    <a:pt x="936" y="358"/>
                    <a:pt x="935" y="358"/>
                    <a:pt x="933" y="357"/>
                  </a:cubicBezTo>
                  <a:cubicBezTo>
                    <a:pt x="932" y="355"/>
                    <a:pt x="931" y="354"/>
                    <a:pt x="930" y="354"/>
                  </a:cubicBezTo>
                  <a:cubicBezTo>
                    <a:pt x="929" y="353"/>
                    <a:pt x="928" y="353"/>
                    <a:pt x="928" y="353"/>
                  </a:cubicBezTo>
                  <a:cubicBezTo>
                    <a:pt x="927" y="353"/>
                    <a:pt x="927" y="353"/>
                    <a:pt x="927" y="353"/>
                  </a:cubicBezTo>
                  <a:cubicBezTo>
                    <a:pt x="926" y="354"/>
                    <a:pt x="926" y="354"/>
                    <a:pt x="925" y="354"/>
                  </a:cubicBezTo>
                  <a:cubicBezTo>
                    <a:pt x="924" y="354"/>
                    <a:pt x="923" y="353"/>
                    <a:pt x="923" y="353"/>
                  </a:cubicBezTo>
                  <a:cubicBezTo>
                    <a:pt x="922" y="352"/>
                    <a:pt x="922" y="352"/>
                    <a:pt x="922" y="352"/>
                  </a:cubicBezTo>
                  <a:cubicBezTo>
                    <a:pt x="921" y="351"/>
                    <a:pt x="921" y="351"/>
                    <a:pt x="921" y="351"/>
                  </a:cubicBezTo>
                  <a:cubicBezTo>
                    <a:pt x="921" y="351"/>
                    <a:pt x="921" y="352"/>
                    <a:pt x="920" y="352"/>
                  </a:cubicBezTo>
                  <a:cubicBezTo>
                    <a:pt x="919" y="353"/>
                    <a:pt x="918" y="353"/>
                    <a:pt x="917" y="353"/>
                  </a:cubicBezTo>
                  <a:cubicBezTo>
                    <a:pt x="916" y="353"/>
                    <a:pt x="914" y="352"/>
                    <a:pt x="913" y="351"/>
                  </a:cubicBezTo>
                  <a:cubicBezTo>
                    <a:pt x="912" y="349"/>
                    <a:pt x="911" y="348"/>
                    <a:pt x="911" y="346"/>
                  </a:cubicBezTo>
                  <a:cubicBezTo>
                    <a:pt x="910" y="344"/>
                    <a:pt x="907" y="341"/>
                    <a:pt x="903" y="338"/>
                  </a:cubicBezTo>
                  <a:cubicBezTo>
                    <a:pt x="900" y="335"/>
                    <a:pt x="896" y="333"/>
                    <a:pt x="892" y="332"/>
                  </a:cubicBezTo>
                  <a:cubicBezTo>
                    <a:pt x="891" y="332"/>
                    <a:pt x="890" y="331"/>
                    <a:pt x="890" y="331"/>
                  </a:cubicBezTo>
                  <a:cubicBezTo>
                    <a:pt x="889" y="330"/>
                    <a:pt x="888" y="329"/>
                    <a:pt x="888" y="329"/>
                  </a:cubicBezTo>
                  <a:cubicBezTo>
                    <a:pt x="888" y="328"/>
                    <a:pt x="889" y="327"/>
                    <a:pt x="889" y="327"/>
                  </a:cubicBezTo>
                  <a:cubicBezTo>
                    <a:pt x="890" y="326"/>
                    <a:pt x="891" y="326"/>
                    <a:pt x="891" y="326"/>
                  </a:cubicBezTo>
                  <a:cubicBezTo>
                    <a:pt x="892" y="326"/>
                    <a:pt x="894" y="327"/>
                    <a:pt x="895" y="327"/>
                  </a:cubicBezTo>
                  <a:cubicBezTo>
                    <a:pt x="895" y="328"/>
                    <a:pt x="896" y="328"/>
                    <a:pt x="896" y="328"/>
                  </a:cubicBezTo>
                  <a:cubicBezTo>
                    <a:pt x="897" y="328"/>
                    <a:pt x="898" y="327"/>
                    <a:pt x="899" y="326"/>
                  </a:cubicBezTo>
                  <a:cubicBezTo>
                    <a:pt x="901" y="325"/>
                    <a:pt x="902" y="324"/>
                    <a:pt x="902" y="323"/>
                  </a:cubicBezTo>
                  <a:cubicBezTo>
                    <a:pt x="902" y="322"/>
                    <a:pt x="902" y="322"/>
                    <a:pt x="902" y="322"/>
                  </a:cubicBezTo>
                  <a:cubicBezTo>
                    <a:pt x="902" y="322"/>
                    <a:pt x="902" y="321"/>
                    <a:pt x="901" y="320"/>
                  </a:cubicBezTo>
                  <a:cubicBezTo>
                    <a:pt x="900" y="320"/>
                    <a:pt x="899" y="319"/>
                    <a:pt x="898" y="319"/>
                  </a:cubicBezTo>
                  <a:cubicBezTo>
                    <a:pt x="897" y="319"/>
                    <a:pt x="897" y="318"/>
                    <a:pt x="896" y="317"/>
                  </a:cubicBezTo>
                  <a:cubicBezTo>
                    <a:pt x="896" y="317"/>
                    <a:pt x="896" y="316"/>
                    <a:pt x="896" y="315"/>
                  </a:cubicBezTo>
                  <a:cubicBezTo>
                    <a:pt x="896" y="314"/>
                    <a:pt x="896" y="313"/>
                    <a:pt x="896" y="312"/>
                  </a:cubicBezTo>
                  <a:cubicBezTo>
                    <a:pt x="896" y="312"/>
                    <a:pt x="896" y="312"/>
                    <a:pt x="896" y="312"/>
                  </a:cubicBezTo>
                  <a:cubicBezTo>
                    <a:pt x="896" y="312"/>
                    <a:pt x="896" y="311"/>
                    <a:pt x="896" y="311"/>
                  </a:cubicBezTo>
                  <a:cubicBezTo>
                    <a:pt x="895" y="311"/>
                    <a:pt x="895" y="310"/>
                    <a:pt x="894" y="310"/>
                  </a:cubicBezTo>
                  <a:cubicBezTo>
                    <a:pt x="893" y="309"/>
                    <a:pt x="891" y="308"/>
                    <a:pt x="890" y="306"/>
                  </a:cubicBezTo>
                  <a:cubicBezTo>
                    <a:pt x="890" y="306"/>
                    <a:pt x="889" y="305"/>
                    <a:pt x="889" y="304"/>
                  </a:cubicBezTo>
                  <a:cubicBezTo>
                    <a:pt x="889" y="303"/>
                    <a:pt x="888" y="303"/>
                    <a:pt x="888" y="302"/>
                  </a:cubicBezTo>
                  <a:cubicBezTo>
                    <a:pt x="887" y="301"/>
                    <a:pt x="886" y="301"/>
                    <a:pt x="885" y="300"/>
                  </a:cubicBezTo>
                  <a:cubicBezTo>
                    <a:pt x="885" y="299"/>
                    <a:pt x="884" y="298"/>
                    <a:pt x="884" y="298"/>
                  </a:cubicBezTo>
                  <a:cubicBezTo>
                    <a:pt x="885" y="297"/>
                    <a:pt x="885" y="297"/>
                    <a:pt x="885" y="297"/>
                  </a:cubicBezTo>
                  <a:cubicBezTo>
                    <a:pt x="885" y="297"/>
                    <a:pt x="885" y="297"/>
                    <a:pt x="885" y="297"/>
                  </a:cubicBezTo>
                  <a:cubicBezTo>
                    <a:pt x="885" y="297"/>
                    <a:pt x="884" y="296"/>
                    <a:pt x="884" y="296"/>
                  </a:cubicBezTo>
                  <a:cubicBezTo>
                    <a:pt x="884" y="295"/>
                    <a:pt x="883" y="295"/>
                    <a:pt x="883" y="294"/>
                  </a:cubicBezTo>
                  <a:cubicBezTo>
                    <a:pt x="882" y="292"/>
                    <a:pt x="880" y="291"/>
                    <a:pt x="880" y="289"/>
                  </a:cubicBezTo>
                  <a:cubicBezTo>
                    <a:pt x="880" y="289"/>
                    <a:pt x="880" y="288"/>
                    <a:pt x="880" y="287"/>
                  </a:cubicBezTo>
                  <a:cubicBezTo>
                    <a:pt x="879" y="287"/>
                    <a:pt x="879" y="286"/>
                    <a:pt x="878" y="285"/>
                  </a:cubicBezTo>
                  <a:cubicBezTo>
                    <a:pt x="877" y="283"/>
                    <a:pt x="875" y="282"/>
                    <a:pt x="874" y="280"/>
                  </a:cubicBezTo>
                  <a:cubicBezTo>
                    <a:pt x="873" y="279"/>
                    <a:pt x="873" y="278"/>
                    <a:pt x="873" y="276"/>
                  </a:cubicBezTo>
                  <a:cubicBezTo>
                    <a:pt x="872" y="275"/>
                    <a:pt x="872" y="274"/>
                    <a:pt x="870" y="272"/>
                  </a:cubicBezTo>
                  <a:cubicBezTo>
                    <a:pt x="869" y="271"/>
                    <a:pt x="868" y="269"/>
                    <a:pt x="867" y="266"/>
                  </a:cubicBezTo>
                  <a:cubicBezTo>
                    <a:pt x="866" y="265"/>
                    <a:pt x="866" y="265"/>
                    <a:pt x="866" y="265"/>
                  </a:cubicBezTo>
                  <a:cubicBezTo>
                    <a:pt x="866" y="265"/>
                    <a:pt x="866" y="265"/>
                    <a:pt x="866" y="265"/>
                  </a:cubicBezTo>
                  <a:cubicBezTo>
                    <a:pt x="866" y="265"/>
                    <a:pt x="866" y="265"/>
                    <a:pt x="866" y="265"/>
                  </a:cubicBezTo>
                  <a:cubicBezTo>
                    <a:pt x="866" y="265"/>
                    <a:pt x="865" y="265"/>
                    <a:pt x="865" y="266"/>
                  </a:cubicBezTo>
                  <a:cubicBezTo>
                    <a:pt x="865" y="267"/>
                    <a:pt x="864" y="268"/>
                    <a:pt x="864" y="270"/>
                  </a:cubicBezTo>
                  <a:cubicBezTo>
                    <a:pt x="863" y="275"/>
                    <a:pt x="859" y="276"/>
                    <a:pt x="858" y="277"/>
                  </a:cubicBezTo>
                  <a:cubicBezTo>
                    <a:pt x="858" y="277"/>
                    <a:pt x="858" y="277"/>
                    <a:pt x="858" y="277"/>
                  </a:cubicBezTo>
                  <a:cubicBezTo>
                    <a:pt x="858" y="277"/>
                    <a:pt x="858" y="277"/>
                    <a:pt x="858" y="277"/>
                  </a:cubicBezTo>
                  <a:cubicBezTo>
                    <a:pt x="859" y="278"/>
                    <a:pt x="860" y="280"/>
                    <a:pt x="860" y="281"/>
                  </a:cubicBezTo>
                  <a:cubicBezTo>
                    <a:pt x="860" y="282"/>
                    <a:pt x="859" y="283"/>
                    <a:pt x="859" y="283"/>
                  </a:cubicBezTo>
                  <a:cubicBezTo>
                    <a:pt x="858" y="284"/>
                    <a:pt x="857" y="284"/>
                    <a:pt x="857" y="285"/>
                  </a:cubicBezTo>
                  <a:cubicBezTo>
                    <a:pt x="856" y="285"/>
                    <a:pt x="856" y="286"/>
                    <a:pt x="856" y="287"/>
                  </a:cubicBezTo>
                  <a:cubicBezTo>
                    <a:pt x="856" y="287"/>
                    <a:pt x="856" y="288"/>
                    <a:pt x="857" y="289"/>
                  </a:cubicBezTo>
                  <a:cubicBezTo>
                    <a:pt x="857" y="290"/>
                    <a:pt x="856" y="290"/>
                    <a:pt x="856" y="291"/>
                  </a:cubicBezTo>
                  <a:cubicBezTo>
                    <a:pt x="855" y="291"/>
                    <a:pt x="855" y="292"/>
                    <a:pt x="854" y="292"/>
                  </a:cubicBezTo>
                  <a:cubicBezTo>
                    <a:pt x="853" y="292"/>
                    <a:pt x="853" y="292"/>
                    <a:pt x="853" y="292"/>
                  </a:cubicBezTo>
                  <a:cubicBezTo>
                    <a:pt x="853" y="292"/>
                    <a:pt x="853" y="292"/>
                    <a:pt x="852" y="293"/>
                  </a:cubicBezTo>
                  <a:cubicBezTo>
                    <a:pt x="852" y="294"/>
                    <a:pt x="852" y="295"/>
                    <a:pt x="852" y="296"/>
                  </a:cubicBezTo>
                  <a:cubicBezTo>
                    <a:pt x="851" y="296"/>
                    <a:pt x="851" y="296"/>
                    <a:pt x="851" y="296"/>
                  </a:cubicBezTo>
                  <a:cubicBezTo>
                    <a:pt x="851" y="297"/>
                    <a:pt x="851" y="297"/>
                    <a:pt x="851" y="297"/>
                  </a:cubicBezTo>
                  <a:cubicBezTo>
                    <a:pt x="850" y="297"/>
                    <a:pt x="850" y="296"/>
                    <a:pt x="849" y="296"/>
                  </a:cubicBezTo>
                  <a:cubicBezTo>
                    <a:pt x="849" y="295"/>
                    <a:pt x="849" y="295"/>
                    <a:pt x="849" y="295"/>
                  </a:cubicBezTo>
                  <a:cubicBezTo>
                    <a:pt x="848" y="294"/>
                    <a:pt x="847" y="294"/>
                    <a:pt x="846" y="294"/>
                  </a:cubicBezTo>
                  <a:cubicBezTo>
                    <a:pt x="845" y="294"/>
                    <a:pt x="844" y="294"/>
                    <a:pt x="844" y="296"/>
                  </a:cubicBezTo>
                  <a:cubicBezTo>
                    <a:pt x="844" y="297"/>
                    <a:pt x="843" y="298"/>
                    <a:pt x="842" y="299"/>
                  </a:cubicBezTo>
                  <a:cubicBezTo>
                    <a:pt x="842" y="300"/>
                    <a:pt x="841" y="301"/>
                    <a:pt x="839" y="301"/>
                  </a:cubicBezTo>
                  <a:cubicBezTo>
                    <a:pt x="837" y="303"/>
                    <a:pt x="834" y="303"/>
                    <a:pt x="832" y="303"/>
                  </a:cubicBezTo>
                  <a:cubicBezTo>
                    <a:pt x="832" y="303"/>
                    <a:pt x="832" y="303"/>
                    <a:pt x="832" y="303"/>
                  </a:cubicBezTo>
                  <a:cubicBezTo>
                    <a:pt x="832" y="303"/>
                    <a:pt x="832" y="303"/>
                    <a:pt x="832" y="303"/>
                  </a:cubicBezTo>
                  <a:cubicBezTo>
                    <a:pt x="831" y="303"/>
                    <a:pt x="830" y="303"/>
                    <a:pt x="830" y="302"/>
                  </a:cubicBezTo>
                  <a:cubicBezTo>
                    <a:pt x="829" y="302"/>
                    <a:pt x="829" y="301"/>
                    <a:pt x="828" y="301"/>
                  </a:cubicBezTo>
                  <a:cubicBezTo>
                    <a:pt x="828" y="299"/>
                    <a:pt x="827" y="298"/>
                    <a:pt x="827" y="298"/>
                  </a:cubicBezTo>
                  <a:cubicBezTo>
                    <a:pt x="827" y="298"/>
                    <a:pt x="827" y="298"/>
                    <a:pt x="827" y="298"/>
                  </a:cubicBezTo>
                  <a:cubicBezTo>
                    <a:pt x="826" y="298"/>
                    <a:pt x="826" y="298"/>
                    <a:pt x="826" y="298"/>
                  </a:cubicBezTo>
                  <a:cubicBezTo>
                    <a:pt x="826" y="298"/>
                    <a:pt x="825" y="299"/>
                    <a:pt x="825" y="299"/>
                  </a:cubicBezTo>
                  <a:cubicBezTo>
                    <a:pt x="824" y="299"/>
                    <a:pt x="824" y="298"/>
                    <a:pt x="823" y="298"/>
                  </a:cubicBezTo>
                  <a:cubicBezTo>
                    <a:pt x="823" y="297"/>
                    <a:pt x="823" y="297"/>
                    <a:pt x="822" y="296"/>
                  </a:cubicBezTo>
                  <a:cubicBezTo>
                    <a:pt x="822" y="295"/>
                    <a:pt x="821" y="294"/>
                    <a:pt x="821" y="293"/>
                  </a:cubicBezTo>
                  <a:cubicBezTo>
                    <a:pt x="820" y="293"/>
                    <a:pt x="820" y="293"/>
                    <a:pt x="819" y="293"/>
                  </a:cubicBezTo>
                  <a:cubicBezTo>
                    <a:pt x="819" y="293"/>
                    <a:pt x="819" y="293"/>
                    <a:pt x="819" y="293"/>
                  </a:cubicBezTo>
                  <a:cubicBezTo>
                    <a:pt x="819" y="293"/>
                    <a:pt x="819" y="293"/>
                    <a:pt x="819" y="293"/>
                  </a:cubicBezTo>
                  <a:cubicBezTo>
                    <a:pt x="819" y="293"/>
                    <a:pt x="818" y="293"/>
                    <a:pt x="818" y="293"/>
                  </a:cubicBezTo>
                  <a:cubicBezTo>
                    <a:pt x="816" y="293"/>
                    <a:pt x="815" y="293"/>
                    <a:pt x="814" y="292"/>
                  </a:cubicBezTo>
                  <a:cubicBezTo>
                    <a:pt x="813" y="292"/>
                    <a:pt x="812" y="291"/>
                    <a:pt x="812" y="289"/>
                  </a:cubicBezTo>
                  <a:cubicBezTo>
                    <a:pt x="812" y="289"/>
                    <a:pt x="812" y="288"/>
                    <a:pt x="812" y="288"/>
                  </a:cubicBezTo>
                  <a:cubicBezTo>
                    <a:pt x="812" y="287"/>
                    <a:pt x="812" y="287"/>
                    <a:pt x="812" y="287"/>
                  </a:cubicBezTo>
                  <a:cubicBezTo>
                    <a:pt x="812" y="287"/>
                    <a:pt x="812" y="286"/>
                    <a:pt x="811" y="285"/>
                  </a:cubicBezTo>
                  <a:cubicBezTo>
                    <a:pt x="810" y="284"/>
                    <a:pt x="809" y="284"/>
                    <a:pt x="808" y="283"/>
                  </a:cubicBezTo>
                  <a:cubicBezTo>
                    <a:pt x="808" y="283"/>
                    <a:pt x="807" y="282"/>
                    <a:pt x="807" y="281"/>
                  </a:cubicBezTo>
                  <a:cubicBezTo>
                    <a:pt x="807" y="280"/>
                    <a:pt x="808" y="280"/>
                    <a:pt x="808" y="279"/>
                  </a:cubicBezTo>
                  <a:cubicBezTo>
                    <a:pt x="809" y="279"/>
                    <a:pt x="809" y="279"/>
                    <a:pt x="809" y="278"/>
                  </a:cubicBezTo>
                  <a:cubicBezTo>
                    <a:pt x="809" y="277"/>
                    <a:pt x="808" y="275"/>
                    <a:pt x="808" y="274"/>
                  </a:cubicBezTo>
                  <a:cubicBezTo>
                    <a:pt x="807" y="272"/>
                    <a:pt x="807" y="270"/>
                    <a:pt x="807" y="267"/>
                  </a:cubicBezTo>
                  <a:cubicBezTo>
                    <a:pt x="806" y="267"/>
                    <a:pt x="806" y="267"/>
                    <a:pt x="806" y="266"/>
                  </a:cubicBezTo>
                  <a:cubicBezTo>
                    <a:pt x="806" y="262"/>
                    <a:pt x="809" y="260"/>
                    <a:pt x="810" y="259"/>
                  </a:cubicBezTo>
                  <a:cubicBezTo>
                    <a:pt x="810" y="258"/>
                    <a:pt x="810" y="258"/>
                    <a:pt x="810" y="258"/>
                  </a:cubicBezTo>
                  <a:cubicBezTo>
                    <a:pt x="810" y="257"/>
                    <a:pt x="810" y="257"/>
                    <a:pt x="810" y="257"/>
                  </a:cubicBezTo>
                  <a:cubicBezTo>
                    <a:pt x="810" y="257"/>
                    <a:pt x="810" y="257"/>
                    <a:pt x="809" y="257"/>
                  </a:cubicBezTo>
                  <a:cubicBezTo>
                    <a:pt x="808" y="257"/>
                    <a:pt x="807" y="257"/>
                    <a:pt x="806" y="258"/>
                  </a:cubicBezTo>
                  <a:cubicBezTo>
                    <a:pt x="805" y="259"/>
                    <a:pt x="805" y="259"/>
                    <a:pt x="804" y="259"/>
                  </a:cubicBezTo>
                  <a:cubicBezTo>
                    <a:pt x="803" y="259"/>
                    <a:pt x="803" y="258"/>
                    <a:pt x="802" y="258"/>
                  </a:cubicBezTo>
                  <a:cubicBezTo>
                    <a:pt x="802" y="258"/>
                    <a:pt x="801" y="257"/>
                    <a:pt x="801" y="257"/>
                  </a:cubicBezTo>
                  <a:cubicBezTo>
                    <a:pt x="800" y="256"/>
                    <a:pt x="800" y="256"/>
                    <a:pt x="799" y="256"/>
                  </a:cubicBezTo>
                  <a:cubicBezTo>
                    <a:pt x="799" y="256"/>
                    <a:pt x="799" y="256"/>
                    <a:pt x="799" y="256"/>
                  </a:cubicBezTo>
                  <a:cubicBezTo>
                    <a:pt x="799" y="256"/>
                    <a:pt x="799" y="256"/>
                    <a:pt x="799" y="256"/>
                  </a:cubicBezTo>
                  <a:cubicBezTo>
                    <a:pt x="799" y="256"/>
                    <a:pt x="798" y="256"/>
                    <a:pt x="797" y="256"/>
                  </a:cubicBezTo>
                  <a:cubicBezTo>
                    <a:pt x="794" y="256"/>
                    <a:pt x="789" y="255"/>
                    <a:pt x="786" y="253"/>
                  </a:cubicBezTo>
                  <a:cubicBezTo>
                    <a:pt x="785" y="253"/>
                    <a:pt x="785" y="252"/>
                    <a:pt x="785" y="250"/>
                  </a:cubicBezTo>
                  <a:cubicBezTo>
                    <a:pt x="784" y="249"/>
                    <a:pt x="784" y="249"/>
                    <a:pt x="784" y="248"/>
                  </a:cubicBezTo>
                  <a:cubicBezTo>
                    <a:pt x="784" y="248"/>
                    <a:pt x="783" y="248"/>
                    <a:pt x="783" y="248"/>
                  </a:cubicBezTo>
                  <a:cubicBezTo>
                    <a:pt x="782" y="247"/>
                    <a:pt x="780" y="246"/>
                    <a:pt x="779" y="244"/>
                  </a:cubicBezTo>
                  <a:cubicBezTo>
                    <a:pt x="779" y="243"/>
                    <a:pt x="778" y="243"/>
                    <a:pt x="778" y="242"/>
                  </a:cubicBezTo>
                  <a:cubicBezTo>
                    <a:pt x="777" y="242"/>
                    <a:pt x="777" y="242"/>
                    <a:pt x="776" y="242"/>
                  </a:cubicBezTo>
                  <a:cubicBezTo>
                    <a:pt x="775" y="242"/>
                    <a:pt x="774" y="242"/>
                    <a:pt x="774" y="241"/>
                  </a:cubicBezTo>
                  <a:cubicBezTo>
                    <a:pt x="774" y="241"/>
                    <a:pt x="774" y="240"/>
                    <a:pt x="774" y="240"/>
                  </a:cubicBezTo>
                  <a:cubicBezTo>
                    <a:pt x="774" y="238"/>
                    <a:pt x="773" y="238"/>
                    <a:pt x="773" y="237"/>
                  </a:cubicBezTo>
                  <a:cubicBezTo>
                    <a:pt x="772" y="237"/>
                    <a:pt x="771" y="236"/>
                    <a:pt x="770" y="236"/>
                  </a:cubicBezTo>
                  <a:cubicBezTo>
                    <a:pt x="768" y="236"/>
                    <a:pt x="767" y="235"/>
                    <a:pt x="766" y="234"/>
                  </a:cubicBezTo>
                  <a:cubicBezTo>
                    <a:pt x="765" y="233"/>
                    <a:pt x="764" y="232"/>
                    <a:pt x="762" y="232"/>
                  </a:cubicBezTo>
                  <a:cubicBezTo>
                    <a:pt x="761" y="232"/>
                    <a:pt x="761" y="232"/>
                    <a:pt x="761" y="232"/>
                  </a:cubicBezTo>
                  <a:cubicBezTo>
                    <a:pt x="759" y="232"/>
                    <a:pt x="757" y="233"/>
                    <a:pt x="756" y="234"/>
                  </a:cubicBezTo>
                  <a:cubicBezTo>
                    <a:pt x="754" y="234"/>
                    <a:pt x="752" y="235"/>
                    <a:pt x="751" y="236"/>
                  </a:cubicBezTo>
                  <a:cubicBezTo>
                    <a:pt x="751" y="236"/>
                    <a:pt x="750" y="236"/>
                    <a:pt x="750" y="236"/>
                  </a:cubicBezTo>
                  <a:cubicBezTo>
                    <a:pt x="749" y="236"/>
                    <a:pt x="747" y="235"/>
                    <a:pt x="746" y="235"/>
                  </a:cubicBezTo>
                  <a:cubicBezTo>
                    <a:pt x="744" y="234"/>
                    <a:pt x="743" y="234"/>
                    <a:pt x="742" y="234"/>
                  </a:cubicBezTo>
                  <a:cubicBezTo>
                    <a:pt x="741" y="234"/>
                    <a:pt x="741" y="234"/>
                    <a:pt x="741" y="234"/>
                  </a:cubicBezTo>
                  <a:cubicBezTo>
                    <a:pt x="741" y="234"/>
                    <a:pt x="740" y="235"/>
                    <a:pt x="739" y="235"/>
                  </a:cubicBezTo>
                  <a:cubicBezTo>
                    <a:pt x="739" y="235"/>
                    <a:pt x="738" y="234"/>
                    <a:pt x="738" y="234"/>
                  </a:cubicBezTo>
                  <a:cubicBezTo>
                    <a:pt x="737" y="234"/>
                    <a:pt x="737" y="234"/>
                    <a:pt x="736" y="233"/>
                  </a:cubicBezTo>
                  <a:cubicBezTo>
                    <a:pt x="735" y="233"/>
                    <a:pt x="734" y="232"/>
                    <a:pt x="731" y="231"/>
                  </a:cubicBezTo>
                  <a:cubicBezTo>
                    <a:pt x="728" y="230"/>
                    <a:pt x="724" y="230"/>
                    <a:pt x="721" y="230"/>
                  </a:cubicBezTo>
                  <a:cubicBezTo>
                    <a:pt x="719" y="230"/>
                    <a:pt x="718" y="230"/>
                    <a:pt x="718" y="230"/>
                  </a:cubicBezTo>
                  <a:cubicBezTo>
                    <a:pt x="717" y="230"/>
                    <a:pt x="717" y="230"/>
                    <a:pt x="717" y="230"/>
                  </a:cubicBezTo>
                  <a:cubicBezTo>
                    <a:pt x="717" y="231"/>
                    <a:pt x="717" y="232"/>
                    <a:pt x="716" y="232"/>
                  </a:cubicBezTo>
                  <a:cubicBezTo>
                    <a:pt x="716" y="233"/>
                    <a:pt x="715" y="233"/>
                    <a:pt x="715" y="234"/>
                  </a:cubicBezTo>
                  <a:cubicBezTo>
                    <a:pt x="713" y="235"/>
                    <a:pt x="713" y="236"/>
                    <a:pt x="713" y="237"/>
                  </a:cubicBezTo>
                  <a:cubicBezTo>
                    <a:pt x="713" y="238"/>
                    <a:pt x="713" y="238"/>
                    <a:pt x="713" y="238"/>
                  </a:cubicBezTo>
                  <a:cubicBezTo>
                    <a:pt x="713" y="240"/>
                    <a:pt x="714" y="241"/>
                    <a:pt x="715" y="241"/>
                  </a:cubicBezTo>
                  <a:cubicBezTo>
                    <a:pt x="716" y="242"/>
                    <a:pt x="717" y="243"/>
                    <a:pt x="718" y="243"/>
                  </a:cubicBezTo>
                  <a:cubicBezTo>
                    <a:pt x="719" y="244"/>
                    <a:pt x="720" y="245"/>
                    <a:pt x="720" y="246"/>
                  </a:cubicBezTo>
                  <a:cubicBezTo>
                    <a:pt x="720" y="246"/>
                    <a:pt x="720" y="247"/>
                    <a:pt x="720" y="247"/>
                  </a:cubicBezTo>
                  <a:cubicBezTo>
                    <a:pt x="720" y="248"/>
                    <a:pt x="720" y="248"/>
                    <a:pt x="720" y="249"/>
                  </a:cubicBezTo>
                  <a:cubicBezTo>
                    <a:pt x="720" y="249"/>
                    <a:pt x="719" y="249"/>
                    <a:pt x="719" y="250"/>
                  </a:cubicBezTo>
                  <a:cubicBezTo>
                    <a:pt x="718" y="250"/>
                    <a:pt x="718" y="250"/>
                    <a:pt x="718" y="251"/>
                  </a:cubicBezTo>
                  <a:cubicBezTo>
                    <a:pt x="717" y="251"/>
                    <a:pt x="717" y="251"/>
                    <a:pt x="717" y="252"/>
                  </a:cubicBezTo>
                  <a:cubicBezTo>
                    <a:pt x="717" y="253"/>
                    <a:pt x="716" y="254"/>
                    <a:pt x="716" y="255"/>
                  </a:cubicBezTo>
                  <a:cubicBezTo>
                    <a:pt x="715" y="255"/>
                    <a:pt x="714" y="256"/>
                    <a:pt x="714" y="256"/>
                  </a:cubicBezTo>
                  <a:cubicBezTo>
                    <a:pt x="714" y="257"/>
                    <a:pt x="714" y="257"/>
                    <a:pt x="714" y="257"/>
                  </a:cubicBezTo>
                  <a:cubicBezTo>
                    <a:pt x="714" y="257"/>
                    <a:pt x="714" y="257"/>
                    <a:pt x="714" y="258"/>
                  </a:cubicBezTo>
                  <a:cubicBezTo>
                    <a:pt x="714" y="258"/>
                    <a:pt x="714" y="258"/>
                    <a:pt x="715" y="258"/>
                  </a:cubicBezTo>
                  <a:cubicBezTo>
                    <a:pt x="716" y="259"/>
                    <a:pt x="717" y="260"/>
                    <a:pt x="717" y="263"/>
                  </a:cubicBezTo>
                  <a:cubicBezTo>
                    <a:pt x="718" y="265"/>
                    <a:pt x="719" y="266"/>
                    <a:pt x="720" y="267"/>
                  </a:cubicBezTo>
                  <a:cubicBezTo>
                    <a:pt x="720" y="268"/>
                    <a:pt x="721" y="270"/>
                    <a:pt x="722" y="273"/>
                  </a:cubicBezTo>
                  <a:cubicBezTo>
                    <a:pt x="722" y="274"/>
                    <a:pt x="722" y="275"/>
                    <a:pt x="722" y="275"/>
                  </a:cubicBezTo>
                  <a:cubicBezTo>
                    <a:pt x="722" y="276"/>
                    <a:pt x="722" y="277"/>
                    <a:pt x="721" y="278"/>
                  </a:cubicBezTo>
                  <a:cubicBezTo>
                    <a:pt x="721" y="278"/>
                    <a:pt x="720" y="279"/>
                    <a:pt x="720" y="279"/>
                  </a:cubicBezTo>
                  <a:cubicBezTo>
                    <a:pt x="719" y="280"/>
                    <a:pt x="717" y="280"/>
                    <a:pt x="717" y="280"/>
                  </a:cubicBezTo>
                  <a:cubicBezTo>
                    <a:pt x="716" y="280"/>
                    <a:pt x="716" y="280"/>
                    <a:pt x="716" y="280"/>
                  </a:cubicBezTo>
                  <a:cubicBezTo>
                    <a:pt x="716" y="280"/>
                    <a:pt x="716" y="281"/>
                    <a:pt x="716" y="282"/>
                  </a:cubicBezTo>
                  <a:cubicBezTo>
                    <a:pt x="716" y="283"/>
                    <a:pt x="716" y="285"/>
                    <a:pt x="714" y="287"/>
                  </a:cubicBezTo>
                  <a:cubicBezTo>
                    <a:pt x="712" y="289"/>
                    <a:pt x="711" y="290"/>
                    <a:pt x="710" y="291"/>
                  </a:cubicBezTo>
                  <a:cubicBezTo>
                    <a:pt x="710" y="293"/>
                    <a:pt x="709" y="294"/>
                    <a:pt x="709" y="295"/>
                  </a:cubicBezTo>
                  <a:cubicBezTo>
                    <a:pt x="709" y="296"/>
                    <a:pt x="709" y="296"/>
                    <a:pt x="710" y="297"/>
                  </a:cubicBezTo>
                  <a:cubicBezTo>
                    <a:pt x="711" y="298"/>
                    <a:pt x="714" y="299"/>
                    <a:pt x="718" y="302"/>
                  </a:cubicBezTo>
                  <a:cubicBezTo>
                    <a:pt x="721" y="304"/>
                    <a:pt x="725" y="307"/>
                    <a:pt x="727" y="310"/>
                  </a:cubicBezTo>
                  <a:cubicBezTo>
                    <a:pt x="730" y="315"/>
                    <a:pt x="731" y="320"/>
                    <a:pt x="731" y="326"/>
                  </a:cubicBezTo>
                  <a:cubicBezTo>
                    <a:pt x="731" y="329"/>
                    <a:pt x="730" y="333"/>
                    <a:pt x="730" y="336"/>
                  </a:cubicBezTo>
                  <a:cubicBezTo>
                    <a:pt x="729" y="340"/>
                    <a:pt x="726" y="342"/>
                    <a:pt x="723" y="345"/>
                  </a:cubicBezTo>
                  <a:cubicBezTo>
                    <a:pt x="720" y="347"/>
                    <a:pt x="716" y="349"/>
                    <a:pt x="713" y="352"/>
                  </a:cubicBezTo>
                  <a:cubicBezTo>
                    <a:pt x="707" y="359"/>
                    <a:pt x="700" y="358"/>
                    <a:pt x="697" y="358"/>
                  </a:cubicBezTo>
                  <a:cubicBezTo>
                    <a:pt x="697" y="358"/>
                    <a:pt x="697" y="358"/>
                    <a:pt x="697" y="358"/>
                  </a:cubicBezTo>
                  <a:cubicBezTo>
                    <a:pt x="697" y="358"/>
                    <a:pt x="696" y="359"/>
                    <a:pt x="696" y="359"/>
                  </a:cubicBezTo>
                  <a:cubicBezTo>
                    <a:pt x="696" y="361"/>
                    <a:pt x="698" y="364"/>
                    <a:pt x="701" y="367"/>
                  </a:cubicBezTo>
                  <a:cubicBezTo>
                    <a:pt x="703" y="370"/>
                    <a:pt x="703" y="372"/>
                    <a:pt x="703" y="373"/>
                  </a:cubicBezTo>
                  <a:cubicBezTo>
                    <a:pt x="703" y="374"/>
                    <a:pt x="703" y="375"/>
                    <a:pt x="703" y="376"/>
                  </a:cubicBezTo>
                  <a:cubicBezTo>
                    <a:pt x="703" y="377"/>
                    <a:pt x="703" y="378"/>
                    <a:pt x="704" y="379"/>
                  </a:cubicBezTo>
                  <a:cubicBezTo>
                    <a:pt x="705" y="382"/>
                    <a:pt x="705" y="384"/>
                    <a:pt x="705" y="386"/>
                  </a:cubicBezTo>
                  <a:cubicBezTo>
                    <a:pt x="705" y="388"/>
                    <a:pt x="706" y="390"/>
                    <a:pt x="707" y="392"/>
                  </a:cubicBezTo>
                  <a:cubicBezTo>
                    <a:pt x="708" y="394"/>
                    <a:pt x="709" y="395"/>
                    <a:pt x="709" y="397"/>
                  </a:cubicBezTo>
                  <a:cubicBezTo>
                    <a:pt x="709" y="398"/>
                    <a:pt x="708" y="399"/>
                    <a:pt x="707" y="400"/>
                  </a:cubicBezTo>
                  <a:cubicBezTo>
                    <a:pt x="707" y="401"/>
                    <a:pt x="706" y="402"/>
                    <a:pt x="704" y="403"/>
                  </a:cubicBezTo>
                  <a:cubicBezTo>
                    <a:pt x="704" y="403"/>
                    <a:pt x="704" y="404"/>
                    <a:pt x="704" y="404"/>
                  </a:cubicBezTo>
                  <a:cubicBezTo>
                    <a:pt x="704" y="404"/>
                    <a:pt x="704" y="404"/>
                    <a:pt x="704" y="404"/>
                  </a:cubicBezTo>
                  <a:cubicBezTo>
                    <a:pt x="705" y="405"/>
                    <a:pt x="706" y="406"/>
                    <a:pt x="706" y="408"/>
                  </a:cubicBezTo>
                  <a:cubicBezTo>
                    <a:pt x="707" y="409"/>
                    <a:pt x="707" y="409"/>
                    <a:pt x="707" y="409"/>
                  </a:cubicBezTo>
                  <a:cubicBezTo>
                    <a:pt x="707" y="409"/>
                    <a:pt x="706" y="410"/>
                    <a:pt x="706" y="410"/>
                  </a:cubicBezTo>
                  <a:cubicBezTo>
                    <a:pt x="706" y="410"/>
                    <a:pt x="706" y="411"/>
                    <a:pt x="706" y="411"/>
                  </a:cubicBezTo>
                  <a:cubicBezTo>
                    <a:pt x="705" y="411"/>
                    <a:pt x="705" y="411"/>
                    <a:pt x="705" y="411"/>
                  </a:cubicBezTo>
                  <a:cubicBezTo>
                    <a:pt x="704" y="411"/>
                    <a:pt x="704" y="411"/>
                    <a:pt x="704" y="411"/>
                  </a:cubicBezTo>
                  <a:cubicBezTo>
                    <a:pt x="703" y="411"/>
                    <a:pt x="703" y="411"/>
                    <a:pt x="702" y="410"/>
                  </a:cubicBezTo>
                  <a:cubicBezTo>
                    <a:pt x="702" y="410"/>
                    <a:pt x="701" y="409"/>
                    <a:pt x="700" y="408"/>
                  </a:cubicBezTo>
                  <a:cubicBezTo>
                    <a:pt x="699" y="408"/>
                    <a:pt x="699" y="408"/>
                    <a:pt x="699" y="408"/>
                  </a:cubicBezTo>
                  <a:cubicBezTo>
                    <a:pt x="699" y="408"/>
                    <a:pt x="698" y="408"/>
                    <a:pt x="698" y="409"/>
                  </a:cubicBezTo>
                  <a:cubicBezTo>
                    <a:pt x="697" y="409"/>
                    <a:pt x="697" y="410"/>
                    <a:pt x="697" y="410"/>
                  </a:cubicBezTo>
                  <a:cubicBezTo>
                    <a:pt x="696" y="412"/>
                    <a:pt x="695" y="414"/>
                    <a:pt x="695" y="415"/>
                  </a:cubicBezTo>
                  <a:cubicBezTo>
                    <a:pt x="695" y="415"/>
                    <a:pt x="695" y="415"/>
                    <a:pt x="695" y="416"/>
                  </a:cubicBezTo>
                  <a:cubicBezTo>
                    <a:pt x="694" y="416"/>
                    <a:pt x="694" y="416"/>
                    <a:pt x="694" y="416"/>
                  </a:cubicBezTo>
                  <a:cubicBezTo>
                    <a:pt x="693" y="416"/>
                    <a:pt x="692" y="416"/>
                    <a:pt x="692" y="416"/>
                  </a:cubicBezTo>
                  <a:cubicBezTo>
                    <a:pt x="691" y="415"/>
                    <a:pt x="690" y="415"/>
                    <a:pt x="689" y="414"/>
                  </a:cubicBezTo>
                  <a:cubicBezTo>
                    <a:pt x="688" y="414"/>
                    <a:pt x="686" y="413"/>
                    <a:pt x="685" y="412"/>
                  </a:cubicBezTo>
                  <a:cubicBezTo>
                    <a:pt x="685" y="412"/>
                    <a:pt x="685" y="412"/>
                    <a:pt x="685" y="412"/>
                  </a:cubicBezTo>
                  <a:cubicBezTo>
                    <a:pt x="685" y="412"/>
                    <a:pt x="685" y="412"/>
                    <a:pt x="685" y="412"/>
                  </a:cubicBezTo>
                  <a:cubicBezTo>
                    <a:pt x="684" y="412"/>
                    <a:pt x="684" y="412"/>
                    <a:pt x="683" y="412"/>
                  </a:cubicBezTo>
                  <a:cubicBezTo>
                    <a:pt x="683" y="411"/>
                    <a:pt x="683" y="411"/>
                    <a:pt x="683" y="411"/>
                  </a:cubicBezTo>
                  <a:cubicBezTo>
                    <a:pt x="683" y="410"/>
                    <a:pt x="683" y="409"/>
                    <a:pt x="683" y="409"/>
                  </a:cubicBezTo>
                  <a:cubicBezTo>
                    <a:pt x="683" y="407"/>
                    <a:pt x="682" y="406"/>
                    <a:pt x="680" y="404"/>
                  </a:cubicBezTo>
                  <a:cubicBezTo>
                    <a:pt x="679" y="403"/>
                    <a:pt x="677" y="402"/>
                    <a:pt x="676" y="401"/>
                  </a:cubicBezTo>
                  <a:cubicBezTo>
                    <a:pt x="674" y="400"/>
                    <a:pt x="673" y="399"/>
                    <a:pt x="673" y="398"/>
                  </a:cubicBezTo>
                  <a:cubicBezTo>
                    <a:pt x="672" y="398"/>
                    <a:pt x="672" y="397"/>
                    <a:pt x="672" y="396"/>
                  </a:cubicBezTo>
                  <a:cubicBezTo>
                    <a:pt x="672" y="395"/>
                    <a:pt x="672" y="395"/>
                    <a:pt x="671" y="394"/>
                  </a:cubicBezTo>
                  <a:cubicBezTo>
                    <a:pt x="671" y="394"/>
                    <a:pt x="670" y="393"/>
                    <a:pt x="670" y="393"/>
                  </a:cubicBezTo>
                  <a:cubicBezTo>
                    <a:pt x="668" y="392"/>
                    <a:pt x="667" y="390"/>
                    <a:pt x="665" y="389"/>
                  </a:cubicBezTo>
                  <a:cubicBezTo>
                    <a:pt x="665" y="388"/>
                    <a:pt x="664" y="387"/>
                    <a:pt x="664" y="386"/>
                  </a:cubicBezTo>
                  <a:cubicBezTo>
                    <a:pt x="664" y="383"/>
                    <a:pt x="664" y="380"/>
                    <a:pt x="664" y="376"/>
                  </a:cubicBezTo>
                  <a:cubicBezTo>
                    <a:pt x="664" y="374"/>
                    <a:pt x="664" y="373"/>
                    <a:pt x="664" y="372"/>
                  </a:cubicBezTo>
                  <a:cubicBezTo>
                    <a:pt x="664" y="370"/>
                    <a:pt x="664" y="369"/>
                    <a:pt x="663" y="369"/>
                  </a:cubicBezTo>
                  <a:cubicBezTo>
                    <a:pt x="663" y="368"/>
                    <a:pt x="662" y="367"/>
                    <a:pt x="662" y="365"/>
                  </a:cubicBezTo>
                  <a:cubicBezTo>
                    <a:pt x="662" y="363"/>
                    <a:pt x="664" y="361"/>
                    <a:pt x="665" y="359"/>
                  </a:cubicBezTo>
                  <a:cubicBezTo>
                    <a:pt x="665" y="359"/>
                    <a:pt x="665" y="358"/>
                    <a:pt x="665" y="358"/>
                  </a:cubicBezTo>
                  <a:cubicBezTo>
                    <a:pt x="665" y="357"/>
                    <a:pt x="664" y="356"/>
                    <a:pt x="663" y="355"/>
                  </a:cubicBezTo>
                  <a:cubicBezTo>
                    <a:pt x="662" y="354"/>
                    <a:pt x="661" y="353"/>
                    <a:pt x="659" y="353"/>
                  </a:cubicBezTo>
                  <a:cubicBezTo>
                    <a:pt x="655" y="353"/>
                    <a:pt x="650" y="352"/>
                    <a:pt x="645" y="352"/>
                  </a:cubicBezTo>
                  <a:cubicBezTo>
                    <a:pt x="644" y="352"/>
                    <a:pt x="643" y="352"/>
                    <a:pt x="642" y="352"/>
                  </a:cubicBezTo>
                  <a:cubicBezTo>
                    <a:pt x="642" y="352"/>
                    <a:pt x="642" y="352"/>
                    <a:pt x="642" y="352"/>
                  </a:cubicBezTo>
                  <a:cubicBezTo>
                    <a:pt x="641" y="352"/>
                    <a:pt x="640" y="352"/>
                    <a:pt x="639" y="352"/>
                  </a:cubicBezTo>
                  <a:cubicBezTo>
                    <a:pt x="635" y="352"/>
                    <a:pt x="632" y="352"/>
                    <a:pt x="630" y="350"/>
                  </a:cubicBezTo>
                  <a:cubicBezTo>
                    <a:pt x="628" y="348"/>
                    <a:pt x="622" y="345"/>
                    <a:pt x="615" y="343"/>
                  </a:cubicBezTo>
                  <a:cubicBezTo>
                    <a:pt x="607" y="340"/>
                    <a:pt x="603" y="336"/>
                    <a:pt x="602" y="334"/>
                  </a:cubicBezTo>
                  <a:cubicBezTo>
                    <a:pt x="602" y="334"/>
                    <a:pt x="602" y="333"/>
                    <a:pt x="601" y="333"/>
                  </a:cubicBezTo>
                  <a:cubicBezTo>
                    <a:pt x="601" y="333"/>
                    <a:pt x="600" y="332"/>
                    <a:pt x="599" y="332"/>
                  </a:cubicBezTo>
                  <a:cubicBezTo>
                    <a:pt x="598" y="331"/>
                    <a:pt x="596" y="330"/>
                    <a:pt x="595" y="330"/>
                  </a:cubicBezTo>
                  <a:cubicBezTo>
                    <a:pt x="593" y="329"/>
                    <a:pt x="593" y="328"/>
                    <a:pt x="592" y="328"/>
                  </a:cubicBezTo>
                  <a:cubicBezTo>
                    <a:pt x="592" y="327"/>
                    <a:pt x="590" y="326"/>
                    <a:pt x="588" y="326"/>
                  </a:cubicBezTo>
                  <a:cubicBezTo>
                    <a:pt x="586" y="325"/>
                    <a:pt x="584" y="325"/>
                    <a:pt x="582" y="325"/>
                  </a:cubicBezTo>
                  <a:cubicBezTo>
                    <a:pt x="582" y="325"/>
                    <a:pt x="581" y="325"/>
                    <a:pt x="581" y="325"/>
                  </a:cubicBezTo>
                  <a:cubicBezTo>
                    <a:pt x="581" y="325"/>
                    <a:pt x="581" y="325"/>
                    <a:pt x="581" y="325"/>
                  </a:cubicBezTo>
                  <a:cubicBezTo>
                    <a:pt x="580" y="325"/>
                    <a:pt x="580" y="325"/>
                    <a:pt x="580" y="325"/>
                  </a:cubicBezTo>
                  <a:cubicBezTo>
                    <a:pt x="579" y="325"/>
                    <a:pt x="578" y="325"/>
                    <a:pt x="577" y="324"/>
                  </a:cubicBezTo>
                  <a:cubicBezTo>
                    <a:pt x="576" y="323"/>
                    <a:pt x="574" y="323"/>
                    <a:pt x="573" y="322"/>
                  </a:cubicBezTo>
                  <a:cubicBezTo>
                    <a:pt x="570" y="320"/>
                    <a:pt x="567" y="319"/>
                    <a:pt x="566" y="319"/>
                  </a:cubicBezTo>
                  <a:cubicBezTo>
                    <a:pt x="566" y="319"/>
                    <a:pt x="566" y="319"/>
                    <a:pt x="566" y="319"/>
                  </a:cubicBezTo>
                  <a:cubicBezTo>
                    <a:pt x="566" y="319"/>
                    <a:pt x="566" y="319"/>
                    <a:pt x="566" y="319"/>
                  </a:cubicBezTo>
                  <a:cubicBezTo>
                    <a:pt x="564" y="319"/>
                    <a:pt x="562" y="320"/>
                    <a:pt x="559" y="321"/>
                  </a:cubicBezTo>
                  <a:cubicBezTo>
                    <a:pt x="556" y="322"/>
                    <a:pt x="554" y="322"/>
                    <a:pt x="552" y="323"/>
                  </a:cubicBezTo>
                  <a:cubicBezTo>
                    <a:pt x="550" y="324"/>
                    <a:pt x="550" y="324"/>
                    <a:pt x="549" y="324"/>
                  </a:cubicBezTo>
                  <a:cubicBezTo>
                    <a:pt x="549" y="324"/>
                    <a:pt x="549" y="324"/>
                    <a:pt x="549" y="324"/>
                  </a:cubicBezTo>
                  <a:cubicBezTo>
                    <a:pt x="549" y="324"/>
                    <a:pt x="549" y="324"/>
                    <a:pt x="549" y="324"/>
                  </a:cubicBezTo>
                  <a:cubicBezTo>
                    <a:pt x="548" y="324"/>
                    <a:pt x="548" y="324"/>
                    <a:pt x="547" y="324"/>
                  </a:cubicBezTo>
                  <a:cubicBezTo>
                    <a:pt x="547" y="323"/>
                    <a:pt x="547" y="323"/>
                    <a:pt x="547" y="322"/>
                  </a:cubicBezTo>
                  <a:cubicBezTo>
                    <a:pt x="547" y="322"/>
                    <a:pt x="547" y="321"/>
                    <a:pt x="548" y="320"/>
                  </a:cubicBezTo>
                  <a:cubicBezTo>
                    <a:pt x="548" y="319"/>
                    <a:pt x="549" y="318"/>
                    <a:pt x="549" y="317"/>
                  </a:cubicBezTo>
                  <a:cubicBezTo>
                    <a:pt x="549" y="317"/>
                    <a:pt x="549" y="317"/>
                    <a:pt x="549" y="317"/>
                  </a:cubicBezTo>
                  <a:cubicBezTo>
                    <a:pt x="549" y="317"/>
                    <a:pt x="549" y="317"/>
                    <a:pt x="549" y="317"/>
                  </a:cubicBezTo>
                  <a:cubicBezTo>
                    <a:pt x="549" y="317"/>
                    <a:pt x="549" y="317"/>
                    <a:pt x="549" y="317"/>
                  </a:cubicBezTo>
                  <a:cubicBezTo>
                    <a:pt x="549" y="316"/>
                    <a:pt x="549" y="316"/>
                    <a:pt x="549" y="315"/>
                  </a:cubicBezTo>
                  <a:cubicBezTo>
                    <a:pt x="548" y="314"/>
                    <a:pt x="548" y="312"/>
                    <a:pt x="547" y="311"/>
                  </a:cubicBezTo>
                  <a:cubicBezTo>
                    <a:pt x="546" y="309"/>
                    <a:pt x="545" y="306"/>
                    <a:pt x="544" y="304"/>
                  </a:cubicBezTo>
                  <a:cubicBezTo>
                    <a:pt x="544" y="301"/>
                    <a:pt x="543" y="299"/>
                    <a:pt x="542" y="297"/>
                  </a:cubicBezTo>
                  <a:cubicBezTo>
                    <a:pt x="541" y="295"/>
                    <a:pt x="540" y="295"/>
                    <a:pt x="538" y="295"/>
                  </a:cubicBezTo>
                  <a:cubicBezTo>
                    <a:pt x="537" y="295"/>
                    <a:pt x="537" y="295"/>
                    <a:pt x="537" y="295"/>
                  </a:cubicBezTo>
                  <a:cubicBezTo>
                    <a:pt x="537" y="295"/>
                    <a:pt x="537" y="295"/>
                    <a:pt x="537" y="295"/>
                  </a:cubicBezTo>
                  <a:cubicBezTo>
                    <a:pt x="536" y="295"/>
                    <a:pt x="536" y="295"/>
                    <a:pt x="535" y="295"/>
                  </a:cubicBezTo>
                  <a:cubicBezTo>
                    <a:pt x="530" y="295"/>
                    <a:pt x="525" y="292"/>
                    <a:pt x="524" y="291"/>
                  </a:cubicBezTo>
                  <a:cubicBezTo>
                    <a:pt x="524" y="291"/>
                    <a:pt x="524" y="291"/>
                    <a:pt x="524" y="291"/>
                  </a:cubicBezTo>
                  <a:cubicBezTo>
                    <a:pt x="523" y="291"/>
                    <a:pt x="523" y="291"/>
                    <a:pt x="523" y="291"/>
                  </a:cubicBezTo>
                  <a:cubicBezTo>
                    <a:pt x="523" y="290"/>
                    <a:pt x="523" y="290"/>
                    <a:pt x="523" y="290"/>
                  </a:cubicBezTo>
                  <a:cubicBezTo>
                    <a:pt x="523" y="289"/>
                    <a:pt x="523" y="288"/>
                    <a:pt x="523" y="287"/>
                  </a:cubicBezTo>
                  <a:cubicBezTo>
                    <a:pt x="522" y="285"/>
                    <a:pt x="522" y="283"/>
                    <a:pt x="522" y="280"/>
                  </a:cubicBezTo>
                  <a:cubicBezTo>
                    <a:pt x="522" y="276"/>
                    <a:pt x="522" y="272"/>
                    <a:pt x="523" y="269"/>
                  </a:cubicBezTo>
                  <a:cubicBezTo>
                    <a:pt x="524" y="264"/>
                    <a:pt x="528" y="258"/>
                    <a:pt x="530" y="254"/>
                  </a:cubicBezTo>
                  <a:cubicBezTo>
                    <a:pt x="530" y="252"/>
                    <a:pt x="531" y="251"/>
                    <a:pt x="531" y="251"/>
                  </a:cubicBezTo>
                  <a:cubicBezTo>
                    <a:pt x="531" y="248"/>
                    <a:pt x="532" y="247"/>
                    <a:pt x="534" y="245"/>
                  </a:cubicBezTo>
                  <a:cubicBezTo>
                    <a:pt x="535" y="244"/>
                    <a:pt x="538" y="244"/>
                    <a:pt x="539" y="243"/>
                  </a:cubicBezTo>
                  <a:cubicBezTo>
                    <a:pt x="540" y="243"/>
                    <a:pt x="540" y="243"/>
                    <a:pt x="540" y="242"/>
                  </a:cubicBezTo>
                  <a:cubicBezTo>
                    <a:pt x="541" y="242"/>
                    <a:pt x="541" y="242"/>
                    <a:pt x="541" y="241"/>
                  </a:cubicBezTo>
                  <a:cubicBezTo>
                    <a:pt x="541" y="240"/>
                    <a:pt x="541" y="238"/>
                    <a:pt x="542" y="236"/>
                  </a:cubicBezTo>
                  <a:cubicBezTo>
                    <a:pt x="542" y="235"/>
                    <a:pt x="543" y="234"/>
                    <a:pt x="544" y="234"/>
                  </a:cubicBezTo>
                  <a:cubicBezTo>
                    <a:pt x="546" y="234"/>
                    <a:pt x="547" y="234"/>
                    <a:pt x="547" y="233"/>
                  </a:cubicBezTo>
                  <a:cubicBezTo>
                    <a:pt x="547" y="233"/>
                    <a:pt x="548" y="232"/>
                    <a:pt x="548" y="230"/>
                  </a:cubicBezTo>
                  <a:cubicBezTo>
                    <a:pt x="548" y="229"/>
                    <a:pt x="549" y="228"/>
                    <a:pt x="550" y="228"/>
                  </a:cubicBezTo>
                  <a:cubicBezTo>
                    <a:pt x="550" y="228"/>
                    <a:pt x="551" y="228"/>
                    <a:pt x="551" y="228"/>
                  </a:cubicBezTo>
                  <a:cubicBezTo>
                    <a:pt x="550" y="227"/>
                    <a:pt x="550" y="226"/>
                    <a:pt x="550" y="225"/>
                  </a:cubicBezTo>
                  <a:cubicBezTo>
                    <a:pt x="550" y="224"/>
                    <a:pt x="550" y="224"/>
                    <a:pt x="551" y="224"/>
                  </a:cubicBezTo>
                  <a:cubicBezTo>
                    <a:pt x="551" y="223"/>
                    <a:pt x="551" y="223"/>
                    <a:pt x="552" y="223"/>
                  </a:cubicBezTo>
                  <a:cubicBezTo>
                    <a:pt x="553" y="223"/>
                    <a:pt x="555" y="223"/>
                    <a:pt x="557" y="223"/>
                  </a:cubicBezTo>
                  <a:cubicBezTo>
                    <a:pt x="561" y="223"/>
                    <a:pt x="566" y="222"/>
                    <a:pt x="568" y="219"/>
                  </a:cubicBezTo>
                  <a:cubicBezTo>
                    <a:pt x="569" y="219"/>
                    <a:pt x="569" y="218"/>
                    <a:pt x="569" y="217"/>
                  </a:cubicBezTo>
                  <a:cubicBezTo>
                    <a:pt x="569" y="216"/>
                    <a:pt x="569" y="216"/>
                    <a:pt x="569" y="216"/>
                  </a:cubicBezTo>
                  <a:cubicBezTo>
                    <a:pt x="569" y="215"/>
                    <a:pt x="569" y="215"/>
                    <a:pt x="568" y="215"/>
                  </a:cubicBezTo>
                  <a:cubicBezTo>
                    <a:pt x="567" y="214"/>
                    <a:pt x="566" y="214"/>
                    <a:pt x="565" y="214"/>
                  </a:cubicBezTo>
                  <a:cubicBezTo>
                    <a:pt x="563" y="213"/>
                    <a:pt x="560" y="213"/>
                    <a:pt x="558" y="213"/>
                  </a:cubicBezTo>
                  <a:cubicBezTo>
                    <a:pt x="556" y="213"/>
                    <a:pt x="555" y="213"/>
                    <a:pt x="554" y="212"/>
                  </a:cubicBezTo>
                  <a:cubicBezTo>
                    <a:pt x="553" y="211"/>
                    <a:pt x="553" y="210"/>
                    <a:pt x="553" y="210"/>
                  </a:cubicBezTo>
                  <a:cubicBezTo>
                    <a:pt x="552" y="209"/>
                    <a:pt x="552" y="209"/>
                    <a:pt x="552" y="209"/>
                  </a:cubicBezTo>
                  <a:cubicBezTo>
                    <a:pt x="552" y="209"/>
                    <a:pt x="552" y="208"/>
                    <a:pt x="551" y="208"/>
                  </a:cubicBezTo>
                  <a:cubicBezTo>
                    <a:pt x="550" y="208"/>
                    <a:pt x="549" y="207"/>
                    <a:pt x="547" y="207"/>
                  </a:cubicBezTo>
                  <a:cubicBezTo>
                    <a:pt x="543" y="206"/>
                    <a:pt x="539" y="205"/>
                    <a:pt x="537" y="204"/>
                  </a:cubicBezTo>
                  <a:cubicBezTo>
                    <a:pt x="536" y="204"/>
                    <a:pt x="536" y="204"/>
                    <a:pt x="535" y="203"/>
                  </a:cubicBezTo>
                  <a:cubicBezTo>
                    <a:pt x="535" y="203"/>
                    <a:pt x="535" y="203"/>
                    <a:pt x="535" y="202"/>
                  </a:cubicBezTo>
                  <a:cubicBezTo>
                    <a:pt x="535" y="201"/>
                    <a:pt x="535" y="201"/>
                    <a:pt x="535" y="201"/>
                  </a:cubicBezTo>
                  <a:cubicBezTo>
                    <a:pt x="535" y="201"/>
                    <a:pt x="535" y="201"/>
                    <a:pt x="535" y="201"/>
                  </a:cubicBezTo>
                  <a:cubicBezTo>
                    <a:pt x="535" y="201"/>
                    <a:pt x="535" y="201"/>
                    <a:pt x="535" y="201"/>
                  </a:cubicBezTo>
                  <a:cubicBezTo>
                    <a:pt x="535" y="201"/>
                    <a:pt x="536" y="200"/>
                    <a:pt x="537" y="200"/>
                  </a:cubicBezTo>
                  <a:cubicBezTo>
                    <a:pt x="537" y="200"/>
                    <a:pt x="538" y="200"/>
                    <a:pt x="539" y="200"/>
                  </a:cubicBezTo>
                  <a:cubicBezTo>
                    <a:pt x="545" y="200"/>
                    <a:pt x="557" y="203"/>
                    <a:pt x="562" y="205"/>
                  </a:cubicBezTo>
                  <a:cubicBezTo>
                    <a:pt x="566" y="207"/>
                    <a:pt x="568" y="207"/>
                    <a:pt x="571" y="207"/>
                  </a:cubicBezTo>
                  <a:cubicBezTo>
                    <a:pt x="572" y="207"/>
                    <a:pt x="573" y="207"/>
                    <a:pt x="575" y="207"/>
                  </a:cubicBezTo>
                  <a:cubicBezTo>
                    <a:pt x="575" y="207"/>
                    <a:pt x="575" y="207"/>
                    <a:pt x="575" y="207"/>
                  </a:cubicBezTo>
                  <a:cubicBezTo>
                    <a:pt x="576" y="207"/>
                    <a:pt x="576" y="207"/>
                    <a:pt x="577" y="207"/>
                  </a:cubicBezTo>
                  <a:cubicBezTo>
                    <a:pt x="577" y="206"/>
                    <a:pt x="577" y="206"/>
                    <a:pt x="577" y="205"/>
                  </a:cubicBezTo>
                  <a:cubicBezTo>
                    <a:pt x="577" y="203"/>
                    <a:pt x="577" y="202"/>
                    <a:pt x="577" y="200"/>
                  </a:cubicBezTo>
                  <a:cubicBezTo>
                    <a:pt x="577" y="199"/>
                    <a:pt x="577" y="199"/>
                    <a:pt x="577" y="198"/>
                  </a:cubicBezTo>
                  <a:cubicBezTo>
                    <a:pt x="577" y="198"/>
                    <a:pt x="577" y="197"/>
                    <a:pt x="578" y="197"/>
                  </a:cubicBezTo>
                  <a:cubicBezTo>
                    <a:pt x="578" y="197"/>
                    <a:pt x="579" y="197"/>
                    <a:pt x="579" y="197"/>
                  </a:cubicBezTo>
                  <a:cubicBezTo>
                    <a:pt x="581" y="197"/>
                    <a:pt x="583" y="198"/>
                    <a:pt x="585" y="199"/>
                  </a:cubicBezTo>
                  <a:cubicBezTo>
                    <a:pt x="588" y="200"/>
                    <a:pt x="591" y="201"/>
                    <a:pt x="593" y="201"/>
                  </a:cubicBezTo>
                  <a:cubicBezTo>
                    <a:pt x="593" y="201"/>
                    <a:pt x="594" y="201"/>
                    <a:pt x="594" y="200"/>
                  </a:cubicBezTo>
                  <a:cubicBezTo>
                    <a:pt x="597" y="200"/>
                    <a:pt x="599" y="197"/>
                    <a:pt x="602" y="193"/>
                  </a:cubicBezTo>
                  <a:cubicBezTo>
                    <a:pt x="605" y="190"/>
                    <a:pt x="607" y="186"/>
                    <a:pt x="610" y="184"/>
                  </a:cubicBezTo>
                  <a:cubicBezTo>
                    <a:pt x="611" y="183"/>
                    <a:pt x="611" y="182"/>
                    <a:pt x="611" y="182"/>
                  </a:cubicBezTo>
                  <a:cubicBezTo>
                    <a:pt x="611" y="182"/>
                    <a:pt x="611" y="182"/>
                    <a:pt x="611" y="182"/>
                  </a:cubicBezTo>
                  <a:cubicBezTo>
                    <a:pt x="611" y="182"/>
                    <a:pt x="611" y="181"/>
                    <a:pt x="610" y="181"/>
                  </a:cubicBezTo>
                  <a:cubicBezTo>
                    <a:pt x="609" y="181"/>
                    <a:pt x="607" y="180"/>
                    <a:pt x="604" y="180"/>
                  </a:cubicBezTo>
                  <a:cubicBezTo>
                    <a:pt x="604" y="180"/>
                    <a:pt x="603" y="180"/>
                    <a:pt x="602" y="180"/>
                  </a:cubicBezTo>
                  <a:cubicBezTo>
                    <a:pt x="602" y="180"/>
                    <a:pt x="602" y="180"/>
                    <a:pt x="602" y="180"/>
                  </a:cubicBezTo>
                  <a:cubicBezTo>
                    <a:pt x="601" y="180"/>
                    <a:pt x="600" y="180"/>
                    <a:pt x="599" y="180"/>
                  </a:cubicBezTo>
                  <a:cubicBezTo>
                    <a:pt x="591" y="180"/>
                    <a:pt x="586" y="177"/>
                    <a:pt x="582" y="174"/>
                  </a:cubicBezTo>
                  <a:cubicBezTo>
                    <a:pt x="580" y="173"/>
                    <a:pt x="579" y="172"/>
                    <a:pt x="579" y="171"/>
                  </a:cubicBezTo>
                  <a:cubicBezTo>
                    <a:pt x="578" y="170"/>
                    <a:pt x="578" y="169"/>
                    <a:pt x="578" y="168"/>
                  </a:cubicBezTo>
                  <a:cubicBezTo>
                    <a:pt x="578" y="167"/>
                    <a:pt x="578" y="167"/>
                    <a:pt x="579" y="166"/>
                  </a:cubicBezTo>
                  <a:cubicBezTo>
                    <a:pt x="580" y="166"/>
                    <a:pt x="581" y="166"/>
                    <a:pt x="582" y="166"/>
                  </a:cubicBezTo>
                  <a:cubicBezTo>
                    <a:pt x="582" y="166"/>
                    <a:pt x="583" y="166"/>
                    <a:pt x="583" y="166"/>
                  </a:cubicBezTo>
                  <a:cubicBezTo>
                    <a:pt x="583" y="166"/>
                    <a:pt x="583" y="166"/>
                    <a:pt x="583" y="166"/>
                  </a:cubicBezTo>
                  <a:cubicBezTo>
                    <a:pt x="585" y="166"/>
                    <a:pt x="588" y="167"/>
                    <a:pt x="592" y="169"/>
                  </a:cubicBezTo>
                  <a:cubicBezTo>
                    <a:pt x="595" y="171"/>
                    <a:pt x="598" y="173"/>
                    <a:pt x="601" y="175"/>
                  </a:cubicBezTo>
                  <a:cubicBezTo>
                    <a:pt x="603" y="176"/>
                    <a:pt x="605" y="177"/>
                    <a:pt x="606" y="177"/>
                  </a:cubicBezTo>
                  <a:cubicBezTo>
                    <a:pt x="606" y="177"/>
                    <a:pt x="606" y="177"/>
                    <a:pt x="606" y="177"/>
                  </a:cubicBezTo>
                  <a:cubicBezTo>
                    <a:pt x="606" y="177"/>
                    <a:pt x="606" y="177"/>
                    <a:pt x="606" y="177"/>
                  </a:cubicBezTo>
                  <a:cubicBezTo>
                    <a:pt x="607" y="177"/>
                    <a:pt x="608" y="176"/>
                    <a:pt x="609" y="175"/>
                  </a:cubicBezTo>
                  <a:cubicBezTo>
                    <a:pt x="611" y="174"/>
                    <a:pt x="612" y="173"/>
                    <a:pt x="614" y="172"/>
                  </a:cubicBezTo>
                  <a:cubicBezTo>
                    <a:pt x="617" y="169"/>
                    <a:pt x="620" y="166"/>
                    <a:pt x="622" y="165"/>
                  </a:cubicBezTo>
                  <a:cubicBezTo>
                    <a:pt x="623" y="164"/>
                    <a:pt x="623" y="164"/>
                    <a:pt x="623" y="164"/>
                  </a:cubicBezTo>
                  <a:cubicBezTo>
                    <a:pt x="623" y="164"/>
                    <a:pt x="623" y="164"/>
                    <a:pt x="623" y="164"/>
                  </a:cubicBezTo>
                  <a:cubicBezTo>
                    <a:pt x="623" y="164"/>
                    <a:pt x="623" y="164"/>
                    <a:pt x="623" y="164"/>
                  </a:cubicBezTo>
                  <a:cubicBezTo>
                    <a:pt x="622" y="163"/>
                    <a:pt x="622" y="163"/>
                    <a:pt x="622" y="163"/>
                  </a:cubicBezTo>
                  <a:cubicBezTo>
                    <a:pt x="622" y="163"/>
                    <a:pt x="621" y="163"/>
                    <a:pt x="620" y="162"/>
                  </a:cubicBezTo>
                  <a:cubicBezTo>
                    <a:pt x="619" y="161"/>
                    <a:pt x="617" y="161"/>
                    <a:pt x="615" y="160"/>
                  </a:cubicBezTo>
                  <a:cubicBezTo>
                    <a:pt x="615" y="159"/>
                    <a:pt x="614" y="159"/>
                    <a:pt x="614" y="158"/>
                  </a:cubicBezTo>
                  <a:cubicBezTo>
                    <a:pt x="614" y="157"/>
                    <a:pt x="615" y="157"/>
                    <a:pt x="615" y="157"/>
                  </a:cubicBezTo>
                  <a:cubicBezTo>
                    <a:pt x="615" y="156"/>
                    <a:pt x="616" y="156"/>
                    <a:pt x="616" y="156"/>
                  </a:cubicBezTo>
                  <a:cubicBezTo>
                    <a:pt x="617" y="155"/>
                    <a:pt x="618" y="155"/>
                    <a:pt x="619" y="155"/>
                  </a:cubicBezTo>
                  <a:cubicBezTo>
                    <a:pt x="621" y="154"/>
                    <a:pt x="623" y="154"/>
                    <a:pt x="625" y="154"/>
                  </a:cubicBezTo>
                  <a:cubicBezTo>
                    <a:pt x="627" y="154"/>
                    <a:pt x="629" y="155"/>
                    <a:pt x="630" y="156"/>
                  </a:cubicBezTo>
                  <a:cubicBezTo>
                    <a:pt x="631" y="158"/>
                    <a:pt x="632" y="159"/>
                    <a:pt x="633" y="160"/>
                  </a:cubicBezTo>
                  <a:cubicBezTo>
                    <a:pt x="633" y="160"/>
                    <a:pt x="633" y="160"/>
                    <a:pt x="634" y="160"/>
                  </a:cubicBezTo>
                  <a:cubicBezTo>
                    <a:pt x="635" y="160"/>
                    <a:pt x="637" y="159"/>
                    <a:pt x="639" y="159"/>
                  </a:cubicBezTo>
                  <a:cubicBezTo>
                    <a:pt x="641" y="159"/>
                    <a:pt x="642" y="158"/>
                    <a:pt x="644" y="158"/>
                  </a:cubicBezTo>
                  <a:cubicBezTo>
                    <a:pt x="644" y="158"/>
                    <a:pt x="644" y="158"/>
                    <a:pt x="644" y="158"/>
                  </a:cubicBezTo>
                  <a:cubicBezTo>
                    <a:pt x="644" y="158"/>
                    <a:pt x="644" y="158"/>
                    <a:pt x="644" y="157"/>
                  </a:cubicBezTo>
                  <a:cubicBezTo>
                    <a:pt x="644" y="157"/>
                    <a:pt x="643" y="156"/>
                    <a:pt x="642" y="155"/>
                  </a:cubicBezTo>
                  <a:cubicBezTo>
                    <a:pt x="641" y="154"/>
                    <a:pt x="639" y="153"/>
                    <a:pt x="637" y="152"/>
                  </a:cubicBezTo>
                  <a:cubicBezTo>
                    <a:pt x="636" y="152"/>
                    <a:pt x="636" y="151"/>
                    <a:pt x="635" y="151"/>
                  </a:cubicBezTo>
                  <a:cubicBezTo>
                    <a:pt x="635" y="150"/>
                    <a:pt x="634" y="149"/>
                    <a:pt x="634" y="149"/>
                  </a:cubicBezTo>
                  <a:cubicBezTo>
                    <a:pt x="634" y="148"/>
                    <a:pt x="635" y="147"/>
                    <a:pt x="635" y="147"/>
                  </a:cubicBezTo>
                  <a:cubicBezTo>
                    <a:pt x="636" y="146"/>
                    <a:pt x="637" y="146"/>
                    <a:pt x="638" y="146"/>
                  </a:cubicBezTo>
                  <a:cubicBezTo>
                    <a:pt x="639" y="146"/>
                    <a:pt x="640" y="146"/>
                    <a:pt x="641" y="148"/>
                  </a:cubicBezTo>
                  <a:cubicBezTo>
                    <a:pt x="641" y="149"/>
                    <a:pt x="642" y="150"/>
                    <a:pt x="644" y="150"/>
                  </a:cubicBezTo>
                  <a:cubicBezTo>
                    <a:pt x="645" y="151"/>
                    <a:pt x="647" y="152"/>
                    <a:pt x="648" y="154"/>
                  </a:cubicBezTo>
                  <a:cubicBezTo>
                    <a:pt x="649" y="156"/>
                    <a:pt x="649" y="156"/>
                    <a:pt x="650" y="157"/>
                  </a:cubicBezTo>
                  <a:cubicBezTo>
                    <a:pt x="650" y="157"/>
                    <a:pt x="650" y="157"/>
                    <a:pt x="651" y="157"/>
                  </a:cubicBezTo>
                  <a:cubicBezTo>
                    <a:pt x="651" y="157"/>
                    <a:pt x="652" y="157"/>
                    <a:pt x="653" y="156"/>
                  </a:cubicBezTo>
                  <a:cubicBezTo>
                    <a:pt x="654" y="155"/>
                    <a:pt x="655" y="155"/>
                    <a:pt x="657" y="154"/>
                  </a:cubicBezTo>
                  <a:cubicBezTo>
                    <a:pt x="662" y="152"/>
                    <a:pt x="664" y="150"/>
                    <a:pt x="667" y="147"/>
                  </a:cubicBezTo>
                  <a:cubicBezTo>
                    <a:pt x="668" y="145"/>
                    <a:pt x="669" y="145"/>
                    <a:pt x="670" y="145"/>
                  </a:cubicBezTo>
                  <a:cubicBezTo>
                    <a:pt x="671" y="145"/>
                    <a:pt x="671" y="145"/>
                    <a:pt x="671" y="145"/>
                  </a:cubicBezTo>
                  <a:cubicBezTo>
                    <a:pt x="672" y="144"/>
                    <a:pt x="672" y="144"/>
                    <a:pt x="673" y="143"/>
                  </a:cubicBezTo>
                  <a:cubicBezTo>
                    <a:pt x="674" y="142"/>
                    <a:pt x="674" y="141"/>
                    <a:pt x="674" y="140"/>
                  </a:cubicBezTo>
                  <a:cubicBezTo>
                    <a:pt x="674" y="138"/>
                    <a:pt x="673" y="137"/>
                    <a:pt x="672" y="136"/>
                  </a:cubicBezTo>
                  <a:cubicBezTo>
                    <a:pt x="671" y="134"/>
                    <a:pt x="669" y="133"/>
                    <a:pt x="668" y="132"/>
                  </a:cubicBezTo>
                  <a:cubicBezTo>
                    <a:pt x="666" y="130"/>
                    <a:pt x="666" y="129"/>
                    <a:pt x="666" y="127"/>
                  </a:cubicBezTo>
                  <a:cubicBezTo>
                    <a:pt x="666" y="127"/>
                    <a:pt x="666" y="126"/>
                    <a:pt x="666" y="126"/>
                  </a:cubicBezTo>
                  <a:cubicBezTo>
                    <a:pt x="666" y="125"/>
                    <a:pt x="666" y="125"/>
                    <a:pt x="665" y="125"/>
                  </a:cubicBezTo>
                  <a:cubicBezTo>
                    <a:pt x="665" y="124"/>
                    <a:pt x="665" y="124"/>
                    <a:pt x="664" y="124"/>
                  </a:cubicBezTo>
                  <a:cubicBezTo>
                    <a:pt x="663" y="123"/>
                    <a:pt x="662" y="122"/>
                    <a:pt x="662" y="122"/>
                  </a:cubicBezTo>
                  <a:cubicBezTo>
                    <a:pt x="661" y="121"/>
                    <a:pt x="661" y="120"/>
                    <a:pt x="660" y="119"/>
                  </a:cubicBezTo>
                  <a:cubicBezTo>
                    <a:pt x="660" y="119"/>
                    <a:pt x="661" y="118"/>
                    <a:pt x="661" y="117"/>
                  </a:cubicBezTo>
                  <a:cubicBezTo>
                    <a:pt x="662" y="117"/>
                    <a:pt x="663" y="117"/>
                    <a:pt x="664" y="117"/>
                  </a:cubicBezTo>
                  <a:cubicBezTo>
                    <a:pt x="664" y="117"/>
                    <a:pt x="665" y="117"/>
                    <a:pt x="665" y="117"/>
                  </a:cubicBezTo>
                  <a:cubicBezTo>
                    <a:pt x="665" y="117"/>
                    <a:pt x="665" y="117"/>
                    <a:pt x="665" y="117"/>
                  </a:cubicBezTo>
                  <a:cubicBezTo>
                    <a:pt x="666" y="117"/>
                    <a:pt x="667" y="117"/>
                    <a:pt x="668" y="117"/>
                  </a:cubicBezTo>
                  <a:cubicBezTo>
                    <a:pt x="671" y="117"/>
                    <a:pt x="674" y="116"/>
                    <a:pt x="675" y="114"/>
                  </a:cubicBezTo>
                  <a:cubicBezTo>
                    <a:pt x="676" y="113"/>
                    <a:pt x="676" y="113"/>
                    <a:pt x="676" y="113"/>
                  </a:cubicBezTo>
                  <a:cubicBezTo>
                    <a:pt x="675" y="113"/>
                    <a:pt x="675" y="113"/>
                    <a:pt x="675" y="113"/>
                  </a:cubicBezTo>
                  <a:cubicBezTo>
                    <a:pt x="675" y="112"/>
                    <a:pt x="675" y="112"/>
                    <a:pt x="674" y="112"/>
                  </a:cubicBezTo>
                  <a:cubicBezTo>
                    <a:pt x="673" y="111"/>
                    <a:pt x="672" y="111"/>
                    <a:pt x="671" y="110"/>
                  </a:cubicBezTo>
                  <a:cubicBezTo>
                    <a:pt x="671" y="109"/>
                    <a:pt x="671" y="109"/>
                    <a:pt x="671" y="109"/>
                  </a:cubicBezTo>
                  <a:cubicBezTo>
                    <a:pt x="671" y="108"/>
                    <a:pt x="671" y="108"/>
                    <a:pt x="672" y="107"/>
                  </a:cubicBezTo>
                  <a:cubicBezTo>
                    <a:pt x="672" y="107"/>
                    <a:pt x="672" y="107"/>
                    <a:pt x="673" y="106"/>
                  </a:cubicBezTo>
                  <a:cubicBezTo>
                    <a:pt x="673" y="106"/>
                    <a:pt x="674" y="106"/>
                    <a:pt x="674" y="106"/>
                  </a:cubicBezTo>
                  <a:cubicBezTo>
                    <a:pt x="674" y="105"/>
                    <a:pt x="674" y="105"/>
                    <a:pt x="674" y="105"/>
                  </a:cubicBezTo>
                  <a:cubicBezTo>
                    <a:pt x="674" y="105"/>
                    <a:pt x="674" y="105"/>
                    <a:pt x="674" y="105"/>
                  </a:cubicBezTo>
                  <a:cubicBezTo>
                    <a:pt x="674" y="104"/>
                    <a:pt x="674" y="104"/>
                    <a:pt x="673" y="104"/>
                  </a:cubicBezTo>
                  <a:cubicBezTo>
                    <a:pt x="672" y="104"/>
                    <a:pt x="671" y="103"/>
                    <a:pt x="669" y="103"/>
                  </a:cubicBezTo>
                  <a:cubicBezTo>
                    <a:pt x="667" y="103"/>
                    <a:pt x="665" y="103"/>
                    <a:pt x="663" y="102"/>
                  </a:cubicBezTo>
                  <a:cubicBezTo>
                    <a:pt x="661" y="100"/>
                    <a:pt x="660" y="99"/>
                    <a:pt x="660" y="96"/>
                  </a:cubicBezTo>
                  <a:cubicBezTo>
                    <a:pt x="660" y="96"/>
                    <a:pt x="660" y="96"/>
                    <a:pt x="660" y="96"/>
                  </a:cubicBezTo>
                  <a:cubicBezTo>
                    <a:pt x="659" y="95"/>
                    <a:pt x="659" y="95"/>
                    <a:pt x="659" y="95"/>
                  </a:cubicBezTo>
                  <a:cubicBezTo>
                    <a:pt x="659" y="95"/>
                    <a:pt x="658" y="95"/>
                    <a:pt x="656" y="95"/>
                  </a:cubicBezTo>
                  <a:cubicBezTo>
                    <a:pt x="654" y="95"/>
                    <a:pt x="651" y="95"/>
                    <a:pt x="648" y="94"/>
                  </a:cubicBezTo>
                  <a:cubicBezTo>
                    <a:pt x="645" y="92"/>
                    <a:pt x="640" y="92"/>
                    <a:pt x="636" y="92"/>
                  </a:cubicBezTo>
                  <a:cubicBezTo>
                    <a:pt x="634" y="92"/>
                    <a:pt x="632" y="92"/>
                    <a:pt x="631" y="92"/>
                  </a:cubicBezTo>
                  <a:cubicBezTo>
                    <a:pt x="631" y="92"/>
                    <a:pt x="631" y="92"/>
                    <a:pt x="631" y="92"/>
                  </a:cubicBezTo>
                  <a:cubicBezTo>
                    <a:pt x="630" y="92"/>
                    <a:pt x="630" y="92"/>
                    <a:pt x="630" y="92"/>
                  </a:cubicBezTo>
                  <a:cubicBezTo>
                    <a:pt x="630" y="93"/>
                    <a:pt x="630" y="93"/>
                    <a:pt x="630" y="93"/>
                  </a:cubicBezTo>
                  <a:cubicBezTo>
                    <a:pt x="630" y="94"/>
                    <a:pt x="630" y="95"/>
                    <a:pt x="630" y="96"/>
                  </a:cubicBezTo>
                  <a:cubicBezTo>
                    <a:pt x="630" y="98"/>
                    <a:pt x="630" y="100"/>
                    <a:pt x="631" y="101"/>
                  </a:cubicBezTo>
                  <a:cubicBezTo>
                    <a:pt x="632" y="101"/>
                    <a:pt x="632" y="101"/>
                    <a:pt x="632" y="101"/>
                  </a:cubicBezTo>
                  <a:cubicBezTo>
                    <a:pt x="633" y="101"/>
                    <a:pt x="635" y="102"/>
                    <a:pt x="636" y="103"/>
                  </a:cubicBezTo>
                  <a:cubicBezTo>
                    <a:pt x="637" y="104"/>
                    <a:pt x="637" y="105"/>
                    <a:pt x="637" y="106"/>
                  </a:cubicBezTo>
                  <a:cubicBezTo>
                    <a:pt x="637" y="107"/>
                    <a:pt x="637" y="108"/>
                    <a:pt x="635" y="109"/>
                  </a:cubicBezTo>
                  <a:cubicBezTo>
                    <a:pt x="635" y="109"/>
                    <a:pt x="635" y="109"/>
                    <a:pt x="635" y="109"/>
                  </a:cubicBezTo>
                  <a:cubicBezTo>
                    <a:pt x="635" y="110"/>
                    <a:pt x="635" y="110"/>
                    <a:pt x="635" y="110"/>
                  </a:cubicBezTo>
                  <a:cubicBezTo>
                    <a:pt x="635" y="110"/>
                    <a:pt x="635" y="111"/>
                    <a:pt x="635" y="112"/>
                  </a:cubicBezTo>
                  <a:cubicBezTo>
                    <a:pt x="635" y="112"/>
                    <a:pt x="635" y="113"/>
                    <a:pt x="635" y="113"/>
                  </a:cubicBezTo>
                  <a:cubicBezTo>
                    <a:pt x="634" y="113"/>
                    <a:pt x="634" y="114"/>
                    <a:pt x="633" y="114"/>
                  </a:cubicBezTo>
                  <a:cubicBezTo>
                    <a:pt x="633" y="114"/>
                    <a:pt x="633" y="114"/>
                    <a:pt x="633" y="114"/>
                  </a:cubicBezTo>
                  <a:cubicBezTo>
                    <a:pt x="633" y="114"/>
                    <a:pt x="633" y="114"/>
                    <a:pt x="633" y="114"/>
                  </a:cubicBezTo>
                  <a:cubicBezTo>
                    <a:pt x="633" y="114"/>
                    <a:pt x="633" y="114"/>
                    <a:pt x="633" y="114"/>
                  </a:cubicBezTo>
                  <a:cubicBezTo>
                    <a:pt x="632" y="114"/>
                    <a:pt x="631" y="113"/>
                    <a:pt x="630" y="113"/>
                  </a:cubicBezTo>
                  <a:cubicBezTo>
                    <a:pt x="629" y="113"/>
                    <a:pt x="629" y="114"/>
                    <a:pt x="628" y="114"/>
                  </a:cubicBezTo>
                  <a:cubicBezTo>
                    <a:pt x="628" y="115"/>
                    <a:pt x="627" y="116"/>
                    <a:pt x="627" y="118"/>
                  </a:cubicBezTo>
                  <a:cubicBezTo>
                    <a:pt x="626" y="121"/>
                    <a:pt x="626" y="123"/>
                    <a:pt x="625" y="125"/>
                  </a:cubicBezTo>
                  <a:cubicBezTo>
                    <a:pt x="624" y="127"/>
                    <a:pt x="623" y="129"/>
                    <a:pt x="621" y="130"/>
                  </a:cubicBezTo>
                  <a:cubicBezTo>
                    <a:pt x="620" y="130"/>
                    <a:pt x="620" y="130"/>
                    <a:pt x="619" y="130"/>
                  </a:cubicBezTo>
                  <a:cubicBezTo>
                    <a:pt x="618" y="130"/>
                    <a:pt x="618" y="130"/>
                    <a:pt x="617" y="129"/>
                  </a:cubicBezTo>
                  <a:cubicBezTo>
                    <a:pt x="617" y="129"/>
                    <a:pt x="617" y="128"/>
                    <a:pt x="617" y="128"/>
                  </a:cubicBezTo>
                  <a:cubicBezTo>
                    <a:pt x="617" y="126"/>
                    <a:pt x="617" y="125"/>
                    <a:pt x="616" y="124"/>
                  </a:cubicBezTo>
                  <a:cubicBezTo>
                    <a:pt x="616" y="123"/>
                    <a:pt x="616" y="123"/>
                    <a:pt x="616" y="123"/>
                  </a:cubicBezTo>
                  <a:cubicBezTo>
                    <a:pt x="615" y="123"/>
                    <a:pt x="615" y="123"/>
                    <a:pt x="615" y="123"/>
                  </a:cubicBezTo>
                  <a:cubicBezTo>
                    <a:pt x="615" y="123"/>
                    <a:pt x="615" y="123"/>
                    <a:pt x="615" y="123"/>
                  </a:cubicBezTo>
                  <a:cubicBezTo>
                    <a:pt x="615" y="123"/>
                    <a:pt x="615" y="123"/>
                    <a:pt x="615" y="123"/>
                  </a:cubicBezTo>
                  <a:cubicBezTo>
                    <a:pt x="615" y="123"/>
                    <a:pt x="614" y="123"/>
                    <a:pt x="614" y="124"/>
                  </a:cubicBezTo>
                  <a:cubicBezTo>
                    <a:pt x="613" y="125"/>
                    <a:pt x="613" y="126"/>
                    <a:pt x="613" y="127"/>
                  </a:cubicBezTo>
                  <a:cubicBezTo>
                    <a:pt x="613" y="128"/>
                    <a:pt x="613" y="128"/>
                    <a:pt x="613" y="129"/>
                  </a:cubicBezTo>
                  <a:cubicBezTo>
                    <a:pt x="613" y="129"/>
                    <a:pt x="614" y="130"/>
                    <a:pt x="614" y="130"/>
                  </a:cubicBezTo>
                  <a:cubicBezTo>
                    <a:pt x="616" y="130"/>
                    <a:pt x="617" y="131"/>
                    <a:pt x="618" y="133"/>
                  </a:cubicBezTo>
                  <a:cubicBezTo>
                    <a:pt x="618" y="134"/>
                    <a:pt x="619" y="136"/>
                    <a:pt x="619" y="137"/>
                  </a:cubicBezTo>
                  <a:cubicBezTo>
                    <a:pt x="619" y="138"/>
                    <a:pt x="619" y="138"/>
                    <a:pt x="619" y="138"/>
                  </a:cubicBezTo>
                  <a:cubicBezTo>
                    <a:pt x="619" y="139"/>
                    <a:pt x="619" y="140"/>
                    <a:pt x="618" y="140"/>
                  </a:cubicBezTo>
                  <a:cubicBezTo>
                    <a:pt x="618" y="141"/>
                    <a:pt x="617" y="141"/>
                    <a:pt x="616" y="141"/>
                  </a:cubicBezTo>
                  <a:cubicBezTo>
                    <a:pt x="615" y="141"/>
                    <a:pt x="614" y="141"/>
                    <a:pt x="613" y="142"/>
                  </a:cubicBezTo>
                  <a:cubicBezTo>
                    <a:pt x="612" y="142"/>
                    <a:pt x="611" y="143"/>
                    <a:pt x="611" y="144"/>
                  </a:cubicBezTo>
                  <a:cubicBezTo>
                    <a:pt x="611" y="144"/>
                    <a:pt x="610" y="145"/>
                    <a:pt x="610" y="145"/>
                  </a:cubicBezTo>
                  <a:cubicBezTo>
                    <a:pt x="610" y="145"/>
                    <a:pt x="609" y="146"/>
                    <a:pt x="608" y="146"/>
                  </a:cubicBezTo>
                  <a:cubicBezTo>
                    <a:pt x="608" y="146"/>
                    <a:pt x="608" y="145"/>
                    <a:pt x="607" y="145"/>
                  </a:cubicBezTo>
                  <a:cubicBezTo>
                    <a:pt x="607" y="145"/>
                    <a:pt x="607" y="145"/>
                    <a:pt x="607" y="145"/>
                  </a:cubicBezTo>
                  <a:cubicBezTo>
                    <a:pt x="606" y="144"/>
                    <a:pt x="606" y="143"/>
                    <a:pt x="606" y="143"/>
                  </a:cubicBezTo>
                  <a:cubicBezTo>
                    <a:pt x="605" y="141"/>
                    <a:pt x="604" y="140"/>
                    <a:pt x="603" y="139"/>
                  </a:cubicBezTo>
                  <a:cubicBezTo>
                    <a:pt x="601" y="137"/>
                    <a:pt x="599" y="135"/>
                    <a:pt x="598" y="133"/>
                  </a:cubicBezTo>
                  <a:cubicBezTo>
                    <a:pt x="596" y="131"/>
                    <a:pt x="595" y="129"/>
                    <a:pt x="595" y="127"/>
                  </a:cubicBezTo>
                  <a:cubicBezTo>
                    <a:pt x="595" y="126"/>
                    <a:pt x="595" y="126"/>
                    <a:pt x="595" y="126"/>
                  </a:cubicBezTo>
                  <a:cubicBezTo>
                    <a:pt x="595" y="124"/>
                    <a:pt x="596" y="123"/>
                    <a:pt x="597" y="122"/>
                  </a:cubicBezTo>
                  <a:cubicBezTo>
                    <a:pt x="598" y="121"/>
                    <a:pt x="599" y="121"/>
                    <a:pt x="601" y="120"/>
                  </a:cubicBezTo>
                  <a:cubicBezTo>
                    <a:pt x="601" y="120"/>
                    <a:pt x="601" y="120"/>
                    <a:pt x="601" y="120"/>
                  </a:cubicBezTo>
                  <a:cubicBezTo>
                    <a:pt x="601" y="120"/>
                    <a:pt x="601" y="120"/>
                    <a:pt x="601" y="120"/>
                  </a:cubicBezTo>
                  <a:cubicBezTo>
                    <a:pt x="601" y="120"/>
                    <a:pt x="601" y="119"/>
                    <a:pt x="601" y="118"/>
                  </a:cubicBezTo>
                  <a:cubicBezTo>
                    <a:pt x="600" y="117"/>
                    <a:pt x="600" y="116"/>
                    <a:pt x="600" y="114"/>
                  </a:cubicBezTo>
                  <a:cubicBezTo>
                    <a:pt x="600" y="113"/>
                    <a:pt x="599" y="112"/>
                    <a:pt x="599" y="112"/>
                  </a:cubicBezTo>
                  <a:cubicBezTo>
                    <a:pt x="599" y="112"/>
                    <a:pt x="599" y="111"/>
                    <a:pt x="598" y="111"/>
                  </a:cubicBezTo>
                  <a:cubicBezTo>
                    <a:pt x="597" y="110"/>
                    <a:pt x="595" y="109"/>
                    <a:pt x="592" y="107"/>
                  </a:cubicBezTo>
                  <a:cubicBezTo>
                    <a:pt x="590" y="104"/>
                    <a:pt x="588" y="103"/>
                    <a:pt x="586" y="103"/>
                  </a:cubicBezTo>
                  <a:cubicBezTo>
                    <a:pt x="585" y="103"/>
                    <a:pt x="584" y="104"/>
                    <a:pt x="583" y="104"/>
                  </a:cubicBezTo>
                  <a:cubicBezTo>
                    <a:pt x="583" y="105"/>
                    <a:pt x="583" y="106"/>
                    <a:pt x="582" y="107"/>
                  </a:cubicBezTo>
                  <a:cubicBezTo>
                    <a:pt x="582" y="108"/>
                    <a:pt x="582" y="109"/>
                    <a:pt x="581" y="111"/>
                  </a:cubicBezTo>
                  <a:cubicBezTo>
                    <a:pt x="581" y="111"/>
                    <a:pt x="580" y="112"/>
                    <a:pt x="579" y="113"/>
                  </a:cubicBezTo>
                  <a:cubicBezTo>
                    <a:pt x="578" y="113"/>
                    <a:pt x="578" y="113"/>
                    <a:pt x="578" y="113"/>
                  </a:cubicBezTo>
                  <a:cubicBezTo>
                    <a:pt x="578" y="114"/>
                    <a:pt x="577" y="115"/>
                    <a:pt x="577" y="115"/>
                  </a:cubicBezTo>
                  <a:cubicBezTo>
                    <a:pt x="577" y="117"/>
                    <a:pt x="577" y="118"/>
                    <a:pt x="576" y="120"/>
                  </a:cubicBezTo>
                  <a:cubicBezTo>
                    <a:pt x="576" y="120"/>
                    <a:pt x="575" y="121"/>
                    <a:pt x="574" y="122"/>
                  </a:cubicBezTo>
                  <a:cubicBezTo>
                    <a:pt x="574" y="122"/>
                    <a:pt x="574" y="122"/>
                    <a:pt x="574" y="122"/>
                  </a:cubicBezTo>
                  <a:cubicBezTo>
                    <a:pt x="573" y="122"/>
                    <a:pt x="573" y="122"/>
                    <a:pt x="573" y="122"/>
                  </a:cubicBezTo>
                  <a:cubicBezTo>
                    <a:pt x="573" y="122"/>
                    <a:pt x="572" y="121"/>
                    <a:pt x="572" y="121"/>
                  </a:cubicBezTo>
                  <a:cubicBezTo>
                    <a:pt x="572" y="121"/>
                    <a:pt x="571" y="120"/>
                    <a:pt x="571" y="120"/>
                  </a:cubicBezTo>
                  <a:cubicBezTo>
                    <a:pt x="571" y="119"/>
                    <a:pt x="571" y="118"/>
                    <a:pt x="571" y="117"/>
                  </a:cubicBezTo>
                  <a:cubicBezTo>
                    <a:pt x="570" y="115"/>
                    <a:pt x="570" y="113"/>
                    <a:pt x="570" y="111"/>
                  </a:cubicBezTo>
                  <a:cubicBezTo>
                    <a:pt x="570" y="109"/>
                    <a:pt x="570" y="108"/>
                    <a:pt x="569" y="108"/>
                  </a:cubicBezTo>
                  <a:cubicBezTo>
                    <a:pt x="569" y="108"/>
                    <a:pt x="569" y="108"/>
                    <a:pt x="569" y="108"/>
                  </a:cubicBezTo>
                  <a:cubicBezTo>
                    <a:pt x="569" y="108"/>
                    <a:pt x="569" y="108"/>
                    <a:pt x="569" y="108"/>
                  </a:cubicBezTo>
                  <a:cubicBezTo>
                    <a:pt x="568" y="107"/>
                    <a:pt x="567" y="106"/>
                    <a:pt x="567" y="105"/>
                  </a:cubicBezTo>
                  <a:cubicBezTo>
                    <a:pt x="567" y="104"/>
                    <a:pt x="568" y="103"/>
                    <a:pt x="568" y="103"/>
                  </a:cubicBezTo>
                  <a:cubicBezTo>
                    <a:pt x="569" y="102"/>
                    <a:pt x="570" y="102"/>
                    <a:pt x="571" y="101"/>
                  </a:cubicBezTo>
                  <a:cubicBezTo>
                    <a:pt x="571" y="101"/>
                    <a:pt x="571" y="101"/>
                    <a:pt x="571" y="101"/>
                  </a:cubicBezTo>
                  <a:cubicBezTo>
                    <a:pt x="572" y="101"/>
                    <a:pt x="573" y="101"/>
                    <a:pt x="574" y="100"/>
                  </a:cubicBezTo>
                  <a:cubicBezTo>
                    <a:pt x="574" y="100"/>
                    <a:pt x="575" y="99"/>
                    <a:pt x="575" y="99"/>
                  </a:cubicBezTo>
                  <a:cubicBezTo>
                    <a:pt x="575" y="99"/>
                    <a:pt x="574" y="99"/>
                    <a:pt x="574" y="99"/>
                  </a:cubicBezTo>
                  <a:cubicBezTo>
                    <a:pt x="572" y="99"/>
                    <a:pt x="570" y="98"/>
                    <a:pt x="568" y="97"/>
                  </a:cubicBezTo>
                  <a:cubicBezTo>
                    <a:pt x="565" y="96"/>
                    <a:pt x="563" y="95"/>
                    <a:pt x="562" y="94"/>
                  </a:cubicBezTo>
                  <a:cubicBezTo>
                    <a:pt x="562" y="94"/>
                    <a:pt x="562" y="94"/>
                    <a:pt x="562" y="94"/>
                  </a:cubicBezTo>
                  <a:cubicBezTo>
                    <a:pt x="562" y="94"/>
                    <a:pt x="562" y="94"/>
                    <a:pt x="562" y="94"/>
                  </a:cubicBezTo>
                  <a:cubicBezTo>
                    <a:pt x="562" y="94"/>
                    <a:pt x="561" y="95"/>
                    <a:pt x="559" y="95"/>
                  </a:cubicBezTo>
                  <a:cubicBezTo>
                    <a:pt x="558" y="96"/>
                    <a:pt x="557" y="97"/>
                    <a:pt x="556" y="97"/>
                  </a:cubicBezTo>
                  <a:cubicBezTo>
                    <a:pt x="555" y="97"/>
                    <a:pt x="554" y="97"/>
                    <a:pt x="554" y="96"/>
                  </a:cubicBezTo>
                  <a:cubicBezTo>
                    <a:pt x="553" y="96"/>
                    <a:pt x="552" y="94"/>
                    <a:pt x="552" y="93"/>
                  </a:cubicBezTo>
                  <a:cubicBezTo>
                    <a:pt x="552" y="92"/>
                    <a:pt x="553" y="90"/>
                    <a:pt x="553" y="89"/>
                  </a:cubicBezTo>
                  <a:cubicBezTo>
                    <a:pt x="553" y="88"/>
                    <a:pt x="554" y="87"/>
                    <a:pt x="554" y="86"/>
                  </a:cubicBezTo>
                  <a:cubicBezTo>
                    <a:pt x="554" y="85"/>
                    <a:pt x="554" y="85"/>
                    <a:pt x="554" y="84"/>
                  </a:cubicBezTo>
                  <a:cubicBezTo>
                    <a:pt x="555" y="84"/>
                    <a:pt x="555" y="84"/>
                    <a:pt x="556" y="84"/>
                  </a:cubicBezTo>
                  <a:cubicBezTo>
                    <a:pt x="557" y="84"/>
                    <a:pt x="558" y="84"/>
                    <a:pt x="558" y="84"/>
                  </a:cubicBezTo>
                  <a:cubicBezTo>
                    <a:pt x="559" y="84"/>
                    <a:pt x="560" y="84"/>
                    <a:pt x="560" y="83"/>
                  </a:cubicBezTo>
                  <a:cubicBezTo>
                    <a:pt x="561" y="83"/>
                    <a:pt x="561" y="83"/>
                    <a:pt x="561" y="83"/>
                  </a:cubicBezTo>
                  <a:cubicBezTo>
                    <a:pt x="560" y="82"/>
                    <a:pt x="560" y="82"/>
                    <a:pt x="560" y="82"/>
                  </a:cubicBezTo>
                  <a:cubicBezTo>
                    <a:pt x="560" y="82"/>
                    <a:pt x="560" y="82"/>
                    <a:pt x="559" y="81"/>
                  </a:cubicBezTo>
                  <a:cubicBezTo>
                    <a:pt x="558" y="81"/>
                    <a:pt x="556" y="80"/>
                    <a:pt x="555" y="79"/>
                  </a:cubicBezTo>
                  <a:cubicBezTo>
                    <a:pt x="554" y="79"/>
                    <a:pt x="553" y="78"/>
                    <a:pt x="553" y="76"/>
                  </a:cubicBezTo>
                  <a:cubicBezTo>
                    <a:pt x="553" y="76"/>
                    <a:pt x="553" y="75"/>
                    <a:pt x="552" y="75"/>
                  </a:cubicBezTo>
                  <a:cubicBezTo>
                    <a:pt x="552" y="74"/>
                    <a:pt x="551" y="74"/>
                    <a:pt x="550" y="73"/>
                  </a:cubicBezTo>
                  <a:cubicBezTo>
                    <a:pt x="548" y="72"/>
                    <a:pt x="545" y="72"/>
                    <a:pt x="544" y="71"/>
                  </a:cubicBezTo>
                  <a:cubicBezTo>
                    <a:pt x="543" y="71"/>
                    <a:pt x="543" y="71"/>
                    <a:pt x="543" y="70"/>
                  </a:cubicBezTo>
                  <a:cubicBezTo>
                    <a:pt x="543" y="70"/>
                    <a:pt x="542" y="69"/>
                    <a:pt x="542" y="69"/>
                  </a:cubicBezTo>
                  <a:cubicBezTo>
                    <a:pt x="542" y="68"/>
                    <a:pt x="543" y="66"/>
                    <a:pt x="543" y="65"/>
                  </a:cubicBezTo>
                  <a:cubicBezTo>
                    <a:pt x="544" y="64"/>
                    <a:pt x="544" y="62"/>
                    <a:pt x="544" y="62"/>
                  </a:cubicBezTo>
                  <a:cubicBezTo>
                    <a:pt x="544" y="61"/>
                    <a:pt x="544" y="61"/>
                    <a:pt x="544" y="61"/>
                  </a:cubicBezTo>
                  <a:cubicBezTo>
                    <a:pt x="544" y="61"/>
                    <a:pt x="544" y="61"/>
                    <a:pt x="544" y="61"/>
                  </a:cubicBezTo>
                  <a:cubicBezTo>
                    <a:pt x="544" y="60"/>
                    <a:pt x="542" y="58"/>
                    <a:pt x="540" y="57"/>
                  </a:cubicBezTo>
                  <a:cubicBezTo>
                    <a:pt x="538" y="55"/>
                    <a:pt x="536" y="53"/>
                    <a:pt x="534" y="52"/>
                  </a:cubicBezTo>
                  <a:cubicBezTo>
                    <a:pt x="533" y="52"/>
                    <a:pt x="532" y="51"/>
                    <a:pt x="531" y="51"/>
                  </a:cubicBezTo>
                  <a:cubicBezTo>
                    <a:pt x="530" y="51"/>
                    <a:pt x="530" y="51"/>
                    <a:pt x="530" y="51"/>
                  </a:cubicBezTo>
                  <a:cubicBezTo>
                    <a:pt x="530" y="51"/>
                    <a:pt x="530" y="51"/>
                    <a:pt x="530" y="51"/>
                  </a:cubicBezTo>
                  <a:cubicBezTo>
                    <a:pt x="530" y="51"/>
                    <a:pt x="530" y="51"/>
                    <a:pt x="530" y="51"/>
                  </a:cubicBezTo>
                  <a:cubicBezTo>
                    <a:pt x="528" y="51"/>
                    <a:pt x="527" y="51"/>
                    <a:pt x="526" y="50"/>
                  </a:cubicBezTo>
                  <a:cubicBezTo>
                    <a:pt x="526" y="49"/>
                    <a:pt x="525" y="48"/>
                    <a:pt x="525" y="47"/>
                  </a:cubicBezTo>
                  <a:cubicBezTo>
                    <a:pt x="525" y="46"/>
                    <a:pt x="525" y="46"/>
                    <a:pt x="526" y="45"/>
                  </a:cubicBezTo>
                  <a:cubicBezTo>
                    <a:pt x="526" y="45"/>
                    <a:pt x="527" y="44"/>
                    <a:pt x="527" y="44"/>
                  </a:cubicBezTo>
                  <a:cubicBezTo>
                    <a:pt x="528" y="44"/>
                    <a:pt x="528" y="44"/>
                    <a:pt x="528" y="44"/>
                  </a:cubicBezTo>
                  <a:cubicBezTo>
                    <a:pt x="528" y="44"/>
                    <a:pt x="528" y="44"/>
                    <a:pt x="528" y="44"/>
                  </a:cubicBezTo>
                  <a:cubicBezTo>
                    <a:pt x="528" y="44"/>
                    <a:pt x="528" y="44"/>
                    <a:pt x="528" y="44"/>
                  </a:cubicBezTo>
                  <a:cubicBezTo>
                    <a:pt x="529" y="44"/>
                    <a:pt x="529" y="44"/>
                    <a:pt x="531" y="43"/>
                  </a:cubicBezTo>
                  <a:cubicBezTo>
                    <a:pt x="532" y="42"/>
                    <a:pt x="533" y="41"/>
                    <a:pt x="535" y="39"/>
                  </a:cubicBezTo>
                  <a:cubicBezTo>
                    <a:pt x="536" y="37"/>
                    <a:pt x="537" y="36"/>
                    <a:pt x="538" y="35"/>
                  </a:cubicBezTo>
                  <a:cubicBezTo>
                    <a:pt x="538" y="35"/>
                    <a:pt x="538" y="34"/>
                    <a:pt x="538" y="34"/>
                  </a:cubicBezTo>
                  <a:cubicBezTo>
                    <a:pt x="538" y="34"/>
                    <a:pt x="538" y="34"/>
                    <a:pt x="538" y="34"/>
                  </a:cubicBezTo>
                  <a:cubicBezTo>
                    <a:pt x="538" y="33"/>
                    <a:pt x="538" y="33"/>
                    <a:pt x="537" y="33"/>
                  </a:cubicBezTo>
                  <a:cubicBezTo>
                    <a:pt x="537" y="33"/>
                    <a:pt x="537" y="33"/>
                    <a:pt x="537" y="33"/>
                  </a:cubicBezTo>
                  <a:cubicBezTo>
                    <a:pt x="536" y="33"/>
                    <a:pt x="535" y="32"/>
                    <a:pt x="535" y="32"/>
                  </a:cubicBezTo>
                  <a:cubicBezTo>
                    <a:pt x="534" y="31"/>
                    <a:pt x="534" y="31"/>
                    <a:pt x="534" y="30"/>
                  </a:cubicBezTo>
                  <a:cubicBezTo>
                    <a:pt x="534" y="29"/>
                    <a:pt x="534" y="28"/>
                    <a:pt x="535" y="28"/>
                  </a:cubicBezTo>
                  <a:cubicBezTo>
                    <a:pt x="536" y="27"/>
                    <a:pt x="537" y="27"/>
                    <a:pt x="538" y="27"/>
                  </a:cubicBezTo>
                  <a:cubicBezTo>
                    <a:pt x="538" y="27"/>
                    <a:pt x="538" y="27"/>
                    <a:pt x="538" y="27"/>
                  </a:cubicBezTo>
                  <a:cubicBezTo>
                    <a:pt x="538" y="27"/>
                    <a:pt x="538" y="27"/>
                    <a:pt x="538" y="27"/>
                  </a:cubicBezTo>
                  <a:cubicBezTo>
                    <a:pt x="538" y="27"/>
                    <a:pt x="538" y="27"/>
                    <a:pt x="538" y="27"/>
                  </a:cubicBezTo>
                  <a:cubicBezTo>
                    <a:pt x="538" y="27"/>
                    <a:pt x="538" y="27"/>
                    <a:pt x="538" y="27"/>
                  </a:cubicBezTo>
                  <a:cubicBezTo>
                    <a:pt x="543" y="28"/>
                    <a:pt x="549" y="30"/>
                    <a:pt x="553" y="30"/>
                  </a:cubicBezTo>
                  <a:cubicBezTo>
                    <a:pt x="554" y="30"/>
                    <a:pt x="555" y="29"/>
                    <a:pt x="555" y="29"/>
                  </a:cubicBezTo>
                  <a:cubicBezTo>
                    <a:pt x="555" y="29"/>
                    <a:pt x="555" y="29"/>
                    <a:pt x="555" y="29"/>
                  </a:cubicBezTo>
                  <a:cubicBezTo>
                    <a:pt x="556" y="29"/>
                    <a:pt x="557" y="27"/>
                    <a:pt x="558" y="26"/>
                  </a:cubicBezTo>
                  <a:cubicBezTo>
                    <a:pt x="560" y="24"/>
                    <a:pt x="561" y="22"/>
                    <a:pt x="563" y="19"/>
                  </a:cubicBezTo>
                  <a:cubicBezTo>
                    <a:pt x="566" y="15"/>
                    <a:pt x="569" y="10"/>
                    <a:pt x="571" y="7"/>
                  </a:cubicBezTo>
                  <a:cubicBezTo>
                    <a:pt x="572" y="6"/>
                    <a:pt x="572" y="5"/>
                    <a:pt x="572" y="5"/>
                  </a:cubicBezTo>
                  <a:cubicBezTo>
                    <a:pt x="572" y="4"/>
                    <a:pt x="572" y="4"/>
                    <a:pt x="572" y="4"/>
                  </a:cubicBezTo>
                  <a:cubicBezTo>
                    <a:pt x="572" y="4"/>
                    <a:pt x="571" y="4"/>
                    <a:pt x="571" y="4"/>
                  </a:cubicBezTo>
                  <a:cubicBezTo>
                    <a:pt x="570" y="3"/>
                    <a:pt x="568" y="3"/>
                    <a:pt x="566" y="3"/>
                  </a:cubicBezTo>
                  <a:cubicBezTo>
                    <a:pt x="564" y="3"/>
                    <a:pt x="562" y="3"/>
                    <a:pt x="560" y="4"/>
                  </a:cubicBezTo>
                  <a:cubicBezTo>
                    <a:pt x="560" y="4"/>
                    <a:pt x="559" y="4"/>
                    <a:pt x="558" y="4"/>
                  </a:cubicBezTo>
                  <a:cubicBezTo>
                    <a:pt x="554" y="4"/>
                    <a:pt x="552" y="3"/>
                    <a:pt x="549" y="2"/>
                  </a:cubicBezTo>
                  <a:cubicBezTo>
                    <a:pt x="547" y="1"/>
                    <a:pt x="545" y="0"/>
                    <a:pt x="542" y="0"/>
                  </a:cubicBezTo>
                  <a:cubicBezTo>
                    <a:pt x="541" y="0"/>
                    <a:pt x="540" y="0"/>
                    <a:pt x="539" y="0"/>
                  </a:cubicBezTo>
                  <a:cubicBezTo>
                    <a:pt x="533" y="0"/>
                    <a:pt x="526" y="1"/>
                    <a:pt x="521" y="2"/>
                  </a:cubicBezTo>
                  <a:cubicBezTo>
                    <a:pt x="520" y="2"/>
                    <a:pt x="519" y="3"/>
                    <a:pt x="519" y="3"/>
                  </a:cubicBezTo>
                  <a:cubicBezTo>
                    <a:pt x="519" y="3"/>
                    <a:pt x="519" y="3"/>
                    <a:pt x="519" y="3"/>
                  </a:cubicBezTo>
                  <a:cubicBezTo>
                    <a:pt x="519" y="3"/>
                    <a:pt x="519" y="4"/>
                    <a:pt x="520" y="5"/>
                  </a:cubicBezTo>
                  <a:cubicBezTo>
                    <a:pt x="520" y="5"/>
                    <a:pt x="521" y="6"/>
                    <a:pt x="522" y="7"/>
                  </a:cubicBezTo>
                  <a:cubicBezTo>
                    <a:pt x="522" y="7"/>
                    <a:pt x="522" y="8"/>
                    <a:pt x="522" y="9"/>
                  </a:cubicBezTo>
                  <a:cubicBezTo>
                    <a:pt x="522" y="9"/>
                    <a:pt x="522" y="9"/>
                    <a:pt x="522" y="9"/>
                  </a:cubicBezTo>
                  <a:cubicBezTo>
                    <a:pt x="522" y="9"/>
                    <a:pt x="522" y="9"/>
                    <a:pt x="522" y="9"/>
                  </a:cubicBezTo>
                  <a:cubicBezTo>
                    <a:pt x="522" y="10"/>
                    <a:pt x="522" y="10"/>
                    <a:pt x="521" y="11"/>
                  </a:cubicBezTo>
                  <a:cubicBezTo>
                    <a:pt x="521" y="11"/>
                    <a:pt x="521" y="11"/>
                    <a:pt x="520" y="11"/>
                  </a:cubicBezTo>
                  <a:cubicBezTo>
                    <a:pt x="519" y="11"/>
                    <a:pt x="518" y="10"/>
                    <a:pt x="517" y="10"/>
                  </a:cubicBezTo>
                  <a:cubicBezTo>
                    <a:pt x="516" y="10"/>
                    <a:pt x="515" y="9"/>
                    <a:pt x="515" y="9"/>
                  </a:cubicBezTo>
                  <a:cubicBezTo>
                    <a:pt x="514" y="9"/>
                    <a:pt x="514" y="9"/>
                    <a:pt x="514" y="9"/>
                  </a:cubicBezTo>
                  <a:cubicBezTo>
                    <a:pt x="514" y="9"/>
                    <a:pt x="514" y="9"/>
                    <a:pt x="514" y="9"/>
                  </a:cubicBezTo>
                  <a:cubicBezTo>
                    <a:pt x="514" y="9"/>
                    <a:pt x="514" y="9"/>
                    <a:pt x="514" y="9"/>
                  </a:cubicBezTo>
                  <a:cubicBezTo>
                    <a:pt x="514" y="10"/>
                    <a:pt x="514" y="10"/>
                    <a:pt x="514" y="10"/>
                  </a:cubicBezTo>
                  <a:cubicBezTo>
                    <a:pt x="514" y="11"/>
                    <a:pt x="515" y="14"/>
                    <a:pt x="515" y="18"/>
                  </a:cubicBezTo>
                  <a:cubicBezTo>
                    <a:pt x="515" y="19"/>
                    <a:pt x="515" y="20"/>
                    <a:pt x="515" y="21"/>
                  </a:cubicBezTo>
                  <a:cubicBezTo>
                    <a:pt x="515" y="22"/>
                    <a:pt x="515" y="23"/>
                    <a:pt x="515" y="24"/>
                  </a:cubicBezTo>
                  <a:cubicBezTo>
                    <a:pt x="515" y="27"/>
                    <a:pt x="515" y="29"/>
                    <a:pt x="516" y="30"/>
                  </a:cubicBezTo>
                  <a:cubicBezTo>
                    <a:pt x="517" y="31"/>
                    <a:pt x="518" y="32"/>
                    <a:pt x="519" y="33"/>
                  </a:cubicBezTo>
                  <a:cubicBezTo>
                    <a:pt x="521" y="36"/>
                    <a:pt x="521" y="39"/>
                    <a:pt x="521" y="42"/>
                  </a:cubicBezTo>
                  <a:cubicBezTo>
                    <a:pt x="521" y="44"/>
                    <a:pt x="521" y="45"/>
                    <a:pt x="521" y="47"/>
                  </a:cubicBezTo>
                  <a:cubicBezTo>
                    <a:pt x="521" y="49"/>
                    <a:pt x="520" y="51"/>
                    <a:pt x="519" y="52"/>
                  </a:cubicBezTo>
                  <a:cubicBezTo>
                    <a:pt x="518" y="53"/>
                    <a:pt x="516" y="53"/>
                    <a:pt x="515" y="54"/>
                  </a:cubicBezTo>
                  <a:cubicBezTo>
                    <a:pt x="515" y="54"/>
                    <a:pt x="514" y="54"/>
                    <a:pt x="514" y="54"/>
                  </a:cubicBezTo>
                  <a:cubicBezTo>
                    <a:pt x="514" y="54"/>
                    <a:pt x="514" y="54"/>
                    <a:pt x="514" y="54"/>
                  </a:cubicBezTo>
                  <a:cubicBezTo>
                    <a:pt x="515" y="54"/>
                    <a:pt x="515" y="55"/>
                    <a:pt x="516" y="55"/>
                  </a:cubicBezTo>
                  <a:cubicBezTo>
                    <a:pt x="517" y="56"/>
                    <a:pt x="518" y="57"/>
                    <a:pt x="518" y="59"/>
                  </a:cubicBezTo>
                  <a:cubicBezTo>
                    <a:pt x="518" y="60"/>
                    <a:pt x="518" y="60"/>
                    <a:pt x="518" y="60"/>
                  </a:cubicBezTo>
                  <a:cubicBezTo>
                    <a:pt x="518" y="61"/>
                    <a:pt x="517" y="61"/>
                    <a:pt x="517" y="62"/>
                  </a:cubicBezTo>
                  <a:cubicBezTo>
                    <a:pt x="516" y="62"/>
                    <a:pt x="516" y="62"/>
                    <a:pt x="515" y="62"/>
                  </a:cubicBezTo>
                  <a:cubicBezTo>
                    <a:pt x="514" y="62"/>
                    <a:pt x="513" y="62"/>
                    <a:pt x="512" y="61"/>
                  </a:cubicBezTo>
                  <a:cubicBezTo>
                    <a:pt x="510" y="60"/>
                    <a:pt x="509" y="60"/>
                    <a:pt x="508" y="60"/>
                  </a:cubicBezTo>
                  <a:cubicBezTo>
                    <a:pt x="508" y="60"/>
                    <a:pt x="508" y="60"/>
                    <a:pt x="508" y="60"/>
                  </a:cubicBezTo>
                  <a:cubicBezTo>
                    <a:pt x="508" y="60"/>
                    <a:pt x="508" y="60"/>
                    <a:pt x="508" y="60"/>
                  </a:cubicBezTo>
                  <a:cubicBezTo>
                    <a:pt x="507" y="60"/>
                    <a:pt x="506" y="61"/>
                    <a:pt x="506" y="63"/>
                  </a:cubicBezTo>
                  <a:cubicBezTo>
                    <a:pt x="505" y="64"/>
                    <a:pt x="505" y="66"/>
                    <a:pt x="505" y="67"/>
                  </a:cubicBezTo>
                  <a:cubicBezTo>
                    <a:pt x="505" y="69"/>
                    <a:pt x="505" y="70"/>
                    <a:pt x="506" y="71"/>
                  </a:cubicBezTo>
                  <a:cubicBezTo>
                    <a:pt x="507" y="72"/>
                    <a:pt x="508" y="72"/>
                    <a:pt x="509" y="73"/>
                  </a:cubicBezTo>
                  <a:cubicBezTo>
                    <a:pt x="509" y="74"/>
                    <a:pt x="510" y="74"/>
                    <a:pt x="510" y="74"/>
                  </a:cubicBezTo>
                  <a:cubicBezTo>
                    <a:pt x="510" y="76"/>
                    <a:pt x="509" y="76"/>
                    <a:pt x="508" y="77"/>
                  </a:cubicBezTo>
                  <a:cubicBezTo>
                    <a:pt x="507" y="79"/>
                    <a:pt x="505" y="81"/>
                    <a:pt x="505" y="83"/>
                  </a:cubicBezTo>
                  <a:cubicBezTo>
                    <a:pt x="505" y="85"/>
                    <a:pt x="506" y="87"/>
                    <a:pt x="509" y="89"/>
                  </a:cubicBezTo>
                  <a:cubicBezTo>
                    <a:pt x="511" y="91"/>
                    <a:pt x="515" y="92"/>
                    <a:pt x="520" y="93"/>
                  </a:cubicBezTo>
                  <a:cubicBezTo>
                    <a:pt x="524" y="94"/>
                    <a:pt x="528" y="95"/>
                    <a:pt x="531" y="97"/>
                  </a:cubicBezTo>
                  <a:cubicBezTo>
                    <a:pt x="532" y="97"/>
                    <a:pt x="533" y="98"/>
                    <a:pt x="533" y="98"/>
                  </a:cubicBezTo>
                  <a:cubicBezTo>
                    <a:pt x="533" y="98"/>
                    <a:pt x="534" y="99"/>
                    <a:pt x="534" y="100"/>
                  </a:cubicBezTo>
                  <a:cubicBezTo>
                    <a:pt x="534" y="100"/>
                    <a:pt x="533" y="101"/>
                    <a:pt x="533" y="101"/>
                  </a:cubicBezTo>
                  <a:cubicBezTo>
                    <a:pt x="532" y="101"/>
                    <a:pt x="532" y="101"/>
                    <a:pt x="532" y="101"/>
                  </a:cubicBezTo>
                  <a:cubicBezTo>
                    <a:pt x="532" y="101"/>
                    <a:pt x="531" y="102"/>
                    <a:pt x="531" y="102"/>
                  </a:cubicBezTo>
                  <a:cubicBezTo>
                    <a:pt x="531" y="102"/>
                    <a:pt x="531" y="102"/>
                    <a:pt x="531" y="102"/>
                  </a:cubicBezTo>
                  <a:cubicBezTo>
                    <a:pt x="531" y="102"/>
                    <a:pt x="531" y="102"/>
                    <a:pt x="531" y="103"/>
                  </a:cubicBezTo>
                  <a:cubicBezTo>
                    <a:pt x="531" y="103"/>
                    <a:pt x="531" y="103"/>
                    <a:pt x="531" y="103"/>
                  </a:cubicBezTo>
                  <a:cubicBezTo>
                    <a:pt x="532" y="104"/>
                    <a:pt x="532" y="104"/>
                    <a:pt x="532" y="105"/>
                  </a:cubicBezTo>
                  <a:cubicBezTo>
                    <a:pt x="532" y="107"/>
                    <a:pt x="531" y="108"/>
                    <a:pt x="530" y="109"/>
                  </a:cubicBezTo>
                  <a:cubicBezTo>
                    <a:pt x="530" y="109"/>
                    <a:pt x="529" y="110"/>
                    <a:pt x="528" y="111"/>
                  </a:cubicBezTo>
                  <a:cubicBezTo>
                    <a:pt x="528" y="111"/>
                    <a:pt x="528" y="112"/>
                    <a:pt x="528" y="112"/>
                  </a:cubicBezTo>
                  <a:cubicBezTo>
                    <a:pt x="528" y="112"/>
                    <a:pt x="528" y="112"/>
                    <a:pt x="528" y="112"/>
                  </a:cubicBezTo>
                  <a:cubicBezTo>
                    <a:pt x="528" y="113"/>
                    <a:pt x="528" y="113"/>
                    <a:pt x="528" y="113"/>
                  </a:cubicBezTo>
                  <a:cubicBezTo>
                    <a:pt x="528" y="113"/>
                    <a:pt x="528" y="113"/>
                    <a:pt x="528" y="113"/>
                  </a:cubicBezTo>
                  <a:cubicBezTo>
                    <a:pt x="528" y="113"/>
                    <a:pt x="529" y="112"/>
                    <a:pt x="529" y="112"/>
                  </a:cubicBezTo>
                  <a:cubicBezTo>
                    <a:pt x="530" y="111"/>
                    <a:pt x="531" y="110"/>
                    <a:pt x="532" y="108"/>
                  </a:cubicBezTo>
                  <a:cubicBezTo>
                    <a:pt x="532" y="108"/>
                    <a:pt x="532" y="108"/>
                    <a:pt x="532" y="108"/>
                  </a:cubicBezTo>
                  <a:cubicBezTo>
                    <a:pt x="532" y="107"/>
                    <a:pt x="532" y="107"/>
                    <a:pt x="533" y="106"/>
                  </a:cubicBezTo>
                  <a:cubicBezTo>
                    <a:pt x="533" y="106"/>
                    <a:pt x="534" y="105"/>
                    <a:pt x="535" y="105"/>
                  </a:cubicBezTo>
                  <a:cubicBezTo>
                    <a:pt x="536" y="105"/>
                    <a:pt x="536" y="106"/>
                    <a:pt x="537" y="106"/>
                  </a:cubicBezTo>
                  <a:cubicBezTo>
                    <a:pt x="537" y="107"/>
                    <a:pt x="537" y="108"/>
                    <a:pt x="538" y="108"/>
                  </a:cubicBezTo>
                  <a:cubicBezTo>
                    <a:pt x="538" y="110"/>
                    <a:pt x="539" y="112"/>
                    <a:pt x="539" y="114"/>
                  </a:cubicBezTo>
                  <a:cubicBezTo>
                    <a:pt x="538" y="115"/>
                    <a:pt x="538" y="115"/>
                    <a:pt x="538" y="115"/>
                  </a:cubicBezTo>
                  <a:cubicBezTo>
                    <a:pt x="538" y="116"/>
                    <a:pt x="538" y="117"/>
                    <a:pt x="537" y="118"/>
                  </a:cubicBezTo>
                  <a:cubicBezTo>
                    <a:pt x="537" y="118"/>
                    <a:pt x="536" y="119"/>
                    <a:pt x="535" y="119"/>
                  </a:cubicBezTo>
                  <a:cubicBezTo>
                    <a:pt x="534" y="119"/>
                    <a:pt x="532" y="120"/>
                    <a:pt x="531" y="122"/>
                  </a:cubicBezTo>
                  <a:cubicBezTo>
                    <a:pt x="529" y="124"/>
                    <a:pt x="528" y="125"/>
                    <a:pt x="527" y="126"/>
                  </a:cubicBezTo>
                  <a:cubicBezTo>
                    <a:pt x="525" y="127"/>
                    <a:pt x="524" y="127"/>
                    <a:pt x="522" y="127"/>
                  </a:cubicBezTo>
                  <a:cubicBezTo>
                    <a:pt x="521" y="127"/>
                    <a:pt x="520" y="127"/>
                    <a:pt x="519" y="127"/>
                  </a:cubicBezTo>
                  <a:cubicBezTo>
                    <a:pt x="519" y="127"/>
                    <a:pt x="519" y="127"/>
                    <a:pt x="519" y="127"/>
                  </a:cubicBezTo>
                  <a:cubicBezTo>
                    <a:pt x="518" y="127"/>
                    <a:pt x="518" y="127"/>
                    <a:pt x="518" y="127"/>
                  </a:cubicBezTo>
                  <a:cubicBezTo>
                    <a:pt x="518" y="127"/>
                    <a:pt x="517" y="127"/>
                    <a:pt x="517" y="127"/>
                  </a:cubicBezTo>
                  <a:cubicBezTo>
                    <a:pt x="517" y="127"/>
                    <a:pt x="517" y="128"/>
                    <a:pt x="517" y="128"/>
                  </a:cubicBezTo>
                  <a:cubicBezTo>
                    <a:pt x="517" y="130"/>
                    <a:pt x="518" y="134"/>
                    <a:pt x="520" y="136"/>
                  </a:cubicBezTo>
                  <a:cubicBezTo>
                    <a:pt x="520" y="137"/>
                    <a:pt x="520" y="138"/>
                    <a:pt x="520" y="139"/>
                  </a:cubicBezTo>
                  <a:cubicBezTo>
                    <a:pt x="520" y="140"/>
                    <a:pt x="520" y="141"/>
                    <a:pt x="519" y="142"/>
                  </a:cubicBezTo>
                  <a:cubicBezTo>
                    <a:pt x="518" y="142"/>
                    <a:pt x="517" y="143"/>
                    <a:pt x="516" y="143"/>
                  </a:cubicBezTo>
                  <a:cubicBezTo>
                    <a:pt x="515" y="143"/>
                    <a:pt x="514" y="142"/>
                    <a:pt x="512" y="142"/>
                  </a:cubicBezTo>
                  <a:cubicBezTo>
                    <a:pt x="510" y="141"/>
                    <a:pt x="508" y="141"/>
                    <a:pt x="507" y="139"/>
                  </a:cubicBezTo>
                  <a:cubicBezTo>
                    <a:pt x="506" y="138"/>
                    <a:pt x="505" y="137"/>
                    <a:pt x="505" y="135"/>
                  </a:cubicBezTo>
                  <a:cubicBezTo>
                    <a:pt x="505" y="134"/>
                    <a:pt x="505" y="132"/>
                    <a:pt x="506" y="131"/>
                  </a:cubicBezTo>
                  <a:cubicBezTo>
                    <a:pt x="507" y="130"/>
                    <a:pt x="508" y="129"/>
                    <a:pt x="508" y="127"/>
                  </a:cubicBezTo>
                  <a:cubicBezTo>
                    <a:pt x="509" y="126"/>
                    <a:pt x="509" y="125"/>
                    <a:pt x="509" y="124"/>
                  </a:cubicBezTo>
                  <a:cubicBezTo>
                    <a:pt x="509" y="124"/>
                    <a:pt x="509" y="124"/>
                    <a:pt x="509" y="124"/>
                  </a:cubicBezTo>
                  <a:cubicBezTo>
                    <a:pt x="509" y="124"/>
                    <a:pt x="509" y="124"/>
                    <a:pt x="509" y="124"/>
                  </a:cubicBezTo>
                  <a:cubicBezTo>
                    <a:pt x="509" y="124"/>
                    <a:pt x="509" y="124"/>
                    <a:pt x="509" y="124"/>
                  </a:cubicBezTo>
                  <a:cubicBezTo>
                    <a:pt x="508" y="124"/>
                    <a:pt x="508" y="124"/>
                    <a:pt x="508" y="124"/>
                  </a:cubicBezTo>
                  <a:cubicBezTo>
                    <a:pt x="508" y="124"/>
                    <a:pt x="508" y="124"/>
                    <a:pt x="508" y="124"/>
                  </a:cubicBezTo>
                  <a:cubicBezTo>
                    <a:pt x="508" y="124"/>
                    <a:pt x="507" y="124"/>
                    <a:pt x="506" y="124"/>
                  </a:cubicBezTo>
                  <a:cubicBezTo>
                    <a:pt x="504" y="124"/>
                    <a:pt x="502" y="124"/>
                    <a:pt x="500" y="123"/>
                  </a:cubicBezTo>
                  <a:cubicBezTo>
                    <a:pt x="498" y="123"/>
                    <a:pt x="496" y="122"/>
                    <a:pt x="494" y="120"/>
                  </a:cubicBezTo>
                  <a:cubicBezTo>
                    <a:pt x="494" y="119"/>
                    <a:pt x="494" y="119"/>
                    <a:pt x="494" y="118"/>
                  </a:cubicBezTo>
                  <a:cubicBezTo>
                    <a:pt x="494" y="117"/>
                    <a:pt x="494" y="117"/>
                    <a:pt x="494" y="116"/>
                  </a:cubicBezTo>
                  <a:cubicBezTo>
                    <a:pt x="495" y="116"/>
                    <a:pt x="495" y="116"/>
                    <a:pt x="496" y="116"/>
                  </a:cubicBezTo>
                  <a:cubicBezTo>
                    <a:pt x="498" y="116"/>
                    <a:pt x="500" y="117"/>
                    <a:pt x="504" y="117"/>
                  </a:cubicBezTo>
                  <a:cubicBezTo>
                    <a:pt x="503" y="117"/>
                    <a:pt x="503" y="117"/>
                    <a:pt x="503" y="117"/>
                  </a:cubicBezTo>
                  <a:cubicBezTo>
                    <a:pt x="504" y="117"/>
                    <a:pt x="504" y="117"/>
                    <a:pt x="504" y="117"/>
                  </a:cubicBezTo>
                  <a:cubicBezTo>
                    <a:pt x="504" y="117"/>
                    <a:pt x="504" y="117"/>
                    <a:pt x="505" y="117"/>
                  </a:cubicBezTo>
                  <a:cubicBezTo>
                    <a:pt x="505" y="117"/>
                    <a:pt x="506" y="117"/>
                    <a:pt x="506" y="117"/>
                  </a:cubicBezTo>
                  <a:cubicBezTo>
                    <a:pt x="506" y="117"/>
                    <a:pt x="506" y="117"/>
                    <a:pt x="506" y="117"/>
                  </a:cubicBezTo>
                  <a:cubicBezTo>
                    <a:pt x="506" y="116"/>
                    <a:pt x="506" y="116"/>
                    <a:pt x="506" y="115"/>
                  </a:cubicBezTo>
                  <a:cubicBezTo>
                    <a:pt x="506" y="114"/>
                    <a:pt x="507" y="113"/>
                    <a:pt x="508" y="113"/>
                  </a:cubicBezTo>
                  <a:cubicBezTo>
                    <a:pt x="508" y="113"/>
                    <a:pt x="509" y="113"/>
                    <a:pt x="509" y="113"/>
                  </a:cubicBezTo>
                  <a:cubicBezTo>
                    <a:pt x="513" y="113"/>
                    <a:pt x="515" y="114"/>
                    <a:pt x="517" y="114"/>
                  </a:cubicBezTo>
                  <a:cubicBezTo>
                    <a:pt x="519" y="114"/>
                    <a:pt x="520" y="113"/>
                    <a:pt x="522" y="112"/>
                  </a:cubicBezTo>
                  <a:cubicBezTo>
                    <a:pt x="522" y="112"/>
                    <a:pt x="522" y="112"/>
                    <a:pt x="522" y="112"/>
                  </a:cubicBezTo>
                  <a:cubicBezTo>
                    <a:pt x="523" y="111"/>
                    <a:pt x="523" y="111"/>
                    <a:pt x="523" y="110"/>
                  </a:cubicBezTo>
                  <a:cubicBezTo>
                    <a:pt x="523" y="108"/>
                    <a:pt x="522" y="107"/>
                    <a:pt x="521" y="106"/>
                  </a:cubicBezTo>
                  <a:cubicBezTo>
                    <a:pt x="520" y="104"/>
                    <a:pt x="518" y="104"/>
                    <a:pt x="517" y="104"/>
                  </a:cubicBezTo>
                  <a:cubicBezTo>
                    <a:pt x="517" y="104"/>
                    <a:pt x="517" y="104"/>
                    <a:pt x="517" y="104"/>
                  </a:cubicBezTo>
                  <a:cubicBezTo>
                    <a:pt x="517" y="104"/>
                    <a:pt x="517" y="104"/>
                    <a:pt x="517" y="104"/>
                  </a:cubicBezTo>
                  <a:cubicBezTo>
                    <a:pt x="515" y="104"/>
                    <a:pt x="512" y="105"/>
                    <a:pt x="510" y="105"/>
                  </a:cubicBezTo>
                  <a:cubicBezTo>
                    <a:pt x="509" y="105"/>
                    <a:pt x="508" y="105"/>
                    <a:pt x="507" y="105"/>
                  </a:cubicBezTo>
                  <a:cubicBezTo>
                    <a:pt x="507" y="104"/>
                    <a:pt x="506" y="103"/>
                    <a:pt x="506" y="102"/>
                  </a:cubicBezTo>
                  <a:cubicBezTo>
                    <a:pt x="506" y="101"/>
                    <a:pt x="507" y="100"/>
                    <a:pt x="508" y="100"/>
                  </a:cubicBezTo>
                  <a:cubicBezTo>
                    <a:pt x="508" y="99"/>
                    <a:pt x="509" y="99"/>
                    <a:pt x="510" y="99"/>
                  </a:cubicBezTo>
                  <a:cubicBezTo>
                    <a:pt x="512" y="99"/>
                    <a:pt x="513" y="100"/>
                    <a:pt x="515" y="99"/>
                  </a:cubicBezTo>
                  <a:cubicBezTo>
                    <a:pt x="515" y="99"/>
                    <a:pt x="516" y="99"/>
                    <a:pt x="516" y="99"/>
                  </a:cubicBezTo>
                  <a:cubicBezTo>
                    <a:pt x="516" y="99"/>
                    <a:pt x="516" y="99"/>
                    <a:pt x="516" y="99"/>
                  </a:cubicBezTo>
                  <a:cubicBezTo>
                    <a:pt x="516" y="99"/>
                    <a:pt x="516" y="99"/>
                    <a:pt x="516" y="99"/>
                  </a:cubicBezTo>
                  <a:cubicBezTo>
                    <a:pt x="516" y="99"/>
                    <a:pt x="516" y="99"/>
                    <a:pt x="516" y="99"/>
                  </a:cubicBezTo>
                  <a:cubicBezTo>
                    <a:pt x="516" y="99"/>
                    <a:pt x="516" y="98"/>
                    <a:pt x="515" y="98"/>
                  </a:cubicBezTo>
                  <a:cubicBezTo>
                    <a:pt x="514" y="98"/>
                    <a:pt x="513" y="97"/>
                    <a:pt x="512" y="97"/>
                  </a:cubicBezTo>
                  <a:cubicBezTo>
                    <a:pt x="511" y="97"/>
                    <a:pt x="511" y="97"/>
                    <a:pt x="510" y="97"/>
                  </a:cubicBezTo>
                  <a:cubicBezTo>
                    <a:pt x="510" y="97"/>
                    <a:pt x="510" y="97"/>
                    <a:pt x="510" y="97"/>
                  </a:cubicBezTo>
                  <a:cubicBezTo>
                    <a:pt x="508" y="98"/>
                    <a:pt x="506" y="98"/>
                    <a:pt x="505" y="98"/>
                  </a:cubicBezTo>
                  <a:cubicBezTo>
                    <a:pt x="502" y="98"/>
                    <a:pt x="499" y="97"/>
                    <a:pt x="497" y="94"/>
                  </a:cubicBezTo>
                  <a:cubicBezTo>
                    <a:pt x="495" y="92"/>
                    <a:pt x="492" y="91"/>
                    <a:pt x="490" y="91"/>
                  </a:cubicBezTo>
                  <a:cubicBezTo>
                    <a:pt x="489" y="91"/>
                    <a:pt x="488" y="91"/>
                    <a:pt x="487" y="92"/>
                  </a:cubicBezTo>
                  <a:cubicBezTo>
                    <a:pt x="486" y="93"/>
                    <a:pt x="486" y="94"/>
                    <a:pt x="485" y="97"/>
                  </a:cubicBezTo>
                  <a:cubicBezTo>
                    <a:pt x="485" y="101"/>
                    <a:pt x="483" y="103"/>
                    <a:pt x="481" y="103"/>
                  </a:cubicBezTo>
                  <a:cubicBezTo>
                    <a:pt x="479" y="104"/>
                    <a:pt x="477" y="104"/>
                    <a:pt x="476" y="104"/>
                  </a:cubicBezTo>
                  <a:cubicBezTo>
                    <a:pt x="475" y="104"/>
                    <a:pt x="474" y="104"/>
                    <a:pt x="474" y="105"/>
                  </a:cubicBezTo>
                  <a:cubicBezTo>
                    <a:pt x="473" y="105"/>
                    <a:pt x="473" y="106"/>
                    <a:pt x="473" y="106"/>
                  </a:cubicBezTo>
                  <a:cubicBezTo>
                    <a:pt x="473" y="106"/>
                    <a:pt x="473" y="106"/>
                    <a:pt x="474" y="107"/>
                  </a:cubicBezTo>
                  <a:cubicBezTo>
                    <a:pt x="474" y="107"/>
                    <a:pt x="475" y="108"/>
                    <a:pt x="476" y="108"/>
                  </a:cubicBezTo>
                  <a:cubicBezTo>
                    <a:pt x="477" y="109"/>
                    <a:pt x="480" y="109"/>
                    <a:pt x="483" y="109"/>
                  </a:cubicBezTo>
                  <a:cubicBezTo>
                    <a:pt x="487" y="109"/>
                    <a:pt x="491" y="112"/>
                    <a:pt x="492" y="114"/>
                  </a:cubicBezTo>
                  <a:cubicBezTo>
                    <a:pt x="493" y="114"/>
                    <a:pt x="493" y="115"/>
                    <a:pt x="493" y="116"/>
                  </a:cubicBezTo>
                  <a:cubicBezTo>
                    <a:pt x="493" y="116"/>
                    <a:pt x="493" y="117"/>
                    <a:pt x="493" y="117"/>
                  </a:cubicBezTo>
                  <a:cubicBezTo>
                    <a:pt x="492" y="118"/>
                    <a:pt x="492" y="118"/>
                    <a:pt x="491" y="118"/>
                  </a:cubicBezTo>
                  <a:cubicBezTo>
                    <a:pt x="491" y="118"/>
                    <a:pt x="490" y="118"/>
                    <a:pt x="490" y="118"/>
                  </a:cubicBezTo>
                  <a:cubicBezTo>
                    <a:pt x="490" y="119"/>
                    <a:pt x="490" y="119"/>
                    <a:pt x="489" y="120"/>
                  </a:cubicBezTo>
                  <a:cubicBezTo>
                    <a:pt x="489" y="121"/>
                    <a:pt x="488" y="121"/>
                    <a:pt x="487" y="121"/>
                  </a:cubicBezTo>
                  <a:cubicBezTo>
                    <a:pt x="487" y="121"/>
                    <a:pt x="486" y="121"/>
                    <a:pt x="486" y="120"/>
                  </a:cubicBezTo>
                  <a:cubicBezTo>
                    <a:pt x="486" y="120"/>
                    <a:pt x="486" y="120"/>
                    <a:pt x="486" y="120"/>
                  </a:cubicBezTo>
                  <a:cubicBezTo>
                    <a:pt x="485" y="120"/>
                    <a:pt x="484" y="120"/>
                    <a:pt x="483" y="120"/>
                  </a:cubicBezTo>
                  <a:cubicBezTo>
                    <a:pt x="483" y="120"/>
                    <a:pt x="482" y="120"/>
                    <a:pt x="482" y="120"/>
                  </a:cubicBezTo>
                  <a:cubicBezTo>
                    <a:pt x="482" y="121"/>
                    <a:pt x="482" y="121"/>
                    <a:pt x="482" y="121"/>
                  </a:cubicBezTo>
                  <a:cubicBezTo>
                    <a:pt x="482" y="121"/>
                    <a:pt x="482" y="121"/>
                    <a:pt x="482" y="122"/>
                  </a:cubicBezTo>
                  <a:cubicBezTo>
                    <a:pt x="483" y="123"/>
                    <a:pt x="483" y="124"/>
                    <a:pt x="483" y="125"/>
                  </a:cubicBezTo>
                  <a:cubicBezTo>
                    <a:pt x="483" y="126"/>
                    <a:pt x="483" y="127"/>
                    <a:pt x="482" y="127"/>
                  </a:cubicBezTo>
                  <a:cubicBezTo>
                    <a:pt x="482" y="128"/>
                    <a:pt x="482" y="129"/>
                    <a:pt x="482" y="130"/>
                  </a:cubicBezTo>
                  <a:cubicBezTo>
                    <a:pt x="482" y="130"/>
                    <a:pt x="482" y="130"/>
                    <a:pt x="482" y="130"/>
                  </a:cubicBezTo>
                  <a:cubicBezTo>
                    <a:pt x="482" y="130"/>
                    <a:pt x="482" y="130"/>
                    <a:pt x="482" y="130"/>
                  </a:cubicBezTo>
                  <a:cubicBezTo>
                    <a:pt x="482" y="131"/>
                    <a:pt x="481" y="131"/>
                    <a:pt x="481" y="132"/>
                  </a:cubicBezTo>
                  <a:cubicBezTo>
                    <a:pt x="480" y="132"/>
                    <a:pt x="480" y="132"/>
                    <a:pt x="479" y="132"/>
                  </a:cubicBezTo>
                  <a:cubicBezTo>
                    <a:pt x="478" y="132"/>
                    <a:pt x="477" y="132"/>
                    <a:pt x="475" y="132"/>
                  </a:cubicBezTo>
                  <a:cubicBezTo>
                    <a:pt x="474" y="131"/>
                    <a:pt x="472" y="131"/>
                    <a:pt x="470" y="131"/>
                  </a:cubicBezTo>
                  <a:cubicBezTo>
                    <a:pt x="470" y="131"/>
                    <a:pt x="469" y="131"/>
                    <a:pt x="468" y="131"/>
                  </a:cubicBezTo>
                  <a:cubicBezTo>
                    <a:pt x="463" y="131"/>
                    <a:pt x="455" y="132"/>
                    <a:pt x="448" y="133"/>
                  </a:cubicBezTo>
                  <a:cubicBezTo>
                    <a:pt x="447" y="134"/>
                    <a:pt x="445" y="134"/>
                    <a:pt x="444" y="134"/>
                  </a:cubicBezTo>
                  <a:cubicBezTo>
                    <a:pt x="438" y="134"/>
                    <a:pt x="432" y="132"/>
                    <a:pt x="430" y="129"/>
                  </a:cubicBezTo>
                  <a:cubicBezTo>
                    <a:pt x="429" y="128"/>
                    <a:pt x="428" y="127"/>
                    <a:pt x="426" y="127"/>
                  </a:cubicBezTo>
                  <a:cubicBezTo>
                    <a:pt x="425" y="126"/>
                    <a:pt x="424" y="126"/>
                    <a:pt x="422" y="126"/>
                  </a:cubicBezTo>
                  <a:cubicBezTo>
                    <a:pt x="421" y="126"/>
                    <a:pt x="420" y="126"/>
                    <a:pt x="418" y="126"/>
                  </a:cubicBezTo>
                  <a:cubicBezTo>
                    <a:pt x="417" y="126"/>
                    <a:pt x="416" y="126"/>
                    <a:pt x="415" y="125"/>
                  </a:cubicBezTo>
                  <a:cubicBezTo>
                    <a:pt x="414" y="125"/>
                    <a:pt x="414" y="124"/>
                    <a:pt x="413" y="124"/>
                  </a:cubicBezTo>
                  <a:cubicBezTo>
                    <a:pt x="412" y="122"/>
                    <a:pt x="411" y="122"/>
                    <a:pt x="408" y="121"/>
                  </a:cubicBezTo>
                  <a:cubicBezTo>
                    <a:pt x="407" y="121"/>
                    <a:pt x="405" y="121"/>
                    <a:pt x="404" y="120"/>
                  </a:cubicBezTo>
                  <a:cubicBezTo>
                    <a:pt x="403" y="119"/>
                    <a:pt x="403" y="118"/>
                    <a:pt x="403" y="117"/>
                  </a:cubicBezTo>
                  <a:cubicBezTo>
                    <a:pt x="402" y="115"/>
                    <a:pt x="402" y="113"/>
                    <a:pt x="402" y="112"/>
                  </a:cubicBezTo>
                  <a:cubicBezTo>
                    <a:pt x="402" y="111"/>
                    <a:pt x="402" y="111"/>
                    <a:pt x="402" y="111"/>
                  </a:cubicBezTo>
                  <a:cubicBezTo>
                    <a:pt x="401" y="111"/>
                    <a:pt x="401" y="111"/>
                    <a:pt x="400" y="111"/>
                  </a:cubicBezTo>
                  <a:cubicBezTo>
                    <a:pt x="400" y="110"/>
                    <a:pt x="398" y="110"/>
                    <a:pt x="397" y="110"/>
                  </a:cubicBezTo>
                  <a:cubicBezTo>
                    <a:pt x="392" y="110"/>
                    <a:pt x="387" y="111"/>
                    <a:pt x="385" y="113"/>
                  </a:cubicBezTo>
                  <a:cubicBezTo>
                    <a:pt x="383" y="114"/>
                    <a:pt x="380" y="115"/>
                    <a:pt x="378" y="115"/>
                  </a:cubicBezTo>
                  <a:cubicBezTo>
                    <a:pt x="375" y="116"/>
                    <a:pt x="373" y="116"/>
                    <a:pt x="371" y="117"/>
                  </a:cubicBezTo>
                  <a:cubicBezTo>
                    <a:pt x="370" y="118"/>
                    <a:pt x="369" y="119"/>
                    <a:pt x="369" y="120"/>
                  </a:cubicBezTo>
                  <a:cubicBezTo>
                    <a:pt x="368" y="121"/>
                    <a:pt x="368" y="121"/>
                    <a:pt x="368" y="122"/>
                  </a:cubicBezTo>
                  <a:cubicBezTo>
                    <a:pt x="368" y="123"/>
                    <a:pt x="368" y="123"/>
                    <a:pt x="368" y="123"/>
                  </a:cubicBezTo>
                  <a:cubicBezTo>
                    <a:pt x="369" y="123"/>
                    <a:pt x="369" y="123"/>
                    <a:pt x="369" y="123"/>
                  </a:cubicBezTo>
                  <a:cubicBezTo>
                    <a:pt x="369" y="123"/>
                    <a:pt x="370" y="123"/>
                    <a:pt x="371" y="123"/>
                  </a:cubicBezTo>
                  <a:cubicBezTo>
                    <a:pt x="371" y="123"/>
                    <a:pt x="372" y="123"/>
                    <a:pt x="373" y="123"/>
                  </a:cubicBezTo>
                  <a:cubicBezTo>
                    <a:pt x="373" y="123"/>
                    <a:pt x="374" y="123"/>
                    <a:pt x="374" y="123"/>
                  </a:cubicBezTo>
                  <a:cubicBezTo>
                    <a:pt x="375" y="122"/>
                    <a:pt x="375" y="122"/>
                    <a:pt x="376" y="122"/>
                  </a:cubicBezTo>
                  <a:cubicBezTo>
                    <a:pt x="377" y="121"/>
                    <a:pt x="379" y="119"/>
                    <a:pt x="381" y="119"/>
                  </a:cubicBezTo>
                  <a:cubicBezTo>
                    <a:pt x="382" y="119"/>
                    <a:pt x="383" y="120"/>
                    <a:pt x="383" y="120"/>
                  </a:cubicBezTo>
                  <a:cubicBezTo>
                    <a:pt x="384" y="120"/>
                    <a:pt x="384" y="120"/>
                    <a:pt x="384" y="120"/>
                  </a:cubicBezTo>
                  <a:cubicBezTo>
                    <a:pt x="388" y="120"/>
                    <a:pt x="391" y="117"/>
                    <a:pt x="394" y="116"/>
                  </a:cubicBezTo>
                  <a:cubicBezTo>
                    <a:pt x="395" y="115"/>
                    <a:pt x="396" y="115"/>
                    <a:pt x="397" y="115"/>
                  </a:cubicBezTo>
                  <a:cubicBezTo>
                    <a:pt x="397" y="115"/>
                    <a:pt x="398" y="115"/>
                    <a:pt x="399" y="116"/>
                  </a:cubicBezTo>
                  <a:cubicBezTo>
                    <a:pt x="399" y="116"/>
                    <a:pt x="400" y="117"/>
                    <a:pt x="400" y="117"/>
                  </a:cubicBezTo>
                  <a:cubicBezTo>
                    <a:pt x="400" y="118"/>
                    <a:pt x="399" y="119"/>
                    <a:pt x="399" y="119"/>
                  </a:cubicBezTo>
                  <a:cubicBezTo>
                    <a:pt x="398" y="120"/>
                    <a:pt x="398" y="120"/>
                    <a:pt x="397" y="121"/>
                  </a:cubicBezTo>
                  <a:cubicBezTo>
                    <a:pt x="396" y="122"/>
                    <a:pt x="394" y="123"/>
                    <a:pt x="392" y="123"/>
                  </a:cubicBezTo>
                  <a:cubicBezTo>
                    <a:pt x="388" y="125"/>
                    <a:pt x="383" y="127"/>
                    <a:pt x="380" y="127"/>
                  </a:cubicBezTo>
                  <a:cubicBezTo>
                    <a:pt x="379" y="127"/>
                    <a:pt x="378" y="128"/>
                    <a:pt x="377" y="128"/>
                  </a:cubicBezTo>
                  <a:cubicBezTo>
                    <a:pt x="377" y="129"/>
                    <a:pt x="377" y="129"/>
                    <a:pt x="377" y="130"/>
                  </a:cubicBezTo>
                  <a:cubicBezTo>
                    <a:pt x="376" y="132"/>
                    <a:pt x="378" y="136"/>
                    <a:pt x="382" y="141"/>
                  </a:cubicBezTo>
                  <a:cubicBezTo>
                    <a:pt x="383" y="143"/>
                    <a:pt x="384" y="145"/>
                    <a:pt x="384" y="146"/>
                  </a:cubicBezTo>
                  <a:cubicBezTo>
                    <a:pt x="384" y="147"/>
                    <a:pt x="384" y="148"/>
                    <a:pt x="383" y="148"/>
                  </a:cubicBezTo>
                  <a:cubicBezTo>
                    <a:pt x="383" y="148"/>
                    <a:pt x="382" y="149"/>
                    <a:pt x="382" y="149"/>
                  </a:cubicBezTo>
                  <a:cubicBezTo>
                    <a:pt x="381" y="149"/>
                    <a:pt x="380" y="149"/>
                    <a:pt x="380" y="149"/>
                  </a:cubicBezTo>
                  <a:cubicBezTo>
                    <a:pt x="379" y="149"/>
                    <a:pt x="379" y="150"/>
                    <a:pt x="379" y="150"/>
                  </a:cubicBezTo>
                  <a:cubicBezTo>
                    <a:pt x="379" y="151"/>
                    <a:pt x="379" y="152"/>
                    <a:pt x="378" y="152"/>
                  </a:cubicBezTo>
                  <a:cubicBezTo>
                    <a:pt x="378" y="153"/>
                    <a:pt x="377" y="153"/>
                    <a:pt x="376" y="153"/>
                  </a:cubicBezTo>
                  <a:cubicBezTo>
                    <a:pt x="374" y="153"/>
                    <a:pt x="371" y="151"/>
                    <a:pt x="370" y="150"/>
                  </a:cubicBezTo>
                  <a:cubicBezTo>
                    <a:pt x="370" y="150"/>
                    <a:pt x="369" y="149"/>
                    <a:pt x="369" y="148"/>
                  </a:cubicBezTo>
                  <a:cubicBezTo>
                    <a:pt x="369" y="148"/>
                    <a:pt x="369" y="147"/>
                    <a:pt x="370" y="147"/>
                  </a:cubicBezTo>
                  <a:cubicBezTo>
                    <a:pt x="370" y="147"/>
                    <a:pt x="370" y="146"/>
                    <a:pt x="371" y="146"/>
                  </a:cubicBezTo>
                  <a:cubicBezTo>
                    <a:pt x="372" y="146"/>
                    <a:pt x="372" y="146"/>
                    <a:pt x="373" y="145"/>
                  </a:cubicBezTo>
                  <a:cubicBezTo>
                    <a:pt x="373" y="145"/>
                    <a:pt x="373" y="145"/>
                    <a:pt x="373" y="144"/>
                  </a:cubicBezTo>
                  <a:cubicBezTo>
                    <a:pt x="373" y="143"/>
                    <a:pt x="371" y="140"/>
                    <a:pt x="369" y="139"/>
                  </a:cubicBezTo>
                  <a:cubicBezTo>
                    <a:pt x="368" y="137"/>
                    <a:pt x="366" y="137"/>
                    <a:pt x="365" y="137"/>
                  </a:cubicBezTo>
                  <a:cubicBezTo>
                    <a:pt x="365" y="137"/>
                    <a:pt x="365" y="137"/>
                    <a:pt x="364" y="137"/>
                  </a:cubicBezTo>
                  <a:cubicBezTo>
                    <a:pt x="363" y="136"/>
                    <a:pt x="363" y="136"/>
                    <a:pt x="363" y="136"/>
                  </a:cubicBezTo>
                  <a:cubicBezTo>
                    <a:pt x="363" y="135"/>
                    <a:pt x="363" y="135"/>
                    <a:pt x="363" y="135"/>
                  </a:cubicBezTo>
                  <a:cubicBezTo>
                    <a:pt x="363" y="134"/>
                    <a:pt x="363" y="134"/>
                    <a:pt x="363" y="134"/>
                  </a:cubicBezTo>
                  <a:cubicBezTo>
                    <a:pt x="363" y="134"/>
                    <a:pt x="363" y="134"/>
                    <a:pt x="363" y="134"/>
                  </a:cubicBezTo>
                  <a:cubicBezTo>
                    <a:pt x="363" y="134"/>
                    <a:pt x="363" y="134"/>
                    <a:pt x="363" y="134"/>
                  </a:cubicBezTo>
                  <a:cubicBezTo>
                    <a:pt x="363" y="134"/>
                    <a:pt x="363" y="134"/>
                    <a:pt x="363" y="134"/>
                  </a:cubicBezTo>
                  <a:cubicBezTo>
                    <a:pt x="362" y="134"/>
                    <a:pt x="362" y="134"/>
                    <a:pt x="360" y="134"/>
                  </a:cubicBezTo>
                  <a:cubicBezTo>
                    <a:pt x="359" y="134"/>
                    <a:pt x="358" y="134"/>
                    <a:pt x="356" y="133"/>
                  </a:cubicBezTo>
                  <a:cubicBezTo>
                    <a:pt x="355" y="132"/>
                    <a:pt x="354" y="131"/>
                    <a:pt x="353" y="130"/>
                  </a:cubicBezTo>
                  <a:cubicBezTo>
                    <a:pt x="352" y="130"/>
                    <a:pt x="351" y="130"/>
                    <a:pt x="350" y="130"/>
                  </a:cubicBezTo>
                  <a:cubicBezTo>
                    <a:pt x="350" y="130"/>
                    <a:pt x="349" y="130"/>
                    <a:pt x="347" y="130"/>
                  </a:cubicBezTo>
                  <a:cubicBezTo>
                    <a:pt x="345" y="132"/>
                    <a:pt x="342" y="132"/>
                    <a:pt x="339" y="133"/>
                  </a:cubicBezTo>
                  <a:cubicBezTo>
                    <a:pt x="335" y="133"/>
                    <a:pt x="331" y="133"/>
                    <a:pt x="326" y="134"/>
                  </a:cubicBezTo>
                  <a:cubicBezTo>
                    <a:pt x="322" y="135"/>
                    <a:pt x="317" y="135"/>
                    <a:pt x="312" y="135"/>
                  </a:cubicBezTo>
                  <a:cubicBezTo>
                    <a:pt x="308" y="135"/>
                    <a:pt x="303" y="135"/>
                    <a:pt x="300" y="134"/>
                  </a:cubicBezTo>
                  <a:cubicBezTo>
                    <a:pt x="296" y="134"/>
                    <a:pt x="294" y="133"/>
                    <a:pt x="292" y="132"/>
                  </a:cubicBezTo>
                  <a:cubicBezTo>
                    <a:pt x="291" y="131"/>
                    <a:pt x="291" y="130"/>
                    <a:pt x="291" y="129"/>
                  </a:cubicBezTo>
                  <a:cubicBezTo>
                    <a:pt x="291" y="128"/>
                    <a:pt x="292" y="127"/>
                    <a:pt x="293" y="126"/>
                  </a:cubicBezTo>
                  <a:cubicBezTo>
                    <a:pt x="294" y="125"/>
                    <a:pt x="295" y="124"/>
                    <a:pt x="296" y="124"/>
                  </a:cubicBezTo>
                  <a:cubicBezTo>
                    <a:pt x="299" y="122"/>
                    <a:pt x="302" y="121"/>
                    <a:pt x="305" y="121"/>
                  </a:cubicBezTo>
                  <a:cubicBezTo>
                    <a:pt x="305" y="121"/>
                    <a:pt x="305" y="121"/>
                    <a:pt x="306" y="121"/>
                  </a:cubicBezTo>
                  <a:cubicBezTo>
                    <a:pt x="306" y="121"/>
                    <a:pt x="306" y="121"/>
                    <a:pt x="306" y="121"/>
                  </a:cubicBezTo>
                  <a:cubicBezTo>
                    <a:pt x="306" y="121"/>
                    <a:pt x="306" y="121"/>
                    <a:pt x="306" y="121"/>
                  </a:cubicBezTo>
                  <a:cubicBezTo>
                    <a:pt x="306" y="121"/>
                    <a:pt x="306" y="120"/>
                    <a:pt x="305" y="119"/>
                  </a:cubicBezTo>
                  <a:cubicBezTo>
                    <a:pt x="304" y="117"/>
                    <a:pt x="302" y="116"/>
                    <a:pt x="301" y="114"/>
                  </a:cubicBezTo>
                  <a:cubicBezTo>
                    <a:pt x="297" y="111"/>
                    <a:pt x="289" y="109"/>
                    <a:pt x="285" y="109"/>
                  </a:cubicBezTo>
                  <a:cubicBezTo>
                    <a:pt x="285" y="109"/>
                    <a:pt x="284" y="109"/>
                    <a:pt x="284" y="109"/>
                  </a:cubicBezTo>
                  <a:cubicBezTo>
                    <a:pt x="284" y="109"/>
                    <a:pt x="284" y="109"/>
                    <a:pt x="284" y="109"/>
                  </a:cubicBezTo>
                  <a:cubicBezTo>
                    <a:pt x="284" y="110"/>
                    <a:pt x="284" y="111"/>
                    <a:pt x="283" y="111"/>
                  </a:cubicBezTo>
                  <a:cubicBezTo>
                    <a:pt x="282" y="111"/>
                    <a:pt x="282" y="111"/>
                    <a:pt x="281" y="111"/>
                  </a:cubicBezTo>
                  <a:cubicBezTo>
                    <a:pt x="278" y="111"/>
                    <a:pt x="273" y="110"/>
                    <a:pt x="266" y="109"/>
                  </a:cubicBezTo>
                  <a:cubicBezTo>
                    <a:pt x="262" y="108"/>
                    <a:pt x="259" y="106"/>
                    <a:pt x="257" y="105"/>
                  </a:cubicBezTo>
                  <a:cubicBezTo>
                    <a:pt x="254" y="104"/>
                    <a:pt x="253" y="103"/>
                    <a:pt x="250" y="103"/>
                  </a:cubicBezTo>
                  <a:cubicBezTo>
                    <a:pt x="244" y="103"/>
                    <a:pt x="235" y="101"/>
                    <a:pt x="227" y="96"/>
                  </a:cubicBezTo>
                  <a:cubicBezTo>
                    <a:pt x="225" y="93"/>
                    <a:pt x="220" y="92"/>
                    <a:pt x="215" y="92"/>
                  </a:cubicBezTo>
                  <a:cubicBezTo>
                    <a:pt x="212" y="92"/>
                    <a:pt x="210" y="93"/>
                    <a:pt x="207" y="94"/>
                  </a:cubicBezTo>
                  <a:cubicBezTo>
                    <a:pt x="205" y="94"/>
                    <a:pt x="204" y="95"/>
                    <a:pt x="203" y="96"/>
                  </a:cubicBezTo>
                  <a:cubicBezTo>
                    <a:pt x="202" y="99"/>
                    <a:pt x="200" y="100"/>
                    <a:pt x="198" y="101"/>
                  </a:cubicBezTo>
                  <a:cubicBezTo>
                    <a:pt x="196" y="102"/>
                    <a:pt x="193" y="102"/>
                    <a:pt x="191" y="102"/>
                  </a:cubicBezTo>
                  <a:cubicBezTo>
                    <a:pt x="190" y="102"/>
                    <a:pt x="190" y="102"/>
                    <a:pt x="189" y="102"/>
                  </a:cubicBezTo>
                  <a:cubicBezTo>
                    <a:pt x="189" y="102"/>
                    <a:pt x="188" y="101"/>
                    <a:pt x="187" y="101"/>
                  </a:cubicBezTo>
                  <a:cubicBezTo>
                    <a:pt x="187" y="101"/>
                    <a:pt x="186" y="100"/>
                    <a:pt x="187" y="100"/>
                  </a:cubicBezTo>
                  <a:cubicBezTo>
                    <a:pt x="187" y="98"/>
                    <a:pt x="187" y="97"/>
                    <a:pt x="188" y="96"/>
                  </a:cubicBezTo>
                  <a:cubicBezTo>
                    <a:pt x="188" y="96"/>
                    <a:pt x="189" y="95"/>
                    <a:pt x="189" y="94"/>
                  </a:cubicBezTo>
                  <a:cubicBezTo>
                    <a:pt x="189" y="94"/>
                    <a:pt x="189" y="94"/>
                    <a:pt x="189" y="94"/>
                  </a:cubicBezTo>
                  <a:cubicBezTo>
                    <a:pt x="189" y="94"/>
                    <a:pt x="188" y="93"/>
                    <a:pt x="188" y="92"/>
                  </a:cubicBezTo>
                  <a:cubicBezTo>
                    <a:pt x="188" y="92"/>
                    <a:pt x="188" y="91"/>
                    <a:pt x="188" y="90"/>
                  </a:cubicBezTo>
                  <a:cubicBezTo>
                    <a:pt x="188" y="89"/>
                    <a:pt x="188" y="87"/>
                    <a:pt x="187" y="86"/>
                  </a:cubicBezTo>
                  <a:cubicBezTo>
                    <a:pt x="187" y="86"/>
                    <a:pt x="187" y="86"/>
                    <a:pt x="186" y="86"/>
                  </a:cubicBezTo>
                  <a:cubicBezTo>
                    <a:pt x="186" y="86"/>
                    <a:pt x="186" y="86"/>
                    <a:pt x="186" y="86"/>
                  </a:cubicBezTo>
                  <a:cubicBezTo>
                    <a:pt x="186" y="86"/>
                    <a:pt x="185" y="86"/>
                    <a:pt x="185" y="87"/>
                  </a:cubicBezTo>
                  <a:cubicBezTo>
                    <a:pt x="184" y="88"/>
                    <a:pt x="183" y="89"/>
                    <a:pt x="182" y="90"/>
                  </a:cubicBezTo>
                  <a:cubicBezTo>
                    <a:pt x="181" y="93"/>
                    <a:pt x="179" y="96"/>
                    <a:pt x="177" y="99"/>
                  </a:cubicBezTo>
                  <a:cubicBezTo>
                    <a:pt x="175" y="100"/>
                    <a:pt x="174" y="102"/>
                    <a:pt x="171" y="102"/>
                  </a:cubicBezTo>
                  <a:cubicBezTo>
                    <a:pt x="171" y="102"/>
                    <a:pt x="171" y="102"/>
                    <a:pt x="171" y="102"/>
                  </a:cubicBezTo>
                  <a:cubicBezTo>
                    <a:pt x="171" y="102"/>
                    <a:pt x="171" y="102"/>
                    <a:pt x="171" y="102"/>
                  </a:cubicBezTo>
                  <a:cubicBezTo>
                    <a:pt x="169" y="101"/>
                    <a:pt x="167" y="100"/>
                    <a:pt x="165" y="98"/>
                  </a:cubicBezTo>
                  <a:cubicBezTo>
                    <a:pt x="164" y="96"/>
                    <a:pt x="162" y="94"/>
                    <a:pt x="161" y="91"/>
                  </a:cubicBezTo>
                  <a:cubicBezTo>
                    <a:pt x="159" y="86"/>
                    <a:pt x="156" y="81"/>
                    <a:pt x="153" y="79"/>
                  </a:cubicBezTo>
                  <a:cubicBezTo>
                    <a:pt x="151" y="77"/>
                    <a:pt x="148" y="76"/>
                    <a:pt x="147" y="76"/>
                  </a:cubicBezTo>
                  <a:cubicBezTo>
                    <a:pt x="146" y="76"/>
                    <a:pt x="146" y="76"/>
                    <a:pt x="146" y="76"/>
                  </a:cubicBezTo>
                  <a:cubicBezTo>
                    <a:pt x="146" y="76"/>
                    <a:pt x="146" y="76"/>
                    <a:pt x="146" y="76"/>
                  </a:cubicBezTo>
                  <a:cubicBezTo>
                    <a:pt x="146" y="76"/>
                    <a:pt x="146" y="76"/>
                    <a:pt x="146" y="76"/>
                  </a:cubicBezTo>
                  <a:cubicBezTo>
                    <a:pt x="146" y="76"/>
                    <a:pt x="147" y="78"/>
                    <a:pt x="148" y="79"/>
                  </a:cubicBezTo>
                  <a:cubicBezTo>
                    <a:pt x="149" y="81"/>
                    <a:pt x="150" y="82"/>
                    <a:pt x="150" y="83"/>
                  </a:cubicBezTo>
                  <a:cubicBezTo>
                    <a:pt x="150" y="84"/>
                    <a:pt x="149" y="85"/>
                    <a:pt x="149" y="85"/>
                  </a:cubicBezTo>
                  <a:cubicBezTo>
                    <a:pt x="148" y="85"/>
                    <a:pt x="148" y="85"/>
                    <a:pt x="147" y="85"/>
                  </a:cubicBezTo>
                  <a:cubicBezTo>
                    <a:pt x="146" y="85"/>
                    <a:pt x="145" y="85"/>
                    <a:pt x="145" y="86"/>
                  </a:cubicBezTo>
                  <a:cubicBezTo>
                    <a:pt x="144" y="86"/>
                    <a:pt x="144" y="86"/>
                    <a:pt x="144" y="86"/>
                  </a:cubicBezTo>
                  <a:cubicBezTo>
                    <a:pt x="144" y="86"/>
                    <a:pt x="144" y="86"/>
                    <a:pt x="144" y="86"/>
                  </a:cubicBezTo>
                  <a:cubicBezTo>
                    <a:pt x="144" y="87"/>
                    <a:pt x="144" y="87"/>
                    <a:pt x="144" y="87"/>
                  </a:cubicBezTo>
                  <a:cubicBezTo>
                    <a:pt x="144" y="89"/>
                    <a:pt x="143" y="90"/>
                    <a:pt x="142" y="92"/>
                  </a:cubicBezTo>
                  <a:cubicBezTo>
                    <a:pt x="141" y="93"/>
                    <a:pt x="139" y="94"/>
                    <a:pt x="138" y="95"/>
                  </a:cubicBezTo>
                  <a:cubicBezTo>
                    <a:pt x="137" y="95"/>
                    <a:pt x="136" y="95"/>
                    <a:pt x="136" y="95"/>
                  </a:cubicBezTo>
                  <a:cubicBezTo>
                    <a:pt x="135" y="95"/>
                    <a:pt x="135" y="95"/>
                    <a:pt x="135" y="95"/>
                  </a:cubicBezTo>
                  <a:cubicBezTo>
                    <a:pt x="134" y="95"/>
                    <a:pt x="134" y="94"/>
                    <a:pt x="134" y="94"/>
                  </a:cubicBezTo>
                  <a:cubicBezTo>
                    <a:pt x="134" y="94"/>
                    <a:pt x="134" y="94"/>
                    <a:pt x="134" y="94"/>
                  </a:cubicBezTo>
                  <a:cubicBezTo>
                    <a:pt x="134" y="94"/>
                    <a:pt x="134" y="94"/>
                    <a:pt x="134" y="94"/>
                  </a:cubicBezTo>
                  <a:cubicBezTo>
                    <a:pt x="134" y="93"/>
                    <a:pt x="134" y="93"/>
                    <a:pt x="133" y="93"/>
                  </a:cubicBezTo>
                  <a:cubicBezTo>
                    <a:pt x="133" y="92"/>
                    <a:pt x="132" y="92"/>
                    <a:pt x="132" y="92"/>
                  </a:cubicBezTo>
                  <a:cubicBezTo>
                    <a:pt x="130" y="92"/>
                    <a:pt x="127" y="93"/>
                    <a:pt x="125" y="96"/>
                  </a:cubicBezTo>
                  <a:cubicBezTo>
                    <a:pt x="121" y="100"/>
                    <a:pt x="118" y="102"/>
                    <a:pt x="116" y="102"/>
                  </a:cubicBezTo>
                  <a:cubicBezTo>
                    <a:pt x="114" y="102"/>
                    <a:pt x="113" y="101"/>
                    <a:pt x="112" y="100"/>
                  </a:cubicBezTo>
                  <a:cubicBezTo>
                    <a:pt x="112" y="100"/>
                    <a:pt x="112" y="100"/>
                    <a:pt x="112" y="100"/>
                  </a:cubicBezTo>
                  <a:cubicBezTo>
                    <a:pt x="112" y="100"/>
                    <a:pt x="109" y="100"/>
                    <a:pt x="107" y="102"/>
                  </a:cubicBezTo>
                  <a:cubicBezTo>
                    <a:pt x="104" y="103"/>
                    <a:pt x="101" y="104"/>
                    <a:pt x="99" y="106"/>
                  </a:cubicBezTo>
                  <a:cubicBezTo>
                    <a:pt x="98" y="107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7" y="111"/>
                    <a:pt x="96" y="112"/>
                    <a:pt x="94" y="113"/>
                  </a:cubicBezTo>
                  <a:cubicBezTo>
                    <a:pt x="93" y="114"/>
                    <a:pt x="91" y="115"/>
                    <a:pt x="89" y="115"/>
                  </a:cubicBezTo>
                  <a:cubicBezTo>
                    <a:pt x="88" y="115"/>
                    <a:pt x="88" y="115"/>
                    <a:pt x="88" y="115"/>
                  </a:cubicBezTo>
                  <a:cubicBezTo>
                    <a:pt x="87" y="115"/>
                    <a:pt x="87" y="114"/>
                    <a:pt x="86" y="114"/>
                  </a:cubicBezTo>
                  <a:cubicBezTo>
                    <a:pt x="85" y="114"/>
                    <a:pt x="85" y="113"/>
                    <a:pt x="85" y="112"/>
                  </a:cubicBezTo>
                  <a:cubicBezTo>
                    <a:pt x="85" y="111"/>
                    <a:pt x="86" y="110"/>
                    <a:pt x="87" y="109"/>
                  </a:cubicBezTo>
                  <a:cubicBezTo>
                    <a:pt x="88" y="108"/>
                    <a:pt x="89" y="107"/>
                    <a:pt x="91" y="106"/>
                  </a:cubicBezTo>
                  <a:cubicBezTo>
                    <a:pt x="93" y="105"/>
                    <a:pt x="96" y="103"/>
                    <a:pt x="101" y="100"/>
                  </a:cubicBezTo>
                  <a:cubicBezTo>
                    <a:pt x="105" y="97"/>
                    <a:pt x="109" y="94"/>
                    <a:pt x="113" y="94"/>
                  </a:cubicBezTo>
                  <a:cubicBezTo>
                    <a:pt x="115" y="93"/>
                    <a:pt x="119" y="92"/>
                    <a:pt x="122" y="91"/>
                  </a:cubicBezTo>
                  <a:cubicBezTo>
                    <a:pt x="125" y="90"/>
                    <a:pt x="128" y="88"/>
                    <a:pt x="129" y="87"/>
                  </a:cubicBezTo>
                  <a:cubicBezTo>
                    <a:pt x="130" y="86"/>
                    <a:pt x="130" y="86"/>
                    <a:pt x="130" y="86"/>
                  </a:cubicBezTo>
                  <a:cubicBezTo>
                    <a:pt x="130" y="86"/>
                    <a:pt x="130" y="86"/>
                    <a:pt x="130" y="86"/>
                  </a:cubicBezTo>
                  <a:cubicBezTo>
                    <a:pt x="129" y="86"/>
                    <a:pt x="129" y="86"/>
                    <a:pt x="129" y="86"/>
                  </a:cubicBezTo>
                  <a:cubicBezTo>
                    <a:pt x="129" y="86"/>
                    <a:pt x="129" y="86"/>
                    <a:pt x="129" y="86"/>
                  </a:cubicBezTo>
                  <a:cubicBezTo>
                    <a:pt x="129" y="86"/>
                    <a:pt x="129" y="86"/>
                    <a:pt x="128" y="86"/>
                  </a:cubicBezTo>
                  <a:cubicBezTo>
                    <a:pt x="127" y="86"/>
                    <a:pt x="125" y="86"/>
                    <a:pt x="123" y="86"/>
                  </a:cubicBezTo>
                  <a:cubicBezTo>
                    <a:pt x="122" y="86"/>
                    <a:pt x="121" y="86"/>
                    <a:pt x="121" y="86"/>
                  </a:cubicBezTo>
                  <a:cubicBezTo>
                    <a:pt x="120" y="86"/>
                    <a:pt x="120" y="86"/>
                    <a:pt x="120" y="86"/>
                  </a:cubicBezTo>
                  <a:cubicBezTo>
                    <a:pt x="118" y="86"/>
                    <a:pt x="115" y="87"/>
                    <a:pt x="113" y="88"/>
                  </a:cubicBezTo>
                  <a:cubicBezTo>
                    <a:pt x="110" y="90"/>
                    <a:pt x="107" y="91"/>
                    <a:pt x="103" y="93"/>
                  </a:cubicBezTo>
                  <a:cubicBezTo>
                    <a:pt x="99" y="95"/>
                    <a:pt x="95" y="95"/>
                    <a:pt x="93" y="96"/>
                  </a:cubicBezTo>
                  <a:cubicBezTo>
                    <a:pt x="92" y="96"/>
                    <a:pt x="91" y="96"/>
                    <a:pt x="91" y="96"/>
                  </a:cubicBezTo>
                  <a:cubicBezTo>
                    <a:pt x="91" y="97"/>
                    <a:pt x="91" y="97"/>
                    <a:pt x="91" y="97"/>
                  </a:cubicBezTo>
                  <a:cubicBezTo>
                    <a:pt x="91" y="97"/>
                    <a:pt x="91" y="97"/>
                    <a:pt x="91" y="97"/>
                  </a:cubicBezTo>
                  <a:cubicBezTo>
                    <a:pt x="92" y="98"/>
                    <a:pt x="92" y="98"/>
                    <a:pt x="92" y="99"/>
                  </a:cubicBezTo>
                  <a:cubicBezTo>
                    <a:pt x="92" y="99"/>
                    <a:pt x="91" y="100"/>
                    <a:pt x="91" y="100"/>
                  </a:cubicBezTo>
                  <a:cubicBezTo>
                    <a:pt x="90" y="101"/>
                    <a:pt x="90" y="101"/>
                    <a:pt x="90" y="101"/>
                  </a:cubicBezTo>
                  <a:cubicBezTo>
                    <a:pt x="88" y="101"/>
                    <a:pt x="86" y="100"/>
                    <a:pt x="85" y="100"/>
                  </a:cubicBezTo>
                  <a:cubicBezTo>
                    <a:pt x="85" y="100"/>
                    <a:pt x="84" y="100"/>
                    <a:pt x="84" y="100"/>
                  </a:cubicBezTo>
                  <a:cubicBezTo>
                    <a:pt x="83" y="101"/>
                    <a:pt x="83" y="101"/>
                    <a:pt x="83" y="101"/>
                  </a:cubicBezTo>
                  <a:cubicBezTo>
                    <a:pt x="83" y="102"/>
                    <a:pt x="82" y="102"/>
                    <a:pt x="81" y="102"/>
                  </a:cubicBezTo>
                  <a:cubicBezTo>
                    <a:pt x="79" y="102"/>
                    <a:pt x="78" y="101"/>
                    <a:pt x="78" y="100"/>
                  </a:cubicBezTo>
                  <a:cubicBezTo>
                    <a:pt x="78" y="99"/>
                    <a:pt x="79" y="98"/>
                    <a:pt x="79" y="98"/>
                  </a:cubicBezTo>
                  <a:cubicBezTo>
                    <a:pt x="79" y="98"/>
                    <a:pt x="79" y="98"/>
                    <a:pt x="79" y="98"/>
                  </a:cubicBezTo>
                  <a:cubicBezTo>
                    <a:pt x="79" y="97"/>
                    <a:pt x="79" y="97"/>
                    <a:pt x="78" y="97"/>
                  </a:cubicBezTo>
                  <a:cubicBezTo>
                    <a:pt x="77" y="97"/>
                    <a:pt x="76" y="96"/>
                    <a:pt x="75" y="96"/>
                  </a:cubicBezTo>
                  <a:cubicBezTo>
                    <a:pt x="75" y="96"/>
                    <a:pt x="75" y="96"/>
                    <a:pt x="75" y="96"/>
                  </a:cubicBezTo>
                  <a:cubicBezTo>
                    <a:pt x="75" y="97"/>
                    <a:pt x="74" y="99"/>
                    <a:pt x="73" y="99"/>
                  </a:cubicBezTo>
                  <a:cubicBezTo>
                    <a:pt x="72" y="100"/>
                    <a:pt x="70" y="101"/>
                    <a:pt x="66" y="101"/>
                  </a:cubicBezTo>
                  <a:cubicBezTo>
                    <a:pt x="63" y="101"/>
                    <a:pt x="60" y="102"/>
                    <a:pt x="59" y="104"/>
                  </a:cubicBezTo>
                  <a:cubicBezTo>
                    <a:pt x="58" y="104"/>
                    <a:pt x="58" y="105"/>
                    <a:pt x="58" y="105"/>
                  </a:cubicBezTo>
                  <a:cubicBezTo>
                    <a:pt x="58" y="105"/>
                    <a:pt x="58" y="106"/>
                    <a:pt x="59" y="106"/>
                  </a:cubicBezTo>
                  <a:cubicBezTo>
                    <a:pt x="61" y="108"/>
                    <a:pt x="63" y="109"/>
                    <a:pt x="64" y="111"/>
                  </a:cubicBezTo>
                  <a:cubicBezTo>
                    <a:pt x="64" y="111"/>
                    <a:pt x="65" y="112"/>
                    <a:pt x="65" y="112"/>
                  </a:cubicBezTo>
                  <a:cubicBezTo>
                    <a:pt x="65" y="113"/>
                    <a:pt x="64" y="114"/>
                    <a:pt x="64" y="114"/>
                  </a:cubicBezTo>
                  <a:cubicBezTo>
                    <a:pt x="63" y="115"/>
                    <a:pt x="63" y="115"/>
                    <a:pt x="62" y="115"/>
                  </a:cubicBezTo>
                  <a:cubicBezTo>
                    <a:pt x="61" y="115"/>
                    <a:pt x="60" y="115"/>
                    <a:pt x="59" y="114"/>
                  </a:cubicBezTo>
                  <a:cubicBezTo>
                    <a:pt x="58" y="114"/>
                    <a:pt x="57" y="113"/>
                    <a:pt x="56" y="112"/>
                  </a:cubicBezTo>
                  <a:cubicBezTo>
                    <a:pt x="53" y="111"/>
                    <a:pt x="51" y="110"/>
                    <a:pt x="47" y="110"/>
                  </a:cubicBezTo>
                  <a:cubicBezTo>
                    <a:pt x="47" y="110"/>
                    <a:pt x="46" y="110"/>
                    <a:pt x="46" y="110"/>
                  </a:cubicBezTo>
                  <a:cubicBezTo>
                    <a:pt x="45" y="110"/>
                    <a:pt x="45" y="110"/>
                    <a:pt x="45" y="110"/>
                  </a:cubicBezTo>
                  <a:cubicBezTo>
                    <a:pt x="41" y="110"/>
                    <a:pt x="35" y="108"/>
                    <a:pt x="31" y="106"/>
                  </a:cubicBezTo>
                  <a:cubicBezTo>
                    <a:pt x="26" y="103"/>
                    <a:pt x="22" y="101"/>
                    <a:pt x="20" y="99"/>
                  </a:cubicBezTo>
                  <a:cubicBezTo>
                    <a:pt x="19" y="98"/>
                    <a:pt x="19" y="98"/>
                    <a:pt x="19" y="97"/>
                  </a:cubicBezTo>
                  <a:cubicBezTo>
                    <a:pt x="19" y="97"/>
                    <a:pt x="19" y="97"/>
                    <a:pt x="19" y="97"/>
                  </a:cubicBezTo>
                  <a:cubicBezTo>
                    <a:pt x="19" y="97"/>
                    <a:pt x="18" y="97"/>
                    <a:pt x="18" y="97"/>
                  </a:cubicBezTo>
                  <a:cubicBezTo>
                    <a:pt x="16" y="97"/>
                    <a:pt x="15" y="97"/>
                    <a:pt x="13" y="97"/>
                  </a:cubicBezTo>
                  <a:cubicBezTo>
                    <a:pt x="9" y="97"/>
                    <a:pt x="4" y="97"/>
                    <a:pt x="0" y="96"/>
                  </a:cubicBezTo>
                  <a:cubicBezTo>
                    <a:pt x="0" y="267"/>
                    <a:pt x="0" y="267"/>
                    <a:pt x="0" y="267"/>
                  </a:cubicBezTo>
                  <a:cubicBezTo>
                    <a:pt x="0" y="268"/>
                    <a:pt x="0" y="268"/>
                    <a:pt x="1" y="268"/>
                  </a:cubicBezTo>
                  <a:cubicBezTo>
                    <a:pt x="1" y="268"/>
                    <a:pt x="1" y="268"/>
                    <a:pt x="1" y="268"/>
                  </a:cubicBezTo>
                  <a:cubicBezTo>
                    <a:pt x="1" y="268"/>
                    <a:pt x="2" y="268"/>
                    <a:pt x="2" y="269"/>
                  </a:cubicBezTo>
                  <a:cubicBezTo>
                    <a:pt x="2" y="269"/>
                    <a:pt x="2" y="269"/>
                    <a:pt x="2" y="269"/>
                  </a:cubicBezTo>
                  <a:cubicBezTo>
                    <a:pt x="3" y="269"/>
                    <a:pt x="3" y="269"/>
                    <a:pt x="3" y="269"/>
                  </a:cubicBezTo>
                  <a:cubicBezTo>
                    <a:pt x="3" y="269"/>
                    <a:pt x="3" y="269"/>
                    <a:pt x="3" y="269"/>
                  </a:cubicBezTo>
                  <a:cubicBezTo>
                    <a:pt x="4" y="269"/>
                    <a:pt x="4" y="269"/>
                    <a:pt x="4" y="269"/>
                  </a:cubicBezTo>
                  <a:cubicBezTo>
                    <a:pt x="4" y="269"/>
                    <a:pt x="4" y="269"/>
                    <a:pt x="4" y="269"/>
                  </a:cubicBezTo>
                  <a:cubicBezTo>
                    <a:pt x="4" y="268"/>
                    <a:pt x="5" y="268"/>
                    <a:pt x="5" y="268"/>
                  </a:cubicBezTo>
                  <a:cubicBezTo>
                    <a:pt x="5" y="268"/>
                    <a:pt x="6" y="268"/>
                    <a:pt x="6" y="267"/>
                  </a:cubicBezTo>
                  <a:cubicBezTo>
                    <a:pt x="6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8" y="267"/>
                    <a:pt x="9" y="267"/>
                    <a:pt x="10" y="267"/>
                  </a:cubicBezTo>
                  <a:cubicBezTo>
                    <a:pt x="10" y="267"/>
                    <a:pt x="11" y="267"/>
                    <a:pt x="12" y="267"/>
                  </a:cubicBezTo>
                  <a:cubicBezTo>
                    <a:pt x="12" y="267"/>
                    <a:pt x="12" y="267"/>
                    <a:pt x="12" y="267"/>
                  </a:cubicBezTo>
                  <a:cubicBezTo>
                    <a:pt x="12" y="267"/>
                    <a:pt x="13" y="267"/>
                    <a:pt x="13" y="267"/>
                  </a:cubicBezTo>
                  <a:cubicBezTo>
                    <a:pt x="14" y="267"/>
                    <a:pt x="14" y="267"/>
                    <a:pt x="15" y="266"/>
                  </a:cubicBezTo>
                  <a:cubicBezTo>
                    <a:pt x="15" y="266"/>
                    <a:pt x="15" y="266"/>
                    <a:pt x="15" y="266"/>
                  </a:cubicBezTo>
                  <a:cubicBezTo>
                    <a:pt x="15" y="266"/>
                    <a:pt x="15" y="266"/>
                    <a:pt x="16" y="266"/>
                  </a:cubicBezTo>
                  <a:cubicBezTo>
                    <a:pt x="16" y="266"/>
                    <a:pt x="16" y="266"/>
                    <a:pt x="16" y="266"/>
                  </a:cubicBezTo>
                  <a:cubicBezTo>
                    <a:pt x="17" y="266"/>
                    <a:pt x="18" y="265"/>
                    <a:pt x="18" y="265"/>
                  </a:cubicBezTo>
                  <a:cubicBezTo>
                    <a:pt x="18" y="265"/>
                    <a:pt x="18" y="265"/>
                    <a:pt x="18" y="265"/>
                  </a:cubicBezTo>
                  <a:cubicBezTo>
                    <a:pt x="19" y="265"/>
                    <a:pt x="19" y="266"/>
                    <a:pt x="19" y="266"/>
                  </a:cubicBezTo>
                  <a:cubicBezTo>
                    <a:pt x="20" y="266"/>
                    <a:pt x="20" y="266"/>
                    <a:pt x="20" y="266"/>
                  </a:cubicBezTo>
                  <a:cubicBezTo>
                    <a:pt x="20" y="266"/>
                    <a:pt x="20" y="266"/>
                    <a:pt x="21" y="266"/>
                  </a:cubicBezTo>
                  <a:cubicBezTo>
                    <a:pt x="21" y="266"/>
                    <a:pt x="21" y="267"/>
                    <a:pt x="21" y="267"/>
                  </a:cubicBezTo>
                  <a:cubicBezTo>
                    <a:pt x="21" y="267"/>
                    <a:pt x="22" y="267"/>
                    <a:pt x="22" y="267"/>
                  </a:cubicBezTo>
                  <a:cubicBezTo>
                    <a:pt x="22" y="267"/>
                    <a:pt x="22" y="268"/>
                    <a:pt x="22" y="268"/>
                  </a:cubicBezTo>
                  <a:cubicBezTo>
                    <a:pt x="22" y="268"/>
                    <a:pt x="22" y="268"/>
                    <a:pt x="23" y="268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3" y="268"/>
                    <a:pt x="23" y="268"/>
                    <a:pt x="23" y="269"/>
                  </a:cubicBezTo>
                  <a:cubicBezTo>
                    <a:pt x="23" y="269"/>
                    <a:pt x="23" y="270"/>
                    <a:pt x="24" y="271"/>
                  </a:cubicBezTo>
                  <a:cubicBezTo>
                    <a:pt x="24" y="271"/>
                    <a:pt x="24" y="271"/>
                    <a:pt x="24" y="271"/>
                  </a:cubicBezTo>
                  <a:cubicBezTo>
                    <a:pt x="24" y="272"/>
                    <a:pt x="24" y="272"/>
                    <a:pt x="24" y="273"/>
                  </a:cubicBezTo>
                  <a:cubicBezTo>
                    <a:pt x="24" y="273"/>
                    <a:pt x="24" y="273"/>
                    <a:pt x="24" y="273"/>
                  </a:cubicBezTo>
                  <a:cubicBezTo>
                    <a:pt x="24" y="273"/>
                    <a:pt x="24" y="274"/>
                    <a:pt x="25" y="274"/>
                  </a:cubicBezTo>
                  <a:cubicBezTo>
                    <a:pt x="25" y="275"/>
                    <a:pt x="26" y="275"/>
                    <a:pt x="26" y="276"/>
                  </a:cubicBezTo>
                  <a:cubicBezTo>
                    <a:pt x="26" y="276"/>
                    <a:pt x="26" y="276"/>
                    <a:pt x="27" y="276"/>
                  </a:cubicBezTo>
                  <a:cubicBezTo>
                    <a:pt x="27" y="276"/>
                    <a:pt x="27" y="277"/>
                    <a:pt x="28" y="277"/>
                  </a:cubicBezTo>
                  <a:cubicBezTo>
                    <a:pt x="28" y="277"/>
                    <a:pt x="29" y="278"/>
                    <a:pt x="29" y="278"/>
                  </a:cubicBezTo>
                  <a:cubicBezTo>
                    <a:pt x="29" y="278"/>
                    <a:pt x="29" y="278"/>
                    <a:pt x="29" y="278"/>
                  </a:cubicBezTo>
                  <a:cubicBezTo>
                    <a:pt x="29" y="278"/>
                    <a:pt x="30" y="279"/>
                    <a:pt x="30" y="279"/>
                  </a:cubicBezTo>
                  <a:cubicBezTo>
                    <a:pt x="30" y="279"/>
                    <a:pt x="31" y="279"/>
                    <a:pt x="31" y="280"/>
                  </a:cubicBezTo>
                  <a:cubicBezTo>
                    <a:pt x="31" y="280"/>
                    <a:pt x="32" y="280"/>
                    <a:pt x="32" y="280"/>
                  </a:cubicBezTo>
                  <a:cubicBezTo>
                    <a:pt x="32" y="281"/>
                    <a:pt x="33" y="281"/>
                    <a:pt x="33" y="281"/>
                  </a:cubicBezTo>
                  <a:cubicBezTo>
                    <a:pt x="33" y="282"/>
                    <a:pt x="33" y="282"/>
                    <a:pt x="34" y="282"/>
                  </a:cubicBezTo>
                  <a:cubicBezTo>
                    <a:pt x="34" y="282"/>
                    <a:pt x="35" y="283"/>
                    <a:pt x="35" y="284"/>
                  </a:cubicBezTo>
                  <a:cubicBezTo>
                    <a:pt x="35" y="284"/>
                    <a:pt x="35" y="284"/>
                    <a:pt x="35" y="284"/>
                  </a:cubicBezTo>
                  <a:cubicBezTo>
                    <a:pt x="35" y="284"/>
                    <a:pt x="35" y="284"/>
                    <a:pt x="35" y="284"/>
                  </a:cubicBezTo>
                  <a:cubicBezTo>
                    <a:pt x="36" y="284"/>
                    <a:pt x="36" y="285"/>
                    <a:pt x="37" y="286"/>
                  </a:cubicBezTo>
                  <a:cubicBezTo>
                    <a:pt x="37" y="286"/>
                    <a:pt x="37" y="286"/>
                    <a:pt x="37" y="286"/>
                  </a:cubicBezTo>
                  <a:cubicBezTo>
                    <a:pt x="37" y="287"/>
                    <a:pt x="38" y="287"/>
                    <a:pt x="38" y="288"/>
                  </a:cubicBezTo>
                  <a:cubicBezTo>
                    <a:pt x="38" y="288"/>
                    <a:pt x="38" y="288"/>
                    <a:pt x="39" y="288"/>
                  </a:cubicBezTo>
                  <a:cubicBezTo>
                    <a:pt x="39" y="288"/>
                    <a:pt x="39" y="288"/>
                    <a:pt x="39" y="288"/>
                  </a:cubicBezTo>
                  <a:cubicBezTo>
                    <a:pt x="39" y="289"/>
                    <a:pt x="39" y="289"/>
                    <a:pt x="40" y="289"/>
                  </a:cubicBezTo>
                  <a:cubicBezTo>
                    <a:pt x="40" y="289"/>
                    <a:pt x="40" y="289"/>
                    <a:pt x="40" y="289"/>
                  </a:cubicBezTo>
                  <a:cubicBezTo>
                    <a:pt x="40" y="289"/>
                    <a:pt x="40" y="290"/>
                    <a:pt x="41" y="290"/>
                  </a:cubicBezTo>
                  <a:cubicBezTo>
                    <a:pt x="41" y="290"/>
                    <a:pt x="41" y="290"/>
                    <a:pt x="41" y="290"/>
                  </a:cubicBezTo>
                  <a:cubicBezTo>
                    <a:pt x="41" y="290"/>
                    <a:pt x="41" y="290"/>
                    <a:pt x="41" y="290"/>
                  </a:cubicBezTo>
                  <a:cubicBezTo>
                    <a:pt x="41" y="290"/>
                    <a:pt x="41" y="290"/>
                    <a:pt x="41" y="289"/>
                  </a:cubicBezTo>
                  <a:cubicBezTo>
                    <a:pt x="42" y="289"/>
                    <a:pt x="42" y="289"/>
                    <a:pt x="42" y="289"/>
                  </a:cubicBezTo>
                  <a:cubicBezTo>
                    <a:pt x="42" y="289"/>
                    <a:pt x="42" y="289"/>
                    <a:pt x="42" y="289"/>
                  </a:cubicBezTo>
                  <a:cubicBezTo>
                    <a:pt x="43" y="289"/>
                    <a:pt x="44" y="288"/>
                    <a:pt x="45" y="288"/>
                  </a:cubicBezTo>
                  <a:cubicBezTo>
                    <a:pt x="45" y="288"/>
                    <a:pt x="46" y="287"/>
                    <a:pt x="46" y="287"/>
                  </a:cubicBezTo>
                  <a:cubicBezTo>
                    <a:pt x="46" y="287"/>
                    <a:pt x="46" y="287"/>
                    <a:pt x="46" y="287"/>
                  </a:cubicBezTo>
                  <a:cubicBezTo>
                    <a:pt x="46" y="287"/>
                    <a:pt x="46" y="287"/>
                    <a:pt x="46" y="287"/>
                  </a:cubicBezTo>
                  <a:cubicBezTo>
                    <a:pt x="47" y="287"/>
                    <a:pt x="47" y="287"/>
                    <a:pt x="47" y="287"/>
                  </a:cubicBezTo>
                  <a:cubicBezTo>
                    <a:pt x="47" y="287"/>
                    <a:pt x="48" y="286"/>
                    <a:pt x="48" y="286"/>
                  </a:cubicBezTo>
                  <a:cubicBezTo>
                    <a:pt x="48" y="286"/>
                    <a:pt x="48" y="286"/>
                    <a:pt x="48" y="286"/>
                  </a:cubicBezTo>
                  <a:cubicBezTo>
                    <a:pt x="49" y="286"/>
                    <a:pt x="49" y="286"/>
                    <a:pt x="49" y="286"/>
                  </a:cubicBezTo>
                  <a:cubicBezTo>
                    <a:pt x="49" y="286"/>
                    <a:pt x="49" y="286"/>
                    <a:pt x="50" y="285"/>
                  </a:cubicBezTo>
                  <a:cubicBezTo>
                    <a:pt x="50" y="285"/>
                    <a:pt x="50" y="285"/>
                    <a:pt x="50" y="285"/>
                  </a:cubicBezTo>
                  <a:cubicBezTo>
                    <a:pt x="50" y="285"/>
                    <a:pt x="50" y="285"/>
                    <a:pt x="50" y="285"/>
                  </a:cubicBezTo>
                  <a:cubicBezTo>
                    <a:pt x="51" y="285"/>
                    <a:pt x="51" y="285"/>
                    <a:pt x="51" y="284"/>
                  </a:cubicBezTo>
                  <a:cubicBezTo>
                    <a:pt x="51" y="284"/>
                    <a:pt x="51" y="284"/>
                    <a:pt x="51" y="284"/>
                  </a:cubicBezTo>
                  <a:cubicBezTo>
                    <a:pt x="51" y="284"/>
                    <a:pt x="51" y="284"/>
                    <a:pt x="52" y="284"/>
                  </a:cubicBezTo>
                  <a:cubicBezTo>
                    <a:pt x="52" y="284"/>
                    <a:pt x="52" y="283"/>
                    <a:pt x="52" y="283"/>
                  </a:cubicBezTo>
                  <a:cubicBezTo>
                    <a:pt x="52" y="283"/>
                    <a:pt x="52" y="283"/>
                    <a:pt x="52" y="283"/>
                  </a:cubicBezTo>
                  <a:cubicBezTo>
                    <a:pt x="52" y="283"/>
                    <a:pt x="52" y="282"/>
                    <a:pt x="52" y="282"/>
                  </a:cubicBezTo>
                  <a:cubicBezTo>
                    <a:pt x="52" y="282"/>
                    <a:pt x="52" y="282"/>
                    <a:pt x="52" y="282"/>
                  </a:cubicBezTo>
                  <a:cubicBezTo>
                    <a:pt x="52" y="281"/>
                    <a:pt x="52" y="281"/>
                    <a:pt x="53" y="281"/>
                  </a:cubicBezTo>
                  <a:cubicBezTo>
                    <a:pt x="53" y="281"/>
                    <a:pt x="53" y="281"/>
                    <a:pt x="53" y="280"/>
                  </a:cubicBezTo>
                  <a:cubicBezTo>
                    <a:pt x="53" y="280"/>
                    <a:pt x="53" y="280"/>
                    <a:pt x="53" y="280"/>
                  </a:cubicBezTo>
                  <a:cubicBezTo>
                    <a:pt x="53" y="280"/>
                    <a:pt x="53" y="280"/>
                    <a:pt x="53" y="280"/>
                  </a:cubicBezTo>
                  <a:cubicBezTo>
                    <a:pt x="53" y="280"/>
                    <a:pt x="53" y="280"/>
                    <a:pt x="53" y="279"/>
                  </a:cubicBezTo>
                  <a:cubicBezTo>
                    <a:pt x="54" y="279"/>
                    <a:pt x="54" y="279"/>
                    <a:pt x="54" y="279"/>
                  </a:cubicBezTo>
                  <a:cubicBezTo>
                    <a:pt x="54" y="279"/>
                    <a:pt x="54" y="279"/>
                    <a:pt x="55" y="279"/>
                  </a:cubicBezTo>
                  <a:cubicBezTo>
                    <a:pt x="55" y="279"/>
                    <a:pt x="55" y="279"/>
                    <a:pt x="55" y="278"/>
                  </a:cubicBezTo>
                  <a:cubicBezTo>
                    <a:pt x="55" y="278"/>
                    <a:pt x="55" y="278"/>
                    <a:pt x="55" y="278"/>
                  </a:cubicBezTo>
                  <a:cubicBezTo>
                    <a:pt x="55" y="278"/>
                    <a:pt x="55" y="278"/>
                    <a:pt x="55" y="278"/>
                  </a:cubicBezTo>
                  <a:cubicBezTo>
                    <a:pt x="56" y="278"/>
                    <a:pt x="57" y="278"/>
                    <a:pt x="58" y="278"/>
                  </a:cubicBezTo>
                  <a:cubicBezTo>
                    <a:pt x="58" y="278"/>
                    <a:pt x="58" y="278"/>
                    <a:pt x="58" y="278"/>
                  </a:cubicBezTo>
                  <a:cubicBezTo>
                    <a:pt x="59" y="278"/>
                    <a:pt x="60" y="277"/>
                    <a:pt x="61" y="277"/>
                  </a:cubicBezTo>
                  <a:cubicBezTo>
                    <a:pt x="62" y="277"/>
                    <a:pt x="63" y="278"/>
                    <a:pt x="64" y="278"/>
                  </a:cubicBezTo>
                  <a:cubicBezTo>
                    <a:pt x="64" y="278"/>
                    <a:pt x="64" y="278"/>
                    <a:pt x="64" y="278"/>
                  </a:cubicBezTo>
                  <a:cubicBezTo>
                    <a:pt x="65" y="278"/>
                    <a:pt x="66" y="278"/>
                    <a:pt x="66" y="278"/>
                  </a:cubicBezTo>
                  <a:cubicBezTo>
                    <a:pt x="67" y="278"/>
                    <a:pt x="67" y="278"/>
                    <a:pt x="67" y="279"/>
                  </a:cubicBezTo>
                  <a:cubicBezTo>
                    <a:pt x="67" y="279"/>
                    <a:pt x="67" y="279"/>
                    <a:pt x="67" y="279"/>
                  </a:cubicBezTo>
                  <a:cubicBezTo>
                    <a:pt x="67" y="279"/>
                    <a:pt x="67" y="279"/>
                    <a:pt x="68" y="279"/>
                  </a:cubicBezTo>
                  <a:cubicBezTo>
                    <a:pt x="68" y="279"/>
                    <a:pt x="68" y="279"/>
                    <a:pt x="68" y="279"/>
                  </a:cubicBezTo>
                  <a:cubicBezTo>
                    <a:pt x="68" y="280"/>
                    <a:pt x="68" y="280"/>
                    <a:pt x="68" y="280"/>
                  </a:cubicBezTo>
                  <a:cubicBezTo>
                    <a:pt x="69" y="280"/>
                    <a:pt x="69" y="280"/>
                    <a:pt x="69" y="280"/>
                  </a:cubicBezTo>
                  <a:cubicBezTo>
                    <a:pt x="69" y="280"/>
                    <a:pt x="69" y="281"/>
                    <a:pt x="69" y="281"/>
                  </a:cubicBezTo>
                  <a:cubicBezTo>
                    <a:pt x="69" y="281"/>
                    <a:pt x="69" y="281"/>
                    <a:pt x="69" y="281"/>
                  </a:cubicBezTo>
                  <a:cubicBezTo>
                    <a:pt x="69" y="282"/>
                    <a:pt x="70" y="282"/>
                    <a:pt x="70" y="283"/>
                  </a:cubicBezTo>
                  <a:cubicBezTo>
                    <a:pt x="70" y="283"/>
                    <a:pt x="70" y="283"/>
                    <a:pt x="70" y="283"/>
                  </a:cubicBezTo>
                  <a:cubicBezTo>
                    <a:pt x="70" y="284"/>
                    <a:pt x="71" y="285"/>
                    <a:pt x="72" y="286"/>
                  </a:cubicBezTo>
                  <a:cubicBezTo>
                    <a:pt x="72" y="286"/>
                    <a:pt x="72" y="287"/>
                    <a:pt x="72" y="287"/>
                  </a:cubicBezTo>
                  <a:cubicBezTo>
                    <a:pt x="72" y="287"/>
                    <a:pt x="73" y="287"/>
                    <a:pt x="73" y="288"/>
                  </a:cubicBezTo>
                  <a:cubicBezTo>
                    <a:pt x="73" y="288"/>
                    <a:pt x="73" y="288"/>
                    <a:pt x="74" y="288"/>
                  </a:cubicBezTo>
                  <a:cubicBezTo>
                    <a:pt x="74" y="288"/>
                    <a:pt x="74" y="289"/>
                    <a:pt x="74" y="289"/>
                  </a:cubicBezTo>
                  <a:cubicBezTo>
                    <a:pt x="75" y="289"/>
                    <a:pt x="75" y="289"/>
                    <a:pt x="75" y="289"/>
                  </a:cubicBezTo>
                  <a:cubicBezTo>
                    <a:pt x="75" y="290"/>
                    <a:pt x="76" y="290"/>
                    <a:pt x="76" y="290"/>
                  </a:cubicBezTo>
                  <a:cubicBezTo>
                    <a:pt x="76" y="290"/>
                    <a:pt x="77" y="291"/>
                    <a:pt x="77" y="291"/>
                  </a:cubicBezTo>
                  <a:cubicBezTo>
                    <a:pt x="77" y="291"/>
                    <a:pt x="77" y="291"/>
                    <a:pt x="77" y="291"/>
                  </a:cubicBezTo>
                  <a:cubicBezTo>
                    <a:pt x="78" y="291"/>
                    <a:pt x="78" y="292"/>
                    <a:pt x="78" y="292"/>
                  </a:cubicBezTo>
                  <a:cubicBezTo>
                    <a:pt x="78" y="292"/>
                    <a:pt x="78" y="292"/>
                    <a:pt x="78" y="292"/>
                  </a:cubicBezTo>
                  <a:cubicBezTo>
                    <a:pt x="79" y="293"/>
                    <a:pt x="80" y="294"/>
                    <a:pt x="82" y="295"/>
                  </a:cubicBezTo>
                  <a:cubicBezTo>
                    <a:pt x="82" y="295"/>
                    <a:pt x="82" y="296"/>
                    <a:pt x="82" y="296"/>
                  </a:cubicBezTo>
                  <a:cubicBezTo>
                    <a:pt x="84" y="297"/>
                    <a:pt x="85" y="298"/>
                    <a:pt x="86" y="299"/>
                  </a:cubicBezTo>
                  <a:cubicBezTo>
                    <a:pt x="86" y="299"/>
                    <a:pt x="86" y="300"/>
                    <a:pt x="87" y="300"/>
                  </a:cubicBezTo>
                  <a:cubicBezTo>
                    <a:pt x="88" y="301"/>
                    <a:pt x="89" y="303"/>
                    <a:pt x="90" y="304"/>
                  </a:cubicBezTo>
                  <a:cubicBezTo>
                    <a:pt x="90" y="304"/>
                    <a:pt x="90" y="304"/>
                    <a:pt x="90" y="305"/>
                  </a:cubicBezTo>
                  <a:cubicBezTo>
                    <a:pt x="92" y="306"/>
                    <a:pt x="93" y="308"/>
                    <a:pt x="94" y="310"/>
                  </a:cubicBezTo>
                  <a:cubicBezTo>
                    <a:pt x="94" y="310"/>
                    <a:pt x="94" y="310"/>
                    <a:pt x="94" y="310"/>
                  </a:cubicBezTo>
                  <a:cubicBezTo>
                    <a:pt x="95" y="311"/>
                    <a:pt x="96" y="313"/>
                    <a:pt x="96" y="314"/>
                  </a:cubicBezTo>
                  <a:cubicBezTo>
                    <a:pt x="96" y="314"/>
                    <a:pt x="96" y="315"/>
                    <a:pt x="97" y="315"/>
                  </a:cubicBezTo>
                  <a:cubicBezTo>
                    <a:pt x="97" y="316"/>
                    <a:pt x="98" y="317"/>
                    <a:pt x="99" y="319"/>
                  </a:cubicBezTo>
                  <a:cubicBezTo>
                    <a:pt x="99" y="320"/>
                    <a:pt x="99" y="320"/>
                    <a:pt x="100" y="321"/>
                  </a:cubicBezTo>
                  <a:cubicBezTo>
                    <a:pt x="100" y="321"/>
                    <a:pt x="100" y="321"/>
                    <a:pt x="100" y="321"/>
                  </a:cubicBezTo>
                  <a:cubicBezTo>
                    <a:pt x="100" y="322"/>
                    <a:pt x="101" y="323"/>
                    <a:pt x="101" y="324"/>
                  </a:cubicBezTo>
                  <a:cubicBezTo>
                    <a:pt x="101" y="324"/>
                    <a:pt x="101" y="324"/>
                    <a:pt x="101" y="324"/>
                  </a:cubicBezTo>
                  <a:cubicBezTo>
                    <a:pt x="102" y="324"/>
                    <a:pt x="102" y="325"/>
                    <a:pt x="102" y="326"/>
                  </a:cubicBezTo>
                  <a:cubicBezTo>
                    <a:pt x="102" y="326"/>
                    <a:pt x="102" y="326"/>
                    <a:pt x="103" y="326"/>
                  </a:cubicBezTo>
                  <a:cubicBezTo>
                    <a:pt x="103" y="327"/>
                    <a:pt x="104" y="328"/>
                    <a:pt x="105" y="329"/>
                  </a:cubicBezTo>
                  <a:cubicBezTo>
                    <a:pt x="106" y="329"/>
                    <a:pt x="106" y="329"/>
                    <a:pt x="106" y="329"/>
                  </a:cubicBezTo>
                  <a:cubicBezTo>
                    <a:pt x="107" y="330"/>
                    <a:pt x="108" y="331"/>
                    <a:pt x="110" y="331"/>
                  </a:cubicBezTo>
                  <a:cubicBezTo>
                    <a:pt x="110" y="332"/>
                    <a:pt x="110" y="332"/>
                    <a:pt x="111" y="332"/>
                  </a:cubicBezTo>
                  <a:cubicBezTo>
                    <a:pt x="111" y="332"/>
                    <a:pt x="112" y="333"/>
                    <a:pt x="113" y="333"/>
                  </a:cubicBezTo>
                  <a:cubicBezTo>
                    <a:pt x="113" y="333"/>
                    <a:pt x="113" y="333"/>
                    <a:pt x="113" y="333"/>
                  </a:cubicBezTo>
                  <a:cubicBezTo>
                    <a:pt x="113" y="333"/>
                    <a:pt x="113" y="333"/>
                    <a:pt x="113" y="333"/>
                  </a:cubicBezTo>
                  <a:cubicBezTo>
                    <a:pt x="114" y="333"/>
                    <a:pt x="115" y="334"/>
                    <a:pt x="116" y="334"/>
                  </a:cubicBezTo>
                  <a:cubicBezTo>
                    <a:pt x="116" y="334"/>
                    <a:pt x="117" y="334"/>
                    <a:pt x="117" y="334"/>
                  </a:cubicBezTo>
                  <a:cubicBezTo>
                    <a:pt x="117" y="335"/>
                    <a:pt x="118" y="335"/>
                    <a:pt x="119" y="335"/>
                  </a:cubicBezTo>
                  <a:cubicBezTo>
                    <a:pt x="119" y="335"/>
                    <a:pt x="119" y="335"/>
                    <a:pt x="119" y="336"/>
                  </a:cubicBezTo>
                  <a:cubicBezTo>
                    <a:pt x="120" y="336"/>
                    <a:pt x="120" y="336"/>
                    <a:pt x="121" y="337"/>
                  </a:cubicBezTo>
                  <a:cubicBezTo>
                    <a:pt x="121" y="337"/>
                    <a:pt x="121" y="337"/>
                    <a:pt x="121" y="337"/>
                  </a:cubicBezTo>
                  <a:cubicBezTo>
                    <a:pt x="122" y="337"/>
                    <a:pt x="122" y="337"/>
                    <a:pt x="123" y="338"/>
                  </a:cubicBezTo>
                  <a:cubicBezTo>
                    <a:pt x="123" y="338"/>
                    <a:pt x="123" y="338"/>
                    <a:pt x="123" y="338"/>
                  </a:cubicBezTo>
                  <a:cubicBezTo>
                    <a:pt x="123" y="338"/>
                    <a:pt x="123" y="338"/>
                    <a:pt x="123" y="338"/>
                  </a:cubicBezTo>
                  <a:cubicBezTo>
                    <a:pt x="125" y="339"/>
                    <a:pt x="125" y="341"/>
                    <a:pt x="125" y="342"/>
                  </a:cubicBezTo>
                  <a:cubicBezTo>
                    <a:pt x="125" y="342"/>
                    <a:pt x="125" y="342"/>
                    <a:pt x="125" y="343"/>
                  </a:cubicBezTo>
                  <a:cubicBezTo>
                    <a:pt x="125" y="343"/>
                    <a:pt x="125" y="343"/>
                    <a:pt x="125" y="343"/>
                  </a:cubicBezTo>
                  <a:cubicBezTo>
                    <a:pt x="125" y="343"/>
                    <a:pt x="125" y="344"/>
                    <a:pt x="125" y="344"/>
                  </a:cubicBezTo>
                  <a:cubicBezTo>
                    <a:pt x="125" y="344"/>
                    <a:pt x="125" y="345"/>
                    <a:pt x="125" y="345"/>
                  </a:cubicBezTo>
                  <a:cubicBezTo>
                    <a:pt x="125" y="345"/>
                    <a:pt x="125" y="346"/>
                    <a:pt x="125" y="346"/>
                  </a:cubicBezTo>
                  <a:cubicBezTo>
                    <a:pt x="124" y="346"/>
                    <a:pt x="124" y="347"/>
                    <a:pt x="124" y="347"/>
                  </a:cubicBezTo>
                  <a:cubicBezTo>
                    <a:pt x="124" y="347"/>
                    <a:pt x="124" y="347"/>
                    <a:pt x="125" y="348"/>
                  </a:cubicBezTo>
                  <a:cubicBezTo>
                    <a:pt x="125" y="348"/>
                    <a:pt x="125" y="348"/>
                    <a:pt x="125" y="348"/>
                  </a:cubicBezTo>
                  <a:cubicBezTo>
                    <a:pt x="125" y="348"/>
                    <a:pt x="125" y="349"/>
                    <a:pt x="125" y="349"/>
                  </a:cubicBezTo>
                  <a:cubicBezTo>
                    <a:pt x="126" y="349"/>
                    <a:pt x="126" y="349"/>
                    <a:pt x="126" y="350"/>
                  </a:cubicBezTo>
                  <a:cubicBezTo>
                    <a:pt x="126" y="350"/>
                    <a:pt x="126" y="350"/>
                    <a:pt x="127" y="350"/>
                  </a:cubicBezTo>
                  <a:cubicBezTo>
                    <a:pt x="127" y="351"/>
                    <a:pt x="127" y="351"/>
                    <a:pt x="127" y="351"/>
                  </a:cubicBezTo>
                  <a:cubicBezTo>
                    <a:pt x="128" y="351"/>
                    <a:pt x="128" y="352"/>
                    <a:pt x="128" y="352"/>
                  </a:cubicBezTo>
                  <a:cubicBezTo>
                    <a:pt x="128" y="352"/>
                    <a:pt x="128" y="352"/>
                    <a:pt x="128" y="352"/>
                  </a:cubicBezTo>
                  <a:cubicBezTo>
                    <a:pt x="128" y="352"/>
                    <a:pt x="128" y="352"/>
                    <a:pt x="128" y="352"/>
                  </a:cubicBezTo>
                  <a:cubicBezTo>
                    <a:pt x="128" y="352"/>
                    <a:pt x="128" y="353"/>
                    <a:pt x="128" y="353"/>
                  </a:cubicBezTo>
                  <a:cubicBezTo>
                    <a:pt x="128" y="353"/>
                    <a:pt x="128" y="353"/>
                    <a:pt x="128" y="353"/>
                  </a:cubicBezTo>
                  <a:cubicBezTo>
                    <a:pt x="129" y="354"/>
                    <a:pt x="129" y="354"/>
                    <a:pt x="129" y="354"/>
                  </a:cubicBezTo>
                  <a:cubicBezTo>
                    <a:pt x="129" y="354"/>
                    <a:pt x="129" y="354"/>
                    <a:pt x="129" y="354"/>
                  </a:cubicBezTo>
                  <a:cubicBezTo>
                    <a:pt x="129" y="354"/>
                    <a:pt x="129" y="354"/>
                    <a:pt x="129" y="354"/>
                  </a:cubicBezTo>
                  <a:cubicBezTo>
                    <a:pt x="129" y="354"/>
                    <a:pt x="128" y="354"/>
                    <a:pt x="128" y="355"/>
                  </a:cubicBezTo>
                  <a:cubicBezTo>
                    <a:pt x="128" y="355"/>
                    <a:pt x="128" y="355"/>
                    <a:pt x="128" y="355"/>
                  </a:cubicBezTo>
                  <a:cubicBezTo>
                    <a:pt x="128" y="355"/>
                    <a:pt x="128" y="355"/>
                    <a:pt x="128" y="355"/>
                  </a:cubicBezTo>
                  <a:cubicBezTo>
                    <a:pt x="128" y="355"/>
                    <a:pt x="128" y="356"/>
                    <a:pt x="128" y="356"/>
                  </a:cubicBezTo>
                  <a:cubicBezTo>
                    <a:pt x="128" y="356"/>
                    <a:pt x="128" y="356"/>
                    <a:pt x="128" y="356"/>
                  </a:cubicBezTo>
                  <a:cubicBezTo>
                    <a:pt x="127" y="356"/>
                    <a:pt x="127" y="356"/>
                    <a:pt x="127" y="356"/>
                  </a:cubicBezTo>
                  <a:cubicBezTo>
                    <a:pt x="127" y="357"/>
                    <a:pt x="127" y="357"/>
                    <a:pt x="126" y="357"/>
                  </a:cubicBezTo>
                  <a:cubicBezTo>
                    <a:pt x="126" y="357"/>
                    <a:pt x="126" y="357"/>
                    <a:pt x="126" y="357"/>
                  </a:cubicBezTo>
                  <a:cubicBezTo>
                    <a:pt x="124" y="359"/>
                    <a:pt x="122" y="360"/>
                    <a:pt x="119" y="362"/>
                  </a:cubicBezTo>
                  <a:cubicBezTo>
                    <a:pt x="120" y="363"/>
                    <a:pt x="120" y="363"/>
                    <a:pt x="120" y="364"/>
                  </a:cubicBezTo>
                  <a:cubicBezTo>
                    <a:pt x="121" y="365"/>
                    <a:pt x="122" y="366"/>
                    <a:pt x="124" y="367"/>
                  </a:cubicBezTo>
                  <a:cubicBezTo>
                    <a:pt x="124" y="367"/>
                    <a:pt x="125" y="368"/>
                    <a:pt x="125" y="368"/>
                  </a:cubicBezTo>
                  <a:cubicBezTo>
                    <a:pt x="125" y="369"/>
                    <a:pt x="124" y="369"/>
                    <a:pt x="124" y="370"/>
                  </a:cubicBezTo>
                  <a:cubicBezTo>
                    <a:pt x="123" y="370"/>
                    <a:pt x="123" y="370"/>
                    <a:pt x="123" y="370"/>
                  </a:cubicBezTo>
                  <a:cubicBezTo>
                    <a:pt x="122" y="371"/>
                    <a:pt x="122" y="371"/>
                    <a:pt x="121" y="371"/>
                  </a:cubicBezTo>
                  <a:cubicBezTo>
                    <a:pt x="121" y="371"/>
                    <a:pt x="121" y="371"/>
                    <a:pt x="121" y="371"/>
                  </a:cubicBezTo>
                  <a:cubicBezTo>
                    <a:pt x="122" y="372"/>
                    <a:pt x="122" y="374"/>
                    <a:pt x="122" y="375"/>
                  </a:cubicBezTo>
                  <a:cubicBezTo>
                    <a:pt x="122" y="376"/>
                    <a:pt x="122" y="377"/>
                    <a:pt x="122" y="378"/>
                  </a:cubicBezTo>
                  <a:cubicBezTo>
                    <a:pt x="122" y="378"/>
                    <a:pt x="122" y="379"/>
                    <a:pt x="123" y="380"/>
                  </a:cubicBezTo>
                  <a:cubicBezTo>
                    <a:pt x="124" y="381"/>
                    <a:pt x="125" y="381"/>
                    <a:pt x="126" y="381"/>
                  </a:cubicBezTo>
                  <a:cubicBezTo>
                    <a:pt x="128" y="381"/>
                    <a:pt x="130" y="380"/>
                    <a:pt x="131" y="379"/>
                  </a:cubicBezTo>
                  <a:cubicBezTo>
                    <a:pt x="132" y="379"/>
                    <a:pt x="132" y="379"/>
                    <a:pt x="133" y="379"/>
                  </a:cubicBezTo>
                  <a:cubicBezTo>
                    <a:pt x="134" y="379"/>
                    <a:pt x="135" y="379"/>
                    <a:pt x="135" y="380"/>
                  </a:cubicBezTo>
                  <a:cubicBezTo>
                    <a:pt x="136" y="381"/>
                    <a:pt x="136" y="382"/>
                    <a:pt x="136" y="383"/>
                  </a:cubicBezTo>
                  <a:cubicBezTo>
                    <a:pt x="136" y="384"/>
                    <a:pt x="136" y="386"/>
                    <a:pt x="135" y="387"/>
                  </a:cubicBezTo>
                  <a:cubicBezTo>
                    <a:pt x="135" y="388"/>
                    <a:pt x="135" y="388"/>
                    <a:pt x="135" y="389"/>
                  </a:cubicBezTo>
                  <a:cubicBezTo>
                    <a:pt x="135" y="389"/>
                    <a:pt x="135" y="390"/>
                    <a:pt x="135" y="390"/>
                  </a:cubicBezTo>
                  <a:cubicBezTo>
                    <a:pt x="136" y="390"/>
                    <a:pt x="136" y="390"/>
                    <a:pt x="137" y="390"/>
                  </a:cubicBezTo>
                  <a:close/>
                  <a:moveTo>
                    <a:pt x="478" y="373"/>
                  </a:moveTo>
                  <a:cubicBezTo>
                    <a:pt x="480" y="372"/>
                    <a:pt x="482" y="371"/>
                    <a:pt x="484" y="371"/>
                  </a:cubicBezTo>
                  <a:cubicBezTo>
                    <a:pt x="486" y="371"/>
                    <a:pt x="489" y="372"/>
                    <a:pt x="491" y="374"/>
                  </a:cubicBezTo>
                  <a:cubicBezTo>
                    <a:pt x="492" y="376"/>
                    <a:pt x="493" y="378"/>
                    <a:pt x="494" y="381"/>
                  </a:cubicBezTo>
                  <a:cubicBezTo>
                    <a:pt x="495" y="383"/>
                    <a:pt x="496" y="387"/>
                    <a:pt x="498" y="390"/>
                  </a:cubicBezTo>
                  <a:cubicBezTo>
                    <a:pt x="500" y="396"/>
                    <a:pt x="502" y="403"/>
                    <a:pt x="504" y="406"/>
                  </a:cubicBezTo>
                  <a:cubicBezTo>
                    <a:pt x="506" y="410"/>
                    <a:pt x="507" y="414"/>
                    <a:pt x="507" y="417"/>
                  </a:cubicBezTo>
                  <a:cubicBezTo>
                    <a:pt x="507" y="419"/>
                    <a:pt x="506" y="421"/>
                    <a:pt x="506" y="423"/>
                  </a:cubicBezTo>
                  <a:cubicBezTo>
                    <a:pt x="505" y="424"/>
                    <a:pt x="504" y="425"/>
                    <a:pt x="502" y="425"/>
                  </a:cubicBezTo>
                  <a:cubicBezTo>
                    <a:pt x="502" y="425"/>
                    <a:pt x="502" y="425"/>
                    <a:pt x="502" y="425"/>
                  </a:cubicBezTo>
                  <a:cubicBezTo>
                    <a:pt x="502" y="425"/>
                    <a:pt x="502" y="425"/>
                    <a:pt x="502" y="425"/>
                  </a:cubicBezTo>
                  <a:cubicBezTo>
                    <a:pt x="501" y="425"/>
                    <a:pt x="501" y="425"/>
                    <a:pt x="500" y="425"/>
                  </a:cubicBezTo>
                  <a:cubicBezTo>
                    <a:pt x="500" y="424"/>
                    <a:pt x="499" y="424"/>
                    <a:pt x="499" y="423"/>
                  </a:cubicBezTo>
                  <a:cubicBezTo>
                    <a:pt x="499" y="422"/>
                    <a:pt x="499" y="421"/>
                    <a:pt x="498" y="420"/>
                  </a:cubicBezTo>
                  <a:cubicBezTo>
                    <a:pt x="498" y="417"/>
                    <a:pt x="498" y="413"/>
                    <a:pt x="497" y="410"/>
                  </a:cubicBezTo>
                  <a:cubicBezTo>
                    <a:pt x="496" y="408"/>
                    <a:pt x="495" y="406"/>
                    <a:pt x="492" y="405"/>
                  </a:cubicBezTo>
                  <a:cubicBezTo>
                    <a:pt x="486" y="402"/>
                    <a:pt x="482" y="397"/>
                    <a:pt x="479" y="392"/>
                  </a:cubicBezTo>
                  <a:cubicBezTo>
                    <a:pt x="476" y="388"/>
                    <a:pt x="475" y="383"/>
                    <a:pt x="475" y="379"/>
                  </a:cubicBezTo>
                  <a:cubicBezTo>
                    <a:pt x="475" y="377"/>
                    <a:pt x="476" y="375"/>
                    <a:pt x="478" y="373"/>
                  </a:cubicBezTo>
                  <a:close/>
                  <a:moveTo>
                    <a:pt x="274" y="253"/>
                  </a:moveTo>
                  <a:cubicBezTo>
                    <a:pt x="274" y="253"/>
                    <a:pt x="274" y="253"/>
                    <a:pt x="274" y="253"/>
                  </a:cubicBezTo>
                  <a:cubicBezTo>
                    <a:pt x="274" y="253"/>
                    <a:pt x="275" y="252"/>
                    <a:pt x="275" y="252"/>
                  </a:cubicBezTo>
                  <a:cubicBezTo>
                    <a:pt x="276" y="252"/>
                    <a:pt x="277" y="252"/>
                    <a:pt x="278" y="252"/>
                  </a:cubicBezTo>
                  <a:cubicBezTo>
                    <a:pt x="281" y="252"/>
                    <a:pt x="284" y="251"/>
                    <a:pt x="284" y="251"/>
                  </a:cubicBezTo>
                  <a:cubicBezTo>
                    <a:pt x="285" y="250"/>
                    <a:pt x="285" y="250"/>
                    <a:pt x="285" y="250"/>
                  </a:cubicBezTo>
                  <a:cubicBezTo>
                    <a:pt x="285" y="248"/>
                    <a:pt x="286" y="246"/>
                    <a:pt x="288" y="244"/>
                  </a:cubicBezTo>
                  <a:cubicBezTo>
                    <a:pt x="290" y="242"/>
                    <a:pt x="292" y="241"/>
                    <a:pt x="295" y="241"/>
                  </a:cubicBezTo>
                  <a:cubicBezTo>
                    <a:pt x="296" y="241"/>
                    <a:pt x="296" y="240"/>
                    <a:pt x="296" y="240"/>
                  </a:cubicBezTo>
                  <a:cubicBezTo>
                    <a:pt x="297" y="240"/>
                    <a:pt x="297" y="239"/>
                    <a:pt x="297" y="239"/>
                  </a:cubicBezTo>
                  <a:cubicBezTo>
                    <a:pt x="297" y="237"/>
                    <a:pt x="295" y="234"/>
                    <a:pt x="291" y="232"/>
                  </a:cubicBezTo>
                  <a:cubicBezTo>
                    <a:pt x="290" y="232"/>
                    <a:pt x="289" y="231"/>
                    <a:pt x="289" y="231"/>
                  </a:cubicBezTo>
                  <a:cubicBezTo>
                    <a:pt x="288" y="230"/>
                    <a:pt x="288" y="230"/>
                    <a:pt x="288" y="229"/>
                  </a:cubicBezTo>
                  <a:cubicBezTo>
                    <a:pt x="288" y="228"/>
                    <a:pt x="289" y="228"/>
                    <a:pt x="289" y="228"/>
                  </a:cubicBezTo>
                  <a:cubicBezTo>
                    <a:pt x="290" y="227"/>
                    <a:pt x="290" y="227"/>
                    <a:pt x="291" y="227"/>
                  </a:cubicBezTo>
                  <a:cubicBezTo>
                    <a:pt x="292" y="226"/>
                    <a:pt x="294" y="226"/>
                    <a:pt x="296" y="226"/>
                  </a:cubicBezTo>
                  <a:cubicBezTo>
                    <a:pt x="298" y="226"/>
                    <a:pt x="301" y="226"/>
                    <a:pt x="303" y="227"/>
                  </a:cubicBezTo>
                  <a:cubicBezTo>
                    <a:pt x="305" y="228"/>
                    <a:pt x="307" y="229"/>
                    <a:pt x="308" y="230"/>
                  </a:cubicBezTo>
                  <a:cubicBezTo>
                    <a:pt x="311" y="235"/>
                    <a:pt x="316" y="238"/>
                    <a:pt x="320" y="238"/>
                  </a:cubicBezTo>
                  <a:cubicBezTo>
                    <a:pt x="322" y="238"/>
                    <a:pt x="323" y="238"/>
                    <a:pt x="324" y="237"/>
                  </a:cubicBezTo>
                  <a:cubicBezTo>
                    <a:pt x="325" y="235"/>
                    <a:pt x="327" y="234"/>
                    <a:pt x="329" y="233"/>
                  </a:cubicBezTo>
                  <a:cubicBezTo>
                    <a:pt x="332" y="231"/>
                    <a:pt x="334" y="230"/>
                    <a:pt x="337" y="229"/>
                  </a:cubicBezTo>
                  <a:cubicBezTo>
                    <a:pt x="343" y="226"/>
                    <a:pt x="349" y="223"/>
                    <a:pt x="353" y="223"/>
                  </a:cubicBezTo>
                  <a:cubicBezTo>
                    <a:pt x="354" y="223"/>
                    <a:pt x="355" y="223"/>
                    <a:pt x="355" y="224"/>
                  </a:cubicBezTo>
                  <a:cubicBezTo>
                    <a:pt x="356" y="224"/>
                    <a:pt x="356" y="225"/>
                    <a:pt x="356" y="226"/>
                  </a:cubicBezTo>
                  <a:cubicBezTo>
                    <a:pt x="356" y="227"/>
                    <a:pt x="356" y="228"/>
                    <a:pt x="355" y="229"/>
                  </a:cubicBezTo>
                  <a:cubicBezTo>
                    <a:pt x="355" y="230"/>
                    <a:pt x="354" y="230"/>
                    <a:pt x="353" y="231"/>
                  </a:cubicBezTo>
                  <a:cubicBezTo>
                    <a:pt x="351" y="232"/>
                    <a:pt x="348" y="234"/>
                    <a:pt x="345" y="235"/>
                  </a:cubicBezTo>
                  <a:cubicBezTo>
                    <a:pt x="339" y="237"/>
                    <a:pt x="333" y="240"/>
                    <a:pt x="329" y="243"/>
                  </a:cubicBezTo>
                  <a:cubicBezTo>
                    <a:pt x="328" y="243"/>
                    <a:pt x="328" y="243"/>
                    <a:pt x="328" y="243"/>
                  </a:cubicBezTo>
                  <a:cubicBezTo>
                    <a:pt x="329" y="243"/>
                    <a:pt x="329" y="243"/>
                    <a:pt x="329" y="243"/>
                  </a:cubicBezTo>
                  <a:cubicBezTo>
                    <a:pt x="325" y="247"/>
                    <a:pt x="323" y="248"/>
                    <a:pt x="321" y="249"/>
                  </a:cubicBezTo>
                  <a:cubicBezTo>
                    <a:pt x="319" y="249"/>
                    <a:pt x="318" y="249"/>
                    <a:pt x="315" y="250"/>
                  </a:cubicBezTo>
                  <a:cubicBezTo>
                    <a:pt x="313" y="250"/>
                    <a:pt x="313" y="250"/>
                    <a:pt x="312" y="251"/>
                  </a:cubicBezTo>
                  <a:cubicBezTo>
                    <a:pt x="312" y="251"/>
                    <a:pt x="312" y="252"/>
                    <a:pt x="311" y="252"/>
                  </a:cubicBezTo>
                  <a:cubicBezTo>
                    <a:pt x="311" y="253"/>
                    <a:pt x="311" y="255"/>
                    <a:pt x="309" y="257"/>
                  </a:cubicBezTo>
                  <a:cubicBezTo>
                    <a:pt x="309" y="258"/>
                    <a:pt x="307" y="258"/>
                    <a:pt x="305" y="258"/>
                  </a:cubicBezTo>
                  <a:cubicBezTo>
                    <a:pt x="305" y="258"/>
                    <a:pt x="305" y="258"/>
                    <a:pt x="305" y="258"/>
                  </a:cubicBezTo>
                  <a:cubicBezTo>
                    <a:pt x="302" y="259"/>
                    <a:pt x="297" y="259"/>
                    <a:pt x="293" y="259"/>
                  </a:cubicBezTo>
                  <a:cubicBezTo>
                    <a:pt x="286" y="259"/>
                    <a:pt x="280" y="258"/>
                    <a:pt x="276" y="257"/>
                  </a:cubicBezTo>
                  <a:cubicBezTo>
                    <a:pt x="275" y="256"/>
                    <a:pt x="274" y="256"/>
                    <a:pt x="273" y="255"/>
                  </a:cubicBezTo>
                  <a:cubicBezTo>
                    <a:pt x="273" y="254"/>
                    <a:pt x="273" y="254"/>
                    <a:pt x="273" y="254"/>
                  </a:cubicBezTo>
                  <a:cubicBezTo>
                    <a:pt x="273" y="254"/>
                    <a:pt x="273" y="253"/>
                    <a:pt x="274" y="253"/>
                  </a:cubicBezTo>
                  <a:close/>
                  <a:moveTo>
                    <a:pt x="186" y="163"/>
                  </a:moveTo>
                  <a:cubicBezTo>
                    <a:pt x="187" y="163"/>
                    <a:pt x="187" y="163"/>
                    <a:pt x="187" y="163"/>
                  </a:cubicBezTo>
                  <a:cubicBezTo>
                    <a:pt x="187" y="162"/>
                    <a:pt x="187" y="162"/>
                    <a:pt x="187" y="162"/>
                  </a:cubicBezTo>
                  <a:cubicBezTo>
                    <a:pt x="188" y="162"/>
                    <a:pt x="188" y="162"/>
                    <a:pt x="189" y="162"/>
                  </a:cubicBezTo>
                  <a:cubicBezTo>
                    <a:pt x="191" y="161"/>
                    <a:pt x="193" y="161"/>
                    <a:pt x="195" y="160"/>
                  </a:cubicBezTo>
                  <a:cubicBezTo>
                    <a:pt x="200" y="160"/>
                    <a:pt x="206" y="158"/>
                    <a:pt x="210" y="157"/>
                  </a:cubicBezTo>
                  <a:cubicBezTo>
                    <a:pt x="213" y="156"/>
                    <a:pt x="216" y="155"/>
                    <a:pt x="216" y="154"/>
                  </a:cubicBezTo>
                  <a:cubicBezTo>
                    <a:pt x="219" y="153"/>
                    <a:pt x="223" y="151"/>
                    <a:pt x="227" y="150"/>
                  </a:cubicBezTo>
                  <a:cubicBezTo>
                    <a:pt x="232" y="148"/>
                    <a:pt x="237" y="147"/>
                    <a:pt x="240" y="147"/>
                  </a:cubicBezTo>
                  <a:cubicBezTo>
                    <a:pt x="242" y="147"/>
                    <a:pt x="243" y="147"/>
                    <a:pt x="244" y="148"/>
                  </a:cubicBezTo>
                  <a:cubicBezTo>
                    <a:pt x="245" y="148"/>
                    <a:pt x="246" y="148"/>
                    <a:pt x="246" y="149"/>
                  </a:cubicBezTo>
                  <a:cubicBezTo>
                    <a:pt x="246" y="150"/>
                    <a:pt x="246" y="150"/>
                    <a:pt x="246" y="150"/>
                  </a:cubicBezTo>
                  <a:cubicBezTo>
                    <a:pt x="246" y="151"/>
                    <a:pt x="246" y="152"/>
                    <a:pt x="245" y="153"/>
                  </a:cubicBezTo>
                  <a:cubicBezTo>
                    <a:pt x="245" y="153"/>
                    <a:pt x="244" y="154"/>
                    <a:pt x="243" y="154"/>
                  </a:cubicBezTo>
                  <a:cubicBezTo>
                    <a:pt x="242" y="155"/>
                    <a:pt x="241" y="156"/>
                    <a:pt x="240" y="157"/>
                  </a:cubicBezTo>
                  <a:cubicBezTo>
                    <a:pt x="239" y="157"/>
                    <a:pt x="239" y="158"/>
                    <a:pt x="239" y="158"/>
                  </a:cubicBezTo>
                  <a:cubicBezTo>
                    <a:pt x="239" y="158"/>
                    <a:pt x="239" y="158"/>
                    <a:pt x="239" y="158"/>
                  </a:cubicBezTo>
                  <a:cubicBezTo>
                    <a:pt x="239" y="158"/>
                    <a:pt x="240" y="159"/>
                    <a:pt x="240" y="159"/>
                  </a:cubicBezTo>
                  <a:cubicBezTo>
                    <a:pt x="242" y="160"/>
                    <a:pt x="245" y="161"/>
                    <a:pt x="247" y="161"/>
                  </a:cubicBezTo>
                  <a:cubicBezTo>
                    <a:pt x="250" y="161"/>
                    <a:pt x="252" y="160"/>
                    <a:pt x="254" y="160"/>
                  </a:cubicBezTo>
                  <a:cubicBezTo>
                    <a:pt x="256" y="159"/>
                    <a:pt x="257" y="158"/>
                    <a:pt x="258" y="157"/>
                  </a:cubicBezTo>
                  <a:cubicBezTo>
                    <a:pt x="259" y="155"/>
                    <a:pt x="262" y="154"/>
                    <a:pt x="264" y="154"/>
                  </a:cubicBezTo>
                  <a:cubicBezTo>
                    <a:pt x="265" y="154"/>
                    <a:pt x="266" y="154"/>
                    <a:pt x="267" y="155"/>
                  </a:cubicBezTo>
                  <a:cubicBezTo>
                    <a:pt x="268" y="156"/>
                    <a:pt x="268" y="157"/>
                    <a:pt x="268" y="158"/>
                  </a:cubicBezTo>
                  <a:cubicBezTo>
                    <a:pt x="268" y="159"/>
                    <a:pt x="267" y="161"/>
                    <a:pt x="266" y="163"/>
                  </a:cubicBezTo>
                  <a:cubicBezTo>
                    <a:pt x="265" y="162"/>
                    <a:pt x="265" y="162"/>
                    <a:pt x="265" y="162"/>
                  </a:cubicBezTo>
                  <a:cubicBezTo>
                    <a:pt x="265" y="162"/>
                    <a:pt x="265" y="162"/>
                    <a:pt x="265" y="162"/>
                  </a:cubicBezTo>
                  <a:cubicBezTo>
                    <a:pt x="266" y="163"/>
                    <a:pt x="266" y="163"/>
                    <a:pt x="266" y="163"/>
                  </a:cubicBezTo>
                  <a:cubicBezTo>
                    <a:pt x="263" y="166"/>
                    <a:pt x="261" y="168"/>
                    <a:pt x="259" y="170"/>
                  </a:cubicBezTo>
                  <a:cubicBezTo>
                    <a:pt x="257" y="171"/>
                    <a:pt x="255" y="172"/>
                    <a:pt x="253" y="172"/>
                  </a:cubicBezTo>
                  <a:cubicBezTo>
                    <a:pt x="252" y="172"/>
                    <a:pt x="251" y="172"/>
                    <a:pt x="249" y="171"/>
                  </a:cubicBezTo>
                  <a:cubicBezTo>
                    <a:pt x="248" y="171"/>
                    <a:pt x="248" y="171"/>
                    <a:pt x="247" y="171"/>
                  </a:cubicBezTo>
                  <a:cubicBezTo>
                    <a:pt x="245" y="171"/>
                    <a:pt x="244" y="172"/>
                    <a:pt x="243" y="172"/>
                  </a:cubicBezTo>
                  <a:cubicBezTo>
                    <a:pt x="242" y="172"/>
                    <a:pt x="242" y="173"/>
                    <a:pt x="242" y="173"/>
                  </a:cubicBezTo>
                  <a:cubicBezTo>
                    <a:pt x="242" y="173"/>
                    <a:pt x="242" y="174"/>
                    <a:pt x="243" y="174"/>
                  </a:cubicBezTo>
                  <a:cubicBezTo>
                    <a:pt x="243" y="174"/>
                    <a:pt x="243" y="174"/>
                    <a:pt x="243" y="174"/>
                  </a:cubicBezTo>
                  <a:cubicBezTo>
                    <a:pt x="243" y="174"/>
                    <a:pt x="243" y="174"/>
                    <a:pt x="243" y="174"/>
                  </a:cubicBezTo>
                  <a:cubicBezTo>
                    <a:pt x="243" y="175"/>
                    <a:pt x="244" y="175"/>
                    <a:pt x="244" y="176"/>
                  </a:cubicBezTo>
                  <a:cubicBezTo>
                    <a:pt x="245" y="176"/>
                    <a:pt x="245" y="177"/>
                    <a:pt x="245" y="178"/>
                  </a:cubicBezTo>
                  <a:cubicBezTo>
                    <a:pt x="245" y="178"/>
                    <a:pt x="245" y="179"/>
                    <a:pt x="245" y="179"/>
                  </a:cubicBezTo>
                  <a:cubicBezTo>
                    <a:pt x="244" y="180"/>
                    <a:pt x="244" y="180"/>
                    <a:pt x="243" y="180"/>
                  </a:cubicBezTo>
                  <a:cubicBezTo>
                    <a:pt x="242" y="181"/>
                    <a:pt x="241" y="182"/>
                    <a:pt x="239" y="182"/>
                  </a:cubicBezTo>
                  <a:cubicBezTo>
                    <a:pt x="239" y="182"/>
                    <a:pt x="239" y="182"/>
                    <a:pt x="239" y="182"/>
                  </a:cubicBezTo>
                  <a:cubicBezTo>
                    <a:pt x="234" y="183"/>
                    <a:pt x="231" y="186"/>
                    <a:pt x="228" y="188"/>
                  </a:cubicBezTo>
                  <a:cubicBezTo>
                    <a:pt x="227" y="188"/>
                    <a:pt x="226" y="188"/>
                    <a:pt x="225" y="188"/>
                  </a:cubicBezTo>
                  <a:cubicBezTo>
                    <a:pt x="224" y="188"/>
                    <a:pt x="224" y="188"/>
                    <a:pt x="224" y="188"/>
                  </a:cubicBezTo>
                  <a:cubicBezTo>
                    <a:pt x="224" y="188"/>
                    <a:pt x="224" y="188"/>
                    <a:pt x="224" y="188"/>
                  </a:cubicBezTo>
                  <a:cubicBezTo>
                    <a:pt x="223" y="188"/>
                    <a:pt x="223" y="188"/>
                    <a:pt x="223" y="188"/>
                  </a:cubicBezTo>
                  <a:cubicBezTo>
                    <a:pt x="223" y="187"/>
                    <a:pt x="223" y="187"/>
                    <a:pt x="223" y="187"/>
                  </a:cubicBezTo>
                  <a:cubicBezTo>
                    <a:pt x="223" y="187"/>
                    <a:pt x="223" y="186"/>
                    <a:pt x="223" y="186"/>
                  </a:cubicBezTo>
                  <a:cubicBezTo>
                    <a:pt x="224" y="185"/>
                    <a:pt x="224" y="185"/>
                    <a:pt x="224" y="185"/>
                  </a:cubicBezTo>
                  <a:cubicBezTo>
                    <a:pt x="225" y="184"/>
                    <a:pt x="225" y="183"/>
                    <a:pt x="226" y="183"/>
                  </a:cubicBezTo>
                  <a:cubicBezTo>
                    <a:pt x="228" y="181"/>
                    <a:pt x="230" y="179"/>
                    <a:pt x="231" y="177"/>
                  </a:cubicBezTo>
                  <a:cubicBezTo>
                    <a:pt x="232" y="176"/>
                    <a:pt x="232" y="175"/>
                    <a:pt x="232" y="175"/>
                  </a:cubicBezTo>
                  <a:cubicBezTo>
                    <a:pt x="232" y="174"/>
                    <a:pt x="232" y="174"/>
                    <a:pt x="232" y="174"/>
                  </a:cubicBezTo>
                  <a:cubicBezTo>
                    <a:pt x="231" y="174"/>
                    <a:pt x="231" y="174"/>
                    <a:pt x="230" y="174"/>
                  </a:cubicBezTo>
                  <a:cubicBezTo>
                    <a:pt x="229" y="174"/>
                    <a:pt x="227" y="175"/>
                    <a:pt x="226" y="176"/>
                  </a:cubicBezTo>
                  <a:cubicBezTo>
                    <a:pt x="224" y="177"/>
                    <a:pt x="222" y="178"/>
                    <a:pt x="221" y="180"/>
                  </a:cubicBezTo>
                  <a:cubicBezTo>
                    <a:pt x="220" y="180"/>
                    <a:pt x="220" y="181"/>
                    <a:pt x="220" y="182"/>
                  </a:cubicBezTo>
                  <a:cubicBezTo>
                    <a:pt x="220" y="183"/>
                    <a:pt x="220" y="183"/>
                    <a:pt x="219" y="184"/>
                  </a:cubicBezTo>
                  <a:cubicBezTo>
                    <a:pt x="218" y="185"/>
                    <a:pt x="218" y="185"/>
                    <a:pt x="217" y="185"/>
                  </a:cubicBezTo>
                  <a:cubicBezTo>
                    <a:pt x="215" y="186"/>
                    <a:pt x="213" y="186"/>
                    <a:pt x="211" y="186"/>
                  </a:cubicBezTo>
                  <a:cubicBezTo>
                    <a:pt x="210" y="186"/>
                    <a:pt x="210" y="186"/>
                    <a:pt x="209" y="186"/>
                  </a:cubicBezTo>
                  <a:cubicBezTo>
                    <a:pt x="209" y="186"/>
                    <a:pt x="209" y="186"/>
                    <a:pt x="209" y="186"/>
                  </a:cubicBezTo>
                  <a:cubicBezTo>
                    <a:pt x="209" y="186"/>
                    <a:pt x="209" y="186"/>
                    <a:pt x="209" y="186"/>
                  </a:cubicBezTo>
                  <a:cubicBezTo>
                    <a:pt x="209" y="186"/>
                    <a:pt x="209" y="186"/>
                    <a:pt x="209" y="186"/>
                  </a:cubicBezTo>
                  <a:cubicBezTo>
                    <a:pt x="207" y="186"/>
                    <a:pt x="204" y="185"/>
                    <a:pt x="203" y="183"/>
                  </a:cubicBezTo>
                  <a:cubicBezTo>
                    <a:pt x="202" y="183"/>
                    <a:pt x="202" y="182"/>
                    <a:pt x="202" y="182"/>
                  </a:cubicBezTo>
                  <a:cubicBezTo>
                    <a:pt x="202" y="181"/>
                    <a:pt x="202" y="180"/>
                    <a:pt x="202" y="180"/>
                  </a:cubicBezTo>
                  <a:cubicBezTo>
                    <a:pt x="203" y="180"/>
                    <a:pt x="203" y="180"/>
                    <a:pt x="204" y="180"/>
                  </a:cubicBezTo>
                  <a:cubicBezTo>
                    <a:pt x="205" y="180"/>
                    <a:pt x="205" y="180"/>
                    <a:pt x="205" y="179"/>
                  </a:cubicBezTo>
                  <a:cubicBezTo>
                    <a:pt x="205" y="179"/>
                    <a:pt x="206" y="178"/>
                    <a:pt x="206" y="178"/>
                  </a:cubicBezTo>
                  <a:cubicBezTo>
                    <a:pt x="206" y="176"/>
                    <a:pt x="207" y="174"/>
                    <a:pt x="210" y="173"/>
                  </a:cubicBezTo>
                  <a:cubicBezTo>
                    <a:pt x="210" y="173"/>
                    <a:pt x="210" y="173"/>
                    <a:pt x="210" y="173"/>
                  </a:cubicBezTo>
                  <a:cubicBezTo>
                    <a:pt x="211" y="173"/>
                    <a:pt x="211" y="173"/>
                    <a:pt x="211" y="173"/>
                  </a:cubicBezTo>
                  <a:cubicBezTo>
                    <a:pt x="211" y="172"/>
                    <a:pt x="211" y="172"/>
                    <a:pt x="211" y="172"/>
                  </a:cubicBezTo>
                  <a:cubicBezTo>
                    <a:pt x="212" y="172"/>
                    <a:pt x="211" y="171"/>
                    <a:pt x="211" y="171"/>
                  </a:cubicBezTo>
                  <a:cubicBezTo>
                    <a:pt x="210" y="170"/>
                    <a:pt x="210" y="169"/>
                    <a:pt x="210" y="168"/>
                  </a:cubicBezTo>
                  <a:cubicBezTo>
                    <a:pt x="210" y="167"/>
                    <a:pt x="210" y="167"/>
                    <a:pt x="210" y="167"/>
                  </a:cubicBezTo>
                  <a:cubicBezTo>
                    <a:pt x="211" y="166"/>
                    <a:pt x="211" y="166"/>
                    <a:pt x="212" y="166"/>
                  </a:cubicBezTo>
                  <a:cubicBezTo>
                    <a:pt x="212" y="165"/>
                    <a:pt x="213" y="165"/>
                    <a:pt x="213" y="165"/>
                  </a:cubicBezTo>
                  <a:cubicBezTo>
                    <a:pt x="215" y="165"/>
                    <a:pt x="218" y="166"/>
                    <a:pt x="220" y="166"/>
                  </a:cubicBezTo>
                  <a:cubicBezTo>
                    <a:pt x="221" y="166"/>
                    <a:pt x="222" y="166"/>
                    <a:pt x="222" y="166"/>
                  </a:cubicBezTo>
                  <a:cubicBezTo>
                    <a:pt x="222" y="166"/>
                    <a:pt x="222" y="166"/>
                    <a:pt x="222" y="165"/>
                  </a:cubicBezTo>
                  <a:cubicBezTo>
                    <a:pt x="222" y="165"/>
                    <a:pt x="222" y="165"/>
                    <a:pt x="222" y="165"/>
                  </a:cubicBezTo>
                  <a:cubicBezTo>
                    <a:pt x="222" y="165"/>
                    <a:pt x="222" y="164"/>
                    <a:pt x="222" y="164"/>
                  </a:cubicBezTo>
                  <a:cubicBezTo>
                    <a:pt x="221" y="163"/>
                    <a:pt x="220" y="163"/>
                    <a:pt x="219" y="162"/>
                  </a:cubicBezTo>
                  <a:cubicBezTo>
                    <a:pt x="217" y="161"/>
                    <a:pt x="215" y="161"/>
                    <a:pt x="213" y="161"/>
                  </a:cubicBezTo>
                  <a:cubicBezTo>
                    <a:pt x="211" y="161"/>
                    <a:pt x="210" y="161"/>
                    <a:pt x="210" y="161"/>
                  </a:cubicBezTo>
                  <a:cubicBezTo>
                    <a:pt x="210" y="161"/>
                    <a:pt x="210" y="161"/>
                    <a:pt x="210" y="161"/>
                  </a:cubicBezTo>
                  <a:cubicBezTo>
                    <a:pt x="207" y="163"/>
                    <a:pt x="202" y="167"/>
                    <a:pt x="195" y="167"/>
                  </a:cubicBezTo>
                  <a:cubicBezTo>
                    <a:pt x="192" y="167"/>
                    <a:pt x="190" y="166"/>
                    <a:pt x="187" y="165"/>
                  </a:cubicBezTo>
                  <a:cubicBezTo>
                    <a:pt x="186" y="165"/>
                    <a:pt x="186" y="165"/>
                    <a:pt x="186" y="165"/>
                  </a:cubicBezTo>
                  <a:cubicBezTo>
                    <a:pt x="186" y="164"/>
                    <a:pt x="186" y="164"/>
                    <a:pt x="186" y="164"/>
                  </a:cubicBezTo>
                  <a:lnTo>
                    <a:pt x="186" y="1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srgbClr val="4BC1EB"/>
                </a:solidFill>
                <a:latin typeface="Source Sans Pro" charset="0"/>
              </a:endParaRPr>
            </a:p>
          </p:txBody>
        </p:sp>
        <p:sp>
          <p:nvSpPr>
            <p:cNvPr id="149" name="Freeform 150"/>
            <p:cNvSpPr>
              <a:spLocks/>
            </p:cNvSpPr>
            <p:nvPr/>
          </p:nvSpPr>
          <p:spPr bwMode="auto">
            <a:xfrm>
              <a:off x="3795713" y="5649913"/>
              <a:ext cx="312738" cy="188913"/>
            </a:xfrm>
            <a:custGeom>
              <a:avLst/>
              <a:gdLst>
                <a:gd name="T0" fmla="*/ 4 w 59"/>
                <a:gd name="T1" fmla="*/ 6 h 36"/>
                <a:gd name="T2" fmla="*/ 5 w 59"/>
                <a:gd name="T3" fmla="*/ 8 h 36"/>
                <a:gd name="T4" fmla="*/ 7 w 59"/>
                <a:gd name="T5" fmla="*/ 9 h 36"/>
                <a:gd name="T6" fmla="*/ 8 w 59"/>
                <a:gd name="T7" fmla="*/ 9 h 36"/>
                <a:gd name="T8" fmla="*/ 9 w 59"/>
                <a:gd name="T9" fmla="*/ 9 h 36"/>
                <a:gd name="T10" fmla="*/ 11 w 59"/>
                <a:gd name="T11" fmla="*/ 9 h 36"/>
                <a:gd name="T12" fmla="*/ 12 w 59"/>
                <a:gd name="T13" fmla="*/ 11 h 36"/>
                <a:gd name="T14" fmla="*/ 15 w 59"/>
                <a:gd name="T15" fmla="*/ 14 h 36"/>
                <a:gd name="T16" fmla="*/ 16 w 59"/>
                <a:gd name="T17" fmla="*/ 15 h 36"/>
                <a:gd name="T18" fmla="*/ 20 w 59"/>
                <a:gd name="T19" fmla="*/ 17 h 36"/>
                <a:gd name="T20" fmla="*/ 22 w 59"/>
                <a:gd name="T21" fmla="*/ 19 h 36"/>
                <a:gd name="T22" fmla="*/ 23 w 59"/>
                <a:gd name="T23" fmla="*/ 20 h 36"/>
                <a:gd name="T24" fmla="*/ 28 w 59"/>
                <a:gd name="T25" fmla="*/ 22 h 36"/>
                <a:gd name="T26" fmla="*/ 30 w 59"/>
                <a:gd name="T27" fmla="*/ 26 h 36"/>
                <a:gd name="T28" fmla="*/ 32 w 59"/>
                <a:gd name="T29" fmla="*/ 27 h 36"/>
                <a:gd name="T30" fmla="*/ 34 w 59"/>
                <a:gd name="T31" fmla="*/ 27 h 36"/>
                <a:gd name="T32" fmla="*/ 36 w 59"/>
                <a:gd name="T33" fmla="*/ 28 h 36"/>
                <a:gd name="T34" fmla="*/ 36 w 59"/>
                <a:gd name="T35" fmla="*/ 29 h 36"/>
                <a:gd name="T36" fmla="*/ 37 w 59"/>
                <a:gd name="T37" fmla="*/ 30 h 36"/>
                <a:gd name="T38" fmla="*/ 38 w 59"/>
                <a:gd name="T39" fmla="*/ 32 h 36"/>
                <a:gd name="T40" fmla="*/ 41 w 59"/>
                <a:gd name="T41" fmla="*/ 35 h 36"/>
                <a:gd name="T42" fmla="*/ 51 w 59"/>
                <a:gd name="T43" fmla="*/ 36 h 36"/>
                <a:gd name="T44" fmla="*/ 51 w 59"/>
                <a:gd name="T45" fmla="*/ 36 h 36"/>
                <a:gd name="T46" fmla="*/ 55 w 59"/>
                <a:gd name="T47" fmla="*/ 35 h 36"/>
                <a:gd name="T48" fmla="*/ 57 w 59"/>
                <a:gd name="T49" fmla="*/ 35 h 36"/>
                <a:gd name="T50" fmla="*/ 58 w 59"/>
                <a:gd name="T51" fmla="*/ 31 h 36"/>
                <a:gd name="T52" fmla="*/ 58 w 59"/>
                <a:gd name="T53" fmla="*/ 31 h 36"/>
                <a:gd name="T54" fmla="*/ 59 w 59"/>
                <a:gd name="T55" fmla="*/ 30 h 36"/>
                <a:gd name="T56" fmla="*/ 58 w 59"/>
                <a:gd name="T57" fmla="*/ 30 h 36"/>
                <a:gd name="T58" fmla="*/ 57 w 59"/>
                <a:gd name="T59" fmla="*/ 30 h 36"/>
                <a:gd name="T60" fmla="*/ 52 w 59"/>
                <a:gd name="T61" fmla="*/ 27 h 36"/>
                <a:gd name="T62" fmla="*/ 47 w 59"/>
                <a:gd name="T63" fmla="*/ 25 h 36"/>
                <a:gd name="T64" fmla="*/ 41 w 59"/>
                <a:gd name="T65" fmla="*/ 23 h 36"/>
                <a:gd name="T66" fmla="*/ 38 w 59"/>
                <a:gd name="T67" fmla="*/ 21 h 36"/>
                <a:gd name="T68" fmla="*/ 29 w 59"/>
                <a:gd name="T69" fmla="*/ 8 h 36"/>
                <a:gd name="T70" fmla="*/ 26 w 59"/>
                <a:gd name="T71" fmla="*/ 7 h 36"/>
                <a:gd name="T72" fmla="*/ 26 w 59"/>
                <a:gd name="T73" fmla="*/ 7 h 36"/>
                <a:gd name="T74" fmla="*/ 26 w 59"/>
                <a:gd name="T75" fmla="*/ 7 h 36"/>
                <a:gd name="T76" fmla="*/ 23 w 59"/>
                <a:gd name="T77" fmla="*/ 7 h 36"/>
                <a:gd name="T78" fmla="*/ 11 w 59"/>
                <a:gd name="T79" fmla="*/ 3 h 36"/>
                <a:gd name="T80" fmla="*/ 4 w 59"/>
                <a:gd name="T81" fmla="*/ 0 h 36"/>
                <a:gd name="T82" fmla="*/ 0 w 59"/>
                <a:gd name="T83" fmla="*/ 2 h 36"/>
                <a:gd name="T84" fmla="*/ 0 w 59"/>
                <a:gd name="T85" fmla="*/ 2 h 36"/>
                <a:gd name="T86" fmla="*/ 0 w 59"/>
                <a:gd name="T87" fmla="*/ 2 h 36"/>
                <a:gd name="T88" fmla="*/ 3 w 59"/>
                <a:gd name="T89" fmla="*/ 4 h 36"/>
                <a:gd name="T90" fmla="*/ 4 w 59"/>
                <a:gd name="T91" fmla="*/ 6 h 36"/>
                <a:gd name="T92" fmla="*/ 4 w 59"/>
                <a:gd name="T93" fmla="*/ 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9" h="36">
                  <a:moveTo>
                    <a:pt x="4" y="6"/>
                  </a:moveTo>
                  <a:cubicBezTo>
                    <a:pt x="4" y="7"/>
                    <a:pt x="4" y="8"/>
                    <a:pt x="5" y="8"/>
                  </a:cubicBezTo>
                  <a:cubicBezTo>
                    <a:pt x="5" y="8"/>
                    <a:pt x="6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10" y="9"/>
                    <a:pt x="11" y="9"/>
                  </a:cubicBezTo>
                  <a:cubicBezTo>
                    <a:pt x="11" y="10"/>
                    <a:pt x="12" y="10"/>
                    <a:pt x="12" y="11"/>
                  </a:cubicBezTo>
                  <a:cubicBezTo>
                    <a:pt x="13" y="12"/>
                    <a:pt x="14" y="13"/>
                    <a:pt x="15" y="14"/>
                  </a:cubicBezTo>
                  <a:cubicBezTo>
                    <a:pt x="15" y="14"/>
                    <a:pt x="16" y="15"/>
                    <a:pt x="16" y="15"/>
                  </a:cubicBezTo>
                  <a:cubicBezTo>
                    <a:pt x="18" y="15"/>
                    <a:pt x="19" y="16"/>
                    <a:pt x="20" y="17"/>
                  </a:cubicBezTo>
                  <a:cubicBezTo>
                    <a:pt x="20" y="18"/>
                    <a:pt x="21" y="18"/>
                    <a:pt x="22" y="19"/>
                  </a:cubicBezTo>
                  <a:cubicBezTo>
                    <a:pt x="22" y="19"/>
                    <a:pt x="23" y="20"/>
                    <a:pt x="23" y="20"/>
                  </a:cubicBezTo>
                  <a:cubicBezTo>
                    <a:pt x="26" y="20"/>
                    <a:pt x="27" y="21"/>
                    <a:pt x="28" y="22"/>
                  </a:cubicBezTo>
                  <a:cubicBezTo>
                    <a:pt x="29" y="24"/>
                    <a:pt x="30" y="25"/>
                    <a:pt x="30" y="26"/>
                  </a:cubicBezTo>
                  <a:cubicBezTo>
                    <a:pt x="31" y="27"/>
                    <a:pt x="31" y="27"/>
                    <a:pt x="32" y="27"/>
                  </a:cubicBezTo>
                  <a:cubicBezTo>
                    <a:pt x="33" y="27"/>
                    <a:pt x="33" y="27"/>
                    <a:pt x="34" y="27"/>
                  </a:cubicBezTo>
                  <a:cubicBezTo>
                    <a:pt x="35" y="27"/>
                    <a:pt x="35" y="27"/>
                    <a:pt x="36" y="28"/>
                  </a:cubicBezTo>
                  <a:cubicBezTo>
                    <a:pt x="36" y="28"/>
                    <a:pt x="36" y="29"/>
                    <a:pt x="36" y="29"/>
                  </a:cubicBezTo>
                  <a:cubicBezTo>
                    <a:pt x="36" y="30"/>
                    <a:pt x="36" y="30"/>
                    <a:pt x="37" y="30"/>
                  </a:cubicBezTo>
                  <a:cubicBezTo>
                    <a:pt x="37" y="31"/>
                    <a:pt x="37" y="31"/>
                    <a:pt x="38" y="32"/>
                  </a:cubicBezTo>
                  <a:cubicBezTo>
                    <a:pt x="39" y="32"/>
                    <a:pt x="40" y="33"/>
                    <a:pt x="41" y="35"/>
                  </a:cubicBezTo>
                  <a:cubicBezTo>
                    <a:pt x="45" y="35"/>
                    <a:pt x="48" y="36"/>
                    <a:pt x="51" y="36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3" y="36"/>
                    <a:pt x="54" y="36"/>
                    <a:pt x="55" y="35"/>
                  </a:cubicBezTo>
                  <a:cubicBezTo>
                    <a:pt x="56" y="35"/>
                    <a:pt x="56" y="35"/>
                    <a:pt x="57" y="35"/>
                  </a:cubicBezTo>
                  <a:cubicBezTo>
                    <a:pt x="57" y="33"/>
                    <a:pt x="58" y="32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58" y="30"/>
                    <a:pt x="58" y="30"/>
                    <a:pt x="57" y="30"/>
                  </a:cubicBezTo>
                  <a:cubicBezTo>
                    <a:pt x="55" y="30"/>
                    <a:pt x="53" y="29"/>
                    <a:pt x="52" y="27"/>
                  </a:cubicBezTo>
                  <a:cubicBezTo>
                    <a:pt x="51" y="26"/>
                    <a:pt x="49" y="26"/>
                    <a:pt x="47" y="25"/>
                  </a:cubicBezTo>
                  <a:cubicBezTo>
                    <a:pt x="45" y="24"/>
                    <a:pt x="43" y="24"/>
                    <a:pt x="41" y="23"/>
                  </a:cubicBezTo>
                  <a:cubicBezTo>
                    <a:pt x="40" y="23"/>
                    <a:pt x="39" y="22"/>
                    <a:pt x="38" y="21"/>
                  </a:cubicBezTo>
                  <a:cubicBezTo>
                    <a:pt x="38" y="19"/>
                    <a:pt x="33" y="12"/>
                    <a:pt x="29" y="8"/>
                  </a:cubicBezTo>
                  <a:cubicBezTo>
                    <a:pt x="28" y="7"/>
                    <a:pt x="27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5" y="7"/>
                    <a:pt x="24" y="7"/>
                    <a:pt x="23" y="7"/>
                  </a:cubicBezTo>
                  <a:cubicBezTo>
                    <a:pt x="19" y="7"/>
                    <a:pt x="15" y="6"/>
                    <a:pt x="11" y="3"/>
                  </a:cubicBezTo>
                  <a:cubicBezTo>
                    <a:pt x="8" y="1"/>
                    <a:pt x="6" y="0"/>
                    <a:pt x="4" y="0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2" y="3"/>
                    <a:pt x="3" y="4"/>
                  </a:cubicBezTo>
                  <a:cubicBezTo>
                    <a:pt x="3" y="4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50" name="Freeform 151"/>
            <p:cNvSpPr>
              <a:spLocks/>
            </p:cNvSpPr>
            <p:nvPr/>
          </p:nvSpPr>
          <p:spPr bwMode="auto">
            <a:xfrm>
              <a:off x="4017963" y="5764213"/>
              <a:ext cx="3460750" cy="1676400"/>
            </a:xfrm>
            <a:custGeom>
              <a:avLst/>
              <a:gdLst>
                <a:gd name="T0" fmla="*/ 72 w 651"/>
                <a:gd name="T1" fmla="*/ 209 h 320"/>
                <a:gd name="T2" fmla="*/ 184 w 651"/>
                <a:gd name="T3" fmla="*/ 242 h 320"/>
                <a:gd name="T4" fmla="*/ 243 w 651"/>
                <a:gd name="T5" fmla="*/ 271 h 320"/>
                <a:gd name="T6" fmla="*/ 289 w 651"/>
                <a:gd name="T7" fmla="*/ 303 h 320"/>
                <a:gd name="T8" fmla="*/ 306 w 651"/>
                <a:gd name="T9" fmla="*/ 309 h 320"/>
                <a:gd name="T10" fmla="*/ 308 w 651"/>
                <a:gd name="T11" fmla="*/ 285 h 320"/>
                <a:gd name="T12" fmla="*/ 340 w 651"/>
                <a:gd name="T13" fmla="*/ 264 h 320"/>
                <a:gd name="T14" fmla="*/ 359 w 651"/>
                <a:gd name="T15" fmla="*/ 261 h 320"/>
                <a:gd name="T16" fmla="*/ 386 w 651"/>
                <a:gd name="T17" fmla="*/ 268 h 320"/>
                <a:gd name="T18" fmla="*/ 394 w 651"/>
                <a:gd name="T19" fmla="*/ 260 h 320"/>
                <a:gd name="T20" fmla="*/ 418 w 651"/>
                <a:gd name="T21" fmla="*/ 256 h 320"/>
                <a:gd name="T22" fmla="*/ 467 w 651"/>
                <a:gd name="T23" fmla="*/ 264 h 320"/>
                <a:gd name="T24" fmla="*/ 490 w 651"/>
                <a:gd name="T25" fmla="*/ 317 h 320"/>
                <a:gd name="T26" fmla="*/ 486 w 651"/>
                <a:gd name="T27" fmla="*/ 250 h 320"/>
                <a:gd name="T28" fmla="*/ 538 w 651"/>
                <a:gd name="T29" fmla="*/ 200 h 320"/>
                <a:gd name="T30" fmla="*/ 554 w 651"/>
                <a:gd name="T31" fmla="*/ 185 h 320"/>
                <a:gd name="T32" fmla="*/ 544 w 651"/>
                <a:gd name="T33" fmla="*/ 165 h 320"/>
                <a:gd name="T34" fmla="*/ 549 w 651"/>
                <a:gd name="T35" fmla="*/ 136 h 320"/>
                <a:gd name="T36" fmla="*/ 554 w 651"/>
                <a:gd name="T37" fmla="*/ 140 h 320"/>
                <a:gd name="T38" fmla="*/ 576 w 651"/>
                <a:gd name="T39" fmla="*/ 121 h 320"/>
                <a:gd name="T40" fmla="*/ 594 w 651"/>
                <a:gd name="T41" fmla="*/ 110 h 320"/>
                <a:gd name="T42" fmla="*/ 606 w 651"/>
                <a:gd name="T43" fmla="*/ 95 h 320"/>
                <a:gd name="T44" fmla="*/ 632 w 651"/>
                <a:gd name="T45" fmla="*/ 67 h 320"/>
                <a:gd name="T46" fmla="*/ 645 w 651"/>
                <a:gd name="T47" fmla="*/ 52 h 320"/>
                <a:gd name="T48" fmla="*/ 642 w 651"/>
                <a:gd name="T49" fmla="*/ 32 h 320"/>
                <a:gd name="T50" fmla="*/ 639 w 651"/>
                <a:gd name="T51" fmla="*/ 30 h 320"/>
                <a:gd name="T52" fmla="*/ 626 w 651"/>
                <a:gd name="T53" fmla="*/ 27 h 320"/>
                <a:gd name="T54" fmla="*/ 622 w 651"/>
                <a:gd name="T55" fmla="*/ 31 h 320"/>
                <a:gd name="T56" fmla="*/ 614 w 651"/>
                <a:gd name="T57" fmla="*/ 49 h 320"/>
                <a:gd name="T58" fmla="*/ 610 w 651"/>
                <a:gd name="T59" fmla="*/ 54 h 320"/>
                <a:gd name="T60" fmla="*/ 600 w 651"/>
                <a:gd name="T61" fmla="*/ 63 h 320"/>
                <a:gd name="T62" fmla="*/ 557 w 651"/>
                <a:gd name="T63" fmla="*/ 65 h 320"/>
                <a:gd name="T64" fmla="*/ 547 w 651"/>
                <a:gd name="T65" fmla="*/ 73 h 320"/>
                <a:gd name="T66" fmla="*/ 517 w 651"/>
                <a:gd name="T67" fmla="*/ 90 h 320"/>
                <a:gd name="T68" fmla="*/ 514 w 651"/>
                <a:gd name="T69" fmla="*/ 94 h 320"/>
                <a:gd name="T70" fmla="*/ 476 w 651"/>
                <a:gd name="T71" fmla="*/ 100 h 320"/>
                <a:gd name="T72" fmla="*/ 474 w 651"/>
                <a:gd name="T73" fmla="*/ 92 h 320"/>
                <a:gd name="T74" fmla="*/ 463 w 651"/>
                <a:gd name="T75" fmla="*/ 59 h 320"/>
                <a:gd name="T76" fmla="*/ 414 w 651"/>
                <a:gd name="T77" fmla="*/ 84 h 320"/>
                <a:gd name="T78" fmla="*/ 458 w 651"/>
                <a:gd name="T79" fmla="*/ 44 h 320"/>
                <a:gd name="T80" fmla="*/ 432 w 651"/>
                <a:gd name="T81" fmla="*/ 40 h 320"/>
                <a:gd name="T82" fmla="*/ 408 w 651"/>
                <a:gd name="T83" fmla="*/ 29 h 320"/>
                <a:gd name="T84" fmla="*/ 367 w 651"/>
                <a:gd name="T85" fmla="*/ 33 h 320"/>
                <a:gd name="T86" fmla="*/ 383 w 651"/>
                <a:gd name="T87" fmla="*/ 17 h 320"/>
                <a:gd name="T88" fmla="*/ 379 w 651"/>
                <a:gd name="T89" fmla="*/ 19 h 320"/>
                <a:gd name="T90" fmla="*/ 372 w 651"/>
                <a:gd name="T91" fmla="*/ 18 h 320"/>
                <a:gd name="T92" fmla="*/ 368 w 651"/>
                <a:gd name="T93" fmla="*/ 15 h 320"/>
                <a:gd name="T94" fmla="*/ 365 w 651"/>
                <a:gd name="T95" fmla="*/ 15 h 320"/>
                <a:gd name="T96" fmla="*/ 359 w 651"/>
                <a:gd name="T97" fmla="*/ 11 h 320"/>
                <a:gd name="T98" fmla="*/ 355 w 651"/>
                <a:gd name="T99" fmla="*/ 10 h 320"/>
                <a:gd name="T100" fmla="*/ 349 w 651"/>
                <a:gd name="T101" fmla="*/ 12 h 320"/>
                <a:gd name="T102" fmla="*/ 339 w 651"/>
                <a:gd name="T103" fmla="*/ 8 h 320"/>
                <a:gd name="T104" fmla="*/ 337 w 651"/>
                <a:gd name="T105" fmla="*/ 4 h 320"/>
                <a:gd name="T106" fmla="*/ 336 w 651"/>
                <a:gd name="T107" fmla="*/ 0 h 320"/>
                <a:gd name="T108" fmla="*/ 334 w 651"/>
                <a:gd name="T109" fmla="*/ 1 h 320"/>
                <a:gd name="T110" fmla="*/ 333 w 651"/>
                <a:gd name="T111" fmla="*/ 5 h 320"/>
                <a:gd name="T112" fmla="*/ 21 w 651"/>
                <a:gd name="T113" fmla="*/ 32 h 320"/>
                <a:gd name="T114" fmla="*/ 12 w 651"/>
                <a:gd name="T115" fmla="*/ 15 h 320"/>
                <a:gd name="T116" fmla="*/ 8 w 651"/>
                <a:gd name="T117" fmla="*/ 36 h 320"/>
                <a:gd name="T118" fmla="*/ 6 w 651"/>
                <a:gd name="T119" fmla="*/ 82 h 320"/>
                <a:gd name="T120" fmla="*/ 23 w 651"/>
                <a:gd name="T121" fmla="*/ 159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51" h="320">
                  <a:moveTo>
                    <a:pt x="32" y="179"/>
                  </a:moveTo>
                  <a:cubicBezTo>
                    <a:pt x="32" y="181"/>
                    <a:pt x="37" y="185"/>
                    <a:pt x="42" y="190"/>
                  </a:cubicBezTo>
                  <a:cubicBezTo>
                    <a:pt x="43" y="191"/>
                    <a:pt x="43" y="191"/>
                    <a:pt x="43" y="191"/>
                  </a:cubicBezTo>
                  <a:cubicBezTo>
                    <a:pt x="47" y="194"/>
                    <a:pt x="47" y="197"/>
                    <a:pt x="47" y="199"/>
                  </a:cubicBezTo>
                  <a:cubicBezTo>
                    <a:pt x="47" y="201"/>
                    <a:pt x="47" y="201"/>
                    <a:pt x="48" y="201"/>
                  </a:cubicBezTo>
                  <a:cubicBezTo>
                    <a:pt x="54" y="201"/>
                    <a:pt x="59" y="204"/>
                    <a:pt x="63" y="207"/>
                  </a:cubicBezTo>
                  <a:cubicBezTo>
                    <a:pt x="66" y="209"/>
                    <a:pt x="68" y="209"/>
                    <a:pt x="69" y="209"/>
                  </a:cubicBezTo>
                  <a:cubicBezTo>
                    <a:pt x="70" y="209"/>
                    <a:pt x="71" y="209"/>
                    <a:pt x="72" y="209"/>
                  </a:cubicBezTo>
                  <a:cubicBezTo>
                    <a:pt x="76" y="210"/>
                    <a:pt x="82" y="217"/>
                    <a:pt x="83" y="222"/>
                  </a:cubicBezTo>
                  <a:cubicBezTo>
                    <a:pt x="84" y="224"/>
                    <a:pt x="85" y="226"/>
                    <a:pt x="86" y="228"/>
                  </a:cubicBezTo>
                  <a:cubicBezTo>
                    <a:pt x="111" y="225"/>
                    <a:pt x="111" y="225"/>
                    <a:pt x="111" y="225"/>
                  </a:cubicBezTo>
                  <a:cubicBezTo>
                    <a:pt x="112" y="225"/>
                    <a:pt x="112" y="225"/>
                    <a:pt x="112" y="225"/>
                  </a:cubicBezTo>
                  <a:cubicBezTo>
                    <a:pt x="112" y="225"/>
                    <a:pt x="118" y="229"/>
                    <a:pt x="122" y="231"/>
                  </a:cubicBezTo>
                  <a:cubicBezTo>
                    <a:pt x="123" y="231"/>
                    <a:pt x="123" y="232"/>
                    <a:pt x="124" y="232"/>
                  </a:cubicBezTo>
                  <a:cubicBezTo>
                    <a:pt x="128" y="233"/>
                    <a:pt x="150" y="241"/>
                    <a:pt x="153" y="242"/>
                  </a:cubicBezTo>
                  <a:cubicBezTo>
                    <a:pt x="184" y="242"/>
                    <a:pt x="184" y="242"/>
                    <a:pt x="184" y="242"/>
                  </a:cubicBezTo>
                  <a:cubicBezTo>
                    <a:pt x="188" y="237"/>
                    <a:pt x="188" y="237"/>
                    <a:pt x="188" y="237"/>
                  </a:cubicBezTo>
                  <a:cubicBezTo>
                    <a:pt x="206" y="237"/>
                    <a:pt x="206" y="237"/>
                    <a:pt x="206" y="237"/>
                  </a:cubicBezTo>
                  <a:cubicBezTo>
                    <a:pt x="207" y="237"/>
                    <a:pt x="207" y="237"/>
                    <a:pt x="207" y="237"/>
                  </a:cubicBezTo>
                  <a:cubicBezTo>
                    <a:pt x="212" y="242"/>
                    <a:pt x="218" y="248"/>
                    <a:pt x="219" y="248"/>
                  </a:cubicBezTo>
                  <a:cubicBezTo>
                    <a:pt x="221" y="249"/>
                    <a:pt x="227" y="254"/>
                    <a:pt x="227" y="258"/>
                  </a:cubicBezTo>
                  <a:cubicBezTo>
                    <a:pt x="227" y="261"/>
                    <a:pt x="228" y="263"/>
                    <a:pt x="231" y="264"/>
                  </a:cubicBezTo>
                  <a:cubicBezTo>
                    <a:pt x="231" y="265"/>
                    <a:pt x="233" y="266"/>
                    <a:pt x="234" y="267"/>
                  </a:cubicBezTo>
                  <a:cubicBezTo>
                    <a:pt x="237" y="268"/>
                    <a:pt x="241" y="271"/>
                    <a:pt x="243" y="271"/>
                  </a:cubicBezTo>
                  <a:cubicBezTo>
                    <a:pt x="243" y="271"/>
                    <a:pt x="244" y="270"/>
                    <a:pt x="244" y="269"/>
                  </a:cubicBezTo>
                  <a:cubicBezTo>
                    <a:pt x="246" y="266"/>
                    <a:pt x="248" y="261"/>
                    <a:pt x="252" y="261"/>
                  </a:cubicBezTo>
                  <a:cubicBezTo>
                    <a:pt x="257" y="261"/>
                    <a:pt x="271" y="265"/>
                    <a:pt x="273" y="273"/>
                  </a:cubicBezTo>
                  <a:cubicBezTo>
                    <a:pt x="275" y="280"/>
                    <a:pt x="281" y="286"/>
                    <a:pt x="283" y="287"/>
                  </a:cubicBezTo>
                  <a:cubicBezTo>
                    <a:pt x="285" y="289"/>
                    <a:pt x="285" y="291"/>
                    <a:pt x="285" y="293"/>
                  </a:cubicBezTo>
                  <a:cubicBezTo>
                    <a:pt x="285" y="294"/>
                    <a:pt x="286" y="295"/>
                    <a:pt x="286" y="296"/>
                  </a:cubicBezTo>
                  <a:cubicBezTo>
                    <a:pt x="287" y="297"/>
                    <a:pt x="287" y="299"/>
                    <a:pt x="288" y="300"/>
                  </a:cubicBezTo>
                  <a:cubicBezTo>
                    <a:pt x="288" y="301"/>
                    <a:pt x="288" y="303"/>
                    <a:pt x="289" y="303"/>
                  </a:cubicBezTo>
                  <a:cubicBezTo>
                    <a:pt x="289" y="303"/>
                    <a:pt x="289" y="303"/>
                    <a:pt x="289" y="303"/>
                  </a:cubicBezTo>
                  <a:cubicBezTo>
                    <a:pt x="289" y="303"/>
                    <a:pt x="291" y="303"/>
                    <a:pt x="294" y="305"/>
                  </a:cubicBezTo>
                  <a:cubicBezTo>
                    <a:pt x="297" y="306"/>
                    <a:pt x="302" y="308"/>
                    <a:pt x="304" y="308"/>
                  </a:cubicBezTo>
                  <a:cubicBezTo>
                    <a:pt x="304" y="308"/>
                    <a:pt x="304" y="308"/>
                    <a:pt x="304" y="308"/>
                  </a:cubicBezTo>
                  <a:cubicBezTo>
                    <a:pt x="304" y="308"/>
                    <a:pt x="304" y="308"/>
                    <a:pt x="304" y="308"/>
                  </a:cubicBezTo>
                  <a:cubicBezTo>
                    <a:pt x="304" y="308"/>
                    <a:pt x="304" y="308"/>
                    <a:pt x="304" y="308"/>
                  </a:cubicBezTo>
                  <a:cubicBezTo>
                    <a:pt x="305" y="308"/>
                    <a:pt x="305" y="308"/>
                    <a:pt x="305" y="308"/>
                  </a:cubicBezTo>
                  <a:cubicBezTo>
                    <a:pt x="305" y="308"/>
                    <a:pt x="305" y="308"/>
                    <a:pt x="306" y="309"/>
                  </a:cubicBezTo>
                  <a:cubicBezTo>
                    <a:pt x="306" y="309"/>
                    <a:pt x="306" y="309"/>
                    <a:pt x="306" y="309"/>
                  </a:cubicBezTo>
                  <a:cubicBezTo>
                    <a:pt x="307" y="309"/>
                    <a:pt x="307" y="309"/>
                    <a:pt x="308" y="309"/>
                  </a:cubicBezTo>
                  <a:cubicBezTo>
                    <a:pt x="308" y="309"/>
                    <a:pt x="308" y="309"/>
                    <a:pt x="308" y="309"/>
                  </a:cubicBezTo>
                  <a:cubicBezTo>
                    <a:pt x="308" y="306"/>
                    <a:pt x="306" y="305"/>
                    <a:pt x="305" y="303"/>
                  </a:cubicBezTo>
                  <a:cubicBezTo>
                    <a:pt x="304" y="301"/>
                    <a:pt x="303" y="300"/>
                    <a:pt x="303" y="299"/>
                  </a:cubicBezTo>
                  <a:cubicBezTo>
                    <a:pt x="303" y="298"/>
                    <a:pt x="304" y="297"/>
                    <a:pt x="305" y="296"/>
                  </a:cubicBezTo>
                  <a:cubicBezTo>
                    <a:pt x="308" y="293"/>
                    <a:pt x="308" y="292"/>
                    <a:pt x="307" y="289"/>
                  </a:cubicBezTo>
                  <a:cubicBezTo>
                    <a:pt x="307" y="288"/>
                    <a:pt x="306" y="286"/>
                    <a:pt x="308" y="285"/>
                  </a:cubicBezTo>
                  <a:cubicBezTo>
                    <a:pt x="309" y="285"/>
                    <a:pt x="310" y="284"/>
                    <a:pt x="310" y="284"/>
                  </a:cubicBezTo>
                  <a:cubicBezTo>
                    <a:pt x="313" y="282"/>
                    <a:pt x="316" y="281"/>
                    <a:pt x="316" y="279"/>
                  </a:cubicBezTo>
                  <a:cubicBezTo>
                    <a:pt x="316" y="276"/>
                    <a:pt x="317" y="275"/>
                    <a:pt x="320" y="275"/>
                  </a:cubicBezTo>
                  <a:cubicBezTo>
                    <a:pt x="321" y="275"/>
                    <a:pt x="323" y="275"/>
                    <a:pt x="324" y="275"/>
                  </a:cubicBezTo>
                  <a:cubicBezTo>
                    <a:pt x="326" y="276"/>
                    <a:pt x="330" y="273"/>
                    <a:pt x="332" y="270"/>
                  </a:cubicBezTo>
                  <a:cubicBezTo>
                    <a:pt x="333" y="269"/>
                    <a:pt x="334" y="268"/>
                    <a:pt x="334" y="267"/>
                  </a:cubicBezTo>
                  <a:cubicBezTo>
                    <a:pt x="333" y="266"/>
                    <a:pt x="333" y="265"/>
                    <a:pt x="334" y="264"/>
                  </a:cubicBezTo>
                  <a:cubicBezTo>
                    <a:pt x="335" y="263"/>
                    <a:pt x="336" y="263"/>
                    <a:pt x="340" y="264"/>
                  </a:cubicBezTo>
                  <a:cubicBezTo>
                    <a:pt x="342" y="264"/>
                    <a:pt x="343" y="263"/>
                    <a:pt x="344" y="262"/>
                  </a:cubicBezTo>
                  <a:cubicBezTo>
                    <a:pt x="344" y="261"/>
                    <a:pt x="345" y="259"/>
                    <a:pt x="346" y="259"/>
                  </a:cubicBezTo>
                  <a:cubicBezTo>
                    <a:pt x="347" y="259"/>
                    <a:pt x="347" y="259"/>
                    <a:pt x="347" y="259"/>
                  </a:cubicBezTo>
                  <a:cubicBezTo>
                    <a:pt x="348" y="260"/>
                    <a:pt x="349" y="260"/>
                    <a:pt x="349" y="260"/>
                  </a:cubicBezTo>
                  <a:cubicBezTo>
                    <a:pt x="350" y="261"/>
                    <a:pt x="351" y="261"/>
                    <a:pt x="352" y="261"/>
                  </a:cubicBezTo>
                  <a:cubicBezTo>
                    <a:pt x="352" y="261"/>
                    <a:pt x="352" y="261"/>
                    <a:pt x="352" y="261"/>
                  </a:cubicBezTo>
                  <a:cubicBezTo>
                    <a:pt x="352" y="259"/>
                    <a:pt x="353" y="258"/>
                    <a:pt x="354" y="258"/>
                  </a:cubicBezTo>
                  <a:cubicBezTo>
                    <a:pt x="356" y="258"/>
                    <a:pt x="358" y="260"/>
                    <a:pt x="359" y="261"/>
                  </a:cubicBezTo>
                  <a:cubicBezTo>
                    <a:pt x="360" y="263"/>
                    <a:pt x="362" y="264"/>
                    <a:pt x="364" y="264"/>
                  </a:cubicBezTo>
                  <a:cubicBezTo>
                    <a:pt x="365" y="264"/>
                    <a:pt x="366" y="264"/>
                    <a:pt x="367" y="262"/>
                  </a:cubicBezTo>
                  <a:cubicBezTo>
                    <a:pt x="367" y="260"/>
                    <a:pt x="368" y="260"/>
                    <a:pt x="369" y="260"/>
                  </a:cubicBezTo>
                  <a:cubicBezTo>
                    <a:pt x="370" y="260"/>
                    <a:pt x="372" y="261"/>
                    <a:pt x="376" y="265"/>
                  </a:cubicBezTo>
                  <a:cubicBezTo>
                    <a:pt x="378" y="267"/>
                    <a:pt x="379" y="268"/>
                    <a:pt x="381" y="268"/>
                  </a:cubicBezTo>
                  <a:cubicBezTo>
                    <a:pt x="382" y="268"/>
                    <a:pt x="382" y="268"/>
                    <a:pt x="382" y="268"/>
                  </a:cubicBezTo>
                  <a:cubicBezTo>
                    <a:pt x="383" y="268"/>
                    <a:pt x="384" y="268"/>
                    <a:pt x="385" y="268"/>
                  </a:cubicBezTo>
                  <a:cubicBezTo>
                    <a:pt x="385" y="268"/>
                    <a:pt x="385" y="268"/>
                    <a:pt x="386" y="268"/>
                  </a:cubicBezTo>
                  <a:cubicBezTo>
                    <a:pt x="388" y="268"/>
                    <a:pt x="388" y="267"/>
                    <a:pt x="388" y="265"/>
                  </a:cubicBezTo>
                  <a:cubicBezTo>
                    <a:pt x="389" y="263"/>
                    <a:pt x="390" y="263"/>
                    <a:pt x="390" y="263"/>
                  </a:cubicBezTo>
                  <a:cubicBezTo>
                    <a:pt x="391" y="263"/>
                    <a:pt x="392" y="264"/>
                    <a:pt x="393" y="266"/>
                  </a:cubicBezTo>
                  <a:cubicBezTo>
                    <a:pt x="395" y="267"/>
                    <a:pt x="397" y="270"/>
                    <a:pt x="400" y="271"/>
                  </a:cubicBezTo>
                  <a:cubicBezTo>
                    <a:pt x="400" y="271"/>
                    <a:pt x="400" y="271"/>
                    <a:pt x="401" y="271"/>
                  </a:cubicBezTo>
                  <a:cubicBezTo>
                    <a:pt x="400" y="270"/>
                    <a:pt x="399" y="269"/>
                    <a:pt x="396" y="267"/>
                  </a:cubicBezTo>
                  <a:cubicBezTo>
                    <a:pt x="394" y="265"/>
                    <a:pt x="394" y="263"/>
                    <a:pt x="395" y="262"/>
                  </a:cubicBezTo>
                  <a:cubicBezTo>
                    <a:pt x="395" y="261"/>
                    <a:pt x="395" y="261"/>
                    <a:pt x="394" y="260"/>
                  </a:cubicBezTo>
                  <a:cubicBezTo>
                    <a:pt x="393" y="259"/>
                    <a:pt x="393" y="258"/>
                    <a:pt x="393" y="258"/>
                  </a:cubicBezTo>
                  <a:cubicBezTo>
                    <a:pt x="394" y="255"/>
                    <a:pt x="400" y="253"/>
                    <a:pt x="405" y="254"/>
                  </a:cubicBezTo>
                  <a:cubicBezTo>
                    <a:pt x="406" y="254"/>
                    <a:pt x="408" y="254"/>
                    <a:pt x="408" y="254"/>
                  </a:cubicBezTo>
                  <a:cubicBezTo>
                    <a:pt x="409" y="254"/>
                    <a:pt x="409" y="254"/>
                    <a:pt x="410" y="254"/>
                  </a:cubicBezTo>
                  <a:cubicBezTo>
                    <a:pt x="410" y="254"/>
                    <a:pt x="410" y="254"/>
                    <a:pt x="412" y="252"/>
                  </a:cubicBezTo>
                  <a:cubicBezTo>
                    <a:pt x="412" y="251"/>
                    <a:pt x="413" y="250"/>
                    <a:pt x="414" y="250"/>
                  </a:cubicBezTo>
                  <a:cubicBezTo>
                    <a:pt x="417" y="250"/>
                    <a:pt x="418" y="253"/>
                    <a:pt x="418" y="256"/>
                  </a:cubicBezTo>
                  <a:cubicBezTo>
                    <a:pt x="418" y="256"/>
                    <a:pt x="418" y="256"/>
                    <a:pt x="418" y="256"/>
                  </a:cubicBezTo>
                  <a:cubicBezTo>
                    <a:pt x="420" y="256"/>
                    <a:pt x="422" y="255"/>
                    <a:pt x="424" y="255"/>
                  </a:cubicBezTo>
                  <a:cubicBezTo>
                    <a:pt x="427" y="254"/>
                    <a:pt x="430" y="253"/>
                    <a:pt x="432" y="253"/>
                  </a:cubicBezTo>
                  <a:cubicBezTo>
                    <a:pt x="438" y="253"/>
                    <a:pt x="443" y="258"/>
                    <a:pt x="443" y="261"/>
                  </a:cubicBezTo>
                  <a:cubicBezTo>
                    <a:pt x="444" y="264"/>
                    <a:pt x="447" y="264"/>
                    <a:pt x="450" y="262"/>
                  </a:cubicBezTo>
                  <a:cubicBezTo>
                    <a:pt x="450" y="262"/>
                    <a:pt x="450" y="261"/>
                    <a:pt x="451" y="261"/>
                  </a:cubicBezTo>
                  <a:cubicBezTo>
                    <a:pt x="453" y="259"/>
                    <a:pt x="455" y="257"/>
                    <a:pt x="458" y="257"/>
                  </a:cubicBezTo>
                  <a:cubicBezTo>
                    <a:pt x="459" y="257"/>
                    <a:pt x="460" y="258"/>
                    <a:pt x="461" y="259"/>
                  </a:cubicBezTo>
                  <a:cubicBezTo>
                    <a:pt x="463" y="260"/>
                    <a:pt x="465" y="262"/>
                    <a:pt x="467" y="264"/>
                  </a:cubicBezTo>
                  <a:cubicBezTo>
                    <a:pt x="469" y="267"/>
                    <a:pt x="471" y="269"/>
                    <a:pt x="473" y="271"/>
                  </a:cubicBezTo>
                  <a:cubicBezTo>
                    <a:pt x="476" y="274"/>
                    <a:pt x="474" y="277"/>
                    <a:pt x="474" y="280"/>
                  </a:cubicBezTo>
                  <a:cubicBezTo>
                    <a:pt x="473" y="282"/>
                    <a:pt x="472" y="283"/>
                    <a:pt x="473" y="284"/>
                  </a:cubicBezTo>
                  <a:cubicBezTo>
                    <a:pt x="474" y="286"/>
                    <a:pt x="474" y="287"/>
                    <a:pt x="474" y="289"/>
                  </a:cubicBezTo>
                  <a:cubicBezTo>
                    <a:pt x="475" y="291"/>
                    <a:pt x="475" y="293"/>
                    <a:pt x="478" y="295"/>
                  </a:cubicBezTo>
                  <a:cubicBezTo>
                    <a:pt x="481" y="297"/>
                    <a:pt x="481" y="301"/>
                    <a:pt x="481" y="303"/>
                  </a:cubicBezTo>
                  <a:cubicBezTo>
                    <a:pt x="481" y="306"/>
                    <a:pt x="481" y="306"/>
                    <a:pt x="482" y="307"/>
                  </a:cubicBezTo>
                  <a:cubicBezTo>
                    <a:pt x="486" y="308"/>
                    <a:pt x="490" y="315"/>
                    <a:pt x="490" y="317"/>
                  </a:cubicBezTo>
                  <a:cubicBezTo>
                    <a:pt x="490" y="318"/>
                    <a:pt x="493" y="320"/>
                    <a:pt x="495" y="320"/>
                  </a:cubicBezTo>
                  <a:cubicBezTo>
                    <a:pt x="496" y="320"/>
                    <a:pt x="497" y="319"/>
                    <a:pt x="497" y="319"/>
                  </a:cubicBezTo>
                  <a:cubicBezTo>
                    <a:pt x="497" y="316"/>
                    <a:pt x="498" y="314"/>
                    <a:pt x="499" y="312"/>
                  </a:cubicBezTo>
                  <a:cubicBezTo>
                    <a:pt x="501" y="309"/>
                    <a:pt x="502" y="307"/>
                    <a:pt x="502" y="305"/>
                  </a:cubicBezTo>
                  <a:cubicBezTo>
                    <a:pt x="502" y="302"/>
                    <a:pt x="499" y="288"/>
                    <a:pt x="496" y="283"/>
                  </a:cubicBezTo>
                  <a:cubicBezTo>
                    <a:pt x="494" y="281"/>
                    <a:pt x="494" y="279"/>
                    <a:pt x="494" y="278"/>
                  </a:cubicBezTo>
                  <a:cubicBezTo>
                    <a:pt x="494" y="276"/>
                    <a:pt x="494" y="275"/>
                    <a:pt x="492" y="273"/>
                  </a:cubicBezTo>
                  <a:cubicBezTo>
                    <a:pt x="488" y="267"/>
                    <a:pt x="486" y="258"/>
                    <a:pt x="486" y="250"/>
                  </a:cubicBezTo>
                  <a:cubicBezTo>
                    <a:pt x="486" y="242"/>
                    <a:pt x="495" y="230"/>
                    <a:pt x="500" y="226"/>
                  </a:cubicBezTo>
                  <a:cubicBezTo>
                    <a:pt x="502" y="224"/>
                    <a:pt x="504" y="223"/>
                    <a:pt x="506" y="223"/>
                  </a:cubicBezTo>
                  <a:cubicBezTo>
                    <a:pt x="508" y="222"/>
                    <a:pt x="509" y="222"/>
                    <a:pt x="509" y="221"/>
                  </a:cubicBezTo>
                  <a:cubicBezTo>
                    <a:pt x="510" y="216"/>
                    <a:pt x="516" y="211"/>
                    <a:pt x="519" y="211"/>
                  </a:cubicBezTo>
                  <a:cubicBezTo>
                    <a:pt x="520" y="211"/>
                    <a:pt x="520" y="211"/>
                    <a:pt x="521" y="211"/>
                  </a:cubicBezTo>
                  <a:cubicBezTo>
                    <a:pt x="521" y="211"/>
                    <a:pt x="522" y="211"/>
                    <a:pt x="522" y="211"/>
                  </a:cubicBezTo>
                  <a:cubicBezTo>
                    <a:pt x="524" y="211"/>
                    <a:pt x="525" y="211"/>
                    <a:pt x="525" y="209"/>
                  </a:cubicBezTo>
                  <a:cubicBezTo>
                    <a:pt x="526" y="205"/>
                    <a:pt x="532" y="201"/>
                    <a:pt x="538" y="200"/>
                  </a:cubicBezTo>
                  <a:cubicBezTo>
                    <a:pt x="540" y="200"/>
                    <a:pt x="541" y="199"/>
                    <a:pt x="541" y="199"/>
                  </a:cubicBezTo>
                  <a:cubicBezTo>
                    <a:pt x="541" y="198"/>
                    <a:pt x="540" y="197"/>
                    <a:pt x="539" y="196"/>
                  </a:cubicBezTo>
                  <a:cubicBezTo>
                    <a:pt x="539" y="195"/>
                    <a:pt x="539" y="195"/>
                    <a:pt x="538" y="194"/>
                  </a:cubicBezTo>
                  <a:cubicBezTo>
                    <a:pt x="538" y="193"/>
                    <a:pt x="538" y="191"/>
                    <a:pt x="538" y="190"/>
                  </a:cubicBezTo>
                  <a:cubicBezTo>
                    <a:pt x="539" y="188"/>
                    <a:pt x="542" y="187"/>
                    <a:pt x="543" y="189"/>
                  </a:cubicBezTo>
                  <a:cubicBezTo>
                    <a:pt x="544" y="190"/>
                    <a:pt x="547" y="191"/>
                    <a:pt x="549" y="189"/>
                  </a:cubicBezTo>
                  <a:cubicBezTo>
                    <a:pt x="552" y="187"/>
                    <a:pt x="554" y="185"/>
                    <a:pt x="554" y="185"/>
                  </a:cubicBezTo>
                  <a:cubicBezTo>
                    <a:pt x="554" y="185"/>
                    <a:pt x="554" y="185"/>
                    <a:pt x="554" y="185"/>
                  </a:cubicBezTo>
                  <a:cubicBezTo>
                    <a:pt x="554" y="185"/>
                    <a:pt x="553" y="184"/>
                    <a:pt x="552" y="184"/>
                  </a:cubicBezTo>
                  <a:cubicBezTo>
                    <a:pt x="549" y="184"/>
                    <a:pt x="547" y="183"/>
                    <a:pt x="546" y="182"/>
                  </a:cubicBezTo>
                  <a:cubicBezTo>
                    <a:pt x="546" y="181"/>
                    <a:pt x="546" y="180"/>
                    <a:pt x="549" y="179"/>
                  </a:cubicBezTo>
                  <a:cubicBezTo>
                    <a:pt x="549" y="179"/>
                    <a:pt x="550" y="178"/>
                    <a:pt x="549" y="177"/>
                  </a:cubicBezTo>
                  <a:cubicBezTo>
                    <a:pt x="549" y="175"/>
                    <a:pt x="547" y="173"/>
                    <a:pt x="545" y="173"/>
                  </a:cubicBezTo>
                  <a:cubicBezTo>
                    <a:pt x="544" y="173"/>
                    <a:pt x="542" y="172"/>
                    <a:pt x="541" y="171"/>
                  </a:cubicBezTo>
                  <a:cubicBezTo>
                    <a:pt x="541" y="169"/>
                    <a:pt x="542" y="168"/>
                    <a:pt x="544" y="166"/>
                  </a:cubicBezTo>
                  <a:cubicBezTo>
                    <a:pt x="544" y="165"/>
                    <a:pt x="544" y="165"/>
                    <a:pt x="544" y="165"/>
                  </a:cubicBezTo>
                  <a:cubicBezTo>
                    <a:pt x="544" y="163"/>
                    <a:pt x="540" y="159"/>
                    <a:pt x="537" y="158"/>
                  </a:cubicBezTo>
                  <a:cubicBezTo>
                    <a:pt x="537" y="158"/>
                    <a:pt x="537" y="158"/>
                    <a:pt x="537" y="158"/>
                  </a:cubicBezTo>
                  <a:cubicBezTo>
                    <a:pt x="536" y="157"/>
                    <a:pt x="535" y="156"/>
                    <a:pt x="536" y="155"/>
                  </a:cubicBezTo>
                  <a:cubicBezTo>
                    <a:pt x="536" y="154"/>
                    <a:pt x="538" y="153"/>
                    <a:pt x="542" y="152"/>
                  </a:cubicBezTo>
                  <a:cubicBezTo>
                    <a:pt x="542" y="151"/>
                    <a:pt x="542" y="147"/>
                    <a:pt x="542" y="145"/>
                  </a:cubicBezTo>
                  <a:cubicBezTo>
                    <a:pt x="542" y="142"/>
                    <a:pt x="542" y="139"/>
                    <a:pt x="543" y="138"/>
                  </a:cubicBezTo>
                  <a:cubicBezTo>
                    <a:pt x="544" y="136"/>
                    <a:pt x="545" y="135"/>
                    <a:pt x="547" y="135"/>
                  </a:cubicBezTo>
                  <a:cubicBezTo>
                    <a:pt x="548" y="135"/>
                    <a:pt x="548" y="135"/>
                    <a:pt x="549" y="136"/>
                  </a:cubicBezTo>
                  <a:cubicBezTo>
                    <a:pt x="549" y="137"/>
                    <a:pt x="549" y="137"/>
                    <a:pt x="548" y="139"/>
                  </a:cubicBezTo>
                  <a:cubicBezTo>
                    <a:pt x="546" y="142"/>
                    <a:pt x="545" y="145"/>
                    <a:pt x="547" y="148"/>
                  </a:cubicBezTo>
                  <a:cubicBezTo>
                    <a:pt x="551" y="153"/>
                    <a:pt x="552" y="157"/>
                    <a:pt x="550" y="163"/>
                  </a:cubicBezTo>
                  <a:cubicBezTo>
                    <a:pt x="550" y="164"/>
                    <a:pt x="550" y="164"/>
                    <a:pt x="550" y="165"/>
                  </a:cubicBezTo>
                  <a:cubicBezTo>
                    <a:pt x="551" y="164"/>
                    <a:pt x="552" y="162"/>
                    <a:pt x="554" y="159"/>
                  </a:cubicBezTo>
                  <a:cubicBezTo>
                    <a:pt x="557" y="153"/>
                    <a:pt x="557" y="148"/>
                    <a:pt x="556" y="146"/>
                  </a:cubicBezTo>
                  <a:cubicBezTo>
                    <a:pt x="556" y="146"/>
                    <a:pt x="556" y="146"/>
                    <a:pt x="556" y="146"/>
                  </a:cubicBezTo>
                  <a:cubicBezTo>
                    <a:pt x="554" y="145"/>
                    <a:pt x="553" y="142"/>
                    <a:pt x="554" y="140"/>
                  </a:cubicBezTo>
                  <a:cubicBezTo>
                    <a:pt x="554" y="138"/>
                    <a:pt x="555" y="138"/>
                    <a:pt x="555" y="138"/>
                  </a:cubicBezTo>
                  <a:cubicBezTo>
                    <a:pt x="556" y="138"/>
                    <a:pt x="557" y="138"/>
                    <a:pt x="558" y="139"/>
                  </a:cubicBezTo>
                  <a:cubicBezTo>
                    <a:pt x="559" y="141"/>
                    <a:pt x="560" y="142"/>
                    <a:pt x="560" y="142"/>
                  </a:cubicBezTo>
                  <a:cubicBezTo>
                    <a:pt x="561" y="142"/>
                    <a:pt x="563" y="140"/>
                    <a:pt x="564" y="139"/>
                  </a:cubicBezTo>
                  <a:cubicBezTo>
                    <a:pt x="568" y="135"/>
                    <a:pt x="571" y="129"/>
                    <a:pt x="571" y="127"/>
                  </a:cubicBezTo>
                  <a:cubicBezTo>
                    <a:pt x="571" y="126"/>
                    <a:pt x="570" y="126"/>
                    <a:pt x="570" y="126"/>
                  </a:cubicBezTo>
                  <a:cubicBezTo>
                    <a:pt x="569" y="125"/>
                    <a:pt x="569" y="124"/>
                    <a:pt x="569" y="124"/>
                  </a:cubicBezTo>
                  <a:cubicBezTo>
                    <a:pt x="569" y="122"/>
                    <a:pt x="573" y="121"/>
                    <a:pt x="576" y="121"/>
                  </a:cubicBezTo>
                  <a:cubicBezTo>
                    <a:pt x="576" y="121"/>
                    <a:pt x="577" y="121"/>
                    <a:pt x="577" y="121"/>
                  </a:cubicBezTo>
                  <a:cubicBezTo>
                    <a:pt x="582" y="121"/>
                    <a:pt x="592" y="118"/>
                    <a:pt x="593" y="117"/>
                  </a:cubicBezTo>
                  <a:cubicBezTo>
                    <a:pt x="593" y="117"/>
                    <a:pt x="593" y="117"/>
                    <a:pt x="593" y="117"/>
                  </a:cubicBezTo>
                  <a:cubicBezTo>
                    <a:pt x="593" y="117"/>
                    <a:pt x="592" y="117"/>
                    <a:pt x="591" y="117"/>
                  </a:cubicBezTo>
                  <a:cubicBezTo>
                    <a:pt x="590" y="117"/>
                    <a:pt x="587" y="117"/>
                    <a:pt x="584" y="118"/>
                  </a:cubicBezTo>
                  <a:cubicBezTo>
                    <a:pt x="581" y="118"/>
                    <a:pt x="578" y="119"/>
                    <a:pt x="576" y="119"/>
                  </a:cubicBezTo>
                  <a:cubicBezTo>
                    <a:pt x="576" y="118"/>
                    <a:pt x="575" y="118"/>
                    <a:pt x="575" y="117"/>
                  </a:cubicBezTo>
                  <a:cubicBezTo>
                    <a:pt x="575" y="113"/>
                    <a:pt x="591" y="110"/>
                    <a:pt x="594" y="110"/>
                  </a:cubicBezTo>
                  <a:cubicBezTo>
                    <a:pt x="597" y="110"/>
                    <a:pt x="597" y="109"/>
                    <a:pt x="598" y="107"/>
                  </a:cubicBezTo>
                  <a:cubicBezTo>
                    <a:pt x="598" y="106"/>
                    <a:pt x="598" y="105"/>
                    <a:pt x="599" y="105"/>
                  </a:cubicBezTo>
                  <a:cubicBezTo>
                    <a:pt x="600" y="105"/>
                    <a:pt x="600" y="105"/>
                    <a:pt x="601" y="106"/>
                  </a:cubicBezTo>
                  <a:cubicBezTo>
                    <a:pt x="603" y="108"/>
                    <a:pt x="606" y="109"/>
                    <a:pt x="609" y="106"/>
                  </a:cubicBezTo>
                  <a:cubicBezTo>
                    <a:pt x="610" y="106"/>
                    <a:pt x="610" y="105"/>
                    <a:pt x="610" y="104"/>
                  </a:cubicBezTo>
                  <a:cubicBezTo>
                    <a:pt x="610" y="102"/>
                    <a:pt x="608" y="100"/>
                    <a:pt x="606" y="100"/>
                  </a:cubicBezTo>
                  <a:cubicBezTo>
                    <a:pt x="606" y="99"/>
                    <a:pt x="605" y="99"/>
                    <a:pt x="604" y="98"/>
                  </a:cubicBezTo>
                  <a:cubicBezTo>
                    <a:pt x="604" y="97"/>
                    <a:pt x="605" y="96"/>
                    <a:pt x="606" y="95"/>
                  </a:cubicBezTo>
                  <a:cubicBezTo>
                    <a:pt x="606" y="95"/>
                    <a:pt x="607" y="94"/>
                    <a:pt x="607" y="93"/>
                  </a:cubicBezTo>
                  <a:cubicBezTo>
                    <a:pt x="606" y="92"/>
                    <a:pt x="607" y="89"/>
                    <a:pt x="608" y="87"/>
                  </a:cubicBezTo>
                  <a:cubicBezTo>
                    <a:pt x="609" y="85"/>
                    <a:pt x="611" y="80"/>
                    <a:pt x="615" y="80"/>
                  </a:cubicBezTo>
                  <a:cubicBezTo>
                    <a:pt x="617" y="79"/>
                    <a:pt x="617" y="78"/>
                    <a:pt x="618" y="78"/>
                  </a:cubicBezTo>
                  <a:cubicBezTo>
                    <a:pt x="619" y="77"/>
                    <a:pt x="619" y="76"/>
                    <a:pt x="622" y="76"/>
                  </a:cubicBezTo>
                  <a:cubicBezTo>
                    <a:pt x="624" y="76"/>
                    <a:pt x="625" y="74"/>
                    <a:pt x="626" y="72"/>
                  </a:cubicBezTo>
                  <a:cubicBezTo>
                    <a:pt x="627" y="70"/>
                    <a:pt x="628" y="69"/>
                    <a:pt x="629" y="68"/>
                  </a:cubicBezTo>
                  <a:cubicBezTo>
                    <a:pt x="630" y="67"/>
                    <a:pt x="631" y="67"/>
                    <a:pt x="632" y="67"/>
                  </a:cubicBezTo>
                  <a:cubicBezTo>
                    <a:pt x="633" y="67"/>
                    <a:pt x="635" y="67"/>
                    <a:pt x="636" y="68"/>
                  </a:cubicBezTo>
                  <a:cubicBezTo>
                    <a:pt x="638" y="69"/>
                    <a:pt x="641" y="70"/>
                    <a:pt x="643" y="68"/>
                  </a:cubicBezTo>
                  <a:cubicBezTo>
                    <a:pt x="645" y="66"/>
                    <a:pt x="648" y="64"/>
                    <a:pt x="651" y="62"/>
                  </a:cubicBezTo>
                  <a:cubicBezTo>
                    <a:pt x="650" y="61"/>
                    <a:pt x="650" y="60"/>
                    <a:pt x="649" y="59"/>
                  </a:cubicBezTo>
                  <a:cubicBezTo>
                    <a:pt x="649" y="59"/>
                    <a:pt x="649" y="59"/>
                    <a:pt x="648" y="59"/>
                  </a:cubicBezTo>
                  <a:cubicBezTo>
                    <a:pt x="648" y="57"/>
                    <a:pt x="647" y="56"/>
                    <a:pt x="647" y="55"/>
                  </a:cubicBezTo>
                  <a:cubicBezTo>
                    <a:pt x="646" y="55"/>
                    <a:pt x="646" y="55"/>
                    <a:pt x="646" y="55"/>
                  </a:cubicBezTo>
                  <a:cubicBezTo>
                    <a:pt x="646" y="54"/>
                    <a:pt x="645" y="53"/>
                    <a:pt x="645" y="52"/>
                  </a:cubicBezTo>
                  <a:cubicBezTo>
                    <a:pt x="645" y="51"/>
                    <a:pt x="645" y="51"/>
                    <a:pt x="645" y="51"/>
                  </a:cubicBezTo>
                  <a:cubicBezTo>
                    <a:pt x="642" y="45"/>
                    <a:pt x="642" y="41"/>
                    <a:pt x="642" y="37"/>
                  </a:cubicBezTo>
                  <a:cubicBezTo>
                    <a:pt x="642" y="37"/>
                    <a:pt x="642" y="37"/>
                    <a:pt x="642" y="37"/>
                  </a:cubicBezTo>
                  <a:cubicBezTo>
                    <a:pt x="642" y="37"/>
                    <a:pt x="642" y="37"/>
                    <a:pt x="642" y="37"/>
                  </a:cubicBezTo>
                  <a:cubicBezTo>
                    <a:pt x="642" y="36"/>
                    <a:pt x="642" y="35"/>
                    <a:pt x="642" y="34"/>
                  </a:cubicBezTo>
                  <a:cubicBezTo>
                    <a:pt x="642" y="34"/>
                    <a:pt x="642" y="34"/>
                    <a:pt x="642" y="33"/>
                  </a:cubicBezTo>
                  <a:cubicBezTo>
                    <a:pt x="642" y="33"/>
                    <a:pt x="642" y="33"/>
                    <a:pt x="642" y="33"/>
                  </a:cubicBezTo>
                  <a:cubicBezTo>
                    <a:pt x="642" y="33"/>
                    <a:pt x="642" y="33"/>
                    <a:pt x="642" y="32"/>
                  </a:cubicBezTo>
                  <a:cubicBezTo>
                    <a:pt x="642" y="32"/>
                    <a:pt x="642" y="32"/>
                    <a:pt x="642" y="32"/>
                  </a:cubicBezTo>
                  <a:cubicBezTo>
                    <a:pt x="642" y="32"/>
                    <a:pt x="642" y="31"/>
                    <a:pt x="642" y="31"/>
                  </a:cubicBezTo>
                  <a:cubicBezTo>
                    <a:pt x="642" y="31"/>
                    <a:pt x="642" y="31"/>
                    <a:pt x="642" y="31"/>
                  </a:cubicBezTo>
                  <a:cubicBezTo>
                    <a:pt x="642" y="31"/>
                    <a:pt x="642" y="31"/>
                    <a:pt x="642" y="31"/>
                  </a:cubicBezTo>
                  <a:cubicBezTo>
                    <a:pt x="642" y="31"/>
                    <a:pt x="642" y="31"/>
                    <a:pt x="642" y="31"/>
                  </a:cubicBezTo>
                  <a:cubicBezTo>
                    <a:pt x="641" y="31"/>
                    <a:pt x="641" y="31"/>
                    <a:pt x="641" y="31"/>
                  </a:cubicBezTo>
                  <a:cubicBezTo>
                    <a:pt x="641" y="31"/>
                    <a:pt x="641" y="31"/>
                    <a:pt x="641" y="31"/>
                  </a:cubicBezTo>
                  <a:cubicBezTo>
                    <a:pt x="640" y="30"/>
                    <a:pt x="640" y="30"/>
                    <a:pt x="639" y="30"/>
                  </a:cubicBezTo>
                  <a:cubicBezTo>
                    <a:pt x="639" y="30"/>
                    <a:pt x="639" y="30"/>
                    <a:pt x="639" y="30"/>
                  </a:cubicBezTo>
                  <a:cubicBezTo>
                    <a:pt x="638" y="30"/>
                    <a:pt x="638" y="30"/>
                    <a:pt x="637" y="30"/>
                  </a:cubicBezTo>
                  <a:cubicBezTo>
                    <a:pt x="636" y="30"/>
                    <a:pt x="636" y="30"/>
                    <a:pt x="635" y="30"/>
                  </a:cubicBezTo>
                  <a:cubicBezTo>
                    <a:pt x="635" y="30"/>
                    <a:pt x="635" y="30"/>
                    <a:pt x="634" y="30"/>
                  </a:cubicBezTo>
                  <a:cubicBezTo>
                    <a:pt x="633" y="30"/>
                    <a:pt x="631" y="29"/>
                    <a:pt x="629" y="29"/>
                  </a:cubicBezTo>
                  <a:cubicBezTo>
                    <a:pt x="629" y="29"/>
                    <a:pt x="628" y="28"/>
                    <a:pt x="627" y="28"/>
                  </a:cubicBezTo>
                  <a:cubicBezTo>
                    <a:pt x="627" y="27"/>
                    <a:pt x="627" y="27"/>
                    <a:pt x="627" y="27"/>
                  </a:cubicBezTo>
                  <a:cubicBezTo>
                    <a:pt x="626" y="27"/>
                    <a:pt x="626" y="27"/>
                    <a:pt x="626" y="27"/>
                  </a:cubicBezTo>
                  <a:cubicBezTo>
                    <a:pt x="626" y="27"/>
                    <a:pt x="626" y="27"/>
                    <a:pt x="626" y="27"/>
                  </a:cubicBezTo>
                  <a:cubicBezTo>
                    <a:pt x="626" y="28"/>
                    <a:pt x="625" y="28"/>
                    <a:pt x="625" y="28"/>
                  </a:cubicBezTo>
                  <a:cubicBezTo>
                    <a:pt x="625" y="28"/>
                    <a:pt x="625" y="28"/>
                    <a:pt x="625" y="28"/>
                  </a:cubicBezTo>
                  <a:cubicBezTo>
                    <a:pt x="625" y="28"/>
                    <a:pt x="625" y="28"/>
                    <a:pt x="624" y="28"/>
                  </a:cubicBezTo>
                  <a:cubicBezTo>
                    <a:pt x="624" y="28"/>
                    <a:pt x="624" y="28"/>
                    <a:pt x="624" y="28"/>
                  </a:cubicBezTo>
                  <a:cubicBezTo>
                    <a:pt x="624" y="29"/>
                    <a:pt x="624" y="29"/>
                    <a:pt x="624" y="29"/>
                  </a:cubicBezTo>
                  <a:cubicBezTo>
                    <a:pt x="624" y="29"/>
                    <a:pt x="624" y="29"/>
                    <a:pt x="623" y="29"/>
                  </a:cubicBezTo>
                  <a:cubicBezTo>
                    <a:pt x="623" y="30"/>
                    <a:pt x="622" y="31"/>
                    <a:pt x="622" y="31"/>
                  </a:cubicBezTo>
                  <a:cubicBezTo>
                    <a:pt x="622" y="32"/>
                    <a:pt x="621" y="32"/>
                    <a:pt x="621" y="32"/>
                  </a:cubicBezTo>
                  <a:cubicBezTo>
                    <a:pt x="621" y="33"/>
                    <a:pt x="620" y="33"/>
                    <a:pt x="620" y="34"/>
                  </a:cubicBezTo>
                  <a:cubicBezTo>
                    <a:pt x="620" y="34"/>
                    <a:pt x="620" y="35"/>
                    <a:pt x="619" y="35"/>
                  </a:cubicBezTo>
                  <a:cubicBezTo>
                    <a:pt x="619" y="36"/>
                    <a:pt x="618" y="37"/>
                    <a:pt x="618" y="38"/>
                  </a:cubicBezTo>
                  <a:cubicBezTo>
                    <a:pt x="618" y="38"/>
                    <a:pt x="618" y="38"/>
                    <a:pt x="618" y="38"/>
                  </a:cubicBezTo>
                  <a:cubicBezTo>
                    <a:pt x="616" y="42"/>
                    <a:pt x="615" y="45"/>
                    <a:pt x="615" y="47"/>
                  </a:cubicBezTo>
                  <a:cubicBezTo>
                    <a:pt x="615" y="47"/>
                    <a:pt x="615" y="47"/>
                    <a:pt x="615" y="47"/>
                  </a:cubicBezTo>
                  <a:cubicBezTo>
                    <a:pt x="614" y="48"/>
                    <a:pt x="614" y="48"/>
                    <a:pt x="614" y="49"/>
                  </a:cubicBezTo>
                  <a:cubicBezTo>
                    <a:pt x="614" y="49"/>
                    <a:pt x="614" y="49"/>
                    <a:pt x="614" y="49"/>
                  </a:cubicBezTo>
                  <a:cubicBezTo>
                    <a:pt x="614" y="49"/>
                    <a:pt x="614" y="50"/>
                    <a:pt x="613" y="50"/>
                  </a:cubicBezTo>
                  <a:cubicBezTo>
                    <a:pt x="613" y="50"/>
                    <a:pt x="613" y="51"/>
                    <a:pt x="613" y="51"/>
                  </a:cubicBezTo>
                  <a:cubicBezTo>
                    <a:pt x="613" y="51"/>
                    <a:pt x="613" y="51"/>
                    <a:pt x="613" y="51"/>
                  </a:cubicBezTo>
                  <a:cubicBezTo>
                    <a:pt x="612" y="52"/>
                    <a:pt x="612" y="52"/>
                    <a:pt x="612" y="52"/>
                  </a:cubicBezTo>
                  <a:cubicBezTo>
                    <a:pt x="612" y="52"/>
                    <a:pt x="612" y="52"/>
                    <a:pt x="612" y="53"/>
                  </a:cubicBezTo>
                  <a:cubicBezTo>
                    <a:pt x="611" y="53"/>
                    <a:pt x="611" y="53"/>
                    <a:pt x="611" y="54"/>
                  </a:cubicBezTo>
                  <a:cubicBezTo>
                    <a:pt x="611" y="54"/>
                    <a:pt x="611" y="54"/>
                    <a:pt x="610" y="54"/>
                  </a:cubicBezTo>
                  <a:cubicBezTo>
                    <a:pt x="610" y="54"/>
                    <a:pt x="610" y="54"/>
                    <a:pt x="610" y="55"/>
                  </a:cubicBezTo>
                  <a:cubicBezTo>
                    <a:pt x="610" y="55"/>
                    <a:pt x="609" y="55"/>
                    <a:pt x="609" y="55"/>
                  </a:cubicBezTo>
                  <a:cubicBezTo>
                    <a:pt x="609" y="55"/>
                    <a:pt x="609" y="55"/>
                    <a:pt x="609" y="55"/>
                  </a:cubicBezTo>
                  <a:cubicBezTo>
                    <a:pt x="605" y="59"/>
                    <a:pt x="601" y="62"/>
                    <a:pt x="600" y="62"/>
                  </a:cubicBezTo>
                  <a:cubicBezTo>
                    <a:pt x="600" y="62"/>
                    <a:pt x="600" y="62"/>
                    <a:pt x="600" y="62"/>
                  </a:cubicBezTo>
                  <a:cubicBezTo>
                    <a:pt x="600" y="62"/>
                    <a:pt x="600" y="62"/>
                    <a:pt x="600" y="62"/>
                  </a:cubicBezTo>
                  <a:cubicBezTo>
                    <a:pt x="600" y="63"/>
                    <a:pt x="600" y="63"/>
                    <a:pt x="600" y="63"/>
                  </a:cubicBezTo>
                  <a:cubicBezTo>
                    <a:pt x="600" y="63"/>
                    <a:pt x="600" y="63"/>
                    <a:pt x="600" y="63"/>
                  </a:cubicBezTo>
                  <a:cubicBezTo>
                    <a:pt x="599" y="63"/>
                    <a:pt x="595" y="63"/>
                    <a:pt x="589" y="63"/>
                  </a:cubicBezTo>
                  <a:cubicBezTo>
                    <a:pt x="588" y="63"/>
                    <a:pt x="586" y="63"/>
                    <a:pt x="585" y="63"/>
                  </a:cubicBezTo>
                  <a:cubicBezTo>
                    <a:pt x="583" y="63"/>
                    <a:pt x="582" y="63"/>
                    <a:pt x="580" y="63"/>
                  </a:cubicBezTo>
                  <a:cubicBezTo>
                    <a:pt x="571" y="63"/>
                    <a:pt x="562" y="63"/>
                    <a:pt x="561" y="63"/>
                  </a:cubicBezTo>
                  <a:cubicBezTo>
                    <a:pt x="561" y="63"/>
                    <a:pt x="561" y="63"/>
                    <a:pt x="561" y="63"/>
                  </a:cubicBezTo>
                  <a:cubicBezTo>
                    <a:pt x="560" y="63"/>
                    <a:pt x="560" y="63"/>
                    <a:pt x="560" y="63"/>
                  </a:cubicBezTo>
                  <a:cubicBezTo>
                    <a:pt x="560" y="63"/>
                    <a:pt x="559" y="64"/>
                    <a:pt x="559" y="64"/>
                  </a:cubicBezTo>
                  <a:cubicBezTo>
                    <a:pt x="558" y="64"/>
                    <a:pt x="558" y="65"/>
                    <a:pt x="557" y="65"/>
                  </a:cubicBezTo>
                  <a:cubicBezTo>
                    <a:pt x="557" y="65"/>
                    <a:pt x="557" y="65"/>
                    <a:pt x="557" y="65"/>
                  </a:cubicBezTo>
                  <a:cubicBezTo>
                    <a:pt x="556" y="66"/>
                    <a:pt x="556" y="66"/>
                    <a:pt x="555" y="67"/>
                  </a:cubicBezTo>
                  <a:cubicBezTo>
                    <a:pt x="555" y="67"/>
                    <a:pt x="555" y="67"/>
                    <a:pt x="555" y="67"/>
                  </a:cubicBezTo>
                  <a:cubicBezTo>
                    <a:pt x="554" y="68"/>
                    <a:pt x="552" y="69"/>
                    <a:pt x="551" y="70"/>
                  </a:cubicBezTo>
                  <a:cubicBezTo>
                    <a:pt x="551" y="70"/>
                    <a:pt x="551" y="70"/>
                    <a:pt x="551" y="70"/>
                  </a:cubicBezTo>
                  <a:cubicBezTo>
                    <a:pt x="550" y="71"/>
                    <a:pt x="549" y="72"/>
                    <a:pt x="549" y="72"/>
                  </a:cubicBezTo>
                  <a:cubicBezTo>
                    <a:pt x="548" y="72"/>
                    <a:pt x="548" y="73"/>
                    <a:pt x="548" y="73"/>
                  </a:cubicBezTo>
                  <a:cubicBezTo>
                    <a:pt x="547" y="73"/>
                    <a:pt x="547" y="73"/>
                    <a:pt x="547" y="73"/>
                  </a:cubicBezTo>
                  <a:cubicBezTo>
                    <a:pt x="548" y="75"/>
                    <a:pt x="548" y="77"/>
                    <a:pt x="547" y="78"/>
                  </a:cubicBezTo>
                  <a:cubicBezTo>
                    <a:pt x="545" y="83"/>
                    <a:pt x="534" y="85"/>
                    <a:pt x="524" y="86"/>
                  </a:cubicBezTo>
                  <a:cubicBezTo>
                    <a:pt x="521" y="86"/>
                    <a:pt x="519" y="86"/>
                    <a:pt x="517" y="87"/>
                  </a:cubicBezTo>
                  <a:cubicBezTo>
                    <a:pt x="517" y="87"/>
                    <a:pt x="517" y="87"/>
                    <a:pt x="517" y="87"/>
                  </a:cubicBezTo>
                  <a:cubicBezTo>
                    <a:pt x="517" y="87"/>
                    <a:pt x="517" y="88"/>
                    <a:pt x="517" y="88"/>
                  </a:cubicBezTo>
                  <a:cubicBezTo>
                    <a:pt x="517" y="88"/>
                    <a:pt x="517" y="89"/>
                    <a:pt x="517" y="89"/>
                  </a:cubicBezTo>
                  <a:cubicBezTo>
                    <a:pt x="517" y="89"/>
                    <a:pt x="517" y="89"/>
                    <a:pt x="517" y="90"/>
                  </a:cubicBezTo>
                  <a:cubicBezTo>
                    <a:pt x="517" y="90"/>
                    <a:pt x="517" y="90"/>
                    <a:pt x="517" y="90"/>
                  </a:cubicBezTo>
                  <a:cubicBezTo>
                    <a:pt x="517" y="90"/>
                    <a:pt x="517" y="90"/>
                    <a:pt x="517" y="90"/>
                  </a:cubicBezTo>
                  <a:cubicBezTo>
                    <a:pt x="517" y="91"/>
                    <a:pt x="517" y="91"/>
                    <a:pt x="516" y="91"/>
                  </a:cubicBezTo>
                  <a:cubicBezTo>
                    <a:pt x="516" y="91"/>
                    <a:pt x="516" y="92"/>
                    <a:pt x="516" y="92"/>
                  </a:cubicBezTo>
                  <a:cubicBezTo>
                    <a:pt x="516" y="92"/>
                    <a:pt x="516" y="92"/>
                    <a:pt x="516" y="92"/>
                  </a:cubicBezTo>
                  <a:cubicBezTo>
                    <a:pt x="516" y="92"/>
                    <a:pt x="516" y="92"/>
                    <a:pt x="516" y="92"/>
                  </a:cubicBezTo>
                  <a:cubicBezTo>
                    <a:pt x="515" y="92"/>
                    <a:pt x="515" y="92"/>
                    <a:pt x="515" y="93"/>
                  </a:cubicBezTo>
                  <a:cubicBezTo>
                    <a:pt x="515" y="93"/>
                    <a:pt x="515" y="93"/>
                    <a:pt x="515" y="93"/>
                  </a:cubicBezTo>
                  <a:cubicBezTo>
                    <a:pt x="514" y="93"/>
                    <a:pt x="514" y="93"/>
                    <a:pt x="514" y="94"/>
                  </a:cubicBezTo>
                  <a:cubicBezTo>
                    <a:pt x="514" y="94"/>
                    <a:pt x="513" y="94"/>
                    <a:pt x="513" y="94"/>
                  </a:cubicBezTo>
                  <a:cubicBezTo>
                    <a:pt x="511" y="97"/>
                    <a:pt x="502" y="102"/>
                    <a:pt x="491" y="108"/>
                  </a:cubicBezTo>
                  <a:cubicBezTo>
                    <a:pt x="490" y="108"/>
                    <a:pt x="488" y="109"/>
                    <a:pt x="487" y="110"/>
                  </a:cubicBezTo>
                  <a:cubicBezTo>
                    <a:pt x="481" y="113"/>
                    <a:pt x="472" y="113"/>
                    <a:pt x="467" y="110"/>
                  </a:cubicBezTo>
                  <a:cubicBezTo>
                    <a:pt x="465" y="109"/>
                    <a:pt x="463" y="106"/>
                    <a:pt x="463" y="104"/>
                  </a:cubicBezTo>
                  <a:cubicBezTo>
                    <a:pt x="463" y="99"/>
                    <a:pt x="466" y="97"/>
                    <a:pt x="468" y="97"/>
                  </a:cubicBezTo>
                  <a:cubicBezTo>
                    <a:pt x="471" y="97"/>
                    <a:pt x="473" y="99"/>
                    <a:pt x="474" y="101"/>
                  </a:cubicBezTo>
                  <a:cubicBezTo>
                    <a:pt x="474" y="101"/>
                    <a:pt x="475" y="101"/>
                    <a:pt x="476" y="100"/>
                  </a:cubicBezTo>
                  <a:cubicBezTo>
                    <a:pt x="476" y="100"/>
                    <a:pt x="476" y="100"/>
                    <a:pt x="476" y="100"/>
                  </a:cubicBezTo>
                  <a:cubicBezTo>
                    <a:pt x="475" y="99"/>
                    <a:pt x="475" y="99"/>
                    <a:pt x="475" y="99"/>
                  </a:cubicBezTo>
                  <a:cubicBezTo>
                    <a:pt x="475" y="98"/>
                    <a:pt x="475" y="98"/>
                    <a:pt x="475" y="98"/>
                  </a:cubicBezTo>
                  <a:cubicBezTo>
                    <a:pt x="475" y="98"/>
                    <a:pt x="475" y="97"/>
                    <a:pt x="474" y="97"/>
                  </a:cubicBezTo>
                  <a:cubicBezTo>
                    <a:pt x="474" y="97"/>
                    <a:pt x="474" y="96"/>
                    <a:pt x="474" y="96"/>
                  </a:cubicBezTo>
                  <a:cubicBezTo>
                    <a:pt x="474" y="95"/>
                    <a:pt x="474" y="95"/>
                    <a:pt x="474" y="94"/>
                  </a:cubicBezTo>
                  <a:cubicBezTo>
                    <a:pt x="474" y="94"/>
                    <a:pt x="474" y="94"/>
                    <a:pt x="474" y="94"/>
                  </a:cubicBezTo>
                  <a:cubicBezTo>
                    <a:pt x="474" y="93"/>
                    <a:pt x="474" y="93"/>
                    <a:pt x="474" y="92"/>
                  </a:cubicBezTo>
                  <a:cubicBezTo>
                    <a:pt x="473" y="91"/>
                    <a:pt x="473" y="88"/>
                    <a:pt x="473" y="86"/>
                  </a:cubicBezTo>
                  <a:cubicBezTo>
                    <a:pt x="474" y="82"/>
                    <a:pt x="473" y="79"/>
                    <a:pt x="471" y="78"/>
                  </a:cubicBezTo>
                  <a:cubicBezTo>
                    <a:pt x="469" y="77"/>
                    <a:pt x="465" y="79"/>
                    <a:pt x="463" y="80"/>
                  </a:cubicBezTo>
                  <a:cubicBezTo>
                    <a:pt x="462" y="81"/>
                    <a:pt x="461" y="82"/>
                    <a:pt x="460" y="82"/>
                  </a:cubicBezTo>
                  <a:cubicBezTo>
                    <a:pt x="459" y="82"/>
                    <a:pt x="459" y="82"/>
                    <a:pt x="459" y="81"/>
                  </a:cubicBezTo>
                  <a:cubicBezTo>
                    <a:pt x="458" y="81"/>
                    <a:pt x="458" y="80"/>
                    <a:pt x="458" y="79"/>
                  </a:cubicBezTo>
                  <a:cubicBezTo>
                    <a:pt x="459" y="76"/>
                    <a:pt x="460" y="74"/>
                    <a:pt x="461" y="72"/>
                  </a:cubicBezTo>
                  <a:cubicBezTo>
                    <a:pt x="464" y="68"/>
                    <a:pt x="466" y="64"/>
                    <a:pt x="463" y="59"/>
                  </a:cubicBezTo>
                  <a:cubicBezTo>
                    <a:pt x="460" y="54"/>
                    <a:pt x="456" y="53"/>
                    <a:pt x="453" y="53"/>
                  </a:cubicBezTo>
                  <a:cubicBezTo>
                    <a:pt x="450" y="53"/>
                    <a:pt x="448" y="54"/>
                    <a:pt x="447" y="57"/>
                  </a:cubicBezTo>
                  <a:cubicBezTo>
                    <a:pt x="446" y="61"/>
                    <a:pt x="443" y="62"/>
                    <a:pt x="440" y="62"/>
                  </a:cubicBezTo>
                  <a:cubicBezTo>
                    <a:pt x="438" y="63"/>
                    <a:pt x="437" y="63"/>
                    <a:pt x="436" y="65"/>
                  </a:cubicBezTo>
                  <a:cubicBezTo>
                    <a:pt x="433" y="70"/>
                    <a:pt x="431" y="81"/>
                    <a:pt x="433" y="89"/>
                  </a:cubicBezTo>
                  <a:cubicBezTo>
                    <a:pt x="435" y="98"/>
                    <a:pt x="431" y="102"/>
                    <a:pt x="424" y="106"/>
                  </a:cubicBezTo>
                  <a:cubicBezTo>
                    <a:pt x="421" y="108"/>
                    <a:pt x="418" y="108"/>
                    <a:pt x="416" y="105"/>
                  </a:cubicBezTo>
                  <a:cubicBezTo>
                    <a:pt x="413" y="101"/>
                    <a:pt x="412" y="93"/>
                    <a:pt x="414" y="84"/>
                  </a:cubicBezTo>
                  <a:cubicBezTo>
                    <a:pt x="415" y="80"/>
                    <a:pt x="416" y="77"/>
                    <a:pt x="417" y="74"/>
                  </a:cubicBezTo>
                  <a:cubicBezTo>
                    <a:pt x="418" y="70"/>
                    <a:pt x="419" y="67"/>
                    <a:pt x="419" y="66"/>
                  </a:cubicBezTo>
                  <a:cubicBezTo>
                    <a:pt x="419" y="66"/>
                    <a:pt x="418" y="65"/>
                    <a:pt x="418" y="65"/>
                  </a:cubicBezTo>
                  <a:cubicBezTo>
                    <a:pt x="416" y="65"/>
                    <a:pt x="416" y="64"/>
                    <a:pt x="416" y="64"/>
                  </a:cubicBezTo>
                  <a:cubicBezTo>
                    <a:pt x="415" y="60"/>
                    <a:pt x="426" y="51"/>
                    <a:pt x="435" y="49"/>
                  </a:cubicBezTo>
                  <a:cubicBezTo>
                    <a:pt x="439" y="48"/>
                    <a:pt x="444" y="47"/>
                    <a:pt x="448" y="47"/>
                  </a:cubicBezTo>
                  <a:cubicBezTo>
                    <a:pt x="452" y="47"/>
                    <a:pt x="457" y="46"/>
                    <a:pt x="457" y="45"/>
                  </a:cubicBezTo>
                  <a:cubicBezTo>
                    <a:pt x="457" y="45"/>
                    <a:pt x="457" y="44"/>
                    <a:pt x="458" y="44"/>
                  </a:cubicBezTo>
                  <a:cubicBezTo>
                    <a:pt x="457" y="43"/>
                    <a:pt x="456" y="43"/>
                    <a:pt x="456" y="42"/>
                  </a:cubicBezTo>
                  <a:cubicBezTo>
                    <a:pt x="456" y="42"/>
                    <a:pt x="456" y="42"/>
                    <a:pt x="455" y="42"/>
                  </a:cubicBezTo>
                  <a:cubicBezTo>
                    <a:pt x="455" y="42"/>
                    <a:pt x="454" y="41"/>
                    <a:pt x="453" y="41"/>
                  </a:cubicBezTo>
                  <a:cubicBezTo>
                    <a:pt x="453" y="41"/>
                    <a:pt x="453" y="42"/>
                    <a:pt x="452" y="42"/>
                  </a:cubicBezTo>
                  <a:cubicBezTo>
                    <a:pt x="452" y="43"/>
                    <a:pt x="451" y="43"/>
                    <a:pt x="450" y="43"/>
                  </a:cubicBezTo>
                  <a:cubicBezTo>
                    <a:pt x="449" y="43"/>
                    <a:pt x="448" y="42"/>
                    <a:pt x="447" y="41"/>
                  </a:cubicBezTo>
                  <a:cubicBezTo>
                    <a:pt x="446" y="40"/>
                    <a:pt x="445" y="38"/>
                    <a:pt x="441" y="38"/>
                  </a:cubicBezTo>
                  <a:cubicBezTo>
                    <a:pt x="438" y="38"/>
                    <a:pt x="435" y="39"/>
                    <a:pt x="432" y="40"/>
                  </a:cubicBezTo>
                  <a:cubicBezTo>
                    <a:pt x="429" y="41"/>
                    <a:pt x="426" y="43"/>
                    <a:pt x="424" y="43"/>
                  </a:cubicBezTo>
                  <a:cubicBezTo>
                    <a:pt x="422" y="43"/>
                    <a:pt x="421" y="42"/>
                    <a:pt x="420" y="42"/>
                  </a:cubicBezTo>
                  <a:cubicBezTo>
                    <a:pt x="417" y="40"/>
                    <a:pt x="416" y="38"/>
                    <a:pt x="415" y="37"/>
                  </a:cubicBezTo>
                  <a:cubicBezTo>
                    <a:pt x="414" y="35"/>
                    <a:pt x="414" y="35"/>
                    <a:pt x="412" y="35"/>
                  </a:cubicBezTo>
                  <a:cubicBezTo>
                    <a:pt x="411" y="35"/>
                    <a:pt x="410" y="35"/>
                    <a:pt x="409" y="34"/>
                  </a:cubicBezTo>
                  <a:cubicBezTo>
                    <a:pt x="408" y="33"/>
                    <a:pt x="409" y="31"/>
                    <a:pt x="410" y="29"/>
                  </a:cubicBezTo>
                  <a:cubicBezTo>
                    <a:pt x="410" y="29"/>
                    <a:pt x="410" y="28"/>
                    <a:pt x="410" y="28"/>
                  </a:cubicBezTo>
                  <a:cubicBezTo>
                    <a:pt x="410" y="28"/>
                    <a:pt x="409" y="28"/>
                    <a:pt x="408" y="29"/>
                  </a:cubicBezTo>
                  <a:cubicBezTo>
                    <a:pt x="406" y="30"/>
                    <a:pt x="404" y="31"/>
                    <a:pt x="402" y="33"/>
                  </a:cubicBezTo>
                  <a:cubicBezTo>
                    <a:pt x="396" y="37"/>
                    <a:pt x="390" y="41"/>
                    <a:pt x="386" y="41"/>
                  </a:cubicBezTo>
                  <a:cubicBezTo>
                    <a:pt x="384" y="41"/>
                    <a:pt x="383" y="40"/>
                    <a:pt x="382" y="39"/>
                  </a:cubicBezTo>
                  <a:cubicBezTo>
                    <a:pt x="380" y="38"/>
                    <a:pt x="379" y="37"/>
                    <a:pt x="377" y="37"/>
                  </a:cubicBezTo>
                  <a:cubicBezTo>
                    <a:pt x="376" y="37"/>
                    <a:pt x="375" y="38"/>
                    <a:pt x="374" y="38"/>
                  </a:cubicBezTo>
                  <a:cubicBezTo>
                    <a:pt x="373" y="38"/>
                    <a:pt x="372" y="38"/>
                    <a:pt x="371" y="38"/>
                  </a:cubicBezTo>
                  <a:cubicBezTo>
                    <a:pt x="369" y="38"/>
                    <a:pt x="368" y="38"/>
                    <a:pt x="367" y="37"/>
                  </a:cubicBezTo>
                  <a:cubicBezTo>
                    <a:pt x="366" y="36"/>
                    <a:pt x="366" y="34"/>
                    <a:pt x="367" y="33"/>
                  </a:cubicBezTo>
                  <a:cubicBezTo>
                    <a:pt x="369" y="28"/>
                    <a:pt x="383" y="20"/>
                    <a:pt x="390" y="20"/>
                  </a:cubicBezTo>
                  <a:cubicBezTo>
                    <a:pt x="391" y="20"/>
                    <a:pt x="391" y="20"/>
                    <a:pt x="391" y="20"/>
                  </a:cubicBezTo>
                  <a:cubicBezTo>
                    <a:pt x="392" y="20"/>
                    <a:pt x="393" y="20"/>
                    <a:pt x="394" y="19"/>
                  </a:cubicBezTo>
                  <a:cubicBezTo>
                    <a:pt x="392" y="19"/>
                    <a:pt x="391" y="18"/>
                    <a:pt x="389" y="18"/>
                  </a:cubicBezTo>
                  <a:cubicBezTo>
                    <a:pt x="389" y="18"/>
                    <a:pt x="388" y="18"/>
                    <a:pt x="388" y="18"/>
                  </a:cubicBezTo>
                  <a:cubicBezTo>
                    <a:pt x="387" y="17"/>
                    <a:pt x="387" y="17"/>
                    <a:pt x="386" y="17"/>
                  </a:cubicBezTo>
                  <a:cubicBezTo>
                    <a:pt x="386" y="17"/>
                    <a:pt x="386" y="17"/>
                    <a:pt x="386" y="17"/>
                  </a:cubicBezTo>
                  <a:cubicBezTo>
                    <a:pt x="385" y="17"/>
                    <a:pt x="384" y="17"/>
                    <a:pt x="383" y="17"/>
                  </a:cubicBezTo>
                  <a:cubicBezTo>
                    <a:pt x="383" y="17"/>
                    <a:pt x="383" y="17"/>
                    <a:pt x="383" y="17"/>
                  </a:cubicBezTo>
                  <a:cubicBezTo>
                    <a:pt x="383" y="17"/>
                    <a:pt x="382" y="17"/>
                    <a:pt x="382" y="17"/>
                  </a:cubicBezTo>
                  <a:cubicBezTo>
                    <a:pt x="381" y="17"/>
                    <a:pt x="381" y="17"/>
                    <a:pt x="381" y="17"/>
                  </a:cubicBezTo>
                  <a:cubicBezTo>
                    <a:pt x="381" y="17"/>
                    <a:pt x="381" y="17"/>
                    <a:pt x="381" y="17"/>
                  </a:cubicBezTo>
                  <a:cubicBezTo>
                    <a:pt x="381" y="17"/>
                    <a:pt x="381" y="17"/>
                    <a:pt x="381" y="17"/>
                  </a:cubicBezTo>
                  <a:cubicBezTo>
                    <a:pt x="381" y="18"/>
                    <a:pt x="380" y="18"/>
                    <a:pt x="380" y="18"/>
                  </a:cubicBezTo>
                  <a:cubicBezTo>
                    <a:pt x="380" y="18"/>
                    <a:pt x="380" y="18"/>
                    <a:pt x="380" y="18"/>
                  </a:cubicBezTo>
                  <a:cubicBezTo>
                    <a:pt x="380" y="19"/>
                    <a:pt x="379" y="19"/>
                    <a:pt x="379" y="19"/>
                  </a:cubicBezTo>
                  <a:cubicBezTo>
                    <a:pt x="379" y="19"/>
                    <a:pt x="379" y="19"/>
                    <a:pt x="379" y="19"/>
                  </a:cubicBezTo>
                  <a:cubicBezTo>
                    <a:pt x="378" y="19"/>
                    <a:pt x="378" y="19"/>
                    <a:pt x="378" y="19"/>
                  </a:cubicBezTo>
                  <a:cubicBezTo>
                    <a:pt x="378" y="19"/>
                    <a:pt x="378" y="20"/>
                    <a:pt x="377" y="20"/>
                  </a:cubicBezTo>
                  <a:cubicBezTo>
                    <a:pt x="377" y="20"/>
                    <a:pt x="377" y="20"/>
                    <a:pt x="376" y="20"/>
                  </a:cubicBezTo>
                  <a:cubicBezTo>
                    <a:pt x="376" y="20"/>
                    <a:pt x="375" y="20"/>
                    <a:pt x="374" y="19"/>
                  </a:cubicBezTo>
                  <a:cubicBezTo>
                    <a:pt x="374" y="19"/>
                    <a:pt x="374" y="19"/>
                    <a:pt x="374" y="19"/>
                  </a:cubicBezTo>
                  <a:cubicBezTo>
                    <a:pt x="373" y="19"/>
                    <a:pt x="373" y="19"/>
                    <a:pt x="372" y="18"/>
                  </a:cubicBezTo>
                  <a:cubicBezTo>
                    <a:pt x="372" y="18"/>
                    <a:pt x="372" y="18"/>
                    <a:pt x="372" y="18"/>
                  </a:cubicBezTo>
                  <a:cubicBezTo>
                    <a:pt x="372" y="18"/>
                    <a:pt x="371" y="18"/>
                    <a:pt x="371" y="17"/>
                  </a:cubicBezTo>
                  <a:cubicBezTo>
                    <a:pt x="370" y="17"/>
                    <a:pt x="370" y="16"/>
                    <a:pt x="370" y="16"/>
                  </a:cubicBezTo>
                  <a:cubicBezTo>
                    <a:pt x="370" y="16"/>
                    <a:pt x="369" y="16"/>
                    <a:pt x="369" y="16"/>
                  </a:cubicBezTo>
                  <a:cubicBezTo>
                    <a:pt x="369" y="16"/>
                    <a:pt x="369" y="16"/>
                    <a:pt x="369" y="16"/>
                  </a:cubicBezTo>
                  <a:cubicBezTo>
                    <a:pt x="369" y="16"/>
                    <a:pt x="369" y="16"/>
                    <a:pt x="369" y="16"/>
                  </a:cubicBezTo>
                  <a:cubicBezTo>
                    <a:pt x="369" y="16"/>
                    <a:pt x="369" y="15"/>
                    <a:pt x="369" y="15"/>
                  </a:cubicBezTo>
                  <a:cubicBezTo>
                    <a:pt x="369" y="15"/>
                    <a:pt x="369" y="15"/>
                    <a:pt x="369" y="15"/>
                  </a:cubicBezTo>
                  <a:cubicBezTo>
                    <a:pt x="369" y="15"/>
                    <a:pt x="368" y="15"/>
                    <a:pt x="368" y="15"/>
                  </a:cubicBezTo>
                  <a:cubicBezTo>
                    <a:pt x="368" y="15"/>
                    <a:pt x="368" y="15"/>
                    <a:pt x="368" y="15"/>
                  </a:cubicBezTo>
                  <a:cubicBezTo>
                    <a:pt x="368" y="15"/>
                    <a:pt x="368" y="15"/>
                    <a:pt x="368" y="15"/>
                  </a:cubicBezTo>
                  <a:cubicBezTo>
                    <a:pt x="368" y="15"/>
                    <a:pt x="368" y="15"/>
                    <a:pt x="368" y="15"/>
                  </a:cubicBezTo>
                  <a:cubicBezTo>
                    <a:pt x="367" y="15"/>
                    <a:pt x="367" y="15"/>
                    <a:pt x="367" y="15"/>
                  </a:cubicBezTo>
                  <a:cubicBezTo>
                    <a:pt x="367" y="15"/>
                    <a:pt x="366" y="15"/>
                    <a:pt x="366" y="15"/>
                  </a:cubicBezTo>
                  <a:cubicBezTo>
                    <a:pt x="366" y="15"/>
                    <a:pt x="366" y="15"/>
                    <a:pt x="366" y="15"/>
                  </a:cubicBezTo>
                  <a:cubicBezTo>
                    <a:pt x="366" y="15"/>
                    <a:pt x="366" y="15"/>
                    <a:pt x="366" y="15"/>
                  </a:cubicBezTo>
                  <a:cubicBezTo>
                    <a:pt x="365" y="15"/>
                    <a:pt x="365" y="15"/>
                    <a:pt x="365" y="15"/>
                  </a:cubicBezTo>
                  <a:cubicBezTo>
                    <a:pt x="365" y="15"/>
                    <a:pt x="365" y="15"/>
                    <a:pt x="365" y="15"/>
                  </a:cubicBezTo>
                  <a:cubicBezTo>
                    <a:pt x="364" y="15"/>
                    <a:pt x="364" y="15"/>
                    <a:pt x="363" y="14"/>
                  </a:cubicBezTo>
                  <a:cubicBezTo>
                    <a:pt x="363" y="14"/>
                    <a:pt x="363" y="14"/>
                    <a:pt x="363" y="14"/>
                  </a:cubicBezTo>
                  <a:cubicBezTo>
                    <a:pt x="363" y="14"/>
                    <a:pt x="362" y="14"/>
                    <a:pt x="362" y="14"/>
                  </a:cubicBezTo>
                  <a:cubicBezTo>
                    <a:pt x="362" y="14"/>
                    <a:pt x="362" y="14"/>
                    <a:pt x="362" y="13"/>
                  </a:cubicBezTo>
                  <a:cubicBezTo>
                    <a:pt x="361" y="13"/>
                    <a:pt x="361" y="13"/>
                    <a:pt x="360" y="12"/>
                  </a:cubicBezTo>
                  <a:cubicBezTo>
                    <a:pt x="360" y="12"/>
                    <a:pt x="360" y="12"/>
                    <a:pt x="360" y="12"/>
                  </a:cubicBezTo>
                  <a:cubicBezTo>
                    <a:pt x="360" y="12"/>
                    <a:pt x="359" y="11"/>
                    <a:pt x="359" y="11"/>
                  </a:cubicBezTo>
                  <a:cubicBezTo>
                    <a:pt x="359" y="11"/>
                    <a:pt x="359" y="11"/>
                    <a:pt x="359" y="11"/>
                  </a:cubicBezTo>
                  <a:cubicBezTo>
                    <a:pt x="359" y="11"/>
                    <a:pt x="358" y="11"/>
                    <a:pt x="358" y="11"/>
                  </a:cubicBezTo>
                  <a:cubicBezTo>
                    <a:pt x="358" y="10"/>
                    <a:pt x="358" y="10"/>
                    <a:pt x="358" y="10"/>
                  </a:cubicBezTo>
                  <a:cubicBezTo>
                    <a:pt x="358" y="10"/>
                    <a:pt x="357" y="10"/>
                    <a:pt x="357" y="10"/>
                  </a:cubicBezTo>
                  <a:cubicBezTo>
                    <a:pt x="357" y="10"/>
                    <a:pt x="357" y="10"/>
                    <a:pt x="356" y="10"/>
                  </a:cubicBezTo>
                  <a:cubicBezTo>
                    <a:pt x="356" y="10"/>
                    <a:pt x="356" y="10"/>
                    <a:pt x="356" y="10"/>
                  </a:cubicBezTo>
                  <a:cubicBezTo>
                    <a:pt x="356" y="10"/>
                    <a:pt x="355" y="10"/>
                    <a:pt x="355" y="10"/>
                  </a:cubicBezTo>
                  <a:cubicBezTo>
                    <a:pt x="355" y="10"/>
                    <a:pt x="355" y="10"/>
                    <a:pt x="355" y="10"/>
                  </a:cubicBezTo>
                  <a:cubicBezTo>
                    <a:pt x="354" y="11"/>
                    <a:pt x="354" y="11"/>
                    <a:pt x="354" y="11"/>
                  </a:cubicBezTo>
                  <a:cubicBezTo>
                    <a:pt x="354" y="11"/>
                    <a:pt x="354" y="11"/>
                    <a:pt x="353" y="11"/>
                  </a:cubicBezTo>
                  <a:cubicBezTo>
                    <a:pt x="353" y="11"/>
                    <a:pt x="353" y="11"/>
                    <a:pt x="352" y="11"/>
                  </a:cubicBezTo>
                  <a:cubicBezTo>
                    <a:pt x="352" y="11"/>
                    <a:pt x="352" y="11"/>
                    <a:pt x="352" y="11"/>
                  </a:cubicBezTo>
                  <a:cubicBezTo>
                    <a:pt x="352" y="12"/>
                    <a:pt x="352" y="12"/>
                    <a:pt x="351" y="12"/>
                  </a:cubicBezTo>
                  <a:cubicBezTo>
                    <a:pt x="351" y="12"/>
                    <a:pt x="351" y="12"/>
                    <a:pt x="351" y="12"/>
                  </a:cubicBezTo>
                  <a:cubicBezTo>
                    <a:pt x="351" y="12"/>
                    <a:pt x="351" y="12"/>
                    <a:pt x="351" y="12"/>
                  </a:cubicBezTo>
                  <a:cubicBezTo>
                    <a:pt x="350" y="12"/>
                    <a:pt x="350" y="12"/>
                    <a:pt x="349" y="12"/>
                  </a:cubicBezTo>
                  <a:cubicBezTo>
                    <a:pt x="348" y="12"/>
                    <a:pt x="347" y="12"/>
                    <a:pt x="345" y="11"/>
                  </a:cubicBezTo>
                  <a:cubicBezTo>
                    <a:pt x="345" y="11"/>
                    <a:pt x="345" y="11"/>
                    <a:pt x="344" y="10"/>
                  </a:cubicBezTo>
                  <a:cubicBezTo>
                    <a:pt x="344" y="10"/>
                    <a:pt x="343" y="10"/>
                    <a:pt x="343" y="10"/>
                  </a:cubicBezTo>
                  <a:cubicBezTo>
                    <a:pt x="342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0" y="9"/>
                    <a:pt x="340" y="8"/>
                    <a:pt x="339" y="8"/>
                  </a:cubicBezTo>
                  <a:cubicBezTo>
                    <a:pt x="339" y="8"/>
                    <a:pt x="339" y="8"/>
                    <a:pt x="339" y="8"/>
                  </a:cubicBezTo>
                  <a:cubicBezTo>
                    <a:pt x="339" y="8"/>
                    <a:pt x="339" y="8"/>
                    <a:pt x="338" y="7"/>
                  </a:cubicBezTo>
                  <a:cubicBezTo>
                    <a:pt x="338" y="7"/>
                    <a:pt x="338" y="7"/>
                    <a:pt x="338" y="7"/>
                  </a:cubicBezTo>
                  <a:cubicBezTo>
                    <a:pt x="338" y="7"/>
                    <a:pt x="338" y="7"/>
                    <a:pt x="338" y="6"/>
                  </a:cubicBezTo>
                  <a:cubicBezTo>
                    <a:pt x="338" y="6"/>
                    <a:pt x="338" y="6"/>
                    <a:pt x="338" y="6"/>
                  </a:cubicBezTo>
                  <a:cubicBezTo>
                    <a:pt x="338" y="6"/>
                    <a:pt x="338" y="6"/>
                    <a:pt x="338" y="5"/>
                  </a:cubicBezTo>
                  <a:cubicBezTo>
                    <a:pt x="338" y="5"/>
                    <a:pt x="338" y="5"/>
                    <a:pt x="338" y="5"/>
                  </a:cubicBezTo>
                  <a:cubicBezTo>
                    <a:pt x="338" y="5"/>
                    <a:pt x="338" y="5"/>
                    <a:pt x="338" y="5"/>
                  </a:cubicBezTo>
                  <a:cubicBezTo>
                    <a:pt x="337" y="5"/>
                    <a:pt x="337" y="4"/>
                    <a:pt x="337" y="4"/>
                  </a:cubicBezTo>
                  <a:cubicBezTo>
                    <a:pt x="337" y="4"/>
                    <a:pt x="337" y="3"/>
                    <a:pt x="337" y="3"/>
                  </a:cubicBezTo>
                  <a:cubicBezTo>
                    <a:pt x="337" y="3"/>
                    <a:pt x="337" y="2"/>
                    <a:pt x="337" y="2"/>
                  </a:cubicBezTo>
                  <a:cubicBezTo>
                    <a:pt x="337" y="2"/>
                    <a:pt x="337" y="2"/>
                    <a:pt x="337" y="2"/>
                  </a:cubicBezTo>
                  <a:cubicBezTo>
                    <a:pt x="337" y="2"/>
                    <a:pt x="337" y="1"/>
                    <a:pt x="337" y="1"/>
                  </a:cubicBezTo>
                  <a:cubicBezTo>
                    <a:pt x="337" y="1"/>
                    <a:pt x="337" y="1"/>
                    <a:pt x="336" y="1"/>
                  </a:cubicBezTo>
                  <a:cubicBezTo>
                    <a:pt x="336" y="1"/>
                    <a:pt x="336" y="0"/>
                    <a:pt x="336" y="0"/>
                  </a:cubicBezTo>
                  <a:cubicBezTo>
                    <a:pt x="336" y="0"/>
                    <a:pt x="336" y="0"/>
                    <a:pt x="336" y="0"/>
                  </a:cubicBezTo>
                  <a:cubicBezTo>
                    <a:pt x="336" y="0"/>
                    <a:pt x="336" y="0"/>
                    <a:pt x="336" y="0"/>
                  </a:cubicBezTo>
                  <a:cubicBezTo>
                    <a:pt x="335" y="0"/>
                    <a:pt x="335" y="0"/>
                    <a:pt x="335" y="0"/>
                  </a:cubicBezTo>
                  <a:cubicBezTo>
                    <a:pt x="335" y="0"/>
                    <a:pt x="335" y="0"/>
                    <a:pt x="335" y="0"/>
                  </a:cubicBezTo>
                  <a:cubicBezTo>
                    <a:pt x="335" y="0"/>
                    <a:pt x="335" y="0"/>
                    <a:pt x="335" y="0"/>
                  </a:cubicBezTo>
                  <a:cubicBezTo>
                    <a:pt x="334" y="0"/>
                    <a:pt x="334" y="0"/>
                    <a:pt x="334" y="0"/>
                  </a:cubicBezTo>
                  <a:cubicBezTo>
                    <a:pt x="334" y="0"/>
                    <a:pt x="334" y="0"/>
                    <a:pt x="334" y="0"/>
                  </a:cubicBezTo>
                  <a:cubicBezTo>
                    <a:pt x="334" y="0"/>
                    <a:pt x="334" y="0"/>
                    <a:pt x="334" y="0"/>
                  </a:cubicBezTo>
                  <a:cubicBezTo>
                    <a:pt x="334" y="0"/>
                    <a:pt x="334" y="0"/>
                    <a:pt x="334" y="0"/>
                  </a:cubicBezTo>
                  <a:cubicBezTo>
                    <a:pt x="334" y="0"/>
                    <a:pt x="334" y="1"/>
                    <a:pt x="334" y="1"/>
                  </a:cubicBezTo>
                  <a:cubicBezTo>
                    <a:pt x="334" y="1"/>
                    <a:pt x="334" y="1"/>
                    <a:pt x="334" y="1"/>
                  </a:cubicBezTo>
                  <a:cubicBezTo>
                    <a:pt x="334" y="1"/>
                    <a:pt x="334" y="2"/>
                    <a:pt x="334" y="2"/>
                  </a:cubicBezTo>
                  <a:cubicBezTo>
                    <a:pt x="334" y="2"/>
                    <a:pt x="334" y="2"/>
                    <a:pt x="334" y="2"/>
                  </a:cubicBezTo>
                  <a:cubicBezTo>
                    <a:pt x="334" y="3"/>
                    <a:pt x="333" y="3"/>
                    <a:pt x="333" y="3"/>
                  </a:cubicBezTo>
                  <a:cubicBezTo>
                    <a:pt x="333" y="4"/>
                    <a:pt x="333" y="4"/>
                    <a:pt x="333" y="4"/>
                  </a:cubicBezTo>
                  <a:cubicBezTo>
                    <a:pt x="333" y="4"/>
                    <a:pt x="333" y="4"/>
                    <a:pt x="333" y="4"/>
                  </a:cubicBezTo>
                  <a:cubicBezTo>
                    <a:pt x="333" y="4"/>
                    <a:pt x="333" y="4"/>
                    <a:pt x="333" y="4"/>
                  </a:cubicBezTo>
                  <a:cubicBezTo>
                    <a:pt x="333" y="5"/>
                    <a:pt x="333" y="5"/>
                    <a:pt x="333" y="5"/>
                  </a:cubicBezTo>
                  <a:cubicBezTo>
                    <a:pt x="333" y="5"/>
                    <a:pt x="333" y="5"/>
                    <a:pt x="333" y="5"/>
                  </a:cubicBezTo>
                  <a:cubicBezTo>
                    <a:pt x="332" y="5"/>
                    <a:pt x="332" y="5"/>
                    <a:pt x="332" y="5"/>
                  </a:cubicBezTo>
                  <a:cubicBezTo>
                    <a:pt x="280" y="6"/>
                    <a:pt x="280" y="6"/>
                    <a:pt x="280" y="6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6" y="10"/>
                    <a:pt x="26" y="12"/>
                    <a:pt x="26" y="14"/>
                  </a:cubicBezTo>
                  <a:cubicBezTo>
                    <a:pt x="25" y="16"/>
                    <a:pt x="25" y="17"/>
                    <a:pt x="26" y="19"/>
                  </a:cubicBezTo>
                  <a:cubicBezTo>
                    <a:pt x="27" y="22"/>
                    <a:pt x="26" y="27"/>
                    <a:pt x="24" y="30"/>
                  </a:cubicBezTo>
                  <a:cubicBezTo>
                    <a:pt x="24" y="31"/>
                    <a:pt x="23" y="32"/>
                    <a:pt x="21" y="32"/>
                  </a:cubicBezTo>
                  <a:cubicBezTo>
                    <a:pt x="19" y="32"/>
                    <a:pt x="17" y="30"/>
                    <a:pt x="17" y="29"/>
                  </a:cubicBezTo>
                  <a:cubicBezTo>
                    <a:pt x="17" y="27"/>
                    <a:pt x="18" y="25"/>
                    <a:pt x="19" y="24"/>
                  </a:cubicBezTo>
                  <a:cubicBezTo>
                    <a:pt x="20" y="23"/>
                    <a:pt x="20" y="22"/>
                    <a:pt x="20" y="21"/>
                  </a:cubicBezTo>
                  <a:cubicBezTo>
                    <a:pt x="20" y="20"/>
                    <a:pt x="19" y="19"/>
                    <a:pt x="18" y="19"/>
                  </a:cubicBezTo>
                  <a:cubicBezTo>
                    <a:pt x="17" y="19"/>
                    <a:pt x="17" y="19"/>
                    <a:pt x="16" y="18"/>
                  </a:cubicBezTo>
                  <a:cubicBezTo>
                    <a:pt x="16" y="17"/>
                    <a:pt x="15" y="16"/>
                    <a:pt x="15" y="15"/>
                  </a:cubicBezTo>
                  <a:cubicBezTo>
                    <a:pt x="15" y="15"/>
                    <a:pt x="14" y="15"/>
                    <a:pt x="14" y="15"/>
                  </a:cubicBezTo>
                  <a:cubicBezTo>
                    <a:pt x="13" y="15"/>
                    <a:pt x="13" y="15"/>
                    <a:pt x="12" y="15"/>
                  </a:cubicBezTo>
                  <a:cubicBezTo>
                    <a:pt x="12" y="15"/>
                    <a:pt x="11" y="15"/>
                    <a:pt x="11" y="15"/>
                  </a:cubicBezTo>
                  <a:cubicBezTo>
                    <a:pt x="10" y="16"/>
                    <a:pt x="10" y="16"/>
                    <a:pt x="9" y="16"/>
                  </a:cubicBezTo>
                  <a:cubicBezTo>
                    <a:pt x="9" y="16"/>
                    <a:pt x="8" y="16"/>
                    <a:pt x="8" y="16"/>
                  </a:cubicBezTo>
                  <a:cubicBezTo>
                    <a:pt x="8" y="16"/>
                    <a:pt x="7" y="15"/>
                    <a:pt x="6" y="15"/>
                  </a:cubicBezTo>
                  <a:cubicBezTo>
                    <a:pt x="5" y="15"/>
                    <a:pt x="3" y="15"/>
                    <a:pt x="1" y="15"/>
                  </a:cubicBezTo>
                  <a:cubicBezTo>
                    <a:pt x="1" y="15"/>
                    <a:pt x="0" y="15"/>
                    <a:pt x="0" y="15"/>
                  </a:cubicBezTo>
                  <a:cubicBezTo>
                    <a:pt x="0" y="18"/>
                    <a:pt x="1" y="24"/>
                    <a:pt x="5" y="29"/>
                  </a:cubicBezTo>
                  <a:cubicBezTo>
                    <a:pt x="7" y="32"/>
                    <a:pt x="8" y="34"/>
                    <a:pt x="8" y="36"/>
                  </a:cubicBezTo>
                  <a:cubicBezTo>
                    <a:pt x="8" y="37"/>
                    <a:pt x="8" y="38"/>
                    <a:pt x="10" y="39"/>
                  </a:cubicBezTo>
                  <a:cubicBezTo>
                    <a:pt x="12" y="40"/>
                    <a:pt x="13" y="42"/>
                    <a:pt x="13" y="43"/>
                  </a:cubicBezTo>
                  <a:cubicBezTo>
                    <a:pt x="13" y="44"/>
                    <a:pt x="12" y="45"/>
                    <a:pt x="9" y="45"/>
                  </a:cubicBezTo>
                  <a:cubicBezTo>
                    <a:pt x="9" y="45"/>
                    <a:pt x="8" y="45"/>
                    <a:pt x="8" y="45"/>
                  </a:cubicBezTo>
                  <a:cubicBezTo>
                    <a:pt x="8" y="45"/>
                    <a:pt x="8" y="46"/>
                    <a:pt x="8" y="47"/>
                  </a:cubicBezTo>
                  <a:cubicBezTo>
                    <a:pt x="8" y="49"/>
                    <a:pt x="9" y="51"/>
                    <a:pt x="8" y="54"/>
                  </a:cubicBezTo>
                  <a:cubicBezTo>
                    <a:pt x="7" y="58"/>
                    <a:pt x="7" y="65"/>
                    <a:pt x="7" y="71"/>
                  </a:cubicBezTo>
                  <a:cubicBezTo>
                    <a:pt x="7" y="76"/>
                    <a:pt x="7" y="80"/>
                    <a:pt x="6" y="82"/>
                  </a:cubicBezTo>
                  <a:cubicBezTo>
                    <a:pt x="6" y="84"/>
                    <a:pt x="5" y="85"/>
                    <a:pt x="4" y="87"/>
                  </a:cubicBezTo>
                  <a:cubicBezTo>
                    <a:pt x="3" y="91"/>
                    <a:pt x="1" y="96"/>
                    <a:pt x="3" y="99"/>
                  </a:cubicBezTo>
                  <a:cubicBezTo>
                    <a:pt x="7" y="105"/>
                    <a:pt x="9" y="112"/>
                    <a:pt x="7" y="118"/>
                  </a:cubicBezTo>
                  <a:cubicBezTo>
                    <a:pt x="5" y="124"/>
                    <a:pt x="6" y="127"/>
                    <a:pt x="8" y="132"/>
                  </a:cubicBezTo>
                  <a:cubicBezTo>
                    <a:pt x="10" y="134"/>
                    <a:pt x="10" y="138"/>
                    <a:pt x="10" y="140"/>
                  </a:cubicBezTo>
                  <a:cubicBezTo>
                    <a:pt x="10" y="143"/>
                    <a:pt x="10" y="146"/>
                    <a:pt x="11" y="146"/>
                  </a:cubicBezTo>
                  <a:cubicBezTo>
                    <a:pt x="14" y="148"/>
                    <a:pt x="17" y="151"/>
                    <a:pt x="20" y="156"/>
                  </a:cubicBezTo>
                  <a:cubicBezTo>
                    <a:pt x="21" y="158"/>
                    <a:pt x="22" y="159"/>
                    <a:pt x="23" y="159"/>
                  </a:cubicBezTo>
                  <a:cubicBezTo>
                    <a:pt x="25" y="160"/>
                    <a:pt x="26" y="160"/>
                    <a:pt x="26" y="163"/>
                  </a:cubicBezTo>
                  <a:cubicBezTo>
                    <a:pt x="26" y="163"/>
                    <a:pt x="26" y="163"/>
                    <a:pt x="26" y="163"/>
                  </a:cubicBezTo>
                  <a:cubicBezTo>
                    <a:pt x="26" y="167"/>
                    <a:pt x="27" y="168"/>
                    <a:pt x="30" y="169"/>
                  </a:cubicBezTo>
                  <a:cubicBezTo>
                    <a:pt x="34" y="171"/>
                    <a:pt x="33" y="174"/>
                    <a:pt x="32" y="177"/>
                  </a:cubicBezTo>
                  <a:cubicBezTo>
                    <a:pt x="32" y="178"/>
                    <a:pt x="32" y="178"/>
                    <a:pt x="32" y="17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51" name="Freeform 152"/>
            <p:cNvSpPr>
              <a:spLocks/>
            </p:cNvSpPr>
            <p:nvPr/>
          </p:nvSpPr>
          <p:spPr bwMode="auto">
            <a:xfrm>
              <a:off x="7069138" y="8661400"/>
              <a:ext cx="2370138" cy="2387600"/>
            </a:xfrm>
            <a:custGeom>
              <a:avLst/>
              <a:gdLst>
                <a:gd name="T0" fmla="*/ 403 w 446"/>
                <a:gd name="T1" fmla="*/ 103 h 456"/>
                <a:gd name="T2" fmla="*/ 334 w 446"/>
                <a:gd name="T3" fmla="*/ 95 h 456"/>
                <a:gd name="T4" fmla="*/ 292 w 446"/>
                <a:gd name="T5" fmla="*/ 76 h 456"/>
                <a:gd name="T6" fmla="*/ 288 w 446"/>
                <a:gd name="T7" fmla="*/ 65 h 456"/>
                <a:gd name="T8" fmla="*/ 256 w 446"/>
                <a:gd name="T9" fmla="*/ 63 h 456"/>
                <a:gd name="T10" fmla="*/ 259 w 446"/>
                <a:gd name="T11" fmla="*/ 22 h 456"/>
                <a:gd name="T12" fmla="*/ 250 w 446"/>
                <a:gd name="T13" fmla="*/ 18 h 456"/>
                <a:gd name="T14" fmla="*/ 245 w 446"/>
                <a:gd name="T15" fmla="*/ 27 h 456"/>
                <a:gd name="T16" fmla="*/ 227 w 446"/>
                <a:gd name="T17" fmla="*/ 36 h 456"/>
                <a:gd name="T18" fmla="*/ 223 w 446"/>
                <a:gd name="T19" fmla="*/ 35 h 456"/>
                <a:gd name="T20" fmla="*/ 219 w 446"/>
                <a:gd name="T21" fmla="*/ 32 h 456"/>
                <a:gd name="T22" fmla="*/ 207 w 446"/>
                <a:gd name="T23" fmla="*/ 31 h 456"/>
                <a:gd name="T24" fmla="*/ 200 w 446"/>
                <a:gd name="T25" fmla="*/ 39 h 456"/>
                <a:gd name="T26" fmla="*/ 190 w 446"/>
                <a:gd name="T27" fmla="*/ 38 h 456"/>
                <a:gd name="T28" fmla="*/ 172 w 446"/>
                <a:gd name="T29" fmla="*/ 45 h 456"/>
                <a:gd name="T30" fmla="*/ 155 w 446"/>
                <a:gd name="T31" fmla="*/ 0 h 456"/>
                <a:gd name="T32" fmla="*/ 152 w 446"/>
                <a:gd name="T33" fmla="*/ 3 h 456"/>
                <a:gd name="T34" fmla="*/ 127 w 446"/>
                <a:gd name="T35" fmla="*/ 16 h 456"/>
                <a:gd name="T36" fmla="*/ 108 w 446"/>
                <a:gd name="T37" fmla="*/ 12 h 456"/>
                <a:gd name="T38" fmla="*/ 113 w 446"/>
                <a:gd name="T39" fmla="*/ 30 h 456"/>
                <a:gd name="T40" fmla="*/ 111 w 446"/>
                <a:gd name="T41" fmla="*/ 41 h 456"/>
                <a:gd name="T42" fmla="*/ 90 w 446"/>
                <a:gd name="T43" fmla="*/ 51 h 456"/>
                <a:gd name="T44" fmla="*/ 77 w 446"/>
                <a:gd name="T45" fmla="*/ 41 h 456"/>
                <a:gd name="T46" fmla="*/ 71 w 446"/>
                <a:gd name="T47" fmla="*/ 38 h 456"/>
                <a:gd name="T48" fmla="*/ 46 w 446"/>
                <a:gd name="T49" fmla="*/ 41 h 456"/>
                <a:gd name="T50" fmla="*/ 48 w 446"/>
                <a:gd name="T51" fmla="*/ 65 h 456"/>
                <a:gd name="T52" fmla="*/ 43 w 446"/>
                <a:gd name="T53" fmla="*/ 107 h 456"/>
                <a:gd name="T54" fmla="*/ 41 w 446"/>
                <a:gd name="T55" fmla="*/ 107 h 456"/>
                <a:gd name="T56" fmla="*/ 9 w 446"/>
                <a:gd name="T57" fmla="*/ 124 h 456"/>
                <a:gd name="T58" fmla="*/ 1 w 446"/>
                <a:gd name="T59" fmla="*/ 143 h 456"/>
                <a:gd name="T60" fmla="*/ 9 w 446"/>
                <a:gd name="T61" fmla="*/ 164 h 456"/>
                <a:gd name="T62" fmla="*/ 23 w 446"/>
                <a:gd name="T63" fmla="*/ 172 h 456"/>
                <a:gd name="T64" fmla="*/ 39 w 446"/>
                <a:gd name="T65" fmla="*/ 184 h 456"/>
                <a:gd name="T66" fmla="*/ 45 w 446"/>
                <a:gd name="T67" fmla="*/ 183 h 456"/>
                <a:gd name="T68" fmla="*/ 51 w 446"/>
                <a:gd name="T69" fmla="*/ 183 h 456"/>
                <a:gd name="T70" fmla="*/ 86 w 446"/>
                <a:gd name="T71" fmla="*/ 171 h 456"/>
                <a:gd name="T72" fmla="*/ 104 w 446"/>
                <a:gd name="T73" fmla="*/ 196 h 456"/>
                <a:gd name="T74" fmla="*/ 119 w 446"/>
                <a:gd name="T75" fmla="*/ 202 h 456"/>
                <a:gd name="T76" fmla="*/ 137 w 446"/>
                <a:gd name="T77" fmla="*/ 213 h 456"/>
                <a:gd name="T78" fmla="*/ 141 w 446"/>
                <a:gd name="T79" fmla="*/ 213 h 456"/>
                <a:gd name="T80" fmla="*/ 155 w 446"/>
                <a:gd name="T81" fmla="*/ 232 h 456"/>
                <a:gd name="T82" fmla="*/ 185 w 446"/>
                <a:gd name="T83" fmla="*/ 263 h 456"/>
                <a:gd name="T84" fmla="*/ 182 w 446"/>
                <a:gd name="T85" fmla="*/ 284 h 456"/>
                <a:gd name="T86" fmla="*/ 182 w 446"/>
                <a:gd name="T87" fmla="*/ 287 h 456"/>
                <a:gd name="T88" fmla="*/ 182 w 446"/>
                <a:gd name="T89" fmla="*/ 312 h 456"/>
                <a:gd name="T90" fmla="*/ 211 w 446"/>
                <a:gd name="T91" fmla="*/ 336 h 456"/>
                <a:gd name="T92" fmla="*/ 222 w 446"/>
                <a:gd name="T93" fmla="*/ 337 h 456"/>
                <a:gd name="T94" fmla="*/ 220 w 446"/>
                <a:gd name="T95" fmla="*/ 352 h 456"/>
                <a:gd name="T96" fmla="*/ 221 w 446"/>
                <a:gd name="T97" fmla="*/ 378 h 456"/>
                <a:gd name="T98" fmla="*/ 191 w 446"/>
                <a:gd name="T99" fmla="*/ 411 h 456"/>
                <a:gd name="T100" fmla="*/ 219 w 446"/>
                <a:gd name="T101" fmla="*/ 428 h 456"/>
                <a:gd name="T102" fmla="*/ 230 w 446"/>
                <a:gd name="T103" fmla="*/ 450 h 456"/>
                <a:gd name="T104" fmla="*/ 242 w 446"/>
                <a:gd name="T105" fmla="*/ 444 h 456"/>
                <a:gd name="T106" fmla="*/ 262 w 446"/>
                <a:gd name="T107" fmla="*/ 413 h 456"/>
                <a:gd name="T108" fmla="*/ 286 w 446"/>
                <a:gd name="T109" fmla="*/ 377 h 456"/>
                <a:gd name="T110" fmla="*/ 323 w 446"/>
                <a:gd name="T111" fmla="*/ 332 h 456"/>
                <a:gd name="T112" fmla="*/ 357 w 446"/>
                <a:gd name="T113" fmla="*/ 324 h 456"/>
                <a:gd name="T114" fmla="*/ 385 w 446"/>
                <a:gd name="T115" fmla="*/ 285 h 456"/>
                <a:gd name="T116" fmla="*/ 396 w 446"/>
                <a:gd name="T117" fmla="*/ 248 h 456"/>
                <a:gd name="T118" fmla="*/ 401 w 446"/>
                <a:gd name="T119" fmla="*/ 201 h 456"/>
                <a:gd name="T120" fmla="*/ 442 w 446"/>
                <a:gd name="T121" fmla="*/ 15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6" h="456">
                  <a:moveTo>
                    <a:pt x="441" y="128"/>
                  </a:moveTo>
                  <a:cubicBezTo>
                    <a:pt x="440" y="127"/>
                    <a:pt x="440" y="125"/>
                    <a:pt x="440" y="124"/>
                  </a:cubicBezTo>
                  <a:cubicBezTo>
                    <a:pt x="438" y="118"/>
                    <a:pt x="437" y="118"/>
                    <a:pt x="435" y="118"/>
                  </a:cubicBezTo>
                  <a:cubicBezTo>
                    <a:pt x="434" y="118"/>
                    <a:pt x="434" y="118"/>
                    <a:pt x="433" y="118"/>
                  </a:cubicBezTo>
                  <a:cubicBezTo>
                    <a:pt x="432" y="118"/>
                    <a:pt x="432" y="118"/>
                    <a:pt x="431" y="118"/>
                  </a:cubicBezTo>
                  <a:cubicBezTo>
                    <a:pt x="430" y="118"/>
                    <a:pt x="430" y="118"/>
                    <a:pt x="430" y="118"/>
                  </a:cubicBezTo>
                  <a:cubicBezTo>
                    <a:pt x="421" y="118"/>
                    <a:pt x="412" y="113"/>
                    <a:pt x="403" y="103"/>
                  </a:cubicBezTo>
                  <a:cubicBezTo>
                    <a:pt x="396" y="96"/>
                    <a:pt x="388" y="92"/>
                    <a:pt x="380" y="92"/>
                  </a:cubicBezTo>
                  <a:cubicBezTo>
                    <a:pt x="377" y="92"/>
                    <a:pt x="374" y="92"/>
                    <a:pt x="371" y="93"/>
                  </a:cubicBezTo>
                  <a:cubicBezTo>
                    <a:pt x="370" y="93"/>
                    <a:pt x="368" y="94"/>
                    <a:pt x="367" y="94"/>
                  </a:cubicBezTo>
                  <a:cubicBezTo>
                    <a:pt x="362" y="94"/>
                    <a:pt x="358" y="92"/>
                    <a:pt x="354" y="90"/>
                  </a:cubicBezTo>
                  <a:cubicBezTo>
                    <a:pt x="352" y="89"/>
                    <a:pt x="350" y="88"/>
                    <a:pt x="348" y="88"/>
                  </a:cubicBezTo>
                  <a:cubicBezTo>
                    <a:pt x="345" y="87"/>
                    <a:pt x="342" y="90"/>
                    <a:pt x="339" y="92"/>
                  </a:cubicBezTo>
                  <a:cubicBezTo>
                    <a:pt x="337" y="93"/>
                    <a:pt x="336" y="94"/>
                    <a:pt x="334" y="95"/>
                  </a:cubicBezTo>
                  <a:cubicBezTo>
                    <a:pt x="333" y="96"/>
                    <a:pt x="332" y="95"/>
                    <a:pt x="332" y="95"/>
                  </a:cubicBezTo>
                  <a:cubicBezTo>
                    <a:pt x="331" y="94"/>
                    <a:pt x="332" y="92"/>
                    <a:pt x="333" y="90"/>
                  </a:cubicBezTo>
                  <a:cubicBezTo>
                    <a:pt x="334" y="88"/>
                    <a:pt x="335" y="85"/>
                    <a:pt x="335" y="83"/>
                  </a:cubicBezTo>
                  <a:cubicBezTo>
                    <a:pt x="335" y="82"/>
                    <a:pt x="333" y="78"/>
                    <a:pt x="309" y="68"/>
                  </a:cubicBezTo>
                  <a:cubicBezTo>
                    <a:pt x="305" y="67"/>
                    <a:pt x="302" y="66"/>
                    <a:pt x="300" y="66"/>
                  </a:cubicBezTo>
                  <a:cubicBezTo>
                    <a:pt x="296" y="66"/>
                    <a:pt x="294" y="68"/>
                    <a:pt x="294" y="72"/>
                  </a:cubicBezTo>
                  <a:cubicBezTo>
                    <a:pt x="294" y="74"/>
                    <a:pt x="294" y="76"/>
                    <a:pt x="292" y="76"/>
                  </a:cubicBezTo>
                  <a:cubicBezTo>
                    <a:pt x="291" y="76"/>
                    <a:pt x="291" y="76"/>
                    <a:pt x="290" y="76"/>
                  </a:cubicBezTo>
                  <a:cubicBezTo>
                    <a:pt x="290" y="76"/>
                    <a:pt x="289" y="76"/>
                    <a:pt x="289" y="76"/>
                  </a:cubicBezTo>
                  <a:cubicBezTo>
                    <a:pt x="288" y="76"/>
                    <a:pt x="287" y="76"/>
                    <a:pt x="286" y="78"/>
                  </a:cubicBezTo>
                  <a:cubicBezTo>
                    <a:pt x="284" y="83"/>
                    <a:pt x="281" y="83"/>
                    <a:pt x="280" y="83"/>
                  </a:cubicBezTo>
                  <a:cubicBezTo>
                    <a:pt x="279" y="83"/>
                    <a:pt x="277" y="82"/>
                    <a:pt x="277" y="81"/>
                  </a:cubicBezTo>
                  <a:cubicBezTo>
                    <a:pt x="277" y="79"/>
                    <a:pt x="277" y="78"/>
                    <a:pt x="279" y="77"/>
                  </a:cubicBezTo>
                  <a:cubicBezTo>
                    <a:pt x="283" y="75"/>
                    <a:pt x="287" y="70"/>
                    <a:pt x="288" y="65"/>
                  </a:cubicBezTo>
                  <a:cubicBezTo>
                    <a:pt x="288" y="65"/>
                    <a:pt x="288" y="64"/>
                    <a:pt x="288" y="64"/>
                  </a:cubicBezTo>
                  <a:cubicBezTo>
                    <a:pt x="286" y="62"/>
                    <a:pt x="278" y="59"/>
                    <a:pt x="272" y="59"/>
                  </a:cubicBezTo>
                  <a:cubicBezTo>
                    <a:pt x="270" y="59"/>
                    <a:pt x="268" y="60"/>
                    <a:pt x="267" y="60"/>
                  </a:cubicBezTo>
                  <a:cubicBezTo>
                    <a:pt x="264" y="61"/>
                    <a:pt x="264" y="64"/>
                    <a:pt x="263" y="66"/>
                  </a:cubicBezTo>
                  <a:cubicBezTo>
                    <a:pt x="263" y="67"/>
                    <a:pt x="262" y="69"/>
                    <a:pt x="261" y="69"/>
                  </a:cubicBezTo>
                  <a:cubicBezTo>
                    <a:pt x="260" y="69"/>
                    <a:pt x="259" y="69"/>
                    <a:pt x="259" y="69"/>
                  </a:cubicBezTo>
                  <a:cubicBezTo>
                    <a:pt x="256" y="67"/>
                    <a:pt x="255" y="65"/>
                    <a:pt x="256" y="63"/>
                  </a:cubicBezTo>
                  <a:cubicBezTo>
                    <a:pt x="257" y="60"/>
                    <a:pt x="259" y="58"/>
                    <a:pt x="262" y="58"/>
                  </a:cubicBezTo>
                  <a:cubicBezTo>
                    <a:pt x="262" y="58"/>
                    <a:pt x="262" y="58"/>
                    <a:pt x="262" y="58"/>
                  </a:cubicBezTo>
                  <a:cubicBezTo>
                    <a:pt x="262" y="58"/>
                    <a:pt x="262" y="58"/>
                    <a:pt x="262" y="58"/>
                  </a:cubicBezTo>
                  <a:cubicBezTo>
                    <a:pt x="265" y="58"/>
                    <a:pt x="268" y="53"/>
                    <a:pt x="272" y="44"/>
                  </a:cubicBezTo>
                  <a:cubicBezTo>
                    <a:pt x="274" y="41"/>
                    <a:pt x="272" y="40"/>
                    <a:pt x="269" y="37"/>
                  </a:cubicBezTo>
                  <a:cubicBezTo>
                    <a:pt x="267" y="36"/>
                    <a:pt x="265" y="35"/>
                    <a:pt x="263" y="33"/>
                  </a:cubicBezTo>
                  <a:cubicBezTo>
                    <a:pt x="261" y="31"/>
                    <a:pt x="260" y="26"/>
                    <a:pt x="259" y="22"/>
                  </a:cubicBezTo>
                  <a:cubicBezTo>
                    <a:pt x="258" y="18"/>
                    <a:pt x="258" y="14"/>
                    <a:pt x="256" y="12"/>
                  </a:cubicBezTo>
                  <a:cubicBezTo>
                    <a:pt x="256" y="13"/>
                    <a:pt x="255" y="13"/>
                    <a:pt x="255" y="13"/>
                  </a:cubicBezTo>
                  <a:cubicBezTo>
                    <a:pt x="255" y="13"/>
                    <a:pt x="255" y="14"/>
                    <a:pt x="254" y="14"/>
                  </a:cubicBezTo>
                  <a:cubicBezTo>
                    <a:pt x="254" y="14"/>
                    <a:pt x="254" y="15"/>
                    <a:pt x="253" y="15"/>
                  </a:cubicBezTo>
                  <a:cubicBezTo>
                    <a:pt x="253" y="15"/>
                    <a:pt x="253" y="16"/>
                    <a:pt x="252" y="16"/>
                  </a:cubicBezTo>
                  <a:cubicBezTo>
                    <a:pt x="252" y="17"/>
                    <a:pt x="252" y="17"/>
                    <a:pt x="251" y="17"/>
                  </a:cubicBezTo>
                  <a:cubicBezTo>
                    <a:pt x="251" y="18"/>
                    <a:pt x="251" y="18"/>
                    <a:pt x="250" y="18"/>
                  </a:cubicBezTo>
                  <a:cubicBezTo>
                    <a:pt x="250" y="19"/>
                    <a:pt x="250" y="19"/>
                    <a:pt x="249" y="20"/>
                  </a:cubicBezTo>
                  <a:cubicBezTo>
                    <a:pt x="249" y="20"/>
                    <a:pt x="249" y="20"/>
                    <a:pt x="249" y="21"/>
                  </a:cubicBezTo>
                  <a:cubicBezTo>
                    <a:pt x="248" y="21"/>
                    <a:pt x="248" y="22"/>
                    <a:pt x="248" y="22"/>
                  </a:cubicBezTo>
                  <a:cubicBezTo>
                    <a:pt x="247" y="22"/>
                    <a:pt x="247" y="23"/>
                    <a:pt x="247" y="23"/>
                  </a:cubicBezTo>
                  <a:cubicBezTo>
                    <a:pt x="247" y="23"/>
                    <a:pt x="246" y="24"/>
                    <a:pt x="246" y="24"/>
                  </a:cubicBezTo>
                  <a:cubicBezTo>
                    <a:pt x="246" y="25"/>
                    <a:pt x="246" y="25"/>
                    <a:pt x="246" y="25"/>
                  </a:cubicBezTo>
                  <a:cubicBezTo>
                    <a:pt x="245" y="26"/>
                    <a:pt x="245" y="26"/>
                    <a:pt x="245" y="27"/>
                  </a:cubicBezTo>
                  <a:cubicBezTo>
                    <a:pt x="245" y="27"/>
                    <a:pt x="244" y="27"/>
                    <a:pt x="244" y="27"/>
                  </a:cubicBezTo>
                  <a:cubicBezTo>
                    <a:pt x="244" y="28"/>
                    <a:pt x="244" y="29"/>
                    <a:pt x="244" y="29"/>
                  </a:cubicBezTo>
                  <a:cubicBezTo>
                    <a:pt x="242" y="34"/>
                    <a:pt x="240" y="34"/>
                    <a:pt x="236" y="34"/>
                  </a:cubicBezTo>
                  <a:cubicBezTo>
                    <a:pt x="235" y="34"/>
                    <a:pt x="233" y="34"/>
                    <a:pt x="231" y="35"/>
                  </a:cubicBezTo>
                  <a:cubicBezTo>
                    <a:pt x="230" y="35"/>
                    <a:pt x="230" y="35"/>
                    <a:pt x="229" y="35"/>
                  </a:cubicBezTo>
                  <a:cubicBezTo>
                    <a:pt x="229" y="36"/>
                    <a:pt x="228" y="36"/>
                    <a:pt x="228" y="36"/>
                  </a:cubicBezTo>
                  <a:cubicBezTo>
                    <a:pt x="228" y="36"/>
                    <a:pt x="227" y="36"/>
                    <a:pt x="227" y="36"/>
                  </a:cubicBezTo>
                  <a:cubicBezTo>
                    <a:pt x="227" y="36"/>
                    <a:pt x="227" y="36"/>
                    <a:pt x="227" y="36"/>
                  </a:cubicBezTo>
                  <a:cubicBezTo>
                    <a:pt x="227" y="36"/>
                    <a:pt x="227" y="36"/>
                    <a:pt x="227" y="36"/>
                  </a:cubicBezTo>
                  <a:cubicBezTo>
                    <a:pt x="226" y="36"/>
                    <a:pt x="226" y="36"/>
                    <a:pt x="226" y="36"/>
                  </a:cubicBezTo>
                  <a:cubicBezTo>
                    <a:pt x="226" y="36"/>
                    <a:pt x="225" y="36"/>
                    <a:pt x="225" y="36"/>
                  </a:cubicBezTo>
                  <a:cubicBezTo>
                    <a:pt x="225" y="36"/>
                    <a:pt x="225" y="35"/>
                    <a:pt x="224" y="35"/>
                  </a:cubicBezTo>
                  <a:cubicBezTo>
                    <a:pt x="224" y="35"/>
                    <a:pt x="224" y="35"/>
                    <a:pt x="223" y="35"/>
                  </a:cubicBezTo>
                  <a:cubicBezTo>
                    <a:pt x="223" y="35"/>
                    <a:pt x="223" y="35"/>
                    <a:pt x="223" y="35"/>
                  </a:cubicBezTo>
                  <a:cubicBezTo>
                    <a:pt x="222" y="35"/>
                    <a:pt x="222" y="34"/>
                    <a:pt x="222" y="34"/>
                  </a:cubicBezTo>
                  <a:cubicBezTo>
                    <a:pt x="221" y="34"/>
                    <a:pt x="221" y="34"/>
                    <a:pt x="221" y="34"/>
                  </a:cubicBezTo>
                  <a:cubicBezTo>
                    <a:pt x="221" y="34"/>
                    <a:pt x="221" y="34"/>
                    <a:pt x="221" y="34"/>
                  </a:cubicBezTo>
                  <a:cubicBezTo>
                    <a:pt x="221" y="34"/>
                    <a:pt x="221" y="34"/>
                    <a:pt x="221" y="34"/>
                  </a:cubicBezTo>
                  <a:cubicBezTo>
                    <a:pt x="220" y="33"/>
                    <a:pt x="220" y="33"/>
                    <a:pt x="220" y="33"/>
                  </a:cubicBezTo>
                  <a:cubicBezTo>
                    <a:pt x="220" y="33"/>
                    <a:pt x="220" y="33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32"/>
                    <a:pt x="219" y="32"/>
                    <a:pt x="219" y="31"/>
                  </a:cubicBezTo>
                  <a:cubicBezTo>
                    <a:pt x="219" y="31"/>
                    <a:pt x="219" y="31"/>
                    <a:pt x="219" y="31"/>
                  </a:cubicBezTo>
                  <a:cubicBezTo>
                    <a:pt x="219" y="31"/>
                    <a:pt x="218" y="31"/>
                    <a:pt x="218" y="30"/>
                  </a:cubicBezTo>
                  <a:cubicBezTo>
                    <a:pt x="217" y="30"/>
                    <a:pt x="217" y="30"/>
                    <a:pt x="216" y="30"/>
                  </a:cubicBezTo>
                  <a:cubicBezTo>
                    <a:pt x="215" y="30"/>
                    <a:pt x="214" y="31"/>
                    <a:pt x="213" y="31"/>
                  </a:cubicBezTo>
                  <a:cubicBezTo>
                    <a:pt x="211" y="31"/>
                    <a:pt x="209" y="31"/>
                    <a:pt x="207" y="31"/>
                  </a:cubicBezTo>
                  <a:cubicBezTo>
                    <a:pt x="207" y="31"/>
                    <a:pt x="207" y="31"/>
                    <a:pt x="207" y="31"/>
                  </a:cubicBezTo>
                  <a:cubicBezTo>
                    <a:pt x="206" y="31"/>
                    <a:pt x="205" y="32"/>
                    <a:pt x="205" y="34"/>
                  </a:cubicBezTo>
                  <a:cubicBezTo>
                    <a:pt x="205" y="35"/>
                    <a:pt x="205" y="37"/>
                    <a:pt x="203" y="38"/>
                  </a:cubicBezTo>
                  <a:cubicBezTo>
                    <a:pt x="202" y="38"/>
                    <a:pt x="202" y="39"/>
                    <a:pt x="201" y="39"/>
                  </a:cubicBezTo>
                  <a:cubicBezTo>
                    <a:pt x="201" y="39"/>
                    <a:pt x="201" y="39"/>
                    <a:pt x="201" y="39"/>
                  </a:cubicBezTo>
                  <a:cubicBezTo>
                    <a:pt x="201" y="39"/>
                    <a:pt x="201" y="39"/>
                    <a:pt x="201" y="39"/>
                  </a:cubicBezTo>
                  <a:cubicBezTo>
                    <a:pt x="200" y="39"/>
                    <a:pt x="200" y="39"/>
                    <a:pt x="200" y="39"/>
                  </a:cubicBezTo>
                  <a:cubicBezTo>
                    <a:pt x="200" y="39"/>
                    <a:pt x="200" y="39"/>
                    <a:pt x="200" y="39"/>
                  </a:cubicBezTo>
                  <a:cubicBezTo>
                    <a:pt x="199" y="39"/>
                    <a:pt x="199" y="39"/>
                    <a:pt x="199" y="39"/>
                  </a:cubicBezTo>
                  <a:cubicBezTo>
                    <a:pt x="199" y="39"/>
                    <a:pt x="199" y="39"/>
                    <a:pt x="199" y="39"/>
                  </a:cubicBezTo>
                  <a:cubicBezTo>
                    <a:pt x="196" y="38"/>
                    <a:pt x="196" y="38"/>
                    <a:pt x="196" y="38"/>
                  </a:cubicBezTo>
                  <a:cubicBezTo>
                    <a:pt x="196" y="38"/>
                    <a:pt x="196" y="38"/>
                    <a:pt x="196" y="38"/>
                  </a:cubicBezTo>
                  <a:cubicBezTo>
                    <a:pt x="194" y="37"/>
                    <a:pt x="193" y="37"/>
                    <a:pt x="191" y="37"/>
                  </a:cubicBezTo>
                  <a:cubicBezTo>
                    <a:pt x="190" y="37"/>
                    <a:pt x="190" y="37"/>
                    <a:pt x="190" y="38"/>
                  </a:cubicBezTo>
                  <a:cubicBezTo>
                    <a:pt x="188" y="39"/>
                    <a:pt x="187" y="39"/>
                    <a:pt x="186" y="40"/>
                  </a:cubicBezTo>
                  <a:cubicBezTo>
                    <a:pt x="186" y="40"/>
                    <a:pt x="186" y="40"/>
                    <a:pt x="185" y="40"/>
                  </a:cubicBezTo>
                  <a:cubicBezTo>
                    <a:pt x="185" y="40"/>
                    <a:pt x="185" y="40"/>
                    <a:pt x="185" y="40"/>
                  </a:cubicBezTo>
                  <a:cubicBezTo>
                    <a:pt x="184" y="40"/>
                    <a:pt x="184" y="40"/>
                    <a:pt x="184" y="40"/>
                  </a:cubicBezTo>
                  <a:cubicBezTo>
                    <a:pt x="183" y="42"/>
                    <a:pt x="181" y="42"/>
                    <a:pt x="179" y="43"/>
                  </a:cubicBezTo>
                  <a:cubicBezTo>
                    <a:pt x="178" y="43"/>
                    <a:pt x="177" y="43"/>
                    <a:pt x="176" y="43"/>
                  </a:cubicBezTo>
                  <a:cubicBezTo>
                    <a:pt x="176" y="44"/>
                    <a:pt x="174" y="45"/>
                    <a:pt x="172" y="45"/>
                  </a:cubicBezTo>
                  <a:cubicBezTo>
                    <a:pt x="170" y="45"/>
                    <a:pt x="167" y="44"/>
                    <a:pt x="163" y="39"/>
                  </a:cubicBezTo>
                  <a:cubicBezTo>
                    <a:pt x="159" y="35"/>
                    <a:pt x="158" y="28"/>
                    <a:pt x="158" y="24"/>
                  </a:cubicBezTo>
                  <a:cubicBezTo>
                    <a:pt x="158" y="21"/>
                    <a:pt x="159" y="19"/>
                    <a:pt x="160" y="18"/>
                  </a:cubicBezTo>
                  <a:cubicBezTo>
                    <a:pt x="161" y="17"/>
                    <a:pt x="162" y="15"/>
                    <a:pt x="162" y="13"/>
                  </a:cubicBezTo>
                  <a:cubicBezTo>
                    <a:pt x="162" y="12"/>
                    <a:pt x="161" y="10"/>
                    <a:pt x="160" y="10"/>
                  </a:cubicBezTo>
                  <a:cubicBezTo>
                    <a:pt x="157" y="9"/>
                    <a:pt x="157" y="6"/>
                    <a:pt x="157" y="4"/>
                  </a:cubicBezTo>
                  <a:cubicBezTo>
                    <a:pt x="157" y="2"/>
                    <a:pt x="157" y="1"/>
                    <a:pt x="155" y="0"/>
                  </a:cubicBezTo>
                  <a:cubicBezTo>
                    <a:pt x="155" y="0"/>
                    <a:pt x="154" y="0"/>
                    <a:pt x="154" y="1"/>
                  </a:cubicBezTo>
                  <a:cubicBezTo>
                    <a:pt x="154" y="1"/>
                    <a:pt x="154" y="1"/>
                    <a:pt x="154" y="1"/>
                  </a:cubicBezTo>
                  <a:cubicBezTo>
                    <a:pt x="154" y="1"/>
                    <a:pt x="153" y="1"/>
                    <a:pt x="153" y="1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53" y="1"/>
                    <a:pt x="153" y="2"/>
                    <a:pt x="152" y="2"/>
                  </a:cubicBezTo>
                  <a:cubicBezTo>
                    <a:pt x="152" y="2"/>
                    <a:pt x="152" y="2"/>
                    <a:pt x="152" y="2"/>
                  </a:cubicBezTo>
                  <a:cubicBezTo>
                    <a:pt x="152" y="2"/>
                    <a:pt x="152" y="3"/>
                    <a:pt x="152" y="3"/>
                  </a:cubicBezTo>
                  <a:cubicBezTo>
                    <a:pt x="152" y="3"/>
                    <a:pt x="152" y="3"/>
                    <a:pt x="152" y="3"/>
                  </a:cubicBezTo>
                  <a:cubicBezTo>
                    <a:pt x="151" y="5"/>
                    <a:pt x="150" y="6"/>
                    <a:pt x="148" y="7"/>
                  </a:cubicBezTo>
                  <a:cubicBezTo>
                    <a:pt x="148" y="7"/>
                    <a:pt x="146" y="8"/>
                    <a:pt x="145" y="9"/>
                  </a:cubicBezTo>
                  <a:cubicBezTo>
                    <a:pt x="141" y="10"/>
                    <a:pt x="138" y="12"/>
                    <a:pt x="135" y="12"/>
                  </a:cubicBezTo>
                  <a:cubicBezTo>
                    <a:pt x="135" y="12"/>
                    <a:pt x="134" y="12"/>
                    <a:pt x="134" y="12"/>
                  </a:cubicBezTo>
                  <a:cubicBezTo>
                    <a:pt x="134" y="12"/>
                    <a:pt x="133" y="12"/>
                    <a:pt x="133" y="12"/>
                  </a:cubicBezTo>
                  <a:cubicBezTo>
                    <a:pt x="131" y="12"/>
                    <a:pt x="127" y="13"/>
                    <a:pt x="127" y="16"/>
                  </a:cubicBezTo>
                  <a:cubicBezTo>
                    <a:pt x="127" y="18"/>
                    <a:pt x="126" y="19"/>
                    <a:pt x="125" y="19"/>
                  </a:cubicBezTo>
                  <a:cubicBezTo>
                    <a:pt x="123" y="19"/>
                    <a:pt x="122" y="18"/>
                    <a:pt x="121" y="16"/>
                  </a:cubicBezTo>
                  <a:cubicBezTo>
                    <a:pt x="121" y="15"/>
                    <a:pt x="121" y="15"/>
                    <a:pt x="121" y="15"/>
                  </a:cubicBezTo>
                  <a:cubicBezTo>
                    <a:pt x="120" y="15"/>
                    <a:pt x="118" y="14"/>
                    <a:pt x="117" y="14"/>
                  </a:cubicBezTo>
                  <a:cubicBezTo>
                    <a:pt x="115" y="14"/>
                    <a:pt x="114" y="14"/>
                    <a:pt x="113" y="13"/>
                  </a:cubicBezTo>
                  <a:cubicBezTo>
                    <a:pt x="112" y="13"/>
                    <a:pt x="112" y="13"/>
                    <a:pt x="112" y="13"/>
                  </a:cubicBezTo>
                  <a:cubicBezTo>
                    <a:pt x="111" y="12"/>
                    <a:pt x="110" y="12"/>
                    <a:pt x="108" y="12"/>
                  </a:cubicBezTo>
                  <a:cubicBezTo>
                    <a:pt x="107" y="12"/>
                    <a:pt x="106" y="12"/>
                    <a:pt x="105" y="12"/>
                  </a:cubicBezTo>
                  <a:cubicBezTo>
                    <a:pt x="105" y="12"/>
                    <a:pt x="105" y="12"/>
                    <a:pt x="105" y="12"/>
                  </a:cubicBezTo>
                  <a:cubicBezTo>
                    <a:pt x="110" y="15"/>
                    <a:pt x="110" y="18"/>
                    <a:pt x="110" y="22"/>
                  </a:cubicBezTo>
                  <a:cubicBezTo>
                    <a:pt x="110" y="23"/>
                    <a:pt x="111" y="24"/>
                    <a:pt x="111" y="24"/>
                  </a:cubicBezTo>
                  <a:cubicBezTo>
                    <a:pt x="112" y="25"/>
                    <a:pt x="113" y="26"/>
                    <a:pt x="113" y="29"/>
                  </a:cubicBezTo>
                  <a:cubicBezTo>
                    <a:pt x="113" y="29"/>
                    <a:pt x="113" y="30"/>
                    <a:pt x="113" y="30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4" y="30"/>
                    <a:pt x="114" y="30"/>
                    <a:pt x="114" y="30"/>
                  </a:cubicBezTo>
                  <a:cubicBezTo>
                    <a:pt x="114" y="30"/>
                    <a:pt x="115" y="30"/>
                    <a:pt x="115" y="30"/>
                  </a:cubicBezTo>
                  <a:cubicBezTo>
                    <a:pt x="116" y="30"/>
                    <a:pt x="117" y="29"/>
                    <a:pt x="118" y="29"/>
                  </a:cubicBezTo>
                  <a:cubicBezTo>
                    <a:pt x="119" y="29"/>
                    <a:pt x="121" y="30"/>
                    <a:pt x="121" y="32"/>
                  </a:cubicBezTo>
                  <a:cubicBezTo>
                    <a:pt x="121" y="33"/>
                    <a:pt x="120" y="36"/>
                    <a:pt x="117" y="36"/>
                  </a:cubicBezTo>
                  <a:cubicBezTo>
                    <a:pt x="114" y="37"/>
                    <a:pt x="112" y="38"/>
                    <a:pt x="111" y="41"/>
                  </a:cubicBezTo>
                  <a:cubicBezTo>
                    <a:pt x="110" y="44"/>
                    <a:pt x="109" y="44"/>
                    <a:pt x="107" y="44"/>
                  </a:cubicBezTo>
                  <a:cubicBezTo>
                    <a:pt x="106" y="44"/>
                    <a:pt x="105" y="45"/>
                    <a:pt x="103" y="46"/>
                  </a:cubicBezTo>
                  <a:cubicBezTo>
                    <a:pt x="103" y="46"/>
                    <a:pt x="103" y="46"/>
                    <a:pt x="103" y="46"/>
                  </a:cubicBezTo>
                  <a:cubicBezTo>
                    <a:pt x="100" y="48"/>
                    <a:pt x="98" y="50"/>
                    <a:pt x="96" y="50"/>
                  </a:cubicBezTo>
                  <a:cubicBezTo>
                    <a:pt x="96" y="50"/>
                    <a:pt x="95" y="50"/>
                    <a:pt x="94" y="50"/>
                  </a:cubicBezTo>
                  <a:cubicBezTo>
                    <a:pt x="93" y="49"/>
                    <a:pt x="92" y="49"/>
                    <a:pt x="90" y="50"/>
                  </a:cubicBezTo>
                  <a:cubicBezTo>
                    <a:pt x="90" y="51"/>
                    <a:pt x="90" y="51"/>
                    <a:pt x="90" y="51"/>
                  </a:cubicBezTo>
                  <a:cubicBezTo>
                    <a:pt x="89" y="51"/>
                    <a:pt x="89" y="51"/>
                    <a:pt x="88" y="51"/>
                  </a:cubicBezTo>
                  <a:cubicBezTo>
                    <a:pt x="88" y="51"/>
                    <a:pt x="88" y="51"/>
                    <a:pt x="88" y="51"/>
                  </a:cubicBezTo>
                  <a:cubicBezTo>
                    <a:pt x="86" y="52"/>
                    <a:pt x="85" y="51"/>
                    <a:pt x="83" y="49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0" y="47"/>
                    <a:pt x="79" y="45"/>
                    <a:pt x="78" y="43"/>
                  </a:cubicBezTo>
                  <a:cubicBezTo>
                    <a:pt x="78" y="43"/>
                    <a:pt x="77" y="42"/>
                    <a:pt x="77" y="42"/>
                  </a:cubicBezTo>
                  <a:cubicBezTo>
                    <a:pt x="77" y="42"/>
                    <a:pt x="77" y="42"/>
                    <a:pt x="77" y="41"/>
                  </a:cubicBezTo>
                  <a:cubicBezTo>
                    <a:pt x="76" y="41"/>
                    <a:pt x="76" y="41"/>
                    <a:pt x="76" y="40"/>
                  </a:cubicBezTo>
                  <a:cubicBezTo>
                    <a:pt x="76" y="40"/>
                    <a:pt x="76" y="40"/>
                    <a:pt x="75" y="40"/>
                  </a:cubicBezTo>
                  <a:cubicBezTo>
                    <a:pt x="75" y="39"/>
                    <a:pt x="75" y="39"/>
                    <a:pt x="75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2" y="37"/>
                    <a:pt x="72" y="38"/>
                    <a:pt x="71" y="38"/>
                  </a:cubicBezTo>
                  <a:cubicBezTo>
                    <a:pt x="71" y="38"/>
                    <a:pt x="71" y="38"/>
                    <a:pt x="70" y="38"/>
                  </a:cubicBezTo>
                  <a:cubicBezTo>
                    <a:pt x="70" y="38"/>
                    <a:pt x="70" y="38"/>
                    <a:pt x="70" y="38"/>
                  </a:cubicBezTo>
                  <a:cubicBezTo>
                    <a:pt x="68" y="39"/>
                    <a:pt x="65" y="40"/>
                    <a:pt x="63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2" y="40"/>
                    <a:pt x="61" y="40"/>
                    <a:pt x="59" y="40"/>
                  </a:cubicBezTo>
                  <a:cubicBezTo>
                    <a:pt x="58" y="40"/>
                    <a:pt x="56" y="40"/>
                    <a:pt x="54" y="40"/>
                  </a:cubicBezTo>
                  <a:cubicBezTo>
                    <a:pt x="47" y="40"/>
                    <a:pt x="47" y="41"/>
                    <a:pt x="46" y="41"/>
                  </a:cubicBezTo>
                  <a:cubicBezTo>
                    <a:pt x="46" y="41"/>
                    <a:pt x="46" y="43"/>
                    <a:pt x="47" y="44"/>
                  </a:cubicBezTo>
                  <a:cubicBezTo>
                    <a:pt x="48" y="45"/>
                    <a:pt x="48" y="45"/>
                    <a:pt x="49" y="46"/>
                  </a:cubicBezTo>
                  <a:cubicBezTo>
                    <a:pt x="52" y="46"/>
                    <a:pt x="53" y="47"/>
                    <a:pt x="53" y="48"/>
                  </a:cubicBezTo>
                  <a:cubicBezTo>
                    <a:pt x="54" y="50"/>
                    <a:pt x="52" y="51"/>
                    <a:pt x="51" y="52"/>
                  </a:cubicBezTo>
                  <a:cubicBezTo>
                    <a:pt x="50" y="53"/>
                    <a:pt x="48" y="53"/>
                    <a:pt x="47" y="53"/>
                  </a:cubicBezTo>
                  <a:cubicBezTo>
                    <a:pt x="45" y="54"/>
                    <a:pt x="44" y="54"/>
                    <a:pt x="44" y="57"/>
                  </a:cubicBezTo>
                  <a:cubicBezTo>
                    <a:pt x="44" y="60"/>
                    <a:pt x="46" y="63"/>
                    <a:pt x="48" y="65"/>
                  </a:cubicBezTo>
                  <a:cubicBezTo>
                    <a:pt x="50" y="69"/>
                    <a:pt x="52" y="72"/>
                    <a:pt x="51" y="76"/>
                  </a:cubicBezTo>
                  <a:cubicBezTo>
                    <a:pt x="50" y="79"/>
                    <a:pt x="49" y="88"/>
                    <a:pt x="49" y="91"/>
                  </a:cubicBezTo>
                  <a:cubicBezTo>
                    <a:pt x="49" y="91"/>
                    <a:pt x="48" y="104"/>
                    <a:pt x="45" y="107"/>
                  </a:cubicBezTo>
                  <a:cubicBezTo>
                    <a:pt x="45" y="107"/>
                    <a:pt x="45" y="107"/>
                    <a:pt x="45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42" y="107"/>
                    <a:pt x="41" y="107"/>
                    <a:pt x="41" y="107"/>
                  </a:cubicBezTo>
                  <a:cubicBezTo>
                    <a:pt x="41" y="107"/>
                    <a:pt x="40" y="107"/>
                    <a:pt x="40" y="107"/>
                  </a:cubicBezTo>
                  <a:cubicBezTo>
                    <a:pt x="38" y="106"/>
                    <a:pt x="36" y="106"/>
                    <a:pt x="35" y="108"/>
                  </a:cubicBezTo>
                  <a:cubicBezTo>
                    <a:pt x="32" y="109"/>
                    <a:pt x="30" y="110"/>
                    <a:pt x="28" y="110"/>
                  </a:cubicBezTo>
                  <a:cubicBezTo>
                    <a:pt x="25" y="111"/>
                    <a:pt x="23" y="111"/>
                    <a:pt x="21" y="113"/>
                  </a:cubicBezTo>
                  <a:cubicBezTo>
                    <a:pt x="19" y="114"/>
                    <a:pt x="17" y="115"/>
                    <a:pt x="15" y="116"/>
                  </a:cubicBezTo>
                  <a:cubicBezTo>
                    <a:pt x="12" y="116"/>
                    <a:pt x="11" y="117"/>
                    <a:pt x="11" y="119"/>
                  </a:cubicBezTo>
                  <a:cubicBezTo>
                    <a:pt x="11" y="121"/>
                    <a:pt x="10" y="123"/>
                    <a:pt x="9" y="124"/>
                  </a:cubicBezTo>
                  <a:cubicBezTo>
                    <a:pt x="8" y="126"/>
                    <a:pt x="7" y="127"/>
                    <a:pt x="8" y="129"/>
                  </a:cubicBezTo>
                  <a:cubicBezTo>
                    <a:pt x="8" y="132"/>
                    <a:pt x="7" y="133"/>
                    <a:pt x="5" y="134"/>
                  </a:cubicBezTo>
                  <a:cubicBezTo>
                    <a:pt x="4" y="134"/>
                    <a:pt x="3" y="135"/>
                    <a:pt x="2" y="136"/>
                  </a:cubicBezTo>
                  <a:cubicBezTo>
                    <a:pt x="1" y="137"/>
                    <a:pt x="1" y="138"/>
                    <a:pt x="1" y="139"/>
                  </a:cubicBezTo>
                  <a:cubicBezTo>
                    <a:pt x="1" y="140"/>
                    <a:pt x="2" y="140"/>
                    <a:pt x="2" y="140"/>
                  </a:cubicBezTo>
                  <a:cubicBezTo>
                    <a:pt x="2" y="140"/>
                    <a:pt x="2" y="141"/>
                    <a:pt x="2" y="141"/>
                  </a:cubicBezTo>
                  <a:cubicBezTo>
                    <a:pt x="2" y="142"/>
                    <a:pt x="1" y="142"/>
                    <a:pt x="1" y="143"/>
                  </a:cubicBezTo>
                  <a:cubicBezTo>
                    <a:pt x="0" y="144"/>
                    <a:pt x="0" y="144"/>
                    <a:pt x="0" y="145"/>
                  </a:cubicBezTo>
                  <a:cubicBezTo>
                    <a:pt x="0" y="146"/>
                    <a:pt x="1" y="147"/>
                    <a:pt x="2" y="148"/>
                  </a:cubicBezTo>
                  <a:cubicBezTo>
                    <a:pt x="2" y="149"/>
                    <a:pt x="3" y="150"/>
                    <a:pt x="3" y="151"/>
                  </a:cubicBezTo>
                  <a:cubicBezTo>
                    <a:pt x="4" y="152"/>
                    <a:pt x="4" y="152"/>
                    <a:pt x="4" y="152"/>
                  </a:cubicBezTo>
                  <a:cubicBezTo>
                    <a:pt x="4" y="152"/>
                    <a:pt x="5" y="153"/>
                    <a:pt x="5" y="154"/>
                  </a:cubicBezTo>
                  <a:cubicBezTo>
                    <a:pt x="7" y="157"/>
                    <a:pt x="9" y="159"/>
                    <a:pt x="9" y="162"/>
                  </a:cubicBezTo>
                  <a:cubicBezTo>
                    <a:pt x="8" y="163"/>
                    <a:pt x="9" y="164"/>
                    <a:pt x="9" y="164"/>
                  </a:cubicBezTo>
                  <a:cubicBezTo>
                    <a:pt x="10" y="165"/>
                    <a:pt x="11" y="165"/>
                    <a:pt x="12" y="165"/>
                  </a:cubicBezTo>
                  <a:cubicBezTo>
                    <a:pt x="12" y="165"/>
                    <a:pt x="13" y="165"/>
                    <a:pt x="13" y="165"/>
                  </a:cubicBezTo>
                  <a:cubicBezTo>
                    <a:pt x="13" y="165"/>
                    <a:pt x="13" y="165"/>
                    <a:pt x="13" y="165"/>
                  </a:cubicBezTo>
                  <a:cubicBezTo>
                    <a:pt x="16" y="165"/>
                    <a:pt x="16" y="167"/>
                    <a:pt x="16" y="168"/>
                  </a:cubicBezTo>
                  <a:cubicBezTo>
                    <a:pt x="17" y="170"/>
                    <a:pt x="17" y="171"/>
                    <a:pt x="18" y="171"/>
                  </a:cubicBezTo>
                  <a:cubicBezTo>
                    <a:pt x="18" y="171"/>
                    <a:pt x="19" y="172"/>
                    <a:pt x="19" y="172"/>
                  </a:cubicBezTo>
                  <a:cubicBezTo>
                    <a:pt x="21" y="172"/>
                    <a:pt x="22" y="172"/>
                    <a:pt x="23" y="172"/>
                  </a:cubicBezTo>
                  <a:cubicBezTo>
                    <a:pt x="24" y="172"/>
                    <a:pt x="25" y="172"/>
                    <a:pt x="26" y="172"/>
                  </a:cubicBezTo>
                  <a:cubicBezTo>
                    <a:pt x="29" y="172"/>
                    <a:pt x="30" y="171"/>
                    <a:pt x="30" y="170"/>
                  </a:cubicBezTo>
                  <a:cubicBezTo>
                    <a:pt x="31" y="169"/>
                    <a:pt x="33" y="166"/>
                    <a:pt x="35" y="166"/>
                  </a:cubicBezTo>
                  <a:cubicBezTo>
                    <a:pt x="35" y="166"/>
                    <a:pt x="37" y="167"/>
                    <a:pt x="37" y="170"/>
                  </a:cubicBezTo>
                  <a:cubicBezTo>
                    <a:pt x="37" y="171"/>
                    <a:pt x="37" y="171"/>
                    <a:pt x="37" y="172"/>
                  </a:cubicBezTo>
                  <a:cubicBezTo>
                    <a:pt x="37" y="176"/>
                    <a:pt x="37" y="182"/>
                    <a:pt x="38" y="184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9" y="183"/>
                    <a:pt x="40" y="183"/>
                    <a:pt x="40" y="183"/>
                  </a:cubicBezTo>
                  <a:cubicBezTo>
                    <a:pt x="40" y="183"/>
                    <a:pt x="41" y="183"/>
                    <a:pt x="41" y="183"/>
                  </a:cubicBezTo>
                  <a:cubicBezTo>
                    <a:pt x="41" y="183"/>
                    <a:pt x="41" y="183"/>
                    <a:pt x="42" y="183"/>
                  </a:cubicBezTo>
                  <a:cubicBezTo>
                    <a:pt x="42" y="183"/>
                    <a:pt x="42" y="183"/>
                    <a:pt x="43" y="183"/>
                  </a:cubicBezTo>
                  <a:cubicBezTo>
                    <a:pt x="43" y="183"/>
                    <a:pt x="43" y="183"/>
                    <a:pt x="43" y="183"/>
                  </a:cubicBezTo>
                  <a:cubicBezTo>
                    <a:pt x="44" y="183"/>
                    <a:pt x="44" y="183"/>
                    <a:pt x="45" y="183"/>
                  </a:cubicBezTo>
                  <a:cubicBezTo>
                    <a:pt x="45" y="183"/>
                    <a:pt x="45" y="183"/>
                    <a:pt x="45" y="183"/>
                  </a:cubicBezTo>
                  <a:cubicBezTo>
                    <a:pt x="46" y="183"/>
                    <a:pt x="47" y="183"/>
                    <a:pt x="48" y="183"/>
                  </a:cubicBezTo>
                  <a:cubicBezTo>
                    <a:pt x="48" y="183"/>
                    <a:pt x="48" y="183"/>
                    <a:pt x="48" y="183"/>
                  </a:cubicBezTo>
                  <a:cubicBezTo>
                    <a:pt x="50" y="183"/>
                    <a:pt x="50" y="183"/>
                    <a:pt x="50" y="183"/>
                  </a:cubicBezTo>
                  <a:cubicBezTo>
                    <a:pt x="50" y="183"/>
                    <a:pt x="50" y="183"/>
                    <a:pt x="50" y="183"/>
                  </a:cubicBezTo>
                  <a:cubicBezTo>
                    <a:pt x="51" y="183"/>
                    <a:pt x="51" y="183"/>
                    <a:pt x="51" y="183"/>
                  </a:cubicBezTo>
                  <a:cubicBezTo>
                    <a:pt x="51" y="183"/>
                    <a:pt x="51" y="183"/>
                    <a:pt x="51" y="183"/>
                  </a:cubicBezTo>
                  <a:cubicBezTo>
                    <a:pt x="52" y="183"/>
                    <a:pt x="53" y="184"/>
                    <a:pt x="54" y="184"/>
                  </a:cubicBezTo>
                  <a:cubicBezTo>
                    <a:pt x="54" y="184"/>
                    <a:pt x="55" y="184"/>
                    <a:pt x="56" y="184"/>
                  </a:cubicBezTo>
                  <a:cubicBezTo>
                    <a:pt x="58" y="185"/>
                    <a:pt x="61" y="184"/>
                    <a:pt x="63" y="182"/>
                  </a:cubicBezTo>
                  <a:cubicBezTo>
                    <a:pt x="64" y="180"/>
                    <a:pt x="66" y="180"/>
                    <a:pt x="67" y="179"/>
                  </a:cubicBezTo>
                  <a:cubicBezTo>
                    <a:pt x="69" y="178"/>
                    <a:pt x="70" y="178"/>
                    <a:pt x="72" y="177"/>
                  </a:cubicBezTo>
                  <a:cubicBezTo>
                    <a:pt x="73" y="176"/>
                    <a:pt x="74" y="176"/>
                    <a:pt x="75" y="175"/>
                  </a:cubicBezTo>
                  <a:cubicBezTo>
                    <a:pt x="79" y="173"/>
                    <a:pt x="83" y="171"/>
                    <a:pt x="86" y="171"/>
                  </a:cubicBezTo>
                  <a:cubicBezTo>
                    <a:pt x="88" y="171"/>
                    <a:pt x="89" y="170"/>
                    <a:pt x="91" y="170"/>
                  </a:cubicBezTo>
                  <a:cubicBezTo>
                    <a:pt x="92" y="170"/>
                    <a:pt x="94" y="170"/>
                    <a:pt x="95" y="170"/>
                  </a:cubicBezTo>
                  <a:cubicBezTo>
                    <a:pt x="96" y="170"/>
                    <a:pt x="97" y="170"/>
                    <a:pt x="98" y="170"/>
                  </a:cubicBezTo>
                  <a:cubicBezTo>
                    <a:pt x="98" y="171"/>
                    <a:pt x="98" y="171"/>
                    <a:pt x="98" y="172"/>
                  </a:cubicBezTo>
                  <a:cubicBezTo>
                    <a:pt x="97" y="175"/>
                    <a:pt x="96" y="188"/>
                    <a:pt x="101" y="194"/>
                  </a:cubicBezTo>
                  <a:cubicBezTo>
                    <a:pt x="102" y="194"/>
                    <a:pt x="103" y="195"/>
                    <a:pt x="103" y="196"/>
                  </a:cubicBezTo>
                  <a:cubicBezTo>
                    <a:pt x="103" y="196"/>
                    <a:pt x="103" y="196"/>
                    <a:pt x="104" y="196"/>
                  </a:cubicBezTo>
                  <a:cubicBezTo>
                    <a:pt x="104" y="197"/>
                    <a:pt x="105" y="197"/>
                    <a:pt x="105" y="198"/>
                  </a:cubicBezTo>
                  <a:cubicBezTo>
                    <a:pt x="105" y="198"/>
                    <a:pt x="105" y="198"/>
                    <a:pt x="106" y="198"/>
                  </a:cubicBezTo>
                  <a:cubicBezTo>
                    <a:pt x="106" y="198"/>
                    <a:pt x="106" y="199"/>
                    <a:pt x="106" y="199"/>
                  </a:cubicBezTo>
                  <a:cubicBezTo>
                    <a:pt x="107" y="199"/>
                    <a:pt x="107" y="199"/>
                    <a:pt x="108" y="200"/>
                  </a:cubicBezTo>
                  <a:cubicBezTo>
                    <a:pt x="108" y="200"/>
                    <a:pt x="108" y="200"/>
                    <a:pt x="108" y="200"/>
                  </a:cubicBezTo>
                  <a:cubicBezTo>
                    <a:pt x="110" y="201"/>
                    <a:pt x="111" y="202"/>
                    <a:pt x="114" y="201"/>
                  </a:cubicBezTo>
                  <a:cubicBezTo>
                    <a:pt x="117" y="201"/>
                    <a:pt x="118" y="202"/>
                    <a:pt x="119" y="202"/>
                  </a:cubicBezTo>
                  <a:cubicBezTo>
                    <a:pt x="120" y="203"/>
                    <a:pt x="120" y="203"/>
                    <a:pt x="121" y="203"/>
                  </a:cubicBezTo>
                  <a:cubicBezTo>
                    <a:pt x="121" y="203"/>
                    <a:pt x="121" y="203"/>
                    <a:pt x="122" y="203"/>
                  </a:cubicBezTo>
                  <a:cubicBezTo>
                    <a:pt x="125" y="203"/>
                    <a:pt x="125" y="204"/>
                    <a:pt x="125" y="206"/>
                  </a:cubicBezTo>
                  <a:cubicBezTo>
                    <a:pt x="126" y="207"/>
                    <a:pt x="126" y="207"/>
                    <a:pt x="127" y="207"/>
                  </a:cubicBezTo>
                  <a:cubicBezTo>
                    <a:pt x="133" y="207"/>
                    <a:pt x="137" y="209"/>
                    <a:pt x="137" y="212"/>
                  </a:cubicBezTo>
                  <a:cubicBezTo>
                    <a:pt x="137" y="212"/>
                    <a:pt x="137" y="212"/>
                    <a:pt x="137" y="212"/>
                  </a:cubicBezTo>
                  <a:cubicBezTo>
                    <a:pt x="137" y="212"/>
                    <a:pt x="137" y="212"/>
                    <a:pt x="137" y="213"/>
                  </a:cubicBezTo>
                  <a:cubicBezTo>
                    <a:pt x="137" y="213"/>
                    <a:pt x="137" y="213"/>
                    <a:pt x="137" y="213"/>
                  </a:cubicBezTo>
                  <a:cubicBezTo>
                    <a:pt x="137" y="213"/>
                    <a:pt x="137" y="213"/>
                    <a:pt x="137" y="213"/>
                  </a:cubicBezTo>
                  <a:cubicBezTo>
                    <a:pt x="137" y="213"/>
                    <a:pt x="137" y="213"/>
                    <a:pt x="137" y="213"/>
                  </a:cubicBezTo>
                  <a:cubicBezTo>
                    <a:pt x="138" y="213"/>
                    <a:pt x="138" y="213"/>
                    <a:pt x="138" y="213"/>
                  </a:cubicBezTo>
                  <a:cubicBezTo>
                    <a:pt x="138" y="213"/>
                    <a:pt x="138" y="213"/>
                    <a:pt x="139" y="213"/>
                  </a:cubicBezTo>
                  <a:cubicBezTo>
                    <a:pt x="139" y="213"/>
                    <a:pt x="139" y="213"/>
                    <a:pt x="139" y="213"/>
                  </a:cubicBezTo>
                  <a:cubicBezTo>
                    <a:pt x="140" y="213"/>
                    <a:pt x="140" y="213"/>
                    <a:pt x="141" y="213"/>
                  </a:cubicBezTo>
                  <a:cubicBezTo>
                    <a:pt x="141" y="213"/>
                    <a:pt x="142" y="213"/>
                    <a:pt x="142" y="213"/>
                  </a:cubicBezTo>
                  <a:cubicBezTo>
                    <a:pt x="145" y="213"/>
                    <a:pt x="148" y="213"/>
                    <a:pt x="149" y="214"/>
                  </a:cubicBezTo>
                  <a:cubicBezTo>
                    <a:pt x="150" y="215"/>
                    <a:pt x="150" y="215"/>
                    <a:pt x="150" y="215"/>
                  </a:cubicBezTo>
                  <a:cubicBezTo>
                    <a:pt x="152" y="217"/>
                    <a:pt x="154" y="219"/>
                    <a:pt x="154" y="223"/>
                  </a:cubicBezTo>
                  <a:cubicBezTo>
                    <a:pt x="153" y="224"/>
                    <a:pt x="154" y="226"/>
                    <a:pt x="155" y="227"/>
                  </a:cubicBezTo>
                  <a:cubicBezTo>
                    <a:pt x="156" y="228"/>
                    <a:pt x="157" y="229"/>
                    <a:pt x="156" y="230"/>
                  </a:cubicBezTo>
                  <a:cubicBezTo>
                    <a:pt x="156" y="231"/>
                    <a:pt x="156" y="232"/>
                    <a:pt x="155" y="232"/>
                  </a:cubicBezTo>
                  <a:cubicBezTo>
                    <a:pt x="154" y="233"/>
                    <a:pt x="154" y="233"/>
                    <a:pt x="155" y="235"/>
                  </a:cubicBezTo>
                  <a:cubicBezTo>
                    <a:pt x="156" y="237"/>
                    <a:pt x="156" y="239"/>
                    <a:pt x="157" y="240"/>
                  </a:cubicBezTo>
                  <a:cubicBezTo>
                    <a:pt x="157" y="244"/>
                    <a:pt x="161" y="246"/>
                    <a:pt x="168" y="245"/>
                  </a:cubicBezTo>
                  <a:cubicBezTo>
                    <a:pt x="169" y="245"/>
                    <a:pt x="170" y="245"/>
                    <a:pt x="171" y="245"/>
                  </a:cubicBezTo>
                  <a:cubicBezTo>
                    <a:pt x="176" y="245"/>
                    <a:pt x="178" y="246"/>
                    <a:pt x="178" y="252"/>
                  </a:cubicBezTo>
                  <a:cubicBezTo>
                    <a:pt x="178" y="254"/>
                    <a:pt x="180" y="256"/>
                    <a:pt x="181" y="257"/>
                  </a:cubicBezTo>
                  <a:cubicBezTo>
                    <a:pt x="183" y="259"/>
                    <a:pt x="184" y="260"/>
                    <a:pt x="185" y="263"/>
                  </a:cubicBezTo>
                  <a:cubicBezTo>
                    <a:pt x="186" y="266"/>
                    <a:pt x="185" y="269"/>
                    <a:pt x="184" y="272"/>
                  </a:cubicBezTo>
                  <a:cubicBezTo>
                    <a:pt x="184" y="274"/>
                    <a:pt x="183" y="276"/>
                    <a:pt x="184" y="277"/>
                  </a:cubicBezTo>
                  <a:cubicBezTo>
                    <a:pt x="184" y="278"/>
                    <a:pt x="184" y="279"/>
                    <a:pt x="184" y="279"/>
                  </a:cubicBezTo>
                  <a:cubicBezTo>
                    <a:pt x="184" y="280"/>
                    <a:pt x="184" y="280"/>
                    <a:pt x="183" y="280"/>
                  </a:cubicBezTo>
                  <a:cubicBezTo>
                    <a:pt x="183" y="281"/>
                    <a:pt x="183" y="281"/>
                    <a:pt x="183" y="282"/>
                  </a:cubicBezTo>
                  <a:cubicBezTo>
                    <a:pt x="183" y="282"/>
                    <a:pt x="183" y="282"/>
                    <a:pt x="183" y="282"/>
                  </a:cubicBezTo>
                  <a:cubicBezTo>
                    <a:pt x="183" y="283"/>
                    <a:pt x="182" y="283"/>
                    <a:pt x="182" y="284"/>
                  </a:cubicBezTo>
                  <a:cubicBezTo>
                    <a:pt x="182" y="284"/>
                    <a:pt x="182" y="284"/>
                    <a:pt x="182" y="284"/>
                  </a:cubicBezTo>
                  <a:cubicBezTo>
                    <a:pt x="182" y="284"/>
                    <a:pt x="182" y="284"/>
                    <a:pt x="181" y="285"/>
                  </a:cubicBezTo>
                  <a:cubicBezTo>
                    <a:pt x="181" y="285"/>
                    <a:pt x="181" y="285"/>
                    <a:pt x="181" y="285"/>
                  </a:cubicBezTo>
                  <a:cubicBezTo>
                    <a:pt x="181" y="285"/>
                    <a:pt x="181" y="286"/>
                    <a:pt x="181" y="286"/>
                  </a:cubicBezTo>
                  <a:cubicBezTo>
                    <a:pt x="181" y="286"/>
                    <a:pt x="181" y="286"/>
                    <a:pt x="181" y="286"/>
                  </a:cubicBezTo>
                  <a:cubicBezTo>
                    <a:pt x="181" y="286"/>
                    <a:pt x="181" y="287"/>
                    <a:pt x="182" y="287"/>
                  </a:cubicBezTo>
                  <a:cubicBezTo>
                    <a:pt x="182" y="287"/>
                    <a:pt x="182" y="287"/>
                    <a:pt x="182" y="287"/>
                  </a:cubicBezTo>
                  <a:cubicBezTo>
                    <a:pt x="182" y="288"/>
                    <a:pt x="182" y="288"/>
                    <a:pt x="182" y="288"/>
                  </a:cubicBezTo>
                  <a:cubicBezTo>
                    <a:pt x="182" y="288"/>
                    <a:pt x="182" y="288"/>
                    <a:pt x="182" y="289"/>
                  </a:cubicBezTo>
                  <a:cubicBezTo>
                    <a:pt x="182" y="289"/>
                    <a:pt x="182" y="289"/>
                    <a:pt x="182" y="290"/>
                  </a:cubicBezTo>
                  <a:cubicBezTo>
                    <a:pt x="182" y="291"/>
                    <a:pt x="181" y="292"/>
                    <a:pt x="180" y="292"/>
                  </a:cubicBezTo>
                  <a:cubicBezTo>
                    <a:pt x="180" y="292"/>
                    <a:pt x="180" y="293"/>
                    <a:pt x="181" y="295"/>
                  </a:cubicBezTo>
                  <a:cubicBezTo>
                    <a:pt x="182" y="298"/>
                    <a:pt x="184" y="301"/>
                    <a:pt x="183" y="305"/>
                  </a:cubicBezTo>
                  <a:cubicBezTo>
                    <a:pt x="182" y="309"/>
                    <a:pt x="181" y="311"/>
                    <a:pt x="182" y="312"/>
                  </a:cubicBezTo>
                  <a:cubicBezTo>
                    <a:pt x="183" y="313"/>
                    <a:pt x="184" y="313"/>
                    <a:pt x="187" y="313"/>
                  </a:cubicBezTo>
                  <a:cubicBezTo>
                    <a:pt x="191" y="313"/>
                    <a:pt x="193" y="314"/>
                    <a:pt x="195" y="315"/>
                  </a:cubicBezTo>
                  <a:cubicBezTo>
                    <a:pt x="195" y="315"/>
                    <a:pt x="195" y="315"/>
                    <a:pt x="196" y="315"/>
                  </a:cubicBezTo>
                  <a:cubicBezTo>
                    <a:pt x="196" y="315"/>
                    <a:pt x="196" y="315"/>
                    <a:pt x="197" y="314"/>
                  </a:cubicBezTo>
                  <a:cubicBezTo>
                    <a:pt x="197" y="314"/>
                    <a:pt x="198" y="314"/>
                    <a:pt x="198" y="314"/>
                  </a:cubicBezTo>
                  <a:cubicBezTo>
                    <a:pt x="202" y="314"/>
                    <a:pt x="205" y="321"/>
                    <a:pt x="206" y="324"/>
                  </a:cubicBezTo>
                  <a:cubicBezTo>
                    <a:pt x="207" y="329"/>
                    <a:pt x="210" y="335"/>
                    <a:pt x="211" y="336"/>
                  </a:cubicBezTo>
                  <a:cubicBezTo>
                    <a:pt x="211" y="336"/>
                    <a:pt x="211" y="336"/>
                    <a:pt x="212" y="336"/>
                  </a:cubicBezTo>
                  <a:cubicBezTo>
                    <a:pt x="213" y="335"/>
                    <a:pt x="215" y="334"/>
                    <a:pt x="217" y="334"/>
                  </a:cubicBezTo>
                  <a:cubicBezTo>
                    <a:pt x="218" y="334"/>
                    <a:pt x="219" y="334"/>
                    <a:pt x="220" y="334"/>
                  </a:cubicBezTo>
                  <a:cubicBezTo>
                    <a:pt x="221" y="335"/>
                    <a:pt x="221" y="335"/>
                    <a:pt x="221" y="335"/>
                  </a:cubicBezTo>
                  <a:cubicBezTo>
                    <a:pt x="221" y="335"/>
                    <a:pt x="221" y="335"/>
                    <a:pt x="221" y="335"/>
                  </a:cubicBezTo>
                  <a:cubicBezTo>
                    <a:pt x="222" y="336"/>
                    <a:pt x="222" y="336"/>
                    <a:pt x="222" y="336"/>
                  </a:cubicBezTo>
                  <a:cubicBezTo>
                    <a:pt x="222" y="337"/>
                    <a:pt x="222" y="337"/>
                    <a:pt x="222" y="337"/>
                  </a:cubicBezTo>
                  <a:cubicBezTo>
                    <a:pt x="222" y="337"/>
                    <a:pt x="222" y="338"/>
                    <a:pt x="222" y="338"/>
                  </a:cubicBezTo>
                  <a:cubicBezTo>
                    <a:pt x="222" y="339"/>
                    <a:pt x="222" y="340"/>
                    <a:pt x="222" y="341"/>
                  </a:cubicBezTo>
                  <a:cubicBezTo>
                    <a:pt x="222" y="341"/>
                    <a:pt x="222" y="341"/>
                    <a:pt x="222" y="342"/>
                  </a:cubicBezTo>
                  <a:cubicBezTo>
                    <a:pt x="222" y="342"/>
                    <a:pt x="222" y="342"/>
                    <a:pt x="222" y="342"/>
                  </a:cubicBezTo>
                  <a:cubicBezTo>
                    <a:pt x="222" y="344"/>
                    <a:pt x="221" y="346"/>
                    <a:pt x="221" y="348"/>
                  </a:cubicBezTo>
                  <a:cubicBezTo>
                    <a:pt x="221" y="349"/>
                    <a:pt x="221" y="350"/>
                    <a:pt x="220" y="351"/>
                  </a:cubicBezTo>
                  <a:cubicBezTo>
                    <a:pt x="220" y="351"/>
                    <a:pt x="220" y="352"/>
                    <a:pt x="220" y="352"/>
                  </a:cubicBezTo>
                  <a:cubicBezTo>
                    <a:pt x="220" y="353"/>
                    <a:pt x="220" y="353"/>
                    <a:pt x="220" y="354"/>
                  </a:cubicBezTo>
                  <a:cubicBezTo>
                    <a:pt x="220" y="354"/>
                    <a:pt x="220" y="354"/>
                    <a:pt x="220" y="354"/>
                  </a:cubicBezTo>
                  <a:cubicBezTo>
                    <a:pt x="220" y="354"/>
                    <a:pt x="221" y="354"/>
                    <a:pt x="221" y="354"/>
                  </a:cubicBezTo>
                  <a:cubicBezTo>
                    <a:pt x="225" y="354"/>
                    <a:pt x="226" y="355"/>
                    <a:pt x="227" y="355"/>
                  </a:cubicBezTo>
                  <a:cubicBezTo>
                    <a:pt x="229" y="356"/>
                    <a:pt x="230" y="369"/>
                    <a:pt x="229" y="373"/>
                  </a:cubicBezTo>
                  <a:cubicBezTo>
                    <a:pt x="229" y="373"/>
                    <a:pt x="229" y="373"/>
                    <a:pt x="229" y="373"/>
                  </a:cubicBezTo>
                  <a:cubicBezTo>
                    <a:pt x="228" y="375"/>
                    <a:pt x="225" y="377"/>
                    <a:pt x="221" y="378"/>
                  </a:cubicBezTo>
                  <a:cubicBezTo>
                    <a:pt x="219" y="379"/>
                    <a:pt x="217" y="380"/>
                    <a:pt x="215" y="382"/>
                  </a:cubicBezTo>
                  <a:cubicBezTo>
                    <a:pt x="211" y="384"/>
                    <a:pt x="201" y="394"/>
                    <a:pt x="196" y="402"/>
                  </a:cubicBezTo>
                  <a:cubicBezTo>
                    <a:pt x="194" y="405"/>
                    <a:pt x="191" y="408"/>
                    <a:pt x="189" y="411"/>
                  </a:cubicBezTo>
                  <a:cubicBezTo>
                    <a:pt x="188" y="411"/>
                    <a:pt x="188" y="412"/>
                    <a:pt x="187" y="412"/>
                  </a:cubicBezTo>
                  <a:cubicBezTo>
                    <a:pt x="187" y="412"/>
                    <a:pt x="187" y="412"/>
                    <a:pt x="188" y="412"/>
                  </a:cubicBezTo>
                  <a:cubicBezTo>
                    <a:pt x="188" y="412"/>
                    <a:pt x="188" y="412"/>
                    <a:pt x="188" y="412"/>
                  </a:cubicBezTo>
                  <a:cubicBezTo>
                    <a:pt x="189" y="412"/>
                    <a:pt x="190" y="411"/>
                    <a:pt x="191" y="411"/>
                  </a:cubicBezTo>
                  <a:cubicBezTo>
                    <a:pt x="194" y="411"/>
                    <a:pt x="196" y="413"/>
                    <a:pt x="199" y="416"/>
                  </a:cubicBezTo>
                  <a:cubicBezTo>
                    <a:pt x="201" y="418"/>
                    <a:pt x="202" y="420"/>
                    <a:pt x="203" y="422"/>
                  </a:cubicBezTo>
                  <a:cubicBezTo>
                    <a:pt x="203" y="422"/>
                    <a:pt x="203" y="423"/>
                    <a:pt x="203" y="423"/>
                  </a:cubicBezTo>
                  <a:cubicBezTo>
                    <a:pt x="203" y="423"/>
                    <a:pt x="204" y="423"/>
                    <a:pt x="204" y="422"/>
                  </a:cubicBezTo>
                  <a:cubicBezTo>
                    <a:pt x="205" y="421"/>
                    <a:pt x="206" y="420"/>
                    <a:pt x="207" y="420"/>
                  </a:cubicBezTo>
                  <a:cubicBezTo>
                    <a:pt x="208" y="420"/>
                    <a:pt x="209" y="421"/>
                    <a:pt x="210" y="422"/>
                  </a:cubicBezTo>
                  <a:cubicBezTo>
                    <a:pt x="212" y="424"/>
                    <a:pt x="216" y="427"/>
                    <a:pt x="219" y="428"/>
                  </a:cubicBezTo>
                  <a:cubicBezTo>
                    <a:pt x="221" y="430"/>
                    <a:pt x="222" y="431"/>
                    <a:pt x="223" y="431"/>
                  </a:cubicBezTo>
                  <a:cubicBezTo>
                    <a:pt x="223" y="432"/>
                    <a:pt x="224" y="432"/>
                    <a:pt x="225" y="433"/>
                  </a:cubicBezTo>
                  <a:cubicBezTo>
                    <a:pt x="227" y="435"/>
                    <a:pt x="231" y="437"/>
                    <a:pt x="231" y="441"/>
                  </a:cubicBezTo>
                  <a:cubicBezTo>
                    <a:pt x="231" y="442"/>
                    <a:pt x="231" y="443"/>
                    <a:pt x="231" y="444"/>
                  </a:cubicBezTo>
                  <a:cubicBezTo>
                    <a:pt x="231" y="445"/>
                    <a:pt x="230" y="446"/>
                    <a:pt x="230" y="447"/>
                  </a:cubicBezTo>
                  <a:cubicBezTo>
                    <a:pt x="230" y="447"/>
                    <a:pt x="230" y="447"/>
                    <a:pt x="230" y="447"/>
                  </a:cubicBezTo>
                  <a:cubicBezTo>
                    <a:pt x="230" y="448"/>
                    <a:pt x="230" y="449"/>
                    <a:pt x="230" y="450"/>
                  </a:cubicBezTo>
                  <a:cubicBezTo>
                    <a:pt x="230" y="450"/>
                    <a:pt x="230" y="450"/>
                    <a:pt x="230" y="450"/>
                  </a:cubicBezTo>
                  <a:cubicBezTo>
                    <a:pt x="230" y="451"/>
                    <a:pt x="230" y="452"/>
                    <a:pt x="231" y="453"/>
                  </a:cubicBezTo>
                  <a:cubicBezTo>
                    <a:pt x="231" y="453"/>
                    <a:pt x="231" y="453"/>
                    <a:pt x="231" y="453"/>
                  </a:cubicBezTo>
                  <a:cubicBezTo>
                    <a:pt x="231" y="454"/>
                    <a:pt x="231" y="455"/>
                    <a:pt x="231" y="456"/>
                  </a:cubicBezTo>
                  <a:cubicBezTo>
                    <a:pt x="231" y="456"/>
                    <a:pt x="231" y="456"/>
                    <a:pt x="231" y="456"/>
                  </a:cubicBezTo>
                  <a:cubicBezTo>
                    <a:pt x="232" y="455"/>
                    <a:pt x="234" y="453"/>
                    <a:pt x="236" y="452"/>
                  </a:cubicBezTo>
                  <a:cubicBezTo>
                    <a:pt x="240" y="449"/>
                    <a:pt x="241" y="447"/>
                    <a:pt x="242" y="444"/>
                  </a:cubicBezTo>
                  <a:cubicBezTo>
                    <a:pt x="242" y="442"/>
                    <a:pt x="243" y="440"/>
                    <a:pt x="244" y="438"/>
                  </a:cubicBezTo>
                  <a:cubicBezTo>
                    <a:pt x="245" y="436"/>
                    <a:pt x="245" y="434"/>
                    <a:pt x="246" y="433"/>
                  </a:cubicBezTo>
                  <a:cubicBezTo>
                    <a:pt x="246" y="430"/>
                    <a:pt x="247" y="428"/>
                    <a:pt x="250" y="424"/>
                  </a:cubicBezTo>
                  <a:cubicBezTo>
                    <a:pt x="252" y="422"/>
                    <a:pt x="252" y="421"/>
                    <a:pt x="252" y="419"/>
                  </a:cubicBezTo>
                  <a:cubicBezTo>
                    <a:pt x="252" y="417"/>
                    <a:pt x="252" y="414"/>
                    <a:pt x="256" y="412"/>
                  </a:cubicBezTo>
                  <a:cubicBezTo>
                    <a:pt x="258" y="412"/>
                    <a:pt x="259" y="411"/>
                    <a:pt x="260" y="411"/>
                  </a:cubicBezTo>
                  <a:cubicBezTo>
                    <a:pt x="261" y="411"/>
                    <a:pt x="262" y="412"/>
                    <a:pt x="262" y="413"/>
                  </a:cubicBezTo>
                  <a:cubicBezTo>
                    <a:pt x="264" y="415"/>
                    <a:pt x="261" y="420"/>
                    <a:pt x="258" y="424"/>
                  </a:cubicBezTo>
                  <a:cubicBezTo>
                    <a:pt x="256" y="426"/>
                    <a:pt x="255" y="427"/>
                    <a:pt x="255" y="428"/>
                  </a:cubicBezTo>
                  <a:cubicBezTo>
                    <a:pt x="255" y="428"/>
                    <a:pt x="256" y="427"/>
                    <a:pt x="257" y="426"/>
                  </a:cubicBezTo>
                  <a:cubicBezTo>
                    <a:pt x="263" y="422"/>
                    <a:pt x="266" y="416"/>
                    <a:pt x="269" y="409"/>
                  </a:cubicBezTo>
                  <a:cubicBezTo>
                    <a:pt x="270" y="407"/>
                    <a:pt x="271" y="406"/>
                    <a:pt x="271" y="405"/>
                  </a:cubicBezTo>
                  <a:cubicBezTo>
                    <a:pt x="275" y="396"/>
                    <a:pt x="279" y="393"/>
                    <a:pt x="283" y="392"/>
                  </a:cubicBezTo>
                  <a:cubicBezTo>
                    <a:pt x="285" y="392"/>
                    <a:pt x="287" y="388"/>
                    <a:pt x="286" y="377"/>
                  </a:cubicBezTo>
                  <a:cubicBezTo>
                    <a:pt x="286" y="375"/>
                    <a:pt x="285" y="374"/>
                    <a:pt x="285" y="372"/>
                  </a:cubicBezTo>
                  <a:cubicBezTo>
                    <a:pt x="285" y="367"/>
                    <a:pt x="284" y="363"/>
                    <a:pt x="286" y="360"/>
                  </a:cubicBezTo>
                  <a:cubicBezTo>
                    <a:pt x="287" y="358"/>
                    <a:pt x="287" y="356"/>
                    <a:pt x="287" y="355"/>
                  </a:cubicBezTo>
                  <a:cubicBezTo>
                    <a:pt x="288" y="353"/>
                    <a:pt x="288" y="351"/>
                    <a:pt x="290" y="351"/>
                  </a:cubicBezTo>
                  <a:cubicBezTo>
                    <a:pt x="294" y="351"/>
                    <a:pt x="299" y="346"/>
                    <a:pt x="304" y="340"/>
                  </a:cubicBezTo>
                  <a:cubicBezTo>
                    <a:pt x="310" y="335"/>
                    <a:pt x="313" y="334"/>
                    <a:pt x="319" y="334"/>
                  </a:cubicBezTo>
                  <a:cubicBezTo>
                    <a:pt x="322" y="333"/>
                    <a:pt x="322" y="333"/>
                    <a:pt x="323" y="332"/>
                  </a:cubicBezTo>
                  <a:cubicBezTo>
                    <a:pt x="323" y="331"/>
                    <a:pt x="324" y="331"/>
                    <a:pt x="325" y="330"/>
                  </a:cubicBezTo>
                  <a:cubicBezTo>
                    <a:pt x="328" y="329"/>
                    <a:pt x="330" y="327"/>
                    <a:pt x="332" y="326"/>
                  </a:cubicBezTo>
                  <a:cubicBezTo>
                    <a:pt x="333" y="325"/>
                    <a:pt x="333" y="324"/>
                    <a:pt x="334" y="324"/>
                  </a:cubicBezTo>
                  <a:cubicBezTo>
                    <a:pt x="335" y="323"/>
                    <a:pt x="336" y="322"/>
                    <a:pt x="339" y="322"/>
                  </a:cubicBezTo>
                  <a:cubicBezTo>
                    <a:pt x="341" y="322"/>
                    <a:pt x="344" y="323"/>
                    <a:pt x="346" y="323"/>
                  </a:cubicBezTo>
                  <a:cubicBezTo>
                    <a:pt x="349" y="323"/>
                    <a:pt x="351" y="324"/>
                    <a:pt x="353" y="324"/>
                  </a:cubicBezTo>
                  <a:cubicBezTo>
                    <a:pt x="357" y="324"/>
                    <a:pt x="357" y="324"/>
                    <a:pt x="357" y="324"/>
                  </a:cubicBezTo>
                  <a:cubicBezTo>
                    <a:pt x="361" y="324"/>
                    <a:pt x="362" y="323"/>
                    <a:pt x="362" y="321"/>
                  </a:cubicBezTo>
                  <a:cubicBezTo>
                    <a:pt x="362" y="317"/>
                    <a:pt x="365" y="314"/>
                    <a:pt x="369" y="314"/>
                  </a:cubicBezTo>
                  <a:cubicBezTo>
                    <a:pt x="372" y="314"/>
                    <a:pt x="373" y="313"/>
                    <a:pt x="373" y="309"/>
                  </a:cubicBezTo>
                  <a:cubicBezTo>
                    <a:pt x="373" y="303"/>
                    <a:pt x="375" y="300"/>
                    <a:pt x="378" y="298"/>
                  </a:cubicBezTo>
                  <a:cubicBezTo>
                    <a:pt x="380" y="296"/>
                    <a:pt x="381" y="293"/>
                    <a:pt x="382" y="290"/>
                  </a:cubicBezTo>
                  <a:cubicBezTo>
                    <a:pt x="382" y="289"/>
                    <a:pt x="382" y="288"/>
                    <a:pt x="383" y="288"/>
                  </a:cubicBezTo>
                  <a:cubicBezTo>
                    <a:pt x="383" y="286"/>
                    <a:pt x="384" y="285"/>
                    <a:pt x="385" y="285"/>
                  </a:cubicBezTo>
                  <a:cubicBezTo>
                    <a:pt x="386" y="284"/>
                    <a:pt x="387" y="284"/>
                    <a:pt x="387" y="282"/>
                  </a:cubicBezTo>
                  <a:cubicBezTo>
                    <a:pt x="387" y="279"/>
                    <a:pt x="387" y="277"/>
                    <a:pt x="388" y="274"/>
                  </a:cubicBezTo>
                  <a:cubicBezTo>
                    <a:pt x="388" y="272"/>
                    <a:pt x="388" y="270"/>
                    <a:pt x="388" y="268"/>
                  </a:cubicBezTo>
                  <a:cubicBezTo>
                    <a:pt x="388" y="265"/>
                    <a:pt x="390" y="264"/>
                    <a:pt x="392" y="263"/>
                  </a:cubicBezTo>
                  <a:cubicBezTo>
                    <a:pt x="393" y="263"/>
                    <a:pt x="394" y="262"/>
                    <a:pt x="394" y="262"/>
                  </a:cubicBezTo>
                  <a:cubicBezTo>
                    <a:pt x="395" y="261"/>
                    <a:pt x="395" y="260"/>
                    <a:pt x="395" y="258"/>
                  </a:cubicBezTo>
                  <a:cubicBezTo>
                    <a:pt x="394" y="256"/>
                    <a:pt x="394" y="252"/>
                    <a:pt x="396" y="248"/>
                  </a:cubicBezTo>
                  <a:cubicBezTo>
                    <a:pt x="397" y="243"/>
                    <a:pt x="397" y="238"/>
                    <a:pt x="396" y="233"/>
                  </a:cubicBezTo>
                  <a:cubicBezTo>
                    <a:pt x="396" y="231"/>
                    <a:pt x="395" y="228"/>
                    <a:pt x="395" y="226"/>
                  </a:cubicBezTo>
                  <a:cubicBezTo>
                    <a:pt x="395" y="219"/>
                    <a:pt x="395" y="211"/>
                    <a:pt x="398" y="209"/>
                  </a:cubicBezTo>
                  <a:cubicBezTo>
                    <a:pt x="399" y="208"/>
                    <a:pt x="399" y="208"/>
                    <a:pt x="399" y="207"/>
                  </a:cubicBezTo>
                  <a:cubicBezTo>
                    <a:pt x="399" y="207"/>
                    <a:pt x="399" y="207"/>
                    <a:pt x="398" y="206"/>
                  </a:cubicBezTo>
                  <a:cubicBezTo>
                    <a:pt x="397" y="205"/>
                    <a:pt x="396" y="204"/>
                    <a:pt x="397" y="203"/>
                  </a:cubicBezTo>
                  <a:cubicBezTo>
                    <a:pt x="397" y="202"/>
                    <a:pt x="399" y="200"/>
                    <a:pt x="401" y="201"/>
                  </a:cubicBezTo>
                  <a:cubicBezTo>
                    <a:pt x="401" y="201"/>
                    <a:pt x="402" y="202"/>
                    <a:pt x="403" y="202"/>
                  </a:cubicBezTo>
                  <a:cubicBezTo>
                    <a:pt x="404" y="203"/>
                    <a:pt x="405" y="204"/>
                    <a:pt x="407" y="203"/>
                  </a:cubicBezTo>
                  <a:cubicBezTo>
                    <a:pt x="409" y="202"/>
                    <a:pt x="412" y="195"/>
                    <a:pt x="414" y="189"/>
                  </a:cubicBezTo>
                  <a:cubicBezTo>
                    <a:pt x="415" y="186"/>
                    <a:pt x="415" y="186"/>
                    <a:pt x="415" y="186"/>
                  </a:cubicBezTo>
                  <a:cubicBezTo>
                    <a:pt x="418" y="180"/>
                    <a:pt x="421" y="179"/>
                    <a:pt x="424" y="178"/>
                  </a:cubicBezTo>
                  <a:cubicBezTo>
                    <a:pt x="425" y="178"/>
                    <a:pt x="426" y="178"/>
                    <a:pt x="427" y="177"/>
                  </a:cubicBezTo>
                  <a:cubicBezTo>
                    <a:pt x="430" y="176"/>
                    <a:pt x="437" y="167"/>
                    <a:pt x="442" y="156"/>
                  </a:cubicBezTo>
                  <a:cubicBezTo>
                    <a:pt x="446" y="146"/>
                    <a:pt x="443" y="136"/>
                    <a:pt x="441" y="1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52" name="Freeform 153"/>
            <p:cNvSpPr>
              <a:spLocks/>
            </p:cNvSpPr>
            <p:nvPr/>
          </p:nvSpPr>
          <p:spPr bwMode="auto">
            <a:xfrm>
              <a:off x="7080251" y="10301288"/>
              <a:ext cx="1200150" cy="2100263"/>
            </a:xfrm>
            <a:custGeom>
              <a:avLst/>
              <a:gdLst>
                <a:gd name="T0" fmla="*/ 183 w 226"/>
                <a:gd name="T1" fmla="*/ 174 h 401"/>
                <a:gd name="T2" fmla="*/ 171 w 226"/>
                <a:gd name="T3" fmla="*/ 152 h 401"/>
                <a:gd name="T4" fmla="*/ 175 w 226"/>
                <a:gd name="T5" fmla="*/ 148 h 401"/>
                <a:gd name="T6" fmla="*/ 172 w 226"/>
                <a:gd name="T7" fmla="*/ 140 h 401"/>
                <a:gd name="T8" fmla="*/ 179 w 226"/>
                <a:gd name="T9" fmla="*/ 105 h 401"/>
                <a:gd name="T10" fmla="*/ 181 w 226"/>
                <a:gd name="T11" fmla="*/ 101 h 401"/>
                <a:gd name="T12" fmla="*/ 192 w 226"/>
                <a:gd name="T13" fmla="*/ 88 h 401"/>
                <a:gd name="T14" fmla="*/ 224 w 226"/>
                <a:gd name="T15" fmla="*/ 44 h 401"/>
                <a:gd name="T16" fmla="*/ 216 w 226"/>
                <a:gd name="T17" fmla="*/ 56 h 401"/>
                <a:gd name="T18" fmla="*/ 202 w 226"/>
                <a:gd name="T19" fmla="*/ 65 h 401"/>
                <a:gd name="T20" fmla="*/ 187 w 226"/>
                <a:gd name="T21" fmla="*/ 67 h 401"/>
                <a:gd name="T22" fmla="*/ 174 w 226"/>
                <a:gd name="T23" fmla="*/ 56 h 401"/>
                <a:gd name="T24" fmla="*/ 150 w 226"/>
                <a:gd name="T25" fmla="*/ 25 h 401"/>
                <a:gd name="T26" fmla="*/ 133 w 226"/>
                <a:gd name="T27" fmla="*/ 13 h 401"/>
                <a:gd name="T28" fmla="*/ 127 w 226"/>
                <a:gd name="T29" fmla="*/ 8 h 401"/>
                <a:gd name="T30" fmla="*/ 123 w 226"/>
                <a:gd name="T31" fmla="*/ 2 h 401"/>
                <a:gd name="T32" fmla="*/ 112 w 226"/>
                <a:gd name="T33" fmla="*/ 0 h 401"/>
                <a:gd name="T34" fmla="*/ 91 w 226"/>
                <a:gd name="T35" fmla="*/ 2 h 401"/>
                <a:gd name="T36" fmla="*/ 74 w 226"/>
                <a:gd name="T37" fmla="*/ 10 h 401"/>
                <a:gd name="T38" fmla="*/ 73 w 226"/>
                <a:gd name="T39" fmla="*/ 15 h 401"/>
                <a:gd name="T40" fmla="*/ 73 w 226"/>
                <a:gd name="T41" fmla="*/ 19 h 401"/>
                <a:gd name="T42" fmla="*/ 66 w 226"/>
                <a:gd name="T43" fmla="*/ 27 h 401"/>
                <a:gd name="T44" fmla="*/ 59 w 226"/>
                <a:gd name="T45" fmla="*/ 53 h 401"/>
                <a:gd name="T46" fmla="*/ 53 w 226"/>
                <a:gd name="T47" fmla="*/ 65 h 401"/>
                <a:gd name="T48" fmla="*/ 43 w 226"/>
                <a:gd name="T49" fmla="*/ 101 h 401"/>
                <a:gd name="T50" fmla="*/ 36 w 226"/>
                <a:gd name="T51" fmla="*/ 122 h 401"/>
                <a:gd name="T52" fmla="*/ 43 w 226"/>
                <a:gd name="T53" fmla="*/ 144 h 401"/>
                <a:gd name="T54" fmla="*/ 36 w 226"/>
                <a:gd name="T55" fmla="*/ 169 h 401"/>
                <a:gd name="T56" fmla="*/ 28 w 226"/>
                <a:gd name="T57" fmla="*/ 195 h 401"/>
                <a:gd name="T58" fmla="*/ 26 w 226"/>
                <a:gd name="T59" fmla="*/ 212 h 401"/>
                <a:gd name="T60" fmla="*/ 19 w 226"/>
                <a:gd name="T61" fmla="*/ 234 h 401"/>
                <a:gd name="T62" fmla="*/ 19 w 226"/>
                <a:gd name="T63" fmla="*/ 257 h 401"/>
                <a:gd name="T64" fmla="*/ 20 w 226"/>
                <a:gd name="T65" fmla="*/ 282 h 401"/>
                <a:gd name="T66" fmla="*/ 28 w 226"/>
                <a:gd name="T67" fmla="*/ 290 h 401"/>
                <a:gd name="T68" fmla="*/ 20 w 226"/>
                <a:gd name="T69" fmla="*/ 293 h 401"/>
                <a:gd name="T70" fmla="*/ 22 w 226"/>
                <a:gd name="T71" fmla="*/ 303 h 401"/>
                <a:gd name="T72" fmla="*/ 20 w 226"/>
                <a:gd name="T73" fmla="*/ 320 h 401"/>
                <a:gd name="T74" fmla="*/ 13 w 226"/>
                <a:gd name="T75" fmla="*/ 338 h 401"/>
                <a:gd name="T76" fmla="*/ 2 w 226"/>
                <a:gd name="T77" fmla="*/ 361 h 401"/>
                <a:gd name="T78" fmla="*/ 15 w 226"/>
                <a:gd name="T79" fmla="*/ 378 h 401"/>
                <a:gd name="T80" fmla="*/ 34 w 226"/>
                <a:gd name="T81" fmla="*/ 396 h 401"/>
                <a:gd name="T82" fmla="*/ 47 w 226"/>
                <a:gd name="T83" fmla="*/ 400 h 401"/>
                <a:gd name="T84" fmla="*/ 53 w 226"/>
                <a:gd name="T85" fmla="*/ 397 h 401"/>
                <a:gd name="T86" fmla="*/ 51 w 226"/>
                <a:gd name="T87" fmla="*/ 372 h 401"/>
                <a:gd name="T88" fmla="*/ 72 w 226"/>
                <a:gd name="T89" fmla="*/ 347 h 401"/>
                <a:gd name="T90" fmla="*/ 81 w 226"/>
                <a:gd name="T91" fmla="*/ 324 h 401"/>
                <a:gd name="T92" fmla="*/ 88 w 226"/>
                <a:gd name="T93" fmla="*/ 292 h 401"/>
                <a:gd name="T94" fmla="*/ 101 w 226"/>
                <a:gd name="T95" fmla="*/ 267 h 401"/>
                <a:gd name="T96" fmla="*/ 113 w 226"/>
                <a:gd name="T97" fmla="*/ 260 h 401"/>
                <a:gd name="T98" fmla="*/ 101 w 226"/>
                <a:gd name="T99" fmla="*/ 258 h 401"/>
                <a:gd name="T100" fmla="*/ 97 w 226"/>
                <a:gd name="T101" fmla="*/ 235 h 401"/>
                <a:gd name="T102" fmla="*/ 127 w 226"/>
                <a:gd name="T103" fmla="*/ 223 h 401"/>
                <a:gd name="T104" fmla="*/ 132 w 226"/>
                <a:gd name="T105" fmla="*/ 211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6" h="401">
                  <a:moveTo>
                    <a:pt x="188" y="189"/>
                  </a:moveTo>
                  <a:cubicBezTo>
                    <a:pt x="189" y="187"/>
                    <a:pt x="191" y="185"/>
                    <a:pt x="191" y="184"/>
                  </a:cubicBezTo>
                  <a:cubicBezTo>
                    <a:pt x="192" y="183"/>
                    <a:pt x="192" y="181"/>
                    <a:pt x="192" y="180"/>
                  </a:cubicBezTo>
                  <a:cubicBezTo>
                    <a:pt x="191" y="179"/>
                    <a:pt x="189" y="178"/>
                    <a:pt x="187" y="178"/>
                  </a:cubicBezTo>
                  <a:cubicBezTo>
                    <a:pt x="185" y="178"/>
                    <a:pt x="184" y="176"/>
                    <a:pt x="183" y="174"/>
                  </a:cubicBezTo>
                  <a:cubicBezTo>
                    <a:pt x="182" y="172"/>
                    <a:pt x="183" y="169"/>
                    <a:pt x="185" y="166"/>
                  </a:cubicBezTo>
                  <a:cubicBezTo>
                    <a:pt x="185" y="166"/>
                    <a:pt x="186" y="165"/>
                    <a:pt x="185" y="164"/>
                  </a:cubicBezTo>
                  <a:cubicBezTo>
                    <a:pt x="185" y="163"/>
                    <a:pt x="182" y="162"/>
                    <a:pt x="179" y="161"/>
                  </a:cubicBezTo>
                  <a:cubicBezTo>
                    <a:pt x="176" y="161"/>
                    <a:pt x="170" y="159"/>
                    <a:pt x="169" y="156"/>
                  </a:cubicBezTo>
                  <a:cubicBezTo>
                    <a:pt x="169" y="155"/>
                    <a:pt x="169" y="154"/>
                    <a:pt x="171" y="152"/>
                  </a:cubicBezTo>
                  <a:cubicBezTo>
                    <a:pt x="172" y="150"/>
                    <a:pt x="174" y="150"/>
                    <a:pt x="175" y="150"/>
                  </a:cubicBezTo>
                  <a:cubicBezTo>
                    <a:pt x="175" y="150"/>
                    <a:pt x="175" y="150"/>
                    <a:pt x="175" y="150"/>
                  </a:cubicBezTo>
                  <a:cubicBezTo>
                    <a:pt x="175" y="150"/>
                    <a:pt x="175" y="150"/>
                    <a:pt x="175" y="149"/>
                  </a:cubicBezTo>
                  <a:cubicBezTo>
                    <a:pt x="175" y="149"/>
                    <a:pt x="175" y="149"/>
                    <a:pt x="175" y="149"/>
                  </a:cubicBezTo>
                  <a:cubicBezTo>
                    <a:pt x="175" y="149"/>
                    <a:pt x="175" y="149"/>
                    <a:pt x="175" y="148"/>
                  </a:cubicBezTo>
                  <a:cubicBezTo>
                    <a:pt x="175" y="148"/>
                    <a:pt x="175" y="148"/>
                    <a:pt x="175" y="148"/>
                  </a:cubicBezTo>
                  <a:cubicBezTo>
                    <a:pt x="175" y="148"/>
                    <a:pt x="175" y="148"/>
                    <a:pt x="175" y="148"/>
                  </a:cubicBezTo>
                  <a:cubicBezTo>
                    <a:pt x="175" y="148"/>
                    <a:pt x="175" y="148"/>
                    <a:pt x="175" y="148"/>
                  </a:cubicBezTo>
                  <a:cubicBezTo>
                    <a:pt x="175" y="148"/>
                    <a:pt x="175" y="148"/>
                    <a:pt x="175" y="148"/>
                  </a:cubicBezTo>
                  <a:cubicBezTo>
                    <a:pt x="173" y="147"/>
                    <a:pt x="172" y="146"/>
                    <a:pt x="172" y="140"/>
                  </a:cubicBezTo>
                  <a:cubicBezTo>
                    <a:pt x="172" y="137"/>
                    <a:pt x="173" y="135"/>
                    <a:pt x="173" y="134"/>
                  </a:cubicBezTo>
                  <a:cubicBezTo>
                    <a:pt x="174" y="132"/>
                    <a:pt x="175" y="130"/>
                    <a:pt x="175" y="126"/>
                  </a:cubicBezTo>
                  <a:cubicBezTo>
                    <a:pt x="175" y="120"/>
                    <a:pt x="176" y="116"/>
                    <a:pt x="177" y="113"/>
                  </a:cubicBezTo>
                  <a:cubicBezTo>
                    <a:pt x="178" y="110"/>
                    <a:pt x="179" y="108"/>
                    <a:pt x="179" y="106"/>
                  </a:cubicBezTo>
                  <a:cubicBezTo>
                    <a:pt x="179" y="106"/>
                    <a:pt x="179" y="105"/>
                    <a:pt x="179" y="105"/>
                  </a:cubicBezTo>
                  <a:cubicBezTo>
                    <a:pt x="179" y="105"/>
                    <a:pt x="179" y="105"/>
                    <a:pt x="179" y="104"/>
                  </a:cubicBezTo>
                  <a:cubicBezTo>
                    <a:pt x="179" y="104"/>
                    <a:pt x="180" y="103"/>
                    <a:pt x="180" y="103"/>
                  </a:cubicBezTo>
                  <a:cubicBezTo>
                    <a:pt x="180" y="103"/>
                    <a:pt x="180" y="103"/>
                    <a:pt x="180" y="103"/>
                  </a:cubicBezTo>
                  <a:cubicBezTo>
                    <a:pt x="180" y="102"/>
                    <a:pt x="181" y="102"/>
                    <a:pt x="181" y="101"/>
                  </a:cubicBezTo>
                  <a:cubicBezTo>
                    <a:pt x="181" y="101"/>
                    <a:pt x="181" y="101"/>
                    <a:pt x="181" y="101"/>
                  </a:cubicBezTo>
                  <a:cubicBezTo>
                    <a:pt x="181" y="101"/>
                    <a:pt x="181" y="101"/>
                    <a:pt x="181" y="101"/>
                  </a:cubicBezTo>
                  <a:cubicBezTo>
                    <a:pt x="181" y="101"/>
                    <a:pt x="181" y="101"/>
                    <a:pt x="181" y="101"/>
                  </a:cubicBezTo>
                  <a:cubicBezTo>
                    <a:pt x="182" y="100"/>
                    <a:pt x="182" y="100"/>
                    <a:pt x="182" y="100"/>
                  </a:cubicBezTo>
                  <a:cubicBezTo>
                    <a:pt x="183" y="99"/>
                    <a:pt x="184" y="98"/>
                    <a:pt x="185" y="96"/>
                  </a:cubicBezTo>
                  <a:cubicBezTo>
                    <a:pt x="187" y="94"/>
                    <a:pt x="190" y="91"/>
                    <a:pt x="192" y="88"/>
                  </a:cubicBezTo>
                  <a:cubicBezTo>
                    <a:pt x="195" y="83"/>
                    <a:pt x="201" y="77"/>
                    <a:pt x="205" y="72"/>
                  </a:cubicBezTo>
                  <a:cubicBezTo>
                    <a:pt x="208" y="70"/>
                    <a:pt x="211" y="68"/>
                    <a:pt x="212" y="67"/>
                  </a:cubicBezTo>
                  <a:cubicBezTo>
                    <a:pt x="214" y="66"/>
                    <a:pt x="216" y="65"/>
                    <a:pt x="219" y="64"/>
                  </a:cubicBezTo>
                  <a:cubicBezTo>
                    <a:pt x="221" y="62"/>
                    <a:pt x="225" y="61"/>
                    <a:pt x="225" y="60"/>
                  </a:cubicBezTo>
                  <a:cubicBezTo>
                    <a:pt x="226" y="57"/>
                    <a:pt x="225" y="45"/>
                    <a:pt x="224" y="44"/>
                  </a:cubicBezTo>
                  <a:cubicBezTo>
                    <a:pt x="224" y="44"/>
                    <a:pt x="223" y="43"/>
                    <a:pt x="219" y="43"/>
                  </a:cubicBezTo>
                  <a:cubicBezTo>
                    <a:pt x="219" y="43"/>
                    <a:pt x="218" y="43"/>
                    <a:pt x="218" y="43"/>
                  </a:cubicBezTo>
                  <a:cubicBezTo>
                    <a:pt x="218" y="43"/>
                    <a:pt x="218" y="43"/>
                    <a:pt x="218" y="43"/>
                  </a:cubicBezTo>
                  <a:cubicBezTo>
                    <a:pt x="218" y="44"/>
                    <a:pt x="218" y="44"/>
                    <a:pt x="218" y="45"/>
                  </a:cubicBezTo>
                  <a:cubicBezTo>
                    <a:pt x="218" y="48"/>
                    <a:pt x="217" y="53"/>
                    <a:pt x="216" y="56"/>
                  </a:cubicBezTo>
                  <a:cubicBezTo>
                    <a:pt x="215" y="58"/>
                    <a:pt x="214" y="59"/>
                    <a:pt x="214" y="60"/>
                  </a:cubicBezTo>
                  <a:cubicBezTo>
                    <a:pt x="213" y="61"/>
                    <a:pt x="212" y="61"/>
                    <a:pt x="211" y="61"/>
                  </a:cubicBezTo>
                  <a:cubicBezTo>
                    <a:pt x="211" y="61"/>
                    <a:pt x="211" y="61"/>
                    <a:pt x="211" y="61"/>
                  </a:cubicBezTo>
                  <a:cubicBezTo>
                    <a:pt x="210" y="61"/>
                    <a:pt x="208" y="62"/>
                    <a:pt x="207" y="63"/>
                  </a:cubicBezTo>
                  <a:cubicBezTo>
                    <a:pt x="205" y="65"/>
                    <a:pt x="204" y="66"/>
                    <a:pt x="202" y="65"/>
                  </a:cubicBezTo>
                  <a:cubicBezTo>
                    <a:pt x="201" y="65"/>
                    <a:pt x="200" y="66"/>
                    <a:pt x="199" y="67"/>
                  </a:cubicBezTo>
                  <a:cubicBezTo>
                    <a:pt x="198" y="67"/>
                    <a:pt x="196" y="68"/>
                    <a:pt x="194" y="68"/>
                  </a:cubicBezTo>
                  <a:cubicBezTo>
                    <a:pt x="194" y="68"/>
                    <a:pt x="193" y="68"/>
                    <a:pt x="192" y="67"/>
                  </a:cubicBezTo>
                  <a:cubicBezTo>
                    <a:pt x="191" y="67"/>
                    <a:pt x="190" y="67"/>
                    <a:pt x="189" y="67"/>
                  </a:cubicBezTo>
                  <a:cubicBezTo>
                    <a:pt x="188" y="67"/>
                    <a:pt x="188" y="67"/>
                    <a:pt x="187" y="67"/>
                  </a:cubicBezTo>
                  <a:cubicBezTo>
                    <a:pt x="184" y="67"/>
                    <a:pt x="182" y="67"/>
                    <a:pt x="181" y="66"/>
                  </a:cubicBezTo>
                  <a:cubicBezTo>
                    <a:pt x="180" y="66"/>
                    <a:pt x="178" y="66"/>
                    <a:pt x="176" y="65"/>
                  </a:cubicBezTo>
                  <a:cubicBezTo>
                    <a:pt x="173" y="65"/>
                    <a:pt x="170" y="65"/>
                    <a:pt x="170" y="63"/>
                  </a:cubicBezTo>
                  <a:cubicBezTo>
                    <a:pt x="170" y="62"/>
                    <a:pt x="171" y="61"/>
                    <a:pt x="172" y="61"/>
                  </a:cubicBezTo>
                  <a:cubicBezTo>
                    <a:pt x="173" y="60"/>
                    <a:pt x="174" y="59"/>
                    <a:pt x="174" y="56"/>
                  </a:cubicBezTo>
                  <a:cubicBezTo>
                    <a:pt x="174" y="52"/>
                    <a:pt x="177" y="48"/>
                    <a:pt x="180" y="45"/>
                  </a:cubicBezTo>
                  <a:cubicBezTo>
                    <a:pt x="181" y="44"/>
                    <a:pt x="183" y="42"/>
                    <a:pt x="183" y="41"/>
                  </a:cubicBezTo>
                  <a:cubicBezTo>
                    <a:pt x="182" y="40"/>
                    <a:pt x="177" y="38"/>
                    <a:pt x="174" y="37"/>
                  </a:cubicBezTo>
                  <a:cubicBezTo>
                    <a:pt x="167" y="34"/>
                    <a:pt x="163" y="32"/>
                    <a:pt x="162" y="31"/>
                  </a:cubicBezTo>
                  <a:cubicBezTo>
                    <a:pt x="160" y="28"/>
                    <a:pt x="157" y="25"/>
                    <a:pt x="150" y="25"/>
                  </a:cubicBezTo>
                  <a:cubicBezTo>
                    <a:pt x="146" y="24"/>
                    <a:pt x="144" y="22"/>
                    <a:pt x="142" y="20"/>
                  </a:cubicBezTo>
                  <a:cubicBezTo>
                    <a:pt x="141" y="19"/>
                    <a:pt x="139" y="18"/>
                    <a:pt x="137" y="17"/>
                  </a:cubicBezTo>
                  <a:cubicBezTo>
                    <a:pt x="137" y="16"/>
                    <a:pt x="136" y="16"/>
                    <a:pt x="135" y="15"/>
                  </a:cubicBezTo>
                  <a:cubicBezTo>
                    <a:pt x="135" y="15"/>
                    <a:pt x="135" y="15"/>
                    <a:pt x="134" y="15"/>
                  </a:cubicBezTo>
                  <a:cubicBezTo>
                    <a:pt x="134" y="14"/>
                    <a:pt x="133" y="14"/>
                    <a:pt x="133" y="13"/>
                  </a:cubicBezTo>
                  <a:cubicBezTo>
                    <a:pt x="133" y="13"/>
                    <a:pt x="132" y="13"/>
                    <a:pt x="132" y="13"/>
                  </a:cubicBezTo>
                  <a:cubicBezTo>
                    <a:pt x="132" y="12"/>
                    <a:pt x="131" y="12"/>
                    <a:pt x="131" y="11"/>
                  </a:cubicBezTo>
                  <a:cubicBezTo>
                    <a:pt x="130" y="11"/>
                    <a:pt x="130" y="11"/>
                    <a:pt x="130" y="10"/>
                  </a:cubicBezTo>
                  <a:cubicBezTo>
                    <a:pt x="129" y="10"/>
                    <a:pt x="129" y="9"/>
                    <a:pt x="128" y="9"/>
                  </a:cubicBezTo>
                  <a:cubicBezTo>
                    <a:pt x="128" y="9"/>
                    <a:pt x="128" y="8"/>
                    <a:pt x="127" y="8"/>
                  </a:cubicBezTo>
                  <a:cubicBezTo>
                    <a:pt x="127" y="8"/>
                    <a:pt x="127" y="7"/>
                    <a:pt x="126" y="7"/>
                  </a:cubicBezTo>
                  <a:cubicBezTo>
                    <a:pt x="126" y="6"/>
                    <a:pt x="126" y="6"/>
                    <a:pt x="125" y="6"/>
                  </a:cubicBezTo>
                  <a:cubicBezTo>
                    <a:pt x="125" y="5"/>
                    <a:pt x="125" y="5"/>
                    <a:pt x="124" y="4"/>
                  </a:cubicBezTo>
                  <a:cubicBezTo>
                    <a:pt x="124" y="4"/>
                    <a:pt x="124" y="4"/>
                    <a:pt x="123" y="4"/>
                  </a:cubicBezTo>
                  <a:cubicBezTo>
                    <a:pt x="123" y="3"/>
                    <a:pt x="123" y="3"/>
                    <a:pt x="123" y="2"/>
                  </a:cubicBezTo>
                  <a:cubicBezTo>
                    <a:pt x="122" y="2"/>
                    <a:pt x="122" y="2"/>
                    <a:pt x="122" y="2"/>
                  </a:cubicBezTo>
                  <a:cubicBezTo>
                    <a:pt x="122" y="1"/>
                    <a:pt x="122" y="1"/>
                    <a:pt x="121" y="1"/>
                  </a:cubicBezTo>
                  <a:cubicBezTo>
                    <a:pt x="121" y="1"/>
                    <a:pt x="121" y="1"/>
                    <a:pt x="120" y="1"/>
                  </a:cubicBezTo>
                  <a:cubicBezTo>
                    <a:pt x="118" y="0"/>
                    <a:pt x="116" y="0"/>
                    <a:pt x="114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1" y="1"/>
                    <a:pt x="111" y="2"/>
                    <a:pt x="110" y="3"/>
                  </a:cubicBezTo>
                  <a:cubicBezTo>
                    <a:pt x="109" y="6"/>
                    <a:pt x="108" y="9"/>
                    <a:pt x="106" y="9"/>
                  </a:cubicBezTo>
                  <a:cubicBezTo>
                    <a:pt x="105" y="9"/>
                    <a:pt x="104" y="8"/>
                    <a:pt x="103" y="7"/>
                  </a:cubicBezTo>
                  <a:cubicBezTo>
                    <a:pt x="102" y="3"/>
                    <a:pt x="97" y="3"/>
                    <a:pt x="93" y="2"/>
                  </a:cubicBezTo>
                  <a:cubicBezTo>
                    <a:pt x="92" y="2"/>
                    <a:pt x="92" y="2"/>
                    <a:pt x="91" y="2"/>
                  </a:cubicBezTo>
                  <a:cubicBezTo>
                    <a:pt x="89" y="2"/>
                    <a:pt x="88" y="1"/>
                    <a:pt x="87" y="0"/>
                  </a:cubicBezTo>
                  <a:cubicBezTo>
                    <a:pt x="86" y="0"/>
                    <a:pt x="86" y="0"/>
                    <a:pt x="85" y="0"/>
                  </a:cubicBezTo>
                  <a:cubicBezTo>
                    <a:pt x="85" y="0"/>
                    <a:pt x="84" y="1"/>
                    <a:pt x="82" y="2"/>
                  </a:cubicBezTo>
                  <a:cubicBezTo>
                    <a:pt x="80" y="5"/>
                    <a:pt x="77" y="7"/>
                    <a:pt x="74" y="9"/>
                  </a:cubicBezTo>
                  <a:cubicBezTo>
                    <a:pt x="74" y="9"/>
                    <a:pt x="74" y="10"/>
                    <a:pt x="74" y="10"/>
                  </a:cubicBezTo>
                  <a:cubicBezTo>
                    <a:pt x="74" y="10"/>
                    <a:pt x="74" y="10"/>
                    <a:pt x="74" y="11"/>
                  </a:cubicBezTo>
                  <a:cubicBezTo>
                    <a:pt x="74" y="11"/>
                    <a:pt x="74" y="11"/>
                    <a:pt x="74" y="12"/>
                  </a:cubicBezTo>
                  <a:cubicBezTo>
                    <a:pt x="74" y="12"/>
                    <a:pt x="74" y="12"/>
                    <a:pt x="74" y="13"/>
                  </a:cubicBezTo>
                  <a:cubicBezTo>
                    <a:pt x="74" y="13"/>
                    <a:pt x="74" y="13"/>
                    <a:pt x="73" y="14"/>
                  </a:cubicBezTo>
                  <a:cubicBezTo>
                    <a:pt x="73" y="14"/>
                    <a:pt x="73" y="14"/>
                    <a:pt x="73" y="15"/>
                  </a:cubicBezTo>
                  <a:cubicBezTo>
                    <a:pt x="73" y="15"/>
                    <a:pt x="73" y="15"/>
                    <a:pt x="73" y="16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2" y="19"/>
                    <a:pt x="72" y="20"/>
                    <a:pt x="72" y="20"/>
                  </a:cubicBezTo>
                  <a:cubicBezTo>
                    <a:pt x="72" y="20"/>
                    <a:pt x="72" y="20"/>
                    <a:pt x="72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2" y="21"/>
                    <a:pt x="72" y="22"/>
                    <a:pt x="72" y="22"/>
                  </a:cubicBezTo>
                  <a:cubicBezTo>
                    <a:pt x="71" y="23"/>
                    <a:pt x="69" y="25"/>
                    <a:pt x="66" y="27"/>
                  </a:cubicBezTo>
                  <a:cubicBezTo>
                    <a:pt x="63" y="28"/>
                    <a:pt x="59" y="31"/>
                    <a:pt x="59" y="32"/>
                  </a:cubicBezTo>
                  <a:cubicBezTo>
                    <a:pt x="59" y="33"/>
                    <a:pt x="59" y="34"/>
                    <a:pt x="59" y="35"/>
                  </a:cubicBezTo>
                  <a:cubicBezTo>
                    <a:pt x="59" y="37"/>
                    <a:pt x="60" y="39"/>
                    <a:pt x="58" y="41"/>
                  </a:cubicBezTo>
                  <a:cubicBezTo>
                    <a:pt x="58" y="41"/>
                    <a:pt x="58" y="43"/>
                    <a:pt x="59" y="44"/>
                  </a:cubicBezTo>
                  <a:cubicBezTo>
                    <a:pt x="60" y="47"/>
                    <a:pt x="62" y="51"/>
                    <a:pt x="59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8" y="54"/>
                    <a:pt x="58" y="55"/>
                    <a:pt x="59" y="55"/>
                  </a:cubicBezTo>
                  <a:cubicBezTo>
                    <a:pt x="60" y="57"/>
                    <a:pt x="61" y="59"/>
                    <a:pt x="59" y="60"/>
                  </a:cubicBezTo>
                  <a:cubicBezTo>
                    <a:pt x="58" y="61"/>
                    <a:pt x="57" y="62"/>
                    <a:pt x="56" y="62"/>
                  </a:cubicBezTo>
                  <a:cubicBezTo>
                    <a:pt x="54" y="63"/>
                    <a:pt x="53" y="64"/>
                    <a:pt x="53" y="65"/>
                  </a:cubicBezTo>
                  <a:cubicBezTo>
                    <a:pt x="53" y="68"/>
                    <a:pt x="52" y="74"/>
                    <a:pt x="49" y="75"/>
                  </a:cubicBezTo>
                  <a:cubicBezTo>
                    <a:pt x="46" y="76"/>
                    <a:pt x="44" y="81"/>
                    <a:pt x="44" y="84"/>
                  </a:cubicBezTo>
                  <a:cubicBezTo>
                    <a:pt x="44" y="87"/>
                    <a:pt x="43" y="87"/>
                    <a:pt x="42" y="88"/>
                  </a:cubicBezTo>
                  <a:cubicBezTo>
                    <a:pt x="41" y="88"/>
                    <a:pt x="41" y="88"/>
                    <a:pt x="41" y="90"/>
                  </a:cubicBezTo>
                  <a:cubicBezTo>
                    <a:pt x="43" y="94"/>
                    <a:pt x="44" y="99"/>
                    <a:pt x="43" y="101"/>
                  </a:cubicBezTo>
                  <a:cubicBezTo>
                    <a:pt x="42" y="102"/>
                    <a:pt x="42" y="103"/>
                    <a:pt x="40" y="103"/>
                  </a:cubicBezTo>
                  <a:cubicBezTo>
                    <a:pt x="39" y="103"/>
                    <a:pt x="38" y="106"/>
                    <a:pt x="38" y="108"/>
                  </a:cubicBezTo>
                  <a:cubicBezTo>
                    <a:pt x="38" y="110"/>
                    <a:pt x="37" y="112"/>
                    <a:pt x="35" y="112"/>
                  </a:cubicBezTo>
                  <a:cubicBezTo>
                    <a:pt x="35" y="112"/>
                    <a:pt x="35" y="112"/>
                    <a:pt x="35" y="114"/>
                  </a:cubicBezTo>
                  <a:cubicBezTo>
                    <a:pt x="34" y="116"/>
                    <a:pt x="35" y="120"/>
                    <a:pt x="36" y="122"/>
                  </a:cubicBezTo>
                  <a:cubicBezTo>
                    <a:pt x="40" y="127"/>
                    <a:pt x="40" y="131"/>
                    <a:pt x="40" y="134"/>
                  </a:cubicBezTo>
                  <a:cubicBezTo>
                    <a:pt x="40" y="135"/>
                    <a:pt x="40" y="135"/>
                    <a:pt x="40" y="135"/>
                  </a:cubicBezTo>
                  <a:cubicBezTo>
                    <a:pt x="41" y="136"/>
                    <a:pt x="41" y="137"/>
                    <a:pt x="42" y="138"/>
                  </a:cubicBezTo>
                  <a:cubicBezTo>
                    <a:pt x="42" y="139"/>
                    <a:pt x="43" y="141"/>
                    <a:pt x="43" y="142"/>
                  </a:cubicBezTo>
                  <a:cubicBezTo>
                    <a:pt x="43" y="143"/>
                    <a:pt x="43" y="144"/>
                    <a:pt x="43" y="144"/>
                  </a:cubicBezTo>
                  <a:cubicBezTo>
                    <a:pt x="42" y="146"/>
                    <a:pt x="42" y="147"/>
                    <a:pt x="42" y="148"/>
                  </a:cubicBezTo>
                  <a:cubicBezTo>
                    <a:pt x="42" y="151"/>
                    <a:pt x="41" y="153"/>
                    <a:pt x="39" y="154"/>
                  </a:cubicBezTo>
                  <a:cubicBezTo>
                    <a:pt x="39" y="155"/>
                    <a:pt x="39" y="156"/>
                    <a:pt x="38" y="157"/>
                  </a:cubicBezTo>
                  <a:cubicBezTo>
                    <a:pt x="38" y="159"/>
                    <a:pt x="38" y="162"/>
                    <a:pt x="36" y="163"/>
                  </a:cubicBezTo>
                  <a:cubicBezTo>
                    <a:pt x="35" y="163"/>
                    <a:pt x="36" y="167"/>
                    <a:pt x="36" y="169"/>
                  </a:cubicBezTo>
                  <a:cubicBezTo>
                    <a:pt x="37" y="172"/>
                    <a:pt x="38" y="175"/>
                    <a:pt x="36" y="177"/>
                  </a:cubicBezTo>
                  <a:cubicBezTo>
                    <a:pt x="36" y="177"/>
                    <a:pt x="35" y="178"/>
                    <a:pt x="34" y="178"/>
                  </a:cubicBezTo>
                  <a:cubicBezTo>
                    <a:pt x="31" y="180"/>
                    <a:pt x="28" y="182"/>
                    <a:pt x="28" y="187"/>
                  </a:cubicBezTo>
                  <a:cubicBezTo>
                    <a:pt x="28" y="188"/>
                    <a:pt x="28" y="189"/>
                    <a:pt x="28" y="189"/>
                  </a:cubicBezTo>
                  <a:cubicBezTo>
                    <a:pt x="28" y="191"/>
                    <a:pt x="28" y="193"/>
                    <a:pt x="28" y="195"/>
                  </a:cubicBezTo>
                  <a:cubicBezTo>
                    <a:pt x="29" y="198"/>
                    <a:pt x="29" y="200"/>
                    <a:pt x="28" y="202"/>
                  </a:cubicBezTo>
                  <a:cubicBezTo>
                    <a:pt x="28" y="202"/>
                    <a:pt x="28" y="202"/>
                    <a:pt x="28" y="202"/>
                  </a:cubicBezTo>
                  <a:cubicBezTo>
                    <a:pt x="28" y="203"/>
                    <a:pt x="29" y="203"/>
                    <a:pt x="29" y="203"/>
                  </a:cubicBezTo>
                  <a:cubicBezTo>
                    <a:pt x="30" y="204"/>
                    <a:pt x="32" y="205"/>
                    <a:pt x="31" y="208"/>
                  </a:cubicBezTo>
                  <a:cubicBezTo>
                    <a:pt x="31" y="212"/>
                    <a:pt x="28" y="212"/>
                    <a:pt x="26" y="212"/>
                  </a:cubicBezTo>
                  <a:cubicBezTo>
                    <a:pt x="25" y="212"/>
                    <a:pt x="25" y="213"/>
                    <a:pt x="25" y="213"/>
                  </a:cubicBezTo>
                  <a:cubicBezTo>
                    <a:pt x="25" y="214"/>
                    <a:pt x="25" y="215"/>
                    <a:pt x="25" y="216"/>
                  </a:cubicBezTo>
                  <a:cubicBezTo>
                    <a:pt x="25" y="219"/>
                    <a:pt x="25" y="222"/>
                    <a:pt x="23" y="222"/>
                  </a:cubicBezTo>
                  <a:cubicBezTo>
                    <a:pt x="23" y="222"/>
                    <a:pt x="21" y="223"/>
                    <a:pt x="21" y="228"/>
                  </a:cubicBezTo>
                  <a:cubicBezTo>
                    <a:pt x="21" y="232"/>
                    <a:pt x="20" y="233"/>
                    <a:pt x="19" y="234"/>
                  </a:cubicBezTo>
                  <a:cubicBezTo>
                    <a:pt x="18" y="235"/>
                    <a:pt x="18" y="236"/>
                    <a:pt x="18" y="236"/>
                  </a:cubicBezTo>
                  <a:cubicBezTo>
                    <a:pt x="18" y="237"/>
                    <a:pt x="18" y="238"/>
                    <a:pt x="19" y="240"/>
                  </a:cubicBezTo>
                  <a:cubicBezTo>
                    <a:pt x="20" y="241"/>
                    <a:pt x="20" y="242"/>
                    <a:pt x="20" y="244"/>
                  </a:cubicBezTo>
                  <a:cubicBezTo>
                    <a:pt x="20" y="245"/>
                    <a:pt x="20" y="246"/>
                    <a:pt x="20" y="247"/>
                  </a:cubicBezTo>
                  <a:cubicBezTo>
                    <a:pt x="21" y="252"/>
                    <a:pt x="21" y="257"/>
                    <a:pt x="19" y="257"/>
                  </a:cubicBezTo>
                  <a:cubicBezTo>
                    <a:pt x="18" y="257"/>
                    <a:pt x="17" y="259"/>
                    <a:pt x="17" y="262"/>
                  </a:cubicBezTo>
                  <a:cubicBezTo>
                    <a:pt x="17" y="265"/>
                    <a:pt x="17" y="267"/>
                    <a:pt x="17" y="267"/>
                  </a:cubicBezTo>
                  <a:cubicBezTo>
                    <a:pt x="20" y="269"/>
                    <a:pt x="20" y="272"/>
                    <a:pt x="19" y="274"/>
                  </a:cubicBezTo>
                  <a:cubicBezTo>
                    <a:pt x="19" y="275"/>
                    <a:pt x="19" y="275"/>
                    <a:pt x="20" y="276"/>
                  </a:cubicBezTo>
                  <a:cubicBezTo>
                    <a:pt x="21" y="277"/>
                    <a:pt x="23" y="279"/>
                    <a:pt x="20" y="282"/>
                  </a:cubicBezTo>
                  <a:cubicBezTo>
                    <a:pt x="19" y="283"/>
                    <a:pt x="19" y="284"/>
                    <a:pt x="19" y="285"/>
                  </a:cubicBezTo>
                  <a:cubicBezTo>
                    <a:pt x="20" y="286"/>
                    <a:pt x="21" y="286"/>
                    <a:pt x="23" y="286"/>
                  </a:cubicBezTo>
                  <a:cubicBezTo>
                    <a:pt x="23" y="286"/>
                    <a:pt x="23" y="286"/>
                    <a:pt x="24" y="286"/>
                  </a:cubicBezTo>
                  <a:cubicBezTo>
                    <a:pt x="24" y="286"/>
                    <a:pt x="25" y="286"/>
                    <a:pt x="25" y="286"/>
                  </a:cubicBezTo>
                  <a:cubicBezTo>
                    <a:pt x="27" y="287"/>
                    <a:pt x="28" y="289"/>
                    <a:pt x="28" y="290"/>
                  </a:cubicBezTo>
                  <a:cubicBezTo>
                    <a:pt x="28" y="290"/>
                    <a:pt x="28" y="290"/>
                    <a:pt x="28" y="290"/>
                  </a:cubicBezTo>
                  <a:cubicBezTo>
                    <a:pt x="28" y="290"/>
                    <a:pt x="28" y="290"/>
                    <a:pt x="28" y="290"/>
                  </a:cubicBezTo>
                  <a:cubicBezTo>
                    <a:pt x="28" y="291"/>
                    <a:pt x="27" y="292"/>
                    <a:pt x="27" y="292"/>
                  </a:cubicBezTo>
                  <a:cubicBezTo>
                    <a:pt x="27" y="292"/>
                    <a:pt x="26" y="293"/>
                    <a:pt x="25" y="293"/>
                  </a:cubicBezTo>
                  <a:cubicBezTo>
                    <a:pt x="23" y="293"/>
                    <a:pt x="21" y="293"/>
                    <a:pt x="20" y="293"/>
                  </a:cubicBezTo>
                  <a:cubicBezTo>
                    <a:pt x="21" y="293"/>
                    <a:pt x="21" y="293"/>
                    <a:pt x="21" y="294"/>
                  </a:cubicBezTo>
                  <a:cubicBezTo>
                    <a:pt x="22" y="294"/>
                    <a:pt x="22" y="295"/>
                    <a:pt x="23" y="295"/>
                  </a:cubicBezTo>
                  <a:cubicBezTo>
                    <a:pt x="25" y="297"/>
                    <a:pt x="25" y="298"/>
                    <a:pt x="25" y="300"/>
                  </a:cubicBezTo>
                  <a:cubicBezTo>
                    <a:pt x="25" y="301"/>
                    <a:pt x="24" y="302"/>
                    <a:pt x="23" y="302"/>
                  </a:cubicBezTo>
                  <a:cubicBezTo>
                    <a:pt x="23" y="302"/>
                    <a:pt x="23" y="303"/>
                    <a:pt x="22" y="303"/>
                  </a:cubicBezTo>
                  <a:cubicBezTo>
                    <a:pt x="20" y="303"/>
                    <a:pt x="21" y="304"/>
                    <a:pt x="21" y="306"/>
                  </a:cubicBezTo>
                  <a:cubicBezTo>
                    <a:pt x="21" y="307"/>
                    <a:pt x="22" y="309"/>
                    <a:pt x="21" y="311"/>
                  </a:cubicBezTo>
                  <a:cubicBezTo>
                    <a:pt x="21" y="312"/>
                    <a:pt x="21" y="314"/>
                    <a:pt x="22" y="315"/>
                  </a:cubicBezTo>
                  <a:cubicBezTo>
                    <a:pt x="22" y="317"/>
                    <a:pt x="23" y="318"/>
                    <a:pt x="22" y="319"/>
                  </a:cubicBezTo>
                  <a:cubicBezTo>
                    <a:pt x="22" y="320"/>
                    <a:pt x="21" y="320"/>
                    <a:pt x="20" y="320"/>
                  </a:cubicBezTo>
                  <a:cubicBezTo>
                    <a:pt x="20" y="320"/>
                    <a:pt x="19" y="321"/>
                    <a:pt x="20" y="323"/>
                  </a:cubicBezTo>
                  <a:cubicBezTo>
                    <a:pt x="20" y="325"/>
                    <a:pt x="20" y="328"/>
                    <a:pt x="17" y="328"/>
                  </a:cubicBezTo>
                  <a:cubicBezTo>
                    <a:pt x="15" y="328"/>
                    <a:pt x="15" y="329"/>
                    <a:pt x="14" y="331"/>
                  </a:cubicBezTo>
                  <a:cubicBezTo>
                    <a:pt x="14" y="332"/>
                    <a:pt x="14" y="334"/>
                    <a:pt x="12" y="335"/>
                  </a:cubicBezTo>
                  <a:cubicBezTo>
                    <a:pt x="12" y="336"/>
                    <a:pt x="12" y="336"/>
                    <a:pt x="13" y="338"/>
                  </a:cubicBezTo>
                  <a:cubicBezTo>
                    <a:pt x="14" y="340"/>
                    <a:pt x="15" y="342"/>
                    <a:pt x="13" y="344"/>
                  </a:cubicBezTo>
                  <a:cubicBezTo>
                    <a:pt x="11" y="345"/>
                    <a:pt x="11" y="347"/>
                    <a:pt x="11" y="348"/>
                  </a:cubicBezTo>
                  <a:cubicBezTo>
                    <a:pt x="11" y="350"/>
                    <a:pt x="10" y="352"/>
                    <a:pt x="7" y="352"/>
                  </a:cubicBezTo>
                  <a:cubicBezTo>
                    <a:pt x="4" y="352"/>
                    <a:pt x="3" y="357"/>
                    <a:pt x="2" y="359"/>
                  </a:cubicBezTo>
                  <a:cubicBezTo>
                    <a:pt x="2" y="359"/>
                    <a:pt x="2" y="360"/>
                    <a:pt x="2" y="361"/>
                  </a:cubicBezTo>
                  <a:cubicBezTo>
                    <a:pt x="1" y="363"/>
                    <a:pt x="0" y="366"/>
                    <a:pt x="2" y="368"/>
                  </a:cubicBezTo>
                  <a:cubicBezTo>
                    <a:pt x="4" y="371"/>
                    <a:pt x="4" y="373"/>
                    <a:pt x="4" y="374"/>
                  </a:cubicBezTo>
                  <a:cubicBezTo>
                    <a:pt x="4" y="375"/>
                    <a:pt x="4" y="375"/>
                    <a:pt x="4" y="376"/>
                  </a:cubicBezTo>
                  <a:cubicBezTo>
                    <a:pt x="5" y="376"/>
                    <a:pt x="7" y="376"/>
                    <a:pt x="8" y="376"/>
                  </a:cubicBezTo>
                  <a:cubicBezTo>
                    <a:pt x="11" y="376"/>
                    <a:pt x="14" y="376"/>
                    <a:pt x="15" y="378"/>
                  </a:cubicBezTo>
                  <a:cubicBezTo>
                    <a:pt x="15" y="378"/>
                    <a:pt x="16" y="379"/>
                    <a:pt x="15" y="380"/>
                  </a:cubicBezTo>
                  <a:cubicBezTo>
                    <a:pt x="14" y="384"/>
                    <a:pt x="14" y="391"/>
                    <a:pt x="15" y="392"/>
                  </a:cubicBezTo>
                  <a:cubicBezTo>
                    <a:pt x="16" y="392"/>
                    <a:pt x="17" y="393"/>
                    <a:pt x="18" y="394"/>
                  </a:cubicBezTo>
                  <a:cubicBezTo>
                    <a:pt x="18" y="395"/>
                    <a:pt x="19" y="397"/>
                    <a:pt x="20" y="397"/>
                  </a:cubicBezTo>
                  <a:cubicBezTo>
                    <a:pt x="21" y="396"/>
                    <a:pt x="28" y="396"/>
                    <a:pt x="34" y="396"/>
                  </a:cubicBezTo>
                  <a:cubicBezTo>
                    <a:pt x="37" y="396"/>
                    <a:pt x="39" y="396"/>
                    <a:pt x="40" y="396"/>
                  </a:cubicBezTo>
                  <a:cubicBezTo>
                    <a:pt x="41" y="396"/>
                    <a:pt x="42" y="397"/>
                    <a:pt x="43" y="397"/>
                  </a:cubicBezTo>
                  <a:cubicBezTo>
                    <a:pt x="43" y="397"/>
                    <a:pt x="44" y="397"/>
                    <a:pt x="44" y="398"/>
                  </a:cubicBezTo>
                  <a:cubicBezTo>
                    <a:pt x="45" y="398"/>
                    <a:pt x="45" y="399"/>
                    <a:pt x="46" y="399"/>
                  </a:cubicBezTo>
                  <a:cubicBezTo>
                    <a:pt x="46" y="399"/>
                    <a:pt x="46" y="399"/>
                    <a:pt x="47" y="400"/>
                  </a:cubicBezTo>
                  <a:cubicBezTo>
                    <a:pt x="47" y="399"/>
                    <a:pt x="47" y="399"/>
                    <a:pt x="48" y="399"/>
                  </a:cubicBezTo>
                  <a:cubicBezTo>
                    <a:pt x="49" y="399"/>
                    <a:pt x="51" y="400"/>
                    <a:pt x="53" y="401"/>
                  </a:cubicBezTo>
                  <a:cubicBezTo>
                    <a:pt x="54" y="401"/>
                    <a:pt x="55" y="401"/>
                    <a:pt x="56" y="401"/>
                  </a:cubicBezTo>
                  <a:cubicBezTo>
                    <a:pt x="56" y="401"/>
                    <a:pt x="56" y="401"/>
                    <a:pt x="56" y="401"/>
                  </a:cubicBezTo>
                  <a:cubicBezTo>
                    <a:pt x="56" y="401"/>
                    <a:pt x="54" y="398"/>
                    <a:pt x="53" y="397"/>
                  </a:cubicBezTo>
                  <a:cubicBezTo>
                    <a:pt x="51" y="394"/>
                    <a:pt x="50" y="393"/>
                    <a:pt x="50" y="391"/>
                  </a:cubicBezTo>
                  <a:cubicBezTo>
                    <a:pt x="50" y="390"/>
                    <a:pt x="50" y="389"/>
                    <a:pt x="49" y="387"/>
                  </a:cubicBezTo>
                  <a:cubicBezTo>
                    <a:pt x="49" y="386"/>
                    <a:pt x="49" y="384"/>
                    <a:pt x="49" y="383"/>
                  </a:cubicBezTo>
                  <a:cubicBezTo>
                    <a:pt x="49" y="383"/>
                    <a:pt x="49" y="382"/>
                    <a:pt x="49" y="382"/>
                  </a:cubicBezTo>
                  <a:cubicBezTo>
                    <a:pt x="48" y="379"/>
                    <a:pt x="48" y="374"/>
                    <a:pt x="51" y="372"/>
                  </a:cubicBezTo>
                  <a:cubicBezTo>
                    <a:pt x="53" y="371"/>
                    <a:pt x="54" y="370"/>
                    <a:pt x="54" y="369"/>
                  </a:cubicBezTo>
                  <a:cubicBezTo>
                    <a:pt x="55" y="368"/>
                    <a:pt x="56" y="367"/>
                    <a:pt x="58" y="367"/>
                  </a:cubicBezTo>
                  <a:cubicBezTo>
                    <a:pt x="60" y="367"/>
                    <a:pt x="64" y="365"/>
                    <a:pt x="64" y="360"/>
                  </a:cubicBezTo>
                  <a:cubicBezTo>
                    <a:pt x="64" y="354"/>
                    <a:pt x="67" y="351"/>
                    <a:pt x="72" y="347"/>
                  </a:cubicBezTo>
                  <a:cubicBezTo>
                    <a:pt x="72" y="347"/>
                    <a:pt x="72" y="347"/>
                    <a:pt x="72" y="347"/>
                  </a:cubicBezTo>
                  <a:cubicBezTo>
                    <a:pt x="74" y="345"/>
                    <a:pt x="77" y="343"/>
                    <a:pt x="79" y="342"/>
                  </a:cubicBezTo>
                  <a:cubicBezTo>
                    <a:pt x="82" y="340"/>
                    <a:pt x="85" y="338"/>
                    <a:pt x="85" y="337"/>
                  </a:cubicBezTo>
                  <a:cubicBezTo>
                    <a:pt x="84" y="336"/>
                    <a:pt x="85" y="333"/>
                    <a:pt x="86" y="330"/>
                  </a:cubicBezTo>
                  <a:cubicBezTo>
                    <a:pt x="87" y="328"/>
                    <a:pt x="87" y="326"/>
                    <a:pt x="87" y="326"/>
                  </a:cubicBezTo>
                  <a:cubicBezTo>
                    <a:pt x="87" y="325"/>
                    <a:pt x="83" y="324"/>
                    <a:pt x="81" y="324"/>
                  </a:cubicBezTo>
                  <a:cubicBezTo>
                    <a:pt x="79" y="324"/>
                    <a:pt x="78" y="324"/>
                    <a:pt x="77" y="324"/>
                  </a:cubicBezTo>
                  <a:cubicBezTo>
                    <a:pt x="74" y="323"/>
                    <a:pt x="69" y="319"/>
                    <a:pt x="68" y="314"/>
                  </a:cubicBezTo>
                  <a:cubicBezTo>
                    <a:pt x="66" y="311"/>
                    <a:pt x="67" y="308"/>
                    <a:pt x="68" y="305"/>
                  </a:cubicBezTo>
                  <a:cubicBezTo>
                    <a:pt x="71" y="300"/>
                    <a:pt x="76" y="295"/>
                    <a:pt x="88" y="294"/>
                  </a:cubicBezTo>
                  <a:cubicBezTo>
                    <a:pt x="88" y="294"/>
                    <a:pt x="88" y="294"/>
                    <a:pt x="88" y="292"/>
                  </a:cubicBezTo>
                  <a:cubicBezTo>
                    <a:pt x="88" y="291"/>
                    <a:pt x="88" y="289"/>
                    <a:pt x="90" y="288"/>
                  </a:cubicBezTo>
                  <a:cubicBezTo>
                    <a:pt x="92" y="287"/>
                    <a:pt x="92" y="285"/>
                    <a:pt x="92" y="281"/>
                  </a:cubicBezTo>
                  <a:cubicBezTo>
                    <a:pt x="92" y="277"/>
                    <a:pt x="92" y="269"/>
                    <a:pt x="98" y="269"/>
                  </a:cubicBezTo>
                  <a:cubicBezTo>
                    <a:pt x="100" y="268"/>
                    <a:pt x="101" y="267"/>
                    <a:pt x="101" y="267"/>
                  </a:cubicBezTo>
                  <a:cubicBezTo>
                    <a:pt x="101" y="267"/>
                    <a:pt x="101" y="267"/>
                    <a:pt x="101" y="267"/>
                  </a:cubicBezTo>
                  <a:cubicBezTo>
                    <a:pt x="99" y="266"/>
                    <a:pt x="97" y="265"/>
                    <a:pt x="98" y="263"/>
                  </a:cubicBezTo>
                  <a:cubicBezTo>
                    <a:pt x="98" y="262"/>
                    <a:pt x="98" y="261"/>
                    <a:pt x="101" y="260"/>
                  </a:cubicBezTo>
                  <a:cubicBezTo>
                    <a:pt x="105" y="260"/>
                    <a:pt x="105" y="262"/>
                    <a:pt x="106" y="263"/>
                  </a:cubicBezTo>
                  <a:cubicBezTo>
                    <a:pt x="107" y="264"/>
                    <a:pt x="107" y="264"/>
                    <a:pt x="108" y="264"/>
                  </a:cubicBezTo>
                  <a:cubicBezTo>
                    <a:pt x="109" y="264"/>
                    <a:pt x="112" y="262"/>
                    <a:pt x="113" y="260"/>
                  </a:cubicBezTo>
                  <a:cubicBezTo>
                    <a:pt x="113" y="259"/>
                    <a:pt x="113" y="258"/>
                    <a:pt x="112" y="257"/>
                  </a:cubicBezTo>
                  <a:cubicBezTo>
                    <a:pt x="111" y="257"/>
                    <a:pt x="110" y="256"/>
                    <a:pt x="110" y="256"/>
                  </a:cubicBezTo>
                  <a:cubicBezTo>
                    <a:pt x="109" y="256"/>
                    <a:pt x="108" y="257"/>
                    <a:pt x="107" y="258"/>
                  </a:cubicBezTo>
                  <a:cubicBezTo>
                    <a:pt x="106" y="258"/>
                    <a:pt x="106" y="259"/>
                    <a:pt x="105" y="259"/>
                  </a:cubicBezTo>
                  <a:cubicBezTo>
                    <a:pt x="103" y="260"/>
                    <a:pt x="102" y="259"/>
                    <a:pt x="101" y="258"/>
                  </a:cubicBezTo>
                  <a:cubicBezTo>
                    <a:pt x="100" y="257"/>
                    <a:pt x="99" y="256"/>
                    <a:pt x="98" y="256"/>
                  </a:cubicBezTo>
                  <a:cubicBezTo>
                    <a:pt x="96" y="256"/>
                    <a:pt x="96" y="253"/>
                    <a:pt x="96" y="251"/>
                  </a:cubicBezTo>
                  <a:cubicBezTo>
                    <a:pt x="96" y="249"/>
                    <a:pt x="96" y="248"/>
                    <a:pt x="96" y="247"/>
                  </a:cubicBezTo>
                  <a:cubicBezTo>
                    <a:pt x="95" y="245"/>
                    <a:pt x="93" y="239"/>
                    <a:pt x="95" y="236"/>
                  </a:cubicBezTo>
                  <a:cubicBezTo>
                    <a:pt x="96" y="235"/>
                    <a:pt x="96" y="235"/>
                    <a:pt x="97" y="235"/>
                  </a:cubicBezTo>
                  <a:cubicBezTo>
                    <a:pt x="99" y="235"/>
                    <a:pt x="101" y="236"/>
                    <a:pt x="104" y="237"/>
                  </a:cubicBezTo>
                  <a:cubicBezTo>
                    <a:pt x="107" y="238"/>
                    <a:pt x="111" y="240"/>
                    <a:pt x="114" y="240"/>
                  </a:cubicBezTo>
                  <a:cubicBezTo>
                    <a:pt x="121" y="241"/>
                    <a:pt x="126" y="237"/>
                    <a:pt x="126" y="235"/>
                  </a:cubicBezTo>
                  <a:cubicBezTo>
                    <a:pt x="126" y="234"/>
                    <a:pt x="126" y="233"/>
                    <a:pt x="125" y="232"/>
                  </a:cubicBezTo>
                  <a:cubicBezTo>
                    <a:pt x="125" y="230"/>
                    <a:pt x="124" y="226"/>
                    <a:pt x="127" y="223"/>
                  </a:cubicBezTo>
                  <a:cubicBezTo>
                    <a:pt x="129" y="222"/>
                    <a:pt x="129" y="222"/>
                    <a:pt x="129" y="221"/>
                  </a:cubicBezTo>
                  <a:cubicBezTo>
                    <a:pt x="129" y="221"/>
                    <a:pt x="129" y="220"/>
                    <a:pt x="128" y="219"/>
                  </a:cubicBezTo>
                  <a:cubicBezTo>
                    <a:pt x="128" y="219"/>
                    <a:pt x="127" y="218"/>
                    <a:pt x="127" y="216"/>
                  </a:cubicBezTo>
                  <a:cubicBezTo>
                    <a:pt x="126" y="214"/>
                    <a:pt x="126" y="212"/>
                    <a:pt x="127" y="211"/>
                  </a:cubicBezTo>
                  <a:cubicBezTo>
                    <a:pt x="128" y="209"/>
                    <a:pt x="131" y="209"/>
                    <a:pt x="132" y="211"/>
                  </a:cubicBezTo>
                  <a:cubicBezTo>
                    <a:pt x="132" y="211"/>
                    <a:pt x="133" y="211"/>
                    <a:pt x="137" y="211"/>
                  </a:cubicBezTo>
                  <a:cubicBezTo>
                    <a:pt x="143" y="211"/>
                    <a:pt x="152" y="210"/>
                    <a:pt x="160" y="209"/>
                  </a:cubicBezTo>
                  <a:cubicBezTo>
                    <a:pt x="172" y="206"/>
                    <a:pt x="180" y="202"/>
                    <a:pt x="181" y="199"/>
                  </a:cubicBezTo>
                  <a:cubicBezTo>
                    <a:pt x="182" y="196"/>
                    <a:pt x="185" y="192"/>
                    <a:pt x="188" y="1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53" name="Freeform 154"/>
            <p:cNvSpPr>
              <a:spLocks/>
            </p:cNvSpPr>
            <p:nvPr/>
          </p:nvSpPr>
          <p:spPr bwMode="auto">
            <a:xfrm>
              <a:off x="1408113" y="3775075"/>
              <a:ext cx="2290763" cy="1560513"/>
            </a:xfrm>
            <a:custGeom>
              <a:avLst/>
              <a:gdLst>
                <a:gd name="T0" fmla="*/ 429 w 431"/>
                <a:gd name="T1" fmla="*/ 293 h 298"/>
                <a:gd name="T2" fmla="*/ 430 w 431"/>
                <a:gd name="T3" fmla="*/ 290 h 298"/>
                <a:gd name="T4" fmla="*/ 427 w 431"/>
                <a:gd name="T5" fmla="*/ 286 h 298"/>
                <a:gd name="T6" fmla="*/ 427 w 431"/>
                <a:gd name="T7" fmla="*/ 280 h 298"/>
                <a:gd name="T8" fmla="*/ 413 w 431"/>
                <a:gd name="T9" fmla="*/ 271 h 298"/>
                <a:gd name="T10" fmla="*/ 405 w 431"/>
                <a:gd name="T11" fmla="*/ 265 h 298"/>
                <a:gd name="T12" fmla="*/ 399 w 431"/>
                <a:gd name="T13" fmla="*/ 253 h 298"/>
                <a:gd name="T14" fmla="*/ 385 w 431"/>
                <a:gd name="T15" fmla="*/ 235 h 298"/>
                <a:gd name="T16" fmla="*/ 372 w 431"/>
                <a:gd name="T17" fmla="*/ 223 h 298"/>
                <a:gd name="T18" fmla="*/ 370 w 431"/>
                <a:gd name="T19" fmla="*/ 218 h 298"/>
                <a:gd name="T20" fmla="*/ 359 w 431"/>
                <a:gd name="T21" fmla="*/ 219 h 298"/>
                <a:gd name="T22" fmla="*/ 356 w 431"/>
                <a:gd name="T23" fmla="*/ 224 h 298"/>
                <a:gd name="T24" fmla="*/ 347 w 431"/>
                <a:gd name="T25" fmla="*/ 229 h 298"/>
                <a:gd name="T26" fmla="*/ 341 w 431"/>
                <a:gd name="T27" fmla="*/ 227 h 298"/>
                <a:gd name="T28" fmla="*/ 333 w 431"/>
                <a:gd name="T29" fmla="*/ 218 h 298"/>
                <a:gd name="T30" fmla="*/ 326 w 431"/>
                <a:gd name="T31" fmla="*/ 212 h 298"/>
                <a:gd name="T32" fmla="*/ 324 w 431"/>
                <a:gd name="T33" fmla="*/ 206 h 298"/>
                <a:gd name="T34" fmla="*/ 316 w 431"/>
                <a:gd name="T35" fmla="*/ 207 h 298"/>
                <a:gd name="T36" fmla="*/ 309 w 431"/>
                <a:gd name="T37" fmla="*/ 209 h 298"/>
                <a:gd name="T38" fmla="*/ 302 w 431"/>
                <a:gd name="T39" fmla="*/ 207 h 298"/>
                <a:gd name="T40" fmla="*/ 274 w 431"/>
                <a:gd name="T41" fmla="*/ 27 h 298"/>
                <a:gd name="T42" fmla="*/ 183 w 431"/>
                <a:gd name="T43" fmla="*/ 20 h 298"/>
                <a:gd name="T44" fmla="*/ 152 w 431"/>
                <a:gd name="T45" fmla="*/ 11 h 298"/>
                <a:gd name="T46" fmla="*/ 136 w 431"/>
                <a:gd name="T47" fmla="*/ 3 h 298"/>
                <a:gd name="T48" fmla="*/ 90 w 431"/>
                <a:gd name="T49" fmla="*/ 15 h 298"/>
                <a:gd name="T50" fmla="*/ 54 w 431"/>
                <a:gd name="T51" fmla="*/ 32 h 298"/>
                <a:gd name="T52" fmla="*/ 16 w 431"/>
                <a:gd name="T53" fmla="*/ 59 h 298"/>
                <a:gd name="T54" fmla="*/ 76 w 431"/>
                <a:gd name="T55" fmla="*/ 95 h 298"/>
                <a:gd name="T56" fmla="*/ 46 w 431"/>
                <a:gd name="T57" fmla="*/ 104 h 298"/>
                <a:gd name="T58" fmla="*/ 25 w 431"/>
                <a:gd name="T59" fmla="*/ 101 h 298"/>
                <a:gd name="T60" fmla="*/ 17 w 431"/>
                <a:gd name="T61" fmla="*/ 120 h 298"/>
                <a:gd name="T62" fmla="*/ 55 w 431"/>
                <a:gd name="T63" fmla="*/ 134 h 298"/>
                <a:gd name="T64" fmla="*/ 67 w 431"/>
                <a:gd name="T65" fmla="*/ 153 h 298"/>
                <a:gd name="T66" fmla="*/ 37 w 431"/>
                <a:gd name="T67" fmla="*/ 158 h 298"/>
                <a:gd name="T68" fmla="*/ 29 w 431"/>
                <a:gd name="T69" fmla="*/ 192 h 298"/>
                <a:gd name="T70" fmla="*/ 58 w 431"/>
                <a:gd name="T71" fmla="*/ 211 h 298"/>
                <a:gd name="T72" fmla="*/ 83 w 431"/>
                <a:gd name="T73" fmla="*/ 229 h 298"/>
                <a:gd name="T74" fmla="*/ 122 w 431"/>
                <a:gd name="T75" fmla="*/ 230 h 298"/>
                <a:gd name="T76" fmla="*/ 74 w 431"/>
                <a:gd name="T77" fmla="*/ 283 h 298"/>
                <a:gd name="T78" fmla="*/ 74 w 431"/>
                <a:gd name="T79" fmla="*/ 288 h 298"/>
                <a:gd name="T80" fmla="*/ 126 w 431"/>
                <a:gd name="T81" fmla="*/ 261 h 298"/>
                <a:gd name="T82" fmla="*/ 156 w 431"/>
                <a:gd name="T83" fmla="*/ 229 h 298"/>
                <a:gd name="T84" fmla="*/ 179 w 431"/>
                <a:gd name="T85" fmla="*/ 199 h 298"/>
                <a:gd name="T86" fmla="*/ 194 w 431"/>
                <a:gd name="T87" fmla="*/ 196 h 298"/>
                <a:gd name="T88" fmla="*/ 184 w 431"/>
                <a:gd name="T89" fmla="*/ 225 h 298"/>
                <a:gd name="T90" fmla="*/ 222 w 431"/>
                <a:gd name="T91" fmla="*/ 206 h 298"/>
                <a:gd name="T92" fmla="*/ 237 w 431"/>
                <a:gd name="T93" fmla="*/ 197 h 298"/>
                <a:gd name="T94" fmla="*/ 241 w 431"/>
                <a:gd name="T95" fmla="*/ 207 h 298"/>
                <a:gd name="T96" fmla="*/ 273 w 431"/>
                <a:gd name="T97" fmla="*/ 210 h 298"/>
                <a:gd name="T98" fmla="*/ 321 w 431"/>
                <a:gd name="T99" fmla="*/ 212 h 298"/>
                <a:gd name="T100" fmla="*/ 340 w 431"/>
                <a:gd name="T101" fmla="*/ 232 h 298"/>
                <a:gd name="T102" fmla="*/ 366 w 431"/>
                <a:gd name="T103" fmla="*/ 231 h 298"/>
                <a:gd name="T104" fmla="*/ 357 w 431"/>
                <a:gd name="T105" fmla="*/ 247 h 298"/>
                <a:gd name="T106" fmla="*/ 375 w 431"/>
                <a:gd name="T107" fmla="*/ 251 h 298"/>
                <a:gd name="T108" fmla="*/ 388 w 431"/>
                <a:gd name="T109" fmla="*/ 260 h 298"/>
                <a:gd name="T110" fmla="*/ 387 w 431"/>
                <a:gd name="T111" fmla="*/ 272 h 298"/>
                <a:gd name="T112" fmla="*/ 398 w 431"/>
                <a:gd name="T113" fmla="*/ 265 h 298"/>
                <a:gd name="T114" fmla="*/ 393 w 431"/>
                <a:gd name="T115" fmla="*/ 284 h 298"/>
                <a:gd name="T116" fmla="*/ 404 w 431"/>
                <a:gd name="T117" fmla="*/ 29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1" h="298">
                  <a:moveTo>
                    <a:pt x="419" y="297"/>
                  </a:moveTo>
                  <a:cubicBezTo>
                    <a:pt x="419" y="297"/>
                    <a:pt x="419" y="297"/>
                    <a:pt x="420" y="297"/>
                  </a:cubicBezTo>
                  <a:cubicBezTo>
                    <a:pt x="420" y="297"/>
                    <a:pt x="421" y="296"/>
                    <a:pt x="422" y="296"/>
                  </a:cubicBezTo>
                  <a:cubicBezTo>
                    <a:pt x="422" y="296"/>
                    <a:pt x="423" y="297"/>
                    <a:pt x="423" y="297"/>
                  </a:cubicBezTo>
                  <a:cubicBezTo>
                    <a:pt x="423" y="297"/>
                    <a:pt x="423" y="297"/>
                    <a:pt x="423" y="298"/>
                  </a:cubicBezTo>
                  <a:cubicBezTo>
                    <a:pt x="423" y="298"/>
                    <a:pt x="423" y="298"/>
                    <a:pt x="423" y="298"/>
                  </a:cubicBezTo>
                  <a:cubicBezTo>
                    <a:pt x="424" y="297"/>
                    <a:pt x="425" y="296"/>
                    <a:pt x="426" y="296"/>
                  </a:cubicBezTo>
                  <a:cubicBezTo>
                    <a:pt x="426" y="295"/>
                    <a:pt x="427" y="295"/>
                    <a:pt x="427" y="295"/>
                  </a:cubicBezTo>
                  <a:cubicBezTo>
                    <a:pt x="428" y="295"/>
                    <a:pt x="429" y="294"/>
                    <a:pt x="429" y="293"/>
                  </a:cubicBezTo>
                  <a:cubicBezTo>
                    <a:pt x="429" y="293"/>
                    <a:pt x="429" y="293"/>
                    <a:pt x="429" y="293"/>
                  </a:cubicBezTo>
                  <a:cubicBezTo>
                    <a:pt x="430" y="293"/>
                    <a:pt x="430" y="293"/>
                    <a:pt x="430" y="293"/>
                  </a:cubicBezTo>
                  <a:cubicBezTo>
                    <a:pt x="430" y="293"/>
                    <a:pt x="430" y="293"/>
                    <a:pt x="430" y="293"/>
                  </a:cubicBezTo>
                  <a:cubicBezTo>
                    <a:pt x="430" y="292"/>
                    <a:pt x="431" y="292"/>
                    <a:pt x="431" y="292"/>
                  </a:cubicBezTo>
                  <a:cubicBezTo>
                    <a:pt x="431" y="292"/>
                    <a:pt x="431" y="292"/>
                    <a:pt x="431" y="292"/>
                  </a:cubicBezTo>
                  <a:cubicBezTo>
                    <a:pt x="431" y="292"/>
                    <a:pt x="431" y="292"/>
                    <a:pt x="430" y="291"/>
                  </a:cubicBezTo>
                  <a:cubicBezTo>
                    <a:pt x="430" y="291"/>
                    <a:pt x="430" y="291"/>
                    <a:pt x="430" y="291"/>
                  </a:cubicBezTo>
                  <a:cubicBezTo>
                    <a:pt x="430" y="291"/>
                    <a:pt x="430" y="291"/>
                    <a:pt x="430" y="291"/>
                  </a:cubicBezTo>
                  <a:cubicBezTo>
                    <a:pt x="430" y="291"/>
                    <a:pt x="430" y="290"/>
                    <a:pt x="430" y="290"/>
                  </a:cubicBezTo>
                  <a:cubicBezTo>
                    <a:pt x="429" y="290"/>
                    <a:pt x="429" y="290"/>
                    <a:pt x="429" y="290"/>
                  </a:cubicBezTo>
                  <a:cubicBezTo>
                    <a:pt x="429" y="290"/>
                    <a:pt x="429" y="289"/>
                    <a:pt x="429" y="289"/>
                  </a:cubicBezTo>
                  <a:cubicBezTo>
                    <a:pt x="429" y="289"/>
                    <a:pt x="429" y="289"/>
                    <a:pt x="429" y="289"/>
                  </a:cubicBezTo>
                  <a:cubicBezTo>
                    <a:pt x="428" y="289"/>
                    <a:pt x="428" y="289"/>
                    <a:pt x="428" y="289"/>
                  </a:cubicBezTo>
                  <a:cubicBezTo>
                    <a:pt x="428" y="288"/>
                    <a:pt x="428" y="288"/>
                    <a:pt x="428" y="288"/>
                  </a:cubicBezTo>
                  <a:cubicBezTo>
                    <a:pt x="428" y="288"/>
                    <a:pt x="427" y="288"/>
                    <a:pt x="427" y="287"/>
                  </a:cubicBezTo>
                  <a:cubicBezTo>
                    <a:pt x="427" y="287"/>
                    <a:pt x="427" y="287"/>
                    <a:pt x="427" y="287"/>
                  </a:cubicBezTo>
                  <a:cubicBezTo>
                    <a:pt x="427" y="287"/>
                    <a:pt x="427" y="287"/>
                    <a:pt x="427" y="286"/>
                  </a:cubicBezTo>
                  <a:cubicBezTo>
                    <a:pt x="427" y="286"/>
                    <a:pt x="427" y="286"/>
                    <a:pt x="427" y="286"/>
                  </a:cubicBezTo>
                  <a:cubicBezTo>
                    <a:pt x="426" y="286"/>
                    <a:pt x="426" y="285"/>
                    <a:pt x="426" y="285"/>
                  </a:cubicBezTo>
                  <a:cubicBezTo>
                    <a:pt x="426" y="285"/>
                    <a:pt x="426" y="285"/>
                    <a:pt x="426" y="285"/>
                  </a:cubicBezTo>
                  <a:cubicBezTo>
                    <a:pt x="426" y="285"/>
                    <a:pt x="426" y="285"/>
                    <a:pt x="426" y="285"/>
                  </a:cubicBezTo>
                  <a:cubicBezTo>
                    <a:pt x="426" y="284"/>
                    <a:pt x="426" y="284"/>
                    <a:pt x="427" y="283"/>
                  </a:cubicBezTo>
                  <a:cubicBezTo>
                    <a:pt x="427" y="283"/>
                    <a:pt x="427" y="283"/>
                    <a:pt x="427" y="283"/>
                  </a:cubicBezTo>
                  <a:cubicBezTo>
                    <a:pt x="427" y="282"/>
                    <a:pt x="427" y="281"/>
                    <a:pt x="427" y="281"/>
                  </a:cubicBezTo>
                  <a:cubicBezTo>
                    <a:pt x="427" y="281"/>
                    <a:pt x="427" y="280"/>
                    <a:pt x="427" y="280"/>
                  </a:cubicBezTo>
                  <a:cubicBezTo>
                    <a:pt x="427" y="280"/>
                    <a:pt x="427" y="280"/>
                    <a:pt x="427" y="280"/>
                  </a:cubicBezTo>
                  <a:cubicBezTo>
                    <a:pt x="427" y="280"/>
                    <a:pt x="427" y="280"/>
                    <a:pt x="427" y="280"/>
                  </a:cubicBezTo>
                  <a:cubicBezTo>
                    <a:pt x="427" y="279"/>
                    <a:pt x="427" y="279"/>
                    <a:pt x="427" y="279"/>
                  </a:cubicBezTo>
                  <a:cubicBezTo>
                    <a:pt x="427" y="279"/>
                    <a:pt x="427" y="279"/>
                    <a:pt x="427" y="279"/>
                  </a:cubicBezTo>
                  <a:cubicBezTo>
                    <a:pt x="427" y="279"/>
                    <a:pt x="427" y="278"/>
                    <a:pt x="426" y="278"/>
                  </a:cubicBezTo>
                  <a:cubicBezTo>
                    <a:pt x="426" y="278"/>
                    <a:pt x="426" y="278"/>
                    <a:pt x="426" y="278"/>
                  </a:cubicBezTo>
                  <a:cubicBezTo>
                    <a:pt x="426" y="278"/>
                    <a:pt x="426" y="278"/>
                    <a:pt x="425" y="277"/>
                  </a:cubicBezTo>
                  <a:cubicBezTo>
                    <a:pt x="424" y="276"/>
                    <a:pt x="422" y="275"/>
                    <a:pt x="420" y="274"/>
                  </a:cubicBezTo>
                  <a:cubicBezTo>
                    <a:pt x="420" y="274"/>
                    <a:pt x="420" y="274"/>
                    <a:pt x="419" y="274"/>
                  </a:cubicBezTo>
                  <a:cubicBezTo>
                    <a:pt x="419" y="274"/>
                    <a:pt x="418" y="273"/>
                    <a:pt x="417" y="273"/>
                  </a:cubicBezTo>
                  <a:cubicBezTo>
                    <a:pt x="415" y="272"/>
                    <a:pt x="414" y="272"/>
                    <a:pt x="413" y="271"/>
                  </a:cubicBezTo>
                  <a:cubicBezTo>
                    <a:pt x="413" y="271"/>
                    <a:pt x="413" y="271"/>
                    <a:pt x="413" y="271"/>
                  </a:cubicBezTo>
                  <a:cubicBezTo>
                    <a:pt x="412" y="271"/>
                    <a:pt x="411" y="270"/>
                    <a:pt x="410" y="270"/>
                  </a:cubicBezTo>
                  <a:cubicBezTo>
                    <a:pt x="410" y="270"/>
                    <a:pt x="410" y="270"/>
                    <a:pt x="410" y="270"/>
                  </a:cubicBezTo>
                  <a:cubicBezTo>
                    <a:pt x="410" y="269"/>
                    <a:pt x="409" y="269"/>
                    <a:pt x="409" y="269"/>
                  </a:cubicBezTo>
                  <a:cubicBezTo>
                    <a:pt x="408" y="268"/>
                    <a:pt x="408" y="268"/>
                    <a:pt x="408" y="268"/>
                  </a:cubicBezTo>
                  <a:cubicBezTo>
                    <a:pt x="407" y="268"/>
                    <a:pt x="407" y="267"/>
                    <a:pt x="407" y="267"/>
                  </a:cubicBezTo>
                  <a:cubicBezTo>
                    <a:pt x="406" y="267"/>
                    <a:pt x="406" y="267"/>
                    <a:pt x="406" y="266"/>
                  </a:cubicBezTo>
                  <a:cubicBezTo>
                    <a:pt x="406" y="266"/>
                    <a:pt x="405" y="266"/>
                    <a:pt x="405" y="265"/>
                  </a:cubicBezTo>
                  <a:cubicBezTo>
                    <a:pt x="405" y="265"/>
                    <a:pt x="405" y="265"/>
                    <a:pt x="405" y="265"/>
                  </a:cubicBezTo>
                  <a:cubicBezTo>
                    <a:pt x="405" y="265"/>
                    <a:pt x="405" y="265"/>
                    <a:pt x="405" y="264"/>
                  </a:cubicBezTo>
                  <a:cubicBezTo>
                    <a:pt x="404" y="264"/>
                    <a:pt x="404" y="263"/>
                    <a:pt x="404" y="263"/>
                  </a:cubicBezTo>
                  <a:cubicBezTo>
                    <a:pt x="403" y="263"/>
                    <a:pt x="403" y="263"/>
                    <a:pt x="403" y="262"/>
                  </a:cubicBezTo>
                  <a:cubicBezTo>
                    <a:pt x="403" y="262"/>
                    <a:pt x="403" y="261"/>
                    <a:pt x="402" y="261"/>
                  </a:cubicBezTo>
                  <a:cubicBezTo>
                    <a:pt x="402" y="260"/>
                    <a:pt x="402" y="260"/>
                    <a:pt x="402" y="260"/>
                  </a:cubicBezTo>
                  <a:cubicBezTo>
                    <a:pt x="402" y="259"/>
                    <a:pt x="401" y="258"/>
                    <a:pt x="401" y="257"/>
                  </a:cubicBezTo>
                  <a:cubicBezTo>
                    <a:pt x="401" y="257"/>
                    <a:pt x="401" y="257"/>
                    <a:pt x="401" y="257"/>
                  </a:cubicBezTo>
                  <a:cubicBezTo>
                    <a:pt x="400" y="256"/>
                    <a:pt x="399" y="255"/>
                    <a:pt x="399" y="254"/>
                  </a:cubicBezTo>
                  <a:cubicBezTo>
                    <a:pt x="399" y="254"/>
                    <a:pt x="399" y="253"/>
                    <a:pt x="399" y="253"/>
                  </a:cubicBezTo>
                  <a:cubicBezTo>
                    <a:pt x="398" y="252"/>
                    <a:pt x="397" y="250"/>
                    <a:pt x="396" y="249"/>
                  </a:cubicBezTo>
                  <a:cubicBezTo>
                    <a:pt x="396" y="249"/>
                    <a:pt x="396" y="249"/>
                    <a:pt x="396" y="249"/>
                  </a:cubicBezTo>
                  <a:cubicBezTo>
                    <a:pt x="395" y="247"/>
                    <a:pt x="395" y="246"/>
                    <a:pt x="394" y="245"/>
                  </a:cubicBezTo>
                  <a:cubicBezTo>
                    <a:pt x="394" y="245"/>
                    <a:pt x="393" y="244"/>
                    <a:pt x="393" y="244"/>
                  </a:cubicBezTo>
                  <a:cubicBezTo>
                    <a:pt x="392" y="243"/>
                    <a:pt x="392" y="242"/>
                    <a:pt x="391" y="241"/>
                  </a:cubicBezTo>
                  <a:cubicBezTo>
                    <a:pt x="391" y="241"/>
                    <a:pt x="391" y="241"/>
                    <a:pt x="391" y="241"/>
                  </a:cubicBezTo>
                  <a:cubicBezTo>
                    <a:pt x="390" y="240"/>
                    <a:pt x="389" y="239"/>
                    <a:pt x="388" y="238"/>
                  </a:cubicBezTo>
                  <a:cubicBezTo>
                    <a:pt x="388" y="238"/>
                    <a:pt x="388" y="238"/>
                    <a:pt x="388" y="238"/>
                  </a:cubicBezTo>
                  <a:cubicBezTo>
                    <a:pt x="387" y="237"/>
                    <a:pt x="386" y="236"/>
                    <a:pt x="385" y="235"/>
                  </a:cubicBezTo>
                  <a:cubicBezTo>
                    <a:pt x="385" y="235"/>
                    <a:pt x="385" y="235"/>
                    <a:pt x="384" y="235"/>
                  </a:cubicBezTo>
                  <a:cubicBezTo>
                    <a:pt x="383" y="233"/>
                    <a:pt x="381" y="231"/>
                    <a:pt x="379" y="230"/>
                  </a:cubicBezTo>
                  <a:cubicBezTo>
                    <a:pt x="377" y="228"/>
                    <a:pt x="376" y="227"/>
                    <a:pt x="375" y="226"/>
                  </a:cubicBezTo>
                  <a:cubicBezTo>
                    <a:pt x="375" y="226"/>
                    <a:pt x="375" y="226"/>
                    <a:pt x="374" y="226"/>
                  </a:cubicBezTo>
                  <a:cubicBezTo>
                    <a:pt x="374" y="226"/>
                    <a:pt x="374" y="226"/>
                    <a:pt x="374" y="225"/>
                  </a:cubicBezTo>
                  <a:cubicBezTo>
                    <a:pt x="374" y="225"/>
                    <a:pt x="374" y="225"/>
                    <a:pt x="374" y="225"/>
                  </a:cubicBezTo>
                  <a:cubicBezTo>
                    <a:pt x="373" y="225"/>
                    <a:pt x="373" y="224"/>
                    <a:pt x="373" y="224"/>
                  </a:cubicBezTo>
                  <a:cubicBezTo>
                    <a:pt x="373" y="224"/>
                    <a:pt x="373" y="224"/>
                    <a:pt x="373" y="224"/>
                  </a:cubicBezTo>
                  <a:cubicBezTo>
                    <a:pt x="373" y="223"/>
                    <a:pt x="372" y="223"/>
                    <a:pt x="372" y="223"/>
                  </a:cubicBezTo>
                  <a:cubicBezTo>
                    <a:pt x="372" y="223"/>
                    <a:pt x="372" y="222"/>
                    <a:pt x="372" y="222"/>
                  </a:cubicBezTo>
                  <a:cubicBezTo>
                    <a:pt x="372" y="222"/>
                    <a:pt x="372" y="222"/>
                    <a:pt x="372" y="222"/>
                  </a:cubicBezTo>
                  <a:cubicBezTo>
                    <a:pt x="372" y="221"/>
                    <a:pt x="372" y="221"/>
                    <a:pt x="372" y="221"/>
                  </a:cubicBezTo>
                  <a:cubicBezTo>
                    <a:pt x="372" y="220"/>
                    <a:pt x="372" y="220"/>
                    <a:pt x="371" y="220"/>
                  </a:cubicBezTo>
                  <a:cubicBezTo>
                    <a:pt x="371" y="220"/>
                    <a:pt x="371" y="220"/>
                    <a:pt x="371" y="220"/>
                  </a:cubicBezTo>
                  <a:cubicBezTo>
                    <a:pt x="371" y="220"/>
                    <a:pt x="371" y="219"/>
                    <a:pt x="371" y="219"/>
                  </a:cubicBezTo>
                  <a:cubicBezTo>
                    <a:pt x="371" y="219"/>
                    <a:pt x="371" y="219"/>
                    <a:pt x="371" y="219"/>
                  </a:cubicBezTo>
                  <a:cubicBezTo>
                    <a:pt x="371" y="219"/>
                    <a:pt x="371" y="219"/>
                    <a:pt x="370" y="219"/>
                  </a:cubicBezTo>
                  <a:cubicBezTo>
                    <a:pt x="370" y="219"/>
                    <a:pt x="370" y="219"/>
                    <a:pt x="370" y="218"/>
                  </a:cubicBezTo>
                  <a:cubicBezTo>
                    <a:pt x="370" y="218"/>
                    <a:pt x="370" y="218"/>
                    <a:pt x="370" y="218"/>
                  </a:cubicBezTo>
                  <a:cubicBezTo>
                    <a:pt x="369" y="218"/>
                    <a:pt x="368" y="218"/>
                    <a:pt x="368" y="218"/>
                  </a:cubicBezTo>
                  <a:cubicBezTo>
                    <a:pt x="368" y="218"/>
                    <a:pt x="368" y="218"/>
                    <a:pt x="367" y="218"/>
                  </a:cubicBezTo>
                  <a:cubicBezTo>
                    <a:pt x="367" y="218"/>
                    <a:pt x="366" y="217"/>
                    <a:pt x="365" y="217"/>
                  </a:cubicBezTo>
                  <a:cubicBezTo>
                    <a:pt x="364" y="217"/>
                    <a:pt x="364" y="217"/>
                    <a:pt x="363" y="218"/>
                  </a:cubicBezTo>
                  <a:cubicBezTo>
                    <a:pt x="363" y="218"/>
                    <a:pt x="363" y="218"/>
                    <a:pt x="363" y="218"/>
                  </a:cubicBezTo>
                  <a:cubicBezTo>
                    <a:pt x="362" y="218"/>
                    <a:pt x="360" y="218"/>
                    <a:pt x="360" y="218"/>
                  </a:cubicBezTo>
                  <a:cubicBezTo>
                    <a:pt x="360" y="218"/>
                    <a:pt x="360" y="218"/>
                    <a:pt x="360" y="218"/>
                  </a:cubicBezTo>
                  <a:cubicBezTo>
                    <a:pt x="359" y="219"/>
                    <a:pt x="359" y="219"/>
                    <a:pt x="359" y="219"/>
                  </a:cubicBezTo>
                  <a:cubicBezTo>
                    <a:pt x="359" y="219"/>
                    <a:pt x="359" y="219"/>
                    <a:pt x="359" y="219"/>
                  </a:cubicBezTo>
                  <a:cubicBezTo>
                    <a:pt x="358" y="220"/>
                    <a:pt x="358" y="220"/>
                    <a:pt x="358" y="220"/>
                  </a:cubicBezTo>
                  <a:cubicBezTo>
                    <a:pt x="358" y="220"/>
                    <a:pt x="358" y="220"/>
                    <a:pt x="358" y="220"/>
                  </a:cubicBezTo>
                  <a:cubicBezTo>
                    <a:pt x="358" y="220"/>
                    <a:pt x="358" y="221"/>
                    <a:pt x="358" y="222"/>
                  </a:cubicBezTo>
                  <a:cubicBezTo>
                    <a:pt x="358" y="222"/>
                    <a:pt x="358" y="222"/>
                    <a:pt x="358" y="222"/>
                  </a:cubicBezTo>
                  <a:cubicBezTo>
                    <a:pt x="358" y="222"/>
                    <a:pt x="357" y="223"/>
                    <a:pt x="357" y="223"/>
                  </a:cubicBezTo>
                  <a:cubicBezTo>
                    <a:pt x="357" y="223"/>
                    <a:pt x="357" y="223"/>
                    <a:pt x="357" y="223"/>
                  </a:cubicBezTo>
                  <a:cubicBezTo>
                    <a:pt x="357" y="223"/>
                    <a:pt x="357" y="223"/>
                    <a:pt x="357" y="223"/>
                  </a:cubicBezTo>
                  <a:cubicBezTo>
                    <a:pt x="357" y="224"/>
                    <a:pt x="356" y="224"/>
                    <a:pt x="356" y="224"/>
                  </a:cubicBezTo>
                  <a:cubicBezTo>
                    <a:pt x="356" y="224"/>
                    <a:pt x="355" y="225"/>
                    <a:pt x="355" y="225"/>
                  </a:cubicBezTo>
                  <a:cubicBezTo>
                    <a:pt x="355" y="225"/>
                    <a:pt x="355" y="225"/>
                    <a:pt x="354" y="225"/>
                  </a:cubicBezTo>
                  <a:cubicBezTo>
                    <a:pt x="354" y="225"/>
                    <a:pt x="354" y="225"/>
                    <a:pt x="354" y="225"/>
                  </a:cubicBezTo>
                  <a:cubicBezTo>
                    <a:pt x="354" y="226"/>
                    <a:pt x="354" y="226"/>
                    <a:pt x="354" y="226"/>
                  </a:cubicBezTo>
                  <a:cubicBezTo>
                    <a:pt x="353" y="226"/>
                    <a:pt x="352" y="227"/>
                    <a:pt x="351" y="227"/>
                  </a:cubicBezTo>
                  <a:cubicBezTo>
                    <a:pt x="351" y="227"/>
                    <a:pt x="350" y="227"/>
                    <a:pt x="350" y="227"/>
                  </a:cubicBezTo>
                  <a:cubicBezTo>
                    <a:pt x="350" y="228"/>
                    <a:pt x="349" y="228"/>
                    <a:pt x="349" y="228"/>
                  </a:cubicBezTo>
                  <a:cubicBezTo>
                    <a:pt x="348" y="228"/>
                    <a:pt x="348" y="228"/>
                    <a:pt x="348" y="229"/>
                  </a:cubicBezTo>
                  <a:cubicBezTo>
                    <a:pt x="348" y="229"/>
                    <a:pt x="347" y="229"/>
                    <a:pt x="347" y="229"/>
                  </a:cubicBezTo>
                  <a:cubicBezTo>
                    <a:pt x="347" y="229"/>
                    <a:pt x="347" y="229"/>
                    <a:pt x="346" y="229"/>
                  </a:cubicBezTo>
                  <a:cubicBezTo>
                    <a:pt x="346" y="229"/>
                    <a:pt x="345" y="230"/>
                    <a:pt x="345" y="230"/>
                  </a:cubicBezTo>
                  <a:cubicBezTo>
                    <a:pt x="345" y="230"/>
                    <a:pt x="345" y="230"/>
                    <a:pt x="345" y="230"/>
                  </a:cubicBezTo>
                  <a:cubicBezTo>
                    <a:pt x="344" y="230"/>
                    <a:pt x="344" y="229"/>
                    <a:pt x="343" y="229"/>
                  </a:cubicBezTo>
                  <a:cubicBezTo>
                    <a:pt x="343" y="229"/>
                    <a:pt x="343" y="229"/>
                    <a:pt x="343" y="229"/>
                  </a:cubicBezTo>
                  <a:cubicBezTo>
                    <a:pt x="342" y="229"/>
                    <a:pt x="342" y="229"/>
                    <a:pt x="342" y="228"/>
                  </a:cubicBezTo>
                  <a:cubicBezTo>
                    <a:pt x="342" y="228"/>
                    <a:pt x="342" y="228"/>
                    <a:pt x="342" y="228"/>
                  </a:cubicBezTo>
                  <a:cubicBezTo>
                    <a:pt x="341" y="228"/>
                    <a:pt x="341" y="228"/>
                    <a:pt x="341" y="227"/>
                  </a:cubicBezTo>
                  <a:cubicBezTo>
                    <a:pt x="341" y="227"/>
                    <a:pt x="341" y="227"/>
                    <a:pt x="341" y="227"/>
                  </a:cubicBezTo>
                  <a:cubicBezTo>
                    <a:pt x="340" y="226"/>
                    <a:pt x="340" y="226"/>
                    <a:pt x="339" y="225"/>
                  </a:cubicBezTo>
                  <a:cubicBezTo>
                    <a:pt x="339" y="225"/>
                    <a:pt x="338" y="224"/>
                    <a:pt x="338" y="223"/>
                  </a:cubicBezTo>
                  <a:cubicBezTo>
                    <a:pt x="338" y="223"/>
                    <a:pt x="337" y="223"/>
                    <a:pt x="337" y="223"/>
                  </a:cubicBezTo>
                  <a:cubicBezTo>
                    <a:pt x="337" y="222"/>
                    <a:pt x="337" y="222"/>
                    <a:pt x="336" y="222"/>
                  </a:cubicBezTo>
                  <a:cubicBezTo>
                    <a:pt x="336" y="221"/>
                    <a:pt x="336" y="221"/>
                    <a:pt x="336" y="221"/>
                  </a:cubicBezTo>
                  <a:cubicBezTo>
                    <a:pt x="336" y="221"/>
                    <a:pt x="335" y="221"/>
                    <a:pt x="335" y="220"/>
                  </a:cubicBezTo>
                  <a:cubicBezTo>
                    <a:pt x="335" y="220"/>
                    <a:pt x="335" y="220"/>
                    <a:pt x="334" y="220"/>
                  </a:cubicBezTo>
                  <a:cubicBezTo>
                    <a:pt x="334" y="219"/>
                    <a:pt x="334" y="219"/>
                    <a:pt x="334" y="219"/>
                  </a:cubicBezTo>
                  <a:cubicBezTo>
                    <a:pt x="333" y="219"/>
                    <a:pt x="333" y="219"/>
                    <a:pt x="333" y="218"/>
                  </a:cubicBezTo>
                  <a:cubicBezTo>
                    <a:pt x="332" y="218"/>
                    <a:pt x="332" y="218"/>
                    <a:pt x="332" y="217"/>
                  </a:cubicBezTo>
                  <a:cubicBezTo>
                    <a:pt x="331" y="217"/>
                    <a:pt x="331" y="217"/>
                    <a:pt x="330" y="216"/>
                  </a:cubicBezTo>
                  <a:cubicBezTo>
                    <a:pt x="330" y="216"/>
                    <a:pt x="330" y="216"/>
                    <a:pt x="330" y="216"/>
                  </a:cubicBezTo>
                  <a:cubicBezTo>
                    <a:pt x="329" y="215"/>
                    <a:pt x="328" y="214"/>
                    <a:pt x="328" y="214"/>
                  </a:cubicBezTo>
                  <a:cubicBezTo>
                    <a:pt x="328" y="214"/>
                    <a:pt x="327" y="214"/>
                    <a:pt x="327" y="214"/>
                  </a:cubicBezTo>
                  <a:cubicBezTo>
                    <a:pt x="327" y="214"/>
                    <a:pt x="327" y="213"/>
                    <a:pt x="327" y="213"/>
                  </a:cubicBezTo>
                  <a:cubicBezTo>
                    <a:pt x="327" y="213"/>
                    <a:pt x="327" y="213"/>
                    <a:pt x="327" y="213"/>
                  </a:cubicBezTo>
                  <a:cubicBezTo>
                    <a:pt x="327" y="213"/>
                    <a:pt x="326" y="213"/>
                    <a:pt x="326" y="212"/>
                  </a:cubicBezTo>
                  <a:cubicBezTo>
                    <a:pt x="326" y="212"/>
                    <a:pt x="326" y="212"/>
                    <a:pt x="326" y="212"/>
                  </a:cubicBezTo>
                  <a:cubicBezTo>
                    <a:pt x="326" y="212"/>
                    <a:pt x="326" y="212"/>
                    <a:pt x="326" y="212"/>
                  </a:cubicBezTo>
                  <a:cubicBezTo>
                    <a:pt x="326" y="211"/>
                    <a:pt x="326" y="211"/>
                    <a:pt x="326" y="211"/>
                  </a:cubicBezTo>
                  <a:cubicBezTo>
                    <a:pt x="326" y="211"/>
                    <a:pt x="326" y="211"/>
                    <a:pt x="326" y="211"/>
                  </a:cubicBezTo>
                  <a:cubicBezTo>
                    <a:pt x="326" y="210"/>
                    <a:pt x="326" y="210"/>
                    <a:pt x="326" y="209"/>
                  </a:cubicBezTo>
                  <a:cubicBezTo>
                    <a:pt x="326" y="209"/>
                    <a:pt x="326" y="209"/>
                    <a:pt x="326" y="209"/>
                  </a:cubicBezTo>
                  <a:cubicBezTo>
                    <a:pt x="325" y="208"/>
                    <a:pt x="325" y="208"/>
                    <a:pt x="325" y="208"/>
                  </a:cubicBezTo>
                  <a:cubicBezTo>
                    <a:pt x="325" y="207"/>
                    <a:pt x="325" y="207"/>
                    <a:pt x="325" y="207"/>
                  </a:cubicBezTo>
                  <a:cubicBezTo>
                    <a:pt x="325" y="207"/>
                    <a:pt x="325" y="207"/>
                    <a:pt x="324" y="207"/>
                  </a:cubicBezTo>
                  <a:cubicBezTo>
                    <a:pt x="324" y="207"/>
                    <a:pt x="324" y="206"/>
                    <a:pt x="324" y="206"/>
                  </a:cubicBezTo>
                  <a:cubicBezTo>
                    <a:pt x="324" y="206"/>
                    <a:pt x="324" y="206"/>
                    <a:pt x="324" y="206"/>
                  </a:cubicBezTo>
                  <a:cubicBezTo>
                    <a:pt x="324" y="206"/>
                    <a:pt x="323" y="206"/>
                    <a:pt x="323" y="206"/>
                  </a:cubicBezTo>
                  <a:cubicBezTo>
                    <a:pt x="323" y="206"/>
                    <a:pt x="323" y="206"/>
                    <a:pt x="323" y="206"/>
                  </a:cubicBezTo>
                  <a:cubicBezTo>
                    <a:pt x="323" y="206"/>
                    <a:pt x="322" y="205"/>
                    <a:pt x="322" y="205"/>
                  </a:cubicBezTo>
                  <a:cubicBezTo>
                    <a:pt x="322" y="205"/>
                    <a:pt x="321" y="206"/>
                    <a:pt x="321" y="206"/>
                  </a:cubicBezTo>
                  <a:cubicBezTo>
                    <a:pt x="321" y="206"/>
                    <a:pt x="320" y="206"/>
                    <a:pt x="320" y="206"/>
                  </a:cubicBezTo>
                  <a:cubicBezTo>
                    <a:pt x="319" y="206"/>
                    <a:pt x="318" y="207"/>
                    <a:pt x="318" y="207"/>
                  </a:cubicBezTo>
                  <a:cubicBezTo>
                    <a:pt x="318" y="207"/>
                    <a:pt x="317" y="207"/>
                    <a:pt x="317" y="207"/>
                  </a:cubicBezTo>
                  <a:cubicBezTo>
                    <a:pt x="317" y="207"/>
                    <a:pt x="317" y="207"/>
                    <a:pt x="316" y="207"/>
                  </a:cubicBezTo>
                  <a:cubicBezTo>
                    <a:pt x="316" y="207"/>
                    <a:pt x="316" y="207"/>
                    <a:pt x="315" y="207"/>
                  </a:cubicBezTo>
                  <a:cubicBezTo>
                    <a:pt x="315" y="207"/>
                    <a:pt x="315" y="207"/>
                    <a:pt x="315" y="207"/>
                  </a:cubicBezTo>
                  <a:cubicBezTo>
                    <a:pt x="314" y="207"/>
                    <a:pt x="314" y="207"/>
                    <a:pt x="314" y="207"/>
                  </a:cubicBezTo>
                  <a:cubicBezTo>
                    <a:pt x="313" y="207"/>
                    <a:pt x="313" y="207"/>
                    <a:pt x="313" y="207"/>
                  </a:cubicBezTo>
                  <a:cubicBezTo>
                    <a:pt x="312" y="207"/>
                    <a:pt x="312" y="207"/>
                    <a:pt x="311" y="207"/>
                  </a:cubicBezTo>
                  <a:cubicBezTo>
                    <a:pt x="311" y="207"/>
                    <a:pt x="311" y="207"/>
                    <a:pt x="311" y="207"/>
                  </a:cubicBezTo>
                  <a:cubicBezTo>
                    <a:pt x="311" y="207"/>
                    <a:pt x="310" y="207"/>
                    <a:pt x="310" y="207"/>
                  </a:cubicBezTo>
                  <a:cubicBezTo>
                    <a:pt x="310" y="208"/>
                    <a:pt x="310" y="208"/>
                    <a:pt x="310" y="208"/>
                  </a:cubicBezTo>
                  <a:cubicBezTo>
                    <a:pt x="309" y="208"/>
                    <a:pt x="309" y="208"/>
                    <a:pt x="309" y="209"/>
                  </a:cubicBezTo>
                  <a:cubicBezTo>
                    <a:pt x="308" y="209"/>
                    <a:pt x="308" y="209"/>
                    <a:pt x="307" y="209"/>
                  </a:cubicBezTo>
                  <a:cubicBezTo>
                    <a:pt x="307" y="209"/>
                    <a:pt x="307" y="209"/>
                    <a:pt x="307" y="209"/>
                  </a:cubicBezTo>
                  <a:cubicBezTo>
                    <a:pt x="307" y="209"/>
                    <a:pt x="306" y="209"/>
                    <a:pt x="306" y="209"/>
                  </a:cubicBezTo>
                  <a:cubicBezTo>
                    <a:pt x="305" y="208"/>
                    <a:pt x="305" y="208"/>
                    <a:pt x="305" y="208"/>
                  </a:cubicBezTo>
                  <a:cubicBezTo>
                    <a:pt x="305" y="208"/>
                    <a:pt x="304" y="208"/>
                    <a:pt x="304" y="208"/>
                  </a:cubicBezTo>
                  <a:cubicBezTo>
                    <a:pt x="304" y="208"/>
                    <a:pt x="304" y="208"/>
                    <a:pt x="304" y="208"/>
                  </a:cubicBezTo>
                  <a:cubicBezTo>
                    <a:pt x="304" y="208"/>
                    <a:pt x="303" y="207"/>
                    <a:pt x="303" y="207"/>
                  </a:cubicBezTo>
                  <a:cubicBezTo>
                    <a:pt x="303" y="207"/>
                    <a:pt x="303" y="207"/>
                    <a:pt x="303" y="207"/>
                  </a:cubicBezTo>
                  <a:cubicBezTo>
                    <a:pt x="303" y="207"/>
                    <a:pt x="302" y="207"/>
                    <a:pt x="302" y="207"/>
                  </a:cubicBezTo>
                  <a:cubicBezTo>
                    <a:pt x="302" y="207"/>
                    <a:pt x="302" y="207"/>
                    <a:pt x="302" y="207"/>
                  </a:cubicBezTo>
                  <a:cubicBezTo>
                    <a:pt x="302" y="207"/>
                    <a:pt x="302" y="207"/>
                    <a:pt x="302" y="207"/>
                  </a:cubicBezTo>
                  <a:cubicBezTo>
                    <a:pt x="302" y="206"/>
                    <a:pt x="302" y="206"/>
                    <a:pt x="302" y="206"/>
                  </a:cubicBezTo>
                  <a:cubicBezTo>
                    <a:pt x="302" y="206"/>
                    <a:pt x="302" y="206"/>
                    <a:pt x="302" y="206"/>
                  </a:cubicBezTo>
                  <a:cubicBezTo>
                    <a:pt x="302" y="34"/>
                    <a:pt x="302" y="34"/>
                    <a:pt x="302" y="34"/>
                  </a:cubicBezTo>
                  <a:cubicBezTo>
                    <a:pt x="300" y="34"/>
                    <a:pt x="299" y="33"/>
                    <a:pt x="297" y="33"/>
                  </a:cubicBezTo>
                  <a:cubicBezTo>
                    <a:pt x="296" y="33"/>
                    <a:pt x="295" y="32"/>
                    <a:pt x="293" y="32"/>
                  </a:cubicBezTo>
                  <a:cubicBezTo>
                    <a:pt x="288" y="29"/>
                    <a:pt x="281" y="26"/>
                    <a:pt x="276" y="26"/>
                  </a:cubicBezTo>
                  <a:cubicBezTo>
                    <a:pt x="275" y="26"/>
                    <a:pt x="275" y="26"/>
                    <a:pt x="274" y="27"/>
                  </a:cubicBezTo>
                  <a:cubicBezTo>
                    <a:pt x="270" y="27"/>
                    <a:pt x="264" y="28"/>
                    <a:pt x="259" y="28"/>
                  </a:cubicBezTo>
                  <a:cubicBezTo>
                    <a:pt x="256" y="28"/>
                    <a:pt x="254" y="28"/>
                    <a:pt x="252" y="27"/>
                  </a:cubicBezTo>
                  <a:cubicBezTo>
                    <a:pt x="250" y="26"/>
                    <a:pt x="246" y="24"/>
                    <a:pt x="240" y="24"/>
                  </a:cubicBezTo>
                  <a:cubicBezTo>
                    <a:pt x="239" y="24"/>
                    <a:pt x="237" y="25"/>
                    <a:pt x="235" y="25"/>
                  </a:cubicBezTo>
                  <a:cubicBezTo>
                    <a:pt x="234" y="25"/>
                    <a:pt x="234" y="25"/>
                    <a:pt x="233" y="25"/>
                  </a:cubicBezTo>
                  <a:cubicBezTo>
                    <a:pt x="229" y="25"/>
                    <a:pt x="225" y="23"/>
                    <a:pt x="221" y="22"/>
                  </a:cubicBezTo>
                  <a:cubicBezTo>
                    <a:pt x="218" y="20"/>
                    <a:pt x="215" y="19"/>
                    <a:pt x="211" y="18"/>
                  </a:cubicBezTo>
                  <a:cubicBezTo>
                    <a:pt x="208" y="17"/>
                    <a:pt x="205" y="17"/>
                    <a:pt x="202" y="17"/>
                  </a:cubicBezTo>
                  <a:cubicBezTo>
                    <a:pt x="194" y="17"/>
                    <a:pt x="185" y="19"/>
                    <a:pt x="183" y="20"/>
                  </a:cubicBezTo>
                  <a:cubicBezTo>
                    <a:pt x="180" y="21"/>
                    <a:pt x="179" y="19"/>
                    <a:pt x="178" y="18"/>
                  </a:cubicBezTo>
                  <a:cubicBezTo>
                    <a:pt x="177" y="17"/>
                    <a:pt x="177" y="16"/>
                    <a:pt x="175" y="17"/>
                  </a:cubicBezTo>
                  <a:cubicBezTo>
                    <a:pt x="175" y="17"/>
                    <a:pt x="174" y="17"/>
                    <a:pt x="174" y="17"/>
                  </a:cubicBezTo>
                  <a:cubicBezTo>
                    <a:pt x="173" y="17"/>
                    <a:pt x="173" y="17"/>
                    <a:pt x="172" y="16"/>
                  </a:cubicBezTo>
                  <a:cubicBezTo>
                    <a:pt x="171" y="15"/>
                    <a:pt x="171" y="15"/>
                    <a:pt x="172" y="14"/>
                  </a:cubicBezTo>
                  <a:cubicBezTo>
                    <a:pt x="172" y="13"/>
                    <a:pt x="172" y="12"/>
                    <a:pt x="171" y="10"/>
                  </a:cubicBezTo>
                  <a:cubicBezTo>
                    <a:pt x="170" y="10"/>
                    <a:pt x="169" y="9"/>
                    <a:pt x="166" y="9"/>
                  </a:cubicBezTo>
                  <a:cubicBezTo>
                    <a:pt x="163" y="9"/>
                    <a:pt x="159" y="10"/>
                    <a:pt x="156" y="10"/>
                  </a:cubicBezTo>
                  <a:cubicBezTo>
                    <a:pt x="155" y="11"/>
                    <a:pt x="153" y="11"/>
                    <a:pt x="152" y="11"/>
                  </a:cubicBezTo>
                  <a:cubicBezTo>
                    <a:pt x="149" y="11"/>
                    <a:pt x="147" y="10"/>
                    <a:pt x="147" y="9"/>
                  </a:cubicBezTo>
                  <a:cubicBezTo>
                    <a:pt x="146" y="8"/>
                    <a:pt x="145" y="7"/>
                    <a:pt x="146" y="5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4" y="5"/>
                    <a:pt x="143" y="6"/>
                    <a:pt x="142" y="8"/>
                  </a:cubicBezTo>
                  <a:cubicBezTo>
                    <a:pt x="140" y="10"/>
                    <a:pt x="138" y="11"/>
                    <a:pt x="135" y="11"/>
                  </a:cubicBezTo>
                  <a:cubicBezTo>
                    <a:pt x="134" y="11"/>
                    <a:pt x="132" y="10"/>
                    <a:pt x="131" y="9"/>
                  </a:cubicBezTo>
                  <a:cubicBezTo>
                    <a:pt x="131" y="9"/>
                    <a:pt x="131" y="8"/>
                    <a:pt x="131" y="8"/>
                  </a:cubicBezTo>
                  <a:cubicBezTo>
                    <a:pt x="131" y="6"/>
                    <a:pt x="132" y="6"/>
                    <a:pt x="133" y="5"/>
                  </a:cubicBezTo>
                  <a:cubicBezTo>
                    <a:pt x="134" y="5"/>
                    <a:pt x="135" y="4"/>
                    <a:pt x="136" y="3"/>
                  </a:cubicBezTo>
                  <a:cubicBezTo>
                    <a:pt x="136" y="3"/>
                    <a:pt x="135" y="2"/>
                    <a:pt x="129" y="1"/>
                  </a:cubicBezTo>
                  <a:cubicBezTo>
                    <a:pt x="128" y="1"/>
                    <a:pt x="128" y="0"/>
                    <a:pt x="127" y="0"/>
                  </a:cubicBezTo>
                  <a:cubicBezTo>
                    <a:pt x="125" y="0"/>
                    <a:pt x="121" y="3"/>
                    <a:pt x="116" y="7"/>
                  </a:cubicBezTo>
                  <a:cubicBezTo>
                    <a:pt x="113" y="10"/>
                    <a:pt x="109" y="12"/>
                    <a:pt x="103" y="12"/>
                  </a:cubicBezTo>
                  <a:cubicBezTo>
                    <a:pt x="101" y="12"/>
                    <a:pt x="99" y="11"/>
                    <a:pt x="98" y="11"/>
                  </a:cubicBezTo>
                  <a:cubicBezTo>
                    <a:pt x="97" y="11"/>
                    <a:pt x="96" y="11"/>
                    <a:pt x="96" y="11"/>
                  </a:cubicBezTo>
                  <a:cubicBezTo>
                    <a:pt x="92" y="11"/>
                    <a:pt x="90" y="12"/>
                    <a:pt x="89" y="13"/>
                  </a:cubicBezTo>
                  <a:cubicBezTo>
                    <a:pt x="88" y="13"/>
                    <a:pt x="88" y="13"/>
                    <a:pt x="88" y="14"/>
                  </a:cubicBezTo>
                  <a:cubicBezTo>
                    <a:pt x="89" y="14"/>
                    <a:pt x="89" y="14"/>
                    <a:pt x="90" y="15"/>
                  </a:cubicBezTo>
                  <a:cubicBezTo>
                    <a:pt x="91" y="16"/>
                    <a:pt x="92" y="16"/>
                    <a:pt x="92" y="17"/>
                  </a:cubicBezTo>
                  <a:cubicBezTo>
                    <a:pt x="92" y="19"/>
                    <a:pt x="91" y="20"/>
                    <a:pt x="91" y="20"/>
                  </a:cubicBezTo>
                  <a:cubicBezTo>
                    <a:pt x="90" y="21"/>
                    <a:pt x="89" y="21"/>
                    <a:pt x="88" y="21"/>
                  </a:cubicBezTo>
                  <a:cubicBezTo>
                    <a:pt x="87" y="21"/>
                    <a:pt x="86" y="21"/>
                    <a:pt x="85" y="20"/>
                  </a:cubicBezTo>
                  <a:cubicBezTo>
                    <a:pt x="85" y="19"/>
                    <a:pt x="84" y="19"/>
                    <a:pt x="84" y="19"/>
                  </a:cubicBezTo>
                  <a:cubicBezTo>
                    <a:pt x="83" y="19"/>
                    <a:pt x="83" y="19"/>
                    <a:pt x="82" y="19"/>
                  </a:cubicBezTo>
                  <a:cubicBezTo>
                    <a:pt x="79" y="23"/>
                    <a:pt x="72" y="23"/>
                    <a:pt x="69" y="23"/>
                  </a:cubicBezTo>
                  <a:cubicBezTo>
                    <a:pt x="68" y="23"/>
                    <a:pt x="66" y="23"/>
                    <a:pt x="65" y="23"/>
                  </a:cubicBezTo>
                  <a:cubicBezTo>
                    <a:pt x="63" y="23"/>
                    <a:pt x="56" y="30"/>
                    <a:pt x="54" y="32"/>
                  </a:cubicBezTo>
                  <a:cubicBezTo>
                    <a:pt x="54" y="32"/>
                    <a:pt x="53" y="33"/>
                    <a:pt x="53" y="33"/>
                  </a:cubicBezTo>
                  <a:cubicBezTo>
                    <a:pt x="52" y="34"/>
                    <a:pt x="52" y="34"/>
                    <a:pt x="52" y="36"/>
                  </a:cubicBezTo>
                  <a:cubicBezTo>
                    <a:pt x="52" y="38"/>
                    <a:pt x="52" y="40"/>
                    <a:pt x="48" y="45"/>
                  </a:cubicBezTo>
                  <a:cubicBezTo>
                    <a:pt x="44" y="49"/>
                    <a:pt x="36" y="51"/>
                    <a:pt x="25" y="51"/>
                  </a:cubicBezTo>
                  <a:cubicBezTo>
                    <a:pt x="23" y="51"/>
                    <a:pt x="22" y="51"/>
                    <a:pt x="20" y="51"/>
                  </a:cubicBezTo>
                  <a:cubicBezTo>
                    <a:pt x="19" y="51"/>
                    <a:pt x="18" y="51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5"/>
                    <a:pt x="18" y="57"/>
                    <a:pt x="17" y="58"/>
                  </a:cubicBezTo>
                  <a:cubicBezTo>
                    <a:pt x="16" y="58"/>
                    <a:pt x="16" y="59"/>
                    <a:pt x="16" y="59"/>
                  </a:cubicBezTo>
                  <a:cubicBezTo>
                    <a:pt x="17" y="60"/>
                    <a:pt x="19" y="62"/>
                    <a:pt x="29" y="64"/>
                  </a:cubicBezTo>
                  <a:cubicBezTo>
                    <a:pt x="39" y="67"/>
                    <a:pt x="46" y="81"/>
                    <a:pt x="48" y="84"/>
                  </a:cubicBezTo>
                  <a:cubicBezTo>
                    <a:pt x="48" y="85"/>
                    <a:pt x="48" y="85"/>
                    <a:pt x="51" y="85"/>
                  </a:cubicBezTo>
                  <a:cubicBezTo>
                    <a:pt x="53" y="85"/>
                    <a:pt x="55" y="85"/>
                    <a:pt x="58" y="85"/>
                  </a:cubicBezTo>
                  <a:cubicBezTo>
                    <a:pt x="61" y="84"/>
                    <a:pt x="64" y="84"/>
                    <a:pt x="66" y="84"/>
                  </a:cubicBezTo>
                  <a:cubicBezTo>
                    <a:pt x="69" y="85"/>
                    <a:pt x="69" y="88"/>
                    <a:pt x="69" y="90"/>
                  </a:cubicBezTo>
                  <a:cubicBezTo>
                    <a:pt x="69" y="92"/>
                    <a:pt x="69" y="94"/>
                    <a:pt x="70" y="94"/>
                  </a:cubicBezTo>
                  <a:cubicBezTo>
                    <a:pt x="71" y="95"/>
                    <a:pt x="73" y="95"/>
                    <a:pt x="74" y="95"/>
                  </a:cubicBezTo>
                  <a:cubicBezTo>
                    <a:pt x="75" y="95"/>
                    <a:pt x="75" y="95"/>
                    <a:pt x="76" y="95"/>
                  </a:cubicBezTo>
                  <a:cubicBezTo>
                    <a:pt x="76" y="95"/>
                    <a:pt x="77" y="95"/>
                    <a:pt x="77" y="95"/>
                  </a:cubicBezTo>
                  <a:cubicBezTo>
                    <a:pt x="79" y="95"/>
                    <a:pt x="82" y="95"/>
                    <a:pt x="82" y="97"/>
                  </a:cubicBezTo>
                  <a:cubicBezTo>
                    <a:pt x="83" y="98"/>
                    <a:pt x="83" y="99"/>
                    <a:pt x="82" y="99"/>
                  </a:cubicBezTo>
                  <a:cubicBezTo>
                    <a:pt x="82" y="100"/>
                    <a:pt x="80" y="100"/>
                    <a:pt x="77" y="100"/>
                  </a:cubicBezTo>
                  <a:cubicBezTo>
                    <a:pt x="74" y="100"/>
                    <a:pt x="71" y="100"/>
                    <a:pt x="69" y="102"/>
                  </a:cubicBezTo>
                  <a:cubicBezTo>
                    <a:pt x="65" y="105"/>
                    <a:pt x="63" y="106"/>
                    <a:pt x="61" y="106"/>
                  </a:cubicBezTo>
                  <a:cubicBezTo>
                    <a:pt x="60" y="106"/>
                    <a:pt x="59" y="106"/>
                    <a:pt x="58" y="105"/>
                  </a:cubicBezTo>
                  <a:cubicBezTo>
                    <a:pt x="57" y="104"/>
                    <a:pt x="56" y="104"/>
                    <a:pt x="53" y="104"/>
                  </a:cubicBezTo>
                  <a:cubicBezTo>
                    <a:pt x="51" y="104"/>
                    <a:pt x="49" y="104"/>
                    <a:pt x="46" y="104"/>
                  </a:cubicBezTo>
                  <a:cubicBezTo>
                    <a:pt x="46" y="104"/>
                    <a:pt x="45" y="105"/>
                    <a:pt x="44" y="105"/>
                  </a:cubicBezTo>
                  <a:cubicBezTo>
                    <a:pt x="42" y="105"/>
                    <a:pt x="42" y="104"/>
                    <a:pt x="41" y="104"/>
                  </a:cubicBezTo>
                  <a:cubicBezTo>
                    <a:pt x="41" y="102"/>
                    <a:pt x="41" y="100"/>
                    <a:pt x="42" y="98"/>
                  </a:cubicBezTo>
                  <a:cubicBezTo>
                    <a:pt x="43" y="97"/>
                    <a:pt x="43" y="96"/>
                    <a:pt x="43" y="96"/>
                  </a:cubicBezTo>
                  <a:cubicBezTo>
                    <a:pt x="43" y="96"/>
                    <a:pt x="43" y="95"/>
                    <a:pt x="43" y="95"/>
                  </a:cubicBezTo>
                  <a:cubicBezTo>
                    <a:pt x="42" y="95"/>
                    <a:pt x="41" y="94"/>
                    <a:pt x="40" y="94"/>
                  </a:cubicBezTo>
                  <a:cubicBezTo>
                    <a:pt x="37" y="94"/>
                    <a:pt x="34" y="95"/>
                    <a:pt x="30" y="97"/>
                  </a:cubicBezTo>
                  <a:cubicBezTo>
                    <a:pt x="27" y="99"/>
                    <a:pt x="25" y="100"/>
                    <a:pt x="25" y="101"/>
                  </a:cubicBezTo>
                  <a:cubicBezTo>
                    <a:pt x="25" y="101"/>
                    <a:pt x="25" y="101"/>
                    <a:pt x="25" y="101"/>
                  </a:cubicBezTo>
                  <a:cubicBezTo>
                    <a:pt x="25" y="101"/>
                    <a:pt x="25" y="102"/>
                    <a:pt x="25" y="103"/>
                  </a:cubicBezTo>
                  <a:cubicBezTo>
                    <a:pt x="24" y="105"/>
                    <a:pt x="23" y="105"/>
                    <a:pt x="22" y="105"/>
                  </a:cubicBezTo>
                  <a:cubicBezTo>
                    <a:pt x="22" y="105"/>
                    <a:pt x="21" y="105"/>
                    <a:pt x="20" y="105"/>
                  </a:cubicBezTo>
                  <a:cubicBezTo>
                    <a:pt x="19" y="104"/>
                    <a:pt x="17" y="104"/>
                    <a:pt x="15" y="105"/>
                  </a:cubicBezTo>
                  <a:cubicBezTo>
                    <a:pt x="13" y="106"/>
                    <a:pt x="10" y="107"/>
                    <a:pt x="8" y="108"/>
                  </a:cubicBezTo>
                  <a:cubicBezTo>
                    <a:pt x="4" y="110"/>
                    <a:pt x="0" y="112"/>
                    <a:pt x="0" y="113"/>
                  </a:cubicBezTo>
                  <a:cubicBezTo>
                    <a:pt x="1" y="116"/>
                    <a:pt x="10" y="117"/>
                    <a:pt x="14" y="118"/>
                  </a:cubicBezTo>
                  <a:cubicBezTo>
                    <a:pt x="15" y="118"/>
                    <a:pt x="15" y="118"/>
                    <a:pt x="15" y="118"/>
                  </a:cubicBezTo>
                  <a:cubicBezTo>
                    <a:pt x="16" y="118"/>
                    <a:pt x="17" y="119"/>
                    <a:pt x="17" y="120"/>
                  </a:cubicBezTo>
                  <a:cubicBezTo>
                    <a:pt x="18" y="121"/>
                    <a:pt x="16" y="122"/>
                    <a:pt x="15" y="123"/>
                  </a:cubicBezTo>
                  <a:cubicBezTo>
                    <a:pt x="14" y="123"/>
                    <a:pt x="14" y="124"/>
                    <a:pt x="13" y="124"/>
                  </a:cubicBezTo>
                  <a:cubicBezTo>
                    <a:pt x="16" y="125"/>
                    <a:pt x="16" y="126"/>
                    <a:pt x="17" y="127"/>
                  </a:cubicBezTo>
                  <a:cubicBezTo>
                    <a:pt x="18" y="129"/>
                    <a:pt x="19" y="131"/>
                    <a:pt x="22" y="132"/>
                  </a:cubicBezTo>
                  <a:cubicBezTo>
                    <a:pt x="24" y="133"/>
                    <a:pt x="26" y="134"/>
                    <a:pt x="30" y="134"/>
                  </a:cubicBezTo>
                  <a:cubicBezTo>
                    <a:pt x="33" y="134"/>
                    <a:pt x="37" y="133"/>
                    <a:pt x="41" y="133"/>
                  </a:cubicBezTo>
                  <a:cubicBezTo>
                    <a:pt x="43" y="132"/>
                    <a:pt x="44" y="132"/>
                    <a:pt x="45" y="132"/>
                  </a:cubicBezTo>
                  <a:cubicBezTo>
                    <a:pt x="47" y="132"/>
                    <a:pt x="49" y="133"/>
                    <a:pt x="50" y="133"/>
                  </a:cubicBezTo>
                  <a:cubicBezTo>
                    <a:pt x="52" y="134"/>
                    <a:pt x="54" y="135"/>
                    <a:pt x="55" y="134"/>
                  </a:cubicBezTo>
                  <a:cubicBezTo>
                    <a:pt x="58" y="131"/>
                    <a:pt x="65" y="125"/>
                    <a:pt x="71" y="125"/>
                  </a:cubicBezTo>
                  <a:cubicBezTo>
                    <a:pt x="73" y="125"/>
                    <a:pt x="75" y="125"/>
                    <a:pt x="76" y="127"/>
                  </a:cubicBezTo>
                  <a:cubicBezTo>
                    <a:pt x="78" y="128"/>
                    <a:pt x="78" y="129"/>
                    <a:pt x="78" y="130"/>
                  </a:cubicBezTo>
                  <a:cubicBezTo>
                    <a:pt x="78" y="132"/>
                    <a:pt x="76" y="133"/>
                    <a:pt x="75" y="133"/>
                  </a:cubicBezTo>
                  <a:cubicBezTo>
                    <a:pt x="74" y="133"/>
                    <a:pt x="73" y="134"/>
                    <a:pt x="73" y="134"/>
                  </a:cubicBezTo>
                  <a:cubicBezTo>
                    <a:pt x="73" y="134"/>
                    <a:pt x="73" y="134"/>
                    <a:pt x="73" y="134"/>
                  </a:cubicBezTo>
                  <a:cubicBezTo>
                    <a:pt x="76" y="137"/>
                    <a:pt x="78" y="141"/>
                    <a:pt x="78" y="145"/>
                  </a:cubicBezTo>
                  <a:cubicBezTo>
                    <a:pt x="77" y="148"/>
                    <a:pt x="76" y="150"/>
                    <a:pt x="74" y="151"/>
                  </a:cubicBezTo>
                  <a:cubicBezTo>
                    <a:pt x="72" y="152"/>
                    <a:pt x="70" y="153"/>
                    <a:pt x="67" y="153"/>
                  </a:cubicBezTo>
                  <a:cubicBezTo>
                    <a:pt x="65" y="153"/>
                    <a:pt x="64" y="153"/>
                    <a:pt x="62" y="153"/>
                  </a:cubicBezTo>
                  <a:cubicBezTo>
                    <a:pt x="61" y="152"/>
                    <a:pt x="61" y="152"/>
                    <a:pt x="60" y="152"/>
                  </a:cubicBezTo>
                  <a:cubicBezTo>
                    <a:pt x="60" y="152"/>
                    <a:pt x="60" y="152"/>
                    <a:pt x="60" y="152"/>
                  </a:cubicBezTo>
                  <a:cubicBezTo>
                    <a:pt x="59" y="152"/>
                    <a:pt x="59" y="152"/>
                    <a:pt x="59" y="154"/>
                  </a:cubicBezTo>
                  <a:cubicBezTo>
                    <a:pt x="58" y="156"/>
                    <a:pt x="57" y="159"/>
                    <a:pt x="55" y="161"/>
                  </a:cubicBezTo>
                  <a:cubicBezTo>
                    <a:pt x="54" y="162"/>
                    <a:pt x="52" y="162"/>
                    <a:pt x="51" y="162"/>
                  </a:cubicBezTo>
                  <a:cubicBezTo>
                    <a:pt x="49" y="162"/>
                    <a:pt x="48" y="161"/>
                    <a:pt x="46" y="160"/>
                  </a:cubicBezTo>
                  <a:cubicBezTo>
                    <a:pt x="44" y="159"/>
                    <a:pt x="42" y="157"/>
                    <a:pt x="40" y="157"/>
                  </a:cubicBezTo>
                  <a:cubicBezTo>
                    <a:pt x="39" y="157"/>
                    <a:pt x="38" y="158"/>
                    <a:pt x="37" y="158"/>
                  </a:cubicBezTo>
                  <a:cubicBezTo>
                    <a:pt x="36" y="160"/>
                    <a:pt x="36" y="164"/>
                    <a:pt x="36" y="167"/>
                  </a:cubicBezTo>
                  <a:cubicBezTo>
                    <a:pt x="36" y="168"/>
                    <a:pt x="36" y="168"/>
                    <a:pt x="36" y="168"/>
                  </a:cubicBezTo>
                  <a:cubicBezTo>
                    <a:pt x="36" y="170"/>
                    <a:pt x="34" y="171"/>
                    <a:pt x="32" y="171"/>
                  </a:cubicBezTo>
                  <a:cubicBezTo>
                    <a:pt x="29" y="171"/>
                    <a:pt x="26" y="172"/>
                    <a:pt x="25" y="176"/>
                  </a:cubicBezTo>
                  <a:cubicBezTo>
                    <a:pt x="24" y="181"/>
                    <a:pt x="20" y="182"/>
                    <a:pt x="18" y="182"/>
                  </a:cubicBezTo>
                  <a:cubicBezTo>
                    <a:pt x="18" y="182"/>
                    <a:pt x="17" y="182"/>
                    <a:pt x="17" y="182"/>
                  </a:cubicBezTo>
                  <a:cubicBezTo>
                    <a:pt x="17" y="182"/>
                    <a:pt x="17" y="183"/>
                    <a:pt x="19" y="186"/>
                  </a:cubicBezTo>
                  <a:cubicBezTo>
                    <a:pt x="23" y="190"/>
                    <a:pt x="24" y="190"/>
                    <a:pt x="25" y="190"/>
                  </a:cubicBezTo>
                  <a:cubicBezTo>
                    <a:pt x="26" y="190"/>
                    <a:pt x="27" y="190"/>
                    <a:pt x="29" y="192"/>
                  </a:cubicBezTo>
                  <a:cubicBezTo>
                    <a:pt x="33" y="194"/>
                    <a:pt x="30" y="198"/>
                    <a:pt x="29" y="200"/>
                  </a:cubicBezTo>
                  <a:cubicBezTo>
                    <a:pt x="29" y="201"/>
                    <a:pt x="28" y="202"/>
                    <a:pt x="28" y="202"/>
                  </a:cubicBezTo>
                  <a:cubicBezTo>
                    <a:pt x="28" y="202"/>
                    <a:pt x="28" y="202"/>
                    <a:pt x="28" y="202"/>
                  </a:cubicBezTo>
                  <a:cubicBezTo>
                    <a:pt x="28" y="202"/>
                    <a:pt x="28" y="203"/>
                    <a:pt x="28" y="203"/>
                  </a:cubicBezTo>
                  <a:cubicBezTo>
                    <a:pt x="32" y="203"/>
                    <a:pt x="36" y="208"/>
                    <a:pt x="39" y="212"/>
                  </a:cubicBezTo>
                  <a:cubicBezTo>
                    <a:pt x="41" y="214"/>
                    <a:pt x="42" y="215"/>
                    <a:pt x="43" y="216"/>
                  </a:cubicBezTo>
                  <a:cubicBezTo>
                    <a:pt x="44" y="218"/>
                    <a:pt x="47" y="217"/>
                    <a:pt x="49" y="216"/>
                  </a:cubicBezTo>
                  <a:cubicBezTo>
                    <a:pt x="51" y="215"/>
                    <a:pt x="53" y="214"/>
                    <a:pt x="55" y="214"/>
                  </a:cubicBezTo>
                  <a:cubicBezTo>
                    <a:pt x="57" y="214"/>
                    <a:pt x="58" y="212"/>
                    <a:pt x="58" y="211"/>
                  </a:cubicBezTo>
                  <a:cubicBezTo>
                    <a:pt x="59" y="210"/>
                    <a:pt x="59" y="208"/>
                    <a:pt x="60" y="208"/>
                  </a:cubicBezTo>
                  <a:cubicBezTo>
                    <a:pt x="61" y="208"/>
                    <a:pt x="61" y="209"/>
                    <a:pt x="62" y="209"/>
                  </a:cubicBezTo>
                  <a:cubicBezTo>
                    <a:pt x="64" y="212"/>
                    <a:pt x="68" y="217"/>
                    <a:pt x="68" y="221"/>
                  </a:cubicBezTo>
                  <a:cubicBezTo>
                    <a:pt x="68" y="222"/>
                    <a:pt x="67" y="223"/>
                    <a:pt x="66" y="224"/>
                  </a:cubicBezTo>
                  <a:cubicBezTo>
                    <a:pt x="65" y="225"/>
                    <a:pt x="65" y="227"/>
                    <a:pt x="66" y="230"/>
                  </a:cubicBezTo>
                  <a:cubicBezTo>
                    <a:pt x="66" y="232"/>
                    <a:pt x="66" y="233"/>
                    <a:pt x="66" y="234"/>
                  </a:cubicBezTo>
                  <a:cubicBezTo>
                    <a:pt x="66" y="234"/>
                    <a:pt x="67" y="235"/>
                    <a:pt x="69" y="235"/>
                  </a:cubicBezTo>
                  <a:cubicBezTo>
                    <a:pt x="72" y="235"/>
                    <a:pt x="76" y="234"/>
                    <a:pt x="76" y="232"/>
                  </a:cubicBezTo>
                  <a:cubicBezTo>
                    <a:pt x="76" y="230"/>
                    <a:pt x="79" y="229"/>
                    <a:pt x="83" y="229"/>
                  </a:cubicBezTo>
                  <a:cubicBezTo>
                    <a:pt x="87" y="229"/>
                    <a:pt x="91" y="230"/>
                    <a:pt x="93" y="233"/>
                  </a:cubicBezTo>
                  <a:cubicBezTo>
                    <a:pt x="96" y="236"/>
                    <a:pt x="98" y="238"/>
                    <a:pt x="98" y="238"/>
                  </a:cubicBezTo>
                  <a:cubicBezTo>
                    <a:pt x="98" y="238"/>
                    <a:pt x="98" y="237"/>
                    <a:pt x="98" y="236"/>
                  </a:cubicBezTo>
                  <a:cubicBezTo>
                    <a:pt x="98" y="232"/>
                    <a:pt x="101" y="228"/>
                    <a:pt x="103" y="228"/>
                  </a:cubicBezTo>
                  <a:cubicBezTo>
                    <a:pt x="104" y="228"/>
                    <a:pt x="105" y="228"/>
                    <a:pt x="105" y="230"/>
                  </a:cubicBezTo>
                  <a:cubicBezTo>
                    <a:pt x="105" y="231"/>
                    <a:pt x="105" y="233"/>
                    <a:pt x="109" y="233"/>
                  </a:cubicBezTo>
                  <a:cubicBezTo>
                    <a:pt x="110" y="233"/>
                    <a:pt x="113" y="232"/>
                    <a:pt x="116" y="231"/>
                  </a:cubicBezTo>
                  <a:cubicBezTo>
                    <a:pt x="119" y="229"/>
                    <a:pt x="120" y="229"/>
                    <a:pt x="121" y="229"/>
                  </a:cubicBezTo>
                  <a:cubicBezTo>
                    <a:pt x="121" y="229"/>
                    <a:pt x="122" y="230"/>
                    <a:pt x="122" y="230"/>
                  </a:cubicBezTo>
                  <a:cubicBezTo>
                    <a:pt x="123" y="231"/>
                    <a:pt x="121" y="233"/>
                    <a:pt x="119" y="236"/>
                  </a:cubicBezTo>
                  <a:cubicBezTo>
                    <a:pt x="118" y="237"/>
                    <a:pt x="118" y="237"/>
                    <a:pt x="118" y="237"/>
                  </a:cubicBezTo>
                  <a:cubicBezTo>
                    <a:pt x="115" y="241"/>
                    <a:pt x="115" y="245"/>
                    <a:pt x="115" y="249"/>
                  </a:cubicBezTo>
                  <a:cubicBezTo>
                    <a:pt x="115" y="252"/>
                    <a:pt x="116" y="255"/>
                    <a:pt x="113" y="256"/>
                  </a:cubicBezTo>
                  <a:cubicBezTo>
                    <a:pt x="112" y="256"/>
                    <a:pt x="110" y="258"/>
                    <a:pt x="109" y="260"/>
                  </a:cubicBezTo>
                  <a:cubicBezTo>
                    <a:pt x="106" y="264"/>
                    <a:pt x="103" y="267"/>
                    <a:pt x="99" y="268"/>
                  </a:cubicBezTo>
                  <a:cubicBezTo>
                    <a:pt x="93" y="269"/>
                    <a:pt x="83" y="280"/>
                    <a:pt x="81" y="282"/>
                  </a:cubicBezTo>
                  <a:cubicBezTo>
                    <a:pt x="80" y="283"/>
                    <a:pt x="79" y="283"/>
                    <a:pt x="78" y="283"/>
                  </a:cubicBezTo>
                  <a:cubicBezTo>
                    <a:pt x="77" y="283"/>
                    <a:pt x="76" y="283"/>
                    <a:pt x="74" y="283"/>
                  </a:cubicBezTo>
                  <a:cubicBezTo>
                    <a:pt x="72" y="282"/>
                    <a:pt x="70" y="282"/>
                    <a:pt x="68" y="282"/>
                  </a:cubicBezTo>
                  <a:cubicBezTo>
                    <a:pt x="64" y="282"/>
                    <a:pt x="64" y="283"/>
                    <a:pt x="63" y="284"/>
                  </a:cubicBezTo>
                  <a:cubicBezTo>
                    <a:pt x="62" y="287"/>
                    <a:pt x="60" y="289"/>
                    <a:pt x="58" y="292"/>
                  </a:cubicBezTo>
                  <a:cubicBezTo>
                    <a:pt x="56" y="293"/>
                    <a:pt x="55" y="294"/>
                    <a:pt x="55" y="295"/>
                  </a:cubicBezTo>
                  <a:cubicBezTo>
                    <a:pt x="55" y="295"/>
                    <a:pt x="55" y="295"/>
                    <a:pt x="55" y="295"/>
                  </a:cubicBezTo>
                  <a:cubicBezTo>
                    <a:pt x="58" y="295"/>
                    <a:pt x="66" y="290"/>
                    <a:pt x="67" y="288"/>
                  </a:cubicBezTo>
                  <a:cubicBezTo>
                    <a:pt x="67" y="286"/>
                    <a:pt x="68" y="286"/>
                    <a:pt x="69" y="286"/>
                  </a:cubicBezTo>
                  <a:cubicBezTo>
                    <a:pt x="70" y="286"/>
                    <a:pt x="71" y="286"/>
                    <a:pt x="72" y="288"/>
                  </a:cubicBezTo>
                  <a:cubicBezTo>
                    <a:pt x="73" y="288"/>
                    <a:pt x="73" y="288"/>
                    <a:pt x="74" y="288"/>
                  </a:cubicBezTo>
                  <a:cubicBezTo>
                    <a:pt x="75" y="288"/>
                    <a:pt x="78" y="286"/>
                    <a:pt x="80" y="285"/>
                  </a:cubicBezTo>
                  <a:cubicBezTo>
                    <a:pt x="82" y="284"/>
                    <a:pt x="83" y="283"/>
                    <a:pt x="85" y="283"/>
                  </a:cubicBezTo>
                  <a:cubicBezTo>
                    <a:pt x="87" y="283"/>
                    <a:pt x="88" y="283"/>
                    <a:pt x="89" y="283"/>
                  </a:cubicBezTo>
                  <a:cubicBezTo>
                    <a:pt x="89" y="283"/>
                    <a:pt x="89" y="283"/>
                    <a:pt x="89" y="283"/>
                  </a:cubicBezTo>
                  <a:cubicBezTo>
                    <a:pt x="90" y="283"/>
                    <a:pt x="91" y="283"/>
                    <a:pt x="91" y="282"/>
                  </a:cubicBezTo>
                  <a:cubicBezTo>
                    <a:pt x="93" y="282"/>
                    <a:pt x="95" y="280"/>
                    <a:pt x="99" y="279"/>
                  </a:cubicBezTo>
                  <a:cubicBezTo>
                    <a:pt x="104" y="279"/>
                    <a:pt x="104" y="278"/>
                    <a:pt x="104" y="276"/>
                  </a:cubicBezTo>
                  <a:cubicBezTo>
                    <a:pt x="104" y="275"/>
                    <a:pt x="105" y="274"/>
                    <a:pt x="105" y="273"/>
                  </a:cubicBezTo>
                  <a:cubicBezTo>
                    <a:pt x="107" y="269"/>
                    <a:pt x="124" y="262"/>
                    <a:pt x="126" y="261"/>
                  </a:cubicBezTo>
                  <a:cubicBezTo>
                    <a:pt x="127" y="261"/>
                    <a:pt x="127" y="260"/>
                    <a:pt x="128" y="259"/>
                  </a:cubicBezTo>
                  <a:cubicBezTo>
                    <a:pt x="128" y="257"/>
                    <a:pt x="129" y="255"/>
                    <a:pt x="131" y="255"/>
                  </a:cubicBezTo>
                  <a:cubicBezTo>
                    <a:pt x="134" y="255"/>
                    <a:pt x="140" y="250"/>
                    <a:pt x="143" y="247"/>
                  </a:cubicBezTo>
                  <a:cubicBezTo>
                    <a:pt x="146" y="245"/>
                    <a:pt x="147" y="245"/>
                    <a:pt x="149" y="244"/>
                  </a:cubicBezTo>
                  <a:cubicBezTo>
                    <a:pt x="150" y="244"/>
                    <a:pt x="151" y="244"/>
                    <a:pt x="152" y="244"/>
                  </a:cubicBezTo>
                  <a:cubicBezTo>
                    <a:pt x="153" y="244"/>
                    <a:pt x="153" y="242"/>
                    <a:pt x="153" y="240"/>
                  </a:cubicBezTo>
                  <a:cubicBezTo>
                    <a:pt x="153" y="238"/>
                    <a:pt x="153" y="236"/>
                    <a:pt x="156" y="236"/>
                  </a:cubicBezTo>
                  <a:cubicBezTo>
                    <a:pt x="159" y="235"/>
                    <a:pt x="161" y="233"/>
                    <a:pt x="161" y="231"/>
                  </a:cubicBezTo>
                  <a:cubicBezTo>
                    <a:pt x="161" y="230"/>
                    <a:pt x="158" y="229"/>
                    <a:pt x="156" y="229"/>
                  </a:cubicBezTo>
                  <a:cubicBezTo>
                    <a:pt x="154" y="228"/>
                    <a:pt x="152" y="228"/>
                    <a:pt x="152" y="227"/>
                  </a:cubicBezTo>
                  <a:cubicBezTo>
                    <a:pt x="152" y="226"/>
                    <a:pt x="152" y="225"/>
                    <a:pt x="152" y="224"/>
                  </a:cubicBezTo>
                  <a:cubicBezTo>
                    <a:pt x="154" y="221"/>
                    <a:pt x="159" y="217"/>
                    <a:pt x="162" y="217"/>
                  </a:cubicBezTo>
                  <a:cubicBezTo>
                    <a:pt x="162" y="217"/>
                    <a:pt x="162" y="217"/>
                    <a:pt x="162" y="217"/>
                  </a:cubicBezTo>
                  <a:cubicBezTo>
                    <a:pt x="162" y="217"/>
                    <a:pt x="162" y="217"/>
                    <a:pt x="162" y="217"/>
                  </a:cubicBezTo>
                  <a:cubicBezTo>
                    <a:pt x="165" y="217"/>
                    <a:pt x="168" y="215"/>
                    <a:pt x="168" y="212"/>
                  </a:cubicBezTo>
                  <a:cubicBezTo>
                    <a:pt x="169" y="208"/>
                    <a:pt x="171" y="207"/>
                    <a:pt x="173" y="206"/>
                  </a:cubicBezTo>
                  <a:cubicBezTo>
                    <a:pt x="174" y="205"/>
                    <a:pt x="175" y="204"/>
                    <a:pt x="176" y="203"/>
                  </a:cubicBezTo>
                  <a:cubicBezTo>
                    <a:pt x="178" y="201"/>
                    <a:pt x="178" y="200"/>
                    <a:pt x="179" y="199"/>
                  </a:cubicBezTo>
                  <a:cubicBezTo>
                    <a:pt x="179" y="197"/>
                    <a:pt x="180" y="196"/>
                    <a:pt x="183" y="196"/>
                  </a:cubicBezTo>
                  <a:cubicBezTo>
                    <a:pt x="184" y="195"/>
                    <a:pt x="186" y="194"/>
                    <a:pt x="188" y="192"/>
                  </a:cubicBezTo>
                  <a:cubicBezTo>
                    <a:pt x="189" y="191"/>
                    <a:pt x="191" y="190"/>
                    <a:pt x="192" y="189"/>
                  </a:cubicBezTo>
                  <a:cubicBezTo>
                    <a:pt x="195" y="188"/>
                    <a:pt x="195" y="189"/>
                    <a:pt x="195" y="190"/>
                  </a:cubicBezTo>
                  <a:cubicBezTo>
                    <a:pt x="196" y="191"/>
                    <a:pt x="196" y="191"/>
                    <a:pt x="199" y="192"/>
                  </a:cubicBezTo>
                  <a:cubicBezTo>
                    <a:pt x="203" y="192"/>
                    <a:pt x="205" y="194"/>
                    <a:pt x="205" y="196"/>
                  </a:cubicBezTo>
                  <a:cubicBezTo>
                    <a:pt x="205" y="197"/>
                    <a:pt x="204" y="198"/>
                    <a:pt x="202" y="198"/>
                  </a:cubicBezTo>
                  <a:cubicBezTo>
                    <a:pt x="201" y="198"/>
                    <a:pt x="200" y="198"/>
                    <a:pt x="199" y="198"/>
                  </a:cubicBezTo>
                  <a:cubicBezTo>
                    <a:pt x="197" y="197"/>
                    <a:pt x="196" y="196"/>
                    <a:pt x="194" y="196"/>
                  </a:cubicBezTo>
                  <a:cubicBezTo>
                    <a:pt x="193" y="196"/>
                    <a:pt x="191" y="197"/>
                    <a:pt x="188" y="200"/>
                  </a:cubicBezTo>
                  <a:cubicBezTo>
                    <a:pt x="186" y="202"/>
                    <a:pt x="186" y="203"/>
                    <a:pt x="186" y="204"/>
                  </a:cubicBezTo>
                  <a:cubicBezTo>
                    <a:pt x="186" y="206"/>
                    <a:pt x="186" y="208"/>
                    <a:pt x="184" y="210"/>
                  </a:cubicBezTo>
                  <a:cubicBezTo>
                    <a:pt x="181" y="213"/>
                    <a:pt x="181" y="215"/>
                    <a:pt x="182" y="216"/>
                  </a:cubicBezTo>
                  <a:cubicBezTo>
                    <a:pt x="182" y="216"/>
                    <a:pt x="183" y="217"/>
                    <a:pt x="184" y="217"/>
                  </a:cubicBezTo>
                  <a:cubicBezTo>
                    <a:pt x="186" y="217"/>
                    <a:pt x="187" y="218"/>
                    <a:pt x="187" y="219"/>
                  </a:cubicBezTo>
                  <a:cubicBezTo>
                    <a:pt x="187" y="221"/>
                    <a:pt x="183" y="223"/>
                    <a:pt x="180" y="224"/>
                  </a:cubicBezTo>
                  <a:cubicBezTo>
                    <a:pt x="179" y="224"/>
                    <a:pt x="179" y="224"/>
                    <a:pt x="179" y="224"/>
                  </a:cubicBezTo>
                  <a:cubicBezTo>
                    <a:pt x="179" y="224"/>
                    <a:pt x="181" y="225"/>
                    <a:pt x="184" y="225"/>
                  </a:cubicBezTo>
                  <a:cubicBezTo>
                    <a:pt x="188" y="225"/>
                    <a:pt x="192" y="222"/>
                    <a:pt x="197" y="219"/>
                  </a:cubicBezTo>
                  <a:cubicBezTo>
                    <a:pt x="200" y="217"/>
                    <a:pt x="203" y="215"/>
                    <a:pt x="206" y="213"/>
                  </a:cubicBezTo>
                  <a:cubicBezTo>
                    <a:pt x="209" y="212"/>
                    <a:pt x="211" y="211"/>
                    <a:pt x="214" y="211"/>
                  </a:cubicBezTo>
                  <a:cubicBezTo>
                    <a:pt x="217" y="211"/>
                    <a:pt x="218" y="212"/>
                    <a:pt x="220" y="212"/>
                  </a:cubicBezTo>
                  <a:cubicBezTo>
                    <a:pt x="221" y="212"/>
                    <a:pt x="222" y="212"/>
                    <a:pt x="223" y="212"/>
                  </a:cubicBezTo>
                  <a:cubicBezTo>
                    <a:pt x="223" y="212"/>
                    <a:pt x="222" y="212"/>
                    <a:pt x="222" y="211"/>
                  </a:cubicBezTo>
                  <a:cubicBezTo>
                    <a:pt x="222" y="210"/>
                    <a:pt x="221" y="209"/>
                    <a:pt x="221" y="208"/>
                  </a:cubicBezTo>
                  <a:cubicBezTo>
                    <a:pt x="222" y="208"/>
                    <a:pt x="222" y="207"/>
                    <a:pt x="223" y="207"/>
                  </a:cubicBezTo>
                  <a:cubicBezTo>
                    <a:pt x="222" y="207"/>
                    <a:pt x="222" y="207"/>
                    <a:pt x="222" y="206"/>
                  </a:cubicBezTo>
                  <a:cubicBezTo>
                    <a:pt x="221" y="205"/>
                    <a:pt x="218" y="204"/>
                    <a:pt x="217" y="201"/>
                  </a:cubicBezTo>
                  <a:cubicBezTo>
                    <a:pt x="217" y="200"/>
                    <a:pt x="217" y="199"/>
                    <a:pt x="217" y="198"/>
                  </a:cubicBezTo>
                  <a:cubicBezTo>
                    <a:pt x="218" y="197"/>
                    <a:pt x="218" y="197"/>
                    <a:pt x="219" y="197"/>
                  </a:cubicBezTo>
                  <a:cubicBezTo>
                    <a:pt x="220" y="196"/>
                    <a:pt x="221" y="196"/>
                    <a:pt x="221" y="195"/>
                  </a:cubicBezTo>
                  <a:cubicBezTo>
                    <a:pt x="222" y="193"/>
                    <a:pt x="223" y="192"/>
                    <a:pt x="224" y="192"/>
                  </a:cubicBezTo>
                  <a:cubicBezTo>
                    <a:pt x="226" y="192"/>
                    <a:pt x="227" y="193"/>
                    <a:pt x="229" y="194"/>
                  </a:cubicBezTo>
                  <a:cubicBezTo>
                    <a:pt x="229" y="194"/>
                    <a:pt x="230" y="194"/>
                    <a:pt x="231" y="194"/>
                  </a:cubicBezTo>
                  <a:cubicBezTo>
                    <a:pt x="232" y="194"/>
                    <a:pt x="232" y="194"/>
                    <a:pt x="233" y="194"/>
                  </a:cubicBezTo>
                  <a:cubicBezTo>
                    <a:pt x="234" y="194"/>
                    <a:pt x="236" y="195"/>
                    <a:pt x="237" y="197"/>
                  </a:cubicBezTo>
                  <a:cubicBezTo>
                    <a:pt x="238" y="199"/>
                    <a:pt x="239" y="199"/>
                    <a:pt x="239" y="199"/>
                  </a:cubicBezTo>
                  <a:cubicBezTo>
                    <a:pt x="239" y="199"/>
                    <a:pt x="240" y="199"/>
                    <a:pt x="240" y="198"/>
                  </a:cubicBezTo>
                  <a:cubicBezTo>
                    <a:pt x="241" y="198"/>
                    <a:pt x="242" y="198"/>
                    <a:pt x="243" y="198"/>
                  </a:cubicBezTo>
                  <a:cubicBezTo>
                    <a:pt x="244" y="198"/>
                    <a:pt x="245" y="198"/>
                    <a:pt x="246" y="199"/>
                  </a:cubicBezTo>
                  <a:cubicBezTo>
                    <a:pt x="247" y="200"/>
                    <a:pt x="248" y="201"/>
                    <a:pt x="248" y="202"/>
                  </a:cubicBezTo>
                  <a:cubicBezTo>
                    <a:pt x="247" y="203"/>
                    <a:pt x="246" y="204"/>
                    <a:pt x="243" y="204"/>
                  </a:cubicBezTo>
                  <a:cubicBezTo>
                    <a:pt x="242" y="204"/>
                    <a:pt x="241" y="204"/>
                    <a:pt x="240" y="205"/>
                  </a:cubicBezTo>
                  <a:cubicBezTo>
                    <a:pt x="239" y="205"/>
                    <a:pt x="239" y="206"/>
                    <a:pt x="239" y="206"/>
                  </a:cubicBezTo>
                  <a:cubicBezTo>
                    <a:pt x="239" y="207"/>
                    <a:pt x="240" y="208"/>
                    <a:pt x="241" y="207"/>
                  </a:cubicBezTo>
                  <a:cubicBezTo>
                    <a:pt x="243" y="205"/>
                    <a:pt x="245" y="203"/>
                    <a:pt x="247" y="203"/>
                  </a:cubicBezTo>
                  <a:cubicBezTo>
                    <a:pt x="249" y="203"/>
                    <a:pt x="250" y="204"/>
                    <a:pt x="251" y="205"/>
                  </a:cubicBezTo>
                  <a:cubicBezTo>
                    <a:pt x="252" y="206"/>
                    <a:pt x="253" y="206"/>
                    <a:pt x="253" y="206"/>
                  </a:cubicBezTo>
                  <a:cubicBezTo>
                    <a:pt x="254" y="206"/>
                    <a:pt x="255" y="205"/>
                    <a:pt x="257" y="204"/>
                  </a:cubicBezTo>
                  <a:cubicBezTo>
                    <a:pt x="257" y="203"/>
                    <a:pt x="258" y="203"/>
                    <a:pt x="259" y="203"/>
                  </a:cubicBezTo>
                  <a:cubicBezTo>
                    <a:pt x="259" y="203"/>
                    <a:pt x="260" y="203"/>
                    <a:pt x="261" y="205"/>
                  </a:cubicBezTo>
                  <a:cubicBezTo>
                    <a:pt x="261" y="205"/>
                    <a:pt x="261" y="206"/>
                    <a:pt x="261" y="207"/>
                  </a:cubicBezTo>
                  <a:cubicBezTo>
                    <a:pt x="261" y="208"/>
                    <a:pt x="267" y="209"/>
                    <a:pt x="271" y="210"/>
                  </a:cubicBezTo>
                  <a:cubicBezTo>
                    <a:pt x="273" y="210"/>
                    <a:pt x="273" y="210"/>
                    <a:pt x="273" y="210"/>
                  </a:cubicBezTo>
                  <a:cubicBezTo>
                    <a:pt x="274" y="210"/>
                    <a:pt x="277" y="211"/>
                    <a:pt x="279" y="211"/>
                  </a:cubicBezTo>
                  <a:cubicBezTo>
                    <a:pt x="285" y="211"/>
                    <a:pt x="291" y="210"/>
                    <a:pt x="294" y="210"/>
                  </a:cubicBezTo>
                  <a:cubicBezTo>
                    <a:pt x="295" y="209"/>
                    <a:pt x="296" y="209"/>
                    <a:pt x="297" y="209"/>
                  </a:cubicBezTo>
                  <a:cubicBezTo>
                    <a:pt x="297" y="209"/>
                    <a:pt x="297" y="209"/>
                    <a:pt x="297" y="209"/>
                  </a:cubicBezTo>
                  <a:cubicBezTo>
                    <a:pt x="299" y="209"/>
                    <a:pt x="300" y="211"/>
                    <a:pt x="301" y="212"/>
                  </a:cubicBezTo>
                  <a:cubicBezTo>
                    <a:pt x="302" y="213"/>
                    <a:pt x="303" y="215"/>
                    <a:pt x="307" y="216"/>
                  </a:cubicBezTo>
                  <a:cubicBezTo>
                    <a:pt x="311" y="217"/>
                    <a:pt x="313" y="215"/>
                    <a:pt x="315" y="213"/>
                  </a:cubicBezTo>
                  <a:cubicBezTo>
                    <a:pt x="316" y="212"/>
                    <a:pt x="318" y="211"/>
                    <a:pt x="319" y="211"/>
                  </a:cubicBezTo>
                  <a:cubicBezTo>
                    <a:pt x="320" y="211"/>
                    <a:pt x="321" y="211"/>
                    <a:pt x="321" y="212"/>
                  </a:cubicBezTo>
                  <a:cubicBezTo>
                    <a:pt x="323" y="213"/>
                    <a:pt x="323" y="214"/>
                    <a:pt x="323" y="215"/>
                  </a:cubicBezTo>
                  <a:cubicBezTo>
                    <a:pt x="323" y="217"/>
                    <a:pt x="322" y="218"/>
                    <a:pt x="321" y="219"/>
                  </a:cubicBezTo>
                  <a:cubicBezTo>
                    <a:pt x="320" y="219"/>
                    <a:pt x="320" y="220"/>
                    <a:pt x="319" y="220"/>
                  </a:cubicBezTo>
                  <a:cubicBezTo>
                    <a:pt x="319" y="221"/>
                    <a:pt x="319" y="221"/>
                    <a:pt x="319" y="221"/>
                  </a:cubicBezTo>
                  <a:cubicBezTo>
                    <a:pt x="319" y="221"/>
                    <a:pt x="321" y="222"/>
                    <a:pt x="322" y="222"/>
                  </a:cubicBezTo>
                  <a:cubicBezTo>
                    <a:pt x="323" y="222"/>
                    <a:pt x="324" y="222"/>
                    <a:pt x="324" y="223"/>
                  </a:cubicBezTo>
                  <a:cubicBezTo>
                    <a:pt x="325" y="223"/>
                    <a:pt x="326" y="223"/>
                    <a:pt x="327" y="224"/>
                  </a:cubicBezTo>
                  <a:cubicBezTo>
                    <a:pt x="330" y="225"/>
                    <a:pt x="335" y="227"/>
                    <a:pt x="338" y="229"/>
                  </a:cubicBezTo>
                  <a:cubicBezTo>
                    <a:pt x="339" y="230"/>
                    <a:pt x="339" y="231"/>
                    <a:pt x="340" y="232"/>
                  </a:cubicBezTo>
                  <a:cubicBezTo>
                    <a:pt x="342" y="234"/>
                    <a:pt x="345" y="237"/>
                    <a:pt x="351" y="240"/>
                  </a:cubicBezTo>
                  <a:cubicBezTo>
                    <a:pt x="353" y="241"/>
                    <a:pt x="353" y="241"/>
                    <a:pt x="353" y="240"/>
                  </a:cubicBezTo>
                  <a:cubicBezTo>
                    <a:pt x="354" y="240"/>
                    <a:pt x="353" y="239"/>
                    <a:pt x="353" y="238"/>
                  </a:cubicBezTo>
                  <a:cubicBezTo>
                    <a:pt x="353" y="236"/>
                    <a:pt x="353" y="235"/>
                    <a:pt x="354" y="234"/>
                  </a:cubicBezTo>
                  <a:cubicBezTo>
                    <a:pt x="355" y="233"/>
                    <a:pt x="356" y="233"/>
                    <a:pt x="358" y="235"/>
                  </a:cubicBezTo>
                  <a:cubicBezTo>
                    <a:pt x="360" y="237"/>
                    <a:pt x="361" y="237"/>
                    <a:pt x="362" y="237"/>
                  </a:cubicBezTo>
                  <a:cubicBezTo>
                    <a:pt x="363" y="237"/>
                    <a:pt x="364" y="237"/>
                    <a:pt x="367" y="239"/>
                  </a:cubicBezTo>
                  <a:cubicBezTo>
                    <a:pt x="367" y="240"/>
                    <a:pt x="368" y="240"/>
                    <a:pt x="368" y="241"/>
                  </a:cubicBezTo>
                  <a:cubicBezTo>
                    <a:pt x="368" y="239"/>
                    <a:pt x="367" y="233"/>
                    <a:pt x="366" y="231"/>
                  </a:cubicBezTo>
                  <a:cubicBezTo>
                    <a:pt x="365" y="228"/>
                    <a:pt x="365" y="227"/>
                    <a:pt x="366" y="226"/>
                  </a:cubicBezTo>
                  <a:cubicBezTo>
                    <a:pt x="366" y="226"/>
                    <a:pt x="366" y="226"/>
                    <a:pt x="367" y="226"/>
                  </a:cubicBezTo>
                  <a:cubicBezTo>
                    <a:pt x="369" y="226"/>
                    <a:pt x="372" y="230"/>
                    <a:pt x="372" y="231"/>
                  </a:cubicBezTo>
                  <a:cubicBezTo>
                    <a:pt x="375" y="235"/>
                    <a:pt x="375" y="242"/>
                    <a:pt x="373" y="247"/>
                  </a:cubicBezTo>
                  <a:cubicBezTo>
                    <a:pt x="373" y="248"/>
                    <a:pt x="371" y="249"/>
                    <a:pt x="369" y="249"/>
                  </a:cubicBezTo>
                  <a:cubicBezTo>
                    <a:pt x="367" y="249"/>
                    <a:pt x="365" y="248"/>
                    <a:pt x="364" y="247"/>
                  </a:cubicBezTo>
                  <a:cubicBezTo>
                    <a:pt x="363" y="246"/>
                    <a:pt x="363" y="245"/>
                    <a:pt x="363" y="244"/>
                  </a:cubicBezTo>
                  <a:cubicBezTo>
                    <a:pt x="363" y="244"/>
                    <a:pt x="363" y="244"/>
                    <a:pt x="362" y="244"/>
                  </a:cubicBezTo>
                  <a:cubicBezTo>
                    <a:pt x="360" y="244"/>
                    <a:pt x="357" y="245"/>
                    <a:pt x="357" y="247"/>
                  </a:cubicBezTo>
                  <a:cubicBezTo>
                    <a:pt x="357" y="250"/>
                    <a:pt x="362" y="256"/>
                    <a:pt x="366" y="257"/>
                  </a:cubicBezTo>
                  <a:cubicBezTo>
                    <a:pt x="369" y="257"/>
                    <a:pt x="369" y="260"/>
                    <a:pt x="369" y="262"/>
                  </a:cubicBezTo>
                  <a:cubicBezTo>
                    <a:pt x="369" y="263"/>
                    <a:pt x="369" y="264"/>
                    <a:pt x="369" y="264"/>
                  </a:cubicBezTo>
                  <a:cubicBezTo>
                    <a:pt x="372" y="265"/>
                    <a:pt x="373" y="268"/>
                    <a:pt x="373" y="269"/>
                  </a:cubicBezTo>
                  <a:cubicBezTo>
                    <a:pt x="373" y="270"/>
                    <a:pt x="374" y="271"/>
                    <a:pt x="374" y="271"/>
                  </a:cubicBezTo>
                  <a:cubicBezTo>
                    <a:pt x="374" y="271"/>
                    <a:pt x="374" y="271"/>
                    <a:pt x="374" y="270"/>
                  </a:cubicBezTo>
                  <a:cubicBezTo>
                    <a:pt x="375" y="268"/>
                    <a:pt x="374" y="263"/>
                    <a:pt x="372" y="260"/>
                  </a:cubicBezTo>
                  <a:cubicBezTo>
                    <a:pt x="371" y="258"/>
                    <a:pt x="371" y="255"/>
                    <a:pt x="372" y="253"/>
                  </a:cubicBezTo>
                  <a:cubicBezTo>
                    <a:pt x="372" y="251"/>
                    <a:pt x="374" y="251"/>
                    <a:pt x="375" y="251"/>
                  </a:cubicBezTo>
                  <a:cubicBezTo>
                    <a:pt x="378" y="252"/>
                    <a:pt x="377" y="255"/>
                    <a:pt x="377" y="257"/>
                  </a:cubicBezTo>
                  <a:cubicBezTo>
                    <a:pt x="377" y="258"/>
                    <a:pt x="377" y="259"/>
                    <a:pt x="377" y="259"/>
                  </a:cubicBezTo>
                  <a:cubicBezTo>
                    <a:pt x="378" y="260"/>
                    <a:pt x="379" y="259"/>
                    <a:pt x="379" y="258"/>
                  </a:cubicBezTo>
                  <a:cubicBezTo>
                    <a:pt x="380" y="257"/>
                    <a:pt x="381" y="256"/>
                    <a:pt x="383" y="255"/>
                  </a:cubicBezTo>
                  <a:cubicBezTo>
                    <a:pt x="384" y="255"/>
                    <a:pt x="384" y="253"/>
                    <a:pt x="383" y="251"/>
                  </a:cubicBezTo>
                  <a:cubicBezTo>
                    <a:pt x="382" y="249"/>
                    <a:pt x="381" y="247"/>
                    <a:pt x="382" y="245"/>
                  </a:cubicBezTo>
                  <a:cubicBezTo>
                    <a:pt x="383" y="244"/>
                    <a:pt x="384" y="244"/>
                    <a:pt x="384" y="244"/>
                  </a:cubicBezTo>
                  <a:cubicBezTo>
                    <a:pt x="387" y="244"/>
                    <a:pt x="390" y="249"/>
                    <a:pt x="391" y="253"/>
                  </a:cubicBezTo>
                  <a:cubicBezTo>
                    <a:pt x="392" y="257"/>
                    <a:pt x="390" y="258"/>
                    <a:pt x="388" y="260"/>
                  </a:cubicBezTo>
                  <a:cubicBezTo>
                    <a:pt x="387" y="260"/>
                    <a:pt x="387" y="261"/>
                    <a:pt x="387" y="261"/>
                  </a:cubicBezTo>
                  <a:cubicBezTo>
                    <a:pt x="387" y="264"/>
                    <a:pt x="384" y="264"/>
                    <a:pt x="383" y="264"/>
                  </a:cubicBezTo>
                  <a:cubicBezTo>
                    <a:pt x="382" y="264"/>
                    <a:pt x="381" y="264"/>
                    <a:pt x="380" y="265"/>
                  </a:cubicBezTo>
                  <a:cubicBezTo>
                    <a:pt x="380" y="265"/>
                    <a:pt x="380" y="267"/>
                    <a:pt x="380" y="271"/>
                  </a:cubicBezTo>
                  <a:cubicBezTo>
                    <a:pt x="380" y="273"/>
                    <a:pt x="381" y="274"/>
                    <a:pt x="381" y="275"/>
                  </a:cubicBezTo>
                  <a:cubicBezTo>
                    <a:pt x="382" y="274"/>
                    <a:pt x="382" y="273"/>
                    <a:pt x="382" y="272"/>
                  </a:cubicBezTo>
                  <a:cubicBezTo>
                    <a:pt x="383" y="271"/>
                    <a:pt x="384" y="270"/>
                    <a:pt x="385" y="270"/>
                  </a:cubicBezTo>
                  <a:cubicBezTo>
                    <a:pt x="386" y="270"/>
                    <a:pt x="386" y="271"/>
                    <a:pt x="386" y="272"/>
                  </a:cubicBezTo>
                  <a:cubicBezTo>
                    <a:pt x="387" y="272"/>
                    <a:pt x="387" y="272"/>
                    <a:pt x="387" y="272"/>
                  </a:cubicBezTo>
                  <a:cubicBezTo>
                    <a:pt x="387" y="272"/>
                    <a:pt x="388" y="271"/>
                    <a:pt x="388" y="270"/>
                  </a:cubicBezTo>
                  <a:cubicBezTo>
                    <a:pt x="390" y="269"/>
                    <a:pt x="391" y="268"/>
                    <a:pt x="392" y="268"/>
                  </a:cubicBezTo>
                  <a:cubicBezTo>
                    <a:pt x="392" y="268"/>
                    <a:pt x="393" y="269"/>
                    <a:pt x="394" y="270"/>
                  </a:cubicBezTo>
                  <a:cubicBezTo>
                    <a:pt x="395" y="273"/>
                    <a:pt x="399" y="277"/>
                    <a:pt x="402" y="277"/>
                  </a:cubicBezTo>
                  <a:cubicBezTo>
                    <a:pt x="402" y="277"/>
                    <a:pt x="402" y="277"/>
                    <a:pt x="402" y="277"/>
                  </a:cubicBezTo>
                  <a:cubicBezTo>
                    <a:pt x="402" y="277"/>
                    <a:pt x="402" y="277"/>
                    <a:pt x="402" y="277"/>
                  </a:cubicBezTo>
                  <a:cubicBezTo>
                    <a:pt x="402" y="275"/>
                    <a:pt x="400" y="273"/>
                    <a:pt x="398" y="273"/>
                  </a:cubicBezTo>
                  <a:cubicBezTo>
                    <a:pt x="396" y="273"/>
                    <a:pt x="394" y="272"/>
                    <a:pt x="394" y="269"/>
                  </a:cubicBezTo>
                  <a:cubicBezTo>
                    <a:pt x="394" y="267"/>
                    <a:pt x="396" y="265"/>
                    <a:pt x="398" y="265"/>
                  </a:cubicBezTo>
                  <a:cubicBezTo>
                    <a:pt x="399" y="265"/>
                    <a:pt x="401" y="266"/>
                    <a:pt x="403" y="268"/>
                  </a:cubicBezTo>
                  <a:cubicBezTo>
                    <a:pt x="405" y="271"/>
                    <a:pt x="408" y="275"/>
                    <a:pt x="408" y="277"/>
                  </a:cubicBezTo>
                  <a:cubicBezTo>
                    <a:pt x="408" y="280"/>
                    <a:pt x="406" y="281"/>
                    <a:pt x="405" y="281"/>
                  </a:cubicBezTo>
                  <a:cubicBezTo>
                    <a:pt x="404" y="282"/>
                    <a:pt x="403" y="283"/>
                    <a:pt x="402" y="284"/>
                  </a:cubicBezTo>
                  <a:cubicBezTo>
                    <a:pt x="401" y="284"/>
                    <a:pt x="400" y="285"/>
                    <a:pt x="400" y="285"/>
                  </a:cubicBezTo>
                  <a:cubicBezTo>
                    <a:pt x="398" y="285"/>
                    <a:pt x="397" y="283"/>
                    <a:pt x="395" y="282"/>
                  </a:cubicBezTo>
                  <a:cubicBezTo>
                    <a:pt x="394" y="281"/>
                    <a:pt x="392" y="279"/>
                    <a:pt x="391" y="279"/>
                  </a:cubicBezTo>
                  <a:cubicBezTo>
                    <a:pt x="391" y="279"/>
                    <a:pt x="391" y="279"/>
                    <a:pt x="391" y="279"/>
                  </a:cubicBezTo>
                  <a:cubicBezTo>
                    <a:pt x="391" y="280"/>
                    <a:pt x="392" y="283"/>
                    <a:pt x="393" y="284"/>
                  </a:cubicBezTo>
                  <a:cubicBezTo>
                    <a:pt x="393" y="285"/>
                    <a:pt x="393" y="286"/>
                    <a:pt x="394" y="287"/>
                  </a:cubicBezTo>
                  <a:cubicBezTo>
                    <a:pt x="394" y="289"/>
                    <a:pt x="394" y="291"/>
                    <a:pt x="393" y="292"/>
                  </a:cubicBezTo>
                  <a:cubicBezTo>
                    <a:pt x="392" y="295"/>
                    <a:pt x="392" y="296"/>
                    <a:pt x="394" y="297"/>
                  </a:cubicBezTo>
                  <a:cubicBezTo>
                    <a:pt x="395" y="298"/>
                    <a:pt x="395" y="298"/>
                    <a:pt x="395" y="298"/>
                  </a:cubicBezTo>
                  <a:cubicBezTo>
                    <a:pt x="395" y="298"/>
                    <a:pt x="395" y="297"/>
                    <a:pt x="395" y="296"/>
                  </a:cubicBezTo>
                  <a:cubicBezTo>
                    <a:pt x="395" y="295"/>
                    <a:pt x="396" y="295"/>
                    <a:pt x="396" y="294"/>
                  </a:cubicBezTo>
                  <a:cubicBezTo>
                    <a:pt x="396" y="293"/>
                    <a:pt x="397" y="293"/>
                    <a:pt x="398" y="293"/>
                  </a:cubicBezTo>
                  <a:cubicBezTo>
                    <a:pt x="399" y="293"/>
                    <a:pt x="401" y="294"/>
                    <a:pt x="404" y="296"/>
                  </a:cubicBezTo>
                  <a:cubicBezTo>
                    <a:pt x="404" y="296"/>
                    <a:pt x="404" y="293"/>
                    <a:pt x="404" y="290"/>
                  </a:cubicBezTo>
                  <a:cubicBezTo>
                    <a:pt x="404" y="289"/>
                    <a:pt x="405" y="288"/>
                    <a:pt x="407" y="288"/>
                  </a:cubicBezTo>
                  <a:cubicBezTo>
                    <a:pt x="408" y="288"/>
                    <a:pt x="411" y="290"/>
                    <a:pt x="412" y="292"/>
                  </a:cubicBezTo>
                  <a:cubicBezTo>
                    <a:pt x="412" y="292"/>
                    <a:pt x="412" y="292"/>
                    <a:pt x="412" y="292"/>
                  </a:cubicBezTo>
                  <a:cubicBezTo>
                    <a:pt x="412" y="292"/>
                    <a:pt x="413" y="291"/>
                    <a:pt x="413" y="291"/>
                  </a:cubicBezTo>
                  <a:cubicBezTo>
                    <a:pt x="413" y="290"/>
                    <a:pt x="415" y="288"/>
                    <a:pt x="417" y="289"/>
                  </a:cubicBezTo>
                  <a:cubicBezTo>
                    <a:pt x="417" y="289"/>
                    <a:pt x="418" y="289"/>
                    <a:pt x="419" y="290"/>
                  </a:cubicBezTo>
                  <a:cubicBezTo>
                    <a:pt x="419" y="291"/>
                    <a:pt x="419" y="293"/>
                    <a:pt x="419" y="295"/>
                  </a:cubicBezTo>
                  <a:cubicBezTo>
                    <a:pt x="419" y="296"/>
                    <a:pt x="419" y="297"/>
                    <a:pt x="419" y="29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54" name="Freeform 155"/>
            <p:cNvSpPr>
              <a:spLocks/>
            </p:cNvSpPr>
            <p:nvPr/>
          </p:nvSpPr>
          <p:spPr bwMode="auto">
            <a:xfrm>
              <a:off x="7408863" y="12631738"/>
              <a:ext cx="47625" cy="9525"/>
            </a:xfrm>
            <a:custGeom>
              <a:avLst/>
              <a:gdLst>
                <a:gd name="T0" fmla="*/ 9 w 9"/>
                <a:gd name="T1" fmla="*/ 0 h 2"/>
                <a:gd name="T2" fmla="*/ 8 w 9"/>
                <a:gd name="T3" fmla="*/ 0 h 2"/>
                <a:gd name="T4" fmla="*/ 7 w 9"/>
                <a:gd name="T5" fmla="*/ 0 h 2"/>
                <a:gd name="T6" fmla="*/ 4 w 9"/>
                <a:gd name="T7" fmla="*/ 0 h 2"/>
                <a:gd name="T8" fmla="*/ 0 w 9"/>
                <a:gd name="T9" fmla="*/ 0 h 2"/>
                <a:gd name="T10" fmla="*/ 0 w 9"/>
                <a:gd name="T11" fmla="*/ 0 h 2"/>
                <a:gd name="T12" fmla="*/ 3 w 9"/>
                <a:gd name="T13" fmla="*/ 1 h 2"/>
                <a:gd name="T14" fmla="*/ 7 w 9"/>
                <a:gd name="T15" fmla="*/ 2 h 2"/>
                <a:gd name="T16" fmla="*/ 9 w 9"/>
                <a:gd name="T17" fmla="*/ 0 h 2"/>
                <a:gd name="T18" fmla="*/ 9 w 9"/>
                <a:gd name="T19" fmla="*/ 0 h 2"/>
                <a:gd name="T20" fmla="*/ 9 w 9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2">
                  <a:moveTo>
                    <a:pt x="9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4" y="1"/>
                    <a:pt x="6" y="2"/>
                    <a:pt x="7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55" name="Freeform 156"/>
            <p:cNvSpPr>
              <a:spLocks/>
            </p:cNvSpPr>
            <p:nvPr/>
          </p:nvSpPr>
          <p:spPr bwMode="auto">
            <a:xfrm>
              <a:off x="6616701" y="8980488"/>
              <a:ext cx="755650" cy="1089025"/>
            </a:xfrm>
            <a:custGeom>
              <a:avLst/>
              <a:gdLst>
                <a:gd name="T0" fmla="*/ 79 w 142"/>
                <a:gd name="T1" fmla="*/ 177 h 208"/>
                <a:gd name="T2" fmla="*/ 125 w 142"/>
                <a:gd name="T3" fmla="*/ 207 h 208"/>
                <a:gd name="T4" fmla="*/ 127 w 142"/>
                <a:gd name="T5" fmla="*/ 207 h 208"/>
                <a:gd name="T6" fmla="*/ 132 w 142"/>
                <a:gd name="T7" fmla="*/ 198 h 208"/>
                <a:gd name="T8" fmla="*/ 131 w 142"/>
                <a:gd name="T9" fmla="*/ 197 h 208"/>
                <a:gd name="T10" fmla="*/ 132 w 142"/>
                <a:gd name="T11" fmla="*/ 195 h 208"/>
                <a:gd name="T12" fmla="*/ 139 w 142"/>
                <a:gd name="T13" fmla="*/ 185 h 208"/>
                <a:gd name="T14" fmla="*/ 136 w 142"/>
                <a:gd name="T15" fmla="*/ 175 h 208"/>
                <a:gd name="T16" fmla="*/ 140 w 142"/>
                <a:gd name="T17" fmla="*/ 161 h 208"/>
                <a:gd name="T18" fmla="*/ 140 w 142"/>
                <a:gd name="T19" fmla="*/ 143 h 208"/>
                <a:gd name="T20" fmla="*/ 137 w 142"/>
                <a:gd name="T21" fmla="*/ 130 h 208"/>
                <a:gd name="T22" fmla="*/ 136 w 142"/>
                <a:gd name="T23" fmla="*/ 127 h 208"/>
                <a:gd name="T24" fmla="*/ 134 w 142"/>
                <a:gd name="T25" fmla="*/ 124 h 208"/>
                <a:gd name="T26" fmla="*/ 131 w 142"/>
                <a:gd name="T27" fmla="*/ 124 h 208"/>
                <a:gd name="T28" fmla="*/ 124 w 142"/>
                <a:gd name="T29" fmla="*/ 124 h 208"/>
                <a:gd name="T30" fmla="*/ 120 w 142"/>
                <a:gd name="T31" fmla="*/ 111 h 208"/>
                <a:gd name="T32" fmla="*/ 117 w 142"/>
                <a:gd name="T33" fmla="*/ 110 h 208"/>
                <a:gd name="T34" fmla="*/ 104 w 142"/>
                <a:gd name="T35" fmla="*/ 113 h 208"/>
                <a:gd name="T36" fmla="*/ 98 w 142"/>
                <a:gd name="T37" fmla="*/ 106 h 208"/>
                <a:gd name="T38" fmla="*/ 92 w 142"/>
                <a:gd name="T39" fmla="*/ 101 h 208"/>
                <a:gd name="T40" fmla="*/ 87 w 142"/>
                <a:gd name="T41" fmla="*/ 91 h 208"/>
                <a:gd name="T42" fmla="*/ 84 w 142"/>
                <a:gd name="T43" fmla="*/ 81 h 208"/>
                <a:gd name="T44" fmla="*/ 84 w 142"/>
                <a:gd name="T45" fmla="*/ 79 h 208"/>
                <a:gd name="T46" fmla="*/ 91 w 142"/>
                <a:gd name="T47" fmla="*/ 68 h 208"/>
                <a:gd name="T48" fmla="*/ 99 w 142"/>
                <a:gd name="T49" fmla="*/ 53 h 208"/>
                <a:gd name="T50" fmla="*/ 118 w 142"/>
                <a:gd name="T51" fmla="*/ 45 h 208"/>
                <a:gd name="T52" fmla="*/ 124 w 142"/>
                <a:gd name="T53" fmla="*/ 43 h 208"/>
                <a:gd name="T54" fmla="*/ 126 w 142"/>
                <a:gd name="T55" fmla="*/ 30 h 208"/>
                <a:gd name="T56" fmla="*/ 116 w 142"/>
                <a:gd name="T57" fmla="*/ 25 h 208"/>
                <a:gd name="T58" fmla="*/ 105 w 142"/>
                <a:gd name="T59" fmla="*/ 26 h 208"/>
                <a:gd name="T60" fmla="*/ 92 w 142"/>
                <a:gd name="T61" fmla="*/ 25 h 208"/>
                <a:gd name="T62" fmla="*/ 87 w 142"/>
                <a:gd name="T63" fmla="*/ 16 h 208"/>
                <a:gd name="T64" fmla="*/ 76 w 142"/>
                <a:gd name="T65" fmla="*/ 5 h 208"/>
                <a:gd name="T66" fmla="*/ 68 w 142"/>
                <a:gd name="T67" fmla="*/ 0 h 208"/>
                <a:gd name="T68" fmla="*/ 66 w 142"/>
                <a:gd name="T69" fmla="*/ 1 h 208"/>
                <a:gd name="T70" fmla="*/ 68 w 142"/>
                <a:gd name="T71" fmla="*/ 3 h 208"/>
                <a:gd name="T72" fmla="*/ 69 w 142"/>
                <a:gd name="T73" fmla="*/ 6 h 208"/>
                <a:gd name="T74" fmla="*/ 66 w 142"/>
                <a:gd name="T75" fmla="*/ 12 h 208"/>
                <a:gd name="T76" fmla="*/ 39 w 142"/>
                <a:gd name="T77" fmla="*/ 33 h 208"/>
                <a:gd name="T78" fmla="*/ 28 w 142"/>
                <a:gd name="T79" fmla="*/ 52 h 208"/>
                <a:gd name="T80" fmla="*/ 19 w 142"/>
                <a:gd name="T81" fmla="*/ 51 h 208"/>
                <a:gd name="T82" fmla="*/ 18 w 142"/>
                <a:gd name="T83" fmla="*/ 50 h 208"/>
                <a:gd name="T84" fmla="*/ 11 w 142"/>
                <a:gd name="T85" fmla="*/ 49 h 208"/>
                <a:gd name="T86" fmla="*/ 11 w 142"/>
                <a:gd name="T87" fmla="*/ 41 h 208"/>
                <a:gd name="T88" fmla="*/ 10 w 142"/>
                <a:gd name="T89" fmla="*/ 39 h 208"/>
                <a:gd name="T90" fmla="*/ 9 w 142"/>
                <a:gd name="T91" fmla="*/ 37 h 208"/>
                <a:gd name="T92" fmla="*/ 5 w 142"/>
                <a:gd name="T93" fmla="*/ 61 h 208"/>
                <a:gd name="T94" fmla="*/ 2 w 142"/>
                <a:gd name="T95" fmla="*/ 65 h 208"/>
                <a:gd name="T96" fmla="*/ 20 w 142"/>
                <a:gd name="T97" fmla="*/ 82 h 208"/>
                <a:gd name="T98" fmla="*/ 33 w 142"/>
                <a:gd name="T99" fmla="*/ 107 h 208"/>
                <a:gd name="T100" fmla="*/ 61 w 142"/>
                <a:gd name="T101" fmla="*/ 164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" h="208">
                  <a:moveTo>
                    <a:pt x="61" y="164"/>
                  </a:moveTo>
                  <a:cubicBezTo>
                    <a:pt x="63" y="165"/>
                    <a:pt x="64" y="166"/>
                    <a:pt x="65" y="167"/>
                  </a:cubicBezTo>
                  <a:cubicBezTo>
                    <a:pt x="68" y="170"/>
                    <a:pt x="72" y="173"/>
                    <a:pt x="79" y="177"/>
                  </a:cubicBezTo>
                  <a:cubicBezTo>
                    <a:pt x="99" y="187"/>
                    <a:pt x="110" y="193"/>
                    <a:pt x="112" y="197"/>
                  </a:cubicBezTo>
                  <a:cubicBezTo>
                    <a:pt x="114" y="201"/>
                    <a:pt x="121" y="205"/>
                    <a:pt x="124" y="207"/>
                  </a:cubicBezTo>
                  <a:cubicBezTo>
                    <a:pt x="125" y="207"/>
                    <a:pt x="125" y="207"/>
                    <a:pt x="125" y="207"/>
                  </a:cubicBezTo>
                  <a:cubicBezTo>
                    <a:pt x="125" y="207"/>
                    <a:pt x="126" y="208"/>
                    <a:pt x="126" y="208"/>
                  </a:cubicBezTo>
                  <a:cubicBezTo>
                    <a:pt x="126" y="208"/>
                    <a:pt x="126" y="208"/>
                    <a:pt x="126" y="208"/>
                  </a:cubicBezTo>
                  <a:cubicBezTo>
                    <a:pt x="126" y="208"/>
                    <a:pt x="127" y="207"/>
                    <a:pt x="127" y="207"/>
                  </a:cubicBezTo>
                  <a:cubicBezTo>
                    <a:pt x="129" y="206"/>
                    <a:pt x="130" y="203"/>
                    <a:pt x="130" y="201"/>
                  </a:cubicBezTo>
                  <a:cubicBezTo>
                    <a:pt x="131" y="200"/>
                    <a:pt x="131" y="199"/>
                    <a:pt x="131" y="199"/>
                  </a:cubicBezTo>
                  <a:cubicBezTo>
                    <a:pt x="131" y="199"/>
                    <a:pt x="131" y="199"/>
                    <a:pt x="132" y="198"/>
                  </a:cubicBezTo>
                  <a:cubicBezTo>
                    <a:pt x="132" y="198"/>
                    <a:pt x="132" y="198"/>
                    <a:pt x="132" y="198"/>
                  </a:cubicBezTo>
                  <a:cubicBezTo>
                    <a:pt x="132" y="198"/>
                    <a:pt x="132" y="198"/>
                    <a:pt x="132" y="198"/>
                  </a:cubicBezTo>
                  <a:cubicBezTo>
                    <a:pt x="132" y="198"/>
                    <a:pt x="131" y="197"/>
                    <a:pt x="131" y="197"/>
                  </a:cubicBezTo>
                  <a:cubicBezTo>
                    <a:pt x="131" y="197"/>
                    <a:pt x="132" y="197"/>
                    <a:pt x="132" y="196"/>
                  </a:cubicBezTo>
                  <a:cubicBezTo>
                    <a:pt x="132" y="196"/>
                    <a:pt x="132" y="196"/>
                    <a:pt x="132" y="196"/>
                  </a:cubicBezTo>
                  <a:cubicBezTo>
                    <a:pt x="132" y="195"/>
                    <a:pt x="132" y="195"/>
                    <a:pt x="132" y="195"/>
                  </a:cubicBezTo>
                  <a:cubicBezTo>
                    <a:pt x="132" y="195"/>
                    <a:pt x="132" y="194"/>
                    <a:pt x="132" y="194"/>
                  </a:cubicBezTo>
                  <a:cubicBezTo>
                    <a:pt x="132" y="194"/>
                    <a:pt x="133" y="194"/>
                    <a:pt x="133" y="193"/>
                  </a:cubicBezTo>
                  <a:cubicBezTo>
                    <a:pt x="135" y="192"/>
                    <a:pt x="139" y="187"/>
                    <a:pt x="139" y="185"/>
                  </a:cubicBezTo>
                  <a:cubicBezTo>
                    <a:pt x="139" y="185"/>
                    <a:pt x="138" y="184"/>
                    <a:pt x="137" y="184"/>
                  </a:cubicBezTo>
                  <a:cubicBezTo>
                    <a:pt x="136" y="183"/>
                    <a:pt x="134" y="182"/>
                    <a:pt x="134" y="180"/>
                  </a:cubicBezTo>
                  <a:cubicBezTo>
                    <a:pt x="134" y="178"/>
                    <a:pt x="135" y="177"/>
                    <a:pt x="136" y="175"/>
                  </a:cubicBezTo>
                  <a:cubicBezTo>
                    <a:pt x="137" y="174"/>
                    <a:pt x="138" y="171"/>
                    <a:pt x="137" y="171"/>
                  </a:cubicBezTo>
                  <a:cubicBezTo>
                    <a:pt x="136" y="169"/>
                    <a:pt x="137" y="167"/>
                    <a:pt x="138" y="165"/>
                  </a:cubicBezTo>
                  <a:cubicBezTo>
                    <a:pt x="139" y="163"/>
                    <a:pt x="140" y="162"/>
                    <a:pt x="140" y="161"/>
                  </a:cubicBezTo>
                  <a:cubicBezTo>
                    <a:pt x="140" y="161"/>
                    <a:pt x="139" y="160"/>
                    <a:pt x="139" y="159"/>
                  </a:cubicBezTo>
                  <a:cubicBezTo>
                    <a:pt x="138" y="149"/>
                    <a:pt x="138" y="145"/>
                    <a:pt x="139" y="144"/>
                  </a:cubicBezTo>
                  <a:cubicBezTo>
                    <a:pt x="139" y="144"/>
                    <a:pt x="140" y="144"/>
                    <a:pt x="140" y="143"/>
                  </a:cubicBezTo>
                  <a:cubicBezTo>
                    <a:pt x="142" y="142"/>
                    <a:pt x="142" y="141"/>
                    <a:pt x="142" y="139"/>
                  </a:cubicBezTo>
                  <a:cubicBezTo>
                    <a:pt x="141" y="138"/>
                    <a:pt x="140" y="135"/>
                    <a:pt x="138" y="133"/>
                  </a:cubicBezTo>
                  <a:cubicBezTo>
                    <a:pt x="138" y="132"/>
                    <a:pt x="138" y="131"/>
                    <a:pt x="137" y="130"/>
                  </a:cubicBezTo>
                  <a:cubicBezTo>
                    <a:pt x="137" y="130"/>
                    <a:pt x="137" y="130"/>
                    <a:pt x="137" y="130"/>
                  </a:cubicBezTo>
                  <a:cubicBezTo>
                    <a:pt x="137" y="129"/>
                    <a:pt x="136" y="129"/>
                    <a:pt x="136" y="128"/>
                  </a:cubicBezTo>
                  <a:cubicBezTo>
                    <a:pt x="136" y="128"/>
                    <a:pt x="136" y="128"/>
                    <a:pt x="136" y="127"/>
                  </a:cubicBezTo>
                  <a:cubicBezTo>
                    <a:pt x="135" y="127"/>
                    <a:pt x="135" y="126"/>
                    <a:pt x="135" y="126"/>
                  </a:cubicBezTo>
                  <a:cubicBezTo>
                    <a:pt x="135" y="125"/>
                    <a:pt x="135" y="125"/>
                    <a:pt x="135" y="125"/>
                  </a:cubicBezTo>
                  <a:cubicBezTo>
                    <a:pt x="134" y="125"/>
                    <a:pt x="134" y="124"/>
                    <a:pt x="134" y="124"/>
                  </a:cubicBezTo>
                  <a:cubicBezTo>
                    <a:pt x="134" y="124"/>
                    <a:pt x="134" y="124"/>
                    <a:pt x="134" y="124"/>
                  </a:cubicBezTo>
                  <a:cubicBezTo>
                    <a:pt x="133" y="124"/>
                    <a:pt x="132" y="124"/>
                    <a:pt x="132" y="124"/>
                  </a:cubicBezTo>
                  <a:cubicBezTo>
                    <a:pt x="131" y="124"/>
                    <a:pt x="131" y="124"/>
                    <a:pt x="131" y="124"/>
                  </a:cubicBezTo>
                  <a:cubicBezTo>
                    <a:pt x="129" y="124"/>
                    <a:pt x="128" y="124"/>
                    <a:pt x="126" y="124"/>
                  </a:cubicBezTo>
                  <a:cubicBezTo>
                    <a:pt x="126" y="124"/>
                    <a:pt x="126" y="124"/>
                    <a:pt x="126" y="124"/>
                  </a:cubicBezTo>
                  <a:cubicBezTo>
                    <a:pt x="125" y="124"/>
                    <a:pt x="125" y="124"/>
                    <a:pt x="124" y="124"/>
                  </a:cubicBezTo>
                  <a:cubicBezTo>
                    <a:pt x="123" y="125"/>
                    <a:pt x="122" y="125"/>
                    <a:pt x="122" y="124"/>
                  </a:cubicBezTo>
                  <a:cubicBezTo>
                    <a:pt x="120" y="122"/>
                    <a:pt x="120" y="118"/>
                    <a:pt x="120" y="113"/>
                  </a:cubicBezTo>
                  <a:cubicBezTo>
                    <a:pt x="120" y="113"/>
                    <a:pt x="120" y="112"/>
                    <a:pt x="120" y="111"/>
                  </a:cubicBezTo>
                  <a:cubicBezTo>
                    <a:pt x="120" y="110"/>
                    <a:pt x="120" y="110"/>
                    <a:pt x="120" y="109"/>
                  </a:cubicBezTo>
                  <a:cubicBezTo>
                    <a:pt x="120" y="108"/>
                    <a:pt x="120" y="107"/>
                    <a:pt x="120" y="107"/>
                  </a:cubicBezTo>
                  <a:cubicBezTo>
                    <a:pt x="119" y="107"/>
                    <a:pt x="118" y="109"/>
                    <a:pt x="117" y="110"/>
                  </a:cubicBezTo>
                  <a:cubicBezTo>
                    <a:pt x="116" y="113"/>
                    <a:pt x="114" y="113"/>
                    <a:pt x="111" y="113"/>
                  </a:cubicBezTo>
                  <a:cubicBezTo>
                    <a:pt x="110" y="113"/>
                    <a:pt x="109" y="113"/>
                    <a:pt x="108" y="113"/>
                  </a:cubicBezTo>
                  <a:cubicBezTo>
                    <a:pt x="107" y="113"/>
                    <a:pt x="106" y="113"/>
                    <a:pt x="104" y="113"/>
                  </a:cubicBezTo>
                  <a:cubicBezTo>
                    <a:pt x="100" y="113"/>
                    <a:pt x="100" y="110"/>
                    <a:pt x="99" y="108"/>
                  </a:cubicBezTo>
                  <a:cubicBezTo>
                    <a:pt x="99" y="107"/>
                    <a:pt x="99" y="107"/>
                    <a:pt x="99" y="106"/>
                  </a:cubicBezTo>
                  <a:cubicBezTo>
                    <a:pt x="99" y="106"/>
                    <a:pt x="99" y="106"/>
                    <a:pt x="98" y="106"/>
                  </a:cubicBezTo>
                  <a:cubicBezTo>
                    <a:pt x="98" y="106"/>
                    <a:pt x="98" y="106"/>
                    <a:pt x="97" y="106"/>
                  </a:cubicBezTo>
                  <a:cubicBezTo>
                    <a:pt x="95" y="106"/>
                    <a:pt x="94" y="106"/>
                    <a:pt x="93" y="105"/>
                  </a:cubicBezTo>
                  <a:cubicBezTo>
                    <a:pt x="92" y="104"/>
                    <a:pt x="91" y="102"/>
                    <a:pt x="92" y="101"/>
                  </a:cubicBezTo>
                  <a:cubicBezTo>
                    <a:pt x="92" y="99"/>
                    <a:pt x="90" y="97"/>
                    <a:pt x="89" y="94"/>
                  </a:cubicBezTo>
                  <a:cubicBezTo>
                    <a:pt x="88" y="93"/>
                    <a:pt x="88" y="93"/>
                    <a:pt x="87" y="92"/>
                  </a:cubicBezTo>
                  <a:cubicBezTo>
                    <a:pt x="87" y="91"/>
                    <a:pt x="87" y="91"/>
                    <a:pt x="87" y="91"/>
                  </a:cubicBezTo>
                  <a:cubicBezTo>
                    <a:pt x="86" y="90"/>
                    <a:pt x="85" y="89"/>
                    <a:pt x="85" y="88"/>
                  </a:cubicBezTo>
                  <a:cubicBezTo>
                    <a:pt x="84" y="86"/>
                    <a:pt x="83" y="85"/>
                    <a:pt x="83" y="83"/>
                  </a:cubicBezTo>
                  <a:cubicBezTo>
                    <a:pt x="83" y="82"/>
                    <a:pt x="84" y="82"/>
                    <a:pt x="84" y="81"/>
                  </a:cubicBezTo>
                  <a:cubicBezTo>
                    <a:pt x="84" y="81"/>
                    <a:pt x="85" y="80"/>
                    <a:pt x="85" y="80"/>
                  </a:cubicBezTo>
                  <a:cubicBezTo>
                    <a:pt x="85" y="80"/>
                    <a:pt x="85" y="80"/>
                    <a:pt x="85" y="79"/>
                  </a:cubicBezTo>
                  <a:cubicBezTo>
                    <a:pt x="85" y="79"/>
                    <a:pt x="84" y="79"/>
                    <a:pt x="84" y="79"/>
                  </a:cubicBezTo>
                  <a:cubicBezTo>
                    <a:pt x="84" y="77"/>
                    <a:pt x="84" y="75"/>
                    <a:pt x="86" y="73"/>
                  </a:cubicBezTo>
                  <a:cubicBezTo>
                    <a:pt x="87" y="72"/>
                    <a:pt x="88" y="72"/>
                    <a:pt x="89" y="71"/>
                  </a:cubicBezTo>
                  <a:cubicBezTo>
                    <a:pt x="91" y="70"/>
                    <a:pt x="91" y="70"/>
                    <a:pt x="91" y="68"/>
                  </a:cubicBezTo>
                  <a:cubicBezTo>
                    <a:pt x="90" y="66"/>
                    <a:pt x="91" y="64"/>
                    <a:pt x="92" y="62"/>
                  </a:cubicBezTo>
                  <a:cubicBezTo>
                    <a:pt x="93" y="61"/>
                    <a:pt x="94" y="59"/>
                    <a:pt x="94" y="57"/>
                  </a:cubicBezTo>
                  <a:cubicBezTo>
                    <a:pt x="94" y="54"/>
                    <a:pt x="97" y="53"/>
                    <a:pt x="99" y="53"/>
                  </a:cubicBezTo>
                  <a:cubicBezTo>
                    <a:pt x="101" y="52"/>
                    <a:pt x="103" y="51"/>
                    <a:pt x="105" y="50"/>
                  </a:cubicBezTo>
                  <a:cubicBezTo>
                    <a:pt x="107" y="48"/>
                    <a:pt x="110" y="48"/>
                    <a:pt x="112" y="47"/>
                  </a:cubicBezTo>
                  <a:cubicBezTo>
                    <a:pt x="115" y="47"/>
                    <a:pt x="117" y="47"/>
                    <a:pt x="118" y="45"/>
                  </a:cubicBezTo>
                  <a:cubicBezTo>
                    <a:pt x="120" y="44"/>
                    <a:pt x="121" y="43"/>
                    <a:pt x="123" y="43"/>
                  </a:cubicBezTo>
                  <a:cubicBezTo>
                    <a:pt x="123" y="43"/>
                    <a:pt x="124" y="43"/>
                    <a:pt x="124" y="44"/>
                  </a:cubicBezTo>
                  <a:cubicBezTo>
                    <a:pt x="124" y="43"/>
                    <a:pt x="124" y="43"/>
                    <a:pt x="124" y="43"/>
                  </a:cubicBezTo>
                  <a:cubicBezTo>
                    <a:pt x="122" y="42"/>
                    <a:pt x="121" y="41"/>
                    <a:pt x="120" y="40"/>
                  </a:cubicBezTo>
                  <a:cubicBezTo>
                    <a:pt x="119" y="38"/>
                    <a:pt x="122" y="36"/>
                    <a:pt x="124" y="33"/>
                  </a:cubicBezTo>
                  <a:cubicBezTo>
                    <a:pt x="125" y="32"/>
                    <a:pt x="126" y="31"/>
                    <a:pt x="126" y="30"/>
                  </a:cubicBezTo>
                  <a:cubicBezTo>
                    <a:pt x="126" y="30"/>
                    <a:pt x="126" y="30"/>
                    <a:pt x="126" y="29"/>
                  </a:cubicBezTo>
                  <a:cubicBezTo>
                    <a:pt x="126" y="29"/>
                    <a:pt x="125" y="27"/>
                    <a:pt x="119" y="25"/>
                  </a:cubicBezTo>
                  <a:cubicBezTo>
                    <a:pt x="118" y="24"/>
                    <a:pt x="117" y="25"/>
                    <a:pt x="116" y="25"/>
                  </a:cubicBezTo>
                  <a:cubicBezTo>
                    <a:pt x="114" y="25"/>
                    <a:pt x="112" y="26"/>
                    <a:pt x="111" y="25"/>
                  </a:cubicBezTo>
                  <a:cubicBezTo>
                    <a:pt x="111" y="25"/>
                    <a:pt x="110" y="25"/>
                    <a:pt x="109" y="25"/>
                  </a:cubicBezTo>
                  <a:cubicBezTo>
                    <a:pt x="108" y="25"/>
                    <a:pt x="106" y="25"/>
                    <a:pt x="105" y="26"/>
                  </a:cubicBezTo>
                  <a:cubicBezTo>
                    <a:pt x="104" y="27"/>
                    <a:pt x="102" y="27"/>
                    <a:pt x="99" y="27"/>
                  </a:cubicBezTo>
                  <a:cubicBezTo>
                    <a:pt x="99" y="27"/>
                    <a:pt x="99" y="27"/>
                    <a:pt x="98" y="27"/>
                  </a:cubicBezTo>
                  <a:cubicBezTo>
                    <a:pt x="96" y="27"/>
                    <a:pt x="93" y="27"/>
                    <a:pt x="92" y="25"/>
                  </a:cubicBezTo>
                  <a:cubicBezTo>
                    <a:pt x="91" y="25"/>
                    <a:pt x="91" y="24"/>
                    <a:pt x="91" y="23"/>
                  </a:cubicBezTo>
                  <a:cubicBezTo>
                    <a:pt x="91" y="22"/>
                    <a:pt x="90" y="21"/>
                    <a:pt x="89" y="20"/>
                  </a:cubicBezTo>
                  <a:cubicBezTo>
                    <a:pt x="88" y="19"/>
                    <a:pt x="86" y="18"/>
                    <a:pt x="87" y="16"/>
                  </a:cubicBezTo>
                  <a:cubicBezTo>
                    <a:pt x="87" y="15"/>
                    <a:pt x="86" y="14"/>
                    <a:pt x="85" y="13"/>
                  </a:cubicBezTo>
                  <a:cubicBezTo>
                    <a:pt x="84" y="12"/>
                    <a:pt x="82" y="10"/>
                    <a:pt x="80" y="10"/>
                  </a:cubicBezTo>
                  <a:cubicBezTo>
                    <a:pt x="77" y="10"/>
                    <a:pt x="76" y="7"/>
                    <a:pt x="76" y="5"/>
                  </a:cubicBezTo>
                  <a:cubicBezTo>
                    <a:pt x="75" y="3"/>
                    <a:pt x="74" y="1"/>
                    <a:pt x="73" y="1"/>
                  </a:cubicBezTo>
                  <a:cubicBezTo>
                    <a:pt x="73" y="0"/>
                    <a:pt x="72" y="0"/>
                    <a:pt x="71" y="0"/>
                  </a:cubicBezTo>
                  <a:cubicBezTo>
                    <a:pt x="70" y="0"/>
                    <a:pt x="69" y="0"/>
                    <a:pt x="68" y="0"/>
                  </a:cubicBezTo>
                  <a:cubicBezTo>
                    <a:pt x="68" y="0"/>
                    <a:pt x="68" y="1"/>
                    <a:pt x="67" y="1"/>
                  </a:cubicBezTo>
                  <a:cubicBezTo>
                    <a:pt x="67" y="1"/>
                    <a:pt x="66" y="1"/>
                    <a:pt x="66" y="1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6" y="1"/>
                    <a:pt x="67" y="1"/>
                    <a:pt x="67" y="2"/>
                  </a:cubicBezTo>
                  <a:cubicBezTo>
                    <a:pt x="67" y="2"/>
                    <a:pt x="67" y="2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4"/>
                    <a:pt x="68" y="4"/>
                    <a:pt x="69" y="4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7"/>
                    <a:pt x="68" y="8"/>
                    <a:pt x="67" y="9"/>
                  </a:cubicBezTo>
                  <a:cubicBezTo>
                    <a:pt x="66" y="10"/>
                    <a:pt x="66" y="10"/>
                    <a:pt x="66" y="12"/>
                  </a:cubicBezTo>
                  <a:cubicBezTo>
                    <a:pt x="65" y="13"/>
                    <a:pt x="65" y="15"/>
                    <a:pt x="61" y="20"/>
                  </a:cubicBezTo>
                  <a:cubicBezTo>
                    <a:pt x="56" y="28"/>
                    <a:pt x="46" y="30"/>
                    <a:pt x="41" y="32"/>
                  </a:cubicBezTo>
                  <a:cubicBezTo>
                    <a:pt x="40" y="32"/>
                    <a:pt x="39" y="32"/>
                    <a:pt x="39" y="33"/>
                  </a:cubicBezTo>
                  <a:cubicBezTo>
                    <a:pt x="35" y="34"/>
                    <a:pt x="33" y="39"/>
                    <a:pt x="31" y="45"/>
                  </a:cubicBezTo>
                  <a:cubicBezTo>
                    <a:pt x="30" y="47"/>
                    <a:pt x="30" y="48"/>
                    <a:pt x="29" y="50"/>
                  </a:cubicBezTo>
                  <a:cubicBezTo>
                    <a:pt x="29" y="51"/>
                    <a:pt x="29" y="51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7" y="53"/>
                    <a:pt x="26" y="55"/>
                    <a:pt x="24" y="55"/>
                  </a:cubicBezTo>
                  <a:cubicBezTo>
                    <a:pt x="23" y="55"/>
                    <a:pt x="21" y="53"/>
                    <a:pt x="19" y="51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9" y="50"/>
                    <a:pt x="18" y="50"/>
                    <a:pt x="18" y="50"/>
                  </a:cubicBezTo>
                  <a:cubicBezTo>
                    <a:pt x="18" y="49"/>
                    <a:pt x="17" y="50"/>
                    <a:pt x="16" y="50"/>
                  </a:cubicBezTo>
                  <a:cubicBezTo>
                    <a:pt x="16" y="50"/>
                    <a:pt x="15" y="50"/>
                    <a:pt x="14" y="50"/>
                  </a:cubicBezTo>
                  <a:cubicBezTo>
                    <a:pt x="13" y="50"/>
                    <a:pt x="12" y="49"/>
                    <a:pt x="11" y="49"/>
                  </a:cubicBezTo>
                  <a:cubicBezTo>
                    <a:pt x="8" y="46"/>
                    <a:pt x="8" y="45"/>
                    <a:pt x="10" y="43"/>
                  </a:cubicBezTo>
                  <a:cubicBezTo>
                    <a:pt x="10" y="42"/>
                    <a:pt x="10" y="42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1" y="40"/>
                    <a:pt x="11" y="40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1" y="40"/>
                    <a:pt x="10" y="39"/>
                    <a:pt x="10" y="39"/>
                  </a:cubicBezTo>
                  <a:cubicBezTo>
                    <a:pt x="10" y="39"/>
                    <a:pt x="10" y="39"/>
                    <a:pt x="10" y="38"/>
                  </a:cubicBezTo>
                  <a:cubicBezTo>
                    <a:pt x="10" y="38"/>
                    <a:pt x="10" y="38"/>
                    <a:pt x="9" y="38"/>
                  </a:cubicBezTo>
                  <a:cubicBezTo>
                    <a:pt x="9" y="38"/>
                    <a:pt x="9" y="38"/>
                    <a:pt x="9" y="37"/>
                  </a:cubicBezTo>
                  <a:cubicBezTo>
                    <a:pt x="6" y="38"/>
                    <a:pt x="3" y="43"/>
                    <a:pt x="1" y="47"/>
                  </a:cubicBezTo>
                  <a:cubicBezTo>
                    <a:pt x="0" y="49"/>
                    <a:pt x="2" y="54"/>
                    <a:pt x="4" y="57"/>
                  </a:cubicBezTo>
                  <a:cubicBezTo>
                    <a:pt x="4" y="59"/>
                    <a:pt x="5" y="60"/>
                    <a:pt x="5" y="61"/>
                  </a:cubicBezTo>
                  <a:cubicBezTo>
                    <a:pt x="5" y="62"/>
                    <a:pt x="6" y="63"/>
                    <a:pt x="5" y="63"/>
                  </a:cubicBezTo>
                  <a:cubicBezTo>
                    <a:pt x="4" y="64"/>
                    <a:pt x="4" y="64"/>
                    <a:pt x="3" y="64"/>
                  </a:cubicBezTo>
                  <a:cubicBezTo>
                    <a:pt x="2" y="64"/>
                    <a:pt x="2" y="64"/>
                    <a:pt x="2" y="65"/>
                  </a:cubicBezTo>
                  <a:cubicBezTo>
                    <a:pt x="2" y="66"/>
                    <a:pt x="6" y="69"/>
                    <a:pt x="9" y="71"/>
                  </a:cubicBezTo>
                  <a:cubicBezTo>
                    <a:pt x="11" y="72"/>
                    <a:pt x="12" y="73"/>
                    <a:pt x="14" y="74"/>
                  </a:cubicBezTo>
                  <a:cubicBezTo>
                    <a:pt x="16" y="75"/>
                    <a:pt x="18" y="79"/>
                    <a:pt x="20" y="82"/>
                  </a:cubicBezTo>
                  <a:cubicBezTo>
                    <a:pt x="22" y="85"/>
                    <a:pt x="23" y="87"/>
                    <a:pt x="25" y="89"/>
                  </a:cubicBezTo>
                  <a:cubicBezTo>
                    <a:pt x="28" y="92"/>
                    <a:pt x="29" y="95"/>
                    <a:pt x="30" y="99"/>
                  </a:cubicBezTo>
                  <a:cubicBezTo>
                    <a:pt x="31" y="101"/>
                    <a:pt x="32" y="104"/>
                    <a:pt x="33" y="107"/>
                  </a:cubicBezTo>
                  <a:cubicBezTo>
                    <a:pt x="37" y="116"/>
                    <a:pt x="45" y="133"/>
                    <a:pt x="51" y="140"/>
                  </a:cubicBezTo>
                  <a:cubicBezTo>
                    <a:pt x="53" y="143"/>
                    <a:pt x="60" y="152"/>
                    <a:pt x="57" y="155"/>
                  </a:cubicBezTo>
                  <a:cubicBezTo>
                    <a:pt x="56" y="157"/>
                    <a:pt x="58" y="162"/>
                    <a:pt x="61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56" name="Freeform 157"/>
            <p:cNvSpPr>
              <a:spLocks/>
            </p:cNvSpPr>
            <p:nvPr/>
          </p:nvSpPr>
          <p:spPr bwMode="auto">
            <a:xfrm>
              <a:off x="7372351" y="12490450"/>
              <a:ext cx="206375" cy="141288"/>
            </a:xfrm>
            <a:custGeom>
              <a:avLst/>
              <a:gdLst>
                <a:gd name="T0" fmla="*/ 18 w 39"/>
                <a:gd name="T1" fmla="*/ 25 h 27"/>
                <a:gd name="T2" fmla="*/ 19 w 39"/>
                <a:gd name="T3" fmla="*/ 26 h 27"/>
                <a:gd name="T4" fmla="*/ 20 w 39"/>
                <a:gd name="T5" fmla="*/ 26 h 27"/>
                <a:gd name="T6" fmla="*/ 20 w 39"/>
                <a:gd name="T7" fmla="*/ 26 h 27"/>
                <a:gd name="T8" fmla="*/ 22 w 39"/>
                <a:gd name="T9" fmla="*/ 27 h 27"/>
                <a:gd name="T10" fmla="*/ 24 w 39"/>
                <a:gd name="T11" fmla="*/ 26 h 27"/>
                <a:gd name="T12" fmla="*/ 31 w 39"/>
                <a:gd name="T13" fmla="*/ 24 h 27"/>
                <a:gd name="T14" fmla="*/ 38 w 39"/>
                <a:gd name="T15" fmla="*/ 22 h 27"/>
                <a:gd name="T16" fmla="*/ 39 w 39"/>
                <a:gd name="T17" fmla="*/ 22 h 27"/>
                <a:gd name="T18" fmla="*/ 31 w 39"/>
                <a:gd name="T19" fmla="*/ 21 h 27"/>
                <a:gd name="T20" fmla="*/ 10 w 39"/>
                <a:gd name="T21" fmla="*/ 8 h 27"/>
                <a:gd name="T22" fmla="*/ 8 w 39"/>
                <a:gd name="T23" fmla="*/ 6 h 27"/>
                <a:gd name="T24" fmla="*/ 5 w 39"/>
                <a:gd name="T25" fmla="*/ 2 h 27"/>
                <a:gd name="T26" fmla="*/ 4 w 39"/>
                <a:gd name="T27" fmla="*/ 0 h 27"/>
                <a:gd name="T28" fmla="*/ 3 w 39"/>
                <a:gd name="T29" fmla="*/ 1 h 27"/>
                <a:gd name="T30" fmla="*/ 1 w 39"/>
                <a:gd name="T31" fmla="*/ 0 h 27"/>
                <a:gd name="T32" fmla="*/ 0 w 39"/>
                <a:gd name="T33" fmla="*/ 2 h 27"/>
                <a:gd name="T34" fmla="*/ 0 w 39"/>
                <a:gd name="T35" fmla="*/ 3 h 27"/>
                <a:gd name="T36" fmla="*/ 0 w 39"/>
                <a:gd name="T37" fmla="*/ 6 h 27"/>
                <a:gd name="T38" fmla="*/ 0 w 39"/>
                <a:gd name="T39" fmla="*/ 9 h 27"/>
                <a:gd name="T40" fmla="*/ 0 w 39"/>
                <a:gd name="T41" fmla="*/ 10 h 27"/>
                <a:gd name="T42" fmla="*/ 0 w 39"/>
                <a:gd name="T43" fmla="*/ 13 h 27"/>
                <a:gd name="T44" fmla="*/ 0 w 39"/>
                <a:gd name="T45" fmla="*/ 13 h 27"/>
                <a:gd name="T46" fmla="*/ 0 w 39"/>
                <a:gd name="T47" fmla="*/ 17 h 27"/>
                <a:gd name="T48" fmla="*/ 0 w 39"/>
                <a:gd name="T49" fmla="*/ 17 h 27"/>
                <a:gd name="T50" fmla="*/ 0 w 39"/>
                <a:gd name="T51" fmla="*/ 24 h 27"/>
                <a:gd name="T52" fmla="*/ 1 w 39"/>
                <a:gd name="T53" fmla="*/ 24 h 27"/>
                <a:gd name="T54" fmla="*/ 1 w 39"/>
                <a:gd name="T55" fmla="*/ 25 h 27"/>
                <a:gd name="T56" fmla="*/ 4 w 39"/>
                <a:gd name="T57" fmla="*/ 25 h 27"/>
                <a:gd name="T58" fmla="*/ 11 w 39"/>
                <a:gd name="T59" fmla="*/ 25 h 27"/>
                <a:gd name="T60" fmla="*/ 14 w 39"/>
                <a:gd name="T61" fmla="*/ 25 h 27"/>
                <a:gd name="T62" fmla="*/ 15 w 39"/>
                <a:gd name="T63" fmla="*/ 25 h 27"/>
                <a:gd name="T64" fmla="*/ 16 w 39"/>
                <a:gd name="T65" fmla="*/ 25 h 27"/>
                <a:gd name="T66" fmla="*/ 17 w 39"/>
                <a:gd name="T67" fmla="*/ 25 h 27"/>
                <a:gd name="T68" fmla="*/ 18 w 39"/>
                <a:gd name="T69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9" h="27">
                  <a:moveTo>
                    <a:pt x="18" y="25"/>
                  </a:moveTo>
                  <a:cubicBezTo>
                    <a:pt x="18" y="25"/>
                    <a:pt x="19" y="26"/>
                    <a:pt x="19" y="26"/>
                  </a:cubicBezTo>
                  <a:cubicBezTo>
                    <a:pt x="19" y="26"/>
                    <a:pt x="19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1" y="26"/>
                    <a:pt x="22" y="27"/>
                    <a:pt x="22" y="27"/>
                  </a:cubicBezTo>
                  <a:cubicBezTo>
                    <a:pt x="23" y="27"/>
                    <a:pt x="23" y="27"/>
                    <a:pt x="24" y="26"/>
                  </a:cubicBezTo>
                  <a:cubicBezTo>
                    <a:pt x="25" y="24"/>
                    <a:pt x="28" y="24"/>
                    <a:pt x="31" y="24"/>
                  </a:cubicBezTo>
                  <a:cubicBezTo>
                    <a:pt x="33" y="24"/>
                    <a:pt x="36" y="23"/>
                    <a:pt x="38" y="22"/>
                  </a:cubicBezTo>
                  <a:cubicBezTo>
                    <a:pt x="38" y="22"/>
                    <a:pt x="38" y="22"/>
                    <a:pt x="39" y="22"/>
                  </a:cubicBezTo>
                  <a:cubicBezTo>
                    <a:pt x="38" y="21"/>
                    <a:pt x="36" y="21"/>
                    <a:pt x="31" y="21"/>
                  </a:cubicBezTo>
                  <a:cubicBezTo>
                    <a:pt x="26" y="20"/>
                    <a:pt x="18" y="14"/>
                    <a:pt x="10" y="8"/>
                  </a:cubicBezTo>
                  <a:cubicBezTo>
                    <a:pt x="9" y="7"/>
                    <a:pt x="8" y="6"/>
                    <a:pt x="8" y="6"/>
                  </a:cubicBezTo>
                  <a:cubicBezTo>
                    <a:pt x="6" y="4"/>
                    <a:pt x="6" y="3"/>
                    <a:pt x="5" y="2"/>
                  </a:cubicBezTo>
                  <a:cubicBezTo>
                    <a:pt x="5" y="1"/>
                    <a:pt x="5" y="0"/>
                    <a:pt x="4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2" y="1"/>
                    <a:pt x="1" y="1"/>
                    <a:pt x="1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0" y="7"/>
                    <a:pt x="0" y="8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0"/>
                    <a:pt x="0" y="22"/>
                    <a:pt x="0" y="24"/>
                  </a:cubicBezTo>
                  <a:cubicBezTo>
                    <a:pt x="0" y="24"/>
                    <a:pt x="0" y="24"/>
                    <a:pt x="1" y="24"/>
                  </a:cubicBezTo>
                  <a:cubicBezTo>
                    <a:pt x="1" y="24"/>
                    <a:pt x="1" y="25"/>
                    <a:pt x="1" y="25"/>
                  </a:cubicBezTo>
                  <a:cubicBezTo>
                    <a:pt x="1" y="25"/>
                    <a:pt x="2" y="25"/>
                    <a:pt x="4" y="25"/>
                  </a:cubicBezTo>
                  <a:cubicBezTo>
                    <a:pt x="6" y="25"/>
                    <a:pt x="8" y="25"/>
                    <a:pt x="11" y="25"/>
                  </a:cubicBezTo>
                  <a:cubicBezTo>
                    <a:pt x="12" y="25"/>
                    <a:pt x="13" y="25"/>
                    <a:pt x="14" y="25"/>
                  </a:cubicBezTo>
                  <a:cubicBezTo>
                    <a:pt x="14" y="25"/>
                    <a:pt x="14" y="25"/>
                    <a:pt x="15" y="25"/>
                  </a:cubicBezTo>
                  <a:cubicBezTo>
                    <a:pt x="15" y="25"/>
                    <a:pt x="16" y="25"/>
                    <a:pt x="16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8" y="25"/>
                    <a:pt x="18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57" name="Freeform 158"/>
            <p:cNvSpPr>
              <a:spLocks/>
            </p:cNvSpPr>
            <p:nvPr/>
          </p:nvSpPr>
          <p:spPr bwMode="auto">
            <a:xfrm>
              <a:off x="6958013" y="10028238"/>
              <a:ext cx="504825" cy="2644775"/>
            </a:xfrm>
            <a:custGeom>
              <a:avLst/>
              <a:gdLst>
                <a:gd name="T0" fmla="*/ 78 w 95"/>
                <a:gd name="T1" fmla="*/ 497 h 505"/>
                <a:gd name="T2" fmla="*/ 76 w 95"/>
                <a:gd name="T3" fmla="*/ 460 h 505"/>
                <a:gd name="T4" fmla="*/ 57 w 95"/>
                <a:gd name="T5" fmla="*/ 450 h 505"/>
                <a:gd name="T6" fmla="*/ 31 w 95"/>
                <a:gd name="T7" fmla="*/ 430 h 505"/>
                <a:gd name="T8" fmla="*/ 23 w 95"/>
                <a:gd name="T9" fmla="*/ 410 h 505"/>
                <a:gd name="T10" fmla="*/ 39 w 95"/>
                <a:gd name="T11" fmla="*/ 378 h 505"/>
                <a:gd name="T12" fmla="*/ 45 w 95"/>
                <a:gd name="T13" fmla="*/ 353 h 505"/>
                <a:gd name="T14" fmla="*/ 47 w 95"/>
                <a:gd name="T15" fmla="*/ 340 h 505"/>
                <a:gd name="T16" fmla="*/ 39 w 95"/>
                <a:gd name="T17" fmla="*/ 321 h 505"/>
                <a:gd name="T18" fmla="*/ 40 w 95"/>
                <a:gd name="T19" fmla="*/ 285 h 505"/>
                <a:gd name="T20" fmla="*/ 51 w 95"/>
                <a:gd name="T21" fmla="*/ 257 h 505"/>
                <a:gd name="T22" fmla="*/ 58 w 95"/>
                <a:gd name="T23" fmla="*/ 213 h 505"/>
                <a:gd name="T24" fmla="*/ 58 w 95"/>
                <a:gd name="T25" fmla="*/ 176 h 505"/>
                <a:gd name="T26" fmla="*/ 64 w 95"/>
                <a:gd name="T27" fmla="*/ 138 h 505"/>
                <a:gd name="T28" fmla="*/ 79 w 95"/>
                <a:gd name="T29" fmla="*/ 105 h 505"/>
                <a:gd name="T30" fmla="*/ 93 w 95"/>
                <a:gd name="T31" fmla="*/ 73 h 505"/>
                <a:gd name="T32" fmla="*/ 94 w 95"/>
                <a:gd name="T33" fmla="*/ 68 h 505"/>
                <a:gd name="T34" fmla="*/ 95 w 95"/>
                <a:gd name="T35" fmla="*/ 62 h 505"/>
                <a:gd name="T36" fmla="*/ 89 w 95"/>
                <a:gd name="T37" fmla="*/ 64 h 505"/>
                <a:gd name="T38" fmla="*/ 76 w 95"/>
                <a:gd name="T39" fmla="*/ 33 h 505"/>
                <a:gd name="T40" fmla="*/ 75 w 95"/>
                <a:gd name="T41" fmla="*/ 17 h 505"/>
                <a:gd name="T42" fmla="*/ 69 w 95"/>
                <a:gd name="T43" fmla="*/ 1 h 505"/>
                <a:gd name="T44" fmla="*/ 62 w 95"/>
                <a:gd name="T45" fmla="*/ 13 h 505"/>
                <a:gd name="T46" fmla="*/ 59 w 95"/>
                <a:gd name="T47" fmla="*/ 88 h 505"/>
                <a:gd name="T48" fmla="*/ 50 w 95"/>
                <a:gd name="T49" fmla="*/ 148 h 505"/>
                <a:gd name="T50" fmla="*/ 42 w 95"/>
                <a:gd name="T51" fmla="*/ 200 h 505"/>
                <a:gd name="T52" fmla="*/ 24 w 95"/>
                <a:gd name="T53" fmla="*/ 248 h 505"/>
                <a:gd name="T54" fmla="*/ 21 w 95"/>
                <a:gd name="T55" fmla="*/ 289 h 505"/>
                <a:gd name="T56" fmla="*/ 19 w 95"/>
                <a:gd name="T57" fmla="*/ 322 h 505"/>
                <a:gd name="T58" fmla="*/ 31 w 95"/>
                <a:gd name="T59" fmla="*/ 301 h 505"/>
                <a:gd name="T60" fmla="*/ 29 w 95"/>
                <a:gd name="T61" fmla="*/ 326 h 505"/>
                <a:gd name="T62" fmla="*/ 27 w 95"/>
                <a:gd name="T63" fmla="*/ 345 h 505"/>
                <a:gd name="T64" fmla="*/ 23 w 95"/>
                <a:gd name="T65" fmla="*/ 362 h 505"/>
                <a:gd name="T66" fmla="*/ 14 w 95"/>
                <a:gd name="T67" fmla="*/ 354 h 505"/>
                <a:gd name="T68" fmla="*/ 6 w 95"/>
                <a:gd name="T69" fmla="*/ 366 h 505"/>
                <a:gd name="T70" fmla="*/ 10 w 95"/>
                <a:gd name="T71" fmla="*/ 372 h 505"/>
                <a:gd name="T72" fmla="*/ 12 w 95"/>
                <a:gd name="T73" fmla="*/ 385 h 505"/>
                <a:gd name="T74" fmla="*/ 15 w 95"/>
                <a:gd name="T75" fmla="*/ 390 h 505"/>
                <a:gd name="T76" fmla="*/ 3 w 95"/>
                <a:gd name="T77" fmla="*/ 399 h 505"/>
                <a:gd name="T78" fmla="*/ 3 w 95"/>
                <a:gd name="T79" fmla="*/ 410 h 505"/>
                <a:gd name="T80" fmla="*/ 11 w 95"/>
                <a:gd name="T81" fmla="*/ 414 h 505"/>
                <a:gd name="T82" fmla="*/ 12 w 95"/>
                <a:gd name="T83" fmla="*/ 428 h 505"/>
                <a:gd name="T84" fmla="*/ 12 w 95"/>
                <a:gd name="T85" fmla="*/ 436 h 505"/>
                <a:gd name="T86" fmla="*/ 16 w 95"/>
                <a:gd name="T87" fmla="*/ 445 h 505"/>
                <a:gd name="T88" fmla="*/ 33 w 95"/>
                <a:gd name="T89" fmla="*/ 448 h 505"/>
                <a:gd name="T90" fmla="*/ 27 w 95"/>
                <a:gd name="T91" fmla="*/ 455 h 505"/>
                <a:gd name="T92" fmla="*/ 40 w 95"/>
                <a:gd name="T93" fmla="*/ 460 h 505"/>
                <a:gd name="T94" fmla="*/ 25 w 95"/>
                <a:gd name="T95" fmla="*/ 468 h 505"/>
                <a:gd name="T96" fmla="*/ 42 w 95"/>
                <a:gd name="T97" fmla="*/ 469 h 505"/>
                <a:gd name="T98" fmla="*/ 20 w 95"/>
                <a:gd name="T99" fmla="*/ 472 h 505"/>
                <a:gd name="T100" fmla="*/ 39 w 95"/>
                <a:gd name="T101" fmla="*/ 483 h 505"/>
                <a:gd name="T102" fmla="*/ 50 w 95"/>
                <a:gd name="T103" fmla="*/ 469 h 505"/>
                <a:gd name="T104" fmla="*/ 63 w 95"/>
                <a:gd name="T105" fmla="*/ 470 h 505"/>
                <a:gd name="T106" fmla="*/ 63 w 95"/>
                <a:gd name="T107" fmla="*/ 485 h 505"/>
                <a:gd name="T108" fmla="*/ 55 w 95"/>
                <a:gd name="T109" fmla="*/ 485 h 505"/>
                <a:gd name="T110" fmla="*/ 43 w 95"/>
                <a:gd name="T111" fmla="*/ 489 h 505"/>
                <a:gd name="T112" fmla="*/ 59 w 95"/>
                <a:gd name="T113" fmla="*/ 490 h 505"/>
                <a:gd name="T114" fmla="*/ 79 w 95"/>
                <a:gd name="T115" fmla="*/ 501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5" h="505">
                  <a:moveTo>
                    <a:pt x="79" y="501"/>
                  </a:moveTo>
                  <a:cubicBezTo>
                    <a:pt x="80" y="503"/>
                    <a:pt x="82" y="505"/>
                    <a:pt x="83" y="505"/>
                  </a:cubicBezTo>
                  <a:cubicBezTo>
                    <a:pt x="84" y="505"/>
                    <a:pt x="84" y="505"/>
                    <a:pt x="84" y="505"/>
                  </a:cubicBezTo>
                  <a:cubicBezTo>
                    <a:pt x="84" y="505"/>
                    <a:pt x="83" y="502"/>
                    <a:pt x="81" y="499"/>
                  </a:cubicBezTo>
                  <a:cubicBezTo>
                    <a:pt x="80" y="499"/>
                    <a:pt x="79" y="498"/>
                    <a:pt x="80" y="497"/>
                  </a:cubicBezTo>
                  <a:cubicBezTo>
                    <a:pt x="79" y="497"/>
                    <a:pt x="79" y="497"/>
                    <a:pt x="79" y="497"/>
                  </a:cubicBezTo>
                  <a:cubicBezTo>
                    <a:pt x="78" y="497"/>
                    <a:pt x="78" y="497"/>
                    <a:pt x="78" y="497"/>
                  </a:cubicBezTo>
                  <a:cubicBezTo>
                    <a:pt x="78" y="497"/>
                    <a:pt x="78" y="497"/>
                    <a:pt x="78" y="497"/>
                  </a:cubicBezTo>
                  <a:cubicBezTo>
                    <a:pt x="77" y="497"/>
                    <a:pt x="76" y="497"/>
                    <a:pt x="76" y="484"/>
                  </a:cubicBezTo>
                  <a:cubicBezTo>
                    <a:pt x="76" y="483"/>
                    <a:pt x="76" y="482"/>
                    <a:pt x="76" y="481"/>
                  </a:cubicBezTo>
                  <a:cubicBezTo>
                    <a:pt x="76" y="481"/>
                    <a:pt x="76" y="481"/>
                    <a:pt x="76" y="481"/>
                  </a:cubicBezTo>
                  <a:cubicBezTo>
                    <a:pt x="76" y="476"/>
                    <a:pt x="77" y="469"/>
                    <a:pt x="77" y="461"/>
                  </a:cubicBezTo>
                  <a:cubicBezTo>
                    <a:pt x="77" y="461"/>
                    <a:pt x="77" y="460"/>
                    <a:pt x="77" y="460"/>
                  </a:cubicBezTo>
                  <a:cubicBezTo>
                    <a:pt x="76" y="460"/>
                    <a:pt x="76" y="460"/>
                    <a:pt x="76" y="460"/>
                  </a:cubicBezTo>
                  <a:cubicBezTo>
                    <a:pt x="73" y="460"/>
                    <a:pt x="69" y="460"/>
                    <a:pt x="68" y="458"/>
                  </a:cubicBezTo>
                  <a:cubicBezTo>
                    <a:pt x="67" y="457"/>
                    <a:pt x="67" y="456"/>
                    <a:pt x="67" y="454"/>
                  </a:cubicBezTo>
                  <a:cubicBezTo>
                    <a:pt x="67" y="454"/>
                    <a:pt x="67" y="453"/>
                    <a:pt x="68" y="453"/>
                  </a:cubicBezTo>
                  <a:cubicBezTo>
                    <a:pt x="67" y="452"/>
                    <a:pt x="67" y="452"/>
                    <a:pt x="66" y="452"/>
                  </a:cubicBezTo>
                  <a:cubicBezTo>
                    <a:pt x="66" y="452"/>
                    <a:pt x="66" y="451"/>
                    <a:pt x="66" y="451"/>
                  </a:cubicBezTo>
                  <a:cubicBezTo>
                    <a:pt x="65" y="451"/>
                    <a:pt x="64" y="450"/>
                    <a:pt x="63" y="450"/>
                  </a:cubicBezTo>
                  <a:cubicBezTo>
                    <a:pt x="62" y="450"/>
                    <a:pt x="59" y="450"/>
                    <a:pt x="57" y="450"/>
                  </a:cubicBezTo>
                  <a:cubicBezTo>
                    <a:pt x="51" y="450"/>
                    <a:pt x="45" y="450"/>
                    <a:pt x="43" y="451"/>
                  </a:cubicBezTo>
                  <a:cubicBezTo>
                    <a:pt x="41" y="451"/>
                    <a:pt x="40" y="449"/>
                    <a:pt x="39" y="447"/>
                  </a:cubicBezTo>
                  <a:cubicBezTo>
                    <a:pt x="39" y="447"/>
                    <a:pt x="38" y="446"/>
                    <a:pt x="38" y="446"/>
                  </a:cubicBezTo>
                  <a:cubicBezTo>
                    <a:pt x="37" y="446"/>
                    <a:pt x="37" y="446"/>
                    <a:pt x="36" y="445"/>
                  </a:cubicBezTo>
                  <a:cubicBezTo>
                    <a:pt x="35" y="443"/>
                    <a:pt x="35" y="435"/>
                    <a:pt x="36" y="432"/>
                  </a:cubicBezTo>
                  <a:cubicBezTo>
                    <a:pt x="36" y="431"/>
                    <a:pt x="36" y="431"/>
                    <a:pt x="36" y="431"/>
                  </a:cubicBezTo>
                  <a:cubicBezTo>
                    <a:pt x="36" y="430"/>
                    <a:pt x="33" y="430"/>
                    <a:pt x="31" y="430"/>
                  </a:cubicBezTo>
                  <a:cubicBezTo>
                    <a:pt x="31" y="430"/>
                    <a:pt x="30" y="430"/>
                    <a:pt x="30" y="430"/>
                  </a:cubicBezTo>
                  <a:cubicBezTo>
                    <a:pt x="28" y="430"/>
                    <a:pt x="27" y="430"/>
                    <a:pt x="26" y="429"/>
                  </a:cubicBezTo>
                  <a:cubicBezTo>
                    <a:pt x="25" y="429"/>
                    <a:pt x="25" y="428"/>
                    <a:pt x="25" y="427"/>
                  </a:cubicBezTo>
                  <a:cubicBezTo>
                    <a:pt x="25" y="426"/>
                    <a:pt x="25" y="426"/>
                    <a:pt x="25" y="426"/>
                  </a:cubicBezTo>
                  <a:cubicBezTo>
                    <a:pt x="25" y="424"/>
                    <a:pt x="25" y="423"/>
                    <a:pt x="24" y="422"/>
                  </a:cubicBezTo>
                  <a:cubicBezTo>
                    <a:pt x="21" y="419"/>
                    <a:pt x="22" y="415"/>
                    <a:pt x="23" y="412"/>
                  </a:cubicBezTo>
                  <a:cubicBezTo>
                    <a:pt x="23" y="412"/>
                    <a:pt x="23" y="411"/>
                    <a:pt x="23" y="410"/>
                  </a:cubicBezTo>
                  <a:cubicBezTo>
                    <a:pt x="24" y="408"/>
                    <a:pt x="26" y="402"/>
                    <a:pt x="30" y="402"/>
                  </a:cubicBezTo>
                  <a:cubicBezTo>
                    <a:pt x="31" y="402"/>
                    <a:pt x="31" y="402"/>
                    <a:pt x="32" y="400"/>
                  </a:cubicBezTo>
                  <a:cubicBezTo>
                    <a:pt x="32" y="398"/>
                    <a:pt x="32" y="396"/>
                    <a:pt x="35" y="395"/>
                  </a:cubicBezTo>
                  <a:cubicBezTo>
                    <a:pt x="36" y="394"/>
                    <a:pt x="35" y="393"/>
                    <a:pt x="34" y="391"/>
                  </a:cubicBezTo>
                  <a:cubicBezTo>
                    <a:pt x="33" y="390"/>
                    <a:pt x="32" y="387"/>
                    <a:pt x="34" y="386"/>
                  </a:cubicBezTo>
                  <a:cubicBezTo>
                    <a:pt x="35" y="385"/>
                    <a:pt x="35" y="384"/>
                    <a:pt x="35" y="383"/>
                  </a:cubicBezTo>
                  <a:cubicBezTo>
                    <a:pt x="36" y="381"/>
                    <a:pt x="36" y="379"/>
                    <a:pt x="39" y="378"/>
                  </a:cubicBezTo>
                  <a:cubicBezTo>
                    <a:pt x="41" y="378"/>
                    <a:pt x="41" y="377"/>
                    <a:pt x="41" y="375"/>
                  </a:cubicBezTo>
                  <a:cubicBezTo>
                    <a:pt x="41" y="373"/>
                    <a:pt x="40" y="371"/>
                    <a:pt x="43" y="370"/>
                  </a:cubicBezTo>
                  <a:cubicBezTo>
                    <a:pt x="43" y="370"/>
                    <a:pt x="43" y="370"/>
                    <a:pt x="43" y="370"/>
                  </a:cubicBezTo>
                  <a:cubicBezTo>
                    <a:pt x="43" y="370"/>
                    <a:pt x="43" y="369"/>
                    <a:pt x="43" y="368"/>
                  </a:cubicBezTo>
                  <a:cubicBezTo>
                    <a:pt x="42" y="366"/>
                    <a:pt x="42" y="364"/>
                    <a:pt x="42" y="362"/>
                  </a:cubicBezTo>
                  <a:cubicBezTo>
                    <a:pt x="43" y="361"/>
                    <a:pt x="42" y="360"/>
                    <a:pt x="42" y="359"/>
                  </a:cubicBezTo>
                  <a:cubicBezTo>
                    <a:pt x="42" y="357"/>
                    <a:pt x="41" y="354"/>
                    <a:pt x="45" y="353"/>
                  </a:cubicBezTo>
                  <a:cubicBezTo>
                    <a:pt x="45" y="353"/>
                    <a:pt x="46" y="352"/>
                    <a:pt x="46" y="352"/>
                  </a:cubicBezTo>
                  <a:cubicBezTo>
                    <a:pt x="46" y="351"/>
                    <a:pt x="46" y="350"/>
                    <a:pt x="43" y="347"/>
                  </a:cubicBezTo>
                  <a:cubicBezTo>
                    <a:pt x="42" y="347"/>
                    <a:pt x="41" y="346"/>
                    <a:pt x="41" y="344"/>
                  </a:cubicBezTo>
                  <a:cubicBezTo>
                    <a:pt x="42" y="343"/>
                    <a:pt x="44" y="343"/>
                    <a:pt x="48" y="343"/>
                  </a:cubicBezTo>
                  <a:cubicBezTo>
                    <a:pt x="48" y="343"/>
                    <a:pt x="48" y="343"/>
                    <a:pt x="48" y="343"/>
                  </a:cubicBezTo>
                  <a:cubicBezTo>
                    <a:pt x="49" y="343"/>
                    <a:pt x="49" y="342"/>
                    <a:pt x="49" y="342"/>
                  </a:cubicBezTo>
                  <a:cubicBezTo>
                    <a:pt x="49" y="341"/>
                    <a:pt x="48" y="340"/>
                    <a:pt x="47" y="340"/>
                  </a:cubicBezTo>
                  <a:cubicBezTo>
                    <a:pt x="47" y="340"/>
                    <a:pt x="47" y="340"/>
                    <a:pt x="46" y="340"/>
                  </a:cubicBezTo>
                  <a:cubicBezTo>
                    <a:pt x="44" y="341"/>
                    <a:pt x="41" y="340"/>
                    <a:pt x="41" y="338"/>
                  </a:cubicBezTo>
                  <a:cubicBezTo>
                    <a:pt x="40" y="336"/>
                    <a:pt x="40" y="335"/>
                    <a:pt x="41" y="334"/>
                  </a:cubicBezTo>
                  <a:cubicBezTo>
                    <a:pt x="41" y="333"/>
                    <a:pt x="41" y="333"/>
                    <a:pt x="42" y="332"/>
                  </a:cubicBezTo>
                  <a:cubicBezTo>
                    <a:pt x="43" y="331"/>
                    <a:pt x="43" y="331"/>
                    <a:pt x="41" y="329"/>
                  </a:cubicBezTo>
                  <a:cubicBezTo>
                    <a:pt x="40" y="328"/>
                    <a:pt x="39" y="327"/>
                    <a:pt x="40" y="326"/>
                  </a:cubicBezTo>
                  <a:cubicBezTo>
                    <a:pt x="41" y="324"/>
                    <a:pt x="41" y="322"/>
                    <a:pt x="39" y="321"/>
                  </a:cubicBezTo>
                  <a:cubicBezTo>
                    <a:pt x="37" y="319"/>
                    <a:pt x="38" y="314"/>
                    <a:pt x="38" y="312"/>
                  </a:cubicBezTo>
                  <a:cubicBezTo>
                    <a:pt x="39" y="310"/>
                    <a:pt x="40" y="307"/>
                    <a:pt x="41" y="307"/>
                  </a:cubicBezTo>
                  <a:cubicBezTo>
                    <a:pt x="42" y="306"/>
                    <a:pt x="42" y="301"/>
                    <a:pt x="41" y="299"/>
                  </a:cubicBezTo>
                  <a:cubicBezTo>
                    <a:pt x="41" y="298"/>
                    <a:pt x="41" y="297"/>
                    <a:pt x="41" y="296"/>
                  </a:cubicBezTo>
                  <a:cubicBezTo>
                    <a:pt x="41" y="295"/>
                    <a:pt x="41" y="294"/>
                    <a:pt x="40" y="292"/>
                  </a:cubicBezTo>
                  <a:cubicBezTo>
                    <a:pt x="39" y="291"/>
                    <a:pt x="39" y="289"/>
                    <a:pt x="39" y="288"/>
                  </a:cubicBezTo>
                  <a:cubicBezTo>
                    <a:pt x="39" y="287"/>
                    <a:pt x="40" y="286"/>
                    <a:pt x="40" y="285"/>
                  </a:cubicBezTo>
                  <a:cubicBezTo>
                    <a:pt x="41" y="284"/>
                    <a:pt x="42" y="283"/>
                    <a:pt x="42" y="280"/>
                  </a:cubicBezTo>
                  <a:cubicBezTo>
                    <a:pt x="42" y="277"/>
                    <a:pt x="42" y="273"/>
                    <a:pt x="46" y="272"/>
                  </a:cubicBezTo>
                  <a:cubicBezTo>
                    <a:pt x="46" y="272"/>
                    <a:pt x="46" y="270"/>
                    <a:pt x="46" y="268"/>
                  </a:cubicBezTo>
                  <a:cubicBezTo>
                    <a:pt x="46" y="267"/>
                    <a:pt x="46" y="266"/>
                    <a:pt x="46" y="265"/>
                  </a:cubicBezTo>
                  <a:cubicBezTo>
                    <a:pt x="46" y="263"/>
                    <a:pt x="48" y="262"/>
                    <a:pt x="49" y="262"/>
                  </a:cubicBezTo>
                  <a:cubicBezTo>
                    <a:pt x="51" y="262"/>
                    <a:pt x="52" y="262"/>
                    <a:pt x="52" y="260"/>
                  </a:cubicBezTo>
                  <a:cubicBezTo>
                    <a:pt x="52" y="258"/>
                    <a:pt x="52" y="258"/>
                    <a:pt x="51" y="257"/>
                  </a:cubicBezTo>
                  <a:cubicBezTo>
                    <a:pt x="50" y="256"/>
                    <a:pt x="49" y="255"/>
                    <a:pt x="49" y="254"/>
                  </a:cubicBezTo>
                  <a:cubicBezTo>
                    <a:pt x="50" y="252"/>
                    <a:pt x="50" y="250"/>
                    <a:pt x="49" y="247"/>
                  </a:cubicBezTo>
                  <a:cubicBezTo>
                    <a:pt x="49" y="245"/>
                    <a:pt x="49" y="242"/>
                    <a:pt x="49" y="239"/>
                  </a:cubicBezTo>
                  <a:cubicBezTo>
                    <a:pt x="49" y="233"/>
                    <a:pt x="53" y="230"/>
                    <a:pt x="56" y="228"/>
                  </a:cubicBezTo>
                  <a:cubicBezTo>
                    <a:pt x="57" y="228"/>
                    <a:pt x="57" y="227"/>
                    <a:pt x="58" y="227"/>
                  </a:cubicBezTo>
                  <a:cubicBezTo>
                    <a:pt x="59" y="226"/>
                    <a:pt x="58" y="223"/>
                    <a:pt x="57" y="221"/>
                  </a:cubicBezTo>
                  <a:cubicBezTo>
                    <a:pt x="57" y="217"/>
                    <a:pt x="56" y="214"/>
                    <a:pt x="58" y="213"/>
                  </a:cubicBezTo>
                  <a:cubicBezTo>
                    <a:pt x="59" y="212"/>
                    <a:pt x="59" y="211"/>
                    <a:pt x="59" y="209"/>
                  </a:cubicBezTo>
                  <a:cubicBezTo>
                    <a:pt x="60" y="208"/>
                    <a:pt x="60" y="206"/>
                    <a:pt x="61" y="205"/>
                  </a:cubicBezTo>
                  <a:cubicBezTo>
                    <a:pt x="62" y="204"/>
                    <a:pt x="63" y="202"/>
                    <a:pt x="63" y="200"/>
                  </a:cubicBezTo>
                  <a:cubicBezTo>
                    <a:pt x="63" y="199"/>
                    <a:pt x="63" y="197"/>
                    <a:pt x="64" y="196"/>
                  </a:cubicBezTo>
                  <a:cubicBezTo>
                    <a:pt x="65" y="194"/>
                    <a:pt x="64" y="193"/>
                    <a:pt x="63" y="191"/>
                  </a:cubicBezTo>
                  <a:cubicBezTo>
                    <a:pt x="62" y="190"/>
                    <a:pt x="61" y="188"/>
                    <a:pt x="61" y="186"/>
                  </a:cubicBezTo>
                  <a:cubicBezTo>
                    <a:pt x="61" y="183"/>
                    <a:pt x="61" y="180"/>
                    <a:pt x="58" y="176"/>
                  </a:cubicBezTo>
                  <a:cubicBezTo>
                    <a:pt x="55" y="172"/>
                    <a:pt x="55" y="166"/>
                    <a:pt x="56" y="163"/>
                  </a:cubicBezTo>
                  <a:cubicBezTo>
                    <a:pt x="57" y="162"/>
                    <a:pt x="58" y="162"/>
                    <a:pt x="58" y="162"/>
                  </a:cubicBezTo>
                  <a:cubicBezTo>
                    <a:pt x="59" y="162"/>
                    <a:pt x="59" y="160"/>
                    <a:pt x="59" y="159"/>
                  </a:cubicBezTo>
                  <a:cubicBezTo>
                    <a:pt x="60" y="157"/>
                    <a:pt x="60" y="154"/>
                    <a:pt x="63" y="153"/>
                  </a:cubicBezTo>
                  <a:cubicBezTo>
                    <a:pt x="63" y="153"/>
                    <a:pt x="64" y="153"/>
                    <a:pt x="64" y="152"/>
                  </a:cubicBezTo>
                  <a:cubicBezTo>
                    <a:pt x="65" y="150"/>
                    <a:pt x="63" y="146"/>
                    <a:pt x="62" y="143"/>
                  </a:cubicBezTo>
                  <a:cubicBezTo>
                    <a:pt x="61" y="140"/>
                    <a:pt x="63" y="139"/>
                    <a:pt x="64" y="138"/>
                  </a:cubicBezTo>
                  <a:cubicBezTo>
                    <a:pt x="65" y="138"/>
                    <a:pt x="65" y="138"/>
                    <a:pt x="65" y="136"/>
                  </a:cubicBezTo>
                  <a:cubicBezTo>
                    <a:pt x="65" y="132"/>
                    <a:pt x="68" y="127"/>
                    <a:pt x="71" y="125"/>
                  </a:cubicBezTo>
                  <a:cubicBezTo>
                    <a:pt x="73" y="124"/>
                    <a:pt x="74" y="120"/>
                    <a:pt x="74" y="117"/>
                  </a:cubicBezTo>
                  <a:cubicBezTo>
                    <a:pt x="74" y="115"/>
                    <a:pt x="76" y="114"/>
                    <a:pt x="78" y="112"/>
                  </a:cubicBezTo>
                  <a:cubicBezTo>
                    <a:pt x="79" y="112"/>
                    <a:pt x="80" y="111"/>
                    <a:pt x="81" y="111"/>
                  </a:cubicBezTo>
                  <a:cubicBezTo>
                    <a:pt x="81" y="110"/>
                    <a:pt x="81" y="110"/>
                    <a:pt x="80" y="109"/>
                  </a:cubicBezTo>
                  <a:cubicBezTo>
                    <a:pt x="80" y="107"/>
                    <a:pt x="79" y="106"/>
                    <a:pt x="79" y="105"/>
                  </a:cubicBezTo>
                  <a:cubicBezTo>
                    <a:pt x="79" y="104"/>
                    <a:pt x="80" y="104"/>
                    <a:pt x="81" y="103"/>
                  </a:cubicBezTo>
                  <a:cubicBezTo>
                    <a:pt x="82" y="102"/>
                    <a:pt x="81" y="100"/>
                    <a:pt x="80" y="97"/>
                  </a:cubicBezTo>
                  <a:cubicBezTo>
                    <a:pt x="79" y="94"/>
                    <a:pt x="78" y="92"/>
                    <a:pt x="80" y="91"/>
                  </a:cubicBezTo>
                  <a:cubicBezTo>
                    <a:pt x="80" y="90"/>
                    <a:pt x="80" y="89"/>
                    <a:pt x="80" y="87"/>
                  </a:cubicBezTo>
                  <a:cubicBezTo>
                    <a:pt x="80" y="86"/>
                    <a:pt x="80" y="85"/>
                    <a:pt x="80" y="84"/>
                  </a:cubicBezTo>
                  <a:cubicBezTo>
                    <a:pt x="80" y="82"/>
                    <a:pt x="83" y="80"/>
                    <a:pt x="87" y="77"/>
                  </a:cubicBezTo>
                  <a:cubicBezTo>
                    <a:pt x="90" y="76"/>
                    <a:pt x="92" y="74"/>
                    <a:pt x="93" y="73"/>
                  </a:cubicBezTo>
                  <a:cubicBezTo>
                    <a:pt x="93" y="73"/>
                    <a:pt x="93" y="73"/>
                    <a:pt x="93" y="72"/>
                  </a:cubicBezTo>
                  <a:cubicBezTo>
                    <a:pt x="93" y="72"/>
                    <a:pt x="93" y="72"/>
                    <a:pt x="93" y="72"/>
                  </a:cubicBezTo>
                  <a:cubicBezTo>
                    <a:pt x="93" y="72"/>
                    <a:pt x="93" y="72"/>
                    <a:pt x="93" y="71"/>
                  </a:cubicBezTo>
                  <a:cubicBezTo>
                    <a:pt x="93" y="71"/>
                    <a:pt x="94" y="71"/>
                    <a:pt x="94" y="71"/>
                  </a:cubicBezTo>
                  <a:cubicBezTo>
                    <a:pt x="94" y="71"/>
                    <a:pt x="94" y="70"/>
                    <a:pt x="94" y="70"/>
                  </a:cubicBezTo>
                  <a:cubicBezTo>
                    <a:pt x="94" y="70"/>
                    <a:pt x="94" y="70"/>
                    <a:pt x="94" y="69"/>
                  </a:cubicBezTo>
                  <a:cubicBezTo>
                    <a:pt x="94" y="69"/>
                    <a:pt x="94" y="69"/>
                    <a:pt x="94" y="68"/>
                  </a:cubicBezTo>
                  <a:cubicBezTo>
                    <a:pt x="94" y="68"/>
                    <a:pt x="94" y="68"/>
                    <a:pt x="94" y="68"/>
                  </a:cubicBezTo>
                  <a:cubicBezTo>
                    <a:pt x="94" y="67"/>
                    <a:pt x="94" y="67"/>
                    <a:pt x="94" y="67"/>
                  </a:cubicBezTo>
                  <a:cubicBezTo>
                    <a:pt x="94" y="67"/>
                    <a:pt x="94" y="66"/>
                    <a:pt x="94" y="66"/>
                  </a:cubicBezTo>
                  <a:cubicBezTo>
                    <a:pt x="94" y="66"/>
                    <a:pt x="95" y="65"/>
                    <a:pt x="95" y="65"/>
                  </a:cubicBezTo>
                  <a:cubicBezTo>
                    <a:pt x="95" y="65"/>
                    <a:pt x="95" y="64"/>
                    <a:pt x="95" y="64"/>
                  </a:cubicBezTo>
                  <a:cubicBezTo>
                    <a:pt x="95" y="64"/>
                    <a:pt x="95" y="63"/>
                    <a:pt x="95" y="63"/>
                  </a:cubicBezTo>
                  <a:cubicBezTo>
                    <a:pt x="95" y="63"/>
                    <a:pt x="95" y="63"/>
                    <a:pt x="95" y="62"/>
                  </a:cubicBezTo>
                  <a:cubicBezTo>
                    <a:pt x="94" y="63"/>
                    <a:pt x="93" y="63"/>
                    <a:pt x="92" y="63"/>
                  </a:cubicBezTo>
                  <a:cubicBezTo>
                    <a:pt x="92" y="63"/>
                    <a:pt x="92" y="64"/>
                    <a:pt x="92" y="64"/>
                  </a:cubicBezTo>
                  <a:cubicBezTo>
                    <a:pt x="92" y="64"/>
                    <a:pt x="91" y="64"/>
                    <a:pt x="91" y="64"/>
                  </a:cubicBezTo>
                  <a:cubicBezTo>
                    <a:pt x="91" y="64"/>
                    <a:pt x="91" y="64"/>
                    <a:pt x="90" y="64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8" y="63"/>
                    <a:pt x="88" y="63"/>
                    <a:pt x="88" y="63"/>
                  </a:cubicBezTo>
                  <a:cubicBezTo>
                    <a:pt x="88" y="63"/>
                    <a:pt x="88" y="63"/>
                    <a:pt x="88" y="63"/>
                  </a:cubicBezTo>
                  <a:cubicBezTo>
                    <a:pt x="88" y="62"/>
                    <a:pt x="88" y="60"/>
                    <a:pt x="87" y="59"/>
                  </a:cubicBezTo>
                  <a:cubicBezTo>
                    <a:pt x="87" y="56"/>
                    <a:pt x="87" y="53"/>
                    <a:pt x="86" y="51"/>
                  </a:cubicBezTo>
                  <a:cubicBezTo>
                    <a:pt x="84" y="49"/>
                    <a:pt x="84" y="47"/>
                    <a:pt x="83" y="45"/>
                  </a:cubicBezTo>
                  <a:cubicBezTo>
                    <a:pt x="83" y="43"/>
                    <a:pt x="83" y="41"/>
                    <a:pt x="82" y="41"/>
                  </a:cubicBezTo>
                  <a:cubicBezTo>
                    <a:pt x="79" y="40"/>
                    <a:pt x="77" y="36"/>
                    <a:pt x="76" y="33"/>
                  </a:cubicBezTo>
                  <a:cubicBezTo>
                    <a:pt x="76" y="33"/>
                    <a:pt x="76" y="32"/>
                    <a:pt x="76" y="32"/>
                  </a:cubicBezTo>
                  <a:cubicBezTo>
                    <a:pt x="76" y="31"/>
                    <a:pt x="77" y="30"/>
                    <a:pt x="78" y="30"/>
                  </a:cubicBezTo>
                  <a:cubicBezTo>
                    <a:pt x="79" y="29"/>
                    <a:pt x="79" y="28"/>
                    <a:pt x="79" y="26"/>
                  </a:cubicBezTo>
                  <a:cubicBezTo>
                    <a:pt x="78" y="25"/>
                    <a:pt x="78" y="23"/>
                    <a:pt x="80" y="22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80" y="21"/>
                    <a:pt x="80" y="21"/>
                    <a:pt x="79" y="20"/>
                  </a:cubicBezTo>
                  <a:cubicBezTo>
                    <a:pt x="78" y="20"/>
                    <a:pt x="77" y="18"/>
                    <a:pt x="75" y="17"/>
                  </a:cubicBezTo>
                  <a:cubicBezTo>
                    <a:pt x="73" y="15"/>
                    <a:pt x="74" y="12"/>
                    <a:pt x="74" y="10"/>
                  </a:cubicBezTo>
                  <a:cubicBezTo>
                    <a:pt x="74" y="8"/>
                    <a:pt x="74" y="6"/>
                    <a:pt x="73" y="5"/>
                  </a:cubicBezTo>
                  <a:cubicBezTo>
                    <a:pt x="72" y="5"/>
                    <a:pt x="72" y="4"/>
                    <a:pt x="71" y="4"/>
                  </a:cubicBezTo>
                  <a:cubicBezTo>
                    <a:pt x="71" y="4"/>
                    <a:pt x="71" y="3"/>
                    <a:pt x="71" y="3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70" y="2"/>
                    <a:pt x="70" y="2"/>
                    <a:pt x="69" y="2"/>
                  </a:cubicBezTo>
                  <a:cubicBezTo>
                    <a:pt x="69" y="2"/>
                    <a:pt x="69" y="1"/>
                    <a:pt x="69" y="1"/>
                  </a:cubicBezTo>
                  <a:cubicBezTo>
                    <a:pt x="69" y="1"/>
                    <a:pt x="69" y="1"/>
                    <a:pt x="69" y="0"/>
                  </a:cubicBezTo>
                  <a:cubicBezTo>
                    <a:pt x="69" y="1"/>
                    <a:pt x="69" y="1"/>
                    <a:pt x="68" y="2"/>
                  </a:cubicBezTo>
                  <a:cubicBezTo>
                    <a:pt x="68" y="4"/>
                    <a:pt x="67" y="8"/>
                    <a:pt x="64" y="9"/>
                  </a:cubicBezTo>
                  <a:cubicBezTo>
                    <a:pt x="64" y="9"/>
                    <a:pt x="64" y="9"/>
                    <a:pt x="63" y="10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3" y="10"/>
                    <a:pt x="62" y="10"/>
                    <a:pt x="62" y="10"/>
                  </a:cubicBezTo>
                  <a:cubicBezTo>
                    <a:pt x="62" y="11"/>
                    <a:pt x="62" y="12"/>
                    <a:pt x="62" y="13"/>
                  </a:cubicBezTo>
                  <a:cubicBezTo>
                    <a:pt x="62" y="15"/>
                    <a:pt x="62" y="18"/>
                    <a:pt x="62" y="20"/>
                  </a:cubicBezTo>
                  <a:cubicBezTo>
                    <a:pt x="64" y="24"/>
                    <a:pt x="65" y="42"/>
                    <a:pt x="63" y="49"/>
                  </a:cubicBezTo>
                  <a:cubicBezTo>
                    <a:pt x="61" y="57"/>
                    <a:pt x="60" y="62"/>
                    <a:pt x="58" y="66"/>
                  </a:cubicBezTo>
                  <a:cubicBezTo>
                    <a:pt x="58" y="68"/>
                    <a:pt x="59" y="69"/>
                    <a:pt x="59" y="70"/>
                  </a:cubicBezTo>
                  <a:cubicBezTo>
                    <a:pt x="60" y="70"/>
                    <a:pt x="61" y="72"/>
                    <a:pt x="60" y="73"/>
                  </a:cubicBezTo>
                  <a:cubicBezTo>
                    <a:pt x="58" y="75"/>
                    <a:pt x="59" y="78"/>
                    <a:pt x="59" y="82"/>
                  </a:cubicBezTo>
                  <a:cubicBezTo>
                    <a:pt x="59" y="84"/>
                    <a:pt x="59" y="86"/>
                    <a:pt x="59" y="88"/>
                  </a:cubicBezTo>
                  <a:cubicBezTo>
                    <a:pt x="59" y="93"/>
                    <a:pt x="57" y="100"/>
                    <a:pt x="56" y="105"/>
                  </a:cubicBezTo>
                  <a:cubicBezTo>
                    <a:pt x="55" y="109"/>
                    <a:pt x="54" y="112"/>
                    <a:pt x="54" y="113"/>
                  </a:cubicBezTo>
                  <a:cubicBezTo>
                    <a:pt x="54" y="115"/>
                    <a:pt x="53" y="117"/>
                    <a:pt x="52" y="119"/>
                  </a:cubicBezTo>
                  <a:cubicBezTo>
                    <a:pt x="51" y="121"/>
                    <a:pt x="50" y="123"/>
                    <a:pt x="51" y="125"/>
                  </a:cubicBezTo>
                  <a:cubicBezTo>
                    <a:pt x="51" y="130"/>
                    <a:pt x="48" y="133"/>
                    <a:pt x="45" y="136"/>
                  </a:cubicBezTo>
                  <a:cubicBezTo>
                    <a:pt x="44" y="136"/>
                    <a:pt x="46" y="139"/>
                    <a:pt x="47" y="141"/>
                  </a:cubicBezTo>
                  <a:cubicBezTo>
                    <a:pt x="49" y="144"/>
                    <a:pt x="50" y="146"/>
                    <a:pt x="50" y="148"/>
                  </a:cubicBezTo>
                  <a:cubicBezTo>
                    <a:pt x="50" y="150"/>
                    <a:pt x="49" y="152"/>
                    <a:pt x="48" y="153"/>
                  </a:cubicBezTo>
                  <a:cubicBezTo>
                    <a:pt x="46" y="155"/>
                    <a:pt x="45" y="157"/>
                    <a:pt x="46" y="160"/>
                  </a:cubicBezTo>
                  <a:cubicBezTo>
                    <a:pt x="47" y="167"/>
                    <a:pt x="46" y="177"/>
                    <a:pt x="46" y="182"/>
                  </a:cubicBezTo>
                  <a:cubicBezTo>
                    <a:pt x="46" y="184"/>
                    <a:pt x="46" y="185"/>
                    <a:pt x="46" y="185"/>
                  </a:cubicBezTo>
                  <a:cubicBezTo>
                    <a:pt x="46" y="187"/>
                    <a:pt x="45" y="188"/>
                    <a:pt x="44" y="188"/>
                  </a:cubicBezTo>
                  <a:cubicBezTo>
                    <a:pt x="44" y="189"/>
                    <a:pt x="43" y="190"/>
                    <a:pt x="43" y="193"/>
                  </a:cubicBezTo>
                  <a:cubicBezTo>
                    <a:pt x="44" y="196"/>
                    <a:pt x="43" y="198"/>
                    <a:pt x="42" y="200"/>
                  </a:cubicBezTo>
                  <a:cubicBezTo>
                    <a:pt x="41" y="202"/>
                    <a:pt x="40" y="204"/>
                    <a:pt x="39" y="207"/>
                  </a:cubicBezTo>
                  <a:cubicBezTo>
                    <a:pt x="39" y="213"/>
                    <a:pt x="35" y="220"/>
                    <a:pt x="33" y="226"/>
                  </a:cubicBezTo>
                  <a:cubicBezTo>
                    <a:pt x="32" y="228"/>
                    <a:pt x="31" y="230"/>
                    <a:pt x="30" y="231"/>
                  </a:cubicBezTo>
                  <a:cubicBezTo>
                    <a:pt x="30" y="233"/>
                    <a:pt x="29" y="234"/>
                    <a:pt x="29" y="235"/>
                  </a:cubicBezTo>
                  <a:cubicBezTo>
                    <a:pt x="28" y="239"/>
                    <a:pt x="27" y="241"/>
                    <a:pt x="24" y="241"/>
                  </a:cubicBezTo>
                  <a:cubicBezTo>
                    <a:pt x="24" y="241"/>
                    <a:pt x="23" y="241"/>
                    <a:pt x="23" y="242"/>
                  </a:cubicBezTo>
                  <a:cubicBezTo>
                    <a:pt x="22" y="243"/>
                    <a:pt x="22" y="245"/>
                    <a:pt x="24" y="248"/>
                  </a:cubicBezTo>
                  <a:cubicBezTo>
                    <a:pt x="25" y="251"/>
                    <a:pt x="25" y="253"/>
                    <a:pt x="24" y="255"/>
                  </a:cubicBezTo>
                  <a:cubicBezTo>
                    <a:pt x="24" y="258"/>
                    <a:pt x="24" y="260"/>
                    <a:pt x="25" y="262"/>
                  </a:cubicBezTo>
                  <a:cubicBezTo>
                    <a:pt x="28" y="267"/>
                    <a:pt x="27" y="269"/>
                    <a:pt x="26" y="273"/>
                  </a:cubicBezTo>
                  <a:cubicBezTo>
                    <a:pt x="26" y="274"/>
                    <a:pt x="26" y="274"/>
                    <a:pt x="26" y="274"/>
                  </a:cubicBezTo>
                  <a:cubicBezTo>
                    <a:pt x="25" y="276"/>
                    <a:pt x="24" y="278"/>
                    <a:pt x="24" y="279"/>
                  </a:cubicBezTo>
                  <a:cubicBezTo>
                    <a:pt x="23" y="280"/>
                    <a:pt x="22" y="281"/>
                    <a:pt x="22" y="284"/>
                  </a:cubicBezTo>
                  <a:cubicBezTo>
                    <a:pt x="22" y="286"/>
                    <a:pt x="22" y="287"/>
                    <a:pt x="21" y="289"/>
                  </a:cubicBezTo>
                  <a:cubicBezTo>
                    <a:pt x="20" y="291"/>
                    <a:pt x="20" y="294"/>
                    <a:pt x="21" y="296"/>
                  </a:cubicBezTo>
                  <a:cubicBezTo>
                    <a:pt x="22" y="300"/>
                    <a:pt x="22" y="302"/>
                    <a:pt x="21" y="303"/>
                  </a:cubicBezTo>
                  <a:cubicBezTo>
                    <a:pt x="21" y="304"/>
                    <a:pt x="20" y="305"/>
                    <a:pt x="19" y="305"/>
                  </a:cubicBezTo>
                  <a:cubicBezTo>
                    <a:pt x="17" y="305"/>
                    <a:pt x="16" y="311"/>
                    <a:pt x="15" y="316"/>
                  </a:cubicBezTo>
                  <a:cubicBezTo>
                    <a:pt x="15" y="319"/>
                    <a:pt x="14" y="322"/>
                    <a:pt x="15" y="322"/>
                  </a:cubicBezTo>
                  <a:cubicBezTo>
                    <a:pt x="15" y="323"/>
                    <a:pt x="17" y="323"/>
                    <a:pt x="19" y="322"/>
                  </a:cubicBezTo>
                  <a:cubicBezTo>
                    <a:pt x="19" y="322"/>
                    <a:pt x="19" y="322"/>
                    <a:pt x="19" y="322"/>
                  </a:cubicBezTo>
                  <a:cubicBezTo>
                    <a:pt x="22" y="322"/>
                    <a:pt x="22" y="316"/>
                    <a:pt x="22" y="311"/>
                  </a:cubicBezTo>
                  <a:cubicBezTo>
                    <a:pt x="22" y="309"/>
                    <a:pt x="22" y="307"/>
                    <a:pt x="22" y="305"/>
                  </a:cubicBezTo>
                  <a:cubicBezTo>
                    <a:pt x="22" y="305"/>
                    <a:pt x="22" y="302"/>
                    <a:pt x="24" y="302"/>
                  </a:cubicBezTo>
                  <a:cubicBezTo>
                    <a:pt x="25" y="302"/>
                    <a:pt x="25" y="302"/>
                    <a:pt x="25" y="301"/>
                  </a:cubicBezTo>
                  <a:cubicBezTo>
                    <a:pt x="26" y="300"/>
                    <a:pt x="26" y="299"/>
                    <a:pt x="28" y="298"/>
                  </a:cubicBezTo>
                  <a:cubicBezTo>
                    <a:pt x="30" y="298"/>
                    <a:pt x="30" y="298"/>
                    <a:pt x="31" y="298"/>
                  </a:cubicBezTo>
                  <a:cubicBezTo>
                    <a:pt x="32" y="299"/>
                    <a:pt x="31" y="300"/>
                    <a:pt x="31" y="301"/>
                  </a:cubicBezTo>
                  <a:cubicBezTo>
                    <a:pt x="31" y="302"/>
                    <a:pt x="32" y="302"/>
                    <a:pt x="32" y="302"/>
                  </a:cubicBezTo>
                  <a:cubicBezTo>
                    <a:pt x="34" y="303"/>
                    <a:pt x="35" y="304"/>
                    <a:pt x="35" y="305"/>
                  </a:cubicBezTo>
                  <a:cubicBezTo>
                    <a:pt x="35" y="306"/>
                    <a:pt x="35" y="308"/>
                    <a:pt x="33" y="309"/>
                  </a:cubicBezTo>
                  <a:cubicBezTo>
                    <a:pt x="32" y="310"/>
                    <a:pt x="32" y="311"/>
                    <a:pt x="32" y="313"/>
                  </a:cubicBezTo>
                  <a:cubicBezTo>
                    <a:pt x="33" y="315"/>
                    <a:pt x="33" y="317"/>
                    <a:pt x="32" y="318"/>
                  </a:cubicBezTo>
                  <a:cubicBezTo>
                    <a:pt x="31" y="319"/>
                    <a:pt x="31" y="319"/>
                    <a:pt x="31" y="319"/>
                  </a:cubicBezTo>
                  <a:cubicBezTo>
                    <a:pt x="30" y="322"/>
                    <a:pt x="28" y="324"/>
                    <a:pt x="29" y="326"/>
                  </a:cubicBezTo>
                  <a:cubicBezTo>
                    <a:pt x="30" y="328"/>
                    <a:pt x="30" y="330"/>
                    <a:pt x="29" y="331"/>
                  </a:cubicBezTo>
                  <a:cubicBezTo>
                    <a:pt x="28" y="331"/>
                    <a:pt x="28" y="332"/>
                    <a:pt x="27" y="334"/>
                  </a:cubicBezTo>
                  <a:cubicBezTo>
                    <a:pt x="27" y="336"/>
                    <a:pt x="28" y="337"/>
                    <a:pt x="28" y="337"/>
                  </a:cubicBezTo>
                  <a:cubicBezTo>
                    <a:pt x="29" y="338"/>
                    <a:pt x="29" y="339"/>
                    <a:pt x="27" y="340"/>
                  </a:cubicBezTo>
                  <a:cubicBezTo>
                    <a:pt x="28" y="340"/>
                    <a:pt x="28" y="341"/>
                    <a:pt x="28" y="341"/>
                  </a:cubicBezTo>
                  <a:cubicBezTo>
                    <a:pt x="28" y="342"/>
                    <a:pt x="29" y="343"/>
                    <a:pt x="28" y="344"/>
                  </a:cubicBezTo>
                  <a:cubicBezTo>
                    <a:pt x="28" y="345"/>
                    <a:pt x="28" y="345"/>
                    <a:pt x="27" y="345"/>
                  </a:cubicBezTo>
                  <a:cubicBezTo>
                    <a:pt x="27" y="345"/>
                    <a:pt x="27" y="345"/>
                    <a:pt x="26" y="345"/>
                  </a:cubicBezTo>
                  <a:cubicBezTo>
                    <a:pt x="26" y="346"/>
                    <a:pt x="27" y="349"/>
                    <a:pt x="28" y="350"/>
                  </a:cubicBezTo>
                  <a:cubicBezTo>
                    <a:pt x="28" y="351"/>
                    <a:pt x="29" y="352"/>
                    <a:pt x="28" y="353"/>
                  </a:cubicBezTo>
                  <a:cubicBezTo>
                    <a:pt x="28" y="354"/>
                    <a:pt x="27" y="354"/>
                    <a:pt x="25" y="354"/>
                  </a:cubicBezTo>
                  <a:cubicBezTo>
                    <a:pt x="24" y="354"/>
                    <a:pt x="23" y="354"/>
                    <a:pt x="22" y="355"/>
                  </a:cubicBezTo>
                  <a:cubicBezTo>
                    <a:pt x="22" y="355"/>
                    <a:pt x="22" y="356"/>
                    <a:pt x="23" y="357"/>
                  </a:cubicBezTo>
                  <a:cubicBezTo>
                    <a:pt x="23" y="359"/>
                    <a:pt x="24" y="360"/>
                    <a:pt x="23" y="362"/>
                  </a:cubicBezTo>
                  <a:cubicBezTo>
                    <a:pt x="23" y="363"/>
                    <a:pt x="22" y="364"/>
                    <a:pt x="21" y="364"/>
                  </a:cubicBezTo>
                  <a:cubicBezTo>
                    <a:pt x="19" y="364"/>
                    <a:pt x="17" y="362"/>
                    <a:pt x="15" y="360"/>
                  </a:cubicBezTo>
                  <a:cubicBezTo>
                    <a:pt x="15" y="360"/>
                    <a:pt x="15" y="360"/>
                    <a:pt x="15" y="359"/>
                  </a:cubicBezTo>
                  <a:cubicBezTo>
                    <a:pt x="14" y="359"/>
                    <a:pt x="14" y="358"/>
                    <a:pt x="14" y="358"/>
                  </a:cubicBezTo>
                  <a:cubicBezTo>
                    <a:pt x="14" y="357"/>
                    <a:pt x="15" y="356"/>
                    <a:pt x="16" y="354"/>
                  </a:cubicBezTo>
                  <a:cubicBezTo>
                    <a:pt x="16" y="354"/>
                    <a:pt x="15" y="354"/>
                    <a:pt x="15" y="354"/>
                  </a:cubicBezTo>
                  <a:cubicBezTo>
                    <a:pt x="14" y="354"/>
                    <a:pt x="14" y="354"/>
                    <a:pt x="14" y="354"/>
                  </a:cubicBezTo>
                  <a:cubicBezTo>
                    <a:pt x="13" y="354"/>
                    <a:pt x="13" y="354"/>
                    <a:pt x="13" y="354"/>
                  </a:cubicBezTo>
                  <a:cubicBezTo>
                    <a:pt x="13" y="354"/>
                    <a:pt x="13" y="354"/>
                    <a:pt x="13" y="355"/>
                  </a:cubicBezTo>
                  <a:cubicBezTo>
                    <a:pt x="13" y="357"/>
                    <a:pt x="11" y="358"/>
                    <a:pt x="9" y="359"/>
                  </a:cubicBezTo>
                  <a:cubicBezTo>
                    <a:pt x="8" y="359"/>
                    <a:pt x="7" y="359"/>
                    <a:pt x="6" y="360"/>
                  </a:cubicBezTo>
                  <a:cubicBezTo>
                    <a:pt x="6" y="361"/>
                    <a:pt x="6" y="361"/>
                    <a:pt x="7" y="362"/>
                  </a:cubicBezTo>
                  <a:cubicBezTo>
                    <a:pt x="7" y="363"/>
                    <a:pt x="8" y="364"/>
                    <a:pt x="8" y="365"/>
                  </a:cubicBezTo>
                  <a:cubicBezTo>
                    <a:pt x="7" y="365"/>
                    <a:pt x="7" y="366"/>
                    <a:pt x="6" y="366"/>
                  </a:cubicBezTo>
                  <a:cubicBezTo>
                    <a:pt x="4" y="367"/>
                    <a:pt x="0" y="370"/>
                    <a:pt x="0" y="372"/>
                  </a:cubicBezTo>
                  <a:cubicBezTo>
                    <a:pt x="0" y="372"/>
                    <a:pt x="0" y="372"/>
                    <a:pt x="0" y="373"/>
                  </a:cubicBezTo>
                  <a:cubicBezTo>
                    <a:pt x="0" y="373"/>
                    <a:pt x="1" y="373"/>
                    <a:pt x="1" y="372"/>
                  </a:cubicBezTo>
                  <a:cubicBezTo>
                    <a:pt x="1" y="370"/>
                    <a:pt x="2" y="369"/>
                    <a:pt x="4" y="369"/>
                  </a:cubicBezTo>
                  <a:cubicBezTo>
                    <a:pt x="6" y="369"/>
                    <a:pt x="7" y="370"/>
                    <a:pt x="8" y="372"/>
                  </a:cubicBezTo>
                  <a:cubicBezTo>
                    <a:pt x="8" y="373"/>
                    <a:pt x="8" y="373"/>
                    <a:pt x="9" y="373"/>
                  </a:cubicBezTo>
                  <a:cubicBezTo>
                    <a:pt x="9" y="373"/>
                    <a:pt x="9" y="372"/>
                    <a:pt x="10" y="372"/>
                  </a:cubicBezTo>
                  <a:cubicBezTo>
                    <a:pt x="11" y="372"/>
                    <a:pt x="12" y="372"/>
                    <a:pt x="14" y="372"/>
                  </a:cubicBezTo>
                  <a:cubicBezTo>
                    <a:pt x="16" y="372"/>
                    <a:pt x="17" y="375"/>
                    <a:pt x="17" y="377"/>
                  </a:cubicBezTo>
                  <a:cubicBezTo>
                    <a:pt x="17" y="378"/>
                    <a:pt x="16" y="380"/>
                    <a:pt x="15" y="380"/>
                  </a:cubicBezTo>
                  <a:cubicBezTo>
                    <a:pt x="14" y="380"/>
                    <a:pt x="14" y="380"/>
                    <a:pt x="14" y="380"/>
                  </a:cubicBezTo>
                  <a:cubicBezTo>
                    <a:pt x="14" y="380"/>
                    <a:pt x="14" y="380"/>
                    <a:pt x="14" y="380"/>
                  </a:cubicBezTo>
                  <a:cubicBezTo>
                    <a:pt x="14" y="380"/>
                    <a:pt x="14" y="380"/>
                    <a:pt x="13" y="380"/>
                  </a:cubicBezTo>
                  <a:cubicBezTo>
                    <a:pt x="12" y="381"/>
                    <a:pt x="12" y="383"/>
                    <a:pt x="12" y="385"/>
                  </a:cubicBezTo>
                  <a:cubicBezTo>
                    <a:pt x="12" y="386"/>
                    <a:pt x="12" y="386"/>
                    <a:pt x="13" y="386"/>
                  </a:cubicBezTo>
                  <a:cubicBezTo>
                    <a:pt x="14" y="386"/>
                    <a:pt x="16" y="386"/>
                    <a:pt x="17" y="386"/>
                  </a:cubicBezTo>
                  <a:cubicBezTo>
                    <a:pt x="19" y="386"/>
                    <a:pt x="21" y="385"/>
                    <a:pt x="22" y="386"/>
                  </a:cubicBezTo>
                  <a:cubicBezTo>
                    <a:pt x="24" y="386"/>
                    <a:pt x="25" y="389"/>
                    <a:pt x="24" y="390"/>
                  </a:cubicBezTo>
                  <a:cubicBezTo>
                    <a:pt x="24" y="392"/>
                    <a:pt x="23" y="392"/>
                    <a:pt x="22" y="392"/>
                  </a:cubicBezTo>
                  <a:cubicBezTo>
                    <a:pt x="22" y="392"/>
                    <a:pt x="22" y="392"/>
                    <a:pt x="21" y="392"/>
                  </a:cubicBezTo>
                  <a:cubicBezTo>
                    <a:pt x="19" y="390"/>
                    <a:pt x="16" y="388"/>
                    <a:pt x="15" y="390"/>
                  </a:cubicBezTo>
                  <a:cubicBezTo>
                    <a:pt x="14" y="391"/>
                    <a:pt x="13" y="392"/>
                    <a:pt x="11" y="392"/>
                  </a:cubicBezTo>
                  <a:cubicBezTo>
                    <a:pt x="10" y="392"/>
                    <a:pt x="9" y="392"/>
                    <a:pt x="8" y="391"/>
                  </a:cubicBezTo>
                  <a:cubicBezTo>
                    <a:pt x="7" y="391"/>
                    <a:pt x="7" y="391"/>
                    <a:pt x="7" y="391"/>
                  </a:cubicBezTo>
                  <a:cubicBezTo>
                    <a:pt x="7" y="391"/>
                    <a:pt x="7" y="391"/>
                    <a:pt x="7" y="391"/>
                  </a:cubicBezTo>
                  <a:cubicBezTo>
                    <a:pt x="5" y="391"/>
                    <a:pt x="1" y="393"/>
                    <a:pt x="0" y="395"/>
                  </a:cubicBezTo>
                  <a:cubicBezTo>
                    <a:pt x="0" y="395"/>
                    <a:pt x="0" y="395"/>
                    <a:pt x="1" y="395"/>
                  </a:cubicBezTo>
                  <a:cubicBezTo>
                    <a:pt x="2" y="396"/>
                    <a:pt x="3" y="398"/>
                    <a:pt x="3" y="399"/>
                  </a:cubicBezTo>
                  <a:cubicBezTo>
                    <a:pt x="4" y="399"/>
                    <a:pt x="4" y="400"/>
                    <a:pt x="4" y="400"/>
                  </a:cubicBezTo>
                  <a:cubicBezTo>
                    <a:pt x="6" y="400"/>
                    <a:pt x="8" y="399"/>
                    <a:pt x="9" y="397"/>
                  </a:cubicBezTo>
                  <a:cubicBezTo>
                    <a:pt x="10" y="396"/>
                    <a:pt x="11" y="394"/>
                    <a:pt x="13" y="394"/>
                  </a:cubicBezTo>
                  <a:cubicBezTo>
                    <a:pt x="14" y="394"/>
                    <a:pt x="15" y="395"/>
                    <a:pt x="15" y="398"/>
                  </a:cubicBezTo>
                  <a:cubicBezTo>
                    <a:pt x="16" y="402"/>
                    <a:pt x="13" y="402"/>
                    <a:pt x="12" y="402"/>
                  </a:cubicBezTo>
                  <a:cubicBezTo>
                    <a:pt x="10" y="403"/>
                    <a:pt x="10" y="403"/>
                    <a:pt x="10" y="403"/>
                  </a:cubicBezTo>
                  <a:cubicBezTo>
                    <a:pt x="9" y="406"/>
                    <a:pt x="7" y="408"/>
                    <a:pt x="3" y="410"/>
                  </a:cubicBezTo>
                  <a:cubicBezTo>
                    <a:pt x="3" y="411"/>
                    <a:pt x="2" y="412"/>
                    <a:pt x="3" y="412"/>
                  </a:cubicBezTo>
                  <a:cubicBezTo>
                    <a:pt x="3" y="413"/>
                    <a:pt x="4" y="414"/>
                    <a:pt x="5" y="413"/>
                  </a:cubicBezTo>
                  <a:cubicBezTo>
                    <a:pt x="6" y="413"/>
                    <a:pt x="6" y="413"/>
                    <a:pt x="7" y="414"/>
                  </a:cubicBezTo>
                  <a:cubicBezTo>
                    <a:pt x="7" y="414"/>
                    <a:pt x="7" y="415"/>
                    <a:pt x="7" y="415"/>
                  </a:cubicBezTo>
                  <a:cubicBezTo>
                    <a:pt x="7" y="416"/>
                    <a:pt x="7" y="417"/>
                    <a:pt x="8" y="417"/>
                  </a:cubicBezTo>
                  <a:cubicBezTo>
                    <a:pt x="9" y="417"/>
                    <a:pt x="10" y="417"/>
                    <a:pt x="10" y="416"/>
                  </a:cubicBezTo>
                  <a:cubicBezTo>
                    <a:pt x="11" y="416"/>
                    <a:pt x="11" y="415"/>
                    <a:pt x="11" y="414"/>
                  </a:cubicBezTo>
                  <a:cubicBezTo>
                    <a:pt x="10" y="412"/>
                    <a:pt x="11" y="410"/>
                    <a:pt x="12" y="408"/>
                  </a:cubicBezTo>
                  <a:cubicBezTo>
                    <a:pt x="13" y="406"/>
                    <a:pt x="15" y="406"/>
                    <a:pt x="17" y="407"/>
                  </a:cubicBezTo>
                  <a:cubicBezTo>
                    <a:pt x="19" y="410"/>
                    <a:pt x="18" y="412"/>
                    <a:pt x="17" y="414"/>
                  </a:cubicBezTo>
                  <a:cubicBezTo>
                    <a:pt x="16" y="415"/>
                    <a:pt x="16" y="415"/>
                    <a:pt x="16" y="416"/>
                  </a:cubicBezTo>
                  <a:cubicBezTo>
                    <a:pt x="16" y="417"/>
                    <a:pt x="15" y="419"/>
                    <a:pt x="15" y="420"/>
                  </a:cubicBezTo>
                  <a:cubicBezTo>
                    <a:pt x="14" y="422"/>
                    <a:pt x="14" y="423"/>
                    <a:pt x="14" y="425"/>
                  </a:cubicBezTo>
                  <a:cubicBezTo>
                    <a:pt x="14" y="427"/>
                    <a:pt x="13" y="427"/>
                    <a:pt x="12" y="428"/>
                  </a:cubicBezTo>
                  <a:cubicBezTo>
                    <a:pt x="11" y="428"/>
                    <a:pt x="11" y="428"/>
                    <a:pt x="11" y="429"/>
                  </a:cubicBezTo>
                  <a:cubicBezTo>
                    <a:pt x="11" y="431"/>
                    <a:pt x="9" y="431"/>
                    <a:pt x="8" y="432"/>
                  </a:cubicBezTo>
                  <a:cubicBezTo>
                    <a:pt x="9" y="433"/>
                    <a:pt x="8" y="435"/>
                    <a:pt x="7" y="436"/>
                  </a:cubicBezTo>
                  <a:cubicBezTo>
                    <a:pt x="7" y="437"/>
                    <a:pt x="6" y="438"/>
                    <a:pt x="7" y="438"/>
                  </a:cubicBezTo>
                  <a:cubicBezTo>
                    <a:pt x="7" y="438"/>
                    <a:pt x="8" y="438"/>
                    <a:pt x="8" y="437"/>
                  </a:cubicBezTo>
                  <a:cubicBezTo>
                    <a:pt x="9" y="437"/>
                    <a:pt x="10" y="436"/>
                    <a:pt x="11" y="436"/>
                  </a:cubicBezTo>
                  <a:cubicBezTo>
                    <a:pt x="12" y="436"/>
                    <a:pt x="12" y="436"/>
                    <a:pt x="12" y="436"/>
                  </a:cubicBezTo>
                  <a:cubicBezTo>
                    <a:pt x="13" y="436"/>
                    <a:pt x="14" y="436"/>
                    <a:pt x="14" y="437"/>
                  </a:cubicBezTo>
                  <a:cubicBezTo>
                    <a:pt x="14" y="437"/>
                    <a:pt x="15" y="437"/>
                    <a:pt x="15" y="437"/>
                  </a:cubicBezTo>
                  <a:cubicBezTo>
                    <a:pt x="15" y="437"/>
                    <a:pt x="16" y="437"/>
                    <a:pt x="17" y="436"/>
                  </a:cubicBezTo>
                  <a:cubicBezTo>
                    <a:pt x="18" y="436"/>
                    <a:pt x="19" y="436"/>
                    <a:pt x="19" y="436"/>
                  </a:cubicBezTo>
                  <a:cubicBezTo>
                    <a:pt x="21" y="436"/>
                    <a:pt x="22" y="437"/>
                    <a:pt x="23" y="439"/>
                  </a:cubicBezTo>
                  <a:cubicBezTo>
                    <a:pt x="23" y="440"/>
                    <a:pt x="22" y="441"/>
                    <a:pt x="20" y="442"/>
                  </a:cubicBezTo>
                  <a:cubicBezTo>
                    <a:pt x="18" y="442"/>
                    <a:pt x="16" y="444"/>
                    <a:pt x="16" y="445"/>
                  </a:cubicBezTo>
                  <a:cubicBezTo>
                    <a:pt x="16" y="445"/>
                    <a:pt x="16" y="445"/>
                    <a:pt x="17" y="445"/>
                  </a:cubicBezTo>
                  <a:cubicBezTo>
                    <a:pt x="18" y="445"/>
                    <a:pt x="19" y="444"/>
                    <a:pt x="19" y="444"/>
                  </a:cubicBezTo>
                  <a:cubicBezTo>
                    <a:pt x="21" y="444"/>
                    <a:pt x="22" y="445"/>
                    <a:pt x="22" y="447"/>
                  </a:cubicBezTo>
                  <a:cubicBezTo>
                    <a:pt x="23" y="448"/>
                    <a:pt x="23" y="448"/>
                    <a:pt x="23" y="448"/>
                  </a:cubicBezTo>
                  <a:cubicBezTo>
                    <a:pt x="24" y="448"/>
                    <a:pt x="24" y="447"/>
                    <a:pt x="24" y="446"/>
                  </a:cubicBezTo>
                  <a:cubicBezTo>
                    <a:pt x="24" y="444"/>
                    <a:pt x="25" y="443"/>
                    <a:pt x="27" y="443"/>
                  </a:cubicBezTo>
                  <a:cubicBezTo>
                    <a:pt x="29" y="443"/>
                    <a:pt x="33" y="445"/>
                    <a:pt x="33" y="448"/>
                  </a:cubicBezTo>
                  <a:cubicBezTo>
                    <a:pt x="34" y="449"/>
                    <a:pt x="34" y="450"/>
                    <a:pt x="33" y="450"/>
                  </a:cubicBezTo>
                  <a:cubicBezTo>
                    <a:pt x="31" y="453"/>
                    <a:pt x="26" y="454"/>
                    <a:pt x="22" y="453"/>
                  </a:cubicBezTo>
                  <a:cubicBezTo>
                    <a:pt x="21" y="453"/>
                    <a:pt x="20" y="453"/>
                    <a:pt x="19" y="454"/>
                  </a:cubicBezTo>
                  <a:cubicBezTo>
                    <a:pt x="19" y="455"/>
                    <a:pt x="19" y="457"/>
                    <a:pt x="20" y="458"/>
                  </a:cubicBezTo>
                  <a:cubicBezTo>
                    <a:pt x="21" y="459"/>
                    <a:pt x="21" y="459"/>
                    <a:pt x="22" y="459"/>
                  </a:cubicBezTo>
                  <a:cubicBezTo>
                    <a:pt x="23" y="459"/>
                    <a:pt x="25" y="457"/>
                    <a:pt x="26" y="456"/>
                  </a:cubicBezTo>
                  <a:cubicBezTo>
                    <a:pt x="27" y="455"/>
                    <a:pt x="27" y="455"/>
                    <a:pt x="27" y="455"/>
                  </a:cubicBezTo>
                  <a:cubicBezTo>
                    <a:pt x="29" y="454"/>
                    <a:pt x="33" y="453"/>
                    <a:pt x="35" y="453"/>
                  </a:cubicBezTo>
                  <a:cubicBezTo>
                    <a:pt x="36" y="453"/>
                    <a:pt x="45" y="453"/>
                    <a:pt x="46" y="457"/>
                  </a:cubicBezTo>
                  <a:cubicBezTo>
                    <a:pt x="46" y="458"/>
                    <a:pt x="46" y="458"/>
                    <a:pt x="46" y="459"/>
                  </a:cubicBezTo>
                  <a:cubicBezTo>
                    <a:pt x="45" y="460"/>
                    <a:pt x="44" y="460"/>
                    <a:pt x="42" y="460"/>
                  </a:cubicBezTo>
                  <a:cubicBezTo>
                    <a:pt x="42" y="460"/>
                    <a:pt x="42" y="460"/>
                    <a:pt x="42" y="460"/>
                  </a:cubicBezTo>
                  <a:cubicBezTo>
                    <a:pt x="42" y="460"/>
                    <a:pt x="42" y="460"/>
                    <a:pt x="41" y="460"/>
                  </a:cubicBezTo>
                  <a:cubicBezTo>
                    <a:pt x="41" y="460"/>
                    <a:pt x="40" y="460"/>
                    <a:pt x="40" y="460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8" y="461"/>
                    <a:pt x="35" y="463"/>
                    <a:pt x="33" y="463"/>
                  </a:cubicBezTo>
                  <a:cubicBezTo>
                    <a:pt x="31" y="463"/>
                    <a:pt x="30" y="462"/>
                    <a:pt x="30" y="461"/>
                  </a:cubicBezTo>
                  <a:cubicBezTo>
                    <a:pt x="30" y="461"/>
                    <a:pt x="30" y="461"/>
                    <a:pt x="30" y="461"/>
                  </a:cubicBezTo>
                  <a:cubicBezTo>
                    <a:pt x="28" y="461"/>
                    <a:pt x="26" y="463"/>
                    <a:pt x="25" y="465"/>
                  </a:cubicBezTo>
                  <a:cubicBezTo>
                    <a:pt x="25" y="466"/>
                    <a:pt x="25" y="467"/>
                    <a:pt x="24" y="468"/>
                  </a:cubicBezTo>
                  <a:cubicBezTo>
                    <a:pt x="24" y="468"/>
                    <a:pt x="25" y="468"/>
                    <a:pt x="25" y="468"/>
                  </a:cubicBezTo>
                  <a:cubicBezTo>
                    <a:pt x="26" y="469"/>
                    <a:pt x="27" y="468"/>
                    <a:pt x="28" y="467"/>
                  </a:cubicBezTo>
                  <a:cubicBezTo>
                    <a:pt x="29" y="465"/>
                    <a:pt x="31" y="464"/>
                    <a:pt x="35" y="464"/>
                  </a:cubicBezTo>
                  <a:cubicBezTo>
                    <a:pt x="38" y="464"/>
                    <a:pt x="41" y="463"/>
                    <a:pt x="43" y="462"/>
                  </a:cubicBezTo>
                  <a:cubicBezTo>
                    <a:pt x="44" y="461"/>
                    <a:pt x="45" y="460"/>
                    <a:pt x="46" y="460"/>
                  </a:cubicBezTo>
                  <a:cubicBezTo>
                    <a:pt x="47" y="460"/>
                    <a:pt x="48" y="461"/>
                    <a:pt x="49" y="462"/>
                  </a:cubicBezTo>
                  <a:cubicBezTo>
                    <a:pt x="49" y="463"/>
                    <a:pt x="49" y="465"/>
                    <a:pt x="48" y="466"/>
                  </a:cubicBezTo>
                  <a:cubicBezTo>
                    <a:pt x="47" y="468"/>
                    <a:pt x="45" y="469"/>
                    <a:pt x="42" y="469"/>
                  </a:cubicBezTo>
                  <a:cubicBezTo>
                    <a:pt x="41" y="469"/>
                    <a:pt x="39" y="469"/>
                    <a:pt x="39" y="468"/>
                  </a:cubicBezTo>
                  <a:cubicBezTo>
                    <a:pt x="38" y="467"/>
                    <a:pt x="37" y="467"/>
                    <a:pt x="36" y="468"/>
                  </a:cubicBezTo>
                  <a:cubicBezTo>
                    <a:pt x="35" y="469"/>
                    <a:pt x="34" y="471"/>
                    <a:pt x="34" y="473"/>
                  </a:cubicBezTo>
                  <a:cubicBezTo>
                    <a:pt x="35" y="473"/>
                    <a:pt x="34" y="474"/>
                    <a:pt x="34" y="474"/>
                  </a:cubicBezTo>
                  <a:cubicBezTo>
                    <a:pt x="33" y="476"/>
                    <a:pt x="30" y="475"/>
                    <a:pt x="26" y="473"/>
                  </a:cubicBezTo>
                  <a:cubicBezTo>
                    <a:pt x="24" y="473"/>
                    <a:pt x="23" y="472"/>
                    <a:pt x="21" y="472"/>
                  </a:cubicBezTo>
                  <a:cubicBezTo>
                    <a:pt x="21" y="472"/>
                    <a:pt x="20" y="472"/>
                    <a:pt x="20" y="472"/>
                  </a:cubicBezTo>
                  <a:cubicBezTo>
                    <a:pt x="20" y="473"/>
                    <a:pt x="21" y="475"/>
                    <a:pt x="23" y="478"/>
                  </a:cubicBezTo>
                  <a:cubicBezTo>
                    <a:pt x="25" y="480"/>
                    <a:pt x="26" y="479"/>
                    <a:pt x="27" y="479"/>
                  </a:cubicBezTo>
                  <a:cubicBezTo>
                    <a:pt x="28" y="479"/>
                    <a:pt x="29" y="479"/>
                    <a:pt x="29" y="479"/>
                  </a:cubicBezTo>
                  <a:cubicBezTo>
                    <a:pt x="31" y="479"/>
                    <a:pt x="32" y="479"/>
                    <a:pt x="33" y="480"/>
                  </a:cubicBezTo>
                  <a:cubicBezTo>
                    <a:pt x="35" y="481"/>
                    <a:pt x="36" y="482"/>
                    <a:pt x="36" y="483"/>
                  </a:cubicBezTo>
                  <a:cubicBezTo>
                    <a:pt x="37" y="483"/>
                    <a:pt x="37" y="484"/>
                    <a:pt x="38" y="484"/>
                  </a:cubicBezTo>
                  <a:cubicBezTo>
                    <a:pt x="38" y="484"/>
                    <a:pt x="38" y="484"/>
                    <a:pt x="39" y="483"/>
                  </a:cubicBezTo>
                  <a:cubicBezTo>
                    <a:pt x="40" y="483"/>
                    <a:pt x="40" y="482"/>
                    <a:pt x="40" y="482"/>
                  </a:cubicBezTo>
                  <a:cubicBezTo>
                    <a:pt x="40" y="482"/>
                    <a:pt x="39" y="482"/>
                    <a:pt x="39" y="482"/>
                  </a:cubicBezTo>
                  <a:cubicBezTo>
                    <a:pt x="38" y="482"/>
                    <a:pt x="38" y="481"/>
                    <a:pt x="37" y="481"/>
                  </a:cubicBezTo>
                  <a:cubicBezTo>
                    <a:pt x="36" y="480"/>
                    <a:pt x="36" y="479"/>
                    <a:pt x="36" y="478"/>
                  </a:cubicBezTo>
                  <a:cubicBezTo>
                    <a:pt x="37" y="475"/>
                    <a:pt x="40" y="474"/>
                    <a:pt x="43" y="476"/>
                  </a:cubicBezTo>
                  <a:cubicBezTo>
                    <a:pt x="45" y="477"/>
                    <a:pt x="48" y="476"/>
                    <a:pt x="49" y="474"/>
                  </a:cubicBezTo>
                  <a:cubicBezTo>
                    <a:pt x="50" y="473"/>
                    <a:pt x="51" y="471"/>
                    <a:pt x="50" y="469"/>
                  </a:cubicBezTo>
                  <a:cubicBezTo>
                    <a:pt x="48" y="462"/>
                    <a:pt x="57" y="459"/>
                    <a:pt x="61" y="457"/>
                  </a:cubicBezTo>
                  <a:cubicBezTo>
                    <a:pt x="62" y="457"/>
                    <a:pt x="62" y="457"/>
                    <a:pt x="63" y="457"/>
                  </a:cubicBezTo>
                  <a:cubicBezTo>
                    <a:pt x="65" y="457"/>
                    <a:pt x="65" y="458"/>
                    <a:pt x="65" y="458"/>
                  </a:cubicBezTo>
                  <a:cubicBezTo>
                    <a:pt x="66" y="460"/>
                    <a:pt x="63" y="463"/>
                    <a:pt x="60" y="465"/>
                  </a:cubicBezTo>
                  <a:cubicBezTo>
                    <a:pt x="59" y="465"/>
                    <a:pt x="57" y="466"/>
                    <a:pt x="57" y="467"/>
                  </a:cubicBezTo>
                  <a:cubicBezTo>
                    <a:pt x="57" y="467"/>
                    <a:pt x="57" y="468"/>
                    <a:pt x="58" y="469"/>
                  </a:cubicBezTo>
                  <a:cubicBezTo>
                    <a:pt x="60" y="471"/>
                    <a:pt x="61" y="470"/>
                    <a:pt x="63" y="470"/>
                  </a:cubicBezTo>
                  <a:cubicBezTo>
                    <a:pt x="65" y="469"/>
                    <a:pt x="67" y="468"/>
                    <a:pt x="69" y="470"/>
                  </a:cubicBezTo>
                  <a:cubicBezTo>
                    <a:pt x="69" y="471"/>
                    <a:pt x="70" y="471"/>
                    <a:pt x="70" y="472"/>
                  </a:cubicBezTo>
                  <a:cubicBezTo>
                    <a:pt x="69" y="473"/>
                    <a:pt x="68" y="474"/>
                    <a:pt x="66" y="474"/>
                  </a:cubicBezTo>
                  <a:cubicBezTo>
                    <a:pt x="65" y="475"/>
                    <a:pt x="63" y="475"/>
                    <a:pt x="63" y="476"/>
                  </a:cubicBezTo>
                  <a:cubicBezTo>
                    <a:pt x="62" y="477"/>
                    <a:pt x="63" y="478"/>
                    <a:pt x="64" y="479"/>
                  </a:cubicBezTo>
                  <a:cubicBezTo>
                    <a:pt x="64" y="480"/>
                    <a:pt x="65" y="481"/>
                    <a:pt x="65" y="482"/>
                  </a:cubicBezTo>
                  <a:cubicBezTo>
                    <a:pt x="64" y="483"/>
                    <a:pt x="64" y="484"/>
                    <a:pt x="63" y="485"/>
                  </a:cubicBezTo>
                  <a:cubicBezTo>
                    <a:pt x="62" y="485"/>
                    <a:pt x="62" y="485"/>
                    <a:pt x="61" y="485"/>
                  </a:cubicBezTo>
                  <a:cubicBezTo>
                    <a:pt x="59" y="485"/>
                    <a:pt x="58" y="482"/>
                    <a:pt x="58" y="479"/>
                  </a:cubicBezTo>
                  <a:cubicBezTo>
                    <a:pt x="58" y="478"/>
                    <a:pt x="58" y="475"/>
                    <a:pt x="57" y="475"/>
                  </a:cubicBezTo>
                  <a:cubicBezTo>
                    <a:pt x="56" y="475"/>
                    <a:pt x="56" y="475"/>
                    <a:pt x="55" y="476"/>
                  </a:cubicBezTo>
                  <a:cubicBezTo>
                    <a:pt x="55" y="476"/>
                    <a:pt x="55" y="477"/>
                    <a:pt x="56" y="481"/>
                  </a:cubicBezTo>
                  <a:cubicBezTo>
                    <a:pt x="57" y="483"/>
                    <a:pt x="57" y="484"/>
                    <a:pt x="57" y="484"/>
                  </a:cubicBezTo>
                  <a:cubicBezTo>
                    <a:pt x="56" y="485"/>
                    <a:pt x="56" y="485"/>
                    <a:pt x="55" y="485"/>
                  </a:cubicBezTo>
                  <a:cubicBezTo>
                    <a:pt x="54" y="485"/>
                    <a:pt x="50" y="481"/>
                    <a:pt x="49" y="480"/>
                  </a:cubicBezTo>
                  <a:cubicBezTo>
                    <a:pt x="48" y="479"/>
                    <a:pt x="47" y="479"/>
                    <a:pt x="47" y="480"/>
                  </a:cubicBezTo>
                  <a:cubicBezTo>
                    <a:pt x="47" y="481"/>
                    <a:pt x="46" y="482"/>
                    <a:pt x="47" y="483"/>
                  </a:cubicBezTo>
                  <a:cubicBezTo>
                    <a:pt x="48" y="483"/>
                    <a:pt x="49" y="484"/>
                    <a:pt x="48" y="485"/>
                  </a:cubicBezTo>
                  <a:cubicBezTo>
                    <a:pt x="48" y="486"/>
                    <a:pt x="47" y="486"/>
                    <a:pt x="46" y="486"/>
                  </a:cubicBezTo>
                  <a:cubicBezTo>
                    <a:pt x="43" y="486"/>
                    <a:pt x="42" y="487"/>
                    <a:pt x="42" y="488"/>
                  </a:cubicBezTo>
                  <a:cubicBezTo>
                    <a:pt x="42" y="489"/>
                    <a:pt x="42" y="489"/>
                    <a:pt x="43" y="489"/>
                  </a:cubicBezTo>
                  <a:cubicBezTo>
                    <a:pt x="43" y="489"/>
                    <a:pt x="44" y="489"/>
                    <a:pt x="44" y="489"/>
                  </a:cubicBezTo>
                  <a:cubicBezTo>
                    <a:pt x="46" y="489"/>
                    <a:pt x="48" y="488"/>
                    <a:pt x="49" y="489"/>
                  </a:cubicBezTo>
                  <a:cubicBezTo>
                    <a:pt x="53" y="490"/>
                    <a:pt x="53" y="492"/>
                    <a:pt x="54" y="495"/>
                  </a:cubicBezTo>
                  <a:cubicBezTo>
                    <a:pt x="54" y="497"/>
                    <a:pt x="54" y="498"/>
                    <a:pt x="56" y="499"/>
                  </a:cubicBezTo>
                  <a:cubicBezTo>
                    <a:pt x="56" y="499"/>
                    <a:pt x="56" y="499"/>
                    <a:pt x="56" y="499"/>
                  </a:cubicBezTo>
                  <a:cubicBezTo>
                    <a:pt x="56" y="499"/>
                    <a:pt x="56" y="497"/>
                    <a:pt x="56" y="497"/>
                  </a:cubicBezTo>
                  <a:cubicBezTo>
                    <a:pt x="56" y="494"/>
                    <a:pt x="56" y="491"/>
                    <a:pt x="59" y="490"/>
                  </a:cubicBezTo>
                  <a:cubicBezTo>
                    <a:pt x="59" y="490"/>
                    <a:pt x="59" y="490"/>
                    <a:pt x="59" y="490"/>
                  </a:cubicBezTo>
                  <a:cubicBezTo>
                    <a:pt x="61" y="490"/>
                    <a:pt x="62" y="492"/>
                    <a:pt x="62" y="494"/>
                  </a:cubicBezTo>
                  <a:cubicBezTo>
                    <a:pt x="63" y="496"/>
                    <a:pt x="63" y="499"/>
                    <a:pt x="67" y="501"/>
                  </a:cubicBezTo>
                  <a:cubicBezTo>
                    <a:pt x="68" y="501"/>
                    <a:pt x="69" y="501"/>
                    <a:pt x="69" y="501"/>
                  </a:cubicBezTo>
                  <a:cubicBezTo>
                    <a:pt x="69" y="500"/>
                    <a:pt x="68" y="498"/>
                    <a:pt x="70" y="497"/>
                  </a:cubicBezTo>
                  <a:cubicBezTo>
                    <a:pt x="71" y="496"/>
                    <a:pt x="72" y="496"/>
                    <a:pt x="72" y="496"/>
                  </a:cubicBezTo>
                  <a:cubicBezTo>
                    <a:pt x="74" y="496"/>
                    <a:pt x="76" y="499"/>
                    <a:pt x="79" y="5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58" name="Freeform 159"/>
            <p:cNvSpPr>
              <a:spLocks/>
            </p:cNvSpPr>
            <p:nvPr/>
          </p:nvSpPr>
          <p:spPr bwMode="auto">
            <a:xfrm>
              <a:off x="7032626" y="11830050"/>
              <a:ext cx="31750" cy="36513"/>
            </a:xfrm>
            <a:custGeom>
              <a:avLst/>
              <a:gdLst>
                <a:gd name="T0" fmla="*/ 5 w 6"/>
                <a:gd name="T1" fmla="*/ 6 h 7"/>
                <a:gd name="T2" fmla="*/ 5 w 6"/>
                <a:gd name="T3" fmla="*/ 3 h 7"/>
                <a:gd name="T4" fmla="*/ 1 w 6"/>
                <a:gd name="T5" fmla="*/ 0 h 7"/>
                <a:gd name="T6" fmla="*/ 1 w 6"/>
                <a:gd name="T7" fmla="*/ 0 h 7"/>
                <a:gd name="T8" fmla="*/ 0 w 6"/>
                <a:gd name="T9" fmla="*/ 0 h 7"/>
                <a:gd name="T10" fmla="*/ 2 w 6"/>
                <a:gd name="T11" fmla="*/ 3 h 7"/>
                <a:gd name="T12" fmla="*/ 5 w 6"/>
                <a:gd name="T13" fmla="*/ 7 h 7"/>
                <a:gd name="T14" fmla="*/ 5 w 6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7">
                  <a:moveTo>
                    <a:pt x="5" y="6"/>
                  </a:moveTo>
                  <a:cubicBezTo>
                    <a:pt x="6" y="6"/>
                    <a:pt x="6" y="4"/>
                    <a:pt x="5" y="3"/>
                  </a:cubicBezTo>
                  <a:cubicBezTo>
                    <a:pt x="4" y="1"/>
                    <a:pt x="3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2"/>
                    <a:pt x="2" y="3"/>
                  </a:cubicBezTo>
                  <a:cubicBezTo>
                    <a:pt x="3" y="4"/>
                    <a:pt x="5" y="6"/>
                    <a:pt x="5" y="7"/>
                  </a:cubicBezTo>
                  <a:cubicBezTo>
                    <a:pt x="5" y="7"/>
                    <a:pt x="5" y="7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59" name="Freeform 160"/>
            <p:cNvSpPr>
              <a:spLocks/>
            </p:cNvSpPr>
            <p:nvPr/>
          </p:nvSpPr>
          <p:spPr bwMode="auto">
            <a:xfrm>
              <a:off x="6256338" y="8069263"/>
              <a:ext cx="238125" cy="246063"/>
            </a:xfrm>
            <a:custGeom>
              <a:avLst/>
              <a:gdLst>
                <a:gd name="T0" fmla="*/ 1 w 45"/>
                <a:gd name="T1" fmla="*/ 27 h 47"/>
                <a:gd name="T2" fmla="*/ 8 w 45"/>
                <a:gd name="T3" fmla="*/ 33 h 47"/>
                <a:gd name="T4" fmla="*/ 15 w 45"/>
                <a:gd name="T5" fmla="*/ 40 h 47"/>
                <a:gd name="T6" fmla="*/ 19 w 45"/>
                <a:gd name="T7" fmla="*/ 44 h 47"/>
                <a:gd name="T8" fmla="*/ 21 w 45"/>
                <a:gd name="T9" fmla="*/ 44 h 47"/>
                <a:gd name="T10" fmla="*/ 25 w 45"/>
                <a:gd name="T11" fmla="*/ 45 h 47"/>
                <a:gd name="T12" fmla="*/ 29 w 45"/>
                <a:gd name="T13" fmla="*/ 45 h 47"/>
                <a:gd name="T14" fmla="*/ 36 w 45"/>
                <a:gd name="T15" fmla="*/ 47 h 47"/>
                <a:gd name="T16" fmla="*/ 37 w 45"/>
                <a:gd name="T17" fmla="*/ 47 h 47"/>
                <a:gd name="T18" fmla="*/ 38 w 45"/>
                <a:gd name="T19" fmla="*/ 47 h 47"/>
                <a:gd name="T20" fmla="*/ 39 w 45"/>
                <a:gd name="T21" fmla="*/ 47 h 47"/>
                <a:gd name="T22" fmla="*/ 40 w 45"/>
                <a:gd name="T23" fmla="*/ 47 h 47"/>
                <a:gd name="T24" fmla="*/ 39 w 45"/>
                <a:gd name="T25" fmla="*/ 46 h 47"/>
                <a:gd name="T26" fmla="*/ 41 w 45"/>
                <a:gd name="T27" fmla="*/ 34 h 47"/>
                <a:gd name="T28" fmla="*/ 42 w 45"/>
                <a:gd name="T29" fmla="*/ 31 h 47"/>
                <a:gd name="T30" fmla="*/ 42 w 45"/>
                <a:gd name="T31" fmla="*/ 23 h 47"/>
                <a:gd name="T32" fmla="*/ 43 w 45"/>
                <a:gd name="T33" fmla="*/ 11 h 47"/>
                <a:gd name="T34" fmla="*/ 45 w 45"/>
                <a:gd name="T35" fmla="*/ 6 h 47"/>
                <a:gd name="T36" fmla="*/ 45 w 45"/>
                <a:gd name="T37" fmla="*/ 0 h 47"/>
                <a:gd name="T38" fmla="*/ 44 w 45"/>
                <a:gd name="T39" fmla="*/ 0 h 47"/>
                <a:gd name="T40" fmla="*/ 43 w 45"/>
                <a:gd name="T41" fmla="*/ 1 h 47"/>
                <a:gd name="T42" fmla="*/ 42 w 45"/>
                <a:gd name="T43" fmla="*/ 1 h 47"/>
                <a:gd name="T44" fmla="*/ 41 w 45"/>
                <a:gd name="T45" fmla="*/ 2 h 47"/>
                <a:gd name="T46" fmla="*/ 39 w 45"/>
                <a:gd name="T47" fmla="*/ 2 h 47"/>
                <a:gd name="T48" fmla="*/ 39 w 45"/>
                <a:gd name="T49" fmla="*/ 3 h 47"/>
                <a:gd name="T50" fmla="*/ 37 w 45"/>
                <a:gd name="T51" fmla="*/ 4 h 47"/>
                <a:gd name="T52" fmla="*/ 33 w 45"/>
                <a:gd name="T53" fmla="*/ 6 h 47"/>
                <a:gd name="T54" fmla="*/ 31 w 45"/>
                <a:gd name="T55" fmla="*/ 5 h 47"/>
                <a:gd name="T56" fmla="*/ 28 w 45"/>
                <a:gd name="T57" fmla="*/ 5 h 47"/>
                <a:gd name="T58" fmla="*/ 23 w 45"/>
                <a:gd name="T59" fmla="*/ 7 h 47"/>
                <a:gd name="T60" fmla="*/ 10 w 45"/>
                <a:gd name="T61" fmla="*/ 13 h 47"/>
                <a:gd name="T62" fmla="*/ 7 w 45"/>
                <a:gd name="T63" fmla="*/ 14 h 47"/>
                <a:gd name="T64" fmla="*/ 7 w 45"/>
                <a:gd name="T65" fmla="*/ 18 h 47"/>
                <a:gd name="T66" fmla="*/ 7 w 45"/>
                <a:gd name="T67" fmla="*/ 20 h 47"/>
                <a:gd name="T68" fmla="*/ 4 w 45"/>
                <a:gd name="T69" fmla="*/ 23 h 47"/>
                <a:gd name="T70" fmla="*/ 3 w 45"/>
                <a:gd name="T71" fmla="*/ 23 h 47"/>
                <a:gd name="T72" fmla="*/ 0 w 45"/>
                <a:gd name="T73" fmla="*/ 24 h 47"/>
                <a:gd name="T74" fmla="*/ 1 w 45"/>
                <a:gd name="T75" fmla="*/ 2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" h="47">
                  <a:moveTo>
                    <a:pt x="1" y="27"/>
                  </a:moveTo>
                  <a:cubicBezTo>
                    <a:pt x="3" y="28"/>
                    <a:pt x="6" y="31"/>
                    <a:pt x="8" y="33"/>
                  </a:cubicBezTo>
                  <a:cubicBezTo>
                    <a:pt x="10" y="36"/>
                    <a:pt x="13" y="39"/>
                    <a:pt x="15" y="40"/>
                  </a:cubicBezTo>
                  <a:cubicBezTo>
                    <a:pt x="17" y="41"/>
                    <a:pt x="18" y="43"/>
                    <a:pt x="19" y="44"/>
                  </a:cubicBezTo>
                  <a:cubicBezTo>
                    <a:pt x="20" y="44"/>
                    <a:pt x="21" y="44"/>
                    <a:pt x="21" y="44"/>
                  </a:cubicBezTo>
                  <a:cubicBezTo>
                    <a:pt x="23" y="44"/>
                    <a:pt x="24" y="44"/>
                    <a:pt x="25" y="45"/>
                  </a:cubicBezTo>
                  <a:cubicBezTo>
                    <a:pt x="26" y="45"/>
                    <a:pt x="28" y="45"/>
                    <a:pt x="29" y="45"/>
                  </a:cubicBezTo>
                  <a:cubicBezTo>
                    <a:pt x="32" y="46"/>
                    <a:pt x="35" y="46"/>
                    <a:pt x="36" y="47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9" y="47"/>
                    <a:pt x="39" y="47"/>
                  </a:cubicBezTo>
                  <a:cubicBezTo>
                    <a:pt x="39" y="47"/>
                    <a:pt x="39" y="47"/>
                    <a:pt x="40" y="47"/>
                  </a:cubicBezTo>
                  <a:cubicBezTo>
                    <a:pt x="39" y="47"/>
                    <a:pt x="39" y="47"/>
                    <a:pt x="39" y="46"/>
                  </a:cubicBezTo>
                  <a:cubicBezTo>
                    <a:pt x="37" y="43"/>
                    <a:pt x="39" y="39"/>
                    <a:pt x="41" y="34"/>
                  </a:cubicBezTo>
                  <a:cubicBezTo>
                    <a:pt x="41" y="33"/>
                    <a:pt x="41" y="32"/>
                    <a:pt x="42" y="31"/>
                  </a:cubicBezTo>
                  <a:cubicBezTo>
                    <a:pt x="42" y="29"/>
                    <a:pt x="42" y="26"/>
                    <a:pt x="42" y="23"/>
                  </a:cubicBezTo>
                  <a:cubicBezTo>
                    <a:pt x="42" y="18"/>
                    <a:pt x="41" y="13"/>
                    <a:pt x="43" y="11"/>
                  </a:cubicBezTo>
                  <a:cubicBezTo>
                    <a:pt x="45" y="10"/>
                    <a:pt x="45" y="9"/>
                    <a:pt x="45" y="6"/>
                  </a:cubicBezTo>
                  <a:cubicBezTo>
                    <a:pt x="45" y="5"/>
                    <a:pt x="45" y="3"/>
                    <a:pt x="45" y="0"/>
                  </a:cubicBezTo>
                  <a:cubicBezTo>
                    <a:pt x="45" y="0"/>
                    <a:pt x="45" y="0"/>
                    <a:pt x="44" y="0"/>
                  </a:cubicBezTo>
                  <a:cubicBezTo>
                    <a:pt x="44" y="1"/>
                    <a:pt x="44" y="1"/>
                    <a:pt x="43" y="1"/>
                  </a:cubicBezTo>
                  <a:cubicBezTo>
                    <a:pt x="43" y="1"/>
                    <a:pt x="42" y="1"/>
                    <a:pt x="42" y="1"/>
                  </a:cubicBezTo>
                  <a:cubicBezTo>
                    <a:pt x="42" y="1"/>
                    <a:pt x="41" y="1"/>
                    <a:pt x="41" y="2"/>
                  </a:cubicBezTo>
                  <a:cubicBezTo>
                    <a:pt x="40" y="2"/>
                    <a:pt x="40" y="2"/>
                    <a:pt x="39" y="2"/>
                  </a:cubicBezTo>
                  <a:cubicBezTo>
                    <a:pt x="39" y="2"/>
                    <a:pt x="39" y="3"/>
                    <a:pt x="39" y="3"/>
                  </a:cubicBezTo>
                  <a:cubicBezTo>
                    <a:pt x="38" y="3"/>
                    <a:pt x="37" y="3"/>
                    <a:pt x="37" y="4"/>
                  </a:cubicBezTo>
                  <a:cubicBezTo>
                    <a:pt x="35" y="5"/>
                    <a:pt x="34" y="5"/>
                    <a:pt x="33" y="6"/>
                  </a:cubicBezTo>
                  <a:cubicBezTo>
                    <a:pt x="33" y="6"/>
                    <a:pt x="32" y="6"/>
                    <a:pt x="31" y="5"/>
                  </a:cubicBezTo>
                  <a:cubicBezTo>
                    <a:pt x="30" y="5"/>
                    <a:pt x="29" y="5"/>
                    <a:pt x="28" y="5"/>
                  </a:cubicBezTo>
                  <a:cubicBezTo>
                    <a:pt x="24" y="5"/>
                    <a:pt x="24" y="6"/>
                    <a:pt x="23" y="7"/>
                  </a:cubicBezTo>
                  <a:cubicBezTo>
                    <a:pt x="22" y="12"/>
                    <a:pt x="17" y="13"/>
                    <a:pt x="10" y="13"/>
                  </a:cubicBezTo>
                  <a:cubicBezTo>
                    <a:pt x="9" y="13"/>
                    <a:pt x="8" y="14"/>
                    <a:pt x="7" y="14"/>
                  </a:cubicBezTo>
                  <a:cubicBezTo>
                    <a:pt x="7" y="15"/>
                    <a:pt x="7" y="17"/>
                    <a:pt x="7" y="18"/>
                  </a:cubicBezTo>
                  <a:cubicBezTo>
                    <a:pt x="8" y="18"/>
                    <a:pt x="8" y="19"/>
                    <a:pt x="7" y="20"/>
                  </a:cubicBezTo>
                  <a:cubicBezTo>
                    <a:pt x="7" y="21"/>
                    <a:pt x="5" y="23"/>
                    <a:pt x="4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5"/>
                    <a:pt x="0" y="26"/>
                    <a:pt x="1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60" name="Freeform 161"/>
            <p:cNvSpPr>
              <a:spLocks/>
            </p:cNvSpPr>
            <p:nvPr/>
          </p:nvSpPr>
          <p:spPr bwMode="auto">
            <a:xfrm>
              <a:off x="5948363" y="7896225"/>
              <a:ext cx="233363" cy="236538"/>
            </a:xfrm>
            <a:custGeom>
              <a:avLst/>
              <a:gdLst>
                <a:gd name="T0" fmla="*/ 12 w 44"/>
                <a:gd name="T1" fmla="*/ 42 h 45"/>
                <a:gd name="T2" fmla="*/ 19 w 44"/>
                <a:gd name="T3" fmla="*/ 43 h 45"/>
                <a:gd name="T4" fmla="*/ 21 w 44"/>
                <a:gd name="T5" fmla="*/ 43 h 45"/>
                <a:gd name="T6" fmla="*/ 27 w 44"/>
                <a:gd name="T7" fmla="*/ 45 h 45"/>
                <a:gd name="T8" fmla="*/ 28 w 44"/>
                <a:gd name="T9" fmla="*/ 44 h 45"/>
                <a:gd name="T10" fmla="*/ 29 w 44"/>
                <a:gd name="T11" fmla="*/ 43 h 45"/>
                <a:gd name="T12" fmla="*/ 30 w 44"/>
                <a:gd name="T13" fmla="*/ 42 h 45"/>
                <a:gd name="T14" fmla="*/ 31 w 44"/>
                <a:gd name="T15" fmla="*/ 42 h 45"/>
                <a:gd name="T16" fmla="*/ 32 w 44"/>
                <a:gd name="T17" fmla="*/ 41 h 45"/>
                <a:gd name="T18" fmla="*/ 32 w 44"/>
                <a:gd name="T19" fmla="*/ 40 h 45"/>
                <a:gd name="T20" fmla="*/ 33 w 44"/>
                <a:gd name="T21" fmla="*/ 40 h 45"/>
                <a:gd name="T22" fmla="*/ 33 w 44"/>
                <a:gd name="T23" fmla="*/ 40 h 45"/>
                <a:gd name="T24" fmla="*/ 33 w 44"/>
                <a:gd name="T25" fmla="*/ 39 h 45"/>
                <a:gd name="T26" fmla="*/ 34 w 44"/>
                <a:gd name="T27" fmla="*/ 39 h 45"/>
                <a:gd name="T28" fmla="*/ 34 w 44"/>
                <a:gd name="T29" fmla="*/ 39 h 45"/>
                <a:gd name="T30" fmla="*/ 34 w 44"/>
                <a:gd name="T31" fmla="*/ 39 h 45"/>
                <a:gd name="T32" fmla="*/ 35 w 44"/>
                <a:gd name="T33" fmla="*/ 39 h 45"/>
                <a:gd name="T34" fmla="*/ 35 w 44"/>
                <a:gd name="T35" fmla="*/ 39 h 45"/>
                <a:gd name="T36" fmla="*/ 35 w 44"/>
                <a:gd name="T37" fmla="*/ 38 h 45"/>
                <a:gd name="T38" fmla="*/ 35 w 44"/>
                <a:gd name="T39" fmla="*/ 38 h 45"/>
                <a:gd name="T40" fmla="*/ 36 w 44"/>
                <a:gd name="T41" fmla="*/ 37 h 45"/>
                <a:gd name="T42" fmla="*/ 40 w 44"/>
                <a:gd name="T43" fmla="*/ 30 h 45"/>
                <a:gd name="T44" fmla="*/ 43 w 44"/>
                <a:gd name="T45" fmla="*/ 27 h 45"/>
                <a:gd name="T46" fmla="*/ 43 w 44"/>
                <a:gd name="T47" fmla="*/ 27 h 45"/>
                <a:gd name="T48" fmla="*/ 44 w 44"/>
                <a:gd name="T49" fmla="*/ 26 h 45"/>
                <a:gd name="T50" fmla="*/ 42 w 44"/>
                <a:gd name="T51" fmla="*/ 25 h 45"/>
                <a:gd name="T52" fmla="*/ 41 w 44"/>
                <a:gd name="T53" fmla="*/ 23 h 45"/>
                <a:gd name="T54" fmla="*/ 36 w 44"/>
                <a:gd name="T55" fmla="*/ 23 h 45"/>
                <a:gd name="T56" fmla="*/ 36 w 44"/>
                <a:gd name="T57" fmla="*/ 1 h 45"/>
                <a:gd name="T58" fmla="*/ 33 w 44"/>
                <a:gd name="T59" fmla="*/ 1 h 45"/>
                <a:gd name="T60" fmla="*/ 21 w 44"/>
                <a:gd name="T61" fmla="*/ 0 h 45"/>
                <a:gd name="T62" fmla="*/ 19 w 44"/>
                <a:gd name="T63" fmla="*/ 0 h 45"/>
                <a:gd name="T64" fmla="*/ 18 w 44"/>
                <a:gd name="T65" fmla="*/ 0 h 45"/>
                <a:gd name="T66" fmla="*/ 17 w 44"/>
                <a:gd name="T67" fmla="*/ 5 h 45"/>
                <a:gd name="T68" fmla="*/ 16 w 44"/>
                <a:gd name="T69" fmla="*/ 8 h 45"/>
                <a:gd name="T70" fmla="*/ 18 w 44"/>
                <a:gd name="T71" fmla="*/ 10 h 45"/>
                <a:gd name="T72" fmla="*/ 24 w 44"/>
                <a:gd name="T73" fmla="*/ 19 h 45"/>
                <a:gd name="T74" fmla="*/ 15 w 44"/>
                <a:gd name="T75" fmla="*/ 22 h 45"/>
                <a:gd name="T76" fmla="*/ 10 w 44"/>
                <a:gd name="T77" fmla="*/ 21 h 45"/>
                <a:gd name="T78" fmla="*/ 9 w 44"/>
                <a:gd name="T79" fmla="*/ 21 h 45"/>
                <a:gd name="T80" fmla="*/ 8 w 44"/>
                <a:gd name="T81" fmla="*/ 21 h 45"/>
                <a:gd name="T82" fmla="*/ 7 w 44"/>
                <a:gd name="T83" fmla="*/ 22 h 45"/>
                <a:gd name="T84" fmla="*/ 7 w 44"/>
                <a:gd name="T85" fmla="*/ 22 h 45"/>
                <a:gd name="T86" fmla="*/ 7 w 44"/>
                <a:gd name="T87" fmla="*/ 23 h 45"/>
                <a:gd name="T88" fmla="*/ 6 w 44"/>
                <a:gd name="T89" fmla="*/ 24 h 45"/>
                <a:gd name="T90" fmla="*/ 6 w 44"/>
                <a:gd name="T91" fmla="*/ 25 h 45"/>
                <a:gd name="T92" fmla="*/ 5 w 44"/>
                <a:gd name="T93" fmla="*/ 25 h 45"/>
                <a:gd name="T94" fmla="*/ 4 w 44"/>
                <a:gd name="T95" fmla="*/ 26 h 45"/>
                <a:gd name="T96" fmla="*/ 4 w 44"/>
                <a:gd name="T97" fmla="*/ 27 h 45"/>
                <a:gd name="T98" fmla="*/ 3 w 44"/>
                <a:gd name="T99" fmla="*/ 28 h 45"/>
                <a:gd name="T100" fmla="*/ 2 w 44"/>
                <a:gd name="T101" fmla="*/ 29 h 45"/>
                <a:gd name="T102" fmla="*/ 1 w 44"/>
                <a:gd name="T103" fmla="*/ 30 h 45"/>
                <a:gd name="T104" fmla="*/ 0 w 44"/>
                <a:gd name="T105" fmla="*/ 32 h 45"/>
                <a:gd name="T106" fmla="*/ 0 w 44"/>
                <a:gd name="T107" fmla="*/ 32 h 45"/>
                <a:gd name="T108" fmla="*/ 2 w 44"/>
                <a:gd name="T109" fmla="*/ 34 h 45"/>
                <a:gd name="T110" fmla="*/ 12 w 44"/>
                <a:gd name="T111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4" h="45">
                  <a:moveTo>
                    <a:pt x="12" y="42"/>
                  </a:moveTo>
                  <a:cubicBezTo>
                    <a:pt x="14" y="44"/>
                    <a:pt x="17" y="44"/>
                    <a:pt x="19" y="43"/>
                  </a:cubicBezTo>
                  <a:cubicBezTo>
                    <a:pt x="20" y="43"/>
                    <a:pt x="21" y="43"/>
                    <a:pt x="21" y="43"/>
                  </a:cubicBezTo>
                  <a:cubicBezTo>
                    <a:pt x="23" y="43"/>
                    <a:pt x="25" y="44"/>
                    <a:pt x="27" y="45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30" y="42"/>
                    <a:pt x="30" y="42"/>
                  </a:cubicBezTo>
                  <a:cubicBezTo>
                    <a:pt x="30" y="42"/>
                    <a:pt x="30" y="42"/>
                    <a:pt x="31" y="42"/>
                  </a:cubicBezTo>
                  <a:cubicBezTo>
                    <a:pt x="31" y="41"/>
                    <a:pt x="31" y="41"/>
                    <a:pt x="32" y="41"/>
                  </a:cubicBezTo>
                  <a:cubicBezTo>
                    <a:pt x="32" y="41"/>
                    <a:pt x="32" y="40"/>
                    <a:pt x="32" y="40"/>
                  </a:cubicBezTo>
                  <a:cubicBezTo>
                    <a:pt x="32" y="40"/>
                    <a:pt x="32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9"/>
                    <a:pt x="34" y="39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5" y="39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6" y="37"/>
                    <a:pt x="36" y="37"/>
                  </a:cubicBezTo>
                  <a:cubicBezTo>
                    <a:pt x="36" y="35"/>
                    <a:pt x="37" y="32"/>
                    <a:pt x="40" y="30"/>
                  </a:cubicBezTo>
                  <a:cubicBezTo>
                    <a:pt x="41" y="29"/>
                    <a:pt x="42" y="28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6"/>
                    <a:pt x="44" y="26"/>
                    <a:pt x="44" y="26"/>
                  </a:cubicBezTo>
                  <a:cubicBezTo>
                    <a:pt x="43" y="26"/>
                    <a:pt x="42" y="26"/>
                    <a:pt x="42" y="25"/>
                  </a:cubicBezTo>
                  <a:cubicBezTo>
                    <a:pt x="41" y="25"/>
                    <a:pt x="41" y="24"/>
                    <a:pt x="41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5" y="1"/>
                    <a:pt x="35" y="1"/>
                    <a:pt x="33" y="1"/>
                  </a:cubicBezTo>
                  <a:cubicBezTo>
                    <a:pt x="30" y="1"/>
                    <a:pt x="25" y="0"/>
                    <a:pt x="21" y="0"/>
                  </a:cubicBezTo>
                  <a:cubicBezTo>
                    <a:pt x="20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8" y="1"/>
                    <a:pt x="17" y="3"/>
                    <a:pt x="17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7" y="10"/>
                    <a:pt x="18" y="10"/>
                  </a:cubicBezTo>
                  <a:cubicBezTo>
                    <a:pt x="21" y="13"/>
                    <a:pt x="25" y="17"/>
                    <a:pt x="24" y="19"/>
                  </a:cubicBezTo>
                  <a:cubicBezTo>
                    <a:pt x="23" y="21"/>
                    <a:pt x="20" y="22"/>
                    <a:pt x="15" y="22"/>
                  </a:cubicBezTo>
                  <a:cubicBezTo>
                    <a:pt x="13" y="22"/>
                    <a:pt x="12" y="22"/>
                    <a:pt x="10" y="21"/>
                  </a:cubicBezTo>
                  <a:cubicBezTo>
                    <a:pt x="10" y="21"/>
                    <a:pt x="9" y="21"/>
                    <a:pt x="9" y="21"/>
                  </a:cubicBezTo>
                  <a:cubicBezTo>
                    <a:pt x="9" y="21"/>
                    <a:pt x="8" y="21"/>
                    <a:pt x="8" y="21"/>
                  </a:cubicBezTo>
                  <a:cubicBezTo>
                    <a:pt x="8" y="21"/>
                    <a:pt x="8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6" y="23"/>
                    <a:pt x="6" y="24"/>
                    <a:pt x="6" y="24"/>
                  </a:cubicBezTo>
                  <a:cubicBezTo>
                    <a:pt x="6" y="24"/>
                    <a:pt x="6" y="24"/>
                    <a:pt x="6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6"/>
                    <a:pt x="4" y="26"/>
                  </a:cubicBezTo>
                  <a:cubicBezTo>
                    <a:pt x="4" y="26"/>
                    <a:pt x="4" y="27"/>
                    <a:pt x="4" y="27"/>
                  </a:cubicBezTo>
                  <a:cubicBezTo>
                    <a:pt x="4" y="27"/>
                    <a:pt x="3" y="28"/>
                    <a:pt x="3" y="28"/>
                  </a:cubicBezTo>
                  <a:cubicBezTo>
                    <a:pt x="3" y="28"/>
                    <a:pt x="2" y="29"/>
                    <a:pt x="2" y="29"/>
                  </a:cubicBezTo>
                  <a:cubicBezTo>
                    <a:pt x="2" y="30"/>
                    <a:pt x="2" y="30"/>
                    <a:pt x="1" y="30"/>
                  </a:cubicBezTo>
                  <a:cubicBezTo>
                    <a:pt x="1" y="31"/>
                    <a:pt x="1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6" y="38"/>
                    <a:pt x="10" y="41"/>
                    <a:pt x="12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61" name="Freeform 162"/>
            <p:cNvSpPr>
              <a:spLocks/>
            </p:cNvSpPr>
            <p:nvPr/>
          </p:nvSpPr>
          <p:spPr bwMode="auto">
            <a:xfrm>
              <a:off x="6638926" y="8886825"/>
              <a:ext cx="334963" cy="371475"/>
            </a:xfrm>
            <a:custGeom>
              <a:avLst/>
              <a:gdLst>
                <a:gd name="T0" fmla="*/ 61 w 63"/>
                <a:gd name="T1" fmla="*/ 21 h 71"/>
                <a:gd name="T2" fmla="*/ 59 w 63"/>
                <a:gd name="T3" fmla="*/ 19 h 71"/>
                <a:gd name="T4" fmla="*/ 58 w 63"/>
                <a:gd name="T5" fmla="*/ 18 h 71"/>
                <a:gd name="T6" fmla="*/ 52 w 63"/>
                <a:gd name="T7" fmla="*/ 12 h 71"/>
                <a:gd name="T8" fmla="*/ 42 w 63"/>
                <a:gd name="T9" fmla="*/ 12 h 71"/>
                <a:gd name="T10" fmla="*/ 36 w 63"/>
                <a:gd name="T11" fmla="*/ 7 h 71"/>
                <a:gd name="T12" fmla="*/ 34 w 63"/>
                <a:gd name="T13" fmla="*/ 7 h 71"/>
                <a:gd name="T14" fmla="*/ 33 w 63"/>
                <a:gd name="T15" fmla="*/ 6 h 71"/>
                <a:gd name="T16" fmla="*/ 31 w 63"/>
                <a:gd name="T17" fmla="*/ 5 h 71"/>
                <a:gd name="T18" fmla="*/ 29 w 63"/>
                <a:gd name="T19" fmla="*/ 4 h 71"/>
                <a:gd name="T20" fmla="*/ 27 w 63"/>
                <a:gd name="T21" fmla="*/ 3 h 71"/>
                <a:gd name="T22" fmla="*/ 25 w 63"/>
                <a:gd name="T23" fmla="*/ 2 h 71"/>
                <a:gd name="T24" fmla="*/ 23 w 63"/>
                <a:gd name="T25" fmla="*/ 0 h 71"/>
                <a:gd name="T26" fmla="*/ 22 w 63"/>
                <a:gd name="T27" fmla="*/ 2 h 71"/>
                <a:gd name="T28" fmla="*/ 11 w 63"/>
                <a:gd name="T29" fmla="*/ 11 h 71"/>
                <a:gd name="T30" fmla="*/ 9 w 63"/>
                <a:gd name="T31" fmla="*/ 16 h 71"/>
                <a:gd name="T32" fmla="*/ 6 w 63"/>
                <a:gd name="T33" fmla="*/ 22 h 71"/>
                <a:gd name="T34" fmla="*/ 0 w 63"/>
                <a:gd name="T35" fmla="*/ 29 h 71"/>
                <a:gd name="T36" fmla="*/ 1 w 63"/>
                <a:gd name="T37" fmla="*/ 39 h 71"/>
                <a:gd name="T38" fmla="*/ 2 w 63"/>
                <a:gd name="T39" fmla="*/ 42 h 71"/>
                <a:gd name="T40" fmla="*/ 9 w 63"/>
                <a:gd name="T41" fmla="*/ 46 h 71"/>
                <a:gd name="T42" fmla="*/ 12 w 63"/>
                <a:gd name="T43" fmla="*/ 47 h 71"/>
                <a:gd name="T44" fmla="*/ 7 w 63"/>
                <a:gd name="T45" fmla="*/ 55 h 71"/>
                <a:gd name="T46" fmla="*/ 8 w 63"/>
                <a:gd name="T47" fmla="*/ 56 h 71"/>
                <a:gd name="T48" fmla="*/ 9 w 63"/>
                <a:gd name="T49" fmla="*/ 58 h 71"/>
                <a:gd name="T50" fmla="*/ 9 w 63"/>
                <a:gd name="T51" fmla="*/ 59 h 71"/>
                <a:gd name="T52" fmla="*/ 7 w 63"/>
                <a:gd name="T53" fmla="*/ 62 h 71"/>
                <a:gd name="T54" fmla="*/ 10 w 63"/>
                <a:gd name="T55" fmla="*/ 66 h 71"/>
                <a:gd name="T56" fmla="*/ 13 w 63"/>
                <a:gd name="T57" fmla="*/ 65 h 71"/>
                <a:gd name="T58" fmla="*/ 20 w 63"/>
                <a:gd name="T59" fmla="*/ 71 h 71"/>
                <a:gd name="T60" fmla="*/ 25 w 63"/>
                <a:gd name="T61" fmla="*/ 62 h 71"/>
                <a:gd name="T62" fmla="*/ 36 w 63"/>
                <a:gd name="T63" fmla="*/ 48 h 71"/>
                <a:gd name="T64" fmla="*/ 60 w 63"/>
                <a:gd name="T65" fmla="*/ 29 h 71"/>
                <a:gd name="T66" fmla="*/ 63 w 63"/>
                <a:gd name="T67" fmla="*/ 25 h 71"/>
                <a:gd name="T68" fmla="*/ 63 w 63"/>
                <a:gd name="T69" fmla="*/ 24 h 71"/>
                <a:gd name="T70" fmla="*/ 62 w 63"/>
                <a:gd name="T71" fmla="*/ 2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3" h="71">
                  <a:moveTo>
                    <a:pt x="62" y="22"/>
                  </a:moveTo>
                  <a:cubicBezTo>
                    <a:pt x="62" y="22"/>
                    <a:pt x="61" y="21"/>
                    <a:pt x="61" y="21"/>
                  </a:cubicBezTo>
                  <a:cubicBezTo>
                    <a:pt x="61" y="21"/>
                    <a:pt x="61" y="21"/>
                    <a:pt x="61" y="20"/>
                  </a:cubicBezTo>
                  <a:cubicBezTo>
                    <a:pt x="60" y="20"/>
                    <a:pt x="60" y="19"/>
                    <a:pt x="59" y="19"/>
                  </a:cubicBezTo>
                  <a:cubicBezTo>
                    <a:pt x="59" y="19"/>
                    <a:pt x="59" y="19"/>
                    <a:pt x="59" y="19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7" y="16"/>
                    <a:pt x="54" y="13"/>
                    <a:pt x="53" y="12"/>
                  </a:cubicBezTo>
                  <a:cubicBezTo>
                    <a:pt x="53" y="12"/>
                    <a:pt x="52" y="12"/>
                    <a:pt x="52" y="12"/>
                  </a:cubicBezTo>
                  <a:cubicBezTo>
                    <a:pt x="51" y="13"/>
                    <a:pt x="49" y="14"/>
                    <a:pt x="48" y="14"/>
                  </a:cubicBezTo>
                  <a:cubicBezTo>
                    <a:pt x="46" y="14"/>
                    <a:pt x="44" y="13"/>
                    <a:pt x="42" y="12"/>
                  </a:cubicBezTo>
                  <a:cubicBezTo>
                    <a:pt x="41" y="11"/>
                    <a:pt x="40" y="10"/>
                    <a:pt x="39" y="9"/>
                  </a:cubicBezTo>
                  <a:cubicBezTo>
                    <a:pt x="38" y="8"/>
                    <a:pt x="37" y="7"/>
                    <a:pt x="36" y="7"/>
                  </a:cubicBezTo>
                  <a:cubicBezTo>
                    <a:pt x="36" y="7"/>
                    <a:pt x="35" y="7"/>
                    <a:pt x="35" y="7"/>
                  </a:cubicBezTo>
                  <a:cubicBezTo>
                    <a:pt x="35" y="7"/>
                    <a:pt x="34" y="7"/>
                    <a:pt x="34" y="7"/>
                  </a:cubicBezTo>
                  <a:cubicBezTo>
                    <a:pt x="34" y="7"/>
                    <a:pt x="34" y="7"/>
                    <a:pt x="33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6"/>
                    <a:pt x="31" y="5"/>
                    <a:pt x="31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4"/>
                    <a:pt x="28" y="4"/>
                    <a:pt x="28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6" y="3"/>
                    <a:pt x="26" y="2"/>
                    <a:pt x="26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1"/>
                    <a:pt x="24" y="1"/>
                    <a:pt x="23" y="1"/>
                  </a:cubicBezTo>
                  <a:cubicBezTo>
                    <a:pt x="23" y="1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1"/>
                    <a:pt x="23" y="2"/>
                    <a:pt x="22" y="2"/>
                  </a:cubicBezTo>
                  <a:cubicBezTo>
                    <a:pt x="21" y="4"/>
                    <a:pt x="18" y="5"/>
                    <a:pt x="14" y="5"/>
                  </a:cubicBezTo>
                  <a:cubicBezTo>
                    <a:pt x="12" y="5"/>
                    <a:pt x="11" y="7"/>
                    <a:pt x="11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7" y="18"/>
                    <a:pt x="6" y="19"/>
                  </a:cubicBezTo>
                  <a:cubicBezTo>
                    <a:pt x="6" y="20"/>
                    <a:pt x="6" y="21"/>
                    <a:pt x="6" y="22"/>
                  </a:cubicBezTo>
                  <a:cubicBezTo>
                    <a:pt x="6" y="23"/>
                    <a:pt x="5" y="24"/>
                    <a:pt x="3" y="26"/>
                  </a:cubicBezTo>
                  <a:cubicBezTo>
                    <a:pt x="1" y="27"/>
                    <a:pt x="0" y="28"/>
                    <a:pt x="0" y="29"/>
                  </a:cubicBezTo>
                  <a:cubicBezTo>
                    <a:pt x="0" y="30"/>
                    <a:pt x="0" y="31"/>
                    <a:pt x="1" y="32"/>
                  </a:cubicBezTo>
                  <a:cubicBezTo>
                    <a:pt x="3" y="35"/>
                    <a:pt x="1" y="37"/>
                    <a:pt x="1" y="39"/>
                  </a:cubicBezTo>
                  <a:cubicBezTo>
                    <a:pt x="1" y="40"/>
                    <a:pt x="0" y="40"/>
                    <a:pt x="0" y="40"/>
                  </a:cubicBezTo>
                  <a:cubicBezTo>
                    <a:pt x="0" y="41"/>
                    <a:pt x="1" y="41"/>
                    <a:pt x="2" y="42"/>
                  </a:cubicBezTo>
                  <a:cubicBezTo>
                    <a:pt x="3" y="43"/>
                    <a:pt x="5" y="44"/>
                    <a:pt x="6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10" y="45"/>
                    <a:pt x="10" y="45"/>
                  </a:cubicBezTo>
                  <a:cubicBezTo>
                    <a:pt x="11" y="45"/>
                    <a:pt x="12" y="46"/>
                    <a:pt x="12" y="47"/>
                  </a:cubicBezTo>
                  <a:cubicBezTo>
                    <a:pt x="13" y="48"/>
                    <a:pt x="13" y="50"/>
                    <a:pt x="12" y="52"/>
                  </a:cubicBezTo>
                  <a:cubicBezTo>
                    <a:pt x="11" y="53"/>
                    <a:pt x="9" y="55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6"/>
                    <a:pt x="8" y="57"/>
                    <a:pt x="8" y="57"/>
                  </a:cubicBezTo>
                  <a:cubicBezTo>
                    <a:pt x="9" y="57"/>
                    <a:pt x="9" y="58"/>
                    <a:pt x="9" y="58"/>
                  </a:cubicBezTo>
                  <a:cubicBezTo>
                    <a:pt x="9" y="58"/>
                    <a:pt x="9" y="58"/>
                    <a:pt x="9" y="59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9" y="60"/>
                    <a:pt x="9" y="60"/>
                    <a:pt x="8" y="61"/>
                  </a:cubicBezTo>
                  <a:cubicBezTo>
                    <a:pt x="8" y="61"/>
                    <a:pt x="8" y="62"/>
                    <a:pt x="7" y="62"/>
                  </a:cubicBezTo>
                  <a:cubicBezTo>
                    <a:pt x="6" y="63"/>
                    <a:pt x="6" y="63"/>
                    <a:pt x="8" y="65"/>
                  </a:cubicBezTo>
                  <a:cubicBezTo>
                    <a:pt x="9" y="66"/>
                    <a:pt x="10" y="66"/>
                    <a:pt x="10" y="66"/>
                  </a:cubicBezTo>
                  <a:cubicBezTo>
                    <a:pt x="11" y="66"/>
                    <a:pt x="11" y="66"/>
                    <a:pt x="12" y="66"/>
                  </a:cubicBezTo>
                  <a:cubicBezTo>
                    <a:pt x="12" y="66"/>
                    <a:pt x="13" y="65"/>
                    <a:pt x="13" y="65"/>
                  </a:cubicBezTo>
                  <a:cubicBezTo>
                    <a:pt x="15" y="65"/>
                    <a:pt x="16" y="66"/>
                    <a:pt x="17" y="68"/>
                  </a:cubicBezTo>
                  <a:cubicBezTo>
                    <a:pt x="18" y="69"/>
                    <a:pt x="19" y="71"/>
                    <a:pt x="20" y="71"/>
                  </a:cubicBezTo>
                  <a:cubicBezTo>
                    <a:pt x="21" y="71"/>
                    <a:pt x="22" y="70"/>
                    <a:pt x="23" y="67"/>
                  </a:cubicBezTo>
                  <a:cubicBezTo>
                    <a:pt x="24" y="66"/>
                    <a:pt x="25" y="64"/>
                    <a:pt x="25" y="62"/>
                  </a:cubicBezTo>
                  <a:cubicBezTo>
                    <a:pt x="27" y="56"/>
                    <a:pt x="30" y="50"/>
                    <a:pt x="34" y="49"/>
                  </a:cubicBezTo>
                  <a:cubicBezTo>
                    <a:pt x="35" y="48"/>
                    <a:pt x="35" y="48"/>
                    <a:pt x="36" y="48"/>
                  </a:cubicBezTo>
                  <a:cubicBezTo>
                    <a:pt x="42" y="47"/>
                    <a:pt x="50" y="44"/>
                    <a:pt x="56" y="37"/>
                  </a:cubicBezTo>
                  <a:cubicBezTo>
                    <a:pt x="59" y="33"/>
                    <a:pt x="60" y="30"/>
                    <a:pt x="60" y="29"/>
                  </a:cubicBezTo>
                  <a:cubicBezTo>
                    <a:pt x="60" y="28"/>
                    <a:pt x="60" y="27"/>
                    <a:pt x="62" y="25"/>
                  </a:cubicBezTo>
                  <a:cubicBezTo>
                    <a:pt x="62" y="25"/>
                    <a:pt x="62" y="25"/>
                    <a:pt x="63" y="25"/>
                  </a:cubicBezTo>
                  <a:cubicBezTo>
                    <a:pt x="63" y="25"/>
                    <a:pt x="63" y="24"/>
                    <a:pt x="63" y="24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3"/>
                    <a:pt x="62" y="23"/>
                    <a:pt x="62" y="22"/>
                  </a:cubicBezTo>
                  <a:cubicBezTo>
                    <a:pt x="62" y="22"/>
                    <a:pt x="62" y="22"/>
                    <a:pt x="6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62" name="Freeform 163"/>
            <p:cNvSpPr>
              <a:spLocks/>
            </p:cNvSpPr>
            <p:nvPr/>
          </p:nvSpPr>
          <p:spPr bwMode="auto">
            <a:xfrm>
              <a:off x="6761163" y="8226425"/>
              <a:ext cx="701675" cy="984250"/>
            </a:xfrm>
            <a:custGeom>
              <a:avLst/>
              <a:gdLst>
                <a:gd name="T0" fmla="*/ 132 w 132"/>
                <a:gd name="T1" fmla="*/ 116 h 188"/>
                <a:gd name="T2" fmla="*/ 128 w 132"/>
                <a:gd name="T3" fmla="*/ 109 h 188"/>
                <a:gd name="T4" fmla="*/ 126 w 132"/>
                <a:gd name="T5" fmla="*/ 96 h 188"/>
                <a:gd name="T6" fmla="*/ 129 w 132"/>
                <a:gd name="T7" fmla="*/ 72 h 188"/>
                <a:gd name="T8" fmla="*/ 119 w 132"/>
                <a:gd name="T9" fmla="*/ 72 h 188"/>
                <a:gd name="T10" fmla="*/ 95 w 132"/>
                <a:gd name="T11" fmla="*/ 62 h 188"/>
                <a:gd name="T12" fmla="*/ 81 w 132"/>
                <a:gd name="T13" fmla="*/ 63 h 188"/>
                <a:gd name="T14" fmla="*/ 79 w 132"/>
                <a:gd name="T15" fmla="*/ 63 h 188"/>
                <a:gd name="T16" fmla="*/ 73 w 132"/>
                <a:gd name="T17" fmla="*/ 48 h 188"/>
                <a:gd name="T18" fmla="*/ 71 w 132"/>
                <a:gd name="T19" fmla="*/ 44 h 188"/>
                <a:gd name="T20" fmla="*/ 64 w 132"/>
                <a:gd name="T21" fmla="*/ 39 h 188"/>
                <a:gd name="T22" fmla="*/ 64 w 132"/>
                <a:gd name="T23" fmla="*/ 39 h 188"/>
                <a:gd name="T24" fmla="*/ 65 w 132"/>
                <a:gd name="T25" fmla="*/ 32 h 188"/>
                <a:gd name="T26" fmla="*/ 72 w 132"/>
                <a:gd name="T27" fmla="*/ 15 h 188"/>
                <a:gd name="T28" fmla="*/ 79 w 132"/>
                <a:gd name="T29" fmla="*/ 9 h 188"/>
                <a:gd name="T30" fmla="*/ 88 w 132"/>
                <a:gd name="T31" fmla="*/ 3 h 188"/>
                <a:gd name="T32" fmla="*/ 74 w 132"/>
                <a:gd name="T33" fmla="*/ 7 h 188"/>
                <a:gd name="T34" fmla="*/ 59 w 132"/>
                <a:gd name="T35" fmla="*/ 14 h 188"/>
                <a:gd name="T36" fmla="*/ 51 w 132"/>
                <a:gd name="T37" fmla="*/ 16 h 188"/>
                <a:gd name="T38" fmla="*/ 41 w 132"/>
                <a:gd name="T39" fmla="*/ 19 h 188"/>
                <a:gd name="T40" fmla="*/ 34 w 132"/>
                <a:gd name="T41" fmla="*/ 35 h 188"/>
                <a:gd name="T42" fmla="*/ 21 w 132"/>
                <a:gd name="T43" fmla="*/ 49 h 188"/>
                <a:gd name="T44" fmla="*/ 20 w 132"/>
                <a:gd name="T45" fmla="*/ 51 h 188"/>
                <a:gd name="T46" fmla="*/ 18 w 132"/>
                <a:gd name="T47" fmla="*/ 53 h 188"/>
                <a:gd name="T48" fmla="*/ 17 w 132"/>
                <a:gd name="T49" fmla="*/ 55 h 188"/>
                <a:gd name="T50" fmla="*/ 15 w 132"/>
                <a:gd name="T51" fmla="*/ 56 h 188"/>
                <a:gd name="T52" fmla="*/ 14 w 132"/>
                <a:gd name="T53" fmla="*/ 58 h 188"/>
                <a:gd name="T54" fmla="*/ 12 w 132"/>
                <a:gd name="T55" fmla="*/ 59 h 188"/>
                <a:gd name="T56" fmla="*/ 18 w 132"/>
                <a:gd name="T57" fmla="*/ 69 h 188"/>
                <a:gd name="T58" fmla="*/ 19 w 132"/>
                <a:gd name="T59" fmla="*/ 94 h 188"/>
                <a:gd name="T60" fmla="*/ 7 w 132"/>
                <a:gd name="T61" fmla="*/ 113 h 188"/>
                <a:gd name="T62" fmla="*/ 0 w 132"/>
                <a:gd name="T63" fmla="*/ 124 h 188"/>
                <a:gd name="T64" fmla="*/ 3 w 132"/>
                <a:gd name="T65" fmla="*/ 126 h 188"/>
                <a:gd name="T66" fmla="*/ 5 w 132"/>
                <a:gd name="T67" fmla="*/ 128 h 188"/>
                <a:gd name="T68" fmla="*/ 9 w 132"/>
                <a:gd name="T69" fmla="*/ 129 h 188"/>
                <a:gd name="T70" fmla="*/ 11 w 132"/>
                <a:gd name="T71" fmla="*/ 130 h 188"/>
                <a:gd name="T72" fmla="*/ 13 w 132"/>
                <a:gd name="T73" fmla="*/ 131 h 188"/>
                <a:gd name="T74" fmla="*/ 25 w 132"/>
                <a:gd name="T75" fmla="*/ 138 h 188"/>
                <a:gd name="T76" fmla="*/ 37 w 132"/>
                <a:gd name="T77" fmla="*/ 143 h 188"/>
                <a:gd name="T78" fmla="*/ 41 w 132"/>
                <a:gd name="T79" fmla="*/ 142 h 188"/>
                <a:gd name="T80" fmla="*/ 45 w 132"/>
                <a:gd name="T81" fmla="*/ 142 h 188"/>
                <a:gd name="T82" fmla="*/ 50 w 132"/>
                <a:gd name="T83" fmla="*/ 148 h 188"/>
                <a:gd name="T84" fmla="*/ 62 w 132"/>
                <a:gd name="T85" fmla="*/ 160 h 188"/>
                <a:gd name="T86" fmla="*/ 66 w 132"/>
                <a:gd name="T87" fmla="*/ 168 h 188"/>
                <a:gd name="T88" fmla="*/ 85 w 132"/>
                <a:gd name="T89" fmla="*/ 167 h 188"/>
                <a:gd name="T90" fmla="*/ 90 w 132"/>
                <a:gd name="T91" fmla="*/ 167 h 188"/>
                <a:gd name="T92" fmla="*/ 91 w 132"/>
                <a:gd name="T93" fmla="*/ 167 h 188"/>
                <a:gd name="T94" fmla="*/ 101 w 132"/>
                <a:gd name="T95" fmla="*/ 175 h 188"/>
                <a:gd name="T96" fmla="*/ 98 w 132"/>
                <a:gd name="T97" fmla="*/ 185 h 188"/>
                <a:gd name="T98" fmla="*/ 101 w 132"/>
                <a:gd name="T99" fmla="*/ 188 h 188"/>
                <a:gd name="T100" fmla="*/ 105 w 132"/>
                <a:gd name="T101" fmla="*/ 177 h 188"/>
                <a:gd name="T102" fmla="*/ 107 w 132"/>
                <a:gd name="T103" fmla="*/ 158 h 188"/>
                <a:gd name="T104" fmla="*/ 104 w 132"/>
                <a:gd name="T105" fmla="*/ 134 h 188"/>
                <a:gd name="T106" fmla="*/ 106 w 132"/>
                <a:gd name="T107" fmla="*/ 130 h 188"/>
                <a:gd name="T108" fmla="*/ 112 w 132"/>
                <a:gd name="T109" fmla="*/ 121 h 188"/>
                <a:gd name="T110" fmla="*/ 122 w 132"/>
                <a:gd name="T111" fmla="*/ 121 h 188"/>
                <a:gd name="T112" fmla="*/ 124 w 132"/>
                <a:gd name="T113" fmla="*/ 120 h 188"/>
                <a:gd name="T114" fmla="*/ 126 w 132"/>
                <a:gd name="T115" fmla="*/ 120 h 188"/>
                <a:gd name="T116" fmla="*/ 131 w 132"/>
                <a:gd name="T117" fmla="*/ 118 h 188"/>
                <a:gd name="T118" fmla="*/ 132 w 132"/>
                <a:gd name="T119" fmla="*/ 11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2" h="188">
                  <a:moveTo>
                    <a:pt x="132" y="118"/>
                  </a:moveTo>
                  <a:cubicBezTo>
                    <a:pt x="132" y="117"/>
                    <a:pt x="132" y="117"/>
                    <a:pt x="132" y="117"/>
                  </a:cubicBezTo>
                  <a:cubicBezTo>
                    <a:pt x="132" y="117"/>
                    <a:pt x="132" y="117"/>
                    <a:pt x="132" y="116"/>
                  </a:cubicBezTo>
                  <a:cubicBezTo>
                    <a:pt x="132" y="116"/>
                    <a:pt x="132" y="116"/>
                    <a:pt x="132" y="115"/>
                  </a:cubicBezTo>
                  <a:cubicBezTo>
                    <a:pt x="132" y="115"/>
                    <a:pt x="132" y="114"/>
                    <a:pt x="130" y="113"/>
                  </a:cubicBezTo>
                  <a:cubicBezTo>
                    <a:pt x="129" y="112"/>
                    <a:pt x="128" y="111"/>
                    <a:pt x="128" y="109"/>
                  </a:cubicBezTo>
                  <a:cubicBezTo>
                    <a:pt x="128" y="107"/>
                    <a:pt x="130" y="104"/>
                    <a:pt x="131" y="103"/>
                  </a:cubicBezTo>
                  <a:cubicBezTo>
                    <a:pt x="132" y="102"/>
                    <a:pt x="131" y="100"/>
                    <a:pt x="128" y="98"/>
                  </a:cubicBezTo>
                  <a:cubicBezTo>
                    <a:pt x="128" y="97"/>
                    <a:pt x="127" y="96"/>
                    <a:pt x="126" y="96"/>
                  </a:cubicBezTo>
                  <a:cubicBezTo>
                    <a:pt x="123" y="92"/>
                    <a:pt x="126" y="79"/>
                    <a:pt x="129" y="74"/>
                  </a:cubicBezTo>
                  <a:cubicBezTo>
                    <a:pt x="129" y="73"/>
                    <a:pt x="129" y="73"/>
                    <a:pt x="129" y="73"/>
                  </a:cubicBezTo>
                  <a:cubicBezTo>
                    <a:pt x="130" y="73"/>
                    <a:pt x="130" y="72"/>
                    <a:pt x="129" y="72"/>
                  </a:cubicBezTo>
                  <a:cubicBezTo>
                    <a:pt x="129" y="72"/>
                    <a:pt x="129" y="71"/>
                    <a:pt x="127" y="71"/>
                  </a:cubicBezTo>
                  <a:cubicBezTo>
                    <a:pt x="126" y="71"/>
                    <a:pt x="126" y="71"/>
                    <a:pt x="125" y="71"/>
                  </a:cubicBezTo>
                  <a:cubicBezTo>
                    <a:pt x="123" y="71"/>
                    <a:pt x="121" y="71"/>
                    <a:pt x="119" y="72"/>
                  </a:cubicBezTo>
                  <a:cubicBezTo>
                    <a:pt x="118" y="72"/>
                    <a:pt x="117" y="72"/>
                    <a:pt x="117" y="72"/>
                  </a:cubicBezTo>
                  <a:cubicBezTo>
                    <a:pt x="110" y="73"/>
                    <a:pt x="104" y="70"/>
                    <a:pt x="100" y="65"/>
                  </a:cubicBezTo>
                  <a:cubicBezTo>
                    <a:pt x="99" y="63"/>
                    <a:pt x="97" y="62"/>
                    <a:pt x="95" y="62"/>
                  </a:cubicBezTo>
                  <a:cubicBezTo>
                    <a:pt x="93" y="62"/>
                    <a:pt x="91" y="62"/>
                    <a:pt x="90" y="63"/>
                  </a:cubicBezTo>
                  <a:cubicBezTo>
                    <a:pt x="87" y="63"/>
                    <a:pt x="85" y="63"/>
                    <a:pt x="82" y="63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80" y="63"/>
                    <a:pt x="79" y="63"/>
                    <a:pt x="79" y="63"/>
                  </a:cubicBezTo>
                  <a:cubicBezTo>
                    <a:pt x="77" y="63"/>
                    <a:pt x="76" y="62"/>
                    <a:pt x="75" y="61"/>
                  </a:cubicBezTo>
                  <a:cubicBezTo>
                    <a:pt x="73" y="59"/>
                    <a:pt x="73" y="56"/>
                    <a:pt x="73" y="53"/>
                  </a:cubicBezTo>
                  <a:cubicBezTo>
                    <a:pt x="73" y="51"/>
                    <a:pt x="73" y="49"/>
                    <a:pt x="73" y="48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73" y="47"/>
                    <a:pt x="73" y="46"/>
                  </a:cubicBezTo>
                  <a:cubicBezTo>
                    <a:pt x="73" y="45"/>
                    <a:pt x="72" y="44"/>
                    <a:pt x="71" y="44"/>
                  </a:cubicBezTo>
                  <a:cubicBezTo>
                    <a:pt x="70" y="43"/>
                    <a:pt x="68" y="42"/>
                    <a:pt x="68" y="40"/>
                  </a:cubicBezTo>
                  <a:cubicBezTo>
                    <a:pt x="68" y="39"/>
                    <a:pt x="68" y="38"/>
                    <a:pt x="66" y="38"/>
                  </a:cubicBezTo>
                  <a:cubicBezTo>
                    <a:pt x="65" y="38"/>
                    <a:pt x="65" y="38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3" y="39"/>
                    <a:pt x="63" y="38"/>
                    <a:pt x="62" y="38"/>
                  </a:cubicBezTo>
                  <a:cubicBezTo>
                    <a:pt x="62" y="38"/>
                    <a:pt x="62" y="38"/>
                    <a:pt x="62" y="38"/>
                  </a:cubicBezTo>
                  <a:cubicBezTo>
                    <a:pt x="62" y="36"/>
                    <a:pt x="63" y="35"/>
                    <a:pt x="65" y="32"/>
                  </a:cubicBezTo>
                  <a:cubicBezTo>
                    <a:pt x="66" y="30"/>
                    <a:pt x="66" y="29"/>
                    <a:pt x="66" y="25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66" y="21"/>
                    <a:pt x="70" y="18"/>
                    <a:pt x="72" y="15"/>
                  </a:cubicBezTo>
                  <a:cubicBezTo>
                    <a:pt x="74" y="14"/>
                    <a:pt x="75" y="12"/>
                    <a:pt x="77" y="11"/>
                  </a:cubicBezTo>
                  <a:cubicBezTo>
                    <a:pt x="77" y="10"/>
                    <a:pt x="77" y="10"/>
                    <a:pt x="78" y="9"/>
                  </a:cubicBezTo>
                  <a:cubicBezTo>
                    <a:pt x="78" y="9"/>
                    <a:pt x="79" y="9"/>
                    <a:pt x="79" y="9"/>
                  </a:cubicBezTo>
                  <a:cubicBezTo>
                    <a:pt x="79" y="9"/>
                    <a:pt x="80" y="8"/>
                    <a:pt x="80" y="8"/>
                  </a:cubicBezTo>
                  <a:cubicBezTo>
                    <a:pt x="81" y="7"/>
                    <a:pt x="82" y="6"/>
                    <a:pt x="83" y="6"/>
                  </a:cubicBezTo>
                  <a:cubicBezTo>
                    <a:pt x="86" y="5"/>
                    <a:pt x="88" y="4"/>
                    <a:pt x="88" y="3"/>
                  </a:cubicBezTo>
                  <a:cubicBezTo>
                    <a:pt x="88" y="2"/>
                    <a:pt x="87" y="2"/>
                    <a:pt x="86" y="1"/>
                  </a:cubicBezTo>
                  <a:cubicBezTo>
                    <a:pt x="84" y="0"/>
                    <a:pt x="82" y="1"/>
                    <a:pt x="80" y="3"/>
                  </a:cubicBezTo>
                  <a:cubicBezTo>
                    <a:pt x="78" y="5"/>
                    <a:pt x="76" y="6"/>
                    <a:pt x="74" y="7"/>
                  </a:cubicBezTo>
                  <a:cubicBezTo>
                    <a:pt x="71" y="7"/>
                    <a:pt x="69" y="9"/>
                    <a:pt x="68" y="10"/>
                  </a:cubicBezTo>
                  <a:cubicBezTo>
                    <a:pt x="67" y="11"/>
                    <a:pt x="66" y="12"/>
                    <a:pt x="64" y="12"/>
                  </a:cubicBezTo>
                  <a:cubicBezTo>
                    <a:pt x="63" y="13"/>
                    <a:pt x="60" y="13"/>
                    <a:pt x="59" y="14"/>
                  </a:cubicBezTo>
                  <a:cubicBezTo>
                    <a:pt x="56" y="14"/>
                    <a:pt x="55" y="14"/>
                    <a:pt x="54" y="15"/>
                  </a:cubicBezTo>
                  <a:cubicBezTo>
                    <a:pt x="54" y="17"/>
                    <a:pt x="53" y="17"/>
                    <a:pt x="53" y="17"/>
                  </a:cubicBezTo>
                  <a:cubicBezTo>
                    <a:pt x="52" y="17"/>
                    <a:pt x="51" y="17"/>
                    <a:pt x="51" y="16"/>
                  </a:cubicBezTo>
                  <a:cubicBezTo>
                    <a:pt x="50" y="16"/>
                    <a:pt x="49" y="15"/>
                    <a:pt x="48" y="15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6" y="15"/>
                    <a:pt x="43" y="17"/>
                    <a:pt x="41" y="19"/>
                  </a:cubicBezTo>
                  <a:cubicBezTo>
                    <a:pt x="40" y="21"/>
                    <a:pt x="39" y="23"/>
                    <a:pt x="39" y="24"/>
                  </a:cubicBezTo>
                  <a:cubicBezTo>
                    <a:pt x="39" y="24"/>
                    <a:pt x="39" y="25"/>
                    <a:pt x="39" y="25"/>
                  </a:cubicBezTo>
                  <a:cubicBezTo>
                    <a:pt x="39" y="28"/>
                    <a:pt x="40" y="32"/>
                    <a:pt x="34" y="35"/>
                  </a:cubicBezTo>
                  <a:cubicBezTo>
                    <a:pt x="30" y="38"/>
                    <a:pt x="28" y="42"/>
                    <a:pt x="26" y="45"/>
                  </a:cubicBezTo>
                  <a:cubicBezTo>
                    <a:pt x="25" y="46"/>
                    <a:pt x="24" y="47"/>
                    <a:pt x="23" y="48"/>
                  </a:cubicBezTo>
                  <a:cubicBezTo>
                    <a:pt x="23" y="49"/>
                    <a:pt x="22" y="50"/>
                    <a:pt x="21" y="49"/>
                  </a:cubicBezTo>
                  <a:cubicBezTo>
                    <a:pt x="21" y="49"/>
                    <a:pt x="21" y="49"/>
                    <a:pt x="21" y="50"/>
                  </a:cubicBezTo>
                  <a:cubicBezTo>
                    <a:pt x="21" y="50"/>
                    <a:pt x="20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0" y="52"/>
                    <a:pt x="19" y="52"/>
                    <a:pt x="19" y="53"/>
                  </a:cubicBezTo>
                  <a:cubicBezTo>
                    <a:pt x="19" y="53"/>
                    <a:pt x="19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18" y="54"/>
                    <a:pt x="18" y="54"/>
                  </a:cubicBezTo>
                  <a:cubicBezTo>
                    <a:pt x="18" y="54"/>
                    <a:pt x="17" y="54"/>
                    <a:pt x="17" y="54"/>
                  </a:cubicBezTo>
                  <a:cubicBezTo>
                    <a:pt x="17" y="54"/>
                    <a:pt x="17" y="54"/>
                    <a:pt x="17" y="55"/>
                  </a:cubicBezTo>
                  <a:cubicBezTo>
                    <a:pt x="17" y="55"/>
                    <a:pt x="16" y="55"/>
                    <a:pt x="16" y="55"/>
                  </a:cubicBezTo>
                  <a:cubicBezTo>
                    <a:pt x="16" y="55"/>
                    <a:pt x="16" y="55"/>
                    <a:pt x="16" y="56"/>
                  </a:cubicBezTo>
                  <a:cubicBezTo>
                    <a:pt x="16" y="56"/>
                    <a:pt x="15" y="56"/>
                    <a:pt x="15" y="56"/>
                  </a:cubicBezTo>
                  <a:cubicBezTo>
                    <a:pt x="15" y="56"/>
                    <a:pt x="15" y="56"/>
                    <a:pt x="15" y="57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4" y="57"/>
                    <a:pt x="14" y="57"/>
                    <a:pt x="14" y="58"/>
                  </a:cubicBezTo>
                  <a:cubicBezTo>
                    <a:pt x="14" y="58"/>
                    <a:pt x="13" y="58"/>
                    <a:pt x="13" y="58"/>
                  </a:cubicBezTo>
                  <a:cubicBezTo>
                    <a:pt x="13" y="58"/>
                    <a:pt x="13" y="59"/>
                    <a:pt x="13" y="59"/>
                  </a:cubicBezTo>
                  <a:cubicBezTo>
                    <a:pt x="13" y="59"/>
                    <a:pt x="12" y="59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3" y="60"/>
                    <a:pt x="14" y="61"/>
                    <a:pt x="15" y="62"/>
                  </a:cubicBezTo>
                  <a:cubicBezTo>
                    <a:pt x="18" y="65"/>
                    <a:pt x="18" y="67"/>
                    <a:pt x="18" y="69"/>
                  </a:cubicBezTo>
                  <a:cubicBezTo>
                    <a:pt x="17" y="70"/>
                    <a:pt x="17" y="70"/>
                    <a:pt x="18" y="71"/>
                  </a:cubicBezTo>
                  <a:cubicBezTo>
                    <a:pt x="20" y="76"/>
                    <a:pt x="18" y="78"/>
                    <a:pt x="17" y="78"/>
                  </a:cubicBezTo>
                  <a:cubicBezTo>
                    <a:pt x="16" y="80"/>
                    <a:pt x="17" y="92"/>
                    <a:pt x="19" y="94"/>
                  </a:cubicBezTo>
                  <a:cubicBezTo>
                    <a:pt x="22" y="97"/>
                    <a:pt x="20" y="99"/>
                    <a:pt x="19" y="102"/>
                  </a:cubicBezTo>
                  <a:cubicBezTo>
                    <a:pt x="18" y="103"/>
                    <a:pt x="18" y="104"/>
                    <a:pt x="17" y="105"/>
                  </a:cubicBezTo>
                  <a:cubicBezTo>
                    <a:pt x="15" y="110"/>
                    <a:pt x="12" y="113"/>
                    <a:pt x="7" y="113"/>
                  </a:cubicBezTo>
                  <a:cubicBezTo>
                    <a:pt x="5" y="113"/>
                    <a:pt x="4" y="115"/>
                    <a:pt x="3" y="118"/>
                  </a:cubicBezTo>
                  <a:cubicBezTo>
                    <a:pt x="3" y="119"/>
                    <a:pt x="3" y="121"/>
                    <a:pt x="1" y="121"/>
                  </a:cubicBezTo>
                  <a:cubicBezTo>
                    <a:pt x="1" y="121"/>
                    <a:pt x="0" y="122"/>
                    <a:pt x="0" y="124"/>
                  </a:cubicBezTo>
                  <a:cubicBezTo>
                    <a:pt x="0" y="124"/>
                    <a:pt x="1" y="124"/>
                    <a:pt x="1" y="124"/>
                  </a:cubicBezTo>
                  <a:cubicBezTo>
                    <a:pt x="1" y="125"/>
                    <a:pt x="1" y="125"/>
                    <a:pt x="2" y="125"/>
                  </a:cubicBezTo>
                  <a:cubicBezTo>
                    <a:pt x="2" y="125"/>
                    <a:pt x="2" y="126"/>
                    <a:pt x="3" y="126"/>
                  </a:cubicBezTo>
                  <a:cubicBezTo>
                    <a:pt x="3" y="126"/>
                    <a:pt x="3" y="126"/>
                    <a:pt x="3" y="126"/>
                  </a:cubicBezTo>
                  <a:cubicBezTo>
                    <a:pt x="4" y="127"/>
                    <a:pt x="4" y="127"/>
                    <a:pt x="5" y="127"/>
                  </a:cubicBezTo>
                  <a:cubicBezTo>
                    <a:pt x="5" y="127"/>
                    <a:pt x="5" y="127"/>
                    <a:pt x="5" y="128"/>
                  </a:cubicBezTo>
                  <a:cubicBezTo>
                    <a:pt x="6" y="128"/>
                    <a:pt x="6" y="128"/>
                    <a:pt x="7" y="128"/>
                  </a:cubicBezTo>
                  <a:cubicBezTo>
                    <a:pt x="7" y="128"/>
                    <a:pt x="7" y="129"/>
                    <a:pt x="7" y="129"/>
                  </a:cubicBezTo>
                  <a:cubicBezTo>
                    <a:pt x="8" y="129"/>
                    <a:pt x="8" y="129"/>
                    <a:pt x="9" y="129"/>
                  </a:cubicBezTo>
                  <a:cubicBezTo>
                    <a:pt x="9" y="129"/>
                    <a:pt x="9" y="130"/>
                    <a:pt x="9" y="130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10" y="130"/>
                    <a:pt x="11" y="130"/>
                    <a:pt x="11" y="130"/>
                  </a:cubicBezTo>
                  <a:cubicBezTo>
                    <a:pt x="11" y="131"/>
                    <a:pt x="11" y="131"/>
                    <a:pt x="12" y="131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2" y="131"/>
                    <a:pt x="13" y="131"/>
                    <a:pt x="13" y="131"/>
                  </a:cubicBezTo>
                  <a:cubicBezTo>
                    <a:pt x="15" y="131"/>
                    <a:pt x="16" y="132"/>
                    <a:pt x="17" y="134"/>
                  </a:cubicBezTo>
                  <a:cubicBezTo>
                    <a:pt x="18" y="135"/>
                    <a:pt x="19" y="136"/>
                    <a:pt x="20" y="136"/>
                  </a:cubicBezTo>
                  <a:cubicBezTo>
                    <a:pt x="22" y="137"/>
                    <a:pt x="23" y="138"/>
                    <a:pt x="25" y="138"/>
                  </a:cubicBezTo>
                  <a:cubicBezTo>
                    <a:pt x="26" y="138"/>
                    <a:pt x="28" y="137"/>
                    <a:pt x="28" y="137"/>
                  </a:cubicBezTo>
                  <a:cubicBezTo>
                    <a:pt x="28" y="136"/>
                    <a:pt x="29" y="136"/>
                    <a:pt x="29" y="136"/>
                  </a:cubicBezTo>
                  <a:cubicBezTo>
                    <a:pt x="31" y="136"/>
                    <a:pt x="33" y="138"/>
                    <a:pt x="37" y="143"/>
                  </a:cubicBezTo>
                  <a:cubicBezTo>
                    <a:pt x="38" y="143"/>
                    <a:pt x="38" y="143"/>
                    <a:pt x="38" y="143"/>
                  </a:cubicBezTo>
                  <a:cubicBezTo>
                    <a:pt x="38" y="143"/>
                    <a:pt x="39" y="143"/>
                    <a:pt x="39" y="143"/>
                  </a:cubicBezTo>
                  <a:cubicBezTo>
                    <a:pt x="40" y="143"/>
                    <a:pt x="40" y="143"/>
                    <a:pt x="41" y="142"/>
                  </a:cubicBezTo>
                  <a:cubicBezTo>
                    <a:pt x="41" y="142"/>
                    <a:pt x="42" y="142"/>
                    <a:pt x="43" y="142"/>
                  </a:cubicBezTo>
                  <a:cubicBezTo>
                    <a:pt x="43" y="142"/>
                    <a:pt x="43" y="142"/>
                    <a:pt x="44" y="142"/>
                  </a:cubicBezTo>
                  <a:cubicBezTo>
                    <a:pt x="44" y="142"/>
                    <a:pt x="45" y="142"/>
                    <a:pt x="45" y="142"/>
                  </a:cubicBezTo>
                  <a:cubicBezTo>
                    <a:pt x="45" y="142"/>
                    <a:pt x="46" y="142"/>
                    <a:pt x="46" y="142"/>
                  </a:cubicBezTo>
                  <a:cubicBezTo>
                    <a:pt x="46" y="143"/>
                    <a:pt x="47" y="143"/>
                    <a:pt x="47" y="143"/>
                  </a:cubicBezTo>
                  <a:cubicBezTo>
                    <a:pt x="49" y="144"/>
                    <a:pt x="50" y="146"/>
                    <a:pt x="50" y="148"/>
                  </a:cubicBezTo>
                  <a:cubicBezTo>
                    <a:pt x="51" y="151"/>
                    <a:pt x="52" y="152"/>
                    <a:pt x="54" y="152"/>
                  </a:cubicBezTo>
                  <a:cubicBezTo>
                    <a:pt x="56" y="152"/>
                    <a:pt x="58" y="154"/>
                    <a:pt x="60" y="156"/>
                  </a:cubicBezTo>
                  <a:cubicBezTo>
                    <a:pt x="61" y="157"/>
                    <a:pt x="62" y="159"/>
                    <a:pt x="62" y="160"/>
                  </a:cubicBezTo>
                  <a:cubicBezTo>
                    <a:pt x="61" y="161"/>
                    <a:pt x="62" y="162"/>
                    <a:pt x="63" y="162"/>
                  </a:cubicBezTo>
                  <a:cubicBezTo>
                    <a:pt x="64" y="164"/>
                    <a:pt x="66" y="165"/>
                    <a:pt x="66" y="167"/>
                  </a:cubicBezTo>
                  <a:cubicBezTo>
                    <a:pt x="66" y="168"/>
                    <a:pt x="66" y="168"/>
                    <a:pt x="66" y="168"/>
                  </a:cubicBezTo>
                  <a:cubicBezTo>
                    <a:pt x="66" y="168"/>
                    <a:pt x="68" y="169"/>
                    <a:pt x="71" y="169"/>
                  </a:cubicBezTo>
                  <a:cubicBezTo>
                    <a:pt x="75" y="169"/>
                    <a:pt x="77" y="168"/>
                    <a:pt x="77" y="168"/>
                  </a:cubicBezTo>
                  <a:cubicBezTo>
                    <a:pt x="79" y="167"/>
                    <a:pt x="83" y="166"/>
                    <a:pt x="85" y="167"/>
                  </a:cubicBezTo>
                  <a:cubicBezTo>
                    <a:pt x="85" y="167"/>
                    <a:pt x="86" y="168"/>
                    <a:pt x="86" y="167"/>
                  </a:cubicBezTo>
                  <a:cubicBezTo>
                    <a:pt x="87" y="167"/>
                    <a:pt x="88" y="167"/>
                    <a:pt x="88" y="167"/>
                  </a:cubicBezTo>
                  <a:cubicBezTo>
                    <a:pt x="89" y="167"/>
                    <a:pt x="90" y="167"/>
                    <a:pt x="90" y="167"/>
                  </a:cubicBezTo>
                  <a:cubicBezTo>
                    <a:pt x="90" y="167"/>
                    <a:pt x="90" y="167"/>
                    <a:pt x="91" y="167"/>
                  </a:cubicBezTo>
                  <a:cubicBezTo>
                    <a:pt x="91" y="167"/>
                    <a:pt x="91" y="167"/>
                    <a:pt x="91" y="167"/>
                  </a:cubicBezTo>
                  <a:cubicBezTo>
                    <a:pt x="91" y="167"/>
                    <a:pt x="91" y="167"/>
                    <a:pt x="91" y="167"/>
                  </a:cubicBezTo>
                  <a:cubicBezTo>
                    <a:pt x="92" y="167"/>
                    <a:pt x="92" y="167"/>
                    <a:pt x="92" y="167"/>
                  </a:cubicBezTo>
                  <a:cubicBezTo>
                    <a:pt x="98" y="169"/>
                    <a:pt x="101" y="171"/>
                    <a:pt x="101" y="173"/>
                  </a:cubicBezTo>
                  <a:cubicBezTo>
                    <a:pt x="102" y="174"/>
                    <a:pt x="101" y="174"/>
                    <a:pt x="101" y="175"/>
                  </a:cubicBezTo>
                  <a:cubicBezTo>
                    <a:pt x="100" y="176"/>
                    <a:pt x="99" y="177"/>
                    <a:pt x="98" y="178"/>
                  </a:cubicBezTo>
                  <a:cubicBezTo>
                    <a:pt x="97" y="180"/>
                    <a:pt x="95" y="182"/>
                    <a:pt x="95" y="183"/>
                  </a:cubicBezTo>
                  <a:cubicBezTo>
                    <a:pt x="96" y="184"/>
                    <a:pt x="97" y="185"/>
                    <a:pt x="98" y="185"/>
                  </a:cubicBezTo>
                  <a:cubicBezTo>
                    <a:pt x="98" y="186"/>
                    <a:pt x="99" y="186"/>
                    <a:pt x="99" y="187"/>
                  </a:cubicBezTo>
                  <a:cubicBezTo>
                    <a:pt x="100" y="187"/>
                    <a:pt x="100" y="187"/>
                    <a:pt x="100" y="187"/>
                  </a:cubicBezTo>
                  <a:cubicBezTo>
                    <a:pt x="100" y="187"/>
                    <a:pt x="101" y="188"/>
                    <a:pt x="101" y="188"/>
                  </a:cubicBezTo>
                  <a:cubicBezTo>
                    <a:pt x="101" y="188"/>
                    <a:pt x="101" y="188"/>
                    <a:pt x="101" y="188"/>
                  </a:cubicBezTo>
                  <a:cubicBezTo>
                    <a:pt x="103" y="187"/>
                    <a:pt x="104" y="182"/>
                    <a:pt x="105" y="178"/>
                  </a:cubicBezTo>
                  <a:cubicBezTo>
                    <a:pt x="105" y="178"/>
                    <a:pt x="105" y="177"/>
                    <a:pt x="105" y="177"/>
                  </a:cubicBezTo>
                  <a:cubicBezTo>
                    <a:pt x="105" y="177"/>
                    <a:pt x="105" y="176"/>
                    <a:pt x="105" y="176"/>
                  </a:cubicBezTo>
                  <a:cubicBezTo>
                    <a:pt x="105" y="175"/>
                    <a:pt x="105" y="174"/>
                    <a:pt x="105" y="174"/>
                  </a:cubicBezTo>
                  <a:cubicBezTo>
                    <a:pt x="105" y="171"/>
                    <a:pt x="106" y="162"/>
                    <a:pt x="107" y="158"/>
                  </a:cubicBezTo>
                  <a:cubicBezTo>
                    <a:pt x="108" y="155"/>
                    <a:pt x="106" y="153"/>
                    <a:pt x="104" y="150"/>
                  </a:cubicBezTo>
                  <a:cubicBezTo>
                    <a:pt x="102" y="147"/>
                    <a:pt x="100" y="144"/>
                    <a:pt x="100" y="140"/>
                  </a:cubicBezTo>
                  <a:cubicBezTo>
                    <a:pt x="100" y="135"/>
                    <a:pt x="102" y="135"/>
                    <a:pt x="104" y="134"/>
                  </a:cubicBezTo>
                  <a:cubicBezTo>
                    <a:pt x="106" y="134"/>
                    <a:pt x="107" y="134"/>
                    <a:pt x="108" y="133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109" y="132"/>
                    <a:pt x="109" y="131"/>
                    <a:pt x="106" y="130"/>
                  </a:cubicBezTo>
                  <a:cubicBezTo>
                    <a:pt x="105" y="130"/>
                    <a:pt x="104" y="129"/>
                    <a:pt x="103" y="128"/>
                  </a:cubicBezTo>
                  <a:cubicBezTo>
                    <a:pt x="102" y="126"/>
                    <a:pt x="102" y="124"/>
                    <a:pt x="103" y="123"/>
                  </a:cubicBezTo>
                  <a:cubicBezTo>
                    <a:pt x="103" y="122"/>
                    <a:pt x="105" y="121"/>
                    <a:pt x="112" y="121"/>
                  </a:cubicBezTo>
                  <a:cubicBezTo>
                    <a:pt x="114" y="121"/>
                    <a:pt x="116" y="121"/>
                    <a:pt x="117" y="121"/>
                  </a:cubicBezTo>
                  <a:cubicBezTo>
                    <a:pt x="119" y="121"/>
                    <a:pt x="120" y="121"/>
                    <a:pt x="121" y="121"/>
                  </a:cubicBezTo>
                  <a:cubicBezTo>
                    <a:pt x="121" y="121"/>
                    <a:pt x="121" y="121"/>
                    <a:pt x="122" y="121"/>
                  </a:cubicBezTo>
                  <a:cubicBezTo>
                    <a:pt x="122" y="121"/>
                    <a:pt x="122" y="121"/>
                    <a:pt x="122" y="121"/>
                  </a:cubicBezTo>
                  <a:cubicBezTo>
                    <a:pt x="123" y="121"/>
                    <a:pt x="123" y="121"/>
                    <a:pt x="123" y="121"/>
                  </a:cubicBezTo>
                  <a:cubicBezTo>
                    <a:pt x="124" y="121"/>
                    <a:pt x="124" y="121"/>
                    <a:pt x="124" y="120"/>
                  </a:cubicBezTo>
                  <a:cubicBezTo>
                    <a:pt x="124" y="120"/>
                    <a:pt x="125" y="120"/>
                    <a:pt x="125" y="120"/>
                  </a:cubicBezTo>
                  <a:cubicBezTo>
                    <a:pt x="125" y="120"/>
                    <a:pt x="125" y="120"/>
                    <a:pt x="126" y="120"/>
                  </a:cubicBezTo>
                  <a:cubicBezTo>
                    <a:pt x="126" y="120"/>
                    <a:pt x="126" y="120"/>
                    <a:pt x="126" y="120"/>
                  </a:cubicBezTo>
                  <a:cubicBezTo>
                    <a:pt x="127" y="119"/>
                    <a:pt x="129" y="119"/>
                    <a:pt x="130" y="119"/>
                  </a:cubicBezTo>
                  <a:cubicBezTo>
                    <a:pt x="130" y="118"/>
                    <a:pt x="130" y="118"/>
                    <a:pt x="130" y="118"/>
                  </a:cubicBezTo>
                  <a:cubicBezTo>
                    <a:pt x="130" y="118"/>
                    <a:pt x="131" y="118"/>
                    <a:pt x="131" y="118"/>
                  </a:cubicBezTo>
                  <a:cubicBezTo>
                    <a:pt x="131" y="118"/>
                    <a:pt x="131" y="118"/>
                    <a:pt x="131" y="118"/>
                  </a:cubicBezTo>
                  <a:cubicBezTo>
                    <a:pt x="131" y="118"/>
                    <a:pt x="132" y="118"/>
                    <a:pt x="132" y="118"/>
                  </a:cubicBezTo>
                  <a:cubicBezTo>
                    <a:pt x="132" y="118"/>
                    <a:pt x="132" y="118"/>
                    <a:pt x="132" y="1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63" name="Freeform 164"/>
            <p:cNvSpPr>
              <a:spLocks/>
            </p:cNvSpPr>
            <p:nvPr/>
          </p:nvSpPr>
          <p:spPr bwMode="auto">
            <a:xfrm>
              <a:off x="6527801" y="8388350"/>
              <a:ext cx="333375" cy="141288"/>
            </a:xfrm>
            <a:custGeom>
              <a:avLst/>
              <a:gdLst>
                <a:gd name="T0" fmla="*/ 14 w 63"/>
                <a:gd name="T1" fmla="*/ 20 h 27"/>
                <a:gd name="T2" fmla="*/ 18 w 63"/>
                <a:gd name="T3" fmla="*/ 23 h 27"/>
                <a:gd name="T4" fmla="*/ 22 w 63"/>
                <a:gd name="T5" fmla="*/ 26 h 27"/>
                <a:gd name="T6" fmla="*/ 24 w 63"/>
                <a:gd name="T7" fmla="*/ 27 h 27"/>
                <a:gd name="T8" fmla="*/ 29 w 63"/>
                <a:gd name="T9" fmla="*/ 24 h 27"/>
                <a:gd name="T10" fmla="*/ 28 w 63"/>
                <a:gd name="T11" fmla="*/ 22 h 27"/>
                <a:gd name="T12" fmla="*/ 26 w 63"/>
                <a:gd name="T13" fmla="*/ 18 h 27"/>
                <a:gd name="T14" fmla="*/ 28 w 63"/>
                <a:gd name="T15" fmla="*/ 15 h 27"/>
                <a:gd name="T16" fmla="*/ 32 w 63"/>
                <a:gd name="T17" fmla="*/ 12 h 27"/>
                <a:gd name="T18" fmla="*/ 42 w 63"/>
                <a:gd name="T19" fmla="*/ 7 h 27"/>
                <a:gd name="T20" fmla="*/ 45 w 63"/>
                <a:gd name="T21" fmla="*/ 8 h 27"/>
                <a:gd name="T22" fmla="*/ 51 w 63"/>
                <a:gd name="T23" fmla="*/ 12 h 27"/>
                <a:gd name="T24" fmla="*/ 49 w 63"/>
                <a:gd name="T25" fmla="*/ 17 h 27"/>
                <a:gd name="T26" fmla="*/ 55 w 63"/>
                <a:gd name="T27" fmla="*/ 27 h 27"/>
                <a:gd name="T28" fmla="*/ 56 w 63"/>
                <a:gd name="T29" fmla="*/ 26 h 27"/>
                <a:gd name="T30" fmla="*/ 57 w 63"/>
                <a:gd name="T31" fmla="*/ 25 h 27"/>
                <a:gd name="T32" fmla="*/ 58 w 63"/>
                <a:gd name="T33" fmla="*/ 23 h 27"/>
                <a:gd name="T34" fmla="*/ 59 w 63"/>
                <a:gd name="T35" fmla="*/ 23 h 27"/>
                <a:gd name="T36" fmla="*/ 60 w 63"/>
                <a:gd name="T37" fmla="*/ 22 h 27"/>
                <a:gd name="T38" fmla="*/ 61 w 63"/>
                <a:gd name="T39" fmla="*/ 21 h 27"/>
                <a:gd name="T40" fmla="*/ 62 w 63"/>
                <a:gd name="T41" fmla="*/ 20 h 27"/>
                <a:gd name="T42" fmla="*/ 62 w 63"/>
                <a:gd name="T43" fmla="*/ 20 h 27"/>
                <a:gd name="T44" fmla="*/ 62 w 63"/>
                <a:gd name="T45" fmla="*/ 20 h 27"/>
                <a:gd name="T46" fmla="*/ 62 w 63"/>
                <a:gd name="T47" fmla="*/ 19 h 27"/>
                <a:gd name="T48" fmla="*/ 62 w 63"/>
                <a:gd name="T49" fmla="*/ 19 h 27"/>
                <a:gd name="T50" fmla="*/ 63 w 63"/>
                <a:gd name="T51" fmla="*/ 18 h 27"/>
                <a:gd name="T52" fmla="*/ 63 w 63"/>
                <a:gd name="T53" fmla="*/ 18 h 27"/>
                <a:gd name="T54" fmla="*/ 63 w 63"/>
                <a:gd name="T55" fmla="*/ 18 h 27"/>
                <a:gd name="T56" fmla="*/ 57 w 63"/>
                <a:gd name="T57" fmla="*/ 10 h 27"/>
                <a:gd name="T58" fmla="*/ 56 w 63"/>
                <a:gd name="T59" fmla="*/ 9 h 27"/>
                <a:gd name="T60" fmla="*/ 46 w 63"/>
                <a:gd name="T61" fmla="*/ 3 h 27"/>
                <a:gd name="T62" fmla="*/ 41 w 63"/>
                <a:gd name="T63" fmla="*/ 2 h 27"/>
                <a:gd name="T64" fmla="*/ 26 w 63"/>
                <a:gd name="T65" fmla="*/ 8 h 27"/>
                <a:gd name="T66" fmla="*/ 18 w 63"/>
                <a:gd name="T67" fmla="*/ 11 h 27"/>
                <a:gd name="T68" fmla="*/ 7 w 63"/>
                <a:gd name="T69" fmla="*/ 7 h 27"/>
                <a:gd name="T70" fmla="*/ 2 w 63"/>
                <a:gd name="T71" fmla="*/ 3 h 27"/>
                <a:gd name="T72" fmla="*/ 1 w 63"/>
                <a:gd name="T73" fmla="*/ 3 h 27"/>
                <a:gd name="T74" fmla="*/ 1 w 63"/>
                <a:gd name="T75" fmla="*/ 4 h 27"/>
                <a:gd name="T76" fmla="*/ 1 w 63"/>
                <a:gd name="T77" fmla="*/ 5 h 27"/>
                <a:gd name="T78" fmla="*/ 1 w 63"/>
                <a:gd name="T79" fmla="*/ 6 h 27"/>
                <a:gd name="T80" fmla="*/ 1 w 63"/>
                <a:gd name="T81" fmla="*/ 7 h 27"/>
                <a:gd name="T82" fmla="*/ 1 w 63"/>
                <a:gd name="T83" fmla="*/ 7 h 27"/>
                <a:gd name="T84" fmla="*/ 1 w 63"/>
                <a:gd name="T85" fmla="*/ 8 h 27"/>
                <a:gd name="T86" fmla="*/ 0 w 63"/>
                <a:gd name="T87" fmla="*/ 13 h 27"/>
                <a:gd name="T88" fmla="*/ 0 w 63"/>
                <a:gd name="T89" fmla="*/ 14 h 27"/>
                <a:gd name="T90" fmla="*/ 14 w 63"/>
                <a:gd name="T91" fmla="*/ 2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3" h="27">
                  <a:moveTo>
                    <a:pt x="14" y="20"/>
                  </a:moveTo>
                  <a:cubicBezTo>
                    <a:pt x="15" y="22"/>
                    <a:pt x="16" y="23"/>
                    <a:pt x="18" y="23"/>
                  </a:cubicBezTo>
                  <a:cubicBezTo>
                    <a:pt x="19" y="23"/>
                    <a:pt x="21" y="24"/>
                    <a:pt x="22" y="26"/>
                  </a:cubicBezTo>
                  <a:cubicBezTo>
                    <a:pt x="22" y="27"/>
                    <a:pt x="23" y="27"/>
                    <a:pt x="24" y="27"/>
                  </a:cubicBezTo>
                  <a:cubicBezTo>
                    <a:pt x="26" y="27"/>
                    <a:pt x="28" y="25"/>
                    <a:pt x="29" y="24"/>
                  </a:cubicBezTo>
                  <a:cubicBezTo>
                    <a:pt x="29" y="23"/>
                    <a:pt x="29" y="23"/>
                    <a:pt x="28" y="22"/>
                  </a:cubicBezTo>
                  <a:cubicBezTo>
                    <a:pt x="27" y="21"/>
                    <a:pt x="26" y="20"/>
                    <a:pt x="26" y="18"/>
                  </a:cubicBezTo>
                  <a:cubicBezTo>
                    <a:pt x="25" y="16"/>
                    <a:pt x="27" y="15"/>
                    <a:pt x="28" y="15"/>
                  </a:cubicBezTo>
                  <a:cubicBezTo>
                    <a:pt x="30" y="14"/>
                    <a:pt x="31" y="14"/>
                    <a:pt x="32" y="12"/>
                  </a:cubicBezTo>
                  <a:cubicBezTo>
                    <a:pt x="33" y="9"/>
                    <a:pt x="38" y="7"/>
                    <a:pt x="42" y="7"/>
                  </a:cubicBezTo>
                  <a:cubicBezTo>
                    <a:pt x="43" y="7"/>
                    <a:pt x="44" y="7"/>
                    <a:pt x="45" y="8"/>
                  </a:cubicBezTo>
                  <a:cubicBezTo>
                    <a:pt x="48" y="9"/>
                    <a:pt x="50" y="11"/>
                    <a:pt x="51" y="12"/>
                  </a:cubicBezTo>
                  <a:cubicBezTo>
                    <a:pt x="51" y="14"/>
                    <a:pt x="50" y="15"/>
                    <a:pt x="49" y="17"/>
                  </a:cubicBezTo>
                  <a:cubicBezTo>
                    <a:pt x="47" y="19"/>
                    <a:pt x="52" y="24"/>
                    <a:pt x="55" y="27"/>
                  </a:cubicBezTo>
                  <a:cubicBezTo>
                    <a:pt x="55" y="26"/>
                    <a:pt x="56" y="26"/>
                    <a:pt x="56" y="26"/>
                  </a:cubicBezTo>
                  <a:cubicBezTo>
                    <a:pt x="56" y="25"/>
                    <a:pt x="56" y="25"/>
                    <a:pt x="57" y="25"/>
                  </a:cubicBezTo>
                  <a:cubicBezTo>
                    <a:pt x="57" y="24"/>
                    <a:pt x="58" y="24"/>
                    <a:pt x="58" y="23"/>
                  </a:cubicBezTo>
                  <a:cubicBezTo>
                    <a:pt x="58" y="23"/>
                    <a:pt x="59" y="23"/>
                    <a:pt x="59" y="23"/>
                  </a:cubicBezTo>
                  <a:cubicBezTo>
                    <a:pt x="59" y="22"/>
                    <a:pt x="60" y="22"/>
                    <a:pt x="60" y="22"/>
                  </a:cubicBezTo>
                  <a:cubicBezTo>
                    <a:pt x="60" y="21"/>
                    <a:pt x="60" y="21"/>
                    <a:pt x="61" y="21"/>
                  </a:cubicBezTo>
                  <a:cubicBezTo>
                    <a:pt x="61" y="21"/>
                    <a:pt x="62" y="20"/>
                    <a:pt x="62" y="20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3" y="19"/>
                    <a:pt x="63" y="19"/>
                    <a:pt x="63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1" y="16"/>
                    <a:pt x="59" y="14"/>
                    <a:pt x="57" y="10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4" y="5"/>
                    <a:pt x="50" y="4"/>
                    <a:pt x="46" y="3"/>
                  </a:cubicBezTo>
                  <a:cubicBezTo>
                    <a:pt x="44" y="3"/>
                    <a:pt x="42" y="2"/>
                    <a:pt x="41" y="2"/>
                  </a:cubicBezTo>
                  <a:cubicBezTo>
                    <a:pt x="37" y="0"/>
                    <a:pt x="32" y="2"/>
                    <a:pt x="26" y="8"/>
                  </a:cubicBezTo>
                  <a:cubicBezTo>
                    <a:pt x="24" y="10"/>
                    <a:pt x="21" y="11"/>
                    <a:pt x="18" y="11"/>
                  </a:cubicBezTo>
                  <a:cubicBezTo>
                    <a:pt x="14" y="11"/>
                    <a:pt x="10" y="9"/>
                    <a:pt x="7" y="7"/>
                  </a:cubicBezTo>
                  <a:cubicBezTo>
                    <a:pt x="6" y="7"/>
                    <a:pt x="4" y="5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1" y="9"/>
                    <a:pt x="1" y="11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4" y="15"/>
                    <a:pt x="10" y="17"/>
                    <a:pt x="14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64" name="Freeform 165"/>
            <p:cNvSpPr>
              <a:spLocks/>
            </p:cNvSpPr>
            <p:nvPr/>
          </p:nvSpPr>
          <p:spPr bwMode="auto">
            <a:xfrm>
              <a:off x="6149976" y="7859713"/>
              <a:ext cx="63500" cy="146050"/>
            </a:xfrm>
            <a:custGeom>
              <a:avLst/>
              <a:gdLst>
                <a:gd name="T0" fmla="*/ 0 w 12"/>
                <a:gd name="T1" fmla="*/ 28 h 28"/>
                <a:gd name="T2" fmla="*/ 3 w 12"/>
                <a:gd name="T3" fmla="*/ 28 h 28"/>
                <a:gd name="T4" fmla="*/ 7 w 12"/>
                <a:gd name="T5" fmla="*/ 22 h 28"/>
                <a:gd name="T6" fmla="*/ 8 w 12"/>
                <a:gd name="T7" fmla="*/ 13 h 28"/>
                <a:gd name="T8" fmla="*/ 11 w 12"/>
                <a:gd name="T9" fmla="*/ 3 h 28"/>
                <a:gd name="T10" fmla="*/ 12 w 12"/>
                <a:gd name="T11" fmla="*/ 3 h 28"/>
                <a:gd name="T12" fmla="*/ 12 w 12"/>
                <a:gd name="T13" fmla="*/ 2 h 28"/>
                <a:gd name="T14" fmla="*/ 10 w 12"/>
                <a:gd name="T15" fmla="*/ 2 h 28"/>
                <a:gd name="T16" fmla="*/ 10 w 12"/>
                <a:gd name="T17" fmla="*/ 1 h 28"/>
                <a:gd name="T18" fmla="*/ 9 w 12"/>
                <a:gd name="T19" fmla="*/ 1 h 28"/>
                <a:gd name="T20" fmla="*/ 9 w 12"/>
                <a:gd name="T21" fmla="*/ 1 h 28"/>
                <a:gd name="T22" fmla="*/ 8 w 12"/>
                <a:gd name="T23" fmla="*/ 0 h 28"/>
                <a:gd name="T24" fmla="*/ 8 w 12"/>
                <a:gd name="T25" fmla="*/ 0 h 28"/>
                <a:gd name="T26" fmla="*/ 8 w 12"/>
                <a:gd name="T27" fmla="*/ 0 h 28"/>
                <a:gd name="T28" fmla="*/ 3 w 12"/>
                <a:gd name="T29" fmla="*/ 5 h 28"/>
                <a:gd name="T30" fmla="*/ 1 w 12"/>
                <a:gd name="T31" fmla="*/ 7 h 28"/>
                <a:gd name="T32" fmla="*/ 1 w 12"/>
                <a:gd name="T33" fmla="*/ 7 h 28"/>
                <a:gd name="T34" fmla="*/ 1 w 12"/>
                <a:gd name="T35" fmla="*/ 7 h 28"/>
                <a:gd name="T36" fmla="*/ 0 w 12"/>
                <a:gd name="T37" fmla="*/ 7 h 28"/>
                <a:gd name="T38" fmla="*/ 0 w 12"/>
                <a:gd name="T3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28">
                  <a:moveTo>
                    <a:pt x="0" y="28"/>
                  </a:moveTo>
                  <a:cubicBezTo>
                    <a:pt x="3" y="28"/>
                    <a:pt x="3" y="28"/>
                    <a:pt x="3" y="28"/>
                  </a:cubicBezTo>
                  <a:cubicBezTo>
                    <a:pt x="4" y="26"/>
                    <a:pt x="5" y="23"/>
                    <a:pt x="7" y="22"/>
                  </a:cubicBezTo>
                  <a:cubicBezTo>
                    <a:pt x="9" y="21"/>
                    <a:pt x="8" y="17"/>
                    <a:pt x="8" y="13"/>
                  </a:cubicBezTo>
                  <a:cubicBezTo>
                    <a:pt x="7" y="9"/>
                    <a:pt x="7" y="4"/>
                    <a:pt x="11" y="3"/>
                  </a:cubicBezTo>
                  <a:cubicBezTo>
                    <a:pt x="11" y="3"/>
                    <a:pt x="11" y="3"/>
                    <a:pt x="12" y="3"/>
                  </a:cubicBezTo>
                  <a:cubicBezTo>
                    <a:pt x="12" y="3"/>
                    <a:pt x="12" y="2"/>
                    <a:pt x="12" y="2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4" y="3"/>
                    <a:pt x="3" y="5"/>
                  </a:cubicBezTo>
                  <a:cubicBezTo>
                    <a:pt x="2" y="6"/>
                    <a:pt x="2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lnTo>
                    <a:pt x="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65" name="Freeform 166"/>
            <p:cNvSpPr>
              <a:spLocks/>
            </p:cNvSpPr>
            <p:nvPr/>
          </p:nvSpPr>
          <p:spPr bwMode="auto">
            <a:xfrm>
              <a:off x="8004176" y="10823575"/>
              <a:ext cx="287338" cy="304800"/>
            </a:xfrm>
            <a:custGeom>
              <a:avLst/>
              <a:gdLst>
                <a:gd name="T0" fmla="*/ 25 w 54"/>
                <a:gd name="T1" fmla="*/ 57 h 58"/>
                <a:gd name="T2" fmla="*/ 29 w 54"/>
                <a:gd name="T3" fmla="*/ 57 h 58"/>
                <a:gd name="T4" fmla="*/ 35 w 54"/>
                <a:gd name="T5" fmla="*/ 57 h 58"/>
                <a:gd name="T6" fmla="*/ 35 w 54"/>
                <a:gd name="T7" fmla="*/ 57 h 58"/>
                <a:gd name="T8" fmla="*/ 45 w 54"/>
                <a:gd name="T9" fmla="*/ 55 h 58"/>
                <a:gd name="T10" fmla="*/ 52 w 54"/>
                <a:gd name="T11" fmla="*/ 48 h 58"/>
                <a:gd name="T12" fmla="*/ 54 w 54"/>
                <a:gd name="T13" fmla="*/ 45 h 58"/>
                <a:gd name="T14" fmla="*/ 54 w 54"/>
                <a:gd name="T15" fmla="*/ 44 h 58"/>
                <a:gd name="T16" fmla="*/ 53 w 54"/>
                <a:gd name="T17" fmla="*/ 43 h 58"/>
                <a:gd name="T18" fmla="*/ 53 w 54"/>
                <a:gd name="T19" fmla="*/ 42 h 58"/>
                <a:gd name="T20" fmla="*/ 53 w 54"/>
                <a:gd name="T21" fmla="*/ 42 h 58"/>
                <a:gd name="T22" fmla="*/ 53 w 54"/>
                <a:gd name="T23" fmla="*/ 40 h 58"/>
                <a:gd name="T24" fmla="*/ 52 w 54"/>
                <a:gd name="T25" fmla="*/ 40 h 58"/>
                <a:gd name="T26" fmla="*/ 52 w 54"/>
                <a:gd name="T27" fmla="*/ 39 h 58"/>
                <a:gd name="T28" fmla="*/ 52 w 54"/>
                <a:gd name="T29" fmla="*/ 38 h 58"/>
                <a:gd name="T30" fmla="*/ 52 w 54"/>
                <a:gd name="T31" fmla="*/ 37 h 58"/>
                <a:gd name="T32" fmla="*/ 52 w 54"/>
                <a:gd name="T33" fmla="*/ 36 h 58"/>
                <a:gd name="T34" fmla="*/ 52 w 54"/>
                <a:gd name="T35" fmla="*/ 35 h 58"/>
                <a:gd name="T36" fmla="*/ 52 w 54"/>
                <a:gd name="T37" fmla="*/ 34 h 58"/>
                <a:gd name="T38" fmla="*/ 52 w 54"/>
                <a:gd name="T39" fmla="*/ 33 h 58"/>
                <a:gd name="T40" fmla="*/ 52 w 54"/>
                <a:gd name="T41" fmla="*/ 33 h 58"/>
                <a:gd name="T42" fmla="*/ 53 w 54"/>
                <a:gd name="T43" fmla="*/ 31 h 58"/>
                <a:gd name="T44" fmla="*/ 53 w 54"/>
                <a:gd name="T45" fmla="*/ 28 h 58"/>
                <a:gd name="T46" fmla="*/ 48 w 54"/>
                <a:gd name="T47" fmla="*/ 22 h 58"/>
                <a:gd name="T48" fmla="*/ 45 w 54"/>
                <a:gd name="T49" fmla="*/ 20 h 58"/>
                <a:gd name="T50" fmla="*/ 42 w 54"/>
                <a:gd name="T51" fmla="*/ 17 h 58"/>
                <a:gd name="T52" fmla="*/ 33 w 54"/>
                <a:gd name="T53" fmla="*/ 10 h 58"/>
                <a:gd name="T54" fmla="*/ 31 w 54"/>
                <a:gd name="T55" fmla="*/ 9 h 58"/>
                <a:gd name="T56" fmla="*/ 30 w 54"/>
                <a:gd name="T57" fmla="*/ 10 h 58"/>
                <a:gd name="T58" fmla="*/ 27 w 54"/>
                <a:gd name="T59" fmla="*/ 12 h 58"/>
                <a:gd name="T60" fmla="*/ 27 w 54"/>
                <a:gd name="T61" fmla="*/ 12 h 58"/>
                <a:gd name="T62" fmla="*/ 25 w 54"/>
                <a:gd name="T63" fmla="*/ 10 h 58"/>
                <a:gd name="T64" fmla="*/ 21 w 54"/>
                <a:gd name="T65" fmla="*/ 4 h 58"/>
                <a:gd name="T66" fmla="*/ 13 w 54"/>
                <a:gd name="T67" fmla="*/ 1 h 58"/>
                <a:gd name="T68" fmla="*/ 11 w 54"/>
                <a:gd name="T69" fmla="*/ 1 h 58"/>
                <a:gd name="T70" fmla="*/ 11 w 54"/>
                <a:gd name="T71" fmla="*/ 1 h 58"/>
                <a:gd name="T72" fmla="*/ 10 w 54"/>
                <a:gd name="T73" fmla="*/ 1 h 58"/>
                <a:gd name="T74" fmla="*/ 8 w 54"/>
                <a:gd name="T75" fmla="*/ 4 h 58"/>
                <a:gd name="T76" fmla="*/ 8 w 54"/>
                <a:gd name="T77" fmla="*/ 4 h 58"/>
                <a:gd name="T78" fmla="*/ 7 w 54"/>
                <a:gd name="T79" fmla="*/ 5 h 58"/>
                <a:gd name="T80" fmla="*/ 7 w 54"/>
                <a:gd name="T81" fmla="*/ 5 h 58"/>
                <a:gd name="T82" fmla="*/ 7 w 54"/>
                <a:gd name="T83" fmla="*/ 6 h 58"/>
                <a:gd name="T84" fmla="*/ 5 w 54"/>
                <a:gd name="T85" fmla="*/ 14 h 58"/>
                <a:gd name="T86" fmla="*/ 3 w 54"/>
                <a:gd name="T87" fmla="*/ 26 h 58"/>
                <a:gd name="T88" fmla="*/ 1 w 54"/>
                <a:gd name="T89" fmla="*/ 35 h 58"/>
                <a:gd name="T90" fmla="*/ 0 w 54"/>
                <a:gd name="T91" fmla="*/ 40 h 58"/>
                <a:gd name="T92" fmla="*/ 2 w 54"/>
                <a:gd name="T93" fmla="*/ 46 h 58"/>
                <a:gd name="T94" fmla="*/ 3 w 54"/>
                <a:gd name="T95" fmla="*/ 47 h 58"/>
                <a:gd name="T96" fmla="*/ 3 w 54"/>
                <a:gd name="T97" fmla="*/ 47 h 58"/>
                <a:gd name="T98" fmla="*/ 3 w 54"/>
                <a:gd name="T99" fmla="*/ 47 h 58"/>
                <a:gd name="T100" fmla="*/ 3 w 54"/>
                <a:gd name="T101" fmla="*/ 48 h 58"/>
                <a:gd name="T102" fmla="*/ 3 w 54"/>
                <a:gd name="T103" fmla="*/ 48 h 58"/>
                <a:gd name="T104" fmla="*/ 3 w 54"/>
                <a:gd name="T105" fmla="*/ 49 h 58"/>
                <a:gd name="T106" fmla="*/ 3 w 54"/>
                <a:gd name="T107" fmla="*/ 50 h 58"/>
                <a:gd name="T108" fmla="*/ 3 w 54"/>
                <a:gd name="T109" fmla="*/ 51 h 58"/>
                <a:gd name="T110" fmla="*/ 2 w 54"/>
                <a:gd name="T111" fmla="*/ 52 h 58"/>
                <a:gd name="T112" fmla="*/ 3 w 54"/>
                <a:gd name="T113" fmla="*/ 52 h 58"/>
                <a:gd name="T114" fmla="*/ 6 w 54"/>
                <a:gd name="T115" fmla="*/ 53 h 58"/>
                <a:gd name="T116" fmla="*/ 7 w 54"/>
                <a:gd name="T117" fmla="*/ 53 h 58"/>
                <a:gd name="T118" fmla="*/ 21 w 54"/>
                <a:gd name="T119" fmla="*/ 57 h 58"/>
                <a:gd name="T120" fmla="*/ 23 w 54"/>
                <a:gd name="T121" fmla="*/ 58 h 58"/>
                <a:gd name="T122" fmla="*/ 25 w 54"/>
                <a:gd name="T123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4" h="58">
                  <a:moveTo>
                    <a:pt x="25" y="57"/>
                  </a:moveTo>
                  <a:cubicBezTo>
                    <a:pt x="25" y="57"/>
                    <a:pt x="26" y="56"/>
                    <a:pt x="29" y="57"/>
                  </a:cubicBezTo>
                  <a:cubicBezTo>
                    <a:pt x="31" y="57"/>
                    <a:pt x="33" y="57"/>
                    <a:pt x="35" y="5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9" y="57"/>
                    <a:pt x="43" y="57"/>
                    <a:pt x="45" y="55"/>
                  </a:cubicBezTo>
                  <a:cubicBezTo>
                    <a:pt x="48" y="53"/>
                    <a:pt x="50" y="51"/>
                    <a:pt x="52" y="48"/>
                  </a:cubicBezTo>
                  <a:cubicBezTo>
                    <a:pt x="52" y="47"/>
                    <a:pt x="53" y="46"/>
                    <a:pt x="54" y="45"/>
                  </a:cubicBezTo>
                  <a:cubicBezTo>
                    <a:pt x="54" y="45"/>
                    <a:pt x="54" y="44"/>
                    <a:pt x="54" y="44"/>
                  </a:cubicBezTo>
                  <a:cubicBezTo>
                    <a:pt x="53" y="44"/>
                    <a:pt x="53" y="44"/>
                    <a:pt x="53" y="43"/>
                  </a:cubicBezTo>
                  <a:cubicBezTo>
                    <a:pt x="53" y="43"/>
                    <a:pt x="53" y="43"/>
                    <a:pt x="53" y="42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3" y="41"/>
                    <a:pt x="53" y="41"/>
                    <a:pt x="53" y="40"/>
                  </a:cubicBezTo>
                  <a:cubicBezTo>
                    <a:pt x="53" y="40"/>
                    <a:pt x="52" y="40"/>
                    <a:pt x="52" y="40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52" y="37"/>
                    <a:pt x="52" y="37"/>
                    <a:pt x="52" y="37"/>
                  </a:cubicBezTo>
                  <a:cubicBezTo>
                    <a:pt x="52" y="37"/>
                    <a:pt x="52" y="36"/>
                    <a:pt x="52" y="36"/>
                  </a:cubicBezTo>
                  <a:cubicBezTo>
                    <a:pt x="52" y="36"/>
                    <a:pt x="52" y="35"/>
                    <a:pt x="52" y="35"/>
                  </a:cubicBezTo>
                  <a:cubicBezTo>
                    <a:pt x="52" y="35"/>
                    <a:pt x="52" y="34"/>
                    <a:pt x="52" y="34"/>
                  </a:cubicBezTo>
                  <a:cubicBezTo>
                    <a:pt x="52" y="34"/>
                    <a:pt x="52" y="33"/>
                    <a:pt x="52" y="33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52" y="32"/>
                    <a:pt x="53" y="32"/>
                    <a:pt x="53" y="31"/>
                  </a:cubicBezTo>
                  <a:cubicBezTo>
                    <a:pt x="53" y="30"/>
                    <a:pt x="53" y="29"/>
                    <a:pt x="53" y="28"/>
                  </a:cubicBezTo>
                  <a:cubicBezTo>
                    <a:pt x="53" y="25"/>
                    <a:pt x="50" y="23"/>
                    <a:pt x="48" y="22"/>
                  </a:cubicBezTo>
                  <a:cubicBezTo>
                    <a:pt x="47" y="21"/>
                    <a:pt x="46" y="20"/>
                    <a:pt x="45" y="20"/>
                  </a:cubicBezTo>
                  <a:cubicBezTo>
                    <a:pt x="45" y="19"/>
                    <a:pt x="43" y="18"/>
                    <a:pt x="42" y="17"/>
                  </a:cubicBezTo>
                  <a:cubicBezTo>
                    <a:pt x="39" y="15"/>
                    <a:pt x="35" y="13"/>
                    <a:pt x="33" y="10"/>
                  </a:cubicBezTo>
                  <a:cubicBezTo>
                    <a:pt x="32" y="9"/>
                    <a:pt x="32" y="9"/>
                    <a:pt x="31" y="9"/>
                  </a:cubicBezTo>
                  <a:cubicBezTo>
                    <a:pt x="31" y="9"/>
                    <a:pt x="30" y="10"/>
                    <a:pt x="30" y="10"/>
                  </a:cubicBezTo>
                  <a:cubicBezTo>
                    <a:pt x="29" y="11"/>
                    <a:pt x="28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6" y="12"/>
                    <a:pt x="25" y="11"/>
                    <a:pt x="25" y="10"/>
                  </a:cubicBezTo>
                  <a:cubicBezTo>
                    <a:pt x="24" y="8"/>
                    <a:pt x="23" y="6"/>
                    <a:pt x="21" y="4"/>
                  </a:cubicBezTo>
                  <a:cubicBezTo>
                    <a:pt x="19" y="1"/>
                    <a:pt x="16" y="0"/>
                    <a:pt x="13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9"/>
                    <a:pt x="6" y="11"/>
                    <a:pt x="5" y="14"/>
                  </a:cubicBezTo>
                  <a:cubicBezTo>
                    <a:pt x="4" y="17"/>
                    <a:pt x="3" y="21"/>
                    <a:pt x="3" y="26"/>
                  </a:cubicBezTo>
                  <a:cubicBezTo>
                    <a:pt x="3" y="31"/>
                    <a:pt x="2" y="33"/>
                    <a:pt x="1" y="35"/>
                  </a:cubicBezTo>
                  <a:cubicBezTo>
                    <a:pt x="0" y="36"/>
                    <a:pt x="0" y="37"/>
                    <a:pt x="0" y="40"/>
                  </a:cubicBezTo>
                  <a:cubicBezTo>
                    <a:pt x="0" y="45"/>
                    <a:pt x="1" y="45"/>
                    <a:pt x="2" y="46"/>
                  </a:cubicBezTo>
                  <a:cubicBezTo>
                    <a:pt x="2" y="46"/>
                    <a:pt x="2" y="46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3" y="47"/>
                    <a:pt x="3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8"/>
                    <a:pt x="3" y="49"/>
                    <a:pt x="3" y="49"/>
                  </a:cubicBezTo>
                  <a:cubicBezTo>
                    <a:pt x="3" y="49"/>
                    <a:pt x="3" y="50"/>
                    <a:pt x="3" y="50"/>
                  </a:cubicBezTo>
                  <a:cubicBezTo>
                    <a:pt x="3" y="50"/>
                    <a:pt x="3" y="51"/>
                    <a:pt x="3" y="51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2" y="52"/>
                    <a:pt x="2" y="52"/>
                    <a:pt x="3" y="52"/>
                  </a:cubicBezTo>
                  <a:cubicBezTo>
                    <a:pt x="3" y="53"/>
                    <a:pt x="4" y="53"/>
                    <a:pt x="6" y="53"/>
                  </a:cubicBezTo>
                  <a:cubicBezTo>
                    <a:pt x="6" y="53"/>
                    <a:pt x="7" y="53"/>
                    <a:pt x="7" y="53"/>
                  </a:cubicBezTo>
                  <a:cubicBezTo>
                    <a:pt x="12" y="53"/>
                    <a:pt x="16" y="55"/>
                    <a:pt x="21" y="57"/>
                  </a:cubicBezTo>
                  <a:cubicBezTo>
                    <a:pt x="22" y="58"/>
                    <a:pt x="23" y="58"/>
                    <a:pt x="23" y="58"/>
                  </a:cubicBezTo>
                  <a:cubicBezTo>
                    <a:pt x="24" y="58"/>
                    <a:pt x="24" y="58"/>
                    <a:pt x="25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66" name="Freeform 167"/>
            <p:cNvSpPr>
              <a:spLocks/>
            </p:cNvSpPr>
            <p:nvPr/>
          </p:nvSpPr>
          <p:spPr bwMode="auto">
            <a:xfrm>
              <a:off x="7377113" y="12438063"/>
              <a:ext cx="15875" cy="30163"/>
            </a:xfrm>
            <a:custGeom>
              <a:avLst/>
              <a:gdLst>
                <a:gd name="T0" fmla="*/ 0 w 3"/>
                <a:gd name="T1" fmla="*/ 0 h 6"/>
                <a:gd name="T2" fmla="*/ 0 w 3"/>
                <a:gd name="T3" fmla="*/ 1 h 6"/>
                <a:gd name="T4" fmla="*/ 0 w 3"/>
                <a:gd name="T5" fmla="*/ 6 h 6"/>
                <a:gd name="T6" fmla="*/ 0 w 3"/>
                <a:gd name="T7" fmla="*/ 6 h 6"/>
                <a:gd name="T8" fmla="*/ 3 w 3"/>
                <a:gd name="T9" fmla="*/ 4 h 6"/>
                <a:gd name="T10" fmla="*/ 3 w 3"/>
                <a:gd name="T11" fmla="*/ 3 h 6"/>
                <a:gd name="T12" fmla="*/ 0 w 3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2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2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67" name="Freeform 168"/>
            <p:cNvSpPr>
              <a:spLocks/>
            </p:cNvSpPr>
            <p:nvPr/>
          </p:nvSpPr>
          <p:spPr bwMode="auto">
            <a:xfrm>
              <a:off x="7324726" y="9561513"/>
              <a:ext cx="722313" cy="792163"/>
            </a:xfrm>
            <a:custGeom>
              <a:avLst/>
              <a:gdLst>
                <a:gd name="T0" fmla="*/ 5 w 136"/>
                <a:gd name="T1" fmla="*/ 17 h 151"/>
                <a:gd name="T2" fmla="*/ 11 w 136"/>
                <a:gd name="T3" fmla="*/ 28 h 151"/>
                <a:gd name="T4" fmla="*/ 8 w 136"/>
                <a:gd name="T5" fmla="*/ 48 h 151"/>
                <a:gd name="T6" fmla="*/ 6 w 136"/>
                <a:gd name="T7" fmla="*/ 58 h 151"/>
                <a:gd name="T8" fmla="*/ 5 w 136"/>
                <a:gd name="T9" fmla="*/ 71 h 151"/>
                <a:gd name="T10" fmla="*/ 1 w 136"/>
                <a:gd name="T11" fmla="*/ 84 h 151"/>
                <a:gd name="T12" fmla="*/ 1 w 136"/>
                <a:gd name="T13" fmla="*/ 85 h 151"/>
                <a:gd name="T14" fmla="*/ 1 w 136"/>
                <a:gd name="T15" fmla="*/ 87 h 151"/>
                <a:gd name="T16" fmla="*/ 5 w 136"/>
                <a:gd name="T17" fmla="*/ 92 h 151"/>
                <a:gd name="T18" fmla="*/ 11 w 136"/>
                <a:gd name="T19" fmla="*/ 108 h 151"/>
                <a:gd name="T20" fmla="*/ 12 w 136"/>
                <a:gd name="T21" fmla="*/ 112 h 151"/>
                <a:gd name="T22" fmla="*/ 9 w 136"/>
                <a:gd name="T23" fmla="*/ 122 h 151"/>
                <a:gd name="T24" fmla="*/ 18 w 136"/>
                <a:gd name="T25" fmla="*/ 138 h 151"/>
                <a:gd name="T26" fmla="*/ 21 w 136"/>
                <a:gd name="T27" fmla="*/ 151 h 151"/>
                <a:gd name="T28" fmla="*/ 23 w 136"/>
                <a:gd name="T29" fmla="*/ 150 h 151"/>
                <a:gd name="T30" fmla="*/ 35 w 136"/>
                <a:gd name="T31" fmla="*/ 142 h 151"/>
                <a:gd name="T32" fmla="*/ 45 w 136"/>
                <a:gd name="T33" fmla="*/ 141 h 151"/>
                <a:gd name="T34" fmla="*/ 60 w 136"/>
                <a:gd name="T35" fmla="*/ 148 h 151"/>
                <a:gd name="T36" fmla="*/ 68 w 136"/>
                <a:gd name="T37" fmla="*/ 139 h 151"/>
                <a:gd name="T38" fmla="*/ 77 w 136"/>
                <a:gd name="T39" fmla="*/ 140 h 151"/>
                <a:gd name="T40" fmla="*/ 80 w 136"/>
                <a:gd name="T41" fmla="*/ 140 h 151"/>
                <a:gd name="T42" fmla="*/ 91 w 136"/>
                <a:gd name="T43" fmla="*/ 112 h 151"/>
                <a:gd name="T44" fmla="*/ 115 w 136"/>
                <a:gd name="T45" fmla="*/ 108 h 151"/>
                <a:gd name="T46" fmla="*/ 129 w 136"/>
                <a:gd name="T47" fmla="*/ 113 h 151"/>
                <a:gd name="T48" fmla="*/ 133 w 136"/>
                <a:gd name="T49" fmla="*/ 110 h 151"/>
                <a:gd name="T50" fmla="*/ 134 w 136"/>
                <a:gd name="T51" fmla="*/ 108 h 151"/>
                <a:gd name="T52" fmla="*/ 135 w 136"/>
                <a:gd name="T53" fmla="*/ 91 h 151"/>
                <a:gd name="T54" fmla="*/ 123 w 136"/>
                <a:gd name="T55" fmla="*/ 75 h 151"/>
                <a:gd name="T56" fmla="*/ 115 w 136"/>
                <a:gd name="T57" fmla="*/ 75 h 151"/>
                <a:gd name="T58" fmla="*/ 104 w 136"/>
                <a:gd name="T59" fmla="*/ 61 h 151"/>
                <a:gd name="T60" fmla="*/ 105 w 136"/>
                <a:gd name="T61" fmla="*/ 56 h 151"/>
                <a:gd name="T62" fmla="*/ 100 w 136"/>
                <a:gd name="T63" fmla="*/ 44 h 151"/>
                <a:gd name="T64" fmla="*/ 93 w 136"/>
                <a:gd name="T65" fmla="*/ 43 h 151"/>
                <a:gd name="T66" fmla="*/ 89 w 136"/>
                <a:gd name="T67" fmla="*/ 43 h 151"/>
                <a:gd name="T68" fmla="*/ 88 w 136"/>
                <a:gd name="T69" fmla="*/ 42 h 151"/>
                <a:gd name="T70" fmla="*/ 87 w 136"/>
                <a:gd name="T71" fmla="*/ 41 h 151"/>
                <a:gd name="T72" fmla="*/ 79 w 136"/>
                <a:gd name="T73" fmla="*/ 37 h 151"/>
                <a:gd name="T74" fmla="*/ 73 w 136"/>
                <a:gd name="T75" fmla="*/ 33 h 151"/>
                <a:gd name="T76" fmla="*/ 52 w 136"/>
                <a:gd name="T77" fmla="*/ 23 h 151"/>
                <a:gd name="T78" fmla="*/ 47 w 136"/>
                <a:gd name="T79" fmla="*/ 0 h 151"/>
                <a:gd name="T80" fmla="*/ 28 w 136"/>
                <a:gd name="T81" fmla="*/ 5 h 151"/>
                <a:gd name="T82" fmla="*/ 16 w 136"/>
                <a:gd name="T83" fmla="*/ 11 h 151"/>
                <a:gd name="T84" fmla="*/ 3 w 136"/>
                <a:gd name="T85" fmla="*/ 13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6" h="151">
                  <a:moveTo>
                    <a:pt x="3" y="13"/>
                  </a:moveTo>
                  <a:cubicBezTo>
                    <a:pt x="3" y="13"/>
                    <a:pt x="4" y="13"/>
                    <a:pt x="4" y="13"/>
                  </a:cubicBezTo>
                  <a:cubicBezTo>
                    <a:pt x="4" y="15"/>
                    <a:pt x="5" y="16"/>
                    <a:pt x="5" y="17"/>
                  </a:cubicBezTo>
                  <a:cubicBezTo>
                    <a:pt x="5" y="17"/>
                    <a:pt x="5" y="17"/>
                    <a:pt x="6" y="18"/>
                  </a:cubicBezTo>
                  <a:cubicBezTo>
                    <a:pt x="6" y="19"/>
                    <a:pt x="7" y="20"/>
                    <a:pt x="7" y="21"/>
                  </a:cubicBezTo>
                  <a:cubicBezTo>
                    <a:pt x="9" y="24"/>
                    <a:pt x="10" y="26"/>
                    <a:pt x="11" y="28"/>
                  </a:cubicBezTo>
                  <a:cubicBezTo>
                    <a:pt x="12" y="31"/>
                    <a:pt x="10" y="33"/>
                    <a:pt x="8" y="34"/>
                  </a:cubicBezTo>
                  <a:cubicBezTo>
                    <a:pt x="8" y="34"/>
                    <a:pt x="8" y="34"/>
                    <a:pt x="7" y="35"/>
                  </a:cubicBezTo>
                  <a:cubicBezTo>
                    <a:pt x="7" y="35"/>
                    <a:pt x="7" y="40"/>
                    <a:pt x="8" y="48"/>
                  </a:cubicBezTo>
                  <a:cubicBezTo>
                    <a:pt x="8" y="49"/>
                    <a:pt x="9" y="49"/>
                    <a:pt x="9" y="50"/>
                  </a:cubicBezTo>
                  <a:cubicBezTo>
                    <a:pt x="9" y="51"/>
                    <a:pt x="8" y="53"/>
                    <a:pt x="7" y="55"/>
                  </a:cubicBezTo>
                  <a:cubicBezTo>
                    <a:pt x="6" y="56"/>
                    <a:pt x="5" y="58"/>
                    <a:pt x="6" y="58"/>
                  </a:cubicBezTo>
                  <a:cubicBezTo>
                    <a:pt x="7" y="60"/>
                    <a:pt x="6" y="62"/>
                    <a:pt x="5" y="65"/>
                  </a:cubicBezTo>
                  <a:cubicBezTo>
                    <a:pt x="4" y="66"/>
                    <a:pt x="3" y="68"/>
                    <a:pt x="3" y="69"/>
                  </a:cubicBezTo>
                  <a:cubicBezTo>
                    <a:pt x="3" y="70"/>
                    <a:pt x="4" y="70"/>
                    <a:pt x="5" y="71"/>
                  </a:cubicBezTo>
                  <a:cubicBezTo>
                    <a:pt x="6" y="72"/>
                    <a:pt x="8" y="73"/>
                    <a:pt x="8" y="74"/>
                  </a:cubicBezTo>
                  <a:cubicBezTo>
                    <a:pt x="8" y="77"/>
                    <a:pt x="4" y="83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5"/>
                  </a:cubicBezTo>
                  <a:cubicBezTo>
                    <a:pt x="1" y="85"/>
                    <a:pt x="1" y="85"/>
                    <a:pt x="1" y="85"/>
                  </a:cubicBezTo>
                  <a:cubicBezTo>
                    <a:pt x="1" y="85"/>
                    <a:pt x="1" y="85"/>
                    <a:pt x="1" y="85"/>
                  </a:cubicBezTo>
                  <a:cubicBezTo>
                    <a:pt x="1" y="85"/>
                    <a:pt x="0" y="86"/>
                    <a:pt x="0" y="86"/>
                  </a:cubicBezTo>
                  <a:cubicBezTo>
                    <a:pt x="0" y="86"/>
                    <a:pt x="1" y="86"/>
                    <a:pt x="1" y="86"/>
                  </a:cubicBezTo>
                  <a:cubicBezTo>
                    <a:pt x="1" y="87"/>
                    <a:pt x="1" y="87"/>
                    <a:pt x="1" y="87"/>
                  </a:cubicBezTo>
                  <a:cubicBezTo>
                    <a:pt x="1" y="87"/>
                    <a:pt x="1" y="88"/>
                    <a:pt x="1" y="88"/>
                  </a:cubicBezTo>
                  <a:cubicBezTo>
                    <a:pt x="2" y="89"/>
                    <a:pt x="2" y="90"/>
                    <a:pt x="3" y="91"/>
                  </a:cubicBezTo>
                  <a:cubicBezTo>
                    <a:pt x="4" y="92"/>
                    <a:pt x="4" y="92"/>
                    <a:pt x="5" y="92"/>
                  </a:cubicBezTo>
                  <a:cubicBezTo>
                    <a:pt x="7" y="94"/>
                    <a:pt x="7" y="97"/>
                    <a:pt x="7" y="99"/>
                  </a:cubicBezTo>
                  <a:cubicBezTo>
                    <a:pt x="7" y="101"/>
                    <a:pt x="6" y="103"/>
                    <a:pt x="8" y="105"/>
                  </a:cubicBezTo>
                  <a:cubicBezTo>
                    <a:pt x="9" y="106"/>
                    <a:pt x="10" y="107"/>
                    <a:pt x="11" y="108"/>
                  </a:cubicBezTo>
                  <a:cubicBezTo>
                    <a:pt x="12" y="108"/>
                    <a:pt x="13" y="109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1"/>
                    <a:pt x="13" y="112"/>
                    <a:pt x="12" y="112"/>
                  </a:cubicBezTo>
                  <a:cubicBezTo>
                    <a:pt x="12" y="113"/>
                    <a:pt x="11" y="114"/>
                    <a:pt x="12" y="115"/>
                  </a:cubicBezTo>
                  <a:cubicBezTo>
                    <a:pt x="12" y="117"/>
                    <a:pt x="12" y="119"/>
                    <a:pt x="10" y="120"/>
                  </a:cubicBezTo>
                  <a:cubicBezTo>
                    <a:pt x="10" y="120"/>
                    <a:pt x="9" y="121"/>
                    <a:pt x="9" y="122"/>
                  </a:cubicBezTo>
                  <a:cubicBezTo>
                    <a:pt x="10" y="124"/>
                    <a:pt x="12" y="127"/>
                    <a:pt x="14" y="128"/>
                  </a:cubicBezTo>
                  <a:cubicBezTo>
                    <a:pt x="16" y="129"/>
                    <a:pt x="16" y="131"/>
                    <a:pt x="16" y="133"/>
                  </a:cubicBezTo>
                  <a:cubicBezTo>
                    <a:pt x="16" y="135"/>
                    <a:pt x="17" y="137"/>
                    <a:pt x="18" y="138"/>
                  </a:cubicBezTo>
                  <a:cubicBezTo>
                    <a:pt x="20" y="141"/>
                    <a:pt x="20" y="144"/>
                    <a:pt x="20" y="148"/>
                  </a:cubicBezTo>
                  <a:cubicBezTo>
                    <a:pt x="20" y="149"/>
                    <a:pt x="21" y="150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1"/>
                    <a:pt x="21" y="151"/>
                    <a:pt x="22" y="151"/>
                  </a:cubicBezTo>
                  <a:cubicBezTo>
                    <a:pt x="22" y="151"/>
                    <a:pt x="22" y="151"/>
                    <a:pt x="23" y="151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4" y="150"/>
                    <a:pt x="25" y="149"/>
                    <a:pt x="26" y="148"/>
                  </a:cubicBezTo>
                  <a:cubicBezTo>
                    <a:pt x="26" y="148"/>
                    <a:pt x="26" y="148"/>
                    <a:pt x="26" y="148"/>
                  </a:cubicBezTo>
                  <a:cubicBezTo>
                    <a:pt x="29" y="147"/>
                    <a:pt x="32" y="144"/>
                    <a:pt x="35" y="142"/>
                  </a:cubicBezTo>
                  <a:cubicBezTo>
                    <a:pt x="37" y="140"/>
                    <a:pt x="38" y="139"/>
                    <a:pt x="39" y="139"/>
                  </a:cubicBezTo>
                  <a:cubicBezTo>
                    <a:pt x="40" y="139"/>
                    <a:pt x="41" y="139"/>
                    <a:pt x="42" y="140"/>
                  </a:cubicBezTo>
                  <a:cubicBezTo>
                    <a:pt x="43" y="140"/>
                    <a:pt x="44" y="141"/>
                    <a:pt x="45" y="141"/>
                  </a:cubicBezTo>
                  <a:cubicBezTo>
                    <a:pt x="46" y="141"/>
                    <a:pt x="47" y="141"/>
                    <a:pt x="47" y="141"/>
                  </a:cubicBezTo>
                  <a:cubicBezTo>
                    <a:pt x="52" y="142"/>
                    <a:pt x="57" y="143"/>
                    <a:pt x="59" y="147"/>
                  </a:cubicBezTo>
                  <a:cubicBezTo>
                    <a:pt x="59" y="148"/>
                    <a:pt x="60" y="148"/>
                    <a:pt x="60" y="148"/>
                  </a:cubicBezTo>
                  <a:cubicBezTo>
                    <a:pt x="60" y="148"/>
                    <a:pt x="62" y="145"/>
                    <a:pt x="62" y="143"/>
                  </a:cubicBezTo>
                  <a:cubicBezTo>
                    <a:pt x="63" y="142"/>
                    <a:pt x="64" y="141"/>
                    <a:pt x="64" y="140"/>
                  </a:cubicBezTo>
                  <a:cubicBezTo>
                    <a:pt x="65" y="139"/>
                    <a:pt x="66" y="139"/>
                    <a:pt x="68" y="139"/>
                  </a:cubicBezTo>
                  <a:cubicBezTo>
                    <a:pt x="70" y="139"/>
                    <a:pt x="72" y="139"/>
                    <a:pt x="75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7" y="140"/>
                    <a:pt x="77" y="140"/>
                    <a:pt x="77" y="140"/>
                  </a:cubicBezTo>
                  <a:cubicBezTo>
                    <a:pt x="78" y="140"/>
                    <a:pt x="78" y="140"/>
                    <a:pt x="78" y="140"/>
                  </a:cubicBezTo>
                  <a:cubicBezTo>
                    <a:pt x="79" y="140"/>
                    <a:pt x="79" y="140"/>
                    <a:pt x="79" y="140"/>
                  </a:cubicBezTo>
                  <a:cubicBezTo>
                    <a:pt x="79" y="140"/>
                    <a:pt x="80" y="140"/>
                    <a:pt x="80" y="140"/>
                  </a:cubicBezTo>
                  <a:cubicBezTo>
                    <a:pt x="81" y="139"/>
                    <a:pt x="82" y="129"/>
                    <a:pt x="82" y="125"/>
                  </a:cubicBezTo>
                  <a:cubicBezTo>
                    <a:pt x="82" y="124"/>
                    <a:pt x="82" y="124"/>
                    <a:pt x="82" y="124"/>
                  </a:cubicBezTo>
                  <a:cubicBezTo>
                    <a:pt x="82" y="121"/>
                    <a:pt x="87" y="115"/>
                    <a:pt x="91" y="112"/>
                  </a:cubicBezTo>
                  <a:cubicBezTo>
                    <a:pt x="94" y="110"/>
                    <a:pt x="97" y="110"/>
                    <a:pt x="100" y="110"/>
                  </a:cubicBezTo>
                  <a:cubicBezTo>
                    <a:pt x="102" y="110"/>
                    <a:pt x="104" y="110"/>
                    <a:pt x="105" y="110"/>
                  </a:cubicBezTo>
                  <a:cubicBezTo>
                    <a:pt x="108" y="108"/>
                    <a:pt x="111" y="108"/>
                    <a:pt x="115" y="108"/>
                  </a:cubicBezTo>
                  <a:cubicBezTo>
                    <a:pt x="119" y="108"/>
                    <a:pt x="119" y="108"/>
                    <a:pt x="119" y="108"/>
                  </a:cubicBezTo>
                  <a:cubicBezTo>
                    <a:pt x="122" y="108"/>
                    <a:pt x="124" y="110"/>
                    <a:pt x="126" y="111"/>
                  </a:cubicBezTo>
                  <a:cubicBezTo>
                    <a:pt x="127" y="112"/>
                    <a:pt x="128" y="113"/>
                    <a:pt x="129" y="113"/>
                  </a:cubicBezTo>
                  <a:cubicBezTo>
                    <a:pt x="130" y="113"/>
                    <a:pt x="130" y="113"/>
                    <a:pt x="131" y="112"/>
                  </a:cubicBezTo>
                  <a:cubicBezTo>
                    <a:pt x="131" y="112"/>
                    <a:pt x="131" y="112"/>
                    <a:pt x="131" y="112"/>
                  </a:cubicBezTo>
                  <a:cubicBezTo>
                    <a:pt x="131" y="112"/>
                    <a:pt x="132" y="111"/>
                    <a:pt x="133" y="110"/>
                  </a:cubicBezTo>
                  <a:cubicBezTo>
                    <a:pt x="133" y="110"/>
                    <a:pt x="133" y="109"/>
                    <a:pt x="133" y="109"/>
                  </a:cubicBezTo>
                  <a:cubicBezTo>
                    <a:pt x="133" y="109"/>
                    <a:pt x="133" y="108"/>
                    <a:pt x="133" y="108"/>
                  </a:cubicBezTo>
                  <a:cubicBezTo>
                    <a:pt x="133" y="108"/>
                    <a:pt x="134" y="108"/>
                    <a:pt x="134" y="108"/>
                  </a:cubicBezTo>
                  <a:cubicBezTo>
                    <a:pt x="134" y="107"/>
                    <a:pt x="134" y="106"/>
                    <a:pt x="134" y="106"/>
                  </a:cubicBezTo>
                  <a:cubicBezTo>
                    <a:pt x="133" y="104"/>
                    <a:pt x="134" y="102"/>
                    <a:pt x="134" y="99"/>
                  </a:cubicBezTo>
                  <a:cubicBezTo>
                    <a:pt x="135" y="97"/>
                    <a:pt x="136" y="94"/>
                    <a:pt x="135" y="91"/>
                  </a:cubicBezTo>
                  <a:cubicBezTo>
                    <a:pt x="134" y="89"/>
                    <a:pt x="133" y="88"/>
                    <a:pt x="132" y="87"/>
                  </a:cubicBezTo>
                  <a:cubicBezTo>
                    <a:pt x="130" y="85"/>
                    <a:pt x="128" y="83"/>
                    <a:pt x="128" y="80"/>
                  </a:cubicBezTo>
                  <a:cubicBezTo>
                    <a:pt x="128" y="76"/>
                    <a:pt x="127" y="75"/>
                    <a:pt x="123" y="75"/>
                  </a:cubicBezTo>
                  <a:cubicBezTo>
                    <a:pt x="122" y="75"/>
                    <a:pt x="121" y="75"/>
                    <a:pt x="120" y="75"/>
                  </a:cubicBezTo>
                  <a:cubicBezTo>
                    <a:pt x="119" y="75"/>
                    <a:pt x="119" y="75"/>
                    <a:pt x="118" y="75"/>
                  </a:cubicBezTo>
                  <a:cubicBezTo>
                    <a:pt x="117" y="75"/>
                    <a:pt x="116" y="75"/>
                    <a:pt x="115" y="75"/>
                  </a:cubicBezTo>
                  <a:cubicBezTo>
                    <a:pt x="108" y="74"/>
                    <a:pt x="107" y="71"/>
                    <a:pt x="107" y="69"/>
                  </a:cubicBezTo>
                  <a:cubicBezTo>
                    <a:pt x="106" y="67"/>
                    <a:pt x="106" y="66"/>
                    <a:pt x="105" y="64"/>
                  </a:cubicBezTo>
                  <a:cubicBezTo>
                    <a:pt x="105" y="63"/>
                    <a:pt x="104" y="62"/>
                    <a:pt x="104" y="61"/>
                  </a:cubicBezTo>
                  <a:cubicBezTo>
                    <a:pt x="104" y="60"/>
                    <a:pt x="104" y="59"/>
                    <a:pt x="106" y="58"/>
                  </a:cubicBezTo>
                  <a:cubicBezTo>
                    <a:pt x="106" y="58"/>
                    <a:pt x="106" y="58"/>
                    <a:pt x="106" y="58"/>
                  </a:cubicBezTo>
                  <a:cubicBezTo>
                    <a:pt x="106" y="58"/>
                    <a:pt x="106" y="57"/>
                    <a:pt x="105" y="56"/>
                  </a:cubicBezTo>
                  <a:cubicBezTo>
                    <a:pt x="104" y="54"/>
                    <a:pt x="103" y="53"/>
                    <a:pt x="104" y="50"/>
                  </a:cubicBezTo>
                  <a:cubicBezTo>
                    <a:pt x="104" y="47"/>
                    <a:pt x="102" y="46"/>
                    <a:pt x="100" y="44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99" y="43"/>
                    <a:pt x="97" y="43"/>
                    <a:pt x="96" y="43"/>
                  </a:cubicBezTo>
                  <a:cubicBezTo>
                    <a:pt x="96" y="43"/>
                    <a:pt x="95" y="43"/>
                    <a:pt x="94" y="43"/>
                  </a:cubicBezTo>
                  <a:cubicBezTo>
                    <a:pt x="94" y="43"/>
                    <a:pt x="93" y="43"/>
                    <a:pt x="93" y="43"/>
                  </a:cubicBezTo>
                  <a:cubicBezTo>
                    <a:pt x="92" y="43"/>
                    <a:pt x="91" y="43"/>
                    <a:pt x="90" y="43"/>
                  </a:cubicBezTo>
                  <a:cubicBezTo>
                    <a:pt x="90" y="43"/>
                    <a:pt x="90" y="43"/>
                    <a:pt x="90" y="43"/>
                  </a:cubicBezTo>
                  <a:cubicBezTo>
                    <a:pt x="90" y="43"/>
                    <a:pt x="89" y="43"/>
                    <a:pt x="89" y="43"/>
                  </a:cubicBezTo>
                  <a:cubicBezTo>
                    <a:pt x="89" y="43"/>
                    <a:pt x="89" y="43"/>
                    <a:pt x="89" y="43"/>
                  </a:cubicBezTo>
                  <a:cubicBezTo>
                    <a:pt x="89" y="43"/>
                    <a:pt x="89" y="43"/>
                    <a:pt x="89" y="43"/>
                  </a:cubicBezTo>
                  <a:cubicBezTo>
                    <a:pt x="89" y="43"/>
                    <a:pt x="88" y="42"/>
                    <a:pt x="88" y="42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88" y="42"/>
                    <a:pt x="87" y="42"/>
                    <a:pt x="87" y="42"/>
                  </a:cubicBezTo>
                  <a:cubicBezTo>
                    <a:pt x="87" y="42"/>
                    <a:pt x="87" y="41"/>
                    <a:pt x="87" y="41"/>
                  </a:cubicBezTo>
                  <a:cubicBezTo>
                    <a:pt x="87" y="41"/>
                    <a:pt x="87" y="41"/>
                    <a:pt x="87" y="41"/>
                  </a:cubicBezTo>
                  <a:cubicBezTo>
                    <a:pt x="87" y="41"/>
                    <a:pt x="87" y="40"/>
                    <a:pt x="87" y="40"/>
                  </a:cubicBezTo>
                  <a:cubicBezTo>
                    <a:pt x="87" y="38"/>
                    <a:pt x="82" y="37"/>
                    <a:pt x="79" y="37"/>
                  </a:cubicBezTo>
                  <a:cubicBezTo>
                    <a:pt x="76" y="37"/>
                    <a:pt x="76" y="35"/>
                    <a:pt x="75" y="34"/>
                  </a:cubicBezTo>
                  <a:cubicBezTo>
                    <a:pt x="75" y="33"/>
                    <a:pt x="75" y="33"/>
                    <a:pt x="74" y="33"/>
                  </a:cubicBezTo>
                  <a:cubicBezTo>
                    <a:pt x="73" y="33"/>
                    <a:pt x="73" y="33"/>
                    <a:pt x="73" y="33"/>
                  </a:cubicBezTo>
                  <a:cubicBezTo>
                    <a:pt x="72" y="33"/>
                    <a:pt x="71" y="32"/>
                    <a:pt x="70" y="32"/>
                  </a:cubicBezTo>
                  <a:cubicBezTo>
                    <a:pt x="69" y="31"/>
                    <a:pt x="68" y="31"/>
                    <a:pt x="66" y="31"/>
                  </a:cubicBezTo>
                  <a:cubicBezTo>
                    <a:pt x="60" y="32"/>
                    <a:pt x="57" y="29"/>
                    <a:pt x="52" y="23"/>
                  </a:cubicBezTo>
                  <a:cubicBezTo>
                    <a:pt x="46" y="16"/>
                    <a:pt x="47" y="4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7" y="0"/>
                  </a:cubicBezTo>
                  <a:cubicBezTo>
                    <a:pt x="46" y="0"/>
                    <a:pt x="45" y="0"/>
                    <a:pt x="43" y="0"/>
                  </a:cubicBezTo>
                  <a:cubicBezTo>
                    <a:pt x="41" y="0"/>
                    <a:pt x="40" y="1"/>
                    <a:pt x="38" y="1"/>
                  </a:cubicBezTo>
                  <a:cubicBezTo>
                    <a:pt x="35" y="1"/>
                    <a:pt x="32" y="3"/>
                    <a:pt x="28" y="5"/>
                  </a:cubicBezTo>
                  <a:cubicBezTo>
                    <a:pt x="27" y="5"/>
                    <a:pt x="26" y="6"/>
                    <a:pt x="25" y="6"/>
                  </a:cubicBezTo>
                  <a:cubicBezTo>
                    <a:pt x="23" y="8"/>
                    <a:pt x="22" y="8"/>
                    <a:pt x="20" y="9"/>
                  </a:cubicBezTo>
                  <a:cubicBezTo>
                    <a:pt x="18" y="10"/>
                    <a:pt x="17" y="10"/>
                    <a:pt x="16" y="11"/>
                  </a:cubicBezTo>
                  <a:cubicBezTo>
                    <a:pt x="13" y="14"/>
                    <a:pt x="9" y="15"/>
                    <a:pt x="5" y="14"/>
                  </a:cubicBezTo>
                  <a:cubicBezTo>
                    <a:pt x="5" y="14"/>
                    <a:pt x="4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68" name="Freeform 169"/>
            <p:cNvSpPr>
              <a:spLocks/>
            </p:cNvSpPr>
            <p:nvPr/>
          </p:nvSpPr>
          <p:spPr bwMode="auto">
            <a:xfrm>
              <a:off x="8248651" y="8629650"/>
              <a:ext cx="169863" cy="209550"/>
            </a:xfrm>
            <a:custGeom>
              <a:avLst/>
              <a:gdLst>
                <a:gd name="T0" fmla="*/ 14 w 32"/>
                <a:gd name="T1" fmla="*/ 38 h 40"/>
                <a:gd name="T2" fmla="*/ 20 w 32"/>
                <a:gd name="T3" fmla="*/ 35 h 40"/>
                <a:gd name="T4" fmla="*/ 21 w 32"/>
                <a:gd name="T5" fmla="*/ 32 h 40"/>
                <a:gd name="T6" fmla="*/ 21 w 32"/>
                <a:gd name="T7" fmla="*/ 31 h 40"/>
                <a:gd name="T8" fmla="*/ 22 w 32"/>
                <a:gd name="T9" fmla="*/ 29 h 40"/>
                <a:gd name="T10" fmla="*/ 23 w 32"/>
                <a:gd name="T11" fmla="*/ 28 h 40"/>
                <a:gd name="T12" fmla="*/ 24 w 32"/>
                <a:gd name="T13" fmla="*/ 27 h 40"/>
                <a:gd name="T14" fmla="*/ 25 w 32"/>
                <a:gd name="T15" fmla="*/ 26 h 40"/>
                <a:gd name="T16" fmla="*/ 26 w 32"/>
                <a:gd name="T17" fmla="*/ 24 h 40"/>
                <a:gd name="T18" fmla="*/ 27 w 32"/>
                <a:gd name="T19" fmla="*/ 23 h 40"/>
                <a:gd name="T20" fmla="*/ 28 w 32"/>
                <a:gd name="T21" fmla="*/ 22 h 40"/>
                <a:gd name="T22" fmla="*/ 29 w 32"/>
                <a:gd name="T23" fmla="*/ 21 h 40"/>
                <a:gd name="T24" fmla="*/ 30 w 32"/>
                <a:gd name="T25" fmla="*/ 20 h 40"/>
                <a:gd name="T26" fmla="*/ 31 w 32"/>
                <a:gd name="T27" fmla="*/ 19 h 40"/>
                <a:gd name="T28" fmla="*/ 31 w 32"/>
                <a:gd name="T29" fmla="*/ 18 h 40"/>
                <a:gd name="T30" fmla="*/ 32 w 32"/>
                <a:gd name="T31" fmla="*/ 17 h 40"/>
                <a:gd name="T32" fmla="*/ 32 w 32"/>
                <a:gd name="T33" fmla="*/ 17 h 40"/>
                <a:gd name="T34" fmla="*/ 26 w 32"/>
                <a:gd name="T35" fmla="*/ 12 h 40"/>
                <a:gd name="T36" fmla="*/ 14 w 32"/>
                <a:gd name="T37" fmla="*/ 3 h 40"/>
                <a:gd name="T38" fmla="*/ 6 w 32"/>
                <a:gd name="T39" fmla="*/ 0 h 40"/>
                <a:gd name="T40" fmla="*/ 6 w 32"/>
                <a:gd name="T41" fmla="*/ 0 h 40"/>
                <a:gd name="T42" fmla="*/ 5 w 32"/>
                <a:gd name="T43" fmla="*/ 1 h 40"/>
                <a:gd name="T44" fmla="*/ 5 w 32"/>
                <a:gd name="T45" fmla="*/ 2 h 40"/>
                <a:gd name="T46" fmla="*/ 5 w 32"/>
                <a:gd name="T47" fmla="*/ 2 h 40"/>
                <a:gd name="T48" fmla="*/ 5 w 32"/>
                <a:gd name="T49" fmla="*/ 3 h 40"/>
                <a:gd name="T50" fmla="*/ 5 w 32"/>
                <a:gd name="T51" fmla="*/ 3 h 40"/>
                <a:gd name="T52" fmla="*/ 4 w 32"/>
                <a:gd name="T53" fmla="*/ 4 h 40"/>
                <a:gd name="T54" fmla="*/ 4 w 32"/>
                <a:gd name="T55" fmla="*/ 4 h 40"/>
                <a:gd name="T56" fmla="*/ 4 w 32"/>
                <a:gd name="T57" fmla="*/ 4 h 40"/>
                <a:gd name="T58" fmla="*/ 4 w 32"/>
                <a:gd name="T59" fmla="*/ 4 h 40"/>
                <a:gd name="T60" fmla="*/ 4 w 32"/>
                <a:gd name="T61" fmla="*/ 5 h 40"/>
                <a:gd name="T62" fmla="*/ 4 w 32"/>
                <a:gd name="T63" fmla="*/ 5 h 40"/>
                <a:gd name="T64" fmla="*/ 4 w 32"/>
                <a:gd name="T65" fmla="*/ 5 h 40"/>
                <a:gd name="T66" fmla="*/ 4 w 32"/>
                <a:gd name="T67" fmla="*/ 5 h 40"/>
                <a:gd name="T68" fmla="*/ 3 w 32"/>
                <a:gd name="T69" fmla="*/ 5 h 40"/>
                <a:gd name="T70" fmla="*/ 2 w 32"/>
                <a:gd name="T71" fmla="*/ 17 h 40"/>
                <a:gd name="T72" fmla="*/ 3 w 32"/>
                <a:gd name="T73" fmla="*/ 33 h 40"/>
                <a:gd name="T74" fmla="*/ 2 w 32"/>
                <a:gd name="T75" fmla="*/ 34 h 40"/>
                <a:gd name="T76" fmla="*/ 2 w 32"/>
                <a:gd name="T77" fmla="*/ 34 h 40"/>
                <a:gd name="T78" fmla="*/ 1 w 32"/>
                <a:gd name="T79" fmla="*/ 36 h 40"/>
                <a:gd name="T80" fmla="*/ 1 w 32"/>
                <a:gd name="T81" fmla="*/ 36 h 40"/>
                <a:gd name="T82" fmla="*/ 1 w 32"/>
                <a:gd name="T83" fmla="*/ 37 h 40"/>
                <a:gd name="T84" fmla="*/ 0 w 32"/>
                <a:gd name="T85" fmla="*/ 38 h 40"/>
                <a:gd name="T86" fmla="*/ 0 w 32"/>
                <a:gd name="T87" fmla="*/ 38 h 40"/>
                <a:gd name="T88" fmla="*/ 0 w 32"/>
                <a:gd name="T89" fmla="*/ 38 h 40"/>
                <a:gd name="T90" fmla="*/ 2 w 32"/>
                <a:gd name="T91" fmla="*/ 39 h 40"/>
                <a:gd name="T92" fmla="*/ 2 w 32"/>
                <a:gd name="T93" fmla="*/ 39 h 40"/>
                <a:gd name="T94" fmla="*/ 5 w 32"/>
                <a:gd name="T95" fmla="*/ 40 h 40"/>
                <a:gd name="T96" fmla="*/ 5 w 32"/>
                <a:gd name="T97" fmla="*/ 40 h 40"/>
                <a:gd name="T98" fmla="*/ 6 w 32"/>
                <a:gd name="T99" fmla="*/ 40 h 40"/>
                <a:gd name="T100" fmla="*/ 7 w 32"/>
                <a:gd name="T101" fmla="*/ 40 h 40"/>
                <a:gd name="T102" fmla="*/ 8 w 32"/>
                <a:gd name="T103" fmla="*/ 39 h 40"/>
                <a:gd name="T104" fmla="*/ 14 w 32"/>
                <a:gd name="T105" fmla="*/ 3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2" h="40">
                  <a:moveTo>
                    <a:pt x="14" y="38"/>
                  </a:moveTo>
                  <a:cubicBezTo>
                    <a:pt x="17" y="38"/>
                    <a:pt x="18" y="39"/>
                    <a:pt x="20" y="35"/>
                  </a:cubicBezTo>
                  <a:cubicBezTo>
                    <a:pt x="20" y="34"/>
                    <a:pt x="20" y="33"/>
                    <a:pt x="21" y="32"/>
                  </a:cubicBezTo>
                  <a:cubicBezTo>
                    <a:pt x="21" y="32"/>
                    <a:pt x="21" y="31"/>
                    <a:pt x="21" y="31"/>
                  </a:cubicBezTo>
                  <a:cubicBezTo>
                    <a:pt x="22" y="31"/>
                    <a:pt x="22" y="30"/>
                    <a:pt x="22" y="29"/>
                  </a:cubicBezTo>
                  <a:cubicBezTo>
                    <a:pt x="22" y="29"/>
                    <a:pt x="23" y="29"/>
                    <a:pt x="23" y="28"/>
                  </a:cubicBezTo>
                  <a:cubicBezTo>
                    <a:pt x="23" y="28"/>
                    <a:pt x="24" y="27"/>
                    <a:pt x="24" y="27"/>
                  </a:cubicBezTo>
                  <a:cubicBezTo>
                    <a:pt x="24" y="26"/>
                    <a:pt x="25" y="26"/>
                    <a:pt x="25" y="26"/>
                  </a:cubicBezTo>
                  <a:cubicBezTo>
                    <a:pt x="25" y="25"/>
                    <a:pt x="26" y="25"/>
                    <a:pt x="26" y="24"/>
                  </a:cubicBezTo>
                  <a:cubicBezTo>
                    <a:pt x="26" y="24"/>
                    <a:pt x="27" y="24"/>
                    <a:pt x="27" y="23"/>
                  </a:cubicBezTo>
                  <a:cubicBezTo>
                    <a:pt x="27" y="23"/>
                    <a:pt x="28" y="22"/>
                    <a:pt x="28" y="22"/>
                  </a:cubicBezTo>
                  <a:cubicBezTo>
                    <a:pt x="28" y="22"/>
                    <a:pt x="29" y="21"/>
                    <a:pt x="29" y="21"/>
                  </a:cubicBezTo>
                  <a:cubicBezTo>
                    <a:pt x="29" y="21"/>
                    <a:pt x="29" y="20"/>
                    <a:pt x="30" y="20"/>
                  </a:cubicBezTo>
                  <a:cubicBezTo>
                    <a:pt x="30" y="19"/>
                    <a:pt x="30" y="19"/>
                    <a:pt x="31" y="19"/>
                  </a:cubicBezTo>
                  <a:cubicBezTo>
                    <a:pt x="31" y="19"/>
                    <a:pt x="31" y="18"/>
                    <a:pt x="31" y="18"/>
                  </a:cubicBezTo>
                  <a:cubicBezTo>
                    <a:pt x="32" y="18"/>
                    <a:pt x="32" y="18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0" y="16"/>
                    <a:pt x="28" y="14"/>
                    <a:pt x="26" y="12"/>
                  </a:cubicBezTo>
                  <a:cubicBezTo>
                    <a:pt x="22" y="8"/>
                    <a:pt x="18" y="4"/>
                    <a:pt x="14" y="3"/>
                  </a:cubicBezTo>
                  <a:cubicBezTo>
                    <a:pt x="11" y="2"/>
                    <a:pt x="8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1" y="7"/>
                    <a:pt x="0" y="13"/>
                    <a:pt x="2" y="17"/>
                  </a:cubicBezTo>
                  <a:cubicBezTo>
                    <a:pt x="4" y="22"/>
                    <a:pt x="4" y="31"/>
                    <a:pt x="3" y="33"/>
                  </a:cubicBezTo>
                  <a:cubicBezTo>
                    <a:pt x="3" y="33"/>
                    <a:pt x="3" y="34"/>
                    <a:pt x="2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5"/>
                    <a:pt x="2" y="35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7"/>
                    <a:pt x="1" y="37"/>
                  </a:cubicBezTo>
                  <a:cubicBezTo>
                    <a:pt x="0" y="37"/>
                    <a:pt x="0" y="37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3" y="40"/>
                    <a:pt x="4" y="40"/>
                    <a:pt x="5" y="40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5" y="40"/>
                    <a:pt x="6" y="40"/>
                    <a:pt x="6" y="40"/>
                  </a:cubicBezTo>
                  <a:cubicBezTo>
                    <a:pt x="6" y="40"/>
                    <a:pt x="6" y="40"/>
                    <a:pt x="7" y="40"/>
                  </a:cubicBezTo>
                  <a:cubicBezTo>
                    <a:pt x="7" y="39"/>
                    <a:pt x="8" y="39"/>
                    <a:pt x="8" y="39"/>
                  </a:cubicBezTo>
                  <a:cubicBezTo>
                    <a:pt x="11" y="38"/>
                    <a:pt x="13" y="38"/>
                    <a:pt x="14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69" name="Freeform 170"/>
            <p:cNvSpPr>
              <a:spLocks/>
            </p:cNvSpPr>
            <p:nvPr/>
          </p:nvSpPr>
          <p:spPr bwMode="auto">
            <a:xfrm>
              <a:off x="7739063" y="10137775"/>
              <a:ext cx="504825" cy="514350"/>
            </a:xfrm>
            <a:custGeom>
              <a:avLst/>
              <a:gdLst>
                <a:gd name="T0" fmla="*/ 54 w 95"/>
                <a:gd name="T1" fmla="*/ 7 h 98"/>
                <a:gd name="T2" fmla="*/ 54 w 95"/>
                <a:gd name="T3" fmla="*/ 6 h 98"/>
                <a:gd name="T4" fmla="*/ 53 w 95"/>
                <a:gd name="T5" fmla="*/ 5 h 98"/>
                <a:gd name="T6" fmla="*/ 53 w 95"/>
                <a:gd name="T7" fmla="*/ 4 h 98"/>
                <a:gd name="T8" fmla="*/ 53 w 95"/>
                <a:gd name="T9" fmla="*/ 4 h 98"/>
                <a:gd name="T10" fmla="*/ 50 w 95"/>
                <a:gd name="T11" fmla="*/ 5 h 98"/>
                <a:gd name="T12" fmla="*/ 48 w 95"/>
                <a:gd name="T13" fmla="*/ 4 h 98"/>
                <a:gd name="T14" fmla="*/ 47 w 95"/>
                <a:gd name="T15" fmla="*/ 3 h 98"/>
                <a:gd name="T16" fmla="*/ 37 w 95"/>
                <a:gd name="T17" fmla="*/ 0 h 98"/>
                <a:gd name="T18" fmla="*/ 22 w 95"/>
                <a:gd name="T19" fmla="*/ 2 h 98"/>
                <a:gd name="T20" fmla="*/ 6 w 95"/>
                <a:gd name="T21" fmla="*/ 13 h 98"/>
                <a:gd name="T22" fmla="*/ 0 w 95"/>
                <a:gd name="T23" fmla="*/ 32 h 98"/>
                <a:gd name="T24" fmla="*/ 0 w 95"/>
                <a:gd name="T25" fmla="*/ 32 h 98"/>
                <a:gd name="T26" fmla="*/ 2 w 95"/>
                <a:gd name="T27" fmla="*/ 35 h 98"/>
                <a:gd name="T28" fmla="*/ 4 w 95"/>
                <a:gd name="T29" fmla="*/ 37 h 98"/>
                <a:gd name="T30" fmla="*/ 6 w 95"/>
                <a:gd name="T31" fmla="*/ 39 h 98"/>
                <a:gd name="T32" fmla="*/ 8 w 95"/>
                <a:gd name="T33" fmla="*/ 41 h 98"/>
                <a:gd name="T34" fmla="*/ 10 w 95"/>
                <a:gd name="T35" fmla="*/ 43 h 98"/>
                <a:gd name="T36" fmla="*/ 12 w 95"/>
                <a:gd name="T37" fmla="*/ 45 h 98"/>
                <a:gd name="T38" fmla="*/ 19 w 95"/>
                <a:gd name="T39" fmla="*/ 50 h 98"/>
                <a:gd name="T40" fmla="*/ 40 w 95"/>
                <a:gd name="T41" fmla="*/ 60 h 98"/>
                <a:gd name="T42" fmla="*/ 61 w 95"/>
                <a:gd name="T43" fmla="*/ 71 h 98"/>
                <a:gd name="T44" fmla="*/ 52 w 95"/>
                <a:gd name="T45" fmla="*/ 87 h 98"/>
                <a:gd name="T46" fmla="*/ 48 w 95"/>
                <a:gd name="T47" fmla="*/ 94 h 98"/>
                <a:gd name="T48" fmla="*/ 58 w 95"/>
                <a:gd name="T49" fmla="*/ 96 h 98"/>
                <a:gd name="T50" fmla="*/ 65 w 95"/>
                <a:gd name="T51" fmla="*/ 96 h 98"/>
                <a:gd name="T52" fmla="*/ 74 w 95"/>
                <a:gd name="T53" fmla="*/ 96 h 98"/>
                <a:gd name="T54" fmla="*/ 79 w 95"/>
                <a:gd name="T55" fmla="*/ 95 h 98"/>
                <a:gd name="T56" fmla="*/ 87 w 95"/>
                <a:gd name="T57" fmla="*/ 90 h 98"/>
                <a:gd name="T58" fmla="*/ 88 w 95"/>
                <a:gd name="T59" fmla="*/ 89 h 98"/>
                <a:gd name="T60" fmla="*/ 92 w 95"/>
                <a:gd name="T61" fmla="*/ 74 h 98"/>
                <a:gd name="T62" fmla="*/ 92 w 95"/>
                <a:gd name="T63" fmla="*/ 73 h 98"/>
                <a:gd name="T64" fmla="*/ 92 w 95"/>
                <a:gd name="T65" fmla="*/ 72 h 98"/>
                <a:gd name="T66" fmla="*/ 92 w 95"/>
                <a:gd name="T67" fmla="*/ 72 h 98"/>
                <a:gd name="T68" fmla="*/ 92 w 95"/>
                <a:gd name="T69" fmla="*/ 70 h 98"/>
                <a:gd name="T70" fmla="*/ 93 w 95"/>
                <a:gd name="T71" fmla="*/ 66 h 98"/>
                <a:gd name="T72" fmla="*/ 94 w 95"/>
                <a:gd name="T73" fmla="*/ 55 h 98"/>
                <a:gd name="T74" fmla="*/ 87 w 95"/>
                <a:gd name="T75" fmla="*/ 55 h 98"/>
                <a:gd name="T76" fmla="*/ 78 w 95"/>
                <a:gd name="T77" fmla="*/ 43 h 98"/>
                <a:gd name="T78" fmla="*/ 72 w 95"/>
                <a:gd name="T79" fmla="*/ 34 h 98"/>
                <a:gd name="T80" fmla="*/ 61 w 95"/>
                <a:gd name="T81" fmla="*/ 33 h 98"/>
                <a:gd name="T82" fmla="*/ 55 w 95"/>
                <a:gd name="T83" fmla="*/ 23 h 98"/>
                <a:gd name="T84" fmla="*/ 53 w 95"/>
                <a:gd name="T85" fmla="*/ 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5" h="98">
                  <a:moveTo>
                    <a:pt x="53" y="8"/>
                  </a:moveTo>
                  <a:cubicBezTo>
                    <a:pt x="54" y="8"/>
                    <a:pt x="54" y="7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5"/>
                    <a:pt x="54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2" y="5"/>
                    <a:pt x="52" y="5"/>
                    <a:pt x="51" y="5"/>
                  </a:cubicBezTo>
                  <a:cubicBezTo>
                    <a:pt x="51" y="5"/>
                    <a:pt x="50" y="5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49" y="4"/>
                    <a:pt x="49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3"/>
                    <a:pt x="47" y="3"/>
                    <a:pt x="47" y="3"/>
                  </a:cubicBezTo>
                  <a:cubicBezTo>
                    <a:pt x="45" y="2"/>
                    <a:pt x="43" y="0"/>
                    <a:pt x="41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3" y="0"/>
                    <a:pt x="30" y="0"/>
                    <a:pt x="28" y="1"/>
                  </a:cubicBezTo>
                  <a:cubicBezTo>
                    <a:pt x="26" y="2"/>
                    <a:pt x="24" y="2"/>
                    <a:pt x="22" y="2"/>
                  </a:cubicBezTo>
                  <a:cubicBezTo>
                    <a:pt x="19" y="2"/>
                    <a:pt x="16" y="2"/>
                    <a:pt x="14" y="4"/>
                  </a:cubicBezTo>
                  <a:cubicBezTo>
                    <a:pt x="10" y="7"/>
                    <a:pt x="6" y="12"/>
                    <a:pt x="6" y="13"/>
                  </a:cubicBezTo>
                  <a:cubicBezTo>
                    <a:pt x="6" y="15"/>
                    <a:pt x="5" y="31"/>
                    <a:pt x="2" y="32"/>
                  </a:cubicBezTo>
                  <a:cubicBezTo>
                    <a:pt x="2" y="32"/>
                    <a:pt x="1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" y="33"/>
                    <a:pt x="1" y="33"/>
                    <a:pt x="2" y="34"/>
                  </a:cubicBezTo>
                  <a:cubicBezTo>
                    <a:pt x="2" y="34"/>
                    <a:pt x="2" y="34"/>
                    <a:pt x="2" y="35"/>
                  </a:cubicBezTo>
                  <a:cubicBezTo>
                    <a:pt x="2" y="35"/>
                    <a:pt x="3" y="36"/>
                    <a:pt x="3" y="36"/>
                  </a:cubicBezTo>
                  <a:cubicBezTo>
                    <a:pt x="3" y="36"/>
                    <a:pt x="4" y="37"/>
                    <a:pt x="4" y="37"/>
                  </a:cubicBezTo>
                  <a:cubicBezTo>
                    <a:pt x="4" y="37"/>
                    <a:pt x="5" y="38"/>
                    <a:pt x="5" y="38"/>
                  </a:cubicBezTo>
                  <a:cubicBezTo>
                    <a:pt x="5" y="38"/>
                    <a:pt x="6" y="39"/>
                    <a:pt x="6" y="39"/>
                  </a:cubicBezTo>
                  <a:cubicBezTo>
                    <a:pt x="6" y="39"/>
                    <a:pt x="7" y="40"/>
                    <a:pt x="7" y="40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9" y="41"/>
                    <a:pt x="9" y="42"/>
                    <a:pt x="9" y="42"/>
                  </a:cubicBezTo>
                  <a:cubicBezTo>
                    <a:pt x="10" y="42"/>
                    <a:pt x="10" y="43"/>
                    <a:pt x="10" y="43"/>
                  </a:cubicBezTo>
                  <a:cubicBezTo>
                    <a:pt x="11" y="43"/>
                    <a:pt x="11" y="44"/>
                    <a:pt x="12" y="44"/>
                  </a:cubicBezTo>
                  <a:cubicBezTo>
                    <a:pt x="12" y="44"/>
                    <a:pt x="12" y="44"/>
                    <a:pt x="12" y="45"/>
                  </a:cubicBezTo>
                  <a:cubicBezTo>
                    <a:pt x="13" y="45"/>
                    <a:pt x="14" y="46"/>
                    <a:pt x="14" y="46"/>
                  </a:cubicBezTo>
                  <a:cubicBezTo>
                    <a:pt x="17" y="47"/>
                    <a:pt x="18" y="49"/>
                    <a:pt x="19" y="50"/>
                  </a:cubicBezTo>
                  <a:cubicBezTo>
                    <a:pt x="21" y="52"/>
                    <a:pt x="22" y="53"/>
                    <a:pt x="26" y="54"/>
                  </a:cubicBezTo>
                  <a:cubicBezTo>
                    <a:pt x="34" y="54"/>
                    <a:pt x="37" y="58"/>
                    <a:pt x="40" y="60"/>
                  </a:cubicBezTo>
                  <a:cubicBezTo>
                    <a:pt x="41" y="62"/>
                    <a:pt x="46" y="64"/>
                    <a:pt x="50" y="66"/>
                  </a:cubicBezTo>
                  <a:cubicBezTo>
                    <a:pt x="56" y="68"/>
                    <a:pt x="60" y="70"/>
                    <a:pt x="61" y="71"/>
                  </a:cubicBezTo>
                  <a:cubicBezTo>
                    <a:pt x="62" y="73"/>
                    <a:pt x="60" y="75"/>
                    <a:pt x="57" y="77"/>
                  </a:cubicBezTo>
                  <a:cubicBezTo>
                    <a:pt x="55" y="80"/>
                    <a:pt x="52" y="84"/>
                    <a:pt x="52" y="87"/>
                  </a:cubicBezTo>
                  <a:cubicBezTo>
                    <a:pt x="52" y="91"/>
                    <a:pt x="50" y="92"/>
                    <a:pt x="49" y="93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9" y="94"/>
                    <a:pt x="51" y="94"/>
                    <a:pt x="52" y="94"/>
                  </a:cubicBezTo>
                  <a:cubicBezTo>
                    <a:pt x="54" y="95"/>
                    <a:pt x="57" y="95"/>
                    <a:pt x="58" y="96"/>
                  </a:cubicBezTo>
                  <a:cubicBezTo>
                    <a:pt x="59" y="96"/>
                    <a:pt x="61" y="96"/>
                    <a:pt x="62" y="96"/>
                  </a:cubicBezTo>
                  <a:cubicBezTo>
                    <a:pt x="63" y="96"/>
                    <a:pt x="64" y="96"/>
                    <a:pt x="65" y="96"/>
                  </a:cubicBezTo>
                  <a:cubicBezTo>
                    <a:pt x="67" y="96"/>
                    <a:pt x="68" y="96"/>
                    <a:pt x="69" y="97"/>
                  </a:cubicBezTo>
                  <a:cubicBezTo>
                    <a:pt x="70" y="98"/>
                    <a:pt x="72" y="97"/>
                    <a:pt x="74" y="96"/>
                  </a:cubicBezTo>
                  <a:cubicBezTo>
                    <a:pt x="76" y="95"/>
                    <a:pt x="77" y="94"/>
                    <a:pt x="79" y="95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80" y="95"/>
                    <a:pt x="81" y="94"/>
                    <a:pt x="82" y="93"/>
                  </a:cubicBezTo>
                  <a:cubicBezTo>
                    <a:pt x="83" y="91"/>
                    <a:pt x="85" y="90"/>
                    <a:pt x="87" y="90"/>
                  </a:cubicBezTo>
                  <a:cubicBezTo>
                    <a:pt x="87" y="90"/>
                    <a:pt x="87" y="90"/>
                    <a:pt x="87" y="90"/>
                  </a:cubicBezTo>
                  <a:cubicBezTo>
                    <a:pt x="88" y="90"/>
                    <a:pt x="88" y="90"/>
                    <a:pt x="88" y="89"/>
                  </a:cubicBezTo>
                  <a:cubicBezTo>
                    <a:pt x="91" y="87"/>
                    <a:pt x="92" y="78"/>
                    <a:pt x="92" y="75"/>
                  </a:cubicBezTo>
                  <a:cubicBezTo>
                    <a:pt x="92" y="75"/>
                    <a:pt x="92" y="74"/>
                    <a:pt x="92" y="74"/>
                  </a:cubicBezTo>
                  <a:cubicBezTo>
                    <a:pt x="92" y="74"/>
                    <a:pt x="92" y="74"/>
                    <a:pt x="92" y="74"/>
                  </a:cubicBezTo>
                  <a:cubicBezTo>
                    <a:pt x="92" y="73"/>
                    <a:pt x="92" y="73"/>
                    <a:pt x="92" y="73"/>
                  </a:cubicBezTo>
                  <a:cubicBezTo>
                    <a:pt x="92" y="73"/>
                    <a:pt x="92" y="73"/>
                    <a:pt x="92" y="73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92" y="72"/>
                    <a:pt x="92" y="72"/>
                    <a:pt x="92" y="71"/>
                  </a:cubicBezTo>
                  <a:cubicBezTo>
                    <a:pt x="92" y="71"/>
                    <a:pt x="92" y="71"/>
                    <a:pt x="92" y="70"/>
                  </a:cubicBezTo>
                  <a:cubicBezTo>
                    <a:pt x="92" y="70"/>
                    <a:pt x="92" y="70"/>
                    <a:pt x="92" y="69"/>
                  </a:cubicBezTo>
                  <a:cubicBezTo>
                    <a:pt x="93" y="68"/>
                    <a:pt x="93" y="67"/>
                    <a:pt x="93" y="66"/>
                  </a:cubicBezTo>
                  <a:cubicBezTo>
                    <a:pt x="93" y="64"/>
                    <a:pt x="94" y="62"/>
                    <a:pt x="94" y="60"/>
                  </a:cubicBezTo>
                  <a:cubicBezTo>
                    <a:pt x="94" y="58"/>
                    <a:pt x="95" y="56"/>
                    <a:pt x="94" y="55"/>
                  </a:cubicBezTo>
                  <a:cubicBezTo>
                    <a:pt x="94" y="54"/>
                    <a:pt x="94" y="54"/>
                    <a:pt x="93" y="54"/>
                  </a:cubicBezTo>
                  <a:cubicBezTo>
                    <a:pt x="91" y="53"/>
                    <a:pt x="89" y="54"/>
                    <a:pt x="87" y="55"/>
                  </a:cubicBezTo>
                  <a:cubicBezTo>
                    <a:pt x="86" y="56"/>
                    <a:pt x="85" y="56"/>
                    <a:pt x="84" y="56"/>
                  </a:cubicBezTo>
                  <a:cubicBezTo>
                    <a:pt x="82" y="56"/>
                    <a:pt x="78" y="44"/>
                    <a:pt x="78" y="43"/>
                  </a:cubicBezTo>
                  <a:cubicBezTo>
                    <a:pt x="77" y="39"/>
                    <a:pt x="74" y="34"/>
                    <a:pt x="72" y="34"/>
                  </a:cubicBezTo>
                  <a:cubicBezTo>
                    <a:pt x="72" y="34"/>
                    <a:pt x="72" y="34"/>
                    <a:pt x="72" y="34"/>
                  </a:cubicBezTo>
                  <a:cubicBezTo>
                    <a:pt x="70" y="35"/>
                    <a:pt x="69" y="35"/>
                    <a:pt x="68" y="34"/>
                  </a:cubicBezTo>
                  <a:cubicBezTo>
                    <a:pt x="67" y="34"/>
                    <a:pt x="65" y="33"/>
                    <a:pt x="61" y="33"/>
                  </a:cubicBezTo>
                  <a:cubicBezTo>
                    <a:pt x="58" y="33"/>
                    <a:pt x="56" y="33"/>
                    <a:pt x="54" y="31"/>
                  </a:cubicBezTo>
                  <a:cubicBezTo>
                    <a:pt x="53" y="30"/>
                    <a:pt x="54" y="27"/>
                    <a:pt x="55" y="23"/>
                  </a:cubicBezTo>
                  <a:cubicBezTo>
                    <a:pt x="56" y="19"/>
                    <a:pt x="54" y="16"/>
                    <a:pt x="53" y="14"/>
                  </a:cubicBezTo>
                  <a:cubicBezTo>
                    <a:pt x="52" y="12"/>
                    <a:pt x="51" y="10"/>
                    <a:pt x="5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70" name="Freeform 171"/>
            <p:cNvSpPr>
              <a:spLocks/>
            </p:cNvSpPr>
            <p:nvPr/>
          </p:nvSpPr>
          <p:spPr bwMode="auto">
            <a:xfrm>
              <a:off x="7100888" y="8247063"/>
              <a:ext cx="812800" cy="671513"/>
            </a:xfrm>
            <a:custGeom>
              <a:avLst/>
              <a:gdLst>
                <a:gd name="T0" fmla="*/ 141 w 153"/>
                <a:gd name="T1" fmla="*/ 76 h 128"/>
                <a:gd name="T2" fmla="*/ 138 w 153"/>
                <a:gd name="T3" fmla="*/ 74 h 128"/>
                <a:gd name="T4" fmla="*/ 138 w 153"/>
                <a:gd name="T5" fmla="*/ 66 h 128"/>
                <a:gd name="T6" fmla="*/ 147 w 153"/>
                <a:gd name="T7" fmla="*/ 58 h 128"/>
                <a:gd name="T8" fmla="*/ 149 w 153"/>
                <a:gd name="T9" fmla="*/ 46 h 128"/>
                <a:gd name="T10" fmla="*/ 151 w 153"/>
                <a:gd name="T11" fmla="*/ 44 h 128"/>
                <a:gd name="T12" fmla="*/ 152 w 153"/>
                <a:gd name="T13" fmla="*/ 42 h 128"/>
                <a:gd name="T14" fmla="*/ 138 w 153"/>
                <a:gd name="T15" fmla="*/ 41 h 128"/>
                <a:gd name="T16" fmla="*/ 137 w 153"/>
                <a:gd name="T17" fmla="*/ 36 h 128"/>
                <a:gd name="T18" fmla="*/ 124 w 153"/>
                <a:gd name="T19" fmla="*/ 25 h 128"/>
                <a:gd name="T20" fmla="*/ 119 w 153"/>
                <a:gd name="T21" fmla="*/ 16 h 128"/>
                <a:gd name="T22" fmla="*/ 92 w 153"/>
                <a:gd name="T23" fmla="*/ 24 h 128"/>
                <a:gd name="T24" fmla="*/ 65 w 153"/>
                <a:gd name="T25" fmla="*/ 19 h 128"/>
                <a:gd name="T26" fmla="*/ 55 w 153"/>
                <a:gd name="T27" fmla="*/ 8 h 128"/>
                <a:gd name="T28" fmla="*/ 40 w 153"/>
                <a:gd name="T29" fmla="*/ 0 h 128"/>
                <a:gd name="T30" fmla="*/ 37 w 153"/>
                <a:gd name="T31" fmla="*/ 7 h 128"/>
                <a:gd name="T32" fmla="*/ 24 w 153"/>
                <a:gd name="T33" fmla="*/ 22 h 128"/>
                <a:gd name="T34" fmla="*/ 12 w 153"/>
                <a:gd name="T35" fmla="*/ 28 h 128"/>
                <a:gd name="T36" fmla="*/ 15 w 153"/>
                <a:gd name="T37" fmla="*/ 7 h 128"/>
                <a:gd name="T38" fmla="*/ 10 w 153"/>
                <a:gd name="T39" fmla="*/ 12 h 128"/>
                <a:gd name="T40" fmla="*/ 3 w 153"/>
                <a:gd name="T41" fmla="*/ 29 h 128"/>
                <a:gd name="T42" fmla="*/ 6 w 153"/>
                <a:gd name="T43" fmla="*/ 36 h 128"/>
                <a:gd name="T44" fmla="*/ 11 w 153"/>
                <a:gd name="T45" fmla="*/ 44 h 128"/>
                <a:gd name="T46" fmla="*/ 18 w 153"/>
                <a:gd name="T47" fmla="*/ 57 h 128"/>
                <a:gd name="T48" fmla="*/ 38 w 153"/>
                <a:gd name="T49" fmla="*/ 59 h 128"/>
                <a:gd name="T50" fmla="*/ 54 w 153"/>
                <a:gd name="T51" fmla="*/ 66 h 128"/>
                <a:gd name="T52" fmla="*/ 61 w 153"/>
                <a:gd name="T53" fmla="*/ 65 h 128"/>
                <a:gd name="T54" fmla="*/ 67 w 153"/>
                <a:gd name="T55" fmla="*/ 71 h 128"/>
                <a:gd name="T56" fmla="*/ 68 w 153"/>
                <a:gd name="T57" fmla="*/ 100 h 128"/>
                <a:gd name="T58" fmla="*/ 70 w 153"/>
                <a:gd name="T59" fmla="*/ 114 h 128"/>
                <a:gd name="T60" fmla="*/ 72 w 153"/>
                <a:gd name="T61" fmla="*/ 118 h 128"/>
                <a:gd name="T62" fmla="*/ 77 w 153"/>
                <a:gd name="T63" fmla="*/ 125 h 128"/>
                <a:gd name="T64" fmla="*/ 82 w 153"/>
                <a:gd name="T65" fmla="*/ 128 h 128"/>
                <a:gd name="T66" fmla="*/ 91 w 153"/>
                <a:gd name="T67" fmla="*/ 127 h 128"/>
                <a:gd name="T68" fmla="*/ 101 w 153"/>
                <a:gd name="T69" fmla="*/ 121 h 128"/>
                <a:gd name="T70" fmla="*/ 113 w 153"/>
                <a:gd name="T71" fmla="*/ 111 h 128"/>
                <a:gd name="T72" fmla="*/ 107 w 153"/>
                <a:gd name="T73" fmla="*/ 111 h 128"/>
                <a:gd name="T74" fmla="*/ 106 w 153"/>
                <a:gd name="T75" fmla="*/ 110 h 128"/>
                <a:gd name="T76" fmla="*/ 105 w 153"/>
                <a:gd name="T77" fmla="*/ 108 h 128"/>
                <a:gd name="T78" fmla="*/ 98 w 153"/>
                <a:gd name="T79" fmla="*/ 93 h 128"/>
                <a:gd name="T80" fmla="*/ 107 w 153"/>
                <a:gd name="T81" fmla="*/ 90 h 128"/>
                <a:gd name="T82" fmla="*/ 119 w 153"/>
                <a:gd name="T83" fmla="*/ 96 h 128"/>
                <a:gd name="T84" fmla="*/ 136 w 153"/>
                <a:gd name="T85" fmla="*/ 87 h 128"/>
                <a:gd name="T86" fmla="*/ 142 w 153"/>
                <a:gd name="T87" fmla="*/ 84 h 128"/>
                <a:gd name="T88" fmla="*/ 144 w 153"/>
                <a:gd name="T89" fmla="*/ 8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3" h="128">
                  <a:moveTo>
                    <a:pt x="143" y="79"/>
                  </a:moveTo>
                  <a:cubicBezTo>
                    <a:pt x="143" y="79"/>
                    <a:pt x="142" y="78"/>
                    <a:pt x="142" y="78"/>
                  </a:cubicBezTo>
                  <a:cubicBezTo>
                    <a:pt x="141" y="77"/>
                    <a:pt x="141" y="77"/>
                    <a:pt x="141" y="76"/>
                  </a:cubicBezTo>
                  <a:cubicBezTo>
                    <a:pt x="140" y="76"/>
                    <a:pt x="140" y="76"/>
                    <a:pt x="140" y="75"/>
                  </a:cubicBezTo>
                  <a:cubicBezTo>
                    <a:pt x="139" y="75"/>
                    <a:pt x="139" y="75"/>
                    <a:pt x="139" y="74"/>
                  </a:cubicBezTo>
                  <a:cubicBezTo>
                    <a:pt x="139" y="74"/>
                    <a:pt x="138" y="74"/>
                    <a:pt x="138" y="74"/>
                  </a:cubicBezTo>
                  <a:cubicBezTo>
                    <a:pt x="138" y="73"/>
                    <a:pt x="137" y="73"/>
                    <a:pt x="137" y="73"/>
                  </a:cubicBezTo>
                  <a:cubicBezTo>
                    <a:pt x="135" y="71"/>
                    <a:pt x="136" y="69"/>
                    <a:pt x="137" y="68"/>
                  </a:cubicBezTo>
                  <a:cubicBezTo>
                    <a:pt x="138" y="67"/>
                    <a:pt x="138" y="67"/>
                    <a:pt x="138" y="66"/>
                  </a:cubicBezTo>
                  <a:cubicBezTo>
                    <a:pt x="138" y="64"/>
                    <a:pt x="138" y="63"/>
                    <a:pt x="139" y="62"/>
                  </a:cubicBezTo>
                  <a:cubicBezTo>
                    <a:pt x="140" y="60"/>
                    <a:pt x="141" y="60"/>
                    <a:pt x="144" y="59"/>
                  </a:cubicBezTo>
                  <a:cubicBezTo>
                    <a:pt x="146" y="59"/>
                    <a:pt x="147" y="59"/>
                    <a:pt x="147" y="58"/>
                  </a:cubicBezTo>
                  <a:cubicBezTo>
                    <a:pt x="147" y="57"/>
                    <a:pt x="147" y="56"/>
                    <a:pt x="145" y="55"/>
                  </a:cubicBezTo>
                  <a:cubicBezTo>
                    <a:pt x="144" y="55"/>
                    <a:pt x="144" y="54"/>
                    <a:pt x="144" y="53"/>
                  </a:cubicBezTo>
                  <a:cubicBezTo>
                    <a:pt x="144" y="50"/>
                    <a:pt x="147" y="47"/>
                    <a:pt x="149" y="46"/>
                  </a:cubicBezTo>
                  <a:cubicBezTo>
                    <a:pt x="150" y="46"/>
                    <a:pt x="150" y="46"/>
                    <a:pt x="150" y="45"/>
                  </a:cubicBezTo>
                  <a:cubicBezTo>
                    <a:pt x="150" y="45"/>
                    <a:pt x="150" y="45"/>
                    <a:pt x="150" y="45"/>
                  </a:cubicBezTo>
                  <a:cubicBezTo>
                    <a:pt x="151" y="45"/>
                    <a:pt x="151" y="45"/>
                    <a:pt x="151" y="44"/>
                  </a:cubicBezTo>
                  <a:cubicBezTo>
                    <a:pt x="151" y="44"/>
                    <a:pt x="151" y="44"/>
                    <a:pt x="151" y="44"/>
                  </a:cubicBezTo>
                  <a:cubicBezTo>
                    <a:pt x="151" y="44"/>
                    <a:pt x="152" y="43"/>
                    <a:pt x="152" y="43"/>
                  </a:cubicBezTo>
                  <a:cubicBezTo>
                    <a:pt x="152" y="43"/>
                    <a:pt x="152" y="43"/>
                    <a:pt x="152" y="42"/>
                  </a:cubicBezTo>
                  <a:cubicBezTo>
                    <a:pt x="152" y="42"/>
                    <a:pt x="153" y="42"/>
                    <a:pt x="153" y="42"/>
                  </a:cubicBezTo>
                  <a:cubicBezTo>
                    <a:pt x="149" y="41"/>
                    <a:pt x="145" y="40"/>
                    <a:pt x="142" y="40"/>
                  </a:cubicBezTo>
                  <a:cubicBezTo>
                    <a:pt x="140" y="40"/>
                    <a:pt x="139" y="41"/>
                    <a:pt x="138" y="41"/>
                  </a:cubicBezTo>
                  <a:cubicBezTo>
                    <a:pt x="137" y="41"/>
                    <a:pt x="137" y="41"/>
                    <a:pt x="137" y="41"/>
                  </a:cubicBezTo>
                  <a:cubicBezTo>
                    <a:pt x="137" y="41"/>
                    <a:pt x="136" y="40"/>
                    <a:pt x="136" y="40"/>
                  </a:cubicBezTo>
                  <a:cubicBezTo>
                    <a:pt x="135" y="39"/>
                    <a:pt x="136" y="37"/>
                    <a:pt x="137" y="36"/>
                  </a:cubicBezTo>
                  <a:cubicBezTo>
                    <a:pt x="138" y="34"/>
                    <a:pt x="140" y="32"/>
                    <a:pt x="140" y="30"/>
                  </a:cubicBezTo>
                  <a:cubicBezTo>
                    <a:pt x="140" y="28"/>
                    <a:pt x="132" y="26"/>
                    <a:pt x="127" y="26"/>
                  </a:cubicBezTo>
                  <a:cubicBezTo>
                    <a:pt x="126" y="25"/>
                    <a:pt x="125" y="25"/>
                    <a:pt x="124" y="25"/>
                  </a:cubicBezTo>
                  <a:cubicBezTo>
                    <a:pt x="121" y="24"/>
                    <a:pt x="120" y="22"/>
                    <a:pt x="120" y="21"/>
                  </a:cubicBezTo>
                  <a:cubicBezTo>
                    <a:pt x="120" y="19"/>
                    <a:pt x="122" y="17"/>
                    <a:pt x="125" y="17"/>
                  </a:cubicBezTo>
                  <a:cubicBezTo>
                    <a:pt x="123" y="16"/>
                    <a:pt x="121" y="16"/>
                    <a:pt x="119" y="16"/>
                  </a:cubicBezTo>
                  <a:cubicBezTo>
                    <a:pt x="118" y="16"/>
                    <a:pt x="117" y="16"/>
                    <a:pt x="116" y="16"/>
                  </a:cubicBezTo>
                  <a:cubicBezTo>
                    <a:pt x="110" y="17"/>
                    <a:pt x="100" y="21"/>
                    <a:pt x="95" y="24"/>
                  </a:cubicBezTo>
                  <a:cubicBezTo>
                    <a:pt x="94" y="24"/>
                    <a:pt x="93" y="24"/>
                    <a:pt x="92" y="24"/>
                  </a:cubicBezTo>
                  <a:cubicBezTo>
                    <a:pt x="89" y="24"/>
                    <a:pt x="87" y="23"/>
                    <a:pt x="83" y="21"/>
                  </a:cubicBezTo>
                  <a:cubicBezTo>
                    <a:pt x="80" y="19"/>
                    <a:pt x="76" y="17"/>
                    <a:pt x="73" y="18"/>
                  </a:cubicBezTo>
                  <a:cubicBezTo>
                    <a:pt x="71" y="19"/>
                    <a:pt x="68" y="19"/>
                    <a:pt x="65" y="19"/>
                  </a:cubicBezTo>
                  <a:cubicBezTo>
                    <a:pt x="63" y="19"/>
                    <a:pt x="60" y="19"/>
                    <a:pt x="58" y="17"/>
                  </a:cubicBezTo>
                  <a:cubicBezTo>
                    <a:pt x="58" y="16"/>
                    <a:pt x="57" y="15"/>
                    <a:pt x="57" y="14"/>
                  </a:cubicBezTo>
                  <a:cubicBezTo>
                    <a:pt x="57" y="12"/>
                    <a:pt x="57" y="10"/>
                    <a:pt x="55" y="8"/>
                  </a:cubicBezTo>
                  <a:cubicBezTo>
                    <a:pt x="54" y="7"/>
                    <a:pt x="52" y="6"/>
                    <a:pt x="50" y="6"/>
                  </a:cubicBezTo>
                  <a:cubicBezTo>
                    <a:pt x="46" y="7"/>
                    <a:pt x="44" y="4"/>
                    <a:pt x="43" y="3"/>
                  </a:cubicBezTo>
                  <a:cubicBezTo>
                    <a:pt x="42" y="1"/>
                    <a:pt x="42" y="0"/>
                    <a:pt x="40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1"/>
                    <a:pt x="39" y="2"/>
                    <a:pt x="39" y="2"/>
                  </a:cubicBezTo>
                  <a:cubicBezTo>
                    <a:pt x="39" y="4"/>
                    <a:pt x="39" y="6"/>
                    <a:pt x="37" y="7"/>
                  </a:cubicBezTo>
                  <a:cubicBezTo>
                    <a:pt x="36" y="8"/>
                    <a:pt x="35" y="8"/>
                    <a:pt x="34" y="8"/>
                  </a:cubicBezTo>
                  <a:cubicBezTo>
                    <a:pt x="30" y="10"/>
                    <a:pt x="23" y="12"/>
                    <a:pt x="22" y="15"/>
                  </a:cubicBezTo>
                  <a:cubicBezTo>
                    <a:pt x="22" y="17"/>
                    <a:pt x="23" y="20"/>
                    <a:pt x="24" y="22"/>
                  </a:cubicBezTo>
                  <a:cubicBezTo>
                    <a:pt x="26" y="25"/>
                    <a:pt x="28" y="29"/>
                    <a:pt x="26" y="32"/>
                  </a:cubicBezTo>
                  <a:cubicBezTo>
                    <a:pt x="25" y="34"/>
                    <a:pt x="24" y="35"/>
                    <a:pt x="22" y="35"/>
                  </a:cubicBezTo>
                  <a:cubicBezTo>
                    <a:pt x="18" y="35"/>
                    <a:pt x="14" y="32"/>
                    <a:pt x="12" y="28"/>
                  </a:cubicBezTo>
                  <a:cubicBezTo>
                    <a:pt x="11" y="25"/>
                    <a:pt x="13" y="21"/>
                    <a:pt x="15" y="18"/>
                  </a:cubicBezTo>
                  <a:cubicBezTo>
                    <a:pt x="16" y="16"/>
                    <a:pt x="18" y="14"/>
                    <a:pt x="17" y="13"/>
                  </a:cubicBezTo>
                  <a:cubicBezTo>
                    <a:pt x="17" y="13"/>
                    <a:pt x="15" y="10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4" y="7"/>
                    <a:pt x="14" y="8"/>
                  </a:cubicBezTo>
                  <a:cubicBezTo>
                    <a:pt x="13" y="9"/>
                    <a:pt x="11" y="11"/>
                    <a:pt x="10" y="12"/>
                  </a:cubicBezTo>
                  <a:cubicBezTo>
                    <a:pt x="7" y="15"/>
                    <a:pt x="4" y="17"/>
                    <a:pt x="4" y="20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5"/>
                    <a:pt x="4" y="27"/>
                    <a:pt x="3" y="29"/>
                  </a:cubicBezTo>
                  <a:cubicBezTo>
                    <a:pt x="1" y="31"/>
                    <a:pt x="0" y="32"/>
                    <a:pt x="0" y="32"/>
                  </a:cubicBezTo>
                  <a:cubicBezTo>
                    <a:pt x="1" y="32"/>
                    <a:pt x="1" y="32"/>
                    <a:pt x="2" y="32"/>
                  </a:cubicBezTo>
                  <a:cubicBezTo>
                    <a:pt x="6" y="32"/>
                    <a:pt x="6" y="34"/>
                    <a:pt x="6" y="36"/>
                  </a:cubicBezTo>
                  <a:cubicBezTo>
                    <a:pt x="6" y="37"/>
                    <a:pt x="7" y="37"/>
                    <a:pt x="8" y="38"/>
                  </a:cubicBezTo>
                  <a:cubicBezTo>
                    <a:pt x="10" y="39"/>
                    <a:pt x="12" y="41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1" y="47"/>
                    <a:pt x="10" y="53"/>
                    <a:pt x="13" y="56"/>
                  </a:cubicBezTo>
                  <a:cubicBezTo>
                    <a:pt x="14" y="57"/>
                    <a:pt x="15" y="57"/>
                    <a:pt x="17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20" y="57"/>
                    <a:pt x="23" y="57"/>
                    <a:pt x="25" y="57"/>
                  </a:cubicBezTo>
                  <a:cubicBezTo>
                    <a:pt x="27" y="56"/>
                    <a:pt x="29" y="56"/>
                    <a:pt x="31" y="56"/>
                  </a:cubicBezTo>
                  <a:cubicBezTo>
                    <a:pt x="34" y="56"/>
                    <a:pt x="36" y="57"/>
                    <a:pt x="38" y="59"/>
                  </a:cubicBezTo>
                  <a:cubicBezTo>
                    <a:pt x="41" y="64"/>
                    <a:pt x="45" y="66"/>
                    <a:pt x="50" y="66"/>
                  </a:cubicBezTo>
                  <a:cubicBezTo>
                    <a:pt x="51" y="66"/>
                    <a:pt x="52" y="66"/>
                    <a:pt x="53" y="66"/>
                  </a:cubicBezTo>
                  <a:cubicBezTo>
                    <a:pt x="53" y="66"/>
                    <a:pt x="54" y="66"/>
                    <a:pt x="54" y="66"/>
                  </a:cubicBezTo>
                  <a:cubicBezTo>
                    <a:pt x="57" y="65"/>
                    <a:pt x="59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2" y="65"/>
                    <a:pt x="63" y="65"/>
                    <a:pt x="63" y="65"/>
                  </a:cubicBezTo>
                  <a:cubicBezTo>
                    <a:pt x="65" y="66"/>
                    <a:pt x="67" y="66"/>
                    <a:pt x="67" y="67"/>
                  </a:cubicBezTo>
                  <a:cubicBezTo>
                    <a:pt x="68" y="68"/>
                    <a:pt x="68" y="69"/>
                    <a:pt x="67" y="71"/>
                  </a:cubicBezTo>
                  <a:cubicBezTo>
                    <a:pt x="63" y="76"/>
                    <a:pt x="61" y="88"/>
                    <a:pt x="64" y="90"/>
                  </a:cubicBezTo>
                  <a:cubicBezTo>
                    <a:pt x="64" y="91"/>
                    <a:pt x="65" y="92"/>
                    <a:pt x="66" y="92"/>
                  </a:cubicBezTo>
                  <a:cubicBezTo>
                    <a:pt x="68" y="95"/>
                    <a:pt x="71" y="97"/>
                    <a:pt x="68" y="100"/>
                  </a:cubicBezTo>
                  <a:cubicBezTo>
                    <a:pt x="67" y="102"/>
                    <a:pt x="66" y="104"/>
                    <a:pt x="66" y="105"/>
                  </a:cubicBezTo>
                  <a:cubicBezTo>
                    <a:pt x="66" y="106"/>
                    <a:pt x="67" y="107"/>
                    <a:pt x="68" y="107"/>
                  </a:cubicBezTo>
                  <a:cubicBezTo>
                    <a:pt x="69" y="109"/>
                    <a:pt x="71" y="111"/>
                    <a:pt x="70" y="114"/>
                  </a:cubicBezTo>
                  <a:cubicBezTo>
                    <a:pt x="70" y="114"/>
                    <a:pt x="70" y="115"/>
                    <a:pt x="69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70" y="116"/>
                    <a:pt x="71" y="117"/>
                    <a:pt x="72" y="118"/>
                  </a:cubicBezTo>
                  <a:cubicBezTo>
                    <a:pt x="72" y="118"/>
                    <a:pt x="72" y="119"/>
                    <a:pt x="72" y="119"/>
                  </a:cubicBezTo>
                  <a:cubicBezTo>
                    <a:pt x="73" y="120"/>
                    <a:pt x="73" y="121"/>
                    <a:pt x="74" y="121"/>
                  </a:cubicBezTo>
                  <a:cubicBezTo>
                    <a:pt x="75" y="123"/>
                    <a:pt x="76" y="125"/>
                    <a:pt x="77" y="125"/>
                  </a:cubicBezTo>
                  <a:cubicBezTo>
                    <a:pt x="78" y="126"/>
                    <a:pt x="78" y="126"/>
                    <a:pt x="78" y="126"/>
                  </a:cubicBezTo>
                  <a:cubicBezTo>
                    <a:pt x="80" y="128"/>
                    <a:pt x="80" y="128"/>
                    <a:pt x="81" y="128"/>
                  </a:cubicBezTo>
                  <a:cubicBezTo>
                    <a:pt x="82" y="128"/>
                    <a:pt x="82" y="128"/>
                    <a:pt x="82" y="128"/>
                  </a:cubicBezTo>
                  <a:cubicBezTo>
                    <a:pt x="84" y="127"/>
                    <a:pt x="86" y="126"/>
                    <a:pt x="87" y="126"/>
                  </a:cubicBezTo>
                  <a:cubicBezTo>
                    <a:pt x="88" y="126"/>
                    <a:pt x="89" y="127"/>
                    <a:pt x="90" y="127"/>
                  </a:cubicBezTo>
                  <a:cubicBezTo>
                    <a:pt x="90" y="127"/>
                    <a:pt x="90" y="127"/>
                    <a:pt x="91" y="127"/>
                  </a:cubicBezTo>
                  <a:cubicBezTo>
                    <a:pt x="92" y="127"/>
                    <a:pt x="94" y="125"/>
                    <a:pt x="95" y="124"/>
                  </a:cubicBezTo>
                  <a:cubicBezTo>
                    <a:pt x="96" y="123"/>
                    <a:pt x="96" y="123"/>
                    <a:pt x="96" y="123"/>
                  </a:cubicBezTo>
                  <a:cubicBezTo>
                    <a:pt x="98" y="122"/>
                    <a:pt x="99" y="121"/>
                    <a:pt x="101" y="121"/>
                  </a:cubicBezTo>
                  <a:cubicBezTo>
                    <a:pt x="102" y="121"/>
                    <a:pt x="103" y="121"/>
                    <a:pt x="103" y="120"/>
                  </a:cubicBezTo>
                  <a:cubicBezTo>
                    <a:pt x="105" y="116"/>
                    <a:pt x="107" y="114"/>
                    <a:pt x="111" y="113"/>
                  </a:cubicBezTo>
                  <a:cubicBezTo>
                    <a:pt x="112" y="113"/>
                    <a:pt x="113" y="112"/>
                    <a:pt x="113" y="111"/>
                  </a:cubicBezTo>
                  <a:cubicBezTo>
                    <a:pt x="113" y="110"/>
                    <a:pt x="111" y="110"/>
                    <a:pt x="110" y="111"/>
                  </a:cubicBezTo>
                  <a:cubicBezTo>
                    <a:pt x="109" y="111"/>
                    <a:pt x="108" y="111"/>
                    <a:pt x="108" y="111"/>
                  </a:cubicBezTo>
                  <a:cubicBezTo>
                    <a:pt x="107" y="111"/>
                    <a:pt x="107" y="111"/>
                    <a:pt x="107" y="111"/>
                  </a:cubicBezTo>
                  <a:cubicBezTo>
                    <a:pt x="107" y="111"/>
                    <a:pt x="106" y="111"/>
                    <a:pt x="106" y="111"/>
                  </a:cubicBezTo>
                  <a:cubicBezTo>
                    <a:pt x="106" y="111"/>
                    <a:pt x="106" y="111"/>
                    <a:pt x="106" y="111"/>
                  </a:cubicBezTo>
                  <a:cubicBezTo>
                    <a:pt x="106" y="110"/>
                    <a:pt x="106" y="110"/>
                    <a:pt x="106" y="110"/>
                  </a:cubicBezTo>
                  <a:cubicBezTo>
                    <a:pt x="106" y="110"/>
                    <a:pt x="106" y="110"/>
                    <a:pt x="106" y="110"/>
                  </a:cubicBezTo>
                  <a:cubicBezTo>
                    <a:pt x="106" y="110"/>
                    <a:pt x="106" y="110"/>
                    <a:pt x="105" y="109"/>
                  </a:cubicBezTo>
                  <a:cubicBezTo>
                    <a:pt x="105" y="109"/>
                    <a:pt x="105" y="109"/>
                    <a:pt x="105" y="108"/>
                  </a:cubicBezTo>
                  <a:cubicBezTo>
                    <a:pt x="105" y="106"/>
                    <a:pt x="105" y="105"/>
                    <a:pt x="104" y="105"/>
                  </a:cubicBezTo>
                  <a:cubicBezTo>
                    <a:pt x="103" y="104"/>
                    <a:pt x="102" y="103"/>
                    <a:pt x="102" y="101"/>
                  </a:cubicBezTo>
                  <a:cubicBezTo>
                    <a:pt x="102" y="97"/>
                    <a:pt x="102" y="95"/>
                    <a:pt x="98" y="93"/>
                  </a:cubicBezTo>
                  <a:cubicBezTo>
                    <a:pt x="97" y="92"/>
                    <a:pt x="97" y="91"/>
                    <a:pt x="97" y="91"/>
                  </a:cubicBezTo>
                  <a:cubicBezTo>
                    <a:pt x="97" y="89"/>
                    <a:pt x="101" y="89"/>
                    <a:pt x="102" y="89"/>
                  </a:cubicBezTo>
                  <a:cubicBezTo>
                    <a:pt x="103" y="89"/>
                    <a:pt x="106" y="89"/>
                    <a:pt x="107" y="90"/>
                  </a:cubicBezTo>
                  <a:cubicBezTo>
                    <a:pt x="108" y="91"/>
                    <a:pt x="109" y="91"/>
                    <a:pt x="111" y="91"/>
                  </a:cubicBezTo>
                  <a:cubicBezTo>
                    <a:pt x="114" y="91"/>
                    <a:pt x="117" y="92"/>
                    <a:pt x="117" y="94"/>
                  </a:cubicBezTo>
                  <a:cubicBezTo>
                    <a:pt x="117" y="95"/>
                    <a:pt x="118" y="96"/>
                    <a:pt x="119" y="96"/>
                  </a:cubicBezTo>
                  <a:cubicBezTo>
                    <a:pt x="119" y="96"/>
                    <a:pt x="119" y="95"/>
                    <a:pt x="119" y="95"/>
                  </a:cubicBezTo>
                  <a:cubicBezTo>
                    <a:pt x="119" y="90"/>
                    <a:pt x="125" y="89"/>
                    <a:pt x="128" y="89"/>
                  </a:cubicBezTo>
                  <a:cubicBezTo>
                    <a:pt x="130" y="90"/>
                    <a:pt x="133" y="88"/>
                    <a:pt x="136" y="87"/>
                  </a:cubicBezTo>
                  <a:cubicBezTo>
                    <a:pt x="137" y="87"/>
                    <a:pt x="137" y="86"/>
                    <a:pt x="138" y="86"/>
                  </a:cubicBezTo>
                  <a:cubicBezTo>
                    <a:pt x="139" y="85"/>
                    <a:pt x="141" y="84"/>
                    <a:pt x="142" y="84"/>
                  </a:cubicBezTo>
                  <a:cubicBezTo>
                    <a:pt x="142" y="84"/>
                    <a:pt x="142" y="84"/>
                    <a:pt x="142" y="84"/>
                  </a:cubicBezTo>
                  <a:cubicBezTo>
                    <a:pt x="142" y="84"/>
                    <a:pt x="142" y="84"/>
                    <a:pt x="142" y="84"/>
                  </a:cubicBezTo>
                  <a:cubicBezTo>
                    <a:pt x="143" y="83"/>
                    <a:pt x="143" y="83"/>
                    <a:pt x="143" y="83"/>
                  </a:cubicBezTo>
                  <a:cubicBezTo>
                    <a:pt x="143" y="83"/>
                    <a:pt x="143" y="82"/>
                    <a:pt x="144" y="81"/>
                  </a:cubicBezTo>
                  <a:cubicBezTo>
                    <a:pt x="144" y="81"/>
                    <a:pt x="144" y="81"/>
                    <a:pt x="144" y="81"/>
                  </a:cubicBezTo>
                  <a:cubicBezTo>
                    <a:pt x="144" y="80"/>
                    <a:pt x="143" y="80"/>
                    <a:pt x="143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71" name="Freeform 172"/>
            <p:cNvSpPr>
              <a:spLocks/>
            </p:cNvSpPr>
            <p:nvPr/>
          </p:nvSpPr>
          <p:spPr bwMode="auto">
            <a:xfrm>
              <a:off x="8031163" y="8597900"/>
              <a:ext cx="239713" cy="257175"/>
            </a:xfrm>
            <a:custGeom>
              <a:avLst/>
              <a:gdLst>
                <a:gd name="T0" fmla="*/ 42 w 45"/>
                <a:gd name="T1" fmla="*/ 39 h 49"/>
                <a:gd name="T2" fmla="*/ 42 w 45"/>
                <a:gd name="T3" fmla="*/ 38 h 49"/>
                <a:gd name="T4" fmla="*/ 43 w 45"/>
                <a:gd name="T5" fmla="*/ 10 h 49"/>
                <a:gd name="T6" fmla="*/ 43 w 45"/>
                <a:gd name="T7" fmla="*/ 10 h 49"/>
                <a:gd name="T8" fmla="*/ 43 w 45"/>
                <a:gd name="T9" fmla="*/ 9 h 49"/>
                <a:gd name="T10" fmla="*/ 44 w 45"/>
                <a:gd name="T11" fmla="*/ 9 h 49"/>
                <a:gd name="T12" fmla="*/ 44 w 45"/>
                <a:gd name="T13" fmla="*/ 8 h 49"/>
                <a:gd name="T14" fmla="*/ 44 w 45"/>
                <a:gd name="T15" fmla="*/ 8 h 49"/>
                <a:gd name="T16" fmla="*/ 44 w 45"/>
                <a:gd name="T17" fmla="*/ 7 h 49"/>
                <a:gd name="T18" fmla="*/ 45 w 45"/>
                <a:gd name="T19" fmla="*/ 6 h 49"/>
                <a:gd name="T20" fmla="*/ 35 w 45"/>
                <a:gd name="T21" fmla="*/ 3 h 49"/>
                <a:gd name="T22" fmla="*/ 24 w 45"/>
                <a:gd name="T23" fmla="*/ 5 h 49"/>
                <a:gd name="T24" fmla="*/ 12 w 45"/>
                <a:gd name="T25" fmla="*/ 3 h 49"/>
                <a:gd name="T26" fmla="*/ 11 w 45"/>
                <a:gd name="T27" fmla="*/ 5 h 49"/>
                <a:gd name="T28" fmla="*/ 10 w 45"/>
                <a:gd name="T29" fmla="*/ 7 h 49"/>
                <a:gd name="T30" fmla="*/ 10 w 45"/>
                <a:gd name="T31" fmla="*/ 8 h 49"/>
                <a:gd name="T32" fmla="*/ 10 w 45"/>
                <a:gd name="T33" fmla="*/ 13 h 49"/>
                <a:gd name="T34" fmla="*/ 2 w 45"/>
                <a:gd name="T35" fmla="*/ 20 h 49"/>
                <a:gd name="T36" fmla="*/ 4 w 45"/>
                <a:gd name="T37" fmla="*/ 29 h 49"/>
                <a:gd name="T38" fmla="*/ 11 w 45"/>
                <a:gd name="T39" fmla="*/ 38 h 49"/>
                <a:gd name="T40" fmla="*/ 12 w 45"/>
                <a:gd name="T41" fmla="*/ 40 h 49"/>
                <a:gd name="T42" fmla="*/ 14 w 45"/>
                <a:gd name="T43" fmla="*/ 44 h 49"/>
                <a:gd name="T44" fmla="*/ 16 w 45"/>
                <a:gd name="T45" fmla="*/ 48 h 49"/>
                <a:gd name="T46" fmla="*/ 17 w 45"/>
                <a:gd name="T47" fmla="*/ 48 h 49"/>
                <a:gd name="T48" fmla="*/ 19 w 45"/>
                <a:gd name="T49" fmla="*/ 49 h 49"/>
                <a:gd name="T50" fmla="*/ 20 w 45"/>
                <a:gd name="T51" fmla="*/ 49 h 49"/>
                <a:gd name="T52" fmla="*/ 21 w 45"/>
                <a:gd name="T53" fmla="*/ 49 h 49"/>
                <a:gd name="T54" fmla="*/ 22 w 45"/>
                <a:gd name="T55" fmla="*/ 47 h 49"/>
                <a:gd name="T56" fmla="*/ 26 w 45"/>
                <a:gd name="T57" fmla="*/ 41 h 49"/>
                <a:gd name="T58" fmla="*/ 35 w 45"/>
                <a:gd name="T59" fmla="*/ 40 h 49"/>
                <a:gd name="T60" fmla="*/ 40 w 45"/>
                <a:gd name="T61" fmla="*/ 42 h 49"/>
                <a:gd name="T62" fmla="*/ 40 w 45"/>
                <a:gd name="T63" fmla="*/ 41 h 49"/>
                <a:gd name="T64" fmla="*/ 41 w 45"/>
                <a:gd name="T65" fmla="*/ 4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" h="49">
                  <a:moveTo>
                    <a:pt x="41" y="40"/>
                  </a:moveTo>
                  <a:cubicBezTo>
                    <a:pt x="41" y="40"/>
                    <a:pt x="41" y="40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8"/>
                    <a:pt x="42" y="38"/>
                  </a:cubicBezTo>
                  <a:cubicBezTo>
                    <a:pt x="43" y="37"/>
                    <a:pt x="43" y="29"/>
                    <a:pt x="41" y="24"/>
                  </a:cubicBezTo>
                  <a:cubicBezTo>
                    <a:pt x="39" y="19"/>
                    <a:pt x="40" y="12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3" y="10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6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6"/>
                    <a:pt x="45" y="5"/>
                    <a:pt x="45" y="5"/>
                  </a:cubicBezTo>
                  <a:cubicBezTo>
                    <a:pt x="41" y="4"/>
                    <a:pt x="38" y="3"/>
                    <a:pt x="35" y="3"/>
                  </a:cubicBezTo>
                  <a:cubicBezTo>
                    <a:pt x="33" y="3"/>
                    <a:pt x="32" y="4"/>
                    <a:pt x="30" y="4"/>
                  </a:cubicBezTo>
                  <a:cubicBezTo>
                    <a:pt x="28" y="4"/>
                    <a:pt x="26" y="5"/>
                    <a:pt x="24" y="5"/>
                  </a:cubicBezTo>
                  <a:cubicBezTo>
                    <a:pt x="22" y="5"/>
                    <a:pt x="20" y="4"/>
                    <a:pt x="19" y="3"/>
                  </a:cubicBezTo>
                  <a:cubicBezTo>
                    <a:pt x="18" y="0"/>
                    <a:pt x="15" y="1"/>
                    <a:pt x="12" y="3"/>
                  </a:cubicBezTo>
                  <a:cubicBezTo>
                    <a:pt x="12" y="3"/>
                    <a:pt x="12" y="3"/>
                    <a:pt x="11" y="3"/>
                  </a:cubicBezTo>
                  <a:cubicBezTo>
                    <a:pt x="11" y="4"/>
                    <a:pt x="11" y="5"/>
                    <a:pt x="11" y="5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1" y="6"/>
                    <a:pt x="10" y="6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11"/>
                    <a:pt x="11" y="12"/>
                    <a:pt x="10" y="13"/>
                  </a:cubicBezTo>
                  <a:cubicBezTo>
                    <a:pt x="9" y="15"/>
                    <a:pt x="6" y="16"/>
                    <a:pt x="4" y="16"/>
                  </a:cubicBezTo>
                  <a:cubicBezTo>
                    <a:pt x="3" y="16"/>
                    <a:pt x="3" y="18"/>
                    <a:pt x="2" y="20"/>
                  </a:cubicBezTo>
                  <a:cubicBezTo>
                    <a:pt x="2" y="22"/>
                    <a:pt x="1" y="24"/>
                    <a:pt x="0" y="25"/>
                  </a:cubicBezTo>
                  <a:cubicBezTo>
                    <a:pt x="0" y="26"/>
                    <a:pt x="3" y="28"/>
                    <a:pt x="4" y="29"/>
                  </a:cubicBezTo>
                  <a:cubicBezTo>
                    <a:pt x="6" y="31"/>
                    <a:pt x="9" y="34"/>
                    <a:pt x="10" y="36"/>
                  </a:cubicBezTo>
                  <a:cubicBezTo>
                    <a:pt x="10" y="36"/>
                    <a:pt x="10" y="37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9"/>
                    <a:pt x="12" y="40"/>
                    <a:pt x="12" y="40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3" y="42"/>
                    <a:pt x="13" y="43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5" y="45"/>
                    <a:pt x="15" y="46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7" y="48"/>
                    <a:pt x="17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8" y="48"/>
                    <a:pt x="18" y="49"/>
                    <a:pt x="19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9" y="49"/>
                    <a:pt x="20" y="49"/>
                    <a:pt x="20" y="49"/>
                  </a:cubicBezTo>
                  <a:cubicBezTo>
                    <a:pt x="20" y="49"/>
                    <a:pt x="20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8"/>
                    <a:pt x="22" y="48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6"/>
                    <a:pt x="22" y="46"/>
                    <a:pt x="22" y="45"/>
                  </a:cubicBezTo>
                  <a:cubicBezTo>
                    <a:pt x="22" y="44"/>
                    <a:pt x="23" y="41"/>
                    <a:pt x="26" y="41"/>
                  </a:cubicBezTo>
                  <a:cubicBezTo>
                    <a:pt x="28" y="41"/>
                    <a:pt x="29" y="41"/>
                    <a:pt x="31" y="41"/>
                  </a:cubicBezTo>
                  <a:cubicBezTo>
                    <a:pt x="33" y="41"/>
                    <a:pt x="34" y="40"/>
                    <a:pt x="35" y="40"/>
                  </a:cubicBezTo>
                  <a:cubicBezTo>
                    <a:pt x="36" y="40"/>
                    <a:pt x="38" y="40"/>
                    <a:pt x="39" y="42"/>
                  </a:cubicBezTo>
                  <a:cubicBezTo>
                    <a:pt x="39" y="42"/>
                    <a:pt x="40" y="42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0" y="42"/>
                    <a:pt x="40" y="42"/>
                    <a:pt x="40" y="41"/>
                  </a:cubicBezTo>
                  <a:cubicBezTo>
                    <a:pt x="40" y="41"/>
                    <a:pt x="41" y="41"/>
                    <a:pt x="41" y="41"/>
                  </a:cubicBezTo>
                  <a:cubicBezTo>
                    <a:pt x="41" y="40"/>
                    <a:pt x="41" y="40"/>
                    <a:pt x="41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72" name="Freeform 173"/>
            <p:cNvSpPr>
              <a:spLocks/>
            </p:cNvSpPr>
            <p:nvPr/>
          </p:nvSpPr>
          <p:spPr bwMode="auto">
            <a:xfrm>
              <a:off x="7834313" y="8472488"/>
              <a:ext cx="271463" cy="414338"/>
            </a:xfrm>
            <a:custGeom>
              <a:avLst/>
              <a:gdLst>
                <a:gd name="T0" fmla="*/ 51 w 51"/>
                <a:gd name="T1" fmla="*/ 71 h 79"/>
                <a:gd name="T2" fmla="*/ 49 w 51"/>
                <a:gd name="T3" fmla="*/ 68 h 79"/>
                <a:gd name="T4" fmla="*/ 47 w 51"/>
                <a:gd name="T5" fmla="*/ 65 h 79"/>
                <a:gd name="T6" fmla="*/ 46 w 51"/>
                <a:gd name="T7" fmla="*/ 63 h 79"/>
                <a:gd name="T8" fmla="*/ 40 w 51"/>
                <a:gd name="T9" fmla="*/ 55 h 79"/>
                <a:gd name="T10" fmla="*/ 36 w 51"/>
                <a:gd name="T11" fmla="*/ 48 h 79"/>
                <a:gd name="T12" fmla="*/ 41 w 51"/>
                <a:gd name="T13" fmla="*/ 38 h 79"/>
                <a:gd name="T14" fmla="*/ 45 w 51"/>
                <a:gd name="T15" fmla="*/ 34 h 79"/>
                <a:gd name="T16" fmla="*/ 45 w 51"/>
                <a:gd name="T17" fmla="*/ 32 h 79"/>
                <a:gd name="T18" fmla="*/ 45 w 51"/>
                <a:gd name="T19" fmla="*/ 30 h 79"/>
                <a:gd name="T20" fmla="*/ 46 w 51"/>
                <a:gd name="T21" fmla="*/ 28 h 79"/>
                <a:gd name="T22" fmla="*/ 41 w 51"/>
                <a:gd name="T23" fmla="*/ 22 h 79"/>
                <a:gd name="T24" fmla="*/ 32 w 51"/>
                <a:gd name="T25" fmla="*/ 16 h 79"/>
                <a:gd name="T26" fmla="*/ 26 w 51"/>
                <a:gd name="T27" fmla="*/ 6 h 79"/>
                <a:gd name="T28" fmla="*/ 17 w 51"/>
                <a:gd name="T29" fmla="*/ 0 h 79"/>
                <a:gd name="T30" fmla="*/ 16 w 51"/>
                <a:gd name="T31" fmla="*/ 1 h 79"/>
                <a:gd name="T32" fmla="*/ 15 w 51"/>
                <a:gd name="T33" fmla="*/ 3 h 79"/>
                <a:gd name="T34" fmla="*/ 13 w 51"/>
                <a:gd name="T35" fmla="*/ 4 h 79"/>
                <a:gd name="T36" fmla="*/ 8 w 51"/>
                <a:gd name="T37" fmla="*/ 10 h 79"/>
                <a:gd name="T38" fmla="*/ 11 w 51"/>
                <a:gd name="T39" fmla="*/ 15 h 79"/>
                <a:gd name="T40" fmla="*/ 2 w 51"/>
                <a:gd name="T41" fmla="*/ 20 h 79"/>
                <a:gd name="T42" fmla="*/ 1 w 51"/>
                <a:gd name="T43" fmla="*/ 26 h 79"/>
                <a:gd name="T44" fmla="*/ 2 w 51"/>
                <a:gd name="T45" fmla="*/ 29 h 79"/>
                <a:gd name="T46" fmla="*/ 3 w 51"/>
                <a:gd name="T47" fmla="*/ 31 h 79"/>
                <a:gd name="T48" fmla="*/ 5 w 51"/>
                <a:gd name="T49" fmla="*/ 34 h 79"/>
                <a:gd name="T50" fmla="*/ 7 w 51"/>
                <a:gd name="T51" fmla="*/ 36 h 79"/>
                <a:gd name="T52" fmla="*/ 9 w 51"/>
                <a:gd name="T53" fmla="*/ 35 h 79"/>
                <a:gd name="T54" fmla="*/ 10 w 51"/>
                <a:gd name="T55" fmla="*/ 35 h 79"/>
                <a:gd name="T56" fmla="*/ 11 w 51"/>
                <a:gd name="T57" fmla="*/ 34 h 79"/>
                <a:gd name="T58" fmla="*/ 15 w 51"/>
                <a:gd name="T59" fmla="*/ 38 h 79"/>
                <a:gd name="T60" fmla="*/ 16 w 51"/>
                <a:gd name="T61" fmla="*/ 44 h 79"/>
                <a:gd name="T62" fmla="*/ 18 w 51"/>
                <a:gd name="T63" fmla="*/ 55 h 79"/>
                <a:gd name="T64" fmla="*/ 20 w 51"/>
                <a:gd name="T65" fmla="*/ 74 h 79"/>
                <a:gd name="T66" fmla="*/ 28 w 51"/>
                <a:gd name="T67" fmla="*/ 79 h 79"/>
                <a:gd name="T68" fmla="*/ 35 w 51"/>
                <a:gd name="T69" fmla="*/ 77 h 79"/>
                <a:gd name="T70" fmla="*/ 41 w 51"/>
                <a:gd name="T71" fmla="*/ 74 h 79"/>
                <a:gd name="T72" fmla="*/ 44 w 51"/>
                <a:gd name="T73" fmla="*/ 72 h 79"/>
                <a:gd name="T74" fmla="*/ 47 w 51"/>
                <a:gd name="T75" fmla="*/ 71 h 79"/>
                <a:gd name="T76" fmla="*/ 47 w 51"/>
                <a:gd name="T77" fmla="*/ 71 h 79"/>
                <a:gd name="T78" fmla="*/ 49 w 51"/>
                <a:gd name="T79" fmla="*/ 71 h 79"/>
                <a:gd name="T80" fmla="*/ 51 w 51"/>
                <a:gd name="T81" fmla="*/ 7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1" h="79">
                  <a:moveTo>
                    <a:pt x="51" y="71"/>
                  </a:moveTo>
                  <a:cubicBezTo>
                    <a:pt x="51" y="71"/>
                    <a:pt x="51" y="71"/>
                    <a:pt x="51" y="71"/>
                  </a:cubicBezTo>
                  <a:cubicBezTo>
                    <a:pt x="50" y="70"/>
                    <a:pt x="49" y="69"/>
                    <a:pt x="49" y="69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48" y="68"/>
                    <a:pt x="48" y="67"/>
                    <a:pt x="47" y="66"/>
                  </a:cubicBezTo>
                  <a:cubicBezTo>
                    <a:pt x="47" y="66"/>
                    <a:pt x="47" y="65"/>
                    <a:pt x="47" y="65"/>
                  </a:cubicBezTo>
                  <a:cubicBezTo>
                    <a:pt x="47" y="64"/>
                    <a:pt x="46" y="64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2"/>
                    <a:pt x="45" y="61"/>
                    <a:pt x="45" y="61"/>
                  </a:cubicBezTo>
                  <a:cubicBezTo>
                    <a:pt x="44" y="59"/>
                    <a:pt x="42" y="57"/>
                    <a:pt x="40" y="55"/>
                  </a:cubicBezTo>
                  <a:cubicBezTo>
                    <a:pt x="37" y="53"/>
                    <a:pt x="35" y="51"/>
                    <a:pt x="35" y="49"/>
                  </a:cubicBezTo>
                  <a:cubicBezTo>
                    <a:pt x="35" y="49"/>
                    <a:pt x="36" y="48"/>
                    <a:pt x="36" y="48"/>
                  </a:cubicBezTo>
                  <a:cubicBezTo>
                    <a:pt x="37" y="47"/>
                    <a:pt x="37" y="46"/>
                    <a:pt x="37" y="44"/>
                  </a:cubicBezTo>
                  <a:cubicBezTo>
                    <a:pt x="38" y="41"/>
                    <a:pt x="38" y="38"/>
                    <a:pt x="41" y="38"/>
                  </a:cubicBezTo>
                  <a:cubicBezTo>
                    <a:pt x="43" y="38"/>
                    <a:pt x="45" y="37"/>
                    <a:pt x="46" y="36"/>
                  </a:cubicBezTo>
                  <a:cubicBezTo>
                    <a:pt x="46" y="35"/>
                    <a:pt x="46" y="35"/>
                    <a:pt x="45" y="34"/>
                  </a:cubicBezTo>
                  <a:cubicBezTo>
                    <a:pt x="45" y="34"/>
                    <a:pt x="45" y="33"/>
                    <a:pt x="45" y="33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1"/>
                    <a:pt x="45" y="31"/>
                  </a:cubicBezTo>
                  <a:cubicBezTo>
                    <a:pt x="45" y="31"/>
                    <a:pt x="45" y="30"/>
                    <a:pt x="45" y="30"/>
                  </a:cubicBezTo>
                  <a:cubicBezTo>
                    <a:pt x="46" y="30"/>
                    <a:pt x="46" y="29"/>
                    <a:pt x="46" y="29"/>
                  </a:cubicBezTo>
                  <a:cubicBezTo>
                    <a:pt x="46" y="29"/>
                    <a:pt x="46" y="28"/>
                    <a:pt x="46" y="28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5" y="26"/>
                    <a:pt x="43" y="24"/>
                    <a:pt x="41" y="22"/>
                  </a:cubicBezTo>
                  <a:cubicBezTo>
                    <a:pt x="40" y="21"/>
                    <a:pt x="38" y="18"/>
                    <a:pt x="37" y="18"/>
                  </a:cubicBezTo>
                  <a:cubicBezTo>
                    <a:pt x="35" y="18"/>
                    <a:pt x="33" y="17"/>
                    <a:pt x="32" y="16"/>
                  </a:cubicBezTo>
                  <a:cubicBezTo>
                    <a:pt x="31" y="15"/>
                    <a:pt x="30" y="13"/>
                    <a:pt x="31" y="10"/>
                  </a:cubicBezTo>
                  <a:cubicBezTo>
                    <a:pt x="31" y="9"/>
                    <a:pt x="29" y="8"/>
                    <a:pt x="26" y="6"/>
                  </a:cubicBezTo>
                  <a:cubicBezTo>
                    <a:pt x="24" y="5"/>
                    <a:pt x="21" y="4"/>
                    <a:pt x="20" y="2"/>
                  </a:cubicBezTo>
                  <a:cubicBezTo>
                    <a:pt x="19" y="1"/>
                    <a:pt x="18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15" y="1"/>
                    <a:pt x="15" y="2"/>
                    <a:pt x="15" y="2"/>
                  </a:cubicBezTo>
                  <a:cubicBezTo>
                    <a:pt x="15" y="2"/>
                    <a:pt x="15" y="2"/>
                    <a:pt x="1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4"/>
                    <a:pt x="13" y="4"/>
                  </a:cubicBezTo>
                  <a:cubicBezTo>
                    <a:pt x="13" y="4"/>
                    <a:pt x="13" y="4"/>
                    <a:pt x="12" y="5"/>
                  </a:cubicBezTo>
                  <a:cubicBezTo>
                    <a:pt x="10" y="6"/>
                    <a:pt x="8" y="8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12"/>
                    <a:pt x="11" y="14"/>
                    <a:pt x="11" y="15"/>
                  </a:cubicBezTo>
                  <a:cubicBezTo>
                    <a:pt x="11" y="16"/>
                    <a:pt x="10" y="18"/>
                    <a:pt x="6" y="18"/>
                  </a:cubicBezTo>
                  <a:cubicBezTo>
                    <a:pt x="4" y="19"/>
                    <a:pt x="3" y="19"/>
                    <a:pt x="2" y="20"/>
                  </a:cubicBezTo>
                  <a:cubicBezTo>
                    <a:pt x="2" y="20"/>
                    <a:pt x="2" y="21"/>
                    <a:pt x="2" y="23"/>
                  </a:cubicBezTo>
                  <a:cubicBezTo>
                    <a:pt x="2" y="24"/>
                    <a:pt x="1" y="25"/>
                    <a:pt x="1" y="26"/>
                  </a:cubicBezTo>
                  <a:cubicBezTo>
                    <a:pt x="0" y="27"/>
                    <a:pt x="0" y="28"/>
                    <a:pt x="0" y="28"/>
                  </a:cubicBezTo>
                  <a:cubicBezTo>
                    <a:pt x="1" y="28"/>
                    <a:pt x="1" y="29"/>
                    <a:pt x="2" y="29"/>
                  </a:cubicBezTo>
                  <a:cubicBezTo>
                    <a:pt x="2" y="29"/>
                    <a:pt x="2" y="30"/>
                    <a:pt x="2" y="30"/>
                  </a:cubicBezTo>
                  <a:cubicBezTo>
                    <a:pt x="2" y="30"/>
                    <a:pt x="3" y="31"/>
                    <a:pt x="3" y="31"/>
                  </a:cubicBezTo>
                  <a:cubicBezTo>
                    <a:pt x="3" y="31"/>
                    <a:pt x="4" y="32"/>
                    <a:pt x="4" y="32"/>
                  </a:cubicBezTo>
                  <a:cubicBezTo>
                    <a:pt x="4" y="32"/>
                    <a:pt x="5" y="33"/>
                    <a:pt x="5" y="34"/>
                  </a:cubicBezTo>
                  <a:cubicBezTo>
                    <a:pt x="6" y="34"/>
                    <a:pt x="6" y="34"/>
                    <a:pt x="6" y="35"/>
                  </a:cubicBezTo>
                  <a:cubicBezTo>
                    <a:pt x="7" y="35"/>
                    <a:pt x="7" y="36"/>
                    <a:pt x="7" y="36"/>
                  </a:cubicBezTo>
                  <a:cubicBezTo>
                    <a:pt x="8" y="36"/>
                    <a:pt x="8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5"/>
                    <a:pt x="10" y="35"/>
                    <a:pt x="10" y="35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0" y="34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3" y="35"/>
                    <a:pt x="14" y="36"/>
                    <a:pt x="15" y="38"/>
                  </a:cubicBezTo>
                  <a:cubicBezTo>
                    <a:pt x="15" y="38"/>
                    <a:pt x="15" y="39"/>
                    <a:pt x="15" y="40"/>
                  </a:cubicBezTo>
                  <a:cubicBezTo>
                    <a:pt x="15" y="42"/>
                    <a:pt x="15" y="44"/>
                    <a:pt x="16" y="44"/>
                  </a:cubicBezTo>
                  <a:cubicBezTo>
                    <a:pt x="18" y="45"/>
                    <a:pt x="20" y="47"/>
                    <a:pt x="20" y="49"/>
                  </a:cubicBezTo>
                  <a:cubicBezTo>
                    <a:pt x="20" y="52"/>
                    <a:pt x="19" y="54"/>
                    <a:pt x="18" y="55"/>
                  </a:cubicBezTo>
                  <a:cubicBezTo>
                    <a:pt x="17" y="56"/>
                    <a:pt x="16" y="57"/>
                    <a:pt x="16" y="60"/>
                  </a:cubicBezTo>
                  <a:cubicBezTo>
                    <a:pt x="16" y="64"/>
                    <a:pt x="16" y="70"/>
                    <a:pt x="20" y="74"/>
                  </a:cubicBezTo>
                  <a:cubicBezTo>
                    <a:pt x="22" y="75"/>
                    <a:pt x="23" y="76"/>
                    <a:pt x="24" y="77"/>
                  </a:cubicBezTo>
                  <a:cubicBezTo>
                    <a:pt x="26" y="78"/>
                    <a:pt x="28" y="79"/>
                    <a:pt x="28" y="79"/>
                  </a:cubicBezTo>
                  <a:cubicBezTo>
                    <a:pt x="30" y="79"/>
                    <a:pt x="30" y="78"/>
                    <a:pt x="31" y="78"/>
                  </a:cubicBezTo>
                  <a:cubicBezTo>
                    <a:pt x="32" y="77"/>
                    <a:pt x="33" y="77"/>
                    <a:pt x="35" y="77"/>
                  </a:cubicBezTo>
                  <a:cubicBezTo>
                    <a:pt x="36" y="76"/>
                    <a:pt x="38" y="76"/>
                    <a:pt x="38" y="75"/>
                  </a:cubicBezTo>
                  <a:cubicBezTo>
                    <a:pt x="39" y="74"/>
                    <a:pt x="40" y="74"/>
                    <a:pt x="41" y="74"/>
                  </a:cubicBezTo>
                  <a:cubicBezTo>
                    <a:pt x="42" y="74"/>
                    <a:pt x="42" y="74"/>
                    <a:pt x="42" y="74"/>
                  </a:cubicBezTo>
                  <a:cubicBezTo>
                    <a:pt x="42" y="74"/>
                    <a:pt x="43" y="73"/>
                    <a:pt x="44" y="72"/>
                  </a:cubicBezTo>
                  <a:cubicBezTo>
                    <a:pt x="44" y="72"/>
                    <a:pt x="45" y="72"/>
                    <a:pt x="45" y="72"/>
                  </a:cubicBezTo>
                  <a:cubicBezTo>
                    <a:pt x="46" y="71"/>
                    <a:pt x="46" y="71"/>
                    <a:pt x="47" y="71"/>
                  </a:cubicBezTo>
                  <a:cubicBezTo>
                    <a:pt x="47" y="71"/>
                    <a:pt x="47" y="71"/>
                    <a:pt x="47" y="71"/>
                  </a:cubicBezTo>
                  <a:cubicBezTo>
                    <a:pt x="47" y="71"/>
                    <a:pt x="47" y="71"/>
                    <a:pt x="47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50" y="71"/>
                    <a:pt x="50" y="71"/>
                    <a:pt x="50" y="71"/>
                  </a:cubicBezTo>
                  <a:cubicBezTo>
                    <a:pt x="50" y="71"/>
                    <a:pt x="51" y="71"/>
                    <a:pt x="51" y="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73" name="Freeform 174"/>
            <p:cNvSpPr>
              <a:spLocks/>
            </p:cNvSpPr>
            <p:nvPr/>
          </p:nvSpPr>
          <p:spPr bwMode="auto">
            <a:xfrm>
              <a:off x="14674851" y="6267450"/>
              <a:ext cx="839788" cy="512763"/>
            </a:xfrm>
            <a:custGeom>
              <a:avLst/>
              <a:gdLst>
                <a:gd name="T0" fmla="*/ 15 w 158"/>
                <a:gd name="T1" fmla="*/ 69 h 98"/>
                <a:gd name="T2" fmla="*/ 18 w 158"/>
                <a:gd name="T3" fmla="*/ 68 h 98"/>
                <a:gd name="T4" fmla="*/ 20 w 158"/>
                <a:gd name="T5" fmla="*/ 68 h 98"/>
                <a:gd name="T6" fmla="*/ 21 w 158"/>
                <a:gd name="T7" fmla="*/ 68 h 98"/>
                <a:gd name="T8" fmla="*/ 21 w 158"/>
                <a:gd name="T9" fmla="*/ 67 h 98"/>
                <a:gd name="T10" fmla="*/ 32 w 158"/>
                <a:gd name="T11" fmla="*/ 60 h 98"/>
                <a:gd name="T12" fmla="*/ 39 w 158"/>
                <a:gd name="T13" fmla="*/ 59 h 98"/>
                <a:gd name="T14" fmla="*/ 62 w 158"/>
                <a:gd name="T15" fmla="*/ 63 h 98"/>
                <a:gd name="T16" fmla="*/ 68 w 158"/>
                <a:gd name="T17" fmla="*/ 65 h 98"/>
                <a:gd name="T18" fmla="*/ 86 w 158"/>
                <a:gd name="T19" fmla="*/ 76 h 98"/>
                <a:gd name="T20" fmla="*/ 98 w 158"/>
                <a:gd name="T21" fmla="*/ 81 h 98"/>
                <a:gd name="T22" fmla="*/ 98 w 158"/>
                <a:gd name="T23" fmla="*/ 83 h 98"/>
                <a:gd name="T24" fmla="*/ 99 w 158"/>
                <a:gd name="T25" fmla="*/ 86 h 98"/>
                <a:gd name="T26" fmla="*/ 99 w 158"/>
                <a:gd name="T27" fmla="*/ 89 h 98"/>
                <a:gd name="T28" fmla="*/ 99 w 158"/>
                <a:gd name="T29" fmla="*/ 91 h 98"/>
                <a:gd name="T30" fmla="*/ 100 w 158"/>
                <a:gd name="T31" fmla="*/ 94 h 98"/>
                <a:gd name="T32" fmla="*/ 102 w 158"/>
                <a:gd name="T33" fmla="*/ 94 h 98"/>
                <a:gd name="T34" fmla="*/ 103 w 158"/>
                <a:gd name="T35" fmla="*/ 94 h 98"/>
                <a:gd name="T36" fmla="*/ 113 w 158"/>
                <a:gd name="T37" fmla="*/ 98 h 98"/>
                <a:gd name="T38" fmla="*/ 127 w 158"/>
                <a:gd name="T39" fmla="*/ 87 h 98"/>
                <a:gd name="T40" fmla="*/ 141 w 158"/>
                <a:gd name="T41" fmla="*/ 72 h 98"/>
                <a:gd name="T42" fmla="*/ 146 w 158"/>
                <a:gd name="T43" fmla="*/ 70 h 98"/>
                <a:gd name="T44" fmla="*/ 156 w 158"/>
                <a:gd name="T45" fmla="*/ 68 h 98"/>
                <a:gd name="T46" fmla="*/ 158 w 158"/>
                <a:gd name="T47" fmla="*/ 69 h 98"/>
                <a:gd name="T48" fmla="*/ 148 w 158"/>
                <a:gd name="T49" fmla="*/ 60 h 98"/>
                <a:gd name="T50" fmla="*/ 123 w 158"/>
                <a:gd name="T51" fmla="*/ 44 h 98"/>
                <a:gd name="T52" fmla="*/ 112 w 158"/>
                <a:gd name="T53" fmla="*/ 35 h 98"/>
                <a:gd name="T54" fmla="*/ 103 w 158"/>
                <a:gd name="T55" fmla="*/ 20 h 98"/>
                <a:gd name="T56" fmla="*/ 82 w 158"/>
                <a:gd name="T57" fmla="*/ 5 h 98"/>
                <a:gd name="T58" fmla="*/ 67 w 158"/>
                <a:gd name="T59" fmla="*/ 0 h 98"/>
                <a:gd name="T60" fmla="*/ 61 w 158"/>
                <a:gd name="T61" fmla="*/ 3 h 98"/>
                <a:gd name="T62" fmla="*/ 50 w 158"/>
                <a:gd name="T63" fmla="*/ 13 h 98"/>
                <a:gd name="T64" fmla="*/ 49 w 158"/>
                <a:gd name="T65" fmla="*/ 16 h 98"/>
                <a:gd name="T66" fmla="*/ 40 w 158"/>
                <a:gd name="T67" fmla="*/ 18 h 98"/>
                <a:gd name="T68" fmla="*/ 37 w 158"/>
                <a:gd name="T69" fmla="*/ 17 h 98"/>
                <a:gd name="T70" fmla="*/ 34 w 158"/>
                <a:gd name="T71" fmla="*/ 18 h 98"/>
                <a:gd name="T72" fmla="*/ 15 w 158"/>
                <a:gd name="T73" fmla="*/ 4 h 98"/>
                <a:gd name="T74" fmla="*/ 9 w 158"/>
                <a:gd name="T75" fmla="*/ 6 h 98"/>
                <a:gd name="T76" fmla="*/ 25 w 158"/>
                <a:gd name="T77" fmla="*/ 23 h 98"/>
                <a:gd name="T78" fmla="*/ 11 w 158"/>
                <a:gd name="T79" fmla="*/ 27 h 98"/>
                <a:gd name="T80" fmla="*/ 2 w 158"/>
                <a:gd name="T81" fmla="*/ 27 h 98"/>
                <a:gd name="T82" fmla="*/ 4 w 158"/>
                <a:gd name="T83" fmla="*/ 35 h 98"/>
                <a:gd name="T84" fmla="*/ 6 w 158"/>
                <a:gd name="T85" fmla="*/ 43 h 98"/>
                <a:gd name="T86" fmla="*/ 13 w 158"/>
                <a:gd name="T87" fmla="*/ 4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8" h="98">
                  <a:moveTo>
                    <a:pt x="14" y="67"/>
                  </a:moveTo>
                  <a:cubicBezTo>
                    <a:pt x="14" y="67"/>
                    <a:pt x="14" y="68"/>
                    <a:pt x="14" y="69"/>
                  </a:cubicBezTo>
                  <a:cubicBezTo>
                    <a:pt x="14" y="69"/>
                    <a:pt x="14" y="69"/>
                    <a:pt x="15" y="69"/>
                  </a:cubicBezTo>
                  <a:cubicBezTo>
                    <a:pt x="15" y="69"/>
                    <a:pt x="15" y="69"/>
                    <a:pt x="16" y="69"/>
                  </a:cubicBezTo>
                  <a:cubicBezTo>
                    <a:pt x="16" y="68"/>
                    <a:pt x="16" y="68"/>
                    <a:pt x="17" y="68"/>
                  </a:cubicBezTo>
                  <a:cubicBezTo>
                    <a:pt x="17" y="68"/>
                    <a:pt x="17" y="68"/>
                    <a:pt x="18" y="68"/>
                  </a:cubicBezTo>
                  <a:cubicBezTo>
                    <a:pt x="18" y="68"/>
                    <a:pt x="18" y="68"/>
                    <a:pt x="18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20" y="68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1" y="67"/>
                    <a:pt x="21" y="67"/>
                    <a:pt x="21" y="67"/>
                  </a:cubicBezTo>
                  <a:cubicBezTo>
                    <a:pt x="21" y="67"/>
                    <a:pt x="21" y="67"/>
                    <a:pt x="21" y="67"/>
                  </a:cubicBezTo>
                  <a:cubicBezTo>
                    <a:pt x="21" y="67"/>
                    <a:pt x="21" y="67"/>
                    <a:pt x="21" y="67"/>
                  </a:cubicBezTo>
                  <a:cubicBezTo>
                    <a:pt x="23" y="65"/>
                    <a:pt x="29" y="60"/>
                    <a:pt x="32" y="60"/>
                  </a:cubicBezTo>
                  <a:cubicBezTo>
                    <a:pt x="33" y="60"/>
                    <a:pt x="34" y="60"/>
                    <a:pt x="35" y="60"/>
                  </a:cubicBezTo>
                  <a:cubicBezTo>
                    <a:pt x="36" y="60"/>
                    <a:pt x="36" y="60"/>
                    <a:pt x="37" y="60"/>
                  </a:cubicBezTo>
                  <a:cubicBezTo>
                    <a:pt x="38" y="60"/>
                    <a:pt x="39" y="60"/>
                    <a:pt x="39" y="59"/>
                  </a:cubicBezTo>
                  <a:cubicBezTo>
                    <a:pt x="41" y="58"/>
                    <a:pt x="44" y="57"/>
                    <a:pt x="46" y="57"/>
                  </a:cubicBezTo>
                  <a:cubicBezTo>
                    <a:pt x="48" y="57"/>
                    <a:pt x="53" y="58"/>
                    <a:pt x="54" y="60"/>
                  </a:cubicBezTo>
                  <a:cubicBezTo>
                    <a:pt x="55" y="61"/>
                    <a:pt x="60" y="63"/>
                    <a:pt x="62" y="63"/>
                  </a:cubicBezTo>
                  <a:cubicBezTo>
                    <a:pt x="63" y="63"/>
                    <a:pt x="63" y="63"/>
                    <a:pt x="64" y="64"/>
                  </a:cubicBezTo>
                  <a:cubicBezTo>
                    <a:pt x="64" y="65"/>
                    <a:pt x="65" y="66"/>
                    <a:pt x="67" y="66"/>
                  </a:cubicBezTo>
                  <a:cubicBezTo>
                    <a:pt x="67" y="65"/>
                    <a:pt x="68" y="65"/>
                    <a:pt x="68" y="65"/>
                  </a:cubicBezTo>
                  <a:cubicBezTo>
                    <a:pt x="71" y="65"/>
                    <a:pt x="78" y="66"/>
                    <a:pt x="78" y="70"/>
                  </a:cubicBezTo>
                  <a:cubicBezTo>
                    <a:pt x="78" y="71"/>
                    <a:pt x="79" y="73"/>
                    <a:pt x="82" y="73"/>
                  </a:cubicBezTo>
                  <a:cubicBezTo>
                    <a:pt x="83" y="73"/>
                    <a:pt x="85" y="74"/>
                    <a:pt x="86" y="76"/>
                  </a:cubicBezTo>
                  <a:cubicBezTo>
                    <a:pt x="87" y="77"/>
                    <a:pt x="88" y="79"/>
                    <a:pt x="89" y="79"/>
                  </a:cubicBezTo>
                  <a:cubicBezTo>
                    <a:pt x="90" y="79"/>
                    <a:pt x="91" y="79"/>
                    <a:pt x="92" y="79"/>
                  </a:cubicBezTo>
                  <a:cubicBezTo>
                    <a:pt x="96" y="79"/>
                    <a:pt x="98" y="79"/>
                    <a:pt x="98" y="81"/>
                  </a:cubicBezTo>
                  <a:cubicBezTo>
                    <a:pt x="98" y="81"/>
                    <a:pt x="98" y="82"/>
                    <a:pt x="98" y="82"/>
                  </a:cubicBezTo>
                  <a:cubicBezTo>
                    <a:pt x="98" y="82"/>
                    <a:pt x="98" y="82"/>
                    <a:pt x="98" y="82"/>
                  </a:cubicBezTo>
                  <a:cubicBezTo>
                    <a:pt x="98" y="83"/>
                    <a:pt x="98" y="83"/>
                    <a:pt x="98" y="83"/>
                  </a:cubicBezTo>
                  <a:cubicBezTo>
                    <a:pt x="98" y="83"/>
                    <a:pt x="98" y="84"/>
                    <a:pt x="98" y="84"/>
                  </a:cubicBezTo>
                  <a:cubicBezTo>
                    <a:pt x="98" y="84"/>
                    <a:pt x="98" y="84"/>
                    <a:pt x="98" y="85"/>
                  </a:cubicBezTo>
                  <a:cubicBezTo>
                    <a:pt x="98" y="85"/>
                    <a:pt x="99" y="85"/>
                    <a:pt x="99" y="86"/>
                  </a:cubicBezTo>
                  <a:cubicBezTo>
                    <a:pt x="99" y="86"/>
                    <a:pt x="99" y="86"/>
                    <a:pt x="99" y="87"/>
                  </a:cubicBezTo>
                  <a:cubicBezTo>
                    <a:pt x="99" y="87"/>
                    <a:pt x="99" y="87"/>
                    <a:pt x="99" y="88"/>
                  </a:cubicBezTo>
                  <a:cubicBezTo>
                    <a:pt x="99" y="88"/>
                    <a:pt x="99" y="88"/>
                    <a:pt x="99" y="89"/>
                  </a:cubicBezTo>
                  <a:cubicBezTo>
                    <a:pt x="99" y="89"/>
                    <a:pt x="99" y="89"/>
                    <a:pt x="99" y="89"/>
                  </a:cubicBezTo>
                  <a:cubicBezTo>
                    <a:pt x="99" y="90"/>
                    <a:pt x="99" y="90"/>
                    <a:pt x="99" y="90"/>
                  </a:cubicBezTo>
                  <a:cubicBezTo>
                    <a:pt x="99" y="91"/>
                    <a:pt x="99" y="91"/>
                    <a:pt x="99" y="91"/>
                  </a:cubicBezTo>
                  <a:cubicBezTo>
                    <a:pt x="99" y="92"/>
                    <a:pt x="100" y="92"/>
                    <a:pt x="100" y="92"/>
                  </a:cubicBezTo>
                  <a:cubicBezTo>
                    <a:pt x="100" y="93"/>
                    <a:pt x="100" y="93"/>
                    <a:pt x="100" y="93"/>
                  </a:cubicBezTo>
                  <a:cubicBezTo>
                    <a:pt x="100" y="93"/>
                    <a:pt x="100" y="94"/>
                    <a:pt x="100" y="94"/>
                  </a:cubicBezTo>
                  <a:cubicBezTo>
                    <a:pt x="100" y="94"/>
                    <a:pt x="101" y="94"/>
                    <a:pt x="101" y="94"/>
                  </a:cubicBezTo>
                  <a:cubicBezTo>
                    <a:pt x="101" y="94"/>
                    <a:pt x="101" y="94"/>
                    <a:pt x="101" y="94"/>
                  </a:cubicBezTo>
                  <a:cubicBezTo>
                    <a:pt x="102" y="94"/>
                    <a:pt x="102" y="94"/>
                    <a:pt x="102" y="94"/>
                  </a:cubicBezTo>
                  <a:cubicBezTo>
                    <a:pt x="102" y="94"/>
                    <a:pt x="102" y="94"/>
                    <a:pt x="102" y="94"/>
                  </a:cubicBezTo>
                  <a:cubicBezTo>
                    <a:pt x="102" y="94"/>
                    <a:pt x="102" y="94"/>
                    <a:pt x="103" y="94"/>
                  </a:cubicBezTo>
                  <a:cubicBezTo>
                    <a:pt x="103" y="94"/>
                    <a:pt x="103" y="94"/>
                    <a:pt x="103" y="94"/>
                  </a:cubicBezTo>
                  <a:cubicBezTo>
                    <a:pt x="105" y="94"/>
                    <a:pt x="105" y="94"/>
                    <a:pt x="105" y="94"/>
                  </a:cubicBezTo>
                  <a:cubicBezTo>
                    <a:pt x="107" y="94"/>
                    <a:pt x="110" y="94"/>
                    <a:pt x="111" y="97"/>
                  </a:cubicBezTo>
                  <a:cubicBezTo>
                    <a:pt x="111" y="97"/>
                    <a:pt x="112" y="98"/>
                    <a:pt x="113" y="98"/>
                  </a:cubicBezTo>
                  <a:cubicBezTo>
                    <a:pt x="115" y="98"/>
                    <a:pt x="117" y="97"/>
                    <a:pt x="118" y="96"/>
                  </a:cubicBezTo>
                  <a:cubicBezTo>
                    <a:pt x="118" y="95"/>
                    <a:pt x="119" y="94"/>
                    <a:pt x="118" y="94"/>
                  </a:cubicBezTo>
                  <a:cubicBezTo>
                    <a:pt x="118" y="90"/>
                    <a:pt x="123" y="89"/>
                    <a:pt x="127" y="87"/>
                  </a:cubicBezTo>
                  <a:cubicBezTo>
                    <a:pt x="130" y="86"/>
                    <a:pt x="134" y="85"/>
                    <a:pt x="135" y="84"/>
                  </a:cubicBezTo>
                  <a:cubicBezTo>
                    <a:pt x="135" y="82"/>
                    <a:pt x="135" y="82"/>
                    <a:pt x="135" y="82"/>
                  </a:cubicBezTo>
                  <a:cubicBezTo>
                    <a:pt x="136" y="78"/>
                    <a:pt x="138" y="72"/>
                    <a:pt x="141" y="72"/>
                  </a:cubicBezTo>
                  <a:cubicBezTo>
                    <a:pt x="142" y="72"/>
                    <a:pt x="142" y="72"/>
                    <a:pt x="143" y="72"/>
                  </a:cubicBezTo>
                  <a:cubicBezTo>
                    <a:pt x="143" y="72"/>
                    <a:pt x="144" y="72"/>
                    <a:pt x="144" y="72"/>
                  </a:cubicBezTo>
                  <a:cubicBezTo>
                    <a:pt x="145" y="71"/>
                    <a:pt x="146" y="70"/>
                    <a:pt x="146" y="70"/>
                  </a:cubicBezTo>
                  <a:cubicBezTo>
                    <a:pt x="148" y="68"/>
                    <a:pt x="149" y="66"/>
                    <a:pt x="151" y="67"/>
                  </a:cubicBezTo>
                  <a:cubicBezTo>
                    <a:pt x="152" y="67"/>
                    <a:pt x="153" y="67"/>
                    <a:pt x="155" y="68"/>
                  </a:cubicBezTo>
                  <a:cubicBezTo>
                    <a:pt x="155" y="68"/>
                    <a:pt x="156" y="68"/>
                    <a:pt x="156" y="68"/>
                  </a:cubicBezTo>
                  <a:cubicBezTo>
                    <a:pt x="156" y="68"/>
                    <a:pt x="156" y="68"/>
                    <a:pt x="157" y="68"/>
                  </a:cubicBezTo>
                  <a:cubicBezTo>
                    <a:pt x="157" y="69"/>
                    <a:pt x="157" y="69"/>
                    <a:pt x="158" y="69"/>
                  </a:cubicBezTo>
                  <a:cubicBezTo>
                    <a:pt x="158" y="69"/>
                    <a:pt x="158" y="69"/>
                    <a:pt x="158" y="69"/>
                  </a:cubicBezTo>
                  <a:cubicBezTo>
                    <a:pt x="158" y="63"/>
                    <a:pt x="158" y="63"/>
                    <a:pt x="158" y="63"/>
                  </a:cubicBezTo>
                  <a:cubicBezTo>
                    <a:pt x="155" y="62"/>
                    <a:pt x="151" y="60"/>
                    <a:pt x="149" y="60"/>
                  </a:cubicBezTo>
                  <a:cubicBezTo>
                    <a:pt x="148" y="60"/>
                    <a:pt x="148" y="60"/>
                    <a:pt x="148" y="60"/>
                  </a:cubicBezTo>
                  <a:cubicBezTo>
                    <a:pt x="147" y="60"/>
                    <a:pt x="145" y="58"/>
                    <a:pt x="143" y="56"/>
                  </a:cubicBezTo>
                  <a:cubicBezTo>
                    <a:pt x="141" y="55"/>
                    <a:pt x="139" y="53"/>
                    <a:pt x="137" y="52"/>
                  </a:cubicBezTo>
                  <a:cubicBezTo>
                    <a:pt x="131" y="50"/>
                    <a:pt x="125" y="47"/>
                    <a:pt x="123" y="44"/>
                  </a:cubicBezTo>
                  <a:cubicBezTo>
                    <a:pt x="122" y="43"/>
                    <a:pt x="120" y="41"/>
                    <a:pt x="117" y="40"/>
                  </a:cubicBezTo>
                  <a:cubicBezTo>
                    <a:pt x="115" y="38"/>
                    <a:pt x="112" y="37"/>
                    <a:pt x="112" y="36"/>
                  </a:cubicBezTo>
                  <a:cubicBezTo>
                    <a:pt x="112" y="35"/>
                    <a:pt x="112" y="35"/>
                    <a:pt x="112" y="35"/>
                  </a:cubicBezTo>
                  <a:cubicBezTo>
                    <a:pt x="111" y="33"/>
                    <a:pt x="109" y="29"/>
                    <a:pt x="107" y="26"/>
                  </a:cubicBezTo>
                  <a:cubicBezTo>
                    <a:pt x="106" y="25"/>
                    <a:pt x="105" y="24"/>
                    <a:pt x="105" y="22"/>
                  </a:cubicBezTo>
                  <a:cubicBezTo>
                    <a:pt x="104" y="21"/>
                    <a:pt x="104" y="20"/>
                    <a:pt x="103" y="20"/>
                  </a:cubicBezTo>
                  <a:cubicBezTo>
                    <a:pt x="102" y="19"/>
                    <a:pt x="101" y="19"/>
                    <a:pt x="99" y="19"/>
                  </a:cubicBezTo>
                  <a:cubicBezTo>
                    <a:pt x="89" y="19"/>
                    <a:pt x="85" y="19"/>
                    <a:pt x="85" y="17"/>
                  </a:cubicBezTo>
                  <a:cubicBezTo>
                    <a:pt x="85" y="13"/>
                    <a:pt x="84" y="6"/>
                    <a:pt x="82" y="5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78" y="5"/>
                    <a:pt x="75" y="4"/>
                    <a:pt x="73" y="2"/>
                  </a:cubicBezTo>
                  <a:cubicBezTo>
                    <a:pt x="72" y="1"/>
                    <a:pt x="69" y="0"/>
                    <a:pt x="67" y="0"/>
                  </a:cubicBezTo>
                  <a:cubicBezTo>
                    <a:pt x="67" y="0"/>
                    <a:pt x="66" y="0"/>
                    <a:pt x="66" y="0"/>
                  </a:cubicBezTo>
                  <a:cubicBezTo>
                    <a:pt x="65" y="2"/>
                    <a:pt x="63" y="3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1" y="5"/>
                    <a:pt x="60" y="7"/>
                    <a:pt x="57" y="7"/>
                  </a:cubicBezTo>
                  <a:cubicBezTo>
                    <a:pt x="54" y="7"/>
                    <a:pt x="50" y="11"/>
                    <a:pt x="50" y="12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0" y="14"/>
                    <a:pt x="50" y="15"/>
                    <a:pt x="49" y="16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8" y="18"/>
                    <a:pt x="47" y="19"/>
                    <a:pt x="45" y="19"/>
                  </a:cubicBezTo>
                  <a:cubicBezTo>
                    <a:pt x="43" y="18"/>
                    <a:pt x="42" y="18"/>
                    <a:pt x="40" y="18"/>
                  </a:cubicBezTo>
                  <a:cubicBezTo>
                    <a:pt x="40" y="18"/>
                    <a:pt x="40" y="18"/>
                    <a:pt x="39" y="17"/>
                  </a:cubicBezTo>
                  <a:cubicBezTo>
                    <a:pt x="38" y="17"/>
                    <a:pt x="38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6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5" y="18"/>
                    <a:pt x="35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2" y="18"/>
                    <a:pt x="30" y="17"/>
                    <a:pt x="28" y="14"/>
                  </a:cubicBezTo>
                  <a:cubicBezTo>
                    <a:pt x="24" y="9"/>
                    <a:pt x="18" y="4"/>
                    <a:pt x="15" y="4"/>
                  </a:cubicBezTo>
                  <a:cubicBezTo>
                    <a:pt x="8" y="4"/>
                    <a:pt x="5" y="5"/>
                    <a:pt x="5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6"/>
                    <a:pt x="7" y="6"/>
                    <a:pt x="9" y="6"/>
                  </a:cubicBezTo>
                  <a:cubicBezTo>
                    <a:pt x="14" y="7"/>
                    <a:pt x="15" y="11"/>
                    <a:pt x="16" y="13"/>
                  </a:cubicBezTo>
                  <a:cubicBezTo>
                    <a:pt x="16" y="16"/>
                    <a:pt x="17" y="16"/>
                    <a:pt x="18" y="17"/>
                  </a:cubicBezTo>
                  <a:cubicBezTo>
                    <a:pt x="21" y="17"/>
                    <a:pt x="25" y="21"/>
                    <a:pt x="25" y="23"/>
                  </a:cubicBezTo>
                  <a:cubicBezTo>
                    <a:pt x="25" y="24"/>
                    <a:pt x="25" y="25"/>
                    <a:pt x="23" y="25"/>
                  </a:cubicBezTo>
                  <a:cubicBezTo>
                    <a:pt x="21" y="25"/>
                    <a:pt x="20" y="26"/>
                    <a:pt x="18" y="26"/>
                  </a:cubicBezTo>
                  <a:cubicBezTo>
                    <a:pt x="16" y="27"/>
                    <a:pt x="14" y="28"/>
                    <a:pt x="11" y="27"/>
                  </a:cubicBezTo>
                  <a:cubicBezTo>
                    <a:pt x="10" y="27"/>
                    <a:pt x="10" y="27"/>
                    <a:pt x="9" y="27"/>
                  </a:cubicBezTo>
                  <a:cubicBezTo>
                    <a:pt x="7" y="26"/>
                    <a:pt x="5" y="25"/>
                    <a:pt x="4" y="25"/>
                  </a:cubicBezTo>
                  <a:cubicBezTo>
                    <a:pt x="3" y="25"/>
                    <a:pt x="3" y="25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1" y="30"/>
                    <a:pt x="0" y="33"/>
                    <a:pt x="1" y="34"/>
                  </a:cubicBezTo>
                  <a:cubicBezTo>
                    <a:pt x="1" y="34"/>
                    <a:pt x="2" y="35"/>
                    <a:pt x="4" y="35"/>
                  </a:cubicBezTo>
                  <a:cubicBezTo>
                    <a:pt x="7" y="35"/>
                    <a:pt x="8" y="36"/>
                    <a:pt x="8" y="37"/>
                  </a:cubicBezTo>
                  <a:cubicBezTo>
                    <a:pt x="9" y="39"/>
                    <a:pt x="7" y="42"/>
                    <a:pt x="5" y="43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7" y="43"/>
                    <a:pt x="8" y="43"/>
                  </a:cubicBezTo>
                  <a:cubicBezTo>
                    <a:pt x="10" y="43"/>
                    <a:pt x="11" y="44"/>
                    <a:pt x="12" y="45"/>
                  </a:cubicBezTo>
                  <a:cubicBezTo>
                    <a:pt x="12" y="46"/>
                    <a:pt x="12" y="47"/>
                    <a:pt x="13" y="48"/>
                  </a:cubicBezTo>
                  <a:cubicBezTo>
                    <a:pt x="14" y="49"/>
                    <a:pt x="15" y="51"/>
                    <a:pt x="14" y="55"/>
                  </a:cubicBezTo>
                  <a:cubicBezTo>
                    <a:pt x="13" y="57"/>
                    <a:pt x="14" y="62"/>
                    <a:pt x="14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74" name="Freeform 175"/>
            <p:cNvSpPr>
              <a:spLocks/>
            </p:cNvSpPr>
            <p:nvPr/>
          </p:nvSpPr>
          <p:spPr bwMode="auto">
            <a:xfrm>
              <a:off x="15159038" y="6570663"/>
              <a:ext cx="717550" cy="587375"/>
            </a:xfrm>
            <a:custGeom>
              <a:avLst/>
              <a:gdLst>
                <a:gd name="T0" fmla="*/ 127 w 135"/>
                <a:gd name="T1" fmla="*/ 25 h 112"/>
                <a:gd name="T2" fmla="*/ 135 w 135"/>
                <a:gd name="T3" fmla="*/ 22 h 112"/>
                <a:gd name="T4" fmla="*/ 132 w 135"/>
                <a:gd name="T5" fmla="*/ 23 h 112"/>
                <a:gd name="T6" fmla="*/ 129 w 135"/>
                <a:gd name="T7" fmla="*/ 23 h 112"/>
                <a:gd name="T8" fmla="*/ 127 w 135"/>
                <a:gd name="T9" fmla="*/ 23 h 112"/>
                <a:gd name="T10" fmla="*/ 125 w 135"/>
                <a:gd name="T11" fmla="*/ 22 h 112"/>
                <a:gd name="T12" fmla="*/ 125 w 135"/>
                <a:gd name="T13" fmla="*/ 15 h 112"/>
                <a:gd name="T14" fmla="*/ 121 w 135"/>
                <a:gd name="T15" fmla="*/ 0 h 112"/>
                <a:gd name="T16" fmla="*/ 101 w 135"/>
                <a:gd name="T17" fmla="*/ 14 h 112"/>
                <a:gd name="T18" fmla="*/ 94 w 135"/>
                <a:gd name="T19" fmla="*/ 16 h 112"/>
                <a:gd name="T20" fmla="*/ 87 w 135"/>
                <a:gd name="T21" fmla="*/ 19 h 112"/>
                <a:gd name="T22" fmla="*/ 85 w 135"/>
                <a:gd name="T23" fmla="*/ 19 h 112"/>
                <a:gd name="T24" fmla="*/ 82 w 135"/>
                <a:gd name="T25" fmla="*/ 17 h 112"/>
                <a:gd name="T26" fmla="*/ 75 w 135"/>
                <a:gd name="T27" fmla="*/ 14 h 112"/>
                <a:gd name="T28" fmla="*/ 70 w 135"/>
                <a:gd name="T29" fmla="*/ 12 h 112"/>
                <a:gd name="T30" fmla="*/ 68 w 135"/>
                <a:gd name="T31" fmla="*/ 13 h 112"/>
                <a:gd name="T32" fmla="*/ 67 w 135"/>
                <a:gd name="T33" fmla="*/ 13 h 112"/>
                <a:gd name="T34" fmla="*/ 60 w 135"/>
                <a:gd name="T35" fmla="*/ 11 h 112"/>
                <a:gd name="T36" fmla="*/ 57 w 135"/>
                <a:gd name="T37" fmla="*/ 13 h 112"/>
                <a:gd name="T38" fmla="*/ 50 w 135"/>
                <a:gd name="T39" fmla="*/ 16 h 112"/>
                <a:gd name="T40" fmla="*/ 45 w 135"/>
                <a:gd name="T41" fmla="*/ 26 h 112"/>
                <a:gd name="T42" fmla="*/ 29 w 135"/>
                <a:gd name="T43" fmla="*/ 37 h 112"/>
                <a:gd name="T44" fmla="*/ 27 w 135"/>
                <a:gd name="T45" fmla="*/ 40 h 112"/>
                <a:gd name="T46" fmla="*/ 14 w 135"/>
                <a:gd name="T47" fmla="*/ 38 h 112"/>
                <a:gd name="T48" fmla="*/ 9 w 135"/>
                <a:gd name="T49" fmla="*/ 38 h 112"/>
                <a:gd name="T50" fmla="*/ 9 w 135"/>
                <a:gd name="T51" fmla="*/ 38 h 112"/>
                <a:gd name="T52" fmla="*/ 7 w 135"/>
                <a:gd name="T53" fmla="*/ 39 h 112"/>
                <a:gd name="T54" fmla="*/ 7 w 135"/>
                <a:gd name="T55" fmla="*/ 42 h 112"/>
                <a:gd name="T56" fmla="*/ 4 w 135"/>
                <a:gd name="T57" fmla="*/ 50 h 112"/>
                <a:gd name="T58" fmla="*/ 1 w 135"/>
                <a:gd name="T59" fmla="*/ 60 h 112"/>
                <a:gd name="T60" fmla="*/ 2 w 135"/>
                <a:gd name="T61" fmla="*/ 82 h 112"/>
                <a:gd name="T62" fmla="*/ 14 w 135"/>
                <a:gd name="T63" fmla="*/ 91 h 112"/>
                <a:gd name="T64" fmla="*/ 2 w 135"/>
                <a:gd name="T65" fmla="*/ 108 h 112"/>
                <a:gd name="T66" fmla="*/ 3 w 135"/>
                <a:gd name="T67" fmla="*/ 110 h 112"/>
                <a:gd name="T68" fmla="*/ 8 w 135"/>
                <a:gd name="T69" fmla="*/ 111 h 112"/>
                <a:gd name="T70" fmla="*/ 16 w 135"/>
                <a:gd name="T71" fmla="*/ 111 h 112"/>
                <a:gd name="T72" fmla="*/ 24 w 135"/>
                <a:gd name="T73" fmla="*/ 112 h 112"/>
                <a:gd name="T74" fmla="*/ 65 w 135"/>
                <a:gd name="T75" fmla="*/ 101 h 112"/>
                <a:gd name="T76" fmla="*/ 76 w 135"/>
                <a:gd name="T77" fmla="*/ 90 h 112"/>
                <a:gd name="T78" fmla="*/ 92 w 135"/>
                <a:gd name="T79" fmla="*/ 83 h 112"/>
                <a:gd name="T80" fmla="*/ 98 w 135"/>
                <a:gd name="T81" fmla="*/ 80 h 112"/>
                <a:gd name="T82" fmla="*/ 109 w 135"/>
                <a:gd name="T83" fmla="*/ 64 h 112"/>
                <a:gd name="T84" fmla="*/ 106 w 135"/>
                <a:gd name="T85" fmla="*/ 55 h 112"/>
                <a:gd name="T86" fmla="*/ 112 w 135"/>
                <a:gd name="T87" fmla="*/ 55 h 112"/>
                <a:gd name="T88" fmla="*/ 119 w 135"/>
                <a:gd name="T89" fmla="*/ 52 h 112"/>
                <a:gd name="T90" fmla="*/ 125 w 135"/>
                <a:gd name="T91" fmla="*/ 39 h 112"/>
                <a:gd name="T92" fmla="*/ 122 w 135"/>
                <a:gd name="T93" fmla="*/ 29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5" h="112">
                  <a:moveTo>
                    <a:pt x="125" y="26"/>
                  </a:moveTo>
                  <a:cubicBezTo>
                    <a:pt x="126" y="26"/>
                    <a:pt x="126" y="26"/>
                    <a:pt x="127" y="25"/>
                  </a:cubicBezTo>
                  <a:cubicBezTo>
                    <a:pt x="127" y="25"/>
                    <a:pt x="127" y="25"/>
                    <a:pt x="127" y="25"/>
                  </a:cubicBezTo>
                  <a:cubicBezTo>
                    <a:pt x="129" y="25"/>
                    <a:pt x="131" y="24"/>
                    <a:pt x="132" y="23"/>
                  </a:cubicBezTo>
                  <a:cubicBezTo>
                    <a:pt x="133" y="23"/>
                    <a:pt x="134" y="22"/>
                    <a:pt x="135" y="22"/>
                  </a:cubicBezTo>
                  <a:cubicBezTo>
                    <a:pt x="135" y="22"/>
                    <a:pt x="135" y="22"/>
                    <a:pt x="135" y="22"/>
                  </a:cubicBezTo>
                  <a:cubicBezTo>
                    <a:pt x="135" y="22"/>
                    <a:pt x="135" y="22"/>
                    <a:pt x="135" y="22"/>
                  </a:cubicBezTo>
                  <a:cubicBezTo>
                    <a:pt x="134" y="22"/>
                    <a:pt x="133" y="23"/>
                    <a:pt x="132" y="23"/>
                  </a:cubicBezTo>
                  <a:cubicBezTo>
                    <a:pt x="132" y="23"/>
                    <a:pt x="132" y="23"/>
                    <a:pt x="132" y="23"/>
                  </a:cubicBezTo>
                  <a:cubicBezTo>
                    <a:pt x="132" y="23"/>
                    <a:pt x="132" y="23"/>
                    <a:pt x="132" y="23"/>
                  </a:cubicBezTo>
                  <a:cubicBezTo>
                    <a:pt x="131" y="23"/>
                    <a:pt x="130" y="23"/>
                    <a:pt x="129" y="23"/>
                  </a:cubicBezTo>
                  <a:cubicBezTo>
                    <a:pt x="129" y="23"/>
                    <a:pt x="129" y="23"/>
                    <a:pt x="129" y="23"/>
                  </a:cubicBezTo>
                  <a:cubicBezTo>
                    <a:pt x="129" y="23"/>
                    <a:pt x="128" y="23"/>
                    <a:pt x="128" y="23"/>
                  </a:cubicBezTo>
                  <a:cubicBezTo>
                    <a:pt x="128" y="23"/>
                    <a:pt x="128" y="23"/>
                    <a:pt x="128" y="23"/>
                  </a:cubicBezTo>
                  <a:cubicBezTo>
                    <a:pt x="127" y="23"/>
                    <a:pt x="127" y="23"/>
                    <a:pt x="127" y="23"/>
                  </a:cubicBezTo>
                  <a:cubicBezTo>
                    <a:pt x="127" y="23"/>
                    <a:pt x="126" y="23"/>
                    <a:pt x="126" y="23"/>
                  </a:cubicBezTo>
                  <a:cubicBezTo>
                    <a:pt x="126" y="23"/>
                    <a:pt x="126" y="23"/>
                    <a:pt x="125" y="22"/>
                  </a:cubicBezTo>
                  <a:cubicBezTo>
                    <a:pt x="125" y="22"/>
                    <a:pt x="125" y="22"/>
                    <a:pt x="125" y="22"/>
                  </a:cubicBezTo>
                  <a:cubicBezTo>
                    <a:pt x="124" y="21"/>
                    <a:pt x="124" y="20"/>
                    <a:pt x="124" y="19"/>
                  </a:cubicBezTo>
                  <a:cubicBezTo>
                    <a:pt x="124" y="18"/>
                    <a:pt x="125" y="18"/>
                    <a:pt x="125" y="17"/>
                  </a:cubicBezTo>
                  <a:cubicBezTo>
                    <a:pt x="125" y="16"/>
                    <a:pt x="125" y="16"/>
                    <a:pt x="125" y="15"/>
                  </a:cubicBezTo>
                  <a:cubicBezTo>
                    <a:pt x="126" y="12"/>
                    <a:pt x="127" y="10"/>
                    <a:pt x="125" y="9"/>
                  </a:cubicBezTo>
                  <a:cubicBezTo>
                    <a:pt x="122" y="8"/>
                    <a:pt x="122" y="5"/>
                    <a:pt x="122" y="3"/>
                  </a:cubicBezTo>
                  <a:cubicBezTo>
                    <a:pt x="122" y="0"/>
                    <a:pt x="122" y="0"/>
                    <a:pt x="121" y="0"/>
                  </a:cubicBezTo>
                  <a:cubicBezTo>
                    <a:pt x="117" y="0"/>
                    <a:pt x="112" y="6"/>
                    <a:pt x="112" y="9"/>
                  </a:cubicBezTo>
                  <a:cubicBezTo>
                    <a:pt x="112" y="11"/>
                    <a:pt x="109" y="12"/>
                    <a:pt x="106" y="12"/>
                  </a:cubicBezTo>
                  <a:cubicBezTo>
                    <a:pt x="104" y="13"/>
                    <a:pt x="101" y="13"/>
                    <a:pt x="101" y="14"/>
                  </a:cubicBezTo>
                  <a:cubicBezTo>
                    <a:pt x="101" y="16"/>
                    <a:pt x="98" y="16"/>
                    <a:pt x="97" y="16"/>
                  </a:cubicBezTo>
                  <a:cubicBezTo>
                    <a:pt x="96" y="16"/>
                    <a:pt x="96" y="16"/>
                    <a:pt x="95" y="16"/>
                  </a:cubicBezTo>
                  <a:cubicBezTo>
                    <a:pt x="95" y="16"/>
                    <a:pt x="94" y="16"/>
                    <a:pt x="94" y="16"/>
                  </a:cubicBezTo>
                  <a:cubicBezTo>
                    <a:pt x="92" y="16"/>
                    <a:pt x="90" y="17"/>
                    <a:pt x="89" y="18"/>
                  </a:cubicBezTo>
                  <a:cubicBezTo>
                    <a:pt x="89" y="19"/>
                    <a:pt x="88" y="19"/>
                    <a:pt x="87" y="19"/>
                  </a:cubicBezTo>
                  <a:cubicBezTo>
                    <a:pt x="87" y="19"/>
                    <a:pt x="87" y="19"/>
                    <a:pt x="87" y="19"/>
                  </a:cubicBezTo>
                  <a:cubicBezTo>
                    <a:pt x="86" y="19"/>
                    <a:pt x="86" y="19"/>
                    <a:pt x="86" y="19"/>
                  </a:cubicBezTo>
                  <a:cubicBezTo>
                    <a:pt x="86" y="19"/>
                    <a:pt x="86" y="19"/>
                    <a:pt x="85" y="19"/>
                  </a:cubicBezTo>
                  <a:cubicBezTo>
                    <a:pt x="85" y="19"/>
                    <a:pt x="85" y="19"/>
                    <a:pt x="85" y="19"/>
                  </a:cubicBezTo>
                  <a:cubicBezTo>
                    <a:pt x="85" y="19"/>
                    <a:pt x="85" y="19"/>
                    <a:pt x="84" y="18"/>
                  </a:cubicBezTo>
                  <a:cubicBezTo>
                    <a:pt x="84" y="18"/>
                    <a:pt x="84" y="18"/>
                    <a:pt x="84" y="18"/>
                  </a:cubicBezTo>
                  <a:cubicBezTo>
                    <a:pt x="82" y="17"/>
                    <a:pt x="82" y="17"/>
                    <a:pt x="82" y="17"/>
                  </a:cubicBezTo>
                  <a:cubicBezTo>
                    <a:pt x="82" y="17"/>
                    <a:pt x="82" y="17"/>
                    <a:pt x="82" y="17"/>
                  </a:cubicBezTo>
                  <a:cubicBezTo>
                    <a:pt x="81" y="16"/>
                    <a:pt x="80" y="16"/>
                    <a:pt x="79" y="16"/>
                  </a:cubicBezTo>
                  <a:cubicBezTo>
                    <a:pt x="77" y="16"/>
                    <a:pt x="76" y="15"/>
                    <a:pt x="75" y="14"/>
                  </a:cubicBezTo>
                  <a:cubicBezTo>
                    <a:pt x="73" y="13"/>
                    <a:pt x="71" y="12"/>
                    <a:pt x="70" y="12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68" y="13"/>
                    <a:pt x="67" y="13"/>
                    <a:pt x="67" y="13"/>
                  </a:cubicBezTo>
                  <a:cubicBezTo>
                    <a:pt x="65" y="13"/>
                    <a:pt x="64" y="12"/>
                    <a:pt x="63" y="12"/>
                  </a:cubicBezTo>
                  <a:cubicBezTo>
                    <a:pt x="62" y="11"/>
                    <a:pt x="61" y="11"/>
                    <a:pt x="60" y="11"/>
                  </a:cubicBezTo>
                  <a:cubicBezTo>
                    <a:pt x="60" y="11"/>
                    <a:pt x="60" y="11"/>
                    <a:pt x="60" y="11"/>
                  </a:cubicBezTo>
                  <a:cubicBezTo>
                    <a:pt x="60" y="11"/>
                    <a:pt x="60" y="11"/>
                    <a:pt x="60" y="11"/>
                  </a:cubicBezTo>
                  <a:cubicBezTo>
                    <a:pt x="59" y="11"/>
                    <a:pt x="58" y="11"/>
                    <a:pt x="58" y="12"/>
                  </a:cubicBezTo>
                  <a:cubicBezTo>
                    <a:pt x="57" y="12"/>
                    <a:pt x="57" y="13"/>
                    <a:pt x="57" y="13"/>
                  </a:cubicBezTo>
                  <a:cubicBezTo>
                    <a:pt x="56" y="14"/>
                    <a:pt x="54" y="16"/>
                    <a:pt x="52" y="16"/>
                  </a:cubicBezTo>
                  <a:cubicBezTo>
                    <a:pt x="52" y="16"/>
                    <a:pt x="51" y="16"/>
                    <a:pt x="51" y="16"/>
                  </a:cubicBezTo>
                  <a:cubicBezTo>
                    <a:pt x="51" y="16"/>
                    <a:pt x="51" y="16"/>
                    <a:pt x="50" y="16"/>
                  </a:cubicBezTo>
                  <a:cubicBezTo>
                    <a:pt x="50" y="16"/>
                    <a:pt x="49" y="16"/>
                    <a:pt x="49" y="17"/>
                  </a:cubicBezTo>
                  <a:cubicBezTo>
                    <a:pt x="48" y="19"/>
                    <a:pt x="47" y="22"/>
                    <a:pt x="46" y="25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45" y="29"/>
                    <a:pt x="41" y="30"/>
                    <a:pt x="37" y="31"/>
                  </a:cubicBezTo>
                  <a:cubicBezTo>
                    <a:pt x="33" y="32"/>
                    <a:pt x="29" y="34"/>
                    <a:pt x="29" y="35"/>
                  </a:cubicBezTo>
                  <a:cubicBezTo>
                    <a:pt x="30" y="36"/>
                    <a:pt x="29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8"/>
                    <a:pt x="29" y="38"/>
                    <a:pt x="28" y="39"/>
                  </a:cubicBezTo>
                  <a:cubicBezTo>
                    <a:pt x="28" y="39"/>
                    <a:pt x="27" y="40"/>
                    <a:pt x="27" y="40"/>
                  </a:cubicBezTo>
                  <a:cubicBezTo>
                    <a:pt x="25" y="41"/>
                    <a:pt x="23" y="42"/>
                    <a:pt x="22" y="42"/>
                  </a:cubicBezTo>
                  <a:cubicBezTo>
                    <a:pt x="20" y="42"/>
                    <a:pt x="18" y="41"/>
                    <a:pt x="18" y="39"/>
                  </a:cubicBezTo>
                  <a:cubicBezTo>
                    <a:pt x="17" y="38"/>
                    <a:pt x="16" y="38"/>
                    <a:pt x="14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0" y="38"/>
                  </a:cubicBezTo>
                  <a:cubicBezTo>
                    <a:pt x="10" y="38"/>
                    <a:pt x="10" y="38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9"/>
                    <a:pt x="8" y="39"/>
                    <a:pt x="7" y="39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39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1"/>
                    <a:pt x="7" y="41"/>
                    <a:pt x="7" y="42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5"/>
                    <a:pt x="6" y="47"/>
                    <a:pt x="5" y="48"/>
                  </a:cubicBezTo>
                  <a:cubicBezTo>
                    <a:pt x="4" y="49"/>
                    <a:pt x="4" y="49"/>
                    <a:pt x="4" y="50"/>
                  </a:cubicBezTo>
                  <a:cubicBezTo>
                    <a:pt x="3" y="50"/>
                    <a:pt x="2" y="51"/>
                    <a:pt x="2" y="51"/>
                  </a:cubicBezTo>
                  <a:cubicBezTo>
                    <a:pt x="2" y="52"/>
                    <a:pt x="2" y="52"/>
                    <a:pt x="2" y="53"/>
                  </a:cubicBezTo>
                  <a:cubicBezTo>
                    <a:pt x="1" y="55"/>
                    <a:pt x="0" y="59"/>
                    <a:pt x="1" y="60"/>
                  </a:cubicBezTo>
                  <a:cubicBezTo>
                    <a:pt x="2" y="62"/>
                    <a:pt x="1" y="64"/>
                    <a:pt x="1" y="66"/>
                  </a:cubicBezTo>
                  <a:cubicBezTo>
                    <a:pt x="0" y="68"/>
                    <a:pt x="0" y="70"/>
                    <a:pt x="1" y="72"/>
                  </a:cubicBezTo>
                  <a:cubicBezTo>
                    <a:pt x="2" y="76"/>
                    <a:pt x="2" y="79"/>
                    <a:pt x="2" y="82"/>
                  </a:cubicBezTo>
                  <a:cubicBezTo>
                    <a:pt x="2" y="83"/>
                    <a:pt x="2" y="85"/>
                    <a:pt x="3" y="85"/>
                  </a:cubicBezTo>
                  <a:cubicBezTo>
                    <a:pt x="3" y="86"/>
                    <a:pt x="4" y="86"/>
                    <a:pt x="5" y="86"/>
                  </a:cubicBezTo>
                  <a:cubicBezTo>
                    <a:pt x="8" y="87"/>
                    <a:pt x="13" y="88"/>
                    <a:pt x="14" y="91"/>
                  </a:cubicBezTo>
                  <a:cubicBezTo>
                    <a:pt x="15" y="95"/>
                    <a:pt x="10" y="99"/>
                    <a:pt x="6" y="103"/>
                  </a:cubicBezTo>
                  <a:cubicBezTo>
                    <a:pt x="5" y="105"/>
                    <a:pt x="2" y="107"/>
                    <a:pt x="2" y="108"/>
                  </a:cubicBezTo>
                  <a:cubicBezTo>
                    <a:pt x="2" y="108"/>
                    <a:pt x="2" y="108"/>
                    <a:pt x="2" y="108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10"/>
                    <a:pt x="3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5" y="110"/>
                    <a:pt x="6" y="110"/>
                    <a:pt x="6" y="110"/>
                  </a:cubicBezTo>
                  <a:cubicBezTo>
                    <a:pt x="7" y="110"/>
                    <a:pt x="8" y="111"/>
                    <a:pt x="8" y="111"/>
                  </a:cubicBezTo>
                  <a:cubicBezTo>
                    <a:pt x="9" y="111"/>
                    <a:pt x="10" y="111"/>
                    <a:pt x="11" y="111"/>
                  </a:cubicBezTo>
                  <a:cubicBezTo>
                    <a:pt x="11" y="111"/>
                    <a:pt x="12" y="111"/>
                    <a:pt x="13" y="111"/>
                  </a:cubicBezTo>
                  <a:cubicBezTo>
                    <a:pt x="14" y="111"/>
                    <a:pt x="15" y="111"/>
                    <a:pt x="16" y="111"/>
                  </a:cubicBezTo>
                  <a:cubicBezTo>
                    <a:pt x="16" y="111"/>
                    <a:pt x="16" y="111"/>
                    <a:pt x="17" y="112"/>
                  </a:cubicBezTo>
                  <a:cubicBezTo>
                    <a:pt x="18" y="112"/>
                    <a:pt x="20" y="112"/>
                    <a:pt x="21" y="112"/>
                  </a:cubicBezTo>
                  <a:cubicBezTo>
                    <a:pt x="22" y="112"/>
                    <a:pt x="23" y="112"/>
                    <a:pt x="24" y="112"/>
                  </a:cubicBezTo>
                  <a:cubicBezTo>
                    <a:pt x="35" y="112"/>
                    <a:pt x="59" y="109"/>
                    <a:pt x="65" y="107"/>
                  </a:cubicBezTo>
                  <a:cubicBezTo>
                    <a:pt x="65" y="107"/>
                    <a:pt x="65" y="107"/>
                    <a:pt x="65" y="107"/>
                  </a:cubicBezTo>
                  <a:cubicBezTo>
                    <a:pt x="65" y="106"/>
                    <a:pt x="65" y="103"/>
                    <a:pt x="65" y="101"/>
                  </a:cubicBezTo>
                  <a:cubicBezTo>
                    <a:pt x="64" y="99"/>
                    <a:pt x="64" y="97"/>
                    <a:pt x="64" y="96"/>
                  </a:cubicBezTo>
                  <a:cubicBezTo>
                    <a:pt x="65" y="94"/>
                    <a:pt x="70" y="90"/>
                    <a:pt x="74" y="90"/>
                  </a:cubicBezTo>
                  <a:cubicBezTo>
                    <a:pt x="76" y="90"/>
                    <a:pt x="76" y="90"/>
                    <a:pt x="76" y="90"/>
                  </a:cubicBezTo>
                  <a:cubicBezTo>
                    <a:pt x="77" y="90"/>
                    <a:pt x="78" y="90"/>
                    <a:pt x="79" y="90"/>
                  </a:cubicBezTo>
                  <a:cubicBezTo>
                    <a:pt x="81" y="90"/>
                    <a:pt x="81" y="89"/>
                    <a:pt x="81" y="89"/>
                  </a:cubicBezTo>
                  <a:cubicBezTo>
                    <a:pt x="81" y="86"/>
                    <a:pt x="88" y="83"/>
                    <a:pt x="92" y="83"/>
                  </a:cubicBezTo>
                  <a:cubicBezTo>
                    <a:pt x="94" y="83"/>
                    <a:pt x="95" y="84"/>
                    <a:pt x="95" y="84"/>
                  </a:cubicBezTo>
                  <a:cubicBezTo>
                    <a:pt x="95" y="85"/>
                    <a:pt x="95" y="85"/>
                    <a:pt x="96" y="85"/>
                  </a:cubicBezTo>
                  <a:cubicBezTo>
                    <a:pt x="97" y="85"/>
                    <a:pt x="98" y="84"/>
                    <a:pt x="98" y="80"/>
                  </a:cubicBezTo>
                  <a:cubicBezTo>
                    <a:pt x="98" y="79"/>
                    <a:pt x="98" y="78"/>
                    <a:pt x="98" y="77"/>
                  </a:cubicBezTo>
                  <a:cubicBezTo>
                    <a:pt x="98" y="72"/>
                    <a:pt x="99" y="67"/>
                    <a:pt x="103" y="67"/>
                  </a:cubicBezTo>
                  <a:cubicBezTo>
                    <a:pt x="106" y="67"/>
                    <a:pt x="108" y="65"/>
                    <a:pt x="109" y="64"/>
                  </a:cubicBezTo>
                  <a:cubicBezTo>
                    <a:pt x="109" y="64"/>
                    <a:pt x="110" y="64"/>
                    <a:pt x="110" y="63"/>
                  </a:cubicBezTo>
                  <a:cubicBezTo>
                    <a:pt x="110" y="63"/>
                    <a:pt x="109" y="62"/>
                    <a:pt x="108" y="61"/>
                  </a:cubicBezTo>
                  <a:cubicBezTo>
                    <a:pt x="106" y="59"/>
                    <a:pt x="105" y="57"/>
                    <a:pt x="106" y="55"/>
                  </a:cubicBezTo>
                  <a:cubicBezTo>
                    <a:pt x="107" y="55"/>
                    <a:pt x="107" y="55"/>
                    <a:pt x="108" y="55"/>
                  </a:cubicBezTo>
                  <a:cubicBezTo>
                    <a:pt x="109" y="55"/>
                    <a:pt x="109" y="55"/>
                    <a:pt x="110" y="55"/>
                  </a:cubicBezTo>
                  <a:cubicBezTo>
                    <a:pt x="111" y="55"/>
                    <a:pt x="111" y="55"/>
                    <a:pt x="112" y="55"/>
                  </a:cubicBezTo>
                  <a:cubicBezTo>
                    <a:pt x="114" y="56"/>
                    <a:pt x="116" y="56"/>
                    <a:pt x="117" y="56"/>
                  </a:cubicBezTo>
                  <a:cubicBezTo>
                    <a:pt x="118" y="56"/>
                    <a:pt x="119" y="56"/>
                    <a:pt x="119" y="56"/>
                  </a:cubicBezTo>
                  <a:cubicBezTo>
                    <a:pt x="119" y="55"/>
                    <a:pt x="119" y="53"/>
                    <a:pt x="119" y="52"/>
                  </a:cubicBezTo>
                  <a:cubicBezTo>
                    <a:pt x="119" y="50"/>
                    <a:pt x="119" y="48"/>
                    <a:pt x="120" y="47"/>
                  </a:cubicBezTo>
                  <a:cubicBezTo>
                    <a:pt x="120" y="46"/>
                    <a:pt x="121" y="45"/>
                    <a:pt x="122" y="44"/>
                  </a:cubicBezTo>
                  <a:cubicBezTo>
                    <a:pt x="124" y="42"/>
                    <a:pt x="125" y="41"/>
                    <a:pt x="125" y="39"/>
                  </a:cubicBezTo>
                  <a:cubicBezTo>
                    <a:pt x="125" y="39"/>
                    <a:pt x="125" y="38"/>
                    <a:pt x="125" y="37"/>
                  </a:cubicBezTo>
                  <a:cubicBezTo>
                    <a:pt x="125" y="36"/>
                    <a:pt x="125" y="35"/>
                    <a:pt x="123" y="33"/>
                  </a:cubicBezTo>
                  <a:cubicBezTo>
                    <a:pt x="122" y="32"/>
                    <a:pt x="121" y="30"/>
                    <a:pt x="122" y="29"/>
                  </a:cubicBezTo>
                  <a:cubicBezTo>
                    <a:pt x="122" y="27"/>
                    <a:pt x="124" y="26"/>
                    <a:pt x="125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75" name="Freeform 176"/>
            <p:cNvSpPr>
              <a:spLocks/>
            </p:cNvSpPr>
            <p:nvPr/>
          </p:nvSpPr>
          <p:spPr bwMode="auto">
            <a:xfrm>
              <a:off x="15897226" y="6638925"/>
              <a:ext cx="101600" cy="36513"/>
            </a:xfrm>
            <a:custGeom>
              <a:avLst/>
              <a:gdLst>
                <a:gd name="T0" fmla="*/ 12 w 19"/>
                <a:gd name="T1" fmla="*/ 1 h 7"/>
                <a:gd name="T2" fmla="*/ 10 w 19"/>
                <a:gd name="T3" fmla="*/ 0 h 7"/>
                <a:gd name="T4" fmla="*/ 10 w 19"/>
                <a:gd name="T5" fmla="*/ 0 h 7"/>
                <a:gd name="T6" fmla="*/ 9 w 19"/>
                <a:gd name="T7" fmla="*/ 0 h 7"/>
                <a:gd name="T8" fmla="*/ 9 w 19"/>
                <a:gd name="T9" fmla="*/ 0 h 7"/>
                <a:gd name="T10" fmla="*/ 8 w 19"/>
                <a:gd name="T11" fmla="*/ 0 h 7"/>
                <a:gd name="T12" fmla="*/ 7 w 19"/>
                <a:gd name="T13" fmla="*/ 1 h 7"/>
                <a:gd name="T14" fmla="*/ 7 w 19"/>
                <a:gd name="T15" fmla="*/ 1 h 7"/>
                <a:gd name="T16" fmla="*/ 5 w 19"/>
                <a:gd name="T17" fmla="*/ 2 h 7"/>
                <a:gd name="T18" fmla="*/ 5 w 19"/>
                <a:gd name="T19" fmla="*/ 2 h 7"/>
                <a:gd name="T20" fmla="*/ 0 w 19"/>
                <a:gd name="T21" fmla="*/ 7 h 7"/>
                <a:gd name="T22" fmla="*/ 4 w 19"/>
                <a:gd name="T23" fmla="*/ 6 h 7"/>
                <a:gd name="T24" fmla="*/ 5 w 19"/>
                <a:gd name="T25" fmla="*/ 6 h 7"/>
                <a:gd name="T26" fmla="*/ 6 w 19"/>
                <a:gd name="T27" fmla="*/ 5 h 7"/>
                <a:gd name="T28" fmla="*/ 7 w 19"/>
                <a:gd name="T29" fmla="*/ 5 h 7"/>
                <a:gd name="T30" fmla="*/ 8 w 19"/>
                <a:gd name="T31" fmla="*/ 5 h 7"/>
                <a:gd name="T32" fmla="*/ 10 w 19"/>
                <a:gd name="T33" fmla="*/ 6 h 7"/>
                <a:gd name="T34" fmla="*/ 11 w 19"/>
                <a:gd name="T35" fmla="*/ 6 h 7"/>
                <a:gd name="T36" fmla="*/ 12 w 19"/>
                <a:gd name="T37" fmla="*/ 6 h 7"/>
                <a:gd name="T38" fmla="*/ 13 w 19"/>
                <a:gd name="T39" fmla="*/ 6 h 7"/>
                <a:gd name="T40" fmla="*/ 15 w 19"/>
                <a:gd name="T41" fmla="*/ 5 h 7"/>
                <a:gd name="T42" fmla="*/ 16 w 19"/>
                <a:gd name="T43" fmla="*/ 5 h 7"/>
                <a:gd name="T44" fmla="*/ 17 w 19"/>
                <a:gd name="T45" fmla="*/ 5 h 7"/>
                <a:gd name="T46" fmla="*/ 18 w 19"/>
                <a:gd name="T47" fmla="*/ 4 h 7"/>
                <a:gd name="T48" fmla="*/ 19 w 19"/>
                <a:gd name="T49" fmla="*/ 3 h 7"/>
                <a:gd name="T50" fmla="*/ 15 w 19"/>
                <a:gd name="T51" fmla="*/ 3 h 7"/>
                <a:gd name="T52" fmla="*/ 12 w 19"/>
                <a:gd name="T5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" h="7">
                  <a:moveTo>
                    <a:pt x="12" y="1"/>
                  </a:moveTo>
                  <a:cubicBezTo>
                    <a:pt x="11" y="1"/>
                    <a:pt x="11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4"/>
                    <a:pt x="1" y="6"/>
                    <a:pt x="0" y="7"/>
                  </a:cubicBezTo>
                  <a:cubicBezTo>
                    <a:pt x="1" y="7"/>
                    <a:pt x="2" y="6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7" y="5"/>
                    <a:pt x="8" y="5"/>
                    <a:pt x="8" y="5"/>
                  </a:cubicBezTo>
                  <a:cubicBezTo>
                    <a:pt x="9" y="5"/>
                    <a:pt x="9" y="5"/>
                    <a:pt x="10" y="6"/>
                  </a:cubicBezTo>
                  <a:cubicBezTo>
                    <a:pt x="10" y="6"/>
                    <a:pt x="11" y="6"/>
                    <a:pt x="11" y="6"/>
                  </a:cubicBezTo>
                  <a:cubicBezTo>
                    <a:pt x="11" y="6"/>
                    <a:pt x="11" y="6"/>
                    <a:pt x="12" y="6"/>
                  </a:cubicBezTo>
                  <a:cubicBezTo>
                    <a:pt x="12" y="6"/>
                    <a:pt x="12" y="6"/>
                    <a:pt x="13" y="6"/>
                  </a:cubicBezTo>
                  <a:cubicBezTo>
                    <a:pt x="13" y="6"/>
                    <a:pt x="14" y="6"/>
                    <a:pt x="15" y="5"/>
                  </a:cubicBezTo>
                  <a:cubicBezTo>
                    <a:pt x="15" y="5"/>
                    <a:pt x="16" y="5"/>
                    <a:pt x="16" y="5"/>
                  </a:cubicBezTo>
                  <a:cubicBezTo>
                    <a:pt x="16" y="5"/>
                    <a:pt x="17" y="5"/>
                    <a:pt x="17" y="5"/>
                  </a:cubicBezTo>
                  <a:cubicBezTo>
                    <a:pt x="17" y="4"/>
                    <a:pt x="18" y="4"/>
                    <a:pt x="18" y="4"/>
                  </a:cubicBezTo>
                  <a:cubicBezTo>
                    <a:pt x="19" y="4"/>
                    <a:pt x="19" y="4"/>
                    <a:pt x="19" y="3"/>
                  </a:cubicBezTo>
                  <a:cubicBezTo>
                    <a:pt x="17" y="3"/>
                    <a:pt x="16" y="3"/>
                    <a:pt x="15" y="3"/>
                  </a:cubicBezTo>
                  <a:cubicBezTo>
                    <a:pt x="13" y="3"/>
                    <a:pt x="12" y="2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76" name="Freeform 177"/>
            <p:cNvSpPr>
              <a:spLocks/>
            </p:cNvSpPr>
            <p:nvPr/>
          </p:nvSpPr>
          <p:spPr bwMode="auto">
            <a:xfrm>
              <a:off x="15584488" y="6392863"/>
              <a:ext cx="446088" cy="293688"/>
            </a:xfrm>
            <a:custGeom>
              <a:avLst/>
              <a:gdLst>
                <a:gd name="T0" fmla="*/ 77 w 84"/>
                <a:gd name="T1" fmla="*/ 31 h 56"/>
                <a:gd name="T2" fmla="*/ 70 w 84"/>
                <a:gd name="T3" fmla="*/ 20 h 56"/>
                <a:gd name="T4" fmla="*/ 58 w 84"/>
                <a:gd name="T5" fmla="*/ 21 h 56"/>
                <a:gd name="T6" fmla="*/ 53 w 84"/>
                <a:gd name="T7" fmla="*/ 20 h 56"/>
                <a:gd name="T8" fmla="*/ 44 w 84"/>
                <a:gd name="T9" fmla="*/ 18 h 56"/>
                <a:gd name="T10" fmla="*/ 37 w 84"/>
                <a:gd name="T11" fmla="*/ 19 h 56"/>
                <a:gd name="T12" fmla="*/ 26 w 84"/>
                <a:gd name="T13" fmla="*/ 18 h 56"/>
                <a:gd name="T14" fmla="*/ 22 w 84"/>
                <a:gd name="T15" fmla="*/ 18 h 56"/>
                <a:gd name="T16" fmla="*/ 21 w 84"/>
                <a:gd name="T17" fmla="*/ 18 h 56"/>
                <a:gd name="T18" fmla="*/ 19 w 84"/>
                <a:gd name="T19" fmla="*/ 16 h 56"/>
                <a:gd name="T20" fmla="*/ 29 w 84"/>
                <a:gd name="T21" fmla="*/ 8 h 56"/>
                <a:gd name="T22" fmla="*/ 31 w 84"/>
                <a:gd name="T23" fmla="*/ 8 h 56"/>
                <a:gd name="T24" fmla="*/ 34 w 84"/>
                <a:gd name="T25" fmla="*/ 4 h 56"/>
                <a:gd name="T26" fmla="*/ 35 w 84"/>
                <a:gd name="T27" fmla="*/ 1 h 56"/>
                <a:gd name="T28" fmla="*/ 29 w 84"/>
                <a:gd name="T29" fmla="*/ 3 h 56"/>
                <a:gd name="T30" fmla="*/ 22 w 84"/>
                <a:gd name="T31" fmla="*/ 3 h 56"/>
                <a:gd name="T32" fmla="*/ 13 w 84"/>
                <a:gd name="T33" fmla="*/ 13 h 56"/>
                <a:gd name="T34" fmla="*/ 1 w 84"/>
                <a:gd name="T35" fmla="*/ 20 h 56"/>
                <a:gd name="T36" fmla="*/ 9 w 84"/>
                <a:gd name="T37" fmla="*/ 33 h 56"/>
                <a:gd name="T38" fmla="*/ 8 w 84"/>
                <a:gd name="T39" fmla="*/ 40 h 56"/>
                <a:gd name="T40" fmla="*/ 6 w 84"/>
                <a:gd name="T41" fmla="*/ 42 h 56"/>
                <a:gd name="T42" fmla="*/ 5 w 84"/>
                <a:gd name="T43" fmla="*/ 44 h 56"/>
                <a:gd name="T44" fmla="*/ 5 w 84"/>
                <a:gd name="T45" fmla="*/ 46 h 56"/>
                <a:gd name="T46" fmla="*/ 4 w 84"/>
                <a:gd name="T47" fmla="*/ 49 h 56"/>
                <a:gd name="T48" fmla="*/ 5 w 84"/>
                <a:gd name="T49" fmla="*/ 50 h 56"/>
                <a:gd name="T50" fmla="*/ 6 w 84"/>
                <a:gd name="T51" fmla="*/ 51 h 56"/>
                <a:gd name="T52" fmla="*/ 7 w 84"/>
                <a:gd name="T53" fmla="*/ 51 h 56"/>
                <a:gd name="T54" fmla="*/ 8 w 84"/>
                <a:gd name="T55" fmla="*/ 51 h 56"/>
                <a:gd name="T56" fmla="*/ 19 w 84"/>
                <a:gd name="T57" fmla="*/ 48 h 56"/>
                <a:gd name="T58" fmla="*/ 30 w 84"/>
                <a:gd name="T59" fmla="*/ 41 h 56"/>
                <a:gd name="T60" fmla="*/ 31 w 84"/>
                <a:gd name="T61" fmla="*/ 39 h 56"/>
                <a:gd name="T62" fmla="*/ 34 w 84"/>
                <a:gd name="T63" fmla="*/ 36 h 56"/>
                <a:gd name="T64" fmla="*/ 36 w 84"/>
                <a:gd name="T65" fmla="*/ 34 h 56"/>
                <a:gd name="T66" fmla="*/ 39 w 84"/>
                <a:gd name="T67" fmla="*/ 32 h 56"/>
                <a:gd name="T68" fmla="*/ 41 w 84"/>
                <a:gd name="T69" fmla="*/ 32 h 56"/>
                <a:gd name="T70" fmla="*/ 47 w 84"/>
                <a:gd name="T71" fmla="*/ 50 h 56"/>
                <a:gd name="T72" fmla="*/ 53 w 84"/>
                <a:gd name="T73" fmla="*/ 54 h 56"/>
                <a:gd name="T74" fmla="*/ 57 w 84"/>
                <a:gd name="T75" fmla="*/ 53 h 56"/>
                <a:gd name="T76" fmla="*/ 69 w 84"/>
                <a:gd name="T77" fmla="*/ 45 h 56"/>
                <a:gd name="T78" fmla="*/ 74 w 84"/>
                <a:gd name="T79" fmla="*/ 48 h 56"/>
                <a:gd name="T80" fmla="*/ 77 w 84"/>
                <a:gd name="T81" fmla="*/ 48 h 56"/>
                <a:gd name="T82" fmla="*/ 79 w 84"/>
                <a:gd name="T83" fmla="*/ 49 h 56"/>
                <a:gd name="T84" fmla="*/ 80 w 84"/>
                <a:gd name="T85" fmla="*/ 49 h 56"/>
                <a:gd name="T86" fmla="*/ 82 w 84"/>
                <a:gd name="T87" fmla="*/ 50 h 56"/>
                <a:gd name="T88" fmla="*/ 84 w 84"/>
                <a:gd name="T89" fmla="*/ 5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4" h="56">
                  <a:moveTo>
                    <a:pt x="84" y="47"/>
                  </a:moveTo>
                  <a:cubicBezTo>
                    <a:pt x="83" y="43"/>
                    <a:pt x="83" y="38"/>
                    <a:pt x="82" y="36"/>
                  </a:cubicBezTo>
                  <a:cubicBezTo>
                    <a:pt x="82" y="34"/>
                    <a:pt x="80" y="33"/>
                    <a:pt x="77" y="31"/>
                  </a:cubicBezTo>
                  <a:cubicBezTo>
                    <a:pt x="75" y="31"/>
                    <a:pt x="73" y="30"/>
                    <a:pt x="72" y="29"/>
                  </a:cubicBezTo>
                  <a:cubicBezTo>
                    <a:pt x="71" y="29"/>
                    <a:pt x="71" y="29"/>
                    <a:pt x="71" y="29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68" y="20"/>
                    <a:pt x="63" y="21"/>
                    <a:pt x="60" y="2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59" y="21"/>
                    <a:pt x="59" y="21"/>
                    <a:pt x="58" y="21"/>
                  </a:cubicBezTo>
                  <a:cubicBezTo>
                    <a:pt x="57" y="21"/>
                    <a:pt x="57" y="21"/>
                    <a:pt x="56" y="21"/>
                  </a:cubicBezTo>
                  <a:cubicBezTo>
                    <a:pt x="56" y="21"/>
                    <a:pt x="56" y="21"/>
                    <a:pt x="55" y="21"/>
                  </a:cubicBezTo>
                  <a:cubicBezTo>
                    <a:pt x="55" y="20"/>
                    <a:pt x="54" y="20"/>
                    <a:pt x="53" y="20"/>
                  </a:cubicBezTo>
                  <a:cubicBezTo>
                    <a:pt x="52" y="20"/>
                    <a:pt x="51" y="21"/>
                    <a:pt x="51" y="21"/>
                  </a:cubicBezTo>
                  <a:cubicBezTo>
                    <a:pt x="49" y="21"/>
                    <a:pt x="47" y="20"/>
                    <a:pt x="46" y="18"/>
                  </a:cubicBezTo>
                  <a:cubicBezTo>
                    <a:pt x="45" y="18"/>
                    <a:pt x="45" y="18"/>
                    <a:pt x="44" y="18"/>
                  </a:cubicBezTo>
                  <a:cubicBezTo>
                    <a:pt x="44" y="18"/>
                    <a:pt x="43" y="18"/>
                    <a:pt x="42" y="18"/>
                  </a:cubicBezTo>
                  <a:cubicBezTo>
                    <a:pt x="42" y="19"/>
                    <a:pt x="41" y="19"/>
                    <a:pt x="40" y="19"/>
                  </a:cubicBezTo>
                  <a:cubicBezTo>
                    <a:pt x="39" y="19"/>
                    <a:pt x="38" y="19"/>
                    <a:pt x="37" y="19"/>
                  </a:cubicBezTo>
                  <a:cubicBezTo>
                    <a:pt x="37" y="19"/>
                    <a:pt x="36" y="19"/>
                    <a:pt x="36" y="18"/>
                  </a:cubicBezTo>
                  <a:cubicBezTo>
                    <a:pt x="35" y="18"/>
                    <a:pt x="33" y="17"/>
                    <a:pt x="31" y="17"/>
                  </a:cubicBezTo>
                  <a:cubicBezTo>
                    <a:pt x="29" y="17"/>
                    <a:pt x="28" y="17"/>
                    <a:pt x="26" y="18"/>
                  </a:cubicBezTo>
                  <a:cubicBezTo>
                    <a:pt x="25" y="18"/>
                    <a:pt x="24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0" y="18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9" y="17"/>
                    <a:pt x="19" y="17"/>
                    <a:pt x="19" y="16"/>
                  </a:cubicBezTo>
                  <a:cubicBezTo>
                    <a:pt x="19" y="15"/>
                    <a:pt x="20" y="13"/>
                    <a:pt x="21" y="13"/>
                  </a:cubicBezTo>
                  <a:cubicBezTo>
                    <a:pt x="22" y="10"/>
                    <a:pt x="26" y="8"/>
                    <a:pt x="28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2" y="7"/>
                    <a:pt x="32" y="7"/>
                  </a:cubicBezTo>
                  <a:cubicBezTo>
                    <a:pt x="32" y="6"/>
                    <a:pt x="33" y="6"/>
                    <a:pt x="33" y="5"/>
                  </a:cubicBezTo>
                  <a:cubicBezTo>
                    <a:pt x="33" y="5"/>
                    <a:pt x="33" y="4"/>
                    <a:pt x="34" y="4"/>
                  </a:cubicBezTo>
                  <a:cubicBezTo>
                    <a:pt x="34" y="4"/>
                    <a:pt x="34" y="3"/>
                    <a:pt x="34" y="3"/>
                  </a:cubicBezTo>
                  <a:cubicBezTo>
                    <a:pt x="34" y="3"/>
                    <a:pt x="34" y="2"/>
                    <a:pt x="34" y="2"/>
                  </a:cubicBezTo>
                  <a:cubicBezTo>
                    <a:pt x="34" y="2"/>
                    <a:pt x="35" y="2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0"/>
                    <a:pt x="34" y="0"/>
                    <a:pt x="34" y="0"/>
                  </a:cubicBezTo>
                  <a:cubicBezTo>
                    <a:pt x="32" y="0"/>
                    <a:pt x="30" y="1"/>
                    <a:pt x="29" y="3"/>
                  </a:cubicBezTo>
                  <a:cubicBezTo>
                    <a:pt x="27" y="3"/>
                    <a:pt x="26" y="4"/>
                    <a:pt x="25" y="4"/>
                  </a:cubicBezTo>
                  <a:cubicBezTo>
                    <a:pt x="24" y="4"/>
                    <a:pt x="24" y="4"/>
                    <a:pt x="23" y="4"/>
                  </a:cubicBezTo>
                  <a:cubicBezTo>
                    <a:pt x="23" y="3"/>
                    <a:pt x="22" y="3"/>
                    <a:pt x="22" y="3"/>
                  </a:cubicBezTo>
                  <a:cubicBezTo>
                    <a:pt x="21" y="3"/>
                    <a:pt x="20" y="4"/>
                    <a:pt x="20" y="4"/>
                  </a:cubicBezTo>
                  <a:cubicBezTo>
                    <a:pt x="19" y="6"/>
                    <a:pt x="18" y="11"/>
                    <a:pt x="14" y="11"/>
                  </a:cubicBezTo>
                  <a:cubicBezTo>
                    <a:pt x="13" y="11"/>
                    <a:pt x="13" y="11"/>
                    <a:pt x="13" y="13"/>
                  </a:cubicBezTo>
                  <a:cubicBezTo>
                    <a:pt x="13" y="14"/>
                    <a:pt x="13" y="16"/>
                    <a:pt x="11" y="17"/>
                  </a:cubicBezTo>
                  <a:cubicBezTo>
                    <a:pt x="10" y="18"/>
                    <a:pt x="8" y="18"/>
                    <a:pt x="6" y="18"/>
                  </a:cubicBezTo>
                  <a:cubicBezTo>
                    <a:pt x="4" y="19"/>
                    <a:pt x="1" y="19"/>
                    <a:pt x="1" y="20"/>
                  </a:cubicBezTo>
                  <a:cubicBezTo>
                    <a:pt x="0" y="21"/>
                    <a:pt x="2" y="22"/>
                    <a:pt x="3" y="23"/>
                  </a:cubicBezTo>
                  <a:cubicBezTo>
                    <a:pt x="6" y="25"/>
                    <a:pt x="8" y="26"/>
                    <a:pt x="8" y="29"/>
                  </a:cubicBezTo>
                  <a:cubicBezTo>
                    <a:pt x="7" y="30"/>
                    <a:pt x="8" y="32"/>
                    <a:pt x="9" y="33"/>
                  </a:cubicBezTo>
                  <a:cubicBezTo>
                    <a:pt x="10" y="35"/>
                    <a:pt x="11" y="38"/>
                    <a:pt x="9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2"/>
                    <a:pt x="6" y="42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3"/>
                    <a:pt x="5" y="43"/>
                    <a:pt x="5" y="44"/>
                  </a:cubicBezTo>
                  <a:cubicBezTo>
                    <a:pt x="5" y="44"/>
                    <a:pt x="5" y="44"/>
                    <a:pt x="5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5" y="46"/>
                    <a:pt x="5" y="46"/>
                  </a:cubicBezTo>
                  <a:cubicBezTo>
                    <a:pt x="5" y="46"/>
                    <a:pt x="5" y="47"/>
                    <a:pt x="4" y="47"/>
                  </a:cubicBezTo>
                  <a:cubicBezTo>
                    <a:pt x="4" y="47"/>
                    <a:pt x="4" y="48"/>
                    <a:pt x="4" y="48"/>
                  </a:cubicBezTo>
                  <a:cubicBezTo>
                    <a:pt x="4" y="48"/>
                    <a:pt x="4" y="49"/>
                    <a:pt x="4" y="49"/>
                  </a:cubicBezTo>
                  <a:cubicBezTo>
                    <a:pt x="4" y="49"/>
                    <a:pt x="4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4" y="50"/>
                    <a:pt x="5" y="50"/>
                  </a:cubicBezTo>
                  <a:cubicBezTo>
                    <a:pt x="5" y="50"/>
                    <a:pt x="5" y="50"/>
                    <a:pt x="5" y="51"/>
                  </a:cubicBezTo>
                  <a:cubicBezTo>
                    <a:pt x="5" y="51"/>
                    <a:pt x="5" y="51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51"/>
                    <a:pt x="8" y="51"/>
                    <a:pt x="8" y="51"/>
                  </a:cubicBezTo>
                  <a:cubicBezTo>
                    <a:pt x="9" y="48"/>
                    <a:pt x="12" y="48"/>
                    <a:pt x="15" y="48"/>
                  </a:cubicBezTo>
                  <a:cubicBezTo>
                    <a:pt x="16" y="48"/>
                    <a:pt x="16" y="48"/>
                    <a:pt x="17" y="48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46"/>
                    <a:pt x="22" y="45"/>
                    <a:pt x="25" y="44"/>
                  </a:cubicBezTo>
                  <a:cubicBezTo>
                    <a:pt x="27" y="44"/>
                    <a:pt x="30" y="43"/>
                    <a:pt x="30" y="43"/>
                  </a:cubicBezTo>
                  <a:cubicBezTo>
                    <a:pt x="30" y="42"/>
                    <a:pt x="30" y="42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2" y="37"/>
                    <a:pt x="33" y="37"/>
                    <a:pt x="33" y="37"/>
                  </a:cubicBezTo>
                  <a:cubicBezTo>
                    <a:pt x="33" y="36"/>
                    <a:pt x="33" y="36"/>
                    <a:pt x="34" y="36"/>
                  </a:cubicBezTo>
                  <a:cubicBezTo>
                    <a:pt x="34" y="36"/>
                    <a:pt x="34" y="35"/>
                    <a:pt x="34" y="35"/>
                  </a:cubicBezTo>
                  <a:cubicBezTo>
                    <a:pt x="35" y="35"/>
                    <a:pt x="35" y="35"/>
                    <a:pt x="35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3"/>
                    <a:pt x="38" y="33"/>
                    <a:pt x="38" y="33"/>
                  </a:cubicBezTo>
                  <a:cubicBezTo>
                    <a:pt x="38" y="32"/>
                    <a:pt x="39" y="32"/>
                    <a:pt x="39" y="32"/>
                  </a:cubicBezTo>
                  <a:cubicBezTo>
                    <a:pt x="39" y="32"/>
                    <a:pt x="40" y="32"/>
                    <a:pt x="40" y="32"/>
                  </a:cubicBezTo>
                  <a:cubicBezTo>
                    <a:pt x="40" y="32"/>
                    <a:pt x="40" y="32"/>
                    <a:pt x="41" y="32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4" y="32"/>
                    <a:pt x="44" y="35"/>
                    <a:pt x="44" y="37"/>
                  </a:cubicBezTo>
                  <a:cubicBezTo>
                    <a:pt x="44" y="39"/>
                    <a:pt x="44" y="41"/>
                    <a:pt x="46" y="41"/>
                  </a:cubicBezTo>
                  <a:cubicBezTo>
                    <a:pt x="49" y="43"/>
                    <a:pt x="48" y="47"/>
                    <a:pt x="47" y="50"/>
                  </a:cubicBezTo>
                  <a:cubicBezTo>
                    <a:pt x="47" y="52"/>
                    <a:pt x="46" y="54"/>
                    <a:pt x="47" y="55"/>
                  </a:cubicBezTo>
                  <a:cubicBezTo>
                    <a:pt x="47" y="55"/>
                    <a:pt x="48" y="56"/>
                    <a:pt x="51" y="55"/>
                  </a:cubicBezTo>
                  <a:cubicBezTo>
                    <a:pt x="52" y="55"/>
                    <a:pt x="52" y="55"/>
                    <a:pt x="53" y="54"/>
                  </a:cubicBezTo>
                  <a:cubicBezTo>
                    <a:pt x="53" y="54"/>
                    <a:pt x="54" y="54"/>
                    <a:pt x="54" y="54"/>
                  </a:cubicBezTo>
                  <a:cubicBezTo>
                    <a:pt x="55" y="54"/>
                    <a:pt x="55" y="53"/>
                    <a:pt x="56" y="53"/>
                  </a:cubicBezTo>
                  <a:cubicBezTo>
                    <a:pt x="56" y="53"/>
                    <a:pt x="56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62" y="48"/>
                    <a:pt x="66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70" y="45"/>
                    <a:pt x="70" y="45"/>
                  </a:cubicBezTo>
                  <a:cubicBezTo>
                    <a:pt x="71" y="46"/>
                    <a:pt x="72" y="47"/>
                    <a:pt x="72" y="47"/>
                  </a:cubicBezTo>
                  <a:cubicBezTo>
                    <a:pt x="73" y="48"/>
                    <a:pt x="73" y="48"/>
                    <a:pt x="74" y="48"/>
                  </a:cubicBezTo>
                  <a:cubicBezTo>
                    <a:pt x="74" y="48"/>
                    <a:pt x="75" y="48"/>
                    <a:pt x="75" y="48"/>
                  </a:cubicBezTo>
                  <a:cubicBezTo>
                    <a:pt x="76" y="48"/>
                    <a:pt x="76" y="48"/>
                    <a:pt x="76" y="48"/>
                  </a:cubicBezTo>
                  <a:cubicBezTo>
                    <a:pt x="77" y="48"/>
                    <a:pt x="77" y="48"/>
                    <a:pt x="77" y="48"/>
                  </a:cubicBezTo>
                  <a:cubicBezTo>
                    <a:pt x="78" y="48"/>
                    <a:pt x="78" y="48"/>
                    <a:pt x="78" y="49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1" y="50"/>
                    <a:pt x="81" y="50"/>
                    <a:pt x="81" y="50"/>
                  </a:cubicBezTo>
                  <a:cubicBezTo>
                    <a:pt x="81" y="50"/>
                    <a:pt x="81" y="50"/>
                    <a:pt x="81" y="50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2" y="50"/>
                    <a:pt x="83" y="50"/>
                    <a:pt x="83" y="50"/>
                  </a:cubicBezTo>
                  <a:cubicBezTo>
                    <a:pt x="83" y="50"/>
                    <a:pt x="83" y="50"/>
                    <a:pt x="83" y="50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84" y="49"/>
                    <a:pt x="84" y="48"/>
                    <a:pt x="84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77" name="Freeform 178"/>
            <p:cNvSpPr>
              <a:spLocks/>
            </p:cNvSpPr>
            <p:nvPr/>
          </p:nvSpPr>
          <p:spPr bwMode="auto">
            <a:xfrm>
              <a:off x="14201776" y="6477000"/>
              <a:ext cx="58738" cy="41275"/>
            </a:xfrm>
            <a:custGeom>
              <a:avLst/>
              <a:gdLst>
                <a:gd name="T0" fmla="*/ 2 w 11"/>
                <a:gd name="T1" fmla="*/ 3 h 8"/>
                <a:gd name="T2" fmla="*/ 3 w 11"/>
                <a:gd name="T3" fmla="*/ 4 h 8"/>
                <a:gd name="T4" fmla="*/ 5 w 11"/>
                <a:gd name="T5" fmla="*/ 7 h 8"/>
                <a:gd name="T6" fmla="*/ 10 w 11"/>
                <a:gd name="T7" fmla="*/ 8 h 8"/>
                <a:gd name="T8" fmla="*/ 11 w 11"/>
                <a:gd name="T9" fmla="*/ 8 h 8"/>
                <a:gd name="T10" fmla="*/ 11 w 11"/>
                <a:gd name="T11" fmla="*/ 8 h 8"/>
                <a:gd name="T12" fmla="*/ 11 w 11"/>
                <a:gd name="T13" fmla="*/ 7 h 8"/>
                <a:gd name="T14" fmla="*/ 11 w 11"/>
                <a:gd name="T15" fmla="*/ 7 h 8"/>
                <a:gd name="T16" fmla="*/ 11 w 11"/>
                <a:gd name="T17" fmla="*/ 6 h 8"/>
                <a:gd name="T18" fmla="*/ 10 w 11"/>
                <a:gd name="T19" fmla="*/ 6 h 8"/>
                <a:gd name="T20" fmla="*/ 10 w 11"/>
                <a:gd name="T21" fmla="*/ 5 h 8"/>
                <a:gd name="T22" fmla="*/ 9 w 11"/>
                <a:gd name="T23" fmla="*/ 4 h 8"/>
                <a:gd name="T24" fmla="*/ 6 w 11"/>
                <a:gd name="T25" fmla="*/ 2 h 8"/>
                <a:gd name="T26" fmla="*/ 6 w 11"/>
                <a:gd name="T27" fmla="*/ 2 h 8"/>
                <a:gd name="T28" fmla="*/ 4 w 11"/>
                <a:gd name="T29" fmla="*/ 2 h 8"/>
                <a:gd name="T30" fmla="*/ 2 w 11"/>
                <a:gd name="T31" fmla="*/ 1 h 8"/>
                <a:gd name="T32" fmla="*/ 0 w 11"/>
                <a:gd name="T33" fmla="*/ 0 h 8"/>
                <a:gd name="T34" fmla="*/ 0 w 11"/>
                <a:gd name="T35" fmla="*/ 0 h 8"/>
                <a:gd name="T36" fmla="*/ 0 w 11"/>
                <a:gd name="T37" fmla="*/ 0 h 8"/>
                <a:gd name="T38" fmla="*/ 0 w 11"/>
                <a:gd name="T39" fmla="*/ 1 h 8"/>
                <a:gd name="T40" fmla="*/ 1 w 11"/>
                <a:gd name="T41" fmla="*/ 2 h 8"/>
                <a:gd name="T42" fmla="*/ 1 w 11"/>
                <a:gd name="T43" fmla="*/ 2 h 8"/>
                <a:gd name="T44" fmla="*/ 1 w 11"/>
                <a:gd name="T45" fmla="*/ 3 h 8"/>
                <a:gd name="T46" fmla="*/ 2 w 11"/>
                <a:gd name="T4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" h="8">
                  <a:moveTo>
                    <a:pt x="2" y="3"/>
                  </a:moveTo>
                  <a:cubicBezTo>
                    <a:pt x="2" y="3"/>
                    <a:pt x="2" y="3"/>
                    <a:pt x="3" y="4"/>
                  </a:cubicBezTo>
                  <a:cubicBezTo>
                    <a:pt x="5" y="5"/>
                    <a:pt x="5" y="6"/>
                    <a:pt x="5" y="7"/>
                  </a:cubicBezTo>
                  <a:cubicBezTo>
                    <a:pt x="5" y="7"/>
                    <a:pt x="6" y="7"/>
                    <a:pt x="10" y="8"/>
                  </a:cubicBezTo>
                  <a:cubicBezTo>
                    <a:pt x="10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6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9" y="4"/>
                    <a:pt x="9" y="4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2"/>
                    <a:pt x="3" y="2"/>
                    <a:pt x="2" y="1"/>
                  </a:cubicBez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78" name="Freeform 179"/>
            <p:cNvSpPr>
              <a:spLocks/>
            </p:cNvSpPr>
            <p:nvPr/>
          </p:nvSpPr>
          <p:spPr bwMode="auto">
            <a:xfrm>
              <a:off x="15695613" y="6226175"/>
              <a:ext cx="642938" cy="266700"/>
            </a:xfrm>
            <a:custGeom>
              <a:avLst/>
              <a:gdLst>
                <a:gd name="T0" fmla="*/ 50 w 121"/>
                <a:gd name="T1" fmla="*/ 46 h 51"/>
                <a:gd name="T2" fmla="*/ 54 w 121"/>
                <a:gd name="T3" fmla="*/ 41 h 51"/>
                <a:gd name="T4" fmla="*/ 63 w 121"/>
                <a:gd name="T5" fmla="*/ 37 h 51"/>
                <a:gd name="T6" fmla="*/ 72 w 121"/>
                <a:gd name="T7" fmla="*/ 36 h 51"/>
                <a:gd name="T8" fmla="*/ 82 w 121"/>
                <a:gd name="T9" fmla="*/ 33 h 51"/>
                <a:gd name="T10" fmla="*/ 93 w 121"/>
                <a:gd name="T11" fmla="*/ 30 h 51"/>
                <a:gd name="T12" fmla="*/ 110 w 121"/>
                <a:gd name="T13" fmla="*/ 20 h 51"/>
                <a:gd name="T14" fmla="*/ 121 w 121"/>
                <a:gd name="T15" fmla="*/ 14 h 51"/>
                <a:gd name="T16" fmla="*/ 121 w 121"/>
                <a:gd name="T17" fmla="*/ 13 h 51"/>
                <a:gd name="T18" fmla="*/ 119 w 121"/>
                <a:gd name="T19" fmla="*/ 13 h 51"/>
                <a:gd name="T20" fmla="*/ 118 w 121"/>
                <a:gd name="T21" fmla="*/ 13 h 51"/>
                <a:gd name="T22" fmla="*/ 108 w 121"/>
                <a:gd name="T23" fmla="*/ 8 h 51"/>
                <a:gd name="T24" fmla="*/ 102 w 121"/>
                <a:gd name="T25" fmla="*/ 7 h 51"/>
                <a:gd name="T26" fmla="*/ 71 w 121"/>
                <a:gd name="T27" fmla="*/ 6 h 51"/>
                <a:gd name="T28" fmla="*/ 57 w 121"/>
                <a:gd name="T29" fmla="*/ 1 h 51"/>
                <a:gd name="T30" fmla="*/ 36 w 121"/>
                <a:gd name="T31" fmla="*/ 8 h 51"/>
                <a:gd name="T32" fmla="*/ 14 w 121"/>
                <a:gd name="T33" fmla="*/ 16 h 51"/>
                <a:gd name="T34" fmla="*/ 14 w 121"/>
                <a:gd name="T35" fmla="*/ 16 h 51"/>
                <a:gd name="T36" fmla="*/ 14 w 121"/>
                <a:gd name="T37" fmla="*/ 16 h 51"/>
                <a:gd name="T38" fmla="*/ 13 w 121"/>
                <a:gd name="T39" fmla="*/ 17 h 51"/>
                <a:gd name="T40" fmla="*/ 13 w 121"/>
                <a:gd name="T41" fmla="*/ 19 h 51"/>
                <a:gd name="T42" fmla="*/ 12 w 121"/>
                <a:gd name="T43" fmla="*/ 21 h 51"/>
                <a:gd name="T44" fmla="*/ 14 w 121"/>
                <a:gd name="T45" fmla="*/ 22 h 51"/>
                <a:gd name="T46" fmla="*/ 15 w 121"/>
                <a:gd name="T47" fmla="*/ 24 h 51"/>
                <a:gd name="T48" fmla="*/ 23 w 121"/>
                <a:gd name="T49" fmla="*/ 24 h 51"/>
                <a:gd name="T50" fmla="*/ 42 w 121"/>
                <a:gd name="T51" fmla="*/ 34 h 51"/>
                <a:gd name="T52" fmla="*/ 31 w 121"/>
                <a:gd name="T53" fmla="*/ 40 h 51"/>
                <a:gd name="T54" fmla="*/ 24 w 121"/>
                <a:gd name="T55" fmla="*/ 40 h 51"/>
                <a:gd name="T56" fmla="*/ 22 w 121"/>
                <a:gd name="T57" fmla="*/ 41 h 51"/>
                <a:gd name="T58" fmla="*/ 19 w 121"/>
                <a:gd name="T59" fmla="*/ 42 h 51"/>
                <a:gd name="T60" fmla="*/ 15 w 121"/>
                <a:gd name="T61" fmla="*/ 42 h 51"/>
                <a:gd name="T62" fmla="*/ 13 w 121"/>
                <a:gd name="T63" fmla="*/ 42 h 51"/>
                <a:gd name="T64" fmla="*/ 11 w 121"/>
                <a:gd name="T65" fmla="*/ 42 h 51"/>
                <a:gd name="T66" fmla="*/ 9 w 121"/>
                <a:gd name="T67" fmla="*/ 42 h 51"/>
                <a:gd name="T68" fmla="*/ 7 w 121"/>
                <a:gd name="T69" fmla="*/ 42 h 51"/>
                <a:gd name="T70" fmla="*/ 0 w 121"/>
                <a:gd name="T71" fmla="*/ 48 h 51"/>
                <a:gd name="T72" fmla="*/ 10 w 121"/>
                <a:gd name="T73" fmla="*/ 47 h 51"/>
                <a:gd name="T74" fmla="*/ 26 w 121"/>
                <a:gd name="T75" fmla="*/ 49 h 51"/>
                <a:gd name="T76" fmla="*/ 33 w 121"/>
                <a:gd name="T77" fmla="*/ 50 h 51"/>
                <a:gd name="T78" fmla="*/ 35 w 121"/>
                <a:gd name="T79" fmla="*/ 51 h 51"/>
                <a:gd name="T80" fmla="*/ 38 w 121"/>
                <a:gd name="T81" fmla="*/ 51 h 51"/>
                <a:gd name="T82" fmla="*/ 40 w 121"/>
                <a:gd name="T83" fmla="*/ 51 h 51"/>
                <a:gd name="T84" fmla="*/ 44 w 121"/>
                <a:gd name="T85" fmla="*/ 50 h 51"/>
                <a:gd name="T86" fmla="*/ 45 w 121"/>
                <a:gd name="T87" fmla="*/ 50 h 51"/>
                <a:gd name="T88" fmla="*/ 50 w 121"/>
                <a:gd name="T89" fmla="*/ 4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1" h="51">
                  <a:moveTo>
                    <a:pt x="50" y="48"/>
                  </a:moveTo>
                  <a:cubicBezTo>
                    <a:pt x="50" y="48"/>
                    <a:pt x="50" y="47"/>
                    <a:pt x="50" y="47"/>
                  </a:cubicBezTo>
                  <a:cubicBezTo>
                    <a:pt x="50" y="47"/>
                    <a:pt x="50" y="47"/>
                    <a:pt x="50" y="46"/>
                  </a:cubicBezTo>
                  <a:cubicBezTo>
                    <a:pt x="50" y="46"/>
                    <a:pt x="50" y="46"/>
                    <a:pt x="50" y="46"/>
                  </a:cubicBezTo>
                  <a:cubicBezTo>
                    <a:pt x="50" y="46"/>
                    <a:pt x="50" y="45"/>
                    <a:pt x="50" y="45"/>
                  </a:cubicBezTo>
                  <a:cubicBezTo>
                    <a:pt x="50" y="42"/>
                    <a:pt x="53" y="42"/>
                    <a:pt x="54" y="41"/>
                  </a:cubicBezTo>
                  <a:cubicBezTo>
                    <a:pt x="55" y="41"/>
                    <a:pt x="55" y="41"/>
                    <a:pt x="56" y="41"/>
                  </a:cubicBezTo>
                  <a:cubicBezTo>
                    <a:pt x="57" y="41"/>
                    <a:pt x="58" y="40"/>
                    <a:pt x="59" y="39"/>
                  </a:cubicBezTo>
                  <a:cubicBezTo>
                    <a:pt x="60" y="38"/>
                    <a:pt x="61" y="37"/>
                    <a:pt x="63" y="37"/>
                  </a:cubicBezTo>
                  <a:cubicBezTo>
                    <a:pt x="63" y="37"/>
                    <a:pt x="64" y="37"/>
                    <a:pt x="65" y="36"/>
                  </a:cubicBezTo>
                  <a:cubicBezTo>
                    <a:pt x="66" y="35"/>
                    <a:pt x="68" y="34"/>
                    <a:pt x="70" y="35"/>
                  </a:cubicBezTo>
                  <a:cubicBezTo>
                    <a:pt x="70" y="35"/>
                    <a:pt x="71" y="36"/>
                    <a:pt x="72" y="36"/>
                  </a:cubicBezTo>
                  <a:cubicBezTo>
                    <a:pt x="73" y="37"/>
                    <a:pt x="74" y="38"/>
                    <a:pt x="76" y="37"/>
                  </a:cubicBezTo>
                  <a:cubicBezTo>
                    <a:pt x="77" y="36"/>
                    <a:pt x="78" y="36"/>
                    <a:pt x="78" y="36"/>
                  </a:cubicBezTo>
                  <a:cubicBezTo>
                    <a:pt x="79" y="36"/>
                    <a:pt x="80" y="35"/>
                    <a:pt x="82" y="33"/>
                  </a:cubicBezTo>
                  <a:cubicBezTo>
                    <a:pt x="84" y="30"/>
                    <a:pt x="86" y="29"/>
                    <a:pt x="89" y="29"/>
                  </a:cubicBezTo>
                  <a:cubicBezTo>
                    <a:pt x="90" y="29"/>
                    <a:pt x="91" y="29"/>
                    <a:pt x="92" y="29"/>
                  </a:cubicBezTo>
                  <a:cubicBezTo>
                    <a:pt x="93" y="30"/>
                    <a:pt x="93" y="30"/>
                    <a:pt x="93" y="30"/>
                  </a:cubicBezTo>
                  <a:cubicBezTo>
                    <a:pt x="98" y="30"/>
                    <a:pt x="100" y="28"/>
                    <a:pt x="101" y="25"/>
                  </a:cubicBezTo>
                  <a:cubicBezTo>
                    <a:pt x="102" y="23"/>
                    <a:pt x="105" y="22"/>
                    <a:pt x="107" y="21"/>
                  </a:cubicBezTo>
                  <a:cubicBezTo>
                    <a:pt x="108" y="21"/>
                    <a:pt x="109" y="20"/>
                    <a:pt x="110" y="20"/>
                  </a:cubicBezTo>
                  <a:cubicBezTo>
                    <a:pt x="113" y="18"/>
                    <a:pt x="118" y="16"/>
                    <a:pt x="120" y="15"/>
                  </a:cubicBezTo>
                  <a:cubicBezTo>
                    <a:pt x="121" y="15"/>
                    <a:pt x="121" y="15"/>
                    <a:pt x="121" y="15"/>
                  </a:cubicBezTo>
                  <a:cubicBezTo>
                    <a:pt x="121" y="15"/>
                    <a:pt x="121" y="14"/>
                    <a:pt x="121" y="14"/>
                  </a:cubicBezTo>
                  <a:cubicBezTo>
                    <a:pt x="121" y="14"/>
                    <a:pt x="121" y="14"/>
                    <a:pt x="121" y="14"/>
                  </a:cubicBezTo>
                  <a:cubicBezTo>
                    <a:pt x="121" y="14"/>
                    <a:pt x="121" y="14"/>
                    <a:pt x="121" y="14"/>
                  </a:cubicBezTo>
                  <a:cubicBezTo>
                    <a:pt x="121" y="14"/>
                    <a:pt x="121" y="14"/>
                    <a:pt x="121" y="13"/>
                  </a:cubicBezTo>
                  <a:cubicBezTo>
                    <a:pt x="121" y="13"/>
                    <a:pt x="120" y="13"/>
                    <a:pt x="120" y="13"/>
                  </a:cubicBezTo>
                  <a:cubicBezTo>
                    <a:pt x="120" y="13"/>
                    <a:pt x="120" y="13"/>
                    <a:pt x="120" y="13"/>
                  </a:cubicBezTo>
                  <a:cubicBezTo>
                    <a:pt x="120" y="13"/>
                    <a:pt x="120" y="13"/>
                    <a:pt x="119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18" y="13"/>
                    <a:pt x="118" y="13"/>
                    <a:pt x="118" y="13"/>
                  </a:cubicBezTo>
                  <a:cubicBezTo>
                    <a:pt x="117" y="13"/>
                    <a:pt x="117" y="13"/>
                    <a:pt x="117" y="13"/>
                  </a:cubicBezTo>
                  <a:cubicBezTo>
                    <a:pt x="115" y="13"/>
                    <a:pt x="114" y="13"/>
                    <a:pt x="112" y="10"/>
                  </a:cubicBezTo>
                  <a:cubicBezTo>
                    <a:pt x="110" y="8"/>
                    <a:pt x="109" y="8"/>
                    <a:pt x="108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7" y="8"/>
                    <a:pt x="107" y="8"/>
                    <a:pt x="106" y="8"/>
                  </a:cubicBezTo>
                  <a:cubicBezTo>
                    <a:pt x="105" y="8"/>
                    <a:pt x="103" y="8"/>
                    <a:pt x="102" y="7"/>
                  </a:cubicBezTo>
                  <a:cubicBezTo>
                    <a:pt x="98" y="7"/>
                    <a:pt x="87" y="5"/>
                    <a:pt x="79" y="5"/>
                  </a:cubicBezTo>
                  <a:cubicBezTo>
                    <a:pt x="75" y="5"/>
                    <a:pt x="74" y="6"/>
                    <a:pt x="73" y="6"/>
                  </a:cubicBezTo>
                  <a:cubicBezTo>
                    <a:pt x="73" y="6"/>
                    <a:pt x="72" y="6"/>
                    <a:pt x="71" y="6"/>
                  </a:cubicBezTo>
                  <a:cubicBezTo>
                    <a:pt x="67" y="6"/>
                    <a:pt x="63" y="4"/>
                    <a:pt x="60" y="2"/>
                  </a:cubicBezTo>
                  <a:cubicBezTo>
                    <a:pt x="59" y="2"/>
                    <a:pt x="59" y="2"/>
                    <a:pt x="58" y="2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5" y="0"/>
                    <a:pt x="48" y="1"/>
                    <a:pt x="47" y="5"/>
                  </a:cubicBezTo>
                  <a:cubicBezTo>
                    <a:pt x="47" y="9"/>
                    <a:pt x="44" y="10"/>
                    <a:pt x="43" y="10"/>
                  </a:cubicBezTo>
                  <a:cubicBezTo>
                    <a:pt x="41" y="10"/>
                    <a:pt x="39" y="9"/>
                    <a:pt x="36" y="8"/>
                  </a:cubicBezTo>
                  <a:cubicBezTo>
                    <a:pt x="33" y="6"/>
                    <a:pt x="30" y="6"/>
                    <a:pt x="27" y="6"/>
                  </a:cubicBezTo>
                  <a:cubicBezTo>
                    <a:pt x="24" y="6"/>
                    <a:pt x="22" y="6"/>
                    <a:pt x="22" y="7"/>
                  </a:cubicBezTo>
                  <a:cubicBezTo>
                    <a:pt x="22" y="11"/>
                    <a:pt x="17" y="15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9"/>
                    <a:pt x="13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5" y="23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6" y="25"/>
                    <a:pt x="17" y="25"/>
                    <a:pt x="18" y="26"/>
                  </a:cubicBezTo>
                  <a:cubicBezTo>
                    <a:pt x="18" y="26"/>
                    <a:pt x="19" y="26"/>
                    <a:pt x="19" y="26"/>
                  </a:cubicBezTo>
                  <a:cubicBezTo>
                    <a:pt x="21" y="26"/>
                    <a:pt x="22" y="25"/>
                    <a:pt x="23" y="24"/>
                  </a:cubicBezTo>
                  <a:cubicBezTo>
                    <a:pt x="23" y="24"/>
                    <a:pt x="23" y="23"/>
                    <a:pt x="25" y="23"/>
                  </a:cubicBezTo>
                  <a:cubicBezTo>
                    <a:pt x="28" y="23"/>
                    <a:pt x="36" y="27"/>
                    <a:pt x="40" y="31"/>
                  </a:cubicBezTo>
                  <a:cubicBezTo>
                    <a:pt x="41" y="32"/>
                    <a:pt x="42" y="33"/>
                    <a:pt x="42" y="34"/>
                  </a:cubicBezTo>
                  <a:cubicBezTo>
                    <a:pt x="42" y="35"/>
                    <a:pt x="41" y="35"/>
                    <a:pt x="39" y="35"/>
                  </a:cubicBezTo>
                  <a:cubicBezTo>
                    <a:pt x="38" y="36"/>
                    <a:pt x="36" y="36"/>
                    <a:pt x="35" y="38"/>
                  </a:cubicBezTo>
                  <a:cubicBezTo>
                    <a:pt x="34" y="40"/>
                    <a:pt x="33" y="40"/>
                    <a:pt x="31" y="40"/>
                  </a:cubicBezTo>
                  <a:cubicBezTo>
                    <a:pt x="29" y="40"/>
                    <a:pt x="28" y="40"/>
                    <a:pt x="27" y="40"/>
                  </a:cubicBezTo>
                  <a:cubicBezTo>
                    <a:pt x="26" y="40"/>
                    <a:pt x="26" y="40"/>
                    <a:pt x="25" y="40"/>
                  </a:cubicBezTo>
                  <a:cubicBezTo>
                    <a:pt x="25" y="40"/>
                    <a:pt x="24" y="40"/>
                    <a:pt x="24" y="40"/>
                  </a:cubicBezTo>
                  <a:cubicBezTo>
                    <a:pt x="24" y="40"/>
                    <a:pt x="24" y="40"/>
                    <a:pt x="23" y="40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6" y="42"/>
                    <a:pt x="16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4" y="42"/>
                    <a:pt x="14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2" y="42"/>
                    <a:pt x="12" y="42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2"/>
                    <a:pt x="8" y="42"/>
                    <a:pt x="8" y="42"/>
                  </a:cubicBezTo>
                  <a:cubicBezTo>
                    <a:pt x="8" y="42"/>
                    <a:pt x="7" y="42"/>
                    <a:pt x="7" y="42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5" y="42"/>
                    <a:pt x="3" y="44"/>
                    <a:pt x="1" y="46"/>
                  </a:cubicBezTo>
                  <a:cubicBezTo>
                    <a:pt x="0" y="47"/>
                    <a:pt x="0" y="47"/>
                    <a:pt x="0" y="48"/>
                  </a:cubicBezTo>
                  <a:cubicBezTo>
                    <a:pt x="0" y="48"/>
                    <a:pt x="1" y="48"/>
                    <a:pt x="1" y="48"/>
                  </a:cubicBezTo>
                  <a:cubicBezTo>
                    <a:pt x="2" y="48"/>
                    <a:pt x="4" y="48"/>
                    <a:pt x="5" y="48"/>
                  </a:cubicBezTo>
                  <a:cubicBezTo>
                    <a:pt x="7" y="47"/>
                    <a:pt x="8" y="47"/>
                    <a:pt x="10" y="47"/>
                  </a:cubicBezTo>
                  <a:cubicBezTo>
                    <a:pt x="13" y="47"/>
                    <a:pt x="14" y="48"/>
                    <a:pt x="16" y="49"/>
                  </a:cubicBezTo>
                  <a:cubicBezTo>
                    <a:pt x="17" y="49"/>
                    <a:pt x="19" y="49"/>
                    <a:pt x="21" y="48"/>
                  </a:cubicBezTo>
                  <a:cubicBezTo>
                    <a:pt x="23" y="48"/>
                    <a:pt x="25" y="47"/>
                    <a:pt x="26" y="49"/>
                  </a:cubicBezTo>
                  <a:cubicBezTo>
                    <a:pt x="27" y="50"/>
                    <a:pt x="28" y="51"/>
                    <a:pt x="30" y="51"/>
                  </a:cubicBezTo>
                  <a:cubicBezTo>
                    <a:pt x="30" y="51"/>
                    <a:pt x="31" y="50"/>
                    <a:pt x="31" y="50"/>
                  </a:cubicBezTo>
                  <a:cubicBezTo>
                    <a:pt x="32" y="50"/>
                    <a:pt x="33" y="50"/>
                    <a:pt x="33" y="50"/>
                  </a:cubicBezTo>
                  <a:cubicBezTo>
                    <a:pt x="33" y="50"/>
                    <a:pt x="33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5" y="50"/>
                    <a:pt x="35" y="51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35" y="51"/>
                    <a:pt x="36" y="51"/>
                    <a:pt x="37" y="51"/>
                  </a:cubicBezTo>
                  <a:cubicBezTo>
                    <a:pt x="37" y="51"/>
                    <a:pt x="38" y="51"/>
                    <a:pt x="38" y="51"/>
                  </a:cubicBezTo>
                  <a:cubicBezTo>
                    <a:pt x="38" y="51"/>
                    <a:pt x="38" y="51"/>
                    <a:pt x="39" y="51"/>
                  </a:cubicBezTo>
                  <a:cubicBezTo>
                    <a:pt x="39" y="51"/>
                    <a:pt x="39" y="51"/>
                    <a:pt x="40" y="51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1" y="51"/>
                    <a:pt x="41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3" y="50"/>
                    <a:pt x="43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5" y="50"/>
                    <a:pt x="45" y="50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7" y="50"/>
                    <a:pt x="48" y="50"/>
                    <a:pt x="49" y="50"/>
                  </a:cubicBezTo>
                  <a:cubicBezTo>
                    <a:pt x="49" y="50"/>
                    <a:pt x="49" y="49"/>
                    <a:pt x="49" y="49"/>
                  </a:cubicBezTo>
                  <a:cubicBezTo>
                    <a:pt x="49" y="49"/>
                    <a:pt x="49" y="49"/>
                    <a:pt x="50" y="49"/>
                  </a:cubicBezTo>
                  <a:cubicBezTo>
                    <a:pt x="50" y="48"/>
                    <a:pt x="50" y="48"/>
                    <a:pt x="50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79" name="Freeform 180"/>
            <p:cNvSpPr>
              <a:spLocks/>
            </p:cNvSpPr>
            <p:nvPr/>
          </p:nvSpPr>
          <p:spPr bwMode="auto">
            <a:xfrm>
              <a:off x="14876463" y="6057900"/>
              <a:ext cx="1031875" cy="592138"/>
            </a:xfrm>
            <a:custGeom>
              <a:avLst/>
              <a:gdLst>
                <a:gd name="T0" fmla="*/ 2 w 194"/>
                <a:gd name="T1" fmla="*/ 56 h 113"/>
                <a:gd name="T2" fmla="*/ 9 w 194"/>
                <a:gd name="T3" fmla="*/ 56 h 113"/>
                <a:gd name="T4" fmla="*/ 19 w 194"/>
                <a:gd name="T5" fmla="*/ 45 h 113"/>
                <a:gd name="T6" fmla="*/ 21 w 194"/>
                <a:gd name="T7" fmla="*/ 44 h 113"/>
                <a:gd name="T8" fmla="*/ 27 w 194"/>
                <a:gd name="T9" fmla="*/ 39 h 113"/>
                <a:gd name="T10" fmla="*/ 43 w 194"/>
                <a:gd name="T11" fmla="*/ 43 h 113"/>
                <a:gd name="T12" fmla="*/ 61 w 194"/>
                <a:gd name="T13" fmla="*/ 57 h 113"/>
                <a:gd name="T14" fmla="*/ 70 w 194"/>
                <a:gd name="T15" fmla="*/ 65 h 113"/>
                <a:gd name="T16" fmla="*/ 80 w 194"/>
                <a:gd name="T17" fmla="*/ 78 h 113"/>
                <a:gd name="T18" fmla="*/ 106 w 194"/>
                <a:gd name="T19" fmla="*/ 95 h 113"/>
                <a:gd name="T20" fmla="*/ 121 w 194"/>
                <a:gd name="T21" fmla="*/ 101 h 113"/>
                <a:gd name="T22" fmla="*/ 124 w 194"/>
                <a:gd name="T23" fmla="*/ 108 h 113"/>
                <a:gd name="T24" fmla="*/ 133 w 194"/>
                <a:gd name="T25" fmla="*/ 112 h 113"/>
                <a:gd name="T26" fmla="*/ 135 w 194"/>
                <a:gd name="T27" fmla="*/ 113 h 113"/>
                <a:gd name="T28" fmla="*/ 136 w 194"/>
                <a:gd name="T29" fmla="*/ 108 h 113"/>
                <a:gd name="T30" fmla="*/ 138 w 194"/>
                <a:gd name="T31" fmla="*/ 104 h 113"/>
                <a:gd name="T32" fmla="*/ 139 w 194"/>
                <a:gd name="T33" fmla="*/ 93 h 113"/>
                <a:gd name="T34" fmla="*/ 139 w 194"/>
                <a:gd name="T35" fmla="*/ 80 h 113"/>
                <a:gd name="T36" fmla="*/ 147 w 194"/>
                <a:gd name="T37" fmla="*/ 73 h 113"/>
                <a:gd name="T38" fmla="*/ 156 w 194"/>
                <a:gd name="T39" fmla="*/ 66 h 113"/>
                <a:gd name="T40" fmla="*/ 167 w 194"/>
                <a:gd name="T41" fmla="*/ 62 h 113"/>
                <a:gd name="T42" fmla="*/ 170 w 194"/>
                <a:gd name="T43" fmla="*/ 64 h 113"/>
                <a:gd name="T44" fmla="*/ 170 w 194"/>
                <a:gd name="T45" fmla="*/ 65 h 113"/>
                <a:gd name="T46" fmla="*/ 169 w 194"/>
                <a:gd name="T47" fmla="*/ 66 h 113"/>
                <a:gd name="T48" fmla="*/ 168 w 194"/>
                <a:gd name="T49" fmla="*/ 69 h 113"/>
                <a:gd name="T50" fmla="*/ 167 w 194"/>
                <a:gd name="T51" fmla="*/ 72 h 113"/>
                <a:gd name="T52" fmla="*/ 168 w 194"/>
                <a:gd name="T53" fmla="*/ 72 h 113"/>
                <a:gd name="T54" fmla="*/ 172 w 194"/>
                <a:gd name="T55" fmla="*/ 72 h 113"/>
                <a:gd name="T56" fmla="*/ 174 w 194"/>
                <a:gd name="T57" fmla="*/ 71 h 113"/>
                <a:gd name="T58" fmla="*/ 176 w 194"/>
                <a:gd name="T59" fmla="*/ 71 h 113"/>
                <a:gd name="T60" fmla="*/ 177 w 194"/>
                <a:gd name="T61" fmla="*/ 70 h 113"/>
                <a:gd name="T62" fmla="*/ 185 w 194"/>
                <a:gd name="T63" fmla="*/ 70 h 113"/>
                <a:gd name="T64" fmla="*/ 194 w 194"/>
                <a:gd name="T65" fmla="*/ 65 h 113"/>
                <a:gd name="T66" fmla="*/ 179 w 194"/>
                <a:gd name="T67" fmla="*/ 57 h 113"/>
                <a:gd name="T68" fmla="*/ 167 w 194"/>
                <a:gd name="T69" fmla="*/ 57 h 113"/>
                <a:gd name="T70" fmla="*/ 164 w 194"/>
                <a:gd name="T71" fmla="*/ 54 h 113"/>
                <a:gd name="T72" fmla="*/ 162 w 194"/>
                <a:gd name="T73" fmla="*/ 54 h 113"/>
                <a:gd name="T74" fmla="*/ 158 w 194"/>
                <a:gd name="T75" fmla="*/ 55 h 113"/>
                <a:gd name="T76" fmla="*/ 140 w 194"/>
                <a:gd name="T77" fmla="*/ 65 h 113"/>
                <a:gd name="T78" fmla="*/ 121 w 194"/>
                <a:gd name="T79" fmla="*/ 56 h 113"/>
                <a:gd name="T80" fmla="*/ 115 w 194"/>
                <a:gd name="T81" fmla="*/ 41 h 113"/>
                <a:gd name="T82" fmla="*/ 104 w 194"/>
                <a:gd name="T83" fmla="*/ 28 h 113"/>
                <a:gd name="T84" fmla="*/ 76 w 194"/>
                <a:gd name="T85" fmla="*/ 28 h 113"/>
                <a:gd name="T86" fmla="*/ 65 w 194"/>
                <a:gd name="T87" fmla="*/ 26 h 113"/>
                <a:gd name="T88" fmla="*/ 64 w 194"/>
                <a:gd name="T89" fmla="*/ 24 h 113"/>
                <a:gd name="T90" fmla="*/ 61 w 194"/>
                <a:gd name="T91" fmla="*/ 21 h 113"/>
                <a:gd name="T92" fmla="*/ 58 w 194"/>
                <a:gd name="T93" fmla="*/ 19 h 113"/>
                <a:gd name="T94" fmla="*/ 55 w 194"/>
                <a:gd name="T95" fmla="*/ 15 h 113"/>
                <a:gd name="T96" fmla="*/ 51 w 194"/>
                <a:gd name="T97" fmla="*/ 18 h 113"/>
                <a:gd name="T98" fmla="*/ 37 w 194"/>
                <a:gd name="T99" fmla="*/ 1 h 113"/>
                <a:gd name="T100" fmla="*/ 31 w 194"/>
                <a:gd name="T101" fmla="*/ 16 h 113"/>
                <a:gd name="T102" fmla="*/ 1 w 194"/>
                <a:gd name="T103" fmla="*/ 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4" h="113">
                  <a:moveTo>
                    <a:pt x="1" y="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1" y="55"/>
                    <a:pt x="1" y="55"/>
                    <a:pt x="2" y="56"/>
                  </a:cubicBezTo>
                  <a:cubicBezTo>
                    <a:pt x="2" y="56"/>
                    <a:pt x="3" y="56"/>
                    <a:pt x="3" y="56"/>
                  </a:cubicBezTo>
                  <a:cubicBezTo>
                    <a:pt x="4" y="56"/>
                    <a:pt x="6" y="56"/>
                    <a:pt x="7" y="57"/>
                  </a:cubicBezTo>
                  <a:cubicBezTo>
                    <a:pt x="8" y="57"/>
                    <a:pt x="9" y="56"/>
                    <a:pt x="9" y="56"/>
                  </a:cubicBezTo>
                  <a:cubicBezTo>
                    <a:pt x="10" y="55"/>
                    <a:pt x="10" y="54"/>
                    <a:pt x="10" y="53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10" y="49"/>
                    <a:pt x="15" y="45"/>
                    <a:pt x="19" y="45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20" y="45"/>
                    <a:pt x="20" y="45"/>
                    <a:pt x="21" y="44"/>
                  </a:cubicBezTo>
                  <a:cubicBezTo>
                    <a:pt x="21" y="44"/>
                    <a:pt x="21" y="43"/>
                    <a:pt x="21" y="43"/>
                  </a:cubicBezTo>
                  <a:cubicBezTo>
                    <a:pt x="21" y="42"/>
                    <a:pt x="22" y="41"/>
                    <a:pt x="23" y="41"/>
                  </a:cubicBezTo>
                  <a:cubicBezTo>
                    <a:pt x="24" y="41"/>
                    <a:pt x="26" y="40"/>
                    <a:pt x="27" y="39"/>
                  </a:cubicBezTo>
                  <a:cubicBezTo>
                    <a:pt x="27" y="38"/>
                    <a:pt x="28" y="38"/>
                    <a:pt x="29" y="38"/>
                  </a:cubicBezTo>
                  <a:cubicBezTo>
                    <a:pt x="32" y="38"/>
                    <a:pt x="35" y="39"/>
                    <a:pt x="36" y="41"/>
                  </a:cubicBezTo>
                  <a:cubicBezTo>
                    <a:pt x="38" y="42"/>
                    <a:pt x="41" y="43"/>
                    <a:pt x="43" y="43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8" y="44"/>
                    <a:pt x="49" y="54"/>
                    <a:pt x="49" y="56"/>
                  </a:cubicBezTo>
                  <a:cubicBezTo>
                    <a:pt x="51" y="57"/>
                    <a:pt x="58" y="57"/>
                    <a:pt x="61" y="57"/>
                  </a:cubicBezTo>
                  <a:cubicBezTo>
                    <a:pt x="63" y="57"/>
                    <a:pt x="64" y="57"/>
                    <a:pt x="65" y="58"/>
                  </a:cubicBezTo>
                  <a:cubicBezTo>
                    <a:pt x="67" y="58"/>
                    <a:pt x="68" y="60"/>
                    <a:pt x="68" y="62"/>
                  </a:cubicBezTo>
                  <a:cubicBezTo>
                    <a:pt x="69" y="63"/>
                    <a:pt x="69" y="64"/>
                    <a:pt x="70" y="65"/>
                  </a:cubicBezTo>
                  <a:cubicBezTo>
                    <a:pt x="73" y="68"/>
                    <a:pt x="74" y="72"/>
                    <a:pt x="75" y="75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6" y="76"/>
                    <a:pt x="78" y="77"/>
                    <a:pt x="80" y="78"/>
                  </a:cubicBezTo>
                  <a:cubicBezTo>
                    <a:pt x="83" y="80"/>
                    <a:pt x="86" y="81"/>
                    <a:pt x="87" y="83"/>
                  </a:cubicBezTo>
                  <a:cubicBezTo>
                    <a:pt x="89" y="86"/>
                    <a:pt x="95" y="89"/>
                    <a:pt x="99" y="90"/>
                  </a:cubicBezTo>
                  <a:cubicBezTo>
                    <a:pt x="102" y="91"/>
                    <a:pt x="104" y="93"/>
                    <a:pt x="106" y="95"/>
                  </a:cubicBezTo>
                  <a:cubicBezTo>
                    <a:pt x="108" y="96"/>
                    <a:pt x="109" y="98"/>
                    <a:pt x="110" y="98"/>
                  </a:cubicBezTo>
                  <a:cubicBezTo>
                    <a:pt x="111" y="98"/>
                    <a:pt x="111" y="98"/>
                    <a:pt x="111" y="98"/>
                  </a:cubicBezTo>
                  <a:cubicBezTo>
                    <a:pt x="114" y="98"/>
                    <a:pt x="120" y="101"/>
                    <a:pt x="121" y="101"/>
                  </a:cubicBezTo>
                  <a:cubicBezTo>
                    <a:pt x="122" y="102"/>
                    <a:pt x="122" y="102"/>
                    <a:pt x="122" y="102"/>
                  </a:cubicBezTo>
                  <a:cubicBezTo>
                    <a:pt x="122" y="108"/>
                    <a:pt x="122" y="108"/>
                    <a:pt x="122" y="108"/>
                  </a:cubicBezTo>
                  <a:cubicBezTo>
                    <a:pt x="123" y="108"/>
                    <a:pt x="123" y="108"/>
                    <a:pt x="124" y="108"/>
                  </a:cubicBezTo>
                  <a:cubicBezTo>
                    <a:pt x="126" y="108"/>
                    <a:pt x="127" y="109"/>
                    <a:pt x="129" y="110"/>
                  </a:cubicBezTo>
                  <a:cubicBezTo>
                    <a:pt x="130" y="111"/>
                    <a:pt x="131" y="112"/>
                    <a:pt x="132" y="112"/>
                  </a:cubicBezTo>
                  <a:cubicBezTo>
                    <a:pt x="132" y="112"/>
                    <a:pt x="133" y="112"/>
                    <a:pt x="133" y="112"/>
                  </a:cubicBezTo>
                  <a:cubicBezTo>
                    <a:pt x="133" y="112"/>
                    <a:pt x="134" y="112"/>
                    <a:pt x="134" y="112"/>
                  </a:cubicBezTo>
                  <a:cubicBezTo>
                    <a:pt x="134" y="112"/>
                    <a:pt x="135" y="112"/>
                    <a:pt x="135" y="113"/>
                  </a:cubicBezTo>
                  <a:cubicBezTo>
                    <a:pt x="135" y="113"/>
                    <a:pt x="135" y="113"/>
                    <a:pt x="135" y="113"/>
                  </a:cubicBezTo>
                  <a:cubicBezTo>
                    <a:pt x="135" y="112"/>
                    <a:pt x="135" y="112"/>
                    <a:pt x="135" y="112"/>
                  </a:cubicBezTo>
                  <a:cubicBezTo>
                    <a:pt x="135" y="111"/>
                    <a:pt x="136" y="111"/>
                    <a:pt x="136" y="110"/>
                  </a:cubicBezTo>
                  <a:cubicBezTo>
                    <a:pt x="136" y="109"/>
                    <a:pt x="136" y="109"/>
                    <a:pt x="136" y="108"/>
                  </a:cubicBezTo>
                  <a:cubicBezTo>
                    <a:pt x="136" y="108"/>
                    <a:pt x="136" y="107"/>
                    <a:pt x="137" y="107"/>
                  </a:cubicBezTo>
                  <a:cubicBezTo>
                    <a:pt x="137" y="106"/>
                    <a:pt x="137" y="106"/>
                    <a:pt x="138" y="105"/>
                  </a:cubicBezTo>
                  <a:cubicBezTo>
                    <a:pt x="138" y="105"/>
                    <a:pt x="138" y="105"/>
                    <a:pt x="138" y="104"/>
                  </a:cubicBezTo>
                  <a:cubicBezTo>
                    <a:pt x="139" y="103"/>
                    <a:pt x="139" y="103"/>
                    <a:pt x="140" y="102"/>
                  </a:cubicBezTo>
                  <a:cubicBezTo>
                    <a:pt x="141" y="101"/>
                    <a:pt x="141" y="100"/>
                    <a:pt x="140" y="98"/>
                  </a:cubicBezTo>
                  <a:cubicBezTo>
                    <a:pt x="139" y="96"/>
                    <a:pt x="138" y="95"/>
                    <a:pt x="139" y="93"/>
                  </a:cubicBezTo>
                  <a:cubicBezTo>
                    <a:pt x="139" y="91"/>
                    <a:pt x="137" y="90"/>
                    <a:pt x="135" y="89"/>
                  </a:cubicBezTo>
                  <a:cubicBezTo>
                    <a:pt x="133" y="88"/>
                    <a:pt x="131" y="86"/>
                    <a:pt x="132" y="84"/>
                  </a:cubicBezTo>
                  <a:cubicBezTo>
                    <a:pt x="132" y="81"/>
                    <a:pt x="136" y="81"/>
                    <a:pt x="139" y="80"/>
                  </a:cubicBezTo>
                  <a:cubicBezTo>
                    <a:pt x="140" y="80"/>
                    <a:pt x="142" y="80"/>
                    <a:pt x="143" y="79"/>
                  </a:cubicBezTo>
                  <a:cubicBezTo>
                    <a:pt x="144" y="79"/>
                    <a:pt x="144" y="78"/>
                    <a:pt x="144" y="76"/>
                  </a:cubicBezTo>
                  <a:cubicBezTo>
                    <a:pt x="144" y="75"/>
                    <a:pt x="145" y="73"/>
                    <a:pt x="147" y="73"/>
                  </a:cubicBezTo>
                  <a:cubicBezTo>
                    <a:pt x="149" y="73"/>
                    <a:pt x="150" y="71"/>
                    <a:pt x="151" y="68"/>
                  </a:cubicBezTo>
                  <a:cubicBezTo>
                    <a:pt x="152" y="65"/>
                    <a:pt x="154" y="65"/>
                    <a:pt x="155" y="65"/>
                  </a:cubicBezTo>
                  <a:cubicBezTo>
                    <a:pt x="155" y="65"/>
                    <a:pt x="156" y="65"/>
                    <a:pt x="156" y="66"/>
                  </a:cubicBezTo>
                  <a:cubicBezTo>
                    <a:pt x="157" y="66"/>
                    <a:pt x="158" y="66"/>
                    <a:pt x="158" y="66"/>
                  </a:cubicBezTo>
                  <a:cubicBezTo>
                    <a:pt x="159" y="66"/>
                    <a:pt x="160" y="65"/>
                    <a:pt x="160" y="65"/>
                  </a:cubicBezTo>
                  <a:cubicBezTo>
                    <a:pt x="162" y="64"/>
                    <a:pt x="165" y="62"/>
                    <a:pt x="167" y="62"/>
                  </a:cubicBezTo>
                  <a:cubicBezTo>
                    <a:pt x="168" y="62"/>
                    <a:pt x="169" y="63"/>
                    <a:pt x="169" y="64"/>
                  </a:cubicBezTo>
                  <a:cubicBezTo>
                    <a:pt x="169" y="64"/>
                    <a:pt x="170" y="64"/>
                    <a:pt x="170" y="64"/>
                  </a:cubicBezTo>
                  <a:cubicBezTo>
                    <a:pt x="170" y="64"/>
                    <a:pt x="170" y="64"/>
                    <a:pt x="170" y="64"/>
                  </a:cubicBezTo>
                  <a:cubicBezTo>
                    <a:pt x="170" y="64"/>
                    <a:pt x="170" y="64"/>
                    <a:pt x="170" y="64"/>
                  </a:cubicBezTo>
                  <a:cubicBezTo>
                    <a:pt x="170" y="64"/>
                    <a:pt x="170" y="64"/>
                    <a:pt x="170" y="65"/>
                  </a:cubicBezTo>
                  <a:cubicBezTo>
                    <a:pt x="170" y="65"/>
                    <a:pt x="170" y="65"/>
                    <a:pt x="170" y="65"/>
                  </a:cubicBezTo>
                  <a:cubicBezTo>
                    <a:pt x="170" y="65"/>
                    <a:pt x="170" y="65"/>
                    <a:pt x="170" y="65"/>
                  </a:cubicBezTo>
                  <a:cubicBezTo>
                    <a:pt x="170" y="65"/>
                    <a:pt x="170" y="66"/>
                    <a:pt x="170" y="66"/>
                  </a:cubicBezTo>
                  <a:cubicBezTo>
                    <a:pt x="170" y="66"/>
                    <a:pt x="169" y="66"/>
                    <a:pt x="169" y="66"/>
                  </a:cubicBezTo>
                  <a:cubicBezTo>
                    <a:pt x="169" y="66"/>
                    <a:pt x="169" y="67"/>
                    <a:pt x="169" y="67"/>
                  </a:cubicBezTo>
                  <a:cubicBezTo>
                    <a:pt x="169" y="67"/>
                    <a:pt x="169" y="67"/>
                    <a:pt x="169" y="68"/>
                  </a:cubicBezTo>
                  <a:cubicBezTo>
                    <a:pt x="169" y="68"/>
                    <a:pt x="169" y="68"/>
                    <a:pt x="168" y="69"/>
                  </a:cubicBezTo>
                  <a:cubicBezTo>
                    <a:pt x="168" y="69"/>
                    <a:pt x="168" y="69"/>
                    <a:pt x="168" y="69"/>
                  </a:cubicBezTo>
                  <a:cubicBezTo>
                    <a:pt x="168" y="70"/>
                    <a:pt x="168" y="70"/>
                    <a:pt x="167" y="71"/>
                  </a:cubicBezTo>
                  <a:cubicBezTo>
                    <a:pt x="167" y="71"/>
                    <a:pt x="167" y="71"/>
                    <a:pt x="167" y="72"/>
                  </a:cubicBezTo>
                  <a:cubicBezTo>
                    <a:pt x="167" y="72"/>
                    <a:pt x="167" y="72"/>
                    <a:pt x="166" y="72"/>
                  </a:cubicBezTo>
                  <a:cubicBezTo>
                    <a:pt x="167" y="72"/>
                    <a:pt x="167" y="72"/>
                    <a:pt x="167" y="72"/>
                  </a:cubicBezTo>
                  <a:cubicBezTo>
                    <a:pt x="167" y="72"/>
                    <a:pt x="168" y="72"/>
                    <a:pt x="168" y="72"/>
                  </a:cubicBezTo>
                  <a:cubicBezTo>
                    <a:pt x="168" y="72"/>
                    <a:pt x="169" y="72"/>
                    <a:pt x="169" y="72"/>
                  </a:cubicBezTo>
                  <a:cubicBezTo>
                    <a:pt x="169" y="72"/>
                    <a:pt x="170" y="72"/>
                    <a:pt x="170" y="72"/>
                  </a:cubicBezTo>
                  <a:cubicBezTo>
                    <a:pt x="171" y="72"/>
                    <a:pt x="171" y="72"/>
                    <a:pt x="172" y="72"/>
                  </a:cubicBezTo>
                  <a:cubicBezTo>
                    <a:pt x="172" y="72"/>
                    <a:pt x="172" y="72"/>
                    <a:pt x="172" y="72"/>
                  </a:cubicBezTo>
                  <a:cubicBezTo>
                    <a:pt x="173" y="72"/>
                    <a:pt x="173" y="72"/>
                    <a:pt x="173" y="72"/>
                  </a:cubicBezTo>
                  <a:cubicBezTo>
                    <a:pt x="174" y="71"/>
                    <a:pt x="174" y="71"/>
                    <a:pt x="174" y="71"/>
                  </a:cubicBezTo>
                  <a:cubicBezTo>
                    <a:pt x="174" y="71"/>
                    <a:pt x="175" y="71"/>
                    <a:pt x="175" y="71"/>
                  </a:cubicBezTo>
                  <a:cubicBezTo>
                    <a:pt x="175" y="71"/>
                    <a:pt x="175" y="71"/>
                    <a:pt x="175" y="71"/>
                  </a:cubicBezTo>
                  <a:cubicBezTo>
                    <a:pt x="176" y="71"/>
                    <a:pt x="176" y="71"/>
                    <a:pt x="176" y="71"/>
                  </a:cubicBezTo>
                  <a:cubicBezTo>
                    <a:pt x="176" y="71"/>
                    <a:pt x="176" y="71"/>
                    <a:pt x="176" y="71"/>
                  </a:cubicBezTo>
                  <a:cubicBezTo>
                    <a:pt x="177" y="71"/>
                    <a:pt x="177" y="71"/>
                    <a:pt x="177" y="70"/>
                  </a:cubicBezTo>
                  <a:cubicBezTo>
                    <a:pt x="177" y="70"/>
                    <a:pt x="177" y="70"/>
                    <a:pt x="177" y="70"/>
                  </a:cubicBezTo>
                  <a:cubicBezTo>
                    <a:pt x="177" y="70"/>
                    <a:pt x="177" y="70"/>
                    <a:pt x="177" y="70"/>
                  </a:cubicBezTo>
                  <a:cubicBezTo>
                    <a:pt x="178" y="70"/>
                    <a:pt x="180" y="70"/>
                    <a:pt x="182" y="70"/>
                  </a:cubicBezTo>
                  <a:cubicBezTo>
                    <a:pt x="183" y="70"/>
                    <a:pt x="184" y="70"/>
                    <a:pt x="185" y="70"/>
                  </a:cubicBezTo>
                  <a:cubicBezTo>
                    <a:pt x="186" y="70"/>
                    <a:pt x="187" y="70"/>
                    <a:pt x="187" y="69"/>
                  </a:cubicBezTo>
                  <a:cubicBezTo>
                    <a:pt x="189" y="66"/>
                    <a:pt x="191" y="66"/>
                    <a:pt x="193" y="66"/>
                  </a:cubicBezTo>
                  <a:cubicBezTo>
                    <a:pt x="193" y="65"/>
                    <a:pt x="193" y="65"/>
                    <a:pt x="194" y="65"/>
                  </a:cubicBezTo>
                  <a:cubicBezTo>
                    <a:pt x="193" y="65"/>
                    <a:pt x="193" y="65"/>
                    <a:pt x="193" y="64"/>
                  </a:cubicBezTo>
                  <a:cubicBezTo>
                    <a:pt x="188" y="60"/>
                    <a:pt x="181" y="57"/>
                    <a:pt x="179" y="57"/>
                  </a:cubicBezTo>
                  <a:cubicBezTo>
                    <a:pt x="179" y="57"/>
                    <a:pt x="179" y="57"/>
                    <a:pt x="179" y="57"/>
                  </a:cubicBezTo>
                  <a:cubicBezTo>
                    <a:pt x="178" y="59"/>
                    <a:pt x="176" y="60"/>
                    <a:pt x="173" y="60"/>
                  </a:cubicBezTo>
                  <a:cubicBezTo>
                    <a:pt x="171" y="60"/>
                    <a:pt x="169" y="59"/>
                    <a:pt x="168" y="58"/>
                  </a:cubicBezTo>
                  <a:cubicBezTo>
                    <a:pt x="167" y="57"/>
                    <a:pt x="167" y="57"/>
                    <a:pt x="167" y="57"/>
                  </a:cubicBezTo>
                  <a:cubicBezTo>
                    <a:pt x="167" y="56"/>
                    <a:pt x="167" y="56"/>
                    <a:pt x="166" y="55"/>
                  </a:cubicBezTo>
                  <a:cubicBezTo>
                    <a:pt x="166" y="55"/>
                    <a:pt x="166" y="55"/>
                    <a:pt x="166" y="55"/>
                  </a:cubicBezTo>
                  <a:cubicBezTo>
                    <a:pt x="165" y="55"/>
                    <a:pt x="165" y="54"/>
                    <a:pt x="164" y="54"/>
                  </a:cubicBezTo>
                  <a:cubicBezTo>
                    <a:pt x="164" y="54"/>
                    <a:pt x="164" y="54"/>
                    <a:pt x="163" y="54"/>
                  </a:cubicBezTo>
                  <a:cubicBezTo>
                    <a:pt x="163" y="54"/>
                    <a:pt x="163" y="54"/>
                    <a:pt x="163" y="54"/>
                  </a:cubicBezTo>
                  <a:cubicBezTo>
                    <a:pt x="163" y="54"/>
                    <a:pt x="162" y="54"/>
                    <a:pt x="162" y="54"/>
                  </a:cubicBezTo>
                  <a:cubicBezTo>
                    <a:pt x="162" y="54"/>
                    <a:pt x="161" y="54"/>
                    <a:pt x="161" y="54"/>
                  </a:cubicBezTo>
                  <a:cubicBezTo>
                    <a:pt x="161" y="54"/>
                    <a:pt x="161" y="54"/>
                    <a:pt x="160" y="54"/>
                  </a:cubicBezTo>
                  <a:cubicBezTo>
                    <a:pt x="160" y="54"/>
                    <a:pt x="159" y="54"/>
                    <a:pt x="158" y="55"/>
                  </a:cubicBezTo>
                  <a:cubicBezTo>
                    <a:pt x="151" y="58"/>
                    <a:pt x="148" y="61"/>
                    <a:pt x="147" y="63"/>
                  </a:cubicBezTo>
                  <a:cubicBezTo>
                    <a:pt x="147" y="65"/>
                    <a:pt x="145" y="67"/>
                    <a:pt x="143" y="67"/>
                  </a:cubicBezTo>
                  <a:cubicBezTo>
                    <a:pt x="141" y="67"/>
                    <a:pt x="140" y="66"/>
                    <a:pt x="140" y="65"/>
                  </a:cubicBezTo>
                  <a:cubicBezTo>
                    <a:pt x="140" y="62"/>
                    <a:pt x="135" y="60"/>
                    <a:pt x="132" y="60"/>
                  </a:cubicBezTo>
                  <a:cubicBezTo>
                    <a:pt x="130" y="59"/>
                    <a:pt x="129" y="59"/>
                    <a:pt x="128" y="59"/>
                  </a:cubicBezTo>
                  <a:cubicBezTo>
                    <a:pt x="125" y="59"/>
                    <a:pt x="121" y="59"/>
                    <a:pt x="121" y="56"/>
                  </a:cubicBezTo>
                  <a:cubicBezTo>
                    <a:pt x="121" y="55"/>
                    <a:pt x="120" y="53"/>
                    <a:pt x="118" y="51"/>
                  </a:cubicBezTo>
                  <a:cubicBezTo>
                    <a:pt x="117" y="49"/>
                    <a:pt x="115" y="47"/>
                    <a:pt x="115" y="45"/>
                  </a:cubicBezTo>
                  <a:cubicBezTo>
                    <a:pt x="115" y="43"/>
                    <a:pt x="115" y="42"/>
                    <a:pt x="115" y="41"/>
                  </a:cubicBezTo>
                  <a:cubicBezTo>
                    <a:pt x="115" y="37"/>
                    <a:pt x="115" y="35"/>
                    <a:pt x="113" y="35"/>
                  </a:cubicBezTo>
                  <a:cubicBezTo>
                    <a:pt x="111" y="34"/>
                    <a:pt x="109" y="32"/>
                    <a:pt x="108" y="31"/>
                  </a:cubicBezTo>
                  <a:cubicBezTo>
                    <a:pt x="107" y="29"/>
                    <a:pt x="105" y="28"/>
                    <a:pt x="104" y="28"/>
                  </a:cubicBezTo>
                  <a:cubicBezTo>
                    <a:pt x="90" y="28"/>
                    <a:pt x="83" y="28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0" y="27"/>
                    <a:pt x="78" y="27"/>
                    <a:pt x="76" y="28"/>
                  </a:cubicBezTo>
                  <a:cubicBezTo>
                    <a:pt x="73" y="28"/>
                    <a:pt x="71" y="29"/>
                    <a:pt x="69" y="29"/>
                  </a:cubicBezTo>
                  <a:cubicBezTo>
                    <a:pt x="67" y="29"/>
                    <a:pt x="66" y="28"/>
                    <a:pt x="66" y="27"/>
                  </a:cubicBezTo>
                  <a:cubicBezTo>
                    <a:pt x="66" y="27"/>
                    <a:pt x="66" y="27"/>
                    <a:pt x="65" y="26"/>
                  </a:cubicBezTo>
                  <a:cubicBezTo>
                    <a:pt x="65" y="26"/>
                    <a:pt x="65" y="26"/>
                    <a:pt x="65" y="26"/>
                  </a:cubicBezTo>
                  <a:cubicBezTo>
                    <a:pt x="65" y="26"/>
                    <a:pt x="65" y="25"/>
                    <a:pt x="64" y="25"/>
                  </a:cubicBezTo>
                  <a:cubicBezTo>
                    <a:pt x="64" y="25"/>
                    <a:pt x="64" y="25"/>
                    <a:pt x="64" y="24"/>
                  </a:cubicBezTo>
                  <a:cubicBezTo>
                    <a:pt x="63" y="24"/>
                    <a:pt x="63" y="24"/>
                    <a:pt x="63" y="23"/>
                  </a:cubicBezTo>
                  <a:cubicBezTo>
                    <a:pt x="63" y="23"/>
                    <a:pt x="62" y="23"/>
                    <a:pt x="62" y="23"/>
                  </a:cubicBezTo>
                  <a:cubicBezTo>
                    <a:pt x="62" y="22"/>
                    <a:pt x="61" y="22"/>
                    <a:pt x="61" y="21"/>
                  </a:cubicBezTo>
                  <a:cubicBezTo>
                    <a:pt x="61" y="21"/>
                    <a:pt x="61" y="21"/>
                    <a:pt x="60" y="21"/>
                  </a:cubicBezTo>
                  <a:cubicBezTo>
                    <a:pt x="60" y="20"/>
                    <a:pt x="60" y="20"/>
                    <a:pt x="59" y="19"/>
                  </a:cubicBezTo>
                  <a:cubicBezTo>
                    <a:pt x="59" y="19"/>
                    <a:pt x="59" y="19"/>
                    <a:pt x="58" y="19"/>
                  </a:cubicBezTo>
                  <a:cubicBezTo>
                    <a:pt x="58" y="18"/>
                    <a:pt x="58" y="18"/>
                    <a:pt x="57" y="17"/>
                  </a:cubicBezTo>
                  <a:cubicBezTo>
                    <a:pt x="57" y="17"/>
                    <a:pt x="57" y="17"/>
                    <a:pt x="56" y="17"/>
                  </a:cubicBezTo>
                  <a:cubicBezTo>
                    <a:pt x="56" y="16"/>
                    <a:pt x="56" y="16"/>
                    <a:pt x="55" y="15"/>
                  </a:cubicBezTo>
                  <a:cubicBezTo>
                    <a:pt x="55" y="15"/>
                    <a:pt x="55" y="15"/>
                    <a:pt x="54" y="15"/>
                  </a:cubicBezTo>
                  <a:cubicBezTo>
                    <a:pt x="54" y="15"/>
                    <a:pt x="54" y="14"/>
                    <a:pt x="54" y="14"/>
                  </a:cubicBezTo>
                  <a:cubicBezTo>
                    <a:pt x="53" y="16"/>
                    <a:pt x="52" y="17"/>
                    <a:pt x="51" y="18"/>
                  </a:cubicBezTo>
                  <a:cubicBezTo>
                    <a:pt x="45" y="23"/>
                    <a:pt x="38" y="24"/>
                    <a:pt x="36" y="20"/>
                  </a:cubicBezTo>
                  <a:cubicBezTo>
                    <a:pt x="35" y="20"/>
                    <a:pt x="35" y="18"/>
                    <a:pt x="36" y="15"/>
                  </a:cubicBezTo>
                  <a:cubicBezTo>
                    <a:pt x="38" y="9"/>
                    <a:pt x="38" y="3"/>
                    <a:pt x="37" y="1"/>
                  </a:cubicBezTo>
                  <a:cubicBezTo>
                    <a:pt x="36" y="0"/>
                    <a:pt x="36" y="0"/>
                    <a:pt x="35" y="0"/>
                  </a:cubicBezTo>
                  <a:cubicBezTo>
                    <a:pt x="34" y="0"/>
                    <a:pt x="34" y="5"/>
                    <a:pt x="33" y="8"/>
                  </a:cubicBezTo>
                  <a:cubicBezTo>
                    <a:pt x="33" y="12"/>
                    <a:pt x="33" y="16"/>
                    <a:pt x="31" y="16"/>
                  </a:cubicBezTo>
                  <a:cubicBezTo>
                    <a:pt x="30" y="17"/>
                    <a:pt x="29" y="17"/>
                    <a:pt x="28" y="15"/>
                  </a:cubicBezTo>
                  <a:cubicBezTo>
                    <a:pt x="26" y="13"/>
                    <a:pt x="26" y="5"/>
                    <a:pt x="27" y="0"/>
                  </a:cubicBezTo>
                  <a:lnTo>
                    <a:pt x="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80" name="Freeform 181"/>
            <p:cNvSpPr>
              <a:spLocks/>
            </p:cNvSpPr>
            <p:nvPr/>
          </p:nvSpPr>
          <p:spPr bwMode="auto">
            <a:xfrm>
              <a:off x="17454563" y="8588375"/>
              <a:ext cx="244475" cy="303213"/>
            </a:xfrm>
            <a:custGeom>
              <a:avLst/>
              <a:gdLst>
                <a:gd name="T0" fmla="*/ 21 w 46"/>
                <a:gd name="T1" fmla="*/ 5 h 58"/>
                <a:gd name="T2" fmla="*/ 21 w 46"/>
                <a:gd name="T3" fmla="*/ 6 h 58"/>
                <a:gd name="T4" fmla="*/ 20 w 46"/>
                <a:gd name="T5" fmla="*/ 8 h 58"/>
                <a:gd name="T6" fmla="*/ 15 w 46"/>
                <a:gd name="T7" fmla="*/ 8 h 58"/>
                <a:gd name="T8" fmla="*/ 12 w 46"/>
                <a:gd name="T9" fmla="*/ 8 h 58"/>
                <a:gd name="T10" fmla="*/ 12 w 46"/>
                <a:gd name="T11" fmla="*/ 8 h 58"/>
                <a:gd name="T12" fmla="*/ 12 w 46"/>
                <a:gd name="T13" fmla="*/ 8 h 58"/>
                <a:gd name="T14" fmla="*/ 11 w 46"/>
                <a:gd name="T15" fmla="*/ 8 h 58"/>
                <a:gd name="T16" fmla="*/ 11 w 46"/>
                <a:gd name="T17" fmla="*/ 7 h 58"/>
                <a:gd name="T18" fmla="*/ 10 w 46"/>
                <a:gd name="T19" fmla="*/ 7 h 58"/>
                <a:gd name="T20" fmla="*/ 10 w 46"/>
                <a:gd name="T21" fmla="*/ 7 h 58"/>
                <a:gd name="T22" fmla="*/ 10 w 46"/>
                <a:gd name="T23" fmla="*/ 6 h 58"/>
                <a:gd name="T24" fmla="*/ 10 w 46"/>
                <a:gd name="T25" fmla="*/ 6 h 58"/>
                <a:gd name="T26" fmla="*/ 5 w 46"/>
                <a:gd name="T27" fmla="*/ 0 h 58"/>
                <a:gd name="T28" fmla="*/ 1 w 46"/>
                <a:gd name="T29" fmla="*/ 0 h 58"/>
                <a:gd name="T30" fmla="*/ 0 w 46"/>
                <a:gd name="T31" fmla="*/ 0 h 58"/>
                <a:gd name="T32" fmla="*/ 3 w 46"/>
                <a:gd name="T33" fmla="*/ 16 h 58"/>
                <a:gd name="T34" fmla="*/ 10 w 46"/>
                <a:gd name="T35" fmla="*/ 30 h 58"/>
                <a:gd name="T36" fmla="*/ 14 w 46"/>
                <a:gd name="T37" fmla="*/ 37 h 58"/>
                <a:gd name="T38" fmla="*/ 22 w 46"/>
                <a:gd name="T39" fmla="*/ 45 h 58"/>
                <a:gd name="T40" fmla="*/ 25 w 46"/>
                <a:gd name="T41" fmla="*/ 47 h 58"/>
                <a:gd name="T42" fmla="*/ 45 w 46"/>
                <a:gd name="T43" fmla="*/ 58 h 58"/>
                <a:gd name="T44" fmla="*/ 45 w 46"/>
                <a:gd name="T45" fmla="*/ 58 h 58"/>
                <a:gd name="T46" fmla="*/ 38 w 46"/>
                <a:gd name="T47" fmla="*/ 44 h 58"/>
                <a:gd name="T48" fmla="*/ 36 w 46"/>
                <a:gd name="T49" fmla="*/ 29 h 58"/>
                <a:gd name="T50" fmla="*/ 37 w 46"/>
                <a:gd name="T51" fmla="*/ 21 h 58"/>
                <a:gd name="T52" fmla="*/ 33 w 46"/>
                <a:gd name="T53" fmla="*/ 15 h 58"/>
                <a:gd name="T54" fmla="*/ 28 w 46"/>
                <a:gd name="T55" fmla="*/ 10 h 58"/>
                <a:gd name="T56" fmla="*/ 26 w 46"/>
                <a:gd name="T57" fmla="*/ 7 h 58"/>
                <a:gd name="T58" fmla="*/ 23 w 46"/>
                <a:gd name="T59" fmla="*/ 4 h 58"/>
                <a:gd name="T60" fmla="*/ 23 w 46"/>
                <a:gd name="T61" fmla="*/ 4 h 58"/>
                <a:gd name="T62" fmla="*/ 22 w 46"/>
                <a:gd name="T63" fmla="*/ 4 h 58"/>
                <a:gd name="T64" fmla="*/ 22 w 46"/>
                <a:gd name="T65" fmla="*/ 4 h 58"/>
                <a:gd name="T66" fmla="*/ 22 w 46"/>
                <a:gd name="T67" fmla="*/ 4 h 58"/>
                <a:gd name="T68" fmla="*/ 22 w 46"/>
                <a:gd name="T69" fmla="*/ 5 h 58"/>
                <a:gd name="T70" fmla="*/ 21 w 46"/>
                <a:gd name="T71" fmla="*/ 5 h 58"/>
                <a:gd name="T72" fmla="*/ 21 w 46"/>
                <a:gd name="T73" fmla="*/ 5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6" h="58">
                  <a:moveTo>
                    <a:pt x="21" y="5"/>
                  </a:moveTo>
                  <a:cubicBezTo>
                    <a:pt x="21" y="6"/>
                    <a:pt x="21" y="6"/>
                    <a:pt x="21" y="6"/>
                  </a:cubicBezTo>
                  <a:cubicBezTo>
                    <a:pt x="21" y="7"/>
                    <a:pt x="21" y="8"/>
                    <a:pt x="20" y="8"/>
                  </a:cubicBezTo>
                  <a:cubicBezTo>
                    <a:pt x="19" y="8"/>
                    <a:pt x="17" y="8"/>
                    <a:pt x="15" y="8"/>
                  </a:cubicBezTo>
                  <a:cubicBezTo>
                    <a:pt x="14" y="8"/>
                    <a:pt x="13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9" y="1"/>
                    <a:pt x="5" y="0"/>
                  </a:cubicBezTo>
                  <a:cubicBezTo>
                    <a:pt x="4" y="0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2" y="5"/>
                    <a:pt x="3" y="11"/>
                    <a:pt x="3" y="16"/>
                  </a:cubicBezTo>
                  <a:cubicBezTo>
                    <a:pt x="3" y="20"/>
                    <a:pt x="7" y="26"/>
                    <a:pt x="10" y="30"/>
                  </a:cubicBezTo>
                  <a:cubicBezTo>
                    <a:pt x="12" y="33"/>
                    <a:pt x="14" y="36"/>
                    <a:pt x="14" y="37"/>
                  </a:cubicBezTo>
                  <a:cubicBezTo>
                    <a:pt x="15" y="41"/>
                    <a:pt x="17" y="42"/>
                    <a:pt x="22" y="45"/>
                  </a:cubicBezTo>
                  <a:cubicBezTo>
                    <a:pt x="23" y="46"/>
                    <a:pt x="24" y="46"/>
                    <a:pt x="25" y="47"/>
                  </a:cubicBezTo>
                  <a:cubicBezTo>
                    <a:pt x="31" y="52"/>
                    <a:pt x="42" y="58"/>
                    <a:pt x="45" y="58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6" y="57"/>
                    <a:pt x="41" y="48"/>
                    <a:pt x="38" y="44"/>
                  </a:cubicBezTo>
                  <a:cubicBezTo>
                    <a:pt x="35" y="41"/>
                    <a:pt x="35" y="35"/>
                    <a:pt x="36" y="29"/>
                  </a:cubicBezTo>
                  <a:cubicBezTo>
                    <a:pt x="37" y="26"/>
                    <a:pt x="37" y="24"/>
                    <a:pt x="37" y="21"/>
                  </a:cubicBezTo>
                  <a:cubicBezTo>
                    <a:pt x="37" y="18"/>
                    <a:pt x="35" y="16"/>
                    <a:pt x="33" y="15"/>
                  </a:cubicBezTo>
                  <a:cubicBezTo>
                    <a:pt x="31" y="14"/>
                    <a:pt x="29" y="12"/>
                    <a:pt x="28" y="10"/>
                  </a:cubicBezTo>
                  <a:cubicBezTo>
                    <a:pt x="28" y="7"/>
                    <a:pt x="27" y="7"/>
                    <a:pt x="26" y="7"/>
                  </a:cubicBezTo>
                  <a:cubicBezTo>
                    <a:pt x="25" y="7"/>
                    <a:pt x="24" y="6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5"/>
                    <a:pt x="22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81" name="Freeform 182"/>
            <p:cNvSpPr>
              <a:spLocks/>
            </p:cNvSpPr>
            <p:nvPr/>
          </p:nvSpPr>
          <p:spPr bwMode="auto">
            <a:xfrm>
              <a:off x="17587913" y="7566025"/>
              <a:ext cx="425450" cy="885825"/>
            </a:xfrm>
            <a:custGeom>
              <a:avLst/>
              <a:gdLst>
                <a:gd name="T0" fmla="*/ 36 w 80"/>
                <a:gd name="T1" fmla="*/ 0 h 169"/>
                <a:gd name="T2" fmla="*/ 26 w 80"/>
                <a:gd name="T3" fmla="*/ 7 h 169"/>
                <a:gd name="T4" fmla="*/ 17 w 80"/>
                <a:gd name="T5" fmla="*/ 8 h 169"/>
                <a:gd name="T6" fmla="*/ 11 w 80"/>
                <a:gd name="T7" fmla="*/ 7 h 169"/>
                <a:gd name="T8" fmla="*/ 2 w 80"/>
                <a:gd name="T9" fmla="*/ 8 h 169"/>
                <a:gd name="T10" fmla="*/ 1 w 80"/>
                <a:gd name="T11" fmla="*/ 10 h 169"/>
                <a:gd name="T12" fmla="*/ 2 w 80"/>
                <a:gd name="T13" fmla="*/ 13 h 169"/>
                <a:gd name="T14" fmla="*/ 3 w 80"/>
                <a:gd name="T15" fmla="*/ 15 h 169"/>
                <a:gd name="T16" fmla="*/ 9 w 80"/>
                <a:gd name="T17" fmla="*/ 25 h 169"/>
                <a:gd name="T18" fmla="*/ 10 w 80"/>
                <a:gd name="T19" fmla="*/ 26 h 169"/>
                <a:gd name="T20" fmla="*/ 11 w 80"/>
                <a:gd name="T21" fmla="*/ 27 h 169"/>
                <a:gd name="T22" fmla="*/ 16 w 80"/>
                <a:gd name="T23" fmla="*/ 28 h 169"/>
                <a:gd name="T24" fmla="*/ 26 w 80"/>
                <a:gd name="T25" fmla="*/ 31 h 169"/>
                <a:gd name="T26" fmla="*/ 25 w 80"/>
                <a:gd name="T27" fmla="*/ 43 h 169"/>
                <a:gd name="T28" fmla="*/ 33 w 80"/>
                <a:gd name="T29" fmla="*/ 55 h 169"/>
                <a:gd name="T30" fmla="*/ 43 w 80"/>
                <a:gd name="T31" fmla="*/ 70 h 169"/>
                <a:gd name="T32" fmla="*/ 57 w 80"/>
                <a:gd name="T33" fmla="*/ 85 h 169"/>
                <a:gd name="T34" fmla="*/ 60 w 80"/>
                <a:gd name="T35" fmla="*/ 103 h 169"/>
                <a:gd name="T36" fmla="*/ 60 w 80"/>
                <a:gd name="T37" fmla="*/ 106 h 169"/>
                <a:gd name="T38" fmla="*/ 60 w 80"/>
                <a:gd name="T39" fmla="*/ 109 h 169"/>
                <a:gd name="T40" fmla="*/ 62 w 80"/>
                <a:gd name="T41" fmla="*/ 113 h 169"/>
                <a:gd name="T42" fmla="*/ 59 w 80"/>
                <a:gd name="T43" fmla="*/ 127 h 169"/>
                <a:gd name="T44" fmla="*/ 48 w 80"/>
                <a:gd name="T45" fmla="*/ 137 h 169"/>
                <a:gd name="T46" fmla="*/ 44 w 80"/>
                <a:gd name="T47" fmla="*/ 140 h 169"/>
                <a:gd name="T48" fmla="*/ 37 w 80"/>
                <a:gd name="T49" fmla="*/ 146 h 169"/>
                <a:gd name="T50" fmla="*/ 33 w 80"/>
                <a:gd name="T51" fmla="*/ 146 h 169"/>
                <a:gd name="T52" fmla="*/ 32 w 80"/>
                <a:gd name="T53" fmla="*/ 147 h 169"/>
                <a:gd name="T54" fmla="*/ 31 w 80"/>
                <a:gd name="T55" fmla="*/ 148 h 169"/>
                <a:gd name="T56" fmla="*/ 30 w 80"/>
                <a:gd name="T57" fmla="*/ 149 h 169"/>
                <a:gd name="T58" fmla="*/ 28 w 80"/>
                <a:gd name="T59" fmla="*/ 150 h 169"/>
                <a:gd name="T60" fmla="*/ 29 w 80"/>
                <a:gd name="T61" fmla="*/ 153 h 169"/>
                <a:gd name="T62" fmla="*/ 30 w 80"/>
                <a:gd name="T63" fmla="*/ 159 h 169"/>
                <a:gd name="T64" fmla="*/ 31 w 80"/>
                <a:gd name="T65" fmla="*/ 168 h 169"/>
                <a:gd name="T66" fmla="*/ 45 w 80"/>
                <a:gd name="T67" fmla="*/ 156 h 169"/>
                <a:gd name="T68" fmla="*/ 47 w 80"/>
                <a:gd name="T69" fmla="*/ 150 h 169"/>
                <a:gd name="T70" fmla="*/ 55 w 80"/>
                <a:gd name="T71" fmla="*/ 149 h 169"/>
                <a:gd name="T72" fmla="*/ 70 w 80"/>
                <a:gd name="T73" fmla="*/ 141 h 169"/>
                <a:gd name="T74" fmla="*/ 76 w 80"/>
                <a:gd name="T75" fmla="*/ 101 h 169"/>
                <a:gd name="T76" fmla="*/ 49 w 80"/>
                <a:gd name="T77" fmla="*/ 71 h 169"/>
                <a:gd name="T78" fmla="*/ 42 w 80"/>
                <a:gd name="T79" fmla="*/ 60 h 169"/>
                <a:gd name="T80" fmla="*/ 47 w 80"/>
                <a:gd name="T81" fmla="*/ 34 h 169"/>
                <a:gd name="T82" fmla="*/ 60 w 80"/>
                <a:gd name="T83" fmla="*/ 21 h 169"/>
                <a:gd name="T84" fmla="*/ 60 w 80"/>
                <a:gd name="T85" fmla="*/ 20 h 169"/>
                <a:gd name="T86" fmla="*/ 48 w 80"/>
                <a:gd name="T87" fmla="*/ 1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0" h="169">
                  <a:moveTo>
                    <a:pt x="49" y="6"/>
                  </a:moveTo>
                  <a:cubicBezTo>
                    <a:pt x="48" y="6"/>
                    <a:pt x="48" y="5"/>
                    <a:pt x="45" y="5"/>
                  </a:cubicBezTo>
                  <a:cubicBezTo>
                    <a:pt x="39" y="4"/>
                    <a:pt x="37" y="2"/>
                    <a:pt x="36" y="0"/>
                  </a:cubicBezTo>
                  <a:cubicBezTo>
                    <a:pt x="36" y="0"/>
                    <a:pt x="36" y="0"/>
                    <a:pt x="35" y="0"/>
                  </a:cubicBezTo>
                  <a:cubicBezTo>
                    <a:pt x="34" y="0"/>
                    <a:pt x="30" y="3"/>
                    <a:pt x="28" y="5"/>
                  </a:cubicBezTo>
                  <a:cubicBezTo>
                    <a:pt x="27" y="6"/>
                    <a:pt x="27" y="7"/>
                    <a:pt x="26" y="7"/>
                  </a:cubicBezTo>
                  <a:cubicBezTo>
                    <a:pt x="25" y="7"/>
                    <a:pt x="24" y="7"/>
                    <a:pt x="24" y="7"/>
                  </a:cubicBezTo>
                  <a:cubicBezTo>
                    <a:pt x="23" y="6"/>
                    <a:pt x="22" y="6"/>
                    <a:pt x="20" y="7"/>
                  </a:cubicBezTo>
                  <a:cubicBezTo>
                    <a:pt x="19" y="8"/>
                    <a:pt x="18" y="8"/>
                    <a:pt x="17" y="8"/>
                  </a:cubicBezTo>
                  <a:cubicBezTo>
                    <a:pt x="16" y="7"/>
                    <a:pt x="15" y="7"/>
                    <a:pt x="14" y="7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4" y="7"/>
                    <a:pt x="3" y="7"/>
                    <a:pt x="2" y="8"/>
                  </a:cubicBezTo>
                  <a:cubicBezTo>
                    <a:pt x="2" y="8"/>
                    <a:pt x="1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2" y="12"/>
                    <a:pt x="2" y="12"/>
                  </a:cubicBezTo>
                  <a:cubicBezTo>
                    <a:pt x="2" y="12"/>
                    <a:pt x="2" y="12"/>
                    <a:pt x="2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5"/>
                    <a:pt x="3" y="15"/>
                  </a:cubicBezTo>
                  <a:cubicBezTo>
                    <a:pt x="3" y="16"/>
                    <a:pt x="5" y="17"/>
                    <a:pt x="6" y="18"/>
                  </a:cubicBezTo>
                  <a:cubicBezTo>
                    <a:pt x="7" y="20"/>
                    <a:pt x="9" y="22"/>
                    <a:pt x="9" y="24"/>
                  </a:cubicBezTo>
                  <a:cubicBezTo>
                    <a:pt x="9" y="24"/>
                    <a:pt x="9" y="24"/>
                    <a:pt x="9" y="25"/>
                  </a:cubicBezTo>
                  <a:cubicBezTo>
                    <a:pt x="9" y="25"/>
                    <a:pt x="9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0" y="26"/>
                    <a:pt x="11" y="26"/>
                  </a:cubicBezTo>
                  <a:cubicBezTo>
                    <a:pt x="11" y="26"/>
                    <a:pt x="11" y="26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2" y="27"/>
                    <a:pt x="13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5" y="28"/>
                    <a:pt x="16" y="28"/>
                  </a:cubicBezTo>
                  <a:cubicBezTo>
                    <a:pt x="16" y="28"/>
                    <a:pt x="17" y="28"/>
                    <a:pt x="17" y="28"/>
                  </a:cubicBezTo>
                  <a:cubicBezTo>
                    <a:pt x="18" y="27"/>
                    <a:pt x="20" y="27"/>
                    <a:pt x="22" y="27"/>
                  </a:cubicBezTo>
                  <a:cubicBezTo>
                    <a:pt x="24" y="27"/>
                    <a:pt x="26" y="28"/>
                    <a:pt x="26" y="31"/>
                  </a:cubicBezTo>
                  <a:cubicBezTo>
                    <a:pt x="27" y="33"/>
                    <a:pt x="27" y="34"/>
                    <a:pt x="28" y="35"/>
                  </a:cubicBezTo>
                  <a:cubicBezTo>
                    <a:pt x="29" y="36"/>
                    <a:pt x="30" y="38"/>
                    <a:pt x="30" y="40"/>
                  </a:cubicBezTo>
                  <a:cubicBezTo>
                    <a:pt x="30" y="42"/>
                    <a:pt x="27" y="43"/>
                    <a:pt x="25" y="43"/>
                  </a:cubicBezTo>
                  <a:cubicBezTo>
                    <a:pt x="23" y="43"/>
                    <a:pt x="22" y="44"/>
                    <a:pt x="21" y="45"/>
                  </a:cubicBezTo>
                  <a:cubicBezTo>
                    <a:pt x="21" y="46"/>
                    <a:pt x="25" y="49"/>
                    <a:pt x="27" y="50"/>
                  </a:cubicBezTo>
                  <a:cubicBezTo>
                    <a:pt x="31" y="52"/>
                    <a:pt x="33" y="54"/>
                    <a:pt x="33" y="55"/>
                  </a:cubicBezTo>
                  <a:cubicBezTo>
                    <a:pt x="33" y="57"/>
                    <a:pt x="35" y="58"/>
                    <a:pt x="36" y="60"/>
                  </a:cubicBezTo>
                  <a:cubicBezTo>
                    <a:pt x="37" y="62"/>
                    <a:pt x="38" y="63"/>
                    <a:pt x="39" y="65"/>
                  </a:cubicBezTo>
                  <a:cubicBezTo>
                    <a:pt x="40" y="66"/>
                    <a:pt x="41" y="68"/>
                    <a:pt x="43" y="70"/>
                  </a:cubicBezTo>
                  <a:cubicBezTo>
                    <a:pt x="45" y="72"/>
                    <a:pt x="48" y="75"/>
                    <a:pt x="48" y="77"/>
                  </a:cubicBezTo>
                  <a:cubicBezTo>
                    <a:pt x="49" y="80"/>
                    <a:pt x="52" y="81"/>
                    <a:pt x="54" y="83"/>
                  </a:cubicBezTo>
                  <a:cubicBezTo>
                    <a:pt x="56" y="84"/>
                    <a:pt x="57" y="85"/>
                    <a:pt x="57" y="85"/>
                  </a:cubicBezTo>
                  <a:cubicBezTo>
                    <a:pt x="60" y="88"/>
                    <a:pt x="60" y="94"/>
                    <a:pt x="60" y="98"/>
                  </a:cubicBezTo>
                  <a:cubicBezTo>
                    <a:pt x="60" y="99"/>
                    <a:pt x="59" y="100"/>
                    <a:pt x="59" y="102"/>
                  </a:cubicBezTo>
                  <a:cubicBezTo>
                    <a:pt x="59" y="102"/>
                    <a:pt x="60" y="103"/>
                    <a:pt x="60" y="103"/>
                  </a:cubicBezTo>
                  <a:cubicBezTo>
                    <a:pt x="60" y="103"/>
                    <a:pt x="60" y="103"/>
                    <a:pt x="60" y="103"/>
                  </a:cubicBezTo>
                  <a:cubicBezTo>
                    <a:pt x="60" y="104"/>
                    <a:pt x="60" y="104"/>
                    <a:pt x="60" y="105"/>
                  </a:cubicBezTo>
                  <a:cubicBezTo>
                    <a:pt x="60" y="105"/>
                    <a:pt x="60" y="105"/>
                    <a:pt x="60" y="106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60" y="107"/>
                    <a:pt x="60" y="108"/>
                    <a:pt x="60" y="109"/>
                  </a:cubicBezTo>
                  <a:cubicBezTo>
                    <a:pt x="60" y="109"/>
                    <a:pt x="60" y="109"/>
                    <a:pt x="60" y="109"/>
                  </a:cubicBezTo>
                  <a:cubicBezTo>
                    <a:pt x="61" y="109"/>
                    <a:pt x="61" y="110"/>
                    <a:pt x="61" y="111"/>
                  </a:cubicBezTo>
                  <a:cubicBezTo>
                    <a:pt x="61" y="111"/>
                    <a:pt x="61" y="111"/>
                    <a:pt x="61" y="111"/>
                  </a:cubicBezTo>
                  <a:cubicBezTo>
                    <a:pt x="61" y="112"/>
                    <a:pt x="62" y="112"/>
                    <a:pt x="62" y="113"/>
                  </a:cubicBezTo>
                  <a:cubicBezTo>
                    <a:pt x="62" y="113"/>
                    <a:pt x="62" y="113"/>
                    <a:pt x="62" y="113"/>
                  </a:cubicBezTo>
                  <a:cubicBezTo>
                    <a:pt x="62" y="114"/>
                    <a:pt x="63" y="115"/>
                    <a:pt x="63" y="115"/>
                  </a:cubicBezTo>
                  <a:cubicBezTo>
                    <a:pt x="67" y="121"/>
                    <a:pt x="62" y="124"/>
                    <a:pt x="59" y="127"/>
                  </a:cubicBezTo>
                  <a:cubicBezTo>
                    <a:pt x="57" y="128"/>
                    <a:pt x="56" y="129"/>
                    <a:pt x="55" y="129"/>
                  </a:cubicBezTo>
                  <a:cubicBezTo>
                    <a:pt x="55" y="130"/>
                    <a:pt x="54" y="131"/>
                    <a:pt x="54" y="132"/>
                  </a:cubicBezTo>
                  <a:cubicBezTo>
                    <a:pt x="53" y="134"/>
                    <a:pt x="52" y="137"/>
                    <a:pt x="48" y="137"/>
                  </a:cubicBezTo>
                  <a:cubicBezTo>
                    <a:pt x="47" y="137"/>
                    <a:pt x="46" y="137"/>
                    <a:pt x="44" y="136"/>
                  </a:cubicBezTo>
                  <a:cubicBezTo>
                    <a:pt x="43" y="136"/>
                    <a:pt x="42" y="136"/>
                    <a:pt x="42" y="136"/>
                  </a:cubicBezTo>
                  <a:cubicBezTo>
                    <a:pt x="42" y="136"/>
                    <a:pt x="43" y="138"/>
                    <a:pt x="44" y="140"/>
                  </a:cubicBezTo>
                  <a:cubicBezTo>
                    <a:pt x="45" y="142"/>
                    <a:pt x="46" y="144"/>
                    <a:pt x="45" y="146"/>
                  </a:cubicBezTo>
                  <a:cubicBezTo>
                    <a:pt x="45" y="147"/>
                    <a:pt x="44" y="147"/>
                    <a:pt x="43" y="147"/>
                  </a:cubicBezTo>
                  <a:cubicBezTo>
                    <a:pt x="41" y="147"/>
                    <a:pt x="39" y="147"/>
                    <a:pt x="37" y="146"/>
                  </a:cubicBezTo>
                  <a:cubicBezTo>
                    <a:pt x="36" y="146"/>
                    <a:pt x="34" y="145"/>
                    <a:pt x="33" y="145"/>
                  </a:cubicBezTo>
                  <a:cubicBezTo>
                    <a:pt x="33" y="145"/>
                    <a:pt x="33" y="145"/>
                    <a:pt x="33" y="145"/>
                  </a:cubicBezTo>
                  <a:cubicBezTo>
                    <a:pt x="33" y="146"/>
                    <a:pt x="33" y="146"/>
                    <a:pt x="33" y="146"/>
                  </a:cubicBezTo>
                  <a:cubicBezTo>
                    <a:pt x="33" y="146"/>
                    <a:pt x="33" y="146"/>
                    <a:pt x="33" y="146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8"/>
                    <a:pt x="31" y="148"/>
                  </a:cubicBezTo>
                  <a:cubicBezTo>
                    <a:pt x="31" y="148"/>
                    <a:pt x="31" y="148"/>
                    <a:pt x="31" y="148"/>
                  </a:cubicBezTo>
                  <a:cubicBezTo>
                    <a:pt x="31" y="148"/>
                    <a:pt x="31" y="148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29" y="149"/>
                  </a:cubicBezTo>
                  <a:cubicBezTo>
                    <a:pt x="29" y="149"/>
                    <a:pt x="29" y="150"/>
                    <a:pt x="29" y="150"/>
                  </a:cubicBezTo>
                  <a:cubicBezTo>
                    <a:pt x="28" y="150"/>
                    <a:pt x="28" y="150"/>
                    <a:pt x="28" y="150"/>
                  </a:cubicBezTo>
                  <a:cubicBezTo>
                    <a:pt x="27" y="150"/>
                    <a:pt x="27" y="151"/>
                    <a:pt x="27" y="151"/>
                  </a:cubicBezTo>
                  <a:cubicBezTo>
                    <a:pt x="27" y="151"/>
                    <a:pt x="27" y="151"/>
                    <a:pt x="26" y="151"/>
                  </a:cubicBezTo>
                  <a:cubicBezTo>
                    <a:pt x="27" y="152"/>
                    <a:pt x="28" y="152"/>
                    <a:pt x="29" y="153"/>
                  </a:cubicBezTo>
                  <a:cubicBezTo>
                    <a:pt x="30" y="154"/>
                    <a:pt x="30" y="154"/>
                    <a:pt x="30" y="154"/>
                  </a:cubicBezTo>
                  <a:cubicBezTo>
                    <a:pt x="31" y="154"/>
                    <a:pt x="31" y="155"/>
                    <a:pt x="31" y="155"/>
                  </a:cubicBezTo>
                  <a:cubicBezTo>
                    <a:pt x="32" y="156"/>
                    <a:pt x="31" y="157"/>
                    <a:pt x="30" y="159"/>
                  </a:cubicBezTo>
                  <a:cubicBezTo>
                    <a:pt x="29" y="160"/>
                    <a:pt x="28" y="162"/>
                    <a:pt x="28" y="164"/>
                  </a:cubicBezTo>
                  <a:cubicBezTo>
                    <a:pt x="28" y="167"/>
                    <a:pt x="29" y="169"/>
                    <a:pt x="30" y="169"/>
                  </a:cubicBezTo>
                  <a:cubicBezTo>
                    <a:pt x="31" y="169"/>
                    <a:pt x="31" y="169"/>
                    <a:pt x="31" y="168"/>
                  </a:cubicBezTo>
                  <a:cubicBezTo>
                    <a:pt x="33" y="166"/>
                    <a:pt x="39" y="161"/>
                    <a:pt x="42" y="160"/>
                  </a:cubicBezTo>
                  <a:cubicBezTo>
                    <a:pt x="43" y="160"/>
                    <a:pt x="43" y="160"/>
                    <a:pt x="43" y="159"/>
                  </a:cubicBezTo>
                  <a:cubicBezTo>
                    <a:pt x="43" y="158"/>
                    <a:pt x="43" y="156"/>
                    <a:pt x="45" y="156"/>
                  </a:cubicBezTo>
                  <a:cubicBezTo>
                    <a:pt x="45" y="156"/>
                    <a:pt x="45" y="156"/>
                    <a:pt x="45" y="156"/>
                  </a:cubicBezTo>
                  <a:cubicBezTo>
                    <a:pt x="46" y="156"/>
                    <a:pt x="46" y="155"/>
                    <a:pt x="46" y="153"/>
                  </a:cubicBezTo>
                  <a:cubicBezTo>
                    <a:pt x="47" y="152"/>
                    <a:pt x="47" y="151"/>
                    <a:pt x="47" y="150"/>
                  </a:cubicBezTo>
                  <a:cubicBezTo>
                    <a:pt x="48" y="148"/>
                    <a:pt x="50" y="148"/>
                    <a:pt x="51" y="148"/>
                  </a:cubicBezTo>
                  <a:cubicBezTo>
                    <a:pt x="51" y="148"/>
                    <a:pt x="52" y="148"/>
                    <a:pt x="53" y="148"/>
                  </a:cubicBezTo>
                  <a:cubicBezTo>
                    <a:pt x="53" y="148"/>
                    <a:pt x="54" y="148"/>
                    <a:pt x="55" y="149"/>
                  </a:cubicBezTo>
                  <a:cubicBezTo>
                    <a:pt x="55" y="149"/>
                    <a:pt x="55" y="149"/>
                    <a:pt x="55" y="149"/>
                  </a:cubicBezTo>
                  <a:cubicBezTo>
                    <a:pt x="59" y="149"/>
                    <a:pt x="64" y="145"/>
                    <a:pt x="69" y="142"/>
                  </a:cubicBezTo>
                  <a:cubicBezTo>
                    <a:pt x="70" y="141"/>
                    <a:pt x="70" y="141"/>
                    <a:pt x="70" y="141"/>
                  </a:cubicBezTo>
                  <a:cubicBezTo>
                    <a:pt x="75" y="138"/>
                    <a:pt x="76" y="137"/>
                    <a:pt x="78" y="127"/>
                  </a:cubicBezTo>
                  <a:cubicBezTo>
                    <a:pt x="80" y="119"/>
                    <a:pt x="78" y="111"/>
                    <a:pt x="76" y="105"/>
                  </a:cubicBezTo>
                  <a:cubicBezTo>
                    <a:pt x="76" y="103"/>
                    <a:pt x="76" y="102"/>
                    <a:pt x="76" y="101"/>
                  </a:cubicBezTo>
                  <a:cubicBezTo>
                    <a:pt x="75" y="98"/>
                    <a:pt x="68" y="85"/>
                    <a:pt x="66" y="84"/>
                  </a:cubicBezTo>
                  <a:cubicBezTo>
                    <a:pt x="66" y="84"/>
                    <a:pt x="66" y="84"/>
                    <a:pt x="66" y="84"/>
                  </a:cubicBezTo>
                  <a:cubicBezTo>
                    <a:pt x="63" y="84"/>
                    <a:pt x="58" y="79"/>
                    <a:pt x="49" y="71"/>
                  </a:cubicBezTo>
                  <a:cubicBezTo>
                    <a:pt x="48" y="70"/>
                    <a:pt x="47" y="69"/>
                    <a:pt x="47" y="69"/>
                  </a:cubicBezTo>
                  <a:cubicBezTo>
                    <a:pt x="46" y="68"/>
                    <a:pt x="45" y="66"/>
                    <a:pt x="45" y="65"/>
                  </a:cubicBezTo>
                  <a:cubicBezTo>
                    <a:pt x="44" y="63"/>
                    <a:pt x="44" y="61"/>
                    <a:pt x="42" y="60"/>
                  </a:cubicBezTo>
                  <a:cubicBezTo>
                    <a:pt x="38" y="57"/>
                    <a:pt x="38" y="48"/>
                    <a:pt x="39" y="44"/>
                  </a:cubicBezTo>
                  <a:cubicBezTo>
                    <a:pt x="39" y="41"/>
                    <a:pt x="42" y="39"/>
                    <a:pt x="44" y="37"/>
                  </a:cubicBezTo>
                  <a:cubicBezTo>
                    <a:pt x="46" y="36"/>
                    <a:pt x="47" y="35"/>
                    <a:pt x="47" y="34"/>
                  </a:cubicBezTo>
                  <a:cubicBezTo>
                    <a:pt x="47" y="31"/>
                    <a:pt x="47" y="29"/>
                    <a:pt x="48" y="28"/>
                  </a:cubicBezTo>
                  <a:cubicBezTo>
                    <a:pt x="49" y="27"/>
                    <a:pt x="51" y="27"/>
                    <a:pt x="52" y="27"/>
                  </a:cubicBezTo>
                  <a:cubicBezTo>
                    <a:pt x="55" y="26"/>
                    <a:pt x="59" y="24"/>
                    <a:pt x="60" y="21"/>
                  </a:cubicBezTo>
                  <a:cubicBezTo>
                    <a:pt x="60" y="21"/>
                    <a:pt x="60" y="21"/>
                    <a:pt x="61" y="21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6" y="20"/>
                    <a:pt x="48" y="14"/>
                    <a:pt x="48" y="11"/>
                  </a:cubicBezTo>
                  <a:cubicBezTo>
                    <a:pt x="48" y="10"/>
                    <a:pt x="48" y="9"/>
                    <a:pt x="48" y="8"/>
                  </a:cubicBezTo>
                  <a:cubicBezTo>
                    <a:pt x="49" y="7"/>
                    <a:pt x="49" y="7"/>
                    <a:pt x="4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82" name="Freeform 183"/>
            <p:cNvSpPr>
              <a:spLocks/>
            </p:cNvSpPr>
            <p:nvPr/>
          </p:nvSpPr>
          <p:spPr bwMode="auto">
            <a:xfrm>
              <a:off x="19043651" y="6570663"/>
              <a:ext cx="201613" cy="261938"/>
            </a:xfrm>
            <a:custGeom>
              <a:avLst/>
              <a:gdLst>
                <a:gd name="T0" fmla="*/ 21 w 38"/>
                <a:gd name="T1" fmla="*/ 2 h 50"/>
                <a:gd name="T2" fmla="*/ 20 w 38"/>
                <a:gd name="T3" fmla="*/ 2 h 50"/>
                <a:gd name="T4" fmla="*/ 19 w 38"/>
                <a:gd name="T5" fmla="*/ 2 h 50"/>
                <a:gd name="T6" fmla="*/ 18 w 38"/>
                <a:gd name="T7" fmla="*/ 2 h 50"/>
                <a:gd name="T8" fmla="*/ 8 w 38"/>
                <a:gd name="T9" fmla="*/ 4 h 50"/>
                <a:gd name="T10" fmla="*/ 5 w 38"/>
                <a:gd name="T11" fmla="*/ 6 h 50"/>
                <a:gd name="T12" fmla="*/ 3 w 38"/>
                <a:gd name="T13" fmla="*/ 8 h 50"/>
                <a:gd name="T14" fmla="*/ 2 w 38"/>
                <a:gd name="T15" fmla="*/ 9 h 50"/>
                <a:gd name="T16" fmla="*/ 3 w 38"/>
                <a:gd name="T17" fmla="*/ 11 h 50"/>
                <a:gd name="T18" fmla="*/ 4 w 38"/>
                <a:gd name="T19" fmla="*/ 13 h 50"/>
                <a:gd name="T20" fmla="*/ 8 w 38"/>
                <a:gd name="T21" fmla="*/ 17 h 50"/>
                <a:gd name="T22" fmla="*/ 3 w 38"/>
                <a:gd name="T23" fmla="*/ 20 h 50"/>
                <a:gd name="T24" fmla="*/ 2 w 38"/>
                <a:gd name="T25" fmla="*/ 21 h 50"/>
                <a:gd name="T26" fmla="*/ 4 w 38"/>
                <a:gd name="T27" fmla="*/ 29 h 50"/>
                <a:gd name="T28" fmla="*/ 2 w 38"/>
                <a:gd name="T29" fmla="*/ 39 h 50"/>
                <a:gd name="T30" fmla="*/ 0 w 38"/>
                <a:gd name="T31" fmla="*/ 42 h 50"/>
                <a:gd name="T32" fmla="*/ 2 w 38"/>
                <a:gd name="T33" fmla="*/ 48 h 50"/>
                <a:gd name="T34" fmla="*/ 2 w 38"/>
                <a:gd name="T35" fmla="*/ 50 h 50"/>
                <a:gd name="T36" fmla="*/ 2 w 38"/>
                <a:gd name="T37" fmla="*/ 50 h 50"/>
                <a:gd name="T38" fmla="*/ 3 w 38"/>
                <a:gd name="T39" fmla="*/ 50 h 50"/>
                <a:gd name="T40" fmla="*/ 22 w 38"/>
                <a:gd name="T41" fmla="*/ 43 h 50"/>
                <a:gd name="T42" fmla="*/ 31 w 38"/>
                <a:gd name="T43" fmla="*/ 37 h 50"/>
                <a:gd name="T44" fmla="*/ 33 w 38"/>
                <a:gd name="T45" fmla="*/ 38 h 50"/>
                <a:gd name="T46" fmla="*/ 34 w 38"/>
                <a:gd name="T47" fmla="*/ 38 h 50"/>
                <a:gd name="T48" fmla="*/ 37 w 38"/>
                <a:gd name="T49" fmla="*/ 37 h 50"/>
                <a:gd name="T50" fmla="*/ 37 w 38"/>
                <a:gd name="T51" fmla="*/ 35 h 50"/>
                <a:gd name="T52" fmla="*/ 34 w 38"/>
                <a:gd name="T53" fmla="*/ 18 h 50"/>
                <a:gd name="T54" fmla="*/ 23 w 38"/>
                <a:gd name="T55" fmla="*/ 0 h 50"/>
                <a:gd name="T56" fmla="*/ 23 w 38"/>
                <a:gd name="T57" fmla="*/ 1 h 50"/>
                <a:gd name="T58" fmla="*/ 22 w 38"/>
                <a:gd name="T59" fmla="*/ 1 h 50"/>
                <a:gd name="T60" fmla="*/ 21 w 38"/>
                <a:gd name="T61" fmla="*/ 1 h 50"/>
                <a:gd name="T62" fmla="*/ 21 w 38"/>
                <a:gd name="T63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" h="50">
                  <a:moveTo>
                    <a:pt x="21" y="2"/>
                  </a:moveTo>
                  <a:cubicBezTo>
                    <a:pt x="21" y="2"/>
                    <a:pt x="20" y="2"/>
                    <a:pt x="20" y="2"/>
                  </a:cubicBezTo>
                  <a:cubicBezTo>
                    <a:pt x="20" y="2"/>
                    <a:pt x="19" y="2"/>
                    <a:pt x="19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3" y="2"/>
                    <a:pt x="9" y="3"/>
                    <a:pt x="8" y="4"/>
                  </a:cubicBezTo>
                  <a:cubicBezTo>
                    <a:pt x="8" y="5"/>
                    <a:pt x="6" y="5"/>
                    <a:pt x="5" y="6"/>
                  </a:cubicBezTo>
                  <a:cubicBezTo>
                    <a:pt x="4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10"/>
                    <a:pt x="3" y="11"/>
                  </a:cubicBezTo>
                  <a:cubicBezTo>
                    <a:pt x="3" y="12"/>
                    <a:pt x="3" y="13"/>
                    <a:pt x="4" y="13"/>
                  </a:cubicBezTo>
                  <a:cubicBezTo>
                    <a:pt x="7" y="14"/>
                    <a:pt x="8" y="15"/>
                    <a:pt x="8" y="17"/>
                  </a:cubicBezTo>
                  <a:cubicBezTo>
                    <a:pt x="8" y="19"/>
                    <a:pt x="6" y="21"/>
                    <a:pt x="3" y="20"/>
                  </a:cubicBezTo>
                  <a:cubicBezTo>
                    <a:pt x="3" y="20"/>
                    <a:pt x="2" y="20"/>
                    <a:pt x="2" y="21"/>
                  </a:cubicBezTo>
                  <a:cubicBezTo>
                    <a:pt x="1" y="22"/>
                    <a:pt x="2" y="26"/>
                    <a:pt x="4" y="29"/>
                  </a:cubicBezTo>
                  <a:cubicBezTo>
                    <a:pt x="6" y="32"/>
                    <a:pt x="4" y="36"/>
                    <a:pt x="2" y="39"/>
                  </a:cubicBezTo>
                  <a:cubicBezTo>
                    <a:pt x="0" y="41"/>
                    <a:pt x="0" y="42"/>
                    <a:pt x="0" y="42"/>
                  </a:cubicBezTo>
                  <a:cubicBezTo>
                    <a:pt x="2" y="44"/>
                    <a:pt x="2" y="47"/>
                    <a:pt x="2" y="48"/>
                  </a:cubicBezTo>
                  <a:cubicBezTo>
                    <a:pt x="2" y="49"/>
                    <a:pt x="2" y="50"/>
                    <a:pt x="2" y="50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2" y="50"/>
                    <a:pt x="2" y="50"/>
                    <a:pt x="3" y="50"/>
                  </a:cubicBezTo>
                  <a:cubicBezTo>
                    <a:pt x="7" y="50"/>
                    <a:pt x="17" y="48"/>
                    <a:pt x="22" y="43"/>
                  </a:cubicBezTo>
                  <a:cubicBezTo>
                    <a:pt x="26" y="39"/>
                    <a:pt x="28" y="37"/>
                    <a:pt x="31" y="37"/>
                  </a:cubicBezTo>
                  <a:cubicBezTo>
                    <a:pt x="32" y="37"/>
                    <a:pt x="32" y="38"/>
                    <a:pt x="33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5" y="38"/>
                    <a:pt x="37" y="38"/>
                    <a:pt x="37" y="37"/>
                  </a:cubicBezTo>
                  <a:cubicBezTo>
                    <a:pt x="38" y="36"/>
                    <a:pt x="38" y="35"/>
                    <a:pt x="37" y="35"/>
                  </a:cubicBezTo>
                  <a:cubicBezTo>
                    <a:pt x="36" y="32"/>
                    <a:pt x="34" y="25"/>
                    <a:pt x="34" y="18"/>
                  </a:cubicBezTo>
                  <a:cubicBezTo>
                    <a:pt x="34" y="15"/>
                    <a:pt x="30" y="8"/>
                    <a:pt x="23" y="0"/>
                  </a:cubicBezTo>
                  <a:cubicBezTo>
                    <a:pt x="23" y="0"/>
                    <a:pt x="23" y="0"/>
                    <a:pt x="23" y="1"/>
                  </a:cubicBezTo>
                  <a:cubicBezTo>
                    <a:pt x="23" y="1"/>
                    <a:pt x="23" y="1"/>
                    <a:pt x="22" y="1"/>
                  </a:cubicBezTo>
                  <a:cubicBezTo>
                    <a:pt x="22" y="1"/>
                    <a:pt x="22" y="1"/>
                    <a:pt x="21" y="1"/>
                  </a:cubicBezTo>
                  <a:cubicBezTo>
                    <a:pt x="21" y="1"/>
                    <a:pt x="21" y="2"/>
                    <a:pt x="2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83" name="Freeform 184"/>
            <p:cNvSpPr>
              <a:spLocks/>
            </p:cNvSpPr>
            <p:nvPr/>
          </p:nvSpPr>
          <p:spPr bwMode="auto">
            <a:xfrm>
              <a:off x="16216313" y="6743700"/>
              <a:ext cx="122238" cy="115888"/>
            </a:xfrm>
            <a:custGeom>
              <a:avLst/>
              <a:gdLst>
                <a:gd name="T0" fmla="*/ 9 w 23"/>
                <a:gd name="T1" fmla="*/ 17 h 22"/>
                <a:gd name="T2" fmla="*/ 9 w 23"/>
                <a:gd name="T3" fmla="*/ 18 h 22"/>
                <a:gd name="T4" fmla="*/ 9 w 23"/>
                <a:gd name="T5" fmla="*/ 19 h 22"/>
                <a:gd name="T6" fmla="*/ 10 w 23"/>
                <a:gd name="T7" fmla="*/ 20 h 22"/>
                <a:gd name="T8" fmla="*/ 10 w 23"/>
                <a:gd name="T9" fmla="*/ 21 h 22"/>
                <a:gd name="T10" fmla="*/ 9 w 23"/>
                <a:gd name="T11" fmla="*/ 22 h 22"/>
                <a:gd name="T12" fmla="*/ 9 w 23"/>
                <a:gd name="T13" fmla="*/ 22 h 22"/>
                <a:gd name="T14" fmla="*/ 9 w 23"/>
                <a:gd name="T15" fmla="*/ 22 h 22"/>
                <a:gd name="T16" fmla="*/ 11 w 23"/>
                <a:gd name="T17" fmla="*/ 22 h 22"/>
                <a:gd name="T18" fmla="*/ 11 w 23"/>
                <a:gd name="T19" fmla="*/ 22 h 22"/>
                <a:gd name="T20" fmla="*/ 13 w 23"/>
                <a:gd name="T21" fmla="*/ 22 h 22"/>
                <a:gd name="T22" fmla="*/ 23 w 23"/>
                <a:gd name="T23" fmla="*/ 9 h 22"/>
                <a:gd name="T24" fmla="*/ 23 w 23"/>
                <a:gd name="T25" fmla="*/ 8 h 22"/>
                <a:gd name="T26" fmla="*/ 11 w 23"/>
                <a:gd name="T27" fmla="*/ 0 h 22"/>
                <a:gd name="T28" fmla="*/ 11 w 23"/>
                <a:gd name="T29" fmla="*/ 0 h 22"/>
                <a:gd name="T30" fmla="*/ 9 w 23"/>
                <a:gd name="T31" fmla="*/ 0 h 22"/>
                <a:gd name="T32" fmla="*/ 9 w 23"/>
                <a:gd name="T33" fmla="*/ 0 h 22"/>
                <a:gd name="T34" fmla="*/ 8 w 23"/>
                <a:gd name="T35" fmla="*/ 0 h 22"/>
                <a:gd name="T36" fmla="*/ 7 w 23"/>
                <a:gd name="T37" fmla="*/ 0 h 22"/>
                <a:gd name="T38" fmla="*/ 6 w 23"/>
                <a:gd name="T39" fmla="*/ 1 h 22"/>
                <a:gd name="T40" fmla="*/ 5 w 23"/>
                <a:gd name="T41" fmla="*/ 1 h 22"/>
                <a:gd name="T42" fmla="*/ 4 w 23"/>
                <a:gd name="T43" fmla="*/ 2 h 22"/>
                <a:gd name="T44" fmla="*/ 4 w 23"/>
                <a:gd name="T45" fmla="*/ 2 h 22"/>
                <a:gd name="T46" fmla="*/ 3 w 23"/>
                <a:gd name="T47" fmla="*/ 3 h 22"/>
                <a:gd name="T48" fmla="*/ 2 w 23"/>
                <a:gd name="T49" fmla="*/ 3 h 22"/>
                <a:gd name="T50" fmla="*/ 1 w 23"/>
                <a:gd name="T51" fmla="*/ 4 h 22"/>
                <a:gd name="T52" fmla="*/ 1 w 23"/>
                <a:gd name="T53" fmla="*/ 4 h 22"/>
                <a:gd name="T54" fmla="*/ 0 w 23"/>
                <a:gd name="T55" fmla="*/ 5 h 22"/>
                <a:gd name="T56" fmla="*/ 0 w 23"/>
                <a:gd name="T57" fmla="*/ 5 h 22"/>
                <a:gd name="T58" fmla="*/ 0 w 23"/>
                <a:gd name="T59" fmla="*/ 6 h 22"/>
                <a:gd name="T60" fmla="*/ 0 w 23"/>
                <a:gd name="T61" fmla="*/ 6 h 22"/>
                <a:gd name="T62" fmla="*/ 1 w 23"/>
                <a:gd name="T63" fmla="*/ 7 h 22"/>
                <a:gd name="T64" fmla="*/ 1 w 23"/>
                <a:gd name="T65" fmla="*/ 7 h 22"/>
                <a:gd name="T66" fmla="*/ 1 w 23"/>
                <a:gd name="T67" fmla="*/ 9 h 22"/>
                <a:gd name="T68" fmla="*/ 5 w 23"/>
                <a:gd name="T69" fmla="*/ 14 h 22"/>
                <a:gd name="T70" fmla="*/ 8 w 23"/>
                <a:gd name="T71" fmla="*/ 16 h 22"/>
                <a:gd name="T72" fmla="*/ 9 w 23"/>
                <a:gd name="T73" fmla="*/ 17 h 22"/>
                <a:gd name="T74" fmla="*/ 9 w 23"/>
                <a:gd name="T75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" h="22">
                  <a:moveTo>
                    <a:pt x="9" y="17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9"/>
                  </a:cubicBezTo>
                  <a:cubicBezTo>
                    <a:pt x="10" y="19"/>
                    <a:pt x="10" y="20"/>
                    <a:pt x="10" y="20"/>
                  </a:cubicBezTo>
                  <a:cubicBezTo>
                    <a:pt x="10" y="20"/>
                    <a:pt x="10" y="20"/>
                    <a:pt x="10" y="21"/>
                  </a:cubicBezTo>
                  <a:cubicBezTo>
                    <a:pt x="10" y="21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0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2" y="22"/>
                    <a:pt x="12" y="22"/>
                    <a:pt x="13" y="22"/>
                  </a:cubicBezTo>
                  <a:cubicBezTo>
                    <a:pt x="15" y="21"/>
                    <a:pt x="22" y="12"/>
                    <a:pt x="23" y="9"/>
                  </a:cubicBezTo>
                  <a:cubicBezTo>
                    <a:pt x="23" y="9"/>
                    <a:pt x="23" y="8"/>
                    <a:pt x="23" y="8"/>
                  </a:cubicBezTo>
                  <a:cubicBezTo>
                    <a:pt x="21" y="4"/>
                    <a:pt x="14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1" y="9"/>
                  </a:cubicBezTo>
                  <a:cubicBezTo>
                    <a:pt x="2" y="11"/>
                    <a:pt x="3" y="13"/>
                    <a:pt x="5" y="14"/>
                  </a:cubicBezTo>
                  <a:cubicBezTo>
                    <a:pt x="6" y="15"/>
                    <a:pt x="7" y="15"/>
                    <a:pt x="8" y="16"/>
                  </a:cubicBezTo>
                  <a:cubicBezTo>
                    <a:pt x="8" y="16"/>
                    <a:pt x="8" y="16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84" name="Freeform 185"/>
            <p:cNvSpPr>
              <a:spLocks/>
            </p:cNvSpPr>
            <p:nvPr/>
          </p:nvSpPr>
          <p:spPr bwMode="auto">
            <a:xfrm>
              <a:off x="18921413" y="6251575"/>
              <a:ext cx="393700" cy="371475"/>
            </a:xfrm>
            <a:custGeom>
              <a:avLst/>
              <a:gdLst>
                <a:gd name="T0" fmla="*/ 43 w 74"/>
                <a:gd name="T1" fmla="*/ 21 h 71"/>
                <a:gd name="T2" fmla="*/ 43 w 74"/>
                <a:gd name="T3" fmla="*/ 21 h 71"/>
                <a:gd name="T4" fmla="*/ 37 w 74"/>
                <a:gd name="T5" fmla="*/ 21 h 71"/>
                <a:gd name="T6" fmla="*/ 30 w 74"/>
                <a:gd name="T7" fmla="*/ 18 h 71"/>
                <a:gd name="T8" fmla="*/ 24 w 74"/>
                <a:gd name="T9" fmla="*/ 25 h 71"/>
                <a:gd name="T10" fmla="*/ 2 w 74"/>
                <a:gd name="T11" fmla="*/ 37 h 71"/>
                <a:gd name="T12" fmla="*/ 2 w 74"/>
                <a:gd name="T13" fmla="*/ 38 h 71"/>
                <a:gd name="T14" fmla="*/ 1 w 74"/>
                <a:gd name="T15" fmla="*/ 39 h 71"/>
                <a:gd name="T16" fmla="*/ 0 w 74"/>
                <a:gd name="T17" fmla="*/ 40 h 71"/>
                <a:gd name="T18" fmla="*/ 12 w 74"/>
                <a:gd name="T19" fmla="*/ 47 h 71"/>
                <a:gd name="T20" fmla="*/ 6 w 74"/>
                <a:gd name="T21" fmla="*/ 60 h 71"/>
                <a:gd name="T22" fmla="*/ 8 w 74"/>
                <a:gd name="T23" fmla="*/ 67 h 71"/>
                <a:gd name="T24" fmla="*/ 16 w 74"/>
                <a:gd name="T25" fmla="*/ 67 h 71"/>
                <a:gd name="T26" fmla="*/ 21 w 74"/>
                <a:gd name="T27" fmla="*/ 67 h 71"/>
                <a:gd name="T28" fmla="*/ 24 w 74"/>
                <a:gd name="T29" fmla="*/ 68 h 71"/>
                <a:gd name="T30" fmla="*/ 30 w 74"/>
                <a:gd name="T31" fmla="*/ 64 h 71"/>
                <a:gd name="T32" fmla="*/ 42 w 74"/>
                <a:gd name="T33" fmla="*/ 61 h 71"/>
                <a:gd name="T34" fmla="*/ 43 w 74"/>
                <a:gd name="T35" fmla="*/ 61 h 71"/>
                <a:gd name="T36" fmla="*/ 44 w 74"/>
                <a:gd name="T37" fmla="*/ 60 h 71"/>
                <a:gd name="T38" fmla="*/ 45 w 74"/>
                <a:gd name="T39" fmla="*/ 60 h 71"/>
                <a:gd name="T40" fmla="*/ 34 w 74"/>
                <a:gd name="T41" fmla="*/ 46 h 71"/>
                <a:gd name="T42" fmla="*/ 54 w 74"/>
                <a:gd name="T43" fmla="*/ 31 h 71"/>
                <a:gd name="T44" fmla="*/ 61 w 74"/>
                <a:gd name="T45" fmla="*/ 22 h 71"/>
                <a:gd name="T46" fmla="*/ 74 w 74"/>
                <a:gd name="T47" fmla="*/ 3 h 71"/>
                <a:gd name="T48" fmla="*/ 71 w 74"/>
                <a:gd name="T49" fmla="*/ 4 h 71"/>
                <a:gd name="T50" fmla="*/ 67 w 74"/>
                <a:gd name="T51" fmla="*/ 1 h 71"/>
                <a:gd name="T52" fmla="*/ 63 w 74"/>
                <a:gd name="T53" fmla="*/ 0 h 71"/>
                <a:gd name="T54" fmla="*/ 57 w 74"/>
                <a:gd name="T55" fmla="*/ 8 h 71"/>
                <a:gd name="T56" fmla="*/ 49 w 74"/>
                <a:gd name="T57" fmla="*/ 14 h 71"/>
                <a:gd name="T58" fmla="*/ 45 w 74"/>
                <a:gd name="T59" fmla="*/ 15 h 71"/>
                <a:gd name="T60" fmla="*/ 46 w 74"/>
                <a:gd name="T61" fmla="*/ 19 h 71"/>
                <a:gd name="T62" fmla="*/ 45 w 74"/>
                <a:gd name="T63" fmla="*/ 2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4" h="71">
                  <a:moveTo>
                    <a:pt x="45" y="20"/>
                  </a:moveTo>
                  <a:cubicBezTo>
                    <a:pt x="45" y="21"/>
                    <a:pt x="44" y="21"/>
                    <a:pt x="43" y="21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2" y="21"/>
                    <a:pt x="41" y="21"/>
                    <a:pt x="40" y="21"/>
                  </a:cubicBezTo>
                  <a:cubicBezTo>
                    <a:pt x="39" y="21"/>
                    <a:pt x="38" y="21"/>
                    <a:pt x="37" y="21"/>
                  </a:cubicBezTo>
                  <a:cubicBezTo>
                    <a:pt x="35" y="21"/>
                    <a:pt x="33" y="20"/>
                    <a:pt x="32" y="19"/>
                  </a:cubicBezTo>
                  <a:cubicBezTo>
                    <a:pt x="31" y="18"/>
                    <a:pt x="31" y="18"/>
                    <a:pt x="30" y="18"/>
                  </a:cubicBezTo>
                  <a:cubicBezTo>
                    <a:pt x="28" y="18"/>
                    <a:pt x="27" y="20"/>
                    <a:pt x="25" y="23"/>
                  </a:cubicBezTo>
                  <a:cubicBezTo>
                    <a:pt x="25" y="24"/>
                    <a:pt x="24" y="25"/>
                    <a:pt x="24" y="25"/>
                  </a:cubicBezTo>
                  <a:cubicBezTo>
                    <a:pt x="22" y="28"/>
                    <a:pt x="14" y="32"/>
                    <a:pt x="5" y="36"/>
                  </a:cubicBezTo>
                  <a:cubicBezTo>
                    <a:pt x="4" y="36"/>
                    <a:pt x="3" y="37"/>
                    <a:pt x="2" y="37"/>
                  </a:cubicBezTo>
                  <a:cubicBezTo>
                    <a:pt x="2" y="37"/>
                    <a:pt x="2" y="37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1" y="39"/>
                  </a:cubicBezTo>
                  <a:cubicBezTo>
                    <a:pt x="1" y="39"/>
                    <a:pt x="1" y="39"/>
                    <a:pt x="0" y="3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5" y="41"/>
                    <a:pt x="10" y="44"/>
                    <a:pt x="12" y="47"/>
                  </a:cubicBezTo>
                  <a:cubicBezTo>
                    <a:pt x="15" y="51"/>
                    <a:pt x="11" y="55"/>
                    <a:pt x="8" y="58"/>
                  </a:cubicBezTo>
                  <a:cubicBezTo>
                    <a:pt x="7" y="59"/>
                    <a:pt x="6" y="60"/>
                    <a:pt x="6" y="60"/>
                  </a:cubicBezTo>
                  <a:cubicBezTo>
                    <a:pt x="4" y="62"/>
                    <a:pt x="5" y="62"/>
                    <a:pt x="6" y="63"/>
                  </a:cubicBezTo>
                  <a:cubicBezTo>
                    <a:pt x="7" y="64"/>
                    <a:pt x="8" y="65"/>
                    <a:pt x="8" y="67"/>
                  </a:cubicBezTo>
                  <a:cubicBezTo>
                    <a:pt x="8" y="69"/>
                    <a:pt x="11" y="71"/>
                    <a:pt x="12" y="69"/>
                  </a:cubicBezTo>
                  <a:cubicBezTo>
                    <a:pt x="13" y="67"/>
                    <a:pt x="14" y="67"/>
                    <a:pt x="16" y="67"/>
                  </a:cubicBezTo>
                  <a:cubicBezTo>
                    <a:pt x="17" y="67"/>
                    <a:pt x="17" y="67"/>
                    <a:pt x="18" y="67"/>
                  </a:cubicBezTo>
                  <a:cubicBezTo>
                    <a:pt x="19" y="67"/>
                    <a:pt x="20" y="67"/>
                    <a:pt x="21" y="67"/>
                  </a:cubicBezTo>
                  <a:cubicBezTo>
                    <a:pt x="22" y="67"/>
                    <a:pt x="23" y="67"/>
                    <a:pt x="24" y="68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5" y="67"/>
                    <a:pt x="26" y="66"/>
                    <a:pt x="27" y="66"/>
                  </a:cubicBezTo>
                  <a:cubicBezTo>
                    <a:pt x="28" y="65"/>
                    <a:pt x="29" y="64"/>
                    <a:pt x="30" y="64"/>
                  </a:cubicBezTo>
                  <a:cubicBezTo>
                    <a:pt x="31" y="62"/>
                    <a:pt x="35" y="61"/>
                    <a:pt x="41" y="61"/>
                  </a:cubicBezTo>
                  <a:cubicBezTo>
                    <a:pt x="41" y="61"/>
                    <a:pt x="42" y="61"/>
                    <a:pt x="42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3" y="61"/>
                    <a:pt x="43" y="61"/>
                    <a:pt x="44" y="61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1" y="56"/>
                    <a:pt x="37" y="52"/>
                    <a:pt x="36" y="51"/>
                  </a:cubicBezTo>
                  <a:cubicBezTo>
                    <a:pt x="34" y="50"/>
                    <a:pt x="33" y="48"/>
                    <a:pt x="34" y="46"/>
                  </a:cubicBezTo>
                  <a:cubicBezTo>
                    <a:pt x="34" y="43"/>
                    <a:pt x="37" y="40"/>
                    <a:pt x="40" y="40"/>
                  </a:cubicBezTo>
                  <a:cubicBezTo>
                    <a:pt x="43" y="39"/>
                    <a:pt x="49" y="34"/>
                    <a:pt x="54" y="31"/>
                  </a:cubicBezTo>
                  <a:cubicBezTo>
                    <a:pt x="56" y="30"/>
                    <a:pt x="58" y="28"/>
                    <a:pt x="59" y="28"/>
                  </a:cubicBezTo>
                  <a:cubicBezTo>
                    <a:pt x="60" y="27"/>
                    <a:pt x="60" y="25"/>
                    <a:pt x="61" y="22"/>
                  </a:cubicBezTo>
                  <a:cubicBezTo>
                    <a:pt x="61" y="20"/>
                    <a:pt x="61" y="17"/>
                    <a:pt x="63" y="14"/>
                  </a:cubicBezTo>
                  <a:cubicBezTo>
                    <a:pt x="64" y="12"/>
                    <a:pt x="69" y="7"/>
                    <a:pt x="74" y="3"/>
                  </a:cubicBezTo>
                  <a:cubicBezTo>
                    <a:pt x="74" y="3"/>
                    <a:pt x="73" y="3"/>
                    <a:pt x="73" y="3"/>
                  </a:cubicBezTo>
                  <a:cubicBezTo>
                    <a:pt x="73" y="3"/>
                    <a:pt x="72" y="4"/>
                    <a:pt x="71" y="4"/>
                  </a:cubicBezTo>
                  <a:cubicBezTo>
                    <a:pt x="71" y="4"/>
                    <a:pt x="70" y="3"/>
                    <a:pt x="70" y="3"/>
                  </a:cubicBezTo>
                  <a:cubicBezTo>
                    <a:pt x="69" y="3"/>
                    <a:pt x="68" y="2"/>
                    <a:pt x="67" y="1"/>
                  </a:cubicBezTo>
                  <a:cubicBezTo>
                    <a:pt x="66" y="1"/>
                    <a:pt x="65" y="0"/>
                    <a:pt x="64" y="0"/>
                  </a:cubicBezTo>
                  <a:cubicBezTo>
                    <a:pt x="64" y="0"/>
                    <a:pt x="64" y="0"/>
                    <a:pt x="63" y="0"/>
                  </a:cubicBezTo>
                  <a:cubicBezTo>
                    <a:pt x="62" y="0"/>
                    <a:pt x="62" y="1"/>
                    <a:pt x="61" y="3"/>
                  </a:cubicBezTo>
                  <a:cubicBezTo>
                    <a:pt x="60" y="6"/>
                    <a:pt x="59" y="8"/>
                    <a:pt x="57" y="8"/>
                  </a:cubicBezTo>
                  <a:cubicBezTo>
                    <a:pt x="56" y="8"/>
                    <a:pt x="55" y="9"/>
                    <a:pt x="54" y="10"/>
                  </a:cubicBezTo>
                  <a:cubicBezTo>
                    <a:pt x="53" y="12"/>
                    <a:pt x="52" y="14"/>
                    <a:pt x="49" y="1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7" y="14"/>
                    <a:pt x="45" y="15"/>
                    <a:pt x="45" y="15"/>
                  </a:cubicBezTo>
                  <a:cubicBezTo>
                    <a:pt x="45" y="15"/>
                    <a:pt x="45" y="15"/>
                    <a:pt x="45" y="17"/>
                  </a:cubicBezTo>
                  <a:cubicBezTo>
                    <a:pt x="46" y="17"/>
                    <a:pt x="46" y="18"/>
                    <a:pt x="46" y="19"/>
                  </a:cubicBezTo>
                  <a:cubicBezTo>
                    <a:pt x="46" y="19"/>
                    <a:pt x="46" y="20"/>
                    <a:pt x="46" y="20"/>
                  </a:cubicBezTo>
                  <a:cubicBezTo>
                    <a:pt x="46" y="20"/>
                    <a:pt x="46" y="20"/>
                    <a:pt x="4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85" name="Freeform 186"/>
            <p:cNvSpPr>
              <a:spLocks/>
            </p:cNvSpPr>
            <p:nvPr/>
          </p:nvSpPr>
          <p:spPr bwMode="auto">
            <a:xfrm>
              <a:off x="14111288" y="6361113"/>
              <a:ext cx="185738" cy="157163"/>
            </a:xfrm>
            <a:custGeom>
              <a:avLst/>
              <a:gdLst>
                <a:gd name="T0" fmla="*/ 20 w 35"/>
                <a:gd name="T1" fmla="*/ 22 h 30"/>
                <a:gd name="T2" fmla="*/ 22 w 35"/>
                <a:gd name="T3" fmla="*/ 22 h 30"/>
                <a:gd name="T4" fmla="*/ 27 w 35"/>
                <a:gd name="T5" fmla="*/ 24 h 30"/>
                <a:gd name="T6" fmla="*/ 29 w 35"/>
                <a:gd name="T7" fmla="*/ 27 h 30"/>
                <a:gd name="T8" fmla="*/ 30 w 35"/>
                <a:gd name="T9" fmla="*/ 28 h 30"/>
                <a:gd name="T10" fmla="*/ 30 w 35"/>
                <a:gd name="T11" fmla="*/ 30 h 30"/>
                <a:gd name="T12" fmla="*/ 32 w 35"/>
                <a:gd name="T13" fmla="*/ 30 h 30"/>
                <a:gd name="T14" fmla="*/ 35 w 35"/>
                <a:gd name="T15" fmla="*/ 29 h 30"/>
                <a:gd name="T16" fmla="*/ 34 w 35"/>
                <a:gd name="T17" fmla="*/ 28 h 30"/>
                <a:gd name="T18" fmla="*/ 34 w 35"/>
                <a:gd name="T19" fmla="*/ 27 h 30"/>
                <a:gd name="T20" fmla="*/ 33 w 35"/>
                <a:gd name="T21" fmla="*/ 25 h 30"/>
                <a:gd name="T22" fmla="*/ 33 w 35"/>
                <a:gd name="T23" fmla="*/ 24 h 30"/>
                <a:gd name="T24" fmla="*/ 26 w 35"/>
                <a:gd name="T25" fmla="*/ 16 h 30"/>
                <a:gd name="T26" fmla="*/ 22 w 35"/>
                <a:gd name="T27" fmla="*/ 6 h 30"/>
                <a:gd name="T28" fmla="*/ 19 w 35"/>
                <a:gd name="T29" fmla="*/ 1 h 30"/>
                <a:gd name="T30" fmla="*/ 17 w 35"/>
                <a:gd name="T31" fmla="*/ 0 h 30"/>
                <a:gd name="T32" fmla="*/ 14 w 35"/>
                <a:gd name="T33" fmla="*/ 0 h 30"/>
                <a:gd name="T34" fmla="*/ 12 w 35"/>
                <a:gd name="T35" fmla="*/ 0 h 30"/>
                <a:gd name="T36" fmla="*/ 4 w 35"/>
                <a:gd name="T37" fmla="*/ 1 h 30"/>
                <a:gd name="T38" fmla="*/ 0 w 35"/>
                <a:gd name="T39" fmla="*/ 2 h 30"/>
                <a:gd name="T40" fmla="*/ 2 w 35"/>
                <a:gd name="T41" fmla="*/ 10 h 30"/>
                <a:gd name="T42" fmla="*/ 7 w 35"/>
                <a:gd name="T43" fmla="*/ 12 h 30"/>
                <a:gd name="T44" fmla="*/ 11 w 35"/>
                <a:gd name="T45" fmla="*/ 13 h 30"/>
                <a:gd name="T46" fmla="*/ 11 w 35"/>
                <a:gd name="T47" fmla="*/ 14 h 30"/>
                <a:gd name="T48" fmla="*/ 12 w 35"/>
                <a:gd name="T49" fmla="*/ 15 h 30"/>
                <a:gd name="T50" fmla="*/ 12 w 35"/>
                <a:gd name="T51" fmla="*/ 17 h 30"/>
                <a:gd name="T52" fmla="*/ 13 w 35"/>
                <a:gd name="T53" fmla="*/ 17 h 30"/>
                <a:gd name="T54" fmla="*/ 14 w 35"/>
                <a:gd name="T55" fmla="*/ 17 h 30"/>
                <a:gd name="T56" fmla="*/ 15 w 35"/>
                <a:gd name="T57" fmla="*/ 18 h 30"/>
                <a:gd name="T58" fmla="*/ 16 w 35"/>
                <a:gd name="T59" fmla="*/ 19 h 30"/>
                <a:gd name="T60" fmla="*/ 16 w 35"/>
                <a:gd name="T61" fmla="*/ 20 h 30"/>
                <a:gd name="T62" fmla="*/ 18 w 35"/>
                <a:gd name="T63" fmla="*/ 2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" h="30">
                  <a:moveTo>
                    <a:pt x="19" y="21"/>
                  </a:moveTo>
                  <a:cubicBezTo>
                    <a:pt x="19" y="21"/>
                    <a:pt x="20" y="21"/>
                    <a:pt x="20" y="22"/>
                  </a:cubicBezTo>
                  <a:cubicBezTo>
                    <a:pt x="21" y="22"/>
                    <a:pt x="21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5" y="22"/>
                    <a:pt x="26" y="23"/>
                    <a:pt x="27" y="24"/>
                  </a:cubicBezTo>
                  <a:cubicBezTo>
                    <a:pt x="28" y="25"/>
                    <a:pt x="28" y="26"/>
                    <a:pt x="29" y="26"/>
                  </a:cubicBezTo>
                  <a:cubicBezTo>
                    <a:pt x="29" y="26"/>
                    <a:pt x="29" y="26"/>
                    <a:pt x="29" y="27"/>
                  </a:cubicBezTo>
                  <a:cubicBezTo>
                    <a:pt x="29" y="27"/>
                    <a:pt x="29" y="27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9"/>
                    <a:pt x="30" y="29"/>
                  </a:cubicBezTo>
                  <a:cubicBezTo>
                    <a:pt x="30" y="29"/>
                    <a:pt x="30" y="29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1" y="30"/>
                    <a:pt x="32" y="30"/>
                    <a:pt x="32" y="30"/>
                  </a:cubicBezTo>
                  <a:cubicBezTo>
                    <a:pt x="32" y="30"/>
                    <a:pt x="32" y="30"/>
                    <a:pt x="33" y="30"/>
                  </a:cubicBezTo>
                  <a:cubicBezTo>
                    <a:pt x="33" y="29"/>
                    <a:pt x="34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6"/>
                    <a:pt x="33" y="26"/>
                  </a:cubicBezTo>
                  <a:cubicBezTo>
                    <a:pt x="33" y="26"/>
                    <a:pt x="33" y="26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3"/>
                    <a:pt x="31" y="22"/>
                    <a:pt x="30" y="21"/>
                  </a:cubicBezTo>
                  <a:cubicBezTo>
                    <a:pt x="28" y="19"/>
                    <a:pt x="26" y="18"/>
                    <a:pt x="26" y="16"/>
                  </a:cubicBezTo>
                  <a:cubicBezTo>
                    <a:pt x="26" y="14"/>
                    <a:pt x="25" y="13"/>
                    <a:pt x="24" y="11"/>
                  </a:cubicBezTo>
                  <a:cubicBezTo>
                    <a:pt x="23" y="10"/>
                    <a:pt x="21" y="8"/>
                    <a:pt x="22" y="6"/>
                  </a:cubicBezTo>
                  <a:cubicBezTo>
                    <a:pt x="22" y="5"/>
                    <a:pt x="21" y="4"/>
                    <a:pt x="20" y="2"/>
                  </a:cubicBezTo>
                  <a:cubicBezTo>
                    <a:pt x="20" y="2"/>
                    <a:pt x="19" y="1"/>
                    <a:pt x="19" y="1"/>
                  </a:cubicBezTo>
                  <a:cubicBezTo>
                    <a:pt x="19" y="1"/>
                    <a:pt x="18" y="1"/>
                    <a:pt x="18" y="1"/>
                  </a:cubicBezTo>
                  <a:cubicBezTo>
                    <a:pt x="18" y="1"/>
                    <a:pt x="17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8" y="0"/>
                    <a:pt x="6" y="1"/>
                    <a:pt x="4" y="1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1" y="7"/>
                    <a:pt x="1" y="8"/>
                    <a:pt x="2" y="10"/>
                  </a:cubicBezTo>
                  <a:cubicBezTo>
                    <a:pt x="3" y="12"/>
                    <a:pt x="5" y="12"/>
                    <a:pt x="6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2"/>
                    <a:pt x="9" y="12"/>
                    <a:pt x="10" y="13"/>
                  </a:cubicBezTo>
                  <a:cubicBezTo>
                    <a:pt x="10" y="13"/>
                    <a:pt x="10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6"/>
                    <a:pt x="12" y="16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4" y="17"/>
                    <a:pt x="14" y="17"/>
                  </a:cubicBezTo>
                  <a:cubicBezTo>
                    <a:pt x="14" y="17"/>
                    <a:pt x="14" y="18"/>
                    <a:pt x="14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6" y="18"/>
                    <a:pt x="16" y="18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7" y="20"/>
                    <a:pt x="17" y="20"/>
                    <a:pt x="18" y="20"/>
                  </a:cubicBezTo>
                  <a:cubicBezTo>
                    <a:pt x="18" y="20"/>
                    <a:pt x="18" y="20"/>
                    <a:pt x="1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86" name="Freeform 187"/>
            <p:cNvSpPr>
              <a:spLocks/>
            </p:cNvSpPr>
            <p:nvPr/>
          </p:nvSpPr>
          <p:spPr bwMode="auto">
            <a:xfrm>
              <a:off x="16338551" y="7116763"/>
              <a:ext cx="446088" cy="239713"/>
            </a:xfrm>
            <a:custGeom>
              <a:avLst/>
              <a:gdLst>
                <a:gd name="T0" fmla="*/ 0 w 84"/>
                <a:gd name="T1" fmla="*/ 17 h 46"/>
                <a:gd name="T2" fmla="*/ 3 w 84"/>
                <a:gd name="T3" fmla="*/ 19 h 46"/>
                <a:gd name="T4" fmla="*/ 6 w 84"/>
                <a:gd name="T5" fmla="*/ 21 h 46"/>
                <a:gd name="T6" fmla="*/ 10 w 84"/>
                <a:gd name="T7" fmla="*/ 23 h 46"/>
                <a:gd name="T8" fmla="*/ 15 w 84"/>
                <a:gd name="T9" fmla="*/ 26 h 46"/>
                <a:gd name="T10" fmla="*/ 22 w 84"/>
                <a:gd name="T11" fmla="*/ 29 h 46"/>
                <a:gd name="T12" fmla="*/ 32 w 84"/>
                <a:gd name="T13" fmla="*/ 34 h 46"/>
                <a:gd name="T14" fmla="*/ 32 w 84"/>
                <a:gd name="T15" fmla="*/ 35 h 46"/>
                <a:gd name="T16" fmla="*/ 33 w 84"/>
                <a:gd name="T17" fmla="*/ 35 h 46"/>
                <a:gd name="T18" fmla="*/ 38 w 84"/>
                <a:gd name="T19" fmla="*/ 34 h 46"/>
                <a:gd name="T20" fmla="*/ 42 w 84"/>
                <a:gd name="T21" fmla="*/ 33 h 46"/>
                <a:gd name="T22" fmla="*/ 50 w 84"/>
                <a:gd name="T23" fmla="*/ 40 h 46"/>
                <a:gd name="T24" fmla="*/ 56 w 84"/>
                <a:gd name="T25" fmla="*/ 42 h 46"/>
                <a:gd name="T26" fmla="*/ 64 w 84"/>
                <a:gd name="T27" fmla="*/ 45 h 46"/>
                <a:gd name="T28" fmla="*/ 69 w 84"/>
                <a:gd name="T29" fmla="*/ 46 h 46"/>
                <a:gd name="T30" fmla="*/ 81 w 84"/>
                <a:gd name="T31" fmla="*/ 44 h 46"/>
                <a:gd name="T32" fmla="*/ 82 w 84"/>
                <a:gd name="T33" fmla="*/ 43 h 46"/>
                <a:gd name="T34" fmla="*/ 83 w 84"/>
                <a:gd name="T35" fmla="*/ 37 h 46"/>
                <a:gd name="T36" fmla="*/ 82 w 84"/>
                <a:gd name="T37" fmla="*/ 32 h 46"/>
                <a:gd name="T38" fmla="*/ 82 w 84"/>
                <a:gd name="T39" fmla="*/ 31 h 46"/>
                <a:gd name="T40" fmla="*/ 82 w 84"/>
                <a:gd name="T41" fmla="*/ 31 h 46"/>
                <a:gd name="T42" fmla="*/ 72 w 84"/>
                <a:gd name="T43" fmla="*/ 29 h 46"/>
                <a:gd name="T44" fmla="*/ 67 w 84"/>
                <a:gd name="T45" fmla="*/ 28 h 46"/>
                <a:gd name="T46" fmla="*/ 66 w 84"/>
                <a:gd name="T47" fmla="*/ 28 h 46"/>
                <a:gd name="T48" fmla="*/ 44 w 84"/>
                <a:gd name="T49" fmla="*/ 19 h 46"/>
                <a:gd name="T50" fmla="*/ 34 w 84"/>
                <a:gd name="T51" fmla="*/ 12 h 46"/>
                <a:gd name="T52" fmla="*/ 21 w 84"/>
                <a:gd name="T53" fmla="*/ 2 h 46"/>
                <a:gd name="T54" fmla="*/ 16 w 84"/>
                <a:gd name="T55" fmla="*/ 0 h 46"/>
                <a:gd name="T56" fmla="*/ 14 w 84"/>
                <a:gd name="T57" fmla="*/ 0 h 46"/>
                <a:gd name="T58" fmla="*/ 7 w 84"/>
                <a:gd name="T59" fmla="*/ 3 h 46"/>
                <a:gd name="T60" fmla="*/ 7 w 84"/>
                <a:gd name="T61" fmla="*/ 3 h 46"/>
                <a:gd name="T62" fmla="*/ 7 w 84"/>
                <a:gd name="T63" fmla="*/ 3 h 46"/>
                <a:gd name="T64" fmla="*/ 6 w 84"/>
                <a:gd name="T65" fmla="*/ 4 h 46"/>
                <a:gd name="T66" fmla="*/ 6 w 84"/>
                <a:gd name="T67" fmla="*/ 4 h 46"/>
                <a:gd name="T68" fmla="*/ 5 w 84"/>
                <a:gd name="T69" fmla="*/ 5 h 46"/>
                <a:gd name="T70" fmla="*/ 2 w 84"/>
                <a:gd name="T71" fmla="*/ 8 h 46"/>
                <a:gd name="T72" fmla="*/ 1 w 84"/>
                <a:gd name="T73" fmla="*/ 13 h 46"/>
                <a:gd name="T74" fmla="*/ 0 w 84"/>
                <a:gd name="T75" fmla="*/ 1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4" h="46">
                  <a:moveTo>
                    <a:pt x="0" y="17"/>
                  </a:moveTo>
                  <a:cubicBezTo>
                    <a:pt x="0" y="18"/>
                    <a:pt x="1" y="18"/>
                    <a:pt x="3" y="19"/>
                  </a:cubicBezTo>
                  <a:cubicBezTo>
                    <a:pt x="4" y="19"/>
                    <a:pt x="5" y="20"/>
                    <a:pt x="6" y="21"/>
                  </a:cubicBezTo>
                  <a:cubicBezTo>
                    <a:pt x="6" y="21"/>
                    <a:pt x="8" y="22"/>
                    <a:pt x="10" y="23"/>
                  </a:cubicBezTo>
                  <a:cubicBezTo>
                    <a:pt x="12" y="23"/>
                    <a:pt x="14" y="24"/>
                    <a:pt x="15" y="26"/>
                  </a:cubicBezTo>
                  <a:cubicBezTo>
                    <a:pt x="15" y="27"/>
                    <a:pt x="19" y="29"/>
                    <a:pt x="22" y="29"/>
                  </a:cubicBezTo>
                  <a:cubicBezTo>
                    <a:pt x="26" y="30"/>
                    <a:pt x="30" y="33"/>
                    <a:pt x="32" y="34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2" y="35"/>
                    <a:pt x="33" y="35"/>
                  </a:cubicBezTo>
                  <a:cubicBezTo>
                    <a:pt x="34" y="35"/>
                    <a:pt x="36" y="34"/>
                    <a:pt x="38" y="34"/>
                  </a:cubicBezTo>
                  <a:cubicBezTo>
                    <a:pt x="40" y="33"/>
                    <a:pt x="41" y="33"/>
                    <a:pt x="42" y="33"/>
                  </a:cubicBezTo>
                  <a:cubicBezTo>
                    <a:pt x="45" y="33"/>
                    <a:pt x="49" y="37"/>
                    <a:pt x="50" y="40"/>
                  </a:cubicBezTo>
                  <a:cubicBezTo>
                    <a:pt x="50" y="41"/>
                    <a:pt x="54" y="42"/>
                    <a:pt x="56" y="42"/>
                  </a:cubicBezTo>
                  <a:cubicBezTo>
                    <a:pt x="59" y="43"/>
                    <a:pt x="63" y="44"/>
                    <a:pt x="64" y="45"/>
                  </a:cubicBezTo>
                  <a:cubicBezTo>
                    <a:pt x="64" y="45"/>
                    <a:pt x="66" y="46"/>
                    <a:pt x="69" y="46"/>
                  </a:cubicBezTo>
                  <a:cubicBezTo>
                    <a:pt x="74" y="46"/>
                    <a:pt x="79" y="45"/>
                    <a:pt x="81" y="44"/>
                  </a:cubicBezTo>
                  <a:cubicBezTo>
                    <a:pt x="82" y="44"/>
                    <a:pt x="82" y="43"/>
                    <a:pt x="82" y="43"/>
                  </a:cubicBezTo>
                  <a:cubicBezTo>
                    <a:pt x="84" y="42"/>
                    <a:pt x="83" y="39"/>
                    <a:pt x="83" y="37"/>
                  </a:cubicBezTo>
                  <a:cubicBezTo>
                    <a:pt x="83" y="35"/>
                    <a:pt x="82" y="34"/>
                    <a:pt x="82" y="32"/>
                  </a:cubicBezTo>
                  <a:cubicBezTo>
                    <a:pt x="82" y="32"/>
                    <a:pt x="82" y="31"/>
                    <a:pt x="82" y="31"/>
                  </a:cubicBezTo>
                  <a:cubicBezTo>
                    <a:pt x="82" y="31"/>
                    <a:pt x="82" y="31"/>
                    <a:pt x="82" y="31"/>
                  </a:cubicBezTo>
                  <a:cubicBezTo>
                    <a:pt x="78" y="31"/>
                    <a:pt x="75" y="30"/>
                    <a:pt x="72" y="29"/>
                  </a:cubicBezTo>
                  <a:cubicBezTo>
                    <a:pt x="70" y="29"/>
                    <a:pt x="69" y="28"/>
                    <a:pt x="67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1" y="28"/>
                    <a:pt x="49" y="23"/>
                    <a:pt x="44" y="19"/>
                  </a:cubicBezTo>
                  <a:cubicBezTo>
                    <a:pt x="42" y="17"/>
                    <a:pt x="38" y="15"/>
                    <a:pt x="34" y="12"/>
                  </a:cubicBezTo>
                  <a:cubicBezTo>
                    <a:pt x="29" y="8"/>
                    <a:pt x="23" y="4"/>
                    <a:pt x="21" y="2"/>
                  </a:cubicBezTo>
                  <a:cubicBezTo>
                    <a:pt x="19" y="0"/>
                    <a:pt x="17" y="0"/>
                    <a:pt x="16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2"/>
                    <a:pt x="11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3" y="6"/>
                    <a:pt x="2" y="7"/>
                    <a:pt x="2" y="8"/>
                  </a:cubicBezTo>
                  <a:cubicBezTo>
                    <a:pt x="2" y="10"/>
                    <a:pt x="1" y="12"/>
                    <a:pt x="1" y="13"/>
                  </a:cubicBezTo>
                  <a:cubicBezTo>
                    <a:pt x="1" y="15"/>
                    <a:pt x="0" y="16"/>
                    <a:pt x="0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87" name="Freeform 188"/>
            <p:cNvSpPr>
              <a:spLocks/>
            </p:cNvSpPr>
            <p:nvPr/>
          </p:nvSpPr>
          <p:spPr bwMode="auto">
            <a:xfrm>
              <a:off x="16832263" y="7246938"/>
              <a:ext cx="171450" cy="93663"/>
            </a:xfrm>
            <a:custGeom>
              <a:avLst/>
              <a:gdLst>
                <a:gd name="T0" fmla="*/ 5 w 32"/>
                <a:gd name="T1" fmla="*/ 15 h 18"/>
                <a:gd name="T2" fmla="*/ 6 w 32"/>
                <a:gd name="T3" fmla="*/ 16 h 18"/>
                <a:gd name="T4" fmla="*/ 9 w 32"/>
                <a:gd name="T5" fmla="*/ 16 h 18"/>
                <a:gd name="T6" fmla="*/ 11 w 32"/>
                <a:gd name="T7" fmla="*/ 16 h 18"/>
                <a:gd name="T8" fmla="*/ 11 w 32"/>
                <a:gd name="T9" fmla="*/ 16 h 18"/>
                <a:gd name="T10" fmla="*/ 11 w 32"/>
                <a:gd name="T11" fmla="*/ 16 h 18"/>
                <a:gd name="T12" fmla="*/ 12 w 32"/>
                <a:gd name="T13" fmla="*/ 16 h 18"/>
                <a:gd name="T14" fmla="*/ 13 w 32"/>
                <a:gd name="T15" fmla="*/ 16 h 18"/>
                <a:gd name="T16" fmla="*/ 14 w 32"/>
                <a:gd name="T17" fmla="*/ 17 h 18"/>
                <a:gd name="T18" fmla="*/ 20 w 32"/>
                <a:gd name="T19" fmla="*/ 17 h 18"/>
                <a:gd name="T20" fmla="*/ 26 w 32"/>
                <a:gd name="T21" fmla="*/ 17 h 18"/>
                <a:gd name="T22" fmla="*/ 28 w 32"/>
                <a:gd name="T23" fmla="*/ 17 h 18"/>
                <a:gd name="T24" fmla="*/ 30 w 32"/>
                <a:gd name="T25" fmla="*/ 16 h 18"/>
                <a:gd name="T26" fmla="*/ 29 w 32"/>
                <a:gd name="T27" fmla="*/ 7 h 18"/>
                <a:gd name="T28" fmla="*/ 29 w 32"/>
                <a:gd name="T29" fmla="*/ 7 h 18"/>
                <a:gd name="T30" fmla="*/ 29 w 32"/>
                <a:gd name="T31" fmla="*/ 6 h 18"/>
                <a:gd name="T32" fmla="*/ 30 w 32"/>
                <a:gd name="T33" fmla="*/ 6 h 18"/>
                <a:gd name="T34" fmla="*/ 30 w 32"/>
                <a:gd name="T35" fmla="*/ 6 h 18"/>
                <a:gd name="T36" fmla="*/ 29 w 32"/>
                <a:gd name="T37" fmla="*/ 6 h 18"/>
                <a:gd name="T38" fmla="*/ 29 w 32"/>
                <a:gd name="T39" fmla="*/ 5 h 18"/>
                <a:gd name="T40" fmla="*/ 28 w 32"/>
                <a:gd name="T41" fmla="*/ 5 h 18"/>
                <a:gd name="T42" fmla="*/ 27 w 32"/>
                <a:gd name="T43" fmla="*/ 4 h 18"/>
                <a:gd name="T44" fmla="*/ 27 w 32"/>
                <a:gd name="T45" fmla="*/ 4 h 18"/>
                <a:gd name="T46" fmla="*/ 26 w 32"/>
                <a:gd name="T47" fmla="*/ 4 h 18"/>
                <a:gd name="T48" fmla="*/ 25 w 32"/>
                <a:gd name="T49" fmla="*/ 4 h 18"/>
                <a:gd name="T50" fmla="*/ 23 w 32"/>
                <a:gd name="T51" fmla="*/ 4 h 18"/>
                <a:gd name="T52" fmla="*/ 18 w 32"/>
                <a:gd name="T53" fmla="*/ 3 h 18"/>
                <a:gd name="T54" fmla="*/ 10 w 32"/>
                <a:gd name="T55" fmla="*/ 2 h 18"/>
                <a:gd name="T56" fmla="*/ 8 w 32"/>
                <a:gd name="T57" fmla="*/ 3 h 18"/>
                <a:gd name="T58" fmla="*/ 4 w 32"/>
                <a:gd name="T59" fmla="*/ 5 h 18"/>
                <a:gd name="T60" fmla="*/ 2 w 32"/>
                <a:gd name="T61" fmla="*/ 8 h 18"/>
                <a:gd name="T62" fmla="*/ 1 w 32"/>
                <a:gd name="T63" fmla="*/ 11 h 18"/>
                <a:gd name="T64" fmla="*/ 1 w 32"/>
                <a:gd name="T65" fmla="*/ 12 h 18"/>
                <a:gd name="T66" fmla="*/ 0 w 32"/>
                <a:gd name="T67" fmla="*/ 13 h 18"/>
                <a:gd name="T68" fmla="*/ 0 w 32"/>
                <a:gd name="T69" fmla="*/ 13 h 18"/>
                <a:gd name="T70" fmla="*/ 1 w 32"/>
                <a:gd name="T71" fmla="*/ 14 h 18"/>
                <a:gd name="T72" fmla="*/ 1 w 32"/>
                <a:gd name="T73" fmla="*/ 14 h 18"/>
                <a:gd name="T74" fmla="*/ 1 w 32"/>
                <a:gd name="T75" fmla="*/ 14 h 18"/>
                <a:gd name="T76" fmla="*/ 2 w 32"/>
                <a:gd name="T77" fmla="*/ 14 h 18"/>
                <a:gd name="T78" fmla="*/ 2 w 32"/>
                <a:gd name="T79" fmla="*/ 15 h 18"/>
                <a:gd name="T80" fmla="*/ 2 w 32"/>
                <a:gd name="T81" fmla="*/ 14 h 18"/>
                <a:gd name="T82" fmla="*/ 5 w 32"/>
                <a:gd name="T83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" h="18">
                  <a:moveTo>
                    <a:pt x="5" y="15"/>
                  </a:moveTo>
                  <a:cubicBezTo>
                    <a:pt x="5" y="16"/>
                    <a:pt x="6" y="16"/>
                    <a:pt x="6" y="16"/>
                  </a:cubicBezTo>
                  <a:cubicBezTo>
                    <a:pt x="7" y="16"/>
                    <a:pt x="8" y="17"/>
                    <a:pt x="9" y="16"/>
                  </a:cubicBezTo>
                  <a:cubicBezTo>
                    <a:pt x="10" y="16"/>
                    <a:pt x="10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7"/>
                    <a:pt x="14" y="17"/>
                    <a:pt x="14" y="17"/>
                  </a:cubicBezTo>
                  <a:cubicBezTo>
                    <a:pt x="16" y="17"/>
                    <a:pt x="18" y="18"/>
                    <a:pt x="20" y="17"/>
                  </a:cubicBezTo>
                  <a:cubicBezTo>
                    <a:pt x="22" y="17"/>
                    <a:pt x="24" y="17"/>
                    <a:pt x="26" y="17"/>
                  </a:cubicBezTo>
                  <a:cubicBezTo>
                    <a:pt x="27" y="17"/>
                    <a:pt x="28" y="17"/>
                    <a:pt x="28" y="17"/>
                  </a:cubicBezTo>
                  <a:cubicBezTo>
                    <a:pt x="29" y="17"/>
                    <a:pt x="30" y="17"/>
                    <a:pt x="30" y="16"/>
                  </a:cubicBezTo>
                  <a:cubicBezTo>
                    <a:pt x="32" y="14"/>
                    <a:pt x="30" y="9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30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0" y="6"/>
                    <a:pt x="29" y="6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8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5" y="4"/>
                    <a:pt x="25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2" y="4"/>
                    <a:pt x="20" y="4"/>
                    <a:pt x="18" y="3"/>
                  </a:cubicBezTo>
                  <a:cubicBezTo>
                    <a:pt x="14" y="1"/>
                    <a:pt x="12" y="0"/>
                    <a:pt x="10" y="2"/>
                  </a:cubicBezTo>
                  <a:cubicBezTo>
                    <a:pt x="9" y="2"/>
                    <a:pt x="9" y="3"/>
                    <a:pt x="8" y="3"/>
                  </a:cubicBezTo>
                  <a:cubicBezTo>
                    <a:pt x="7" y="4"/>
                    <a:pt x="5" y="4"/>
                    <a:pt x="4" y="5"/>
                  </a:cubicBezTo>
                  <a:cubicBezTo>
                    <a:pt x="4" y="6"/>
                    <a:pt x="3" y="7"/>
                    <a:pt x="2" y="8"/>
                  </a:cubicBezTo>
                  <a:cubicBezTo>
                    <a:pt x="2" y="9"/>
                    <a:pt x="2" y="10"/>
                    <a:pt x="1" y="11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2" y="14"/>
                    <a:pt x="2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4"/>
                    <a:pt x="4" y="15"/>
                    <a:pt x="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88" name="Freeform 189"/>
            <p:cNvSpPr>
              <a:spLocks/>
            </p:cNvSpPr>
            <p:nvPr/>
          </p:nvSpPr>
          <p:spPr bwMode="auto">
            <a:xfrm>
              <a:off x="17592676" y="8110538"/>
              <a:ext cx="334963" cy="236538"/>
            </a:xfrm>
            <a:custGeom>
              <a:avLst/>
              <a:gdLst>
                <a:gd name="T0" fmla="*/ 31 w 63"/>
                <a:gd name="T1" fmla="*/ 1 h 45"/>
                <a:gd name="T2" fmla="*/ 29 w 63"/>
                <a:gd name="T3" fmla="*/ 0 h 45"/>
                <a:gd name="T4" fmla="*/ 16 w 63"/>
                <a:gd name="T5" fmla="*/ 1 h 45"/>
                <a:gd name="T6" fmla="*/ 1 w 63"/>
                <a:gd name="T7" fmla="*/ 13 h 45"/>
                <a:gd name="T8" fmla="*/ 4 w 63"/>
                <a:gd name="T9" fmla="*/ 22 h 45"/>
                <a:gd name="T10" fmla="*/ 4 w 63"/>
                <a:gd name="T11" fmla="*/ 23 h 45"/>
                <a:gd name="T12" fmla="*/ 5 w 63"/>
                <a:gd name="T13" fmla="*/ 24 h 45"/>
                <a:gd name="T14" fmla="*/ 5 w 63"/>
                <a:gd name="T15" fmla="*/ 26 h 45"/>
                <a:gd name="T16" fmla="*/ 7 w 63"/>
                <a:gd name="T17" fmla="*/ 34 h 45"/>
                <a:gd name="T18" fmla="*/ 9 w 63"/>
                <a:gd name="T19" fmla="*/ 38 h 45"/>
                <a:gd name="T20" fmla="*/ 13 w 63"/>
                <a:gd name="T21" fmla="*/ 37 h 45"/>
                <a:gd name="T22" fmla="*/ 15 w 63"/>
                <a:gd name="T23" fmla="*/ 38 h 45"/>
                <a:gd name="T24" fmla="*/ 15 w 63"/>
                <a:gd name="T25" fmla="*/ 44 h 45"/>
                <a:gd name="T26" fmla="*/ 18 w 63"/>
                <a:gd name="T27" fmla="*/ 43 h 45"/>
                <a:gd name="T28" fmla="*/ 24 w 63"/>
                <a:gd name="T29" fmla="*/ 45 h 45"/>
                <a:gd name="T30" fmla="*/ 25 w 63"/>
                <a:gd name="T31" fmla="*/ 45 h 45"/>
                <a:gd name="T32" fmla="*/ 26 w 63"/>
                <a:gd name="T33" fmla="*/ 44 h 45"/>
                <a:gd name="T34" fmla="*/ 28 w 63"/>
                <a:gd name="T35" fmla="*/ 43 h 45"/>
                <a:gd name="T36" fmla="*/ 29 w 63"/>
                <a:gd name="T37" fmla="*/ 43 h 45"/>
                <a:gd name="T38" fmla="*/ 29 w 63"/>
                <a:gd name="T39" fmla="*/ 42 h 45"/>
                <a:gd name="T40" fmla="*/ 30 w 63"/>
                <a:gd name="T41" fmla="*/ 42 h 45"/>
                <a:gd name="T42" fmla="*/ 30 w 63"/>
                <a:gd name="T43" fmla="*/ 41 h 45"/>
                <a:gd name="T44" fmla="*/ 30 w 63"/>
                <a:gd name="T45" fmla="*/ 41 h 45"/>
                <a:gd name="T46" fmla="*/ 37 w 63"/>
                <a:gd name="T47" fmla="*/ 40 h 45"/>
                <a:gd name="T48" fmla="*/ 43 w 63"/>
                <a:gd name="T49" fmla="*/ 41 h 45"/>
                <a:gd name="T50" fmla="*/ 39 w 63"/>
                <a:gd name="T51" fmla="*/ 31 h 45"/>
                <a:gd name="T52" fmla="*/ 47 w 63"/>
                <a:gd name="T53" fmla="*/ 31 h 45"/>
                <a:gd name="T54" fmla="*/ 53 w 63"/>
                <a:gd name="T55" fmla="*/ 24 h 45"/>
                <a:gd name="T56" fmla="*/ 61 w 63"/>
                <a:gd name="T57" fmla="*/ 13 h 45"/>
                <a:gd name="T58" fmla="*/ 59 w 63"/>
                <a:gd name="T59" fmla="*/ 9 h 45"/>
                <a:gd name="T60" fmla="*/ 57 w 63"/>
                <a:gd name="T61" fmla="*/ 6 h 45"/>
                <a:gd name="T62" fmla="*/ 57 w 63"/>
                <a:gd name="T63" fmla="*/ 3 h 45"/>
                <a:gd name="T64" fmla="*/ 57 w 63"/>
                <a:gd name="T65" fmla="*/ 0 h 45"/>
                <a:gd name="T66" fmla="*/ 55 w 63"/>
                <a:gd name="T67" fmla="*/ 1 h 45"/>
                <a:gd name="T68" fmla="*/ 53 w 63"/>
                <a:gd name="T69" fmla="*/ 1 h 45"/>
                <a:gd name="T70" fmla="*/ 52 w 63"/>
                <a:gd name="T71" fmla="*/ 1 h 45"/>
                <a:gd name="T72" fmla="*/ 51 w 63"/>
                <a:gd name="T73" fmla="*/ 1 h 45"/>
                <a:gd name="T74" fmla="*/ 46 w 63"/>
                <a:gd name="T75" fmla="*/ 0 h 45"/>
                <a:gd name="T76" fmla="*/ 39 w 63"/>
                <a:gd name="T77" fmla="*/ 7 h 45"/>
                <a:gd name="T78" fmla="*/ 37 w 63"/>
                <a:gd name="T79" fmla="*/ 5 h 45"/>
                <a:gd name="T80" fmla="*/ 34 w 63"/>
                <a:gd name="T81" fmla="*/ 3 h 45"/>
                <a:gd name="T82" fmla="*/ 33 w 63"/>
                <a:gd name="T83" fmla="*/ 3 h 45"/>
                <a:gd name="T84" fmla="*/ 32 w 63"/>
                <a:gd name="T85" fmla="*/ 2 h 45"/>
                <a:gd name="T86" fmla="*/ 32 w 63"/>
                <a:gd name="T87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3" h="45">
                  <a:moveTo>
                    <a:pt x="32" y="1"/>
                  </a:moveTo>
                  <a:cubicBezTo>
                    <a:pt x="32" y="1"/>
                    <a:pt x="31" y="1"/>
                    <a:pt x="31" y="1"/>
                  </a:cubicBezTo>
                  <a:cubicBezTo>
                    <a:pt x="31" y="1"/>
                    <a:pt x="31" y="1"/>
                    <a:pt x="30" y="1"/>
                  </a:cubicBezTo>
                  <a:cubicBezTo>
                    <a:pt x="30" y="1"/>
                    <a:pt x="29" y="0"/>
                    <a:pt x="29" y="0"/>
                  </a:cubicBezTo>
                  <a:cubicBezTo>
                    <a:pt x="27" y="0"/>
                    <a:pt x="26" y="1"/>
                    <a:pt x="24" y="1"/>
                  </a:cubicBezTo>
                  <a:cubicBezTo>
                    <a:pt x="21" y="1"/>
                    <a:pt x="18" y="2"/>
                    <a:pt x="16" y="1"/>
                  </a:cubicBezTo>
                  <a:cubicBezTo>
                    <a:pt x="13" y="0"/>
                    <a:pt x="6" y="3"/>
                    <a:pt x="2" y="8"/>
                  </a:cubicBezTo>
                  <a:cubicBezTo>
                    <a:pt x="0" y="11"/>
                    <a:pt x="0" y="12"/>
                    <a:pt x="1" y="13"/>
                  </a:cubicBezTo>
                  <a:cubicBezTo>
                    <a:pt x="2" y="14"/>
                    <a:pt x="3" y="16"/>
                    <a:pt x="3" y="18"/>
                  </a:cubicBezTo>
                  <a:cubicBezTo>
                    <a:pt x="3" y="20"/>
                    <a:pt x="3" y="21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6"/>
                  </a:cubicBezTo>
                  <a:cubicBezTo>
                    <a:pt x="5" y="26"/>
                    <a:pt x="4" y="26"/>
                    <a:pt x="4" y="26"/>
                  </a:cubicBezTo>
                  <a:cubicBezTo>
                    <a:pt x="7" y="28"/>
                    <a:pt x="7" y="32"/>
                    <a:pt x="7" y="34"/>
                  </a:cubicBezTo>
                  <a:cubicBezTo>
                    <a:pt x="7" y="35"/>
                    <a:pt x="7" y="36"/>
                    <a:pt x="7" y="37"/>
                  </a:cubicBezTo>
                  <a:cubicBezTo>
                    <a:pt x="7" y="38"/>
                    <a:pt x="8" y="38"/>
                    <a:pt x="9" y="38"/>
                  </a:cubicBezTo>
                  <a:cubicBezTo>
                    <a:pt x="9" y="38"/>
                    <a:pt x="10" y="38"/>
                    <a:pt x="11" y="38"/>
                  </a:cubicBezTo>
                  <a:cubicBezTo>
                    <a:pt x="12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4" y="37"/>
                    <a:pt x="15" y="38"/>
                    <a:pt x="15" y="38"/>
                  </a:cubicBezTo>
                  <a:cubicBezTo>
                    <a:pt x="15" y="39"/>
                    <a:pt x="15" y="39"/>
                    <a:pt x="15" y="40"/>
                  </a:cubicBezTo>
                  <a:cubicBezTo>
                    <a:pt x="14" y="42"/>
                    <a:pt x="14" y="43"/>
                    <a:pt x="15" y="44"/>
                  </a:cubicBezTo>
                  <a:cubicBezTo>
                    <a:pt x="15" y="44"/>
                    <a:pt x="15" y="44"/>
                    <a:pt x="16" y="44"/>
                  </a:cubicBezTo>
                  <a:cubicBezTo>
                    <a:pt x="16" y="44"/>
                    <a:pt x="17" y="44"/>
                    <a:pt x="18" y="43"/>
                  </a:cubicBezTo>
                  <a:cubicBezTo>
                    <a:pt x="19" y="43"/>
                    <a:pt x="20" y="43"/>
                    <a:pt x="21" y="43"/>
                  </a:cubicBezTo>
                  <a:cubicBezTo>
                    <a:pt x="23" y="43"/>
                    <a:pt x="23" y="44"/>
                    <a:pt x="24" y="45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4" y="45"/>
                    <a:pt x="25" y="45"/>
                    <a:pt x="25" y="45"/>
                  </a:cubicBezTo>
                  <a:cubicBezTo>
                    <a:pt x="25" y="45"/>
                    <a:pt x="25" y="45"/>
                    <a:pt x="26" y="45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7" y="44"/>
                    <a:pt x="28" y="43"/>
                    <a:pt x="28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8" y="43"/>
                    <a:pt x="28" y="43"/>
                    <a:pt x="29" y="43"/>
                  </a:cubicBezTo>
                  <a:cubicBezTo>
                    <a:pt x="29" y="43"/>
                    <a:pt x="29" y="42"/>
                    <a:pt x="29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9" y="42"/>
                    <a:pt x="29" y="42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2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39"/>
                    <a:pt x="32" y="39"/>
                  </a:cubicBezTo>
                  <a:cubicBezTo>
                    <a:pt x="33" y="39"/>
                    <a:pt x="35" y="40"/>
                    <a:pt x="37" y="40"/>
                  </a:cubicBezTo>
                  <a:cubicBezTo>
                    <a:pt x="38" y="41"/>
                    <a:pt x="40" y="41"/>
                    <a:pt x="42" y="41"/>
                  </a:cubicBezTo>
                  <a:cubicBezTo>
                    <a:pt x="42" y="41"/>
                    <a:pt x="43" y="41"/>
                    <a:pt x="43" y="41"/>
                  </a:cubicBezTo>
                  <a:cubicBezTo>
                    <a:pt x="43" y="40"/>
                    <a:pt x="42" y="38"/>
                    <a:pt x="41" y="37"/>
                  </a:cubicBezTo>
                  <a:cubicBezTo>
                    <a:pt x="40" y="34"/>
                    <a:pt x="39" y="32"/>
                    <a:pt x="39" y="31"/>
                  </a:cubicBezTo>
                  <a:cubicBezTo>
                    <a:pt x="40" y="30"/>
                    <a:pt x="41" y="30"/>
                    <a:pt x="44" y="30"/>
                  </a:cubicBezTo>
                  <a:cubicBezTo>
                    <a:pt x="45" y="31"/>
                    <a:pt x="46" y="31"/>
                    <a:pt x="47" y="31"/>
                  </a:cubicBezTo>
                  <a:cubicBezTo>
                    <a:pt x="50" y="31"/>
                    <a:pt x="50" y="30"/>
                    <a:pt x="51" y="28"/>
                  </a:cubicBezTo>
                  <a:cubicBezTo>
                    <a:pt x="51" y="27"/>
                    <a:pt x="52" y="25"/>
                    <a:pt x="53" y="24"/>
                  </a:cubicBezTo>
                  <a:cubicBezTo>
                    <a:pt x="54" y="23"/>
                    <a:pt x="55" y="22"/>
                    <a:pt x="57" y="21"/>
                  </a:cubicBezTo>
                  <a:cubicBezTo>
                    <a:pt x="61" y="18"/>
                    <a:pt x="63" y="16"/>
                    <a:pt x="61" y="13"/>
                  </a:cubicBezTo>
                  <a:cubicBezTo>
                    <a:pt x="60" y="12"/>
                    <a:pt x="59" y="11"/>
                    <a:pt x="59" y="10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58" y="8"/>
                    <a:pt x="58" y="7"/>
                    <a:pt x="58" y="7"/>
                  </a:cubicBezTo>
                  <a:cubicBezTo>
                    <a:pt x="58" y="6"/>
                    <a:pt x="58" y="6"/>
                    <a:pt x="57" y="6"/>
                  </a:cubicBezTo>
                  <a:cubicBezTo>
                    <a:pt x="57" y="5"/>
                    <a:pt x="57" y="4"/>
                    <a:pt x="57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2"/>
                    <a:pt x="57" y="1"/>
                    <a:pt x="5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5" y="0"/>
                    <a:pt x="55" y="1"/>
                  </a:cubicBezTo>
                  <a:cubicBezTo>
                    <a:pt x="55" y="1"/>
                    <a:pt x="55" y="1"/>
                    <a:pt x="54" y="1"/>
                  </a:cubicBezTo>
                  <a:cubicBezTo>
                    <a:pt x="54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0" y="1"/>
                    <a:pt x="50" y="1"/>
                    <a:pt x="49" y="1"/>
                  </a:cubicBezTo>
                  <a:cubicBezTo>
                    <a:pt x="48" y="0"/>
                    <a:pt x="47" y="0"/>
                    <a:pt x="46" y="0"/>
                  </a:cubicBezTo>
                  <a:cubicBezTo>
                    <a:pt x="43" y="0"/>
                    <a:pt x="43" y="1"/>
                    <a:pt x="43" y="2"/>
                  </a:cubicBezTo>
                  <a:cubicBezTo>
                    <a:pt x="43" y="5"/>
                    <a:pt x="41" y="7"/>
                    <a:pt x="39" y="7"/>
                  </a:cubicBezTo>
                  <a:cubicBezTo>
                    <a:pt x="39" y="7"/>
                    <a:pt x="38" y="7"/>
                    <a:pt x="38" y="6"/>
                  </a:cubicBezTo>
                  <a:cubicBezTo>
                    <a:pt x="38" y="6"/>
                    <a:pt x="37" y="5"/>
                    <a:pt x="37" y="5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5" y="4"/>
                    <a:pt x="35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89" name="Freeform 190"/>
            <p:cNvSpPr>
              <a:spLocks/>
            </p:cNvSpPr>
            <p:nvPr/>
          </p:nvSpPr>
          <p:spPr bwMode="auto">
            <a:xfrm>
              <a:off x="12245976" y="9321800"/>
              <a:ext cx="685800" cy="711200"/>
            </a:xfrm>
            <a:custGeom>
              <a:avLst/>
              <a:gdLst>
                <a:gd name="T0" fmla="*/ 6 w 129"/>
                <a:gd name="T1" fmla="*/ 126 h 136"/>
                <a:gd name="T2" fmla="*/ 9 w 129"/>
                <a:gd name="T3" fmla="*/ 128 h 136"/>
                <a:gd name="T4" fmla="*/ 9 w 129"/>
                <a:gd name="T5" fmla="*/ 129 h 136"/>
                <a:gd name="T6" fmla="*/ 9 w 129"/>
                <a:gd name="T7" fmla="*/ 129 h 136"/>
                <a:gd name="T8" fmla="*/ 22 w 129"/>
                <a:gd name="T9" fmla="*/ 129 h 136"/>
                <a:gd name="T10" fmla="*/ 71 w 129"/>
                <a:gd name="T11" fmla="*/ 132 h 136"/>
                <a:gd name="T12" fmla="*/ 92 w 129"/>
                <a:gd name="T13" fmla="*/ 135 h 136"/>
                <a:gd name="T14" fmla="*/ 104 w 129"/>
                <a:gd name="T15" fmla="*/ 136 h 136"/>
                <a:gd name="T16" fmla="*/ 117 w 129"/>
                <a:gd name="T17" fmla="*/ 135 h 136"/>
                <a:gd name="T18" fmla="*/ 118 w 129"/>
                <a:gd name="T19" fmla="*/ 134 h 136"/>
                <a:gd name="T20" fmla="*/ 106 w 129"/>
                <a:gd name="T21" fmla="*/ 117 h 136"/>
                <a:gd name="T22" fmla="*/ 125 w 129"/>
                <a:gd name="T23" fmla="*/ 79 h 136"/>
                <a:gd name="T24" fmla="*/ 129 w 129"/>
                <a:gd name="T25" fmla="*/ 56 h 136"/>
                <a:gd name="T26" fmla="*/ 129 w 129"/>
                <a:gd name="T27" fmla="*/ 56 h 136"/>
                <a:gd name="T28" fmla="*/ 121 w 129"/>
                <a:gd name="T29" fmla="*/ 57 h 136"/>
                <a:gd name="T30" fmla="*/ 117 w 129"/>
                <a:gd name="T31" fmla="*/ 57 h 136"/>
                <a:gd name="T32" fmla="*/ 111 w 129"/>
                <a:gd name="T33" fmla="*/ 60 h 136"/>
                <a:gd name="T34" fmla="*/ 110 w 129"/>
                <a:gd name="T35" fmla="*/ 50 h 136"/>
                <a:gd name="T36" fmla="*/ 105 w 129"/>
                <a:gd name="T37" fmla="*/ 31 h 136"/>
                <a:gd name="T38" fmla="*/ 104 w 129"/>
                <a:gd name="T39" fmla="*/ 16 h 136"/>
                <a:gd name="T40" fmla="*/ 102 w 129"/>
                <a:gd name="T41" fmla="*/ 15 h 136"/>
                <a:gd name="T42" fmla="*/ 92 w 129"/>
                <a:gd name="T43" fmla="*/ 13 h 136"/>
                <a:gd name="T44" fmla="*/ 84 w 129"/>
                <a:gd name="T45" fmla="*/ 13 h 136"/>
                <a:gd name="T46" fmla="*/ 80 w 129"/>
                <a:gd name="T47" fmla="*/ 23 h 136"/>
                <a:gd name="T48" fmla="*/ 79 w 129"/>
                <a:gd name="T49" fmla="*/ 23 h 136"/>
                <a:gd name="T50" fmla="*/ 66 w 129"/>
                <a:gd name="T51" fmla="*/ 25 h 136"/>
                <a:gd name="T52" fmla="*/ 52 w 129"/>
                <a:gd name="T53" fmla="*/ 13 h 136"/>
                <a:gd name="T54" fmla="*/ 49 w 129"/>
                <a:gd name="T55" fmla="*/ 0 h 136"/>
                <a:gd name="T56" fmla="*/ 13 w 129"/>
                <a:gd name="T57" fmla="*/ 0 h 136"/>
                <a:gd name="T58" fmla="*/ 12 w 129"/>
                <a:gd name="T59" fmla="*/ 0 h 136"/>
                <a:gd name="T60" fmla="*/ 11 w 129"/>
                <a:gd name="T61" fmla="*/ 1 h 136"/>
                <a:gd name="T62" fmla="*/ 9 w 129"/>
                <a:gd name="T63" fmla="*/ 2 h 136"/>
                <a:gd name="T64" fmla="*/ 17 w 129"/>
                <a:gd name="T65" fmla="*/ 24 h 136"/>
                <a:gd name="T66" fmla="*/ 17 w 129"/>
                <a:gd name="T67" fmla="*/ 31 h 136"/>
                <a:gd name="T68" fmla="*/ 19 w 129"/>
                <a:gd name="T69" fmla="*/ 49 h 136"/>
                <a:gd name="T70" fmla="*/ 16 w 129"/>
                <a:gd name="T71" fmla="*/ 77 h 136"/>
                <a:gd name="T72" fmla="*/ 7 w 129"/>
                <a:gd name="T73" fmla="*/ 99 h 136"/>
                <a:gd name="T74" fmla="*/ 1 w 129"/>
                <a:gd name="T75" fmla="*/ 115 h 136"/>
                <a:gd name="T76" fmla="*/ 1 w 129"/>
                <a:gd name="T77" fmla="*/ 12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9" h="136">
                  <a:moveTo>
                    <a:pt x="1" y="129"/>
                  </a:moveTo>
                  <a:cubicBezTo>
                    <a:pt x="2" y="128"/>
                    <a:pt x="3" y="126"/>
                    <a:pt x="6" y="126"/>
                  </a:cubicBezTo>
                  <a:cubicBezTo>
                    <a:pt x="8" y="126"/>
                    <a:pt x="8" y="127"/>
                    <a:pt x="9" y="128"/>
                  </a:cubicBezTo>
                  <a:cubicBezTo>
                    <a:pt x="9" y="128"/>
                    <a:pt x="9" y="128"/>
                    <a:pt x="9" y="128"/>
                  </a:cubicBezTo>
                  <a:cubicBezTo>
                    <a:pt x="9" y="129"/>
                    <a:pt x="9" y="129"/>
                    <a:pt x="9" y="129"/>
                  </a:cubicBezTo>
                  <a:cubicBezTo>
                    <a:pt x="9" y="129"/>
                    <a:pt x="9" y="129"/>
                    <a:pt x="9" y="129"/>
                  </a:cubicBezTo>
                  <a:cubicBezTo>
                    <a:pt x="9" y="129"/>
                    <a:pt x="9" y="129"/>
                    <a:pt x="9" y="129"/>
                  </a:cubicBezTo>
                  <a:cubicBezTo>
                    <a:pt x="9" y="129"/>
                    <a:pt x="9" y="129"/>
                    <a:pt x="9" y="129"/>
                  </a:cubicBezTo>
                  <a:cubicBezTo>
                    <a:pt x="10" y="129"/>
                    <a:pt x="10" y="129"/>
                    <a:pt x="11" y="128"/>
                  </a:cubicBezTo>
                  <a:cubicBezTo>
                    <a:pt x="15" y="126"/>
                    <a:pt x="19" y="127"/>
                    <a:pt x="22" y="129"/>
                  </a:cubicBezTo>
                  <a:cubicBezTo>
                    <a:pt x="26" y="131"/>
                    <a:pt x="28" y="132"/>
                    <a:pt x="32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5" y="136"/>
                    <a:pt x="75" y="136"/>
                    <a:pt x="75" y="136"/>
                  </a:cubicBezTo>
                  <a:cubicBezTo>
                    <a:pt x="77" y="135"/>
                    <a:pt x="85" y="135"/>
                    <a:pt x="92" y="135"/>
                  </a:cubicBezTo>
                  <a:cubicBezTo>
                    <a:pt x="97" y="135"/>
                    <a:pt x="99" y="135"/>
                    <a:pt x="100" y="136"/>
                  </a:cubicBezTo>
                  <a:cubicBezTo>
                    <a:pt x="100" y="136"/>
                    <a:pt x="102" y="136"/>
                    <a:pt x="104" y="136"/>
                  </a:cubicBezTo>
                  <a:cubicBezTo>
                    <a:pt x="105" y="136"/>
                    <a:pt x="105" y="136"/>
                    <a:pt x="106" y="136"/>
                  </a:cubicBezTo>
                  <a:cubicBezTo>
                    <a:pt x="110" y="136"/>
                    <a:pt x="115" y="135"/>
                    <a:pt x="117" y="135"/>
                  </a:cubicBezTo>
                  <a:cubicBezTo>
                    <a:pt x="117" y="134"/>
                    <a:pt x="117" y="134"/>
                    <a:pt x="118" y="134"/>
                  </a:cubicBezTo>
                  <a:cubicBezTo>
                    <a:pt x="118" y="134"/>
                    <a:pt x="118" y="134"/>
                    <a:pt x="118" y="134"/>
                  </a:cubicBezTo>
                  <a:cubicBezTo>
                    <a:pt x="118" y="134"/>
                    <a:pt x="118" y="134"/>
                    <a:pt x="118" y="134"/>
                  </a:cubicBezTo>
                  <a:cubicBezTo>
                    <a:pt x="106" y="117"/>
                    <a:pt x="106" y="117"/>
                    <a:pt x="106" y="117"/>
                  </a:cubicBezTo>
                  <a:cubicBezTo>
                    <a:pt x="107" y="79"/>
                    <a:pt x="107" y="79"/>
                    <a:pt x="107" y="79"/>
                  </a:cubicBezTo>
                  <a:cubicBezTo>
                    <a:pt x="125" y="79"/>
                    <a:pt x="125" y="79"/>
                    <a:pt x="125" y="79"/>
                  </a:cubicBezTo>
                  <a:cubicBezTo>
                    <a:pt x="127" y="77"/>
                    <a:pt x="127" y="77"/>
                    <a:pt x="127" y="77"/>
                  </a:cubicBezTo>
                  <a:cubicBezTo>
                    <a:pt x="129" y="56"/>
                    <a:pt x="129" y="56"/>
                    <a:pt x="129" y="56"/>
                  </a:cubicBezTo>
                  <a:cubicBezTo>
                    <a:pt x="129" y="56"/>
                    <a:pt x="129" y="56"/>
                    <a:pt x="129" y="56"/>
                  </a:cubicBezTo>
                  <a:cubicBezTo>
                    <a:pt x="129" y="56"/>
                    <a:pt x="129" y="56"/>
                    <a:pt x="129" y="56"/>
                  </a:cubicBezTo>
                  <a:cubicBezTo>
                    <a:pt x="128" y="56"/>
                    <a:pt x="128" y="56"/>
                    <a:pt x="128" y="56"/>
                  </a:cubicBezTo>
                  <a:cubicBezTo>
                    <a:pt x="125" y="57"/>
                    <a:pt x="123" y="57"/>
                    <a:pt x="121" y="57"/>
                  </a:cubicBezTo>
                  <a:cubicBezTo>
                    <a:pt x="121" y="57"/>
                    <a:pt x="120" y="57"/>
                    <a:pt x="119" y="57"/>
                  </a:cubicBezTo>
                  <a:cubicBezTo>
                    <a:pt x="119" y="57"/>
                    <a:pt x="118" y="57"/>
                    <a:pt x="117" y="57"/>
                  </a:cubicBezTo>
                  <a:cubicBezTo>
                    <a:pt x="116" y="57"/>
                    <a:pt x="115" y="58"/>
                    <a:pt x="114" y="58"/>
                  </a:cubicBezTo>
                  <a:cubicBezTo>
                    <a:pt x="113" y="59"/>
                    <a:pt x="112" y="60"/>
                    <a:pt x="111" y="60"/>
                  </a:cubicBezTo>
                  <a:cubicBezTo>
                    <a:pt x="108" y="59"/>
                    <a:pt x="109" y="54"/>
                    <a:pt x="110" y="50"/>
                  </a:cubicBezTo>
                  <a:cubicBezTo>
                    <a:pt x="110" y="50"/>
                    <a:pt x="110" y="50"/>
                    <a:pt x="110" y="50"/>
                  </a:cubicBezTo>
                  <a:cubicBezTo>
                    <a:pt x="111" y="48"/>
                    <a:pt x="108" y="44"/>
                    <a:pt x="105" y="42"/>
                  </a:cubicBezTo>
                  <a:cubicBezTo>
                    <a:pt x="103" y="40"/>
                    <a:pt x="104" y="37"/>
                    <a:pt x="105" y="31"/>
                  </a:cubicBezTo>
                  <a:cubicBezTo>
                    <a:pt x="106" y="29"/>
                    <a:pt x="107" y="26"/>
                    <a:pt x="106" y="25"/>
                  </a:cubicBezTo>
                  <a:cubicBezTo>
                    <a:pt x="105" y="24"/>
                    <a:pt x="104" y="19"/>
                    <a:pt x="104" y="16"/>
                  </a:cubicBezTo>
                  <a:cubicBezTo>
                    <a:pt x="104" y="15"/>
                    <a:pt x="104" y="15"/>
                    <a:pt x="104" y="15"/>
                  </a:cubicBezTo>
                  <a:cubicBezTo>
                    <a:pt x="103" y="15"/>
                    <a:pt x="103" y="15"/>
                    <a:pt x="102" y="15"/>
                  </a:cubicBezTo>
                  <a:cubicBezTo>
                    <a:pt x="101" y="15"/>
                    <a:pt x="99" y="15"/>
                    <a:pt x="98" y="15"/>
                  </a:cubicBezTo>
                  <a:cubicBezTo>
                    <a:pt x="94" y="15"/>
                    <a:pt x="92" y="14"/>
                    <a:pt x="92" y="13"/>
                  </a:cubicBezTo>
                  <a:cubicBezTo>
                    <a:pt x="91" y="13"/>
                    <a:pt x="89" y="12"/>
                    <a:pt x="87" y="12"/>
                  </a:cubicBezTo>
                  <a:cubicBezTo>
                    <a:pt x="86" y="12"/>
                    <a:pt x="84" y="12"/>
                    <a:pt x="84" y="13"/>
                  </a:cubicBezTo>
                  <a:cubicBezTo>
                    <a:pt x="83" y="13"/>
                    <a:pt x="82" y="16"/>
                    <a:pt x="82" y="18"/>
                  </a:cubicBezTo>
                  <a:cubicBezTo>
                    <a:pt x="81" y="20"/>
                    <a:pt x="81" y="22"/>
                    <a:pt x="80" y="23"/>
                  </a:cubicBezTo>
                  <a:cubicBezTo>
                    <a:pt x="80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8" y="23"/>
                    <a:pt x="77" y="23"/>
                  </a:cubicBezTo>
                  <a:cubicBezTo>
                    <a:pt x="75" y="23"/>
                    <a:pt x="70" y="24"/>
                    <a:pt x="66" y="25"/>
                  </a:cubicBezTo>
                  <a:cubicBezTo>
                    <a:pt x="60" y="27"/>
                    <a:pt x="57" y="22"/>
                    <a:pt x="55" y="17"/>
                  </a:cubicBezTo>
                  <a:cubicBezTo>
                    <a:pt x="54" y="15"/>
                    <a:pt x="53" y="14"/>
                    <a:pt x="52" y="13"/>
                  </a:cubicBezTo>
                  <a:cubicBezTo>
                    <a:pt x="51" y="12"/>
                    <a:pt x="50" y="11"/>
                    <a:pt x="51" y="8"/>
                  </a:cubicBezTo>
                  <a:cubicBezTo>
                    <a:pt x="52" y="5"/>
                    <a:pt x="50" y="1"/>
                    <a:pt x="49" y="0"/>
                  </a:cubicBezTo>
                  <a:cubicBezTo>
                    <a:pt x="46" y="0"/>
                    <a:pt x="34" y="0"/>
                    <a:pt x="24" y="0"/>
                  </a:cubicBezTo>
                  <a:cubicBezTo>
                    <a:pt x="17" y="0"/>
                    <a:pt x="14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0" y="1"/>
                    <a:pt x="10" y="1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9" y="2"/>
                    <a:pt x="8" y="2"/>
                    <a:pt x="8" y="3"/>
                  </a:cubicBezTo>
                  <a:cubicBezTo>
                    <a:pt x="10" y="9"/>
                    <a:pt x="15" y="20"/>
                    <a:pt x="17" y="24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9" y="27"/>
                    <a:pt x="18" y="29"/>
                    <a:pt x="17" y="31"/>
                  </a:cubicBezTo>
                  <a:cubicBezTo>
                    <a:pt x="17" y="33"/>
                    <a:pt x="16" y="35"/>
                    <a:pt x="16" y="38"/>
                  </a:cubicBezTo>
                  <a:cubicBezTo>
                    <a:pt x="16" y="40"/>
                    <a:pt x="17" y="45"/>
                    <a:pt x="19" y="49"/>
                  </a:cubicBezTo>
                  <a:cubicBezTo>
                    <a:pt x="21" y="53"/>
                    <a:pt x="23" y="58"/>
                    <a:pt x="23" y="61"/>
                  </a:cubicBezTo>
                  <a:cubicBezTo>
                    <a:pt x="24" y="68"/>
                    <a:pt x="20" y="73"/>
                    <a:pt x="16" y="77"/>
                  </a:cubicBezTo>
                  <a:cubicBezTo>
                    <a:pt x="15" y="78"/>
                    <a:pt x="15" y="78"/>
                    <a:pt x="15" y="78"/>
                  </a:cubicBezTo>
                  <a:cubicBezTo>
                    <a:pt x="11" y="83"/>
                    <a:pt x="7" y="93"/>
                    <a:pt x="7" y="99"/>
                  </a:cubicBezTo>
                  <a:cubicBezTo>
                    <a:pt x="7" y="103"/>
                    <a:pt x="5" y="107"/>
                    <a:pt x="3" y="110"/>
                  </a:cubicBezTo>
                  <a:cubicBezTo>
                    <a:pt x="2" y="112"/>
                    <a:pt x="1" y="114"/>
                    <a:pt x="1" y="115"/>
                  </a:cubicBezTo>
                  <a:cubicBezTo>
                    <a:pt x="1" y="118"/>
                    <a:pt x="0" y="126"/>
                    <a:pt x="0" y="129"/>
                  </a:cubicBezTo>
                  <a:lnTo>
                    <a:pt x="1" y="1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90" name="Freeform 191"/>
            <p:cNvSpPr>
              <a:spLocks/>
            </p:cNvSpPr>
            <p:nvPr/>
          </p:nvSpPr>
          <p:spPr bwMode="auto">
            <a:xfrm>
              <a:off x="12703176" y="10044113"/>
              <a:ext cx="525463" cy="549275"/>
            </a:xfrm>
            <a:custGeom>
              <a:avLst/>
              <a:gdLst>
                <a:gd name="T0" fmla="*/ 7 w 99"/>
                <a:gd name="T1" fmla="*/ 100 h 105"/>
                <a:gd name="T2" fmla="*/ 7 w 99"/>
                <a:gd name="T3" fmla="*/ 102 h 105"/>
                <a:gd name="T4" fmla="*/ 8 w 99"/>
                <a:gd name="T5" fmla="*/ 105 h 105"/>
                <a:gd name="T6" fmla="*/ 15 w 99"/>
                <a:gd name="T7" fmla="*/ 105 h 105"/>
                <a:gd name="T8" fmla="*/ 22 w 99"/>
                <a:gd name="T9" fmla="*/ 101 h 105"/>
                <a:gd name="T10" fmla="*/ 34 w 99"/>
                <a:gd name="T11" fmla="*/ 85 h 105"/>
                <a:gd name="T12" fmla="*/ 39 w 99"/>
                <a:gd name="T13" fmla="*/ 87 h 105"/>
                <a:gd name="T14" fmla="*/ 60 w 99"/>
                <a:gd name="T15" fmla="*/ 86 h 105"/>
                <a:gd name="T16" fmla="*/ 66 w 99"/>
                <a:gd name="T17" fmla="*/ 77 h 105"/>
                <a:gd name="T18" fmla="*/ 80 w 99"/>
                <a:gd name="T19" fmla="*/ 63 h 105"/>
                <a:gd name="T20" fmla="*/ 93 w 99"/>
                <a:gd name="T21" fmla="*/ 53 h 105"/>
                <a:gd name="T22" fmla="*/ 96 w 99"/>
                <a:gd name="T23" fmla="*/ 51 h 105"/>
                <a:gd name="T24" fmla="*/ 97 w 99"/>
                <a:gd name="T25" fmla="*/ 50 h 105"/>
                <a:gd name="T26" fmla="*/ 98 w 99"/>
                <a:gd name="T27" fmla="*/ 49 h 105"/>
                <a:gd name="T28" fmla="*/ 99 w 99"/>
                <a:gd name="T29" fmla="*/ 47 h 105"/>
                <a:gd name="T30" fmla="*/ 99 w 99"/>
                <a:gd name="T31" fmla="*/ 47 h 105"/>
                <a:gd name="T32" fmla="*/ 99 w 99"/>
                <a:gd name="T33" fmla="*/ 46 h 105"/>
                <a:gd name="T34" fmla="*/ 98 w 99"/>
                <a:gd name="T35" fmla="*/ 46 h 105"/>
                <a:gd name="T36" fmla="*/ 98 w 99"/>
                <a:gd name="T37" fmla="*/ 45 h 105"/>
                <a:gd name="T38" fmla="*/ 97 w 99"/>
                <a:gd name="T39" fmla="*/ 44 h 105"/>
                <a:gd name="T40" fmla="*/ 96 w 99"/>
                <a:gd name="T41" fmla="*/ 44 h 105"/>
                <a:gd name="T42" fmla="*/ 95 w 99"/>
                <a:gd name="T43" fmla="*/ 44 h 105"/>
                <a:gd name="T44" fmla="*/ 92 w 99"/>
                <a:gd name="T45" fmla="*/ 44 h 105"/>
                <a:gd name="T46" fmla="*/ 87 w 99"/>
                <a:gd name="T47" fmla="*/ 41 h 105"/>
                <a:gd name="T48" fmla="*/ 86 w 99"/>
                <a:gd name="T49" fmla="*/ 41 h 105"/>
                <a:gd name="T50" fmla="*/ 84 w 99"/>
                <a:gd name="T51" fmla="*/ 38 h 105"/>
                <a:gd name="T52" fmla="*/ 83 w 99"/>
                <a:gd name="T53" fmla="*/ 36 h 105"/>
                <a:gd name="T54" fmla="*/ 81 w 99"/>
                <a:gd name="T55" fmla="*/ 30 h 105"/>
                <a:gd name="T56" fmla="*/ 68 w 99"/>
                <a:gd name="T57" fmla="*/ 19 h 105"/>
                <a:gd name="T58" fmla="*/ 62 w 99"/>
                <a:gd name="T59" fmla="*/ 6 h 105"/>
                <a:gd name="T60" fmla="*/ 61 w 99"/>
                <a:gd name="T61" fmla="*/ 5 h 105"/>
                <a:gd name="T62" fmla="*/ 60 w 99"/>
                <a:gd name="T63" fmla="*/ 5 h 105"/>
                <a:gd name="T64" fmla="*/ 59 w 99"/>
                <a:gd name="T65" fmla="*/ 4 h 105"/>
                <a:gd name="T66" fmla="*/ 58 w 99"/>
                <a:gd name="T67" fmla="*/ 3 h 105"/>
                <a:gd name="T68" fmla="*/ 57 w 99"/>
                <a:gd name="T69" fmla="*/ 2 h 105"/>
                <a:gd name="T70" fmla="*/ 56 w 99"/>
                <a:gd name="T71" fmla="*/ 1 h 105"/>
                <a:gd name="T72" fmla="*/ 55 w 99"/>
                <a:gd name="T73" fmla="*/ 0 h 105"/>
                <a:gd name="T74" fmla="*/ 55 w 99"/>
                <a:gd name="T75" fmla="*/ 0 h 105"/>
                <a:gd name="T76" fmla="*/ 48 w 99"/>
                <a:gd name="T77" fmla="*/ 1 h 105"/>
                <a:gd name="T78" fmla="*/ 39 w 99"/>
                <a:gd name="T79" fmla="*/ 6 h 105"/>
                <a:gd name="T80" fmla="*/ 33 w 99"/>
                <a:gd name="T81" fmla="*/ 1 h 105"/>
                <a:gd name="T82" fmla="*/ 25 w 99"/>
                <a:gd name="T83" fmla="*/ 4 h 105"/>
                <a:gd name="T84" fmla="*/ 12 w 99"/>
                <a:gd name="T85" fmla="*/ 6 h 105"/>
                <a:gd name="T86" fmla="*/ 4 w 99"/>
                <a:gd name="T87" fmla="*/ 48 h 105"/>
                <a:gd name="T88" fmla="*/ 0 w 99"/>
                <a:gd name="T89" fmla="*/ 81 h 105"/>
                <a:gd name="T90" fmla="*/ 2 w 99"/>
                <a:gd name="T91" fmla="*/ 82 h 105"/>
                <a:gd name="T92" fmla="*/ 4 w 99"/>
                <a:gd name="T93" fmla="*/ 83 h 105"/>
                <a:gd name="T94" fmla="*/ 5 w 99"/>
                <a:gd name="T95" fmla="*/ 84 h 105"/>
                <a:gd name="T96" fmla="*/ 6 w 99"/>
                <a:gd name="T97" fmla="*/ 85 h 105"/>
                <a:gd name="T98" fmla="*/ 7 w 99"/>
                <a:gd name="T99" fmla="*/ 10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9" h="105">
                  <a:moveTo>
                    <a:pt x="7" y="100"/>
                  </a:moveTo>
                  <a:cubicBezTo>
                    <a:pt x="7" y="100"/>
                    <a:pt x="7" y="100"/>
                    <a:pt x="7" y="100"/>
                  </a:cubicBezTo>
                  <a:cubicBezTo>
                    <a:pt x="7" y="100"/>
                    <a:pt x="7" y="100"/>
                    <a:pt x="7" y="101"/>
                  </a:cubicBezTo>
                  <a:cubicBezTo>
                    <a:pt x="7" y="101"/>
                    <a:pt x="7" y="102"/>
                    <a:pt x="7" y="102"/>
                  </a:cubicBezTo>
                  <a:cubicBezTo>
                    <a:pt x="7" y="103"/>
                    <a:pt x="7" y="104"/>
                    <a:pt x="7" y="104"/>
                  </a:cubicBezTo>
                  <a:cubicBezTo>
                    <a:pt x="7" y="104"/>
                    <a:pt x="7" y="105"/>
                    <a:pt x="8" y="105"/>
                  </a:cubicBezTo>
                  <a:cubicBezTo>
                    <a:pt x="9" y="105"/>
                    <a:pt x="10" y="105"/>
                    <a:pt x="11" y="105"/>
                  </a:cubicBezTo>
                  <a:cubicBezTo>
                    <a:pt x="13" y="105"/>
                    <a:pt x="14" y="105"/>
                    <a:pt x="15" y="105"/>
                  </a:cubicBezTo>
                  <a:cubicBezTo>
                    <a:pt x="17" y="105"/>
                    <a:pt x="18" y="105"/>
                    <a:pt x="19" y="104"/>
                  </a:cubicBezTo>
                  <a:cubicBezTo>
                    <a:pt x="19" y="103"/>
                    <a:pt x="20" y="102"/>
                    <a:pt x="22" y="101"/>
                  </a:cubicBezTo>
                  <a:cubicBezTo>
                    <a:pt x="24" y="99"/>
                    <a:pt x="28" y="95"/>
                    <a:pt x="29" y="93"/>
                  </a:cubicBezTo>
                  <a:cubicBezTo>
                    <a:pt x="29" y="89"/>
                    <a:pt x="31" y="85"/>
                    <a:pt x="34" y="85"/>
                  </a:cubicBezTo>
                  <a:cubicBezTo>
                    <a:pt x="35" y="85"/>
                    <a:pt x="37" y="86"/>
                    <a:pt x="38" y="86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44" y="90"/>
                    <a:pt x="44" y="91"/>
                    <a:pt x="51" y="91"/>
                  </a:cubicBezTo>
                  <a:cubicBezTo>
                    <a:pt x="58" y="91"/>
                    <a:pt x="59" y="90"/>
                    <a:pt x="60" y="86"/>
                  </a:cubicBezTo>
                  <a:cubicBezTo>
                    <a:pt x="61" y="85"/>
                    <a:pt x="61" y="84"/>
                    <a:pt x="61" y="83"/>
                  </a:cubicBezTo>
                  <a:cubicBezTo>
                    <a:pt x="61" y="80"/>
                    <a:pt x="62" y="77"/>
                    <a:pt x="66" y="77"/>
                  </a:cubicBezTo>
                  <a:cubicBezTo>
                    <a:pt x="70" y="77"/>
                    <a:pt x="74" y="74"/>
                    <a:pt x="74" y="71"/>
                  </a:cubicBezTo>
                  <a:cubicBezTo>
                    <a:pt x="74" y="68"/>
                    <a:pt x="77" y="63"/>
                    <a:pt x="80" y="63"/>
                  </a:cubicBezTo>
                  <a:cubicBezTo>
                    <a:pt x="82" y="63"/>
                    <a:pt x="87" y="59"/>
                    <a:pt x="88" y="57"/>
                  </a:cubicBezTo>
                  <a:cubicBezTo>
                    <a:pt x="88" y="54"/>
                    <a:pt x="91" y="54"/>
                    <a:pt x="93" y="53"/>
                  </a:cubicBezTo>
                  <a:cubicBezTo>
                    <a:pt x="94" y="53"/>
                    <a:pt x="95" y="53"/>
                    <a:pt x="95" y="52"/>
                  </a:cubicBezTo>
                  <a:cubicBezTo>
                    <a:pt x="95" y="52"/>
                    <a:pt x="95" y="52"/>
                    <a:pt x="96" y="51"/>
                  </a:cubicBezTo>
                  <a:cubicBezTo>
                    <a:pt x="96" y="51"/>
                    <a:pt x="96" y="51"/>
                    <a:pt x="96" y="51"/>
                  </a:cubicBezTo>
                  <a:cubicBezTo>
                    <a:pt x="96" y="51"/>
                    <a:pt x="96" y="51"/>
                    <a:pt x="97" y="50"/>
                  </a:cubicBezTo>
                  <a:cubicBezTo>
                    <a:pt x="97" y="50"/>
                    <a:pt x="97" y="50"/>
                    <a:pt x="97" y="49"/>
                  </a:cubicBezTo>
                  <a:cubicBezTo>
                    <a:pt x="97" y="49"/>
                    <a:pt x="97" y="49"/>
                    <a:pt x="98" y="49"/>
                  </a:cubicBezTo>
                  <a:cubicBezTo>
                    <a:pt x="98" y="49"/>
                    <a:pt x="98" y="48"/>
                    <a:pt x="98" y="48"/>
                  </a:cubicBezTo>
                  <a:cubicBezTo>
                    <a:pt x="98" y="48"/>
                    <a:pt x="99" y="47"/>
                    <a:pt x="99" y="47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99" y="47"/>
                    <a:pt x="99" y="47"/>
                    <a:pt x="99" y="46"/>
                  </a:cubicBezTo>
                  <a:cubicBezTo>
                    <a:pt x="99" y="46"/>
                    <a:pt x="99" y="46"/>
                    <a:pt x="99" y="46"/>
                  </a:cubicBezTo>
                  <a:cubicBezTo>
                    <a:pt x="99" y="46"/>
                    <a:pt x="99" y="46"/>
                    <a:pt x="98" y="46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8" y="45"/>
                    <a:pt x="98" y="45"/>
                    <a:pt x="98" y="45"/>
                  </a:cubicBezTo>
                  <a:cubicBezTo>
                    <a:pt x="98" y="45"/>
                    <a:pt x="98" y="45"/>
                    <a:pt x="98" y="45"/>
                  </a:cubicBezTo>
                  <a:cubicBezTo>
                    <a:pt x="98" y="45"/>
                    <a:pt x="98" y="45"/>
                    <a:pt x="97" y="45"/>
                  </a:cubicBezTo>
                  <a:cubicBezTo>
                    <a:pt x="97" y="45"/>
                    <a:pt x="97" y="45"/>
                    <a:pt x="97" y="44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44"/>
                    <a:pt x="95" y="44"/>
                    <a:pt x="95" y="44"/>
                  </a:cubicBezTo>
                  <a:cubicBezTo>
                    <a:pt x="95" y="44"/>
                    <a:pt x="95" y="44"/>
                    <a:pt x="95" y="44"/>
                  </a:cubicBezTo>
                  <a:cubicBezTo>
                    <a:pt x="94" y="44"/>
                    <a:pt x="93" y="44"/>
                    <a:pt x="93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0" y="44"/>
                    <a:pt x="88" y="43"/>
                    <a:pt x="87" y="41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5" y="40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3" y="37"/>
                    <a:pt x="83" y="37"/>
                    <a:pt x="83" y="36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3"/>
                    <a:pt x="82" y="32"/>
                    <a:pt x="81" y="30"/>
                  </a:cubicBezTo>
                  <a:cubicBezTo>
                    <a:pt x="79" y="29"/>
                    <a:pt x="78" y="28"/>
                    <a:pt x="78" y="26"/>
                  </a:cubicBezTo>
                  <a:cubicBezTo>
                    <a:pt x="78" y="25"/>
                    <a:pt x="74" y="22"/>
                    <a:pt x="68" y="19"/>
                  </a:cubicBezTo>
                  <a:cubicBezTo>
                    <a:pt x="65" y="18"/>
                    <a:pt x="64" y="13"/>
                    <a:pt x="63" y="10"/>
                  </a:cubicBezTo>
                  <a:cubicBezTo>
                    <a:pt x="62" y="8"/>
                    <a:pt x="62" y="6"/>
                    <a:pt x="62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59" y="5"/>
                    <a:pt x="59" y="4"/>
                    <a:pt x="59" y="4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58" y="4"/>
                    <a:pt x="58" y="4"/>
                    <a:pt x="58" y="3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8" y="3"/>
                    <a:pt x="57" y="3"/>
                    <a:pt x="57" y="2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7" y="2"/>
                    <a:pt x="56" y="1"/>
                    <a:pt x="56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6" y="1"/>
                    <a:pt x="56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3" y="0"/>
                    <a:pt x="51" y="1"/>
                    <a:pt x="49" y="1"/>
                  </a:cubicBezTo>
                  <a:cubicBezTo>
                    <a:pt x="49" y="1"/>
                    <a:pt x="48" y="1"/>
                    <a:pt x="48" y="1"/>
                  </a:cubicBezTo>
                  <a:cubicBezTo>
                    <a:pt x="45" y="1"/>
                    <a:pt x="42" y="4"/>
                    <a:pt x="41" y="5"/>
                  </a:cubicBezTo>
                  <a:cubicBezTo>
                    <a:pt x="40" y="6"/>
                    <a:pt x="40" y="6"/>
                    <a:pt x="39" y="6"/>
                  </a:cubicBezTo>
                  <a:cubicBezTo>
                    <a:pt x="38" y="6"/>
                    <a:pt x="37" y="5"/>
                    <a:pt x="35" y="3"/>
                  </a:cubicBezTo>
                  <a:cubicBezTo>
                    <a:pt x="35" y="3"/>
                    <a:pt x="34" y="2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1" y="1"/>
                    <a:pt x="27" y="3"/>
                    <a:pt x="25" y="4"/>
                  </a:cubicBezTo>
                  <a:cubicBezTo>
                    <a:pt x="23" y="4"/>
                    <a:pt x="22" y="5"/>
                    <a:pt x="22" y="5"/>
                  </a:cubicBezTo>
                  <a:cubicBezTo>
                    <a:pt x="20" y="6"/>
                    <a:pt x="14" y="6"/>
                    <a:pt x="12" y="6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2" y="48"/>
                    <a:pt x="7" y="48"/>
                    <a:pt x="4" y="48"/>
                  </a:cubicBezTo>
                  <a:cubicBezTo>
                    <a:pt x="3" y="48"/>
                    <a:pt x="1" y="48"/>
                    <a:pt x="0" y="49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1" y="81"/>
                    <a:pt x="1" y="81"/>
                    <a:pt x="1" y="81"/>
                  </a:cubicBezTo>
                  <a:cubicBezTo>
                    <a:pt x="1" y="81"/>
                    <a:pt x="2" y="82"/>
                    <a:pt x="2" y="82"/>
                  </a:cubicBezTo>
                  <a:cubicBezTo>
                    <a:pt x="2" y="82"/>
                    <a:pt x="3" y="82"/>
                    <a:pt x="3" y="82"/>
                  </a:cubicBezTo>
                  <a:cubicBezTo>
                    <a:pt x="3" y="82"/>
                    <a:pt x="3" y="83"/>
                    <a:pt x="4" y="83"/>
                  </a:cubicBezTo>
                  <a:cubicBezTo>
                    <a:pt x="4" y="83"/>
                    <a:pt x="4" y="83"/>
                    <a:pt x="4" y="83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5" y="84"/>
                    <a:pt x="5" y="84"/>
                    <a:pt x="6" y="85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8" y="92"/>
                    <a:pt x="10" y="96"/>
                    <a:pt x="9" y="98"/>
                  </a:cubicBezTo>
                  <a:cubicBezTo>
                    <a:pt x="9" y="100"/>
                    <a:pt x="8" y="100"/>
                    <a:pt x="7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91" name="Freeform 192"/>
            <p:cNvSpPr>
              <a:spLocks/>
            </p:cNvSpPr>
            <p:nvPr/>
          </p:nvSpPr>
          <p:spPr bwMode="auto">
            <a:xfrm>
              <a:off x="13006388" y="9907588"/>
              <a:ext cx="457200" cy="403225"/>
            </a:xfrm>
            <a:custGeom>
              <a:avLst/>
              <a:gdLst>
                <a:gd name="T0" fmla="*/ 82 w 86"/>
                <a:gd name="T1" fmla="*/ 11 h 77"/>
                <a:gd name="T2" fmla="*/ 58 w 86"/>
                <a:gd name="T3" fmla="*/ 4 h 77"/>
                <a:gd name="T4" fmla="*/ 56 w 86"/>
                <a:gd name="T5" fmla="*/ 0 h 77"/>
                <a:gd name="T6" fmla="*/ 42 w 86"/>
                <a:gd name="T7" fmla="*/ 5 h 77"/>
                <a:gd name="T8" fmla="*/ 28 w 86"/>
                <a:gd name="T9" fmla="*/ 16 h 77"/>
                <a:gd name="T10" fmla="*/ 20 w 86"/>
                <a:gd name="T11" fmla="*/ 26 h 77"/>
                <a:gd name="T12" fmla="*/ 17 w 86"/>
                <a:gd name="T13" fmla="*/ 27 h 77"/>
                <a:gd name="T14" fmla="*/ 4 w 86"/>
                <a:gd name="T15" fmla="*/ 25 h 77"/>
                <a:gd name="T16" fmla="*/ 3 w 86"/>
                <a:gd name="T17" fmla="*/ 25 h 77"/>
                <a:gd name="T18" fmla="*/ 2 w 86"/>
                <a:gd name="T19" fmla="*/ 25 h 77"/>
                <a:gd name="T20" fmla="*/ 0 w 86"/>
                <a:gd name="T21" fmla="*/ 25 h 77"/>
                <a:gd name="T22" fmla="*/ 0 w 86"/>
                <a:gd name="T23" fmla="*/ 25 h 77"/>
                <a:gd name="T24" fmla="*/ 2 w 86"/>
                <a:gd name="T25" fmla="*/ 27 h 77"/>
                <a:gd name="T26" fmla="*/ 3 w 86"/>
                <a:gd name="T27" fmla="*/ 28 h 77"/>
                <a:gd name="T28" fmla="*/ 4 w 86"/>
                <a:gd name="T29" fmla="*/ 29 h 77"/>
                <a:gd name="T30" fmla="*/ 8 w 86"/>
                <a:gd name="T31" fmla="*/ 35 h 77"/>
                <a:gd name="T32" fmla="*/ 23 w 86"/>
                <a:gd name="T33" fmla="*/ 52 h 77"/>
                <a:gd name="T34" fmla="*/ 25 w 86"/>
                <a:gd name="T35" fmla="*/ 55 h 77"/>
                <a:gd name="T36" fmla="*/ 28 w 86"/>
                <a:gd name="T37" fmla="*/ 61 h 77"/>
                <a:gd name="T38" fmla="*/ 28 w 86"/>
                <a:gd name="T39" fmla="*/ 62 h 77"/>
                <a:gd name="T40" fmla="*/ 29 w 86"/>
                <a:gd name="T41" fmla="*/ 63 h 77"/>
                <a:gd name="T42" fmla="*/ 29 w 86"/>
                <a:gd name="T43" fmla="*/ 64 h 77"/>
                <a:gd name="T44" fmla="*/ 34 w 86"/>
                <a:gd name="T45" fmla="*/ 67 h 77"/>
                <a:gd name="T46" fmla="*/ 36 w 86"/>
                <a:gd name="T47" fmla="*/ 68 h 77"/>
                <a:gd name="T48" fmla="*/ 38 w 86"/>
                <a:gd name="T49" fmla="*/ 68 h 77"/>
                <a:gd name="T50" fmla="*/ 40 w 86"/>
                <a:gd name="T51" fmla="*/ 68 h 77"/>
                <a:gd name="T52" fmla="*/ 41 w 86"/>
                <a:gd name="T53" fmla="*/ 69 h 77"/>
                <a:gd name="T54" fmla="*/ 42 w 86"/>
                <a:gd name="T55" fmla="*/ 69 h 77"/>
                <a:gd name="T56" fmla="*/ 43 w 86"/>
                <a:gd name="T57" fmla="*/ 70 h 77"/>
                <a:gd name="T58" fmla="*/ 43 w 86"/>
                <a:gd name="T59" fmla="*/ 71 h 77"/>
                <a:gd name="T60" fmla="*/ 44 w 86"/>
                <a:gd name="T61" fmla="*/ 73 h 77"/>
                <a:gd name="T62" fmla="*/ 44 w 86"/>
                <a:gd name="T63" fmla="*/ 73 h 77"/>
                <a:gd name="T64" fmla="*/ 48 w 86"/>
                <a:gd name="T65" fmla="*/ 73 h 77"/>
                <a:gd name="T66" fmla="*/ 54 w 86"/>
                <a:gd name="T67" fmla="*/ 75 h 77"/>
                <a:gd name="T68" fmla="*/ 62 w 86"/>
                <a:gd name="T69" fmla="*/ 76 h 77"/>
                <a:gd name="T70" fmla="*/ 63 w 86"/>
                <a:gd name="T71" fmla="*/ 76 h 77"/>
                <a:gd name="T72" fmla="*/ 66 w 86"/>
                <a:gd name="T73" fmla="*/ 76 h 77"/>
                <a:gd name="T74" fmla="*/ 69 w 86"/>
                <a:gd name="T75" fmla="*/ 74 h 77"/>
                <a:gd name="T76" fmla="*/ 78 w 86"/>
                <a:gd name="T77" fmla="*/ 60 h 77"/>
                <a:gd name="T78" fmla="*/ 86 w 86"/>
                <a:gd name="T79" fmla="*/ 48 h 77"/>
                <a:gd name="T80" fmla="*/ 83 w 86"/>
                <a:gd name="T81" fmla="*/ 39 h 77"/>
                <a:gd name="T82" fmla="*/ 85 w 86"/>
                <a:gd name="T83" fmla="*/ 28 h 77"/>
                <a:gd name="T84" fmla="*/ 85 w 86"/>
                <a:gd name="T85" fmla="*/ 1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6" h="77">
                  <a:moveTo>
                    <a:pt x="85" y="12"/>
                  </a:moveTo>
                  <a:cubicBezTo>
                    <a:pt x="85" y="11"/>
                    <a:pt x="83" y="11"/>
                    <a:pt x="82" y="11"/>
                  </a:cubicBezTo>
                  <a:cubicBezTo>
                    <a:pt x="79" y="10"/>
                    <a:pt x="75" y="9"/>
                    <a:pt x="72" y="7"/>
                  </a:cubicBezTo>
                  <a:cubicBezTo>
                    <a:pt x="68" y="4"/>
                    <a:pt x="58" y="4"/>
                    <a:pt x="58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2" y="2"/>
                    <a:pt x="42" y="3"/>
                    <a:pt x="42" y="5"/>
                  </a:cubicBezTo>
                  <a:cubicBezTo>
                    <a:pt x="42" y="8"/>
                    <a:pt x="35" y="13"/>
                    <a:pt x="31" y="14"/>
                  </a:cubicBezTo>
                  <a:cubicBezTo>
                    <a:pt x="30" y="14"/>
                    <a:pt x="29" y="15"/>
                    <a:pt x="28" y="16"/>
                  </a:cubicBezTo>
                  <a:cubicBezTo>
                    <a:pt x="26" y="18"/>
                    <a:pt x="25" y="20"/>
                    <a:pt x="24" y="22"/>
                  </a:cubicBezTo>
                  <a:cubicBezTo>
                    <a:pt x="22" y="23"/>
                    <a:pt x="21" y="25"/>
                    <a:pt x="20" y="26"/>
                  </a:cubicBezTo>
                  <a:cubicBezTo>
                    <a:pt x="20" y="26"/>
                    <a:pt x="19" y="27"/>
                    <a:pt x="19" y="27"/>
                  </a:cubicBezTo>
                  <a:cubicBezTo>
                    <a:pt x="18" y="27"/>
                    <a:pt x="18" y="27"/>
                    <a:pt x="17" y="27"/>
                  </a:cubicBezTo>
                  <a:cubicBezTo>
                    <a:pt x="14" y="27"/>
                    <a:pt x="11" y="26"/>
                    <a:pt x="8" y="25"/>
                  </a:cubicBezTo>
                  <a:cubicBezTo>
                    <a:pt x="6" y="25"/>
                    <a:pt x="5" y="25"/>
                    <a:pt x="4" y="25"/>
                  </a:cubicBezTo>
                  <a:cubicBezTo>
                    <a:pt x="4" y="24"/>
                    <a:pt x="4" y="24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2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" y="25"/>
                    <a:pt x="1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26"/>
                    <a:pt x="1" y="26"/>
                    <a:pt x="1" y="27"/>
                  </a:cubicBezTo>
                  <a:cubicBezTo>
                    <a:pt x="1" y="27"/>
                    <a:pt x="1" y="27"/>
                    <a:pt x="2" y="27"/>
                  </a:cubicBezTo>
                  <a:cubicBezTo>
                    <a:pt x="2" y="27"/>
                    <a:pt x="2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0"/>
                    <a:pt x="7" y="32"/>
                    <a:pt x="8" y="35"/>
                  </a:cubicBezTo>
                  <a:cubicBezTo>
                    <a:pt x="8" y="38"/>
                    <a:pt x="10" y="43"/>
                    <a:pt x="12" y="43"/>
                  </a:cubicBezTo>
                  <a:cubicBezTo>
                    <a:pt x="12" y="44"/>
                    <a:pt x="23" y="49"/>
                    <a:pt x="23" y="52"/>
                  </a:cubicBezTo>
                  <a:cubicBezTo>
                    <a:pt x="23" y="52"/>
                    <a:pt x="23" y="53"/>
                    <a:pt x="24" y="53"/>
                  </a:cubicBezTo>
                  <a:cubicBezTo>
                    <a:pt x="24" y="53"/>
                    <a:pt x="24" y="54"/>
                    <a:pt x="25" y="55"/>
                  </a:cubicBezTo>
                  <a:cubicBezTo>
                    <a:pt x="26" y="56"/>
                    <a:pt x="27" y="58"/>
                    <a:pt x="28" y="59"/>
                  </a:cubicBezTo>
                  <a:cubicBezTo>
                    <a:pt x="28" y="60"/>
                    <a:pt x="28" y="60"/>
                    <a:pt x="28" y="61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3"/>
                    <a:pt x="28" y="63"/>
                    <a:pt x="29" y="63"/>
                  </a:cubicBezTo>
                  <a:cubicBezTo>
                    <a:pt x="29" y="63"/>
                    <a:pt x="29" y="63"/>
                    <a:pt x="29" y="63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30" y="66"/>
                    <a:pt x="32" y="67"/>
                    <a:pt x="33" y="67"/>
                  </a:cubicBezTo>
                  <a:cubicBezTo>
                    <a:pt x="33" y="67"/>
                    <a:pt x="34" y="67"/>
                    <a:pt x="34" y="67"/>
                  </a:cubicBezTo>
                  <a:cubicBezTo>
                    <a:pt x="34" y="68"/>
                    <a:pt x="34" y="68"/>
                    <a:pt x="35" y="68"/>
                  </a:cubicBezTo>
                  <a:cubicBezTo>
                    <a:pt x="35" y="68"/>
                    <a:pt x="35" y="68"/>
                    <a:pt x="36" y="68"/>
                  </a:cubicBezTo>
                  <a:cubicBezTo>
                    <a:pt x="36" y="68"/>
                    <a:pt x="37" y="68"/>
                    <a:pt x="37" y="68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8" y="68"/>
                    <a:pt x="39" y="68"/>
                    <a:pt x="39" y="68"/>
                  </a:cubicBezTo>
                  <a:cubicBezTo>
                    <a:pt x="39" y="68"/>
                    <a:pt x="39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9"/>
                    <a:pt x="41" y="69"/>
                  </a:cubicBezTo>
                  <a:cubicBezTo>
                    <a:pt x="41" y="69"/>
                    <a:pt x="41" y="69"/>
                    <a:pt x="42" y="69"/>
                  </a:cubicBezTo>
                  <a:cubicBezTo>
                    <a:pt x="42" y="69"/>
                    <a:pt x="42" y="69"/>
                    <a:pt x="42" y="69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3" y="70"/>
                    <a:pt x="43" y="70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6" y="73"/>
                    <a:pt x="48" y="73"/>
                  </a:cubicBezTo>
                  <a:cubicBezTo>
                    <a:pt x="50" y="73"/>
                    <a:pt x="52" y="73"/>
                    <a:pt x="53" y="74"/>
                  </a:cubicBezTo>
                  <a:cubicBezTo>
                    <a:pt x="54" y="74"/>
                    <a:pt x="54" y="74"/>
                    <a:pt x="54" y="75"/>
                  </a:cubicBezTo>
                  <a:cubicBezTo>
                    <a:pt x="55" y="75"/>
                    <a:pt x="59" y="76"/>
                    <a:pt x="61" y="76"/>
                  </a:cubicBezTo>
                  <a:cubicBezTo>
                    <a:pt x="61" y="76"/>
                    <a:pt x="61" y="76"/>
                    <a:pt x="62" y="76"/>
                  </a:cubicBezTo>
                  <a:cubicBezTo>
                    <a:pt x="62" y="76"/>
                    <a:pt x="62" y="76"/>
                    <a:pt x="63" y="76"/>
                  </a:cubicBezTo>
                  <a:cubicBezTo>
                    <a:pt x="63" y="76"/>
                    <a:pt x="63" y="76"/>
                    <a:pt x="63" y="76"/>
                  </a:cubicBezTo>
                  <a:cubicBezTo>
                    <a:pt x="64" y="76"/>
                    <a:pt x="65" y="76"/>
                    <a:pt x="65" y="76"/>
                  </a:cubicBezTo>
                  <a:cubicBezTo>
                    <a:pt x="65" y="76"/>
                    <a:pt x="65" y="76"/>
                    <a:pt x="66" y="76"/>
                  </a:cubicBezTo>
                  <a:cubicBezTo>
                    <a:pt x="66" y="76"/>
                    <a:pt x="66" y="77"/>
                    <a:pt x="66" y="77"/>
                  </a:cubicBezTo>
                  <a:cubicBezTo>
                    <a:pt x="67" y="76"/>
                    <a:pt x="68" y="75"/>
                    <a:pt x="69" y="74"/>
                  </a:cubicBezTo>
                  <a:cubicBezTo>
                    <a:pt x="72" y="71"/>
                    <a:pt x="76" y="68"/>
                    <a:pt x="77" y="66"/>
                  </a:cubicBezTo>
                  <a:cubicBezTo>
                    <a:pt x="78" y="64"/>
                    <a:pt x="78" y="62"/>
                    <a:pt x="78" y="60"/>
                  </a:cubicBezTo>
                  <a:cubicBezTo>
                    <a:pt x="79" y="58"/>
                    <a:pt x="79" y="55"/>
                    <a:pt x="80" y="54"/>
                  </a:cubicBezTo>
                  <a:cubicBezTo>
                    <a:pt x="82" y="53"/>
                    <a:pt x="86" y="49"/>
                    <a:pt x="86" y="48"/>
                  </a:cubicBezTo>
                  <a:cubicBezTo>
                    <a:pt x="85" y="47"/>
                    <a:pt x="85" y="46"/>
                    <a:pt x="84" y="44"/>
                  </a:cubicBezTo>
                  <a:cubicBezTo>
                    <a:pt x="84" y="42"/>
                    <a:pt x="84" y="40"/>
                    <a:pt x="83" y="39"/>
                  </a:cubicBezTo>
                  <a:cubicBezTo>
                    <a:pt x="80" y="37"/>
                    <a:pt x="82" y="35"/>
                    <a:pt x="83" y="34"/>
                  </a:cubicBezTo>
                  <a:cubicBezTo>
                    <a:pt x="84" y="32"/>
                    <a:pt x="85" y="31"/>
                    <a:pt x="85" y="28"/>
                  </a:cubicBezTo>
                  <a:cubicBezTo>
                    <a:pt x="85" y="26"/>
                    <a:pt x="85" y="23"/>
                    <a:pt x="85" y="20"/>
                  </a:cubicBezTo>
                  <a:cubicBezTo>
                    <a:pt x="85" y="17"/>
                    <a:pt x="86" y="12"/>
                    <a:pt x="85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92" name="Freeform 193"/>
            <p:cNvSpPr>
              <a:spLocks/>
            </p:cNvSpPr>
            <p:nvPr/>
          </p:nvSpPr>
          <p:spPr bwMode="auto">
            <a:xfrm>
              <a:off x="12404726" y="8304213"/>
              <a:ext cx="723900" cy="493713"/>
            </a:xfrm>
            <a:custGeom>
              <a:avLst/>
              <a:gdLst>
                <a:gd name="T0" fmla="*/ 40 w 136"/>
                <a:gd name="T1" fmla="*/ 84 h 94"/>
                <a:gd name="T2" fmla="*/ 40 w 136"/>
                <a:gd name="T3" fmla="*/ 76 h 94"/>
                <a:gd name="T4" fmla="*/ 62 w 136"/>
                <a:gd name="T5" fmla="*/ 73 h 94"/>
                <a:gd name="T6" fmla="*/ 86 w 136"/>
                <a:gd name="T7" fmla="*/ 70 h 94"/>
                <a:gd name="T8" fmla="*/ 95 w 136"/>
                <a:gd name="T9" fmla="*/ 70 h 94"/>
                <a:gd name="T10" fmla="*/ 112 w 136"/>
                <a:gd name="T11" fmla="*/ 67 h 94"/>
                <a:gd name="T12" fmla="*/ 115 w 136"/>
                <a:gd name="T13" fmla="*/ 65 h 94"/>
                <a:gd name="T14" fmla="*/ 129 w 136"/>
                <a:gd name="T15" fmla="*/ 66 h 94"/>
                <a:gd name="T16" fmla="*/ 134 w 136"/>
                <a:gd name="T17" fmla="*/ 60 h 94"/>
                <a:gd name="T18" fmla="*/ 122 w 136"/>
                <a:gd name="T19" fmla="*/ 47 h 94"/>
                <a:gd name="T20" fmla="*/ 115 w 136"/>
                <a:gd name="T21" fmla="*/ 40 h 94"/>
                <a:gd name="T22" fmla="*/ 110 w 136"/>
                <a:gd name="T23" fmla="*/ 33 h 94"/>
                <a:gd name="T24" fmla="*/ 101 w 136"/>
                <a:gd name="T25" fmla="*/ 29 h 94"/>
                <a:gd name="T26" fmla="*/ 95 w 136"/>
                <a:gd name="T27" fmla="*/ 25 h 94"/>
                <a:gd name="T28" fmla="*/ 96 w 136"/>
                <a:gd name="T29" fmla="*/ 19 h 94"/>
                <a:gd name="T30" fmla="*/ 96 w 136"/>
                <a:gd name="T31" fmla="*/ 12 h 94"/>
                <a:gd name="T32" fmla="*/ 95 w 136"/>
                <a:gd name="T33" fmla="*/ 10 h 94"/>
                <a:gd name="T34" fmla="*/ 94 w 136"/>
                <a:gd name="T35" fmla="*/ 9 h 94"/>
                <a:gd name="T36" fmla="*/ 93 w 136"/>
                <a:gd name="T37" fmla="*/ 8 h 94"/>
                <a:gd name="T38" fmla="*/ 91 w 136"/>
                <a:gd name="T39" fmla="*/ 4 h 94"/>
                <a:gd name="T40" fmla="*/ 88 w 136"/>
                <a:gd name="T41" fmla="*/ 1 h 94"/>
                <a:gd name="T42" fmla="*/ 87 w 136"/>
                <a:gd name="T43" fmla="*/ 0 h 94"/>
                <a:gd name="T44" fmla="*/ 85 w 136"/>
                <a:gd name="T45" fmla="*/ 0 h 94"/>
                <a:gd name="T46" fmla="*/ 76 w 136"/>
                <a:gd name="T47" fmla="*/ 6 h 94"/>
                <a:gd name="T48" fmla="*/ 74 w 136"/>
                <a:gd name="T49" fmla="*/ 10 h 94"/>
                <a:gd name="T50" fmla="*/ 53 w 136"/>
                <a:gd name="T51" fmla="*/ 23 h 94"/>
                <a:gd name="T52" fmla="*/ 51 w 136"/>
                <a:gd name="T53" fmla="*/ 23 h 94"/>
                <a:gd name="T54" fmla="*/ 48 w 136"/>
                <a:gd name="T55" fmla="*/ 26 h 94"/>
                <a:gd name="T56" fmla="*/ 39 w 136"/>
                <a:gd name="T57" fmla="*/ 34 h 94"/>
                <a:gd name="T58" fmla="*/ 33 w 136"/>
                <a:gd name="T59" fmla="*/ 36 h 94"/>
                <a:gd name="T60" fmla="*/ 23 w 136"/>
                <a:gd name="T61" fmla="*/ 40 h 94"/>
                <a:gd name="T62" fmla="*/ 19 w 136"/>
                <a:gd name="T63" fmla="*/ 38 h 94"/>
                <a:gd name="T64" fmla="*/ 13 w 136"/>
                <a:gd name="T65" fmla="*/ 42 h 94"/>
                <a:gd name="T66" fmla="*/ 10 w 136"/>
                <a:gd name="T67" fmla="*/ 41 h 94"/>
                <a:gd name="T68" fmla="*/ 9 w 136"/>
                <a:gd name="T69" fmla="*/ 42 h 94"/>
                <a:gd name="T70" fmla="*/ 7 w 136"/>
                <a:gd name="T71" fmla="*/ 43 h 94"/>
                <a:gd name="T72" fmla="*/ 6 w 136"/>
                <a:gd name="T73" fmla="*/ 45 h 94"/>
                <a:gd name="T74" fmla="*/ 2 w 136"/>
                <a:gd name="T75" fmla="*/ 53 h 94"/>
                <a:gd name="T76" fmla="*/ 0 w 136"/>
                <a:gd name="T77" fmla="*/ 61 h 94"/>
                <a:gd name="T78" fmla="*/ 4 w 136"/>
                <a:gd name="T79" fmla="*/ 75 h 94"/>
                <a:gd name="T80" fmla="*/ 9 w 136"/>
                <a:gd name="T81" fmla="*/ 86 h 94"/>
                <a:gd name="T82" fmla="*/ 16 w 136"/>
                <a:gd name="T83" fmla="*/ 93 h 94"/>
                <a:gd name="T84" fmla="*/ 16 w 136"/>
                <a:gd name="T85" fmla="*/ 94 h 94"/>
                <a:gd name="T86" fmla="*/ 17 w 136"/>
                <a:gd name="T87" fmla="*/ 94 h 94"/>
                <a:gd name="T88" fmla="*/ 19 w 136"/>
                <a:gd name="T89" fmla="*/ 86 h 94"/>
                <a:gd name="T90" fmla="*/ 26 w 136"/>
                <a:gd name="T91" fmla="*/ 8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6" h="94">
                  <a:moveTo>
                    <a:pt x="31" y="82"/>
                  </a:moveTo>
                  <a:cubicBezTo>
                    <a:pt x="40" y="84"/>
                    <a:pt x="40" y="84"/>
                    <a:pt x="40" y="84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0" y="76"/>
                    <a:pt x="40" y="76"/>
                    <a:pt x="40" y="76"/>
                  </a:cubicBezTo>
                  <a:cubicBezTo>
                    <a:pt x="41" y="75"/>
                    <a:pt x="47" y="67"/>
                    <a:pt x="52" y="67"/>
                  </a:cubicBezTo>
                  <a:cubicBezTo>
                    <a:pt x="57" y="67"/>
                    <a:pt x="61" y="72"/>
                    <a:pt x="62" y="73"/>
                  </a:cubicBezTo>
                  <a:cubicBezTo>
                    <a:pt x="82" y="77"/>
                    <a:pt x="82" y="77"/>
                    <a:pt x="82" y="77"/>
                  </a:cubicBezTo>
                  <a:cubicBezTo>
                    <a:pt x="83" y="75"/>
                    <a:pt x="84" y="71"/>
                    <a:pt x="86" y="70"/>
                  </a:cubicBezTo>
                  <a:cubicBezTo>
                    <a:pt x="87" y="69"/>
                    <a:pt x="89" y="69"/>
                    <a:pt x="91" y="70"/>
                  </a:cubicBezTo>
                  <a:cubicBezTo>
                    <a:pt x="92" y="70"/>
                    <a:pt x="94" y="70"/>
                    <a:pt x="95" y="70"/>
                  </a:cubicBezTo>
                  <a:cubicBezTo>
                    <a:pt x="98" y="68"/>
                    <a:pt x="102" y="66"/>
                    <a:pt x="107" y="66"/>
                  </a:cubicBezTo>
                  <a:cubicBezTo>
                    <a:pt x="109" y="66"/>
                    <a:pt x="110" y="67"/>
                    <a:pt x="112" y="67"/>
                  </a:cubicBezTo>
                  <a:cubicBezTo>
                    <a:pt x="112" y="67"/>
                    <a:pt x="113" y="67"/>
                    <a:pt x="113" y="67"/>
                  </a:cubicBezTo>
                  <a:cubicBezTo>
                    <a:pt x="114" y="67"/>
                    <a:pt x="115" y="67"/>
                    <a:pt x="115" y="65"/>
                  </a:cubicBezTo>
                  <a:cubicBezTo>
                    <a:pt x="116" y="65"/>
                    <a:pt x="117" y="63"/>
                    <a:pt x="120" y="63"/>
                  </a:cubicBezTo>
                  <a:cubicBezTo>
                    <a:pt x="123" y="63"/>
                    <a:pt x="128" y="66"/>
                    <a:pt x="129" y="66"/>
                  </a:cubicBezTo>
                  <a:cubicBezTo>
                    <a:pt x="136" y="65"/>
                    <a:pt x="136" y="65"/>
                    <a:pt x="136" y="65"/>
                  </a:cubicBezTo>
                  <a:cubicBezTo>
                    <a:pt x="134" y="60"/>
                    <a:pt x="134" y="60"/>
                    <a:pt x="134" y="60"/>
                  </a:cubicBezTo>
                  <a:cubicBezTo>
                    <a:pt x="131" y="58"/>
                    <a:pt x="126" y="56"/>
                    <a:pt x="126" y="53"/>
                  </a:cubicBezTo>
                  <a:cubicBezTo>
                    <a:pt x="126" y="51"/>
                    <a:pt x="126" y="50"/>
                    <a:pt x="122" y="47"/>
                  </a:cubicBezTo>
                  <a:cubicBezTo>
                    <a:pt x="120" y="45"/>
                    <a:pt x="119" y="44"/>
                    <a:pt x="118" y="44"/>
                  </a:cubicBezTo>
                  <a:cubicBezTo>
                    <a:pt x="116" y="42"/>
                    <a:pt x="115" y="41"/>
                    <a:pt x="115" y="40"/>
                  </a:cubicBezTo>
                  <a:cubicBezTo>
                    <a:pt x="115" y="38"/>
                    <a:pt x="114" y="38"/>
                    <a:pt x="113" y="36"/>
                  </a:cubicBezTo>
                  <a:cubicBezTo>
                    <a:pt x="112" y="35"/>
                    <a:pt x="111" y="34"/>
                    <a:pt x="110" y="33"/>
                  </a:cubicBezTo>
                  <a:cubicBezTo>
                    <a:pt x="107" y="29"/>
                    <a:pt x="102" y="29"/>
                    <a:pt x="102" y="29"/>
                  </a:cubicBezTo>
                  <a:cubicBezTo>
                    <a:pt x="101" y="29"/>
                    <a:pt x="101" y="29"/>
                    <a:pt x="101" y="29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95" y="25"/>
                    <a:pt x="95" y="25"/>
                    <a:pt x="95" y="25"/>
                  </a:cubicBezTo>
                  <a:cubicBezTo>
                    <a:pt x="95" y="25"/>
                    <a:pt x="93" y="24"/>
                    <a:pt x="94" y="22"/>
                  </a:cubicBezTo>
                  <a:cubicBezTo>
                    <a:pt x="94" y="21"/>
                    <a:pt x="95" y="20"/>
                    <a:pt x="96" y="19"/>
                  </a:cubicBezTo>
                  <a:cubicBezTo>
                    <a:pt x="97" y="19"/>
                    <a:pt x="97" y="18"/>
                    <a:pt x="98" y="18"/>
                  </a:cubicBezTo>
                  <a:cubicBezTo>
                    <a:pt x="98" y="16"/>
                    <a:pt x="97" y="14"/>
                    <a:pt x="96" y="12"/>
                  </a:cubicBezTo>
                  <a:cubicBezTo>
                    <a:pt x="96" y="12"/>
                    <a:pt x="95" y="11"/>
                    <a:pt x="95" y="11"/>
                  </a:cubicBezTo>
                  <a:cubicBezTo>
                    <a:pt x="95" y="10"/>
                    <a:pt x="95" y="10"/>
                    <a:pt x="95" y="10"/>
                  </a:cubicBezTo>
                  <a:cubicBezTo>
                    <a:pt x="95" y="10"/>
                    <a:pt x="95" y="10"/>
                    <a:pt x="95" y="10"/>
                  </a:cubicBezTo>
                  <a:cubicBezTo>
                    <a:pt x="95" y="10"/>
                    <a:pt x="94" y="9"/>
                    <a:pt x="94" y="9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94" y="8"/>
                    <a:pt x="94" y="8"/>
                    <a:pt x="93" y="8"/>
                  </a:cubicBezTo>
                  <a:cubicBezTo>
                    <a:pt x="93" y="8"/>
                    <a:pt x="93" y="7"/>
                    <a:pt x="93" y="7"/>
                  </a:cubicBezTo>
                  <a:cubicBezTo>
                    <a:pt x="92" y="7"/>
                    <a:pt x="92" y="5"/>
                    <a:pt x="91" y="4"/>
                  </a:cubicBezTo>
                  <a:cubicBezTo>
                    <a:pt x="90" y="3"/>
                    <a:pt x="89" y="2"/>
                    <a:pt x="88" y="1"/>
                  </a:cubicBezTo>
                  <a:cubicBezTo>
                    <a:pt x="88" y="1"/>
                    <a:pt x="88" y="1"/>
                    <a:pt x="88" y="1"/>
                  </a:cubicBezTo>
                  <a:cubicBezTo>
                    <a:pt x="87" y="1"/>
                    <a:pt x="87" y="1"/>
                    <a:pt x="87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3" y="0"/>
                    <a:pt x="79" y="2"/>
                    <a:pt x="78" y="4"/>
                  </a:cubicBezTo>
                  <a:cubicBezTo>
                    <a:pt x="77" y="5"/>
                    <a:pt x="77" y="5"/>
                    <a:pt x="76" y="6"/>
                  </a:cubicBezTo>
                  <a:cubicBezTo>
                    <a:pt x="76" y="7"/>
                    <a:pt x="76" y="8"/>
                    <a:pt x="75" y="9"/>
                  </a:cubicBezTo>
                  <a:cubicBezTo>
                    <a:pt x="75" y="9"/>
                    <a:pt x="74" y="10"/>
                    <a:pt x="74" y="10"/>
                  </a:cubicBezTo>
                  <a:cubicBezTo>
                    <a:pt x="71" y="13"/>
                    <a:pt x="67" y="17"/>
                    <a:pt x="64" y="20"/>
                  </a:cubicBezTo>
                  <a:cubicBezTo>
                    <a:pt x="62" y="23"/>
                    <a:pt x="57" y="23"/>
                    <a:pt x="53" y="23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2" y="23"/>
                    <a:pt x="52" y="23"/>
                    <a:pt x="51" y="23"/>
                  </a:cubicBezTo>
                  <a:cubicBezTo>
                    <a:pt x="50" y="23"/>
                    <a:pt x="49" y="23"/>
                    <a:pt x="48" y="24"/>
                  </a:cubicBezTo>
                  <a:cubicBezTo>
                    <a:pt x="47" y="24"/>
                    <a:pt x="47" y="24"/>
                    <a:pt x="48" y="26"/>
                  </a:cubicBezTo>
                  <a:cubicBezTo>
                    <a:pt x="48" y="27"/>
                    <a:pt x="49" y="28"/>
                    <a:pt x="48" y="30"/>
                  </a:cubicBezTo>
                  <a:cubicBezTo>
                    <a:pt x="46" y="31"/>
                    <a:pt x="42" y="33"/>
                    <a:pt x="39" y="34"/>
                  </a:cubicBezTo>
                  <a:cubicBezTo>
                    <a:pt x="38" y="35"/>
                    <a:pt x="38" y="35"/>
                    <a:pt x="37" y="35"/>
                  </a:cubicBezTo>
                  <a:cubicBezTo>
                    <a:pt x="37" y="35"/>
                    <a:pt x="35" y="36"/>
                    <a:pt x="33" y="36"/>
                  </a:cubicBezTo>
                  <a:cubicBezTo>
                    <a:pt x="31" y="36"/>
                    <a:pt x="27" y="37"/>
                    <a:pt x="25" y="38"/>
                  </a:cubicBezTo>
                  <a:cubicBezTo>
                    <a:pt x="25" y="39"/>
                    <a:pt x="24" y="40"/>
                    <a:pt x="23" y="40"/>
                  </a:cubicBezTo>
                  <a:cubicBezTo>
                    <a:pt x="22" y="40"/>
                    <a:pt x="21" y="39"/>
                    <a:pt x="20" y="39"/>
                  </a:cubicBezTo>
                  <a:cubicBezTo>
                    <a:pt x="20" y="38"/>
                    <a:pt x="19" y="38"/>
                    <a:pt x="19" y="38"/>
                  </a:cubicBezTo>
                  <a:cubicBezTo>
                    <a:pt x="19" y="38"/>
                    <a:pt x="18" y="38"/>
                    <a:pt x="18" y="38"/>
                  </a:cubicBezTo>
                  <a:cubicBezTo>
                    <a:pt x="16" y="41"/>
                    <a:pt x="14" y="42"/>
                    <a:pt x="13" y="42"/>
                  </a:cubicBezTo>
                  <a:cubicBezTo>
                    <a:pt x="12" y="42"/>
                    <a:pt x="11" y="42"/>
                    <a:pt x="10" y="41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0" y="41"/>
                    <a:pt x="9" y="41"/>
                    <a:pt x="9" y="41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8" y="42"/>
                    <a:pt x="8" y="43"/>
                    <a:pt x="8" y="43"/>
                  </a:cubicBezTo>
                  <a:cubicBezTo>
                    <a:pt x="8" y="43"/>
                    <a:pt x="7" y="43"/>
                    <a:pt x="7" y="43"/>
                  </a:cubicBezTo>
                  <a:cubicBezTo>
                    <a:pt x="7" y="44"/>
                    <a:pt x="7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6"/>
                    <a:pt x="5" y="46"/>
                    <a:pt x="5" y="47"/>
                  </a:cubicBezTo>
                  <a:cubicBezTo>
                    <a:pt x="4" y="49"/>
                    <a:pt x="3" y="51"/>
                    <a:pt x="2" y="53"/>
                  </a:cubicBezTo>
                  <a:cubicBezTo>
                    <a:pt x="1" y="55"/>
                    <a:pt x="0" y="57"/>
                    <a:pt x="0" y="58"/>
                  </a:cubicBezTo>
                  <a:cubicBezTo>
                    <a:pt x="0" y="58"/>
                    <a:pt x="0" y="59"/>
                    <a:pt x="0" y="61"/>
                  </a:cubicBezTo>
                  <a:cubicBezTo>
                    <a:pt x="1" y="62"/>
                    <a:pt x="1" y="64"/>
                    <a:pt x="1" y="67"/>
                  </a:cubicBezTo>
                  <a:cubicBezTo>
                    <a:pt x="1" y="71"/>
                    <a:pt x="2" y="72"/>
                    <a:pt x="4" y="75"/>
                  </a:cubicBezTo>
                  <a:cubicBezTo>
                    <a:pt x="6" y="78"/>
                    <a:pt x="6" y="81"/>
                    <a:pt x="6" y="82"/>
                  </a:cubicBezTo>
                  <a:cubicBezTo>
                    <a:pt x="7" y="83"/>
                    <a:pt x="7" y="84"/>
                    <a:pt x="9" y="86"/>
                  </a:cubicBezTo>
                  <a:cubicBezTo>
                    <a:pt x="9" y="87"/>
                    <a:pt x="11" y="88"/>
                    <a:pt x="12" y="89"/>
                  </a:cubicBezTo>
                  <a:cubicBezTo>
                    <a:pt x="14" y="91"/>
                    <a:pt x="16" y="92"/>
                    <a:pt x="16" y="93"/>
                  </a:cubicBezTo>
                  <a:cubicBezTo>
                    <a:pt x="16" y="93"/>
                    <a:pt x="16" y="93"/>
                    <a:pt x="16" y="94"/>
                  </a:cubicBezTo>
                  <a:cubicBezTo>
                    <a:pt x="16" y="94"/>
                    <a:pt x="16" y="94"/>
                    <a:pt x="16" y="94"/>
                  </a:cubicBezTo>
                  <a:cubicBezTo>
                    <a:pt x="16" y="94"/>
                    <a:pt x="16" y="94"/>
                    <a:pt x="17" y="94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9" y="91"/>
                    <a:pt x="19" y="86"/>
                    <a:pt x="19" y="86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26" y="84"/>
                    <a:pt x="26" y="84"/>
                    <a:pt x="26" y="84"/>
                  </a:cubicBezTo>
                  <a:lnTo>
                    <a:pt x="31" y="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93" name="Freeform 194"/>
            <p:cNvSpPr>
              <a:spLocks/>
            </p:cNvSpPr>
            <p:nvPr/>
          </p:nvSpPr>
          <p:spPr bwMode="auto">
            <a:xfrm>
              <a:off x="12352338" y="7545388"/>
              <a:ext cx="584200" cy="968375"/>
            </a:xfrm>
            <a:custGeom>
              <a:avLst/>
              <a:gdLst>
                <a:gd name="T0" fmla="*/ 3 w 110"/>
                <a:gd name="T1" fmla="*/ 117 h 185"/>
                <a:gd name="T2" fmla="*/ 5 w 110"/>
                <a:gd name="T3" fmla="*/ 120 h 185"/>
                <a:gd name="T4" fmla="*/ 6 w 110"/>
                <a:gd name="T5" fmla="*/ 120 h 185"/>
                <a:gd name="T6" fmla="*/ 7 w 110"/>
                <a:gd name="T7" fmla="*/ 120 h 185"/>
                <a:gd name="T8" fmla="*/ 14 w 110"/>
                <a:gd name="T9" fmla="*/ 132 h 185"/>
                <a:gd name="T10" fmla="*/ 15 w 110"/>
                <a:gd name="T11" fmla="*/ 142 h 185"/>
                <a:gd name="T12" fmla="*/ 20 w 110"/>
                <a:gd name="T13" fmla="*/ 157 h 185"/>
                <a:gd name="T14" fmla="*/ 14 w 110"/>
                <a:gd name="T15" fmla="*/ 158 h 185"/>
                <a:gd name="T16" fmla="*/ 6 w 110"/>
                <a:gd name="T17" fmla="*/ 159 h 185"/>
                <a:gd name="T18" fmla="*/ 8 w 110"/>
                <a:gd name="T19" fmla="*/ 166 h 185"/>
                <a:gd name="T20" fmla="*/ 18 w 110"/>
                <a:gd name="T21" fmla="*/ 176 h 185"/>
                <a:gd name="T22" fmla="*/ 19 w 110"/>
                <a:gd name="T23" fmla="*/ 180 h 185"/>
                <a:gd name="T24" fmla="*/ 20 w 110"/>
                <a:gd name="T25" fmla="*/ 182 h 185"/>
                <a:gd name="T26" fmla="*/ 21 w 110"/>
                <a:gd name="T27" fmla="*/ 184 h 185"/>
                <a:gd name="T28" fmla="*/ 21 w 110"/>
                <a:gd name="T29" fmla="*/ 184 h 185"/>
                <a:gd name="T30" fmla="*/ 22 w 110"/>
                <a:gd name="T31" fmla="*/ 185 h 185"/>
                <a:gd name="T32" fmla="*/ 26 w 110"/>
                <a:gd name="T33" fmla="*/ 182 h 185"/>
                <a:gd name="T34" fmla="*/ 32 w 110"/>
                <a:gd name="T35" fmla="*/ 182 h 185"/>
                <a:gd name="T36" fmla="*/ 34 w 110"/>
                <a:gd name="T37" fmla="*/ 182 h 185"/>
                <a:gd name="T38" fmla="*/ 46 w 110"/>
                <a:gd name="T39" fmla="*/ 178 h 185"/>
                <a:gd name="T40" fmla="*/ 56 w 110"/>
                <a:gd name="T41" fmla="*/ 173 h 185"/>
                <a:gd name="T42" fmla="*/ 57 w 110"/>
                <a:gd name="T43" fmla="*/ 167 h 185"/>
                <a:gd name="T44" fmla="*/ 73 w 110"/>
                <a:gd name="T45" fmla="*/ 164 h 185"/>
                <a:gd name="T46" fmla="*/ 84 w 110"/>
                <a:gd name="T47" fmla="*/ 152 h 185"/>
                <a:gd name="T48" fmla="*/ 86 w 110"/>
                <a:gd name="T49" fmla="*/ 147 h 185"/>
                <a:gd name="T50" fmla="*/ 97 w 110"/>
                <a:gd name="T51" fmla="*/ 143 h 185"/>
                <a:gd name="T52" fmla="*/ 98 w 110"/>
                <a:gd name="T53" fmla="*/ 140 h 185"/>
                <a:gd name="T54" fmla="*/ 93 w 110"/>
                <a:gd name="T55" fmla="*/ 129 h 185"/>
                <a:gd name="T56" fmla="*/ 92 w 110"/>
                <a:gd name="T57" fmla="*/ 125 h 185"/>
                <a:gd name="T58" fmla="*/ 89 w 110"/>
                <a:gd name="T59" fmla="*/ 117 h 185"/>
                <a:gd name="T60" fmla="*/ 88 w 110"/>
                <a:gd name="T61" fmla="*/ 109 h 185"/>
                <a:gd name="T62" fmla="*/ 93 w 110"/>
                <a:gd name="T63" fmla="*/ 105 h 185"/>
                <a:gd name="T64" fmla="*/ 99 w 110"/>
                <a:gd name="T65" fmla="*/ 94 h 185"/>
                <a:gd name="T66" fmla="*/ 109 w 110"/>
                <a:gd name="T67" fmla="*/ 87 h 185"/>
                <a:gd name="T68" fmla="*/ 110 w 110"/>
                <a:gd name="T69" fmla="*/ 86 h 185"/>
                <a:gd name="T70" fmla="*/ 110 w 110"/>
                <a:gd name="T71" fmla="*/ 46 h 185"/>
                <a:gd name="T72" fmla="*/ 16 w 110"/>
                <a:gd name="T73" fmla="*/ 5 h 185"/>
                <a:gd name="T74" fmla="*/ 17 w 110"/>
                <a:gd name="T75" fmla="*/ 16 h 185"/>
                <a:gd name="T76" fmla="*/ 17 w 110"/>
                <a:gd name="T77" fmla="*/ 18 h 185"/>
                <a:gd name="T78" fmla="*/ 17 w 110"/>
                <a:gd name="T79" fmla="*/ 19 h 185"/>
                <a:gd name="T80" fmla="*/ 21 w 110"/>
                <a:gd name="T81" fmla="*/ 29 h 185"/>
                <a:gd name="T82" fmla="*/ 23 w 110"/>
                <a:gd name="T83" fmla="*/ 38 h 185"/>
                <a:gd name="T84" fmla="*/ 20 w 110"/>
                <a:gd name="T85" fmla="*/ 79 h 185"/>
                <a:gd name="T86" fmla="*/ 0 w 110"/>
                <a:gd name="T87" fmla="*/ 106 h 185"/>
                <a:gd name="T88" fmla="*/ 0 w 110"/>
                <a:gd name="T89" fmla="*/ 113 h 185"/>
                <a:gd name="T90" fmla="*/ 1 w 110"/>
                <a:gd name="T91" fmla="*/ 114 h 185"/>
                <a:gd name="T92" fmla="*/ 2 w 110"/>
                <a:gd name="T93" fmla="*/ 117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0" h="185">
                  <a:moveTo>
                    <a:pt x="2" y="117"/>
                  </a:moveTo>
                  <a:cubicBezTo>
                    <a:pt x="2" y="117"/>
                    <a:pt x="2" y="117"/>
                    <a:pt x="3" y="117"/>
                  </a:cubicBezTo>
                  <a:cubicBezTo>
                    <a:pt x="3" y="117"/>
                    <a:pt x="3" y="117"/>
                    <a:pt x="3" y="118"/>
                  </a:cubicBezTo>
                  <a:cubicBezTo>
                    <a:pt x="4" y="119"/>
                    <a:pt x="4" y="120"/>
                    <a:pt x="5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8" y="120"/>
                    <a:pt x="9" y="121"/>
                    <a:pt x="10" y="122"/>
                  </a:cubicBezTo>
                  <a:cubicBezTo>
                    <a:pt x="12" y="125"/>
                    <a:pt x="14" y="129"/>
                    <a:pt x="14" y="132"/>
                  </a:cubicBezTo>
                  <a:cubicBezTo>
                    <a:pt x="14" y="133"/>
                    <a:pt x="14" y="134"/>
                    <a:pt x="14" y="135"/>
                  </a:cubicBezTo>
                  <a:cubicBezTo>
                    <a:pt x="15" y="136"/>
                    <a:pt x="15" y="138"/>
                    <a:pt x="15" y="142"/>
                  </a:cubicBezTo>
                  <a:cubicBezTo>
                    <a:pt x="15" y="147"/>
                    <a:pt x="18" y="154"/>
                    <a:pt x="19" y="155"/>
                  </a:cubicBezTo>
                  <a:cubicBezTo>
                    <a:pt x="21" y="155"/>
                    <a:pt x="21" y="156"/>
                    <a:pt x="20" y="157"/>
                  </a:cubicBezTo>
                  <a:cubicBezTo>
                    <a:pt x="20" y="158"/>
                    <a:pt x="18" y="158"/>
                    <a:pt x="16" y="158"/>
                  </a:cubicBezTo>
                  <a:cubicBezTo>
                    <a:pt x="15" y="158"/>
                    <a:pt x="15" y="158"/>
                    <a:pt x="14" y="158"/>
                  </a:cubicBezTo>
                  <a:cubicBezTo>
                    <a:pt x="13" y="158"/>
                    <a:pt x="12" y="158"/>
                    <a:pt x="10" y="158"/>
                  </a:cubicBezTo>
                  <a:cubicBezTo>
                    <a:pt x="6" y="158"/>
                    <a:pt x="6" y="159"/>
                    <a:pt x="6" y="159"/>
                  </a:cubicBezTo>
                  <a:cubicBezTo>
                    <a:pt x="6" y="159"/>
                    <a:pt x="6" y="159"/>
                    <a:pt x="5" y="160"/>
                  </a:cubicBezTo>
                  <a:cubicBezTo>
                    <a:pt x="5" y="161"/>
                    <a:pt x="5" y="163"/>
                    <a:pt x="8" y="166"/>
                  </a:cubicBezTo>
                  <a:cubicBezTo>
                    <a:pt x="9" y="167"/>
                    <a:pt x="11" y="168"/>
                    <a:pt x="12" y="169"/>
                  </a:cubicBezTo>
                  <a:cubicBezTo>
                    <a:pt x="14" y="171"/>
                    <a:pt x="17" y="173"/>
                    <a:pt x="18" y="176"/>
                  </a:cubicBezTo>
                  <a:cubicBezTo>
                    <a:pt x="18" y="177"/>
                    <a:pt x="18" y="178"/>
                    <a:pt x="19" y="179"/>
                  </a:cubicBezTo>
                  <a:cubicBezTo>
                    <a:pt x="19" y="179"/>
                    <a:pt x="19" y="180"/>
                    <a:pt x="19" y="180"/>
                  </a:cubicBezTo>
                  <a:cubicBezTo>
                    <a:pt x="19" y="180"/>
                    <a:pt x="19" y="181"/>
                    <a:pt x="20" y="182"/>
                  </a:cubicBezTo>
                  <a:cubicBezTo>
                    <a:pt x="20" y="182"/>
                    <a:pt x="20" y="182"/>
                    <a:pt x="20" y="182"/>
                  </a:cubicBezTo>
                  <a:cubicBezTo>
                    <a:pt x="20" y="183"/>
                    <a:pt x="20" y="183"/>
                    <a:pt x="21" y="184"/>
                  </a:cubicBezTo>
                  <a:cubicBezTo>
                    <a:pt x="21" y="184"/>
                    <a:pt x="21" y="184"/>
                    <a:pt x="21" y="184"/>
                  </a:cubicBezTo>
                  <a:cubicBezTo>
                    <a:pt x="21" y="184"/>
                    <a:pt x="21" y="184"/>
                    <a:pt x="21" y="184"/>
                  </a:cubicBezTo>
                  <a:cubicBezTo>
                    <a:pt x="21" y="184"/>
                    <a:pt x="21" y="184"/>
                    <a:pt x="21" y="184"/>
                  </a:cubicBezTo>
                  <a:cubicBezTo>
                    <a:pt x="21" y="184"/>
                    <a:pt x="21" y="185"/>
                    <a:pt x="21" y="185"/>
                  </a:cubicBezTo>
                  <a:cubicBezTo>
                    <a:pt x="22" y="185"/>
                    <a:pt x="22" y="185"/>
                    <a:pt x="22" y="185"/>
                  </a:cubicBezTo>
                  <a:cubicBezTo>
                    <a:pt x="22" y="185"/>
                    <a:pt x="22" y="185"/>
                    <a:pt x="23" y="185"/>
                  </a:cubicBezTo>
                  <a:cubicBezTo>
                    <a:pt x="23" y="185"/>
                    <a:pt x="25" y="185"/>
                    <a:pt x="26" y="182"/>
                  </a:cubicBezTo>
                  <a:cubicBezTo>
                    <a:pt x="27" y="181"/>
                    <a:pt x="28" y="181"/>
                    <a:pt x="29" y="181"/>
                  </a:cubicBezTo>
                  <a:cubicBezTo>
                    <a:pt x="30" y="181"/>
                    <a:pt x="31" y="181"/>
                    <a:pt x="32" y="182"/>
                  </a:cubicBezTo>
                  <a:cubicBezTo>
                    <a:pt x="32" y="182"/>
                    <a:pt x="33" y="183"/>
                    <a:pt x="33" y="183"/>
                  </a:cubicBezTo>
                  <a:cubicBezTo>
                    <a:pt x="33" y="183"/>
                    <a:pt x="33" y="183"/>
                    <a:pt x="34" y="182"/>
                  </a:cubicBezTo>
                  <a:cubicBezTo>
                    <a:pt x="36" y="180"/>
                    <a:pt x="40" y="179"/>
                    <a:pt x="43" y="179"/>
                  </a:cubicBezTo>
                  <a:cubicBezTo>
                    <a:pt x="44" y="179"/>
                    <a:pt x="46" y="179"/>
                    <a:pt x="46" y="178"/>
                  </a:cubicBezTo>
                  <a:cubicBezTo>
                    <a:pt x="47" y="178"/>
                    <a:pt x="47" y="178"/>
                    <a:pt x="48" y="177"/>
                  </a:cubicBezTo>
                  <a:cubicBezTo>
                    <a:pt x="51" y="176"/>
                    <a:pt x="55" y="174"/>
                    <a:pt x="56" y="173"/>
                  </a:cubicBezTo>
                  <a:cubicBezTo>
                    <a:pt x="57" y="173"/>
                    <a:pt x="57" y="173"/>
                    <a:pt x="56" y="171"/>
                  </a:cubicBezTo>
                  <a:cubicBezTo>
                    <a:pt x="56" y="170"/>
                    <a:pt x="55" y="168"/>
                    <a:pt x="57" y="167"/>
                  </a:cubicBezTo>
                  <a:cubicBezTo>
                    <a:pt x="58" y="166"/>
                    <a:pt x="60" y="166"/>
                    <a:pt x="63" y="166"/>
                  </a:cubicBezTo>
                  <a:cubicBezTo>
                    <a:pt x="67" y="166"/>
                    <a:pt x="71" y="166"/>
                    <a:pt x="73" y="164"/>
                  </a:cubicBezTo>
                  <a:cubicBezTo>
                    <a:pt x="76" y="160"/>
                    <a:pt x="80" y="156"/>
                    <a:pt x="82" y="154"/>
                  </a:cubicBezTo>
                  <a:cubicBezTo>
                    <a:pt x="83" y="153"/>
                    <a:pt x="84" y="153"/>
                    <a:pt x="84" y="152"/>
                  </a:cubicBezTo>
                  <a:cubicBezTo>
                    <a:pt x="84" y="152"/>
                    <a:pt x="84" y="152"/>
                    <a:pt x="84" y="151"/>
                  </a:cubicBezTo>
                  <a:cubicBezTo>
                    <a:pt x="85" y="150"/>
                    <a:pt x="85" y="149"/>
                    <a:pt x="86" y="147"/>
                  </a:cubicBezTo>
                  <a:cubicBezTo>
                    <a:pt x="88" y="145"/>
                    <a:pt x="92" y="143"/>
                    <a:pt x="95" y="143"/>
                  </a:cubicBezTo>
                  <a:cubicBezTo>
                    <a:pt x="96" y="143"/>
                    <a:pt x="96" y="143"/>
                    <a:pt x="97" y="143"/>
                  </a:cubicBezTo>
                  <a:cubicBezTo>
                    <a:pt x="97" y="143"/>
                    <a:pt x="97" y="143"/>
                    <a:pt x="97" y="143"/>
                  </a:cubicBezTo>
                  <a:cubicBezTo>
                    <a:pt x="98" y="140"/>
                    <a:pt x="98" y="140"/>
                    <a:pt x="98" y="140"/>
                  </a:cubicBezTo>
                  <a:cubicBezTo>
                    <a:pt x="96" y="139"/>
                    <a:pt x="93" y="136"/>
                    <a:pt x="93" y="132"/>
                  </a:cubicBezTo>
                  <a:cubicBezTo>
                    <a:pt x="93" y="131"/>
                    <a:pt x="93" y="130"/>
                    <a:pt x="93" y="129"/>
                  </a:cubicBezTo>
                  <a:cubicBezTo>
                    <a:pt x="93" y="128"/>
                    <a:pt x="93" y="126"/>
                    <a:pt x="93" y="125"/>
                  </a:cubicBezTo>
                  <a:cubicBezTo>
                    <a:pt x="92" y="125"/>
                    <a:pt x="92" y="125"/>
                    <a:pt x="92" y="125"/>
                  </a:cubicBezTo>
                  <a:cubicBezTo>
                    <a:pt x="90" y="125"/>
                    <a:pt x="88" y="124"/>
                    <a:pt x="88" y="123"/>
                  </a:cubicBezTo>
                  <a:cubicBezTo>
                    <a:pt x="87" y="121"/>
                    <a:pt x="88" y="119"/>
                    <a:pt x="89" y="117"/>
                  </a:cubicBezTo>
                  <a:cubicBezTo>
                    <a:pt x="90" y="116"/>
                    <a:pt x="90" y="115"/>
                    <a:pt x="89" y="113"/>
                  </a:cubicBezTo>
                  <a:cubicBezTo>
                    <a:pt x="88" y="112"/>
                    <a:pt x="88" y="110"/>
                    <a:pt x="88" y="109"/>
                  </a:cubicBezTo>
                  <a:cubicBezTo>
                    <a:pt x="89" y="108"/>
                    <a:pt x="90" y="108"/>
                    <a:pt x="91" y="108"/>
                  </a:cubicBezTo>
                  <a:cubicBezTo>
                    <a:pt x="92" y="108"/>
                    <a:pt x="93" y="108"/>
                    <a:pt x="93" y="105"/>
                  </a:cubicBezTo>
                  <a:cubicBezTo>
                    <a:pt x="93" y="103"/>
                    <a:pt x="93" y="101"/>
                    <a:pt x="96" y="100"/>
                  </a:cubicBezTo>
                  <a:cubicBezTo>
                    <a:pt x="98" y="100"/>
                    <a:pt x="99" y="98"/>
                    <a:pt x="99" y="94"/>
                  </a:cubicBezTo>
                  <a:cubicBezTo>
                    <a:pt x="99" y="93"/>
                    <a:pt x="99" y="92"/>
                    <a:pt x="100" y="92"/>
                  </a:cubicBezTo>
                  <a:cubicBezTo>
                    <a:pt x="102" y="89"/>
                    <a:pt x="106" y="88"/>
                    <a:pt x="109" y="87"/>
                  </a:cubicBezTo>
                  <a:cubicBezTo>
                    <a:pt x="109" y="87"/>
                    <a:pt x="109" y="87"/>
                    <a:pt x="109" y="87"/>
                  </a:cubicBezTo>
                  <a:cubicBezTo>
                    <a:pt x="110" y="87"/>
                    <a:pt x="110" y="86"/>
                    <a:pt x="110" y="86"/>
                  </a:cubicBezTo>
                  <a:cubicBezTo>
                    <a:pt x="110" y="84"/>
                    <a:pt x="110" y="80"/>
                    <a:pt x="110" y="76"/>
                  </a:cubicBezTo>
                  <a:cubicBezTo>
                    <a:pt x="110" y="46"/>
                    <a:pt x="110" y="46"/>
                    <a:pt x="110" y="46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11"/>
                    <a:pt x="16" y="14"/>
                    <a:pt x="17" y="16"/>
                  </a:cubicBezTo>
                  <a:cubicBezTo>
                    <a:pt x="17" y="16"/>
                    <a:pt x="17" y="16"/>
                    <a:pt x="17" y="17"/>
                  </a:cubicBezTo>
                  <a:cubicBezTo>
                    <a:pt x="17" y="17"/>
                    <a:pt x="17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9"/>
                    <a:pt x="17" y="19"/>
                  </a:cubicBezTo>
                  <a:cubicBezTo>
                    <a:pt x="17" y="20"/>
                    <a:pt x="17" y="21"/>
                    <a:pt x="18" y="22"/>
                  </a:cubicBezTo>
                  <a:cubicBezTo>
                    <a:pt x="20" y="24"/>
                    <a:pt x="21" y="26"/>
                    <a:pt x="21" y="29"/>
                  </a:cubicBezTo>
                  <a:cubicBezTo>
                    <a:pt x="21" y="31"/>
                    <a:pt x="22" y="32"/>
                    <a:pt x="22" y="33"/>
                  </a:cubicBezTo>
                  <a:cubicBezTo>
                    <a:pt x="23" y="34"/>
                    <a:pt x="24" y="35"/>
                    <a:pt x="23" y="38"/>
                  </a:cubicBezTo>
                  <a:cubicBezTo>
                    <a:pt x="22" y="43"/>
                    <a:pt x="21" y="47"/>
                    <a:pt x="21" y="50"/>
                  </a:cubicBezTo>
                  <a:cubicBezTo>
                    <a:pt x="21" y="77"/>
                    <a:pt x="20" y="78"/>
                    <a:pt x="20" y="79"/>
                  </a:cubicBezTo>
                  <a:cubicBezTo>
                    <a:pt x="18" y="80"/>
                    <a:pt x="3" y="95"/>
                    <a:pt x="2" y="101"/>
                  </a:cubicBezTo>
                  <a:cubicBezTo>
                    <a:pt x="1" y="104"/>
                    <a:pt x="1" y="105"/>
                    <a:pt x="0" y="106"/>
                  </a:cubicBezTo>
                  <a:cubicBezTo>
                    <a:pt x="0" y="106"/>
                    <a:pt x="0" y="107"/>
                    <a:pt x="0" y="110"/>
                  </a:cubicBezTo>
                  <a:cubicBezTo>
                    <a:pt x="0" y="111"/>
                    <a:pt x="0" y="112"/>
                    <a:pt x="0" y="113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14"/>
                    <a:pt x="0" y="114"/>
                    <a:pt x="1" y="114"/>
                  </a:cubicBezTo>
                  <a:cubicBezTo>
                    <a:pt x="1" y="115"/>
                    <a:pt x="1" y="115"/>
                    <a:pt x="2" y="115"/>
                  </a:cubicBezTo>
                  <a:cubicBezTo>
                    <a:pt x="2" y="116"/>
                    <a:pt x="2" y="116"/>
                    <a:pt x="2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94" name="Freeform 195"/>
            <p:cNvSpPr>
              <a:spLocks/>
            </p:cNvSpPr>
            <p:nvPr/>
          </p:nvSpPr>
          <p:spPr bwMode="auto">
            <a:xfrm>
              <a:off x="13081001" y="6303963"/>
              <a:ext cx="1104900" cy="419100"/>
            </a:xfrm>
            <a:custGeom>
              <a:avLst/>
              <a:gdLst>
                <a:gd name="T0" fmla="*/ 203 w 208"/>
                <a:gd name="T1" fmla="*/ 26 h 80"/>
                <a:gd name="T2" fmla="*/ 203 w 208"/>
                <a:gd name="T3" fmla="*/ 26 h 80"/>
                <a:gd name="T4" fmla="*/ 200 w 208"/>
                <a:gd name="T5" fmla="*/ 25 h 80"/>
                <a:gd name="T6" fmla="*/ 193 w 208"/>
                <a:gd name="T7" fmla="*/ 20 h 80"/>
                <a:gd name="T8" fmla="*/ 191 w 208"/>
                <a:gd name="T9" fmla="*/ 13 h 80"/>
                <a:gd name="T10" fmla="*/ 190 w 208"/>
                <a:gd name="T11" fmla="*/ 11 h 80"/>
                <a:gd name="T12" fmla="*/ 178 w 208"/>
                <a:gd name="T13" fmla="*/ 7 h 80"/>
                <a:gd name="T14" fmla="*/ 172 w 208"/>
                <a:gd name="T15" fmla="*/ 7 h 80"/>
                <a:gd name="T16" fmla="*/ 139 w 208"/>
                <a:gd name="T17" fmla="*/ 13 h 80"/>
                <a:gd name="T18" fmla="*/ 118 w 208"/>
                <a:gd name="T19" fmla="*/ 10 h 80"/>
                <a:gd name="T20" fmla="*/ 104 w 208"/>
                <a:gd name="T21" fmla="*/ 4 h 80"/>
                <a:gd name="T22" fmla="*/ 58 w 208"/>
                <a:gd name="T23" fmla="*/ 11 h 80"/>
                <a:gd name="T24" fmla="*/ 34 w 208"/>
                <a:gd name="T25" fmla="*/ 12 h 80"/>
                <a:gd name="T26" fmla="*/ 27 w 208"/>
                <a:gd name="T27" fmla="*/ 21 h 80"/>
                <a:gd name="T28" fmla="*/ 4 w 208"/>
                <a:gd name="T29" fmla="*/ 23 h 80"/>
                <a:gd name="T30" fmla="*/ 2 w 208"/>
                <a:gd name="T31" fmla="*/ 29 h 80"/>
                <a:gd name="T32" fmla="*/ 7 w 208"/>
                <a:gd name="T33" fmla="*/ 37 h 80"/>
                <a:gd name="T34" fmla="*/ 8 w 208"/>
                <a:gd name="T35" fmla="*/ 49 h 80"/>
                <a:gd name="T36" fmla="*/ 10 w 208"/>
                <a:gd name="T37" fmla="*/ 58 h 80"/>
                <a:gd name="T38" fmla="*/ 21 w 208"/>
                <a:gd name="T39" fmla="*/ 66 h 80"/>
                <a:gd name="T40" fmla="*/ 26 w 208"/>
                <a:gd name="T41" fmla="*/ 67 h 80"/>
                <a:gd name="T42" fmla="*/ 37 w 208"/>
                <a:gd name="T43" fmla="*/ 76 h 80"/>
                <a:gd name="T44" fmla="*/ 56 w 208"/>
                <a:gd name="T45" fmla="*/ 67 h 80"/>
                <a:gd name="T46" fmla="*/ 78 w 208"/>
                <a:gd name="T47" fmla="*/ 76 h 80"/>
                <a:gd name="T48" fmla="*/ 93 w 208"/>
                <a:gd name="T49" fmla="*/ 68 h 80"/>
                <a:gd name="T50" fmla="*/ 110 w 208"/>
                <a:gd name="T51" fmla="*/ 67 h 80"/>
                <a:gd name="T52" fmla="*/ 111 w 208"/>
                <a:gd name="T53" fmla="*/ 73 h 80"/>
                <a:gd name="T54" fmla="*/ 110 w 208"/>
                <a:gd name="T55" fmla="*/ 80 h 80"/>
                <a:gd name="T56" fmla="*/ 111 w 208"/>
                <a:gd name="T57" fmla="*/ 79 h 80"/>
                <a:gd name="T58" fmla="*/ 113 w 208"/>
                <a:gd name="T59" fmla="*/ 78 h 80"/>
                <a:gd name="T60" fmla="*/ 113 w 208"/>
                <a:gd name="T61" fmla="*/ 77 h 80"/>
                <a:gd name="T62" fmla="*/ 114 w 208"/>
                <a:gd name="T63" fmla="*/ 76 h 80"/>
                <a:gd name="T64" fmla="*/ 114 w 208"/>
                <a:gd name="T65" fmla="*/ 73 h 80"/>
                <a:gd name="T66" fmla="*/ 129 w 208"/>
                <a:gd name="T67" fmla="*/ 70 h 80"/>
                <a:gd name="T68" fmla="*/ 138 w 208"/>
                <a:gd name="T69" fmla="*/ 69 h 80"/>
                <a:gd name="T70" fmla="*/ 157 w 208"/>
                <a:gd name="T71" fmla="*/ 67 h 80"/>
                <a:gd name="T72" fmla="*/ 177 w 208"/>
                <a:gd name="T73" fmla="*/ 63 h 80"/>
                <a:gd name="T74" fmla="*/ 182 w 208"/>
                <a:gd name="T75" fmla="*/ 63 h 80"/>
                <a:gd name="T76" fmla="*/ 196 w 208"/>
                <a:gd name="T77" fmla="*/ 62 h 80"/>
                <a:gd name="T78" fmla="*/ 202 w 208"/>
                <a:gd name="T79" fmla="*/ 64 h 80"/>
                <a:gd name="T80" fmla="*/ 207 w 208"/>
                <a:gd name="T81" fmla="*/ 66 h 80"/>
                <a:gd name="T82" fmla="*/ 207 w 208"/>
                <a:gd name="T83" fmla="*/ 66 h 80"/>
                <a:gd name="T84" fmla="*/ 207 w 208"/>
                <a:gd name="T85" fmla="*/ 65 h 80"/>
                <a:gd name="T86" fmla="*/ 202 w 208"/>
                <a:gd name="T87" fmla="*/ 50 h 80"/>
                <a:gd name="T88" fmla="*/ 203 w 208"/>
                <a:gd name="T89" fmla="*/ 34 h 80"/>
                <a:gd name="T90" fmla="*/ 204 w 208"/>
                <a:gd name="T91" fmla="*/ 27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8" h="80">
                  <a:moveTo>
                    <a:pt x="204" y="27"/>
                  </a:moveTo>
                  <a:cubicBezTo>
                    <a:pt x="204" y="27"/>
                    <a:pt x="204" y="27"/>
                    <a:pt x="204" y="27"/>
                  </a:cubicBezTo>
                  <a:cubicBezTo>
                    <a:pt x="204" y="27"/>
                    <a:pt x="203" y="26"/>
                    <a:pt x="203" y="26"/>
                  </a:cubicBezTo>
                  <a:cubicBezTo>
                    <a:pt x="203" y="26"/>
                    <a:pt x="203" y="26"/>
                    <a:pt x="203" y="26"/>
                  </a:cubicBezTo>
                  <a:cubicBezTo>
                    <a:pt x="203" y="26"/>
                    <a:pt x="203" y="26"/>
                    <a:pt x="203" y="26"/>
                  </a:cubicBezTo>
                  <a:cubicBezTo>
                    <a:pt x="203" y="26"/>
                    <a:pt x="203" y="26"/>
                    <a:pt x="203" y="26"/>
                  </a:cubicBezTo>
                  <a:cubicBezTo>
                    <a:pt x="203" y="26"/>
                    <a:pt x="203" y="26"/>
                    <a:pt x="203" y="26"/>
                  </a:cubicBezTo>
                  <a:cubicBezTo>
                    <a:pt x="203" y="25"/>
                    <a:pt x="202" y="25"/>
                    <a:pt x="201" y="25"/>
                  </a:cubicBezTo>
                  <a:cubicBezTo>
                    <a:pt x="200" y="25"/>
                    <a:pt x="200" y="25"/>
                    <a:pt x="200" y="25"/>
                  </a:cubicBezTo>
                  <a:cubicBezTo>
                    <a:pt x="199" y="25"/>
                    <a:pt x="196" y="25"/>
                    <a:pt x="194" y="22"/>
                  </a:cubicBezTo>
                  <a:cubicBezTo>
                    <a:pt x="194" y="21"/>
                    <a:pt x="194" y="20"/>
                    <a:pt x="193" y="20"/>
                  </a:cubicBezTo>
                  <a:cubicBezTo>
                    <a:pt x="193" y="20"/>
                    <a:pt x="193" y="20"/>
                    <a:pt x="193" y="20"/>
                  </a:cubicBezTo>
                  <a:cubicBezTo>
                    <a:pt x="193" y="19"/>
                    <a:pt x="193" y="17"/>
                    <a:pt x="193" y="17"/>
                  </a:cubicBezTo>
                  <a:cubicBezTo>
                    <a:pt x="193" y="15"/>
                    <a:pt x="193" y="14"/>
                    <a:pt x="192" y="13"/>
                  </a:cubicBezTo>
                  <a:cubicBezTo>
                    <a:pt x="191" y="13"/>
                    <a:pt x="191" y="13"/>
                    <a:pt x="191" y="13"/>
                  </a:cubicBezTo>
                  <a:cubicBezTo>
                    <a:pt x="191" y="13"/>
                    <a:pt x="191" y="12"/>
                    <a:pt x="191" y="12"/>
                  </a:cubicBezTo>
                  <a:cubicBezTo>
                    <a:pt x="191" y="12"/>
                    <a:pt x="191" y="12"/>
                    <a:pt x="191" y="12"/>
                  </a:cubicBezTo>
                  <a:cubicBezTo>
                    <a:pt x="191" y="12"/>
                    <a:pt x="191" y="11"/>
                    <a:pt x="190" y="11"/>
                  </a:cubicBezTo>
                  <a:cubicBezTo>
                    <a:pt x="190" y="10"/>
                    <a:pt x="190" y="10"/>
                    <a:pt x="189" y="10"/>
                  </a:cubicBezTo>
                  <a:cubicBezTo>
                    <a:pt x="187" y="7"/>
                    <a:pt x="186" y="5"/>
                    <a:pt x="184" y="6"/>
                  </a:cubicBezTo>
                  <a:cubicBezTo>
                    <a:pt x="183" y="7"/>
                    <a:pt x="181" y="7"/>
                    <a:pt x="178" y="7"/>
                  </a:cubicBezTo>
                  <a:cubicBezTo>
                    <a:pt x="177" y="7"/>
                    <a:pt x="177" y="7"/>
                    <a:pt x="175" y="7"/>
                  </a:cubicBezTo>
                  <a:cubicBezTo>
                    <a:pt x="175" y="7"/>
                    <a:pt x="175" y="7"/>
                    <a:pt x="175" y="7"/>
                  </a:cubicBezTo>
                  <a:cubicBezTo>
                    <a:pt x="174" y="7"/>
                    <a:pt x="173" y="7"/>
                    <a:pt x="172" y="7"/>
                  </a:cubicBezTo>
                  <a:cubicBezTo>
                    <a:pt x="167" y="12"/>
                    <a:pt x="155" y="15"/>
                    <a:pt x="151" y="13"/>
                  </a:cubicBezTo>
                  <a:cubicBezTo>
                    <a:pt x="150" y="13"/>
                    <a:pt x="148" y="13"/>
                    <a:pt x="147" y="13"/>
                  </a:cubicBezTo>
                  <a:cubicBezTo>
                    <a:pt x="144" y="13"/>
                    <a:pt x="142" y="13"/>
                    <a:pt x="139" y="13"/>
                  </a:cubicBezTo>
                  <a:cubicBezTo>
                    <a:pt x="137" y="14"/>
                    <a:pt x="134" y="14"/>
                    <a:pt x="132" y="14"/>
                  </a:cubicBezTo>
                  <a:cubicBezTo>
                    <a:pt x="128" y="14"/>
                    <a:pt x="126" y="13"/>
                    <a:pt x="124" y="11"/>
                  </a:cubicBezTo>
                  <a:cubicBezTo>
                    <a:pt x="122" y="10"/>
                    <a:pt x="120" y="10"/>
                    <a:pt x="118" y="10"/>
                  </a:cubicBezTo>
                  <a:cubicBezTo>
                    <a:pt x="115" y="10"/>
                    <a:pt x="114" y="8"/>
                    <a:pt x="113" y="7"/>
                  </a:cubicBezTo>
                  <a:cubicBezTo>
                    <a:pt x="111" y="6"/>
                    <a:pt x="110" y="5"/>
                    <a:pt x="108" y="5"/>
                  </a:cubicBezTo>
                  <a:cubicBezTo>
                    <a:pt x="106" y="5"/>
                    <a:pt x="105" y="5"/>
                    <a:pt x="104" y="4"/>
                  </a:cubicBezTo>
                  <a:cubicBezTo>
                    <a:pt x="103" y="3"/>
                    <a:pt x="101" y="2"/>
                    <a:pt x="91" y="1"/>
                  </a:cubicBezTo>
                  <a:cubicBezTo>
                    <a:pt x="90" y="0"/>
                    <a:pt x="88" y="0"/>
                    <a:pt x="87" y="0"/>
                  </a:cubicBezTo>
                  <a:cubicBezTo>
                    <a:pt x="74" y="0"/>
                    <a:pt x="62" y="7"/>
                    <a:pt x="58" y="11"/>
                  </a:cubicBezTo>
                  <a:cubicBezTo>
                    <a:pt x="56" y="12"/>
                    <a:pt x="53" y="13"/>
                    <a:pt x="48" y="13"/>
                  </a:cubicBezTo>
                  <a:cubicBezTo>
                    <a:pt x="45" y="13"/>
                    <a:pt x="42" y="13"/>
                    <a:pt x="39" y="13"/>
                  </a:cubicBezTo>
                  <a:cubicBezTo>
                    <a:pt x="37" y="12"/>
                    <a:pt x="35" y="12"/>
                    <a:pt x="34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3" y="13"/>
                    <a:pt x="33" y="14"/>
                  </a:cubicBezTo>
                  <a:cubicBezTo>
                    <a:pt x="32" y="16"/>
                    <a:pt x="32" y="19"/>
                    <a:pt x="27" y="21"/>
                  </a:cubicBezTo>
                  <a:cubicBezTo>
                    <a:pt x="24" y="22"/>
                    <a:pt x="19" y="22"/>
                    <a:pt x="14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8" y="22"/>
                    <a:pt x="5" y="22"/>
                    <a:pt x="4" y="23"/>
                  </a:cubicBezTo>
                  <a:cubicBezTo>
                    <a:pt x="1" y="24"/>
                    <a:pt x="0" y="27"/>
                    <a:pt x="0" y="29"/>
                  </a:cubicBezTo>
                  <a:cubicBezTo>
                    <a:pt x="0" y="29"/>
                    <a:pt x="0" y="30"/>
                    <a:pt x="1" y="30"/>
                  </a:cubicBezTo>
                  <a:cubicBezTo>
                    <a:pt x="1" y="29"/>
                    <a:pt x="1" y="29"/>
                    <a:pt x="2" y="29"/>
                  </a:cubicBezTo>
                  <a:cubicBezTo>
                    <a:pt x="4" y="29"/>
                    <a:pt x="6" y="30"/>
                    <a:pt x="7" y="32"/>
                  </a:cubicBezTo>
                  <a:cubicBezTo>
                    <a:pt x="7" y="32"/>
                    <a:pt x="7" y="33"/>
                    <a:pt x="6" y="34"/>
                  </a:cubicBezTo>
                  <a:cubicBezTo>
                    <a:pt x="6" y="35"/>
                    <a:pt x="7" y="36"/>
                    <a:pt x="7" y="37"/>
                  </a:cubicBezTo>
                  <a:cubicBezTo>
                    <a:pt x="8" y="39"/>
                    <a:pt x="9" y="41"/>
                    <a:pt x="7" y="43"/>
                  </a:cubicBezTo>
                  <a:cubicBezTo>
                    <a:pt x="6" y="44"/>
                    <a:pt x="6" y="45"/>
                    <a:pt x="6" y="46"/>
                  </a:cubicBezTo>
                  <a:cubicBezTo>
                    <a:pt x="6" y="47"/>
                    <a:pt x="7" y="48"/>
                    <a:pt x="8" y="49"/>
                  </a:cubicBezTo>
                  <a:cubicBezTo>
                    <a:pt x="9" y="50"/>
                    <a:pt x="10" y="53"/>
                    <a:pt x="10" y="55"/>
                  </a:cubicBezTo>
                  <a:cubicBezTo>
                    <a:pt x="10" y="56"/>
                    <a:pt x="9" y="56"/>
                    <a:pt x="8" y="57"/>
                  </a:cubicBezTo>
                  <a:cubicBezTo>
                    <a:pt x="8" y="57"/>
                    <a:pt x="9" y="58"/>
                    <a:pt x="10" y="58"/>
                  </a:cubicBezTo>
                  <a:cubicBezTo>
                    <a:pt x="12" y="60"/>
                    <a:pt x="13" y="61"/>
                    <a:pt x="14" y="62"/>
                  </a:cubicBezTo>
                  <a:cubicBezTo>
                    <a:pt x="14" y="62"/>
                    <a:pt x="15" y="63"/>
                    <a:pt x="16" y="63"/>
                  </a:cubicBezTo>
                  <a:cubicBezTo>
                    <a:pt x="19" y="64"/>
                    <a:pt x="21" y="65"/>
                    <a:pt x="21" y="66"/>
                  </a:cubicBezTo>
                  <a:cubicBezTo>
                    <a:pt x="21" y="67"/>
                    <a:pt x="21" y="67"/>
                    <a:pt x="23" y="67"/>
                  </a:cubicBezTo>
                  <a:cubicBezTo>
                    <a:pt x="23" y="67"/>
                    <a:pt x="24" y="67"/>
                    <a:pt x="25" y="67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9" y="67"/>
                    <a:pt x="31" y="70"/>
                    <a:pt x="32" y="72"/>
                  </a:cubicBezTo>
                  <a:cubicBezTo>
                    <a:pt x="32" y="73"/>
                    <a:pt x="33" y="74"/>
                    <a:pt x="33" y="75"/>
                  </a:cubicBezTo>
                  <a:cubicBezTo>
                    <a:pt x="34" y="75"/>
                    <a:pt x="35" y="76"/>
                    <a:pt x="37" y="76"/>
                  </a:cubicBezTo>
                  <a:cubicBezTo>
                    <a:pt x="42" y="76"/>
                    <a:pt x="46" y="74"/>
                    <a:pt x="46" y="73"/>
                  </a:cubicBezTo>
                  <a:cubicBezTo>
                    <a:pt x="46" y="70"/>
                    <a:pt x="47" y="67"/>
                    <a:pt x="54" y="67"/>
                  </a:cubicBezTo>
                  <a:cubicBezTo>
                    <a:pt x="55" y="67"/>
                    <a:pt x="55" y="67"/>
                    <a:pt x="56" y="67"/>
                  </a:cubicBezTo>
                  <a:cubicBezTo>
                    <a:pt x="60" y="68"/>
                    <a:pt x="65" y="71"/>
                    <a:pt x="68" y="74"/>
                  </a:cubicBezTo>
                  <a:cubicBezTo>
                    <a:pt x="70" y="75"/>
                    <a:pt x="71" y="76"/>
                    <a:pt x="72" y="76"/>
                  </a:cubicBezTo>
                  <a:cubicBezTo>
                    <a:pt x="73" y="77"/>
                    <a:pt x="75" y="76"/>
                    <a:pt x="78" y="76"/>
                  </a:cubicBezTo>
                  <a:cubicBezTo>
                    <a:pt x="80" y="75"/>
                    <a:pt x="82" y="74"/>
                    <a:pt x="83" y="74"/>
                  </a:cubicBezTo>
                  <a:cubicBezTo>
                    <a:pt x="85" y="74"/>
                    <a:pt x="89" y="72"/>
                    <a:pt x="91" y="70"/>
                  </a:cubicBezTo>
                  <a:cubicBezTo>
                    <a:pt x="92" y="69"/>
                    <a:pt x="93" y="68"/>
                    <a:pt x="93" y="68"/>
                  </a:cubicBezTo>
                  <a:cubicBezTo>
                    <a:pt x="95" y="67"/>
                    <a:pt x="96" y="68"/>
                    <a:pt x="98" y="69"/>
                  </a:cubicBezTo>
                  <a:cubicBezTo>
                    <a:pt x="99" y="70"/>
                    <a:pt x="101" y="71"/>
                    <a:pt x="102" y="70"/>
                  </a:cubicBezTo>
                  <a:cubicBezTo>
                    <a:pt x="105" y="69"/>
                    <a:pt x="107" y="67"/>
                    <a:pt x="110" y="67"/>
                  </a:cubicBezTo>
                  <a:cubicBezTo>
                    <a:pt x="110" y="67"/>
                    <a:pt x="111" y="67"/>
                    <a:pt x="112" y="68"/>
                  </a:cubicBezTo>
                  <a:cubicBezTo>
                    <a:pt x="112" y="68"/>
                    <a:pt x="112" y="68"/>
                    <a:pt x="112" y="69"/>
                  </a:cubicBezTo>
                  <a:cubicBezTo>
                    <a:pt x="113" y="70"/>
                    <a:pt x="112" y="71"/>
                    <a:pt x="111" y="73"/>
                  </a:cubicBezTo>
                  <a:cubicBezTo>
                    <a:pt x="110" y="74"/>
                    <a:pt x="108" y="76"/>
                    <a:pt x="109" y="77"/>
                  </a:cubicBezTo>
                  <a:cubicBezTo>
                    <a:pt x="110" y="78"/>
                    <a:pt x="110" y="79"/>
                    <a:pt x="110" y="80"/>
                  </a:cubicBezTo>
                  <a:cubicBezTo>
                    <a:pt x="110" y="80"/>
                    <a:pt x="110" y="80"/>
                    <a:pt x="110" y="80"/>
                  </a:cubicBezTo>
                  <a:cubicBezTo>
                    <a:pt x="110" y="80"/>
                    <a:pt x="110" y="80"/>
                    <a:pt x="110" y="80"/>
                  </a:cubicBezTo>
                  <a:cubicBezTo>
                    <a:pt x="111" y="80"/>
                    <a:pt x="111" y="80"/>
                    <a:pt x="111" y="80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2" y="79"/>
                    <a:pt x="112" y="79"/>
                    <a:pt x="112" y="79"/>
                  </a:cubicBezTo>
                  <a:cubicBezTo>
                    <a:pt x="112" y="79"/>
                    <a:pt x="112" y="79"/>
                    <a:pt x="112" y="79"/>
                  </a:cubicBezTo>
                  <a:cubicBezTo>
                    <a:pt x="112" y="78"/>
                    <a:pt x="113" y="78"/>
                    <a:pt x="113" y="78"/>
                  </a:cubicBezTo>
                  <a:cubicBezTo>
                    <a:pt x="113" y="78"/>
                    <a:pt x="113" y="78"/>
                    <a:pt x="113" y="78"/>
                  </a:cubicBezTo>
                  <a:cubicBezTo>
                    <a:pt x="113" y="78"/>
                    <a:pt x="113" y="78"/>
                    <a:pt x="113" y="77"/>
                  </a:cubicBezTo>
                  <a:cubicBezTo>
                    <a:pt x="113" y="77"/>
                    <a:pt x="113" y="77"/>
                    <a:pt x="113" y="77"/>
                  </a:cubicBezTo>
                  <a:cubicBezTo>
                    <a:pt x="113" y="77"/>
                    <a:pt x="113" y="77"/>
                    <a:pt x="114" y="77"/>
                  </a:cubicBezTo>
                  <a:cubicBezTo>
                    <a:pt x="114" y="76"/>
                    <a:pt x="114" y="76"/>
                    <a:pt x="114" y="76"/>
                  </a:cubicBezTo>
                  <a:cubicBezTo>
                    <a:pt x="114" y="76"/>
                    <a:pt x="114" y="76"/>
                    <a:pt x="114" y="76"/>
                  </a:cubicBezTo>
                  <a:cubicBezTo>
                    <a:pt x="114" y="75"/>
                    <a:pt x="114" y="75"/>
                    <a:pt x="114" y="75"/>
                  </a:cubicBezTo>
                  <a:cubicBezTo>
                    <a:pt x="114" y="75"/>
                    <a:pt x="114" y="75"/>
                    <a:pt x="114" y="74"/>
                  </a:cubicBezTo>
                  <a:cubicBezTo>
                    <a:pt x="114" y="74"/>
                    <a:pt x="114" y="74"/>
                    <a:pt x="114" y="73"/>
                  </a:cubicBezTo>
                  <a:cubicBezTo>
                    <a:pt x="114" y="71"/>
                    <a:pt x="116" y="69"/>
                    <a:pt x="118" y="69"/>
                  </a:cubicBezTo>
                  <a:cubicBezTo>
                    <a:pt x="119" y="69"/>
                    <a:pt x="119" y="69"/>
                    <a:pt x="120" y="70"/>
                  </a:cubicBezTo>
                  <a:cubicBezTo>
                    <a:pt x="122" y="72"/>
                    <a:pt x="125" y="72"/>
                    <a:pt x="129" y="70"/>
                  </a:cubicBezTo>
                  <a:cubicBezTo>
                    <a:pt x="131" y="69"/>
                    <a:pt x="131" y="69"/>
                    <a:pt x="132" y="68"/>
                  </a:cubicBezTo>
                  <a:cubicBezTo>
                    <a:pt x="133" y="68"/>
                    <a:pt x="134" y="67"/>
                    <a:pt x="135" y="67"/>
                  </a:cubicBezTo>
                  <a:cubicBezTo>
                    <a:pt x="136" y="67"/>
                    <a:pt x="137" y="68"/>
                    <a:pt x="138" y="69"/>
                  </a:cubicBezTo>
                  <a:cubicBezTo>
                    <a:pt x="138" y="70"/>
                    <a:pt x="140" y="70"/>
                    <a:pt x="143" y="69"/>
                  </a:cubicBezTo>
                  <a:cubicBezTo>
                    <a:pt x="145" y="69"/>
                    <a:pt x="147" y="69"/>
                    <a:pt x="150" y="69"/>
                  </a:cubicBezTo>
                  <a:cubicBezTo>
                    <a:pt x="153" y="69"/>
                    <a:pt x="155" y="68"/>
                    <a:pt x="157" y="67"/>
                  </a:cubicBezTo>
                  <a:cubicBezTo>
                    <a:pt x="159" y="66"/>
                    <a:pt x="161" y="64"/>
                    <a:pt x="165" y="65"/>
                  </a:cubicBezTo>
                  <a:cubicBezTo>
                    <a:pt x="171" y="65"/>
                    <a:pt x="177" y="63"/>
                    <a:pt x="177" y="63"/>
                  </a:cubicBezTo>
                  <a:cubicBezTo>
                    <a:pt x="177" y="63"/>
                    <a:pt x="177" y="63"/>
                    <a:pt x="177" y="63"/>
                  </a:cubicBezTo>
                  <a:cubicBezTo>
                    <a:pt x="179" y="63"/>
                    <a:pt x="179" y="63"/>
                    <a:pt x="179" y="63"/>
                  </a:cubicBezTo>
                  <a:cubicBezTo>
                    <a:pt x="181" y="64"/>
                    <a:pt x="181" y="64"/>
                    <a:pt x="181" y="64"/>
                  </a:cubicBezTo>
                  <a:cubicBezTo>
                    <a:pt x="181" y="64"/>
                    <a:pt x="182" y="63"/>
                    <a:pt x="182" y="63"/>
                  </a:cubicBezTo>
                  <a:cubicBezTo>
                    <a:pt x="183" y="62"/>
                    <a:pt x="184" y="61"/>
                    <a:pt x="186" y="60"/>
                  </a:cubicBezTo>
                  <a:cubicBezTo>
                    <a:pt x="190" y="60"/>
                    <a:pt x="192" y="61"/>
                    <a:pt x="193" y="62"/>
                  </a:cubicBezTo>
                  <a:cubicBezTo>
                    <a:pt x="194" y="62"/>
                    <a:pt x="195" y="62"/>
                    <a:pt x="196" y="62"/>
                  </a:cubicBezTo>
                  <a:cubicBezTo>
                    <a:pt x="196" y="62"/>
                    <a:pt x="196" y="62"/>
                    <a:pt x="196" y="62"/>
                  </a:cubicBezTo>
                  <a:cubicBezTo>
                    <a:pt x="196" y="62"/>
                    <a:pt x="197" y="62"/>
                    <a:pt x="197" y="62"/>
                  </a:cubicBezTo>
                  <a:cubicBezTo>
                    <a:pt x="199" y="62"/>
                    <a:pt x="200" y="63"/>
                    <a:pt x="202" y="64"/>
                  </a:cubicBezTo>
                  <a:cubicBezTo>
                    <a:pt x="203" y="65"/>
                    <a:pt x="205" y="66"/>
                    <a:pt x="206" y="66"/>
                  </a:cubicBezTo>
                  <a:cubicBezTo>
                    <a:pt x="206" y="66"/>
                    <a:pt x="206" y="66"/>
                    <a:pt x="207" y="66"/>
                  </a:cubicBezTo>
                  <a:cubicBezTo>
                    <a:pt x="207" y="66"/>
                    <a:pt x="207" y="66"/>
                    <a:pt x="207" y="66"/>
                  </a:cubicBezTo>
                  <a:cubicBezTo>
                    <a:pt x="207" y="66"/>
                    <a:pt x="207" y="66"/>
                    <a:pt x="207" y="66"/>
                  </a:cubicBezTo>
                  <a:cubicBezTo>
                    <a:pt x="207" y="66"/>
                    <a:pt x="207" y="66"/>
                    <a:pt x="207" y="66"/>
                  </a:cubicBezTo>
                  <a:cubicBezTo>
                    <a:pt x="207" y="66"/>
                    <a:pt x="207" y="66"/>
                    <a:pt x="207" y="66"/>
                  </a:cubicBezTo>
                  <a:cubicBezTo>
                    <a:pt x="207" y="66"/>
                    <a:pt x="207" y="66"/>
                    <a:pt x="207" y="66"/>
                  </a:cubicBezTo>
                  <a:cubicBezTo>
                    <a:pt x="207" y="66"/>
                    <a:pt x="207" y="66"/>
                    <a:pt x="207" y="66"/>
                  </a:cubicBezTo>
                  <a:cubicBezTo>
                    <a:pt x="207" y="66"/>
                    <a:pt x="207" y="65"/>
                    <a:pt x="207" y="65"/>
                  </a:cubicBezTo>
                  <a:cubicBezTo>
                    <a:pt x="207" y="65"/>
                    <a:pt x="207" y="65"/>
                    <a:pt x="207" y="65"/>
                  </a:cubicBezTo>
                  <a:cubicBezTo>
                    <a:pt x="208" y="63"/>
                    <a:pt x="204" y="57"/>
                    <a:pt x="203" y="57"/>
                  </a:cubicBezTo>
                  <a:cubicBezTo>
                    <a:pt x="201" y="57"/>
                    <a:pt x="201" y="54"/>
                    <a:pt x="202" y="50"/>
                  </a:cubicBezTo>
                  <a:cubicBezTo>
                    <a:pt x="202" y="48"/>
                    <a:pt x="202" y="45"/>
                    <a:pt x="202" y="45"/>
                  </a:cubicBezTo>
                  <a:cubicBezTo>
                    <a:pt x="202" y="43"/>
                    <a:pt x="199" y="37"/>
                    <a:pt x="201" y="35"/>
                  </a:cubicBezTo>
                  <a:cubicBezTo>
                    <a:pt x="201" y="34"/>
                    <a:pt x="202" y="34"/>
                    <a:pt x="203" y="34"/>
                  </a:cubicBezTo>
                  <a:cubicBezTo>
                    <a:pt x="203" y="34"/>
                    <a:pt x="203" y="33"/>
                    <a:pt x="203" y="32"/>
                  </a:cubicBezTo>
                  <a:cubicBezTo>
                    <a:pt x="203" y="31"/>
                    <a:pt x="203" y="29"/>
                    <a:pt x="204" y="28"/>
                  </a:cubicBezTo>
                  <a:cubicBezTo>
                    <a:pt x="204" y="28"/>
                    <a:pt x="204" y="27"/>
                    <a:pt x="204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95" name="Freeform 196"/>
            <p:cNvSpPr>
              <a:spLocks/>
            </p:cNvSpPr>
            <p:nvPr/>
          </p:nvSpPr>
          <p:spPr bwMode="auto">
            <a:xfrm>
              <a:off x="12107863" y="8834438"/>
              <a:ext cx="111125" cy="73025"/>
            </a:xfrm>
            <a:custGeom>
              <a:avLst/>
              <a:gdLst>
                <a:gd name="T0" fmla="*/ 6 w 21"/>
                <a:gd name="T1" fmla="*/ 13 h 14"/>
                <a:gd name="T2" fmla="*/ 6 w 21"/>
                <a:gd name="T3" fmla="*/ 13 h 14"/>
                <a:gd name="T4" fmla="*/ 6 w 21"/>
                <a:gd name="T5" fmla="*/ 13 h 14"/>
                <a:gd name="T6" fmla="*/ 21 w 21"/>
                <a:gd name="T7" fmla="*/ 12 h 14"/>
                <a:gd name="T8" fmla="*/ 21 w 21"/>
                <a:gd name="T9" fmla="*/ 12 h 14"/>
                <a:gd name="T10" fmla="*/ 21 w 21"/>
                <a:gd name="T11" fmla="*/ 11 h 14"/>
                <a:gd name="T12" fmla="*/ 21 w 21"/>
                <a:gd name="T13" fmla="*/ 10 h 14"/>
                <a:gd name="T14" fmla="*/ 21 w 21"/>
                <a:gd name="T15" fmla="*/ 10 h 14"/>
                <a:gd name="T16" fmla="*/ 21 w 21"/>
                <a:gd name="T17" fmla="*/ 9 h 14"/>
                <a:gd name="T18" fmla="*/ 21 w 21"/>
                <a:gd name="T19" fmla="*/ 9 h 14"/>
                <a:gd name="T20" fmla="*/ 21 w 21"/>
                <a:gd name="T21" fmla="*/ 8 h 14"/>
                <a:gd name="T22" fmla="*/ 21 w 21"/>
                <a:gd name="T23" fmla="*/ 7 h 14"/>
                <a:gd name="T24" fmla="*/ 21 w 21"/>
                <a:gd name="T25" fmla="*/ 6 h 14"/>
                <a:gd name="T26" fmla="*/ 21 w 21"/>
                <a:gd name="T27" fmla="*/ 5 h 14"/>
                <a:gd name="T28" fmla="*/ 21 w 21"/>
                <a:gd name="T29" fmla="*/ 4 h 14"/>
                <a:gd name="T30" fmla="*/ 21 w 21"/>
                <a:gd name="T31" fmla="*/ 3 h 14"/>
                <a:gd name="T32" fmla="*/ 21 w 21"/>
                <a:gd name="T33" fmla="*/ 2 h 14"/>
                <a:gd name="T34" fmla="*/ 21 w 21"/>
                <a:gd name="T35" fmla="*/ 1 h 14"/>
                <a:gd name="T36" fmla="*/ 21 w 21"/>
                <a:gd name="T37" fmla="*/ 0 h 14"/>
                <a:gd name="T38" fmla="*/ 19 w 21"/>
                <a:gd name="T39" fmla="*/ 1 h 14"/>
                <a:gd name="T40" fmla="*/ 5 w 21"/>
                <a:gd name="T41" fmla="*/ 1 h 14"/>
                <a:gd name="T42" fmla="*/ 5 w 21"/>
                <a:gd name="T43" fmla="*/ 5 h 14"/>
                <a:gd name="T44" fmla="*/ 2 w 21"/>
                <a:gd name="T45" fmla="*/ 8 h 14"/>
                <a:gd name="T46" fmla="*/ 0 w 21"/>
                <a:gd name="T47" fmla="*/ 10 h 14"/>
                <a:gd name="T48" fmla="*/ 1 w 21"/>
                <a:gd name="T49" fmla="*/ 11 h 14"/>
                <a:gd name="T50" fmla="*/ 3 w 21"/>
                <a:gd name="T51" fmla="*/ 12 h 14"/>
                <a:gd name="T52" fmla="*/ 3 w 21"/>
                <a:gd name="T53" fmla="*/ 14 h 14"/>
                <a:gd name="T54" fmla="*/ 6 w 21"/>
                <a:gd name="T55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14">
                  <a:moveTo>
                    <a:pt x="6" y="13"/>
                  </a:move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9" y="13"/>
                    <a:pt x="18" y="13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1"/>
                  </a:cubicBezTo>
                  <a:cubicBezTo>
                    <a:pt x="21" y="11"/>
                    <a:pt x="21" y="11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6"/>
                    <a:pt x="21" y="6"/>
                  </a:cubicBezTo>
                  <a:cubicBezTo>
                    <a:pt x="21" y="6"/>
                    <a:pt x="21" y="5"/>
                    <a:pt x="21" y="5"/>
                  </a:cubicBezTo>
                  <a:cubicBezTo>
                    <a:pt x="21" y="5"/>
                    <a:pt x="21" y="4"/>
                    <a:pt x="21" y="4"/>
                  </a:cubicBezTo>
                  <a:cubicBezTo>
                    <a:pt x="21" y="4"/>
                    <a:pt x="21" y="3"/>
                    <a:pt x="21" y="3"/>
                  </a:cubicBezTo>
                  <a:cubicBezTo>
                    <a:pt x="21" y="3"/>
                    <a:pt x="21" y="2"/>
                    <a:pt x="21" y="2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0"/>
                    <a:pt x="21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5" y="6"/>
                    <a:pt x="3" y="8"/>
                    <a:pt x="2" y="8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0" y="11"/>
                    <a:pt x="0" y="11"/>
                    <a:pt x="1" y="11"/>
                  </a:cubicBezTo>
                  <a:cubicBezTo>
                    <a:pt x="2" y="11"/>
                    <a:pt x="3" y="11"/>
                    <a:pt x="3" y="12"/>
                  </a:cubicBezTo>
                  <a:cubicBezTo>
                    <a:pt x="3" y="12"/>
                    <a:pt x="3" y="13"/>
                    <a:pt x="3" y="14"/>
                  </a:cubicBezTo>
                  <a:cubicBezTo>
                    <a:pt x="5" y="13"/>
                    <a:pt x="6" y="13"/>
                    <a:pt x="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96" name="Freeform 197"/>
            <p:cNvSpPr>
              <a:spLocks/>
            </p:cNvSpPr>
            <p:nvPr/>
          </p:nvSpPr>
          <p:spPr bwMode="auto">
            <a:xfrm>
              <a:off x="12060238" y="8185150"/>
              <a:ext cx="430213" cy="665163"/>
            </a:xfrm>
            <a:custGeom>
              <a:avLst/>
              <a:gdLst>
                <a:gd name="T0" fmla="*/ 64 w 81"/>
                <a:gd name="T1" fmla="*/ 122 h 127"/>
                <a:gd name="T2" fmla="*/ 81 w 81"/>
                <a:gd name="T3" fmla="*/ 119 h 127"/>
                <a:gd name="T4" fmla="*/ 80 w 81"/>
                <a:gd name="T5" fmla="*/ 118 h 127"/>
                <a:gd name="T6" fmla="*/ 76 w 81"/>
                <a:gd name="T7" fmla="*/ 113 h 127"/>
                <a:gd name="T8" fmla="*/ 69 w 81"/>
                <a:gd name="T9" fmla="*/ 106 h 127"/>
                <a:gd name="T10" fmla="*/ 69 w 81"/>
                <a:gd name="T11" fmla="*/ 105 h 127"/>
                <a:gd name="T12" fmla="*/ 64 w 81"/>
                <a:gd name="T13" fmla="*/ 90 h 127"/>
                <a:gd name="T14" fmla="*/ 63 w 81"/>
                <a:gd name="T15" fmla="*/ 81 h 127"/>
                <a:gd name="T16" fmla="*/ 68 w 81"/>
                <a:gd name="T17" fmla="*/ 69 h 127"/>
                <a:gd name="T18" fmla="*/ 70 w 81"/>
                <a:gd name="T19" fmla="*/ 66 h 127"/>
                <a:gd name="T20" fmla="*/ 71 w 81"/>
                <a:gd name="T21" fmla="*/ 64 h 127"/>
                <a:gd name="T22" fmla="*/ 74 w 81"/>
                <a:gd name="T23" fmla="*/ 62 h 127"/>
                <a:gd name="T24" fmla="*/ 73 w 81"/>
                <a:gd name="T25" fmla="*/ 60 h 127"/>
                <a:gd name="T26" fmla="*/ 72 w 81"/>
                <a:gd name="T27" fmla="*/ 58 h 127"/>
                <a:gd name="T28" fmla="*/ 71 w 81"/>
                <a:gd name="T29" fmla="*/ 56 h 127"/>
                <a:gd name="T30" fmla="*/ 71 w 81"/>
                <a:gd name="T31" fmla="*/ 54 h 127"/>
                <a:gd name="T32" fmla="*/ 62 w 81"/>
                <a:gd name="T33" fmla="*/ 45 h 127"/>
                <a:gd name="T34" fmla="*/ 59 w 81"/>
                <a:gd name="T35" fmla="*/ 37 h 127"/>
                <a:gd name="T36" fmla="*/ 69 w 81"/>
                <a:gd name="T37" fmla="*/ 34 h 127"/>
                <a:gd name="T38" fmla="*/ 68 w 81"/>
                <a:gd name="T39" fmla="*/ 19 h 127"/>
                <a:gd name="T40" fmla="*/ 67 w 81"/>
                <a:gd name="T41" fmla="*/ 9 h 127"/>
                <a:gd name="T42" fmla="*/ 62 w 81"/>
                <a:gd name="T43" fmla="*/ 0 h 127"/>
                <a:gd name="T44" fmla="*/ 61 w 81"/>
                <a:gd name="T45" fmla="*/ 0 h 127"/>
                <a:gd name="T46" fmla="*/ 61 w 81"/>
                <a:gd name="T47" fmla="*/ 1 h 127"/>
                <a:gd name="T48" fmla="*/ 61 w 81"/>
                <a:gd name="T49" fmla="*/ 3 h 127"/>
                <a:gd name="T50" fmla="*/ 61 w 81"/>
                <a:gd name="T51" fmla="*/ 4 h 127"/>
                <a:gd name="T52" fmla="*/ 65 w 81"/>
                <a:gd name="T53" fmla="*/ 9 h 127"/>
                <a:gd name="T54" fmla="*/ 66 w 81"/>
                <a:gd name="T55" fmla="*/ 17 h 127"/>
                <a:gd name="T56" fmla="*/ 59 w 81"/>
                <a:gd name="T57" fmla="*/ 21 h 127"/>
                <a:gd name="T58" fmla="*/ 49 w 81"/>
                <a:gd name="T59" fmla="*/ 41 h 127"/>
                <a:gd name="T60" fmla="*/ 49 w 81"/>
                <a:gd name="T61" fmla="*/ 46 h 127"/>
                <a:gd name="T62" fmla="*/ 43 w 81"/>
                <a:gd name="T63" fmla="*/ 53 h 127"/>
                <a:gd name="T64" fmla="*/ 35 w 81"/>
                <a:gd name="T65" fmla="*/ 70 h 127"/>
                <a:gd name="T66" fmla="*/ 30 w 81"/>
                <a:gd name="T67" fmla="*/ 77 h 127"/>
                <a:gd name="T68" fmla="*/ 23 w 81"/>
                <a:gd name="T69" fmla="*/ 70 h 127"/>
                <a:gd name="T70" fmla="*/ 18 w 81"/>
                <a:gd name="T71" fmla="*/ 71 h 127"/>
                <a:gd name="T72" fmla="*/ 15 w 81"/>
                <a:gd name="T73" fmla="*/ 71 h 127"/>
                <a:gd name="T74" fmla="*/ 2 w 81"/>
                <a:gd name="T75" fmla="*/ 84 h 127"/>
                <a:gd name="T76" fmla="*/ 2 w 81"/>
                <a:gd name="T77" fmla="*/ 85 h 127"/>
                <a:gd name="T78" fmla="*/ 2 w 81"/>
                <a:gd name="T79" fmla="*/ 86 h 127"/>
                <a:gd name="T80" fmla="*/ 2 w 81"/>
                <a:gd name="T81" fmla="*/ 87 h 127"/>
                <a:gd name="T82" fmla="*/ 1 w 81"/>
                <a:gd name="T83" fmla="*/ 89 h 127"/>
                <a:gd name="T84" fmla="*/ 1 w 81"/>
                <a:gd name="T85" fmla="*/ 91 h 127"/>
                <a:gd name="T86" fmla="*/ 0 w 81"/>
                <a:gd name="T87" fmla="*/ 93 h 127"/>
                <a:gd name="T88" fmla="*/ 0 w 81"/>
                <a:gd name="T89" fmla="*/ 94 h 127"/>
                <a:gd name="T90" fmla="*/ 4 w 81"/>
                <a:gd name="T91" fmla="*/ 100 h 127"/>
                <a:gd name="T92" fmla="*/ 9 w 81"/>
                <a:gd name="T93" fmla="*/ 102 h 127"/>
                <a:gd name="T94" fmla="*/ 16 w 81"/>
                <a:gd name="T95" fmla="*/ 114 h 127"/>
                <a:gd name="T96" fmla="*/ 14 w 81"/>
                <a:gd name="T97" fmla="*/ 123 h 127"/>
                <a:gd name="T98" fmla="*/ 30 w 81"/>
                <a:gd name="T99" fmla="*/ 122 h 127"/>
                <a:gd name="T100" fmla="*/ 31 w 81"/>
                <a:gd name="T101" fmla="*/ 122 h 127"/>
                <a:gd name="T102" fmla="*/ 32 w 81"/>
                <a:gd name="T103" fmla="*/ 122 h 127"/>
                <a:gd name="T104" fmla="*/ 33 w 81"/>
                <a:gd name="T105" fmla="*/ 121 h 127"/>
                <a:gd name="T106" fmla="*/ 34 w 81"/>
                <a:gd name="T107" fmla="*/ 121 h 127"/>
                <a:gd name="T108" fmla="*/ 59 w 81"/>
                <a:gd name="T109" fmla="*/ 122 h 127"/>
                <a:gd name="T110" fmla="*/ 64 w 81"/>
                <a:gd name="T111" fmla="*/ 122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1" h="127">
                  <a:moveTo>
                    <a:pt x="64" y="122"/>
                  </a:moveTo>
                  <a:cubicBezTo>
                    <a:pt x="64" y="122"/>
                    <a:pt x="64" y="122"/>
                    <a:pt x="64" y="122"/>
                  </a:cubicBezTo>
                  <a:cubicBezTo>
                    <a:pt x="68" y="122"/>
                    <a:pt x="75" y="126"/>
                    <a:pt x="78" y="127"/>
                  </a:cubicBezTo>
                  <a:cubicBezTo>
                    <a:pt x="79" y="125"/>
                    <a:pt x="79" y="122"/>
                    <a:pt x="81" y="119"/>
                  </a:cubicBezTo>
                  <a:cubicBezTo>
                    <a:pt x="80" y="119"/>
                    <a:pt x="80" y="119"/>
                    <a:pt x="80" y="118"/>
                  </a:cubicBezTo>
                  <a:cubicBezTo>
                    <a:pt x="80" y="118"/>
                    <a:pt x="80" y="118"/>
                    <a:pt x="80" y="118"/>
                  </a:cubicBezTo>
                  <a:cubicBezTo>
                    <a:pt x="79" y="118"/>
                    <a:pt x="79" y="117"/>
                    <a:pt x="79" y="117"/>
                  </a:cubicBezTo>
                  <a:cubicBezTo>
                    <a:pt x="79" y="116"/>
                    <a:pt x="77" y="115"/>
                    <a:pt x="76" y="113"/>
                  </a:cubicBezTo>
                  <a:cubicBezTo>
                    <a:pt x="74" y="112"/>
                    <a:pt x="73" y="111"/>
                    <a:pt x="72" y="110"/>
                  </a:cubicBezTo>
                  <a:cubicBezTo>
                    <a:pt x="70" y="108"/>
                    <a:pt x="69" y="106"/>
                    <a:pt x="69" y="106"/>
                  </a:cubicBezTo>
                  <a:cubicBezTo>
                    <a:pt x="69" y="106"/>
                    <a:pt x="69" y="106"/>
                    <a:pt x="69" y="106"/>
                  </a:cubicBezTo>
                  <a:cubicBezTo>
                    <a:pt x="69" y="105"/>
                    <a:pt x="69" y="105"/>
                    <a:pt x="69" y="105"/>
                  </a:cubicBezTo>
                  <a:cubicBezTo>
                    <a:pt x="69" y="105"/>
                    <a:pt x="70" y="102"/>
                    <a:pt x="68" y="99"/>
                  </a:cubicBezTo>
                  <a:cubicBezTo>
                    <a:pt x="65" y="96"/>
                    <a:pt x="64" y="94"/>
                    <a:pt x="64" y="90"/>
                  </a:cubicBezTo>
                  <a:cubicBezTo>
                    <a:pt x="64" y="88"/>
                    <a:pt x="64" y="86"/>
                    <a:pt x="63" y="84"/>
                  </a:cubicBezTo>
                  <a:cubicBezTo>
                    <a:pt x="63" y="83"/>
                    <a:pt x="63" y="82"/>
                    <a:pt x="63" y="81"/>
                  </a:cubicBezTo>
                  <a:cubicBezTo>
                    <a:pt x="63" y="79"/>
                    <a:pt x="64" y="78"/>
                    <a:pt x="65" y="75"/>
                  </a:cubicBezTo>
                  <a:cubicBezTo>
                    <a:pt x="66" y="74"/>
                    <a:pt x="68" y="71"/>
                    <a:pt x="68" y="69"/>
                  </a:cubicBezTo>
                  <a:cubicBezTo>
                    <a:pt x="69" y="68"/>
                    <a:pt x="69" y="68"/>
                    <a:pt x="69" y="67"/>
                  </a:cubicBezTo>
                  <a:cubicBezTo>
                    <a:pt x="69" y="67"/>
                    <a:pt x="70" y="67"/>
                    <a:pt x="70" y="66"/>
                  </a:cubicBezTo>
                  <a:cubicBezTo>
                    <a:pt x="70" y="66"/>
                    <a:pt x="70" y="66"/>
                    <a:pt x="71" y="65"/>
                  </a:cubicBezTo>
                  <a:cubicBezTo>
                    <a:pt x="71" y="65"/>
                    <a:pt x="71" y="65"/>
                    <a:pt x="71" y="64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3" y="63"/>
                    <a:pt x="73" y="63"/>
                    <a:pt x="74" y="62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3" y="61"/>
                    <a:pt x="73" y="61"/>
                    <a:pt x="73" y="60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72" y="60"/>
                    <a:pt x="72" y="59"/>
                    <a:pt x="72" y="58"/>
                  </a:cubicBezTo>
                  <a:cubicBezTo>
                    <a:pt x="72" y="58"/>
                    <a:pt x="72" y="58"/>
                    <a:pt x="72" y="58"/>
                  </a:cubicBezTo>
                  <a:cubicBezTo>
                    <a:pt x="72" y="57"/>
                    <a:pt x="71" y="57"/>
                    <a:pt x="71" y="56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1" y="55"/>
                    <a:pt x="71" y="55"/>
                    <a:pt x="71" y="54"/>
                  </a:cubicBezTo>
                  <a:cubicBezTo>
                    <a:pt x="70" y="52"/>
                    <a:pt x="68" y="50"/>
                    <a:pt x="65" y="48"/>
                  </a:cubicBezTo>
                  <a:cubicBezTo>
                    <a:pt x="64" y="48"/>
                    <a:pt x="63" y="47"/>
                    <a:pt x="62" y="45"/>
                  </a:cubicBezTo>
                  <a:cubicBezTo>
                    <a:pt x="58" y="42"/>
                    <a:pt x="58" y="39"/>
                    <a:pt x="58" y="37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9" y="34"/>
                    <a:pt x="62" y="34"/>
                    <a:pt x="65" y="34"/>
                  </a:cubicBezTo>
                  <a:cubicBezTo>
                    <a:pt x="67" y="34"/>
                    <a:pt x="68" y="34"/>
                    <a:pt x="69" y="34"/>
                  </a:cubicBezTo>
                  <a:cubicBezTo>
                    <a:pt x="71" y="34"/>
                    <a:pt x="72" y="34"/>
                    <a:pt x="73" y="34"/>
                  </a:cubicBezTo>
                  <a:cubicBezTo>
                    <a:pt x="71" y="32"/>
                    <a:pt x="68" y="25"/>
                    <a:pt x="68" y="19"/>
                  </a:cubicBezTo>
                  <a:cubicBezTo>
                    <a:pt x="68" y="17"/>
                    <a:pt x="68" y="15"/>
                    <a:pt x="67" y="13"/>
                  </a:cubicBezTo>
                  <a:cubicBezTo>
                    <a:pt x="67" y="12"/>
                    <a:pt x="67" y="11"/>
                    <a:pt x="67" y="9"/>
                  </a:cubicBezTo>
                  <a:cubicBezTo>
                    <a:pt x="67" y="8"/>
                    <a:pt x="66" y="4"/>
                    <a:pt x="63" y="1"/>
                  </a:cubicBezTo>
                  <a:cubicBezTo>
                    <a:pt x="63" y="1"/>
                    <a:pt x="63" y="1"/>
                    <a:pt x="62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0"/>
                    <a:pt x="61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61" y="1"/>
                    <a:pt x="61" y="2"/>
                    <a:pt x="61" y="2"/>
                  </a:cubicBezTo>
                  <a:cubicBezTo>
                    <a:pt x="61" y="2"/>
                    <a:pt x="61" y="2"/>
                    <a:pt x="61" y="3"/>
                  </a:cubicBezTo>
                  <a:cubicBezTo>
                    <a:pt x="61" y="3"/>
                    <a:pt x="61" y="3"/>
                    <a:pt x="61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1" y="4"/>
                    <a:pt x="61" y="5"/>
                    <a:pt x="61" y="5"/>
                  </a:cubicBezTo>
                  <a:cubicBezTo>
                    <a:pt x="61" y="6"/>
                    <a:pt x="63" y="8"/>
                    <a:pt x="65" y="9"/>
                  </a:cubicBezTo>
                  <a:cubicBezTo>
                    <a:pt x="67" y="9"/>
                    <a:pt x="67" y="12"/>
                    <a:pt x="66" y="15"/>
                  </a:cubicBezTo>
                  <a:cubicBezTo>
                    <a:pt x="66" y="15"/>
                    <a:pt x="66" y="16"/>
                    <a:pt x="66" y="17"/>
                  </a:cubicBezTo>
                  <a:cubicBezTo>
                    <a:pt x="66" y="19"/>
                    <a:pt x="63" y="20"/>
                    <a:pt x="61" y="20"/>
                  </a:cubicBezTo>
                  <a:cubicBezTo>
                    <a:pt x="60" y="20"/>
                    <a:pt x="59" y="21"/>
                    <a:pt x="59" y="21"/>
                  </a:cubicBezTo>
                  <a:cubicBezTo>
                    <a:pt x="58" y="23"/>
                    <a:pt x="53" y="31"/>
                    <a:pt x="53" y="32"/>
                  </a:cubicBezTo>
                  <a:cubicBezTo>
                    <a:pt x="53" y="34"/>
                    <a:pt x="52" y="40"/>
                    <a:pt x="49" y="41"/>
                  </a:cubicBezTo>
                  <a:cubicBezTo>
                    <a:pt x="48" y="41"/>
                    <a:pt x="49" y="44"/>
                    <a:pt x="49" y="45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49" y="47"/>
                    <a:pt x="47" y="48"/>
                    <a:pt x="46" y="49"/>
                  </a:cubicBezTo>
                  <a:cubicBezTo>
                    <a:pt x="45" y="50"/>
                    <a:pt x="43" y="51"/>
                    <a:pt x="43" y="53"/>
                  </a:cubicBezTo>
                  <a:cubicBezTo>
                    <a:pt x="43" y="55"/>
                    <a:pt x="40" y="62"/>
                    <a:pt x="36" y="69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4" y="71"/>
                    <a:pt x="34" y="71"/>
                    <a:pt x="34" y="72"/>
                  </a:cubicBezTo>
                  <a:cubicBezTo>
                    <a:pt x="32" y="75"/>
                    <a:pt x="31" y="77"/>
                    <a:pt x="30" y="77"/>
                  </a:cubicBezTo>
                  <a:cubicBezTo>
                    <a:pt x="29" y="77"/>
                    <a:pt x="29" y="76"/>
                    <a:pt x="28" y="75"/>
                  </a:cubicBezTo>
                  <a:cubicBezTo>
                    <a:pt x="28" y="73"/>
                    <a:pt x="25" y="70"/>
                    <a:pt x="23" y="70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0" y="71"/>
                    <a:pt x="19" y="71"/>
                    <a:pt x="18" y="71"/>
                  </a:cubicBezTo>
                  <a:cubicBezTo>
                    <a:pt x="17" y="71"/>
                    <a:pt x="17" y="71"/>
                    <a:pt x="16" y="71"/>
                  </a:cubicBezTo>
                  <a:cubicBezTo>
                    <a:pt x="16" y="71"/>
                    <a:pt x="15" y="71"/>
                    <a:pt x="15" y="71"/>
                  </a:cubicBezTo>
                  <a:cubicBezTo>
                    <a:pt x="14" y="72"/>
                    <a:pt x="8" y="77"/>
                    <a:pt x="3" y="83"/>
                  </a:cubicBezTo>
                  <a:cubicBezTo>
                    <a:pt x="3" y="83"/>
                    <a:pt x="3" y="83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2" y="84"/>
                    <a:pt x="2" y="84"/>
                    <a:pt x="2" y="85"/>
                  </a:cubicBezTo>
                  <a:cubicBezTo>
                    <a:pt x="2" y="85"/>
                    <a:pt x="2" y="85"/>
                    <a:pt x="2" y="85"/>
                  </a:cubicBezTo>
                  <a:cubicBezTo>
                    <a:pt x="2" y="85"/>
                    <a:pt x="2" y="85"/>
                    <a:pt x="2" y="86"/>
                  </a:cubicBezTo>
                  <a:cubicBezTo>
                    <a:pt x="2" y="86"/>
                    <a:pt x="2" y="86"/>
                    <a:pt x="2" y="86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2" y="87"/>
                    <a:pt x="2" y="88"/>
                    <a:pt x="2" y="88"/>
                  </a:cubicBezTo>
                  <a:cubicBezTo>
                    <a:pt x="1" y="88"/>
                    <a:pt x="1" y="89"/>
                    <a:pt x="1" y="89"/>
                  </a:cubicBezTo>
                  <a:cubicBezTo>
                    <a:pt x="1" y="89"/>
                    <a:pt x="1" y="89"/>
                    <a:pt x="1" y="90"/>
                  </a:cubicBezTo>
                  <a:cubicBezTo>
                    <a:pt x="1" y="90"/>
                    <a:pt x="1" y="90"/>
                    <a:pt x="1" y="91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0" y="92"/>
                    <a:pt x="0" y="92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1" y="95"/>
                    <a:pt x="2" y="97"/>
                    <a:pt x="3" y="98"/>
                  </a:cubicBezTo>
                  <a:cubicBezTo>
                    <a:pt x="3" y="99"/>
                    <a:pt x="3" y="100"/>
                    <a:pt x="4" y="100"/>
                  </a:cubicBezTo>
                  <a:cubicBezTo>
                    <a:pt x="5" y="101"/>
                    <a:pt x="6" y="102"/>
                    <a:pt x="7" y="102"/>
                  </a:cubicBezTo>
                  <a:cubicBezTo>
                    <a:pt x="8" y="102"/>
                    <a:pt x="8" y="102"/>
                    <a:pt x="9" y="102"/>
                  </a:cubicBezTo>
                  <a:cubicBezTo>
                    <a:pt x="10" y="101"/>
                    <a:pt x="11" y="101"/>
                    <a:pt x="12" y="102"/>
                  </a:cubicBezTo>
                  <a:cubicBezTo>
                    <a:pt x="15" y="103"/>
                    <a:pt x="17" y="112"/>
                    <a:pt x="16" y="114"/>
                  </a:cubicBezTo>
                  <a:cubicBezTo>
                    <a:pt x="16" y="114"/>
                    <a:pt x="15" y="115"/>
                    <a:pt x="15" y="116"/>
                  </a:cubicBezTo>
                  <a:cubicBezTo>
                    <a:pt x="14" y="118"/>
                    <a:pt x="13" y="121"/>
                    <a:pt x="14" y="123"/>
                  </a:cubicBezTo>
                  <a:cubicBezTo>
                    <a:pt x="28" y="123"/>
                    <a:pt x="28" y="123"/>
                    <a:pt x="28" y="123"/>
                  </a:cubicBezTo>
                  <a:cubicBezTo>
                    <a:pt x="30" y="122"/>
                    <a:pt x="30" y="122"/>
                    <a:pt x="30" y="122"/>
                  </a:cubicBezTo>
                  <a:cubicBezTo>
                    <a:pt x="30" y="122"/>
                    <a:pt x="30" y="122"/>
                    <a:pt x="30" y="122"/>
                  </a:cubicBezTo>
                  <a:cubicBezTo>
                    <a:pt x="31" y="122"/>
                    <a:pt x="31" y="122"/>
                    <a:pt x="31" y="122"/>
                  </a:cubicBezTo>
                  <a:cubicBezTo>
                    <a:pt x="32" y="122"/>
                    <a:pt x="32" y="122"/>
                    <a:pt x="32" y="122"/>
                  </a:cubicBezTo>
                  <a:cubicBezTo>
                    <a:pt x="32" y="122"/>
                    <a:pt x="32" y="122"/>
                    <a:pt x="32" y="122"/>
                  </a:cubicBezTo>
                  <a:cubicBezTo>
                    <a:pt x="33" y="121"/>
                    <a:pt x="33" y="121"/>
                    <a:pt x="33" y="121"/>
                  </a:cubicBezTo>
                  <a:cubicBezTo>
                    <a:pt x="33" y="121"/>
                    <a:pt x="33" y="121"/>
                    <a:pt x="33" y="121"/>
                  </a:cubicBezTo>
                  <a:cubicBezTo>
                    <a:pt x="33" y="121"/>
                    <a:pt x="33" y="121"/>
                    <a:pt x="34" y="121"/>
                  </a:cubicBezTo>
                  <a:cubicBezTo>
                    <a:pt x="34" y="121"/>
                    <a:pt x="34" y="121"/>
                    <a:pt x="34" y="121"/>
                  </a:cubicBezTo>
                  <a:cubicBezTo>
                    <a:pt x="36" y="121"/>
                    <a:pt x="43" y="122"/>
                    <a:pt x="50" y="122"/>
                  </a:cubicBezTo>
                  <a:cubicBezTo>
                    <a:pt x="53" y="122"/>
                    <a:pt x="56" y="122"/>
                    <a:pt x="59" y="122"/>
                  </a:cubicBezTo>
                  <a:cubicBezTo>
                    <a:pt x="62" y="122"/>
                    <a:pt x="63" y="122"/>
                    <a:pt x="63" y="122"/>
                  </a:cubicBezTo>
                  <a:cubicBezTo>
                    <a:pt x="63" y="122"/>
                    <a:pt x="63" y="122"/>
                    <a:pt x="64" y="122"/>
                  </a:cubicBezTo>
                  <a:cubicBezTo>
                    <a:pt x="64" y="122"/>
                    <a:pt x="64" y="122"/>
                    <a:pt x="64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97" name="Freeform 198"/>
            <p:cNvSpPr>
              <a:spLocks/>
            </p:cNvSpPr>
            <p:nvPr/>
          </p:nvSpPr>
          <p:spPr bwMode="auto">
            <a:xfrm>
              <a:off x="13585826" y="6985000"/>
              <a:ext cx="1254125" cy="984250"/>
            </a:xfrm>
            <a:custGeom>
              <a:avLst/>
              <a:gdLst>
                <a:gd name="T0" fmla="*/ 230 w 236"/>
                <a:gd name="T1" fmla="*/ 117 h 188"/>
                <a:gd name="T2" fmla="*/ 229 w 236"/>
                <a:gd name="T3" fmla="*/ 117 h 188"/>
                <a:gd name="T4" fmla="*/ 227 w 236"/>
                <a:gd name="T5" fmla="*/ 117 h 188"/>
                <a:gd name="T6" fmla="*/ 203 w 236"/>
                <a:gd name="T7" fmla="*/ 114 h 188"/>
                <a:gd name="T8" fmla="*/ 202 w 236"/>
                <a:gd name="T9" fmla="*/ 114 h 188"/>
                <a:gd name="T10" fmla="*/ 199 w 236"/>
                <a:gd name="T11" fmla="*/ 111 h 188"/>
                <a:gd name="T12" fmla="*/ 197 w 236"/>
                <a:gd name="T13" fmla="*/ 109 h 188"/>
                <a:gd name="T14" fmla="*/ 195 w 236"/>
                <a:gd name="T15" fmla="*/ 107 h 188"/>
                <a:gd name="T16" fmla="*/ 194 w 236"/>
                <a:gd name="T17" fmla="*/ 103 h 188"/>
                <a:gd name="T18" fmla="*/ 188 w 236"/>
                <a:gd name="T19" fmla="*/ 95 h 188"/>
                <a:gd name="T20" fmla="*/ 188 w 236"/>
                <a:gd name="T21" fmla="*/ 95 h 188"/>
                <a:gd name="T22" fmla="*/ 186 w 236"/>
                <a:gd name="T23" fmla="*/ 94 h 188"/>
                <a:gd name="T24" fmla="*/ 184 w 236"/>
                <a:gd name="T25" fmla="*/ 94 h 188"/>
                <a:gd name="T26" fmla="*/ 182 w 236"/>
                <a:gd name="T27" fmla="*/ 92 h 188"/>
                <a:gd name="T28" fmla="*/ 180 w 236"/>
                <a:gd name="T29" fmla="*/ 90 h 188"/>
                <a:gd name="T30" fmla="*/ 179 w 236"/>
                <a:gd name="T31" fmla="*/ 88 h 188"/>
                <a:gd name="T32" fmla="*/ 168 w 236"/>
                <a:gd name="T33" fmla="*/ 63 h 188"/>
                <a:gd name="T34" fmla="*/ 155 w 236"/>
                <a:gd name="T35" fmla="*/ 46 h 188"/>
                <a:gd name="T36" fmla="*/ 140 w 236"/>
                <a:gd name="T37" fmla="*/ 40 h 188"/>
                <a:gd name="T38" fmla="*/ 132 w 236"/>
                <a:gd name="T39" fmla="*/ 39 h 188"/>
                <a:gd name="T40" fmla="*/ 127 w 236"/>
                <a:gd name="T41" fmla="*/ 38 h 188"/>
                <a:gd name="T42" fmla="*/ 124 w 236"/>
                <a:gd name="T43" fmla="*/ 38 h 188"/>
                <a:gd name="T44" fmla="*/ 121 w 236"/>
                <a:gd name="T45" fmla="*/ 38 h 188"/>
                <a:gd name="T46" fmla="*/ 74 w 236"/>
                <a:gd name="T47" fmla="*/ 9 h 188"/>
                <a:gd name="T48" fmla="*/ 51 w 236"/>
                <a:gd name="T49" fmla="*/ 1 h 188"/>
                <a:gd name="T50" fmla="*/ 46 w 236"/>
                <a:gd name="T51" fmla="*/ 2 h 188"/>
                <a:gd name="T52" fmla="*/ 27 w 236"/>
                <a:gd name="T53" fmla="*/ 9 h 188"/>
                <a:gd name="T54" fmla="*/ 33 w 236"/>
                <a:gd name="T55" fmla="*/ 23 h 188"/>
                <a:gd name="T56" fmla="*/ 19 w 236"/>
                <a:gd name="T57" fmla="*/ 34 h 188"/>
                <a:gd name="T58" fmla="*/ 14 w 236"/>
                <a:gd name="T59" fmla="*/ 36 h 188"/>
                <a:gd name="T60" fmla="*/ 12 w 236"/>
                <a:gd name="T61" fmla="*/ 36 h 188"/>
                <a:gd name="T62" fmla="*/ 3 w 236"/>
                <a:gd name="T63" fmla="*/ 32 h 188"/>
                <a:gd name="T64" fmla="*/ 1 w 236"/>
                <a:gd name="T65" fmla="*/ 34 h 188"/>
                <a:gd name="T66" fmla="*/ 1 w 236"/>
                <a:gd name="T67" fmla="*/ 48 h 188"/>
                <a:gd name="T68" fmla="*/ 28 w 236"/>
                <a:gd name="T69" fmla="*/ 86 h 188"/>
                <a:gd name="T70" fmla="*/ 46 w 236"/>
                <a:gd name="T71" fmla="*/ 110 h 188"/>
                <a:gd name="T72" fmla="*/ 58 w 236"/>
                <a:gd name="T73" fmla="*/ 142 h 188"/>
                <a:gd name="T74" fmla="*/ 84 w 236"/>
                <a:gd name="T75" fmla="*/ 180 h 188"/>
                <a:gd name="T76" fmla="*/ 89 w 236"/>
                <a:gd name="T77" fmla="*/ 188 h 188"/>
                <a:gd name="T78" fmla="*/ 91 w 236"/>
                <a:gd name="T79" fmla="*/ 187 h 188"/>
                <a:gd name="T80" fmla="*/ 92 w 236"/>
                <a:gd name="T81" fmla="*/ 187 h 188"/>
                <a:gd name="T82" fmla="*/ 92 w 236"/>
                <a:gd name="T83" fmla="*/ 187 h 188"/>
                <a:gd name="T84" fmla="*/ 92 w 236"/>
                <a:gd name="T85" fmla="*/ 180 h 188"/>
                <a:gd name="T86" fmla="*/ 106 w 236"/>
                <a:gd name="T87" fmla="*/ 177 h 188"/>
                <a:gd name="T88" fmla="*/ 125 w 236"/>
                <a:gd name="T89" fmla="*/ 179 h 188"/>
                <a:gd name="T90" fmla="*/ 143 w 236"/>
                <a:gd name="T91" fmla="*/ 178 h 188"/>
                <a:gd name="T92" fmla="*/ 183 w 236"/>
                <a:gd name="T93" fmla="*/ 161 h 188"/>
                <a:gd name="T94" fmla="*/ 227 w 236"/>
                <a:gd name="T95" fmla="*/ 147 h 188"/>
                <a:gd name="T96" fmla="*/ 228 w 236"/>
                <a:gd name="T97" fmla="*/ 147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6" h="188">
                  <a:moveTo>
                    <a:pt x="236" y="124"/>
                  </a:moveTo>
                  <a:cubicBezTo>
                    <a:pt x="236" y="122"/>
                    <a:pt x="233" y="117"/>
                    <a:pt x="231" y="117"/>
                  </a:cubicBezTo>
                  <a:cubicBezTo>
                    <a:pt x="231" y="117"/>
                    <a:pt x="230" y="117"/>
                    <a:pt x="230" y="117"/>
                  </a:cubicBezTo>
                  <a:cubicBezTo>
                    <a:pt x="230" y="117"/>
                    <a:pt x="230" y="117"/>
                    <a:pt x="230" y="117"/>
                  </a:cubicBezTo>
                  <a:cubicBezTo>
                    <a:pt x="230" y="117"/>
                    <a:pt x="230" y="117"/>
                    <a:pt x="229" y="117"/>
                  </a:cubicBezTo>
                  <a:cubicBezTo>
                    <a:pt x="229" y="117"/>
                    <a:pt x="229" y="117"/>
                    <a:pt x="229" y="117"/>
                  </a:cubicBezTo>
                  <a:cubicBezTo>
                    <a:pt x="229" y="117"/>
                    <a:pt x="229" y="117"/>
                    <a:pt x="229" y="117"/>
                  </a:cubicBezTo>
                  <a:cubicBezTo>
                    <a:pt x="228" y="117"/>
                    <a:pt x="228" y="117"/>
                    <a:pt x="228" y="117"/>
                  </a:cubicBezTo>
                  <a:cubicBezTo>
                    <a:pt x="227" y="117"/>
                    <a:pt x="227" y="117"/>
                    <a:pt x="227" y="117"/>
                  </a:cubicBezTo>
                  <a:cubicBezTo>
                    <a:pt x="227" y="117"/>
                    <a:pt x="227" y="117"/>
                    <a:pt x="227" y="117"/>
                  </a:cubicBezTo>
                  <a:cubicBezTo>
                    <a:pt x="225" y="117"/>
                    <a:pt x="223" y="117"/>
                    <a:pt x="220" y="116"/>
                  </a:cubicBezTo>
                  <a:cubicBezTo>
                    <a:pt x="214" y="116"/>
                    <a:pt x="206" y="115"/>
                    <a:pt x="203" y="114"/>
                  </a:cubicBezTo>
                  <a:cubicBezTo>
                    <a:pt x="203" y="114"/>
                    <a:pt x="203" y="114"/>
                    <a:pt x="203" y="114"/>
                  </a:cubicBezTo>
                  <a:cubicBezTo>
                    <a:pt x="203" y="114"/>
                    <a:pt x="203" y="114"/>
                    <a:pt x="202" y="114"/>
                  </a:cubicBezTo>
                  <a:cubicBezTo>
                    <a:pt x="202" y="114"/>
                    <a:pt x="202" y="114"/>
                    <a:pt x="202" y="114"/>
                  </a:cubicBezTo>
                  <a:cubicBezTo>
                    <a:pt x="201" y="113"/>
                    <a:pt x="201" y="113"/>
                    <a:pt x="200" y="112"/>
                  </a:cubicBezTo>
                  <a:cubicBezTo>
                    <a:pt x="200" y="112"/>
                    <a:pt x="200" y="112"/>
                    <a:pt x="200" y="112"/>
                  </a:cubicBezTo>
                  <a:cubicBezTo>
                    <a:pt x="199" y="112"/>
                    <a:pt x="199" y="112"/>
                    <a:pt x="199" y="111"/>
                  </a:cubicBezTo>
                  <a:cubicBezTo>
                    <a:pt x="199" y="111"/>
                    <a:pt x="199" y="111"/>
                    <a:pt x="198" y="111"/>
                  </a:cubicBezTo>
                  <a:cubicBezTo>
                    <a:pt x="198" y="111"/>
                    <a:pt x="198" y="110"/>
                    <a:pt x="198" y="110"/>
                  </a:cubicBezTo>
                  <a:cubicBezTo>
                    <a:pt x="197" y="110"/>
                    <a:pt x="197" y="110"/>
                    <a:pt x="197" y="109"/>
                  </a:cubicBezTo>
                  <a:cubicBezTo>
                    <a:pt x="197" y="109"/>
                    <a:pt x="197" y="109"/>
                    <a:pt x="196" y="108"/>
                  </a:cubicBezTo>
                  <a:cubicBezTo>
                    <a:pt x="196" y="108"/>
                    <a:pt x="196" y="108"/>
                    <a:pt x="196" y="108"/>
                  </a:cubicBezTo>
                  <a:cubicBezTo>
                    <a:pt x="195" y="107"/>
                    <a:pt x="195" y="107"/>
                    <a:pt x="195" y="107"/>
                  </a:cubicBezTo>
                  <a:cubicBezTo>
                    <a:pt x="195" y="106"/>
                    <a:pt x="195" y="106"/>
                    <a:pt x="194" y="106"/>
                  </a:cubicBezTo>
                  <a:cubicBezTo>
                    <a:pt x="194" y="105"/>
                    <a:pt x="194" y="105"/>
                    <a:pt x="194" y="105"/>
                  </a:cubicBezTo>
                  <a:cubicBezTo>
                    <a:pt x="194" y="104"/>
                    <a:pt x="194" y="104"/>
                    <a:pt x="194" y="103"/>
                  </a:cubicBezTo>
                  <a:cubicBezTo>
                    <a:pt x="193" y="103"/>
                    <a:pt x="193" y="103"/>
                    <a:pt x="193" y="102"/>
                  </a:cubicBezTo>
                  <a:cubicBezTo>
                    <a:pt x="193" y="102"/>
                    <a:pt x="193" y="102"/>
                    <a:pt x="193" y="101"/>
                  </a:cubicBezTo>
                  <a:cubicBezTo>
                    <a:pt x="191" y="100"/>
                    <a:pt x="189" y="97"/>
                    <a:pt x="188" y="95"/>
                  </a:cubicBezTo>
                  <a:cubicBezTo>
                    <a:pt x="188" y="95"/>
                    <a:pt x="188" y="95"/>
                    <a:pt x="188" y="95"/>
                  </a:cubicBezTo>
                  <a:cubicBezTo>
                    <a:pt x="188" y="95"/>
                    <a:pt x="188" y="95"/>
                    <a:pt x="188" y="95"/>
                  </a:cubicBezTo>
                  <a:cubicBezTo>
                    <a:pt x="188" y="95"/>
                    <a:pt x="188" y="95"/>
                    <a:pt x="188" y="95"/>
                  </a:cubicBezTo>
                  <a:cubicBezTo>
                    <a:pt x="188" y="95"/>
                    <a:pt x="187" y="95"/>
                    <a:pt x="187" y="95"/>
                  </a:cubicBezTo>
                  <a:cubicBezTo>
                    <a:pt x="187" y="94"/>
                    <a:pt x="187" y="94"/>
                    <a:pt x="187" y="94"/>
                  </a:cubicBezTo>
                  <a:cubicBezTo>
                    <a:pt x="186" y="94"/>
                    <a:pt x="186" y="94"/>
                    <a:pt x="186" y="94"/>
                  </a:cubicBezTo>
                  <a:cubicBezTo>
                    <a:pt x="186" y="94"/>
                    <a:pt x="186" y="94"/>
                    <a:pt x="185" y="94"/>
                  </a:cubicBezTo>
                  <a:cubicBezTo>
                    <a:pt x="185" y="94"/>
                    <a:pt x="185" y="94"/>
                    <a:pt x="185" y="94"/>
                  </a:cubicBezTo>
                  <a:cubicBezTo>
                    <a:pt x="184" y="94"/>
                    <a:pt x="184" y="94"/>
                    <a:pt x="184" y="94"/>
                  </a:cubicBezTo>
                  <a:cubicBezTo>
                    <a:pt x="184" y="94"/>
                    <a:pt x="184" y="93"/>
                    <a:pt x="183" y="93"/>
                  </a:cubicBezTo>
                  <a:cubicBezTo>
                    <a:pt x="183" y="93"/>
                    <a:pt x="183" y="93"/>
                    <a:pt x="183" y="93"/>
                  </a:cubicBezTo>
                  <a:cubicBezTo>
                    <a:pt x="183" y="93"/>
                    <a:pt x="182" y="93"/>
                    <a:pt x="182" y="92"/>
                  </a:cubicBezTo>
                  <a:cubicBezTo>
                    <a:pt x="182" y="92"/>
                    <a:pt x="182" y="92"/>
                    <a:pt x="181" y="92"/>
                  </a:cubicBezTo>
                  <a:cubicBezTo>
                    <a:pt x="181" y="92"/>
                    <a:pt x="181" y="91"/>
                    <a:pt x="181" y="91"/>
                  </a:cubicBezTo>
                  <a:cubicBezTo>
                    <a:pt x="181" y="91"/>
                    <a:pt x="181" y="91"/>
                    <a:pt x="180" y="90"/>
                  </a:cubicBezTo>
                  <a:cubicBezTo>
                    <a:pt x="180" y="90"/>
                    <a:pt x="180" y="90"/>
                    <a:pt x="180" y="90"/>
                  </a:cubicBezTo>
                  <a:cubicBezTo>
                    <a:pt x="180" y="89"/>
                    <a:pt x="180" y="89"/>
                    <a:pt x="179" y="88"/>
                  </a:cubicBezTo>
                  <a:cubicBezTo>
                    <a:pt x="179" y="88"/>
                    <a:pt x="179" y="88"/>
                    <a:pt x="179" y="88"/>
                  </a:cubicBezTo>
                  <a:cubicBezTo>
                    <a:pt x="177" y="86"/>
                    <a:pt x="173" y="80"/>
                    <a:pt x="172" y="77"/>
                  </a:cubicBezTo>
                  <a:cubicBezTo>
                    <a:pt x="172" y="76"/>
                    <a:pt x="172" y="75"/>
                    <a:pt x="173" y="74"/>
                  </a:cubicBezTo>
                  <a:cubicBezTo>
                    <a:pt x="175" y="72"/>
                    <a:pt x="172" y="67"/>
                    <a:pt x="168" y="63"/>
                  </a:cubicBezTo>
                  <a:cubicBezTo>
                    <a:pt x="167" y="62"/>
                    <a:pt x="167" y="62"/>
                    <a:pt x="167" y="62"/>
                  </a:cubicBezTo>
                  <a:cubicBezTo>
                    <a:pt x="162" y="58"/>
                    <a:pt x="157" y="53"/>
                    <a:pt x="156" y="49"/>
                  </a:cubicBezTo>
                  <a:cubicBezTo>
                    <a:pt x="156" y="49"/>
                    <a:pt x="156" y="47"/>
                    <a:pt x="155" y="46"/>
                  </a:cubicBezTo>
                  <a:cubicBezTo>
                    <a:pt x="146" y="45"/>
                    <a:pt x="146" y="45"/>
                    <a:pt x="146" y="45"/>
                  </a:cubicBezTo>
                  <a:cubicBezTo>
                    <a:pt x="141" y="40"/>
                    <a:pt x="141" y="40"/>
                    <a:pt x="141" y="40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39" y="40"/>
                    <a:pt x="137" y="40"/>
                    <a:pt x="135" y="39"/>
                  </a:cubicBezTo>
                  <a:cubicBezTo>
                    <a:pt x="134" y="39"/>
                    <a:pt x="133" y="39"/>
                    <a:pt x="133" y="39"/>
                  </a:cubicBezTo>
                  <a:cubicBezTo>
                    <a:pt x="132" y="39"/>
                    <a:pt x="132" y="39"/>
                    <a:pt x="132" y="39"/>
                  </a:cubicBezTo>
                  <a:cubicBezTo>
                    <a:pt x="131" y="39"/>
                    <a:pt x="131" y="39"/>
                    <a:pt x="130" y="39"/>
                  </a:cubicBezTo>
                  <a:cubicBezTo>
                    <a:pt x="130" y="39"/>
                    <a:pt x="129" y="39"/>
                    <a:pt x="129" y="39"/>
                  </a:cubicBezTo>
                  <a:cubicBezTo>
                    <a:pt x="128" y="39"/>
                    <a:pt x="128" y="39"/>
                    <a:pt x="127" y="38"/>
                  </a:cubicBezTo>
                  <a:cubicBezTo>
                    <a:pt x="127" y="38"/>
                    <a:pt x="126" y="38"/>
                    <a:pt x="126" y="38"/>
                  </a:cubicBezTo>
                  <a:cubicBezTo>
                    <a:pt x="126" y="38"/>
                    <a:pt x="125" y="38"/>
                    <a:pt x="125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3" y="38"/>
                    <a:pt x="123" y="38"/>
                    <a:pt x="122" y="38"/>
                  </a:cubicBezTo>
                  <a:cubicBezTo>
                    <a:pt x="122" y="38"/>
                    <a:pt x="122" y="38"/>
                    <a:pt x="122" y="38"/>
                  </a:cubicBezTo>
                  <a:cubicBezTo>
                    <a:pt x="122" y="38"/>
                    <a:pt x="121" y="38"/>
                    <a:pt x="121" y="38"/>
                  </a:cubicBezTo>
                  <a:cubicBezTo>
                    <a:pt x="118" y="38"/>
                    <a:pt x="111" y="37"/>
                    <a:pt x="107" y="33"/>
                  </a:cubicBezTo>
                  <a:cubicBezTo>
                    <a:pt x="103" y="30"/>
                    <a:pt x="84" y="15"/>
                    <a:pt x="80" y="13"/>
                  </a:cubicBezTo>
                  <a:cubicBezTo>
                    <a:pt x="79" y="13"/>
                    <a:pt x="77" y="11"/>
                    <a:pt x="74" y="9"/>
                  </a:cubicBezTo>
                  <a:cubicBezTo>
                    <a:pt x="68" y="6"/>
                    <a:pt x="61" y="1"/>
                    <a:pt x="58" y="1"/>
                  </a:cubicBezTo>
                  <a:cubicBezTo>
                    <a:pt x="56" y="0"/>
                    <a:pt x="55" y="0"/>
                    <a:pt x="53" y="0"/>
                  </a:cubicBezTo>
                  <a:cubicBezTo>
                    <a:pt x="52" y="1"/>
                    <a:pt x="52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7" y="1"/>
                    <a:pt x="47" y="1"/>
                    <a:pt x="46" y="2"/>
                  </a:cubicBezTo>
                  <a:cubicBezTo>
                    <a:pt x="44" y="3"/>
                    <a:pt x="43" y="4"/>
                    <a:pt x="37" y="4"/>
                  </a:cubicBezTo>
                  <a:cubicBezTo>
                    <a:pt x="32" y="4"/>
                    <a:pt x="28" y="7"/>
                    <a:pt x="27" y="8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9" y="10"/>
                    <a:pt x="36" y="16"/>
                    <a:pt x="36" y="19"/>
                  </a:cubicBezTo>
                  <a:cubicBezTo>
                    <a:pt x="36" y="20"/>
                    <a:pt x="36" y="21"/>
                    <a:pt x="35" y="21"/>
                  </a:cubicBezTo>
                  <a:cubicBezTo>
                    <a:pt x="34" y="21"/>
                    <a:pt x="34" y="22"/>
                    <a:pt x="33" y="23"/>
                  </a:cubicBezTo>
                  <a:cubicBezTo>
                    <a:pt x="32" y="25"/>
                    <a:pt x="31" y="26"/>
                    <a:pt x="28" y="26"/>
                  </a:cubicBezTo>
                  <a:cubicBezTo>
                    <a:pt x="23" y="26"/>
                    <a:pt x="22" y="28"/>
                    <a:pt x="22" y="29"/>
                  </a:cubicBezTo>
                  <a:cubicBezTo>
                    <a:pt x="22" y="30"/>
                    <a:pt x="21" y="32"/>
                    <a:pt x="19" y="34"/>
                  </a:cubicBezTo>
                  <a:cubicBezTo>
                    <a:pt x="18" y="35"/>
                    <a:pt x="17" y="35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4" y="36"/>
                    <a:pt x="14" y="36"/>
                  </a:cubicBezTo>
                  <a:cubicBezTo>
                    <a:pt x="14" y="36"/>
                    <a:pt x="13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1" y="36"/>
                    <a:pt x="8" y="35"/>
                    <a:pt x="5" y="34"/>
                  </a:cubicBezTo>
                  <a:cubicBezTo>
                    <a:pt x="4" y="33"/>
                    <a:pt x="4" y="33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1" y="32"/>
                    <a:pt x="1" y="32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7"/>
                    <a:pt x="1" y="39"/>
                    <a:pt x="1" y="41"/>
                  </a:cubicBezTo>
                  <a:cubicBezTo>
                    <a:pt x="1" y="43"/>
                    <a:pt x="1" y="48"/>
                    <a:pt x="1" y="48"/>
                  </a:cubicBezTo>
                  <a:cubicBezTo>
                    <a:pt x="3" y="49"/>
                    <a:pt x="4" y="51"/>
                    <a:pt x="6" y="53"/>
                  </a:cubicBezTo>
                  <a:cubicBezTo>
                    <a:pt x="7" y="55"/>
                    <a:pt x="9" y="57"/>
                    <a:pt x="11" y="60"/>
                  </a:cubicBezTo>
                  <a:cubicBezTo>
                    <a:pt x="16" y="66"/>
                    <a:pt x="27" y="81"/>
                    <a:pt x="28" y="86"/>
                  </a:cubicBezTo>
                  <a:cubicBezTo>
                    <a:pt x="28" y="89"/>
                    <a:pt x="29" y="93"/>
                    <a:pt x="36" y="98"/>
                  </a:cubicBezTo>
                  <a:cubicBezTo>
                    <a:pt x="40" y="100"/>
                    <a:pt x="42" y="104"/>
                    <a:pt x="43" y="106"/>
                  </a:cubicBezTo>
                  <a:cubicBezTo>
                    <a:pt x="44" y="108"/>
                    <a:pt x="45" y="109"/>
                    <a:pt x="46" y="110"/>
                  </a:cubicBezTo>
                  <a:cubicBezTo>
                    <a:pt x="49" y="113"/>
                    <a:pt x="49" y="116"/>
                    <a:pt x="49" y="120"/>
                  </a:cubicBezTo>
                  <a:cubicBezTo>
                    <a:pt x="49" y="121"/>
                    <a:pt x="49" y="122"/>
                    <a:pt x="49" y="123"/>
                  </a:cubicBezTo>
                  <a:cubicBezTo>
                    <a:pt x="49" y="130"/>
                    <a:pt x="52" y="138"/>
                    <a:pt x="58" y="142"/>
                  </a:cubicBezTo>
                  <a:cubicBezTo>
                    <a:pt x="65" y="146"/>
                    <a:pt x="69" y="150"/>
                    <a:pt x="71" y="157"/>
                  </a:cubicBezTo>
                  <a:cubicBezTo>
                    <a:pt x="74" y="164"/>
                    <a:pt x="78" y="170"/>
                    <a:pt x="81" y="174"/>
                  </a:cubicBezTo>
                  <a:cubicBezTo>
                    <a:pt x="84" y="176"/>
                    <a:pt x="84" y="178"/>
                    <a:pt x="84" y="180"/>
                  </a:cubicBezTo>
                  <a:cubicBezTo>
                    <a:pt x="85" y="181"/>
                    <a:pt x="85" y="182"/>
                    <a:pt x="85" y="183"/>
                  </a:cubicBezTo>
                  <a:cubicBezTo>
                    <a:pt x="86" y="184"/>
                    <a:pt x="88" y="186"/>
                    <a:pt x="89" y="188"/>
                  </a:cubicBezTo>
                  <a:cubicBezTo>
                    <a:pt x="89" y="188"/>
                    <a:pt x="89" y="188"/>
                    <a:pt x="89" y="188"/>
                  </a:cubicBezTo>
                  <a:cubicBezTo>
                    <a:pt x="89" y="188"/>
                    <a:pt x="89" y="188"/>
                    <a:pt x="90" y="188"/>
                  </a:cubicBezTo>
                  <a:cubicBezTo>
                    <a:pt x="90" y="188"/>
                    <a:pt x="90" y="188"/>
                    <a:pt x="90" y="188"/>
                  </a:cubicBezTo>
                  <a:cubicBezTo>
                    <a:pt x="90" y="188"/>
                    <a:pt x="90" y="188"/>
                    <a:pt x="91" y="187"/>
                  </a:cubicBezTo>
                  <a:cubicBezTo>
                    <a:pt x="91" y="187"/>
                    <a:pt x="91" y="187"/>
                    <a:pt x="91" y="187"/>
                  </a:cubicBezTo>
                  <a:cubicBezTo>
                    <a:pt x="91" y="187"/>
                    <a:pt x="91" y="187"/>
                    <a:pt x="91" y="187"/>
                  </a:cubicBezTo>
                  <a:cubicBezTo>
                    <a:pt x="91" y="187"/>
                    <a:pt x="92" y="187"/>
                    <a:pt x="92" y="187"/>
                  </a:cubicBezTo>
                  <a:cubicBezTo>
                    <a:pt x="92" y="187"/>
                    <a:pt x="92" y="187"/>
                    <a:pt x="92" y="187"/>
                  </a:cubicBezTo>
                  <a:cubicBezTo>
                    <a:pt x="92" y="187"/>
                    <a:pt x="92" y="187"/>
                    <a:pt x="92" y="187"/>
                  </a:cubicBezTo>
                  <a:cubicBezTo>
                    <a:pt x="92" y="187"/>
                    <a:pt x="92" y="187"/>
                    <a:pt x="92" y="187"/>
                  </a:cubicBezTo>
                  <a:cubicBezTo>
                    <a:pt x="93" y="186"/>
                    <a:pt x="93" y="186"/>
                    <a:pt x="93" y="186"/>
                  </a:cubicBezTo>
                  <a:cubicBezTo>
                    <a:pt x="93" y="186"/>
                    <a:pt x="92" y="185"/>
                    <a:pt x="92" y="184"/>
                  </a:cubicBezTo>
                  <a:cubicBezTo>
                    <a:pt x="92" y="183"/>
                    <a:pt x="92" y="181"/>
                    <a:pt x="92" y="180"/>
                  </a:cubicBezTo>
                  <a:cubicBezTo>
                    <a:pt x="93" y="179"/>
                    <a:pt x="95" y="176"/>
                    <a:pt x="98" y="176"/>
                  </a:cubicBezTo>
                  <a:cubicBezTo>
                    <a:pt x="99" y="175"/>
                    <a:pt x="100" y="176"/>
                    <a:pt x="101" y="176"/>
                  </a:cubicBezTo>
                  <a:cubicBezTo>
                    <a:pt x="103" y="177"/>
                    <a:pt x="104" y="177"/>
                    <a:pt x="106" y="177"/>
                  </a:cubicBezTo>
                  <a:cubicBezTo>
                    <a:pt x="107" y="177"/>
                    <a:pt x="108" y="177"/>
                    <a:pt x="110" y="177"/>
                  </a:cubicBezTo>
                  <a:cubicBezTo>
                    <a:pt x="113" y="177"/>
                    <a:pt x="120" y="177"/>
                    <a:pt x="121" y="178"/>
                  </a:cubicBezTo>
                  <a:cubicBezTo>
                    <a:pt x="121" y="179"/>
                    <a:pt x="124" y="179"/>
                    <a:pt x="125" y="179"/>
                  </a:cubicBezTo>
                  <a:cubicBezTo>
                    <a:pt x="131" y="179"/>
                    <a:pt x="135" y="180"/>
                    <a:pt x="137" y="181"/>
                  </a:cubicBezTo>
                  <a:cubicBezTo>
                    <a:pt x="138" y="182"/>
                    <a:pt x="138" y="182"/>
                    <a:pt x="139" y="182"/>
                  </a:cubicBezTo>
                  <a:cubicBezTo>
                    <a:pt x="141" y="182"/>
                    <a:pt x="142" y="180"/>
                    <a:pt x="143" y="178"/>
                  </a:cubicBezTo>
                  <a:cubicBezTo>
                    <a:pt x="145" y="173"/>
                    <a:pt x="159" y="164"/>
                    <a:pt x="161" y="163"/>
                  </a:cubicBezTo>
                  <a:cubicBezTo>
                    <a:pt x="162" y="162"/>
                    <a:pt x="165" y="162"/>
                    <a:pt x="170" y="162"/>
                  </a:cubicBezTo>
                  <a:cubicBezTo>
                    <a:pt x="175" y="162"/>
                    <a:pt x="180" y="162"/>
                    <a:pt x="183" y="161"/>
                  </a:cubicBezTo>
                  <a:cubicBezTo>
                    <a:pt x="185" y="161"/>
                    <a:pt x="188" y="160"/>
                    <a:pt x="194" y="158"/>
                  </a:cubicBezTo>
                  <a:cubicBezTo>
                    <a:pt x="197" y="157"/>
                    <a:pt x="200" y="156"/>
                    <a:pt x="204" y="155"/>
                  </a:cubicBezTo>
                  <a:cubicBezTo>
                    <a:pt x="214" y="152"/>
                    <a:pt x="224" y="148"/>
                    <a:pt x="227" y="147"/>
                  </a:cubicBezTo>
                  <a:cubicBezTo>
                    <a:pt x="227" y="147"/>
                    <a:pt x="227" y="147"/>
                    <a:pt x="227" y="147"/>
                  </a:cubicBezTo>
                  <a:cubicBezTo>
                    <a:pt x="228" y="147"/>
                    <a:pt x="228" y="147"/>
                    <a:pt x="228" y="147"/>
                  </a:cubicBezTo>
                  <a:cubicBezTo>
                    <a:pt x="228" y="147"/>
                    <a:pt x="228" y="147"/>
                    <a:pt x="228" y="147"/>
                  </a:cubicBezTo>
                  <a:cubicBezTo>
                    <a:pt x="229" y="146"/>
                    <a:pt x="232" y="136"/>
                    <a:pt x="234" y="130"/>
                  </a:cubicBezTo>
                  <a:cubicBezTo>
                    <a:pt x="235" y="127"/>
                    <a:pt x="236" y="125"/>
                    <a:pt x="236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98" name="Freeform 199"/>
            <p:cNvSpPr>
              <a:spLocks/>
            </p:cNvSpPr>
            <p:nvPr/>
          </p:nvSpPr>
          <p:spPr bwMode="auto">
            <a:xfrm>
              <a:off x="13835063" y="6629400"/>
              <a:ext cx="574675" cy="549275"/>
            </a:xfrm>
            <a:custGeom>
              <a:avLst/>
              <a:gdLst>
                <a:gd name="T0" fmla="*/ 77 w 108"/>
                <a:gd name="T1" fmla="*/ 20 h 105"/>
                <a:gd name="T2" fmla="*/ 67 w 108"/>
                <a:gd name="T3" fmla="*/ 7 h 105"/>
                <a:gd name="T4" fmla="*/ 66 w 108"/>
                <a:gd name="T5" fmla="*/ 6 h 105"/>
                <a:gd name="T6" fmla="*/ 59 w 108"/>
                <a:gd name="T7" fmla="*/ 4 h 105"/>
                <a:gd name="T8" fmla="*/ 50 w 108"/>
                <a:gd name="T9" fmla="*/ 1 h 105"/>
                <a:gd name="T10" fmla="*/ 45 w 108"/>
                <a:gd name="T11" fmla="*/ 0 h 105"/>
                <a:gd name="T12" fmla="*/ 41 w 108"/>
                <a:gd name="T13" fmla="*/ 2 h 105"/>
                <a:gd name="T14" fmla="*/ 40 w 108"/>
                <a:gd name="T15" fmla="*/ 4 h 105"/>
                <a:gd name="T16" fmla="*/ 33 w 108"/>
                <a:gd name="T17" fmla="*/ 9 h 105"/>
                <a:gd name="T18" fmla="*/ 28 w 108"/>
                <a:gd name="T19" fmla="*/ 18 h 105"/>
                <a:gd name="T20" fmla="*/ 27 w 108"/>
                <a:gd name="T21" fmla="*/ 31 h 105"/>
                <a:gd name="T22" fmla="*/ 24 w 108"/>
                <a:gd name="T23" fmla="*/ 39 h 105"/>
                <a:gd name="T24" fmla="*/ 23 w 108"/>
                <a:gd name="T25" fmla="*/ 39 h 105"/>
                <a:gd name="T26" fmla="*/ 0 w 108"/>
                <a:gd name="T27" fmla="*/ 52 h 105"/>
                <a:gd name="T28" fmla="*/ 0 w 108"/>
                <a:gd name="T29" fmla="*/ 54 h 105"/>
                <a:gd name="T30" fmla="*/ 1 w 108"/>
                <a:gd name="T31" fmla="*/ 58 h 105"/>
                <a:gd name="T32" fmla="*/ 2 w 108"/>
                <a:gd name="T33" fmla="*/ 60 h 105"/>
                <a:gd name="T34" fmla="*/ 3 w 108"/>
                <a:gd name="T35" fmla="*/ 63 h 105"/>
                <a:gd name="T36" fmla="*/ 3 w 108"/>
                <a:gd name="T37" fmla="*/ 67 h 105"/>
                <a:gd name="T38" fmla="*/ 7 w 108"/>
                <a:gd name="T39" fmla="*/ 66 h 105"/>
                <a:gd name="T40" fmla="*/ 8 w 108"/>
                <a:gd name="T41" fmla="*/ 66 h 105"/>
                <a:gd name="T42" fmla="*/ 25 w 108"/>
                <a:gd name="T43" fmla="*/ 74 h 105"/>
                <a:gd name="T44" fmla="*/ 34 w 108"/>
                <a:gd name="T45" fmla="*/ 80 h 105"/>
                <a:gd name="T46" fmla="*/ 74 w 108"/>
                <a:gd name="T47" fmla="*/ 104 h 105"/>
                <a:gd name="T48" fmla="*/ 75 w 108"/>
                <a:gd name="T49" fmla="*/ 104 h 105"/>
                <a:gd name="T50" fmla="*/ 83 w 108"/>
                <a:gd name="T51" fmla="*/ 105 h 105"/>
                <a:gd name="T52" fmla="*/ 85 w 108"/>
                <a:gd name="T53" fmla="*/ 105 h 105"/>
                <a:gd name="T54" fmla="*/ 87 w 108"/>
                <a:gd name="T55" fmla="*/ 104 h 105"/>
                <a:gd name="T56" fmla="*/ 88 w 108"/>
                <a:gd name="T57" fmla="*/ 101 h 105"/>
                <a:gd name="T58" fmla="*/ 89 w 108"/>
                <a:gd name="T59" fmla="*/ 99 h 105"/>
                <a:gd name="T60" fmla="*/ 90 w 108"/>
                <a:gd name="T61" fmla="*/ 98 h 105"/>
                <a:gd name="T62" fmla="*/ 90 w 108"/>
                <a:gd name="T63" fmla="*/ 97 h 105"/>
                <a:gd name="T64" fmla="*/ 91 w 108"/>
                <a:gd name="T65" fmla="*/ 96 h 105"/>
                <a:gd name="T66" fmla="*/ 91 w 108"/>
                <a:gd name="T67" fmla="*/ 96 h 105"/>
                <a:gd name="T68" fmla="*/ 91 w 108"/>
                <a:gd name="T69" fmla="*/ 96 h 105"/>
                <a:gd name="T70" fmla="*/ 97 w 108"/>
                <a:gd name="T71" fmla="*/ 91 h 105"/>
                <a:gd name="T72" fmla="*/ 99 w 108"/>
                <a:gd name="T73" fmla="*/ 92 h 105"/>
                <a:gd name="T74" fmla="*/ 101 w 108"/>
                <a:gd name="T75" fmla="*/ 93 h 105"/>
                <a:gd name="T76" fmla="*/ 103 w 108"/>
                <a:gd name="T77" fmla="*/ 94 h 105"/>
                <a:gd name="T78" fmla="*/ 108 w 108"/>
                <a:gd name="T79" fmla="*/ 93 h 105"/>
                <a:gd name="T80" fmla="*/ 107 w 108"/>
                <a:gd name="T81" fmla="*/ 92 h 105"/>
                <a:gd name="T82" fmla="*/ 105 w 108"/>
                <a:gd name="T83" fmla="*/ 91 h 105"/>
                <a:gd name="T84" fmla="*/ 104 w 108"/>
                <a:gd name="T85" fmla="*/ 90 h 105"/>
                <a:gd name="T86" fmla="*/ 103 w 108"/>
                <a:gd name="T87" fmla="*/ 89 h 105"/>
                <a:gd name="T88" fmla="*/ 103 w 108"/>
                <a:gd name="T89" fmla="*/ 88 h 105"/>
                <a:gd name="T90" fmla="*/ 102 w 108"/>
                <a:gd name="T91" fmla="*/ 87 h 105"/>
                <a:gd name="T92" fmla="*/ 102 w 108"/>
                <a:gd name="T93" fmla="*/ 86 h 105"/>
                <a:gd name="T94" fmla="*/ 100 w 108"/>
                <a:gd name="T95" fmla="*/ 81 h 105"/>
                <a:gd name="T96" fmla="*/ 99 w 108"/>
                <a:gd name="T97" fmla="*/ 74 h 105"/>
                <a:gd name="T98" fmla="*/ 97 w 108"/>
                <a:gd name="T99" fmla="*/ 68 h 105"/>
                <a:gd name="T100" fmla="*/ 81 w 108"/>
                <a:gd name="T101" fmla="*/ 55 h 105"/>
                <a:gd name="T102" fmla="*/ 73 w 108"/>
                <a:gd name="T103" fmla="*/ 42 h 105"/>
                <a:gd name="T104" fmla="*/ 76 w 108"/>
                <a:gd name="T105" fmla="*/ 34 h 105"/>
                <a:gd name="T106" fmla="*/ 80 w 108"/>
                <a:gd name="T107" fmla="*/ 28 h 105"/>
                <a:gd name="T108" fmla="*/ 80 w 108"/>
                <a:gd name="T109" fmla="*/ 2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8" h="105">
                  <a:moveTo>
                    <a:pt x="80" y="21"/>
                  </a:moveTo>
                  <a:cubicBezTo>
                    <a:pt x="79" y="20"/>
                    <a:pt x="78" y="20"/>
                    <a:pt x="77" y="20"/>
                  </a:cubicBezTo>
                  <a:cubicBezTo>
                    <a:pt x="74" y="20"/>
                    <a:pt x="69" y="16"/>
                    <a:pt x="69" y="12"/>
                  </a:cubicBezTo>
                  <a:cubicBezTo>
                    <a:pt x="69" y="11"/>
                    <a:pt x="68" y="8"/>
                    <a:pt x="67" y="7"/>
                  </a:cubicBezTo>
                  <a:cubicBezTo>
                    <a:pt x="67" y="6"/>
                    <a:pt x="67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5" y="6"/>
                    <a:pt x="65" y="6"/>
                  </a:cubicBezTo>
                  <a:cubicBezTo>
                    <a:pt x="63" y="6"/>
                    <a:pt x="61" y="5"/>
                    <a:pt x="59" y="4"/>
                  </a:cubicBezTo>
                  <a:cubicBezTo>
                    <a:pt x="58" y="3"/>
                    <a:pt x="56" y="2"/>
                    <a:pt x="55" y="2"/>
                  </a:cubicBezTo>
                  <a:cubicBezTo>
                    <a:pt x="53" y="3"/>
                    <a:pt x="52" y="2"/>
                    <a:pt x="50" y="1"/>
                  </a:cubicBezTo>
                  <a:cubicBezTo>
                    <a:pt x="49" y="1"/>
                    <a:pt x="48" y="0"/>
                    <a:pt x="46" y="0"/>
                  </a:cubicBezTo>
                  <a:cubicBezTo>
                    <a:pt x="46" y="0"/>
                    <a:pt x="45" y="0"/>
                    <a:pt x="45" y="0"/>
                  </a:cubicBezTo>
                  <a:cubicBezTo>
                    <a:pt x="43" y="0"/>
                    <a:pt x="42" y="1"/>
                    <a:pt x="42" y="2"/>
                  </a:cubicBezTo>
                  <a:cubicBezTo>
                    <a:pt x="42" y="2"/>
                    <a:pt x="41" y="2"/>
                    <a:pt x="41" y="2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2" y="9"/>
                    <a:pt x="28" y="11"/>
                    <a:pt x="27" y="14"/>
                  </a:cubicBezTo>
                  <a:cubicBezTo>
                    <a:pt x="26" y="15"/>
                    <a:pt x="27" y="17"/>
                    <a:pt x="28" y="18"/>
                  </a:cubicBezTo>
                  <a:cubicBezTo>
                    <a:pt x="28" y="20"/>
                    <a:pt x="29" y="22"/>
                    <a:pt x="28" y="23"/>
                  </a:cubicBezTo>
                  <a:cubicBezTo>
                    <a:pt x="26" y="25"/>
                    <a:pt x="26" y="29"/>
                    <a:pt x="27" y="31"/>
                  </a:cubicBezTo>
                  <a:cubicBezTo>
                    <a:pt x="27" y="33"/>
                    <a:pt x="25" y="38"/>
                    <a:pt x="24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39"/>
                    <a:pt x="24" y="39"/>
                    <a:pt x="23" y="39"/>
                  </a:cubicBezTo>
                  <a:cubicBezTo>
                    <a:pt x="20" y="41"/>
                    <a:pt x="10" y="47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3"/>
                    <a:pt x="0" y="53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" y="55"/>
                    <a:pt x="1" y="56"/>
                    <a:pt x="1" y="56"/>
                  </a:cubicBezTo>
                  <a:cubicBezTo>
                    <a:pt x="1" y="57"/>
                    <a:pt x="1" y="57"/>
                    <a:pt x="1" y="58"/>
                  </a:cubicBezTo>
                  <a:cubicBezTo>
                    <a:pt x="1" y="58"/>
                    <a:pt x="2" y="59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1"/>
                    <a:pt x="2" y="62"/>
                    <a:pt x="2" y="62"/>
                  </a:cubicBezTo>
                  <a:cubicBezTo>
                    <a:pt x="2" y="63"/>
                    <a:pt x="3" y="63"/>
                    <a:pt x="3" y="63"/>
                  </a:cubicBezTo>
                  <a:cubicBezTo>
                    <a:pt x="3" y="64"/>
                    <a:pt x="3" y="64"/>
                    <a:pt x="3" y="65"/>
                  </a:cubicBezTo>
                  <a:cubicBezTo>
                    <a:pt x="3" y="65"/>
                    <a:pt x="3" y="66"/>
                    <a:pt x="3" y="67"/>
                  </a:cubicBezTo>
                  <a:cubicBezTo>
                    <a:pt x="4" y="67"/>
                    <a:pt x="5" y="67"/>
                    <a:pt x="6" y="66"/>
                  </a:cubicBezTo>
                  <a:cubicBezTo>
                    <a:pt x="6" y="66"/>
                    <a:pt x="7" y="66"/>
                    <a:pt x="7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9" y="66"/>
                    <a:pt x="10" y="66"/>
                    <a:pt x="11" y="67"/>
                  </a:cubicBezTo>
                  <a:cubicBezTo>
                    <a:pt x="14" y="67"/>
                    <a:pt x="19" y="70"/>
                    <a:pt x="25" y="74"/>
                  </a:cubicBezTo>
                  <a:cubicBezTo>
                    <a:pt x="26" y="74"/>
                    <a:pt x="27" y="75"/>
                    <a:pt x="28" y="76"/>
                  </a:cubicBezTo>
                  <a:cubicBezTo>
                    <a:pt x="30" y="77"/>
                    <a:pt x="33" y="79"/>
                    <a:pt x="34" y="80"/>
                  </a:cubicBezTo>
                  <a:cubicBezTo>
                    <a:pt x="38" y="81"/>
                    <a:pt x="57" y="96"/>
                    <a:pt x="61" y="100"/>
                  </a:cubicBezTo>
                  <a:cubicBezTo>
                    <a:pt x="65" y="103"/>
                    <a:pt x="72" y="104"/>
                    <a:pt x="74" y="104"/>
                  </a:cubicBezTo>
                  <a:cubicBezTo>
                    <a:pt x="74" y="104"/>
                    <a:pt x="74" y="104"/>
                    <a:pt x="75" y="104"/>
                  </a:cubicBezTo>
                  <a:cubicBezTo>
                    <a:pt x="75" y="104"/>
                    <a:pt x="75" y="104"/>
                    <a:pt x="75" y="104"/>
                  </a:cubicBezTo>
                  <a:cubicBezTo>
                    <a:pt x="76" y="104"/>
                    <a:pt x="79" y="104"/>
                    <a:pt x="83" y="105"/>
                  </a:cubicBezTo>
                  <a:cubicBezTo>
                    <a:pt x="83" y="105"/>
                    <a:pt x="83" y="105"/>
                    <a:pt x="83" y="105"/>
                  </a:cubicBezTo>
                  <a:cubicBezTo>
                    <a:pt x="84" y="105"/>
                    <a:pt x="84" y="105"/>
                    <a:pt x="85" y="105"/>
                  </a:cubicBezTo>
                  <a:cubicBezTo>
                    <a:pt x="85" y="105"/>
                    <a:pt x="85" y="105"/>
                    <a:pt x="85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7" y="105"/>
                    <a:pt x="87" y="104"/>
                    <a:pt x="87" y="104"/>
                  </a:cubicBezTo>
                  <a:cubicBezTo>
                    <a:pt x="87" y="103"/>
                    <a:pt x="87" y="103"/>
                    <a:pt x="88" y="103"/>
                  </a:cubicBezTo>
                  <a:cubicBezTo>
                    <a:pt x="88" y="102"/>
                    <a:pt x="88" y="102"/>
                    <a:pt x="88" y="101"/>
                  </a:cubicBezTo>
                  <a:cubicBezTo>
                    <a:pt x="88" y="101"/>
                    <a:pt x="88" y="101"/>
                    <a:pt x="89" y="101"/>
                  </a:cubicBezTo>
                  <a:cubicBezTo>
                    <a:pt x="89" y="100"/>
                    <a:pt x="89" y="100"/>
                    <a:pt x="89" y="99"/>
                  </a:cubicBezTo>
                  <a:cubicBezTo>
                    <a:pt x="89" y="99"/>
                    <a:pt x="89" y="99"/>
                    <a:pt x="89" y="99"/>
                  </a:cubicBezTo>
                  <a:cubicBezTo>
                    <a:pt x="89" y="98"/>
                    <a:pt x="90" y="98"/>
                    <a:pt x="90" y="98"/>
                  </a:cubicBezTo>
                  <a:cubicBezTo>
                    <a:pt x="90" y="98"/>
                    <a:pt x="90" y="98"/>
                    <a:pt x="90" y="98"/>
                  </a:cubicBezTo>
                  <a:cubicBezTo>
                    <a:pt x="90" y="97"/>
                    <a:pt x="90" y="97"/>
                    <a:pt x="90" y="97"/>
                  </a:cubicBezTo>
                  <a:cubicBezTo>
                    <a:pt x="90" y="97"/>
                    <a:pt x="90" y="97"/>
                    <a:pt x="90" y="97"/>
                  </a:cubicBezTo>
                  <a:cubicBezTo>
                    <a:pt x="90" y="97"/>
                    <a:pt x="91" y="96"/>
                    <a:pt x="91" y="96"/>
                  </a:cubicBezTo>
                  <a:cubicBezTo>
                    <a:pt x="91" y="96"/>
                    <a:pt x="91" y="96"/>
                    <a:pt x="91" y="96"/>
                  </a:cubicBezTo>
                  <a:cubicBezTo>
                    <a:pt x="91" y="96"/>
                    <a:pt x="91" y="96"/>
                    <a:pt x="91" y="96"/>
                  </a:cubicBezTo>
                  <a:cubicBezTo>
                    <a:pt x="91" y="96"/>
                    <a:pt x="91" y="96"/>
                    <a:pt x="91" y="96"/>
                  </a:cubicBezTo>
                  <a:cubicBezTo>
                    <a:pt x="91" y="96"/>
                    <a:pt x="91" y="96"/>
                    <a:pt x="91" y="96"/>
                  </a:cubicBezTo>
                  <a:cubicBezTo>
                    <a:pt x="91" y="95"/>
                    <a:pt x="92" y="95"/>
                    <a:pt x="92" y="95"/>
                  </a:cubicBezTo>
                  <a:cubicBezTo>
                    <a:pt x="93" y="93"/>
                    <a:pt x="94" y="92"/>
                    <a:pt x="97" y="91"/>
                  </a:cubicBezTo>
                  <a:cubicBezTo>
                    <a:pt x="98" y="91"/>
                    <a:pt x="98" y="91"/>
                    <a:pt x="99" y="91"/>
                  </a:cubicBezTo>
                  <a:cubicBezTo>
                    <a:pt x="99" y="91"/>
                    <a:pt x="99" y="92"/>
                    <a:pt x="99" y="92"/>
                  </a:cubicBezTo>
                  <a:cubicBezTo>
                    <a:pt x="100" y="92"/>
                    <a:pt x="100" y="92"/>
                    <a:pt x="101" y="92"/>
                  </a:cubicBezTo>
                  <a:cubicBezTo>
                    <a:pt x="101" y="92"/>
                    <a:pt x="101" y="92"/>
                    <a:pt x="101" y="93"/>
                  </a:cubicBezTo>
                  <a:cubicBezTo>
                    <a:pt x="102" y="93"/>
                    <a:pt x="102" y="93"/>
                    <a:pt x="103" y="93"/>
                  </a:cubicBezTo>
                  <a:cubicBezTo>
                    <a:pt x="103" y="94"/>
                    <a:pt x="103" y="94"/>
                    <a:pt x="103" y="94"/>
                  </a:cubicBezTo>
                  <a:cubicBezTo>
                    <a:pt x="104" y="94"/>
                    <a:pt x="104" y="95"/>
                    <a:pt x="104" y="95"/>
                  </a:cubicBezTo>
                  <a:cubicBezTo>
                    <a:pt x="105" y="94"/>
                    <a:pt x="106" y="94"/>
                    <a:pt x="108" y="93"/>
                  </a:cubicBezTo>
                  <a:cubicBezTo>
                    <a:pt x="107" y="93"/>
                    <a:pt x="107" y="93"/>
                    <a:pt x="107" y="93"/>
                  </a:cubicBezTo>
                  <a:cubicBezTo>
                    <a:pt x="107" y="93"/>
                    <a:pt x="107" y="93"/>
                    <a:pt x="107" y="92"/>
                  </a:cubicBezTo>
                  <a:cubicBezTo>
                    <a:pt x="106" y="92"/>
                    <a:pt x="106" y="92"/>
                    <a:pt x="106" y="92"/>
                  </a:cubicBezTo>
                  <a:cubicBezTo>
                    <a:pt x="106" y="91"/>
                    <a:pt x="106" y="91"/>
                    <a:pt x="105" y="91"/>
                  </a:cubicBezTo>
                  <a:cubicBezTo>
                    <a:pt x="105" y="91"/>
                    <a:pt x="105" y="91"/>
                    <a:pt x="105" y="90"/>
                  </a:cubicBezTo>
                  <a:cubicBezTo>
                    <a:pt x="105" y="90"/>
                    <a:pt x="104" y="90"/>
                    <a:pt x="104" y="90"/>
                  </a:cubicBezTo>
                  <a:cubicBezTo>
                    <a:pt x="104" y="90"/>
                    <a:pt x="104" y="89"/>
                    <a:pt x="104" y="89"/>
                  </a:cubicBezTo>
                  <a:cubicBezTo>
                    <a:pt x="104" y="89"/>
                    <a:pt x="104" y="89"/>
                    <a:pt x="103" y="89"/>
                  </a:cubicBezTo>
                  <a:cubicBezTo>
                    <a:pt x="103" y="88"/>
                    <a:pt x="103" y="88"/>
                    <a:pt x="103" y="88"/>
                  </a:cubicBezTo>
                  <a:cubicBezTo>
                    <a:pt x="103" y="88"/>
                    <a:pt x="103" y="88"/>
                    <a:pt x="103" y="88"/>
                  </a:cubicBezTo>
                  <a:cubicBezTo>
                    <a:pt x="103" y="87"/>
                    <a:pt x="103" y="87"/>
                    <a:pt x="102" y="87"/>
                  </a:cubicBezTo>
                  <a:cubicBezTo>
                    <a:pt x="102" y="87"/>
                    <a:pt x="102" y="87"/>
                    <a:pt x="102" y="87"/>
                  </a:cubicBezTo>
                  <a:cubicBezTo>
                    <a:pt x="102" y="86"/>
                    <a:pt x="102" y="86"/>
                    <a:pt x="102" y="86"/>
                  </a:cubicBezTo>
                  <a:cubicBezTo>
                    <a:pt x="102" y="86"/>
                    <a:pt x="102" y="86"/>
                    <a:pt x="102" y="86"/>
                  </a:cubicBezTo>
                  <a:cubicBezTo>
                    <a:pt x="102" y="85"/>
                    <a:pt x="102" y="85"/>
                    <a:pt x="102" y="85"/>
                  </a:cubicBezTo>
                  <a:cubicBezTo>
                    <a:pt x="102" y="83"/>
                    <a:pt x="101" y="82"/>
                    <a:pt x="100" y="81"/>
                  </a:cubicBezTo>
                  <a:cubicBezTo>
                    <a:pt x="99" y="80"/>
                    <a:pt x="98" y="79"/>
                    <a:pt x="98" y="78"/>
                  </a:cubicBezTo>
                  <a:cubicBezTo>
                    <a:pt x="98" y="76"/>
                    <a:pt x="98" y="75"/>
                    <a:pt x="99" y="74"/>
                  </a:cubicBezTo>
                  <a:cubicBezTo>
                    <a:pt x="99" y="72"/>
                    <a:pt x="100" y="71"/>
                    <a:pt x="99" y="71"/>
                  </a:cubicBezTo>
                  <a:cubicBezTo>
                    <a:pt x="98" y="70"/>
                    <a:pt x="98" y="69"/>
                    <a:pt x="97" y="68"/>
                  </a:cubicBezTo>
                  <a:cubicBezTo>
                    <a:pt x="96" y="66"/>
                    <a:pt x="96" y="64"/>
                    <a:pt x="94" y="64"/>
                  </a:cubicBezTo>
                  <a:cubicBezTo>
                    <a:pt x="91" y="64"/>
                    <a:pt x="80" y="59"/>
                    <a:pt x="81" y="55"/>
                  </a:cubicBezTo>
                  <a:cubicBezTo>
                    <a:pt x="81" y="53"/>
                    <a:pt x="80" y="51"/>
                    <a:pt x="76" y="49"/>
                  </a:cubicBezTo>
                  <a:cubicBezTo>
                    <a:pt x="75" y="48"/>
                    <a:pt x="73" y="44"/>
                    <a:pt x="73" y="42"/>
                  </a:cubicBezTo>
                  <a:cubicBezTo>
                    <a:pt x="73" y="40"/>
                    <a:pt x="74" y="38"/>
                    <a:pt x="75" y="37"/>
                  </a:cubicBezTo>
                  <a:cubicBezTo>
                    <a:pt x="76" y="37"/>
                    <a:pt x="76" y="35"/>
                    <a:pt x="76" y="34"/>
                  </a:cubicBezTo>
                  <a:cubicBezTo>
                    <a:pt x="77" y="31"/>
                    <a:pt x="78" y="28"/>
                    <a:pt x="80" y="28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80" y="28"/>
                    <a:pt x="80" y="27"/>
                    <a:pt x="80" y="26"/>
                  </a:cubicBezTo>
                  <a:cubicBezTo>
                    <a:pt x="80" y="25"/>
                    <a:pt x="80" y="24"/>
                    <a:pt x="80" y="22"/>
                  </a:cubicBezTo>
                  <a:cubicBezTo>
                    <a:pt x="80" y="22"/>
                    <a:pt x="80" y="21"/>
                    <a:pt x="8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99" name="Freeform 200"/>
            <p:cNvSpPr>
              <a:spLocks/>
            </p:cNvSpPr>
            <p:nvPr/>
          </p:nvSpPr>
          <p:spPr bwMode="auto">
            <a:xfrm>
              <a:off x="13473113" y="8074025"/>
              <a:ext cx="882650" cy="676275"/>
            </a:xfrm>
            <a:custGeom>
              <a:avLst/>
              <a:gdLst>
                <a:gd name="T0" fmla="*/ 109 w 166"/>
                <a:gd name="T1" fmla="*/ 48 h 129"/>
                <a:gd name="T2" fmla="*/ 110 w 166"/>
                <a:gd name="T3" fmla="*/ 46 h 129"/>
                <a:gd name="T4" fmla="*/ 109 w 166"/>
                <a:gd name="T5" fmla="*/ 45 h 129"/>
                <a:gd name="T6" fmla="*/ 108 w 166"/>
                <a:gd name="T7" fmla="*/ 45 h 129"/>
                <a:gd name="T8" fmla="*/ 108 w 166"/>
                <a:gd name="T9" fmla="*/ 44 h 129"/>
                <a:gd name="T10" fmla="*/ 106 w 166"/>
                <a:gd name="T11" fmla="*/ 45 h 129"/>
                <a:gd name="T12" fmla="*/ 98 w 166"/>
                <a:gd name="T13" fmla="*/ 45 h 129"/>
                <a:gd name="T14" fmla="*/ 100 w 166"/>
                <a:gd name="T15" fmla="*/ 32 h 129"/>
                <a:gd name="T16" fmla="*/ 102 w 166"/>
                <a:gd name="T17" fmla="*/ 30 h 129"/>
                <a:gd name="T18" fmla="*/ 103 w 166"/>
                <a:gd name="T19" fmla="*/ 28 h 129"/>
                <a:gd name="T20" fmla="*/ 104 w 166"/>
                <a:gd name="T21" fmla="*/ 27 h 129"/>
                <a:gd name="T22" fmla="*/ 97 w 166"/>
                <a:gd name="T23" fmla="*/ 19 h 129"/>
                <a:gd name="T24" fmla="*/ 76 w 166"/>
                <a:gd name="T25" fmla="*/ 4 h 129"/>
                <a:gd name="T26" fmla="*/ 70 w 166"/>
                <a:gd name="T27" fmla="*/ 4 h 129"/>
                <a:gd name="T28" fmla="*/ 68 w 166"/>
                <a:gd name="T29" fmla="*/ 3 h 129"/>
                <a:gd name="T30" fmla="*/ 63 w 166"/>
                <a:gd name="T31" fmla="*/ 5 h 129"/>
                <a:gd name="T32" fmla="*/ 58 w 166"/>
                <a:gd name="T33" fmla="*/ 1 h 129"/>
                <a:gd name="T34" fmla="*/ 51 w 166"/>
                <a:gd name="T35" fmla="*/ 7 h 129"/>
                <a:gd name="T36" fmla="*/ 45 w 166"/>
                <a:gd name="T37" fmla="*/ 6 h 129"/>
                <a:gd name="T38" fmla="*/ 42 w 166"/>
                <a:gd name="T39" fmla="*/ 6 h 129"/>
                <a:gd name="T40" fmla="*/ 41 w 166"/>
                <a:gd name="T41" fmla="*/ 7 h 129"/>
                <a:gd name="T42" fmla="*/ 41 w 166"/>
                <a:gd name="T43" fmla="*/ 9 h 129"/>
                <a:gd name="T44" fmla="*/ 40 w 166"/>
                <a:gd name="T45" fmla="*/ 11 h 129"/>
                <a:gd name="T46" fmla="*/ 38 w 166"/>
                <a:gd name="T47" fmla="*/ 14 h 129"/>
                <a:gd name="T48" fmla="*/ 31 w 166"/>
                <a:gd name="T49" fmla="*/ 25 h 129"/>
                <a:gd name="T50" fmla="*/ 25 w 166"/>
                <a:gd name="T51" fmla="*/ 33 h 129"/>
                <a:gd name="T52" fmla="*/ 21 w 166"/>
                <a:gd name="T53" fmla="*/ 44 h 129"/>
                <a:gd name="T54" fmla="*/ 16 w 166"/>
                <a:gd name="T55" fmla="*/ 47 h 129"/>
                <a:gd name="T56" fmla="*/ 15 w 166"/>
                <a:gd name="T57" fmla="*/ 54 h 129"/>
                <a:gd name="T58" fmla="*/ 11 w 166"/>
                <a:gd name="T59" fmla="*/ 72 h 129"/>
                <a:gd name="T60" fmla="*/ 6 w 166"/>
                <a:gd name="T61" fmla="*/ 72 h 129"/>
                <a:gd name="T62" fmla="*/ 1 w 166"/>
                <a:gd name="T63" fmla="*/ 77 h 129"/>
                <a:gd name="T64" fmla="*/ 5 w 166"/>
                <a:gd name="T65" fmla="*/ 81 h 129"/>
                <a:gd name="T66" fmla="*/ 15 w 166"/>
                <a:gd name="T67" fmla="*/ 89 h 129"/>
                <a:gd name="T68" fmla="*/ 30 w 166"/>
                <a:gd name="T69" fmla="*/ 105 h 129"/>
                <a:gd name="T70" fmla="*/ 32 w 166"/>
                <a:gd name="T71" fmla="*/ 112 h 129"/>
                <a:gd name="T72" fmla="*/ 31 w 166"/>
                <a:gd name="T73" fmla="*/ 114 h 129"/>
                <a:gd name="T74" fmla="*/ 32 w 166"/>
                <a:gd name="T75" fmla="*/ 116 h 129"/>
                <a:gd name="T76" fmla="*/ 34 w 166"/>
                <a:gd name="T77" fmla="*/ 116 h 129"/>
                <a:gd name="T78" fmla="*/ 37 w 166"/>
                <a:gd name="T79" fmla="*/ 117 h 129"/>
                <a:gd name="T80" fmla="*/ 46 w 166"/>
                <a:gd name="T81" fmla="*/ 119 h 129"/>
                <a:gd name="T82" fmla="*/ 59 w 166"/>
                <a:gd name="T83" fmla="*/ 126 h 129"/>
                <a:gd name="T84" fmla="*/ 61 w 166"/>
                <a:gd name="T85" fmla="*/ 127 h 129"/>
                <a:gd name="T86" fmla="*/ 63 w 166"/>
                <a:gd name="T87" fmla="*/ 127 h 129"/>
                <a:gd name="T88" fmla="*/ 65 w 166"/>
                <a:gd name="T89" fmla="*/ 127 h 129"/>
                <a:gd name="T90" fmla="*/ 67 w 166"/>
                <a:gd name="T91" fmla="*/ 127 h 129"/>
                <a:gd name="T92" fmla="*/ 69 w 166"/>
                <a:gd name="T93" fmla="*/ 128 h 129"/>
                <a:gd name="T94" fmla="*/ 71 w 166"/>
                <a:gd name="T95" fmla="*/ 128 h 129"/>
                <a:gd name="T96" fmla="*/ 72 w 166"/>
                <a:gd name="T97" fmla="*/ 129 h 129"/>
                <a:gd name="T98" fmla="*/ 78 w 166"/>
                <a:gd name="T99" fmla="*/ 123 h 129"/>
                <a:gd name="T100" fmla="*/ 89 w 166"/>
                <a:gd name="T101" fmla="*/ 121 h 129"/>
                <a:gd name="T102" fmla="*/ 99 w 166"/>
                <a:gd name="T103" fmla="*/ 121 h 129"/>
                <a:gd name="T104" fmla="*/ 99 w 166"/>
                <a:gd name="T105" fmla="*/ 121 h 129"/>
                <a:gd name="T106" fmla="*/ 102 w 166"/>
                <a:gd name="T107" fmla="*/ 121 h 129"/>
                <a:gd name="T108" fmla="*/ 112 w 166"/>
                <a:gd name="T109" fmla="*/ 118 h 129"/>
                <a:gd name="T110" fmla="*/ 128 w 166"/>
                <a:gd name="T111" fmla="*/ 112 h 129"/>
                <a:gd name="T112" fmla="*/ 165 w 166"/>
                <a:gd name="T113" fmla="*/ 80 h 129"/>
                <a:gd name="T114" fmla="*/ 162 w 166"/>
                <a:gd name="T115" fmla="*/ 79 h 129"/>
                <a:gd name="T116" fmla="*/ 124 w 166"/>
                <a:gd name="T117" fmla="*/ 68 h 129"/>
                <a:gd name="T118" fmla="*/ 116 w 166"/>
                <a:gd name="T119" fmla="*/ 61 h 129"/>
                <a:gd name="T120" fmla="*/ 108 w 166"/>
                <a:gd name="T121" fmla="*/ 49 h 129"/>
                <a:gd name="T122" fmla="*/ 109 w 166"/>
                <a:gd name="T123" fmla="*/ 48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6" h="129">
                  <a:moveTo>
                    <a:pt x="109" y="48"/>
                  </a:moveTo>
                  <a:cubicBezTo>
                    <a:pt x="109" y="48"/>
                    <a:pt x="109" y="48"/>
                    <a:pt x="109" y="48"/>
                  </a:cubicBezTo>
                  <a:cubicBezTo>
                    <a:pt x="109" y="47"/>
                    <a:pt x="109" y="47"/>
                    <a:pt x="109" y="47"/>
                  </a:cubicBezTo>
                  <a:cubicBezTo>
                    <a:pt x="109" y="46"/>
                    <a:pt x="109" y="46"/>
                    <a:pt x="110" y="46"/>
                  </a:cubicBezTo>
                  <a:cubicBezTo>
                    <a:pt x="110" y="46"/>
                    <a:pt x="109" y="46"/>
                    <a:pt x="109" y="46"/>
                  </a:cubicBezTo>
                  <a:cubicBezTo>
                    <a:pt x="109" y="46"/>
                    <a:pt x="109" y="45"/>
                    <a:pt x="109" y="45"/>
                  </a:cubicBezTo>
                  <a:cubicBezTo>
                    <a:pt x="109" y="45"/>
                    <a:pt x="109" y="45"/>
                    <a:pt x="109" y="45"/>
                  </a:cubicBezTo>
                  <a:cubicBezTo>
                    <a:pt x="108" y="45"/>
                    <a:pt x="108" y="45"/>
                    <a:pt x="108" y="45"/>
                  </a:cubicBezTo>
                  <a:cubicBezTo>
                    <a:pt x="108" y="45"/>
                    <a:pt x="108" y="45"/>
                    <a:pt x="108" y="44"/>
                  </a:cubicBezTo>
                  <a:cubicBezTo>
                    <a:pt x="108" y="44"/>
                    <a:pt x="108" y="44"/>
                    <a:pt x="108" y="44"/>
                  </a:cubicBezTo>
                  <a:cubicBezTo>
                    <a:pt x="107" y="44"/>
                    <a:pt x="107" y="44"/>
                    <a:pt x="107" y="44"/>
                  </a:cubicBezTo>
                  <a:cubicBezTo>
                    <a:pt x="107" y="44"/>
                    <a:pt x="107" y="44"/>
                    <a:pt x="106" y="45"/>
                  </a:cubicBezTo>
                  <a:cubicBezTo>
                    <a:pt x="105" y="46"/>
                    <a:pt x="103" y="46"/>
                    <a:pt x="102" y="46"/>
                  </a:cubicBezTo>
                  <a:cubicBezTo>
                    <a:pt x="100" y="46"/>
                    <a:pt x="99" y="46"/>
                    <a:pt x="98" y="45"/>
                  </a:cubicBezTo>
                  <a:cubicBezTo>
                    <a:pt x="98" y="43"/>
                    <a:pt x="96" y="37"/>
                    <a:pt x="99" y="34"/>
                  </a:cubicBezTo>
                  <a:cubicBezTo>
                    <a:pt x="99" y="34"/>
                    <a:pt x="100" y="33"/>
                    <a:pt x="100" y="32"/>
                  </a:cubicBezTo>
                  <a:cubicBezTo>
                    <a:pt x="100" y="32"/>
                    <a:pt x="100" y="32"/>
                    <a:pt x="100" y="32"/>
                  </a:cubicBezTo>
                  <a:cubicBezTo>
                    <a:pt x="101" y="31"/>
                    <a:pt x="101" y="31"/>
                    <a:pt x="102" y="30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102" y="29"/>
                    <a:pt x="103" y="29"/>
                    <a:pt x="103" y="28"/>
                  </a:cubicBezTo>
                  <a:cubicBezTo>
                    <a:pt x="103" y="28"/>
                    <a:pt x="103" y="28"/>
                    <a:pt x="103" y="28"/>
                  </a:cubicBezTo>
                  <a:cubicBezTo>
                    <a:pt x="103" y="28"/>
                    <a:pt x="104" y="27"/>
                    <a:pt x="104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2" y="24"/>
                    <a:pt x="99" y="22"/>
                    <a:pt x="97" y="19"/>
                  </a:cubicBezTo>
                  <a:cubicBezTo>
                    <a:pt x="89" y="11"/>
                    <a:pt x="83" y="5"/>
                    <a:pt x="81" y="4"/>
                  </a:cubicBezTo>
                  <a:cubicBezTo>
                    <a:pt x="80" y="4"/>
                    <a:pt x="78" y="4"/>
                    <a:pt x="76" y="4"/>
                  </a:cubicBezTo>
                  <a:cubicBezTo>
                    <a:pt x="75" y="5"/>
                    <a:pt x="74" y="5"/>
                    <a:pt x="72" y="5"/>
                  </a:cubicBezTo>
                  <a:cubicBezTo>
                    <a:pt x="71" y="5"/>
                    <a:pt x="70" y="5"/>
                    <a:pt x="70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3"/>
                    <a:pt x="67" y="4"/>
                    <a:pt x="66" y="4"/>
                  </a:cubicBezTo>
                  <a:cubicBezTo>
                    <a:pt x="65" y="5"/>
                    <a:pt x="64" y="5"/>
                    <a:pt x="63" y="5"/>
                  </a:cubicBezTo>
                  <a:cubicBezTo>
                    <a:pt x="61" y="5"/>
                    <a:pt x="60" y="4"/>
                    <a:pt x="59" y="2"/>
                  </a:cubicBezTo>
                  <a:cubicBezTo>
                    <a:pt x="58" y="2"/>
                    <a:pt x="58" y="2"/>
                    <a:pt x="58" y="1"/>
                  </a:cubicBezTo>
                  <a:cubicBezTo>
                    <a:pt x="56" y="0"/>
                    <a:pt x="55" y="0"/>
                    <a:pt x="54" y="2"/>
                  </a:cubicBezTo>
                  <a:cubicBezTo>
                    <a:pt x="53" y="5"/>
                    <a:pt x="52" y="7"/>
                    <a:pt x="51" y="7"/>
                  </a:cubicBezTo>
                  <a:cubicBezTo>
                    <a:pt x="50" y="7"/>
                    <a:pt x="49" y="7"/>
                    <a:pt x="49" y="6"/>
                  </a:cubicBezTo>
                  <a:cubicBezTo>
                    <a:pt x="49" y="6"/>
                    <a:pt x="48" y="6"/>
                    <a:pt x="45" y="6"/>
                  </a:cubicBezTo>
                  <a:cubicBezTo>
                    <a:pt x="44" y="6"/>
                    <a:pt x="44" y="6"/>
                    <a:pt x="43" y="6"/>
                  </a:cubicBezTo>
                  <a:cubicBezTo>
                    <a:pt x="43" y="6"/>
                    <a:pt x="42" y="6"/>
                    <a:pt x="42" y="6"/>
                  </a:cubicBezTo>
                  <a:cubicBezTo>
                    <a:pt x="42" y="6"/>
                    <a:pt x="41" y="6"/>
                    <a:pt x="41" y="6"/>
                  </a:cubicBezTo>
                  <a:cubicBezTo>
                    <a:pt x="41" y="6"/>
                    <a:pt x="41" y="6"/>
                    <a:pt x="41" y="7"/>
                  </a:cubicBezTo>
                  <a:cubicBezTo>
                    <a:pt x="41" y="7"/>
                    <a:pt x="41" y="8"/>
                    <a:pt x="41" y="8"/>
                  </a:cubicBezTo>
                  <a:cubicBezTo>
                    <a:pt x="41" y="8"/>
                    <a:pt x="41" y="9"/>
                    <a:pt x="41" y="9"/>
                  </a:cubicBezTo>
                  <a:cubicBezTo>
                    <a:pt x="40" y="9"/>
                    <a:pt x="40" y="10"/>
                    <a:pt x="40" y="10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2"/>
                    <a:pt x="39" y="12"/>
                    <a:pt x="39" y="12"/>
                  </a:cubicBezTo>
                  <a:cubicBezTo>
                    <a:pt x="39" y="13"/>
                    <a:pt x="39" y="14"/>
                    <a:pt x="38" y="14"/>
                  </a:cubicBezTo>
                  <a:cubicBezTo>
                    <a:pt x="38" y="16"/>
                    <a:pt x="37" y="17"/>
                    <a:pt x="37" y="18"/>
                  </a:cubicBezTo>
                  <a:cubicBezTo>
                    <a:pt x="37" y="22"/>
                    <a:pt x="34" y="25"/>
                    <a:pt x="31" y="25"/>
                  </a:cubicBezTo>
                  <a:cubicBezTo>
                    <a:pt x="30" y="25"/>
                    <a:pt x="29" y="27"/>
                    <a:pt x="28" y="29"/>
                  </a:cubicBezTo>
                  <a:cubicBezTo>
                    <a:pt x="27" y="30"/>
                    <a:pt x="26" y="32"/>
                    <a:pt x="25" y="33"/>
                  </a:cubicBezTo>
                  <a:cubicBezTo>
                    <a:pt x="24" y="34"/>
                    <a:pt x="23" y="36"/>
                    <a:pt x="23" y="38"/>
                  </a:cubicBezTo>
                  <a:cubicBezTo>
                    <a:pt x="23" y="40"/>
                    <a:pt x="23" y="43"/>
                    <a:pt x="21" y="44"/>
                  </a:cubicBezTo>
                  <a:cubicBezTo>
                    <a:pt x="20" y="45"/>
                    <a:pt x="19" y="45"/>
                    <a:pt x="18" y="46"/>
                  </a:cubicBezTo>
                  <a:cubicBezTo>
                    <a:pt x="17" y="46"/>
                    <a:pt x="16" y="47"/>
                    <a:pt x="16" y="47"/>
                  </a:cubicBezTo>
                  <a:cubicBezTo>
                    <a:pt x="16" y="47"/>
                    <a:pt x="16" y="47"/>
                    <a:pt x="16" y="48"/>
                  </a:cubicBezTo>
                  <a:cubicBezTo>
                    <a:pt x="18" y="49"/>
                    <a:pt x="17" y="51"/>
                    <a:pt x="15" y="54"/>
                  </a:cubicBezTo>
                  <a:cubicBezTo>
                    <a:pt x="14" y="55"/>
                    <a:pt x="13" y="57"/>
                    <a:pt x="13" y="59"/>
                  </a:cubicBezTo>
                  <a:cubicBezTo>
                    <a:pt x="13" y="60"/>
                    <a:pt x="13" y="71"/>
                    <a:pt x="11" y="72"/>
                  </a:cubicBezTo>
                  <a:cubicBezTo>
                    <a:pt x="11" y="73"/>
                    <a:pt x="10" y="72"/>
                    <a:pt x="8" y="72"/>
                  </a:cubicBezTo>
                  <a:cubicBezTo>
                    <a:pt x="8" y="72"/>
                    <a:pt x="7" y="72"/>
                    <a:pt x="6" y="72"/>
                  </a:cubicBezTo>
                  <a:cubicBezTo>
                    <a:pt x="4" y="72"/>
                    <a:pt x="3" y="73"/>
                    <a:pt x="3" y="73"/>
                  </a:cubicBezTo>
                  <a:cubicBezTo>
                    <a:pt x="3" y="75"/>
                    <a:pt x="2" y="77"/>
                    <a:pt x="1" y="77"/>
                  </a:cubicBezTo>
                  <a:cubicBezTo>
                    <a:pt x="0" y="78"/>
                    <a:pt x="0" y="78"/>
                    <a:pt x="0" y="79"/>
                  </a:cubicBezTo>
                  <a:cubicBezTo>
                    <a:pt x="1" y="80"/>
                    <a:pt x="3" y="81"/>
                    <a:pt x="5" y="81"/>
                  </a:cubicBezTo>
                  <a:cubicBezTo>
                    <a:pt x="7" y="82"/>
                    <a:pt x="10" y="83"/>
                    <a:pt x="11" y="85"/>
                  </a:cubicBezTo>
                  <a:cubicBezTo>
                    <a:pt x="11" y="86"/>
                    <a:pt x="13" y="88"/>
                    <a:pt x="15" y="89"/>
                  </a:cubicBezTo>
                  <a:cubicBezTo>
                    <a:pt x="17" y="92"/>
                    <a:pt x="19" y="94"/>
                    <a:pt x="21" y="97"/>
                  </a:cubicBezTo>
                  <a:cubicBezTo>
                    <a:pt x="23" y="103"/>
                    <a:pt x="28" y="105"/>
                    <a:pt x="30" y="105"/>
                  </a:cubicBezTo>
                  <a:cubicBezTo>
                    <a:pt x="31" y="105"/>
                    <a:pt x="32" y="106"/>
                    <a:pt x="32" y="106"/>
                  </a:cubicBezTo>
                  <a:cubicBezTo>
                    <a:pt x="33" y="107"/>
                    <a:pt x="32" y="109"/>
                    <a:pt x="32" y="112"/>
                  </a:cubicBezTo>
                  <a:cubicBezTo>
                    <a:pt x="32" y="112"/>
                    <a:pt x="32" y="113"/>
                    <a:pt x="31" y="114"/>
                  </a:cubicBezTo>
                  <a:cubicBezTo>
                    <a:pt x="31" y="114"/>
                    <a:pt x="31" y="114"/>
                    <a:pt x="31" y="114"/>
                  </a:cubicBezTo>
                  <a:cubicBezTo>
                    <a:pt x="31" y="115"/>
                    <a:pt x="31" y="115"/>
                    <a:pt x="31" y="115"/>
                  </a:cubicBezTo>
                  <a:cubicBezTo>
                    <a:pt x="31" y="115"/>
                    <a:pt x="31" y="116"/>
                    <a:pt x="32" y="116"/>
                  </a:cubicBezTo>
                  <a:cubicBezTo>
                    <a:pt x="32" y="116"/>
                    <a:pt x="33" y="116"/>
                    <a:pt x="33" y="116"/>
                  </a:cubicBezTo>
                  <a:cubicBezTo>
                    <a:pt x="33" y="116"/>
                    <a:pt x="33" y="116"/>
                    <a:pt x="34" y="116"/>
                  </a:cubicBezTo>
                  <a:cubicBezTo>
                    <a:pt x="34" y="117"/>
                    <a:pt x="34" y="117"/>
                    <a:pt x="34" y="117"/>
                  </a:cubicBezTo>
                  <a:cubicBezTo>
                    <a:pt x="35" y="117"/>
                    <a:pt x="36" y="117"/>
                    <a:pt x="37" y="117"/>
                  </a:cubicBezTo>
                  <a:cubicBezTo>
                    <a:pt x="37" y="117"/>
                    <a:pt x="37" y="117"/>
                    <a:pt x="38" y="117"/>
                  </a:cubicBezTo>
                  <a:cubicBezTo>
                    <a:pt x="41" y="117"/>
                    <a:pt x="44" y="118"/>
                    <a:pt x="46" y="119"/>
                  </a:cubicBezTo>
                  <a:cubicBezTo>
                    <a:pt x="49" y="122"/>
                    <a:pt x="56" y="126"/>
                    <a:pt x="58" y="126"/>
                  </a:cubicBezTo>
                  <a:cubicBezTo>
                    <a:pt x="59" y="126"/>
                    <a:pt x="59" y="126"/>
                    <a:pt x="59" y="126"/>
                  </a:cubicBezTo>
                  <a:cubicBezTo>
                    <a:pt x="59" y="126"/>
                    <a:pt x="60" y="126"/>
                    <a:pt x="60" y="126"/>
                  </a:cubicBezTo>
                  <a:cubicBezTo>
                    <a:pt x="60" y="126"/>
                    <a:pt x="61" y="126"/>
                    <a:pt x="61" y="127"/>
                  </a:cubicBezTo>
                  <a:cubicBezTo>
                    <a:pt x="61" y="127"/>
                    <a:pt x="61" y="127"/>
                    <a:pt x="61" y="127"/>
                  </a:cubicBezTo>
                  <a:cubicBezTo>
                    <a:pt x="62" y="127"/>
                    <a:pt x="62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4" y="127"/>
                    <a:pt x="64" y="127"/>
                    <a:pt x="65" y="127"/>
                  </a:cubicBezTo>
                  <a:cubicBezTo>
                    <a:pt x="65" y="127"/>
                    <a:pt x="65" y="127"/>
                    <a:pt x="65" y="127"/>
                  </a:cubicBezTo>
                  <a:cubicBezTo>
                    <a:pt x="66" y="127"/>
                    <a:pt x="67" y="127"/>
                    <a:pt x="67" y="127"/>
                  </a:cubicBezTo>
                  <a:cubicBezTo>
                    <a:pt x="67" y="127"/>
                    <a:pt x="68" y="128"/>
                    <a:pt x="68" y="128"/>
                  </a:cubicBezTo>
                  <a:cubicBezTo>
                    <a:pt x="68" y="128"/>
                    <a:pt x="69" y="128"/>
                    <a:pt x="69" y="128"/>
                  </a:cubicBezTo>
                  <a:cubicBezTo>
                    <a:pt x="69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1" y="128"/>
                  </a:cubicBezTo>
                  <a:cubicBezTo>
                    <a:pt x="71" y="128"/>
                    <a:pt x="71" y="128"/>
                    <a:pt x="71" y="128"/>
                  </a:cubicBezTo>
                  <a:cubicBezTo>
                    <a:pt x="71" y="129"/>
                    <a:pt x="72" y="129"/>
                    <a:pt x="72" y="129"/>
                  </a:cubicBezTo>
                  <a:cubicBezTo>
                    <a:pt x="72" y="129"/>
                    <a:pt x="73" y="128"/>
                    <a:pt x="73" y="127"/>
                  </a:cubicBezTo>
                  <a:cubicBezTo>
                    <a:pt x="75" y="126"/>
                    <a:pt x="76" y="124"/>
                    <a:pt x="78" y="123"/>
                  </a:cubicBezTo>
                  <a:cubicBezTo>
                    <a:pt x="81" y="121"/>
                    <a:pt x="85" y="120"/>
                    <a:pt x="87" y="120"/>
                  </a:cubicBezTo>
                  <a:cubicBezTo>
                    <a:pt x="88" y="120"/>
                    <a:pt x="89" y="121"/>
                    <a:pt x="89" y="121"/>
                  </a:cubicBezTo>
                  <a:cubicBezTo>
                    <a:pt x="90" y="122"/>
                    <a:pt x="92" y="124"/>
                    <a:pt x="94" y="123"/>
                  </a:cubicBezTo>
                  <a:cubicBezTo>
                    <a:pt x="95" y="122"/>
                    <a:pt x="97" y="122"/>
                    <a:pt x="99" y="121"/>
                  </a:cubicBezTo>
                  <a:cubicBezTo>
                    <a:pt x="99" y="121"/>
                    <a:pt x="99" y="121"/>
                    <a:pt x="99" y="121"/>
                  </a:cubicBezTo>
                  <a:cubicBezTo>
                    <a:pt x="99" y="121"/>
                    <a:pt x="99" y="121"/>
                    <a:pt x="99" y="121"/>
                  </a:cubicBezTo>
                  <a:cubicBezTo>
                    <a:pt x="102" y="121"/>
                    <a:pt x="102" y="121"/>
                    <a:pt x="102" y="121"/>
                  </a:cubicBezTo>
                  <a:cubicBezTo>
                    <a:pt x="102" y="121"/>
                    <a:pt x="102" y="121"/>
                    <a:pt x="102" y="121"/>
                  </a:cubicBezTo>
                  <a:cubicBezTo>
                    <a:pt x="105" y="120"/>
                    <a:pt x="108" y="120"/>
                    <a:pt x="109" y="120"/>
                  </a:cubicBezTo>
                  <a:cubicBezTo>
                    <a:pt x="109" y="120"/>
                    <a:pt x="111" y="119"/>
                    <a:pt x="112" y="118"/>
                  </a:cubicBezTo>
                  <a:cubicBezTo>
                    <a:pt x="114" y="116"/>
                    <a:pt x="119" y="112"/>
                    <a:pt x="124" y="112"/>
                  </a:cubicBezTo>
                  <a:cubicBezTo>
                    <a:pt x="125" y="112"/>
                    <a:pt x="127" y="112"/>
                    <a:pt x="128" y="112"/>
                  </a:cubicBezTo>
                  <a:cubicBezTo>
                    <a:pt x="131" y="112"/>
                    <a:pt x="133" y="113"/>
                    <a:pt x="135" y="110"/>
                  </a:cubicBezTo>
                  <a:cubicBezTo>
                    <a:pt x="138" y="107"/>
                    <a:pt x="163" y="82"/>
                    <a:pt x="165" y="80"/>
                  </a:cubicBezTo>
                  <a:cubicBezTo>
                    <a:pt x="165" y="80"/>
                    <a:pt x="166" y="80"/>
                    <a:pt x="166" y="80"/>
                  </a:cubicBezTo>
                  <a:cubicBezTo>
                    <a:pt x="165" y="80"/>
                    <a:pt x="164" y="79"/>
                    <a:pt x="162" y="79"/>
                  </a:cubicBezTo>
                  <a:cubicBezTo>
                    <a:pt x="160" y="79"/>
                    <a:pt x="155" y="79"/>
                    <a:pt x="146" y="76"/>
                  </a:cubicBezTo>
                  <a:cubicBezTo>
                    <a:pt x="138" y="72"/>
                    <a:pt x="126" y="68"/>
                    <a:pt x="124" y="68"/>
                  </a:cubicBezTo>
                  <a:cubicBezTo>
                    <a:pt x="122" y="67"/>
                    <a:pt x="120" y="66"/>
                    <a:pt x="119" y="64"/>
                  </a:cubicBezTo>
                  <a:cubicBezTo>
                    <a:pt x="118" y="63"/>
                    <a:pt x="117" y="61"/>
                    <a:pt x="116" y="61"/>
                  </a:cubicBezTo>
                  <a:cubicBezTo>
                    <a:pt x="113" y="60"/>
                    <a:pt x="109" y="52"/>
                    <a:pt x="108" y="50"/>
                  </a:cubicBezTo>
                  <a:cubicBezTo>
                    <a:pt x="108" y="50"/>
                    <a:pt x="108" y="50"/>
                    <a:pt x="108" y="49"/>
                  </a:cubicBezTo>
                  <a:cubicBezTo>
                    <a:pt x="108" y="49"/>
                    <a:pt x="108" y="49"/>
                    <a:pt x="108" y="49"/>
                  </a:cubicBezTo>
                  <a:cubicBezTo>
                    <a:pt x="108" y="49"/>
                    <a:pt x="108" y="48"/>
                    <a:pt x="109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00" name="Freeform 201"/>
            <p:cNvSpPr>
              <a:spLocks/>
            </p:cNvSpPr>
            <p:nvPr/>
          </p:nvSpPr>
          <p:spPr bwMode="auto">
            <a:xfrm>
              <a:off x="12825413" y="7561263"/>
              <a:ext cx="973138" cy="1184275"/>
            </a:xfrm>
            <a:custGeom>
              <a:avLst/>
              <a:gdLst>
                <a:gd name="T0" fmla="*/ 143 w 183"/>
                <a:gd name="T1" fmla="*/ 200 h 226"/>
                <a:gd name="T2" fmla="*/ 135 w 183"/>
                <a:gd name="T3" fmla="*/ 189 h 226"/>
                <a:gd name="T4" fmla="*/ 121 w 183"/>
                <a:gd name="T5" fmla="*/ 178 h 226"/>
                <a:gd name="T6" fmla="*/ 128 w 183"/>
                <a:gd name="T7" fmla="*/ 168 h 226"/>
                <a:gd name="T8" fmla="*/ 133 w 183"/>
                <a:gd name="T9" fmla="*/ 157 h 226"/>
                <a:gd name="T10" fmla="*/ 136 w 183"/>
                <a:gd name="T11" fmla="*/ 145 h 226"/>
                <a:gd name="T12" fmla="*/ 143 w 183"/>
                <a:gd name="T13" fmla="*/ 136 h 226"/>
                <a:gd name="T14" fmla="*/ 153 w 183"/>
                <a:gd name="T15" fmla="*/ 121 h 226"/>
                <a:gd name="T16" fmla="*/ 161 w 183"/>
                <a:gd name="T17" fmla="*/ 103 h 226"/>
                <a:gd name="T18" fmla="*/ 161 w 183"/>
                <a:gd name="T19" fmla="*/ 102 h 226"/>
                <a:gd name="T20" fmla="*/ 162 w 183"/>
                <a:gd name="T21" fmla="*/ 87 h 226"/>
                <a:gd name="T22" fmla="*/ 172 w 183"/>
                <a:gd name="T23" fmla="*/ 70 h 226"/>
                <a:gd name="T24" fmla="*/ 177 w 183"/>
                <a:gd name="T25" fmla="*/ 66 h 226"/>
                <a:gd name="T26" fmla="*/ 181 w 183"/>
                <a:gd name="T27" fmla="*/ 63 h 226"/>
                <a:gd name="T28" fmla="*/ 176 w 183"/>
                <a:gd name="T29" fmla="*/ 55 h 226"/>
                <a:gd name="T30" fmla="*/ 167 w 183"/>
                <a:gd name="T31" fmla="*/ 18 h 226"/>
                <a:gd name="T32" fmla="*/ 151 w 183"/>
                <a:gd name="T33" fmla="*/ 0 h 226"/>
                <a:gd name="T34" fmla="*/ 149 w 183"/>
                <a:gd name="T35" fmla="*/ 2 h 226"/>
                <a:gd name="T36" fmla="*/ 147 w 183"/>
                <a:gd name="T37" fmla="*/ 3 h 226"/>
                <a:gd name="T38" fmla="*/ 144 w 183"/>
                <a:gd name="T39" fmla="*/ 5 h 226"/>
                <a:gd name="T40" fmla="*/ 131 w 183"/>
                <a:gd name="T41" fmla="*/ 16 h 226"/>
                <a:gd name="T42" fmla="*/ 110 w 183"/>
                <a:gd name="T43" fmla="*/ 13 h 226"/>
                <a:gd name="T44" fmla="*/ 33 w 183"/>
                <a:gd name="T45" fmla="*/ 14 h 226"/>
                <a:gd name="T46" fmla="*/ 23 w 183"/>
                <a:gd name="T47" fmla="*/ 42 h 226"/>
                <a:gd name="T48" fmla="*/ 21 w 183"/>
                <a:gd name="T49" fmla="*/ 86 h 226"/>
                <a:gd name="T50" fmla="*/ 7 w 183"/>
                <a:gd name="T51" fmla="*/ 99 h 226"/>
                <a:gd name="T52" fmla="*/ 1 w 183"/>
                <a:gd name="T53" fmla="*/ 108 h 226"/>
                <a:gd name="T54" fmla="*/ 1 w 183"/>
                <a:gd name="T55" fmla="*/ 119 h 226"/>
                <a:gd name="T56" fmla="*/ 6 w 183"/>
                <a:gd name="T57" fmla="*/ 127 h 226"/>
                <a:gd name="T58" fmla="*/ 6 w 183"/>
                <a:gd name="T59" fmla="*/ 131 h 226"/>
                <a:gd name="T60" fmla="*/ 7 w 183"/>
                <a:gd name="T61" fmla="*/ 133 h 226"/>
                <a:gd name="T62" fmla="*/ 8 w 183"/>
                <a:gd name="T63" fmla="*/ 134 h 226"/>
                <a:gd name="T64" fmla="*/ 10 w 183"/>
                <a:gd name="T65" fmla="*/ 135 h 226"/>
                <a:gd name="T66" fmla="*/ 10 w 183"/>
                <a:gd name="T67" fmla="*/ 141 h 226"/>
                <a:gd name="T68" fmla="*/ 15 w 183"/>
                <a:gd name="T69" fmla="*/ 147 h 226"/>
                <a:gd name="T70" fmla="*/ 17 w 183"/>
                <a:gd name="T71" fmla="*/ 149 h 226"/>
                <a:gd name="T72" fmla="*/ 18 w 183"/>
                <a:gd name="T73" fmla="*/ 151 h 226"/>
                <a:gd name="T74" fmla="*/ 19 w 183"/>
                <a:gd name="T75" fmla="*/ 154 h 226"/>
                <a:gd name="T76" fmla="*/ 17 w 183"/>
                <a:gd name="T77" fmla="*/ 165 h 226"/>
                <a:gd name="T78" fmla="*/ 23 w 183"/>
                <a:gd name="T79" fmla="*/ 169 h 226"/>
                <a:gd name="T80" fmla="*/ 38 w 183"/>
                <a:gd name="T81" fmla="*/ 182 h 226"/>
                <a:gd name="T82" fmla="*/ 49 w 183"/>
                <a:gd name="T83" fmla="*/ 195 h 226"/>
                <a:gd name="T84" fmla="*/ 59 w 183"/>
                <a:gd name="T85" fmla="*/ 207 h 226"/>
                <a:gd name="T86" fmla="*/ 60 w 183"/>
                <a:gd name="T87" fmla="*/ 208 h 226"/>
                <a:gd name="T88" fmla="*/ 61 w 183"/>
                <a:gd name="T89" fmla="*/ 209 h 226"/>
                <a:gd name="T90" fmla="*/ 66 w 183"/>
                <a:gd name="T91" fmla="*/ 215 h 226"/>
                <a:gd name="T92" fmla="*/ 72 w 183"/>
                <a:gd name="T93" fmla="*/ 215 h 226"/>
                <a:gd name="T94" fmla="*/ 83 w 183"/>
                <a:gd name="T95" fmla="*/ 214 h 226"/>
                <a:gd name="T96" fmla="*/ 92 w 183"/>
                <a:gd name="T97" fmla="*/ 220 h 226"/>
                <a:gd name="T98" fmla="*/ 95 w 183"/>
                <a:gd name="T99" fmla="*/ 223 h 226"/>
                <a:gd name="T100" fmla="*/ 98 w 183"/>
                <a:gd name="T101" fmla="*/ 225 h 226"/>
                <a:gd name="T102" fmla="*/ 103 w 183"/>
                <a:gd name="T103" fmla="*/ 223 h 226"/>
                <a:gd name="T104" fmla="*/ 105 w 183"/>
                <a:gd name="T105" fmla="*/ 223 h 226"/>
                <a:gd name="T106" fmla="*/ 110 w 183"/>
                <a:gd name="T107" fmla="*/ 225 h 226"/>
                <a:gd name="T108" fmla="*/ 122 w 183"/>
                <a:gd name="T109" fmla="*/ 223 h 226"/>
                <a:gd name="T110" fmla="*/ 130 w 183"/>
                <a:gd name="T111" fmla="*/ 220 h 226"/>
                <a:gd name="T112" fmla="*/ 141 w 183"/>
                <a:gd name="T113" fmla="*/ 211 h 226"/>
                <a:gd name="T114" fmla="*/ 151 w 183"/>
                <a:gd name="T115" fmla="*/ 212 h 226"/>
                <a:gd name="T116" fmla="*/ 151 w 183"/>
                <a:gd name="T117" fmla="*/ 21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3" h="226">
                  <a:moveTo>
                    <a:pt x="152" y="205"/>
                  </a:moveTo>
                  <a:cubicBezTo>
                    <a:pt x="152" y="205"/>
                    <a:pt x="152" y="205"/>
                    <a:pt x="152" y="205"/>
                  </a:cubicBezTo>
                  <a:cubicBezTo>
                    <a:pt x="150" y="205"/>
                    <a:pt x="146" y="203"/>
                    <a:pt x="143" y="200"/>
                  </a:cubicBezTo>
                  <a:cubicBezTo>
                    <a:pt x="142" y="199"/>
                    <a:pt x="141" y="198"/>
                    <a:pt x="141" y="196"/>
                  </a:cubicBezTo>
                  <a:cubicBezTo>
                    <a:pt x="141" y="195"/>
                    <a:pt x="140" y="195"/>
                    <a:pt x="140" y="194"/>
                  </a:cubicBezTo>
                  <a:cubicBezTo>
                    <a:pt x="139" y="192"/>
                    <a:pt x="137" y="190"/>
                    <a:pt x="135" y="189"/>
                  </a:cubicBezTo>
                  <a:cubicBezTo>
                    <a:pt x="133" y="187"/>
                    <a:pt x="132" y="185"/>
                    <a:pt x="131" y="184"/>
                  </a:cubicBezTo>
                  <a:cubicBezTo>
                    <a:pt x="131" y="182"/>
                    <a:pt x="128" y="182"/>
                    <a:pt x="126" y="181"/>
                  </a:cubicBezTo>
                  <a:cubicBezTo>
                    <a:pt x="124" y="180"/>
                    <a:pt x="122" y="180"/>
                    <a:pt x="121" y="178"/>
                  </a:cubicBezTo>
                  <a:cubicBezTo>
                    <a:pt x="120" y="176"/>
                    <a:pt x="121" y="175"/>
                    <a:pt x="121" y="174"/>
                  </a:cubicBezTo>
                  <a:cubicBezTo>
                    <a:pt x="122" y="173"/>
                    <a:pt x="123" y="173"/>
                    <a:pt x="123" y="171"/>
                  </a:cubicBezTo>
                  <a:cubicBezTo>
                    <a:pt x="123" y="169"/>
                    <a:pt x="124" y="168"/>
                    <a:pt x="128" y="168"/>
                  </a:cubicBezTo>
                  <a:cubicBezTo>
                    <a:pt x="129" y="168"/>
                    <a:pt x="130" y="168"/>
                    <a:pt x="130" y="168"/>
                  </a:cubicBezTo>
                  <a:cubicBezTo>
                    <a:pt x="131" y="168"/>
                    <a:pt x="132" y="168"/>
                    <a:pt x="132" y="168"/>
                  </a:cubicBezTo>
                  <a:cubicBezTo>
                    <a:pt x="132" y="167"/>
                    <a:pt x="133" y="161"/>
                    <a:pt x="133" y="157"/>
                  </a:cubicBezTo>
                  <a:cubicBezTo>
                    <a:pt x="133" y="155"/>
                    <a:pt x="134" y="152"/>
                    <a:pt x="136" y="151"/>
                  </a:cubicBezTo>
                  <a:cubicBezTo>
                    <a:pt x="137" y="149"/>
                    <a:pt x="137" y="148"/>
                    <a:pt x="137" y="147"/>
                  </a:cubicBezTo>
                  <a:cubicBezTo>
                    <a:pt x="136" y="146"/>
                    <a:pt x="136" y="146"/>
                    <a:pt x="136" y="145"/>
                  </a:cubicBezTo>
                  <a:cubicBezTo>
                    <a:pt x="136" y="144"/>
                    <a:pt x="138" y="143"/>
                    <a:pt x="139" y="142"/>
                  </a:cubicBezTo>
                  <a:cubicBezTo>
                    <a:pt x="140" y="142"/>
                    <a:pt x="141" y="141"/>
                    <a:pt x="142" y="141"/>
                  </a:cubicBezTo>
                  <a:cubicBezTo>
                    <a:pt x="143" y="140"/>
                    <a:pt x="143" y="138"/>
                    <a:pt x="143" y="136"/>
                  </a:cubicBezTo>
                  <a:cubicBezTo>
                    <a:pt x="143" y="134"/>
                    <a:pt x="144" y="131"/>
                    <a:pt x="145" y="130"/>
                  </a:cubicBezTo>
                  <a:cubicBezTo>
                    <a:pt x="146" y="129"/>
                    <a:pt x="147" y="127"/>
                    <a:pt x="148" y="125"/>
                  </a:cubicBezTo>
                  <a:cubicBezTo>
                    <a:pt x="150" y="123"/>
                    <a:pt x="151" y="121"/>
                    <a:pt x="153" y="121"/>
                  </a:cubicBezTo>
                  <a:cubicBezTo>
                    <a:pt x="154" y="121"/>
                    <a:pt x="157" y="119"/>
                    <a:pt x="157" y="116"/>
                  </a:cubicBezTo>
                  <a:cubicBezTo>
                    <a:pt x="157" y="115"/>
                    <a:pt x="158" y="113"/>
                    <a:pt x="159" y="111"/>
                  </a:cubicBezTo>
                  <a:cubicBezTo>
                    <a:pt x="160" y="109"/>
                    <a:pt x="161" y="106"/>
                    <a:pt x="161" y="103"/>
                  </a:cubicBezTo>
                  <a:cubicBezTo>
                    <a:pt x="161" y="103"/>
                    <a:pt x="161" y="103"/>
                    <a:pt x="161" y="103"/>
                  </a:cubicBezTo>
                  <a:cubicBezTo>
                    <a:pt x="161" y="102"/>
                    <a:pt x="161" y="102"/>
                    <a:pt x="161" y="102"/>
                  </a:cubicBezTo>
                  <a:cubicBezTo>
                    <a:pt x="161" y="102"/>
                    <a:pt x="161" y="102"/>
                    <a:pt x="161" y="102"/>
                  </a:cubicBezTo>
                  <a:cubicBezTo>
                    <a:pt x="161" y="102"/>
                    <a:pt x="161" y="101"/>
                    <a:pt x="161" y="101"/>
                  </a:cubicBezTo>
                  <a:cubicBezTo>
                    <a:pt x="160" y="98"/>
                    <a:pt x="159" y="95"/>
                    <a:pt x="160" y="92"/>
                  </a:cubicBezTo>
                  <a:cubicBezTo>
                    <a:pt x="160" y="90"/>
                    <a:pt x="161" y="89"/>
                    <a:pt x="162" y="87"/>
                  </a:cubicBezTo>
                  <a:cubicBezTo>
                    <a:pt x="165" y="83"/>
                    <a:pt x="167" y="80"/>
                    <a:pt x="166" y="77"/>
                  </a:cubicBezTo>
                  <a:cubicBezTo>
                    <a:pt x="165" y="74"/>
                    <a:pt x="168" y="72"/>
                    <a:pt x="170" y="71"/>
                  </a:cubicBezTo>
                  <a:cubicBezTo>
                    <a:pt x="171" y="71"/>
                    <a:pt x="172" y="70"/>
                    <a:pt x="172" y="70"/>
                  </a:cubicBezTo>
                  <a:cubicBezTo>
                    <a:pt x="173" y="69"/>
                    <a:pt x="174" y="69"/>
                    <a:pt x="174" y="68"/>
                  </a:cubicBezTo>
                  <a:cubicBezTo>
                    <a:pt x="175" y="68"/>
                    <a:pt x="176" y="67"/>
                    <a:pt x="176" y="67"/>
                  </a:cubicBezTo>
                  <a:cubicBezTo>
                    <a:pt x="177" y="67"/>
                    <a:pt x="177" y="66"/>
                    <a:pt x="177" y="66"/>
                  </a:cubicBezTo>
                  <a:cubicBezTo>
                    <a:pt x="178" y="66"/>
                    <a:pt x="178" y="66"/>
                    <a:pt x="178" y="65"/>
                  </a:cubicBezTo>
                  <a:cubicBezTo>
                    <a:pt x="179" y="65"/>
                    <a:pt x="179" y="65"/>
                    <a:pt x="179" y="64"/>
                  </a:cubicBezTo>
                  <a:cubicBezTo>
                    <a:pt x="180" y="64"/>
                    <a:pt x="180" y="63"/>
                    <a:pt x="181" y="63"/>
                  </a:cubicBezTo>
                  <a:cubicBezTo>
                    <a:pt x="181" y="63"/>
                    <a:pt x="181" y="62"/>
                    <a:pt x="182" y="62"/>
                  </a:cubicBezTo>
                  <a:cubicBezTo>
                    <a:pt x="182" y="61"/>
                    <a:pt x="182" y="61"/>
                    <a:pt x="183" y="60"/>
                  </a:cubicBezTo>
                  <a:cubicBezTo>
                    <a:pt x="180" y="58"/>
                    <a:pt x="178" y="55"/>
                    <a:pt x="176" y="55"/>
                  </a:cubicBezTo>
                  <a:cubicBezTo>
                    <a:pt x="172" y="53"/>
                    <a:pt x="169" y="45"/>
                    <a:pt x="169" y="36"/>
                  </a:cubicBezTo>
                  <a:cubicBezTo>
                    <a:pt x="169" y="30"/>
                    <a:pt x="168" y="24"/>
                    <a:pt x="167" y="21"/>
                  </a:cubicBezTo>
                  <a:cubicBezTo>
                    <a:pt x="167" y="20"/>
                    <a:pt x="167" y="18"/>
                    <a:pt x="167" y="18"/>
                  </a:cubicBezTo>
                  <a:cubicBezTo>
                    <a:pt x="166" y="15"/>
                    <a:pt x="162" y="9"/>
                    <a:pt x="157" y="7"/>
                  </a:cubicBezTo>
                  <a:cubicBezTo>
                    <a:pt x="154" y="5"/>
                    <a:pt x="152" y="3"/>
                    <a:pt x="151" y="0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151" y="0"/>
                    <a:pt x="150" y="1"/>
                    <a:pt x="150" y="1"/>
                  </a:cubicBezTo>
                  <a:cubicBezTo>
                    <a:pt x="150" y="1"/>
                    <a:pt x="150" y="2"/>
                    <a:pt x="150" y="2"/>
                  </a:cubicBezTo>
                  <a:cubicBezTo>
                    <a:pt x="149" y="2"/>
                    <a:pt x="149" y="2"/>
                    <a:pt x="149" y="2"/>
                  </a:cubicBezTo>
                  <a:cubicBezTo>
                    <a:pt x="149" y="2"/>
                    <a:pt x="149" y="2"/>
                    <a:pt x="148" y="3"/>
                  </a:cubicBezTo>
                  <a:cubicBezTo>
                    <a:pt x="148" y="3"/>
                    <a:pt x="148" y="3"/>
                    <a:pt x="148" y="3"/>
                  </a:cubicBezTo>
                  <a:cubicBezTo>
                    <a:pt x="148" y="3"/>
                    <a:pt x="147" y="3"/>
                    <a:pt x="147" y="3"/>
                  </a:cubicBezTo>
                  <a:cubicBezTo>
                    <a:pt x="146" y="3"/>
                    <a:pt x="146" y="3"/>
                    <a:pt x="146" y="3"/>
                  </a:cubicBezTo>
                  <a:cubicBezTo>
                    <a:pt x="146" y="3"/>
                    <a:pt x="146" y="3"/>
                    <a:pt x="145" y="3"/>
                  </a:cubicBezTo>
                  <a:cubicBezTo>
                    <a:pt x="145" y="3"/>
                    <a:pt x="144" y="4"/>
                    <a:pt x="144" y="5"/>
                  </a:cubicBezTo>
                  <a:cubicBezTo>
                    <a:pt x="143" y="8"/>
                    <a:pt x="142" y="11"/>
                    <a:pt x="138" y="11"/>
                  </a:cubicBezTo>
                  <a:cubicBezTo>
                    <a:pt x="136" y="11"/>
                    <a:pt x="135" y="12"/>
                    <a:pt x="135" y="13"/>
                  </a:cubicBezTo>
                  <a:cubicBezTo>
                    <a:pt x="134" y="15"/>
                    <a:pt x="133" y="16"/>
                    <a:pt x="131" y="16"/>
                  </a:cubicBezTo>
                  <a:cubicBezTo>
                    <a:pt x="128" y="16"/>
                    <a:pt x="126" y="14"/>
                    <a:pt x="125" y="13"/>
                  </a:cubicBezTo>
                  <a:cubicBezTo>
                    <a:pt x="110" y="13"/>
                    <a:pt x="110" y="13"/>
                    <a:pt x="110" y="13"/>
                  </a:cubicBezTo>
                  <a:cubicBezTo>
                    <a:pt x="110" y="13"/>
                    <a:pt x="110" y="13"/>
                    <a:pt x="110" y="13"/>
                  </a:cubicBezTo>
                  <a:cubicBezTo>
                    <a:pt x="109" y="12"/>
                    <a:pt x="107" y="10"/>
                    <a:pt x="106" y="11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3" y="78"/>
                    <a:pt x="23" y="85"/>
                    <a:pt x="21" y="86"/>
                  </a:cubicBezTo>
                  <a:cubicBezTo>
                    <a:pt x="20" y="86"/>
                    <a:pt x="20" y="86"/>
                    <a:pt x="20" y="86"/>
                  </a:cubicBezTo>
                  <a:cubicBezTo>
                    <a:pt x="18" y="87"/>
                    <a:pt x="12" y="89"/>
                    <a:pt x="12" y="91"/>
                  </a:cubicBezTo>
                  <a:cubicBezTo>
                    <a:pt x="12" y="94"/>
                    <a:pt x="11" y="98"/>
                    <a:pt x="7" y="99"/>
                  </a:cubicBezTo>
                  <a:cubicBezTo>
                    <a:pt x="6" y="99"/>
                    <a:pt x="6" y="100"/>
                    <a:pt x="6" y="102"/>
                  </a:cubicBezTo>
                  <a:cubicBezTo>
                    <a:pt x="6" y="104"/>
                    <a:pt x="5" y="107"/>
                    <a:pt x="2" y="107"/>
                  </a:cubicBezTo>
                  <a:cubicBezTo>
                    <a:pt x="1" y="107"/>
                    <a:pt x="1" y="108"/>
                    <a:pt x="1" y="108"/>
                  </a:cubicBezTo>
                  <a:cubicBezTo>
                    <a:pt x="1" y="108"/>
                    <a:pt x="2" y="109"/>
                    <a:pt x="2" y="109"/>
                  </a:cubicBezTo>
                  <a:cubicBezTo>
                    <a:pt x="3" y="111"/>
                    <a:pt x="4" y="114"/>
                    <a:pt x="2" y="115"/>
                  </a:cubicBezTo>
                  <a:cubicBezTo>
                    <a:pt x="1" y="117"/>
                    <a:pt x="0" y="118"/>
                    <a:pt x="1" y="119"/>
                  </a:cubicBezTo>
                  <a:cubicBezTo>
                    <a:pt x="1" y="120"/>
                    <a:pt x="2" y="120"/>
                    <a:pt x="3" y="120"/>
                  </a:cubicBezTo>
                  <a:cubicBezTo>
                    <a:pt x="4" y="120"/>
                    <a:pt x="4" y="120"/>
                    <a:pt x="5" y="121"/>
                  </a:cubicBezTo>
                  <a:cubicBezTo>
                    <a:pt x="6" y="122"/>
                    <a:pt x="6" y="124"/>
                    <a:pt x="6" y="127"/>
                  </a:cubicBezTo>
                  <a:cubicBezTo>
                    <a:pt x="6" y="127"/>
                    <a:pt x="6" y="128"/>
                    <a:pt x="6" y="129"/>
                  </a:cubicBezTo>
                  <a:cubicBezTo>
                    <a:pt x="6" y="130"/>
                    <a:pt x="6" y="130"/>
                    <a:pt x="6" y="131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6" y="131"/>
                    <a:pt x="6" y="131"/>
                    <a:pt x="6" y="132"/>
                  </a:cubicBezTo>
                  <a:cubicBezTo>
                    <a:pt x="6" y="132"/>
                    <a:pt x="7" y="132"/>
                    <a:pt x="7" y="132"/>
                  </a:cubicBezTo>
                  <a:cubicBezTo>
                    <a:pt x="7" y="132"/>
                    <a:pt x="7" y="132"/>
                    <a:pt x="7" y="133"/>
                  </a:cubicBezTo>
                  <a:cubicBezTo>
                    <a:pt x="7" y="133"/>
                    <a:pt x="7" y="133"/>
                    <a:pt x="8" y="133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8" y="134"/>
                    <a:pt x="8" y="134"/>
                    <a:pt x="8" y="134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10" y="135"/>
                    <a:pt x="11" y="135"/>
                    <a:pt x="11" y="135"/>
                  </a:cubicBezTo>
                  <a:cubicBezTo>
                    <a:pt x="11" y="136"/>
                    <a:pt x="11" y="136"/>
                    <a:pt x="11" y="136"/>
                  </a:cubicBezTo>
                  <a:cubicBezTo>
                    <a:pt x="10" y="141"/>
                    <a:pt x="10" y="141"/>
                    <a:pt x="10" y="141"/>
                  </a:cubicBezTo>
                  <a:cubicBezTo>
                    <a:pt x="10" y="141"/>
                    <a:pt x="10" y="141"/>
                    <a:pt x="10" y="141"/>
                  </a:cubicBezTo>
                  <a:cubicBezTo>
                    <a:pt x="10" y="141"/>
                    <a:pt x="10" y="141"/>
                    <a:pt x="10" y="141"/>
                  </a:cubicBezTo>
                  <a:cubicBezTo>
                    <a:pt x="11" y="142"/>
                    <a:pt x="13" y="145"/>
                    <a:pt x="15" y="147"/>
                  </a:cubicBezTo>
                  <a:cubicBezTo>
                    <a:pt x="15" y="147"/>
                    <a:pt x="15" y="147"/>
                    <a:pt x="15" y="148"/>
                  </a:cubicBezTo>
                  <a:cubicBezTo>
                    <a:pt x="16" y="148"/>
                    <a:pt x="16" y="148"/>
                    <a:pt x="16" y="149"/>
                  </a:cubicBezTo>
                  <a:cubicBezTo>
                    <a:pt x="16" y="149"/>
                    <a:pt x="16" y="149"/>
                    <a:pt x="17" y="149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7" y="150"/>
                    <a:pt x="17" y="150"/>
                    <a:pt x="17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2"/>
                    <a:pt x="18" y="152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8" y="152"/>
                    <a:pt x="19" y="153"/>
                    <a:pt x="19" y="154"/>
                  </a:cubicBezTo>
                  <a:cubicBezTo>
                    <a:pt x="20" y="156"/>
                    <a:pt x="21" y="158"/>
                    <a:pt x="20" y="161"/>
                  </a:cubicBezTo>
                  <a:cubicBezTo>
                    <a:pt x="20" y="162"/>
                    <a:pt x="19" y="162"/>
                    <a:pt x="18" y="163"/>
                  </a:cubicBezTo>
                  <a:cubicBezTo>
                    <a:pt x="17" y="164"/>
                    <a:pt x="17" y="164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22" y="166"/>
                    <a:pt x="22" y="166"/>
                    <a:pt x="22" y="166"/>
                  </a:cubicBezTo>
                  <a:cubicBezTo>
                    <a:pt x="23" y="169"/>
                    <a:pt x="23" y="169"/>
                    <a:pt x="23" y="169"/>
                  </a:cubicBezTo>
                  <a:cubicBezTo>
                    <a:pt x="25" y="170"/>
                    <a:pt x="30" y="170"/>
                    <a:pt x="33" y="174"/>
                  </a:cubicBezTo>
                  <a:cubicBezTo>
                    <a:pt x="34" y="175"/>
                    <a:pt x="34" y="176"/>
                    <a:pt x="35" y="177"/>
                  </a:cubicBezTo>
                  <a:cubicBezTo>
                    <a:pt x="37" y="179"/>
                    <a:pt x="38" y="180"/>
                    <a:pt x="38" y="182"/>
                  </a:cubicBezTo>
                  <a:cubicBezTo>
                    <a:pt x="38" y="182"/>
                    <a:pt x="38" y="183"/>
                    <a:pt x="40" y="184"/>
                  </a:cubicBezTo>
                  <a:cubicBezTo>
                    <a:pt x="41" y="185"/>
                    <a:pt x="43" y="186"/>
                    <a:pt x="44" y="187"/>
                  </a:cubicBezTo>
                  <a:cubicBezTo>
                    <a:pt x="49" y="191"/>
                    <a:pt x="49" y="193"/>
                    <a:pt x="49" y="195"/>
                  </a:cubicBezTo>
                  <a:cubicBezTo>
                    <a:pt x="49" y="196"/>
                    <a:pt x="52" y="198"/>
                    <a:pt x="56" y="200"/>
                  </a:cubicBezTo>
                  <a:cubicBezTo>
                    <a:pt x="56" y="200"/>
                    <a:pt x="56" y="200"/>
                    <a:pt x="56" y="200"/>
                  </a:cubicBezTo>
                  <a:cubicBezTo>
                    <a:pt x="59" y="207"/>
                    <a:pt x="59" y="207"/>
                    <a:pt x="59" y="207"/>
                  </a:cubicBezTo>
                  <a:cubicBezTo>
                    <a:pt x="59" y="207"/>
                    <a:pt x="59" y="207"/>
                    <a:pt x="59" y="207"/>
                  </a:cubicBezTo>
                  <a:cubicBezTo>
                    <a:pt x="59" y="207"/>
                    <a:pt x="59" y="207"/>
                    <a:pt x="59" y="207"/>
                  </a:cubicBezTo>
                  <a:cubicBezTo>
                    <a:pt x="60" y="207"/>
                    <a:pt x="60" y="207"/>
                    <a:pt x="60" y="208"/>
                  </a:cubicBezTo>
                  <a:cubicBezTo>
                    <a:pt x="60" y="208"/>
                    <a:pt x="60" y="208"/>
                    <a:pt x="60" y="208"/>
                  </a:cubicBezTo>
                  <a:cubicBezTo>
                    <a:pt x="61" y="208"/>
                    <a:pt x="61" y="208"/>
                    <a:pt x="61" y="209"/>
                  </a:cubicBezTo>
                  <a:cubicBezTo>
                    <a:pt x="61" y="209"/>
                    <a:pt x="61" y="209"/>
                    <a:pt x="61" y="209"/>
                  </a:cubicBezTo>
                  <a:cubicBezTo>
                    <a:pt x="61" y="209"/>
                    <a:pt x="62" y="210"/>
                    <a:pt x="62" y="210"/>
                  </a:cubicBezTo>
                  <a:cubicBezTo>
                    <a:pt x="63" y="212"/>
                    <a:pt x="65" y="214"/>
                    <a:pt x="66" y="215"/>
                  </a:cubicBezTo>
                  <a:cubicBezTo>
                    <a:pt x="66" y="215"/>
                    <a:pt x="66" y="215"/>
                    <a:pt x="66" y="215"/>
                  </a:cubicBezTo>
                  <a:cubicBezTo>
                    <a:pt x="66" y="215"/>
                    <a:pt x="67" y="216"/>
                    <a:pt x="68" y="216"/>
                  </a:cubicBezTo>
                  <a:cubicBezTo>
                    <a:pt x="69" y="216"/>
                    <a:pt x="69" y="216"/>
                    <a:pt x="70" y="216"/>
                  </a:cubicBezTo>
                  <a:cubicBezTo>
                    <a:pt x="71" y="216"/>
                    <a:pt x="71" y="216"/>
                    <a:pt x="72" y="215"/>
                  </a:cubicBezTo>
                  <a:cubicBezTo>
                    <a:pt x="73" y="214"/>
                    <a:pt x="74" y="214"/>
                    <a:pt x="75" y="214"/>
                  </a:cubicBezTo>
                  <a:cubicBezTo>
                    <a:pt x="77" y="214"/>
                    <a:pt x="78" y="215"/>
                    <a:pt x="79" y="215"/>
                  </a:cubicBezTo>
                  <a:cubicBezTo>
                    <a:pt x="80" y="215"/>
                    <a:pt x="82" y="214"/>
                    <a:pt x="83" y="214"/>
                  </a:cubicBezTo>
                  <a:cubicBezTo>
                    <a:pt x="84" y="214"/>
                    <a:pt x="85" y="214"/>
                    <a:pt x="85" y="214"/>
                  </a:cubicBezTo>
                  <a:cubicBezTo>
                    <a:pt x="86" y="215"/>
                    <a:pt x="89" y="217"/>
                    <a:pt x="92" y="220"/>
                  </a:cubicBezTo>
                  <a:cubicBezTo>
                    <a:pt x="92" y="220"/>
                    <a:pt x="92" y="220"/>
                    <a:pt x="92" y="220"/>
                  </a:cubicBezTo>
                  <a:cubicBezTo>
                    <a:pt x="92" y="220"/>
                    <a:pt x="93" y="221"/>
                    <a:pt x="93" y="221"/>
                  </a:cubicBezTo>
                  <a:cubicBezTo>
                    <a:pt x="94" y="221"/>
                    <a:pt x="94" y="222"/>
                    <a:pt x="94" y="222"/>
                  </a:cubicBezTo>
                  <a:cubicBezTo>
                    <a:pt x="94" y="222"/>
                    <a:pt x="95" y="222"/>
                    <a:pt x="95" y="223"/>
                  </a:cubicBezTo>
                  <a:cubicBezTo>
                    <a:pt x="95" y="223"/>
                    <a:pt x="96" y="223"/>
                    <a:pt x="96" y="224"/>
                  </a:cubicBezTo>
                  <a:cubicBezTo>
                    <a:pt x="96" y="224"/>
                    <a:pt x="97" y="224"/>
                    <a:pt x="97" y="224"/>
                  </a:cubicBezTo>
                  <a:cubicBezTo>
                    <a:pt x="97" y="225"/>
                    <a:pt x="98" y="225"/>
                    <a:pt x="98" y="225"/>
                  </a:cubicBezTo>
                  <a:cubicBezTo>
                    <a:pt x="99" y="225"/>
                    <a:pt x="100" y="224"/>
                    <a:pt x="102" y="224"/>
                  </a:cubicBezTo>
                  <a:cubicBezTo>
                    <a:pt x="102" y="224"/>
                    <a:pt x="102" y="224"/>
                    <a:pt x="102" y="224"/>
                  </a:cubicBezTo>
                  <a:cubicBezTo>
                    <a:pt x="103" y="224"/>
                    <a:pt x="103" y="224"/>
                    <a:pt x="103" y="223"/>
                  </a:cubicBezTo>
                  <a:cubicBezTo>
                    <a:pt x="103" y="223"/>
                    <a:pt x="104" y="223"/>
                    <a:pt x="104" y="223"/>
                  </a:cubicBezTo>
                  <a:cubicBezTo>
                    <a:pt x="104" y="223"/>
                    <a:pt x="104" y="223"/>
                    <a:pt x="104" y="223"/>
                  </a:cubicBezTo>
                  <a:cubicBezTo>
                    <a:pt x="105" y="223"/>
                    <a:pt x="105" y="223"/>
                    <a:pt x="105" y="223"/>
                  </a:cubicBezTo>
                  <a:cubicBezTo>
                    <a:pt x="105" y="223"/>
                    <a:pt x="106" y="223"/>
                    <a:pt x="106" y="223"/>
                  </a:cubicBezTo>
                  <a:cubicBezTo>
                    <a:pt x="106" y="223"/>
                    <a:pt x="106" y="223"/>
                    <a:pt x="106" y="223"/>
                  </a:cubicBezTo>
                  <a:cubicBezTo>
                    <a:pt x="108" y="223"/>
                    <a:pt x="109" y="224"/>
                    <a:pt x="110" y="225"/>
                  </a:cubicBezTo>
                  <a:cubicBezTo>
                    <a:pt x="111" y="225"/>
                    <a:pt x="112" y="226"/>
                    <a:pt x="112" y="226"/>
                  </a:cubicBezTo>
                  <a:cubicBezTo>
                    <a:pt x="113" y="224"/>
                    <a:pt x="117" y="222"/>
                    <a:pt x="120" y="222"/>
                  </a:cubicBezTo>
                  <a:cubicBezTo>
                    <a:pt x="121" y="222"/>
                    <a:pt x="121" y="222"/>
                    <a:pt x="122" y="223"/>
                  </a:cubicBezTo>
                  <a:cubicBezTo>
                    <a:pt x="122" y="223"/>
                    <a:pt x="124" y="223"/>
                    <a:pt x="125" y="223"/>
                  </a:cubicBezTo>
                  <a:cubicBezTo>
                    <a:pt x="127" y="223"/>
                    <a:pt x="127" y="223"/>
                    <a:pt x="127" y="223"/>
                  </a:cubicBezTo>
                  <a:cubicBezTo>
                    <a:pt x="127" y="222"/>
                    <a:pt x="129" y="221"/>
                    <a:pt x="130" y="220"/>
                  </a:cubicBezTo>
                  <a:cubicBezTo>
                    <a:pt x="131" y="219"/>
                    <a:pt x="131" y="219"/>
                    <a:pt x="131" y="219"/>
                  </a:cubicBezTo>
                  <a:cubicBezTo>
                    <a:pt x="132" y="218"/>
                    <a:pt x="132" y="218"/>
                    <a:pt x="133" y="217"/>
                  </a:cubicBezTo>
                  <a:cubicBezTo>
                    <a:pt x="133" y="215"/>
                    <a:pt x="138" y="212"/>
                    <a:pt x="141" y="211"/>
                  </a:cubicBezTo>
                  <a:cubicBezTo>
                    <a:pt x="142" y="211"/>
                    <a:pt x="142" y="211"/>
                    <a:pt x="142" y="211"/>
                  </a:cubicBezTo>
                  <a:cubicBezTo>
                    <a:pt x="146" y="210"/>
                    <a:pt x="149" y="210"/>
                    <a:pt x="150" y="212"/>
                  </a:cubicBezTo>
                  <a:cubicBezTo>
                    <a:pt x="150" y="212"/>
                    <a:pt x="150" y="212"/>
                    <a:pt x="151" y="212"/>
                  </a:cubicBezTo>
                  <a:cubicBezTo>
                    <a:pt x="151" y="212"/>
                    <a:pt x="151" y="212"/>
                    <a:pt x="151" y="212"/>
                  </a:cubicBezTo>
                  <a:cubicBezTo>
                    <a:pt x="151" y="212"/>
                    <a:pt x="151" y="213"/>
                    <a:pt x="151" y="213"/>
                  </a:cubicBezTo>
                  <a:cubicBezTo>
                    <a:pt x="151" y="212"/>
                    <a:pt x="151" y="212"/>
                    <a:pt x="151" y="212"/>
                  </a:cubicBezTo>
                  <a:cubicBezTo>
                    <a:pt x="152" y="211"/>
                    <a:pt x="152" y="210"/>
                    <a:pt x="152" y="209"/>
                  </a:cubicBezTo>
                  <a:cubicBezTo>
                    <a:pt x="152" y="208"/>
                    <a:pt x="152" y="206"/>
                    <a:pt x="152" y="2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01" name="Freeform 202"/>
            <p:cNvSpPr>
              <a:spLocks/>
            </p:cNvSpPr>
            <p:nvPr/>
          </p:nvSpPr>
          <p:spPr bwMode="auto">
            <a:xfrm>
              <a:off x="13457238" y="9540875"/>
              <a:ext cx="180975" cy="434975"/>
            </a:xfrm>
            <a:custGeom>
              <a:avLst/>
              <a:gdLst>
                <a:gd name="T0" fmla="*/ 32 w 34"/>
                <a:gd name="T1" fmla="*/ 56 h 83"/>
                <a:gd name="T2" fmla="*/ 31 w 34"/>
                <a:gd name="T3" fmla="*/ 55 h 83"/>
                <a:gd name="T4" fmla="*/ 31 w 34"/>
                <a:gd name="T5" fmla="*/ 55 h 83"/>
                <a:gd name="T6" fmla="*/ 30 w 34"/>
                <a:gd name="T7" fmla="*/ 54 h 83"/>
                <a:gd name="T8" fmla="*/ 29 w 34"/>
                <a:gd name="T9" fmla="*/ 53 h 83"/>
                <a:gd name="T10" fmla="*/ 28 w 34"/>
                <a:gd name="T11" fmla="*/ 52 h 83"/>
                <a:gd name="T12" fmla="*/ 27 w 34"/>
                <a:gd name="T13" fmla="*/ 51 h 83"/>
                <a:gd name="T14" fmla="*/ 27 w 34"/>
                <a:gd name="T15" fmla="*/ 51 h 83"/>
                <a:gd name="T16" fmla="*/ 27 w 34"/>
                <a:gd name="T17" fmla="*/ 51 h 83"/>
                <a:gd name="T18" fmla="*/ 24 w 34"/>
                <a:gd name="T19" fmla="*/ 53 h 83"/>
                <a:gd name="T20" fmla="*/ 13 w 34"/>
                <a:gd name="T21" fmla="*/ 34 h 83"/>
                <a:gd name="T22" fmla="*/ 14 w 34"/>
                <a:gd name="T23" fmla="*/ 24 h 83"/>
                <a:gd name="T24" fmla="*/ 14 w 34"/>
                <a:gd name="T25" fmla="*/ 14 h 83"/>
                <a:gd name="T26" fmla="*/ 10 w 34"/>
                <a:gd name="T27" fmla="*/ 0 h 83"/>
                <a:gd name="T28" fmla="*/ 6 w 34"/>
                <a:gd name="T29" fmla="*/ 0 h 83"/>
                <a:gd name="T30" fmla="*/ 7 w 34"/>
                <a:gd name="T31" fmla="*/ 2 h 83"/>
                <a:gd name="T32" fmla="*/ 7 w 34"/>
                <a:gd name="T33" fmla="*/ 2 h 83"/>
                <a:gd name="T34" fmla="*/ 8 w 34"/>
                <a:gd name="T35" fmla="*/ 3 h 83"/>
                <a:gd name="T36" fmla="*/ 8 w 34"/>
                <a:gd name="T37" fmla="*/ 4 h 83"/>
                <a:gd name="T38" fmla="*/ 9 w 34"/>
                <a:gd name="T39" fmla="*/ 5 h 83"/>
                <a:gd name="T40" fmla="*/ 9 w 34"/>
                <a:gd name="T41" fmla="*/ 6 h 83"/>
                <a:gd name="T42" fmla="*/ 9 w 34"/>
                <a:gd name="T43" fmla="*/ 7 h 83"/>
                <a:gd name="T44" fmla="*/ 9 w 34"/>
                <a:gd name="T45" fmla="*/ 7 h 83"/>
                <a:gd name="T46" fmla="*/ 10 w 34"/>
                <a:gd name="T47" fmla="*/ 8 h 83"/>
                <a:gd name="T48" fmla="*/ 10 w 34"/>
                <a:gd name="T49" fmla="*/ 9 h 83"/>
                <a:gd name="T50" fmla="*/ 10 w 34"/>
                <a:gd name="T51" fmla="*/ 10 h 83"/>
                <a:gd name="T52" fmla="*/ 10 w 34"/>
                <a:gd name="T53" fmla="*/ 11 h 83"/>
                <a:gd name="T54" fmla="*/ 10 w 34"/>
                <a:gd name="T55" fmla="*/ 11 h 83"/>
                <a:gd name="T56" fmla="*/ 9 w 34"/>
                <a:gd name="T57" fmla="*/ 12 h 83"/>
                <a:gd name="T58" fmla="*/ 8 w 34"/>
                <a:gd name="T59" fmla="*/ 12 h 83"/>
                <a:gd name="T60" fmla="*/ 7 w 34"/>
                <a:gd name="T61" fmla="*/ 12 h 83"/>
                <a:gd name="T62" fmla="*/ 6 w 34"/>
                <a:gd name="T63" fmla="*/ 13 h 83"/>
                <a:gd name="T64" fmla="*/ 6 w 34"/>
                <a:gd name="T65" fmla="*/ 30 h 83"/>
                <a:gd name="T66" fmla="*/ 7 w 34"/>
                <a:gd name="T67" fmla="*/ 31 h 83"/>
                <a:gd name="T68" fmla="*/ 7 w 34"/>
                <a:gd name="T69" fmla="*/ 32 h 83"/>
                <a:gd name="T70" fmla="*/ 4 w 34"/>
                <a:gd name="T71" fmla="*/ 33 h 83"/>
                <a:gd name="T72" fmla="*/ 2 w 34"/>
                <a:gd name="T73" fmla="*/ 34 h 83"/>
                <a:gd name="T74" fmla="*/ 0 w 34"/>
                <a:gd name="T75" fmla="*/ 45 h 83"/>
                <a:gd name="T76" fmla="*/ 1 w 34"/>
                <a:gd name="T77" fmla="*/ 47 h 83"/>
                <a:gd name="T78" fmla="*/ 2 w 34"/>
                <a:gd name="T79" fmla="*/ 49 h 83"/>
                <a:gd name="T80" fmla="*/ 3 w 34"/>
                <a:gd name="T81" fmla="*/ 49 h 83"/>
                <a:gd name="T82" fmla="*/ 3 w 34"/>
                <a:gd name="T83" fmla="*/ 49 h 83"/>
                <a:gd name="T84" fmla="*/ 4 w 34"/>
                <a:gd name="T85" fmla="*/ 51 h 83"/>
                <a:gd name="T86" fmla="*/ 7 w 34"/>
                <a:gd name="T87" fmla="*/ 53 h 83"/>
                <a:gd name="T88" fmla="*/ 7 w 34"/>
                <a:gd name="T89" fmla="*/ 53 h 83"/>
                <a:gd name="T90" fmla="*/ 7 w 34"/>
                <a:gd name="T91" fmla="*/ 53 h 83"/>
                <a:gd name="T92" fmla="*/ 8 w 34"/>
                <a:gd name="T93" fmla="*/ 54 h 83"/>
                <a:gd name="T94" fmla="*/ 9 w 34"/>
                <a:gd name="T95" fmla="*/ 54 h 83"/>
                <a:gd name="T96" fmla="*/ 10 w 34"/>
                <a:gd name="T97" fmla="*/ 53 h 83"/>
                <a:gd name="T98" fmla="*/ 15 w 34"/>
                <a:gd name="T99" fmla="*/ 53 h 83"/>
                <a:gd name="T100" fmla="*/ 19 w 34"/>
                <a:gd name="T101" fmla="*/ 56 h 83"/>
                <a:gd name="T102" fmla="*/ 17 w 34"/>
                <a:gd name="T103" fmla="*/ 66 h 83"/>
                <a:gd name="T104" fmla="*/ 17 w 34"/>
                <a:gd name="T105" fmla="*/ 71 h 83"/>
                <a:gd name="T106" fmla="*/ 25 w 34"/>
                <a:gd name="T107" fmla="*/ 83 h 83"/>
                <a:gd name="T108" fmla="*/ 25 w 34"/>
                <a:gd name="T109" fmla="*/ 82 h 83"/>
                <a:gd name="T110" fmla="*/ 26 w 34"/>
                <a:gd name="T111" fmla="*/ 73 h 83"/>
                <a:gd name="T112" fmla="*/ 30 w 34"/>
                <a:gd name="T113" fmla="*/ 72 h 83"/>
                <a:gd name="T114" fmla="*/ 32 w 34"/>
                <a:gd name="T115" fmla="*/ 67 h 83"/>
                <a:gd name="T116" fmla="*/ 33 w 34"/>
                <a:gd name="T117" fmla="*/ 60 h 83"/>
                <a:gd name="T118" fmla="*/ 32 w 34"/>
                <a:gd name="T119" fmla="*/ 56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4" h="83">
                  <a:moveTo>
                    <a:pt x="32" y="56"/>
                  </a:moveTo>
                  <a:cubicBezTo>
                    <a:pt x="32" y="56"/>
                    <a:pt x="32" y="55"/>
                    <a:pt x="31" y="55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30" y="53"/>
                    <a:pt x="29" y="53"/>
                    <a:pt x="29" y="53"/>
                  </a:cubicBezTo>
                  <a:cubicBezTo>
                    <a:pt x="29" y="53"/>
                    <a:pt x="28" y="52"/>
                    <a:pt x="28" y="52"/>
                  </a:cubicBezTo>
                  <a:cubicBezTo>
                    <a:pt x="28" y="52"/>
                    <a:pt x="28" y="52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6" y="52"/>
                    <a:pt x="25" y="53"/>
                    <a:pt x="24" y="53"/>
                  </a:cubicBezTo>
                  <a:cubicBezTo>
                    <a:pt x="20" y="53"/>
                    <a:pt x="13" y="41"/>
                    <a:pt x="13" y="34"/>
                  </a:cubicBezTo>
                  <a:cubicBezTo>
                    <a:pt x="12" y="30"/>
                    <a:pt x="13" y="27"/>
                    <a:pt x="14" y="24"/>
                  </a:cubicBezTo>
                  <a:cubicBezTo>
                    <a:pt x="15" y="21"/>
                    <a:pt x="16" y="18"/>
                    <a:pt x="14" y="14"/>
                  </a:cubicBezTo>
                  <a:cubicBezTo>
                    <a:pt x="11" y="7"/>
                    <a:pt x="10" y="3"/>
                    <a:pt x="10" y="0"/>
                  </a:cubicBezTo>
                  <a:cubicBezTo>
                    <a:pt x="9" y="0"/>
                    <a:pt x="8" y="0"/>
                    <a:pt x="6" y="0"/>
                  </a:cubicBezTo>
                  <a:cubicBezTo>
                    <a:pt x="6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3"/>
                    <a:pt x="8" y="3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9" y="5"/>
                  </a:cubicBezTo>
                  <a:cubicBezTo>
                    <a:pt x="9" y="5"/>
                    <a:pt x="9" y="5"/>
                    <a:pt x="9" y="6"/>
                  </a:cubicBezTo>
                  <a:cubicBezTo>
                    <a:pt x="9" y="6"/>
                    <a:pt x="9" y="6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10"/>
                    <a:pt x="10" y="10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9" y="12"/>
                  </a:cubicBezTo>
                  <a:cubicBezTo>
                    <a:pt x="9" y="12"/>
                    <a:pt x="8" y="12"/>
                    <a:pt x="8" y="12"/>
                  </a:cubicBezTo>
                  <a:cubicBezTo>
                    <a:pt x="8" y="12"/>
                    <a:pt x="8" y="12"/>
                    <a:pt x="7" y="12"/>
                  </a:cubicBezTo>
                  <a:cubicBezTo>
                    <a:pt x="7" y="12"/>
                    <a:pt x="6" y="12"/>
                    <a:pt x="6" y="13"/>
                  </a:cubicBezTo>
                  <a:cubicBezTo>
                    <a:pt x="5" y="16"/>
                    <a:pt x="4" y="28"/>
                    <a:pt x="6" y="30"/>
                  </a:cubicBezTo>
                  <a:cubicBezTo>
                    <a:pt x="6" y="30"/>
                    <a:pt x="7" y="31"/>
                    <a:pt x="7" y="31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3"/>
                    <a:pt x="5" y="33"/>
                    <a:pt x="4" y="33"/>
                  </a:cubicBezTo>
                  <a:cubicBezTo>
                    <a:pt x="3" y="33"/>
                    <a:pt x="2" y="33"/>
                    <a:pt x="2" y="34"/>
                  </a:cubicBezTo>
                  <a:cubicBezTo>
                    <a:pt x="2" y="34"/>
                    <a:pt x="2" y="43"/>
                    <a:pt x="0" y="45"/>
                  </a:cubicBezTo>
                  <a:cubicBezTo>
                    <a:pt x="0" y="46"/>
                    <a:pt x="1" y="46"/>
                    <a:pt x="1" y="47"/>
                  </a:cubicBezTo>
                  <a:cubicBezTo>
                    <a:pt x="1" y="48"/>
                    <a:pt x="2" y="48"/>
                    <a:pt x="2" y="49"/>
                  </a:cubicBezTo>
                  <a:cubicBezTo>
                    <a:pt x="2" y="49"/>
                    <a:pt x="2" y="49"/>
                    <a:pt x="3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3" y="50"/>
                    <a:pt x="4" y="50"/>
                    <a:pt x="4" y="51"/>
                  </a:cubicBezTo>
                  <a:cubicBezTo>
                    <a:pt x="5" y="51"/>
                    <a:pt x="6" y="52"/>
                    <a:pt x="7" y="53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8" y="53"/>
                    <a:pt x="8" y="53"/>
                    <a:pt x="8" y="54"/>
                  </a:cubicBezTo>
                  <a:cubicBezTo>
                    <a:pt x="8" y="54"/>
                    <a:pt x="9" y="54"/>
                    <a:pt x="9" y="54"/>
                  </a:cubicBezTo>
                  <a:cubicBezTo>
                    <a:pt x="9" y="54"/>
                    <a:pt x="10" y="54"/>
                    <a:pt x="10" y="53"/>
                  </a:cubicBezTo>
                  <a:cubicBezTo>
                    <a:pt x="11" y="53"/>
                    <a:pt x="13" y="53"/>
                    <a:pt x="15" y="53"/>
                  </a:cubicBezTo>
                  <a:cubicBezTo>
                    <a:pt x="18" y="53"/>
                    <a:pt x="19" y="54"/>
                    <a:pt x="19" y="56"/>
                  </a:cubicBezTo>
                  <a:cubicBezTo>
                    <a:pt x="20" y="59"/>
                    <a:pt x="18" y="63"/>
                    <a:pt x="17" y="66"/>
                  </a:cubicBezTo>
                  <a:cubicBezTo>
                    <a:pt x="17" y="68"/>
                    <a:pt x="16" y="70"/>
                    <a:pt x="17" y="71"/>
                  </a:cubicBezTo>
                  <a:cubicBezTo>
                    <a:pt x="17" y="72"/>
                    <a:pt x="22" y="80"/>
                    <a:pt x="25" y="83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4" y="79"/>
                    <a:pt x="24" y="76"/>
                    <a:pt x="26" y="73"/>
                  </a:cubicBezTo>
                  <a:cubicBezTo>
                    <a:pt x="27" y="72"/>
                    <a:pt x="29" y="72"/>
                    <a:pt x="30" y="72"/>
                  </a:cubicBezTo>
                  <a:cubicBezTo>
                    <a:pt x="31" y="72"/>
                    <a:pt x="32" y="71"/>
                    <a:pt x="32" y="67"/>
                  </a:cubicBezTo>
                  <a:cubicBezTo>
                    <a:pt x="32" y="63"/>
                    <a:pt x="33" y="61"/>
                    <a:pt x="33" y="60"/>
                  </a:cubicBezTo>
                  <a:cubicBezTo>
                    <a:pt x="33" y="58"/>
                    <a:pt x="34" y="58"/>
                    <a:pt x="32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02" name="Freeform 203"/>
            <p:cNvSpPr>
              <a:spLocks/>
            </p:cNvSpPr>
            <p:nvPr/>
          </p:nvSpPr>
          <p:spPr bwMode="auto">
            <a:xfrm>
              <a:off x="13266738" y="9021763"/>
              <a:ext cx="638175" cy="639763"/>
            </a:xfrm>
            <a:custGeom>
              <a:avLst/>
              <a:gdLst>
                <a:gd name="T0" fmla="*/ 43 w 120"/>
                <a:gd name="T1" fmla="*/ 11 h 122"/>
                <a:gd name="T2" fmla="*/ 43 w 120"/>
                <a:gd name="T3" fmla="*/ 18 h 122"/>
                <a:gd name="T4" fmla="*/ 22 w 120"/>
                <a:gd name="T5" fmla="*/ 16 h 122"/>
                <a:gd name="T6" fmla="*/ 12 w 120"/>
                <a:gd name="T7" fmla="*/ 1 h 122"/>
                <a:gd name="T8" fmla="*/ 14 w 120"/>
                <a:gd name="T9" fmla="*/ 14 h 122"/>
                <a:gd name="T10" fmla="*/ 13 w 120"/>
                <a:gd name="T11" fmla="*/ 15 h 122"/>
                <a:gd name="T12" fmla="*/ 11 w 120"/>
                <a:gd name="T13" fmla="*/ 17 h 122"/>
                <a:gd name="T14" fmla="*/ 11 w 120"/>
                <a:gd name="T15" fmla="*/ 19 h 122"/>
                <a:gd name="T16" fmla="*/ 14 w 120"/>
                <a:gd name="T17" fmla="*/ 23 h 122"/>
                <a:gd name="T18" fmla="*/ 3 w 120"/>
                <a:gd name="T19" fmla="*/ 37 h 122"/>
                <a:gd name="T20" fmla="*/ 2 w 120"/>
                <a:gd name="T21" fmla="*/ 38 h 122"/>
                <a:gd name="T22" fmla="*/ 0 w 120"/>
                <a:gd name="T23" fmla="*/ 40 h 122"/>
                <a:gd name="T24" fmla="*/ 12 w 120"/>
                <a:gd name="T25" fmla="*/ 75 h 122"/>
                <a:gd name="T26" fmla="*/ 15 w 120"/>
                <a:gd name="T27" fmla="*/ 85 h 122"/>
                <a:gd name="T28" fmla="*/ 15 w 120"/>
                <a:gd name="T29" fmla="*/ 85 h 122"/>
                <a:gd name="T30" fmla="*/ 41 w 120"/>
                <a:gd name="T31" fmla="*/ 96 h 122"/>
                <a:gd name="T32" fmla="*/ 47 w 120"/>
                <a:gd name="T33" fmla="*/ 97 h 122"/>
                <a:gd name="T34" fmla="*/ 59 w 120"/>
                <a:gd name="T35" fmla="*/ 119 h 122"/>
                <a:gd name="T36" fmla="*/ 61 w 120"/>
                <a:gd name="T37" fmla="*/ 120 h 122"/>
                <a:gd name="T38" fmla="*/ 63 w 120"/>
                <a:gd name="T39" fmla="*/ 120 h 122"/>
                <a:gd name="T40" fmla="*/ 67 w 120"/>
                <a:gd name="T41" fmla="*/ 119 h 122"/>
                <a:gd name="T42" fmla="*/ 69 w 120"/>
                <a:gd name="T43" fmla="*/ 118 h 122"/>
                <a:gd name="T44" fmla="*/ 74 w 120"/>
                <a:gd name="T45" fmla="*/ 121 h 122"/>
                <a:gd name="T46" fmla="*/ 83 w 120"/>
                <a:gd name="T47" fmla="*/ 120 h 122"/>
                <a:gd name="T48" fmla="*/ 88 w 120"/>
                <a:gd name="T49" fmla="*/ 121 h 122"/>
                <a:gd name="T50" fmla="*/ 97 w 120"/>
                <a:gd name="T51" fmla="*/ 116 h 122"/>
                <a:gd name="T52" fmla="*/ 106 w 120"/>
                <a:gd name="T53" fmla="*/ 115 h 122"/>
                <a:gd name="T54" fmla="*/ 108 w 120"/>
                <a:gd name="T55" fmla="*/ 114 h 122"/>
                <a:gd name="T56" fmla="*/ 109 w 120"/>
                <a:gd name="T57" fmla="*/ 114 h 122"/>
                <a:gd name="T58" fmla="*/ 109 w 120"/>
                <a:gd name="T59" fmla="*/ 114 h 122"/>
                <a:gd name="T60" fmla="*/ 109 w 120"/>
                <a:gd name="T61" fmla="*/ 113 h 122"/>
                <a:gd name="T62" fmla="*/ 110 w 120"/>
                <a:gd name="T63" fmla="*/ 113 h 122"/>
                <a:gd name="T64" fmla="*/ 111 w 120"/>
                <a:gd name="T65" fmla="*/ 112 h 122"/>
                <a:gd name="T66" fmla="*/ 113 w 120"/>
                <a:gd name="T67" fmla="*/ 111 h 122"/>
                <a:gd name="T68" fmla="*/ 114 w 120"/>
                <a:gd name="T69" fmla="*/ 111 h 122"/>
                <a:gd name="T70" fmla="*/ 117 w 120"/>
                <a:gd name="T71" fmla="*/ 109 h 122"/>
                <a:gd name="T72" fmla="*/ 119 w 120"/>
                <a:gd name="T73" fmla="*/ 108 h 122"/>
                <a:gd name="T74" fmla="*/ 112 w 120"/>
                <a:gd name="T75" fmla="*/ 98 h 122"/>
                <a:gd name="T76" fmla="*/ 108 w 120"/>
                <a:gd name="T77" fmla="*/ 85 h 122"/>
                <a:gd name="T78" fmla="*/ 109 w 120"/>
                <a:gd name="T79" fmla="*/ 68 h 122"/>
                <a:gd name="T80" fmla="*/ 108 w 120"/>
                <a:gd name="T81" fmla="*/ 43 h 122"/>
                <a:gd name="T82" fmla="*/ 103 w 120"/>
                <a:gd name="T83" fmla="*/ 39 h 122"/>
                <a:gd name="T84" fmla="*/ 89 w 120"/>
                <a:gd name="T85" fmla="*/ 30 h 122"/>
                <a:gd name="T86" fmla="*/ 49 w 120"/>
                <a:gd name="T87" fmla="*/ 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0" h="122">
                  <a:moveTo>
                    <a:pt x="49" y="1"/>
                  </a:moveTo>
                  <a:cubicBezTo>
                    <a:pt x="48" y="6"/>
                    <a:pt x="46" y="9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3"/>
                    <a:pt x="44" y="13"/>
                  </a:cubicBezTo>
                  <a:cubicBezTo>
                    <a:pt x="45" y="14"/>
                    <a:pt x="46" y="15"/>
                    <a:pt x="45" y="17"/>
                  </a:cubicBezTo>
                  <a:cubicBezTo>
                    <a:pt x="45" y="17"/>
                    <a:pt x="44" y="18"/>
                    <a:pt x="43" y="18"/>
                  </a:cubicBezTo>
                  <a:cubicBezTo>
                    <a:pt x="42" y="18"/>
                    <a:pt x="39" y="18"/>
                    <a:pt x="37" y="17"/>
                  </a:cubicBezTo>
                  <a:cubicBezTo>
                    <a:pt x="33" y="16"/>
                    <a:pt x="28" y="16"/>
                    <a:pt x="25" y="17"/>
                  </a:cubicBezTo>
                  <a:cubicBezTo>
                    <a:pt x="24" y="17"/>
                    <a:pt x="23" y="17"/>
                    <a:pt x="22" y="16"/>
                  </a:cubicBezTo>
                  <a:cubicBezTo>
                    <a:pt x="20" y="13"/>
                    <a:pt x="21" y="6"/>
                    <a:pt x="2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4" y="1"/>
                    <a:pt x="12" y="1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5" y="10"/>
                    <a:pt x="15" y="13"/>
                  </a:cubicBezTo>
                  <a:cubicBezTo>
                    <a:pt x="15" y="14"/>
                    <a:pt x="15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3" y="15"/>
                    <a:pt x="13" y="15"/>
                  </a:cubicBezTo>
                  <a:cubicBezTo>
                    <a:pt x="13" y="16"/>
                    <a:pt x="12" y="16"/>
                    <a:pt x="10" y="16"/>
                  </a:cubicBezTo>
                  <a:cubicBezTo>
                    <a:pt x="11" y="16"/>
                    <a:pt x="11" y="16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1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2" y="26"/>
                    <a:pt x="7" y="36"/>
                    <a:pt x="4" y="37"/>
                  </a:cubicBezTo>
                  <a:cubicBezTo>
                    <a:pt x="4" y="37"/>
                    <a:pt x="3" y="37"/>
                    <a:pt x="3" y="37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8"/>
                    <a:pt x="2" y="38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0" y="39"/>
                    <a:pt x="0" y="39"/>
                    <a:pt x="0" y="40"/>
                  </a:cubicBezTo>
                  <a:cubicBezTo>
                    <a:pt x="1" y="47"/>
                    <a:pt x="3" y="57"/>
                    <a:pt x="6" y="60"/>
                  </a:cubicBezTo>
                  <a:cubicBezTo>
                    <a:pt x="11" y="64"/>
                    <a:pt x="11" y="68"/>
                    <a:pt x="12" y="72"/>
                  </a:cubicBezTo>
                  <a:cubicBezTo>
                    <a:pt x="12" y="73"/>
                    <a:pt x="12" y="74"/>
                    <a:pt x="12" y="75"/>
                  </a:cubicBezTo>
                  <a:cubicBezTo>
                    <a:pt x="13" y="76"/>
                    <a:pt x="14" y="77"/>
                    <a:pt x="14" y="78"/>
                  </a:cubicBezTo>
                  <a:cubicBezTo>
                    <a:pt x="16" y="80"/>
                    <a:pt x="17" y="82"/>
                    <a:pt x="16" y="84"/>
                  </a:cubicBezTo>
                  <a:cubicBezTo>
                    <a:pt x="16" y="84"/>
                    <a:pt x="16" y="85"/>
                    <a:pt x="15" y="85"/>
                  </a:cubicBezTo>
                  <a:cubicBezTo>
                    <a:pt x="15" y="85"/>
                    <a:pt x="14" y="85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7" y="85"/>
                    <a:pt x="19" y="87"/>
                    <a:pt x="21" y="88"/>
                  </a:cubicBezTo>
                  <a:cubicBezTo>
                    <a:pt x="23" y="89"/>
                    <a:pt x="24" y="89"/>
                    <a:pt x="26" y="90"/>
                  </a:cubicBezTo>
                  <a:cubicBezTo>
                    <a:pt x="28" y="90"/>
                    <a:pt x="39" y="94"/>
                    <a:pt x="41" y="96"/>
                  </a:cubicBezTo>
                  <a:cubicBezTo>
                    <a:pt x="41" y="96"/>
                    <a:pt x="41" y="97"/>
                    <a:pt x="41" y="97"/>
                  </a:cubicBezTo>
                  <a:cubicBezTo>
                    <a:pt x="43" y="97"/>
                    <a:pt x="45" y="97"/>
                    <a:pt x="47" y="97"/>
                  </a:cubicBezTo>
                  <a:cubicBezTo>
                    <a:pt x="47" y="97"/>
                    <a:pt x="47" y="97"/>
                    <a:pt x="47" y="97"/>
                  </a:cubicBezTo>
                  <a:cubicBezTo>
                    <a:pt x="47" y="97"/>
                    <a:pt x="47" y="97"/>
                    <a:pt x="48" y="97"/>
                  </a:cubicBezTo>
                  <a:cubicBezTo>
                    <a:pt x="49" y="96"/>
                    <a:pt x="51" y="96"/>
                    <a:pt x="52" y="98"/>
                  </a:cubicBezTo>
                  <a:cubicBezTo>
                    <a:pt x="56" y="101"/>
                    <a:pt x="59" y="112"/>
                    <a:pt x="59" y="119"/>
                  </a:cubicBezTo>
                  <a:cubicBezTo>
                    <a:pt x="59" y="119"/>
                    <a:pt x="59" y="119"/>
                    <a:pt x="60" y="119"/>
                  </a:cubicBezTo>
                  <a:cubicBezTo>
                    <a:pt x="60" y="119"/>
                    <a:pt x="60" y="119"/>
                    <a:pt x="61" y="120"/>
                  </a:cubicBezTo>
                  <a:cubicBezTo>
                    <a:pt x="61" y="120"/>
                    <a:pt x="61" y="120"/>
                    <a:pt x="61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4" y="120"/>
                    <a:pt x="64" y="120"/>
                    <a:pt x="64" y="120"/>
                  </a:cubicBezTo>
                  <a:cubicBezTo>
                    <a:pt x="65" y="120"/>
                    <a:pt x="65" y="120"/>
                    <a:pt x="66" y="119"/>
                  </a:cubicBezTo>
                  <a:cubicBezTo>
                    <a:pt x="66" y="119"/>
                    <a:pt x="67" y="119"/>
                    <a:pt x="67" y="119"/>
                  </a:cubicBezTo>
                  <a:cubicBezTo>
                    <a:pt x="67" y="119"/>
                    <a:pt x="68" y="119"/>
                    <a:pt x="68" y="119"/>
                  </a:cubicBezTo>
                  <a:cubicBezTo>
                    <a:pt x="68" y="118"/>
                    <a:pt x="68" y="118"/>
                    <a:pt x="69" y="118"/>
                  </a:cubicBezTo>
                  <a:cubicBezTo>
                    <a:pt x="69" y="118"/>
                    <a:pt x="69" y="118"/>
                    <a:pt x="69" y="118"/>
                  </a:cubicBezTo>
                  <a:cubicBezTo>
                    <a:pt x="69" y="118"/>
                    <a:pt x="70" y="118"/>
                    <a:pt x="70" y="118"/>
                  </a:cubicBezTo>
                  <a:cubicBezTo>
                    <a:pt x="70" y="118"/>
                    <a:pt x="71" y="118"/>
                    <a:pt x="71" y="119"/>
                  </a:cubicBezTo>
                  <a:cubicBezTo>
                    <a:pt x="73" y="119"/>
                    <a:pt x="74" y="121"/>
                    <a:pt x="74" y="121"/>
                  </a:cubicBezTo>
                  <a:cubicBezTo>
                    <a:pt x="74" y="122"/>
                    <a:pt x="74" y="122"/>
                    <a:pt x="75" y="122"/>
                  </a:cubicBezTo>
                  <a:cubicBezTo>
                    <a:pt x="76" y="122"/>
                    <a:pt x="78" y="121"/>
                    <a:pt x="79" y="121"/>
                  </a:cubicBezTo>
                  <a:cubicBezTo>
                    <a:pt x="81" y="121"/>
                    <a:pt x="82" y="121"/>
                    <a:pt x="83" y="120"/>
                  </a:cubicBezTo>
                  <a:cubicBezTo>
                    <a:pt x="84" y="120"/>
                    <a:pt x="84" y="120"/>
                    <a:pt x="84" y="120"/>
                  </a:cubicBezTo>
                  <a:cubicBezTo>
                    <a:pt x="84" y="120"/>
                    <a:pt x="84" y="120"/>
                    <a:pt x="84" y="121"/>
                  </a:cubicBezTo>
                  <a:cubicBezTo>
                    <a:pt x="86" y="121"/>
                    <a:pt x="87" y="121"/>
                    <a:pt x="88" y="121"/>
                  </a:cubicBezTo>
                  <a:cubicBezTo>
                    <a:pt x="89" y="121"/>
                    <a:pt x="90" y="121"/>
                    <a:pt x="90" y="121"/>
                  </a:cubicBezTo>
                  <a:cubicBezTo>
                    <a:pt x="91" y="117"/>
                    <a:pt x="92" y="115"/>
                    <a:pt x="95" y="116"/>
                  </a:cubicBezTo>
                  <a:cubicBezTo>
                    <a:pt x="96" y="116"/>
                    <a:pt x="96" y="116"/>
                    <a:pt x="97" y="116"/>
                  </a:cubicBezTo>
                  <a:cubicBezTo>
                    <a:pt x="97" y="117"/>
                    <a:pt x="98" y="117"/>
                    <a:pt x="99" y="117"/>
                  </a:cubicBezTo>
                  <a:cubicBezTo>
                    <a:pt x="99" y="117"/>
                    <a:pt x="100" y="117"/>
                    <a:pt x="101" y="116"/>
                  </a:cubicBezTo>
                  <a:cubicBezTo>
                    <a:pt x="102" y="115"/>
                    <a:pt x="104" y="115"/>
                    <a:pt x="106" y="115"/>
                  </a:cubicBezTo>
                  <a:cubicBezTo>
                    <a:pt x="107" y="115"/>
                    <a:pt x="107" y="115"/>
                    <a:pt x="107" y="115"/>
                  </a:cubicBezTo>
                  <a:cubicBezTo>
                    <a:pt x="108" y="115"/>
                    <a:pt x="108" y="115"/>
                    <a:pt x="108" y="114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8" y="114"/>
                    <a:pt x="109" y="114"/>
                    <a:pt x="109" y="114"/>
                  </a:cubicBezTo>
                  <a:cubicBezTo>
                    <a:pt x="109" y="114"/>
                    <a:pt x="109" y="114"/>
                    <a:pt x="109" y="114"/>
                  </a:cubicBezTo>
                  <a:cubicBezTo>
                    <a:pt x="109" y="114"/>
                    <a:pt x="109" y="114"/>
                    <a:pt x="109" y="114"/>
                  </a:cubicBezTo>
                  <a:cubicBezTo>
                    <a:pt x="109" y="114"/>
                    <a:pt x="109" y="114"/>
                    <a:pt x="109" y="114"/>
                  </a:cubicBezTo>
                  <a:cubicBezTo>
                    <a:pt x="109" y="114"/>
                    <a:pt x="109" y="114"/>
                    <a:pt x="109" y="114"/>
                  </a:cubicBezTo>
                  <a:cubicBezTo>
                    <a:pt x="109" y="114"/>
                    <a:pt x="109" y="114"/>
                    <a:pt x="109" y="114"/>
                  </a:cubicBezTo>
                  <a:cubicBezTo>
                    <a:pt x="109" y="114"/>
                    <a:pt x="109" y="113"/>
                    <a:pt x="109" y="113"/>
                  </a:cubicBezTo>
                  <a:cubicBezTo>
                    <a:pt x="109" y="113"/>
                    <a:pt x="109" y="113"/>
                    <a:pt x="109" y="113"/>
                  </a:cubicBezTo>
                  <a:cubicBezTo>
                    <a:pt x="110" y="113"/>
                    <a:pt x="110" y="113"/>
                    <a:pt x="110" y="113"/>
                  </a:cubicBezTo>
                  <a:cubicBezTo>
                    <a:pt x="110" y="113"/>
                    <a:pt x="110" y="113"/>
                    <a:pt x="110" y="113"/>
                  </a:cubicBezTo>
                  <a:cubicBezTo>
                    <a:pt x="110" y="113"/>
                    <a:pt x="110" y="113"/>
                    <a:pt x="110" y="113"/>
                  </a:cubicBezTo>
                  <a:cubicBezTo>
                    <a:pt x="110" y="113"/>
                    <a:pt x="110" y="113"/>
                    <a:pt x="111" y="113"/>
                  </a:cubicBezTo>
                  <a:cubicBezTo>
                    <a:pt x="111" y="113"/>
                    <a:pt x="111" y="112"/>
                    <a:pt x="111" y="112"/>
                  </a:cubicBezTo>
                  <a:cubicBezTo>
                    <a:pt x="111" y="112"/>
                    <a:pt x="111" y="112"/>
                    <a:pt x="111" y="112"/>
                  </a:cubicBezTo>
                  <a:cubicBezTo>
                    <a:pt x="111" y="112"/>
                    <a:pt x="112" y="112"/>
                    <a:pt x="112" y="112"/>
                  </a:cubicBezTo>
                  <a:cubicBezTo>
                    <a:pt x="112" y="112"/>
                    <a:pt x="112" y="112"/>
                    <a:pt x="112" y="112"/>
                  </a:cubicBezTo>
                  <a:cubicBezTo>
                    <a:pt x="112" y="112"/>
                    <a:pt x="113" y="111"/>
                    <a:pt x="113" y="111"/>
                  </a:cubicBezTo>
                  <a:cubicBezTo>
                    <a:pt x="113" y="111"/>
                    <a:pt x="113" y="111"/>
                    <a:pt x="113" y="111"/>
                  </a:cubicBezTo>
                  <a:cubicBezTo>
                    <a:pt x="113" y="111"/>
                    <a:pt x="114" y="111"/>
                    <a:pt x="114" y="111"/>
                  </a:cubicBezTo>
                  <a:cubicBezTo>
                    <a:pt x="114" y="111"/>
                    <a:pt x="114" y="111"/>
                    <a:pt x="114" y="111"/>
                  </a:cubicBezTo>
                  <a:cubicBezTo>
                    <a:pt x="115" y="110"/>
                    <a:pt x="115" y="110"/>
                    <a:pt x="115" y="110"/>
                  </a:cubicBezTo>
                  <a:cubicBezTo>
                    <a:pt x="115" y="110"/>
                    <a:pt x="116" y="110"/>
                    <a:pt x="116" y="110"/>
                  </a:cubicBezTo>
                  <a:cubicBezTo>
                    <a:pt x="116" y="110"/>
                    <a:pt x="116" y="110"/>
                    <a:pt x="117" y="109"/>
                  </a:cubicBezTo>
                  <a:cubicBezTo>
                    <a:pt x="117" y="109"/>
                    <a:pt x="117" y="109"/>
                    <a:pt x="117" y="109"/>
                  </a:cubicBezTo>
                  <a:cubicBezTo>
                    <a:pt x="118" y="109"/>
                    <a:pt x="118" y="109"/>
                    <a:pt x="119" y="109"/>
                  </a:cubicBezTo>
                  <a:cubicBezTo>
                    <a:pt x="119" y="108"/>
                    <a:pt x="119" y="108"/>
                    <a:pt x="119" y="108"/>
                  </a:cubicBezTo>
                  <a:cubicBezTo>
                    <a:pt x="120" y="108"/>
                    <a:pt x="120" y="108"/>
                    <a:pt x="120" y="108"/>
                  </a:cubicBezTo>
                  <a:cubicBezTo>
                    <a:pt x="120" y="106"/>
                    <a:pt x="119" y="105"/>
                    <a:pt x="117" y="104"/>
                  </a:cubicBezTo>
                  <a:cubicBezTo>
                    <a:pt x="115" y="103"/>
                    <a:pt x="112" y="102"/>
                    <a:pt x="112" y="98"/>
                  </a:cubicBezTo>
                  <a:cubicBezTo>
                    <a:pt x="112" y="95"/>
                    <a:pt x="111" y="93"/>
                    <a:pt x="110" y="92"/>
                  </a:cubicBezTo>
                  <a:cubicBezTo>
                    <a:pt x="109" y="91"/>
                    <a:pt x="108" y="89"/>
                    <a:pt x="108" y="87"/>
                  </a:cubicBezTo>
                  <a:cubicBezTo>
                    <a:pt x="108" y="85"/>
                    <a:pt x="108" y="85"/>
                    <a:pt x="108" y="85"/>
                  </a:cubicBezTo>
                  <a:cubicBezTo>
                    <a:pt x="108" y="83"/>
                    <a:pt x="108" y="79"/>
                    <a:pt x="108" y="78"/>
                  </a:cubicBezTo>
                  <a:cubicBezTo>
                    <a:pt x="107" y="78"/>
                    <a:pt x="107" y="78"/>
                    <a:pt x="106" y="77"/>
                  </a:cubicBezTo>
                  <a:cubicBezTo>
                    <a:pt x="106" y="75"/>
                    <a:pt x="107" y="71"/>
                    <a:pt x="109" y="68"/>
                  </a:cubicBezTo>
                  <a:cubicBezTo>
                    <a:pt x="110" y="67"/>
                    <a:pt x="109" y="67"/>
                    <a:pt x="107" y="65"/>
                  </a:cubicBezTo>
                  <a:cubicBezTo>
                    <a:pt x="106" y="64"/>
                    <a:pt x="104" y="62"/>
                    <a:pt x="103" y="60"/>
                  </a:cubicBezTo>
                  <a:cubicBezTo>
                    <a:pt x="103" y="59"/>
                    <a:pt x="102" y="57"/>
                    <a:pt x="108" y="43"/>
                  </a:cubicBezTo>
                  <a:cubicBezTo>
                    <a:pt x="107" y="42"/>
                    <a:pt x="106" y="42"/>
                    <a:pt x="106" y="41"/>
                  </a:cubicBezTo>
                  <a:cubicBezTo>
                    <a:pt x="105" y="41"/>
                    <a:pt x="105" y="41"/>
                    <a:pt x="105" y="40"/>
                  </a:cubicBezTo>
                  <a:cubicBezTo>
                    <a:pt x="104" y="40"/>
                    <a:pt x="104" y="40"/>
                    <a:pt x="103" y="39"/>
                  </a:cubicBezTo>
                  <a:cubicBezTo>
                    <a:pt x="102" y="39"/>
                    <a:pt x="102" y="38"/>
                    <a:pt x="101" y="38"/>
                  </a:cubicBezTo>
                  <a:cubicBezTo>
                    <a:pt x="101" y="38"/>
                    <a:pt x="101" y="38"/>
                    <a:pt x="101" y="38"/>
                  </a:cubicBezTo>
                  <a:cubicBezTo>
                    <a:pt x="95" y="33"/>
                    <a:pt x="89" y="30"/>
                    <a:pt x="89" y="30"/>
                  </a:cubicBezTo>
                  <a:cubicBezTo>
                    <a:pt x="89" y="29"/>
                    <a:pt x="89" y="29"/>
                    <a:pt x="89" y="29"/>
                  </a:cubicBezTo>
                  <a:cubicBezTo>
                    <a:pt x="89" y="22"/>
                    <a:pt x="89" y="22"/>
                    <a:pt x="89" y="22"/>
                  </a:cubicBezTo>
                  <a:lnTo>
                    <a:pt x="4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03" name="Freeform 204"/>
            <p:cNvSpPr>
              <a:spLocks/>
            </p:cNvSpPr>
            <p:nvPr/>
          </p:nvSpPr>
          <p:spPr bwMode="auto">
            <a:xfrm>
              <a:off x="12820651" y="9456738"/>
              <a:ext cx="679450" cy="582613"/>
            </a:xfrm>
            <a:custGeom>
              <a:avLst/>
              <a:gdLst>
                <a:gd name="T0" fmla="*/ 120 w 128"/>
                <a:gd name="T1" fmla="*/ 50 h 111"/>
                <a:gd name="T2" fmla="*/ 123 w 128"/>
                <a:gd name="T3" fmla="*/ 37 h 111"/>
                <a:gd name="T4" fmla="*/ 127 w 128"/>
                <a:gd name="T5" fmla="*/ 26 h 111"/>
                <a:gd name="T6" fmla="*/ 128 w 128"/>
                <a:gd name="T7" fmla="*/ 25 h 111"/>
                <a:gd name="T8" fmla="*/ 127 w 128"/>
                <a:gd name="T9" fmla="*/ 23 h 111"/>
                <a:gd name="T10" fmla="*/ 126 w 128"/>
                <a:gd name="T11" fmla="*/ 20 h 111"/>
                <a:gd name="T12" fmla="*/ 125 w 128"/>
                <a:gd name="T13" fmla="*/ 18 h 111"/>
                <a:gd name="T14" fmla="*/ 124 w 128"/>
                <a:gd name="T15" fmla="*/ 16 h 111"/>
                <a:gd name="T16" fmla="*/ 123 w 128"/>
                <a:gd name="T17" fmla="*/ 15 h 111"/>
                <a:gd name="T18" fmla="*/ 109 w 128"/>
                <a:gd name="T19" fmla="*/ 8 h 111"/>
                <a:gd name="T20" fmla="*/ 99 w 128"/>
                <a:gd name="T21" fmla="*/ 4 h 111"/>
                <a:gd name="T22" fmla="*/ 98 w 128"/>
                <a:gd name="T23" fmla="*/ 4 h 111"/>
                <a:gd name="T24" fmla="*/ 97 w 128"/>
                <a:gd name="T25" fmla="*/ 4 h 111"/>
                <a:gd name="T26" fmla="*/ 95 w 128"/>
                <a:gd name="T27" fmla="*/ 3 h 111"/>
                <a:gd name="T28" fmla="*/ 92 w 128"/>
                <a:gd name="T29" fmla="*/ 1 h 111"/>
                <a:gd name="T30" fmla="*/ 91 w 128"/>
                <a:gd name="T31" fmla="*/ 0 h 111"/>
                <a:gd name="T32" fmla="*/ 87 w 128"/>
                <a:gd name="T33" fmla="*/ 2 h 111"/>
                <a:gd name="T34" fmla="*/ 83 w 128"/>
                <a:gd name="T35" fmla="*/ 2 h 111"/>
                <a:gd name="T36" fmla="*/ 76 w 128"/>
                <a:gd name="T37" fmla="*/ 2 h 111"/>
                <a:gd name="T38" fmla="*/ 73 w 128"/>
                <a:gd name="T39" fmla="*/ 13 h 111"/>
                <a:gd name="T40" fmla="*/ 73 w 128"/>
                <a:gd name="T41" fmla="*/ 27 h 111"/>
                <a:gd name="T42" fmla="*/ 73 w 128"/>
                <a:gd name="T43" fmla="*/ 40 h 111"/>
                <a:gd name="T44" fmla="*/ 85 w 128"/>
                <a:gd name="T45" fmla="*/ 43 h 111"/>
                <a:gd name="T46" fmla="*/ 85 w 128"/>
                <a:gd name="T47" fmla="*/ 58 h 111"/>
                <a:gd name="T48" fmla="*/ 71 w 128"/>
                <a:gd name="T49" fmla="*/ 47 h 111"/>
                <a:gd name="T50" fmla="*/ 56 w 128"/>
                <a:gd name="T51" fmla="*/ 39 h 111"/>
                <a:gd name="T52" fmla="*/ 44 w 128"/>
                <a:gd name="T53" fmla="*/ 42 h 111"/>
                <a:gd name="T54" fmla="*/ 38 w 128"/>
                <a:gd name="T55" fmla="*/ 40 h 111"/>
                <a:gd name="T56" fmla="*/ 34 w 128"/>
                <a:gd name="T57" fmla="*/ 34 h 111"/>
                <a:gd name="T58" fmla="*/ 24 w 128"/>
                <a:gd name="T59" fmla="*/ 32 h 111"/>
                <a:gd name="T60" fmla="*/ 21 w 128"/>
                <a:gd name="T61" fmla="*/ 52 h 111"/>
                <a:gd name="T62" fmla="*/ 0 w 128"/>
                <a:gd name="T63" fmla="*/ 91 h 111"/>
                <a:gd name="T64" fmla="*/ 15 w 128"/>
                <a:gd name="T65" fmla="*/ 107 h 111"/>
                <a:gd name="T66" fmla="*/ 19 w 128"/>
                <a:gd name="T67" fmla="*/ 107 h 111"/>
                <a:gd name="T68" fmla="*/ 24 w 128"/>
                <a:gd name="T69" fmla="*/ 106 h 111"/>
                <a:gd name="T70" fmla="*/ 29 w 128"/>
                <a:gd name="T71" fmla="*/ 106 h 111"/>
                <a:gd name="T72" fmla="*/ 34 w 128"/>
                <a:gd name="T73" fmla="*/ 109 h 111"/>
                <a:gd name="T74" fmla="*/ 36 w 128"/>
                <a:gd name="T75" fmla="*/ 109 h 111"/>
                <a:gd name="T76" fmla="*/ 39 w 128"/>
                <a:gd name="T77" fmla="*/ 108 h 111"/>
                <a:gd name="T78" fmla="*/ 52 w 128"/>
                <a:gd name="T79" fmla="*/ 111 h 111"/>
                <a:gd name="T80" fmla="*/ 65 w 128"/>
                <a:gd name="T81" fmla="*/ 98 h 111"/>
                <a:gd name="T82" fmla="*/ 91 w 128"/>
                <a:gd name="T83" fmla="*/ 84 h 111"/>
                <a:gd name="T84" fmla="*/ 89 w 128"/>
                <a:gd name="T85" fmla="*/ 76 h 111"/>
                <a:gd name="T86" fmla="*/ 109 w 128"/>
                <a:gd name="T87" fmla="*/ 69 h 111"/>
                <a:gd name="T88" fmla="*/ 120 w 128"/>
                <a:gd name="T89" fmla="*/ 6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8" h="111">
                  <a:moveTo>
                    <a:pt x="118" y="60"/>
                  </a:moveTo>
                  <a:cubicBezTo>
                    <a:pt x="119" y="60"/>
                    <a:pt x="119" y="60"/>
                    <a:pt x="119" y="60"/>
                  </a:cubicBezTo>
                  <a:cubicBezTo>
                    <a:pt x="119" y="59"/>
                    <a:pt x="120" y="53"/>
                    <a:pt x="120" y="50"/>
                  </a:cubicBezTo>
                  <a:cubicBezTo>
                    <a:pt x="120" y="48"/>
                    <a:pt x="122" y="47"/>
                    <a:pt x="124" y="47"/>
                  </a:cubicBezTo>
                  <a:cubicBezTo>
                    <a:pt x="124" y="47"/>
                    <a:pt x="124" y="47"/>
                    <a:pt x="125" y="47"/>
                  </a:cubicBezTo>
                  <a:cubicBezTo>
                    <a:pt x="123" y="45"/>
                    <a:pt x="123" y="41"/>
                    <a:pt x="123" y="37"/>
                  </a:cubicBezTo>
                  <a:cubicBezTo>
                    <a:pt x="123" y="36"/>
                    <a:pt x="123" y="34"/>
                    <a:pt x="123" y="33"/>
                  </a:cubicBezTo>
                  <a:cubicBezTo>
                    <a:pt x="123" y="31"/>
                    <a:pt x="124" y="29"/>
                    <a:pt x="124" y="28"/>
                  </a:cubicBezTo>
                  <a:cubicBezTo>
                    <a:pt x="125" y="27"/>
                    <a:pt x="126" y="26"/>
                    <a:pt x="127" y="26"/>
                  </a:cubicBezTo>
                  <a:cubicBezTo>
                    <a:pt x="127" y="26"/>
                    <a:pt x="127" y="26"/>
                    <a:pt x="128" y="26"/>
                  </a:cubicBezTo>
                  <a:cubicBezTo>
                    <a:pt x="128" y="26"/>
                    <a:pt x="128" y="26"/>
                    <a:pt x="128" y="26"/>
                  </a:cubicBezTo>
                  <a:cubicBezTo>
                    <a:pt x="128" y="26"/>
                    <a:pt x="128" y="25"/>
                    <a:pt x="128" y="25"/>
                  </a:cubicBezTo>
                  <a:cubicBezTo>
                    <a:pt x="128" y="25"/>
                    <a:pt x="128" y="25"/>
                    <a:pt x="128" y="25"/>
                  </a:cubicBezTo>
                  <a:cubicBezTo>
                    <a:pt x="128" y="24"/>
                    <a:pt x="127" y="24"/>
                    <a:pt x="127" y="24"/>
                  </a:cubicBezTo>
                  <a:cubicBezTo>
                    <a:pt x="127" y="23"/>
                    <a:pt x="127" y="23"/>
                    <a:pt x="127" y="23"/>
                  </a:cubicBezTo>
                  <a:cubicBezTo>
                    <a:pt x="127" y="23"/>
                    <a:pt x="127" y="22"/>
                    <a:pt x="127" y="22"/>
                  </a:cubicBezTo>
                  <a:cubicBezTo>
                    <a:pt x="127" y="22"/>
                    <a:pt x="127" y="22"/>
                    <a:pt x="127" y="22"/>
                  </a:cubicBezTo>
                  <a:cubicBezTo>
                    <a:pt x="126" y="21"/>
                    <a:pt x="126" y="21"/>
                    <a:pt x="126" y="20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26" y="20"/>
                    <a:pt x="126" y="19"/>
                    <a:pt x="125" y="19"/>
                  </a:cubicBezTo>
                  <a:cubicBezTo>
                    <a:pt x="125" y="18"/>
                    <a:pt x="125" y="18"/>
                    <a:pt x="125" y="18"/>
                  </a:cubicBezTo>
                  <a:cubicBezTo>
                    <a:pt x="125" y="18"/>
                    <a:pt x="125" y="17"/>
                    <a:pt x="125" y="17"/>
                  </a:cubicBezTo>
                  <a:cubicBezTo>
                    <a:pt x="124" y="17"/>
                    <a:pt x="124" y="17"/>
                    <a:pt x="124" y="17"/>
                  </a:cubicBezTo>
                  <a:cubicBezTo>
                    <a:pt x="124" y="16"/>
                    <a:pt x="124" y="16"/>
                    <a:pt x="124" y="16"/>
                  </a:cubicBezTo>
                  <a:cubicBezTo>
                    <a:pt x="124" y="16"/>
                    <a:pt x="124" y="16"/>
                    <a:pt x="124" y="16"/>
                  </a:cubicBezTo>
                  <a:cubicBezTo>
                    <a:pt x="124" y="15"/>
                    <a:pt x="124" y="15"/>
                    <a:pt x="124" y="15"/>
                  </a:cubicBezTo>
                  <a:cubicBezTo>
                    <a:pt x="123" y="15"/>
                    <a:pt x="123" y="15"/>
                    <a:pt x="123" y="15"/>
                  </a:cubicBezTo>
                  <a:cubicBezTo>
                    <a:pt x="123" y="15"/>
                    <a:pt x="123" y="15"/>
                    <a:pt x="123" y="14"/>
                  </a:cubicBezTo>
                  <a:cubicBezTo>
                    <a:pt x="122" y="14"/>
                    <a:pt x="117" y="11"/>
                    <a:pt x="112" y="10"/>
                  </a:cubicBezTo>
                  <a:cubicBezTo>
                    <a:pt x="111" y="9"/>
                    <a:pt x="110" y="9"/>
                    <a:pt x="109" y="8"/>
                  </a:cubicBezTo>
                  <a:cubicBezTo>
                    <a:pt x="108" y="8"/>
                    <a:pt x="106" y="7"/>
                    <a:pt x="104" y="7"/>
                  </a:cubicBezTo>
                  <a:cubicBezTo>
                    <a:pt x="102" y="6"/>
                    <a:pt x="100" y="4"/>
                    <a:pt x="99" y="4"/>
                  </a:cubicBezTo>
                  <a:cubicBezTo>
                    <a:pt x="99" y="4"/>
                    <a:pt x="99" y="4"/>
                    <a:pt x="99" y="4"/>
                  </a:cubicBezTo>
                  <a:cubicBezTo>
                    <a:pt x="99" y="4"/>
                    <a:pt x="98" y="4"/>
                    <a:pt x="98" y="4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4"/>
                    <a:pt x="98" y="4"/>
                    <a:pt x="97" y="4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6" y="4"/>
                    <a:pt x="96" y="4"/>
                    <a:pt x="96" y="3"/>
                  </a:cubicBezTo>
                  <a:cubicBezTo>
                    <a:pt x="96" y="3"/>
                    <a:pt x="96" y="3"/>
                    <a:pt x="95" y="3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95" y="3"/>
                    <a:pt x="94" y="2"/>
                    <a:pt x="94" y="2"/>
                  </a:cubicBezTo>
                  <a:cubicBezTo>
                    <a:pt x="94" y="2"/>
                    <a:pt x="94" y="2"/>
                    <a:pt x="93" y="2"/>
                  </a:cubicBezTo>
                  <a:cubicBezTo>
                    <a:pt x="93" y="2"/>
                    <a:pt x="93" y="1"/>
                    <a:pt x="92" y="1"/>
                  </a:cubicBezTo>
                  <a:cubicBezTo>
                    <a:pt x="92" y="1"/>
                    <a:pt x="92" y="1"/>
                    <a:pt x="92" y="1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0" y="0"/>
                    <a:pt x="90" y="1"/>
                    <a:pt x="89" y="1"/>
                  </a:cubicBezTo>
                  <a:cubicBezTo>
                    <a:pt x="89" y="1"/>
                    <a:pt x="89" y="1"/>
                    <a:pt x="89" y="1"/>
                  </a:cubicBezTo>
                  <a:cubicBezTo>
                    <a:pt x="88" y="1"/>
                    <a:pt x="87" y="1"/>
                    <a:pt x="87" y="2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5" y="2"/>
                    <a:pt x="84" y="2"/>
                    <a:pt x="84" y="2"/>
                  </a:cubicBezTo>
                  <a:cubicBezTo>
                    <a:pt x="84" y="2"/>
                    <a:pt x="83" y="2"/>
                    <a:pt x="83" y="2"/>
                  </a:cubicBezTo>
                  <a:cubicBezTo>
                    <a:pt x="82" y="2"/>
                    <a:pt x="82" y="2"/>
                    <a:pt x="81" y="2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77" y="2"/>
                    <a:pt x="77" y="2"/>
                    <a:pt x="76" y="2"/>
                  </a:cubicBezTo>
                  <a:cubicBezTo>
                    <a:pt x="76" y="2"/>
                    <a:pt x="76" y="3"/>
                    <a:pt x="76" y="4"/>
                  </a:cubicBezTo>
                  <a:cubicBezTo>
                    <a:pt x="76" y="6"/>
                    <a:pt x="76" y="8"/>
                    <a:pt x="75" y="9"/>
                  </a:cubicBezTo>
                  <a:cubicBezTo>
                    <a:pt x="73" y="10"/>
                    <a:pt x="73" y="12"/>
                    <a:pt x="73" y="13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5" y="14"/>
                    <a:pt x="75" y="18"/>
                    <a:pt x="74" y="23"/>
                  </a:cubicBezTo>
                  <a:cubicBezTo>
                    <a:pt x="74" y="24"/>
                    <a:pt x="73" y="26"/>
                    <a:pt x="73" y="27"/>
                  </a:cubicBezTo>
                  <a:cubicBezTo>
                    <a:pt x="73" y="28"/>
                    <a:pt x="72" y="30"/>
                    <a:pt x="72" y="32"/>
                  </a:cubicBezTo>
                  <a:cubicBezTo>
                    <a:pt x="71" y="34"/>
                    <a:pt x="70" y="36"/>
                    <a:pt x="70" y="37"/>
                  </a:cubicBezTo>
                  <a:cubicBezTo>
                    <a:pt x="71" y="37"/>
                    <a:pt x="72" y="38"/>
                    <a:pt x="73" y="40"/>
                  </a:cubicBezTo>
                  <a:cubicBezTo>
                    <a:pt x="74" y="42"/>
                    <a:pt x="76" y="45"/>
                    <a:pt x="78" y="45"/>
                  </a:cubicBezTo>
                  <a:cubicBezTo>
                    <a:pt x="79" y="46"/>
                    <a:pt x="81" y="45"/>
                    <a:pt x="82" y="44"/>
                  </a:cubicBezTo>
                  <a:cubicBezTo>
                    <a:pt x="83" y="43"/>
                    <a:pt x="84" y="43"/>
                    <a:pt x="85" y="43"/>
                  </a:cubicBezTo>
                  <a:cubicBezTo>
                    <a:pt x="87" y="43"/>
                    <a:pt x="87" y="47"/>
                    <a:pt x="87" y="52"/>
                  </a:cubicBezTo>
                  <a:cubicBezTo>
                    <a:pt x="87" y="56"/>
                    <a:pt x="85" y="58"/>
                    <a:pt x="85" y="58"/>
                  </a:cubicBezTo>
                  <a:cubicBezTo>
                    <a:pt x="85" y="58"/>
                    <a:pt x="85" y="58"/>
                    <a:pt x="85" y="58"/>
                  </a:cubicBezTo>
                  <a:cubicBezTo>
                    <a:pt x="84" y="58"/>
                    <a:pt x="82" y="59"/>
                    <a:pt x="79" y="59"/>
                  </a:cubicBezTo>
                  <a:cubicBezTo>
                    <a:pt x="78" y="59"/>
                    <a:pt x="77" y="58"/>
                    <a:pt x="76" y="58"/>
                  </a:cubicBezTo>
                  <a:cubicBezTo>
                    <a:pt x="73" y="55"/>
                    <a:pt x="71" y="50"/>
                    <a:pt x="71" y="47"/>
                  </a:cubicBezTo>
                  <a:cubicBezTo>
                    <a:pt x="71" y="47"/>
                    <a:pt x="70" y="46"/>
                    <a:pt x="63" y="46"/>
                  </a:cubicBezTo>
                  <a:cubicBezTo>
                    <a:pt x="60" y="46"/>
                    <a:pt x="58" y="43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5" y="39"/>
                    <a:pt x="54" y="40"/>
                    <a:pt x="54" y="41"/>
                  </a:cubicBezTo>
                  <a:cubicBezTo>
                    <a:pt x="54" y="43"/>
                    <a:pt x="51" y="43"/>
                    <a:pt x="48" y="43"/>
                  </a:cubicBezTo>
                  <a:cubicBezTo>
                    <a:pt x="47" y="43"/>
                    <a:pt x="45" y="43"/>
                    <a:pt x="44" y="42"/>
                  </a:cubicBezTo>
                  <a:cubicBezTo>
                    <a:pt x="42" y="41"/>
                    <a:pt x="40" y="40"/>
                    <a:pt x="40" y="40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9" y="40"/>
                    <a:pt x="39" y="40"/>
                    <a:pt x="38" y="40"/>
                  </a:cubicBezTo>
                  <a:cubicBezTo>
                    <a:pt x="38" y="40"/>
                    <a:pt x="37" y="40"/>
                    <a:pt x="36" y="39"/>
                  </a:cubicBezTo>
                  <a:cubicBezTo>
                    <a:pt x="35" y="38"/>
                    <a:pt x="34" y="35"/>
                    <a:pt x="34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2" y="34"/>
                    <a:pt x="30" y="35"/>
                    <a:pt x="29" y="35"/>
                  </a:cubicBezTo>
                  <a:cubicBezTo>
                    <a:pt x="28" y="35"/>
                    <a:pt x="28" y="36"/>
                    <a:pt x="28" y="36"/>
                  </a:cubicBezTo>
                  <a:cubicBezTo>
                    <a:pt x="25" y="36"/>
                    <a:pt x="24" y="33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1"/>
                    <a:pt x="23" y="31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12" y="108"/>
                    <a:pt x="12" y="108"/>
                    <a:pt x="12" y="108"/>
                  </a:cubicBezTo>
                  <a:cubicBezTo>
                    <a:pt x="13" y="108"/>
                    <a:pt x="14" y="107"/>
                    <a:pt x="14" y="107"/>
                  </a:cubicBezTo>
                  <a:cubicBezTo>
                    <a:pt x="14" y="107"/>
                    <a:pt x="15" y="107"/>
                    <a:pt x="15" y="107"/>
                  </a:cubicBezTo>
                  <a:cubicBezTo>
                    <a:pt x="15" y="107"/>
                    <a:pt x="16" y="107"/>
                    <a:pt x="16" y="107"/>
                  </a:cubicBezTo>
                  <a:cubicBezTo>
                    <a:pt x="17" y="107"/>
                    <a:pt x="17" y="107"/>
                    <a:pt x="18" y="107"/>
                  </a:cubicBezTo>
                  <a:cubicBezTo>
                    <a:pt x="18" y="107"/>
                    <a:pt x="19" y="107"/>
                    <a:pt x="19" y="107"/>
                  </a:cubicBezTo>
                  <a:cubicBezTo>
                    <a:pt x="20" y="106"/>
                    <a:pt x="20" y="106"/>
                    <a:pt x="21" y="106"/>
                  </a:cubicBezTo>
                  <a:cubicBezTo>
                    <a:pt x="22" y="106"/>
                    <a:pt x="22" y="106"/>
                    <a:pt x="23" y="106"/>
                  </a:cubicBezTo>
                  <a:cubicBezTo>
                    <a:pt x="23" y="106"/>
                    <a:pt x="23" y="106"/>
                    <a:pt x="24" y="106"/>
                  </a:cubicBezTo>
                  <a:cubicBezTo>
                    <a:pt x="24" y="106"/>
                    <a:pt x="25" y="106"/>
                    <a:pt x="25" y="106"/>
                  </a:cubicBezTo>
                  <a:cubicBezTo>
                    <a:pt x="26" y="106"/>
                    <a:pt x="26" y="106"/>
                    <a:pt x="26" y="106"/>
                  </a:cubicBezTo>
                  <a:cubicBezTo>
                    <a:pt x="27" y="106"/>
                    <a:pt x="28" y="106"/>
                    <a:pt x="29" y="106"/>
                  </a:cubicBezTo>
                  <a:cubicBezTo>
                    <a:pt x="30" y="106"/>
                    <a:pt x="34" y="106"/>
                    <a:pt x="34" y="108"/>
                  </a:cubicBezTo>
                  <a:cubicBezTo>
                    <a:pt x="34" y="108"/>
                    <a:pt x="34" y="108"/>
                    <a:pt x="34" y="108"/>
                  </a:cubicBezTo>
                  <a:cubicBezTo>
                    <a:pt x="34" y="108"/>
                    <a:pt x="34" y="109"/>
                    <a:pt x="34" y="109"/>
                  </a:cubicBezTo>
                  <a:cubicBezTo>
                    <a:pt x="34" y="109"/>
                    <a:pt x="34" y="109"/>
                    <a:pt x="34" y="109"/>
                  </a:cubicBezTo>
                  <a:cubicBezTo>
                    <a:pt x="34" y="109"/>
                    <a:pt x="34" y="109"/>
                    <a:pt x="34" y="109"/>
                  </a:cubicBezTo>
                  <a:cubicBezTo>
                    <a:pt x="35" y="109"/>
                    <a:pt x="36" y="109"/>
                    <a:pt x="36" y="109"/>
                  </a:cubicBezTo>
                  <a:cubicBezTo>
                    <a:pt x="36" y="109"/>
                    <a:pt x="37" y="109"/>
                    <a:pt x="37" y="109"/>
                  </a:cubicBezTo>
                  <a:cubicBezTo>
                    <a:pt x="37" y="109"/>
                    <a:pt x="38" y="109"/>
                    <a:pt x="39" y="109"/>
                  </a:cubicBezTo>
                  <a:cubicBezTo>
                    <a:pt x="39" y="109"/>
                    <a:pt x="39" y="108"/>
                    <a:pt x="39" y="108"/>
                  </a:cubicBezTo>
                  <a:cubicBezTo>
                    <a:pt x="39" y="108"/>
                    <a:pt x="39" y="108"/>
                    <a:pt x="39" y="109"/>
                  </a:cubicBezTo>
                  <a:cubicBezTo>
                    <a:pt x="40" y="109"/>
                    <a:pt x="42" y="109"/>
                    <a:pt x="43" y="109"/>
                  </a:cubicBezTo>
                  <a:cubicBezTo>
                    <a:pt x="46" y="110"/>
                    <a:pt x="50" y="111"/>
                    <a:pt x="52" y="111"/>
                  </a:cubicBezTo>
                  <a:cubicBezTo>
                    <a:pt x="53" y="111"/>
                    <a:pt x="53" y="111"/>
                    <a:pt x="53" y="111"/>
                  </a:cubicBezTo>
                  <a:cubicBezTo>
                    <a:pt x="54" y="111"/>
                    <a:pt x="56" y="108"/>
                    <a:pt x="57" y="106"/>
                  </a:cubicBezTo>
                  <a:cubicBezTo>
                    <a:pt x="59" y="103"/>
                    <a:pt x="62" y="99"/>
                    <a:pt x="65" y="98"/>
                  </a:cubicBezTo>
                  <a:cubicBezTo>
                    <a:pt x="69" y="97"/>
                    <a:pt x="75" y="92"/>
                    <a:pt x="75" y="91"/>
                  </a:cubicBezTo>
                  <a:cubicBezTo>
                    <a:pt x="75" y="88"/>
                    <a:pt x="75" y="86"/>
                    <a:pt x="8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89" y="76"/>
                    <a:pt x="89" y="76"/>
                    <a:pt x="89" y="76"/>
                  </a:cubicBezTo>
                  <a:cubicBezTo>
                    <a:pt x="89" y="76"/>
                    <a:pt x="89" y="76"/>
                    <a:pt x="89" y="76"/>
                  </a:cubicBezTo>
                  <a:cubicBezTo>
                    <a:pt x="89" y="76"/>
                    <a:pt x="89" y="76"/>
                    <a:pt x="89" y="76"/>
                  </a:cubicBezTo>
                  <a:cubicBezTo>
                    <a:pt x="90" y="76"/>
                    <a:pt x="90" y="76"/>
                    <a:pt x="90" y="76"/>
                  </a:cubicBezTo>
                  <a:cubicBezTo>
                    <a:pt x="90" y="76"/>
                    <a:pt x="91" y="75"/>
                    <a:pt x="92" y="75"/>
                  </a:cubicBezTo>
                  <a:cubicBezTo>
                    <a:pt x="97" y="73"/>
                    <a:pt x="104" y="71"/>
                    <a:pt x="109" y="69"/>
                  </a:cubicBezTo>
                  <a:cubicBezTo>
                    <a:pt x="109" y="69"/>
                    <a:pt x="109" y="69"/>
                    <a:pt x="110" y="68"/>
                  </a:cubicBezTo>
                  <a:cubicBezTo>
                    <a:pt x="110" y="68"/>
                    <a:pt x="110" y="68"/>
                    <a:pt x="110" y="68"/>
                  </a:cubicBezTo>
                  <a:cubicBezTo>
                    <a:pt x="114" y="67"/>
                    <a:pt x="118" y="66"/>
                    <a:pt x="120" y="65"/>
                  </a:cubicBezTo>
                  <a:cubicBezTo>
                    <a:pt x="120" y="65"/>
                    <a:pt x="119" y="64"/>
                    <a:pt x="119" y="64"/>
                  </a:cubicBezTo>
                  <a:cubicBezTo>
                    <a:pt x="118" y="62"/>
                    <a:pt x="118" y="61"/>
                    <a:pt x="118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04" name="Freeform 206"/>
            <p:cNvSpPr>
              <a:spLocks/>
            </p:cNvSpPr>
            <p:nvPr/>
          </p:nvSpPr>
          <p:spPr bwMode="auto">
            <a:xfrm>
              <a:off x="12852400" y="5524500"/>
              <a:ext cx="1057275" cy="590550"/>
            </a:xfrm>
            <a:custGeom>
              <a:avLst/>
              <a:gdLst>
                <a:gd name="T0" fmla="*/ 99 w 199"/>
                <a:gd name="T1" fmla="*/ 3 h 113"/>
                <a:gd name="T2" fmla="*/ 90 w 199"/>
                <a:gd name="T3" fmla="*/ 15 h 113"/>
                <a:gd name="T4" fmla="*/ 76 w 199"/>
                <a:gd name="T5" fmla="*/ 13 h 113"/>
                <a:gd name="T6" fmla="*/ 63 w 199"/>
                <a:gd name="T7" fmla="*/ 12 h 113"/>
                <a:gd name="T8" fmla="*/ 50 w 199"/>
                <a:gd name="T9" fmla="*/ 9 h 113"/>
                <a:gd name="T10" fmla="*/ 20 w 199"/>
                <a:gd name="T11" fmla="*/ 10 h 113"/>
                <a:gd name="T12" fmla="*/ 15 w 199"/>
                <a:gd name="T13" fmla="*/ 14 h 113"/>
                <a:gd name="T14" fmla="*/ 15 w 199"/>
                <a:gd name="T15" fmla="*/ 30 h 113"/>
                <a:gd name="T16" fmla="*/ 5 w 199"/>
                <a:gd name="T17" fmla="*/ 46 h 113"/>
                <a:gd name="T18" fmla="*/ 5 w 199"/>
                <a:gd name="T19" fmla="*/ 48 h 113"/>
                <a:gd name="T20" fmla="*/ 5 w 199"/>
                <a:gd name="T21" fmla="*/ 48 h 113"/>
                <a:gd name="T22" fmla="*/ 0 w 199"/>
                <a:gd name="T23" fmla="*/ 56 h 113"/>
                <a:gd name="T24" fmla="*/ 1 w 199"/>
                <a:gd name="T25" fmla="*/ 59 h 113"/>
                <a:gd name="T26" fmla="*/ 5 w 199"/>
                <a:gd name="T27" fmla="*/ 61 h 113"/>
                <a:gd name="T28" fmla="*/ 8 w 199"/>
                <a:gd name="T29" fmla="*/ 62 h 113"/>
                <a:gd name="T30" fmla="*/ 29 w 199"/>
                <a:gd name="T31" fmla="*/ 66 h 113"/>
                <a:gd name="T32" fmla="*/ 39 w 199"/>
                <a:gd name="T33" fmla="*/ 64 h 113"/>
                <a:gd name="T34" fmla="*/ 49 w 199"/>
                <a:gd name="T35" fmla="*/ 58 h 113"/>
                <a:gd name="T36" fmla="*/ 50 w 199"/>
                <a:gd name="T37" fmla="*/ 58 h 113"/>
                <a:gd name="T38" fmla="*/ 53 w 199"/>
                <a:gd name="T39" fmla="*/ 57 h 113"/>
                <a:gd name="T40" fmla="*/ 59 w 199"/>
                <a:gd name="T41" fmla="*/ 56 h 113"/>
                <a:gd name="T42" fmla="*/ 83 w 199"/>
                <a:gd name="T43" fmla="*/ 78 h 113"/>
                <a:gd name="T44" fmla="*/ 86 w 199"/>
                <a:gd name="T45" fmla="*/ 87 h 113"/>
                <a:gd name="T46" fmla="*/ 81 w 199"/>
                <a:gd name="T47" fmla="*/ 87 h 113"/>
                <a:gd name="T48" fmla="*/ 74 w 199"/>
                <a:gd name="T49" fmla="*/ 91 h 113"/>
                <a:gd name="T50" fmla="*/ 73 w 199"/>
                <a:gd name="T51" fmla="*/ 92 h 113"/>
                <a:gd name="T52" fmla="*/ 72 w 199"/>
                <a:gd name="T53" fmla="*/ 95 h 113"/>
                <a:gd name="T54" fmla="*/ 69 w 199"/>
                <a:gd name="T55" fmla="*/ 98 h 113"/>
                <a:gd name="T56" fmla="*/ 68 w 199"/>
                <a:gd name="T57" fmla="*/ 100 h 113"/>
                <a:gd name="T58" fmla="*/ 77 w 199"/>
                <a:gd name="T59" fmla="*/ 99 h 113"/>
                <a:gd name="T60" fmla="*/ 78 w 199"/>
                <a:gd name="T61" fmla="*/ 99 h 113"/>
                <a:gd name="T62" fmla="*/ 80 w 199"/>
                <a:gd name="T63" fmla="*/ 101 h 113"/>
                <a:gd name="T64" fmla="*/ 96 w 199"/>
                <a:gd name="T65" fmla="*/ 82 h 113"/>
                <a:gd name="T66" fmla="*/ 112 w 199"/>
                <a:gd name="T67" fmla="*/ 82 h 113"/>
                <a:gd name="T68" fmla="*/ 117 w 199"/>
                <a:gd name="T69" fmla="*/ 89 h 113"/>
                <a:gd name="T70" fmla="*/ 115 w 199"/>
                <a:gd name="T71" fmla="*/ 100 h 113"/>
                <a:gd name="T72" fmla="*/ 126 w 199"/>
                <a:gd name="T73" fmla="*/ 113 h 113"/>
                <a:gd name="T74" fmla="*/ 145 w 199"/>
                <a:gd name="T75" fmla="*/ 106 h 113"/>
                <a:gd name="T76" fmla="*/ 159 w 199"/>
                <a:gd name="T77" fmla="*/ 104 h 113"/>
                <a:gd name="T78" fmla="*/ 154 w 199"/>
                <a:gd name="T79" fmla="*/ 82 h 113"/>
                <a:gd name="T80" fmla="*/ 176 w 199"/>
                <a:gd name="T81" fmla="*/ 75 h 113"/>
                <a:gd name="T82" fmla="*/ 176 w 199"/>
                <a:gd name="T83" fmla="*/ 72 h 113"/>
                <a:gd name="T84" fmla="*/ 181 w 199"/>
                <a:gd name="T85" fmla="*/ 67 h 113"/>
                <a:gd name="T86" fmla="*/ 195 w 199"/>
                <a:gd name="T87" fmla="*/ 65 h 113"/>
                <a:gd name="T88" fmla="*/ 194 w 199"/>
                <a:gd name="T89" fmla="*/ 54 h 113"/>
                <a:gd name="T90" fmla="*/ 195 w 199"/>
                <a:gd name="T91" fmla="*/ 48 h 113"/>
                <a:gd name="T92" fmla="*/ 193 w 199"/>
                <a:gd name="T93" fmla="*/ 40 h 113"/>
                <a:gd name="T94" fmla="*/ 177 w 199"/>
                <a:gd name="T95" fmla="*/ 37 h 113"/>
                <a:gd name="T96" fmla="*/ 167 w 199"/>
                <a:gd name="T97" fmla="*/ 30 h 113"/>
                <a:gd name="T98" fmla="*/ 160 w 199"/>
                <a:gd name="T99" fmla="*/ 32 h 113"/>
                <a:gd name="T100" fmla="*/ 150 w 199"/>
                <a:gd name="T101" fmla="*/ 29 h 113"/>
                <a:gd name="T102" fmla="*/ 140 w 199"/>
                <a:gd name="T103" fmla="*/ 18 h 113"/>
                <a:gd name="T104" fmla="*/ 129 w 199"/>
                <a:gd name="T105" fmla="*/ 1 h 113"/>
                <a:gd name="T106" fmla="*/ 114 w 199"/>
                <a:gd name="T107" fmla="*/ 0 h 113"/>
                <a:gd name="T108" fmla="*/ 107 w 199"/>
                <a:gd name="T109" fmla="*/ 3 h 113"/>
                <a:gd name="T110" fmla="*/ 105 w 199"/>
                <a:gd name="T111" fmla="*/ 2 h 113"/>
                <a:gd name="T112" fmla="*/ 103 w 199"/>
                <a:gd name="T113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9" h="113">
                  <a:moveTo>
                    <a:pt x="103" y="3"/>
                  </a:moveTo>
                  <a:cubicBezTo>
                    <a:pt x="102" y="3"/>
                    <a:pt x="102" y="3"/>
                    <a:pt x="101" y="3"/>
                  </a:cubicBezTo>
                  <a:cubicBezTo>
                    <a:pt x="101" y="3"/>
                    <a:pt x="101" y="3"/>
                    <a:pt x="101" y="3"/>
                  </a:cubicBezTo>
                  <a:cubicBezTo>
                    <a:pt x="100" y="3"/>
                    <a:pt x="100" y="3"/>
                    <a:pt x="99" y="3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99" y="3"/>
                    <a:pt x="99" y="3"/>
                    <a:pt x="98" y="3"/>
                  </a:cubicBezTo>
                  <a:cubicBezTo>
                    <a:pt x="95" y="6"/>
                    <a:pt x="92" y="9"/>
                    <a:pt x="92" y="10"/>
                  </a:cubicBezTo>
                  <a:cubicBezTo>
                    <a:pt x="92" y="13"/>
                    <a:pt x="92" y="15"/>
                    <a:pt x="90" y="15"/>
                  </a:cubicBezTo>
                  <a:cubicBezTo>
                    <a:pt x="90" y="15"/>
                    <a:pt x="89" y="15"/>
                    <a:pt x="89" y="14"/>
                  </a:cubicBezTo>
                  <a:cubicBezTo>
                    <a:pt x="88" y="14"/>
                    <a:pt x="86" y="13"/>
                    <a:pt x="83" y="13"/>
                  </a:cubicBezTo>
                  <a:cubicBezTo>
                    <a:pt x="81" y="13"/>
                    <a:pt x="80" y="13"/>
                    <a:pt x="79" y="14"/>
                  </a:cubicBezTo>
                  <a:cubicBezTo>
                    <a:pt x="78" y="14"/>
                    <a:pt x="77" y="14"/>
                    <a:pt x="76" y="13"/>
                  </a:cubicBezTo>
                  <a:cubicBezTo>
                    <a:pt x="74" y="12"/>
                    <a:pt x="73" y="11"/>
                    <a:pt x="72" y="11"/>
                  </a:cubicBezTo>
                  <a:cubicBezTo>
                    <a:pt x="70" y="12"/>
                    <a:pt x="68" y="12"/>
                    <a:pt x="66" y="11"/>
                  </a:cubicBezTo>
                  <a:cubicBezTo>
                    <a:pt x="66" y="11"/>
                    <a:pt x="65" y="11"/>
                    <a:pt x="65" y="11"/>
                  </a:cubicBezTo>
                  <a:cubicBezTo>
                    <a:pt x="65" y="11"/>
                    <a:pt x="64" y="12"/>
                    <a:pt x="63" y="12"/>
                  </a:cubicBezTo>
                  <a:cubicBezTo>
                    <a:pt x="61" y="12"/>
                    <a:pt x="57" y="10"/>
                    <a:pt x="56" y="10"/>
                  </a:cubicBezTo>
                  <a:cubicBezTo>
                    <a:pt x="55" y="9"/>
                    <a:pt x="54" y="9"/>
                    <a:pt x="53" y="9"/>
                  </a:cubicBezTo>
                  <a:cubicBezTo>
                    <a:pt x="53" y="9"/>
                    <a:pt x="52" y="9"/>
                    <a:pt x="52" y="9"/>
                  </a:cubicBezTo>
                  <a:cubicBezTo>
                    <a:pt x="51" y="9"/>
                    <a:pt x="51" y="9"/>
                    <a:pt x="50" y="9"/>
                  </a:cubicBezTo>
                  <a:cubicBezTo>
                    <a:pt x="49" y="9"/>
                    <a:pt x="47" y="9"/>
                    <a:pt x="45" y="8"/>
                  </a:cubicBezTo>
                  <a:cubicBezTo>
                    <a:pt x="45" y="7"/>
                    <a:pt x="42" y="6"/>
                    <a:pt x="27" y="6"/>
                  </a:cubicBezTo>
                  <a:cubicBezTo>
                    <a:pt x="24" y="6"/>
                    <a:pt x="23" y="7"/>
                    <a:pt x="21" y="9"/>
                  </a:cubicBezTo>
                  <a:cubicBezTo>
                    <a:pt x="21" y="9"/>
                    <a:pt x="21" y="9"/>
                    <a:pt x="20" y="10"/>
                  </a:cubicBezTo>
                  <a:cubicBezTo>
                    <a:pt x="19" y="11"/>
                    <a:pt x="17" y="12"/>
                    <a:pt x="16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3"/>
                    <a:pt x="15" y="13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8" y="18"/>
                    <a:pt x="19" y="21"/>
                    <a:pt x="20" y="23"/>
                  </a:cubicBezTo>
                  <a:cubicBezTo>
                    <a:pt x="20" y="24"/>
                    <a:pt x="20" y="25"/>
                    <a:pt x="20" y="26"/>
                  </a:cubicBezTo>
                  <a:cubicBezTo>
                    <a:pt x="19" y="27"/>
                    <a:pt x="18" y="28"/>
                    <a:pt x="17" y="29"/>
                  </a:cubicBezTo>
                  <a:cubicBezTo>
                    <a:pt x="16" y="29"/>
                    <a:pt x="15" y="29"/>
                    <a:pt x="15" y="30"/>
                  </a:cubicBezTo>
                  <a:cubicBezTo>
                    <a:pt x="14" y="31"/>
                    <a:pt x="13" y="32"/>
                    <a:pt x="11" y="34"/>
                  </a:cubicBezTo>
                  <a:cubicBezTo>
                    <a:pt x="9" y="36"/>
                    <a:pt x="5" y="40"/>
                    <a:pt x="4" y="40"/>
                  </a:cubicBezTo>
                  <a:cubicBezTo>
                    <a:pt x="4" y="41"/>
                    <a:pt x="5" y="42"/>
                    <a:pt x="5" y="43"/>
                  </a:cubicBezTo>
                  <a:cubicBezTo>
                    <a:pt x="5" y="44"/>
                    <a:pt x="5" y="45"/>
                    <a:pt x="5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46"/>
                    <a:pt x="5" y="46"/>
                    <a:pt x="5" y="47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3" y="50"/>
                    <a:pt x="0" y="55"/>
                    <a:pt x="0" y="56"/>
                  </a:cubicBezTo>
                  <a:cubicBezTo>
                    <a:pt x="0" y="56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8"/>
                    <a:pt x="1" y="58"/>
                    <a:pt x="1" y="59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2" y="59"/>
                    <a:pt x="2" y="59"/>
                    <a:pt x="2" y="60"/>
                  </a:cubicBezTo>
                  <a:cubicBezTo>
                    <a:pt x="2" y="60"/>
                    <a:pt x="3" y="60"/>
                    <a:pt x="3" y="60"/>
                  </a:cubicBezTo>
                  <a:cubicBezTo>
                    <a:pt x="3" y="60"/>
                    <a:pt x="4" y="60"/>
                    <a:pt x="4" y="61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6" y="61"/>
                    <a:pt x="6" y="62"/>
                    <a:pt x="6" y="62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9" y="62"/>
                    <a:pt x="9" y="62"/>
                    <a:pt x="10" y="62"/>
                  </a:cubicBezTo>
                  <a:cubicBezTo>
                    <a:pt x="11" y="62"/>
                    <a:pt x="12" y="62"/>
                    <a:pt x="15" y="62"/>
                  </a:cubicBezTo>
                  <a:cubicBezTo>
                    <a:pt x="17" y="63"/>
                    <a:pt x="20" y="64"/>
                    <a:pt x="21" y="64"/>
                  </a:cubicBezTo>
                  <a:cubicBezTo>
                    <a:pt x="24" y="64"/>
                    <a:pt x="27" y="65"/>
                    <a:pt x="2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30" y="66"/>
                    <a:pt x="31" y="66"/>
                    <a:pt x="32" y="64"/>
                  </a:cubicBezTo>
                  <a:cubicBezTo>
                    <a:pt x="33" y="63"/>
                    <a:pt x="35" y="63"/>
                    <a:pt x="37" y="63"/>
                  </a:cubicBezTo>
                  <a:cubicBezTo>
                    <a:pt x="38" y="63"/>
                    <a:pt x="38" y="64"/>
                    <a:pt x="39" y="64"/>
                  </a:cubicBezTo>
                  <a:cubicBezTo>
                    <a:pt x="40" y="64"/>
                    <a:pt x="43" y="62"/>
                    <a:pt x="44" y="61"/>
                  </a:cubicBezTo>
                  <a:cubicBezTo>
                    <a:pt x="44" y="60"/>
                    <a:pt x="45" y="60"/>
                    <a:pt x="48" y="59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8" y="58"/>
                    <a:pt x="48" y="58"/>
                    <a:pt x="49" y="58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7"/>
                    <a:pt x="52" y="57"/>
                    <a:pt x="52" y="57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3" y="57"/>
                    <a:pt x="53" y="57"/>
                    <a:pt x="54" y="57"/>
                  </a:cubicBezTo>
                  <a:cubicBezTo>
                    <a:pt x="55" y="56"/>
                    <a:pt x="56" y="56"/>
                    <a:pt x="57" y="56"/>
                  </a:cubicBezTo>
                  <a:cubicBezTo>
                    <a:pt x="58" y="56"/>
                    <a:pt x="58" y="56"/>
                    <a:pt x="58" y="56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61" y="56"/>
                    <a:pt x="62" y="57"/>
                    <a:pt x="64" y="58"/>
                  </a:cubicBezTo>
                  <a:cubicBezTo>
                    <a:pt x="65" y="59"/>
                    <a:pt x="67" y="61"/>
                    <a:pt x="68" y="61"/>
                  </a:cubicBezTo>
                  <a:cubicBezTo>
                    <a:pt x="70" y="61"/>
                    <a:pt x="75" y="62"/>
                    <a:pt x="77" y="67"/>
                  </a:cubicBezTo>
                  <a:cubicBezTo>
                    <a:pt x="78" y="72"/>
                    <a:pt x="82" y="77"/>
                    <a:pt x="83" y="78"/>
                  </a:cubicBezTo>
                  <a:cubicBezTo>
                    <a:pt x="85" y="80"/>
                    <a:pt x="86" y="85"/>
                    <a:pt x="86" y="86"/>
                  </a:cubicBezTo>
                  <a:cubicBezTo>
                    <a:pt x="86" y="86"/>
                    <a:pt x="86" y="87"/>
                    <a:pt x="86" y="87"/>
                  </a:cubicBezTo>
                  <a:cubicBezTo>
                    <a:pt x="86" y="87"/>
                    <a:pt x="86" y="87"/>
                    <a:pt x="86" y="87"/>
                  </a:cubicBezTo>
                  <a:cubicBezTo>
                    <a:pt x="86" y="87"/>
                    <a:pt x="86" y="87"/>
                    <a:pt x="86" y="87"/>
                  </a:cubicBezTo>
                  <a:cubicBezTo>
                    <a:pt x="86" y="87"/>
                    <a:pt x="86" y="87"/>
                    <a:pt x="86" y="87"/>
                  </a:cubicBezTo>
                  <a:cubicBezTo>
                    <a:pt x="86" y="87"/>
                    <a:pt x="86" y="87"/>
                    <a:pt x="86" y="87"/>
                  </a:cubicBezTo>
                  <a:cubicBezTo>
                    <a:pt x="85" y="88"/>
                    <a:pt x="85" y="88"/>
                    <a:pt x="85" y="88"/>
                  </a:cubicBezTo>
                  <a:cubicBezTo>
                    <a:pt x="84" y="88"/>
                    <a:pt x="82" y="87"/>
                    <a:pt x="81" y="87"/>
                  </a:cubicBezTo>
                  <a:cubicBezTo>
                    <a:pt x="80" y="86"/>
                    <a:pt x="78" y="86"/>
                    <a:pt x="77" y="86"/>
                  </a:cubicBezTo>
                  <a:cubicBezTo>
                    <a:pt x="77" y="86"/>
                    <a:pt x="77" y="86"/>
                    <a:pt x="76" y="86"/>
                  </a:cubicBezTo>
                  <a:cubicBezTo>
                    <a:pt x="76" y="86"/>
                    <a:pt x="74" y="86"/>
                    <a:pt x="74" y="90"/>
                  </a:cubicBezTo>
                  <a:cubicBezTo>
                    <a:pt x="74" y="90"/>
                    <a:pt x="74" y="90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2"/>
                    <a:pt x="74" y="92"/>
                  </a:cubicBezTo>
                  <a:cubicBezTo>
                    <a:pt x="74" y="92"/>
                    <a:pt x="73" y="92"/>
                    <a:pt x="73" y="92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4"/>
                  </a:cubicBezTo>
                  <a:cubicBezTo>
                    <a:pt x="73" y="94"/>
                    <a:pt x="72" y="94"/>
                    <a:pt x="72" y="94"/>
                  </a:cubicBezTo>
                  <a:cubicBezTo>
                    <a:pt x="72" y="94"/>
                    <a:pt x="72" y="95"/>
                    <a:pt x="72" y="95"/>
                  </a:cubicBezTo>
                  <a:cubicBezTo>
                    <a:pt x="72" y="95"/>
                    <a:pt x="71" y="95"/>
                    <a:pt x="71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0" y="97"/>
                    <a:pt x="70" y="97"/>
                    <a:pt x="70" y="98"/>
                  </a:cubicBezTo>
                  <a:cubicBezTo>
                    <a:pt x="70" y="98"/>
                    <a:pt x="70" y="98"/>
                    <a:pt x="69" y="98"/>
                  </a:cubicBezTo>
                  <a:cubicBezTo>
                    <a:pt x="69" y="99"/>
                    <a:pt x="69" y="99"/>
                    <a:pt x="68" y="100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7" y="101"/>
                    <a:pt x="67" y="101"/>
                    <a:pt x="67" y="101"/>
                  </a:cubicBezTo>
                  <a:cubicBezTo>
                    <a:pt x="68" y="101"/>
                    <a:pt x="69" y="102"/>
                    <a:pt x="71" y="102"/>
                  </a:cubicBezTo>
                  <a:cubicBezTo>
                    <a:pt x="71" y="102"/>
                    <a:pt x="73" y="101"/>
                    <a:pt x="73" y="101"/>
                  </a:cubicBezTo>
                  <a:cubicBezTo>
                    <a:pt x="75" y="100"/>
                    <a:pt x="76" y="99"/>
                    <a:pt x="77" y="99"/>
                  </a:cubicBezTo>
                  <a:cubicBezTo>
                    <a:pt x="77" y="99"/>
                    <a:pt x="77" y="99"/>
                    <a:pt x="78" y="99"/>
                  </a:cubicBezTo>
                  <a:cubicBezTo>
                    <a:pt x="78" y="99"/>
                    <a:pt x="78" y="99"/>
                    <a:pt x="78" y="99"/>
                  </a:cubicBezTo>
                  <a:cubicBezTo>
                    <a:pt x="78" y="99"/>
                    <a:pt x="78" y="99"/>
                    <a:pt x="78" y="99"/>
                  </a:cubicBezTo>
                  <a:cubicBezTo>
                    <a:pt x="78" y="99"/>
                    <a:pt x="78" y="99"/>
                    <a:pt x="78" y="99"/>
                  </a:cubicBezTo>
                  <a:cubicBezTo>
                    <a:pt x="78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80" y="100"/>
                    <a:pt x="80" y="10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80" y="98"/>
                    <a:pt x="81" y="97"/>
                    <a:pt x="84" y="95"/>
                  </a:cubicBezTo>
                  <a:cubicBezTo>
                    <a:pt x="85" y="95"/>
                    <a:pt x="85" y="94"/>
                    <a:pt x="86" y="94"/>
                  </a:cubicBezTo>
                  <a:cubicBezTo>
                    <a:pt x="88" y="92"/>
                    <a:pt x="89" y="90"/>
                    <a:pt x="90" y="88"/>
                  </a:cubicBezTo>
                  <a:cubicBezTo>
                    <a:pt x="92" y="85"/>
                    <a:pt x="93" y="83"/>
                    <a:pt x="96" y="82"/>
                  </a:cubicBezTo>
                  <a:cubicBezTo>
                    <a:pt x="97" y="82"/>
                    <a:pt x="98" y="82"/>
                    <a:pt x="99" y="81"/>
                  </a:cubicBezTo>
                  <a:cubicBezTo>
                    <a:pt x="101" y="81"/>
                    <a:pt x="103" y="80"/>
                    <a:pt x="106" y="80"/>
                  </a:cubicBezTo>
                  <a:cubicBezTo>
                    <a:pt x="107" y="80"/>
                    <a:pt x="108" y="80"/>
                    <a:pt x="109" y="80"/>
                  </a:cubicBezTo>
                  <a:cubicBezTo>
                    <a:pt x="110" y="81"/>
                    <a:pt x="111" y="81"/>
                    <a:pt x="112" y="82"/>
                  </a:cubicBezTo>
                  <a:cubicBezTo>
                    <a:pt x="112" y="83"/>
                    <a:pt x="112" y="84"/>
                    <a:pt x="111" y="85"/>
                  </a:cubicBezTo>
                  <a:cubicBezTo>
                    <a:pt x="110" y="86"/>
                    <a:pt x="110" y="87"/>
                    <a:pt x="110" y="87"/>
                  </a:cubicBezTo>
                  <a:cubicBezTo>
                    <a:pt x="110" y="87"/>
                    <a:pt x="110" y="88"/>
                    <a:pt x="110" y="88"/>
                  </a:cubicBezTo>
                  <a:cubicBezTo>
                    <a:pt x="112" y="89"/>
                    <a:pt x="115" y="89"/>
                    <a:pt x="117" y="89"/>
                  </a:cubicBezTo>
                  <a:cubicBezTo>
                    <a:pt x="118" y="89"/>
                    <a:pt x="119" y="89"/>
                    <a:pt x="119" y="89"/>
                  </a:cubicBezTo>
                  <a:cubicBezTo>
                    <a:pt x="124" y="89"/>
                    <a:pt x="129" y="88"/>
                    <a:pt x="129" y="91"/>
                  </a:cubicBezTo>
                  <a:cubicBezTo>
                    <a:pt x="130" y="94"/>
                    <a:pt x="126" y="95"/>
                    <a:pt x="119" y="98"/>
                  </a:cubicBezTo>
                  <a:cubicBezTo>
                    <a:pt x="118" y="98"/>
                    <a:pt x="115" y="99"/>
                    <a:pt x="115" y="100"/>
                  </a:cubicBezTo>
                  <a:cubicBezTo>
                    <a:pt x="115" y="100"/>
                    <a:pt x="118" y="101"/>
                    <a:pt x="119" y="102"/>
                  </a:cubicBezTo>
                  <a:cubicBezTo>
                    <a:pt x="122" y="102"/>
                    <a:pt x="124" y="103"/>
                    <a:pt x="125" y="104"/>
                  </a:cubicBezTo>
                  <a:cubicBezTo>
                    <a:pt x="127" y="105"/>
                    <a:pt x="127" y="108"/>
                    <a:pt x="126" y="110"/>
                  </a:cubicBezTo>
                  <a:cubicBezTo>
                    <a:pt x="126" y="111"/>
                    <a:pt x="126" y="113"/>
                    <a:pt x="126" y="113"/>
                  </a:cubicBezTo>
                  <a:cubicBezTo>
                    <a:pt x="126" y="113"/>
                    <a:pt x="127" y="113"/>
                    <a:pt x="127" y="113"/>
                  </a:cubicBezTo>
                  <a:cubicBezTo>
                    <a:pt x="129" y="113"/>
                    <a:pt x="131" y="112"/>
                    <a:pt x="134" y="111"/>
                  </a:cubicBezTo>
                  <a:cubicBezTo>
                    <a:pt x="136" y="109"/>
                    <a:pt x="137" y="109"/>
                    <a:pt x="139" y="108"/>
                  </a:cubicBezTo>
                  <a:cubicBezTo>
                    <a:pt x="141" y="108"/>
                    <a:pt x="142" y="107"/>
                    <a:pt x="145" y="106"/>
                  </a:cubicBezTo>
                  <a:cubicBezTo>
                    <a:pt x="147" y="104"/>
                    <a:pt x="150" y="104"/>
                    <a:pt x="153" y="104"/>
                  </a:cubicBezTo>
                  <a:cubicBezTo>
                    <a:pt x="153" y="104"/>
                    <a:pt x="154" y="104"/>
                    <a:pt x="155" y="104"/>
                  </a:cubicBezTo>
                  <a:cubicBezTo>
                    <a:pt x="156" y="104"/>
                    <a:pt x="156" y="104"/>
                    <a:pt x="157" y="104"/>
                  </a:cubicBezTo>
                  <a:cubicBezTo>
                    <a:pt x="159" y="104"/>
                    <a:pt x="159" y="104"/>
                    <a:pt x="159" y="104"/>
                  </a:cubicBezTo>
                  <a:cubicBezTo>
                    <a:pt x="159" y="104"/>
                    <a:pt x="158" y="102"/>
                    <a:pt x="152" y="102"/>
                  </a:cubicBezTo>
                  <a:cubicBezTo>
                    <a:pt x="151" y="102"/>
                    <a:pt x="150" y="102"/>
                    <a:pt x="149" y="103"/>
                  </a:cubicBezTo>
                  <a:cubicBezTo>
                    <a:pt x="141" y="103"/>
                    <a:pt x="139" y="97"/>
                    <a:pt x="139" y="92"/>
                  </a:cubicBezTo>
                  <a:cubicBezTo>
                    <a:pt x="139" y="90"/>
                    <a:pt x="148" y="83"/>
                    <a:pt x="154" y="82"/>
                  </a:cubicBezTo>
                  <a:cubicBezTo>
                    <a:pt x="159" y="82"/>
                    <a:pt x="163" y="80"/>
                    <a:pt x="168" y="78"/>
                  </a:cubicBezTo>
                  <a:cubicBezTo>
                    <a:pt x="169" y="77"/>
                    <a:pt x="173" y="76"/>
                    <a:pt x="176" y="76"/>
                  </a:cubicBezTo>
                  <a:cubicBezTo>
                    <a:pt x="176" y="76"/>
                    <a:pt x="176" y="75"/>
                    <a:pt x="176" y="75"/>
                  </a:cubicBezTo>
                  <a:cubicBezTo>
                    <a:pt x="176" y="75"/>
                    <a:pt x="176" y="75"/>
                    <a:pt x="176" y="75"/>
                  </a:cubicBezTo>
                  <a:cubicBezTo>
                    <a:pt x="176" y="74"/>
                    <a:pt x="176" y="74"/>
                    <a:pt x="176" y="74"/>
                  </a:cubicBezTo>
                  <a:cubicBezTo>
                    <a:pt x="176" y="74"/>
                    <a:pt x="176" y="73"/>
                    <a:pt x="176" y="73"/>
                  </a:cubicBezTo>
                  <a:cubicBezTo>
                    <a:pt x="176" y="73"/>
                    <a:pt x="176" y="73"/>
                    <a:pt x="176" y="72"/>
                  </a:cubicBezTo>
                  <a:cubicBezTo>
                    <a:pt x="176" y="72"/>
                    <a:pt x="176" y="72"/>
                    <a:pt x="176" y="72"/>
                  </a:cubicBezTo>
                  <a:cubicBezTo>
                    <a:pt x="176" y="72"/>
                    <a:pt x="176" y="71"/>
                    <a:pt x="176" y="71"/>
                  </a:cubicBezTo>
                  <a:cubicBezTo>
                    <a:pt x="176" y="71"/>
                    <a:pt x="176" y="71"/>
                    <a:pt x="176" y="71"/>
                  </a:cubicBezTo>
                  <a:cubicBezTo>
                    <a:pt x="176" y="70"/>
                    <a:pt x="177" y="70"/>
                    <a:pt x="177" y="70"/>
                  </a:cubicBezTo>
                  <a:cubicBezTo>
                    <a:pt x="178" y="70"/>
                    <a:pt x="180" y="68"/>
                    <a:pt x="181" y="67"/>
                  </a:cubicBezTo>
                  <a:cubicBezTo>
                    <a:pt x="183" y="65"/>
                    <a:pt x="185" y="64"/>
                    <a:pt x="186" y="64"/>
                  </a:cubicBezTo>
                  <a:cubicBezTo>
                    <a:pt x="187" y="64"/>
                    <a:pt x="188" y="64"/>
                    <a:pt x="189" y="64"/>
                  </a:cubicBezTo>
                  <a:cubicBezTo>
                    <a:pt x="191" y="65"/>
                    <a:pt x="193" y="65"/>
                    <a:pt x="194" y="65"/>
                  </a:cubicBezTo>
                  <a:cubicBezTo>
                    <a:pt x="194" y="65"/>
                    <a:pt x="194" y="65"/>
                    <a:pt x="195" y="65"/>
                  </a:cubicBezTo>
                  <a:cubicBezTo>
                    <a:pt x="195" y="64"/>
                    <a:pt x="195" y="63"/>
                    <a:pt x="195" y="62"/>
                  </a:cubicBezTo>
                  <a:cubicBezTo>
                    <a:pt x="196" y="61"/>
                    <a:pt x="197" y="59"/>
                    <a:pt x="197" y="59"/>
                  </a:cubicBezTo>
                  <a:cubicBezTo>
                    <a:pt x="196" y="59"/>
                    <a:pt x="196" y="58"/>
                    <a:pt x="196" y="58"/>
                  </a:cubicBezTo>
                  <a:cubicBezTo>
                    <a:pt x="195" y="57"/>
                    <a:pt x="194" y="55"/>
                    <a:pt x="194" y="54"/>
                  </a:cubicBezTo>
                  <a:cubicBezTo>
                    <a:pt x="194" y="53"/>
                    <a:pt x="196" y="53"/>
                    <a:pt x="197" y="52"/>
                  </a:cubicBezTo>
                  <a:cubicBezTo>
                    <a:pt x="197" y="52"/>
                    <a:pt x="198" y="52"/>
                    <a:pt x="198" y="52"/>
                  </a:cubicBezTo>
                  <a:cubicBezTo>
                    <a:pt x="198" y="51"/>
                    <a:pt x="197" y="51"/>
                    <a:pt x="197" y="50"/>
                  </a:cubicBezTo>
                  <a:cubicBezTo>
                    <a:pt x="196" y="50"/>
                    <a:pt x="195" y="49"/>
                    <a:pt x="195" y="48"/>
                  </a:cubicBezTo>
                  <a:cubicBezTo>
                    <a:pt x="195" y="48"/>
                    <a:pt x="196" y="47"/>
                    <a:pt x="197" y="46"/>
                  </a:cubicBezTo>
                  <a:cubicBezTo>
                    <a:pt x="198" y="45"/>
                    <a:pt x="199" y="44"/>
                    <a:pt x="199" y="44"/>
                  </a:cubicBezTo>
                  <a:cubicBezTo>
                    <a:pt x="198" y="43"/>
                    <a:pt x="197" y="43"/>
                    <a:pt x="196" y="42"/>
                  </a:cubicBezTo>
                  <a:cubicBezTo>
                    <a:pt x="195" y="42"/>
                    <a:pt x="194" y="41"/>
                    <a:pt x="193" y="40"/>
                  </a:cubicBezTo>
                  <a:cubicBezTo>
                    <a:pt x="191" y="40"/>
                    <a:pt x="189" y="39"/>
                    <a:pt x="188" y="39"/>
                  </a:cubicBezTo>
                  <a:cubicBezTo>
                    <a:pt x="186" y="39"/>
                    <a:pt x="185" y="39"/>
                    <a:pt x="183" y="38"/>
                  </a:cubicBezTo>
                  <a:cubicBezTo>
                    <a:pt x="183" y="38"/>
                    <a:pt x="182" y="38"/>
                    <a:pt x="182" y="38"/>
                  </a:cubicBezTo>
                  <a:cubicBezTo>
                    <a:pt x="180" y="37"/>
                    <a:pt x="179" y="37"/>
                    <a:pt x="177" y="37"/>
                  </a:cubicBezTo>
                  <a:cubicBezTo>
                    <a:pt x="175" y="37"/>
                    <a:pt x="173" y="37"/>
                    <a:pt x="173" y="36"/>
                  </a:cubicBezTo>
                  <a:cubicBezTo>
                    <a:pt x="173" y="35"/>
                    <a:pt x="172" y="34"/>
                    <a:pt x="171" y="33"/>
                  </a:cubicBezTo>
                  <a:cubicBezTo>
                    <a:pt x="170" y="32"/>
                    <a:pt x="169" y="31"/>
                    <a:pt x="168" y="30"/>
                  </a:cubicBezTo>
                  <a:cubicBezTo>
                    <a:pt x="168" y="30"/>
                    <a:pt x="168" y="30"/>
                    <a:pt x="167" y="30"/>
                  </a:cubicBezTo>
                  <a:cubicBezTo>
                    <a:pt x="166" y="30"/>
                    <a:pt x="165" y="30"/>
                    <a:pt x="164" y="31"/>
                  </a:cubicBezTo>
                  <a:cubicBezTo>
                    <a:pt x="162" y="32"/>
                    <a:pt x="161" y="32"/>
                    <a:pt x="160" y="32"/>
                  </a:cubicBezTo>
                  <a:cubicBezTo>
                    <a:pt x="160" y="32"/>
                    <a:pt x="160" y="32"/>
                    <a:pt x="160" y="32"/>
                  </a:cubicBezTo>
                  <a:cubicBezTo>
                    <a:pt x="160" y="32"/>
                    <a:pt x="160" y="32"/>
                    <a:pt x="160" y="32"/>
                  </a:cubicBezTo>
                  <a:cubicBezTo>
                    <a:pt x="159" y="32"/>
                    <a:pt x="158" y="32"/>
                    <a:pt x="157" y="31"/>
                  </a:cubicBezTo>
                  <a:cubicBezTo>
                    <a:pt x="156" y="31"/>
                    <a:pt x="156" y="31"/>
                    <a:pt x="155" y="30"/>
                  </a:cubicBezTo>
                  <a:cubicBezTo>
                    <a:pt x="154" y="29"/>
                    <a:pt x="153" y="29"/>
                    <a:pt x="152" y="29"/>
                  </a:cubicBezTo>
                  <a:cubicBezTo>
                    <a:pt x="152" y="29"/>
                    <a:pt x="151" y="29"/>
                    <a:pt x="150" y="29"/>
                  </a:cubicBezTo>
                  <a:cubicBezTo>
                    <a:pt x="149" y="29"/>
                    <a:pt x="148" y="29"/>
                    <a:pt x="147" y="28"/>
                  </a:cubicBezTo>
                  <a:cubicBezTo>
                    <a:pt x="147" y="28"/>
                    <a:pt x="146" y="27"/>
                    <a:pt x="147" y="26"/>
                  </a:cubicBezTo>
                  <a:cubicBezTo>
                    <a:pt x="147" y="24"/>
                    <a:pt x="143" y="19"/>
                    <a:pt x="142" y="18"/>
                  </a:cubicBezTo>
                  <a:cubicBezTo>
                    <a:pt x="142" y="18"/>
                    <a:pt x="141" y="18"/>
                    <a:pt x="140" y="18"/>
                  </a:cubicBezTo>
                  <a:cubicBezTo>
                    <a:pt x="137" y="18"/>
                    <a:pt x="134" y="18"/>
                    <a:pt x="133" y="16"/>
                  </a:cubicBezTo>
                  <a:cubicBezTo>
                    <a:pt x="133" y="15"/>
                    <a:pt x="133" y="14"/>
                    <a:pt x="132" y="14"/>
                  </a:cubicBezTo>
                  <a:cubicBezTo>
                    <a:pt x="131" y="12"/>
                    <a:pt x="130" y="10"/>
                    <a:pt x="131" y="8"/>
                  </a:cubicBezTo>
                  <a:cubicBezTo>
                    <a:pt x="132" y="7"/>
                    <a:pt x="131" y="3"/>
                    <a:pt x="129" y="1"/>
                  </a:cubicBezTo>
                  <a:cubicBezTo>
                    <a:pt x="129" y="0"/>
                    <a:pt x="128" y="0"/>
                    <a:pt x="125" y="0"/>
                  </a:cubicBezTo>
                  <a:cubicBezTo>
                    <a:pt x="123" y="0"/>
                    <a:pt x="122" y="0"/>
                    <a:pt x="121" y="0"/>
                  </a:cubicBezTo>
                  <a:cubicBezTo>
                    <a:pt x="120" y="1"/>
                    <a:pt x="119" y="1"/>
                    <a:pt x="117" y="0"/>
                  </a:cubicBezTo>
                  <a:cubicBezTo>
                    <a:pt x="116" y="0"/>
                    <a:pt x="115" y="0"/>
                    <a:pt x="114" y="0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2" y="2"/>
                    <a:pt x="110" y="3"/>
                    <a:pt x="108" y="3"/>
                  </a:cubicBezTo>
                  <a:cubicBezTo>
                    <a:pt x="108" y="3"/>
                    <a:pt x="108" y="3"/>
                    <a:pt x="107" y="3"/>
                  </a:cubicBezTo>
                  <a:cubicBezTo>
                    <a:pt x="107" y="3"/>
                    <a:pt x="107" y="3"/>
                    <a:pt x="107" y="3"/>
                  </a:cubicBezTo>
                  <a:cubicBezTo>
                    <a:pt x="107" y="3"/>
                    <a:pt x="107" y="3"/>
                    <a:pt x="106" y="3"/>
                  </a:cubicBezTo>
                  <a:cubicBezTo>
                    <a:pt x="106" y="3"/>
                    <a:pt x="106" y="3"/>
                    <a:pt x="106" y="3"/>
                  </a:cubicBezTo>
                  <a:cubicBezTo>
                    <a:pt x="106" y="3"/>
                    <a:pt x="106" y="3"/>
                    <a:pt x="106" y="3"/>
                  </a:cubicBezTo>
                  <a:cubicBezTo>
                    <a:pt x="105" y="3"/>
                    <a:pt x="105" y="2"/>
                    <a:pt x="105" y="2"/>
                  </a:cubicBezTo>
                  <a:cubicBezTo>
                    <a:pt x="105" y="2"/>
                    <a:pt x="105" y="2"/>
                    <a:pt x="105" y="2"/>
                  </a:cubicBezTo>
                  <a:cubicBezTo>
                    <a:pt x="105" y="2"/>
                    <a:pt x="105" y="2"/>
                    <a:pt x="105" y="2"/>
                  </a:cubicBezTo>
                  <a:cubicBezTo>
                    <a:pt x="104" y="2"/>
                    <a:pt x="104" y="3"/>
                    <a:pt x="103" y="3"/>
                  </a:cubicBezTo>
                  <a:cubicBezTo>
                    <a:pt x="103" y="3"/>
                    <a:pt x="103" y="3"/>
                    <a:pt x="103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05" name="Freeform 207"/>
            <p:cNvSpPr>
              <a:spLocks/>
            </p:cNvSpPr>
            <p:nvPr/>
          </p:nvSpPr>
          <p:spPr bwMode="auto">
            <a:xfrm>
              <a:off x="13303250" y="9598025"/>
              <a:ext cx="627063" cy="995363"/>
            </a:xfrm>
            <a:custGeom>
              <a:avLst/>
              <a:gdLst>
                <a:gd name="T0" fmla="*/ 78 w 118"/>
                <a:gd name="T1" fmla="*/ 80 h 190"/>
                <a:gd name="T2" fmla="*/ 117 w 118"/>
                <a:gd name="T3" fmla="*/ 48 h 190"/>
                <a:gd name="T4" fmla="*/ 113 w 118"/>
                <a:gd name="T5" fmla="*/ 0 h 190"/>
                <a:gd name="T6" fmla="*/ 109 w 118"/>
                <a:gd name="T7" fmla="*/ 2 h 190"/>
                <a:gd name="T8" fmla="*/ 107 w 118"/>
                <a:gd name="T9" fmla="*/ 3 h 190"/>
                <a:gd name="T10" fmla="*/ 105 w 118"/>
                <a:gd name="T11" fmla="*/ 4 h 190"/>
                <a:gd name="T12" fmla="*/ 104 w 118"/>
                <a:gd name="T13" fmla="*/ 5 h 190"/>
                <a:gd name="T14" fmla="*/ 103 w 118"/>
                <a:gd name="T15" fmla="*/ 5 h 190"/>
                <a:gd name="T16" fmla="*/ 95 w 118"/>
                <a:gd name="T17" fmla="*/ 8 h 190"/>
                <a:gd name="T18" fmla="*/ 85 w 118"/>
                <a:gd name="T19" fmla="*/ 11 h 190"/>
                <a:gd name="T20" fmla="*/ 77 w 118"/>
                <a:gd name="T21" fmla="*/ 12 h 190"/>
                <a:gd name="T22" fmla="*/ 65 w 118"/>
                <a:gd name="T23" fmla="*/ 12 h 190"/>
                <a:gd name="T24" fmla="*/ 57 w 118"/>
                <a:gd name="T25" fmla="*/ 12 h 190"/>
                <a:gd name="T26" fmla="*/ 55 w 118"/>
                <a:gd name="T27" fmla="*/ 12 h 190"/>
                <a:gd name="T28" fmla="*/ 52 w 118"/>
                <a:gd name="T29" fmla="*/ 11 h 190"/>
                <a:gd name="T30" fmla="*/ 54 w 118"/>
                <a:gd name="T31" fmla="*/ 29 h 190"/>
                <a:gd name="T32" fmla="*/ 58 w 118"/>
                <a:gd name="T33" fmla="*/ 39 h 190"/>
                <a:gd name="T34" fmla="*/ 61 w 118"/>
                <a:gd name="T35" fmla="*/ 42 h 190"/>
                <a:gd name="T36" fmla="*/ 64 w 118"/>
                <a:gd name="T37" fmla="*/ 49 h 190"/>
                <a:gd name="T38" fmla="*/ 57 w 118"/>
                <a:gd name="T39" fmla="*/ 64 h 190"/>
                <a:gd name="T40" fmla="*/ 56 w 118"/>
                <a:gd name="T41" fmla="*/ 75 h 190"/>
                <a:gd name="T42" fmla="*/ 45 w 118"/>
                <a:gd name="T43" fmla="*/ 55 h 190"/>
                <a:gd name="T44" fmla="*/ 40 w 118"/>
                <a:gd name="T45" fmla="*/ 44 h 190"/>
                <a:gd name="T46" fmla="*/ 37 w 118"/>
                <a:gd name="T47" fmla="*/ 45 h 190"/>
                <a:gd name="T48" fmla="*/ 35 w 118"/>
                <a:gd name="T49" fmla="*/ 44 h 190"/>
                <a:gd name="T50" fmla="*/ 30 w 118"/>
                <a:gd name="T51" fmla="*/ 40 h 190"/>
                <a:gd name="T52" fmla="*/ 29 w 118"/>
                <a:gd name="T53" fmla="*/ 40 h 190"/>
                <a:gd name="T54" fmla="*/ 28 w 118"/>
                <a:gd name="T55" fmla="*/ 40 h 190"/>
                <a:gd name="T56" fmla="*/ 3 w 118"/>
                <a:gd name="T57" fmla="*/ 59 h 190"/>
                <a:gd name="T58" fmla="*/ 17 w 118"/>
                <a:gd name="T59" fmla="*/ 65 h 190"/>
                <a:gd name="T60" fmla="*/ 31 w 118"/>
                <a:gd name="T61" fmla="*/ 79 h 190"/>
                <a:gd name="T62" fmla="*/ 28 w 118"/>
                <a:gd name="T63" fmla="*/ 97 h 190"/>
                <a:gd name="T64" fmla="*/ 32 w 118"/>
                <a:gd name="T65" fmla="*/ 106 h 190"/>
                <a:gd name="T66" fmla="*/ 23 w 118"/>
                <a:gd name="T67" fmla="*/ 126 h 190"/>
                <a:gd name="T68" fmla="*/ 12 w 118"/>
                <a:gd name="T69" fmla="*/ 137 h 190"/>
                <a:gd name="T70" fmla="*/ 12 w 118"/>
                <a:gd name="T71" fmla="*/ 139 h 190"/>
                <a:gd name="T72" fmla="*/ 13 w 118"/>
                <a:gd name="T73" fmla="*/ 142 h 190"/>
                <a:gd name="T74" fmla="*/ 20 w 118"/>
                <a:gd name="T75" fmla="*/ 179 h 190"/>
                <a:gd name="T76" fmla="*/ 20 w 118"/>
                <a:gd name="T77" fmla="*/ 180 h 190"/>
                <a:gd name="T78" fmla="*/ 21 w 118"/>
                <a:gd name="T79" fmla="*/ 190 h 190"/>
                <a:gd name="T80" fmla="*/ 23 w 118"/>
                <a:gd name="T81" fmla="*/ 190 h 190"/>
                <a:gd name="T82" fmla="*/ 26 w 118"/>
                <a:gd name="T83" fmla="*/ 190 h 190"/>
                <a:gd name="T84" fmla="*/ 28 w 118"/>
                <a:gd name="T85" fmla="*/ 185 h 190"/>
                <a:gd name="T86" fmla="*/ 27 w 118"/>
                <a:gd name="T87" fmla="*/ 183 h 190"/>
                <a:gd name="T88" fmla="*/ 55 w 118"/>
                <a:gd name="T89" fmla="*/ 159 h 190"/>
                <a:gd name="T90" fmla="*/ 56 w 118"/>
                <a:gd name="T91" fmla="*/ 137 h 190"/>
                <a:gd name="T92" fmla="*/ 49 w 118"/>
                <a:gd name="T93" fmla="*/ 115 h 190"/>
                <a:gd name="T94" fmla="*/ 55 w 118"/>
                <a:gd name="T95" fmla="*/ 102 h 190"/>
                <a:gd name="T96" fmla="*/ 66 w 118"/>
                <a:gd name="T97" fmla="*/ 9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8" h="190">
                  <a:moveTo>
                    <a:pt x="66" y="93"/>
                  </a:moveTo>
                  <a:cubicBezTo>
                    <a:pt x="68" y="92"/>
                    <a:pt x="69" y="90"/>
                    <a:pt x="70" y="88"/>
                  </a:cubicBezTo>
                  <a:cubicBezTo>
                    <a:pt x="72" y="86"/>
                    <a:pt x="74" y="83"/>
                    <a:pt x="78" y="80"/>
                  </a:cubicBezTo>
                  <a:cubicBezTo>
                    <a:pt x="82" y="77"/>
                    <a:pt x="86" y="76"/>
                    <a:pt x="90" y="74"/>
                  </a:cubicBezTo>
                  <a:cubicBezTo>
                    <a:pt x="94" y="73"/>
                    <a:pt x="97" y="72"/>
                    <a:pt x="100" y="70"/>
                  </a:cubicBezTo>
                  <a:cubicBezTo>
                    <a:pt x="107" y="66"/>
                    <a:pt x="118" y="50"/>
                    <a:pt x="117" y="48"/>
                  </a:cubicBezTo>
                  <a:cubicBezTo>
                    <a:pt x="116" y="45"/>
                    <a:pt x="114" y="31"/>
                    <a:pt x="114" y="26"/>
                  </a:cubicBezTo>
                  <a:cubicBezTo>
                    <a:pt x="115" y="23"/>
                    <a:pt x="114" y="16"/>
                    <a:pt x="114" y="10"/>
                  </a:cubicBezTo>
                  <a:cubicBezTo>
                    <a:pt x="114" y="6"/>
                    <a:pt x="113" y="3"/>
                    <a:pt x="113" y="0"/>
                  </a:cubicBezTo>
                  <a:cubicBezTo>
                    <a:pt x="113" y="0"/>
                    <a:pt x="112" y="0"/>
                    <a:pt x="112" y="1"/>
                  </a:cubicBezTo>
                  <a:cubicBezTo>
                    <a:pt x="112" y="1"/>
                    <a:pt x="111" y="1"/>
                    <a:pt x="111" y="1"/>
                  </a:cubicBezTo>
                  <a:cubicBezTo>
                    <a:pt x="110" y="1"/>
                    <a:pt x="110" y="2"/>
                    <a:pt x="109" y="2"/>
                  </a:cubicBezTo>
                  <a:cubicBezTo>
                    <a:pt x="109" y="2"/>
                    <a:pt x="109" y="2"/>
                    <a:pt x="108" y="2"/>
                  </a:cubicBezTo>
                  <a:cubicBezTo>
                    <a:pt x="108" y="2"/>
                    <a:pt x="108" y="3"/>
                    <a:pt x="107" y="3"/>
                  </a:cubicBezTo>
                  <a:cubicBezTo>
                    <a:pt x="107" y="3"/>
                    <a:pt x="107" y="3"/>
                    <a:pt x="107" y="3"/>
                  </a:cubicBezTo>
                  <a:cubicBezTo>
                    <a:pt x="106" y="3"/>
                    <a:pt x="106" y="4"/>
                    <a:pt x="106" y="4"/>
                  </a:cubicBezTo>
                  <a:cubicBezTo>
                    <a:pt x="106" y="4"/>
                    <a:pt x="105" y="4"/>
                    <a:pt x="105" y="4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4" y="4"/>
                    <a:pt x="104" y="4"/>
                    <a:pt x="104" y="5"/>
                  </a:cubicBezTo>
                  <a:cubicBezTo>
                    <a:pt x="104" y="5"/>
                    <a:pt x="104" y="5"/>
                    <a:pt x="104" y="5"/>
                  </a:cubicBezTo>
                  <a:cubicBezTo>
                    <a:pt x="104" y="5"/>
                    <a:pt x="104" y="5"/>
                    <a:pt x="104" y="5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2" y="7"/>
                    <a:pt x="101" y="7"/>
                    <a:pt x="100" y="7"/>
                  </a:cubicBezTo>
                  <a:cubicBezTo>
                    <a:pt x="99" y="7"/>
                    <a:pt x="99" y="7"/>
                    <a:pt x="99" y="7"/>
                  </a:cubicBezTo>
                  <a:cubicBezTo>
                    <a:pt x="98" y="7"/>
                    <a:pt x="96" y="7"/>
                    <a:pt x="95" y="8"/>
                  </a:cubicBezTo>
                  <a:cubicBezTo>
                    <a:pt x="93" y="9"/>
                    <a:pt x="91" y="9"/>
                    <a:pt x="89" y="8"/>
                  </a:cubicBezTo>
                  <a:cubicBezTo>
                    <a:pt x="88" y="8"/>
                    <a:pt x="88" y="8"/>
                    <a:pt x="87" y="7"/>
                  </a:cubicBezTo>
                  <a:cubicBezTo>
                    <a:pt x="86" y="7"/>
                    <a:pt x="85" y="9"/>
                    <a:pt x="85" y="11"/>
                  </a:cubicBezTo>
                  <a:cubicBezTo>
                    <a:pt x="85" y="12"/>
                    <a:pt x="84" y="13"/>
                    <a:pt x="81" y="13"/>
                  </a:cubicBezTo>
                  <a:cubicBezTo>
                    <a:pt x="80" y="13"/>
                    <a:pt x="78" y="13"/>
                    <a:pt x="77" y="13"/>
                  </a:cubicBezTo>
                  <a:cubicBezTo>
                    <a:pt x="77" y="12"/>
                    <a:pt x="77" y="12"/>
                    <a:pt x="77" y="12"/>
                  </a:cubicBezTo>
                  <a:cubicBezTo>
                    <a:pt x="76" y="12"/>
                    <a:pt x="74" y="13"/>
                    <a:pt x="73" y="13"/>
                  </a:cubicBezTo>
                  <a:cubicBezTo>
                    <a:pt x="71" y="13"/>
                    <a:pt x="69" y="14"/>
                    <a:pt x="68" y="14"/>
                  </a:cubicBezTo>
                  <a:cubicBezTo>
                    <a:pt x="66" y="14"/>
                    <a:pt x="65" y="13"/>
                    <a:pt x="65" y="12"/>
                  </a:cubicBezTo>
                  <a:cubicBezTo>
                    <a:pt x="65" y="11"/>
                    <a:pt x="65" y="11"/>
                    <a:pt x="64" y="10"/>
                  </a:cubicBezTo>
                  <a:cubicBezTo>
                    <a:pt x="62" y="10"/>
                    <a:pt x="61" y="11"/>
                    <a:pt x="60" y="11"/>
                  </a:cubicBezTo>
                  <a:cubicBezTo>
                    <a:pt x="59" y="11"/>
                    <a:pt x="58" y="12"/>
                    <a:pt x="57" y="12"/>
                  </a:cubicBezTo>
                  <a:cubicBezTo>
                    <a:pt x="57" y="12"/>
                    <a:pt x="57" y="12"/>
                    <a:pt x="56" y="12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6" y="12"/>
                    <a:pt x="55" y="12"/>
                    <a:pt x="55" y="12"/>
                  </a:cubicBezTo>
                  <a:cubicBezTo>
                    <a:pt x="55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1"/>
                    <a:pt x="53" y="11"/>
                    <a:pt x="52" y="11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2" y="13"/>
                    <a:pt x="52" y="14"/>
                    <a:pt x="51" y="14"/>
                  </a:cubicBezTo>
                  <a:cubicBezTo>
                    <a:pt x="50" y="18"/>
                    <a:pt x="52" y="24"/>
                    <a:pt x="54" y="29"/>
                  </a:cubicBezTo>
                  <a:cubicBezTo>
                    <a:pt x="55" y="32"/>
                    <a:pt x="56" y="35"/>
                    <a:pt x="56" y="37"/>
                  </a:cubicBezTo>
                  <a:cubicBezTo>
                    <a:pt x="56" y="38"/>
                    <a:pt x="57" y="38"/>
                    <a:pt x="57" y="38"/>
                  </a:cubicBezTo>
                  <a:cubicBezTo>
                    <a:pt x="57" y="39"/>
                    <a:pt x="58" y="39"/>
                    <a:pt x="58" y="39"/>
                  </a:cubicBezTo>
                  <a:cubicBezTo>
                    <a:pt x="58" y="40"/>
                    <a:pt x="59" y="40"/>
                    <a:pt x="59" y="40"/>
                  </a:cubicBezTo>
                  <a:cubicBezTo>
                    <a:pt x="59" y="40"/>
                    <a:pt x="60" y="41"/>
                    <a:pt x="60" y="41"/>
                  </a:cubicBezTo>
                  <a:cubicBezTo>
                    <a:pt x="60" y="41"/>
                    <a:pt x="61" y="42"/>
                    <a:pt x="61" y="42"/>
                  </a:cubicBezTo>
                  <a:cubicBezTo>
                    <a:pt x="61" y="42"/>
                    <a:pt x="61" y="42"/>
                    <a:pt x="62" y="43"/>
                  </a:cubicBezTo>
                  <a:cubicBezTo>
                    <a:pt x="62" y="43"/>
                    <a:pt x="62" y="44"/>
                    <a:pt x="63" y="44"/>
                  </a:cubicBezTo>
                  <a:cubicBezTo>
                    <a:pt x="65" y="46"/>
                    <a:pt x="64" y="47"/>
                    <a:pt x="64" y="49"/>
                  </a:cubicBezTo>
                  <a:cubicBezTo>
                    <a:pt x="64" y="51"/>
                    <a:pt x="63" y="52"/>
                    <a:pt x="63" y="56"/>
                  </a:cubicBezTo>
                  <a:cubicBezTo>
                    <a:pt x="63" y="62"/>
                    <a:pt x="62" y="62"/>
                    <a:pt x="59" y="63"/>
                  </a:cubicBezTo>
                  <a:cubicBezTo>
                    <a:pt x="58" y="63"/>
                    <a:pt x="57" y="63"/>
                    <a:pt x="57" y="64"/>
                  </a:cubicBezTo>
                  <a:cubicBezTo>
                    <a:pt x="55" y="65"/>
                    <a:pt x="55" y="68"/>
                    <a:pt x="56" y="70"/>
                  </a:cubicBezTo>
                  <a:cubicBezTo>
                    <a:pt x="56" y="72"/>
                    <a:pt x="56" y="73"/>
                    <a:pt x="56" y="74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52" y="75"/>
                    <a:pt x="44" y="61"/>
                    <a:pt x="44" y="60"/>
                  </a:cubicBezTo>
                  <a:cubicBezTo>
                    <a:pt x="43" y="59"/>
                    <a:pt x="44" y="57"/>
                    <a:pt x="45" y="55"/>
                  </a:cubicBezTo>
                  <a:cubicBezTo>
                    <a:pt x="45" y="52"/>
                    <a:pt x="46" y="48"/>
                    <a:pt x="46" y="45"/>
                  </a:cubicBezTo>
                  <a:cubicBezTo>
                    <a:pt x="46" y="44"/>
                    <a:pt x="45" y="44"/>
                    <a:pt x="44" y="44"/>
                  </a:cubicBezTo>
                  <a:cubicBezTo>
                    <a:pt x="42" y="44"/>
                    <a:pt x="41" y="44"/>
                    <a:pt x="40" y="44"/>
                  </a:cubicBezTo>
                  <a:cubicBezTo>
                    <a:pt x="39" y="45"/>
                    <a:pt x="38" y="45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6" y="45"/>
                    <a:pt x="36" y="45"/>
                    <a:pt x="36" y="44"/>
                  </a:cubicBezTo>
                  <a:cubicBezTo>
                    <a:pt x="36" y="44"/>
                    <a:pt x="36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4" y="43"/>
                    <a:pt x="33" y="42"/>
                    <a:pt x="32" y="41"/>
                  </a:cubicBezTo>
                  <a:cubicBezTo>
                    <a:pt x="32" y="41"/>
                    <a:pt x="31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40"/>
                    <a:pt x="29" y="40"/>
                    <a:pt x="28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0"/>
                    <a:pt x="27" y="40"/>
                    <a:pt x="27" y="41"/>
                  </a:cubicBezTo>
                  <a:cubicBezTo>
                    <a:pt x="21" y="43"/>
                    <a:pt x="9" y="47"/>
                    <a:pt x="0" y="50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5" y="61"/>
                    <a:pt x="13" y="62"/>
                    <a:pt x="17" y="65"/>
                  </a:cubicBezTo>
                  <a:cubicBezTo>
                    <a:pt x="20" y="66"/>
                    <a:pt x="24" y="67"/>
                    <a:pt x="27" y="68"/>
                  </a:cubicBezTo>
                  <a:cubicBezTo>
                    <a:pt x="28" y="68"/>
                    <a:pt x="30" y="69"/>
                    <a:pt x="30" y="69"/>
                  </a:cubicBezTo>
                  <a:cubicBezTo>
                    <a:pt x="32" y="70"/>
                    <a:pt x="32" y="72"/>
                    <a:pt x="31" y="79"/>
                  </a:cubicBezTo>
                  <a:cubicBezTo>
                    <a:pt x="31" y="82"/>
                    <a:pt x="31" y="85"/>
                    <a:pt x="31" y="87"/>
                  </a:cubicBezTo>
                  <a:cubicBezTo>
                    <a:pt x="32" y="90"/>
                    <a:pt x="30" y="92"/>
                    <a:pt x="29" y="94"/>
                  </a:cubicBezTo>
                  <a:cubicBezTo>
                    <a:pt x="27" y="96"/>
                    <a:pt x="27" y="96"/>
                    <a:pt x="28" y="97"/>
                  </a:cubicBezTo>
                  <a:cubicBezTo>
                    <a:pt x="30" y="98"/>
                    <a:pt x="30" y="101"/>
                    <a:pt x="30" y="103"/>
                  </a:cubicBezTo>
                  <a:cubicBezTo>
                    <a:pt x="31" y="104"/>
                    <a:pt x="31" y="105"/>
                    <a:pt x="31" y="105"/>
                  </a:cubicBezTo>
                  <a:cubicBezTo>
                    <a:pt x="32" y="105"/>
                    <a:pt x="32" y="106"/>
                    <a:pt x="32" y="106"/>
                  </a:cubicBezTo>
                  <a:cubicBezTo>
                    <a:pt x="33" y="109"/>
                    <a:pt x="27" y="114"/>
                    <a:pt x="25" y="115"/>
                  </a:cubicBezTo>
                  <a:cubicBezTo>
                    <a:pt x="25" y="116"/>
                    <a:pt x="24" y="117"/>
                    <a:pt x="24" y="119"/>
                  </a:cubicBezTo>
                  <a:cubicBezTo>
                    <a:pt x="24" y="121"/>
                    <a:pt x="24" y="124"/>
                    <a:pt x="23" y="126"/>
                  </a:cubicBezTo>
                  <a:cubicBezTo>
                    <a:pt x="21" y="128"/>
                    <a:pt x="18" y="131"/>
                    <a:pt x="14" y="134"/>
                  </a:cubicBezTo>
                  <a:cubicBezTo>
                    <a:pt x="14" y="135"/>
                    <a:pt x="13" y="136"/>
                    <a:pt x="12" y="137"/>
                  </a:cubicBezTo>
                  <a:cubicBezTo>
                    <a:pt x="12" y="137"/>
                    <a:pt x="12" y="137"/>
                    <a:pt x="12" y="137"/>
                  </a:cubicBezTo>
                  <a:cubicBezTo>
                    <a:pt x="12" y="137"/>
                    <a:pt x="12" y="137"/>
                    <a:pt x="12" y="137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2" y="138"/>
                    <a:pt x="12" y="138"/>
                    <a:pt x="12" y="139"/>
                  </a:cubicBezTo>
                  <a:cubicBezTo>
                    <a:pt x="12" y="139"/>
                    <a:pt x="12" y="139"/>
                    <a:pt x="13" y="140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3" y="141"/>
                    <a:pt x="13" y="142"/>
                    <a:pt x="13" y="142"/>
                  </a:cubicBezTo>
                  <a:cubicBezTo>
                    <a:pt x="14" y="147"/>
                    <a:pt x="17" y="156"/>
                    <a:pt x="18" y="157"/>
                  </a:cubicBezTo>
                  <a:cubicBezTo>
                    <a:pt x="22" y="160"/>
                    <a:pt x="20" y="179"/>
                    <a:pt x="20" y="179"/>
                  </a:cubicBezTo>
                  <a:cubicBezTo>
                    <a:pt x="20" y="179"/>
                    <a:pt x="20" y="179"/>
                    <a:pt x="20" y="179"/>
                  </a:cubicBezTo>
                  <a:cubicBezTo>
                    <a:pt x="20" y="179"/>
                    <a:pt x="20" y="179"/>
                    <a:pt x="20" y="180"/>
                  </a:cubicBezTo>
                  <a:cubicBezTo>
                    <a:pt x="20" y="180"/>
                    <a:pt x="20" y="180"/>
                    <a:pt x="20" y="180"/>
                  </a:cubicBezTo>
                  <a:cubicBezTo>
                    <a:pt x="20" y="180"/>
                    <a:pt x="20" y="180"/>
                    <a:pt x="20" y="180"/>
                  </a:cubicBezTo>
                  <a:cubicBezTo>
                    <a:pt x="20" y="181"/>
                    <a:pt x="20" y="181"/>
                    <a:pt x="20" y="181"/>
                  </a:cubicBezTo>
                  <a:cubicBezTo>
                    <a:pt x="20" y="181"/>
                    <a:pt x="20" y="182"/>
                    <a:pt x="20" y="182"/>
                  </a:cubicBezTo>
                  <a:cubicBezTo>
                    <a:pt x="20" y="184"/>
                    <a:pt x="20" y="187"/>
                    <a:pt x="21" y="190"/>
                  </a:cubicBezTo>
                  <a:cubicBezTo>
                    <a:pt x="21" y="190"/>
                    <a:pt x="21" y="190"/>
                    <a:pt x="21" y="190"/>
                  </a:cubicBezTo>
                  <a:cubicBezTo>
                    <a:pt x="22" y="190"/>
                    <a:pt x="22" y="190"/>
                    <a:pt x="22" y="190"/>
                  </a:cubicBezTo>
                  <a:cubicBezTo>
                    <a:pt x="22" y="190"/>
                    <a:pt x="22" y="190"/>
                    <a:pt x="23" y="190"/>
                  </a:cubicBezTo>
                  <a:cubicBezTo>
                    <a:pt x="23" y="190"/>
                    <a:pt x="23" y="190"/>
                    <a:pt x="24" y="190"/>
                  </a:cubicBezTo>
                  <a:cubicBezTo>
                    <a:pt x="24" y="190"/>
                    <a:pt x="24" y="190"/>
                    <a:pt x="24" y="190"/>
                  </a:cubicBezTo>
                  <a:cubicBezTo>
                    <a:pt x="25" y="190"/>
                    <a:pt x="25" y="190"/>
                    <a:pt x="26" y="190"/>
                  </a:cubicBezTo>
                  <a:cubicBezTo>
                    <a:pt x="26" y="190"/>
                    <a:pt x="26" y="190"/>
                    <a:pt x="27" y="190"/>
                  </a:cubicBezTo>
                  <a:cubicBezTo>
                    <a:pt x="27" y="190"/>
                    <a:pt x="27" y="190"/>
                    <a:pt x="28" y="190"/>
                  </a:cubicBezTo>
                  <a:cubicBezTo>
                    <a:pt x="28" y="188"/>
                    <a:pt x="28" y="186"/>
                    <a:pt x="28" y="185"/>
                  </a:cubicBezTo>
                  <a:cubicBezTo>
                    <a:pt x="28" y="184"/>
                    <a:pt x="28" y="184"/>
                    <a:pt x="28" y="184"/>
                  </a:cubicBezTo>
                  <a:cubicBezTo>
                    <a:pt x="28" y="183"/>
                    <a:pt x="28" y="183"/>
                    <a:pt x="27" y="183"/>
                  </a:cubicBezTo>
                  <a:cubicBezTo>
                    <a:pt x="27" y="183"/>
                    <a:pt x="27" y="183"/>
                    <a:pt x="27" y="183"/>
                  </a:cubicBezTo>
                  <a:cubicBezTo>
                    <a:pt x="26" y="183"/>
                    <a:pt x="24" y="183"/>
                    <a:pt x="23" y="181"/>
                  </a:cubicBezTo>
                  <a:cubicBezTo>
                    <a:pt x="22" y="177"/>
                    <a:pt x="33" y="170"/>
                    <a:pt x="42" y="167"/>
                  </a:cubicBezTo>
                  <a:cubicBezTo>
                    <a:pt x="51" y="164"/>
                    <a:pt x="54" y="162"/>
                    <a:pt x="55" y="159"/>
                  </a:cubicBezTo>
                  <a:cubicBezTo>
                    <a:pt x="56" y="157"/>
                    <a:pt x="56" y="155"/>
                    <a:pt x="56" y="152"/>
                  </a:cubicBezTo>
                  <a:cubicBezTo>
                    <a:pt x="56" y="148"/>
                    <a:pt x="56" y="145"/>
                    <a:pt x="56" y="143"/>
                  </a:cubicBezTo>
                  <a:cubicBezTo>
                    <a:pt x="57" y="141"/>
                    <a:pt x="57" y="139"/>
                    <a:pt x="56" y="137"/>
                  </a:cubicBezTo>
                  <a:cubicBezTo>
                    <a:pt x="56" y="135"/>
                    <a:pt x="55" y="132"/>
                    <a:pt x="54" y="129"/>
                  </a:cubicBezTo>
                  <a:cubicBezTo>
                    <a:pt x="54" y="124"/>
                    <a:pt x="52" y="122"/>
                    <a:pt x="51" y="119"/>
                  </a:cubicBezTo>
                  <a:cubicBezTo>
                    <a:pt x="50" y="118"/>
                    <a:pt x="49" y="117"/>
                    <a:pt x="49" y="115"/>
                  </a:cubicBezTo>
                  <a:cubicBezTo>
                    <a:pt x="48" y="112"/>
                    <a:pt x="48" y="108"/>
                    <a:pt x="49" y="106"/>
                  </a:cubicBezTo>
                  <a:cubicBezTo>
                    <a:pt x="50" y="105"/>
                    <a:pt x="51" y="105"/>
                    <a:pt x="52" y="105"/>
                  </a:cubicBezTo>
                  <a:cubicBezTo>
                    <a:pt x="53" y="105"/>
                    <a:pt x="54" y="104"/>
                    <a:pt x="55" y="102"/>
                  </a:cubicBezTo>
                  <a:cubicBezTo>
                    <a:pt x="55" y="101"/>
                    <a:pt x="56" y="100"/>
                    <a:pt x="56" y="99"/>
                  </a:cubicBezTo>
                  <a:cubicBezTo>
                    <a:pt x="58" y="96"/>
                    <a:pt x="59" y="96"/>
                    <a:pt x="61" y="95"/>
                  </a:cubicBezTo>
                  <a:cubicBezTo>
                    <a:pt x="63" y="95"/>
                    <a:pt x="64" y="94"/>
                    <a:pt x="66" y="9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06" name="Freeform 208"/>
            <p:cNvSpPr>
              <a:spLocks/>
            </p:cNvSpPr>
            <p:nvPr/>
          </p:nvSpPr>
          <p:spPr bwMode="auto">
            <a:xfrm>
              <a:off x="10555288" y="8210550"/>
              <a:ext cx="149225" cy="84138"/>
            </a:xfrm>
            <a:custGeom>
              <a:avLst/>
              <a:gdLst>
                <a:gd name="T0" fmla="*/ 12 w 28"/>
                <a:gd name="T1" fmla="*/ 16 h 16"/>
                <a:gd name="T2" fmla="*/ 13 w 28"/>
                <a:gd name="T3" fmla="*/ 16 h 16"/>
                <a:gd name="T4" fmla="*/ 13 w 28"/>
                <a:gd name="T5" fmla="*/ 16 h 16"/>
                <a:gd name="T6" fmla="*/ 14 w 28"/>
                <a:gd name="T7" fmla="*/ 16 h 16"/>
                <a:gd name="T8" fmla="*/ 16 w 28"/>
                <a:gd name="T9" fmla="*/ 14 h 16"/>
                <a:gd name="T10" fmla="*/ 24 w 28"/>
                <a:gd name="T11" fmla="*/ 10 h 16"/>
                <a:gd name="T12" fmla="*/ 27 w 28"/>
                <a:gd name="T13" fmla="*/ 9 h 16"/>
                <a:gd name="T14" fmla="*/ 26 w 28"/>
                <a:gd name="T15" fmla="*/ 8 h 16"/>
                <a:gd name="T16" fmla="*/ 25 w 28"/>
                <a:gd name="T17" fmla="*/ 5 h 16"/>
                <a:gd name="T18" fmla="*/ 26 w 28"/>
                <a:gd name="T19" fmla="*/ 3 h 16"/>
                <a:gd name="T20" fmla="*/ 27 w 28"/>
                <a:gd name="T21" fmla="*/ 3 h 16"/>
                <a:gd name="T22" fmla="*/ 27 w 28"/>
                <a:gd name="T23" fmla="*/ 3 h 16"/>
                <a:gd name="T24" fmla="*/ 28 w 28"/>
                <a:gd name="T25" fmla="*/ 2 h 16"/>
                <a:gd name="T26" fmla="*/ 28 w 28"/>
                <a:gd name="T27" fmla="*/ 2 h 16"/>
                <a:gd name="T28" fmla="*/ 28 w 28"/>
                <a:gd name="T29" fmla="*/ 1 h 16"/>
                <a:gd name="T30" fmla="*/ 28 w 28"/>
                <a:gd name="T31" fmla="*/ 1 h 16"/>
                <a:gd name="T32" fmla="*/ 28 w 28"/>
                <a:gd name="T33" fmla="*/ 1 h 16"/>
                <a:gd name="T34" fmla="*/ 28 w 28"/>
                <a:gd name="T35" fmla="*/ 1 h 16"/>
                <a:gd name="T36" fmla="*/ 28 w 28"/>
                <a:gd name="T37" fmla="*/ 0 h 16"/>
                <a:gd name="T38" fmla="*/ 27 w 28"/>
                <a:gd name="T39" fmla="*/ 0 h 16"/>
                <a:gd name="T40" fmla="*/ 10 w 28"/>
                <a:gd name="T41" fmla="*/ 1 h 16"/>
                <a:gd name="T42" fmla="*/ 4 w 28"/>
                <a:gd name="T43" fmla="*/ 4 h 16"/>
                <a:gd name="T44" fmla="*/ 4 w 28"/>
                <a:gd name="T45" fmla="*/ 4 h 16"/>
                <a:gd name="T46" fmla="*/ 2 w 28"/>
                <a:gd name="T47" fmla="*/ 3 h 16"/>
                <a:gd name="T48" fmla="*/ 1 w 28"/>
                <a:gd name="T49" fmla="*/ 2 h 16"/>
                <a:gd name="T50" fmla="*/ 0 w 28"/>
                <a:gd name="T51" fmla="*/ 2 h 16"/>
                <a:gd name="T52" fmla="*/ 0 w 28"/>
                <a:gd name="T53" fmla="*/ 2 h 16"/>
                <a:gd name="T54" fmla="*/ 7 w 28"/>
                <a:gd name="T55" fmla="*/ 7 h 16"/>
                <a:gd name="T56" fmla="*/ 11 w 28"/>
                <a:gd name="T57" fmla="*/ 12 h 16"/>
                <a:gd name="T58" fmla="*/ 12 w 28"/>
                <a:gd name="T5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8" h="16">
                  <a:moveTo>
                    <a:pt x="12" y="16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14" y="15"/>
                    <a:pt x="15" y="15"/>
                    <a:pt x="16" y="14"/>
                  </a:cubicBezTo>
                  <a:cubicBezTo>
                    <a:pt x="19" y="11"/>
                    <a:pt x="22" y="9"/>
                    <a:pt x="24" y="10"/>
                  </a:cubicBezTo>
                  <a:cubicBezTo>
                    <a:pt x="25" y="11"/>
                    <a:pt x="26" y="10"/>
                    <a:pt x="27" y="9"/>
                  </a:cubicBezTo>
                  <a:cubicBezTo>
                    <a:pt x="26" y="9"/>
                    <a:pt x="26" y="9"/>
                    <a:pt x="26" y="8"/>
                  </a:cubicBezTo>
                  <a:cubicBezTo>
                    <a:pt x="25" y="7"/>
                    <a:pt x="24" y="6"/>
                    <a:pt x="25" y="5"/>
                  </a:cubicBezTo>
                  <a:cubicBezTo>
                    <a:pt x="25" y="4"/>
                    <a:pt x="25" y="4"/>
                    <a:pt x="26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2"/>
                    <a:pt x="27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12" y="1"/>
                    <a:pt x="10" y="1"/>
                  </a:cubicBezTo>
                  <a:cubicBezTo>
                    <a:pt x="9" y="2"/>
                    <a:pt x="6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5"/>
                    <a:pt x="3" y="6"/>
                    <a:pt x="7" y="7"/>
                  </a:cubicBezTo>
                  <a:cubicBezTo>
                    <a:pt x="11" y="8"/>
                    <a:pt x="11" y="10"/>
                    <a:pt x="11" y="12"/>
                  </a:cubicBezTo>
                  <a:cubicBezTo>
                    <a:pt x="10" y="14"/>
                    <a:pt x="10" y="15"/>
                    <a:pt x="12" y="1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07" name="Freeform 209"/>
            <p:cNvSpPr>
              <a:spLocks/>
            </p:cNvSpPr>
            <p:nvPr/>
          </p:nvSpPr>
          <p:spPr bwMode="auto">
            <a:xfrm>
              <a:off x="13527088" y="8670925"/>
              <a:ext cx="461963" cy="566738"/>
            </a:xfrm>
            <a:custGeom>
              <a:avLst/>
              <a:gdLst>
                <a:gd name="T0" fmla="*/ 79 w 87"/>
                <a:gd name="T1" fmla="*/ 65 h 108"/>
                <a:gd name="T2" fmla="*/ 83 w 87"/>
                <a:gd name="T3" fmla="*/ 16 h 108"/>
                <a:gd name="T4" fmla="*/ 86 w 87"/>
                <a:gd name="T5" fmla="*/ 10 h 108"/>
                <a:gd name="T6" fmla="*/ 85 w 87"/>
                <a:gd name="T7" fmla="*/ 10 h 108"/>
                <a:gd name="T8" fmla="*/ 84 w 87"/>
                <a:gd name="T9" fmla="*/ 11 h 108"/>
                <a:gd name="T10" fmla="*/ 77 w 87"/>
                <a:gd name="T11" fmla="*/ 8 h 108"/>
                <a:gd name="T12" fmla="*/ 65 w 87"/>
                <a:gd name="T13" fmla="*/ 14 h 108"/>
                <a:gd name="T14" fmla="*/ 61 w 87"/>
                <a:gd name="T15" fmla="*/ 16 h 108"/>
                <a:gd name="T16" fmla="*/ 35 w 87"/>
                <a:gd name="T17" fmla="*/ 7 h 108"/>
                <a:gd name="T18" fmla="*/ 23 w 87"/>
                <a:gd name="T19" fmla="*/ 4 h 108"/>
                <a:gd name="T20" fmla="*/ 21 w 87"/>
                <a:gd name="T21" fmla="*/ 3 h 108"/>
                <a:gd name="T22" fmla="*/ 21 w 87"/>
                <a:gd name="T23" fmla="*/ 3 h 108"/>
                <a:gd name="T24" fmla="*/ 20 w 87"/>
                <a:gd name="T25" fmla="*/ 3 h 108"/>
                <a:gd name="T26" fmla="*/ 19 w 87"/>
                <a:gd name="T27" fmla="*/ 3 h 108"/>
                <a:gd name="T28" fmla="*/ 18 w 87"/>
                <a:gd name="T29" fmla="*/ 2 h 108"/>
                <a:gd name="T30" fmla="*/ 14 w 87"/>
                <a:gd name="T31" fmla="*/ 0 h 108"/>
                <a:gd name="T32" fmla="*/ 2 w 87"/>
                <a:gd name="T33" fmla="*/ 6 h 108"/>
                <a:gd name="T34" fmla="*/ 2 w 87"/>
                <a:gd name="T35" fmla="*/ 7 h 108"/>
                <a:gd name="T36" fmla="*/ 6 w 87"/>
                <a:gd name="T37" fmla="*/ 12 h 108"/>
                <a:gd name="T38" fmla="*/ 12 w 87"/>
                <a:gd name="T39" fmla="*/ 24 h 108"/>
                <a:gd name="T40" fmla="*/ 11 w 87"/>
                <a:gd name="T41" fmla="*/ 34 h 108"/>
                <a:gd name="T42" fmla="*/ 3 w 87"/>
                <a:gd name="T43" fmla="*/ 48 h 108"/>
                <a:gd name="T44" fmla="*/ 3 w 87"/>
                <a:gd name="T45" fmla="*/ 48 h 108"/>
                <a:gd name="T46" fmla="*/ 3 w 87"/>
                <a:gd name="T47" fmla="*/ 48 h 108"/>
                <a:gd name="T48" fmla="*/ 3 w 87"/>
                <a:gd name="T49" fmla="*/ 49 h 108"/>
                <a:gd name="T50" fmla="*/ 2 w 87"/>
                <a:gd name="T51" fmla="*/ 50 h 108"/>
                <a:gd name="T52" fmla="*/ 2 w 87"/>
                <a:gd name="T53" fmla="*/ 51 h 108"/>
                <a:gd name="T54" fmla="*/ 1 w 87"/>
                <a:gd name="T55" fmla="*/ 52 h 108"/>
                <a:gd name="T56" fmla="*/ 1 w 87"/>
                <a:gd name="T57" fmla="*/ 53 h 108"/>
                <a:gd name="T58" fmla="*/ 4 w 87"/>
                <a:gd name="T59" fmla="*/ 61 h 108"/>
                <a:gd name="T60" fmla="*/ 0 w 87"/>
                <a:gd name="T61" fmla="*/ 66 h 108"/>
                <a:gd name="T62" fmla="*/ 42 w 87"/>
                <a:gd name="T63" fmla="*/ 95 h 108"/>
                <a:gd name="T64" fmla="*/ 59 w 87"/>
                <a:gd name="T65" fmla="*/ 108 h 108"/>
                <a:gd name="T66" fmla="*/ 75 w 87"/>
                <a:gd name="T67" fmla="*/ 80 h 108"/>
                <a:gd name="T68" fmla="*/ 80 w 87"/>
                <a:gd name="T69" fmla="*/ 77 h 108"/>
                <a:gd name="T70" fmla="*/ 83 w 87"/>
                <a:gd name="T71" fmla="*/ 7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7" h="108">
                  <a:moveTo>
                    <a:pt x="84" y="73"/>
                  </a:moveTo>
                  <a:cubicBezTo>
                    <a:pt x="79" y="65"/>
                    <a:pt x="79" y="65"/>
                    <a:pt x="79" y="65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87" y="10"/>
                    <a:pt x="87" y="10"/>
                    <a:pt x="86" y="10"/>
                  </a:cubicBezTo>
                  <a:cubicBezTo>
                    <a:pt x="86" y="10"/>
                    <a:pt x="86" y="10"/>
                    <a:pt x="86" y="10"/>
                  </a:cubicBezTo>
                  <a:cubicBezTo>
                    <a:pt x="86" y="10"/>
                    <a:pt x="85" y="10"/>
                    <a:pt x="85" y="10"/>
                  </a:cubicBezTo>
                  <a:cubicBezTo>
                    <a:pt x="85" y="10"/>
                    <a:pt x="85" y="11"/>
                    <a:pt x="85" y="11"/>
                  </a:cubicBezTo>
                  <a:cubicBezTo>
                    <a:pt x="85" y="11"/>
                    <a:pt x="85" y="11"/>
                    <a:pt x="84" y="11"/>
                  </a:cubicBezTo>
                  <a:cubicBezTo>
                    <a:pt x="82" y="12"/>
                    <a:pt x="79" y="10"/>
                    <a:pt x="78" y="8"/>
                  </a:cubicBezTo>
                  <a:cubicBezTo>
                    <a:pt x="78" y="8"/>
                    <a:pt x="77" y="8"/>
                    <a:pt x="77" y="8"/>
                  </a:cubicBezTo>
                  <a:cubicBezTo>
                    <a:pt x="75" y="8"/>
                    <a:pt x="72" y="9"/>
                    <a:pt x="69" y="10"/>
                  </a:cubicBezTo>
                  <a:cubicBezTo>
                    <a:pt x="67" y="11"/>
                    <a:pt x="66" y="13"/>
                    <a:pt x="65" y="14"/>
                  </a:cubicBezTo>
                  <a:cubicBezTo>
                    <a:pt x="64" y="16"/>
                    <a:pt x="63" y="17"/>
                    <a:pt x="62" y="17"/>
                  </a:cubicBezTo>
                  <a:cubicBezTo>
                    <a:pt x="61" y="17"/>
                    <a:pt x="61" y="17"/>
                    <a:pt x="61" y="16"/>
                  </a:cubicBezTo>
                  <a:cubicBezTo>
                    <a:pt x="59" y="16"/>
                    <a:pt x="51" y="14"/>
                    <a:pt x="48" y="14"/>
                  </a:cubicBezTo>
                  <a:cubicBezTo>
                    <a:pt x="45" y="14"/>
                    <a:pt x="37" y="9"/>
                    <a:pt x="35" y="7"/>
                  </a:cubicBezTo>
                  <a:cubicBezTo>
                    <a:pt x="33" y="5"/>
                    <a:pt x="30" y="5"/>
                    <a:pt x="28" y="5"/>
                  </a:cubicBezTo>
                  <a:cubicBezTo>
                    <a:pt x="26" y="5"/>
                    <a:pt x="24" y="5"/>
                    <a:pt x="23" y="4"/>
                  </a:cubicBezTo>
                  <a:cubicBezTo>
                    <a:pt x="23" y="4"/>
                    <a:pt x="23" y="4"/>
                    <a:pt x="22" y="4"/>
                  </a:cubicBezTo>
                  <a:cubicBezTo>
                    <a:pt x="22" y="4"/>
                    <a:pt x="21" y="4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1"/>
                    <a:pt x="16" y="1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3" y="0"/>
                    <a:pt x="12" y="0"/>
                    <a:pt x="11" y="1"/>
                  </a:cubicBezTo>
                  <a:cubicBezTo>
                    <a:pt x="8" y="1"/>
                    <a:pt x="3" y="5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9"/>
                    <a:pt x="11" y="34"/>
                  </a:cubicBezTo>
                  <a:cubicBezTo>
                    <a:pt x="11" y="39"/>
                    <a:pt x="6" y="45"/>
                    <a:pt x="4" y="47"/>
                  </a:cubicBezTo>
                  <a:cubicBezTo>
                    <a:pt x="4" y="47"/>
                    <a:pt x="3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8"/>
                    <a:pt x="3" y="49"/>
                    <a:pt x="3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3" y="49"/>
                    <a:pt x="2" y="49"/>
                    <a:pt x="2" y="49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2" y="50"/>
                    <a:pt x="2" y="51"/>
                    <a:pt x="2" y="5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1" y="52"/>
                    <a:pt x="1" y="52"/>
                    <a:pt x="1" y="52"/>
                  </a:cubicBezTo>
                  <a:cubicBezTo>
                    <a:pt x="1" y="52"/>
                    <a:pt x="1" y="53"/>
                    <a:pt x="1" y="53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4" y="54"/>
                    <a:pt x="8" y="56"/>
                    <a:pt x="8" y="58"/>
                  </a:cubicBezTo>
                  <a:cubicBezTo>
                    <a:pt x="8" y="60"/>
                    <a:pt x="6" y="60"/>
                    <a:pt x="4" y="61"/>
                  </a:cubicBezTo>
                  <a:cubicBezTo>
                    <a:pt x="2" y="62"/>
                    <a:pt x="0" y="63"/>
                    <a:pt x="0" y="65"/>
                  </a:cubicBezTo>
                  <a:cubicBezTo>
                    <a:pt x="0" y="65"/>
                    <a:pt x="0" y="65"/>
                    <a:pt x="0" y="66"/>
                  </a:cubicBezTo>
                  <a:cubicBezTo>
                    <a:pt x="43" y="88"/>
                    <a:pt x="43" y="88"/>
                    <a:pt x="43" y="88"/>
                  </a:cubicBezTo>
                  <a:cubicBezTo>
                    <a:pt x="42" y="95"/>
                    <a:pt x="42" y="95"/>
                    <a:pt x="42" y="95"/>
                  </a:cubicBezTo>
                  <a:cubicBezTo>
                    <a:pt x="44" y="97"/>
                    <a:pt x="52" y="102"/>
                    <a:pt x="59" y="108"/>
                  </a:cubicBezTo>
                  <a:cubicBezTo>
                    <a:pt x="59" y="108"/>
                    <a:pt x="59" y="108"/>
                    <a:pt x="59" y="108"/>
                  </a:cubicBezTo>
                  <a:cubicBezTo>
                    <a:pt x="63" y="98"/>
                    <a:pt x="69" y="86"/>
                    <a:pt x="70" y="84"/>
                  </a:cubicBezTo>
                  <a:cubicBezTo>
                    <a:pt x="72" y="82"/>
                    <a:pt x="73" y="81"/>
                    <a:pt x="75" y="80"/>
                  </a:cubicBezTo>
                  <a:cubicBezTo>
                    <a:pt x="76" y="80"/>
                    <a:pt x="76" y="79"/>
                    <a:pt x="77" y="78"/>
                  </a:cubicBezTo>
                  <a:cubicBezTo>
                    <a:pt x="78" y="77"/>
                    <a:pt x="79" y="77"/>
                    <a:pt x="80" y="77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1" y="77"/>
                    <a:pt x="82" y="77"/>
                    <a:pt x="83" y="74"/>
                  </a:cubicBezTo>
                  <a:cubicBezTo>
                    <a:pt x="84" y="74"/>
                    <a:pt x="84" y="74"/>
                    <a:pt x="84" y="7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08" name="Freeform 210"/>
            <p:cNvSpPr>
              <a:spLocks/>
            </p:cNvSpPr>
            <p:nvPr/>
          </p:nvSpPr>
          <p:spPr bwMode="auto">
            <a:xfrm>
              <a:off x="13117513" y="10709275"/>
              <a:ext cx="122238" cy="125413"/>
            </a:xfrm>
            <a:custGeom>
              <a:avLst/>
              <a:gdLst>
                <a:gd name="T0" fmla="*/ 19 w 23"/>
                <a:gd name="T1" fmla="*/ 17 h 24"/>
                <a:gd name="T2" fmla="*/ 21 w 23"/>
                <a:gd name="T3" fmla="*/ 12 h 24"/>
                <a:gd name="T4" fmla="*/ 23 w 23"/>
                <a:gd name="T5" fmla="*/ 9 h 24"/>
                <a:gd name="T6" fmla="*/ 20 w 23"/>
                <a:gd name="T7" fmla="*/ 5 h 24"/>
                <a:gd name="T8" fmla="*/ 16 w 23"/>
                <a:gd name="T9" fmla="*/ 1 h 24"/>
                <a:gd name="T10" fmla="*/ 15 w 23"/>
                <a:gd name="T11" fmla="*/ 0 h 24"/>
                <a:gd name="T12" fmla="*/ 6 w 23"/>
                <a:gd name="T13" fmla="*/ 5 h 24"/>
                <a:gd name="T14" fmla="*/ 0 w 23"/>
                <a:gd name="T15" fmla="*/ 15 h 24"/>
                <a:gd name="T16" fmla="*/ 6 w 23"/>
                <a:gd name="T17" fmla="*/ 23 h 24"/>
                <a:gd name="T18" fmla="*/ 10 w 23"/>
                <a:gd name="T19" fmla="*/ 24 h 24"/>
                <a:gd name="T20" fmla="*/ 12 w 23"/>
                <a:gd name="T21" fmla="*/ 18 h 24"/>
                <a:gd name="T22" fmla="*/ 15 w 23"/>
                <a:gd name="T23" fmla="*/ 17 h 24"/>
                <a:gd name="T24" fmla="*/ 17 w 23"/>
                <a:gd name="T25" fmla="*/ 17 h 24"/>
                <a:gd name="T26" fmla="*/ 19 w 23"/>
                <a:gd name="T27" fmla="*/ 17 h 24"/>
                <a:gd name="T28" fmla="*/ 19 w 23"/>
                <a:gd name="T29" fmla="*/ 1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" h="24">
                  <a:moveTo>
                    <a:pt x="19" y="17"/>
                  </a:moveTo>
                  <a:cubicBezTo>
                    <a:pt x="19" y="15"/>
                    <a:pt x="20" y="14"/>
                    <a:pt x="21" y="12"/>
                  </a:cubicBezTo>
                  <a:cubicBezTo>
                    <a:pt x="22" y="11"/>
                    <a:pt x="23" y="10"/>
                    <a:pt x="23" y="9"/>
                  </a:cubicBezTo>
                  <a:cubicBezTo>
                    <a:pt x="23" y="8"/>
                    <a:pt x="21" y="6"/>
                    <a:pt x="20" y="5"/>
                  </a:cubicBezTo>
                  <a:cubicBezTo>
                    <a:pt x="18" y="3"/>
                    <a:pt x="17" y="2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3" y="0"/>
                    <a:pt x="7" y="4"/>
                    <a:pt x="6" y="5"/>
                  </a:cubicBezTo>
                  <a:cubicBezTo>
                    <a:pt x="5" y="8"/>
                    <a:pt x="1" y="13"/>
                    <a:pt x="0" y="15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3"/>
                    <a:pt x="11" y="20"/>
                    <a:pt x="12" y="18"/>
                  </a:cubicBezTo>
                  <a:cubicBezTo>
                    <a:pt x="13" y="17"/>
                    <a:pt x="15" y="17"/>
                    <a:pt x="15" y="17"/>
                  </a:cubicBezTo>
                  <a:cubicBezTo>
                    <a:pt x="16" y="17"/>
                    <a:pt x="17" y="17"/>
                    <a:pt x="17" y="17"/>
                  </a:cubicBezTo>
                  <a:cubicBezTo>
                    <a:pt x="18" y="17"/>
                    <a:pt x="18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09" name="Freeform 211"/>
            <p:cNvSpPr>
              <a:spLocks/>
            </p:cNvSpPr>
            <p:nvPr/>
          </p:nvSpPr>
          <p:spPr bwMode="auto">
            <a:xfrm>
              <a:off x="11347450" y="8310563"/>
              <a:ext cx="239713" cy="366713"/>
            </a:xfrm>
            <a:custGeom>
              <a:avLst/>
              <a:gdLst>
                <a:gd name="T0" fmla="*/ 5 w 45"/>
                <a:gd name="T1" fmla="*/ 66 h 70"/>
                <a:gd name="T2" fmla="*/ 10 w 45"/>
                <a:gd name="T3" fmla="*/ 69 h 70"/>
                <a:gd name="T4" fmla="*/ 12 w 45"/>
                <a:gd name="T5" fmla="*/ 70 h 70"/>
                <a:gd name="T6" fmla="*/ 40 w 45"/>
                <a:gd name="T7" fmla="*/ 58 h 70"/>
                <a:gd name="T8" fmla="*/ 45 w 45"/>
                <a:gd name="T9" fmla="*/ 56 h 70"/>
                <a:gd name="T10" fmla="*/ 45 w 45"/>
                <a:gd name="T11" fmla="*/ 55 h 70"/>
                <a:gd name="T12" fmla="*/ 44 w 45"/>
                <a:gd name="T13" fmla="*/ 53 h 70"/>
                <a:gd name="T14" fmla="*/ 43 w 45"/>
                <a:gd name="T15" fmla="*/ 51 h 70"/>
                <a:gd name="T16" fmla="*/ 43 w 45"/>
                <a:gd name="T17" fmla="*/ 50 h 70"/>
                <a:gd name="T18" fmla="*/ 42 w 45"/>
                <a:gd name="T19" fmla="*/ 48 h 70"/>
                <a:gd name="T20" fmla="*/ 42 w 45"/>
                <a:gd name="T21" fmla="*/ 46 h 70"/>
                <a:gd name="T22" fmla="*/ 41 w 45"/>
                <a:gd name="T23" fmla="*/ 43 h 70"/>
                <a:gd name="T24" fmla="*/ 38 w 45"/>
                <a:gd name="T25" fmla="*/ 14 h 70"/>
                <a:gd name="T26" fmla="*/ 36 w 45"/>
                <a:gd name="T27" fmla="*/ 6 h 70"/>
                <a:gd name="T28" fmla="*/ 36 w 45"/>
                <a:gd name="T29" fmla="*/ 6 h 70"/>
                <a:gd name="T30" fmla="*/ 35 w 45"/>
                <a:gd name="T31" fmla="*/ 6 h 70"/>
                <a:gd name="T32" fmla="*/ 35 w 45"/>
                <a:gd name="T33" fmla="*/ 5 h 70"/>
                <a:gd name="T34" fmla="*/ 35 w 45"/>
                <a:gd name="T35" fmla="*/ 4 h 70"/>
                <a:gd name="T36" fmla="*/ 34 w 45"/>
                <a:gd name="T37" fmla="*/ 3 h 70"/>
                <a:gd name="T38" fmla="*/ 34 w 45"/>
                <a:gd name="T39" fmla="*/ 2 h 70"/>
                <a:gd name="T40" fmla="*/ 34 w 45"/>
                <a:gd name="T41" fmla="*/ 0 h 70"/>
                <a:gd name="T42" fmla="*/ 33 w 45"/>
                <a:gd name="T43" fmla="*/ 1 h 70"/>
                <a:gd name="T44" fmla="*/ 32 w 45"/>
                <a:gd name="T45" fmla="*/ 2 h 70"/>
                <a:gd name="T46" fmla="*/ 31 w 45"/>
                <a:gd name="T47" fmla="*/ 2 h 70"/>
                <a:gd name="T48" fmla="*/ 16 w 45"/>
                <a:gd name="T49" fmla="*/ 0 h 70"/>
                <a:gd name="T50" fmla="*/ 4 w 45"/>
                <a:gd name="T51" fmla="*/ 1 h 70"/>
                <a:gd name="T52" fmla="*/ 6 w 45"/>
                <a:gd name="T53" fmla="*/ 12 h 70"/>
                <a:gd name="T54" fmla="*/ 5 w 45"/>
                <a:gd name="T55" fmla="*/ 13 h 70"/>
                <a:gd name="T56" fmla="*/ 5 w 45"/>
                <a:gd name="T57" fmla="*/ 14 h 70"/>
                <a:gd name="T58" fmla="*/ 5 w 45"/>
                <a:gd name="T59" fmla="*/ 16 h 70"/>
                <a:gd name="T60" fmla="*/ 6 w 45"/>
                <a:gd name="T61" fmla="*/ 19 h 70"/>
                <a:gd name="T62" fmla="*/ 7 w 45"/>
                <a:gd name="T63" fmla="*/ 21 h 70"/>
                <a:gd name="T64" fmla="*/ 7 w 45"/>
                <a:gd name="T65" fmla="*/ 24 h 70"/>
                <a:gd name="T66" fmla="*/ 8 w 45"/>
                <a:gd name="T67" fmla="*/ 26 h 70"/>
                <a:gd name="T68" fmla="*/ 8 w 45"/>
                <a:gd name="T69" fmla="*/ 28 h 70"/>
                <a:gd name="T70" fmla="*/ 8 w 45"/>
                <a:gd name="T71" fmla="*/ 30 h 70"/>
                <a:gd name="T72" fmla="*/ 6 w 45"/>
                <a:gd name="T73" fmla="*/ 35 h 70"/>
                <a:gd name="T74" fmla="*/ 1 w 45"/>
                <a:gd name="T75" fmla="*/ 46 h 70"/>
                <a:gd name="T76" fmla="*/ 4 w 45"/>
                <a:gd name="T77" fmla="*/ 61 h 70"/>
                <a:gd name="T78" fmla="*/ 5 w 45"/>
                <a:gd name="T79" fmla="*/ 63 h 70"/>
                <a:gd name="T80" fmla="*/ 5 w 45"/>
                <a:gd name="T81" fmla="*/ 6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5" h="70">
                  <a:moveTo>
                    <a:pt x="5" y="65"/>
                  </a:moveTo>
                  <a:cubicBezTo>
                    <a:pt x="5" y="66"/>
                    <a:pt x="5" y="66"/>
                    <a:pt x="5" y="66"/>
                  </a:cubicBezTo>
                  <a:cubicBezTo>
                    <a:pt x="5" y="66"/>
                    <a:pt x="5" y="67"/>
                    <a:pt x="5" y="67"/>
                  </a:cubicBezTo>
                  <a:cubicBezTo>
                    <a:pt x="7" y="68"/>
                    <a:pt x="9" y="69"/>
                    <a:pt x="10" y="69"/>
                  </a:cubicBezTo>
                  <a:cubicBezTo>
                    <a:pt x="11" y="69"/>
                    <a:pt x="12" y="70"/>
                    <a:pt x="12" y="70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4" y="70"/>
                    <a:pt x="26" y="65"/>
                    <a:pt x="33" y="61"/>
                  </a:cubicBezTo>
                  <a:cubicBezTo>
                    <a:pt x="35" y="60"/>
                    <a:pt x="38" y="59"/>
                    <a:pt x="40" y="58"/>
                  </a:cubicBezTo>
                  <a:cubicBezTo>
                    <a:pt x="42" y="57"/>
                    <a:pt x="44" y="57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4"/>
                    <a:pt x="44" y="54"/>
                  </a:cubicBezTo>
                  <a:cubicBezTo>
                    <a:pt x="44" y="54"/>
                    <a:pt x="44" y="54"/>
                    <a:pt x="44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2"/>
                    <a:pt x="44" y="52"/>
                    <a:pt x="43" y="51"/>
                  </a:cubicBezTo>
                  <a:cubicBezTo>
                    <a:pt x="43" y="51"/>
                    <a:pt x="43" y="51"/>
                    <a:pt x="43" y="51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49"/>
                    <a:pt x="43" y="49"/>
                    <a:pt x="42" y="49"/>
                  </a:cubicBezTo>
                  <a:cubicBezTo>
                    <a:pt x="42" y="49"/>
                    <a:pt x="42" y="48"/>
                    <a:pt x="42" y="48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42" y="47"/>
                    <a:pt x="42" y="46"/>
                    <a:pt x="42" y="46"/>
                  </a:cubicBezTo>
                  <a:cubicBezTo>
                    <a:pt x="42" y="46"/>
                    <a:pt x="42" y="45"/>
                    <a:pt x="42" y="45"/>
                  </a:cubicBezTo>
                  <a:cubicBezTo>
                    <a:pt x="42" y="45"/>
                    <a:pt x="41" y="44"/>
                    <a:pt x="41" y="43"/>
                  </a:cubicBezTo>
                  <a:cubicBezTo>
                    <a:pt x="41" y="38"/>
                    <a:pt x="40" y="32"/>
                    <a:pt x="39" y="28"/>
                  </a:cubicBezTo>
                  <a:cubicBezTo>
                    <a:pt x="37" y="25"/>
                    <a:pt x="38" y="18"/>
                    <a:pt x="38" y="14"/>
                  </a:cubicBezTo>
                  <a:cubicBezTo>
                    <a:pt x="38" y="13"/>
                    <a:pt x="38" y="13"/>
                    <a:pt x="38" y="12"/>
                  </a:cubicBezTo>
                  <a:cubicBezTo>
                    <a:pt x="38" y="9"/>
                    <a:pt x="38" y="7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4" y="4"/>
                  </a:cubicBezTo>
                  <a:cubicBezTo>
                    <a:pt x="34" y="4"/>
                    <a:pt x="34" y="3"/>
                    <a:pt x="34" y="3"/>
                  </a:cubicBezTo>
                  <a:cubicBezTo>
                    <a:pt x="34" y="3"/>
                    <a:pt x="34" y="3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1"/>
                    <a:pt x="34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0"/>
                    <a:pt x="33" y="1"/>
                    <a:pt x="33" y="1"/>
                  </a:cubicBezTo>
                  <a:cubicBezTo>
                    <a:pt x="33" y="1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1" y="2"/>
                    <a:pt x="31" y="2"/>
                  </a:cubicBezTo>
                  <a:cubicBezTo>
                    <a:pt x="31" y="2"/>
                    <a:pt x="31" y="2"/>
                    <a:pt x="30" y="1"/>
                  </a:cubicBezTo>
                  <a:cubicBezTo>
                    <a:pt x="30" y="1"/>
                    <a:pt x="23" y="0"/>
                    <a:pt x="16" y="0"/>
                  </a:cubicBezTo>
                  <a:cubicBezTo>
                    <a:pt x="15" y="0"/>
                    <a:pt x="14" y="0"/>
                    <a:pt x="13" y="0"/>
                  </a:cubicBezTo>
                  <a:cubicBezTo>
                    <a:pt x="6" y="0"/>
                    <a:pt x="4" y="1"/>
                    <a:pt x="4" y="1"/>
                  </a:cubicBezTo>
                  <a:cubicBezTo>
                    <a:pt x="3" y="2"/>
                    <a:pt x="4" y="5"/>
                    <a:pt x="5" y="7"/>
                  </a:cubicBezTo>
                  <a:cubicBezTo>
                    <a:pt x="6" y="9"/>
                    <a:pt x="6" y="11"/>
                    <a:pt x="6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5"/>
                    <a:pt x="5" y="15"/>
                  </a:cubicBezTo>
                  <a:cubicBezTo>
                    <a:pt x="5" y="15"/>
                    <a:pt x="5" y="16"/>
                    <a:pt x="5" y="16"/>
                  </a:cubicBezTo>
                  <a:cubicBezTo>
                    <a:pt x="6" y="17"/>
                    <a:pt x="6" y="17"/>
                    <a:pt x="6" y="18"/>
                  </a:cubicBezTo>
                  <a:cubicBezTo>
                    <a:pt x="6" y="18"/>
                    <a:pt x="6" y="18"/>
                    <a:pt x="6" y="19"/>
                  </a:cubicBezTo>
                  <a:cubicBezTo>
                    <a:pt x="6" y="19"/>
                    <a:pt x="6" y="20"/>
                    <a:pt x="7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2"/>
                    <a:pt x="7" y="22"/>
                    <a:pt x="7" y="23"/>
                  </a:cubicBezTo>
                  <a:cubicBezTo>
                    <a:pt x="7" y="23"/>
                    <a:pt x="7" y="24"/>
                    <a:pt x="7" y="24"/>
                  </a:cubicBezTo>
                  <a:cubicBezTo>
                    <a:pt x="7" y="24"/>
                    <a:pt x="7" y="25"/>
                    <a:pt x="8" y="25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7"/>
                    <a:pt x="8" y="27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0"/>
                    <a:pt x="8" y="31"/>
                    <a:pt x="8" y="31"/>
                  </a:cubicBezTo>
                  <a:cubicBezTo>
                    <a:pt x="8" y="33"/>
                    <a:pt x="7" y="34"/>
                    <a:pt x="6" y="35"/>
                  </a:cubicBezTo>
                  <a:cubicBezTo>
                    <a:pt x="5" y="36"/>
                    <a:pt x="4" y="37"/>
                    <a:pt x="4" y="39"/>
                  </a:cubicBezTo>
                  <a:cubicBezTo>
                    <a:pt x="4" y="41"/>
                    <a:pt x="3" y="44"/>
                    <a:pt x="1" y="46"/>
                  </a:cubicBezTo>
                  <a:cubicBezTo>
                    <a:pt x="1" y="48"/>
                    <a:pt x="0" y="49"/>
                    <a:pt x="0" y="50"/>
                  </a:cubicBezTo>
                  <a:cubicBezTo>
                    <a:pt x="0" y="51"/>
                    <a:pt x="3" y="60"/>
                    <a:pt x="4" y="61"/>
                  </a:cubicBezTo>
                  <a:cubicBezTo>
                    <a:pt x="4" y="62"/>
                    <a:pt x="5" y="62"/>
                    <a:pt x="5" y="62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5" y="63"/>
                    <a:pt x="5" y="63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5"/>
                    <a:pt x="5" y="65"/>
                    <a:pt x="5" y="6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10" name="Freeform 212"/>
            <p:cNvSpPr>
              <a:spLocks/>
            </p:cNvSpPr>
            <p:nvPr/>
          </p:nvSpPr>
          <p:spPr bwMode="auto">
            <a:xfrm>
              <a:off x="12241213" y="9991725"/>
              <a:ext cx="749300" cy="733425"/>
            </a:xfrm>
            <a:custGeom>
              <a:avLst/>
              <a:gdLst>
                <a:gd name="T0" fmla="*/ 34 w 141"/>
                <a:gd name="T1" fmla="*/ 101 h 140"/>
                <a:gd name="T2" fmla="*/ 41 w 141"/>
                <a:gd name="T3" fmla="*/ 127 h 140"/>
                <a:gd name="T4" fmla="*/ 48 w 141"/>
                <a:gd name="T5" fmla="*/ 136 h 140"/>
                <a:gd name="T6" fmla="*/ 50 w 141"/>
                <a:gd name="T7" fmla="*/ 136 h 140"/>
                <a:gd name="T8" fmla="*/ 51 w 141"/>
                <a:gd name="T9" fmla="*/ 136 h 140"/>
                <a:gd name="T10" fmla="*/ 51 w 141"/>
                <a:gd name="T11" fmla="*/ 136 h 140"/>
                <a:gd name="T12" fmla="*/ 57 w 141"/>
                <a:gd name="T13" fmla="*/ 130 h 140"/>
                <a:gd name="T14" fmla="*/ 61 w 141"/>
                <a:gd name="T15" fmla="*/ 136 h 140"/>
                <a:gd name="T16" fmla="*/ 70 w 141"/>
                <a:gd name="T17" fmla="*/ 140 h 140"/>
                <a:gd name="T18" fmla="*/ 78 w 141"/>
                <a:gd name="T19" fmla="*/ 140 h 140"/>
                <a:gd name="T20" fmla="*/ 85 w 141"/>
                <a:gd name="T21" fmla="*/ 133 h 140"/>
                <a:gd name="T22" fmla="*/ 85 w 141"/>
                <a:gd name="T23" fmla="*/ 90 h 140"/>
                <a:gd name="T24" fmla="*/ 91 w 141"/>
                <a:gd name="T25" fmla="*/ 56 h 140"/>
                <a:gd name="T26" fmla="*/ 97 w 141"/>
                <a:gd name="T27" fmla="*/ 15 h 140"/>
                <a:gd name="T28" fmla="*/ 108 w 141"/>
                <a:gd name="T29" fmla="*/ 13 h 140"/>
                <a:gd name="T30" fmla="*/ 120 w 141"/>
                <a:gd name="T31" fmla="*/ 9 h 140"/>
                <a:gd name="T32" fmla="*/ 124 w 141"/>
                <a:gd name="T33" fmla="*/ 12 h 140"/>
                <a:gd name="T34" fmla="*/ 135 w 141"/>
                <a:gd name="T35" fmla="*/ 9 h 140"/>
                <a:gd name="T36" fmla="*/ 137 w 141"/>
                <a:gd name="T37" fmla="*/ 9 h 140"/>
                <a:gd name="T38" fmla="*/ 138 w 141"/>
                <a:gd name="T39" fmla="*/ 8 h 140"/>
                <a:gd name="T40" fmla="*/ 141 w 141"/>
                <a:gd name="T41" fmla="*/ 8 h 140"/>
                <a:gd name="T42" fmla="*/ 141 w 141"/>
                <a:gd name="T43" fmla="*/ 6 h 140"/>
                <a:gd name="T44" fmla="*/ 138 w 141"/>
                <a:gd name="T45" fmla="*/ 6 h 140"/>
                <a:gd name="T46" fmla="*/ 135 w 141"/>
                <a:gd name="T47" fmla="*/ 6 h 140"/>
                <a:gd name="T48" fmla="*/ 132 w 141"/>
                <a:gd name="T49" fmla="*/ 6 h 140"/>
                <a:gd name="T50" fmla="*/ 129 w 141"/>
                <a:gd name="T51" fmla="*/ 6 h 140"/>
                <a:gd name="T52" fmla="*/ 126 w 141"/>
                <a:gd name="T53" fmla="*/ 7 h 140"/>
                <a:gd name="T54" fmla="*/ 123 w 141"/>
                <a:gd name="T55" fmla="*/ 7 h 140"/>
                <a:gd name="T56" fmla="*/ 121 w 141"/>
                <a:gd name="T57" fmla="*/ 8 h 140"/>
                <a:gd name="T58" fmla="*/ 119 w 141"/>
                <a:gd name="T59" fmla="*/ 8 h 140"/>
                <a:gd name="T60" fmla="*/ 118 w 141"/>
                <a:gd name="T61" fmla="*/ 8 h 140"/>
                <a:gd name="T62" fmla="*/ 100 w 141"/>
                <a:gd name="T63" fmla="*/ 10 h 140"/>
                <a:gd name="T64" fmla="*/ 93 w 141"/>
                <a:gd name="T65" fmla="*/ 9 h 140"/>
                <a:gd name="T66" fmla="*/ 75 w 141"/>
                <a:gd name="T67" fmla="*/ 10 h 140"/>
                <a:gd name="T68" fmla="*/ 33 w 141"/>
                <a:gd name="T69" fmla="*/ 6 h 140"/>
                <a:gd name="T70" fmla="*/ 12 w 141"/>
                <a:gd name="T71" fmla="*/ 2 h 140"/>
                <a:gd name="T72" fmla="*/ 8 w 141"/>
                <a:gd name="T73" fmla="*/ 1 h 140"/>
                <a:gd name="T74" fmla="*/ 4 w 141"/>
                <a:gd name="T75" fmla="*/ 2 h 140"/>
                <a:gd name="T76" fmla="*/ 0 w 141"/>
                <a:gd name="T77" fmla="*/ 4 h 140"/>
                <a:gd name="T78" fmla="*/ 18 w 141"/>
                <a:gd name="T79" fmla="*/ 40 h 140"/>
                <a:gd name="T80" fmla="*/ 29 w 141"/>
                <a:gd name="T81" fmla="*/ 64 h 140"/>
                <a:gd name="T82" fmla="*/ 30 w 141"/>
                <a:gd name="T83" fmla="*/ 83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1" h="140">
                  <a:moveTo>
                    <a:pt x="30" y="83"/>
                  </a:moveTo>
                  <a:cubicBezTo>
                    <a:pt x="32" y="87"/>
                    <a:pt x="33" y="94"/>
                    <a:pt x="34" y="101"/>
                  </a:cubicBezTo>
                  <a:cubicBezTo>
                    <a:pt x="34" y="102"/>
                    <a:pt x="34" y="103"/>
                    <a:pt x="34" y="105"/>
                  </a:cubicBezTo>
                  <a:cubicBezTo>
                    <a:pt x="35" y="112"/>
                    <a:pt x="36" y="123"/>
                    <a:pt x="41" y="127"/>
                  </a:cubicBezTo>
                  <a:cubicBezTo>
                    <a:pt x="43" y="129"/>
                    <a:pt x="46" y="132"/>
                    <a:pt x="48" y="136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49" y="136"/>
                    <a:pt x="50" y="136"/>
                    <a:pt x="50" y="136"/>
                  </a:cubicBezTo>
                  <a:cubicBezTo>
                    <a:pt x="50" y="136"/>
                    <a:pt x="51" y="136"/>
                    <a:pt x="51" y="136"/>
                  </a:cubicBezTo>
                  <a:cubicBezTo>
                    <a:pt x="51" y="136"/>
                    <a:pt x="51" y="136"/>
                    <a:pt x="51" y="136"/>
                  </a:cubicBezTo>
                  <a:cubicBezTo>
                    <a:pt x="51" y="136"/>
                    <a:pt x="51" y="136"/>
                    <a:pt x="51" y="136"/>
                  </a:cubicBezTo>
                  <a:cubicBezTo>
                    <a:pt x="51" y="136"/>
                    <a:pt x="51" y="136"/>
                    <a:pt x="51" y="136"/>
                  </a:cubicBezTo>
                  <a:cubicBezTo>
                    <a:pt x="51" y="136"/>
                    <a:pt x="51" y="135"/>
                    <a:pt x="51" y="135"/>
                  </a:cubicBezTo>
                  <a:cubicBezTo>
                    <a:pt x="52" y="133"/>
                    <a:pt x="54" y="130"/>
                    <a:pt x="57" y="130"/>
                  </a:cubicBezTo>
                  <a:cubicBezTo>
                    <a:pt x="57" y="130"/>
                    <a:pt x="58" y="131"/>
                    <a:pt x="59" y="132"/>
                  </a:cubicBezTo>
                  <a:cubicBezTo>
                    <a:pt x="60" y="133"/>
                    <a:pt x="61" y="135"/>
                    <a:pt x="61" y="136"/>
                  </a:cubicBezTo>
                  <a:cubicBezTo>
                    <a:pt x="62" y="138"/>
                    <a:pt x="62" y="140"/>
                    <a:pt x="65" y="140"/>
                  </a:cubicBezTo>
                  <a:cubicBezTo>
                    <a:pt x="66" y="140"/>
                    <a:pt x="68" y="140"/>
                    <a:pt x="70" y="140"/>
                  </a:cubicBezTo>
                  <a:cubicBezTo>
                    <a:pt x="72" y="140"/>
                    <a:pt x="73" y="140"/>
                    <a:pt x="75" y="140"/>
                  </a:cubicBezTo>
                  <a:cubicBezTo>
                    <a:pt x="78" y="140"/>
                    <a:pt x="78" y="140"/>
                    <a:pt x="78" y="140"/>
                  </a:cubicBezTo>
                  <a:cubicBezTo>
                    <a:pt x="79" y="139"/>
                    <a:pt x="80" y="138"/>
                    <a:pt x="81" y="137"/>
                  </a:cubicBezTo>
                  <a:cubicBezTo>
                    <a:pt x="83" y="136"/>
                    <a:pt x="85" y="135"/>
                    <a:pt x="85" y="133"/>
                  </a:cubicBezTo>
                  <a:cubicBezTo>
                    <a:pt x="85" y="92"/>
                    <a:pt x="85" y="92"/>
                    <a:pt x="85" y="92"/>
                  </a:cubicBezTo>
                  <a:cubicBezTo>
                    <a:pt x="85" y="90"/>
                    <a:pt x="85" y="90"/>
                    <a:pt x="85" y="90"/>
                  </a:cubicBezTo>
                  <a:cubicBezTo>
                    <a:pt x="85" y="59"/>
                    <a:pt x="85" y="59"/>
                    <a:pt x="85" y="59"/>
                  </a:cubicBezTo>
                  <a:cubicBezTo>
                    <a:pt x="85" y="56"/>
                    <a:pt x="88" y="56"/>
                    <a:pt x="91" y="56"/>
                  </a:cubicBezTo>
                  <a:cubicBezTo>
                    <a:pt x="94" y="56"/>
                    <a:pt x="97" y="56"/>
                    <a:pt x="97" y="54"/>
                  </a:cubicBezTo>
                  <a:cubicBezTo>
                    <a:pt x="97" y="15"/>
                    <a:pt x="97" y="15"/>
                    <a:pt x="97" y="15"/>
                  </a:cubicBezTo>
                  <a:cubicBezTo>
                    <a:pt x="98" y="15"/>
                    <a:pt x="98" y="15"/>
                    <a:pt x="98" y="15"/>
                  </a:cubicBezTo>
                  <a:cubicBezTo>
                    <a:pt x="98" y="15"/>
                    <a:pt x="106" y="14"/>
                    <a:pt x="108" y="13"/>
                  </a:cubicBezTo>
                  <a:cubicBezTo>
                    <a:pt x="109" y="13"/>
                    <a:pt x="110" y="13"/>
                    <a:pt x="111" y="12"/>
                  </a:cubicBezTo>
                  <a:cubicBezTo>
                    <a:pt x="114" y="11"/>
                    <a:pt x="118" y="9"/>
                    <a:pt x="120" y="9"/>
                  </a:cubicBezTo>
                  <a:cubicBezTo>
                    <a:pt x="121" y="9"/>
                    <a:pt x="121" y="9"/>
                    <a:pt x="121" y="10"/>
                  </a:cubicBezTo>
                  <a:cubicBezTo>
                    <a:pt x="122" y="10"/>
                    <a:pt x="123" y="11"/>
                    <a:pt x="124" y="12"/>
                  </a:cubicBezTo>
                  <a:cubicBezTo>
                    <a:pt x="125" y="13"/>
                    <a:pt x="126" y="14"/>
                    <a:pt x="126" y="14"/>
                  </a:cubicBezTo>
                  <a:cubicBezTo>
                    <a:pt x="127" y="13"/>
                    <a:pt x="131" y="9"/>
                    <a:pt x="135" y="9"/>
                  </a:cubicBezTo>
                  <a:cubicBezTo>
                    <a:pt x="135" y="9"/>
                    <a:pt x="136" y="9"/>
                    <a:pt x="136" y="9"/>
                  </a:cubicBezTo>
                  <a:cubicBezTo>
                    <a:pt x="136" y="9"/>
                    <a:pt x="136" y="9"/>
                    <a:pt x="137" y="9"/>
                  </a:cubicBezTo>
                  <a:cubicBezTo>
                    <a:pt x="137" y="9"/>
                    <a:pt x="137" y="9"/>
                    <a:pt x="138" y="8"/>
                  </a:cubicBezTo>
                  <a:cubicBezTo>
                    <a:pt x="138" y="8"/>
                    <a:pt x="138" y="8"/>
                    <a:pt x="138" y="8"/>
                  </a:cubicBezTo>
                  <a:cubicBezTo>
                    <a:pt x="139" y="8"/>
                    <a:pt x="139" y="8"/>
                    <a:pt x="139" y="8"/>
                  </a:cubicBezTo>
                  <a:cubicBezTo>
                    <a:pt x="140" y="8"/>
                    <a:pt x="140" y="8"/>
                    <a:pt x="141" y="8"/>
                  </a:cubicBezTo>
                  <a:cubicBezTo>
                    <a:pt x="141" y="8"/>
                    <a:pt x="141" y="8"/>
                    <a:pt x="141" y="8"/>
                  </a:cubicBezTo>
                  <a:cubicBezTo>
                    <a:pt x="141" y="7"/>
                    <a:pt x="141" y="7"/>
                    <a:pt x="141" y="6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0" y="6"/>
                    <a:pt x="140" y="6"/>
                    <a:pt x="138" y="6"/>
                  </a:cubicBezTo>
                  <a:cubicBezTo>
                    <a:pt x="137" y="6"/>
                    <a:pt x="136" y="6"/>
                    <a:pt x="135" y="6"/>
                  </a:cubicBezTo>
                  <a:cubicBezTo>
                    <a:pt x="135" y="6"/>
                    <a:pt x="135" y="6"/>
                    <a:pt x="135" y="6"/>
                  </a:cubicBezTo>
                  <a:cubicBezTo>
                    <a:pt x="134" y="6"/>
                    <a:pt x="133" y="6"/>
                    <a:pt x="133" y="6"/>
                  </a:cubicBezTo>
                  <a:cubicBezTo>
                    <a:pt x="132" y="6"/>
                    <a:pt x="132" y="6"/>
                    <a:pt x="132" y="6"/>
                  </a:cubicBezTo>
                  <a:cubicBezTo>
                    <a:pt x="131" y="6"/>
                    <a:pt x="131" y="6"/>
                    <a:pt x="130" y="6"/>
                  </a:cubicBezTo>
                  <a:cubicBezTo>
                    <a:pt x="130" y="6"/>
                    <a:pt x="129" y="6"/>
                    <a:pt x="129" y="6"/>
                  </a:cubicBezTo>
                  <a:cubicBezTo>
                    <a:pt x="128" y="7"/>
                    <a:pt x="128" y="7"/>
                    <a:pt x="127" y="7"/>
                  </a:cubicBezTo>
                  <a:cubicBezTo>
                    <a:pt x="126" y="7"/>
                    <a:pt x="126" y="7"/>
                    <a:pt x="126" y="7"/>
                  </a:cubicBezTo>
                  <a:cubicBezTo>
                    <a:pt x="125" y="7"/>
                    <a:pt x="125" y="7"/>
                    <a:pt x="124" y="7"/>
                  </a:cubicBezTo>
                  <a:cubicBezTo>
                    <a:pt x="124" y="7"/>
                    <a:pt x="124" y="7"/>
                    <a:pt x="123" y="7"/>
                  </a:cubicBezTo>
                  <a:cubicBezTo>
                    <a:pt x="123" y="7"/>
                    <a:pt x="122" y="8"/>
                    <a:pt x="122" y="8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120" y="8"/>
                    <a:pt x="120" y="8"/>
                    <a:pt x="119" y="8"/>
                  </a:cubicBezTo>
                  <a:cubicBezTo>
                    <a:pt x="119" y="8"/>
                    <a:pt x="119" y="8"/>
                    <a:pt x="119" y="8"/>
                  </a:cubicBezTo>
                  <a:cubicBezTo>
                    <a:pt x="118" y="8"/>
                    <a:pt x="118" y="8"/>
                    <a:pt x="118" y="8"/>
                  </a:cubicBezTo>
                  <a:cubicBezTo>
                    <a:pt x="116" y="9"/>
                    <a:pt x="110" y="10"/>
                    <a:pt x="105" y="10"/>
                  </a:cubicBezTo>
                  <a:cubicBezTo>
                    <a:pt x="103" y="10"/>
                    <a:pt x="101" y="10"/>
                    <a:pt x="100" y="10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99" y="9"/>
                    <a:pt x="97" y="9"/>
                    <a:pt x="93" y="9"/>
                  </a:cubicBezTo>
                  <a:cubicBezTo>
                    <a:pt x="85" y="9"/>
                    <a:pt x="76" y="10"/>
                    <a:pt x="76" y="10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29" y="6"/>
                    <a:pt x="26" y="5"/>
                    <a:pt x="22" y="3"/>
                  </a:cubicBezTo>
                  <a:cubicBezTo>
                    <a:pt x="19" y="1"/>
                    <a:pt x="16" y="1"/>
                    <a:pt x="12" y="2"/>
                  </a:cubicBezTo>
                  <a:cubicBezTo>
                    <a:pt x="12" y="3"/>
                    <a:pt x="11" y="3"/>
                    <a:pt x="10" y="3"/>
                  </a:cubicBezTo>
                  <a:cubicBezTo>
                    <a:pt x="9" y="3"/>
                    <a:pt x="8" y="2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0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7"/>
                    <a:pt x="3" y="12"/>
                    <a:pt x="7" y="17"/>
                  </a:cubicBezTo>
                  <a:cubicBezTo>
                    <a:pt x="11" y="22"/>
                    <a:pt x="15" y="32"/>
                    <a:pt x="18" y="40"/>
                  </a:cubicBezTo>
                  <a:cubicBezTo>
                    <a:pt x="19" y="44"/>
                    <a:pt x="22" y="49"/>
                    <a:pt x="24" y="53"/>
                  </a:cubicBezTo>
                  <a:cubicBezTo>
                    <a:pt x="26" y="57"/>
                    <a:pt x="28" y="61"/>
                    <a:pt x="29" y="64"/>
                  </a:cubicBezTo>
                  <a:cubicBezTo>
                    <a:pt x="30" y="67"/>
                    <a:pt x="30" y="71"/>
                    <a:pt x="29" y="75"/>
                  </a:cubicBezTo>
                  <a:cubicBezTo>
                    <a:pt x="29" y="78"/>
                    <a:pt x="29" y="81"/>
                    <a:pt x="30" y="8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11" name="Freeform 213"/>
            <p:cNvSpPr>
              <a:spLocks noEditPoints="1"/>
            </p:cNvSpPr>
            <p:nvPr/>
          </p:nvSpPr>
          <p:spPr bwMode="auto">
            <a:xfrm>
              <a:off x="12501563" y="10301288"/>
              <a:ext cx="946150" cy="815975"/>
            </a:xfrm>
            <a:custGeom>
              <a:avLst/>
              <a:gdLst>
                <a:gd name="T0" fmla="*/ 173 w 178"/>
                <a:gd name="T1" fmla="*/ 75 h 156"/>
                <a:gd name="T2" fmla="*/ 177 w 178"/>
                <a:gd name="T3" fmla="*/ 58 h 156"/>
                <a:gd name="T4" fmla="*/ 175 w 178"/>
                <a:gd name="T5" fmla="*/ 58 h 156"/>
                <a:gd name="T6" fmla="*/ 174 w 178"/>
                <a:gd name="T7" fmla="*/ 58 h 156"/>
                <a:gd name="T8" fmla="*/ 172 w 178"/>
                <a:gd name="T9" fmla="*/ 58 h 156"/>
                <a:gd name="T10" fmla="*/ 170 w 178"/>
                <a:gd name="T11" fmla="*/ 59 h 156"/>
                <a:gd name="T12" fmla="*/ 163 w 178"/>
                <a:gd name="T13" fmla="*/ 63 h 156"/>
                <a:gd name="T14" fmla="*/ 165 w 178"/>
                <a:gd name="T15" fmla="*/ 43 h 156"/>
                <a:gd name="T16" fmla="*/ 167 w 178"/>
                <a:gd name="T17" fmla="*/ 44 h 156"/>
                <a:gd name="T18" fmla="*/ 169 w 178"/>
                <a:gd name="T19" fmla="*/ 45 h 156"/>
                <a:gd name="T20" fmla="*/ 169 w 178"/>
                <a:gd name="T21" fmla="*/ 29 h 156"/>
                <a:gd name="T22" fmla="*/ 161 w 178"/>
                <a:gd name="T23" fmla="*/ 4 h 156"/>
                <a:gd name="T24" fmla="*/ 149 w 178"/>
                <a:gd name="T25" fmla="*/ 2 h 156"/>
                <a:gd name="T26" fmla="*/ 143 w 178"/>
                <a:gd name="T27" fmla="*/ 0 h 156"/>
                <a:gd name="T28" fmla="*/ 139 w 178"/>
                <a:gd name="T29" fmla="*/ 0 h 156"/>
                <a:gd name="T30" fmla="*/ 138 w 178"/>
                <a:gd name="T31" fmla="*/ 0 h 156"/>
                <a:gd name="T32" fmla="*/ 136 w 178"/>
                <a:gd name="T33" fmla="*/ 2 h 156"/>
                <a:gd name="T34" fmla="*/ 135 w 178"/>
                <a:gd name="T35" fmla="*/ 4 h 156"/>
                <a:gd name="T36" fmla="*/ 128 w 178"/>
                <a:gd name="T37" fmla="*/ 8 h 156"/>
                <a:gd name="T38" fmla="*/ 104 w 178"/>
                <a:gd name="T39" fmla="*/ 30 h 156"/>
                <a:gd name="T40" fmla="*/ 89 w 178"/>
                <a:gd name="T41" fmla="*/ 44 h 156"/>
                <a:gd name="T42" fmla="*/ 72 w 178"/>
                <a:gd name="T43" fmla="*/ 38 h 156"/>
                <a:gd name="T44" fmla="*/ 58 w 178"/>
                <a:gd name="T45" fmla="*/ 57 h 156"/>
                <a:gd name="T46" fmla="*/ 46 w 178"/>
                <a:gd name="T47" fmla="*/ 58 h 156"/>
                <a:gd name="T48" fmla="*/ 43 w 178"/>
                <a:gd name="T49" fmla="*/ 52 h 156"/>
                <a:gd name="T50" fmla="*/ 45 w 178"/>
                <a:gd name="T51" fmla="*/ 48 h 156"/>
                <a:gd name="T52" fmla="*/ 41 w 178"/>
                <a:gd name="T53" fmla="*/ 36 h 156"/>
                <a:gd name="T54" fmla="*/ 41 w 178"/>
                <a:gd name="T55" fmla="*/ 36 h 156"/>
                <a:gd name="T56" fmla="*/ 38 w 178"/>
                <a:gd name="T57" fmla="*/ 34 h 156"/>
                <a:gd name="T58" fmla="*/ 33 w 178"/>
                <a:gd name="T59" fmla="*/ 80 h 156"/>
                <a:gd name="T60" fmla="*/ 21 w 178"/>
                <a:gd name="T61" fmla="*/ 83 h 156"/>
                <a:gd name="T62" fmla="*/ 9 w 178"/>
                <a:gd name="T63" fmla="*/ 74 h 156"/>
                <a:gd name="T64" fmla="*/ 4 w 178"/>
                <a:gd name="T65" fmla="*/ 78 h 156"/>
                <a:gd name="T66" fmla="*/ 3 w 178"/>
                <a:gd name="T67" fmla="*/ 79 h 156"/>
                <a:gd name="T68" fmla="*/ 0 w 178"/>
                <a:gd name="T69" fmla="*/ 79 h 156"/>
                <a:gd name="T70" fmla="*/ 19 w 178"/>
                <a:gd name="T71" fmla="*/ 118 h 156"/>
                <a:gd name="T72" fmla="*/ 18 w 178"/>
                <a:gd name="T73" fmla="*/ 130 h 156"/>
                <a:gd name="T74" fmla="*/ 21 w 178"/>
                <a:gd name="T75" fmla="*/ 145 h 156"/>
                <a:gd name="T76" fmla="*/ 26 w 178"/>
                <a:gd name="T77" fmla="*/ 150 h 156"/>
                <a:gd name="T78" fmla="*/ 36 w 178"/>
                <a:gd name="T79" fmla="*/ 156 h 156"/>
                <a:gd name="T80" fmla="*/ 58 w 178"/>
                <a:gd name="T81" fmla="*/ 149 h 156"/>
                <a:gd name="T82" fmla="*/ 91 w 178"/>
                <a:gd name="T83" fmla="*/ 145 h 156"/>
                <a:gd name="T84" fmla="*/ 98 w 178"/>
                <a:gd name="T85" fmla="*/ 144 h 156"/>
                <a:gd name="T86" fmla="*/ 108 w 178"/>
                <a:gd name="T87" fmla="*/ 140 h 156"/>
                <a:gd name="T88" fmla="*/ 131 w 178"/>
                <a:gd name="T89" fmla="*/ 97 h 156"/>
                <a:gd name="T90" fmla="*/ 127 w 178"/>
                <a:gd name="T91" fmla="*/ 104 h 156"/>
                <a:gd name="T92" fmla="*/ 114 w 178"/>
                <a:gd name="T93" fmla="*/ 92 h 156"/>
                <a:gd name="T94" fmla="*/ 132 w 178"/>
                <a:gd name="T95" fmla="*/ 77 h 156"/>
                <a:gd name="T96" fmla="*/ 133 w 178"/>
                <a:gd name="T97" fmla="*/ 77 h 156"/>
                <a:gd name="T98" fmla="*/ 137 w 178"/>
                <a:gd name="T99" fmla="*/ 81 h 156"/>
                <a:gd name="T100" fmla="*/ 137 w 178"/>
                <a:gd name="T101" fmla="*/ 95 h 156"/>
                <a:gd name="T102" fmla="*/ 136 w 178"/>
                <a:gd name="T103" fmla="*/ 96 h 156"/>
                <a:gd name="T104" fmla="*/ 135 w 178"/>
                <a:gd name="T105" fmla="*/ 97 h 156"/>
                <a:gd name="T106" fmla="*/ 133 w 178"/>
                <a:gd name="T107" fmla="*/ 97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8" h="156">
                  <a:moveTo>
                    <a:pt x="157" y="93"/>
                  </a:moveTo>
                  <a:cubicBezTo>
                    <a:pt x="161" y="86"/>
                    <a:pt x="168" y="79"/>
                    <a:pt x="173" y="76"/>
                  </a:cubicBezTo>
                  <a:cubicBezTo>
                    <a:pt x="173" y="75"/>
                    <a:pt x="173" y="75"/>
                    <a:pt x="173" y="75"/>
                  </a:cubicBezTo>
                  <a:cubicBezTo>
                    <a:pt x="175" y="73"/>
                    <a:pt x="177" y="67"/>
                    <a:pt x="178" y="58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8" y="58"/>
                    <a:pt x="178" y="58"/>
                    <a:pt x="177" y="58"/>
                  </a:cubicBezTo>
                  <a:cubicBezTo>
                    <a:pt x="177" y="58"/>
                    <a:pt x="177" y="58"/>
                    <a:pt x="176" y="58"/>
                  </a:cubicBezTo>
                  <a:cubicBezTo>
                    <a:pt x="176" y="58"/>
                    <a:pt x="176" y="58"/>
                    <a:pt x="176" y="58"/>
                  </a:cubicBezTo>
                  <a:cubicBezTo>
                    <a:pt x="176" y="58"/>
                    <a:pt x="175" y="58"/>
                    <a:pt x="175" y="58"/>
                  </a:cubicBezTo>
                  <a:cubicBezTo>
                    <a:pt x="175" y="58"/>
                    <a:pt x="175" y="58"/>
                    <a:pt x="175" y="58"/>
                  </a:cubicBezTo>
                  <a:cubicBezTo>
                    <a:pt x="174" y="58"/>
                    <a:pt x="174" y="58"/>
                    <a:pt x="174" y="58"/>
                  </a:cubicBezTo>
                  <a:cubicBezTo>
                    <a:pt x="174" y="58"/>
                    <a:pt x="174" y="58"/>
                    <a:pt x="174" y="58"/>
                  </a:cubicBezTo>
                  <a:cubicBezTo>
                    <a:pt x="173" y="58"/>
                    <a:pt x="173" y="58"/>
                    <a:pt x="173" y="58"/>
                  </a:cubicBezTo>
                  <a:cubicBezTo>
                    <a:pt x="173" y="58"/>
                    <a:pt x="173" y="58"/>
                    <a:pt x="173" y="58"/>
                  </a:cubicBezTo>
                  <a:cubicBezTo>
                    <a:pt x="172" y="58"/>
                    <a:pt x="172" y="58"/>
                    <a:pt x="172" y="58"/>
                  </a:cubicBezTo>
                  <a:cubicBezTo>
                    <a:pt x="172" y="58"/>
                    <a:pt x="172" y="58"/>
                    <a:pt x="172" y="58"/>
                  </a:cubicBezTo>
                  <a:cubicBezTo>
                    <a:pt x="171" y="59"/>
                    <a:pt x="171" y="59"/>
                    <a:pt x="171" y="59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70" y="59"/>
                    <a:pt x="170" y="59"/>
                    <a:pt x="170" y="60"/>
                  </a:cubicBezTo>
                  <a:cubicBezTo>
                    <a:pt x="170" y="63"/>
                    <a:pt x="166" y="63"/>
                    <a:pt x="164" y="63"/>
                  </a:cubicBezTo>
                  <a:cubicBezTo>
                    <a:pt x="164" y="63"/>
                    <a:pt x="163" y="63"/>
                    <a:pt x="163" y="63"/>
                  </a:cubicBezTo>
                  <a:cubicBezTo>
                    <a:pt x="158" y="63"/>
                    <a:pt x="155" y="53"/>
                    <a:pt x="155" y="52"/>
                  </a:cubicBezTo>
                  <a:cubicBezTo>
                    <a:pt x="155" y="50"/>
                    <a:pt x="160" y="42"/>
                    <a:pt x="163" y="42"/>
                  </a:cubicBezTo>
                  <a:cubicBezTo>
                    <a:pt x="164" y="42"/>
                    <a:pt x="164" y="42"/>
                    <a:pt x="165" y="43"/>
                  </a:cubicBezTo>
                  <a:cubicBezTo>
                    <a:pt x="165" y="43"/>
                    <a:pt x="165" y="43"/>
                    <a:pt x="165" y="43"/>
                  </a:cubicBezTo>
                  <a:cubicBezTo>
                    <a:pt x="166" y="43"/>
                    <a:pt x="166" y="43"/>
                    <a:pt x="166" y="43"/>
                  </a:cubicBezTo>
                  <a:cubicBezTo>
                    <a:pt x="166" y="43"/>
                    <a:pt x="167" y="44"/>
                    <a:pt x="167" y="44"/>
                  </a:cubicBezTo>
                  <a:cubicBezTo>
                    <a:pt x="167" y="44"/>
                    <a:pt x="167" y="44"/>
                    <a:pt x="168" y="44"/>
                  </a:cubicBezTo>
                  <a:cubicBezTo>
                    <a:pt x="168" y="44"/>
                    <a:pt x="168" y="44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69" y="42"/>
                    <a:pt x="170" y="34"/>
                    <a:pt x="169" y="29"/>
                  </a:cubicBezTo>
                  <a:cubicBezTo>
                    <a:pt x="169" y="27"/>
                    <a:pt x="169" y="25"/>
                    <a:pt x="168" y="25"/>
                  </a:cubicBezTo>
                  <a:cubicBezTo>
                    <a:pt x="166" y="24"/>
                    <a:pt x="164" y="17"/>
                    <a:pt x="162" y="9"/>
                  </a:cubicBezTo>
                  <a:cubicBezTo>
                    <a:pt x="162" y="7"/>
                    <a:pt x="161" y="4"/>
                    <a:pt x="161" y="4"/>
                  </a:cubicBezTo>
                  <a:cubicBezTo>
                    <a:pt x="161" y="4"/>
                    <a:pt x="161" y="4"/>
                    <a:pt x="161" y="4"/>
                  </a:cubicBezTo>
                  <a:cubicBezTo>
                    <a:pt x="160" y="3"/>
                    <a:pt x="158" y="3"/>
                    <a:pt x="155" y="3"/>
                  </a:cubicBezTo>
                  <a:cubicBezTo>
                    <a:pt x="152" y="3"/>
                    <a:pt x="150" y="2"/>
                    <a:pt x="149" y="2"/>
                  </a:cubicBezTo>
                  <a:cubicBezTo>
                    <a:pt x="148" y="1"/>
                    <a:pt x="148" y="1"/>
                    <a:pt x="148" y="1"/>
                  </a:cubicBezTo>
                  <a:cubicBezTo>
                    <a:pt x="148" y="1"/>
                    <a:pt x="147" y="1"/>
                    <a:pt x="147" y="1"/>
                  </a:cubicBezTo>
                  <a:cubicBezTo>
                    <a:pt x="146" y="0"/>
                    <a:pt x="144" y="0"/>
                    <a:pt x="143" y="0"/>
                  </a:cubicBezTo>
                  <a:cubicBezTo>
                    <a:pt x="142" y="0"/>
                    <a:pt x="141" y="0"/>
                    <a:pt x="140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40" y="0"/>
                    <a:pt x="139" y="0"/>
                    <a:pt x="139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39" y="0"/>
                    <a:pt x="138" y="0"/>
                    <a:pt x="138" y="0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8" y="0"/>
                    <a:pt x="138" y="0"/>
                    <a:pt x="137" y="1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7" y="1"/>
                    <a:pt x="137" y="2"/>
                    <a:pt x="136" y="2"/>
                  </a:cubicBezTo>
                  <a:cubicBezTo>
                    <a:pt x="136" y="2"/>
                    <a:pt x="136" y="2"/>
                    <a:pt x="136" y="3"/>
                  </a:cubicBezTo>
                  <a:cubicBezTo>
                    <a:pt x="136" y="3"/>
                    <a:pt x="136" y="3"/>
                    <a:pt x="135" y="3"/>
                  </a:cubicBezTo>
                  <a:cubicBezTo>
                    <a:pt x="135" y="4"/>
                    <a:pt x="135" y="4"/>
                    <a:pt x="135" y="4"/>
                  </a:cubicBezTo>
                  <a:cubicBezTo>
                    <a:pt x="135" y="4"/>
                    <a:pt x="135" y="4"/>
                    <a:pt x="135" y="4"/>
                  </a:cubicBezTo>
                  <a:cubicBezTo>
                    <a:pt x="134" y="6"/>
                    <a:pt x="132" y="6"/>
                    <a:pt x="131" y="6"/>
                  </a:cubicBezTo>
                  <a:cubicBezTo>
                    <a:pt x="129" y="7"/>
                    <a:pt x="128" y="7"/>
                    <a:pt x="128" y="8"/>
                  </a:cubicBezTo>
                  <a:cubicBezTo>
                    <a:pt x="127" y="12"/>
                    <a:pt x="121" y="16"/>
                    <a:pt x="118" y="16"/>
                  </a:cubicBezTo>
                  <a:cubicBezTo>
                    <a:pt x="116" y="16"/>
                    <a:pt x="114" y="19"/>
                    <a:pt x="114" y="22"/>
                  </a:cubicBezTo>
                  <a:cubicBezTo>
                    <a:pt x="114" y="26"/>
                    <a:pt x="108" y="30"/>
                    <a:pt x="104" y="30"/>
                  </a:cubicBezTo>
                  <a:cubicBezTo>
                    <a:pt x="101" y="30"/>
                    <a:pt x="101" y="31"/>
                    <a:pt x="101" y="34"/>
                  </a:cubicBezTo>
                  <a:cubicBezTo>
                    <a:pt x="101" y="35"/>
                    <a:pt x="101" y="36"/>
                    <a:pt x="100" y="38"/>
                  </a:cubicBezTo>
                  <a:cubicBezTo>
                    <a:pt x="99" y="43"/>
                    <a:pt x="96" y="44"/>
                    <a:pt x="89" y="44"/>
                  </a:cubicBezTo>
                  <a:cubicBezTo>
                    <a:pt x="82" y="44"/>
                    <a:pt x="81" y="43"/>
                    <a:pt x="76" y="40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4" y="38"/>
                    <a:pt x="73" y="38"/>
                    <a:pt x="72" y="38"/>
                  </a:cubicBezTo>
                  <a:cubicBezTo>
                    <a:pt x="69" y="38"/>
                    <a:pt x="69" y="44"/>
                    <a:pt x="69" y="44"/>
                  </a:cubicBezTo>
                  <a:cubicBezTo>
                    <a:pt x="68" y="47"/>
                    <a:pt x="65" y="50"/>
                    <a:pt x="61" y="53"/>
                  </a:cubicBezTo>
                  <a:cubicBezTo>
                    <a:pt x="60" y="55"/>
                    <a:pt x="59" y="56"/>
                    <a:pt x="58" y="57"/>
                  </a:cubicBezTo>
                  <a:cubicBezTo>
                    <a:pt x="57" y="58"/>
                    <a:pt x="55" y="58"/>
                    <a:pt x="53" y="58"/>
                  </a:cubicBezTo>
                  <a:cubicBezTo>
                    <a:pt x="52" y="58"/>
                    <a:pt x="50" y="58"/>
                    <a:pt x="49" y="58"/>
                  </a:cubicBezTo>
                  <a:cubicBezTo>
                    <a:pt x="48" y="58"/>
                    <a:pt x="47" y="58"/>
                    <a:pt x="46" y="58"/>
                  </a:cubicBezTo>
                  <a:cubicBezTo>
                    <a:pt x="45" y="58"/>
                    <a:pt x="44" y="57"/>
                    <a:pt x="43" y="57"/>
                  </a:cubicBezTo>
                  <a:cubicBezTo>
                    <a:pt x="42" y="56"/>
                    <a:pt x="43" y="54"/>
                    <a:pt x="43" y="53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3" y="50"/>
                    <a:pt x="44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5"/>
                    <a:pt x="43" y="39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6"/>
                    <a:pt x="42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39" y="35"/>
                    <a:pt x="39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8" y="77"/>
                    <a:pt x="35" y="78"/>
                    <a:pt x="33" y="80"/>
                  </a:cubicBezTo>
                  <a:cubicBezTo>
                    <a:pt x="32" y="81"/>
                    <a:pt x="31" y="81"/>
                    <a:pt x="31" y="82"/>
                  </a:cubicBezTo>
                  <a:cubicBezTo>
                    <a:pt x="30" y="83"/>
                    <a:pt x="29" y="83"/>
                    <a:pt x="26" y="83"/>
                  </a:cubicBezTo>
                  <a:cubicBezTo>
                    <a:pt x="24" y="83"/>
                    <a:pt x="22" y="83"/>
                    <a:pt x="21" y="83"/>
                  </a:cubicBezTo>
                  <a:cubicBezTo>
                    <a:pt x="19" y="83"/>
                    <a:pt x="17" y="83"/>
                    <a:pt x="16" y="83"/>
                  </a:cubicBezTo>
                  <a:cubicBezTo>
                    <a:pt x="12" y="83"/>
                    <a:pt x="11" y="80"/>
                    <a:pt x="10" y="77"/>
                  </a:cubicBezTo>
                  <a:cubicBezTo>
                    <a:pt x="10" y="76"/>
                    <a:pt x="9" y="75"/>
                    <a:pt x="9" y="74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6" y="73"/>
                    <a:pt x="4" y="76"/>
                    <a:pt x="4" y="77"/>
                  </a:cubicBezTo>
                  <a:cubicBezTo>
                    <a:pt x="4" y="77"/>
                    <a:pt x="4" y="78"/>
                    <a:pt x="4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78"/>
                    <a:pt x="4" y="79"/>
                    <a:pt x="3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79"/>
                    <a:pt x="2" y="79"/>
                    <a:pt x="1" y="79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1" y="79"/>
                    <a:pt x="0" y="79"/>
                    <a:pt x="0" y="79"/>
                  </a:cubicBezTo>
                  <a:cubicBezTo>
                    <a:pt x="4" y="85"/>
                    <a:pt x="6" y="91"/>
                    <a:pt x="8" y="96"/>
                  </a:cubicBezTo>
                  <a:cubicBezTo>
                    <a:pt x="9" y="101"/>
                    <a:pt x="12" y="106"/>
                    <a:pt x="15" y="110"/>
                  </a:cubicBezTo>
                  <a:cubicBezTo>
                    <a:pt x="16" y="113"/>
                    <a:pt x="18" y="116"/>
                    <a:pt x="19" y="118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20" y="123"/>
                    <a:pt x="21" y="126"/>
                    <a:pt x="20" y="128"/>
                  </a:cubicBezTo>
                  <a:cubicBezTo>
                    <a:pt x="20" y="129"/>
                    <a:pt x="19" y="130"/>
                    <a:pt x="18" y="130"/>
                  </a:cubicBezTo>
                  <a:cubicBezTo>
                    <a:pt x="17" y="130"/>
                    <a:pt x="16" y="131"/>
                    <a:pt x="16" y="131"/>
                  </a:cubicBezTo>
                  <a:cubicBezTo>
                    <a:pt x="16" y="131"/>
                    <a:pt x="16" y="133"/>
                    <a:pt x="19" y="137"/>
                  </a:cubicBezTo>
                  <a:cubicBezTo>
                    <a:pt x="21" y="141"/>
                    <a:pt x="21" y="143"/>
                    <a:pt x="21" y="145"/>
                  </a:cubicBezTo>
                  <a:cubicBezTo>
                    <a:pt x="21" y="146"/>
                    <a:pt x="21" y="147"/>
                    <a:pt x="22" y="147"/>
                  </a:cubicBezTo>
                  <a:cubicBezTo>
                    <a:pt x="24" y="147"/>
                    <a:pt x="24" y="148"/>
                    <a:pt x="25" y="149"/>
                  </a:cubicBezTo>
                  <a:cubicBezTo>
                    <a:pt x="25" y="149"/>
                    <a:pt x="26" y="149"/>
                    <a:pt x="26" y="150"/>
                  </a:cubicBezTo>
                  <a:cubicBezTo>
                    <a:pt x="29" y="150"/>
                    <a:pt x="31" y="152"/>
                    <a:pt x="33" y="155"/>
                  </a:cubicBezTo>
                  <a:cubicBezTo>
                    <a:pt x="33" y="155"/>
                    <a:pt x="33" y="155"/>
                    <a:pt x="33" y="155"/>
                  </a:cubicBezTo>
                  <a:cubicBezTo>
                    <a:pt x="34" y="155"/>
                    <a:pt x="35" y="156"/>
                    <a:pt x="36" y="156"/>
                  </a:cubicBezTo>
                  <a:cubicBezTo>
                    <a:pt x="37" y="156"/>
                    <a:pt x="38" y="155"/>
                    <a:pt x="39" y="154"/>
                  </a:cubicBezTo>
                  <a:cubicBezTo>
                    <a:pt x="41" y="152"/>
                    <a:pt x="45" y="150"/>
                    <a:pt x="53" y="150"/>
                  </a:cubicBezTo>
                  <a:cubicBezTo>
                    <a:pt x="56" y="150"/>
                    <a:pt x="57" y="150"/>
                    <a:pt x="58" y="149"/>
                  </a:cubicBezTo>
                  <a:cubicBezTo>
                    <a:pt x="59" y="148"/>
                    <a:pt x="60" y="147"/>
                    <a:pt x="63" y="146"/>
                  </a:cubicBezTo>
                  <a:cubicBezTo>
                    <a:pt x="69" y="144"/>
                    <a:pt x="76" y="144"/>
                    <a:pt x="81" y="146"/>
                  </a:cubicBezTo>
                  <a:cubicBezTo>
                    <a:pt x="84" y="147"/>
                    <a:pt x="88" y="147"/>
                    <a:pt x="91" y="145"/>
                  </a:cubicBezTo>
                  <a:cubicBezTo>
                    <a:pt x="92" y="144"/>
                    <a:pt x="94" y="144"/>
                    <a:pt x="95" y="145"/>
                  </a:cubicBezTo>
                  <a:cubicBezTo>
                    <a:pt x="96" y="145"/>
                    <a:pt x="96" y="145"/>
                    <a:pt x="97" y="145"/>
                  </a:cubicBezTo>
                  <a:cubicBezTo>
                    <a:pt x="97" y="145"/>
                    <a:pt x="98" y="145"/>
                    <a:pt x="98" y="144"/>
                  </a:cubicBezTo>
                  <a:cubicBezTo>
                    <a:pt x="98" y="140"/>
                    <a:pt x="102" y="140"/>
                    <a:pt x="105" y="140"/>
                  </a:cubicBezTo>
                  <a:cubicBezTo>
                    <a:pt x="105" y="140"/>
                    <a:pt x="106" y="140"/>
                    <a:pt x="106" y="140"/>
                  </a:cubicBezTo>
                  <a:cubicBezTo>
                    <a:pt x="107" y="140"/>
                    <a:pt x="107" y="140"/>
                    <a:pt x="108" y="140"/>
                  </a:cubicBezTo>
                  <a:cubicBezTo>
                    <a:pt x="112" y="140"/>
                    <a:pt x="122" y="133"/>
                    <a:pt x="130" y="126"/>
                  </a:cubicBezTo>
                  <a:cubicBezTo>
                    <a:pt x="139" y="118"/>
                    <a:pt x="153" y="101"/>
                    <a:pt x="157" y="93"/>
                  </a:cubicBezTo>
                  <a:close/>
                  <a:moveTo>
                    <a:pt x="131" y="97"/>
                  </a:moveTo>
                  <a:cubicBezTo>
                    <a:pt x="130" y="97"/>
                    <a:pt x="130" y="97"/>
                    <a:pt x="130" y="97"/>
                  </a:cubicBezTo>
                  <a:cubicBezTo>
                    <a:pt x="129" y="100"/>
                    <a:pt x="127" y="103"/>
                    <a:pt x="127" y="103"/>
                  </a:cubicBezTo>
                  <a:cubicBezTo>
                    <a:pt x="127" y="104"/>
                    <a:pt x="127" y="104"/>
                    <a:pt x="127" y="104"/>
                  </a:cubicBezTo>
                  <a:cubicBezTo>
                    <a:pt x="121" y="103"/>
                    <a:pt x="121" y="103"/>
                    <a:pt x="121" y="103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4" y="92"/>
                    <a:pt x="114" y="92"/>
                    <a:pt x="114" y="92"/>
                  </a:cubicBezTo>
                  <a:cubicBezTo>
                    <a:pt x="114" y="92"/>
                    <a:pt x="119" y="85"/>
                    <a:pt x="121" y="82"/>
                  </a:cubicBezTo>
                  <a:cubicBezTo>
                    <a:pt x="122" y="80"/>
                    <a:pt x="128" y="76"/>
                    <a:pt x="131" y="76"/>
                  </a:cubicBezTo>
                  <a:cubicBezTo>
                    <a:pt x="132" y="76"/>
                    <a:pt x="132" y="76"/>
                    <a:pt x="132" y="77"/>
                  </a:cubicBezTo>
                  <a:cubicBezTo>
                    <a:pt x="132" y="77"/>
                    <a:pt x="132" y="77"/>
                    <a:pt x="132" y="77"/>
                  </a:cubicBezTo>
                  <a:cubicBezTo>
                    <a:pt x="133" y="77"/>
                    <a:pt x="133" y="77"/>
                    <a:pt x="133" y="77"/>
                  </a:cubicBezTo>
                  <a:cubicBezTo>
                    <a:pt x="133" y="77"/>
                    <a:pt x="133" y="77"/>
                    <a:pt x="133" y="77"/>
                  </a:cubicBezTo>
                  <a:cubicBezTo>
                    <a:pt x="133" y="77"/>
                    <a:pt x="133" y="77"/>
                    <a:pt x="134" y="77"/>
                  </a:cubicBezTo>
                  <a:cubicBezTo>
                    <a:pt x="134" y="77"/>
                    <a:pt x="134" y="78"/>
                    <a:pt x="134" y="78"/>
                  </a:cubicBezTo>
                  <a:cubicBezTo>
                    <a:pt x="134" y="79"/>
                    <a:pt x="136" y="80"/>
                    <a:pt x="137" y="81"/>
                  </a:cubicBezTo>
                  <a:cubicBezTo>
                    <a:pt x="139" y="83"/>
                    <a:pt x="141" y="85"/>
                    <a:pt x="141" y="87"/>
                  </a:cubicBezTo>
                  <a:cubicBezTo>
                    <a:pt x="141" y="89"/>
                    <a:pt x="140" y="90"/>
                    <a:pt x="139" y="91"/>
                  </a:cubicBezTo>
                  <a:cubicBezTo>
                    <a:pt x="138" y="93"/>
                    <a:pt x="137" y="94"/>
                    <a:pt x="137" y="95"/>
                  </a:cubicBezTo>
                  <a:cubicBezTo>
                    <a:pt x="137" y="95"/>
                    <a:pt x="137" y="95"/>
                    <a:pt x="137" y="96"/>
                  </a:cubicBezTo>
                  <a:cubicBezTo>
                    <a:pt x="137" y="96"/>
                    <a:pt x="137" y="96"/>
                    <a:pt x="137" y="96"/>
                  </a:cubicBezTo>
                  <a:cubicBezTo>
                    <a:pt x="137" y="96"/>
                    <a:pt x="137" y="96"/>
                    <a:pt x="136" y="96"/>
                  </a:cubicBezTo>
                  <a:cubicBezTo>
                    <a:pt x="136" y="96"/>
                    <a:pt x="136" y="97"/>
                    <a:pt x="136" y="97"/>
                  </a:cubicBezTo>
                  <a:cubicBezTo>
                    <a:pt x="136" y="97"/>
                    <a:pt x="136" y="97"/>
                    <a:pt x="136" y="97"/>
                  </a:cubicBezTo>
                  <a:cubicBezTo>
                    <a:pt x="136" y="97"/>
                    <a:pt x="136" y="97"/>
                    <a:pt x="135" y="97"/>
                  </a:cubicBezTo>
                  <a:cubicBezTo>
                    <a:pt x="135" y="97"/>
                    <a:pt x="135" y="97"/>
                    <a:pt x="135" y="97"/>
                  </a:cubicBezTo>
                  <a:cubicBezTo>
                    <a:pt x="135" y="97"/>
                    <a:pt x="135" y="97"/>
                    <a:pt x="135" y="97"/>
                  </a:cubicBezTo>
                  <a:cubicBezTo>
                    <a:pt x="134" y="97"/>
                    <a:pt x="134" y="97"/>
                    <a:pt x="133" y="97"/>
                  </a:cubicBezTo>
                  <a:cubicBezTo>
                    <a:pt x="132" y="97"/>
                    <a:pt x="132" y="97"/>
                    <a:pt x="131" y="9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12" name="Freeform 214"/>
            <p:cNvSpPr>
              <a:spLocks/>
            </p:cNvSpPr>
            <p:nvPr/>
          </p:nvSpPr>
          <p:spPr bwMode="auto">
            <a:xfrm>
              <a:off x="13952538" y="8242300"/>
              <a:ext cx="611188" cy="806450"/>
            </a:xfrm>
            <a:custGeom>
              <a:avLst/>
              <a:gdLst>
                <a:gd name="T0" fmla="*/ 114 w 115"/>
                <a:gd name="T1" fmla="*/ 6 h 154"/>
                <a:gd name="T2" fmla="*/ 113 w 115"/>
                <a:gd name="T3" fmla="*/ 2 h 154"/>
                <a:gd name="T4" fmla="*/ 109 w 115"/>
                <a:gd name="T5" fmla="*/ 3 h 154"/>
                <a:gd name="T6" fmla="*/ 83 w 115"/>
                <a:gd name="T7" fmla="*/ 10 h 154"/>
                <a:gd name="T8" fmla="*/ 65 w 115"/>
                <a:gd name="T9" fmla="*/ 14 h 154"/>
                <a:gd name="T10" fmla="*/ 60 w 115"/>
                <a:gd name="T11" fmla="*/ 16 h 154"/>
                <a:gd name="T12" fmla="*/ 57 w 115"/>
                <a:gd name="T13" fmla="*/ 16 h 154"/>
                <a:gd name="T14" fmla="*/ 55 w 115"/>
                <a:gd name="T15" fmla="*/ 15 h 154"/>
                <a:gd name="T16" fmla="*/ 51 w 115"/>
                <a:gd name="T17" fmla="*/ 17 h 154"/>
                <a:gd name="T18" fmla="*/ 40 w 115"/>
                <a:gd name="T19" fmla="*/ 21 h 154"/>
                <a:gd name="T20" fmla="*/ 31 w 115"/>
                <a:gd name="T21" fmla="*/ 15 h 154"/>
                <a:gd name="T22" fmla="*/ 26 w 115"/>
                <a:gd name="T23" fmla="*/ 9 h 154"/>
                <a:gd name="T24" fmla="*/ 24 w 115"/>
                <a:gd name="T25" fmla="*/ 12 h 154"/>
                <a:gd name="T26" fmla="*/ 24 w 115"/>
                <a:gd name="T27" fmla="*/ 12 h 154"/>
                <a:gd name="T28" fmla="*/ 22 w 115"/>
                <a:gd name="T29" fmla="*/ 14 h 154"/>
                <a:gd name="T30" fmla="*/ 22 w 115"/>
                <a:gd name="T31" fmla="*/ 14 h 154"/>
                <a:gd name="T32" fmla="*/ 20 w 115"/>
                <a:gd name="T33" fmla="*/ 17 h 154"/>
                <a:gd name="T34" fmla="*/ 20 w 115"/>
                <a:gd name="T35" fmla="*/ 17 h 154"/>
                <a:gd name="T36" fmla="*/ 20 w 115"/>
                <a:gd name="T37" fmla="*/ 17 h 154"/>
                <a:gd name="T38" fmla="*/ 25 w 115"/>
                <a:gd name="T39" fmla="*/ 26 h 154"/>
                <a:gd name="T40" fmla="*/ 27 w 115"/>
                <a:gd name="T41" fmla="*/ 27 h 154"/>
                <a:gd name="T42" fmla="*/ 30 w 115"/>
                <a:gd name="T43" fmla="*/ 30 h 154"/>
                <a:gd name="T44" fmla="*/ 34 w 115"/>
                <a:gd name="T45" fmla="*/ 34 h 154"/>
                <a:gd name="T46" fmla="*/ 57 w 115"/>
                <a:gd name="T47" fmla="*/ 42 h 154"/>
                <a:gd name="T48" fmla="*/ 72 w 115"/>
                <a:gd name="T49" fmla="*/ 45 h 154"/>
                <a:gd name="T50" fmla="*/ 78 w 115"/>
                <a:gd name="T51" fmla="*/ 47 h 154"/>
                <a:gd name="T52" fmla="*/ 77 w 115"/>
                <a:gd name="T53" fmla="*/ 50 h 154"/>
                <a:gd name="T54" fmla="*/ 47 w 115"/>
                <a:gd name="T55" fmla="*/ 80 h 154"/>
                <a:gd name="T56" fmla="*/ 38 w 115"/>
                <a:gd name="T57" fmla="*/ 82 h 154"/>
                <a:gd name="T58" fmla="*/ 34 w 115"/>
                <a:gd name="T59" fmla="*/ 82 h 154"/>
                <a:gd name="T60" fmla="*/ 23 w 115"/>
                <a:gd name="T61" fmla="*/ 87 h 154"/>
                <a:gd name="T62" fmla="*/ 19 w 115"/>
                <a:gd name="T63" fmla="*/ 90 h 154"/>
                <a:gd name="T64" fmla="*/ 18 w 115"/>
                <a:gd name="T65" fmla="*/ 90 h 154"/>
                <a:gd name="T66" fmla="*/ 17 w 115"/>
                <a:gd name="T67" fmla="*/ 90 h 154"/>
                <a:gd name="T68" fmla="*/ 16 w 115"/>
                <a:gd name="T69" fmla="*/ 90 h 154"/>
                <a:gd name="T70" fmla="*/ 15 w 115"/>
                <a:gd name="T71" fmla="*/ 90 h 154"/>
                <a:gd name="T72" fmla="*/ 14 w 115"/>
                <a:gd name="T73" fmla="*/ 90 h 154"/>
                <a:gd name="T74" fmla="*/ 13 w 115"/>
                <a:gd name="T75" fmla="*/ 91 h 154"/>
                <a:gd name="T76" fmla="*/ 12 w 115"/>
                <a:gd name="T77" fmla="*/ 91 h 154"/>
                <a:gd name="T78" fmla="*/ 10 w 115"/>
                <a:gd name="T79" fmla="*/ 91 h 154"/>
                <a:gd name="T80" fmla="*/ 5 w 115"/>
                <a:gd name="T81" fmla="*/ 99 h 154"/>
                <a:gd name="T82" fmla="*/ 0 w 115"/>
                <a:gd name="T83" fmla="*/ 107 h 154"/>
                <a:gd name="T84" fmla="*/ 1 w 115"/>
                <a:gd name="T85" fmla="*/ 146 h 154"/>
                <a:gd name="T86" fmla="*/ 5 w 115"/>
                <a:gd name="T87" fmla="*/ 154 h 154"/>
                <a:gd name="T88" fmla="*/ 20 w 115"/>
                <a:gd name="T89" fmla="*/ 138 h 154"/>
                <a:gd name="T90" fmla="*/ 30 w 115"/>
                <a:gd name="T91" fmla="*/ 128 h 154"/>
                <a:gd name="T92" fmla="*/ 49 w 115"/>
                <a:gd name="T93" fmla="*/ 113 h 154"/>
                <a:gd name="T94" fmla="*/ 49 w 115"/>
                <a:gd name="T95" fmla="*/ 113 h 154"/>
                <a:gd name="T96" fmla="*/ 77 w 115"/>
                <a:gd name="T97" fmla="*/ 86 h 154"/>
                <a:gd name="T98" fmla="*/ 90 w 115"/>
                <a:gd name="T99" fmla="*/ 66 h 154"/>
                <a:gd name="T100" fmla="*/ 100 w 115"/>
                <a:gd name="T101" fmla="*/ 48 h 154"/>
                <a:gd name="T102" fmla="*/ 111 w 115"/>
                <a:gd name="T103" fmla="*/ 26 h 154"/>
                <a:gd name="T104" fmla="*/ 112 w 115"/>
                <a:gd name="T105" fmla="*/ 17 h 154"/>
                <a:gd name="T106" fmla="*/ 114 w 115"/>
                <a:gd name="T107" fmla="*/ 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5" h="154">
                  <a:moveTo>
                    <a:pt x="114" y="6"/>
                  </a:moveTo>
                  <a:cubicBezTo>
                    <a:pt x="115" y="4"/>
                    <a:pt x="114" y="3"/>
                    <a:pt x="113" y="2"/>
                  </a:cubicBezTo>
                  <a:cubicBezTo>
                    <a:pt x="112" y="0"/>
                    <a:pt x="110" y="1"/>
                    <a:pt x="109" y="3"/>
                  </a:cubicBezTo>
                  <a:cubicBezTo>
                    <a:pt x="107" y="8"/>
                    <a:pt x="91" y="10"/>
                    <a:pt x="83" y="10"/>
                  </a:cubicBezTo>
                  <a:cubicBezTo>
                    <a:pt x="74" y="10"/>
                    <a:pt x="69" y="11"/>
                    <a:pt x="65" y="14"/>
                  </a:cubicBezTo>
                  <a:cubicBezTo>
                    <a:pt x="64" y="15"/>
                    <a:pt x="62" y="16"/>
                    <a:pt x="60" y="16"/>
                  </a:cubicBezTo>
                  <a:cubicBezTo>
                    <a:pt x="59" y="16"/>
                    <a:pt x="58" y="16"/>
                    <a:pt x="57" y="16"/>
                  </a:cubicBezTo>
                  <a:cubicBezTo>
                    <a:pt x="57" y="16"/>
                    <a:pt x="56" y="15"/>
                    <a:pt x="55" y="15"/>
                  </a:cubicBezTo>
                  <a:cubicBezTo>
                    <a:pt x="53" y="15"/>
                    <a:pt x="52" y="16"/>
                    <a:pt x="51" y="17"/>
                  </a:cubicBezTo>
                  <a:cubicBezTo>
                    <a:pt x="49" y="19"/>
                    <a:pt x="44" y="21"/>
                    <a:pt x="40" y="21"/>
                  </a:cubicBezTo>
                  <a:cubicBezTo>
                    <a:pt x="36" y="21"/>
                    <a:pt x="32" y="19"/>
                    <a:pt x="31" y="15"/>
                  </a:cubicBezTo>
                  <a:cubicBezTo>
                    <a:pt x="29" y="13"/>
                    <a:pt x="28" y="11"/>
                    <a:pt x="26" y="9"/>
                  </a:cubicBezTo>
                  <a:cubicBezTo>
                    <a:pt x="25" y="10"/>
                    <a:pt x="24" y="11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3" y="12"/>
                    <a:pt x="22" y="13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6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1" y="20"/>
                    <a:pt x="23" y="24"/>
                    <a:pt x="25" y="26"/>
                  </a:cubicBezTo>
                  <a:cubicBezTo>
                    <a:pt x="26" y="26"/>
                    <a:pt x="26" y="27"/>
                    <a:pt x="27" y="27"/>
                  </a:cubicBezTo>
                  <a:cubicBezTo>
                    <a:pt x="28" y="28"/>
                    <a:pt x="29" y="29"/>
                    <a:pt x="30" y="30"/>
                  </a:cubicBezTo>
                  <a:cubicBezTo>
                    <a:pt x="31" y="32"/>
                    <a:pt x="33" y="34"/>
                    <a:pt x="34" y="34"/>
                  </a:cubicBezTo>
                  <a:cubicBezTo>
                    <a:pt x="36" y="34"/>
                    <a:pt x="49" y="39"/>
                    <a:pt x="57" y="42"/>
                  </a:cubicBezTo>
                  <a:cubicBezTo>
                    <a:pt x="65" y="45"/>
                    <a:pt x="70" y="45"/>
                    <a:pt x="72" y="45"/>
                  </a:cubicBezTo>
                  <a:cubicBezTo>
                    <a:pt x="73" y="45"/>
                    <a:pt x="77" y="45"/>
                    <a:pt x="78" y="47"/>
                  </a:cubicBezTo>
                  <a:cubicBezTo>
                    <a:pt x="78" y="48"/>
                    <a:pt x="78" y="49"/>
                    <a:pt x="77" y="50"/>
                  </a:cubicBezTo>
                  <a:cubicBezTo>
                    <a:pt x="75" y="51"/>
                    <a:pt x="50" y="76"/>
                    <a:pt x="47" y="80"/>
                  </a:cubicBezTo>
                  <a:cubicBezTo>
                    <a:pt x="44" y="83"/>
                    <a:pt x="42" y="82"/>
                    <a:pt x="38" y="82"/>
                  </a:cubicBezTo>
                  <a:cubicBezTo>
                    <a:pt x="37" y="82"/>
                    <a:pt x="35" y="82"/>
                    <a:pt x="34" y="82"/>
                  </a:cubicBezTo>
                  <a:cubicBezTo>
                    <a:pt x="29" y="82"/>
                    <a:pt x="26" y="85"/>
                    <a:pt x="23" y="87"/>
                  </a:cubicBezTo>
                  <a:cubicBezTo>
                    <a:pt x="21" y="89"/>
                    <a:pt x="20" y="90"/>
                    <a:pt x="19" y="90"/>
                  </a:cubicBezTo>
                  <a:cubicBezTo>
                    <a:pt x="19" y="90"/>
                    <a:pt x="18" y="90"/>
                    <a:pt x="18" y="90"/>
                  </a:cubicBezTo>
                  <a:cubicBezTo>
                    <a:pt x="18" y="90"/>
                    <a:pt x="18" y="90"/>
                    <a:pt x="17" y="90"/>
                  </a:cubicBezTo>
                  <a:cubicBezTo>
                    <a:pt x="17" y="90"/>
                    <a:pt x="17" y="90"/>
                    <a:pt x="16" y="90"/>
                  </a:cubicBezTo>
                  <a:cubicBezTo>
                    <a:pt x="16" y="90"/>
                    <a:pt x="16" y="90"/>
                    <a:pt x="15" y="90"/>
                  </a:cubicBezTo>
                  <a:cubicBezTo>
                    <a:pt x="15" y="90"/>
                    <a:pt x="14" y="90"/>
                    <a:pt x="14" y="90"/>
                  </a:cubicBezTo>
                  <a:cubicBezTo>
                    <a:pt x="14" y="90"/>
                    <a:pt x="13" y="91"/>
                    <a:pt x="13" y="91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1" y="91"/>
                    <a:pt x="11" y="91"/>
                    <a:pt x="10" y="91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1" y="146"/>
                    <a:pt x="1" y="146"/>
                    <a:pt x="1" y="146"/>
                  </a:cubicBezTo>
                  <a:cubicBezTo>
                    <a:pt x="5" y="154"/>
                    <a:pt x="5" y="154"/>
                    <a:pt x="5" y="154"/>
                  </a:cubicBezTo>
                  <a:cubicBezTo>
                    <a:pt x="9" y="150"/>
                    <a:pt x="14" y="144"/>
                    <a:pt x="20" y="138"/>
                  </a:cubicBezTo>
                  <a:cubicBezTo>
                    <a:pt x="23" y="135"/>
                    <a:pt x="27" y="131"/>
                    <a:pt x="30" y="128"/>
                  </a:cubicBezTo>
                  <a:cubicBezTo>
                    <a:pt x="39" y="118"/>
                    <a:pt x="44" y="116"/>
                    <a:pt x="49" y="113"/>
                  </a:cubicBezTo>
                  <a:cubicBezTo>
                    <a:pt x="49" y="113"/>
                    <a:pt x="49" y="113"/>
                    <a:pt x="49" y="113"/>
                  </a:cubicBezTo>
                  <a:cubicBezTo>
                    <a:pt x="55" y="110"/>
                    <a:pt x="68" y="97"/>
                    <a:pt x="77" y="86"/>
                  </a:cubicBezTo>
                  <a:cubicBezTo>
                    <a:pt x="83" y="79"/>
                    <a:pt x="89" y="71"/>
                    <a:pt x="90" y="66"/>
                  </a:cubicBezTo>
                  <a:cubicBezTo>
                    <a:pt x="91" y="60"/>
                    <a:pt x="97" y="52"/>
                    <a:pt x="100" y="48"/>
                  </a:cubicBezTo>
                  <a:cubicBezTo>
                    <a:pt x="104" y="42"/>
                    <a:pt x="111" y="29"/>
                    <a:pt x="111" y="26"/>
                  </a:cubicBezTo>
                  <a:cubicBezTo>
                    <a:pt x="110" y="24"/>
                    <a:pt x="111" y="21"/>
                    <a:pt x="112" y="17"/>
                  </a:cubicBezTo>
                  <a:cubicBezTo>
                    <a:pt x="113" y="14"/>
                    <a:pt x="114" y="10"/>
                    <a:pt x="114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13" name="Freeform 215"/>
            <p:cNvSpPr>
              <a:spLocks/>
            </p:cNvSpPr>
            <p:nvPr/>
          </p:nvSpPr>
          <p:spPr bwMode="auto">
            <a:xfrm>
              <a:off x="17008475" y="7235825"/>
              <a:ext cx="493713" cy="1090613"/>
            </a:xfrm>
            <a:custGeom>
              <a:avLst/>
              <a:gdLst>
                <a:gd name="T0" fmla="*/ 35 w 93"/>
                <a:gd name="T1" fmla="*/ 145 h 208"/>
                <a:gd name="T2" fmla="*/ 46 w 93"/>
                <a:gd name="T3" fmla="*/ 132 h 208"/>
                <a:gd name="T4" fmla="*/ 57 w 93"/>
                <a:gd name="T5" fmla="*/ 151 h 208"/>
                <a:gd name="T6" fmla="*/ 67 w 93"/>
                <a:gd name="T7" fmla="*/ 194 h 208"/>
                <a:gd name="T8" fmla="*/ 68 w 93"/>
                <a:gd name="T9" fmla="*/ 208 h 208"/>
                <a:gd name="T10" fmla="*/ 72 w 93"/>
                <a:gd name="T11" fmla="*/ 201 h 208"/>
                <a:gd name="T12" fmla="*/ 74 w 93"/>
                <a:gd name="T13" fmla="*/ 197 h 208"/>
                <a:gd name="T14" fmla="*/ 76 w 93"/>
                <a:gd name="T15" fmla="*/ 191 h 208"/>
                <a:gd name="T16" fmla="*/ 68 w 93"/>
                <a:gd name="T17" fmla="*/ 170 h 208"/>
                <a:gd name="T18" fmla="*/ 65 w 93"/>
                <a:gd name="T19" fmla="*/ 151 h 208"/>
                <a:gd name="T20" fmla="*/ 66 w 93"/>
                <a:gd name="T21" fmla="*/ 148 h 208"/>
                <a:gd name="T22" fmla="*/ 66 w 93"/>
                <a:gd name="T23" fmla="*/ 145 h 208"/>
                <a:gd name="T24" fmla="*/ 55 w 93"/>
                <a:gd name="T25" fmla="*/ 126 h 208"/>
                <a:gd name="T26" fmla="*/ 58 w 93"/>
                <a:gd name="T27" fmla="*/ 106 h 208"/>
                <a:gd name="T28" fmla="*/ 65 w 93"/>
                <a:gd name="T29" fmla="*/ 104 h 208"/>
                <a:gd name="T30" fmla="*/ 79 w 93"/>
                <a:gd name="T31" fmla="*/ 98 h 208"/>
                <a:gd name="T32" fmla="*/ 83 w 93"/>
                <a:gd name="T33" fmla="*/ 94 h 208"/>
                <a:gd name="T34" fmla="*/ 85 w 93"/>
                <a:gd name="T35" fmla="*/ 93 h 208"/>
                <a:gd name="T36" fmla="*/ 86 w 93"/>
                <a:gd name="T37" fmla="*/ 93 h 208"/>
                <a:gd name="T38" fmla="*/ 88 w 93"/>
                <a:gd name="T39" fmla="*/ 90 h 208"/>
                <a:gd name="T40" fmla="*/ 90 w 93"/>
                <a:gd name="T41" fmla="*/ 87 h 208"/>
                <a:gd name="T42" fmla="*/ 91 w 93"/>
                <a:gd name="T43" fmla="*/ 85 h 208"/>
                <a:gd name="T44" fmla="*/ 92 w 93"/>
                <a:gd name="T45" fmla="*/ 83 h 208"/>
                <a:gd name="T46" fmla="*/ 90 w 93"/>
                <a:gd name="T47" fmla="*/ 84 h 208"/>
                <a:gd name="T48" fmla="*/ 82 w 93"/>
                <a:gd name="T49" fmla="*/ 78 h 208"/>
                <a:gd name="T50" fmla="*/ 76 w 93"/>
                <a:gd name="T51" fmla="*/ 69 h 208"/>
                <a:gd name="T52" fmla="*/ 72 w 93"/>
                <a:gd name="T53" fmla="*/ 65 h 208"/>
                <a:gd name="T54" fmla="*/ 63 w 93"/>
                <a:gd name="T55" fmla="*/ 53 h 208"/>
                <a:gd name="T56" fmla="*/ 58 w 93"/>
                <a:gd name="T57" fmla="*/ 54 h 208"/>
                <a:gd name="T58" fmla="*/ 57 w 93"/>
                <a:gd name="T59" fmla="*/ 54 h 208"/>
                <a:gd name="T60" fmla="*/ 56 w 93"/>
                <a:gd name="T61" fmla="*/ 47 h 208"/>
                <a:gd name="T62" fmla="*/ 68 w 93"/>
                <a:gd name="T63" fmla="*/ 15 h 208"/>
                <a:gd name="T64" fmla="*/ 57 w 93"/>
                <a:gd name="T65" fmla="*/ 0 h 208"/>
                <a:gd name="T66" fmla="*/ 54 w 93"/>
                <a:gd name="T67" fmla="*/ 1 h 208"/>
                <a:gd name="T68" fmla="*/ 53 w 93"/>
                <a:gd name="T69" fmla="*/ 2 h 208"/>
                <a:gd name="T70" fmla="*/ 53 w 93"/>
                <a:gd name="T71" fmla="*/ 3 h 208"/>
                <a:gd name="T72" fmla="*/ 53 w 93"/>
                <a:gd name="T73" fmla="*/ 4 h 208"/>
                <a:gd name="T74" fmla="*/ 52 w 93"/>
                <a:gd name="T75" fmla="*/ 6 h 208"/>
                <a:gd name="T76" fmla="*/ 51 w 93"/>
                <a:gd name="T77" fmla="*/ 7 h 208"/>
                <a:gd name="T78" fmla="*/ 52 w 93"/>
                <a:gd name="T79" fmla="*/ 13 h 208"/>
                <a:gd name="T80" fmla="*/ 45 w 93"/>
                <a:gd name="T81" fmla="*/ 14 h 208"/>
                <a:gd name="T82" fmla="*/ 30 w 93"/>
                <a:gd name="T83" fmla="*/ 27 h 208"/>
                <a:gd name="T84" fmla="*/ 24 w 93"/>
                <a:gd name="T85" fmla="*/ 50 h 208"/>
                <a:gd name="T86" fmla="*/ 20 w 93"/>
                <a:gd name="T87" fmla="*/ 56 h 208"/>
                <a:gd name="T88" fmla="*/ 13 w 93"/>
                <a:gd name="T89" fmla="*/ 58 h 208"/>
                <a:gd name="T90" fmla="*/ 8 w 93"/>
                <a:gd name="T91" fmla="*/ 78 h 208"/>
                <a:gd name="T92" fmla="*/ 7 w 93"/>
                <a:gd name="T93" fmla="*/ 79 h 208"/>
                <a:gd name="T94" fmla="*/ 4 w 93"/>
                <a:gd name="T95" fmla="*/ 86 h 208"/>
                <a:gd name="T96" fmla="*/ 3 w 93"/>
                <a:gd name="T97" fmla="*/ 86 h 208"/>
                <a:gd name="T98" fmla="*/ 2 w 93"/>
                <a:gd name="T99" fmla="*/ 87 h 208"/>
                <a:gd name="T100" fmla="*/ 0 w 93"/>
                <a:gd name="T101" fmla="*/ 89 h 208"/>
                <a:gd name="T102" fmla="*/ 23 w 93"/>
                <a:gd name="T103" fmla="*/ 123 h 208"/>
                <a:gd name="T104" fmla="*/ 23 w 93"/>
                <a:gd name="T105" fmla="*/ 145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3" h="208">
                  <a:moveTo>
                    <a:pt x="23" y="145"/>
                  </a:moveTo>
                  <a:cubicBezTo>
                    <a:pt x="24" y="146"/>
                    <a:pt x="25" y="146"/>
                    <a:pt x="26" y="146"/>
                  </a:cubicBezTo>
                  <a:cubicBezTo>
                    <a:pt x="30" y="149"/>
                    <a:pt x="33" y="148"/>
                    <a:pt x="35" y="145"/>
                  </a:cubicBezTo>
                  <a:cubicBezTo>
                    <a:pt x="36" y="144"/>
                    <a:pt x="38" y="142"/>
                    <a:pt x="40" y="141"/>
                  </a:cubicBezTo>
                  <a:cubicBezTo>
                    <a:pt x="42" y="139"/>
                    <a:pt x="44" y="137"/>
                    <a:pt x="45" y="134"/>
                  </a:cubicBezTo>
                  <a:cubicBezTo>
                    <a:pt x="45" y="134"/>
                    <a:pt x="45" y="132"/>
                    <a:pt x="46" y="132"/>
                  </a:cubicBezTo>
                  <a:cubicBezTo>
                    <a:pt x="48" y="132"/>
                    <a:pt x="49" y="133"/>
                    <a:pt x="50" y="135"/>
                  </a:cubicBezTo>
                  <a:cubicBezTo>
                    <a:pt x="51" y="137"/>
                    <a:pt x="51" y="138"/>
                    <a:pt x="52" y="138"/>
                  </a:cubicBezTo>
                  <a:cubicBezTo>
                    <a:pt x="55" y="141"/>
                    <a:pt x="56" y="146"/>
                    <a:pt x="57" y="151"/>
                  </a:cubicBezTo>
                  <a:cubicBezTo>
                    <a:pt x="57" y="152"/>
                    <a:pt x="57" y="153"/>
                    <a:pt x="57" y="154"/>
                  </a:cubicBezTo>
                  <a:cubicBezTo>
                    <a:pt x="58" y="160"/>
                    <a:pt x="58" y="171"/>
                    <a:pt x="62" y="175"/>
                  </a:cubicBezTo>
                  <a:cubicBezTo>
                    <a:pt x="68" y="180"/>
                    <a:pt x="68" y="190"/>
                    <a:pt x="67" y="194"/>
                  </a:cubicBezTo>
                  <a:cubicBezTo>
                    <a:pt x="66" y="196"/>
                    <a:pt x="67" y="198"/>
                    <a:pt x="68" y="200"/>
                  </a:cubicBezTo>
                  <a:cubicBezTo>
                    <a:pt x="68" y="203"/>
                    <a:pt x="69" y="205"/>
                    <a:pt x="69" y="207"/>
                  </a:cubicBezTo>
                  <a:cubicBezTo>
                    <a:pt x="68" y="208"/>
                    <a:pt x="68" y="208"/>
                    <a:pt x="68" y="208"/>
                  </a:cubicBezTo>
                  <a:cubicBezTo>
                    <a:pt x="69" y="207"/>
                    <a:pt x="70" y="206"/>
                    <a:pt x="71" y="203"/>
                  </a:cubicBezTo>
                  <a:cubicBezTo>
                    <a:pt x="71" y="203"/>
                    <a:pt x="71" y="203"/>
                    <a:pt x="71" y="203"/>
                  </a:cubicBezTo>
                  <a:cubicBezTo>
                    <a:pt x="72" y="203"/>
                    <a:pt x="72" y="202"/>
                    <a:pt x="72" y="201"/>
                  </a:cubicBezTo>
                  <a:cubicBezTo>
                    <a:pt x="72" y="201"/>
                    <a:pt x="73" y="201"/>
                    <a:pt x="73" y="200"/>
                  </a:cubicBezTo>
                  <a:cubicBezTo>
                    <a:pt x="73" y="200"/>
                    <a:pt x="73" y="199"/>
                    <a:pt x="73" y="198"/>
                  </a:cubicBezTo>
                  <a:cubicBezTo>
                    <a:pt x="74" y="198"/>
                    <a:pt x="74" y="198"/>
                    <a:pt x="74" y="197"/>
                  </a:cubicBezTo>
                  <a:cubicBezTo>
                    <a:pt x="74" y="197"/>
                    <a:pt x="74" y="196"/>
                    <a:pt x="74" y="195"/>
                  </a:cubicBezTo>
                  <a:cubicBezTo>
                    <a:pt x="75" y="195"/>
                    <a:pt x="75" y="195"/>
                    <a:pt x="75" y="194"/>
                  </a:cubicBezTo>
                  <a:cubicBezTo>
                    <a:pt x="75" y="193"/>
                    <a:pt x="75" y="192"/>
                    <a:pt x="76" y="191"/>
                  </a:cubicBezTo>
                  <a:cubicBezTo>
                    <a:pt x="76" y="189"/>
                    <a:pt x="75" y="189"/>
                    <a:pt x="74" y="187"/>
                  </a:cubicBezTo>
                  <a:cubicBezTo>
                    <a:pt x="73" y="186"/>
                    <a:pt x="72" y="185"/>
                    <a:pt x="72" y="183"/>
                  </a:cubicBezTo>
                  <a:cubicBezTo>
                    <a:pt x="72" y="180"/>
                    <a:pt x="72" y="174"/>
                    <a:pt x="68" y="170"/>
                  </a:cubicBezTo>
                  <a:cubicBezTo>
                    <a:pt x="65" y="167"/>
                    <a:pt x="62" y="163"/>
                    <a:pt x="62" y="160"/>
                  </a:cubicBezTo>
                  <a:cubicBezTo>
                    <a:pt x="62" y="158"/>
                    <a:pt x="63" y="157"/>
                    <a:pt x="64" y="156"/>
                  </a:cubicBezTo>
                  <a:cubicBezTo>
                    <a:pt x="65" y="155"/>
                    <a:pt x="65" y="153"/>
                    <a:pt x="65" y="151"/>
                  </a:cubicBezTo>
                  <a:cubicBezTo>
                    <a:pt x="65" y="150"/>
                    <a:pt x="65" y="149"/>
                    <a:pt x="65" y="149"/>
                  </a:cubicBezTo>
                  <a:cubicBezTo>
                    <a:pt x="66" y="148"/>
                    <a:pt x="66" y="148"/>
                    <a:pt x="66" y="148"/>
                  </a:cubicBezTo>
                  <a:cubicBezTo>
                    <a:pt x="66" y="148"/>
                    <a:pt x="66" y="148"/>
                    <a:pt x="66" y="148"/>
                  </a:cubicBezTo>
                  <a:cubicBezTo>
                    <a:pt x="66" y="148"/>
                    <a:pt x="67" y="148"/>
                    <a:pt x="67" y="148"/>
                  </a:cubicBezTo>
                  <a:cubicBezTo>
                    <a:pt x="67" y="148"/>
                    <a:pt x="67" y="147"/>
                    <a:pt x="67" y="146"/>
                  </a:cubicBezTo>
                  <a:cubicBezTo>
                    <a:pt x="67" y="146"/>
                    <a:pt x="67" y="145"/>
                    <a:pt x="66" y="145"/>
                  </a:cubicBezTo>
                  <a:cubicBezTo>
                    <a:pt x="64" y="144"/>
                    <a:pt x="64" y="142"/>
                    <a:pt x="65" y="140"/>
                  </a:cubicBezTo>
                  <a:cubicBezTo>
                    <a:pt x="65" y="139"/>
                    <a:pt x="65" y="137"/>
                    <a:pt x="64" y="137"/>
                  </a:cubicBezTo>
                  <a:cubicBezTo>
                    <a:pt x="62" y="136"/>
                    <a:pt x="55" y="129"/>
                    <a:pt x="55" y="126"/>
                  </a:cubicBezTo>
                  <a:cubicBezTo>
                    <a:pt x="55" y="126"/>
                    <a:pt x="55" y="126"/>
                    <a:pt x="55" y="125"/>
                  </a:cubicBezTo>
                  <a:cubicBezTo>
                    <a:pt x="55" y="123"/>
                    <a:pt x="56" y="117"/>
                    <a:pt x="57" y="108"/>
                  </a:cubicBezTo>
                  <a:cubicBezTo>
                    <a:pt x="57" y="107"/>
                    <a:pt x="58" y="107"/>
                    <a:pt x="58" y="106"/>
                  </a:cubicBezTo>
                  <a:cubicBezTo>
                    <a:pt x="59" y="105"/>
                    <a:pt x="61" y="104"/>
                    <a:pt x="62" y="104"/>
                  </a:cubicBezTo>
                  <a:cubicBezTo>
                    <a:pt x="62" y="104"/>
                    <a:pt x="62" y="104"/>
                    <a:pt x="63" y="104"/>
                  </a:cubicBezTo>
                  <a:cubicBezTo>
                    <a:pt x="63" y="104"/>
                    <a:pt x="64" y="104"/>
                    <a:pt x="65" y="104"/>
                  </a:cubicBezTo>
                  <a:cubicBezTo>
                    <a:pt x="66" y="104"/>
                    <a:pt x="66" y="104"/>
                    <a:pt x="66" y="104"/>
                  </a:cubicBezTo>
                  <a:cubicBezTo>
                    <a:pt x="69" y="104"/>
                    <a:pt x="71" y="103"/>
                    <a:pt x="72" y="102"/>
                  </a:cubicBezTo>
                  <a:cubicBezTo>
                    <a:pt x="73" y="100"/>
                    <a:pt x="76" y="99"/>
                    <a:pt x="79" y="98"/>
                  </a:cubicBezTo>
                  <a:cubicBezTo>
                    <a:pt x="80" y="97"/>
                    <a:pt x="82" y="97"/>
                    <a:pt x="82" y="96"/>
                  </a:cubicBezTo>
                  <a:cubicBezTo>
                    <a:pt x="83" y="95"/>
                    <a:pt x="83" y="95"/>
                    <a:pt x="83" y="95"/>
                  </a:cubicBezTo>
                  <a:cubicBezTo>
                    <a:pt x="83" y="95"/>
                    <a:pt x="83" y="95"/>
                    <a:pt x="83" y="94"/>
                  </a:cubicBezTo>
                  <a:cubicBezTo>
                    <a:pt x="83" y="94"/>
                    <a:pt x="83" y="94"/>
                    <a:pt x="83" y="94"/>
                  </a:cubicBezTo>
                  <a:cubicBezTo>
                    <a:pt x="84" y="94"/>
                    <a:pt x="84" y="94"/>
                    <a:pt x="84" y="94"/>
                  </a:cubicBezTo>
                  <a:cubicBezTo>
                    <a:pt x="85" y="94"/>
                    <a:pt x="85" y="94"/>
                    <a:pt x="85" y="93"/>
                  </a:cubicBezTo>
                  <a:cubicBezTo>
                    <a:pt x="85" y="93"/>
                    <a:pt x="85" y="93"/>
                    <a:pt x="85" y="93"/>
                  </a:cubicBezTo>
                  <a:cubicBezTo>
                    <a:pt x="85" y="93"/>
                    <a:pt x="85" y="93"/>
                    <a:pt x="85" y="93"/>
                  </a:cubicBezTo>
                  <a:cubicBezTo>
                    <a:pt x="85" y="93"/>
                    <a:pt x="86" y="93"/>
                    <a:pt x="86" y="93"/>
                  </a:cubicBezTo>
                  <a:cubicBezTo>
                    <a:pt x="87" y="93"/>
                    <a:pt x="88" y="92"/>
                    <a:pt x="88" y="91"/>
                  </a:cubicBezTo>
                  <a:cubicBezTo>
                    <a:pt x="88" y="91"/>
                    <a:pt x="88" y="91"/>
                    <a:pt x="88" y="90"/>
                  </a:cubicBezTo>
                  <a:cubicBezTo>
                    <a:pt x="88" y="90"/>
                    <a:pt x="88" y="90"/>
                    <a:pt x="88" y="90"/>
                  </a:cubicBezTo>
                  <a:cubicBezTo>
                    <a:pt x="88" y="90"/>
                    <a:pt x="89" y="89"/>
                    <a:pt x="89" y="89"/>
                  </a:cubicBezTo>
                  <a:cubicBezTo>
                    <a:pt x="89" y="89"/>
                    <a:pt x="89" y="89"/>
                    <a:pt x="89" y="89"/>
                  </a:cubicBezTo>
                  <a:cubicBezTo>
                    <a:pt x="89" y="88"/>
                    <a:pt x="89" y="88"/>
                    <a:pt x="90" y="87"/>
                  </a:cubicBezTo>
                  <a:cubicBezTo>
                    <a:pt x="90" y="87"/>
                    <a:pt x="90" y="87"/>
                    <a:pt x="90" y="87"/>
                  </a:cubicBezTo>
                  <a:cubicBezTo>
                    <a:pt x="90" y="87"/>
                    <a:pt x="90" y="86"/>
                    <a:pt x="91" y="86"/>
                  </a:cubicBezTo>
                  <a:cubicBezTo>
                    <a:pt x="91" y="86"/>
                    <a:pt x="91" y="86"/>
                    <a:pt x="91" y="85"/>
                  </a:cubicBezTo>
                  <a:cubicBezTo>
                    <a:pt x="91" y="85"/>
                    <a:pt x="91" y="85"/>
                    <a:pt x="92" y="85"/>
                  </a:cubicBezTo>
                  <a:cubicBezTo>
                    <a:pt x="92" y="84"/>
                    <a:pt x="92" y="84"/>
                    <a:pt x="92" y="84"/>
                  </a:cubicBezTo>
                  <a:cubicBezTo>
                    <a:pt x="92" y="84"/>
                    <a:pt x="92" y="84"/>
                    <a:pt x="92" y="83"/>
                  </a:cubicBezTo>
                  <a:cubicBezTo>
                    <a:pt x="93" y="83"/>
                    <a:pt x="93" y="83"/>
                    <a:pt x="93" y="83"/>
                  </a:cubicBezTo>
                  <a:cubicBezTo>
                    <a:pt x="93" y="83"/>
                    <a:pt x="92" y="83"/>
                    <a:pt x="92" y="83"/>
                  </a:cubicBezTo>
                  <a:cubicBezTo>
                    <a:pt x="92" y="83"/>
                    <a:pt x="91" y="84"/>
                    <a:pt x="90" y="84"/>
                  </a:cubicBezTo>
                  <a:cubicBezTo>
                    <a:pt x="87" y="85"/>
                    <a:pt x="85" y="85"/>
                    <a:pt x="83" y="83"/>
                  </a:cubicBezTo>
                  <a:cubicBezTo>
                    <a:pt x="82" y="82"/>
                    <a:pt x="82" y="81"/>
                    <a:pt x="82" y="79"/>
                  </a:cubicBezTo>
                  <a:cubicBezTo>
                    <a:pt x="82" y="79"/>
                    <a:pt x="82" y="78"/>
                    <a:pt x="82" y="78"/>
                  </a:cubicBezTo>
                  <a:cubicBezTo>
                    <a:pt x="81" y="77"/>
                    <a:pt x="78" y="77"/>
                    <a:pt x="77" y="77"/>
                  </a:cubicBezTo>
                  <a:cubicBezTo>
                    <a:pt x="76" y="77"/>
                    <a:pt x="75" y="77"/>
                    <a:pt x="75" y="76"/>
                  </a:cubicBezTo>
                  <a:cubicBezTo>
                    <a:pt x="74" y="75"/>
                    <a:pt x="75" y="72"/>
                    <a:pt x="76" y="69"/>
                  </a:cubicBezTo>
                  <a:cubicBezTo>
                    <a:pt x="76" y="69"/>
                    <a:pt x="76" y="69"/>
                    <a:pt x="76" y="69"/>
                  </a:cubicBezTo>
                  <a:cubicBezTo>
                    <a:pt x="76" y="68"/>
                    <a:pt x="76" y="67"/>
                    <a:pt x="76" y="66"/>
                  </a:cubicBezTo>
                  <a:cubicBezTo>
                    <a:pt x="75" y="65"/>
                    <a:pt x="74" y="65"/>
                    <a:pt x="72" y="65"/>
                  </a:cubicBezTo>
                  <a:cubicBezTo>
                    <a:pt x="71" y="65"/>
                    <a:pt x="70" y="64"/>
                    <a:pt x="69" y="62"/>
                  </a:cubicBezTo>
                  <a:cubicBezTo>
                    <a:pt x="68" y="60"/>
                    <a:pt x="67" y="56"/>
                    <a:pt x="68" y="54"/>
                  </a:cubicBezTo>
                  <a:cubicBezTo>
                    <a:pt x="68" y="54"/>
                    <a:pt x="66" y="53"/>
                    <a:pt x="63" y="53"/>
                  </a:cubicBezTo>
                  <a:cubicBezTo>
                    <a:pt x="61" y="53"/>
                    <a:pt x="60" y="53"/>
                    <a:pt x="59" y="53"/>
                  </a:cubicBezTo>
                  <a:cubicBezTo>
                    <a:pt x="59" y="54"/>
                    <a:pt x="58" y="54"/>
                    <a:pt x="58" y="54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8" y="54"/>
                    <a:pt x="57" y="54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4"/>
                    <a:pt x="56" y="54"/>
                    <a:pt x="56" y="53"/>
                  </a:cubicBezTo>
                  <a:cubicBezTo>
                    <a:pt x="56" y="53"/>
                    <a:pt x="56" y="52"/>
                    <a:pt x="56" y="50"/>
                  </a:cubicBezTo>
                  <a:cubicBezTo>
                    <a:pt x="56" y="49"/>
                    <a:pt x="56" y="48"/>
                    <a:pt x="56" y="47"/>
                  </a:cubicBezTo>
                  <a:cubicBezTo>
                    <a:pt x="54" y="44"/>
                    <a:pt x="61" y="35"/>
                    <a:pt x="65" y="31"/>
                  </a:cubicBezTo>
                  <a:cubicBezTo>
                    <a:pt x="69" y="27"/>
                    <a:pt x="68" y="23"/>
                    <a:pt x="68" y="19"/>
                  </a:cubicBezTo>
                  <a:cubicBezTo>
                    <a:pt x="68" y="17"/>
                    <a:pt x="68" y="16"/>
                    <a:pt x="68" y="15"/>
                  </a:cubicBezTo>
                  <a:cubicBezTo>
                    <a:pt x="68" y="10"/>
                    <a:pt x="66" y="10"/>
                    <a:pt x="64" y="10"/>
                  </a:cubicBezTo>
                  <a:cubicBezTo>
                    <a:pt x="61" y="10"/>
                    <a:pt x="61" y="5"/>
                    <a:pt x="61" y="3"/>
                  </a:cubicBezTo>
                  <a:cubicBezTo>
                    <a:pt x="61" y="2"/>
                    <a:pt x="59" y="0"/>
                    <a:pt x="57" y="0"/>
                  </a:cubicBezTo>
                  <a:cubicBezTo>
                    <a:pt x="56" y="0"/>
                    <a:pt x="55" y="0"/>
                    <a:pt x="55" y="1"/>
                  </a:cubicBezTo>
                  <a:cubicBezTo>
                    <a:pt x="55" y="1"/>
                    <a:pt x="54" y="1"/>
                    <a:pt x="54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4" y="1"/>
                    <a:pt x="54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1" y="6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0" y="7"/>
                  </a:cubicBezTo>
                  <a:cubicBezTo>
                    <a:pt x="50" y="7"/>
                    <a:pt x="50" y="8"/>
                    <a:pt x="50" y="8"/>
                  </a:cubicBezTo>
                  <a:cubicBezTo>
                    <a:pt x="50" y="9"/>
                    <a:pt x="49" y="10"/>
                    <a:pt x="52" y="13"/>
                  </a:cubicBezTo>
                  <a:cubicBezTo>
                    <a:pt x="52" y="14"/>
                    <a:pt x="53" y="15"/>
                    <a:pt x="52" y="16"/>
                  </a:cubicBezTo>
                  <a:cubicBezTo>
                    <a:pt x="52" y="17"/>
                    <a:pt x="51" y="17"/>
                    <a:pt x="50" y="17"/>
                  </a:cubicBezTo>
                  <a:cubicBezTo>
                    <a:pt x="48" y="17"/>
                    <a:pt x="46" y="16"/>
                    <a:pt x="45" y="14"/>
                  </a:cubicBezTo>
                  <a:cubicBezTo>
                    <a:pt x="43" y="14"/>
                    <a:pt x="40" y="16"/>
                    <a:pt x="37" y="19"/>
                  </a:cubicBezTo>
                  <a:cubicBezTo>
                    <a:pt x="36" y="19"/>
                    <a:pt x="35" y="20"/>
                    <a:pt x="35" y="21"/>
                  </a:cubicBezTo>
                  <a:cubicBezTo>
                    <a:pt x="32" y="22"/>
                    <a:pt x="30" y="24"/>
                    <a:pt x="30" y="27"/>
                  </a:cubicBezTo>
                  <a:cubicBezTo>
                    <a:pt x="30" y="29"/>
                    <a:pt x="29" y="32"/>
                    <a:pt x="28" y="34"/>
                  </a:cubicBezTo>
                  <a:cubicBezTo>
                    <a:pt x="27" y="36"/>
                    <a:pt x="26" y="39"/>
                    <a:pt x="27" y="40"/>
                  </a:cubicBezTo>
                  <a:cubicBezTo>
                    <a:pt x="27" y="43"/>
                    <a:pt x="26" y="47"/>
                    <a:pt x="24" y="50"/>
                  </a:cubicBezTo>
                  <a:cubicBezTo>
                    <a:pt x="24" y="51"/>
                    <a:pt x="23" y="54"/>
                    <a:pt x="23" y="54"/>
                  </a:cubicBezTo>
                  <a:cubicBezTo>
                    <a:pt x="23" y="55"/>
                    <a:pt x="23" y="55"/>
                    <a:pt x="23" y="56"/>
                  </a:cubicBezTo>
                  <a:cubicBezTo>
                    <a:pt x="22" y="56"/>
                    <a:pt x="21" y="56"/>
                    <a:pt x="20" y="56"/>
                  </a:cubicBezTo>
                  <a:cubicBezTo>
                    <a:pt x="19" y="56"/>
                    <a:pt x="17" y="56"/>
                    <a:pt x="15" y="55"/>
                  </a:cubicBezTo>
                  <a:cubicBezTo>
                    <a:pt x="14" y="55"/>
                    <a:pt x="14" y="55"/>
                    <a:pt x="13" y="55"/>
                  </a:cubicBezTo>
                  <a:cubicBezTo>
                    <a:pt x="13" y="56"/>
                    <a:pt x="13" y="57"/>
                    <a:pt x="13" y="58"/>
                  </a:cubicBezTo>
                  <a:cubicBezTo>
                    <a:pt x="13" y="61"/>
                    <a:pt x="13" y="64"/>
                    <a:pt x="12" y="66"/>
                  </a:cubicBezTo>
                  <a:cubicBezTo>
                    <a:pt x="11" y="67"/>
                    <a:pt x="11" y="69"/>
                    <a:pt x="11" y="71"/>
                  </a:cubicBezTo>
                  <a:cubicBezTo>
                    <a:pt x="10" y="75"/>
                    <a:pt x="10" y="78"/>
                    <a:pt x="8" y="78"/>
                  </a:cubicBezTo>
                  <a:cubicBezTo>
                    <a:pt x="8" y="78"/>
                    <a:pt x="7" y="78"/>
                    <a:pt x="7" y="78"/>
                  </a:cubicBezTo>
                  <a:cubicBezTo>
                    <a:pt x="7" y="78"/>
                    <a:pt x="7" y="78"/>
                    <a:pt x="7" y="79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5" y="80"/>
                    <a:pt x="4" y="84"/>
                    <a:pt x="4" y="85"/>
                  </a:cubicBezTo>
                  <a:cubicBezTo>
                    <a:pt x="4" y="85"/>
                    <a:pt x="4" y="86"/>
                    <a:pt x="4" y="86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3" y="86"/>
                    <a:pt x="3" y="87"/>
                    <a:pt x="3" y="87"/>
                  </a:cubicBezTo>
                  <a:cubicBezTo>
                    <a:pt x="3" y="87"/>
                    <a:pt x="3" y="87"/>
                    <a:pt x="3" y="87"/>
                  </a:cubicBezTo>
                  <a:cubicBezTo>
                    <a:pt x="3" y="87"/>
                    <a:pt x="2" y="87"/>
                    <a:pt x="2" y="87"/>
                  </a:cubicBezTo>
                  <a:cubicBezTo>
                    <a:pt x="2" y="87"/>
                    <a:pt x="2" y="87"/>
                    <a:pt x="2" y="88"/>
                  </a:cubicBezTo>
                  <a:cubicBezTo>
                    <a:pt x="1" y="88"/>
                    <a:pt x="1" y="88"/>
                    <a:pt x="1" y="88"/>
                  </a:cubicBezTo>
                  <a:cubicBezTo>
                    <a:pt x="1" y="88"/>
                    <a:pt x="1" y="88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2" y="93"/>
                    <a:pt x="5" y="97"/>
                    <a:pt x="10" y="99"/>
                  </a:cubicBezTo>
                  <a:cubicBezTo>
                    <a:pt x="15" y="101"/>
                    <a:pt x="19" y="109"/>
                    <a:pt x="23" y="123"/>
                  </a:cubicBezTo>
                  <a:cubicBezTo>
                    <a:pt x="25" y="130"/>
                    <a:pt x="24" y="137"/>
                    <a:pt x="21" y="142"/>
                  </a:cubicBezTo>
                  <a:cubicBezTo>
                    <a:pt x="21" y="142"/>
                    <a:pt x="21" y="143"/>
                    <a:pt x="21" y="144"/>
                  </a:cubicBezTo>
                  <a:cubicBezTo>
                    <a:pt x="21" y="144"/>
                    <a:pt x="22" y="145"/>
                    <a:pt x="23" y="14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14" name="Freeform 216"/>
            <p:cNvSpPr>
              <a:spLocks/>
            </p:cNvSpPr>
            <p:nvPr/>
          </p:nvSpPr>
          <p:spPr bwMode="auto">
            <a:xfrm>
              <a:off x="14627225" y="7445375"/>
              <a:ext cx="461963" cy="514350"/>
            </a:xfrm>
            <a:custGeom>
              <a:avLst/>
              <a:gdLst>
                <a:gd name="T0" fmla="*/ 68 w 87"/>
                <a:gd name="T1" fmla="*/ 54 h 98"/>
                <a:gd name="T2" fmla="*/ 76 w 87"/>
                <a:gd name="T3" fmla="*/ 49 h 98"/>
                <a:gd name="T4" fmla="*/ 82 w 87"/>
                <a:gd name="T5" fmla="*/ 41 h 98"/>
                <a:gd name="T6" fmla="*/ 86 w 87"/>
                <a:gd name="T7" fmla="*/ 35 h 98"/>
                <a:gd name="T8" fmla="*/ 87 w 87"/>
                <a:gd name="T9" fmla="*/ 31 h 98"/>
                <a:gd name="T10" fmla="*/ 86 w 87"/>
                <a:gd name="T11" fmla="*/ 31 h 98"/>
                <a:gd name="T12" fmla="*/ 76 w 87"/>
                <a:gd name="T13" fmla="*/ 18 h 98"/>
                <a:gd name="T14" fmla="*/ 71 w 87"/>
                <a:gd name="T15" fmla="*/ 17 h 98"/>
                <a:gd name="T16" fmla="*/ 57 w 87"/>
                <a:gd name="T17" fmla="*/ 11 h 98"/>
                <a:gd name="T18" fmla="*/ 51 w 87"/>
                <a:gd name="T19" fmla="*/ 0 h 98"/>
                <a:gd name="T20" fmla="*/ 48 w 87"/>
                <a:gd name="T21" fmla="*/ 2 h 98"/>
                <a:gd name="T22" fmla="*/ 44 w 87"/>
                <a:gd name="T23" fmla="*/ 2 h 98"/>
                <a:gd name="T24" fmla="*/ 44 w 87"/>
                <a:gd name="T25" fmla="*/ 10 h 98"/>
                <a:gd name="T26" fmla="*/ 37 w 87"/>
                <a:gd name="T27" fmla="*/ 19 h 98"/>
                <a:gd name="T28" fmla="*/ 34 w 87"/>
                <a:gd name="T29" fmla="*/ 27 h 98"/>
                <a:gd name="T30" fmla="*/ 34 w 87"/>
                <a:gd name="T31" fmla="*/ 27 h 98"/>
                <a:gd name="T32" fmla="*/ 35 w 87"/>
                <a:gd name="T33" fmla="*/ 27 h 98"/>
                <a:gd name="T34" fmla="*/ 35 w 87"/>
                <a:gd name="T35" fmla="*/ 27 h 98"/>
                <a:gd name="T36" fmla="*/ 42 w 87"/>
                <a:gd name="T37" fmla="*/ 36 h 98"/>
                <a:gd name="T38" fmla="*/ 33 w 87"/>
                <a:gd name="T39" fmla="*/ 60 h 98"/>
                <a:gd name="T40" fmla="*/ 33 w 87"/>
                <a:gd name="T41" fmla="*/ 61 h 98"/>
                <a:gd name="T42" fmla="*/ 32 w 87"/>
                <a:gd name="T43" fmla="*/ 61 h 98"/>
                <a:gd name="T44" fmla="*/ 31 w 87"/>
                <a:gd name="T45" fmla="*/ 61 h 98"/>
                <a:gd name="T46" fmla="*/ 31 w 87"/>
                <a:gd name="T47" fmla="*/ 61 h 98"/>
                <a:gd name="T48" fmla="*/ 26 w 87"/>
                <a:gd name="T49" fmla="*/ 63 h 98"/>
                <a:gd name="T50" fmla="*/ 26 w 87"/>
                <a:gd name="T51" fmla="*/ 63 h 98"/>
                <a:gd name="T52" fmla="*/ 23 w 87"/>
                <a:gd name="T53" fmla="*/ 64 h 98"/>
                <a:gd name="T54" fmla="*/ 23 w 87"/>
                <a:gd name="T55" fmla="*/ 64 h 98"/>
                <a:gd name="T56" fmla="*/ 20 w 87"/>
                <a:gd name="T57" fmla="*/ 65 h 98"/>
                <a:gd name="T58" fmla="*/ 19 w 87"/>
                <a:gd name="T59" fmla="*/ 66 h 98"/>
                <a:gd name="T60" fmla="*/ 16 w 87"/>
                <a:gd name="T61" fmla="*/ 67 h 98"/>
                <a:gd name="T62" fmla="*/ 15 w 87"/>
                <a:gd name="T63" fmla="*/ 67 h 98"/>
                <a:gd name="T64" fmla="*/ 0 w 87"/>
                <a:gd name="T65" fmla="*/ 72 h 98"/>
                <a:gd name="T66" fmla="*/ 3 w 87"/>
                <a:gd name="T67" fmla="*/ 79 h 98"/>
                <a:gd name="T68" fmla="*/ 3 w 87"/>
                <a:gd name="T69" fmla="*/ 80 h 98"/>
                <a:gd name="T70" fmla="*/ 4 w 87"/>
                <a:gd name="T71" fmla="*/ 81 h 98"/>
                <a:gd name="T72" fmla="*/ 12 w 87"/>
                <a:gd name="T73" fmla="*/ 97 h 98"/>
                <a:gd name="T74" fmla="*/ 13 w 87"/>
                <a:gd name="T75" fmla="*/ 98 h 98"/>
                <a:gd name="T76" fmla="*/ 14 w 87"/>
                <a:gd name="T77" fmla="*/ 97 h 98"/>
                <a:gd name="T78" fmla="*/ 27 w 87"/>
                <a:gd name="T79" fmla="*/ 95 h 98"/>
                <a:gd name="T80" fmla="*/ 33 w 87"/>
                <a:gd name="T81" fmla="*/ 94 h 98"/>
                <a:gd name="T82" fmla="*/ 35 w 87"/>
                <a:gd name="T83" fmla="*/ 91 h 98"/>
                <a:gd name="T84" fmla="*/ 37 w 87"/>
                <a:gd name="T85" fmla="*/ 86 h 98"/>
                <a:gd name="T86" fmla="*/ 44 w 87"/>
                <a:gd name="T87" fmla="*/ 83 h 98"/>
                <a:gd name="T88" fmla="*/ 46 w 87"/>
                <a:gd name="T89" fmla="*/ 84 h 98"/>
                <a:gd name="T90" fmla="*/ 49 w 87"/>
                <a:gd name="T91" fmla="*/ 83 h 98"/>
                <a:gd name="T92" fmla="*/ 52 w 87"/>
                <a:gd name="T93" fmla="*/ 80 h 98"/>
                <a:gd name="T94" fmla="*/ 57 w 87"/>
                <a:gd name="T95" fmla="*/ 73 h 98"/>
                <a:gd name="T96" fmla="*/ 61 w 87"/>
                <a:gd name="T97" fmla="*/ 72 h 98"/>
                <a:gd name="T98" fmla="*/ 63 w 87"/>
                <a:gd name="T99" fmla="*/ 71 h 98"/>
                <a:gd name="T100" fmla="*/ 68 w 87"/>
                <a:gd name="T101" fmla="*/ 5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7" h="98">
                  <a:moveTo>
                    <a:pt x="68" y="54"/>
                  </a:moveTo>
                  <a:cubicBezTo>
                    <a:pt x="72" y="54"/>
                    <a:pt x="76" y="50"/>
                    <a:pt x="76" y="49"/>
                  </a:cubicBezTo>
                  <a:cubicBezTo>
                    <a:pt x="77" y="47"/>
                    <a:pt x="78" y="45"/>
                    <a:pt x="82" y="41"/>
                  </a:cubicBezTo>
                  <a:cubicBezTo>
                    <a:pt x="83" y="39"/>
                    <a:pt x="85" y="37"/>
                    <a:pt x="86" y="35"/>
                  </a:cubicBezTo>
                  <a:cubicBezTo>
                    <a:pt x="87" y="33"/>
                    <a:pt x="87" y="32"/>
                    <a:pt x="87" y="31"/>
                  </a:cubicBezTo>
                  <a:cubicBezTo>
                    <a:pt x="87" y="31"/>
                    <a:pt x="86" y="31"/>
                    <a:pt x="86" y="31"/>
                  </a:cubicBezTo>
                  <a:cubicBezTo>
                    <a:pt x="82" y="30"/>
                    <a:pt x="77" y="22"/>
                    <a:pt x="76" y="18"/>
                  </a:cubicBezTo>
                  <a:cubicBezTo>
                    <a:pt x="75" y="18"/>
                    <a:pt x="73" y="17"/>
                    <a:pt x="71" y="17"/>
                  </a:cubicBezTo>
                  <a:cubicBezTo>
                    <a:pt x="67" y="16"/>
                    <a:pt x="62" y="15"/>
                    <a:pt x="57" y="11"/>
                  </a:cubicBezTo>
                  <a:cubicBezTo>
                    <a:pt x="54" y="9"/>
                    <a:pt x="52" y="6"/>
                    <a:pt x="51" y="0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5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9" y="27"/>
                    <a:pt x="42" y="34"/>
                    <a:pt x="42" y="36"/>
                  </a:cubicBezTo>
                  <a:cubicBezTo>
                    <a:pt x="42" y="38"/>
                    <a:pt x="36" y="59"/>
                    <a:pt x="33" y="60"/>
                  </a:cubicBezTo>
                  <a:cubicBezTo>
                    <a:pt x="33" y="60"/>
                    <a:pt x="33" y="61"/>
                    <a:pt x="33" y="61"/>
                  </a:cubicBezTo>
                  <a:cubicBezTo>
                    <a:pt x="33" y="61"/>
                    <a:pt x="33" y="61"/>
                    <a:pt x="32" y="61"/>
                  </a:cubicBezTo>
                  <a:cubicBezTo>
                    <a:pt x="32" y="61"/>
                    <a:pt x="32" y="61"/>
                    <a:pt x="31" y="61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0" y="62"/>
                    <a:pt x="28" y="63"/>
                    <a:pt x="26" y="63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5" y="64"/>
                    <a:pt x="24" y="64"/>
                    <a:pt x="23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2" y="65"/>
                    <a:pt x="21" y="65"/>
                    <a:pt x="20" y="65"/>
                  </a:cubicBezTo>
                  <a:cubicBezTo>
                    <a:pt x="19" y="66"/>
                    <a:pt x="19" y="66"/>
                    <a:pt x="19" y="66"/>
                  </a:cubicBezTo>
                  <a:cubicBezTo>
                    <a:pt x="18" y="66"/>
                    <a:pt x="17" y="66"/>
                    <a:pt x="16" y="67"/>
                  </a:cubicBezTo>
                  <a:cubicBezTo>
                    <a:pt x="16" y="67"/>
                    <a:pt x="16" y="67"/>
                    <a:pt x="15" y="67"/>
                  </a:cubicBezTo>
                  <a:cubicBezTo>
                    <a:pt x="10" y="69"/>
                    <a:pt x="4" y="71"/>
                    <a:pt x="0" y="72"/>
                  </a:cubicBezTo>
                  <a:cubicBezTo>
                    <a:pt x="1" y="74"/>
                    <a:pt x="2" y="77"/>
                    <a:pt x="3" y="79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4" y="80"/>
                    <a:pt x="4" y="81"/>
                    <a:pt x="4" y="81"/>
                  </a:cubicBezTo>
                  <a:cubicBezTo>
                    <a:pt x="6" y="86"/>
                    <a:pt x="9" y="91"/>
                    <a:pt x="12" y="97"/>
                  </a:cubicBezTo>
                  <a:cubicBezTo>
                    <a:pt x="12" y="97"/>
                    <a:pt x="12" y="98"/>
                    <a:pt x="13" y="98"/>
                  </a:cubicBezTo>
                  <a:cubicBezTo>
                    <a:pt x="13" y="98"/>
                    <a:pt x="14" y="98"/>
                    <a:pt x="14" y="97"/>
                  </a:cubicBezTo>
                  <a:cubicBezTo>
                    <a:pt x="19" y="95"/>
                    <a:pt x="23" y="95"/>
                    <a:pt x="27" y="95"/>
                  </a:cubicBezTo>
                  <a:cubicBezTo>
                    <a:pt x="29" y="95"/>
                    <a:pt x="31" y="95"/>
                    <a:pt x="33" y="94"/>
                  </a:cubicBezTo>
                  <a:cubicBezTo>
                    <a:pt x="35" y="94"/>
                    <a:pt x="35" y="93"/>
                    <a:pt x="35" y="91"/>
                  </a:cubicBezTo>
                  <a:cubicBezTo>
                    <a:pt x="35" y="90"/>
                    <a:pt x="35" y="88"/>
                    <a:pt x="37" y="86"/>
                  </a:cubicBezTo>
                  <a:cubicBezTo>
                    <a:pt x="39" y="84"/>
                    <a:pt x="42" y="83"/>
                    <a:pt x="44" y="83"/>
                  </a:cubicBezTo>
                  <a:cubicBezTo>
                    <a:pt x="45" y="83"/>
                    <a:pt x="45" y="84"/>
                    <a:pt x="46" y="84"/>
                  </a:cubicBezTo>
                  <a:cubicBezTo>
                    <a:pt x="48" y="84"/>
                    <a:pt x="49" y="84"/>
                    <a:pt x="49" y="83"/>
                  </a:cubicBezTo>
                  <a:cubicBezTo>
                    <a:pt x="50" y="83"/>
                    <a:pt x="51" y="81"/>
                    <a:pt x="52" y="80"/>
                  </a:cubicBezTo>
                  <a:cubicBezTo>
                    <a:pt x="53" y="77"/>
                    <a:pt x="54" y="74"/>
                    <a:pt x="57" y="73"/>
                  </a:cubicBezTo>
                  <a:cubicBezTo>
                    <a:pt x="58" y="73"/>
                    <a:pt x="60" y="72"/>
                    <a:pt x="61" y="72"/>
                  </a:cubicBezTo>
                  <a:cubicBezTo>
                    <a:pt x="63" y="72"/>
                    <a:pt x="64" y="71"/>
                    <a:pt x="63" y="71"/>
                  </a:cubicBezTo>
                  <a:cubicBezTo>
                    <a:pt x="63" y="68"/>
                    <a:pt x="63" y="55"/>
                    <a:pt x="68" y="5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15" name="Freeform 217"/>
            <p:cNvSpPr>
              <a:spLocks/>
            </p:cNvSpPr>
            <p:nvPr/>
          </p:nvSpPr>
          <p:spPr bwMode="auto">
            <a:xfrm>
              <a:off x="16795750" y="7378700"/>
              <a:ext cx="239713" cy="312738"/>
            </a:xfrm>
            <a:custGeom>
              <a:avLst/>
              <a:gdLst>
                <a:gd name="T0" fmla="*/ 30 w 45"/>
                <a:gd name="T1" fmla="*/ 40 h 60"/>
                <a:gd name="T2" fmla="*/ 31 w 45"/>
                <a:gd name="T3" fmla="*/ 40 h 60"/>
                <a:gd name="T4" fmla="*/ 38 w 45"/>
                <a:gd name="T5" fmla="*/ 56 h 60"/>
                <a:gd name="T6" fmla="*/ 39 w 45"/>
                <a:gd name="T7" fmla="*/ 60 h 60"/>
                <a:gd name="T8" fmla="*/ 39 w 45"/>
                <a:gd name="T9" fmla="*/ 60 h 60"/>
                <a:gd name="T10" fmla="*/ 41 w 45"/>
                <a:gd name="T11" fmla="*/ 59 h 60"/>
                <a:gd name="T12" fmla="*/ 41 w 45"/>
                <a:gd name="T13" fmla="*/ 59 h 60"/>
                <a:gd name="T14" fmla="*/ 42 w 45"/>
                <a:gd name="T15" fmla="*/ 58 h 60"/>
                <a:gd name="T16" fmla="*/ 42 w 45"/>
                <a:gd name="T17" fmla="*/ 58 h 60"/>
                <a:gd name="T18" fmla="*/ 45 w 45"/>
                <a:gd name="T19" fmla="*/ 51 h 60"/>
                <a:gd name="T20" fmla="*/ 45 w 45"/>
                <a:gd name="T21" fmla="*/ 51 h 60"/>
                <a:gd name="T22" fmla="*/ 43 w 45"/>
                <a:gd name="T23" fmla="*/ 42 h 60"/>
                <a:gd name="T24" fmla="*/ 41 w 45"/>
                <a:gd name="T25" fmla="*/ 31 h 60"/>
                <a:gd name="T26" fmla="*/ 39 w 45"/>
                <a:gd name="T27" fmla="*/ 34 h 60"/>
                <a:gd name="T28" fmla="*/ 33 w 45"/>
                <a:gd name="T29" fmla="*/ 39 h 60"/>
                <a:gd name="T30" fmla="*/ 30 w 45"/>
                <a:gd name="T31" fmla="*/ 31 h 60"/>
                <a:gd name="T32" fmla="*/ 34 w 45"/>
                <a:gd name="T33" fmla="*/ 25 h 60"/>
                <a:gd name="T34" fmla="*/ 42 w 45"/>
                <a:gd name="T35" fmla="*/ 15 h 60"/>
                <a:gd name="T36" fmla="*/ 35 w 45"/>
                <a:gd name="T37" fmla="*/ 13 h 60"/>
                <a:gd name="T38" fmla="*/ 22 w 45"/>
                <a:gd name="T39" fmla="*/ 14 h 60"/>
                <a:gd name="T40" fmla="*/ 22 w 45"/>
                <a:gd name="T41" fmla="*/ 14 h 60"/>
                <a:gd name="T42" fmla="*/ 21 w 45"/>
                <a:gd name="T43" fmla="*/ 13 h 60"/>
                <a:gd name="T44" fmla="*/ 15 w 45"/>
                <a:gd name="T45" fmla="*/ 7 h 60"/>
                <a:gd name="T46" fmla="*/ 9 w 45"/>
                <a:gd name="T47" fmla="*/ 2 h 60"/>
                <a:gd name="T48" fmla="*/ 4 w 45"/>
                <a:gd name="T49" fmla="*/ 0 h 60"/>
                <a:gd name="T50" fmla="*/ 3 w 45"/>
                <a:gd name="T51" fmla="*/ 0 h 60"/>
                <a:gd name="T52" fmla="*/ 0 w 45"/>
                <a:gd name="T53" fmla="*/ 2 h 60"/>
                <a:gd name="T54" fmla="*/ 0 w 45"/>
                <a:gd name="T55" fmla="*/ 3 h 60"/>
                <a:gd name="T56" fmla="*/ 3 w 45"/>
                <a:gd name="T57" fmla="*/ 6 h 60"/>
                <a:gd name="T58" fmla="*/ 8 w 45"/>
                <a:gd name="T59" fmla="*/ 10 h 60"/>
                <a:gd name="T60" fmla="*/ 8 w 45"/>
                <a:gd name="T61" fmla="*/ 11 h 60"/>
                <a:gd name="T62" fmla="*/ 4 w 45"/>
                <a:gd name="T63" fmla="*/ 14 h 60"/>
                <a:gd name="T64" fmla="*/ 2 w 45"/>
                <a:gd name="T65" fmla="*/ 15 h 60"/>
                <a:gd name="T66" fmla="*/ 4 w 45"/>
                <a:gd name="T67" fmla="*/ 32 h 60"/>
                <a:gd name="T68" fmla="*/ 5 w 45"/>
                <a:gd name="T69" fmla="*/ 33 h 60"/>
                <a:gd name="T70" fmla="*/ 5 w 45"/>
                <a:gd name="T71" fmla="*/ 34 h 60"/>
                <a:gd name="T72" fmla="*/ 6 w 45"/>
                <a:gd name="T73" fmla="*/ 35 h 60"/>
                <a:gd name="T74" fmla="*/ 6 w 45"/>
                <a:gd name="T75" fmla="*/ 36 h 60"/>
                <a:gd name="T76" fmla="*/ 6 w 45"/>
                <a:gd name="T77" fmla="*/ 38 h 60"/>
                <a:gd name="T78" fmla="*/ 7 w 45"/>
                <a:gd name="T79" fmla="*/ 39 h 60"/>
                <a:gd name="T80" fmla="*/ 7 w 45"/>
                <a:gd name="T81" fmla="*/ 40 h 60"/>
                <a:gd name="T82" fmla="*/ 7 w 45"/>
                <a:gd name="T83" fmla="*/ 42 h 60"/>
                <a:gd name="T84" fmla="*/ 8 w 45"/>
                <a:gd name="T85" fmla="*/ 43 h 60"/>
                <a:gd name="T86" fmla="*/ 8 w 45"/>
                <a:gd name="T87" fmla="*/ 45 h 60"/>
                <a:gd name="T88" fmla="*/ 8 w 45"/>
                <a:gd name="T89" fmla="*/ 46 h 60"/>
                <a:gd name="T90" fmla="*/ 8 w 45"/>
                <a:gd name="T91" fmla="*/ 48 h 60"/>
                <a:gd name="T92" fmla="*/ 8 w 45"/>
                <a:gd name="T93" fmla="*/ 49 h 60"/>
                <a:gd name="T94" fmla="*/ 8 w 45"/>
                <a:gd name="T95" fmla="*/ 51 h 60"/>
                <a:gd name="T96" fmla="*/ 9 w 45"/>
                <a:gd name="T97" fmla="*/ 51 h 60"/>
                <a:gd name="T98" fmla="*/ 11 w 45"/>
                <a:gd name="T99" fmla="*/ 51 h 60"/>
                <a:gd name="T100" fmla="*/ 15 w 45"/>
                <a:gd name="T101" fmla="*/ 50 h 60"/>
                <a:gd name="T102" fmla="*/ 23 w 45"/>
                <a:gd name="T103" fmla="*/ 46 h 60"/>
                <a:gd name="T104" fmla="*/ 30 w 45"/>
                <a:gd name="T105" fmla="*/ 4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5" h="60">
                  <a:moveTo>
                    <a:pt x="30" y="40"/>
                  </a:moveTo>
                  <a:cubicBezTo>
                    <a:pt x="30" y="40"/>
                    <a:pt x="31" y="40"/>
                    <a:pt x="31" y="40"/>
                  </a:cubicBezTo>
                  <a:cubicBezTo>
                    <a:pt x="34" y="41"/>
                    <a:pt x="38" y="52"/>
                    <a:pt x="38" y="56"/>
                  </a:cubicBezTo>
                  <a:cubicBezTo>
                    <a:pt x="38" y="57"/>
                    <a:pt x="38" y="59"/>
                    <a:pt x="39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40" y="60"/>
                    <a:pt x="40" y="59"/>
                    <a:pt x="41" y="59"/>
                  </a:cubicBezTo>
                  <a:cubicBezTo>
                    <a:pt x="41" y="59"/>
                    <a:pt x="41" y="59"/>
                    <a:pt x="41" y="59"/>
                  </a:cubicBezTo>
                  <a:cubicBezTo>
                    <a:pt x="41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6"/>
                    <a:pt x="43" y="53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4" y="48"/>
                    <a:pt x="44" y="45"/>
                    <a:pt x="43" y="42"/>
                  </a:cubicBezTo>
                  <a:cubicBezTo>
                    <a:pt x="43" y="37"/>
                    <a:pt x="42" y="32"/>
                    <a:pt x="41" y="31"/>
                  </a:cubicBezTo>
                  <a:cubicBezTo>
                    <a:pt x="41" y="31"/>
                    <a:pt x="40" y="33"/>
                    <a:pt x="39" y="34"/>
                  </a:cubicBezTo>
                  <a:cubicBezTo>
                    <a:pt x="38" y="36"/>
                    <a:pt x="36" y="40"/>
                    <a:pt x="33" y="39"/>
                  </a:cubicBezTo>
                  <a:cubicBezTo>
                    <a:pt x="31" y="39"/>
                    <a:pt x="30" y="34"/>
                    <a:pt x="30" y="31"/>
                  </a:cubicBezTo>
                  <a:cubicBezTo>
                    <a:pt x="30" y="27"/>
                    <a:pt x="32" y="25"/>
                    <a:pt x="34" y="25"/>
                  </a:cubicBezTo>
                  <a:cubicBezTo>
                    <a:pt x="37" y="25"/>
                    <a:pt x="42" y="17"/>
                    <a:pt x="42" y="15"/>
                  </a:cubicBezTo>
                  <a:cubicBezTo>
                    <a:pt x="42" y="13"/>
                    <a:pt x="39" y="13"/>
                    <a:pt x="35" y="13"/>
                  </a:cubicBezTo>
                  <a:cubicBezTo>
                    <a:pt x="31" y="13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15" y="11"/>
                    <a:pt x="15" y="7"/>
                  </a:cubicBezTo>
                  <a:cubicBezTo>
                    <a:pt x="15" y="4"/>
                    <a:pt x="13" y="2"/>
                    <a:pt x="9" y="2"/>
                  </a:cubicBezTo>
                  <a:cubicBezTo>
                    <a:pt x="7" y="2"/>
                    <a:pt x="5" y="1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2" y="5"/>
                    <a:pt x="3" y="6"/>
                  </a:cubicBezTo>
                  <a:cubicBezTo>
                    <a:pt x="6" y="7"/>
                    <a:pt x="8" y="8"/>
                    <a:pt x="8" y="10"/>
                  </a:cubicBezTo>
                  <a:cubicBezTo>
                    <a:pt x="8" y="10"/>
                    <a:pt x="8" y="10"/>
                    <a:pt x="8" y="11"/>
                  </a:cubicBezTo>
                  <a:cubicBezTo>
                    <a:pt x="7" y="13"/>
                    <a:pt x="5" y="14"/>
                    <a:pt x="4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1" y="18"/>
                    <a:pt x="2" y="27"/>
                    <a:pt x="4" y="32"/>
                  </a:cubicBezTo>
                  <a:cubicBezTo>
                    <a:pt x="5" y="32"/>
                    <a:pt x="5" y="33"/>
                    <a:pt x="5" y="33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5"/>
                    <a:pt x="6" y="35"/>
                    <a:pt x="6" y="35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7"/>
                    <a:pt x="6" y="37"/>
                    <a:pt x="6" y="38"/>
                  </a:cubicBezTo>
                  <a:cubicBezTo>
                    <a:pt x="7" y="38"/>
                    <a:pt x="7" y="39"/>
                    <a:pt x="7" y="39"/>
                  </a:cubicBezTo>
                  <a:cubicBezTo>
                    <a:pt x="7" y="39"/>
                    <a:pt x="7" y="40"/>
                    <a:pt x="7" y="40"/>
                  </a:cubicBezTo>
                  <a:cubicBezTo>
                    <a:pt x="7" y="41"/>
                    <a:pt x="7" y="41"/>
                    <a:pt x="7" y="42"/>
                  </a:cubicBezTo>
                  <a:cubicBezTo>
                    <a:pt x="7" y="42"/>
                    <a:pt x="7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8" y="45"/>
                    <a:pt x="8" y="46"/>
                    <a:pt x="8" y="46"/>
                  </a:cubicBezTo>
                  <a:cubicBezTo>
                    <a:pt x="8" y="47"/>
                    <a:pt x="8" y="47"/>
                    <a:pt x="8" y="48"/>
                  </a:cubicBezTo>
                  <a:cubicBezTo>
                    <a:pt x="8" y="48"/>
                    <a:pt x="8" y="49"/>
                    <a:pt x="8" y="49"/>
                  </a:cubicBezTo>
                  <a:cubicBezTo>
                    <a:pt x="8" y="50"/>
                    <a:pt x="8" y="50"/>
                    <a:pt x="8" y="51"/>
                  </a:cubicBezTo>
                  <a:cubicBezTo>
                    <a:pt x="8" y="51"/>
                    <a:pt x="9" y="51"/>
                    <a:pt x="9" y="51"/>
                  </a:cubicBezTo>
                  <a:cubicBezTo>
                    <a:pt x="9" y="51"/>
                    <a:pt x="10" y="51"/>
                    <a:pt x="11" y="51"/>
                  </a:cubicBezTo>
                  <a:cubicBezTo>
                    <a:pt x="12" y="50"/>
                    <a:pt x="13" y="50"/>
                    <a:pt x="15" y="50"/>
                  </a:cubicBezTo>
                  <a:cubicBezTo>
                    <a:pt x="20" y="50"/>
                    <a:pt x="23" y="49"/>
                    <a:pt x="23" y="46"/>
                  </a:cubicBezTo>
                  <a:cubicBezTo>
                    <a:pt x="23" y="43"/>
                    <a:pt x="27" y="40"/>
                    <a:pt x="30" y="4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16" name="Freeform 218"/>
            <p:cNvSpPr>
              <a:spLocks noEditPoints="1"/>
            </p:cNvSpPr>
            <p:nvPr/>
          </p:nvSpPr>
          <p:spPr bwMode="auto">
            <a:xfrm>
              <a:off x="13160375" y="3025775"/>
              <a:ext cx="9758363" cy="3330575"/>
            </a:xfrm>
            <a:custGeom>
              <a:avLst/>
              <a:gdLst>
                <a:gd name="T0" fmla="*/ 1836 w 1836"/>
                <a:gd name="T1" fmla="*/ 249 h 636"/>
                <a:gd name="T2" fmla="*/ 1671 w 1836"/>
                <a:gd name="T3" fmla="*/ 176 h 636"/>
                <a:gd name="T4" fmla="*/ 1509 w 1836"/>
                <a:gd name="T5" fmla="*/ 187 h 636"/>
                <a:gd name="T6" fmla="*/ 1364 w 1836"/>
                <a:gd name="T7" fmla="*/ 136 h 636"/>
                <a:gd name="T8" fmla="*/ 1276 w 1836"/>
                <a:gd name="T9" fmla="*/ 111 h 636"/>
                <a:gd name="T10" fmla="*/ 1233 w 1836"/>
                <a:gd name="T11" fmla="*/ 143 h 636"/>
                <a:gd name="T12" fmla="*/ 1139 w 1836"/>
                <a:gd name="T13" fmla="*/ 114 h 636"/>
                <a:gd name="T14" fmla="*/ 1064 w 1836"/>
                <a:gd name="T15" fmla="*/ 108 h 636"/>
                <a:gd name="T16" fmla="*/ 948 w 1836"/>
                <a:gd name="T17" fmla="*/ 93 h 636"/>
                <a:gd name="T18" fmla="*/ 946 w 1836"/>
                <a:gd name="T19" fmla="*/ 64 h 636"/>
                <a:gd name="T20" fmla="*/ 904 w 1836"/>
                <a:gd name="T21" fmla="*/ 23 h 636"/>
                <a:gd name="T22" fmla="*/ 831 w 1836"/>
                <a:gd name="T23" fmla="*/ 8 h 636"/>
                <a:gd name="T24" fmla="*/ 756 w 1836"/>
                <a:gd name="T25" fmla="*/ 35 h 636"/>
                <a:gd name="T26" fmla="*/ 666 w 1836"/>
                <a:gd name="T27" fmla="*/ 69 h 636"/>
                <a:gd name="T28" fmla="*/ 607 w 1836"/>
                <a:gd name="T29" fmla="*/ 105 h 636"/>
                <a:gd name="T30" fmla="*/ 581 w 1836"/>
                <a:gd name="T31" fmla="*/ 146 h 636"/>
                <a:gd name="T32" fmla="*/ 530 w 1836"/>
                <a:gd name="T33" fmla="*/ 186 h 636"/>
                <a:gd name="T34" fmla="*/ 543 w 1836"/>
                <a:gd name="T35" fmla="*/ 210 h 636"/>
                <a:gd name="T36" fmla="*/ 502 w 1836"/>
                <a:gd name="T37" fmla="*/ 231 h 636"/>
                <a:gd name="T38" fmla="*/ 505 w 1836"/>
                <a:gd name="T39" fmla="*/ 110 h 636"/>
                <a:gd name="T40" fmla="*/ 468 w 1836"/>
                <a:gd name="T41" fmla="*/ 205 h 636"/>
                <a:gd name="T42" fmla="*/ 369 w 1836"/>
                <a:gd name="T43" fmla="*/ 203 h 636"/>
                <a:gd name="T44" fmla="*/ 285 w 1836"/>
                <a:gd name="T45" fmla="*/ 202 h 636"/>
                <a:gd name="T46" fmla="*/ 211 w 1836"/>
                <a:gd name="T47" fmla="*/ 201 h 636"/>
                <a:gd name="T48" fmla="*/ 163 w 1836"/>
                <a:gd name="T49" fmla="*/ 241 h 636"/>
                <a:gd name="T50" fmla="*/ 85 w 1836"/>
                <a:gd name="T51" fmla="*/ 276 h 636"/>
                <a:gd name="T52" fmla="*/ 151 w 1836"/>
                <a:gd name="T53" fmla="*/ 214 h 636"/>
                <a:gd name="T54" fmla="*/ 42 w 1836"/>
                <a:gd name="T55" fmla="*/ 173 h 636"/>
                <a:gd name="T56" fmla="*/ 20 w 1836"/>
                <a:gd name="T57" fmla="*/ 229 h 636"/>
                <a:gd name="T58" fmla="*/ 19 w 1836"/>
                <a:gd name="T59" fmla="*/ 332 h 636"/>
                <a:gd name="T60" fmla="*/ 7 w 1836"/>
                <a:gd name="T61" fmla="*/ 365 h 636"/>
                <a:gd name="T62" fmla="*/ 4 w 1836"/>
                <a:gd name="T63" fmla="*/ 402 h 636"/>
                <a:gd name="T64" fmla="*/ 51 w 1836"/>
                <a:gd name="T65" fmla="*/ 465 h 636"/>
                <a:gd name="T66" fmla="*/ 75 w 1836"/>
                <a:gd name="T67" fmla="*/ 486 h 636"/>
                <a:gd name="T68" fmla="*/ 140 w 1836"/>
                <a:gd name="T69" fmla="*/ 526 h 636"/>
                <a:gd name="T70" fmla="*/ 115 w 1836"/>
                <a:gd name="T71" fmla="*/ 574 h 636"/>
                <a:gd name="T72" fmla="*/ 214 w 1836"/>
                <a:gd name="T73" fmla="*/ 628 h 636"/>
                <a:gd name="T74" fmla="*/ 244 w 1836"/>
                <a:gd name="T75" fmla="*/ 567 h 636"/>
                <a:gd name="T76" fmla="*/ 228 w 1836"/>
                <a:gd name="T77" fmla="*/ 506 h 636"/>
                <a:gd name="T78" fmla="*/ 307 w 1836"/>
                <a:gd name="T79" fmla="*/ 501 h 636"/>
                <a:gd name="T80" fmla="*/ 379 w 1836"/>
                <a:gd name="T81" fmla="*/ 478 h 636"/>
                <a:gd name="T82" fmla="*/ 499 w 1836"/>
                <a:gd name="T83" fmla="*/ 438 h 636"/>
                <a:gd name="T84" fmla="*/ 551 w 1836"/>
                <a:gd name="T85" fmla="*/ 449 h 636"/>
                <a:gd name="T86" fmla="*/ 653 w 1836"/>
                <a:gd name="T87" fmla="*/ 516 h 636"/>
                <a:gd name="T88" fmla="*/ 748 w 1836"/>
                <a:gd name="T89" fmla="*/ 505 h 636"/>
                <a:gd name="T90" fmla="*/ 827 w 1836"/>
                <a:gd name="T91" fmla="*/ 492 h 636"/>
                <a:gd name="T92" fmla="*/ 939 w 1836"/>
                <a:gd name="T93" fmla="*/ 523 h 636"/>
                <a:gd name="T94" fmla="*/ 1001 w 1836"/>
                <a:gd name="T95" fmla="*/ 517 h 636"/>
                <a:gd name="T96" fmla="*/ 1098 w 1836"/>
                <a:gd name="T97" fmla="*/ 468 h 636"/>
                <a:gd name="T98" fmla="*/ 1196 w 1836"/>
                <a:gd name="T99" fmla="*/ 539 h 636"/>
                <a:gd name="T100" fmla="*/ 1163 w 1836"/>
                <a:gd name="T101" fmla="*/ 605 h 636"/>
                <a:gd name="T102" fmla="*/ 1273 w 1836"/>
                <a:gd name="T103" fmla="*/ 463 h 636"/>
                <a:gd name="T104" fmla="*/ 1221 w 1836"/>
                <a:gd name="T105" fmla="*/ 428 h 636"/>
                <a:gd name="T106" fmla="*/ 1398 w 1836"/>
                <a:gd name="T107" fmla="*/ 368 h 636"/>
                <a:gd name="T108" fmla="*/ 1482 w 1836"/>
                <a:gd name="T109" fmla="*/ 323 h 636"/>
                <a:gd name="T110" fmla="*/ 1541 w 1836"/>
                <a:gd name="T111" fmla="*/ 317 h 636"/>
                <a:gd name="T112" fmla="*/ 1460 w 1836"/>
                <a:gd name="T113" fmla="*/ 496 h 636"/>
                <a:gd name="T114" fmla="*/ 1520 w 1836"/>
                <a:gd name="T115" fmla="*/ 411 h 636"/>
                <a:gd name="T116" fmla="*/ 1589 w 1836"/>
                <a:gd name="T117" fmla="*/ 347 h 636"/>
                <a:gd name="T118" fmla="*/ 1692 w 1836"/>
                <a:gd name="T119" fmla="*/ 282 h 636"/>
                <a:gd name="T120" fmla="*/ 1735 w 1836"/>
                <a:gd name="T121" fmla="*/ 251 h 636"/>
                <a:gd name="T122" fmla="*/ 977 w 1836"/>
                <a:gd name="T123" fmla="*/ 373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36" h="636">
                  <a:moveTo>
                    <a:pt x="1802" y="280"/>
                  </a:moveTo>
                  <a:cubicBezTo>
                    <a:pt x="1803" y="281"/>
                    <a:pt x="1803" y="281"/>
                    <a:pt x="1805" y="280"/>
                  </a:cubicBezTo>
                  <a:cubicBezTo>
                    <a:pt x="1805" y="280"/>
                    <a:pt x="1805" y="280"/>
                    <a:pt x="1805" y="280"/>
                  </a:cubicBezTo>
                  <a:cubicBezTo>
                    <a:pt x="1805" y="279"/>
                    <a:pt x="1803" y="278"/>
                    <a:pt x="1802" y="278"/>
                  </a:cubicBezTo>
                  <a:cubicBezTo>
                    <a:pt x="1801" y="277"/>
                    <a:pt x="1800" y="276"/>
                    <a:pt x="1799" y="275"/>
                  </a:cubicBezTo>
                  <a:cubicBezTo>
                    <a:pt x="1799" y="275"/>
                    <a:pt x="1799" y="274"/>
                    <a:pt x="1800" y="274"/>
                  </a:cubicBezTo>
                  <a:cubicBezTo>
                    <a:pt x="1800" y="273"/>
                    <a:pt x="1801" y="273"/>
                    <a:pt x="1801" y="273"/>
                  </a:cubicBezTo>
                  <a:cubicBezTo>
                    <a:pt x="1802" y="273"/>
                    <a:pt x="1803" y="273"/>
                    <a:pt x="1804" y="274"/>
                  </a:cubicBezTo>
                  <a:cubicBezTo>
                    <a:pt x="1804" y="274"/>
                    <a:pt x="1805" y="275"/>
                    <a:pt x="1806" y="275"/>
                  </a:cubicBezTo>
                  <a:cubicBezTo>
                    <a:pt x="1806" y="274"/>
                    <a:pt x="1806" y="274"/>
                    <a:pt x="1806" y="273"/>
                  </a:cubicBezTo>
                  <a:cubicBezTo>
                    <a:pt x="1805" y="272"/>
                    <a:pt x="1805" y="270"/>
                    <a:pt x="1807" y="269"/>
                  </a:cubicBezTo>
                  <a:cubicBezTo>
                    <a:pt x="1807" y="269"/>
                    <a:pt x="1807" y="267"/>
                    <a:pt x="1807" y="264"/>
                  </a:cubicBezTo>
                  <a:cubicBezTo>
                    <a:pt x="1806" y="261"/>
                    <a:pt x="1805" y="260"/>
                    <a:pt x="1805" y="260"/>
                  </a:cubicBezTo>
                  <a:cubicBezTo>
                    <a:pt x="1804" y="260"/>
                    <a:pt x="1803" y="259"/>
                    <a:pt x="1804" y="258"/>
                  </a:cubicBezTo>
                  <a:cubicBezTo>
                    <a:pt x="1804" y="257"/>
                    <a:pt x="1805" y="256"/>
                    <a:pt x="1806" y="256"/>
                  </a:cubicBezTo>
                  <a:cubicBezTo>
                    <a:pt x="1807" y="256"/>
                    <a:pt x="1808" y="256"/>
                    <a:pt x="1810" y="257"/>
                  </a:cubicBezTo>
                  <a:cubicBezTo>
                    <a:pt x="1813" y="259"/>
                    <a:pt x="1818" y="259"/>
                    <a:pt x="1821" y="259"/>
                  </a:cubicBezTo>
                  <a:cubicBezTo>
                    <a:pt x="1821" y="259"/>
                    <a:pt x="1821" y="259"/>
                    <a:pt x="1821" y="259"/>
                  </a:cubicBezTo>
                  <a:cubicBezTo>
                    <a:pt x="1821" y="259"/>
                    <a:pt x="1820" y="258"/>
                    <a:pt x="1819" y="258"/>
                  </a:cubicBezTo>
                  <a:cubicBezTo>
                    <a:pt x="1817" y="258"/>
                    <a:pt x="1817" y="257"/>
                    <a:pt x="1817" y="256"/>
                  </a:cubicBezTo>
                  <a:cubicBezTo>
                    <a:pt x="1817" y="255"/>
                    <a:pt x="1818" y="254"/>
                    <a:pt x="1820" y="254"/>
                  </a:cubicBezTo>
                  <a:cubicBezTo>
                    <a:pt x="1821" y="254"/>
                    <a:pt x="1821" y="255"/>
                    <a:pt x="1822" y="255"/>
                  </a:cubicBezTo>
                  <a:cubicBezTo>
                    <a:pt x="1823" y="256"/>
                    <a:pt x="1825" y="257"/>
                    <a:pt x="1826" y="257"/>
                  </a:cubicBezTo>
                  <a:cubicBezTo>
                    <a:pt x="1826" y="257"/>
                    <a:pt x="1827" y="257"/>
                    <a:pt x="1827" y="257"/>
                  </a:cubicBezTo>
                  <a:cubicBezTo>
                    <a:pt x="1827" y="254"/>
                    <a:pt x="1829" y="250"/>
                    <a:pt x="1833" y="250"/>
                  </a:cubicBezTo>
                  <a:cubicBezTo>
                    <a:pt x="1834" y="250"/>
                    <a:pt x="1834" y="250"/>
                    <a:pt x="1834" y="250"/>
                  </a:cubicBezTo>
                  <a:cubicBezTo>
                    <a:pt x="1835" y="250"/>
                    <a:pt x="1836" y="249"/>
                    <a:pt x="1836" y="249"/>
                  </a:cubicBezTo>
                  <a:cubicBezTo>
                    <a:pt x="1836" y="249"/>
                    <a:pt x="1835" y="249"/>
                    <a:pt x="1834" y="249"/>
                  </a:cubicBezTo>
                  <a:cubicBezTo>
                    <a:pt x="1831" y="247"/>
                    <a:pt x="1820" y="240"/>
                    <a:pt x="1817" y="236"/>
                  </a:cubicBezTo>
                  <a:cubicBezTo>
                    <a:pt x="1816" y="234"/>
                    <a:pt x="1809" y="232"/>
                    <a:pt x="1805" y="232"/>
                  </a:cubicBezTo>
                  <a:cubicBezTo>
                    <a:pt x="1804" y="232"/>
                    <a:pt x="1804" y="232"/>
                    <a:pt x="1804" y="233"/>
                  </a:cubicBezTo>
                  <a:cubicBezTo>
                    <a:pt x="1803" y="233"/>
                    <a:pt x="1803" y="234"/>
                    <a:pt x="1802" y="234"/>
                  </a:cubicBezTo>
                  <a:cubicBezTo>
                    <a:pt x="1800" y="234"/>
                    <a:pt x="1797" y="232"/>
                    <a:pt x="1797" y="230"/>
                  </a:cubicBezTo>
                  <a:cubicBezTo>
                    <a:pt x="1796" y="229"/>
                    <a:pt x="1793" y="229"/>
                    <a:pt x="1789" y="229"/>
                  </a:cubicBezTo>
                  <a:cubicBezTo>
                    <a:pt x="1786" y="229"/>
                    <a:pt x="1784" y="229"/>
                    <a:pt x="1784" y="230"/>
                  </a:cubicBezTo>
                  <a:cubicBezTo>
                    <a:pt x="1784" y="230"/>
                    <a:pt x="1784" y="230"/>
                    <a:pt x="1785" y="231"/>
                  </a:cubicBezTo>
                  <a:cubicBezTo>
                    <a:pt x="1786" y="232"/>
                    <a:pt x="1788" y="233"/>
                    <a:pt x="1789" y="234"/>
                  </a:cubicBezTo>
                  <a:cubicBezTo>
                    <a:pt x="1790" y="236"/>
                    <a:pt x="1789" y="238"/>
                    <a:pt x="1788" y="239"/>
                  </a:cubicBezTo>
                  <a:cubicBezTo>
                    <a:pt x="1787" y="240"/>
                    <a:pt x="1787" y="240"/>
                    <a:pt x="1787" y="241"/>
                  </a:cubicBezTo>
                  <a:cubicBezTo>
                    <a:pt x="1787" y="242"/>
                    <a:pt x="1788" y="242"/>
                    <a:pt x="1787" y="243"/>
                  </a:cubicBezTo>
                  <a:cubicBezTo>
                    <a:pt x="1787" y="243"/>
                    <a:pt x="1787" y="244"/>
                    <a:pt x="1786" y="244"/>
                  </a:cubicBezTo>
                  <a:cubicBezTo>
                    <a:pt x="1785" y="244"/>
                    <a:pt x="1784" y="243"/>
                    <a:pt x="1778" y="239"/>
                  </a:cubicBezTo>
                  <a:cubicBezTo>
                    <a:pt x="1777" y="238"/>
                    <a:pt x="1776" y="234"/>
                    <a:pt x="1778" y="227"/>
                  </a:cubicBezTo>
                  <a:cubicBezTo>
                    <a:pt x="1778" y="226"/>
                    <a:pt x="1777" y="226"/>
                    <a:pt x="1776" y="225"/>
                  </a:cubicBezTo>
                  <a:cubicBezTo>
                    <a:pt x="1775" y="224"/>
                    <a:pt x="1774" y="223"/>
                    <a:pt x="1773" y="221"/>
                  </a:cubicBezTo>
                  <a:cubicBezTo>
                    <a:pt x="1773" y="219"/>
                    <a:pt x="1764" y="214"/>
                    <a:pt x="1752" y="209"/>
                  </a:cubicBezTo>
                  <a:cubicBezTo>
                    <a:pt x="1751" y="208"/>
                    <a:pt x="1749" y="208"/>
                    <a:pt x="1747" y="207"/>
                  </a:cubicBezTo>
                  <a:cubicBezTo>
                    <a:pt x="1742" y="205"/>
                    <a:pt x="1737" y="203"/>
                    <a:pt x="1735" y="200"/>
                  </a:cubicBezTo>
                  <a:cubicBezTo>
                    <a:pt x="1734" y="199"/>
                    <a:pt x="1731" y="198"/>
                    <a:pt x="1728" y="197"/>
                  </a:cubicBezTo>
                  <a:cubicBezTo>
                    <a:pt x="1724" y="196"/>
                    <a:pt x="1720" y="195"/>
                    <a:pt x="1717" y="192"/>
                  </a:cubicBezTo>
                  <a:cubicBezTo>
                    <a:pt x="1713" y="188"/>
                    <a:pt x="1695" y="180"/>
                    <a:pt x="1686" y="180"/>
                  </a:cubicBezTo>
                  <a:cubicBezTo>
                    <a:pt x="1681" y="179"/>
                    <a:pt x="1680" y="178"/>
                    <a:pt x="1679" y="176"/>
                  </a:cubicBezTo>
                  <a:cubicBezTo>
                    <a:pt x="1678" y="175"/>
                    <a:pt x="1677" y="175"/>
                    <a:pt x="1676" y="175"/>
                  </a:cubicBezTo>
                  <a:cubicBezTo>
                    <a:pt x="1675" y="176"/>
                    <a:pt x="1673" y="176"/>
                    <a:pt x="1671" y="176"/>
                  </a:cubicBezTo>
                  <a:cubicBezTo>
                    <a:pt x="1664" y="176"/>
                    <a:pt x="1653" y="175"/>
                    <a:pt x="1649" y="174"/>
                  </a:cubicBezTo>
                  <a:cubicBezTo>
                    <a:pt x="1647" y="174"/>
                    <a:pt x="1646" y="175"/>
                    <a:pt x="1644" y="175"/>
                  </a:cubicBezTo>
                  <a:cubicBezTo>
                    <a:pt x="1643" y="176"/>
                    <a:pt x="1641" y="177"/>
                    <a:pt x="1639" y="176"/>
                  </a:cubicBezTo>
                  <a:cubicBezTo>
                    <a:pt x="1635" y="175"/>
                    <a:pt x="1621" y="169"/>
                    <a:pt x="1615" y="169"/>
                  </a:cubicBezTo>
                  <a:cubicBezTo>
                    <a:pt x="1614" y="169"/>
                    <a:pt x="1614" y="170"/>
                    <a:pt x="1614" y="170"/>
                  </a:cubicBezTo>
                  <a:cubicBezTo>
                    <a:pt x="1613" y="171"/>
                    <a:pt x="1613" y="172"/>
                    <a:pt x="1612" y="173"/>
                  </a:cubicBezTo>
                  <a:cubicBezTo>
                    <a:pt x="1612" y="175"/>
                    <a:pt x="1612" y="177"/>
                    <a:pt x="1610" y="177"/>
                  </a:cubicBezTo>
                  <a:cubicBezTo>
                    <a:pt x="1610" y="177"/>
                    <a:pt x="1609" y="179"/>
                    <a:pt x="1616" y="184"/>
                  </a:cubicBezTo>
                  <a:cubicBezTo>
                    <a:pt x="1618" y="187"/>
                    <a:pt x="1619" y="189"/>
                    <a:pt x="1619" y="191"/>
                  </a:cubicBezTo>
                  <a:cubicBezTo>
                    <a:pt x="1618" y="193"/>
                    <a:pt x="1616" y="196"/>
                    <a:pt x="1613" y="197"/>
                  </a:cubicBezTo>
                  <a:cubicBezTo>
                    <a:pt x="1612" y="198"/>
                    <a:pt x="1610" y="198"/>
                    <a:pt x="1609" y="198"/>
                  </a:cubicBezTo>
                  <a:cubicBezTo>
                    <a:pt x="1604" y="198"/>
                    <a:pt x="1598" y="194"/>
                    <a:pt x="1596" y="191"/>
                  </a:cubicBezTo>
                  <a:cubicBezTo>
                    <a:pt x="1595" y="189"/>
                    <a:pt x="1593" y="189"/>
                    <a:pt x="1591" y="188"/>
                  </a:cubicBezTo>
                  <a:cubicBezTo>
                    <a:pt x="1589" y="188"/>
                    <a:pt x="1586" y="187"/>
                    <a:pt x="1585" y="184"/>
                  </a:cubicBezTo>
                  <a:cubicBezTo>
                    <a:pt x="1584" y="181"/>
                    <a:pt x="1584" y="180"/>
                    <a:pt x="1585" y="179"/>
                  </a:cubicBezTo>
                  <a:cubicBezTo>
                    <a:pt x="1586" y="177"/>
                    <a:pt x="1589" y="177"/>
                    <a:pt x="1592" y="179"/>
                  </a:cubicBezTo>
                  <a:cubicBezTo>
                    <a:pt x="1593" y="180"/>
                    <a:pt x="1593" y="180"/>
                    <a:pt x="1594" y="180"/>
                  </a:cubicBezTo>
                  <a:cubicBezTo>
                    <a:pt x="1596" y="180"/>
                    <a:pt x="1598" y="179"/>
                    <a:pt x="1598" y="177"/>
                  </a:cubicBezTo>
                  <a:cubicBezTo>
                    <a:pt x="1598" y="177"/>
                    <a:pt x="1598" y="176"/>
                    <a:pt x="1598" y="176"/>
                  </a:cubicBezTo>
                  <a:cubicBezTo>
                    <a:pt x="1596" y="174"/>
                    <a:pt x="1589" y="172"/>
                    <a:pt x="1585" y="172"/>
                  </a:cubicBezTo>
                  <a:cubicBezTo>
                    <a:pt x="1583" y="172"/>
                    <a:pt x="1581" y="175"/>
                    <a:pt x="1578" y="177"/>
                  </a:cubicBezTo>
                  <a:cubicBezTo>
                    <a:pt x="1577" y="179"/>
                    <a:pt x="1575" y="181"/>
                    <a:pt x="1572" y="183"/>
                  </a:cubicBezTo>
                  <a:cubicBezTo>
                    <a:pt x="1571" y="183"/>
                    <a:pt x="1569" y="184"/>
                    <a:pt x="1566" y="184"/>
                  </a:cubicBezTo>
                  <a:cubicBezTo>
                    <a:pt x="1557" y="184"/>
                    <a:pt x="1545" y="181"/>
                    <a:pt x="1543" y="179"/>
                  </a:cubicBezTo>
                  <a:cubicBezTo>
                    <a:pt x="1543" y="179"/>
                    <a:pt x="1542" y="179"/>
                    <a:pt x="1536" y="179"/>
                  </a:cubicBezTo>
                  <a:cubicBezTo>
                    <a:pt x="1527" y="179"/>
                    <a:pt x="1512" y="180"/>
                    <a:pt x="1510" y="181"/>
                  </a:cubicBezTo>
                  <a:cubicBezTo>
                    <a:pt x="1509" y="182"/>
                    <a:pt x="1509" y="185"/>
                    <a:pt x="1509" y="187"/>
                  </a:cubicBezTo>
                  <a:cubicBezTo>
                    <a:pt x="1509" y="190"/>
                    <a:pt x="1509" y="191"/>
                    <a:pt x="1508" y="192"/>
                  </a:cubicBezTo>
                  <a:cubicBezTo>
                    <a:pt x="1507" y="192"/>
                    <a:pt x="1507" y="192"/>
                    <a:pt x="1507" y="192"/>
                  </a:cubicBezTo>
                  <a:cubicBezTo>
                    <a:pt x="1506" y="192"/>
                    <a:pt x="1505" y="191"/>
                    <a:pt x="1504" y="186"/>
                  </a:cubicBezTo>
                  <a:cubicBezTo>
                    <a:pt x="1504" y="184"/>
                    <a:pt x="1503" y="181"/>
                    <a:pt x="1503" y="180"/>
                  </a:cubicBezTo>
                  <a:cubicBezTo>
                    <a:pt x="1503" y="179"/>
                    <a:pt x="1501" y="178"/>
                    <a:pt x="1496" y="178"/>
                  </a:cubicBezTo>
                  <a:cubicBezTo>
                    <a:pt x="1491" y="178"/>
                    <a:pt x="1489" y="178"/>
                    <a:pt x="1488" y="176"/>
                  </a:cubicBezTo>
                  <a:cubicBezTo>
                    <a:pt x="1488" y="175"/>
                    <a:pt x="1489" y="174"/>
                    <a:pt x="1489" y="174"/>
                  </a:cubicBezTo>
                  <a:cubicBezTo>
                    <a:pt x="1490" y="173"/>
                    <a:pt x="1489" y="173"/>
                    <a:pt x="1489" y="172"/>
                  </a:cubicBezTo>
                  <a:cubicBezTo>
                    <a:pt x="1489" y="171"/>
                    <a:pt x="1488" y="169"/>
                    <a:pt x="1491" y="167"/>
                  </a:cubicBezTo>
                  <a:cubicBezTo>
                    <a:pt x="1492" y="166"/>
                    <a:pt x="1492" y="166"/>
                    <a:pt x="1492" y="166"/>
                  </a:cubicBezTo>
                  <a:cubicBezTo>
                    <a:pt x="1491" y="163"/>
                    <a:pt x="1483" y="156"/>
                    <a:pt x="1473" y="152"/>
                  </a:cubicBezTo>
                  <a:cubicBezTo>
                    <a:pt x="1469" y="151"/>
                    <a:pt x="1463" y="150"/>
                    <a:pt x="1455" y="150"/>
                  </a:cubicBezTo>
                  <a:cubicBezTo>
                    <a:pt x="1445" y="150"/>
                    <a:pt x="1435" y="151"/>
                    <a:pt x="1431" y="153"/>
                  </a:cubicBezTo>
                  <a:cubicBezTo>
                    <a:pt x="1427" y="154"/>
                    <a:pt x="1419" y="154"/>
                    <a:pt x="1413" y="154"/>
                  </a:cubicBezTo>
                  <a:cubicBezTo>
                    <a:pt x="1407" y="154"/>
                    <a:pt x="1407" y="154"/>
                    <a:pt x="1407" y="154"/>
                  </a:cubicBezTo>
                  <a:cubicBezTo>
                    <a:pt x="1406" y="154"/>
                    <a:pt x="1405" y="154"/>
                    <a:pt x="1404" y="154"/>
                  </a:cubicBezTo>
                  <a:cubicBezTo>
                    <a:pt x="1404" y="154"/>
                    <a:pt x="1404" y="154"/>
                    <a:pt x="1404" y="154"/>
                  </a:cubicBezTo>
                  <a:cubicBezTo>
                    <a:pt x="1402" y="154"/>
                    <a:pt x="1401" y="154"/>
                    <a:pt x="1400" y="153"/>
                  </a:cubicBezTo>
                  <a:cubicBezTo>
                    <a:pt x="1400" y="152"/>
                    <a:pt x="1400" y="151"/>
                    <a:pt x="1400" y="151"/>
                  </a:cubicBezTo>
                  <a:cubicBezTo>
                    <a:pt x="1401" y="150"/>
                    <a:pt x="1401" y="149"/>
                    <a:pt x="1401" y="148"/>
                  </a:cubicBezTo>
                  <a:cubicBezTo>
                    <a:pt x="1399" y="146"/>
                    <a:pt x="1393" y="144"/>
                    <a:pt x="1390" y="144"/>
                  </a:cubicBezTo>
                  <a:cubicBezTo>
                    <a:pt x="1389" y="144"/>
                    <a:pt x="1388" y="144"/>
                    <a:pt x="1388" y="144"/>
                  </a:cubicBezTo>
                  <a:cubicBezTo>
                    <a:pt x="1387" y="146"/>
                    <a:pt x="1385" y="146"/>
                    <a:pt x="1383" y="144"/>
                  </a:cubicBezTo>
                  <a:cubicBezTo>
                    <a:pt x="1382" y="144"/>
                    <a:pt x="1382" y="143"/>
                    <a:pt x="1382" y="142"/>
                  </a:cubicBezTo>
                  <a:cubicBezTo>
                    <a:pt x="1381" y="141"/>
                    <a:pt x="1374" y="138"/>
                    <a:pt x="1370" y="138"/>
                  </a:cubicBezTo>
                  <a:cubicBezTo>
                    <a:pt x="1370" y="138"/>
                    <a:pt x="1369" y="138"/>
                    <a:pt x="1369" y="138"/>
                  </a:cubicBezTo>
                  <a:cubicBezTo>
                    <a:pt x="1367" y="138"/>
                    <a:pt x="1365" y="138"/>
                    <a:pt x="1364" y="136"/>
                  </a:cubicBezTo>
                  <a:cubicBezTo>
                    <a:pt x="1364" y="135"/>
                    <a:pt x="1364" y="135"/>
                    <a:pt x="1364" y="134"/>
                  </a:cubicBezTo>
                  <a:cubicBezTo>
                    <a:pt x="1364" y="133"/>
                    <a:pt x="1365" y="132"/>
                    <a:pt x="1368" y="132"/>
                  </a:cubicBezTo>
                  <a:cubicBezTo>
                    <a:pt x="1368" y="132"/>
                    <a:pt x="1369" y="132"/>
                    <a:pt x="1370" y="132"/>
                  </a:cubicBezTo>
                  <a:cubicBezTo>
                    <a:pt x="1370" y="132"/>
                    <a:pt x="1371" y="132"/>
                    <a:pt x="1372" y="132"/>
                  </a:cubicBezTo>
                  <a:cubicBezTo>
                    <a:pt x="1375" y="132"/>
                    <a:pt x="1376" y="132"/>
                    <a:pt x="1377" y="132"/>
                  </a:cubicBezTo>
                  <a:cubicBezTo>
                    <a:pt x="1377" y="131"/>
                    <a:pt x="1376" y="130"/>
                    <a:pt x="1376" y="130"/>
                  </a:cubicBezTo>
                  <a:cubicBezTo>
                    <a:pt x="1374" y="126"/>
                    <a:pt x="1355" y="124"/>
                    <a:pt x="1344" y="124"/>
                  </a:cubicBezTo>
                  <a:cubicBezTo>
                    <a:pt x="1341" y="124"/>
                    <a:pt x="1341" y="124"/>
                    <a:pt x="1341" y="124"/>
                  </a:cubicBezTo>
                  <a:cubicBezTo>
                    <a:pt x="1340" y="124"/>
                    <a:pt x="1340" y="125"/>
                    <a:pt x="1340" y="126"/>
                  </a:cubicBezTo>
                  <a:cubicBezTo>
                    <a:pt x="1339" y="128"/>
                    <a:pt x="1338" y="131"/>
                    <a:pt x="1334" y="135"/>
                  </a:cubicBezTo>
                  <a:cubicBezTo>
                    <a:pt x="1331" y="138"/>
                    <a:pt x="1329" y="138"/>
                    <a:pt x="1327" y="138"/>
                  </a:cubicBezTo>
                  <a:cubicBezTo>
                    <a:pt x="1325" y="138"/>
                    <a:pt x="1323" y="137"/>
                    <a:pt x="1321" y="136"/>
                  </a:cubicBezTo>
                  <a:cubicBezTo>
                    <a:pt x="1321" y="135"/>
                    <a:pt x="1321" y="134"/>
                    <a:pt x="1321" y="133"/>
                  </a:cubicBezTo>
                  <a:cubicBezTo>
                    <a:pt x="1321" y="131"/>
                    <a:pt x="1324" y="130"/>
                    <a:pt x="1326" y="129"/>
                  </a:cubicBezTo>
                  <a:cubicBezTo>
                    <a:pt x="1328" y="129"/>
                    <a:pt x="1330" y="128"/>
                    <a:pt x="1330" y="128"/>
                  </a:cubicBezTo>
                  <a:cubicBezTo>
                    <a:pt x="1330" y="127"/>
                    <a:pt x="1326" y="126"/>
                    <a:pt x="1324" y="126"/>
                  </a:cubicBezTo>
                  <a:cubicBezTo>
                    <a:pt x="1321" y="126"/>
                    <a:pt x="1318" y="126"/>
                    <a:pt x="1317" y="124"/>
                  </a:cubicBezTo>
                  <a:cubicBezTo>
                    <a:pt x="1316" y="123"/>
                    <a:pt x="1316" y="122"/>
                    <a:pt x="1317" y="121"/>
                  </a:cubicBezTo>
                  <a:cubicBezTo>
                    <a:pt x="1318" y="120"/>
                    <a:pt x="1321" y="119"/>
                    <a:pt x="1325" y="120"/>
                  </a:cubicBezTo>
                  <a:cubicBezTo>
                    <a:pt x="1327" y="120"/>
                    <a:pt x="1330" y="121"/>
                    <a:pt x="1332" y="121"/>
                  </a:cubicBezTo>
                  <a:cubicBezTo>
                    <a:pt x="1334" y="121"/>
                    <a:pt x="1335" y="121"/>
                    <a:pt x="1335" y="120"/>
                  </a:cubicBezTo>
                  <a:cubicBezTo>
                    <a:pt x="1334" y="120"/>
                    <a:pt x="1331" y="119"/>
                    <a:pt x="1328" y="119"/>
                  </a:cubicBezTo>
                  <a:cubicBezTo>
                    <a:pt x="1327" y="119"/>
                    <a:pt x="1326" y="119"/>
                    <a:pt x="1325" y="118"/>
                  </a:cubicBezTo>
                  <a:cubicBezTo>
                    <a:pt x="1323" y="118"/>
                    <a:pt x="1322" y="118"/>
                    <a:pt x="1320" y="117"/>
                  </a:cubicBezTo>
                  <a:cubicBezTo>
                    <a:pt x="1312" y="116"/>
                    <a:pt x="1300" y="114"/>
                    <a:pt x="1294" y="114"/>
                  </a:cubicBezTo>
                  <a:cubicBezTo>
                    <a:pt x="1288" y="115"/>
                    <a:pt x="1284" y="113"/>
                    <a:pt x="1281" y="112"/>
                  </a:cubicBezTo>
                  <a:cubicBezTo>
                    <a:pt x="1279" y="111"/>
                    <a:pt x="1278" y="111"/>
                    <a:pt x="1276" y="111"/>
                  </a:cubicBezTo>
                  <a:cubicBezTo>
                    <a:pt x="1275" y="111"/>
                    <a:pt x="1274" y="111"/>
                    <a:pt x="1274" y="111"/>
                  </a:cubicBezTo>
                  <a:cubicBezTo>
                    <a:pt x="1273" y="112"/>
                    <a:pt x="1274" y="113"/>
                    <a:pt x="1275" y="114"/>
                  </a:cubicBezTo>
                  <a:cubicBezTo>
                    <a:pt x="1276" y="115"/>
                    <a:pt x="1275" y="116"/>
                    <a:pt x="1275" y="117"/>
                  </a:cubicBezTo>
                  <a:cubicBezTo>
                    <a:pt x="1274" y="119"/>
                    <a:pt x="1270" y="120"/>
                    <a:pt x="1267" y="120"/>
                  </a:cubicBezTo>
                  <a:cubicBezTo>
                    <a:pt x="1266" y="120"/>
                    <a:pt x="1265" y="119"/>
                    <a:pt x="1264" y="119"/>
                  </a:cubicBezTo>
                  <a:cubicBezTo>
                    <a:pt x="1260" y="119"/>
                    <a:pt x="1255" y="121"/>
                    <a:pt x="1254" y="123"/>
                  </a:cubicBezTo>
                  <a:cubicBezTo>
                    <a:pt x="1254" y="123"/>
                    <a:pt x="1254" y="124"/>
                    <a:pt x="1254" y="125"/>
                  </a:cubicBezTo>
                  <a:cubicBezTo>
                    <a:pt x="1255" y="126"/>
                    <a:pt x="1256" y="126"/>
                    <a:pt x="1256" y="126"/>
                  </a:cubicBezTo>
                  <a:cubicBezTo>
                    <a:pt x="1257" y="126"/>
                    <a:pt x="1258" y="126"/>
                    <a:pt x="1259" y="125"/>
                  </a:cubicBezTo>
                  <a:cubicBezTo>
                    <a:pt x="1260" y="125"/>
                    <a:pt x="1262" y="124"/>
                    <a:pt x="1263" y="125"/>
                  </a:cubicBezTo>
                  <a:cubicBezTo>
                    <a:pt x="1264" y="125"/>
                    <a:pt x="1264" y="126"/>
                    <a:pt x="1264" y="126"/>
                  </a:cubicBezTo>
                  <a:cubicBezTo>
                    <a:pt x="1264" y="127"/>
                    <a:pt x="1263" y="128"/>
                    <a:pt x="1262" y="129"/>
                  </a:cubicBezTo>
                  <a:cubicBezTo>
                    <a:pt x="1261" y="129"/>
                    <a:pt x="1260" y="130"/>
                    <a:pt x="1260" y="130"/>
                  </a:cubicBezTo>
                  <a:cubicBezTo>
                    <a:pt x="1260" y="130"/>
                    <a:pt x="1260" y="131"/>
                    <a:pt x="1260" y="131"/>
                  </a:cubicBezTo>
                  <a:cubicBezTo>
                    <a:pt x="1264" y="132"/>
                    <a:pt x="1264" y="136"/>
                    <a:pt x="1264" y="138"/>
                  </a:cubicBezTo>
                  <a:cubicBezTo>
                    <a:pt x="1264" y="138"/>
                    <a:pt x="1264" y="139"/>
                    <a:pt x="1264" y="139"/>
                  </a:cubicBezTo>
                  <a:cubicBezTo>
                    <a:pt x="1264" y="139"/>
                    <a:pt x="1264" y="140"/>
                    <a:pt x="1264" y="141"/>
                  </a:cubicBezTo>
                  <a:cubicBezTo>
                    <a:pt x="1263" y="142"/>
                    <a:pt x="1260" y="142"/>
                    <a:pt x="1259" y="142"/>
                  </a:cubicBezTo>
                  <a:cubicBezTo>
                    <a:pt x="1256" y="142"/>
                    <a:pt x="1254" y="141"/>
                    <a:pt x="1253" y="140"/>
                  </a:cubicBezTo>
                  <a:cubicBezTo>
                    <a:pt x="1253" y="139"/>
                    <a:pt x="1252" y="139"/>
                    <a:pt x="1251" y="139"/>
                  </a:cubicBezTo>
                  <a:cubicBezTo>
                    <a:pt x="1250" y="139"/>
                    <a:pt x="1249" y="139"/>
                    <a:pt x="1248" y="139"/>
                  </a:cubicBezTo>
                  <a:cubicBezTo>
                    <a:pt x="1247" y="139"/>
                    <a:pt x="1245" y="140"/>
                    <a:pt x="1243" y="140"/>
                  </a:cubicBezTo>
                  <a:cubicBezTo>
                    <a:pt x="1242" y="139"/>
                    <a:pt x="1240" y="140"/>
                    <a:pt x="1239" y="140"/>
                  </a:cubicBezTo>
                  <a:cubicBezTo>
                    <a:pt x="1240" y="140"/>
                    <a:pt x="1240" y="140"/>
                    <a:pt x="1240" y="140"/>
                  </a:cubicBezTo>
                  <a:cubicBezTo>
                    <a:pt x="1243" y="140"/>
                    <a:pt x="1246" y="142"/>
                    <a:pt x="1245" y="144"/>
                  </a:cubicBezTo>
                  <a:cubicBezTo>
                    <a:pt x="1245" y="145"/>
                    <a:pt x="1245" y="146"/>
                    <a:pt x="1240" y="147"/>
                  </a:cubicBezTo>
                  <a:cubicBezTo>
                    <a:pt x="1236" y="147"/>
                    <a:pt x="1234" y="145"/>
                    <a:pt x="1233" y="143"/>
                  </a:cubicBezTo>
                  <a:cubicBezTo>
                    <a:pt x="1233" y="141"/>
                    <a:pt x="1232" y="141"/>
                    <a:pt x="1231" y="141"/>
                  </a:cubicBezTo>
                  <a:cubicBezTo>
                    <a:pt x="1229" y="142"/>
                    <a:pt x="1225" y="141"/>
                    <a:pt x="1222" y="140"/>
                  </a:cubicBezTo>
                  <a:cubicBezTo>
                    <a:pt x="1219" y="139"/>
                    <a:pt x="1216" y="138"/>
                    <a:pt x="1214" y="138"/>
                  </a:cubicBezTo>
                  <a:cubicBezTo>
                    <a:pt x="1214" y="138"/>
                    <a:pt x="1214" y="138"/>
                    <a:pt x="1214" y="138"/>
                  </a:cubicBezTo>
                  <a:cubicBezTo>
                    <a:pt x="1212" y="138"/>
                    <a:pt x="1210" y="139"/>
                    <a:pt x="1209" y="140"/>
                  </a:cubicBezTo>
                  <a:cubicBezTo>
                    <a:pt x="1207" y="141"/>
                    <a:pt x="1204" y="142"/>
                    <a:pt x="1201" y="143"/>
                  </a:cubicBezTo>
                  <a:cubicBezTo>
                    <a:pt x="1194" y="143"/>
                    <a:pt x="1186" y="139"/>
                    <a:pt x="1183" y="136"/>
                  </a:cubicBezTo>
                  <a:cubicBezTo>
                    <a:pt x="1182" y="134"/>
                    <a:pt x="1181" y="133"/>
                    <a:pt x="1180" y="133"/>
                  </a:cubicBezTo>
                  <a:cubicBezTo>
                    <a:pt x="1180" y="133"/>
                    <a:pt x="1180" y="133"/>
                    <a:pt x="1178" y="135"/>
                  </a:cubicBezTo>
                  <a:cubicBezTo>
                    <a:pt x="1177" y="137"/>
                    <a:pt x="1176" y="139"/>
                    <a:pt x="1176" y="141"/>
                  </a:cubicBezTo>
                  <a:cubicBezTo>
                    <a:pt x="1175" y="144"/>
                    <a:pt x="1174" y="147"/>
                    <a:pt x="1171" y="147"/>
                  </a:cubicBezTo>
                  <a:cubicBezTo>
                    <a:pt x="1170" y="147"/>
                    <a:pt x="1169" y="149"/>
                    <a:pt x="1168" y="151"/>
                  </a:cubicBezTo>
                  <a:cubicBezTo>
                    <a:pt x="1167" y="153"/>
                    <a:pt x="1166" y="155"/>
                    <a:pt x="1165" y="156"/>
                  </a:cubicBezTo>
                  <a:cubicBezTo>
                    <a:pt x="1164" y="156"/>
                    <a:pt x="1163" y="156"/>
                    <a:pt x="1163" y="156"/>
                  </a:cubicBezTo>
                  <a:cubicBezTo>
                    <a:pt x="1162" y="156"/>
                    <a:pt x="1161" y="156"/>
                    <a:pt x="1160" y="155"/>
                  </a:cubicBezTo>
                  <a:cubicBezTo>
                    <a:pt x="1159" y="154"/>
                    <a:pt x="1159" y="154"/>
                    <a:pt x="1157" y="154"/>
                  </a:cubicBezTo>
                  <a:cubicBezTo>
                    <a:pt x="1157" y="154"/>
                    <a:pt x="1157" y="154"/>
                    <a:pt x="1157" y="154"/>
                  </a:cubicBezTo>
                  <a:cubicBezTo>
                    <a:pt x="1152" y="154"/>
                    <a:pt x="1140" y="142"/>
                    <a:pt x="1139" y="138"/>
                  </a:cubicBezTo>
                  <a:cubicBezTo>
                    <a:pt x="1139" y="135"/>
                    <a:pt x="1132" y="128"/>
                    <a:pt x="1129" y="127"/>
                  </a:cubicBezTo>
                  <a:cubicBezTo>
                    <a:pt x="1128" y="126"/>
                    <a:pt x="1128" y="125"/>
                    <a:pt x="1128" y="125"/>
                  </a:cubicBezTo>
                  <a:cubicBezTo>
                    <a:pt x="1129" y="125"/>
                    <a:pt x="1129" y="124"/>
                    <a:pt x="1131" y="124"/>
                  </a:cubicBezTo>
                  <a:cubicBezTo>
                    <a:pt x="1132" y="124"/>
                    <a:pt x="1134" y="124"/>
                    <a:pt x="1135" y="125"/>
                  </a:cubicBezTo>
                  <a:cubicBezTo>
                    <a:pt x="1137" y="127"/>
                    <a:pt x="1140" y="127"/>
                    <a:pt x="1142" y="126"/>
                  </a:cubicBezTo>
                  <a:cubicBezTo>
                    <a:pt x="1143" y="126"/>
                    <a:pt x="1143" y="124"/>
                    <a:pt x="1143" y="123"/>
                  </a:cubicBezTo>
                  <a:cubicBezTo>
                    <a:pt x="1143" y="122"/>
                    <a:pt x="1142" y="120"/>
                    <a:pt x="1140" y="120"/>
                  </a:cubicBezTo>
                  <a:cubicBezTo>
                    <a:pt x="1137" y="120"/>
                    <a:pt x="1137" y="119"/>
                    <a:pt x="1137" y="118"/>
                  </a:cubicBezTo>
                  <a:cubicBezTo>
                    <a:pt x="1137" y="116"/>
                    <a:pt x="1138" y="115"/>
                    <a:pt x="1139" y="114"/>
                  </a:cubicBezTo>
                  <a:cubicBezTo>
                    <a:pt x="1139" y="113"/>
                    <a:pt x="1138" y="112"/>
                    <a:pt x="1138" y="112"/>
                  </a:cubicBezTo>
                  <a:cubicBezTo>
                    <a:pt x="1137" y="110"/>
                    <a:pt x="1136" y="108"/>
                    <a:pt x="1136" y="107"/>
                  </a:cubicBezTo>
                  <a:cubicBezTo>
                    <a:pt x="1136" y="107"/>
                    <a:pt x="1137" y="106"/>
                    <a:pt x="1137" y="106"/>
                  </a:cubicBezTo>
                  <a:cubicBezTo>
                    <a:pt x="1138" y="106"/>
                    <a:pt x="1138" y="106"/>
                    <a:pt x="1138" y="106"/>
                  </a:cubicBezTo>
                  <a:cubicBezTo>
                    <a:pt x="1138" y="105"/>
                    <a:pt x="1137" y="104"/>
                    <a:pt x="1135" y="104"/>
                  </a:cubicBezTo>
                  <a:cubicBezTo>
                    <a:pt x="1132" y="103"/>
                    <a:pt x="1127" y="100"/>
                    <a:pt x="1127" y="98"/>
                  </a:cubicBezTo>
                  <a:cubicBezTo>
                    <a:pt x="1126" y="98"/>
                    <a:pt x="1123" y="97"/>
                    <a:pt x="1119" y="97"/>
                  </a:cubicBezTo>
                  <a:cubicBezTo>
                    <a:pt x="1116" y="97"/>
                    <a:pt x="1114" y="98"/>
                    <a:pt x="1114" y="98"/>
                  </a:cubicBezTo>
                  <a:cubicBezTo>
                    <a:pt x="1114" y="99"/>
                    <a:pt x="1114" y="99"/>
                    <a:pt x="1113" y="100"/>
                  </a:cubicBezTo>
                  <a:cubicBezTo>
                    <a:pt x="1113" y="100"/>
                    <a:pt x="1112" y="101"/>
                    <a:pt x="1111" y="101"/>
                  </a:cubicBezTo>
                  <a:cubicBezTo>
                    <a:pt x="1110" y="101"/>
                    <a:pt x="1109" y="100"/>
                    <a:pt x="1108" y="99"/>
                  </a:cubicBezTo>
                  <a:cubicBezTo>
                    <a:pt x="1107" y="99"/>
                    <a:pt x="1107" y="98"/>
                    <a:pt x="1108" y="97"/>
                  </a:cubicBezTo>
                  <a:cubicBezTo>
                    <a:pt x="1107" y="97"/>
                    <a:pt x="1105" y="97"/>
                    <a:pt x="1104" y="96"/>
                  </a:cubicBezTo>
                  <a:cubicBezTo>
                    <a:pt x="1101" y="96"/>
                    <a:pt x="1098" y="96"/>
                    <a:pt x="1095" y="95"/>
                  </a:cubicBezTo>
                  <a:cubicBezTo>
                    <a:pt x="1091" y="94"/>
                    <a:pt x="1089" y="91"/>
                    <a:pt x="1087" y="89"/>
                  </a:cubicBezTo>
                  <a:cubicBezTo>
                    <a:pt x="1087" y="88"/>
                    <a:pt x="1086" y="88"/>
                    <a:pt x="1086" y="88"/>
                  </a:cubicBezTo>
                  <a:cubicBezTo>
                    <a:pt x="1085" y="88"/>
                    <a:pt x="1085" y="89"/>
                    <a:pt x="1085" y="89"/>
                  </a:cubicBezTo>
                  <a:cubicBezTo>
                    <a:pt x="1084" y="91"/>
                    <a:pt x="1083" y="93"/>
                    <a:pt x="1081" y="93"/>
                  </a:cubicBezTo>
                  <a:cubicBezTo>
                    <a:pt x="1081" y="93"/>
                    <a:pt x="1080" y="93"/>
                    <a:pt x="1080" y="93"/>
                  </a:cubicBezTo>
                  <a:cubicBezTo>
                    <a:pt x="1078" y="92"/>
                    <a:pt x="1077" y="93"/>
                    <a:pt x="1076" y="94"/>
                  </a:cubicBezTo>
                  <a:cubicBezTo>
                    <a:pt x="1075" y="95"/>
                    <a:pt x="1075" y="96"/>
                    <a:pt x="1076" y="97"/>
                  </a:cubicBezTo>
                  <a:cubicBezTo>
                    <a:pt x="1077" y="101"/>
                    <a:pt x="1077" y="102"/>
                    <a:pt x="1076" y="104"/>
                  </a:cubicBezTo>
                  <a:cubicBezTo>
                    <a:pt x="1076" y="105"/>
                    <a:pt x="1076" y="105"/>
                    <a:pt x="1076" y="106"/>
                  </a:cubicBezTo>
                  <a:cubicBezTo>
                    <a:pt x="1075" y="108"/>
                    <a:pt x="1075" y="109"/>
                    <a:pt x="1073" y="109"/>
                  </a:cubicBezTo>
                  <a:cubicBezTo>
                    <a:pt x="1072" y="109"/>
                    <a:pt x="1071" y="109"/>
                    <a:pt x="1070" y="109"/>
                  </a:cubicBezTo>
                  <a:cubicBezTo>
                    <a:pt x="1069" y="108"/>
                    <a:pt x="1068" y="108"/>
                    <a:pt x="1068" y="108"/>
                  </a:cubicBezTo>
                  <a:cubicBezTo>
                    <a:pt x="1066" y="107"/>
                    <a:pt x="1065" y="108"/>
                    <a:pt x="1064" y="108"/>
                  </a:cubicBezTo>
                  <a:cubicBezTo>
                    <a:pt x="1063" y="109"/>
                    <a:pt x="1061" y="110"/>
                    <a:pt x="1059" y="110"/>
                  </a:cubicBezTo>
                  <a:cubicBezTo>
                    <a:pt x="1057" y="110"/>
                    <a:pt x="1056" y="110"/>
                    <a:pt x="1054" y="109"/>
                  </a:cubicBezTo>
                  <a:cubicBezTo>
                    <a:pt x="1050" y="108"/>
                    <a:pt x="1047" y="108"/>
                    <a:pt x="1044" y="108"/>
                  </a:cubicBezTo>
                  <a:cubicBezTo>
                    <a:pt x="1041" y="108"/>
                    <a:pt x="1039" y="108"/>
                    <a:pt x="1038" y="106"/>
                  </a:cubicBezTo>
                  <a:cubicBezTo>
                    <a:pt x="1037" y="104"/>
                    <a:pt x="1036" y="104"/>
                    <a:pt x="1036" y="104"/>
                  </a:cubicBezTo>
                  <a:cubicBezTo>
                    <a:pt x="1036" y="104"/>
                    <a:pt x="1035" y="104"/>
                    <a:pt x="1035" y="105"/>
                  </a:cubicBezTo>
                  <a:cubicBezTo>
                    <a:pt x="1035" y="106"/>
                    <a:pt x="1033" y="107"/>
                    <a:pt x="1029" y="107"/>
                  </a:cubicBezTo>
                  <a:cubicBezTo>
                    <a:pt x="1026" y="107"/>
                    <a:pt x="1019" y="106"/>
                    <a:pt x="1017" y="103"/>
                  </a:cubicBezTo>
                  <a:cubicBezTo>
                    <a:pt x="1016" y="99"/>
                    <a:pt x="1020" y="97"/>
                    <a:pt x="1022" y="97"/>
                  </a:cubicBezTo>
                  <a:cubicBezTo>
                    <a:pt x="1022" y="97"/>
                    <a:pt x="1022" y="97"/>
                    <a:pt x="1022" y="96"/>
                  </a:cubicBezTo>
                  <a:cubicBezTo>
                    <a:pt x="1020" y="96"/>
                    <a:pt x="1017" y="96"/>
                    <a:pt x="1013" y="96"/>
                  </a:cubicBezTo>
                  <a:cubicBezTo>
                    <a:pt x="1009" y="96"/>
                    <a:pt x="1006" y="95"/>
                    <a:pt x="1003" y="94"/>
                  </a:cubicBezTo>
                  <a:cubicBezTo>
                    <a:pt x="999" y="93"/>
                    <a:pt x="996" y="92"/>
                    <a:pt x="992" y="93"/>
                  </a:cubicBezTo>
                  <a:cubicBezTo>
                    <a:pt x="988" y="93"/>
                    <a:pt x="988" y="93"/>
                    <a:pt x="988" y="93"/>
                  </a:cubicBezTo>
                  <a:cubicBezTo>
                    <a:pt x="981" y="94"/>
                    <a:pt x="966" y="95"/>
                    <a:pt x="964" y="96"/>
                  </a:cubicBezTo>
                  <a:cubicBezTo>
                    <a:pt x="964" y="97"/>
                    <a:pt x="964" y="97"/>
                    <a:pt x="964" y="98"/>
                  </a:cubicBezTo>
                  <a:cubicBezTo>
                    <a:pt x="965" y="99"/>
                    <a:pt x="965" y="100"/>
                    <a:pt x="964" y="101"/>
                  </a:cubicBezTo>
                  <a:cubicBezTo>
                    <a:pt x="964" y="102"/>
                    <a:pt x="963" y="102"/>
                    <a:pt x="962" y="103"/>
                  </a:cubicBezTo>
                  <a:cubicBezTo>
                    <a:pt x="962" y="103"/>
                    <a:pt x="962" y="103"/>
                    <a:pt x="962" y="103"/>
                  </a:cubicBezTo>
                  <a:cubicBezTo>
                    <a:pt x="961" y="103"/>
                    <a:pt x="961" y="102"/>
                    <a:pt x="960" y="102"/>
                  </a:cubicBezTo>
                  <a:cubicBezTo>
                    <a:pt x="959" y="100"/>
                    <a:pt x="959" y="98"/>
                    <a:pt x="959" y="95"/>
                  </a:cubicBezTo>
                  <a:cubicBezTo>
                    <a:pt x="959" y="93"/>
                    <a:pt x="960" y="92"/>
                    <a:pt x="959" y="91"/>
                  </a:cubicBezTo>
                  <a:cubicBezTo>
                    <a:pt x="959" y="89"/>
                    <a:pt x="958" y="88"/>
                    <a:pt x="956" y="88"/>
                  </a:cubicBezTo>
                  <a:cubicBezTo>
                    <a:pt x="956" y="88"/>
                    <a:pt x="956" y="88"/>
                    <a:pt x="956" y="89"/>
                  </a:cubicBezTo>
                  <a:cubicBezTo>
                    <a:pt x="956" y="89"/>
                    <a:pt x="956" y="89"/>
                    <a:pt x="956" y="89"/>
                  </a:cubicBezTo>
                  <a:cubicBezTo>
                    <a:pt x="956" y="90"/>
                    <a:pt x="956" y="90"/>
                    <a:pt x="955" y="91"/>
                  </a:cubicBezTo>
                  <a:cubicBezTo>
                    <a:pt x="954" y="92"/>
                    <a:pt x="951" y="93"/>
                    <a:pt x="948" y="93"/>
                  </a:cubicBezTo>
                  <a:cubicBezTo>
                    <a:pt x="947" y="93"/>
                    <a:pt x="944" y="93"/>
                    <a:pt x="942" y="92"/>
                  </a:cubicBezTo>
                  <a:cubicBezTo>
                    <a:pt x="939" y="89"/>
                    <a:pt x="935" y="86"/>
                    <a:pt x="930" y="85"/>
                  </a:cubicBezTo>
                  <a:cubicBezTo>
                    <a:pt x="929" y="85"/>
                    <a:pt x="929" y="85"/>
                    <a:pt x="928" y="85"/>
                  </a:cubicBezTo>
                  <a:cubicBezTo>
                    <a:pt x="924" y="85"/>
                    <a:pt x="920" y="88"/>
                    <a:pt x="919" y="90"/>
                  </a:cubicBezTo>
                  <a:cubicBezTo>
                    <a:pt x="918" y="90"/>
                    <a:pt x="918" y="91"/>
                    <a:pt x="918" y="91"/>
                  </a:cubicBezTo>
                  <a:cubicBezTo>
                    <a:pt x="919" y="92"/>
                    <a:pt x="921" y="92"/>
                    <a:pt x="922" y="92"/>
                  </a:cubicBezTo>
                  <a:cubicBezTo>
                    <a:pt x="923" y="92"/>
                    <a:pt x="925" y="92"/>
                    <a:pt x="925" y="93"/>
                  </a:cubicBezTo>
                  <a:cubicBezTo>
                    <a:pt x="925" y="94"/>
                    <a:pt x="925" y="94"/>
                    <a:pt x="925" y="95"/>
                  </a:cubicBezTo>
                  <a:cubicBezTo>
                    <a:pt x="924" y="96"/>
                    <a:pt x="921" y="96"/>
                    <a:pt x="917" y="97"/>
                  </a:cubicBezTo>
                  <a:cubicBezTo>
                    <a:pt x="915" y="97"/>
                    <a:pt x="912" y="97"/>
                    <a:pt x="911" y="98"/>
                  </a:cubicBezTo>
                  <a:cubicBezTo>
                    <a:pt x="911" y="101"/>
                    <a:pt x="894" y="104"/>
                    <a:pt x="893" y="104"/>
                  </a:cubicBezTo>
                  <a:cubicBezTo>
                    <a:pt x="891" y="105"/>
                    <a:pt x="891" y="105"/>
                    <a:pt x="891" y="105"/>
                  </a:cubicBezTo>
                  <a:cubicBezTo>
                    <a:pt x="882" y="106"/>
                    <a:pt x="880" y="106"/>
                    <a:pt x="875" y="110"/>
                  </a:cubicBezTo>
                  <a:cubicBezTo>
                    <a:pt x="873" y="112"/>
                    <a:pt x="872" y="112"/>
                    <a:pt x="871" y="110"/>
                  </a:cubicBezTo>
                  <a:cubicBezTo>
                    <a:pt x="871" y="108"/>
                    <a:pt x="875" y="103"/>
                    <a:pt x="877" y="100"/>
                  </a:cubicBezTo>
                  <a:cubicBezTo>
                    <a:pt x="879" y="98"/>
                    <a:pt x="882" y="98"/>
                    <a:pt x="883" y="97"/>
                  </a:cubicBezTo>
                  <a:cubicBezTo>
                    <a:pt x="885" y="97"/>
                    <a:pt x="886" y="96"/>
                    <a:pt x="887" y="95"/>
                  </a:cubicBezTo>
                  <a:cubicBezTo>
                    <a:pt x="889" y="92"/>
                    <a:pt x="892" y="92"/>
                    <a:pt x="897" y="91"/>
                  </a:cubicBezTo>
                  <a:cubicBezTo>
                    <a:pt x="898" y="91"/>
                    <a:pt x="899" y="91"/>
                    <a:pt x="900" y="91"/>
                  </a:cubicBezTo>
                  <a:cubicBezTo>
                    <a:pt x="904" y="90"/>
                    <a:pt x="905" y="89"/>
                    <a:pt x="906" y="87"/>
                  </a:cubicBezTo>
                  <a:cubicBezTo>
                    <a:pt x="907" y="86"/>
                    <a:pt x="908" y="86"/>
                    <a:pt x="909" y="85"/>
                  </a:cubicBezTo>
                  <a:cubicBezTo>
                    <a:pt x="910" y="84"/>
                    <a:pt x="910" y="84"/>
                    <a:pt x="910" y="84"/>
                  </a:cubicBezTo>
                  <a:cubicBezTo>
                    <a:pt x="913" y="83"/>
                    <a:pt x="919" y="81"/>
                    <a:pt x="920" y="78"/>
                  </a:cubicBezTo>
                  <a:cubicBezTo>
                    <a:pt x="922" y="75"/>
                    <a:pt x="937" y="70"/>
                    <a:pt x="940" y="70"/>
                  </a:cubicBezTo>
                  <a:cubicBezTo>
                    <a:pt x="941" y="70"/>
                    <a:pt x="941" y="70"/>
                    <a:pt x="941" y="70"/>
                  </a:cubicBezTo>
                  <a:cubicBezTo>
                    <a:pt x="942" y="70"/>
                    <a:pt x="942" y="68"/>
                    <a:pt x="943" y="67"/>
                  </a:cubicBezTo>
                  <a:cubicBezTo>
                    <a:pt x="944" y="65"/>
                    <a:pt x="944" y="64"/>
                    <a:pt x="946" y="64"/>
                  </a:cubicBezTo>
                  <a:cubicBezTo>
                    <a:pt x="946" y="64"/>
                    <a:pt x="950" y="62"/>
                    <a:pt x="959" y="59"/>
                  </a:cubicBezTo>
                  <a:cubicBezTo>
                    <a:pt x="962" y="57"/>
                    <a:pt x="963" y="54"/>
                    <a:pt x="964" y="53"/>
                  </a:cubicBezTo>
                  <a:cubicBezTo>
                    <a:pt x="964" y="52"/>
                    <a:pt x="963" y="52"/>
                    <a:pt x="962" y="52"/>
                  </a:cubicBezTo>
                  <a:cubicBezTo>
                    <a:pt x="960" y="51"/>
                    <a:pt x="959" y="51"/>
                    <a:pt x="959" y="49"/>
                  </a:cubicBezTo>
                  <a:cubicBezTo>
                    <a:pt x="958" y="48"/>
                    <a:pt x="959" y="48"/>
                    <a:pt x="959" y="47"/>
                  </a:cubicBezTo>
                  <a:cubicBezTo>
                    <a:pt x="959" y="47"/>
                    <a:pt x="960" y="47"/>
                    <a:pt x="961" y="47"/>
                  </a:cubicBezTo>
                  <a:cubicBezTo>
                    <a:pt x="962" y="47"/>
                    <a:pt x="964" y="46"/>
                    <a:pt x="965" y="46"/>
                  </a:cubicBezTo>
                  <a:cubicBezTo>
                    <a:pt x="966" y="46"/>
                    <a:pt x="966" y="45"/>
                    <a:pt x="966" y="45"/>
                  </a:cubicBezTo>
                  <a:cubicBezTo>
                    <a:pt x="965" y="44"/>
                    <a:pt x="964" y="42"/>
                    <a:pt x="963" y="43"/>
                  </a:cubicBezTo>
                  <a:cubicBezTo>
                    <a:pt x="961" y="43"/>
                    <a:pt x="961" y="43"/>
                    <a:pt x="961" y="42"/>
                  </a:cubicBezTo>
                  <a:cubicBezTo>
                    <a:pt x="960" y="42"/>
                    <a:pt x="960" y="41"/>
                    <a:pt x="961" y="40"/>
                  </a:cubicBezTo>
                  <a:cubicBezTo>
                    <a:pt x="961" y="39"/>
                    <a:pt x="962" y="38"/>
                    <a:pt x="961" y="37"/>
                  </a:cubicBezTo>
                  <a:cubicBezTo>
                    <a:pt x="960" y="36"/>
                    <a:pt x="958" y="36"/>
                    <a:pt x="957" y="37"/>
                  </a:cubicBezTo>
                  <a:cubicBezTo>
                    <a:pt x="955" y="37"/>
                    <a:pt x="954" y="37"/>
                    <a:pt x="954" y="36"/>
                  </a:cubicBezTo>
                  <a:cubicBezTo>
                    <a:pt x="953" y="36"/>
                    <a:pt x="953" y="36"/>
                    <a:pt x="953" y="35"/>
                  </a:cubicBezTo>
                  <a:cubicBezTo>
                    <a:pt x="953" y="32"/>
                    <a:pt x="953" y="28"/>
                    <a:pt x="951" y="26"/>
                  </a:cubicBezTo>
                  <a:cubicBezTo>
                    <a:pt x="951" y="26"/>
                    <a:pt x="950" y="26"/>
                    <a:pt x="949" y="27"/>
                  </a:cubicBezTo>
                  <a:cubicBezTo>
                    <a:pt x="948" y="27"/>
                    <a:pt x="946" y="28"/>
                    <a:pt x="945" y="28"/>
                  </a:cubicBezTo>
                  <a:cubicBezTo>
                    <a:pt x="944" y="28"/>
                    <a:pt x="942" y="28"/>
                    <a:pt x="941" y="27"/>
                  </a:cubicBezTo>
                  <a:cubicBezTo>
                    <a:pt x="938" y="24"/>
                    <a:pt x="930" y="23"/>
                    <a:pt x="927" y="23"/>
                  </a:cubicBezTo>
                  <a:cubicBezTo>
                    <a:pt x="927" y="23"/>
                    <a:pt x="927" y="23"/>
                    <a:pt x="926" y="23"/>
                  </a:cubicBezTo>
                  <a:cubicBezTo>
                    <a:pt x="926" y="23"/>
                    <a:pt x="926" y="24"/>
                    <a:pt x="925" y="24"/>
                  </a:cubicBezTo>
                  <a:cubicBezTo>
                    <a:pt x="924" y="24"/>
                    <a:pt x="924" y="23"/>
                    <a:pt x="923" y="23"/>
                  </a:cubicBezTo>
                  <a:cubicBezTo>
                    <a:pt x="921" y="23"/>
                    <a:pt x="920" y="22"/>
                    <a:pt x="920" y="22"/>
                  </a:cubicBezTo>
                  <a:cubicBezTo>
                    <a:pt x="919" y="22"/>
                    <a:pt x="919" y="22"/>
                    <a:pt x="919" y="22"/>
                  </a:cubicBezTo>
                  <a:cubicBezTo>
                    <a:pt x="919" y="23"/>
                    <a:pt x="918" y="24"/>
                    <a:pt x="912" y="24"/>
                  </a:cubicBezTo>
                  <a:cubicBezTo>
                    <a:pt x="909" y="24"/>
                    <a:pt x="906" y="23"/>
                    <a:pt x="904" y="23"/>
                  </a:cubicBezTo>
                  <a:cubicBezTo>
                    <a:pt x="902" y="22"/>
                    <a:pt x="899" y="24"/>
                    <a:pt x="898" y="26"/>
                  </a:cubicBezTo>
                  <a:cubicBezTo>
                    <a:pt x="898" y="29"/>
                    <a:pt x="894" y="29"/>
                    <a:pt x="891" y="29"/>
                  </a:cubicBezTo>
                  <a:cubicBezTo>
                    <a:pt x="888" y="29"/>
                    <a:pt x="884" y="29"/>
                    <a:pt x="883" y="28"/>
                  </a:cubicBezTo>
                  <a:cubicBezTo>
                    <a:pt x="883" y="28"/>
                    <a:pt x="882" y="28"/>
                    <a:pt x="882" y="27"/>
                  </a:cubicBezTo>
                  <a:cubicBezTo>
                    <a:pt x="882" y="26"/>
                    <a:pt x="883" y="25"/>
                    <a:pt x="887" y="21"/>
                  </a:cubicBezTo>
                  <a:cubicBezTo>
                    <a:pt x="888" y="20"/>
                    <a:pt x="889" y="18"/>
                    <a:pt x="890" y="17"/>
                  </a:cubicBezTo>
                  <a:cubicBezTo>
                    <a:pt x="889" y="17"/>
                    <a:pt x="888" y="17"/>
                    <a:pt x="886" y="17"/>
                  </a:cubicBezTo>
                  <a:cubicBezTo>
                    <a:pt x="885" y="17"/>
                    <a:pt x="884" y="17"/>
                    <a:pt x="883" y="17"/>
                  </a:cubicBezTo>
                  <a:cubicBezTo>
                    <a:pt x="882" y="17"/>
                    <a:pt x="880" y="17"/>
                    <a:pt x="879" y="17"/>
                  </a:cubicBezTo>
                  <a:cubicBezTo>
                    <a:pt x="874" y="17"/>
                    <a:pt x="873" y="17"/>
                    <a:pt x="872" y="16"/>
                  </a:cubicBezTo>
                  <a:cubicBezTo>
                    <a:pt x="871" y="15"/>
                    <a:pt x="867" y="14"/>
                    <a:pt x="861" y="14"/>
                  </a:cubicBezTo>
                  <a:cubicBezTo>
                    <a:pt x="861" y="14"/>
                    <a:pt x="860" y="14"/>
                    <a:pt x="860" y="15"/>
                  </a:cubicBezTo>
                  <a:cubicBezTo>
                    <a:pt x="859" y="15"/>
                    <a:pt x="859" y="15"/>
                    <a:pt x="859" y="15"/>
                  </a:cubicBezTo>
                  <a:cubicBezTo>
                    <a:pt x="858" y="15"/>
                    <a:pt x="857" y="15"/>
                    <a:pt x="857" y="13"/>
                  </a:cubicBezTo>
                  <a:cubicBezTo>
                    <a:pt x="857" y="13"/>
                    <a:pt x="857" y="12"/>
                    <a:pt x="863" y="11"/>
                  </a:cubicBezTo>
                  <a:cubicBezTo>
                    <a:pt x="864" y="11"/>
                    <a:pt x="866" y="10"/>
                    <a:pt x="868" y="9"/>
                  </a:cubicBezTo>
                  <a:cubicBezTo>
                    <a:pt x="869" y="8"/>
                    <a:pt x="871" y="8"/>
                    <a:pt x="873" y="7"/>
                  </a:cubicBezTo>
                  <a:cubicBezTo>
                    <a:pt x="875" y="7"/>
                    <a:pt x="875" y="7"/>
                    <a:pt x="875" y="7"/>
                  </a:cubicBezTo>
                  <a:cubicBezTo>
                    <a:pt x="875" y="6"/>
                    <a:pt x="874" y="5"/>
                    <a:pt x="874" y="4"/>
                  </a:cubicBezTo>
                  <a:cubicBezTo>
                    <a:pt x="873" y="3"/>
                    <a:pt x="872" y="3"/>
                    <a:pt x="870" y="3"/>
                  </a:cubicBezTo>
                  <a:cubicBezTo>
                    <a:pt x="868" y="3"/>
                    <a:pt x="867" y="3"/>
                    <a:pt x="865" y="2"/>
                  </a:cubicBezTo>
                  <a:cubicBezTo>
                    <a:pt x="864" y="2"/>
                    <a:pt x="864" y="2"/>
                    <a:pt x="863" y="2"/>
                  </a:cubicBezTo>
                  <a:cubicBezTo>
                    <a:pt x="860" y="1"/>
                    <a:pt x="856" y="0"/>
                    <a:pt x="853" y="0"/>
                  </a:cubicBezTo>
                  <a:cubicBezTo>
                    <a:pt x="853" y="0"/>
                    <a:pt x="853" y="0"/>
                    <a:pt x="853" y="0"/>
                  </a:cubicBezTo>
                  <a:cubicBezTo>
                    <a:pt x="851" y="0"/>
                    <a:pt x="850" y="0"/>
                    <a:pt x="847" y="1"/>
                  </a:cubicBezTo>
                  <a:cubicBezTo>
                    <a:pt x="845" y="1"/>
                    <a:pt x="842" y="2"/>
                    <a:pt x="839" y="3"/>
                  </a:cubicBezTo>
                  <a:cubicBezTo>
                    <a:pt x="834" y="4"/>
                    <a:pt x="832" y="6"/>
                    <a:pt x="831" y="8"/>
                  </a:cubicBezTo>
                  <a:cubicBezTo>
                    <a:pt x="829" y="10"/>
                    <a:pt x="828" y="11"/>
                    <a:pt x="826" y="12"/>
                  </a:cubicBezTo>
                  <a:cubicBezTo>
                    <a:pt x="823" y="14"/>
                    <a:pt x="818" y="19"/>
                    <a:pt x="819" y="20"/>
                  </a:cubicBezTo>
                  <a:cubicBezTo>
                    <a:pt x="822" y="21"/>
                    <a:pt x="822" y="23"/>
                    <a:pt x="822" y="24"/>
                  </a:cubicBezTo>
                  <a:cubicBezTo>
                    <a:pt x="821" y="24"/>
                    <a:pt x="821" y="25"/>
                    <a:pt x="822" y="25"/>
                  </a:cubicBezTo>
                  <a:cubicBezTo>
                    <a:pt x="822" y="26"/>
                    <a:pt x="821" y="27"/>
                    <a:pt x="821" y="28"/>
                  </a:cubicBezTo>
                  <a:cubicBezTo>
                    <a:pt x="820" y="29"/>
                    <a:pt x="818" y="29"/>
                    <a:pt x="814" y="29"/>
                  </a:cubicBezTo>
                  <a:cubicBezTo>
                    <a:pt x="813" y="28"/>
                    <a:pt x="811" y="28"/>
                    <a:pt x="809" y="28"/>
                  </a:cubicBezTo>
                  <a:cubicBezTo>
                    <a:pt x="802" y="28"/>
                    <a:pt x="798" y="29"/>
                    <a:pt x="798" y="30"/>
                  </a:cubicBezTo>
                  <a:cubicBezTo>
                    <a:pt x="798" y="31"/>
                    <a:pt x="801" y="32"/>
                    <a:pt x="802" y="33"/>
                  </a:cubicBezTo>
                  <a:cubicBezTo>
                    <a:pt x="804" y="34"/>
                    <a:pt x="806" y="34"/>
                    <a:pt x="805" y="36"/>
                  </a:cubicBezTo>
                  <a:cubicBezTo>
                    <a:pt x="805" y="37"/>
                    <a:pt x="805" y="37"/>
                    <a:pt x="803" y="37"/>
                  </a:cubicBezTo>
                  <a:cubicBezTo>
                    <a:pt x="801" y="37"/>
                    <a:pt x="797" y="36"/>
                    <a:pt x="795" y="35"/>
                  </a:cubicBezTo>
                  <a:cubicBezTo>
                    <a:pt x="795" y="35"/>
                    <a:pt x="794" y="34"/>
                    <a:pt x="792" y="34"/>
                  </a:cubicBezTo>
                  <a:cubicBezTo>
                    <a:pt x="790" y="34"/>
                    <a:pt x="788" y="35"/>
                    <a:pt x="787" y="37"/>
                  </a:cubicBezTo>
                  <a:cubicBezTo>
                    <a:pt x="786" y="38"/>
                    <a:pt x="785" y="39"/>
                    <a:pt x="782" y="39"/>
                  </a:cubicBezTo>
                  <a:cubicBezTo>
                    <a:pt x="780" y="39"/>
                    <a:pt x="779" y="39"/>
                    <a:pt x="778" y="39"/>
                  </a:cubicBezTo>
                  <a:cubicBezTo>
                    <a:pt x="778" y="39"/>
                    <a:pt x="777" y="39"/>
                    <a:pt x="776" y="39"/>
                  </a:cubicBezTo>
                  <a:cubicBezTo>
                    <a:pt x="774" y="39"/>
                    <a:pt x="773" y="40"/>
                    <a:pt x="771" y="39"/>
                  </a:cubicBezTo>
                  <a:cubicBezTo>
                    <a:pt x="770" y="39"/>
                    <a:pt x="770" y="38"/>
                    <a:pt x="770" y="38"/>
                  </a:cubicBezTo>
                  <a:cubicBezTo>
                    <a:pt x="770" y="37"/>
                    <a:pt x="771" y="36"/>
                    <a:pt x="772" y="35"/>
                  </a:cubicBezTo>
                  <a:cubicBezTo>
                    <a:pt x="773" y="34"/>
                    <a:pt x="774" y="33"/>
                    <a:pt x="774" y="33"/>
                  </a:cubicBezTo>
                  <a:cubicBezTo>
                    <a:pt x="774" y="32"/>
                    <a:pt x="773" y="32"/>
                    <a:pt x="772" y="32"/>
                  </a:cubicBezTo>
                  <a:cubicBezTo>
                    <a:pt x="769" y="32"/>
                    <a:pt x="765" y="34"/>
                    <a:pt x="765" y="35"/>
                  </a:cubicBezTo>
                  <a:cubicBezTo>
                    <a:pt x="765" y="36"/>
                    <a:pt x="764" y="37"/>
                    <a:pt x="763" y="37"/>
                  </a:cubicBezTo>
                  <a:cubicBezTo>
                    <a:pt x="762" y="37"/>
                    <a:pt x="761" y="36"/>
                    <a:pt x="759" y="35"/>
                  </a:cubicBezTo>
                  <a:cubicBezTo>
                    <a:pt x="759" y="35"/>
                    <a:pt x="758" y="34"/>
                    <a:pt x="757" y="34"/>
                  </a:cubicBezTo>
                  <a:cubicBezTo>
                    <a:pt x="756" y="35"/>
                    <a:pt x="756" y="35"/>
                    <a:pt x="756" y="35"/>
                  </a:cubicBezTo>
                  <a:cubicBezTo>
                    <a:pt x="755" y="36"/>
                    <a:pt x="753" y="37"/>
                    <a:pt x="749" y="38"/>
                  </a:cubicBezTo>
                  <a:cubicBezTo>
                    <a:pt x="748" y="39"/>
                    <a:pt x="746" y="39"/>
                    <a:pt x="743" y="38"/>
                  </a:cubicBezTo>
                  <a:cubicBezTo>
                    <a:pt x="742" y="38"/>
                    <a:pt x="741" y="38"/>
                    <a:pt x="741" y="38"/>
                  </a:cubicBezTo>
                  <a:cubicBezTo>
                    <a:pt x="739" y="38"/>
                    <a:pt x="739" y="38"/>
                    <a:pt x="739" y="39"/>
                  </a:cubicBezTo>
                  <a:cubicBezTo>
                    <a:pt x="739" y="39"/>
                    <a:pt x="742" y="40"/>
                    <a:pt x="743" y="41"/>
                  </a:cubicBezTo>
                  <a:cubicBezTo>
                    <a:pt x="745" y="41"/>
                    <a:pt x="746" y="42"/>
                    <a:pt x="746" y="43"/>
                  </a:cubicBezTo>
                  <a:cubicBezTo>
                    <a:pt x="746" y="43"/>
                    <a:pt x="746" y="43"/>
                    <a:pt x="746" y="43"/>
                  </a:cubicBezTo>
                  <a:cubicBezTo>
                    <a:pt x="746" y="44"/>
                    <a:pt x="746" y="44"/>
                    <a:pt x="746" y="44"/>
                  </a:cubicBezTo>
                  <a:cubicBezTo>
                    <a:pt x="745" y="44"/>
                    <a:pt x="744" y="44"/>
                    <a:pt x="738" y="45"/>
                  </a:cubicBezTo>
                  <a:cubicBezTo>
                    <a:pt x="734" y="45"/>
                    <a:pt x="728" y="46"/>
                    <a:pt x="727" y="46"/>
                  </a:cubicBezTo>
                  <a:cubicBezTo>
                    <a:pt x="726" y="48"/>
                    <a:pt x="722" y="48"/>
                    <a:pt x="714" y="49"/>
                  </a:cubicBezTo>
                  <a:cubicBezTo>
                    <a:pt x="712" y="49"/>
                    <a:pt x="712" y="49"/>
                    <a:pt x="712" y="49"/>
                  </a:cubicBezTo>
                  <a:cubicBezTo>
                    <a:pt x="709" y="49"/>
                    <a:pt x="708" y="50"/>
                    <a:pt x="707" y="51"/>
                  </a:cubicBezTo>
                  <a:cubicBezTo>
                    <a:pt x="706" y="52"/>
                    <a:pt x="705" y="53"/>
                    <a:pt x="702" y="54"/>
                  </a:cubicBezTo>
                  <a:cubicBezTo>
                    <a:pt x="700" y="54"/>
                    <a:pt x="700" y="54"/>
                    <a:pt x="700" y="54"/>
                  </a:cubicBezTo>
                  <a:cubicBezTo>
                    <a:pt x="695" y="55"/>
                    <a:pt x="693" y="55"/>
                    <a:pt x="692" y="58"/>
                  </a:cubicBezTo>
                  <a:cubicBezTo>
                    <a:pt x="691" y="59"/>
                    <a:pt x="688" y="61"/>
                    <a:pt x="686" y="61"/>
                  </a:cubicBezTo>
                  <a:cubicBezTo>
                    <a:pt x="684" y="61"/>
                    <a:pt x="683" y="60"/>
                    <a:pt x="682" y="59"/>
                  </a:cubicBezTo>
                  <a:cubicBezTo>
                    <a:pt x="681" y="58"/>
                    <a:pt x="680" y="58"/>
                    <a:pt x="679" y="59"/>
                  </a:cubicBezTo>
                  <a:cubicBezTo>
                    <a:pt x="680" y="59"/>
                    <a:pt x="680" y="60"/>
                    <a:pt x="680" y="61"/>
                  </a:cubicBezTo>
                  <a:cubicBezTo>
                    <a:pt x="680" y="62"/>
                    <a:pt x="678" y="64"/>
                    <a:pt x="676" y="63"/>
                  </a:cubicBezTo>
                  <a:cubicBezTo>
                    <a:pt x="675" y="63"/>
                    <a:pt x="674" y="64"/>
                    <a:pt x="673" y="64"/>
                  </a:cubicBezTo>
                  <a:cubicBezTo>
                    <a:pt x="675" y="64"/>
                    <a:pt x="676" y="65"/>
                    <a:pt x="676" y="66"/>
                  </a:cubicBezTo>
                  <a:cubicBezTo>
                    <a:pt x="677" y="67"/>
                    <a:pt x="677" y="69"/>
                    <a:pt x="676" y="70"/>
                  </a:cubicBezTo>
                  <a:cubicBezTo>
                    <a:pt x="675" y="71"/>
                    <a:pt x="672" y="71"/>
                    <a:pt x="670" y="70"/>
                  </a:cubicBezTo>
                  <a:cubicBezTo>
                    <a:pt x="669" y="70"/>
                    <a:pt x="668" y="69"/>
                    <a:pt x="667" y="69"/>
                  </a:cubicBezTo>
                  <a:cubicBezTo>
                    <a:pt x="666" y="69"/>
                    <a:pt x="666" y="69"/>
                    <a:pt x="666" y="69"/>
                  </a:cubicBezTo>
                  <a:cubicBezTo>
                    <a:pt x="666" y="70"/>
                    <a:pt x="669" y="71"/>
                    <a:pt x="671" y="71"/>
                  </a:cubicBezTo>
                  <a:cubicBezTo>
                    <a:pt x="671" y="71"/>
                    <a:pt x="671" y="71"/>
                    <a:pt x="671" y="71"/>
                  </a:cubicBezTo>
                  <a:cubicBezTo>
                    <a:pt x="675" y="71"/>
                    <a:pt x="677" y="73"/>
                    <a:pt x="678" y="76"/>
                  </a:cubicBezTo>
                  <a:cubicBezTo>
                    <a:pt x="678" y="76"/>
                    <a:pt x="677" y="77"/>
                    <a:pt x="677" y="77"/>
                  </a:cubicBezTo>
                  <a:cubicBezTo>
                    <a:pt x="677" y="78"/>
                    <a:pt x="676" y="78"/>
                    <a:pt x="676" y="78"/>
                  </a:cubicBezTo>
                  <a:cubicBezTo>
                    <a:pt x="675" y="78"/>
                    <a:pt x="674" y="78"/>
                    <a:pt x="673" y="77"/>
                  </a:cubicBezTo>
                  <a:cubicBezTo>
                    <a:pt x="672" y="77"/>
                    <a:pt x="671" y="77"/>
                    <a:pt x="670" y="77"/>
                  </a:cubicBezTo>
                  <a:cubicBezTo>
                    <a:pt x="669" y="77"/>
                    <a:pt x="669" y="77"/>
                    <a:pt x="669" y="77"/>
                  </a:cubicBezTo>
                  <a:cubicBezTo>
                    <a:pt x="669" y="77"/>
                    <a:pt x="669" y="77"/>
                    <a:pt x="669" y="77"/>
                  </a:cubicBezTo>
                  <a:cubicBezTo>
                    <a:pt x="669" y="77"/>
                    <a:pt x="669" y="78"/>
                    <a:pt x="673" y="79"/>
                  </a:cubicBezTo>
                  <a:cubicBezTo>
                    <a:pt x="675" y="79"/>
                    <a:pt x="675" y="79"/>
                    <a:pt x="675" y="81"/>
                  </a:cubicBezTo>
                  <a:cubicBezTo>
                    <a:pt x="676" y="81"/>
                    <a:pt x="676" y="82"/>
                    <a:pt x="677" y="83"/>
                  </a:cubicBezTo>
                  <a:cubicBezTo>
                    <a:pt x="677" y="83"/>
                    <a:pt x="677" y="83"/>
                    <a:pt x="677" y="83"/>
                  </a:cubicBezTo>
                  <a:cubicBezTo>
                    <a:pt x="679" y="85"/>
                    <a:pt x="678" y="87"/>
                    <a:pt x="677" y="87"/>
                  </a:cubicBezTo>
                  <a:cubicBezTo>
                    <a:pt x="677" y="88"/>
                    <a:pt x="676" y="88"/>
                    <a:pt x="676" y="89"/>
                  </a:cubicBezTo>
                  <a:cubicBezTo>
                    <a:pt x="677" y="90"/>
                    <a:pt x="676" y="90"/>
                    <a:pt x="676" y="91"/>
                  </a:cubicBezTo>
                  <a:cubicBezTo>
                    <a:pt x="675" y="92"/>
                    <a:pt x="673" y="92"/>
                    <a:pt x="672" y="91"/>
                  </a:cubicBezTo>
                  <a:cubicBezTo>
                    <a:pt x="672" y="91"/>
                    <a:pt x="671" y="91"/>
                    <a:pt x="671" y="90"/>
                  </a:cubicBezTo>
                  <a:cubicBezTo>
                    <a:pt x="671" y="90"/>
                    <a:pt x="669" y="89"/>
                    <a:pt x="667" y="89"/>
                  </a:cubicBezTo>
                  <a:cubicBezTo>
                    <a:pt x="664" y="89"/>
                    <a:pt x="663" y="90"/>
                    <a:pt x="662" y="90"/>
                  </a:cubicBezTo>
                  <a:cubicBezTo>
                    <a:pt x="661" y="92"/>
                    <a:pt x="660" y="93"/>
                    <a:pt x="658" y="93"/>
                  </a:cubicBezTo>
                  <a:cubicBezTo>
                    <a:pt x="657" y="93"/>
                    <a:pt x="656" y="93"/>
                    <a:pt x="656" y="92"/>
                  </a:cubicBezTo>
                  <a:cubicBezTo>
                    <a:pt x="655" y="91"/>
                    <a:pt x="652" y="91"/>
                    <a:pt x="648" y="92"/>
                  </a:cubicBezTo>
                  <a:cubicBezTo>
                    <a:pt x="646" y="92"/>
                    <a:pt x="643" y="93"/>
                    <a:pt x="640" y="93"/>
                  </a:cubicBezTo>
                  <a:cubicBezTo>
                    <a:pt x="632" y="93"/>
                    <a:pt x="615" y="94"/>
                    <a:pt x="611" y="95"/>
                  </a:cubicBezTo>
                  <a:cubicBezTo>
                    <a:pt x="609" y="96"/>
                    <a:pt x="607" y="98"/>
                    <a:pt x="606" y="101"/>
                  </a:cubicBezTo>
                  <a:cubicBezTo>
                    <a:pt x="606" y="102"/>
                    <a:pt x="606" y="104"/>
                    <a:pt x="607" y="105"/>
                  </a:cubicBezTo>
                  <a:cubicBezTo>
                    <a:pt x="610" y="108"/>
                    <a:pt x="609" y="110"/>
                    <a:pt x="608" y="112"/>
                  </a:cubicBezTo>
                  <a:cubicBezTo>
                    <a:pt x="608" y="113"/>
                    <a:pt x="608" y="113"/>
                    <a:pt x="608" y="114"/>
                  </a:cubicBezTo>
                  <a:cubicBezTo>
                    <a:pt x="608" y="115"/>
                    <a:pt x="617" y="120"/>
                    <a:pt x="622" y="121"/>
                  </a:cubicBezTo>
                  <a:cubicBezTo>
                    <a:pt x="625" y="121"/>
                    <a:pt x="629" y="124"/>
                    <a:pt x="630" y="127"/>
                  </a:cubicBezTo>
                  <a:cubicBezTo>
                    <a:pt x="631" y="129"/>
                    <a:pt x="631" y="132"/>
                    <a:pt x="629" y="133"/>
                  </a:cubicBezTo>
                  <a:cubicBezTo>
                    <a:pt x="628" y="135"/>
                    <a:pt x="627" y="135"/>
                    <a:pt x="625" y="135"/>
                  </a:cubicBezTo>
                  <a:cubicBezTo>
                    <a:pt x="620" y="135"/>
                    <a:pt x="614" y="131"/>
                    <a:pt x="609" y="127"/>
                  </a:cubicBezTo>
                  <a:cubicBezTo>
                    <a:pt x="603" y="123"/>
                    <a:pt x="588" y="121"/>
                    <a:pt x="584" y="121"/>
                  </a:cubicBezTo>
                  <a:cubicBezTo>
                    <a:pt x="581" y="121"/>
                    <a:pt x="580" y="120"/>
                    <a:pt x="579" y="119"/>
                  </a:cubicBezTo>
                  <a:cubicBezTo>
                    <a:pt x="579" y="118"/>
                    <a:pt x="578" y="117"/>
                    <a:pt x="576" y="117"/>
                  </a:cubicBezTo>
                  <a:cubicBezTo>
                    <a:pt x="575" y="117"/>
                    <a:pt x="575" y="117"/>
                    <a:pt x="575" y="117"/>
                  </a:cubicBezTo>
                  <a:cubicBezTo>
                    <a:pt x="571" y="117"/>
                    <a:pt x="568" y="120"/>
                    <a:pt x="568" y="121"/>
                  </a:cubicBezTo>
                  <a:cubicBezTo>
                    <a:pt x="568" y="120"/>
                    <a:pt x="568" y="121"/>
                    <a:pt x="568" y="121"/>
                  </a:cubicBezTo>
                  <a:cubicBezTo>
                    <a:pt x="571" y="120"/>
                    <a:pt x="571" y="120"/>
                    <a:pt x="571" y="120"/>
                  </a:cubicBezTo>
                  <a:cubicBezTo>
                    <a:pt x="573" y="120"/>
                    <a:pt x="574" y="121"/>
                    <a:pt x="575" y="122"/>
                  </a:cubicBezTo>
                  <a:cubicBezTo>
                    <a:pt x="575" y="123"/>
                    <a:pt x="574" y="124"/>
                    <a:pt x="574" y="124"/>
                  </a:cubicBezTo>
                  <a:cubicBezTo>
                    <a:pt x="574" y="124"/>
                    <a:pt x="574" y="124"/>
                    <a:pt x="574" y="124"/>
                  </a:cubicBezTo>
                  <a:cubicBezTo>
                    <a:pt x="574" y="124"/>
                    <a:pt x="574" y="124"/>
                    <a:pt x="575" y="124"/>
                  </a:cubicBezTo>
                  <a:cubicBezTo>
                    <a:pt x="576" y="125"/>
                    <a:pt x="578" y="125"/>
                    <a:pt x="579" y="126"/>
                  </a:cubicBezTo>
                  <a:cubicBezTo>
                    <a:pt x="581" y="127"/>
                    <a:pt x="582" y="128"/>
                    <a:pt x="581" y="129"/>
                  </a:cubicBezTo>
                  <a:cubicBezTo>
                    <a:pt x="581" y="130"/>
                    <a:pt x="578" y="131"/>
                    <a:pt x="576" y="131"/>
                  </a:cubicBezTo>
                  <a:cubicBezTo>
                    <a:pt x="573" y="131"/>
                    <a:pt x="571" y="130"/>
                    <a:pt x="569" y="129"/>
                  </a:cubicBezTo>
                  <a:cubicBezTo>
                    <a:pt x="568" y="128"/>
                    <a:pt x="566" y="128"/>
                    <a:pt x="565" y="128"/>
                  </a:cubicBezTo>
                  <a:cubicBezTo>
                    <a:pt x="562" y="128"/>
                    <a:pt x="559" y="130"/>
                    <a:pt x="558" y="132"/>
                  </a:cubicBezTo>
                  <a:cubicBezTo>
                    <a:pt x="558" y="132"/>
                    <a:pt x="558" y="132"/>
                    <a:pt x="559" y="133"/>
                  </a:cubicBezTo>
                  <a:cubicBezTo>
                    <a:pt x="560" y="136"/>
                    <a:pt x="566" y="141"/>
                    <a:pt x="573" y="142"/>
                  </a:cubicBezTo>
                  <a:cubicBezTo>
                    <a:pt x="578" y="143"/>
                    <a:pt x="580" y="144"/>
                    <a:pt x="581" y="146"/>
                  </a:cubicBezTo>
                  <a:cubicBezTo>
                    <a:pt x="581" y="146"/>
                    <a:pt x="582" y="147"/>
                    <a:pt x="583" y="147"/>
                  </a:cubicBezTo>
                  <a:cubicBezTo>
                    <a:pt x="585" y="148"/>
                    <a:pt x="586" y="149"/>
                    <a:pt x="586" y="150"/>
                  </a:cubicBezTo>
                  <a:cubicBezTo>
                    <a:pt x="586" y="152"/>
                    <a:pt x="583" y="153"/>
                    <a:pt x="581" y="153"/>
                  </a:cubicBezTo>
                  <a:cubicBezTo>
                    <a:pt x="581" y="153"/>
                    <a:pt x="581" y="153"/>
                    <a:pt x="581" y="153"/>
                  </a:cubicBezTo>
                  <a:cubicBezTo>
                    <a:pt x="579" y="153"/>
                    <a:pt x="576" y="151"/>
                    <a:pt x="572" y="149"/>
                  </a:cubicBezTo>
                  <a:cubicBezTo>
                    <a:pt x="571" y="148"/>
                    <a:pt x="569" y="147"/>
                    <a:pt x="568" y="146"/>
                  </a:cubicBezTo>
                  <a:cubicBezTo>
                    <a:pt x="567" y="145"/>
                    <a:pt x="565" y="145"/>
                    <a:pt x="563" y="145"/>
                  </a:cubicBezTo>
                  <a:cubicBezTo>
                    <a:pt x="561" y="145"/>
                    <a:pt x="560" y="145"/>
                    <a:pt x="558" y="145"/>
                  </a:cubicBezTo>
                  <a:cubicBezTo>
                    <a:pt x="557" y="145"/>
                    <a:pt x="555" y="145"/>
                    <a:pt x="554" y="145"/>
                  </a:cubicBezTo>
                  <a:cubicBezTo>
                    <a:pt x="551" y="145"/>
                    <a:pt x="549" y="145"/>
                    <a:pt x="548" y="144"/>
                  </a:cubicBezTo>
                  <a:cubicBezTo>
                    <a:pt x="546" y="142"/>
                    <a:pt x="547" y="140"/>
                    <a:pt x="548" y="139"/>
                  </a:cubicBezTo>
                  <a:cubicBezTo>
                    <a:pt x="548" y="138"/>
                    <a:pt x="548" y="137"/>
                    <a:pt x="548" y="137"/>
                  </a:cubicBezTo>
                  <a:cubicBezTo>
                    <a:pt x="544" y="134"/>
                    <a:pt x="547" y="128"/>
                    <a:pt x="550" y="124"/>
                  </a:cubicBezTo>
                  <a:cubicBezTo>
                    <a:pt x="551" y="122"/>
                    <a:pt x="551" y="120"/>
                    <a:pt x="550" y="117"/>
                  </a:cubicBezTo>
                  <a:cubicBezTo>
                    <a:pt x="549" y="114"/>
                    <a:pt x="548" y="112"/>
                    <a:pt x="546" y="112"/>
                  </a:cubicBezTo>
                  <a:cubicBezTo>
                    <a:pt x="544" y="111"/>
                    <a:pt x="544" y="112"/>
                    <a:pt x="544" y="112"/>
                  </a:cubicBezTo>
                  <a:cubicBezTo>
                    <a:pt x="543" y="113"/>
                    <a:pt x="544" y="114"/>
                    <a:pt x="544" y="115"/>
                  </a:cubicBezTo>
                  <a:cubicBezTo>
                    <a:pt x="545" y="117"/>
                    <a:pt x="545" y="123"/>
                    <a:pt x="541" y="128"/>
                  </a:cubicBezTo>
                  <a:cubicBezTo>
                    <a:pt x="539" y="130"/>
                    <a:pt x="535" y="131"/>
                    <a:pt x="532" y="132"/>
                  </a:cubicBezTo>
                  <a:cubicBezTo>
                    <a:pt x="531" y="133"/>
                    <a:pt x="528" y="134"/>
                    <a:pt x="528" y="134"/>
                  </a:cubicBezTo>
                  <a:cubicBezTo>
                    <a:pt x="528" y="136"/>
                    <a:pt x="526" y="137"/>
                    <a:pt x="525" y="139"/>
                  </a:cubicBezTo>
                  <a:cubicBezTo>
                    <a:pt x="524" y="139"/>
                    <a:pt x="523" y="140"/>
                    <a:pt x="523" y="140"/>
                  </a:cubicBezTo>
                  <a:cubicBezTo>
                    <a:pt x="525" y="143"/>
                    <a:pt x="535" y="153"/>
                    <a:pt x="536" y="156"/>
                  </a:cubicBezTo>
                  <a:cubicBezTo>
                    <a:pt x="537" y="158"/>
                    <a:pt x="535" y="161"/>
                    <a:pt x="533" y="165"/>
                  </a:cubicBezTo>
                  <a:cubicBezTo>
                    <a:pt x="531" y="168"/>
                    <a:pt x="529" y="173"/>
                    <a:pt x="529" y="175"/>
                  </a:cubicBezTo>
                  <a:cubicBezTo>
                    <a:pt x="530" y="179"/>
                    <a:pt x="530" y="181"/>
                    <a:pt x="530" y="183"/>
                  </a:cubicBezTo>
                  <a:cubicBezTo>
                    <a:pt x="529" y="184"/>
                    <a:pt x="529" y="185"/>
                    <a:pt x="530" y="186"/>
                  </a:cubicBezTo>
                  <a:cubicBezTo>
                    <a:pt x="530" y="187"/>
                    <a:pt x="531" y="187"/>
                    <a:pt x="532" y="187"/>
                  </a:cubicBezTo>
                  <a:cubicBezTo>
                    <a:pt x="533" y="187"/>
                    <a:pt x="533" y="187"/>
                    <a:pt x="534" y="187"/>
                  </a:cubicBezTo>
                  <a:cubicBezTo>
                    <a:pt x="535" y="187"/>
                    <a:pt x="537" y="187"/>
                    <a:pt x="538" y="188"/>
                  </a:cubicBezTo>
                  <a:cubicBezTo>
                    <a:pt x="539" y="188"/>
                    <a:pt x="541" y="187"/>
                    <a:pt x="544" y="187"/>
                  </a:cubicBezTo>
                  <a:cubicBezTo>
                    <a:pt x="546" y="186"/>
                    <a:pt x="548" y="185"/>
                    <a:pt x="551" y="185"/>
                  </a:cubicBezTo>
                  <a:cubicBezTo>
                    <a:pt x="556" y="184"/>
                    <a:pt x="565" y="188"/>
                    <a:pt x="571" y="191"/>
                  </a:cubicBezTo>
                  <a:cubicBezTo>
                    <a:pt x="572" y="191"/>
                    <a:pt x="572" y="192"/>
                    <a:pt x="573" y="192"/>
                  </a:cubicBezTo>
                  <a:cubicBezTo>
                    <a:pt x="576" y="194"/>
                    <a:pt x="576" y="196"/>
                    <a:pt x="576" y="198"/>
                  </a:cubicBezTo>
                  <a:cubicBezTo>
                    <a:pt x="577" y="199"/>
                    <a:pt x="577" y="200"/>
                    <a:pt x="577" y="201"/>
                  </a:cubicBezTo>
                  <a:cubicBezTo>
                    <a:pt x="579" y="204"/>
                    <a:pt x="577" y="205"/>
                    <a:pt x="575" y="206"/>
                  </a:cubicBezTo>
                  <a:cubicBezTo>
                    <a:pt x="574" y="207"/>
                    <a:pt x="572" y="208"/>
                    <a:pt x="572" y="210"/>
                  </a:cubicBezTo>
                  <a:cubicBezTo>
                    <a:pt x="572" y="213"/>
                    <a:pt x="578" y="215"/>
                    <a:pt x="581" y="216"/>
                  </a:cubicBezTo>
                  <a:cubicBezTo>
                    <a:pt x="584" y="217"/>
                    <a:pt x="585" y="217"/>
                    <a:pt x="585" y="218"/>
                  </a:cubicBezTo>
                  <a:cubicBezTo>
                    <a:pt x="586" y="219"/>
                    <a:pt x="585" y="219"/>
                    <a:pt x="585" y="220"/>
                  </a:cubicBezTo>
                  <a:cubicBezTo>
                    <a:pt x="585" y="220"/>
                    <a:pt x="584" y="220"/>
                    <a:pt x="582" y="220"/>
                  </a:cubicBezTo>
                  <a:cubicBezTo>
                    <a:pt x="579" y="220"/>
                    <a:pt x="574" y="220"/>
                    <a:pt x="571" y="219"/>
                  </a:cubicBezTo>
                  <a:cubicBezTo>
                    <a:pt x="569" y="218"/>
                    <a:pt x="567" y="215"/>
                    <a:pt x="567" y="213"/>
                  </a:cubicBezTo>
                  <a:cubicBezTo>
                    <a:pt x="566" y="212"/>
                    <a:pt x="566" y="211"/>
                    <a:pt x="566" y="211"/>
                  </a:cubicBezTo>
                  <a:cubicBezTo>
                    <a:pt x="565" y="210"/>
                    <a:pt x="566" y="209"/>
                    <a:pt x="567" y="207"/>
                  </a:cubicBezTo>
                  <a:cubicBezTo>
                    <a:pt x="567" y="205"/>
                    <a:pt x="568" y="204"/>
                    <a:pt x="568" y="202"/>
                  </a:cubicBezTo>
                  <a:cubicBezTo>
                    <a:pt x="569" y="201"/>
                    <a:pt x="567" y="199"/>
                    <a:pt x="565" y="198"/>
                  </a:cubicBezTo>
                  <a:cubicBezTo>
                    <a:pt x="564" y="197"/>
                    <a:pt x="564" y="197"/>
                    <a:pt x="563" y="196"/>
                  </a:cubicBezTo>
                  <a:cubicBezTo>
                    <a:pt x="561" y="193"/>
                    <a:pt x="559" y="191"/>
                    <a:pt x="557" y="191"/>
                  </a:cubicBezTo>
                  <a:cubicBezTo>
                    <a:pt x="556" y="192"/>
                    <a:pt x="555" y="192"/>
                    <a:pt x="554" y="192"/>
                  </a:cubicBezTo>
                  <a:cubicBezTo>
                    <a:pt x="549" y="193"/>
                    <a:pt x="542" y="194"/>
                    <a:pt x="540" y="196"/>
                  </a:cubicBezTo>
                  <a:cubicBezTo>
                    <a:pt x="537" y="198"/>
                    <a:pt x="541" y="207"/>
                    <a:pt x="542" y="210"/>
                  </a:cubicBezTo>
                  <a:cubicBezTo>
                    <a:pt x="543" y="210"/>
                    <a:pt x="543" y="210"/>
                    <a:pt x="543" y="210"/>
                  </a:cubicBezTo>
                  <a:cubicBezTo>
                    <a:pt x="544" y="213"/>
                    <a:pt x="540" y="216"/>
                    <a:pt x="537" y="219"/>
                  </a:cubicBezTo>
                  <a:cubicBezTo>
                    <a:pt x="536" y="221"/>
                    <a:pt x="533" y="223"/>
                    <a:pt x="533" y="224"/>
                  </a:cubicBezTo>
                  <a:cubicBezTo>
                    <a:pt x="534" y="228"/>
                    <a:pt x="530" y="229"/>
                    <a:pt x="526" y="232"/>
                  </a:cubicBezTo>
                  <a:cubicBezTo>
                    <a:pt x="524" y="233"/>
                    <a:pt x="524" y="233"/>
                    <a:pt x="524" y="233"/>
                  </a:cubicBezTo>
                  <a:cubicBezTo>
                    <a:pt x="523" y="233"/>
                    <a:pt x="523" y="233"/>
                    <a:pt x="522" y="234"/>
                  </a:cubicBezTo>
                  <a:cubicBezTo>
                    <a:pt x="518" y="236"/>
                    <a:pt x="514" y="238"/>
                    <a:pt x="514" y="241"/>
                  </a:cubicBezTo>
                  <a:cubicBezTo>
                    <a:pt x="514" y="242"/>
                    <a:pt x="514" y="243"/>
                    <a:pt x="514" y="243"/>
                  </a:cubicBezTo>
                  <a:cubicBezTo>
                    <a:pt x="513" y="244"/>
                    <a:pt x="512" y="244"/>
                    <a:pt x="511" y="244"/>
                  </a:cubicBezTo>
                  <a:cubicBezTo>
                    <a:pt x="508" y="244"/>
                    <a:pt x="505" y="243"/>
                    <a:pt x="503" y="242"/>
                  </a:cubicBezTo>
                  <a:cubicBezTo>
                    <a:pt x="501" y="241"/>
                    <a:pt x="499" y="241"/>
                    <a:pt x="496" y="242"/>
                  </a:cubicBezTo>
                  <a:cubicBezTo>
                    <a:pt x="495" y="242"/>
                    <a:pt x="493" y="243"/>
                    <a:pt x="491" y="243"/>
                  </a:cubicBezTo>
                  <a:cubicBezTo>
                    <a:pt x="490" y="243"/>
                    <a:pt x="490" y="243"/>
                    <a:pt x="490" y="243"/>
                  </a:cubicBezTo>
                  <a:cubicBezTo>
                    <a:pt x="488" y="243"/>
                    <a:pt x="486" y="241"/>
                    <a:pt x="485" y="241"/>
                  </a:cubicBezTo>
                  <a:cubicBezTo>
                    <a:pt x="484" y="240"/>
                    <a:pt x="483" y="239"/>
                    <a:pt x="482" y="240"/>
                  </a:cubicBezTo>
                  <a:cubicBezTo>
                    <a:pt x="479" y="241"/>
                    <a:pt x="477" y="240"/>
                    <a:pt x="475" y="238"/>
                  </a:cubicBezTo>
                  <a:cubicBezTo>
                    <a:pt x="474" y="237"/>
                    <a:pt x="474" y="235"/>
                    <a:pt x="475" y="234"/>
                  </a:cubicBezTo>
                  <a:cubicBezTo>
                    <a:pt x="475" y="232"/>
                    <a:pt x="476" y="232"/>
                    <a:pt x="478" y="232"/>
                  </a:cubicBezTo>
                  <a:cubicBezTo>
                    <a:pt x="480" y="232"/>
                    <a:pt x="482" y="233"/>
                    <a:pt x="483" y="235"/>
                  </a:cubicBezTo>
                  <a:cubicBezTo>
                    <a:pt x="483" y="236"/>
                    <a:pt x="483" y="236"/>
                    <a:pt x="483" y="236"/>
                  </a:cubicBezTo>
                  <a:cubicBezTo>
                    <a:pt x="484" y="236"/>
                    <a:pt x="486" y="235"/>
                    <a:pt x="488" y="234"/>
                  </a:cubicBezTo>
                  <a:cubicBezTo>
                    <a:pt x="490" y="233"/>
                    <a:pt x="491" y="234"/>
                    <a:pt x="492" y="235"/>
                  </a:cubicBezTo>
                  <a:cubicBezTo>
                    <a:pt x="492" y="236"/>
                    <a:pt x="493" y="236"/>
                    <a:pt x="495" y="237"/>
                  </a:cubicBezTo>
                  <a:cubicBezTo>
                    <a:pt x="497" y="237"/>
                    <a:pt x="497" y="236"/>
                    <a:pt x="497" y="236"/>
                  </a:cubicBezTo>
                  <a:cubicBezTo>
                    <a:pt x="498" y="235"/>
                    <a:pt x="498" y="234"/>
                    <a:pt x="501" y="234"/>
                  </a:cubicBezTo>
                  <a:cubicBezTo>
                    <a:pt x="502" y="234"/>
                    <a:pt x="503" y="234"/>
                    <a:pt x="503" y="234"/>
                  </a:cubicBezTo>
                  <a:cubicBezTo>
                    <a:pt x="503" y="234"/>
                    <a:pt x="503" y="234"/>
                    <a:pt x="502" y="233"/>
                  </a:cubicBezTo>
                  <a:cubicBezTo>
                    <a:pt x="502" y="233"/>
                    <a:pt x="502" y="232"/>
                    <a:pt x="502" y="231"/>
                  </a:cubicBezTo>
                  <a:cubicBezTo>
                    <a:pt x="503" y="230"/>
                    <a:pt x="505" y="229"/>
                    <a:pt x="507" y="228"/>
                  </a:cubicBezTo>
                  <a:cubicBezTo>
                    <a:pt x="508" y="228"/>
                    <a:pt x="508" y="228"/>
                    <a:pt x="508" y="228"/>
                  </a:cubicBezTo>
                  <a:cubicBezTo>
                    <a:pt x="509" y="227"/>
                    <a:pt x="509" y="226"/>
                    <a:pt x="509" y="225"/>
                  </a:cubicBezTo>
                  <a:cubicBezTo>
                    <a:pt x="510" y="224"/>
                    <a:pt x="510" y="222"/>
                    <a:pt x="511" y="222"/>
                  </a:cubicBezTo>
                  <a:cubicBezTo>
                    <a:pt x="512" y="221"/>
                    <a:pt x="512" y="221"/>
                    <a:pt x="512" y="220"/>
                  </a:cubicBezTo>
                  <a:cubicBezTo>
                    <a:pt x="512" y="219"/>
                    <a:pt x="513" y="218"/>
                    <a:pt x="515" y="218"/>
                  </a:cubicBezTo>
                  <a:cubicBezTo>
                    <a:pt x="515" y="218"/>
                    <a:pt x="516" y="217"/>
                    <a:pt x="517" y="216"/>
                  </a:cubicBezTo>
                  <a:cubicBezTo>
                    <a:pt x="518" y="215"/>
                    <a:pt x="519" y="214"/>
                    <a:pt x="520" y="214"/>
                  </a:cubicBezTo>
                  <a:cubicBezTo>
                    <a:pt x="521" y="214"/>
                    <a:pt x="521" y="214"/>
                    <a:pt x="521" y="213"/>
                  </a:cubicBezTo>
                  <a:cubicBezTo>
                    <a:pt x="522" y="212"/>
                    <a:pt x="522" y="211"/>
                    <a:pt x="521" y="210"/>
                  </a:cubicBezTo>
                  <a:cubicBezTo>
                    <a:pt x="520" y="209"/>
                    <a:pt x="521" y="207"/>
                    <a:pt x="521" y="206"/>
                  </a:cubicBezTo>
                  <a:cubicBezTo>
                    <a:pt x="522" y="204"/>
                    <a:pt x="523" y="202"/>
                    <a:pt x="525" y="201"/>
                  </a:cubicBezTo>
                  <a:cubicBezTo>
                    <a:pt x="526" y="201"/>
                    <a:pt x="526" y="201"/>
                    <a:pt x="526" y="201"/>
                  </a:cubicBezTo>
                  <a:cubicBezTo>
                    <a:pt x="526" y="200"/>
                    <a:pt x="526" y="200"/>
                    <a:pt x="525" y="199"/>
                  </a:cubicBezTo>
                  <a:cubicBezTo>
                    <a:pt x="524" y="198"/>
                    <a:pt x="524" y="198"/>
                    <a:pt x="524" y="198"/>
                  </a:cubicBezTo>
                  <a:cubicBezTo>
                    <a:pt x="520" y="195"/>
                    <a:pt x="515" y="191"/>
                    <a:pt x="516" y="188"/>
                  </a:cubicBezTo>
                  <a:cubicBezTo>
                    <a:pt x="516" y="187"/>
                    <a:pt x="516" y="185"/>
                    <a:pt x="515" y="183"/>
                  </a:cubicBezTo>
                  <a:cubicBezTo>
                    <a:pt x="515" y="181"/>
                    <a:pt x="515" y="178"/>
                    <a:pt x="515" y="177"/>
                  </a:cubicBezTo>
                  <a:cubicBezTo>
                    <a:pt x="516" y="175"/>
                    <a:pt x="516" y="171"/>
                    <a:pt x="515" y="168"/>
                  </a:cubicBezTo>
                  <a:cubicBezTo>
                    <a:pt x="515" y="166"/>
                    <a:pt x="515" y="166"/>
                    <a:pt x="515" y="166"/>
                  </a:cubicBezTo>
                  <a:cubicBezTo>
                    <a:pt x="515" y="165"/>
                    <a:pt x="516" y="163"/>
                    <a:pt x="516" y="160"/>
                  </a:cubicBezTo>
                  <a:cubicBezTo>
                    <a:pt x="517" y="159"/>
                    <a:pt x="518" y="157"/>
                    <a:pt x="518" y="154"/>
                  </a:cubicBezTo>
                  <a:cubicBezTo>
                    <a:pt x="519" y="150"/>
                    <a:pt x="513" y="144"/>
                    <a:pt x="510" y="143"/>
                  </a:cubicBezTo>
                  <a:cubicBezTo>
                    <a:pt x="508" y="142"/>
                    <a:pt x="507" y="141"/>
                    <a:pt x="507" y="140"/>
                  </a:cubicBezTo>
                  <a:cubicBezTo>
                    <a:pt x="507" y="138"/>
                    <a:pt x="509" y="136"/>
                    <a:pt x="513" y="132"/>
                  </a:cubicBezTo>
                  <a:cubicBezTo>
                    <a:pt x="517" y="129"/>
                    <a:pt x="518" y="117"/>
                    <a:pt x="517" y="114"/>
                  </a:cubicBezTo>
                  <a:cubicBezTo>
                    <a:pt x="517" y="113"/>
                    <a:pt x="510" y="110"/>
                    <a:pt x="505" y="110"/>
                  </a:cubicBezTo>
                  <a:cubicBezTo>
                    <a:pt x="505" y="110"/>
                    <a:pt x="505" y="110"/>
                    <a:pt x="505" y="110"/>
                  </a:cubicBezTo>
                  <a:cubicBezTo>
                    <a:pt x="501" y="111"/>
                    <a:pt x="486" y="110"/>
                    <a:pt x="483" y="109"/>
                  </a:cubicBezTo>
                  <a:cubicBezTo>
                    <a:pt x="481" y="109"/>
                    <a:pt x="480" y="111"/>
                    <a:pt x="478" y="114"/>
                  </a:cubicBezTo>
                  <a:cubicBezTo>
                    <a:pt x="478" y="114"/>
                    <a:pt x="478" y="115"/>
                    <a:pt x="477" y="115"/>
                  </a:cubicBezTo>
                  <a:cubicBezTo>
                    <a:pt x="477" y="116"/>
                    <a:pt x="477" y="117"/>
                    <a:pt x="476" y="118"/>
                  </a:cubicBezTo>
                  <a:cubicBezTo>
                    <a:pt x="474" y="121"/>
                    <a:pt x="472" y="125"/>
                    <a:pt x="470" y="131"/>
                  </a:cubicBezTo>
                  <a:cubicBezTo>
                    <a:pt x="468" y="138"/>
                    <a:pt x="461" y="141"/>
                    <a:pt x="456" y="142"/>
                  </a:cubicBezTo>
                  <a:cubicBezTo>
                    <a:pt x="456" y="143"/>
                    <a:pt x="455" y="143"/>
                    <a:pt x="454" y="143"/>
                  </a:cubicBezTo>
                  <a:cubicBezTo>
                    <a:pt x="452" y="144"/>
                    <a:pt x="451" y="146"/>
                    <a:pt x="450" y="148"/>
                  </a:cubicBezTo>
                  <a:cubicBezTo>
                    <a:pt x="450" y="150"/>
                    <a:pt x="450" y="151"/>
                    <a:pt x="450" y="151"/>
                  </a:cubicBezTo>
                  <a:cubicBezTo>
                    <a:pt x="451" y="153"/>
                    <a:pt x="452" y="152"/>
                    <a:pt x="453" y="152"/>
                  </a:cubicBezTo>
                  <a:cubicBezTo>
                    <a:pt x="454" y="152"/>
                    <a:pt x="455" y="152"/>
                    <a:pt x="456" y="153"/>
                  </a:cubicBezTo>
                  <a:cubicBezTo>
                    <a:pt x="457" y="153"/>
                    <a:pt x="457" y="154"/>
                    <a:pt x="457" y="155"/>
                  </a:cubicBezTo>
                  <a:cubicBezTo>
                    <a:pt x="458" y="157"/>
                    <a:pt x="456" y="162"/>
                    <a:pt x="455" y="163"/>
                  </a:cubicBezTo>
                  <a:cubicBezTo>
                    <a:pt x="455" y="163"/>
                    <a:pt x="455" y="164"/>
                    <a:pt x="455" y="164"/>
                  </a:cubicBezTo>
                  <a:cubicBezTo>
                    <a:pt x="456" y="165"/>
                    <a:pt x="457" y="167"/>
                    <a:pt x="454" y="169"/>
                  </a:cubicBezTo>
                  <a:cubicBezTo>
                    <a:pt x="452" y="170"/>
                    <a:pt x="451" y="172"/>
                    <a:pt x="450" y="174"/>
                  </a:cubicBezTo>
                  <a:cubicBezTo>
                    <a:pt x="450" y="174"/>
                    <a:pt x="450" y="175"/>
                    <a:pt x="451" y="175"/>
                  </a:cubicBezTo>
                  <a:cubicBezTo>
                    <a:pt x="451" y="176"/>
                    <a:pt x="454" y="177"/>
                    <a:pt x="457" y="177"/>
                  </a:cubicBezTo>
                  <a:cubicBezTo>
                    <a:pt x="459" y="178"/>
                    <a:pt x="462" y="179"/>
                    <a:pt x="464" y="180"/>
                  </a:cubicBezTo>
                  <a:cubicBezTo>
                    <a:pt x="466" y="181"/>
                    <a:pt x="467" y="183"/>
                    <a:pt x="467" y="185"/>
                  </a:cubicBezTo>
                  <a:cubicBezTo>
                    <a:pt x="467" y="186"/>
                    <a:pt x="468" y="188"/>
                    <a:pt x="469" y="189"/>
                  </a:cubicBezTo>
                  <a:cubicBezTo>
                    <a:pt x="470" y="191"/>
                    <a:pt x="471" y="191"/>
                    <a:pt x="473" y="191"/>
                  </a:cubicBezTo>
                  <a:cubicBezTo>
                    <a:pt x="474" y="191"/>
                    <a:pt x="475" y="191"/>
                    <a:pt x="476" y="193"/>
                  </a:cubicBezTo>
                  <a:cubicBezTo>
                    <a:pt x="476" y="194"/>
                    <a:pt x="476" y="195"/>
                    <a:pt x="475" y="197"/>
                  </a:cubicBezTo>
                  <a:cubicBezTo>
                    <a:pt x="474" y="200"/>
                    <a:pt x="470" y="205"/>
                    <a:pt x="468" y="205"/>
                  </a:cubicBezTo>
                  <a:cubicBezTo>
                    <a:pt x="468" y="205"/>
                    <a:pt x="468" y="205"/>
                    <a:pt x="468" y="205"/>
                  </a:cubicBezTo>
                  <a:cubicBezTo>
                    <a:pt x="466" y="205"/>
                    <a:pt x="462" y="202"/>
                    <a:pt x="457" y="198"/>
                  </a:cubicBezTo>
                  <a:cubicBezTo>
                    <a:pt x="456" y="196"/>
                    <a:pt x="454" y="195"/>
                    <a:pt x="454" y="194"/>
                  </a:cubicBezTo>
                  <a:cubicBezTo>
                    <a:pt x="452" y="193"/>
                    <a:pt x="448" y="192"/>
                    <a:pt x="445" y="190"/>
                  </a:cubicBezTo>
                  <a:cubicBezTo>
                    <a:pt x="441" y="189"/>
                    <a:pt x="438" y="188"/>
                    <a:pt x="436" y="187"/>
                  </a:cubicBezTo>
                  <a:cubicBezTo>
                    <a:pt x="434" y="185"/>
                    <a:pt x="432" y="185"/>
                    <a:pt x="430" y="184"/>
                  </a:cubicBezTo>
                  <a:cubicBezTo>
                    <a:pt x="427" y="184"/>
                    <a:pt x="424" y="183"/>
                    <a:pt x="421" y="180"/>
                  </a:cubicBezTo>
                  <a:cubicBezTo>
                    <a:pt x="415" y="177"/>
                    <a:pt x="411" y="175"/>
                    <a:pt x="402" y="175"/>
                  </a:cubicBezTo>
                  <a:cubicBezTo>
                    <a:pt x="399" y="175"/>
                    <a:pt x="399" y="175"/>
                    <a:pt x="399" y="175"/>
                  </a:cubicBezTo>
                  <a:cubicBezTo>
                    <a:pt x="394" y="175"/>
                    <a:pt x="389" y="174"/>
                    <a:pt x="386" y="174"/>
                  </a:cubicBezTo>
                  <a:cubicBezTo>
                    <a:pt x="383" y="173"/>
                    <a:pt x="381" y="173"/>
                    <a:pt x="380" y="173"/>
                  </a:cubicBezTo>
                  <a:cubicBezTo>
                    <a:pt x="378" y="174"/>
                    <a:pt x="377" y="172"/>
                    <a:pt x="376" y="171"/>
                  </a:cubicBezTo>
                  <a:cubicBezTo>
                    <a:pt x="375" y="170"/>
                    <a:pt x="374" y="168"/>
                    <a:pt x="371" y="167"/>
                  </a:cubicBezTo>
                  <a:cubicBezTo>
                    <a:pt x="369" y="166"/>
                    <a:pt x="368" y="165"/>
                    <a:pt x="366" y="164"/>
                  </a:cubicBezTo>
                  <a:cubicBezTo>
                    <a:pt x="363" y="163"/>
                    <a:pt x="360" y="161"/>
                    <a:pt x="358" y="162"/>
                  </a:cubicBezTo>
                  <a:cubicBezTo>
                    <a:pt x="357" y="163"/>
                    <a:pt x="357" y="165"/>
                    <a:pt x="357" y="166"/>
                  </a:cubicBezTo>
                  <a:cubicBezTo>
                    <a:pt x="357" y="167"/>
                    <a:pt x="358" y="169"/>
                    <a:pt x="361" y="170"/>
                  </a:cubicBezTo>
                  <a:cubicBezTo>
                    <a:pt x="364" y="170"/>
                    <a:pt x="365" y="171"/>
                    <a:pt x="366" y="172"/>
                  </a:cubicBezTo>
                  <a:cubicBezTo>
                    <a:pt x="366" y="173"/>
                    <a:pt x="367" y="173"/>
                    <a:pt x="369" y="173"/>
                  </a:cubicBezTo>
                  <a:cubicBezTo>
                    <a:pt x="373" y="173"/>
                    <a:pt x="375" y="174"/>
                    <a:pt x="376" y="175"/>
                  </a:cubicBezTo>
                  <a:cubicBezTo>
                    <a:pt x="377" y="176"/>
                    <a:pt x="378" y="177"/>
                    <a:pt x="377" y="179"/>
                  </a:cubicBezTo>
                  <a:cubicBezTo>
                    <a:pt x="377" y="183"/>
                    <a:pt x="380" y="186"/>
                    <a:pt x="382" y="188"/>
                  </a:cubicBezTo>
                  <a:cubicBezTo>
                    <a:pt x="384" y="189"/>
                    <a:pt x="384" y="191"/>
                    <a:pt x="384" y="193"/>
                  </a:cubicBezTo>
                  <a:cubicBezTo>
                    <a:pt x="383" y="195"/>
                    <a:pt x="381" y="196"/>
                    <a:pt x="378" y="196"/>
                  </a:cubicBezTo>
                  <a:cubicBezTo>
                    <a:pt x="373" y="196"/>
                    <a:pt x="371" y="197"/>
                    <a:pt x="371" y="197"/>
                  </a:cubicBezTo>
                  <a:cubicBezTo>
                    <a:pt x="371" y="197"/>
                    <a:pt x="371" y="198"/>
                    <a:pt x="371" y="198"/>
                  </a:cubicBezTo>
                  <a:cubicBezTo>
                    <a:pt x="372" y="200"/>
                    <a:pt x="372" y="201"/>
                    <a:pt x="372" y="201"/>
                  </a:cubicBezTo>
                  <a:cubicBezTo>
                    <a:pt x="371" y="202"/>
                    <a:pt x="371" y="203"/>
                    <a:pt x="369" y="203"/>
                  </a:cubicBezTo>
                  <a:cubicBezTo>
                    <a:pt x="367" y="203"/>
                    <a:pt x="366" y="203"/>
                    <a:pt x="364" y="202"/>
                  </a:cubicBezTo>
                  <a:cubicBezTo>
                    <a:pt x="362" y="201"/>
                    <a:pt x="361" y="200"/>
                    <a:pt x="361" y="199"/>
                  </a:cubicBezTo>
                  <a:cubicBezTo>
                    <a:pt x="361" y="197"/>
                    <a:pt x="362" y="195"/>
                    <a:pt x="364" y="194"/>
                  </a:cubicBezTo>
                  <a:cubicBezTo>
                    <a:pt x="364" y="193"/>
                    <a:pt x="363" y="192"/>
                    <a:pt x="357" y="190"/>
                  </a:cubicBezTo>
                  <a:cubicBezTo>
                    <a:pt x="357" y="190"/>
                    <a:pt x="357" y="190"/>
                    <a:pt x="357" y="190"/>
                  </a:cubicBezTo>
                  <a:cubicBezTo>
                    <a:pt x="355" y="190"/>
                    <a:pt x="350" y="194"/>
                    <a:pt x="346" y="196"/>
                  </a:cubicBezTo>
                  <a:cubicBezTo>
                    <a:pt x="344" y="197"/>
                    <a:pt x="342" y="198"/>
                    <a:pt x="341" y="199"/>
                  </a:cubicBezTo>
                  <a:cubicBezTo>
                    <a:pt x="339" y="199"/>
                    <a:pt x="337" y="199"/>
                    <a:pt x="334" y="199"/>
                  </a:cubicBezTo>
                  <a:cubicBezTo>
                    <a:pt x="332" y="198"/>
                    <a:pt x="330" y="198"/>
                    <a:pt x="327" y="198"/>
                  </a:cubicBezTo>
                  <a:cubicBezTo>
                    <a:pt x="325" y="198"/>
                    <a:pt x="323" y="198"/>
                    <a:pt x="322" y="199"/>
                  </a:cubicBezTo>
                  <a:cubicBezTo>
                    <a:pt x="317" y="200"/>
                    <a:pt x="316" y="202"/>
                    <a:pt x="315" y="204"/>
                  </a:cubicBezTo>
                  <a:cubicBezTo>
                    <a:pt x="314" y="206"/>
                    <a:pt x="312" y="207"/>
                    <a:pt x="311" y="206"/>
                  </a:cubicBezTo>
                  <a:cubicBezTo>
                    <a:pt x="310" y="206"/>
                    <a:pt x="309" y="206"/>
                    <a:pt x="308" y="206"/>
                  </a:cubicBezTo>
                  <a:cubicBezTo>
                    <a:pt x="308" y="206"/>
                    <a:pt x="307" y="206"/>
                    <a:pt x="306" y="206"/>
                  </a:cubicBezTo>
                  <a:cubicBezTo>
                    <a:pt x="305" y="206"/>
                    <a:pt x="304" y="206"/>
                    <a:pt x="303" y="206"/>
                  </a:cubicBezTo>
                  <a:cubicBezTo>
                    <a:pt x="300" y="206"/>
                    <a:pt x="297" y="206"/>
                    <a:pt x="295" y="205"/>
                  </a:cubicBezTo>
                  <a:cubicBezTo>
                    <a:pt x="294" y="204"/>
                    <a:pt x="293" y="203"/>
                    <a:pt x="293" y="202"/>
                  </a:cubicBezTo>
                  <a:cubicBezTo>
                    <a:pt x="294" y="201"/>
                    <a:pt x="296" y="200"/>
                    <a:pt x="298" y="200"/>
                  </a:cubicBezTo>
                  <a:cubicBezTo>
                    <a:pt x="298" y="200"/>
                    <a:pt x="298" y="200"/>
                    <a:pt x="299" y="200"/>
                  </a:cubicBezTo>
                  <a:cubicBezTo>
                    <a:pt x="301" y="200"/>
                    <a:pt x="301" y="200"/>
                    <a:pt x="301" y="200"/>
                  </a:cubicBezTo>
                  <a:cubicBezTo>
                    <a:pt x="301" y="200"/>
                    <a:pt x="301" y="200"/>
                    <a:pt x="300" y="199"/>
                  </a:cubicBezTo>
                  <a:cubicBezTo>
                    <a:pt x="299" y="197"/>
                    <a:pt x="300" y="194"/>
                    <a:pt x="302" y="192"/>
                  </a:cubicBezTo>
                  <a:cubicBezTo>
                    <a:pt x="302" y="192"/>
                    <a:pt x="302" y="191"/>
                    <a:pt x="303" y="191"/>
                  </a:cubicBezTo>
                  <a:cubicBezTo>
                    <a:pt x="299" y="191"/>
                    <a:pt x="291" y="194"/>
                    <a:pt x="289" y="196"/>
                  </a:cubicBezTo>
                  <a:cubicBezTo>
                    <a:pt x="288" y="196"/>
                    <a:pt x="288" y="197"/>
                    <a:pt x="288" y="198"/>
                  </a:cubicBezTo>
                  <a:cubicBezTo>
                    <a:pt x="288" y="199"/>
                    <a:pt x="288" y="201"/>
                    <a:pt x="287" y="202"/>
                  </a:cubicBezTo>
                  <a:cubicBezTo>
                    <a:pt x="286" y="202"/>
                    <a:pt x="286" y="202"/>
                    <a:pt x="285" y="202"/>
                  </a:cubicBezTo>
                  <a:cubicBezTo>
                    <a:pt x="284" y="202"/>
                    <a:pt x="283" y="202"/>
                    <a:pt x="283" y="201"/>
                  </a:cubicBezTo>
                  <a:cubicBezTo>
                    <a:pt x="282" y="200"/>
                    <a:pt x="282" y="199"/>
                    <a:pt x="281" y="199"/>
                  </a:cubicBezTo>
                  <a:cubicBezTo>
                    <a:pt x="281" y="199"/>
                    <a:pt x="281" y="199"/>
                    <a:pt x="280" y="199"/>
                  </a:cubicBezTo>
                  <a:cubicBezTo>
                    <a:pt x="275" y="199"/>
                    <a:pt x="259" y="203"/>
                    <a:pt x="256" y="207"/>
                  </a:cubicBezTo>
                  <a:cubicBezTo>
                    <a:pt x="254" y="209"/>
                    <a:pt x="251" y="210"/>
                    <a:pt x="249" y="211"/>
                  </a:cubicBezTo>
                  <a:cubicBezTo>
                    <a:pt x="248" y="211"/>
                    <a:pt x="246" y="212"/>
                    <a:pt x="246" y="213"/>
                  </a:cubicBezTo>
                  <a:cubicBezTo>
                    <a:pt x="246" y="215"/>
                    <a:pt x="242" y="215"/>
                    <a:pt x="238" y="216"/>
                  </a:cubicBezTo>
                  <a:cubicBezTo>
                    <a:pt x="236" y="216"/>
                    <a:pt x="234" y="217"/>
                    <a:pt x="233" y="217"/>
                  </a:cubicBezTo>
                  <a:cubicBezTo>
                    <a:pt x="231" y="218"/>
                    <a:pt x="231" y="221"/>
                    <a:pt x="231" y="223"/>
                  </a:cubicBezTo>
                  <a:cubicBezTo>
                    <a:pt x="231" y="225"/>
                    <a:pt x="231" y="227"/>
                    <a:pt x="231" y="229"/>
                  </a:cubicBezTo>
                  <a:cubicBezTo>
                    <a:pt x="230" y="231"/>
                    <a:pt x="226" y="232"/>
                    <a:pt x="217" y="232"/>
                  </a:cubicBezTo>
                  <a:cubicBezTo>
                    <a:pt x="216" y="232"/>
                    <a:pt x="215" y="232"/>
                    <a:pt x="214" y="232"/>
                  </a:cubicBezTo>
                  <a:cubicBezTo>
                    <a:pt x="212" y="232"/>
                    <a:pt x="212" y="232"/>
                    <a:pt x="212" y="232"/>
                  </a:cubicBezTo>
                  <a:cubicBezTo>
                    <a:pt x="211" y="232"/>
                    <a:pt x="211" y="232"/>
                    <a:pt x="211" y="232"/>
                  </a:cubicBezTo>
                  <a:cubicBezTo>
                    <a:pt x="211" y="232"/>
                    <a:pt x="211" y="232"/>
                    <a:pt x="211" y="232"/>
                  </a:cubicBezTo>
                  <a:cubicBezTo>
                    <a:pt x="208" y="232"/>
                    <a:pt x="206" y="229"/>
                    <a:pt x="205" y="227"/>
                  </a:cubicBezTo>
                  <a:cubicBezTo>
                    <a:pt x="204" y="225"/>
                    <a:pt x="203" y="223"/>
                    <a:pt x="201" y="223"/>
                  </a:cubicBezTo>
                  <a:cubicBezTo>
                    <a:pt x="200" y="223"/>
                    <a:pt x="199" y="222"/>
                    <a:pt x="199" y="222"/>
                  </a:cubicBezTo>
                  <a:cubicBezTo>
                    <a:pt x="198" y="220"/>
                    <a:pt x="199" y="218"/>
                    <a:pt x="200" y="215"/>
                  </a:cubicBezTo>
                  <a:cubicBezTo>
                    <a:pt x="201" y="213"/>
                    <a:pt x="202" y="213"/>
                    <a:pt x="204" y="213"/>
                  </a:cubicBezTo>
                  <a:cubicBezTo>
                    <a:pt x="205" y="213"/>
                    <a:pt x="207" y="212"/>
                    <a:pt x="209" y="211"/>
                  </a:cubicBezTo>
                  <a:cubicBezTo>
                    <a:pt x="210" y="210"/>
                    <a:pt x="211" y="210"/>
                    <a:pt x="212" y="210"/>
                  </a:cubicBezTo>
                  <a:cubicBezTo>
                    <a:pt x="214" y="210"/>
                    <a:pt x="215" y="210"/>
                    <a:pt x="216" y="211"/>
                  </a:cubicBezTo>
                  <a:cubicBezTo>
                    <a:pt x="217" y="211"/>
                    <a:pt x="217" y="211"/>
                    <a:pt x="218" y="211"/>
                  </a:cubicBezTo>
                  <a:cubicBezTo>
                    <a:pt x="218" y="211"/>
                    <a:pt x="218" y="211"/>
                    <a:pt x="218" y="211"/>
                  </a:cubicBezTo>
                  <a:cubicBezTo>
                    <a:pt x="218" y="210"/>
                    <a:pt x="217" y="209"/>
                    <a:pt x="216" y="208"/>
                  </a:cubicBezTo>
                  <a:cubicBezTo>
                    <a:pt x="214" y="206"/>
                    <a:pt x="212" y="203"/>
                    <a:pt x="211" y="201"/>
                  </a:cubicBezTo>
                  <a:cubicBezTo>
                    <a:pt x="211" y="198"/>
                    <a:pt x="203" y="196"/>
                    <a:pt x="198" y="198"/>
                  </a:cubicBezTo>
                  <a:cubicBezTo>
                    <a:pt x="194" y="199"/>
                    <a:pt x="188" y="198"/>
                    <a:pt x="183" y="196"/>
                  </a:cubicBezTo>
                  <a:cubicBezTo>
                    <a:pt x="183" y="196"/>
                    <a:pt x="183" y="196"/>
                    <a:pt x="183" y="196"/>
                  </a:cubicBezTo>
                  <a:cubicBezTo>
                    <a:pt x="183" y="196"/>
                    <a:pt x="183" y="196"/>
                    <a:pt x="183" y="196"/>
                  </a:cubicBezTo>
                  <a:cubicBezTo>
                    <a:pt x="183" y="196"/>
                    <a:pt x="183" y="196"/>
                    <a:pt x="183" y="196"/>
                  </a:cubicBezTo>
                  <a:cubicBezTo>
                    <a:pt x="183" y="197"/>
                    <a:pt x="184" y="198"/>
                    <a:pt x="186" y="199"/>
                  </a:cubicBezTo>
                  <a:cubicBezTo>
                    <a:pt x="191" y="200"/>
                    <a:pt x="190" y="203"/>
                    <a:pt x="190" y="205"/>
                  </a:cubicBezTo>
                  <a:cubicBezTo>
                    <a:pt x="190" y="206"/>
                    <a:pt x="190" y="206"/>
                    <a:pt x="190" y="207"/>
                  </a:cubicBezTo>
                  <a:cubicBezTo>
                    <a:pt x="191" y="210"/>
                    <a:pt x="189" y="216"/>
                    <a:pt x="186" y="220"/>
                  </a:cubicBezTo>
                  <a:cubicBezTo>
                    <a:pt x="184" y="222"/>
                    <a:pt x="185" y="223"/>
                    <a:pt x="185" y="223"/>
                  </a:cubicBezTo>
                  <a:cubicBezTo>
                    <a:pt x="185" y="223"/>
                    <a:pt x="185" y="223"/>
                    <a:pt x="186" y="223"/>
                  </a:cubicBezTo>
                  <a:cubicBezTo>
                    <a:pt x="187" y="223"/>
                    <a:pt x="188" y="223"/>
                    <a:pt x="188" y="223"/>
                  </a:cubicBezTo>
                  <a:cubicBezTo>
                    <a:pt x="189" y="223"/>
                    <a:pt x="189" y="223"/>
                    <a:pt x="189" y="223"/>
                  </a:cubicBezTo>
                  <a:cubicBezTo>
                    <a:pt x="189" y="223"/>
                    <a:pt x="189" y="223"/>
                    <a:pt x="189" y="223"/>
                  </a:cubicBezTo>
                  <a:cubicBezTo>
                    <a:pt x="190" y="223"/>
                    <a:pt x="191" y="223"/>
                    <a:pt x="192" y="224"/>
                  </a:cubicBezTo>
                  <a:cubicBezTo>
                    <a:pt x="194" y="226"/>
                    <a:pt x="194" y="230"/>
                    <a:pt x="194" y="233"/>
                  </a:cubicBezTo>
                  <a:cubicBezTo>
                    <a:pt x="194" y="234"/>
                    <a:pt x="194" y="234"/>
                    <a:pt x="194" y="234"/>
                  </a:cubicBezTo>
                  <a:cubicBezTo>
                    <a:pt x="194" y="237"/>
                    <a:pt x="193" y="238"/>
                    <a:pt x="192" y="239"/>
                  </a:cubicBezTo>
                  <a:cubicBezTo>
                    <a:pt x="191" y="241"/>
                    <a:pt x="190" y="241"/>
                    <a:pt x="190" y="243"/>
                  </a:cubicBezTo>
                  <a:cubicBezTo>
                    <a:pt x="190" y="244"/>
                    <a:pt x="189" y="245"/>
                    <a:pt x="189" y="245"/>
                  </a:cubicBezTo>
                  <a:cubicBezTo>
                    <a:pt x="188" y="245"/>
                    <a:pt x="187" y="244"/>
                    <a:pt x="186" y="244"/>
                  </a:cubicBezTo>
                  <a:cubicBezTo>
                    <a:pt x="186" y="244"/>
                    <a:pt x="185" y="243"/>
                    <a:pt x="185" y="243"/>
                  </a:cubicBezTo>
                  <a:cubicBezTo>
                    <a:pt x="185" y="244"/>
                    <a:pt x="184" y="244"/>
                    <a:pt x="184" y="244"/>
                  </a:cubicBezTo>
                  <a:cubicBezTo>
                    <a:pt x="182" y="244"/>
                    <a:pt x="181" y="241"/>
                    <a:pt x="180" y="239"/>
                  </a:cubicBezTo>
                  <a:cubicBezTo>
                    <a:pt x="180" y="238"/>
                    <a:pt x="177" y="238"/>
                    <a:pt x="175" y="238"/>
                  </a:cubicBezTo>
                  <a:cubicBezTo>
                    <a:pt x="173" y="238"/>
                    <a:pt x="171" y="238"/>
                    <a:pt x="169" y="238"/>
                  </a:cubicBezTo>
                  <a:cubicBezTo>
                    <a:pt x="167" y="237"/>
                    <a:pt x="165" y="238"/>
                    <a:pt x="163" y="241"/>
                  </a:cubicBezTo>
                  <a:cubicBezTo>
                    <a:pt x="161" y="244"/>
                    <a:pt x="155" y="245"/>
                    <a:pt x="153" y="246"/>
                  </a:cubicBezTo>
                  <a:cubicBezTo>
                    <a:pt x="151" y="246"/>
                    <a:pt x="148" y="248"/>
                    <a:pt x="146" y="250"/>
                  </a:cubicBezTo>
                  <a:cubicBezTo>
                    <a:pt x="145" y="252"/>
                    <a:pt x="143" y="253"/>
                    <a:pt x="142" y="253"/>
                  </a:cubicBezTo>
                  <a:cubicBezTo>
                    <a:pt x="141" y="254"/>
                    <a:pt x="141" y="255"/>
                    <a:pt x="140" y="256"/>
                  </a:cubicBezTo>
                  <a:cubicBezTo>
                    <a:pt x="140" y="258"/>
                    <a:pt x="141" y="260"/>
                    <a:pt x="143" y="262"/>
                  </a:cubicBezTo>
                  <a:cubicBezTo>
                    <a:pt x="147" y="265"/>
                    <a:pt x="149" y="268"/>
                    <a:pt x="148" y="271"/>
                  </a:cubicBezTo>
                  <a:cubicBezTo>
                    <a:pt x="148" y="273"/>
                    <a:pt x="146" y="274"/>
                    <a:pt x="142" y="274"/>
                  </a:cubicBezTo>
                  <a:cubicBezTo>
                    <a:pt x="140" y="274"/>
                    <a:pt x="134" y="273"/>
                    <a:pt x="133" y="271"/>
                  </a:cubicBezTo>
                  <a:cubicBezTo>
                    <a:pt x="132" y="270"/>
                    <a:pt x="127" y="269"/>
                    <a:pt x="124" y="269"/>
                  </a:cubicBezTo>
                  <a:cubicBezTo>
                    <a:pt x="123" y="269"/>
                    <a:pt x="122" y="269"/>
                    <a:pt x="122" y="269"/>
                  </a:cubicBezTo>
                  <a:cubicBezTo>
                    <a:pt x="122" y="269"/>
                    <a:pt x="122" y="269"/>
                    <a:pt x="122" y="269"/>
                  </a:cubicBezTo>
                  <a:cubicBezTo>
                    <a:pt x="120" y="269"/>
                    <a:pt x="118" y="267"/>
                    <a:pt x="115" y="265"/>
                  </a:cubicBezTo>
                  <a:cubicBezTo>
                    <a:pt x="113" y="263"/>
                    <a:pt x="110" y="261"/>
                    <a:pt x="109" y="261"/>
                  </a:cubicBezTo>
                  <a:cubicBezTo>
                    <a:pt x="109" y="261"/>
                    <a:pt x="109" y="261"/>
                    <a:pt x="109" y="261"/>
                  </a:cubicBezTo>
                  <a:cubicBezTo>
                    <a:pt x="106" y="261"/>
                    <a:pt x="104" y="265"/>
                    <a:pt x="103" y="267"/>
                  </a:cubicBezTo>
                  <a:cubicBezTo>
                    <a:pt x="103" y="267"/>
                    <a:pt x="103" y="267"/>
                    <a:pt x="103" y="267"/>
                  </a:cubicBezTo>
                  <a:cubicBezTo>
                    <a:pt x="103" y="267"/>
                    <a:pt x="103" y="268"/>
                    <a:pt x="104" y="269"/>
                  </a:cubicBezTo>
                  <a:cubicBezTo>
                    <a:pt x="105" y="270"/>
                    <a:pt x="106" y="271"/>
                    <a:pt x="106" y="272"/>
                  </a:cubicBezTo>
                  <a:cubicBezTo>
                    <a:pt x="108" y="276"/>
                    <a:pt x="114" y="276"/>
                    <a:pt x="117" y="276"/>
                  </a:cubicBezTo>
                  <a:cubicBezTo>
                    <a:pt x="118" y="276"/>
                    <a:pt x="119" y="276"/>
                    <a:pt x="119" y="277"/>
                  </a:cubicBezTo>
                  <a:cubicBezTo>
                    <a:pt x="120" y="279"/>
                    <a:pt x="119" y="282"/>
                    <a:pt x="118" y="284"/>
                  </a:cubicBezTo>
                  <a:cubicBezTo>
                    <a:pt x="118" y="286"/>
                    <a:pt x="114" y="287"/>
                    <a:pt x="112" y="287"/>
                  </a:cubicBezTo>
                  <a:cubicBezTo>
                    <a:pt x="110" y="287"/>
                    <a:pt x="109" y="286"/>
                    <a:pt x="108" y="285"/>
                  </a:cubicBezTo>
                  <a:cubicBezTo>
                    <a:pt x="108" y="285"/>
                    <a:pt x="106" y="285"/>
                    <a:pt x="104" y="285"/>
                  </a:cubicBezTo>
                  <a:cubicBezTo>
                    <a:pt x="102" y="285"/>
                    <a:pt x="99" y="285"/>
                    <a:pt x="99" y="282"/>
                  </a:cubicBezTo>
                  <a:cubicBezTo>
                    <a:pt x="99" y="280"/>
                    <a:pt x="95" y="277"/>
                    <a:pt x="90" y="277"/>
                  </a:cubicBezTo>
                  <a:cubicBezTo>
                    <a:pt x="87" y="278"/>
                    <a:pt x="86" y="277"/>
                    <a:pt x="85" y="276"/>
                  </a:cubicBezTo>
                  <a:cubicBezTo>
                    <a:pt x="83" y="275"/>
                    <a:pt x="83" y="273"/>
                    <a:pt x="83" y="270"/>
                  </a:cubicBezTo>
                  <a:cubicBezTo>
                    <a:pt x="83" y="268"/>
                    <a:pt x="82" y="266"/>
                    <a:pt x="82" y="265"/>
                  </a:cubicBezTo>
                  <a:cubicBezTo>
                    <a:pt x="81" y="264"/>
                    <a:pt x="80" y="263"/>
                    <a:pt x="80" y="262"/>
                  </a:cubicBezTo>
                  <a:cubicBezTo>
                    <a:pt x="80" y="261"/>
                    <a:pt x="80" y="260"/>
                    <a:pt x="80" y="260"/>
                  </a:cubicBezTo>
                  <a:cubicBezTo>
                    <a:pt x="80" y="258"/>
                    <a:pt x="79" y="255"/>
                    <a:pt x="81" y="254"/>
                  </a:cubicBezTo>
                  <a:cubicBezTo>
                    <a:pt x="82" y="253"/>
                    <a:pt x="82" y="252"/>
                    <a:pt x="82" y="250"/>
                  </a:cubicBezTo>
                  <a:cubicBezTo>
                    <a:pt x="82" y="249"/>
                    <a:pt x="82" y="248"/>
                    <a:pt x="82" y="247"/>
                  </a:cubicBezTo>
                  <a:cubicBezTo>
                    <a:pt x="82" y="247"/>
                    <a:pt x="81" y="246"/>
                    <a:pt x="80" y="245"/>
                  </a:cubicBezTo>
                  <a:cubicBezTo>
                    <a:pt x="79" y="243"/>
                    <a:pt x="76" y="242"/>
                    <a:pt x="74" y="242"/>
                  </a:cubicBezTo>
                  <a:cubicBezTo>
                    <a:pt x="71" y="242"/>
                    <a:pt x="70" y="240"/>
                    <a:pt x="69" y="239"/>
                  </a:cubicBezTo>
                  <a:cubicBezTo>
                    <a:pt x="69" y="238"/>
                    <a:pt x="68" y="237"/>
                    <a:pt x="67" y="237"/>
                  </a:cubicBezTo>
                  <a:cubicBezTo>
                    <a:pt x="63" y="236"/>
                    <a:pt x="56" y="230"/>
                    <a:pt x="55" y="227"/>
                  </a:cubicBezTo>
                  <a:cubicBezTo>
                    <a:pt x="55" y="226"/>
                    <a:pt x="53" y="225"/>
                    <a:pt x="53" y="225"/>
                  </a:cubicBezTo>
                  <a:cubicBezTo>
                    <a:pt x="52" y="225"/>
                    <a:pt x="51" y="224"/>
                    <a:pt x="51" y="223"/>
                  </a:cubicBezTo>
                  <a:cubicBezTo>
                    <a:pt x="51" y="223"/>
                    <a:pt x="51" y="222"/>
                    <a:pt x="52" y="222"/>
                  </a:cubicBezTo>
                  <a:cubicBezTo>
                    <a:pt x="52" y="222"/>
                    <a:pt x="53" y="222"/>
                    <a:pt x="54" y="222"/>
                  </a:cubicBezTo>
                  <a:cubicBezTo>
                    <a:pt x="56" y="222"/>
                    <a:pt x="59" y="223"/>
                    <a:pt x="62" y="226"/>
                  </a:cubicBezTo>
                  <a:cubicBezTo>
                    <a:pt x="65" y="229"/>
                    <a:pt x="70" y="231"/>
                    <a:pt x="77" y="232"/>
                  </a:cubicBezTo>
                  <a:cubicBezTo>
                    <a:pt x="81" y="233"/>
                    <a:pt x="84" y="234"/>
                    <a:pt x="87" y="235"/>
                  </a:cubicBezTo>
                  <a:cubicBezTo>
                    <a:pt x="90" y="236"/>
                    <a:pt x="92" y="237"/>
                    <a:pt x="97" y="238"/>
                  </a:cubicBezTo>
                  <a:cubicBezTo>
                    <a:pt x="101" y="239"/>
                    <a:pt x="101" y="239"/>
                    <a:pt x="101" y="239"/>
                  </a:cubicBezTo>
                  <a:cubicBezTo>
                    <a:pt x="108" y="240"/>
                    <a:pt x="113" y="241"/>
                    <a:pt x="123" y="243"/>
                  </a:cubicBezTo>
                  <a:cubicBezTo>
                    <a:pt x="124" y="243"/>
                    <a:pt x="124" y="243"/>
                    <a:pt x="125" y="243"/>
                  </a:cubicBezTo>
                  <a:cubicBezTo>
                    <a:pt x="137" y="243"/>
                    <a:pt x="151" y="232"/>
                    <a:pt x="155" y="228"/>
                  </a:cubicBezTo>
                  <a:cubicBezTo>
                    <a:pt x="157" y="226"/>
                    <a:pt x="155" y="223"/>
                    <a:pt x="154" y="220"/>
                  </a:cubicBezTo>
                  <a:cubicBezTo>
                    <a:pt x="154" y="218"/>
                    <a:pt x="153" y="217"/>
                    <a:pt x="153" y="216"/>
                  </a:cubicBezTo>
                  <a:cubicBezTo>
                    <a:pt x="153" y="215"/>
                    <a:pt x="152" y="214"/>
                    <a:pt x="151" y="214"/>
                  </a:cubicBezTo>
                  <a:cubicBezTo>
                    <a:pt x="149" y="213"/>
                    <a:pt x="148" y="212"/>
                    <a:pt x="147" y="211"/>
                  </a:cubicBezTo>
                  <a:cubicBezTo>
                    <a:pt x="146" y="209"/>
                    <a:pt x="143" y="206"/>
                    <a:pt x="139" y="206"/>
                  </a:cubicBezTo>
                  <a:cubicBezTo>
                    <a:pt x="136" y="206"/>
                    <a:pt x="134" y="204"/>
                    <a:pt x="133" y="203"/>
                  </a:cubicBezTo>
                  <a:cubicBezTo>
                    <a:pt x="132" y="202"/>
                    <a:pt x="131" y="201"/>
                    <a:pt x="130" y="201"/>
                  </a:cubicBezTo>
                  <a:cubicBezTo>
                    <a:pt x="129" y="201"/>
                    <a:pt x="129" y="201"/>
                    <a:pt x="128" y="201"/>
                  </a:cubicBezTo>
                  <a:cubicBezTo>
                    <a:pt x="125" y="201"/>
                    <a:pt x="122" y="199"/>
                    <a:pt x="114" y="194"/>
                  </a:cubicBezTo>
                  <a:cubicBezTo>
                    <a:pt x="112" y="193"/>
                    <a:pt x="112" y="193"/>
                    <a:pt x="112" y="193"/>
                  </a:cubicBezTo>
                  <a:cubicBezTo>
                    <a:pt x="103" y="186"/>
                    <a:pt x="91" y="182"/>
                    <a:pt x="87" y="182"/>
                  </a:cubicBezTo>
                  <a:cubicBezTo>
                    <a:pt x="87" y="182"/>
                    <a:pt x="87" y="182"/>
                    <a:pt x="87" y="182"/>
                  </a:cubicBezTo>
                  <a:cubicBezTo>
                    <a:pt x="85" y="183"/>
                    <a:pt x="84" y="183"/>
                    <a:pt x="83" y="183"/>
                  </a:cubicBezTo>
                  <a:cubicBezTo>
                    <a:pt x="82" y="183"/>
                    <a:pt x="81" y="183"/>
                    <a:pt x="80" y="181"/>
                  </a:cubicBezTo>
                  <a:cubicBezTo>
                    <a:pt x="79" y="180"/>
                    <a:pt x="78" y="180"/>
                    <a:pt x="77" y="180"/>
                  </a:cubicBezTo>
                  <a:cubicBezTo>
                    <a:pt x="76" y="180"/>
                    <a:pt x="74" y="180"/>
                    <a:pt x="73" y="181"/>
                  </a:cubicBezTo>
                  <a:cubicBezTo>
                    <a:pt x="72" y="182"/>
                    <a:pt x="70" y="182"/>
                    <a:pt x="68" y="181"/>
                  </a:cubicBezTo>
                  <a:cubicBezTo>
                    <a:pt x="66" y="181"/>
                    <a:pt x="64" y="180"/>
                    <a:pt x="62" y="181"/>
                  </a:cubicBezTo>
                  <a:cubicBezTo>
                    <a:pt x="62" y="181"/>
                    <a:pt x="61" y="181"/>
                    <a:pt x="60" y="181"/>
                  </a:cubicBezTo>
                  <a:cubicBezTo>
                    <a:pt x="57" y="181"/>
                    <a:pt x="55" y="180"/>
                    <a:pt x="55" y="178"/>
                  </a:cubicBezTo>
                  <a:cubicBezTo>
                    <a:pt x="54" y="177"/>
                    <a:pt x="54" y="176"/>
                    <a:pt x="55" y="176"/>
                  </a:cubicBezTo>
                  <a:cubicBezTo>
                    <a:pt x="56" y="175"/>
                    <a:pt x="58" y="174"/>
                    <a:pt x="60" y="174"/>
                  </a:cubicBezTo>
                  <a:cubicBezTo>
                    <a:pt x="61" y="174"/>
                    <a:pt x="63" y="174"/>
                    <a:pt x="63" y="174"/>
                  </a:cubicBezTo>
                  <a:cubicBezTo>
                    <a:pt x="63" y="173"/>
                    <a:pt x="63" y="173"/>
                    <a:pt x="63" y="173"/>
                  </a:cubicBezTo>
                  <a:cubicBezTo>
                    <a:pt x="63" y="173"/>
                    <a:pt x="62" y="173"/>
                    <a:pt x="62" y="173"/>
                  </a:cubicBezTo>
                  <a:cubicBezTo>
                    <a:pt x="61" y="173"/>
                    <a:pt x="59" y="173"/>
                    <a:pt x="56" y="171"/>
                  </a:cubicBezTo>
                  <a:cubicBezTo>
                    <a:pt x="55" y="170"/>
                    <a:pt x="54" y="170"/>
                    <a:pt x="53" y="170"/>
                  </a:cubicBezTo>
                  <a:cubicBezTo>
                    <a:pt x="51" y="170"/>
                    <a:pt x="50" y="171"/>
                    <a:pt x="50" y="172"/>
                  </a:cubicBezTo>
                  <a:cubicBezTo>
                    <a:pt x="49" y="174"/>
                    <a:pt x="48" y="175"/>
                    <a:pt x="46" y="175"/>
                  </a:cubicBezTo>
                  <a:cubicBezTo>
                    <a:pt x="45" y="175"/>
                    <a:pt x="43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1" y="174"/>
                    <a:pt x="41" y="174"/>
                    <a:pt x="41" y="174"/>
                  </a:cubicBezTo>
                  <a:cubicBezTo>
                    <a:pt x="41" y="175"/>
                    <a:pt x="41" y="175"/>
                    <a:pt x="41" y="175"/>
                  </a:cubicBezTo>
                  <a:cubicBezTo>
                    <a:pt x="40" y="175"/>
                    <a:pt x="40" y="175"/>
                    <a:pt x="40" y="176"/>
                  </a:cubicBezTo>
                  <a:cubicBezTo>
                    <a:pt x="39" y="176"/>
                    <a:pt x="39" y="176"/>
                    <a:pt x="39" y="176"/>
                  </a:cubicBezTo>
                  <a:cubicBezTo>
                    <a:pt x="39" y="176"/>
                    <a:pt x="39" y="176"/>
                    <a:pt x="38" y="176"/>
                  </a:cubicBezTo>
                  <a:cubicBezTo>
                    <a:pt x="38" y="176"/>
                    <a:pt x="38" y="176"/>
                    <a:pt x="38" y="176"/>
                  </a:cubicBezTo>
                  <a:cubicBezTo>
                    <a:pt x="38" y="176"/>
                    <a:pt x="37" y="176"/>
                    <a:pt x="37" y="176"/>
                  </a:cubicBezTo>
                  <a:cubicBezTo>
                    <a:pt x="36" y="176"/>
                    <a:pt x="36" y="176"/>
                    <a:pt x="35" y="176"/>
                  </a:cubicBezTo>
                  <a:cubicBezTo>
                    <a:pt x="34" y="176"/>
                    <a:pt x="33" y="177"/>
                    <a:pt x="31" y="178"/>
                  </a:cubicBezTo>
                  <a:cubicBezTo>
                    <a:pt x="30" y="179"/>
                    <a:pt x="28" y="181"/>
                    <a:pt x="26" y="181"/>
                  </a:cubicBezTo>
                  <a:cubicBezTo>
                    <a:pt x="25" y="181"/>
                    <a:pt x="23" y="181"/>
                    <a:pt x="21" y="183"/>
                  </a:cubicBezTo>
                  <a:cubicBezTo>
                    <a:pt x="21" y="183"/>
                    <a:pt x="21" y="183"/>
                    <a:pt x="21" y="183"/>
                  </a:cubicBezTo>
                  <a:cubicBezTo>
                    <a:pt x="20" y="184"/>
                    <a:pt x="19" y="185"/>
                    <a:pt x="19" y="186"/>
                  </a:cubicBezTo>
                  <a:cubicBezTo>
                    <a:pt x="19" y="189"/>
                    <a:pt x="17" y="189"/>
                    <a:pt x="16" y="189"/>
                  </a:cubicBezTo>
                  <a:cubicBezTo>
                    <a:pt x="15" y="189"/>
                    <a:pt x="15" y="189"/>
                    <a:pt x="15" y="190"/>
                  </a:cubicBezTo>
                  <a:cubicBezTo>
                    <a:pt x="15" y="192"/>
                    <a:pt x="15" y="194"/>
                    <a:pt x="13" y="196"/>
                  </a:cubicBezTo>
                  <a:cubicBezTo>
                    <a:pt x="12" y="197"/>
                    <a:pt x="12" y="197"/>
                    <a:pt x="13" y="199"/>
                  </a:cubicBezTo>
                  <a:cubicBezTo>
                    <a:pt x="14" y="200"/>
                    <a:pt x="14" y="200"/>
                    <a:pt x="15" y="201"/>
                  </a:cubicBezTo>
                  <a:cubicBezTo>
                    <a:pt x="16" y="203"/>
                    <a:pt x="18" y="204"/>
                    <a:pt x="19" y="204"/>
                  </a:cubicBezTo>
                  <a:cubicBezTo>
                    <a:pt x="20" y="204"/>
                    <a:pt x="21" y="205"/>
                    <a:pt x="21" y="205"/>
                  </a:cubicBezTo>
                  <a:cubicBezTo>
                    <a:pt x="22" y="206"/>
                    <a:pt x="30" y="211"/>
                    <a:pt x="30" y="214"/>
                  </a:cubicBezTo>
                  <a:cubicBezTo>
                    <a:pt x="30" y="217"/>
                    <a:pt x="26" y="221"/>
                    <a:pt x="23" y="223"/>
                  </a:cubicBezTo>
                  <a:cubicBezTo>
                    <a:pt x="23" y="223"/>
                    <a:pt x="23" y="223"/>
                    <a:pt x="22" y="223"/>
                  </a:cubicBezTo>
                  <a:cubicBezTo>
                    <a:pt x="21" y="224"/>
                    <a:pt x="20" y="226"/>
                    <a:pt x="19" y="228"/>
                  </a:cubicBezTo>
                  <a:cubicBezTo>
                    <a:pt x="19" y="228"/>
                    <a:pt x="19" y="228"/>
                    <a:pt x="19" y="229"/>
                  </a:cubicBezTo>
                  <a:cubicBezTo>
                    <a:pt x="20" y="229"/>
                    <a:pt x="20" y="229"/>
                    <a:pt x="20" y="229"/>
                  </a:cubicBezTo>
                  <a:cubicBezTo>
                    <a:pt x="20" y="230"/>
                    <a:pt x="21" y="231"/>
                    <a:pt x="22" y="232"/>
                  </a:cubicBezTo>
                  <a:cubicBezTo>
                    <a:pt x="23" y="234"/>
                    <a:pt x="25" y="236"/>
                    <a:pt x="26" y="239"/>
                  </a:cubicBezTo>
                  <a:cubicBezTo>
                    <a:pt x="28" y="241"/>
                    <a:pt x="29" y="244"/>
                    <a:pt x="30" y="246"/>
                  </a:cubicBezTo>
                  <a:cubicBezTo>
                    <a:pt x="31" y="248"/>
                    <a:pt x="32" y="249"/>
                    <a:pt x="32" y="250"/>
                  </a:cubicBezTo>
                  <a:cubicBezTo>
                    <a:pt x="32" y="250"/>
                    <a:pt x="31" y="250"/>
                    <a:pt x="31" y="251"/>
                  </a:cubicBezTo>
                  <a:cubicBezTo>
                    <a:pt x="31" y="251"/>
                    <a:pt x="30" y="252"/>
                    <a:pt x="30" y="252"/>
                  </a:cubicBezTo>
                  <a:cubicBezTo>
                    <a:pt x="29" y="252"/>
                    <a:pt x="29" y="252"/>
                    <a:pt x="29" y="252"/>
                  </a:cubicBezTo>
                  <a:cubicBezTo>
                    <a:pt x="28" y="252"/>
                    <a:pt x="27" y="253"/>
                    <a:pt x="26" y="253"/>
                  </a:cubicBezTo>
                  <a:cubicBezTo>
                    <a:pt x="25" y="255"/>
                    <a:pt x="26" y="257"/>
                    <a:pt x="27" y="259"/>
                  </a:cubicBezTo>
                  <a:cubicBezTo>
                    <a:pt x="28" y="260"/>
                    <a:pt x="28" y="261"/>
                    <a:pt x="28" y="261"/>
                  </a:cubicBezTo>
                  <a:cubicBezTo>
                    <a:pt x="29" y="263"/>
                    <a:pt x="27" y="264"/>
                    <a:pt x="26" y="264"/>
                  </a:cubicBezTo>
                  <a:cubicBezTo>
                    <a:pt x="26" y="264"/>
                    <a:pt x="26" y="265"/>
                    <a:pt x="26" y="265"/>
                  </a:cubicBezTo>
                  <a:cubicBezTo>
                    <a:pt x="26" y="265"/>
                    <a:pt x="27" y="266"/>
                    <a:pt x="28" y="266"/>
                  </a:cubicBezTo>
                  <a:cubicBezTo>
                    <a:pt x="30" y="267"/>
                    <a:pt x="31" y="267"/>
                    <a:pt x="31" y="268"/>
                  </a:cubicBezTo>
                  <a:cubicBezTo>
                    <a:pt x="31" y="269"/>
                    <a:pt x="31" y="270"/>
                    <a:pt x="30" y="271"/>
                  </a:cubicBezTo>
                  <a:cubicBezTo>
                    <a:pt x="29" y="272"/>
                    <a:pt x="29" y="273"/>
                    <a:pt x="29" y="274"/>
                  </a:cubicBezTo>
                  <a:cubicBezTo>
                    <a:pt x="30" y="274"/>
                    <a:pt x="30" y="275"/>
                    <a:pt x="31" y="275"/>
                  </a:cubicBezTo>
                  <a:cubicBezTo>
                    <a:pt x="31" y="275"/>
                    <a:pt x="32" y="275"/>
                    <a:pt x="32" y="276"/>
                  </a:cubicBezTo>
                  <a:cubicBezTo>
                    <a:pt x="34" y="277"/>
                    <a:pt x="35" y="278"/>
                    <a:pt x="36" y="280"/>
                  </a:cubicBezTo>
                  <a:cubicBezTo>
                    <a:pt x="36" y="283"/>
                    <a:pt x="33" y="284"/>
                    <a:pt x="31" y="285"/>
                  </a:cubicBezTo>
                  <a:cubicBezTo>
                    <a:pt x="30" y="285"/>
                    <a:pt x="29" y="286"/>
                    <a:pt x="29" y="286"/>
                  </a:cubicBezTo>
                  <a:cubicBezTo>
                    <a:pt x="29" y="287"/>
                    <a:pt x="32" y="289"/>
                    <a:pt x="34" y="290"/>
                  </a:cubicBezTo>
                  <a:cubicBezTo>
                    <a:pt x="37" y="292"/>
                    <a:pt x="40" y="294"/>
                    <a:pt x="43" y="297"/>
                  </a:cubicBezTo>
                  <a:cubicBezTo>
                    <a:pt x="47" y="302"/>
                    <a:pt x="47" y="304"/>
                    <a:pt x="46" y="307"/>
                  </a:cubicBezTo>
                  <a:cubicBezTo>
                    <a:pt x="45" y="310"/>
                    <a:pt x="41" y="312"/>
                    <a:pt x="38" y="315"/>
                  </a:cubicBezTo>
                  <a:cubicBezTo>
                    <a:pt x="34" y="318"/>
                    <a:pt x="30" y="320"/>
                    <a:pt x="29" y="323"/>
                  </a:cubicBezTo>
                  <a:cubicBezTo>
                    <a:pt x="27" y="327"/>
                    <a:pt x="23" y="330"/>
                    <a:pt x="19" y="332"/>
                  </a:cubicBezTo>
                  <a:cubicBezTo>
                    <a:pt x="16" y="334"/>
                    <a:pt x="13" y="335"/>
                    <a:pt x="12" y="337"/>
                  </a:cubicBezTo>
                  <a:cubicBezTo>
                    <a:pt x="11" y="338"/>
                    <a:pt x="11" y="338"/>
                    <a:pt x="10" y="339"/>
                  </a:cubicBezTo>
                  <a:cubicBezTo>
                    <a:pt x="10" y="339"/>
                    <a:pt x="10" y="339"/>
                    <a:pt x="10" y="339"/>
                  </a:cubicBezTo>
                  <a:cubicBezTo>
                    <a:pt x="9" y="340"/>
                    <a:pt x="9" y="341"/>
                    <a:pt x="8" y="342"/>
                  </a:cubicBezTo>
                  <a:cubicBezTo>
                    <a:pt x="9" y="341"/>
                    <a:pt x="9" y="341"/>
                    <a:pt x="10" y="341"/>
                  </a:cubicBezTo>
                  <a:cubicBezTo>
                    <a:pt x="10" y="341"/>
                    <a:pt x="11" y="341"/>
                    <a:pt x="11" y="341"/>
                  </a:cubicBezTo>
                  <a:cubicBezTo>
                    <a:pt x="13" y="341"/>
                    <a:pt x="14" y="343"/>
                    <a:pt x="15" y="345"/>
                  </a:cubicBezTo>
                  <a:cubicBezTo>
                    <a:pt x="16" y="346"/>
                    <a:pt x="17" y="348"/>
                    <a:pt x="18" y="348"/>
                  </a:cubicBezTo>
                  <a:cubicBezTo>
                    <a:pt x="19" y="349"/>
                    <a:pt x="21" y="349"/>
                    <a:pt x="23" y="349"/>
                  </a:cubicBezTo>
                  <a:cubicBezTo>
                    <a:pt x="25" y="349"/>
                    <a:pt x="27" y="349"/>
                    <a:pt x="28" y="351"/>
                  </a:cubicBezTo>
                  <a:cubicBezTo>
                    <a:pt x="29" y="352"/>
                    <a:pt x="29" y="352"/>
                    <a:pt x="29" y="353"/>
                  </a:cubicBezTo>
                  <a:cubicBezTo>
                    <a:pt x="28" y="354"/>
                    <a:pt x="27" y="354"/>
                    <a:pt x="25" y="354"/>
                  </a:cubicBezTo>
                  <a:cubicBezTo>
                    <a:pt x="24" y="354"/>
                    <a:pt x="23" y="354"/>
                    <a:pt x="22" y="354"/>
                  </a:cubicBezTo>
                  <a:cubicBezTo>
                    <a:pt x="20" y="353"/>
                    <a:pt x="19" y="354"/>
                    <a:pt x="17" y="355"/>
                  </a:cubicBezTo>
                  <a:cubicBezTo>
                    <a:pt x="16" y="356"/>
                    <a:pt x="14" y="356"/>
                    <a:pt x="11" y="357"/>
                  </a:cubicBezTo>
                  <a:cubicBezTo>
                    <a:pt x="9" y="358"/>
                    <a:pt x="8" y="359"/>
                    <a:pt x="7" y="360"/>
                  </a:cubicBezTo>
                  <a:cubicBezTo>
                    <a:pt x="7" y="360"/>
                    <a:pt x="7" y="361"/>
                    <a:pt x="7" y="361"/>
                  </a:cubicBezTo>
                  <a:cubicBezTo>
                    <a:pt x="7" y="361"/>
                    <a:pt x="7" y="361"/>
                    <a:pt x="7" y="361"/>
                  </a:cubicBezTo>
                  <a:cubicBezTo>
                    <a:pt x="7" y="361"/>
                    <a:pt x="7" y="361"/>
                    <a:pt x="7" y="362"/>
                  </a:cubicBezTo>
                  <a:cubicBezTo>
                    <a:pt x="7" y="362"/>
                    <a:pt x="7" y="362"/>
                    <a:pt x="7" y="362"/>
                  </a:cubicBezTo>
                  <a:cubicBezTo>
                    <a:pt x="7" y="362"/>
                    <a:pt x="7" y="362"/>
                    <a:pt x="7" y="363"/>
                  </a:cubicBezTo>
                  <a:cubicBezTo>
                    <a:pt x="7" y="363"/>
                    <a:pt x="7" y="363"/>
                    <a:pt x="7" y="363"/>
                  </a:cubicBezTo>
                  <a:cubicBezTo>
                    <a:pt x="7" y="363"/>
                    <a:pt x="7" y="363"/>
                    <a:pt x="7" y="363"/>
                  </a:cubicBezTo>
                  <a:cubicBezTo>
                    <a:pt x="7" y="364"/>
                    <a:pt x="7" y="364"/>
                    <a:pt x="7" y="364"/>
                  </a:cubicBezTo>
                  <a:cubicBezTo>
                    <a:pt x="7" y="364"/>
                    <a:pt x="7" y="364"/>
                    <a:pt x="7" y="364"/>
                  </a:cubicBezTo>
                  <a:cubicBezTo>
                    <a:pt x="7" y="364"/>
                    <a:pt x="7" y="364"/>
                    <a:pt x="7" y="365"/>
                  </a:cubicBezTo>
                  <a:cubicBezTo>
                    <a:pt x="7" y="365"/>
                    <a:pt x="7" y="365"/>
                    <a:pt x="7" y="365"/>
                  </a:cubicBezTo>
                  <a:cubicBezTo>
                    <a:pt x="7" y="365"/>
                    <a:pt x="7" y="365"/>
                    <a:pt x="7" y="365"/>
                  </a:cubicBezTo>
                  <a:cubicBezTo>
                    <a:pt x="7" y="365"/>
                    <a:pt x="7" y="365"/>
                    <a:pt x="7" y="365"/>
                  </a:cubicBezTo>
                  <a:cubicBezTo>
                    <a:pt x="7" y="366"/>
                    <a:pt x="6" y="366"/>
                    <a:pt x="6" y="366"/>
                  </a:cubicBezTo>
                  <a:cubicBezTo>
                    <a:pt x="6" y="366"/>
                    <a:pt x="6" y="366"/>
                    <a:pt x="6" y="366"/>
                  </a:cubicBezTo>
                  <a:cubicBezTo>
                    <a:pt x="6" y="366"/>
                    <a:pt x="6" y="366"/>
                    <a:pt x="6" y="366"/>
                  </a:cubicBezTo>
                  <a:cubicBezTo>
                    <a:pt x="5" y="367"/>
                    <a:pt x="5" y="368"/>
                    <a:pt x="4" y="369"/>
                  </a:cubicBezTo>
                  <a:cubicBezTo>
                    <a:pt x="3" y="370"/>
                    <a:pt x="2" y="371"/>
                    <a:pt x="2" y="372"/>
                  </a:cubicBezTo>
                  <a:cubicBezTo>
                    <a:pt x="1" y="373"/>
                    <a:pt x="1" y="373"/>
                    <a:pt x="0" y="374"/>
                  </a:cubicBezTo>
                  <a:cubicBezTo>
                    <a:pt x="0" y="375"/>
                    <a:pt x="1" y="376"/>
                    <a:pt x="1" y="377"/>
                  </a:cubicBezTo>
                  <a:cubicBezTo>
                    <a:pt x="1" y="378"/>
                    <a:pt x="1" y="379"/>
                    <a:pt x="1" y="380"/>
                  </a:cubicBezTo>
                  <a:cubicBezTo>
                    <a:pt x="1" y="382"/>
                    <a:pt x="2" y="383"/>
                    <a:pt x="2" y="384"/>
                  </a:cubicBezTo>
                  <a:cubicBezTo>
                    <a:pt x="3" y="384"/>
                    <a:pt x="3" y="385"/>
                    <a:pt x="3" y="385"/>
                  </a:cubicBezTo>
                  <a:cubicBezTo>
                    <a:pt x="4" y="386"/>
                    <a:pt x="4" y="386"/>
                    <a:pt x="4" y="386"/>
                  </a:cubicBezTo>
                  <a:cubicBezTo>
                    <a:pt x="4" y="387"/>
                    <a:pt x="4" y="387"/>
                    <a:pt x="4" y="388"/>
                  </a:cubicBezTo>
                  <a:cubicBezTo>
                    <a:pt x="4" y="389"/>
                    <a:pt x="3" y="390"/>
                    <a:pt x="2" y="390"/>
                  </a:cubicBezTo>
                  <a:cubicBezTo>
                    <a:pt x="1" y="390"/>
                    <a:pt x="1" y="391"/>
                    <a:pt x="0" y="391"/>
                  </a:cubicBezTo>
                  <a:cubicBezTo>
                    <a:pt x="0" y="391"/>
                    <a:pt x="0" y="391"/>
                    <a:pt x="0" y="391"/>
                  </a:cubicBezTo>
                  <a:cubicBezTo>
                    <a:pt x="0" y="391"/>
                    <a:pt x="0" y="391"/>
                    <a:pt x="0" y="391"/>
                  </a:cubicBezTo>
                  <a:cubicBezTo>
                    <a:pt x="0" y="392"/>
                    <a:pt x="0" y="392"/>
                    <a:pt x="0" y="392"/>
                  </a:cubicBezTo>
                  <a:cubicBezTo>
                    <a:pt x="0" y="392"/>
                    <a:pt x="0" y="392"/>
                    <a:pt x="0" y="392"/>
                  </a:cubicBezTo>
                  <a:cubicBezTo>
                    <a:pt x="0" y="393"/>
                    <a:pt x="0" y="393"/>
                    <a:pt x="0" y="393"/>
                  </a:cubicBezTo>
                  <a:cubicBezTo>
                    <a:pt x="0" y="393"/>
                    <a:pt x="0" y="393"/>
                    <a:pt x="0" y="393"/>
                  </a:cubicBezTo>
                  <a:cubicBezTo>
                    <a:pt x="0" y="393"/>
                    <a:pt x="1" y="394"/>
                    <a:pt x="1" y="394"/>
                  </a:cubicBezTo>
                  <a:cubicBezTo>
                    <a:pt x="1" y="394"/>
                    <a:pt x="1" y="394"/>
                    <a:pt x="1" y="394"/>
                  </a:cubicBezTo>
                  <a:cubicBezTo>
                    <a:pt x="1" y="395"/>
                    <a:pt x="2" y="395"/>
                    <a:pt x="2" y="395"/>
                  </a:cubicBezTo>
                  <a:cubicBezTo>
                    <a:pt x="2" y="395"/>
                    <a:pt x="2" y="395"/>
                    <a:pt x="2" y="395"/>
                  </a:cubicBezTo>
                  <a:cubicBezTo>
                    <a:pt x="4" y="397"/>
                    <a:pt x="4" y="400"/>
                    <a:pt x="4" y="402"/>
                  </a:cubicBezTo>
                  <a:cubicBezTo>
                    <a:pt x="4" y="402"/>
                    <a:pt x="4" y="402"/>
                    <a:pt x="3" y="403"/>
                  </a:cubicBezTo>
                  <a:cubicBezTo>
                    <a:pt x="3" y="403"/>
                    <a:pt x="4" y="405"/>
                    <a:pt x="7" y="408"/>
                  </a:cubicBezTo>
                  <a:cubicBezTo>
                    <a:pt x="8" y="409"/>
                    <a:pt x="8" y="411"/>
                    <a:pt x="9" y="413"/>
                  </a:cubicBezTo>
                  <a:cubicBezTo>
                    <a:pt x="9" y="414"/>
                    <a:pt x="9" y="415"/>
                    <a:pt x="9" y="415"/>
                  </a:cubicBezTo>
                  <a:cubicBezTo>
                    <a:pt x="9" y="415"/>
                    <a:pt x="9" y="415"/>
                    <a:pt x="9" y="416"/>
                  </a:cubicBezTo>
                  <a:cubicBezTo>
                    <a:pt x="9" y="416"/>
                    <a:pt x="10" y="416"/>
                    <a:pt x="10" y="416"/>
                  </a:cubicBezTo>
                  <a:cubicBezTo>
                    <a:pt x="11" y="417"/>
                    <a:pt x="13" y="418"/>
                    <a:pt x="15" y="417"/>
                  </a:cubicBezTo>
                  <a:cubicBezTo>
                    <a:pt x="18" y="417"/>
                    <a:pt x="20" y="418"/>
                    <a:pt x="22" y="421"/>
                  </a:cubicBezTo>
                  <a:cubicBezTo>
                    <a:pt x="22" y="421"/>
                    <a:pt x="22" y="421"/>
                    <a:pt x="23" y="421"/>
                  </a:cubicBezTo>
                  <a:cubicBezTo>
                    <a:pt x="24" y="421"/>
                    <a:pt x="25" y="421"/>
                    <a:pt x="26" y="420"/>
                  </a:cubicBezTo>
                  <a:cubicBezTo>
                    <a:pt x="26" y="420"/>
                    <a:pt x="26" y="420"/>
                    <a:pt x="26" y="420"/>
                  </a:cubicBezTo>
                  <a:cubicBezTo>
                    <a:pt x="27" y="420"/>
                    <a:pt x="27" y="420"/>
                    <a:pt x="28" y="420"/>
                  </a:cubicBezTo>
                  <a:cubicBezTo>
                    <a:pt x="31" y="420"/>
                    <a:pt x="35" y="422"/>
                    <a:pt x="37" y="423"/>
                  </a:cubicBezTo>
                  <a:cubicBezTo>
                    <a:pt x="38" y="423"/>
                    <a:pt x="38" y="423"/>
                    <a:pt x="38" y="423"/>
                  </a:cubicBezTo>
                  <a:cubicBezTo>
                    <a:pt x="39" y="424"/>
                    <a:pt x="39" y="426"/>
                    <a:pt x="39" y="429"/>
                  </a:cubicBezTo>
                  <a:cubicBezTo>
                    <a:pt x="39" y="430"/>
                    <a:pt x="39" y="431"/>
                    <a:pt x="39" y="432"/>
                  </a:cubicBezTo>
                  <a:cubicBezTo>
                    <a:pt x="39" y="433"/>
                    <a:pt x="39" y="434"/>
                    <a:pt x="39" y="435"/>
                  </a:cubicBezTo>
                  <a:cubicBezTo>
                    <a:pt x="39" y="435"/>
                    <a:pt x="39" y="436"/>
                    <a:pt x="39" y="436"/>
                  </a:cubicBezTo>
                  <a:cubicBezTo>
                    <a:pt x="39" y="437"/>
                    <a:pt x="39" y="438"/>
                    <a:pt x="40" y="439"/>
                  </a:cubicBezTo>
                  <a:cubicBezTo>
                    <a:pt x="42" y="440"/>
                    <a:pt x="42" y="442"/>
                    <a:pt x="43" y="443"/>
                  </a:cubicBezTo>
                  <a:cubicBezTo>
                    <a:pt x="43" y="444"/>
                    <a:pt x="44" y="445"/>
                    <a:pt x="45" y="446"/>
                  </a:cubicBezTo>
                  <a:cubicBezTo>
                    <a:pt x="47" y="447"/>
                    <a:pt x="48" y="449"/>
                    <a:pt x="50" y="450"/>
                  </a:cubicBezTo>
                  <a:cubicBezTo>
                    <a:pt x="50" y="451"/>
                    <a:pt x="51" y="452"/>
                    <a:pt x="51" y="452"/>
                  </a:cubicBezTo>
                  <a:cubicBezTo>
                    <a:pt x="52" y="452"/>
                    <a:pt x="52" y="452"/>
                    <a:pt x="52" y="452"/>
                  </a:cubicBezTo>
                  <a:cubicBezTo>
                    <a:pt x="55" y="453"/>
                    <a:pt x="58" y="456"/>
                    <a:pt x="58" y="459"/>
                  </a:cubicBezTo>
                  <a:cubicBezTo>
                    <a:pt x="59" y="462"/>
                    <a:pt x="55" y="464"/>
                    <a:pt x="52" y="465"/>
                  </a:cubicBezTo>
                  <a:cubicBezTo>
                    <a:pt x="52" y="465"/>
                    <a:pt x="51" y="465"/>
                    <a:pt x="51" y="465"/>
                  </a:cubicBezTo>
                  <a:cubicBezTo>
                    <a:pt x="51" y="465"/>
                    <a:pt x="51" y="465"/>
                    <a:pt x="51" y="465"/>
                  </a:cubicBezTo>
                  <a:cubicBezTo>
                    <a:pt x="51" y="465"/>
                    <a:pt x="50" y="465"/>
                    <a:pt x="50" y="465"/>
                  </a:cubicBezTo>
                  <a:cubicBezTo>
                    <a:pt x="50" y="465"/>
                    <a:pt x="50" y="465"/>
                    <a:pt x="50" y="465"/>
                  </a:cubicBezTo>
                  <a:cubicBezTo>
                    <a:pt x="49" y="465"/>
                    <a:pt x="49" y="465"/>
                    <a:pt x="49" y="465"/>
                  </a:cubicBezTo>
                  <a:cubicBezTo>
                    <a:pt x="48" y="465"/>
                    <a:pt x="48" y="464"/>
                    <a:pt x="47" y="464"/>
                  </a:cubicBezTo>
                  <a:cubicBezTo>
                    <a:pt x="46" y="464"/>
                    <a:pt x="45" y="463"/>
                    <a:pt x="45" y="463"/>
                  </a:cubicBezTo>
                  <a:cubicBezTo>
                    <a:pt x="45" y="463"/>
                    <a:pt x="45" y="463"/>
                    <a:pt x="45" y="463"/>
                  </a:cubicBezTo>
                  <a:cubicBezTo>
                    <a:pt x="44" y="464"/>
                    <a:pt x="44" y="466"/>
                    <a:pt x="45" y="468"/>
                  </a:cubicBezTo>
                  <a:cubicBezTo>
                    <a:pt x="46" y="470"/>
                    <a:pt x="46" y="471"/>
                    <a:pt x="46" y="473"/>
                  </a:cubicBezTo>
                  <a:cubicBezTo>
                    <a:pt x="47" y="474"/>
                    <a:pt x="47" y="474"/>
                    <a:pt x="47" y="475"/>
                  </a:cubicBezTo>
                  <a:cubicBezTo>
                    <a:pt x="47" y="475"/>
                    <a:pt x="47" y="475"/>
                    <a:pt x="47" y="476"/>
                  </a:cubicBezTo>
                  <a:cubicBezTo>
                    <a:pt x="47" y="476"/>
                    <a:pt x="47" y="476"/>
                    <a:pt x="47" y="476"/>
                  </a:cubicBezTo>
                  <a:cubicBezTo>
                    <a:pt x="47" y="477"/>
                    <a:pt x="48" y="477"/>
                    <a:pt x="48" y="477"/>
                  </a:cubicBezTo>
                  <a:cubicBezTo>
                    <a:pt x="48" y="477"/>
                    <a:pt x="48" y="477"/>
                    <a:pt x="48" y="477"/>
                  </a:cubicBezTo>
                  <a:cubicBezTo>
                    <a:pt x="48" y="478"/>
                    <a:pt x="48" y="478"/>
                    <a:pt x="48" y="478"/>
                  </a:cubicBezTo>
                  <a:cubicBezTo>
                    <a:pt x="48" y="478"/>
                    <a:pt x="48" y="478"/>
                    <a:pt x="48" y="478"/>
                  </a:cubicBezTo>
                  <a:cubicBezTo>
                    <a:pt x="49" y="478"/>
                    <a:pt x="49" y="478"/>
                    <a:pt x="49" y="478"/>
                  </a:cubicBezTo>
                  <a:cubicBezTo>
                    <a:pt x="49" y="478"/>
                    <a:pt x="49" y="478"/>
                    <a:pt x="49" y="478"/>
                  </a:cubicBezTo>
                  <a:cubicBezTo>
                    <a:pt x="49" y="478"/>
                    <a:pt x="50" y="478"/>
                    <a:pt x="50" y="478"/>
                  </a:cubicBezTo>
                  <a:cubicBezTo>
                    <a:pt x="52" y="478"/>
                    <a:pt x="52" y="478"/>
                    <a:pt x="53" y="477"/>
                  </a:cubicBezTo>
                  <a:cubicBezTo>
                    <a:pt x="54" y="476"/>
                    <a:pt x="54" y="476"/>
                    <a:pt x="55" y="476"/>
                  </a:cubicBezTo>
                  <a:cubicBezTo>
                    <a:pt x="56" y="475"/>
                    <a:pt x="56" y="475"/>
                    <a:pt x="57" y="475"/>
                  </a:cubicBezTo>
                  <a:cubicBezTo>
                    <a:pt x="58" y="475"/>
                    <a:pt x="59" y="475"/>
                    <a:pt x="60" y="475"/>
                  </a:cubicBezTo>
                  <a:cubicBezTo>
                    <a:pt x="61" y="476"/>
                    <a:pt x="62" y="476"/>
                    <a:pt x="63" y="475"/>
                  </a:cubicBezTo>
                  <a:cubicBezTo>
                    <a:pt x="64" y="475"/>
                    <a:pt x="65" y="475"/>
                    <a:pt x="67" y="475"/>
                  </a:cubicBezTo>
                  <a:cubicBezTo>
                    <a:pt x="69" y="475"/>
                    <a:pt x="72" y="475"/>
                    <a:pt x="73" y="477"/>
                  </a:cubicBezTo>
                  <a:cubicBezTo>
                    <a:pt x="74" y="479"/>
                    <a:pt x="76" y="484"/>
                    <a:pt x="75" y="486"/>
                  </a:cubicBezTo>
                  <a:cubicBezTo>
                    <a:pt x="74" y="487"/>
                    <a:pt x="75" y="488"/>
                    <a:pt x="76" y="489"/>
                  </a:cubicBezTo>
                  <a:cubicBezTo>
                    <a:pt x="76" y="490"/>
                    <a:pt x="77" y="491"/>
                    <a:pt x="77" y="492"/>
                  </a:cubicBezTo>
                  <a:cubicBezTo>
                    <a:pt x="78" y="493"/>
                    <a:pt x="80" y="493"/>
                    <a:pt x="82" y="493"/>
                  </a:cubicBezTo>
                  <a:cubicBezTo>
                    <a:pt x="83" y="493"/>
                    <a:pt x="84" y="493"/>
                    <a:pt x="85" y="493"/>
                  </a:cubicBezTo>
                  <a:cubicBezTo>
                    <a:pt x="87" y="494"/>
                    <a:pt x="91" y="500"/>
                    <a:pt x="90" y="503"/>
                  </a:cubicBezTo>
                  <a:cubicBezTo>
                    <a:pt x="90" y="504"/>
                    <a:pt x="90" y="504"/>
                    <a:pt x="90" y="504"/>
                  </a:cubicBezTo>
                  <a:cubicBezTo>
                    <a:pt x="91" y="504"/>
                    <a:pt x="91" y="504"/>
                    <a:pt x="92" y="504"/>
                  </a:cubicBezTo>
                  <a:cubicBezTo>
                    <a:pt x="92" y="504"/>
                    <a:pt x="93" y="504"/>
                    <a:pt x="93" y="504"/>
                  </a:cubicBezTo>
                  <a:cubicBezTo>
                    <a:pt x="95" y="503"/>
                    <a:pt x="97" y="505"/>
                    <a:pt x="98" y="506"/>
                  </a:cubicBezTo>
                  <a:cubicBezTo>
                    <a:pt x="99" y="506"/>
                    <a:pt x="99" y="506"/>
                    <a:pt x="100" y="507"/>
                  </a:cubicBezTo>
                  <a:cubicBezTo>
                    <a:pt x="101" y="508"/>
                    <a:pt x="102" y="508"/>
                    <a:pt x="104" y="506"/>
                  </a:cubicBezTo>
                  <a:cubicBezTo>
                    <a:pt x="105" y="506"/>
                    <a:pt x="106" y="505"/>
                    <a:pt x="107" y="505"/>
                  </a:cubicBezTo>
                  <a:cubicBezTo>
                    <a:pt x="108" y="505"/>
                    <a:pt x="108" y="505"/>
                    <a:pt x="108" y="505"/>
                  </a:cubicBezTo>
                  <a:cubicBezTo>
                    <a:pt x="108" y="505"/>
                    <a:pt x="109" y="505"/>
                    <a:pt x="109" y="505"/>
                  </a:cubicBezTo>
                  <a:cubicBezTo>
                    <a:pt x="111" y="505"/>
                    <a:pt x="112" y="505"/>
                    <a:pt x="112" y="506"/>
                  </a:cubicBezTo>
                  <a:cubicBezTo>
                    <a:pt x="113" y="507"/>
                    <a:pt x="114" y="508"/>
                    <a:pt x="115" y="509"/>
                  </a:cubicBezTo>
                  <a:cubicBezTo>
                    <a:pt x="116" y="510"/>
                    <a:pt x="117" y="511"/>
                    <a:pt x="117" y="512"/>
                  </a:cubicBezTo>
                  <a:cubicBezTo>
                    <a:pt x="118" y="512"/>
                    <a:pt x="119" y="512"/>
                    <a:pt x="119" y="512"/>
                  </a:cubicBezTo>
                  <a:cubicBezTo>
                    <a:pt x="120" y="512"/>
                    <a:pt x="120" y="512"/>
                    <a:pt x="121" y="512"/>
                  </a:cubicBezTo>
                  <a:cubicBezTo>
                    <a:pt x="123" y="512"/>
                    <a:pt x="125" y="513"/>
                    <a:pt x="126" y="513"/>
                  </a:cubicBezTo>
                  <a:cubicBezTo>
                    <a:pt x="127" y="514"/>
                    <a:pt x="129" y="514"/>
                    <a:pt x="130" y="514"/>
                  </a:cubicBezTo>
                  <a:cubicBezTo>
                    <a:pt x="132" y="514"/>
                    <a:pt x="134" y="515"/>
                    <a:pt x="135" y="516"/>
                  </a:cubicBezTo>
                  <a:cubicBezTo>
                    <a:pt x="136" y="516"/>
                    <a:pt x="138" y="517"/>
                    <a:pt x="138" y="517"/>
                  </a:cubicBezTo>
                  <a:cubicBezTo>
                    <a:pt x="140" y="518"/>
                    <a:pt x="142" y="519"/>
                    <a:pt x="142" y="520"/>
                  </a:cubicBezTo>
                  <a:cubicBezTo>
                    <a:pt x="143" y="522"/>
                    <a:pt x="141" y="524"/>
                    <a:pt x="140" y="525"/>
                  </a:cubicBezTo>
                  <a:cubicBezTo>
                    <a:pt x="140" y="525"/>
                    <a:pt x="140" y="525"/>
                    <a:pt x="139" y="525"/>
                  </a:cubicBezTo>
                  <a:cubicBezTo>
                    <a:pt x="140" y="525"/>
                    <a:pt x="140" y="526"/>
                    <a:pt x="140" y="526"/>
                  </a:cubicBezTo>
                  <a:cubicBezTo>
                    <a:pt x="141" y="526"/>
                    <a:pt x="142" y="527"/>
                    <a:pt x="142" y="529"/>
                  </a:cubicBezTo>
                  <a:cubicBezTo>
                    <a:pt x="142" y="530"/>
                    <a:pt x="140" y="531"/>
                    <a:pt x="139" y="531"/>
                  </a:cubicBezTo>
                  <a:cubicBezTo>
                    <a:pt x="139" y="531"/>
                    <a:pt x="138" y="532"/>
                    <a:pt x="138" y="532"/>
                  </a:cubicBezTo>
                  <a:cubicBezTo>
                    <a:pt x="138" y="532"/>
                    <a:pt x="139" y="533"/>
                    <a:pt x="139" y="533"/>
                  </a:cubicBezTo>
                  <a:cubicBezTo>
                    <a:pt x="140" y="534"/>
                    <a:pt x="140" y="535"/>
                    <a:pt x="140" y="535"/>
                  </a:cubicBezTo>
                  <a:cubicBezTo>
                    <a:pt x="141" y="536"/>
                    <a:pt x="140" y="538"/>
                    <a:pt x="139" y="540"/>
                  </a:cubicBezTo>
                  <a:cubicBezTo>
                    <a:pt x="139" y="541"/>
                    <a:pt x="139" y="542"/>
                    <a:pt x="139" y="542"/>
                  </a:cubicBezTo>
                  <a:cubicBezTo>
                    <a:pt x="139" y="544"/>
                    <a:pt x="137" y="544"/>
                    <a:pt x="136" y="544"/>
                  </a:cubicBezTo>
                  <a:cubicBezTo>
                    <a:pt x="134" y="544"/>
                    <a:pt x="133" y="544"/>
                    <a:pt x="131" y="543"/>
                  </a:cubicBezTo>
                  <a:cubicBezTo>
                    <a:pt x="130" y="543"/>
                    <a:pt x="129" y="543"/>
                    <a:pt x="128" y="543"/>
                  </a:cubicBezTo>
                  <a:cubicBezTo>
                    <a:pt x="128" y="543"/>
                    <a:pt x="126" y="545"/>
                    <a:pt x="124" y="546"/>
                  </a:cubicBezTo>
                  <a:cubicBezTo>
                    <a:pt x="122" y="548"/>
                    <a:pt x="121" y="549"/>
                    <a:pt x="120" y="549"/>
                  </a:cubicBezTo>
                  <a:cubicBezTo>
                    <a:pt x="120" y="549"/>
                    <a:pt x="120" y="549"/>
                    <a:pt x="120" y="550"/>
                  </a:cubicBezTo>
                  <a:cubicBezTo>
                    <a:pt x="120" y="550"/>
                    <a:pt x="120" y="550"/>
                    <a:pt x="120" y="550"/>
                  </a:cubicBezTo>
                  <a:cubicBezTo>
                    <a:pt x="120" y="550"/>
                    <a:pt x="120" y="550"/>
                    <a:pt x="120" y="551"/>
                  </a:cubicBezTo>
                  <a:cubicBezTo>
                    <a:pt x="120" y="551"/>
                    <a:pt x="120" y="551"/>
                    <a:pt x="120" y="551"/>
                  </a:cubicBezTo>
                  <a:cubicBezTo>
                    <a:pt x="120" y="551"/>
                    <a:pt x="120" y="552"/>
                    <a:pt x="120" y="552"/>
                  </a:cubicBezTo>
                  <a:cubicBezTo>
                    <a:pt x="120" y="552"/>
                    <a:pt x="120" y="552"/>
                    <a:pt x="120" y="552"/>
                  </a:cubicBezTo>
                  <a:cubicBezTo>
                    <a:pt x="120" y="552"/>
                    <a:pt x="120" y="552"/>
                    <a:pt x="120" y="552"/>
                  </a:cubicBezTo>
                  <a:cubicBezTo>
                    <a:pt x="123" y="552"/>
                    <a:pt x="126" y="551"/>
                    <a:pt x="128" y="551"/>
                  </a:cubicBezTo>
                  <a:cubicBezTo>
                    <a:pt x="130" y="551"/>
                    <a:pt x="131" y="552"/>
                    <a:pt x="132" y="553"/>
                  </a:cubicBezTo>
                  <a:cubicBezTo>
                    <a:pt x="132" y="553"/>
                    <a:pt x="132" y="553"/>
                    <a:pt x="132" y="554"/>
                  </a:cubicBezTo>
                  <a:cubicBezTo>
                    <a:pt x="131" y="557"/>
                    <a:pt x="120" y="561"/>
                    <a:pt x="118" y="562"/>
                  </a:cubicBezTo>
                  <a:cubicBezTo>
                    <a:pt x="118" y="563"/>
                    <a:pt x="119" y="563"/>
                    <a:pt x="119" y="564"/>
                  </a:cubicBezTo>
                  <a:cubicBezTo>
                    <a:pt x="121" y="565"/>
                    <a:pt x="122" y="566"/>
                    <a:pt x="122" y="568"/>
                  </a:cubicBezTo>
                  <a:cubicBezTo>
                    <a:pt x="122" y="569"/>
                    <a:pt x="120" y="570"/>
                    <a:pt x="119" y="571"/>
                  </a:cubicBezTo>
                  <a:cubicBezTo>
                    <a:pt x="117" y="572"/>
                    <a:pt x="115" y="572"/>
                    <a:pt x="115" y="574"/>
                  </a:cubicBezTo>
                  <a:cubicBezTo>
                    <a:pt x="116" y="576"/>
                    <a:pt x="115" y="577"/>
                    <a:pt x="115" y="578"/>
                  </a:cubicBezTo>
                  <a:cubicBezTo>
                    <a:pt x="113" y="580"/>
                    <a:pt x="110" y="580"/>
                    <a:pt x="108" y="580"/>
                  </a:cubicBezTo>
                  <a:cubicBezTo>
                    <a:pt x="107" y="580"/>
                    <a:pt x="106" y="580"/>
                    <a:pt x="106" y="581"/>
                  </a:cubicBezTo>
                  <a:cubicBezTo>
                    <a:pt x="107" y="581"/>
                    <a:pt x="107" y="582"/>
                    <a:pt x="108" y="583"/>
                  </a:cubicBezTo>
                  <a:cubicBezTo>
                    <a:pt x="109" y="584"/>
                    <a:pt x="110" y="587"/>
                    <a:pt x="114" y="588"/>
                  </a:cubicBezTo>
                  <a:cubicBezTo>
                    <a:pt x="121" y="589"/>
                    <a:pt x="128" y="595"/>
                    <a:pt x="136" y="603"/>
                  </a:cubicBezTo>
                  <a:cubicBezTo>
                    <a:pt x="136" y="604"/>
                    <a:pt x="137" y="605"/>
                    <a:pt x="138" y="605"/>
                  </a:cubicBezTo>
                  <a:cubicBezTo>
                    <a:pt x="138" y="605"/>
                    <a:pt x="138" y="605"/>
                    <a:pt x="138" y="605"/>
                  </a:cubicBezTo>
                  <a:cubicBezTo>
                    <a:pt x="139" y="605"/>
                    <a:pt x="140" y="604"/>
                    <a:pt x="140" y="604"/>
                  </a:cubicBezTo>
                  <a:cubicBezTo>
                    <a:pt x="140" y="604"/>
                    <a:pt x="140" y="604"/>
                    <a:pt x="141" y="604"/>
                  </a:cubicBezTo>
                  <a:cubicBezTo>
                    <a:pt x="141" y="604"/>
                    <a:pt x="142" y="603"/>
                    <a:pt x="142" y="603"/>
                  </a:cubicBezTo>
                  <a:cubicBezTo>
                    <a:pt x="146" y="603"/>
                    <a:pt x="153" y="605"/>
                    <a:pt x="156" y="608"/>
                  </a:cubicBezTo>
                  <a:cubicBezTo>
                    <a:pt x="158" y="608"/>
                    <a:pt x="161" y="608"/>
                    <a:pt x="162" y="608"/>
                  </a:cubicBezTo>
                  <a:cubicBezTo>
                    <a:pt x="163" y="608"/>
                    <a:pt x="164" y="608"/>
                    <a:pt x="166" y="608"/>
                  </a:cubicBezTo>
                  <a:cubicBezTo>
                    <a:pt x="167" y="608"/>
                    <a:pt x="169" y="608"/>
                    <a:pt x="170" y="608"/>
                  </a:cubicBezTo>
                  <a:cubicBezTo>
                    <a:pt x="172" y="608"/>
                    <a:pt x="173" y="608"/>
                    <a:pt x="174" y="609"/>
                  </a:cubicBezTo>
                  <a:cubicBezTo>
                    <a:pt x="176" y="611"/>
                    <a:pt x="178" y="613"/>
                    <a:pt x="180" y="613"/>
                  </a:cubicBezTo>
                  <a:cubicBezTo>
                    <a:pt x="182" y="613"/>
                    <a:pt x="183" y="615"/>
                    <a:pt x="184" y="616"/>
                  </a:cubicBezTo>
                  <a:cubicBezTo>
                    <a:pt x="185" y="616"/>
                    <a:pt x="186" y="617"/>
                    <a:pt x="186" y="617"/>
                  </a:cubicBezTo>
                  <a:cubicBezTo>
                    <a:pt x="188" y="616"/>
                    <a:pt x="192" y="615"/>
                    <a:pt x="199" y="615"/>
                  </a:cubicBezTo>
                  <a:cubicBezTo>
                    <a:pt x="200" y="615"/>
                    <a:pt x="201" y="616"/>
                    <a:pt x="201" y="616"/>
                  </a:cubicBezTo>
                  <a:cubicBezTo>
                    <a:pt x="202" y="617"/>
                    <a:pt x="202" y="617"/>
                    <a:pt x="203" y="617"/>
                  </a:cubicBezTo>
                  <a:cubicBezTo>
                    <a:pt x="205" y="617"/>
                    <a:pt x="205" y="619"/>
                    <a:pt x="206" y="622"/>
                  </a:cubicBezTo>
                  <a:cubicBezTo>
                    <a:pt x="206" y="622"/>
                    <a:pt x="206" y="623"/>
                    <a:pt x="206" y="624"/>
                  </a:cubicBezTo>
                  <a:cubicBezTo>
                    <a:pt x="207" y="624"/>
                    <a:pt x="208" y="624"/>
                    <a:pt x="210" y="625"/>
                  </a:cubicBezTo>
                  <a:cubicBezTo>
                    <a:pt x="210" y="626"/>
                    <a:pt x="211" y="626"/>
                    <a:pt x="211" y="626"/>
                  </a:cubicBezTo>
                  <a:cubicBezTo>
                    <a:pt x="212" y="626"/>
                    <a:pt x="213" y="627"/>
                    <a:pt x="214" y="628"/>
                  </a:cubicBezTo>
                  <a:cubicBezTo>
                    <a:pt x="214" y="628"/>
                    <a:pt x="214" y="628"/>
                    <a:pt x="214" y="628"/>
                  </a:cubicBezTo>
                  <a:cubicBezTo>
                    <a:pt x="214" y="628"/>
                    <a:pt x="214" y="628"/>
                    <a:pt x="215" y="628"/>
                  </a:cubicBezTo>
                  <a:cubicBezTo>
                    <a:pt x="215" y="628"/>
                    <a:pt x="215" y="628"/>
                    <a:pt x="215" y="628"/>
                  </a:cubicBezTo>
                  <a:cubicBezTo>
                    <a:pt x="216" y="629"/>
                    <a:pt x="216" y="629"/>
                    <a:pt x="217" y="629"/>
                  </a:cubicBezTo>
                  <a:cubicBezTo>
                    <a:pt x="217" y="629"/>
                    <a:pt x="217" y="629"/>
                    <a:pt x="217" y="629"/>
                  </a:cubicBezTo>
                  <a:cubicBezTo>
                    <a:pt x="219" y="629"/>
                    <a:pt x="221" y="631"/>
                    <a:pt x="223" y="633"/>
                  </a:cubicBezTo>
                  <a:cubicBezTo>
                    <a:pt x="224" y="634"/>
                    <a:pt x="225" y="635"/>
                    <a:pt x="225" y="635"/>
                  </a:cubicBezTo>
                  <a:cubicBezTo>
                    <a:pt x="225" y="635"/>
                    <a:pt x="225" y="635"/>
                    <a:pt x="226" y="635"/>
                  </a:cubicBezTo>
                  <a:cubicBezTo>
                    <a:pt x="226" y="635"/>
                    <a:pt x="227" y="635"/>
                    <a:pt x="228" y="635"/>
                  </a:cubicBezTo>
                  <a:cubicBezTo>
                    <a:pt x="228" y="636"/>
                    <a:pt x="229" y="636"/>
                    <a:pt x="229" y="636"/>
                  </a:cubicBezTo>
                  <a:cubicBezTo>
                    <a:pt x="229" y="636"/>
                    <a:pt x="229" y="636"/>
                    <a:pt x="229" y="635"/>
                  </a:cubicBezTo>
                  <a:cubicBezTo>
                    <a:pt x="230" y="634"/>
                    <a:pt x="231" y="634"/>
                    <a:pt x="233" y="633"/>
                  </a:cubicBezTo>
                  <a:cubicBezTo>
                    <a:pt x="233" y="633"/>
                    <a:pt x="234" y="633"/>
                    <a:pt x="234" y="633"/>
                  </a:cubicBezTo>
                  <a:cubicBezTo>
                    <a:pt x="234" y="633"/>
                    <a:pt x="234" y="633"/>
                    <a:pt x="234" y="633"/>
                  </a:cubicBezTo>
                  <a:cubicBezTo>
                    <a:pt x="234" y="632"/>
                    <a:pt x="235" y="632"/>
                    <a:pt x="235" y="632"/>
                  </a:cubicBezTo>
                  <a:cubicBezTo>
                    <a:pt x="235" y="632"/>
                    <a:pt x="235" y="632"/>
                    <a:pt x="235" y="632"/>
                  </a:cubicBezTo>
                  <a:cubicBezTo>
                    <a:pt x="235" y="632"/>
                    <a:pt x="236" y="632"/>
                    <a:pt x="236" y="631"/>
                  </a:cubicBezTo>
                  <a:cubicBezTo>
                    <a:pt x="236" y="631"/>
                    <a:pt x="236" y="631"/>
                    <a:pt x="236" y="631"/>
                  </a:cubicBezTo>
                  <a:cubicBezTo>
                    <a:pt x="236" y="631"/>
                    <a:pt x="236" y="631"/>
                    <a:pt x="236" y="631"/>
                  </a:cubicBezTo>
                  <a:cubicBezTo>
                    <a:pt x="228" y="621"/>
                    <a:pt x="223" y="614"/>
                    <a:pt x="224" y="611"/>
                  </a:cubicBezTo>
                  <a:cubicBezTo>
                    <a:pt x="224" y="610"/>
                    <a:pt x="224" y="609"/>
                    <a:pt x="224" y="608"/>
                  </a:cubicBezTo>
                  <a:cubicBezTo>
                    <a:pt x="224" y="604"/>
                    <a:pt x="225" y="601"/>
                    <a:pt x="220" y="596"/>
                  </a:cubicBezTo>
                  <a:cubicBezTo>
                    <a:pt x="218" y="595"/>
                    <a:pt x="217" y="593"/>
                    <a:pt x="216" y="591"/>
                  </a:cubicBezTo>
                  <a:cubicBezTo>
                    <a:pt x="216" y="588"/>
                    <a:pt x="219" y="585"/>
                    <a:pt x="222" y="583"/>
                  </a:cubicBezTo>
                  <a:cubicBezTo>
                    <a:pt x="223" y="581"/>
                    <a:pt x="224" y="580"/>
                    <a:pt x="225" y="579"/>
                  </a:cubicBezTo>
                  <a:cubicBezTo>
                    <a:pt x="228" y="575"/>
                    <a:pt x="233" y="572"/>
                    <a:pt x="238" y="570"/>
                  </a:cubicBezTo>
                  <a:cubicBezTo>
                    <a:pt x="240" y="569"/>
                    <a:pt x="242" y="568"/>
                    <a:pt x="244" y="567"/>
                  </a:cubicBezTo>
                  <a:cubicBezTo>
                    <a:pt x="244" y="567"/>
                    <a:pt x="244" y="567"/>
                    <a:pt x="244" y="567"/>
                  </a:cubicBezTo>
                  <a:cubicBezTo>
                    <a:pt x="243" y="566"/>
                    <a:pt x="242" y="566"/>
                    <a:pt x="242" y="566"/>
                  </a:cubicBezTo>
                  <a:cubicBezTo>
                    <a:pt x="238" y="564"/>
                    <a:pt x="237" y="563"/>
                    <a:pt x="237" y="561"/>
                  </a:cubicBezTo>
                  <a:cubicBezTo>
                    <a:pt x="237" y="560"/>
                    <a:pt x="238" y="559"/>
                    <a:pt x="239" y="559"/>
                  </a:cubicBezTo>
                  <a:cubicBezTo>
                    <a:pt x="241" y="559"/>
                    <a:pt x="241" y="558"/>
                    <a:pt x="241" y="558"/>
                  </a:cubicBezTo>
                  <a:cubicBezTo>
                    <a:pt x="241" y="557"/>
                    <a:pt x="239" y="555"/>
                    <a:pt x="237" y="554"/>
                  </a:cubicBezTo>
                  <a:cubicBezTo>
                    <a:pt x="236" y="552"/>
                    <a:pt x="235" y="550"/>
                    <a:pt x="234" y="549"/>
                  </a:cubicBezTo>
                  <a:cubicBezTo>
                    <a:pt x="233" y="547"/>
                    <a:pt x="232" y="546"/>
                    <a:pt x="231" y="546"/>
                  </a:cubicBezTo>
                  <a:cubicBezTo>
                    <a:pt x="231" y="546"/>
                    <a:pt x="230" y="546"/>
                    <a:pt x="230" y="546"/>
                  </a:cubicBezTo>
                  <a:cubicBezTo>
                    <a:pt x="229" y="546"/>
                    <a:pt x="228" y="546"/>
                    <a:pt x="228" y="546"/>
                  </a:cubicBezTo>
                  <a:cubicBezTo>
                    <a:pt x="226" y="546"/>
                    <a:pt x="225" y="546"/>
                    <a:pt x="224" y="546"/>
                  </a:cubicBezTo>
                  <a:cubicBezTo>
                    <a:pt x="222" y="547"/>
                    <a:pt x="221" y="547"/>
                    <a:pt x="221" y="546"/>
                  </a:cubicBezTo>
                  <a:cubicBezTo>
                    <a:pt x="220" y="544"/>
                    <a:pt x="220" y="542"/>
                    <a:pt x="220" y="539"/>
                  </a:cubicBezTo>
                  <a:cubicBezTo>
                    <a:pt x="220" y="538"/>
                    <a:pt x="219" y="538"/>
                    <a:pt x="217" y="537"/>
                  </a:cubicBezTo>
                  <a:cubicBezTo>
                    <a:pt x="216" y="537"/>
                    <a:pt x="214" y="536"/>
                    <a:pt x="214" y="535"/>
                  </a:cubicBezTo>
                  <a:cubicBezTo>
                    <a:pt x="213" y="535"/>
                    <a:pt x="213" y="534"/>
                    <a:pt x="214" y="532"/>
                  </a:cubicBezTo>
                  <a:cubicBezTo>
                    <a:pt x="214" y="532"/>
                    <a:pt x="214" y="531"/>
                    <a:pt x="214" y="531"/>
                  </a:cubicBezTo>
                  <a:cubicBezTo>
                    <a:pt x="215" y="529"/>
                    <a:pt x="216" y="527"/>
                    <a:pt x="217" y="527"/>
                  </a:cubicBezTo>
                  <a:cubicBezTo>
                    <a:pt x="219" y="526"/>
                    <a:pt x="220" y="525"/>
                    <a:pt x="220" y="525"/>
                  </a:cubicBezTo>
                  <a:cubicBezTo>
                    <a:pt x="220" y="525"/>
                    <a:pt x="220" y="524"/>
                    <a:pt x="220" y="524"/>
                  </a:cubicBezTo>
                  <a:cubicBezTo>
                    <a:pt x="220" y="524"/>
                    <a:pt x="220" y="524"/>
                    <a:pt x="219" y="524"/>
                  </a:cubicBezTo>
                  <a:cubicBezTo>
                    <a:pt x="218" y="523"/>
                    <a:pt x="217" y="523"/>
                    <a:pt x="217" y="522"/>
                  </a:cubicBezTo>
                  <a:cubicBezTo>
                    <a:pt x="216" y="521"/>
                    <a:pt x="216" y="520"/>
                    <a:pt x="217" y="518"/>
                  </a:cubicBezTo>
                  <a:cubicBezTo>
                    <a:pt x="218" y="517"/>
                    <a:pt x="219" y="516"/>
                    <a:pt x="220" y="515"/>
                  </a:cubicBezTo>
                  <a:cubicBezTo>
                    <a:pt x="222" y="514"/>
                    <a:pt x="223" y="513"/>
                    <a:pt x="223" y="512"/>
                  </a:cubicBezTo>
                  <a:cubicBezTo>
                    <a:pt x="223" y="511"/>
                    <a:pt x="223" y="509"/>
                    <a:pt x="224" y="509"/>
                  </a:cubicBezTo>
                  <a:cubicBezTo>
                    <a:pt x="224" y="507"/>
                    <a:pt x="226" y="506"/>
                    <a:pt x="228" y="506"/>
                  </a:cubicBezTo>
                  <a:cubicBezTo>
                    <a:pt x="228" y="506"/>
                    <a:pt x="228" y="506"/>
                    <a:pt x="228" y="506"/>
                  </a:cubicBezTo>
                  <a:cubicBezTo>
                    <a:pt x="228" y="506"/>
                    <a:pt x="228" y="506"/>
                    <a:pt x="228" y="506"/>
                  </a:cubicBezTo>
                  <a:cubicBezTo>
                    <a:pt x="229" y="506"/>
                    <a:pt x="230" y="506"/>
                    <a:pt x="231" y="507"/>
                  </a:cubicBezTo>
                  <a:cubicBezTo>
                    <a:pt x="232" y="508"/>
                    <a:pt x="233" y="510"/>
                    <a:pt x="234" y="511"/>
                  </a:cubicBezTo>
                  <a:cubicBezTo>
                    <a:pt x="236" y="513"/>
                    <a:pt x="237" y="515"/>
                    <a:pt x="239" y="514"/>
                  </a:cubicBezTo>
                  <a:cubicBezTo>
                    <a:pt x="240" y="514"/>
                    <a:pt x="240" y="514"/>
                    <a:pt x="240" y="513"/>
                  </a:cubicBezTo>
                  <a:cubicBezTo>
                    <a:pt x="241" y="512"/>
                    <a:pt x="240" y="511"/>
                    <a:pt x="240" y="510"/>
                  </a:cubicBezTo>
                  <a:cubicBezTo>
                    <a:pt x="240" y="510"/>
                    <a:pt x="239" y="509"/>
                    <a:pt x="239" y="509"/>
                  </a:cubicBezTo>
                  <a:cubicBezTo>
                    <a:pt x="239" y="508"/>
                    <a:pt x="239" y="508"/>
                    <a:pt x="239" y="508"/>
                  </a:cubicBezTo>
                  <a:cubicBezTo>
                    <a:pt x="239" y="507"/>
                    <a:pt x="238" y="505"/>
                    <a:pt x="239" y="504"/>
                  </a:cubicBezTo>
                  <a:cubicBezTo>
                    <a:pt x="240" y="502"/>
                    <a:pt x="241" y="502"/>
                    <a:pt x="243" y="501"/>
                  </a:cubicBezTo>
                  <a:cubicBezTo>
                    <a:pt x="245" y="501"/>
                    <a:pt x="245" y="500"/>
                    <a:pt x="246" y="499"/>
                  </a:cubicBezTo>
                  <a:cubicBezTo>
                    <a:pt x="246" y="498"/>
                    <a:pt x="247" y="496"/>
                    <a:pt x="249" y="496"/>
                  </a:cubicBezTo>
                  <a:cubicBezTo>
                    <a:pt x="252" y="496"/>
                    <a:pt x="256" y="493"/>
                    <a:pt x="259" y="492"/>
                  </a:cubicBezTo>
                  <a:cubicBezTo>
                    <a:pt x="260" y="491"/>
                    <a:pt x="260" y="491"/>
                    <a:pt x="261" y="490"/>
                  </a:cubicBezTo>
                  <a:cubicBezTo>
                    <a:pt x="261" y="490"/>
                    <a:pt x="261" y="490"/>
                    <a:pt x="261" y="490"/>
                  </a:cubicBezTo>
                  <a:cubicBezTo>
                    <a:pt x="262" y="490"/>
                    <a:pt x="262" y="490"/>
                    <a:pt x="263" y="489"/>
                  </a:cubicBezTo>
                  <a:cubicBezTo>
                    <a:pt x="265" y="488"/>
                    <a:pt x="268" y="487"/>
                    <a:pt x="270" y="488"/>
                  </a:cubicBezTo>
                  <a:cubicBezTo>
                    <a:pt x="271" y="488"/>
                    <a:pt x="271" y="488"/>
                    <a:pt x="271" y="489"/>
                  </a:cubicBezTo>
                  <a:cubicBezTo>
                    <a:pt x="272" y="489"/>
                    <a:pt x="273" y="490"/>
                    <a:pt x="274" y="490"/>
                  </a:cubicBezTo>
                  <a:cubicBezTo>
                    <a:pt x="274" y="490"/>
                    <a:pt x="274" y="490"/>
                    <a:pt x="275" y="488"/>
                  </a:cubicBezTo>
                  <a:cubicBezTo>
                    <a:pt x="276" y="487"/>
                    <a:pt x="277" y="486"/>
                    <a:pt x="279" y="486"/>
                  </a:cubicBezTo>
                  <a:cubicBezTo>
                    <a:pt x="282" y="486"/>
                    <a:pt x="284" y="487"/>
                    <a:pt x="285" y="489"/>
                  </a:cubicBezTo>
                  <a:cubicBezTo>
                    <a:pt x="285" y="489"/>
                    <a:pt x="288" y="490"/>
                    <a:pt x="290" y="490"/>
                  </a:cubicBezTo>
                  <a:cubicBezTo>
                    <a:pt x="293" y="490"/>
                    <a:pt x="296" y="491"/>
                    <a:pt x="297" y="492"/>
                  </a:cubicBezTo>
                  <a:cubicBezTo>
                    <a:pt x="298" y="493"/>
                    <a:pt x="298" y="493"/>
                    <a:pt x="298" y="493"/>
                  </a:cubicBezTo>
                  <a:cubicBezTo>
                    <a:pt x="304" y="497"/>
                    <a:pt x="307" y="499"/>
                    <a:pt x="307" y="501"/>
                  </a:cubicBezTo>
                  <a:cubicBezTo>
                    <a:pt x="307" y="502"/>
                    <a:pt x="308" y="502"/>
                    <a:pt x="308" y="503"/>
                  </a:cubicBezTo>
                  <a:cubicBezTo>
                    <a:pt x="308" y="503"/>
                    <a:pt x="308" y="503"/>
                    <a:pt x="308" y="502"/>
                  </a:cubicBezTo>
                  <a:cubicBezTo>
                    <a:pt x="308" y="500"/>
                    <a:pt x="310" y="499"/>
                    <a:pt x="311" y="499"/>
                  </a:cubicBezTo>
                  <a:cubicBezTo>
                    <a:pt x="312" y="499"/>
                    <a:pt x="314" y="500"/>
                    <a:pt x="316" y="502"/>
                  </a:cubicBezTo>
                  <a:cubicBezTo>
                    <a:pt x="318" y="502"/>
                    <a:pt x="319" y="503"/>
                    <a:pt x="321" y="503"/>
                  </a:cubicBezTo>
                  <a:cubicBezTo>
                    <a:pt x="323" y="503"/>
                    <a:pt x="325" y="502"/>
                    <a:pt x="325" y="501"/>
                  </a:cubicBezTo>
                  <a:cubicBezTo>
                    <a:pt x="326" y="498"/>
                    <a:pt x="332" y="496"/>
                    <a:pt x="335" y="496"/>
                  </a:cubicBezTo>
                  <a:cubicBezTo>
                    <a:pt x="336" y="496"/>
                    <a:pt x="337" y="496"/>
                    <a:pt x="338" y="497"/>
                  </a:cubicBezTo>
                  <a:cubicBezTo>
                    <a:pt x="339" y="498"/>
                    <a:pt x="339" y="498"/>
                    <a:pt x="339" y="498"/>
                  </a:cubicBezTo>
                  <a:cubicBezTo>
                    <a:pt x="340" y="499"/>
                    <a:pt x="341" y="500"/>
                    <a:pt x="343" y="498"/>
                  </a:cubicBezTo>
                  <a:cubicBezTo>
                    <a:pt x="344" y="496"/>
                    <a:pt x="347" y="495"/>
                    <a:pt x="349" y="495"/>
                  </a:cubicBezTo>
                  <a:cubicBezTo>
                    <a:pt x="353" y="495"/>
                    <a:pt x="355" y="497"/>
                    <a:pt x="356" y="499"/>
                  </a:cubicBezTo>
                  <a:cubicBezTo>
                    <a:pt x="356" y="500"/>
                    <a:pt x="358" y="501"/>
                    <a:pt x="362" y="501"/>
                  </a:cubicBezTo>
                  <a:cubicBezTo>
                    <a:pt x="364" y="501"/>
                    <a:pt x="365" y="503"/>
                    <a:pt x="366" y="504"/>
                  </a:cubicBezTo>
                  <a:cubicBezTo>
                    <a:pt x="366" y="504"/>
                    <a:pt x="367" y="505"/>
                    <a:pt x="367" y="505"/>
                  </a:cubicBezTo>
                  <a:cubicBezTo>
                    <a:pt x="368" y="505"/>
                    <a:pt x="368" y="504"/>
                    <a:pt x="368" y="503"/>
                  </a:cubicBezTo>
                  <a:cubicBezTo>
                    <a:pt x="369" y="501"/>
                    <a:pt x="370" y="499"/>
                    <a:pt x="372" y="499"/>
                  </a:cubicBezTo>
                  <a:cubicBezTo>
                    <a:pt x="373" y="500"/>
                    <a:pt x="374" y="500"/>
                    <a:pt x="375" y="501"/>
                  </a:cubicBezTo>
                  <a:cubicBezTo>
                    <a:pt x="377" y="502"/>
                    <a:pt x="378" y="503"/>
                    <a:pt x="380" y="503"/>
                  </a:cubicBezTo>
                  <a:cubicBezTo>
                    <a:pt x="386" y="503"/>
                    <a:pt x="386" y="501"/>
                    <a:pt x="386" y="500"/>
                  </a:cubicBezTo>
                  <a:cubicBezTo>
                    <a:pt x="386" y="496"/>
                    <a:pt x="385" y="493"/>
                    <a:pt x="384" y="493"/>
                  </a:cubicBezTo>
                  <a:cubicBezTo>
                    <a:pt x="383" y="493"/>
                    <a:pt x="381" y="492"/>
                    <a:pt x="380" y="492"/>
                  </a:cubicBezTo>
                  <a:cubicBezTo>
                    <a:pt x="379" y="491"/>
                    <a:pt x="378" y="490"/>
                    <a:pt x="376" y="490"/>
                  </a:cubicBezTo>
                  <a:cubicBezTo>
                    <a:pt x="374" y="490"/>
                    <a:pt x="371" y="488"/>
                    <a:pt x="371" y="486"/>
                  </a:cubicBezTo>
                  <a:cubicBezTo>
                    <a:pt x="371" y="484"/>
                    <a:pt x="372" y="483"/>
                    <a:pt x="373" y="482"/>
                  </a:cubicBezTo>
                  <a:cubicBezTo>
                    <a:pt x="376" y="482"/>
                    <a:pt x="379" y="480"/>
                    <a:pt x="379" y="478"/>
                  </a:cubicBezTo>
                  <a:cubicBezTo>
                    <a:pt x="379" y="478"/>
                    <a:pt x="379" y="478"/>
                    <a:pt x="379" y="478"/>
                  </a:cubicBezTo>
                  <a:cubicBezTo>
                    <a:pt x="379" y="478"/>
                    <a:pt x="379" y="477"/>
                    <a:pt x="379" y="477"/>
                  </a:cubicBezTo>
                  <a:cubicBezTo>
                    <a:pt x="378" y="475"/>
                    <a:pt x="378" y="472"/>
                    <a:pt x="379" y="470"/>
                  </a:cubicBezTo>
                  <a:cubicBezTo>
                    <a:pt x="380" y="469"/>
                    <a:pt x="381" y="469"/>
                    <a:pt x="382" y="468"/>
                  </a:cubicBezTo>
                  <a:cubicBezTo>
                    <a:pt x="383" y="468"/>
                    <a:pt x="385" y="468"/>
                    <a:pt x="386" y="468"/>
                  </a:cubicBezTo>
                  <a:cubicBezTo>
                    <a:pt x="388" y="468"/>
                    <a:pt x="391" y="468"/>
                    <a:pt x="393" y="467"/>
                  </a:cubicBezTo>
                  <a:cubicBezTo>
                    <a:pt x="392" y="467"/>
                    <a:pt x="391" y="467"/>
                    <a:pt x="390" y="466"/>
                  </a:cubicBezTo>
                  <a:cubicBezTo>
                    <a:pt x="387" y="465"/>
                    <a:pt x="384" y="465"/>
                    <a:pt x="383" y="463"/>
                  </a:cubicBezTo>
                  <a:cubicBezTo>
                    <a:pt x="382" y="460"/>
                    <a:pt x="381" y="453"/>
                    <a:pt x="383" y="452"/>
                  </a:cubicBezTo>
                  <a:cubicBezTo>
                    <a:pt x="384" y="451"/>
                    <a:pt x="386" y="451"/>
                    <a:pt x="388" y="452"/>
                  </a:cubicBezTo>
                  <a:cubicBezTo>
                    <a:pt x="390" y="452"/>
                    <a:pt x="392" y="452"/>
                    <a:pt x="393" y="451"/>
                  </a:cubicBezTo>
                  <a:cubicBezTo>
                    <a:pt x="394" y="451"/>
                    <a:pt x="395" y="451"/>
                    <a:pt x="397" y="451"/>
                  </a:cubicBezTo>
                  <a:cubicBezTo>
                    <a:pt x="397" y="451"/>
                    <a:pt x="398" y="451"/>
                    <a:pt x="398" y="451"/>
                  </a:cubicBezTo>
                  <a:cubicBezTo>
                    <a:pt x="399" y="451"/>
                    <a:pt x="400" y="451"/>
                    <a:pt x="401" y="451"/>
                  </a:cubicBezTo>
                  <a:cubicBezTo>
                    <a:pt x="403" y="451"/>
                    <a:pt x="405" y="451"/>
                    <a:pt x="406" y="450"/>
                  </a:cubicBezTo>
                  <a:cubicBezTo>
                    <a:pt x="411" y="447"/>
                    <a:pt x="420" y="446"/>
                    <a:pt x="424" y="446"/>
                  </a:cubicBezTo>
                  <a:cubicBezTo>
                    <a:pt x="424" y="446"/>
                    <a:pt x="425" y="446"/>
                    <a:pt x="426" y="446"/>
                  </a:cubicBezTo>
                  <a:cubicBezTo>
                    <a:pt x="427" y="446"/>
                    <a:pt x="429" y="445"/>
                    <a:pt x="430" y="444"/>
                  </a:cubicBezTo>
                  <a:cubicBezTo>
                    <a:pt x="432" y="444"/>
                    <a:pt x="434" y="443"/>
                    <a:pt x="435" y="443"/>
                  </a:cubicBezTo>
                  <a:cubicBezTo>
                    <a:pt x="441" y="442"/>
                    <a:pt x="449" y="441"/>
                    <a:pt x="451" y="440"/>
                  </a:cubicBezTo>
                  <a:cubicBezTo>
                    <a:pt x="452" y="440"/>
                    <a:pt x="453" y="439"/>
                    <a:pt x="456" y="439"/>
                  </a:cubicBezTo>
                  <a:cubicBezTo>
                    <a:pt x="459" y="438"/>
                    <a:pt x="466" y="436"/>
                    <a:pt x="467" y="435"/>
                  </a:cubicBezTo>
                  <a:cubicBezTo>
                    <a:pt x="467" y="432"/>
                    <a:pt x="476" y="431"/>
                    <a:pt x="479" y="431"/>
                  </a:cubicBezTo>
                  <a:cubicBezTo>
                    <a:pt x="480" y="431"/>
                    <a:pt x="481" y="431"/>
                    <a:pt x="482" y="431"/>
                  </a:cubicBezTo>
                  <a:cubicBezTo>
                    <a:pt x="484" y="432"/>
                    <a:pt x="486" y="433"/>
                    <a:pt x="488" y="433"/>
                  </a:cubicBezTo>
                  <a:cubicBezTo>
                    <a:pt x="489" y="433"/>
                    <a:pt x="490" y="433"/>
                    <a:pt x="490" y="432"/>
                  </a:cubicBezTo>
                  <a:cubicBezTo>
                    <a:pt x="492" y="432"/>
                    <a:pt x="496" y="433"/>
                    <a:pt x="498" y="435"/>
                  </a:cubicBezTo>
                  <a:cubicBezTo>
                    <a:pt x="499" y="436"/>
                    <a:pt x="499" y="437"/>
                    <a:pt x="499" y="438"/>
                  </a:cubicBezTo>
                  <a:cubicBezTo>
                    <a:pt x="499" y="439"/>
                    <a:pt x="499" y="441"/>
                    <a:pt x="500" y="442"/>
                  </a:cubicBezTo>
                  <a:cubicBezTo>
                    <a:pt x="500" y="443"/>
                    <a:pt x="501" y="445"/>
                    <a:pt x="501" y="446"/>
                  </a:cubicBezTo>
                  <a:cubicBezTo>
                    <a:pt x="501" y="447"/>
                    <a:pt x="500" y="448"/>
                    <a:pt x="500" y="449"/>
                  </a:cubicBezTo>
                  <a:cubicBezTo>
                    <a:pt x="499" y="450"/>
                    <a:pt x="499" y="450"/>
                    <a:pt x="499" y="450"/>
                  </a:cubicBezTo>
                  <a:cubicBezTo>
                    <a:pt x="499" y="450"/>
                    <a:pt x="500" y="450"/>
                    <a:pt x="501" y="450"/>
                  </a:cubicBezTo>
                  <a:cubicBezTo>
                    <a:pt x="503" y="450"/>
                    <a:pt x="505" y="450"/>
                    <a:pt x="507" y="449"/>
                  </a:cubicBezTo>
                  <a:cubicBezTo>
                    <a:pt x="507" y="449"/>
                    <a:pt x="508" y="448"/>
                    <a:pt x="508" y="448"/>
                  </a:cubicBezTo>
                  <a:cubicBezTo>
                    <a:pt x="509" y="447"/>
                    <a:pt x="510" y="447"/>
                    <a:pt x="510" y="447"/>
                  </a:cubicBezTo>
                  <a:cubicBezTo>
                    <a:pt x="512" y="447"/>
                    <a:pt x="514" y="450"/>
                    <a:pt x="514" y="452"/>
                  </a:cubicBezTo>
                  <a:cubicBezTo>
                    <a:pt x="514" y="452"/>
                    <a:pt x="514" y="452"/>
                    <a:pt x="514" y="452"/>
                  </a:cubicBezTo>
                  <a:cubicBezTo>
                    <a:pt x="514" y="452"/>
                    <a:pt x="514" y="452"/>
                    <a:pt x="514" y="452"/>
                  </a:cubicBezTo>
                  <a:cubicBezTo>
                    <a:pt x="515" y="452"/>
                    <a:pt x="515" y="453"/>
                    <a:pt x="515" y="453"/>
                  </a:cubicBezTo>
                  <a:cubicBezTo>
                    <a:pt x="515" y="451"/>
                    <a:pt x="516" y="450"/>
                    <a:pt x="518" y="450"/>
                  </a:cubicBezTo>
                  <a:cubicBezTo>
                    <a:pt x="519" y="450"/>
                    <a:pt x="521" y="451"/>
                    <a:pt x="522" y="452"/>
                  </a:cubicBezTo>
                  <a:cubicBezTo>
                    <a:pt x="522" y="452"/>
                    <a:pt x="523" y="452"/>
                    <a:pt x="524" y="452"/>
                  </a:cubicBezTo>
                  <a:cubicBezTo>
                    <a:pt x="525" y="452"/>
                    <a:pt x="526" y="452"/>
                    <a:pt x="526" y="452"/>
                  </a:cubicBezTo>
                  <a:cubicBezTo>
                    <a:pt x="528" y="452"/>
                    <a:pt x="529" y="453"/>
                    <a:pt x="529" y="454"/>
                  </a:cubicBezTo>
                  <a:cubicBezTo>
                    <a:pt x="529" y="455"/>
                    <a:pt x="527" y="456"/>
                    <a:pt x="526" y="458"/>
                  </a:cubicBezTo>
                  <a:cubicBezTo>
                    <a:pt x="525" y="458"/>
                    <a:pt x="524" y="459"/>
                    <a:pt x="524" y="460"/>
                  </a:cubicBezTo>
                  <a:cubicBezTo>
                    <a:pt x="524" y="460"/>
                    <a:pt x="524" y="460"/>
                    <a:pt x="524" y="460"/>
                  </a:cubicBezTo>
                  <a:cubicBezTo>
                    <a:pt x="525" y="461"/>
                    <a:pt x="525" y="461"/>
                    <a:pt x="525" y="461"/>
                  </a:cubicBezTo>
                  <a:cubicBezTo>
                    <a:pt x="526" y="461"/>
                    <a:pt x="526" y="460"/>
                    <a:pt x="527" y="460"/>
                  </a:cubicBezTo>
                  <a:cubicBezTo>
                    <a:pt x="528" y="459"/>
                    <a:pt x="529" y="458"/>
                    <a:pt x="531" y="458"/>
                  </a:cubicBezTo>
                  <a:cubicBezTo>
                    <a:pt x="531" y="458"/>
                    <a:pt x="532" y="458"/>
                    <a:pt x="532" y="458"/>
                  </a:cubicBezTo>
                  <a:cubicBezTo>
                    <a:pt x="534" y="459"/>
                    <a:pt x="537" y="457"/>
                    <a:pt x="539" y="456"/>
                  </a:cubicBezTo>
                  <a:cubicBezTo>
                    <a:pt x="541" y="455"/>
                    <a:pt x="543" y="453"/>
                    <a:pt x="544" y="453"/>
                  </a:cubicBezTo>
                  <a:cubicBezTo>
                    <a:pt x="546" y="453"/>
                    <a:pt x="549" y="451"/>
                    <a:pt x="551" y="449"/>
                  </a:cubicBezTo>
                  <a:cubicBezTo>
                    <a:pt x="552" y="449"/>
                    <a:pt x="553" y="448"/>
                    <a:pt x="554" y="447"/>
                  </a:cubicBezTo>
                  <a:cubicBezTo>
                    <a:pt x="555" y="447"/>
                    <a:pt x="557" y="446"/>
                    <a:pt x="559" y="446"/>
                  </a:cubicBezTo>
                  <a:cubicBezTo>
                    <a:pt x="560" y="446"/>
                    <a:pt x="563" y="446"/>
                    <a:pt x="563" y="448"/>
                  </a:cubicBezTo>
                  <a:cubicBezTo>
                    <a:pt x="563" y="448"/>
                    <a:pt x="564" y="449"/>
                    <a:pt x="563" y="450"/>
                  </a:cubicBezTo>
                  <a:cubicBezTo>
                    <a:pt x="562" y="451"/>
                    <a:pt x="561" y="452"/>
                    <a:pt x="561" y="453"/>
                  </a:cubicBezTo>
                  <a:cubicBezTo>
                    <a:pt x="561" y="455"/>
                    <a:pt x="563" y="456"/>
                    <a:pt x="566" y="457"/>
                  </a:cubicBezTo>
                  <a:cubicBezTo>
                    <a:pt x="566" y="457"/>
                    <a:pt x="567" y="457"/>
                    <a:pt x="568" y="458"/>
                  </a:cubicBezTo>
                  <a:cubicBezTo>
                    <a:pt x="574" y="462"/>
                    <a:pt x="581" y="472"/>
                    <a:pt x="585" y="479"/>
                  </a:cubicBezTo>
                  <a:cubicBezTo>
                    <a:pt x="586" y="480"/>
                    <a:pt x="586" y="481"/>
                    <a:pt x="587" y="482"/>
                  </a:cubicBezTo>
                  <a:cubicBezTo>
                    <a:pt x="587" y="482"/>
                    <a:pt x="588" y="483"/>
                    <a:pt x="588" y="484"/>
                  </a:cubicBezTo>
                  <a:cubicBezTo>
                    <a:pt x="590" y="487"/>
                    <a:pt x="591" y="490"/>
                    <a:pt x="593" y="492"/>
                  </a:cubicBezTo>
                  <a:cubicBezTo>
                    <a:pt x="594" y="495"/>
                    <a:pt x="596" y="499"/>
                    <a:pt x="597" y="500"/>
                  </a:cubicBezTo>
                  <a:cubicBezTo>
                    <a:pt x="597" y="501"/>
                    <a:pt x="598" y="501"/>
                    <a:pt x="598" y="501"/>
                  </a:cubicBezTo>
                  <a:cubicBezTo>
                    <a:pt x="598" y="501"/>
                    <a:pt x="599" y="500"/>
                    <a:pt x="600" y="499"/>
                  </a:cubicBezTo>
                  <a:cubicBezTo>
                    <a:pt x="601" y="497"/>
                    <a:pt x="602" y="495"/>
                    <a:pt x="604" y="494"/>
                  </a:cubicBezTo>
                  <a:cubicBezTo>
                    <a:pt x="604" y="494"/>
                    <a:pt x="605" y="494"/>
                    <a:pt x="605" y="494"/>
                  </a:cubicBezTo>
                  <a:cubicBezTo>
                    <a:pt x="607" y="494"/>
                    <a:pt x="608" y="496"/>
                    <a:pt x="610" y="497"/>
                  </a:cubicBezTo>
                  <a:cubicBezTo>
                    <a:pt x="611" y="499"/>
                    <a:pt x="612" y="500"/>
                    <a:pt x="613" y="500"/>
                  </a:cubicBezTo>
                  <a:cubicBezTo>
                    <a:pt x="614" y="501"/>
                    <a:pt x="615" y="501"/>
                    <a:pt x="616" y="501"/>
                  </a:cubicBezTo>
                  <a:cubicBezTo>
                    <a:pt x="619" y="502"/>
                    <a:pt x="622" y="503"/>
                    <a:pt x="624" y="502"/>
                  </a:cubicBezTo>
                  <a:cubicBezTo>
                    <a:pt x="624" y="502"/>
                    <a:pt x="625" y="502"/>
                    <a:pt x="626" y="501"/>
                  </a:cubicBezTo>
                  <a:cubicBezTo>
                    <a:pt x="629" y="500"/>
                    <a:pt x="632" y="499"/>
                    <a:pt x="634" y="499"/>
                  </a:cubicBezTo>
                  <a:cubicBezTo>
                    <a:pt x="635" y="499"/>
                    <a:pt x="635" y="499"/>
                    <a:pt x="636" y="499"/>
                  </a:cubicBezTo>
                  <a:cubicBezTo>
                    <a:pt x="636" y="499"/>
                    <a:pt x="637" y="499"/>
                    <a:pt x="637" y="500"/>
                  </a:cubicBezTo>
                  <a:cubicBezTo>
                    <a:pt x="639" y="500"/>
                    <a:pt x="642" y="501"/>
                    <a:pt x="643" y="505"/>
                  </a:cubicBezTo>
                  <a:cubicBezTo>
                    <a:pt x="645" y="510"/>
                    <a:pt x="648" y="511"/>
                    <a:pt x="650" y="511"/>
                  </a:cubicBezTo>
                  <a:cubicBezTo>
                    <a:pt x="651" y="511"/>
                    <a:pt x="653" y="511"/>
                    <a:pt x="653" y="516"/>
                  </a:cubicBezTo>
                  <a:cubicBezTo>
                    <a:pt x="653" y="517"/>
                    <a:pt x="656" y="520"/>
                    <a:pt x="658" y="520"/>
                  </a:cubicBezTo>
                  <a:cubicBezTo>
                    <a:pt x="660" y="520"/>
                    <a:pt x="665" y="519"/>
                    <a:pt x="666" y="518"/>
                  </a:cubicBezTo>
                  <a:cubicBezTo>
                    <a:pt x="667" y="517"/>
                    <a:pt x="668" y="517"/>
                    <a:pt x="669" y="517"/>
                  </a:cubicBezTo>
                  <a:cubicBezTo>
                    <a:pt x="670" y="517"/>
                    <a:pt x="671" y="517"/>
                    <a:pt x="672" y="519"/>
                  </a:cubicBezTo>
                  <a:cubicBezTo>
                    <a:pt x="672" y="520"/>
                    <a:pt x="673" y="522"/>
                    <a:pt x="674" y="523"/>
                  </a:cubicBezTo>
                  <a:cubicBezTo>
                    <a:pt x="674" y="524"/>
                    <a:pt x="675" y="524"/>
                    <a:pt x="675" y="524"/>
                  </a:cubicBezTo>
                  <a:cubicBezTo>
                    <a:pt x="676" y="524"/>
                    <a:pt x="676" y="524"/>
                    <a:pt x="676" y="524"/>
                  </a:cubicBezTo>
                  <a:cubicBezTo>
                    <a:pt x="677" y="524"/>
                    <a:pt x="678" y="524"/>
                    <a:pt x="679" y="525"/>
                  </a:cubicBezTo>
                  <a:cubicBezTo>
                    <a:pt x="679" y="525"/>
                    <a:pt x="679" y="525"/>
                    <a:pt x="679" y="525"/>
                  </a:cubicBezTo>
                  <a:cubicBezTo>
                    <a:pt x="680" y="525"/>
                    <a:pt x="681" y="525"/>
                    <a:pt x="681" y="525"/>
                  </a:cubicBezTo>
                  <a:cubicBezTo>
                    <a:pt x="681" y="525"/>
                    <a:pt x="681" y="525"/>
                    <a:pt x="681" y="525"/>
                  </a:cubicBezTo>
                  <a:cubicBezTo>
                    <a:pt x="681" y="525"/>
                    <a:pt x="681" y="525"/>
                    <a:pt x="681" y="524"/>
                  </a:cubicBezTo>
                  <a:cubicBezTo>
                    <a:pt x="682" y="524"/>
                    <a:pt x="683" y="523"/>
                    <a:pt x="687" y="522"/>
                  </a:cubicBezTo>
                  <a:cubicBezTo>
                    <a:pt x="688" y="521"/>
                    <a:pt x="689" y="521"/>
                    <a:pt x="690" y="521"/>
                  </a:cubicBezTo>
                  <a:cubicBezTo>
                    <a:pt x="690" y="521"/>
                    <a:pt x="691" y="521"/>
                    <a:pt x="692" y="521"/>
                  </a:cubicBezTo>
                  <a:cubicBezTo>
                    <a:pt x="696" y="520"/>
                    <a:pt x="699" y="519"/>
                    <a:pt x="699" y="517"/>
                  </a:cubicBezTo>
                  <a:cubicBezTo>
                    <a:pt x="700" y="515"/>
                    <a:pt x="703" y="514"/>
                    <a:pt x="705" y="513"/>
                  </a:cubicBezTo>
                  <a:cubicBezTo>
                    <a:pt x="706" y="513"/>
                    <a:pt x="708" y="513"/>
                    <a:pt x="708" y="512"/>
                  </a:cubicBezTo>
                  <a:cubicBezTo>
                    <a:pt x="709" y="511"/>
                    <a:pt x="711" y="510"/>
                    <a:pt x="712" y="509"/>
                  </a:cubicBezTo>
                  <a:cubicBezTo>
                    <a:pt x="713" y="509"/>
                    <a:pt x="715" y="508"/>
                    <a:pt x="715" y="507"/>
                  </a:cubicBezTo>
                  <a:cubicBezTo>
                    <a:pt x="716" y="506"/>
                    <a:pt x="718" y="505"/>
                    <a:pt x="720" y="505"/>
                  </a:cubicBezTo>
                  <a:cubicBezTo>
                    <a:pt x="721" y="504"/>
                    <a:pt x="723" y="504"/>
                    <a:pt x="723" y="504"/>
                  </a:cubicBezTo>
                  <a:cubicBezTo>
                    <a:pt x="724" y="502"/>
                    <a:pt x="728" y="502"/>
                    <a:pt x="729" y="502"/>
                  </a:cubicBezTo>
                  <a:cubicBezTo>
                    <a:pt x="730" y="502"/>
                    <a:pt x="731" y="502"/>
                    <a:pt x="732" y="502"/>
                  </a:cubicBezTo>
                  <a:cubicBezTo>
                    <a:pt x="734" y="503"/>
                    <a:pt x="745" y="505"/>
                    <a:pt x="747" y="505"/>
                  </a:cubicBezTo>
                  <a:cubicBezTo>
                    <a:pt x="747" y="505"/>
                    <a:pt x="747" y="505"/>
                    <a:pt x="747" y="505"/>
                  </a:cubicBezTo>
                  <a:cubicBezTo>
                    <a:pt x="748" y="505"/>
                    <a:pt x="748" y="505"/>
                    <a:pt x="748" y="505"/>
                  </a:cubicBezTo>
                  <a:cubicBezTo>
                    <a:pt x="749" y="505"/>
                    <a:pt x="750" y="506"/>
                    <a:pt x="750" y="508"/>
                  </a:cubicBezTo>
                  <a:cubicBezTo>
                    <a:pt x="751" y="509"/>
                    <a:pt x="751" y="511"/>
                    <a:pt x="752" y="511"/>
                  </a:cubicBezTo>
                  <a:cubicBezTo>
                    <a:pt x="752" y="511"/>
                    <a:pt x="753" y="512"/>
                    <a:pt x="755" y="512"/>
                  </a:cubicBezTo>
                  <a:cubicBezTo>
                    <a:pt x="756" y="513"/>
                    <a:pt x="759" y="515"/>
                    <a:pt x="760" y="515"/>
                  </a:cubicBezTo>
                  <a:cubicBezTo>
                    <a:pt x="761" y="514"/>
                    <a:pt x="763" y="513"/>
                    <a:pt x="766" y="513"/>
                  </a:cubicBezTo>
                  <a:cubicBezTo>
                    <a:pt x="767" y="513"/>
                    <a:pt x="769" y="513"/>
                    <a:pt x="770" y="514"/>
                  </a:cubicBezTo>
                  <a:cubicBezTo>
                    <a:pt x="771" y="514"/>
                    <a:pt x="771" y="515"/>
                    <a:pt x="772" y="515"/>
                  </a:cubicBezTo>
                  <a:cubicBezTo>
                    <a:pt x="772" y="515"/>
                    <a:pt x="772" y="515"/>
                    <a:pt x="773" y="516"/>
                  </a:cubicBezTo>
                  <a:cubicBezTo>
                    <a:pt x="774" y="516"/>
                    <a:pt x="775" y="517"/>
                    <a:pt x="776" y="517"/>
                  </a:cubicBezTo>
                  <a:cubicBezTo>
                    <a:pt x="776" y="517"/>
                    <a:pt x="777" y="517"/>
                    <a:pt x="777" y="517"/>
                  </a:cubicBezTo>
                  <a:cubicBezTo>
                    <a:pt x="778" y="515"/>
                    <a:pt x="780" y="514"/>
                    <a:pt x="783" y="513"/>
                  </a:cubicBezTo>
                  <a:cubicBezTo>
                    <a:pt x="784" y="513"/>
                    <a:pt x="786" y="512"/>
                    <a:pt x="786" y="512"/>
                  </a:cubicBezTo>
                  <a:cubicBezTo>
                    <a:pt x="787" y="511"/>
                    <a:pt x="788" y="507"/>
                    <a:pt x="787" y="507"/>
                  </a:cubicBezTo>
                  <a:cubicBezTo>
                    <a:pt x="784" y="505"/>
                    <a:pt x="783" y="498"/>
                    <a:pt x="782" y="497"/>
                  </a:cubicBezTo>
                  <a:cubicBezTo>
                    <a:pt x="782" y="497"/>
                    <a:pt x="782" y="497"/>
                    <a:pt x="782" y="497"/>
                  </a:cubicBezTo>
                  <a:cubicBezTo>
                    <a:pt x="782" y="496"/>
                    <a:pt x="782" y="496"/>
                    <a:pt x="782" y="495"/>
                  </a:cubicBezTo>
                  <a:cubicBezTo>
                    <a:pt x="783" y="494"/>
                    <a:pt x="784" y="493"/>
                    <a:pt x="785" y="492"/>
                  </a:cubicBezTo>
                  <a:cubicBezTo>
                    <a:pt x="786" y="492"/>
                    <a:pt x="787" y="491"/>
                    <a:pt x="787" y="491"/>
                  </a:cubicBezTo>
                  <a:cubicBezTo>
                    <a:pt x="788" y="489"/>
                    <a:pt x="790" y="488"/>
                    <a:pt x="791" y="487"/>
                  </a:cubicBezTo>
                  <a:cubicBezTo>
                    <a:pt x="792" y="487"/>
                    <a:pt x="793" y="487"/>
                    <a:pt x="793" y="486"/>
                  </a:cubicBezTo>
                  <a:cubicBezTo>
                    <a:pt x="794" y="486"/>
                    <a:pt x="794" y="485"/>
                    <a:pt x="794" y="485"/>
                  </a:cubicBezTo>
                  <a:cubicBezTo>
                    <a:pt x="795" y="484"/>
                    <a:pt x="796" y="482"/>
                    <a:pt x="797" y="482"/>
                  </a:cubicBezTo>
                  <a:cubicBezTo>
                    <a:pt x="798" y="482"/>
                    <a:pt x="798" y="482"/>
                    <a:pt x="798" y="482"/>
                  </a:cubicBezTo>
                  <a:cubicBezTo>
                    <a:pt x="798" y="482"/>
                    <a:pt x="805" y="484"/>
                    <a:pt x="807" y="486"/>
                  </a:cubicBezTo>
                  <a:cubicBezTo>
                    <a:pt x="808" y="486"/>
                    <a:pt x="811" y="487"/>
                    <a:pt x="813" y="487"/>
                  </a:cubicBezTo>
                  <a:cubicBezTo>
                    <a:pt x="816" y="487"/>
                    <a:pt x="819" y="489"/>
                    <a:pt x="822" y="491"/>
                  </a:cubicBezTo>
                  <a:cubicBezTo>
                    <a:pt x="823" y="491"/>
                    <a:pt x="825" y="491"/>
                    <a:pt x="827" y="492"/>
                  </a:cubicBezTo>
                  <a:cubicBezTo>
                    <a:pt x="830" y="492"/>
                    <a:pt x="832" y="493"/>
                    <a:pt x="833" y="494"/>
                  </a:cubicBezTo>
                  <a:cubicBezTo>
                    <a:pt x="834" y="495"/>
                    <a:pt x="834" y="495"/>
                    <a:pt x="834" y="495"/>
                  </a:cubicBezTo>
                  <a:cubicBezTo>
                    <a:pt x="834" y="496"/>
                    <a:pt x="834" y="498"/>
                    <a:pt x="834" y="499"/>
                  </a:cubicBezTo>
                  <a:cubicBezTo>
                    <a:pt x="834" y="501"/>
                    <a:pt x="834" y="503"/>
                    <a:pt x="835" y="504"/>
                  </a:cubicBezTo>
                  <a:cubicBezTo>
                    <a:pt x="837" y="507"/>
                    <a:pt x="840" y="509"/>
                    <a:pt x="840" y="509"/>
                  </a:cubicBezTo>
                  <a:cubicBezTo>
                    <a:pt x="841" y="509"/>
                    <a:pt x="841" y="509"/>
                    <a:pt x="841" y="509"/>
                  </a:cubicBezTo>
                  <a:cubicBezTo>
                    <a:pt x="843" y="509"/>
                    <a:pt x="844" y="509"/>
                    <a:pt x="846" y="510"/>
                  </a:cubicBezTo>
                  <a:cubicBezTo>
                    <a:pt x="848" y="511"/>
                    <a:pt x="850" y="512"/>
                    <a:pt x="851" y="512"/>
                  </a:cubicBezTo>
                  <a:cubicBezTo>
                    <a:pt x="852" y="512"/>
                    <a:pt x="853" y="511"/>
                    <a:pt x="854" y="510"/>
                  </a:cubicBezTo>
                  <a:cubicBezTo>
                    <a:pt x="856" y="509"/>
                    <a:pt x="858" y="508"/>
                    <a:pt x="859" y="508"/>
                  </a:cubicBezTo>
                  <a:cubicBezTo>
                    <a:pt x="860" y="508"/>
                    <a:pt x="861" y="508"/>
                    <a:pt x="863" y="507"/>
                  </a:cubicBezTo>
                  <a:cubicBezTo>
                    <a:pt x="865" y="507"/>
                    <a:pt x="868" y="506"/>
                    <a:pt x="869" y="507"/>
                  </a:cubicBezTo>
                  <a:cubicBezTo>
                    <a:pt x="870" y="507"/>
                    <a:pt x="871" y="507"/>
                    <a:pt x="873" y="507"/>
                  </a:cubicBezTo>
                  <a:cubicBezTo>
                    <a:pt x="875" y="508"/>
                    <a:pt x="878" y="509"/>
                    <a:pt x="879" y="509"/>
                  </a:cubicBezTo>
                  <a:cubicBezTo>
                    <a:pt x="879" y="509"/>
                    <a:pt x="880" y="509"/>
                    <a:pt x="881" y="509"/>
                  </a:cubicBezTo>
                  <a:cubicBezTo>
                    <a:pt x="883" y="509"/>
                    <a:pt x="888" y="510"/>
                    <a:pt x="889" y="512"/>
                  </a:cubicBezTo>
                  <a:cubicBezTo>
                    <a:pt x="889" y="512"/>
                    <a:pt x="892" y="513"/>
                    <a:pt x="893" y="513"/>
                  </a:cubicBezTo>
                  <a:cubicBezTo>
                    <a:pt x="896" y="514"/>
                    <a:pt x="899" y="514"/>
                    <a:pt x="899" y="517"/>
                  </a:cubicBezTo>
                  <a:cubicBezTo>
                    <a:pt x="899" y="517"/>
                    <a:pt x="900" y="518"/>
                    <a:pt x="901" y="519"/>
                  </a:cubicBezTo>
                  <a:cubicBezTo>
                    <a:pt x="901" y="519"/>
                    <a:pt x="902" y="519"/>
                    <a:pt x="902" y="520"/>
                  </a:cubicBezTo>
                  <a:cubicBezTo>
                    <a:pt x="903" y="520"/>
                    <a:pt x="904" y="521"/>
                    <a:pt x="904" y="522"/>
                  </a:cubicBezTo>
                  <a:cubicBezTo>
                    <a:pt x="905" y="523"/>
                    <a:pt x="907" y="523"/>
                    <a:pt x="908" y="523"/>
                  </a:cubicBezTo>
                  <a:cubicBezTo>
                    <a:pt x="910" y="524"/>
                    <a:pt x="911" y="524"/>
                    <a:pt x="912" y="524"/>
                  </a:cubicBezTo>
                  <a:cubicBezTo>
                    <a:pt x="915" y="524"/>
                    <a:pt x="917" y="524"/>
                    <a:pt x="919" y="525"/>
                  </a:cubicBezTo>
                  <a:cubicBezTo>
                    <a:pt x="919" y="525"/>
                    <a:pt x="921" y="526"/>
                    <a:pt x="925" y="526"/>
                  </a:cubicBezTo>
                  <a:cubicBezTo>
                    <a:pt x="929" y="526"/>
                    <a:pt x="931" y="525"/>
                    <a:pt x="932" y="525"/>
                  </a:cubicBezTo>
                  <a:cubicBezTo>
                    <a:pt x="933" y="524"/>
                    <a:pt x="935" y="524"/>
                    <a:pt x="939" y="523"/>
                  </a:cubicBezTo>
                  <a:cubicBezTo>
                    <a:pt x="942" y="522"/>
                    <a:pt x="946" y="522"/>
                    <a:pt x="947" y="521"/>
                  </a:cubicBezTo>
                  <a:cubicBezTo>
                    <a:pt x="948" y="520"/>
                    <a:pt x="950" y="520"/>
                    <a:pt x="952" y="520"/>
                  </a:cubicBezTo>
                  <a:cubicBezTo>
                    <a:pt x="953" y="519"/>
                    <a:pt x="956" y="519"/>
                    <a:pt x="956" y="518"/>
                  </a:cubicBezTo>
                  <a:cubicBezTo>
                    <a:pt x="956" y="516"/>
                    <a:pt x="959" y="515"/>
                    <a:pt x="961" y="514"/>
                  </a:cubicBezTo>
                  <a:cubicBezTo>
                    <a:pt x="963" y="513"/>
                    <a:pt x="964" y="512"/>
                    <a:pt x="965" y="512"/>
                  </a:cubicBezTo>
                  <a:cubicBezTo>
                    <a:pt x="967" y="510"/>
                    <a:pt x="971" y="510"/>
                    <a:pt x="972" y="510"/>
                  </a:cubicBezTo>
                  <a:cubicBezTo>
                    <a:pt x="973" y="510"/>
                    <a:pt x="973" y="510"/>
                    <a:pt x="974" y="510"/>
                  </a:cubicBezTo>
                  <a:cubicBezTo>
                    <a:pt x="977" y="510"/>
                    <a:pt x="980" y="511"/>
                    <a:pt x="981" y="513"/>
                  </a:cubicBezTo>
                  <a:cubicBezTo>
                    <a:pt x="981" y="514"/>
                    <a:pt x="982" y="514"/>
                    <a:pt x="984" y="514"/>
                  </a:cubicBezTo>
                  <a:cubicBezTo>
                    <a:pt x="985" y="515"/>
                    <a:pt x="985" y="515"/>
                    <a:pt x="986" y="515"/>
                  </a:cubicBezTo>
                  <a:cubicBezTo>
                    <a:pt x="987" y="515"/>
                    <a:pt x="988" y="514"/>
                    <a:pt x="989" y="514"/>
                  </a:cubicBezTo>
                  <a:cubicBezTo>
                    <a:pt x="989" y="514"/>
                    <a:pt x="989" y="514"/>
                    <a:pt x="989" y="514"/>
                  </a:cubicBezTo>
                  <a:cubicBezTo>
                    <a:pt x="989" y="514"/>
                    <a:pt x="990" y="514"/>
                    <a:pt x="991" y="514"/>
                  </a:cubicBezTo>
                  <a:cubicBezTo>
                    <a:pt x="991" y="514"/>
                    <a:pt x="991" y="514"/>
                    <a:pt x="991" y="514"/>
                  </a:cubicBezTo>
                  <a:cubicBezTo>
                    <a:pt x="991" y="514"/>
                    <a:pt x="991" y="514"/>
                    <a:pt x="992" y="514"/>
                  </a:cubicBezTo>
                  <a:cubicBezTo>
                    <a:pt x="993" y="514"/>
                    <a:pt x="995" y="514"/>
                    <a:pt x="997" y="515"/>
                  </a:cubicBezTo>
                  <a:cubicBezTo>
                    <a:pt x="997" y="515"/>
                    <a:pt x="997" y="515"/>
                    <a:pt x="997" y="515"/>
                  </a:cubicBezTo>
                  <a:cubicBezTo>
                    <a:pt x="997" y="515"/>
                    <a:pt x="997" y="515"/>
                    <a:pt x="997" y="515"/>
                  </a:cubicBezTo>
                  <a:cubicBezTo>
                    <a:pt x="997" y="515"/>
                    <a:pt x="998" y="515"/>
                    <a:pt x="998" y="515"/>
                  </a:cubicBezTo>
                  <a:cubicBezTo>
                    <a:pt x="999" y="515"/>
                    <a:pt x="999" y="515"/>
                    <a:pt x="999" y="515"/>
                  </a:cubicBezTo>
                  <a:cubicBezTo>
                    <a:pt x="999" y="516"/>
                    <a:pt x="999" y="516"/>
                    <a:pt x="999" y="516"/>
                  </a:cubicBezTo>
                  <a:cubicBezTo>
                    <a:pt x="999" y="516"/>
                    <a:pt x="999" y="516"/>
                    <a:pt x="999" y="516"/>
                  </a:cubicBezTo>
                  <a:cubicBezTo>
                    <a:pt x="999" y="516"/>
                    <a:pt x="999" y="516"/>
                    <a:pt x="999" y="516"/>
                  </a:cubicBezTo>
                  <a:cubicBezTo>
                    <a:pt x="999" y="516"/>
                    <a:pt x="999" y="516"/>
                    <a:pt x="1000" y="516"/>
                  </a:cubicBezTo>
                  <a:cubicBezTo>
                    <a:pt x="1000" y="516"/>
                    <a:pt x="1000" y="516"/>
                    <a:pt x="1000" y="516"/>
                  </a:cubicBezTo>
                  <a:cubicBezTo>
                    <a:pt x="1000" y="516"/>
                    <a:pt x="1000" y="517"/>
                    <a:pt x="1000" y="517"/>
                  </a:cubicBezTo>
                  <a:cubicBezTo>
                    <a:pt x="1001" y="517"/>
                    <a:pt x="1001" y="517"/>
                    <a:pt x="1001" y="517"/>
                  </a:cubicBezTo>
                  <a:cubicBezTo>
                    <a:pt x="1001" y="517"/>
                    <a:pt x="1001" y="517"/>
                    <a:pt x="1001" y="517"/>
                  </a:cubicBezTo>
                  <a:cubicBezTo>
                    <a:pt x="1001" y="519"/>
                    <a:pt x="1006" y="520"/>
                    <a:pt x="1009" y="520"/>
                  </a:cubicBezTo>
                  <a:cubicBezTo>
                    <a:pt x="1010" y="520"/>
                    <a:pt x="1010" y="520"/>
                    <a:pt x="1011" y="520"/>
                  </a:cubicBezTo>
                  <a:cubicBezTo>
                    <a:pt x="1011" y="520"/>
                    <a:pt x="1013" y="519"/>
                    <a:pt x="1015" y="518"/>
                  </a:cubicBezTo>
                  <a:cubicBezTo>
                    <a:pt x="1017" y="516"/>
                    <a:pt x="1020" y="514"/>
                    <a:pt x="1021" y="514"/>
                  </a:cubicBezTo>
                  <a:cubicBezTo>
                    <a:pt x="1022" y="514"/>
                    <a:pt x="1022" y="514"/>
                    <a:pt x="1022" y="514"/>
                  </a:cubicBezTo>
                  <a:cubicBezTo>
                    <a:pt x="1024" y="514"/>
                    <a:pt x="1025" y="513"/>
                    <a:pt x="1025" y="512"/>
                  </a:cubicBezTo>
                  <a:cubicBezTo>
                    <a:pt x="1026" y="511"/>
                    <a:pt x="1026" y="511"/>
                    <a:pt x="1026" y="510"/>
                  </a:cubicBezTo>
                  <a:cubicBezTo>
                    <a:pt x="1025" y="509"/>
                    <a:pt x="1027" y="506"/>
                    <a:pt x="1029" y="503"/>
                  </a:cubicBezTo>
                  <a:cubicBezTo>
                    <a:pt x="1030" y="501"/>
                    <a:pt x="1031" y="499"/>
                    <a:pt x="1031" y="498"/>
                  </a:cubicBezTo>
                  <a:cubicBezTo>
                    <a:pt x="1031" y="498"/>
                    <a:pt x="1031" y="498"/>
                    <a:pt x="1031" y="497"/>
                  </a:cubicBezTo>
                  <a:cubicBezTo>
                    <a:pt x="1033" y="494"/>
                    <a:pt x="1037" y="488"/>
                    <a:pt x="1039" y="487"/>
                  </a:cubicBezTo>
                  <a:cubicBezTo>
                    <a:pt x="1040" y="486"/>
                    <a:pt x="1043" y="484"/>
                    <a:pt x="1043" y="482"/>
                  </a:cubicBezTo>
                  <a:cubicBezTo>
                    <a:pt x="1042" y="475"/>
                    <a:pt x="1041" y="475"/>
                    <a:pt x="1041" y="475"/>
                  </a:cubicBezTo>
                  <a:cubicBezTo>
                    <a:pt x="1040" y="475"/>
                    <a:pt x="1040" y="475"/>
                    <a:pt x="1040" y="475"/>
                  </a:cubicBezTo>
                  <a:cubicBezTo>
                    <a:pt x="1039" y="475"/>
                    <a:pt x="1037" y="475"/>
                    <a:pt x="1037" y="474"/>
                  </a:cubicBezTo>
                  <a:cubicBezTo>
                    <a:pt x="1036" y="472"/>
                    <a:pt x="1037" y="471"/>
                    <a:pt x="1039" y="468"/>
                  </a:cubicBezTo>
                  <a:cubicBezTo>
                    <a:pt x="1041" y="464"/>
                    <a:pt x="1045" y="462"/>
                    <a:pt x="1050" y="462"/>
                  </a:cubicBezTo>
                  <a:cubicBezTo>
                    <a:pt x="1052" y="462"/>
                    <a:pt x="1053" y="462"/>
                    <a:pt x="1053" y="462"/>
                  </a:cubicBezTo>
                  <a:cubicBezTo>
                    <a:pt x="1054" y="462"/>
                    <a:pt x="1054" y="463"/>
                    <a:pt x="1054" y="463"/>
                  </a:cubicBezTo>
                  <a:cubicBezTo>
                    <a:pt x="1054" y="463"/>
                    <a:pt x="1055" y="462"/>
                    <a:pt x="1056" y="462"/>
                  </a:cubicBezTo>
                  <a:cubicBezTo>
                    <a:pt x="1060" y="461"/>
                    <a:pt x="1068" y="460"/>
                    <a:pt x="1071" y="461"/>
                  </a:cubicBezTo>
                  <a:cubicBezTo>
                    <a:pt x="1072" y="462"/>
                    <a:pt x="1074" y="462"/>
                    <a:pt x="1075" y="462"/>
                  </a:cubicBezTo>
                  <a:cubicBezTo>
                    <a:pt x="1077" y="462"/>
                    <a:pt x="1077" y="462"/>
                    <a:pt x="1077" y="462"/>
                  </a:cubicBezTo>
                  <a:cubicBezTo>
                    <a:pt x="1079" y="462"/>
                    <a:pt x="1081" y="462"/>
                    <a:pt x="1084" y="463"/>
                  </a:cubicBezTo>
                  <a:cubicBezTo>
                    <a:pt x="1086" y="465"/>
                    <a:pt x="1089" y="465"/>
                    <a:pt x="1091" y="465"/>
                  </a:cubicBezTo>
                  <a:cubicBezTo>
                    <a:pt x="1094" y="466"/>
                    <a:pt x="1097" y="466"/>
                    <a:pt x="1098" y="468"/>
                  </a:cubicBezTo>
                  <a:cubicBezTo>
                    <a:pt x="1098" y="468"/>
                    <a:pt x="1099" y="469"/>
                    <a:pt x="1100" y="470"/>
                  </a:cubicBezTo>
                  <a:cubicBezTo>
                    <a:pt x="1103" y="471"/>
                    <a:pt x="1106" y="473"/>
                    <a:pt x="1105" y="477"/>
                  </a:cubicBezTo>
                  <a:cubicBezTo>
                    <a:pt x="1105" y="478"/>
                    <a:pt x="1105" y="478"/>
                    <a:pt x="1106" y="479"/>
                  </a:cubicBezTo>
                  <a:cubicBezTo>
                    <a:pt x="1108" y="480"/>
                    <a:pt x="1110" y="481"/>
                    <a:pt x="1111" y="487"/>
                  </a:cubicBezTo>
                  <a:cubicBezTo>
                    <a:pt x="1111" y="487"/>
                    <a:pt x="1111" y="488"/>
                    <a:pt x="1111" y="488"/>
                  </a:cubicBezTo>
                  <a:cubicBezTo>
                    <a:pt x="1112" y="492"/>
                    <a:pt x="1113" y="494"/>
                    <a:pt x="1115" y="496"/>
                  </a:cubicBezTo>
                  <a:cubicBezTo>
                    <a:pt x="1116" y="497"/>
                    <a:pt x="1117" y="498"/>
                    <a:pt x="1117" y="500"/>
                  </a:cubicBezTo>
                  <a:cubicBezTo>
                    <a:pt x="1118" y="502"/>
                    <a:pt x="1119" y="504"/>
                    <a:pt x="1120" y="506"/>
                  </a:cubicBezTo>
                  <a:cubicBezTo>
                    <a:pt x="1122" y="510"/>
                    <a:pt x="1123" y="512"/>
                    <a:pt x="1123" y="514"/>
                  </a:cubicBezTo>
                  <a:cubicBezTo>
                    <a:pt x="1123" y="515"/>
                    <a:pt x="1122" y="517"/>
                    <a:pt x="1123" y="518"/>
                  </a:cubicBezTo>
                  <a:cubicBezTo>
                    <a:pt x="1123" y="519"/>
                    <a:pt x="1125" y="519"/>
                    <a:pt x="1126" y="519"/>
                  </a:cubicBezTo>
                  <a:cubicBezTo>
                    <a:pt x="1130" y="519"/>
                    <a:pt x="1133" y="521"/>
                    <a:pt x="1135" y="522"/>
                  </a:cubicBezTo>
                  <a:cubicBezTo>
                    <a:pt x="1136" y="523"/>
                    <a:pt x="1137" y="523"/>
                    <a:pt x="1137" y="523"/>
                  </a:cubicBezTo>
                  <a:cubicBezTo>
                    <a:pt x="1137" y="523"/>
                    <a:pt x="1137" y="523"/>
                    <a:pt x="1138" y="523"/>
                  </a:cubicBezTo>
                  <a:cubicBezTo>
                    <a:pt x="1140" y="523"/>
                    <a:pt x="1146" y="525"/>
                    <a:pt x="1149" y="528"/>
                  </a:cubicBezTo>
                  <a:cubicBezTo>
                    <a:pt x="1151" y="530"/>
                    <a:pt x="1152" y="530"/>
                    <a:pt x="1154" y="531"/>
                  </a:cubicBezTo>
                  <a:cubicBezTo>
                    <a:pt x="1156" y="531"/>
                    <a:pt x="1158" y="532"/>
                    <a:pt x="1158" y="535"/>
                  </a:cubicBezTo>
                  <a:cubicBezTo>
                    <a:pt x="1157" y="536"/>
                    <a:pt x="1158" y="538"/>
                    <a:pt x="1159" y="539"/>
                  </a:cubicBezTo>
                  <a:cubicBezTo>
                    <a:pt x="1159" y="541"/>
                    <a:pt x="1160" y="543"/>
                    <a:pt x="1160" y="544"/>
                  </a:cubicBezTo>
                  <a:cubicBezTo>
                    <a:pt x="1160" y="544"/>
                    <a:pt x="1160" y="545"/>
                    <a:pt x="1160" y="545"/>
                  </a:cubicBezTo>
                  <a:cubicBezTo>
                    <a:pt x="1162" y="547"/>
                    <a:pt x="1166" y="548"/>
                    <a:pt x="1170" y="548"/>
                  </a:cubicBezTo>
                  <a:cubicBezTo>
                    <a:pt x="1171" y="547"/>
                    <a:pt x="1173" y="547"/>
                    <a:pt x="1174" y="548"/>
                  </a:cubicBezTo>
                  <a:cubicBezTo>
                    <a:pt x="1176" y="548"/>
                    <a:pt x="1178" y="548"/>
                    <a:pt x="1179" y="546"/>
                  </a:cubicBezTo>
                  <a:cubicBezTo>
                    <a:pt x="1181" y="543"/>
                    <a:pt x="1184" y="542"/>
                    <a:pt x="1187" y="542"/>
                  </a:cubicBezTo>
                  <a:cubicBezTo>
                    <a:pt x="1188" y="542"/>
                    <a:pt x="1189" y="542"/>
                    <a:pt x="1190" y="542"/>
                  </a:cubicBezTo>
                  <a:cubicBezTo>
                    <a:pt x="1190" y="542"/>
                    <a:pt x="1190" y="541"/>
                    <a:pt x="1190" y="541"/>
                  </a:cubicBezTo>
                  <a:cubicBezTo>
                    <a:pt x="1192" y="540"/>
                    <a:pt x="1194" y="539"/>
                    <a:pt x="1196" y="539"/>
                  </a:cubicBezTo>
                  <a:cubicBezTo>
                    <a:pt x="1198" y="539"/>
                    <a:pt x="1199" y="540"/>
                    <a:pt x="1200" y="541"/>
                  </a:cubicBezTo>
                  <a:cubicBezTo>
                    <a:pt x="1201" y="542"/>
                    <a:pt x="1201" y="543"/>
                    <a:pt x="1201" y="545"/>
                  </a:cubicBezTo>
                  <a:cubicBezTo>
                    <a:pt x="1201" y="547"/>
                    <a:pt x="1201" y="549"/>
                    <a:pt x="1202" y="550"/>
                  </a:cubicBezTo>
                  <a:cubicBezTo>
                    <a:pt x="1203" y="551"/>
                    <a:pt x="1203" y="553"/>
                    <a:pt x="1201" y="555"/>
                  </a:cubicBezTo>
                  <a:cubicBezTo>
                    <a:pt x="1200" y="555"/>
                    <a:pt x="1200" y="556"/>
                    <a:pt x="1199" y="557"/>
                  </a:cubicBezTo>
                  <a:cubicBezTo>
                    <a:pt x="1198" y="559"/>
                    <a:pt x="1196" y="564"/>
                    <a:pt x="1196" y="566"/>
                  </a:cubicBezTo>
                  <a:cubicBezTo>
                    <a:pt x="1196" y="567"/>
                    <a:pt x="1195" y="568"/>
                    <a:pt x="1195" y="568"/>
                  </a:cubicBezTo>
                  <a:cubicBezTo>
                    <a:pt x="1195" y="570"/>
                    <a:pt x="1193" y="572"/>
                    <a:pt x="1192" y="573"/>
                  </a:cubicBezTo>
                  <a:cubicBezTo>
                    <a:pt x="1190" y="574"/>
                    <a:pt x="1189" y="575"/>
                    <a:pt x="1189" y="577"/>
                  </a:cubicBezTo>
                  <a:cubicBezTo>
                    <a:pt x="1188" y="579"/>
                    <a:pt x="1186" y="581"/>
                    <a:pt x="1185" y="582"/>
                  </a:cubicBezTo>
                  <a:cubicBezTo>
                    <a:pt x="1184" y="583"/>
                    <a:pt x="1183" y="583"/>
                    <a:pt x="1183" y="584"/>
                  </a:cubicBezTo>
                  <a:cubicBezTo>
                    <a:pt x="1183" y="585"/>
                    <a:pt x="1183" y="585"/>
                    <a:pt x="1183" y="586"/>
                  </a:cubicBezTo>
                  <a:cubicBezTo>
                    <a:pt x="1183" y="586"/>
                    <a:pt x="1183" y="586"/>
                    <a:pt x="1183" y="586"/>
                  </a:cubicBezTo>
                  <a:cubicBezTo>
                    <a:pt x="1182" y="586"/>
                    <a:pt x="1182" y="586"/>
                    <a:pt x="1182" y="586"/>
                  </a:cubicBezTo>
                  <a:cubicBezTo>
                    <a:pt x="1182" y="587"/>
                    <a:pt x="1182" y="587"/>
                    <a:pt x="1182" y="587"/>
                  </a:cubicBezTo>
                  <a:cubicBezTo>
                    <a:pt x="1182" y="587"/>
                    <a:pt x="1181" y="587"/>
                    <a:pt x="1181" y="587"/>
                  </a:cubicBezTo>
                  <a:cubicBezTo>
                    <a:pt x="1181" y="587"/>
                    <a:pt x="1181" y="587"/>
                    <a:pt x="1181" y="587"/>
                  </a:cubicBezTo>
                  <a:cubicBezTo>
                    <a:pt x="1180" y="587"/>
                    <a:pt x="1180" y="587"/>
                    <a:pt x="1179" y="587"/>
                  </a:cubicBezTo>
                  <a:cubicBezTo>
                    <a:pt x="1179" y="587"/>
                    <a:pt x="1179" y="587"/>
                    <a:pt x="1179" y="587"/>
                  </a:cubicBezTo>
                  <a:cubicBezTo>
                    <a:pt x="1176" y="587"/>
                    <a:pt x="1174" y="586"/>
                    <a:pt x="1172" y="585"/>
                  </a:cubicBezTo>
                  <a:cubicBezTo>
                    <a:pt x="1170" y="584"/>
                    <a:pt x="1169" y="586"/>
                    <a:pt x="1167" y="587"/>
                  </a:cubicBezTo>
                  <a:cubicBezTo>
                    <a:pt x="1166" y="588"/>
                    <a:pt x="1164" y="590"/>
                    <a:pt x="1163" y="590"/>
                  </a:cubicBezTo>
                  <a:cubicBezTo>
                    <a:pt x="1163" y="590"/>
                    <a:pt x="1163" y="590"/>
                    <a:pt x="1162" y="590"/>
                  </a:cubicBezTo>
                  <a:cubicBezTo>
                    <a:pt x="1162" y="590"/>
                    <a:pt x="1162" y="592"/>
                    <a:pt x="1162" y="593"/>
                  </a:cubicBezTo>
                  <a:cubicBezTo>
                    <a:pt x="1162" y="594"/>
                    <a:pt x="1162" y="595"/>
                    <a:pt x="1162" y="596"/>
                  </a:cubicBezTo>
                  <a:cubicBezTo>
                    <a:pt x="1163" y="597"/>
                    <a:pt x="1162" y="599"/>
                    <a:pt x="1162" y="600"/>
                  </a:cubicBezTo>
                  <a:cubicBezTo>
                    <a:pt x="1162" y="601"/>
                    <a:pt x="1162" y="603"/>
                    <a:pt x="1163" y="605"/>
                  </a:cubicBezTo>
                  <a:cubicBezTo>
                    <a:pt x="1163" y="607"/>
                    <a:pt x="1163" y="609"/>
                    <a:pt x="1164" y="611"/>
                  </a:cubicBezTo>
                  <a:cubicBezTo>
                    <a:pt x="1164" y="612"/>
                    <a:pt x="1164" y="612"/>
                    <a:pt x="1164" y="612"/>
                  </a:cubicBezTo>
                  <a:cubicBezTo>
                    <a:pt x="1164" y="613"/>
                    <a:pt x="1164" y="613"/>
                    <a:pt x="1164" y="614"/>
                  </a:cubicBezTo>
                  <a:cubicBezTo>
                    <a:pt x="1164" y="614"/>
                    <a:pt x="1164" y="615"/>
                    <a:pt x="1164" y="615"/>
                  </a:cubicBezTo>
                  <a:cubicBezTo>
                    <a:pt x="1167" y="613"/>
                    <a:pt x="1170" y="611"/>
                    <a:pt x="1172" y="611"/>
                  </a:cubicBezTo>
                  <a:cubicBezTo>
                    <a:pt x="1174" y="611"/>
                    <a:pt x="1177" y="612"/>
                    <a:pt x="1179" y="614"/>
                  </a:cubicBezTo>
                  <a:cubicBezTo>
                    <a:pt x="1181" y="616"/>
                    <a:pt x="1183" y="618"/>
                    <a:pt x="1185" y="618"/>
                  </a:cubicBezTo>
                  <a:cubicBezTo>
                    <a:pt x="1190" y="618"/>
                    <a:pt x="1209" y="604"/>
                    <a:pt x="1210" y="602"/>
                  </a:cubicBezTo>
                  <a:cubicBezTo>
                    <a:pt x="1210" y="601"/>
                    <a:pt x="1214" y="596"/>
                    <a:pt x="1224" y="587"/>
                  </a:cubicBezTo>
                  <a:cubicBezTo>
                    <a:pt x="1225" y="585"/>
                    <a:pt x="1227" y="583"/>
                    <a:pt x="1229" y="581"/>
                  </a:cubicBezTo>
                  <a:cubicBezTo>
                    <a:pt x="1233" y="576"/>
                    <a:pt x="1242" y="567"/>
                    <a:pt x="1245" y="560"/>
                  </a:cubicBezTo>
                  <a:cubicBezTo>
                    <a:pt x="1246" y="557"/>
                    <a:pt x="1250" y="553"/>
                    <a:pt x="1253" y="549"/>
                  </a:cubicBezTo>
                  <a:cubicBezTo>
                    <a:pt x="1255" y="547"/>
                    <a:pt x="1256" y="545"/>
                    <a:pt x="1257" y="544"/>
                  </a:cubicBezTo>
                  <a:cubicBezTo>
                    <a:pt x="1258" y="542"/>
                    <a:pt x="1258" y="542"/>
                    <a:pt x="1259" y="541"/>
                  </a:cubicBezTo>
                  <a:cubicBezTo>
                    <a:pt x="1260" y="539"/>
                    <a:pt x="1262" y="537"/>
                    <a:pt x="1264" y="532"/>
                  </a:cubicBezTo>
                  <a:cubicBezTo>
                    <a:pt x="1266" y="527"/>
                    <a:pt x="1267" y="518"/>
                    <a:pt x="1268" y="511"/>
                  </a:cubicBezTo>
                  <a:cubicBezTo>
                    <a:pt x="1268" y="504"/>
                    <a:pt x="1268" y="503"/>
                    <a:pt x="1269" y="502"/>
                  </a:cubicBezTo>
                  <a:cubicBezTo>
                    <a:pt x="1269" y="502"/>
                    <a:pt x="1269" y="501"/>
                    <a:pt x="1270" y="500"/>
                  </a:cubicBezTo>
                  <a:cubicBezTo>
                    <a:pt x="1270" y="498"/>
                    <a:pt x="1270" y="497"/>
                    <a:pt x="1271" y="495"/>
                  </a:cubicBezTo>
                  <a:cubicBezTo>
                    <a:pt x="1272" y="495"/>
                    <a:pt x="1272" y="494"/>
                    <a:pt x="1272" y="493"/>
                  </a:cubicBezTo>
                  <a:cubicBezTo>
                    <a:pt x="1273" y="491"/>
                    <a:pt x="1273" y="489"/>
                    <a:pt x="1275" y="487"/>
                  </a:cubicBezTo>
                  <a:cubicBezTo>
                    <a:pt x="1278" y="485"/>
                    <a:pt x="1278" y="483"/>
                    <a:pt x="1277" y="481"/>
                  </a:cubicBezTo>
                  <a:cubicBezTo>
                    <a:pt x="1276" y="479"/>
                    <a:pt x="1277" y="478"/>
                    <a:pt x="1277" y="476"/>
                  </a:cubicBezTo>
                  <a:cubicBezTo>
                    <a:pt x="1277" y="474"/>
                    <a:pt x="1277" y="473"/>
                    <a:pt x="1276" y="472"/>
                  </a:cubicBezTo>
                  <a:cubicBezTo>
                    <a:pt x="1275" y="470"/>
                    <a:pt x="1276" y="469"/>
                    <a:pt x="1278" y="468"/>
                  </a:cubicBezTo>
                  <a:cubicBezTo>
                    <a:pt x="1278" y="467"/>
                    <a:pt x="1277" y="465"/>
                    <a:pt x="1274" y="464"/>
                  </a:cubicBezTo>
                  <a:cubicBezTo>
                    <a:pt x="1274" y="464"/>
                    <a:pt x="1273" y="464"/>
                    <a:pt x="1273" y="463"/>
                  </a:cubicBezTo>
                  <a:cubicBezTo>
                    <a:pt x="1270" y="462"/>
                    <a:pt x="1267" y="461"/>
                    <a:pt x="1267" y="457"/>
                  </a:cubicBezTo>
                  <a:cubicBezTo>
                    <a:pt x="1266" y="455"/>
                    <a:pt x="1262" y="451"/>
                    <a:pt x="1259" y="452"/>
                  </a:cubicBezTo>
                  <a:cubicBezTo>
                    <a:pt x="1257" y="452"/>
                    <a:pt x="1255" y="452"/>
                    <a:pt x="1254" y="451"/>
                  </a:cubicBezTo>
                  <a:cubicBezTo>
                    <a:pt x="1252" y="451"/>
                    <a:pt x="1251" y="451"/>
                    <a:pt x="1250" y="451"/>
                  </a:cubicBezTo>
                  <a:cubicBezTo>
                    <a:pt x="1251" y="452"/>
                    <a:pt x="1250" y="454"/>
                    <a:pt x="1250" y="455"/>
                  </a:cubicBezTo>
                  <a:cubicBezTo>
                    <a:pt x="1249" y="456"/>
                    <a:pt x="1248" y="456"/>
                    <a:pt x="1247" y="456"/>
                  </a:cubicBezTo>
                  <a:cubicBezTo>
                    <a:pt x="1247" y="456"/>
                    <a:pt x="1246" y="456"/>
                    <a:pt x="1246" y="456"/>
                  </a:cubicBezTo>
                  <a:cubicBezTo>
                    <a:pt x="1246" y="456"/>
                    <a:pt x="1245" y="457"/>
                    <a:pt x="1243" y="459"/>
                  </a:cubicBezTo>
                  <a:cubicBezTo>
                    <a:pt x="1243" y="460"/>
                    <a:pt x="1243" y="460"/>
                    <a:pt x="1243" y="460"/>
                  </a:cubicBezTo>
                  <a:cubicBezTo>
                    <a:pt x="1242" y="462"/>
                    <a:pt x="1239" y="463"/>
                    <a:pt x="1236" y="463"/>
                  </a:cubicBezTo>
                  <a:cubicBezTo>
                    <a:pt x="1235" y="463"/>
                    <a:pt x="1234" y="462"/>
                    <a:pt x="1234" y="462"/>
                  </a:cubicBezTo>
                  <a:cubicBezTo>
                    <a:pt x="1234" y="461"/>
                    <a:pt x="1234" y="460"/>
                    <a:pt x="1235" y="459"/>
                  </a:cubicBezTo>
                  <a:cubicBezTo>
                    <a:pt x="1236" y="458"/>
                    <a:pt x="1236" y="458"/>
                    <a:pt x="1235" y="457"/>
                  </a:cubicBezTo>
                  <a:cubicBezTo>
                    <a:pt x="1235" y="456"/>
                    <a:pt x="1234" y="455"/>
                    <a:pt x="1234" y="453"/>
                  </a:cubicBezTo>
                  <a:cubicBezTo>
                    <a:pt x="1235" y="452"/>
                    <a:pt x="1235" y="450"/>
                    <a:pt x="1235" y="450"/>
                  </a:cubicBezTo>
                  <a:cubicBezTo>
                    <a:pt x="1235" y="449"/>
                    <a:pt x="1235" y="449"/>
                    <a:pt x="1235" y="449"/>
                  </a:cubicBezTo>
                  <a:cubicBezTo>
                    <a:pt x="1235" y="449"/>
                    <a:pt x="1235" y="449"/>
                    <a:pt x="1235" y="449"/>
                  </a:cubicBezTo>
                  <a:cubicBezTo>
                    <a:pt x="1234" y="450"/>
                    <a:pt x="1233" y="452"/>
                    <a:pt x="1232" y="453"/>
                  </a:cubicBezTo>
                  <a:cubicBezTo>
                    <a:pt x="1231" y="455"/>
                    <a:pt x="1230" y="457"/>
                    <a:pt x="1228" y="457"/>
                  </a:cubicBezTo>
                  <a:cubicBezTo>
                    <a:pt x="1227" y="458"/>
                    <a:pt x="1227" y="458"/>
                    <a:pt x="1226" y="457"/>
                  </a:cubicBezTo>
                  <a:cubicBezTo>
                    <a:pt x="1224" y="454"/>
                    <a:pt x="1225" y="447"/>
                    <a:pt x="1226" y="445"/>
                  </a:cubicBezTo>
                  <a:cubicBezTo>
                    <a:pt x="1225" y="445"/>
                    <a:pt x="1224" y="445"/>
                    <a:pt x="1222" y="445"/>
                  </a:cubicBezTo>
                  <a:cubicBezTo>
                    <a:pt x="1220" y="446"/>
                    <a:pt x="1217" y="446"/>
                    <a:pt x="1214" y="446"/>
                  </a:cubicBezTo>
                  <a:cubicBezTo>
                    <a:pt x="1210" y="445"/>
                    <a:pt x="1209" y="444"/>
                    <a:pt x="1208" y="443"/>
                  </a:cubicBezTo>
                  <a:cubicBezTo>
                    <a:pt x="1208" y="440"/>
                    <a:pt x="1210" y="437"/>
                    <a:pt x="1214" y="435"/>
                  </a:cubicBezTo>
                  <a:cubicBezTo>
                    <a:pt x="1217" y="434"/>
                    <a:pt x="1218" y="432"/>
                    <a:pt x="1219" y="431"/>
                  </a:cubicBezTo>
                  <a:cubicBezTo>
                    <a:pt x="1219" y="430"/>
                    <a:pt x="1220" y="429"/>
                    <a:pt x="1221" y="428"/>
                  </a:cubicBezTo>
                  <a:cubicBezTo>
                    <a:pt x="1223" y="428"/>
                    <a:pt x="1227" y="425"/>
                    <a:pt x="1230" y="423"/>
                  </a:cubicBezTo>
                  <a:cubicBezTo>
                    <a:pt x="1232" y="422"/>
                    <a:pt x="1234" y="421"/>
                    <a:pt x="1236" y="420"/>
                  </a:cubicBezTo>
                  <a:cubicBezTo>
                    <a:pt x="1240" y="418"/>
                    <a:pt x="1240" y="415"/>
                    <a:pt x="1241" y="413"/>
                  </a:cubicBezTo>
                  <a:cubicBezTo>
                    <a:pt x="1241" y="412"/>
                    <a:pt x="1241" y="412"/>
                    <a:pt x="1241" y="412"/>
                  </a:cubicBezTo>
                  <a:cubicBezTo>
                    <a:pt x="1242" y="410"/>
                    <a:pt x="1245" y="409"/>
                    <a:pt x="1249" y="406"/>
                  </a:cubicBezTo>
                  <a:cubicBezTo>
                    <a:pt x="1252" y="404"/>
                    <a:pt x="1255" y="402"/>
                    <a:pt x="1258" y="400"/>
                  </a:cubicBezTo>
                  <a:cubicBezTo>
                    <a:pt x="1265" y="394"/>
                    <a:pt x="1268" y="391"/>
                    <a:pt x="1270" y="387"/>
                  </a:cubicBezTo>
                  <a:cubicBezTo>
                    <a:pt x="1271" y="385"/>
                    <a:pt x="1274" y="383"/>
                    <a:pt x="1277" y="382"/>
                  </a:cubicBezTo>
                  <a:cubicBezTo>
                    <a:pt x="1279" y="380"/>
                    <a:pt x="1282" y="378"/>
                    <a:pt x="1282" y="377"/>
                  </a:cubicBezTo>
                  <a:cubicBezTo>
                    <a:pt x="1283" y="374"/>
                    <a:pt x="1297" y="367"/>
                    <a:pt x="1304" y="365"/>
                  </a:cubicBezTo>
                  <a:cubicBezTo>
                    <a:pt x="1306" y="365"/>
                    <a:pt x="1309" y="365"/>
                    <a:pt x="1311" y="365"/>
                  </a:cubicBezTo>
                  <a:cubicBezTo>
                    <a:pt x="1318" y="365"/>
                    <a:pt x="1327" y="366"/>
                    <a:pt x="1330" y="369"/>
                  </a:cubicBezTo>
                  <a:cubicBezTo>
                    <a:pt x="1331" y="370"/>
                    <a:pt x="1333" y="370"/>
                    <a:pt x="1334" y="369"/>
                  </a:cubicBezTo>
                  <a:cubicBezTo>
                    <a:pt x="1335" y="367"/>
                    <a:pt x="1337" y="367"/>
                    <a:pt x="1338" y="367"/>
                  </a:cubicBezTo>
                  <a:cubicBezTo>
                    <a:pt x="1339" y="367"/>
                    <a:pt x="1341" y="367"/>
                    <a:pt x="1343" y="368"/>
                  </a:cubicBezTo>
                  <a:cubicBezTo>
                    <a:pt x="1344" y="368"/>
                    <a:pt x="1345" y="368"/>
                    <a:pt x="1346" y="368"/>
                  </a:cubicBezTo>
                  <a:cubicBezTo>
                    <a:pt x="1348" y="368"/>
                    <a:pt x="1350" y="368"/>
                    <a:pt x="1351" y="367"/>
                  </a:cubicBezTo>
                  <a:cubicBezTo>
                    <a:pt x="1353" y="366"/>
                    <a:pt x="1355" y="366"/>
                    <a:pt x="1357" y="367"/>
                  </a:cubicBezTo>
                  <a:cubicBezTo>
                    <a:pt x="1358" y="367"/>
                    <a:pt x="1359" y="367"/>
                    <a:pt x="1361" y="367"/>
                  </a:cubicBezTo>
                  <a:cubicBezTo>
                    <a:pt x="1362" y="367"/>
                    <a:pt x="1363" y="367"/>
                    <a:pt x="1365" y="364"/>
                  </a:cubicBezTo>
                  <a:cubicBezTo>
                    <a:pt x="1366" y="361"/>
                    <a:pt x="1372" y="361"/>
                    <a:pt x="1374" y="361"/>
                  </a:cubicBezTo>
                  <a:cubicBezTo>
                    <a:pt x="1378" y="361"/>
                    <a:pt x="1381" y="361"/>
                    <a:pt x="1382" y="362"/>
                  </a:cubicBezTo>
                  <a:cubicBezTo>
                    <a:pt x="1382" y="362"/>
                    <a:pt x="1383" y="363"/>
                    <a:pt x="1383" y="363"/>
                  </a:cubicBezTo>
                  <a:cubicBezTo>
                    <a:pt x="1385" y="365"/>
                    <a:pt x="1387" y="366"/>
                    <a:pt x="1389" y="364"/>
                  </a:cubicBezTo>
                  <a:cubicBezTo>
                    <a:pt x="1390" y="363"/>
                    <a:pt x="1391" y="363"/>
                    <a:pt x="1392" y="363"/>
                  </a:cubicBezTo>
                  <a:cubicBezTo>
                    <a:pt x="1393" y="363"/>
                    <a:pt x="1394" y="364"/>
                    <a:pt x="1395" y="365"/>
                  </a:cubicBezTo>
                  <a:cubicBezTo>
                    <a:pt x="1396" y="367"/>
                    <a:pt x="1397" y="368"/>
                    <a:pt x="1398" y="368"/>
                  </a:cubicBezTo>
                  <a:cubicBezTo>
                    <a:pt x="1401" y="368"/>
                    <a:pt x="1401" y="370"/>
                    <a:pt x="1401" y="370"/>
                  </a:cubicBezTo>
                  <a:cubicBezTo>
                    <a:pt x="1401" y="372"/>
                    <a:pt x="1398" y="373"/>
                    <a:pt x="1396" y="373"/>
                  </a:cubicBezTo>
                  <a:cubicBezTo>
                    <a:pt x="1395" y="373"/>
                    <a:pt x="1395" y="373"/>
                    <a:pt x="1395" y="373"/>
                  </a:cubicBezTo>
                  <a:cubicBezTo>
                    <a:pt x="1393" y="373"/>
                    <a:pt x="1392" y="374"/>
                    <a:pt x="1392" y="374"/>
                  </a:cubicBezTo>
                  <a:cubicBezTo>
                    <a:pt x="1392" y="374"/>
                    <a:pt x="1392" y="375"/>
                    <a:pt x="1393" y="375"/>
                  </a:cubicBezTo>
                  <a:cubicBezTo>
                    <a:pt x="1394" y="376"/>
                    <a:pt x="1397" y="375"/>
                    <a:pt x="1399" y="374"/>
                  </a:cubicBezTo>
                  <a:cubicBezTo>
                    <a:pt x="1401" y="374"/>
                    <a:pt x="1402" y="373"/>
                    <a:pt x="1404" y="373"/>
                  </a:cubicBezTo>
                  <a:cubicBezTo>
                    <a:pt x="1404" y="373"/>
                    <a:pt x="1406" y="374"/>
                    <a:pt x="1407" y="374"/>
                  </a:cubicBezTo>
                  <a:cubicBezTo>
                    <a:pt x="1410" y="374"/>
                    <a:pt x="1413" y="373"/>
                    <a:pt x="1415" y="372"/>
                  </a:cubicBezTo>
                  <a:cubicBezTo>
                    <a:pt x="1416" y="371"/>
                    <a:pt x="1417" y="371"/>
                    <a:pt x="1418" y="371"/>
                  </a:cubicBezTo>
                  <a:cubicBezTo>
                    <a:pt x="1419" y="371"/>
                    <a:pt x="1420" y="371"/>
                    <a:pt x="1420" y="371"/>
                  </a:cubicBezTo>
                  <a:cubicBezTo>
                    <a:pt x="1421" y="372"/>
                    <a:pt x="1421" y="372"/>
                    <a:pt x="1422" y="372"/>
                  </a:cubicBezTo>
                  <a:cubicBezTo>
                    <a:pt x="1422" y="372"/>
                    <a:pt x="1422" y="372"/>
                    <a:pt x="1423" y="371"/>
                  </a:cubicBezTo>
                  <a:cubicBezTo>
                    <a:pt x="1425" y="369"/>
                    <a:pt x="1431" y="368"/>
                    <a:pt x="1434" y="368"/>
                  </a:cubicBezTo>
                  <a:cubicBezTo>
                    <a:pt x="1434" y="368"/>
                    <a:pt x="1435" y="368"/>
                    <a:pt x="1435" y="368"/>
                  </a:cubicBezTo>
                  <a:cubicBezTo>
                    <a:pt x="1434" y="368"/>
                    <a:pt x="1433" y="367"/>
                    <a:pt x="1430" y="367"/>
                  </a:cubicBezTo>
                  <a:cubicBezTo>
                    <a:pt x="1429" y="367"/>
                    <a:pt x="1427" y="367"/>
                    <a:pt x="1426" y="365"/>
                  </a:cubicBezTo>
                  <a:cubicBezTo>
                    <a:pt x="1425" y="363"/>
                    <a:pt x="1426" y="361"/>
                    <a:pt x="1429" y="356"/>
                  </a:cubicBezTo>
                  <a:cubicBezTo>
                    <a:pt x="1432" y="351"/>
                    <a:pt x="1436" y="348"/>
                    <a:pt x="1441" y="345"/>
                  </a:cubicBezTo>
                  <a:cubicBezTo>
                    <a:pt x="1442" y="343"/>
                    <a:pt x="1444" y="342"/>
                    <a:pt x="1445" y="341"/>
                  </a:cubicBezTo>
                  <a:cubicBezTo>
                    <a:pt x="1448" y="339"/>
                    <a:pt x="1450" y="338"/>
                    <a:pt x="1452" y="338"/>
                  </a:cubicBezTo>
                  <a:cubicBezTo>
                    <a:pt x="1453" y="337"/>
                    <a:pt x="1453" y="337"/>
                    <a:pt x="1453" y="337"/>
                  </a:cubicBezTo>
                  <a:cubicBezTo>
                    <a:pt x="1453" y="334"/>
                    <a:pt x="1456" y="326"/>
                    <a:pt x="1460" y="326"/>
                  </a:cubicBezTo>
                  <a:cubicBezTo>
                    <a:pt x="1461" y="325"/>
                    <a:pt x="1463" y="326"/>
                    <a:pt x="1464" y="326"/>
                  </a:cubicBezTo>
                  <a:cubicBezTo>
                    <a:pt x="1466" y="326"/>
                    <a:pt x="1467" y="326"/>
                    <a:pt x="1469" y="326"/>
                  </a:cubicBezTo>
                  <a:cubicBezTo>
                    <a:pt x="1473" y="326"/>
                    <a:pt x="1476" y="325"/>
                    <a:pt x="1478" y="324"/>
                  </a:cubicBezTo>
                  <a:cubicBezTo>
                    <a:pt x="1480" y="323"/>
                    <a:pt x="1481" y="323"/>
                    <a:pt x="1482" y="323"/>
                  </a:cubicBezTo>
                  <a:cubicBezTo>
                    <a:pt x="1484" y="323"/>
                    <a:pt x="1485" y="324"/>
                    <a:pt x="1486" y="326"/>
                  </a:cubicBezTo>
                  <a:cubicBezTo>
                    <a:pt x="1486" y="326"/>
                    <a:pt x="1486" y="327"/>
                    <a:pt x="1487" y="327"/>
                  </a:cubicBezTo>
                  <a:cubicBezTo>
                    <a:pt x="1487" y="327"/>
                    <a:pt x="1489" y="326"/>
                    <a:pt x="1489" y="326"/>
                  </a:cubicBezTo>
                  <a:cubicBezTo>
                    <a:pt x="1491" y="325"/>
                    <a:pt x="1492" y="324"/>
                    <a:pt x="1494" y="324"/>
                  </a:cubicBezTo>
                  <a:cubicBezTo>
                    <a:pt x="1494" y="324"/>
                    <a:pt x="1495" y="324"/>
                    <a:pt x="1495" y="324"/>
                  </a:cubicBezTo>
                  <a:cubicBezTo>
                    <a:pt x="1496" y="324"/>
                    <a:pt x="1496" y="325"/>
                    <a:pt x="1496" y="326"/>
                  </a:cubicBezTo>
                  <a:cubicBezTo>
                    <a:pt x="1496" y="327"/>
                    <a:pt x="1495" y="328"/>
                    <a:pt x="1494" y="330"/>
                  </a:cubicBezTo>
                  <a:cubicBezTo>
                    <a:pt x="1492" y="332"/>
                    <a:pt x="1491" y="334"/>
                    <a:pt x="1490" y="336"/>
                  </a:cubicBezTo>
                  <a:cubicBezTo>
                    <a:pt x="1490" y="337"/>
                    <a:pt x="1490" y="337"/>
                    <a:pt x="1490" y="337"/>
                  </a:cubicBezTo>
                  <a:cubicBezTo>
                    <a:pt x="1490" y="338"/>
                    <a:pt x="1491" y="338"/>
                    <a:pt x="1492" y="338"/>
                  </a:cubicBezTo>
                  <a:cubicBezTo>
                    <a:pt x="1494" y="338"/>
                    <a:pt x="1495" y="338"/>
                    <a:pt x="1496" y="339"/>
                  </a:cubicBezTo>
                  <a:cubicBezTo>
                    <a:pt x="1497" y="339"/>
                    <a:pt x="1497" y="340"/>
                    <a:pt x="1497" y="340"/>
                  </a:cubicBezTo>
                  <a:cubicBezTo>
                    <a:pt x="1497" y="342"/>
                    <a:pt x="1496" y="342"/>
                    <a:pt x="1495" y="343"/>
                  </a:cubicBezTo>
                  <a:cubicBezTo>
                    <a:pt x="1494" y="343"/>
                    <a:pt x="1494" y="344"/>
                    <a:pt x="1494" y="344"/>
                  </a:cubicBezTo>
                  <a:cubicBezTo>
                    <a:pt x="1494" y="344"/>
                    <a:pt x="1494" y="344"/>
                    <a:pt x="1494" y="344"/>
                  </a:cubicBezTo>
                  <a:cubicBezTo>
                    <a:pt x="1497" y="344"/>
                    <a:pt x="1501" y="342"/>
                    <a:pt x="1505" y="338"/>
                  </a:cubicBezTo>
                  <a:cubicBezTo>
                    <a:pt x="1511" y="332"/>
                    <a:pt x="1518" y="328"/>
                    <a:pt x="1523" y="328"/>
                  </a:cubicBezTo>
                  <a:cubicBezTo>
                    <a:pt x="1524" y="328"/>
                    <a:pt x="1524" y="328"/>
                    <a:pt x="1525" y="329"/>
                  </a:cubicBezTo>
                  <a:cubicBezTo>
                    <a:pt x="1525" y="329"/>
                    <a:pt x="1526" y="329"/>
                    <a:pt x="1526" y="328"/>
                  </a:cubicBezTo>
                  <a:cubicBezTo>
                    <a:pt x="1527" y="328"/>
                    <a:pt x="1527" y="326"/>
                    <a:pt x="1526" y="324"/>
                  </a:cubicBezTo>
                  <a:cubicBezTo>
                    <a:pt x="1526" y="323"/>
                    <a:pt x="1526" y="321"/>
                    <a:pt x="1526" y="318"/>
                  </a:cubicBezTo>
                  <a:cubicBezTo>
                    <a:pt x="1526" y="312"/>
                    <a:pt x="1536" y="310"/>
                    <a:pt x="1542" y="310"/>
                  </a:cubicBezTo>
                  <a:cubicBezTo>
                    <a:pt x="1543" y="310"/>
                    <a:pt x="1545" y="310"/>
                    <a:pt x="1547" y="311"/>
                  </a:cubicBezTo>
                  <a:cubicBezTo>
                    <a:pt x="1550" y="312"/>
                    <a:pt x="1551" y="313"/>
                    <a:pt x="1551" y="314"/>
                  </a:cubicBezTo>
                  <a:cubicBezTo>
                    <a:pt x="1551" y="315"/>
                    <a:pt x="1550" y="316"/>
                    <a:pt x="1549" y="316"/>
                  </a:cubicBezTo>
                  <a:cubicBezTo>
                    <a:pt x="1548" y="316"/>
                    <a:pt x="1547" y="316"/>
                    <a:pt x="1546" y="315"/>
                  </a:cubicBezTo>
                  <a:cubicBezTo>
                    <a:pt x="1544" y="315"/>
                    <a:pt x="1542" y="315"/>
                    <a:pt x="1541" y="317"/>
                  </a:cubicBezTo>
                  <a:cubicBezTo>
                    <a:pt x="1539" y="318"/>
                    <a:pt x="1539" y="320"/>
                    <a:pt x="1539" y="323"/>
                  </a:cubicBezTo>
                  <a:cubicBezTo>
                    <a:pt x="1539" y="326"/>
                    <a:pt x="1538" y="328"/>
                    <a:pt x="1537" y="329"/>
                  </a:cubicBezTo>
                  <a:cubicBezTo>
                    <a:pt x="1536" y="331"/>
                    <a:pt x="1536" y="331"/>
                    <a:pt x="1537" y="332"/>
                  </a:cubicBezTo>
                  <a:cubicBezTo>
                    <a:pt x="1537" y="332"/>
                    <a:pt x="1537" y="333"/>
                    <a:pt x="1537" y="334"/>
                  </a:cubicBezTo>
                  <a:cubicBezTo>
                    <a:pt x="1537" y="335"/>
                    <a:pt x="1536" y="335"/>
                    <a:pt x="1535" y="336"/>
                  </a:cubicBezTo>
                  <a:cubicBezTo>
                    <a:pt x="1535" y="336"/>
                    <a:pt x="1534" y="337"/>
                    <a:pt x="1534" y="338"/>
                  </a:cubicBezTo>
                  <a:cubicBezTo>
                    <a:pt x="1534" y="338"/>
                    <a:pt x="1534" y="338"/>
                    <a:pt x="1534" y="338"/>
                  </a:cubicBezTo>
                  <a:cubicBezTo>
                    <a:pt x="1533" y="340"/>
                    <a:pt x="1533" y="343"/>
                    <a:pt x="1530" y="344"/>
                  </a:cubicBezTo>
                  <a:cubicBezTo>
                    <a:pt x="1529" y="344"/>
                    <a:pt x="1528" y="344"/>
                    <a:pt x="1526" y="344"/>
                  </a:cubicBezTo>
                  <a:cubicBezTo>
                    <a:pt x="1523" y="345"/>
                    <a:pt x="1516" y="347"/>
                    <a:pt x="1515" y="349"/>
                  </a:cubicBezTo>
                  <a:cubicBezTo>
                    <a:pt x="1515" y="352"/>
                    <a:pt x="1513" y="353"/>
                    <a:pt x="1511" y="355"/>
                  </a:cubicBezTo>
                  <a:cubicBezTo>
                    <a:pt x="1509" y="356"/>
                    <a:pt x="1507" y="358"/>
                    <a:pt x="1506" y="360"/>
                  </a:cubicBezTo>
                  <a:cubicBezTo>
                    <a:pt x="1505" y="362"/>
                    <a:pt x="1502" y="364"/>
                    <a:pt x="1499" y="367"/>
                  </a:cubicBezTo>
                  <a:cubicBezTo>
                    <a:pt x="1494" y="370"/>
                    <a:pt x="1489" y="373"/>
                    <a:pt x="1485" y="379"/>
                  </a:cubicBezTo>
                  <a:cubicBezTo>
                    <a:pt x="1480" y="386"/>
                    <a:pt x="1473" y="389"/>
                    <a:pt x="1469" y="390"/>
                  </a:cubicBezTo>
                  <a:cubicBezTo>
                    <a:pt x="1468" y="391"/>
                    <a:pt x="1467" y="391"/>
                    <a:pt x="1467" y="391"/>
                  </a:cubicBezTo>
                  <a:cubicBezTo>
                    <a:pt x="1467" y="394"/>
                    <a:pt x="1462" y="394"/>
                    <a:pt x="1458" y="394"/>
                  </a:cubicBezTo>
                  <a:cubicBezTo>
                    <a:pt x="1457" y="394"/>
                    <a:pt x="1456" y="394"/>
                    <a:pt x="1456" y="394"/>
                  </a:cubicBezTo>
                  <a:cubicBezTo>
                    <a:pt x="1456" y="394"/>
                    <a:pt x="1456" y="395"/>
                    <a:pt x="1456" y="396"/>
                  </a:cubicBezTo>
                  <a:cubicBezTo>
                    <a:pt x="1456" y="399"/>
                    <a:pt x="1457" y="403"/>
                    <a:pt x="1452" y="408"/>
                  </a:cubicBezTo>
                  <a:cubicBezTo>
                    <a:pt x="1446" y="415"/>
                    <a:pt x="1442" y="424"/>
                    <a:pt x="1442" y="433"/>
                  </a:cubicBezTo>
                  <a:cubicBezTo>
                    <a:pt x="1442" y="443"/>
                    <a:pt x="1446" y="469"/>
                    <a:pt x="1448" y="474"/>
                  </a:cubicBezTo>
                  <a:cubicBezTo>
                    <a:pt x="1450" y="477"/>
                    <a:pt x="1450" y="481"/>
                    <a:pt x="1450" y="485"/>
                  </a:cubicBezTo>
                  <a:cubicBezTo>
                    <a:pt x="1451" y="489"/>
                    <a:pt x="1451" y="492"/>
                    <a:pt x="1452" y="493"/>
                  </a:cubicBezTo>
                  <a:cubicBezTo>
                    <a:pt x="1453" y="495"/>
                    <a:pt x="1454" y="497"/>
                    <a:pt x="1454" y="498"/>
                  </a:cubicBezTo>
                  <a:cubicBezTo>
                    <a:pt x="1454" y="500"/>
                    <a:pt x="1454" y="500"/>
                    <a:pt x="1455" y="501"/>
                  </a:cubicBezTo>
                  <a:cubicBezTo>
                    <a:pt x="1456" y="501"/>
                    <a:pt x="1458" y="498"/>
                    <a:pt x="1460" y="496"/>
                  </a:cubicBezTo>
                  <a:cubicBezTo>
                    <a:pt x="1462" y="494"/>
                    <a:pt x="1464" y="492"/>
                    <a:pt x="1465" y="491"/>
                  </a:cubicBezTo>
                  <a:cubicBezTo>
                    <a:pt x="1467" y="489"/>
                    <a:pt x="1468" y="488"/>
                    <a:pt x="1468" y="487"/>
                  </a:cubicBezTo>
                  <a:cubicBezTo>
                    <a:pt x="1469" y="486"/>
                    <a:pt x="1469" y="485"/>
                    <a:pt x="1471" y="484"/>
                  </a:cubicBezTo>
                  <a:cubicBezTo>
                    <a:pt x="1472" y="483"/>
                    <a:pt x="1472" y="480"/>
                    <a:pt x="1473" y="477"/>
                  </a:cubicBezTo>
                  <a:cubicBezTo>
                    <a:pt x="1473" y="476"/>
                    <a:pt x="1473" y="474"/>
                    <a:pt x="1473" y="473"/>
                  </a:cubicBezTo>
                  <a:cubicBezTo>
                    <a:pt x="1474" y="472"/>
                    <a:pt x="1475" y="471"/>
                    <a:pt x="1477" y="470"/>
                  </a:cubicBezTo>
                  <a:cubicBezTo>
                    <a:pt x="1479" y="469"/>
                    <a:pt x="1480" y="469"/>
                    <a:pt x="1481" y="468"/>
                  </a:cubicBezTo>
                  <a:cubicBezTo>
                    <a:pt x="1483" y="465"/>
                    <a:pt x="1488" y="467"/>
                    <a:pt x="1490" y="466"/>
                  </a:cubicBezTo>
                  <a:cubicBezTo>
                    <a:pt x="1490" y="466"/>
                    <a:pt x="1489" y="462"/>
                    <a:pt x="1489" y="460"/>
                  </a:cubicBezTo>
                  <a:cubicBezTo>
                    <a:pt x="1488" y="459"/>
                    <a:pt x="1488" y="458"/>
                    <a:pt x="1488" y="458"/>
                  </a:cubicBezTo>
                  <a:cubicBezTo>
                    <a:pt x="1487" y="454"/>
                    <a:pt x="1492" y="451"/>
                    <a:pt x="1497" y="448"/>
                  </a:cubicBezTo>
                  <a:cubicBezTo>
                    <a:pt x="1498" y="447"/>
                    <a:pt x="1498" y="447"/>
                    <a:pt x="1499" y="446"/>
                  </a:cubicBezTo>
                  <a:cubicBezTo>
                    <a:pt x="1500" y="445"/>
                    <a:pt x="1502" y="445"/>
                    <a:pt x="1503" y="445"/>
                  </a:cubicBezTo>
                  <a:cubicBezTo>
                    <a:pt x="1504" y="445"/>
                    <a:pt x="1505" y="445"/>
                    <a:pt x="1506" y="445"/>
                  </a:cubicBezTo>
                  <a:cubicBezTo>
                    <a:pt x="1507" y="445"/>
                    <a:pt x="1508" y="446"/>
                    <a:pt x="1508" y="446"/>
                  </a:cubicBezTo>
                  <a:cubicBezTo>
                    <a:pt x="1510" y="446"/>
                    <a:pt x="1511" y="445"/>
                    <a:pt x="1513" y="444"/>
                  </a:cubicBezTo>
                  <a:cubicBezTo>
                    <a:pt x="1516" y="441"/>
                    <a:pt x="1514" y="438"/>
                    <a:pt x="1511" y="435"/>
                  </a:cubicBezTo>
                  <a:cubicBezTo>
                    <a:pt x="1511" y="435"/>
                    <a:pt x="1511" y="434"/>
                    <a:pt x="1510" y="434"/>
                  </a:cubicBezTo>
                  <a:cubicBezTo>
                    <a:pt x="1510" y="433"/>
                    <a:pt x="1510" y="432"/>
                    <a:pt x="1510" y="430"/>
                  </a:cubicBezTo>
                  <a:cubicBezTo>
                    <a:pt x="1512" y="426"/>
                    <a:pt x="1516" y="420"/>
                    <a:pt x="1519" y="419"/>
                  </a:cubicBezTo>
                  <a:cubicBezTo>
                    <a:pt x="1521" y="418"/>
                    <a:pt x="1522" y="419"/>
                    <a:pt x="1523" y="419"/>
                  </a:cubicBezTo>
                  <a:cubicBezTo>
                    <a:pt x="1524" y="419"/>
                    <a:pt x="1525" y="420"/>
                    <a:pt x="1525" y="420"/>
                  </a:cubicBezTo>
                  <a:cubicBezTo>
                    <a:pt x="1526" y="420"/>
                    <a:pt x="1526" y="419"/>
                    <a:pt x="1527" y="419"/>
                  </a:cubicBezTo>
                  <a:cubicBezTo>
                    <a:pt x="1528" y="418"/>
                    <a:pt x="1528" y="417"/>
                    <a:pt x="1528" y="417"/>
                  </a:cubicBezTo>
                  <a:cubicBezTo>
                    <a:pt x="1527" y="415"/>
                    <a:pt x="1524" y="413"/>
                    <a:pt x="1523" y="413"/>
                  </a:cubicBezTo>
                  <a:cubicBezTo>
                    <a:pt x="1523" y="413"/>
                    <a:pt x="1523" y="413"/>
                    <a:pt x="1522" y="413"/>
                  </a:cubicBezTo>
                  <a:cubicBezTo>
                    <a:pt x="1522" y="413"/>
                    <a:pt x="1521" y="413"/>
                    <a:pt x="1520" y="411"/>
                  </a:cubicBezTo>
                  <a:cubicBezTo>
                    <a:pt x="1519" y="408"/>
                    <a:pt x="1520" y="402"/>
                    <a:pt x="1524" y="398"/>
                  </a:cubicBezTo>
                  <a:cubicBezTo>
                    <a:pt x="1527" y="396"/>
                    <a:pt x="1527" y="395"/>
                    <a:pt x="1527" y="395"/>
                  </a:cubicBezTo>
                  <a:cubicBezTo>
                    <a:pt x="1527" y="395"/>
                    <a:pt x="1527" y="395"/>
                    <a:pt x="1524" y="394"/>
                  </a:cubicBezTo>
                  <a:cubicBezTo>
                    <a:pt x="1522" y="394"/>
                    <a:pt x="1521" y="394"/>
                    <a:pt x="1520" y="394"/>
                  </a:cubicBezTo>
                  <a:cubicBezTo>
                    <a:pt x="1519" y="394"/>
                    <a:pt x="1519" y="395"/>
                    <a:pt x="1517" y="395"/>
                  </a:cubicBezTo>
                  <a:cubicBezTo>
                    <a:pt x="1517" y="395"/>
                    <a:pt x="1517" y="395"/>
                    <a:pt x="1517" y="395"/>
                  </a:cubicBezTo>
                  <a:cubicBezTo>
                    <a:pt x="1516" y="395"/>
                    <a:pt x="1515" y="394"/>
                    <a:pt x="1514" y="392"/>
                  </a:cubicBezTo>
                  <a:cubicBezTo>
                    <a:pt x="1512" y="390"/>
                    <a:pt x="1512" y="386"/>
                    <a:pt x="1515" y="381"/>
                  </a:cubicBezTo>
                  <a:cubicBezTo>
                    <a:pt x="1517" y="379"/>
                    <a:pt x="1519" y="377"/>
                    <a:pt x="1521" y="376"/>
                  </a:cubicBezTo>
                  <a:cubicBezTo>
                    <a:pt x="1523" y="375"/>
                    <a:pt x="1524" y="374"/>
                    <a:pt x="1525" y="372"/>
                  </a:cubicBezTo>
                  <a:cubicBezTo>
                    <a:pt x="1525" y="368"/>
                    <a:pt x="1529" y="363"/>
                    <a:pt x="1531" y="360"/>
                  </a:cubicBezTo>
                  <a:cubicBezTo>
                    <a:pt x="1532" y="359"/>
                    <a:pt x="1533" y="358"/>
                    <a:pt x="1533" y="357"/>
                  </a:cubicBezTo>
                  <a:cubicBezTo>
                    <a:pt x="1534" y="356"/>
                    <a:pt x="1536" y="356"/>
                    <a:pt x="1537" y="356"/>
                  </a:cubicBezTo>
                  <a:cubicBezTo>
                    <a:pt x="1538" y="356"/>
                    <a:pt x="1539" y="356"/>
                    <a:pt x="1540" y="356"/>
                  </a:cubicBezTo>
                  <a:cubicBezTo>
                    <a:pt x="1542" y="356"/>
                    <a:pt x="1543" y="357"/>
                    <a:pt x="1544" y="356"/>
                  </a:cubicBezTo>
                  <a:cubicBezTo>
                    <a:pt x="1545" y="356"/>
                    <a:pt x="1546" y="357"/>
                    <a:pt x="1547" y="358"/>
                  </a:cubicBezTo>
                  <a:cubicBezTo>
                    <a:pt x="1547" y="359"/>
                    <a:pt x="1547" y="359"/>
                    <a:pt x="1547" y="359"/>
                  </a:cubicBezTo>
                  <a:cubicBezTo>
                    <a:pt x="1547" y="359"/>
                    <a:pt x="1547" y="359"/>
                    <a:pt x="1548" y="359"/>
                  </a:cubicBezTo>
                  <a:cubicBezTo>
                    <a:pt x="1548" y="358"/>
                    <a:pt x="1550" y="356"/>
                    <a:pt x="1551" y="355"/>
                  </a:cubicBezTo>
                  <a:cubicBezTo>
                    <a:pt x="1553" y="351"/>
                    <a:pt x="1557" y="348"/>
                    <a:pt x="1560" y="348"/>
                  </a:cubicBezTo>
                  <a:cubicBezTo>
                    <a:pt x="1561" y="348"/>
                    <a:pt x="1561" y="348"/>
                    <a:pt x="1562" y="348"/>
                  </a:cubicBezTo>
                  <a:cubicBezTo>
                    <a:pt x="1563" y="350"/>
                    <a:pt x="1563" y="352"/>
                    <a:pt x="1563" y="354"/>
                  </a:cubicBezTo>
                  <a:cubicBezTo>
                    <a:pt x="1563" y="355"/>
                    <a:pt x="1563" y="357"/>
                    <a:pt x="1563" y="358"/>
                  </a:cubicBezTo>
                  <a:cubicBezTo>
                    <a:pt x="1563" y="359"/>
                    <a:pt x="1563" y="359"/>
                    <a:pt x="1563" y="359"/>
                  </a:cubicBezTo>
                  <a:cubicBezTo>
                    <a:pt x="1563" y="359"/>
                    <a:pt x="1564" y="358"/>
                    <a:pt x="1565" y="357"/>
                  </a:cubicBezTo>
                  <a:cubicBezTo>
                    <a:pt x="1567" y="355"/>
                    <a:pt x="1569" y="353"/>
                    <a:pt x="1572" y="352"/>
                  </a:cubicBezTo>
                  <a:cubicBezTo>
                    <a:pt x="1577" y="348"/>
                    <a:pt x="1586" y="347"/>
                    <a:pt x="1589" y="347"/>
                  </a:cubicBezTo>
                  <a:cubicBezTo>
                    <a:pt x="1594" y="347"/>
                    <a:pt x="1599" y="348"/>
                    <a:pt x="1601" y="349"/>
                  </a:cubicBezTo>
                  <a:cubicBezTo>
                    <a:pt x="1604" y="351"/>
                    <a:pt x="1605" y="353"/>
                    <a:pt x="1606" y="354"/>
                  </a:cubicBezTo>
                  <a:cubicBezTo>
                    <a:pt x="1607" y="355"/>
                    <a:pt x="1608" y="356"/>
                    <a:pt x="1608" y="356"/>
                  </a:cubicBezTo>
                  <a:cubicBezTo>
                    <a:pt x="1610" y="356"/>
                    <a:pt x="1610" y="355"/>
                    <a:pt x="1610" y="354"/>
                  </a:cubicBezTo>
                  <a:cubicBezTo>
                    <a:pt x="1610" y="352"/>
                    <a:pt x="1611" y="350"/>
                    <a:pt x="1613" y="350"/>
                  </a:cubicBezTo>
                  <a:cubicBezTo>
                    <a:pt x="1617" y="349"/>
                    <a:pt x="1624" y="344"/>
                    <a:pt x="1629" y="341"/>
                  </a:cubicBezTo>
                  <a:cubicBezTo>
                    <a:pt x="1632" y="339"/>
                    <a:pt x="1633" y="338"/>
                    <a:pt x="1634" y="338"/>
                  </a:cubicBezTo>
                  <a:cubicBezTo>
                    <a:pt x="1634" y="338"/>
                    <a:pt x="1635" y="338"/>
                    <a:pt x="1636" y="336"/>
                  </a:cubicBezTo>
                  <a:cubicBezTo>
                    <a:pt x="1637" y="334"/>
                    <a:pt x="1639" y="334"/>
                    <a:pt x="1641" y="333"/>
                  </a:cubicBezTo>
                  <a:cubicBezTo>
                    <a:pt x="1642" y="333"/>
                    <a:pt x="1642" y="333"/>
                    <a:pt x="1642" y="332"/>
                  </a:cubicBezTo>
                  <a:cubicBezTo>
                    <a:pt x="1643" y="329"/>
                    <a:pt x="1652" y="326"/>
                    <a:pt x="1662" y="323"/>
                  </a:cubicBezTo>
                  <a:cubicBezTo>
                    <a:pt x="1672" y="321"/>
                    <a:pt x="1684" y="315"/>
                    <a:pt x="1685" y="313"/>
                  </a:cubicBezTo>
                  <a:cubicBezTo>
                    <a:pt x="1684" y="312"/>
                    <a:pt x="1685" y="312"/>
                    <a:pt x="1685" y="311"/>
                  </a:cubicBezTo>
                  <a:cubicBezTo>
                    <a:pt x="1686" y="310"/>
                    <a:pt x="1687" y="309"/>
                    <a:pt x="1688" y="309"/>
                  </a:cubicBezTo>
                  <a:cubicBezTo>
                    <a:pt x="1690" y="309"/>
                    <a:pt x="1691" y="310"/>
                    <a:pt x="1691" y="311"/>
                  </a:cubicBezTo>
                  <a:cubicBezTo>
                    <a:pt x="1691" y="312"/>
                    <a:pt x="1693" y="312"/>
                    <a:pt x="1695" y="312"/>
                  </a:cubicBezTo>
                  <a:cubicBezTo>
                    <a:pt x="1696" y="313"/>
                    <a:pt x="1698" y="313"/>
                    <a:pt x="1700" y="313"/>
                  </a:cubicBezTo>
                  <a:cubicBezTo>
                    <a:pt x="1701" y="313"/>
                    <a:pt x="1702" y="314"/>
                    <a:pt x="1703" y="314"/>
                  </a:cubicBezTo>
                  <a:cubicBezTo>
                    <a:pt x="1705" y="314"/>
                    <a:pt x="1706" y="315"/>
                    <a:pt x="1707" y="315"/>
                  </a:cubicBezTo>
                  <a:cubicBezTo>
                    <a:pt x="1708" y="315"/>
                    <a:pt x="1710" y="314"/>
                    <a:pt x="1712" y="312"/>
                  </a:cubicBezTo>
                  <a:cubicBezTo>
                    <a:pt x="1714" y="310"/>
                    <a:pt x="1713" y="309"/>
                    <a:pt x="1712" y="308"/>
                  </a:cubicBezTo>
                  <a:cubicBezTo>
                    <a:pt x="1712" y="307"/>
                    <a:pt x="1711" y="305"/>
                    <a:pt x="1711" y="304"/>
                  </a:cubicBezTo>
                  <a:cubicBezTo>
                    <a:pt x="1711" y="303"/>
                    <a:pt x="1710" y="301"/>
                    <a:pt x="1708" y="300"/>
                  </a:cubicBezTo>
                  <a:cubicBezTo>
                    <a:pt x="1706" y="298"/>
                    <a:pt x="1704" y="296"/>
                    <a:pt x="1705" y="293"/>
                  </a:cubicBezTo>
                  <a:cubicBezTo>
                    <a:pt x="1705" y="292"/>
                    <a:pt x="1704" y="289"/>
                    <a:pt x="1702" y="286"/>
                  </a:cubicBezTo>
                  <a:cubicBezTo>
                    <a:pt x="1700" y="284"/>
                    <a:pt x="1699" y="283"/>
                    <a:pt x="1699" y="283"/>
                  </a:cubicBezTo>
                  <a:cubicBezTo>
                    <a:pt x="1697" y="285"/>
                    <a:pt x="1694" y="284"/>
                    <a:pt x="1692" y="282"/>
                  </a:cubicBezTo>
                  <a:cubicBezTo>
                    <a:pt x="1691" y="281"/>
                    <a:pt x="1690" y="280"/>
                    <a:pt x="1690" y="279"/>
                  </a:cubicBezTo>
                  <a:cubicBezTo>
                    <a:pt x="1690" y="275"/>
                    <a:pt x="1690" y="275"/>
                    <a:pt x="1689" y="275"/>
                  </a:cubicBezTo>
                  <a:cubicBezTo>
                    <a:pt x="1689" y="275"/>
                    <a:pt x="1689" y="275"/>
                    <a:pt x="1688" y="276"/>
                  </a:cubicBezTo>
                  <a:cubicBezTo>
                    <a:pt x="1687" y="276"/>
                    <a:pt x="1685" y="277"/>
                    <a:pt x="1684" y="277"/>
                  </a:cubicBezTo>
                  <a:cubicBezTo>
                    <a:pt x="1681" y="277"/>
                    <a:pt x="1678" y="275"/>
                    <a:pt x="1677" y="273"/>
                  </a:cubicBezTo>
                  <a:cubicBezTo>
                    <a:pt x="1677" y="272"/>
                    <a:pt x="1677" y="271"/>
                    <a:pt x="1678" y="270"/>
                  </a:cubicBezTo>
                  <a:cubicBezTo>
                    <a:pt x="1679" y="269"/>
                    <a:pt x="1682" y="268"/>
                    <a:pt x="1685" y="268"/>
                  </a:cubicBezTo>
                  <a:cubicBezTo>
                    <a:pt x="1687" y="268"/>
                    <a:pt x="1688" y="268"/>
                    <a:pt x="1690" y="269"/>
                  </a:cubicBezTo>
                  <a:cubicBezTo>
                    <a:pt x="1693" y="270"/>
                    <a:pt x="1694" y="271"/>
                    <a:pt x="1695" y="273"/>
                  </a:cubicBezTo>
                  <a:cubicBezTo>
                    <a:pt x="1695" y="273"/>
                    <a:pt x="1695" y="274"/>
                    <a:pt x="1696" y="274"/>
                  </a:cubicBezTo>
                  <a:cubicBezTo>
                    <a:pt x="1697" y="275"/>
                    <a:pt x="1698" y="275"/>
                    <a:pt x="1700" y="275"/>
                  </a:cubicBezTo>
                  <a:cubicBezTo>
                    <a:pt x="1703" y="275"/>
                    <a:pt x="1706" y="274"/>
                    <a:pt x="1708" y="273"/>
                  </a:cubicBezTo>
                  <a:cubicBezTo>
                    <a:pt x="1709" y="273"/>
                    <a:pt x="1710" y="272"/>
                    <a:pt x="1712" y="272"/>
                  </a:cubicBezTo>
                  <a:cubicBezTo>
                    <a:pt x="1715" y="270"/>
                    <a:pt x="1721" y="268"/>
                    <a:pt x="1722" y="266"/>
                  </a:cubicBezTo>
                  <a:cubicBezTo>
                    <a:pt x="1723" y="265"/>
                    <a:pt x="1723" y="264"/>
                    <a:pt x="1723" y="264"/>
                  </a:cubicBezTo>
                  <a:cubicBezTo>
                    <a:pt x="1723" y="262"/>
                    <a:pt x="1724" y="261"/>
                    <a:pt x="1726" y="260"/>
                  </a:cubicBezTo>
                  <a:cubicBezTo>
                    <a:pt x="1727" y="259"/>
                    <a:pt x="1727" y="259"/>
                    <a:pt x="1727" y="259"/>
                  </a:cubicBezTo>
                  <a:cubicBezTo>
                    <a:pt x="1727" y="257"/>
                    <a:pt x="1726" y="256"/>
                    <a:pt x="1724" y="255"/>
                  </a:cubicBezTo>
                  <a:cubicBezTo>
                    <a:pt x="1722" y="254"/>
                    <a:pt x="1721" y="252"/>
                    <a:pt x="1722" y="250"/>
                  </a:cubicBezTo>
                  <a:cubicBezTo>
                    <a:pt x="1722" y="249"/>
                    <a:pt x="1724" y="248"/>
                    <a:pt x="1725" y="248"/>
                  </a:cubicBezTo>
                  <a:cubicBezTo>
                    <a:pt x="1726" y="248"/>
                    <a:pt x="1726" y="247"/>
                    <a:pt x="1727" y="246"/>
                  </a:cubicBezTo>
                  <a:cubicBezTo>
                    <a:pt x="1727" y="245"/>
                    <a:pt x="1728" y="244"/>
                    <a:pt x="1729" y="244"/>
                  </a:cubicBezTo>
                  <a:cubicBezTo>
                    <a:pt x="1730" y="244"/>
                    <a:pt x="1731" y="244"/>
                    <a:pt x="1731" y="244"/>
                  </a:cubicBezTo>
                  <a:cubicBezTo>
                    <a:pt x="1732" y="244"/>
                    <a:pt x="1733" y="244"/>
                    <a:pt x="1735" y="244"/>
                  </a:cubicBezTo>
                  <a:cubicBezTo>
                    <a:pt x="1737" y="243"/>
                    <a:pt x="1737" y="243"/>
                    <a:pt x="1738" y="244"/>
                  </a:cubicBezTo>
                  <a:cubicBezTo>
                    <a:pt x="1738" y="245"/>
                    <a:pt x="1738" y="246"/>
                    <a:pt x="1736" y="249"/>
                  </a:cubicBezTo>
                  <a:cubicBezTo>
                    <a:pt x="1736" y="250"/>
                    <a:pt x="1735" y="250"/>
                    <a:pt x="1735" y="251"/>
                  </a:cubicBezTo>
                  <a:cubicBezTo>
                    <a:pt x="1734" y="252"/>
                    <a:pt x="1735" y="254"/>
                    <a:pt x="1737" y="255"/>
                  </a:cubicBezTo>
                  <a:cubicBezTo>
                    <a:pt x="1738" y="256"/>
                    <a:pt x="1739" y="257"/>
                    <a:pt x="1739" y="258"/>
                  </a:cubicBezTo>
                  <a:cubicBezTo>
                    <a:pt x="1739" y="258"/>
                    <a:pt x="1741" y="259"/>
                    <a:pt x="1743" y="259"/>
                  </a:cubicBezTo>
                  <a:cubicBezTo>
                    <a:pt x="1746" y="259"/>
                    <a:pt x="1748" y="258"/>
                    <a:pt x="1749" y="258"/>
                  </a:cubicBezTo>
                  <a:cubicBezTo>
                    <a:pt x="1750" y="257"/>
                    <a:pt x="1751" y="257"/>
                    <a:pt x="1752" y="257"/>
                  </a:cubicBezTo>
                  <a:cubicBezTo>
                    <a:pt x="1758" y="257"/>
                    <a:pt x="1767" y="261"/>
                    <a:pt x="1768" y="264"/>
                  </a:cubicBezTo>
                  <a:cubicBezTo>
                    <a:pt x="1769" y="267"/>
                    <a:pt x="1770" y="270"/>
                    <a:pt x="1776" y="273"/>
                  </a:cubicBezTo>
                  <a:cubicBezTo>
                    <a:pt x="1778" y="274"/>
                    <a:pt x="1780" y="275"/>
                    <a:pt x="1782" y="275"/>
                  </a:cubicBezTo>
                  <a:cubicBezTo>
                    <a:pt x="1785" y="275"/>
                    <a:pt x="1787" y="276"/>
                    <a:pt x="1787" y="278"/>
                  </a:cubicBezTo>
                  <a:cubicBezTo>
                    <a:pt x="1788" y="280"/>
                    <a:pt x="1790" y="281"/>
                    <a:pt x="1792" y="280"/>
                  </a:cubicBezTo>
                  <a:cubicBezTo>
                    <a:pt x="1794" y="280"/>
                    <a:pt x="1795" y="280"/>
                    <a:pt x="1796" y="281"/>
                  </a:cubicBezTo>
                  <a:cubicBezTo>
                    <a:pt x="1797" y="281"/>
                    <a:pt x="1797" y="281"/>
                    <a:pt x="1798" y="281"/>
                  </a:cubicBezTo>
                  <a:cubicBezTo>
                    <a:pt x="1798" y="281"/>
                    <a:pt x="1798" y="281"/>
                    <a:pt x="1799" y="281"/>
                  </a:cubicBezTo>
                  <a:cubicBezTo>
                    <a:pt x="1800" y="280"/>
                    <a:pt x="1801" y="280"/>
                    <a:pt x="1802" y="280"/>
                  </a:cubicBezTo>
                  <a:close/>
                  <a:moveTo>
                    <a:pt x="965" y="414"/>
                  </a:moveTo>
                  <a:cubicBezTo>
                    <a:pt x="961" y="418"/>
                    <a:pt x="954" y="421"/>
                    <a:pt x="949" y="423"/>
                  </a:cubicBezTo>
                  <a:cubicBezTo>
                    <a:pt x="943" y="426"/>
                    <a:pt x="937" y="428"/>
                    <a:pt x="937" y="431"/>
                  </a:cubicBezTo>
                  <a:cubicBezTo>
                    <a:pt x="937" y="437"/>
                    <a:pt x="923" y="441"/>
                    <a:pt x="915" y="441"/>
                  </a:cubicBezTo>
                  <a:cubicBezTo>
                    <a:pt x="912" y="441"/>
                    <a:pt x="911" y="440"/>
                    <a:pt x="910" y="439"/>
                  </a:cubicBezTo>
                  <a:cubicBezTo>
                    <a:pt x="910" y="439"/>
                    <a:pt x="910" y="438"/>
                    <a:pt x="910" y="438"/>
                  </a:cubicBezTo>
                  <a:cubicBezTo>
                    <a:pt x="910" y="437"/>
                    <a:pt x="912" y="436"/>
                    <a:pt x="915" y="435"/>
                  </a:cubicBezTo>
                  <a:cubicBezTo>
                    <a:pt x="921" y="433"/>
                    <a:pt x="929" y="431"/>
                    <a:pt x="931" y="425"/>
                  </a:cubicBezTo>
                  <a:cubicBezTo>
                    <a:pt x="934" y="420"/>
                    <a:pt x="939" y="416"/>
                    <a:pt x="945" y="412"/>
                  </a:cubicBezTo>
                  <a:cubicBezTo>
                    <a:pt x="951" y="407"/>
                    <a:pt x="957" y="403"/>
                    <a:pt x="961" y="396"/>
                  </a:cubicBezTo>
                  <a:cubicBezTo>
                    <a:pt x="964" y="393"/>
                    <a:pt x="966" y="389"/>
                    <a:pt x="967" y="385"/>
                  </a:cubicBezTo>
                  <a:cubicBezTo>
                    <a:pt x="971" y="377"/>
                    <a:pt x="974" y="373"/>
                    <a:pt x="976" y="373"/>
                  </a:cubicBezTo>
                  <a:cubicBezTo>
                    <a:pt x="977" y="373"/>
                    <a:pt x="977" y="373"/>
                    <a:pt x="977" y="373"/>
                  </a:cubicBezTo>
                  <a:cubicBezTo>
                    <a:pt x="978" y="373"/>
                    <a:pt x="978" y="374"/>
                    <a:pt x="978" y="375"/>
                  </a:cubicBezTo>
                  <a:cubicBezTo>
                    <a:pt x="980" y="381"/>
                    <a:pt x="973" y="407"/>
                    <a:pt x="965" y="4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17" name="Freeform 219"/>
            <p:cNvSpPr>
              <a:spLocks/>
            </p:cNvSpPr>
            <p:nvPr/>
          </p:nvSpPr>
          <p:spPr bwMode="auto">
            <a:xfrm>
              <a:off x="14154150" y="6461125"/>
              <a:ext cx="1158875" cy="974725"/>
            </a:xfrm>
            <a:custGeom>
              <a:avLst/>
              <a:gdLst>
                <a:gd name="T0" fmla="*/ 218 w 218"/>
                <a:gd name="T1" fmla="*/ 167 h 186"/>
                <a:gd name="T2" fmla="*/ 197 w 218"/>
                <a:gd name="T3" fmla="*/ 139 h 186"/>
                <a:gd name="T4" fmla="*/ 192 w 218"/>
                <a:gd name="T5" fmla="*/ 133 h 186"/>
                <a:gd name="T6" fmla="*/ 190 w 218"/>
                <a:gd name="T7" fmla="*/ 131 h 186"/>
                <a:gd name="T8" fmla="*/ 189 w 218"/>
                <a:gd name="T9" fmla="*/ 128 h 186"/>
                <a:gd name="T10" fmla="*/ 194 w 218"/>
                <a:gd name="T11" fmla="*/ 109 h 186"/>
                <a:gd name="T12" fmla="*/ 188 w 218"/>
                <a:gd name="T13" fmla="*/ 86 h 186"/>
                <a:gd name="T14" fmla="*/ 189 w 218"/>
                <a:gd name="T15" fmla="*/ 72 h 186"/>
                <a:gd name="T16" fmla="*/ 194 w 218"/>
                <a:gd name="T17" fmla="*/ 61 h 186"/>
                <a:gd name="T18" fmla="*/ 195 w 218"/>
                <a:gd name="T19" fmla="*/ 58 h 186"/>
                <a:gd name="T20" fmla="*/ 196 w 218"/>
                <a:gd name="T21" fmla="*/ 57 h 186"/>
                <a:gd name="T22" fmla="*/ 195 w 218"/>
                <a:gd name="T23" fmla="*/ 53 h 186"/>
                <a:gd name="T24" fmla="*/ 195 w 218"/>
                <a:gd name="T25" fmla="*/ 48 h 186"/>
                <a:gd name="T26" fmla="*/ 194 w 218"/>
                <a:gd name="T27" fmla="*/ 45 h 186"/>
                <a:gd name="T28" fmla="*/ 187 w 218"/>
                <a:gd name="T29" fmla="*/ 44 h 186"/>
                <a:gd name="T30" fmla="*/ 174 w 218"/>
                <a:gd name="T31" fmla="*/ 33 h 186"/>
                <a:gd name="T32" fmla="*/ 160 w 218"/>
                <a:gd name="T33" fmla="*/ 28 h 186"/>
                <a:gd name="T34" fmla="*/ 139 w 218"/>
                <a:gd name="T35" fmla="*/ 23 h 186"/>
                <a:gd name="T36" fmla="*/ 121 w 218"/>
                <a:gd name="T37" fmla="*/ 31 h 186"/>
                <a:gd name="T38" fmla="*/ 120 w 218"/>
                <a:gd name="T39" fmla="*/ 32 h 186"/>
                <a:gd name="T40" fmla="*/ 118 w 218"/>
                <a:gd name="T41" fmla="*/ 33 h 186"/>
                <a:gd name="T42" fmla="*/ 115 w 218"/>
                <a:gd name="T43" fmla="*/ 33 h 186"/>
                <a:gd name="T44" fmla="*/ 111 w 218"/>
                <a:gd name="T45" fmla="*/ 39 h 186"/>
                <a:gd name="T46" fmla="*/ 66 w 218"/>
                <a:gd name="T47" fmla="*/ 33 h 186"/>
                <a:gd name="T48" fmla="*/ 49 w 218"/>
                <a:gd name="T49" fmla="*/ 18 h 186"/>
                <a:gd name="T50" fmla="*/ 47 w 218"/>
                <a:gd name="T51" fmla="*/ 17 h 186"/>
                <a:gd name="T52" fmla="*/ 44 w 218"/>
                <a:gd name="T53" fmla="*/ 15 h 186"/>
                <a:gd name="T54" fmla="*/ 43 w 218"/>
                <a:gd name="T55" fmla="*/ 13 h 186"/>
                <a:gd name="T56" fmla="*/ 37 w 218"/>
                <a:gd name="T57" fmla="*/ 6 h 186"/>
                <a:gd name="T58" fmla="*/ 30 w 218"/>
                <a:gd name="T59" fmla="*/ 11 h 186"/>
                <a:gd name="T60" fmla="*/ 28 w 218"/>
                <a:gd name="T61" fmla="*/ 12 h 186"/>
                <a:gd name="T62" fmla="*/ 22 w 218"/>
                <a:gd name="T63" fmla="*/ 13 h 186"/>
                <a:gd name="T64" fmla="*/ 21 w 218"/>
                <a:gd name="T65" fmla="*/ 13 h 186"/>
                <a:gd name="T66" fmla="*/ 19 w 218"/>
                <a:gd name="T67" fmla="*/ 13 h 186"/>
                <a:gd name="T68" fmla="*/ 7 w 218"/>
                <a:gd name="T69" fmla="*/ 3 h 186"/>
                <a:gd name="T70" fmla="*/ 6 w 218"/>
                <a:gd name="T71" fmla="*/ 0 h 186"/>
                <a:gd name="T72" fmla="*/ 4 w 218"/>
                <a:gd name="T73" fmla="*/ 0 h 186"/>
                <a:gd name="T74" fmla="*/ 2 w 218"/>
                <a:gd name="T75" fmla="*/ 20 h 186"/>
                <a:gd name="T76" fmla="*/ 7 w 218"/>
                <a:gd name="T77" fmla="*/ 35 h 186"/>
                <a:gd name="T78" fmla="*/ 17 w 218"/>
                <a:gd name="T79" fmla="*/ 50 h 186"/>
                <a:gd name="T80" fmla="*/ 22 w 218"/>
                <a:gd name="T81" fmla="*/ 62 h 186"/>
                <a:gd name="T82" fmla="*/ 15 w 218"/>
                <a:gd name="T83" fmla="*/ 73 h 186"/>
                <a:gd name="T84" fmla="*/ 25 w 218"/>
                <a:gd name="T85" fmla="*/ 89 h 186"/>
                <a:gd name="T86" fmla="*/ 30 w 218"/>
                <a:gd name="T87" fmla="*/ 92 h 186"/>
                <a:gd name="T88" fmla="*/ 41 w 218"/>
                <a:gd name="T89" fmla="*/ 101 h 186"/>
                <a:gd name="T90" fmla="*/ 44 w 218"/>
                <a:gd name="T91" fmla="*/ 117 h 186"/>
                <a:gd name="T92" fmla="*/ 52 w 218"/>
                <a:gd name="T93" fmla="*/ 124 h 186"/>
                <a:gd name="T94" fmla="*/ 62 w 218"/>
                <a:gd name="T95" fmla="*/ 123 h 186"/>
                <a:gd name="T96" fmla="*/ 79 w 218"/>
                <a:gd name="T97" fmla="*/ 145 h 186"/>
                <a:gd name="T98" fmla="*/ 122 w 218"/>
                <a:gd name="T99" fmla="*/ 167 h 186"/>
                <a:gd name="T100" fmla="*/ 141 w 218"/>
                <a:gd name="T101" fmla="*/ 162 h 186"/>
                <a:gd name="T102" fmla="*/ 189 w 218"/>
                <a:gd name="T103" fmla="*/ 185 h 186"/>
                <a:gd name="T104" fmla="*/ 199 w 218"/>
                <a:gd name="T105" fmla="*/ 184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8" h="186">
                  <a:moveTo>
                    <a:pt x="204" y="173"/>
                  </a:moveTo>
                  <a:cubicBezTo>
                    <a:pt x="205" y="172"/>
                    <a:pt x="206" y="172"/>
                    <a:pt x="207" y="171"/>
                  </a:cubicBezTo>
                  <a:cubicBezTo>
                    <a:pt x="210" y="170"/>
                    <a:pt x="214" y="169"/>
                    <a:pt x="217" y="168"/>
                  </a:cubicBezTo>
                  <a:cubicBezTo>
                    <a:pt x="218" y="168"/>
                    <a:pt x="218" y="168"/>
                    <a:pt x="218" y="167"/>
                  </a:cubicBezTo>
                  <a:cubicBezTo>
                    <a:pt x="218" y="165"/>
                    <a:pt x="216" y="162"/>
                    <a:pt x="214" y="162"/>
                  </a:cubicBezTo>
                  <a:cubicBezTo>
                    <a:pt x="213" y="161"/>
                    <a:pt x="213" y="159"/>
                    <a:pt x="212" y="156"/>
                  </a:cubicBezTo>
                  <a:cubicBezTo>
                    <a:pt x="212" y="153"/>
                    <a:pt x="212" y="150"/>
                    <a:pt x="209" y="149"/>
                  </a:cubicBezTo>
                  <a:cubicBezTo>
                    <a:pt x="203" y="146"/>
                    <a:pt x="198" y="143"/>
                    <a:pt x="197" y="139"/>
                  </a:cubicBezTo>
                  <a:cubicBezTo>
                    <a:pt x="196" y="137"/>
                    <a:pt x="195" y="136"/>
                    <a:pt x="193" y="134"/>
                  </a:cubicBezTo>
                  <a:cubicBezTo>
                    <a:pt x="193" y="134"/>
                    <a:pt x="192" y="134"/>
                    <a:pt x="192" y="133"/>
                  </a:cubicBezTo>
                  <a:cubicBezTo>
                    <a:pt x="192" y="133"/>
                    <a:pt x="192" y="133"/>
                    <a:pt x="192" y="133"/>
                  </a:cubicBezTo>
                  <a:cubicBezTo>
                    <a:pt x="192" y="133"/>
                    <a:pt x="192" y="133"/>
                    <a:pt x="192" y="133"/>
                  </a:cubicBezTo>
                  <a:cubicBezTo>
                    <a:pt x="192" y="133"/>
                    <a:pt x="192" y="133"/>
                    <a:pt x="191" y="133"/>
                  </a:cubicBezTo>
                  <a:cubicBezTo>
                    <a:pt x="190" y="131"/>
                    <a:pt x="190" y="131"/>
                    <a:pt x="190" y="131"/>
                  </a:cubicBezTo>
                  <a:cubicBezTo>
                    <a:pt x="190" y="131"/>
                    <a:pt x="190" y="131"/>
                    <a:pt x="190" y="131"/>
                  </a:cubicBezTo>
                  <a:cubicBezTo>
                    <a:pt x="190" y="131"/>
                    <a:pt x="190" y="131"/>
                    <a:pt x="190" y="131"/>
                  </a:cubicBezTo>
                  <a:cubicBezTo>
                    <a:pt x="190" y="131"/>
                    <a:pt x="190" y="131"/>
                    <a:pt x="190" y="130"/>
                  </a:cubicBezTo>
                  <a:cubicBezTo>
                    <a:pt x="190" y="130"/>
                    <a:pt x="190" y="130"/>
                    <a:pt x="189" y="130"/>
                  </a:cubicBezTo>
                  <a:cubicBezTo>
                    <a:pt x="189" y="129"/>
                    <a:pt x="189" y="129"/>
                    <a:pt x="189" y="128"/>
                  </a:cubicBezTo>
                  <a:cubicBezTo>
                    <a:pt x="189" y="128"/>
                    <a:pt x="189" y="128"/>
                    <a:pt x="189" y="128"/>
                  </a:cubicBezTo>
                  <a:cubicBezTo>
                    <a:pt x="189" y="127"/>
                    <a:pt x="190" y="126"/>
                    <a:pt x="192" y="125"/>
                  </a:cubicBezTo>
                  <a:cubicBezTo>
                    <a:pt x="192" y="124"/>
                    <a:pt x="193" y="124"/>
                    <a:pt x="194" y="123"/>
                  </a:cubicBezTo>
                  <a:cubicBezTo>
                    <a:pt x="197" y="120"/>
                    <a:pt x="202" y="115"/>
                    <a:pt x="201" y="113"/>
                  </a:cubicBezTo>
                  <a:cubicBezTo>
                    <a:pt x="200" y="110"/>
                    <a:pt x="197" y="110"/>
                    <a:pt x="194" y="109"/>
                  </a:cubicBezTo>
                  <a:cubicBezTo>
                    <a:pt x="192" y="109"/>
                    <a:pt x="190" y="108"/>
                    <a:pt x="190" y="107"/>
                  </a:cubicBezTo>
                  <a:cubicBezTo>
                    <a:pt x="189" y="106"/>
                    <a:pt x="189" y="105"/>
                    <a:pt x="189" y="103"/>
                  </a:cubicBezTo>
                  <a:cubicBezTo>
                    <a:pt x="189" y="100"/>
                    <a:pt x="189" y="97"/>
                    <a:pt x="188" y="94"/>
                  </a:cubicBezTo>
                  <a:cubicBezTo>
                    <a:pt x="187" y="91"/>
                    <a:pt x="187" y="88"/>
                    <a:pt x="188" y="86"/>
                  </a:cubicBezTo>
                  <a:cubicBezTo>
                    <a:pt x="188" y="85"/>
                    <a:pt x="188" y="85"/>
                    <a:pt x="188" y="84"/>
                  </a:cubicBezTo>
                  <a:cubicBezTo>
                    <a:pt x="188" y="83"/>
                    <a:pt x="188" y="83"/>
                    <a:pt x="188" y="82"/>
                  </a:cubicBezTo>
                  <a:cubicBezTo>
                    <a:pt x="186" y="80"/>
                    <a:pt x="188" y="76"/>
                    <a:pt x="189" y="73"/>
                  </a:cubicBezTo>
                  <a:cubicBezTo>
                    <a:pt x="189" y="73"/>
                    <a:pt x="189" y="72"/>
                    <a:pt x="189" y="72"/>
                  </a:cubicBezTo>
                  <a:cubicBezTo>
                    <a:pt x="190" y="71"/>
                    <a:pt x="190" y="70"/>
                    <a:pt x="191" y="69"/>
                  </a:cubicBezTo>
                  <a:cubicBezTo>
                    <a:pt x="192" y="68"/>
                    <a:pt x="194" y="66"/>
                    <a:pt x="194" y="63"/>
                  </a:cubicBezTo>
                  <a:cubicBezTo>
                    <a:pt x="194" y="63"/>
                    <a:pt x="194" y="62"/>
                    <a:pt x="194" y="61"/>
                  </a:cubicBezTo>
                  <a:cubicBezTo>
                    <a:pt x="194" y="61"/>
                    <a:pt x="194" y="61"/>
                    <a:pt x="194" y="61"/>
                  </a:cubicBezTo>
                  <a:cubicBezTo>
                    <a:pt x="194" y="61"/>
                    <a:pt x="194" y="60"/>
                    <a:pt x="194" y="60"/>
                  </a:cubicBezTo>
                  <a:cubicBezTo>
                    <a:pt x="194" y="60"/>
                    <a:pt x="194" y="60"/>
                    <a:pt x="194" y="60"/>
                  </a:cubicBezTo>
                  <a:cubicBezTo>
                    <a:pt x="195" y="59"/>
                    <a:pt x="195" y="59"/>
                    <a:pt x="195" y="59"/>
                  </a:cubicBezTo>
                  <a:cubicBezTo>
                    <a:pt x="195" y="59"/>
                    <a:pt x="195" y="58"/>
                    <a:pt x="195" y="58"/>
                  </a:cubicBezTo>
                  <a:cubicBezTo>
                    <a:pt x="195" y="58"/>
                    <a:pt x="195" y="58"/>
                    <a:pt x="195" y="58"/>
                  </a:cubicBezTo>
                  <a:cubicBezTo>
                    <a:pt x="195" y="58"/>
                    <a:pt x="196" y="58"/>
                    <a:pt x="196" y="58"/>
                  </a:cubicBezTo>
                  <a:cubicBezTo>
                    <a:pt x="196" y="58"/>
                    <a:pt x="196" y="58"/>
                    <a:pt x="196" y="58"/>
                  </a:cubicBezTo>
                  <a:cubicBezTo>
                    <a:pt x="196" y="57"/>
                    <a:pt x="196" y="57"/>
                    <a:pt x="196" y="57"/>
                  </a:cubicBezTo>
                  <a:cubicBezTo>
                    <a:pt x="196" y="57"/>
                    <a:pt x="196" y="56"/>
                    <a:pt x="196" y="56"/>
                  </a:cubicBezTo>
                  <a:cubicBezTo>
                    <a:pt x="196" y="56"/>
                    <a:pt x="196" y="55"/>
                    <a:pt x="195" y="55"/>
                  </a:cubicBezTo>
                  <a:cubicBezTo>
                    <a:pt x="195" y="55"/>
                    <a:pt x="195" y="54"/>
                    <a:pt x="195" y="54"/>
                  </a:cubicBezTo>
                  <a:cubicBezTo>
                    <a:pt x="195" y="53"/>
                    <a:pt x="195" y="53"/>
                    <a:pt x="195" y="53"/>
                  </a:cubicBezTo>
                  <a:cubicBezTo>
                    <a:pt x="195" y="52"/>
                    <a:pt x="195" y="52"/>
                    <a:pt x="195" y="52"/>
                  </a:cubicBezTo>
                  <a:cubicBezTo>
                    <a:pt x="195" y="51"/>
                    <a:pt x="195" y="51"/>
                    <a:pt x="195" y="51"/>
                  </a:cubicBezTo>
                  <a:cubicBezTo>
                    <a:pt x="195" y="50"/>
                    <a:pt x="195" y="50"/>
                    <a:pt x="195" y="50"/>
                  </a:cubicBezTo>
                  <a:cubicBezTo>
                    <a:pt x="195" y="49"/>
                    <a:pt x="195" y="49"/>
                    <a:pt x="195" y="48"/>
                  </a:cubicBezTo>
                  <a:cubicBezTo>
                    <a:pt x="195" y="48"/>
                    <a:pt x="194" y="48"/>
                    <a:pt x="194" y="48"/>
                  </a:cubicBezTo>
                  <a:cubicBezTo>
                    <a:pt x="194" y="47"/>
                    <a:pt x="194" y="47"/>
                    <a:pt x="194" y="47"/>
                  </a:cubicBezTo>
                  <a:cubicBezTo>
                    <a:pt x="194" y="46"/>
                    <a:pt x="194" y="46"/>
                    <a:pt x="194" y="46"/>
                  </a:cubicBezTo>
                  <a:cubicBezTo>
                    <a:pt x="194" y="46"/>
                    <a:pt x="194" y="45"/>
                    <a:pt x="194" y="45"/>
                  </a:cubicBezTo>
                  <a:cubicBezTo>
                    <a:pt x="194" y="45"/>
                    <a:pt x="194" y="45"/>
                    <a:pt x="194" y="45"/>
                  </a:cubicBezTo>
                  <a:cubicBezTo>
                    <a:pt x="194" y="45"/>
                    <a:pt x="194" y="44"/>
                    <a:pt x="194" y="44"/>
                  </a:cubicBezTo>
                  <a:cubicBezTo>
                    <a:pt x="194" y="44"/>
                    <a:pt x="193" y="44"/>
                    <a:pt x="190" y="44"/>
                  </a:cubicBezTo>
                  <a:cubicBezTo>
                    <a:pt x="189" y="44"/>
                    <a:pt x="188" y="44"/>
                    <a:pt x="187" y="44"/>
                  </a:cubicBezTo>
                  <a:cubicBezTo>
                    <a:pt x="187" y="44"/>
                    <a:pt x="187" y="44"/>
                    <a:pt x="187" y="44"/>
                  </a:cubicBezTo>
                  <a:cubicBezTo>
                    <a:pt x="185" y="44"/>
                    <a:pt x="184" y="42"/>
                    <a:pt x="183" y="40"/>
                  </a:cubicBezTo>
                  <a:cubicBezTo>
                    <a:pt x="182" y="39"/>
                    <a:pt x="180" y="38"/>
                    <a:pt x="180" y="38"/>
                  </a:cubicBezTo>
                  <a:cubicBezTo>
                    <a:pt x="176" y="38"/>
                    <a:pt x="174" y="35"/>
                    <a:pt x="174" y="33"/>
                  </a:cubicBezTo>
                  <a:cubicBezTo>
                    <a:pt x="173" y="32"/>
                    <a:pt x="170" y="30"/>
                    <a:pt x="166" y="30"/>
                  </a:cubicBezTo>
                  <a:cubicBezTo>
                    <a:pt x="166" y="30"/>
                    <a:pt x="165" y="30"/>
                    <a:pt x="165" y="31"/>
                  </a:cubicBezTo>
                  <a:cubicBezTo>
                    <a:pt x="162" y="31"/>
                    <a:pt x="161" y="29"/>
                    <a:pt x="160" y="28"/>
                  </a:cubicBezTo>
                  <a:cubicBezTo>
                    <a:pt x="160" y="28"/>
                    <a:pt x="160" y="28"/>
                    <a:pt x="160" y="28"/>
                  </a:cubicBezTo>
                  <a:cubicBezTo>
                    <a:pt x="160" y="28"/>
                    <a:pt x="160" y="28"/>
                    <a:pt x="160" y="28"/>
                  </a:cubicBezTo>
                  <a:cubicBezTo>
                    <a:pt x="158" y="28"/>
                    <a:pt x="152" y="26"/>
                    <a:pt x="150" y="24"/>
                  </a:cubicBezTo>
                  <a:cubicBezTo>
                    <a:pt x="150" y="23"/>
                    <a:pt x="147" y="22"/>
                    <a:pt x="144" y="22"/>
                  </a:cubicBezTo>
                  <a:cubicBezTo>
                    <a:pt x="141" y="22"/>
                    <a:pt x="139" y="23"/>
                    <a:pt x="139" y="23"/>
                  </a:cubicBezTo>
                  <a:cubicBezTo>
                    <a:pt x="138" y="25"/>
                    <a:pt x="136" y="25"/>
                    <a:pt x="135" y="25"/>
                  </a:cubicBezTo>
                  <a:cubicBezTo>
                    <a:pt x="134" y="25"/>
                    <a:pt x="133" y="25"/>
                    <a:pt x="133" y="25"/>
                  </a:cubicBezTo>
                  <a:cubicBezTo>
                    <a:pt x="132" y="25"/>
                    <a:pt x="131" y="25"/>
                    <a:pt x="130" y="25"/>
                  </a:cubicBezTo>
                  <a:cubicBezTo>
                    <a:pt x="128" y="25"/>
                    <a:pt x="123" y="29"/>
                    <a:pt x="121" y="31"/>
                  </a:cubicBezTo>
                  <a:cubicBezTo>
                    <a:pt x="121" y="32"/>
                    <a:pt x="121" y="32"/>
                    <a:pt x="121" y="32"/>
                  </a:cubicBezTo>
                  <a:cubicBezTo>
                    <a:pt x="121" y="32"/>
                    <a:pt x="121" y="32"/>
                    <a:pt x="121" y="32"/>
                  </a:cubicBezTo>
                  <a:cubicBezTo>
                    <a:pt x="121" y="32"/>
                    <a:pt x="120" y="32"/>
                    <a:pt x="120" y="32"/>
                  </a:cubicBezTo>
                  <a:cubicBezTo>
                    <a:pt x="120" y="32"/>
                    <a:pt x="120" y="32"/>
                    <a:pt x="120" y="32"/>
                  </a:cubicBezTo>
                  <a:cubicBezTo>
                    <a:pt x="120" y="32"/>
                    <a:pt x="120" y="32"/>
                    <a:pt x="120" y="32"/>
                  </a:cubicBezTo>
                  <a:cubicBezTo>
                    <a:pt x="120" y="33"/>
                    <a:pt x="119" y="33"/>
                    <a:pt x="119" y="33"/>
                  </a:cubicBezTo>
                  <a:cubicBezTo>
                    <a:pt x="119" y="33"/>
                    <a:pt x="119" y="33"/>
                    <a:pt x="119" y="33"/>
                  </a:cubicBezTo>
                  <a:cubicBezTo>
                    <a:pt x="119" y="33"/>
                    <a:pt x="118" y="33"/>
                    <a:pt x="118" y="33"/>
                  </a:cubicBezTo>
                  <a:cubicBezTo>
                    <a:pt x="118" y="33"/>
                    <a:pt x="118" y="33"/>
                    <a:pt x="118" y="33"/>
                  </a:cubicBezTo>
                  <a:cubicBezTo>
                    <a:pt x="117" y="33"/>
                    <a:pt x="117" y="33"/>
                    <a:pt x="117" y="33"/>
                  </a:cubicBezTo>
                  <a:cubicBezTo>
                    <a:pt x="117" y="33"/>
                    <a:pt x="116" y="33"/>
                    <a:pt x="116" y="33"/>
                  </a:cubicBezTo>
                  <a:cubicBezTo>
                    <a:pt x="116" y="33"/>
                    <a:pt x="115" y="33"/>
                    <a:pt x="115" y="33"/>
                  </a:cubicBezTo>
                  <a:cubicBezTo>
                    <a:pt x="115" y="33"/>
                    <a:pt x="114" y="33"/>
                    <a:pt x="114" y="34"/>
                  </a:cubicBezTo>
                  <a:cubicBezTo>
                    <a:pt x="114" y="34"/>
                    <a:pt x="113" y="34"/>
                    <a:pt x="113" y="34"/>
                  </a:cubicBezTo>
                  <a:cubicBezTo>
                    <a:pt x="113" y="34"/>
                    <a:pt x="112" y="34"/>
                    <a:pt x="112" y="34"/>
                  </a:cubicBezTo>
                  <a:cubicBezTo>
                    <a:pt x="112" y="37"/>
                    <a:pt x="112" y="38"/>
                    <a:pt x="111" y="39"/>
                  </a:cubicBezTo>
                  <a:cubicBezTo>
                    <a:pt x="109" y="42"/>
                    <a:pt x="95" y="45"/>
                    <a:pt x="86" y="45"/>
                  </a:cubicBezTo>
                  <a:cubicBezTo>
                    <a:pt x="86" y="45"/>
                    <a:pt x="86" y="45"/>
                    <a:pt x="86" y="45"/>
                  </a:cubicBezTo>
                  <a:cubicBezTo>
                    <a:pt x="81" y="45"/>
                    <a:pt x="78" y="42"/>
                    <a:pt x="75" y="39"/>
                  </a:cubicBezTo>
                  <a:cubicBezTo>
                    <a:pt x="73" y="35"/>
                    <a:pt x="70" y="33"/>
                    <a:pt x="66" y="33"/>
                  </a:cubicBezTo>
                  <a:cubicBezTo>
                    <a:pt x="58" y="33"/>
                    <a:pt x="52" y="26"/>
                    <a:pt x="51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0" y="19"/>
                    <a:pt x="50" y="19"/>
                    <a:pt x="50" y="18"/>
                  </a:cubicBezTo>
                  <a:cubicBezTo>
                    <a:pt x="50" y="18"/>
                    <a:pt x="49" y="18"/>
                    <a:pt x="49" y="18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48" y="18"/>
                    <a:pt x="48" y="18"/>
                    <a:pt x="48" y="17"/>
                  </a:cubicBezTo>
                  <a:cubicBezTo>
                    <a:pt x="48" y="17"/>
                    <a:pt x="47" y="17"/>
                    <a:pt x="47" y="17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6" y="17"/>
                    <a:pt x="46" y="16"/>
                    <a:pt x="46" y="16"/>
                  </a:cubicBezTo>
                  <a:cubicBezTo>
                    <a:pt x="46" y="16"/>
                    <a:pt x="46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5"/>
                    <a:pt x="45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4"/>
                    <a:pt x="44" y="14"/>
                  </a:cubicBezTo>
                  <a:cubicBezTo>
                    <a:pt x="44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3"/>
                  </a:cubicBezTo>
                  <a:cubicBezTo>
                    <a:pt x="43" y="13"/>
                    <a:pt x="43" y="12"/>
                    <a:pt x="43" y="12"/>
                  </a:cubicBezTo>
                  <a:cubicBezTo>
                    <a:pt x="44" y="11"/>
                    <a:pt x="45" y="5"/>
                    <a:pt x="44" y="3"/>
                  </a:cubicBezTo>
                  <a:cubicBezTo>
                    <a:pt x="43" y="3"/>
                    <a:pt x="43" y="2"/>
                    <a:pt x="42" y="3"/>
                  </a:cubicBezTo>
                  <a:cubicBezTo>
                    <a:pt x="41" y="4"/>
                    <a:pt x="39" y="5"/>
                    <a:pt x="37" y="6"/>
                  </a:cubicBezTo>
                  <a:cubicBezTo>
                    <a:pt x="35" y="7"/>
                    <a:pt x="33" y="9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0" y="10"/>
                    <a:pt x="30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7" y="12"/>
                    <a:pt x="26" y="12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4" y="13"/>
                    <a:pt x="23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5" y="12"/>
                    <a:pt x="13" y="12"/>
                    <a:pt x="13" y="1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2" y="9"/>
                    <a:pt x="11" y="8"/>
                  </a:cubicBezTo>
                  <a:cubicBezTo>
                    <a:pt x="8" y="7"/>
                    <a:pt x="8" y="5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2"/>
                  </a:cubicBezTo>
                  <a:cubicBezTo>
                    <a:pt x="3" y="4"/>
                    <a:pt x="3" y="6"/>
                    <a:pt x="1" y="6"/>
                  </a:cubicBezTo>
                  <a:cubicBezTo>
                    <a:pt x="0" y="6"/>
                    <a:pt x="1" y="11"/>
                    <a:pt x="2" y="14"/>
                  </a:cubicBezTo>
                  <a:cubicBezTo>
                    <a:pt x="3" y="15"/>
                    <a:pt x="2" y="17"/>
                    <a:pt x="2" y="20"/>
                  </a:cubicBezTo>
                  <a:cubicBezTo>
                    <a:pt x="2" y="22"/>
                    <a:pt x="1" y="24"/>
                    <a:pt x="2" y="25"/>
                  </a:cubicBezTo>
                  <a:cubicBezTo>
                    <a:pt x="3" y="26"/>
                    <a:pt x="5" y="29"/>
                    <a:pt x="6" y="30"/>
                  </a:cubicBezTo>
                  <a:cubicBezTo>
                    <a:pt x="7" y="33"/>
                    <a:pt x="8" y="34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8" y="36"/>
                    <a:pt x="8" y="37"/>
                    <a:pt x="9" y="38"/>
                  </a:cubicBezTo>
                  <a:cubicBezTo>
                    <a:pt x="10" y="40"/>
                    <a:pt x="11" y="42"/>
                    <a:pt x="11" y="44"/>
                  </a:cubicBezTo>
                  <a:cubicBezTo>
                    <a:pt x="11" y="47"/>
                    <a:pt x="15" y="50"/>
                    <a:pt x="17" y="50"/>
                  </a:cubicBezTo>
                  <a:cubicBezTo>
                    <a:pt x="18" y="50"/>
                    <a:pt x="21" y="50"/>
                    <a:pt x="22" y="52"/>
                  </a:cubicBezTo>
                  <a:cubicBezTo>
                    <a:pt x="22" y="53"/>
                    <a:pt x="23" y="54"/>
                    <a:pt x="22" y="55"/>
                  </a:cubicBezTo>
                  <a:cubicBezTo>
                    <a:pt x="22" y="56"/>
                    <a:pt x="22" y="57"/>
                    <a:pt x="22" y="58"/>
                  </a:cubicBezTo>
                  <a:cubicBezTo>
                    <a:pt x="22" y="59"/>
                    <a:pt x="22" y="61"/>
                    <a:pt x="22" y="62"/>
                  </a:cubicBezTo>
                  <a:cubicBezTo>
                    <a:pt x="21" y="62"/>
                    <a:pt x="21" y="62"/>
                    <a:pt x="20" y="62"/>
                  </a:cubicBezTo>
                  <a:cubicBezTo>
                    <a:pt x="19" y="62"/>
                    <a:pt x="19" y="65"/>
                    <a:pt x="18" y="66"/>
                  </a:cubicBezTo>
                  <a:cubicBezTo>
                    <a:pt x="18" y="68"/>
                    <a:pt x="17" y="70"/>
                    <a:pt x="16" y="71"/>
                  </a:cubicBezTo>
                  <a:cubicBezTo>
                    <a:pt x="16" y="71"/>
                    <a:pt x="15" y="72"/>
                    <a:pt x="15" y="73"/>
                  </a:cubicBezTo>
                  <a:cubicBezTo>
                    <a:pt x="15" y="76"/>
                    <a:pt x="17" y="79"/>
                    <a:pt x="17" y="80"/>
                  </a:cubicBezTo>
                  <a:cubicBezTo>
                    <a:pt x="21" y="82"/>
                    <a:pt x="23" y="84"/>
                    <a:pt x="23" y="87"/>
                  </a:cubicBezTo>
                  <a:cubicBezTo>
                    <a:pt x="23" y="87"/>
                    <a:pt x="23" y="87"/>
                    <a:pt x="23" y="88"/>
                  </a:cubicBezTo>
                  <a:cubicBezTo>
                    <a:pt x="24" y="88"/>
                    <a:pt x="24" y="89"/>
                    <a:pt x="25" y="89"/>
                  </a:cubicBezTo>
                  <a:cubicBezTo>
                    <a:pt x="25" y="90"/>
                    <a:pt x="25" y="90"/>
                    <a:pt x="26" y="90"/>
                  </a:cubicBezTo>
                  <a:cubicBezTo>
                    <a:pt x="26" y="90"/>
                    <a:pt x="26" y="90"/>
                    <a:pt x="27" y="91"/>
                  </a:cubicBezTo>
                  <a:cubicBezTo>
                    <a:pt x="27" y="91"/>
                    <a:pt x="28" y="91"/>
                    <a:pt x="28" y="92"/>
                  </a:cubicBezTo>
                  <a:cubicBezTo>
                    <a:pt x="29" y="92"/>
                    <a:pt x="29" y="92"/>
                    <a:pt x="30" y="92"/>
                  </a:cubicBezTo>
                  <a:cubicBezTo>
                    <a:pt x="30" y="92"/>
                    <a:pt x="30" y="92"/>
                    <a:pt x="30" y="92"/>
                  </a:cubicBezTo>
                  <a:cubicBezTo>
                    <a:pt x="32" y="93"/>
                    <a:pt x="34" y="94"/>
                    <a:pt x="35" y="94"/>
                  </a:cubicBezTo>
                  <a:cubicBezTo>
                    <a:pt x="37" y="95"/>
                    <a:pt x="38" y="97"/>
                    <a:pt x="39" y="99"/>
                  </a:cubicBezTo>
                  <a:cubicBezTo>
                    <a:pt x="40" y="100"/>
                    <a:pt x="40" y="101"/>
                    <a:pt x="41" y="101"/>
                  </a:cubicBezTo>
                  <a:cubicBezTo>
                    <a:pt x="42" y="103"/>
                    <a:pt x="41" y="105"/>
                    <a:pt x="41" y="106"/>
                  </a:cubicBezTo>
                  <a:cubicBezTo>
                    <a:pt x="40" y="107"/>
                    <a:pt x="40" y="109"/>
                    <a:pt x="40" y="109"/>
                  </a:cubicBezTo>
                  <a:cubicBezTo>
                    <a:pt x="40" y="110"/>
                    <a:pt x="41" y="111"/>
                    <a:pt x="41" y="111"/>
                  </a:cubicBezTo>
                  <a:cubicBezTo>
                    <a:pt x="43" y="113"/>
                    <a:pt x="44" y="114"/>
                    <a:pt x="44" y="117"/>
                  </a:cubicBezTo>
                  <a:cubicBezTo>
                    <a:pt x="44" y="117"/>
                    <a:pt x="44" y="118"/>
                    <a:pt x="44" y="119"/>
                  </a:cubicBezTo>
                  <a:cubicBezTo>
                    <a:pt x="45" y="120"/>
                    <a:pt x="48" y="123"/>
                    <a:pt x="50" y="125"/>
                  </a:cubicBezTo>
                  <a:cubicBezTo>
                    <a:pt x="50" y="125"/>
                    <a:pt x="50" y="125"/>
                    <a:pt x="50" y="125"/>
                  </a:cubicBezTo>
                  <a:cubicBezTo>
                    <a:pt x="50" y="125"/>
                    <a:pt x="51" y="124"/>
                    <a:pt x="52" y="124"/>
                  </a:cubicBezTo>
                  <a:cubicBezTo>
                    <a:pt x="53" y="124"/>
                    <a:pt x="54" y="124"/>
                    <a:pt x="54" y="123"/>
                  </a:cubicBezTo>
                  <a:cubicBezTo>
                    <a:pt x="55" y="123"/>
                    <a:pt x="55" y="122"/>
                    <a:pt x="56" y="122"/>
                  </a:cubicBezTo>
                  <a:cubicBezTo>
                    <a:pt x="57" y="122"/>
                    <a:pt x="57" y="123"/>
                    <a:pt x="58" y="123"/>
                  </a:cubicBezTo>
                  <a:cubicBezTo>
                    <a:pt x="59" y="124"/>
                    <a:pt x="61" y="124"/>
                    <a:pt x="62" y="123"/>
                  </a:cubicBezTo>
                  <a:cubicBezTo>
                    <a:pt x="63" y="123"/>
                    <a:pt x="64" y="123"/>
                    <a:pt x="65" y="123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8" y="123"/>
                    <a:pt x="73" y="133"/>
                    <a:pt x="77" y="141"/>
                  </a:cubicBezTo>
                  <a:cubicBezTo>
                    <a:pt x="78" y="142"/>
                    <a:pt x="79" y="144"/>
                    <a:pt x="79" y="145"/>
                  </a:cubicBezTo>
                  <a:cubicBezTo>
                    <a:pt x="81" y="148"/>
                    <a:pt x="81" y="149"/>
                    <a:pt x="84" y="151"/>
                  </a:cubicBezTo>
                  <a:cubicBezTo>
                    <a:pt x="85" y="152"/>
                    <a:pt x="86" y="152"/>
                    <a:pt x="88" y="152"/>
                  </a:cubicBezTo>
                  <a:cubicBezTo>
                    <a:pt x="91" y="153"/>
                    <a:pt x="94" y="154"/>
                    <a:pt x="97" y="158"/>
                  </a:cubicBezTo>
                  <a:cubicBezTo>
                    <a:pt x="103" y="163"/>
                    <a:pt x="117" y="167"/>
                    <a:pt x="122" y="167"/>
                  </a:cubicBezTo>
                  <a:cubicBezTo>
                    <a:pt x="123" y="167"/>
                    <a:pt x="123" y="167"/>
                    <a:pt x="123" y="167"/>
                  </a:cubicBezTo>
                  <a:cubicBezTo>
                    <a:pt x="125" y="167"/>
                    <a:pt x="127" y="166"/>
                    <a:pt x="129" y="165"/>
                  </a:cubicBezTo>
                  <a:cubicBezTo>
                    <a:pt x="132" y="164"/>
                    <a:pt x="135" y="162"/>
                    <a:pt x="138" y="162"/>
                  </a:cubicBezTo>
                  <a:cubicBezTo>
                    <a:pt x="139" y="162"/>
                    <a:pt x="140" y="162"/>
                    <a:pt x="141" y="162"/>
                  </a:cubicBezTo>
                  <a:cubicBezTo>
                    <a:pt x="146" y="163"/>
                    <a:pt x="148" y="169"/>
                    <a:pt x="148" y="173"/>
                  </a:cubicBezTo>
                  <a:cubicBezTo>
                    <a:pt x="149" y="175"/>
                    <a:pt x="149" y="177"/>
                    <a:pt x="150" y="178"/>
                  </a:cubicBezTo>
                  <a:cubicBezTo>
                    <a:pt x="152" y="180"/>
                    <a:pt x="167" y="182"/>
                    <a:pt x="177" y="183"/>
                  </a:cubicBezTo>
                  <a:cubicBezTo>
                    <a:pt x="182" y="183"/>
                    <a:pt x="187" y="184"/>
                    <a:pt x="189" y="185"/>
                  </a:cubicBezTo>
                  <a:cubicBezTo>
                    <a:pt x="190" y="185"/>
                    <a:pt x="194" y="185"/>
                    <a:pt x="199" y="186"/>
                  </a:cubicBezTo>
                  <a:cubicBezTo>
                    <a:pt x="199" y="185"/>
                    <a:pt x="199" y="185"/>
                    <a:pt x="199" y="185"/>
                  </a:cubicBezTo>
                  <a:cubicBezTo>
                    <a:pt x="199" y="185"/>
                    <a:pt x="199" y="184"/>
                    <a:pt x="199" y="184"/>
                  </a:cubicBezTo>
                  <a:cubicBezTo>
                    <a:pt x="199" y="184"/>
                    <a:pt x="199" y="184"/>
                    <a:pt x="199" y="184"/>
                  </a:cubicBezTo>
                  <a:cubicBezTo>
                    <a:pt x="199" y="184"/>
                    <a:pt x="199" y="184"/>
                    <a:pt x="199" y="184"/>
                  </a:cubicBezTo>
                  <a:cubicBezTo>
                    <a:pt x="199" y="184"/>
                    <a:pt x="199" y="184"/>
                    <a:pt x="199" y="184"/>
                  </a:cubicBezTo>
                  <a:cubicBezTo>
                    <a:pt x="199" y="179"/>
                    <a:pt x="201" y="176"/>
                    <a:pt x="204" y="17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18" name="Freeform 220"/>
            <p:cNvSpPr>
              <a:spLocks/>
            </p:cNvSpPr>
            <p:nvPr/>
          </p:nvSpPr>
          <p:spPr bwMode="auto">
            <a:xfrm>
              <a:off x="15632113" y="6770688"/>
              <a:ext cx="1647825" cy="1722438"/>
            </a:xfrm>
            <a:custGeom>
              <a:avLst/>
              <a:gdLst>
                <a:gd name="T0" fmla="*/ 202 w 310"/>
                <a:gd name="T1" fmla="*/ 180 h 329"/>
                <a:gd name="T2" fmla="*/ 225 w 310"/>
                <a:gd name="T3" fmla="*/ 165 h 329"/>
                <a:gd name="T4" fmla="*/ 224 w 310"/>
                <a:gd name="T5" fmla="*/ 158 h 329"/>
                <a:gd name="T6" fmla="*/ 223 w 310"/>
                <a:gd name="T7" fmla="*/ 152 h 329"/>
                <a:gd name="T8" fmla="*/ 222 w 310"/>
                <a:gd name="T9" fmla="*/ 128 h 329"/>
                <a:gd name="T10" fmla="*/ 222 w 310"/>
                <a:gd name="T11" fmla="*/ 114 h 329"/>
                <a:gd name="T12" fmla="*/ 254 w 310"/>
                <a:gd name="T13" fmla="*/ 127 h 329"/>
                <a:gd name="T14" fmla="*/ 252 w 310"/>
                <a:gd name="T15" fmla="*/ 153 h 329"/>
                <a:gd name="T16" fmla="*/ 265 w 310"/>
                <a:gd name="T17" fmla="*/ 163 h 329"/>
                <a:gd name="T18" fmla="*/ 270 w 310"/>
                <a:gd name="T19" fmla="*/ 147 h 329"/>
                <a:gd name="T20" fmla="*/ 281 w 310"/>
                <a:gd name="T21" fmla="*/ 140 h 329"/>
                <a:gd name="T22" fmla="*/ 292 w 310"/>
                <a:gd name="T23" fmla="*/ 108 h 329"/>
                <a:gd name="T24" fmla="*/ 309 w 310"/>
                <a:gd name="T25" fmla="*/ 104 h 329"/>
                <a:gd name="T26" fmla="*/ 309 w 310"/>
                <a:gd name="T27" fmla="*/ 94 h 329"/>
                <a:gd name="T28" fmla="*/ 310 w 310"/>
                <a:gd name="T29" fmla="*/ 91 h 329"/>
                <a:gd name="T30" fmla="*/ 308 w 310"/>
                <a:gd name="T31" fmla="*/ 90 h 329"/>
                <a:gd name="T32" fmla="*/ 305 w 310"/>
                <a:gd name="T33" fmla="*/ 88 h 329"/>
                <a:gd name="T34" fmla="*/ 299 w 310"/>
                <a:gd name="T35" fmla="*/ 79 h 329"/>
                <a:gd name="T36" fmla="*/ 286 w 310"/>
                <a:gd name="T37" fmla="*/ 80 h 329"/>
                <a:gd name="T38" fmla="*/ 271 w 310"/>
                <a:gd name="T39" fmla="*/ 87 h 329"/>
                <a:gd name="T40" fmla="*/ 261 w 310"/>
                <a:gd name="T41" fmla="*/ 97 h 329"/>
                <a:gd name="T42" fmla="*/ 258 w 310"/>
                <a:gd name="T43" fmla="*/ 98 h 329"/>
                <a:gd name="T44" fmla="*/ 252 w 310"/>
                <a:gd name="T45" fmla="*/ 110 h 329"/>
                <a:gd name="T46" fmla="*/ 242 w 310"/>
                <a:gd name="T47" fmla="*/ 110 h 329"/>
                <a:gd name="T48" fmla="*/ 230 w 310"/>
                <a:gd name="T49" fmla="*/ 108 h 329"/>
                <a:gd name="T50" fmla="*/ 226 w 310"/>
                <a:gd name="T51" fmla="*/ 107 h 329"/>
                <a:gd name="T52" fmla="*/ 224 w 310"/>
                <a:gd name="T53" fmla="*/ 105 h 329"/>
                <a:gd name="T54" fmla="*/ 223 w 310"/>
                <a:gd name="T55" fmla="*/ 102 h 329"/>
                <a:gd name="T56" fmla="*/ 222 w 310"/>
                <a:gd name="T57" fmla="*/ 93 h 329"/>
                <a:gd name="T58" fmla="*/ 218 w 310"/>
                <a:gd name="T59" fmla="*/ 97 h 329"/>
                <a:gd name="T60" fmla="*/ 217 w 310"/>
                <a:gd name="T61" fmla="*/ 111 h 329"/>
                <a:gd name="T62" fmla="*/ 175 w 310"/>
                <a:gd name="T63" fmla="*/ 101 h 329"/>
                <a:gd name="T64" fmla="*/ 146 w 310"/>
                <a:gd name="T65" fmla="*/ 92 h 329"/>
                <a:gd name="T66" fmla="*/ 132 w 310"/>
                <a:gd name="T67" fmla="*/ 79 h 329"/>
                <a:gd name="T68" fmla="*/ 138 w 310"/>
                <a:gd name="T69" fmla="*/ 68 h 329"/>
                <a:gd name="T70" fmla="*/ 128 w 310"/>
                <a:gd name="T71" fmla="*/ 58 h 329"/>
                <a:gd name="T72" fmla="*/ 113 w 310"/>
                <a:gd name="T73" fmla="*/ 36 h 329"/>
                <a:gd name="T74" fmla="*/ 120 w 310"/>
                <a:gd name="T75" fmla="*/ 28 h 329"/>
                <a:gd name="T76" fmla="*/ 117 w 310"/>
                <a:gd name="T77" fmla="*/ 18 h 329"/>
                <a:gd name="T78" fmla="*/ 117 w 310"/>
                <a:gd name="T79" fmla="*/ 14 h 329"/>
                <a:gd name="T80" fmla="*/ 108 w 310"/>
                <a:gd name="T81" fmla="*/ 2 h 329"/>
                <a:gd name="T82" fmla="*/ 99 w 310"/>
                <a:gd name="T83" fmla="*/ 6 h 329"/>
                <a:gd name="T84" fmla="*/ 97 w 310"/>
                <a:gd name="T85" fmla="*/ 8 h 329"/>
                <a:gd name="T86" fmla="*/ 64 w 310"/>
                <a:gd name="T87" fmla="*/ 13 h 329"/>
                <a:gd name="T88" fmla="*/ 79 w 310"/>
                <a:gd name="T89" fmla="*/ 40 h 329"/>
                <a:gd name="T90" fmla="*/ 69 w 310"/>
                <a:gd name="T91" fmla="*/ 59 h 329"/>
                <a:gd name="T92" fmla="*/ 53 w 310"/>
                <a:gd name="T93" fmla="*/ 82 h 329"/>
                <a:gd name="T94" fmla="*/ 38 w 310"/>
                <a:gd name="T95" fmla="*/ 97 h 329"/>
                <a:gd name="T96" fmla="*/ 32 w 310"/>
                <a:gd name="T97" fmla="*/ 96 h 329"/>
                <a:gd name="T98" fmla="*/ 21 w 310"/>
                <a:gd name="T99" fmla="*/ 97 h 329"/>
                <a:gd name="T100" fmla="*/ 29 w 310"/>
                <a:gd name="T101" fmla="*/ 136 h 329"/>
                <a:gd name="T102" fmla="*/ 9 w 310"/>
                <a:gd name="T103" fmla="*/ 140 h 329"/>
                <a:gd name="T104" fmla="*/ 2 w 310"/>
                <a:gd name="T105" fmla="*/ 149 h 329"/>
                <a:gd name="T106" fmla="*/ 10 w 310"/>
                <a:gd name="T107" fmla="*/ 162 h 329"/>
                <a:gd name="T108" fmla="*/ 41 w 310"/>
                <a:gd name="T109" fmla="*/ 171 h 329"/>
                <a:gd name="T110" fmla="*/ 48 w 310"/>
                <a:gd name="T111" fmla="*/ 175 h 329"/>
                <a:gd name="T112" fmla="*/ 56 w 310"/>
                <a:gd name="T113" fmla="*/ 225 h 329"/>
                <a:gd name="T114" fmla="*/ 99 w 310"/>
                <a:gd name="T115" fmla="*/ 328 h 329"/>
                <a:gd name="T116" fmla="*/ 125 w 310"/>
                <a:gd name="T117" fmla="*/ 295 h 329"/>
                <a:gd name="T118" fmla="*/ 136 w 310"/>
                <a:gd name="T119" fmla="*/ 238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0" h="329">
                  <a:moveTo>
                    <a:pt x="164" y="217"/>
                  </a:moveTo>
                  <a:cubicBezTo>
                    <a:pt x="169" y="213"/>
                    <a:pt x="179" y="204"/>
                    <a:pt x="182" y="199"/>
                  </a:cubicBezTo>
                  <a:cubicBezTo>
                    <a:pt x="184" y="195"/>
                    <a:pt x="188" y="193"/>
                    <a:pt x="192" y="192"/>
                  </a:cubicBezTo>
                  <a:cubicBezTo>
                    <a:pt x="195" y="190"/>
                    <a:pt x="198" y="189"/>
                    <a:pt x="199" y="187"/>
                  </a:cubicBezTo>
                  <a:cubicBezTo>
                    <a:pt x="202" y="184"/>
                    <a:pt x="202" y="182"/>
                    <a:pt x="202" y="180"/>
                  </a:cubicBezTo>
                  <a:cubicBezTo>
                    <a:pt x="202" y="178"/>
                    <a:pt x="202" y="177"/>
                    <a:pt x="203" y="176"/>
                  </a:cubicBezTo>
                  <a:cubicBezTo>
                    <a:pt x="204" y="170"/>
                    <a:pt x="219" y="168"/>
                    <a:pt x="224" y="168"/>
                  </a:cubicBezTo>
                  <a:cubicBezTo>
                    <a:pt x="224" y="168"/>
                    <a:pt x="225" y="168"/>
                    <a:pt x="226" y="168"/>
                  </a:cubicBezTo>
                  <a:cubicBezTo>
                    <a:pt x="225" y="168"/>
                    <a:pt x="225" y="167"/>
                    <a:pt x="225" y="167"/>
                  </a:cubicBezTo>
                  <a:cubicBezTo>
                    <a:pt x="225" y="166"/>
                    <a:pt x="225" y="166"/>
                    <a:pt x="225" y="165"/>
                  </a:cubicBezTo>
                  <a:cubicBezTo>
                    <a:pt x="225" y="165"/>
                    <a:pt x="225" y="164"/>
                    <a:pt x="225" y="164"/>
                  </a:cubicBezTo>
                  <a:cubicBezTo>
                    <a:pt x="225" y="164"/>
                    <a:pt x="225" y="163"/>
                    <a:pt x="225" y="163"/>
                  </a:cubicBezTo>
                  <a:cubicBezTo>
                    <a:pt x="225" y="162"/>
                    <a:pt x="225" y="162"/>
                    <a:pt x="225" y="161"/>
                  </a:cubicBezTo>
                  <a:cubicBezTo>
                    <a:pt x="225" y="161"/>
                    <a:pt x="225" y="160"/>
                    <a:pt x="225" y="160"/>
                  </a:cubicBezTo>
                  <a:cubicBezTo>
                    <a:pt x="225" y="159"/>
                    <a:pt x="224" y="159"/>
                    <a:pt x="224" y="158"/>
                  </a:cubicBezTo>
                  <a:cubicBezTo>
                    <a:pt x="224" y="158"/>
                    <a:pt x="224" y="157"/>
                    <a:pt x="224" y="157"/>
                  </a:cubicBezTo>
                  <a:cubicBezTo>
                    <a:pt x="224" y="156"/>
                    <a:pt x="224" y="156"/>
                    <a:pt x="224" y="155"/>
                  </a:cubicBezTo>
                  <a:cubicBezTo>
                    <a:pt x="224" y="155"/>
                    <a:pt x="224" y="155"/>
                    <a:pt x="224" y="154"/>
                  </a:cubicBezTo>
                  <a:cubicBezTo>
                    <a:pt x="223" y="154"/>
                    <a:pt x="223" y="153"/>
                    <a:pt x="223" y="153"/>
                  </a:cubicBezTo>
                  <a:cubicBezTo>
                    <a:pt x="223" y="153"/>
                    <a:pt x="223" y="152"/>
                    <a:pt x="223" y="152"/>
                  </a:cubicBezTo>
                  <a:cubicBezTo>
                    <a:pt x="223" y="152"/>
                    <a:pt x="223" y="151"/>
                    <a:pt x="222" y="151"/>
                  </a:cubicBezTo>
                  <a:cubicBezTo>
                    <a:pt x="222" y="150"/>
                    <a:pt x="222" y="150"/>
                    <a:pt x="222" y="150"/>
                  </a:cubicBezTo>
                  <a:cubicBezTo>
                    <a:pt x="222" y="150"/>
                    <a:pt x="222" y="149"/>
                    <a:pt x="222" y="149"/>
                  </a:cubicBezTo>
                  <a:cubicBezTo>
                    <a:pt x="220" y="144"/>
                    <a:pt x="218" y="135"/>
                    <a:pt x="219" y="131"/>
                  </a:cubicBezTo>
                  <a:cubicBezTo>
                    <a:pt x="219" y="129"/>
                    <a:pt x="221" y="128"/>
                    <a:pt x="222" y="128"/>
                  </a:cubicBezTo>
                  <a:cubicBezTo>
                    <a:pt x="224" y="128"/>
                    <a:pt x="224" y="128"/>
                    <a:pt x="225" y="126"/>
                  </a:cubicBezTo>
                  <a:cubicBezTo>
                    <a:pt x="225" y="125"/>
                    <a:pt x="224" y="125"/>
                    <a:pt x="222" y="124"/>
                  </a:cubicBezTo>
                  <a:cubicBezTo>
                    <a:pt x="220" y="123"/>
                    <a:pt x="217" y="122"/>
                    <a:pt x="217" y="120"/>
                  </a:cubicBezTo>
                  <a:cubicBezTo>
                    <a:pt x="217" y="119"/>
                    <a:pt x="217" y="118"/>
                    <a:pt x="218" y="116"/>
                  </a:cubicBezTo>
                  <a:cubicBezTo>
                    <a:pt x="219" y="114"/>
                    <a:pt x="220" y="114"/>
                    <a:pt x="222" y="114"/>
                  </a:cubicBezTo>
                  <a:cubicBezTo>
                    <a:pt x="223" y="114"/>
                    <a:pt x="223" y="114"/>
                    <a:pt x="224" y="115"/>
                  </a:cubicBezTo>
                  <a:cubicBezTo>
                    <a:pt x="225" y="115"/>
                    <a:pt x="226" y="116"/>
                    <a:pt x="228" y="116"/>
                  </a:cubicBezTo>
                  <a:cubicBezTo>
                    <a:pt x="236" y="116"/>
                    <a:pt x="236" y="121"/>
                    <a:pt x="236" y="123"/>
                  </a:cubicBezTo>
                  <a:cubicBezTo>
                    <a:pt x="236" y="125"/>
                    <a:pt x="240" y="127"/>
                    <a:pt x="241" y="128"/>
                  </a:cubicBezTo>
                  <a:cubicBezTo>
                    <a:pt x="242" y="127"/>
                    <a:pt x="250" y="127"/>
                    <a:pt x="254" y="127"/>
                  </a:cubicBezTo>
                  <a:cubicBezTo>
                    <a:pt x="258" y="127"/>
                    <a:pt x="263" y="127"/>
                    <a:pt x="263" y="131"/>
                  </a:cubicBezTo>
                  <a:cubicBezTo>
                    <a:pt x="263" y="134"/>
                    <a:pt x="258" y="143"/>
                    <a:pt x="253" y="143"/>
                  </a:cubicBezTo>
                  <a:cubicBezTo>
                    <a:pt x="252" y="143"/>
                    <a:pt x="251" y="145"/>
                    <a:pt x="251" y="147"/>
                  </a:cubicBezTo>
                  <a:cubicBezTo>
                    <a:pt x="251" y="150"/>
                    <a:pt x="252" y="153"/>
                    <a:pt x="252" y="153"/>
                  </a:cubicBezTo>
                  <a:cubicBezTo>
                    <a:pt x="252" y="153"/>
                    <a:pt x="252" y="153"/>
                    <a:pt x="252" y="153"/>
                  </a:cubicBezTo>
                  <a:cubicBezTo>
                    <a:pt x="254" y="153"/>
                    <a:pt x="256" y="150"/>
                    <a:pt x="257" y="149"/>
                  </a:cubicBezTo>
                  <a:cubicBezTo>
                    <a:pt x="258" y="146"/>
                    <a:pt x="259" y="144"/>
                    <a:pt x="260" y="144"/>
                  </a:cubicBezTo>
                  <a:cubicBezTo>
                    <a:pt x="262" y="144"/>
                    <a:pt x="263" y="147"/>
                    <a:pt x="264" y="158"/>
                  </a:cubicBezTo>
                  <a:cubicBezTo>
                    <a:pt x="265" y="159"/>
                    <a:pt x="265" y="160"/>
                    <a:pt x="265" y="162"/>
                  </a:cubicBezTo>
                  <a:cubicBezTo>
                    <a:pt x="265" y="162"/>
                    <a:pt x="265" y="163"/>
                    <a:pt x="265" y="163"/>
                  </a:cubicBezTo>
                  <a:cubicBezTo>
                    <a:pt x="265" y="164"/>
                    <a:pt x="266" y="165"/>
                    <a:pt x="266" y="165"/>
                  </a:cubicBezTo>
                  <a:cubicBezTo>
                    <a:pt x="266" y="165"/>
                    <a:pt x="266" y="165"/>
                    <a:pt x="267" y="165"/>
                  </a:cubicBezTo>
                  <a:cubicBezTo>
                    <a:pt x="267" y="165"/>
                    <a:pt x="267" y="162"/>
                    <a:pt x="268" y="160"/>
                  </a:cubicBezTo>
                  <a:cubicBezTo>
                    <a:pt x="268" y="157"/>
                    <a:pt x="268" y="155"/>
                    <a:pt x="269" y="154"/>
                  </a:cubicBezTo>
                  <a:cubicBezTo>
                    <a:pt x="270" y="152"/>
                    <a:pt x="270" y="149"/>
                    <a:pt x="270" y="147"/>
                  </a:cubicBezTo>
                  <a:cubicBezTo>
                    <a:pt x="270" y="144"/>
                    <a:pt x="270" y="142"/>
                    <a:pt x="272" y="142"/>
                  </a:cubicBezTo>
                  <a:cubicBezTo>
                    <a:pt x="272" y="142"/>
                    <a:pt x="273" y="142"/>
                    <a:pt x="274" y="142"/>
                  </a:cubicBezTo>
                  <a:cubicBezTo>
                    <a:pt x="276" y="143"/>
                    <a:pt x="278" y="143"/>
                    <a:pt x="279" y="143"/>
                  </a:cubicBezTo>
                  <a:cubicBezTo>
                    <a:pt x="280" y="143"/>
                    <a:pt x="280" y="143"/>
                    <a:pt x="280" y="143"/>
                  </a:cubicBezTo>
                  <a:cubicBezTo>
                    <a:pt x="280" y="142"/>
                    <a:pt x="280" y="141"/>
                    <a:pt x="281" y="140"/>
                  </a:cubicBezTo>
                  <a:cubicBezTo>
                    <a:pt x="281" y="139"/>
                    <a:pt x="281" y="139"/>
                    <a:pt x="282" y="138"/>
                  </a:cubicBezTo>
                  <a:cubicBezTo>
                    <a:pt x="283" y="135"/>
                    <a:pt x="284" y="132"/>
                    <a:pt x="284" y="130"/>
                  </a:cubicBezTo>
                  <a:cubicBezTo>
                    <a:pt x="283" y="127"/>
                    <a:pt x="284" y="125"/>
                    <a:pt x="285" y="122"/>
                  </a:cubicBezTo>
                  <a:cubicBezTo>
                    <a:pt x="286" y="120"/>
                    <a:pt x="287" y="118"/>
                    <a:pt x="287" y="116"/>
                  </a:cubicBezTo>
                  <a:cubicBezTo>
                    <a:pt x="287" y="112"/>
                    <a:pt x="290" y="110"/>
                    <a:pt x="292" y="108"/>
                  </a:cubicBezTo>
                  <a:cubicBezTo>
                    <a:pt x="293" y="107"/>
                    <a:pt x="294" y="107"/>
                    <a:pt x="295" y="106"/>
                  </a:cubicBezTo>
                  <a:cubicBezTo>
                    <a:pt x="296" y="105"/>
                    <a:pt x="301" y="101"/>
                    <a:pt x="304" y="101"/>
                  </a:cubicBezTo>
                  <a:cubicBezTo>
                    <a:pt x="305" y="101"/>
                    <a:pt x="305" y="102"/>
                    <a:pt x="306" y="103"/>
                  </a:cubicBezTo>
                  <a:cubicBezTo>
                    <a:pt x="306" y="103"/>
                    <a:pt x="308" y="104"/>
                    <a:pt x="309" y="104"/>
                  </a:cubicBezTo>
                  <a:cubicBezTo>
                    <a:pt x="309" y="104"/>
                    <a:pt x="309" y="104"/>
                    <a:pt x="309" y="104"/>
                  </a:cubicBezTo>
                  <a:cubicBezTo>
                    <a:pt x="309" y="104"/>
                    <a:pt x="309" y="104"/>
                    <a:pt x="309" y="103"/>
                  </a:cubicBezTo>
                  <a:cubicBezTo>
                    <a:pt x="307" y="101"/>
                    <a:pt x="306" y="98"/>
                    <a:pt x="307" y="97"/>
                  </a:cubicBezTo>
                  <a:cubicBezTo>
                    <a:pt x="307" y="96"/>
                    <a:pt x="308" y="95"/>
                    <a:pt x="308" y="94"/>
                  </a:cubicBezTo>
                  <a:cubicBezTo>
                    <a:pt x="309" y="94"/>
                    <a:pt x="309" y="94"/>
                    <a:pt x="309" y="94"/>
                  </a:cubicBezTo>
                  <a:cubicBezTo>
                    <a:pt x="309" y="94"/>
                    <a:pt x="309" y="94"/>
                    <a:pt x="309" y="94"/>
                  </a:cubicBezTo>
                  <a:cubicBezTo>
                    <a:pt x="309" y="94"/>
                    <a:pt x="309" y="93"/>
                    <a:pt x="310" y="93"/>
                  </a:cubicBezTo>
                  <a:cubicBezTo>
                    <a:pt x="310" y="93"/>
                    <a:pt x="310" y="93"/>
                    <a:pt x="310" y="93"/>
                  </a:cubicBezTo>
                  <a:cubicBezTo>
                    <a:pt x="310" y="93"/>
                    <a:pt x="310" y="92"/>
                    <a:pt x="310" y="92"/>
                  </a:cubicBezTo>
                  <a:cubicBezTo>
                    <a:pt x="310" y="92"/>
                    <a:pt x="310" y="92"/>
                    <a:pt x="310" y="92"/>
                  </a:cubicBezTo>
                  <a:cubicBezTo>
                    <a:pt x="310" y="91"/>
                    <a:pt x="310" y="91"/>
                    <a:pt x="310" y="91"/>
                  </a:cubicBezTo>
                  <a:cubicBezTo>
                    <a:pt x="308" y="91"/>
                    <a:pt x="308" y="91"/>
                    <a:pt x="308" y="91"/>
                  </a:cubicBezTo>
                  <a:cubicBezTo>
                    <a:pt x="309" y="90"/>
                    <a:pt x="309" y="90"/>
                    <a:pt x="309" y="90"/>
                  </a:cubicBezTo>
                  <a:cubicBezTo>
                    <a:pt x="309" y="90"/>
                    <a:pt x="309" y="90"/>
                    <a:pt x="309" y="90"/>
                  </a:cubicBezTo>
                  <a:cubicBezTo>
                    <a:pt x="308" y="90"/>
                    <a:pt x="308" y="90"/>
                    <a:pt x="308" y="90"/>
                  </a:cubicBezTo>
                  <a:cubicBezTo>
                    <a:pt x="308" y="90"/>
                    <a:pt x="308" y="90"/>
                    <a:pt x="308" y="90"/>
                  </a:cubicBezTo>
                  <a:cubicBezTo>
                    <a:pt x="307" y="90"/>
                    <a:pt x="307" y="90"/>
                    <a:pt x="307" y="90"/>
                  </a:cubicBezTo>
                  <a:cubicBezTo>
                    <a:pt x="307" y="90"/>
                    <a:pt x="307" y="90"/>
                    <a:pt x="307" y="89"/>
                  </a:cubicBezTo>
                  <a:cubicBezTo>
                    <a:pt x="306" y="89"/>
                    <a:pt x="306" y="89"/>
                    <a:pt x="306" y="89"/>
                  </a:cubicBezTo>
                  <a:cubicBezTo>
                    <a:pt x="306" y="89"/>
                    <a:pt x="306" y="89"/>
                    <a:pt x="306" y="89"/>
                  </a:cubicBezTo>
                  <a:cubicBezTo>
                    <a:pt x="305" y="89"/>
                    <a:pt x="305" y="89"/>
                    <a:pt x="305" y="88"/>
                  </a:cubicBezTo>
                  <a:cubicBezTo>
                    <a:pt x="305" y="88"/>
                    <a:pt x="305" y="88"/>
                    <a:pt x="305" y="88"/>
                  </a:cubicBezTo>
                  <a:cubicBezTo>
                    <a:pt x="305" y="88"/>
                    <a:pt x="304" y="88"/>
                    <a:pt x="304" y="88"/>
                  </a:cubicBezTo>
                  <a:cubicBezTo>
                    <a:pt x="304" y="87"/>
                    <a:pt x="304" y="87"/>
                    <a:pt x="304" y="87"/>
                  </a:cubicBezTo>
                  <a:cubicBezTo>
                    <a:pt x="304" y="86"/>
                    <a:pt x="303" y="85"/>
                    <a:pt x="302" y="83"/>
                  </a:cubicBezTo>
                  <a:cubicBezTo>
                    <a:pt x="301" y="82"/>
                    <a:pt x="299" y="80"/>
                    <a:pt x="299" y="79"/>
                  </a:cubicBezTo>
                  <a:cubicBezTo>
                    <a:pt x="299" y="79"/>
                    <a:pt x="299" y="79"/>
                    <a:pt x="299" y="79"/>
                  </a:cubicBezTo>
                  <a:cubicBezTo>
                    <a:pt x="299" y="79"/>
                    <a:pt x="299" y="79"/>
                    <a:pt x="299" y="79"/>
                  </a:cubicBezTo>
                  <a:cubicBezTo>
                    <a:pt x="298" y="79"/>
                    <a:pt x="297" y="79"/>
                    <a:pt x="295" y="81"/>
                  </a:cubicBezTo>
                  <a:cubicBezTo>
                    <a:pt x="294" y="82"/>
                    <a:pt x="292" y="81"/>
                    <a:pt x="290" y="81"/>
                  </a:cubicBezTo>
                  <a:cubicBezTo>
                    <a:pt x="288" y="80"/>
                    <a:pt x="287" y="80"/>
                    <a:pt x="286" y="80"/>
                  </a:cubicBezTo>
                  <a:cubicBezTo>
                    <a:pt x="285" y="80"/>
                    <a:pt x="284" y="80"/>
                    <a:pt x="284" y="80"/>
                  </a:cubicBezTo>
                  <a:cubicBezTo>
                    <a:pt x="283" y="81"/>
                    <a:pt x="282" y="81"/>
                    <a:pt x="282" y="81"/>
                  </a:cubicBezTo>
                  <a:cubicBezTo>
                    <a:pt x="280" y="82"/>
                    <a:pt x="278" y="83"/>
                    <a:pt x="277" y="84"/>
                  </a:cubicBezTo>
                  <a:cubicBezTo>
                    <a:pt x="277" y="84"/>
                    <a:pt x="277" y="85"/>
                    <a:pt x="276" y="85"/>
                  </a:cubicBezTo>
                  <a:cubicBezTo>
                    <a:pt x="275" y="87"/>
                    <a:pt x="273" y="88"/>
                    <a:pt x="271" y="87"/>
                  </a:cubicBezTo>
                  <a:cubicBezTo>
                    <a:pt x="271" y="87"/>
                    <a:pt x="270" y="87"/>
                    <a:pt x="270" y="89"/>
                  </a:cubicBezTo>
                  <a:cubicBezTo>
                    <a:pt x="269" y="90"/>
                    <a:pt x="269" y="91"/>
                    <a:pt x="268" y="92"/>
                  </a:cubicBezTo>
                  <a:cubicBezTo>
                    <a:pt x="267" y="92"/>
                    <a:pt x="266" y="93"/>
                    <a:pt x="266" y="94"/>
                  </a:cubicBezTo>
                  <a:cubicBezTo>
                    <a:pt x="264" y="95"/>
                    <a:pt x="263" y="97"/>
                    <a:pt x="262" y="97"/>
                  </a:cubicBezTo>
                  <a:cubicBezTo>
                    <a:pt x="262" y="97"/>
                    <a:pt x="261" y="97"/>
                    <a:pt x="261" y="97"/>
                  </a:cubicBezTo>
                  <a:cubicBezTo>
                    <a:pt x="261" y="97"/>
                    <a:pt x="261" y="97"/>
                    <a:pt x="261" y="97"/>
                  </a:cubicBezTo>
                  <a:cubicBezTo>
                    <a:pt x="261" y="97"/>
                    <a:pt x="261" y="97"/>
                    <a:pt x="261" y="97"/>
                  </a:cubicBezTo>
                  <a:cubicBezTo>
                    <a:pt x="261" y="97"/>
                    <a:pt x="260" y="97"/>
                    <a:pt x="260" y="97"/>
                  </a:cubicBezTo>
                  <a:cubicBezTo>
                    <a:pt x="260" y="97"/>
                    <a:pt x="260" y="97"/>
                    <a:pt x="260" y="97"/>
                  </a:cubicBezTo>
                  <a:cubicBezTo>
                    <a:pt x="259" y="98"/>
                    <a:pt x="259" y="98"/>
                    <a:pt x="258" y="98"/>
                  </a:cubicBezTo>
                  <a:cubicBezTo>
                    <a:pt x="258" y="98"/>
                    <a:pt x="258" y="98"/>
                    <a:pt x="258" y="98"/>
                  </a:cubicBezTo>
                  <a:cubicBezTo>
                    <a:pt x="258" y="98"/>
                    <a:pt x="257" y="98"/>
                    <a:pt x="257" y="98"/>
                  </a:cubicBezTo>
                  <a:cubicBezTo>
                    <a:pt x="258" y="101"/>
                    <a:pt x="260" y="105"/>
                    <a:pt x="258" y="108"/>
                  </a:cubicBezTo>
                  <a:cubicBezTo>
                    <a:pt x="257" y="110"/>
                    <a:pt x="256" y="110"/>
                    <a:pt x="254" y="110"/>
                  </a:cubicBezTo>
                  <a:cubicBezTo>
                    <a:pt x="254" y="110"/>
                    <a:pt x="253" y="110"/>
                    <a:pt x="252" y="110"/>
                  </a:cubicBezTo>
                  <a:cubicBezTo>
                    <a:pt x="250" y="110"/>
                    <a:pt x="248" y="110"/>
                    <a:pt x="246" y="110"/>
                  </a:cubicBezTo>
                  <a:cubicBezTo>
                    <a:pt x="246" y="110"/>
                    <a:pt x="245" y="110"/>
                    <a:pt x="244" y="110"/>
                  </a:cubicBezTo>
                  <a:cubicBezTo>
                    <a:pt x="244" y="110"/>
                    <a:pt x="244" y="110"/>
                    <a:pt x="244" y="110"/>
                  </a:cubicBezTo>
                  <a:cubicBezTo>
                    <a:pt x="243" y="110"/>
                    <a:pt x="243" y="110"/>
                    <a:pt x="243" y="110"/>
                  </a:cubicBezTo>
                  <a:cubicBezTo>
                    <a:pt x="243" y="110"/>
                    <a:pt x="243" y="110"/>
                    <a:pt x="242" y="110"/>
                  </a:cubicBezTo>
                  <a:cubicBezTo>
                    <a:pt x="241" y="110"/>
                    <a:pt x="240" y="110"/>
                    <a:pt x="240" y="110"/>
                  </a:cubicBezTo>
                  <a:cubicBezTo>
                    <a:pt x="238" y="109"/>
                    <a:pt x="238" y="109"/>
                    <a:pt x="237" y="109"/>
                  </a:cubicBezTo>
                  <a:cubicBezTo>
                    <a:pt x="236" y="109"/>
                    <a:pt x="236" y="109"/>
                    <a:pt x="236" y="109"/>
                  </a:cubicBezTo>
                  <a:cubicBezTo>
                    <a:pt x="235" y="109"/>
                    <a:pt x="235" y="109"/>
                    <a:pt x="234" y="109"/>
                  </a:cubicBezTo>
                  <a:cubicBezTo>
                    <a:pt x="232" y="109"/>
                    <a:pt x="231" y="109"/>
                    <a:pt x="230" y="108"/>
                  </a:cubicBezTo>
                  <a:cubicBezTo>
                    <a:pt x="229" y="108"/>
                    <a:pt x="229" y="107"/>
                    <a:pt x="228" y="107"/>
                  </a:cubicBezTo>
                  <a:cubicBezTo>
                    <a:pt x="228" y="107"/>
                    <a:pt x="228" y="108"/>
                    <a:pt x="228" y="108"/>
                  </a:cubicBezTo>
                  <a:cubicBezTo>
                    <a:pt x="228" y="108"/>
                    <a:pt x="228" y="107"/>
                    <a:pt x="228" y="107"/>
                  </a:cubicBezTo>
                  <a:cubicBezTo>
                    <a:pt x="227" y="107"/>
                    <a:pt x="227" y="107"/>
                    <a:pt x="226" y="107"/>
                  </a:cubicBezTo>
                  <a:cubicBezTo>
                    <a:pt x="226" y="107"/>
                    <a:pt x="226" y="107"/>
                    <a:pt x="226" y="107"/>
                  </a:cubicBezTo>
                  <a:cubicBezTo>
                    <a:pt x="226" y="107"/>
                    <a:pt x="226" y="106"/>
                    <a:pt x="225" y="106"/>
                  </a:cubicBezTo>
                  <a:cubicBezTo>
                    <a:pt x="225" y="106"/>
                    <a:pt x="225" y="106"/>
                    <a:pt x="225" y="106"/>
                  </a:cubicBezTo>
                  <a:cubicBezTo>
                    <a:pt x="225" y="106"/>
                    <a:pt x="225" y="106"/>
                    <a:pt x="225" y="106"/>
                  </a:cubicBezTo>
                  <a:cubicBezTo>
                    <a:pt x="225" y="106"/>
                    <a:pt x="225" y="106"/>
                    <a:pt x="225" y="106"/>
                  </a:cubicBezTo>
                  <a:cubicBezTo>
                    <a:pt x="224" y="105"/>
                    <a:pt x="224" y="105"/>
                    <a:pt x="224" y="105"/>
                  </a:cubicBezTo>
                  <a:cubicBezTo>
                    <a:pt x="224" y="104"/>
                    <a:pt x="224" y="104"/>
                    <a:pt x="224" y="104"/>
                  </a:cubicBezTo>
                  <a:cubicBezTo>
                    <a:pt x="224" y="104"/>
                    <a:pt x="224" y="104"/>
                    <a:pt x="224" y="104"/>
                  </a:cubicBezTo>
                  <a:cubicBezTo>
                    <a:pt x="224" y="104"/>
                    <a:pt x="224" y="104"/>
                    <a:pt x="224" y="104"/>
                  </a:cubicBezTo>
                  <a:cubicBezTo>
                    <a:pt x="224" y="103"/>
                    <a:pt x="224" y="103"/>
                    <a:pt x="224" y="103"/>
                  </a:cubicBezTo>
                  <a:cubicBezTo>
                    <a:pt x="223" y="103"/>
                    <a:pt x="223" y="102"/>
                    <a:pt x="223" y="102"/>
                  </a:cubicBezTo>
                  <a:cubicBezTo>
                    <a:pt x="223" y="102"/>
                    <a:pt x="223" y="101"/>
                    <a:pt x="223" y="101"/>
                  </a:cubicBezTo>
                  <a:cubicBezTo>
                    <a:pt x="223" y="101"/>
                    <a:pt x="223" y="101"/>
                    <a:pt x="223" y="100"/>
                  </a:cubicBezTo>
                  <a:cubicBezTo>
                    <a:pt x="223" y="100"/>
                    <a:pt x="223" y="99"/>
                    <a:pt x="223" y="99"/>
                  </a:cubicBezTo>
                  <a:cubicBezTo>
                    <a:pt x="224" y="97"/>
                    <a:pt x="223" y="95"/>
                    <a:pt x="222" y="94"/>
                  </a:cubicBezTo>
                  <a:cubicBezTo>
                    <a:pt x="222" y="93"/>
                    <a:pt x="222" y="93"/>
                    <a:pt x="222" y="93"/>
                  </a:cubicBezTo>
                  <a:cubicBezTo>
                    <a:pt x="222" y="93"/>
                    <a:pt x="222" y="93"/>
                    <a:pt x="222" y="94"/>
                  </a:cubicBezTo>
                  <a:cubicBezTo>
                    <a:pt x="221" y="95"/>
                    <a:pt x="220" y="95"/>
                    <a:pt x="219" y="96"/>
                  </a:cubicBezTo>
                  <a:cubicBezTo>
                    <a:pt x="218" y="96"/>
                    <a:pt x="218" y="96"/>
                    <a:pt x="218" y="97"/>
                  </a:cubicBezTo>
                  <a:cubicBezTo>
                    <a:pt x="218" y="97"/>
                    <a:pt x="218" y="97"/>
                    <a:pt x="218" y="97"/>
                  </a:cubicBezTo>
                  <a:cubicBezTo>
                    <a:pt x="218" y="97"/>
                    <a:pt x="218" y="97"/>
                    <a:pt x="218" y="97"/>
                  </a:cubicBezTo>
                  <a:cubicBezTo>
                    <a:pt x="218" y="97"/>
                    <a:pt x="218" y="97"/>
                    <a:pt x="217" y="97"/>
                  </a:cubicBezTo>
                  <a:cubicBezTo>
                    <a:pt x="217" y="97"/>
                    <a:pt x="217" y="97"/>
                    <a:pt x="217" y="98"/>
                  </a:cubicBezTo>
                  <a:cubicBezTo>
                    <a:pt x="217" y="98"/>
                    <a:pt x="217" y="98"/>
                    <a:pt x="217" y="98"/>
                  </a:cubicBezTo>
                  <a:cubicBezTo>
                    <a:pt x="217" y="100"/>
                    <a:pt x="218" y="101"/>
                    <a:pt x="218" y="102"/>
                  </a:cubicBezTo>
                  <a:cubicBezTo>
                    <a:pt x="218" y="105"/>
                    <a:pt x="219" y="109"/>
                    <a:pt x="217" y="111"/>
                  </a:cubicBezTo>
                  <a:cubicBezTo>
                    <a:pt x="214" y="113"/>
                    <a:pt x="207" y="114"/>
                    <a:pt x="202" y="114"/>
                  </a:cubicBezTo>
                  <a:cubicBezTo>
                    <a:pt x="199" y="114"/>
                    <a:pt x="197" y="113"/>
                    <a:pt x="196" y="113"/>
                  </a:cubicBezTo>
                  <a:cubicBezTo>
                    <a:pt x="195" y="112"/>
                    <a:pt x="191" y="111"/>
                    <a:pt x="189" y="110"/>
                  </a:cubicBezTo>
                  <a:cubicBezTo>
                    <a:pt x="184" y="109"/>
                    <a:pt x="181" y="108"/>
                    <a:pt x="181" y="106"/>
                  </a:cubicBezTo>
                  <a:cubicBezTo>
                    <a:pt x="180" y="104"/>
                    <a:pt x="177" y="101"/>
                    <a:pt x="175" y="101"/>
                  </a:cubicBezTo>
                  <a:cubicBezTo>
                    <a:pt x="175" y="101"/>
                    <a:pt x="173" y="101"/>
                    <a:pt x="172" y="102"/>
                  </a:cubicBezTo>
                  <a:cubicBezTo>
                    <a:pt x="169" y="103"/>
                    <a:pt x="165" y="103"/>
                    <a:pt x="164" y="102"/>
                  </a:cubicBezTo>
                  <a:cubicBezTo>
                    <a:pt x="164" y="102"/>
                    <a:pt x="164" y="102"/>
                    <a:pt x="164" y="102"/>
                  </a:cubicBezTo>
                  <a:cubicBezTo>
                    <a:pt x="162" y="101"/>
                    <a:pt x="158" y="98"/>
                    <a:pt x="155" y="97"/>
                  </a:cubicBezTo>
                  <a:cubicBezTo>
                    <a:pt x="152" y="97"/>
                    <a:pt x="147" y="95"/>
                    <a:pt x="146" y="92"/>
                  </a:cubicBezTo>
                  <a:cubicBezTo>
                    <a:pt x="146" y="92"/>
                    <a:pt x="143" y="91"/>
                    <a:pt x="142" y="90"/>
                  </a:cubicBezTo>
                  <a:cubicBezTo>
                    <a:pt x="140" y="90"/>
                    <a:pt x="138" y="89"/>
                    <a:pt x="137" y="88"/>
                  </a:cubicBezTo>
                  <a:cubicBezTo>
                    <a:pt x="137" y="87"/>
                    <a:pt x="136" y="87"/>
                    <a:pt x="135" y="86"/>
                  </a:cubicBezTo>
                  <a:cubicBezTo>
                    <a:pt x="133" y="86"/>
                    <a:pt x="131" y="85"/>
                    <a:pt x="131" y="83"/>
                  </a:cubicBezTo>
                  <a:cubicBezTo>
                    <a:pt x="131" y="82"/>
                    <a:pt x="132" y="80"/>
                    <a:pt x="132" y="79"/>
                  </a:cubicBezTo>
                  <a:cubicBezTo>
                    <a:pt x="133" y="77"/>
                    <a:pt x="133" y="76"/>
                    <a:pt x="133" y="74"/>
                  </a:cubicBezTo>
                  <a:cubicBezTo>
                    <a:pt x="133" y="73"/>
                    <a:pt x="135" y="71"/>
                    <a:pt x="136" y="69"/>
                  </a:cubicBezTo>
                  <a:cubicBezTo>
                    <a:pt x="137" y="69"/>
                    <a:pt x="137" y="69"/>
                    <a:pt x="137" y="69"/>
                  </a:cubicBezTo>
                  <a:cubicBezTo>
                    <a:pt x="137" y="69"/>
                    <a:pt x="137" y="68"/>
                    <a:pt x="138" y="68"/>
                  </a:cubicBezTo>
                  <a:cubicBezTo>
                    <a:pt x="138" y="68"/>
                    <a:pt x="138" y="68"/>
                    <a:pt x="138" y="68"/>
                  </a:cubicBezTo>
                  <a:cubicBezTo>
                    <a:pt x="138" y="68"/>
                    <a:pt x="138" y="68"/>
                    <a:pt x="138" y="67"/>
                  </a:cubicBezTo>
                  <a:cubicBezTo>
                    <a:pt x="138" y="67"/>
                    <a:pt x="136" y="65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3" y="61"/>
                    <a:pt x="130" y="58"/>
                    <a:pt x="128" y="58"/>
                  </a:cubicBezTo>
                  <a:cubicBezTo>
                    <a:pt x="125" y="58"/>
                    <a:pt x="124" y="56"/>
                    <a:pt x="122" y="54"/>
                  </a:cubicBezTo>
                  <a:cubicBezTo>
                    <a:pt x="121" y="52"/>
                    <a:pt x="119" y="51"/>
                    <a:pt x="118" y="51"/>
                  </a:cubicBezTo>
                  <a:cubicBezTo>
                    <a:pt x="116" y="51"/>
                    <a:pt x="115" y="48"/>
                    <a:pt x="115" y="45"/>
                  </a:cubicBezTo>
                  <a:cubicBezTo>
                    <a:pt x="114" y="44"/>
                    <a:pt x="114" y="42"/>
                    <a:pt x="114" y="42"/>
                  </a:cubicBezTo>
                  <a:cubicBezTo>
                    <a:pt x="112" y="40"/>
                    <a:pt x="112" y="38"/>
                    <a:pt x="113" y="36"/>
                  </a:cubicBezTo>
                  <a:cubicBezTo>
                    <a:pt x="114" y="34"/>
                    <a:pt x="116" y="34"/>
                    <a:pt x="118" y="35"/>
                  </a:cubicBezTo>
                  <a:cubicBezTo>
                    <a:pt x="119" y="36"/>
                    <a:pt x="119" y="36"/>
                    <a:pt x="120" y="36"/>
                  </a:cubicBezTo>
                  <a:cubicBezTo>
                    <a:pt x="121" y="36"/>
                    <a:pt x="122" y="36"/>
                    <a:pt x="123" y="35"/>
                  </a:cubicBezTo>
                  <a:cubicBezTo>
                    <a:pt x="123" y="34"/>
                    <a:pt x="123" y="33"/>
                    <a:pt x="123" y="33"/>
                  </a:cubicBezTo>
                  <a:cubicBezTo>
                    <a:pt x="122" y="31"/>
                    <a:pt x="121" y="29"/>
                    <a:pt x="120" y="28"/>
                  </a:cubicBezTo>
                  <a:cubicBezTo>
                    <a:pt x="118" y="26"/>
                    <a:pt x="116" y="24"/>
                    <a:pt x="116" y="22"/>
                  </a:cubicBezTo>
                  <a:cubicBezTo>
                    <a:pt x="116" y="22"/>
                    <a:pt x="117" y="22"/>
                    <a:pt x="117" y="21"/>
                  </a:cubicBezTo>
                  <a:cubicBezTo>
                    <a:pt x="117" y="21"/>
                    <a:pt x="117" y="20"/>
                    <a:pt x="117" y="20"/>
                  </a:cubicBezTo>
                  <a:cubicBezTo>
                    <a:pt x="117" y="19"/>
                    <a:pt x="117" y="19"/>
                    <a:pt x="117" y="18"/>
                  </a:cubicBezTo>
                  <a:cubicBezTo>
                    <a:pt x="117" y="18"/>
                    <a:pt x="117" y="18"/>
                    <a:pt x="117" y="18"/>
                  </a:cubicBezTo>
                  <a:cubicBezTo>
                    <a:pt x="117" y="18"/>
                    <a:pt x="117" y="17"/>
                    <a:pt x="117" y="17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8" y="16"/>
                    <a:pt x="118" y="15"/>
                    <a:pt x="118" y="15"/>
                  </a:cubicBezTo>
                  <a:cubicBezTo>
                    <a:pt x="118" y="15"/>
                    <a:pt x="118" y="15"/>
                    <a:pt x="118" y="15"/>
                  </a:cubicBezTo>
                  <a:cubicBezTo>
                    <a:pt x="118" y="14"/>
                    <a:pt x="117" y="14"/>
                    <a:pt x="117" y="14"/>
                  </a:cubicBezTo>
                  <a:cubicBezTo>
                    <a:pt x="117" y="13"/>
                    <a:pt x="117" y="13"/>
                    <a:pt x="117" y="13"/>
                  </a:cubicBezTo>
                  <a:cubicBezTo>
                    <a:pt x="117" y="13"/>
                    <a:pt x="117" y="13"/>
                    <a:pt x="117" y="13"/>
                  </a:cubicBezTo>
                  <a:cubicBezTo>
                    <a:pt x="113" y="10"/>
                    <a:pt x="110" y="7"/>
                    <a:pt x="109" y="4"/>
                  </a:cubicBezTo>
                  <a:cubicBezTo>
                    <a:pt x="109" y="4"/>
                    <a:pt x="109" y="3"/>
                    <a:pt x="109" y="3"/>
                  </a:cubicBezTo>
                  <a:cubicBezTo>
                    <a:pt x="109" y="3"/>
                    <a:pt x="108" y="2"/>
                    <a:pt x="108" y="2"/>
                  </a:cubicBezTo>
                  <a:cubicBezTo>
                    <a:pt x="108" y="2"/>
                    <a:pt x="108" y="2"/>
                    <a:pt x="108" y="2"/>
                  </a:cubicBezTo>
                  <a:cubicBezTo>
                    <a:pt x="107" y="1"/>
                    <a:pt x="106" y="0"/>
                    <a:pt x="106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1"/>
                    <a:pt x="101" y="4"/>
                    <a:pt x="100" y="6"/>
                  </a:cubicBezTo>
                  <a:cubicBezTo>
                    <a:pt x="100" y="6"/>
                    <a:pt x="99" y="6"/>
                    <a:pt x="99" y="6"/>
                  </a:cubicBezTo>
                  <a:cubicBezTo>
                    <a:pt x="99" y="6"/>
                    <a:pt x="99" y="7"/>
                    <a:pt x="99" y="7"/>
                  </a:cubicBezTo>
                  <a:cubicBezTo>
                    <a:pt x="99" y="7"/>
                    <a:pt x="98" y="7"/>
                    <a:pt x="98" y="7"/>
                  </a:cubicBezTo>
                  <a:cubicBezTo>
                    <a:pt x="98" y="8"/>
                    <a:pt x="98" y="8"/>
                    <a:pt x="97" y="8"/>
                  </a:cubicBezTo>
                  <a:cubicBezTo>
                    <a:pt x="97" y="8"/>
                    <a:pt x="97" y="8"/>
                    <a:pt x="97" y="8"/>
                  </a:cubicBezTo>
                  <a:cubicBezTo>
                    <a:pt x="97" y="8"/>
                    <a:pt x="97" y="8"/>
                    <a:pt x="97" y="8"/>
                  </a:cubicBezTo>
                  <a:cubicBezTo>
                    <a:pt x="97" y="8"/>
                    <a:pt x="96" y="9"/>
                    <a:pt x="94" y="9"/>
                  </a:cubicBezTo>
                  <a:cubicBezTo>
                    <a:pt x="92" y="10"/>
                    <a:pt x="88" y="11"/>
                    <a:pt x="86" y="12"/>
                  </a:cubicBezTo>
                  <a:cubicBezTo>
                    <a:pt x="84" y="14"/>
                    <a:pt x="80" y="13"/>
                    <a:pt x="76" y="11"/>
                  </a:cubicBezTo>
                  <a:cubicBezTo>
                    <a:pt x="74" y="10"/>
                    <a:pt x="71" y="10"/>
                    <a:pt x="69" y="10"/>
                  </a:cubicBezTo>
                  <a:cubicBezTo>
                    <a:pt x="66" y="10"/>
                    <a:pt x="64" y="12"/>
                    <a:pt x="64" y="13"/>
                  </a:cubicBezTo>
                  <a:cubicBezTo>
                    <a:pt x="63" y="14"/>
                    <a:pt x="64" y="14"/>
                    <a:pt x="64" y="14"/>
                  </a:cubicBezTo>
                  <a:cubicBezTo>
                    <a:pt x="66" y="15"/>
                    <a:pt x="66" y="23"/>
                    <a:pt x="66" y="25"/>
                  </a:cubicBezTo>
                  <a:cubicBezTo>
                    <a:pt x="67" y="29"/>
                    <a:pt x="69" y="35"/>
                    <a:pt x="71" y="35"/>
                  </a:cubicBezTo>
                  <a:cubicBezTo>
                    <a:pt x="72" y="35"/>
                    <a:pt x="72" y="35"/>
                    <a:pt x="73" y="35"/>
                  </a:cubicBezTo>
                  <a:cubicBezTo>
                    <a:pt x="76" y="35"/>
                    <a:pt x="79" y="37"/>
                    <a:pt x="79" y="40"/>
                  </a:cubicBezTo>
                  <a:cubicBezTo>
                    <a:pt x="79" y="40"/>
                    <a:pt x="79" y="42"/>
                    <a:pt x="77" y="42"/>
                  </a:cubicBezTo>
                  <a:cubicBezTo>
                    <a:pt x="77" y="42"/>
                    <a:pt x="76" y="42"/>
                    <a:pt x="76" y="42"/>
                  </a:cubicBezTo>
                  <a:cubicBezTo>
                    <a:pt x="74" y="44"/>
                    <a:pt x="73" y="47"/>
                    <a:pt x="72" y="50"/>
                  </a:cubicBezTo>
                  <a:cubicBezTo>
                    <a:pt x="72" y="51"/>
                    <a:pt x="72" y="52"/>
                    <a:pt x="72" y="53"/>
                  </a:cubicBezTo>
                  <a:cubicBezTo>
                    <a:pt x="72" y="55"/>
                    <a:pt x="72" y="58"/>
                    <a:pt x="69" y="59"/>
                  </a:cubicBezTo>
                  <a:cubicBezTo>
                    <a:pt x="67" y="59"/>
                    <a:pt x="65" y="60"/>
                    <a:pt x="65" y="64"/>
                  </a:cubicBezTo>
                  <a:cubicBezTo>
                    <a:pt x="65" y="68"/>
                    <a:pt x="61" y="69"/>
                    <a:pt x="60" y="69"/>
                  </a:cubicBezTo>
                  <a:cubicBezTo>
                    <a:pt x="59" y="69"/>
                    <a:pt x="58" y="70"/>
                    <a:pt x="58" y="70"/>
                  </a:cubicBezTo>
                  <a:cubicBezTo>
                    <a:pt x="58" y="71"/>
                    <a:pt x="57" y="72"/>
                    <a:pt x="56" y="74"/>
                  </a:cubicBezTo>
                  <a:cubicBezTo>
                    <a:pt x="55" y="78"/>
                    <a:pt x="54" y="81"/>
                    <a:pt x="53" y="82"/>
                  </a:cubicBezTo>
                  <a:cubicBezTo>
                    <a:pt x="53" y="83"/>
                    <a:pt x="51" y="83"/>
                    <a:pt x="50" y="84"/>
                  </a:cubicBezTo>
                  <a:cubicBezTo>
                    <a:pt x="48" y="84"/>
                    <a:pt x="44" y="85"/>
                    <a:pt x="44" y="87"/>
                  </a:cubicBezTo>
                  <a:cubicBezTo>
                    <a:pt x="44" y="88"/>
                    <a:pt x="44" y="89"/>
                    <a:pt x="44" y="89"/>
                  </a:cubicBezTo>
                  <a:cubicBezTo>
                    <a:pt x="44" y="89"/>
                    <a:pt x="44" y="89"/>
                    <a:pt x="44" y="89"/>
                  </a:cubicBezTo>
                  <a:cubicBezTo>
                    <a:pt x="43" y="92"/>
                    <a:pt x="40" y="96"/>
                    <a:pt x="38" y="97"/>
                  </a:cubicBezTo>
                  <a:cubicBezTo>
                    <a:pt x="38" y="97"/>
                    <a:pt x="38" y="97"/>
                    <a:pt x="38" y="97"/>
                  </a:cubicBezTo>
                  <a:cubicBezTo>
                    <a:pt x="38" y="97"/>
                    <a:pt x="37" y="97"/>
                    <a:pt x="37" y="97"/>
                  </a:cubicBezTo>
                  <a:cubicBezTo>
                    <a:pt x="37" y="97"/>
                    <a:pt x="37" y="97"/>
                    <a:pt x="37" y="97"/>
                  </a:cubicBezTo>
                  <a:cubicBezTo>
                    <a:pt x="36" y="97"/>
                    <a:pt x="36" y="97"/>
                    <a:pt x="35" y="96"/>
                  </a:cubicBezTo>
                  <a:cubicBezTo>
                    <a:pt x="34" y="96"/>
                    <a:pt x="33" y="96"/>
                    <a:pt x="32" y="96"/>
                  </a:cubicBezTo>
                  <a:cubicBezTo>
                    <a:pt x="31" y="96"/>
                    <a:pt x="30" y="96"/>
                    <a:pt x="30" y="97"/>
                  </a:cubicBezTo>
                  <a:cubicBezTo>
                    <a:pt x="30" y="98"/>
                    <a:pt x="29" y="98"/>
                    <a:pt x="28" y="98"/>
                  </a:cubicBezTo>
                  <a:cubicBezTo>
                    <a:pt x="27" y="98"/>
                    <a:pt x="25" y="97"/>
                    <a:pt x="24" y="97"/>
                  </a:cubicBezTo>
                  <a:cubicBezTo>
                    <a:pt x="23" y="97"/>
                    <a:pt x="22" y="96"/>
                    <a:pt x="22" y="96"/>
                  </a:cubicBezTo>
                  <a:cubicBezTo>
                    <a:pt x="21" y="96"/>
                    <a:pt x="21" y="97"/>
                    <a:pt x="21" y="97"/>
                  </a:cubicBezTo>
                  <a:cubicBezTo>
                    <a:pt x="19" y="99"/>
                    <a:pt x="13" y="103"/>
                    <a:pt x="13" y="106"/>
                  </a:cubicBezTo>
                  <a:cubicBezTo>
                    <a:pt x="13" y="107"/>
                    <a:pt x="15" y="108"/>
                    <a:pt x="16" y="109"/>
                  </a:cubicBezTo>
                  <a:cubicBezTo>
                    <a:pt x="18" y="110"/>
                    <a:pt x="21" y="111"/>
                    <a:pt x="21" y="114"/>
                  </a:cubicBezTo>
                  <a:cubicBezTo>
                    <a:pt x="20" y="118"/>
                    <a:pt x="23" y="123"/>
                    <a:pt x="25" y="125"/>
                  </a:cubicBezTo>
                  <a:cubicBezTo>
                    <a:pt x="27" y="127"/>
                    <a:pt x="32" y="133"/>
                    <a:pt x="29" y="136"/>
                  </a:cubicBezTo>
                  <a:cubicBezTo>
                    <a:pt x="28" y="138"/>
                    <a:pt x="26" y="139"/>
                    <a:pt x="23" y="139"/>
                  </a:cubicBezTo>
                  <a:cubicBezTo>
                    <a:pt x="22" y="139"/>
                    <a:pt x="21" y="139"/>
                    <a:pt x="20" y="139"/>
                  </a:cubicBezTo>
                  <a:cubicBezTo>
                    <a:pt x="18" y="139"/>
                    <a:pt x="18" y="139"/>
                    <a:pt x="17" y="139"/>
                  </a:cubicBezTo>
                  <a:cubicBezTo>
                    <a:pt x="16" y="140"/>
                    <a:pt x="15" y="140"/>
                    <a:pt x="13" y="140"/>
                  </a:cubicBezTo>
                  <a:cubicBezTo>
                    <a:pt x="12" y="140"/>
                    <a:pt x="11" y="140"/>
                    <a:pt x="9" y="140"/>
                  </a:cubicBezTo>
                  <a:cubicBezTo>
                    <a:pt x="8" y="139"/>
                    <a:pt x="8" y="139"/>
                    <a:pt x="7" y="139"/>
                  </a:cubicBezTo>
                  <a:cubicBezTo>
                    <a:pt x="4" y="139"/>
                    <a:pt x="3" y="141"/>
                    <a:pt x="2" y="144"/>
                  </a:cubicBezTo>
                  <a:cubicBezTo>
                    <a:pt x="1" y="144"/>
                    <a:pt x="1" y="145"/>
                    <a:pt x="0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1" y="147"/>
                    <a:pt x="2" y="148"/>
                    <a:pt x="2" y="149"/>
                  </a:cubicBezTo>
                  <a:cubicBezTo>
                    <a:pt x="4" y="152"/>
                    <a:pt x="6" y="154"/>
                    <a:pt x="9" y="155"/>
                  </a:cubicBezTo>
                  <a:cubicBezTo>
                    <a:pt x="12" y="156"/>
                    <a:pt x="15" y="155"/>
                    <a:pt x="17" y="155"/>
                  </a:cubicBezTo>
                  <a:cubicBezTo>
                    <a:pt x="18" y="154"/>
                    <a:pt x="19" y="154"/>
                    <a:pt x="20" y="154"/>
                  </a:cubicBezTo>
                  <a:cubicBezTo>
                    <a:pt x="21" y="154"/>
                    <a:pt x="22" y="154"/>
                    <a:pt x="22" y="157"/>
                  </a:cubicBezTo>
                  <a:cubicBezTo>
                    <a:pt x="22" y="161"/>
                    <a:pt x="15" y="161"/>
                    <a:pt x="10" y="162"/>
                  </a:cubicBezTo>
                  <a:cubicBezTo>
                    <a:pt x="9" y="162"/>
                    <a:pt x="7" y="162"/>
                    <a:pt x="7" y="162"/>
                  </a:cubicBezTo>
                  <a:cubicBezTo>
                    <a:pt x="9" y="166"/>
                    <a:pt x="21" y="181"/>
                    <a:pt x="28" y="181"/>
                  </a:cubicBezTo>
                  <a:cubicBezTo>
                    <a:pt x="29" y="181"/>
                    <a:pt x="29" y="181"/>
                    <a:pt x="29" y="181"/>
                  </a:cubicBezTo>
                  <a:cubicBezTo>
                    <a:pt x="35" y="180"/>
                    <a:pt x="39" y="175"/>
                    <a:pt x="40" y="172"/>
                  </a:cubicBezTo>
                  <a:cubicBezTo>
                    <a:pt x="41" y="171"/>
                    <a:pt x="41" y="171"/>
                    <a:pt x="41" y="171"/>
                  </a:cubicBezTo>
                  <a:cubicBezTo>
                    <a:pt x="40" y="170"/>
                    <a:pt x="39" y="169"/>
                    <a:pt x="40" y="167"/>
                  </a:cubicBezTo>
                  <a:cubicBezTo>
                    <a:pt x="40" y="165"/>
                    <a:pt x="42" y="163"/>
                    <a:pt x="44" y="163"/>
                  </a:cubicBezTo>
                  <a:cubicBezTo>
                    <a:pt x="45" y="163"/>
                    <a:pt x="45" y="163"/>
                    <a:pt x="45" y="163"/>
                  </a:cubicBezTo>
                  <a:cubicBezTo>
                    <a:pt x="47" y="164"/>
                    <a:pt x="47" y="166"/>
                    <a:pt x="47" y="169"/>
                  </a:cubicBezTo>
                  <a:cubicBezTo>
                    <a:pt x="47" y="171"/>
                    <a:pt x="47" y="174"/>
                    <a:pt x="48" y="175"/>
                  </a:cubicBezTo>
                  <a:cubicBezTo>
                    <a:pt x="51" y="177"/>
                    <a:pt x="50" y="182"/>
                    <a:pt x="49" y="186"/>
                  </a:cubicBezTo>
                  <a:cubicBezTo>
                    <a:pt x="48" y="189"/>
                    <a:pt x="49" y="194"/>
                    <a:pt x="50" y="199"/>
                  </a:cubicBezTo>
                  <a:cubicBezTo>
                    <a:pt x="50" y="201"/>
                    <a:pt x="51" y="203"/>
                    <a:pt x="51" y="205"/>
                  </a:cubicBezTo>
                  <a:cubicBezTo>
                    <a:pt x="51" y="207"/>
                    <a:pt x="52" y="210"/>
                    <a:pt x="53" y="214"/>
                  </a:cubicBezTo>
                  <a:cubicBezTo>
                    <a:pt x="54" y="217"/>
                    <a:pt x="55" y="221"/>
                    <a:pt x="56" y="225"/>
                  </a:cubicBezTo>
                  <a:cubicBezTo>
                    <a:pt x="57" y="233"/>
                    <a:pt x="62" y="247"/>
                    <a:pt x="66" y="255"/>
                  </a:cubicBezTo>
                  <a:cubicBezTo>
                    <a:pt x="69" y="259"/>
                    <a:pt x="71" y="266"/>
                    <a:pt x="72" y="272"/>
                  </a:cubicBezTo>
                  <a:cubicBezTo>
                    <a:pt x="74" y="277"/>
                    <a:pt x="76" y="282"/>
                    <a:pt x="77" y="284"/>
                  </a:cubicBezTo>
                  <a:cubicBezTo>
                    <a:pt x="80" y="288"/>
                    <a:pt x="88" y="300"/>
                    <a:pt x="88" y="308"/>
                  </a:cubicBezTo>
                  <a:cubicBezTo>
                    <a:pt x="88" y="315"/>
                    <a:pt x="96" y="326"/>
                    <a:pt x="99" y="328"/>
                  </a:cubicBezTo>
                  <a:cubicBezTo>
                    <a:pt x="101" y="329"/>
                    <a:pt x="106" y="325"/>
                    <a:pt x="108" y="321"/>
                  </a:cubicBezTo>
                  <a:cubicBezTo>
                    <a:pt x="108" y="318"/>
                    <a:pt x="111" y="317"/>
                    <a:pt x="114" y="315"/>
                  </a:cubicBezTo>
                  <a:cubicBezTo>
                    <a:pt x="116" y="314"/>
                    <a:pt x="118" y="312"/>
                    <a:pt x="118" y="311"/>
                  </a:cubicBezTo>
                  <a:cubicBezTo>
                    <a:pt x="119" y="307"/>
                    <a:pt x="119" y="303"/>
                    <a:pt x="123" y="302"/>
                  </a:cubicBezTo>
                  <a:cubicBezTo>
                    <a:pt x="125" y="302"/>
                    <a:pt x="125" y="300"/>
                    <a:pt x="125" y="295"/>
                  </a:cubicBezTo>
                  <a:cubicBezTo>
                    <a:pt x="125" y="291"/>
                    <a:pt x="126" y="284"/>
                    <a:pt x="129" y="280"/>
                  </a:cubicBezTo>
                  <a:cubicBezTo>
                    <a:pt x="132" y="277"/>
                    <a:pt x="132" y="267"/>
                    <a:pt x="131" y="263"/>
                  </a:cubicBezTo>
                  <a:cubicBezTo>
                    <a:pt x="129" y="258"/>
                    <a:pt x="130" y="252"/>
                    <a:pt x="131" y="248"/>
                  </a:cubicBezTo>
                  <a:cubicBezTo>
                    <a:pt x="132" y="247"/>
                    <a:pt x="132" y="245"/>
                    <a:pt x="132" y="244"/>
                  </a:cubicBezTo>
                  <a:cubicBezTo>
                    <a:pt x="133" y="241"/>
                    <a:pt x="133" y="238"/>
                    <a:pt x="136" y="238"/>
                  </a:cubicBezTo>
                  <a:cubicBezTo>
                    <a:pt x="139" y="238"/>
                    <a:pt x="144" y="235"/>
                    <a:pt x="147" y="231"/>
                  </a:cubicBezTo>
                  <a:cubicBezTo>
                    <a:pt x="149" y="228"/>
                    <a:pt x="155" y="224"/>
                    <a:pt x="159" y="220"/>
                  </a:cubicBezTo>
                  <a:cubicBezTo>
                    <a:pt x="161" y="219"/>
                    <a:pt x="163" y="218"/>
                    <a:pt x="164" y="2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19" name="Freeform 221"/>
            <p:cNvSpPr>
              <a:spLocks/>
            </p:cNvSpPr>
            <p:nvPr/>
          </p:nvSpPr>
          <p:spPr bwMode="auto">
            <a:xfrm>
              <a:off x="17470438" y="7624763"/>
              <a:ext cx="425450" cy="512763"/>
            </a:xfrm>
            <a:custGeom>
              <a:avLst/>
              <a:gdLst>
                <a:gd name="T0" fmla="*/ 0 w 80"/>
                <a:gd name="T1" fmla="*/ 21 h 98"/>
                <a:gd name="T2" fmla="*/ 2 w 80"/>
                <a:gd name="T3" fmla="*/ 26 h 98"/>
                <a:gd name="T4" fmla="*/ 3 w 80"/>
                <a:gd name="T5" fmla="*/ 32 h 98"/>
                <a:gd name="T6" fmla="*/ 6 w 80"/>
                <a:gd name="T7" fmla="*/ 31 h 98"/>
                <a:gd name="T8" fmla="*/ 10 w 80"/>
                <a:gd name="T9" fmla="*/ 42 h 98"/>
                <a:gd name="T10" fmla="*/ 7 w 80"/>
                <a:gd name="T11" fmla="*/ 51 h 98"/>
                <a:gd name="T12" fmla="*/ 7 w 80"/>
                <a:gd name="T13" fmla="*/ 56 h 98"/>
                <a:gd name="T14" fmla="*/ 15 w 80"/>
                <a:gd name="T15" fmla="*/ 50 h 98"/>
                <a:gd name="T16" fmla="*/ 26 w 80"/>
                <a:gd name="T17" fmla="*/ 51 h 98"/>
                <a:gd name="T18" fmla="*/ 36 w 80"/>
                <a:gd name="T19" fmla="*/ 46 h 98"/>
                <a:gd name="T20" fmla="*/ 43 w 80"/>
                <a:gd name="T21" fmla="*/ 49 h 98"/>
                <a:gd name="T22" fmla="*/ 51 w 80"/>
                <a:gd name="T23" fmla="*/ 64 h 98"/>
                <a:gd name="T24" fmla="*/ 59 w 80"/>
                <a:gd name="T25" fmla="*/ 82 h 98"/>
                <a:gd name="T26" fmla="*/ 60 w 80"/>
                <a:gd name="T27" fmla="*/ 88 h 98"/>
                <a:gd name="T28" fmla="*/ 60 w 80"/>
                <a:gd name="T29" fmla="*/ 90 h 98"/>
                <a:gd name="T30" fmla="*/ 59 w 80"/>
                <a:gd name="T31" fmla="*/ 92 h 98"/>
                <a:gd name="T32" fmla="*/ 58 w 80"/>
                <a:gd name="T33" fmla="*/ 94 h 98"/>
                <a:gd name="T34" fmla="*/ 60 w 80"/>
                <a:gd name="T35" fmla="*/ 95 h 98"/>
                <a:gd name="T36" fmla="*/ 62 w 80"/>
                <a:gd name="T37" fmla="*/ 98 h 98"/>
                <a:gd name="T38" fmla="*/ 63 w 80"/>
                <a:gd name="T39" fmla="*/ 97 h 98"/>
                <a:gd name="T40" fmla="*/ 64 w 80"/>
                <a:gd name="T41" fmla="*/ 95 h 98"/>
                <a:gd name="T42" fmla="*/ 73 w 80"/>
                <a:gd name="T43" fmla="*/ 92 h 98"/>
                <a:gd name="T44" fmla="*/ 76 w 80"/>
                <a:gd name="T45" fmla="*/ 92 h 98"/>
                <a:gd name="T46" fmla="*/ 77 w 80"/>
                <a:gd name="T47" fmla="*/ 92 h 98"/>
                <a:gd name="T48" fmla="*/ 78 w 80"/>
                <a:gd name="T49" fmla="*/ 91 h 98"/>
                <a:gd name="T50" fmla="*/ 79 w 80"/>
                <a:gd name="T51" fmla="*/ 90 h 98"/>
                <a:gd name="T52" fmla="*/ 80 w 80"/>
                <a:gd name="T53" fmla="*/ 83 h 98"/>
                <a:gd name="T54" fmla="*/ 78 w 80"/>
                <a:gd name="T55" fmla="*/ 76 h 98"/>
                <a:gd name="T56" fmla="*/ 68 w 80"/>
                <a:gd name="T57" fmla="*/ 67 h 98"/>
                <a:gd name="T58" fmla="*/ 59 w 80"/>
                <a:gd name="T59" fmla="*/ 55 h 98"/>
                <a:gd name="T60" fmla="*/ 53 w 80"/>
                <a:gd name="T61" fmla="*/ 44 h 98"/>
                <a:gd name="T62" fmla="*/ 41 w 80"/>
                <a:gd name="T63" fmla="*/ 33 h 98"/>
                <a:gd name="T64" fmla="*/ 50 w 80"/>
                <a:gd name="T65" fmla="*/ 29 h 98"/>
                <a:gd name="T66" fmla="*/ 46 w 80"/>
                <a:gd name="T67" fmla="*/ 20 h 98"/>
                <a:gd name="T68" fmla="*/ 40 w 80"/>
                <a:gd name="T69" fmla="*/ 19 h 98"/>
                <a:gd name="T70" fmla="*/ 38 w 80"/>
                <a:gd name="T71" fmla="*/ 19 h 98"/>
                <a:gd name="T72" fmla="*/ 36 w 80"/>
                <a:gd name="T73" fmla="*/ 19 h 98"/>
                <a:gd name="T74" fmla="*/ 34 w 80"/>
                <a:gd name="T75" fmla="*/ 18 h 98"/>
                <a:gd name="T76" fmla="*/ 32 w 80"/>
                <a:gd name="T77" fmla="*/ 18 h 98"/>
                <a:gd name="T78" fmla="*/ 31 w 80"/>
                <a:gd name="T79" fmla="*/ 17 h 98"/>
                <a:gd name="T80" fmla="*/ 30 w 80"/>
                <a:gd name="T81" fmla="*/ 16 h 98"/>
                <a:gd name="T82" fmla="*/ 29 w 80"/>
                <a:gd name="T83" fmla="*/ 14 h 98"/>
                <a:gd name="T84" fmla="*/ 26 w 80"/>
                <a:gd name="T85" fmla="*/ 9 h 98"/>
                <a:gd name="T86" fmla="*/ 20 w 80"/>
                <a:gd name="T87" fmla="*/ 0 h 98"/>
                <a:gd name="T88" fmla="*/ 16 w 80"/>
                <a:gd name="T89" fmla="*/ 0 h 98"/>
                <a:gd name="T90" fmla="*/ 15 w 80"/>
                <a:gd name="T91" fmla="*/ 2 h 98"/>
                <a:gd name="T92" fmla="*/ 15 w 80"/>
                <a:gd name="T93" fmla="*/ 4 h 98"/>
                <a:gd name="T94" fmla="*/ 13 w 80"/>
                <a:gd name="T95" fmla="*/ 14 h 98"/>
                <a:gd name="T96" fmla="*/ 8 w 80"/>
                <a:gd name="T97" fmla="*/ 9 h 98"/>
                <a:gd name="T98" fmla="*/ 4 w 80"/>
                <a:gd name="T99" fmla="*/ 15 h 98"/>
                <a:gd name="T100" fmla="*/ 4 w 80"/>
                <a:gd name="T101" fmla="*/ 16 h 98"/>
                <a:gd name="T102" fmla="*/ 3 w 80"/>
                <a:gd name="T103" fmla="*/ 17 h 98"/>
                <a:gd name="T104" fmla="*/ 3 w 80"/>
                <a:gd name="T105" fmla="*/ 19 h 98"/>
                <a:gd name="T106" fmla="*/ 2 w 80"/>
                <a:gd name="T107" fmla="*/ 20 h 98"/>
                <a:gd name="T108" fmla="*/ 1 w 80"/>
                <a:gd name="T109" fmla="*/ 20 h 98"/>
                <a:gd name="T110" fmla="*/ 0 w 80"/>
                <a:gd name="T111" fmla="*/ 21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0" h="98"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3"/>
                    <a:pt x="2" y="24"/>
                    <a:pt x="2" y="26"/>
                  </a:cubicBezTo>
                  <a:cubicBezTo>
                    <a:pt x="2" y="28"/>
                    <a:pt x="1" y="29"/>
                    <a:pt x="2" y="31"/>
                  </a:cubicBezTo>
                  <a:cubicBezTo>
                    <a:pt x="2" y="32"/>
                    <a:pt x="3" y="32"/>
                    <a:pt x="3" y="32"/>
                  </a:cubicBezTo>
                  <a:cubicBezTo>
                    <a:pt x="4" y="32"/>
                    <a:pt x="4" y="32"/>
                    <a:pt x="5" y="31"/>
                  </a:cubicBezTo>
                  <a:cubicBezTo>
                    <a:pt x="5" y="31"/>
                    <a:pt x="6" y="31"/>
                    <a:pt x="6" y="31"/>
                  </a:cubicBezTo>
                  <a:cubicBezTo>
                    <a:pt x="8" y="31"/>
                    <a:pt x="9" y="32"/>
                    <a:pt x="10" y="34"/>
                  </a:cubicBezTo>
                  <a:cubicBezTo>
                    <a:pt x="11" y="37"/>
                    <a:pt x="10" y="39"/>
                    <a:pt x="10" y="42"/>
                  </a:cubicBezTo>
                  <a:cubicBezTo>
                    <a:pt x="9" y="43"/>
                    <a:pt x="9" y="45"/>
                    <a:pt x="9" y="46"/>
                  </a:cubicBezTo>
                  <a:cubicBezTo>
                    <a:pt x="9" y="49"/>
                    <a:pt x="8" y="50"/>
                    <a:pt x="7" y="51"/>
                  </a:cubicBezTo>
                  <a:cubicBezTo>
                    <a:pt x="6" y="52"/>
                    <a:pt x="6" y="53"/>
                    <a:pt x="6" y="55"/>
                  </a:cubicBezTo>
                  <a:cubicBezTo>
                    <a:pt x="6" y="56"/>
                    <a:pt x="7" y="56"/>
                    <a:pt x="7" y="56"/>
                  </a:cubicBezTo>
                  <a:cubicBezTo>
                    <a:pt x="8" y="56"/>
                    <a:pt x="11" y="54"/>
                    <a:pt x="13" y="52"/>
                  </a:cubicBezTo>
                  <a:cubicBezTo>
                    <a:pt x="13" y="51"/>
                    <a:pt x="14" y="51"/>
                    <a:pt x="15" y="50"/>
                  </a:cubicBezTo>
                  <a:cubicBezTo>
                    <a:pt x="18" y="48"/>
                    <a:pt x="22" y="48"/>
                    <a:pt x="24" y="50"/>
                  </a:cubicBezTo>
                  <a:cubicBezTo>
                    <a:pt x="25" y="51"/>
                    <a:pt x="25" y="51"/>
                    <a:pt x="26" y="51"/>
                  </a:cubicBezTo>
                  <a:cubicBezTo>
                    <a:pt x="27" y="51"/>
                    <a:pt x="29" y="50"/>
                    <a:pt x="30" y="48"/>
                  </a:cubicBezTo>
                  <a:cubicBezTo>
                    <a:pt x="30" y="46"/>
                    <a:pt x="34" y="46"/>
                    <a:pt x="36" y="46"/>
                  </a:cubicBezTo>
                  <a:cubicBezTo>
                    <a:pt x="39" y="46"/>
                    <a:pt x="41" y="46"/>
                    <a:pt x="42" y="48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5" y="52"/>
                    <a:pt x="47" y="54"/>
                    <a:pt x="50" y="56"/>
                  </a:cubicBezTo>
                  <a:cubicBezTo>
                    <a:pt x="52" y="57"/>
                    <a:pt x="52" y="61"/>
                    <a:pt x="51" y="64"/>
                  </a:cubicBezTo>
                  <a:cubicBezTo>
                    <a:pt x="50" y="66"/>
                    <a:pt x="50" y="69"/>
                    <a:pt x="51" y="69"/>
                  </a:cubicBezTo>
                  <a:cubicBezTo>
                    <a:pt x="54" y="70"/>
                    <a:pt x="60" y="76"/>
                    <a:pt x="59" y="82"/>
                  </a:cubicBezTo>
                  <a:cubicBezTo>
                    <a:pt x="59" y="84"/>
                    <a:pt x="59" y="85"/>
                    <a:pt x="59" y="86"/>
                  </a:cubicBezTo>
                  <a:cubicBezTo>
                    <a:pt x="59" y="87"/>
                    <a:pt x="60" y="88"/>
                    <a:pt x="60" y="88"/>
                  </a:cubicBezTo>
                  <a:cubicBezTo>
                    <a:pt x="60" y="88"/>
                    <a:pt x="60" y="88"/>
                    <a:pt x="60" y="88"/>
                  </a:cubicBezTo>
                  <a:cubicBezTo>
                    <a:pt x="60" y="89"/>
                    <a:pt x="60" y="90"/>
                    <a:pt x="60" y="90"/>
                  </a:cubicBezTo>
                  <a:cubicBezTo>
                    <a:pt x="60" y="90"/>
                    <a:pt x="60" y="90"/>
                    <a:pt x="60" y="90"/>
                  </a:cubicBezTo>
                  <a:cubicBezTo>
                    <a:pt x="60" y="91"/>
                    <a:pt x="59" y="92"/>
                    <a:pt x="59" y="92"/>
                  </a:cubicBezTo>
                  <a:cubicBezTo>
                    <a:pt x="59" y="92"/>
                    <a:pt x="59" y="92"/>
                    <a:pt x="59" y="93"/>
                  </a:cubicBezTo>
                  <a:cubicBezTo>
                    <a:pt x="59" y="93"/>
                    <a:pt x="59" y="94"/>
                    <a:pt x="58" y="94"/>
                  </a:cubicBezTo>
                  <a:cubicBezTo>
                    <a:pt x="58" y="94"/>
                    <a:pt x="58" y="94"/>
                    <a:pt x="58" y="94"/>
                  </a:cubicBezTo>
                  <a:cubicBezTo>
                    <a:pt x="59" y="95"/>
                    <a:pt x="59" y="95"/>
                    <a:pt x="60" y="95"/>
                  </a:cubicBezTo>
                  <a:cubicBezTo>
                    <a:pt x="61" y="95"/>
                    <a:pt x="62" y="96"/>
                    <a:pt x="62" y="97"/>
                  </a:cubicBezTo>
                  <a:cubicBezTo>
                    <a:pt x="62" y="97"/>
                    <a:pt x="62" y="97"/>
                    <a:pt x="62" y="98"/>
                  </a:cubicBezTo>
                  <a:cubicBezTo>
                    <a:pt x="63" y="98"/>
                    <a:pt x="63" y="97"/>
                    <a:pt x="63" y="97"/>
                  </a:cubicBezTo>
                  <a:cubicBezTo>
                    <a:pt x="63" y="97"/>
                    <a:pt x="63" y="97"/>
                    <a:pt x="63" y="97"/>
                  </a:cubicBezTo>
                  <a:cubicBezTo>
                    <a:pt x="63" y="97"/>
                    <a:pt x="64" y="96"/>
                    <a:pt x="64" y="96"/>
                  </a:cubicBezTo>
                  <a:cubicBezTo>
                    <a:pt x="64" y="96"/>
                    <a:pt x="64" y="95"/>
                    <a:pt x="64" y="95"/>
                  </a:cubicBezTo>
                  <a:cubicBezTo>
                    <a:pt x="64" y="92"/>
                    <a:pt x="66" y="91"/>
                    <a:pt x="69" y="91"/>
                  </a:cubicBezTo>
                  <a:cubicBezTo>
                    <a:pt x="70" y="91"/>
                    <a:pt x="72" y="91"/>
                    <a:pt x="73" y="92"/>
                  </a:cubicBezTo>
                  <a:cubicBezTo>
                    <a:pt x="73" y="92"/>
                    <a:pt x="74" y="92"/>
                    <a:pt x="75" y="92"/>
                  </a:cubicBezTo>
                  <a:cubicBezTo>
                    <a:pt x="75" y="92"/>
                    <a:pt x="75" y="92"/>
                    <a:pt x="76" y="92"/>
                  </a:cubicBezTo>
                  <a:cubicBezTo>
                    <a:pt x="76" y="92"/>
                    <a:pt x="76" y="92"/>
                    <a:pt x="76" y="92"/>
                  </a:cubicBezTo>
                  <a:cubicBezTo>
                    <a:pt x="76" y="92"/>
                    <a:pt x="77" y="92"/>
                    <a:pt x="77" y="92"/>
                  </a:cubicBezTo>
                  <a:cubicBezTo>
                    <a:pt x="77" y="92"/>
                    <a:pt x="77" y="92"/>
                    <a:pt x="77" y="92"/>
                  </a:cubicBezTo>
                  <a:cubicBezTo>
                    <a:pt x="78" y="91"/>
                    <a:pt x="78" y="91"/>
                    <a:pt x="78" y="91"/>
                  </a:cubicBezTo>
                  <a:cubicBezTo>
                    <a:pt x="78" y="91"/>
                    <a:pt x="79" y="91"/>
                    <a:pt x="79" y="91"/>
                  </a:cubicBezTo>
                  <a:cubicBezTo>
                    <a:pt x="79" y="91"/>
                    <a:pt x="79" y="91"/>
                    <a:pt x="79" y="90"/>
                  </a:cubicBezTo>
                  <a:cubicBezTo>
                    <a:pt x="80" y="89"/>
                    <a:pt x="80" y="88"/>
                    <a:pt x="80" y="86"/>
                  </a:cubicBezTo>
                  <a:cubicBezTo>
                    <a:pt x="80" y="85"/>
                    <a:pt x="80" y="84"/>
                    <a:pt x="80" y="83"/>
                  </a:cubicBezTo>
                  <a:cubicBezTo>
                    <a:pt x="80" y="80"/>
                    <a:pt x="80" y="78"/>
                    <a:pt x="79" y="77"/>
                  </a:cubicBezTo>
                  <a:cubicBezTo>
                    <a:pt x="78" y="76"/>
                    <a:pt x="78" y="76"/>
                    <a:pt x="78" y="76"/>
                  </a:cubicBezTo>
                  <a:cubicBezTo>
                    <a:pt x="77" y="75"/>
                    <a:pt x="76" y="74"/>
                    <a:pt x="75" y="74"/>
                  </a:cubicBezTo>
                  <a:cubicBezTo>
                    <a:pt x="73" y="72"/>
                    <a:pt x="70" y="70"/>
                    <a:pt x="68" y="67"/>
                  </a:cubicBezTo>
                  <a:cubicBezTo>
                    <a:pt x="68" y="65"/>
                    <a:pt x="66" y="62"/>
                    <a:pt x="64" y="60"/>
                  </a:cubicBezTo>
                  <a:cubicBezTo>
                    <a:pt x="62" y="58"/>
                    <a:pt x="60" y="57"/>
                    <a:pt x="59" y="55"/>
                  </a:cubicBezTo>
                  <a:cubicBezTo>
                    <a:pt x="59" y="53"/>
                    <a:pt x="58" y="52"/>
                    <a:pt x="56" y="50"/>
                  </a:cubicBezTo>
                  <a:cubicBezTo>
                    <a:pt x="55" y="48"/>
                    <a:pt x="53" y="46"/>
                    <a:pt x="53" y="44"/>
                  </a:cubicBezTo>
                  <a:cubicBezTo>
                    <a:pt x="53" y="44"/>
                    <a:pt x="50" y="42"/>
                    <a:pt x="48" y="41"/>
                  </a:cubicBezTo>
                  <a:cubicBezTo>
                    <a:pt x="44" y="38"/>
                    <a:pt x="40" y="36"/>
                    <a:pt x="41" y="33"/>
                  </a:cubicBezTo>
                  <a:cubicBezTo>
                    <a:pt x="42" y="31"/>
                    <a:pt x="45" y="31"/>
                    <a:pt x="47" y="30"/>
                  </a:cubicBezTo>
                  <a:cubicBezTo>
                    <a:pt x="49" y="30"/>
                    <a:pt x="50" y="29"/>
                    <a:pt x="50" y="29"/>
                  </a:cubicBezTo>
                  <a:cubicBezTo>
                    <a:pt x="50" y="27"/>
                    <a:pt x="49" y="27"/>
                    <a:pt x="49" y="26"/>
                  </a:cubicBezTo>
                  <a:cubicBezTo>
                    <a:pt x="48" y="24"/>
                    <a:pt x="47" y="23"/>
                    <a:pt x="46" y="20"/>
                  </a:cubicBezTo>
                  <a:cubicBezTo>
                    <a:pt x="46" y="18"/>
                    <a:pt x="45" y="18"/>
                    <a:pt x="44" y="18"/>
                  </a:cubicBezTo>
                  <a:cubicBezTo>
                    <a:pt x="42" y="18"/>
                    <a:pt x="41" y="18"/>
                    <a:pt x="40" y="19"/>
                  </a:cubicBezTo>
                  <a:cubicBezTo>
                    <a:pt x="40" y="19"/>
                    <a:pt x="39" y="19"/>
                    <a:pt x="39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7" y="19"/>
                    <a:pt x="37" y="19"/>
                  </a:cubicBezTo>
                  <a:cubicBezTo>
                    <a:pt x="37" y="19"/>
                    <a:pt x="36" y="19"/>
                    <a:pt x="36" y="19"/>
                  </a:cubicBezTo>
                  <a:cubicBezTo>
                    <a:pt x="36" y="19"/>
                    <a:pt x="35" y="19"/>
                    <a:pt x="35" y="19"/>
                  </a:cubicBezTo>
                  <a:cubicBezTo>
                    <a:pt x="35" y="19"/>
                    <a:pt x="34" y="19"/>
                    <a:pt x="34" y="18"/>
                  </a:cubicBezTo>
                  <a:cubicBezTo>
                    <a:pt x="34" y="18"/>
                    <a:pt x="33" y="18"/>
                    <a:pt x="33" y="18"/>
                  </a:cubicBezTo>
                  <a:cubicBezTo>
                    <a:pt x="33" y="18"/>
                    <a:pt x="32" y="18"/>
                    <a:pt x="32" y="18"/>
                  </a:cubicBezTo>
                  <a:cubicBezTo>
                    <a:pt x="32" y="18"/>
                    <a:pt x="32" y="17"/>
                    <a:pt x="32" y="17"/>
                  </a:cubicBezTo>
                  <a:cubicBezTo>
                    <a:pt x="32" y="17"/>
                    <a:pt x="32" y="17"/>
                    <a:pt x="31" y="17"/>
                  </a:cubicBezTo>
                  <a:cubicBezTo>
                    <a:pt x="31" y="17"/>
                    <a:pt x="31" y="16"/>
                    <a:pt x="31" y="16"/>
                  </a:cubicBezTo>
                  <a:cubicBezTo>
                    <a:pt x="31" y="16"/>
                    <a:pt x="30" y="16"/>
                    <a:pt x="30" y="16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30" y="15"/>
                    <a:pt x="29" y="14"/>
                  </a:cubicBezTo>
                  <a:cubicBezTo>
                    <a:pt x="29" y="14"/>
                    <a:pt x="29" y="13"/>
                    <a:pt x="29" y="13"/>
                  </a:cubicBezTo>
                  <a:cubicBezTo>
                    <a:pt x="29" y="11"/>
                    <a:pt x="28" y="10"/>
                    <a:pt x="26" y="9"/>
                  </a:cubicBezTo>
                  <a:cubicBezTo>
                    <a:pt x="25" y="8"/>
                    <a:pt x="23" y="6"/>
                    <a:pt x="23" y="4"/>
                  </a:cubicBezTo>
                  <a:cubicBezTo>
                    <a:pt x="23" y="3"/>
                    <a:pt x="22" y="1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7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  <a:cubicBezTo>
                    <a:pt x="15" y="0"/>
                    <a:pt x="15" y="1"/>
                    <a:pt x="15" y="2"/>
                  </a:cubicBezTo>
                  <a:cubicBezTo>
                    <a:pt x="15" y="3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6"/>
                    <a:pt x="17" y="11"/>
                    <a:pt x="16" y="13"/>
                  </a:cubicBezTo>
                  <a:cubicBezTo>
                    <a:pt x="16" y="14"/>
                    <a:pt x="15" y="15"/>
                    <a:pt x="13" y="14"/>
                  </a:cubicBezTo>
                  <a:cubicBezTo>
                    <a:pt x="11" y="14"/>
                    <a:pt x="10" y="12"/>
                    <a:pt x="9" y="11"/>
                  </a:cubicBezTo>
                  <a:cubicBezTo>
                    <a:pt x="9" y="10"/>
                    <a:pt x="9" y="9"/>
                    <a:pt x="8" y="9"/>
                  </a:cubicBezTo>
                  <a:cubicBezTo>
                    <a:pt x="7" y="11"/>
                    <a:pt x="5" y="13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8"/>
                    <a:pt x="3" y="18"/>
                    <a:pt x="3" y="19"/>
                  </a:cubicBezTo>
                  <a:cubicBezTo>
                    <a:pt x="3" y="19"/>
                    <a:pt x="3" y="19"/>
                    <a:pt x="2" y="19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1"/>
                    <a:pt x="1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20" name="Freeform 222"/>
            <p:cNvSpPr>
              <a:spLocks/>
            </p:cNvSpPr>
            <p:nvPr/>
          </p:nvSpPr>
          <p:spPr bwMode="auto">
            <a:xfrm>
              <a:off x="15190788" y="6661150"/>
              <a:ext cx="973138" cy="868363"/>
            </a:xfrm>
            <a:custGeom>
              <a:avLst/>
              <a:gdLst>
                <a:gd name="T0" fmla="*/ 44 w 183"/>
                <a:gd name="T1" fmla="*/ 146 h 166"/>
                <a:gd name="T2" fmla="*/ 63 w 183"/>
                <a:gd name="T3" fmla="*/ 148 h 166"/>
                <a:gd name="T4" fmla="*/ 70 w 183"/>
                <a:gd name="T5" fmla="*/ 158 h 166"/>
                <a:gd name="T6" fmla="*/ 80 w 183"/>
                <a:gd name="T7" fmla="*/ 165 h 166"/>
                <a:gd name="T8" fmla="*/ 83 w 183"/>
                <a:gd name="T9" fmla="*/ 164 h 166"/>
                <a:gd name="T10" fmla="*/ 96 w 183"/>
                <a:gd name="T11" fmla="*/ 159 h 166"/>
                <a:gd name="T12" fmla="*/ 111 w 183"/>
                <a:gd name="T13" fmla="*/ 156 h 166"/>
                <a:gd name="T14" fmla="*/ 98 w 183"/>
                <a:gd name="T15" fmla="*/ 131 h 166"/>
                <a:gd name="T16" fmla="*/ 103 w 183"/>
                <a:gd name="T17" fmla="*/ 116 h 166"/>
                <a:gd name="T18" fmla="*/ 111 w 183"/>
                <a:gd name="T19" fmla="*/ 117 h 166"/>
                <a:gd name="T20" fmla="*/ 119 w 183"/>
                <a:gd name="T21" fmla="*/ 115 h 166"/>
                <a:gd name="T22" fmla="*/ 124 w 183"/>
                <a:gd name="T23" fmla="*/ 111 h 166"/>
                <a:gd name="T24" fmla="*/ 135 w 183"/>
                <a:gd name="T25" fmla="*/ 102 h 166"/>
                <a:gd name="T26" fmla="*/ 142 w 183"/>
                <a:gd name="T27" fmla="*/ 88 h 166"/>
                <a:gd name="T28" fmla="*/ 153 w 183"/>
                <a:gd name="T29" fmla="*/ 73 h 166"/>
                <a:gd name="T30" fmla="*/ 160 w 183"/>
                <a:gd name="T31" fmla="*/ 61 h 166"/>
                <a:gd name="T32" fmla="*/ 154 w 183"/>
                <a:gd name="T33" fmla="*/ 58 h 166"/>
                <a:gd name="T34" fmla="*/ 147 w 183"/>
                <a:gd name="T35" fmla="*/ 46 h 166"/>
                <a:gd name="T36" fmla="*/ 152 w 183"/>
                <a:gd name="T37" fmla="*/ 29 h 166"/>
                <a:gd name="T38" fmla="*/ 168 w 183"/>
                <a:gd name="T39" fmla="*/ 32 h 166"/>
                <a:gd name="T40" fmla="*/ 180 w 183"/>
                <a:gd name="T41" fmla="*/ 27 h 166"/>
                <a:gd name="T42" fmla="*/ 181 w 183"/>
                <a:gd name="T43" fmla="*/ 26 h 166"/>
                <a:gd name="T44" fmla="*/ 183 w 183"/>
                <a:gd name="T45" fmla="*/ 22 h 166"/>
                <a:gd name="T46" fmla="*/ 180 w 183"/>
                <a:gd name="T47" fmla="*/ 20 h 166"/>
                <a:gd name="T48" fmla="*/ 177 w 183"/>
                <a:gd name="T49" fmla="*/ 19 h 166"/>
                <a:gd name="T50" fmla="*/ 163 w 183"/>
                <a:gd name="T51" fmla="*/ 4 h 166"/>
                <a:gd name="T52" fmla="*/ 159 w 183"/>
                <a:gd name="T53" fmla="*/ 1 h 166"/>
                <a:gd name="T54" fmla="*/ 155 w 183"/>
                <a:gd name="T55" fmla="*/ 1 h 166"/>
                <a:gd name="T56" fmla="*/ 153 w 183"/>
                <a:gd name="T57" fmla="*/ 1 h 166"/>
                <a:gd name="T58" fmla="*/ 149 w 183"/>
                <a:gd name="T59" fmla="*/ 3 h 166"/>
                <a:gd name="T60" fmla="*/ 145 w 183"/>
                <a:gd name="T61" fmla="*/ 4 h 166"/>
                <a:gd name="T62" fmla="*/ 128 w 183"/>
                <a:gd name="T63" fmla="*/ 8 h 166"/>
                <a:gd name="T64" fmla="*/ 118 w 183"/>
                <a:gd name="T65" fmla="*/ 12 h 166"/>
                <a:gd name="T66" fmla="*/ 121 w 183"/>
                <a:gd name="T67" fmla="*/ 22 h 166"/>
                <a:gd name="T68" fmla="*/ 115 w 183"/>
                <a:gd name="T69" fmla="*/ 35 h 166"/>
                <a:gd name="T70" fmla="*/ 106 w 183"/>
                <a:gd name="T71" fmla="*/ 40 h 166"/>
                <a:gd name="T72" fmla="*/ 103 w 183"/>
                <a:gd name="T73" fmla="*/ 42 h 166"/>
                <a:gd name="T74" fmla="*/ 97 w 183"/>
                <a:gd name="T75" fmla="*/ 52 h 166"/>
                <a:gd name="T76" fmla="*/ 94 w 183"/>
                <a:gd name="T77" fmla="*/ 65 h 166"/>
                <a:gd name="T78" fmla="*/ 86 w 183"/>
                <a:gd name="T79" fmla="*/ 68 h 166"/>
                <a:gd name="T80" fmla="*/ 69 w 183"/>
                <a:gd name="T81" fmla="*/ 75 h 166"/>
                <a:gd name="T82" fmla="*/ 61 w 183"/>
                <a:gd name="T83" fmla="*/ 84 h 166"/>
                <a:gd name="T84" fmla="*/ 18 w 183"/>
                <a:gd name="T85" fmla="*/ 97 h 166"/>
                <a:gd name="T86" fmla="*/ 10 w 183"/>
                <a:gd name="T87" fmla="*/ 96 h 166"/>
                <a:gd name="T88" fmla="*/ 3 w 183"/>
                <a:gd name="T89" fmla="*/ 96 h 166"/>
                <a:gd name="T90" fmla="*/ 1 w 183"/>
                <a:gd name="T91" fmla="*/ 96 h 166"/>
                <a:gd name="T92" fmla="*/ 2 w 183"/>
                <a:gd name="T93" fmla="*/ 97 h 166"/>
                <a:gd name="T94" fmla="*/ 4 w 183"/>
                <a:gd name="T95" fmla="*/ 100 h 166"/>
                <a:gd name="T96" fmla="*/ 20 w 183"/>
                <a:gd name="T97" fmla="*/ 122 h 166"/>
                <a:gd name="T98" fmla="*/ 13 w 183"/>
                <a:gd name="T99" fmla="*/ 135 h 166"/>
                <a:gd name="T100" fmla="*/ 6 w 183"/>
                <a:gd name="T101" fmla="*/ 148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3" h="166">
                  <a:moveTo>
                    <a:pt x="26" y="146"/>
                  </a:moveTo>
                  <a:cubicBezTo>
                    <a:pt x="28" y="144"/>
                    <a:pt x="33" y="143"/>
                    <a:pt x="36" y="145"/>
                  </a:cubicBezTo>
                  <a:cubicBezTo>
                    <a:pt x="37" y="145"/>
                    <a:pt x="40" y="146"/>
                    <a:pt x="44" y="146"/>
                  </a:cubicBezTo>
                  <a:cubicBezTo>
                    <a:pt x="48" y="146"/>
                    <a:pt x="51" y="146"/>
                    <a:pt x="53" y="145"/>
                  </a:cubicBezTo>
                  <a:cubicBezTo>
                    <a:pt x="54" y="144"/>
                    <a:pt x="56" y="143"/>
                    <a:pt x="58" y="143"/>
                  </a:cubicBezTo>
                  <a:cubicBezTo>
                    <a:pt x="61" y="143"/>
                    <a:pt x="63" y="146"/>
                    <a:pt x="63" y="148"/>
                  </a:cubicBezTo>
                  <a:cubicBezTo>
                    <a:pt x="63" y="150"/>
                    <a:pt x="64" y="151"/>
                    <a:pt x="66" y="152"/>
                  </a:cubicBezTo>
                  <a:cubicBezTo>
                    <a:pt x="67" y="152"/>
                    <a:pt x="67" y="153"/>
                    <a:pt x="68" y="154"/>
                  </a:cubicBezTo>
                  <a:cubicBezTo>
                    <a:pt x="70" y="155"/>
                    <a:pt x="70" y="157"/>
                    <a:pt x="70" y="158"/>
                  </a:cubicBezTo>
                  <a:cubicBezTo>
                    <a:pt x="70" y="160"/>
                    <a:pt x="70" y="161"/>
                    <a:pt x="71" y="161"/>
                  </a:cubicBezTo>
                  <a:cubicBezTo>
                    <a:pt x="71" y="163"/>
                    <a:pt x="73" y="163"/>
                    <a:pt x="75" y="164"/>
                  </a:cubicBezTo>
                  <a:cubicBezTo>
                    <a:pt x="76" y="164"/>
                    <a:pt x="78" y="165"/>
                    <a:pt x="80" y="165"/>
                  </a:cubicBezTo>
                  <a:cubicBezTo>
                    <a:pt x="80" y="166"/>
                    <a:pt x="81" y="166"/>
                    <a:pt x="81" y="166"/>
                  </a:cubicBezTo>
                  <a:cubicBezTo>
                    <a:pt x="81" y="166"/>
                    <a:pt x="81" y="166"/>
                    <a:pt x="81" y="166"/>
                  </a:cubicBezTo>
                  <a:cubicBezTo>
                    <a:pt x="82" y="165"/>
                    <a:pt x="82" y="164"/>
                    <a:pt x="83" y="164"/>
                  </a:cubicBezTo>
                  <a:cubicBezTo>
                    <a:pt x="84" y="161"/>
                    <a:pt x="86" y="158"/>
                    <a:pt x="90" y="158"/>
                  </a:cubicBezTo>
                  <a:cubicBezTo>
                    <a:pt x="91" y="158"/>
                    <a:pt x="92" y="158"/>
                    <a:pt x="93" y="159"/>
                  </a:cubicBezTo>
                  <a:cubicBezTo>
                    <a:pt x="94" y="159"/>
                    <a:pt x="95" y="159"/>
                    <a:pt x="96" y="159"/>
                  </a:cubicBezTo>
                  <a:cubicBezTo>
                    <a:pt x="97" y="159"/>
                    <a:pt x="98" y="159"/>
                    <a:pt x="99" y="158"/>
                  </a:cubicBezTo>
                  <a:cubicBezTo>
                    <a:pt x="100" y="158"/>
                    <a:pt x="101" y="158"/>
                    <a:pt x="103" y="158"/>
                  </a:cubicBezTo>
                  <a:cubicBezTo>
                    <a:pt x="107" y="159"/>
                    <a:pt x="109" y="158"/>
                    <a:pt x="111" y="156"/>
                  </a:cubicBezTo>
                  <a:cubicBezTo>
                    <a:pt x="112" y="154"/>
                    <a:pt x="109" y="150"/>
                    <a:pt x="107" y="147"/>
                  </a:cubicBezTo>
                  <a:cubicBezTo>
                    <a:pt x="105" y="145"/>
                    <a:pt x="101" y="140"/>
                    <a:pt x="102" y="135"/>
                  </a:cubicBezTo>
                  <a:cubicBezTo>
                    <a:pt x="102" y="133"/>
                    <a:pt x="100" y="133"/>
                    <a:pt x="98" y="131"/>
                  </a:cubicBezTo>
                  <a:cubicBezTo>
                    <a:pt x="97" y="130"/>
                    <a:pt x="94" y="129"/>
                    <a:pt x="94" y="127"/>
                  </a:cubicBezTo>
                  <a:cubicBezTo>
                    <a:pt x="94" y="124"/>
                    <a:pt x="98" y="120"/>
                    <a:pt x="102" y="117"/>
                  </a:cubicBezTo>
                  <a:cubicBezTo>
                    <a:pt x="103" y="116"/>
                    <a:pt x="103" y="116"/>
                    <a:pt x="103" y="116"/>
                  </a:cubicBezTo>
                  <a:cubicBezTo>
                    <a:pt x="103" y="115"/>
                    <a:pt x="104" y="115"/>
                    <a:pt x="105" y="115"/>
                  </a:cubicBezTo>
                  <a:cubicBezTo>
                    <a:pt x="106" y="115"/>
                    <a:pt x="107" y="116"/>
                    <a:pt x="108" y="116"/>
                  </a:cubicBezTo>
                  <a:cubicBezTo>
                    <a:pt x="109" y="117"/>
                    <a:pt x="110" y="117"/>
                    <a:pt x="111" y="117"/>
                  </a:cubicBezTo>
                  <a:cubicBezTo>
                    <a:pt x="111" y="117"/>
                    <a:pt x="111" y="117"/>
                    <a:pt x="111" y="117"/>
                  </a:cubicBezTo>
                  <a:cubicBezTo>
                    <a:pt x="112" y="116"/>
                    <a:pt x="113" y="115"/>
                    <a:pt x="115" y="115"/>
                  </a:cubicBezTo>
                  <a:cubicBezTo>
                    <a:pt x="116" y="115"/>
                    <a:pt x="118" y="115"/>
                    <a:pt x="119" y="115"/>
                  </a:cubicBezTo>
                  <a:cubicBezTo>
                    <a:pt x="119" y="116"/>
                    <a:pt x="120" y="116"/>
                    <a:pt x="120" y="116"/>
                  </a:cubicBezTo>
                  <a:cubicBezTo>
                    <a:pt x="120" y="116"/>
                    <a:pt x="120" y="116"/>
                    <a:pt x="120" y="116"/>
                  </a:cubicBezTo>
                  <a:cubicBezTo>
                    <a:pt x="121" y="116"/>
                    <a:pt x="123" y="114"/>
                    <a:pt x="124" y="111"/>
                  </a:cubicBezTo>
                  <a:cubicBezTo>
                    <a:pt x="125" y="110"/>
                    <a:pt x="125" y="109"/>
                    <a:pt x="125" y="108"/>
                  </a:cubicBezTo>
                  <a:cubicBezTo>
                    <a:pt x="126" y="105"/>
                    <a:pt x="129" y="104"/>
                    <a:pt x="132" y="103"/>
                  </a:cubicBezTo>
                  <a:cubicBezTo>
                    <a:pt x="133" y="102"/>
                    <a:pt x="135" y="102"/>
                    <a:pt x="135" y="102"/>
                  </a:cubicBezTo>
                  <a:cubicBezTo>
                    <a:pt x="135" y="101"/>
                    <a:pt x="137" y="97"/>
                    <a:pt x="138" y="94"/>
                  </a:cubicBezTo>
                  <a:cubicBezTo>
                    <a:pt x="138" y="92"/>
                    <a:pt x="139" y="91"/>
                    <a:pt x="139" y="90"/>
                  </a:cubicBezTo>
                  <a:cubicBezTo>
                    <a:pt x="140" y="89"/>
                    <a:pt x="141" y="89"/>
                    <a:pt x="142" y="88"/>
                  </a:cubicBezTo>
                  <a:cubicBezTo>
                    <a:pt x="144" y="88"/>
                    <a:pt x="146" y="87"/>
                    <a:pt x="146" y="85"/>
                  </a:cubicBezTo>
                  <a:cubicBezTo>
                    <a:pt x="146" y="80"/>
                    <a:pt x="149" y="78"/>
                    <a:pt x="152" y="78"/>
                  </a:cubicBezTo>
                  <a:cubicBezTo>
                    <a:pt x="153" y="78"/>
                    <a:pt x="153" y="76"/>
                    <a:pt x="153" y="73"/>
                  </a:cubicBezTo>
                  <a:cubicBezTo>
                    <a:pt x="153" y="72"/>
                    <a:pt x="153" y="71"/>
                    <a:pt x="153" y="70"/>
                  </a:cubicBezTo>
                  <a:cubicBezTo>
                    <a:pt x="154" y="67"/>
                    <a:pt x="156" y="62"/>
                    <a:pt x="160" y="61"/>
                  </a:cubicBezTo>
                  <a:cubicBezTo>
                    <a:pt x="160" y="61"/>
                    <a:pt x="160" y="61"/>
                    <a:pt x="160" y="61"/>
                  </a:cubicBezTo>
                  <a:cubicBezTo>
                    <a:pt x="160" y="61"/>
                    <a:pt x="160" y="61"/>
                    <a:pt x="160" y="60"/>
                  </a:cubicBezTo>
                  <a:cubicBezTo>
                    <a:pt x="159" y="59"/>
                    <a:pt x="157" y="58"/>
                    <a:pt x="155" y="58"/>
                  </a:cubicBezTo>
                  <a:cubicBezTo>
                    <a:pt x="155" y="58"/>
                    <a:pt x="154" y="58"/>
                    <a:pt x="154" y="58"/>
                  </a:cubicBezTo>
                  <a:cubicBezTo>
                    <a:pt x="150" y="58"/>
                    <a:pt x="147" y="49"/>
                    <a:pt x="147" y="47"/>
                  </a:cubicBezTo>
                  <a:cubicBezTo>
                    <a:pt x="147" y="47"/>
                    <a:pt x="147" y="47"/>
                    <a:pt x="147" y="47"/>
                  </a:cubicBezTo>
                  <a:cubicBezTo>
                    <a:pt x="147" y="46"/>
                    <a:pt x="147" y="46"/>
                    <a:pt x="147" y="46"/>
                  </a:cubicBezTo>
                  <a:cubicBezTo>
                    <a:pt x="147" y="42"/>
                    <a:pt x="147" y="37"/>
                    <a:pt x="146" y="37"/>
                  </a:cubicBezTo>
                  <a:cubicBezTo>
                    <a:pt x="145" y="36"/>
                    <a:pt x="144" y="35"/>
                    <a:pt x="145" y="33"/>
                  </a:cubicBezTo>
                  <a:cubicBezTo>
                    <a:pt x="145" y="31"/>
                    <a:pt x="148" y="29"/>
                    <a:pt x="152" y="29"/>
                  </a:cubicBezTo>
                  <a:cubicBezTo>
                    <a:pt x="154" y="29"/>
                    <a:pt x="157" y="30"/>
                    <a:pt x="160" y="30"/>
                  </a:cubicBezTo>
                  <a:cubicBezTo>
                    <a:pt x="162" y="31"/>
                    <a:pt x="165" y="32"/>
                    <a:pt x="167" y="32"/>
                  </a:cubicBezTo>
                  <a:cubicBezTo>
                    <a:pt x="168" y="32"/>
                    <a:pt x="168" y="32"/>
                    <a:pt x="168" y="32"/>
                  </a:cubicBezTo>
                  <a:cubicBezTo>
                    <a:pt x="170" y="30"/>
                    <a:pt x="174" y="29"/>
                    <a:pt x="177" y="28"/>
                  </a:cubicBezTo>
                  <a:cubicBezTo>
                    <a:pt x="178" y="28"/>
                    <a:pt x="179" y="28"/>
                    <a:pt x="180" y="27"/>
                  </a:cubicBezTo>
                  <a:cubicBezTo>
                    <a:pt x="180" y="27"/>
                    <a:pt x="180" y="27"/>
                    <a:pt x="180" y="27"/>
                  </a:cubicBezTo>
                  <a:cubicBezTo>
                    <a:pt x="180" y="27"/>
                    <a:pt x="180" y="27"/>
                    <a:pt x="180" y="27"/>
                  </a:cubicBezTo>
                  <a:cubicBezTo>
                    <a:pt x="180" y="26"/>
                    <a:pt x="181" y="26"/>
                    <a:pt x="181" y="26"/>
                  </a:cubicBezTo>
                  <a:cubicBezTo>
                    <a:pt x="181" y="26"/>
                    <a:pt x="181" y="26"/>
                    <a:pt x="181" y="26"/>
                  </a:cubicBezTo>
                  <a:cubicBezTo>
                    <a:pt x="181" y="25"/>
                    <a:pt x="181" y="25"/>
                    <a:pt x="182" y="24"/>
                  </a:cubicBezTo>
                  <a:cubicBezTo>
                    <a:pt x="182" y="24"/>
                    <a:pt x="182" y="24"/>
                    <a:pt x="182" y="24"/>
                  </a:cubicBezTo>
                  <a:cubicBezTo>
                    <a:pt x="182" y="23"/>
                    <a:pt x="182" y="22"/>
                    <a:pt x="183" y="22"/>
                  </a:cubicBezTo>
                  <a:cubicBezTo>
                    <a:pt x="183" y="22"/>
                    <a:pt x="182" y="21"/>
                    <a:pt x="182" y="21"/>
                  </a:cubicBezTo>
                  <a:cubicBezTo>
                    <a:pt x="182" y="21"/>
                    <a:pt x="182" y="21"/>
                    <a:pt x="181" y="21"/>
                  </a:cubicBezTo>
                  <a:cubicBezTo>
                    <a:pt x="181" y="21"/>
                    <a:pt x="181" y="20"/>
                    <a:pt x="180" y="20"/>
                  </a:cubicBezTo>
                  <a:cubicBezTo>
                    <a:pt x="180" y="20"/>
                    <a:pt x="180" y="20"/>
                    <a:pt x="179" y="20"/>
                  </a:cubicBezTo>
                  <a:cubicBezTo>
                    <a:pt x="179" y="20"/>
                    <a:pt x="178" y="19"/>
                    <a:pt x="178" y="19"/>
                  </a:cubicBezTo>
                  <a:cubicBezTo>
                    <a:pt x="178" y="19"/>
                    <a:pt x="177" y="19"/>
                    <a:pt x="177" y="19"/>
                  </a:cubicBezTo>
                  <a:cubicBezTo>
                    <a:pt x="176" y="18"/>
                    <a:pt x="176" y="18"/>
                    <a:pt x="175" y="18"/>
                  </a:cubicBezTo>
                  <a:cubicBezTo>
                    <a:pt x="169" y="15"/>
                    <a:pt x="169" y="10"/>
                    <a:pt x="169" y="8"/>
                  </a:cubicBezTo>
                  <a:cubicBezTo>
                    <a:pt x="168" y="8"/>
                    <a:pt x="165" y="5"/>
                    <a:pt x="163" y="4"/>
                  </a:cubicBezTo>
                  <a:cubicBezTo>
                    <a:pt x="162" y="3"/>
                    <a:pt x="161" y="2"/>
                    <a:pt x="159" y="1"/>
                  </a:cubicBezTo>
                  <a:cubicBezTo>
                    <a:pt x="159" y="1"/>
                    <a:pt x="159" y="1"/>
                    <a:pt x="159" y="1"/>
                  </a:cubicBezTo>
                  <a:cubicBezTo>
                    <a:pt x="159" y="1"/>
                    <a:pt x="159" y="1"/>
                    <a:pt x="159" y="1"/>
                  </a:cubicBezTo>
                  <a:cubicBezTo>
                    <a:pt x="158" y="1"/>
                    <a:pt x="157" y="1"/>
                    <a:pt x="156" y="1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55" y="1"/>
                    <a:pt x="155" y="1"/>
                    <a:pt x="155" y="1"/>
                  </a:cubicBezTo>
                  <a:cubicBezTo>
                    <a:pt x="155" y="1"/>
                    <a:pt x="155" y="1"/>
                    <a:pt x="155" y="1"/>
                  </a:cubicBezTo>
                  <a:cubicBezTo>
                    <a:pt x="155" y="1"/>
                    <a:pt x="154" y="1"/>
                    <a:pt x="154" y="0"/>
                  </a:cubicBezTo>
                  <a:cubicBezTo>
                    <a:pt x="154" y="1"/>
                    <a:pt x="153" y="1"/>
                    <a:pt x="153" y="1"/>
                  </a:cubicBezTo>
                  <a:cubicBezTo>
                    <a:pt x="153" y="1"/>
                    <a:pt x="152" y="2"/>
                    <a:pt x="152" y="2"/>
                  </a:cubicBezTo>
                  <a:cubicBezTo>
                    <a:pt x="151" y="2"/>
                    <a:pt x="151" y="2"/>
                    <a:pt x="150" y="3"/>
                  </a:cubicBezTo>
                  <a:cubicBezTo>
                    <a:pt x="150" y="3"/>
                    <a:pt x="150" y="3"/>
                    <a:pt x="149" y="3"/>
                  </a:cubicBezTo>
                  <a:cubicBezTo>
                    <a:pt x="149" y="3"/>
                    <a:pt x="148" y="3"/>
                    <a:pt x="148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6" y="4"/>
                    <a:pt x="145" y="4"/>
                    <a:pt x="145" y="4"/>
                  </a:cubicBezTo>
                  <a:cubicBezTo>
                    <a:pt x="144" y="4"/>
                    <a:pt x="143" y="4"/>
                    <a:pt x="142" y="4"/>
                  </a:cubicBezTo>
                  <a:cubicBezTo>
                    <a:pt x="142" y="3"/>
                    <a:pt x="141" y="3"/>
                    <a:pt x="140" y="3"/>
                  </a:cubicBezTo>
                  <a:cubicBezTo>
                    <a:pt x="137" y="3"/>
                    <a:pt x="131" y="5"/>
                    <a:pt x="128" y="8"/>
                  </a:cubicBezTo>
                  <a:cubicBezTo>
                    <a:pt x="126" y="9"/>
                    <a:pt x="124" y="10"/>
                    <a:pt x="122" y="10"/>
                  </a:cubicBezTo>
                  <a:cubicBezTo>
                    <a:pt x="121" y="11"/>
                    <a:pt x="120" y="11"/>
                    <a:pt x="120" y="11"/>
                  </a:cubicBezTo>
                  <a:cubicBezTo>
                    <a:pt x="119" y="11"/>
                    <a:pt x="118" y="11"/>
                    <a:pt x="118" y="12"/>
                  </a:cubicBezTo>
                  <a:cubicBezTo>
                    <a:pt x="117" y="13"/>
                    <a:pt x="118" y="14"/>
                    <a:pt x="119" y="15"/>
                  </a:cubicBezTo>
                  <a:cubicBezTo>
                    <a:pt x="121" y="17"/>
                    <a:pt x="121" y="19"/>
                    <a:pt x="121" y="20"/>
                  </a:cubicBezTo>
                  <a:cubicBezTo>
                    <a:pt x="121" y="21"/>
                    <a:pt x="121" y="21"/>
                    <a:pt x="121" y="22"/>
                  </a:cubicBezTo>
                  <a:cubicBezTo>
                    <a:pt x="121" y="24"/>
                    <a:pt x="119" y="26"/>
                    <a:pt x="118" y="28"/>
                  </a:cubicBezTo>
                  <a:cubicBezTo>
                    <a:pt x="117" y="29"/>
                    <a:pt x="116" y="30"/>
                    <a:pt x="115" y="31"/>
                  </a:cubicBezTo>
                  <a:cubicBezTo>
                    <a:pt x="115" y="32"/>
                    <a:pt x="115" y="33"/>
                    <a:pt x="115" y="35"/>
                  </a:cubicBezTo>
                  <a:cubicBezTo>
                    <a:pt x="115" y="36"/>
                    <a:pt x="115" y="38"/>
                    <a:pt x="115" y="40"/>
                  </a:cubicBezTo>
                  <a:cubicBezTo>
                    <a:pt x="114" y="41"/>
                    <a:pt x="113" y="41"/>
                    <a:pt x="111" y="41"/>
                  </a:cubicBezTo>
                  <a:cubicBezTo>
                    <a:pt x="110" y="41"/>
                    <a:pt x="107" y="41"/>
                    <a:pt x="106" y="40"/>
                  </a:cubicBezTo>
                  <a:cubicBezTo>
                    <a:pt x="104" y="40"/>
                    <a:pt x="103" y="40"/>
                    <a:pt x="102" y="40"/>
                  </a:cubicBezTo>
                  <a:cubicBezTo>
                    <a:pt x="102" y="40"/>
                    <a:pt x="102" y="40"/>
                    <a:pt x="102" y="40"/>
                  </a:cubicBezTo>
                  <a:cubicBezTo>
                    <a:pt x="102" y="40"/>
                    <a:pt x="103" y="42"/>
                    <a:pt x="103" y="42"/>
                  </a:cubicBezTo>
                  <a:cubicBezTo>
                    <a:pt x="104" y="44"/>
                    <a:pt x="105" y="45"/>
                    <a:pt x="106" y="46"/>
                  </a:cubicBezTo>
                  <a:cubicBezTo>
                    <a:pt x="106" y="47"/>
                    <a:pt x="106" y="47"/>
                    <a:pt x="105" y="48"/>
                  </a:cubicBezTo>
                  <a:cubicBezTo>
                    <a:pt x="103" y="50"/>
                    <a:pt x="100" y="52"/>
                    <a:pt x="97" y="52"/>
                  </a:cubicBezTo>
                  <a:cubicBezTo>
                    <a:pt x="95" y="52"/>
                    <a:pt x="95" y="54"/>
                    <a:pt x="94" y="60"/>
                  </a:cubicBezTo>
                  <a:cubicBezTo>
                    <a:pt x="94" y="61"/>
                    <a:pt x="94" y="62"/>
                    <a:pt x="94" y="63"/>
                  </a:cubicBezTo>
                  <a:cubicBezTo>
                    <a:pt x="94" y="64"/>
                    <a:pt x="94" y="64"/>
                    <a:pt x="94" y="65"/>
                  </a:cubicBezTo>
                  <a:cubicBezTo>
                    <a:pt x="93" y="68"/>
                    <a:pt x="92" y="70"/>
                    <a:pt x="90" y="70"/>
                  </a:cubicBezTo>
                  <a:cubicBezTo>
                    <a:pt x="88" y="70"/>
                    <a:pt x="87" y="69"/>
                    <a:pt x="87" y="68"/>
                  </a:cubicBezTo>
                  <a:cubicBezTo>
                    <a:pt x="87" y="68"/>
                    <a:pt x="87" y="68"/>
                    <a:pt x="86" y="68"/>
                  </a:cubicBezTo>
                  <a:cubicBezTo>
                    <a:pt x="82" y="68"/>
                    <a:pt x="77" y="71"/>
                    <a:pt x="77" y="72"/>
                  </a:cubicBezTo>
                  <a:cubicBezTo>
                    <a:pt x="77" y="74"/>
                    <a:pt x="75" y="75"/>
                    <a:pt x="73" y="75"/>
                  </a:cubicBezTo>
                  <a:cubicBezTo>
                    <a:pt x="72" y="75"/>
                    <a:pt x="70" y="75"/>
                    <a:pt x="69" y="75"/>
                  </a:cubicBezTo>
                  <a:cubicBezTo>
                    <a:pt x="68" y="75"/>
                    <a:pt x="68" y="75"/>
                    <a:pt x="68" y="75"/>
                  </a:cubicBezTo>
                  <a:cubicBezTo>
                    <a:pt x="65" y="75"/>
                    <a:pt x="60" y="78"/>
                    <a:pt x="60" y="79"/>
                  </a:cubicBezTo>
                  <a:cubicBezTo>
                    <a:pt x="60" y="80"/>
                    <a:pt x="60" y="82"/>
                    <a:pt x="61" y="84"/>
                  </a:cubicBezTo>
                  <a:cubicBezTo>
                    <a:pt x="61" y="88"/>
                    <a:pt x="62" y="90"/>
                    <a:pt x="61" y="91"/>
                  </a:cubicBezTo>
                  <a:cubicBezTo>
                    <a:pt x="61" y="91"/>
                    <a:pt x="60" y="92"/>
                    <a:pt x="59" y="92"/>
                  </a:cubicBezTo>
                  <a:cubicBezTo>
                    <a:pt x="52" y="94"/>
                    <a:pt x="25" y="97"/>
                    <a:pt x="18" y="97"/>
                  </a:cubicBezTo>
                  <a:cubicBezTo>
                    <a:pt x="17" y="97"/>
                    <a:pt x="16" y="97"/>
                    <a:pt x="15" y="97"/>
                  </a:cubicBezTo>
                  <a:cubicBezTo>
                    <a:pt x="14" y="97"/>
                    <a:pt x="12" y="97"/>
                    <a:pt x="11" y="97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9" y="96"/>
                    <a:pt x="8" y="96"/>
                    <a:pt x="7" y="96"/>
                  </a:cubicBezTo>
                  <a:cubicBezTo>
                    <a:pt x="6" y="96"/>
                    <a:pt x="6" y="96"/>
                    <a:pt x="5" y="96"/>
                  </a:cubicBezTo>
                  <a:cubicBezTo>
                    <a:pt x="4" y="96"/>
                    <a:pt x="4" y="96"/>
                    <a:pt x="3" y="96"/>
                  </a:cubicBezTo>
                  <a:cubicBezTo>
                    <a:pt x="2" y="96"/>
                    <a:pt x="2" y="96"/>
                    <a:pt x="1" y="96"/>
                  </a:cubicBezTo>
                  <a:cubicBezTo>
                    <a:pt x="1" y="95"/>
                    <a:pt x="1" y="95"/>
                    <a:pt x="0" y="95"/>
                  </a:cubicBezTo>
                  <a:cubicBezTo>
                    <a:pt x="0" y="96"/>
                    <a:pt x="1" y="96"/>
                    <a:pt x="1" y="96"/>
                  </a:cubicBezTo>
                  <a:cubicBezTo>
                    <a:pt x="1" y="96"/>
                    <a:pt x="1" y="96"/>
                    <a:pt x="1" y="96"/>
                  </a:cubicBezTo>
                  <a:cubicBezTo>
                    <a:pt x="1" y="96"/>
                    <a:pt x="1" y="97"/>
                    <a:pt x="2" y="97"/>
                  </a:cubicBezTo>
                  <a:cubicBezTo>
                    <a:pt x="2" y="97"/>
                    <a:pt x="2" y="97"/>
                    <a:pt x="2" y="97"/>
                  </a:cubicBezTo>
                  <a:cubicBezTo>
                    <a:pt x="2" y="98"/>
                    <a:pt x="3" y="98"/>
                    <a:pt x="3" y="98"/>
                  </a:cubicBezTo>
                  <a:cubicBezTo>
                    <a:pt x="3" y="98"/>
                    <a:pt x="3" y="99"/>
                    <a:pt x="3" y="99"/>
                  </a:cubicBezTo>
                  <a:cubicBezTo>
                    <a:pt x="3" y="99"/>
                    <a:pt x="4" y="100"/>
                    <a:pt x="4" y="100"/>
                  </a:cubicBezTo>
                  <a:cubicBezTo>
                    <a:pt x="5" y="103"/>
                    <a:pt x="9" y="107"/>
                    <a:pt x="15" y="109"/>
                  </a:cubicBezTo>
                  <a:cubicBezTo>
                    <a:pt x="19" y="111"/>
                    <a:pt x="19" y="115"/>
                    <a:pt x="19" y="118"/>
                  </a:cubicBezTo>
                  <a:cubicBezTo>
                    <a:pt x="19" y="119"/>
                    <a:pt x="20" y="121"/>
                    <a:pt x="20" y="122"/>
                  </a:cubicBezTo>
                  <a:cubicBezTo>
                    <a:pt x="22" y="122"/>
                    <a:pt x="25" y="127"/>
                    <a:pt x="25" y="130"/>
                  </a:cubicBezTo>
                  <a:cubicBezTo>
                    <a:pt x="25" y="131"/>
                    <a:pt x="24" y="132"/>
                    <a:pt x="23" y="132"/>
                  </a:cubicBezTo>
                  <a:cubicBezTo>
                    <a:pt x="19" y="132"/>
                    <a:pt x="16" y="133"/>
                    <a:pt x="13" y="135"/>
                  </a:cubicBezTo>
                  <a:cubicBezTo>
                    <a:pt x="10" y="136"/>
                    <a:pt x="6" y="140"/>
                    <a:pt x="6" y="146"/>
                  </a:cubicBezTo>
                  <a:cubicBezTo>
                    <a:pt x="6" y="146"/>
                    <a:pt x="6" y="147"/>
                    <a:pt x="6" y="147"/>
                  </a:cubicBezTo>
                  <a:cubicBezTo>
                    <a:pt x="6" y="147"/>
                    <a:pt x="6" y="147"/>
                    <a:pt x="6" y="148"/>
                  </a:cubicBezTo>
                  <a:cubicBezTo>
                    <a:pt x="7" y="148"/>
                    <a:pt x="9" y="148"/>
                    <a:pt x="10" y="148"/>
                  </a:cubicBezTo>
                  <a:cubicBezTo>
                    <a:pt x="19" y="148"/>
                    <a:pt x="25" y="147"/>
                    <a:pt x="26" y="14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21" name="Freeform 223"/>
            <p:cNvSpPr>
              <a:spLocks/>
            </p:cNvSpPr>
            <p:nvPr/>
          </p:nvSpPr>
          <p:spPr bwMode="auto">
            <a:xfrm>
              <a:off x="14217650" y="6324600"/>
              <a:ext cx="271463" cy="225425"/>
            </a:xfrm>
            <a:custGeom>
              <a:avLst/>
              <a:gdLst>
                <a:gd name="T0" fmla="*/ 13 w 51"/>
                <a:gd name="T1" fmla="*/ 1 h 43"/>
                <a:gd name="T2" fmla="*/ 13 w 51"/>
                <a:gd name="T3" fmla="*/ 2 h 43"/>
                <a:gd name="T4" fmla="*/ 13 w 51"/>
                <a:gd name="T5" fmla="*/ 2 h 43"/>
                <a:gd name="T6" fmla="*/ 17 w 51"/>
                <a:gd name="T7" fmla="*/ 7 h 43"/>
                <a:gd name="T8" fmla="*/ 12 w 51"/>
                <a:gd name="T9" fmla="*/ 9 h 43"/>
                <a:gd name="T10" fmla="*/ 1 w 51"/>
                <a:gd name="T11" fmla="*/ 5 h 43"/>
                <a:gd name="T12" fmla="*/ 0 w 51"/>
                <a:gd name="T13" fmla="*/ 5 h 43"/>
                <a:gd name="T14" fmla="*/ 1 w 51"/>
                <a:gd name="T15" fmla="*/ 6 h 43"/>
                <a:gd name="T16" fmla="*/ 4 w 51"/>
                <a:gd name="T17" fmla="*/ 14 h 43"/>
                <a:gd name="T18" fmla="*/ 8 w 51"/>
                <a:gd name="T19" fmla="*/ 23 h 43"/>
                <a:gd name="T20" fmla="*/ 15 w 51"/>
                <a:gd name="T21" fmla="*/ 31 h 43"/>
                <a:gd name="T22" fmla="*/ 15 w 51"/>
                <a:gd name="T23" fmla="*/ 32 h 43"/>
                <a:gd name="T24" fmla="*/ 15 w 51"/>
                <a:gd name="T25" fmla="*/ 33 h 43"/>
                <a:gd name="T26" fmla="*/ 16 w 51"/>
                <a:gd name="T27" fmla="*/ 34 h 43"/>
                <a:gd name="T28" fmla="*/ 24 w 51"/>
                <a:gd name="T29" fmla="*/ 30 h 43"/>
                <a:gd name="T30" fmla="*/ 27 w 51"/>
                <a:gd name="T31" fmla="*/ 29 h 43"/>
                <a:gd name="T32" fmla="*/ 30 w 51"/>
                <a:gd name="T33" fmla="*/ 27 h 43"/>
                <a:gd name="T34" fmla="*/ 31 w 51"/>
                <a:gd name="T35" fmla="*/ 27 h 43"/>
                <a:gd name="T36" fmla="*/ 32 w 51"/>
                <a:gd name="T37" fmla="*/ 27 h 43"/>
                <a:gd name="T38" fmla="*/ 33 w 51"/>
                <a:gd name="T39" fmla="*/ 28 h 43"/>
                <a:gd name="T40" fmla="*/ 33 w 51"/>
                <a:gd name="T41" fmla="*/ 37 h 43"/>
                <a:gd name="T42" fmla="*/ 33 w 51"/>
                <a:gd name="T43" fmla="*/ 39 h 43"/>
                <a:gd name="T44" fmla="*/ 34 w 51"/>
                <a:gd name="T45" fmla="*/ 40 h 43"/>
                <a:gd name="T46" fmla="*/ 36 w 51"/>
                <a:gd name="T47" fmla="*/ 41 h 43"/>
                <a:gd name="T48" fmla="*/ 39 w 51"/>
                <a:gd name="T49" fmla="*/ 43 h 43"/>
                <a:gd name="T50" fmla="*/ 41 w 51"/>
                <a:gd name="T51" fmla="*/ 37 h 43"/>
                <a:gd name="T52" fmla="*/ 39 w 51"/>
                <a:gd name="T53" fmla="*/ 3 h 43"/>
                <a:gd name="T54" fmla="*/ 39 w 51"/>
                <a:gd name="T55" fmla="*/ 2 h 43"/>
                <a:gd name="T56" fmla="*/ 37 w 51"/>
                <a:gd name="T57" fmla="*/ 4 h 43"/>
                <a:gd name="T58" fmla="*/ 36 w 51"/>
                <a:gd name="T59" fmla="*/ 4 h 43"/>
                <a:gd name="T60" fmla="*/ 34 w 51"/>
                <a:gd name="T61" fmla="*/ 5 h 43"/>
                <a:gd name="T62" fmla="*/ 30 w 51"/>
                <a:gd name="T63" fmla="*/ 8 h 43"/>
                <a:gd name="T64" fmla="*/ 27 w 51"/>
                <a:gd name="T65" fmla="*/ 7 h 43"/>
                <a:gd name="T66" fmla="*/ 22 w 51"/>
                <a:gd name="T67" fmla="*/ 4 h 43"/>
                <a:gd name="T68" fmla="*/ 18 w 51"/>
                <a:gd name="T69" fmla="*/ 1 h 43"/>
                <a:gd name="T70" fmla="*/ 14 w 51"/>
                <a:gd name="T71" fmla="*/ 0 h 43"/>
                <a:gd name="T72" fmla="*/ 14 w 51"/>
                <a:gd name="T73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1" h="43">
                  <a:moveTo>
                    <a:pt x="14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4" y="3"/>
                    <a:pt x="14" y="4"/>
                  </a:cubicBezTo>
                  <a:cubicBezTo>
                    <a:pt x="16" y="4"/>
                    <a:pt x="17" y="5"/>
                    <a:pt x="17" y="7"/>
                  </a:cubicBezTo>
                  <a:cubicBezTo>
                    <a:pt x="17" y="7"/>
                    <a:pt x="17" y="8"/>
                    <a:pt x="16" y="8"/>
                  </a:cubicBezTo>
                  <a:cubicBezTo>
                    <a:pt x="15" y="9"/>
                    <a:pt x="14" y="9"/>
                    <a:pt x="12" y="9"/>
                  </a:cubicBezTo>
                  <a:cubicBezTo>
                    <a:pt x="10" y="9"/>
                    <a:pt x="8" y="9"/>
                    <a:pt x="6" y="8"/>
                  </a:cubicBezTo>
                  <a:cubicBezTo>
                    <a:pt x="5" y="6"/>
                    <a:pt x="2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8"/>
                    <a:pt x="2" y="8"/>
                  </a:cubicBezTo>
                  <a:cubicBezTo>
                    <a:pt x="3" y="10"/>
                    <a:pt x="4" y="12"/>
                    <a:pt x="4" y="14"/>
                  </a:cubicBezTo>
                  <a:cubicBezTo>
                    <a:pt x="4" y="15"/>
                    <a:pt x="5" y="16"/>
                    <a:pt x="6" y="17"/>
                  </a:cubicBezTo>
                  <a:cubicBezTo>
                    <a:pt x="7" y="19"/>
                    <a:pt x="8" y="21"/>
                    <a:pt x="8" y="23"/>
                  </a:cubicBezTo>
                  <a:cubicBezTo>
                    <a:pt x="8" y="24"/>
                    <a:pt x="10" y="25"/>
                    <a:pt x="11" y="26"/>
                  </a:cubicBezTo>
                  <a:cubicBezTo>
                    <a:pt x="13" y="28"/>
                    <a:pt x="15" y="29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3"/>
                    <a:pt x="15" y="33"/>
                  </a:cubicBezTo>
                  <a:cubicBezTo>
                    <a:pt x="16" y="33"/>
                    <a:pt x="16" y="33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5"/>
                    <a:pt x="16" y="35"/>
                    <a:pt x="17" y="35"/>
                  </a:cubicBezTo>
                  <a:cubicBezTo>
                    <a:pt x="19" y="34"/>
                    <a:pt x="22" y="32"/>
                    <a:pt x="24" y="30"/>
                  </a:cubicBezTo>
                  <a:cubicBezTo>
                    <a:pt x="25" y="30"/>
                    <a:pt x="26" y="29"/>
                    <a:pt x="27" y="29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8" y="28"/>
                    <a:pt x="28" y="28"/>
                    <a:pt x="29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0" y="27"/>
                    <a:pt x="31" y="27"/>
                    <a:pt x="31" y="2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3" y="27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5" y="30"/>
                    <a:pt x="34" y="34"/>
                    <a:pt x="33" y="37"/>
                  </a:cubicBezTo>
                  <a:cubicBezTo>
                    <a:pt x="33" y="38"/>
                    <a:pt x="33" y="38"/>
                    <a:pt x="33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1"/>
                    <a:pt x="36" y="41"/>
                    <a:pt x="36" y="41"/>
                  </a:cubicBezTo>
                  <a:cubicBezTo>
                    <a:pt x="36" y="41"/>
                    <a:pt x="37" y="42"/>
                    <a:pt x="37" y="42"/>
                  </a:cubicBezTo>
                  <a:cubicBezTo>
                    <a:pt x="37" y="42"/>
                    <a:pt x="38" y="42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0"/>
                    <a:pt x="40" y="39"/>
                    <a:pt x="41" y="37"/>
                  </a:cubicBezTo>
                  <a:cubicBezTo>
                    <a:pt x="47" y="30"/>
                    <a:pt x="51" y="19"/>
                    <a:pt x="48" y="14"/>
                  </a:cubicBezTo>
                  <a:cubicBezTo>
                    <a:pt x="47" y="12"/>
                    <a:pt x="43" y="8"/>
                    <a:pt x="39" y="3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6" y="4"/>
                    <a:pt x="36" y="4"/>
                  </a:cubicBezTo>
                  <a:cubicBezTo>
                    <a:pt x="36" y="4"/>
                    <a:pt x="36" y="5"/>
                    <a:pt x="36" y="5"/>
                  </a:cubicBezTo>
                  <a:cubicBezTo>
                    <a:pt x="35" y="5"/>
                    <a:pt x="35" y="5"/>
                    <a:pt x="34" y="5"/>
                  </a:cubicBezTo>
                  <a:cubicBezTo>
                    <a:pt x="33" y="5"/>
                    <a:pt x="32" y="6"/>
                    <a:pt x="32" y="6"/>
                  </a:cubicBezTo>
                  <a:cubicBezTo>
                    <a:pt x="32" y="8"/>
                    <a:pt x="31" y="8"/>
                    <a:pt x="30" y="8"/>
                  </a:cubicBezTo>
                  <a:cubicBezTo>
                    <a:pt x="29" y="8"/>
                    <a:pt x="29" y="8"/>
                    <a:pt x="28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5" y="7"/>
                    <a:pt x="24" y="6"/>
                    <a:pt x="22" y="4"/>
                  </a:cubicBezTo>
                  <a:cubicBezTo>
                    <a:pt x="21" y="3"/>
                    <a:pt x="20" y="2"/>
                    <a:pt x="19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1"/>
                    <a:pt x="17" y="1"/>
                    <a:pt x="16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1"/>
                    <a:pt x="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22" name="Freeform 224"/>
            <p:cNvSpPr>
              <a:spLocks/>
            </p:cNvSpPr>
            <p:nvPr/>
          </p:nvSpPr>
          <p:spPr bwMode="auto">
            <a:xfrm>
              <a:off x="10539413" y="8137525"/>
              <a:ext cx="149225" cy="36513"/>
            </a:xfrm>
            <a:custGeom>
              <a:avLst/>
              <a:gdLst>
                <a:gd name="T0" fmla="*/ 1 w 28"/>
                <a:gd name="T1" fmla="*/ 7 h 7"/>
                <a:gd name="T2" fmla="*/ 2 w 28"/>
                <a:gd name="T3" fmla="*/ 7 h 7"/>
                <a:gd name="T4" fmla="*/ 14 w 28"/>
                <a:gd name="T5" fmla="*/ 4 h 7"/>
                <a:gd name="T6" fmla="*/ 16 w 28"/>
                <a:gd name="T7" fmla="*/ 3 h 7"/>
                <a:gd name="T8" fmla="*/ 17 w 28"/>
                <a:gd name="T9" fmla="*/ 3 h 7"/>
                <a:gd name="T10" fmla="*/ 21 w 28"/>
                <a:gd name="T11" fmla="*/ 5 h 7"/>
                <a:gd name="T12" fmla="*/ 22 w 28"/>
                <a:gd name="T13" fmla="*/ 5 h 7"/>
                <a:gd name="T14" fmla="*/ 24 w 28"/>
                <a:gd name="T15" fmla="*/ 6 h 7"/>
                <a:gd name="T16" fmla="*/ 25 w 28"/>
                <a:gd name="T17" fmla="*/ 6 h 7"/>
                <a:gd name="T18" fmla="*/ 28 w 28"/>
                <a:gd name="T19" fmla="*/ 6 h 7"/>
                <a:gd name="T20" fmla="*/ 25 w 28"/>
                <a:gd name="T21" fmla="*/ 5 h 7"/>
                <a:gd name="T22" fmla="*/ 19 w 28"/>
                <a:gd name="T23" fmla="*/ 2 h 7"/>
                <a:gd name="T24" fmla="*/ 18 w 28"/>
                <a:gd name="T25" fmla="*/ 1 h 7"/>
                <a:gd name="T26" fmla="*/ 18 w 28"/>
                <a:gd name="T27" fmla="*/ 1 h 7"/>
                <a:gd name="T28" fmla="*/ 17 w 28"/>
                <a:gd name="T29" fmla="*/ 0 h 7"/>
                <a:gd name="T30" fmla="*/ 15 w 28"/>
                <a:gd name="T31" fmla="*/ 1 h 7"/>
                <a:gd name="T32" fmla="*/ 13 w 28"/>
                <a:gd name="T33" fmla="*/ 1 h 7"/>
                <a:gd name="T34" fmla="*/ 11 w 28"/>
                <a:gd name="T35" fmla="*/ 2 h 7"/>
                <a:gd name="T36" fmla="*/ 11 w 28"/>
                <a:gd name="T37" fmla="*/ 2 h 7"/>
                <a:gd name="T38" fmla="*/ 5 w 28"/>
                <a:gd name="T39" fmla="*/ 3 h 7"/>
                <a:gd name="T40" fmla="*/ 5 w 28"/>
                <a:gd name="T41" fmla="*/ 3 h 7"/>
                <a:gd name="T42" fmla="*/ 3 w 28"/>
                <a:gd name="T43" fmla="*/ 3 h 7"/>
                <a:gd name="T44" fmla="*/ 3 w 28"/>
                <a:gd name="T45" fmla="*/ 3 h 7"/>
                <a:gd name="T46" fmla="*/ 1 w 28"/>
                <a:gd name="T47" fmla="*/ 3 h 7"/>
                <a:gd name="T48" fmla="*/ 1 w 28"/>
                <a:gd name="T49" fmla="*/ 3 h 7"/>
                <a:gd name="T50" fmla="*/ 0 w 28"/>
                <a:gd name="T51" fmla="*/ 6 h 7"/>
                <a:gd name="T52" fmla="*/ 0 w 28"/>
                <a:gd name="T53" fmla="*/ 7 h 7"/>
                <a:gd name="T54" fmla="*/ 0 w 28"/>
                <a:gd name="T55" fmla="*/ 7 h 7"/>
                <a:gd name="T56" fmla="*/ 1 w 28"/>
                <a:gd name="T5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" h="7">
                  <a:moveTo>
                    <a:pt x="1" y="7"/>
                  </a:moveTo>
                  <a:cubicBezTo>
                    <a:pt x="1" y="7"/>
                    <a:pt x="1" y="7"/>
                    <a:pt x="2" y="7"/>
                  </a:cubicBezTo>
                  <a:cubicBezTo>
                    <a:pt x="5" y="7"/>
                    <a:pt x="12" y="6"/>
                    <a:pt x="14" y="4"/>
                  </a:cubicBezTo>
                  <a:cubicBezTo>
                    <a:pt x="15" y="3"/>
                    <a:pt x="15" y="3"/>
                    <a:pt x="16" y="3"/>
                  </a:cubicBezTo>
                  <a:cubicBezTo>
                    <a:pt x="16" y="3"/>
                    <a:pt x="17" y="3"/>
                    <a:pt x="17" y="3"/>
                  </a:cubicBezTo>
                  <a:cubicBezTo>
                    <a:pt x="18" y="3"/>
                    <a:pt x="19" y="4"/>
                    <a:pt x="21" y="5"/>
                  </a:cubicBezTo>
                  <a:cubicBezTo>
                    <a:pt x="21" y="5"/>
                    <a:pt x="22" y="5"/>
                    <a:pt x="22" y="5"/>
                  </a:cubicBezTo>
                  <a:cubicBezTo>
                    <a:pt x="23" y="6"/>
                    <a:pt x="24" y="6"/>
                    <a:pt x="24" y="6"/>
                  </a:cubicBezTo>
                  <a:cubicBezTo>
                    <a:pt x="24" y="6"/>
                    <a:pt x="24" y="6"/>
                    <a:pt x="25" y="6"/>
                  </a:cubicBezTo>
                  <a:cubicBezTo>
                    <a:pt x="26" y="6"/>
                    <a:pt x="27" y="6"/>
                    <a:pt x="28" y="6"/>
                  </a:cubicBezTo>
                  <a:cubicBezTo>
                    <a:pt x="27" y="5"/>
                    <a:pt x="26" y="5"/>
                    <a:pt x="25" y="5"/>
                  </a:cubicBezTo>
                  <a:cubicBezTo>
                    <a:pt x="22" y="5"/>
                    <a:pt x="20" y="3"/>
                    <a:pt x="19" y="2"/>
                  </a:cubicBezTo>
                  <a:cubicBezTo>
                    <a:pt x="19" y="2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7" y="0"/>
                    <a:pt x="17" y="0"/>
                  </a:cubicBezTo>
                  <a:cubicBezTo>
                    <a:pt x="16" y="0"/>
                    <a:pt x="16" y="0"/>
                    <a:pt x="15" y="1"/>
                  </a:cubicBezTo>
                  <a:cubicBezTo>
                    <a:pt x="14" y="1"/>
                    <a:pt x="13" y="1"/>
                    <a:pt x="13" y="1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3"/>
                    <a:pt x="7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0" y="5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23" name="Freeform 225"/>
            <p:cNvSpPr>
              <a:spLocks/>
            </p:cNvSpPr>
            <p:nvPr/>
          </p:nvSpPr>
          <p:spPr bwMode="auto">
            <a:xfrm>
              <a:off x="11555413" y="7545388"/>
              <a:ext cx="914400" cy="701675"/>
            </a:xfrm>
            <a:custGeom>
              <a:avLst/>
              <a:gdLst>
                <a:gd name="T0" fmla="*/ 169 w 172"/>
                <a:gd name="T1" fmla="*/ 50 h 134"/>
                <a:gd name="T2" fmla="*/ 169 w 172"/>
                <a:gd name="T3" fmla="*/ 29 h 134"/>
                <a:gd name="T4" fmla="*/ 165 w 172"/>
                <a:gd name="T5" fmla="*/ 18 h 134"/>
                <a:gd name="T6" fmla="*/ 164 w 172"/>
                <a:gd name="T7" fmla="*/ 16 h 134"/>
                <a:gd name="T8" fmla="*/ 164 w 172"/>
                <a:gd name="T9" fmla="*/ 6 h 134"/>
                <a:gd name="T10" fmla="*/ 155 w 172"/>
                <a:gd name="T11" fmla="*/ 10 h 134"/>
                <a:gd name="T12" fmla="*/ 146 w 172"/>
                <a:gd name="T13" fmla="*/ 2 h 134"/>
                <a:gd name="T14" fmla="*/ 143 w 172"/>
                <a:gd name="T15" fmla="*/ 1 h 134"/>
                <a:gd name="T16" fmla="*/ 139 w 172"/>
                <a:gd name="T17" fmla="*/ 0 h 134"/>
                <a:gd name="T18" fmla="*/ 136 w 172"/>
                <a:gd name="T19" fmla="*/ 0 h 134"/>
                <a:gd name="T20" fmla="*/ 132 w 172"/>
                <a:gd name="T21" fmla="*/ 0 h 134"/>
                <a:gd name="T22" fmla="*/ 46 w 172"/>
                <a:gd name="T23" fmla="*/ 52 h 134"/>
                <a:gd name="T24" fmla="*/ 45 w 172"/>
                <a:gd name="T25" fmla="*/ 57 h 134"/>
                <a:gd name="T26" fmla="*/ 45 w 172"/>
                <a:gd name="T27" fmla="*/ 63 h 134"/>
                <a:gd name="T28" fmla="*/ 45 w 172"/>
                <a:gd name="T29" fmla="*/ 69 h 134"/>
                <a:gd name="T30" fmla="*/ 45 w 172"/>
                <a:gd name="T31" fmla="*/ 73 h 134"/>
                <a:gd name="T32" fmla="*/ 45 w 172"/>
                <a:gd name="T33" fmla="*/ 76 h 134"/>
                <a:gd name="T34" fmla="*/ 45 w 172"/>
                <a:gd name="T35" fmla="*/ 79 h 134"/>
                <a:gd name="T36" fmla="*/ 45 w 172"/>
                <a:gd name="T37" fmla="*/ 80 h 134"/>
                <a:gd name="T38" fmla="*/ 45 w 172"/>
                <a:gd name="T39" fmla="*/ 81 h 134"/>
                <a:gd name="T40" fmla="*/ 45 w 172"/>
                <a:gd name="T41" fmla="*/ 82 h 134"/>
                <a:gd name="T42" fmla="*/ 44 w 172"/>
                <a:gd name="T43" fmla="*/ 82 h 134"/>
                <a:gd name="T44" fmla="*/ 41 w 172"/>
                <a:gd name="T45" fmla="*/ 91 h 134"/>
                <a:gd name="T46" fmla="*/ 26 w 172"/>
                <a:gd name="T47" fmla="*/ 97 h 134"/>
                <a:gd name="T48" fmla="*/ 7 w 172"/>
                <a:gd name="T49" fmla="*/ 100 h 134"/>
                <a:gd name="T50" fmla="*/ 0 w 172"/>
                <a:gd name="T51" fmla="*/ 102 h 134"/>
                <a:gd name="T52" fmla="*/ 0 w 172"/>
                <a:gd name="T53" fmla="*/ 104 h 134"/>
                <a:gd name="T54" fmla="*/ 0 w 172"/>
                <a:gd name="T55" fmla="*/ 104 h 134"/>
                <a:gd name="T56" fmla="*/ 0 w 172"/>
                <a:gd name="T57" fmla="*/ 105 h 134"/>
                <a:gd name="T58" fmla="*/ 0 w 172"/>
                <a:gd name="T59" fmla="*/ 105 h 134"/>
                <a:gd name="T60" fmla="*/ 3 w 172"/>
                <a:gd name="T61" fmla="*/ 112 h 134"/>
                <a:gd name="T62" fmla="*/ 10 w 172"/>
                <a:gd name="T63" fmla="*/ 122 h 134"/>
                <a:gd name="T64" fmla="*/ 18 w 172"/>
                <a:gd name="T65" fmla="*/ 125 h 134"/>
                <a:gd name="T66" fmla="*/ 21 w 172"/>
                <a:gd name="T67" fmla="*/ 129 h 134"/>
                <a:gd name="T68" fmla="*/ 23 w 172"/>
                <a:gd name="T69" fmla="*/ 132 h 134"/>
                <a:gd name="T70" fmla="*/ 24 w 172"/>
                <a:gd name="T71" fmla="*/ 132 h 134"/>
                <a:gd name="T72" fmla="*/ 26 w 172"/>
                <a:gd name="T73" fmla="*/ 129 h 134"/>
                <a:gd name="T74" fmla="*/ 26 w 172"/>
                <a:gd name="T75" fmla="*/ 129 h 134"/>
                <a:gd name="T76" fmla="*/ 28 w 172"/>
                <a:gd name="T77" fmla="*/ 128 h 134"/>
                <a:gd name="T78" fmla="*/ 30 w 172"/>
                <a:gd name="T79" fmla="*/ 128 h 134"/>
                <a:gd name="T80" fmla="*/ 35 w 172"/>
                <a:gd name="T81" fmla="*/ 134 h 134"/>
                <a:gd name="T82" fmla="*/ 37 w 172"/>
                <a:gd name="T83" fmla="*/ 133 h 134"/>
                <a:gd name="T84" fmla="*/ 45 w 172"/>
                <a:gd name="T85" fmla="*/ 115 h 134"/>
                <a:gd name="T86" fmla="*/ 49 w 172"/>
                <a:gd name="T87" fmla="*/ 114 h 134"/>
                <a:gd name="T88" fmla="*/ 56 w 172"/>
                <a:gd name="T89" fmla="*/ 115 h 134"/>
                <a:gd name="T90" fmla="*/ 63 w 172"/>
                <a:gd name="T91" fmla="*/ 112 h 134"/>
                <a:gd name="T92" fmla="*/ 74 w 172"/>
                <a:gd name="T93" fmla="*/ 118 h 134"/>
                <a:gd name="T94" fmla="*/ 87 w 172"/>
                <a:gd name="T95" fmla="*/ 118 h 134"/>
                <a:gd name="T96" fmla="*/ 96 w 172"/>
                <a:gd name="T97" fmla="*/ 123 h 134"/>
                <a:gd name="T98" fmla="*/ 106 w 172"/>
                <a:gd name="T99" fmla="*/ 123 h 134"/>
                <a:gd name="T100" fmla="*/ 121 w 172"/>
                <a:gd name="T101" fmla="*/ 117 h 134"/>
                <a:gd name="T102" fmla="*/ 130 w 172"/>
                <a:gd name="T103" fmla="*/ 118 h 134"/>
                <a:gd name="T104" fmla="*/ 143 w 172"/>
                <a:gd name="T105" fmla="*/ 117 h 134"/>
                <a:gd name="T106" fmla="*/ 148 w 172"/>
                <a:gd name="T107" fmla="*/ 11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2" h="134">
                  <a:moveTo>
                    <a:pt x="150" y="100"/>
                  </a:moveTo>
                  <a:cubicBezTo>
                    <a:pt x="151" y="94"/>
                    <a:pt x="167" y="78"/>
                    <a:pt x="168" y="77"/>
                  </a:cubicBezTo>
                  <a:cubicBezTo>
                    <a:pt x="169" y="76"/>
                    <a:pt x="169" y="68"/>
                    <a:pt x="169" y="50"/>
                  </a:cubicBezTo>
                  <a:cubicBezTo>
                    <a:pt x="169" y="46"/>
                    <a:pt x="170" y="42"/>
                    <a:pt x="171" y="38"/>
                  </a:cubicBezTo>
                  <a:cubicBezTo>
                    <a:pt x="172" y="36"/>
                    <a:pt x="171" y="35"/>
                    <a:pt x="171" y="34"/>
                  </a:cubicBezTo>
                  <a:cubicBezTo>
                    <a:pt x="170" y="33"/>
                    <a:pt x="169" y="31"/>
                    <a:pt x="169" y="29"/>
                  </a:cubicBezTo>
                  <a:cubicBezTo>
                    <a:pt x="169" y="27"/>
                    <a:pt x="168" y="25"/>
                    <a:pt x="167" y="23"/>
                  </a:cubicBezTo>
                  <a:cubicBezTo>
                    <a:pt x="166" y="22"/>
                    <a:pt x="165" y="20"/>
                    <a:pt x="165" y="19"/>
                  </a:cubicBezTo>
                  <a:cubicBezTo>
                    <a:pt x="165" y="19"/>
                    <a:pt x="165" y="18"/>
                    <a:pt x="165" y="18"/>
                  </a:cubicBezTo>
                  <a:cubicBezTo>
                    <a:pt x="165" y="18"/>
                    <a:pt x="165" y="18"/>
                    <a:pt x="165" y="1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5" y="16"/>
                    <a:pt x="164" y="16"/>
                    <a:pt x="164" y="16"/>
                  </a:cubicBezTo>
                  <a:cubicBezTo>
                    <a:pt x="164" y="16"/>
                    <a:pt x="164" y="15"/>
                    <a:pt x="164" y="15"/>
                  </a:cubicBezTo>
                  <a:cubicBezTo>
                    <a:pt x="164" y="15"/>
                    <a:pt x="164" y="14"/>
                    <a:pt x="164" y="14"/>
                  </a:cubicBezTo>
                  <a:cubicBezTo>
                    <a:pt x="164" y="12"/>
                    <a:pt x="164" y="8"/>
                    <a:pt x="164" y="6"/>
                  </a:cubicBezTo>
                  <a:cubicBezTo>
                    <a:pt x="161" y="8"/>
                    <a:pt x="161" y="8"/>
                    <a:pt x="161" y="8"/>
                  </a:cubicBezTo>
                  <a:cubicBezTo>
                    <a:pt x="156" y="11"/>
                    <a:pt x="156" y="11"/>
                    <a:pt x="156" y="11"/>
                  </a:cubicBezTo>
                  <a:cubicBezTo>
                    <a:pt x="155" y="10"/>
                    <a:pt x="155" y="10"/>
                    <a:pt x="155" y="10"/>
                  </a:cubicBezTo>
                  <a:cubicBezTo>
                    <a:pt x="155" y="10"/>
                    <a:pt x="153" y="6"/>
                    <a:pt x="148" y="3"/>
                  </a:cubicBezTo>
                  <a:cubicBezTo>
                    <a:pt x="148" y="3"/>
                    <a:pt x="147" y="2"/>
                    <a:pt x="147" y="2"/>
                  </a:cubicBezTo>
                  <a:cubicBezTo>
                    <a:pt x="146" y="2"/>
                    <a:pt x="146" y="2"/>
                    <a:pt x="146" y="2"/>
                  </a:cubicBezTo>
                  <a:cubicBezTo>
                    <a:pt x="145" y="2"/>
                    <a:pt x="145" y="2"/>
                    <a:pt x="145" y="1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2" y="1"/>
                    <a:pt x="142" y="1"/>
                    <a:pt x="141" y="1"/>
                  </a:cubicBezTo>
                  <a:cubicBezTo>
                    <a:pt x="141" y="1"/>
                    <a:pt x="141" y="1"/>
                    <a:pt x="141" y="1"/>
                  </a:cubicBezTo>
                  <a:cubicBezTo>
                    <a:pt x="140" y="0"/>
                    <a:pt x="140" y="0"/>
                    <a:pt x="139" y="0"/>
                  </a:cubicBezTo>
                  <a:cubicBezTo>
                    <a:pt x="139" y="0"/>
                    <a:pt x="138" y="0"/>
                    <a:pt x="138" y="0"/>
                  </a:cubicBezTo>
                  <a:cubicBezTo>
                    <a:pt x="138" y="0"/>
                    <a:pt x="137" y="0"/>
                    <a:pt x="137" y="0"/>
                  </a:cubicBezTo>
                  <a:cubicBezTo>
                    <a:pt x="137" y="0"/>
                    <a:pt x="136" y="0"/>
                    <a:pt x="136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5" y="0"/>
                    <a:pt x="134" y="0"/>
                    <a:pt x="134" y="0"/>
                  </a:cubicBezTo>
                  <a:cubicBezTo>
                    <a:pt x="133" y="0"/>
                    <a:pt x="133" y="0"/>
                    <a:pt x="132" y="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3" y="47"/>
                    <a:pt x="50" y="51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5"/>
                    <a:pt x="45" y="56"/>
                    <a:pt x="45" y="57"/>
                  </a:cubicBezTo>
                  <a:cubicBezTo>
                    <a:pt x="45" y="58"/>
                    <a:pt x="45" y="58"/>
                    <a:pt x="45" y="59"/>
                  </a:cubicBezTo>
                  <a:cubicBezTo>
                    <a:pt x="45" y="60"/>
                    <a:pt x="45" y="61"/>
                    <a:pt x="45" y="62"/>
                  </a:cubicBezTo>
                  <a:cubicBezTo>
                    <a:pt x="45" y="62"/>
                    <a:pt x="45" y="63"/>
                    <a:pt x="45" y="63"/>
                  </a:cubicBezTo>
                  <a:cubicBezTo>
                    <a:pt x="45" y="64"/>
                    <a:pt x="45" y="65"/>
                    <a:pt x="45" y="66"/>
                  </a:cubicBezTo>
                  <a:cubicBezTo>
                    <a:pt x="45" y="66"/>
                    <a:pt x="45" y="67"/>
                    <a:pt x="45" y="67"/>
                  </a:cubicBezTo>
                  <a:cubicBezTo>
                    <a:pt x="45" y="68"/>
                    <a:pt x="45" y="68"/>
                    <a:pt x="45" y="69"/>
                  </a:cubicBezTo>
                  <a:cubicBezTo>
                    <a:pt x="45" y="69"/>
                    <a:pt x="45" y="70"/>
                    <a:pt x="45" y="70"/>
                  </a:cubicBezTo>
                  <a:cubicBezTo>
                    <a:pt x="45" y="71"/>
                    <a:pt x="45" y="71"/>
                    <a:pt x="45" y="72"/>
                  </a:cubicBezTo>
                  <a:cubicBezTo>
                    <a:pt x="45" y="72"/>
                    <a:pt x="45" y="73"/>
                    <a:pt x="45" y="73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5"/>
                    <a:pt x="45" y="75"/>
                    <a:pt x="45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45" y="78"/>
                    <a:pt x="45" y="78"/>
                    <a:pt x="45" y="79"/>
                  </a:cubicBezTo>
                  <a:cubicBezTo>
                    <a:pt x="45" y="79"/>
                    <a:pt x="45" y="79"/>
                    <a:pt x="45" y="79"/>
                  </a:cubicBezTo>
                  <a:cubicBezTo>
                    <a:pt x="45" y="79"/>
                    <a:pt x="45" y="80"/>
                    <a:pt x="45" y="80"/>
                  </a:cubicBezTo>
                  <a:cubicBezTo>
                    <a:pt x="45" y="80"/>
                    <a:pt x="45" y="80"/>
                    <a:pt x="45" y="80"/>
                  </a:cubicBezTo>
                  <a:cubicBezTo>
                    <a:pt x="45" y="80"/>
                    <a:pt x="45" y="81"/>
                    <a:pt x="45" y="81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5" y="82"/>
                    <a:pt x="44" y="82"/>
                    <a:pt x="44" y="82"/>
                  </a:cubicBezTo>
                  <a:cubicBezTo>
                    <a:pt x="44" y="82"/>
                    <a:pt x="44" y="82"/>
                    <a:pt x="44" y="82"/>
                  </a:cubicBezTo>
                  <a:cubicBezTo>
                    <a:pt x="44" y="82"/>
                    <a:pt x="44" y="82"/>
                    <a:pt x="44" y="82"/>
                  </a:cubicBezTo>
                  <a:cubicBezTo>
                    <a:pt x="44" y="82"/>
                    <a:pt x="44" y="82"/>
                    <a:pt x="44" y="82"/>
                  </a:cubicBezTo>
                  <a:cubicBezTo>
                    <a:pt x="44" y="83"/>
                    <a:pt x="43" y="85"/>
                    <a:pt x="43" y="86"/>
                  </a:cubicBezTo>
                  <a:cubicBezTo>
                    <a:pt x="42" y="88"/>
                    <a:pt x="41" y="90"/>
                    <a:pt x="41" y="91"/>
                  </a:cubicBezTo>
                  <a:cubicBezTo>
                    <a:pt x="40" y="91"/>
                    <a:pt x="40" y="91"/>
                    <a:pt x="40" y="92"/>
                  </a:cubicBezTo>
                  <a:cubicBezTo>
                    <a:pt x="38" y="93"/>
                    <a:pt x="37" y="96"/>
                    <a:pt x="33" y="96"/>
                  </a:cubicBezTo>
                  <a:cubicBezTo>
                    <a:pt x="31" y="96"/>
                    <a:pt x="29" y="96"/>
                    <a:pt x="26" y="97"/>
                  </a:cubicBezTo>
                  <a:cubicBezTo>
                    <a:pt x="22" y="97"/>
                    <a:pt x="18" y="98"/>
                    <a:pt x="15" y="98"/>
                  </a:cubicBezTo>
                  <a:cubicBezTo>
                    <a:pt x="12" y="97"/>
                    <a:pt x="10" y="99"/>
                    <a:pt x="8" y="100"/>
                  </a:cubicBezTo>
                  <a:cubicBezTo>
                    <a:pt x="8" y="100"/>
                    <a:pt x="7" y="100"/>
                    <a:pt x="7" y="100"/>
                  </a:cubicBezTo>
                  <a:cubicBezTo>
                    <a:pt x="6" y="101"/>
                    <a:pt x="2" y="101"/>
                    <a:pt x="0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2"/>
                    <a:pt x="0" y="102"/>
                    <a:pt x="0" y="103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103"/>
                    <a:pt x="0" y="103"/>
                    <a:pt x="0" y="104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06"/>
                    <a:pt x="1" y="107"/>
                    <a:pt x="1" y="108"/>
                  </a:cubicBezTo>
                  <a:cubicBezTo>
                    <a:pt x="2" y="110"/>
                    <a:pt x="2" y="111"/>
                    <a:pt x="3" y="112"/>
                  </a:cubicBezTo>
                  <a:cubicBezTo>
                    <a:pt x="4" y="112"/>
                    <a:pt x="4" y="112"/>
                    <a:pt x="4" y="112"/>
                  </a:cubicBezTo>
                  <a:cubicBezTo>
                    <a:pt x="6" y="114"/>
                    <a:pt x="9" y="116"/>
                    <a:pt x="9" y="119"/>
                  </a:cubicBezTo>
                  <a:cubicBezTo>
                    <a:pt x="9" y="122"/>
                    <a:pt x="10" y="122"/>
                    <a:pt x="10" y="122"/>
                  </a:cubicBezTo>
                  <a:cubicBezTo>
                    <a:pt x="11" y="122"/>
                    <a:pt x="12" y="123"/>
                    <a:pt x="13" y="124"/>
                  </a:cubicBezTo>
                  <a:cubicBezTo>
                    <a:pt x="14" y="125"/>
                    <a:pt x="14" y="126"/>
                    <a:pt x="15" y="126"/>
                  </a:cubicBezTo>
                  <a:cubicBezTo>
                    <a:pt x="16" y="126"/>
                    <a:pt x="17" y="126"/>
                    <a:pt x="18" y="125"/>
                  </a:cubicBezTo>
                  <a:cubicBezTo>
                    <a:pt x="19" y="125"/>
                    <a:pt x="19" y="125"/>
                    <a:pt x="20" y="125"/>
                  </a:cubicBezTo>
                  <a:cubicBezTo>
                    <a:pt x="21" y="125"/>
                    <a:pt x="21" y="125"/>
                    <a:pt x="21" y="126"/>
                  </a:cubicBezTo>
                  <a:cubicBezTo>
                    <a:pt x="21" y="126"/>
                    <a:pt x="21" y="127"/>
                    <a:pt x="21" y="129"/>
                  </a:cubicBezTo>
                  <a:cubicBezTo>
                    <a:pt x="21" y="130"/>
                    <a:pt x="21" y="131"/>
                    <a:pt x="22" y="131"/>
                  </a:cubicBezTo>
                  <a:cubicBezTo>
                    <a:pt x="22" y="131"/>
                    <a:pt x="22" y="132"/>
                    <a:pt x="23" y="132"/>
                  </a:cubicBezTo>
                  <a:cubicBezTo>
                    <a:pt x="23" y="132"/>
                    <a:pt x="23" y="132"/>
                    <a:pt x="23" y="132"/>
                  </a:cubicBezTo>
                  <a:cubicBezTo>
                    <a:pt x="23" y="132"/>
                    <a:pt x="24" y="132"/>
                    <a:pt x="24" y="132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25" y="132"/>
                    <a:pt x="25" y="131"/>
                    <a:pt x="25" y="131"/>
                  </a:cubicBezTo>
                  <a:cubicBezTo>
                    <a:pt x="25" y="131"/>
                    <a:pt x="25" y="131"/>
                    <a:pt x="25" y="131"/>
                  </a:cubicBezTo>
                  <a:cubicBezTo>
                    <a:pt x="25" y="130"/>
                    <a:pt x="25" y="130"/>
                    <a:pt x="26" y="129"/>
                  </a:cubicBezTo>
                  <a:cubicBezTo>
                    <a:pt x="26" y="129"/>
                    <a:pt x="26" y="129"/>
                    <a:pt x="26" y="129"/>
                  </a:cubicBezTo>
                  <a:cubicBezTo>
                    <a:pt x="26" y="129"/>
                    <a:pt x="26" y="129"/>
                    <a:pt x="26" y="129"/>
                  </a:cubicBezTo>
                  <a:cubicBezTo>
                    <a:pt x="26" y="129"/>
                    <a:pt x="26" y="129"/>
                    <a:pt x="26" y="129"/>
                  </a:cubicBezTo>
                  <a:cubicBezTo>
                    <a:pt x="26" y="129"/>
                    <a:pt x="26" y="129"/>
                    <a:pt x="27" y="129"/>
                  </a:cubicBezTo>
                  <a:cubicBezTo>
                    <a:pt x="27" y="128"/>
                    <a:pt x="27" y="128"/>
                    <a:pt x="27" y="128"/>
                  </a:cubicBezTo>
                  <a:cubicBezTo>
                    <a:pt x="27" y="128"/>
                    <a:pt x="28" y="128"/>
                    <a:pt x="28" y="128"/>
                  </a:cubicBezTo>
                  <a:cubicBezTo>
                    <a:pt x="28" y="128"/>
                    <a:pt x="28" y="128"/>
                    <a:pt x="29" y="128"/>
                  </a:cubicBezTo>
                  <a:cubicBezTo>
                    <a:pt x="29" y="128"/>
                    <a:pt x="29" y="128"/>
                    <a:pt x="29" y="128"/>
                  </a:cubicBezTo>
                  <a:cubicBezTo>
                    <a:pt x="29" y="128"/>
                    <a:pt x="29" y="128"/>
                    <a:pt x="30" y="128"/>
                  </a:cubicBezTo>
                  <a:cubicBezTo>
                    <a:pt x="32" y="129"/>
                    <a:pt x="32" y="131"/>
                    <a:pt x="33" y="132"/>
                  </a:cubicBezTo>
                  <a:cubicBezTo>
                    <a:pt x="33" y="133"/>
                    <a:pt x="33" y="133"/>
                    <a:pt x="34" y="134"/>
                  </a:cubicBezTo>
                  <a:cubicBezTo>
                    <a:pt x="34" y="134"/>
                    <a:pt x="35" y="134"/>
                    <a:pt x="35" y="134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36" y="134"/>
                    <a:pt x="36" y="134"/>
                    <a:pt x="36" y="134"/>
                  </a:cubicBezTo>
                  <a:cubicBezTo>
                    <a:pt x="37" y="134"/>
                    <a:pt x="37" y="133"/>
                    <a:pt x="37" y="133"/>
                  </a:cubicBezTo>
                  <a:cubicBezTo>
                    <a:pt x="37" y="129"/>
                    <a:pt x="42" y="124"/>
                    <a:pt x="42" y="124"/>
                  </a:cubicBezTo>
                  <a:cubicBezTo>
                    <a:pt x="42" y="124"/>
                    <a:pt x="43" y="122"/>
                    <a:pt x="43" y="121"/>
                  </a:cubicBezTo>
                  <a:cubicBezTo>
                    <a:pt x="43" y="119"/>
                    <a:pt x="43" y="116"/>
                    <a:pt x="45" y="115"/>
                  </a:cubicBezTo>
                  <a:cubicBezTo>
                    <a:pt x="46" y="114"/>
                    <a:pt x="47" y="114"/>
                    <a:pt x="49" y="114"/>
                  </a:cubicBezTo>
                  <a:cubicBezTo>
                    <a:pt x="49" y="114"/>
                    <a:pt x="49" y="114"/>
                    <a:pt x="49" y="114"/>
                  </a:cubicBezTo>
                  <a:cubicBezTo>
                    <a:pt x="49" y="114"/>
                    <a:pt x="49" y="114"/>
                    <a:pt x="49" y="114"/>
                  </a:cubicBezTo>
                  <a:cubicBezTo>
                    <a:pt x="51" y="114"/>
                    <a:pt x="53" y="114"/>
                    <a:pt x="55" y="114"/>
                  </a:cubicBezTo>
                  <a:cubicBezTo>
                    <a:pt x="55" y="114"/>
                    <a:pt x="56" y="114"/>
                    <a:pt x="56" y="115"/>
                  </a:cubicBezTo>
                  <a:cubicBezTo>
                    <a:pt x="56" y="115"/>
                    <a:pt x="56" y="115"/>
                    <a:pt x="56" y="115"/>
                  </a:cubicBezTo>
                  <a:cubicBezTo>
                    <a:pt x="57" y="115"/>
                    <a:pt x="57" y="114"/>
                    <a:pt x="58" y="113"/>
                  </a:cubicBezTo>
                  <a:cubicBezTo>
                    <a:pt x="59" y="113"/>
                    <a:pt x="60" y="112"/>
                    <a:pt x="61" y="112"/>
                  </a:cubicBezTo>
                  <a:cubicBezTo>
                    <a:pt x="62" y="112"/>
                    <a:pt x="63" y="112"/>
                    <a:pt x="63" y="112"/>
                  </a:cubicBezTo>
                  <a:cubicBezTo>
                    <a:pt x="64" y="113"/>
                    <a:pt x="66" y="113"/>
                    <a:pt x="67" y="114"/>
                  </a:cubicBezTo>
                  <a:cubicBezTo>
                    <a:pt x="69" y="114"/>
                    <a:pt x="71" y="114"/>
                    <a:pt x="72" y="115"/>
                  </a:cubicBezTo>
                  <a:cubicBezTo>
                    <a:pt x="73" y="116"/>
                    <a:pt x="74" y="117"/>
                    <a:pt x="74" y="118"/>
                  </a:cubicBezTo>
                  <a:cubicBezTo>
                    <a:pt x="75" y="120"/>
                    <a:pt x="76" y="121"/>
                    <a:pt x="77" y="121"/>
                  </a:cubicBezTo>
                  <a:cubicBezTo>
                    <a:pt x="77" y="121"/>
                    <a:pt x="77" y="121"/>
                    <a:pt x="77" y="121"/>
                  </a:cubicBezTo>
                  <a:cubicBezTo>
                    <a:pt x="81" y="119"/>
                    <a:pt x="85" y="118"/>
                    <a:pt x="87" y="118"/>
                  </a:cubicBezTo>
                  <a:cubicBezTo>
                    <a:pt x="88" y="118"/>
                    <a:pt x="88" y="118"/>
                    <a:pt x="88" y="118"/>
                  </a:cubicBezTo>
                  <a:cubicBezTo>
                    <a:pt x="90" y="119"/>
                    <a:pt x="91" y="120"/>
                    <a:pt x="93" y="121"/>
                  </a:cubicBezTo>
                  <a:cubicBezTo>
                    <a:pt x="94" y="122"/>
                    <a:pt x="95" y="122"/>
                    <a:pt x="96" y="123"/>
                  </a:cubicBezTo>
                  <a:cubicBezTo>
                    <a:pt x="96" y="123"/>
                    <a:pt x="96" y="123"/>
                    <a:pt x="96" y="123"/>
                  </a:cubicBezTo>
                  <a:cubicBezTo>
                    <a:pt x="97" y="123"/>
                    <a:pt x="100" y="124"/>
                    <a:pt x="102" y="124"/>
                  </a:cubicBezTo>
                  <a:cubicBezTo>
                    <a:pt x="104" y="124"/>
                    <a:pt x="106" y="123"/>
                    <a:pt x="106" y="123"/>
                  </a:cubicBezTo>
                  <a:cubicBezTo>
                    <a:pt x="107" y="123"/>
                    <a:pt x="108" y="122"/>
                    <a:pt x="109" y="121"/>
                  </a:cubicBezTo>
                  <a:cubicBezTo>
                    <a:pt x="111" y="119"/>
                    <a:pt x="113" y="117"/>
                    <a:pt x="115" y="118"/>
                  </a:cubicBezTo>
                  <a:cubicBezTo>
                    <a:pt x="116" y="118"/>
                    <a:pt x="119" y="118"/>
                    <a:pt x="121" y="117"/>
                  </a:cubicBezTo>
                  <a:cubicBezTo>
                    <a:pt x="122" y="117"/>
                    <a:pt x="124" y="117"/>
                    <a:pt x="125" y="117"/>
                  </a:cubicBezTo>
                  <a:cubicBezTo>
                    <a:pt x="128" y="117"/>
                    <a:pt x="129" y="118"/>
                    <a:pt x="130" y="118"/>
                  </a:cubicBezTo>
                  <a:cubicBezTo>
                    <a:pt x="130" y="118"/>
                    <a:pt x="130" y="118"/>
                    <a:pt x="130" y="118"/>
                  </a:cubicBezTo>
                  <a:cubicBezTo>
                    <a:pt x="132" y="119"/>
                    <a:pt x="135" y="120"/>
                    <a:pt x="137" y="120"/>
                  </a:cubicBezTo>
                  <a:cubicBezTo>
                    <a:pt x="138" y="120"/>
                    <a:pt x="138" y="120"/>
                    <a:pt x="139" y="120"/>
                  </a:cubicBezTo>
                  <a:cubicBezTo>
                    <a:pt x="140" y="120"/>
                    <a:pt x="141" y="118"/>
                    <a:pt x="143" y="117"/>
                  </a:cubicBezTo>
                  <a:cubicBezTo>
                    <a:pt x="144" y="115"/>
                    <a:pt x="145" y="113"/>
                    <a:pt x="147" y="113"/>
                  </a:cubicBezTo>
                  <a:cubicBezTo>
                    <a:pt x="147" y="113"/>
                    <a:pt x="147" y="113"/>
                    <a:pt x="148" y="113"/>
                  </a:cubicBezTo>
                  <a:cubicBezTo>
                    <a:pt x="148" y="112"/>
                    <a:pt x="148" y="111"/>
                    <a:pt x="148" y="110"/>
                  </a:cubicBezTo>
                  <a:cubicBezTo>
                    <a:pt x="148" y="107"/>
                    <a:pt x="148" y="106"/>
                    <a:pt x="149" y="105"/>
                  </a:cubicBezTo>
                  <a:cubicBezTo>
                    <a:pt x="149" y="104"/>
                    <a:pt x="150" y="103"/>
                    <a:pt x="150" y="10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24" name="Freeform 226"/>
            <p:cNvSpPr>
              <a:spLocks noEditPoints="1"/>
            </p:cNvSpPr>
            <p:nvPr/>
          </p:nvSpPr>
          <p:spPr bwMode="auto">
            <a:xfrm>
              <a:off x="14303375" y="5292725"/>
              <a:ext cx="2428875" cy="1106488"/>
            </a:xfrm>
            <a:custGeom>
              <a:avLst/>
              <a:gdLst>
                <a:gd name="T0" fmla="*/ 26 w 457"/>
                <a:gd name="T1" fmla="*/ 130 h 211"/>
                <a:gd name="T2" fmla="*/ 57 w 457"/>
                <a:gd name="T3" fmla="*/ 124 h 211"/>
                <a:gd name="T4" fmla="*/ 76 w 457"/>
                <a:gd name="T5" fmla="*/ 144 h 211"/>
                <a:gd name="T6" fmla="*/ 51 w 457"/>
                <a:gd name="T7" fmla="*/ 152 h 211"/>
                <a:gd name="T8" fmla="*/ 42 w 457"/>
                <a:gd name="T9" fmla="*/ 161 h 211"/>
                <a:gd name="T10" fmla="*/ 63 w 457"/>
                <a:gd name="T11" fmla="*/ 183 h 211"/>
                <a:gd name="T12" fmla="*/ 72 w 457"/>
                <a:gd name="T13" fmla="*/ 200 h 211"/>
                <a:gd name="T14" fmla="*/ 72 w 457"/>
                <a:gd name="T15" fmla="*/ 192 h 211"/>
                <a:gd name="T16" fmla="*/ 105 w 457"/>
                <a:gd name="T17" fmla="*/ 201 h 211"/>
                <a:gd name="T18" fmla="*/ 142 w 457"/>
                <a:gd name="T19" fmla="*/ 139 h 211"/>
                <a:gd name="T20" fmla="*/ 155 w 457"/>
                <a:gd name="T21" fmla="*/ 143 h 211"/>
                <a:gd name="T22" fmla="*/ 165 w 457"/>
                <a:gd name="T23" fmla="*/ 161 h 211"/>
                <a:gd name="T24" fmla="*/ 171 w 457"/>
                <a:gd name="T25" fmla="*/ 167 h 211"/>
                <a:gd name="T26" fmla="*/ 176 w 457"/>
                <a:gd name="T27" fmla="*/ 173 h 211"/>
                <a:gd name="T28" fmla="*/ 190 w 457"/>
                <a:gd name="T29" fmla="*/ 171 h 211"/>
                <a:gd name="T30" fmla="*/ 228 w 457"/>
                <a:gd name="T31" fmla="*/ 196 h 211"/>
                <a:gd name="T32" fmla="*/ 253 w 457"/>
                <a:gd name="T33" fmla="*/ 208 h 211"/>
                <a:gd name="T34" fmla="*/ 271 w 457"/>
                <a:gd name="T35" fmla="*/ 198 h 211"/>
                <a:gd name="T36" fmla="*/ 273 w 457"/>
                <a:gd name="T37" fmla="*/ 195 h 211"/>
                <a:gd name="T38" fmla="*/ 275 w 457"/>
                <a:gd name="T39" fmla="*/ 193 h 211"/>
                <a:gd name="T40" fmla="*/ 289 w 457"/>
                <a:gd name="T41" fmla="*/ 182 h 211"/>
                <a:gd name="T42" fmla="*/ 321 w 457"/>
                <a:gd name="T43" fmla="*/ 178 h 211"/>
                <a:gd name="T44" fmla="*/ 370 w 457"/>
                <a:gd name="T45" fmla="*/ 184 h 211"/>
                <a:gd name="T46" fmla="*/ 383 w 457"/>
                <a:gd name="T47" fmla="*/ 189 h 211"/>
                <a:gd name="T48" fmla="*/ 384 w 457"/>
                <a:gd name="T49" fmla="*/ 166 h 211"/>
                <a:gd name="T50" fmla="*/ 401 w 457"/>
                <a:gd name="T51" fmla="*/ 149 h 211"/>
                <a:gd name="T52" fmla="*/ 417 w 457"/>
                <a:gd name="T53" fmla="*/ 121 h 211"/>
                <a:gd name="T54" fmla="*/ 437 w 457"/>
                <a:gd name="T55" fmla="*/ 124 h 211"/>
                <a:gd name="T56" fmla="*/ 453 w 457"/>
                <a:gd name="T57" fmla="*/ 98 h 211"/>
                <a:gd name="T58" fmla="*/ 455 w 457"/>
                <a:gd name="T59" fmla="*/ 86 h 211"/>
                <a:gd name="T60" fmla="*/ 427 w 457"/>
                <a:gd name="T61" fmla="*/ 73 h 211"/>
                <a:gd name="T62" fmla="*/ 401 w 457"/>
                <a:gd name="T63" fmla="*/ 70 h 211"/>
                <a:gd name="T64" fmla="*/ 383 w 457"/>
                <a:gd name="T65" fmla="*/ 70 h 211"/>
                <a:gd name="T66" fmla="*/ 344 w 457"/>
                <a:gd name="T67" fmla="*/ 21 h 211"/>
                <a:gd name="T68" fmla="*/ 325 w 457"/>
                <a:gd name="T69" fmla="*/ 24 h 211"/>
                <a:gd name="T70" fmla="*/ 307 w 457"/>
                <a:gd name="T71" fmla="*/ 27 h 211"/>
                <a:gd name="T72" fmla="*/ 303 w 457"/>
                <a:gd name="T73" fmla="*/ 19 h 211"/>
                <a:gd name="T74" fmla="*/ 300 w 457"/>
                <a:gd name="T75" fmla="*/ 22 h 211"/>
                <a:gd name="T76" fmla="*/ 298 w 457"/>
                <a:gd name="T77" fmla="*/ 21 h 211"/>
                <a:gd name="T78" fmla="*/ 283 w 457"/>
                <a:gd name="T79" fmla="*/ 18 h 211"/>
                <a:gd name="T80" fmla="*/ 276 w 457"/>
                <a:gd name="T81" fmla="*/ 1 h 211"/>
                <a:gd name="T82" fmla="*/ 237 w 457"/>
                <a:gd name="T83" fmla="*/ 9 h 211"/>
                <a:gd name="T84" fmla="*/ 183 w 457"/>
                <a:gd name="T85" fmla="*/ 20 h 211"/>
                <a:gd name="T86" fmla="*/ 169 w 457"/>
                <a:gd name="T87" fmla="*/ 22 h 211"/>
                <a:gd name="T88" fmla="*/ 171 w 457"/>
                <a:gd name="T89" fmla="*/ 37 h 211"/>
                <a:gd name="T90" fmla="*/ 159 w 457"/>
                <a:gd name="T91" fmla="*/ 51 h 211"/>
                <a:gd name="T92" fmla="*/ 165 w 457"/>
                <a:gd name="T93" fmla="*/ 72 h 211"/>
                <a:gd name="T94" fmla="*/ 150 w 457"/>
                <a:gd name="T95" fmla="*/ 72 h 211"/>
                <a:gd name="T96" fmla="*/ 122 w 457"/>
                <a:gd name="T97" fmla="*/ 66 h 211"/>
                <a:gd name="T98" fmla="*/ 100 w 457"/>
                <a:gd name="T99" fmla="*/ 70 h 211"/>
                <a:gd name="T100" fmla="*/ 91 w 457"/>
                <a:gd name="T101" fmla="*/ 71 h 211"/>
                <a:gd name="T102" fmla="*/ 82 w 457"/>
                <a:gd name="T103" fmla="*/ 61 h 211"/>
                <a:gd name="T104" fmla="*/ 59 w 457"/>
                <a:gd name="T105" fmla="*/ 59 h 211"/>
                <a:gd name="T106" fmla="*/ 45 w 457"/>
                <a:gd name="T107" fmla="*/ 60 h 211"/>
                <a:gd name="T108" fmla="*/ 26 w 457"/>
                <a:gd name="T109" fmla="*/ 75 h 211"/>
                <a:gd name="T110" fmla="*/ 18 w 457"/>
                <a:gd name="T111" fmla="*/ 79 h 211"/>
                <a:gd name="T112" fmla="*/ 4 w 457"/>
                <a:gd name="T113" fmla="*/ 86 h 211"/>
                <a:gd name="T114" fmla="*/ 1 w 457"/>
                <a:gd name="T115" fmla="*/ 101 h 211"/>
                <a:gd name="T116" fmla="*/ 15 w 457"/>
                <a:gd name="T117" fmla="*/ 111 h 211"/>
                <a:gd name="T118" fmla="*/ 313 w 457"/>
                <a:gd name="T119" fmla="*/ 133 h 211"/>
                <a:gd name="T120" fmla="*/ 373 w 457"/>
                <a:gd name="T121" fmla="*/ 129 h 211"/>
                <a:gd name="T122" fmla="*/ 315 w 457"/>
                <a:gd name="T123" fmla="*/ 154 h 211"/>
                <a:gd name="T124" fmla="*/ 171 w 457"/>
                <a:gd name="T125" fmla="*/ 13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7" h="211">
                  <a:moveTo>
                    <a:pt x="25" y="128"/>
                  </a:moveTo>
                  <a:cubicBezTo>
                    <a:pt x="24" y="128"/>
                    <a:pt x="24" y="128"/>
                    <a:pt x="24" y="128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24" y="128"/>
                    <a:pt x="24" y="129"/>
                    <a:pt x="26" y="130"/>
                  </a:cubicBezTo>
                  <a:cubicBezTo>
                    <a:pt x="27" y="131"/>
                    <a:pt x="27" y="131"/>
                    <a:pt x="28" y="131"/>
                  </a:cubicBezTo>
                  <a:cubicBezTo>
                    <a:pt x="28" y="131"/>
                    <a:pt x="29" y="131"/>
                    <a:pt x="29" y="132"/>
                  </a:cubicBezTo>
                  <a:cubicBezTo>
                    <a:pt x="30" y="132"/>
                    <a:pt x="30" y="132"/>
                    <a:pt x="31" y="133"/>
                  </a:cubicBezTo>
                  <a:cubicBezTo>
                    <a:pt x="31" y="132"/>
                    <a:pt x="32" y="132"/>
                    <a:pt x="32" y="132"/>
                  </a:cubicBezTo>
                  <a:cubicBezTo>
                    <a:pt x="37" y="128"/>
                    <a:pt x="45" y="123"/>
                    <a:pt x="53" y="123"/>
                  </a:cubicBezTo>
                  <a:cubicBezTo>
                    <a:pt x="54" y="123"/>
                    <a:pt x="56" y="124"/>
                    <a:pt x="57" y="124"/>
                  </a:cubicBezTo>
                  <a:cubicBezTo>
                    <a:pt x="59" y="124"/>
                    <a:pt x="61" y="125"/>
                    <a:pt x="63" y="125"/>
                  </a:cubicBezTo>
                  <a:cubicBezTo>
                    <a:pt x="64" y="125"/>
                    <a:pt x="64" y="125"/>
                    <a:pt x="65" y="125"/>
                  </a:cubicBezTo>
                  <a:cubicBezTo>
                    <a:pt x="66" y="125"/>
                    <a:pt x="66" y="125"/>
                    <a:pt x="67" y="125"/>
                  </a:cubicBezTo>
                  <a:cubicBezTo>
                    <a:pt x="70" y="125"/>
                    <a:pt x="73" y="125"/>
                    <a:pt x="75" y="128"/>
                  </a:cubicBezTo>
                  <a:cubicBezTo>
                    <a:pt x="77" y="131"/>
                    <a:pt x="77" y="135"/>
                    <a:pt x="76" y="139"/>
                  </a:cubicBezTo>
                  <a:cubicBezTo>
                    <a:pt x="76" y="141"/>
                    <a:pt x="76" y="143"/>
                    <a:pt x="76" y="144"/>
                  </a:cubicBezTo>
                  <a:cubicBezTo>
                    <a:pt x="77" y="146"/>
                    <a:pt x="76" y="146"/>
                    <a:pt x="76" y="147"/>
                  </a:cubicBezTo>
                  <a:cubicBezTo>
                    <a:pt x="75" y="148"/>
                    <a:pt x="73" y="149"/>
                    <a:pt x="69" y="149"/>
                  </a:cubicBezTo>
                  <a:cubicBezTo>
                    <a:pt x="67" y="149"/>
                    <a:pt x="66" y="149"/>
                    <a:pt x="64" y="149"/>
                  </a:cubicBezTo>
                  <a:cubicBezTo>
                    <a:pt x="64" y="149"/>
                    <a:pt x="63" y="149"/>
                    <a:pt x="63" y="149"/>
                  </a:cubicBezTo>
                  <a:cubicBezTo>
                    <a:pt x="58" y="149"/>
                    <a:pt x="52" y="150"/>
                    <a:pt x="51" y="152"/>
                  </a:cubicBezTo>
                  <a:cubicBezTo>
                    <a:pt x="51" y="152"/>
                    <a:pt x="51" y="152"/>
                    <a:pt x="51" y="152"/>
                  </a:cubicBezTo>
                  <a:cubicBezTo>
                    <a:pt x="52" y="153"/>
                    <a:pt x="52" y="153"/>
                    <a:pt x="52" y="153"/>
                  </a:cubicBezTo>
                  <a:cubicBezTo>
                    <a:pt x="53" y="156"/>
                    <a:pt x="54" y="159"/>
                    <a:pt x="53" y="160"/>
                  </a:cubicBezTo>
                  <a:cubicBezTo>
                    <a:pt x="53" y="161"/>
                    <a:pt x="52" y="161"/>
                    <a:pt x="51" y="161"/>
                  </a:cubicBezTo>
                  <a:cubicBezTo>
                    <a:pt x="51" y="161"/>
                    <a:pt x="50" y="161"/>
                    <a:pt x="48" y="160"/>
                  </a:cubicBezTo>
                  <a:cubicBezTo>
                    <a:pt x="47" y="159"/>
                    <a:pt x="46" y="159"/>
                    <a:pt x="45" y="159"/>
                  </a:cubicBezTo>
                  <a:cubicBezTo>
                    <a:pt x="43" y="159"/>
                    <a:pt x="42" y="160"/>
                    <a:pt x="42" y="161"/>
                  </a:cubicBezTo>
                  <a:cubicBezTo>
                    <a:pt x="42" y="162"/>
                    <a:pt x="42" y="162"/>
                    <a:pt x="43" y="162"/>
                  </a:cubicBezTo>
                  <a:cubicBezTo>
                    <a:pt x="47" y="162"/>
                    <a:pt x="53" y="167"/>
                    <a:pt x="53" y="170"/>
                  </a:cubicBezTo>
                  <a:cubicBezTo>
                    <a:pt x="53" y="176"/>
                    <a:pt x="54" y="178"/>
                    <a:pt x="55" y="178"/>
                  </a:cubicBezTo>
                  <a:cubicBezTo>
                    <a:pt x="55" y="178"/>
                    <a:pt x="55" y="178"/>
                    <a:pt x="55" y="178"/>
                  </a:cubicBezTo>
                  <a:cubicBezTo>
                    <a:pt x="57" y="177"/>
                    <a:pt x="58" y="179"/>
                    <a:pt x="59" y="180"/>
                  </a:cubicBezTo>
                  <a:cubicBezTo>
                    <a:pt x="60" y="181"/>
                    <a:pt x="61" y="183"/>
                    <a:pt x="63" y="183"/>
                  </a:cubicBezTo>
                  <a:cubicBezTo>
                    <a:pt x="63" y="183"/>
                    <a:pt x="63" y="183"/>
                    <a:pt x="63" y="183"/>
                  </a:cubicBezTo>
                  <a:cubicBezTo>
                    <a:pt x="67" y="182"/>
                    <a:pt x="70" y="183"/>
                    <a:pt x="71" y="185"/>
                  </a:cubicBezTo>
                  <a:cubicBezTo>
                    <a:pt x="71" y="186"/>
                    <a:pt x="71" y="188"/>
                    <a:pt x="69" y="190"/>
                  </a:cubicBezTo>
                  <a:cubicBezTo>
                    <a:pt x="68" y="191"/>
                    <a:pt x="68" y="193"/>
                    <a:pt x="69" y="196"/>
                  </a:cubicBezTo>
                  <a:cubicBezTo>
                    <a:pt x="70" y="199"/>
                    <a:pt x="71" y="201"/>
                    <a:pt x="72" y="202"/>
                  </a:cubicBezTo>
                  <a:cubicBezTo>
                    <a:pt x="72" y="201"/>
                    <a:pt x="72" y="201"/>
                    <a:pt x="72" y="200"/>
                  </a:cubicBezTo>
                  <a:cubicBezTo>
                    <a:pt x="72" y="198"/>
                    <a:pt x="72" y="197"/>
                    <a:pt x="73" y="195"/>
                  </a:cubicBezTo>
                  <a:cubicBezTo>
                    <a:pt x="73" y="195"/>
                    <a:pt x="72" y="195"/>
                    <a:pt x="72" y="195"/>
                  </a:cubicBezTo>
                  <a:cubicBezTo>
                    <a:pt x="72" y="194"/>
                    <a:pt x="72" y="194"/>
                    <a:pt x="72" y="194"/>
                  </a:cubicBezTo>
                  <a:cubicBezTo>
                    <a:pt x="72" y="194"/>
                    <a:pt x="72" y="194"/>
                    <a:pt x="72" y="193"/>
                  </a:cubicBezTo>
                  <a:cubicBezTo>
                    <a:pt x="72" y="193"/>
                    <a:pt x="72" y="193"/>
                    <a:pt x="72" y="193"/>
                  </a:cubicBezTo>
                  <a:cubicBezTo>
                    <a:pt x="72" y="193"/>
                    <a:pt x="72" y="193"/>
                    <a:pt x="72" y="192"/>
                  </a:cubicBezTo>
                  <a:cubicBezTo>
                    <a:pt x="72" y="192"/>
                    <a:pt x="73" y="192"/>
                    <a:pt x="73" y="192"/>
                  </a:cubicBezTo>
                  <a:cubicBezTo>
                    <a:pt x="73" y="192"/>
                    <a:pt x="73" y="192"/>
                    <a:pt x="73" y="191"/>
                  </a:cubicBezTo>
                  <a:cubicBezTo>
                    <a:pt x="75" y="188"/>
                    <a:pt x="81" y="188"/>
                    <a:pt x="85" y="188"/>
                  </a:cubicBezTo>
                  <a:cubicBezTo>
                    <a:pt x="89" y="188"/>
                    <a:pt x="96" y="194"/>
                    <a:pt x="100" y="199"/>
                  </a:cubicBezTo>
                  <a:cubicBezTo>
                    <a:pt x="101" y="201"/>
                    <a:pt x="103" y="202"/>
                    <a:pt x="104" y="202"/>
                  </a:cubicBezTo>
                  <a:cubicBezTo>
                    <a:pt x="104" y="202"/>
                    <a:pt x="105" y="202"/>
                    <a:pt x="105" y="201"/>
                  </a:cubicBezTo>
                  <a:cubicBezTo>
                    <a:pt x="105" y="201"/>
                    <a:pt x="105" y="201"/>
                    <a:pt x="105" y="201"/>
                  </a:cubicBezTo>
                  <a:cubicBezTo>
                    <a:pt x="106" y="201"/>
                    <a:pt x="106" y="201"/>
                    <a:pt x="106" y="201"/>
                  </a:cubicBezTo>
                  <a:cubicBezTo>
                    <a:pt x="107" y="151"/>
                    <a:pt x="107" y="151"/>
                    <a:pt x="107" y="151"/>
                  </a:cubicBezTo>
                  <a:cubicBezTo>
                    <a:pt x="136" y="143"/>
                    <a:pt x="136" y="143"/>
                    <a:pt x="136" y="143"/>
                  </a:cubicBezTo>
                  <a:cubicBezTo>
                    <a:pt x="136" y="143"/>
                    <a:pt x="137" y="142"/>
                    <a:pt x="137" y="142"/>
                  </a:cubicBezTo>
                  <a:cubicBezTo>
                    <a:pt x="138" y="140"/>
                    <a:pt x="140" y="139"/>
                    <a:pt x="142" y="139"/>
                  </a:cubicBezTo>
                  <a:cubicBezTo>
                    <a:pt x="145" y="139"/>
                    <a:pt x="147" y="140"/>
                    <a:pt x="148" y="141"/>
                  </a:cubicBezTo>
                  <a:cubicBezTo>
                    <a:pt x="148" y="141"/>
                    <a:pt x="148" y="141"/>
                    <a:pt x="148" y="141"/>
                  </a:cubicBezTo>
                  <a:cubicBezTo>
                    <a:pt x="149" y="139"/>
                    <a:pt x="150" y="136"/>
                    <a:pt x="153" y="136"/>
                  </a:cubicBezTo>
                  <a:cubicBezTo>
                    <a:pt x="154" y="136"/>
                    <a:pt x="155" y="137"/>
                    <a:pt x="155" y="137"/>
                  </a:cubicBezTo>
                  <a:cubicBezTo>
                    <a:pt x="156" y="138"/>
                    <a:pt x="156" y="140"/>
                    <a:pt x="156" y="141"/>
                  </a:cubicBezTo>
                  <a:cubicBezTo>
                    <a:pt x="155" y="142"/>
                    <a:pt x="155" y="143"/>
                    <a:pt x="155" y="143"/>
                  </a:cubicBezTo>
                  <a:cubicBezTo>
                    <a:pt x="156" y="143"/>
                    <a:pt x="156" y="143"/>
                    <a:pt x="156" y="143"/>
                  </a:cubicBezTo>
                  <a:cubicBezTo>
                    <a:pt x="157" y="143"/>
                    <a:pt x="158" y="144"/>
                    <a:pt x="159" y="145"/>
                  </a:cubicBezTo>
                  <a:cubicBezTo>
                    <a:pt x="162" y="148"/>
                    <a:pt x="164" y="154"/>
                    <a:pt x="163" y="158"/>
                  </a:cubicBezTo>
                  <a:cubicBezTo>
                    <a:pt x="163" y="158"/>
                    <a:pt x="163" y="159"/>
                    <a:pt x="163" y="159"/>
                  </a:cubicBezTo>
                  <a:cubicBezTo>
                    <a:pt x="164" y="159"/>
                    <a:pt x="164" y="159"/>
                    <a:pt x="164" y="160"/>
                  </a:cubicBezTo>
                  <a:cubicBezTo>
                    <a:pt x="165" y="160"/>
                    <a:pt x="165" y="160"/>
                    <a:pt x="165" y="161"/>
                  </a:cubicBezTo>
                  <a:cubicBezTo>
                    <a:pt x="166" y="161"/>
                    <a:pt x="166" y="161"/>
                    <a:pt x="166" y="162"/>
                  </a:cubicBezTo>
                  <a:cubicBezTo>
                    <a:pt x="167" y="162"/>
                    <a:pt x="167" y="162"/>
                    <a:pt x="167" y="163"/>
                  </a:cubicBezTo>
                  <a:cubicBezTo>
                    <a:pt x="168" y="163"/>
                    <a:pt x="168" y="163"/>
                    <a:pt x="168" y="164"/>
                  </a:cubicBezTo>
                  <a:cubicBezTo>
                    <a:pt x="169" y="164"/>
                    <a:pt x="169" y="164"/>
                    <a:pt x="169" y="165"/>
                  </a:cubicBezTo>
                  <a:cubicBezTo>
                    <a:pt x="170" y="165"/>
                    <a:pt x="170" y="165"/>
                    <a:pt x="170" y="166"/>
                  </a:cubicBezTo>
                  <a:cubicBezTo>
                    <a:pt x="171" y="166"/>
                    <a:pt x="171" y="167"/>
                    <a:pt x="171" y="167"/>
                  </a:cubicBezTo>
                  <a:cubicBezTo>
                    <a:pt x="172" y="167"/>
                    <a:pt x="172" y="168"/>
                    <a:pt x="172" y="168"/>
                  </a:cubicBezTo>
                  <a:cubicBezTo>
                    <a:pt x="173" y="168"/>
                    <a:pt x="173" y="169"/>
                    <a:pt x="173" y="169"/>
                  </a:cubicBezTo>
                  <a:cubicBezTo>
                    <a:pt x="173" y="169"/>
                    <a:pt x="174" y="170"/>
                    <a:pt x="174" y="170"/>
                  </a:cubicBezTo>
                  <a:cubicBezTo>
                    <a:pt x="174" y="170"/>
                    <a:pt x="174" y="171"/>
                    <a:pt x="175" y="171"/>
                  </a:cubicBezTo>
                  <a:cubicBezTo>
                    <a:pt x="175" y="171"/>
                    <a:pt x="175" y="171"/>
                    <a:pt x="175" y="172"/>
                  </a:cubicBezTo>
                  <a:cubicBezTo>
                    <a:pt x="175" y="172"/>
                    <a:pt x="176" y="172"/>
                    <a:pt x="176" y="173"/>
                  </a:cubicBezTo>
                  <a:cubicBezTo>
                    <a:pt x="176" y="173"/>
                    <a:pt x="176" y="173"/>
                    <a:pt x="176" y="173"/>
                  </a:cubicBezTo>
                  <a:cubicBezTo>
                    <a:pt x="176" y="173"/>
                    <a:pt x="176" y="173"/>
                    <a:pt x="177" y="173"/>
                  </a:cubicBezTo>
                  <a:cubicBezTo>
                    <a:pt x="179" y="173"/>
                    <a:pt x="181" y="172"/>
                    <a:pt x="183" y="172"/>
                  </a:cubicBezTo>
                  <a:cubicBezTo>
                    <a:pt x="185" y="171"/>
                    <a:pt x="187" y="171"/>
                    <a:pt x="189" y="171"/>
                  </a:cubicBezTo>
                  <a:cubicBezTo>
                    <a:pt x="189" y="171"/>
                    <a:pt x="189" y="171"/>
                    <a:pt x="189" y="171"/>
                  </a:cubicBezTo>
                  <a:cubicBezTo>
                    <a:pt x="189" y="171"/>
                    <a:pt x="190" y="171"/>
                    <a:pt x="190" y="171"/>
                  </a:cubicBezTo>
                  <a:cubicBezTo>
                    <a:pt x="191" y="172"/>
                    <a:pt x="197" y="172"/>
                    <a:pt x="212" y="172"/>
                  </a:cubicBezTo>
                  <a:cubicBezTo>
                    <a:pt x="214" y="172"/>
                    <a:pt x="216" y="174"/>
                    <a:pt x="217" y="176"/>
                  </a:cubicBezTo>
                  <a:cubicBezTo>
                    <a:pt x="219" y="177"/>
                    <a:pt x="220" y="178"/>
                    <a:pt x="221" y="179"/>
                  </a:cubicBezTo>
                  <a:cubicBezTo>
                    <a:pt x="225" y="180"/>
                    <a:pt x="225" y="184"/>
                    <a:pt x="225" y="187"/>
                  </a:cubicBezTo>
                  <a:cubicBezTo>
                    <a:pt x="225" y="188"/>
                    <a:pt x="225" y="189"/>
                    <a:pt x="225" y="190"/>
                  </a:cubicBezTo>
                  <a:cubicBezTo>
                    <a:pt x="225" y="192"/>
                    <a:pt x="226" y="194"/>
                    <a:pt x="228" y="196"/>
                  </a:cubicBezTo>
                  <a:cubicBezTo>
                    <a:pt x="229" y="198"/>
                    <a:pt x="231" y="200"/>
                    <a:pt x="231" y="202"/>
                  </a:cubicBezTo>
                  <a:cubicBezTo>
                    <a:pt x="231" y="203"/>
                    <a:pt x="233" y="203"/>
                    <a:pt x="236" y="203"/>
                  </a:cubicBezTo>
                  <a:cubicBezTo>
                    <a:pt x="237" y="203"/>
                    <a:pt x="239" y="203"/>
                    <a:pt x="240" y="204"/>
                  </a:cubicBezTo>
                  <a:cubicBezTo>
                    <a:pt x="244" y="205"/>
                    <a:pt x="250" y="206"/>
                    <a:pt x="250" y="210"/>
                  </a:cubicBezTo>
                  <a:cubicBezTo>
                    <a:pt x="250" y="211"/>
                    <a:pt x="251" y="211"/>
                    <a:pt x="251" y="211"/>
                  </a:cubicBezTo>
                  <a:cubicBezTo>
                    <a:pt x="252" y="211"/>
                    <a:pt x="253" y="210"/>
                    <a:pt x="253" y="208"/>
                  </a:cubicBezTo>
                  <a:cubicBezTo>
                    <a:pt x="254" y="205"/>
                    <a:pt x="259" y="202"/>
                    <a:pt x="266" y="199"/>
                  </a:cubicBezTo>
                  <a:cubicBezTo>
                    <a:pt x="266" y="199"/>
                    <a:pt x="267" y="198"/>
                    <a:pt x="268" y="198"/>
                  </a:cubicBezTo>
                  <a:cubicBezTo>
                    <a:pt x="268" y="198"/>
                    <a:pt x="268" y="198"/>
                    <a:pt x="269" y="198"/>
                  </a:cubicBezTo>
                  <a:cubicBezTo>
                    <a:pt x="269" y="198"/>
                    <a:pt x="270" y="198"/>
                    <a:pt x="270" y="198"/>
                  </a:cubicBezTo>
                  <a:cubicBezTo>
                    <a:pt x="270" y="198"/>
                    <a:pt x="270" y="198"/>
                    <a:pt x="270" y="198"/>
                  </a:cubicBezTo>
                  <a:cubicBezTo>
                    <a:pt x="271" y="198"/>
                    <a:pt x="271" y="198"/>
                    <a:pt x="271" y="198"/>
                  </a:cubicBezTo>
                  <a:cubicBezTo>
                    <a:pt x="271" y="198"/>
                    <a:pt x="272" y="198"/>
                    <a:pt x="272" y="198"/>
                  </a:cubicBezTo>
                  <a:cubicBezTo>
                    <a:pt x="272" y="198"/>
                    <a:pt x="272" y="198"/>
                    <a:pt x="272" y="198"/>
                  </a:cubicBezTo>
                  <a:cubicBezTo>
                    <a:pt x="272" y="197"/>
                    <a:pt x="272" y="197"/>
                    <a:pt x="272" y="197"/>
                  </a:cubicBezTo>
                  <a:cubicBezTo>
                    <a:pt x="273" y="196"/>
                    <a:pt x="273" y="196"/>
                    <a:pt x="273" y="196"/>
                  </a:cubicBezTo>
                  <a:cubicBezTo>
                    <a:pt x="273" y="196"/>
                    <a:pt x="273" y="195"/>
                    <a:pt x="273" y="195"/>
                  </a:cubicBezTo>
                  <a:cubicBezTo>
                    <a:pt x="273" y="195"/>
                    <a:pt x="273" y="195"/>
                    <a:pt x="273" y="195"/>
                  </a:cubicBezTo>
                  <a:cubicBezTo>
                    <a:pt x="273" y="195"/>
                    <a:pt x="274" y="194"/>
                    <a:pt x="274" y="194"/>
                  </a:cubicBezTo>
                  <a:cubicBezTo>
                    <a:pt x="274" y="194"/>
                    <a:pt x="274" y="194"/>
                    <a:pt x="274" y="194"/>
                  </a:cubicBezTo>
                  <a:cubicBezTo>
                    <a:pt x="274" y="194"/>
                    <a:pt x="274" y="193"/>
                    <a:pt x="274" y="193"/>
                  </a:cubicBezTo>
                  <a:cubicBezTo>
                    <a:pt x="274" y="193"/>
                    <a:pt x="274" y="193"/>
                    <a:pt x="274" y="193"/>
                  </a:cubicBezTo>
                  <a:cubicBezTo>
                    <a:pt x="274" y="193"/>
                    <a:pt x="274" y="193"/>
                    <a:pt x="275" y="193"/>
                  </a:cubicBezTo>
                  <a:cubicBezTo>
                    <a:pt x="275" y="193"/>
                    <a:pt x="275" y="193"/>
                    <a:pt x="275" y="193"/>
                  </a:cubicBezTo>
                  <a:cubicBezTo>
                    <a:pt x="275" y="192"/>
                    <a:pt x="275" y="192"/>
                    <a:pt x="275" y="192"/>
                  </a:cubicBezTo>
                  <a:cubicBezTo>
                    <a:pt x="275" y="192"/>
                    <a:pt x="275" y="192"/>
                    <a:pt x="275" y="192"/>
                  </a:cubicBezTo>
                  <a:cubicBezTo>
                    <a:pt x="275" y="192"/>
                    <a:pt x="275" y="192"/>
                    <a:pt x="275" y="192"/>
                  </a:cubicBezTo>
                  <a:cubicBezTo>
                    <a:pt x="275" y="192"/>
                    <a:pt x="275" y="192"/>
                    <a:pt x="276" y="192"/>
                  </a:cubicBezTo>
                  <a:cubicBezTo>
                    <a:pt x="278" y="191"/>
                    <a:pt x="282" y="188"/>
                    <a:pt x="282" y="185"/>
                  </a:cubicBezTo>
                  <a:cubicBezTo>
                    <a:pt x="282" y="183"/>
                    <a:pt x="285" y="182"/>
                    <a:pt x="289" y="182"/>
                  </a:cubicBezTo>
                  <a:cubicBezTo>
                    <a:pt x="292" y="182"/>
                    <a:pt x="296" y="183"/>
                    <a:pt x="299" y="184"/>
                  </a:cubicBezTo>
                  <a:cubicBezTo>
                    <a:pt x="301" y="185"/>
                    <a:pt x="303" y="186"/>
                    <a:pt x="305" y="186"/>
                  </a:cubicBezTo>
                  <a:cubicBezTo>
                    <a:pt x="306" y="186"/>
                    <a:pt x="307" y="186"/>
                    <a:pt x="307" y="183"/>
                  </a:cubicBezTo>
                  <a:cubicBezTo>
                    <a:pt x="308" y="179"/>
                    <a:pt x="313" y="177"/>
                    <a:pt x="317" y="177"/>
                  </a:cubicBezTo>
                  <a:cubicBezTo>
                    <a:pt x="318" y="177"/>
                    <a:pt x="319" y="177"/>
                    <a:pt x="320" y="178"/>
                  </a:cubicBezTo>
                  <a:cubicBezTo>
                    <a:pt x="321" y="178"/>
                    <a:pt x="321" y="178"/>
                    <a:pt x="321" y="178"/>
                  </a:cubicBezTo>
                  <a:cubicBezTo>
                    <a:pt x="324" y="179"/>
                    <a:pt x="329" y="182"/>
                    <a:pt x="333" y="182"/>
                  </a:cubicBezTo>
                  <a:cubicBezTo>
                    <a:pt x="334" y="182"/>
                    <a:pt x="334" y="182"/>
                    <a:pt x="335" y="182"/>
                  </a:cubicBezTo>
                  <a:cubicBezTo>
                    <a:pt x="336" y="181"/>
                    <a:pt x="338" y="181"/>
                    <a:pt x="341" y="181"/>
                  </a:cubicBezTo>
                  <a:cubicBezTo>
                    <a:pt x="349" y="181"/>
                    <a:pt x="360" y="183"/>
                    <a:pt x="364" y="184"/>
                  </a:cubicBezTo>
                  <a:cubicBezTo>
                    <a:pt x="366" y="184"/>
                    <a:pt x="367" y="184"/>
                    <a:pt x="368" y="184"/>
                  </a:cubicBezTo>
                  <a:cubicBezTo>
                    <a:pt x="369" y="184"/>
                    <a:pt x="369" y="184"/>
                    <a:pt x="370" y="184"/>
                  </a:cubicBezTo>
                  <a:cubicBezTo>
                    <a:pt x="372" y="184"/>
                    <a:pt x="373" y="185"/>
                    <a:pt x="375" y="187"/>
                  </a:cubicBezTo>
                  <a:cubicBezTo>
                    <a:pt x="377" y="189"/>
                    <a:pt x="378" y="189"/>
                    <a:pt x="379" y="189"/>
                  </a:cubicBezTo>
                  <a:cubicBezTo>
                    <a:pt x="380" y="189"/>
                    <a:pt x="380" y="189"/>
                    <a:pt x="380" y="189"/>
                  </a:cubicBezTo>
                  <a:cubicBezTo>
                    <a:pt x="380" y="189"/>
                    <a:pt x="381" y="189"/>
                    <a:pt x="381" y="189"/>
                  </a:cubicBezTo>
                  <a:cubicBezTo>
                    <a:pt x="381" y="189"/>
                    <a:pt x="381" y="189"/>
                    <a:pt x="382" y="189"/>
                  </a:cubicBezTo>
                  <a:cubicBezTo>
                    <a:pt x="382" y="189"/>
                    <a:pt x="382" y="189"/>
                    <a:pt x="383" y="189"/>
                  </a:cubicBezTo>
                  <a:cubicBezTo>
                    <a:pt x="383" y="189"/>
                    <a:pt x="383" y="189"/>
                    <a:pt x="383" y="189"/>
                  </a:cubicBezTo>
                  <a:cubicBezTo>
                    <a:pt x="383" y="188"/>
                    <a:pt x="383" y="188"/>
                    <a:pt x="383" y="187"/>
                  </a:cubicBezTo>
                  <a:cubicBezTo>
                    <a:pt x="383" y="184"/>
                    <a:pt x="385" y="182"/>
                    <a:pt x="386" y="181"/>
                  </a:cubicBezTo>
                  <a:cubicBezTo>
                    <a:pt x="387" y="180"/>
                    <a:pt x="388" y="179"/>
                    <a:pt x="389" y="178"/>
                  </a:cubicBezTo>
                  <a:cubicBezTo>
                    <a:pt x="389" y="177"/>
                    <a:pt x="388" y="173"/>
                    <a:pt x="386" y="171"/>
                  </a:cubicBezTo>
                  <a:cubicBezTo>
                    <a:pt x="385" y="169"/>
                    <a:pt x="384" y="167"/>
                    <a:pt x="384" y="166"/>
                  </a:cubicBezTo>
                  <a:cubicBezTo>
                    <a:pt x="384" y="160"/>
                    <a:pt x="384" y="157"/>
                    <a:pt x="382" y="157"/>
                  </a:cubicBezTo>
                  <a:cubicBezTo>
                    <a:pt x="381" y="156"/>
                    <a:pt x="381" y="156"/>
                    <a:pt x="381" y="155"/>
                  </a:cubicBezTo>
                  <a:cubicBezTo>
                    <a:pt x="382" y="153"/>
                    <a:pt x="388" y="150"/>
                    <a:pt x="389" y="150"/>
                  </a:cubicBezTo>
                  <a:cubicBezTo>
                    <a:pt x="389" y="150"/>
                    <a:pt x="389" y="150"/>
                    <a:pt x="389" y="150"/>
                  </a:cubicBezTo>
                  <a:cubicBezTo>
                    <a:pt x="391" y="150"/>
                    <a:pt x="393" y="150"/>
                    <a:pt x="394" y="149"/>
                  </a:cubicBezTo>
                  <a:cubicBezTo>
                    <a:pt x="397" y="148"/>
                    <a:pt x="399" y="147"/>
                    <a:pt x="401" y="149"/>
                  </a:cubicBezTo>
                  <a:cubicBezTo>
                    <a:pt x="402" y="150"/>
                    <a:pt x="404" y="150"/>
                    <a:pt x="408" y="150"/>
                  </a:cubicBezTo>
                  <a:cubicBezTo>
                    <a:pt x="408" y="150"/>
                    <a:pt x="409" y="150"/>
                    <a:pt x="409" y="150"/>
                  </a:cubicBezTo>
                  <a:cubicBezTo>
                    <a:pt x="409" y="149"/>
                    <a:pt x="408" y="148"/>
                    <a:pt x="407" y="147"/>
                  </a:cubicBezTo>
                  <a:cubicBezTo>
                    <a:pt x="406" y="146"/>
                    <a:pt x="407" y="142"/>
                    <a:pt x="411" y="133"/>
                  </a:cubicBezTo>
                  <a:cubicBezTo>
                    <a:pt x="412" y="129"/>
                    <a:pt x="413" y="126"/>
                    <a:pt x="414" y="124"/>
                  </a:cubicBezTo>
                  <a:cubicBezTo>
                    <a:pt x="414" y="123"/>
                    <a:pt x="415" y="121"/>
                    <a:pt x="417" y="121"/>
                  </a:cubicBezTo>
                  <a:cubicBezTo>
                    <a:pt x="418" y="121"/>
                    <a:pt x="418" y="122"/>
                    <a:pt x="419" y="122"/>
                  </a:cubicBezTo>
                  <a:cubicBezTo>
                    <a:pt x="420" y="123"/>
                    <a:pt x="421" y="123"/>
                    <a:pt x="423" y="123"/>
                  </a:cubicBezTo>
                  <a:cubicBezTo>
                    <a:pt x="424" y="124"/>
                    <a:pt x="425" y="124"/>
                    <a:pt x="427" y="124"/>
                  </a:cubicBezTo>
                  <a:cubicBezTo>
                    <a:pt x="429" y="124"/>
                    <a:pt x="432" y="124"/>
                    <a:pt x="433" y="124"/>
                  </a:cubicBezTo>
                  <a:cubicBezTo>
                    <a:pt x="434" y="125"/>
                    <a:pt x="434" y="125"/>
                    <a:pt x="434" y="125"/>
                  </a:cubicBezTo>
                  <a:cubicBezTo>
                    <a:pt x="435" y="125"/>
                    <a:pt x="436" y="125"/>
                    <a:pt x="437" y="124"/>
                  </a:cubicBezTo>
                  <a:cubicBezTo>
                    <a:pt x="439" y="124"/>
                    <a:pt x="441" y="123"/>
                    <a:pt x="442" y="122"/>
                  </a:cubicBezTo>
                  <a:cubicBezTo>
                    <a:pt x="442" y="121"/>
                    <a:pt x="442" y="121"/>
                    <a:pt x="443" y="121"/>
                  </a:cubicBezTo>
                  <a:cubicBezTo>
                    <a:pt x="443" y="120"/>
                    <a:pt x="443" y="120"/>
                    <a:pt x="442" y="119"/>
                  </a:cubicBezTo>
                  <a:cubicBezTo>
                    <a:pt x="442" y="117"/>
                    <a:pt x="441" y="116"/>
                    <a:pt x="441" y="112"/>
                  </a:cubicBezTo>
                  <a:cubicBezTo>
                    <a:pt x="441" y="106"/>
                    <a:pt x="445" y="103"/>
                    <a:pt x="449" y="103"/>
                  </a:cubicBezTo>
                  <a:cubicBezTo>
                    <a:pt x="453" y="103"/>
                    <a:pt x="453" y="99"/>
                    <a:pt x="453" y="98"/>
                  </a:cubicBezTo>
                  <a:cubicBezTo>
                    <a:pt x="453" y="96"/>
                    <a:pt x="454" y="95"/>
                    <a:pt x="455" y="93"/>
                  </a:cubicBezTo>
                  <a:cubicBezTo>
                    <a:pt x="455" y="93"/>
                    <a:pt x="456" y="93"/>
                    <a:pt x="456" y="92"/>
                  </a:cubicBezTo>
                  <a:cubicBezTo>
                    <a:pt x="456" y="92"/>
                    <a:pt x="456" y="92"/>
                    <a:pt x="456" y="92"/>
                  </a:cubicBezTo>
                  <a:cubicBezTo>
                    <a:pt x="457" y="91"/>
                    <a:pt x="457" y="91"/>
                    <a:pt x="457" y="91"/>
                  </a:cubicBezTo>
                  <a:cubicBezTo>
                    <a:pt x="456" y="89"/>
                    <a:pt x="455" y="88"/>
                    <a:pt x="455" y="86"/>
                  </a:cubicBezTo>
                  <a:cubicBezTo>
                    <a:pt x="455" y="86"/>
                    <a:pt x="455" y="86"/>
                    <a:pt x="455" y="86"/>
                  </a:cubicBezTo>
                  <a:cubicBezTo>
                    <a:pt x="454" y="86"/>
                    <a:pt x="454" y="86"/>
                    <a:pt x="454" y="86"/>
                  </a:cubicBezTo>
                  <a:cubicBezTo>
                    <a:pt x="454" y="86"/>
                    <a:pt x="453" y="86"/>
                    <a:pt x="452" y="87"/>
                  </a:cubicBezTo>
                  <a:cubicBezTo>
                    <a:pt x="450" y="88"/>
                    <a:pt x="444" y="89"/>
                    <a:pt x="443" y="89"/>
                  </a:cubicBezTo>
                  <a:cubicBezTo>
                    <a:pt x="440" y="89"/>
                    <a:pt x="436" y="86"/>
                    <a:pt x="436" y="83"/>
                  </a:cubicBezTo>
                  <a:cubicBezTo>
                    <a:pt x="436" y="81"/>
                    <a:pt x="435" y="80"/>
                    <a:pt x="435" y="80"/>
                  </a:cubicBezTo>
                  <a:cubicBezTo>
                    <a:pt x="433" y="80"/>
                    <a:pt x="429" y="79"/>
                    <a:pt x="427" y="73"/>
                  </a:cubicBezTo>
                  <a:cubicBezTo>
                    <a:pt x="425" y="70"/>
                    <a:pt x="423" y="69"/>
                    <a:pt x="422" y="69"/>
                  </a:cubicBezTo>
                  <a:cubicBezTo>
                    <a:pt x="421" y="68"/>
                    <a:pt x="420" y="68"/>
                    <a:pt x="420" y="68"/>
                  </a:cubicBezTo>
                  <a:cubicBezTo>
                    <a:pt x="420" y="68"/>
                    <a:pt x="419" y="68"/>
                    <a:pt x="419" y="68"/>
                  </a:cubicBezTo>
                  <a:cubicBezTo>
                    <a:pt x="417" y="68"/>
                    <a:pt x="414" y="69"/>
                    <a:pt x="412" y="70"/>
                  </a:cubicBezTo>
                  <a:cubicBezTo>
                    <a:pt x="411" y="70"/>
                    <a:pt x="410" y="71"/>
                    <a:pt x="409" y="71"/>
                  </a:cubicBezTo>
                  <a:cubicBezTo>
                    <a:pt x="407" y="72"/>
                    <a:pt x="404" y="71"/>
                    <a:pt x="401" y="70"/>
                  </a:cubicBezTo>
                  <a:cubicBezTo>
                    <a:pt x="400" y="70"/>
                    <a:pt x="399" y="70"/>
                    <a:pt x="398" y="69"/>
                  </a:cubicBezTo>
                  <a:cubicBezTo>
                    <a:pt x="396" y="69"/>
                    <a:pt x="394" y="67"/>
                    <a:pt x="393" y="66"/>
                  </a:cubicBezTo>
                  <a:cubicBezTo>
                    <a:pt x="392" y="64"/>
                    <a:pt x="391" y="63"/>
                    <a:pt x="390" y="63"/>
                  </a:cubicBezTo>
                  <a:cubicBezTo>
                    <a:pt x="390" y="63"/>
                    <a:pt x="390" y="63"/>
                    <a:pt x="389" y="63"/>
                  </a:cubicBezTo>
                  <a:cubicBezTo>
                    <a:pt x="388" y="63"/>
                    <a:pt x="387" y="65"/>
                    <a:pt x="387" y="67"/>
                  </a:cubicBezTo>
                  <a:cubicBezTo>
                    <a:pt x="386" y="68"/>
                    <a:pt x="385" y="70"/>
                    <a:pt x="383" y="70"/>
                  </a:cubicBezTo>
                  <a:cubicBezTo>
                    <a:pt x="381" y="70"/>
                    <a:pt x="379" y="67"/>
                    <a:pt x="376" y="60"/>
                  </a:cubicBezTo>
                  <a:cubicBezTo>
                    <a:pt x="374" y="57"/>
                    <a:pt x="372" y="53"/>
                    <a:pt x="370" y="50"/>
                  </a:cubicBezTo>
                  <a:cubicBezTo>
                    <a:pt x="370" y="49"/>
                    <a:pt x="369" y="48"/>
                    <a:pt x="368" y="47"/>
                  </a:cubicBezTo>
                  <a:cubicBezTo>
                    <a:pt x="364" y="40"/>
                    <a:pt x="358" y="31"/>
                    <a:pt x="352" y="27"/>
                  </a:cubicBezTo>
                  <a:cubicBezTo>
                    <a:pt x="351" y="26"/>
                    <a:pt x="351" y="26"/>
                    <a:pt x="350" y="26"/>
                  </a:cubicBezTo>
                  <a:cubicBezTo>
                    <a:pt x="347" y="24"/>
                    <a:pt x="345" y="23"/>
                    <a:pt x="344" y="21"/>
                  </a:cubicBezTo>
                  <a:cubicBezTo>
                    <a:pt x="344" y="19"/>
                    <a:pt x="344" y="17"/>
                    <a:pt x="346" y="16"/>
                  </a:cubicBezTo>
                  <a:cubicBezTo>
                    <a:pt x="346" y="15"/>
                    <a:pt x="345" y="15"/>
                    <a:pt x="344" y="15"/>
                  </a:cubicBezTo>
                  <a:cubicBezTo>
                    <a:pt x="343" y="15"/>
                    <a:pt x="341" y="16"/>
                    <a:pt x="340" y="16"/>
                  </a:cubicBezTo>
                  <a:cubicBezTo>
                    <a:pt x="339" y="17"/>
                    <a:pt x="338" y="17"/>
                    <a:pt x="337" y="18"/>
                  </a:cubicBezTo>
                  <a:cubicBezTo>
                    <a:pt x="335" y="20"/>
                    <a:pt x="332" y="22"/>
                    <a:pt x="329" y="22"/>
                  </a:cubicBezTo>
                  <a:cubicBezTo>
                    <a:pt x="328" y="22"/>
                    <a:pt x="327" y="23"/>
                    <a:pt x="325" y="24"/>
                  </a:cubicBezTo>
                  <a:cubicBezTo>
                    <a:pt x="323" y="26"/>
                    <a:pt x="320" y="27"/>
                    <a:pt x="318" y="27"/>
                  </a:cubicBezTo>
                  <a:cubicBezTo>
                    <a:pt x="318" y="27"/>
                    <a:pt x="317" y="27"/>
                    <a:pt x="317" y="27"/>
                  </a:cubicBezTo>
                  <a:cubicBezTo>
                    <a:pt x="315" y="27"/>
                    <a:pt x="314" y="27"/>
                    <a:pt x="313" y="28"/>
                  </a:cubicBezTo>
                  <a:cubicBezTo>
                    <a:pt x="312" y="29"/>
                    <a:pt x="311" y="30"/>
                    <a:pt x="310" y="30"/>
                  </a:cubicBezTo>
                  <a:cubicBezTo>
                    <a:pt x="309" y="30"/>
                    <a:pt x="309" y="29"/>
                    <a:pt x="308" y="29"/>
                  </a:cubicBezTo>
                  <a:cubicBezTo>
                    <a:pt x="307" y="28"/>
                    <a:pt x="307" y="27"/>
                    <a:pt x="307" y="27"/>
                  </a:cubicBezTo>
                  <a:cubicBezTo>
                    <a:pt x="307" y="25"/>
                    <a:pt x="308" y="24"/>
                    <a:pt x="310" y="23"/>
                  </a:cubicBezTo>
                  <a:cubicBezTo>
                    <a:pt x="310" y="22"/>
                    <a:pt x="312" y="21"/>
                    <a:pt x="312" y="21"/>
                  </a:cubicBezTo>
                  <a:cubicBezTo>
                    <a:pt x="311" y="21"/>
                    <a:pt x="310" y="21"/>
                    <a:pt x="310" y="21"/>
                  </a:cubicBezTo>
                  <a:cubicBezTo>
                    <a:pt x="310" y="21"/>
                    <a:pt x="309" y="21"/>
                    <a:pt x="309" y="21"/>
                  </a:cubicBezTo>
                  <a:cubicBezTo>
                    <a:pt x="308" y="22"/>
                    <a:pt x="306" y="22"/>
                    <a:pt x="306" y="21"/>
                  </a:cubicBezTo>
                  <a:cubicBezTo>
                    <a:pt x="305" y="20"/>
                    <a:pt x="303" y="19"/>
                    <a:pt x="303" y="19"/>
                  </a:cubicBezTo>
                  <a:cubicBezTo>
                    <a:pt x="302" y="19"/>
                    <a:pt x="302" y="19"/>
                    <a:pt x="302" y="19"/>
                  </a:cubicBezTo>
                  <a:cubicBezTo>
                    <a:pt x="302" y="20"/>
                    <a:pt x="302" y="20"/>
                    <a:pt x="302" y="20"/>
                  </a:cubicBezTo>
                  <a:cubicBezTo>
                    <a:pt x="302" y="20"/>
                    <a:pt x="302" y="20"/>
                    <a:pt x="302" y="20"/>
                  </a:cubicBezTo>
                  <a:cubicBezTo>
                    <a:pt x="302" y="21"/>
                    <a:pt x="301" y="21"/>
                    <a:pt x="301" y="21"/>
                  </a:cubicBezTo>
                  <a:cubicBezTo>
                    <a:pt x="301" y="21"/>
                    <a:pt x="301" y="21"/>
                    <a:pt x="301" y="21"/>
                  </a:cubicBezTo>
                  <a:cubicBezTo>
                    <a:pt x="301" y="21"/>
                    <a:pt x="301" y="22"/>
                    <a:pt x="300" y="22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0" y="22"/>
                    <a:pt x="300" y="21"/>
                    <a:pt x="299" y="21"/>
                  </a:cubicBezTo>
                  <a:cubicBezTo>
                    <a:pt x="299" y="21"/>
                    <a:pt x="299" y="21"/>
                    <a:pt x="299" y="21"/>
                  </a:cubicBezTo>
                  <a:cubicBezTo>
                    <a:pt x="299" y="21"/>
                    <a:pt x="298" y="21"/>
                    <a:pt x="298" y="21"/>
                  </a:cubicBezTo>
                  <a:cubicBezTo>
                    <a:pt x="298" y="21"/>
                    <a:pt x="298" y="21"/>
                    <a:pt x="298" y="21"/>
                  </a:cubicBezTo>
                  <a:cubicBezTo>
                    <a:pt x="298" y="20"/>
                    <a:pt x="297" y="20"/>
                    <a:pt x="297" y="20"/>
                  </a:cubicBezTo>
                  <a:cubicBezTo>
                    <a:pt x="297" y="19"/>
                    <a:pt x="297" y="19"/>
                    <a:pt x="297" y="19"/>
                  </a:cubicBezTo>
                  <a:cubicBezTo>
                    <a:pt x="297" y="18"/>
                    <a:pt x="296" y="16"/>
                    <a:pt x="295" y="16"/>
                  </a:cubicBezTo>
                  <a:cubicBezTo>
                    <a:pt x="295" y="16"/>
                    <a:pt x="295" y="16"/>
                    <a:pt x="294" y="17"/>
                  </a:cubicBezTo>
                  <a:cubicBezTo>
                    <a:pt x="293" y="18"/>
                    <a:pt x="289" y="19"/>
                    <a:pt x="286" y="19"/>
                  </a:cubicBezTo>
                  <a:cubicBezTo>
                    <a:pt x="285" y="19"/>
                    <a:pt x="283" y="19"/>
                    <a:pt x="283" y="18"/>
                  </a:cubicBezTo>
                  <a:cubicBezTo>
                    <a:pt x="281" y="17"/>
                    <a:pt x="282" y="15"/>
                    <a:pt x="283" y="14"/>
                  </a:cubicBezTo>
                  <a:cubicBezTo>
                    <a:pt x="283" y="14"/>
                    <a:pt x="284" y="13"/>
                    <a:pt x="284" y="13"/>
                  </a:cubicBezTo>
                  <a:cubicBezTo>
                    <a:pt x="284" y="12"/>
                    <a:pt x="283" y="11"/>
                    <a:pt x="283" y="10"/>
                  </a:cubicBezTo>
                  <a:cubicBezTo>
                    <a:pt x="282" y="8"/>
                    <a:pt x="281" y="6"/>
                    <a:pt x="282" y="5"/>
                  </a:cubicBezTo>
                  <a:cubicBezTo>
                    <a:pt x="282" y="4"/>
                    <a:pt x="282" y="4"/>
                    <a:pt x="281" y="3"/>
                  </a:cubicBezTo>
                  <a:cubicBezTo>
                    <a:pt x="280" y="2"/>
                    <a:pt x="277" y="1"/>
                    <a:pt x="276" y="1"/>
                  </a:cubicBezTo>
                  <a:cubicBezTo>
                    <a:pt x="275" y="2"/>
                    <a:pt x="274" y="2"/>
                    <a:pt x="273" y="2"/>
                  </a:cubicBezTo>
                  <a:cubicBezTo>
                    <a:pt x="271" y="2"/>
                    <a:pt x="268" y="1"/>
                    <a:pt x="266" y="0"/>
                  </a:cubicBezTo>
                  <a:cubicBezTo>
                    <a:pt x="266" y="0"/>
                    <a:pt x="266" y="0"/>
                    <a:pt x="264" y="0"/>
                  </a:cubicBezTo>
                  <a:cubicBezTo>
                    <a:pt x="259" y="0"/>
                    <a:pt x="254" y="2"/>
                    <a:pt x="254" y="3"/>
                  </a:cubicBezTo>
                  <a:cubicBezTo>
                    <a:pt x="253" y="5"/>
                    <a:pt x="249" y="6"/>
                    <a:pt x="241" y="8"/>
                  </a:cubicBezTo>
                  <a:cubicBezTo>
                    <a:pt x="239" y="8"/>
                    <a:pt x="237" y="9"/>
                    <a:pt x="237" y="9"/>
                  </a:cubicBezTo>
                  <a:cubicBezTo>
                    <a:pt x="234" y="10"/>
                    <a:pt x="224" y="11"/>
                    <a:pt x="220" y="12"/>
                  </a:cubicBezTo>
                  <a:cubicBezTo>
                    <a:pt x="219" y="12"/>
                    <a:pt x="218" y="13"/>
                    <a:pt x="216" y="13"/>
                  </a:cubicBezTo>
                  <a:cubicBezTo>
                    <a:pt x="214" y="14"/>
                    <a:pt x="212" y="15"/>
                    <a:pt x="209" y="15"/>
                  </a:cubicBezTo>
                  <a:cubicBezTo>
                    <a:pt x="206" y="15"/>
                    <a:pt x="196" y="16"/>
                    <a:pt x="192" y="19"/>
                  </a:cubicBezTo>
                  <a:cubicBezTo>
                    <a:pt x="190" y="20"/>
                    <a:pt x="188" y="20"/>
                    <a:pt x="186" y="20"/>
                  </a:cubicBezTo>
                  <a:cubicBezTo>
                    <a:pt x="185" y="20"/>
                    <a:pt x="184" y="20"/>
                    <a:pt x="183" y="20"/>
                  </a:cubicBezTo>
                  <a:cubicBezTo>
                    <a:pt x="181" y="20"/>
                    <a:pt x="179" y="20"/>
                    <a:pt x="179" y="20"/>
                  </a:cubicBezTo>
                  <a:cubicBezTo>
                    <a:pt x="178" y="21"/>
                    <a:pt x="177" y="21"/>
                    <a:pt x="175" y="21"/>
                  </a:cubicBezTo>
                  <a:cubicBezTo>
                    <a:pt x="175" y="21"/>
                    <a:pt x="174" y="21"/>
                    <a:pt x="173" y="21"/>
                  </a:cubicBezTo>
                  <a:cubicBezTo>
                    <a:pt x="172" y="21"/>
                    <a:pt x="171" y="20"/>
                    <a:pt x="171" y="20"/>
                  </a:cubicBezTo>
                  <a:cubicBezTo>
                    <a:pt x="170" y="20"/>
                    <a:pt x="169" y="21"/>
                    <a:pt x="169" y="21"/>
                  </a:cubicBezTo>
                  <a:cubicBezTo>
                    <a:pt x="169" y="21"/>
                    <a:pt x="169" y="21"/>
                    <a:pt x="169" y="22"/>
                  </a:cubicBezTo>
                  <a:cubicBezTo>
                    <a:pt x="169" y="24"/>
                    <a:pt x="169" y="27"/>
                    <a:pt x="170" y="29"/>
                  </a:cubicBezTo>
                  <a:cubicBezTo>
                    <a:pt x="171" y="30"/>
                    <a:pt x="172" y="30"/>
                    <a:pt x="174" y="31"/>
                  </a:cubicBezTo>
                  <a:cubicBezTo>
                    <a:pt x="175" y="31"/>
                    <a:pt x="175" y="31"/>
                    <a:pt x="176" y="31"/>
                  </a:cubicBezTo>
                  <a:cubicBezTo>
                    <a:pt x="178" y="32"/>
                    <a:pt x="180" y="33"/>
                    <a:pt x="180" y="34"/>
                  </a:cubicBezTo>
                  <a:cubicBezTo>
                    <a:pt x="180" y="34"/>
                    <a:pt x="180" y="35"/>
                    <a:pt x="180" y="35"/>
                  </a:cubicBezTo>
                  <a:cubicBezTo>
                    <a:pt x="179" y="36"/>
                    <a:pt x="177" y="37"/>
                    <a:pt x="171" y="37"/>
                  </a:cubicBezTo>
                  <a:cubicBezTo>
                    <a:pt x="170" y="37"/>
                    <a:pt x="168" y="37"/>
                    <a:pt x="167" y="37"/>
                  </a:cubicBezTo>
                  <a:cubicBezTo>
                    <a:pt x="167" y="37"/>
                    <a:pt x="166" y="38"/>
                    <a:pt x="166" y="38"/>
                  </a:cubicBezTo>
                  <a:cubicBezTo>
                    <a:pt x="165" y="39"/>
                    <a:pt x="165" y="41"/>
                    <a:pt x="166" y="42"/>
                  </a:cubicBezTo>
                  <a:cubicBezTo>
                    <a:pt x="166" y="43"/>
                    <a:pt x="166" y="44"/>
                    <a:pt x="166" y="44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5" y="49"/>
                    <a:pt x="159" y="51"/>
                    <a:pt x="159" y="51"/>
                  </a:cubicBezTo>
                  <a:cubicBezTo>
                    <a:pt x="158" y="51"/>
                    <a:pt x="158" y="52"/>
                    <a:pt x="158" y="52"/>
                  </a:cubicBezTo>
                  <a:cubicBezTo>
                    <a:pt x="158" y="54"/>
                    <a:pt x="160" y="55"/>
                    <a:pt x="161" y="55"/>
                  </a:cubicBezTo>
                  <a:cubicBezTo>
                    <a:pt x="163" y="55"/>
                    <a:pt x="165" y="56"/>
                    <a:pt x="166" y="57"/>
                  </a:cubicBezTo>
                  <a:cubicBezTo>
                    <a:pt x="167" y="57"/>
                    <a:pt x="168" y="58"/>
                    <a:pt x="169" y="58"/>
                  </a:cubicBezTo>
                  <a:cubicBezTo>
                    <a:pt x="173" y="58"/>
                    <a:pt x="173" y="63"/>
                    <a:pt x="173" y="67"/>
                  </a:cubicBezTo>
                  <a:cubicBezTo>
                    <a:pt x="173" y="69"/>
                    <a:pt x="172" y="72"/>
                    <a:pt x="165" y="72"/>
                  </a:cubicBezTo>
                  <a:cubicBezTo>
                    <a:pt x="163" y="72"/>
                    <a:pt x="161" y="71"/>
                    <a:pt x="159" y="70"/>
                  </a:cubicBezTo>
                  <a:cubicBezTo>
                    <a:pt x="158" y="69"/>
                    <a:pt x="157" y="68"/>
                    <a:pt x="157" y="68"/>
                  </a:cubicBezTo>
                  <a:cubicBezTo>
                    <a:pt x="156" y="68"/>
                    <a:pt x="156" y="69"/>
                    <a:pt x="155" y="70"/>
                  </a:cubicBezTo>
                  <a:cubicBezTo>
                    <a:pt x="155" y="72"/>
                    <a:pt x="154" y="73"/>
                    <a:pt x="153" y="74"/>
                  </a:cubicBezTo>
                  <a:cubicBezTo>
                    <a:pt x="153" y="74"/>
                    <a:pt x="153" y="74"/>
                    <a:pt x="152" y="74"/>
                  </a:cubicBezTo>
                  <a:cubicBezTo>
                    <a:pt x="151" y="74"/>
                    <a:pt x="150" y="73"/>
                    <a:pt x="150" y="72"/>
                  </a:cubicBezTo>
                  <a:cubicBezTo>
                    <a:pt x="149" y="71"/>
                    <a:pt x="148" y="70"/>
                    <a:pt x="147" y="70"/>
                  </a:cubicBezTo>
                  <a:cubicBezTo>
                    <a:pt x="146" y="70"/>
                    <a:pt x="140" y="70"/>
                    <a:pt x="139" y="66"/>
                  </a:cubicBezTo>
                  <a:cubicBezTo>
                    <a:pt x="138" y="65"/>
                    <a:pt x="137" y="64"/>
                    <a:pt x="134" y="64"/>
                  </a:cubicBezTo>
                  <a:cubicBezTo>
                    <a:pt x="132" y="64"/>
                    <a:pt x="131" y="65"/>
                    <a:pt x="129" y="66"/>
                  </a:cubicBezTo>
                  <a:cubicBezTo>
                    <a:pt x="128" y="67"/>
                    <a:pt x="127" y="68"/>
                    <a:pt x="126" y="68"/>
                  </a:cubicBezTo>
                  <a:cubicBezTo>
                    <a:pt x="125" y="68"/>
                    <a:pt x="124" y="67"/>
                    <a:pt x="122" y="66"/>
                  </a:cubicBezTo>
                  <a:cubicBezTo>
                    <a:pt x="122" y="66"/>
                    <a:pt x="122" y="66"/>
                    <a:pt x="122" y="66"/>
                  </a:cubicBezTo>
                  <a:cubicBezTo>
                    <a:pt x="121" y="65"/>
                    <a:pt x="121" y="65"/>
                    <a:pt x="120" y="65"/>
                  </a:cubicBezTo>
                  <a:cubicBezTo>
                    <a:pt x="120" y="65"/>
                    <a:pt x="119" y="65"/>
                    <a:pt x="119" y="65"/>
                  </a:cubicBezTo>
                  <a:cubicBezTo>
                    <a:pt x="116" y="66"/>
                    <a:pt x="113" y="67"/>
                    <a:pt x="112" y="69"/>
                  </a:cubicBezTo>
                  <a:cubicBezTo>
                    <a:pt x="111" y="71"/>
                    <a:pt x="109" y="72"/>
                    <a:pt x="106" y="72"/>
                  </a:cubicBezTo>
                  <a:cubicBezTo>
                    <a:pt x="104" y="72"/>
                    <a:pt x="102" y="71"/>
                    <a:pt x="100" y="70"/>
                  </a:cubicBezTo>
                  <a:cubicBezTo>
                    <a:pt x="99" y="70"/>
                    <a:pt x="97" y="68"/>
                    <a:pt x="96" y="68"/>
                  </a:cubicBezTo>
                  <a:cubicBezTo>
                    <a:pt x="96" y="68"/>
                    <a:pt x="95" y="68"/>
                    <a:pt x="95" y="69"/>
                  </a:cubicBezTo>
                  <a:cubicBezTo>
                    <a:pt x="95" y="72"/>
                    <a:pt x="94" y="72"/>
                    <a:pt x="93" y="72"/>
                  </a:cubicBezTo>
                  <a:cubicBezTo>
                    <a:pt x="93" y="72"/>
                    <a:pt x="93" y="72"/>
                    <a:pt x="92" y="72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92" y="71"/>
                    <a:pt x="91" y="71"/>
                    <a:pt x="91" y="71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91" y="71"/>
                    <a:pt x="91" y="71"/>
                    <a:pt x="91" y="70"/>
                  </a:cubicBezTo>
                  <a:cubicBezTo>
                    <a:pt x="91" y="70"/>
                    <a:pt x="91" y="70"/>
                    <a:pt x="91" y="69"/>
                  </a:cubicBezTo>
                  <a:cubicBezTo>
                    <a:pt x="91" y="69"/>
                    <a:pt x="91" y="69"/>
                    <a:pt x="91" y="69"/>
                  </a:cubicBezTo>
                  <a:cubicBezTo>
                    <a:pt x="90" y="69"/>
                    <a:pt x="90" y="68"/>
                    <a:pt x="90" y="68"/>
                  </a:cubicBezTo>
                  <a:cubicBezTo>
                    <a:pt x="90" y="67"/>
                    <a:pt x="84" y="63"/>
                    <a:pt x="82" y="61"/>
                  </a:cubicBezTo>
                  <a:cubicBezTo>
                    <a:pt x="81" y="61"/>
                    <a:pt x="81" y="61"/>
                    <a:pt x="81" y="61"/>
                  </a:cubicBezTo>
                  <a:cubicBezTo>
                    <a:pt x="80" y="60"/>
                    <a:pt x="77" y="59"/>
                    <a:pt x="75" y="59"/>
                  </a:cubicBezTo>
                  <a:cubicBezTo>
                    <a:pt x="71" y="58"/>
                    <a:pt x="68" y="58"/>
                    <a:pt x="68" y="56"/>
                  </a:cubicBezTo>
                  <a:cubicBezTo>
                    <a:pt x="68" y="56"/>
                    <a:pt x="66" y="55"/>
                    <a:pt x="64" y="55"/>
                  </a:cubicBezTo>
                  <a:cubicBezTo>
                    <a:pt x="64" y="55"/>
                    <a:pt x="62" y="55"/>
                    <a:pt x="62" y="56"/>
                  </a:cubicBezTo>
                  <a:cubicBezTo>
                    <a:pt x="61" y="58"/>
                    <a:pt x="60" y="59"/>
                    <a:pt x="59" y="59"/>
                  </a:cubicBezTo>
                  <a:cubicBezTo>
                    <a:pt x="57" y="59"/>
                    <a:pt x="56" y="58"/>
                    <a:pt x="55" y="57"/>
                  </a:cubicBezTo>
                  <a:cubicBezTo>
                    <a:pt x="55" y="57"/>
                    <a:pt x="55" y="57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2" y="57"/>
                    <a:pt x="49" y="58"/>
                    <a:pt x="47" y="59"/>
                  </a:cubicBezTo>
                  <a:cubicBezTo>
                    <a:pt x="47" y="59"/>
                    <a:pt x="47" y="59"/>
                    <a:pt x="47" y="59"/>
                  </a:cubicBezTo>
                  <a:cubicBezTo>
                    <a:pt x="46" y="59"/>
                    <a:pt x="46" y="60"/>
                    <a:pt x="45" y="60"/>
                  </a:cubicBezTo>
                  <a:cubicBezTo>
                    <a:pt x="42" y="62"/>
                    <a:pt x="37" y="65"/>
                    <a:pt x="34" y="65"/>
                  </a:cubicBezTo>
                  <a:cubicBezTo>
                    <a:pt x="33" y="65"/>
                    <a:pt x="33" y="65"/>
                    <a:pt x="33" y="66"/>
                  </a:cubicBezTo>
                  <a:cubicBezTo>
                    <a:pt x="32" y="68"/>
                    <a:pt x="31" y="70"/>
                    <a:pt x="28" y="70"/>
                  </a:cubicBezTo>
                  <a:cubicBezTo>
                    <a:pt x="27" y="71"/>
                    <a:pt x="26" y="71"/>
                    <a:pt x="26" y="72"/>
                  </a:cubicBezTo>
                  <a:cubicBezTo>
                    <a:pt x="26" y="72"/>
                    <a:pt x="26" y="73"/>
                    <a:pt x="26" y="73"/>
                  </a:cubicBezTo>
                  <a:cubicBezTo>
                    <a:pt x="26" y="74"/>
                    <a:pt x="26" y="74"/>
                    <a:pt x="26" y="75"/>
                  </a:cubicBezTo>
                  <a:cubicBezTo>
                    <a:pt x="26" y="75"/>
                    <a:pt x="26" y="75"/>
                    <a:pt x="26" y="75"/>
                  </a:cubicBezTo>
                  <a:cubicBezTo>
                    <a:pt x="26" y="75"/>
                    <a:pt x="26" y="76"/>
                    <a:pt x="27" y="76"/>
                  </a:cubicBezTo>
                  <a:cubicBezTo>
                    <a:pt x="27" y="78"/>
                    <a:pt x="28" y="80"/>
                    <a:pt x="27" y="81"/>
                  </a:cubicBezTo>
                  <a:cubicBezTo>
                    <a:pt x="27" y="82"/>
                    <a:pt x="26" y="83"/>
                    <a:pt x="25" y="83"/>
                  </a:cubicBezTo>
                  <a:cubicBezTo>
                    <a:pt x="24" y="83"/>
                    <a:pt x="24" y="84"/>
                    <a:pt x="23" y="84"/>
                  </a:cubicBezTo>
                  <a:cubicBezTo>
                    <a:pt x="21" y="84"/>
                    <a:pt x="19" y="81"/>
                    <a:pt x="18" y="79"/>
                  </a:cubicBezTo>
                  <a:cubicBezTo>
                    <a:pt x="17" y="78"/>
                    <a:pt x="16" y="76"/>
                    <a:pt x="15" y="76"/>
                  </a:cubicBezTo>
                  <a:cubicBezTo>
                    <a:pt x="14" y="75"/>
                    <a:pt x="13" y="75"/>
                    <a:pt x="13" y="75"/>
                  </a:cubicBezTo>
                  <a:cubicBezTo>
                    <a:pt x="11" y="75"/>
                    <a:pt x="10" y="76"/>
                    <a:pt x="10" y="77"/>
                  </a:cubicBezTo>
                  <a:cubicBezTo>
                    <a:pt x="10" y="78"/>
                    <a:pt x="10" y="78"/>
                    <a:pt x="10" y="79"/>
                  </a:cubicBezTo>
                  <a:cubicBezTo>
                    <a:pt x="10" y="81"/>
                    <a:pt x="8" y="82"/>
                    <a:pt x="7" y="83"/>
                  </a:cubicBezTo>
                  <a:cubicBezTo>
                    <a:pt x="6" y="84"/>
                    <a:pt x="4" y="85"/>
                    <a:pt x="4" y="86"/>
                  </a:cubicBezTo>
                  <a:cubicBezTo>
                    <a:pt x="3" y="87"/>
                    <a:pt x="3" y="88"/>
                    <a:pt x="4" y="88"/>
                  </a:cubicBezTo>
                  <a:cubicBezTo>
                    <a:pt x="4" y="88"/>
                    <a:pt x="5" y="89"/>
                    <a:pt x="5" y="89"/>
                  </a:cubicBezTo>
                  <a:cubicBezTo>
                    <a:pt x="6" y="89"/>
                    <a:pt x="7" y="90"/>
                    <a:pt x="7" y="91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7" y="93"/>
                    <a:pt x="5" y="95"/>
                    <a:pt x="3" y="96"/>
                  </a:cubicBezTo>
                  <a:cubicBezTo>
                    <a:pt x="2" y="96"/>
                    <a:pt x="0" y="101"/>
                    <a:pt x="1" y="101"/>
                  </a:cubicBezTo>
                  <a:cubicBezTo>
                    <a:pt x="1" y="102"/>
                    <a:pt x="2" y="102"/>
                    <a:pt x="3" y="102"/>
                  </a:cubicBezTo>
                  <a:cubicBezTo>
                    <a:pt x="5" y="103"/>
                    <a:pt x="8" y="103"/>
                    <a:pt x="7" y="106"/>
                  </a:cubicBezTo>
                  <a:cubicBezTo>
                    <a:pt x="7" y="108"/>
                    <a:pt x="7" y="111"/>
                    <a:pt x="7" y="111"/>
                  </a:cubicBezTo>
                  <a:cubicBezTo>
                    <a:pt x="7" y="112"/>
                    <a:pt x="8" y="112"/>
                    <a:pt x="8" y="111"/>
                  </a:cubicBezTo>
                  <a:cubicBezTo>
                    <a:pt x="9" y="111"/>
                    <a:pt x="11" y="111"/>
                    <a:pt x="13" y="111"/>
                  </a:cubicBezTo>
                  <a:cubicBezTo>
                    <a:pt x="13" y="111"/>
                    <a:pt x="14" y="111"/>
                    <a:pt x="15" y="111"/>
                  </a:cubicBezTo>
                  <a:cubicBezTo>
                    <a:pt x="15" y="111"/>
                    <a:pt x="16" y="111"/>
                    <a:pt x="16" y="111"/>
                  </a:cubicBezTo>
                  <a:cubicBezTo>
                    <a:pt x="18" y="111"/>
                    <a:pt x="19" y="113"/>
                    <a:pt x="21" y="115"/>
                  </a:cubicBezTo>
                  <a:cubicBezTo>
                    <a:pt x="22" y="116"/>
                    <a:pt x="23" y="118"/>
                    <a:pt x="24" y="119"/>
                  </a:cubicBezTo>
                  <a:cubicBezTo>
                    <a:pt x="27" y="122"/>
                    <a:pt x="28" y="124"/>
                    <a:pt x="28" y="126"/>
                  </a:cubicBezTo>
                  <a:cubicBezTo>
                    <a:pt x="27" y="127"/>
                    <a:pt x="26" y="128"/>
                    <a:pt x="25" y="128"/>
                  </a:cubicBezTo>
                  <a:close/>
                  <a:moveTo>
                    <a:pt x="313" y="133"/>
                  </a:moveTo>
                  <a:cubicBezTo>
                    <a:pt x="317" y="130"/>
                    <a:pt x="326" y="128"/>
                    <a:pt x="334" y="128"/>
                  </a:cubicBezTo>
                  <a:cubicBezTo>
                    <a:pt x="337" y="128"/>
                    <a:pt x="341" y="128"/>
                    <a:pt x="343" y="129"/>
                  </a:cubicBezTo>
                  <a:cubicBezTo>
                    <a:pt x="345" y="129"/>
                    <a:pt x="347" y="130"/>
                    <a:pt x="350" y="130"/>
                  </a:cubicBezTo>
                  <a:cubicBezTo>
                    <a:pt x="355" y="130"/>
                    <a:pt x="360" y="129"/>
                    <a:pt x="365" y="128"/>
                  </a:cubicBezTo>
                  <a:cubicBezTo>
                    <a:pt x="368" y="128"/>
                    <a:pt x="371" y="127"/>
                    <a:pt x="372" y="128"/>
                  </a:cubicBezTo>
                  <a:cubicBezTo>
                    <a:pt x="372" y="128"/>
                    <a:pt x="373" y="129"/>
                    <a:pt x="373" y="129"/>
                  </a:cubicBezTo>
                  <a:cubicBezTo>
                    <a:pt x="373" y="132"/>
                    <a:pt x="367" y="135"/>
                    <a:pt x="360" y="135"/>
                  </a:cubicBezTo>
                  <a:cubicBezTo>
                    <a:pt x="357" y="135"/>
                    <a:pt x="355" y="135"/>
                    <a:pt x="352" y="134"/>
                  </a:cubicBezTo>
                  <a:cubicBezTo>
                    <a:pt x="348" y="134"/>
                    <a:pt x="344" y="134"/>
                    <a:pt x="340" y="134"/>
                  </a:cubicBezTo>
                  <a:cubicBezTo>
                    <a:pt x="331" y="134"/>
                    <a:pt x="325" y="135"/>
                    <a:pt x="322" y="139"/>
                  </a:cubicBezTo>
                  <a:cubicBezTo>
                    <a:pt x="317" y="144"/>
                    <a:pt x="317" y="147"/>
                    <a:pt x="318" y="150"/>
                  </a:cubicBezTo>
                  <a:cubicBezTo>
                    <a:pt x="318" y="151"/>
                    <a:pt x="318" y="153"/>
                    <a:pt x="315" y="154"/>
                  </a:cubicBezTo>
                  <a:cubicBezTo>
                    <a:pt x="315" y="154"/>
                    <a:pt x="315" y="154"/>
                    <a:pt x="315" y="154"/>
                  </a:cubicBezTo>
                  <a:cubicBezTo>
                    <a:pt x="314" y="154"/>
                    <a:pt x="313" y="153"/>
                    <a:pt x="312" y="150"/>
                  </a:cubicBezTo>
                  <a:cubicBezTo>
                    <a:pt x="310" y="146"/>
                    <a:pt x="309" y="137"/>
                    <a:pt x="313" y="133"/>
                  </a:cubicBezTo>
                  <a:close/>
                  <a:moveTo>
                    <a:pt x="154" y="130"/>
                  </a:moveTo>
                  <a:cubicBezTo>
                    <a:pt x="154" y="129"/>
                    <a:pt x="155" y="129"/>
                    <a:pt x="157" y="129"/>
                  </a:cubicBezTo>
                  <a:cubicBezTo>
                    <a:pt x="161" y="129"/>
                    <a:pt x="170" y="130"/>
                    <a:pt x="171" y="133"/>
                  </a:cubicBezTo>
                  <a:cubicBezTo>
                    <a:pt x="172" y="134"/>
                    <a:pt x="172" y="135"/>
                    <a:pt x="171" y="136"/>
                  </a:cubicBezTo>
                  <a:cubicBezTo>
                    <a:pt x="171" y="136"/>
                    <a:pt x="170" y="137"/>
                    <a:pt x="168" y="137"/>
                  </a:cubicBezTo>
                  <a:cubicBezTo>
                    <a:pt x="164" y="137"/>
                    <a:pt x="155" y="134"/>
                    <a:pt x="154" y="131"/>
                  </a:cubicBezTo>
                  <a:cubicBezTo>
                    <a:pt x="154" y="131"/>
                    <a:pt x="154" y="130"/>
                    <a:pt x="154" y="13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25" name="Freeform 227"/>
            <p:cNvSpPr>
              <a:spLocks/>
            </p:cNvSpPr>
            <p:nvPr/>
          </p:nvSpPr>
          <p:spPr bwMode="auto">
            <a:xfrm>
              <a:off x="17311688" y="7739063"/>
              <a:ext cx="466725" cy="879475"/>
            </a:xfrm>
            <a:custGeom>
              <a:avLst/>
              <a:gdLst>
                <a:gd name="T0" fmla="*/ 20 w 88"/>
                <a:gd name="T1" fmla="*/ 99 h 168"/>
                <a:gd name="T2" fmla="*/ 19 w 88"/>
                <a:gd name="T3" fmla="*/ 101 h 168"/>
                <a:gd name="T4" fmla="*/ 18 w 88"/>
                <a:gd name="T5" fmla="*/ 104 h 168"/>
                <a:gd name="T6" fmla="*/ 17 w 88"/>
                <a:gd name="T7" fmla="*/ 106 h 168"/>
                <a:gd name="T8" fmla="*/ 16 w 88"/>
                <a:gd name="T9" fmla="*/ 108 h 168"/>
                <a:gd name="T10" fmla="*/ 15 w 88"/>
                <a:gd name="T11" fmla="*/ 111 h 168"/>
                <a:gd name="T12" fmla="*/ 14 w 88"/>
                <a:gd name="T13" fmla="*/ 112 h 168"/>
                <a:gd name="T14" fmla="*/ 13 w 88"/>
                <a:gd name="T15" fmla="*/ 114 h 168"/>
                <a:gd name="T16" fmla="*/ 11 w 88"/>
                <a:gd name="T17" fmla="*/ 115 h 168"/>
                <a:gd name="T18" fmla="*/ 10 w 88"/>
                <a:gd name="T19" fmla="*/ 120 h 168"/>
                <a:gd name="T20" fmla="*/ 8 w 88"/>
                <a:gd name="T21" fmla="*/ 140 h 168"/>
                <a:gd name="T22" fmla="*/ 28 w 88"/>
                <a:gd name="T23" fmla="*/ 160 h 168"/>
                <a:gd name="T24" fmla="*/ 39 w 88"/>
                <a:gd name="T25" fmla="*/ 168 h 168"/>
                <a:gd name="T26" fmla="*/ 46 w 88"/>
                <a:gd name="T27" fmla="*/ 168 h 168"/>
                <a:gd name="T28" fmla="*/ 47 w 88"/>
                <a:gd name="T29" fmla="*/ 166 h 168"/>
                <a:gd name="T30" fmla="*/ 48 w 88"/>
                <a:gd name="T31" fmla="*/ 164 h 168"/>
                <a:gd name="T32" fmla="*/ 28 w 88"/>
                <a:gd name="T33" fmla="*/ 144 h 168"/>
                <a:gd name="T34" fmla="*/ 20 w 88"/>
                <a:gd name="T35" fmla="*/ 130 h 168"/>
                <a:gd name="T36" fmla="*/ 18 w 88"/>
                <a:gd name="T37" fmla="*/ 110 h 168"/>
                <a:gd name="T38" fmla="*/ 25 w 88"/>
                <a:gd name="T39" fmla="*/ 84 h 168"/>
                <a:gd name="T40" fmla="*/ 36 w 88"/>
                <a:gd name="T41" fmla="*/ 84 h 168"/>
                <a:gd name="T42" fmla="*/ 56 w 88"/>
                <a:gd name="T43" fmla="*/ 97 h 168"/>
                <a:gd name="T44" fmla="*/ 56 w 88"/>
                <a:gd name="T45" fmla="*/ 95 h 168"/>
                <a:gd name="T46" fmla="*/ 55 w 88"/>
                <a:gd name="T47" fmla="*/ 94 h 168"/>
                <a:gd name="T48" fmla="*/ 53 w 88"/>
                <a:gd name="T49" fmla="*/ 85 h 168"/>
                <a:gd name="T50" fmla="*/ 77 w 88"/>
                <a:gd name="T51" fmla="*/ 70 h 168"/>
                <a:gd name="T52" fmla="*/ 86 w 88"/>
                <a:gd name="T53" fmla="*/ 71 h 168"/>
                <a:gd name="T54" fmla="*/ 87 w 88"/>
                <a:gd name="T55" fmla="*/ 70 h 168"/>
                <a:gd name="T56" fmla="*/ 88 w 88"/>
                <a:gd name="T57" fmla="*/ 67 h 168"/>
                <a:gd name="T58" fmla="*/ 87 w 88"/>
                <a:gd name="T59" fmla="*/ 60 h 168"/>
                <a:gd name="T60" fmla="*/ 79 w 88"/>
                <a:gd name="T61" fmla="*/ 35 h 168"/>
                <a:gd name="T62" fmla="*/ 66 w 88"/>
                <a:gd name="T63" fmla="*/ 26 h 168"/>
                <a:gd name="T64" fmla="*/ 53 w 88"/>
                <a:gd name="T65" fmla="*/ 29 h 168"/>
                <a:gd name="T66" fmla="*/ 37 w 88"/>
                <a:gd name="T67" fmla="*/ 36 h 168"/>
                <a:gd name="T68" fmla="*/ 37 w 88"/>
                <a:gd name="T69" fmla="*/ 24 h 168"/>
                <a:gd name="T70" fmla="*/ 36 w 88"/>
                <a:gd name="T71" fmla="*/ 11 h 168"/>
                <a:gd name="T72" fmla="*/ 30 w 88"/>
                <a:gd name="T73" fmla="*/ 10 h 168"/>
                <a:gd name="T74" fmla="*/ 29 w 88"/>
                <a:gd name="T75" fmla="*/ 1 h 168"/>
                <a:gd name="T76" fmla="*/ 29 w 88"/>
                <a:gd name="T77" fmla="*/ 1 h 168"/>
                <a:gd name="T78" fmla="*/ 28 w 88"/>
                <a:gd name="T79" fmla="*/ 0 h 168"/>
                <a:gd name="T80" fmla="*/ 22 w 88"/>
                <a:gd name="T81" fmla="*/ 4 h 168"/>
                <a:gd name="T82" fmla="*/ 8 w 88"/>
                <a:gd name="T83" fmla="*/ 10 h 168"/>
                <a:gd name="T84" fmla="*/ 0 w 88"/>
                <a:gd name="T85" fmla="*/ 27 h 168"/>
                <a:gd name="T86" fmla="*/ 0 w 88"/>
                <a:gd name="T87" fmla="*/ 30 h 168"/>
                <a:gd name="T88" fmla="*/ 10 w 88"/>
                <a:gd name="T89" fmla="*/ 47 h 168"/>
                <a:gd name="T90" fmla="*/ 10 w 88"/>
                <a:gd name="T91" fmla="*/ 55 h 168"/>
                <a:gd name="T92" fmla="*/ 12 w 88"/>
                <a:gd name="T93" fmla="*/ 73 h 168"/>
                <a:gd name="T94" fmla="*/ 21 w 88"/>
                <a:gd name="T95" fmla="*/ 9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8" h="168">
                  <a:moveTo>
                    <a:pt x="20" y="98"/>
                  </a:moveTo>
                  <a:cubicBezTo>
                    <a:pt x="20" y="98"/>
                    <a:pt x="20" y="98"/>
                    <a:pt x="20" y="98"/>
                  </a:cubicBezTo>
                  <a:cubicBezTo>
                    <a:pt x="20" y="98"/>
                    <a:pt x="20" y="99"/>
                    <a:pt x="20" y="99"/>
                  </a:cubicBezTo>
                  <a:cubicBezTo>
                    <a:pt x="20" y="99"/>
                    <a:pt x="20" y="99"/>
                    <a:pt x="19" y="99"/>
                  </a:cubicBezTo>
                  <a:cubicBezTo>
                    <a:pt x="19" y="100"/>
                    <a:pt x="19" y="100"/>
                    <a:pt x="19" y="10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19" y="101"/>
                    <a:pt x="19" y="102"/>
                    <a:pt x="19" y="102"/>
                  </a:cubicBezTo>
                  <a:cubicBezTo>
                    <a:pt x="19" y="102"/>
                    <a:pt x="18" y="102"/>
                    <a:pt x="18" y="103"/>
                  </a:cubicBezTo>
                  <a:cubicBezTo>
                    <a:pt x="18" y="103"/>
                    <a:pt x="18" y="103"/>
                    <a:pt x="18" y="104"/>
                  </a:cubicBezTo>
                  <a:cubicBezTo>
                    <a:pt x="18" y="104"/>
                    <a:pt x="18" y="104"/>
                    <a:pt x="18" y="104"/>
                  </a:cubicBezTo>
                  <a:cubicBezTo>
                    <a:pt x="18" y="105"/>
                    <a:pt x="18" y="105"/>
                    <a:pt x="17" y="105"/>
                  </a:cubicBezTo>
                  <a:cubicBezTo>
                    <a:pt x="17" y="106"/>
                    <a:pt x="17" y="106"/>
                    <a:pt x="17" y="106"/>
                  </a:cubicBezTo>
                  <a:cubicBezTo>
                    <a:pt x="17" y="106"/>
                    <a:pt x="17" y="107"/>
                    <a:pt x="17" y="107"/>
                  </a:cubicBezTo>
                  <a:cubicBezTo>
                    <a:pt x="17" y="107"/>
                    <a:pt x="17" y="107"/>
                    <a:pt x="16" y="108"/>
                  </a:cubicBezTo>
                  <a:cubicBezTo>
                    <a:pt x="16" y="108"/>
                    <a:pt x="16" y="108"/>
                    <a:pt x="16" y="108"/>
                  </a:cubicBezTo>
                  <a:cubicBezTo>
                    <a:pt x="16" y="109"/>
                    <a:pt x="16" y="109"/>
                    <a:pt x="16" y="109"/>
                  </a:cubicBezTo>
                  <a:cubicBezTo>
                    <a:pt x="16" y="109"/>
                    <a:pt x="15" y="110"/>
                    <a:pt x="15" y="110"/>
                  </a:cubicBezTo>
                  <a:cubicBezTo>
                    <a:pt x="15" y="110"/>
                    <a:pt x="15" y="110"/>
                    <a:pt x="15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4" y="111"/>
                    <a:pt x="14" y="112"/>
                    <a:pt x="14" y="112"/>
                  </a:cubicBezTo>
                  <a:cubicBezTo>
                    <a:pt x="14" y="112"/>
                    <a:pt x="14" y="112"/>
                    <a:pt x="14" y="112"/>
                  </a:cubicBezTo>
                  <a:cubicBezTo>
                    <a:pt x="14" y="113"/>
                    <a:pt x="14" y="113"/>
                    <a:pt x="13" y="113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13" y="114"/>
                    <a:pt x="13" y="114"/>
                    <a:pt x="13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4"/>
                    <a:pt x="12" y="114"/>
                    <a:pt x="12" y="115"/>
                  </a:cubicBezTo>
                  <a:cubicBezTo>
                    <a:pt x="12" y="115"/>
                    <a:pt x="11" y="115"/>
                    <a:pt x="11" y="115"/>
                  </a:cubicBezTo>
                  <a:cubicBezTo>
                    <a:pt x="11" y="115"/>
                    <a:pt x="11" y="115"/>
                    <a:pt x="11" y="115"/>
                  </a:cubicBezTo>
                  <a:cubicBezTo>
                    <a:pt x="11" y="115"/>
                    <a:pt x="11" y="115"/>
                    <a:pt x="11" y="115"/>
                  </a:cubicBezTo>
                  <a:cubicBezTo>
                    <a:pt x="10" y="116"/>
                    <a:pt x="10" y="118"/>
                    <a:pt x="10" y="120"/>
                  </a:cubicBezTo>
                  <a:cubicBezTo>
                    <a:pt x="9" y="124"/>
                    <a:pt x="8" y="128"/>
                    <a:pt x="8" y="131"/>
                  </a:cubicBezTo>
                  <a:cubicBezTo>
                    <a:pt x="7" y="134"/>
                    <a:pt x="6" y="138"/>
                    <a:pt x="7" y="139"/>
                  </a:cubicBezTo>
                  <a:cubicBezTo>
                    <a:pt x="7" y="139"/>
                    <a:pt x="7" y="140"/>
                    <a:pt x="8" y="140"/>
                  </a:cubicBezTo>
                  <a:cubicBezTo>
                    <a:pt x="10" y="140"/>
                    <a:pt x="15" y="144"/>
                    <a:pt x="23" y="155"/>
                  </a:cubicBezTo>
                  <a:cubicBezTo>
                    <a:pt x="24" y="156"/>
                    <a:pt x="25" y="158"/>
                    <a:pt x="26" y="160"/>
                  </a:cubicBezTo>
                  <a:cubicBezTo>
                    <a:pt x="27" y="160"/>
                    <a:pt x="28" y="160"/>
                    <a:pt x="28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0"/>
                    <a:pt x="31" y="160"/>
                    <a:pt x="32" y="160"/>
                  </a:cubicBezTo>
                  <a:cubicBezTo>
                    <a:pt x="37" y="161"/>
                    <a:pt x="39" y="165"/>
                    <a:pt x="39" y="168"/>
                  </a:cubicBezTo>
                  <a:cubicBezTo>
                    <a:pt x="39" y="168"/>
                    <a:pt x="39" y="168"/>
                    <a:pt x="42" y="168"/>
                  </a:cubicBezTo>
                  <a:cubicBezTo>
                    <a:pt x="44" y="168"/>
                    <a:pt x="45" y="168"/>
                    <a:pt x="46" y="168"/>
                  </a:cubicBezTo>
                  <a:cubicBezTo>
                    <a:pt x="46" y="168"/>
                    <a:pt x="46" y="168"/>
                    <a:pt x="46" y="168"/>
                  </a:cubicBezTo>
                  <a:cubicBezTo>
                    <a:pt x="46" y="167"/>
                    <a:pt x="46" y="167"/>
                    <a:pt x="46" y="167"/>
                  </a:cubicBezTo>
                  <a:cubicBezTo>
                    <a:pt x="46" y="167"/>
                    <a:pt x="46" y="167"/>
                    <a:pt x="46" y="167"/>
                  </a:cubicBezTo>
                  <a:cubicBezTo>
                    <a:pt x="46" y="167"/>
                    <a:pt x="46" y="166"/>
                    <a:pt x="47" y="166"/>
                  </a:cubicBezTo>
                  <a:cubicBezTo>
                    <a:pt x="47" y="166"/>
                    <a:pt x="47" y="166"/>
                    <a:pt x="47" y="166"/>
                  </a:cubicBezTo>
                  <a:cubicBezTo>
                    <a:pt x="47" y="165"/>
                    <a:pt x="48" y="165"/>
                    <a:pt x="48" y="164"/>
                  </a:cubicBezTo>
                  <a:cubicBezTo>
                    <a:pt x="48" y="164"/>
                    <a:pt x="48" y="164"/>
                    <a:pt x="48" y="164"/>
                  </a:cubicBezTo>
                  <a:cubicBezTo>
                    <a:pt x="46" y="161"/>
                    <a:pt x="41" y="158"/>
                    <a:pt x="37" y="158"/>
                  </a:cubicBezTo>
                  <a:cubicBezTo>
                    <a:pt x="35" y="158"/>
                    <a:pt x="33" y="157"/>
                    <a:pt x="32" y="155"/>
                  </a:cubicBezTo>
                  <a:cubicBezTo>
                    <a:pt x="29" y="152"/>
                    <a:pt x="28" y="147"/>
                    <a:pt x="28" y="144"/>
                  </a:cubicBezTo>
                  <a:cubicBezTo>
                    <a:pt x="28" y="142"/>
                    <a:pt x="27" y="140"/>
                    <a:pt x="26" y="139"/>
                  </a:cubicBezTo>
                  <a:cubicBezTo>
                    <a:pt x="25" y="137"/>
                    <a:pt x="24" y="135"/>
                    <a:pt x="24" y="134"/>
                  </a:cubicBezTo>
                  <a:cubicBezTo>
                    <a:pt x="24" y="132"/>
                    <a:pt x="23" y="131"/>
                    <a:pt x="20" y="130"/>
                  </a:cubicBezTo>
                  <a:cubicBezTo>
                    <a:pt x="19" y="130"/>
                    <a:pt x="18" y="130"/>
                    <a:pt x="17" y="129"/>
                  </a:cubicBezTo>
                  <a:cubicBezTo>
                    <a:pt x="14" y="127"/>
                    <a:pt x="16" y="121"/>
                    <a:pt x="17" y="115"/>
                  </a:cubicBezTo>
                  <a:cubicBezTo>
                    <a:pt x="18" y="113"/>
                    <a:pt x="18" y="111"/>
                    <a:pt x="18" y="110"/>
                  </a:cubicBezTo>
                  <a:cubicBezTo>
                    <a:pt x="18" y="108"/>
                    <a:pt x="20" y="105"/>
                    <a:pt x="21" y="102"/>
                  </a:cubicBezTo>
                  <a:cubicBezTo>
                    <a:pt x="23" y="97"/>
                    <a:pt x="26" y="90"/>
                    <a:pt x="25" y="88"/>
                  </a:cubicBezTo>
                  <a:cubicBezTo>
                    <a:pt x="24" y="86"/>
                    <a:pt x="24" y="85"/>
                    <a:pt x="25" y="84"/>
                  </a:cubicBezTo>
                  <a:cubicBezTo>
                    <a:pt x="26" y="82"/>
                    <a:pt x="28" y="81"/>
                    <a:pt x="31" y="81"/>
                  </a:cubicBezTo>
                  <a:cubicBezTo>
                    <a:pt x="34" y="81"/>
                    <a:pt x="35" y="82"/>
                    <a:pt x="36" y="84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7" y="89"/>
                    <a:pt x="38" y="91"/>
                    <a:pt x="43" y="90"/>
                  </a:cubicBezTo>
                  <a:cubicBezTo>
                    <a:pt x="48" y="90"/>
                    <a:pt x="50" y="92"/>
                    <a:pt x="51" y="94"/>
                  </a:cubicBezTo>
                  <a:cubicBezTo>
                    <a:pt x="52" y="95"/>
                    <a:pt x="54" y="96"/>
                    <a:pt x="56" y="97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5" y="95"/>
                    <a:pt x="55" y="95"/>
                    <a:pt x="55" y="94"/>
                  </a:cubicBezTo>
                  <a:cubicBezTo>
                    <a:pt x="55" y="94"/>
                    <a:pt x="55" y="94"/>
                    <a:pt x="55" y="94"/>
                  </a:cubicBezTo>
                  <a:cubicBezTo>
                    <a:pt x="55" y="93"/>
                    <a:pt x="54" y="91"/>
                    <a:pt x="54" y="89"/>
                  </a:cubicBezTo>
                  <a:cubicBezTo>
                    <a:pt x="54" y="87"/>
                    <a:pt x="53" y="86"/>
                    <a:pt x="53" y="85"/>
                  </a:cubicBezTo>
                  <a:cubicBezTo>
                    <a:pt x="51" y="83"/>
                    <a:pt x="51" y="82"/>
                    <a:pt x="54" y="78"/>
                  </a:cubicBezTo>
                  <a:cubicBezTo>
                    <a:pt x="58" y="72"/>
                    <a:pt x="66" y="69"/>
                    <a:pt x="70" y="70"/>
                  </a:cubicBezTo>
                  <a:cubicBezTo>
                    <a:pt x="72" y="71"/>
                    <a:pt x="74" y="70"/>
                    <a:pt x="77" y="70"/>
                  </a:cubicBezTo>
                  <a:cubicBezTo>
                    <a:pt x="79" y="70"/>
                    <a:pt x="80" y="69"/>
                    <a:pt x="82" y="69"/>
                  </a:cubicBezTo>
                  <a:cubicBezTo>
                    <a:pt x="83" y="69"/>
                    <a:pt x="85" y="70"/>
                    <a:pt x="86" y="71"/>
                  </a:cubicBezTo>
                  <a:cubicBezTo>
                    <a:pt x="86" y="71"/>
                    <a:pt x="86" y="71"/>
                    <a:pt x="86" y="71"/>
                  </a:cubicBezTo>
                  <a:cubicBezTo>
                    <a:pt x="86" y="71"/>
                    <a:pt x="86" y="71"/>
                    <a:pt x="86" y="71"/>
                  </a:cubicBezTo>
                  <a:cubicBezTo>
                    <a:pt x="87" y="71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69"/>
                    <a:pt x="88" y="69"/>
                    <a:pt x="88" y="68"/>
                  </a:cubicBezTo>
                  <a:cubicBezTo>
                    <a:pt x="88" y="68"/>
                    <a:pt x="88" y="68"/>
                    <a:pt x="88" y="68"/>
                  </a:cubicBezTo>
                  <a:cubicBezTo>
                    <a:pt x="88" y="68"/>
                    <a:pt x="88" y="67"/>
                    <a:pt x="88" y="67"/>
                  </a:cubicBezTo>
                  <a:cubicBezTo>
                    <a:pt x="88" y="66"/>
                    <a:pt x="88" y="66"/>
                    <a:pt x="88" y="66"/>
                  </a:cubicBezTo>
                  <a:cubicBezTo>
                    <a:pt x="88" y="66"/>
                    <a:pt x="87" y="65"/>
                    <a:pt x="87" y="65"/>
                  </a:cubicBezTo>
                  <a:cubicBezTo>
                    <a:pt x="87" y="63"/>
                    <a:pt x="87" y="62"/>
                    <a:pt x="87" y="60"/>
                  </a:cubicBezTo>
                  <a:cubicBezTo>
                    <a:pt x="87" y="55"/>
                    <a:pt x="83" y="50"/>
                    <a:pt x="80" y="49"/>
                  </a:cubicBezTo>
                  <a:cubicBezTo>
                    <a:pt x="78" y="48"/>
                    <a:pt x="78" y="45"/>
                    <a:pt x="79" y="42"/>
                  </a:cubicBezTo>
                  <a:cubicBezTo>
                    <a:pt x="79" y="39"/>
                    <a:pt x="80" y="36"/>
                    <a:pt x="79" y="35"/>
                  </a:cubicBezTo>
                  <a:cubicBezTo>
                    <a:pt x="76" y="34"/>
                    <a:pt x="74" y="31"/>
                    <a:pt x="72" y="28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0" y="26"/>
                    <a:pt x="68" y="26"/>
                    <a:pt x="66" y="26"/>
                  </a:cubicBezTo>
                  <a:cubicBezTo>
                    <a:pt x="64" y="26"/>
                    <a:pt x="62" y="26"/>
                    <a:pt x="62" y="27"/>
                  </a:cubicBezTo>
                  <a:cubicBezTo>
                    <a:pt x="61" y="29"/>
                    <a:pt x="58" y="31"/>
                    <a:pt x="56" y="31"/>
                  </a:cubicBezTo>
                  <a:cubicBezTo>
                    <a:pt x="54" y="31"/>
                    <a:pt x="53" y="30"/>
                    <a:pt x="53" y="29"/>
                  </a:cubicBezTo>
                  <a:cubicBezTo>
                    <a:pt x="51" y="28"/>
                    <a:pt x="49" y="28"/>
                    <a:pt x="46" y="30"/>
                  </a:cubicBezTo>
                  <a:cubicBezTo>
                    <a:pt x="45" y="30"/>
                    <a:pt x="45" y="31"/>
                    <a:pt x="44" y="32"/>
                  </a:cubicBezTo>
                  <a:cubicBezTo>
                    <a:pt x="41" y="34"/>
                    <a:pt x="39" y="36"/>
                    <a:pt x="37" y="36"/>
                  </a:cubicBezTo>
                  <a:cubicBezTo>
                    <a:pt x="36" y="36"/>
                    <a:pt x="35" y="35"/>
                    <a:pt x="34" y="33"/>
                  </a:cubicBezTo>
                  <a:cubicBezTo>
                    <a:pt x="34" y="31"/>
                    <a:pt x="35" y="29"/>
                    <a:pt x="36" y="28"/>
                  </a:cubicBezTo>
                  <a:cubicBezTo>
                    <a:pt x="36" y="27"/>
                    <a:pt x="37" y="26"/>
                    <a:pt x="37" y="24"/>
                  </a:cubicBezTo>
                  <a:cubicBezTo>
                    <a:pt x="37" y="22"/>
                    <a:pt x="37" y="21"/>
                    <a:pt x="38" y="19"/>
                  </a:cubicBezTo>
                  <a:cubicBezTo>
                    <a:pt x="38" y="17"/>
                    <a:pt x="39" y="15"/>
                    <a:pt x="38" y="13"/>
                  </a:cubicBezTo>
                  <a:cubicBezTo>
                    <a:pt x="38" y="11"/>
                    <a:pt x="37" y="11"/>
                    <a:pt x="36" y="11"/>
                  </a:cubicBezTo>
                  <a:cubicBezTo>
                    <a:pt x="36" y="11"/>
                    <a:pt x="35" y="11"/>
                    <a:pt x="35" y="11"/>
                  </a:cubicBezTo>
                  <a:cubicBezTo>
                    <a:pt x="34" y="12"/>
                    <a:pt x="34" y="12"/>
                    <a:pt x="33" y="12"/>
                  </a:cubicBezTo>
                  <a:cubicBezTo>
                    <a:pt x="32" y="12"/>
                    <a:pt x="31" y="11"/>
                    <a:pt x="30" y="10"/>
                  </a:cubicBezTo>
                  <a:cubicBezTo>
                    <a:pt x="29" y="8"/>
                    <a:pt x="30" y="6"/>
                    <a:pt x="30" y="4"/>
                  </a:cubicBezTo>
                  <a:cubicBezTo>
                    <a:pt x="30" y="3"/>
                    <a:pt x="30" y="2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1"/>
                  </a:cubicBezTo>
                  <a:cubicBezTo>
                    <a:pt x="27" y="2"/>
                    <a:pt x="25" y="3"/>
                    <a:pt x="22" y="4"/>
                  </a:cubicBezTo>
                  <a:cubicBezTo>
                    <a:pt x="20" y="4"/>
                    <a:pt x="18" y="5"/>
                    <a:pt x="17" y="7"/>
                  </a:cubicBezTo>
                  <a:cubicBezTo>
                    <a:pt x="16" y="9"/>
                    <a:pt x="13" y="10"/>
                    <a:pt x="9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5" y="10"/>
                    <a:pt x="3" y="11"/>
                    <a:pt x="2" y="12"/>
                  </a:cubicBezTo>
                  <a:cubicBezTo>
                    <a:pt x="1" y="20"/>
                    <a:pt x="1" y="25"/>
                    <a:pt x="0" y="2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6" y="39"/>
                    <a:pt x="8" y="39"/>
                  </a:cubicBezTo>
                  <a:cubicBezTo>
                    <a:pt x="10" y="40"/>
                    <a:pt x="10" y="42"/>
                    <a:pt x="10" y="44"/>
                  </a:cubicBezTo>
                  <a:cubicBezTo>
                    <a:pt x="9" y="45"/>
                    <a:pt x="9" y="47"/>
                    <a:pt x="10" y="47"/>
                  </a:cubicBezTo>
                  <a:cubicBezTo>
                    <a:pt x="12" y="48"/>
                    <a:pt x="13" y="49"/>
                    <a:pt x="12" y="51"/>
                  </a:cubicBezTo>
                  <a:cubicBezTo>
                    <a:pt x="12" y="53"/>
                    <a:pt x="11" y="54"/>
                    <a:pt x="10" y="54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10" y="57"/>
                    <a:pt x="10" y="60"/>
                    <a:pt x="8" y="62"/>
                  </a:cubicBezTo>
                  <a:cubicBezTo>
                    <a:pt x="8" y="62"/>
                    <a:pt x="7" y="63"/>
                    <a:pt x="7" y="64"/>
                  </a:cubicBezTo>
                  <a:cubicBezTo>
                    <a:pt x="7" y="66"/>
                    <a:pt x="9" y="70"/>
                    <a:pt x="12" y="73"/>
                  </a:cubicBezTo>
                  <a:cubicBezTo>
                    <a:pt x="17" y="77"/>
                    <a:pt x="17" y="83"/>
                    <a:pt x="17" y="87"/>
                  </a:cubicBezTo>
                  <a:cubicBezTo>
                    <a:pt x="17" y="88"/>
                    <a:pt x="18" y="89"/>
                    <a:pt x="18" y="90"/>
                  </a:cubicBezTo>
                  <a:cubicBezTo>
                    <a:pt x="19" y="91"/>
                    <a:pt x="21" y="93"/>
                    <a:pt x="21" y="96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0" y="96"/>
                    <a:pt x="20" y="97"/>
                    <a:pt x="20" y="9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26" name="Freeform 228"/>
            <p:cNvSpPr>
              <a:spLocks/>
            </p:cNvSpPr>
            <p:nvPr/>
          </p:nvSpPr>
          <p:spPr bwMode="auto">
            <a:xfrm>
              <a:off x="16784638" y="5561013"/>
              <a:ext cx="1871663" cy="785813"/>
            </a:xfrm>
            <a:custGeom>
              <a:avLst/>
              <a:gdLst>
                <a:gd name="T0" fmla="*/ 5 w 352"/>
                <a:gd name="T1" fmla="*/ 51 h 150"/>
                <a:gd name="T2" fmla="*/ 27 w 352"/>
                <a:gd name="T3" fmla="*/ 67 h 150"/>
                <a:gd name="T4" fmla="*/ 34 w 352"/>
                <a:gd name="T5" fmla="*/ 82 h 150"/>
                <a:gd name="T6" fmla="*/ 30 w 352"/>
                <a:gd name="T7" fmla="*/ 96 h 150"/>
                <a:gd name="T8" fmla="*/ 63 w 352"/>
                <a:gd name="T9" fmla="*/ 106 h 150"/>
                <a:gd name="T10" fmla="*/ 71 w 352"/>
                <a:gd name="T11" fmla="*/ 111 h 150"/>
                <a:gd name="T12" fmla="*/ 87 w 352"/>
                <a:gd name="T13" fmla="*/ 133 h 150"/>
                <a:gd name="T14" fmla="*/ 100 w 352"/>
                <a:gd name="T15" fmla="*/ 134 h 150"/>
                <a:gd name="T16" fmla="*/ 131 w 352"/>
                <a:gd name="T17" fmla="*/ 135 h 150"/>
                <a:gd name="T18" fmla="*/ 157 w 352"/>
                <a:gd name="T19" fmla="*/ 141 h 150"/>
                <a:gd name="T20" fmla="*/ 172 w 352"/>
                <a:gd name="T21" fmla="*/ 145 h 150"/>
                <a:gd name="T22" fmla="*/ 175 w 352"/>
                <a:gd name="T23" fmla="*/ 145 h 150"/>
                <a:gd name="T24" fmla="*/ 177 w 352"/>
                <a:gd name="T25" fmla="*/ 146 h 150"/>
                <a:gd name="T26" fmla="*/ 189 w 352"/>
                <a:gd name="T27" fmla="*/ 145 h 150"/>
                <a:gd name="T28" fmla="*/ 223 w 352"/>
                <a:gd name="T29" fmla="*/ 138 h 150"/>
                <a:gd name="T30" fmla="*/ 253 w 352"/>
                <a:gd name="T31" fmla="*/ 124 h 150"/>
                <a:gd name="T32" fmla="*/ 255 w 352"/>
                <a:gd name="T33" fmla="*/ 106 h 150"/>
                <a:gd name="T34" fmla="*/ 275 w 352"/>
                <a:gd name="T35" fmla="*/ 104 h 150"/>
                <a:gd name="T36" fmla="*/ 302 w 352"/>
                <a:gd name="T37" fmla="*/ 96 h 150"/>
                <a:gd name="T38" fmla="*/ 326 w 352"/>
                <a:gd name="T39" fmla="*/ 81 h 150"/>
                <a:gd name="T40" fmla="*/ 347 w 352"/>
                <a:gd name="T41" fmla="*/ 79 h 150"/>
                <a:gd name="T42" fmla="*/ 337 w 352"/>
                <a:gd name="T43" fmla="*/ 63 h 150"/>
                <a:gd name="T44" fmla="*/ 325 w 352"/>
                <a:gd name="T45" fmla="*/ 66 h 150"/>
                <a:gd name="T46" fmla="*/ 311 w 352"/>
                <a:gd name="T47" fmla="*/ 64 h 150"/>
                <a:gd name="T48" fmla="*/ 305 w 352"/>
                <a:gd name="T49" fmla="*/ 55 h 150"/>
                <a:gd name="T50" fmla="*/ 309 w 352"/>
                <a:gd name="T51" fmla="*/ 32 h 150"/>
                <a:gd name="T52" fmla="*/ 306 w 352"/>
                <a:gd name="T53" fmla="*/ 33 h 150"/>
                <a:gd name="T54" fmla="*/ 290 w 352"/>
                <a:gd name="T55" fmla="*/ 28 h 150"/>
                <a:gd name="T56" fmla="*/ 277 w 352"/>
                <a:gd name="T57" fmla="*/ 33 h 150"/>
                <a:gd name="T58" fmla="*/ 266 w 352"/>
                <a:gd name="T59" fmla="*/ 39 h 150"/>
                <a:gd name="T60" fmla="*/ 246 w 352"/>
                <a:gd name="T61" fmla="*/ 44 h 150"/>
                <a:gd name="T62" fmla="*/ 230 w 352"/>
                <a:gd name="T63" fmla="*/ 42 h 150"/>
                <a:gd name="T64" fmla="*/ 215 w 352"/>
                <a:gd name="T65" fmla="*/ 33 h 150"/>
                <a:gd name="T66" fmla="*/ 199 w 352"/>
                <a:gd name="T67" fmla="*/ 27 h 150"/>
                <a:gd name="T68" fmla="*/ 190 w 352"/>
                <a:gd name="T69" fmla="*/ 25 h 150"/>
                <a:gd name="T70" fmla="*/ 177 w 352"/>
                <a:gd name="T71" fmla="*/ 26 h 150"/>
                <a:gd name="T72" fmla="*/ 163 w 352"/>
                <a:gd name="T73" fmla="*/ 28 h 150"/>
                <a:gd name="T74" fmla="*/ 151 w 352"/>
                <a:gd name="T75" fmla="*/ 21 h 150"/>
                <a:gd name="T76" fmla="*/ 150 w 352"/>
                <a:gd name="T77" fmla="*/ 15 h 150"/>
                <a:gd name="T78" fmla="*/ 139 w 352"/>
                <a:gd name="T79" fmla="*/ 8 h 150"/>
                <a:gd name="T80" fmla="*/ 122 w 352"/>
                <a:gd name="T81" fmla="*/ 2 h 150"/>
                <a:gd name="T82" fmla="*/ 114 w 352"/>
                <a:gd name="T83" fmla="*/ 2 h 150"/>
                <a:gd name="T84" fmla="*/ 107 w 352"/>
                <a:gd name="T85" fmla="*/ 7 h 150"/>
                <a:gd name="T86" fmla="*/ 106 w 352"/>
                <a:gd name="T87" fmla="*/ 21 h 150"/>
                <a:gd name="T88" fmla="*/ 96 w 352"/>
                <a:gd name="T89" fmla="*/ 34 h 150"/>
                <a:gd name="T90" fmla="*/ 89 w 352"/>
                <a:gd name="T91" fmla="*/ 33 h 150"/>
                <a:gd name="T92" fmla="*/ 79 w 352"/>
                <a:gd name="T93" fmla="*/ 32 h 150"/>
                <a:gd name="T94" fmla="*/ 69 w 352"/>
                <a:gd name="T95" fmla="*/ 29 h 150"/>
                <a:gd name="T96" fmla="*/ 65 w 352"/>
                <a:gd name="T97" fmla="*/ 23 h 150"/>
                <a:gd name="T98" fmla="*/ 47 w 352"/>
                <a:gd name="T99" fmla="*/ 20 h 150"/>
                <a:gd name="T100" fmla="*/ 35 w 352"/>
                <a:gd name="T101" fmla="*/ 24 h 150"/>
                <a:gd name="T102" fmla="*/ 24 w 352"/>
                <a:gd name="T103" fmla="*/ 31 h 150"/>
                <a:gd name="T104" fmla="*/ 1 w 352"/>
                <a:gd name="T105" fmla="*/ 41 h 150"/>
                <a:gd name="T106" fmla="*/ 1 w 352"/>
                <a:gd name="T107" fmla="*/ 42 h 150"/>
                <a:gd name="T108" fmla="*/ 0 w 352"/>
                <a:gd name="T109" fmla="*/ 4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52" h="150"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1" y="48"/>
                    <a:pt x="2" y="49"/>
                    <a:pt x="5" y="51"/>
                  </a:cubicBezTo>
                  <a:cubicBezTo>
                    <a:pt x="5" y="51"/>
                    <a:pt x="6" y="52"/>
                    <a:pt x="7" y="53"/>
                  </a:cubicBezTo>
                  <a:cubicBezTo>
                    <a:pt x="11" y="56"/>
                    <a:pt x="13" y="58"/>
                    <a:pt x="17" y="58"/>
                  </a:cubicBezTo>
                  <a:cubicBezTo>
                    <a:pt x="21" y="58"/>
                    <a:pt x="27" y="63"/>
                    <a:pt x="27" y="67"/>
                  </a:cubicBezTo>
                  <a:cubicBezTo>
                    <a:pt x="28" y="69"/>
                    <a:pt x="30" y="72"/>
                    <a:pt x="32" y="74"/>
                  </a:cubicBezTo>
                  <a:cubicBezTo>
                    <a:pt x="33" y="74"/>
                    <a:pt x="33" y="75"/>
                    <a:pt x="33" y="75"/>
                  </a:cubicBezTo>
                  <a:cubicBezTo>
                    <a:pt x="35" y="76"/>
                    <a:pt x="34" y="79"/>
                    <a:pt x="34" y="82"/>
                  </a:cubicBezTo>
                  <a:cubicBezTo>
                    <a:pt x="33" y="84"/>
                    <a:pt x="33" y="85"/>
                    <a:pt x="33" y="87"/>
                  </a:cubicBezTo>
                  <a:cubicBezTo>
                    <a:pt x="33" y="89"/>
                    <a:pt x="32" y="90"/>
                    <a:pt x="31" y="92"/>
                  </a:cubicBezTo>
                  <a:cubicBezTo>
                    <a:pt x="30" y="93"/>
                    <a:pt x="29" y="94"/>
                    <a:pt x="30" y="96"/>
                  </a:cubicBezTo>
                  <a:cubicBezTo>
                    <a:pt x="32" y="99"/>
                    <a:pt x="49" y="101"/>
                    <a:pt x="55" y="101"/>
                  </a:cubicBezTo>
                  <a:cubicBezTo>
                    <a:pt x="58" y="101"/>
                    <a:pt x="61" y="104"/>
                    <a:pt x="62" y="105"/>
                  </a:cubicBezTo>
                  <a:cubicBezTo>
                    <a:pt x="62" y="106"/>
                    <a:pt x="63" y="106"/>
                    <a:pt x="63" y="106"/>
                  </a:cubicBezTo>
                  <a:cubicBezTo>
                    <a:pt x="65" y="107"/>
                    <a:pt x="66" y="107"/>
                    <a:pt x="67" y="108"/>
                  </a:cubicBezTo>
                  <a:cubicBezTo>
                    <a:pt x="67" y="109"/>
                    <a:pt x="67" y="109"/>
                    <a:pt x="67" y="109"/>
                  </a:cubicBezTo>
                  <a:cubicBezTo>
                    <a:pt x="68" y="110"/>
                    <a:pt x="69" y="111"/>
                    <a:pt x="71" y="111"/>
                  </a:cubicBezTo>
                  <a:cubicBezTo>
                    <a:pt x="76" y="112"/>
                    <a:pt x="79" y="116"/>
                    <a:pt x="80" y="122"/>
                  </a:cubicBezTo>
                  <a:cubicBezTo>
                    <a:pt x="81" y="125"/>
                    <a:pt x="83" y="128"/>
                    <a:pt x="84" y="129"/>
                  </a:cubicBezTo>
                  <a:cubicBezTo>
                    <a:pt x="85" y="131"/>
                    <a:pt x="86" y="132"/>
                    <a:pt x="87" y="133"/>
                  </a:cubicBezTo>
                  <a:cubicBezTo>
                    <a:pt x="87" y="134"/>
                    <a:pt x="87" y="134"/>
                    <a:pt x="90" y="134"/>
                  </a:cubicBezTo>
                  <a:cubicBezTo>
                    <a:pt x="91" y="134"/>
                    <a:pt x="92" y="134"/>
                    <a:pt x="93" y="134"/>
                  </a:cubicBezTo>
                  <a:cubicBezTo>
                    <a:pt x="96" y="134"/>
                    <a:pt x="98" y="134"/>
                    <a:pt x="100" y="134"/>
                  </a:cubicBezTo>
                  <a:cubicBezTo>
                    <a:pt x="103" y="134"/>
                    <a:pt x="109" y="134"/>
                    <a:pt x="114" y="134"/>
                  </a:cubicBezTo>
                  <a:cubicBezTo>
                    <a:pt x="120" y="134"/>
                    <a:pt x="125" y="134"/>
                    <a:pt x="127" y="135"/>
                  </a:cubicBezTo>
                  <a:cubicBezTo>
                    <a:pt x="128" y="135"/>
                    <a:pt x="130" y="135"/>
                    <a:pt x="131" y="135"/>
                  </a:cubicBezTo>
                  <a:cubicBezTo>
                    <a:pt x="136" y="135"/>
                    <a:pt x="143" y="136"/>
                    <a:pt x="148" y="139"/>
                  </a:cubicBezTo>
                  <a:cubicBezTo>
                    <a:pt x="151" y="142"/>
                    <a:pt x="153" y="141"/>
                    <a:pt x="155" y="141"/>
                  </a:cubicBezTo>
                  <a:cubicBezTo>
                    <a:pt x="156" y="141"/>
                    <a:pt x="156" y="141"/>
                    <a:pt x="157" y="141"/>
                  </a:cubicBezTo>
                  <a:cubicBezTo>
                    <a:pt x="158" y="141"/>
                    <a:pt x="159" y="141"/>
                    <a:pt x="160" y="142"/>
                  </a:cubicBezTo>
                  <a:cubicBezTo>
                    <a:pt x="164" y="144"/>
                    <a:pt x="167" y="146"/>
                    <a:pt x="171" y="145"/>
                  </a:cubicBezTo>
                  <a:cubicBezTo>
                    <a:pt x="172" y="145"/>
                    <a:pt x="172" y="145"/>
                    <a:pt x="172" y="145"/>
                  </a:cubicBezTo>
                  <a:cubicBezTo>
                    <a:pt x="173" y="145"/>
                    <a:pt x="173" y="145"/>
                    <a:pt x="173" y="145"/>
                  </a:cubicBezTo>
                  <a:cubicBezTo>
                    <a:pt x="173" y="145"/>
                    <a:pt x="174" y="145"/>
                    <a:pt x="174" y="145"/>
                  </a:cubicBezTo>
                  <a:cubicBezTo>
                    <a:pt x="174" y="145"/>
                    <a:pt x="174" y="145"/>
                    <a:pt x="175" y="145"/>
                  </a:cubicBezTo>
                  <a:cubicBezTo>
                    <a:pt x="175" y="145"/>
                    <a:pt x="175" y="145"/>
                    <a:pt x="175" y="146"/>
                  </a:cubicBezTo>
                  <a:cubicBezTo>
                    <a:pt x="176" y="146"/>
                    <a:pt x="176" y="146"/>
                    <a:pt x="176" y="146"/>
                  </a:cubicBezTo>
                  <a:cubicBezTo>
                    <a:pt x="176" y="146"/>
                    <a:pt x="176" y="146"/>
                    <a:pt x="177" y="146"/>
                  </a:cubicBezTo>
                  <a:cubicBezTo>
                    <a:pt x="177" y="147"/>
                    <a:pt x="177" y="147"/>
                    <a:pt x="177" y="147"/>
                  </a:cubicBezTo>
                  <a:cubicBezTo>
                    <a:pt x="178" y="148"/>
                    <a:pt x="179" y="149"/>
                    <a:pt x="180" y="149"/>
                  </a:cubicBezTo>
                  <a:cubicBezTo>
                    <a:pt x="182" y="150"/>
                    <a:pt x="185" y="148"/>
                    <a:pt x="189" y="145"/>
                  </a:cubicBezTo>
                  <a:cubicBezTo>
                    <a:pt x="192" y="143"/>
                    <a:pt x="195" y="141"/>
                    <a:pt x="199" y="139"/>
                  </a:cubicBezTo>
                  <a:cubicBezTo>
                    <a:pt x="203" y="138"/>
                    <a:pt x="207" y="137"/>
                    <a:pt x="211" y="137"/>
                  </a:cubicBezTo>
                  <a:cubicBezTo>
                    <a:pt x="216" y="137"/>
                    <a:pt x="220" y="137"/>
                    <a:pt x="223" y="138"/>
                  </a:cubicBezTo>
                  <a:cubicBezTo>
                    <a:pt x="224" y="138"/>
                    <a:pt x="224" y="138"/>
                    <a:pt x="225" y="138"/>
                  </a:cubicBezTo>
                  <a:cubicBezTo>
                    <a:pt x="230" y="139"/>
                    <a:pt x="239" y="136"/>
                    <a:pt x="245" y="130"/>
                  </a:cubicBezTo>
                  <a:cubicBezTo>
                    <a:pt x="247" y="127"/>
                    <a:pt x="251" y="125"/>
                    <a:pt x="253" y="124"/>
                  </a:cubicBezTo>
                  <a:cubicBezTo>
                    <a:pt x="256" y="123"/>
                    <a:pt x="258" y="122"/>
                    <a:pt x="258" y="120"/>
                  </a:cubicBezTo>
                  <a:cubicBezTo>
                    <a:pt x="258" y="117"/>
                    <a:pt x="257" y="116"/>
                    <a:pt x="256" y="114"/>
                  </a:cubicBezTo>
                  <a:cubicBezTo>
                    <a:pt x="255" y="112"/>
                    <a:pt x="254" y="109"/>
                    <a:pt x="255" y="106"/>
                  </a:cubicBezTo>
                  <a:cubicBezTo>
                    <a:pt x="258" y="102"/>
                    <a:pt x="261" y="102"/>
                    <a:pt x="263" y="102"/>
                  </a:cubicBezTo>
                  <a:cubicBezTo>
                    <a:pt x="264" y="102"/>
                    <a:pt x="266" y="102"/>
                    <a:pt x="268" y="103"/>
                  </a:cubicBezTo>
                  <a:cubicBezTo>
                    <a:pt x="269" y="104"/>
                    <a:pt x="272" y="104"/>
                    <a:pt x="275" y="104"/>
                  </a:cubicBezTo>
                  <a:cubicBezTo>
                    <a:pt x="279" y="104"/>
                    <a:pt x="282" y="103"/>
                    <a:pt x="285" y="101"/>
                  </a:cubicBezTo>
                  <a:cubicBezTo>
                    <a:pt x="291" y="97"/>
                    <a:pt x="294" y="97"/>
                    <a:pt x="299" y="96"/>
                  </a:cubicBezTo>
                  <a:cubicBezTo>
                    <a:pt x="300" y="96"/>
                    <a:pt x="301" y="96"/>
                    <a:pt x="302" y="96"/>
                  </a:cubicBezTo>
                  <a:cubicBezTo>
                    <a:pt x="306" y="96"/>
                    <a:pt x="307" y="94"/>
                    <a:pt x="308" y="92"/>
                  </a:cubicBezTo>
                  <a:cubicBezTo>
                    <a:pt x="309" y="90"/>
                    <a:pt x="310" y="89"/>
                    <a:pt x="311" y="87"/>
                  </a:cubicBezTo>
                  <a:cubicBezTo>
                    <a:pt x="317" y="82"/>
                    <a:pt x="322" y="81"/>
                    <a:pt x="326" y="81"/>
                  </a:cubicBezTo>
                  <a:cubicBezTo>
                    <a:pt x="328" y="81"/>
                    <a:pt x="330" y="80"/>
                    <a:pt x="332" y="79"/>
                  </a:cubicBezTo>
                  <a:cubicBezTo>
                    <a:pt x="335" y="78"/>
                    <a:pt x="338" y="77"/>
                    <a:pt x="341" y="78"/>
                  </a:cubicBezTo>
                  <a:cubicBezTo>
                    <a:pt x="343" y="79"/>
                    <a:pt x="345" y="79"/>
                    <a:pt x="347" y="79"/>
                  </a:cubicBezTo>
                  <a:cubicBezTo>
                    <a:pt x="349" y="79"/>
                    <a:pt x="351" y="79"/>
                    <a:pt x="351" y="77"/>
                  </a:cubicBezTo>
                  <a:cubicBezTo>
                    <a:pt x="352" y="76"/>
                    <a:pt x="346" y="71"/>
                    <a:pt x="343" y="69"/>
                  </a:cubicBezTo>
                  <a:cubicBezTo>
                    <a:pt x="341" y="67"/>
                    <a:pt x="338" y="65"/>
                    <a:pt x="337" y="63"/>
                  </a:cubicBezTo>
                  <a:cubicBezTo>
                    <a:pt x="335" y="61"/>
                    <a:pt x="334" y="61"/>
                    <a:pt x="333" y="61"/>
                  </a:cubicBezTo>
                  <a:cubicBezTo>
                    <a:pt x="331" y="61"/>
                    <a:pt x="328" y="62"/>
                    <a:pt x="328" y="64"/>
                  </a:cubicBezTo>
                  <a:cubicBezTo>
                    <a:pt x="327" y="65"/>
                    <a:pt x="326" y="66"/>
                    <a:pt x="325" y="66"/>
                  </a:cubicBezTo>
                  <a:cubicBezTo>
                    <a:pt x="324" y="66"/>
                    <a:pt x="323" y="66"/>
                    <a:pt x="322" y="65"/>
                  </a:cubicBezTo>
                  <a:cubicBezTo>
                    <a:pt x="321" y="64"/>
                    <a:pt x="319" y="63"/>
                    <a:pt x="316" y="63"/>
                  </a:cubicBezTo>
                  <a:cubicBezTo>
                    <a:pt x="314" y="63"/>
                    <a:pt x="312" y="64"/>
                    <a:pt x="311" y="64"/>
                  </a:cubicBezTo>
                  <a:cubicBezTo>
                    <a:pt x="308" y="65"/>
                    <a:pt x="306" y="65"/>
                    <a:pt x="304" y="62"/>
                  </a:cubicBezTo>
                  <a:cubicBezTo>
                    <a:pt x="302" y="61"/>
                    <a:pt x="301" y="59"/>
                    <a:pt x="302" y="58"/>
                  </a:cubicBezTo>
                  <a:cubicBezTo>
                    <a:pt x="302" y="56"/>
                    <a:pt x="304" y="55"/>
                    <a:pt x="305" y="55"/>
                  </a:cubicBezTo>
                  <a:cubicBezTo>
                    <a:pt x="305" y="50"/>
                    <a:pt x="305" y="50"/>
                    <a:pt x="305" y="50"/>
                  </a:cubicBezTo>
                  <a:cubicBezTo>
                    <a:pt x="314" y="33"/>
                    <a:pt x="314" y="33"/>
                    <a:pt x="314" y="33"/>
                  </a:cubicBezTo>
                  <a:cubicBezTo>
                    <a:pt x="312" y="32"/>
                    <a:pt x="310" y="32"/>
                    <a:pt x="309" y="32"/>
                  </a:cubicBezTo>
                  <a:cubicBezTo>
                    <a:pt x="309" y="32"/>
                    <a:pt x="309" y="32"/>
                    <a:pt x="309" y="32"/>
                  </a:cubicBezTo>
                  <a:cubicBezTo>
                    <a:pt x="308" y="32"/>
                    <a:pt x="308" y="32"/>
                    <a:pt x="308" y="32"/>
                  </a:cubicBezTo>
                  <a:cubicBezTo>
                    <a:pt x="307" y="32"/>
                    <a:pt x="307" y="32"/>
                    <a:pt x="306" y="33"/>
                  </a:cubicBezTo>
                  <a:cubicBezTo>
                    <a:pt x="305" y="33"/>
                    <a:pt x="305" y="33"/>
                    <a:pt x="304" y="33"/>
                  </a:cubicBezTo>
                  <a:cubicBezTo>
                    <a:pt x="302" y="33"/>
                    <a:pt x="297" y="32"/>
                    <a:pt x="297" y="29"/>
                  </a:cubicBezTo>
                  <a:cubicBezTo>
                    <a:pt x="296" y="29"/>
                    <a:pt x="294" y="28"/>
                    <a:pt x="290" y="28"/>
                  </a:cubicBezTo>
                  <a:cubicBezTo>
                    <a:pt x="288" y="28"/>
                    <a:pt x="285" y="29"/>
                    <a:pt x="284" y="29"/>
                  </a:cubicBezTo>
                  <a:cubicBezTo>
                    <a:pt x="283" y="30"/>
                    <a:pt x="282" y="31"/>
                    <a:pt x="280" y="32"/>
                  </a:cubicBezTo>
                  <a:cubicBezTo>
                    <a:pt x="279" y="32"/>
                    <a:pt x="278" y="33"/>
                    <a:pt x="277" y="33"/>
                  </a:cubicBezTo>
                  <a:cubicBezTo>
                    <a:pt x="276" y="34"/>
                    <a:pt x="276" y="34"/>
                    <a:pt x="276" y="35"/>
                  </a:cubicBezTo>
                  <a:cubicBezTo>
                    <a:pt x="275" y="37"/>
                    <a:pt x="273" y="37"/>
                    <a:pt x="270" y="38"/>
                  </a:cubicBezTo>
                  <a:cubicBezTo>
                    <a:pt x="269" y="38"/>
                    <a:pt x="267" y="38"/>
                    <a:pt x="266" y="39"/>
                  </a:cubicBezTo>
                  <a:cubicBezTo>
                    <a:pt x="265" y="40"/>
                    <a:pt x="262" y="40"/>
                    <a:pt x="258" y="41"/>
                  </a:cubicBezTo>
                  <a:cubicBezTo>
                    <a:pt x="255" y="41"/>
                    <a:pt x="253" y="42"/>
                    <a:pt x="252" y="42"/>
                  </a:cubicBezTo>
                  <a:cubicBezTo>
                    <a:pt x="252" y="43"/>
                    <a:pt x="251" y="43"/>
                    <a:pt x="246" y="44"/>
                  </a:cubicBezTo>
                  <a:cubicBezTo>
                    <a:pt x="245" y="44"/>
                    <a:pt x="244" y="44"/>
                    <a:pt x="243" y="44"/>
                  </a:cubicBezTo>
                  <a:cubicBezTo>
                    <a:pt x="241" y="44"/>
                    <a:pt x="237" y="43"/>
                    <a:pt x="235" y="42"/>
                  </a:cubicBezTo>
                  <a:cubicBezTo>
                    <a:pt x="235" y="42"/>
                    <a:pt x="232" y="42"/>
                    <a:pt x="230" y="42"/>
                  </a:cubicBezTo>
                  <a:cubicBezTo>
                    <a:pt x="226" y="41"/>
                    <a:pt x="222" y="41"/>
                    <a:pt x="221" y="39"/>
                  </a:cubicBezTo>
                  <a:cubicBezTo>
                    <a:pt x="220" y="38"/>
                    <a:pt x="219" y="37"/>
                    <a:pt x="218" y="37"/>
                  </a:cubicBezTo>
                  <a:cubicBezTo>
                    <a:pt x="216" y="35"/>
                    <a:pt x="215" y="34"/>
                    <a:pt x="215" y="33"/>
                  </a:cubicBezTo>
                  <a:cubicBezTo>
                    <a:pt x="214" y="32"/>
                    <a:pt x="212" y="31"/>
                    <a:pt x="211" y="31"/>
                  </a:cubicBezTo>
                  <a:cubicBezTo>
                    <a:pt x="208" y="30"/>
                    <a:pt x="206" y="30"/>
                    <a:pt x="205" y="29"/>
                  </a:cubicBezTo>
                  <a:cubicBezTo>
                    <a:pt x="205" y="28"/>
                    <a:pt x="201" y="27"/>
                    <a:pt x="199" y="27"/>
                  </a:cubicBezTo>
                  <a:cubicBezTo>
                    <a:pt x="198" y="27"/>
                    <a:pt x="198" y="27"/>
                    <a:pt x="198" y="27"/>
                  </a:cubicBezTo>
                  <a:cubicBezTo>
                    <a:pt x="198" y="27"/>
                    <a:pt x="198" y="27"/>
                    <a:pt x="197" y="27"/>
                  </a:cubicBezTo>
                  <a:cubicBezTo>
                    <a:pt x="196" y="27"/>
                    <a:pt x="193" y="26"/>
                    <a:pt x="190" y="25"/>
                  </a:cubicBezTo>
                  <a:cubicBezTo>
                    <a:pt x="189" y="25"/>
                    <a:pt x="188" y="25"/>
                    <a:pt x="187" y="24"/>
                  </a:cubicBezTo>
                  <a:cubicBezTo>
                    <a:pt x="186" y="24"/>
                    <a:pt x="183" y="25"/>
                    <a:pt x="181" y="25"/>
                  </a:cubicBezTo>
                  <a:cubicBezTo>
                    <a:pt x="179" y="26"/>
                    <a:pt x="178" y="26"/>
                    <a:pt x="177" y="26"/>
                  </a:cubicBezTo>
                  <a:cubicBezTo>
                    <a:pt x="176" y="26"/>
                    <a:pt x="175" y="27"/>
                    <a:pt x="173" y="28"/>
                  </a:cubicBezTo>
                  <a:cubicBezTo>
                    <a:pt x="172" y="29"/>
                    <a:pt x="170" y="30"/>
                    <a:pt x="169" y="30"/>
                  </a:cubicBezTo>
                  <a:cubicBezTo>
                    <a:pt x="168" y="30"/>
                    <a:pt x="166" y="29"/>
                    <a:pt x="163" y="28"/>
                  </a:cubicBezTo>
                  <a:cubicBezTo>
                    <a:pt x="162" y="27"/>
                    <a:pt x="160" y="27"/>
                    <a:pt x="159" y="27"/>
                  </a:cubicBezTo>
                  <a:cubicBezTo>
                    <a:pt x="159" y="27"/>
                    <a:pt x="159" y="27"/>
                    <a:pt x="158" y="27"/>
                  </a:cubicBezTo>
                  <a:cubicBezTo>
                    <a:pt x="156" y="27"/>
                    <a:pt x="153" y="23"/>
                    <a:pt x="151" y="21"/>
                  </a:cubicBezTo>
                  <a:cubicBezTo>
                    <a:pt x="151" y="21"/>
                    <a:pt x="151" y="20"/>
                    <a:pt x="151" y="20"/>
                  </a:cubicBezTo>
                  <a:cubicBezTo>
                    <a:pt x="150" y="19"/>
                    <a:pt x="150" y="18"/>
                    <a:pt x="150" y="17"/>
                  </a:cubicBezTo>
                  <a:cubicBezTo>
                    <a:pt x="150" y="16"/>
                    <a:pt x="150" y="16"/>
                    <a:pt x="150" y="15"/>
                  </a:cubicBezTo>
                  <a:cubicBezTo>
                    <a:pt x="150" y="14"/>
                    <a:pt x="150" y="12"/>
                    <a:pt x="150" y="11"/>
                  </a:cubicBezTo>
                  <a:cubicBezTo>
                    <a:pt x="149" y="11"/>
                    <a:pt x="146" y="10"/>
                    <a:pt x="144" y="10"/>
                  </a:cubicBezTo>
                  <a:cubicBezTo>
                    <a:pt x="142" y="9"/>
                    <a:pt x="140" y="9"/>
                    <a:pt x="139" y="8"/>
                  </a:cubicBezTo>
                  <a:cubicBezTo>
                    <a:pt x="137" y="7"/>
                    <a:pt x="133" y="5"/>
                    <a:pt x="131" y="5"/>
                  </a:cubicBezTo>
                  <a:cubicBezTo>
                    <a:pt x="129" y="5"/>
                    <a:pt x="125" y="5"/>
                    <a:pt x="124" y="3"/>
                  </a:cubicBezTo>
                  <a:cubicBezTo>
                    <a:pt x="123" y="3"/>
                    <a:pt x="123" y="3"/>
                    <a:pt x="122" y="2"/>
                  </a:cubicBezTo>
                  <a:cubicBezTo>
                    <a:pt x="120" y="2"/>
                    <a:pt x="118" y="1"/>
                    <a:pt x="116" y="0"/>
                  </a:cubicBezTo>
                  <a:cubicBezTo>
                    <a:pt x="116" y="0"/>
                    <a:pt x="116" y="0"/>
                    <a:pt x="115" y="0"/>
                  </a:cubicBezTo>
                  <a:cubicBezTo>
                    <a:pt x="115" y="0"/>
                    <a:pt x="114" y="1"/>
                    <a:pt x="114" y="2"/>
                  </a:cubicBezTo>
                  <a:cubicBezTo>
                    <a:pt x="114" y="2"/>
                    <a:pt x="113" y="3"/>
                    <a:pt x="113" y="4"/>
                  </a:cubicBezTo>
                  <a:cubicBezTo>
                    <a:pt x="112" y="4"/>
                    <a:pt x="111" y="5"/>
                    <a:pt x="110" y="5"/>
                  </a:cubicBezTo>
                  <a:cubicBezTo>
                    <a:pt x="109" y="6"/>
                    <a:pt x="107" y="6"/>
                    <a:pt x="107" y="7"/>
                  </a:cubicBezTo>
                  <a:cubicBezTo>
                    <a:pt x="106" y="9"/>
                    <a:pt x="105" y="9"/>
                    <a:pt x="104" y="10"/>
                  </a:cubicBezTo>
                  <a:cubicBezTo>
                    <a:pt x="103" y="11"/>
                    <a:pt x="102" y="12"/>
                    <a:pt x="102" y="12"/>
                  </a:cubicBezTo>
                  <a:cubicBezTo>
                    <a:pt x="103" y="16"/>
                    <a:pt x="105" y="20"/>
                    <a:pt x="106" y="21"/>
                  </a:cubicBezTo>
                  <a:cubicBezTo>
                    <a:pt x="108" y="23"/>
                    <a:pt x="107" y="28"/>
                    <a:pt x="106" y="29"/>
                  </a:cubicBezTo>
                  <a:cubicBezTo>
                    <a:pt x="105" y="30"/>
                    <a:pt x="104" y="30"/>
                    <a:pt x="102" y="31"/>
                  </a:cubicBezTo>
                  <a:cubicBezTo>
                    <a:pt x="100" y="32"/>
                    <a:pt x="97" y="33"/>
                    <a:pt x="96" y="34"/>
                  </a:cubicBezTo>
                  <a:cubicBezTo>
                    <a:pt x="96" y="35"/>
                    <a:pt x="95" y="35"/>
                    <a:pt x="94" y="35"/>
                  </a:cubicBezTo>
                  <a:cubicBezTo>
                    <a:pt x="93" y="35"/>
                    <a:pt x="91" y="34"/>
                    <a:pt x="90" y="34"/>
                  </a:cubicBezTo>
                  <a:cubicBezTo>
                    <a:pt x="90" y="33"/>
                    <a:pt x="89" y="33"/>
                    <a:pt x="89" y="33"/>
                  </a:cubicBezTo>
                  <a:cubicBezTo>
                    <a:pt x="88" y="32"/>
                    <a:pt x="88" y="32"/>
                    <a:pt x="87" y="32"/>
                  </a:cubicBezTo>
                  <a:cubicBezTo>
                    <a:pt x="86" y="31"/>
                    <a:pt x="85" y="31"/>
                    <a:pt x="84" y="31"/>
                  </a:cubicBezTo>
                  <a:cubicBezTo>
                    <a:pt x="82" y="31"/>
                    <a:pt x="80" y="32"/>
                    <a:pt x="79" y="32"/>
                  </a:cubicBezTo>
                  <a:cubicBezTo>
                    <a:pt x="79" y="33"/>
                    <a:pt x="78" y="33"/>
                    <a:pt x="78" y="33"/>
                  </a:cubicBezTo>
                  <a:cubicBezTo>
                    <a:pt x="76" y="33"/>
                    <a:pt x="74" y="31"/>
                    <a:pt x="72" y="30"/>
                  </a:cubicBezTo>
                  <a:cubicBezTo>
                    <a:pt x="71" y="30"/>
                    <a:pt x="69" y="29"/>
                    <a:pt x="69" y="29"/>
                  </a:cubicBezTo>
                  <a:cubicBezTo>
                    <a:pt x="68" y="29"/>
                    <a:pt x="67" y="27"/>
                    <a:pt x="67" y="25"/>
                  </a:cubicBezTo>
                  <a:cubicBezTo>
                    <a:pt x="66" y="24"/>
                    <a:pt x="66" y="23"/>
                    <a:pt x="66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4" y="23"/>
                    <a:pt x="62" y="22"/>
                    <a:pt x="59" y="22"/>
                  </a:cubicBezTo>
                  <a:cubicBezTo>
                    <a:pt x="56" y="21"/>
                    <a:pt x="51" y="20"/>
                    <a:pt x="50" y="20"/>
                  </a:cubicBezTo>
                  <a:cubicBezTo>
                    <a:pt x="49" y="20"/>
                    <a:pt x="48" y="20"/>
                    <a:pt x="47" y="20"/>
                  </a:cubicBezTo>
                  <a:cubicBezTo>
                    <a:pt x="45" y="20"/>
                    <a:pt x="43" y="20"/>
                    <a:pt x="43" y="21"/>
                  </a:cubicBezTo>
                  <a:cubicBezTo>
                    <a:pt x="42" y="22"/>
                    <a:pt x="41" y="22"/>
                    <a:pt x="39" y="23"/>
                  </a:cubicBezTo>
                  <a:cubicBezTo>
                    <a:pt x="37" y="23"/>
                    <a:pt x="35" y="23"/>
                    <a:pt x="35" y="24"/>
                  </a:cubicBezTo>
                  <a:cubicBezTo>
                    <a:pt x="34" y="25"/>
                    <a:pt x="33" y="26"/>
                    <a:pt x="31" y="27"/>
                  </a:cubicBezTo>
                  <a:cubicBezTo>
                    <a:pt x="30" y="28"/>
                    <a:pt x="28" y="28"/>
                    <a:pt x="28" y="29"/>
                  </a:cubicBezTo>
                  <a:cubicBezTo>
                    <a:pt x="27" y="30"/>
                    <a:pt x="25" y="31"/>
                    <a:pt x="24" y="31"/>
                  </a:cubicBezTo>
                  <a:cubicBezTo>
                    <a:pt x="22" y="32"/>
                    <a:pt x="20" y="33"/>
                    <a:pt x="19" y="34"/>
                  </a:cubicBezTo>
                  <a:cubicBezTo>
                    <a:pt x="18" y="37"/>
                    <a:pt x="12" y="39"/>
                    <a:pt x="8" y="39"/>
                  </a:cubicBezTo>
                  <a:cubicBezTo>
                    <a:pt x="2" y="40"/>
                    <a:pt x="1" y="41"/>
                    <a:pt x="1" y="41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27" name="Freeform 229"/>
            <p:cNvSpPr>
              <a:spLocks/>
            </p:cNvSpPr>
            <p:nvPr/>
          </p:nvSpPr>
          <p:spPr bwMode="auto">
            <a:xfrm>
              <a:off x="15960725" y="5449888"/>
              <a:ext cx="3582988" cy="2300288"/>
            </a:xfrm>
            <a:custGeom>
              <a:avLst/>
              <a:gdLst>
                <a:gd name="T0" fmla="*/ 106 w 674"/>
                <a:gd name="T1" fmla="*/ 94 h 439"/>
                <a:gd name="T2" fmla="*/ 77 w 674"/>
                <a:gd name="T3" fmla="*/ 122 h 439"/>
                <a:gd name="T4" fmla="*/ 73 w 674"/>
                <a:gd name="T5" fmla="*/ 161 h 439"/>
                <a:gd name="T6" fmla="*/ 71 w 674"/>
                <a:gd name="T7" fmla="*/ 165 h 439"/>
                <a:gd name="T8" fmla="*/ 50 w 674"/>
                <a:gd name="T9" fmla="*/ 178 h 439"/>
                <a:gd name="T10" fmla="*/ 29 w 674"/>
                <a:gd name="T11" fmla="*/ 186 h 439"/>
                <a:gd name="T12" fmla="*/ 2 w 674"/>
                <a:gd name="T13" fmla="*/ 194 h 439"/>
                <a:gd name="T14" fmla="*/ 16 w 674"/>
                <a:gd name="T15" fmla="*/ 231 h 439"/>
                <a:gd name="T16" fmla="*/ 39 w 674"/>
                <a:gd name="T17" fmla="*/ 251 h 439"/>
                <a:gd name="T18" fmla="*/ 46 w 674"/>
                <a:gd name="T19" fmla="*/ 251 h 439"/>
                <a:gd name="T20" fmla="*/ 55 w 674"/>
                <a:gd name="T21" fmla="*/ 245 h 439"/>
                <a:gd name="T22" fmla="*/ 57 w 674"/>
                <a:gd name="T23" fmla="*/ 271 h 439"/>
                <a:gd name="T24" fmla="*/ 53 w 674"/>
                <a:gd name="T25" fmla="*/ 288 h 439"/>
                <a:gd name="T26" fmla="*/ 75 w 674"/>
                <a:gd name="T27" fmla="*/ 315 h 439"/>
                <a:gd name="T28" fmla="*/ 79 w 674"/>
                <a:gd name="T29" fmla="*/ 319 h 439"/>
                <a:gd name="T30" fmla="*/ 136 w 674"/>
                <a:gd name="T31" fmla="*/ 344 h 439"/>
                <a:gd name="T32" fmla="*/ 163 w 674"/>
                <a:gd name="T33" fmla="*/ 349 h 439"/>
                <a:gd name="T34" fmla="*/ 189 w 674"/>
                <a:gd name="T35" fmla="*/ 345 h 439"/>
                <a:gd name="T36" fmla="*/ 199 w 674"/>
                <a:gd name="T37" fmla="*/ 347 h 439"/>
                <a:gd name="T38" fmla="*/ 232 w 674"/>
                <a:gd name="T39" fmla="*/ 331 h 439"/>
                <a:gd name="T40" fmla="*/ 249 w 674"/>
                <a:gd name="T41" fmla="*/ 341 h 439"/>
                <a:gd name="T42" fmla="*/ 255 w 674"/>
                <a:gd name="T43" fmla="*/ 388 h 439"/>
                <a:gd name="T44" fmla="*/ 274 w 674"/>
                <a:gd name="T45" fmla="*/ 411 h 439"/>
                <a:gd name="T46" fmla="*/ 291 w 674"/>
                <a:gd name="T47" fmla="*/ 422 h 439"/>
                <a:gd name="T48" fmla="*/ 301 w 674"/>
                <a:gd name="T49" fmla="*/ 413 h 439"/>
                <a:gd name="T50" fmla="*/ 315 w 674"/>
                <a:gd name="T51" fmla="*/ 410 h 439"/>
                <a:gd name="T52" fmla="*/ 356 w 674"/>
                <a:gd name="T53" fmla="*/ 409 h 439"/>
                <a:gd name="T54" fmla="*/ 377 w 674"/>
                <a:gd name="T55" fmla="*/ 420 h 439"/>
                <a:gd name="T56" fmla="*/ 395 w 674"/>
                <a:gd name="T57" fmla="*/ 439 h 439"/>
                <a:gd name="T58" fmla="*/ 470 w 674"/>
                <a:gd name="T59" fmla="*/ 401 h 439"/>
                <a:gd name="T60" fmla="*/ 504 w 674"/>
                <a:gd name="T61" fmla="*/ 366 h 439"/>
                <a:gd name="T62" fmla="*/ 525 w 674"/>
                <a:gd name="T63" fmla="*/ 327 h 439"/>
                <a:gd name="T64" fmla="*/ 528 w 674"/>
                <a:gd name="T65" fmla="*/ 310 h 439"/>
                <a:gd name="T66" fmla="*/ 518 w 674"/>
                <a:gd name="T67" fmla="*/ 289 h 439"/>
                <a:gd name="T68" fmla="*/ 515 w 674"/>
                <a:gd name="T69" fmla="*/ 239 h 439"/>
                <a:gd name="T70" fmla="*/ 496 w 674"/>
                <a:gd name="T71" fmla="*/ 229 h 439"/>
                <a:gd name="T72" fmla="*/ 504 w 674"/>
                <a:gd name="T73" fmla="*/ 194 h 439"/>
                <a:gd name="T74" fmla="*/ 529 w 674"/>
                <a:gd name="T75" fmla="*/ 206 h 439"/>
                <a:gd name="T76" fmla="*/ 576 w 674"/>
                <a:gd name="T77" fmla="*/ 179 h 439"/>
                <a:gd name="T78" fmla="*/ 605 w 674"/>
                <a:gd name="T79" fmla="*/ 165 h 439"/>
                <a:gd name="T80" fmla="*/ 635 w 674"/>
                <a:gd name="T81" fmla="*/ 153 h 439"/>
                <a:gd name="T82" fmla="*/ 644 w 674"/>
                <a:gd name="T83" fmla="*/ 120 h 439"/>
                <a:gd name="T84" fmla="*/ 663 w 674"/>
                <a:gd name="T85" fmla="*/ 108 h 439"/>
                <a:gd name="T86" fmla="*/ 654 w 674"/>
                <a:gd name="T87" fmla="*/ 84 h 439"/>
                <a:gd name="T88" fmla="*/ 626 w 674"/>
                <a:gd name="T89" fmla="*/ 70 h 439"/>
                <a:gd name="T90" fmla="*/ 584 w 674"/>
                <a:gd name="T91" fmla="*/ 31 h 439"/>
                <a:gd name="T92" fmla="*/ 545 w 674"/>
                <a:gd name="T93" fmla="*/ 1 h 439"/>
                <a:gd name="T94" fmla="*/ 514 w 674"/>
                <a:gd name="T95" fmla="*/ 10 h 439"/>
                <a:gd name="T96" fmla="*/ 500 w 674"/>
                <a:gd name="T97" fmla="*/ 50 h 439"/>
                <a:gd name="T98" fmla="*/ 459 w 674"/>
                <a:gd name="T99" fmla="*/ 79 h 439"/>
                <a:gd name="T100" fmla="*/ 508 w 674"/>
                <a:gd name="T101" fmla="*/ 99 h 439"/>
                <a:gd name="T102" fmla="*/ 430 w 674"/>
                <a:gd name="T103" fmla="*/ 127 h 439"/>
                <a:gd name="T104" fmla="*/ 355 w 674"/>
                <a:gd name="T105" fmla="*/ 162 h 439"/>
                <a:gd name="T106" fmla="*/ 331 w 674"/>
                <a:gd name="T107" fmla="*/ 170 h 439"/>
                <a:gd name="T108" fmla="*/ 309 w 674"/>
                <a:gd name="T109" fmla="*/ 164 h 439"/>
                <a:gd name="T110" fmla="*/ 245 w 674"/>
                <a:gd name="T111" fmla="*/ 157 h 439"/>
                <a:gd name="T112" fmla="*/ 241 w 674"/>
                <a:gd name="T113" fmla="*/ 157 h 439"/>
                <a:gd name="T114" fmla="*/ 216 w 674"/>
                <a:gd name="T115" fmla="*/ 128 h 439"/>
                <a:gd name="T116" fmla="*/ 153 w 674"/>
                <a:gd name="T117" fmla="*/ 64 h 439"/>
                <a:gd name="T118" fmla="*/ 143 w 674"/>
                <a:gd name="T119" fmla="*/ 68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74" h="439">
                  <a:moveTo>
                    <a:pt x="143" y="68"/>
                  </a:moveTo>
                  <a:cubicBezTo>
                    <a:pt x="143" y="71"/>
                    <a:pt x="142" y="75"/>
                    <a:pt x="137" y="75"/>
                  </a:cubicBezTo>
                  <a:cubicBezTo>
                    <a:pt x="134" y="75"/>
                    <a:pt x="131" y="77"/>
                    <a:pt x="131" y="82"/>
                  </a:cubicBezTo>
                  <a:cubicBezTo>
                    <a:pt x="131" y="85"/>
                    <a:pt x="131" y="87"/>
                    <a:pt x="132" y="88"/>
                  </a:cubicBezTo>
                  <a:cubicBezTo>
                    <a:pt x="133" y="89"/>
                    <a:pt x="133" y="90"/>
                    <a:pt x="132" y="92"/>
                  </a:cubicBezTo>
                  <a:cubicBezTo>
                    <a:pt x="132" y="92"/>
                    <a:pt x="132" y="93"/>
                    <a:pt x="132" y="93"/>
                  </a:cubicBezTo>
                  <a:cubicBezTo>
                    <a:pt x="129" y="95"/>
                    <a:pt x="125" y="97"/>
                    <a:pt x="122" y="97"/>
                  </a:cubicBezTo>
                  <a:cubicBezTo>
                    <a:pt x="122" y="97"/>
                    <a:pt x="121" y="97"/>
                    <a:pt x="120" y="96"/>
                  </a:cubicBezTo>
                  <a:cubicBezTo>
                    <a:pt x="119" y="96"/>
                    <a:pt x="117" y="96"/>
                    <a:pt x="115" y="96"/>
                  </a:cubicBezTo>
                  <a:cubicBezTo>
                    <a:pt x="113" y="96"/>
                    <a:pt x="112" y="96"/>
                    <a:pt x="110" y="95"/>
                  </a:cubicBezTo>
                  <a:cubicBezTo>
                    <a:pt x="109" y="95"/>
                    <a:pt x="108" y="95"/>
                    <a:pt x="106" y="94"/>
                  </a:cubicBezTo>
                  <a:cubicBezTo>
                    <a:pt x="106" y="93"/>
                    <a:pt x="105" y="93"/>
                    <a:pt x="105" y="93"/>
                  </a:cubicBezTo>
                  <a:cubicBezTo>
                    <a:pt x="104" y="93"/>
                    <a:pt x="104" y="94"/>
                    <a:pt x="104" y="95"/>
                  </a:cubicBezTo>
                  <a:cubicBezTo>
                    <a:pt x="103" y="97"/>
                    <a:pt x="102" y="100"/>
                    <a:pt x="101" y="104"/>
                  </a:cubicBezTo>
                  <a:cubicBezTo>
                    <a:pt x="99" y="108"/>
                    <a:pt x="96" y="114"/>
                    <a:pt x="97" y="115"/>
                  </a:cubicBezTo>
                  <a:cubicBezTo>
                    <a:pt x="98" y="117"/>
                    <a:pt x="99" y="119"/>
                    <a:pt x="99" y="121"/>
                  </a:cubicBezTo>
                  <a:cubicBezTo>
                    <a:pt x="98" y="121"/>
                    <a:pt x="98" y="122"/>
                    <a:pt x="96" y="122"/>
                  </a:cubicBezTo>
                  <a:cubicBezTo>
                    <a:pt x="92" y="122"/>
                    <a:pt x="89" y="122"/>
                    <a:pt x="87" y="120"/>
                  </a:cubicBezTo>
                  <a:cubicBezTo>
                    <a:pt x="87" y="120"/>
                    <a:pt x="87" y="120"/>
                    <a:pt x="87" y="120"/>
                  </a:cubicBezTo>
                  <a:cubicBezTo>
                    <a:pt x="86" y="120"/>
                    <a:pt x="85" y="120"/>
                    <a:pt x="83" y="121"/>
                  </a:cubicBezTo>
                  <a:cubicBezTo>
                    <a:pt x="81" y="122"/>
                    <a:pt x="79" y="122"/>
                    <a:pt x="77" y="122"/>
                  </a:cubicBezTo>
                  <a:cubicBezTo>
                    <a:pt x="77" y="122"/>
                    <a:pt x="77" y="122"/>
                    <a:pt x="77" y="122"/>
                  </a:cubicBezTo>
                  <a:cubicBezTo>
                    <a:pt x="76" y="122"/>
                    <a:pt x="73" y="124"/>
                    <a:pt x="72" y="125"/>
                  </a:cubicBezTo>
                  <a:cubicBezTo>
                    <a:pt x="72" y="125"/>
                    <a:pt x="71" y="125"/>
                    <a:pt x="71" y="125"/>
                  </a:cubicBezTo>
                  <a:cubicBezTo>
                    <a:pt x="74" y="127"/>
                    <a:pt x="74" y="131"/>
                    <a:pt x="74" y="136"/>
                  </a:cubicBezTo>
                  <a:cubicBezTo>
                    <a:pt x="74" y="136"/>
                    <a:pt x="75" y="138"/>
                    <a:pt x="76" y="140"/>
                  </a:cubicBezTo>
                  <a:cubicBezTo>
                    <a:pt x="78" y="144"/>
                    <a:pt x="79" y="147"/>
                    <a:pt x="79" y="148"/>
                  </a:cubicBezTo>
                  <a:cubicBezTo>
                    <a:pt x="78" y="150"/>
                    <a:pt x="77" y="151"/>
                    <a:pt x="76" y="152"/>
                  </a:cubicBezTo>
                  <a:cubicBezTo>
                    <a:pt x="74" y="153"/>
                    <a:pt x="73" y="155"/>
                    <a:pt x="73" y="157"/>
                  </a:cubicBezTo>
                  <a:cubicBezTo>
                    <a:pt x="73" y="157"/>
                    <a:pt x="73" y="158"/>
                    <a:pt x="73" y="159"/>
                  </a:cubicBezTo>
                  <a:cubicBezTo>
                    <a:pt x="73" y="160"/>
                    <a:pt x="73" y="160"/>
                    <a:pt x="73" y="161"/>
                  </a:cubicBezTo>
                  <a:cubicBezTo>
                    <a:pt x="73" y="161"/>
                    <a:pt x="73" y="161"/>
                    <a:pt x="73" y="161"/>
                  </a:cubicBezTo>
                  <a:cubicBezTo>
                    <a:pt x="73" y="161"/>
                    <a:pt x="73" y="161"/>
                    <a:pt x="73" y="161"/>
                  </a:cubicBezTo>
                  <a:cubicBezTo>
                    <a:pt x="73" y="161"/>
                    <a:pt x="73" y="161"/>
                    <a:pt x="73" y="161"/>
                  </a:cubicBezTo>
                  <a:cubicBezTo>
                    <a:pt x="73" y="161"/>
                    <a:pt x="73" y="161"/>
                    <a:pt x="73" y="161"/>
                  </a:cubicBezTo>
                  <a:cubicBezTo>
                    <a:pt x="73" y="161"/>
                    <a:pt x="73" y="161"/>
                    <a:pt x="73" y="161"/>
                  </a:cubicBezTo>
                  <a:cubicBezTo>
                    <a:pt x="73" y="161"/>
                    <a:pt x="73" y="161"/>
                    <a:pt x="73" y="161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63"/>
                    <a:pt x="72" y="164"/>
                    <a:pt x="72" y="164"/>
                  </a:cubicBezTo>
                  <a:cubicBezTo>
                    <a:pt x="72" y="164"/>
                    <a:pt x="72" y="164"/>
                    <a:pt x="71" y="164"/>
                  </a:cubicBezTo>
                  <a:cubicBezTo>
                    <a:pt x="71" y="164"/>
                    <a:pt x="71" y="165"/>
                    <a:pt x="71" y="165"/>
                  </a:cubicBezTo>
                  <a:cubicBezTo>
                    <a:pt x="71" y="165"/>
                    <a:pt x="71" y="165"/>
                    <a:pt x="71" y="165"/>
                  </a:cubicBezTo>
                  <a:cubicBezTo>
                    <a:pt x="69" y="166"/>
                    <a:pt x="64" y="168"/>
                    <a:pt x="62" y="169"/>
                  </a:cubicBezTo>
                  <a:cubicBezTo>
                    <a:pt x="60" y="170"/>
                    <a:pt x="59" y="171"/>
                    <a:pt x="58" y="171"/>
                  </a:cubicBezTo>
                  <a:cubicBezTo>
                    <a:pt x="56" y="172"/>
                    <a:pt x="54" y="173"/>
                    <a:pt x="53" y="174"/>
                  </a:cubicBezTo>
                  <a:cubicBezTo>
                    <a:pt x="53" y="174"/>
                    <a:pt x="53" y="175"/>
                    <a:pt x="53" y="175"/>
                  </a:cubicBezTo>
                  <a:cubicBezTo>
                    <a:pt x="53" y="175"/>
                    <a:pt x="52" y="175"/>
                    <a:pt x="52" y="175"/>
                  </a:cubicBezTo>
                  <a:cubicBezTo>
                    <a:pt x="52" y="176"/>
                    <a:pt x="52" y="176"/>
                    <a:pt x="52" y="176"/>
                  </a:cubicBezTo>
                  <a:cubicBezTo>
                    <a:pt x="52" y="176"/>
                    <a:pt x="52" y="176"/>
                    <a:pt x="52" y="177"/>
                  </a:cubicBezTo>
                  <a:cubicBezTo>
                    <a:pt x="51" y="177"/>
                    <a:pt x="51" y="177"/>
                    <a:pt x="51" y="177"/>
                  </a:cubicBezTo>
                  <a:cubicBezTo>
                    <a:pt x="51" y="177"/>
                    <a:pt x="51" y="177"/>
                    <a:pt x="51" y="178"/>
                  </a:cubicBezTo>
                  <a:cubicBezTo>
                    <a:pt x="50" y="178"/>
                    <a:pt x="50" y="178"/>
                    <a:pt x="50" y="178"/>
                  </a:cubicBezTo>
                  <a:cubicBezTo>
                    <a:pt x="50" y="178"/>
                    <a:pt x="50" y="178"/>
                    <a:pt x="50" y="178"/>
                  </a:cubicBezTo>
                  <a:cubicBezTo>
                    <a:pt x="49" y="178"/>
                    <a:pt x="49" y="179"/>
                    <a:pt x="49" y="179"/>
                  </a:cubicBezTo>
                  <a:cubicBezTo>
                    <a:pt x="49" y="179"/>
                    <a:pt x="49" y="179"/>
                    <a:pt x="48" y="179"/>
                  </a:cubicBezTo>
                  <a:cubicBezTo>
                    <a:pt x="48" y="179"/>
                    <a:pt x="48" y="179"/>
                    <a:pt x="47" y="179"/>
                  </a:cubicBezTo>
                  <a:cubicBezTo>
                    <a:pt x="47" y="179"/>
                    <a:pt x="47" y="179"/>
                    <a:pt x="47" y="179"/>
                  </a:cubicBezTo>
                  <a:cubicBezTo>
                    <a:pt x="46" y="180"/>
                    <a:pt x="46" y="180"/>
                    <a:pt x="46" y="180"/>
                  </a:cubicBezTo>
                  <a:cubicBezTo>
                    <a:pt x="46" y="180"/>
                    <a:pt x="45" y="180"/>
                    <a:pt x="45" y="180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4" y="180"/>
                    <a:pt x="44" y="180"/>
                    <a:pt x="43" y="180"/>
                  </a:cubicBezTo>
                  <a:cubicBezTo>
                    <a:pt x="42" y="179"/>
                    <a:pt x="42" y="179"/>
                    <a:pt x="42" y="179"/>
                  </a:cubicBezTo>
                  <a:cubicBezTo>
                    <a:pt x="39" y="179"/>
                    <a:pt x="37" y="179"/>
                    <a:pt x="34" y="182"/>
                  </a:cubicBezTo>
                  <a:cubicBezTo>
                    <a:pt x="31" y="185"/>
                    <a:pt x="30" y="185"/>
                    <a:pt x="29" y="186"/>
                  </a:cubicBezTo>
                  <a:cubicBezTo>
                    <a:pt x="28" y="186"/>
                    <a:pt x="28" y="186"/>
                    <a:pt x="27" y="187"/>
                  </a:cubicBezTo>
                  <a:cubicBezTo>
                    <a:pt x="26" y="187"/>
                    <a:pt x="25" y="188"/>
                    <a:pt x="25" y="188"/>
                  </a:cubicBezTo>
                  <a:cubicBezTo>
                    <a:pt x="23" y="188"/>
                    <a:pt x="22" y="187"/>
                    <a:pt x="21" y="186"/>
                  </a:cubicBezTo>
                  <a:cubicBezTo>
                    <a:pt x="20" y="185"/>
                    <a:pt x="19" y="185"/>
                    <a:pt x="19" y="185"/>
                  </a:cubicBezTo>
                  <a:cubicBezTo>
                    <a:pt x="18" y="185"/>
                    <a:pt x="17" y="185"/>
                    <a:pt x="16" y="186"/>
                  </a:cubicBezTo>
                  <a:cubicBezTo>
                    <a:pt x="15" y="186"/>
                    <a:pt x="14" y="187"/>
                    <a:pt x="13" y="187"/>
                  </a:cubicBezTo>
                  <a:cubicBezTo>
                    <a:pt x="12" y="187"/>
                    <a:pt x="11" y="188"/>
                    <a:pt x="10" y="189"/>
                  </a:cubicBezTo>
                  <a:cubicBezTo>
                    <a:pt x="9" y="190"/>
                    <a:pt x="8" y="191"/>
                    <a:pt x="7" y="191"/>
                  </a:cubicBezTo>
                  <a:cubicBezTo>
                    <a:pt x="6" y="191"/>
                    <a:pt x="5" y="191"/>
                    <a:pt x="4" y="191"/>
                  </a:cubicBezTo>
                  <a:cubicBezTo>
                    <a:pt x="3" y="192"/>
                    <a:pt x="2" y="192"/>
                    <a:pt x="2" y="193"/>
                  </a:cubicBezTo>
                  <a:cubicBezTo>
                    <a:pt x="2" y="193"/>
                    <a:pt x="2" y="194"/>
                    <a:pt x="2" y="194"/>
                  </a:cubicBezTo>
                  <a:cubicBezTo>
                    <a:pt x="2" y="194"/>
                    <a:pt x="2" y="195"/>
                    <a:pt x="2" y="195"/>
                  </a:cubicBezTo>
                  <a:cubicBezTo>
                    <a:pt x="2" y="195"/>
                    <a:pt x="2" y="195"/>
                    <a:pt x="2" y="196"/>
                  </a:cubicBezTo>
                  <a:cubicBezTo>
                    <a:pt x="2" y="196"/>
                    <a:pt x="2" y="196"/>
                    <a:pt x="2" y="196"/>
                  </a:cubicBezTo>
                  <a:cubicBezTo>
                    <a:pt x="2" y="197"/>
                    <a:pt x="1" y="197"/>
                    <a:pt x="1" y="197"/>
                  </a:cubicBezTo>
                  <a:cubicBezTo>
                    <a:pt x="1" y="198"/>
                    <a:pt x="1" y="198"/>
                    <a:pt x="1" y="198"/>
                  </a:cubicBezTo>
                  <a:cubicBezTo>
                    <a:pt x="1" y="198"/>
                    <a:pt x="1" y="199"/>
                    <a:pt x="0" y="199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3" y="208"/>
                    <a:pt x="4" y="208"/>
                    <a:pt x="5" y="209"/>
                  </a:cubicBezTo>
                  <a:cubicBezTo>
                    <a:pt x="8" y="210"/>
                    <a:pt x="13" y="213"/>
                    <a:pt x="13" y="215"/>
                  </a:cubicBezTo>
                  <a:cubicBezTo>
                    <a:pt x="13" y="216"/>
                    <a:pt x="13" y="216"/>
                    <a:pt x="13" y="216"/>
                  </a:cubicBezTo>
                  <a:cubicBezTo>
                    <a:pt x="14" y="220"/>
                    <a:pt x="15" y="230"/>
                    <a:pt x="16" y="231"/>
                  </a:cubicBezTo>
                  <a:cubicBezTo>
                    <a:pt x="16" y="231"/>
                    <a:pt x="16" y="231"/>
                    <a:pt x="16" y="231"/>
                  </a:cubicBezTo>
                  <a:cubicBezTo>
                    <a:pt x="17" y="232"/>
                    <a:pt x="18" y="232"/>
                    <a:pt x="19" y="233"/>
                  </a:cubicBezTo>
                  <a:cubicBezTo>
                    <a:pt x="24" y="237"/>
                    <a:pt x="26" y="238"/>
                    <a:pt x="26" y="239"/>
                  </a:cubicBezTo>
                  <a:cubicBezTo>
                    <a:pt x="26" y="240"/>
                    <a:pt x="26" y="244"/>
                    <a:pt x="31" y="247"/>
                  </a:cubicBezTo>
                  <a:cubicBezTo>
                    <a:pt x="31" y="247"/>
                    <a:pt x="32" y="247"/>
                    <a:pt x="33" y="248"/>
                  </a:cubicBezTo>
                  <a:cubicBezTo>
                    <a:pt x="33" y="248"/>
                    <a:pt x="33" y="248"/>
                    <a:pt x="33" y="248"/>
                  </a:cubicBezTo>
                  <a:cubicBezTo>
                    <a:pt x="34" y="248"/>
                    <a:pt x="35" y="249"/>
                    <a:pt x="35" y="249"/>
                  </a:cubicBezTo>
                  <a:cubicBezTo>
                    <a:pt x="35" y="249"/>
                    <a:pt x="36" y="249"/>
                    <a:pt x="36" y="249"/>
                  </a:cubicBezTo>
                  <a:cubicBezTo>
                    <a:pt x="36" y="250"/>
                    <a:pt x="37" y="250"/>
                    <a:pt x="37" y="250"/>
                  </a:cubicBezTo>
                  <a:cubicBezTo>
                    <a:pt x="38" y="250"/>
                    <a:pt x="38" y="250"/>
                    <a:pt x="38" y="250"/>
                  </a:cubicBezTo>
                  <a:cubicBezTo>
                    <a:pt x="38" y="251"/>
                    <a:pt x="38" y="251"/>
                    <a:pt x="39" y="251"/>
                  </a:cubicBezTo>
                  <a:cubicBezTo>
                    <a:pt x="39" y="250"/>
                    <a:pt x="39" y="250"/>
                    <a:pt x="39" y="250"/>
                  </a:cubicBezTo>
                  <a:cubicBezTo>
                    <a:pt x="44" y="250"/>
                    <a:pt x="44" y="250"/>
                    <a:pt x="44" y="250"/>
                  </a:cubicBezTo>
                  <a:cubicBezTo>
                    <a:pt x="44" y="250"/>
                    <a:pt x="44" y="250"/>
                    <a:pt x="44" y="250"/>
                  </a:cubicBezTo>
                  <a:cubicBezTo>
                    <a:pt x="44" y="250"/>
                    <a:pt x="45" y="250"/>
                    <a:pt x="45" y="250"/>
                  </a:cubicBezTo>
                  <a:cubicBezTo>
                    <a:pt x="45" y="250"/>
                    <a:pt x="45" y="250"/>
                    <a:pt x="45" y="250"/>
                  </a:cubicBezTo>
                  <a:cubicBezTo>
                    <a:pt x="45" y="250"/>
                    <a:pt x="45" y="250"/>
                    <a:pt x="45" y="250"/>
                  </a:cubicBezTo>
                  <a:cubicBezTo>
                    <a:pt x="45" y="250"/>
                    <a:pt x="45" y="251"/>
                    <a:pt x="45" y="251"/>
                  </a:cubicBezTo>
                  <a:cubicBezTo>
                    <a:pt x="45" y="251"/>
                    <a:pt x="46" y="251"/>
                    <a:pt x="46" y="251"/>
                  </a:cubicBezTo>
                  <a:cubicBezTo>
                    <a:pt x="46" y="251"/>
                    <a:pt x="46" y="251"/>
                    <a:pt x="46" y="251"/>
                  </a:cubicBezTo>
                  <a:cubicBezTo>
                    <a:pt x="46" y="251"/>
                    <a:pt x="46" y="251"/>
                    <a:pt x="46" y="251"/>
                  </a:cubicBezTo>
                  <a:cubicBezTo>
                    <a:pt x="46" y="251"/>
                    <a:pt x="46" y="251"/>
                    <a:pt x="46" y="251"/>
                  </a:cubicBezTo>
                  <a:cubicBezTo>
                    <a:pt x="46" y="251"/>
                    <a:pt x="46" y="251"/>
                    <a:pt x="47" y="251"/>
                  </a:cubicBezTo>
                  <a:cubicBezTo>
                    <a:pt x="47" y="251"/>
                    <a:pt x="47" y="250"/>
                    <a:pt x="47" y="250"/>
                  </a:cubicBezTo>
                  <a:cubicBezTo>
                    <a:pt x="48" y="250"/>
                    <a:pt x="48" y="250"/>
                    <a:pt x="48" y="249"/>
                  </a:cubicBezTo>
                  <a:cubicBezTo>
                    <a:pt x="48" y="249"/>
                    <a:pt x="49" y="249"/>
                    <a:pt x="49" y="249"/>
                  </a:cubicBezTo>
                  <a:cubicBezTo>
                    <a:pt x="49" y="248"/>
                    <a:pt x="49" y="248"/>
                    <a:pt x="50" y="248"/>
                  </a:cubicBezTo>
                  <a:cubicBezTo>
                    <a:pt x="50" y="248"/>
                    <a:pt x="50" y="248"/>
                    <a:pt x="51" y="247"/>
                  </a:cubicBezTo>
                  <a:cubicBezTo>
                    <a:pt x="51" y="247"/>
                    <a:pt x="51" y="247"/>
                    <a:pt x="51" y="247"/>
                  </a:cubicBezTo>
                  <a:cubicBezTo>
                    <a:pt x="52" y="247"/>
                    <a:pt x="52" y="247"/>
                    <a:pt x="53" y="246"/>
                  </a:cubicBezTo>
                  <a:cubicBezTo>
                    <a:pt x="53" y="246"/>
                    <a:pt x="53" y="246"/>
                    <a:pt x="53" y="246"/>
                  </a:cubicBezTo>
                  <a:cubicBezTo>
                    <a:pt x="54" y="246"/>
                    <a:pt x="54" y="246"/>
                    <a:pt x="55" y="246"/>
                  </a:cubicBezTo>
                  <a:cubicBezTo>
                    <a:pt x="55" y="245"/>
                    <a:pt x="55" y="245"/>
                    <a:pt x="55" y="245"/>
                  </a:cubicBezTo>
                  <a:cubicBezTo>
                    <a:pt x="56" y="245"/>
                    <a:pt x="56" y="245"/>
                    <a:pt x="57" y="245"/>
                  </a:cubicBezTo>
                  <a:cubicBezTo>
                    <a:pt x="57" y="245"/>
                    <a:pt x="57" y="245"/>
                    <a:pt x="57" y="245"/>
                  </a:cubicBezTo>
                  <a:cubicBezTo>
                    <a:pt x="58" y="245"/>
                    <a:pt x="58" y="245"/>
                    <a:pt x="59" y="245"/>
                  </a:cubicBezTo>
                  <a:cubicBezTo>
                    <a:pt x="59" y="245"/>
                    <a:pt x="59" y="245"/>
                    <a:pt x="59" y="245"/>
                  </a:cubicBezTo>
                  <a:cubicBezTo>
                    <a:pt x="63" y="245"/>
                    <a:pt x="70" y="250"/>
                    <a:pt x="72" y="253"/>
                  </a:cubicBezTo>
                  <a:cubicBezTo>
                    <a:pt x="73" y="255"/>
                    <a:pt x="74" y="256"/>
                    <a:pt x="73" y="257"/>
                  </a:cubicBezTo>
                  <a:cubicBezTo>
                    <a:pt x="72" y="259"/>
                    <a:pt x="65" y="270"/>
                    <a:pt x="61" y="271"/>
                  </a:cubicBezTo>
                  <a:cubicBezTo>
                    <a:pt x="61" y="271"/>
                    <a:pt x="60" y="271"/>
                    <a:pt x="60" y="271"/>
                  </a:cubicBezTo>
                  <a:cubicBezTo>
                    <a:pt x="60" y="271"/>
                    <a:pt x="59" y="271"/>
                    <a:pt x="59" y="271"/>
                  </a:cubicBezTo>
                  <a:cubicBezTo>
                    <a:pt x="59" y="271"/>
                    <a:pt x="58" y="271"/>
                    <a:pt x="57" y="271"/>
                  </a:cubicBezTo>
                  <a:cubicBezTo>
                    <a:pt x="57" y="271"/>
                    <a:pt x="57" y="271"/>
                    <a:pt x="57" y="271"/>
                  </a:cubicBezTo>
                  <a:cubicBezTo>
                    <a:pt x="57" y="271"/>
                    <a:pt x="57" y="271"/>
                    <a:pt x="57" y="271"/>
                  </a:cubicBezTo>
                  <a:cubicBezTo>
                    <a:pt x="57" y="272"/>
                    <a:pt x="57" y="272"/>
                    <a:pt x="57" y="272"/>
                  </a:cubicBezTo>
                  <a:cubicBezTo>
                    <a:pt x="57" y="272"/>
                    <a:pt x="57" y="273"/>
                    <a:pt x="57" y="273"/>
                  </a:cubicBezTo>
                  <a:cubicBezTo>
                    <a:pt x="57" y="274"/>
                    <a:pt x="56" y="274"/>
                    <a:pt x="56" y="274"/>
                  </a:cubicBezTo>
                  <a:cubicBezTo>
                    <a:pt x="56" y="275"/>
                    <a:pt x="58" y="277"/>
                    <a:pt x="59" y="279"/>
                  </a:cubicBezTo>
                  <a:cubicBezTo>
                    <a:pt x="60" y="280"/>
                    <a:pt x="62" y="282"/>
                    <a:pt x="63" y="284"/>
                  </a:cubicBezTo>
                  <a:cubicBezTo>
                    <a:pt x="63" y="285"/>
                    <a:pt x="63" y="287"/>
                    <a:pt x="63" y="288"/>
                  </a:cubicBezTo>
                  <a:cubicBezTo>
                    <a:pt x="62" y="289"/>
                    <a:pt x="60" y="290"/>
                    <a:pt x="58" y="290"/>
                  </a:cubicBezTo>
                  <a:cubicBezTo>
                    <a:pt x="57" y="290"/>
                    <a:pt x="55" y="290"/>
                    <a:pt x="54" y="289"/>
                  </a:cubicBezTo>
                  <a:cubicBezTo>
                    <a:pt x="54" y="289"/>
                    <a:pt x="54" y="289"/>
                    <a:pt x="54" y="289"/>
                  </a:cubicBezTo>
                  <a:cubicBezTo>
                    <a:pt x="54" y="288"/>
                    <a:pt x="54" y="288"/>
                    <a:pt x="53" y="288"/>
                  </a:cubicBezTo>
                  <a:cubicBezTo>
                    <a:pt x="53" y="288"/>
                    <a:pt x="53" y="289"/>
                    <a:pt x="53" y="289"/>
                  </a:cubicBezTo>
                  <a:cubicBezTo>
                    <a:pt x="52" y="290"/>
                    <a:pt x="52" y="292"/>
                    <a:pt x="53" y="292"/>
                  </a:cubicBezTo>
                  <a:cubicBezTo>
                    <a:pt x="54" y="294"/>
                    <a:pt x="54" y="295"/>
                    <a:pt x="55" y="297"/>
                  </a:cubicBezTo>
                  <a:cubicBezTo>
                    <a:pt x="55" y="299"/>
                    <a:pt x="55" y="301"/>
                    <a:pt x="57" y="301"/>
                  </a:cubicBezTo>
                  <a:cubicBezTo>
                    <a:pt x="58" y="301"/>
                    <a:pt x="60" y="303"/>
                    <a:pt x="61" y="304"/>
                  </a:cubicBezTo>
                  <a:cubicBezTo>
                    <a:pt x="63" y="306"/>
                    <a:pt x="64" y="308"/>
                    <a:pt x="66" y="308"/>
                  </a:cubicBezTo>
                  <a:cubicBezTo>
                    <a:pt x="69" y="308"/>
                    <a:pt x="72" y="312"/>
                    <a:pt x="73" y="314"/>
                  </a:cubicBezTo>
                  <a:cubicBezTo>
                    <a:pt x="73" y="314"/>
                    <a:pt x="74" y="314"/>
                    <a:pt x="74" y="315"/>
                  </a:cubicBezTo>
                  <a:cubicBezTo>
                    <a:pt x="74" y="315"/>
                    <a:pt x="75" y="315"/>
                    <a:pt x="75" y="315"/>
                  </a:cubicBezTo>
                  <a:cubicBezTo>
                    <a:pt x="75" y="315"/>
                    <a:pt x="75" y="315"/>
                    <a:pt x="75" y="315"/>
                  </a:cubicBezTo>
                  <a:cubicBezTo>
                    <a:pt x="75" y="315"/>
                    <a:pt x="75" y="315"/>
                    <a:pt x="75" y="315"/>
                  </a:cubicBezTo>
                  <a:cubicBezTo>
                    <a:pt x="76" y="315"/>
                    <a:pt x="76" y="316"/>
                    <a:pt x="76" y="316"/>
                  </a:cubicBezTo>
                  <a:cubicBezTo>
                    <a:pt x="76" y="316"/>
                    <a:pt x="76" y="316"/>
                    <a:pt x="76" y="316"/>
                  </a:cubicBezTo>
                  <a:cubicBezTo>
                    <a:pt x="76" y="316"/>
                    <a:pt x="76" y="316"/>
                    <a:pt x="77" y="316"/>
                  </a:cubicBezTo>
                  <a:cubicBezTo>
                    <a:pt x="77" y="317"/>
                    <a:pt x="77" y="317"/>
                    <a:pt x="77" y="317"/>
                  </a:cubicBezTo>
                  <a:cubicBezTo>
                    <a:pt x="77" y="317"/>
                    <a:pt x="77" y="317"/>
                    <a:pt x="77" y="317"/>
                  </a:cubicBezTo>
                  <a:cubicBezTo>
                    <a:pt x="77" y="317"/>
                    <a:pt x="78" y="317"/>
                    <a:pt x="78" y="318"/>
                  </a:cubicBezTo>
                  <a:cubicBezTo>
                    <a:pt x="78" y="318"/>
                    <a:pt x="78" y="318"/>
                    <a:pt x="78" y="318"/>
                  </a:cubicBezTo>
                  <a:cubicBezTo>
                    <a:pt x="78" y="318"/>
                    <a:pt x="78" y="318"/>
                    <a:pt x="78" y="318"/>
                  </a:cubicBezTo>
                  <a:cubicBezTo>
                    <a:pt x="78" y="318"/>
                    <a:pt x="78" y="319"/>
                    <a:pt x="78" y="319"/>
                  </a:cubicBezTo>
                  <a:cubicBezTo>
                    <a:pt x="78" y="319"/>
                    <a:pt x="78" y="319"/>
                    <a:pt x="78" y="319"/>
                  </a:cubicBezTo>
                  <a:cubicBezTo>
                    <a:pt x="78" y="319"/>
                    <a:pt x="79" y="319"/>
                    <a:pt x="79" y="319"/>
                  </a:cubicBezTo>
                  <a:cubicBezTo>
                    <a:pt x="79" y="319"/>
                    <a:pt x="80" y="319"/>
                    <a:pt x="80" y="319"/>
                  </a:cubicBezTo>
                  <a:cubicBezTo>
                    <a:pt x="80" y="319"/>
                    <a:pt x="80" y="319"/>
                    <a:pt x="81" y="319"/>
                  </a:cubicBezTo>
                  <a:cubicBezTo>
                    <a:pt x="81" y="319"/>
                    <a:pt x="81" y="318"/>
                    <a:pt x="81" y="318"/>
                  </a:cubicBezTo>
                  <a:cubicBezTo>
                    <a:pt x="82" y="318"/>
                    <a:pt x="82" y="318"/>
                    <a:pt x="82" y="318"/>
                  </a:cubicBezTo>
                  <a:cubicBezTo>
                    <a:pt x="82" y="318"/>
                    <a:pt x="82" y="318"/>
                    <a:pt x="83" y="318"/>
                  </a:cubicBezTo>
                  <a:cubicBezTo>
                    <a:pt x="83" y="318"/>
                    <a:pt x="83" y="318"/>
                    <a:pt x="83" y="318"/>
                  </a:cubicBezTo>
                  <a:cubicBezTo>
                    <a:pt x="83" y="316"/>
                    <a:pt x="85" y="316"/>
                    <a:pt x="87" y="316"/>
                  </a:cubicBezTo>
                  <a:cubicBezTo>
                    <a:pt x="88" y="316"/>
                    <a:pt x="91" y="317"/>
                    <a:pt x="94" y="319"/>
                  </a:cubicBezTo>
                  <a:cubicBezTo>
                    <a:pt x="96" y="321"/>
                    <a:pt x="101" y="325"/>
                    <a:pt x="106" y="328"/>
                  </a:cubicBezTo>
                  <a:cubicBezTo>
                    <a:pt x="110" y="331"/>
                    <a:pt x="114" y="334"/>
                    <a:pt x="117" y="336"/>
                  </a:cubicBezTo>
                  <a:cubicBezTo>
                    <a:pt x="121" y="339"/>
                    <a:pt x="130" y="343"/>
                    <a:pt x="136" y="344"/>
                  </a:cubicBezTo>
                  <a:cubicBezTo>
                    <a:pt x="136" y="344"/>
                    <a:pt x="137" y="344"/>
                    <a:pt x="137" y="344"/>
                  </a:cubicBezTo>
                  <a:cubicBezTo>
                    <a:pt x="138" y="344"/>
                    <a:pt x="138" y="344"/>
                    <a:pt x="138" y="344"/>
                  </a:cubicBezTo>
                  <a:cubicBezTo>
                    <a:pt x="140" y="344"/>
                    <a:pt x="142" y="345"/>
                    <a:pt x="144" y="345"/>
                  </a:cubicBezTo>
                  <a:cubicBezTo>
                    <a:pt x="146" y="346"/>
                    <a:pt x="149" y="347"/>
                    <a:pt x="152" y="347"/>
                  </a:cubicBezTo>
                  <a:cubicBezTo>
                    <a:pt x="153" y="347"/>
                    <a:pt x="154" y="347"/>
                    <a:pt x="155" y="347"/>
                  </a:cubicBezTo>
                  <a:cubicBezTo>
                    <a:pt x="155" y="347"/>
                    <a:pt x="155" y="347"/>
                    <a:pt x="155" y="347"/>
                  </a:cubicBezTo>
                  <a:cubicBezTo>
                    <a:pt x="155" y="347"/>
                    <a:pt x="156" y="346"/>
                    <a:pt x="156" y="346"/>
                  </a:cubicBezTo>
                  <a:cubicBezTo>
                    <a:pt x="157" y="346"/>
                    <a:pt x="157" y="345"/>
                    <a:pt x="158" y="345"/>
                  </a:cubicBezTo>
                  <a:cubicBezTo>
                    <a:pt x="159" y="344"/>
                    <a:pt x="159" y="343"/>
                    <a:pt x="160" y="343"/>
                  </a:cubicBezTo>
                  <a:cubicBezTo>
                    <a:pt x="160" y="343"/>
                    <a:pt x="161" y="344"/>
                    <a:pt x="162" y="345"/>
                  </a:cubicBezTo>
                  <a:cubicBezTo>
                    <a:pt x="163" y="346"/>
                    <a:pt x="163" y="347"/>
                    <a:pt x="163" y="349"/>
                  </a:cubicBezTo>
                  <a:cubicBezTo>
                    <a:pt x="163" y="350"/>
                    <a:pt x="163" y="351"/>
                    <a:pt x="163" y="351"/>
                  </a:cubicBezTo>
                  <a:cubicBezTo>
                    <a:pt x="163" y="352"/>
                    <a:pt x="163" y="352"/>
                    <a:pt x="163" y="352"/>
                  </a:cubicBezTo>
                  <a:cubicBezTo>
                    <a:pt x="163" y="353"/>
                    <a:pt x="163" y="353"/>
                    <a:pt x="163" y="353"/>
                  </a:cubicBezTo>
                  <a:cubicBezTo>
                    <a:pt x="163" y="353"/>
                    <a:pt x="163" y="353"/>
                    <a:pt x="163" y="353"/>
                  </a:cubicBezTo>
                  <a:cubicBezTo>
                    <a:pt x="163" y="353"/>
                    <a:pt x="163" y="353"/>
                    <a:pt x="163" y="353"/>
                  </a:cubicBezTo>
                  <a:cubicBezTo>
                    <a:pt x="164" y="352"/>
                    <a:pt x="164" y="352"/>
                    <a:pt x="165" y="351"/>
                  </a:cubicBezTo>
                  <a:cubicBezTo>
                    <a:pt x="166" y="346"/>
                    <a:pt x="169" y="345"/>
                    <a:pt x="171" y="344"/>
                  </a:cubicBezTo>
                  <a:cubicBezTo>
                    <a:pt x="172" y="344"/>
                    <a:pt x="172" y="344"/>
                    <a:pt x="173" y="343"/>
                  </a:cubicBezTo>
                  <a:cubicBezTo>
                    <a:pt x="175" y="341"/>
                    <a:pt x="178" y="342"/>
                    <a:pt x="183" y="345"/>
                  </a:cubicBezTo>
                  <a:cubicBezTo>
                    <a:pt x="185" y="345"/>
                    <a:pt x="186" y="345"/>
                    <a:pt x="187" y="345"/>
                  </a:cubicBezTo>
                  <a:cubicBezTo>
                    <a:pt x="188" y="345"/>
                    <a:pt x="188" y="345"/>
                    <a:pt x="189" y="345"/>
                  </a:cubicBezTo>
                  <a:cubicBezTo>
                    <a:pt x="190" y="345"/>
                    <a:pt x="190" y="345"/>
                    <a:pt x="191" y="345"/>
                  </a:cubicBezTo>
                  <a:cubicBezTo>
                    <a:pt x="191" y="345"/>
                    <a:pt x="191" y="345"/>
                    <a:pt x="191" y="345"/>
                  </a:cubicBezTo>
                  <a:cubicBezTo>
                    <a:pt x="192" y="345"/>
                    <a:pt x="192" y="346"/>
                    <a:pt x="193" y="346"/>
                  </a:cubicBezTo>
                  <a:cubicBezTo>
                    <a:pt x="193" y="346"/>
                    <a:pt x="193" y="346"/>
                    <a:pt x="193" y="346"/>
                  </a:cubicBezTo>
                  <a:cubicBezTo>
                    <a:pt x="194" y="346"/>
                    <a:pt x="194" y="346"/>
                    <a:pt x="194" y="347"/>
                  </a:cubicBezTo>
                  <a:cubicBezTo>
                    <a:pt x="195" y="347"/>
                    <a:pt x="195" y="347"/>
                    <a:pt x="195" y="347"/>
                  </a:cubicBezTo>
                  <a:cubicBezTo>
                    <a:pt x="195" y="348"/>
                    <a:pt x="196" y="348"/>
                    <a:pt x="196" y="348"/>
                  </a:cubicBezTo>
                  <a:cubicBezTo>
                    <a:pt x="196" y="348"/>
                    <a:pt x="197" y="348"/>
                    <a:pt x="198" y="347"/>
                  </a:cubicBezTo>
                  <a:cubicBezTo>
                    <a:pt x="198" y="347"/>
                    <a:pt x="198" y="347"/>
                    <a:pt x="198" y="347"/>
                  </a:cubicBezTo>
                  <a:cubicBezTo>
                    <a:pt x="198" y="347"/>
                    <a:pt x="198" y="347"/>
                    <a:pt x="198" y="347"/>
                  </a:cubicBezTo>
                  <a:cubicBezTo>
                    <a:pt x="199" y="347"/>
                    <a:pt x="199" y="347"/>
                    <a:pt x="199" y="347"/>
                  </a:cubicBezTo>
                  <a:cubicBezTo>
                    <a:pt x="199" y="347"/>
                    <a:pt x="199" y="347"/>
                    <a:pt x="199" y="347"/>
                  </a:cubicBezTo>
                  <a:cubicBezTo>
                    <a:pt x="199" y="347"/>
                    <a:pt x="200" y="347"/>
                    <a:pt x="200" y="347"/>
                  </a:cubicBezTo>
                  <a:cubicBezTo>
                    <a:pt x="200" y="347"/>
                    <a:pt x="202" y="345"/>
                    <a:pt x="202" y="344"/>
                  </a:cubicBezTo>
                  <a:cubicBezTo>
                    <a:pt x="203" y="344"/>
                    <a:pt x="204" y="343"/>
                    <a:pt x="204" y="342"/>
                  </a:cubicBezTo>
                  <a:cubicBezTo>
                    <a:pt x="205" y="341"/>
                    <a:pt x="205" y="341"/>
                    <a:pt x="206" y="340"/>
                  </a:cubicBezTo>
                  <a:cubicBezTo>
                    <a:pt x="207" y="339"/>
                    <a:pt x="207" y="337"/>
                    <a:pt x="210" y="337"/>
                  </a:cubicBezTo>
                  <a:cubicBezTo>
                    <a:pt x="211" y="338"/>
                    <a:pt x="211" y="337"/>
                    <a:pt x="213" y="336"/>
                  </a:cubicBezTo>
                  <a:cubicBezTo>
                    <a:pt x="214" y="334"/>
                    <a:pt x="216" y="333"/>
                    <a:pt x="219" y="331"/>
                  </a:cubicBezTo>
                  <a:cubicBezTo>
                    <a:pt x="220" y="331"/>
                    <a:pt x="222" y="330"/>
                    <a:pt x="224" y="330"/>
                  </a:cubicBezTo>
                  <a:cubicBezTo>
                    <a:pt x="225" y="330"/>
                    <a:pt x="227" y="331"/>
                    <a:pt x="228" y="331"/>
                  </a:cubicBezTo>
                  <a:cubicBezTo>
                    <a:pt x="230" y="331"/>
                    <a:pt x="231" y="332"/>
                    <a:pt x="232" y="331"/>
                  </a:cubicBezTo>
                  <a:cubicBezTo>
                    <a:pt x="234" y="329"/>
                    <a:pt x="236" y="329"/>
                    <a:pt x="237" y="329"/>
                  </a:cubicBezTo>
                  <a:cubicBezTo>
                    <a:pt x="239" y="329"/>
                    <a:pt x="239" y="329"/>
                    <a:pt x="239" y="331"/>
                  </a:cubicBezTo>
                  <a:cubicBezTo>
                    <a:pt x="239" y="332"/>
                    <a:pt x="240" y="333"/>
                    <a:pt x="241" y="334"/>
                  </a:cubicBezTo>
                  <a:cubicBezTo>
                    <a:pt x="242" y="335"/>
                    <a:pt x="243" y="337"/>
                    <a:pt x="244" y="338"/>
                  </a:cubicBezTo>
                  <a:cubicBezTo>
                    <a:pt x="244" y="338"/>
                    <a:pt x="244" y="339"/>
                    <a:pt x="244" y="339"/>
                  </a:cubicBezTo>
                  <a:cubicBezTo>
                    <a:pt x="245" y="339"/>
                    <a:pt x="245" y="339"/>
                    <a:pt x="245" y="339"/>
                  </a:cubicBezTo>
                  <a:cubicBezTo>
                    <a:pt x="245" y="339"/>
                    <a:pt x="245" y="340"/>
                    <a:pt x="246" y="340"/>
                  </a:cubicBezTo>
                  <a:cubicBezTo>
                    <a:pt x="246" y="340"/>
                    <a:pt x="246" y="340"/>
                    <a:pt x="246" y="340"/>
                  </a:cubicBezTo>
                  <a:cubicBezTo>
                    <a:pt x="246" y="340"/>
                    <a:pt x="247" y="340"/>
                    <a:pt x="247" y="340"/>
                  </a:cubicBezTo>
                  <a:cubicBezTo>
                    <a:pt x="247" y="340"/>
                    <a:pt x="247" y="340"/>
                    <a:pt x="248" y="340"/>
                  </a:cubicBezTo>
                  <a:cubicBezTo>
                    <a:pt x="248" y="341"/>
                    <a:pt x="249" y="341"/>
                    <a:pt x="249" y="341"/>
                  </a:cubicBezTo>
                  <a:cubicBezTo>
                    <a:pt x="249" y="341"/>
                    <a:pt x="249" y="341"/>
                    <a:pt x="249" y="341"/>
                  </a:cubicBezTo>
                  <a:cubicBezTo>
                    <a:pt x="249" y="341"/>
                    <a:pt x="249" y="341"/>
                    <a:pt x="250" y="341"/>
                  </a:cubicBezTo>
                  <a:cubicBezTo>
                    <a:pt x="250" y="341"/>
                    <a:pt x="250" y="341"/>
                    <a:pt x="250" y="340"/>
                  </a:cubicBezTo>
                  <a:cubicBezTo>
                    <a:pt x="250" y="340"/>
                    <a:pt x="250" y="340"/>
                    <a:pt x="251" y="340"/>
                  </a:cubicBezTo>
                  <a:cubicBezTo>
                    <a:pt x="252" y="339"/>
                    <a:pt x="253" y="339"/>
                    <a:pt x="254" y="339"/>
                  </a:cubicBezTo>
                  <a:cubicBezTo>
                    <a:pt x="257" y="339"/>
                    <a:pt x="260" y="341"/>
                    <a:pt x="260" y="344"/>
                  </a:cubicBezTo>
                  <a:cubicBezTo>
                    <a:pt x="260" y="348"/>
                    <a:pt x="260" y="349"/>
                    <a:pt x="261" y="349"/>
                  </a:cubicBezTo>
                  <a:cubicBezTo>
                    <a:pt x="264" y="349"/>
                    <a:pt x="267" y="350"/>
                    <a:pt x="267" y="356"/>
                  </a:cubicBezTo>
                  <a:cubicBezTo>
                    <a:pt x="267" y="357"/>
                    <a:pt x="267" y="358"/>
                    <a:pt x="267" y="360"/>
                  </a:cubicBezTo>
                  <a:cubicBezTo>
                    <a:pt x="267" y="364"/>
                    <a:pt x="268" y="369"/>
                    <a:pt x="264" y="373"/>
                  </a:cubicBezTo>
                  <a:cubicBezTo>
                    <a:pt x="259" y="378"/>
                    <a:pt x="254" y="386"/>
                    <a:pt x="255" y="388"/>
                  </a:cubicBezTo>
                  <a:cubicBezTo>
                    <a:pt x="255" y="389"/>
                    <a:pt x="255" y="390"/>
                    <a:pt x="255" y="392"/>
                  </a:cubicBezTo>
                  <a:cubicBezTo>
                    <a:pt x="255" y="392"/>
                    <a:pt x="255" y="393"/>
                    <a:pt x="255" y="393"/>
                  </a:cubicBezTo>
                  <a:cubicBezTo>
                    <a:pt x="255" y="393"/>
                    <a:pt x="255" y="393"/>
                    <a:pt x="255" y="393"/>
                  </a:cubicBezTo>
                  <a:cubicBezTo>
                    <a:pt x="257" y="392"/>
                    <a:pt x="258" y="392"/>
                    <a:pt x="260" y="392"/>
                  </a:cubicBezTo>
                  <a:cubicBezTo>
                    <a:pt x="262" y="392"/>
                    <a:pt x="266" y="393"/>
                    <a:pt x="267" y="394"/>
                  </a:cubicBezTo>
                  <a:cubicBezTo>
                    <a:pt x="267" y="395"/>
                    <a:pt x="267" y="396"/>
                    <a:pt x="267" y="396"/>
                  </a:cubicBezTo>
                  <a:cubicBezTo>
                    <a:pt x="266" y="397"/>
                    <a:pt x="266" y="400"/>
                    <a:pt x="268" y="402"/>
                  </a:cubicBezTo>
                  <a:cubicBezTo>
                    <a:pt x="268" y="403"/>
                    <a:pt x="269" y="404"/>
                    <a:pt x="270" y="404"/>
                  </a:cubicBezTo>
                  <a:cubicBezTo>
                    <a:pt x="272" y="404"/>
                    <a:pt x="273" y="405"/>
                    <a:pt x="274" y="406"/>
                  </a:cubicBezTo>
                  <a:cubicBezTo>
                    <a:pt x="275" y="407"/>
                    <a:pt x="275" y="408"/>
                    <a:pt x="275" y="410"/>
                  </a:cubicBezTo>
                  <a:cubicBezTo>
                    <a:pt x="274" y="411"/>
                    <a:pt x="274" y="411"/>
                    <a:pt x="274" y="411"/>
                  </a:cubicBezTo>
                  <a:cubicBezTo>
                    <a:pt x="274" y="412"/>
                    <a:pt x="273" y="416"/>
                    <a:pt x="273" y="416"/>
                  </a:cubicBezTo>
                  <a:cubicBezTo>
                    <a:pt x="273" y="416"/>
                    <a:pt x="274" y="416"/>
                    <a:pt x="274" y="416"/>
                  </a:cubicBezTo>
                  <a:cubicBezTo>
                    <a:pt x="276" y="416"/>
                    <a:pt x="279" y="416"/>
                    <a:pt x="280" y="418"/>
                  </a:cubicBezTo>
                  <a:cubicBezTo>
                    <a:pt x="281" y="418"/>
                    <a:pt x="281" y="419"/>
                    <a:pt x="281" y="421"/>
                  </a:cubicBezTo>
                  <a:cubicBezTo>
                    <a:pt x="281" y="421"/>
                    <a:pt x="281" y="422"/>
                    <a:pt x="282" y="423"/>
                  </a:cubicBezTo>
                  <a:cubicBezTo>
                    <a:pt x="282" y="424"/>
                    <a:pt x="284" y="424"/>
                    <a:pt x="287" y="423"/>
                  </a:cubicBezTo>
                  <a:cubicBezTo>
                    <a:pt x="287" y="423"/>
                    <a:pt x="288" y="423"/>
                    <a:pt x="288" y="422"/>
                  </a:cubicBezTo>
                  <a:cubicBezTo>
                    <a:pt x="289" y="422"/>
                    <a:pt x="289" y="422"/>
                    <a:pt x="290" y="422"/>
                  </a:cubicBezTo>
                  <a:cubicBezTo>
                    <a:pt x="290" y="422"/>
                    <a:pt x="290" y="422"/>
                    <a:pt x="290" y="422"/>
                  </a:cubicBezTo>
                  <a:cubicBezTo>
                    <a:pt x="290" y="422"/>
                    <a:pt x="291" y="422"/>
                    <a:pt x="291" y="422"/>
                  </a:cubicBezTo>
                  <a:cubicBezTo>
                    <a:pt x="291" y="422"/>
                    <a:pt x="291" y="422"/>
                    <a:pt x="291" y="422"/>
                  </a:cubicBezTo>
                  <a:cubicBezTo>
                    <a:pt x="292" y="422"/>
                    <a:pt x="292" y="422"/>
                    <a:pt x="292" y="422"/>
                  </a:cubicBezTo>
                  <a:cubicBezTo>
                    <a:pt x="292" y="422"/>
                    <a:pt x="292" y="422"/>
                    <a:pt x="292" y="422"/>
                  </a:cubicBezTo>
                  <a:cubicBezTo>
                    <a:pt x="292" y="422"/>
                    <a:pt x="293" y="422"/>
                    <a:pt x="293" y="422"/>
                  </a:cubicBezTo>
                  <a:cubicBezTo>
                    <a:pt x="294" y="422"/>
                    <a:pt x="294" y="423"/>
                    <a:pt x="295" y="424"/>
                  </a:cubicBezTo>
                  <a:cubicBezTo>
                    <a:pt x="296" y="426"/>
                    <a:pt x="296" y="427"/>
                    <a:pt x="298" y="427"/>
                  </a:cubicBezTo>
                  <a:cubicBezTo>
                    <a:pt x="298" y="427"/>
                    <a:pt x="298" y="428"/>
                    <a:pt x="298" y="427"/>
                  </a:cubicBezTo>
                  <a:cubicBezTo>
                    <a:pt x="299" y="425"/>
                    <a:pt x="298" y="421"/>
                    <a:pt x="297" y="420"/>
                  </a:cubicBezTo>
                  <a:cubicBezTo>
                    <a:pt x="296" y="419"/>
                    <a:pt x="297" y="416"/>
                    <a:pt x="297" y="415"/>
                  </a:cubicBezTo>
                  <a:cubicBezTo>
                    <a:pt x="298" y="413"/>
                    <a:pt x="299" y="412"/>
                    <a:pt x="299" y="412"/>
                  </a:cubicBezTo>
                  <a:cubicBezTo>
                    <a:pt x="300" y="412"/>
                    <a:pt x="300" y="413"/>
                    <a:pt x="301" y="413"/>
                  </a:cubicBezTo>
                  <a:cubicBezTo>
                    <a:pt x="301" y="413"/>
                    <a:pt x="301" y="413"/>
                    <a:pt x="301" y="413"/>
                  </a:cubicBezTo>
                  <a:cubicBezTo>
                    <a:pt x="301" y="413"/>
                    <a:pt x="301" y="413"/>
                    <a:pt x="301" y="413"/>
                  </a:cubicBezTo>
                  <a:cubicBezTo>
                    <a:pt x="301" y="413"/>
                    <a:pt x="301" y="413"/>
                    <a:pt x="302" y="413"/>
                  </a:cubicBezTo>
                  <a:cubicBezTo>
                    <a:pt x="302" y="413"/>
                    <a:pt x="302" y="413"/>
                    <a:pt x="302" y="413"/>
                  </a:cubicBezTo>
                  <a:cubicBezTo>
                    <a:pt x="302" y="413"/>
                    <a:pt x="303" y="413"/>
                    <a:pt x="303" y="413"/>
                  </a:cubicBezTo>
                  <a:cubicBezTo>
                    <a:pt x="303" y="413"/>
                    <a:pt x="304" y="413"/>
                    <a:pt x="304" y="412"/>
                  </a:cubicBezTo>
                  <a:cubicBezTo>
                    <a:pt x="305" y="412"/>
                    <a:pt x="305" y="412"/>
                    <a:pt x="306" y="411"/>
                  </a:cubicBezTo>
                  <a:cubicBezTo>
                    <a:pt x="306" y="411"/>
                    <a:pt x="306" y="411"/>
                    <a:pt x="307" y="410"/>
                  </a:cubicBezTo>
                  <a:cubicBezTo>
                    <a:pt x="307" y="410"/>
                    <a:pt x="308" y="409"/>
                    <a:pt x="309" y="409"/>
                  </a:cubicBezTo>
                  <a:cubicBezTo>
                    <a:pt x="310" y="409"/>
                    <a:pt x="310" y="409"/>
                    <a:pt x="311" y="409"/>
                  </a:cubicBezTo>
                  <a:cubicBezTo>
                    <a:pt x="311" y="409"/>
                    <a:pt x="312" y="410"/>
                    <a:pt x="312" y="410"/>
                  </a:cubicBezTo>
                  <a:cubicBezTo>
                    <a:pt x="313" y="410"/>
                    <a:pt x="314" y="411"/>
                    <a:pt x="315" y="410"/>
                  </a:cubicBezTo>
                  <a:cubicBezTo>
                    <a:pt x="316" y="409"/>
                    <a:pt x="316" y="408"/>
                    <a:pt x="317" y="408"/>
                  </a:cubicBezTo>
                  <a:cubicBezTo>
                    <a:pt x="318" y="408"/>
                    <a:pt x="319" y="408"/>
                    <a:pt x="320" y="409"/>
                  </a:cubicBezTo>
                  <a:cubicBezTo>
                    <a:pt x="322" y="409"/>
                    <a:pt x="324" y="410"/>
                    <a:pt x="325" y="409"/>
                  </a:cubicBezTo>
                  <a:cubicBezTo>
                    <a:pt x="327" y="408"/>
                    <a:pt x="329" y="408"/>
                    <a:pt x="330" y="409"/>
                  </a:cubicBezTo>
                  <a:cubicBezTo>
                    <a:pt x="331" y="409"/>
                    <a:pt x="331" y="409"/>
                    <a:pt x="332" y="409"/>
                  </a:cubicBezTo>
                  <a:cubicBezTo>
                    <a:pt x="332" y="409"/>
                    <a:pt x="332" y="409"/>
                    <a:pt x="332" y="408"/>
                  </a:cubicBezTo>
                  <a:cubicBezTo>
                    <a:pt x="334" y="406"/>
                    <a:pt x="339" y="402"/>
                    <a:pt x="341" y="402"/>
                  </a:cubicBezTo>
                  <a:cubicBezTo>
                    <a:pt x="342" y="402"/>
                    <a:pt x="343" y="402"/>
                    <a:pt x="343" y="402"/>
                  </a:cubicBezTo>
                  <a:cubicBezTo>
                    <a:pt x="343" y="403"/>
                    <a:pt x="343" y="403"/>
                    <a:pt x="344" y="403"/>
                  </a:cubicBezTo>
                  <a:cubicBezTo>
                    <a:pt x="345" y="404"/>
                    <a:pt x="346" y="406"/>
                    <a:pt x="352" y="407"/>
                  </a:cubicBezTo>
                  <a:cubicBezTo>
                    <a:pt x="354" y="407"/>
                    <a:pt x="356" y="408"/>
                    <a:pt x="356" y="409"/>
                  </a:cubicBezTo>
                  <a:cubicBezTo>
                    <a:pt x="357" y="410"/>
                    <a:pt x="357" y="412"/>
                    <a:pt x="356" y="413"/>
                  </a:cubicBezTo>
                  <a:cubicBezTo>
                    <a:pt x="356" y="414"/>
                    <a:pt x="356" y="414"/>
                    <a:pt x="356" y="415"/>
                  </a:cubicBezTo>
                  <a:cubicBezTo>
                    <a:pt x="356" y="416"/>
                    <a:pt x="363" y="422"/>
                    <a:pt x="366" y="422"/>
                  </a:cubicBezTo>
                  <a:cubicBezTo>
                    <a:pt x="366" y="422"/>
                    <a:pt x="367" y="422"/>
                    <a:pt x="367" y="422"/>
                  </a:cubicBezTo>
                  <a:cubicBezTo>
                    <a:pt x="367" y="422"/>
                    <a:pt x="367" y="423"/>
                    <a:pt x="367" y="423"/>
                  </a:cubicBezTo>
                  <a:cubicBezTo>
                    <a:pt x="367" y="423"/>
                    <a:pt x="368" y="423"/>
                    <a:pt x="368" y="424"/>
                  </a:cubicBezTo>
                  <a:cubicBezTo>
                    <a:pt x="368" y="424"/>
                    <a:pt x="368" y="424"/>
                    <a:pt x="368" y="424"/>
                  </a:cubicBezTo>
                  <a:cubicBezTo>
                    <a:pt x="369" y="424"/>
                    <a:pt x="370" y="423"/>
                    <a:pt x="370" y="423"/>
                  </a:cubicBezTo>
                  <a:cubicBezTo>
                    <a:pt x="372" y="424"/>
                    <a:pt x="372" y="424"/>
                    <a:pt x="372" y="424"/>
                  </a:cubicBezTo>
                  <a:cubicBezTo>
                    <a:pt x="373" y="424"/>
                    <a:pt x="374" y="423"/>
                    <a:pt x="374" y="423"/>
                  </a:cubicBezTo>
                  <a:cubicBezTo>
                    <a:pt x="375" y="421"/>
                    <a:pt x="376" y="420"/>
                    <a:pt x="377" y="420"/>
                  </a:cubicBezTo>
                  <a:cubicBezTo>
                    <a:pt x="379" y="420"/>
                    <a:pt x="381" y="421"/>
                    <a:pt x="382" y="423"/>
                  </a:cubicBezTo>
                  <a:cubicBezTo>
                    <a:pt x="383" y="424"/>
                    <a:pt x="383" y="424"/>
                    <a:pt x="384" y="424"/>
                  </a:cubicBezTo>
                  <a:cubicBezTo>
                    <a:pt x="385" y="424"/>
                    <a:pt x="386" y="424"/>
                    <a:pt x="387" y="423"/>
                  </a:cubicBezTo>
                  <a:cubicBezTo>
                    <a:pt x="388" y="422"/>
                    <a:pt x="389" y="422"/>
                    <a:pt x="389" y="422"/>
                  </a:cubicBezTo>
                  <a:cubicBezTo>
                    <a:pt x="391" y="422"/>
                    <a:pt x="392" y="422"/>
                    <a:pt x="392" y="424"/>
                  </a:cubicBezTo>
                  <a:cubicBezTo>
                    <a:pt x="393" y="425"/>
                    <a:pt x="393" y="428"/>
                    <a:pt x="391" y="429"/>
                  </a:cubicBezTo>
                  <a:cubicBezTo>
                    <a:pt x="391" y="429"/>
                    <a:pt x="391" y="430"/>
                    <a:pt x="391" y="430"/>
                  </a:cubicBezTo>
                  <a:cubicBezTo>
                    <a:pt x="391" y="432"/>
                    <a:pt x="392" y="435"/>
                    <a:pt x="394" y="437"/>
                  </a:cubicBezTo>
                  <a:cubicBezTo>
                    <a:pt x="394" y="438"/>
                    <a:pt x="395" y="438"/>
                    <a:pt x="395" y="438"/>
                  </a:cubicBezTo>
                  <a:cubicBezTo>
                    <a:pt x="395" y="439"/>
                    <a:pt x="395" y="439"/>
                    <a:pt x="395" y="439"/>
                  </a:cubicBezTo>
                  <a:cubicBezTo>
                    <a:pt x="395" y="439"/>
                    <a:pt x="395" y="439"/>
                    <a:pt x="395" y="439"/>
                  </a:cubicBezTo>
                  <a:cubicBezTo>
                    <a:pt x="395" y="438"/>
                    <a:pt x="395" y="438"/>
                    <a:pt x="395" y="438"/>
                  </a:cubicBezTo>
                  <a:cubicBezTo>
                    <a:pt x="395" y="438"/>
                    <a:pt x="396" y="435"/>
                    <a:pt x="395" y="433"/>
                  </a:cubicBezTo>
                  <a:cubicBezTo>
                    <a:pt x="394" y="430"/>
                    <a:pt x="399" y="427"/>
                    <a:pt x="412" y="423"/>
                  </a:cubicBezTo>
                  <a:cubicBezTo>
                    <a:pt x="422" y="419"/>
                    <a:pt x="432" y="412"/>
                    <a:pt x="433" y="410"/>
                  </a:cubicBezTo>
                  <a:cubicBezTo>
                    <a:pt x="433" y="410"/>
                    <a:pt x="433" y="409"/>
                    <a:pt x="434" y="409"/>
                  </a:cubicBezTo>
                  <a:cubicBezTo>
                    <a:pt x="435" y="409"/>
                    <a:pt x="436" y="410"/>
                    <a:pt x="437" y="410"/>
                  </a:cubicBezTo>
                  <a:cubicBezTo>
                    <a:pt x="440" y="411"/>
                    <a:pt x="443" y="411"/>
                    <a:pt x="444" y="410"/>
                  </a:cubicBezTo>
                  <a:cubicBezTo>
                    <a:pt x="447" y="408"/>
                    <a:pt x="456" y="407"/>
                    <a:pt x="463" y="407"/>
                  </a:cubicBezTo>
                  <a:cubicBezTo>
                    <a:pt x="464" y="407"/>
                    <a:pt x="464" y="407"/>
                    <a:pt x="464" y="407"/>
                  </a:cubicBezTo>
                  <a:cubicBezTo>
                    <a:pt x="466" y="407"/>
                    <a:pt x="466" y="406"/>
                    <a:pt x="467" y="405"/>
                  </a:cubicBezTo>
                  <a:cubicBezTo>
                    <a:pt x="468" y="404"/>
                    <a:pt x="469" y="402"/>
                    <a:pt x="470" y="401"/>
                  </a:cubicBezTo>
                  <a:cubicBezTo>
                    <a:pt x="472" y="400"/>
                    <a:pt x="472" y="399"/>
                    <a:pt x="473" y="399"/>
                  </a:cubicBezTo>
                  <a:cubicBezTo>
                    <a:pt x="474" y="397"/>
                    <a:pt x="475" y="397"/>
                    <a:pt x="477" y="396"/>
                  </a:cubicBezTo>
                  <a:cubicBezTo>
                    <a:pt x="481" y="395"/>
                    <a:pt x="483" y="391"/>
                    <a:pt x="483" y="390"/>
                  </a:cubicBezTo>
                  <a:cubicBezTo>
                    <a:pt x="483" y="388"/>
                    <a:pt x="485" y="387"/>
                    <a:pt x="488" y="387"/>
                  </a:cubicBezTo>
                  <a:cubicBezTo>
                    <a:pt x="489" y="386"/>
                    <a:pt x="491" y="385"/>
                    <a:pt x="491" y="385"/>
                  </a:cubicBezTo>
                  <a:cubicBezTo>
                    <a:pt x="491" y="383"/>
                    <a:pt x="493" y="383"/>
                    <a:pt x="494" y="382"/>
                  </a:cubicBezTo>
                  <a:cubicBezTo>
                    <a:pt x="495" y="381"/>
                    <a:pt x="497" y="380"/>
                    <a:pt x="497" y="380"/>
                  </a:cubicBezTo>
                  <a:cubicBezTo>
                    <a:pt x="497" y="377"/>
                    <a:pt x="498" y="377"/>
                    <a:pt x="500" y="376"/>
                  </a:cubicBezTo>
                  <a:cubicBezTo>
                    <a:pt x="500" y="376"/>
                    <a:pt x="501" y="375"/>
                    <a:pt x="502" y="375"/>
                  </a:cubicBezTo>
                  <a:cubicBezTo>
                    <a:pt x="502" y="374"/>
                    <a:pt x="502" y="373"/>
                    <a:pt x="502" y="371"/>
                  </a:cubicBezTo>
                  <a:cubicBezTo>
                    <a:pt x="502" y="369"/>
                    <a:pt x="501" y="366"/>
                    <a:pt x="504" y="366"/>
                  </a:cubicBezTo>
                  <a:cubicBezTo>
                    <a:pt x="504" y="366"/>
                    <a:pt x="504" y="366"/>
                    <a:pt x="504" y="366"/>
                  </a:cubicBezTo>
                  <a:cubicBezTo>
                    <a:pt x="504" y="365"/>
                    <a:pt x="503" y="364"/>
                    <a:pt x="503" y="363"/>
                  </a:cubicBezTo>
                  <a:cubicBezTo>
                    <a:pt x="502" y="363"/>
                    <a:pt x="502" y="362"/>
                    <a:pt x="501" y="362"/>
                  </a:cubicBezTo>
                  <a:cubicBezTo>
                    <a:pt x="501" y="361"/>
                    <a:pt x="501" y="361"/>
                    <a:pt x="502" y="360"/>
                  </a:cubicBezTo>
                  <a:cubicBezTo>
                    <a:pt x="502" y="359"/>
                    <a:pt x="503" y="359"/>
                    <a:pt x="505" y="358"/>
                  </a:cubicBezTo>
                  <a:cubicBezTo>
                    <a:pt x="507" y="358"/>
                    <a:pt x="509" y="357"/>
                    <a:pt x="510" y="357"/>
                  </a:cubicBezTo>
                  <a:cubicBezTo>
                    <a:pt x="512" y="355"/>
                    <a:pt x="514" y="352"/>
                    <a:pt x="514" y="350"/>
                  </a:cubicBezTo>
                  <a:cubicBezTo>
                    <a:pt x="515" y="346"/>
                    <a:pt x="520" y="343"/>
                    <a:pt x="522" y="342"/>
                  </a:cubicBezTo>
                  <a:cubicBezTo>
                    <a:pt x="524" y="341"/>
                    <a:pt x="525" y="337"/>
                    <a:pt x="524" y="334"/>
                  </a:cubicBezTo>
                  <a:cubicBezTo>
                    <a:pt x="524" y="331"/>
                    <a:pt x="525" y="330"/>
                    <a:pt x="526" y="330"/>
                  </a:cubicBezTo>
                  <a:cubicBezTo>
                    <a:pt x="525" y="329"/>
                    <a:pt x="525" y="328"/>
                    <a:pt x="525" y="327"/>
                  </a:cubicBezTo>
                  <a:cubicBezTo>
                    <a:pt x="526" y="325"/>
                    <a:pt x="528" y="323"/>
                    <a:pt x="531" y="322"/>
                  </a:cubicBezTo>
                  <a:cubicBezTo>
                    <a:pt x="530" y="321"/>
                    <a:pt x="528" y="322"/>
                    <a:pt x="528" y="322"/>
                  </a:cubicBezTo>
                  <a:cubicBezTo>
                    <a:pt x="527" y="322"/>
                    <a:pt x="527" y="322"/>
                    <a:pt x="526" y="322"/>
                  </a:cubicBezTo>
                  <a:cubicBezTo>
                    <a:pt x="525" y="322"/>
                    <a:pt x="524" y="321"/>
                    <a:pt x="523" y="321"/>
                  </a:cubicBezTo>
                  <a:cubicBezTo>
                    <a:pt x="523" y="320"/>
                    <a:pt x="522" y="319"/>
                    <a:pt x="522" y="319"/>
                  </a:cubicBezTo>
                  <a:cubicBezTo>
                    <a:pt x="522" y="319"/>
                    <a:pt x="521" y="319"/>
                    <a:pt x="521" y="319"/>
                  </a:cubicBezTo>
                  <a:cubicBezTo>
                    <a:pt x="521" y="320"/>
                    <a:pt x="520" y="321"/>
                    <a:pt x="519" y="321"/>
                  </a:cubicBezTo>
                  <a:cubicBezTo>
                    <a:pt x="517" y="321"/>
                    <a:pt x="515" y="319"/>
                    <a:pt x="514" y="318"/>
                  </a:cubicBezTo>
                  <a:cubicBezTo>
                    <a:pt x="514" y="317"/>
                    <a:pt x="514" y="316"/>
                    <a:pt x="516" y="316"/>
                  </a:cubicBezTo>
                  <a:cubicBezTo>
                    <a:pt x="518" y="315"/>
                    <a:pt x="521" y="313"/>
                    <a:pt x="524" y="312"/>
                  </a:cubicBezTo>
                  <a:cubicBezTo>
                    <a:pt x="525" y="311"/>
                    <a:pt x="527" y="310"/>
                    <a:pt x="528" y="310"/>
                  </a:cubicBezTo>
                  <a:cubicBezTo>
                    <a:pt x="528" y="309"/>
                    <a:pt x="524" y="306"/>
                    <a:pt x="522" y="306"/>
                  </a:cubicBezTo>
                  <a:cubicBezTo>
                    <a:pt x="521" y="305"/>
                    <a:pt x="521" y="305"/>
                    <a:pt x="521" y="305"/>
                  </a:cubicBezTo>
                  <a:cubicBezTo>
                    <a:pt x="521" y="306"/>
                    <a:pt x="521" y="306"/>
                    <a:pt x="521" y="306"/>
                  </a:cubicBezTo>
                  <a:cubicBezTo>
                    <a:pt x="519" y="306"/>
                    <a:pt x="518" y="304"/>
                    <a:pt x="516" y="302"/>
                  </a:cubicBezTo>
                  <a:cubicBezTo>
                    <a:pt x="514" y="300"/>
                    <a:pt x="513" y="298"/>
                    <a:pt x="512" y="298"/>
                  </a:cubicBezTo>
                  <a:cubicBezTo>
                    <a:pt x="511" y="298"/>
                    <a:pt x="511" y="298"/>
                    <a:pt x="511" y="298"/>
                  </a:cubicBezTo>
                  <a:cubicBezTo>
                    <a:pt x="510" y="298"/>
                    <a:pt x="510" y="297"/>
                    <a:pt x="510" y="297"/>
                  </a:cubicBezTo>
                  <a:cubicBezTo>
                    <a:pt x="510" y="295"/>
                    <a:pt x="514" y="295"/>
                    <a:pt x="514" y="295"/>
                  </a:cubicBezTo>
                  <a:cubicBezTo>
                    <a:pt x="515" y="295"/>
                    <a:pt x="517" y="295"/>
                    <a:pt x="518" y="296"/>
                  </a:cubicBezTo>
                  <a:cubicBezTo>
                    <a:pt x="523" y="298"/>
                    <a:pt x="526" y="299"/>
                    <a:pt x="527" y="298"/>
                  </a:cubicBezTo>
                  <a:cubicBezTo>
                    <a:pt x="527" y="298"/>
                    <a:pt x="525" y="294"/>
                    <a:pt x="518" y="289"/>
                  </a:cubicBezTo>
                  <a:cubicBezTo>
                    <a:pt x="516" y="287"/>
                    <a:pt x="516" y="285"/>
                    <a:pt x="516" y="284"/>
                  </a:cubicBezTo>
                  <a:cubicBezTo>
                    <a:pt x="516" y="283"/>
                    <a:pt x="516" y="282"/>
                    <a:pt x="516" y="282"/>
                  </a:cubicBezTo>
                  <a:cubicBezTo>
                    <a:pt x="514" y="281"/>
                    <a:pt x="510" y="272"/>
                    <a:pt x="508" y="268"/>
                  </a:cubicBezTo>
                  <a:cubicBezTo>
                    <a:pt x="508" y="266"/>
                    <a:pt x="505" y="265"/>
                    <a:pt x="503" y="264"/>
                  </a:cubicBezTo>
                  <a:cubicBezTo>
                    <a:pt x="501" y="263"/>
                    <a:pt x="499" y="263"/>
                    <a:pt x="498" y="261"/>
                  </a:cubicBezTo>
                  <a:cubicBezTo>
                    <a:pt x="498" y="260"/>
                    <a:pt x="497" y="258"/>
                    <a:pt x="498" y="256"/>
                  </a:cubicBezTo>
                  <a:cubicBezTo>
                    <a:pt x="499" y="253"/>
                    <a:pt x="501" y="251"/>
                    <a:pt x="504" y="249"/>
                  </a:cubicBezTo>
                  <a:cubicBezTo>
                    <a:pt x="507" y="248"/>
                    <a:pt x="507" y="247"/>
                    <a:pt x="508" y="245"/>
                  </a:cubicBezTo>
                  <a:cubicBezTo>
                    <a:pt x="508" y="244"/>
                    <a:pt x="508" y="243"/>
                    <a:pt x="510" y="243"/>
                  </a:cubicBezTo>
                  <a:cubicBezTo>
                    <a:pt x="510" y="243"/>
                    <a:pt x="511" y="243"/>
                    <a:pt x="511" y="243"/>
                  </a:cubicBezTo>
                  <a:cubicBezTo>
                    <a:pt x="512" y="243"/>
                    <a:pt x="514" y="243"/>
                    <a:pt x="515" y="239"/>
                  </a:cubicBezTo>
                  <a:cubicBezTo>
                    <a:pt x="516" y="237"/>
                    <a:pt x="519" y="236"/>
                    <a:pt x="520" y="236"/>
                  </a:cubicBezTo>
                  <a:cubicBezTo>
                    <a:pt x="521" y="236"/>
                    <a:pt x="522" y="236"/>
                    <a:pt x="522" y="236"/>
                  </a:cubicBezTo>
                  <a:cubicBezTo>
                    <a:pt x="523" y="234"/>
                    <a:pt x="526" y="234"/>
                    <a:pt x="529" y="233"/>
                  </a:cubicBezTo>
                  <a:cubicBezTo>
                    <a:pt x="531" y="233"/>
                    <a:pt x="534" y="233"/>
                    <a:pt x="535" y="232"/>
                  </a:cubicBezTo>
                  <a:cubicBezTo>
                    <a:pt x="535" y="232"/>
                    <a:pt x="536" y="231"/>
                    <a:pt x="535" y="230"/>
                  </a:cubicBezTo>
                  <a:cubicBezTo>
                    <a:pt x="535" y="228"/>
                    <a:pt x="532" y="226"/>
                    <a:pt x="530" y="226"/>
                  </a:cubicBezTo>
                  <a:cubicBezTo>
                    <a:pt x="525" y="227"/>
                    <a:pt x="520" y="225"/>
                    <a:pt x="517" y="221"/>
                  </a:cubicBezTo>
                  <a:cubicBezTo>
                    <a:pt x="517" y="221"/>
                    <a:pt x="517" y="221"/>
                    <a:pt x="517" y="221"/>
                  </a:cubicBezTo>
                  <a:cubicBezTo>
                    <a:pt x="515" y="221"/>
                    <a:pt x="513" y="224"/>
                    <a:pt x="511" y="226"/>
                  </a:cubicBezTo>
                  <a:cubicBezTo>
                    <a:pt x="508" y="228"/>
                    <a:pt x="506" y="231"/>
                    <a:pt x="504" y="232"/>
                  </a:cubicBezTo>
                  <a:cubicBezTo>
                    <a:pt x="501" y="233"/>
                    <a:pt x="498" y="232"/>
                    <a:pt x="496" y="229"/>
                  </a:cubicBezTo>
                  <a:cubicBezTo>
                    <a:pt x="495" y="227"/>
                    <a:pt x="494" y="224"/>
                    <a:pt x="495" y="221"/>
                  </a:cubicBezTo>
                  <a:cubicBezTo>
                    <a:pt x="496" y="221"/>
                    <a:pt x="496" y="220"/>
                    <a:pt x="495" y="220"/>
                  </a:cubicBezTo>
                  <a:cubicBezTo>
                    <a:pt x="495" y="219"/>
                    <a:pt x="493" y="219"/>
                    <a:pt x="490" y="219"/>
                  </a:cubicBezTo>
                  <a:cubicBezTo>
                    <a:pt x="488" y="219"/>
                    <a:pt x="486" y="219"/>
                    <a:pt x="485" y="219"/>
                  </a:cubicBezTo>
                  <a:cubicBezTo>
                    <a:pt x="484" y="219"/>
                    <a:pt x="484" y="219"/>
                    <a:pt x="484" y="219"/>
                  </a:cubicBezTo>
                  <a:cubicBezTo>
                    <a:pt x="481" y="219"/>
                    <a:pt x="479" y="217"/>
                    <a:pt x="479" y="213"/>
                  </a:cubicBezTo>
                  <a:cubicBezTo>
                    <a:pt x="479" y="209"/>
                    <a:pt x="481" y="203"/>
                    <a:pt x="484" y="203"/>
                  </a:cubicBezTo>
                  <a:cubicBezTo>
                    <a:pt x="486" y="202"/>
                    <a:pt x="487" y="203"/>
                    <a:pt x="489" y="203"/>
                  </a:cubicBezTo>
                  <a:cubicBezTo>
                    <a:pt x="490" y="203"/>
                    <a:pt x="491" y="203"/>
                    <a:pt x="492" y="203"/>
                  </a:cubicBezTo>
                  <a:cubicBezTo>
                    <a:pt x="494" y="203"/>
                    <a:pt x="496" y="203"/>
                    <a:pt x="497" y="199"/>
                  </a:cubicBezTo>
                  <a:cubicBezTo>
                    <a:pt x="499" y="194"/>
                    <a:pt x="501" y="194"/>
                    <a:pt x="504" y="194"/>
                  </a:cubicBezTo>
                  <a:cubicBezTo>
                    <a:pt x="506" y="193"/>
                    <a:pt x="508" y="193"/>
                    <a:pt x="511" y="190"/>
                  </a:cubicBezTo>
                  <a:cubicBezTo>
                    <a:pt x="515" y="185"/>
                    <a:pt x="520" y="180"/>
                    <a:pt x="526" y="180"/>
                  </a:cubicBezTo>
                  <a:cubicBezTo>
                    <a:pt x="528" y="180"/>
                    <a:pt x="530" y="181"/>
                    <a:pt x="531" y="182"/>
                  </a:cubicBezTo>
                  <a:cubicBezTo>
                    <a:pt x="533" y="183"/>
                    <a:pt x="533" y="184"/>
                    <a:pt x="533" y="185"/>
                  </a:cubicBezTo>
                  <a:cubicBezTo>
                    <a:pt x="533" y="188"/>
                    <a:pt x="531" y="191"/>
                    <a:pt x="528" y="194"/>
                  </a:cubicBezTo>
                  <a:cubicBezTo>
                    <a:pt x="526" y="196"/>
                    <a:pt x="525" y="197"/>
                    <a:pt x="524" y="199"/>
                  </a:cubicBezTo>
                  <a:cubicBezTo>
                    <a:pt x="523" y="200"/>
                    <a:pt x="524" y="201"/>
                    <a:pt x="524" y="202"/>
                  </a:cubicBezTo>
                  <a:cubicBezTo>
                    <a:pt x="524" y="204"/>
                    <a:pt x="524" y="205"/>
                    <a:pt x="522" y="208"/>
                  </a:cubicBezTo>
                  <a:cubicBezTo>
                    <a:pt x="522" y="208"/>
                    <a:pt x="521" y="208"/>
                    <a:pt x="521" y="209"/>
                  </a:cubicBezTo>
                  <a:cubicBezTo>
                    <a:pt x="521" y="208"/>
                    <a:pt x="522" y="209"/>
                    <a:pt x="522" y="209"/>
                  </a:cubicBezTo>
                  <a:cubicBezTo>
                    <a:pt x="523" y="209"/>
                    <a:pt x="526" y="208"/>
                    <a:pt x="529" y="206"/>
                  </a:cubicBezTo>
                  <a:cubicBezTo>
                    <a:pt x="536" y="201"/>
                    <a:pt x="544" y="196"/>
                    <a:pt x="550" y="194"/>
                  </a:cubicBezTo>
                  <a:cubicBezTo>
                    <a:pt x="551" y="193"/>
                    <a:pt x="553" y="193"/>
                    <a:pt x="555" y="193"/>
                  </a:cubicBezTo>
                  <a:cubicBezTo>
                    <a:pt x="555" y="193"/>
                    <a:pt x="555" y="193"/>
                    <a:pt x="555" y="193"/>
                  </a:cubicBezTo>
                  <a:cubicBezTo>
                    <a:pt x="555" y="192"/>
                    <a:pt x="555" y="192"/>
                    <a:pt x="556" y="192"/>
                  </a:cubicBezTo>
                  <a:cubicBezTo>
                    <a:pt x="556" y="191"/>
                    <a:pt x="556" y="191"/>
                    <a:pt x="556" y="191"/>
                  </a:cubicBezTo>
                  <a:cubicBezTo>
                    <a:pt x="556" y="191"/>
                    <a:pt x="556" y="190"/>
                    <a:pt x="556" y="190"/>
                  </a:cubicBezTo>
                  <a:cubicBezTo>
                    <a:pt x="557" y="190"/>
                    <a:pt x="557" y="190"/>
                    <a:pt x="557" y="190"/>
                  </a:cubicBezTo>
                  <a:cubicBezTo>
                    <a:pt x="557" y="189"/>
                    <a:pt x="557" y="189"/>
                    <a:pt x="557" y="189"/>
                  </a:cubicBezTo>
                  <a:cubicBezTo>
                    <a:pt x="558" y="189"/>
                    <a:pt x="558" y="189"/>
                    <a:pt x="558" y="188"/>
                  </a:cubicBezTo>
                  <a:cubicBezTo>
                    <a:pt x="559" y="188"/>
                    <a:pt x="560" y="188"/>
                    <a:pt x="561" y="187"/>
                  </a:cubicBezTo>
                  <a:cubicBezTo>
                    <a:pt x="565" y="185"/>
                    <a:pt x="572" y="182"/>
                    <a:pt x="576" y="179"/>
                  </a:cubicBezTo>
                  <a:cubicBezTo>
                    <a:pt x="578" y="178"/>
                    <a:pt x="579" y="178"/>
                    <a:pt x="579" y="177"/>
                  </a:cubicBezTo>
                  <a:cubicBezTo>
                    <a:pt x="580" y="176"/>
                    <a:pt x="580" y="176"/>
                    <a:pt x="581" y="175"/>
                  </a:cubicBezTo>
                  <a:cubicBezTo>
                    <a:pt x="582" y="172"/>
                    <a:pt x="584" y="169"/>
                    <a:pt x="587" y="169"/>
                  </a:cubicBezTo>
                  <a:cubicBezTo>
                    <a:pt x="589" y="169"/>
                    <a:pt x="590" y="170"/>
                    <a:pt x="590" y="170"/>
                  </a:cubicBezTo>
                  <a:cubicBezTo>
                    <a:pt x="591" y="171"/>
                    <a:pt x="592" y="172"/>
                    <a:pt x="594" y="172"/>
                  </a:cubicBezTo>
                  <a:cubicBezTo>
                    <a:pt x="595" y="172"/>
                    <a:pt x="596" y="172"/>
                    <a:pt x="597" y="172"/>
                  </a:cubicBezTo>
                  <a:cubicBezTo>
                    <a:pt x="598" y="172"/>
                    <a:pt x="599" y="172"/>
                    <a:pt x="600" y="172"/>
                  </a:cubicBezTo>
                  <a:cubicBezTo>
                    <a:pt x="601" y="172"/>
                    <a:pt x="601" y="172"/>
                    <a:pt x="601" y="172"/>
                  </a:cubicBezTo>
                  <a:cubicBezTo>
                    <a:pt x="601" y="172"/>
                    <a:pt x="601" y="172"/>
                    <a:pt x="601" y="171"/>
                  </a:cubicBezTo>
                  <a:cubicBezTo>
                    <a:pt x="600" y="169"/>
                    <a:pt x="599" y="168"/>
                    <a:pt x="600" y="167"/>
                  </a:cubicBezTo>
                  <a:cubicBezTo>
                    <a:pt x="600" y="166"/>
                    <a:pt x="602" y="166"/>
                    <a:pt x="605" y="165"/>
                  </a:cubicBezTo>
                  <a:cubicBezTo>
                    <a:pt x="606" y="165"/>
                    <a:pt x="606" y="165"/>
                    <a:pt x="606" y="165"/>
                  </a:cubicBezTo>
                  <a:cubicBezTo>
                    <a:pt x="608" y="165"/>
                    <a:pt x="609" y="164"/>
                    <a:pt x="610" y="162"/>
                  </a:cubicBezTo>
                  <a:cubicBezTo>
                    <a:pt x="611" y="161"/>
                    <a:pt x="612" y="159"/>
                    <a:pt x="614" y="159"/>
                  </a:cubicBezTo>
                  <a:cubicBezTo>
                    <a:pt x="615" y="159"/>
                    <a:pt x="615" y="158"/>
                    <a:pt x="616" y="156"/>
                  </a:cubicBezTo>
                  <a:cubicBezTo>
                    <a:pt x="617" y="153"/>
                    <a:pt x="618" y="151"/>
                    <a:pt x="620" y="151"/>
                  </a:cubicBezTo>
                  <a:cubicBezTo>
                    <a:pt x="622" y="151"/>
                    <a:pt x="624" y="152"/>
                    <a:pt x="625" y="153"/>
                  </a:cubicBezTo>
                  <a:cubicBezTo>
                    <a:pt x="626" y="154"/>
                    <a:pt x="628" y="155"/>
                    <a:pt x="630" y="154"/>
                  </a:cubicBezTo>
                  <a:cubicBezTo>
                    <a:pt x="630" y="154"/>
                    <a:pt x="631" y="154"/>
                    <a:pt x="631" y="154"/>
                  </a:cubicBezTo>
                  <a:cubicBezTo>
                    <a:pt x="631" y="154"/>
                    <a:pt x="632" y="154"/>
                    <a:pt x="632" y="154"/>
                  </a:cubicBezTo>
                  <a:cubicBezTo>
                    <a:pt x="632" y="154"/>
                    <a:pt x="632" y="154"/>
                    <a:pt x="633" y="155"/>
                  </a:cubicBezTo>
                  <a:cubicBezTo>
                    <a:pt x="633" y="154"/>
                    <a:pt x="634" y="154"/>
                    <a:pt x="635" y="153"/>
                  </a:cubicBezTo>
                  <a:cubicBezTo>
                    <a:pt x="635" y="153"/>
                    <a:pt x="635" y="153"/>
                    <a:pt x="635" y="152"/>
                  </a:cubicBezTo>
                  <a:cubicBezTo>
                    <a:pt x="635" y="151"/>
                    <a:pt x="635" y="150"/>
                    <a:pt x="635" y="148"/>
                  </a:cubicBezTo>
                  <a:cubicBezTo>
                    <a:pt x="634" y="147"/>
                    <a:pt x="634" y="145"/>
                    <a:pt x="634" y="144"/>
                  </a:cubicBezTo>
                  <a:cubicBezTo>
                    <a:pt x="634" y="144"/>
                    <a:pt x="634" y="144"/>
                    <a:pt x="634" y="143"/>
                  </a:cubicBezTo>
                  <a:cubicBezTo>
                    <a:pt x="633" y="141"/>
                    <a:pt x="633" y="138"/>
                    <a:pt x="633" y="137"/>
                  </a:cubicBezTo>
                  <a:cubicBezTo>
                    <a:pt x="633" y="135"/>
                    <a:pt x="634" y="135"/>
                    <a:pt x="633" y="134"/>
                  </a:cubicBezTo>
                  <a:cubicBezTo>
                    <a:pt x="633" y="133"/>
                    <a:pt x="633" y="131"/>
                    <a:pt x="633" y="130"/>
                  </a:cubicBezTo>
                  <a:cubicBezTo>
                    <a:pt x="633" y="128"/>
                    <a:pt x="633" y="127"/>
                    <a:pt x="634" y="126"/>
                  </a:cubicBezTo>
                  <a:cubicBezTo>
                    <a:pt x="634" y="125"/>
                    <a:pt x="635" y="125"/>
                    <a:pt x="636" y="125"/>
                  </a:cubicBezTo>
                  <a:cubicBezTo>
                    <a:pt x="637" y="125"/>
                    <a:pt x="638" y="123"/>
                    <a:pt x="639" y="123"/>
                  </a:cubicBezTo>
                  <a:cubicBezTo>
                    <a:pt x="640" y="121"/>
                    <a:pt x="642" y="120"/>
                    <a:pt x="644" y="120"/>
                  </a:cubicBezTo>
                  <a:cubicBezTo>
                    <a:pt x="644" y="120"/>
                    <a:pt x="645" y="120"/>
                    <a:pt x="646" y="120"/>
                  </a:cubicBezTo>
                  <a:cubicBezTo>
                    <a:pt x="647" y="121"/>
                    <a:pt x="650" y="122"/>
                    <a:pt x="652" y="122"/>
                  </a:cubicBezTo>
                  <a:cubicBezTo>
                    <a:pt x="652" y="122"/>
                    <a:pt x="653" y="122"/>
                    <a:pt x="653" y="122"/>
                  </a:cubicBezTo>
                  <a:cubicBezTo>
                    <a:pt x="653" y="122"/>
                    <a:pt x="653" y="122"/>
                    <a:pt x="653" y="122"/>
                  </a:cubicBezTo>
                  <a:cubicBezTo>
                    <a:pt x="653" y="122"/>
                    <a:pt x="653" y="122"/>
                    <a:pt x="654" y="122"/>
                  </a:cubicBezTo>
                  <a:cubicBezTo>
                    <a:pt x="654" y="122"/>
                    <a:pt x="654" y="122"/>
                    <a:pt x="654" y="122"/>
                  </a:cubicBezTo>
                  <a:cubicBezTo>
                    <a:pt x="654" y="122"/>
                    <a:pt x="654" y="122"/>
                    <a:pt x="654" y="122"/>
                  </a:cubicBezTo>
                  <a:cubicBezTo>
                    <a:pt x="654" y="122"/>
                    <a:pt x="654" y="121"/>
                    <a:pt x="654" y="121"/>
                  </a:cubicBezTo>
                  <a:cubicBezTo>
                    <a:pt x="654" y="119"/>
                    <a:pt x="656" y="118"/>
                    <a:pt x="657" y="117"/>
                  </a:cubicBezTo>
                  <a:cubicBezTo>
                    <a:pt x="658" y="116"/>
                    <a:pt x="659" y="115"/>
                    <a:pt x="660" y="114"/>
                  </a:cubicBezTo>
                  <a:cubicBezTo>
                    <a:pt x="660" y="111"/>
                    <a:pt x="662" y="110"/>
                    <a:pt x="663" y="108"/>
                  </a:cubicBezTo>
                  <a:cubicBezTo>
                    <a:pt x="665" y="107"/>
                    <a:pt x="666" y="106"/>
                    <a:pt x="666" y="105"/>
                  </a:cubicBezTo>
                  <a:cubicBezTo>
                    <a:pt x="666" y="104"/>
                    <a:pt x="667" y="104"/>
                    <a:pt x="667" y="103"/>
                  </a:cubicBezTo>
                  <a:cubicBezTo>
                    <a:pt x="667" y="102"/>
                    <a:pt x="667" y="102"/>
                    <a:pt x="667" y="101"/>
                  </a:cubicBezTo>
                  <a:cubicBezTo>
                    <a:pt x="668" y="97"/>
                    <a:pt x="670" y="92"/>
                    <a:pt x="673" y="90"/>
                  </a:cubicBezTo>
                  <a:cubicBezTo>
                    <a:pt x="674" y="89"/>
                    <a:pt x="674" y="89"/>
                    <a:pt x="673" y="88"/>
                  </a:cubicBezTo>
                  <a:cubicBezTo>
                    <a:pt x="673" y="86"/>
                    <a:pt x="672" y="84"/>
                    <a:pt x="672" y="81"/>
                  </a:cubicBezTo>
                  <a:cubicBezTo>
                    <a:pt x="672" y="80"/>
                    <a:pt x="672" y="80"/>
                    <a:pt x="671" y="79"/>
                  </a:cubicBezTo>
                  <a:cubicBezTo>
                    <a:pt x="671" y="79"/>
                    <a:pt x="670" y="78"/>
                    <a:pt x="669" y="78"/>
                  </a:cubicBezTo>
                  <a:cubicBezTo>
                    <a:pt x="668" y="78"/>
                    <a:pt x="666" y="79"/>
                    <a:pt x="664" y="80"/>
                  </a:cubicBezTo>
                  <a:cubicBezTo>
                    <a:pt x="663" y="81"/>
                    <a:pt x="662" y="81"/>
                    <a:pt x="660" y="81"/>
                  </a:cubicBezTo>
                  <a:cubicBezTo>
                    <a:pt x="657" y="81"/>
                    <a:pt x="655" y="82"/>
                    <a:pt x="654" y="84"/>
                  </a:cubicBezTo>
                  <a:cubicBezTo>
                    <a:pt x="653" y="86"/>
                    <a:pt x="651" y="87"/>
                    <a:pt x="649" y="87"/>
                  </a:cubicBezTo>
                  <a:cubicBezTo>
                    <a:pt x="649" y="87"/>
                    <a:pt x="649" y="87"/>
                    <a:pt x="649" y="87"/>
                  </a:cubicBezTo>
                  <a:cubicBezTo>
                    <a:pt x="649" y="87"/>
                    <a:pt x="649" y="87"/>
                    <a:pt x="649" y="87"/>
                  </a:cubicBezTo>
                  <a:cubicBezTo>
                    <a:pt x="648" y="87"/>
                    <a:pt x="648" y="87"/>
                    <a:pt x="647" y="87"/>
                  </a:cubicBezTo>
                  <a:cubicBezTo>
                    <a:pt x="646" y="86"/>
                    <a:pt x="645" y="86"/>
                    <a:pt x="643" y="87"/>
                  </a:cubicBezTo>
                  <a:cubicBezTo>
                    <a:pt x="642" y="87"/>
                    <a:pt x="642" y="87"/>
                    <a:pt x="641" y="87"/>
                  </a:cubicBezTo>
                  <a:cubicBezTo>
                    <a:pt x="638" y="87"/>
                    <a:pt x="634" y="86"/>
                    <a:pt x="632" y="84"/>
                  </a:cubicBezTo>
                  <a:cubicBezTo>
                    <a:pt x="631" y="83"/>
                    <a:pt x="631" y="82"/>
                    <a:pt x="631" y="81"/>
                  </a:cubicBezTo>
                  <a:cubicBezTo>
                    <a:pt x="631" y="80"/>
                    <a:pt x="630" y="79"/>
                    <a:pt x="630" y="77"/>
                  </a:cubicBezTo>
                  <a:cubicBezTo>
                    <a:pt x="629" y="75"/>
                    <a:pt x="628" y="74"/>
                    <a:pt x="629" y="71"/>
                  </a:cubicBezTo>
                  <a:cubicBezTo>
                    <a:pt x="629" y="70"/>
                    <a:pt x="628" y="70"/>
                    <a:pt x="626" y="70"/>
                  </a:cubicBezTo>
                  <a:cubicBezTo>
                    <a:pt x="625" y="69"/>
                    <a:pt x="623" y="69"/>
                    <a:pt x="621" y="67"/>
                  </a:cubicBezTo>
                  <a:cubicBezTo>
                    <a:pt x="618" y="64"/>
                    <a:pt x="613" y="62"/>
                    <a:pt x="611" y="62"/>
                  </a:cubicBezTo>
                  <a:cubicBezTo>
                    <a:pt x="610" y="62"/>
                    <a:pt x="610" y="62"/>
                    <a:pt x="610" y="62"/>
                  </a:cubicBezTo>
                  <a:cubicBezTo>
                    <a:pt x="609" y="62"/>
                    <a:pt x="608" y="62"/>
                    <a:pt x="607" y="61"/>
                  </a:cubicBezTo>
                  <a:cubicBezTo>
                    <a:pt x="605" y="60"/>
                    <a:pt x="602" y="58"/>
                    <a:pt x="599" y="58"/>
                  </a:cubicBezTo>
                  <a:cubicBezTo>
                    <a:pt x="597" y="58"/>
                    <a:pt x="595" y="57"/>
                    <a:pt x="594" y="56"/>
                  </a:cubicBezTo>
                  <a:cubicBezTo>
                    <a:pt x="593" y="54"/>
                    <a:pt x="593" y="52"/>
                    <a:pt x="594" y="51"/>
                  </a:cubicBezTo>
                  <a:cubicBezTo>
                    <a:pt x="594" y="50"/>
                    <a:pt x="593" y="46"/>
                    <a:pt x="591" y="44"/>
                  </a:cubicBezTo>
                  <a:cubicBezTo>
                    <a:pt x="590" y="42"/>
                    <a:pt x="589" y="39"/>
                    <a:pt x="588" y="37"/>
                  </a:cubicBezTo>
                  <a:cubicBezTo>
                    <a:pt x="588" y="36"/>
                    <a:pt x="587" y="35"/>
                    <a:pt x="586" y="34"/>
                  </a:cubicBezTo>
                  <a:cubicBezTo>
                    <a:pt x="586" y="33"/>
                    <a:pt x="585" y="32"/>
                    <a:pt x="584" y="31"/>
                  </a:cubicBezTo>
                  <a:cubicBezTo>
                    <a:pt x="583" y="30"/>
                    <a:pt x="582" y="27"/>
                    <a:pt x="582" y="24"/>
                  </a:cubicBezTo>
                  <a:cubicBezTo>
                    <a:pt x="581" y="21"/>
                    <a:pt x="580" y="20"/>
                    <a:pt x="579" y="19"/>
                  </a:cubicBezTo>
                  <a:cubicBezTo>
                    <a:pt x="579" y="18"/>
                    <a:pt x="578" y="18"/>
                    <a:pt x="578" y="17"/>
                  </a:cubicBezTo>
                  <a:cubicBezTo>
                    <a:pt x="577" y="17"/>
                    <a:pt x="576" y="16"/>
                    <a:pt x="576" y="13"/>
                  </a:cubicBezTo>
                  <a:cubicBezTo>
                    <a:pt x="577" y="11"/>
                    <a:pt x="575" y="10"/>
                    <a:pt x="572" y="8"/>
                  </a:cubicBezTo>
                  <a:cubicBezTo>
                    <a:pt x="571" y="8"/>
                    <a:pt x="570" y="7"/>
                    <a:pt x="569" y="6"/>
                  </a:cubicBezTo>
                  <a:cubicBezTo>
                    <a:pt x="569" y="5"/>
                    <a:pt x="566" y="5"/>
                    <a:pt x="564" y="4"/>
                  </a:cubicBezTo>
                  <a:cubicBezTo>
                    <a:pt x="561" y="4"/>
                    <a:pt x="558" y="3"/>
                    <a:pt x="556" y="2"/>
                  </a:cubicBezTo>
                  <a:cubicBezTo>
                    <a:pt x="553" y="1"/>
                    <a:pt x="552" y="1"/>
                    <a:pt x="550" y="1"/>
                  </a:cubicBezTo>
                  <a:cubicBezTo>
                    <a:pt x="548" y="1"/>
                    <a:pt x="548" y="1"/>
                    <a:pt x="548" y="1"/>
                  </a:cubicBezTo>
                  <a:cubicBezTo>
                    <a:pt x="547" y="1"/>
                    <a:pt x="546" y="1"/>
                    <a:pt x="545" y="1"/>
                  </a:cubicBezTo>
                  <a:cubicBezTo>
                    <a:pt x="545" y="0"/>
                    <a:pt x="544" y="0"/>
                    <a:pt x="543" y="0"/>
                  </a:cubicBezTo>
                  <a:cubicBezTo>
                    <a:pt x="543" y="0"/>
                    <a:pt x="542" y="0"/>
                    <a:pt x="542" y="0"/>
                  </a:cubicBezTo>
                  <a:cubicBezTo>
                    <a:pt x="541" y="0"/>
                    <a:pt x="541" y="0"/>
                    <a:pt x="540" y="0"/>
                  </a:cubicBezTo>
                  <a:cubicBezTo>
                    <a:pt x="537" y="0"/>
                    <a:pt x="532" y="1"/>
                    <a:pt x="530" y="1"/>
                  </a:cubicBezTo>
                  <a:cubicBezTo>
                    <a:pt x="528" y="1"/>
                    <a:pt x="527" y="2"/>
                    <a:pt x="527" y="2"/>
                  </a:cubicBezTo>
                  <a:cubicBezTo>
                    <a:pt x="527" y="2"/>
                    <a:pt x="526" y="1"/>
                    <a:pt x="526" y="1"/>
                  </a:cubicBezTo>
                  <a:cubicBezTo>
                    <a:pt x="525" y="1"/>
                    <a:pt x="525" y="1"/>
                    <a:pt x="523" y="1"/>
                  </a:cubicBezTo>
                  <a:cubicBezTo>
                    <a:pt x="519" y="1"/>
                    <a:pt x="516" y="3"/>
                    <a:pt x="513" y="6"/>
                  </a:cubicBezTo>
                  <a:cubicBezTo>
                    <a:pt x="511" y="9"/>
                    <a:pt x="511" y="10"/>
                    <a:pt x="511" y="10"/>
                  </a:cubicBezTo>
                  <a:cubicBezTo>
                    <a:pt x="511" y="10"/>
                    <a:pt x="512" y="10"/>
                    <a:pt x="513" y="10"/>
                  </a:cubicBezTo>
                  <a:cubicBezTo>
                    <a:pt x="514" y="10"/>
                    <a:pt x="514" y="10"/>
                    <a:pt x="514" y="10"/>
                  </a:cubicBezTo>
                  <a:cubicBezTo>
                    <a:pt x="514" y="10"/>
                    <a:pt x="514" y="10"/>
                    <a:pt x="514" y="10"/>
                  </a:cubicBezTo>
                  <a:cubicBezTo>
                    <a:pt x="516" y="11"/>
                    <a:pt x="517" y="15"/>
                    <a:pt x="518" y="19"/>
                  </a:cubicBezTo>
                  <a:cubicBezTo>
                    <a:pt x="518" y="20"/>
                    <a:pt x="518" y="20"/>
                    <a:pt x="517" y="21"/>
                  </a:cubicBezTo>
                  <a:cubicBezTo>
                    <a:pt x="516" y="23"/>
                    <a:pt x="514" y="25"/>
                    <a:pt x="512" y="26"/>
                  </a:cubicBezTo>
                  <a:cubicBezTo>
                    <a:pt x="511" y="26"/>
                    <a:pt x="509" y="30"/>
                    <a:pt x="507" y="33"/>
                  </a:cubicBezTo>
                  <a:cubicBezTo>
                    <a:pt x="506" y="34"/>
                    <a:pt x="506" y="35"/>
                    <a:pt x="506" y="36"/>
                  </a:cubicBezTo>
                  <a:cubicBezTo>
                    <a:pt x="506" y="37"/>
                    <a:pt x="505" y="39"/>
                    <a:pt x="503" y="41"/>
                  </a:cubicBezTo>
                  <a:cubicBezTo>
                    <a:pt x="503" y="41"/>
                    <a:pt x="503" y="42"/>
                    <a:pt x="502" y="42"/>
                  </a:cubicBezTo>
                  <a:cubicBezTo>
                    <a:pt x="501" y="44"/>
                    <a:pt x="500" y="46"/>
                    <a:pt x="501" y="47"/>
                  </a:cubicBezTo>
                  <a:cubicBezTo>
                    <a:pt x="501" y="47"/>
                    <a:pt x="501" y="48"/>
                    <a:pt x="501" y="48"/>
                  </a:cubicBezTo>
                  <a:cubicBezTo>
                    <a:pt x="501" y="49"/>
                    <a:pt x="500" y="49"/>
                    <a:pt x="500" y="50"/>
                  </a:cubicBezTo>
                  <a:cubicBezTo>
                    <a:pt x="499" y="52"/>
                    <a:pt x="496" y="53"/>
                    <a:pt x="495" y="53"/>
                  </a:cubicBezTo>
                  <a:cubicBezTo>
                    <a:pt x="494" y="53"/>
                    <a:pt x="491" y="55"/>
                    <a:pt x="489" y="56"/>
                  </a:cubicBezTo>
                  <a:cubicBezTo>
                    <a:pt x="487" y="58"/>
                    <a:pt x="485" y="58"/>
                    <a:pt x="484" y="59"/>
                  </a:cubicBezTo>
                  <a:cubicBezTo>
                    <a:pt x="484" y="59"/>
                    <a:pt x="483" y="59"/>
                    <a:pt x="482" y="59"/>
                  </a:cubicBezTo>
                  <a:cubicBezTo>
                    <a:pt x="479" y="59"/>
                    <a:pt x="473" y="58"/>
                    <a:pt x="472" y="55"/>
                  </a:cubicBezTo>
                  <a:cubicBezTo>
                    <a:pt x="472" y="55"/>
                    <a:pt x="472" y="55"/>
                    <a:pt x="472" y="55"/>
                  </a:cubicBezTo>
                  <a:cubicBezTo>
                    <a:pt x="472" y="55"/>
                    <a:pt x="471" y="55"/>
                    <a:pt x="471" y="54"/>
                  </a:cubicBezTo>
                  <a:cubicBezTo>
                    <a:pt x="462" y="71"/>
                    <a:pt x="462" y="71"/>
                    <a:pt x="462" y="71"/>
                  </a:cubicBezTo>
                  <a:cubicBezTo>
                    <a:pt x="462" y="78"/>
                    <a:pt x="462" y="78"/>
                    <a:pt x="462" y="78"/>
                  </a:cubicBezTo>
                  <a:cubicBezTo>
                    <a:pt x="461" y="78"/>
                    <a:pt x="461" y="78"/>
                    <a:pt x="461" y="78"/>
                  </a:cubicBezTo>
                  <a:cubicBezTo>
                    <a:pt x="460" y="78"/>
                    <a:pt x="459" y="78"/>
                    <a:pt x="459" y="79"/>
                  </a:cubicBezTo>
                  <a:cubicBezTo>
                    <a:pt x="458" y="80"/>
                    <a:pt x="459" y="81"/>
                    <a:pt x="460" y="82"/>
                  </a:cubicBezTo>
                  <a:cubicBezTo>
                    <a:pt x="462" y="84"/>
                    <a:pt x="462" y="84"/>
                    <a:pt x="463" y="84"/>
                  </a:cubicBezTo>
                  <a:cubicBezTo>
                    <a:pt x="464" y="84"/>
                    <a:pt x="464" y="84"/>
                    <a:pt x="465" y="83"/>
                  </a:cubicBezTo>
                  <a:cubicBezTo>
                    <a:pt x="467" y="83"/>
                    <a:pt x="468" y="82"/>
                    <a:pt x="471" y="82"/>
                  </a:cubicBezTo>
                  <a:cubicBezTo>
                    <a:pt x="474" y="82"/>
                    <a:pt x="476" y="83"/>
                    <a:pt x="478" y="84"/>
                  </a:cubicBezTo>
                  <a:cubicBezTo>
                    <a:pt x="479" y="85"/>
                    <a:pt x="480" y="85"/>
                    <a:pt x="480" y="85"/>
                  </a:cubicBezTo>
                  <a:cubicBezTo>
                    <a:pt x="480" y="85"/>
                    <a:pt x="481" y="85"/>
                    <a:pt x="481" y="84"/>
                  </a:cubicBezTo>
                  <a:cubicBezTo>
                    <a:pt x="482" y="82"/>
                    <a:pt x="485" y="80"/>
                    <a:pt x="488" y="80"/>
                  </a:cubicBezTo>
                  <a:cubicBezTo>
                    <a:pt x="490" y="80"/>
                    <a:pt x="492" y="81"/>
                    <a:pt x="493" y="83"/>
                  </a:cubicBezTo>
                  <a:cubicBezTo>
                    <a:pt x="495" y="84"/>
                    <a:pt x="497" y="86"/>
                    <a:pt x="499" y="88"/>
                  </a:cubicBezTo>
                  <a:cubicBezTo>
                    <a:pt x="504" y="92"/>
                    <a:pt x="509" y="96"/>
                    <a:pt x="508" y="99"/>
                  </a:cubicBezTo>
                  <a:cubicBezTo>
                    <a:pt x="508" y="99"/>
                    <a:pt x="508" y="99"/>
                    <a:pt x="508" y="99"/>
                  </a:cubicBezTo>
                  <a:cubicBezTo>
                    <a:pt x="508" y="101"/>
                    <a:pt x="506" y="102"/>
                    <a:pt x="502" y="102"/>
                  </a:cubicBezTo>
                  <a:cubicBezTo>
                    <a:pt x="500" y="102"/>
                    <a:pt x="498" y="102"/>
                    <a:pt x="495" y="101"/>
                  </a:cubicBezTo>
                  <a:cubicBezTo>
                    <a:pt x="493" y="100"/>
                    <a:pt x="490" y="101"/>
                    <a:pt x="487" y="102"/>
                  </a:cubicBezTo>
                  <a:cubicBezTo>
                    <a:pt x="485" y="103"/>
                    <a:pt x="483" y="104"/>
                    <a:pt x="481" y="104"/>
                  </a:cubicBezTo>
                  <a:cubicBezTo>
                    <a:pt x="478" y="104"/>
                    <a:pt x="472" y="105"/>
                    <a:pt x="468" y="109"/>
                  </a:cubicBezTo>
                  <a:cubicBezTo>
                    <a:pt x="466" y="111"/>
                    <a:pt x="466" y="112"/>
                    <a:pt x="465" y="114"/>
                  </a:cubicBezTo>
                  <a:cubicBezTo>
                    <a:pt x="463" y="116"/>
                    <a:pt x="462" y="119"/>
                    <a:pt x="457" y="119"/>
                  </a:cubicBezTo>
                  <a:cubicBezTo>
                    <a:pt x="456" y="119"/>
                    <a:pt x="455" y="119"/>
                    <a:pt x="454" y="119"/>
                  </a:cubicBezTo>
                  <a:cubicBezTo>
                    <a:pt x="449" y="120"/>
                    <a:pt x="447" y="120"/>
                    <a:pt x="441" y="124"/>
                  </a:cubicBezTo>
                  <a:cubicBezTo>
                    <a:pt x="438" y="126"/>
                    <a:pt x="434" y="127"/>
                    <a:pt x="430" y="127"/>
                  </a:cubicBezTo>
                  <a:cubicBezTo>
                    <a:pt x="426" y="127"/>
                    <a:pt x="423" y="126"/>
                    <a:pt x="422" y="126"/>
                  </a:cubicBezTo>
                  <a:cubicBezTo>
                    <a:pt x="421" y="125"/>
                    <a:pt x="420" y="125"/>
                    <a:pt x="418" y="125"/>
                  </a:cubicBezTo>
                  <a:cubicBezTo>
                    <a:pt x="415" y="125"/>
                    <a:pt x="413" y="126"/>
                    <a:pt x="412" y="128"/>
                  </a:cubicBezTo>
                  <a:cubicBezTo>
                    <a:pt x="411" y="130"/>
                    <a:pt x="412" y="132"/>
                    <a:pt x="413" y="134"/>
                  </a:cubicBezTo>
                  <a:cubicBezTo>
                    <a:pt x="414" y="136"/>
                    <a:pt x="416" y="138"/>
                    <a:pt x="415" y="141"/>
                  </a:cubicBezTo>
                  <a:cubicBezTo>
                    <a:pt x="415" y="145"/>
                    <a:pt x="412" y="146"/>
                    <a:pt x="409" y="147"/>
                  </a:cubicBezTo>
                  <a:cubicBezTo>
                    <a:pt x="406" y="148"/>
                    <a:pt x="404" y="149"/>
                    <a:pt x="401" y="152"/>
                  </a:cubicBezTo>
                  <a:cubicBezTo>
                    <a:pt x="395" y="159"/>
                    <a:pt x="385" y="162"/>
                    <a:pt x="380" y="161"/>
                  </a:cubicBezTo>
                  <a:cubicBezTo>
                    <a:pt x="379" y="161"/>
                    <a:pt x="378" y="161"/>
                    <a:pt x="377" y="161"/>
                  </a:cubicBezTo>
                  <a:cubicBezTo>
                    <a:pt x="375" y="160"/>
                    <a:pt x="371" y="160"/>
                    <a:pt x="366" y="160"/>
                  </a:cubicBezTo>
                  <a:cubicBezTo>
                    <a:pt x="362" y="160"/>
                    <a:pt x="358" y="160"/>
                    <a:pt x="355" y="162"/>
                  </a:cubicBezTo>
                  <a:cubicBezTo>
                    <a:pt x="351" y="164"/>
                    <a:pt x="348" y="166"/>
                    <a:pt x="345" y="168"/>
                  </a:cubicBezTo>
                  <a:cubicBezTo>
                    <a:pt x="344" y="168"/>
                    <a:pt x="343" y="169"/>
                    <a:pt x="342" y="169"/>
                  </a:cubicBezTo>
                  <a:cubicBezTo>
                    <a:pt x="342" y="169"/>
                    <a:pt x="342" y="170"/>
                    <a:pt x="342" y="170"/>
                  </a:cubicBezTo>
                  <a:cubicBezTo>
                    <a:pt x="341" y="170"/>
                    <a:pt x="341" y="171"/>
                    <a:pt x="340" y="171"/>
                  </a:cubicBezTo>
                  <a:cubicBezTo>
                    <a:pt x="340" y="171"/>
                    <a:pt x="340" y="171"/>
                    <a:pt x="339" y="171"/>
                  </a:cubicBezTo>
                  <a:cubicBezTo>
                    <a:pt x="339" y="171"/>
                    <a:pt x="338" y="172"/>
                    <a:pt x="338" y="172"/>
                  </a:cubicBezTo>
                  <a:cubicBezTo>
                    <a:pt x="338" y="172"/>
                    <a:pt x="337" y="172"/>
                    <a:pt x="337" y="172"/>
                  </a:cubicBezTo>
                  <a:cubicBezTo>
                    <a:pt x="337" y="172"/>
                    <a:pt x="336" y="172"/>
                    <a:pt x="336" y="172"/>
                  </a:cubicBezTo>
                  <a:cubicBezTo>
                    <a:pt x="336" y="172"/>
                    <a:pt x="336" y="172"/>
                    <a:pt x="336" y="172"/>
                  </a:cubicBezTo>
                  <a:cubicBezTo>
                    <a:pt x="335" y="172"/>
                    <a:pt x="335" y="172"/>
                    <a:pt x="335" y="172"/>
                  </a:cubicBezTo>
                  <a:cubicBezTo>
                    <a:pt x="333" y="172"/>
                    <a:pt x="332" y="171"/>
                    <a:pt x="331" y="170"/>
                  </a:cubicBezTo>
                  <a:cubicBezTo>
                    <a:pt x="330" y="168"/>
                    <a:pt x="329" y="167"/>
                    <a:pt x="326" y="168"/>
                  </a:cubicBezTo>
                  <a:cubicBezTo>
                    <a:pt x="326" y="168"/>
                    <a:pt x="325" y="168"/>
                    <a:pt x="324" y="168"/>
                  </a:cubicBezTo>
                  <a:cubicBezTo>
                    <a:pt x="324" y="168"/>
                    <a:pt x="323" y="168"/>
                    <a:pt x="323" y="168"/>
                  </a:cubicBezTo>
                  <a:cubicBezTo>
                    <a:pt x="323" y="168"/>
                    <a:pt x="323" y="168"/>
                    <a:pt x="322" y="168"/>
                  </a:cubicBezTo>
                  <a:cubicBezTo>
                    <a:pt x="322" y="168"/>
                    <a:pt x="321" y="168"/>
                    <a:pt x="320" y="167"/>
                  </a:cubicBezTo>
                  <a:cubicBezTo>
                    <a:pt x="320" y="167"/>
                    <a:pt x="320" y="167"/>
                    <a:pt x="319" y="167"/>
                  </a:cubicBezTo>
                  <a:cubicBezTo>
                    <a:pt x="319" y="167"/>
                    <a:pt x="318" y="167"/>
                    <a:pt x="317" y="166"/>
                  </a:cubicBezTo>
                  <a:cubicBezTo>
                    <a:pt x="317" y="166"/>
                    <a:pt x="317" y="166"/>
                    <a:pt x="317" y="166"/>
                  </a:cubicBezTo>
                  <a:cubicBezTo>
                    <a:pt x="316" y="166"/>
                    <a:pt x="315" y="165"/>
                    <a:pt x="314" y="165"/>
                  </a:cubicBezTo>
                  <a:cubicBezTo>
                    <a:pt x="313" y="164"/>
                    <a:pt x="312" y="164"/>
                    <a:pt x="310" y="164"/>
                  </a:cubicBezTo>
                  <a:cubicBezTo>
                    <a:pt x="310" y="164"/>
                    <a:pt x="309" y="164"/>
                    <a:pt x="309" y="164"/>
                  </a:cubicBezTo>
                  <a:cubicBezTo>
                    <a:pt x="307" y="164"/>
                    <a:pt x="305" y="164"/>
                    <a:pt x="302" y="162"/>
                  </a:cubicBezTo>
                  <a:cubicBezTo>
                    <a:pt x="301" y="161"/>
                    <a:pt x="300" y="160"/>
                    <a:pt x="298" y="160"/>
                  </a:cubicBezTo>
                  <a:cubicBezTo>
                    <a:pt x="294" y="159"/>
                    <a:pt x="290" y="158"/>
                    <a:pt x="286" y="158"/>
                  </a:cubicBezTo>
                  <a:cubicBezTo>
                    <a:pt x="286" y="158"/>
                    <a:pt x="286" y="158"/>
                    <a:pt x="286" y="158"/>
                  </a:cubicBezTo>
                  <a:cubicBezTo>
                    <a:pt x="284" y="158"/>
                    <a:pt x="283" y="158"/>
                    <a:pt x="282" y="158"/>
                  </a:cubicBezTo>
                  <a:cubicBezTo>
                    <a:pt x="280" y="157"/>
                    <a:pt x="274" y="157"/>
                    <a:pt x="269" y="157"/>
                  </a:cubicBezTo>
                  <a:cubicBezTo>
                    <a:pt x="264" y="157"/>
                    <a:pt x="258" y="157"/>
                    <a:pt x="255" y="157"/>
                  </a:cubicBezTo>
                  <a:cubicBezTo>
                    <a:pt x="255" y="157"/>
                    <a:pt x="254" y="157"/>
                    <a:pt x="254" y="157"/>
                  </a:cubicBezTo>
                  <a:cubicBezTo>
                    <a:pt x="253" y="157"/>
                    <a:pt x="252" y="157"/>
                    <a:pt x="252" y="157"/>
                  </a:cubicBezTo>
                  <a:cubicBezTo>
                    <a:pt x="251" y="157"/>
                    <a:pt x="249" y="157"/>
                    <a:pt x="248" y="157"/>
                  </a:cubicBezTo>
                  <a:cubicBezTo>
                    <a:pt x="247" y="157"/>
                    <a:pt x="246" y="157"/>
                    <a:pt x="245" y="157"/>
                  </a:cubicBezTo>
                  <a:cubicBezTo>
                    <a:pt x="245" y="157"/>
                    <a:pt x="245" y="157"/>
                    <a:pt x="245" y="157"/>
                  </a:cubicBezTo>
                  <a:cubicBezTo>
                    <a:pt x="245" y="157"/>
                    <a:pt x="245" y="157"/>
                    <a:pt x="245" y="157"/>
                  </a:cubicBezTo>
                  <a:cubicBezTo>
                    <a:pt x="244" y="157"/>
                    <a:pt x="244" y="157"/>
                    <a:pt x="244" y="157"/>
                  </a:cubicBezTo>
                  <a:cubicBezTo>
                    <a:pt x="244" y="157"/>
                    <a:pt x="244" y="157"/>
                    <a:pt x="244" y="157"/>
                  </a:cubicBezTo>
                  <a:cubicBezTo>
                    <a:pt x="244" y="157"/>
                    <a:pt x="244" y="157"/>
                    <a:pt x="244" y="157"/>
                  </a:cubicBezTo>
                  <a:cubicBezTo>
                    <a:pt x="243" y="157"/>
                    <a:pt x="243" y="157"/>
                    <a:pt x="243" y="157"/>
                  </a:cubicBezTo>
                  <a:cubicBezTo>
                    <a:pt x="243" y="157"/>
                    <a:pt x="243" y="157"/>
                    <a:pt x="243" y="157"/>
                  </a:cubicBezTo>
                  <a:cubicBezTo>
                    <a:pt x="243" y="157"/>
                    <a:pt x="242" y="157"/>
                    <a:pt x="242" y="157"/>
                  </a:cubicBezTo>
                  <a:cubicBezTo>
                    <a:pt x="242" y="157"/>
                    <a:pt x="242" y="157"/>
                    <a:pt x="242" y="157"/>
                  </a:cubicBezTo>
                  <a:cubicBezTo>
                    <a:pt x="242" y="157"/>
                    <a:pt x="242" y="157"/>
                    <a:pt x="241" y="157"/>
                  </a:cubicBezTo>
                  <a:cubicBezTo>
                    <a:pt x="241" y="157"/>
                    <a:pt x="241" y="157"/>
                    <a:pt x="241" y="157"/>
                  </a:cubicBezTo>
                  <a:cubicBezTo>
                    <a:pt x="241" y="156"/>
                    <a:pt x="241" y="156"/>
                    <a:pt x="241" y="156"/>
                  </a:cubicBezTo>
                  <a:cubicBezTo>
                    <a:pt x="241" y="156"/>
                    <a:pt x="241" y="156"/>
                    <a:pt x="240" y="156"/>
                  </a:cubicBezTo>
                  <a:cubicBezTo>
                    <a:pt x="240" y="156"/>
                    <a:pt x="240" y="156"/>
                    <a:pt x="240" y="156"/>
                  </a:cubicBezTo>
                  <a:cubicBezTo>
                    <a:pt x="240" y="156"/>
                    <a:pt x="240" y="156"/>
                    <a:pt x="240" y="156"/>
                  </a:cubicBezTo>
                  <a:cubicBezTo>
                    <a:pt x="240" y="155"/>
                    <a:pt x="240" y="155"/>
                    <a:pt x="240" y="155"/>
                  </a:cubicBezTo>
                  <a:cubicBezTo>
                    <a:pt x="239" y="154"/>
                    <a:pt x="239" y="153"/>
                    <a:pt x="238" y="152"/>
                  </a:cubicBezTo>
                  <a:cubicBezTo>
                    <a:pt x="236" y="150"/>
                    <a:pt x="234" y="147"/>
                    <a:pt x="233" y="143"/>
                  </a:cubicBezTo>
                  <a:cubicBezTo>
                    <a:pt x="232" y="138"/>
                    <a:pt x="229" y="135"/>
                    <a:pt x="225" y="134"/>
                  </a:cubicBezTo>
                  <a:cubicBezTo>
                    <a:pt x="223" y="134"/>
                    <a:pt x="222" y="133"/>
                    <a:pt x="221" y="131"/>
                  </a:cubicBezTo>
                  <a:cubicBezTo>
                    <a:pt x="220" y="130"/>
                    <a:pt x="219" y="130"/>
                    <a:pt x="218" y="129"/>
                  </a:cubicBezTo>
                  <a:cubicBezTo>
                    <a:pt x="217" y="129"/>
                    <a:pt x="216" y="129"/>
                    <a:pt x="216" y="128"/>
                  </a:cubicBezTo>
                  <a:cubicBezTo>
                    <a:pt x="214" y="126"/>
                    <a:pt x="213" y="124"/>
                    <a:pt x="210" y="124"/>
                  </a:cubicBezTo>
                  <a:cubicBezTo>
                    <a:pt x="206" y="124"/>
                    <a:pt x="186" y="123"/>
                    <a:pt x="183" y="118"/>
                  </a:cubicBezTo>
                  <a:cubicBezTo>
                    <a:pt x="182" y="115"/>
                    <a:pt x="183" y="113"/>
                    <a:pt x="184" y="111"/>
                  </a:cubicBezTo>
                  <a:cubicBezTo>
                    <a:pt x="185" y="110"/>
                    <a:pt x="186" y="109"/>
                    <a:pt x="186" y="108"/>
                  </a:cubicBezTo>
                  <a:cubicBezTo>
                    <a:pt x="186" y="106"/>
                    <a:pt x="186" y="104"/>
                    <a:pt x="187" y="103"/>
                  </a:cubicBezTo>
                  <a:cubicBezTo>
                    <a:pt x="187" y="100"/>
                    <a:pt x="188" y="98"/>
                    <a:pt x="187" y="97"/>
                  </a:cubicBezTo>
                  <a:cubicBezTo>
                    <a:pt x="185" y="96"/>
                    <a:pt x="181" y="92"/>
                    <a:pt x="181" y="88"/>
                  </a:cubicBezTo>
                  <a:cubicBezTo>
                    <a:pt x="180" y="85"/>
                    <a:pt x="175" y="81"/>
                    <a:pt x="172" y="81"/>
                  </a:cubicBezTo>
                  <a:cubicBezTo>
                    <a:pt x="168" y="81"/>
                    <a:pt x="164" y="78"/>
                    <a:pt x="161" y="75"/>
                  </a:cubicBezTo>
                  <a:cubicBezTo>
                    <a:pt x="160" y="75"/>
                    <a:pt x="159" y="74"/>
                    <a:pt x="159" y="74"/>
                  </a:cubicBezTo>
                  <a:cubicBezTo>
                    <a:pt x="156" y="72"/>
                    <a:pt x="154" y="70"/>
                    <a:pt x="153" y="64"/>
                  </a:cubicBezTo>
                  <a:cubicBezTo>
                    <a:pt x="153" y="64"/>
                    <a:pt x="152" y="64"/>
                    <a:pt x="152" y="64"/>
                  </a:cubicBezTo>
                  <a:cubicBezTo>
                    <a:pt x="152" y="64"/>
                    <a:pt x="152" y="64"/>
                    <a:pt x="151" y="64"/>
                  </a:cubicBezTo>
                  <a:cubicBezTo>
                    <a:pt x="150" y="63"/>
                    <a:pt x="149" y="63"/>
                    <a:pt x="149" y="63"/>
                  </a:cubicBezTo>
                  <a:cubicBezTo>
                    <a:pt x="149" y="63"/>
                    <a:pt x="148" y="63"/>
                    <a:pt x="148" y="63"/>
                  </a:cubicBezTo>
                  <a:cubicBezTo>
                    <a:pt x="148" y="63"/>
                    <a:pt x="147" y="63"/>
                    <a:pt x="147" y="63"/>
                  </a:cubicBezTo>
                  <a:cubicBezTo>
                    <a:pt x="147" y="63"/>
                    <a:pt x="147" y="62"/>
                    <a:pt x="147" y="62"/>
                  </a:cubicBezTo>
                  <a:cubicBezTo>
                    <a:pt x="146" y="62"/>
                    <a:pt x="146" y="62"/>
                    <a:pt x="146" y="62"/>
                  </a:cubicBezTo>
                  <a:cubicBezTo>
                    <a:pt x="146" y="62"/>
                    <a:pt x="146" y="63"/>
                    <a:pt x="146" y="63"/>
                  </a:cubicBezTo>
                  <a:cubicBezTo>
                    <a:pt x="146" y="63"/>
                    <a:pt x="146" y="63"/>
                    <a:pt x="146" y="63"/>
                  </a:cubicBezTo>
                  <a:cubicBezTo>
                    <a:pt x="145" y="64"/>
                    <a:pt x="145" y="64"/>
                    <a:pt x="145" y="65"/>
                  </a:cubicBezTo>
                  <a:cubicBezTo>
                    <a:pt x="144" y="66"/>
                    <a:pt x="143" y="67"/>
                    <a:pt x="143" y="6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28" name="Freeform 230"/>
            <p:cNvSpPr>
              <a:spLocks/>
            </p:cNvSpPr>
            <p:nvPr/>
          </p:nvSpPr>
          <p:spPr bwMode="auto">
            <a:xfrm>
              <a:off x="13904913" y="6194425"/>
              <a:ext cx="392113" cy="166688"/>
            </a:xfrm>
            <a:custGeom>
              <a:avLst/>
              <a:gdLst>
                <a:gd name="T0" fmla="*/ 64 w 74"/>
                <a:gd name="T1" fmla="*/ 17 h 32"/>
                <a:gd name="T2" fmla="*/ 63 w 74"/>
                <a:gd name="T3" fmla="*/ 14 h 32"/>
                <a:gd name="T4" fmla="*/ 60 w 74"/>
                <a:gd name="T5" fmla="*/ 13 h 32"/>
                <a:gd name="T6" fmla="*/ 56 w 74"/>
                <a:gd name="T7" fmla="*/ 12 h 32"/>
                <a:gd name="T8" fmla="*/ 46 w 74"/>
                <a:gd name="T9" fmla="*/ 14 h 32"/>
                <a:gd name="T10" fmla="*/ 40 w 74"/>
                <a:gd name="T11" fmla="*/ 10 h 32"/>
                <a:gd name="T12" fmla="*/ 30 w 74"/>
                <a:gd name="T13" fmla="*/ 5 h 32"/>
                <a:gd name="T14" fmla="*/ 22 w 74"/>
                <a:gd name="T15" fmla="*/ 5 h 32"/>
                <a:gd name="T16" fmla="*/ 2 w 74"/>
                <a:gd name="T17" fmla="*/ 0 h 32"/>
                <a:gd name="T18" fmla="*/ 2 w 74"/>
                <a:gd name="T19" fmla="*/ 0 h 32"/>
                <a:gd name="T20" fmla="*/ 1 w 74"/>
                <a:gd name="T21" fmla="*/ 1 h 32"/>
                <a:gd name="T22" fmla="*/ 6 w 74"/>
                <a:gd name="T23" fmla="*/ 3 h 32"/>
                <a:gd name="T24" fmla="*/ 19 w 74"/>
                <a:gd name="T25" fmla="*/ 16 h 32"/>
                <a:gd name="T26" fmla="*/ 19 w 74"/>
                <a:gd name="T27" fmla="*/ 26 h 32"/>
                <a:gd name="T28" fmla="*/ 21 w 74"/>
                <a:gd name="T29" fmla="*/ 26 h 32"/>
                <a:gd name="T30" fmla="*/ 29 w 74"/>
                <a:gd name="T31" fmla="*/ 25 h 32"/>
                <a:gd name="T32" fmla="*/ 36 w 74"/>
                <a:gd name="T33" fmla="*/ 29 h 32"/>
                <a:gd name="T34" fmla="*/ 38 w 74"/>
                <a:gd name="T35" fmla="*/ 32 h 32"/>
                <a:gd name="T36" fmla="*/ 42 w 74"/>
                <a:gd name="T37" fmla="*/ 31 h 32"/>
                <a:gd name="T38" fmla="*/ 51 w 74"/>
                <a:gd name="T39" fmla="*/ 30 h 32"/>
                <a:gd name="T40" fmla="*/ 53 w 74"/>
                <a:gd name="T41" fmla="*/ 30 h 32"/>
                <a:gd name="T42" fmla="*/ 55 w 74"/>
                <a:gd name="T43" fmla="*/ 30 h 32"/>
                <a:gd name="T44" fmla="*/ 57 w 74"/>
                <a:gd name="T45" fmla="*/ 31 h 32"/>
                <a:gd name="T46" fmla="*/ 57 w 74"/>
                <a:gd name="T47" fmla="*/ 30 h 32"/>
                <a:gd name="T48" fmla="*/ 58 w 74"/>
                <a:gd name="T49" fmla="*/ 29 h 32"/>
                <a:gd name="T50" fmla="*/ 60 w 74"/>
                <a:gd name="T51" fmla="*/ 28 h 32"/>
                <a:gd name="T52" fmla="*/ 71 w 74"/>
                <a:gd name="T53" fmla="*/ 32 h 32"/>
                <a:gd name="T54" fmla="*/ 72 w 74"/>
                <a:gd name="T55" fmla="*/ 30 h 32"/>
                <a:gd name="T56" fmla="*/ 70 w 74"/>
                <a:gd name="T57" fmla="*/ 27 h 32"/>
                <a:gd name="T58" fmla="*/ 70 w 74"/>
                <a:gd name="T59" fmla="*/ 26 h 32"/>
                <a:gd name="T60" fmla="*/ 71 w 74"/>
                <a:gd name="T61" fmla="*/ 25 h 32"/>
                <a:gd name="T62" fmla="*/ 72 w 74"/>
                <a:gd name="T63" fmla="*/ 24 h 32"/>
                <a:gd name="T64" fmla="*/ 67 w 74"/>
                <a:gd name="T65" fmla="*/ 21 h 32"/>
                <a:gd name="T66" fmla="*/ 66 w 74"/>
                <a:gd name="T67" fmla="*/ 2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4" h="32">
                  <a:moveTo>
                    <a:pt x="66" y="21"/>
                  </a:moveTo>
                  <a:cubicBezTo>
                    <a:pt x="65" y="21"/>
                    <a:pt x="64" y="19"/>
                    <a:pt x="64" y="17"/>
                  </a:cubicBezTo>
                  <a:cubicBezTo>
                    <a:pt x="64" y="17"/>
                    <a:pt x="64" y="16"/>
                    <a:pt x="64" y="16"/>
                  </a:cubicBezTo>
                  <a:cubicBezTo>
                    <a:pt x="63" y="15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1" y="14"/>
                    <a:pt x="61" y="13"/>
                    <a:pt x="60" y="13"/>
                  </a:cubicBezTo>
                  <a:cubicBezTo>
                    <a:pt x="60" y="13"/>
                    <a:pt x="59" y="12"/>
                    <a:pt x="59" y="12"/>
                  </a:cubicBezTo>
                  <a:cubicBezTo>
                    <a:pt x="58" y="12"/>
                    <a:pt x="57" y="12"/>
                    <a:pt x="56" y="12"/>
                  </a:cubicBezTo>
                  <a:cubicBezTo>
                    <a:pt x="50" y="13"/>
                    <a:pt x="48" y="13"/>
                    <a:pt x="48" y="14"/>
                  </a:cubicBezTo>
                  <a:cubicBezTo>
                    <a:pt x="47" y="14"/>
                    <a:pt x="47" y="14"/>
                    <a:pt x="46" y="14"/>
                  </a:cubicBezTo>
                  <a:cubicBezTo>
                    <a:pt x="45" y="14"/>
                    <a:pt x="44" y="13"/>
                    <a:pt x="43" y="12"/>
                  </a:cubicBezTo>
                  <a:cubicBezTo>
                    <a:pt x="42" y="11"/>
                    <a:pt x="41" y="10"/>
                    <a:pt x="40" y="10"/>
                  </a:cubicBezTo>
                  <a:cubicBezTo>
                    <a:pt x="37" y="10"/>
                    <a:pt x="34" y="7"/>
                    <a:pt x="32" y="5"/>
                  </a:cubicBezTo>
                  <a:cubicBezTo>
                    <a:pt x="32" y="5"/>
                    <a:pt x="32" y="5"/>
                    <a:pt x="30" y="5"/>
                  </a:cubicBezTo>
                  <a:cubicBezTo>
                    <a:pt x="29" y="5"/>
                    <a:pt x="27" y="5"/>
                    <a:pt x="26" y="5"/>
                  </a:cubicBezTo>
                  <a:cubicBezTo>
                    <a:pt x="25" y="5"/>
                    <a:pt x="23" y="5"/>
                    <a:pt x="22" y="5"/>
                  </a:cubicBezTo>
                  <a:cubicBezTo>
                    <a:pt x="18" y="5"/>
                    <a:pt x="16" y="5"/>
                    <a:pt x="15" y="4"/>
                  </a:cubicBezTo>
                  <a:cubicBezTo>
                    <a:pt x="12" y="2"/>
                    <a:pt x="6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2" y="2"/>
                    <a:pt x="4" y="3"/>
                    <a:pt x="6" y="3"/>
                  </a:cubicBezTo>
                  <a:cubicBezTo>
                    <a:pt x="11" y="4"/>
                    <a:pt x="15" y="6"/>
                    <a:pt x="16" y="11"/>
                  </a:cubicBezTo>
                  <a:cubicBezTo>
                    <a:pt x="17" y="14"/>
                    <a:pt x="18" y="15"/>
                    <a:pt x="19" y="16"/>
                  </a:cubicBezTo>
                  <a:cubicBezTo>
                    <a:pt x="21" y="18"/>
                    <a:pt x="22" y="19"/>
                    <a:pt x="21" y="23"/>
                  </a:cubicBezTo>
                  <a:cubicBezTo>
                    <a:pt x="20" y="24"/>
                    <a:pt x="20" y="25"/>
                    <a:pt x="19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1" y="26"/>
                    <a:pt x="21" y="26"/>
                  </a:cubicBezTo>
                  <a:cubicBezTo>
                    <a:pt x="22" y="26"/>
                    <a:pt x="23" y="26"/>
                    <a:pt x="23" y="26"/>
                  </a:cubicBezTo>
                  <a:cubicBezTo>
                    <a:pt x="27" y="26"/>
                    <a:pt x="28" y="25"/>
                    <a:pt x="29" y="25"/>
                  </a:cubicBezTo>
                  <a:cubicBezTo>
                    <a:pt x="29" y="25"/>
                    <a:pt x="30" y="25"/>
                    <a:pt x="31" y="25"/>
                  </a:cubicBezTo>
                  <a:cubicBezTo>
                    <a:pt x="33" y="25"/>
                    <a:pt x="34" y="27"/>
                    <a:pt x="36" y="29"/>
                  </a:cubicBezTo>
                  <a:cubicBezTo>
                    <a:pt x="37" y="30"/>
                    <a:pt x="37" y="31"/>
                    <a:pt x="38" y="32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40" y="32"/>
                    <a:pt x="41" y="31"/>
                    <a:pt x="42" y="31"/>
                  </a:cubicBezTo>
                  <a:cubicBezTo>
                    <a:pt x="44" y="31"/>
                    <a:pt x="46" y="30"/>
                    <a:pt x="49" y="30"/>
                  </a:cubicBezTo>
                  <a:cubicBezTo>
                    <a:pt x="49" y="30"/>
                    <a:pt x="50" y="30"/>
                    <a:pt x="51" y="30"/>
                  </a:cubicBezTo>
                  <a:cubicBezTo>
                    <a:pt x="51" y="30"/>
                    <a:pt x="51" y="30"/>
                    <a:pt x="52" y="30"/>
                  </a:cubicBezTo>
                  <a:cubicBezTo>
                    <a:pt x="52" y="30"/>
                    <a:pt x="52" y="30"/>
                    <a:pt x="53" y="30"/>
                  </a:cubicBezTo>
                  <a:cubicBezTo>
                    <a:pt x="53" y="30"/>
                    <a:pt x="54" y="30"/>
                    <a:pt x="54" y="3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6" y="30"/>
                    <a:pt x="56" y="30"/>
                    <a:pt x="57" y="30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7" y="31"/>
                    <a:pt x="57" y="30"/>
                    <a:pt x="57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30"/>
                    <a:pt x="57" y="29"/>
                    <a:pt x="57" y="29"/>
                  </a:cubicBezTo>
                  <a:cubicBezTo>
                    <a:pt x="57" y="29"/>
                    <a:pt x="57" y="29"/>
                    <a:pt x="58" y="29"/>
                  </a:cubicBezTo>
                  <a:cubicBezTo>
                    <a:pt x="58" y="28"/>
                    <a:pt x="58" y="28"/>
                    <a:pt x="59" y="28"/>
                  </a:cubicBezTo>
                  <a:cubicBezTo>
                    <a:pt x="59" y="28"/>
                    <a:pt x="59" y="28"/>
                    <a:pt x="60" y="28"/>
                  </a:cubicBezTo>
                  <a:cubicBezTo>
                    <a:pt x="62" y="28"/>
                    <a:pt x="65" y="30"/>
                    <a:pt x="67" y="31"/>
                  </a:cubicBezTo>
                  <a:cubicBezTo>
                    <a:pt x="67" y="32"/>
                    <a:pt x="69" y="32"/>
                    <a:pt x="71" y="32"/>
                  </a:cubicBezTo>
                  <a:cubicBezTo>
                    <a:pt x="72" y="32"/>
                    <a:pt x="73" y="32"/>
                    <a:pt x="74" y="32"/>
                  </a:cubicBezTo>
                  <a:cubicBezTo>
                    <a:pt x="74" y="31"/>
                    <a:pt x="73" y="31"/>
                    <a:pt x="72" y="30"/>
                  </a:cubicBezTo>
                  <a:cubicBezTo>
                    <a:pt x="71" y="29"/>
                    <a:pt x="71" y="29"/>
                    <a:pt x="70" y="28"/>
                  </a:cubicBezTo>
                  <a:cubicBezTo>
                    <a:pt x="70" y="28"/>
                    <a:pt x="70" y="27"/>
                    <a:pt x="70" y="27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0" y="27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5"/>
                    <a:pt x="71" y="25"/>
                    <a:pt x="71" y="25"/>
                  </a:cubicBezTo>
                  <a:cubicBezTo>
                    <a:pt x="71" y="24"/>
                    <a:pt x="71" y="24"/>
                    <a:pt x="71" y="24"/>
                  </a:cubicBezTo>
                  <a:cubicBezTo>
                    <a:pt x="71" y="24"/>
                    <a:pt x="71" y="24"/>
                    <a:pt x="72" y="24"/>
                  </a:cubicBezTo>
                  <a:cubicBezTo>
                    <a:pt x="71" y="23"/>
                    <a:pt x="71" y="23"/>
                    <a:pt x="70" y="23"/>
                  </a:cubicBezTo>
                  <a:cubicBezTo>
                    <a:pt x="69" y="22"/>
                    <a:pt x="68" y="21"/>
                    <a:pt x="67" y="21"/>
                  </a:cubicBezTo>
                  <a:cubicBezTo>
                    <a:pt x="67" y="21"/>
                    <a:pt x="67" y="21"/>
                    <a:pt x="66" y="21"/>
                  </a:cubicBezTo>
                  <a:cubicBezTo>
                    <a:pt x="66" y="21"/>
                    <a:pt x="66" y="21"/>
                    <a:pt x="66" y="2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29" name="Freeform 231"/>
            <p:cNvSpPr>
              <a:spLocks/>
            </p:cNvSpPr>
            <p:nvPr/>
          </p:nvSpPr>
          <p:spPr bwMode="auto">
            <a:xfrm>
              <a:off x="11842750" y="3779838"/>
              <a:ext cx="1530350" cy="1262063"/>
            </a:xfrm>
            <a:custGeom>
              <a:avLst/>
              <a:gdLst>
                <a:gd name="T0" fmla="*/ 2 w 288"/>
                <a:gd name="T1" fmla="*/ 188 h 241"/>
                <a:gd name="T2" fmla="*/ 1 w 288"/>
                <a:gd name="T3" fmla="*/ 201 h 241"/>
                <a:gd name="T4" fmla="*/ 8 w 288"/>
                <a:gd name="T5" fmla="*/ 207 h 241"/>
                <a:gd name="T6" fmla="*/ 12 w 288"/>
                <a:gd name="T7" fmla="*/ 210 h 241"/>
                <a:gd name="T8" fmla="*/ 3 w 288"/>
                <a:gd name="T9" fmla="*/ 212 h 241"/>
                <a:gd name="T10" fmla="*/ 10 w 288"/>
                <a:gd name="T11" fmla="*/ 217 h 241"/>
                <a:gd name="T12" fmla="*/ 7 w 288"/>
                <a:gd name="T13" fmla="*/ 229 h 241"/>
                <a:gd name="T14" fmla="*/ 54 w 288"/>
                <a:gd name="T15" fmla="*/ 224 h 241"/>
                <a:gd name="T16" fmla="*/ 63 w 288"/>
                <a:gd name="T17" fmla="*/ 215 h 241"/>
                <a:gd name="T18" fmla="*/ 73 w 288"/>
                <a:gd name="T19" fmla="*/ 226 h 241"/>
                <a:gd name="T20" fmla="*/ 81 w 288"/>
                <a:gd name="T21" fmla="*/ 209 h 241"/>
                <a:gd name="T22" fmla="*/ 87 w 288"/>
                <a:gd name="T23" fmla="*/ 187 h 241"/>
                <a:gd name="T24" fmla="*/ 80 w 288"/>
                <a:gd name="T25" fmla="*/ 157 h 241"/>
                <a:gd name="T26" fmla="*/ 100 w 288"/>
                <a:gd name="T27" fmla="*/ 137 h 241"/>
                <a:gd name="T28" fmla="*/ 105 w 288"/>
                <a:gd name="T29" fmla="*/ 110 h 241"/>
                <a:gd name="T30" fmla="*/ 116 w 288"/>
                <a:gd name="T31" fmla="*/ 91 h 241"/>
                <a:gd name="T32" fmla="*/ 138 w 288"/>
                <a:gd name="T33" fmla="*/ 62 h 241"/>
                <a:gd name="T34" fmla="*/ 157 w 288"/>
                <a:gd name="T35" fmla="*/ 51 h 241"/>
                <a:gd name="T36" fmla="*/ 161 w 288"/>
                <a:gd name="T37" fmla="*/ 53 h 241"/>
                <a:gd name="T38" fmla="*/ 175 w 288"/>
                <a:gd name="T39" fmla="*/ 42 h 241"/>
                <a:gd name="T40" fmla="*/ 181 w 288"/>
                <a:gd name="T41" fmla="*/ 37 h 241"/>
                <a:gd name="T42" fmla="*/ 207 w 288"/>
                <a:gd name="T43" fmla="*/ 47 h 241"/>
                <a:gd name="T44" fmla="*/ 220 w 288"/>
                <a:gd name="T45" fmla="*/ 49 h 241"/>
                <a:gd name="T46" fmla="*/ 228 w 288"/>
                <a:gd name="T47" fmla="*/ 43 h 241"/>
                <a:gd name="T48" fmla="*/ 242 w 288"/>
                <a:gd name="T49" fmla="*/ 24 h 241"/>
                <a:gd name="T50" fmla="*/ 270 w 288"/>
                <a:gd name="T51" fmla="*/ 32 h 241"/>
                <a:gd name="T52" fmla="*/ 278 w 288"/>
                <a:gd name="T53" fmla="*/ 32 h 241"/>
                <a:gd name="T54" fmla="*/ 287 w 288"/>
                <a:gd name="T55" fmla="*/ 30 h 241"/>
                <a:gd name="T56" fmla="*/ 278 w 288"/>
                <a:gd name="T57" fmla="*/ 30 h 241"/>
                <a:gd name="T58" fmla="*/ 274 w 288"/>
                <a:gd name="T59" fmla="*/ 21 h 241"/>
                <a:gd name="T60" fmla="*/ 275 w 288"/>
                <a:gd name="T61" fmla="*/ 9 h 241"/>
                <a:gd name="T62" fmla="*/ 256 w 288"/>
                <a:gd name="T63" fmla="*/ 12 h 241"/>
                <a:gd name="T64" fmla="*/ 248 w 288"/>
                <a:gd name="T65" fmla="*/ 3 h 241"/>
                <a:gd name="T66" fmla="*/ 239 w 288"/>
                <a:gd name="T67" fmla="*/ 5 h 241"/>
                <a:gd name="T68" fmla="*/ 224 w 288"/>
                <a:gd name="T69" fmla="*/ 12 h 241"/>
                <a:gd name="T70" fmla="*/ 225 w 288"/>
                <a:gd name="T71" fmla="*/ 5 h 241"/>
                <a:gd name="T72" fmla="*/ 214 w 288"/>
                <a:gd name="T73" fmla="*/ 12 h 241"/>
                <a:gd name="T74" fmla="*/ 200 w 288"/>
                <a:gd name="T75" fmla="*/ 24 h 241"/>
                <a:gd name="T76" fmla="*/ 203 w 288"/>
                <a:gd name="T77" fmla="*/ 6 h 241"/>
                <a:gd name="T78" fmla="*/ 191 w 288"/>
                <a:gd name="T79" fmla="*/ 9 h 241"/>
                <a:gd name="T80" fmla="*/ 181 w 288"/>
                <a:gd name="T81" fmla="*/ 19 h 241"/>
                <a:gd name="T82" fmla="*/ 182 w 288"/>
                <a:gd name="T83" fmla="*/ 24 h 241"/>
                <a:gd name="T84" fmla="*/ 175 w 288"/>
                <a:gd name="T85" fmla="*/ 27 h 241"/>
                <a:gd name="T86" fmla="*/ 169 w 288"/>
                <a:gd name="T87" fmla="*/ 26 h 241"/>
                <a:gd name="T88" fmla="*/ 159 w 288"/>
                <a:gd name="T89" fmla="*/ 20 h 241"/>
                <a:gd name="T90" fmla="*/ 151 w 288"/>
                <a:gd name="T91" fmla="*/ 30 h 241"/>
                <a:gd name="T92" fmla="*/ 141 w 288"/>
                <a:gd name="T93" fmla="*/ 32 h 241"/>
                <a:gd name="T94" fmla="*/ 137 w 288"/>
                <a:gd name="T95" fmla="*/ 39 h 241"/>
                <a:gd name="T96" fmla="*/ 133 w 288"/>
                <a:gd name="T97" fmla="*/ 48 h 241"/>
                <a:gd name="T98" fmla="*/ 120 w 288"/>
                <a:gd name="T99" fmla="*/ 49 h 241"/>
                <a:gd name="T100" fmla="*/ 111 w 288"/>
                <a:gd name="T101" fmla="*/ 48 h 241"/>
                <a:gd name="T102" fmla="*/ 114 w 288"/>
                <a:gd name="T103" fmla="*/ 54 h 241"/>
                <a:gd name="T104" fmla="*/ 128 w 288"/>
                <a:gd name="T105" fmla="*/ 57 h 241"/>
                <a:gd name="T106" fmla="*/ 120 w 288"/>
                <a:gd name="T107" fmla="*/ 60 h 241"/>
                <a:gd name="T108" fmla="*/ 95 w 288"/>
                <a:gd name="T109" fmla="*/ 91 h 241"/>
                <a:gd name="T110" fmla="*/ 84 w 288"/>
                <a:gd name="T111" fmla="*/ 101 h 241"/>
                <a:gd name="T112" fmla="*/ 79 w 288"/>
                <a:gd name="T113" fmla="*/ 119 h 241"/>
                <a:gd name="T114" fmla="*/ 72 w 288"/>
                <a:gd name="T115" fmla="*/ 132 h 241"/>
                <a:gd name="T116" fmla="*/ 51 w 288"/>
                <a:gd name="T117" fmla="*/ 146 h 241"/>
                <a:gd name="T118" fmla="*/ 40 w 288"/>
                <a:gd name="T119" fmla="*/ 146 h 241"/>
                <a:gd name="T120" fmla="*/ 24 w 288"/>
                <a:gd name="T121" fmla="*/ 159 h 241"/>
                <a:gd name="T122" fmla="*/ 17 w 288"/>
                <a:gd name="T123" fmla="*/ 166 h 241"/>
                <a:gd name="T124" fmla="*/ 4 w 288"/>
                <a:gd name="T125" fmla="*/ 175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8" h="241">
                  <a:moveTo>
                    <a:pt x="3" y="174"/>
                  </a:moveTo>
                  <a:cubicBezTo>
                    <a:pt x="2" y="174"/>
                    <a:pt x="1" y="176"/>
                    <a:pt x="0" y="179"/>
                  </a:cubicBezTo>
                  <a:cubicBezTo>
                    <a:pt x="0" y="180"/>
                    <a:pt x="1" y="181"/>
                    <a:pt x="3" y="182"/>
                  </a:cubicBezTo>
                  <a:cubicBezTo>
                    <a:pt x="4" y="183"/>
                    <a:pt x="5" y="183"/>
                    <a:pt x="5" y="184"/>
                  </a:cubicBezTo>
                  <a:cubicBezTo>
                    <a:pt x="4" y="185"/>
                    <a:pt x="4" y="186"/>
                    <a:pt x="3" y="187"/>
                  </a:cubicBezTo>
                  <a:cubicBezTo>
                    <a:pt x="3" y="187"/>
                    <a:pt x="3" y="187"/>
                    <a:pt x="2" y="188"/>
                  </a:cubicBezTo>
                  <a:cubicBezTo>
                    <a:pt x="2" y="188"/>
                    <a:pt x="2" y="188"/>
                    <a:pt x="2" y="188"/>
                  </a:cubicBezTo>
                  <a:cubicBezTo>
                    <a:pt x="4" y="188"/>
                    <a:pt x="5" y="189"/>
                    <a:pt x="5" y="190"/>
                  </a:cubicBezTo>
                  <a:cubicBezTo>
                    <a:pt x="5" y="191"/>
                    <a:pt x="3" y="193"/>
                    <a:pt x="1" y="194"/>
                  </a:cubicBezTo>
                  <a:cubicBezTo>
                    <a:pt x="1" y="194"/>
                    <a:pt x="1" y="194"/>
                    <a:pt x="1" y="194"/>
                  </a:cubicBezTo>
                  <a:cubicBezTo>
                    <a:pt x="0" y="195"/>
                    <a:pt x="1" y="196"/>
                    <a:pt x="2" y="197"/>
                  </a:cubicBezTo>
                  <a:cubicBezTo>
                    <a:pt x="3" y="199"/>
                    <a:pt x="2" y="201"/>
                    <a:pt x="1" y="201"/>
                  </a:cubicBezTo>
                  <a:cubicBezTo>
                    <a:pt x="1" y="202"/>
                    <a:pt x="0" y="203"/>
                    <a:pt x="1" y="204"/>
                  </a:cubicBezTo>
                  <a:cubicBezTo>
                    <a:pt x="2" y="205"/>
                    <a:pt x="2" y="205"/>
                    <a:pt x="3" y="205"/>
                  </a:cubicBezTo>
                  <a:cubicBezTo>
                    <a:pt x="3" y="205"/>
                    <a:pt x="3" y="205"/>
                    <a:pt x="4" y="205"/>
                  </a:cubicBezTo>
                  <a:cubicBezTo>
                    <a:pt x="4" y="205"/>
                    <a:pt x="5" y="205"/>
                    <a:pt x="5" y="205"/>
                  </a:cubicBezTo>
                  <a:cubicBezTo>
                    <a:pt x="6" y="205"/>
                    <a:pt x="7" y="205"/>
                    <a:pt x="7" y="206"/>
                  </a:cubicBezTo>
                  <a:cubicBezTo>
                    <a:pt x="7" y="207"/>
                    <a:pt x="8" y="207"/>
                    <a:pt x="8" y="207"/>
                  </a:cubicBezTo>
                  <a:cubicBezTo>
                    <a:pt x="9" y="207"/>
                    <a:pt x="12" y="204"/>
                    <a:pt x="13" y="203"/>
                  </a:cubicBezTo>
                  <a:cubicBezTo>
                    <a:pt x="14" y="202"/>
                    <a:pt x="15" y="202"/>
                    <a:pt x="16" y="202"/>
                  </a:cubicBezTo>
                  <a:cubicBezTo>
                    <a:pt x="18" y="202"/>
                    <a:pt x="19" y="204"/>
                    <a:pt x="19" y="205"/>
                  </a:cubicBezTo>
                  <a:cubicBezTo>
                    <a:pt x="19" y="207"/>
                    <a:pt x="18" y="208"/>
                    <a:pt x="16" y="208"/>
                  </a:cubicBezTo>
                  <a:cubicBezTo>
                    <a:pt x="16" y="208"/>
                    <a:pt x="16" y="208"/>
                    <a:pt x="16" y="208"/>
                  </a:cubicBezTo>
                  <a:cubicBezTo>
                    <a:pt x="14" y="208"/>
                    <a:pt x="12" y="209"/>
                    <a:pt x="12" y="210"/>
                  </a:cubicBezTo>
                  <a:cubicBezTo>
                    <a:pt x="11" y="210"/>
                    <a:pt x="11" y="211"/>
                    <a:pt x="11" y="212"/>
                  </a:cubicBezTo>
                  <a:cubicBezTo>
                    <a:pt x="11" y="213"/>
                    <a:pt x="11" y="213"/>
                    <a:pt x="11" y="214"/>
                  </a:cubicBezTo>
                  <a:cubicBezTo>
                    <a:pt x="10" y="215"/>
                    <a:pt x="7" y="215"/>
                    <a:pt x="6" y="214"/>
                  </a:cubicBezTo>
                  <a:cubicBezTo>
                    <a:pt x="5" y="213"/>
                    <a:pt x="5" y="212"/>
                    <a:pt x="5" y="211"/>
                  </a:cubicBezTo>
                  <a:cubicBezTo>
                    <a:pt x="5" y="210"/>
                    <a:pt x="5" y="210"/>
                    <a:pt x="5" y="210"/>
                  </a:cubicBezTo>
                  <a:cubicBezTo>
                    <a:pt x="4" y="210"/>
                    <a:pt x="3" y="211"/>
                    <a:pt x="3" y="212"/>
                  </a:cubicBezTo>
                  <a:cubicBezTo>
                    <a:pt x="2" y="213"/>
                    <a:pt x="2" y="213"/>
                    <a:pt x="3" y="213"/>
                  </a:cubicBezTo>
                  <a:cubicBezTo>
                    <a:pt x="5" y="216"/>
                    <a:pt x="4" y="217"/>
                    <a:pt x="3" y="219"/>
                  </a:cubicBezTo>
                  <a:cubicBezTo>
                    <a:pt x="2" y="219"/>
                    <a:pt x="2" y="220"/>
                    <a:pt x="2" y="221"/>
                  </a:cubicBezTo>
                  <a:cubicBezTo>
                    <a:pt x="2" y="221"/>
                    <a:pt x="2" y="221"/>
                    <a:pt x="3" y="221"/>
                  </a:cubicBezTo>
                  <a:cubicBezTo>
                    <a:pt x="4" y="221"/>
                    <a:pt x="6" y="221"/>
                    <a:pt x="7" y="219"/>
                  </a:cubicBezTo>
                  <a:cubicBezTo>
                    <a:pt x="8" y="218"/>
                    <a:pt x="9" y="217"/>
                    <a:pt x="10" y="217"/>
                  </a:cubicBezTo>
                  <a:cubicBezTo>
                    <a:pt x="12" y="217"/>
                    <a:pt x="14" y="218"/>
                    <a:pt x="14" y="220"/>
                  </a:cubicBezTo>
                  <a:cubicBezTo>
                    <a:pt x="15" y="221"/>
                    <a:pt x="15" y="221"/>
                    <a:pt x="14" y="222"/>
                  </a:cubicBezTo>
                  <a:cubicBezTo>
                    <a:pt x="14" y="223"/>
                    <a:pt x="13" y="223"/>
                    <a:pt x="13" y="223"/>
                  </a:cubicBezTo>
                  <a:cubicBezTo>
                    <a:pt x="12" y="224"/>
                    <a:pt x="12" y="224"/>
                    <a:pt x="12" y="225"/>
                  </a:cubicBezTo>
                  <a:cubicBezTo>
                    <a:pt x="12" y="228"/>
                    <a:pt x="10" y="228"/>
                    <a:pt x="9" y="228"/>
                  </a:cubicBezTo>
                  <a:cubicBezTo>
                    <a:pt x="8" y="228"/>
                    <a:pt x="7" y="228"/>
                    <a:pt x="7" y="229"/>
                  </a:cubicBezTo>
                  <a:cubicBezTo>
                    <a:pt x="7" y="229"/>
                    <a:pt x="7" y="229"/>
                    <a:pt x="7" y="230"/>
                  </a:cubicBezTo>
                  <a:cubicBezTo>
                    <a:pt x="8" y="232"/>
                    <a:pt x="15" y="236"/>
                    <a:pt x="18" y="237"/>
                  </a:cubicBezTo>
                  <a:cubicBezTo>
                    <a:pt x="19" y="237"/>
                    <a:pt x="20" y="238"/>
                    <a:pt x="21" y="238"/>
                  </a:cubicBezTo>
                  <a:cubicBezTo>
                    <a:pt x="24" y="240"/>
                    <a:pt x="26" y="241"/>
                    <a:pt x="31" y="240"/>
                  </a:cubicBezTo>
                  <a:cubicBezTo>
                    <a:pt x="37" y="239"/>
                    <a:pt x="50" y="227"/>
                    <a:pt x="51" y="225"/>
                  </a:cubicBezTo>
                  <a:cubicBezTo>
                    <a:pt x="52" y="224"/>
                    <a:pt x="53" y="224"/>
                    <a:pt x="54" y="224"/>
                  </a:cubicBezTo>
                  <a:cubicBezTo>
                    <a:pt x="55" y="224"/>
                    <a:pt x="55" y="224"/>
                    <a:pt x="56" y="224"/>
                  </a:cubicBezTo>
                  <a:cubicBezTo>
                    <a:pt x="56" y="224"/>
                    <a:pt x="56" y="224"/>
                    <a:pt x="57" y="224"/>
                  </a:cubicBezTo>
                  <a:cubicBezTo>
                    <a:pt x="58" y="224"/>
                    <a:pt x="59" y="224"/>
                    <a:pt x="59" y="223"/>
                  </a:cubicBezTo>
                  <a:cubicBezTo>
                    <a:pt x="60" y="223"/>
                    <a:pt x="60" y="221"/>
                    <a:pt x="60" y="219"/>
                  </a:cubicBezTo>
                  <a:cubicBezTo>
                    <a:pt x="61" y="218"/>
                    <a:pt x="61" y="216"/>
                    <a:pt x="62" y="215"/>
                  </a:cubicBezTo>
                  <a:cubicBezTo>
                    <a:pt x="62" y="215"/>
                    <a:pt x="63" y="215"/>
                    <a:pt x="63" y="215"/>
                  </a:cubicBezTo>
                  <a:cubicBezTo>
                    <a:pt x="64" y="215"/>
                    <a:pt x="65" y="217"/>
                    <a:pt x="66" y="219"/>
                  </a:cubicBezTo>
                  <a:cubicBezTo>
                    <a:pt x="66" y="220"/>
                    <a:pt x="67" y="221"/>
                    <a:pt x="67" y="221"/>
                  </a:cubicBezTo>
                  <a:cubicBezTo>
                    <a:pt x="69" y="222"/>
                    <a:pt x="70" y="224"/>
                    <a:pt x="71" y="226"/>
                  </a:cubicBezTo>
                  <a:cubicBezTo>
                    <a:pt x="71" y="226"/>
                    <a:pt x="71" y="226"/>
                    <a:pt x="71" y="226"/>
                  </a:cubicBezTo>
                  <a:cubicBezTo>
                    <a:pt x="71" y="226"/>
                    <a:pt x="72" y="226"/>
                    <a:pt x="72" y="226"/>
                  </a:cubicBezTo>
                  <a:cubicBezTo>
                    <a:pt x="72" y="226"/>
                    <a:pt x="73" y="226"/>
                    <a:pt x="73" y="226"/>
                  </a:cubicBezTo>
                  <a:cubicBezTo>
                    <a:pt x="73" y="227"/>
                    <a:pt x="74" y="227"/>
                    <a:pt x="74" y="227"/>
                  </a:cubicBezTo>
                  <a:cubicBezTo>
                    <a:pt x="74" y="227"/>
                    <a:pt x="75" y="223"/>
                    <a:pt x="75" y="220"/>
                  </a:cubicBezTo>
                  <a:cubicBezTo>
                    <a:pt x="75" y="219"/>
                    <a:pt x="75" y="218"/>
                    <a:pt x="76" y="217"/>
                  </a:cubicBezTo>
                  <a:cubicBezTo>
                    <a:pt x="76" y="215"/>
                    <a:pt x="77" y="213"/>
                    <a:pt x="77" y="211"/>
                  </a:cubicBezTo>
                  <a:cubicBezTo>
                    <a:pt x="76" y="211"/>
                    <a:pt x="77" y="210"/>
                    <a:pt x="77" y="210"/>
                  </a:cubicBezTo>
                  <a:cubicBezTo>
                    <a:pt x="78" y="209"/>
                    <a:pt x="79" y="209"/>
                    <a:pt x="81" y="209"/>
                  </a:cubicBezTo>
                  <a:cubicBezTo>
                    <a:pt x="82" y="209"/>
                    <a:pt x="84" y="209"/>
                    <a:pt x="84" y="208"/>
                  </a:cubicBezTo>
                  <a:cubicBezTo>
                    <a:pt x="85" y="206"/>
                    <a:pt x="85" y="199"/>
                    <a:pt x="84" y="199"/>
                  </a:cubicBezTo>
                  <a:cubicBezTo>
                    <a:pt x="82" y="198"/>
                    <a:pt x="81" y="195"/>
                    <a:pt x="82" y="193"/>
                  </a:cubicBezTo>
                  <a:cubicBezTo>
                    <a:pt x="82" y="192"/>
                    <a:pt x="83" y="191"/>
                    <a:pt x="84" y="191"/>
                  </a:cubicBezTo>
                  <a:cubicBezTo>
                    <a:pt x="85" y="191"/>
                    <a:pt x="86" y="191"/>
                    <a:pt x="86" y="190"/>
                  </a:cubicBezTo>
                  <a:cubicBezTo>
                    <a:pt x="87" y="190"/>
                    <a:pt x="87" y="188"/>
                    <a:pt x="87" y="187"/>
                  </a:cubicBezTo>
                  <a:cubicBezTo>
                    <a:pt x="87" y="185"/>
                    <a:pt x="86" y="184"/>
                    <a:pt x="84" y="183"/>
                  </a:cubicBezTo>
                  <a:cubicBezTo>
                    <a:pt x="82" y="182"/>
                    <a:pt x="80" y="181"/>
                    <a:pt x="80" y="179"/>
                  </a:cubicBezTo>
                  <a:cubicBezTo>
                    <a:pt x="80" y="177"/>
                    <a:pt x="80" y="175"/>
                    <a:pt x="81" y="174"/>
                  </a:cubicBezTo>
                  <a:cubicBezTo>
                    <a:pt x="81" y="172"/>
                    <a:pt x="82" y="171"/>
                    <a:pt x="80" y="168"/>
                  </a:cubicBezTo>
                  <a:cubicBezTo>
                    <a:pt x="79" y="165"/>
                    <a:pt x="79" y="162"/>
                    <a:pt x="80" y="160"/>
                  </a:cubicBezTo>
                  <a:cubicBezTo>
                    <a:pt x="80" y="159"/>
                    <a:pt x="81" y="158"/>
                    <a:pt x="80" y="157"/>
                  </a:cubicBezTo>
                  <a:cubicBezTo>
                    <a:pt x="79" y="154"/>
                    <a:pt x="78" y="150"/>
                    <a:pt x="82" y="145"/>
                  </a:cubicBezTo>
                  <a:cubicBezTo>
                    <a:pt x="85" y="140"/>
                    <a:pt x="90" y="137"/>
                    <a:pt x="93" y="137"/>
                  </a:cubicBezTo>
                  <a:cubicBezTo>
                    <a:pt x="93" y="137"/>
                    <a:pt x="94" y="137"/>
                    <a:pt x="94" y="137"/>
                  </a:cubicBezTo>
                  <a:cubicBezTo>
                    <a:pt x="94" y="137"/>
                    <a:pt x="95" y="137"/>
                    <a:pt x="95" y="137"/>
                  </a:cubicBezTo>
                  <a:cubicBezTo>
                    <a:pt x="96" y="138"/>
                    <a:pt x="97" y="138"/>
                    <a:pt x="98" y="138"/>
                  </a:cubicBezTo>
                  <a:cubicBezTo>
                    <a:pt x="99" y="138"/>
                    <a:pt x="100" y="138"/>
                    <a:pt x="100" y="137"/>
                  </a:cubicBezTo>
                  <a:cubicBezTo>
                    <a:pt x="101" y="135"/>
                    <a:pt x="101" y="133"/>
                    <a:pt x="101" y="132"/>
                  </a:cubicBezTo>
                  <a:cubicBezTo>
                    <a:pt x="101" y="132"/>
                    <a:pt x="101" y="132"/>
                    <a:pt x="101" y="132"/>
                  </a:cubicBezTo>
                  <a:cubicBezTo>
                    <a:pt x="101" y="132"/>
                    <a:pt x="101" y="132"/>
                    <a:pt x="101" y="132"/>
                  </a:cubicBezTo>
                  <a:cubicBezTo>
                    <a:pt x="99" y="131"/>
                    <a:pt x="97" y="131"/>
                    <a:pt x="96" y="129"/>
                  </a:cubicBezTo>
                  <a:cubicBezTo>
                    <a:pt x="96" y="127"/>
                    <a:pt x="96" y="126"/>
                    <a:pt x="98" y="124"/>
                  </a:cubicBezTo>
                  <a:cubicBezTo>
                    <a:pt x="101" y="120"/>
                    <a:pt x="104" y="115"/>
                    <a:pt x="105" y="110"/>
                  </a:cubicBezTo>
                  <a:cubicBezTo>
                    <a:pt x="105" y="108"/>
                    <a:pt x="105" y="107"/>
                    <a:pt x="105" y="105"/>
                  </a:cubicBezTo>
                  <a:cubicBezTo>
                    <a:pt x="105" y="103"/>
                    <a:pt x="105" y="101"/>
                    <a:pt x="106" y="100"/>
                  </a:cubicBezTo>
                  <a:cubicBezTo>
                    <a:pt x="107" y="99"/>
                    <a:pt x="108" y="99"/>
                    <a:pt x="110" y="98"/>
                  </a:cubicBezTo>
                  <a:cubicBezTo>
                    <a:pt x="111" y="98"/>
                    <a:pt x="113" y="98"/>
                    <a:pt x="114" y="97"/>
                  </a:cubicBezTo>
                  <a:cubicBezTo>
                    <a:pt x="116" y="96"/>
                    <a:pt x="116" y="96"/>
                    <a:pt x="116" y="94"/>
                  </a:cubicBezTo>
                  <a:cubicBezTo>
                    <a:pt x="116" y="93"/>
                    <a:pt x="115" y="92"/>
                    <a:pt x="116" y="91"/>
                  </a:cubicBezTo>
                  <a:cubicBezTo>
                    <a:pt x="117" y="90"/>
                    <a:pt x="118" y="89"/>
                    <a:pt x="119" y="88"/>
                  </a:cubicBezTo>
                  <a:cubicBezTo>
                    <a:pt x="120" y="86"/>
                    <a:pt x="121" y="83"/>
                    <a:pt x="122" y="82"/>
                  </a:cubicBezTo>
                  <a:cubicBezTo>
                    <a:pt x="126" y="80"/>
                    <a:pt x="125" y="78"/>
                    <a:pt x="125" y="78"/>
                  </a:cubicBezTo>
                  <a:cubicBezTo>
                    <a:pt x="124" y="76"/>
                    <a:pt x="125" y="75"/>
                    <a:pt x="126" y="73"/>
                  </a:cubicBezTo>
                  <a:cubicBezTo>
                    <a:pt x="127" y="72"/>
                    <a:pt x="128" y="71"/>
                    <a:pt x="128" y="69"/>
                  </a:cubicBezTo>
                  <a:cubicBezTo>
                    <a:pt x="128" y="65"/>
                    <a:pt x="134" y="62"/>
                    <a:pt x="138" y="62"/>
                  </a:cubicBezTo>
                  <a:cubicBezTo>
                    <a:pt x="140" y="62"/>
                    <a:pt x="145" y="62"/>
                    <a:pt x="145" y="60"/>
                  </a:cubicBezTo>
                  <a:cubicBezTo>
                    <a:pt x="145" y="59"/>
                    <a:pt x="145" y="58"/>
                    <a:pt x="145" y="57"/>
                  </a:cubicBezTo>
                  <a:cubicBezTo>
                    <a:pt x="145" y="55"/>
                    <a:pt x="144" y="52"/>
                    <a:pt x="145" y="51"/>
                  </a:cubicBezTo>
                  <a:cubicBezTo>
                    <a:pt x="146" y="50"/>
                    <a:pt x="148" y="50"/>
                    <a:pt x="149" y="51"/>
                  </a:cubicBezTo>
                  <a:cubicBezTo>
                    <a:pt x="151" y="52"/>
                    <a:pt x="153" y="52"/>
                    <a:pt x="155" y="51"/>
                  </a:cubicBezTo>
                  <a:cubicBezTo>
                    <a:pt x="156" y="51"/>
                    <a:pt x="156" y="51"/>
                    <a:pt x="157" y="51"/>
                  </a:cubicBezTo>
                  <a:cubicBezTo>
                    <a:pt x="157" y="51"/>
                    <a:pt x="157" y="52"/>
                    <a:pt x="158" y="52"/>
                  </a:cubicBezTo>
                  <a:cubicBezTo>
                    <a:pt x="158" y="52"/>
                    <a:pt x="158" y="52"/>
                    <a:pt x="158" y="52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59" y="52"/>
                    <a:pt x="160" y="52"/>
                    <a:pt x="160" y="52"/>
                  </a:cubicBezTo>
                  <a:cubicBezTo>
                    <a:pt x="160" y="52"/>
                    <a:pt x="161" y="53"/>
                    <a:pt x="161" y="53"/>
                  </a:cubicBezTo>
                  <a:cubicBezTo>
                    <a:pt x="161" y="53"/>
                    <a:pt x="161" y="53"/>
                    <a:pt x="161" y="53"/>
                  </a:cubicBezTo>
                  <a:cubicBezTo>
                    <a:pt x="162" y="54"/>
                    <a:pt x="164" y="54"/>
                    <a:pt x="165" y="54"/>
                  </a:cubicBezTo>
                  <a:cubicBezTo>
                    <a:pt x="166" y="54"/>
                    <a:pt x="167" y="53"/>
                    <a:pt x="167" y="52"/>
                  </a:cubicBezTo>
                  <a:cubicBezTo>
                    <a:pt x="167" y="48"/>
                    <a:pt x="168" y="41"/>
                    <a:pt x="172" y="41"/>
                  </a:cubicBezTo>
                  <a:cubicBezTo>
                    <a:pt x="173" y="41"/>
                    <a:pt x="174" y="42"/>
                    <a:pt x="175" y="42"/>
                  </a:cubicBezTo>
                  <a:cubicBezTo>
                    <a:pt x="175" y="42"/>
                    <a:pt x="175" y="42"/>
                    <a:pt x="175" y="42"/>
                  </a:cubicBezTo>
                  <a:cubicBezTo>
                    <a:pt x="175" y="42"/>
                    <a:pt x="175" y="42"/>
                    <a:pt x="175" y="42"/>
                  </a:cubicBezTo>
                  <a:cubicBezTo>
                    <a:pt x="176" y="41"/>
                    <a:pt x="176" y="41"/>
                    <a:pt x="177" y="40"/>
                  </a:cubicBezTo>
                  <a:cubicBezTo>
                    <a:pt x="177" y="40"/>
                    <a:pt x="177" y="40"/>
                    <a:pt x="177" y="40"/>
                  </a:cubicBezTo>
                  <a:cubicBezTo>
                    <a:pt x="177" y="39"/>
                    <a:pt x="178" y="39"/>
                    <a:pt x="179" y="38"/>
                  </a:cubicBezTo>
                  <a:cubicBezTo>
                    <a:pt x="179" y="38"/>
                    <a:pt x="179" y="38"/>
                    <a:pt x="179" y="38"/>
                  </a:cubicBezTo>
                  <a:cubicBezTo>
                    <a:pt x="180" y="38"/>
                    <a:pt x="180" y="38"/>
                    <a:pt x="181" y="37"/>
                  </a:cubicBezTo>
                  <a:cubicBezTo>
                    <a:pt x="181" y="37"/>
                    <a:pt x="181" y="37"/>
                    <a:pt x="181" y="37"/>
                  </a:cubicBezTo>
                  <a:cubicBezTo>
                    <a:pt x="182" y="37"/>
                    <a:pt x="182" y="37"/>
                    <a:pt x="183" y="37"/>
                  </a:cubicBezTo>
                  <a:cubicBezTo>
                    <a:pt x="186" y="38"/>
                    <a:pt x="187" y="40"/>
                    <a:pt x="189" y="42"/>
                  </a:cubicBezTo>
                  <a:cubicBezTo>
                    <a:pt x="191" y="44"/>
                    <a:pt x="193" y="46"/>
                    <a:pt x="196" y="46"/>
                  </a:cubicBezTo>
                  <a:cubicBezTo>
                    <a:pt x="197" y="47"/>
                    <a:pt x="198" y="47"/>
                    <a:pt x="199" y="47"/>
                  </a:cubicBezTo>
                  <a:cubicBezTo>
                    <a:pt x="201" y="48"/>
                    <a:pt x="203" y="48"/>
                    <a:pt x="205" y="48"/>
                  </a:cubicBezTo>
                  <a:cubicBezTo>
                    <a:pt x="206" y="48"/>
                    <a:pt x="207" y="48"/>
                    <a:pt x="207" y="47"/>
                  </a:cubicBezTo>
                  <a:cubicBezTo>
                    <a:pt x="207" y="46"/>
                    <a:pt x="208" y="46"/>
                    <a:pt x="209" y="46"/>
                  </a:cubicBezTo>
                  <a:cubicBezTo>
                    <a:pt x="210" y="46"/>
                    <a:pt x="211" y="46"/>
                    <a:pt x="212" y="47"/>
                  </a:cubicBezTo>
                  <a:cubicBezTo>
                    <a:pt x="213" y="47"/>
                    <a:pt x="215" y="48"/>
                    <a:pt x="216" y="47"/>
                  </a:cubicBezTo>
                  <a:cubicBezTo>
                    <a:pt x="216" y="47"/>
                    <a:pt x="217" y="47"/>
                    <a:pt x="217" y="47"/>
                  </a:cubicBezTo>
                  <a:cubicBezTo>
                    <a:pt x="217" y="47"/>
                    <a:pt x="218" y="47"/>
                    <a:pt x="218" y="47"/>
                  </a:cubicBezTo>
                  <a:cubicBezTo>
                    <a:pt x="219" y="48"/>
                    <a:pt x="220" y="49"/>
                    <a:pt x="220" y="49"/>
                  </a:cubicBezTo>
                  <a:cubicBezTo>
                    <a:pt x="220" y="50"/>
                    <a:pt x="221" y="50"/>
                    <a:pt x="221" y="50"/>
                  </a:cubicBezTo>
                  <a:cubicBezTo>
                    <a:pt x="221" y="50"/>
                    <a:pt x="221" y="50"/>
                    <a:pt x="222" y="49"/>
                  </a:cubicBezTo>
                  <a:cubicBezTo>
                    <a:pt x="223" y="48"/>
                    <a:pt x="223" y="47"/>
                    <a:pt x="223" y="45"/>
                  </a:cubicBezTo>
                  <a:cubicBezTo>
                    <a:pt x="223" y="44"/>
                    <a:pt x="223" y="43"/>
                    <a:pt x="226" y="43"/>
                  </a:cubicBezTo>
                  <a:cubicBezTo>
                    <a:pt x="227" y="43"/>
                    <a:pt x="227" y="43"/>
                    <a:pt x="228" y="43"/>
                  </a:cubicBezTo>
                  <a:cubicBezTo>
                    <a:pt x="228" y="43"/>
                    <a:pt x="228" y="43"/>
                    <a:pt x="228" y="43"/>
                  </a:cubicBezTo>
                  <a:cubicBezTo>
                    <a:pt x="229" y="43"/>
                    <a:pt x="229" y="42"/>
                    <a:pt x="229" y="42"/>
                  </a:cubicBezTo>
                  <a:cubicBezTo>
                    <a:pt x="230" y="41"/>
                    <a:pt x="229" y="39"/>
                    <a:pt x="229" y="38"/>
                  </a:cubicBezTo>
                  <a:cubicBezTo>
                    <a:pt x="229" y="36"/>
                    <a:pt x="229" y="35"/>
                    <a:pt x="229" y="34"/>
                  </a:cubicBezTo>
                  <a:cubicBezTo>
                    <a:pt x="229" y="31"/>
                    <a:pt x="231" y="30"/>
                    <a:pt x="233" y="29"/>
                  </a:cubicBezTo>
                  <a:cubicBezTo>
                    <a:pt x="234" y="28"/>
                    <a:pt x="236" y="27"/>
                    <a:pt x="236" y="26"/>
                  </a:cubicBezTo>
                  <a:cubicBezTo>
                    <a:pt x="236" y="24"/>
                    <a:pt x="239" y="24"/>
                    <a:pt x="242" y="24"/>
                  </a:cubicBezTo>
                  <a:cubicBezTo>
                    <a:pt x="243" y="24"/>
                    <a:pt x="243" y="24"/>
                    <a:pt x="243" y="24"/>
                  </a:cubicBezTo>
                  <a:cubicBezTo>
                    <a:pt x="244" y="24"/>
                    <a:pt x="247" y="24"/>
                    <a:pt x="247" y="23"/>
                  </a:cubicBezTo>
                  <a:cubicBezTo>
                    <a:pt x="248" y="22"/>
                    <a:pt x="251" y="21"/>
                    <a:pt x="253" y="21"/>
                  </a:cubicBezTo>
                  <a:cubicBezTo>
                    <a:pt x="255" y="21"/>
                    <a:pt x="257" y="21"/>
                    <a:pt x="258" y="23"/>
                  </a:cubicBezTo>
                  <a:cubicBezTo>
                    <a:pt x="259" y="25"/>
                    <a:pt x="261" y="26"/>
                    <a:pt x="264" y="27"/>
                  </a:cubicBezTo>
                  <a:cubicBezTo>
                    <a:pt x="267" y="28"/>
                    <a:pt x="269" y="29"/>
                    <a:pt x="270" y="32"/>
                  </a:cubicBezTo>
                  <a:cubicBezTo>
                    <a:pt x="270" y="33"/>
                    <a:pt x="270" y="34"/>
                    <a:pt x="270" y="36"/>
                  </a:cubicBezTo>
                  <a:cubicBezTo>
                    <a:pt x="270" y="36"/>
                    <a:pt x="270" y="36"/>
                    <a:pt x="270" y="36"/>
                  </a:cubicBezTo>
                  <a:cubicBezTo>
                    <a:pt x="270" y="36"/>
                    <a:pt x="271" y="35"/>
                    <a:pt x="272" y="35"/>
                  </a:cubicBezTo>
                  <a:cubicBezTo>
                    <a:pt x="272" y="35"/>
                    <a:pt x="272" y="35"/>
                    <a:pt x="272" y="35"/>
                  </a:cubicBezTo>
                  <a:cubicBezTo>
                    <a:pt x="273" y="35"/>
                    <a:pt x="273" y="35"/>
                    <a:pt x="274" y="35"/>
                  </a:cubicBezTo>
                  <a:cubicBezTo>
                    <a:pt x="275" y="35"/>
                    <a:pt x="277" y="33"/>
                    <a:pt x="278" y="32"/>
                  </a:cubicBezTo>
                  <a:cubicBezTo>
                    <a:pt x="280" y="31"/>
                    <a:pt x="282" y="30"/>
                    <a:pt x="283" y="30"/>
                  </a:cubicBezTo>
                  <a:cubicBezTo>
                    <a:pt x="284" y="30"/>
                    <a:pt x="284" y="30"/>
                    <a:pt x="285" y="30"/>
                  </a:cubicBezTo>
                  <a:cubicBezTo>
                    <a:pt x="285" y="30"/>
                    <a:pt x="285" y="30"/>
                    <a:pt x="286" y="30"/>
                  </a:cubicBezTo>
                  <a:cubicBezTo>
                    <a:pt x="286" y="30"/>
                    <a:pt x="286" y="30"/>
                    <a:pt x="286" y="30"/>
                  </a:cubicBezTo>
                  <a:cubicBezTo>
                    <a:pt x="286" y="30"/>
                    <a:pt x="286" y="30"/>
                    <a:pt x="286" y="30"/>
                  </a:cubicBezTo>
                  <a:cubicBezTo>
                    <a:pt x="286" y="30"/>
                    <a:pt x="287" y="30"/>
                    <a:pt x="287" y="30"/>
                  </a:cubicBezTo>
                  <a:cubicBezTo>
                    <a:pt x="287" y="30"/>
                    <a:pt x="287" y="29"/>
                    <a:pt x="287" y="29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87" y="29"/>
                    <a:pt x="288" y="28"/>
                    <a:pt x="288" y="28"/>
                  </a:cubicBezTo>
                  <a:cubicBezTo>
                    <a:pt x="288" y="28"/>
                    <a:pt x="288" y="28"/>
                    <a:pt x="288" y="28"/>
                  </a:cubicBezTo>
                  <a:cubicBezTo>
                    <a:pt x="286" y="27"/>
                    <a:pt x="282" y="27"/>
                    <a:pt x="282" y="28"/>
                  </a:cubicBezTo>
                  <a:cubicBezTo>
                    <a:pt x="281" y="29"/>
                    <a:pt x="280" y="30"/>
                    <a:pt x="278" y="30"/>
                  </a:cubicBezTo>
                  <a:cubicBezTo>
                    <a:pt x="277" y="30"/>
                    <a:pt x="276" y="30"/>
                    <a:pt x="275" y="29"/>
                  </a:cubicBezTo>
                  <a:cubicBezTo>
                    <a:pt x="275" y="28"/>
                    <a:pt x="275" y="28"/>
                    <a:pt x="275" y="27"/>
                  </a:cubicBezTo>
                  <a:cubicBezTo>
                    <a:pt x="275" y="26"/>
                    <a:pt x="272" y="25"/>
                    <a:pt x="270" y="24"/>
                  </a:cubicBezTo>
                  <a:cubicBezTo>
                    <a:pt x="268" y="23"/>
                    <a:pt x="268" y="22"/>
                    <a:pt x="267" y="22"/>
                  </a:cubicBezTo>
                  <a:cubicBezTo>
                    <a:pt x="267" y="21"/>
                    <a:pt x="267" y="21"/>
                    <a:pt x="268" y="20"/>
                  </a:cubicBezTo>
                  <a:cubicBezTo>
                    <a:pt x="268" y="19"/>
                    <a:pt x="272" y="20"/>
                    <a:pt x="274" y="21"/>
                  </a:cubicBezTo>
                  <a:cubicBezTo>
                    <a:pt x="276" y="22"/>
                    <a:pt x="278" y="22"/>
                    <a:pt x="281" y="19"/>
                  </a:cubicBezTo>
                  <a:cubicBezTo>
                    <a:pt x="283" y="17"/>
                    <a:pt x="285" y="17"/>
                    <a:pt x="286" y="17"/>
                  </a:cubicBezTo>
                  <a:cubicBezTo>
                    <a:pt x="288" y="17"/>
                    <a:pt x="288" y="17"/>
                    <a:pt x="288" y="16"/>
                  </a:cubicBezTo>
                  <a:cubicBezTo>
                    <a:pt x="288" y="15"/>
                    <a:pt x="286" y="14"/>
                    <a:pt x="285" y="13"/>
                  </a:cubicBezTo>
                  <a:cubicBezTo>
                    <a:pt x="284" y="13"/>
                    <a:pt x="283" y="12"/>
                    <a:pt x="282" y="11"/>
                  </a:cubicBezTo>
                  <a:cubicBezTo>
                    <a:pt x="282" y="10"/>
                    <a:pt x="278" y="8"/>
                    <a:pt x="275" y="9"/>
                  </a:cubicBezTo>
                  <a:cubicBezTo>
                    <a:pt x="271" y="10"/>
                    <a:pt x="270" y="8"/>
                    <a:pt x="269" y="7"/>
                  </a:cubicBezTo>
                  <a:cubicBezTo>
                    <a:pt x="269" y="7"/>
                    <a:pt x="269" y="6"/>
                    <a:pt x="268" y="6"/>
                  </a:cubicBezTo>
                  <a:cubicBezTo>
                    <a:pt x="268" y="6"/>
                    <a:pt x="267" y="6"/>
                    <a:pt x="267" y="6"/>
                  </a:cubicBezTo>
                  <a:cubicBezTo>
                    <a:pt x="265" y="6"/>
                    <a:pt x="261" y="8"/>
                    <a:pt x="261" y="11"/>
                  </a:cubicBezTo>
                  <a:cubicBezTo>
                    <a:pt x="261" y="16"/>
                    <a:pt x="257" y="16"/>
                    <a:pt x="256" y="14"/>
                  </a:cubicBezTo>
                  <a:cubicBezTo>
                    <a:pt x="256" y="14"/>
                    <a:pt x="256" y="13"/>
                    <a:pt x="256" y="12"/>
                  </a:cubicBezTo>
                  <a:cubicBezTo>
                    <a:pt x="257" y="11"/>
                    <a:pt x="257" y="10"/>
                    <a:pt x="256" y="9"/>
                  </a:cubicBezTo>
                  <a:cubicBezTo>
                    <a:pt x="256" y="8"/>
                    <a:pt x="256" y="8"/>
                    <a:pt x="256" y="7"/>
                  </a:cubicBezTo>
                  <a:cubicBezTo>
                    <a:pt x="256" y="6"/>
                    <a:pt x="257" y="5"/>
                    <a:pt x="258" y="5"/>
                  </a:cubicBezTo>
                  <a:cubicBezTo>
                    <a:pt x="259" y="5"/>
                    <a:pt x="259" y="4"/>
                    <a:pt x="259" y="4"/>
                  </a:cubicBezTo>
                  <a:cubicBezTo>
                    <a:pt x="259" y="3"/>
                    <a:pt x="257" y="1"/>
                    <a:pt x="254" y="1"/>
                  </a:cubicBezTo>
                  <a:cubicBezTo>
                    <a:pt x="250" y="0"/>
                    <a:pt x="248" y="2"/>
                    <a:pt x="248" y="3"/>
                  </a:cubicBezTo>
                  <a:cubicBezTo>
                    <a:pt x="247" y="4"/>
                    <a:pt x="247" y="5"/>
                    <a:pt x="248" y="5"/>
                  </a:cubicBezTo>
                  <a:cubicBezTo>
                    <a:pt x="248" y="6"/>
                    <a:pt x="248" y="7"/>
                    <a:pt x="248" y="9"/>
                  </a:cubicBezTo>
                  <a:cubicBezTo>
                    <a:pt x="246" y="11"/>
                    <a:pt x="243" y="16"/>
                    <a:pt x="240" y="16"/>
                  </a:cubicBezTo>
                  <a:cubicBezTo>
                    <a:pt x="239" y="16"/>
                    <a:pt x="239" y="15"/>
                    <a:pt x="239" y="15"/>
                  </a:cubicBezTo>
                  <a:cubicBezTo>
                    <a:pt x="238" y="14"/>
                    <a:pt x="238" y="12"/>
                    <a:pt x="239" y="9"/>
                  </a:cubicBezTo>
                  <a:cubicBezTo>
                    <a:pt x="239" y="8"/>
                    <a:pt x="239" y="6"/>
                    <a:pt x="239" y="5"/>
                  </a:cubicBezTo>
                  <a:cubicBezTo>
                    <a:pt x="239" y="5"/>
                    <a:pt x="239" y="4"/>
                    <a:pt x="239" y="4"/>
                  </a:cubicBezTo>
                  <a:cubicBezTo>
                    <a:pt x="239" y="5"/>
                    <a:pt x="238" y="5"/>
                    <a:pt x="234" y="10"/>
                  </a:cubicBezTo>
                  <a:cubicBezTo>
                    <a:pt x="233" y="11"/>
                    <a:pt x="232" y="12"/>
                    <a:pt x="231" y="13"/>
                  </a:cubicBezTo>
                  <a:cubicBezTo>
                    <a:pt x="228" y="17"/>
                    <a:pt x="225" y="20"/>
                    <a:pt x="223" y="21"/>
                  </a:cubicBezTo>
                  <a:cubicBezTo>
                    <a:pt x="221" y="21"/>
                    <a:pt x="220" y="20"/>
                    <a:pt x="220" y="19"/>
                  </a:cubicBezTo>
                  <a:cubicBezTo>
                    <a:pt x="219" y="17"/>
                    <a:pt x="221" y="13"/>
                    <a:pt x="224" y="12"/>
                  </a:cubicBezTo>
                  <a:cubicBezTo>
                    <a:pt x="226" y="11"/>
                    <a:pt x="227" y="9"/>
                    <a:pt x="228" y="7"/>
                  </a:cubicBezTo>
                  <a:cubicBezTo>
                    <a:pt x="229" y="5"/>
                    <a:pt x="230" y="3"/>
                    <a:pt x="232" y="3"/>
                  </a:cubicBezTo>
                  <a:cubicBezTo>
                    <a:pt x="232" y="3"/>
                    <a:pt x="233" y="3"/>
                    <a:pt x="233" y="2"/>
                  </a:cubicBezTo>
                  <a:cubicBezTo>
                    <a:pt x="233" y="2"/>
                    <a:pt x="232" y="1"/>
                    <a:pt x="230" y="0"/>
                  </a:cubicBezTo>
                  <a:cubicBezTo>
                    <a:pt x="228" y="0"/>
                    <a:pt x="227" y="1"/>
                    <a:pt x="226" y="3"/>
                  </a:cubicBezTo>
                  <a:cubicBezTo>
                    <a:pt x="226" y="4"/>
                    <a:pt x="225" y="5"/>
                    <a:pt x="225" y="5"/>
                  </a:cubicBezTo>
                  <a:cubicBezTo>
                    <a:pt x="224" y="6"/>
                    <a:pt x="221" y="6"/>
                    <a:pt x="219" y="5"/>
                  </a:cubicBezTo>
                  <a:cubicBezTo>
                    <a:pt x="218" y="5"/>
                    <a:pt x="218" y="4"/>
                    <a:pt x="217" y="4"/>
                  </a:cubicBezTo>
                  <a:cubicBezTo>
                    <a:pt x="217" y="5"/>
                    <a:pt x="216" y="5"/>
                    <a:pt x="216" y="6"/>
                  </a:cubicBezTo>
                  <a:cubicBezTo>
                    <a:pt x="215" y="6"/>
                    <a:pt x="215" y="7"/>
                    <a:pt x="215" y="7"/>
                  </a:cubicBezTo>
                  <a:cubicBezTo>
                    <a:pt x="216" y="8"/>
                    <a:pt x="216" y="10"/>
                    <a:pt x="215" y="11"/>
                  </a:cubicBezTo>
                  <a:cubicBezTo>
                    <a:pt x="215" y="12"/>
                    <a:pt x="214" y="12"/>
                    <a:pt x="214" y="12"/>
                  </a:cubicBezTo>
                  <a:cubicBezTo>
                    <a:pt x="213" y="12"/>
                    <a:pt x="212" y="12"/>
                    <a:pt x="211" y="10"/>
                  </a:cubicBezTo>
                  <a:cubicBezTo>
                    <a:pt x="210" y="8"/>
                    <a:pt x="206" y="10"/>
                    <a:pt x="205" y="13"/>
                  </a:cubicBezTo>
                  <a:cubicBezTo>
                    <a:pt x="204" y="14"/>
                    <a:pt x="203" y="15"/>
                    <a:pt x="202" y="16"/>
                  </a:cubicBezTo>
                  <a:cubicBezTo>
                    <a:pt x="203" y="17"/>
                    <a:pt x="204" y="18"/>
                    <a:pt x="204" y="20"/>
                  </a:cubicBezTo>
                  <a:cubicBezTo>
                    <a:pt x="203" y="22"/>
                    <a:pt x="202" y="24"/>
                    <a:pt x="200" y="24"/>
                  </a:cubicBezTo>
                  <a:cubicBezTo>
                    <a:pt x="200" y="24"/>
                    <a:pt x="200" y="24"/>
                    <a:pt x="200" y="24"/>
                  </a:cubicBezTo>
                  <a:cubicBezTo>
                    <a:pt x="198" y="24"/>
                    <a:pt x="197" y="21"/>
                    <a:pt x="197" y="19"/>
                  </a:cubicBezTo>
                  <a:cubicBezTo>
                    <a:pt x="197" y="18"/>
                    <a:pt x="196" y="17"/>
                    <a:pt x="196" y="17"/>
                  </a:cubicBezTo>
                  <a:cubicBezTo>
                    <a:pt x="195" y="17"/>
                    <a:pt x="194" y="17"/>
                    <a:pt x="194" y="16"/>
                  </a:cubicBezTo>
                  <a:cubicBezTo>
                    <a:pt x="194" y="15"/>
                    <a:pt x="194" y="14"/>
                    <a:pt x="194" y="13"/>
                  </a:cubicBezTo>
                  <a:cubicBezTo>
                    <a:pt x="195" y="11"/>
                    <a:pt x="197" y="10"/>
                    <a:pt x="198" y="10"/>
                  </a:cubicBezTo>
                  <a:cubicBezTo>
                    <a:pt x="201" y="10"/>
                    <a:pt x="203" y="7"/>
                    <a:pt x="203" y="6"/>
                  </a:cubicBezTo>
                  <a:cubicBezTo>
                    <a:pt x="203" y="5"/>
                    <a:pt x="203" y="5"/>
                    <a:pt x="202" y="5"/>
                  </a:cubicBezTo>
                  <a:cubicBezTo>
                    <a:pt x="202" y="5"/>
                    <a:pt x="201" y="6"/>
                    <a:pt x="201" y="7"/>
                  </a:cubicBezTo>
                  <a:cubicBezTo>
                    <a:pt x="201" y="10"/>
                    <a:pt x="197" y="10"/>
                    <a:pt x="195" y="10"/>
                  </a:cubicBezTo>
                  <a:cubicBezTo>
                    <a:pt x="194" y="10"/>
                    <a:pt x="193" y="9"/>
                    <a:pt x="192" y="9"/>
                  </a:cubicBezTo>
                  <a:cubicBezTo>
                    <a:pt x="191" y="9"/>
                    <a:pt x="191" y="9"/>
                    <a:pt x="191" y="9"/>
                  </a:cubicBezTo>
                  <a:cubicBezTo>
                    <a:pt x="191" y="9"/>
                    <a:pt x="191" y="9"/>
                    <a:pt x="191" y="9"/>
                  </a:cubicBezTo>
                  <a:cubicBezTo>
                    <a:pt x="190" y="9"/>
                    <a:pt x="189" y="10"/>
                    <a:pt x="189" y="10"/>
                  </a:cubicBezTo>
                  <a:cubicBezTo>
                    <a:pt x="189" y="12"/>
                    <a:pt x="190" y="14"/>
                    <a:pt x="192" y="15"/>
                  </a:cubicBezTo>
                  <a:cubicBezTo>
                    <a:pt x="194" y="16"/>
                    <a:pt x="195" y="17"/>
                    <a:pt x="195" y="18"/>
                  </a:cubicBezTo>
                  <a:cubicBezTo>
                    <a:pt x="194" y="19"/>
                    <a:pt x="193" y="20"/>
                    <a:pt x="191" y="20"/>
                  </a:cubicBezTo>
                  <a:cubicBezTo>
                    <a:pt x="190" y="20"/>
                    <a:pt x="189" y="20"/>
                    <a:pt x="188" y="19"/>
                  </a:cubicBezTo>
                  <a:cubicBezTo>
                    <a:pt x="186" y="18"/>
                    <a:pt x="183" y="18"/>
                    <a:pt x="181" y="19"/>
                  </a:cubicBezTo>
                  <a:cubicBezTo>
                    <a:pt x="182" y="20"/>
                    <a:pt x="183" y="20"/>
                    <a:pt x="184" y="21"/>
                  </a:cubicBezTo>
                  <a:cubicBezTo>
                    <a:pt x="186" y="22"/>
                    <a:pt x="187" y="23"/>
                    <a:pt x="187" y="24"/>
                  </a:cubicBezTo>
                  <a:cubicBezTo>
                    <a:pt x="188" y="24"/>
                    <a:pt x="187" y="25"/>
                    <a:pt x="187" y="25"/>
                  </a:cubicBezTo>
                  <a:cubicBezTo>
                    <a:pt x="187" y="25"/>
                    <a:pt x="187" y="25"/>
                    <a:pt x="186" y="25"/>
                  </a:cubicBezTo>
                  <a:cubicBezTo>
                    <a:pt x="186" y="25"/>
                    <a:pt x="185" y="25"/>
                    <a:pt x="184" y="25"/>
                  </a:cubicBezTo>
                  <a:cubicBezTo>
                    <a:pt x="183" y="24"/>
                    <a:pt x="182" y="24"/>
                    <a:pt x="182" y="24"/>
                  </a:cubicBezTo>
                  <a:cubicBezTo>
                    <a:pt x="182" y="24"/>
                    <a:pt x="181" y="25"/>
                    <a:pt x="180" y="25"/>
                  </a:cubicBezTo>
                  <a:cubicBezTo>
                    <a:pt x="178" y="25"/>
                    <a:pt x="174" y="23"/>
                    <a:pt x="174" y="20"/>
                  </a:cubicBezTo>
                  <a:cubicBezTo>
                    <a:pt x="174" y="20"/>
                    <a:pt x="174" y="20"/>
                    <a:pt x="174" y="20"/>
                  </a:cubicBezTo>
                  <a:cubicBezTo>
                    <a:pt x="173" y="20"/>
                    <a:pt x="172" y="20"/>
                    <a:pt x="171" y="21"/>
                  </a:cubicBezTo>
                  <a:cubicBezTo>
                    <a:pt x="171" y="21"/>
                    <a:pt x="171" y="21"/>
                    <a:pt x="172" y="21"/>
                  </a:cubicBezTo>
                  <a:cubicBezTo>
                    <a:pt x="176" y="22"/>
                    <a:pt x="175" y="25"/>
                    <a:pt x="175" y="27"/>
                  </a:cubicBezTo>
                  <a:cubicBezTo>
                    <a:pt x="175" y="28"/>
                    <a:pt x="175" y="28"/>
                    <a:pt x="175" y="29"/>
                  </a:cubicBezTo>
                  <a:cubicBezTo>
                    <a:pt x="175" y="31"/>
                    <a:pt x="174" y="32"/>
                    <a:pt x="173" y="32"/>
                  </a:cubicBezTo>
                  <a:cubicBezTo>
                    <a:pt x="172" y="32"/>
                    <a:pt x="171" y="31"/>
                    <a:pt x="170" y="30"/>
                  </a:cubicBezTo>
                  <a:cubicBezTo>
                    <a:pt x="169" y="29"/>
                    <a:pt x="169" y="28"/>
                    <a:pt x="169" y="27"/>
                  </a:cubicBezTo>
                  <a:cubicBezTo>
                    <a:pt x="169" y="26"/>
                    <a:pt x="169" y="26"/>
                    <a:pt x="169" y="26"/>
                  </a:cubicBezTo>
                  <a:cubicBezTo>
                    <a:pt x="169" y="26"/>
                    <a:pt x="169" y="26"/>
                    <a:pt x="169" y="26"/>
                  </a:cubicBezTo>
                  <a:cubicBezTo>
                    <a:pt x="168" y="26"/>
                    <a:pt x="166" y="26"/>
                    <a:pt x="164" y="27"/>
                  </a:cubicBezTo>
                  <a:cubicBezTo>
                    <a:pt x="163" y="28"/>
                    <a:pt x="162" y="28"/>
                    <a:pt x="162" y="27"/>
                  </a:cubicBezTo>
                  <a:cubicBezTo>
                    <a:pt x="161" y="27"/>
                    <a:pt x="162" y="26"/>
                    <a:pt x="162" y="24"/>
                  </a:cubicBezTo>
                  <a:cubicBezTo>
                    <a:pt x="162" y="23"/>
                    <a:pt x="163" y="21"/>
                    <a:pt x="162" y="20"/>
                  </a:cubicBezTo>
                  <a:cubicBezTo>
                    <a:pt x="162" y="20"/>
                    <a:pt x="162" y="20"/>
                    <a:pt x="161" y="20"/>
                  </a:cubicBezTo>
                  <a:cubicBezTo>
                    <a:pt x="161" y="20"/>
                    <a:pt x="160" y="20"/>
                    <a:pt x="159" y="20"/>
                  </a:cubicBezTo>
                  <a:cubicBezTo>
                    <a:pt x="158" y="21"/>
                    <a:pt x="157" y="21"/>
                    <a:pt x="155" y="22"/>
                  </a:cubicBezTo>
                  <a:cubicBezTo>
                    <a:pt x="155" y="22"/>
                    <a:pt x="155" y="22"/>
                    <a:pt x="155" y="22"/>
                  </a:cubicBezTo>
                  <a:cubicBezTo>
                    <a:pt x="154" y="22"/>
                    <a:pt x="153" y="22"/>
                    <a:pt x="152" y="22"/>
                  </a:cubicBezTo>
                  <a:cubicBezTo>
                    <a:pt x="152" y="22"/>
                    <a:pt x="152" y="23"/>
                    <a:pt x="153" y="23"/>
                  </a:cubicBezTo>
                  <a:cubicBezTo>
                    <a:pt x="154" y="25"/>
                    <a:pt x="155" y="27"/>
                    <a:pt x="154" y="28"/>
                  </a:cubicBezTo>
                  <a:cubicBezTo>
                    <a:pt x="154" y="29"/>
                    <a:pt x="153" y="30"/>
                    <a:pt x="151" y="30"/>
                  </a:cubicBezTo>
                  <a:cubicBezTo>
                    <a:pt x="150" y="30"/>
                    <a:pt x="149" y="30"/>
                    <a:pt x="149" y="30"/>
                  </a:cubicBezTo>
                  <a:cubicBezTo>
                    <a:pt x="148" y="30"/>
                    <a:pt x="148" y="30"/>
                    <a:pt x="148" y="31"/>
                  </a:cubicBezTo>
                  <a:cubicBezTo>
                    <a:pt x="149" y="33"/>
                    <a:pt x="148" y="33"/>
                    <a:pt x="148" y="34"/>
                  </a:cubicBezTo>
                  <a:cubicBezTo>
                    <a:pt x="147" y="34"/>
                    <a:pt x="146" y="35"/>
                    <a:pt x="145" y="35"/>
                  </a:cubicBezTo>
                  <a:cubicBezTo>
                    <a:pt x="144" y="35"/>
                    <a:pt x="143" y="34"/>
                    <a:pt x="142" y="32"/>
                  </a:cubicBezTo>
                  <a:cubicBezTo>
                    <a:pt x="142" y="32"/>
                    <a:pt x="142" y="32"/>
                    <a:pt x="141" y="32"/>
                  </a:cubicBezTo>
                  <a:cubicBezTo>
                    <a:pt x="139" y="32"/>
                    <a:pt x="137" y="32"/>
                    <a:pt x="137" y="34"/>
                  </a:cubicBezTo>
                  <a:cubicBezTo>
                    <a:pt x="136" y="35"/>
                    <a:pt x="135" y="36"/>
                    <a:pt x="134" y="37"/>
                  </a:cubicBezTo>
                  <a:cubicBezTo>
                    <a:pt x="132" y="38"/>
                    <a:pt x="131" y="39"/>
                    <a:pt x="131" y="41"/>
                  </a:cubicBezTo>
                  <a:cubicBezTo>
                    <a:pt x="131" y="41"/>
                    <a:pt x="131" y="41"/>
                    <a:pt x="131" y="41"/>
                  </a:cubicBezTo>
                  <a:cubicBezTo>
                    <a:pt x="131" y="41"/>
                    <a:pt x="132" y="40"/>
                    <a:pt x="132" y="40"/>
                  </a:cubicBezTo>
                  <a:cubicBezTo>
                    <a:pt x="134" y="39"/>
                    <a:pt x="136" y="39"/>
                    <a:pt x="137" y="39"/>
                  </a:cubicBezTo>
                  <a:cubicBezTo>
                    <a:pt x="140" y="40"/>
                    <a:pt x="139" y="42"/>
                    <a:pt x="139" y="43"/>
                  </a:cubicBezTo>
                  <a:cubicBezTo>
                    <a:pt x="139" y="43"/>
                    <a:pt x="139" y="43"/>
                    <a:pt x="139" y="43"/>
                  </a:cubicBezTo>
                  <a:cubicBezTo>
                    <a:pt x="141" y="45"/>
                    <a:pt x="141" y="47"/>
                    <a:pt x="140" y="48"/>
                  </a:cubicBezTo>
                  <a:cubicBezTo>
                    <a:pt x="140" y="49"/>
                    <a:pt x="138" y="49"/>
                    <a:pt x="137" y="48"/>
                  </a:cubicBezTo>
                  <a:cubicBezTo>
                    <a:pt x="136" y="47"/>
                    <a:pt x="135" y="46"/>
                    <a:pt x="134" y="46"/>
                  </a:cubicBezTo>
                  <a:cubicBezTo>
                    <a:pt x="134" y="46"/>
                    <a:pt x="133" y="46"/>
                    <a:pt x="133" y="48"/>
                  </a:cubicBezTo>
                  <a:cubicBezTo>
                    <a:pt x="132" y="50"/>
                    <a:pt x="132" y="50"/>
                    <a:pt x="131" y="50"/>
                  </a:cubicBezTo>
                  <a:cubicBezTo>
                    <a:pt x="130" y="50"/>
                    <a:pt x="129" y="49"/>
                    <a:pt x="127" y="47"/>
                  </a:cubicBezTo>
                  <a:cubicBezTo>
                    <a:pt x="127" y="46"/>
                    <a:pt x="126" y="46"/>
                    <a:pt x="126" y="45"/>
                  </a:cubicBezTo>
                  <a:cubicBezTo>
                    <a:pt x="126" y="45"/>
                    <a:pt x="125" y="46"/>
                    <a:pt x="124" y="47"/>
                  </a:cubicBezTo>
                  <a:cubicBezTo>
                    <a:pt x="123" y="48"/>
                    <a:pt x="123" y="49"/>
                    <a:pt x="121" y="49"/>
                  </a:cubicBezTo>
                  <a:cubicBezTo>
                    <a:pt x="121" y="49"/>
                    <a:pt x="120" y="49"/>
                    <a:pt x="120" y="49"/>
                  </a:cubicBezTo>
                  <a:cubicBezTo>
                    <a:pt x="118" y="47"/>
                    <a:pt x="120" y="45"/>
                    <a:pt x="121" y="43"/>
                  </a:cubicBezTo>
                  <a:cubicBezTo>
                    <a:pt x="122" y="42"/>
                    <a:pt x="123" y="40"/>
                    <a:pt x="122" y="39"/>
                  </a:cubicBezTo>
                  <a:cubicBezTo>
                    <a:pt x="122" y="39"/>
                    <a:pt x="122" y="39"/>
                    <a:pt x="122" y="39"/>
                  </a:cubicBezTo>
                  <a:cubicBezTo>
                    <a:pt x="122" y="39"/>
                    <a:pt x="121" y="40"/>
                    <a:pt x="121" y="41"/>
                  </a:cubicBezTo>
                  <a:cubicBezTo>
                    <a:pt x="120" y="42"/>
                    <a:pt x="119" y="43"/>
                    <a:pt x="117" y="45"/>
                  </a:cubicBezTo>
                  <a:cubicBezTo>
                    <a:pt x="115" y="47"/>
                    <a:pt x="113" y="48"/>
                    <a:pt x="111" y="48"/>
                  </a:cubicBezTo>
                  <a:cubicBezTo>
                    <a:pt x="111" y="48"/>
                    <a:pt x="111" y="49"/>
                    <a:pt x="110" y="49"/>
                  </a:cubicBezTo>
                  <a:cubicBezTo>
                    <a:pt x="111" y="49"/>
                    <a:pt x="111" y="50"/>
                    <a:pt x="111" y="50"/>
                  </a:cubicBezTo>
                  <a:cubicBezTo>
                    <a:pt x="111" y="51"/>
                    <a:pt x="110" y="52"/>
                    <a:pt x="108" y="53"/>
                  </a:cubicBezTo>
                  <a:cubicBezTo>
                    <a:pt x="107" y="54"/>
                    <a:pt x="106" y="54"/>
                    <a:pt x="106" y="56"/>
                  </a:cubicBezTo>
                  <a:cubicBezTo>
                    <a:pt x="105" y="56"/>
                    <a:pt x="105" y="56"/>
                    <a:pt x="105" y="57"/>
                  </a:cubicBezTo>
                  <a:cubicBezTo>
                    <a:pt x="109" y="55"/>
                    <a:pt x="113" y="53"/>
                    <a:pt x="114" y="54"/>
                  </a:cubicBezTo>
                  <a:cubicBezTo>
                    <a:pt x="115" y="55"/>
                    <a:pt x="116" y="55"/>
                    <a:pt x="117" y="55"/>
                  </a:cubicBezTo>
                  <a:cubicBezTo>
                    <a:pt x="118" y="55"/>
                    <a:pt x="119" y="55"/>
                    <a:pt x="120" y="54"/>
                  </a:cubicBezTo>
                  <a:cubicBezTo>
                    <a:pt x="121" y="52"/>
                    <a:pt x="123" y="51"/>
                    <a:pt x="124" y="51"/>
                  </a:cubicBezTo>
                  <a:cubicBezTo>
                    <a:pt x="125" y="51"/>
                    <a:pt x="127" y="52"/>
                    <a:pt x="128" y="53"/>
                  </a:cubicBezTo>
                  <a:cubicBezTo>
                    <a:pt x="129" y="53"/>
                    <a:pt x="129" y="54"/>
                    <a:pt x="129" y="54"/>
                  </a:cubicBezTo>
                  <a:cubicBezTo>
                    <a:pt x="129" y="55"/>
                    <a:pt x="128" y="56"/>
                    <a:pt x="128" y="57"/>
                  </a:cubicBezTo>
                  <a:cubicBezTo>
                    <a:pt x="127" y="58"/>
                    <a:pt x="127" y="58"/>
                    <a:pt x="127" y="59"/>
                  </a:cubicBezTo>
                  <a:cubicBezTo>
                    <a:pt x="129" y="60"/>
                    <a:pt x="128" y="61"/>
                    <a:pt x="128" y="62"/>
                  </a:cubicBezTo>
                  <a:cubicBezTo>
                    <a:pt x="128" y="63"/>
                    <a:pt x="126" y="64"/>
                    <a:pt x="125" y="64"/>
                  </a:cubicBezTo>
                  <a:cubicBezTo>
                    <a:pt x="124" y="64"/>
                    <a:pt x="124" y="64"/>
                    <a:pt x="123" y="63"/>
                  </a:cubicBezTo>
                  <a:cubicBezTo>
                    <a:pt x="123" y="63"/>
                    <a:pt x="122" y="62"/>
                    <a:pt x="122" y="62"/>
                  </a:cubicBezTo>
                  <a:cubicBezTo>
                    <a:pt x="122" y="60"/>
                    <a:pt x="120" y="59"/>
                    <a:pt x="120" y="60"/>
                  </a:cubicBezTo>
                  <a:cubicBezTo>
                    <a:pt x="119" y="61"/>
                    <a:pt x="117" y="65"/>
                    <a:pt x="114" y="65"/>
                  </a:cubicBezTo>
                  <a:cubicBezTo>
                    <a:pt x="112" y="65"/>
                    <a:pt x="110" y="68"/>
                    <a:pt x="110" y="72"/>
                  </a:cubicBezTo>
                  <a:cubicBezTo>
                    <a:pt x="110" y="75"/>
                    <a:pt x="108" y="75"/>
                    <a:pt x="107" y="75"/>
                  </a:cubicBezTo>
                  <a:cubicBezTo>
                    <a:pt x="107" y="75"/>
                    <a:pt x="107" y="75"/>
                    <a:pt x="106" y="75"/>
                  </a:cubicBezTo>
                  <a:cubicBezTo>
                    <a:pt x="106" y="75"/>
                    <a:pt x="106" y="75"/>
                    <a:pt x="106" y="76"/>
                  </a:cubicBezTo>
                  <a:cubicBezTo>
                    <a:pt x="105" y="80"/>
                    <a:pt x="98" y="88"/>
                    <a:pt x="95" y="91"/>
                  </a:cubicBezTo>
                  <a:cubicBezTo>
                    <a:pt x="93" y="93"/>
                    <a:pt x="93" y="94"/>
                    <a:pt x="94" y="95"/>
                  </a:cubicBezTo>
                  <a:cubicBezTo>
                    <a:pt x="94" y="96"/>
                    <a:pt x="94" y="97"/>
                    <a:pt x="94" y="99"/>
                  </a:cubicBezTo>
                  <a:cubicBezTo>
                    <a:pt x="93" y="101"/>
                    <a:pt x="90" y="101"/>
                    <a:pt x="89" y="101"/>
                  </a:cubicBezTo>
                  <a:cubicBezTo>
                    <a:pt x="89" y="101"/>
                    <a:pt x="88" y="101"/>
                    <a:pt x="87" y="100"/>
                  </a:cubicBezTo>
                  <a:cubicBezTo>
                    <a:pt x="87" y="100"/>
                    <a:pt x="86" y="100"/>
                    <a:pt x="86" y="100"/>
                  </a:cubicBezTo>
                  <a:cubicBezTo>
                    <a:pt x="85" y="100"/>
                    <a:pt x="85" y="100"/>
                    <a:pt x="84" y="101"/>
                  </a:cubicBezTo>
                  <a:cubicBezTo>
                    <a:pt x="84" y="101"/>
                    <a:pt x="84" y="103"/>
                    <a:pt x="84" y="104"/>
                  </a:cubicBezTo>
                  <a:cubicBezTo>
                    <a:pt x="85" y="106"/>
                    <a:pt x="85" y="109"/>
                    <a:pt x="83" y="111"/>
                  </a:cubicBezTo>
                  <a:cubicBezTo>
                    <a:pt x="82" y="112"/>
                    <a:pt x="82" y="113"/>
                    <a:pt x="83" y="115"/>
                  </a:cubicBezTo>
                  <a:cubicBezTo>
                    <a:pt x="83" y="116"/>
                    <a:pt x="83" y="117"/>
                    <a:pt x="83" y="118"/>
                  </a:cubicBezTo>
                  <a:cubicBezTo>
                    <a:pt x="83" y="119"/>
                    <a:pt x="83" y="120"/>
                    <a:pt x="81" y="120"/>
                  </a:cubicBezTo>
                  <a:cubicBezTo>
                    <a:pt x="81" y="120"/>
                    <a:pt x="80" y="119"/>
                    <a:pt x="79" y="119"/>
                  </a:cubicBezTo>
                  <a:cubicBezTo>
                    <a:pt x="78" y="119"/>
                    <a:pt x="76" y="119"/>
                    <a:pt x="76" y="119"/>
                  </a:cubicBezTo>
                  <a:cubicBezTo>
                    <a:pt x="76" y="121"/>
                    <a:pt x="73" y="122"/>
                    <a:pt x="70" y="122"/>
                  </a:cubicBezTo>
                  <a:cubicBezTo>
                    <a:pt x="70" y="122"/>
                    <a:pt x="69" y="122"/>
                    <a:pt x="68" y="122"/>
                  </a:cubicBezTo>
                  <a:cubicBezTo>
                    <a:pt x="69" y="123"/>
                    <a:pt x="70" y="124"/>
                    <a:pt x="75" y="127"/>
                  </a:cubicBezTo>
                  <a:cubicBezTo>
                    <a:pt x="76" y="129"/>
                    <a:pt x="76" y="130"/>
                    <a:pt x="76" y="130"/>
                  </a:cubicBezTo>
                  <a:cubicBezTo>
                    <a:pt x="75" y="131"/>
                    <a:pt x="74" y="132"/>
                    <a:pt x="72" y="132"/>
                  </a:cubicBezTo>
                  <a:cubicBezTo>
                    <a:pt x="71" y="132"/>
                    <a:pt x="70" y="131"/>
                    <a:pt x="69" y="130"/>
                  </a:cubicBezTo>
                  <a:cubicBezTo>
                    <a:pt x="69" y="130"/>
                    <a:pt x="67" y="131"/>
                    <a:pt x="66" y="132"/>
                  </a:cubicBezTo>
                  <a:cubicBezTo>
                    <a:pt x="64" y="133"/>
                    <a:pt x="63" y="134"/>
                    <a:pt x="61" y="135"/>
                  </a:cubicBezTo>
                  <a:cubicBezTo>
                    <a:pt x="59" y="136"/>
                    <a:pt x="58" y="137"/>
                    <a:pt x="57" y="139"/>
                  </a:cubicBezTo>
                  <a:cubicBezTo>
                    <a:pt x="57" y="140"/>
                    <a:pt x="56" y="142"/>
                    <a:pt x="53" y="142"/>
                  </a:cubicBezTo>
                  <a:cubicBezTo>
                    <a:pt x="52" y="142"/>
                    <a:pt x="52" y="143"/>
                    <a:pt x="51" y="146"/>
                  </a:cubicBezTo>
                  <a:cubicBezTo>
                    <a:pt x="50" y="147"/>
                    <a:pt x="50" y="149"/>
                    <a:pt x="49" y="150"/>
                  </a:cubicBezTo>
                  <a:cubicBezTo>
                    <a:pt x="48" y="151"/>
                    <a:pt x="48" y="151"/>
                    <a:pt x="47" y="151"/>
                  </a:cubicBezTo>
                  <a:cubicBezTo>
                    <a:pt x="46" y="151"/>
                    <a:pt x="45" y="149"/>
                    <a:pt x="45" y="148"/>
                  </a:cubicBezTo>
                  <a:cubicBezTo>
                    <a:pt x="44" y="147"/>
                    <a:pt x="43" y="146"/>
                    <a:pt x="42" y="146"/>
                  </a:cubicBezTo>
                  <a:cubicBezTo>
                    <a:pt x="41" y="146"/>
                    <a:pt x="41" y="146"/>
                    <a:pt x="41" y="146"/>
                  </a:cubicBezTo>
                  <a:cubicBezTo>
                    <a:pt x="41" y="146"/>
                    <a:pt x="40" y="146"/>
                    <a:pt x="40" y="146"/>
                  </a:cubicBezTo>
                  <a:cubicBezTo>
                    <a:pt x="39" y="147"/>
                    <a:pt x="40" y="148"/>
                    <a:pt x="41" y="150"/>
                  </a:cubicBezTo>
                  <a:cubicBezTo>
                    <a:pt x="42" y="151"/>
                    <a:pt x="42" y="152"/>
                    <a:pt x="42" y="153"/>
                  </a:cubicBezTo>
                  <a:cubicBezTo>
                    <a:pt x="41" y="154"/>
                    <a:pt x="40" y="154"/>
                    <a:pt x="39" y="154"/>
                  </a:cubicBezTo>
                  <a:cubicBezTo>
                    <a:pt x="38" y="154"/>
                    <a:pt x="36" y="154"/>
                    <a:pt x="35" y="155"/>
                  </a:cubicBezTo>
                  <a:cubicBezTo>
                    <a:pt x="34" y="157"/>
                    <a:pt x="31" y="158"/>
                    <a:pt x="28" y="158"/>
                  </a:cubicBezTo>
                  <a:cubicBezTo>
                    <a:pt x="27" y="158"/>
                    <a:pt x="25" y="158"/>
                    <a:pt x="24" y="159"/>
                  </a:cubicBezTo>
                  <a:cubicBezTo>
                    <a:pt x="24" y="160"/>
                    <a:pt x="26" y="160"/>
                    <a:pt x="26" y="160"/>
                  </a:cubicBezTo>
                  <a:cubicBezTo>
                    <a:pt x="28" y="161"/>
                    <a:pt x="30" y="162"/>
                    <a:pt x="30" y="163"/>
                  </a:cubicBezTo>
                  <a:cubicBezTo>
                    <a:pt x="31" y="163"/>
                    <a:pt x="30" y="164"/>
                    <a:pt x="30" y="164"/>
                  </a:cubicBezTo>
                  <a:cubicBezTo>
                    <a:pt x="30" y="165"/>
                    <a:pt x="29" y="165"/>
                    <a:pt x="27" y="165"/>
                  </a:cubicBezTo>
                  <a:cubicBezTo>
                    <a:pt x="25" y="165"/>
                    <a:pt x="22" y="165"/>
                    <a:pt x="20" y="164"/>
                  </a:cubicBezTo>
                  <a:cubicBezTo>
                    <a:pt x="19" y="164"/>
                    <a:pt x="18" y="164"/>
                    <a:pt x="17" y="166"/>
                  </a:cubicBezTo>
                  <a:cubicBezTo>
                    <a:pt x="17" y="167"/>
                    <a:pt x="16" y="169"/>
                    <a:pt x="14" y="168"/>
                  </a:cubicBezTo>
                  <a:cubicBezTo>
                    <a:pt x="12" y="168"/>
                    <a:pt x="10" y="169"/>
                    <a:pt x="9" y="170"/>
                  </a:cubicBezTo>
                  <a:cubicBezTo>
                    <a:pt x="9" y="171"/>
                    <a:pt x="9" y="171"/>
                    <a:pt x="9" y="172"/>
                  </a:cubicBezTo>
                  <a:cubicBezTo>
                    <a:pt x="10" y="173"/>
                    <a:pt x="10" y="174"/>
                    <a:pt x="10" y="174"/>
                  </a:cubicBezTo>
                  <a:cubicBezTo>
                    <a:pt x="10" y="175"/>
                    <a:pt x="9" y="176"/>
                    <a:pt x="8" y="176"/>
                  </a:cubicBezTo>
                  <a:cubicBezTo>
                    <a:pt x="6" y="176"/>
                    <a:pt x="5" y="175"/>
                    <a:pt x="4" y="175"/>
                  </a:cubicBezTo>
                  <a:cubicBezTo>
                    <a:pt x="4" y="174"/>
                    <a:pt x="3" y="174"/>
                    <a:pt x="3" y="17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30" name="Freeform 232"/>
            <p:cNvSpPr>
              <a:spLocks/>
            </p:cNvSpPr>
            <p:nvPr/>
          </p:nvSpPr>
          <p:spPr bwMode="auto">
            <a:xfrm>
              <a:off x="10502900" y="7975600"/>
              <a:ext cx="339725" cy="250825"/>
            </a:xfrm>
            <a:custGeom>
              <a:avLst/>
              <a:gdLst>
                <a:gd name="T0" fmla="*/ 9 w 64"/>
                <a:gd name="T1" fmla="*/ 45 h 48"/>
                <a:gd name="T2" fmla="*/ 10 w 64"/>
                <a:gd name="T3" fmla="*/ 45 h 48"/>
                <a:gd name="T4" fmla="*/ 11 w 64"/>
                <a:gd name="T5" fmla="*/ 45 h 48"/>
                <a:gd name="T6" fmla="*/ 12 w 64"/>
                <a:gd name="T7" fmla="*/ 45 h 48"/>
                <a:gd name="T8" fmla="*/ 13 w 64"/>
                <a:gd name="T9" fmla="*/ 47 h 48"/>
                <a:gd name="T10" fmla="*/ 14 w 64"/>
                <a:gd name="T11" fmla="*/ 47 h 48"/>
                <a:gd name="T12" fmla="*/ 20 w 64"/>
                <a:gd name="T13" fmla="*/ 44 h 48"/>
                <a:gd name="T14" fmla="*/ 37 w 64"/>
                <a:gd name="T15" fmla="*/ 43 h 48"/>
                <a:gd name="T16" fmla="*/ 38 w 64"/>
                <a:gd name="T17" fmla="*/ 43 h 48"/>
                <a:gd name="T18" fmla="*/ 39 w 64"/>
                <a:gd name="T19" fmla="*/ 43 h 48"/>
                <a:gd name="T20" fmla="*/ 56 w 64"/>
                <a:gd name="T21" fmla="*/ 48 h 48"/>
                <a:gd name="T22" fmla="*/ 64 w 64"/>
                <a:gd name="T23" fmla="*/ 47 h 48"/>
                <a:gd name="T24" fmla="*/ 64 w 64"/>
                <a:gd name="T25" fmla="*/ 45 h 48"/>
                <a:gd name="T26" fmla="*/ 64 w 64"/>
                <a:gd name="T27" fmla="*/ 43 h 48"/>
                <a:gd name="T28" fmla="*/ 64 w 64"/>
                <a:gd name="T29" fmla="*/ 41 h 48"/>
                <a:gd name="T30" fmla="*/ 58 w 64"/>
                <a:gd name="T31" fmla="*/ 34 h 48"/>
                <a:gd name="T32" fmla="*/ 54 w 64"/>
                <a:gd name="T33" fmla="*/ 23 h 48"/>
                <a:gd name="T34" fmla="*/ 54 w 64"/>
                <a:gd name="T35" fmla="*/ 23 h 48"/>
                <a:gd name="T36" fmla="*/ 53 w 64"/>
                <a:gd name="T37" fmla="*/ 21 h 48"/>
                <a:gd name="T38" fmla="*/ 53 w 64"/>
                <a:gd name="T39" fmla="*/ 20 h 48"/>
                <a:gd name="T40" fmla="*/ 52 w 64"/>
                <a:gd name="T41" fmla="*/ 18 h 48"/>
                <a:gd name="T42" fmla="*/ 50 w 64"/>
                <a:gd name="T43" fmla="*/ 17 h 48"/>
                <a:gd name="T44" fmla="*/ 49 w 64"/>
                <a:gd name="T45" fmla="*/ 16 h 48"/>
                <a:gd name="T46" fmla="*/ 36 w 64"/>
                <a:gd name="T47" fmla="*/ 6 h 48"/>
                <a:gd name="T48" fmla="*/ 30 w 64"/>
                <a:gd name="T49" fmla="*/ 0 h 48"/>
                <a:gd name="T50" fmla="*/ 22 w 64"/>
                <a:gd name="T51" fmla="*/ 1 h 48"/>
                <a:gd name="T52" fmla="*/ 16 w 64"/>
                <a:gd name="T53" fmla="*/ 1 h 48"/>
                <a:gd name="T54" fmla="*/ 11 w 64"/>
                <a:gd name="T55" fmla="*/ 1 h 48"/>
                <a:gd name="T56" fmla="*/ 9 w 64"/>
                <a:gd name="T57" fmla="*/ 3 h 48"/>
                <a:gd name="T58" fmla="*/ 8 w 64"/>
                <a:gd name="T59" fmla="*/ 4 h 48"/>
                <a:gd name="T60" fmla="*/ 8 w 64"/>
                <a:gd name="T61" fmla="*/ 5 h 48"/>
                <a:gd name="T62" fmla="*/ 7 w 64"/>
                <a:gd name="T63" fmla="*/ 6 h 48"/>
                <a:gd name="T64" fmla="*/ 6 w 64"/>
                <a:gd name="T65" fmla="*/ 7 h 48"/>
                <a:gd name="T66" fmla="*/ 7 w 64"/>
                <a:gd name="T67" fmla="*/ 30 h 48"/>
                <a:gd name="T68" fmla="*/ 8 w 64"/>
                <a:gd name="T69" fmla="*/ 32 h 48"/>
                <a:gd name="T70" fmla="*/ 10 w 64"/>
                <a:gd name="T71" fmla="*/ 32 h 48"/>
                <a:gd name="T72" fmla="*/ 12 w 64"/>
                <a:gd name="T73" fmla="*/ 32 h 48"/>
                <a:gd name="T74" fmla="*/ 13 w 64"/>
                <a:gd name="T75" fmla="*/ 32 h 48"/>
                <a:gd name="T76" fmla="*/ 15 w 64"/>
                <a:gd name="T77" fmla="*/ 32 h 48"/>
                <a:gd name="T78" fmla="*/ 16 w 64"/>
                <a:gd name="T79" fmla="*/ 31 h 48"/>
                <a:gd name="T80" fmla="*/ 18 w 64"/>
                <a:gd name="T81" fmla="*/ 31 h 48"/>
                <a:gd name="T82" fmla="*/ 21 w 64"/>
                <a:gd name="T83" fmla="*/ 30 h 48"/>
                <a:gd name="T84" fmla="*/ 24 w 64"/>
                <a:gd name="T85" fmla="*/ 29 h 48"/>
                <a:gd name="T86" fmla="*/ 31 w 64"/>
                <a:gd name="T87" fmla="*/ 34 h 48"/>
                <a:gd name="T88" fmla="*/ 39 w 64"/>
                <a:gd name="T89" fmla="*/ 35 h 48"/>
                <a:gd name="T90" fmla="*/ 39 w 64"/>
                <a:gd name="T91" fmla="*/ 37 h 48"/>
                <a:gd name="T92" fmla="*/ 27 w 64"/>
                <a:gd name="T93" fmla="*/ 37 h 48"/>
                <a:gd name="T94" fmla="*/ 9 w 64"/>
                <a:gd name="T95" fmla="*/ 40 h 48"/>
                <a:gd name="T96" fmla="*/ 8 w 64"/>
                <a:gd name="T97" fmla="*/ 40 h 48"/>
                <a:gd name="T98" fmla="*/ 8 w 64"/>
                <a:gd name="T99" fmla="*/ 40 h 48"/>
                <a:gd name="T100" fmla="*/ 7 w 64"/>
                <a:gd name="T101" fmla="*/ 41 h 48"/>
                <a:gd name="T102" fmla="*/ 7 w 64"/>
                <a:gd name="T103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4" h="48">
                  <a:moveTo>
                    <a:pt x="8" y="45"/>
                  </a:moveTo>
                  <a:cubicBezTo>
                    <a:pt x="8" y="45"/>
                    <a:pt x="9" y="45"/>
                    <a:pt x="9" y="45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9" y="45"/>
                    <a:pt x="10" y="45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5"/>
                    <a:pt x="12" y="45"/>
                    <a:pt x="12" y="45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5" y="47"/>
                    <a:pt x="18" y="45"/>
                    <a:pt x="19" y="45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34" y="43"/>
                    <a:pt x="36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42" y="43"/>
                    <a:pt x="48" y="45"/>
                    <a:pt x="48" y="47"/>
                  </a:cubicBezTo>
                  <a:cubicBezTo>
                    <a:pt x="49" y="47"/>
                    <a:pt x="52" y="48"/>
                    <a:pt x="56" y="48"/>
                  </a:cubicBezTo>
                  <a:cubicBezTo>
                    <a:pt x="59" y="48"/>
                    <a:pt x="62" y="48"/>
                    <a:pt x="63" y="47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4" y="46"/>
                    <a:pt x="64" y="46"/>
                    <a:pt x="64" y="45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4" y="44"/>
                    <a:pt x="64" y="44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2"/>
                    <a:pt x="64" y="42"/>
                    <a:pt x="64" y="42"/>
                  </a:cubicBezTo>
                  <a:cubicBezTo>
                    <a:pt x="64" y="42"/>
                    <a:pt x="64" y="42"/>
                    <a:pt x="64" y="41"/>
                  </a:cubicBezTo>
                  <a:cubicBezTo>
                    <a:pt x="64" y="41"/>
                    <a:pt x="64" y="41"/>
                    <a:pt x="64" y="41"/>
                  </a:cubicBezTo>
                  <a:cubicBezTo>
                    <a:pt x="64" y="39"/>
                    <a:pt x="60" y="35"/>
                    <a:pt x="58" y="34"/>
                  </a:cubicBezTo>
                  <a:cubicBezTo>
                    <a:pt x="56" y="32"/>
                    <a:pt x="56" y="28"/>
                    <a:pt x="56" y="26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4" y="22"/>
                    <a:pt x="53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21"/>
                    <a:pt x="53" y="20"/>
                    <a:pt x="53" y="20"/>
                  </a:cubicBezTo>
                  <a:cubicBezTo>
                    <a:pt x="53" y="20"/>
                    <a:pt x="52" y="20"/>
                    <a:pt x="52" y="19"/>
                  </a:cubicBezTo>
                  <a:cubicBezTo>
                    <a:pt x="52" y="19"/>
                    <a:pt x="52" y="19"/>
                    <a:pt x="52" y="18"/>
                  </a:cubicBezTo>
                  <a:cubicBezTo>
                    <a:pt x="52" y="18"/>
                    <a:pt x="51" y="18"/>
                    <a:pt x="51" y="18"/>
                  </a:cubicBezTo>
                  <a:cubicBezTo>
                    <a:pt x="51" y="18"/>
                    <a:pt x="51" y="18"/>
                    <a:pt x="50" y="17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50" y="17"/>
                    <a:pt x="49" y="16"/>
                    <a:pt x="49" y="16"/>
                  </a:cubicBezTo>
                  <a:cubicBezTo>
                    <a:pt x="44" y="15"/>
                    <a:pt x="41" y="8"/>
                    <a:pt x="40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5"/>
                    <a:pt x="33" y="2"/>
                    <a:pt x="30" y="0"/>
                  </a:cubicBezTo>
                  <a:cubicBezTo>
                    <a:pt x="30" y="0"/>
                    <a:pt x="29" y="0"/>
                    <a:pt x="28" y="0"/>
                  </a:cubicBezTo>
                  <a:cubicBezTo>
                    <a:pt x="25" y="0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19" y="1"/>
                    <a:pt x="16" y="1"/>
                  </a:cubicBezTo>
                  <a:cubicBezTo>
                    <a:pt x="14" y="1"/>
                    <a:pt x="13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2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6" y="6"/>
                    <a:pt x="6" y="7"/>
                    <a:pt x="6" y="7"/>
                  </a:cubicBezTo>
                  <a:cubicBezTo>
                    <a:pt x="5" y="10"/>
                    <a:pt x="5" y="13"/>
                    <a:pt x="3" y="15"/>
                  </a:cubicBezTo>
                  <a:cubicBezTo>
                    <a:pt x="0" y="20"/>
                    <a:pt x="5" y="28"/>
                    <a:pt x="7" y="30"/>
                  </a:cubicBezTo>
                  <a:cubicBezTo>
                    <a:pt x="7" y="31"/>
                    <a:pt x="8" y="31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9" y="32"/>
                    <a:pt x="9" y="32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1" y="32"/>
                    <a:pt x="11" y="32"/>
                  </a:cubicBezTo>
                  <a:cubicBezTo>
                    <a:pt x="11" y="32"/>
                    <a:pt x="12" y="32"/>
                    <a:pt x="12" y="32"/>
                  </a:cubicBezTo>
                  <a:cubicBezTo>
                    <a:pt x="12" y="32"/>
                    <a:pt x="13" y="32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2"/>
                    <a:pt x="14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9" y="31"/>
                    <a:pt x="19" y="31"/>
                  </a:cubicBezTo>
                  <a:cubicBezTo>
                    <a:pt x="20" y="30"/>
                    <a:pt x="20" y="30"/>
                    <a:pt x="21" y="30"/>
                  </a:cubicBezTo>
                  <a:cubicBezTo>
                    <a:pt x="22" y="29"/>
                    <a:pt x="22" y="29"/>
                    <a:pt x="23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6" y="30"/>
                    <a:pt x="27" y="31"/>
                    <a:pt x="27" y="32"/>
                  </a:cubicBezTo>
                  <a:cubicBezTo>
                    <a:pt x="28" y="33"/>
                    <a:pt x="29" y="33"/>
                    <a:pt x="31" y="34"/>
                  </a:cubicBezTo>
                  <a:cubicBezTo>
                    <a:pt x="31" y="34"/>
                    <a:pt x="31" y="34"/>
                    <a:pt x="32" y="34"/>
                  </a:cubicBezTo>
                  <a:cubicBezTo>
                    <a:pt x="35" y="34"/>
                    <a:pt x="38" y="35"/>
                    <a:pt x="39" y="35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8" y="37"/>
                    <a:pt x="35" y="39"/>
                    <a:pt x="31" y="39"/>
                  </a:cubicBezTo>
                  <a:cubicBezTo>
                    <a:pt x="29" y="39"/>
                    <a:pt x="28" y="38"/>
                    <a:pt x="27" y="37"/>
                  </a:cubicBezTo>
                  <a:cubicBezTo>
                    <a:pt x="25" y="36"/>
                    <a:pt x="23" y="35"/>
                    <a:pt x="22" y="36"/>
                  </a:cubicBezTo>
                  <a:cubicBezTo>
                    <a:pt x="20" y="39"/>
                    <a:pt x="12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0"/>
                    <a:pt x="7" y="40"/>
                    <a:pt x="7" y="40"/>
                  </a:cubicBezTo>
                  <a:cubicBezTo>
                    <a:pt x="7" y="40"/>
                    <a:pt x="7" y="40"/>
                    <a:pt x="7" y="41"/>
                  </a:cubicBezTo>
                  <a:cubicBezTo>
                    <a:pt x="7" y="41"/>
                    <a:pt x="6" y="41"/>
                    <a:pt x="6" y="41"/>
                  </a:cubicBezTo>
                  <a:cubicBezTo>
                    <a:pt x="6" y="42"/>
                    <a:pt x="7" y="43"/>
                    <a:pt x="7" y="44"/>
                  </a:cubicBezTo>
                  <a:cubicBezTo>
                    <a:pt x="8" y="45"/>
                    <a:pt x="8" y="45"/>
                    <a:pt x="8" y="4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31" name="Freeform 233"/>
            <p:cNvSpPr>
              <a:spLocks/>
            </p:cNvSpPr>
            <p:nvPr/>
          </p:nvSpPr>
          <p:spPr bwMode="auto">
            <a:xfrm>
              <a:off x="12320588" y="4103688"/>
              <a:ext cx="20638" cy="15875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1 h 3"/>
                <a:gd name="T4" fmla="*/ 4 w 4"/>
                <a:gd name="T5" fmla="*/ 0 h 3"/>
                <a:gd name="T6" fmla="*/ 1 w 4"/>
                <a:gd name="T7" fmla="*/ 2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3" y="2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32" name="Freeform 234"/>
            <p:cNvSpPr>
              <a:spLocks/>
            </p:cNvSpPr>
            <p:nvPr/>
          </p:nvSpPr>
          <p:spPr bwMode="auto">
            <a:xfrm>
              <a:off x="12766675" y="5046663"/>
              <a:ext cx="430213" cy="193675"/>
            </a:xfrm>
            <a:custGeom>
              <a:avLst/>
              <a:gdLst>
                <a:gd name="T0" fmla="*/ 70 w 81"/>
                <a:gd name="T1" fmla="*/ 8 h 37"/>
                <a:gd name="T2" fmla="*/ 68 w 81"/>
                <a:gd name="T3" fmla="*/ 8 h 37"/>
                <a:gd name="T4" fmla="*/ 66 w 81"/>
                <a:gd name="T5" fmla="*/ 7 h 37"/>
                <a:gd name="T6" fmla="*/ 63 w 81"/>
                <a:gd name="T7" fmla="*/ 7 h 37"/>
                <a:gd name="T8" fmla="*/ 51 w 81"/>
                <a:gd name="T9" fmla="*/ 1 h 37"/>
                <a:gd name="T10" fmla="*/ 48 w 81"/>
                <a:gd name="T11" fmla="*/ 0 h 37"/>
                <a:gd name="T12" fmla="*/ 46 w 81"/>
                <a:gd name="T13" fmla="*/ 1 h 37"/>
                <a:gd name="T14" fmla="*/ 44 w 81"/>
                <a:gd name="T15" fmla="*/ 1 h 37"/>
                <a:gd name="T16" fmla="*/ 41 w 81"/>
                <a:gd name="T17" fmla="*/ 1 h 37"/>
                <a:gd name="T18" fmla="*/ 39 w 81"/>
                <a:gd name="T19" fmla="*/ 7 h 37"/>
                <a:gd name="T20" fmla="*/ 32 w 81"/>
                <a:gd name="T21" fmla="*/ 17 h 37"/>
                <a:gd name="T22" fmla="*/ 29 w 81"/>
                <a:gd name="T23" fmla="*/ 17 h 37"/>
                <a:gd name="T24" fmla="*/ 18 w 81"/>
                <a:gd name="T25" fmla="*/ 4 h 37"/>
                <a:gd name="T26" fmla="*/ 12 w 81"/>
                <a:gd name="T27" fmla="*/ 8 h 37"/>
                <a:gd name="T28" fmla="*/ 6 w 81"/>
                <a:gd name="T29" fmla="*/ 14 h 37"/>
                <a:gd name="T30" fmla="*/ 3 w 81"/>
                <a:gd name="T31" fmla="*/ 28 h 37"/>
                <a:gd name="T32" fmla="*/ 4 w 81"/>
                <a:gd name="T33" fmla="*/ 28 h 37"/>
                <a:gd name="T34" fmla="*/ 6 w 81"/>
                <a:gd name="T35" fmla="*/ 27 h 37"/>
                <a:gd name="T36" fmla="*/ 9 w 81"/>
                <a:gd name="T37" fmla="*/ 27 h 37"/>
                <a:gd name="T38" fmla="*/ 11 w 81"/>
                <a:gd name="T39" fmla="*/ 26 h 37"/>
                <a:gd name="T40" fmla="*/ 24 w 81"/>
                <a:gd name="T41" fmla="*/ 25 h 37"/>
                <a:gd name="T42" fmla="*/ 31 w 81"/>
                <a:gd name="T43" fmla="*/ 26 h 37"/>
                <a:gd name="T44" fmla="*/ 41 w 81"/>
                <a:gd name="T45" fmla="*/ 26 h 37"/>
                <a:gd name="T46" fmla="*/ 47 w 81"/>
                <a:gd name="T47" fmla="*/ 27 h 37"/>
                <a:gd name="T48" fmla="*/ 49 w 81"/>
                <a:gd name="T49" fmla="*/ 28 h 37"/>
                <a:gd name="T50" fmla="*/ 62 w 81"/>
                <a:gd name="T51" fmla="*/ 36 h 37"/>
                <a:gd name="T52" fmla="*/ 64 w 81"/>
                <a:gd name="T53" fmla="*/ 37 h 37"/>
                <a:gd name="T54" fmla="*/ 68 w 81"/>
                <a:gd name="T55" fmla="*/ 35 h 37"/>
                <a:gd name="T56" fmla="*/ 71 w 81"/>
                <a:gd name="T57" fmla="*/ 34 h 37"/>
                <a:gd name="T58" fmla="*/ 73 w 81"/>
                <a:gd name="T59" fmla="*/ 34 h 37"/>
                <a:gd name="T60" fmla="*/ 77 w 81"/>
                <a:gd name="T61" fmla="*/ 32 h 37"/>
                <a:gd name="T62" fmla="*/ 80 w 81"/>
                <a:gd name="T63" fmla="*/ 30 h 37"/>
                <a:gd name="T64" fmla="*/ 81 w 81"/>
                <a:gd name="T65" fmla="*/ 29 h 37"/>
                <a:gd name="T66" fmla="*/ 81 w 81"/>
                <a:gd name="T67" fmla="*/ 27 h 37"/>
                <a:gd name="T68" fmla="*/ 76 w 81"/>
                <a:gd name="T69" fmla="*/ 16 h 37"/>
                <a:gd name="T70" fmla="*/ 73 w 81"/>
                <a:gd name="T71" fmla="*/ 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1" h="37">
                  <a:moveTo>
                    <a:pt x="71" y="8"/>
                  </a:moveTo>
                  <a:cubicBezTo>
                    <a:pt x="71" y="8"/>
                    <a:pt x="70" y="8"/>
                    <a:pt x="70" y="8"/>
                  </a:cubicBezTo>
                  <a:cubicBezTo>
                    <a:pt x="70" y="8"/>
                    <a:pt x="69" y="8"/>
                    <a:pt x="69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7" y="8"/>
                    <a:pt x="67" y="8"/>
                    <a:pt x="66" y="7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5" y="7"/>
                    <a:pt x="65" y="7"/>
                    <a:pt x="64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8"/>
                    <a:pt x="62" y="8"/>
                    <a:pt x="62" y="8"/>
                  </a:cubicBezTo>
                  <a:cubicBezTo>
                    <a:pt x="60" y="8"/>
                    <a:pt x="57" y="6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0" y="0"/>
                    <a:pt x="48" y="0"/>
                  </a:cubicBezTo>
                  <a:cubicBezTo>
                    <a:pt x="48" y="0"/>
                    <a:pt x="47" y="1"/>
                    <a:pt x="46" y="1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1"/>
                    <a:pt x="45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3" y="1"/>
                    <a:pt x="43" y="1"/>
                    <a:pt x="42" y="1"/>
                  </a:cubicBezTo>
                  <a:cubicBezTo>
                    <a:pt x="42" y="1"/>
                    <a:pt x="41" y="1"/>
                    <a:pt x="41" y="1"/>
                  </a:cubicBezTo>
                  <a:cubicBezTo>
                    <a:pt x="41" y="1"/>
                    <a:pt x="40" y="1"/>
                    <a:pt x="40" y="1"/>
                  </a:cubicBezTo>
                  <a:cubicBezTo>
                    <a:pt x="38" y="3"/>
                    <a:pt x="38" y="4"/>
                    <a:pt x="39" y="7"/>
                  </a:cubicBezTo>
                  <a:cubicBezTo>
                    <a:pt x="39" y="8"/>
                    <a:pt x="39" y="9"/>
                    <a:pt x="39" y="11"/>
                  </a:cubicBezTo>
                  <a:cubicBezTo>
                    <a:pt x="39" y="17"/>
                    <a:pt x="34" y="17"/>
                    <a:pt x="32" y="17"/>
                  </a:cubicBezTo>
                  <a:cubicBezTo>
                    <a:pt x="31" y="17"/>
                    <a:pt x="31" y="17"/>
                    <a:pt x="30" y="17"/>
                  </a:cubicBezTo>
                  <a:cubicBezTo>
                    <a:pt x="30" y="17"/>
                    <a:pt x="29" y="17"/>
                    <a:pt x="29" y="17"/>
                  </a:cubicBezTo>
                  <a:cubicBezTo>
                    <a:pt x="26" y="17"/>
                    <a:pt x="23" y="12"/>
                    <a:pt x="20" y="7"/>
                  </a:cubicBezTo>
                  <a:cubicBezTo>
                    <a:pt x="19" y="6"/>
                    <a:pt x="18" y="5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6" y="4"/>
                    <a:pt x="14" y="6"/>
                    <a:pt x="12" y="8"/>
                  </a:cubicBezTo>
                  <a:cubicBezTo>
                    <a:pt x="11" y="8"/>
                    <a:pt x="10" y="9"/>
                    <a:pt x="9" y="10"/>
                  </a:cubicBezTo>
                  <a:cubicBezTo>
                    <a:pt x="7" y="11"/>
                    <a:pt x="7" y="12"/>
                    <a:pt x="6" y="14"/>
                  </a:cubicBezTo>
                  <a:cubicBezTo>
                    <a:pt x="6" y="16"/>
                    <a:pt x="6" y="17"/>
                    <a:pt x="4" y="19"/>
                  </a:cubicBezTo>
                  <a:cubicBezTo>
                    <a:pt x="3" y="20"/>
                    <a:pt x="0" y="23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4" y="28"/>
                    <a:pt x="4" y="28"/>
                  </a:cubicBezTo>
                  <a:cubicBezTo>
                    <a:pt x="4" y="28"/>
                    <a:pt x="5" y="28"/>
                    <a:pt x="5" y="28"/>
                  </a:cubicBezTo>
                  <a:cubicBezTo>
                    <a:pt x="6" y="28"/>
                    <a:pt x="6" y="28"/>
                    <a:pt x="6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8" y="27"/>
                    <a:pt x="8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6"/>
                    <a:pt x="10" y="26"/>
                    <a:pt x="11" y="26"/>
                  </a:cubicBezTo>
                  <a:cubicBezTo>
                    <a:pt x="12" y="25"/>
                    <a:pt x="14" y="25"/>
                    <a:pt x="16" y="25"/>
                  </a:cubicBezTo>
                  <a:cubicBezTo>
                    <a:pt x="19" y="25"/>
                    <a:pt x="22" y="25"/>
                    <a:pt x="24" y="25"/>
                  </a:cubicBezTo>
                  <a:cubicBezTo>
                    <a:pt x="25" y="26"/>
                    <a:pt x="27" y="26"/>
                    <a:pt x="27" y="26"/>
                  </a:cubicBezTo>
                  <a:cubicBezTo>
                    <a:pt x="28" y="26"/>
                    <a:pt x="30" y="26"/>
                    <a:pt x="31" y="26"/>
                  </a:cubicBezTo>
                  <a:cubicBezTo>
                    <a:pt x="33" y="26"/>
                    <a:pt x="35" y="26"/>
                    <a:pt x="37" y="26"/>
                  </a:cubicBezTo>
                  <a:cubicBezTo>
                    <a:pt x="39" y="26"/>
                    <a:pt x="40" y="26"/>
                    <a:pt x="41" y="26"/>
                  </a:cubicBezTo>
                  <a:cubicBezTo>
                    <a:pt x="42" y="26"/>
                    <a:pt x="43" y="25"/>
                    <a:pt x="43" y="25"/>
                  </a:cubicBezTo>
                  <a:cubicBezTo>
                    <a:pt x="45" y="25"/>
                    <a:pt x="46" y="27"/>
                    <a:pt x="47" y="27"/>
                  </a:cubicBezTo>
                  <a:cubicBezTo>
                    <a:pt x="47" y="28"/>
                    <a:pt x="48" y="28"/>
                    <a:pt x="48" y="28"/>
                  </a:cubicBezTo>
                  <a:cubicBezTo>
                    <a:pt x="48" y="28"/>
                    <a:pt x="49" y="28"/>
                    <a:pt x="49" y="28"/>
                  </a:cubicBezTo>
                  <a:cubicBezTo>
                    <a:pt x="52" y="28"/>
                    <a:pt x="58" y="33"/>
                    <a:pt x="60" y="34"/>
                  </a:cubicBezTo>
                  <a:cubicBezTo>
                    <a:pt x="60" y="35"/>
                    <a:pt x="61" y="35"/>
                    <a:pt x="62" y="36"/>
                  </a:cubicBezTo>
                  <a:cubicBezTo>
                    <a:pt x="62" y="36"/>
                    <a:pt x="63" y="36"/>
                    <a:pt x="63" y="37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5" y="37"/>
                    <a:pt x="66" y="36"/>
                    <a:pt x="66" y="35"/>
                  </a:cubicBezTo>
                  <a:cubicBezTo>
                    <a:pt x="67" y="35"/>
                    <a:pt x="67" y="35"/>
                    <a:pt x="68" y="35"/>
                  </a:cubicBezTo>
                  <a:cubicBezTo>
                    <a:pt x="69" y="34"/>
                    <a:pt x="70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2" y="34"/>
                    <a:pt x="72" y="34"/>
                    <a:pt x="73" y="34"/>
                  </a:cubicBezTo>
                  <a:cubicBezTo>
                    <a:pt x="73" y="34"/>
                    <a:pt x="74" y="34"/>
                    <a:pt x="75" y="34"/>
                  </a:cubicBezTo>
                  <a:cubicBezTo>
                    <a:pt x="75" y="34"/>
                    <a:pt x="76" y="34"/>
                    <a:pt x="77" y="32"/>
                  </a:cubicBezTo>
                  <a:cubicBezTo>
                    <a:pt x="77" y="32"/>
                    <a:pt x="78" y="31"/>
                    <a:pt x="78" y="30"/>
                  </a:cubicBezTo>
                  <a:cubicBezTo>
                    <a:pt x="79" y="30"/>
                    <a:pt x="79" y="30"/>
                    <a:pt x="80" y="3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81" y="29"/>
                    <a:pt x="81" y="29"/>
                    <a:pt x="81" y="29"/>
                  </a:cubicBezTo>
                  <a:cubicBezTo>
                    <a:pt x="81" y="29"/>
                    <a:pt x="81" y="29"/>
                    <a:pt x="81" y="29"/>
                  </a:cubicBezTo>
                  <a:cubicBezTo>
                    <a:pt x="81" y="28"/>
                    <a:pt x="81" y="28"/>
                    <a:pt x="81" y="27"/>
                  </a:cubicBezTo>
                  <a:cubicBezTo>
                    <a:pt x="80" y="26"/>
                    <a:pt x="80" y="24"/>
                    <a:pt x="79" y="24"/>
                  </a:cubicBezTo>
                  <a:cubicBezTo>
                    <a:pt x="77" y="21"/>
                    <a:pt x="75" y="18"/>
                    <a:pt x="76" y="16"/>
                  </a:cubicBezTo>
                  <a:cubicBezTo>
                    <a:pt x="76" y="15"/>
                    <a:pt x="77" y="13"/>
                    <a:pt x="75" y="11"/>
                  </a:cubicBezTo>
                  <a:cubicBezTo>
                    <a:pt x="74" y="10"/>
                    <a:pt x="73" y="9"/>
                    <a:pt x="73" y="8"/>
                  </a:cubicBezTo>
                  <a:cubicBezTo>
                    <a:pt x="72" y="8"/>
                    <a:pt x="72" y="8"/>
                    <a:pt x="71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33" name="Freeform 235"/>
            <p:cNvSpPr>
              <a:spLocks/>
            </p:cNvSpPr>
            <p:nvPr/>
          </p:nvSpPr>
          <p:spPr bwMode="auto">
            <a:xfrm>
              <a:off x="12911138" y="5210175"/>
              <a:ext cx="552450" cy="381000"/>
            </a:xfrm>
            <a:custGeom>
              <a:avLst/>
              <a:gdLst>
                <a:gd name="T0" fmla="*/ 54 w 104"/>
                <a:gd name="T1" fmla="*/ 0 h 73"/>
                <a:gd name="T2" fmla="*/ 53 w 104"/>
                <a:gd name="T3" fmla="*/ 1 h 73"/>
                <a:gd name="T4" fmla="*/ 48 w 104"/>
                <a:gd name="T5" fmla="*/ 5 h 73"/>
                <a:gd name="T6" fmla="*/ 44 w 104"/>
                <a:gd name="T7" fmla="*/ 5 h 73"/>
                <a:gd name="T8" fmla="*/ 39 w 104"/>
                <a:gd name="T9" fmla="*/ 8 h 73"/>
                <a:gd name="T10" fmla="*/ 38 w 104"/>
                <a:gd name="T11" fmla="*/ 11 h 73"/>
                <a:gd name="T12" fmla="*/ 38 w 104"/>
                <a:gd name="T13" fmla="*/ 15 h 73"/>
                <a:gd name="T14" fmla="*/ 36 w 104"/>
                <a:gd name="T15" fmla="*/ 17 h 73"/>
                <a:gd name="T16" fmla="*/ 32 w 104"/>
                <a:gd name="T17" fmla="*/ 19 h 73"/>
                <a:gd name="T18" fmla="*/ 27 w 104"/>
                <a:gd name="T19" fmla="*/ 25 h 73"/>
                <a:gd name="T20" fmla="*/ 18 w 104"/>
                <a:gd name="T21" fmla="*/ 32 h 73"/>
                <a:gd name="T22" fmla="*/ 11 w 104"/>
                <a:gd name="T23" fmla="*/ 35 h 73"/>
                <a:gd name="T24" fmla="*/ 11 w 104"/>
                <a:gd name="T25" fmla="*/ 35 h 73"/>
                <a:gd name="T26" fmla="*/ 10 w 104"/>
                <a:gd name="T27" fmla="*/ 35 h 73"/>
                <a:gd name="T28" fmla="*/ 10 w 104"/>
                <a:gd name="T29" fmla="*/ 35 h 73"/>
                <a:gd name="T30" fmla="*/ 9 w 104"/>
                <a:gd name="T31" fmla="*/ 35 h 73"/>
                <a:gd name="T32" fmla="*/ 8 w 104"/>
                <a:gd name="T33" fmla="*/ 35 h 73"/>
                <a:gd name="T34" fmla="*/ 6 w 104"/>
                <a:gd name="T35" fmla="*/ 35 h 73"/>
                <a:gd name="T36" fmla="*/ 5 w 104"/>
                <a:gd name="T37" fmla="*/ 35 h 73"/>
                <a:gd name="T38" fmla="*/ 4 w 104"/>
                <a:gd name="T39" fmla="*/ 35 h 73"/>
                <a:gd name="T40" fmla="*/ 6 w 104"/>
                <a:gd name="T41" fmla="*/ 42 h 73"/>
                <a:gd name="T42" fmla="*/ 6 w 104"/>
                <a:gd name="T43" fmla="*/ 54 h 73"/>
                <a:gd name="T44" fmla="*/ 1 w 104"/>
                <a:gd name="T45" fmla="*/ 60 h 73"/>
                <a:gd name="T46" fmla="*/ 4 w 104"/>
                <a:gd name="T47" fmla="*/ 66 h 73"/>
                <a:gd name="T48" fmla="*/ 3 w 104"/>
                <a:gd name="T49" fmla="*/ 67 h 73"/>
                <a:gd name="T50" fmla="*/ 4 w 104"/>
                <a:gd name="T51" fmla="*/ 70 h 73"/>
                <a:gd name="T52" fmla="*/ 5 w 104"/>
                <a:gd name="T53" fmla="*/ 70 h 73"/>
                <a:gd name="T54" fmla="*/ 6 w 104"/>
                <a:gd name="T55" fmla="*/ 69 h 73"/>
                <a:gd name="T56" fmla="*/ 8 w 104"/>
                <a:gd name="T57" fmla="*/ 68 h 73"/>
                <a:gd name="T58" fmla="*/ 16 w 104"/>
                <a:gd name="T59" fmla="*/ 64 h 73"/>
                <a:gd name="T60" fmla="*/ 39 w 104"/>
                <a:gd name="T61" fmla="*/ 67 h 73"/>
                <a:gd name="T62" fmla="*/ 42 w 104"/>
                <a:gd name="T63" fmla="*/ 67 h 73"/>
                <a:gd name="T64" fmla="*/ 52 w 104"/>
                <a:gd name="T65" fmla="*/ 70 h 73"/>
                <a:gd name="T66" fmla="*/ 54 w 104"/>
                <a:gd name="T67" fmla="*/ 68 h 73"/>
                <a:gd name="T68" fmla="*/ 60 w 104"/>
                <a:gd name="T69" fmla="*/ 70 h 73"/>
                <a:gd name="T70" fmla="*/ 66 w 104"/>
                <a:gd name="T71" fmla="*/ 71 h 73"/>
                <a:gd name="T72" fmla="*/ 72 w 104"/>
                <a:gd name="T73" fmla="*/ 71 h 73"/>
                <a:gd name="T74" fmla="*/ 79 w 104"/>
                <a:gd name="T75" fmla="*/ 70 h 73"/>
                <a:gd name="T76" fmla="*/ 87 w 104"/>
                <a:gd name="T77" fmla="*/ 62 h 73"/>
                <a:gd name="T78" fmla="*/ 87 w 104"/>
                <a:gd name="T79" fmla="*/ 62 h 73"/>
                <a:gd name="T80" fmla="*/ 88 w 104"/>
                <a:gd name="T81" fmla="*/ 61 h 73"/>
                <a:gd name="T82" fmla="*/ 88 w 104"/>
                <a:gd name="T83" fmla="*/ 61 h 73"/>
                <a:gd name="T84" fmla="*/ 89 w 104"/>
                <a:gd name="T85" fmla="*/ 61 h 73"/>
                <a:gd name="T86" fmla="*/ 90 w 104"/>
                <a:gd name="T87" fmla="*/ 61 h 73"/>
                <a:gd name="T88" fmla="*/ 91 w 104"/>
                <a:gd name="T89" fmla="*/ 61 h 73"/>
                <a:gd name="T90" fmla="*/ 93 w 104"/>
                <a:gd name="T91" fmla="*/ 61 h 73"/>
                <a:gd name="T92" fmla="*/ 93 w 104"/>
                <a:gd name="T93" fmla="*/ 60 h 73"/>
                <a:gd name="T94" fmla="*/ 92 w 104"/>
                <a:gd name="T95" fmla="*/ 59 h 73"/>
                <a:gd name="T96" fmla="*/ 90 w 104"/>
                <a:gd name="T97" fmla="*/ 52 h 73"/>
                <a:gd name="T98" fmla="*/ 92 w 104"/>
                <a:gd name="T99" fmla="*/ 44 h 73"/>
                <a:gd name="T100" fmla="*/ 98 w 104"/>
                <a:gd name="T101" fmla="*/ 46 h 73"/>
                <a:gd name="T102" fmla="*/ 98 w 104"/>
                <a:gd name="T103" fmla="*/ 37 h 73"/>
                <a:gd name="T104" fmla="*/ 91 w 104"/>
                <a:gd name="T105" fmla="*/ 31 h 73"/>
                <a:gd name="T106" fmla="*/ 86 w 104"/>
                <a:gd name="T107" fmla="*/ 24 h 73"/>
                <a:gd name="T108" fmla="*/ 84 w 104"/>
                <a:gd name="T109" fmla="*/ 15 h 73"/>
                <a:gd name="T110" fmla="*/ 84 w 104"/>
                <a:gd name="T111" fmla="*/ 12 h 73"/>
                <a:gd name="T112" fmla="*/ 84 w 104"/>
                <a:gd name="T113" fmla="*/ 11 h 73"/>
                <a:gd name="T114" fmla="*/ 83 w 104"/>
                <a:gd name="T115" fmla="*/ 8 h 73"/>
                <a:gd name="T116" fmla="*/ 74 w 104"/>
                <a:gd name="T117" fmla="*/ 5 h 73"/>
                <a:gd name="T118" fmla="*/ 70 w 104"/>
                <a:gd name="T119" fmla="*/ 6 h 73"/>
                <a:gd name="T120" fmla="*/ 62 w 104"/>
                <a:gd name="T121" fmla="*/ 2 h 73"/>
                <a:gd name="T122" fmla="*/ 55 w 104"/>
                <a:gd name="T12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4" h="73">
                  <a:moveTo>
                    <a:pt x="55" y="0"/>
                  </a:moveTo>
                  <a:cubicBezTo>
                    <a:pt x="55" y="0"/>
                    <a:pt x="54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2" y="1"/>
                    <a:pt x="52" y="2"/>
                    <a:pt x="51" y="3"/>
                  </a:cubicBezTo>
                  <a:cubicBezTo>
                    <a:pt x="51" y="4"/>
                    <a:pt x="50" y="5"/>
                    <a:pt x="48" y="5"/>
                  </a:cubicBezTo>
                  <a:cubicBezTo>
                    <a:pt x="47" y="5"/>
                    <a:pt x="46" y="5"/>
                    <a:pt x="46" y="5"/>
                  </a:cubicBezTo>
                  <a:cubicBezTo>
                    <a:pt x="45" y="5"/>
                    <a:pt x="45" y="5"/>
                    <a:pt x="44" y="5"/>
                  </a:cubicBezTo>
                  <a:cubicBezTo>
                    <a:pt x="43" y="5"/>
                    <a:pt x="41" y="5"/>
                    <a:pt x="41" y="6"/>
                  </a:cubicBezTo>
                  <a:cubicBezTo>
                    <a:pt x="40" y="7"/>
                    <a:pt x="39" y="7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8" y="9"/>
                    <a:pt x="38" y="10"/>
                    <a:pt x="38" y="11"/>
                  </a:cubicBezTo>
                  <a:cubicBezTo>
                    <a:pt x="38" y="12"/>
                    <a:pt x="38" y="13"/>
                    <a:pt x="38" y="13"/>
                  </a:cubicBezTo>
                  <a:cubicBezTo>
                    <a:pt x="38" y="14"/>
                    <a:pt x="38" y="14"/>
                    <a:pt x="38" y="15"/>
                  </a:cubicBezTo>
                  <a:cubicBezTo>
                    <a:pt x="38" y="15"/>
                    <a:pt x="38" y="15"/>
                    <a:pt x="37" y="16"/>
                  </a:cubicBezTo>
                  <a:cubicBezTo>
                    <a:pt x="37" y="16"/>
                    <a:pt x="37" y="17"/>
                    <a:pt x="36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4" y="18"/>
                    <a:pt x="34" y="19"/>
                    <a:pt x="32" y="19"/>
                  </a:cubicBezTo>
                  <a:cubicBezTo>
                    <a:pt x="30" y="20"/>
                    <a:pt x="27" y="23"/>
                    <a:pt x="27" y="24"/>
                  </a:cubicBezTo>
                  <a:cubicBezTo>
                    <a:pt x="27" y="24"/>
                    <a:pt x="27" y="25"/>
                    <a:pt x="27" y="25"/>
                  </a:cubicBezTo>
                  <a:cubicBezTo>
                    <a:pt x="27" y="28"/>
                    <a:pt x="26" y="30"/>
                    <a:pt x="25" y="30"/>
                  </a:cubicBezTo>
                  <a:cubicBezTo>
                    <a:pt x="23" y="30"/>
                    <a:pt x="19" y="31"/>
                    <a:pt x="18" y="32"/>
                  </a:cubicBezTo>
                  <a:cubicBezTo>
                    <a:pt x="17" y="34"/>
                    <a:pt x="15" y="35"/>
                    <a:pt x="13" y="35"/>
                  </a:cubicBezTo>
                  <a:cubicBezTo>
                    <a:pt x="12" y="35"/>
                    <a:pt x="12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0" y="35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9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5"/>
                    <a:pt x="9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7" y="35"/>
                    <a:pt x="7" y="35"/>
                  </a:cubicBezTo>
                  <a:cubicBezTo>
                    <a:pt x="7" y="35"/>
                    <a:pt x="7" y="35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5"/>
                    <a:pt x="4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3" y="38"/>
                    <a:pt x="4" y="40"/>
                    <a:pt x="5" y="42"/>
                  </a:cubicBezTo>
                  <a:cubicBezTo>
                    <a:pt x="5" y="42"/>
                    <a:pt x="5" y="42"/>
                    <a:pt x="6" y="42"/>
                  </a:cubicBezTo>
                  <a:cubicBezTo>
                    <a:pt x="7" y="44"/>
                    <a:pt x="8" y="48"/>
                    <a:pt x="8" y="51"/>
                  </a:cubicBezTo>
                  <a:cubicBezTo>
                    <a:pt x="7" y="53"/>
                    <a:pt x="7" y="53"/>
                    <a:pt x="6" y="54"/>
                  </a:cubicBezTo>
                  <a:cubicBezTo>
                    <a:pt x="3" y="55"/>
                    <a:pt x="0" y="58"/>
                    <a:pt x="0" y="59"/>
                  </a:cubicBezTo>
                  <a:cubicBezTo>
                    <a:pt x="0" y="59"/>
                    <a:pt x="1" y="60"/>
                    <a:pt x="1" y="60"/>
                  </a:cubicBezTo>
                  <a:cubicBezTo>
                    <a:pt x="3" y="61"/>
                    <a:pt x="4" y="63"/>
                    <a:pt x="4" y="65"/>
                  </a:cubicBezTo>
                  <a:cubicBezTo>
                    <a:pt x="4" y="65"/>
                    <a:pt x="4" y="65"/>
                    <a:pt x="4" y="66"/>
                  </a:cubicBezTo>
                  <a:cubicBezTo>
                    <a:pt x="3" y="66"/>
                    <a:pt x="3" y="66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8"/>
                    <a:pt x="3" y="69"/>
                    <a:pt x="3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0"/>
                    <a:pt x="4" y="70"/>
                    <a:pt x="5" y="70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6" y="70"/>
                    <a:pt x="6" y="70"/>
                    <a:pt x="6" y="70"/>
                  </a:cubicBezTo>
                  <a:cubicBezTo>
                    <a:pt x="6" y="70"/>
                    <a:pt x="6" y="69"/>
                    <a:pt x="6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8" y="69"/>
                    <a:pt x="8" y="68"/>
                  </a:cubicBezTo>
                  <a:cubicBezTo>
                    <a:pt x="8" y="68"/>
                    <a:pt x="9" y="68"/>
                    <a:pt x="9" y="67"/>
                  </a:cubicBezTo>
                  <a:cubicBezTo>
                    <a:pt x="10" y="66"/>
                    <a:pt x="12" y="64"/>
                    <a:pt x="16" y="64"/>
                  </a:cubicBezTo>
                  <a:cubicBezTo>
                    <a:pt x="28" y="64"/>
                    <a:pt x="34" y="65"/>
                    <a:pt x="36" y="67"/>
                  </a:cubicBezTo>
                  <a:cubicBezTo>
                    <a:pt x="37" y="67"/>
                    <a:pt x="38" y="67"/>
                    <a:pt x="39" y="67"/>
                  </a:cubicBezTo>
                  <a:cubicBezTo>
                    <a:pt x="40" y="67"/>
                    <a:pt x="40" y="67"/>
                    <a:pt x="41" y="67"/>
                  </a:cubicBezTo>
                  <a:cubicBezTo>
                    <a:pt x="41" y="67"/>
                    <a:pt x="42" y="67"/>
                    <a:pt x="42" y="67"/>
                  </a:cubicBezTo>
                  <a:cubicBezTo>
                    <a:pt x="43" y="67"/>
                    <a:pt x="45" y="67"/>
                    <a:pt x="46" y="68"/>
                  </a:cubicBezTo>
                  <a:cubicBezTo>
                    <a:pt x="48" y="69"/>
                    <a:pt x="51" y="70"/>
                    <a:pt x="52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69"/>
                    <a:pt x="53" y="68"/>
                    <a:pt x="54" y="68"/>
                  </a:cubicBezTo>
                  <a:cubicBezTo>
                    <a:pt x="54" y="68"/>
                    <a:pt x="55" y="69"/>
                    <a:pt x="56" y="69"/>
                  </a:cubicBezTo>
                  <a:cubicBezTo>
                    <a:pt x="57" y="70"/>
                    <a:pt x="59" y="70"/>
                    <a:pt x="60" y="70"/>
                  </a:cubicBezTo>
                  <a:cubicBezTo>
                    <a:pt x="61" y="69"/>
                    <a:pt x="61" y="69"/>
                    <a:pt x="62" y="69"/>
                  </a:cubicBezTo>
                  <a:cubicBezTo>
                    <a:pt x="63" y="69"/>
                    <a:pt x="65" y="70"/>
                    <a:pt x="66" y="71"/>
                  </a:cubicBezTo>
                  <a:cubicBezTo>
                    <a:pt x="66" y="71"/>
                    <a:pt x="67" y="72"/>
                    <a:pt x="67" y="72"/>
                  </a:cubicBezTo>
                  <a:cubicBezTo>
                    <a:pt x="69" y="71"/>
                    <a:pt x="71" y="71"/>
                    <a:pt x="72" y="71"/>
                  </a:cubicBezTo>
                  <a:cubicBezTo>
                    <a:pt x="74" y="71"/>
                    <a:pt x="77" y="71"/>
                    <a:pt x="79" y="73"/>
                  </a:cubicBezTo>
                  <a:cubicBezTo>
                    <a:pt x="79" y="72"/>
                    <a:pt x="79" y="71"/>
                    <a:pt x="79" y="70"/>
                  </a:cubicBezTo>
                  <a:cubicBezTo>
                    <a:pt x="79" y="68"/>
                    <a:pt x="84" y="63"/>
                    <a:pt x="86" y="62"/>
                  </a:cubicBezTo>
                  <a:cubicBezTo>
                    <a:pt x="87" y="62"/>
                    <a:pt x="87" y="62"/>
                    <a:pt x="87" y="62"/>
                  </a:cubicBezTo>
                  <a:cubicBezTo>
                    <a:pt x="87" y="62"/>
                    <a:pt x="87" y="62"/>
                    <a:pt x="87" y="62"/>
                  </a:cubicBezTo>
                  <a:cubicBezTo>
                    <a:pt x="87" y="62"/>
                    <a:pt x="87" y="62"/>
                    <a:pt x="87" y="62"/>
                  </a:cubicBezTo>
                  <a:cubicBezTo>
                    <a:pt x="87" y="62"/>
                    <a:pt x="87" y="62"/>
                    <a:pt x="87" y="61"/>
                  </a:cubicBezTo>
                  <a:cubicBezTo>
                    <a:pt x="87" y="61"/>
                    <a:pt x="87" y="61"/>
                    <a:pt x="88" y="61"/>
                  </a:cubicBezTo>
                  <a:cubicBezTo>
                    <a:pt x="88" y="61"/>
                    <a:pt x="88" y="61"/>
                    <a:pt x="88" y="61"/>
                  </a:cubicBezTo>
                  <a:cubicBezTo>
                    <a:pt x="88" y="61"/>
                    <a:pt x="88" y="61"/>
                    <a:pt x="88" y="61"/>
                  </a:cubicBezTo>
                  <a:cubicBezTo>
                    <a:pt x="88" y="61"/>
                    <a:pt x="88" y="61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89" y="61"/>
                    <a:pt x="89" y="61"/>
                    <a:pt x="90" y="61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0" y="61"/>
                    <a:pt x="90" y="61"/>
                    <a:pt x="91" y="61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1" y="61"/>
                    <a:pt x="92" y="61"/>
                    <a:pt x="92" y="61"/>
                  </a:cubicBezTo>
                  <a:cubicBezTo>
                    <a:pt x="92" y="61"/>
                    <a:pt x="92" y="61"/>
                    <a:pt x="93" y="61"/>
                  </a:cubicBezTo>
                  <a:cubicBezTo>
                    <a:pt x="93" y="61"/>
                    <a:pt x="93" y="61"/>
                    <a:pt x="93" y="61"/>
                  </a:cubicBezTo>
                  <a:cubicBezTo>
                    <a:pt x="93" y="60"/>
                    <a:pt x="93" y="60"/>
                    <a:pt x="93" y="60"/>
                  </a:cubicBezTo>
                  <a:cubicBezTo>
                    <a:pt x="93" y="60"/>
                    <a:pt x="92" y="60"/>
                    <a:pt x="92" y="59"/>
                  </a:cubicBezTo>
                  <a:cubicBezTo>
                    <a:pt x="92" y="59"/>
                    <a:pt x="92" y="59"/>
                    <a:pt x="92" y="59"/>
                  </a:cubicBezTo>
                  <a:cubicBezTo>
                    <a:pt x="92" y="58"/>
                    <a:pt x="92" y="57"/>
                    <a:pt x="92" y="57"/>
                  </a:cubicBezTo>
                  <a:cubicBezTo>
                    <a:pt x="91" y="55"/>
                    <a:pt x="91" y="53"/>
                    <a:pt x="90" y="52"/>
                  </a:cubicBezTo>
                  <a:cubicBezTo>
                    <a:pt x="89" y="49"/>
                    <a:pt x="89" y="47"/>
                    <a:pt x="90" y="45"/>
                  </a:cubicBezTo>
                  <a:cubicBezTo>
                    <a:pt x="90" y="45"/>
                    <a:pt x="91" y="44"/>
                    <a:pt x="92" y="44"/>
                  </a:cubicBezTo>
                  <a:cubicBezTo>
                    <a:pt x="93" y="44"/>
                    <a:pt x="94" y="45"/>
                    <a:pt x="95" y="45"/>
                  </a:cubicBezTo>
                  <a:cubicBezTo>
                    <a:pt x="96" y="46"/>
                    <a:pt x="98" y="46"/>
                    <a:pt x="98" y="46"/>
                  </a:cubicBezTo>
                  <a:cubicBezTo>
                    <a:pt x="103" y="44"/>
                    <a:pt x="104" y="42"/>
                    <a:pt x="104" y="42"/>
                  </a:cubicBezTo>
                  <a:cubicBezTo>
                    <a:pt x="103" y="40"/>
                    <a:pt x="100" y="38"/>
                    <a:pt x="98" y="37"/>
                  </a:cubicBezTo>
                  <a:cubicBezTo>
                    <a:pt x="97" y="37"/>
                    <a:pt x="96" y="36"/>
                    <a:pt x="95" y="34"/>
                  </a:cubicBezTo>
                  <a:cubicBezTo>
                    <a:pt x="94" y="33"/>
                    <a:pt x="93" y="31"/>
                    <a:pt x="91" y="31"/>
                  </a:cubicBezTo>
                  <a:cubicBezTo>
                    <a:pt x="89" y="30"/>
                    <a:pt x="89" y="28"/>
                    <a:pt x="88" y="27"/>
                  </a:cubicBezTo>
                  <a:cubicBezTo>
                    <a:pt x="87" y="25"/>
                    <a:pt x="87" y="24"/>
                    <a:pt x="86" y="24"/>
                  </a:cubicBezTo>
                  <a:cubicBezTo>
                    <a:pt x="84" y="22"/>
                    <a:pt x="84" y="20"/>
                    <a:pt x="84" y="17"/>
                  </a:cubicBezTo>
                  <a:cubicBezTo>
                    <a:pt x="84" y="17"/>
                    <a:pt x="84" y="16"/>
                    <a:pt x="84" y="15"/>
                  </a:cubicBezTo>
                  <a:cubicBezTo>
                    <a:pt x="84" y="14"/>
                    <a:pt x="84" y="13"/>
                    <a:pt x="84" y="12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4" y="12"/>
                    <a:pt x="84" y="11"/>
                    <a:pt x="84" y="11"/>
                  </a:cubicBezTo>
                  <a:cubicBezTo>
                    <a:pt x="84" y="10"/>
                    <a:pt x="84" y="8"/>
                    <a:pt x="84" y="8"/>
                  </a:cubicBezTo>
                  <a:cubicBezTo>
                    <a:pt x="83" y="8"/>
                    <a:pt x="83" y="8"/>
                    <a:pt x="83" y="8"/>
                  </a:cubicBezTo>
                  <a:cubicBezTo>
                    <a:pt x="82" y="7"/>
                    <a:pt x="78" y="5"/>
                    <a:pt x="75" y="5"/>
                  </a:cubicBezTo>
                  <a:cubicBezTo>
                    <a:pt x="75" y="5"/>
                    <a:pt x="74" y="5"/>
                    <a:pt x="74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2" y="6"/>
                    <a:pt x="71" y="6"/>
                    <a:pt x="70" y="6"/>
                  </a:cubicBezTo>
                  <a:cubicBezTo>
                    <a:pt x="69" y="6"/>
                    <a:pt x="68" y="6"/>
                    <a:pt x="67" y="5"/>
                  </a:cubicBezTo>
                  <a:cubicBezTo>
                    <a:pt x="66" y="2"/>
                    <a:pt x="64" y="2"/>
                    <a:pt x="62" y="2"/>
                  </a:cubicBezTo>
                  <a:cubicBezTo>
                    <a:pt x="62" y="2"/>
                    <a:pt x="61" y="3"/>
                    <a:pt x="60" y="3"/>
                  </a:cubicBezTo>
                  <a:cubicBezTo>
                    <a:pt x="58" y="3"/>
                    <a:pt x="57" y="1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34" name="Freeform 236"/>
            <p:cNvSpPr>
              <a:spLocks/>
            </p:cNvSpPr>
            <p:nvPr/>
          </p:nvSpPr>
          <p:spPr bwMode="auto">
            <a:xfrm>
              <a:off x="12915900" y="4911725"/>
              <a:ext cx="271463" cy="166688"/>
            </a:xfrm>
            <a:custGeom>
              <a:avLst/>
              <a:gdLst>
                <a:gd name="T0" fmla="*/ 46 w 51"/>
                <a:gd name="T1" fmla="*/ 11 h 32"/>
                <a:gd name="T2" fmla="*/ 48 w 51"/>
                <a:gd name="T3" fmla="*/ 8 h 32"/>
                <a:gd name="T4" fmla="*/ 50 w 51"/>
                <a:gd name="T5" fmla="*/ 5 h 32"/>
                <a:gd name="T6" fmla="*/ 51 w 51"/>
                <a:gd name="T7" fmla="*/ 4 h 32"/>
                <a:gd name="T8" fmla="*/ 51 w 51"/>
                <a:gd name="T9" fmla="*/ 4 h 32"/>
                <a:gd name="T10" fmla="*/ 51 w 51"/>
                <a:gd name="T11" fmla="*/ 4 h 32"/>
                <a:gd name="T12" fmla="*/ 51 w 51"/>
                <a:gd name="T13" fmla="*/ 3 h 32"/>
                <a:gd name="T14" fmla="*/ 51 w 51"/>
                <a:gd name="T15" fmla="*/ 3 h 32"/>
                <a:gd name="T16" fmla="*/ 51 w 51"/>
                <a:gd name="T17" fmla="*/ 2 h 32"/>
                <a:gd name="T18" fmla="*/ 51 w 51"/>
                <a:gd name="T19" fmla="*/ 2 h 32"/>
                <a:gd name="T20" fmla="*/ 49 w 51"/>
                <a:gd name="T21" fmla="*/ 3 h 32"/>
                <a:gd name="T22" fmla="*/ 39 w 51"/>
                <a:gd name="T23" fmla="*/ 2 h 32"/>
                <a:gd name="T24" fmla="*/ 28 w 51"/>
                <a:gd name="T25" fmla="*/ 1 h 32"/>
                <a:gd name="T26" fmla="*/ 21 w 51"/>
                <a:gd name="T27" fmla="*/ 2 h 32"/>
                <a:gd name="T28" fmla="*/ 7 w 51"/>
                <a:gd name="T29" fmla="*/ 5 h 32"/>
                <a:gd name="T30" fmla="*/ 3 w 51"/>
                <a:gd name="T31" fmla="*/ 7 h 32"/>
                <a:gd name="T32" fmla="*/ 0 w 51"/>
                <a:gd name="T33" fmla="*/ 9 h 32"/>
                <a:gd name="T34" fmla="*/ 1 w 51"/>
                <a:gd name="T35" fmla="*/ 10 h 32"/>
                <a:gd name="T36" fmla="*/ 2 w 51"/>
                <a:gd name="T37" fmla="*/ 14 h 32"/>
                <a:gd name="T38" fmla="*/ 3 w 51"/>
                <a:gd name="T39" fmla="*/ 17 h 32"/>
                <a:gd name="T40" fmla="*/ 9 w 51"/>
                <a:gd name="T41" fmla="*/ 20 h 32"/>
                <a:gd name="T42" fmla="*/ 14 w 51"/>
                <a:gd name="T43" fmla="*/ 22 h 32"/>
                <a:gd name="T44" fmla="*/ 13 w 51"/>
                <a:gd name="T45" fmla="*/ 25 h 32"/>
                <a:gd name="T46" fmla="*/ 14 w 51"/>
                <a:gd name="T47" fmla="*/ 25 h 32"/>
                <a:gd name="T48" fmla="*/ 14 w 51"/>
                <a:gd name="T49" fmla="*/ 25 h 32"/>
                <a:gd name="T50" fmla="*/ 16 w 51"/>
                <a:gd name="T51" fmla="*/ 25 h 32"/>
                <a:gd name="T52" fmla="*/ 17 w 51"/>
                <a:gd name="T53" fmla="*/ 25 h 32"/>
                <a:gd name="T54" fmla="*/ 18 w 51"/>
                <a:gd name="T55" fmla="*/ 25 h 32"/>
                <a:gd name="T56" fmla="*/ 19 w 51"/>
                <a:gd name="T57" fmla="*/ 25 h 32"/>
                <a:gd name="T58" fmla="*/ 20 w 51"/>
                <a:gd name="T59" fmla="*/ 24 h 32"/>
                <a:gd name="T60" fmla="*/ 24 w 51"/>
                <a:gd name="T61" fmla="*/ 25 h 32"/>
                <a:gd name="T62" fmla="*/ 24 w 51"/>
                <a:gd name="T63" fmla="*/ 25 h 32"/>
                <a:gd name="T64" fmla="*/ 33 w 51"/>
                <a:gd name="T65" fmla="*/ 31 h 32"/>
                <a:gd name="T66" fmla="*/ 34 w 51"/>
                <a:gd name="T67" fmla="*/ 32 h 32"/>
                <a:gd name="T68" fmla="*/ 36 w 51"/>
                <a:gd name="T69" fmla="*/ 31 h 32"/>
                <a:gd name="T70" fmla="*/ 38 w 51"/>
                <a:gd name="T71" fmla="*/ 31 h 32"/>
                <a:gd name="T72" fmla="*/ 39 w 51"/>
                <a:gd name="T73" fmla="*/ 32 h 32"/>
                <a:gd name="T74" fmla="*/ 40 w 51"/>
                <a:gd name="T75" fmla="*/ 32 h 32"/>
                <a:gd name="T76" fmla="*/ 41 w 51"/>
                <a:gd name="T77" fmla="*/ 32 h 32"/>
                <a:gd name="T78" fmla="*/ 43 w 51"/>
                <a:gd name="T79" fmla="*/ 32 h 32"/>
                <a:gd name="T80" fmla="*/ 43 w 51"/>
                <a:gd name="T81" fmla="*/ 32 h 32"/>
                <a:gd name="T82" fmla="*/ 44 w 51"/>
                <a:gd name="T83" fmla="*/ 32 h 32"/>
                <a:gd name="T84" fmla="*/ 44 w 51"/>
                <a:gd name="T85" fmla="*/ 32 h 32"/>
                <a:gd name="T86" fmla="*/ 44 w 51"/>
                <a:gd name="T87" fmla="*/ 32 h 32"/>
                <a:gd name="T88" fmla="*/ 44 w 51"/>
                <a:gd name="T89" fmla="*/ 31 h 32"/>
                <a:gd name="T90" fmla="*/ 44 w 51"/>
                <a:gd name="T91" fmla="*/ 30 h 32"/>
                <a:gd name="T92" fmla="*/ 45 w 51"/>
                <a:gd name="T93" fmla="*/ 29 h 32"/>
                <a:gd name="T94" fmla="*/ 47 w 51"/>
                <a:gd name="T95" fmla="*/ 28 h 32"/>
                <a:gd name="T96" fmla="*/ 48 w 51"/>
                <a:gd name="T97" fmla="*/ 28 h 32"/>
                <a:gd name="T98" fmla="*/ 48 w 51"/>
                <a:gd name="T99" fmla="*/ 27 h 32"/>
                <a:gd name="T100" fmla="*/ 48 w 51"/>
                <a:gd name="T101" fmla="*/ 26 h 32"/>
                <a:gd name="T102" fmla="*/ 45 w 51"/>
                <a:gd name="T103" fmla="*/ 20 h 32"/>
                <a:gd name="T104" fmla="*/ 45 w 51"/>
                <a:gd name="T105" fmla="*/ 17 h 32"/>
                <a:gd name="T106" fmla="*/ 45 w 51"/>
                <a:gd name="T107" fmla="*/ 16 h 32"/>
                <a:gd name="T108" fmla="*/ 45 w 51"/>
                <a:gd name="T109" fmla="*/ 14 h 32"/>
                <a:gd name="T110" fmla="*/ 46 w 51"/>
                <a:gd name="T111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" h="32">
                  <a:moveTo>
                    <a:pt x="46" y="11"/>
                  </a:moveTo>
                  <a:cubicBezTo>
                    <a:pt x="47" y="10"/>
                    <a:pt x="48" y="9"/>
                    <a:pt x="48" y="8"/>
                  </a:cubicBezTo>
                  <a:cubicBezTo>
                    <a:pt x="49" y="7"/>
                    <a:pt x="50" y="6"/>
                    <a:pt x="50" y="5"/>
                  </a:cubicBezTo>
                  <a:cubicBezTo>
                    <a:pt x="51" y="5"/>
                    <a:pt x="51" y="5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3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0" y="3"/>
                    <a:pt x="49" y="3"/>
                  </a:cubicBezTo>
                  <a:cubicBezTo>
                    <a:pt x="47" y="3"/>
                    <a:pt x="43" y="3"/>
                    <a:pt x="39" y="2"/>
                  </a:cubicBezTo>
                  <a:cubicBezTo>
                    <a:pt x="35" y="1"/>
                    <a:pt x="31" y="0"/>
                    <a:pt x="28" y="1"/>
                  </a:cubicBezTo>
                  <a:cubicBezTo>
                    <a:pt x="26" y="1"/>
                    <a:pt x="24" y="1"/>
                    <a:pt x="21" y="2"/>
                  </a:cubicBezTo>
                  <a:cubicBezTo>
                    <a:pt x="16" y="2"/>
                    <a:pt x="9" y="3"/>
                    <a:pt x="7" y="5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2" y="8"/>
                    <a:pt x="0" y="9"/>
                    <a:pt x="0" y="9"/>
                  </a:cubicBezTo>
                  <a:cubicBezTo>
                    <a:pt x="0" y="9"/>
                    <a:pt x="0" y="9"/>
                    <a:pt x="1" y="10"/>
                  </a:cubicBezTo>
                  <a:cubicBezTo>
                    <a:pt x="3" y="11"/>
                    <a:pt x="2" y="13"/>
                    <a:pt x="2" y="14"/>
                  </a:cubicBezTo>
                  <a:cubicBezTo>
                    <a:pt x="2" y="15"/>
                    <a:pt x="2" y="16"/>
                    <a:pt x="3" y="17"/>
                  </a:cubicBezTo>
                  <a:cubicBezTo>
                    <a:pt x="5" y="20"/>
                    <a:pt x="6" y="21"/>
                    <a:pt x="9" y="20"/>
                  </a:cubicBezTo>
                  <a:cubicBezTo>
                    <a:pt x="11" y="20"/>
                    <a:pt x="13" y="21"/>
                    <a:pt x="14" y="22"/>
                  </a:cubicBezTo>
                  <a:cubicBezTo>
                    <a:pt x="14" y="23"/>
                    <a:pt x="14" y="24"/>
                    <a:pt x="13" y="25"/>
                  </a:cubicBezTo>
                  <a:cubicBezTo>
                    <a:pt x="13" y="25"/>
                    <a:pt x="13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5" y="25"/>
                    <a:pt x="15" y="25"/>
                    <a:pt x="16" y="25"/>
                  </a:cubicBezTo>
                  <a:cubicBezTo>
                    <a:pt x="16" y="25"/>
                    <a:pt x="16" y="25"/>
                    <a:pt x="17" y="25"/>
                  </a:cubicBezTo>
                  <a:cubicBezTo>
                    <a:pt x="17" y="25"/>
                    <a:pt x="18" y="25"/>
                    <a:pt x="18" y="25"/>
                  </a:cubicBezTo>
                  <a:cubicBezTo>
                    <a:pt x="18" y="25"/>
                    <a:pt x="18" y="25"/>
                    <a:pt x="19" y="25"/>
                  </a:cubicBezTo>
                  <a:cubicBezTo>
                    <a:pt x="19" y="25"/>
                    <a:pt x="20" y="24"/>
                    <a:pt x="20" y="24"/>
                  </a:cubicBezTo>
                  <a:cubicBezTo>
                    <a:pt x="23" y="24"/>
                    <a:pt x="23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9" y="29"/>
                    <a:pt x="31" y="30"/>
                    <a:pt x="33" y="31"/>
                  </a:cubicBezTo>
                  <a:cubicBezTo>
                    <a:pt x="34" y="31"/>
                    <a:pt x="34" y="32"/>
                    <a:pt x="34" y="32"/>
                  </a:cubicBezTo>
                  <a:cubicBezTo>
                    <a:pt x="35" y="31"/>
                    <a:pt x="35" y="31"/>
                    <a:pt x="36" y="31"/>
                  </a:cubicBezTo>
                  <a:cubicBezTo>
                    <a:pt x="37" y="31"/>
                    <a:pt x="37" y="31"/>
                    <a:pt x="38" y="31"/>
                  </a:cubicBezTo>
                  <a:cubicBezTo>
                    <a:pt x="38" y="31"/>
                    <a:pt x="38" y="31"/>
                    <a:pt x="39" y="32"/>
                  </a:cubicBezTo>
                  <a:cubicBezTo>
                    <a:pt x="39" y="32"/>
                    <a:pt x="40" y="32"/>
                    <a:pt x="40" y="32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2" y="32"/>
                    <a:pt x="42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0"/>
                  </a:cubicBezTo>
                  <a:cubicBezTo>
                    <a:pt x="44" y="30"/>
                    <a:pt x="45" y="30"/>
                    <a:pt x="45" y="29"/>
                  </a:cubicBezTo>
                  <a:cubicBezTo>
                    <a:pt x="46" y="29"/>
                    <a:pt x="46" y="29"/>
                    <a:pt x="47" y="28"/>
                  </a:cubicBezTo>
                  <a:cubicBezTo>
                    <a:pt x="47" y="28"/>
                    <a:pt x="48" y="28"/>
                    <a:pt x="48" y="28"/>
                  </a:cubicBezTo>
                  <a:cubicBezTo>
                    <a:pt x="48" y="28"/>
                    <a:pt x="48" y="27"/>
                    <a:pt x="48" y="27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6" y="24"/>
                    <a:pt x="46" y="23"/>
                    <a:pt x="45" y="20"/>
                  </a:cubicBezTo>
                  <a:cubicBezTo>
                    <a:pt x="45" y="19"/>
                    <a:pt x="45" y="18"/>
                    <a:pt x="45" y="17"/>
                  </a:cubicBezTo>
                  <a:cubicBezTo>
                    <a:pt x="45" y="17"/>
                    <a:pt x="45" y="16"/>
                    <a:pt x="45" y="16"/>
                  </a:cubicBezTo>
                  <a:cubicBezTo>
                    <a:pt x="44" y="15"/>
                    <a:pt x="44" y="14"/>
                    <a:pt x="45" y="14"/>
                  </a:cubicBezTo>
                  <a:cubicBezTo>
                    <a:pt x="45" y="12"/>
                    <a:pt x="45" y="12"/>
                    <a:pt x="46" y="1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35" name="Freeform 237"/>
            <p:cNvSpPr>
              <a:spLocks/>
            </p:cNvSpPr>
            <p:nvPr/>
          </p:nvSpPr>
          <p:spPr bwMode="auto">
            <a:xfrm>
              <a:off x="12782550" y="3900488"/>
              <a:ext cx="617538" cy="968375"/>
            </a:xfrm>
            <a:custGeom>
              <a:avLst/>
              <a:gdLst>
                <a:gd name="T0" fmla="*/ 91 w 116"/>
                <a:gd name="T1" fmla="*/ 9 h 185"/>
                <a:gd name="T2" fmla="*/ 76 w 116"/>
                <a:gd name="T3" fmla="*/ 0 h 185"/>
                <a:gd name="T4" fmla="*/ 65 w 116"/>
                <a:gd name="T5" fmla="*/ 3 h 185"/>
                <a:gd name="T6" fmla="*/ 54 w 116"/>
                <a:gd name="T7" fmla="*/ 11 h 185"/>
                <a:gd name="T8" fmla="*/ 50 w 116"/>
                <a:gd name="T9" fmla="*/ 22 h 185"/>
                <a:gd name="T10" fmla="*/ 46 w 116"/>
                <a:gd name="T11" fmla="*/ 28 h 185"/>
                <a:gd name="T12" fmla="*/ 41 w 116"/>
                <a:gd name="T13" fmla="*/ 28 h 185"/>
                <a:gd name="T14" fmla="*/ 40 w 116"/>
                <a:gd name="T15" fmla="*/ 26 h 185"/>
                <a:gd name="T16" fmla="*/ 32 w 116"/>
                <a:gd name="T17" fmla="*/ 25 h 185"/>
                <a:gd name="T18" fmla="*/ 18 w 116"/>
                <a:gd name="T19" fmla="*/ 25 h 185"/>
                <a:gd name="T20" fmla="*/ 4 w 116"/>
                <a:gd name="T21" fmla="*/ 16 h 185"/>
                <a:gd name="T22" fmla="*/ 2 w 116"/>
                <a:gd name="T23" fmla="*/ 18 h 185"/>
                <a:gd name="T24" fmla="*/ 0 w 116"/>
                <a:gd name="T25" fmla="*/ 20 h 185"/>
                <a:gd name="T26" fmla="*/ 11 w 116"/>
                <a:gd name="T27" fmla="*/ 29 h 185"/>
                <a:gd name="T28" fmla="*/ 28 w 116"/>
                <a:gd name="T29" fmla="*/ 42 h 185"/>
                <a:gd name="T30" fmla="*/ 31 w 116"/>
                <a:gd name="T31" fmla="*/ 59 h 185"/>
                <a:gd name="T32" fmla="*/ 30 w 116"/>
                <a:gd name="T33" fmla="*/ 71 h 185"/>
                <a:gd name="T34" fmla="*/ 33 w 116"/>
                <a:gd name="T35" fmla="*/ 77 h 185"/>
                <a:gd name="T36" fmla="*/ 34 w 116"/>
                <a:gd name="T37" fmla="*/ 80 h 185"/>
                <a:gd name="T38" fmla="*/ 41 w 116"/>
                <a:gd name="T39" fmla="*/ 83 h 185"/>
                <a:gd name="T40" fmla="*/ 47 w 116"/>
                <a:gd name="T41" fmla="*/ 94 h 185"/>
                <a:gd name="T42" fmla="*/ 44 w 116"/>
                <a:gd name="T43" fmla="*/ 99 h 185"/>
                <a:gd name="T44" fmla="*/ 24 w 116"/>
                <a:gd name="T45" fmla="*/ 117 h 185"/>
                <a:gd name="T46" fmla="*/ 14 w 116"/>
                <a:gd name="T47" fmla="*/ 128 h 185"/>
                <a:gd name="T48" fmla="*/ 2 w 116"/>
                <a:gd name="T49" fmla="*/ 137 h 185"/>
                <a:gd name="T50" fmla="*/ 4 w 116"/>
                <a:gd name="T51" fmla="*/ 148 h 185"/>
                <a:gd name="T52" fmla="*/ 6 w 116"/>
                <a:gd name="T53" fmla="*/ 164 h 185"/>
                <a:gd name="T54" fmla="*/ 12 w 116"/>
                <a:gd name="T55" fmla="*/ 178 h 185"/>
                <a:gd name="T56" fmla="*/ 19 w 116"/>
                <a:gd name="T57" fmla="*/ 182 h 185"/>
                <a:gd name="T58" fmla="*/ 31 w 116"/>
                <a:gd name="T59" fmla="*/ 185 h 185"/>
                <a:gd name="T60" fmla="*/ 76 w 116"/>
                <a:gd name="T61" fmla="*/ 175 h 185"/>
                <a:gd name="T62" fmla="*/ 98 w 116"/>
                <a:gd name="T63" fmla="*/ 155 h 185"/>
                <a:gd name="T64" fmla="*/ 112 w 116"/>
                <a:gd name="T65" fmla="*/ 131 h 185"/>
                <a:gd name="T66" fmla="*/ 101 w 116"/>
                <a:gd name="T67" fmla="*/ 116 h 185"/>
                <a:gd name="T68" fmla="*/ 99 w 116"/>
                <a:gd name="T69" fmla="*/ 108 h 185"/>
                <a:gd name="T70" fmla="*/ 100 w 116"/>
                <a:gd name="T71" fmla="*/ 102 h 185"/>
                <a:gd name="T72" fmla="*/ 96 w 116"/>
                <a:gd name="T73" fmla="*/ 95 h 185"/>
                <a:gd name="T74" fmla="*/ 96 w 116"/>
                <a:gd name="T75" fmla="*/ 85 h 185"/>
                <a:gd name="T76" fmla="*/ 101 w 116"/>
                <a:gd name="T77" fmla="*/ 83 h 185"/>
                <a:gd name="T78" fmla="*/ 89 w 116"/>
                <a:gd name="T79" fmla="*/ 63 h 185"/>
                <a:gd name="T80" fmla="*/ 89 w 116"/>
                <a:gd name="T81" fmla="*/ 59 h 185"/>
                <a:gd name="T82" fmla="*/ 91 w 116"/>
                <a:gd name="T83" fmla="*/ 40 h 185"/>
                <a:gd name="T84" fmla="*/ 83 w 116"/>
                <a:gd name="T85" fmla="*/ 33 h 185"/>
                <a:gd name="T86" fmla="*/ 84 w 116"/>
                <a:gd name="T87" fmla="*/ 21 h 185"/>
                <a:gd name="T88" fmla="*/ 88 w 116"/>
                <a:gd name="T89" fmla="*/ 19 h 185"/>
                <a:gd name="T90" fmla="*/ 91 w 116"/>
                <a:gd name="T91" fmla="*/ 1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6" h="185">
                  <a:moveTo>
                    <a:pt x="91" y="15"/>
                  </a:moveTo>
                  <a:cubicBezTo>
                    <a:pt x="91" y="14"/>
                    <a:pt x="91" y="13"/>
                    <a:pt x="91" y="13"/>
                  </a:cubicBezTo>
                  <a:cubicBezTo>
                    <a:pt x="91" y="11"/>
                    <a:pt x="91" y="10"/>
                    <a:pt x="91" y="9"/>
                  </a:cubicBezTo>
                  <a:cubicBezTo>
                    <a:pt x="91" y="8"/>
                    <a:pt x="88" y="7"/>
                    <a:pt x="86" y="6"/>
                  </a:cubicBezTo>
                  <a:cubicBezTo>
                    <a:pt x="83" y="5"/>
                    <a:pt x="80" y="3"/>
                    <a:pt x="79" y="1"/>
                  </a:cubicBezTo>
                  <a:cubicBezTo>
                    <a:pt x="78" y="0"/>
                    <a:pt x="77" y="0"/>
                    <a:pt x="76" y="0"/>
                  </a:cubicBezTo>
                  <a:cubicBezTo>
                    <a:pt x="74" y="0"/>
                    <a:pt x="72" y="0"/>
                    <a:pt x="72" y="1"/>
                  </a:cubicBezTo>
                  <a:cubicBezTo>
                    <a:pt x="71" y="3"/>
                    <a:pt x="69" y="3"/>
                    <a:pt x="66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2" y="3"/>
                    <a:pt x="61" y="3"/>
                    <a:pt x="61" y="3"/>
                  </a:cubicBezTo>
                  <a:cubicBezTo>
                    <a:pt x="61" y="6"/>
                    <a:pt x="59" y="7"/>
                    <a:pt x="57" y="8"/>
                  </a:cubicBezTo>
                  <a:cubicBezTo>
                    <a:pt x="55" y="9"/>
                    <a:pt x="54" y="10"/>
                    <a:pt x="54" y="11"/>
                  </a:cubicBezTo>
                  <a:cubicBezTo>
                    <a:pt x="54" y="12"/>
                    <a:pt x="54" y="13"/>
                    <a:pt x="54" y="14"/>
                  </a:cubicBezTo>
                  <a:cubicBezTo>
                    <a:pt x="55" y="17"/>
                    <a:pt x="55" y="19"/>
                    <a:pt x="54" y="21"/>
                  </a:cubicBezTo>
                  <a:cubicBezTo>
                    <a:pt x="53" y="21"/>
                    <a:pt x="52" y="22"/>
                    <a:pt x="50" y="22"/>
                  </a:cubicBezTo>
                  <a:cubicBezTo>
                    <a:pt x="50" y="22"/>
                    <a:pt x="50" y="22"/>
                    <a:pt x="49" y="22"/>
                  </a:cubicBezTo>
                  <a:cubicBezTo>
                    <a:pt x="48" y="22"/>
                    <a:pt x="48" y="22"/>
                    <a:pt x="48" y="23"/>
                  </a:cubicBezTo>
                  <a:cubicBezTo>
                    <a:pt x="48" y="24"/>
                    <a:pt x="48" y="26"/>
                    <a:pt x="46" y="28"/>
                  </a:cubicBezTo>
                  <a:cubicBezTo>
                    <a:pt x="46" y="28"/>
                    <a:pt x="45" y="29"/>
                    <a:pt x="44" y="29"/>
                  </a:cubicBezTo>
                  <a:cubicBezTo>
                    <a:pt x="44" y="29"/>
                    <a:pt x="43" y="29"/>
                    <a:pt x="43" y="29"/>
                  </a:cubicBezTo>
                  <a:cubicBezTo>
                    <a:pt x="42" y="29"/>
                    <a:pt x="42" y="28"/>
                    <a:pt x="41" y="28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0" y="26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38" y="27"/>
                    <a:pt x="36" y="26"/>
                    <a:pt x="34" y="26"/>
                  </a:cubicBezTo>
                  <a:cubicBezTo>
                    <a:pt x="34" y="25"/>
                    <a:pt x="33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1" y="27"/>
                    <a:pt x="30" y="27"/>
                    <a:pt x="28" y="27"/>
                  </a:cubicBezTo>
                  <a:cubicBezTo>
                    <a:pt x="26" y="27"/>
                    <a:pt x="24" y="27"/>
                    <a:pt x="22" y="26"/>
                  </a:cubicBezTo>
                  <a:cubicBezTo>
                    <a:pt x="20" y="26"/>
                    <a:pt x="19" y="26"/>
                    <a:pt x="18" y="25"/>
                  </a:cubicBezTo>
                  <a:cubicBezTo>
                    <a:pt x="15" y="25"/>
                    <a:pt x="13" y="22"/>
                    <a:pt x="11" y="20"/>
                  </a:cubicBezTo>
                  <a:cubicBezTo>
                    <a:pt x="9" y="18"/>
                    <a:pt x="8" y="16"/>
                    <a:pt x="6" y="16"/>
                  </a:cubicBezTo>
                  <a:cubicBezTo>
                    <a:pt x="5" y="16"/>
                    <a:pt x="5" y="16"/>
                    <a:pt x="4" y="16"/>
                  </a:cubicBezTo>
                  <a:cubicBezTo>
                    <a:pt x="4" y="16"/>
                    <a:pt x="4" y="17"/>
                    <a:pt x="4" y="17"/>
                  </a:cubicBezTo>
                  <a:cubicBezTo>
                    <a:pt x="3" y="17"/>
                    <a:pt x="3" y="17"/>
                    <a:pt x="2" y="17"/>
                  </a:cubicBezTo>
                  <a:cubicBezTo>
                    <a:pt x="2" y="17"/>
                    <a:pt x="2" y="18"/>
                    <a:pt x="2" y="18"/>
                  </a:cubicBezTo>
                  <a:cubicBezTo>
                    <a:pt x="2" y="18"/>
                    <a:pt x="1" y="18"/>
                    <a:pt x="1" y="19"/>
                  </a:cubicBezTo>
                  <a:cubicBezTo>
                    <a:pt x="1" y="19"/>
                    <a:pt x="1" y="19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2"/>
                    <a:pt x="3" y="23"/>
                    <a:pt x="4" y="23"/>
                  </a:cubicBezTo>
                  <a:cubicBezTo>
                    <a:pt x="6" y="25"/>
                    <a:pt x="8" y="27"/>
                    <a:pt x="11" y="29"/>
                  </a:cubicBezTo>
                  <a:cubicBezTo>
                    <a:pt x="13" y="29"/>
                    <a:pt x="14" y="30"/>
                    <a:pt x="16" y="31"/>
                  </a:cubicBezTo>
                  <a:cubicBezTo>
                    <a:pt x="22" y="33"/>
                    <a:pt x="28" y="36"/>
                    <a:pt x="28" y="39"/>
                  </a:cubicBezTo>
                  <a:cubicBezTo>
                    <a:pt x="28" y="40"/>
                    <a:pt x="28" y="41"/>
                    <a:pt x="28" y="42"/>
                  </a:cubicBezTo>
                  <a:cubicBezTo>
                    <a:pt x="27" y="45"/>
                    <a:pt x="26" y="48"/>
                    <a:pt x="28" y="49"/>
                  </a:cubicBezTo>
                  <a:cubicBezTo>
                    <a:pt x="30" y="50"/>
                    <a:pt x="30" y="53"/>
                    <a:pt x="30" y="55"/>
                  </a:cubicBezTo>
                  <a:cubicBezTo>
                    <a:pt x="30" y="57"/>
                    <a:pt x="29" y="59"/>
                    <a:pt x="31" y="59"/>
                  </a:cubicBezTo>
                  <a:cubicBezTo>
                    <a:pt x="33" y="61"/>
                    <a:pt x="34" y="64"/>
                    <a:pt x="33" y="67"/>
                  </a:cubicBezTo>
                  <a:cubicBezTo>
                    <a:pt x="32" y="69"/>
                    <a:pt x="31" y="71"/>
                    <a:pt x="30" y="71"/>
                  </a:cubicBezTo>
                  <a:cubicBezTo>
                    <a:pt x="30" y="71"/>
                    <a:pt x="30" y="71"/>
                    <a:pt x="30" y="71"/>
                  </a:cubicBezTo>
                  <a:cubicBezTo>
                    <a:pt x="30" y="72"/>
                    <a:pt x="31" y="74"/>
                    <a:pt x="32" y="75"/>
                  </a:cubicBezTo>
                  <a:cubicBezTo>
                    <a:pt x="33" y="75"/>
                    <a:pt x="33" y="76"/>
                    <a:pt x="33" y="76"/>
                  </a:cubicBezTo>
                  <a:cubicBezTo>
                    <a:pt x="33" y="76"/>
                    <a:pt x="33" y="77"/>
                    <a:pt x="33" y="77"/>
                  </a:cubicBezTo>
                  <a:cubicBezTo>
                    <a:pt x="34" y="77"/>
                    <a:pt x="34" y="78"/>
                    <a:pt x="34" y="78"/>
                  </a:cubicBezTo>
                  <a:cubicBezTo>
                    <a:pt x="34" y="78"/>
                    <a:pt x="34" y="78"/>
                    <a:pt x="34" y="79"/>
                  </a:cubicBezTo>
                  <a:cubicBezTo>
                    <a:pt x="34" y="79"/>
                    <a:pt x="34" y="79"/>
                    <a:pt x="34" y="80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7" y="81"/>
                    <a:pt x="39" y="82"/>
                    <a:pt x="41" y="83"/>
                  </a:cubicBezTo>
                  <a:cubicBezTo>
                    <a:pt x="41" y="83"/>
                    <a:pt x="42" y="84"/>
                    <a:pt x="43" y="84"/>
                  </a:cubicBezTo>
                  <a:cubicBezTo>
                    <a:pt x="47" y="86"/>
                    <a:pt x="47" y="89"/>
                    <a:pt x="47" y="92"/>
                  </a:cubicBezTo>
                  <a:cubicBezTo>
                    <a:pt x="47" y="93"/>
                    <a:pt x="47" y="93"/>
                    <a:pt x="47" y="94"/>
                  </a:cubicBezTo>
                  <a:cubicBezTo>
                    <a:pt x="47" y="94"/>
                    <a:pt x="47" y="94"/>
                    <a:pt x="47" y="94"/>
                  </a:cubicBezTo>
                  <a:cubicBezTo>
                    <a:pt x="48" y="96"/>
                    <a:pt x="48" y="98"/>
                    <a:pt x="47" y="99"/>
                  </a:cubicBezTo>
                  <a:cubicBezTo>
                    <a:pt x="46" y="99"/>
                    <a:pt x="45" y="99"/>
                    <a:pt x="44" y="99"/>
                  </a:cubicBezTo>
                  <a:cubicBezTo>
                    <a:pt x="42" y="97"/>
                    <a:pt x="40" y="99"/>
                    <a:pt x="39" y="103"/>
                  </a:cubicBezTo>
                  <a:cubicBezTo>
                    <a:pt x="38" y="108"/>
                    <a:pt x="31" y="115"/>
                    <a:pt x="27" y="115"/>
                  </a:cubicBezTo>
                  <a:cubicBezTo>
                    <a:pt x="25" y="115"/>
                    <a:pt x="25" y="116"/>
                    <a:pt x="24" y="117"/>
                  </a:cubicBezTo>
                  <a:cubicBezTo>
                    <a:pt x="23" y="118"/>
                    <a:pt x="22" y="120"/>
                    <a:pt x="20" y="120"/>
                  </a:cubicBezTo>
                  <a:cubicBezTo>
                    <a:pt x="18" y="121"/>
                    <a:pt x="15" y="122"/>
                    <a:pt x="15" y="125"/>
                  </a:cubicBezTo>
                  <a:cubicBezTo>
                    <a:pt x="15" y="126"/>
                    <a:pt x="15" y="127"/>
                    <a:pt x="14" y="128"/>
                  </a:cubicBezTo>
                  <a:cubicBezTo>
                    <a:pt x="12" y="130"/>
                    <a:pt x="9" y="130"/>
                    <a:pt x="6" y="130"/>
                  </a:cubicBezTo>
                  <a:cubicBezTo>
                    <a:pt x="5" y="130"/>
                    <a:pt x="5" y="131"/>
                    <a:pt x="4" y="133"/>
                  </a:cubicBezTo>
                  <a:cubicBezTo>
                    <a:pt x="4" y="135"/>
                    <a:pt x="3" y="136"/>
                    <a:pt x="2" y="137"/>
                  </a:cubicBezTo>
                  <a:cubicBezTo>
                    <a:pt x="1" y="138"/>
                    <a:pt x="1" y="138"/>
                    <a:pt x="1" y="139"/>
                  </a:cubicBezTo>
                  <a:cubicBezTo>
                    <a:pt x="0" y="139"/>
                    <a:pt x="1" y="141"/>
                    <a:pt x="2" y="142"/>
                  </a:cubicBezTo>
                  <a:cubicBezTo>
                    <a:pt x="4" y="144"/>
                    <a:pt x="4" y="146"/>
                    <a:pt x="4" y="148"/>
                  </a:cubicBezTo>
                  <a:cubicBezTo>
                    <a:pt x="4" y="149"/>
                    <a:pt x="3" y="150"/>
                    <a:pt x="4" y="150"/>
                  </a:cubicBezTo>
                  <a:cubicBezTo>
                    <a:pt x="4" y="151"/>
                    <a:pt x="4" y="151"/>
                    <a:pt x="4" y="152"/>
                  </a:cubicBezTo>
                  <a:cubicBezTo>
                    <a:pt x="6" y="154"/>
                    <a:pt x="8" y="159"/>
                    <a:pt x="6" y="164"/>
                  </a:cubicBezTo>
                  <a:cubicBezTo>
                    <a:pt x="3" y="170"/>
                    <a:pt x="2" y="173"/>
                    <a:pt x="2" y="174"/>
                  </a:cubicBezTo>
                  <a:cubicBezTo>
                    <a:pt x="3" y="174"/>
                    <a:pt x="5" y="175"/>
                    <a:pt x="7" y="176"/>
                  </a:cubicBezTo>
                  <a:cubicBezTo>
                    <a:pt x="9" y="177"/>
                    <a:pt x="11" y="178"/>
                    <a:pt x="12" y="178"/>
                  </a:cubicBezTo>
                  <a:cubicBezTo>
                    <a:pt x="12" y="178"/>
                    <a:pt x="12" y="178"/>
                    <a:pt x="13" y="178"/>
                  </a:cubicBezTo>
                  <a:cubicBezTo>
                    <a:pt x="14" y="178"/>
                    <a:pt x="16" y="179"/>
                    <a:pt x="16" y="181"/>
                  </a:cubicBezTo>
                  <a:cubicBezTo>
                    <a:pt x="17" y="182"/>
                    <a:pt x="18" y="182"/>
                    <a:pt x="19" y="182"/>
                  </a:cubicBezTo>
                  <a:cubicBezTo>
                    <a:pt x="19" y="182"/>
                    <a:pt x="20" y="182"/>
                    <a:pt x="20" y="182"/>
                  </a:cubicBezTo>
                  <a:cubicBezTo>
                    <a:pt x="21" y="182"/>
                    <a:pt x="22" y="182"/>
                    <a:pt x="23" y="183"/>
                  </a:cubicBezTo>
                  <a:cubicBezTo>
                    <a:pt x="24" y="184"/>
                    <a:pt x="26" y="185"/>
                    <a:pt x="31" y="185"/>
                  </a:cubicBezTo>
                  <a:cubicBezTo>
                    <a:pt x="36" y="184"/>
                    <a:pt x="43" y="182"/>
                    <a:pt x="50" y="180"/>
                  </a:cubicBezTo>
                  <a:cubicBezTo>
                    <a:pt x="56" y="178"/>
                    <a:pt x="63" y="177"/>
                    <a:pt x="66" y="177"/>
                  </a:cubicBezTo>
                  <a:cubicBezTo>
                    <a:pt x="70" y="177"/>
                    <a:pt x="73" y="176"/>
                    <a:pt x="76" y="175"/>
                  </a:cubicBezTo>
                  <a:cubicBezTo>
                    <a:pt x="78" y="173"/>
                    <a:pt x="80" y="170"/>
                    <a:pt x="81" y="169"/>
                  </a:cubicBezTo>
                  <a:cubicBezTo>
                    <a:pt x="83" y="167"/>
                    <a:pt x="86" y="165"/>
                    <a:pt x="89" y="164"/>
                  </a:cubicBezTo>
                  <a:cubicBezTo>
                    <a:pt x="93" y="161"/>
                    <a:pt x="97" y="158"/>
                    <a:pt x="98" y="155"/>
                  </a:cubicBezTo>
                  <a:cubicBezTo>
                    <a:pt x="100" y="152"/>
                    <a:pt x="104" y="149"/>
                    <a:pt x="107" y="146"/>
                  </a:cubicBezTo>
                  <a:cubicBezTo>
                    <a:pt x="111" y="144"/>
                    <a:pt x="114" y="142"/>
                    <a:pt x="115" y="139"/>
                  </a:cubicBezTo>
                  <a:cubicBezTo>
                    <a:pt x="116" y="137"/>
                    <a:pt x="116" y="136"/>
                    <a:pt x="112" y="131"/>
                  </a:cubicBezTo>
                  <a:cubicBezTo>
                    <a:pt x="110" y="129"/>
                    <a:pt x="107" y="127"/>
                    <a:pt x="104" y="125"/>
                  </a:cubicBezTo>
                  <a:cubicBezTo>
                    <a:pt x="100" y="123"/>
                    <a:pt x="98" y="121"/>
                    <a:pt x="98" y="120"/>
                  </a:cubicBezTo>
                  <a:cubicBezTo>
                    <a:pt x="97" y="118"/>
                    <a:pt x="99" y="117"/>
                    <a:pt x="101" y="116"/>
                  </a:cubicBezTo>
                  <a:cubicBezTo>
                    <a:pt x="103" y="115"/>
                    <a:pt x="105" y="114"/>
                    <a:pt x="105" y="113"/>
                  </a:cubicBezTo>
                  <a:cubicBezTo>
                    <a:pt x="104" y="112"/>
                    <a:pt x="104" y="111"/>
                    <a:pt x="102" y="110"/>
                  </a:cubicBezTo>
                  <a:cubicBezTo>
                    <a:pt x="101" y="110"/>
                    <a:pt x="100" y="109"/>
                    <a:pt x="99" y="108"/>
                  </a:cubicBezTo>
                  <a:cubicBezTo>
                    <a:pt x="98" y="107"/>
                    <a:pt x="98" y="107"/>
                    <a:pt x="98" y="106"/>
                  </a:cubicBezTo>
                  <a:cubicBezTo>
                    <a:pt x="98" y="105"/>
                    <a:pt x="99" y="103"/>
                    <a:pt x="100" y="103"/>
                  </a:cubicBezTo>
                  <a:cubicBezTo>
                    <a:pt x="100" y="102"/>
                    <a:pt x="100" y="102"/>
                    <a:pt x="100" y="102"/>
                  </a:cubicBezTo>
                  <a:cubicBezTo>
                    <a:pt x="100" y="102"/>
                    <a:pt x="99" y="101"/>
                    <a:pt x="98" y="101"/>
                  </a:cubicBezTo>
                  <a:cubicBezTo>
                    <a:pt x="97" y="100"/>
                    <a:pt x="95" y="99"/>
                    <a:pt x="95" y="98"/>
                  </a:cubicBezTo>
                  <a:cubicBezTo>
                    <a:pt x="94" y="96"/>
                    <a:pt x="96" y="96"/>
                    <a:pt x="96" y="95"/>
                  </a:cubicBezTo>
                  <a:cubicBezTo>
                    <a:pt x="97" y="95"/>
                    <a:pt x="97" y="95"/>
                    <a:pt x="97" y="95"/>
                  </a:cubicBezTo>
                  <a:cubicBezTo>
                    <a:pt x="97" y="94"/>
                    <a:pt x="97" y="94"/>
                    <a:pt x="97" y="93"/>
                  </a:cubicBezTo>
                  <a:cubicBezTo>
                    <a:pt x="95" y="91"/>
                    <a:pt x="94" y="88"/>
                    <a:pt x="96" y="85"/>
                  </a:cubicBezTo>
                  <a:cubicBezTo>
                    <a:pt x="97" y="84"/>
                    <a:pt x="98" y="84"/>
                    <a:pt x="99" y="83"/>
                  </a:cubicBezTo>
                  <a:cubicBezTo>
                    <a:pt x="100" y="83"/>
                    <a:pt x="100" y="83"/>
                    <a:pt x="101" y="83"/>
                  </a:cubicBezTo>
                  <a:cubicBezTo>
                    <a:pt x="101" y="83"/>
                    <a:pt x="101" y="83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6" y="74"/>
                    <a:pt x="91" y="66"/>
                    <a:pt x="89" y="64"/>
                  </a:cubicBezTo>
                  <a:cubicBezTo>
                    <a:pt x="89" y="63"/>
                    <a:pt x="89" y="63"/>
                    <a:pt x="89" y="63"/>
                  </a:cubicBezTo>
                  <a:cubicBezTo>
                    <a:pt x="89" y="62"/>
                    <a:pt x="88" y="62"/>
                    <a:pt x="88" y="62"/>
                  </a:cubicBezTo>
                  <a:cubicBezTo>
                    <a:pt x="88" y="61"/>
                    <a:pt x="88" y="61"/>
                    <a:pt x="88" y="60"/>
                  </a:cubicBezTo>
                  <a:cubicBezTo>
                    <a:pt x="88" y="60"/>
                    <a:pt x="89" y="59"/>
                    <a:pt x="89" y="59"/>
                  </a:cubicBezTo>
                  <a:cubicBezTo>
                    <a:pt x="90" y="57"/>
                    <a:pt x="91" y="56"/>
                    <a:pt x="92" y="55"/>
                  </a:cubicBezTo>
                  <a:cubicBezTo>
                    <a:pt x="95" y="53"/>
                    <a:pt x="99" y="48"/>
                    <a:pt x="99" y="47"/>
                  </a:cubicBezTo>
                  <a:cubicBezTo>
                    <a:pt x="99" y="46"/>
                    <a:pt x="93" y="41"/>
                    <a:pt x="91" y="40"/>
                  </a:cubicBezTo>
                  <a:cubicBezTo>
                    <a:pt x="91" y="39"/>
                    <a:pt x="90" y="39"/>
                    <a:pt x="90" y="39"/>
                  </a:cubicBezTo>
                  <a:cubicBezTo>
                    <a:pt x="88" y="39"/>
                    <a:pt x="85" y="38"/>
                    <a:pt x="84" y="35"/>
                  </a:cubicBezTo>
                  <a:cubicBezTo>
                    <a:pt x="84" y="34"/>
                    <a:pt x="83" y="34"/>
                    <a:pt x="83" y="33"/>
                  </a:cubicBezTo>
                  <a:cubicBezTo>
                    <a:pt x="82" y="31"/>
                    <a:pt x="81" y="30"/>
                    <a:pt x="82" y="28"/>
                  </a:cubicBezTo>
                  <a:cubicBezTo>
                    <a:pt x="84" y="26"/>
                    <a:pt x="84" y="24"/>
                    <a:pt x="84" y="23"/>
                  </a:cubicBezTo>
                  <a:cubicBezTo>
                    <a:pt x="84" y="22"/>
                    <a:pt x="84" y="22"/>
                    <a:pt x="84" y="21"/>
                  </a:cubicBezTo>
                  <a:cubicBezTo>
                    <a:pt x="85" y="21"/>
                    <a:pt x="86" y="20"/>
                    <a:pt x="86" y="20"/>
                  </a:cubicBezTo>
                  <a:cubicBezTo>
                    <a:pt x="87" y="20"/>
                    <a:pt x="88" y="20"/>
                    <a:pt x="88" y="20"/>
                  </a:cubicBezTo>
                  <a:cubicBezTo>
                    <a:pt x="88" y="19"/>
                    <a:pt x="88" y="19"/>
                    <a:pt x="88" y="19"/>
                  </a:cubicBezTo>
                  <a:cubicBezTo>
                    <a:pt x="88" y="18"/>
                    <a:pt x="89" y="18"/>
                    <a:pt x="89" y="17"/>
                  </a:cubicBezTo>
                  <a:cubicBezTo>
                    <a:pt x="89" y="17"/>
                    <a:pt x="89" y="17"/>
                    <a:pt x="89" y="17"/>
                  </a:cubicBezTo>
                  <a:cubicBezTo>
                    <a:pt x="90" y="16"/>
                    <a:pt x="90" y="15"/>
                    <a:pt x="91" y="15"/>
                  </a:cubicBezTo>
                  <a:cubicBezTo>
                    <a:pt x="91" y="15"/>
                    <a:pt x="91" y="15"/>
                    <a:pt x="91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36" name="Freeform 238"/>
            <p:cNvSpPr>
              <a:spLocks/>
            </p:cNvSpPr>
            <p:nvPr/>
          </p:nvSpPr>
          <p:spPr bwMode="auto">
            <a:xfrm>
              <a:off x="10514013" y="7310438"/>
              <a:ext cx="701675" cy="763588"/>
            </a:xfrm>
            <a:custGeom>
              <a:avLst/>
              <a:gdLst>
                <a:gd name="T0" fmla="*/ 53 w 132"/>
                <a:gd name="T1" fmla="*/ 146 h 146"/>
                <a:gd name="T2" fmla="*/ 54 w 132"/>
                <a:gd name="T3" fmla="*/ 146 h 146"/>
                <a:gd name="T4" fmla="*/ 55 w 132"/>
                <a:gd name="T5" fmla="*/ 146 h 146"/>
                <a:gd name="T6" fmla="*/ 56 w 132"/>
                <a:gd name="T7" fmla="*/ 146 h 146"/>
                <a:gd name="T8" fmla="*/ 57 w 132"/>
                <a:gd name="T9" fmla="*/ 145 h 146"/>
                <a:gd name="T10" fmla="*/ 57 w 132"/>
                <a:gd name="T11" fmla="*/ 145 h 146"/>
                <a:gd name="T12" fmla="*/ 65 w 132"/>
                <a:gd name="T13" fmla="*/ 141 h 146"/>
                <a:gd name="T14" fmla="*/ 69 w 132"/>
                <a:gd name="T15" fmla="*/ 141 h 146"/>
                <a:gd name="T16" fmla="*/ 75 w 132"/>
                <a:gd name="T17" fmla="*/ 139 h 146"/>
                <a:gd name="T18" fmla="*/ 85 w 132"/>
                <a:gd name="T19" fmla="*/ 138 h 146"/>
                <a:gd name="T20" fmla="*/ 86 w 132"/>
                <a:gd name="T21" fmla="*/ 138 h 146"/>
                <a:gd name="T22" fmla="*/ 129 w 132"/>
                <a:gd name="T23" fmla="*/ 137 h 146"/>
                <a:gd name="T24" fmla="*/ 130 w 132"/>
                <a:gd name="T25" fmla="*/ 129 h 146"/>
                <a:gd name="T26" fmla="*/ 116 w 132"/>
                <a:gd name="T27" fmla="*/ 25 h 146"/>
                <a:gd name="T28" fmla="*/ 132 w 132"/>
                <a:gd name="T29" fmla="*/ 25 h 146"/>
                <a:gd name="T30" fmla="*/ 96 w 132"/>
                <a:gd name="T31" fmla="*/ 1 h 146"/>
                <a:gd name="T32" fmla="*/ 95 w 132"/>
                <a:gd name="T33" fmla="*/ 0 h 146"/>
                <a:gd name="T34" fmla="*/ 95 w 132"/>
                <a:gd name="T35" fmla="*/ 1 h 146"/>
                <a:gd name="T36" fmla="*/ 95 w 132"/>
                <a:gd name="T37" fmla="*/ 3 h 146"/>
                <a:gd name="T38" fmla="*/ 95 w 132"/>
                <a:gd name="T39" fmla="*/ 5 h 146"/>
                <a:gd name="T40" fmla="*/ 95 w 132"/>
                <a:gd name="T41" fmla="*/ 7 h 146"/>
                <a:gd name="T42" fmla="*/ 95 w 132"/>
                <a:gd name="T43" fmla="*/ 8 h 146"/>
                <a:gd name="T44" fmla="*/ 95 w 132"/>
                <a:gd name="T45" fmla="*/ 10 h 146"/>
                <a:gd name="T46" fmla="*/ 95 w 132"/>
                <a:gd name="T47" fmla="*/ 11 h 146"/>
                <a:gd name="T48" fmla="*/ 95 w 132"/>
                <a:gd name="T49" fmla="*/ 12 h 146"/>
                <a:gd name="T50" fmla="*/ 95 w 132"/>
                <a:gd name="T51" fmla="*/ 12 h 146"/>
                <a:gd name="T52" fmla="*/ 95 w 132"/>
                <a:gd name="T53" fmla="*/ 13 h 146"/>
                <a:gd name="T54" fmla="*/ 95 w 132"/>
                <a:gd name="T55" fmla="*/ 14 h 146"/>
                <a:gd name="T56" fmla="*/ 95 w 132"/>
                <a:gd name="T57" fmla="*/ 14 h 146"/>
                <a:gd name="T58" fmla="*/ 94 w 132"/>
                <a:gd name="T59" fmla="*/ 14 h 146"/>
                <a:gd name="T60" fmla="*/ 94 w 132"/>
                <a:gd name="T61" fmla="*/ 14 h 146"/>
                <a:gd name="T62" fmla="*/ 94 w 132"/>
                <a:gd name="T63" fmla="*/ 14 h 146"/>
                <a:gd name="T64" fmla="*/ 94 w 132"/>
                <a:gd name="T65" fmla="*/ 15 h 146"/>
                <a:gd name="T66" fmla="*/ 57 w 132"/>
                <a:gd name="T67" fmla="*/ 15 h 146"/>
                <a:gd name="T68" fmla="*/ 50 w 132"/>
                <a:gd name="T69" fmla="*/ 49 h 146"/>
                <a:gd name="T70" fmla="*/ 45 w 132"/>
                <a:gd name="T71" fmla="*/ 71 h 146"/>
                <a:gd name="T72" fmla="*/ 5 w 132"/>
                <a:gd name="T73" fmla="*/ 80 h 146"/>
                <a:gd name="T74" fmla="*/ 8 w 132"/>
                <a:gd name="T75" fmla="*/ 90 h 146"/>
                <a:gd name="T76" fmla="*/ 5 w 132"/>
                <a:gd name="T77" fmla="*/ 124 h 146"/>
                <a:gd name="T78" fmla="*/ 4 w 132"/>
                <a:gd name="T79" fmla="*/ 131 h 146"/>
                <a:gd name="T80" fmla="*/ 4 w 132"/>
                <a:gd name="T81" fmla="*/ 131 h 146"/>
                <a:gd name="T82" fmla="*/ 9 w 132"/>
                <a:gd name="T83" fmla="*/ 126 h 146"/>
                <a:gd name="T84" fmla="*/ 14 w 132"/>
                <a:gd name="T85" fmla="*/ 126 h 146"/>
                <a:gd name="T86" fmla="*/ 26 w 132"/>
                <a:gd name="T87" fmla="*/ 125 h 146"/>
                <a:gd name="T88" fmla="*/ 35 w 132"/>
                <a:gd name="T89" fmla="*/ 131 h 146"/>
                <a:gd name="T90" fmla="*/ 40 w 132"/>
                <a:gd name="T91" fmla="*/ 132 h 146"/>
                <a:gd name="T92" fmla="*/ 52 w 132"/>
                <a:gd name="T93" fmla="*/ 145 h 146"/>
                <a:gd name="T94" fmla="*/ 53 w 132"/>
                <a:gd name="T95" fmla="*/ 1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2" h="146">
                  <a:moveTo>
                    <a:pt x="53" y="146"/>
                  </a:moveTo>
                  <a:cubicBezTo>
                    <a:pt x="53" y="146"/>
                    <a:pt x="53" y="146"/>
                    <a:pt x="53" y="146"/>
                  </a:cubicBezTo>
                  <a:cubicBezTo>
                    <a:pt x="54" y="146"/>
                    <a:pt x="54" y="146"/>
                    <a:pt x="54" y="146"/>
                  </a:cubicBezTo>
                  <a:cubicBezTo>
                    <a:pt x="54" y="146"/>
                    <a:pt x="54" y="146"/>
                    <a:pt x="54" y="146"/>
                  </a:cubicBezTo>
                  <a:cubicBezTo>
                    <a:pt x="55" y="146"/>
                    <a:pt x="55" y="146"/>
                    <a:pt x="55" y="146"/>
                  </a:cubicBezTo>
                  <a:cubicBezTo>
                    <a:pt x="55" y="146"/>
                    <a:pt x="55" y="146"/>
                    <a:pt x="55" y="146"/>
                  </a:cubicBezTo>
                  <a:cubicBezTo>
                    <a:pt x="55" y="146"/>
                    <a:pt x="56" y="146"/>
                    <a:pt x="56" y="146"/>
                  </a:cubicBezTo>
                  <a:cubicBezTo>
                    <a:pt x="56" y="146"/>
                    <a:pt x="56" y="146"/>
                    <a:pt x="56" y="146"/>
                  </a:cubicBezTo>
                  <a:cubicBezTo>
                    <a:pt x="56" y="146"/>
                    <a:pt x="56" y="145"/>
                    <a:pt x="56" y="145"/>
                  </a:cubicBezTo>
                  <a:cubicBezTo>
                    <a:pt x="56" y="145"/>
                    <a:pt x="57" y="145"/>
                    <a:pt x="57" y="145"/>
                  </a:cubicBezTo>
                  <a:cubicBezTo>
                    <a:pt x="57" y="145"/>
                    <a:pt x="57" y="145"/>
                    <a:pt x="57" y="145"/>
                  </a:cubicBezTo>
                  <a:cubicBezTo>
                    <a:pt x="57" y="145"/>
                    <a:pt x="57" y="145"/>
                    <a:pt x="57" y="145"/>
                  </a:cubicBezTo>
                  <a:cubicBezTo>
                    <a:pt x="57" y="144"/>
                    <a:pt x="57" y="144"/>
                    <a:pt x="57" y="144"/>
                  </a:cubicBezTo>
                  <a:cubicBezTo>
                    <a:pt x="57" y="138"/>
                    <a:pt x="61" y="136"/>
                    <a:pt x="65" y="141"/>
                  </a:cubicBezTo>
                  <a:cubicBezTo>
                    <a:pt x="67" y="142"/>
                    <a:pt x="68" y="142"/>
                    <a:pt x="68" y="142"/>
                  </a:cubicBezTo>
                  <a:cubicBezTo>
                    <a:pt x="69" y="142"/>
                    <a:pt x="69" y="142"/>
                    <a:pt x="69" y="141"/>
                  </a:cubicBezTo>
                  <a:cubicBezTo>
                    <a:pt x="70" y="141"/>
                    <a:pt x="70" y="140"/>
                    <a:pt x="70" y="140"/>
                  </a:cubicBezTo>
                  <a:cubicBezTo>
                    <a:pt x="71" y="139"/>
                    <a:pt x="73" y="139"/>
                    <a:pt x="75" y="139"/>
                  </a:cubicBezTo>
                  <a:cubicBezTo>
                    <a:pt x="76" y="140"/>
                    <a:pt x="77" y="140"/>
                    <a:pt x="78" y="140"/>
                  </a:cubicBezTo>
                  <a:cubicBezTo>
                    <a:pt x="81" y="140"/>
                    <a:pt x="85" y="138"/>
                    <a:pt x="85" y="138"/>
                  </a:cubicBezTo>
                  <a:cubicBezTo>
                    <a:pt x="85" y="138"/>
                    <a:pt x="85" y="138"/>
                    <a:pt x="85" y="138"/>
                  </a:cubicBezTo>
                  <a:cubicBezTo>
                    <a:pt x="86" y="138"/>
                    <a:pt x="86" y="138"/>
                    <a:pt x="86" y="138"/>
                  </a:cubicBezTo>
                  <a:cubicBezTo>
                    <a:pt x="86" y="138"/>
                    <a:pt x="96" y="138"/>
                    <a:pt x="107" y="138"/>
                  </a:cubicBezTo>
                  <a:cubicBezTo>
                    <a:pt x="125" y="138"/>
                    <a:pt x="129" y="138"/>
                    <a:pt x="129" y="137"/>
                  </a:cubicBezTo>
                  <a:cubicBezTo>
                    <a:pt x="129" y="137"/>
                    <a:pt x="129" y="137"/>
                    <a:pt x="129" y="137"/>
                  </a:cubicBezTo>
                  <a:cubicBezTo>
                    <a:pt x="130" y="136"/>
                    <a:pt x="130" y="133"/>
                    <a:pt x="130" y="129"/>
                  </a:cubicBezTo>
                  <a:cubicBezTo>
                    <a:pt x="126" y="126"/>
                    <a:pt x="126" y="126"/>
                    <a:pt x="126" y="126"/>
                  </a:cubicBezTo>
                  <a:cubicBezTo>
                    <a:pt x="116" y="25"/>
                    <a:pt x="116" y="25"/>
                    <a:pt x="116" y="25"/>
                  </a:cubicBezTo>
                  <a:cubicBezTo>
                    <a:pt x="116" y="25"/>
                    <a:pt x="116" y="25"/>
                    <a:pt x="116" y="25"/>
                  </a:cubicBezTo>
                  <a:cubicBezTo>
                    <a:pt x="132" y="25"/>
                    <a:pt x="132" y="25"/>
                    <a:pt x="132" y="25"/>
                  </a:cubicBezTo>
                  <a:cubicBezTo>
                    <a:pt x="115" y="13"/>
                    <a:pt x="100" y="3"/>
                    <a:pt x="96" y="1"/>
                  </a:cubicBezTo>
                  <a:cubicBezTo>
                    <a:pt x="96" y="1"/>
                    <a:pt x="96" y="1"/>
                    <a:pt x="96" y="1"/>
                  </a:cubicBezTo>
                  <a:cubicBezTo>
                    <a:pt x="96" y="1"/>
                    <a:pt x="96" y="0"/>
                    <a:pt x="95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5" y="1"/>
                    <a:pt x="95" y="1"/>
                    <a:pt x="95" y="1"/>
                  </a:cubicBezTo>
                  <a:cubicBezTo>
                    <a:pt x="95" y="1"/>
                    <a:pt x="95" y="1"/>
                    <a:pt x="95" y="1"/>
                  </a:cubicBezTo>
                  <a:cubicBezTo>
                    <a:pt x="95" y="1"/>
                    <a:pt x="95" y="1"/>
                    <a:pt x="95" y="1"/>
                  </a:cubicBezTo>
                  <a:cubicBezTo>
                    <a:pt x="95" y="2"/>
                    <a:pt x="95" y="2"/>
                    <a:pt x="95" y="3"/>
                  </a:cubicBezTo>
                  <a:cubicBezTo>
                    <a:pt x="95" y="3"/>
                    <a:pt x="95" y="3"/>
                    <a:pt x="95" y="4"/>
                  </a:cubicBezTo>
                  <a:cubicBezTo>
                    <a:pt x="95" y="4"/>
                    <a:pt x="95" y="4"/>
                    <a:pt x="95" y="5"/>
                  </a:cubicBezTo>
                  <a:cubicBezTo>
                    <a:pt x="95" y="5"/>
                    <a:pt x="95" y="6"/>
                    <a:pt x="95" y="6"/>
                  </a:cubicBezTo>
                  <a:cubicBezTo>
                    <a:pt x="95" y="6"/>
                    <a:pt x="95" y="6"/>
                    <a:pt x="95" y="7"/>
                  </a:cubicBezTo>
                  <a:cubicBezTo>
                    <a:pt x="95" y="7"/>
                    <a:pt x="95" y="7"/>
                    <a:pt x="95" y="8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5" y="9"/>
                    <a:pt x="95" y="9"/>
                    <a:pt x="95" y="9"/>
                  </a:cubicBezTo>
                  <a:cubicBezTo>
                    <a:pt x="95" y="9"/>
                    <a:pt x="95" y="9"/>
                    <a:pt x="95" y="10"/>
                  </a:cubicBezTo>
                  <a:cubicBezTo>
                    <a:pt x="95" y="10"/>
                    <a:pt x="95" y="10"/>
                    <a:pt x="95" y="10"/>
                  </a:cubicBezTo>
                  <a:cubicBezTo>
                    <a:pt x="95" y="10"/>
                    <a:pt x="95" y="11"/>
                    <a:pt x="95" y="11"/>
                  </a:cubicBezTo>
                  <a:cubicBezTo>
                    <a:pt x="95" y="11"/>
                    <a:pt x="95" y="11"/>
                    <a:pt x="95" y="11"/>
                  </a:cubicBezTo>
                  <a:cubicBezTo>
                    <a:pt x="95" y="11"/>
                    <a:pt x="95" y="12"/>
                    <a:pt x="95" y="12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5" y="13"/>
                    <a:pt x="95" y="13"/>
                    <a:pt x="95" y="13"/>
                  </a:cubicBezTo>
                  <a:cubicBezTo>
                    <a:pt x="95" y="13"/>
                    <a:pt x="95" y="13"/>
                    <a:pt x="95" y="13"/>
                  </a:cubicBezTo>
                  <a:cubicBezTo>
                    <a:pt x="95" y="13"/>
                    <a:pt x="95" y="13"/>
                    <a:pt x="95" y="13"/>
                  </a:cubicBezTo>
                  <a:cubicBezTo>
                    <a:pt x="95" y="13"/>
                    <a:pt x="95" y="13"/>
                    <a:pt x="95" y="14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4" y="14"/>
                    <a:pt x="94" y="14"/>
                    <a:pt x="94" y="14"/>
                  </a:cubicBezTo>
                  <a:cubicBezTo>
                    <a:pt x="94" y="14"/>
                    <a:pt x="94" y="14"/>
                    <a:pt x="94" y="14"/>
                  </a:cubicBezTo>
                  <a:cubicBezTo>
                    <a:pt x="94" y="14"/>
                    <a:pt x="94" y="14"/>
                    <a:pt x="94" y="14"/>
                  </a:cubicBezTo>
                  <a:cubicBezTo>
                    <a:pt x="94" y="14"/>
                    <a:pt x="94" y="14"/>
                    <a:pt x="94" y="14"/>
                  </a:cubicBezTo>
                  <a:cubicBezTo>
                    <a:pt x="94" y="14"/>
                    <a:pt x="94" y="14"/>
                    <a:pt x="94" y="14"/>
                  </a:cubicBezTo>
                  <a:cubicBezTo>
                    <a:pt x="94" y="14"/>
                    <a:pt x="94" y="14"/>
                    <a:pt x="94" y="14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94" y="15"/>
                    <a:pt x="93" y="15"/>
                    <a:pt x="83" y="15"/>
                  </a:cubicBezTo>
                  <a:cubicBezTo>
                    <a:pt x="74" y="15"/>
                    <a:pt x="60" y="15"/>
                    <a:pt x="57" y="15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7" y="46"/>
                    <a:pt x="54" y="47"/>
                    <a:pt x="50" y="49"/>
                  </a:cubicBezTo>
                  <a:cubicBezTo>
                    <a:pt x="48" y="50"/>
                    <a:pt x="45" y="52"/>
                    <a:pt x="45" y="52"/>
                  </a:cubicBezTo>
                  <a:cubicBezTo>
                    <a:pt x="45" y="71"/>
                    <a:pt x="45" y="71"/>
                    <a:pt x="45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6"/>
                    <a:pt x="3" y="78"/>
                    <a:pt x="5" y="80"/>
                  </a:cubicBezTo>
                  <a:cubicBezTo>
                    <a:pt x="5" y="81"/>
                    <a:pt x="6" y="81"/>
                    <a:pt x="7" y="82"/>
                  </a:cubicBezTo>
                  <a:cubicBezTo>
                    <a:pt x="8" y="84"/>
                    <a:pt x="8" y="87"/>
                    <a:pt x="8" y="90"/>
                  </a:cubicBezTo>
                  <a:cubicBezTo>
                    <a:pt x="7" y="93"/>
                    <a:pt x="6" y="97"/>
                    <a:pt x="9" y="100"/>
                  </a:cubicBezTo>
                  <a:cubicBezTo>
                    <a:pt x="13" y="106"/>
                    <a:pt x="12" y="114"/>
                    <a:pt x="5" y="124"/>
                  </a:cubicBezTo>
                  <a:cubicBezTo>
                    <a:pt x="4" y="125"/>
                    <a:pt x="4" y="128"/>
                    <a:pt x="4" y="131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4" y="130"/>
                    <a:pt x="5" y="130"/>
                    <a:pt x="5" y="129"/>
                  </a:cubicBezTo>
                  <a:cubicBezTo>
                    <a:pt x="6" y="128"/>
                    <a:pt x="7" y="126"/>
                    <a:pt x="9" y="126"/>
                  </a:cubicBezTo>
                  <a:cubicBezTo>
                    <a:pt x="9" y="126"/>
                    <a:pt x="9" y="126"/>
                    <a:pt x="10" y="126"/>
                  </a:cubicBezTo>
                  <a:cubicBezTo>
                    <a:pt x="11" y="126"/>
                    <a:pt x="12" y="126"/>
                    <a:pt x="14" y="126"/>
                  </a:cubicBezTo>
                  <a:cubicBezTo>
                    <a:pt x="17" y="126"/>
                    <a:pt x="19" y="126"/>
                    <a:pt x="20" y="126"/>
                  </a:cubicBezTo>
                  <a:cubicBezTo>
                    <a:pt x="20" y="126"/>
                    <a:pt x="23" y="125"/>
                    <a:pt x="26" y="125"/>
                  </a:cubicBezTo>
                  <a:cubicBezTo>
                    <a:pt x="27" y="125"/>
                    <a:pt x="28" y="125"/>
                    <a:pt x="29" y="125"/>
                  </a:cubicBezTo>
                  <a:cubicBezTo>
                    <a:pt x="32" y="127"/>
                    <a:pt x="35" y="130"/>
                    <a:pt x="35" y="131"/>
                  </a:cubicBezTo>
                  <a:cubicBezTo>
                    <a:pt x="40" y="131"/>
                    <a:pt x="40" y="131"/>
                    <a:pt x="40" y="131"/>
                  </a:cubicBezTo>
                  <a:cubicBezTo>
                    <a:pt x="40" y="132"/>
                    <a:pt x="40" y="132"/>
                    <a:pt x="40" y="132"/>
                  </a:cubicBezTo>
                  <a:cubicBezTo>
                    <a:pt x="41" y="134"/>
                    <a:pt x="44" y="140"/>
                    <a:pt x="47" y="141"/>
                  </a:cubicBezTo>
                  <a:cubicBezTo>
                    <a:pt x="49" y="142"/>
                    <a:pt x="51" y="143"/>
                    <a:pt x="52" y="145"/>
                  </a:cubicBezTo>
                  <a:cubicBezTo>
                    <a:pt x="52" y="145"/>
                    <a:pt x="52" y="145"/>
                    <a:pt x="52" y="145"/>
                  </a:cubicBezTo>
                  <a:cubicBezTo>
                    <a:pt x="52" y="145"/>
                    <a:pt x="52" y="146"/>
                    <a:pt x="53" y="146"/>
                  </a:cubicBezTo>
                  <a:cubicBezTo>
                    <a:pt x="53" y="146"/>
                    <a:pt x="53" y="146"/>
                    <a:pt x="53" y="14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37" name="Freeform 239"/>
            <p:cNvSpPr>
              <a:spLocks/>
            </p:cNvSpPr>
            <p:nvPr/>
          </p:nvSpPr>
          <p:spPr bwMode="auto">
            <a:xfrm>
              <a:off x="13244513" y="9105900"/>
              <a:ext cx="80963" cy="111125"/>
            </a:xfrm>
            <a:custGeom>
              <a:avLst/>
              <a:gdLst>
                <a:gd name="T0" fmla="*/ 5 w 15"/>
                <a:gd name="T1" fmla="*/ 20 h 21"/>
                <a:gd name="T2" fmla="*/ 5 w 15"/>
                <a:gd name="T3" fmla="*/ 20 h 21"/>
                <a:gd name="T4" fmla="*/ 6 w 15"/>
                <a:gd name="T5" fmla="*/ 20 h 21"/>
                <a:gd name="T6" fmla="*/ 6 w 15"/>
                <a:gd name="T7" fmla="*/ 20 h 21"/>
                <a:gd name="T8" fmla="*/ 7 w 15"/>
                <a:gd name="T9" fmla="*/ 19 h 21"/>
                <a:gd name="T10" fmla="*/ 15 w 15"/>
                <a:gd name="T11" fmla="*/ 7 h 21"/>
                <a:gd name="T12" fmla="*/ 13 w 15"/>
                <a:gd name="T13" fmla="*/ 6 h 21"/>
                <a:gd name="T14" fmla="*/ 13 w 15"/>
                <a:gd name="T15" fmla="*/ 5 h 21"/>
                <a:gd name="T16" fmla="*/ 13 w 15"/>
                <a:gd name="T17" fmla="*/ 4 h 21"/>
                <a:gd name="T18" fmla="*/ 13 w 15"/>
                <a:gd name="T19" fmla="*/ 4 h 21"/>
                <a:gd name="T20" fmla="*/ 13 w 15"/>
                <a:gd name="T21" fmla="*/ 3 h 21"/>
                <a:gd name="T22" fmla="*/ 13 w 15"/>
                <a:gd name="T23" fmla="*/ 2 h 21"/>
                <a:gd name="T24" fmla="*/ 13 w 15"/>
                <a:gd name="T25" fmla="*/ 1 h 21"/>
                <a:gd name="T26" fmla="*/ 12 w 15"/>
                <a:gd name="T27" fmla="*/ 0 h 21"/>
                <a:gd name="T28" fmla="*/ 11 w 15"/>
                <a:gd name="T29" fmla="*/ 1 h 21"/>
                <a:gd name="T30" fmla="*/ 11 w 15"/>
                <a:gd name="T31" fmla="*/ 1 h 21"/>
                <a:gd name="T32" fmla="*/ 10 w 15"/>
                <a:gd name="T33" fmla="*/ 1 h 21"/>
                <a:gd name="T34" fmla="*/ 9 w 15"/>
                <a:gd name="T35" fmla="*/ 1 h 21"/>
                <a:gd name="T36" fmla="*/ 8 w 15"/>
                <a:gd name="T37" fmla="*/ 3 h 21"/>
                <a:gd name="T38" fmla="*/ 7 w 15"/>
                <a:gd name="T39" fmla="*/ 4 h 21"/>
                <a:gd name="T40" fmla="*/ 6 w 15"/>
                <a:gd name="T41" fmla="*/ 4 h 21"/>
                <a:gd name="T42" fmla="*/ 4 w 15"/>
                <a:gd name="T43" fmla="*/ 4 h 21"/>
                <a:gd name="T44" fmla="*/ 4 w 15"/>
                <a:gd name="T45" fmla="*/ 4 h 21"/>
                <a:gd name="T46" fmla="*/ 4 w 15"/>
                <a:gd name="T47" fmla="*/ 4 h 21"/>
                <a:gd name="T48" fmla="*/ 2 w 15"/>
                <a:gd name="T49" fmla="*/ 4 h 21"/>
                <a:gd name="T50" fmla="*/ 0 w 15"/>
                <a:gd name="T51" fmla="*/ 4 h 21"/>
                <a:gd name="T52" fmla="*/ 0 w 15"/>
                <a:gd name="T53" fmla="*/ 4 h 21"/>
                <a:gd name="T54" fmla="*/ 1 w 15"/>
                <a:gd name="T55" fmla="*/ 11 h 21"/>
                <a:gd name="T56" fmla="*/ 3 w 15"/>
                <a:gd name="T57" fmla="*/ 21 h 21"/>
                <a:gd name="T58" fmla="*/ 4 w 15"/>
                <a:gd name="T59" fmla="*/ 21 h 21"/>
                <a:gd name="T60" fmla="*/ 4 w 15"/>
                <a:gd name="T61" fmla="*/ 21 h 21"/>
                <a:gd name="T62" fmla="*/ 5 w 15"/>
                <a:gd name="T63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" h="21">
                  <a:moveTo>
                    <a:pt x="5" y="20"/>
                  </a:moveTo>
                  <a:cubicBezTo>
                    <a:pt x="5" y="20"/>
                    <a:pt x="5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19"/>
                    <a:pt x="7" y="19"/>
                  </a:cubicBezTo>
                  <a:cubicBezTo>
                    <a:pt x="9" y="19"/>
                    <a:pt x="13" y="12"/>
                    <a:pt x="15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3"/>
                    <a:pt x="13" y="3"/>
                  </a:cubicBezTo>
                  <a:cubicBezTo>
                    <a:pt x="13" y="3"/>
                    <a:pt x="13" y="2"/>
                    <a:pt x="13" y="2"/>
                  </a:cubicBezTo>
                  <a:cubicBezTo>
                    <a:pt x="13" y="2"/>
                    <a:pt x="13" y="2"/>
                    <a:pt x="13" y="1"/>
                  </a:cubicBezTo>
                  <a:cubicBezTo>
                    <a:pt x="13" y="1"/>
                    <a:pt x="13" y="1"/>
                    <a:pt x="12" y="0"/>
                  </a:cubicBezTo>
                  <a:cubicBezTo>
                    <a:pt x="12" y="0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9" y="1"/>
                    <a:pt x="9" y="2"/>
                    <a:pt x="8" y="3"/>
                  </a:cubicBezTo>
                  <a:cubicBezTo>
                    <a:pt x="8" y="3"/>
                    <a:pt x="7" y="3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3"/>
                    <a:pt x="2" y="17"/>
                    <a:pt x="3" y="21"/>
                  </a:cubicBezTo>
                  <a:cubicBezTo>
                    <a:pt x="3" y="21"/>
                    <a:pt x="3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5" y="21"/>
                    <a:pt x="5" y="2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38" name="Freeform 240"/>
            <p:cNvSpPr>
              <a:spLocks/>
            </p:cNvSpPr>
            <p:nvPr/>
          </p:nvSpPr>
          <p:spPr bwMode="auto">
            <a:xfrm>
              <a:off x="13228638" y="9032875"/>
              <a:ext cx="106363" cy="84138"/>
            </a:xfrm>
            <a:custGeom>
              <a:avLst/>
              <a:gdLst>
                <a:gd name="T0" fmla="*/ 10 w 20"/>
                <a:gd name="T1" fmla="*/ 2 h 16"/>
                <a:gd name="T2" fmla="*/ 10 w 20"/>
                <a:gd name="T3" fmla="*/ 2 h 16"/>
                <a:gd name="T4" fmla="*/ 9 w 20"/>
                <a:gd name="T5" fmla="*/ 3 h 16"/>
                <a:gd name="T6" fmla="*/ 9 w 20"/>
                <a:gd name="T7" fmla="*/ 3 h 16"/>
                <a:gd name="T8" fmla="*/ 8 w 20"/>
                <a:gd name="T9" fmla="*/ 3 h 16"/>
                <a:gd name="T10" fmla="*/ 7 w 20"/>
                <a:gd name="T11" fmla="*/ 3 h 16"/>
                <a:gd name="T12" fmla="*/ 7 w 20"/>
                <a:gd name="T13" fmla="*/ 3 h 16"/>
                <a:gd name="T14" fmla="*/ 6 w 20"/>
                <a:gd name="T15" fmla="*/ 3 h 16"/>
                <a:gd name="T16" fmla="*/ 6 w 20"/>
                <a:gd name="T17" fmla="*/ 3 h 16"/>
                <a:gd name="T18" fmla="*/ 6 w 20"/>
                <a:gd name="T19" fmla="*/ 3 h 16"/>
                <a:gd name="T20" fmla="*/ 5 w 20"/>
                <a:gd name="T21" fmla="*/ 3 h 16"/>
                <a:gd name="T22" fmla="*/ 4 w 20"/>
                <a:gd name="T23" fmla="*/ 4 h 16"/>
                <a:gd name="T24" fmla="*/ 3 w 20"/>
                <a:gd name="T25" fmla="*/ 10 h 16"/>
                <a:gd name="T26" fmla="*/ 3 w 20"/>
                <a:gd name="T27" fmla="*/ 11 h 16"/>
                <a:gd name="T28" fmla="*/ 2 w 20"/>
                <a:gd name="T29" fmla="*/ 11 h 16"/>
                <a:gd name="T30" fmla="*/ 0 w 20"/>
                <a:gd name="T31" fmla="*/ 13 h 16"/>
                <a:gd name="T32" fmla="*/ 1 w 20"/>
                <a:gd name="T33" fmla="*/ 15 h 16"/>
                <a:gd name="T34" fmla="*/ 1 w 20"/>
                <a:gd name="T35" fmla="*/ 15 h 16"/>
                <a:gd name="T36" fmla="*/ 2 w 20"/>
                <a:gd name="T37" fmla="*/ 16 h 16"/>
                <a:gd name="T38" fmla="*/ 3 w 20"/>
                <a:gd name="T39" fmla="*/ 16 h 16"/>
                <a:gd name="T40" fmla="*/ 4 w 20"/>
                <a:gd name="T41" fmla="*/ 16 h 16"/>
                <a:gd name="T42" fmla="*/ 5 w 20"/>
                <a:gd name="T43" fmla="*/ 16 h 16"/>
                <a:gd name="T44" fmla="*/ 7 w 20"/>
                <a:gd name="T45" fmla="*/ 16 h 16"/>
                <a:gd name="T46" fmla="*/ 9 w 20"/>
                <a:gd name="T47" fmla="*/ 15 h 16"/>
                <a:gd name="T48" fmla="*/ 10 w 20"/>
                <a:gd name="T49" fmla="*/ 14 h 16"/>
                <a:gd name="T50" fmla="*/ 10 w 20"/>
                <a:gd name="T51" fmla="*/ 12 h 16"/>
                <a:gd name="T52" fmla="*/ 11 w 20"/>
                <a:gd name="T53" fmla="*/ 12 h 16"/>
                <a:gd name="T54" fmla="*/ 11 w 20"/>
                <a:gd name="T55" fmla="*/ 12 h 16"/>
                <a:gd name="T56" fmla="*/ 11 w 20"/>
                <a:gd name="T57" fmla="*/ 13 h 16"/>
                <a:gd name="T58" fmla="*/ 12 w 20"/>
                <a:gd name="T59" fmla="*/ 13 h 16"/>
                <a:gd name="T60" fmla="*/ 12 w 20"/>
                <a:gd name="T61" fmla="*/ 13 h 16"/>
                <a:gd name="T62" fmla="*/ 13 w 20"/>
                <a:gd name="T63" fmla="*/ 13 h 16"/>
                <a:gd name="T64" fmla="*/ 16 w 20"/>
                <a:gd name="T65" fmla="*/ 12 h 16"/>
                <a:gd name="T66" fmla="*/ 16 w 20"/>
                <a:gd name="T67" fmla="*/ 12 h 16"/>
                <a:gd name="T68" fmla="*/ 20 w 20"/>
                <a:gd name="T69" fmla="*/ 11 h 16"/>
                <a:gd name="T70" fmla="*/ 20 w 20"/>
                <a:gd name="T71" fmla="*/ 11 h 16"/>
                <a:gd name="T72" fmla="*/ 20 w 20"/>
                <a:gd name="T73" fmla="*/ 11 h 16"/>
                <a:gd name="T74" fmla="*/ 18 w 20"/>
                <a:gd name="T75" fmla="*/ 4 h 16"/>
                <a:gd name="T76" fmla="*/ 17 w 20"/>
                <a:gd name="T77" fmla="*/ 0 h 16"/>
                <a:gd name="T78" fmla="*/ 16 w 20"/>
                <a:gd name="T79" fmla="*/ 0 h 16"/>
                <a:gd name="T80" fmla="*/ 15 w 20"/>
                <a:gd name="T81" fmla="*/ 0 h 16"/>
                <a:gd name="T82" fmla="*/ 14 w 20"/>
                <a:gd name="T83" fmla="*/ 1 h 16"/>
                <a:gd name="T84" fmla="*/ 13 w 20"/>
                <a:gd name="T85" fmla="*/ 1 h 16"/>
                <a:gd name="T86" fmla="*/ 13 w 20"/>
                <a:gd name="T87" fmla="*/ 1 h 16"/>
                <a:gd name="T88" fmla="*/ 12 w 20"/>
                <a:gd name="T89" fmla="*/ 1 h 16"/>
                <a:gd name="T90" fmla="*/ 11 w 20"/>
                <a:gd name="T91" fmla="*/ 2 h 16"/>
                <a:gd name="T92" fmla="*/ 10 w 20"/>
                <a:gd name="T9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0" h="16">
                  <a:moveTo>
                    <a:pt x="10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3" y="4"/>
                    <a:pt x="3" y="8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0" y="11"/>
                    <a:pt x="0" y="13"/>
                  </a:cubicBezTo>
                  <a:cubicBezTo>
                    <a:pt x="0" y="14"/>
                    <a:pt x="0" y="14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2" y="16"/>
                  </a:cubicBezTo>
                  <a:cubicBezTo>
                    <a:pt x="2" y="16"/>
                    <a:pt x="2" y="16"/>
                    <a:pt x="3" y="16"/>
                  </a:cubicBezTo>
                  <a:cubicBezTo>
                    <a:pt x="3" y="16"/>
                    <a:pt x="3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ubicBezTo>
                    <a:pt x="6" y="16"/>
                    <a:pt x="6" y="16"/>
                    <a:pt x="7" y="16"/>
                  </a:cubicBezTo>
                  <a:cubicBezTo>
                    <a:pt x="8" y="16"/>
                    <a:pt x="9" y="16"/>
                    <a:pt x="9" y="15"/>
                  </a:cubicBezTo>
                  <a:cubicBezTo>
                    <a:pt x="10" y="15"/>
                    <a:pt x="10" y="14"/>
                    <a:pt x="10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1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3" y="13"/>
                    <a:pt x="13" y="13"/>
                  </a:cubicBezTo>
                  <a:cubicBezTo>
                    <a:pt x="14" y="13"/>
                    <a:pt x="15" y="13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2"/>
                    <a:pt x="19" y="12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9"/>
                    <a:pt x="19" y="5"/>
                    <a:pt x="18" y="4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4" y="1"/>
                    <a:pt x="14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2"/>
                    <a:pt x="11" y="2"/>
                  </a:cubicBezTo>
                  <a:cubicBezTo>
                    <a:pt x="11" y="2"/>
                    <a:pt x="11" y="2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39" name="Freeform 241"/>
            <p:cNvSpPr>
              <a:spLocks/>
            </p:cNvSpPr>
            <p:nvPr/>
          </p:nvSpPr>
          <p:spPr bwMode="auto">
            <a:xfrm>
              <a:off x="12266613" y="8645525"/>
              <a:ext cx="1084263" cy="1109663"/>
            </a:xfrm>
            <a:custGeom>
              <a:avLst/>
              <a:gdLst>
                <a:gd name="T0" fmla="*/ 57 w 204"/>
                <a:gd name="T1" fmla="*/ 57 h 212"/>
                <a:gd name="T2" fmla="*/ 43 w 204"/>
                <a:gd name="T3" fmla="*/ 85 h 212"/>
                <a:gd name="T4" fmla="*/ 35 w 204"/>
                <a:gd name="T5" fmla="*/ 112 h 212"/>
                <a:gd name="T6" fmla="*/ 26 w 204"/>
                <a:gd name="T7" fmla="*/ 117 h 212"/>
                <a:gd name="T8" fmla="*/ 25 w 204"/>
                <a:gd name="T9" fmla="*/ 115 h 212"/>
                <a:gd name="T10" fmla="*/ 17 w 204"/>
                <a:gd name="T11" fmla="*/ 114 h 212"/>
                <a:gd name="T12" fmla="*/ 8 w 204"/>
                <a:gd name="T13" fmla="*/ 113 h 212"/>
                <a:gd name="T14" fmla="*/ 3 w 204"/>
                <a:gd name="T15" fmla="*/ 116 h 212"/>
                <a:gd name="T16" fmla="*/ 3 w 204"/>
                <a:gd name="T17" fmla="*/ 130 h 212"/>
                <a:gd name="T18" fmla="*/ 7 w 204"/>
                <a:gd name="T19" fmla="*/ 128 h 212"/>
                <a:gd name="T20" fmla="*/ 20 w 204"/>
                <a:gd name="T21" fmla="*/ 127 h 212"/>
                <a:gd name="T22" fmla="*/ 49 w 204"/>
                <a:gd name="T23" fmla="*/ 138 h 212"/>
                <a:gd name="T24" fmla="*/ 61 w 204"/>
                <a:gd name="T25" fmla="*/ 152 h 212"/>
                <a:gd name="T26" fmla="*/ 83 w 204"/>
                <a:gd name="T27" fmla="*/ 139 h 212"/>
                <a:gd name="T28" fmla="*/ 94 w 204"/>
                <a:gd name="T29" fmla="*/ 142 h 212"/>
                <a:gd name="T30" fmla="*/ 104 w 204"/>
                <a:gd name="T31" fmla="*/ 153 h 212"/>
                <a:gd name="T32" fmla="*/ 108 w 204"/>
                <a:gd name="T33" fmla="*/ 180 h 212"/>
                <a:gd name="T34" fmla="*/ 115 w 204"/>
                <a:gd name="T35" fmla="*/ 184 h 212"/>
                <a:gd name="T36" fmla="*/ 127 w 204"/>
                <a:gd name="T37" fmla="*/ 183 h 212"/>
                <a:gd name="T38" fmla="*/ 130 w 204"/>
                <a:gd name="T39" fmla="*/ 186 h 212"/>
                <a:gd name="T40" fmla="*/ 138 w 204"/>
                <a:gd name="T41" fmla="*/ 187 h 212"/>
                <a:gd name="T42" fmla="*/ 142 w 204"/>
                <a:gd name="T43" fmla="*/ 193 h 212"/>
                <a:gd name="T44" fmla="*/ 152 w 204"/>
                <a:gd name="T45" fmla="*/ 196 h 212"/>
                <a:gd name="T46" fmla="*/ 167 w 204"/>
                <a:gd name="T47" fmla="*/ 199 h 212"/>
                <a:gd name="T48" fmla="*/ 188 w 204"/>
                <a:gd name="T49" fmla="*/ 211 h 212"/>
                <a:gd name="T50" fmla="*/ 183 w 204"/>
                <a:gd name="T51" fmla="*/ 203 h 212"/>
                <a:gd name="T52" fmla="*/ 174 w 204"/>
                <a:gd name="T53" fmla="*/ 187 h 212"/>
                <a:gd name="T54" fmla="*/ 175 w 204"/>
                <a:gd name="T55" fmla="*/ 168 h 212"/>
                <a:gd name="T56" fmla="*/ 181 w 204"/>
                <a:gd name="T57" fmla="*/ 155 h 212"/>
                <a:gd name="T58" fmla="*/ 195 w 204"/>
                <a:gd name="T59" fmla="*/ 152 h 212"/>
                <a:gd name="T60" fmla="*/ 182 w 204"/>
                <a:gd name="T61" fmla="*/ 97 h 212"/>
                <a:gd name="T62" fmla="*/ 182 w 204"/>
                <a:gd name="T63" fmla="*/ 92 h 212"/>
                <a:gd name="T64" fmla="*/ 180 w 204"/>
                <a:gd name="T65" fmla="*/ 90 h 212"/>
                <a:gd name="T66" fmla="*/ 185 w 204"/>
                <a:gd name="T67" fmla="*/ 76 h 212"/>
                <a:gd name="T68" fmla="*/ 189 w 204"/>
                <a:gd name="T69" fmla="*/ 57 h 212"/>
                <a:gd name="T70" fmla="*/ 197 w 204"/>
                <a:gd name="T71" fmla="*/ 43 h 212"/>
                <a:gd name="T72" fmla="*/ 203 w 204"/>
                <a:gd name="T73" fmla="*/ 33 h 212"/>
                <a:gd name="T74" fmla="*/ 201 w 204"/>
                <a:gd name="T75" fmla="*/ 27 h 212"/>
                <a:gd name="T76" fmla="*/ 201 w 204"/>
                <a:gd name="T77" fmla="*/ 23 h 212"/>
                <a:gd name="T78" fmla="*/ 200 w 204"/>
                <a:gd name="T79" fmla="*/ 18 h 212"/>
                <a:gd name="T80" fmla="*/ 196 w 204"/>
                <a:gd name="T81" fmla="*/ 14 h 212"/>
                <a:gd name="T82" fmla="*/ 192 w 204"/>
                <a:gd name="T83" fmla="*/ 12 h 212"/>
                <a:gd name="T84" fmla="*/ 190 w 204"/>
                <a:gd name="T85" fmla="*/ 10 h 212"/>
                <a:gd name="T86" fmla="*/ 183 w 204"/>
                <a:gd name="T87" fmla="*/ 10 h 212"/>
                <a:gd name="T88" fmla="*/ 170 w 204"/>
                <a:gd name="T89" fmla="*/ 10 h 212"/>
                <a:gd name="T90" fmla="*/ 163 w 204"/>
                <a:gd name="T91" fmla="*/ 2 h 212"/>
                <a:gd name="T92" fmla="*/ 143 w 204"/>
                <a:gd name="T93" fmla="*/ 1 h 212"/>
                <a:gd name="T94" fmla="*/ 130 w 204"/>
                <a:gd name="T95" fmla="*/ 4 h 212"/>
                <a:gd name="T96" fmla="*/ 116 w 204"/>
                <a:gd name="T97" fmla="*/ 7 h 212"/>
                <a:gd name="T98" fmla="*/ 87 w 204"/>
                <a:gd name="T99" fmla="*/ 10 h 212"/>
                <a:gd name="T100" fmla="*/ 68 w 204"/>
                <a:gd name="T101" fmla="*/ 2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4" h="212">
                  <a:moveTo>
                    <a:pt x="66" y="32"/>
                  </a:moveTo>
                  <a:cubicBezTo>
                    <a:pt x="65" y="33"/>
                    <a:pt x="65" y="33"/>
                    <a:pt x="65" y="34"/>
                  </a:cubicBezTo>
                  <a:cubicBezTo>
                    <a:pt x="63" y="36"/>
                    <a:pt x="62" y="38"/>
                    <a:pt x="62" y="43"/>
                  </a:cubicBezTo>
                  <a:cubicBezTo>
                    <a:pt x="62" y="47"/>
                    <a:pt x="59" y="52"/>
                    <a:pt x="57" y="57"/>
                  </a:cubicBezTo>
                  <a:cubicBezTo>
                    <a:pt x="55" y="61"/>
                    <a:pt x="53" y="64"/>
                    <a:pt x="53" y="67"/>
                  </a:cubicBezTo>
                  <a:cubicBezTo>
                    <a:pt x="53" y="70"/>
                    <a:pt x="50" y="73"/>
                    <a:pt x="47" y="75"/>
                  </a:cubicBezTo>
                  <a:cubicBezTo>
                    <a:pt x="45" y="77"/>
                    <a:pt x="44" y="78"/>
                    <a:pt x="44" y="79"/>
                  </a:cubicBezTo>
                  <a:cubicBezTo>
                    <a:pt x="44" y="81"/>
                    <a:pt x="43" y="83"/>
                    <a:pt x="43" y="85"/>
                  </a:cubicBezTo>
                  <a:cubicBezTo>
                    <a:pt x="43" y="89"/>
                    <a:pt x="43" y="94"/>
                    <a:pt x="43" y="98"/>
                  </a:cubicBezTo>
                  <a:cubicBezTo>
                    <a:pt x="43" y="102"/>
                    <a:pt x="42" y="103"/>
                    <a:pt x="40" y="104"/>
                  </a:cubicBezTo>
                  <a:cubicBezTo>
                    <a:pt x="39" y="104"/>
                    <a:pt x="39" y="104"/>
                    <a:pt x="39" y="107"/>
                  </a:cubicBezTo>
                  <a:cubicBezTo>
                    <a:pt x="39" y="111"/>
                    <a:pt x="37" y="112"/>
                    <a:pt x="35" y="112"/>
                  </a:cubicBezTo>
                  <a:cubicBezTo>
                    <a:pt x="34" y="112"/>
                    <a:pt x="33" y="112"/>
                    <a:pt x="31" y="114"/>
                  </a:cubicBezTo>
                  <a:cubicBezTo>
                    <a:pt x="29" y="116"/>
                    <a:pt x="28" y="117"/>
                    <a:pt x="27" y="117"/>
                  </a:cubicBezTo>
                  <a:cubicBezTo>
                    <a:pt x="26" y="117"/>
                    <a:pt x="26" y="117"/>
                    <a:pt x="26" y="117"/>
                  </a:cubicBezTo>
                  <a:cubicBezTo>
                    <a:pt x="26" y="117"/>
                    <a:pt x="26" y="117"/>
                    <a:pt x="26" y="117"/>
                  </a:cubicBezTo>
                  <a:cubicBezTo>
                    <a:pt x="26" y="116"/>
                    <a:pt x="25" y="116"/>
                    <a:pt x="25" y="116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5" y="114"/>
                    <a:pt x="25" y="114"/>
                  </a:cubicBezTo>
                  <a:cubicBezTo>
                    <a:pt x="25" y="112"/>
                    <a:pt x="23" y="112"/>
                    <a:pt x="22" y="112"/>
                  </a:cubicBezTo>
                  <a:cubicBezTo>
                    <a:pt x="21" y="112"/>
                    <a:pt x="19" y="112"/>
                    <a:pt x="17" y="114"/>
                  </a:cubicBezTo>
                  <a:cubicBezTo>
                    <a:pt x="16" y="115"/>
                    <a:pt x="15" y="115"/>
                    <a:pt x="14" y="115"/>
                  </a:cubicBezTo>
                  <a:cubicBezTo>
                    <a:pt x="12" y="115"/>
                    <a:pt x="11" y="115"/>
                    <a:pt x="10" y="114"/>
                  </a:cubicBezTo>
                  <a:cubicBezTo>
                    <a:pt x="10" y="114"/>
                    <a:pt x="9" y="113"/>
                    <a:pt x="9" y="113"/>
                  </a:cubicBezTo>
                  <a:cubicBezTo>
                    <a:pt x="9" y="113"/>
                    <a:pt x="8" y="113"/>
                    <a:pt x="8" y="113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7" y="114"/>
                    <a:pt x="7" y="114"/>
                    <a:pt x="6" y="114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5" y="115"/>
                    <a:pt x="4" y="115"/>
                    <a:pt x="3" y="116"/>
                  </a:cubicBezTo>
                  <a:cubicBezTo>
                    <a:pt x="3" y="116"/>
                    <a:pt x="3" y="116"/>
                    <a:pt x="3" y="116"/>
                  </a:cubicBezTo>
                  <a:cubicBezTo>
                    <a:pt x="2" y="117"/>
                    <a:pt x="1" y="117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2" y="122"/>
                    <a:pt x="3" y="126"/>
                    <a:pt x="3" y="130"/>
                  </a:cubicBezTo>
                  <a:cubicBezTo>
                    <a:pt x="4" y="130"/>
                    <a:pt x="4" y="129"/>
                    <a:pt x="4" y="129"/>
                  </a:cubicBezTo>
                  <a:cubicBezTo>
                    <a:pt x="4" y="129"/>
                    <a:pt x="5" y="129"/>
                    <a:pt x="5" y="129"/>
                  </a:cubicBezTo>
                  <a:cubicBezTo>
                    <a:pt x="5" y="129"/>
                    <a:pt x="6" y="128"/>
                    <a:pt x="6" y="128"/>
                  </a:cubicBezTo>
                  <a:cubicBezTo>
                    <a:pt x="6" y="128"/>
                    <a:pt x="6" y="128"/>
                    <a:pt x="7" y="128"/>
                  </a:cubicBezTo>
                  <a:cubicBezTo>
                    <a:pt x="7" y="128"/>
                    <a:pt x="7" y="128"/>
                    <a:pt x="8" y="127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8" y="127"/>
                    <a:pt x="9" y="127"/>
                    <a:pt x="9" y="127"/>
                  </a:cubicBezTo>
                  <a:cubicBezTo>
                    <a:pt x="10" y="127"/>
                    <a:pt x="14" y="127"/>
                    <a:pt x="20" y="127"/>
                  </a:cubicBezTo>
                  <a:cubicBezTo>
                    <a:pt x="31" y="127"/>
                    <a:pt x="46" y="127"/>
                    <a:pt x="46" y="127"/>
                  </a:cubicBezTo>
                  <a:cubicBezTo>
                    <a:pt x="46" y="127"/>
                    <a:pt x="46" y="127"/>
                    <a:pt x="46" y="127"/>
                  </a:cubicBezTo>
                  <a:cubicBezTo>
                    <a:pt x="47" y="127"/>
                    <a:pt x="47" y="127"/>
                    <a:pt x="47" y="127"/>
                  </a:cubicBezTo>
                  <a:cubicBezTo>
                    <a:pt x="47" y="128"/>
                    <a:pt x="50" y="133"/>
                    <a:pt x="49" y="138"/>
                  </a:cubicBezTo>
                  <a:cubicBezTo>
                    <a:pt x="48" y="139"/>
                    <a:pt x="49" y="140"/>
                    <a:pt x="50" y="140"/>
                  </a:cubicBezTo>
                  <a:cubicBezTo>
                    <a:pt x="51" y="141"/>
                    <a:pt x="52" y="142"/>
                    <a:pt x="53" y="145"/>
                  </a:cubicBezTo>
                  <a:cubicBezTo>
                    <a:pt x="55" y="150"/>
                    <a:pt x="57" y="152"/>
                    <a:pt x="59" y="152"/>
                  </a:cubicBezTo>
                  <a:cubicBezTo>
                    <a:pt x="60" y="152"/>
                    <a:pt x="60" y="152"/>
                    <a:pt x="61" y="152"/>
                  </a:cubicBezTo>
                  <a:cubicBezTo>
                    <a:pt x="67" y="150"/>
                    <a:pt x="72" y="149"/>
                    <a:pt x="75" y="150"/>
                  </a:cubicBezTo>
                  <a:cubicBezTo>
                    <a:pt x="75" y="149"/>
                    <a:pt x="75" y="148"/>
                    <a:pt x="76" y="147"/>
                  </a:cubicBezTo>
                  <a:cubicBezTo>
                    <a:pt x="76" y="144"/>
                    <a:pt x="77" y="141"/>
                    <a:pt x="79" y="140"/>
                  </a:cubicBezTo>
                  <a:cubicBezTo>
                    <a:pt x="80" y="139"/>
                    <a:pt x="81" y="139"/>
                    <a:pt x="83" y="139"/>
                  </a:cubicBezTo>
                  <a:cubicBezTo>
                    <a:pt x="86" y="139"/>
                    <a:pt x="88" y="140"/>
                    <a:pt x="88" y="140"/>
                  </a:cubicBezTo>
                  <a:cubicBezTo>
                    <a:pt x="89" y="140"/>
                    <a:pt x="89" y="140"/>
                    <a:pt x="89" y="140"/>
                  </a:cubicBezTo>
                  <a:cubicBezTo>
                    <a:pt x="89" y="141"/>
                    <a:pt x="89" y="141"/>
                    <a:pt x="89" y="141"/>
                  </a:cubicBezTo>
                  <a:cubicBezTo>
                    <a:pt x="89" y="141"/>
                    <a:pt x="90" y="142"/>
                    <a:pt x="94" y="142"/>
                  </a:cubicBezTo>
                  <a:cubicBezTo>
                    <a:pt x="95" y="142"/>
                    <a:pt x="97" y="142"/>
                    <a:pt x="98" y="142"/>
                  </a:cubicBezTo>
                  <a:cubicBezTo>
                    <a:pt x="98" y="142"/>
                    <a:pt x="99" y="142"/>
                    <a:pt x="100" y="142"/>
                  </a:cubicBezTo>
                  <a:cubicBezTo>
                    <a:pt x="102" y="142"/>
                    <a:pt x="102" y="144"/>
                    <a:pt x="102" y="145"/>
                  </a:cubicBezTo>
                  <a:cubicBezTo>
                    <a:pt x="102" y="149"/>
                    <a:pt x="103" y="152"/>
                    <a:pt x="104" y="153"/>
                  </a:cubicBezTo>
                  <a:cubicBezTo>
                    <a:pt x="105" y="154"/>
                    <a:pt x="104" y="156"/>
                    <a:pt x="103" y="161"/>
                  </a:cubicBezTo>
                  <a:cubicBezTo>
                    <a:pt x="103" y="163"/>
                    <a:pt x="101" y="168"/>
                    <a:pt x="102" y="169"/>
                  </a:cubicBezTo>
                  <a:cubicBezTo>
                    <a:pt x="105" y="171"/>
                    <a:pt x="109" y="176"/>
                    <a:pt x="108" y="179"/>
                  </a:cubicBezTo>
                  <a:cubicBezTo>
                    <a:pt x="108" y="180"/>
                    <a:pt x="108" y="180"/>
                    <a:pt x="108" y="180"/>
                  </a:cubicBezTo>
                  <a:cubicBezTo>
                    <a:pt x="107" y="185"/>
                    <a:pt x="107" y="187"/>
                    <a:pt x="108" y="187"/>
                  </a:cubicBezTo>
                  <a:cubicBezTo>
                    <a:pt x="108" y="187"/>
                    <a:pt x="108" y="187"/>
                    <a:pt x="109" y="186"/>
                  </a:cubicBezTo>
                  <a:cubicBezTo>
                    <a:pt x="110" y="185"/>
                    <a:pt x="111" y="184"/>
                    <a:pt x="113" y="184"/>
                  </a:cubicBezTo>
                  <a:cubicBezTo>
                    <a:pt x="114" y="184"/>
                    <a:pt x="115" y="184"/>
                    <a:pt x="115" y="184"/>
                  </a:cubicBezTo>
                  <a:cubicBezTo>
                    <a:pt x="118" y="184"/>
                    <a:pt x="120" y="184"/>
                    <a:pt x="123" y="183"/>
                  </a:cubicBezTo>
                  <a:cubicBezTo>
                    <a:pt x="124" y="183"/>
                    <a:pt x="125" y="183"/>
                    <a:pt x="125" y="183"/>
                  </a:cubicBezTo>
                  <a:cubicBezTo>
                    <a:pt x="125" y="182"/>
                    <a:pt x="125" y="182"/>
                    <a:pt x="125" y="182"/>
                  </a:cubicBezTo>
                  <a:cubicBezTo>
                    <a:pt x="127" y="183"/>
                    <a:pt x="127" y="183"/>
                    <a:pt x="127" y="183"/>
                  </a:cubicBezTo>
                  <a:cubicBezTo>
                    <a:pt x="127" y="183"/>
                    <a:pt x="127" y="183"/>
                    <a:pt x="127" y="183"/>
                  </a:cubicBezTo>
                  <a:cubicBezTo>
                    <a:pt x="127" y="183"/>
                    <a:pt x="127" y="183"/>
                    <a:pt x="127" y="183"/>
                  </a:cubicBezTo>
                  <a:cubicBezTo>
                    <a:pt x="127" y="183"/>
                    <a:pt x="127" y="183"/>
                    <a:pt x="127" y="183"/>
                  </a:cubicBezTo>
                  <a:cubicBezTo>
                    <a:pt x="129" y="184"/>
                    <a:pt x="129" y="185"/>
                    <a:pt x="130" y="186"/>
                  </a:cubicBezTo>
                  <a:cubicBezTo>
                    <a:pt x="130" y="186"/>
                    <a:pt x="130" y="186"/>
                    <a:pt x="130" y="186"/>
                  </a:cubicBezTo>
                  <a:cubicBezTo>
                    <a:pt x="130" y="187"/>
                    <a:pt x="131" y="189"/>
                    <a:pt x="132" y="189"/>
                  </a:cubicBezTo>
                  <a:cubicBezTo>
                    <a:pt x="132" y="189"/>
                    <a:pt x="132" y="189"/>
                    <a:pt x="132" y="188"/>
                  </a:cubicBezTo>
                  <a:cubicBezTo>
                    <a:pt x="133" y="188"/>
                    <a:pt x="136" y="187"/>
                    <a:pt x="138" y="187"/>
                  </a:cubicBezTo>
                  <a:cubicBezTo>
                    <a:pt x="139" y="187"/>
                    <a:pt x="140" y="187"/>
                    <a:pt x="140" y="188"/>
                  </a:cubicBezTo>
                  <a:cubicBezTo>
                    <a:pt x="140" y="188"/>
                    <a:pt x="140" y="189"/>
                    <a:pt x="140" y="189"/>
                  </a:cubicBezTo>
                  <a:cubicBezTo>
                    <a:pt x="140" y="190"/>
                    <a:pt x="140" y="192"/>
                    <a:pt x="141" y="193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3" y="193"/>
                    <a:pt x="143" y="193"/>
                    <a:pt x="144" y="193"/>
                  </a:cubicBezTo>
                  <a:cubicBezTo>
                    <a:pt x="145" y="193"/>
                    <a:pt x="147" y="194"/>
                    <a:pt x="148" y="195"/>
                  </a:cubicBezTo>
                  <a:cubicBezTo>
                    <a:pt x="149" y="195"/>
                    <a:pt x="151" y="196"/>
                    <a:pt x="151" y="196"/>
                  </a:cubicBezTo>
                  <a:cubicBezTo>
                    <a:pt x="152" y="196"/>
                    <a:pt x="152" y="196"/>
                    <a:pt x="152" y="196"/>
                  </a:cubicBezTo>
                  <a:cubicBezTo>
                    <a:pt x="153" y="196"/>
                    <a:pt x="156" y="196"/>
                    <a:pt x="156" y="196"/>
                  </a:cubicBezTo>
                  <a:cubicBezTo>
                    <a:pt x="156" y="194"/>
                    <a:pt x="158" y="192"/>
                    <a:pt x="160" y="192"/>
                  </a:cubicBezTo>
                  <a:cubicBezTo>
                    <a:pt x="161" y="192"/>
                    <a:pt x="162" y="193"/>
                    <a:pt x="162" y="193"/>
                  </a:cubicBezTo>
                  <a:cubicBezTo>
                    <a:pt x="164" y="197"/>
                    <a:pt x="166" y="199"/>
                    <a:pt x="167" y="199"/>
                  </a:cubicBezTo>
                  <a:cubicBezTo>
                    <a:pt x="172" y="199"/>
                    <a:pt x="177" y="200"/>
                    <a:pt x="177" y="202"/>
                  </a:cubicBezTo>
                  <a:cubicBezTo>
                    <a:pt x="177" y="204"/>
                    <a:pt x="179" y="209"/>
                    <a:pt x="181" y="211"/>
                  </a:cubicBezTo>
                  <a:cubicBezTo>
                    <a:pt x="181" y="212"/>
                    <a:pt x="182" y="212"/>
                    <a:pt x="183" y="212"/>
                  </a:cubicBezTo>
                  <a:cubicBezTo>
                    <a:pt x="185" y="212"/>
                    <a:pt x="187" y="211"/>
                    <a:pt x="188" y="211"/>
                  </a:cubicBezTo>
                  <a:cubicBezTo>
                    <a:pt x="188" y="211"/>
                    <a:pt x="189" y="209"/>
                    <a:pt x="189" y="207"/>
                  </a:cubicBezTo>
                  <a:cubicBezTo>
                    <a:pt x="189" y="205"/>
                    <a:pt x="189" y="200"/>
                    <a:pt x="189" y="200"/>
                  </a:cubicBezTo>
                  <a:cubicBezTo>
                    <a:pt x="189" y="200"/>
                    <a:pt x="188" y="200"/>
                    <a:pt x="187" y="201"/>
                  </a:cubicBezTo>
                  <a:cubicBezTo>
                    <a:pt x="186" y="201"/>
                    <a:pt x="185" y="203"/>
                    <a:pt x="183" y="203"/>
                  </a:cubicBezTo>
                  <a:cubicBezTo>
                    <a:pt x="182" y="203"/>
                    <a:pt x="181" y="202"/>
                    <a:pt x="181" y="202"/>
                  </a:cubicBezTo>
                  <a:cubicBezTo>
                    <a:pt x="178" y="202"/>
                    <a:pt x="176" y="198"/>
                    <a:pt x="175" y="196"/>
                  </a:cubicBezTo>
                  <a:cubicBezTo>
                    <a:pt x="174" y="195"/>
                    <a:pt x="174" y="193"/>
                    <a:pt x="173" y="193"/>
                  </a:cubicBezTo>
                  <a:cubicBezTo>
                    <a:pt x="172" y="192"/>
                    <a:pt x="173" y="190"/>
                    <a:pt x="174" y="187"/>
                  </a:cubicBezTo>
                  <a:cubicBezTo>
                    <a:pt x="174" y="185"/>
                    <a:pt x="175" y="183"/>
                    <a:pt x="175" y="182"/>
                  </a:cubicBezTo>
                  <a:cubicBezTo>
                    <a:pt x="175" y="181"/>
                    <a:pt x="176" y="179"/>
                    <a:pt x="176" y="177"/>
                  </a:cubicBezTo>
                  <a:cubicBezTo>
                    <a:pt x="176" y="175"/>
                    <a:pt x="177" y="171"/>
                    <a:pt x="176" y="170"/>
                  </a:cubicBezTo>
                  <a:cubicBezTo>
                    <a:pt x="175" y="170"/>
                    <a:pt x="175" y="169"/>
                    <a:pt x="175" y="168"/>
                  </a:cubicBezTo>
                  <a:cubicBezTo>
                    <a:pt x="175" y="166"/>
                    <a:pt x="176" y="164"/>
                    <a:pt x="178" y="163"/>
                  </a:cubicBezTo>
                  <a:cubicBezTo>
                    <a:pt x="178" y="162"/>
                    <a:pt x="178" y="161"/>
                    <a:pt x="178" y="159"/>
                  </a:cubicBezTo>
                  <a:cubicBezTo>
                    <a:pt x="178" y="158"/>
                    <a:pt x="178" y="157"/>
                    <a:pt x="179" y="156"/>
                  </a:cubicBezTo>
                  <a:cubicBezTo>
                    <a:pt x="180" y="155"/>
                    <a:pt x="180" y="155"/>
                    <a:pt x="181" y="155"/>
                  </a:cubicBezTo>
                  <a:cubicBezTo>
                    <a:pt x="185" y="155"/>
                    <a:pt x="185" y="155"/>
                    <a:pt x="185" y="155"/>
                  </a:cubicBezTo>
                  <a:cubicBezTo>
                    <a:pt x="187" y="155"/>
                    <a:pt x="193" y="155"/>
                    <a:pt x="194" y="153"/>
                  </a:cubicBezTo>
                  <a:cubicBezTo>
                    <a:pt x="194" y="153"/>
                    <a:pt x="194" y="153"/>
                    <a:pt x="194" y="153"/>
                  </a:cubicBezTo>
                  <a:cubicBezTo>
                    <a:pt x="195" y="152"/>
                    <a:pt x="195" y="152"/>
                    <a:pt x="195" y="152"/>
                  </a:cubicBezTo>
                  <a:cubicBezTo>
                    <a:pt x="194" y="151"/>
                    <a:pt x="194" y="150"/>
                    <a:pt x="193" y="149"/>
                  </a:cubicBezTo>
                  <a:cubicBezTo>
                    <a:pt x="191" y="146"/>
                    <a:pt x="189" y="142"/>
                    <a:pt x="187" y="141"/>
                  </a:cubicBezTo>
                  <a:cubicBezTo>
                    <a:pt x="182" y="138"/>
                    <a:pt x="180" y="111"/>
                    <a:pt x="181" y="102"/>
                  </a:cubicBezTo>
                  <a:cubicBezTo>
                    <a:pt x="181" y="99"/>
                    <a:pt x="182" y="98"/>
                    <a:pt x="182" y="97"/>
                  </a:cubicBezTo>
                  <a:cubicBezTo>
                    <a:pt x="183" y="97"/>
                    <a:pt x="183" y="97"/>
                    <a:pt x="183" y="97"/>
                  </a:cubicBezTo>
                  <a:cubicBezTo>
                    <a:pt x="182" y="92"/>
                    <a:pt x="182" y="92"/>
                    <a:pt x="182" y="92"/>
                  </a:cubicBezTo>
                  <a:cubicBezTo>
                    <a:pt x="182" y="92"/>
                    <a:pt x="182" y="92"/>
                    <a:pt x="182" y="92"/>
                  </a:cubicBezTo>
                  <a:cubicBezTo>
                    <a:pt x="182" y="92"/>
                    <a:pt x="182" y="92"/>
                    <a:pt x="182" y="92"/>
                  </a:cubicBezTo>
                  <a:cubicBezTo>
                    <a:pt x="182" y="92"/>
                    <a:pt x="182" y="92"/>
                    <a:pt x="182" y="92"/>
                  </a:cubicBezTo>
                  <a:cubicBezTo>
                    <a:pt x="182" y="92"/>
                    <a:pt x="182" y="92"/>
                    <a:pt x="182" y="92"/>
                  </a:cubicBezTo>
                  <a:cubicBezTo>
                    <a:pt x="177" y="89"/>
                    <a:pt x="177" y="89"/>
                    <a:pt x="177" y="89"/>
                  </a:cubicBezTo>
                  <a:cubicBezTo>
                    <a:pt x="180" y="90"/>
                    <a:pt x="180" y="90"/>
                    <a:pt x="180" y="90"/>
                  </a:cubicBezTo>
                  <a:cubicBezTo>
                    <a:pt x="180" y="89"/>
                    <a:pt x="180" y="89"/>
                    <a:pt x="179" y="89"/>
                  </a:cubicBezTo>
                  <a:cubicBezTo>
                    <a:pt x="179" y="88"/>
                    <a:pt x="179" y="88"/>
                    <a:pt x="179" y="87"/>
                  </a:cubicBezTo>
                  <a:cubicBezTo>
                    <a:pt x="179" y="85"/>
                    <a:pt x="181" y="84"/>
                    <a:pt x="182" y="83"/>
                  </a:cubicBezTo>
                  <a:cubicBezTo>
                    <a:pt x="182" y="81"/>
                    <a:pt x="182" y="77"/>
                    <a:pt x="185" y="76"/>
                  </a:cubicBezTo>
                  <a:cubicBezTo>
                    <a:pt x="185" y="76"/>
                    <a:pt x="185" y="76"/>
                    <a:pt x="186" y="75"/>
                  </a:cubicBezTo>
                  <a:cubicBezTo>
                    <a:pt x="186" y="74"/>
                    <a:pt x="187" y="72"/>
                    <a:pt x="187" y="70"/>
                  </a:cubicBezTo>
                  <a:cubicBezTo>
                    <a:pt x="187" y="69"/>
                    <a:pt x="187" y="69"/>
                    <a:pt x="187" y="68"/>
                  </a:cubicBezTo>
                  <a:cubicBezTo>
                    <a:pt x="187" y="64"/>
                    <a:pt x="188" y="60"/>
                    <a:pt x="189" y="57"/>
                  </a:cubicBezTo>
                  <a:cubicBezTo>
                    <a:pt x="190" y="56"/>
                    <a:pt x="190" y="55"/>
                    <a:pt x="190" y="54"/>
                  </a:cubicBezTo>
                  <a:cubicBezTo>
                    <a:pt x="191" y="52"/>
                    <a:pt x="191" y="50"/>
                    <a:pt x="192" y="49"/>
                  </a:cubicBezTo>
                  <a:cubicBezTo>
                    <a:pt x="193" y="49"/>
                    <a:pt x="193" y="48"/>
                    <a:pt x="194" y="47"/>
                  </a:cubicBezTo>
                  <a:cubicBezTo>
                    <a:pt x="194" y="45"/>
                    <a:pt x="195" y="43"/>
                    <a:pt x="197" y="43"/>
                  </a:cubicBezTo>
                  <a:cubicBezTo>
                    <a:pt x="200" y="42"/>
                    <a:pt x="201" y="41"/>
                    <a:pt x="201" y="40"/>
                  </a:cubicBezTo>
                  <a:cubicBezTo>
                    <a:pt x="201" y="39"/>
                    <a:pt x="202" y="38"/>
                    <a:pt x="203" y="38"/>
                  </a:cubicBezTo>
                  <a:cubicBezTo>
                    <a:pt x="203" y="37"/>
                    <a:pt x="204" y="36"/>
                    <a:pt x="204" y="35"/>
                  </a:cubicBezTo>
                  <a:cubicBezTo>
                    <a:pt x="204" y="34"/>
                    <a:pt x="204" y="34"/>
                    <a:pt x="203" y="33"/>
                  </a:cubicBezTo>
                  <a:cubicBezTo>
                    <a:pt x="202" y="32"/>
                    <a:pt x="201" y="31"/>
                    <a:pt x="201" y="29"/>
                  </a:cubicBezTo>
                  <a:cubicBezTo>
                    <a:pt x="201" y="29"/>
                    <a:pt x="201" y="28"/>
                    <a:pt x="201" y="28"/>
                  </a:cubicBezTo>
                  <a:cubicBezTo>
                    <a:pt x="201" y="28"/>
                    <a:pt x="201" y="28"/>
                    <a:pt x="201" y="28"/>
                  </a:cubicBezTo>
                  <a:cubicBezTo>
                    <a:pt x="201" y="27"/>
                    <a:pt x="201" y="27"/>
                    <a:pt x="201" y="27"/>
                  </a:cubicBezTo>
                  <a:cubicBezTo>
                    <a:pt x="201" y="26"/>
                    <a:pt x="201" y="26"/>
                    <a:pt x="201" y="26"/>
                  </a:cubicBezTo>
                  <a:cubicBezTo>
                    <a:pt x="201" y="26"/>
                    <a:pt x="201" y="25"/>
                    <a:pt x="201" y="25"/>
                  </a:cubicBezTo>
                  <a:cubicBezTo>
                    <a:pt x="201" y="25"/>
                    <a:pt x="201" y="25"/>
                    <a:pt x="201" y="25"/>
                  </a:cubicBezTo>
                  <a:cubicBezTo>
                    <a:pt x="201" y="24"/>
                    <a:pt x="201" y="24"/>
                    <a:pt x="201" y="23"/>
                  </a:cubicBezTo>
                  <a:cubicBezTo>
                    <a:pt x="201" y="23"/>
                    <a:pt x="201" y="23"/>
                    <a:pt x="201" y="23"/>
                  </a:cubicBezTo>
                  <a:cubicBezTo>
                    <a:pt x="201" y="22"/>
                    <a:pt x="201" y="20"/>
                    <a:pt x="201" y="20"/>
                  </a:cubicBezTo>
                  <a:cubicBezTo>
                    <a:pt x="201" y="19"/>
                    <a:pt x="201" y="19"/>
                    <a:pt x="200" y="19"/>
                  </a:cubicBezTo>
                  <a:cubicBezTo>
                    <a:pt x="200" y="18"/>
                    <a:pt x="200" y="18"/>
                    <a:pt x="200" y="18"/>
                  </a:cubicBezTo>
                  <a:cubicBezTo>
                    <a:pt x="199" y="18"/>
                    <a:pt x="199" y="17"/>
                    <a:pt x="199" y="17"/>
                  </a:cubicBezTo>
                  <a:cubicBezTo>
                    <a:pt x="198" y="17"/>
                    <a:pt x="198" y="16"/>
                    <a:pt x="198" y="16"/>
                  </a:cubicBezTo>
                  <a:cubicBezTo>
                    <a:pt x="197" y="16"/>
                    <a:pt x="197" y="16"/>
                    <a:pt x="197" y="16"/>
                  </a:cubicBezTo>
                  <a:cubicBezTo>
                    <a:pt x="196" y="15"/>
                    <a:pt x="196" y="15"/>
                    <a:pt x="196" y="14"/>
                  </a:cubicBezTo>
                  <a:cubicBezTo>
                    <a:pt x="195" y="14"/>
                    <a:pt x="195" y="14"/>
                    <a:pt x="195" y="14"/>
                  </a:cubicBezTo>
                  <a:cubicBezTo>
                    <a:pt x="195" y="14"/>
                    <a:pt x="194" y="13"/>
                    <a:pt x="194" y="13"/>
                  </a:cubicBezTo>
                  <a:cubicBezTo>
                    <a:pt x="194" y="13"/>
                    <a:pt x="194" y="13"/>
                    <a:pt x="194" y="13"/>
                  </a:cubicBezTo>
                  <a:cubicBezTo>
                    <a:pt x="193" y="12"/>
                    <a:pt x="193" y="12"/>
                    <a:pt x="192" y="12"/>
                  </a:cubicBezTo>
                  <a:cubicBezTo>
                    <a:pt x="192" y="12"/>
                    <a:pt x="192" y="12"/>
                    <a:pt x="192" y="12"/>
                  </a:cubicBezTo>
                  <a:cubicBezTo>
                    <a:pt x="192" y="11"/>
                    <a:pt x="191" y="11"/>
                    <a:pt x="191" y="10"/>
                  </a:cubicBezTo>
                  <a:cubicBezTo>
                    <a:pt x="191" y="10"/>
                    <a:pt x="191" y="10"/>
                    <a:pt x="191" y="10"/>
                  </a:cubicBezTo>
                  <a:cubicBezTo>
                    <a:pt x="190" y="10"/>
                    <a:pt x="190" y="10"/>
                    <a:pt x="190" y="10"/>
                  </a:cubicBezTo>
                  <a:cubicBezTo>
                    <a:pt x="189" y="9"/>
                    <a:pt x="189" y="9"/>
                    <a:pt x="189" y="9"/>
                  </a:cubicBezTo>
                  <a:cubicBezTo>
                    <a:pt x="188" y="8"/>
                    <a:pt x="185" y="10"/>
                    <a:pt x="185" y="10"/>
                  </a:cubicBezTo>
                  <a:cubicBezTo>
                    <a:pt x="184" y="11"/>
                    <a:pt x="184" y="11"/>
                    <a:pt x="184" y="11"/>
                  </a:cubicBezTo>
                  <a:cubicBezTo>
                    <a:pt x="183" y="10"/>
                    <a:pt x="183" y="10"/>
                    <a:pt x="183" y="10"/>
                  </a:cubicBezTo>
                  <a:cubicBezTo>
                    <a:pt x="183" y="10"/>
                    <a:pt x="182" y="9"/>
                    <a:pt x="180" y="9"/>
                  </a:cubicBezTo>
                  <a:cubicBezTo>
                    <a:pt x="180" y="9"/>
                    <a:pt x="179" y="9"/>
                    <a:pt x="178" y="10"/>
                  </a:cubicBezTo>
                  <a:cubicBezTo>
                    <a:pt x="177" y="11"/>
                    <a:pt x="176" y="11"/>
                    <a:pt x="175" y="11"/>
                  </a:cubicBezTo>
                  <a:cubicBezTo>
                    <a:pt x="172" y="11"/>
                    <a:pt x="170" y="10"/>
                    <a:pt x="170" y="10"/>
                  </a:cubicBezTo>
                  <a:cubicBezTo>
                    <a:pt x="170" y="10"/>
                    <a:pt x="167" y="8"/>
                    <a:pt x="165" y="4"/>
                  </a:cubicBezTo>
                  <a:cubicBezTo>
                    <a:pt x="165" y="3"/>
                    <a:pt x="165" y="3"/>
                    <a:pt x="164" y="3"/>
                  </a:cubicBezTo>
                  <a:cubicBezTo>
                    <a:pt x="164" y="3"/>
                    <a:pt x="164" y="3"/>
                    <a:pt x="164" y="3"/>
                  </a:cubicBezTo>
                  <a:cubicBezTo>
                    <a:pt x="164" y="2"/>
                    <a:pt x="164" y="2"/>
                    <a:pt x="163" y="2"/>
                  </a:cubicBezTo>
                  <a:cubicBezTo>
                    <a:pt x="155" y="3"/>
                    <a:pt x="155" y="3"/>
                    <a:pt x="155" y="3"/>
                  </a:cubicBezTo>
                  <a:cubicBezTo>
                    <a:pt x="154" y="3"/>
                    <a:pt x="154" y="3"/>
                    <a:pt x="154" y="3"/>
                  </a:cubicBezTo>
                  <a:cubicBezTo>
                    <a:pt x="154" y="3"/>
                    <a:pt x="149" y="0"/>
                    <a:pt x="146" y="0"/>
                  </a:cubicBezTo>
                  <a:cubicBezTo>
                    <a:pt x="144" y="0"/>
                    <a:pt x="143" y="1"/>
                    <a:pt x="143" y="1"/>
                  </a:cubicBezTo>
                  <a:cubicBezTo>
                    <a:pt x="142" y="3"/>
                    <a:pt x="141" y="4"/>
                    <a:pt x="139" y="4"/>
                  </a:cubicBezTo>
                  <a:cubicBezTo>
                    <a:pt x="139" y="4"/>
                    <a:pt x="138" y="4"/>
                    <a:pt x="137" y="4"/>
                  </a:cubicBezTo>
                  <a:cubicBezTo>
                    <a:pt x="136" y="4"/>
                    <a:pt x="135" y="3"/>
                    <a:pt x="133" y="3"/>
                  </a:cubicBezTo>
                  <a:cubicBezTo>
                    <a:pt x="132" y="3"/>
                    <a:pt x="131" y="3"/>
                    <a:pt x="130" y="4"/>
                  </a:cubicBezTo>
                  <a:cubicBezTo>
                    <a:pt x="127" y="4"/>
                    <a:pt x="124" y="6"/>
                    <a:pt x="122" y="7"/>
                  </a:cubicBezTo>
                  <a:cubicBezTo>
                    <a:pt x="122" y="7"/>
                    <a:pt x="121" y="7"/>
                    <a:pt x="121" y="7"/>
                  </a:cubicBezTo>
                  <a:cubicBezTo>
                    <a:pt x="120" y="7"/>
                    <a:pt x="120" y="7"/>
                    <a:pt x="119" y="7"/>
                  </a:cubicBezTo>
                  <a:cubicBezTo>
                    <a:pt x="118" y="7"/>
                    <a:pt x="117" y="7"/>
                    <a:pt x="116" y="7"/>
                  </a:cubicBezTo>
                  <a:cubicBezTo>
                    <a:pt x="115" y="6"/>
                    <a:pt x="114" y="6"/>
                    <a:pt x="113" y="7"/>
                  </a:cubicBezTo>
                  <a:cubicBezTo>
                    <a:pt x="112" y="7"/>
                    <a:pt x="110" y="11"/>
                    <a:pt x="110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87" y="10"/>
                    <a:pt x="83" y="4"/>
                    <a:pt x="78" y="4"/>
                  </a:cubicBezTo>
                  <a:cubicBezTo>
                    <a:pt x="75" y="4"/>
                    <a:pt x="70" y="10"/>
                    <a:pt x="68" y="12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68" y="21"/>
                    <a:pt x="68" y="21"/>
                  </a:cubicBezTo>
                  <a:cubicBezTo>
                    <a:pt x="68" y="25"/>
                    <a:pt x="67" y="28"/>
                    <a:pt x="67" y="30"/>
                  </a:cubicBezTo>
                  <a:cubicBezTo>
                    <a:pt x="66" y="31"/>
                    <a:pt x="66" y="31"/>
                    <a:pt x="66" y="3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40" name="Freeform 242"/>
            <p:cNvSpPr>
              <a:spLocks/>
            </p:cNvSpPr>
            <p:nvPr/>
          </p:nvSpPr>
          <p:spPr bwMode="auto">
            <a:xfrm>
              <a:off x="13266738" y="8718550"/>
              <a:ext cx="312738" cy="319088"/>
            </a:xfrm>
            <a:custGeom>
              <a:avLst/>
              <a:gdLst>
                <a:gd name="T0" fmla="*/ 50 w 59"/>
                <a:gd name="T1" fmla="*/ 38 h 61"/>
                <a:gd name="T2" fmla="*/ 51 w 59"/>
                <a:gd name="T3" fmla="*/ 38 h 61"/>
                <a:gd name="T4" fmla="*/ 51 w 59"/>
                <a:gd name="T5" fmla="*/ 37 h 61"/>
                <a:gd name="T6" fmla="*/ 58 w 59"/>
                <a:gd name="T7" fmla="*/ 24 h 61"/>
                <a:gd name="T8" fmla="*/ 54 w 59"/>
                <a:gd name="T9" fmla="*/ 12 h 61"/>
                <a:gd name="T10" fmla="*/ 49 w 59"/>
                <a:gd name="T11" fmla="*/ 0 h 61"/>
                <a:gd name="T12" fmla="*/ 46 w 59"/>
                <a:gd name="T13" fmla="*/ 2 h 61"/>
                <a:gd name="T14" fmla="*/ 38 w 59"/>
                <a:gd name="T15" fmla="*/ 3 h 61"/>
                <a:gd name="T16" fmla="*/ 31 w 59"/>
                <a:gd name="T17" fmla="*/ 6 h 61"/>
                <a:gd name="T18" fmla="*/ 26 w 59"/>
                <a:gd name="T19" fmla="*/ 5 h 61"/>
                <a:gd name="T20" fmla="*/ 22 w 59"/>
                <a:gd name="T21" fmla="*/ 4 h 61"/>
                <a:gd name="T22" fmla="*/ 20 w 59"/>
                <a:gd name="T23" fmla="*/ 5 h 61"/>
                <a:gd name="T24" fmla="*/ 18 w 59"/>
                <a:gd name="T25" fmla="*/ 5 h 61"/>
                <a:gd name="T26" fmla="*/ 15 w 59"/>
                <a:gd name="T27" fmla="*/ 6 h 61"/>
                <a:gd name="T28" fmla="*/ 15 w 59"/>
                <a:gd name="T29" fmla="*/ 14 h 61"/>
                <a:gd name="T30" fmla="*/ 16 w 59"/>
                <a:gd name="T31" fmla="*/ 17 h 61"/>
                <a:gd name="T32" fmla="*/ 16 w 59"/>
                <a:gd name="T33" fmla="*/ 25 h 61"/>
                <a:gd name="T34" fmla="*/ 10 w 59"/>
                <a:gd name="T35" fmla="*/ 31 h 61"/>
                <a:gd name="T36" fmla="*/ 6 w 59"/>
                <a:gd name="T37" fmla="*/ 37 h 61"/>
                <a:gd name="T38" fmla="*/ 3 w 59"/>
                <a:gd name="T39" fmla="*/ 44 h 61"/>
                <a:gd name="T40" fmla="*/ 1 w 59"/>
                <a:gd name="T41" fmla="*/ 56 h 61"/>
                <a:gd name="T42" fmla="*/ 1 w 59"/>
                <a:gd name="T43" fmla="*/ 58 h 61"/>
                <a:gd name="T44" fmla="*/ 0 w 59"/>
                <a:gd name="T45" fmla="*/ 60 h 61"/>
                <a:gd name="T46" fmla="*/ 0 w 59"/>
                <a:gd name="T47" fmla="*/ 61 h 61"/>
                <a:gd name="T48" fmla="*/ 2 w 59"/>
                <a:gd name="T49" fmla="*/ 61 h 61"/>
                <a:gd name="T50" fmla="*/ 3 w 59"/>
                <a:gd name="T51" fmla="*/ 60 h 61"/>
                <a:gd name="T52" fmla="*/ 3 w 59"/>
                <a:gd name="T53" fmla="*/ 60 h 61"/>
                <a:gd name="T54" fmla="*/ 9 w 59"/>
                <a:gd name="T55" fmla="*/ 58 h 61"/>
                <a:gd name="T56" fmla="*/ 10 w 59"/>
                <a:gd name="T57" fmla="*/ 58 h 61"/>
                <a:gd name="T58" fmla="*/ 11 w 59"/>
                <a:gd name="T59" fmla="*/ 58 h 61"/>
                <a:gd name="T60" fmla="*/ 12 w 59"/>
                <a:gd name="T61" fmla="*/ 57 h 61"/>
                <a:gd name="T62" fmla="*/ 24 w 59"/>
                <a:gd name="T63" fmla="*/ 56 h 61"/>
                <a:gd name="T64" fmla="*/ 48 w 59"/>
                <a:gd name="T65" fmla="*/ 44 h 61"/>
                <a:gd name="T66" fmla="*/ 48 w 59"/>
                <a:gd name="T67" fmla="*/ 42 h 61"/>
                <a:gd name="T68" fmla="*/ 49 w 59"/>
                <a:gd name="T69" fmla="*/ 41 h 61"/>
                <a:gd name="T70" fmla="*/ 50 w 59"/>
                <a:gd name="T71" fmla="*/ 40 h 61"/>
                <a:gd name="T72" fmla="*/ 50 w 59"/>
                <a:gd name="T73" fmla="*/ 3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9" h="61">
                  <a:moveTo>
                    <a:pt x="50" y="38"/>
                  </a:moveTo>
                  <a:cubicBezTo>
                    <a:pt x="50" y="38"/>
                    <a:pt x="50" y="38"/>
                    <a:pt x="50" y="38"/>
                  </a:cubicBezTo>
                  <a:cubicBezTo>
                    <a:pt x="50" y="38"/>
                    <a:pt x="51" y="38"/>
                    <a:pt x="51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1" y="38"/>
                    <a:pt x="51" y="37"/>
                    <a:pt x="51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54" y="34"/>
                    <a:pt x="58" y="28"/>
                    <a:pt x="58" y="24"/>
                  </a:cubicBezTo>
                  <a:cubicBezTo>
                    <a:pt x="59" y="21"/>
                    <a:pt x="59" y="17"/>
                    <a:pt x="59" y="16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9" y="0"/>
                    <a:pt x="48" y="0"/>
                  </a:cubicBezTo>
                  <a:cubicBezTo>
                    <a:pt x="48" y="1"/>
                    <a:pt x="46" y="2"/>
                    <a:pt x="46" y="2"/>
                  </a:cubicBezTo>
                  <a:cubicBezTo>
                    <a:pt x="46" y="3"/>
                    <a:pt x="45" y="4"/>
                    <a:pt x="42" y="4"/>
                  </a:cubicBezTo>
                  <a:cubicBezTo>
                    <a:pt x="41" y="4"/>
                    <a:pt x="39" y="4"/>
                    <a:pt x="38" y="3"/>
                  </a:cubicBezTo>
                  <a:cubicBezTo>
                    <a:pt x="38" y="3"/>
                    <a:pt x="37" y="3"/>
                    <a:pt x="37" y="3"/>
                  </a:cubicBezTo>
                  <a:cubicBezTo>
                    <a:pt x="35" y="3"/>
                    <a:pt x="31" y="5"/>
                    <a:pt x="31" y="6"/>
                  </a:cubicBezTo>
                  <a:cubicBezTo>
                    <a:pt x="31" y="6"/>
                    <a:pt x="30" y="7"/>
                    <a:pt x="29" y="7"/>
                  </a:cubicBezTo>
                  <a:cubicBezTo>
                    <a:pt x="28" y="7"/>
                    <a:pt x="28" y="6"/>
                    <a:pt x="26" y="5"/>
                  </a:cubicBezTo>
                  <a:cubicBezTo>
                    <a:pt x="25" y="5"/>
                    <a:pt x="24" y="4"/>
                    <a:pt x="23" y="4"/>
                  </a:cubicBezTo>
                  <a:cubicBezTo>
                    <a:pt x="23" y="4"/>
                    <a:pt x="22" y="4"/>
                    <a:pt x="22" y="4"/>
                  </a:cubicBezTo>
                  <a:cubicBezTo>
                    <a:pt x="22" y="4"/>
                    <a:pt x="22" y="4"/>
                    <a:pt x="21" y="4"/>
                  </a:cubicBezTo>
                  <a:cubicBezTo>
                    <a:pt x="21" y="4"/>
                    <a:pt x="20" y="4"/>
                    <a:pt x="20" y="5"/>
                  </a:cubicBezTo>
                  <a:cubicBezTo>
                    <a:pt x="20" y="5"/>
                    <a:pt x="19" y="5"/>
                    <a:pt x="19" y="5"/>
                  </a:cubicBezTo>
                  <a:cubicBezTo>
                    <a:pt x="19" y="5"/>
                    <a:pt x="18" y="5"/>
                    <a:pt x="18" y="5"/>
                  </a:cubicBezTo>
                  <a:cubicBezTo>
                    <a:pt x="17" y="5"/>
                    <a:pt x="17" y="6"/>
                    <a:pt x="17" y="6"/>
                  </a:cubicBezTo>
                  <a:cubicBezTo>
                    <a:pt x="16" y="6"/>
                    <a:pt x="16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8"/>
                    <a:pt x="15" y="12"/>
                    <a:pt x="15" y="14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6"/>
                    <a:pt x="15" y="17"/>
                    <a:pt x="16" y="17"/>
                  </a:cubicBezTo>
                  <a:cubicBezTo>
                    <a:pt x="17" y="18"/>
                    <a:pt x="18" y="19"/>
                    <a:pt x="18" y="21"/>
                  </a:cubicBezTo>
                  <a:cubicBezTo>
                    <a:pt x="18" y="22"/>
                    <a:pt x="17" y="24"/>
                    <a:pt x="16" y="25"/>
                  </a:cubicBezTo>
                  <a:cubicBezTo>
                    <a:pt x="16" y="25"/>
                    <a:pt x="15" y="26"/>
                    <a:pt x="15" y="27"/>
                  </a:cubicBezTo>
                  <a:cubicBezTo>
                    <a:pt x="15" y="29"/>
                    <a:pt x="12" y="30"/>
                    <a:pt x="10" y="31"/>
                  </a:cubicBezTo>
                  <a:cubicBezTo>
                    <a:pt x="9" y="31"/>
                    <a:pt x="8" y="32"/>
                    <a:pt x="8" y="33"/>
                  </a:cubicBezTo>
                  <a:cubicBezTo>
                    <a:pt x="7" y="34"/>
                    <a:pt x="7" y="36"/>
                    <a:pt x="6" y="37"/>
                  </a:cubicBezTo>
                  <a:cubicBezTo>
                    <a:pt x="5" y="37"/>
                    <a:pt x="4" y="39"/>
                    <a:pt x="4" y="40"/>
                  </a:cubicBezTo>
                  <a:cubicBezTo>
                    <a:pt x="4" y="42"/>
                    <a:pt x="4" y="43"/>
                    <a:pt x="3" y="44"/>
                  </a:cubicBezTo>
                  <a:cubicBezTo>
                    <a:pt x="2" y="47"/>
                    <a:pt x="1" y="50"/>
                    <a:pt x="1" y="54"/>
                  </a:cubicBezTo>
                  <a:cubicBezTo>
                    <a:pt x="1" y="54"/>
                    <a:pt x="1" y="55"/>
                    <a:pt x="1" y="56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1" y="57"/>
                    <a:pt x="1" y="57"/>
                    <a:pt x="1" y="58"/>
                  </a:cubicBezTo>
                  <a:cubicBezTo>
                    <a:pt x="1" y="58"/>
                    <a:pt x="1" y="58"/>
                    <a:pt x="1" y="59"/>
                  </a:cubicBezTo>
                  <a:cubicBezTo>
                    <a:pt x="1" y="59"/>
                    <a:pt x="1" y="60"/>
                    <a:pt x="0" y="60"/>
                  </a:cubicBezTo>
                  <a:cubicBezTo>
                    <a:pt x="0" y="60"/>
                    <a:pt x="0" y="60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1" y="61"/>
                    <a:pt x="1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5" y="59"/>
                    <a:pt x="6" y="59"/>
                    <a:pt x="9" y="58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57"/>
                    <a:pt x="11" y="57"/>
                    <a:pt x="12" y="57"/>
                  </a:cubicBezTo>
                  <a:cubicBezTo>
                    <a:pt x="14" y="57"/>
                    <a:pt x="15" y="56"/>
                    <a:pt x="15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6" y="52"/>
                    <a:pt x="29" y="45"/>
                    <a:pt x="33" y="43"/>
                  </a:cubicBezTo>
                  <a:cubicBezTo>
                    <a:pt x="37" y="42"/>
                    <a:pt x="43" y="42"/>
                    <a:pt x="48" y="44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2"/>
                  </a:cubicBezTo>
                  <a:cubicBezTo>
                    <a:pt x="49" y="42"/>
                    <a:pt x="49" y="42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49" y="40"/>
                    <a:pt x="49" y="40"/>
                  </a:cubicBezTo>
                  <a:cubicBezTo>
                    <a:pt x="49" y="40"/>
                    <a:pt x="49" y="40"/>
                    <a:pt x="50" y="40"/>
                  </a:cubicBezTo>
                  <a:cubicBezTo>
                    <a:pt x="50" y="40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41" name="Freeform 243"/>
            <p:cNvSpPr>
              <a:spLocks/>
            </p:cNvSpPr>
            <p:nvPr/>
          </p:nvSpPr>
          <p:spPr bwMode="auto">
            <a:xfrm>
              <a:off x="14547850" y="7383463"/>
              <a:ext cx="52388" cy="88900"/>
            </a:xfrm>
            <a:custGeom>
              <a:avLst/>
              <a:gdLst>
                <a:gd name="T0" fmla="*/ 1 w 10"/>
                <a:gd name="T1" fmla="*/ 13 h 17"/>
                <a:gd name="T2" fmla="*/ 2 w 10"/>
                <a:gd name="T3" fmla="*/ 15 h 17"/>
                <a:gd name="T4" fmla="*/ 3 w 10"/>
                <a:gd name="T5" fmla="*/ 15 h 17"/>
                <a:gd name="T6" fmla="*/ 4 w 10"/>
                <a:gd name="T7" fmla="*/ 16 h 17"/>
                <a:gd name="T8" fmla="*/ 5 w 10"/>
                <a:gd name="T9" fmla="*/ 16 h 17"/>
                <a:gd name="T10" fmla="*/ 7 w 10"/>
                <a:gd name="T11" fmla="*/ 17 h 17"/>
                <a:gd name="T12" fmla="*/ 7 w 10"/>
                <a:gd name="T13" fmla="*/ 17 h 17"/>
                <a:gd name="T14" fmla="*/ 8 w 10"/>
                <a:gd name="T15" fmla="*/ 14 h 17"/>
                <a:gd name="T16" fmla="*/ 9 w 10"/>
                <a:gd name="T17" fmla="*/ 3 h 17"/>
                <a:gd name="T18" fmla="*/ 7 w 10"/>
                <a:gd name="T19" fmla="*/ 1 h 17"/>
                <a:gd name="T20" fmla="*/ 1 w 10"/>
                <a:gd name="T21" fmla="*/ 11 h 17"/>
                <a:gd name="T22" fmla="*/ 0 w 10"/>
                <a:gd name="T23" fmla="*/ 12 h 17"/>
                <a:gd name="T24" fmla="*/ 1 w 10"/>
                <a:gd name="T25" fmla="*/ 13 h 17"/>
                <a:gd name="T26" fmla="*/ 1 w 10"/>
                <a:gd name="T27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17">
                  <a:moveTo>
                    <a:pt x="1" y="13"/>
                  </a:moveTo>
                  <a:cubicBezTo>
                    <a:pt x="2" y="14"/>
                    <a:pt x="2" y="14"/>
                    <a:pt x="2" y="15"/>
                  </a:cubicBezTo>
                  <a:cubicBezTo>
                    <a:pt x="2" y="15"/>
                    <a:pt x="3" y="15"/>
                    <a:pt x="3" y="15"/>
                  </a:cubicBezTo>
                  <a:cubicBezTo>
                    <a:pt x="3" y="15"/>
                    <a:pt x="4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ubicBezTo>
                    <a:pt x="5" y="16"/>
                    <a:pt x="6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5"/>
                    <a:pt x="7" y="15"/>
                    <a:pt x="8" y="14"/>
                  </a:cubicBezTo>
                  <a:cubicBezTo>
                    <a:pt x="9" y="11"/>
                    <a:pt x="10" y="6"/>
                    <a:pt x="9" y="3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3" y="0"/>
                    <a:pt x="1" y="8"/>
                    <a:pt x="1" y="11"/>
                  </a:cubicBezTo>
                  <a:cubicBezTo>
                    <a:pt x="1" y="11"/>
                    <a:pt x="0" y="12"/>
                    <a:pt x="0" y="12"/>
                  </a:cubicBezTo>
                  <a:cubicBezTo>
                    <a:pt x="0" y="12"/>
                    <a:pt x="1" y="12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42" name="Freeform 244"/>
            <p:cNvSpPr>
              <a:spLocks/>
            </p:cNvSpPr>
            <p:nvPr/>
          </p:nvSpPr>
          <p:spPr bwMode="auto">
            <a:xfrm>
              <a:off x="14308138" y="7116763"/>
              <a:ext cx="95250" cy="93663"/>
            </a:xfrm>
            <a:custGeom>
              <a:avLst/>
              <a:gdLst>
                <a:gd name="T0" fmla="*/ 13 w 18"/>
                <a:gd name="T1" fmla="*/ 3 h 18"/>
                <a:gd name="T2" fmla="*/ 12 w 18"/>
                <a:gd name="T3" fmla="*/ 2 h 18"/>
                <a:gd name="T4" fmla="*/ 12 w 18"/>
                <a:gd name="T5" fmla="*/ 1 h 18"/>
                <a:gd name="T6" fmla="*/ 11 w 18"/>
                <a:gd name="T7" fmla="*/ 1 h 18"/>
                <a:gd name="T8" fmla="*/ 11 w 18"/>
                <a:gd name="T9" fmla="*/ 1 h 18"/>
                <a:gd name="T10" fmla="*/ 8 w 18"/>
                <a:gd name="T11" fmla="*/ 0 h 18"/>
                <a:gd name="T12" fmla="*/ 5 w 18"/>
                <a:gd name="T13" fmla="*/ 3 h 18"/>
                <a:gd name="T14" fmla="*/ 4 w 18"/>
                <a:gd name="T15" fmla="*/ 4 h 18"/>
                <a:gd name="T16" fmla="*/ 3 w 18"/>
                <a:gd name="T17" fmla="*/ 4 h 18"/>
                <a:gd name="T18" fmla="*/ 3 w 18"/>
                <a:gd name="T19" fmla="*/ 5 h 18"/>
                <a:gd name="T20" fmla="*/ 3 w 18"/>
                <a:gd name="T21" fmla="*/ 5 h 18"/>
                <a:gd name="T22" fmla="*/ 3 w 18"/>
                <a:gd name="T23" fmla="*/ 5 h 18"/>
                <a:gd name="T24" fmla="*/ 3 w 18"/>
                <a:gd name="T25" fmla="*/ 6 h 18"/>
                <a:gd name="T26" fmla="*/ 2 w 18"/>
                <a:gd name="T27" fmla="*/ 6 h 18"/>
                <a:gd name="T28" fmla="*/ 2 w 18"/>
                <a:gd name="T29" fmla="*/ 7 h 18"/>
                <a:gd name="T30" fmla="*/ 2 w 18"/>
                <a:gd name="T31" fmla="*/ 7 h 18"/>
                <a:gd name="T32" fmla="*/ 2 w 18"/>
                <a:gd name="T33" fmla="*/ 8 h 18"/>
                <a:gd name="T34" fmla="*/ 1 w 18"/>
                <a:gd name="T35" fmla="*/ 9 h 18"/>
                <a:gd name="T36" fmla="*/ 1 w 18"/>
                <a:gd name="T37" fmla="*/ 9 h 18"/>
                <a:gd name="T38" fmla="*/ 1 w 18"/>
                <a:gd name="T39" fmla="*/ 10 h 18"/>
                <a:gd name="T40" fmla="*/ 0 w 18"/>
                <a:gd name="T41" fmla="*/ 11 h 18"/>
                <a:gd name="T42" fmla="*/ 0 w 18"/>
                <a:gd name="T43" fmla="*/ 12 h 18"/>
                <a:gd name="T44" fmla="*/ 0 w 18"/>
                <a:gd name="T45" fmla="*/ 13 h 18"/>
                <a:gd name="T46" fmla="*/ 5 w 18"/>
                <a:gd name="T47" fmla="*/ 13 h 18"/>
                <a:gd name="T48" fmla="*/ 6 w 18"/>
                <a:gd name="T49" fmla="*/ 13 h 18"/>
                <a:gd name="T50" fmla="*/ 11 w 18"/>
                <a:gd name="T51" fmla="*/ 18 h 18"/>
                <a:gd name="T52" fmla="*/ 18 w 18"/>
                <a:gd name="T53" fmla="*/ 18 h 18"/>
                <a:gd name="T54" fmla="*/ 17 w 18"/>
                <a:gd name="T55" fmla="*/ 14 h 18"/>
                <a:gd name="T56" fmla="*/ 13 w 18"/>
                <a:gd name="T57" fmla="*/ 5 h 18"/>
                <a:gd name="T58" fmla="*/ 14 w 18"/>
                <a:gd name="T59" fmla="*/ 4 h 18"/>
                <a:gd name="T60" fmla="*/ 13 w 18"/>
                <a:gd name="T6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8" h="18">
                  <a:moveTo>
                    <a:pt x="13" y="3"/>
                  </a:moveTo>
                  <a:cubicBezTo>
                    <a:pt x="13" y="3"/>
                    <a:pt x="13" y="2"/>
                    <a:pt x="12" y="2"/>
                  </a:cubicBezTo>
                  <a:cubicBezTo>
                    <a:pt x="12" y="2"/>
                    <a:pt x="12" y="2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6" y="1"/>
                    <a:pt x="5" y="1"/>
                    <a:pt x="5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1" y="8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3" y="13"/>
                    <a:pt x="5" y="13"/>
                    <a:pt x="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7"/>
                    <a:pt x="17" y="16"/>
                    <a:pt x="17" y="14"/>
                  </a:cubicBezTo>
                  <a:cubicBezTo>
                    <a:pt x="15" y="10"/>
                    <a:pt x="13" y="7"/>
                    <a:pt x="13" y="5"/>
                  </a:cubicBezTo>
                  <a:cubicBezTo>
                    <a:pt x="13" y="5"/>
                    <a:pt x="14" y="4"/>
                    <a:pt x="14" y="4"/>
                  </a:cubicBezTo>
                  <a:cubicBezTo>
                    <a:pt x="14" y="3"/>
                    <a:pt x="13" y="3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43" name="Freeform 245"/>
            <p:cNvSpPr>
              <a:spLocks/>
            </p:cNvSpPr>
            <p:nvPr/>
          </p:nvSpPr>
          <p:spPr bwMode="auto">
            <a:xfrm>
              <a:off x="14000163" y="8210550"/>
              <a:ext cx="95250" cy="93663"/>
            </a:xfrm>
            <a:custGeom>
              <a:avLst/>
              <a:gdLst>
                <a:gd name="T0" fmla="*/ 15 w 18"/>
                <a:gd name="T1" fmla="*/ 14 h 18"/>
                <a:gd name="T2" fmla="*/ 12 w 18"/>
                <a:gd name="T3" fmla="*/ 13 h 18"/>
                <a:gd name="T4" fmla="*/ 10 w 18"/>
                <a:gd name="T5" fmla="*/ 12 h 18"/>
                <a:gd name="T6" fmla="*/ 9 w 18"/>
                <a:gd name="T7" fmla="*/ 10 h 18"/>
                <a:gd name="T8" fmla="*/ 17 w 18"/>
                <a:gd name="T9" fmla="*/ 5 h 18"/>
                <a:gd name="T10" fmla="*/ 18 w 18"/>
                <a:gd name="T11" fmla="*/ 5 h 18"/>
                <a:gd name="T12" fmla="*/ 15 w 18"/>
                <a:gd name="T13" fmla="*/ 0 h 18"/>
                <a:gd name="T14" fmla="*/ 14 w 18"/>
                <a:gd name="T15" fmla="*/ 0 h 18"/>
                <a:gd name="T16" fmla="*/ 14 w 18"/>
                <a:gd name="T17" fmla="*/ 0 h 18"/>
                <a:gd name="T18" fmla="*/ 14 w 18"/>
                <a:gd name="T19" fmla="*/ 0 h 18"/>
                <a:gd name="T20" fmla="*/ 13 w 18"/>
                <a:gd name="T21" fmla="*/ 0 h 18"/>
                <a:gd name="T22" fmla="*/ 13 w 18"/>
                <a:gd name="T23" fmla="*/ 1 h 18"/>
                <a:gd name="T24" fmla="*/ 13 w 18"/>
                <a:gd name="T25" fmla="*/ 1 h 18"/>
                <a:gd name="T26" fmla="*/ 12 w 18"/>
                <a:gd name="T27" fmla="*/ 1 h 18"/>
                <a:gd name="T28" fmla="*/ 12 w 18"/>
                <a:gd name="T29" fmla="*/ 1 h 18"/>
                <a:gd name="T30" fmla="*/ 10 w 18"/>
                <a:gd name="T31" fmla="*/ 2 h 18"/>
                <a:gd name="T32" fmla="*/ 7 w 18"/>
                <a:gd name="T33" fmla="*/ 2 h 18"/>
                <a:gd name="T34" fmla="*/ 7 w 18"/>
                <a:gd name="T35" fmla="*/ 2 h 18"/>
                <a:gd name="T36" fmla="*/ 6 w 18"/>
                <a:gd name="T37" fmla="*/ 3 h 18"/>
                <a:gd name="T38" fmla="*/ 6 w 18"/>
                <a:gd name="T39" fmla="*/ 3 h 18"/>
                <a:gd name="T40" fmla="*/ 4 w 18"/>
                <a:gd name="T41" fmla="*/ 5 h 18"/>
                <a:gd name="T42" fmla="*/ 4 w 18"/>
                <a:gd name="T43" fmla="*/ 5 h 18"/>
                <a:gd name="T44" fmla="*/ 3 w 18"/>
                <a:gd name="T45" fmla="*/ 7 h 18"/>
                <a:gd name="T46" fmla="*/ 3 w 18"/>
                <a:gd name="T47" fmla="*/ 8 h 18"/>
                <a:gd name="T48" fmla="*/ 2 w 18"/>
                <a:gd name="T49" fmla="*/ 9 h 18"/>
                <a:gd name="T50" fmla="*/ 1 w 18"/>
                <a:gd name="T51" fmla="*/ 9 h 18"/>
                <a:gd name="T52" fmla="*/ 1 w 18"/>
                <a:gd name="T53" fmla="*/ 17 h 18"/>
                <a:gd name="T54" fmla="*/ 1 w 18"/>
                <a:gd name="T55" fmla="*/ 18 h 18"/>
                <a:gd name="T56" fmla="*/ 3 w 18"/>
                <a:gd name="T57" fmla="*/ 18 h 18"/>
                <a:gd name="T58" fmla="*/ 6 w 18"/>
                <a:gd name="T59" fmla="*/ 17 h 18"/>
                <a:gd name="T60" fmla="*/ 7 w 18"/>
                <a:gd name="T61" fmla="*/ 16 h 18"/>
                <a:gd name="T62" fmla="*/ 8 w 18"/>
                <a:gd name="T63" fmla="*/ 16 h 18"/>
                <a:gd name="T64" fmla="*/ 8 w 18"/>
                <a:gd name="T65" fmla="*/ 16 h 18"/>
                <a:gd name="T66" fmla="*/ 12 w 18"/>
                <a:gd name="T67" fmla="*/ 18 h 18"/>
                <a:gd name="T68" fmla="*/ 15 w 18"/>
                <a:gd name="T69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18">
                  <a:moveTo>
                    <a:pt x="15" y="14"/>
                  </a:moveTo>
                  <a:cubicBezTo>
                    <a:pt x="14" y="14"/>
                    <a:pt x="13" y="14"/>
                    <a:pt x="12" y="13"/>
                  </a:cubicBezTo>
                  <a:cubicBezTo>
                    <a:pt x="11" y="13"/>
                    <a:pt x="10" y="13"/>
                    <a:pt x="10" y="12"/>
                  </a:cubicBezTo>
                  <a:cubicBezTo>
                    <a:pt x="9" y="12"/>
                    <a:pt x="9" y="11"/>
                    <a:pt x="9" y="10"/>
                  </a:cubicBezTo>
                  <a:cubicBezTo>
                    <a:pt x="10" y="8"/>
                    <a:pt x="14" y="6"/>
                    <a:pt x="17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7" y="2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2"/>
                    <a:pt x="10" y="2"/>
                    <a:pt x="10" y="2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7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1" y="9"/>
                    <a:pt x="1" y="9"/>
                  </a:cubicBezTo>
                  <a:cubicBezTo>
                    <a:pt x="0" y="11"/>
                    <a:pt x="0" y="15"/>
                    <a:pt x="1" y="17"/>
                  </a:cubicBezTo>
                  <a:cubicBezTo>
                    <a:pt x="1" y="17"/>
                    <a:pt x="1" y="18"/>
                    <a:pt x="1" y="18"/>
                  </a:cubicBezTo>
                  <a:cubicBezTo>
                    <a:pt x="1" y="18"/>
                    <a:pt x="2" y="18"/>
                    <a:pt x="3" y="18"/>
                  </a:cubicBezTo>
                  <a:cubicBezTo>
                    <a:pt x="4" y="18"/>
                    <a:pt x="5" y="18"/>
                    <a:pt x="6" y="17"/>
                  </a:cubicBezTo>
                  <a:cubicBezTo>
                    <a:pt x="7" y="17"/>
                    <a:pt x="7" y="16"/>
                    <a:pt x="7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7"/>
                    <a:pt x="12" y="18"/>
                  </a:cubicBezTo>
                  <a:cubicBezTo>
                    <a:pt x="13" y="17"/>
                    <a:pt x="14" y="15"/>
                    <a:pt x="15" y="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44" name="Freeform 246"/>
            <p:cNvSpPr>
              <a:spLocks/>
            </p:cNvSpPr>
            <p:nvPr/>
          </p:nvSpPr>
          <p:spPr bwMode="auto">
            <a:xfrm>
              <a:off x="12544425" y="5743575"/>
              <a:ext cx="317500" cy="125413"/>
            </a:xfrm>
            <a:custGeom>
              <a:avLst/>
              <a:gdLst>
                <a:gd name="T0" fmla="*/ 59 w 60"/>
                <a:gd name="T1" fmla="*/ 8 h 24"/>
                <a:gd name="T2" fmla="*/ 60 w 60"/>
                <a:gd name="T3" fmla="*/ 7 h 24"/>
                <a:gd name="T4" fmla="*/ 60 w 60"/>
                <a:gd name="T5" fmla="*/ 6 h 24"/>
                <a:gd name="T6" fmla="*/ 59 w 60"/>
                <a:gd name="T7" fmla="*/ 6 h 24"/>
                <a:gd name="T8" fmla="*/ 58 w 60"/>
                <a:gd name="T9" fmla="*/ 6 h 24"/>
                <a:gd name="T10" fmla="*/ 57 w 60"/>
                <a:gd name="T11" fmla="*/ 5 h 24"/>
                <a:gd name="T12" fmla="*/ 56 w 60"/>
                <a:gd name="T13" fmla="*/ 5 h 24"/>
                <a:gd name="T14" fmla="*/ 55 w 60"/>
                <a:gd name="T15" fmla="*/ 5 h 24"/>
                <a:gd name="T16" fmla="*/ 55 w 60"/>
                <a:gd name="T17" fmla="*/ 5 h 24"/>
                <a:gd name="T18" fmla="*/ 55 w 60"/>
                <a:gd name="T19" fmla="*/ 5 h 24"/>
                <a:gd name="T20" fmla="*/ 46 w 60"/>
                <a:gd name="T21" fmla="*/ 3 h 24"/>
                <a:gd name="T22" fmla="*/ 37 w 60"/>
                <a:gd name="T23" fmla="*/ 2 h 24"/>
                <a:gd name="T24" fmla="*/ 27 w 60"/>
                <a:gd name="T25" fmla="*/ 1 h 24"/>
                <a:gd name="T26" fmla="*/ 20 w 60"/>
                <a:gd name="T27" fmla="*/ 1 h 24"/>
                <a:gd name="T28" fmla="*/ 18 w 60"/>
                <a:gd name="T29" fmla="*/ 1 h 24"/>
                <a:gd name="T30" fmla="*/ 17 w 60"/>
                <a:gd name="T31" fmla="*/ 2 h 24"/>
                <a:gd name="T32" fmla="*/ 15 w 60"/>
                <a:gd name="T33" fmla="*/ 3 h 24"/>
                <a:gd name="T34" fmla="*/ 14 w 60"/>
                <a:gd name="T35" fmla="*/ 5 h 24"/>
                <a:gd name="T36" fmla="*/ 2 w 60"/>
                <a:gd name="T37" fmla="*/ 11 h 24"/>
                <a:gd name="T38" fmla="*/ 2 w 60"/>
                <a:gd name="T39" fmla="*/ 11 h 24"/>
                <a:gd name="T40" fmla="*/ 1 w 60"/>
                <a:gd name="T41" fmla="*/ 12 h 24"/>
                <a:gd name="T42" fmla="*/ 0 w 60"/>
                <a:gd name="T43" fmla="*/ 13 h 24"/>
                <a:gd name="T44" fmla="*/ 0 w 60"/>
                <a:gd name="T45" fmla="*/ 14 h 24"/>
                <a:gd name="T46" fmla="*/ 2 w 60"/>
                <a:gd name="T47" fmla="*/ 19 h 24"/>
                <a:gd name="T48" fmla="*/ 3 w 60"/>
                <a:gd name="T49" fmla="*/ 20 h 24"/>
                <a:gd name="T50" fmla="*/ 3 w 60"/>
                <a:gd name="T51" fmla="*/ 20 h 24"/>
                <a:gd name="T52" fmla="*/ 6 w 60"/>
                <a:gd name="T53" fmla="*/ 23 h 24"/>
                <a:gd name="T54" fmla="*/ 13 w 60"/>
                <a:gd name="T55" fmla="*/ 24 h 24"/>
                <a:gd name="T56" fmla="*/ 31 w 60"/>
                <a:gd name="T57" fmla="*/ 18 h 24"/>
                <a:gd name="T58" fmla="*/ 37 w 60"/>
                <a:gd name="T59" fmla="*/ 14 h 24"/>
                <a:gd name="T60" fmla="*/ 41 w 60"/>
                <a:gd name="T61" fmla="*/ 11 h 24"/>
                <a:gd name="T62" fmla="*/ 43 w 60"/>
                <a:gd name="T63" fmla="*/ 11 h 24"/>
                <a:gd name="T64" fmla="*/ 53 w 60"/>
                <a:gd name="T65" fmla="*/ 15 h 24"/>
                <a:gd name="T66" fmla="*/ 54 w 60"/>
                <a:gd name="T67" fmla="*/ 16 h 24"/>
                <a:gd name="T68" fmla="*/ 56 w 60"/>
                <a:gd name="T69" fmla="*/ 16 h 24"/>
                <a:gd name="T70" fmla="*/ 56 w 60"/>
                <a:gd name="T71" fmla="*/ 15 h 24"/>
                <a:gd name="T72" fmla="*/ 56 w 60"/>
                <a:gd name="T73" fmla="*/ 14 h 24"/>
                <a:gd name="T74" fmla="*/ 56 w 60"/>
                <a:gd name="T75" fmla="*/ 13 h 24"/>
                <a:gd name="T76" fmla="*/ 57 w 60"/>
                <a:gd name="T77" fmla="*/ 12 h 24"/>
                <a:gd name="T78" fmla="*/ 57 w 60"/>
                <a:gd name="T79" fmla="*/ 10 h 24"/>
                <a:gd name="T80" fmla="*/ 58 w 60"/>
                <a:gd name="T81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0" h="24">
                  <a:moveTo>
                    <a:pt x="58" y="9"/>
                  </a:moveTo>
                  <a:cubicBezTo>
                    <a:pt x="58" y="9"/>
                    <a:pt x="59" y="8"/>
                    <a:pt x="59" y="8"/>
                  </a:cubicBezTo>
                  <a:cubicBezTo>
                    <a:pt x="59" y="8"/>
                    <a:pt x="59" y="8"/>
                    <a:pt x="59" y="7"/>
                  </a:cubicBezTo>
                  <a:cubicBezTo>
                    <a:pt x="59" y="7"/>
                    <a:pt x="59" y="7"/>
                    <a:pt x="60" y="7"/>
                  </a:cubicBezTo>
                  <a:cubicBezTo>
                    <a:pt x="60" y="7"/>
                    <a:pt x="60" y="7"/>
                    <a:pt x="60" y="6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60" y="6"/>
                    <a:pt x="59" y="6"/>
                    <a:pt x="59" y="6"/>
                  </a:cubicBezTo>
                  <a:cubicBezTo>
                    <a:pt x="59" y="6"/>
                    <a:pt x="59" y="6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7" y="6"/>
                    <a:pt x="57" y="6"/>
                  </a:cubicBezTo>
                  <a:cubicBezTo>
                    <a:pt x="57" y="6"/>
                    <a:pt x="57" y="6"/>
                    <a:pt x="57" y="5"/>
                  </a:cubicBezTo>
                  <a:cubicBezTo>
                    <a:pt x="57" y="5"/>
                    <a:pt x="56" y="5"/>
                    <a:pt x="56" y="5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4" y="4"/>
                    <a:pt x="50" y="2"/>
                    <a:pt x="46" y="3"/>
                  </a:cubicBezTo>
                  <a:cubicBezTo>
                    <a:pt x="44" y="3"/>
                    <a:pt x="42" y="2"/>
                    <a:pt x="41" y="2"/>
                  </a:cubicBezTo>
                  <a:cubicBezTo>
                    <a:pt x="40" y="2"/>
                    <a:pt x="39" y="1"/>
                    <a:pt x="37" y="2"/>
                  </a:cubicBezTo>
                  <a:cubicBezTo>
                    <a:pt x="37" y="2"/>
                    <a:pt x="35" y="2"/>
                    <a:pt x="34" y="2"/>
                  </a:cubicBezTo>
                  <a:cubicBezTo>
                    <a:pt x="31" y="2"/>
                    <a:pt x="28" y="2"/>
                    <a:pt x="27" y="1"/>
                  </a:cubicBezTo>
                  <a:cubicBezTo>
                    <a:pt x="26" y="0"/>
                    <a:pt x="26" y="1"/>
                    <a:pt x="25" y="1"/>
                  </a:cubicBezTo>
                  <a:cubicBezTo>
                    <a:pt x="24" y="2"/>
                    <a:pt x="22" y="2"/>
                    <a:pt x="20" y="1"/>
                  </a:cubicBezTo>
                  <a:cubicBezTo>
                    <a:pt x="20" y="1"/>
                    <a:pt x="19" y="1"/>
                    <a:pt x="19" y="1"/>
                  </a:cubicBezTo>
                  <a:cubicBezTo>
                    <a:pt x="19" y="1"/>
                    <a:pt x="19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6" y="3"/>
                    <a:pt x="16" y="3"/>
                  </a:cubicBezTo>
                  <a:cubicBezTo>
                    <a:pt x="16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0" y="10"/>
                    <a:pt x="6" y="10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1" y="11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1" y="16"/>
                    <a:pt x="2" y="17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3" y="19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21"/>
                    <a:pt x="4" y="21"/>
                    <a:pt x="5" y="22"/>
                  </a:cubicBezTo>
                  <a:cubicBezTo>
                    <a:pt x="5" y="22"/>
                    <a:pt x="5" y="22"/>
                    <a:pt x="6" y="23"/>
                  </a:cubicBezTo>
                  <a:cubicBezTo>
                    <a:pt x="7" y="23"/>
                    <a:pt x="8" y="23"/>
                    <a:pt x="10" y="23"/>
                  </a:cubicBezTo>
                  <a:cubicBezTo>
                    <a:pt x="11" y="24"/>
                    <a:pt x="12" y="24"/>
                    <a:pt x="13" y="24"/>
                  </a:cubicBezTo>
                  <a:cubicBezTo>
                    <a:pt x="16" y="24"/>
                    <a:pt x="18" y="23"/>
                    <a:pt x="18" y="22"/>
                  </a:cubicBezTo>
                  <a:cubicBezTo>
                    <a:pt x="18" y="18"/>
                    <a:pt x="31" y="18"/>
                    <a:pt x="31" y="18"/>
                  </a:cubicBezTo>
                  <a:cubicBezTo>
                    <a:pt x="31" y="18"/>
                    <a:pt x="32" y="18"/>
                    <a:pt x="32" y="17"/>
                  </a:cubicBezTo>
                  <a:cubicBezTo>
                    <a:pt x="33" y="17"/>
                    <a:pt x="35" y="15"/>
                    <a:pt x="37" y="14"/>
                  </a:cubicBezTo>
                  <a:cubicBezTo>
                    <a:pt x="39" y="12"/>
                    <a:pt x="40" y="12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2" y="11"/>
                    <a:pt x="43" y="11"/>
                    <a:pt x="43" y="11"/>
                  </a:cubicBezTo>
                  <a:cubicBezTo>
                    <a:pt x="47" y="12"/>
                    <a:pt x="51" y="13"/>
                    <a:pt x="53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3" y="15"/>
                    <a:pt x="53" y="15"/>
                    <a:pt x="54" y="15"/>
                  </a:cubicBezTo>
                  <a:cubicBezTo>
                    <a:pt x="54" y="15"/>
                    <a:pt x="54" y="15"/>
                    <a:pt x="54" y="16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5" y="16"/>
                    <a:pt x="56" y="16"/>
                    <a:pt x="56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6" y="16"/>
                    <a:pt x="56" y="16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6" y="14"/>
                    <a:pt x="56" y="14"/>
                  </a:cubicBezTo>
                  <a:cubicBezTo>
                    <a:pt x="56" y="14"/>
                    <a:pt x="56" y="13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6" y="12"/>
                    <a:pt x="56" y="12"/>
                  </a:cubicBezTo>
                  <a:cubicBezTo>
                    <a:pt x="56" y="12"/>
                    <a:pt x="56" y="12"/>
                    <a:pt x="57" y="12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0"/>
                    <a:pt x="57" y="10"/>
                  </a:cubicBezTo>
                  <a:cubicBezTo>
                    <a:pt x="57" y="10"/>
                    <a:pt x="58" y="9"/>
                    <a:pt x="58" y="9"/>
                  </a:cubicBezTo>
                  <a:cubicBezTo>
                    <a:pt x="58" y="9"/>
                    <a:pt x="58" y="9"/>
                    <a:pt x="58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45" name="Freeform 247"/>
            <p:cNvSpPr>
              <a:spLocks/>
            </p:cNvSpPr>
            <p:nvPr/>
          </p:nvSpPr>
          <p:spPr bwMode="auto">
            <a:xfrm>
              <a:off x="13606463" y="6959600"/>
              <a:ext cx="15875" cy="61913"/>
            </a:xfrm>
            <a:custGeom>
              <a:avLst/>
              <a:gdLst>
                <a:gd name="T0" fmla="*/ 3 w 3"/>
                <a:gd name="T1" fmla="*/ 1 h 12"/>
                <a:gd name="T2" fmla="*/ 3 w 3"/>
                <a:gd name="T3" fmla="*/ 0 h 12"/>
                <a:gd name="T4" fmla="*/ 3 w 3"/>
                <a:gd name="T5" fmla="*/ 0 h 12"/>
                <a:gd name="T6" fmla="*/ 2 w 3"/>
                <a:gd name="T7" fmla="*/ 0 h 12"/>
                <a:gd name="T8" fmla="*/ 0 w 3"/>
                <a:gd name="T9" fmla="*/ 7 h 12"/>
                <a:gd name="T10" fmla="*/ 0 w 3"/>
                <a:gd name="T11" fmla="*/ 7 h 12"/>
                <a:gd name="T12" fmla="*/ 0 w 3"/>
                <a:gd name="T13" fmla="*/ 7 h 12"/>
                <a:gd name="T14" fmla="*/ 0 w 3"/>
                <a:gd name="T15" fmla="*/ 8 h 12"/>
                <a:gd name="T16" fmla="*/ 0 w 3"/>
                <a:gd name="T17" fmla="*/ 9 h 12"/>
                <a:gd name="T18" fmla="*/ 1 w 3"/>
                <a:gd name="T19" fmla="*/ 10 h 12"/>
                <a:gd name="T20" fmla="*/ 1 w 3"/>
                <a:gd name="T21" fmla="*/ 10 h 12"/>
                <a:gd name="T22" fmla="*/ 2 w 3"/>
                <a:gd name="T23" fmla="*/ 11 h 12"/>
                <a:gd name="T24" fmla="*/ 2 w 3"/>
                <a:gd name="T25" fmla="*/ 12 h 12"/>
                <a:gd name="T26" fmla="*/ 3 w 3"/>
                <a:gd name="T27" fmla="*/ 6 h 12"/>
                <a:gd name="T28" fmla="*/ 3 w 3"/>
                <a:gd name="T2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12">
                  <a:moveTo>
                    <a:pt x="3" y="1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2" y="11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0"/>
                    <a:pt x="3" y="8"/>
                    <a:pt x="3" y="6"/>
                  </a:cubicBezTo>
                  <a:cubicBezTo>
                    <a:pt x="3" y="4"/>
                    <a:pt x="3" y="2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46" name="Freeform 248"/>
            <p:cNvSpPr>
              <a:spLocks/>
            </p:cNvSpPr>
            <p:nvPr/>
          </p:nvSpPr>
          <p:spPr bwMode="auto">
            <a:xfrm>
              <a:off x="13554075" y="6907213"/>
              <a:ext cx="74613" cy="219075"/>
            </a:xfrm>
            <a:custGeom>
              <a:avLst/>
              <a:gdLst>
                <a:gd name="T0" fmla="*/ 8 w 14"/>
                <a:gd name="T1" fmla="*/ 41 h 42"/>
                <a:gd name="T2" fmla="*/ 8 w 14"/>
                <a:gd name="T3" fmla="*/ 41 h 42"/>
                <a:gd name="T4" fmla="*/ 8 w 14"/>
                <a:gd name="T5" fmla="*/ 39 h 42"/>
                <a:gd name="T6" fmla="*/ 8 w 14"/>
                <a:gd name="T7" fmla="*/ 38 h 42"/>
                <a:gd name="T8" fmla="*/ 9 w 14"/>
                <a:gd name="T9" fmla="*/ 36 h 42"/>
                <a:gd name="T10" fmla="*/ 9 w 14"/>
                <a:gd name="T11" fmla="*/ 36 h 42"/>
                <a:gd name="T12" fmla="*/ 9 w 14"/>
                <a:gd name="T13" fmla="*/ 34 h 42"/>
                <a:gd name="T14" fmla="*/ 9 w 14"/>
                <a:gd name="T15" fmla="*/ 33 h 42"/>
                <a:gd name="T16" fmla="*/ 10 w 14"/>
                <a:gd name="T17" fmla="*/ 32 h 42"/>
                <a:gd name="T18" fmla="*/ 10 w 14"/>
                <a:gd name="T19" fmla="*/ 31 h 42"/>
                <a:gd name="T20" fmla="*/ 10 w 14"/>
                <a:gd name="T21" fmla="*/ 30 h 42"/>
                <a:gd name="T22" fmla="*/ 10 w 14"/>
                <a:gd name="T23" fmla="*/ 30 h 42"/>
                <a:gd name="T24" fmla="*/ 11 w 14"/>
                <a:gd name="T25" fmla="*/ 29 h 42"/>
                <a:gd name="T26" fmla="*/ 11 w 14"/>
                <a:gd name="T27" fmla="*/ 28 h 42"/>
                <a:gd name="T28" fmla="*/ 12 w 14"/>
                <a:gd name="T29" fmla="*/ 24 h 42"/>
                <a:gd name="T30" fmla="*/ 11 w 14"/>
                <a:gd name="T31" fmla="*/ 23 h 42"/>
                <a:gd name="T32" fmla="*/ 10 w 14"/>
                <a:gd name="T33" fmla="*/ 22 h 42"/>
                <a:gd name="T34" fmla="*/ 9 w 14"/>
                <a:gd name="T35" fmla="*/ 21 h 42"/>
                <a:gd name="T36" fmla="*/ 9 w 14"/>
                <a:gd name="T37" fmla="*/ 20 h 42"/>
                <a:gd name="T38" fmla="*/ 8 w 14"/>
                <a:gd name="T39" fmla="*/ 19 h 42"/>
                <a:gd name="T40" fmla="*/ 8 w 14"/>
                <a:gd name="T41" fmla="*/ 18 h 42"/>
                <a:gd name="T42" fmla="*/ 8 w 14"/>
                <a:gd name="T43" fmla="*/ 17 h 42"/>
                <a:gd name="T44" fmla="*/ 11 w 14"/>
                <a:gd name="T45" fmla="*/ 8 h 42"/>
                <a:gd name="T46" fmla="*/ 12 w 14"/>
                <a:gd name="T47" fmla="*/ 8 h 42"/>
                <a:gd name="T48" fmla="*/ 12 w 14"/>
                <a:gd name="T49" fmla="*/ 8 h 42"/>
                <a:gd name="T50" fmla="*/ 14 w 14"/>
                <a:gd name="T51" fmla="*/ 8 h 42"/>
                <a:gd name="T52" fmla="*/ 14 w 14"/>
                <a:gd name="T53" fmla="*/ 8 h 42"/>
                <a:gd name="T54" fmla="*/ 14 w 14"/>
                <a:gd name="T55" fmla="*/ 3 h 42"/>
                <a:gd name="T56" fmla="*/ 14 w 14"/>
                <a:gd name="T57" fmla="*/ 2 h 42"/>
                <a:gd name="T58" fmla="*/ 10 w 14"/>
                <a:gd name="T59" fmla="*/ 0 h 42"/>
                <a:gd name="T60" fmla="*/ 9 w 14"/>
                <a:gd name="T61" fmla="*/ 4 h 42"/>
                <a:gd name="T62" fmla="*/ 0 w 14"/>
                <a:gd name="T63" fmla="*/ 24 h 42"/>
                <a:gd name="T64" fmla="*/ 8 w 14"/>
                <a:gd name="T65" fmla="*/ 42 h 42"/>
                <a:gd name="T66" fmla="*/ 8 w 14"/>
                <a:gd name="T67" fmla="*/ 4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" h="42">
                  <a:moveTo>
                    <a:pt x="8" y="41"/>
                  </a:moveTo>
                  <a:cubicBezTo>
                    <a:pt x="8" y="41"/>
                    <a:pt x="8" y="41"/>
                    <a:pt x="8" y="41"/>
                  </a:cubicBezTo>
                  <a:cubicBezTo>
                    <a:pt x="8" y="40"/>
                    <a:pt x="8" y="40"/>
                    <a:pt x="8" y="39"/>
                  </a:cubicBezTo>
                  <a:cubicBezTo>
                    <a:pt x="8" y="39"/>
                    <a:pt x="8" y="39"/>
                    <a:pt x="8" y="38"/>
                  </a:cubicBezTo>
                  <a:cubicBezTo>
                    <a:pt x="8" y="38"/>
                    <a:pt x="8" y="37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5"/>
                    <a:pt x="9" y="35"/>
                    <a:pt x="9" y="34"/>
                  </a:cubicBezTo>
                  <a:cubicBezTo>
                    <a:pt x="9" y="34"/>
                    <a:pt x="9" y="34"/>
                    <a:pt x="9" y="33"/>
                  </a:cubicBezTo>
                  <a:cubicBezTo>
                    <a:pt x="9" y="33"/>
                    <a:pt x="9" y="32"/>
                    <a:pt x="10" y="32"/>
                  </a:cubicBezTo>
                  <a:cubicBezTo>
                    <a:pt x="10" y="32"/>
                    <a:pt x="10" y="32"/>
                    <a:pt x="10" y="31"/>
                  </a:cubicBezTo>
                  <a:cubicBezTo>
                    <a:pt x="10" y="31"/>
                    <a:pt x="10" y="31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8"/>
                  </a:cubicBezTo>
                  <a:cubicBezTo>
                    <a:pt x="11" y="28"/>
                    <a:pt x="12" y="27"/>
                    <a:pt x="12" y="24"/>
                  </a:cubicBezTo>
                  <a:cubicBezTo>
                    <a:pt x="12" y="24"/>
                    <a:pt x="11" y="24"/>
                    <a:pt x="11" y="23"/>
                  </a:cubicBezTo>
                  <a:cubicBezTo>
                    <a:pt x="11" y="23"/>
                    <a:pt x="10" y="22"/>
                    <a:pt x="10" y="22"/>
                  </a:cubicBezTo>
                  <a:cubicBezTo>
                    <a:pt x="10" y="22"/>
                    <a:pt x="10" y="21"/>
                    <a:pt x="9" y="21"/>
                  </a:cubicBezTo>
                  <a:cubicBezTo>
                    <a:pt x="9" y="21"/>
                    <a:pt x="9" y="20"/>
                    <a:pt x="9" y="20"/>
                  </a:cubicBezTo>
                  <a:cubicBezTo>
                    <a:pt x="9" y="19"/>
                    <a:pt x="8" y="19"/>
                    <a:pt x="8" y="19"/>
                  </a:cubicBezTo>
                  <a:cubicBezTo>
                    <a:pt x="8" y="19"/>
                    <a:pt x="8" y="18"/>
                    <a:pt x="8" y="18"/>
                  </a:cubicBezTo>
                  <a:cubicBezTo>
                    <a:pt x="8" y="18"/>
                    <a:pt x="8" y="17"/>
                    <a:pt x="8" y="17"/>
                  </a:cubicBezTo>
                  <a:cubicBezTo>
                    <a:pt x="8" y="17"/>
                    <a:pt x="8" y="9"/>
                    <a:pt x="11" y="8"/>
                  </a:cubicBezTo>
                  <a:cubicBezTo>
                    <a:pt x="11" y="8"/>
                    <a:pt x="11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8"/>
                    <a:pt x="13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6"/>
                    <a:pt x="14" y="4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2"/>
                    <a:pt x="9" y="3"/>
                    <a:pt x="9" y="4"/>
                  </a:cubicBezTo>
                  <a:cubicBezTo>
                    <a:pt x="8" y="10"/>
                    <a:pt x="3" y="20"/>
                    <a:pt x="0" y="24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2"/>
                    <a:pt x="8" y="41"/>
                    <a:pt x="8" y="4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47" name="Freeform 249"/>
            <p:cNvSpPr>
              <a:spLocks/>
            </p:cNvSpPr>
            <p:nvPr/>
          </p:nvSpPr>
          <p:spPr bwMode="auto">
            <a:xfrm>
              <a:off x="12315825" y="5953125"/>
              <a:ext cx="185738" cy="93663"/>
            </a:xfrm>
            <a:custGeom>
              <a:avLst/>
              <a:gdLst>
                <a:gd name="T0" fmla="*/ 33 w 35"/>
                <a:gd name="T1" fmla="*/ 0 h 18"/>
                <a:gd name="T2" fmla="*/ 26 w 35"/>
                <a:gd name="T3" fmla="*/ 2 h 18"/>
                <a:gd name="T4" fmla="*/ 20 w 35"/>
                <a:gd name="T5" fmla="*/ 4 h 18"/>
                <a:gd name="T6" fmla="*/ 17 w 35"/>
                <a:gd name="T7" fmla="*/ 6 h 18"/>
                <a:gd name="T8" fmla="*/ 17 w 35"/>
                <a:gd name="T9" fmla="*/ 6 h 18"/>
                <a:gd name="T10" fmla="*/ 16 w 35"/>
                <a:gd name="T11" fmla="*/ 6 h 18"/>
                <a:gd name="T12" fmla="*/ 12 w 35"/>
                <a:gd name="T13" fmla="*/ 5 h 18"/>
                <a:gd name="T14" fmla="*/ 4 w 35"/>
                <a:gd name="T15" fmla="*/ 3 h 18"/>
                <a:gd name="T16" fmla="*/ 0 w 35"/>
                <a:gd name="T17" fmla="*/ 3 h 18"/>
                <a:gd name="T18" fmla="*/ 0 w 35"/>
                <a:gd name="T19" fmla="*/ 5 h 18"/>
                <a:gd name="T20" fmla="*/ 0 w 35"/>
                <a:gd name="T21" fmla="*/ 5 h 18"/>
                <a:gd name="T22" fmla="*/ 0 w 35"/>
                <a:gd name="T23" fmla="*/ 13 h 18"/>
                <a:gd name="T24" fmla="*/ 0 w 35"/>
                <a:gd name="T25" fmla="*/ 14 h 18"/>
                <a:gd name="T26" fmla="*/ 0 w 35"/>
                <a:gd name="T27" fmla="*/ 16 h 18"/>
                <a:gd name="T28" fmla="*/ 4 w 35"/>
                <a:gd name="T29" fmla="*/ 15 h 18"/>
                <a:gd name="T30" fmla="*/ 7 w 35"/>
                <a:gd name="T31" fmla="*/ 15 h 18"/>
                <a:gd name="T32" fmla="*/ 9 w 35"/>
                <a:gd name="T33" fmla="*/ 18 h 18"/>
                <a:gd name="T34" fmla="*/ 16 w 35"/>
                <a:gd name="T35" fmla="*/ 17 h 18"/>
                <a:gd name="T36" fmla="*/ 17 w 35"/>
                <a:gd name="T37" fmla="*/ 17 h 18"/>
                <a:gd name="T38" fmla="*/ 20 w 35"/>
                <a:gd name="T39" fmla="*/ 17 h 18"/>
                <a:gd name="T40" fmla="*/ 22 w 35"/>
                <a:gd name="T41" fmla="*/ 18 h 18"/>
                <a:gd name="T42" fmla="*/ 27 w 35"/>
                <a:gd name="T43" fmla="*/ 12 h 18"/>
                <a:gd name="T44" fmla="*/ 27 w 35"/>
                <a:gd name="T45" fmla="*/ 10 h 18"/>
                <a:gd name="T46" fmla="*/ 30 w 35"/>
                <a:gd name="T47" fmla="*/ 7 h 18"/>
                <a:gd name="T48" fmla="*/ 35 w 35"/>
                <a:gd name="T49" fmla="*/ 3 h 18"/>
                <a:gd name="T50" fmla="*/ 34 w 35"/>
                <a:gd name="T51" fmla="*/ 0 h 18"/>
                <a:gd name="T52" fmla="*/ 33 w 35"/>
                <a:gd name="T5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5" h="18">
                  <a:moveTo>
                    <a:pt x="33" y="0"/>
                  </a:moveTo>
                  <a:cubicBezTo>
                    <a:pt x="32" y="1"/>
                    <a:pt x="30" y="2"/>
                    <a:pt x="26" y="2"/>
                  </a:cubicBezTo>
                  <a:cubicBezTo>
                    <a:pt x="24" y="2"/>
                    <a:pt x="22" y="3"/>
                    <a:pt x="20" y="4"/>
                  </a:cubicBezTo>
                  <a:cubicBezTo>
                    <a:pt x="19" y="5"/>
                    <a:pt x="18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6" y="6"/>
                  </a:cubicBezTo>
                  <a:cubicBezTo>
                    <a:pt x="15" y="6"/>
                    <a:pt x="14" y="5"/>
                    <a:pt x="12" y="5"/>
                  </a:cubicBezTo>
                  <a:cubicBezTo>
                    <a:pt x="9" y="4"/>
                    <a:pt x="6" y="3"/>
                    <a:pt x="4" y="3"/>
                  </a:cubicBezTo>
                  <a:cubicBezTo>
                    <a:pt x="3" y="3"/>
                    <a:pt x="2" y="3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8"/>
                    <a:pt x="0" y="10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5"/>
                    <a:pt x="0" y="16"/>
                  </a:cubicBezTo>
                  <a:cubicBezTo>
                    <a:pt x="2" y="15"/>
                    <a:pt x="3" y="15"/>
                    <a:pt x="4" y="15"/>
                  </a:cubicBezTo>
                  <a:cubicBezTo>
                    <a:pt x="5" y="15"/>
                    <a:pt x="6" y="15"/>
                    <a:pt x="7" y="15"/>
                  </a:cubicBezTo>
                  <a:cubicBezTo>
                    <a:pt x="8" y="16"/>
                    <a:pt x="9" y="17"/>
                    <a:pt x="9" y="18"/>
                  </a:cubicBezTo>
                  <a:cubicBezTo>
                    <a:pt x="12" y="18"/>
                    <a:pt x="15" y="17"/>
                    <a:pt x="16" y="17"/>
                  </a:cubicBezTo>
                  <a:cubicBezTo>
                    <a:pt x="16" y="17"/>
                    <a:pt x="16" y="17"/>
                    <a:pt x="17" y="17"/>
                  </a:cubicBezTo>
                  <a:cubicBezTo>
                    <a:pt x="18" y="17"/>
                    <a:pt x="19" y="17"/>
                    <a:pt x="20" y="17"/>
                  </a:cubicBezTo>
                  <a:cubicBezTo>
                    <a:pt x="21" y="17"/>
                    <a:pt x="22" y="18"/>
                    <a:pt x="22" y="18"/>
                  </a:cubicBezTo>
                  <a:cubicBezTo>
                    <a:pt x="23" y="16"/>
                    <a:pt x="24" y="12"/>
                    <a:pt x="27" y="12"/>
                  </a:cubicBezTo>
                  <a:cubicBezTo>
                    <a:pt x="27" y="12"/>
                    <a:pt x="27" y="11"/>
                    <a:pt x="27" y="10"/>
                  </a:cubicBezTo>
                  <a:cubicBezTo>
                    <a:pt x="28" y="9"/>
                    <a:pt x="28" y="7"/>
                    <a:pt x="30" y="7"/>
                  </a:cubicBezTo>
                  <a:cubicBezTo>
                    <a:pt x="31" y="6"/>
                    <a:pt x="33" y="5"/>
                    <a:pt x="35" y="3"/>
                  </a:cubicBezTo>
                  <a:cubicBezTo>
                    <a:pt x="35" y="1"/>
                    <a:pt x="34" y="0"/>
                    <a:pt x="34" y="0"/>
                  </a:cubicBezTo>
                  <a:cubicBezTo>
                    <a:pt x="34" y="0"/>
                    <a:pt x="33" y="0"/>
                    <a:pt x="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48" name="Freeform 250"/>
            <p:cNvSpPr>
              <a:spLocks/>
            </p:cNvSpPr>
            <p:nvPr/>
          </p:nvSpPr>
          <p:spPr bwMode="auto">
            <a:xfrm>
              <a:off x="12698413" y="5283200"/>
              <a:ext cx="179388" cy="68263"/>
            </a:xfrm>
            <a:custGeom>
              <a:avLst/>
              <a:gdLst>
                <a:gd name="T0" fmla="*/ 15 w 34"/>
                <a:gd name="T1" fmla="*/ 5 h 13"/>
                <a:gd name="T2" fmla="*/ 13 w 34"/>
                <a:gd name="T3" fmla="*/ 6 h 13"/>
                <a:gd name="T4" fmla="*/ 14 w 34"/>
                <a:gd name="T5" fmla="*/ 7 h 13"/>
                <a:gd name="T6" fmla="*/ 14 w 34"/>
                <a:gd name="T7" fmla="*/ 9 h 13"/>
                <a:gd name="T8" fmla="*/ 11 w 34"/>
                <a:gd name="T9" fmla="*/ 11 h 13"/>
                <a:gd name="T10" fmla="*/ 8 w 34"/>
                <a:gd name="T11" fmla="*/ 10 h 13"/>
                <a:gd name="T12" fmla="*/ 6 w 34"/>
                <a:gd name="T13" fmla="*/ 7 h 13"/>
                <a:gd name="T14" fmla="*/ 5 w 34"/>
                <a:gd name="T15" fmla="*/ 6 h 13"/>
                <a:gd name="T16" fmla="*/ 1 w 34"/>
                <a:gd name="T17" fmla="*/ 8 h 13"/>
                <a:gd name="T18" fmla="*/ 0 w 34"/>
                <a:gd name="T19" fmla="*/ 10 h 13"/>
                <a:gd name="T20" fmla="*/ 2 w 34"/>
                <a:gd name="T21" fmla="*/ 10 h 13"/>
                <a:gd name="T22" fmla="*/ 2 w 34"/>
                <a:gd name="T23" fmla="*/ 11 h 13"/>
                <a:gd name="T24" fmla="*/ 3 w 34"/>
                <a:gd name="T25" fmla="*/ 11 h 13"/>
                <a:gd name="T26" fmla="*/ 4 w 34"/>
                <a:gd name="T27" fmla="*/ 11 h 13"/>
                <a:gd name="T28" fmla="*/ 4 w 34"/>
                <a:gd name="T29" fmla="*/ 11 h 13"/>
                <a:gd name="T30" fmla="*/ 5 w 34"/>
                <a:gd name="T31" fmla="*/ 12 h 13"/>
                <a:gd name="T32" fmla="*/ 26 w 34"/>
                <a:gd name="T33" fmla="*/ 13 h 13"/>
                <a:gd name="T34" fmla="*/ 30 w 34"/>
                <a:gd name="T35" fmla="*/ 13 h 13"/>
                <a:gd name="T36" fmla="*/ 30 w 34"/>
                <a:gd name="T37" fmla="*/ 13 h 13"/>
                <a:gd name="T38" fmla="*/ 33 w 34"/>
                <a:gd name="T39" fmla="*/ 13 h 13"/>
                <a:gd name="T40" fmla="*/ 33 w 34"/>
                <a:gd name="T41" fmla="*/ 13 h 13"/>
                <a:gd name="T42" fmla="*/ 33 w 34"/>
                <a:gd name="T43" fmla="*/ 9 h 13"/>
                <a:gd name="T44" fmla="*/ 34 w 34"/>
                <a:gd name="T45" fmla="*/ 6 h 13"/>
                <a:gd name="T46" fmla="*/ 29 w 34"/>
                <a:gd name="T47" fmla="*/ 3 h 13"/>
                <a:gd name="T48" fmla="*/ 27 w 34"/>
                <a:gd name="T49" fmla="*/ 4 h 13"/>
                <a:gd name="T50" fmla="*/ 21 w 34"/>
                <a:gd name="T51" fmla="*/ 1 h 13"/>
                <a:gd name="T52" fmla="*/ 19 w 34"/>
                <a:gd name="T53" fmla="*/ 0 h 13"/>
                <a:gd name="T54" fmla="*/ 17 w 34"/>
                <a:gd name="T55" fmla="*/ 0 h 13"/>
                <a:gd name="T56" fmla="*/ 17 w 34"/>
                <a:gd name="T57" fmla="*/ 1 h 13"/>
                <a:gd name="T58" fmla="*/ 15 w 34"/>
                <a:gd name="T5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4" h="13">
                  <a:moveTo>
                    <a:pt x="15" y="5"/>
                  </a:moveTo>
                  <a:cubicBezTo>
                    <a:pt x="14" y="5"/>
                    <a:pt x="13" y="6"/>
                    <a:pt x="13" y="6"/>
                  </a:cubicBezTo>
                  <a:cubicBezTo>
                    <a:pt x="13" y="6"/>
                    <a:pt x="13" y="6"/>
                    <a:pt x="14" y="7"/>
                  </a:cubicBezTo>
                  <a:cubicBezTo>
                    <a:pt x="14" y="8"/>
                    <a:pt x="14" y="9"/>
                    <a:pt x="14" y="9"/>
                  </a:cubicBezTo>
                  <a:cubicBezTo>
                    <a:pt x="14" y="10"/>
                    <a:pt x="12" y="11"/>
                    <a:pt x="11" y="11"/>
                  </a:cubicBezTo>
                  <a:cubicBezTo>
                    <a:pt x="10" y="11"/>
                    <a:pt x="9" y="11"/>
                    <a:pt x="8" y="10"/>
                  </a:cubicBezTo>
                  <a:cubicBezTo>
                    <a:pt x="7" y="9"/>
                    <a:pt x="6" y="8"/>
                    <a:pt x="6" y="7"/>
                  </a:cubicBezTo>
                  <a:cubicBezTo>
                    <a:pt x="6" y="7"/>
                    <a:pt x="5" y="6"/>
                    <a:pt x="5" y="6"/>
                  </a:cubicBezTo>
                  <a:cubicBezTo>
                    <a:pt x="3" y="6"/>
                    <a:pt x="1" y="7"/>
                    <a:pt x="1" y="8"/>
                  </a:cubicBezTo>
                  <a:cubicBezTo>
                    <a:pt x="1" y="8"/>
                    <a:pt x="1" y="9"/>
                    <a:pt x="0" y="10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6" y="12"/>
                    <a:pt x="17" y="13"/>
                    <a:pt x="26" y="13"/>
                  </a:cubicBezTo>
                  <a:cubicBezTo>
                    <a:pt x="28" y="13"/>
                    <a:pt x="29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2"/>
                    <a:pt x="33" y="11"/>
                    <a:pt x="33" y="9"/>
                  </a:cubicBezTo>
                  <a:cubicBezTo>
                    <a:pt x="33" y="8"/>
                    <a:pt x="34" y="7"/>
                    <a:pt x="34" y="6"/>
                  </a:cubicBezTo>
                  <a:cubicBezTo>
                    <a:pt x="34" y="5"/>
                    <a:pt x="31" y="3"/>
                    <a:pt x="29" y="3"/>
                  </a:cubicBezTo>
                  <a:cubicBezTo>
                    <a:pt x="28" y="4"/>
                    <a:pt x="28" y="4"/>
                    <a:pt x="27" y="4"/>
                  </a:cubicBezTo>
                  <a:cubicBezTo>
                    <a:pt x="25" y="4"/>
                    <a:pt x="22" y="2"/>
                    <a:pt x="21" y="1"/>
                  </a:cubicBezTo>
                  <a:cubicBezTo>
                    <a:pt x="21" y="0"/>
                    <a:pt x="20" y="0"/>
                    <a:pt x="19" y="0"/>
                  </a:cubicBezTo>
                  <a:cubicBezTo>
                    <a:pt x="18" y="0"/>
                    <a:pt x="18" y="0"/>
                    <a:pt x="17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8" y="3"/>
                    <a:pt x="16" y="4"/>
                    <a:pt x="15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49" name="Freeform 251"/>
            <p:cNvSpPr>
              <a:spLocks/>
            </p:cNvSpPr>
            <p:nvPr/>
          </p:nvSpPr>
          <p:spPr bwMode="auto">
            <a:xfrm>
              <a:off x="12022138" y="5083175"/>
              <a:ext cx="165100" cy="236538"/>
            </a:xfrm>
            <a:custGeom>
              <a:avLst/>
              <a:gdLst>
                <a:gd name="T0" fmla="*/ 9 w 31"/>
                <a:gd name="T1" fmla="*/ 44 h 45"/>
                <a:gd name="T2" fmla="*/ 10 w 31"/>
                <a:gd name="T3" fmla="*/ 44 h 45"/>
                <a:gd name="T4" fmla="*/ 11 w 31"/>
                <a:gd name="T5" fmla="*/ 44 h 45"/>
                <a:gd name="T6" fmla="*/ 12 w 31"/>
                <a:gd name="T7" fmla="*/ 44 h 45"/>
                <a:gd name="T8" fmla="*/ 12 w 31"/>
                <a:gd name="T9" fmla="*/ 44 h 45"/>
                <a:gd name="T10" fmla="*/ 13 w 31"/>
                <a:gd name="T11" fmla="*/ 44 h 45"/>
                <a:gd name="T12" fmla="*/ 14 w 31"/>
                <a:gd name="T13" fmla="*/ 44 h 45"/>
                <a:gd name="T14" fmla="*/ 15 w 31"/>
                <a:gd name="T15" fmla="*/ 44 h 45"/>
                <a:gd name="T16" fmla="*/ 15 w 31"/>
                <a:gd name="T17" fmla="*/ 44 h 45"/>
                <a:gd name="T18" fmla="*/ 16 w 31"/>
                <a:gd name="T19" fmla="*/ 45 h 45"/>
                <a:gd name="T20" fmla="*/ 16 w 31"/>
                <a:gd name="T21" fmla="*/ 45 h 45"/>
                <a:gd name="T22" fmla="*/ 17 w 31"/>
                <a:gd name="T23" fmla="*/ 45 h 45"/>
                <a:gd name="T24" fmla="*/ 18 w 31"/>
                <a:gd name="T25" fmla="*/ 45 h 45"/>
                <a:gd name="T26" fmla="*/ 18 w 31"/>
                <a:gd name="T27" fmla="*/ 45 h 45"/>
                <a:gd name="T28" fmla="*/ 18 w 31"/>
                <a:gd name="T29" fmla="*/ 45 h 45"/>
                <a:gd name="T30" fmla="*/ 19 w 31"/>
                <a:gd name="T31" fmla="*/ 45 h 45"/>
                <a:gd name="T32" fmla="*/ 18 w 31"/>
                <a:gd name="T33" fmla="*/ 44 h 45"/>
                <a:gd name="T34" fmla="*/ 16 w 31"/>
                <a:gd name="T35" fmla="*/ 40 h 45"/>
                <a:gd name="T36" fmla="*/ 18 w 31"/>
                <a:gd name="T37" fmla="*/ 37 h 45"/>
                <a:gd name="T38" fmla="*/ 23 w 31"/>
                <a:gd name="T39" fmla="*/ 40 h 45"/>
                <a:gd name="T40" fmla="*/ 27 w 31"/>
                <a:gd name="T41" fmla="*/ 41 h 45"/>
                <a:gd name="T42" fmla="*/ 29 w 31"/>
                <a:gd name="T43" fmla="*/ 40 h 45"/>
                <a:gd name="T44" fmla="*/ 28 w 31"/>
                <a:gd name="T45" fmla="*/ 35 h 45"/>
                <a:gd name="T46" fmla="*/ 27 w 31"/>
                <a:gd name="T47" fmla="*/ 35 h 45"/>
                <a:gd name="T48" fmla="*/ 20 w 31"/>
                <a:gd name="T49" fmla="*/ 34 h 45"/>
                <a:gd name="T50" fmla="*/ 22 w 31"/>
                <a:gd name="T51" fmla="*/ 29 h 45"/>
                <a:gd name="T52" fmla="*/ 23 w 31"/>
                <a:gd name="T53" fmla="*/ 26 h 45"/>
                <a:gd name="T54" fmla="*/ 28 w 31"/>
                <a:gd name="T55" fmla="*/ 23 h 45"/>
                <a:gd name="T56" fmla="*/ 31 w 31"/>
                <a:gd name="T57" fmla="*/ 22 h 45"/>
                <a:gd name="T58" fmla="*/ 26 w 31"/>
                <a:gd name="T59" fmla="*/ 18 h 45"/>
                <a:gd name="T60" fmla="*/ 24 w 31"/>
                <a:gd name="T61" fmla="*/ 14 h 45"/>
                <a:gd name="T62" fmla="*/ 25 w 31"/>
                <a:gd name="T63" fmla="*/ 8 h 45"/>
                <a:gd name="T64" fmla="*/ 27 w 31"/>
                <a:gd name="T65" fmla="*/ 3 h 45"/>
                <a:gd name="T66" fmla="*/ 26 w 31"/>
                <a:gd name="T67" fmla="*/ 0 h 45"/>
                <a:gd name="T68" fmla="*/ 25 w 31"/>
                <a:gd name="T69" fmla="*/ 0 h 45"/>
                <a:gd name="T70" fmla="*/ 20 w 31"/>
                <a:gd name="T71" fmla="*/ 4 h 45"/>
                <a:gd name="T72" fmla="*/ 14 w 31"/>
                <a:gd name="T73" fmla="*/ 8 h 45"/>
                <a:gd name="T74" fmla="*/ 13 w 31"/>
                <a:gd name="T75" fmla="*/ 8 h 45"/>
                <a:gd name="T76" fmla="*/ 13 w 31"/>
                <a:gd name="T77" fmla="*/ 9 h 45"/>
                <a:gd name="T78" fmla="*/ 13 w 31"/>
                <a:gd name="T79" fmla="*/ 13 h 45"/>
                <a:gd name="T80" fmla="*/ 12 w 31"/>
                <a:gd name="T81" fmla="*/ 14 h 45"/>
                <a:gd name="T82" fmla="*/ 9 w 31"/>
                <a:gd name="T83" fmla="*/ 12 h 45"/>
                <a:gd name="T84" fmla="*/ 6 w 31"/>
                <a:gd name="T85" fmla="*/ 10 h 45"/>
                <a:gd name="T86" fmla="*/ 6 w 31"/>
                <a:gd name="T87" fmla="*/ 10 h 45"/>
                <a:gd name="T88" fmla="*/ 3 w 31"/>
                <a:gd name="T89" fmla="*/ 14 h 45"/>
                <a:gd name="T90" fmla="*/ 1 w 31"/>
                <a:gd name="T91" fmla="*/ 18 h 45"/>
                <a:gd name="T92" fmla="*/ 1 w 31"/>
                <a:gd name="T93" fmla="*/ 29 h 45"/>
                <a:gd name="T94" fmla="*/ 2 w 31"/>
                <a:gd name="T95" fmla="*/ 30 h 45"/>
                <a:gd name="T96" fmla="*/ 4 w 31"/>
                <a:gd name="T97" fmla="*/ 34 h 45"/>
                <a:gd name="T98" fmla="*/ 6 w 31"/>
                <a:gd name="T99" fmla="*/ 40 h 45"/>
                <a:gd name="T100" fmla="*/ 7 w 31"/>
                <a:gd name="T101" fmla="*/ 44 h 45"/>
                <a:gd name="T102" fmla="*/ 8 w 31"/>
                <a:gd name="T103" fmla="*/ 44 h 45"/>
                <a:gd name="T104" fmla="*/ 8 w 31"/>
                <a:gd name="T105" fmla="*/ 44 h 45"/>
                <a:gd name="T106" fmla="*/ 9 w 31"/>
                <a:gd name="T107" fmla="*/ 44 h 45"/>
                <a:gd name="T108" fmla="*/ 9 w 31"/>
                <a:gd name="T109" fmla="*/ 4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" h="45">
                  <a:moveTo>
                    <a:pt x="9" y="44"/>
                  </a:moveTo>
                  <a:cubicBezTo>
                    <a:pt x="10" y="44"/>
                    <a:pt x="10" y="44"/>
                    <a:pt x="10" y="44"/>
                  </a:cubicBezTo>
                  <a:cubicBezTo>
                    <a:pt x="10" y="44"/>
                    <a:pt x="11" y="44"/>
                    <a:pt x="11" y="44"/>
                  </a:cubicBezTo>
                  <a:cubicBezTo>
                    <a:pt x="11" y="44"/>
                    <a:pt x="11" y="44"/>
                    <a:pt x="12" y="44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4" y="44"/>
                    <a:pt x="14" y="44"/>
                  </a:cubicBezTo>
                  <a:cubicBezTo>
                    <a:pt x="14" y="44"/>
                    <a:pt x="14" y="44"/>
                    <a:pt x="15" y="44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4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7" y="45"/>
                    <a:pt x="17" y="45"/>
                    <a:pt x="18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9" y="45"/>
                    <a:pt x="18" y="44"/>
                    <a:pt x="18" y="44"/>
                  </a:cubicBezTo>
                  <a:cubicBezTo>
                    <a:pt x="17" y="42"/>
                    <a:pt x="15" y="41"/>
                    <a:pt x="16" y="40"/>
                  </a:cubicBezTo>
                  <a:cubicBezTo>
                    <a:pt x="16" y="38"/>
                    <a:pt x="17" y="37"/>
                    <a:pt x="18" y="37"/>
                  </a:cubicBezTo>
                  <a:cubicBezTo>
                    <a:pt x="20" y="37"/>
                    <a:pt x="22" y="39"/>
                    <a:pt x="23" y="40"/>
                  </a:cubicBezTo>
                  <a:cubicBezTo>
                    <a:pt x="24" y="41"/>
                    <a:pt x="26" y="41"/>
                    <a:pt x="27" y="41"/>
                  </a:cubicBezTo>
                  <a:cubicBezTo>
                    <a:pt x="28" y="41"/>
                    <a:pt x="29" y="41"/>
                    <a:pt x="29" y="40"/>
                  </a:cubicBezTo>
                  <a:cubicBezTo>
                    <a:pt x="30" y="40"/>
                    <a:pt x="29" y="36"/>
                    <a:pt x="28" y="35"/>
                  </a:cubicBezTo>
                  <a:cubicBezTo>
                    <a:pt x="28" y="34"/>
                    <a:pt x="27" y="34"/>
                    <a:pt x="27" y="35"/>
                  </a:cubicBezTo>
                  <a:cubicBezTo>
                    <a:pt x="23" y="37"/>
                    <a:pt x="22" y="35"/>
                    <a:pt x="20" y="34"/>
                  </a:cubicBezTo>
                  <a:cubicBezTo>
                    <a:pt x="19" y="32"/>
                    <a:pt x="21" y="30"/>
                    <a:pt x="22" y="29"/>
                  </a:cubicBezTo>
                  <a:cubicBezTo>
                    <a:pt x="22" y="28"/>
                    <a:pt x="23" y="27"/>
                    <a:pt x="23" y="26"/>
                  </a:cubicBezTo>
                  <a:cubicBezTo>
                    <a:pt x="24" y="24"/>
                    <a:pt x="26" y="23"/>
                    <a:pt x="28" y="23"/>
                  </a:cubicBezTo>
                  <a:cubicBezTo>
                    <a:pt x="29" y="23"/>
                    <a:pt x="30" y="22"/>
                    <a:pt x="31" y="22"/>
                  </a:cubicBezTo>
                  <a:cubicBezTo>
                    <a:pt x="31" y="22"/>
                    <a:pt x="31" y="20"/>
                    <a:pt x="26" y="18"/>
                  </a:cubicBezTo>
                  <a:cubicBezTo>
                    <a:pt x="24" y="17"/>
                    <a:pt x="24" y="14"/>
                    <a:pt x="24" y="14"/>
                  </a:cubicBezTo>
                  <a:cubicBezTo>
                    <a:pt x="24" y="12"/>
                    <a:pt x="24" y="9"/>
                    <a:pt x="25" y="8"/>
                  </a:cubicBezTo>
                  <a:cubicBezTo>
                    <a:pt x="26" y="8"/>
                    <a:pt x="27" y="5"/>
                    <a:pt x="27" y="3"/>
                  </a:cubicBezTo>
                  <a:cubicBezTo>
                    <a:pt x="27" y="1"/>
                    <a:pt x="27" y="0"/>
                    <a:pt x="26" y="0"/>
                  </a:cubicBezTo>
                  <a:cubicBezTo>
                    <a:pt x="26" y="0"/>
                    <a:pt x="26" y="0"/>
                    <a:pt x="25" y="0"/>
                  </a:cubicBezTo>
                  <a:cubicBezTo>
                    <a:pt x="23" y="0"/>
                    <a:pt x="20" y="1"/>
                    <a:pt x="20" y="4"/>
                  </a:cubicBezTo>
                  <a:cubicBezTo>
                    <a:pt x="19" y="8"/>
                    <a:pt x="16" y="8"/>
                    <a:pt x="14" y="8"/>
                  </a:cubicBezTo>
                  <a:cubicBezTo>
                    <a:pt x="14" y="8"/>
                    <a:pt x="13" y="8"/>
                    <a:pt x="13" y="8"/>
                  </a:cubicBezTo>
                  <a:cubicBezTo>
                    <a:pt x="13" y="8"/>
                    <a:pt x="13" y="8"/>
                    <a:pt x="13" y="9"/>
                  </a:cubicBezTo>
                  <a:cubicBezTo>
                    <a:pt x="14" y="9"/>
                    <a:pt x="15" y="11"/>
                    <a:pt x="13" y="13"/>
                  </a:cubicBezTo>
                  <a:cubicBezTo>
                    <a:pt x="13" y="14"/>
                    <a:pt x="12" y="14"/>
                    <a:pt x="12" y="14"/>
                  </a:cubicBezTo>
                  <a:cubicBezTo>
                    <a:pt x="11" y="14"/>
                    <a:pt x="10" y="13"/>
                    <a:pt x="9" y="12"/>
                  </a:cubicBezTo>
                  <a:cubicBezTo>
                    <a:pt x="8" y="11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4" y="12"/>
                    <a:pt x="3" y="14"/>
                  </a:cubicBezTo>
                  <a:cubicBezTo>
                    <a:pt x="3" y="15"/>
                    <a:pt x="2" y="17"/>
                    <a:pt x="1" y="18"/>
                  </a:cubicBezTo>
                  <a:cubicBezTo>
                    <a:pt x="0" y="20"/>
                    <a:pt x="1" y="26"/>
                    <a:pt x="1" y="29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31"/>
                    <a:pt x="3" y="33"/>
                    <a:pt x="4" y="34"/>
                  </a:cubicBezTo>
                  <a:cubicBezTo>
                    <a:pt x="5" y="36"/>
                    <a:pt x="7" y="38"/>
                    <a:pt x="6" y="40"/>
                  </a:cubicBezTo>
                  <a:cubicBezTo>
                    <a:pt x="6" y="41"/>
                    <a:pt x="6" y="42"/>
                    <a:pt x="7" y="44"/>
                  </a:cubicBezTo>
                  <a:cubicBezTo>
                    <a:pt x="7" y="44"/>
                    <a:pt x="7" y="44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4"/>
                    <a:pt x="9" y="44"/>
                    <a:pt x="9" y="44"/>
                  </a:cubicBezTo>
                  <a:cubicBezTo>
                    <a:pt x="9" y="44"/>
                    <a:pt x="9" y="44"/>
                    <a:pt x="9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50" name="Freeform 252"/>
            <p:cNvSpPr>
              <a:spLocks/>
            </p:cNvSpPr>
            <p:nvPr/>
          </p:nvSpPr>
          <p:spPr bwMode="auto">
            <a:xfrm>
              <a:off x="14622463" y="7372350"/>
              <a:ext cx="269875" cy="214313"/>
            </a:xfrm>
            <a:custGeom>
              <a:avLst/>
              <a:gdLst>
                <a:gd name="T0" fmla="*/ 43 w 51"/>
                <a:gd name="T1" fmla="*/ 23 h 41"/>
                <a:gd name="T2" fmla="*/ 43 w 51"/>
                <a:gd name="T3" fmla="*/ 14 h 41"/>
                <a:gd name="T4" fmla="*/ 48 w 51"/>
                <a:gd name="T5" fmla="*/ 14 h 41"/>
                <a:gd name="T6" fmla="*/ 51 w 51"/>
                <a:gd name="T7" fmla="*/ 12 h 41"/>
                <a:gd name="T8" fmla="*/ 50 w 51"/>
                <a:gd name="T9" fmla="*/ 5 h 41"/>
                <a:gd name="T10" fmla="*/ 49 w 51"/>
                <a:gd name="T11" fmla="*/ 0 h 41"/>
                <a:gd name="T12" fmla="*/ 37 w 51"/>
                <a:gd name="T13" fmla="*/ 14 h 41"/>
                <a:gd name="T14" fmla="*/ 18 w 51"/>
                <a:gd name="T15" fmla="*/ 25 h 41"/>
                <a:gd name="T16" fmla="*/ 14 w 51"/>
                <a:gd name="T17" fmla="*/ 25 h 41"/>
                <a:gd name="T18" fmla="*/ 11 w 51"/>
                <a:gd name="T19" fmla="*/ 24 h 41"/>
                <a:gd name="T20" fmla="*/ 3 w 51"/>
                <a:gd name="T21" fmla="*/ 27 h 41"/>
                <a:gd name="T22" fmla="*/ 2 w 51"/>
                <a:gd name="T23" fmla="*/ 28 h 41"/>
                <a:gd name="T24" fmla="*/ 0 w 51"/>
                <a:gd name="T25" fmla="*/ 28 h 41"/>
                <a:gd name="T26" fmla="*/ 0 w 51"/>
                <a:gd name="T27" fmla="*/ 29 h 41"/>
                <a:gd name="T28" fmla="*/ 1 w 51"/>
                <a:gd name="T29" fmla="*/ 29 h 41"/>
                <a:gd name="T30" fmla="*/ 1 w 51"/>
                <a:gd name="T31" fmla="*/ 31 h 41"/>
                <a:gd name="T32" fmla="*/ 2 w 51"/>
                <a:gd name="T33" fmla="*/ 31 h 41"/>
                <a:gd name="T34" fmla="*/ 2 w 51"/>
                <a:gd name="T35" fmla="*/ 32 h 41"/>
                <a:gd name="T36" fmla="*/ 3 w 51"/>
                <a:gd name="T37" fmla="*/ 33 h 41"/>
                <a:gd name="T38" fmla="*/ 3 w 51"/>
                <a:gd name="T39" fmla="*/ 34 h 41"/>
                <a:gd name="T40" fmla="*/ 4 w 51"/>
                <a:gd name="T41" fmla="*/ 34 h 41"/>
                <a:gd name="T42" fmla="*/ 5 w 51"/>
                <a:gd name="T43" fmla="*/ 35 h 41"/>
                <a:gd name="T44" fmla="*/ 5 w 51"/>
                <a:gd name="T45" fmla="*/ 36 h 41"/>
                <a:gd name="T46" fmla="*/ 6 w 51"/>
                <a:gd name="T47" fmla="*/ 36 h 41"/>
                <a:gd name="T48" fmla="*/ 6 w 51"/>
                <a:gd name="T49" fmla="*/ 37 h 41"/>
                <a:gd name="T50" fmla="*/ 7 w 51"/>
                <a:gd name="T51" fmla="*/ 37 h 41"/>
                <a:gd name="T52" fmla="*/ 7 w 51"/>
                <a:gd name="T53" fmla="*/ 37 h 41"/>
                <a:gd name="T54" fmla="*/ 8 w 51"/>
                <a:gd name="T55" fmla="*/ 38 h 41"/>
                <a:gd name="T56" fmla="*/ 8 w 51"/>
                <a:gd name="T57" fmla="*/ 38 h 41"/>
                <a:gd name="T58" fmla="*/ 9 w 51"/>
                <a:gd name="T59" fmla="*/ 38 h 41"/>
                <a:gd name="T60" fmla="*/ 9 w 51"/>
                <a:gd name="T61" fmla="*/ 38 h 41"/>
                <a:gd name="T62" fmla="*/ 10 w 51"/>
                <a:gd name="T63" fmla="*/ 38 h 41"/>
                <a:gd name="T64" fmla="*/ 10 w 51"/>
                <a:gd name="T65" fmla="*/ 38 h 41"/>
                <a:gd name="T66" fmla="*/ 11 w 51"/>
                <a:gd name="T67" fmla="*/ 39 h 41"/>
                <a:gd name="T68" fmla="*/ 11 w 51"/>
                <a:gd name="T69" fmla="*/ 39 h 41"/>
                <a:gd name="T70" fmla="*/ 33 w 51"/>
                <a:gd name="T71" fmla="*/ 41 h 41"/>
                <a:gd name="T72" fmla="*/ 36 w 51"/>
                <a:gd name="T73" fmla="*/ 32 h 41"/>
                <a:gd name="T74" fmla="*/ 43 w 51"/>
                <a:gd name="T75" fmla="*/ 2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1" h="41">
                  <a:moveTo>
                    <a:pt x="43" y="23"/>
                  </a:moveTo>
                  <a:cubicBezTo>
                    <a:pt x="43" y="14"/>
                    <a:pt x="43" y="14"/>
                    <a:pt x="43" y="1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51" y="10"/>
                    <a:pt x="50" y="7"/>
                    <a:pt x="50" y="5"/>
                  </a:cubicBezTo>
                  <a:cubicBezTo>
                    <a:pt x="50" y="3"/>
                    <a:pt x="49" y="1"/>
                    <a:pt x="49" y="0"/>
                  </a:cubicBezTo>
                  <a:cubicBezTo>
                    <a:pt x="47" y="1"/>
                    <a:pt x="40" y="8"/>
                    <a:pt x="37" y="14"/>
                  </a:cubicBezTo>
                  <a:cubicBezTo>
                    <a:pt x="34" y="20"/>
                    <a:pt x="25" y="25"/>
                    <a:pt x="18" y="25"/>
                  </a:cubicBezTo>
                  <a:cubicBezTo>
                    <a:pt x="17" y="25"/>
                    <a:pt x="15" y="25"/>
                    <a:pt x="14" y="25"/>
                  </a:cubicBezTo>
                  <a:cubicBezTo>
                    <a:pt x="13" y="25"/>
                    <a:pt x="12" y="24"/>
                    <a:pt x="11" y="24"/>
                  </a:cubicBezTo>
                  <a:cubicBezTo>
                    <a:pt x="7" y="24"/>
                    <a:pt x="4" y="26"/>
                    <a:pt x="3" y="27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1" y="28"/>
                    <a:pt x="1" y="29"/>
                    <a:pt x="0" y="28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1" y="29"/>
                    <a:pt x="1" y="29"/>
                  </a:cubicBezTo>
                  <a:cubicBezTo>
                    <a:pt x="1" y="30"/>
                    <a:pt x="1" y="30"/>
                    <a:pt x="1" y="31"/>
                  </a:cubicBezTo>
                  <a:cubicBezTo>
                    <a:pt x="1" y="31"/>
                    <a:pt x="1" y="31"/>
                    <a:pt x="2" y="31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3"/>
                    <a:pt x="3" y="33"/>
                    <a:pt x="3" y="33"/>
                  </a:cubicBezTo>
                  <a:cubicBezTo>
                    <a:pt x="3" y="33"/>
                    <a:pt x="3" y="34"/>
                    <a:pt x="3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5"/>
                    <a:pt x="4" y="35"/>
                    <a:pt x="5" y="35"/>
                  </a:cubicBezTo>
                  <a:cubicBezTo>
                    <a:pt x="5" y="35"/>
                    <a:pt x="5" y="36"/>
                    <a:pt x="5" y="36"/>
                  </a:cubicBezTo>
                  <a:cubicBezTo>
                    <a:pt x="5" y="36"/>
                    <a:pt x="6" y="36"/>
                    <a:pt x="6" y="36"/>
                  </a:cubicBezTo>
                  <a:cubicBezTo>
                    <a:pt x="6" y="36"/>
                    <a:pt x="6" y="37"/>
                    <a:pt x="6" y="37"/>
                  </a:cubicBezTo>
                  <a:cubicBezTo>
                    <a:pt x="6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8"/>
                    <a:pt x="8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9" y="38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10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9"/>
                    <a:pt x="11" y="39"/>
                    <a:pt x="11" y="39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7" y="39"/>
                    <a:pt x="27" y="41"/>
                    <a:pt x="33" y="41"/>
                  </a:cubicBezTo>
                  <a:cubicBezTo>
                    <a:pt x="36" y="32"/>
                    <a:pt x="36" y="32"/>
                    <a:pt x="36" y="32"/>
                  </a:cubicBezTo>
                  <a:lnTo>
                    <a:pt x="43" y="2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51" name="Freeform 253"/>
            <p:cNvSpPr>
              <a:spLocks/>
            </p:cNvSpPr>
            <p:nvPr/>
          </p:nvSpPr>
          <p:spPr bwMode="auto">
            <a:xfrm>
              <a:off x="10980738" y="6183313"/>
              <a:ext cx="749300" cy="528638"/>
            </a:xfrm>
            <a:custGeom>
              <a:avLst/>
              <a:gdLst>
                <a:gd name="T0" fmla="*/ 134 w 141"/>
                <a:gd name="T1" fmla="*/ 18 h 101"/>
                <a:gd name="T2" fmla="*/ 134 w 141"/>
                <a:gd name="T3" fmla="*/ 18 h 101"/>
                <a:gd name="T4" fmla="*/ 129 w 141"/>
                <a:gd name="T5" fmla="*/ 18 h 101"/>
                <a:gd name="T6" fmla="*/ 116 w 141"/>
                <a:gd name="T7" fmla="*/ 15 h 101"/>
                <a:gd name="T8" fmla="*/ 112 w 141"/>
                <a:gd name="T9" fmla="*/ 12 h 101"/>
                <a:gd name="T10" fmla="*/ 107 w 141"/>
                <a:gd name="T11" fmla="*/ 16 h 101"/>
                <a:gd name="T12" fmla="*/ 96 w 141"/>
                <a:gd name="T13" fmla="*/ 12 h 101"/>
                <a:gd name="T14" fmla="*/ 87 w 141"/>
                <a:gd name="T15" fmla="*/ 7 h 101"/>
                <a:gd name="T16" fmla="*/ 77 w 141"/>
                <a:gd name="T17" fmla="*/ 5 h 101"/>
                <a:gd name="T18" fmla="*/ 60 w 141"/>
                <a:gd name="T19" fmla="*/ 4 h 101"/>
                <a:gd name="T20" fmla="*/ 28 w 141"/>
                <a:gd name="T21" fmla="*/ 4 h 101"/>
                <a:gd name="T22" fmla="*/ 14 w 141"/>
                <a:gd name="T23" fmla="*/ 0 h 101"/>
                <a:gd name="T24" fmla="*/ 5 w 141"/>
                <a:gd name="T25" fmla="*/ 6 h 101"/>
                <a:gd name="T26" fmla="*/ 3 w 141"/>
                <a:gd name="T27" fmla="*/ 12 h 101"/>
                <a:gd name="T28" fmla="*/ 6 w 141"/>
                <a:gd name="T29" fmla="*/ 23 h 101"/>
                <a:gd name="T30" fmla="*/ 10 w 141"/>
                <a:gd name="T31" fmla="*/ 20 h 101"/>
                <a:gd name="T32" fmla="*/ 13 w 141"/>
                <a:gd name="T33" fmla="*/ 23 h 101"/>
                <a:gd name="T34" fmla="*/ 13 w 141"/>
                <a:gd name="T35" fmla="*/ 24 h 101"/>
                <a:gd name="T36" fmla="*/ 15 w 141"/>
                <a:gd name="T37" fmla="*/ 24 h 101"/>
                <a:gd name="T38" fmla="*/ 18 w 141"/>
                <a:gd name="T39" fmla="*/ 24 h 101"/>
                <a:gd name="T40" fmla="*/ 21 w 141"/>
                <a:gd name="T41" fmla="*/ 25 h 101"/>
                <a:gd name="T42" fmla="*/ 26 w 141"/>
                <a:gd name="T43" fmla="*/ 23 h 101"/>
                <a:gd name="T44" fmla="*/ 32 w 141"/>
                <a:gd name="T45" fmla="*/ 27 h 101"/>
                <a:gd name="T46" fmla="*/ 33 w 141"/>
                <a:gd name="T47" fmla="*/ 31 h 101"/>
                <a:gd name="T48" fmla="*/ 26 w 141"/>
                <a:gd name="T49" fmla="*/ 37 h 101"/>
                <a:gd name="T50" fmla="*/ 27 w 141"/>
                <a:gd name="T51" fmla="*/ 48 h 101"/>
                <a:gd name="T52" fmla="*/ 26 w 141"/>
                <a:gd name="T53" fmla="*/ 56 h 101"/>
                <a:gd name="T54" fmla="*/ 21 w 141"/>
                <a:gd name="T55" fmla="*/ 57 h 101"/>
                <a:gd name="T56" fmla="*/ 26 w 141"/>
                <a:gd name="T57" fmla="*/ 66 h 101"/>
                <a:gd name="T58" fmla="*/ 23 w 141"/>
                <a:gd name="T59" fmla="*/ 69 h 101"/>
                <a:gd name="T60" fmla="*/ 23 w 141"/>
                <a:gd name="T61" fmla="*/ 72 h 101"/>
                <a:gd name="T62" fmla="*/ 24 w 141"/>
                <a:gd name="T63" fmla="*/ 78 h 101"/>
                <a:gd name="T64" fmla="*/ 21 w 141"/>
                <a:gd name="T65" fmla="*/ 85 h 101"/>
                <a:gd name="T66" fmla="*/ 21 w 141"/>
                <a:gd name="T67" fmla="*/ 85 h 101"/>
                <a:gd name="T68" fmla="*/ 21 w 141"/>
                <a:gd name="T69" fmla="*/ 86 h 101"/>
                <a:gd name="T70" fmla="*/ 22 w 141"/>
                <a:gd name="T71" fmla="*/ 87 h 101"/>
                <a:gd name="T72" fmla="*/ 28 w 141"/>
                <a:gd name="T73" fmla="*/ 88 h 101"/>
                <a:gd name="T74" fmla="*/ 41 w 141"/>
                <a:gd name="T75" fmla="*/ 101 h 101"/>
                <a:gd name="T76" fmla="*/ 43 w 141"/>
                <a:gd name="T77" fmla="*/ 97 h 101"/>
                <a:gd name="T78" fmla="*/ 48 w 141"/>
                <a:gd name="T79" fmla="*/ 96 h 101"/>
                <a:gd name="T80" fmla="*/ 52 w 141"/>
                <a:gd name="T81" fmla="*/ 95 h 101"/>
                <a:gd name="T82" fmla="*/ 67 w 141"/>
                <a:gd name="T83" fmla="*/ 92 h 101"/>
                <a:gd name="T84" fmla="*/ 75 w 141"/>
                <a:gd name="T85" fmla="*/ 92 h 101"/>
                <a:gd name="T86" fmla="*/ 92 w 141"/>
                <a:gd name="T87" fmla="*/ 82 h 101"/>
                <a:gd name="T88" fmla="*/ 95 w 141"/>
                <a:gd name="T89" fmla="*/ 75 h 101"/>
                <a:gd name="T90" fmla="*/ 103 w 141"/>
                <a:gd name="T91" fmla="*/ 66 h 101"/>
                <a:gd name="T92" fmla="*/ 104 w 141"/>
                <a:gd name="T93" fmla="*/ 49 h 101"/>
                <a:gd name="T94" fmla="*/ 113 w 141"/>
                <a:gd name="T95" fmla="*/ 39 h 101"/>
                <a:gd name="T96" fmla="*/ 131 w 141"/>
                <a:gd name="T97" fmla="*/ 29 h 101"/>
                <a:gd name="T98" fmla="*/ 140 w 141"/>
                <a:gd name="T99" fmla="*/ 18 h 101"/>
                <a:gd name="T100" fmla="*/ 137 w 141"/>
                <a:gd name="T101" fmla="*/ 1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1" h="101">
                  <a:moveTo>
                    <a:pt x="136" y="18"/>
                  </a:moveTo>
                  <a:cubicBezTo>
                    <a:pt x="135" y="18"/>
                    <a:pt x="135" y="18"/>
                    <a:pt x="134" y="18"/>
                  </a:cubicBezTo>
                  <a:cubicBezTo>
                    <a:pt x="134" y="18"/>
                    <a:pt x="134" y="18"/>
                    <a:pt x="134" y="18"/>
                  </a:cubicBezTo>
                  <a:cubicBezTo>
                    <a:pt x="134" y="18"/>
                    <a:pt x="134" y="18"/>
                    <a:pt x="134" y="18"/>
                  </a:cubicBezTo>
                  <a:cubicBezTo>
                    <a:pt x="133" y="18"/>
                    <a:pt x="131" y="18"/>
                    <a:pt x="130" y="18"/>
                  </a:cubicBezTo>
                  <a:cubicBezTo>
                    <a:pt x="130" y="18"/>
                    <a:pt x="130" y="18"/>
                    <a:pt x="129" y="18"/>
                  </a:cubicBezTo>
                  <a:cubicBezTo>
                    <a:pt x="128" y="18"/>
                    <a:pt x="127" y="18"/>
                    <a:pt x="125" y="17"/>
                  </a:cubicBezTo>
                  <a:cubicBezTo>
                    <a:pt x="122" y="17"/>
                    <a:pt x="118" y="16"/>
                    <a:pt x="116" y="15"/>
                  </a:cubicBezTo>
                  <a:cubicBezTo>
                    <a:pt x="116" y="15"/>
                    <a:pt x="116" y="15"/>
                    <a:pt x="115" y="15"/>
                  </a:cubicBezTo>
                  <a:cubicBezTo>
                    <a:pt x="114" y="13"/>
                    <a:pt x="113" y="12"/>
                    <a:pt x="112" y="12"/>
                  </a:cubicBezTo>
                  <a:cubicBezTo>
                    <a:pt x="112" y="12"/>
                    <a:pt x="112" y="12"/>
                    <a:pt x="112" y="13"/>
                  </a:cubicBezTo>
                  <a:cubicBezTo>
                    <a:pt x="112" y="15"/>
                    <a:pt x="110" y="16"/>
                    <a:pt x="107" y="16"/>
                  </a:cubicBezTo>
                  <a:cubicBezTo>
                    <a:pt x="105" y="16"/>
                    <a:pt x="103" y="15"/>
                    <a:pt x="101" y="14"/>
                  </a:cubicBezTo>
                  <a:cubicBezTo>
                    <a:pt x="100" y="13"/>
                    <a:pt x="98" y="12"/>
                    <a:pt x="96" y="12"/>
                  </a:cubicBezTo>
                  <a:cubicBezTo>
                    <a:pt x="94" y="11"/>
                    <a:pt x="92" y="10"/>
                    <a:pt x="90" y="9"/>
                  </a:cubicBezTo>
                  <a:cubicBezTo>
                    <a:pt x="90" y="8"/>
                    <a:pt x="88" y="8"/>
                    <a:pt x="87" y="7"/>
                  </a:cubicBezTo>
                  <a:cubicBezTo>
                    <a:pt x="86" y="7"/>
                    <a:pt x="85" y="6"/>
                    <a:pt x="84" y="6"/>
                  </a:cubicBezTo>
                  <a:cubicBezTo>
                    <a:pt x="83" y="6"/>
                    <a:pt x="80" y="6"/>
                    <a:pt x="77" y="5"/>
                  </a:cubicBezTo>
                  <a:cubicBezTo>
                    <a:pt x="73" y="4"/>
                    <a:pt x="69" y="3"/>
                    <a:pt x="65" y="4"/>
                  </a:cubicBezTo>
                  <a:cubicBezTo>
                    <a:pt x="64" y="4"/>
                    <a:pt x="62" y="4"/>
                    <a:pt x="60" y="4"/>
                  </a:cubicBezTo>
                  <a:cubicBezTo>
                    <a:pt x="56" y="4"/>
                    <a:pt x="51" y="4"/>
                    <a:pt x="47" y="4"/>
                  </a:cubicBezTo>
                  <a:cubicBezTo>
                    <a:pt x="39" y="3"/>
                    <a:pt x="32" y="3"/>
                    <a:pt x="28" y="4"/>
                  </a:cubicBezTo>
                  <a:cubicBezTo>
                    <a:pt x="23" y="4"/>
                    <a:pt x="20" y="2"/>
                    <a:pt x="18" y="1"/>
                  </a:cubicBezTo>
                  <a:cubicBezTo>
                    <a:pt x="17" y="1"/>
                    <a:pt x="16" y="0"/>
                    <a:pt x="14" y="0"/>
                  </a:cubicBezTo>
                  <a:cubicBezTo>
                    <a:pt x="13" y="0"/>
                    <a:pt x="12" y="1"/>
                    <a:pt x="11" y="2"/>
                  </a:cubicBezTo>
                  <a:cubicBezTo>
                    <a:pt x="10" y="4"/>
                    <a:pt x="9" y="6"/>
                    <a:pt x="5" y="6"/>
                  </a:cubicBezTo>
                  <a:cubicBezTo>
                    <a:pt x="2" y="6"/>
                    <a:pt x="1" y="7"/>
                    <a:pt x="0" y="8"/>
                  </a:cubicBezTo>
                  <a:cubicBezTo>
                    <a:pt x="0" y="9"/>
                    <a:pt x="1" y="11"/>
                    <a:pt x="3" y="12"/>
                  </a:cubicBezTo>
                  <a:cubicBezTo>
                    <a:pt x="6" y="15"/>
                    <a:pt x="6" y="19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2"/>
                    <a:pt x="7" y="22"/>
                  </a:cubicBezTo>
                  <a:cubicBezTo>
                    <a:pt x="8" y="21"/>
                    <a:pt x="9" y="20"/>
                    <a:pt x="10" y="20"/>
                  </a:cubicBezTo>
                  <a:cubicBezTo>
                    <a:pt x="11" y="20"/>
                    <a:pt x="12" y="21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4" y="24"/>
                    <a:pt x="15" y="24"/>
                  </a:cubicBezTo>
                  <a:cubicBezTo>
                    <a:pt x="16" y="24"/>
                    <a:pt x="16" y="24"/>
                    <a:pt x="17" y="24"/>
                  </a:cubicBezTo>
                  <a:cubicBezTo>
                    <a:pt x="17" y="24"/>
                    <a:pt x="18" y="24"/>
                    <a:pt x="18" y="24"/>
                  </a:cubicBezTo>
                  <a:cubicBezTo>
                    <a:pt x="20" y="24"/>
                    <a:pt x="20" y="24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2" y="24"/>
                  </a:cubicBezTo>
                  <a:cubicBezTo>
                    <a:pt x="23" y="23"/>
                    <a:pt x="25" y="23"/>
                    <a:pt x="26" y="23"/>
                  </a:cubicBezTo>
                  <a:cubicBezTo>
                    <a:pt x="29" y="23"/>
                    <a:pt x="31" y="24"/>
                    <a:pt x="31" y="26"/>
                  </a:cubicBezTo>
                  <a:cubicBezTo>
                    <a:pt x="31" y="26"/>
                    <a:pt x="31" y="27"/>
                    <a:pt x="32" y="27"/>
                  </a:cubicBezTo>
                  <a:cubicBezTo>
                    <a:pt x="33" y="27"/>
                    <a:pt x="34" y="27"/>
                    <a:pt x="34" y="29"/>
                  </a:cubicBezTo>
                  <a:cubicBezTo>
                    <a:pt x="35" y="30"/>
                    <a:pt x="34" y="30"/>
                    <a:pt x="33" y="31"/>
                  </a:cubicBezTo>
                  <a:cubicBezTo>
                    <a:pt x="32" y="33"/>
                    <a:pt x="30" y="34"/>
                    <a:pt x="29" y="34"/>
                  </a:cubicBezTo>
                  <a:cubicBezTo>
                    <a:pt x="27" y="35"/>
                    <a:pt x="26" y="36"/>
                    <a:pt x="26" y="37"/>
                  </a:cubicBezTo>
                  <a:cubicBezTo>
                    <a:pt x="26" y="38"/>
                    <a:pt x="27" y="39"/>
                    <a:pt x="27" y="40"/>
                  </a:cubicBezTo>
                  <a:cubicBezTo>
                    <a:pt x="28" y="42"/>
                    <a:pt x="29" y="46"/>
                    <a:pt x="27" y="48"/>
                  </a:cubicBezTo>
                  <a:cubicBezTo>
                    <a:pt x="26" y="49"/>
                    <a:pt x="26" y="51"/>
                    <a:pt x="26" y="52"/>
                  </a:cubicBezTo>
                  <a:cubicBezTo>
                    <a:pt x="26" y="54"/>
                    <a:pt x="26" y="55"/>
                    <a:pt x="26" y="56"/>
                  </a:cubicBezTo>
                  <a:cubicBezTo>
                    <a:pt x="25" y="56"/>
                    <a:pt x="25" y="56"/>
                    <a:pt x="24" y="56"/>
                  </a:cubicBezTo>
                  <a:cubicBezTo>
                    <a:pt x="22" y="56"/>
                    <a:pt x="21" y="57"/>
                    <a:pt x="21" y="57"/>
                  </a:cubicBezTo>
                  <a:cubicBezTo>
                    <a:pt x="21" y="57"/>
                    <a:pt x="21" y="58"/>
                    <a:pt x="22" y="59"/>
                  </a:cubicBezTo>
                  <a:cubicBezTo>
                    <a:pt x="26" y="63"/>
                    <a:pt x="27" y="64"/>
                    <a:pt x="26" y="66"/>
                  </a:cubicBezTo>
                  <a:cubicBezTo>
                    <a:pt x="26" y="66"/>
                    <a:pt x="26" y="67"/>
                    <a:pt x="24" y="67"/>
                  </a:cubicBezTo>
                  <a:cubicBezTo>
                    <a:pt x="24" y="67"/>
                    <a:pt x="23" y="67"/>
                    <a:pt x="23" y="69"/>
                  </a:cubicBezTo>
                  <a:cubicBezTo>
                    <a:pt x="22" y="70"/>
                    <a:pt x="22" y="71"/>
                    <a:pt x="22" y="71"/>
                  </a:cubicBezTo>
                  <a:cubicBezTo>
                    <a:pt x="23" y="71"/>
                    <a:pt x="23" y="72"/>
                    <a:pt x="23" y="72"/>
                  </a:cubicBezTo>
                  <a:cubicBezTo>
                    <a:pt x="25" y="73"/>
                    <a:pt x="27" y="75"/>
                    <a:pt x="27" y="77"/>
                  </a:cubicBezTo>
                  <a:cubicBezTo>
                    <a:pt x="26" y="78"/>
                    <a:pt x="26" y="78"/>
                    <a:pt x="24" y="78"/>
                  </a:cubicBezTo>
                  <a:cubicBezTo>
                    <a:pt x="21" y="79"/>
                    <a:pt x="21" y="81"/>
                    <a:pt x="21" y="84"/>
                  </a:cubicBezTo>
                  <a:cubicBezTo>
                    <a:pt x="21" y="84"/>
                    <a:pt x="21" y="85"/>
                    <a:pt x="21" y="85"/>
                  </a:cubicBezTo>
                  <a:cubicBezTo>
                    <a:pt x="21" y="85"/>
                    <a:pt x="21" y="85"/>
                    <a:pt x="21" y="85"/>
                  </a:cubicBezTo>
                  <a:cubicBezTo>
                    <a:pt x="21" y="85"/>
                    <a:pt x="21" y="85"/>
                    <a:pt x="21" y="85"/>
                  </a:cubicBezTo>
                  <a:cubicBezTo>
                    <a:pt x="21" y="85"/>
                    <a:pt x="21" y="85"/>
                    <a:pt x="21" y="86"/>
                  </a:cubicBezTo>
                  <a:cubicBezTo>
                    <a:pt x="21" y="86"/>
                    <a:pt x="21" y="86"/>
                    <a:pt x="21" y="86"/>
                  </a:cubicBezTo>
                  <a:cubicBezTo>
                    <a:pt x="21" y="86"/>
                    <a:pt x="21" y="86"/>
                    <a:pt x="21" y="87"/>
                  </a:cubicBezTo>
                  <a:cubicBezTo>
                    <a:pt x="22" y="87"/>
                    <a:pt x="22" y="87"/>
                    <a:pt x="22" y="87"/>
                  </a:cubicBezTo>
                  <a:cubicBezTo>
                    <a:pt x="23" y="87"/>
                    <a:pt x="23" y="87"/>
                    <a:pt x="24" y="87"/>
                  </a:cubicBezTo>
                  <a:cubicBezTo>
                    <a:pt x="25" y="87"/>
                    <a:pt x="27" y="87"/>
                    <a:pt x="28" y="88"/>
                  </a:cubicBezTo>
                  <a:cubicBezTo>
                    <a:pt x="30" y="89"/>
                    <a:pt x="31" y="91"/>
                    <a:pt x="33" y="94"/>
                  </a:cubicBezTo>
                  <a:cubicBezTo>
                    <a:pt x="35" y="97"/>
                    <a:pt x="38" y="101"/>
                    <a:pt x="41" y="101"/>
                  </a:cubicBezTo>
                  <a:cubicBezTo>
                    <a:pt x="42" y="100"/>
                    <a:pt x="42" y="100"/>
                    <a:pt x="42" y="99"/>
                  </a:cubicBezTo>
                  <a:cubicBezTo>
                    <a:pt x="42" y="99"/>
                    <a:pt x="42" y="98"/>
                    <a:pt x="43" y="97"/>
                  </a:cubicBezTo>
                  <a:cubicBezTo>
                    <a:pt x="44" y="96"/>
                    <a:pt x="45" y="96"/>
                    <a:pt x="46" y="96"/>
                  </a:cubicBezTo>
                  <a:cubicBezTo>
                    <a:pt x="46" y="96"/>
                    <a:pt x="47" y="96"/>
                    <a:pt x="48" y="96"/>
                  </a:cubicBezTo>
                  <a:cubicBezTo>
                    <a:pt x="48" y="96"/>
                    <a:pt x="49" y="97"/>
                    <a:pt x="50" y="97"/>
                  </a:cubicBezTo>
                  <a:cubicBezTo>
                    <a:pt x="51" y="97"/>
                    <a:pt x="52" y="96"/>
                    <a:pt x="52" y="95"/>
                  </a:cubicBezTo>
                  <a:cubicBezTo>
                    <a:pt x="54" y="94"/>
                    <a:pt x="56" y="93"/>
                    <a:pt x="60" y="93"/>
                  </a:cubicBezTo>
                  <a:cubicBezTo>
                    <a:pt x="63" y="92"/>
                    <a:pt x="65" y="92"/>
                    <a:pt x="67" y="92"/>
                  </a:cubicBezTo>
                  <a:cubicBezTo>
                    <a:pt x="70" y="92"/>
                    <a:pt x="72" y="92"/>
                    <a:pt x="75" y="92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9" y="92"/>
                    <a:pt x="81" y="91"/>
                    <a:pt x="82" y="89"/>
                  </a:cubicBezTo>
                  <a:cubicBezTo>
                    <a:pt x="83" y="85"/>
                    <a:pt x="87" y="83"/>
                    <a:pt x="92" y="82"/>
                  </a:cubicBezTo>
                  <a:cubicBezTo>
                    <a:pt x="94" y="82"/>
                    <a:pt x="95" y="80"/>
                    <a:pt x="95" y="76"/>
                  </a:cubicBezTo>
                  <a:cubicBezTo>
                    <a:pt x="95" y="76"/>
                    <a:pt x="95" y="75"/>
                    <a:pt x="95" y="75"/>
                  </a:cubicBezTo>
                  <a:cubicBezTo>
                    <a:pt x="95" y="73"/>
                    <a:pt x="98" y="71"/>
                    <a:pt x="100" y="69"/>
                  </a:cubicBezTo>
                  <a:cubicBezTo>
                    <a:pt x="101" y="68"/>
                    <a:pt x="103" y="67"/>
                    <a:pt x="103" y="66"/>
                  </a:cubicBezTo>
                  <a:cubicBezTo>
                    <a:pt x="103" y="66"/>
                    <a:pt x="103" y="65"/>
                    <a:pt x="103" y="64"/>
                  </a:cubicBezTo>
                  <a:cubicBezTo>
                    <a:pt x="102" y="60"/>
                    <a:pt x="100" y="55"/>
                    <a:pt x="104" y="49"/>
                  </a:cubicBezTo>
                  <a:cubicBezTo>
                    <a:pt x="106" y="46"/>
                    <a:pt x="108" y="44"/>
                    <a:pt x="110" y="43"/>
                  </a:cubicBezTo>
                  <a:cubicBezTo>
                    <a:pt x="112" y="41"/>
                    <a:pt x="113" y="40"/>
                    <a:pt x="113" y="39"/>
                  </a:cubicBezTo>
                  <a:cubicBezTo>
                    <a:pt x="113" y="34"/>
                    <a:pt x="119" y="33"/>
                    <a:pt x="124" y="32"/>
                  </a:cubicBezTo>
                  <a:cubicBezTo>
                    <a:pt x="127" y="32"/>
                    <a:pt x="129" y="31"/>
                    <a:pt x="131" y="29"/>
                  </a:cubicBezTo>
                  <a:cubicBezTo>
                    <a:pt x="132" y="28"/>
                    <a:pt x="134" y="27"/>
                    <a:pt x="136" y="26"/>
                  </a:cubicBezTo>
                  <a:cubicBezTo>
                    <a:pt x="139" y="25"/>
                    <a:pt x="141" y="22"/>
                    <a:pt x="140" y="18"/>
                  </a:cubicBezTo>
                  <a:cubicBezTo>
                    <a:pt x="140" y="18"/>
                    <a:pt x="140" y="18"/>
                    <a:pt x="140" y="18"/>
                  </a:cubicBezTo>
                  <a:cubicBezTo>
                    <a:pt x="139" y="18"/>
                    <a:pt x="138" y="18"/>
                    <a:pt x="137" y="18"/>
                  </a:cubicBezTo>
                  <a:cubicBezTo>
                    <a:pt x="137" y="18"/>
                    <a:pt x="136" y="18"/>
                    <a:pt x="136" y="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52" name="Freeform 254"/>
            <p:cNvSpPr>
              <a:spLocks/>
            </p:cNvSpPr>
            <p:nvPr/>
          </p:nvSpPr>
          <p:spPr bwMode="auto">
            <a:xfrm>
              <a:off x="11252200" y="5629275"/>
              <a:ext cx="769938" cy="638175"/>
            </a:xfrm>
            <a:custGeom>
              <a:avLst/>
              <a:gdLst>
                <a:gd name="T0" fmla="*/ 81 w 145"/>
                <a:gd name="T1" fmla="*/ 0 h 122"/>
                <a:gd name="T2" fmla="*/ 75 w 145"/>
                <a:gd name="T3" fmla="*/ 2 h 122"/>
                <a:gd name="T4" fmla="*/ 61 w 145"/>
                <a:gd name="T5" fmla="*/ 18 h 122"/>
                <a:gd name="T6" fmla="*/ 51 w 145"/>
                <a:gd name="T7" fmla="*/ 27 h 122"/>
                <a:gd name="T8" fmla="*/ 33 w 145"/>
                <a:gd name="T9" fmla="*/ 22 h 122"/>
                <a:gd name="T10" fmla="*/ 35 w 145"/>
                <a:gd name="T11" fmla="*/ 37 h 122"/>
                <a:gd name="T12" fmla="*/ 23 w 145"/>
                <a:gd name="T13" fmla="*/ 37 h 122"/>
                <a:gd name="T14" fmla="*/ 13 w 145"/>
                <a:gd name="T15" fmla="*/ 34 h 122"/>
                <a:gd name="T16" fmla="*/ 0 w 145"/>
                <a:gd name="T17" fmla="*/ 38 h 122"/>
                <a:gd name="T18" fmla="*/ 7 w 145"/>
                <a:gd name="T19" fmla="*/ 47 h 122"/>
                <a:gd name="T20" fmla="*/ 26 w 145"/>
                <a:gd name="T21" fmla="*/ 53 h 122"/>
                <a:gd name="T22" fmla="*/ 39 w 145"/>
                <a:gd name="T23" fmla="*/ 67 h 122"/>
                <a:gd name="T24" fmla="*/ 42 w 145"/>
                <a:gd name="T25" fmla="*/ 84 h 122"/>
                <a:gd name="T26" fmla="*/ 37 w 145"/>
                <a:gd name="T27" fmla="*/ 111 h 122"/>
                <a:gd name="T28" fmla="*/ 51 w 145"/>
                <a:gd name="T29" fmla="*/ 119 h 122"/>
                <a:gd name="T30" fmla="*/ 61 w 145"/>
                <a:gd name="T31" fmla="*/ 116 h 122"/>
                <a:gd name="T32" fmla="*/ 75 w 145"/>
                <a:gd name="T33" fmla="*/ 121 h 122"/>
                <a:gd name="T34" fmla="*/ 86 w 145"/>
                <a:gd name="T35" fmla="*/ 122 h 122"/>
                <a:gd name="T36" fmla="*/ 89 w 145"/>
                <a:gd name="T37" fmla="*/ 114 h 122"/>
                <a:gd name="T38" fmla="*/ 132 w 145"/>
                <a:gd name="T39" fmla="*/ 109 h 122"/>
                <a:gd name="T40" fmla="*/ 140 w 145"/>
                <a:gd name="T41" fmla="*/ 101 h 122"/>
                <a:gd name="T42" fmla="*/ 132 w 145"/>
                <a:gd name="T43" fmla="*/ 98 h 122"/>
                <a:gd name="T44" fmla="*/ 129 w 145"/>
                <a:gd name="T45" fmla="*/ 89 h 122"/>
                <a:gd name="T46" fmla="*/ 132 w 145"/>
                <a:gd name="T47" fmla="*/ 84 h 122"/>
                <a:gd name="T48" fmla="*/ 131 w 145"/>
                <a:gd name="T49" fmla="*/ 77 h 122"/>
                <a:gd name="T50" fmla="*/ 132 w 145"/>
                <a:gd name="T51" fmla="*/ 73 h 122"/>
                <a:gd name="T52" fmla="*/ 127 w 145"/>
                <a:gd name="T53" fmla="*/ 70 h 122"/>
                <a:gd name="T54" fmla="*/ 128 w 145"/>
                <a:gd name="T55" fmla="*/ 59 h 122"/>
                <a:gd name="T56" fmla="*/ 138 w 145"/>
                <a:gd name="T57" fmla="*/ 50 h 122"/>
                <a:gd name="T58" fmla="*/ 139 w 145"/>
                <a:gd name="T59" fmla="*/ 42 h 122"/>
                <a:gd name="T60" fmla="*/ 142 w 145"/>
                <a:gd name="T61" fmla="*/ 31 h 122"/>
                <a:gd name="T62" fmla="*/ 136 w 145"/>
                <a:gd name="T63" fmla="*/ 29 h 122"/>
                <a:gd name="T64" fmla="*/ 126 w 145"/>
                <a:gd name="T65" fmla="*/ 24 h 122"/>
                <a:gd name="T66" fmla="*/ 119 w 145"/>
                <a:gd name="T67" fmla="*/ 24 h 122"/>
                <a:gd name="T68" fmla="*/ 117 w 145"/>
                <a:gd name="T69" fmla="*/ 24 h 122"/>
                <a:gd name="T70" fmla="*/ 117 w 145"/>
                <a:gd name="T71" fmla="*/ 24 h 122"/>
                <a:gd name="T72" fmla="*/ 115 w 145"/>
                <a:gd name="T73" fmla="*/ 23 h 122"/>
                <a:gd name="T74" fmla="*/ 114 w 145"/>
                <a:gd name="T75" fmla="*/ 22 h 122"/>
                <a:gd name="T76" fmla="*/ 110 w 145"/>
                <a:gd name="T77" fmla="*/ 20 h 122"/>
                <a:gd name="T78" fmla="*/ 109 w 145"/>
                <a:gd name="T79" fmla="*/ 19 h 122"/>
                <a:gd name="T80" fmla="*/ 108 w 145"/>
                <a:gd name="T81" fmla="*/ 18 h 122"/>
                <a:gd name="T82" fmla="*/ 107 w 145"/>
                <a:gd name="T83" fmla="*/ 16 h 122"/>
                <a:gd name="T84" fmla="*/ 104 w 145"/>
                <a:gd name="T85" fmla="*/ 17 h 122"/>
                <a:gd name="T86" fmla="*/ 95 w 145"/>
                <a:gd name="T87" fmla="*/ 10 h 122"/>
                <a:gd name="T88" fmla="*/ 88 w 145"/>
                <a:gd name="T89" fmla="*/ 5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5" h="122">
                  <a:moveTo>
                    <a:pt x="82" y="1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2" y="0"/>
                    <a:pt x="81" y="0"/>
                    <a:pt x="81" y="0"/>
                  </a:cubicBezTo>
                  <a:cubicBezTo>
                    <a:pt x="81" y="0"/>
                    <a:pt x="80" y="0"/>
                    <a:pt x="80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7" y="0"/>
                    <a:pt x="76" y="1"/>
                    <a:pt x="75" y="2"/>
                  </a:cubicBezTo>
                  <a:cubicBezTo>
                    <a:pt x="74" y="4"/>
                    <a:pt x="73" y="6"/>
                    <a:pt x="73" y="9"/>
                  </a:cubicBezTo>
                  <a:cubicBezTo>
                    <a:pt x="74" y="11"/>
                    <a:pt x="73" y="13"/>
                    <a:pt x="72" y="14"/>
                  </a:cubicBezTo>
                  <a:cubicBezTo>
                    <a:pt x="70" y="17"/>
                    <a:pt x="66" y="17"/>
                    <a:pt x="61" y="18"/>
                  </a:cubicBezTo>
                  <a:cubicBezTo>
                    <a:pt x="57" y="18"/>
                    <a:pt x="57" y="20"/>
                    <a:pt x="56" y="22"/>
                  </a:cubicBezTo>
                  <a:cubicBezTo>
                    <a:pt x="56" y="23"/>
                    <a:pt x="55" y="25"/>
                    <a:pt x="54" y="26"/>
                  </a:cubicBezTo>
                  <a:cubicBezTo>
                    <a:pt x="53" y="26"/>
                    <a:pt x="52" y="27"/>
                    <a:pt x="51" y="27"/>
                  </a:cubicBezTo>
                  <a:cubicBezTo>
                    <a:pt x="47" y="27"/>
                    <a:pt x="40" y="24"/>
                    <a:pt x="38" y="20"/>
                  </a:cubicBezTo>
                  <a:cubicBezTo>
                    <a:pt x="38" y="20"/>
                    <a:pt x="37" y="20"/>
                    <a:pt x="37" y="20"/>
                  </a:cubicBezTo>
                  <a:cubicBezTo>
                    <a:pt x="35" y="20"/>
                    <a:pt x="33" y="20"/>
                    <a:pt x="33" y="22"/>
                  </a:cubicBezTo>
                  <a:cubicBezTo>
                    <a:pt x="33" y="22"/>
                    <a:pt x="33" y="23"/>
                    <a:pt x="33" y="24"/>
                  </a:cubicBezTo>
                  <a:cubicBezTo>
                    <a:pt x="36" y="26"/>
                    <a:pt x="37" y="30"/>
                    <a:pt x="37" y="33"/>
                  </a:cubicBezTo>
                  <a:cubicBezTo>
                    <a:pt x="37" y="35"/>
                    <a:pt x="36" y="36"/>
                    <a:pt x="35" y="37"/>
                  </a:cubicBezTo>
                  <a:cubicBezTo>
                    <a:pt x="34" y="38"/>
                    <a:pt x="32" y="38"/>
                    <a:pt x="30" y="37"/>
                  </a:cubicBezTo>
                  <a:cubicBezTo>
                    <a:pt x="28" y="36"/>
                    <a:pt x="26" y="36"/>
                    <a:pt x="25" y="37"/>
                  </a:cubicBezTo>
                  <a:cubicBezTo>
                    <a:pt x="24" y="37"/>
                    <a:pt x="24" y="37"/>
                    <a:pt x="23" y="37"/>
                  </a:cubicBezTo>
                  <a:cubicBezTo>
                    <a:pt x="22" y="37"/>
                    <a:pt x="21" y="37"/>
                    <a:pt x="20" y="36"/>
                  </a:cubicBezTo>
                  <a:cubicBezTo>
                    <a:pt x="19" y="35"/>
                    <a:pt x="19" y="34"/>
                    <a:pt x="17" y="33"/>
                  </a:cubicBezTo>
                  <a:cubicBezTo>
                    <a:pt x="16" y="33"/>
                    <a:pt x="15" y="33"/>
                    <a:pt x="13" y="34"/>
                  </a:cubicBezTo>
                  <a:cubicBezTo>
                    <a:pt x="12" y="34"/>
                    <a:pt x="10" y="35"/>
                    <a:pt x="6" y="35"/>
                  </a:cubicBezTo>
                  <a:cubicBezTo>
                    <a:pt x="3" y="34"/>
                    <a:pt x="1" y="36"/>
                    <a:pt x="0" y="37"/>
                  </a:cubicBezTo>
                  <a:cubicBezTo>
                    <a:pt x="0" y="37"/>
                    <a:pt x="0" y="38"/>
                    <a:pt x="0" y="38"/>
                  </a:cubicBezTo>
                  <a:cubicBezTo>
                    <a:pt x="2" y="40"/>
                    <a:pt x="2" y="42"/>
                    <a:pt x="1" y="43"/>
                  </a:cubicBezTo>
                  <a:cubicBezTo>
                    <a:pt x="1" y="44"/>
                    <a:pt x="1" y="45"/>
                    <a:pt x="2" y="45"/>
                  </a:cubicBezTo>
                  <a:cubicBezTo>
                    <a:pt x="2" y="46"/>
                    <a:pt x="5" y="47"/>
                    <a:pt x="7" y="47"/>
                  </a:cubicBezTo>
                  <a:cubicBezTo>
                    <a:pt x="10" y="48"/>
                    <a:pt x="13" y="48"/>
                    <a:pt x="16" y="50"/>
                  </a:cubicBezTo>
                  <a:cubicBezTo>
                    <a:pt x="19" y="51"/>
                    <a:pt x="21" y="51"/>
                    <a:pt x="22" y="51"/>
                  </a:cubicBezTo>
                  <a:cubicBezTo>
                    <a:pt x="24" y="52"/>
                    <a:pt x="25" y="52"/>
                    <a:pt x="26" y="53"/>
                  </a:cubicBezTo>
                  <a:cubicBezTo>
                    <a:pt x="27" y="53"/>
                    <a:pt x="28" y="54"/>
                    <a:pt x="28" y="54"/>
                  </a:cubicBezTo>
                  <a:cubicBezTo>
                    <a:pt x="30" y="55"/>
                    <a:pt x="30" y="55"/>
                    <a:pt x="30" y="58"/>
                  </a:cubicBezTo>
                  <a:cubicBezTo>
                    <a:pt x="31" y="62"/>
                    <a:pt x="34" y="66"/>
                    <a:pt x="39" y="67"/>
                  </a:cubicBezTo>
                  <a:cubicBezTo>
                    <a:pt x="43" y="68"/>
                    <a:pt x="42" y="71"/>
                    <a:pt x="42" y="73"/>
                  </a:cubicBezTo>
                  <a:cubicBezTo>
                    <a:pt x="42" y="74"/>
                    <a:pt x="42" y="75"/>
                    <a:pt x="42" y="77"/>
                  </a:cubicBezTo>
                  <a:cubicBezTo>
                    <a:pt x="43" y="79"/>
                    <a:pt x="42" y="82"/>
                    <a:pt x="42" y="84"/>
                  </a:cubicBezTo>
                  <a:cubicBezTo>
                    <a:pt x="41" y="86"/>
                    <a:pt x="40" y="88"/>
                    <a:pt x="41" y="90"/>
                  </a:cubicBezTo>
                  <a:cubicBezTo>
                    <a:pt x="41" y="94"/>
                    <a:pt x="39" y="107"/>
                    <a:pt x="36" y="111"/>
                  </a:cubicBezTo>
                  <a:cubicBezTo>
                    <a:pt x="36" y="111"/>
                    <a:pt x="36" y="111"/>
                    <a:pt x="37" y="111"/>
                  </a:cubicBezTo>
                  <a:cubicBezTo>
                    <a:pt x="38" y="112"/>
                    <a:pt x="40" y="113"/>
                    <a:pt x="41" y="113"/>
                  </a:cubicBezTo>
                  <a:cubicBezTo>
                    <a:pt x="42" y="114"/>
                    <a:pt x="43" y="115"/>
                    <a:pt x="45" y="116"/>
                  </a:cubicBezTo>
                  <a:cubicBezTo>
                    <a:pt x="48" y="117"/>
                    <a:pt x="50" y="118"/>
                    <a:pt x="51" y="119"/>
                  </a:cubicBezTo>
                  <a:cubicBezTo>
                    <a:pt x="53" y="119"/>
                    <a:pt x="54" y="120"/>
                    <a:pt x="56" y="120"/>
                  </a:cubicBezTo>
                  <a:cubicBezTo>
                    <a:pt x="58" y="120"/>
                    <a:pt x="59" y="119"/>
                    <a:pt x="59" y="119"/>
                  </a:cubicBezTo>
                  <a:cubicBezTo>
                    <a:pt x="59" y="117"/>
                    <a:pt x="60" y="116"/>
                    <a:pt x="61" y="116"/>
                  </a:cubicBezTo>
                  <a:cubicBezTo>
                    <a:pt x="62" y="116"/>
                    <a:pt x="64" y="118"/>
                    <a:pt x="66" y="119"/>
                  </a:cubicBezTo>
                  <a:cubicBezTo>
                    <a:pt x="66" y="120"/>
                    <a:pt x="67" y="120"/>
                    <a:pt x="68" y="120"/>
                  </a:cubicBezTo>
                  <a:cubicBezTo>
                    <a:pt x="70" y="121"/>
                    <a:pt x="73" y="121"/>
                    <a:pt x="75" y="121"/>
                  </a:cubicBezTo>
                  <a:cubicBezTo>
                    <a:pt x="76" y="122"/>
                    <a:pt x="78" y="122"/>
                    <a:pt x="79" y="122"/>
                  </a:cubicBezTo>
                  <a:cubicBezTo>
                    <a:pt x="80" y="122"/>
                    <a:pt x="81" y="122"/>
                    <a:pt x="83" y="122"/>
                  </a:cubicBezTo>
                  <a:cubicBezTo>
                    <a:pt x="84" y="122"/>
                    <a:pt x="85" y="122"/>
                    <a:pt x="86" y="122"/>
                  </a:cubicBezTo>
                  <a:cubicBezTo>
                    <a:pt x="87" y="122"/>
                    <a:pt x="88" y="122"/>
                    <a:pt x="89" y="122"/>
                  </a:cubicBezTo>
                  <a:cubicBezTo>
                    <a:pt x="89" y="122"/>
                    <a:pt x="89" y="121"/>
                    <a:pt x="88" y="121"/>
                  </a:cubicBezTo>
                  <a:cubicBezTo>
                    <a:pt x="88" y="118"/>
                    <a:pt x="88" y="116"/>
                    <a:pt x="89" y="114"/>
                  </a:cubicBezTo>
                  <a:cubicBezTo>
                    <a:pt x="91" y="111"/>
                    <a:pt x="94" y="109"/>
                    <a:pt x="99" y="108"/>
                  </a:cubicBezTo>
                  <a:cubicBezTo>
                    <a:pt x="104" y="107"/>
                    <a:pt x="117" y="111"/>
                    <a:pt x="120" y="113"/>
                  </a:cubicBezTo>
                  <a:cubicBezTo>
                    <a:pt x="123" y="115"/>
                    <a:pt x="127" y="114"/>
                    <a:pt x="132" y="109"/>
                  </a:cubicBezTo>
                  <a:cubicBezTo>
                    <a:pt x="134" y="106"/>
                    <a:pt x="137" y="105"/>
                    <a:pt x="139" y="104"/>
                  </a:cubicBezTo>
                  <a:cubicBezTo>
                    <a:pt x="139" y="103"/>
                    <a:pt x="139" y="102"/>
                    <a:pt x="139" y="102"/>
                  </a:cubicBezTo>
                  <a:cubicBezTo>
                    <a:pt x="140" y="101"/>
                    <a:pt x="140" y="101"/>
                    <a:pt x="140" y="101"/>
                  </a:cubicBezTo>
                  <a:cubicBezTo>
                    <a:pt x="140" y="101"/>
                    <a:pt x="138" y="100"/>
                    <a:pt x="137" y="100"/>
                  </a:cubicBezTo>
                  <a:cubicBezTo>
                    <a:pt x="137" y="100"/>
                    <a:pt x="136" y="100"/>
                    <a:pt x="135" y="100"/>
                  </a:cubicBezTo>
                  <a:cubicBezTo>
                    <a:pt x="134" y="100"/>
                    <a:pt x="132" y="99"/>
                    <a:pt x="132" y="98"/>
                  </a:cubicBezTo>
                  <a:cubicBezTo>
                    <a:pt x="131" y="96"/>
                    <a:pt x="131" y="95"/>
                    <a:pt x="132" y="93"/>
                  </a:cubicBezTo>
                  <a:cubicBezTo>
                    <a:pt x="133" y="92"/>
                    <a:pt x="133" y="92"/>
                    <a:pt x="131" y="91"/>
                  </a:cubicBezTo>
                  <a:cubicBezTo>
                    <a:pt x="131" y="91"/>
                    <a:pt x="130" y="90"/>
                    <a:pt x="129" y="89"/>
                  </a:cubicBezTo>
                  <a:cubicBezTo>
                    <a:pt x="128" y="88"/>
                    <a:pt x="128" y="87"/>
                    <a:pt x="128" y="86"/>
                  </a:cubicBezTo>
                  <a:cubicBezTo>
                    <a:pt x="129" y="85"/>
                    <a:pt x="130" y="85"/>
                    <a:pt x="130" y="85"/>
                  </a:cubicBezTo>
                  <a:cubicBezTo>
                    <a:pt x="131" y="85"/>
                    <a:pt x="131" y="85"/>
                    <a:pt x="132" y="84"/>
                  </a:cubicBezTo>
                  <a:cubicBezTo>
                    <a:pt x="133" y="84"/>
                    <a:pt x="134" y="82"/>
                    <a:pt x="134" y="82"/>
                  </a:cubicBezTo>
                  <a:cubicBezTo>
                    <a:pt x="133" y="81"/>
                    <a:pt x="131" y="80"/>
                    <a:pt x="132" y="77"/>
                  </a:cubicBezTo>
                  <a:cubicBezTo>
                    <a:pt x="131" y="77"/>
                    <a:pt x="131" y="77"/>
                    <a:pt x="131" y="77"/>
                  </a:cubicBezTo>
                  <a:cubicBezTo>
                    <a:pt x="132" y="75"/>
                    <a:pt x="132" y="75"/>
                    <a:pt x="132" y="75"/>
                  </a:cubicBezTo>
                  <a:cubicBezTo>
                    <a:pt x="132" y="75"/>
                    <a:pt x="132" y="75"/>
                    <a:pt x="132" y="75"/>
                  </a:cubicBezTo>
                  <a:cubicBezTo>
                    <a:pt x="132" y="74"/>
                    <a:pt x="132" y="74"/>
                    <a:pt x="132" y="73"/>
                  </a:cubicBezTo>
                  <a:cubicBezTo>
                    <a:pt x="132" y="73"/>
                    <a:pt x="132" y="73"/>
                    <a:pt x="131" y="73"/>
                  </a:cubicBezTo>
                  <a:cubicBezTo>
                    <a:pt x="131" y="72"/>
                    <a:pt x="130" y="71"/>
                    <a:pt x="130" y="70"/>
                  </a:cubicBezTo>
                  <a:cubicBezTo>
                    <a:pt x="130" y="68"/>
                    <a:pt x="128" y="68"/>
                    <a:pt x="127" y="70"/>
                  </a:cubicBezTo>
                  <a:cubicBezTo>
                    <a:pt x="125" y="72"/>
                    <a:pt x="124" y="72"/>
                    <a:pt x="123" y="71"/>
                  </a:cubicBezTo>
                  <a:cubicBezTo>
                    <a:pt x="122" y="70"/>
                    <a:pt x="123" y="68"/>
                    <a:pt x="124" y="65"/>
                  </a:cubicBezTo>
                  <a:cubicBezTo>
                    <a:pt x="124" y="63"/>
                    <a:pt x="127" y="61"/>
                    <a:pt x="128" y="59"/>
                  </a:cubicBezTo>
                  <a:cubicBezTo>
                    <a:pt x="130" y="58"/>
                    <a:pt x="131" y="57"/>
                    <a:pt x="131" y="56"/>
                  </a:cubicBezTo>
                  <a:cubicBezTo>
                    <a:pt x="131" y="53"/>
                    <a:pt x="135" y="51"/>
                    <a:pt x="137" y="51"/>
                  </a:cubicBezTo>
                  <a:cubicBezTo>
                    <a:pt x="138" y="51"/>
                    <a:pt x="138" y="50"/>
                    <a:pt x="138" y="50"/>
                  </a:cubicBezTo>
                  <a:cubicBezTo>
                    <a:pt x="138" y="49"/>
                    <a:pt x="138" y="48"/>
                    <a:pt x="139" y="47"/>
                  </a:cubicBezTo>
                  <a:cubicBezTo>
                    <a:pt x="139" y="45"/>
                    <a:pt x="139" y="44"/>
                    <a:pt x="139" y="43"/>
                  </a:cubicBezTo>
                  <a:cubicBezTo>
                    <a:pt x="139" y="42"/>
                    <a:pt x="139" y="42"/>
                    <a:pt x="139" y="42"/>
                  </a:cubicBezTo>
                  <a:cubicBezTo>
                    <a:pt x="140" y="39"/>
                    <a:pt x="141" y="36"/>
                    <a:pt x="144" y="33"/>
                  </a:cubicBezTo>
                  <a:cubicBezTo>
                    <a:pt x="145" y="33"/>
                    <a:pt x="145" y="32"/>
                    <a:pt x="145" y="32"/>
                  </a:cubicBezTo>
                  <a:cubicBezTo>
                    <a:pt x="145" y="32"/>
                    <a:pt x="143" y="31"/>
                    <a:pt x="142" y="31"/>
                  </a:cubicBezTo>
                  <a:cubicBezTo>
                    <a:pt x="142" y="31"/>
                    <a:pt x="142" y="31"/>
                    <a:pt x="142" y="31"/>
                  </a:cubicBezTo>
                  <a:cubicBezTo>
                    <a:pt x="141" y="31"/>
                    <a:pt x="140" y="31"/>
                    <a:pt x="140" y="31"/>
                  </a:cubicBezTo>
                  <a:cubicBezTo>
                    <a:pt x="139" y="30"/>
                    <a:pt x="138" y="29"/>
                    <a:pt x="136" y="29"/>
                  </a:cubicBezTo>
                  <a:cubicBezTo>
                    <a:pt x="133" y="29"/>
                    <a:pt x="130" y="28"/>
                    <a:pt x="128" y="25"/>
                  </a:cubicBezTo>
                  <a:cubicBezTo>
                    <a:pt x="128" y="25"/>
                    <a:pt x="128" y="25"/>
                    <a:pt x="128" y="25"/>
                  </a:cubicBezTo>
                  <a:cubicBezTo>
                    <a:pt x="128" y="25"/>
                    <a:pt x="127" y="25"/>
                    <a:pt x="126" y="24"/>
                  </a:cubicBezTo>
                  <a:cubicBezTo>
                    <a:pt x="126" y="24"/>
                    <a:pt x="126" y="24"/>
                    <a:pt x="126" y="24"/>
                  </a:cubicBezTo>
                  <a:cubicBezTo>
                    <a:pt x="124" y="24"/>
                    <a:pt x="122" y="24"/>
                    <a:pt x="120" y="24"/>
                  </a:cubicBezTo>
                  <a:cubicBezTo>
                    <a:pt x="119" y="24"/>
                    <a:pt x="119" y="24"/>
                    <a:pt x="119" y="24"/>
                  </a:cubicBezTo>
                  <a:cubicBezTo>
                    <a:pt x="119" y="24"/>
                    <a:pt x="119" y="24"/>
                    <a:pt x="119" y="24"/>
                  </a:cubicBezTo>
                  <a:cubicBezTo>
                    <a:pt x="119" y="24"/>
                    <a:pt x="118" y="24"/>
                    <a:pt x="118" y="24"/>
                  </a:cubicBezTo>
                  <a:cubicBezTo>
                    <a:pt x="118" y="24"/>
                    <a:pt x="118" y="24"/>
                    <a:pt x="117" y="24"/>
                  </a:cubicBezTo>
                  <a:cubicBezTo>
                    <a:pt x="117" y="24"/>
                    <a:pt x="117" y="24"/>
                    <a:pt x="117" y="24"/>
                  </a:cubicBezTo>
                  <a:cubicBezTo>
                    <a:pt x="117" y="24"/>
                    <a:pt x="117" y="24"/>
                    <a:pt x="117" y="24"/>
                  </a:cubicBezTo>
                  <a:cubicBezTo>
                    <a:pt x="117" y="24"/>
                    <a:pt x="117" y="24"/>
                    <a:pt x="117" y="24"/>
                  </a:cubicBezTo>
                  <a:cubicBezTo>
                    <a:pt x="116" y="24"/>
                    <a:pt x="116" y="24"/>
                    <a:pt x="116" y="24"/>
                  </a:cubicBezTo>
                  <a:cubicBezTo>
                    <a:pt x="116" y="24"/>
                    <a:pt x="116" y="24"/>
                    <a:pt x="115" y="23"/>
                  </a:cubicBezTo>
                  <a:cubicBezTo>
                    <a:pt x="115" y="23"/>
                    <a:pt x="115" y="23"/>
                    <a:pt x="115" y="23"/>
                  </a:cubicBezTo>
                  <a:cubicBezTo>
                    <a:pt x="115" y="23"/>
                    <a:pt x="115" y="23"/>
                    <a:pt x="114" y="23"/>
                  </a:cubicBezTo>
                  <a:cubicBezTo>
                    <a:pt x="114" y="23"/>
                    <a:pt x="114" y="23"/>
                    <a:pt x="114" y="22"/>
                  </a:cubicBezTo>
                  <a:cubicBezTo>
                    <a:pt x="114" y="22"/>
                    <a:pt x="114" y="22"/>
                    <a:pt x="114" y="22"/>
                  </a:cubicBezTo>
                  <a:cubicBezTo>
                    <a:pt x="113" y="21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11" y="20"/>
                    <a:pt x="111" y="20"/>
                    <a:pt x="110" y="20"/>
                  </a:cubicBezTo>
                  <a:cubicBezTo>
                    <a:pt x="110" y="20"/>
                    <a:pt x="110" y="20"/>
                    <a:pt x="110" y="20"/>
                  </a:cubicBezTo>
                  <a:cubicBezTo>
                    <a:pt x="110" y="20"/>
                    <a:pt x="110" y="20"/>
                    <a:pt x="110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8" y="19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7"/>
                  </a:cubicBezTo>
                  <a:cubicBezTo>
                    <a:pt x="108" y="17"/>
                    <a:pt x="108" y="17"/>
                    <a:pt x="108" y="16"/>
                  </a:cubicBezTo>
                  <a:cubicBezTo>
                    <a:pt x="107" y="16"/>
                    <a:pt x="107" y="16"/>
                    <a:pt x="107" y="16"/>
                  </a:cubicBezTo>
                  <a:cubicBezTo>
                    <a:pt x="107" y="15"/>
                    <a:pt x="107" y="15"/>
                    <a:pt x="107" y="15"/>
                  </a:cubicBezTo>
                  <a:cubicBezTo>
                    <a:pt x="107" y="15"/>
                    <a:pt x="107" y="15"/>
                    <a:pt x="107" y="15"/>
                  </a:cubicBezTo>
                  <a:cubicBezTo>
                    <a:pt x="106" y="16"/>
                    <a:pt x="105" y="17"/>
                    <a:pt x="104" y="17"/>
                  </a:cubicBezTo>
                  <a:cubicBezTo>
                    <a:pt x="103" y="17"/>
                    <a:pt x="103" y="18"/>
                    <a:pt x="102" y="18"/>
                  </a:cubicBezTo>
                  <a:cubicBezTo>
                    <a:pt x="101" y="18"/>
                    <a:pt x="100" y="17"/>
                    <a:pt x="99" y="13"/>
                  </a:cubicBezTo>
                  <a:cubicBezTo>
                    <a:pt x="99" y="12"/>
                    <a:pt x="96" y="11"/>
                    <a:pt x="95" y="10"/>
                  </a:cubicBezTo>
                  <a:cubicBezTo>
                    <a:pt x="94" y="10"/>
                    <a:pt x="93" y="10"/>
                    <a:pt x="93" y="9"/>
                  </a:cubicBezTo>
                  <a:cubicBezTo>
                    <a:pt x="92" y="9"/>
                    <a:pt x="91" y="8"/>
                    <a:pt x="90" y="7"/>
                  </a:cubicBezTo>
                  <a:cubicBezTo>
                    <a:pt x="89" y="6"/>
                    <a:pt x="88" y="6"/>
                    <a:pt x="88" y="5"/>
                  </a:cubicBezTo>
                  <a:cubicBezTo>
                    <a:pt x="88" y="6"/>
                    <a:pt x="87" y="6"/>
                    <a:pt x="87" y="6"/>
                  </a:cubicBezTo>
                  <a:cubicBezTo>
                    <a:pt x="85" y="6"/>
                    <a:pt x="82" y="2"/>
                    <a:pt x="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53" name="Freeform 255"/>
            <p:cNvSpPr>
              <a:spLocks/>
            </p:cNvSpPr>
            <p:nvPr/>
          </p:nvSpPr>
          <p:spPr bwMode="auto">
            <a:xfrm>
              <a:off x="11704638" y="8142288"/>
              <a:ext cx="700088" cy="555625"/>
            </a:xfrm>
            <a:custGeom>
              <a:avLst/>
              <a:gdLst>
                <a:gd name="T0" fmla="*/ 4 w 132"/>
                <a:gd name="T1" fmla="*/ 81 h 106"/>
                <a:gd name="T2" fmla="*/ 21 w 132"/>
                <a:gd name="T3" fmla="*/ 85 h 106"/>
                <a:gd name="T4" fmla="*/ 44 w 132"/>
                <a:gd name="T5" fmla="*/ 105 h 106"/>
                <a:gd name="T6" fmla="*/ 63 w 132"/>
                <a:gd name="T7" fmla="*/ 102 h 106"/>
                <a:gd name="T8" fmla="*/ 65 w 132"/>
                <a:gd name="T9" fmla="*/ 100 h 106"/>
                <a:gd name="T10" fmla="*/ 66 w 132"/>
                <a:gd name="T11" fmla="*/ 96 h 106"/>
                <a:gd name="T12" fmla="*/ 67 w 132"/>
                <a:gd name="T13" fmla="*/ 94 h 106"/>
                <a:gd name="T14" fmla="*/ 67 w 132"/>
                <a:gd name="T15" fmla="*/ 92 h 106"/>
                <a:gd name="T16" fmla="*/ 68 w 132"/>
                <a:gd name="T17" fmla="*/ 91 h 106"/>
                <a:gd name="T18" fmla="*/ 68 w 132"/>
                <a:gd name="T19" fmla="*/ 90 h 106"/>
                <a:gd name="T20" fmla="*/ 85 w 132"/>
                <a:gd name="T21" fmla="*/ 77 h 106"/>
                <a:gd name="T22" fmla="*/ 97 w 132"/>
                <a:gd name="T23" fmla="*/ 83 h 106"/>
                <a:gd name="T24" fmla="*/ 101 w 132"/>
                <a:gd name="T25" fmla="*/ 76 h 106"/>
                <a:gd name="T26" fmla="*/ 114 w 132"/>
                <a:gd name="T27" fmla="*/ 54 h 106"/>
                <a:gd name="T28" fmla="*/ 118 w 132"/>
                <a:gd name="T29" fmla="*/ 41 h 106"/>
                <a:gd name="T30" fmla="*/ 131 w 132"/>
                <a:gd name="T31" fmla="*/ 24 h 106"/>
                <a:gd name="T32" fmla="*/ 126 w 132"/>
                <a:gd name="T33" fmla="*/ 13 h 106"/>
                <a:gd name="T34" fmla="*/ 126 w 132"/>
                <a:gd name="T35" fmla="*/ 12 h 106"/>
                <a:gd name="T36" fmla="*/ 126 w 132"/>
                <a:gd name="T37" fmla="*/ 11 h 106"/>
                <a:gd name="T38" fmla="*/ 126 w 132"/>
                <a:gd name="T39" fmla="*/ 10 h 106"/>
                <a:gd name="T40" fmla="*/ 126 w 132"/>
                <a:gd name="T41" fmla="*/ 9 h 106"/>
                <a:gd name="T42" fmla="*/ 126 w 132"/>
                <a:gd name="T43" fmla="*/ 8 h 106"/>
                <a:gd name="T44" fmla="*/ 124 w 132"/>
                <a:gd name="T45" fmla="*/ 6 h 106"/>
                <a:gd name="T46" fmla="*/ 123 w 132"/>
                <a:gd name="T47" fmla="*/ 4 h 106"/>
                <a:gd name="T48" fmla="*/ 121 w 132"/>
                <a:gd name="T49" fmla="*/ 2 h 106"/>
                <a:gd name="T50" fmla="*/ 120 w 132"/>
                <a:gd name="T51" fmla="*/ 1 h 106"/>
                <a:gd name="T52" fmla="*/ 111 w 132"/>
                <a:gd name="T53" fmla="*/ 8 h 106"/>
                <a:gd name="T54" fmla="*/ 101 w 132"/>
                <a:gd name="T55" fmla="*/ 6 h 106"/>
                <a:gd name="T56" fmla="*/ 87 w 132"/>
                <a:gd name="T57" fmla="*/ 6 h 106"/>
                <a:gd name="T58" fmla="*/ 79 w 132"/>
                <a:gd name="T59" fmla="*/ 11 h 106"/>
                <a:gd name="T60" fmla="*/ 64 w 132"/>
                <a:gd name="T61" fmla="*/ 9 h 106"/>
                <a:gd name="T62" fmla="*/ 49 w 132"/>
                <a:gd name="T63" fmla="*/ 9 h 106"/>
                <a:gd name="T64" fmla="*/ 39 w 132"/>
                <a:gd name="T65" fmla="*/ 2 h 106"/>
                <a:gd name="T66" fmla="*/ 33 w 132"/>
                <a:gd name="T67" fmla="*/ 0 h 106"/>
                <a:gd name="T68" fmla="*/ 28 w 132"/>
                <a:gd name="T69" fmla="*/ 3 h 106"/>
                <a:gd name="T70" fmla="*/ 21 w 132"/>
                <a:gd name="T71" fmla="*/ 2 h 106"/>
                <a:gd name="T72" fmla="*/ 20 w 132"/>
                <a:gd name="T73" fmla="*/ 2 h 106"/>
                <a:gd name="T74" fmla="*/ 19 w 132"/>
                <a:gd name="T75" fmla="*/ 2 h 106"/>
                <a:gd name="T76" fmla="*/ 16 w 132"/>
                <a:gd name="T77" fmla="*/ 11 h 106"/>
                <a:gd name="T78" fmla="*/ 11 w 132"/>
                <a:gd name="T79" fmla="*/ 20 h 106"/>
                <a:gd name="T80" fmla="*/ 11 w 132"/>
                <a:gd name="T81" fmla="*/ 28 h 106"/>
                <a:gd name="T82" fmla="*/ 5 w 132"/>
                <a:gd name="T83" fmla="*/ 51 h 106"/>
                <a:gd name="T84" fmla="*/ 1 w 132"/>
                <a:gd name="T85" fmla="*/ 59 h 106"/>
                <a:gd name="T86" fmla="*/ 3 w 132"/>
                <a:gd name="T87" fmla="*/ 77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2" h="106">
                  <a:moveTo>
                    <a:pt x="3" y="79"/>
                  </a:moveTo>
                  <a:cubicBezTo>
                    <a:pt x="4" y="79"/>
                    <a:pt x="4" y="79"/>
                    <a:pt x="4" y="79"/>
                  </a:cubicBezTo>
                  <a:cubicBezTo>
                    <a:pt x="4" y="80"/>
                    <a:pt x="4" y="80"/>
                    <a:pt x="4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6" y="82"/>
                    <a:pt x="11" y="83"/>
                    <a:pt x="15" y="84"/>
                  </a:cubicBezTo>
                  <a:cubicBezTo>
                    <a:pt x="17" y="84"/>
                    <a:pt x="19" y="84"/>
                    <a:pt x="21" y="85"/>
                  </a:cubicBezTo>
                  <a:cubicBezTo>
                    <a:pt x="26" y="86"/>
                    <a:pt x="32" y="94"/>
                    <a:pt x="32" y="97"/>
                  </a:cubicBezTo>
                  <a:cubicBezTo>
                    <a:pt x="32" y="100"/>
                    <a:pt x="35" y="105"/>
                    <a:pt x="38" y="106"/>
                  </a:cubicBezTo>
                  <a:cubicBezTo>
                    <a:pt x="39" y="106"/>
                    <a:pt x="41" y="106"/>
                    <a:pt x="44" y="105"/>
                  </a:cubicBezTo>
                  <a:cubicBezTo>
                    <a:pt x="45" y="104"/>
                    <a:pt x="47" y="103"/>
                    <a:pt x="49" y="103"/>
                  </a:cubicBezTo>
                  <a:cubicBezTo>
                    <a:pt x="50" y="103"/>
                    <a:pt x="50" y="103"/>
                    <a:pt x="50" y="103"/>
                  </a:cubicBezTo>
                  <a:cubicBezTo>
                    <a:pt x="60" y="103"/>
                    <a:pt x="62" y="102"/>
                    <a:pt x="63" y="102"/>
                  </a:cubicBezTo>
                  <a:cubicBezTo>
                    <a:pt x="63" y="101"/>
                    <a:pt x="64" y="101"/>
                    <a:pt x="65" y="101"/>
                  </a:cubicBezTo>
                  <a:cubicBezTo>
                    <a:pt x="65" y="101"/>
                    <a:pt x="65" y="101"/>
                    <a:pt x="65" y="101"/>
                  </a:cubicBezTo>
                  <a:cubicBezTo>
                    <a:pt x="65" y="100"/>
                    <a:pt x="65" y="100"/>
                    <a:pt x="65" y="100"/>
                  </a:cubicBezTo>
                  <a:cubicBezTo>
                    <a:pt x="66" y="99"/>
                    <a:pt x="66" y="99"/>
                    <a:pt x="66" y="98"/>
                  </a:cubicBezTo>
                  <a:cubicBezTo>
                    <a:pt x="66" y="98"/>
                    <a:pt x="66" y="98"/>
                    <a:pt x="66" y="97"/>
                  </a:cubicBezTo>
                  <a:cubicBezTo>
                    <a:pt x="66" y="97"/>
                    <a:pt x="66" y="97"/>
                    <a:pt x="66" y="96"/>
                  </a:cubicBezTo>
                  <a:cubicBezTo>
                    <a:pt x="66" y="96"/>
                    <a:pt x="66" y="96"/>
                    <a:pt x="67" y="95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67" y="94"/>
                    <a:pt x="67" y="93"/>
                    <a:pt x="67" y="93"/>
                  </a:cubicBezTo>
                  <a:cubicBezTo>
                    <a:pt x="67" y="93"/>
                    <a:pt x="67" y="93"/>
                    <a:pt x="67" y="92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67" y="92"/>
                    <a:pt x="67" y="91"/>
                    <a:pt x="68" y="91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73" y="84"/>
                    <a:pt x="80" y="78"/>
                    <a:pt x="81" y="77"/>
                  </a:cubicBezTo>
                  <a:cubicBezTo>
                    <a:pt x="82" y="77"/>
                    <a:pt x="83" y="77"/>
                    <a:pt x="83" y="77"/>
                  </a:cubicBezTo>
                  <a:cubicBezTo>
                    <a:pt x="84" y="77"/>
                    <a:pt x="84" y="77"/>
                    <a:pt x="85" y="77"/>
                  </a:cubicBezTo>
                  <a:cubicBezTo>
                    <a:pt x="86" y="77"/>
                    <a:pt x="87" y="77"/>
                    <a:pt x="88" y="76"/>
                  </a:cubicBezTo>
                  <a:cubicBezTo>
                    <a:pt x="88" y="76"/>
                    <a:pt x="89" y="76"/>
                    <a:pt x="90" y="76"/>
                  </a:cubicBezTo>
                  <a:cubicBezTo>
                    <a:pt x="93" y="76"/>
                    <a:pt x="97" y="79"/>
                    <a:pt x="97" y="83"/>
                  </a:cubicBezTo>
                  <a:cubicBezTo>
                    <a:pt x="98" y="82"/>
                    <a:pt x="99" y="80"/>
                    <a:pt x="99" y="79"/>
                  </a:cubicBezTo>
                  <a:cubicBezTo>
                    <a:pt x="99" y="79"/>
                    <a:pt x="100" y="78"/>
                    <a:pt x="100" y="77"/>
                  </a:cubicBezTo>
                  <a:cubicBezTo>
                    <a:pt x="101" y="76"/>
                    <a:pt x="101" y="76"/>
                    <a:pt x="101" y="76"/>
                  </a:cubicBezTo>
                  <a:cubicBezTo>
                    <a:pt x="103" y="72"/>
                    <a:pt x="108" y="63"/>
                    <a:pt x="108" y="61"/>
                  </a:cubicBezTo>
                  <a:cubicBezTo>
                    <a:pt x="108" y="59"/>
                    <a:pt x="110" y="57"/>
                    <a:pt x="112" y="56"/>
                  </a:cubicBezTo>
                  <a:cubicBezTo>
                    <a:pt x="112" y="55"/>
                    <a:pt x="114" y="54"/>
                    <a:pt x="114" y="54"/>
                  </a:cubicBezTo>
                  <a:cubicBezTo>
                    <a:pt x="114" y="53"/>
                    <a:pt x="114" y="53"/>
                    <a:pt x="114" y="53"/>
                  </a:cubicBezTo>
                  <a:cubicBezTo>
                    <a:pt x="114" y="51"/>
                    <a:pt x="113" y="48"/>
                    <a:pt x="116" y="47"/>
                  </a:cubicBezTo>
                  <a:cubicBezTo>
                    <a:pt x="117" y="47"/>
                    <a:pt x="118" y="42"/>
                    <a:pt x="118" y="41"/>
                  </a:cubicBezTo>
                  <a:cubicBezTo>
                    <a:pt x="117" y="38"/>
                    <a:pt x="124" y="28"/>
                    <a:pt x="124" y="28"/>
                  </a:cubicBezTo>
                  <a:cubicBezTo>
                    <a:pt x="125" y="27"/>
                    <a:pt x="126" y="27"/>
                    <a:pt x="128" y="26"/>
                  </a:cubicBezTo>
                  <a:cubicBezTo>
                    <a:pt x="129" y="26"/>
                    <a:pt x="131" y="25"/>
                    <a:pt x="131" y="24"/>
                  </a:cubicBezTo>
                  <a:cubicBezTo>
                    <a:pt x="131" y="24"/>
                    <a:pt x="131" y="23"/>
                    <a:pt x="131" y="23"/>
                  </a:cubicBezTo>
                  <a:cubicBezTo>
                    <a:pt x="131" y="21"/>
                    <a:pt x="132" y="19"/>
                    <a:pt x="131" y="18"/>
                  </a:cubicBezTo>
                  <a:cubicBezTo>
                    <a:pt x="129" y="18"/>
                    <a:pt x="126" y="15"/>
                    <a:pt x="126" y="13"/>
                  </a:cubicBezTo>
                  <a:cubicBezTo>
                    <a:pt x="126" y="13"/>
                    <a:pt x="126" y="13"/>
                    <a:pt x="126" y="13"/>
                  </a:cubicBezTo>
                  <a:cubicBezTo>
                    <a:pt x="126" y="13"/>
                    <a:pt x="126" y="13"/>
                    <a:pt x="126" y="13"/>
                  </a:cubicBezTo>
                  <a:cubicBezTo>
                    <a:pt x="126" y="12"/>
                    <a:pt x="126" y="12"/>
                    <a:pt x="126" y="12"/>
                  </a:cubicBezTo>
                  <a:cubicBezTo>
                    <a:pt x="126" y="12"/>
                    <a:pt x="126" y="12"/>
                    <a:pt x="126" y="12"/>
                  </a:cubicBezTo>
                  <a:cubicBezTo>
                    <a:pt x="126" y="12"/>
                    <a:pt x="126" y="12"/>
                    <a:pt x="126" y="12"/>
                  </a:cubicBezTo>
                  <a:cubicBezTo>
                    <a:pt x="126" y="12"/>
                    <a:pt x="126" y="11"/>
                    <a:pt x="126" y="11"/>
                  </a:cubicBezTo>
                  <a:cubicBezTo>
                    <a:pt x="126" y="11"/>
                    <a:pt x="126" y="11"/>
                    <a:pt x="126" y="11"/>
                  </a:cubicBezTo>
                  <a:cubicBezTo>
                    <a:pt x="126" y="11"/>
                    <a:pt x="126" y="11"/>
                    <a:pt x="126" y="10"/>
                  </a:cubicBezTo>
                  <a:cubicBezTo>
                    <a:pt x="126" y="10"/>
                    <a:pt x="126" y="10"/>
                    <a:pt x="126" y="10"/>
                  </a:cubicBezTo>
                  <a:cubicBezTo>
                    <a:pt x="126" y="10"/>
                    <a:pt x="126" y="10"/>
                    <a:pt x="126" y="10"/>
                  </a:cubicBezTo>
                  <a:cubicBezTo>
                    <a:pt x="126" y="9"/>
                    <a:pt x="126" y="9"/>
                    <a:pt x="126" y="9"/>
                  </a:cubicBezTo>
                  <a:cubicBezTo>
                    <a:pt x="126" y="9"/>
                    <a:pt x="126" y="9"/>
                    <a:pt x="126" y="9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26" y="7"/>
                    <a:pt x="125" y="7"/>
                    <a:pt x="125" y="7"/>
                  </a:cubicBezTo>
                  <a:cubicBezTo>
                    <a:pt x="125" y="7"/>
                    <a:pt x="125" y="7"/>
                    <a:pt x="125" y="7"/>
                  </a:cubicBezTo>
                  <a:cubicBezTo>
                    <a:pt x="125" y="7"/>
                    <a:pt x="125" y="7"/>
                    <a:pt x="124" y="6"/>
                  </a:cubicBezTo>
                  <a:cubicBezTo>
                    <a:pt x="124" y="6"/>
                    <a:pt x="124" y="6"/>
                    <a:pt x="124" y="6"/>
                  </a:cubicBezTo>
                  <a:cubicBezTo>
                    <a:pt x="124" y="6"/>
                    <a:pt x="124" y="5"/>
                    <a:pt x="123" y="5"/>
                  </a:cubicBezTo>
                  <a:cubicBezTo>
                    <a:pt x="123" y="5"/>
                    <a:pt x="123" y="4"/>
                    <a:pt x="123" y="4"/>
                  </a:cubicBezTo>
                  <a:cubicBezTo>
                    <a:pt x="123" y="4"/>
                    <a:pt x="123" y="3"/>
                    <a:pt x="122" y="3"/>
                  </a:cubicBezTo>
                  <a:cubicBezTo>
                    <a:pt x="122" y="3"/>
                    <a:pt x="122" y="3"/>
                    <a:pt x="122" y="3"/>
                  </a:cubicBezTo>
                  <a:cubicBezTo>
                    <a:pt x="122" y="2"/>
                    <a:pt x="121" y="2"/>
                    <a:pt x="121" y="2"/>
                  </a:cubicBezTo>
                  <a:cubicBezTo>
                    <a:pt x="121" y="1"/>
                    <a:pt x="120" y="1"/>
                    <a:pt x="120" y="1"/>
                  </a:cubicBezTo>
                  <a:cubicBezTo>
                    <a:pt x="120" y="1"/>
                    <a:pt x="120" y="1"/>
                    <a:pt x="120" y="1"/>
                  </a:cubicBezTo>
                  <a:cubicBezTo>
                    <a:pt x="120" y="1"/>
                    <a:pt x="120" y="1"/>
                    <a:pt x="120" y="1"/>
                  </a:cubicBezTo>
                  <a:cubicBezTo>
                    <a:pt x="120" y="1"/>
                    <a:pt x="119" y="1"/>
                    <a:pt x="119" y="1"/>
                  </a:cubicBezTo>
                  <a:cubicBezTo>
                    <a:pt x="118" y="1"/>
                    <a:pt x="117" y="2"/>
                    <a:pt x="116" y="4"/>
                  </a:cubicBezTo>
                  <a:cubicBezTo>
                    <a:pt x="115" y="6"/>
                    <a:pt x="113" y="8"/>
                    <a:pt x="111" y="8"/>
                  </a:cubicBezTo>
                  <a:cubicBezTo>
                    <a:pt x="111" y="8"/>
                    <a:pt x="110" y="8"/>
                    <a:pt x="109" y="8"/>
                  </a:cubicBezTo>
                  <a:cubicBezTo>
                    <a:pt x="106" y="8"/>
                    <a:pt x="103" y="7"/>
                    <a:pt x="102" y="6"/>
                  </a:cubicBezTo>
                  <a:cubicBezTo>
                    <a:pt x="101" y="6"/>
                    <a:pt x="101" y="6"/>
                    <a:pt x="101" y="6"/>
                  </a:cubicBezTo>
                  <a:cubicBezTo>
                    <a:pt x="101" y="6"/>
                    <a:pt x="100" y="5"/>
                    <a:pt x="97" y="5"/>
                  </a:cubicBezTo>
                  <a:cubicBezTo>
                    <a:pt x="96" y="5"/>
                    <a:pt x="94" y="5"/>
                    <a:pt x="93" y="5"/>
                  </a:cubicBezTo>
                  <a:cubicBezTo>
                    <a:pt x="91" y="6"/>
                    <a:pt x="88" y="6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5" y="6"/>
                    <a:pt x="84" y="7"/>
                    <a:pt x="82" y="8"/>
                  </a:cubicBezTo>
                  <a:cubicBezTo>
                    <a:pt x="81" y="9"/>
                    <a:pt x="80" y="10"/>
                    <a:pt x="79" y="11"/>
                  </a:cubicBezTo>
                  <a:cubicBezTo>
                    <a:pt x="78" y="11"/>
                    <a:pt x="77" y="12"/>
                    <a:pt x="74" y="12"/>
                  </a:cubicBezTo>
                  <a:cubicBezTo>
                    <a:pt x="72" y="12"/>
                    <a:pt x="69" y="11"/>
                    <a:pt x="68" y="11"/>
                  </a:cubicBezTo>
                  <a:cubicBezTo>
                    <a:pt x="67" y="10"/>
                    <a:pt x="65" y="10"/>
                    <a:pt x="64" y="9"/>
                  </a:cubicBezTo>
                  <a:cubicBezTo>
                    <a:pt x="62" y="8"/>
                    <a:pt x="60" y="6"/>
                    <a:pt x="59" y="6"/>
                  </a:cubicBezTo>
                  <a:cubicBezTo>
                    <a:pt x="58" y="6"/>
                    <a:pt x="54" y="7"/>
                    <a:pt x="50" y="9"/>
                  </a:cubicBezTo>
                  <a:cubicBezTo>
                    <a:pt x="50" y="9"/>
                    <a:pt x="49" y="9"/>
                    <a:pt x="49" y="9"/>
                  </a:cubicBezTo>
                  <a:cubicBezTo>
                    <a:pt x="46" y="9"/>
                    <a:pt x="45" y="7"/>
                    <a:pt x="44" y="5"/>
                  </a:cubicBezTo>
                  <a:cubicBezTo>
                    <a:pt x="44" y="4"/>
                    <a:pt x="43" y="3"/>
                    <a:pt x="43" y="2"/>
                  </a:cubicBezTo>
                  <a:cubicBezTo>
                    <a:pt x="42" y="2"/>
                    <a:pt x="41" y="2"/>
                    <a:pt x="39" y="2"/>
                  </a:cubicBezTo>
                  <a:cubicBezTo>
                    <a:pt x="38" y="1"/>
                    <a:pt x="36" y="1"/>
                    <a:pt x="34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2" y="0"/>
                    <a:pt x="32" y="0"/>
                    <a:pt x="31" y="1"/>
                  </a:cubicBezTo>
                  <a:cubicBezTo>
                    <a:pt x="31" y="1"/>
                    <a:pt x="30" y="2"/>
                    <a:pt x="29" y="2"/>
                  </a:cubicBezTo>
                  <a:cubicBezTo>
                    <a:pt x="29" y="2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5" y="2"/>
                    <a:pt x="23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3"/>
                    <a:pt x="17" y="6"/>
                    <a:pt x="17" y="7"/>
                  </a:cubicBezTo>
                  <a:cubicBezTo>
                    <a:pt x="16" y="9"/>
                    <a:pt x="16" y="11"/>
                    <a:pt x="16" y="11"/>
                  </a:cubicBezTo>
                  <a:cubicBezTo>
                    <a:pt x="14" y="13"/>
                    <a:pt x="11" y="17"/>
                    <a:pt x="11" y="19"/>
                  </a:cubicBezTo>
                  <a:cubicBezTo>
                    <a:pt x="11" y="19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3"/>
                    <a:pt x="11" y="26"/>
                    <a:pt x="11" y="27"/>
                  </a:cubicBezTo>
                  <a:cubicBezTo>
                    <a:pt x="11" y="27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31"/>
                    <a:pt x="12" y="42"/>
                    <a:pt x="9" y="45"/>
                  </a:cubicBezTo>
                  <a:cubicBezTo>
                    <a:pt x="7" y="47"/>
                    <a:pt x="5" y="51"/>
                    <a:pt x="5" y="51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5" y="52"/>
                    <a:pt x="1" y="54"/>
                    <a:pt x="1" y="59"/>
                  </a:cubicBezTo>
                  <a:cubicBezTo>
                    <a:pt x="0" y="63"/>
                    <a:pt x="1" y="65"/>
                    <a:pt x="1" y="68"/>
                  </a:cubicBezTo>
                  <a:cubicBezTo>
                    <a:pt x="1" y="69"/>
                    <a:pt x="1" y="71"/>
                    <a:pt x="1" y="72"/>
                  </a:cubicBezTo>
                  <a:cubicBezTo>
                    <a:pt x="1" y="74"/>
                    <a:pt x="2" y="75"/>
                    <a:pt x="3" y="77"/>
                  </a:cubicBezTo>
                  <a:cubicBezTo>
                    <a:pt x="3" y="77"/>
                    <a:pt x="3" y="78"/>
                    <a:pt x="3" y="7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54" name="Freeform 256"/>
            <p:cNvSpPr>
              <a:spLocks/>
            </p:cNvSpPr>
            <p:nvPr/>
          </p:nvSpPr>
          <p:spPr bwMode="auto">
            <a:xfrm>
              <a:off x="12071350" y="8828088"/>
              <a:ext cx="323850" cy="357188"/>
            </a:xfrm>
            <a:custGeom>
              <a:avLst/>
              <a:gdLst>
                <a:gd name="T0" fmla="*/ 14 w 61"/>
                <a:gd name="T1" fmla="*/ 55 h 68"/>
                <a:gd name="T2" fmla="*/ 25 w 61"/>
                <a:gd name="T3" fmla="*/ 68 h 68"/>
                <a:gd name="T4" fmla="*/ 25 w 61"/>
                <a:gd name="T5" fmla="*/ 68 h 68"/>
                <a:gd name="T6" fmla="*/ 27 w 61"/>
                <a:gd name="T7" fmla="*/ 67 h 68"/>
                <a:gd name="T8" fmla="*/ 28 w 61"/>
                <a:gd name="T9" fmla="*/ 66 h 68"/>
                <a:gd name="T10" fmla="*/ 33 w 61"/>
                <a:gd name="T11" fmla="*/ 65 h 68"/>
                <a:gd name="T12" fmla="*/ 31 w 61"/>
                <a:gd name="T13" fmla="*/ 58 h 68"/>
                <a:gd name="T14" fmla="*/ 36 w 61"/>
                <a:gd name="T15" fmla="*/ 52 h 68"/>
                <a:gd name="T16" fmla="*/ 40 w 61"/>
                <a:gd name="T17" fmla="*/ 49 h 68"/>
                <a:gd name="T18" fmla="*/ 47 w 61"/>
                <a:gd name="T19" fmla="*/ 50 h 68"/>
                <a:gd name="T20" fmla="*/ 54 w 61"/>
                <a:gd name="T21" fmla="*/ 53 h 68"/>
                <a:gd name="T22" fmla="*/ 60 w 61"/>
                <a:gd name="T23" fmla="*/ 42 h 68"/>
                <a:gd name="T24" fmla="*/ 58 w 61"/>
                <a:gd name="T25" fmla="*/ 31 h 68"/>
                <a:gd name="T26" fmla="*/ 56 w 61"/>
                <a:gd name="T27" fmla="*/ 20 h 68"/>
                <a:gd name="T28" fmla="*/ 57 w 61"/>
                <a:gd name="T29" fmla="*/ 12 h 68"/>
                <a:gd name="T30" fmla="*/ 48 w 61"/>
                <a:gd name="T31" fmla="*/ 13 h 68"/>
                <a:gd name="T32" fmla="*/ 48 w 61"/>
                <a:gd name="T33" fmla="*/ 13 h 68"/>
                <a:gd name="T34" fmla="*/ 47 w 61"/>
                <a:gd name="T35" fmla="*/ 13 h 68"/>
                <a:gd name="T36" fmla="*/ 46 w 61"/>
                <a:gd name="T37" fmla="*/ 13 h 68"/>
                <a:gd name="T38" fmla="*/ 46 w 61"/>
                <a:gd name="T39" fmla="*/ 13 h 68"/>
                <a:gd name="T40" fmla="*/ 46 w 61"/>
                <a:gd name="T41" fmla="*/ 12 h 68"/>
                <a:gd name="T42" fmla="*/ 46 w 61"/>
                <a:gd name="T43" fmla="*/ 10 h 68"/>
                <a:gd name="T44" fmla="*/ 46 w 61"/>
                <a:gd name="T45" fmla="*/ 8 h 68"/>
                <a:gd name="T46" fmla="*/ 46 w 61"/>
                <a:gd name="T47" fmla="*/ 5 h 68"/>
                <a:gd name="T48" fmla="*/ 47 w 61"/>
                <a:gd name="T49" fmla="*/ 1 h 68"/>
                <a:gd name="T50" fmla="*/ 30 w 61"/>
                <a:gd name="T51" fmla="*/ 1 h 68"/>
                <a:gd name="T52" fmla="*/ 30 w 61"/>
                <a:gd name="T53" fmla="*/ 3 h 68"/>
                <a:gd name="T54" fmla="*/ 30 w 61"/>
                <a:gd name="T55" fmla="*/ 6 h 68"/>
                <a:gd name="T56" fmla="*/ 30 w 61"/>
                <a:gd name="T57" fmla="*/ 8 h 68"/>
                <a:gd name="T58" fmla="*/ 30 w 61"/>
                <a:gd name="T59" fmla="*/ 10 h 68"/>
                <a:gd name="T60" fmla="*/ 30 w 61"/>
                <a:gd name="T61" fmla="*/ 15 h 68"/>
                <a:gd name="T62" fmla="*/ 29 w 61"/>
                <a:gd name="T63" fmla="*/ 15 h 68"/>
                <a:gd name="T64" fmla="*/ 13 w 61"/>
                <a:gd name="T65" fmla="*/ 16 h 68"/>
                <a:gd name="T66" fmla="*/ 12 w 61"/>
                <a:gd name="T67" fmla="*/ 16 h 68"/>
                <a:gd name="T68" fmla="*/ 10 w 61"/>
                <a:gd name="T69" fmla="*/ 16 h 68"/>
                <a:gd name="T70" fmla="*/ 7 w 61"/>
                <a:gd name="T71" fmla="*/ 19 h 68"/>
                <a:gd name="T72" fmla="*/ 12 w 61"/>
                <a:gd name="T73" fmla="*/ 23 h 68"/>
                <a:gd name="T74" fmla="*/ 8 w 61"/>
                <a:gd name="T75" fmla="*/ 27 h 68"/>
                <a:gd name="T76" fmla="*/ 1 w 61"/>
                <a:gd name="T77" fmla="*/ 36 h 68"/>
                <a:gd name="T78" fmla="*/ 6 w 61"/>
                <a:gd name="T79" fmla="*/ 4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1" h="68">
                  <a:moveTo>
                    <a:pt x="6" y="46"/>
                  </a:moveTo>
                  <a:cubicBezTo>
                    <a:pt x="7" y="47"/>
                    <a:pt x="8" y="49"/>
                    <a:pt x="14" y="55"/>
                  </a:cubicBezTo>
                  <a:cubicBezTo>
                    <a:pt x="17" y="58"/>
                    <a:pt x="18" y="60"/>
                    <a:pt x="19" y="62"/>
                  </a:cubicBezTo>
                  <a:cubicBezTo>
                    <a:pt x="20" y="64"/>
                    <a:pt x="21" y="65"/>
                    <a:pt x="25" y="68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6" y="67"/>
                    <a:pt x="27" y="67"/>
                    <a:pt x="27" y="67"/>
                  </a:cubicBezTo>
                  <a:cubicBezTo>
                    <a:pt x="27" y="66"/>
                    <a:pt x="28" y="66"/>
                    <a:pt x="28" y="66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9" y="66"/>
                    <a:pt x="30" y="66"/>
                    <a:pt x="30" y="66"/>
                  </a:cubicBezTo>
                  <a:cubicBezTo>
                    <a:pt x="31" y="66"/>
                    <a:pt x="32" y="65"/>
                    <a:pt x="33" y="65"/>
                  </a:cubicBezTo>
                  <a:cubicBezTo>
                    <a:pt x="33" y="64"/>
                    <a:pt x="32" y="62"/>
                    <a:pt x="31" y="60"/>
                  </a:cubicBezTo>
                  <a:cubicBezTo>
                    <a:pt x="31" y="59"/>
                    <a:pt x="31" y="59"/>
                    <a:pt x="31" y="58"/>
                  </a:cubicBezTo>
                  <a:cubicBezTo>
                    <a:pt x="30" y="56"/>
                    <a:pt x="30" y="55"/>
                    <a:pt x="31" y="54"/>
                  </a:cubicBezTo>
                  <a:cubicBezTo>
                    <a:pt x="32" y="52"/>
                    <a:pt x="34" y="52"/>
                    <a:pt x="36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9" y="52"/>
                    <a:pt x="40" y="51"/>
                    <a:pt x="40" y="49"/>
                  </a:cubicBezTo>
                  <a:cubicBezTo>
                    <a:pt x="41" y="48"/>
                    <a:pt x="41" y="45"/>
                    <a:pt x="43" y="45"/>
                  </a:cubicBezTo>
                  <a:cubicBezTo>
                    <a:pt x="45" y="45"/>
                    <a:pt x="46" y="48"/>
                    <a:pt x="47" y="50"/>
                  </a:cubicBezTo>
                  <a:cubicBezTo>
                    <a:pt x="48" y="51"/>
                    <a:pt x="49" y="52"/>
                    <a:pt x="49" y="52"/>
                  </a:cubicBezTo>
                  <a:cubicBezTo>
                    <a:pt x="51" y="52"/>
                    <a:pt x="52" y="53"/>
                    <a:pt x="54" y="53"/>
                  </a:cubicBezTo>
                  <a:cubicBezTo>
                    <a:pt x="55" y="54"/>
                    <a:pt x="56" y="54"/>
                    <a:pt x="58" y="54"/>
                  </a:cubicBezTo>
                  <a:cubicBezTo>
                    <a:pt x="60" y="53"/>
                    <a:pt x="60" y="46"/>
                    <a:pt x="60" y="42"/>
                  </a:cubicBezTo>
                  <a:cubicBezTo>
                    <a:pt x="60" y="41"/>
                    <a:pt x="60" y="40"/>
                    <a:pt x="61" y="39"/>
                  </a:cubicBezTo>
                  <a:cubicBezTo>
                    <a:pt x="61" y="35"/>
                    <a:pt x="61" y="32"/>
                    <a:pt x="58" y="31"/>
                  </a:cubicBezTo>
                  <a:cubicBezTo>
                    <a:pt x="56" y="29"/>
                    <a:pt x="53" y="26"/>
                    <a:pt x="53" y="24"/>
                  </a:cubicBezTo>
                  <a:cubicBezTo>
                    <a:pt x="54" y="22"/>
                    <a:pt x="54" y="21"/>
                    <a:pt x="56" y="20"/>
                  </a:cubicBezTo>
                  <a:cubicBezTo>
                    <a:pt x="58" y="19"/>
                    <a:pt x="59" y="18"/>
                    <a:pt x="59" y="16"/>
                  </a:cubicBezTo>
                  <a:cubicBezTo>
                    <a:pt x="59" y="15"/>
                    <a:pt x="59" y="13"/>
                    <a:pt x="57" y="12"/>
                  </a:cubicBezTo>
                  <a:cubicBezTo>
                    <a:pt x="56" y="11"/>
                    <a:pt x="53" y="12"/>
                    <a:pt x="51" y="13"/>
                  </a:cubicBezTo>
                  <a:cubicBezTo>
                    <a:pt x="50" y="13"/>
                    <a:pt x="49" y="13"/>
                    <a:pt x="48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8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1"/>
                    <a:pt x="46" y="11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9"/>
                    <a:pt x="46" y="8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7"/>
                    <a:pt x="46" y="6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7" y="4"/>
                    <a:pt x="47" y="3"/>
                    <a:pt x="47" y="2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0" y="1"/>
                    <a:pt x="33" y="0"/>
                    <a:pt x="31" y="0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2"/>
                  </a:cubicBezTo>
                  <a:cubicBezTo>
                    <a:pt x="30" y="2"/>
                    <a:pt x="30" y="3"/>
                    <a:pt x="30" y="3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5"/>
                    <a:pt x="30" y="5"/>
                    <a:pt x="30" y="6"/>
                  </a:cubicBezTo>
                  <a:cubicBezTo>
                    <a:pt x="30" y="6"/>
                    <a:pt x="30" y="7"/>
                    <a:pt x="30" y="7"/>
                  </a:cubicBezTo>
                  <a:cubicBezTo>
                    <a:pt x="30" y="7"/>
                    <a:pt x="30" y="8"/>
                    <a:pt x="30" y="8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30" y="10"/>
                    <a:pt x="30" y="10"/>
                  </a:cubicBezTo>
                  <a:cubicBezTo>
                    <a:pt x="30" y="10"/>
                    <a:pt x="30" y="11"/>
                    <a:pt x="30" y="11"/>
                  </a:cubicBezTo>
                  <a:cubicBezTo>
                    <a:pt x="30" y="13"/>
                    <a:pt x="30" y="14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8" y="15"/>
                    <a:pt x="16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1" y="16"/>
                    <a:pt x="11" y="16"/>
                  </a:cubicBezTo>
                  <a:cubicBezTo>
                    <a:pt x="11" y="16"/>
                    <a:pt x="11" y="16"/>
                    <a:pt x="10" y="16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8" y="18"/>
                    <a:pt x="7" y="19"/>
                    <a:pt x="7" y="19"/>
                  </a:cubicBezTo>
                  <a:cubicBezTo>
                    <a:pt x="7" y="19"/>
                    <a:pt x="8" y="20"/>
                    <a:pt x="9" y="20"/>
                  </a:cubicBezTo>
                  <a:cubicBezTo>
                    <a:pt x="10" y="21"/>
                    <a:pt x="11" y="22"/>
                    <a:pt x="12" y="23"/>
                  </a:cubicBezTo>
                  <a:cubicBezTo>
                    <a:pt x="12" y="24"/>
                    <a:pt x="12" y="25"/>
                    <a:pt x="11" y="25"/>
                  </a:cubicBezTo>
                  <a:cubicBezTo>
                    <a:pt x="11" y="26"/>
                    <a:pt x="10" y="26"/>
                    <a:pt x="8" y="27"/>
                  </a:cubicBezTo>
                  <a:cubicBezTo>
                    <a:pt x="7" y="27"/>
                    <a:pt x="5" y="28"/>
                    <a:pt x="5" y="28"/>
                  </a:cubicBezTo>
                  <a:cubicBezTo>
                    <a:pt x="6" y="31"/>
                    <a:pt x="4" y="34"/>
                    <a:pt x="1" y="36"/>
                  </a:cubicBezTo>
                  <a:cubicBezTo>
                    <a:pt x="0" y="37"/>
                    <a:pt x="2" y="40"/>
                    <a:pt x="3" y="41"/>
                  </a:cubicBezTo>
                  <a:cubicBezTo>
                    <a:pt x="5" y="43"/>
                    <a:pt x="6" y="44"/>
                    <a:pt x="6" y="4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55" name="Freeform 257"/>
            <p:cNvSpPr>
              <a:spLocks/>
            </p:cNvSpPr>
            <p:nvPr/>
          </p:nvSpPr>
          <p:spPr bwMode="auto">
            <a:xfrm>
              <a:off x="11587163" y="8226425"/>
              <a:ext cx="169863" cy="350838"/>
            </a:xfrm>
            <a:custGeom>
              <a:avLst/>
              <a:gdLst>
                <a:gd name="T0" fmla="*/ 10 w 32"/>
                <a:gd name="T1" fmla="*/ 49 h 67"/>
                <a:gd name="T2" fmla="*/ 10 w 32"/>
                <a:gd name="T3" fmla="*/ 51 h 67"/>
                <a:gd name="T4" fmla="*/ 11 w 32"/>
                <a:gd name="T5" fmla="*/ 54 h 67"/>
                <a:gd name="T6" fmla="*/ 11 w 32"/>
                <a:gd name="T7" fmla="*/ 56 h 67"/>
                <a:gd name="T8" fmla="*/ 11 w 32"/>
                <a:gd name="T9" fmla="*/ 59 h 67"/>
                <a:gd name="T10" fmla="*/ 11 w 32"/>
                <a:gd name="T11" fmla="*/ 62 h 67"/>
                <a:gd name="T12" fmla="*/ 11 w 32"/>
                <a:gd name="T13" fmla="*/ 65 h 67"/>
                <a:gd name="T14" fmla="*/ 11 w 32"/>
                <a:gd name="T15" fmla="*/ 67 h 67"/>
                <a:gd name="T16" fmla="*/ 21 w 32"/>
                <a:gd name="T17" fmla="*/ 65 h 67"/>
                <a:gd name="T18" fmla="*/ 24 w 32"/>
                <a:gd name="T19" fmla="*/ 64 h 67"/>
                <a:gd name="T20" fmla="*/ 21 w 32"/>
                <a:gd name="T21" fmla="*/ 56 h 67"/>
                <a:gd name="T22" fmla="*/ 21 w 32"/>
                <a:gd name="T23" fmla="*/ 43 h 67"/>
                <a:gd name="T24" fmla="*/ 30 w 32"/>
                <a:gd name="T25" fmla="*/ 28 h 67"/>
                <a:gd name="T26" fmla="*/ 31 w 32"/>
                <a:gd name="T27" fmla="*/ 11 h 67"/>
                <a:gd name="T28" fmla="*/ 30 w 32"/>
                <a:gd name="T29" fmla="*/ 6 h 67"/>
                <a:gd name="T30" fmla="*/ 29 w 32"/>
                <a:gd name="T31" fmla="*/ 6 h 67"/>
                <a:gd name="T32" fmla="*/ 27 w 32"/>
                <a:gd name="T33" fmla="*/ 5 h 67"/>
                <a:gd name="T34" fmla="*/ 25 w 32"/>
                <a:gd name="T35" fmla="*/ 3 h 67"/>
                <a:gd name="T36" fmla="*/ 23 w 32"/>
                <a:gd name="T37" fmla="*/ 0 h 67"/>
                <a:gd name="T38" fmla="*/ 22 w 32"/>
                <a:gd name="T39" fmla="*/ 0 h 67"/>
                <a:gd name="T40" fmla="*/ 21 w 32"/>
                <a:gd name="T41" fmla="*/ 1 h 67"/>
                <a:gd name="T42" fmla="*/ 21 w 32"/>
                <a:gd name="T43" fmla="*/ 4 h 67"/>
                <a:gd name="T44" fmla="*/ 21 w 32"/>
                <a:gd name="T45" fmla="*/ 7 h 67"/>
                <a:gd name="T46" fmla="*/ 19 w 32"/>
                <a:gd name="T47" fmla="*/ 8 h 67"/>
                <a:gd name="T48" fmla="*/ 7 w 32"/>
                <a:gd name="T49" fmla="*/ 12 h 67"/>
                <a:gd name="T50" fmla="*/ 1 w 32"/>
                <a:gd name="T51" fmla="*/ 16 h 67"/>
                <a:gd name="T52" fmla="*/ 0 w 32"/>
                <a:gd name="T53" fmla="*/ 17 h 67"/>
                <a:gd name="T54" fmla="*/ 0 w 32"/>
                <a:gd name="T55" fmla="*/ 19 h 67"/>
                <a:gd name="T56" fmla="*/ 1 w 32"/>
                <a:gd name="T57" fmla="*/ 20 h 67"/>
                <a:gd name="T58" fmla="*/ 1 w 32"/>
                <a:gd name="T59" fmla="*/ 21 h 67"/>
                <a:gd name="T60" fmla="*/ 2 w 32"/>
                <a:gd name="T61" fmla="*/ 22 h 67"/>
                <a:gd name="T62" fmla="*/ 2 w 32"/>
                <a:gd name="T63" fmla="*/ 23 h 67"/>
                <a:gd name="T64" fmla="*/ 3 w 32"/>
                <a:gd name="T65" fmla="*/ 23 h 67"/>
                <a:gd name="T66" fmla="*/ 4 w 32"/>
                <a:gd name="T67" fmla="*/ 24 h 67"/>
                <a:gd name="T68" fmla="*/ 8 w 32"/>
                <a:gd name="T69" fmla="*/ 31 h 67"/>
                <a:gd name="T70" fmla="*/ 10 w 32"/>
                <a:gd name="T71" fmla="*/ 4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" h="67">
                  <a:moveTo>
                    <a:pt x="10" y="48"/>
                  </a:moveTo>
                  <a:cubicBezTo>
                    <a:pt x="10" y="48"/>
                    <a:pt x="10" y="49"/>
                    <a:pt x="10" y="49"/>
                  </a:cubicBezTo>
                  <a:cubicBezTo>
                    <a:pt x="10" y="49"/>
                    <a:pt x="10" y="50"/>
                    <a:pt x="10" y="50"/>
                  </a:cubicBezTo>
                  <a:cubicBezTo>
                    <a:pt x="10" y="50"/>
                    <a:pt x="10" y="51"/>
                    <a:pt x="10" y="51"/>
                  </a:cubicBezTo>
                  <a:cubicBezTo>
                    <a:pt x="10" y="52"/>
                    <a:pt x="11" y="52"/>
                    <a:pt x="11" y="53"/>
                  </a:cubicBezTo>
                  <a:cubicBezTo>
                    <a:pt x="11" y="53"/>
                    <a:pt x="11" y="53"/>
                    <a:pt x="11" y="54"/>
                  </a:cubicBezTo>
                  <a:cubicBezTo>
                    <a:pt x="11" y="54"/>
                    <a:pt x="11" y="55"/>
                    <a:pt x="11" y="55"/>
                  </a:cubicBezTo>
                  <a:cubicBezTo>
                    <a:pt x="11" y="55"/>
                    <a:pt x="11" y="56"/>
                    <a:pt x="11" y="56"/>
                  </a:cubicBezTo>
                  <a:cubicBezTo>
                    <a:pt x="11" y="57"/>
                    <a:pt x="11" y="57"/>
                    <a:pt x="11" y="58"/>
                  </a:cubicBezTo>
                  <a:cubicBezTo>
                    <a:pt x="11" y="58"/>
                    <a:pt x="11" y="59"/>
                    <a:pt x="11" y="59"/>
                  </a:cubicBezTo>
                  <a:cubicBezTo>
                    <a:pt x="11" y="60"/>
                    <a:pt x="11" y="60"/>
                    <a:pt x="11" y="61"/>
                  </a:cubicBezTo>
                  <a:cubicBezTo>
                    <a:pt x="11" y="61"/>
                    <a:pt x="11" y="62"/>
                    <a:pt x="11" y="62"/>
                  </a:cubicBezTo>
                  <a:cubicBezTo>
                    <a:pt x="11" y="63"/>
                    <a:pt x="11" y="63"/>
                    <a:pt x="11" y="64"/>
                  </a:cubicBezTo>
                  <a:cubicBezTo>
                    <a:pt x="11" y="64"/>
                    <a:pt x="11" y="64"/>
                    <a:pt x="11" y="65"/>
                  </a:cubicBezTo>
                  <a:cubicBezTo>
                    <a:pt x="11" y="65"/>
                    <a:pt x="11" y="66"/>
                    <a:pt x="11" y="67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4" y="67"/>
                    <a:pt x="17" y="67"/>
                    <a:pt x="18" y="67"/>
                  </a:cubicBezTo>
                  <a:cubicBezTo>
                    <a:pt x="19" y="67"/>
                    <a:pt x="20" y="66"/>
                    <a:pt x="21" y="65"/>
                  </a:cubicBezTo>
                  <a:cubicBezTo>
                    <a:pt x="22" y="64"/>
                    <a:pt x="23" y="64"/>
                    <a:pt x="24" y="64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3" y="63"/>
                    <a:pt x="23" y="62"/>
                    <a:pt x="23" y="62"/>
                  </a:cubicBezTo>
                  <a:cubicBezTo>
                    <a:pt x="22" y="60"/>
                    <a:pt x="21" y="58"/>
                    <a:pt x="21" y="56"/>
                  </a:cubicBezTo>
                  <a:cubicBezTo>
                    <a:pt x="21" y="55"/>
                    <a:pt x="21" y="54"/>
                    <a:pt x="21" y="52"/>
                  </a:cubicBezTo>
                  <a:cubicBezTo>
                    <a:pt x="21" y="49"/>
                    <a:pt x="20" y="47"/>
                    <a:pt x="21" y="43"/>
                  </a:cubicBezTo>
                  <a:cubicBezTo>
                    <a:pt x="21" y="38"/>
                    <a:pt x="25" y="35"/>
                    <a:pt x="26" y="34"/>
                  </a:cubicBezTo>
                  <a:cubicBezTo>
                    <a:pt x="26" y="33"/>
                    <a:pt x="28" y="30"/>
                    <a:pt x="30" y="28"/>
                  </a:cubicBezTo>
                  <a:cubicBezTo>
                    <a:pt x="32" y="26"/>
                    <a:pt x="32" y="17"/>
                    <a:pt x="31" y="12"/>
                  </a:cubicBezTo>
                  <a:cubicBezTo>
                    <a:pt x="31" y="12"/>
                    <a:pt x="31" y="12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0"/>
                    <a:pt x="30" y="7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29" y="6"/>
                    <a:pt x="29" y="6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8" y="6"/>
                    <a:pt x="27" y="6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5" y="5"/>
                    <a:pt x="25" y="4"/>
                    <a:pt x="25" y="3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1"/>
                    <a:pt x="24" y="0"/>
                    <a:pt x="23" y="0"/>
                  </a:cubicBezTo>
                  <a:cubicBezTo>
                    <a:pt x="23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2"/>
                    <a:pt x="20" y="3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19" y="8"/>
                    <a:pt x="19" y="8"/>
                  </a:cubicBezTo>
                  <a:cubicBezTo>
                    <a:pt x="18" y="9"/>
                    <a:pt x="18" y="9"/>
                    <a:pt x="17" y="9"/>
                  </a:cubicBezTo>
                  <a:cubicBezTo>
                    <a:pt x="16" y="12"/>
                    <a:pt x="8" y="12"/>
                    <a:pt x="7" y="12"/>
                  </a:cubicBezTo>
                  <a:cubicBezTo>
                    <a:pt x="7" y="12"/>
                    <a:pt x="5" y="13"/>
                    <a:pt x="4" y="14"/>
                  </a:cubicBezTo>
                  <a:cubicBezTo>
                    <a:pt x="3" y="15"/>
                    <a:pt x="2" y="16"/>
                    <a:pt x="1" y="16"/>
                  </a:cubicBezTo>
                  <a:cubicBezTo>
                    <a:pt x="1" y="16"/>
                    <a:pt x="1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1" y="19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2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4"/>
                    <a:pt x="3" y="24"/>
                  </a:cubicBezTo>
                  <a:cubicBezTo>
                    <a:pt x="3" y="24"/>
                    <a:pt x="4" y="24"/>
                    <a:pt x="4" y="24"/>
                  </a:cubicBezTo>
                  <a:cubicBezTo>
                    <a:pt x="5" y="24"/>
                    <a:pt x="5" y="25"/>
                    <a:pt x="6" y="25"/>
                  </a:cubicBezTo>
                  <a:cubicBezTo>
                    <a:pt x="9" y="27"/>
                    <a:pt x="9" y="30"/>
                    <a:pt x="8" y="31"/>
                  </a:cubicBezTo>
                  <a:cubicBezTo>
                    <a:pt x="8" y="33"/>
                    <a:pt x="8" y="33"/>
                    <a:pt x="8" y="34"/>
                  </a:cubicBezTo>
                  <a:cubicBezTo>
                    <a:pt x="10" y="35"/>
                    <a:pt x="10" y="38"/>
                    <a:pt x="10" y="42"/>
                  </a:cubicBezTo>
                  <a:cubicBezTo>
                    <a:pt x="10" y="44"/>
                    <a:pt x="10" y="46"/>
                    <a:pt x="10" y="4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56" name="Freeform 258"/>
            <p:cNvSpPr>
              <a:spLocks/>
            </p:cNvSpPr>
            <p:nvPr/>
          </p:nvSpPr>
          <p:spPr bwMode="auto">
            <a:xfrm>
              <a:off x="11533188" y="8304213"/>
              <a:ext cx="101600" cy="293688"/>
            </a:xfrm>
            <a:custGeom>
              <a:avLst/>
              <a:gdLst>
                <a:gd name="T0" fmla="*/ 12 w 19"/>
                <a:gd name="T1" fmla="*/ 56 h 56"/>
                <a:gd name="T2" fmla="*/ 19 w 19"/>
                <a:gd name="T3" fmla="*/ 53 h 56"/>
                <a:gd name="T4" fmla="*/ 19 w 19"/>
                <a:gd name="T5" fmla="*/ 50 h 56"/>
                <a:gd name="T6" fmla="*/ 19 w 19"/>
                <a:gd name="T7" fmla="*/ 47 h 56"/>
                <a:gd name="T8" fmla="*/ 19 w 19"/>
                <a:gd name="T9" fmla="*/ 44 h 56"/>
                <a:gd name="T10" fmla="*/ 19 w 19"/>
                <a:gd name="T11" fmla="*/ 41 h 56"/>
                <a:gd name="T12" fmla="*/ 19 w 19"/>
                <a:gd name="T13" fmla="*/ 39 h 56"/>
                <a:gd name="T14" fmla="*/ 18 w 19"/>
                <a:gd name="T15" fmla="*/ 36 h 56"/>
                <a:gd name="T16" fmla="*/ 18 w 19"/>
                <a:gd name="T17" fmla="*/ 34 h 56"/>
                <a:gd name="T18" fmla="*/ 18 w 19"/>
                <a:gd name="T19" fmla="*/ 27 h 56"/>
                <a:gd name="T20" fmla="*/ 16 w 19"/>
                <a:gd name="T21" fmla="*/ 16 h 56"/>
                <a:gd name="T22" fmla="*/ 13 w 19"/>
                <a:gd name="T23" fmla="*/ 11 h 56"/>
                <a:gd name="T24" fmla="*/ 12 w 19"/>
                <a:gd name="T25" fmla="*/ 10 h 56"/>
                <a:gd name="T26" fmla="*/ 11 w 19"/>
                <a:gd name="T27" fmla="*/ 9 h 56"/>
                <a:gd name="T28" fmla="*/ 10 w 19"/>
                <a:gd name="T29" fmla="*/ 8 h 56"/>
                <a:gd name="T30" fmla="*/ 9 w 19"/>
                <a:gd name="T31" fmla="*/ 7 h 56"/>
                <a:gd name="T32" fmla="*/ 9 w 19"/>
                <a:gd name="T33" fmla="*/ 6 h 56"/>
                <a:gd name="T34" fmla="*/ 9 w 19"/>
                <a:gd name="T35" fmla="*/ 4 h 56"/>
                <a:gd name="T36" fmla="*/ 8 w 19"/>
                <a:gd name="T37" fmla="*/ 2 h 56"/>
                <a:gd name="T38" fmla="*/ 8 w 19"/>
                <a:gd name="T39" fmla="*/ 1 h 56"/>
                <a:gd name="T40" fmla="*/ 0 w 19"/>
                <a:gd name="T41" fmla="*/ 0 h 56"/>
                <a:gd name="T42" fmla="*/ 0 w 19"/>
                <a:gd name="T43" fmla="*/ 0 h 56"/>
                <a:gd name="T44" fmla="*/ 1 w 19"/>
                <a:gd name="T45" fmla="*/ 1 h 56"/>
                <a:gd name="T46" fmla="*/ 1 w 19"/>
                <a:gd name="T47" fmla="*/ 3 h 56"/>
                <a:gd name="T48" fmla="*/ 1 w 19"/>
                <a:gd name="T49" fmla="*/ 4 h 56"/>
                <a:gd name="T50" fmla="*/ 1 w 19"/>
                <a:gd name="T51" fmla="*/ 4 h 56"/>
                <a:gd name="T52" fmla="*/ 2 w 19"/>
                <a:gd name="T53" fmla="*/ 5 h 56"/>
                <a:gd name="T54" fmla="*/ 2 w 19"/>
                <a:gd name="T55" fmla="*/ 5 h 56"/>
                <a:gd name="T56" fmla="*/ 2 w 19"/>
                <a:gd name="T57" fmla="*/ 5 h 56"/>
                <a:gd name="T58" fmla="*/ 5 w 19"/>
                <a:gd name="T59" fmla="*/ 13 h 56"/>
                <a:gd name="T60" fmla="*/ 5 w 19"/>
                <a:gd name="T61" fmla="*/ 28 h 56"/>
                <a:gd name="T62" fmla="*/ 9 w 19"/>
                <a:gd name="T63" fmla="*/ 47 h 56"/>
                <a:gd name="T64" fmla="*/ 10 w 19"/>
                <a:gd name="T65" fmla="*/ 50 h 56"/>
                <a:gd name="T66" fmla="*/ 11 w 19"/>
                <a:gd name="T67" fmla="*/ 5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" h="56">
                  <a:moveTo>
                    <a:pt x="12" y="55"/>
                  </a:moveTo>
                  <a:cubicBezTo>
                    <a:pt x="12" y="55"/>
                    <a:pt x="12" y="56"/>
                    <a:pt x="12" y="56"/>
                  </a:cubicBezTo>
                  <a:cubicBezTo>
                    <a:pt x="13" y="56"/>
                    <a:pt x="13" y="55"/>
                    <a:pt x="13" y="55"/>
                  </a:cubicBezTo>
                  <a:cubicBezTo>
                    <a:pt x="15" y="54"/>
                    <a:pt x="17" y="53"/>
                    <a:pt x="19" y="53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9" y="51"/>
                    <a:pt x="19" y="51"/>
                    <a:pt x="19" y="50"/>
                  </a:cubicBezTo>
                  <a:cubicBezTo>
                    <a:pt x="19" y="50"/>
                    <a:pt x="19" y="49"/>
                    <a:pt x="19" y="49"/>
                  </a:cubicBezTo>
                  <a:cubicBezTo>
                    <a:pt x="19" y="48"/>
                    <a:pt x="19" y="48"/>
                    <a:pt x="19" y="47"/>
                  </a:cubicBezTo>
                  <a:cubicBezTo>
                    <a:pt x="19" y="47"/>
                    <a:pt x="19" y="46"/>
                    <a:pt x="19" y="46"/>
                  </a:cubicBezTo>
                  <a:cubicBezTo>
                    <a:pt x="19" y="45"/>
                    <a:pt x="19" y="45"/>
                    <a:pt x="19" y="44"/>
                  </a:cubicBezTo>
                  <a:cubicBezTo>
                    <a:pt x="19" y="44"/>
                    <a:pt x="19" y="44"/>
                    <a:pt x="19" y="43"/>
                  </a:cubicBezTo>
                  <a:cubicBezTo>
                    <a:pt x="19" y="43"/>
                    <a:pt x="19" y="42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0"/>
                    <a:pt x="19" y="39"/>
                    <a:pt x="19" y="39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7"/>
                    <a:pt x="19" y="37"/>
                    <a:pt x="18" y="36"/>
                  </a:cubicBezTo>
                  <a:cubicBezTo>
                    <a:pt x="18" y="36"/>
                    <a:pt x="18" y="36"/>
                    <a:pt x="18" y="35"/>
                  </a:cubicBezTo>
                  <a:cubicBezTo>
                    <a:pt x="18" y="35"/>
                    <a:pt x="18" y="35"/>
                    <a:pt x="18" y="34"/>
                  </a:cubicBezTo>
                  <a:cubicBezTo>
                    <a:pt x="18" y="34"/>
                    <a:pt x="18" y="33"/>
                    <a:pt x="18" y="33"/>
                  </a:cubicBezTo>
                  <a:cubicBezTo>
                    <a:pt x="18" y="31"/>
                    <a:pt x="18" y="29"/>
                    <a:pt x="18" y="27"/>
                  </a:cubicBezTo>
                  <a:cubicBezTo>
                    <a:pt x="18" y="24"/>
                    <a:pt x="18" y="21"/>
                    <a:pt x="17" y="20"/>
                  </a:cubicBezTo>
                  <a:cubicBezTo>
                    <a:pt x="16" y="19"/>
                    <a:pt x="16" y="17"/>
                    <a:pt x="16" y="16"/>
                  </a:cubicBezTo>
                  <a:cubicBezTo>
                    <a:pt x="17" y="14"/>
                    <a:pt x="17" y="13"/>
                    <a:pt x="15" y="12"/>
                  </a:cubicBezTo>
                  <a:cubicBezTo>
                    <a:pt x="14" y="11"/>
                    <a:pt x="14" y="11"/>
                    <a:pt x="13" y="11"/>
                  </a:cubicBezTo>
                  <a:cubicBezTo>
                    <a:pt x="13" y="11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0" y="9"/>
                    <a:pt x="10" y="9"/>
                  </a:cubicBezTo>
                  <a:cubicBezTo>
                    <a:pt x="10" y="9"/>
                    <a:pt x="10" y="9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8"/>
                    <a:pt x="9" y="8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6"/>
                    <a:pt x="9" y="6"/>
                  </a:cubicBezTo>
                  <a:cubicBezTo>
                    <a:pt x="9" y="6"/>
                    <a:pt x="9" y="5"/>
                    <a:pt x="9" y="5"/>
                  </a:cubicBezTo>
                  <a:cubicBezTo>
                    <a:pt x="9" y="5"/>
                    <a:pt x="9" y="5"/>
                    <a:pt x="9" y="4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8" y="2"/>
                    <a:pt x="8" y="2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6" y="1"/>
                    <a:pt x="4" y="1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4" y="6"/>
                    <a:pt x="6" y="9"/>
                    <a:pt x="5" y="13"/>
                  </a:cubicBezTo>
                  <a:cubicBezTo>
                    <a:pt x="5" y="14"/>
                    <a:pt x="5" y="14"/>
                    <a:pt x="5" y="15"/>
                  </a:cubicBezTo>
                  <a:cubicBezTo>
                    <a:pt x="5" y="19"/>
                    <a:pt x="4" y="26"/>
                    <a:pt x="5" y="28"/>
                  </a:cubicBezTo>
                  <a:cubicBezTo>
                    <a:pt x="7" y="32"/>
                    <a:pt x="8" y="38"/>
                    <a:pt x="8" y="44"/>
                  </a:cubicBezTo>
                  <a:cubicBezTo>
                    <a:pt x="8" y="45"/>
                    <a:pt x="9" y="46"/>
                    <a:pt x="9" y="47"/>
                  </a:cubicBezTo>
                  <a:cubicBezTo>
                    <a:pt x="9" y="47"/>
                    <a:pt x="9" y="48"/>
                    <a:pt x="9" y="48"/>
                  </a:cubicBezTo>
                  <a:cubicBezTo>
                    <a:pt x="9" y="49"/>
                    <a:pt x="9" y="50"/>
                    <a:pt x="10" y="50"/>
                  </a:cubicBezTo>
                  <a:cubicBezTo>
                    <a:pt x="10" y="51"/>
                    <a:pt x="10" y="51"/>
                    <a:pt x="10" y="52"/>
                  </a:cubicBezTo>
                  <a:cubicBezTo>
                    <a:pt x="10" y="52"/>
                    <a:pt x="11" y="53"/>
                    <a:pt x="11" y="53"/>
                  </a:cubicBezTo>
                  <a:cubicBezTo>
                    <a:pt x="11" y="54"/>
                    <a:pt x="11" y="54"/>
                    <a:pt x="12" y="5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57" name="Freeform 259"/>
            <p:cNvSpPr>
              <a:spLocks/>
            </p:cNvSpPr>
            <p:nvPr/>
          </p:nvSpPr>
          <p:spPr bwMode="auto">
            <a:xfrm>
              <a:off x="14058900" y="7823200"/>
              <a:ext cx="627063" cy="371475"/>
            </a:xfrm>
            <a:custGeom>
              <a:avLst/>
              <a:gdLst>
                <a:gd name="T0" fmla="*/ 107 w 118"/>
                <a:gd name="T1" fmla="*/ 34 h 71"/>
                <a:gd name="T2" fmla="*/ 109 w 118"/>
                <a:gd name="T3" fmla="*/ 31 h 71"/>
                <a:gd name="T4" fmla="*/ 114 w 118"/>
                <a:gd name="T5" fmla="*/ 28 h 71"/>
                <a:gd name="T6" fmla="*/ 118 w 118"/>
                <a:gd name="T7" fmla="*/ 27 h 71"/>
                <a:gd name="T8" fmla="*/ 117 w 118"/>
                <a:gd name="T9" fmla="*/ 25 h 71"/>
                <a:gd name="T10" fmla="*/ 116 w 118"/>
                <a:gd name="T11" fmla="*/ 24 h 71"/>
                <a:gd name="T12" fmla="*/ 113 w 118"/>
                <a:gd name="T13" fmla="*/ 18 h 71"/>
                <a:gd name="T14" fmla="*/ 105 w 118"/>
                <a:gd name="T15" fmla="*/ 0 h 71"/>
                <a:gd name="T16" fmla="*/ 95 w 118"/>
                <a:gd name="T17" fmla="*/ 3 h 71"/>
                <a:gd name="T18" fmla="*/ 81 w 118"/>
                <a:gd name="T19" fmla="*/ 4 h 71"/>
                <a:gd name="T20" fmla="*/ 73 w 118"/>
                <a:gd name="T21" fmla="*/ 5 h 71"/>
                <a:gd name="T22" fmla="*/ 56 w 118"/>
                <a:gd name="T23" fmla="*/ 19 h 71"/>
                <a:gd name="T24" fmla="*/ 50 w 118"/>
                <a:gd name="T25" fmla="*/ 24 h 71"/>
                <a:gd name="T26" fmla="*/ 46 w 118"/>
                <a:gd name="T27" fmla="*/ 23 h 71"/>
                <a:gd name="T28" fmla="*/ 36 w 118"/>
                <a:gd name="T29" fmla="*/ 21 h 71"/>
                <a:gd name="T30" fmla="*/ 31 w 118"/>
                <a:gd name="T31" fmla="*/ 20 h 71"/>
                <a:gd name="T32" fmla="*/ 21 w 118"/>
                <a:gd name="T33" fmla="*/ 19 h 71"/>
                <a:gd name="T34" fmla="*/ 18 w 118"/>
                <a:gd name="T35" fmla="*/ 19 h 71"/>
                <a:gd name="T36" fmla="*/ 12 w 118"/>
                <a:gd name="T37" fmla="*/ 18 h 71"/>
                <a:gd name="T38" fmla="*/ 9 w 118"/>
                <a:gd name="T39" fmla="*/ 18 h 71"/>
                <a:gd name="T40" fmla="*/ 5 w 118"/>
                <a:gd name="T41" fmla="*/ 21 h 71"/>
                <a:gd name="T42" fmla="*/ 5 w 118"/>
                <a:gd name="T43" fmla="*/ 24 h 71"/>
                <a:gd name="T44" fmla="*/ 5 w 118"/>
                <a:gd name="T45" fmla="*/ 27 h 71"/>
                <a:gd name="T46" fmla="*/ 5 w 118"/>
                <a:gd name="T47" fmla="*/ 27 h 71"/>
                <a:gd name="T48" fmla="*/ 5 w 118"/>
                <a:gd name="T49" fmla="*/ 28 h 71"/>
                <a:gd name="T50" fmla="*/ 5 w 118"/>
                <a:gd name="T51" fmla="*/ 28 h 71"/>
                <a:gd name="T52" fmla="*/ 5 w 118"/>
                <a:gd name="T53" fmla="*/ 28 h 71"/>
                <a:gd name="T54" fmla="*/ 5 w 118"/>
                <a:gd name="T55" fmla="*/ 28 h 71"/>
                <a:gd name="T56" fmla="*/ 5 w 118"/>
                <a:gd name="T57" fmla="*/ 28 h 71"/>
                <a:gd name="T58" fmla="*/ 5 w 118"/>
                <a:gd name="T59" fmla="*/ 28 h 71"/>
                <a:gd name="T60" fmla="*/ 4 w 118"/>
                <a:gd name="T61" fmla="*/ 28 h 71"/>
                <a:gd name="T62" fmla="*/ 4 w 118"/>
                <a:gd name="T63" fmla="*/ 28 h 71"/>
                <a:gd name="T64" fmla="*/ 3 w 118"/>
                <a:gd name="T65" fmla="*/ 29 h 71"/>
                <a:gd name="T66" fmla="*/ 3 w 118"/>
                <a:gd name="T67" fmla="*/ 29 h 71"/>
                <a:gd name="T68" fmla="*/ 2 w 118"/>
                <a:gd name="T69" fmla="*/ 29 h 71"/>
                <a:gd name="T70" fmla="*/ 2 w 118"/>
                <a:gd name="T71" fmla="*/ 30 h 71"/>
                <a:gd name="T72" fmla="*/ 1 w 118"/>
                <a:gd name="T73" fmla="*/ 30 h 71"/>
                <a:gd name="T74" fmla="*/ 1 w 118"/>
                <a:gd name="T75" fmla="*/ 30 h 71"/>
                <a:gd name="T76" fmla="*/ 1 w 118"/>
                <a:gd name="T77" fmla="*/ 37 h 71"/>
                <a:gd name="T78" fmla="*/ 4 w 118"/>
                <a:gd name="T79" fmla="*/ 54 h 71"/>
                <a:gd name="T80" fmla="*/ 7 w 118"/>
                <a:gd name="T81" fmla="*/ 66 h 71"/>
                <a:gd name="T82" fmla="*/ 8 w 118"/>
                <a:gd name="T83" fmla="*/ 71 h 71"/>
                <a:gd name="T84" fmla="*/ 13 w 118"/>
                <a:gd name="T85" fmla="*/ 71 h 71"/>
                <a:gd name="T86" fmla="*/ 27 w 118"/>
                <a:gd name="T87" fmla="*/ 68 h 71"/>
                <a:gd name="T88" fmla="*/ 42 w 118"/>
                <a:gd name="T89" fmla="*/ 63 h 71"/>
                <a:gd name="T90" fmla="*/ 54 w 118"/>
                <a:gd name="T91" fmla="*/ 58 h 71"/>
                <a:gd name="T92" fmla="*/ 63 w 118"/>
                <a:gd name="T93" fmla="*/ 55 h 71"/>
                <a:gd name="T94" fmla="*/ 66 w 118"/>
                <a:gd name="T95" fmla="*/ 56 h 71"/>
                <a:gd name="T96" fmla="*/ 73 w 118"/>
                <a:gd name="T97" fmla="*/ 51 h 71"/>
                <a:gd name="T98" fmla="*/ 74 w 118"/>
                <a:gd name="T99" fmla="*/ 50 h 71"/>
                <a:gd name="T100" fmla="*/ 88 w 118"/>
                <a:gd name="T101" fmla="*/ 45 h 71"/>
                <a:gd name="T102" fmla="*/ 98 w 118"/>
                <a:gd name="T103" fmla="*/ 42 h 71"/>
                <a:gd name="T104" fmla="*/ 107 w 118"/>
                <a:gd name="T105" fmla="*/ 3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8" h="71">
                  <a:moveTo>
                    <a:pt x="107" y="34"/>
                  </a:moveTo>
                  <a:cubicBezTo>
                    <a:pt x="107" y="33"/>
                    <a:pt x="108" y="32"/>
                    <a:pt x="109" y="31"/>
                  </a:cubicBezTo>
                  <a:cubicBezTo>
                    <a:pt x="110" y="29"/>
                    <a:pt x="112" y="29"/>
                    <a:pt x="114" y="28"/>
                  </a:cubicBezTo>
                  <a:cubicBezTo>
                    <a:pt x="115" y="28"/>
                    <a:pt x="116" y="28"/>
                    <a:pt x="118" y="27"/>
                  </a:cubicBezTo>
                  <a:cubicBezTo>
                    <a:pt x="117" y="26"/>
                    <a:pt x="117" y="26"/>
                    <a:pt x="117" y="25"/>
                  </a:cubicBezTo>
                  <a:cubicBezTo>
                    <a:pt x="116" y="25"/>
                    <a:pt x="116" y="24"/>
                    <a:pt x="116" y="24"/>
                  </a:cubicBezTo>
                  <a:cubicBezTo>
                    <a:pt x="115" y="22"/>
                    <a:pt x="114" y="20"/>
                    <a:pt x="113" y="18"/>
                  </a:cubicBezTo>
                  <a:cubicBezTo>
                    <a:pt x="110" y="11"/>
                    <a:pt x="107" y="5"/>
                    <a:pt x="105" y="0"/>
                  </a:cubicBezTo>
                  <a:cubicBezTo>
                    <a:pt x="100" y="2"/>
                    <a:pt x="96" y="3"/>
                    <a:pt x="95" y="3"/>
                  </a:cubicBezTo>
                  <a:cubicBezTo>
                    <a:pt x="91" y="4"/>
                    <a:pt x="86" y="4"/>
                    <a:pt x="81" y="4"/>
                  </a:cubicBezTo>
                  <a:cubicBezTo>
                    <a:pt x="78" y="4"/>
                    <a:pt x="73" y="4"/>
                    <a:pt x="73" y="5"/>
                  </a:cubicBezTo>
                  <a:cubicBezTo>
                    <a:pt x="71" y="6"/>
                    <a:pt x="57" y="15"/>
                    <a:pt x="56" y="19"/>
                  </a:cubicBezTo>
                  <a:cubicBezTo>
                    <a:pt x="54" y="23"/>
                    <a:pt x="52" y="24"/>
                    <a:pt x="50" y="24"/>
                  </a:cubicBezTo>
                  <a:cubicBezTo>
                    <a:pt x="49" y="24"/>
                    <a:pt x="48" y="23"/>
                    <a:pt x="46" y="23"/>
                  </a:cubicBezTo>
                  <a:cubicBezTo>
                    <a:pt x="45" y="21"/>
                    <a:pt x="40" y="21"/>
                    <a:pt x="36" y="21"/>
                  </a:cubicBezTo>
                  <a:cubicBezTo>
                    <a:pt x="32" y="21"/>
                    <a:pt x="31" y="20"/>
                    <a:pt x="31" y="20"/>
                  </a:cubicBezTo>
                  <a:cubicBezTo>
                    <a:pt x="30" y="19"/>
                    <a:pt x="25" y="19"/>
                    <a:pt x="21" y="19"/>
                  </a:cubicBezTo>
                  <a:cubicBezTo>
                    <a:pt x="19" y="19"/>
                    <a:pt x="18" y="19"/>
                    <a:pt x="18" y="19"/>
                  </a:cubicBezTo>
                  <a:cubicBezTo>
                    <a:pt x="15" y="19"/>
                    <a:pt x="13" y="19"/>
                    <a:pt x="12" y="18"/>
                  </a:cubicBezTo>
                  <a:cubicBezTo>
                    <a:pt x="11" y="18"/>
                    <a:pt x="10" y="17"/>
                    <a:pt x="9" y="18"/>
                  </a:cubicBezTo>
                  <a:cubicBezTo>
                    <a:pt x="7" y="18"/>
                    <a:pt x="6" y="21"/>
                    <a:pt x="5" y="21"/>
                  </a:cubicBezTo>
                  <a:cubicBezTo>
                    <a:pt x="5" y="22"/>
                    <a:pt x="5" y="23"/>
                    <a:pt x="5" y="24"/>
                  </a:cubicBezTo>
                  <a:cubicBezTo>
                    <a:pt x="6" y="25"/>
                    <a:pt x="6" y="26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5" y="27"/>
                    <a:pt x="5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9"/>
                    <a:pt x="4" y="29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2" y="29"/>
                  </a:cubicBezTo>
                  <a:cubicBezTo>
                    <a:pt x="2" y="29"/>
                    <a:pt x="2" y="30"/>
                    <a:pt x="2" y="30"/>
                  </a:cubicBezTo>
                  <a:cubicBezTo>
                    <a:pt x="2" y="30"/>
                    <a:pt x="1" y="30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2" y="33"/>
                    <a:pt x="2" y="35"/>
                    <a:pt x="1" y="37"/>
                  </a:cubicBezTo>
                  <a:cubicBezTo>
                    <a:pt x="0" y="41"/>
                    <a:pt x="1" y="49"/>
                    <a:pt x="4" y="54"/>
                  </a:cubicBezTo>
                  <a:cubicBezTo>
                    <a:pt x="7" y="57"/>
                    <a:pt x="7" y="62"/>
                    <a:pt x="7" y="66"/>
                  </a:cubicBezTo>
                  <a:cubicBezTo>
                    <a:pt x="8" y="68"/>
                    <a:pt x="8" y="70"/>
                    <a:pt x="8" y="71"/>
                  </a:cubicBezTo>
                  <a:cubicBezTo>
                    <a:pt x="8" y="71"/>
                    <a:pt x="10" y="71"/>
                    <a:pt x="13" y="71"/>
                  </a:cubicBezTo>
                  <a:cubicBezTo>
                    <a:pt x="18" y="71"/>
                    <a:pt x="24" y="70"/>
                    <a:pt x="27" y="68"/>
                  </a:cubicBezTo>
                  <a:cubicBezTo>
                    <a:pt x="33" y="64"/>
                    <a:pt x="38" y="63"/>
                    <a:pt x="42" y="63"/>
                  </a:cubicBezTo>
                  <a:cubicBezTo>
                    <a:pt x="47" y="63"/>
                    <a:pt x="53" y="59"/>
                    <a:pt x="54" y="58"/>
                  </a:cubicBezTo>
                  <a:cubicBezTo>
                    <a:pt x="56" y="56"/>
                    <a:pt x="61" y="55"/>
                    <a:pt x="63" y="55"/>
                  </a:cubicBezTo>
                  <a:cubicBezTo>
                    <a:pt x="64" y="55"/>
                    <a:pt x="65" y="55"/>
                    <a:pt x="66" y="56"/>
                  </a:cubicBezTo>
                  <a:cubicBezTo>
                    <a:pt x="68" y="56"/>
                    <a:pt x="71" y="53"/>
                    <a:pt x="73" y="51"/>
                  </a:cubicBezTo>
                  <a:cubicBezTo>
                    <a:pt x="74" y="50"/>
                    <a:pt x="74" y="50"/>
                    <a:pt x="74" y="50"/>
                  </a:cubicBezTo>
                  <a:cubicBezTo>
                    <a:pt x="76" y="48"/>
                    <a:pt x="81" y="46"/>
                    <a:pt x="88" y="45"/>
                  </a:cubicBezTo>
                  <a:cubicBezTo>
                    <a:pt x="91" y="44"/>
                    <a:pt x="95" y="43"/>
                    <a:pt x="98" y="42"/>
                  </a:cubicBezTo>
                  <a:cubicBezTo>
                    <a:pt x="105" y="40"/>
                    <a:pt x="106" y="37"/>
                    <a:pt x="107" y="3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58" name="Freeform 260"/>
            <p:cNvSpPr>
              <a:spLocks/>
            </p:cNvSpPr>
            <p:nvPr/>
          </p:nvSpPr>
          <p:spPr bwMode="auto">
            <a:xfrm>
              <a:off x="12209463" y="8745538"/>
              <a:ext cx="407988" cy="508000"/>
            </a:xfrm>
            <a:custGeom>
              <a:avLst/>
              <a:gdLst>
                <a:gd name="T0" fmla="*/ 10 w 77"/>
                <a:gd name="T1" fmla="*/ 97 h 97"/>
                <a:gd name="T2" fmla="*/ 12 w 77"/>
                <a:gd name="T3" fmla="*/ 96 h 97"/>
                <a:gd name="T4" fmla="*/ 13 w 77"/>
                <a:gd name="T5" fmla="*/ 95 h 97"/>
                <a:gd name="T6" fmla="*/ 14 w 77"/>
                <a:gd name="T7" fmla="*/ 94 h 97"/>
                <a:gd name="T8" fmla="*/ 16 w 77"/>
                <a:gd name="T9" fmla="*/ 94 h 97"/>
                <a:gd name="T10" fmla="*/ 17 w 77"/>
                <a:gd name="T11" fmla="*/ 93 h 97"/>
                <a:gd name="T12" fmla="*/ 19 w 77"/>
                <a:gd name="T13" fmla="*/ 92 h 97"/>
                <a:gd name="T14" fmla="*/ 20 w 77"/>
                <a:gd name="T15" fmla="*/ 92 h 97"/>
                <a:gd name="T16" fmla="*/ 22 w 77"/>
                <a:gd name="T17" fmla="*/ 93 h 97"/>
                <a:gd name="T18" fmla="*/ 33 w 77"/>
                <a:gd name="T19" fmla="*/ 91 h 97"/>
                <a:gd name="T20" fmla="*/ 38 w 77"/>
                <a:gd name="T21" fmla="*/ 96 h 97"/>
                <a:gd name="T22" fmla="*/ 41 w 77"/>
                <a:gd name="T23" fmla="*/ 93 h 97"/>
                <a:gd name="T24" fmla="*/ 48 w 77"/>
                <a:gd name="T25" fmla="*/ 88 h 97"/>
                <a:gd name="T26" fmla="*/ 52 w 77"/>
                <a:gd name="T27" fmla="*/ 79 h 97"/>
                <a:gd name="T28" fmla="*/ 53 w 77"/>
                <a:gd name="T29" fmla="*/ 60 h 97"/>
                <a:gd name="T30" fmla="*/ 62 w 77"/>
                <a:gd name="T31" fmla="*/ 48 h 97"/>
                <a:gd name="T32" fmla="*/ 71 w 77"/>
                <a:gd name="T33" fmla="*/ 24 h 97"/>
                <a:gd name="T34" fmla="*/ 75 w 77"/>
                <a:gd name="T35" fmla="*/ 12 h 97"/>
                <a:gd name="T36" fmla="*/ 76 w 77"/>
                <a:gd name="T37" fmla="*/ 9 h 97"/>
                <a:gd name="T38" fmla="*/ 77 w 77"/>
                <a:gd name="T39" fmla="*/ 6 h 97"/>
                <a:gd name="T40" fmla="*/ 77 w 77"/>
                <a:gd name="T41" fmla="*/ 3 h 97"/>
                <a:gd name="T42" fmla="*/ 68 w 77"/>
                <a:gd name="T43" fmla="*/ 0 h 97"/>
                <a:gd name="T44" fmla="*/ 58 w 77"/>
                <a:gd name="T45" fmla="*/ 3 h 97"/>
                <a:gd name="T46" fmla="*/ 55 w 77"/>
                <a:gd name="T47" fmla="*/ 12 h 97"/>
                <a:gd name="T48" fmla="*/ 52 w 77"/>
                <a:gd name="T49" fmla="*/ 21 h 97"/>
                <a:gd name="T50" fmla="*/ 52 w 77"/>
                <a:gd name="T51" fmla="*/ 22 h 97"/>
                <a:gd name="T52" fmla="*/ 52 w 77"/>
                <a:gd name="T53" fmla="*/ 23 h 97"/>
                <a:gd name="T54" fmla="*/ 49 w 77"/>
                <a:gd name="T55" fmla="*/ 21 h 97"/>
                <a:gd name="T56" fmla="*/ 31 w 77"/>
                <a:gd name="T57" fmla="*/ 17 h 97"/>
                <a:gd name="T58" fmla="*/ 23 w 77"/>
                <a:gd name="T59" fmla="*/ 18 h 97"/>
                <a:gd name="T60" fmla="*/ 23 w 77"/>
                <a:gd name="T61" fmla="*/ 20 h 97"/>
                <a:gd name="T62" fmla="*/ 22 w 77"/>
                <a:gd name="T63" fmla="*/ 22 h 97"/>
                <a:gd name="T64" fmla="*/ 22 w 77"/>
                <a:gd name="T65" fmla="*/ 23 h 97"/>
                <a:gd name="T66" fmla="*/ 22 w 77"/>
                <a:gd name="T67" fmla="*/ 25 h 97"/>
                <a:gd name="T68" fmla="*/ 24 w 77"/>
                <a:gd name="T69" fmla="*/ 27 h 97"/>
                <a:gd name="T70" fmla="*/ 35 w 77"/>
                <a:gd name="T71" fmla="*/ 32 h 97"/>
                <a:gd name="T72" fmla="*/ 29 w 77"/>
                <a:gd name="T73" fmla="*/ 40 h 97"/>
                <a:gd name="T74" fmla="*/ 37 w 77"/>
                <a:gd name="T75" fmla="*/ 55 h 97"/>
                <a:gd name="T76" fmla="*/ 32 w 77"/>
                <a:gd name="T77" fmla="*/ 72 h 97"/>
                <a:gd name="T78" fmla="*/ 24 w 77"/>
                <a:gd name="T79" fmla="*/ 70 h 97"/>
                <a:gd name="T80" fmla="*/ 23 w 77"/>
                <a:gd name="T81" fmla="*/ 70 h 97"/>
                <a:gd name="T82" fmla="*/ 22 w 77"/>
                <a:gd name="T83" fmla="*/ 70 h 97"/>
                <a:gd name="T84" fmla="*/ 21 w 77"/>
                <a:gd name="T85" fmla="*/ 69 h 97"/>
                <a:gd name="T86" fmla="*/ 20 w 77"/>
                <a:gd name="T87" fmla="*/ 67 h 97"/>
                <a:gd name="T88" fmla="*/ 17 w 77"/>
                <a:gd name="T89" fmla="*/ 63 h 97"/>
                <a:gd name="T90" fmla="*/ 12 w 77"/>
                <a:gd name="T91" fmla="*/ 70 h 97"/>
                <a:gd name="T92" fmla="*/ 6 w 77"/>
                <a:gd name="T93" fmla="*/ 71 h 97"/>
                <a:gd name="T94" fmla="*/ 7 w 77"/>
                <a:gd name="T95" fmla="*/ 75 h 97"/>
                <a:gd name="T96" fmla="*/ 4 w 77"/>
                <a:gd name="T97" fmla="*/ 84 h 97"/>
                <a:gd name="T98" fmla="*/ 3 w 77"/>
                <a:gd name="T99" fmla="*/ 84 h 97"/>
                <a:gd name="T100" fmla="*/ 1 w 77"/>
                <a:gd name="T101" fmla="*/ 85 h 97"/>
                <a:gd name="T102" fmla="*/ 0 w 77"/>
                <a:gd name="T103" fmla="*/ 85 h 97"/>
                <a:gd name="T104" fmla="*/ 1 w 77"/>
                <a:gd name="T105" fmla="*/ 86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7" h="97">
                  <a:moveTo>
                    <a:pt x="10" y="97"/>
                  </a:moveTo>
                  <a:cubicBezTo>
                    <a:pt x="10" y="97"/>
                    <a:pt x="10" y="97"/>
                    <a:pt x="10" y="97"/>
                  </a:cubicBezTo>
                  <a:cubicBezTo>
                    <a:pt x="10" y="97"/>
                    <a:pt x="10" y="97"/>
                    <a:pt x="11" y="97"/>
                  </a:cubicBezTo>
                  <a:cubicBezTo>
                    <a:pt x="11" y="97"/>
                    <a:pt x="11" y="96"/>
                    <a:pt x="12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96"/>
                    <a:pt x="13" y="96"/>
                    <a:pt x="13" y="95"/>
                  </a:cubicBezTo>
                  <a:cubicBezTo>
                    <a:pt x="13" y="95"/>
                    <a:pt x="13" y="95"/>
                    <a:pt x="14" y="95"/>
                  </a:cubicBezTo>
                  <a:cubicBezTo>
                    <a:pt x="14" y="95"/>
                    <a:pt x="14" y="95"/>
                    <a:pt x="14" y="94"/>
                  </a:cubicBezTo>
                  <a:cubicBezTo>
                    <a:pt x="15" y="94"/>
                    <a:pt x="15" y="94"/>
                    <a:pt x="15" y="94"/>
                  </a:cubicBezTo>
                  <a:cubicBezTo>
                    <a:pt x="15" y="94"/>
                    <a:pt x="16" y="94"/>
                    <a:pt x="16" y="94"/>
                  </a:cubicBezTo>
                  <a:cubicBezTo>
                    <a:pt x="16" y="94"/>
                    <a:pt x="16" y="93"/>
                    <a:pt x="17" y="93"/>
                  </a:cubicBezTo>
                  <a:cubicBezTo>
                    <a:pt x="17" y="93"/>
                    <a:pt x="17" y="93"/>
                    <a:pt x="17" y="93"/>
                  </a:cubicBezTo>
                  <a:cubicBezTo>
                    <a:pt x="17" y="93"/>
                    <a:pt x="18" y="93"/>
                    <a:pt x="18" y="93"/>
                  </a:cubicBezTo>
                  <a:cubicBezTo>
                    <a:pt x="18" y="93"/>
                    <a:pt x="18" y="92"/>
                    <a:pt x="19" y="92"/>
                  </a:cubicBezTo>
                  <a:cubicBezTo>
                    <a:pt x="19" y="92"/>
                    <a:pt x="19" y="92"/>
                    <a:pt x="19" y="92"/>
                  </a:cubicBezTo>
                  <a:cubicBezTo>
                    <a:pt x="19" y="92"/>
                    <a:pt x="20" y="92"/>
                    <a:pt x="20" y="92"/>
                  </a:cubicBezTo>
                  <a:cubicBezTo>
                    <a:pt x="20" y="92"/>
                    <a:pt x="20" y="92"/>
                    <a:pt x="20" y="92"/>
                  </a:cubicBezTo>
                  <a:cubicBezTo>
                    <a:pt x="21" y="92"/>
                    <a:pt x="22" y="93"/>
                    <a:pt x="22" y="93"/>
                  </a:cubicBezTo>
                  <a:cubicBezTo>
                    <a:pt x="24" y="94"/>
                    <a:pt x="25" y="95"/>
                    <a:pt x="27" y="93"/>
                  </a:cubicBezTo>
                  <a:cubicBezTo>
                    <a:pt x="29" y="91"/>
                    <a:pt x="31" y="91"/>
                    <a:pt x="33" y="91"/>
                  </a:cubicBezTo>
                  <a:cubicBezTo>
                    <a:pt x="36" y="91"/>
                    <a:pt x="38" y="92"/>
                    <a:pt x="38" y="95"/>
                  </a:cubicBezTo>
                  <a:cubicBezTo>
                    <a:pt x="38" y="95"/>
                    <a:pt x="38" y="96"/>
                    <a:pt x="38" y="96"/>
                  </a:cubicBezTo>
                  <a:cubicBezTo>
                    <a:pt x="38" y="96"/>
                    <a:pt x="39" y="95"/>
                    <a:pt x="40" y="94"/>
                  </a:cubicBezTo>
                  <a:cubicBezTo>
                    <a:pt x="40" y="94"/>
                    <a:pt x="41" y="94"/>
                    <a:pt x="41" y="93"/>
                  </a:cubicBezTo>
                  <a:cubicBezTo>
                    <a:pt x="43" y="92"/>
                    <a:pt x="44" y="91"/>
                    <a:pt x="46" y="91"/>
                  </a:cubicBezTo>
                  <a:cubicBezTo>
                    <a:pt x="47" y="91"/>
                    <a:pt x="48" y="91"/>
                    <a:pt x="48" y="88"/>
                  </a:cubicBezTo>
                  <a:cubicBezTo>
                    <a:pt x="48" y="84"/>
                    <a:pt x="49" y="83"/>
                    <a:pt x="50" y="83"/>
                  </a:cubicBezTo>
                  <a:cubicBezTo>
                    <a:pt x="51" y="83"/>
                    <a:pt x="52" y="82"/>
                    <a:pt x="52" y="79"/>
                  </a:cubicBezTo>
                  <a:cubicBezTo>
                    <a:pt x="52" y="75"/>
                    <a:pt x="52" y="70"/>
                    <a:pt x="52" y="66"/>
                  </a:cubicBezTo>
                  <a:cubicBezTo>
                    <a:pt x="52" y="64"/>
                    <a:pt x="53" y="62"/>
                    <a:pt x="53" y="60"/>
                  </a:cubicBezTo>
                  <a:cubicBezTo>
                    <a:pt x="53" y="58"/>
                    <a:pt x="55" y="57"/>
                    <a:pt x="57" y="55"/>
                  </a:cubicBezTo>
                  <a:cubicBezTo>
                    <a:pt x="59" y="53"/>
                    <a:pt x="62" y="50"/>
                    <a:pt x="62" y="48"/>
                  </a:cubicBezTo>
                  <a:cubicBezTo>
                    <a:pt x="62" y="45"/>
                    <a:pt x="64" y="41"/>
                    <a:pt x="66" y="37"/>
                  </a:cubicBezTo>
                  <a:cubicBezTo>
                    <a:pt x="68" y="32"/>
                    <a:pt x="71" y="28"/>
                    <a:pt x="71" y="24"/>
                  </a:cubicBezTo>
                  <a:cubicBezTo>
                    <a:pt x="71" y="18"/>
                    <a:pt x="72" y="16"/>
                    <a:pt x="74" y="14"/>
                  </a:cubicBezTo>
                  <a:cubicBezTo>
                    <a:pt x="74" y="13"/>
                    <a:pt x="75" y="12"/>
                    <a:pt x="75" y="12"/>
                  </a:cubicBezTo>
                  <a:cubicBezTo>
                    <a:pt x="75" y="11"/>
                    <a:pt x="76" y="11"/>
                    <a:pt x="76" y="10"/>
                  </a:cubicBezTo>
                  <a:cubicBezTo>
                    <a:pt x="76" y="10"/>
                    <a:pt x="76" y="9"/>
                    <a:pt x="76" y="9"/>
                  </a:cubicBezTo>
                  <a:cubicBezTo>
                    <a:pt x="76" y="8"/>
                    <a:pt x="76" y="8"/>
                    <a:pt x="77" y="7"/>
                  </a:cubicBezTo>
                  <a:cubicBezTo>
                    <a:pt x="77" y="7"/>
                    <a:pt x="77" y="6"/>
                    <a:pt x="77" y="6"/>
                  </a:cubicBezTo>
                  <a:cubicBezTo>
                    <a:pt x="77" y="6"/>
                    <a:pt x="77" y="5"/>
                    <a:pt x="77" y="4"/>
                  </a:cubicBezTo>
                  <a:cubicBezTo>
                    <a:pt x="77" y="4"/>
                    <a:pt x="77" y="3"/>
                    <a:pt x="77" y="3"/>
                  </a:cubicBezTo>
                  <a:cubicBezTo>
                    <a:pt x="77" y="3"/>
                    <a:pt x="77" y="2"/>
                    <a:pt x="77" y="2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8" y="5"/>
                    <a:pt x="58" y="8"/>
                    <a:pt x="55" y="11"/>
                  </a:cubicBezTo>
                  <a:cubicBezTo>
                    <a:pt x="55" y="11"/>
                    <a:pt x="55" y="12"/>
                    <a:pt x="55" y="12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3" y="15"/>
                    <a:pt x="52" y="20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0" y="22"/>
                    <a:pt x="49" y="22"/>
                    <a:pt x="49" y="21"/>
                  </a:cubicBezTo>
                  <a:cubicBezTo>
                    <a:pt x="45" y="20"/>
                    <a:pt x="38" y="17"/>
                    <a:pt x="35" y="17"/>
                  </a:cubicBezTo>
                  <a:cubicBezTo>
                    <a:pt x="35" y="17"/>
                    <a:pt x="34" y="17"/>
                    <a:pt x="31" y="17"/>
                  </a:cubicBezTo>
                  <a:cubicBezTo>
                    <a:pt x="29" y="17"/>
                    <a:pt x="26" y="17"/>
                    <a:pt x="23" y="17"/>
                  </a:cubicBezTo>
                  <a:cubicBezTo>
                    <a:pt x="23" y="17"/>
                    <a:pt x="23" y="17"/>
                    <a:pt x="23" y="18"/>
                  </a:cubicBezTo>
                  <a:cubicBezTo>
                    <a:pt x="23" y="18"/>
                    <a:pt x="23" y="19"/>
                    <a:pt x="23" y="19"/>
                  </a:cubicBezTo>
                  <a:cubicBezTo>
                    <a:pt x="23" y="19"/>
                    <a:pt x="23" y="20"/>
                    <a:pt x="23" y="20"/>
                  </a:cubicBezTo>
                  <a:cubicBezTo>
                    <a:pt x="23" y="20"/>
                    <a:pt x="22" y="21"/>
                    <a:pt x="22" y="21"/>
                  </a:cubicBezTo>
                  <a:cubicBezTo>
                    <a:pt x="22" y="21"/>
                    <a:pt x="22" y="22"/>
                    <a:pt x="22" y="22"/>
                  </a:cubicBezTo>
                  <a:cubicBezTo>
                    <a:pt x="22" y="22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5"/>
                  </a:cubicBezTo>
                  <a:cubicBezTo>
                    <a:pt x="22" y="26"/>
                    <a:pt x="22" y="27"/>
                    <a:pt x="22" y="27"/>
                  </a:cubicBezTo>
                  <a:cubicBezTo>
                    <a:pt x="22" y="27"/>
                    <a:pt x="23" y="27"/>
                    <a:pt x="24" y="27"/>
                  </a:cubicBezTo>
                  <a:cubicBezTo>
                    <a:pt x="27" y="26"/>
                    <a:pt x="31" y="25"/>
                    <a:pt x="33" y="27"/>
                  </a:cubicBezTo>
                  <a:cubicBezTo>
                    <a:pt x="34" y="28"/>
                    <a:pt x="35" y="30"/>
                    <a:pt x="35" y="32"/>
                  </a:cubicBezTo>
                  <a:cubicBezTo>
                    <a:pt x="35" y="34"/>
                    <a:pt x="33" y="36"/>
                    <a:pt x="31" y="38"/>
                  </a:cubicBezTo>
                  <a:cubicBezTo>
                    <a:pt x="30" y="38"/>
                    <a:pt x="30" y="39"/>
                    <a:pt x="29" y="40"/>
                  </a:cubicBezTo>
                  <a:cubicBezTo>
                    <a:pt x="29" y="41"/>
                    <a:pt x="31" y="44"/>
                    <a:pt x="33" y="45"/>
                  </a:cubicBezTo>
                  <a:cubicBezTo>
                    <a:pt x="37" y="47"/>
                    <a:pt x="37" y="51"/>
                    <a:pt x="37" y="55"/>
                  </a:cubicBezTo>
                  <a:cubicBezTo>
                    <a:pt x="36" y="56"/>
                    <a:pt x="36" y="57"/>
                    <a:pt x="36" y="58"/>
                  </a:cubicBezTo>
                  <a:cubicBezTo>
                    <a:pt x="36" y="64"/>
                    <a:pt x="36" y="71"/>
                    <a:pt x="32" y="72"/>
                  </a:cubicBezTo>
                  <a:cubicBezTo>
                    <a:pt x="30" y="72"/>
                    <a:pt x="28" y="72"/>
                    <a:pt x="27" y="71"/>
                  </a:cubicBezTo>
                  <a:cubicBezTo>
                    <a:pt x="26" y="71"/>
                    <a:pt x="25" y="70"/>
                    <a:pt x="24" y="70"/>
                  </a:cubicBezTo>
                  <a:cubicBezTo>
                    <a:pt x="24" y="70"/>
                    <a:pt x="23" y="70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70"/>
                    <a:pt x="23" y="70"/>
                    <a:pt x="22" y="70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2" y="70"/>
                    <a:pt x="21" y="70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1" y="69"/>
                    <a:pt x="21" y="69"/>
                    <a:pt x="21" y="68"/>
                  </a:cubicBezTo>
                  <a:cubicBezTo>
                    <a:pt x="20" y="68"/>
                    <a:pt x="20" y="68"/>
                    <a:pt x="20" y="67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19" y="65"/>
                    <a:pt x="18" y="63"/>
                    <a:pt x="17" y="63"/>
                  </a:cubicBezTo>
                  <a:cubicBezTo>
                    <a:pt x="17" y="63"/>
                    <a:pt x="17" y="64"/>
                    <a:pt x="16" y="66"/>
                  </a:cubicBezTo>
                  <a:cubicBezTo>
                    <a:pt x="16" y="67"/>
                    <a:pt x="15" y="70"/>
                    <a:pt x="12" y="70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9" y="70"/>
                    <a:pt x="7" y="70"/>
                    <a:pt x="6" y="71"/>
                  </a:cubicBezTo>
                  <a:cubicBezTo>
                    <a:pt x="6" y="71"/>
                    <a:pt x="6" y="72"/>
                    <a:pt x="6" y="73"/>
                  </a:cubicBezTo>
                  <a:cubicBezTo>
                    <a:pt x="7" y="74"/>
                    <a:pt x="7" y="75"/>
                    <a:pt x="7" y="75"/>
                  </a:cubicBezTo>
                  <a:cubicBezTo>
                    <a:pt x="8" y="78"/>
                    <a:pt x="9" y="81"/>
                    <a:pt x="8" y="82"/>
                  </a:cubicBezTo>
                  <a:cubicBezTo>
                    <a:pt x="7" y="84"/>
                    <a:pt x="5" y="84"/>
                    <a:pt x="4" y="84"/>
                  </a:cubicBezTo>
                  <a:cubicBezTo>
                    <a:pt x="4" y="84"/>
                    <a:pt x="3" y="84"/>
                    <a:pt x="3" y="84"/>
                  </a:cubicBezTo>
                  <a:cubicBezTo>
                    <a:pt x="3" y="84"/>
                    <a:pt x="3" y="84"/>
                    <a:pt x="3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2" y="84"/>
                    <a:pt x="1" y="84"/>
                    <a:pt x="1" y="85"/>
                  </a:cubicBezTo>
                  <a:cubicBezTo>
                    <a:pt x="1" y="85"/>
                    <a:pt x="1" y="85"/>
                    <a:pt x="1" y="85"/>
                  </a:cubicBezTo>
                  <a:cubicBezTo>
                    <a:pt x="1" y="85"/>
                    <a:pt x="0" y="85"/>
                    <a:pt x="0" y="85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1" y="86"/>
                  </a:cubicBezTo>
                  <a:cubicBezTo>
                    <a:pt x="5" y="89"/>
                    <a:pt x="8" y="93"/>
                    <a:pt x="10" y="9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59" name="Freeform 261"/>
            <p:cNvSpPr>
              <a:spLocks/>
            </p:cNvSpPr>
            <p:nvPr/>
          </p:nvSpPr>
          <p:spPr bwMode="auto">
            <a:xfrm>
              <a:off x="13335000" y="10531475"/>
              <a:ext cx="69850" cy="88900"/>
            </a:xfrm>
            <a:custGeom>
              <a:avLst/>
              <a:gdLst>
                <a:gd name="T0" fmla="*/ 12 w 13"/>
                <a:gd name="T1" fmla="*/ 8 h 17"/>
                <a:gd name="T2" fmla="*/ 12 w 13"/>
                <a:gd name="T3" fmla="*/ 7 h 17"/>
                <a:gd name="T4" fmla="*/ 12 w 13"/>
                <a:gd name="T5" fmla="*/ 6 h 17"/>
                <a:gd name="T6" fmla="*/ 12 w 13"/>
                <a:gd name="T7" fmla="*/ 5 h 17"/>
                <a:gd name="T8" fmla="*/ 12 w 13"/>
                <a:gd name="T9" fmla="*/ 4 h 17"/>
                <a:gd name="T10" fmla="*/ 12 w 13"/>
                <a:gd name="T11" fmla="*/ 3 h 17"/>
                <a:gd name="T12" fmla="*/ 11 w 13"/>
                <a:gd name="T13" fmla="*/ 3 h 17"/>
                <a:gd name="T14" fmla="*/ 6 w 13"/>
                <a:gd name="T15" fmla="*/ 0 h 17"/>
                <a:gd name="T16" fmla="*/ 0 w 13"/>
                <a:gd name="T17" fmla="*/ 8 h 17"/>
                <a:gd name="T18" fmla="*/ 6 w 13"/>
                <a:gd name="T19" fmla="*/ 17 h 17"/>
                <a:gd name="T20" fmla="*/ 7 w 13"/>
                <a:gd name="T21" fmla="*/ 17 h 17"/>
                <a:gd name="T22" fmla="*/ 11 w 13"/>
                <a:gd name="T23" fmla="*/ 15 h 17"/>
                <a:gd name="T24" fmla="*/ 11 w 13"/>
                <a:gd name="T25" fmla="*/ 14 h 17"/>
                <a:gd name="T26" fmla="*/ 12 w 13"/>
                <a:gd name="T27" fmla="*/ 14 h 17"/>
                <a:gd name="T28" fmla="*/ 13 w 13"/>
                <a:gd name="T29" fmla="*/ 12 h 17"/>
                <a:gd name="T30" fmla="*/ 13 w 13"/>
                <a:gd name="T31" fmla="*/ 12 h 17"/>
                <a:gd name="T32" fmla="*/ 12 w 13"/>
                <a:gd name="T33" fmla="*/ 10 h 17"/>
                <a:gd name="T34" fmla="*/ 12 w 13"/>
                <a:gd name="T35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" h="17">
                  <a:moveTo>
                    <a:pt x="12" y="8"/>
                  </a:moveTo>
                  <a:cubicBezTo>
                    <a:pt x="12" y="8"/>
                    <a:pt x="12" y="8"/>
                    <a:pt x="12" y="7"/>
                  </a:cubicBezTo>
                  <a:cubicBezTo>
                    <a:pt x="12" y="7"/>
                    <a:pt x="12" y="7"/>
                    <a:pt x="12" y="6"/>
                  </a:cubicBezTo>
                  <a:cubicBezTo>
                    <a:pt x="12" y="6"/>
                    <a:pt x="12" y="5"/>
                    <a:pt x="12" y="5"/>
                  </a:cubicBezTo>
                  <a:cubicBezTo>
                    <a:pt x="12" y="5"/>
                    <a:pt x="12" y="5"/>
                    <a:pt x="12" y="4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2"/>
                    <a:pt x="8" y="0"/>
                    <a:pt x="6" y="0"/>
                  </a:cubicBezTo>
                  <a:cubicBezTo>
                    <a:pt x="4" y="0"/>
                    <a:pt x="0" y="6"/>
                    <a:pt x="0" y="8"/>
                  </a:cubicBezTo>
                  <a:cubicBezTo>
                    <a:pt x="0" y="9"/>
                    <a:pt x="3" y="17"/>
                    <a:pt x="6" y="17"/>
                  </a:cubicBezTo>
                  <a:cubicBezTo>
                    <a:pt x="6" y="17"/>
                    <a:pt x="7" y="17"/>
                    <a:pt x="7" y="17"/>
                  </a:cubicBezTo>
                  <a:cubicBezTo>
                    <a:pt x="11" y="17"/>
                    <a:pt x="11" y="16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4"/>
                    <a:pt x="12" y="14"/>
                    <a:pt x="12" y="14"/>
                  </a:cubicBezTo>
                  <a:cubicBezTo>
                    <a:pt x="12" y="13"/>
                    <a:pt x="12" y="13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0"/>
                    <a:pt x="12" y="10"/>
                  </a:cubicBezTo>
                  <a:cubicBezTo>
                    <a:pt x="12" y="9"/>
                    <a:pt x="12" y="9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60" name="Freeform 262"/>
            <p:cNvSpPr>
              <a:spLocks/>
            </p:cNvSpPr>
            <p:nvPr/>
          </p:nvSpPr>
          <p:spPr bwMode="auto">
            <a:xfrm>
              <a:off x="10629900" y="8210550"/>
              <a:ext cx="441325" cy="319088"/>
            </a:xfrm>
            <a:custGeom>
              <a:avLst/>
              <a:gdLst>
                <a:gd name="T0" fmla="*/ 21 w 83"/>
                <a:gd name="T1" fmla="*/ 39 h 61"/>
                <a:gd name="T2" fmla="*/ 23 w 83"/>
                <a:gd name="T3" fmla="*/ 37 h 61"/>
                <a:gd name="T4" fmla="*/ 25 w 83"/>
                <a:gd name="T5" fmla="*/ 36 h 61"/>
                <a:gd name="T6" fmla="*/ 26 w 83"/>
                <a:gd name="T7" fmla="*/ 34 h 61"/>
                <a:gd name="T8" fmla="*/ 26 w 83"/>
                <a:gd name="T9" fmla="*/ 33 h 61"/>
                <a:gd name="T10" fmla="*/ 29 w 83"/>
                <a:gd name="T11" fmla="*/ 30 h 61"/>
                <a:gd name="T12" fmla="*/ 37 w 83"/>
                <a:gd name="T13" fmla="*/ 30 h 61"/>
                <a:gd name="T14" fmla="*/ 53 w 83"/>
                <a:gd name="T15" fmla="*/ 48 h 61"/>
                <a:gd name="T16" fmla="*/ 55 w 83"/>
                <a:gd name="T17" fmla="*/ 47 h 61"/>
                <a:gd name="T18" fmla="*/ 58 w 83"/>
                <a:gd name="T19" fmla="*/ 47 h 61"/>
                <a:gd name="T20" fmla="*/ 60 w 83"/>
                <a:gd name="T21" fmla="*/ 46 h 61"/>
                <a:gd name="T22" fmla="*/ 64 w 83"/>
                <a:gd name="T23" fmla="*/ 57 h 61"/>
                <a:gd name="T24" fmla="*/ 66 w 83"/>
                <a:gd name="T25" fmla="*/ 61 h 61"/>
                <a:gd name="T26" fmla="*/ 68 w 83"/>
                <a:gd name="T27" fmla="*/ 60 h 61"/>
                <a:gd name="T28" fmla="*/ 74 w 83"/>
                <a:gd name="T29" fmla="*/ 57 h 61"/>
                <a:gd name="T30" fmla="*/ 75 w 83"/>
                <a:gd name="T31" fmla="*/ 58 h 61"/>
                <a:gd name="T32" fmla="*/ 75 w 83"/>
                <a:gd name="T33" fmla="*/ 58 h 61"/>
                <a:gd name="T34" fmla="*/ 78 w 83"/>
                <a:gd name="T35" fmla="*/ 55 h 61"/>
                <a:gd name="T36" fmla="*/ 79 w 83"/>
                <a:gd name="T37" fmla="*/ 47 h 61"/>
                <a:gd name="T38" fmla="*/ 81 w 83"/>
                <a:gd name="T39" fmla="*/ 45 h 61"/>
                <a:gd name="T40" fmla="*/ 78 w 83"/>
                <a:gd name="T41" fmla="*/ 36 h 61"/>
                <a:gd name="T42" fmla="*/ 77 w 83"/>
                <a:gd name="T43" fmla="*/ 35 h 61"/>
                <a:gd name="T44" fmla="*/ 77 w 83"/>
                <a:gd name="T45" fmla="*/ 33 h 61"/>
                <a:gd name="T46" fmla="*/ 77 w 83"/>
                <a:gd name="T47" fmla="*/ 31 h 61"/>
                <a:gd name="T48" fmla="*/ 77 w 83"/>
                <a:gd name="T49" fmla="*/ 29 h 61"/>
                <a:gd name="T50" fmla="*/ 78 w 83"/>
                <a:gd name="T51" fmla="*/ 27 h 61"/>
                <a:gd name="T52" fmla="*/ 75 w 83"/>
                <a:gd name="T53" fmla="*/ 20 h 61"/>
                <a:gd name="T54" fmla="*/ 73 w 83"/>
                <a:gd name="T55" fmla="*/ 14 h 61"/>
                <a:gd name="T56" fmla="*/ 63 w 83"/>
                <a:gd name="T57" fmla="*/ 5 h 61"/>
                <a:gd name="T58" fmla="*/ 52 w 83"/>
                <a:gd name="T59" fmla="*/ 6 h 61"/>
                <a:gd name="T60" fmla="*/ 47 w 83"/>
                <a:gd name="T61" fmla="*/ 8 h 61"/>
                <a:gd name="T62" fmla="*/ 43 w 83"/>
                <a:gd name="T63" fmla="*/ 9 h 61"/>
                <a:gd name="T64" fmla="*/ 40 w 83"/>
                <a:gd name="T65" fmla="*/ 5 h 61"/>
                <a:gd name="T66" fmla="*/ 40 w 83"/>
                <a:gd name="T67" fmla="*/ 4 h 61"/>
                <a:gd name="T68" fmla="*/ 38 w 83"/>
                <a:gd name="T69" fmla="*/ 5 h 61"/>
                <a:gd name="T70" fmla="*/ 35 w 83"/>
                <a:gd name="T71" fmla="*/ 5 h 61"/>
                <a:gd name="T72" fmla="*/ 22 w 83"/>
                <a:gd name="T73" fmla="*/ 2 h 61"/>
                <a:gd name="T74" fmla="*/ 16 w 83"/>
                <a:gd name="T75" fmla="*/ 0 h 61"/>
                <a:gd name="T76" fmla="*/ 16 w 83"/>
                <a:gd name="T77" fmla="*/ 2 h 61"/>
                <a:gd name="T78" fmla="*/ 15 w 83"/>
                <a:gd name="T79" fmla="*/ 4 h 61"/>
                <a:gd name="T80" fmla="*/ 13 w 83"/>
                <a:gd name="T81" fmla="*/ 5 h 61"/>
                <a:gd name="T82" fmla="*/ 14 w 83"/>
                <a:gd name="T83" fmla="*/ 9 h 61"/>
                <a:gd name="T84" fmla="*/ 3 w 83"/>
                <a:gd name="T85" fmla="*/ 16 h 61"/>
                <a:gd name="T86" fmla="*/ 4 w 83"/>
                <a:gd name="T87" fmla="*/ 2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3" h="61">
                  <a:moveTo>
                    <a:pt x="8" y="27"/>
                  </a:moveTo>
                  <a:cubicBezTo>
                    <a:pt x="12" y="30"/>
                    <a:pt x="17" y="34"/>
                    <a:pt x="20" y="40"/>
                  </a:cubicBezTo>
                  <a:cubicBezTo>
                    <a:pt x="20" y="40"/>
                    <a:pt x="20" y="40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3" y="38"/>
                    <a:pt x="23" y="38"/>
                    <a:pt x="23" y="37"/>
                  </a:cubicBezTo>
                  <a:cubicBezTo>
                    <a:pt x="23" y="37"/>
                    <a:pt x="23" y="37"/>
                    <a:pt x="24" y="37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5" y="36"/>
                    <a:pt x="25" y="36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6" y="35"/>
                    <a:pt x="26" y="35"/>
                    <a:pt x="26" y="34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6" y="34"/>
                    <a:pt x="26" y="34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7" y="33"/>
                  </a:cubicBezTo>
                  <a:cubicBezTo>
                    <a:pt x="27" y="31"/>
                    <a:pt x="28" y="30"/>
                    <a:pt x="29" y="30"/>
                  </a:cubicBezTo>
                  <a:cubicBezTo>
                    <a:pt x="30" y="30"/>
                    <a:pt x="31" y="30"/>
                    <a:pt x="32" y="31"/>
                  </a:cubicBezTo>
                  <a:cubicBezTo>
                    <a:pt x="32" y="31"/>
                    <a:pt x="33" y="31"/>
                    <a:pt x="33" y="31"/>
                  </a:cubicBezTo>
                  <a:cubicBezTo>
                    <a:pt x="34" y="31"/>
                    <a:pt x="36" y="31"/>
                    <a:pt x="37" y="30"/>
                  </a:cubicBezTo>
                  <a:cubicBezTo>
                    <a:pt x="39" y="30"/>
                    <a:pt x="40" y="29"/>
                    <a:pt x="41" y="29"/>
                  </a:cubicBezTo>
                  <a:cubicBezTo>
                    <a:pt x="45" y="29"/>
                    <a:pt x="51" y="39"/>
                    <a:pt x="51" y="41"/>
                  </a:cubicBezTo>
                  <a:cubicBezTo>
                    <a:pt x="51" y="43"/>
                    <a:pt x="51" y="46"/>
                    <a:pt x="53" y="48"/>
                  </a:cubicBezTo>
                  <a:cubicBezTo>
                    <a:pt x="53" y="48"/>
                    <a:pt x="53" y="48"/>
                    <a:pt x="53" y="48"/>
                  </a:cubicBezTo>
                  <a:cubicBezTo>
                    <a:pt x="53" y="48"/>
                    <a:pt x="53" y="48"/>
                    <a:pt x="53" y="48"/>
                  </a:cubicBezTo>
                  <a:cubicBezTo>
                    <a:pt x="54" y="48"/>
                    <a:pt x="54" y="47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6" y="47"/>
                    <a:pt x="57" y="47"/>
                    <a:pt x="58" y="47"/>
                  </a:cubicBezTo>
                  <a:cubicBezTo>
                    <a:pt x="58" y="47"/>
                    <a:pt x="58" y="47"/>
                    <a:pt x="58" y="47"/>
                  </a:cubicBezTo>
                  <a:cubicBezTo>
                    <a:pt x="58" y="47"/>
                    <a:pt x="59" y="47"/>
                    <a:pt x="59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60" y="46"/>
                    <a:pt x="60" y="46"/>
                    <a:pt x="60" y="46"/>
                  </a:cubicBezTo>
                  <a:cubicBezTo>
                    <a:pt x="61" y="46"/>
                    <a:pt x="61" y="47"/>
                    <a:pt x="62" y="47"/>
                  </a:cubicBezTo>
                  <a:cubicBezTo>
                    <a:pt x="63" y="49"/>
                    <a:pt x="64" y="53"/>
                    <a:pt x="65" y="56"/>
                  </a:cubicBezTo>
                  <a:cubicBezTo>
                    <a:pt x="65" y="56"/>
                    <a:pt x="64" y="57"/>
                    <a:pt x="64" y="57"/>
                  </a:cubicBezTo>
                  <a:cubicBezTo>
                    <a:pt x="64" y="58"/>
                    <a:pt x="65" y="59"/>
                    <a:pt x="65" y="60"/>
                  </a:cubicBezTo>
                  <a:cubicBezTo>
                    <a:pt x="65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1"/>
                    <a:pt x="66" y="61"/>
                    <a:pt x="66" y="61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8" y="61"/>
                    <a:pt x="68" y="61"/>
                    <a:pt x="68" y="60"/>
                  </a:cubicBezTo>
                  <a:cubicBezTo>
                    <a:pt x="70" y="57"/>
                    <a:pt x="71" y="56"/>
                    <a:pt x="73" y="56"/>
                  </a:cubicBezTo>
                  <a:cubicBezTo>
                    <a:pt x="73" y="56"/>
                    <a:pt x="74" y="56"/>
                    <a:pt x="74" y="57"/>
                  </a:cubicBezTo>
                  <a:cubicBezTo>
                    <a:pt x="74" y="57"/>
                    <a:pt x="74" y="57"/>
                    <a:pt x="74" y="57"/>
                  </a:cubicBezTo>
                  <a:cubicBezTo>
                    <a:pt x="74" y="57"/>
                    <a:pt x="74" y="57"/>
                    <a:pt x="74" y="57"/>
                  </a:cubicBezTo>
                  <a:cubicBezTo>
                    <a:pt x="74" y="57"/>
                    <a:pt x="74" y="58"/>
                    <a:pt x="74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6" y="57"/>
                    <a:pt x="76" y="57"/>
                    <a:pt x="76" y="56"/>
                  </a:cubicBezTo>
                  <a:cubicBezTo>
                    <a:pt x="77" y="56"/>
                    <a:pt x="77" y="56"/>
                    <a:pt x="78" y="55"/>
                  </a:cubicBezTo>
                  <a:cubicBezTo>
                    <a:pt x="78" y="55"/>
                    <a:pt x="78" y="54"/>
                    <a:pt x="77" y="53"/>
                  </a:cubicBezTo>
                  <a:cubicBezTo>
                    <a:pt x="77" y="52"/>
                    <a:pt x="76" y="50"/>
                    <a:pt x="77" y="49"/>
                  </a:cubicBezTo>
                  <a:cubicBezTo>
                    <a:pt x="77" y="47"/>
                    <a:pt x="78" y="47"/>
                    <a:pt x="79" y="47"/>
                  </a:cubicBezTo>
                  <a:cubicBezTo>
                    <a:pt x="79" y="47"/>
                    <a:pt x="80" y="47"/>
                    <a:pt x="80" y="48"/>
                  </a:cubicBezTo>
                  <a:cubicBezTo>
                    <a:pt x="81" y="48"/>
                    <a:pt x="82" y="48"/>
                    <a:pt x="82" y="48"/>
                  </a:cubicBezTo>
                  <a:cubicBezTo>
                    <a:pt x="83" y="47"/>
                    <a:pt x="82" y="46"/>
                    <a:pt x="81" y="45"/>
                  </a:cubicBezTo>
                  <a:cubicBezTo>
                    <a:pt x="80" y="43"/>
                    <a:pt x="79" y="42"/>
                    <a:pt x="80" y="41"/>
                  </a:cubicBezTo>
                  <a:cubicBezTo>
                    <a:pt x="80" y="40"/>
                    <a:pt x="80" y="38"/>
                    <a:pt x="78" y="37"/>
                  </a:cubicBezTo>
                  <a:cubicBezTo>
                    <a:pt x="78" y="37"/>
                    <a:pt x="78" y="37"/>
                    <a:pt x="78" y="36"/>
                  </a:cubicBezTo>
                  <a:cubicBezTo>
                    <a:pt x="77" y="36"/>
                    <a:pt x="77" y="36"/>
                    <a:pt x="77" y="36"/>
                  </a:cubicBezTo>
                  <a:cubicBezTo>
                    <a:pt x="77" y="36"/>
                    <a:pt x="77" y="36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7" y="35"/>
                    <a:pt x="77" y="35"/>
                    <a:pt x="77" y="34"/>
                  </a:cubicBezTo>
                  <a:cubicBezTo>
                    <a:pt x="77" y="34"/>
                    <a:pt x="77" y="34"/>
                    <a:pt x="77" y="34"/>
                  </a:cubicBezTo>
                  <a:cubicBezTo>
                    <a:pt x="77" y="34"/>
                    <a:pt x="77" y="33"/>
                    <a:pt x="77" y="33"/>
                  </a:cubicBezTo>
                  <a:cubicBezTo>
                    <a:pt x="77" y="33"/>
                    <a:pt x="77" y="33"/>
                    <a:pt x="77" y="33"/>
                  </a:cubicBezTo>
                  <a:cubicBezTo>
                    <a:pt x="77" y="32"/>
                    <a:pt x="77" y="32"/>
                    <a:pt x="77" y="32"/>
                  </a:cubicBezTo>
                  <a:cubicBezTo>
                    <a:pt x="77" y="32"/>
                    <a:pt x="77" y="31"/>
                    <a:pt x="77" y="31"/>
                  </a:cubicBezTo>
                  <a:cubicBezTo>
                    <a:pt x="77" y="31"/>
                    <a:pt x="77" y="31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8"/>
                    <a:pt x="78" y="28"/>
                  </a:cubicBezTo>
                  <a:cubicBezTo>
                    <a:pt x="78" y="28"/>
                    <a:pt x="78" y="28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7" y="27"/>
                    <a:pt x="77" y="27"/>
                    <a:pt x="76" y="26"/>
                  </a:cubicBezTo>
                  <a:cubicBezTo>
                    <a:pt x="76" y="25"/>
                    <a:pt x="76" y="24"/>
                    <a:pt x="75" y="23"/>
                  </a:cubicBezTo>
                  <a:cubicBezTo>
                    <a:pt x="75" y="21"/>
                    <a:pt x="75" y="20"/>
                    <a:pt x="75" y="20"/>
                  </a:cubicBezTo>
                  <a:cubicBezTo>
                    <a:pt x="73" y="20"/>
                    <a:pt x="72" y="19"/>
                    <a:pt x="72" y="18"/>
                  </a:cubicBezTo>
                  <a:cubicBezTo>
                    <a:pt x="72" y="17"/>
                    <a:pt x="72" y="15"/>
                    <a:pt x="74" y="15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1" y="13"/>
                    <a:pt x="70" y="12"/>
                    <a:pt x="70" y="10"/>
                  </a:cubicBezTo>
                  <a:cubicBezTo>
                    <a:pt x="70" y="8"/>
                    <a:pt x="67" y="3"/>
                    <a:pt x="66" y="2"/>
                  </a:cubicBezTo>
                  <a:cubicBezTo>
                    <a:pt x="66" y="3"/>
                    <a:pt x="64" y="4"/>
                    <a:pt x="63" y="5"/>
                  </a:cubicBezTo>
                  <a:cubicBezTo>
                    <a:pt x="61" y="7"/>
                    <a:pt x="60" y="8"/>
                    <a:pt x="58" y="8"/>
                  </a:cubicBezTo>
                  <a:cubicBezTo>
                    <a:pt x="57" y="8"/>
                    <a:pt x="56" y="8"/>
                    <a:pt x="55" y="7"/>
                  </a:cubicBezTo>
                  <a:cubicBezTo>
                    <a:pt x="54" y="7"/>
                    <a:pt x="53" y="6"/>
                    <a:pt x="52" y="6"/>
                  </a:cubicBezTo>
                  <a:cubicBezTo>
                    <a:pt x="52" y="6"/>
                    <a:pt x="52" y="6"/>
                    <a:pt x="52" y="7"/>
                  </a:cubicBezTo>
                  <a:cubicBezTo>
                    <a:pt x="51" y="8"/>
                    <a:pt x="50" y="9"/>
                    <a:pt x="49" y="9"/>
                  </a:cubicBezTo>
                  <a:cubicBezTo>
                    <a:pt x="48" y="9"/>
                    <a:pt x="48" y="8"/>
                    <a:pt x="47" y="8"/>
                  </a:cubicBezTo>
                  <a:cubicBezTo>
                    <a:pt x="47" y="8"/>
                    <a:pt x="46" y="8"/>
                    <a:pt x="46" y="8"/>
                  </a:cubicBezTo>
                  <a:cubicBezTo>
                    <a:pt x="46" y="8"/>
                    <a:pt x="45" y="8"/>
                    <a:pt x="45" y="8"/>
                  </a:cubicBezTo>
                  <a:cubicBezTo>
                    <a:pt x="44" y="9"/>
                    <a:pt x="44" y="9"/>
                    <a:pt x="43" y="9"/>
                  </a:cubicBezTo>
                  <a:cubicBezTo>
                    <a:pt x="41" y="9"/>
                    <a:pt x="40" y="6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5"/>
                    <a:pt x="38" y="5"/>
                  </a:cubicBezTo>
                  <a:cubicBezTo>
                    <a:pt x="38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5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2" y="5"/>
                    <a:pt x="23" y="5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1"/>
                    <a:pt x="18" y="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5" y="3"/>
                    <a:pt x="15" y="3"/>
                  </a:cubicBezTo>
                  <a:cubicBezTo>
                    <a:pt x="15" y="3"/>
                    <a:pt x="15" y="3"/>
                    <a:pt x="15" y="4"/>
                  </a:cubicBezTo>
                  <a:cubicBezTo>
                    <a:pt x="15" y="4"/>
                    <a:pt x="15" y="4"/>
                    <a:pt x="14" y="4"/>
                  </a:cubicBezTo>
                  <a:cubicBezTo>
                    <a:pt x="14" y="5"/>
                    <a:pt x="14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3" y="7"/>
                    <a:pt x="14" y="7"/>
                  </a:cubicBezTo>
                  <a:cubicBezTo>
                    <a:pt x="14" y="8"/>
                    <a:pt x="14" y="9"/>
                    <a:pt x="14" y="9"/>
                  </a:cubicBezTo>
                  <a:cubicBezTo>
                    <a:pt x="15" y="11"/>
                    <a:pt x="11" y="13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2"/>
                    <a:pt x="5" y="14"/>
                    <a:pt x="3" y="16"/>
                  </a:cubicBezTo>
                  <a:cubicBezTo>
                    <a:pt x="2" y="16"/>
                    <a:pt x="1" y="17"/>
                    <a:pt x="1" y="17"/>
                  </a:cubicBezTo>
                  <a:cubicBezTo>
                    <a:pt x="1" y="17"/>
                    <a:pt x="1" y="18"/>
                    <a:pt x="0" y="18"/>
                  </a:cubicBezTo>
                  <a:cubicBezTo>
                    <a:pt x="2" y="19"/>
                    <a:pt x="3" y="20"/>
                    <a:pt x="4" y="22"/>
                  </a:cubicBezTo>
                  <a:cubicBezTo>
                    <a:pt x="5" y="24"/>
                    <a:pt x="5" y="25"/>
                    <a:pt x="8" y="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61" name="Freeform 263"/>
            <p:cNvSpPr>
              <a:spLocks/>
            </p:cNvSpPr>
            <p:nvPr/>
          </p:nvSpPr>
          <p:spPr bwMode="auto">
            <a:xfrm>
              <a:off x="12363450" y="5973763"/>
              <a:ext cx="307975" cy="257175"/>
            </a:xfrm>
            <a:custGeom>
              <a:avLst/>
              <a:gdLst>
                <a:gd name="T0" fmla="*/ 51 w 58"/>
                <a:gd name="T1" fmla="*/ 9 h 49"/>
                <a:gd name="T2" fmla="*/ 50 w 58"/>
                <a:gd name="T3" fmla="*/ 9 h 49"/>
                <a:gd name="T4" fmla="*/ 49 w 58"/>
                <a:gd name="T5" fmla="*/ 10 h 49"/>
                <a:gd name="T6" fmla="*/ 45 w 58"/>
                <a:gd name="T7" fmla="*/ 10 h 49"/>
                <a:gd name="T8" fmla="*/ 36 w 58"/>
                <a:gd name="T9" fmla="*/ 7 h 49"/>
                <a:gd name="T10" fmla="*/ 35 w 58"/>
                <a:gd name="T11" fmla="*/ 5 h 49"/>
                <a:gd name="T12" fmla="*/ 34 w 58"/>
                <a:gd name="T13" fmla="*/ 5 h 49"/>
                <a:gd name="T14" fmla="*/ 33 w 58"/>
                <a:gd name="T15" fmla="*/ 4 h 49"/>
                <a:gd name="T16" fmla="*/ 32 w 58"/>
                <a:gd name="T17" fmla="*/ 3 h 49"/>
                <a:gd name="T18" fmla="*/ 30 w 58"/>
                <a:gd name="T19" fmla="*/ 2 h 49"/>
                <a:gd name="T20" fmla="*/ 29 w 58"/>
                <a:gd name="T21" fmla="*/ 1 h 49"/>
                <a:gd name="T22" fmla="*/ 28 w 58"/>
                <a:gd name="T23" fmla="*/ 0 h 49"/>
                <a:gd name="T24" fmla="*/ 21 w 58"/>
                <a:gd name="T25" fmla="*/ 5 h 49"/>
                <a:gd name="T26" fmla="*/ 20 w 58"/>
                <a:gd name="T27" fmla="*/ 7 h 49"/>
                <a:gd name="T28" fmla="*/ 18 w 58"/>
                <a:gd name="T29" fmla="*/ 10 h 49"/>
                <a:gd name="T30" fmla="*/ 15 w 58"/>
                <a:gd name="T31" fmla="*/ 14 h 49"/>
                <a:gd name="T32" fmla="*/ 13 w 58"/>
                <a:gd name="T33" fmla="*/ 16 h 49"/>
                <a:gd name="T34" fmla="*/ 13 w 58"/>
                <a:gd name="T35" fmla="*/ 16 h 49"/>
                <a:gd name="T36" fmla="*/ 13 w 58"/>
                <a:gd name="T37" fmla="*/ 16 h 49"/>
                <a:gd name="T38" fmla="*/ 11 w 58"/>
                <a:gd name="T39" fmla="*/ 15 h 49"/>
                <a:gd name="T40" fmla="*/ 8 w 58"/>
                <a:gd name="T41" fmla="*/ 15 h 49"/>
                <a:gd name="T42" fmla="*/ 7 w 58"/>
                <a:gd name="T43" fmla="*/ 15 h 49"/>
                <a:gd name="T44" fmla="*/ 0 w 58"/>
                <a:gd name="T45" fmla="*/ 16 h 49"/>
                <a:gd name="T46" fmla="*/ 0 w 58"/>
                <a:gd name="T47" fmla="*/ 17 h 49"/>
                <a:gd name="T48" fmla="*/ 1 w 58"/>
                <a:gd name="T49" fmla="*/ 19 h 49"/>
                <a:gd name="T50" fmla="*/ 3 w 58"/>
                <a:gd name="T51" fmla="*/ 19 h 49"/>
                <a:gd name="T52" fmla="*/ 11 w 58"/>
                <a:gd name="T53" fmla="*/ 24 h 49"/>
                <a:gd name="T54" fmla="*/ 20 w 58"/>
                <a:gd name="T55" fmla="*/ 39 h 49"/>
                <a:gd name="T56" fmla="*/ 25 w 58"/>
                <a:gd name="T57" fmla="*/ 41 h 49"/>
                <a:gd name="T58" fmla="*/ 30 w 58"/>
                <a:gd name="T59" fmla="*/ 44 h 49"/>
                <a:gd name="T60" fmla="*/ 38 w 58"/>
                <a:gd name="T61" fmla="*/ 49 h 49"/>
                <a:gd name="T62" fmla="*/ 40 w 58"/>
                <a:gd name="T63" fmla="*/ 49 h 49"/>
                <a:gd name="T64" fmla="*/ 39 w 58"/>
                <a:gd name="T65" fmla="*/ 49 h 49"/>
                <a:gd name="T66" fmla="*/ 36 w 58"/>
                <a:gd name="T67" fmla="*/ 46 h 49"/>
                <a:gd name="T68" fmla="*/ 33 w 58"/>
                <a:gd name="T69" fmla="*/ 41 h 49"/>
                <a:gd name="T70" fmla="*/ 30 w 58"/>
                <a:gd name="T71" fmla="*/ 38 h 49"/>
                <a:gd name="T72" fmla="*/ 24 w 58"/>
                <a:gd name="T73" fmla="*/ 30 h 49"/>
                <a:gd name="T74" fmla="*/ 21 w 58"/>
                <a:gd name="T75" fmla="*/ 26 h 49"/>
                <a:gd name="T76" fmla="*/ 19 w 58"/>
                <a:gd name="T77" fmla="*/ 23 h 49"/>
                <a:gd name="T78" fmla="*/ 19 w 58"/>
                <a:gd name="T79" fmla="*/ 19 h 49"/>
                <a:gd name="T80" fmla="*/ 25 w 58"/>
                <a:gd name="T81" fmla="*/ 19 h 49"/>
                <a:gd name="T82" fmla="*/ 28 w 58"/>
                <a:gd name="T83" fmla="*/ 18 h 49"/>
                <a:gd name="T84" fmla="*/ 32 w 58"/>
                <a:gd name="T85" fmla="*/ 17 h 49"/>
                <a:gd name="T86" fmla="*/ 49 w 58"/>
                <a:gd name="T87" fmla="*/ 19 h 49"/>
                <a:gd name="T88" fmla="*/ 50 w 58"/>
                <a:gd name="T89" fmla="*/ 19 h 49"/>
                <a:gd name="T90" fmla="*/ 50 w 58"/>
                <a:gd name="T91" fmla="*/ 19 h 49"/>
                <a:gd name="T92" fmla="*/ 50 w 58"/>
                <a:gd name="T93" fmla="*/ 19 h 49"/>
                <a:gd name="T94" fmla="*/ 51 w 58"/>
                <a:gd name="T95" fmla="*/ 19 h 49"/>
                <a:gd name="T96" fmla="*/ 51 w 58"/>
                <a:gd name="T97" fmla="*/ 19 h 49"/>
                <a:gd name="T98" fmla="*/ 52 w 58"/>
                <a:gd name="T99" fmla="*/ 20 h 49"/>
                <a:gd name="T100" fmla="*/ 52 w 58"/>
                <a:gd name="T101" fmla="*/ 20 h 49"/>
                <a:gd name="T102" fmla="*/ 53 w 58"/>
                <a:gd name="T103" fmla="*/ 20 h 49"/>
                <a:gd name="T104" fmla="*/ 54 w 58"/>
                <a:gd name="T105" fmla="*/ 20 h 49"/>
                <a:gd name="T106" fmla="*/ 54 w 58"/>
                <a:gd name="T107" fmla="*/ 21 h 49"/>
                <a:gd name="T108" fmla="*/ 55 w 58"/>
                <a:gd name="T109" fmla="*/ 21 h 49"/>
                <a:gd name="T110" fmla="*/ 56 w 58"/>
                <a:gd name="T111" fmla="*/ 22 h 49"/>
                <a:gd name="T112" fmla="*/ 57 w 58"/>
                <a:gd name="T113" fmla="*/ 22 h 49"/>
                <a:gd name="T114" fmla="*/ 58 w 58"/>
                <a:gd name="T115" fmla="*/ 23 h 49"/>
                <a:gd name="T116" fmla="*/ 57 w 58"/>
                <a:gd name="T117" fmla="*/ 19 h 49"/>
                <a:gd name="T118" fmla="*/ 55 w 58"/>
                <a:gd name="T119" fmla="*/ 15 h 49"/>
                <a:gd name="T120" fmla="*/ 51 w 58"/>
                <a:gd name="T121" fmla="*/ 9 h 49"/>
                <a:gd name="T122" fmla="*/ 51 w 58"/>
                <a:gd name="T123" fmla="*/ 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8" h="49">
                  <a:moveTo>
                    <a:pt x="51" y="9"/>
                  </a:moveTo>
                  <a:cubicBezTo>
                    <a:pt x="51" y="9"/>
                    <a:pt x="50" y="9"/>
                    <a:pt x="50" y="9"/>
                  </a:cubicBezTo>
                  <a:cubicBezTo>
                    <a:pt x="49" y="9"/>
                    <a:pt x="49" y="10"/>
                    <a:pt x="49" y="10"/>
                  </a:cubicBezTo>
                  <a:cubicBezTo>
                    <a:pt x="48" y="10"/>
                    <a:pt x="47" y="10"/>
                    <a:pt x="45" y="10"/>
                  </a:cubicBezTo>
                  <a:cubicBezTo>
                    <a:pt x="44" y="10"/>
                    <a:pt x="38" y="10"/>
                    <a:pt x="36" y="7"/>
                  </a:cubicBezTo>
                  <a:cubicBezTo>
                    <a:pt x="36" y="6"/>
                    <a:pt x="35" y="6"/>
                    <a:pt x="35" y="5"/>
                  </a:cubicBezTo>
                  <a:cubicBezTo>
                    <a:pt x="35" y="5"/>
                    <a:pt x="34" y="5"/>
                    <a:pt x="34" y="5"/>
                  </a:cubicBezTo>
                  <a:cubicBezTo>
                    <a:pt x="34" y="5"/>
                    <a:pt x="33" y="4"/>
                    <a:pt x="33" y="4"/>
                  </a:cubicBezTo>
                  <a:cubicBezTo>
                    <a:pt x="33" y="4"/>
                    <a:pt x="32" y="3"/>
                    <a:pt x="32" y="3"/>
                  </a:cubicBezTo>
                  <a:cubicBezTo>
                    <a:pt x="31" y="3"/>
                    <a:pt x="31" y="2"/>
                    <a:pt x="30" y="2"/>
                  </a:cubicBezTo>
                  <a:cubicBezTo>
                    <a:pt x="30" y="2"/>
                    <a:pt x="29" y="2"/>
                    <a:pt x="29" y="1"/>
                  </a:cubicBezTo>
                  <a:cubicBezTo>
                    <a:pt x="29" y="1"/>
                    <a:pt x="28" y="1"/>
                    <a:pt x="28" y="0"/>
                  </a:cubicBezTo>
                  <a:cubicBezTo>
                    <a:pt x="26" y="2"/>
                    <a:pt x="23" y="4"/>
                    <a:pt x="21" y="5"/>
                  </a:cubicBezTo>
                  <a:cubicBezTo>
                    <a:pt x="21" y="5"/>
                    <a:pt x="21" y="6"/>
                    <a:pt x="20" y="7"/>
                  </a:cubicBezTo>
                  <a:cubicBezTo>
                    <a:pt x="20" y="8"/>
                    <a:pt x="20" y="10"/>
                    <a:pt x="18" y="10"/>
                  </a:cubicBezTo>
                  <a:cubicBezTo>
                    <a:pt x="17" y="10"/>
                    <a:pt x="16" y="12"/>
                    <a:pt x="15" y="14"/>
                  </a:cubicBezTo>
                  <a:cubicBezTo>
                    <a:pt x="15" y="15"/>
                    <a:pt x="14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1" y="15"/>
                    <a:pt x="11" y="15"/>
                  </a:cubicBezTo>
                  <a:cubicBezTo>
                    <a:pt x="10" y="15"/>
                    <a:pt x="8" y="15"/>
                    <a:pt x="8" y="15"/>
                  </a:cubicBezTo>
                  <a:cubicBezTo>
                    <a:pt x="8" y="15"/>
                    <a:pt x="8" y="15"/>
                    <a:pt x="7" y="15"/>
                  </a:cubicBezTo>
                  <a:cubicBezTo>
                    <a:pt x="6" y="15"/>
                    <a:pt x="4" y="16"/>
                    <a:pt x="0" y="16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5" y="19"/>
                    <a:pt x="11" y="19"/>
                    <a:pt x="11" y="24"/>
                  </a:cubicBezTo>
                  <a:cubicBezTo>
                    <a:pt x="11" y="27"/>
                    <a:pt x="17" y="35"/>
                    <a:pt x="20" y="39"/>
                  </a:cubicBezTo>
                  <a:cubicBezTo>
                    <a:pt x="22" y="40"/>
                    <a:pt x="24" y="41"/>
                    <a:pt x="25" y="41"/>
                  </a:cubicBezTo>
                  <a:cubicBezTo>
                    <a:pt x="27" y="42"/>
                    <a:pt x="29" y="42"/>
                    <a:pt x="30" y="44"/>
                  </a:cubicBezTo>
                  <a:cubicBezTo>
                    <a:pt x="30" y="46"/>
                    <a:pt x="34" y="48"/>
                    <a:pt x="38" y="49"/>
                  </a:cubicBezTo>
                  <a:cubicBezTo>
                    <a:pt x="39" y="49"/>
                    <a:pt x="39" y="49"/>
                    <a:pt x="40" y="49"/>
                  </a:cubicBezTo>
                  <a:cubicBezTo>
                    <a:pt x="40" y="49"/>
                    <a:pt x="40" y="49"/>
                    <a:pt x="39" y="49"/>
                  </a:cubicBezTo>
                  <a:cubicBezTo>
                    <a:pt x="38" y="48"/>
                    <a:pt x="37" y="47"/>
                    <a:pt x="36" y="46"/>
                  </a:cubicBezTo>
                  <a:cubicBezTo>
                    <a:pt x="34" y="44"/>
                    <a:pt x="33" y="42"/>
                    <a:pt x="33" y="41"/>
                  </a:cubicBezTo>
                  <a:cubicBezTo>
                    <a:pt x="33" y="41"/>
                    <a:pt x="31" y="39"/>
                    <a:pt x="30" y="38"/>
                  </a:cubicBezTo>
                  <a:cubicBezTo>
                    <a:pt x="27" y="36"/>
                    <a:pt x="24" y="33"/>
                    <a:pt x="24" y="30"/>
                  </a:cubicBezTo>
                  <a:cubicBezTo>
                    <a:pt x="24" y="28"/>
                    <a:pt x="22" y="27"/>
                    <a:pt x="21" y="26"/>
                  </a:cubicBezTo>
                  <a:cubicBezTo>
                    <a:pt x="20" y="25"/>
                    <a:pt x="19" y="24"/>
                    <a:pt x="19" y="23"/>
                  </a:cubicBezTo>
                  <a:cubicBezTo>
                    <a:pt x="18" y="22"/>
                    <a:pt x="19" y="20"/>
                    <a:pt x="19" y="19"/>
                  </a:cubicBezTo>
                  <a:cubicBezTo>
                    <a:pt x="21" y="18"/>
                    <a:pt x="23" y="17"/>
                    <a:pt x="25" y="19"/>
                  </a:cubicBezTo>
                  <a:cubicBezTo>
                    <a:pt x="26" y="19"/>
                    <a:pt x="27" y="19"/>
                    <a:pt x="28" y="18"/>
                  </a:cubicBezTo>
                  <a:cubicBezTo>
                    <a:pt x="29" y="17"/>
                    <a:pt x="31" y="16"/>
                    <a:pt x="32" y="17"/>
                  </a:cubicBezTo>
                  <a:cubicBezTo>
                    <a:pt x="34" y="18"/>
                    <a:pt x="43" y="18"/>
                    <a:pt x="49" y="19"/>
                  </a:cubicBezTo>
                  <a:cubicBezTo>
                    <a:pt x="49" y="19"/>
                    <a:pt x="49" y="19"/>
                    <a:pt x="50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0" y="19"/>
                    <a:pt x="51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1" y="19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3" y="20"/>
                    <a:pt x="53" y="20"/>
                  </a:cubicBezTo>
                  <a:cubicBezTo>
                    <a:pt x="53" y="20"/>
                    <a:pt x="53" y="20"/>
                    <a:pt x="54" y="20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6" y="21"/>
                    <a:pt x="56" y="22"/>
                    <a:pt x="56" y="22"/>
                  </a:cubicBezTo>
                  <a:cubicBezTo>
                    <a:pt x="56" y="22"/>
                    <a:pt x="57" y="22"/>
                    <a:pt x="57" y="22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57" y="22"/>
                    <a:pt x="57" y="20"/>
                    <a:pt x="57" y="19"/>
                  </a:cubicBezTo>
                  <a:cubicBezTo>
                    <a:pt x="57" y="17"/>
                    <a:pt x="57" y="16"/>
                    <a:pt x="55" y="15"/>
                  </a:cubicBezTo>
                  <a:cubicBezTo>
                    <a:pt x="53" y="15"/>
                    <a:pt x="52" y="13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62" name="Freeform 264"/>
            <p:cNvSpPr>
              <a:spLocks/>
            </p:cNvSpPr>
            <p:nvPr/>
          </p:nvSpPr>
          <p:spPr bwMode="auto">
            <a:xfrm>
              <a:off x="10763250" y="6734175"/>
              <a:ext cx="696913" cy="539750"/>
            </a:xfrm>
            <a:custGeom>
              <a:avLst/>
              <a:gdLst>
                <a:gd name="T0" fmla="*/ 17 w 131"/>
                <a:gd name="T1" fmla="*/ 93 h 103"/>
                <a:gd name="T2" fmla="*/ 5 w 131"/>
                <a:gd name="T3" fmla="*/ 100 h 103"/>
                <a:gd name="T4" fmla="*/ 0 w 131"/>
                <a:gd name="T5" fmla="*/ 102 h 103"/>
                <a:gd name="T6" fmla="*/ 39 w 131"/>
                <a:gd name="T7" fmla="*/ 102 h 103"/>
                <a:gd name="T8" fmla="*/ 41 w 131"/>
                <a:gd name="T9" fmla="*/ 102 h 103"/>
                <a:gd name="T10" fmla="*/ 42 w 131"/>
                <a:gd name="T11" fmla="*/ 102 h 103"/>
                <a:gd name="T12" fmla="*/ 43 w 131"/>
                <a:gd name="T13" fmla="*/ 102 h 103"/>
                <a:gd name="T14" fmla="*/ 44 w 131"/>
                <a:gd name="T15" fmla="*/ 103 h 103"/>
                <a:gd name="T16" fmla="*/ 44 w 131"/>
                <a:gd name="T17" fmla="*/ 103 h 103"/>
                <a:gd name="T18" fmla="*/ 45 w 131"/>
                <a:gd name="T19" fmla="*/ 103 h 103"/>
                <a:gd name="T20" fmla="*/ 45 w 131"/>
                <a:gd name="T21" fmla="*/ 103 h 103"/>
                <a:gd name="T22" fmla="*/ 46 w 131"/>
                <a:gd name="T23" fmla="*/ 103 h 103"/>
                <a:gd name="T24" fmla="*/ 46 w 131"/>
                <a:gd name="T25" fmla="*/ 103 h 103"/>
                <a:gd name="T26" fmla="*/ 46 w 131"/>
                <a:gd name="T27" fmla="*/ 92 h 103"/>
                <a:gd name="T28" fmla="*/ 64 w 131"/>
                <a:gd name="T29" fmla="*/ 79 h 103"/>
                <a:gd name="T30" fmla="*/ 68 w 131"/>
                <a:gd name="T31" fmla="*/ 79 h 103"/>
                <a:gd name="T32" fmla="*/ 69 w 131"/>
                <a:gd name="T33" fmla="*/ 79 h 103"/>
                <a:gd name="T34" fmla="*/ 71 w 131"/>
                <a:gd name="T35" fmla="*/ 78 h 103"/>
                <a:gd name="T36" fmla="*/ 78 w 131"/>
                <a:gd name="T37" fmla="*/ 75 h 103"/>
                <a:gd name="T38" fmla="*/ 82 w 131"/>
                <a:gd name="T39" fmla="*/ 75 h 103"/>
                <a:gd name="T40" fmla="*/ 87 w 131"/>
                <a:gd name="T41" fmla="*/ 69 h 103"/>
                <a:gd name="T42" fmla="*/ 94 w 131"/>
                <a:gd name="T43" fmla="*/ 66 h 103"/>
                <a:gd name="T44" fmla="*/ 96 w 131"/>
                <a:gd name="T45" fmla="*/ 65 h 103"/>
                <a:gd name="T46" fmla="*/ 98 w 131"/>
                <a:gd name="T47" fmla="*/ 64 h 103"/>
                <a:gd name="T48" fmla="*/ 101 w 131"/>
                <a:gd name="T49" fmla="*/ 62 h 103"/>
                <a:gd name="T50" fmla="*/ 102 w 131"/>
                <a:gd name="T51" fmla="*/ 59 h 103"/>
                <a:gd name="T52" fmla="*/ 102 w 131"/>
                <a:gd name="T53" fmla="*/ 56 h 103"/>
                <a:gd name="T54" fmla="*/ 104 w 131"/>
                <a:gd name="T55" fmla="*/ 52 h 103"/>
                <a:gd name="T56" fmla="*/ 105 w 131"/>
                <a:gd name="T57" fmla="*/ 52 h 103"/>
                <a:gd name="T58" fmla="*/ 106 w 131"/>
                <a:gd name="T59" fmla="*/ 52 h 103"/>
                <a:gd name="T60" fmla="*/ 112 w 131"/>
                <a:gd name="T61" fmla="*/ 49 h 103"/>
                <a:gd name="T62" fmla="*/ 119 w 131"/>
                <a:gd name="T63" fmla="*/ 47 h 103"/>
                <a:gd name="T64" fmla="*/ 127 w 131"/>
                <a:gd name="T65" fmla="*/ 47 h 103"/>
                <a:gd name="T66" fmla="*/ 130 w 131"/>
                <a:gd name="T67" fmla="*/ 47 h 103"/>
                <a:gd name="T68" fmla="*/ 131 w 131"/>
                <a:gd name="T69" fmla="*/ 47 h 103"/>
                <a:gd name="T70" fmla="*/ 131 w 131"/>
                <a:gd name="T71" fmla="*/ 44 h 103"/>
                <a:gd name="T72" fmla="*/ 128 w 131"/>
                <a:gd name="T73" fmla="*/ 37 h 103"/>
                <a:gd name="T74" fmla="*/ 126 w 131"/>
                <a:gd name="T75" fmla="*/ 30 h 103"/>
                <a:gd name="T76" fmla="*/ 126 w 131"/>
                <a:gd name="T77" fmla="*/ 26 h 103"/>
                <a:gd name="T78" fmla="*/ 123 w 131"/>
                <a:gd name="T79" fmla="*/ 15 h 103"/>
                <a:gd name="T80" fmla="*/ 122 w 131"/>
                <a:gd name="T81" fmla="*/ 13 h 103"/>
                <a:gd name="T82" fmla="*/ 122 w 131"/>
                <a:gd name="T83" fmla="*/ 13 h 103"/>
                <a:gd name="T84" fmla="*/ 121 w 131"/>
                <a:gd name="T85" fmla="*/ 12 h 103"/>
                <a:gd name="T86" fmla="*/ 115 w 131"/>
                <a:gd name="T87" fmla="*/ 10 h 103"/>
                <a:gd name="T88" fmla="*/ 109 w 131"/>
                <a:gd name="T89" fmla="*/ 9 h 103"/>
                <a:gd name="T90" fmla="*/ 108 w 131"/>
                <a:gd name="T91" fmla="*/ 9 h 103"/>
                <a:gd name="T92" fmla="*/ 103 w 131"/>
                <a:gd name="T93" fmla="*/ 9 h 103"/>
                <a:gd name="T94" fmla="*/ 98 w 131"/>
                <a:gd name="T95" fmla="*/ 9 h 103"/>
                <a:gd name="T96" fmla="*/ 89 w 131"/>
                <a:gd name="T97" fmla="*/ 6 h 103"/>
                <a:gd name="T98" fmla="*/ 80 w 131"/>
                <a:gd name="T99" fmla="*/ 2 h 103"/>
                <a:gd name="T100" fmla="*/ 73 w 131"/>
                <a:gd name="T101" fmla="*/ 14 h 103"/>
                <a:gd name="T102" fmla="*/ 68 w 131"/>
                <a:gd name="T103" fmla="*/ 24 h 103"/>
                <a:gd name="T104" fmla="*/ 50 w 131"/>
                <a:gd name="T105" fmla="*/ 33 h 103"/>
                <a:gd name="T106" fmla="*/ 45 w 131"/>
                <a:gd name="T107" fmla="*/ 37 h 103"/>
                <a:gd name="T108" fmla="*/ 42 w 131"/>
                <a:gd name="T109" fmla="*/ 42 h 103"/>
                <a:gd name="T110" fmla="*/ 39 w 131"/>
                <a:gd name="T111" fmla="*/ 47 h 103"/>
                <a:gd name="T112" fmla="*/ 35 w 131"/>
                <a:gd name="T113" fmla="*/ 53 h 103"/>
                <a:gd name="T114" fmla="*/ 36 w 131"/>
                <a:gd name="T115" fmla="*/ 69 h 103"/>
                <a:gd name="T116" fmla="*/ 36 w 131"/>
                <a:gd name="T117" fmla="*/ 72 h 103"/>
                <a:gd name="T118" fmla="*/ 22 w 131"/>
                <a:gd name="T119" fmla="*/ 89 h 103"/>
                <a:gd name="T120" fmla="*/ 17 w 131"/>
                <a:gd name="T121" fmla="*/ 9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1" h="103">
                  <a:moveTo>
                    <a:pt x="17" y="93"/>
                  </a:moveTo>
                  <a:cubicBezTo>
                    <a:pt x="14" y="96"/>
                    <a:pt x="11" y="99"/>
                    <a:pt x="5" y="100"/>
                  </a:cubicBezTo>
                  <a:cubicBezTo>
                    <a:pt x="3" y="101"/>
                    <a:pt x="1" y="101"/>
                    <a:pt x="0" y="102"/>
                  </a:cubicBezTo>
                  <a:cubicBezTo>
                    <a:pt x="39" y="102"/>
                    <a:pt x="39" y="102"/>
                    <a:pt x="39" y="102"/>
                  </a:cubicBezTo>
                  <a:cubicBezTo>
                    <a:pt x="40" y="102"/>
                    <a:pt x="40" y="102"/>
                    <a:pt x="41" y="102"/>
                  </a:cubicBezTo>
                  <a:cubicBezTo>
                    <a:pt x="41" y="102"/>
                    <a:pt x="41" y="102"/>
                    <a:pt x="42" y="102"/>
                  </a:cubicBezTo>
                  <a:cubicBezTo>
                    <a:pt x="42" y="102"/>
                    <a:pt x="43" y="102"/>
                    <a:pt x="43" y="102"/>
                  </a:cubicBezTo>
                  <a:cubicBezTo>
                    <a:pt x="43" y="102"/>
                    <a:pt x="43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45" y="103"/>
                    <a:pt x="45" y="103"/>
                    <a:pt x="45" y="103"/>
                  </a:cubicBezTo>
                  <a:cubicBezTo>
                    <a:pt x="45" y="103"/>
                    <a:pt x="45" y="103"/>
                    <a:pt x="45" y="103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5" y="95"/>
                    <a:pt x="45" y="93"/>
                    <a:pt x="46" y="92"/>
                  </a:cubicBezTo>
                  <a:cubicBezTo>
                    <a:pt x="46" y="90"/>
                    <a:pt x="60" y="82"/>
                    <a:pt x="64" y="79"/>
                  </a:cubicBezTo>
                  <a:cubicBezTo>
                    <a:pt x="65" y="79"/>
                    <a:pt x="66" y="79"/>
                    <a:pt x="68" y="79"/>
                  </a:cubicBezTo>
                  <a:cubicBezTo>
                    <a:pt x="69" y="79"/>
                    <a:pt x="69" y="79"/>
                    <a:pt x="69" y="79"/>
                  </a:cubicBezTo>
                  <a:cubicBezTo>
                    <a:pt x="71" y="79"/>
                    <a:pt x="71" y="79"/>
                    <a:pt x="71" y="78"/>
                  </a:cubicBezTo>
                  <a:cubicBezTo>
                    <a:pt x="71" y="75"/>
                    <a:pt x="74" y="75"/>
                    <a:pt x="78" y="75"/>
                  </a:cubicBezTo>
                  <a:cubicBezTo>
                    <a:pt x="79" y="75"/>
                    <a:pt x="80" y="75"/>
                    <a:pt x="82" y="75"/>
                  </a:cubicBezTo>
                  <a:cubicBezTo>
                    <a:pt x="85" y="74"/>
                    <a:pt x="87" y="72"/>
                    <a:pt x="87" y="69"/>
                  </a:cubicBezTo>
                  <a:cubicBezTo>
                    <a:pt x="87" y="66"/>
                    <a:pt x="91" y="66"/>
                    <a:pt x="94" y="66"/>
                  </a:cubicBezTo>
                  <a:cubicBezTo>
                    <a:pt x="95" y="66"/>
                    <a:pt x="95" y="65"/>
                    <a:pt x="96" y="65"/>
                  </a:cubicBezTo>
                  <a:cubicBezTo>
                    <a:pt x="97" y="65"/>
                    <a:pt x="98" y="65"/>
                    <a:pt x="98" y="64"/>
                  </a:cubicBezTo>
                  <a:cubicBezTo>
                    <a:pt x="99" y="63"/>
                    <a:pt x="100" y="62"/>
                    <a:pt x="101" y="62"/>
                  </a:cubicBezTo>
                  <a:cubicBezTo>
                    <a:pt x="102" y="62"/>
                    <a:pt x="102" y="60"/>
                    <a:pt x="102" y="59"/>
                  </a:cubicBezTo>
                  <a:cubicBezTo>
                    <a:pt x="102" y="58"/>
                    <a:pt x="102" y="57"/>
                    <a:pt x="102" y="56"/>
                  </a:cubicBezTo>
                  <a:cubicBezTo>
                    <a:pt x="102" y="53"/>
                    <a:pt x="102" y="52"/>
                    <a:pt x="104" y="52"/>
                  </a:cubicBezTo>
                  <a:cubicBezTo>
                    <a:pt x="105" y="52"/>
                    <a:pt x="105" y="52"/>
                    <a:pt x="105" y="52"/>
                  </a:cubicBezTo>
                  <a:cubicBezTo>
                    <a:pt x="105" y="52"/>
                    <a:pt x="106" y="52"/>
                    <a:pt x="106" y="52"/>
                  </a:cubicBezTo>
                  <a:cubicBezTo>
                    <a:pt x="109" y="52"/>
                    <a:pt x="112" y="50"/>
                    <a:pt x="112" y="49"/>
                  </a:cubicBezTo>
                  <a:cubicBezTo>
                    <a:pt x="112" y="47"/>
                    <a:pt x="115" y="47"/>
                    <a:pt x="119" y="47"/>
                  </a:cubicBezTo>
                  <a:cubicBezTo>
                    <a:pt x="122" y="47"/>
                    <a:pt x="125" y="47"/>
                    <a:pt x="127" y="47"/>
                  </a:cubicBezTo>
                  <a:cubicBezTo>
                    <a:pt x="128" y="47"/>
                    <a:pt x="129" y="47"/>
                    <a:pt x="130" y="47"/>
                  </a:cubicBezTo>
                  <a:cubicBezTo>
                    <a:pt x="130" y="47"/>
                    <a:pt x="130" y="47"/>
                    <a:pt x="131" y="47"/>
                  </a:cubicBezTo>
                  <a:cubicBezTo>
                    <a:pt x="131" y="46"/>
                    <a:pt x="131" y="45"/>
                    <a:pt x="131" y="44"/>
                  </a:cubicBezTo>
                  <a:cubicBezTo>
                    <a:pt x="131" y="42"/>
                    <a:pt x="129" y="37"/>
                    <a:pt x="128" y="37"/>
                  </a:cubicBezTo>
                  <a:cubicBezTo>
                    <a:pt x="125" y="37"/>
                    <a:pt x="125" y="34"/>
                    <a:pt x="126" y="30"/>
                  </a:cubicBezTo>
                  <a:cubicBezTo>
                    <a:pt x="126" y="29"/>
                    <a:pt x="126" y="27"/>
                    <a:pt x="126" y="26"/>
                  </a:cubicBezTo>
                  <a:cubicBezTo>
                    <a:pt x="126" y="21"/>
                    <a:pt x="125" y="18"/>
                    <a:pt x="123" y="15"/>
                  </a:cubicBezTo>
                  <a:cubicBezTo>
                    <a:pt x="123" y="14"/>
                    <a:pt x="122" y="14"/>
                    <a:pt x="122" y="13"/>
                  </a:cubicBezTo>
                  <a:cubicBezTo>
                    <a:pt x="122" y="13"/>
                    <a:pt x="122" y="13"/>
                    <a:pt x="122" y="13"/>
                  </a:cubicBezTo>
                  <a:cubicBezTo>
                    <a:pt x="122" y="12"/>
                    <a:pt x="121" y="12"/>
                    <a:pt x="121" y="12"/>
                  </a:cubicBezTo>
                  <a:cubicBezTo>
                    <a:pt x="119" y="12"/>
                    <a:pt x="117" y="11"/>
                    <a:pt x="115" y="10"/>
                  </a:cubicBezTo>
                  <a:cubicBezTo>
                    <a:pt x="113" y="9"/>
                    <a:pt x="111" y="9"/>
                    <a:pt x="109" y="9"/>
                  </a:cubicBezTo>
                  <a:cubicBezTo>
                    <a:pt x="108" y="9"/>
                    <a:pt x="108" y="9"/>
                    <a:pt x="108" y="9"/>
                  </a:cubicBezTo>
                  <a:cubicBezTo>
                    <a:pt x="107" y="9"/>
                    <a:pt x="105" y="9"/>
                    <a:pt x="103" y="9"/>
                  </a:cubicBezTo>
                  <a:cubicBezTo>
                    <a:pt x="102" y="9"/>
                    <a:pt x="100" y="9"/>
                    <a:pt x="98" y="9"/>
                  </a:cubicBezTo>
                  <a:cubicBezTo>
                    <a:pt x="95" y="9"/>
                    <a:pt x="91" y="9"/>
                    <a:pt x="89" y="6"/>
                  </a:cubicBezTo>
                  <a:cubicBezTo>
                    <a:pt x="85" y="2"/>
                    <a:pt x="82" y="0"/>
                    <a:pt x="80" y="2"/>
                  </a:cubicBezTo>
                  <a:cubicBezTo>
                    <a:pt x="78" y="2"/>
                    <a:pt x="75" y="9"/>
                    <a:pt x="73" y="14"/>
                  </a:cubicBezTo>
                  <a:cubicBezTo>
                    <a:pt x="71" y="18"/>
                    <a:pt x="69" y="22"/>
                    <a:pt x="68" y="24"/>
                  </a:cubicBezTo>
                  <a:cubicBezTo>
                    <a:pt x="64" y="30"/>
                    <a:pt x="54" y="33"/>
                    <a:pt x="50" y="33"/>
                  </a:cubicBezTo>
                  <a:cubicBezTo>
                    <a:pt x="48" y="33"/>
                    <a:pt x="47" y="35"/>
                    <a:pt x="45" y="37"/>
                  </a:cubicBezTo>
                  <a:cubicBezTo>
                    <a:pt x="44" y="39"/>
                    <a:pt x="43" y="41"/>
                    <a:pt x="42" y="42"/>
                  </a:cubicBezTo>
                  <a:cubicBezTo>
                    <a:pt x="40" y="44"/>
                    <a:pt x="40" y="45"/>
                    <a:pt x="39" y="47"/>
                  </a:cubicBezTo>
                  <a:cubicBezTo>
                    <a:pt x="39" y="49"/>
                    <a:pt x="38" y="51"/>
                    <a:pt x="35" y="53"/>
                  </a:cubicBezTo>
                  <a:cubicBezTo>
                    <a:pt x="32" y="56"/>
                    <a:pt x="33" y="65"/>
                    <a:pt x="36" y="69"/>
                  </a:cubicBezTo>
                  <a:cubicBezTo>
                    <a:pt x="36" y="70"/>
                    <a:pt x="36" y="71"/>
                    <a:pt x="36" y="72"/>
                  </a:cubicBezTo>
                  <a:cubicBezTo>
                    <a:pt x="35" y="77"/>
                    <a:pt x="27" y="86"/>
                    <a:pt x="22" y="89"/>
                  </a:cubicBezTo>
                  <a:cubicBezTo>
                    <a:pt x="20" y="90"/>
                    <a:pt x="19" y="92"/>
                    <a:pt x="17" y="9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63" name="Freeform 265"/>
            <p:cNvSpPr>
              <a:spLocks/>
            </p:cNvSpPr>
            <p:nvPr/>
          </p:nvSpPr>
          <p:spPr bwMode="auto">
            <a:xfrm>
              <a:off x="11028363" y="8331200"/>
              <a:ext cx="350838" cy="361950"/>
            </a:xfrm>
            <a:custGeom>
              <a:avLst/>
              <a:gdLst>
                <a:gd name="T0" fmla="*/ 63 w 66"/>
                <a:gd name="T1" fmla="*/ 62 h 69"/>
                <a:gd name="T2" fmla="*/ 63 w 66"/>
                <a:gd name="T3" fmla="*/ 61 h 69"/>
                <a:gd name="T4" fmla="*/ 63 w 66"/>
                <a:gd name="T5" fmla="*/ 60 h 69"/>
                <a:gd name="T6" fmla="*/ 63 w 66"/>
                <a:gd name="T7" fmla="*/ 59 h 69"/>
                <a:gd name="T8" fmla="*/ 63 w 66"/>
                <a:gd name="T9" fmla="*/ 59 h 69"/>
                <a:gd name="T10" fmla="*/ 60 w 66"/>
                <a:gd name="T11" fmla="*/ 41 h 69"/>
                <a:gd name="T12" fmla="*/ 65 w 66"/>
                <a:gd name="T13" fmla="*/ 30 h 69"/>
                <a:gd name="T14" fmla="*/ 66 w 66"/>
                <a:gd name="T15" fmla="*/ 26 h 69"/>
                <a:gd name="T16" fmla="*/ 66 w 66"/>
                <a:gd name="T17" fmla="*/ 24 h 69"/>
                <a:gd name="T18" fmla="*/ 66 w 66"/>
                <a:gd name="T19" fmla="*/ 22 h 69"/>
                <a:gd name="T20" fmla="*/ 65 w 66"/>
                <a:gd name="T21" fmla="*/ 20 h 69"/>
                <a:gd name="T22" fmla="*/ 65 w 66"/>
                <a:gd name="T23" fmla="*/ 18 h 69"/>
                <a:gd name="T24" fmla="*/ 64 w 66"/>
                <a:gd name="T25" fmla="*/ 15 h 69"/>
                <a:gd name="T26" fmla="*/ 63 w 66"/>
                <a:gd name="T27" fmla="*/ 13 h 69"/>
                <a:gd name="T28" fmla="*/ 63 w 66"/>
                <a:gd name="T29" fmla="*/ 10 h 69"/>
                <a:gd name="T30" fmla="*/ 62 w 66"/>
                <a:gd name="T31" fmla="*/ 10 h 69"/>
                <a:gd name="T32" fmla="*/ 61 w 66"/>
                <a:gd name="T33" fmla="*/ 9 h 69"/>
                <a:gd name="T34" fmla="*/ 56 w 66"/>
                <a:gd name="T35" fmla="*/ 8 h 69"/>
                <a:gd name="T36" fmla="*/ 46 w 66"/>
                <a:gd name="T37" fmla="*/ 12 h 69"/>
                <a:gd name="T38" fmla="*/ 36 w 66"/>
                <a:gd name="T39" fmla="*/ 5 h 69"/>
                <a:gd name="T40" fmla="*/ 35 w 66"/>
                <a:gd name="T41" fmla="*/ 4 h 69"/>
                <a:gd name="T42" fmla="*/ 34 w 66"/>
                <a:gd name="T43" fmla="*/ 3 h 69"/>
                <a:gd name="T44" fmla="*/ 32 w 66"/>
                <a:gd name="T45" fmla="*/ 3 h 69"/>
                <a:gd name="T46" fmla="*/ 31 w 66"/>
                <a:gd name="T47" fmla="*/ 3 h 69"/>
                <a:gd name="T48" fmla="*/ 26 w 66"/>
                <a:gd name="T49" fmla="*/ 5 h 69"/>
                <a:gd name="T50" fmla="*/ 24 w 66"/>
                <a:gd name="T51" fmla="*/ 1 h 69"/>
                <a:gd name="T52" fmla="*/ 23 w 66"/>
                <a:gd name="T53" fmla="*/ 0 h 69"/>
                <a:gd name="T54" fmla="*/ 15 w 66"/>
                <a:gd name="T55" fmla="*/ 7 h 69"/>
                <a:gd name="T56" fmla="*/ 9 w 66"/>
                <a:gd name="T57" fmla="*/ 3 h 69"/>
                <a:gd name="T58" fmla="*/ 6 w 66"/>
                <a:gd name="T59" fmla="*/ 6 h 69"/>
                <a:gd name="T60" fmla="*/ 4 w 66"/>
                <a:gd name="T61" fmla="*/ 6 h 69"/>
                <a:gd name="T62" fmla="*/ 4 w 66"/>
                <a:gd name="T63" fmla="*/ 6 h 69"/>
                <a:gd name="T64" fmla="*/ 4 w 66"/>
                <a:gd name="T65" fmla="*/ 7 h 69"/>
                <a:gd name="T66" fmla="*/ 4 w 66"/>
                <a:gd name="T67" fmla="*/ 8 h 69"/>
                <a:gd name="T68" fmla="*/ 4 w 66"/>
                <a:gd name="T69" fmla="*/ 9 h 69"/>
                <a:gd name="T70" fmla="*/ 4 w 66"/>
                <a:gd name="T71" fmla="*/ 10 h 69"/>
                <a:gd name="T72" fmla="*/ 4 w 66"/>
                <a:gd name="T73" fmla="*/ 11 h 69"/>
                <a:gd name="T74" fmla="*/ 4 w 66"/>
                <a:gd name="T75" fmla="*/ 12 h 69"/>
                <a:gd name="T76" fmla="*/ 7 w 66"/>
                <a:gd name="T77" fmla="*/ 19 h 69"/>
                <a:gd name="T78" fmla="*/ 8 w 66"/>
                <a:gd name="T79" fmla="*/ 26 h 69"/>
                <a:gd name="T80" fmla="*/ 4 w 66"/>
                <a:gd name="T81" fmla="*/ 26 h 69"/>
                <a:gd name="T82" fmla="*/ 4 w 66"/>
                <a:gd name="T83" fmla="*/ 29 h 69"/>
                <a:gd name="T84" fmla="*/ 3 w 66"/>
                <a:gd name="T85" fmla="*/ 35 h 69"/>
                <a:gd name="T86" fmla="*/ 1 w 66"/>
                <a:gd name="T87" fmla="*/ 37 h 69"/>
                <a:gd name="T88" fmla="*/ 1 w 66"/>
                <a:gd name="T89" fmla="*/ 39 h 69"/>
                <a:gd name="T90" fmla="*/ 1 w 66"/>
                <a:gd name="T91" fmla="*/ 42 h 69"/>
                <a:gd name="T92" fmla="*/ 0 w 66"/>
                <a:gd name="T93" fmla="*/ 48 h 69"/>
                <a:gd name="T94" fmla="*/ 3 w 66"/>
                <a:gd name="T95" fmla="*/ 50 h 69"/>
                <a:gd name="T96" fmla="*/ 12 w 66"/>
                <a:gd name="T97" fmla="*/ 59 h 69"/>
                <a:gd name="T98" fmla="*/ 11 w 66"/>
                <a:gd name="T99" fmla="*/ 64 h 69"/>
                <a:gd name="T100" fmla="*/ 10 w 66"/>
                <a:gd name="T101" fmla="*/ 66 h 69"/>
                <a:gd name="T102" fmla="*/ 10 w 66"/>
                <a:gd name="T103" fmla="*/ 67 h 69"/>
                <a:gd name="T104" fmla="*/ 9 w 66"/>
                <a:gd name="T105" fmla="*/ 69 h 69"/>
                <a:gd name="T106" fmla="*/ 41 w 66"/>
                <a:gd name="T107" fmla="*/ 6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6" h="69">
                  <a:moveTo>
                    <a:pt x="41" y="61"/>
                  </a:moveTo>
                  <a:cubicBezTo>
                    <a:pt x="48" y="60"/>
                    <a:pt x="56" y="61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3" y="60"/>
                    <a:pt x="63" y="60"/>
                    <a:pt x="63" y="59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61" y="57"/>
                    <a:pt x="57" y="48"/>
                    <a:pt x="58" y="45"/>
                  </a:cubicBezTo>
                  <a:cubicBezTo>
                    <a:pt x="58" y="45"/>
                    <a:pt x="59" y="43"/>
                    <a:pt x="60" y="41"/>
                  </a:cubicBezTo>
                  <a:cubicBezTo>
                    <a:pt x="61" y="39"/>
                    <a:pt x="62" y="36"/>
                    <a:pt x="62" y="35"/>
                  </a:cubicBezTo>
                  <a:cubicBezTo>
                    <a:pt x="62" y="33"/>
                    <a:pt x="63" y="31"/>
                    <a:pt x="65" y="30"/>
                  </a:cubicBezTo>
                  <a:cubicBezTo>
                    <a:pt x="65" y="29"/>
                    <a:pt x="66" y="28"/>
                    <a:pt x="66" y="27"/>
                  </a:cubicBezTo>
                  <a:cubicBezTo>
                    <a:pt x="66" y="27"/>
                    <a:pt x="66" y="26"/>
                    <a:pt x="66" y="26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66" y="25"/>
                    <a:pt x="66" y="25"/>
                    <a:pt x="66" y="24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66" y="23"/>
                    <a:pt x="66" y="23"/>
                    <a:pt x="66" y="22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66" y="21"/>
                    <a:pt x="65" y="21"/>
                    <a:pt x="65" y="20"/>
                  </a:cubicBezTo>
                  <a:cubicBezTo>
                    <a:pt x="65" y="20"/>
                    <a:pt x="65" y="19"/>
                    <a:pt x="65" y="19"/>
                  </a:cubicBezTo>
                  <a:cubicBezTo>
                    <a:pt x="65" y="19"/>
                    <a:pt x="65" y="18"/>
                    <a:pt x="65" y="18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64" y="16"/>
                    <a:pt x="64" y="16"/>
                    <a:pt x="64" y="15"/>
                  </a:cubicBezTo>
                  <a:cubicBezTo>
                    <a:pt x="64" y="15"/>
                    <a:pt x="64" y="14"/>
                    <a:pt x="64" y="14"/>
                  </a:cubicBezTo>
                  <a:cubicBezTo>
                    <a:pt x="64" y="13"/>
                    <a:pt x="64" y="13"/>
                    <a:pt x="63" y="13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1"/>
                    <a:pt x="63" y="11"/>
                    <a:pt x="63" y="10"/>
                  </a:cubicBezTo>
                  <a:cubicBezTo>
                    <a:pt x="63" y="10"/>
                    <a:pt x="62" y="10"/>
                    <a:pt x="62" y="10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62" y="10"/>
                    <a:pt x="62" y="10"/>
                    <a:pt x="61" y="10"/>
                  </a:cubicBezTo>
                  <a:cubicBezTo>
                    <a:pt x="61" y="10"/>
                    <a:pt x="61" y="10"/>
                    <a:pt x="61" y="9"/>
                  </a:cubicBezTo>
                  <a:cubicBezTo>
                    <a:pt x="60" y="9"/>
                    <a:pt x="59" y="9"/>
                    <a:pt x="58" y="8"/>
                  </a:cubicBezTo>
                  <a:cubicBezTo>
                    <a:pt x="58" y="8"/>
                    <a:pt x="57" y="8"/>
                    <a:pt x="56" y="8"/>
                  </a:cubicBezTo>
                  <a:cubicBezTo>
                    <a:pt x="54" y="8"/>
                    <a:pt x="50" y="9"/>
                    <a:pt x="49" y="11"/>
                  </a:cubicBezTo>
                  <a:cubicBezTo>
                    <a:pt x="48" y="12"/>
                    <a:pt x="47" y="12"/>
                    <a:pt x="46" y="12"/>
                  </a:cubicBezTo>
                  <a:cubicBezTo>
                    <a:pt x="42" y="12"/>
                    <a:pt x="38" y="7"/>
                    <a:pt x="37" y="6"/>
                  </a:cubicBezTo>
                  <a:cubicBezTo>
                    <a:pt x="37" y="6"/>
                    <a:pt x="37" y="5"/>
                    <a:pt x="36" y="5"/>
                  </a:cubicBezTo>
                  <a:cubicBezTo>
                    <a:pt x="36" y="5"/>
                    <a:pt x="36" y="5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4" y="4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0" y="3"/>
                    <a:pt x="30" y="3"/>
                  </a:cubicBezTo>
                  <a:cubicBezTo>
                    <a:pt x="28" y="4"/>
                    <a:pt x="27" y="5"/>
                    <a:pt x="26" y="5"/>
                  </a:cubicBezTo>
                  <a:cubicBezTo>
                    <a:pt x="26" y="5"/>
                    <a:pt x="25" y="5"/>
                    <a:pt x="25" y="4"/>
                  </a:cubicBezTo>
                  <a:cubicBezTo>
                    <a:pt x="24" y="4"/>
                    <a:pt x="24" y="3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2" y="0"/>
                    <a:pt x="21" y="1"/>
                    <a:pt x="21" y="2"/>
                  </a:cubicBezTo>
                  <a:cubicBezTo>
                    <a:pt x="20" y="4"/>
                    <a:pt x="17" y="7"/>
                    <a:pt x="15" y="7"/>
                  </a:cubicBezTo>
                  <a:cubicBezTo>
                    <a:pt x="14" y="7"/>
                    <a:pt x="13" y="6"/>
                    <a:pt x="12" y="5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9" y="3"/>
                    <a:pt x="9" y="3"/>
                    <a:pt x="8" y="4"/>
                  </a:cubicBezTo>
                  <a:cubicBezTo>
                    <a:pt x="8" y="6"/>
                    <a:pt x="6" y="6"/>
                    <a:pt x="6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7" y="14"/>
                    <a:pt x="7" y="17"/>
                    <a:pt x="7" y="19"/>
                  </a:cubicBezTo>
                  <a:cubicBezTo>
                    <a:pt x="7" y="19"/>
                    <a:pt x="7" y="20"/>
                    <a:pt x="8" y="21"/>
                  </a:cubicBezTo>
                  <a:cubicBezTo>
                    <a:pt x="9" y="22"/>
                    <a:pt x="10" y="24"/>
                    <a:pt x="8" y="26"/>
                  </a:cubicBezTo>
                  <a:cubicBezTo>
                    <a:pt x="7" y="27"/>
                    <a:pt x="6" y="27"/>
                    <a:pt x="5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3" y="27"/>
                  </a:cubicBezTo>
                  <a:cubicBezTo>
                    <a:pt x="3" y="27"/>
                    <a:pt x="3" y="28"/>
                    <a:pt x="4" y="29"/>
                  </a:cubicBezTo>
                  <a:cubicBezTo>
                    <a:pt x="5" y="30"/>
                    <a:pt x="5" y="32"/>
                    <a:pt x="4" y="33"/>
                  </a:cubicBezTo>
                  <a:cubicBezTo>
                    <a:pt x="4" y="34"/>
                    <a:pt x="3" y="35"/>
                    <a:pt x="3" y="35"/>
                  </a:cubicBezTo>
                  <a:cubicBezTo>
                    <a:pt x="2" y="36"/>
                    <a:pt x="2" y="36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7"/>
                    <a:pt x="1" y="38"/>
                  </a:cubicBezTo>
                  <a:cubicBezTo>
                    <a:pt x="1" y="38"/>
                    <a:pt x="1" y="38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40"/>
                    <a:pt x="1" y="41"/>
                    <a:pt x="1" y="42"/>
                  </a:cubicBezTo>
                  <a:cubicBezTo>
                    <a:pt x="2" y="44"/>
                    <a:pt x="1" y="45"/>
                    <a:pt x="1" y="46"/>
                  </a:cubicBezTo>
                  <a:cubicBezTo>
                    <a:pt x="0" y="47"/>
                    <a:pt x="0" y="47"/>
                    <a:pt x="0" y="48"/>
                  </a:cubicBezTo>
                  <a:cubicBezTo>
                    <a:pt x="0" y="48"/>
                    <a:pt x="0" y="48"/>
                    <a:pt x="1" y="48"/>
                  </a:cubicBezTo>
                  <a:cubicBezTo>
                    <a:pt x="1" y="49"/>
                    <a:pt x="2" y="49"/>
                    <a:pt x="3" y="50"/>
                  </a:cubicBezTo>
                  <a:cubicBezTo>
                    <a:pt x="4" y="50"/>
                    <a:pt x="5" y="51"/>
                    <a:pt x="5" y="51"/>
                  </a:cubicBezTo>
                  <a:cubicBezTo>
                    <a:pt x="9" y="53"/>
                    <a:pt x="13" y="55"/>
                    <a:pt x="12" y="59"/>
                  </a:cubicBezTo>
                  <a:cubicBezTo>
                    <a:pt x="12" y="61"/>
                    <a:pt x="12" y="62"/>
                    <a:pt x="11" y="63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1" y="65"/>
                    <a:pt x="10" y="65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0" y="68"/>
                    <a:pt x="9" y="68"/>
                    <a:pt x="9" y="69"/>
                  </a:cubicBezTo>
                  <a:cubicBezTo>
                    <a:pt x="13" y="68"/>
                    <a:pt x="18" y="67"/>
                    <a:pt x="23" y="66"/>
                  </a:cubicBezTo>
                  <a:cubicBezTo>
                    <a:pt x="29" y="64"/>
                    <a:pt x="35" y="62"/>
                    <a:pt x="41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64" name="Freeform 266"/>
            <p:cNvSpPr>
              <a:spLocks/>
            </p:cNvSpPr>
            <p:nvPr/>
          </p:nvSpPr>
          <p:spPr bwMode="auto">
            <a:xfrm>
              <a:off x="11698288" y="5591175"/>
              <a:ext cx="212725" cy="152400"/>
            </a:xfrm>
            <a:custGeom>
              <a:avLst/>
              <a:gdLst>
                <a:gd name="T0" fmla="*/ 5 w 40"/>
                <a:gd name="T1" fmla="*/ 4 h 29"/>
                <a:gd name="T2" fmla="*/ 0 w 40"/>
                <a:gd name="T3" fmla="*/ 7 h 29"/>
                <a:gd name="T4" fmla="*/ 2 w 40"/>
                <a:gd name="T5" fmla="*/ 11 h 29"/>
                <a:gd name="T6" fmla="*/ 7 w 40"/>
                <a:gd name="T7" fmla="*/ 13 h 29"/>
                <a:gd name="T8" fmla="*/ 12 w 40"/>
                <a:gd name="T9" fmla="*/ 16 h 29"/>
                <a:gd name="T10" fmla="*/ 18 w 40"/>
                <a:gd name="T11" fmla="*/ 23 h 29"/>
                <a:gd name="T12" fmla="*/ 21 w 40"/>
                <a:gd name="T13" fmla="*/ 21 h 29"/>
                <a:gd name="T14" fmla="*/ 25 w 40"/>
                <a:gd name="T15" fmla="*/ 21 h 29"/>
                <a:gd name="T16" fmla="*/ 25 w 40"/>
                <a:gd name="T17" fmla="*/ 22 h 29"/>
                <a:gd name="T18" fmla="*/ 26 w 40"/>
                <a:gd name="T19" fmla="*/ 24 h 29"/>
                <a:gd name="T20" fmla="*/ 26 w 40"/>
                <a:gd name="T21" fmla="*/ 25 h 29"/>
                <a:gd name="T22" fmla="*/ 28 w 40"/>
                <a:gd name="T23" fmla="*/ 25 h 29"/>
                <a:gd name="T24" fmla="*/ 32 w 40"/>
                <a:gd name="T25" fmla="*/ 28 h 29"/>
                <a:gd name="T26" fmla="*/ 32 w 40"/>
                <a:gd name="T27" fmla="*/ 29 h 29"/>
                <a:gd name="T28" fmla="*/ 33 w 40"/>
                <a:gd name="T29" fmla="*/ 29 h 29"/>
                <a:gd name="T30" fmla="*/ 33 w 40"/>
                <a:gd name="T31" fmla="*/ 29 h 29"/>
                <a:gd name="T32" fmla="*/ 34 w 40"/>
                <a:gd name="T33" fmla="*/ 28 h 29"/>
                <a:gd name="T34" fmla="*/ 34 w 40"/>
                <a:gd name="T35" fmla="*/ 26 h 29"/>
                <a:gd name="T36" fmla="*/ 35 w 40"/>
                <a:gd name="T37" fmla="*/ 24 h 29"/>
                <a:gd name="T38" fmla="*/ 35 w 40"/>
                <a:gd name="T39" fmla="*/ 23 h 29"/>
                <a:gd name="T40" fmla="*/ 36 w 40"/>
                <a:gd name="T41" fmla="*/ 21 h 29"/>
                <a:gd name="T42" fmla="*/ 37 w 40"/>
                <a:gd name="T43" fmla="*/ 21 h 29"/>
                <a:gd name="T44" fmla="*/ 38 w 40"/>
                <a:gd name="T45" fmla="*/ 20 h 29"/>
                <a:gd name="T46" fmla="*/ 38 w 40"/>
                <a:gd name="T47" fmla="*/ 19 h 29"/>
                <a:gd name="T48" fmla="*/ 39 w 40"/>
                <a:gd name="T49" fmla="*/ 18 h 29"/>
                <a:gd name="T50" fmla="*/ 39 w 40"/>
                <a:gd name="T51" fmla="*/ 14 h 29"/>
                <a:gd name="T52" fmla="*/ 38 w 40"/>
                <a:gd name="T53" fmla="*/ 13 h 29"/>
                <a:gd name="T54" fmla="*/ 38 w 40"/>
                <a:gd name="T55" fmla="*/ 12 h 29"/>
                <a:gd name="T56" fmla="*/ 37 w 40"/>
                <a:gd name="T57" fmla="*/ 10 h 29"/>
                <a:gd name="T58" fmla="*/ 35 w 40"/>
                <a:gd name="T59" fmla="*/ 8 h 29"/>
                <a:gd name="T60" fmla="*/ 27 w 40"/>
                <a:gd name="T61" fmla="*/ 2 h 29"/>
                <a:gd name="T62" fmla="*/ 9 w 40"/>
                <a:gd name="T63" fmla="*/ 5 h 29"/>
                <a:gd name="T64" fmla="*/ 9 w 40"/>
                <a:gd name="T65" fmla="*/ 5 h 29"/>
                <a:gd name="T66" fmla="*/ 8 w 40"/>
                <a:gd name="T67" fmla="*/ 5 h 29"/>
                <a:gd name="T68" fmla="*/ 6 w 40"/>
                <a:gd name="T6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0" h="29">
                  <a:moveTo>
                    <a:pt x="6" y="4"/>
                  </a:moveTo>
                  <a:cubicBezTo>
                    <a:pt x="6" y="4"/>
                    <a:pt x="6" y="4"/>
                    <a:pt x="5" y="4"/>
                  </a:cubicBezTo>
                  <a:cubicBezTo>
                    <a:pt x="4" y="5"/>
                    <a:pt x="2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9"/>
                    <a:pt x="2" y="11"/>
                    <a:pt x="2" y="11"/>
                  </a:cubicBezTo>
                  <a:cubicBezTo>
                    <a:pt x="3" y="11"/>
                    <a:pt x="4" y="10"/>
                    <a:pt x="4" y="10"/>
                  </a:cubicBezTo>
                  <a:cubicBezTo>
                    <a:pt x="5" y="10"/>
                    <a:pt x="6" y="11"/>
                    <a:pt x="7" y="13"/>
                  </a:cubicBezTo>
                  <a:cubicBezTo>
                    <a:pt x="8" y="13"/>
                    <a:pt x="9" y="14"/>
                    <a:pt x="9" y="14"/>
                  </a:cubicBezTo>
                  <a:cubicBezTo>
                    <a:pt x="10" y="15"/>
                    <a:pt x="11" y="15"/>
                    <a:pt x="12" y="16"/>
                  </a:cubicBezTo>
                  <a:cubicBezTo>
                    <a:pt x="15" y="17"/>
                    <a:pt x="17" y="18"/>
                    <a:pt x="17" y="19"/>
                  </a:cubicBezTo>
                  <a:cubicBezTo>
                    <a:pt x="17" y="22"/>
                    <a:pt x="18" y="23"/>
                    <a:pt x="18" y="23"/>
                  </a:cubicBezTo>
                  <a:cubicBezTo>
                    <a:pt x="19" y="23"/>
                    <a:pt x="19" y="23"/>
                    <a:pt x="19" y="22"/>
                  </a:cubicBezTo>
                  <a:cubicBezTo>
                    <a:pt x="20" y="22"/>
                    <a:pt x="20" y="21"/>
                    <a:pt x="21" y="21"/>
                  </a:cubicBezTo>
                  <a:cubicBezTo>
                    <a:pt x="22" y="20"/>
                    <a:pt x="23" y="19"/>
                    <a:pt x="24" y="19"/>
                  </a:cubicBezTo>
                  <a:cubicBezTo>
                    <a:pt x="25" y="19"/>
                    <a:pt x="25" y="20"/>
                    <a:pt x="25" y="21"/>
                  </a:cubicBezTo>
                  <a:cubicBezTo>
                    <a:pt x="25" y="21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3"/>
                    <a:pt x="26" y="23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5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5"/>
                  </a:cubicBezTo>
                  <a:cubicBezTo>
                    <a:pt x="29" y="25"/>
                    <a:pt x="30" y="26"/>
                    <a:pt x="31" y="27"/>
                  </a:cubicBezTo>
                  <a:cubicBezTo>
                    <a:pt x="31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9"/>
                    <a:pt x="32" y="29"/>
                  </a:cubicBezTo>
                  <a:cubicBezTo>
                    <a:pt x="32" y="29"/>
                    <a:pt x="32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4" y="29"/>
                    <a:pt x="34" y="29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8"/>
                    <a:pt x="34" y="27"/>
                    <a:pt x="34" y="27"/>
                  </a:cubicBezTo>
                  <a:cubicBezTo>
                    <a:pt x="34" y="27"/>
                    <a:pt x="34" y="26"/>
                    <a:pt x="34" y="26"/>
                  </a:cubicBezTo>
                  <a:cubicBezTo>
                    <a:pt x="34" y="26"/>
                    <a:pt x="34" y="26"/>
                    <a:pt x="34" y="25"/>
                  </a:cubicBezTo>
                  <a:cubicBezTo>
                    <a:pt x="34" y="25"/>
                    <a:pt x="35" y="25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6" y="22"/>
                    <a:pt x="36" y="22"/>
                    <a:pt x="36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6" y="21"/>
                    <a:pt x="37" y="21"/>
                    <a:pt x="37" y="21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20"/>
                    <a:pt x="37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9" y="19"/>
                    <a:pt x="39" y="19"/>
                    <a:pt x="39" y="18"/>
                  </a:cubicBezTo>
                  <a:cubicBezTo>
                    <a:pt x="40" y="18"/>
                    <a:pt x="40" y="17"/>
                    <a:pt x="40" y="17"/>
                  </a:cubicBezTo>
                  <a:cubicBezTo>
                    <a:pt x="40" y="16"/>
                    <a:pt x="40" y="15"/>
                    <a:pt x="39" y="14"/>
                  </a:cubicBezTo>
                  <a:cubicBezTo>
                    <a:pt x="39" y="14"/>
                    <a:pt x="39" y="13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6" y="9"/>
                    <a:pt x="36" y="9"/>
                    <a:pt x="35" y="8"/>
                  </a:cubicBezTo>
                  <a:cubicBezTo>
                    <a:pt x="34" y="6"/>
                    <a:pt x="32" y="6"/>
                    <a:pt x="30" y="5"/>
                  </a:cubicBezTo>
                  <a:cubicBezTo>
                    <a:pt x="29" y="4"/>
                    <a:pt x="28" y="3"/>
                    <a:pt x="27" y="2"/>
                  </a:cubicBezTo>
                  <a:cubicBezTo>
                    <a:pt x="25" y="1"/>
                    <a:pt x="22" y="0"/>
                    <a:pt x="21" y="1"/>
                  </a:cubicBezTo>
                  <a:cubicBezTo>
                    <a:pt x="18" y="4"/>
                    <a:pt x="12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6" y="4"/>
                    <a:pt x="6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65" name="Freeform 267"/>
            <p:cNvSpPr>
              <a:spLocks/>
            </p:cNvSpPr>
            <p:nvPr/>
          </p:nvSpPr>
          <p:spPr bwMode="auto">
            <a:xfrm>
              <a:off x="10848975" y="8461375"/>
              <a:ext cx="238125" cy="231775"/>
            </a:xfrm>
            <a:custGeom>
              <a:avLst/>
              <a:gdLst>
                <a:gd name="T0" fmla="*/ 41 w 45"/>
                <a:gd name="T1" fmla="*/ 44 h 44"/>
                <a:gd name="T2" fmla="*/ 42 w 45"/>
                <a:gd name="T3" fmla="*/ 42 h 44"/>
                <a:gd name="T4" fmla="*/ 42 w 45"/>
                <a:gd name="T5" fmla="*/ 40 h 44"/>
                <a:gd name="T6" fmla="*/ 43 w 45"/>
                <a:gd name="T7" fmla="*/ 39 h 44"/>
                <a:gd name="T8" fmla="*/ 45 w 45"/>
                <a:gd name="T9" fmla="*/ 34 h 44"/>
                <a:gd name="T10" fmla="*/ 36 w 45"/>
                <a:gd name="T11" fmla="*/ 26 h 44"/>
                <a:gd name="T12" fmla="*/ 31 w 45"/>
                <a:gd name="T13" fmla="*/ 23 h 44"/>
                <a:gd name="T14" fmla="*/ 33 w 45"/>
                <a:gd name="T15" fmla="*/ 14 h 44"/>
                <a:gd name="T16" fmla="*/ 33 w 45"/>
                <a:gd name="T17" fmla="*/ 12 h 44"/>
                <a:gd name="T18" fmla="*/ 32 w 45"/>
                <a:gd name="T19" fmla="*/ 11 h 44"/>
                <a:gd name="T20" fmla="*/ 31 w 45"/>
                <a:gd name="T21" fmla="*/ 10 h 44"/>
                <a:gd name="T22" fmla="*/ 29 w 45"/>
                <a:gd name="T23" fmla="*/ 13 h 44"/>
                <a:gd name="T24" fmla="*/ 27 w 45"/>
                <a:gd name="T25" fmla="*/ 15 h 44"/>
                <a:gd name="T26" fmla="*/ 26 w 45"/>
                <a:gd name="T27" fmla="*/ 15 h 44"/>
                <a:gd name="T28" fmla="*/ 24 w 45"/>
                <a:gd name="T29" fmla="*/ 14 h 44"/>
                <a:gd name="T30" fmla="*/ 23 w 45"/>
                <a:gd name="T31" fmla="*/ 13 h 44"/>
                <a:gd name="T32" fmla="*/ 21 w 45"/>
                <a:gd name="T33" fmla="*/ 9 h 44"/>
                <a:gd name="T34" fmla="*/ 19 w 45"/>
                <a:gd name="T35" fmla="*/ 0 h 44"/>
                <a:gd name="T36" fmla="*/ 18 w 45"/>
                <a:gd name="T37" fmla="*/ 1 h 44"/>
                <a:gd name="T38" fmla="*/ 18 w 45"/>
                <a:gd name="T39" fmla="*/ 1 h 44"/>
                <a:gd name="T40" fmla="*/ 17 w 45"/>
                <a:gd name="T41" fmla="*/ 1 h 44"/>
                <a:gd name="T42" fmla="*/ 16 w 45"/>
                <a:gd name="T43" fmla="*/ 1 h 44"/>
                <a:gd name="T44" fmla="*/ 14 w 45"/>
                <a:gd name="T45" fmla="*/ 1 h 44"/>
                <a:gd name="T46" fmla="*/ 13 w 45"/>
                <a:gd name="T47" fmla="*/ 1 h 44"/>
                <a:gd name="T48" fmla="*/ 12 w 45"/>
                <a:gd name="T49" fmla="*/ 2 h 44"/>
                <a:gd name="T50" fmla="*/ 12 w 45"/>
                <a:gd name="T51" fmla="*/ 3 h 44"/>
                <a:gd name="T52" fmla="*/ 12 w 45"/>
                <a:gd name="T53" fmla="*/ 5 h 44"/>
                <a:gd name="T54" fmla="*/ 7 w 45"/>
                <a:gd name="T55" fmla="*/ 11 h 44"/>
                <a:gd name="T56" fmla="*/ 2 w 45"/>
                <a:gd name="T57" fmla="*/ 15 h 44"/>
                <a:gd name="T58" fmla="*/ 1 w 45"/>
                <a:gd name="T59" fmla="*/ 15 h 44"/>
                <a:gd name="T60" fmla="*/ 1 w 45"/>
                <a:gd name="T61" fmla="*/ 16 h 44"/>
                <a:gd name="T62" fmla="*/ 0 w 45"/>
                <a:gd name="T63" fmla="*/ 17 h 44"/>
                <a:gd name="T64" fmla="*/ 14 w 45"/>
                <a:gd name="T65" fmla="*/ 2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" h="44">
                  <a:moveTo>
                    <a:pt x="40" y="43"/>
                  </a:moveTo>
                  <a:cubicBezTo>
                    <a:pt x="40" y="43"/>
                    <a:pt x="41" y="44"/>
                    <a:pt x="41" y="44"/>
                  </a:cubicBezTo>
                  <a:cubicBezTo>
                    <a:pt x="41" y="43"/>
                    <a:pt x="42" y="43"/>
                    <a:pt x="42" y="43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2" y="41"/>
                    <a:pt x="42" y="40"/>
                    <a:pt x="42" y="40"/>
                  </a:cubicBezTo>
                  <a:cubicBezTo>
                    <a:pt x="42" y="40"/>
                    <a:pt x="43" y="39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4" y="36"/>
                    <a:pt x="44" y="35"/>
                    <a:pt x="45" y="34"/>
                  </a:cubicBezTo>
                  <a:cubicBezTo>
                    <a:pt x="45" y="32"/>
                    <a:pt x="41" y="30"/>
                    <a:pt x="38" y="28"/>
                  </a:cubicBezTo>
                  <a:cubicBezTo>
                    <a:pt x="38" y="27"/>
                    <a:pt x="37" y="27"/>
                    <a:pt x="36" y="26"/>
                  </a:cubicBezTo>
                  <a:cubicBezTo>
                    <a:pt x="35" y="26"/>
                    <a:pt x="34" y="25"/>
                    <a:pt x="34" y="25"/>
                  </a:cubicBezTo>
                  <a:cubicBezTo>
                    <a:pt x="32" y="24"/>
                    <a:pt x="32" y="24"/>
                    <a:pt x="31" y="23"/>
                  </a:cubicBezTo>
                  <a:cubicBezTo>
                    <a:pt x="31" y="22"/>
                    <a:pt x="32" y="22"/>
                    <a:pt x="32" y="21"/>
                  </a:cubicBezTo>
                  <a:cubicBezTo>
                    <a:pt x="33" y="20"/>
                    <a:pt x="34" y="18"/>
                    <a:pt x="33" y="14"/>
                  </a:cubicBezTo>
                  <a:cubicBezTo>
                    <a:pt x="33" y="13"/>
                    <a:pt x="33" y="13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3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0"/>
                    <a:pt x="31" y="10"/>
                  </a:cubicBezTo>
                  <a:cubicBezTo>
                    <a:pt x="31" y="10"/>
                    <a:pt x="31" y="11"/>
                    <a:pt x="30" y="11"/>
                  </a:cubicBezTo>
                  <a:cubicBezTo>
                    <a:pt x="30" y="12"/>
                    <a:pt x="29" y="13"/>
                    <a:pt x="29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5"/>
                    <a:pt x="27" y="15"/>
                  </a:cubicBezTo>
                  <a:cubicBezTo>
                    <a:pt x="27" y="15"/>
                    <a:pt x="27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5" y="15"/>
                    <a:pt x="25" y="15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3" y="14"/>
                  </a:cubicBezTo>
                  <a:cubicBezTo>
                    <a:pt x="23" y="14"/>
                    <a:pt x="23" y="14"/>
                    <a:pt x="23" y="13"/>
                  </a:cubicBezTo>
                  <a:cubicBezTo>
                    <a:pt x="22" y="12"/>
                    <a:pt x="22" y="11"/>
                    <a:pt x="21" y="10"/>
                  </a:cubicBezTo>
                  <a:cubicBezTo>
                    <a:pt x="21" y="10"/>
                    <a:pt x="21" y="9"/>
                    <a:pt x="21" y="9"/>
                  </a:cubicBezTo>
                  <a:cubicBezTo>
                    <a:pt x="22" y="6"/>
                    <a:pt x="20" y="1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3" y="1"/>
                    <a:pt x="13" y="1"/>
                  </a:cubicBezTo>
                  <a:cubicBezTo>
                    <a:pt x="13" y="1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3"/>
                    <a:pt x="12" y="3"/>
                  </a:cubicBezTo>
                  <a:cubicBezTo>
                    <a:pt x="12" y="3"/>
                    <a:pt x="12" y="3"/>
                    <a:pt x="12" y="4"/>
                  </a:cubicBezTo>
                  <a:cubicBezTo>
                    <a:pt x="12" y="4"/>
                    <a:pt x="12" y="5"/>
                    <a:pt x="12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8"/>
                    <a:pt x="9" y="10"/>
                    <a:pt x="7" y="11"/>
                  </a:cubicBezTo>
                  <a:cubicBezTo>
                    <a:pt x="6" y="12"/>
                    <a:pt x="5" y="12"/>
                    <a:pt x="4" y="13"/>
                  </a:cubicBezTo>
                  <a:cubicBezTo>
                    <a:pt x="3" y="14"/>
                    <a:pt x="2" y="14"/>
                    <a:pt x="2" y="15"/>
                  </a:cubicBezTo>
                  <a:cubicBezTo>
                    <a:pt x="2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0" y="16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4" y="20"/>
                    <a:pt x="9" y="24"/>
                    <a:pt x="14" y="27"/>
                  </a:cubicBezTo>
                  <a:cubicBezTo>
                    <a:pt x="22" y="33"/>
                    <a:pt x="34" y="41"/>
                    <a:pt x="40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66" name="Freeform 268"/>
            <p:cNvSpPr>
              <a:spLocks/>
            </p:cNvSpPr>
            <p:nvPr/>
          </p:nvSpPr>
          <p:spPr bwMode="auto">
            <a:xfrm>
              <a:off x="10742613" y="8372475"/>
              <a:ext cx="158750" cy="173038"/>
            </a:xfrm>
            <a:custGeom>
              <a:avLst/>
              <a:gdLst>
                <a:gd name="T0" fmla="*/ 10 w 30"/>
                <a:gd name="T1" fmla="*/ 28 h 33"/>
                <a:gd name="T2" fmla="*/ 10 w 30"/>
                <a:gd name="T3" fmla="*/ 28 h 33"/>
                <a:gd name="T4" fmla="*/ 18 w 30"/>
                <a:gd name="T5" fmla="*/ 33 h 33"/>
                <a:gd name="T6" fmla="*/ 18 w 30"/>
                <a:gd name="T7" fmla="*/ 33 h 33"/>
                <a:gd name="T8" fmla="*/ 19 w 30"/>
                <a:gd name="T9" fmla="*/ 33 h 33"/>
                <a:gd name="T10" fmla="*/ 19 w 30"/>
                <a:gd name="T11" fmla="*/ 32 h 33"/>
                <a:gd name="T12" fmla="*/ 19 w 30"/>
                <a:gd name="T13" fmla="*/ 32 h 33"/>
                <a:gd name="T14" fmla="*/ 20 w 30"/>
                <a:gd name="T15" fmla="*/ 31 h 33"/>
                <a:gd name="T16" fmla="*/ 20 w 30"/>
                <a:gd name="T17" fmla="*/ 31 h 33"/>
                <a:gd name="T18" fmla="*/ 20 w 30"/>
                <a:gd name="T19" fmla="*/ 30 h 33"/>
                <a:gd name="T20" fmla="*/ 23 w 30"/>
                <a:gd name="T21" fmla="*/ 28 h 33"/>
                <a:gd name="T22" fmla="*/ 29 w 30"/>
                <a:gd name="T23" fmla="*/ 23 h 33"/>
                <a:gd name="T24" fmla="*/ 30 w 30"/>
                <a:gd name="T25" fmla="*/ 21 h 33"/>
                <a:gd name="T26" fmla="*/ 30 w 30"/>
                <a:gd name="T27" fmla="*/ 20 h 33"/>
                <a:gd name="T28" fmla="*/ 30 w 30"/>
                <a:gd name="T29" fmla="*/ 20 h 33"/>
                <a:gd name="T30" fmla="*/ 30 w 30"/>
                <a:gd name="T31" fmla="*/ 19 h 33"/>
                <a:gd name="T32" fmla="*/ 30 w 30"/>
                <a:gd name="T33" fmla="*/ 19 h 33"/>
                <a:gd name="T34" fmla="*/ 30 w 30"/>
                <a:gd name="T35" fmla="*/ 18 h 33"/>
                <a:gd name="T36" fmla="*/ 30 w 30"/>
                <a:gd name="T37" fmla="*/ 18 h 33"/>
                <a:gd name="T38" fmla="*/ 30 w 30"/>
                <a:gd name="T39" fmla="*/ 18 h 33"/>
                <a:gd name="T40" fmla="*/ 28 w 30"/>
                <a:gd name="T41" fmla="*/ 10 h 33"/>
                <a:gd name="T42" fmla="*/ 20 w 30"/>
                <a:gd name="T43" fmla="*/ 0 h 33"/>
                <a:gd name="T44" fmla="*/ 17 w 30"/>
                <a:gd name="T45" fmla="*/ 1 h 33"/>
                <a:gd name="T46" fmla="*/ 12 w 30"/>
                <a:gd name="T47" fmla="*/ 2 h 33"/>
                <a:gd name="T48" fmla="*/ 10 w 30"/>
                <a:gd name="T49" fmla="*/ 2 h 33"/>
                <a:gd name="T50" fmla="*/ 8 w 30"/>
                <a:gd name="T51" fmla="*/ 1 h 33"/>
                <a:gd name="T52" fmla="*/ 7 w 30"/>
                <a:gd name="T53" fmla="*/ 2 h 33"/>
                <a:gd name="T54" fmla="*/ 7 w 30"/>
                <a:gd name="T55" fmla="*/ 3 h 33"/>
                <a:gd name="T56" fmla="*/ 7 w 30"/>
                <a:gd name="T57" fmla="*/ 3 h 33"/>
                <a:gd name="T58" fmla="*/ 7 w 30"/>
                <a:gd name="T59" fmla="*/ 4 h 33"/>
                <a:gd name="T60" fmla="*/ 7 w 30"/>
                <a:gd name="T61" fmla="*/ 4 h 33"/>
                <a:gd name="T62" fmla="*/ 6 w 30"/>
                <a:gd name="T63" fmla="*/ 5 h 33"/>
                <a:gd name="T64" fmla="*/ 6 w 30"/>
                <a:gd name="T65" fmla="*/ 5 h 33"/>
                <a:gd name="T66" fmla="*/ 6 w 30"/>
                <a:gd name="T67" fmla="*/ 6 h 33"/>
                <a:gd name="T68" fmla="*/ 5 w 30"/>
                <a:gd name="T69" fmla="*/ 6 h 33"/>
                <a:gd name="T70" fmla="*/ 5 w 30"/>
                <a:gd name="T71" fmla="*/ 7 h 33"/>
                <a:gd name="T72" fmla="*/ 4 w 30"/>
                <a:gd name="T73" fmla="*/ 7 h 33"/>
                <a:gd name="T74" fmla="*/ 3 w 30"/>
                <a:gd name="T75" fmla="*/ 8 h 33"/>
                <a:gd name="T76" fmla="*/ 2 w 30"/>
                <a:gd name="T77" fmla="*/ 9 h 33"/>
                <a:gd name="T78" fmla="*/ 2 w 30"/>
                <a:gd name="T79" fmla="*/ 9 h 33"/>
                <a:gd name="T80" fmla="*/ 1 w 30"/>
                <a:gd name="T81" fmla="*/ 10 h 33"/>
                <a:gd name="T82" fmla="*/ 0 w 30"/>
                <a:gd name="T83" fmla="*/ 11 h 33"/>
                <a:gd name="T84" fmla="*/ 1 w 30"/>
                <a:gd name="T85" fmla="*/ 14 h 33"/>
                <a:gd name="T86" fmla="*/ 10 w 30"/>
                <a:gd name="T87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0" h="33">
                  <a:moveTo>
                    <a:pt x="10" y="28"/>
                  </a:moveTo>
                  <a:cubicBezTo>
                    <a:pt x="10" y="28"/>
                    <a:pt x="10" y="28"/>
                    <a:pt x="10" y="28"/>
                  </a:cubicBezTo>
                  <a:cubicBezTo>
                    <a:pt x="12" y="29"/>
                    <a:pt x="14" y="31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1"/>
                    <a:pt x="19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0"/>
                    <a:pt x="20" y="30"/>
                  </a:cubicBezTo>
                  <a:cubicBezTo>
                    <a:pt x="21" y="30"/>
                    <a:pt x="22" y="29"/>
                    <a:pt x="23" y="28"/>
                  </a:cubicBezTo>
                  <a:cubicBezTo>
                    <a:pt x="25" y="27"/>
                    <a:pt x="29" y="25"/>
                    <a:pt x="29" y="23"/>
                  </a:cubicBezTo>
                  <a:cubicBezTo>
                    <a:pt x="29" y="23"/>
                    <a:pt x="29" y="22"/>
                    <a:pt x="30" y="21"/>
                  </a:cubicBezTo>
                  <a:cubicBezTo>
                    <a:pt x="30" y="21"/>
                    <a:pt x="30" y="20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9"/>
                    <a:pt x="30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28" y="15"/>
                    <a:pt x="28" y="13"/>
                    <a:pt x="28" y="10"/>
                  </a:cubicBezTo>
                  <a:cubicBezTo>
                    <a:pt x="28" y="8"/>
                    <a:pt x="22" y="0"/>
                    <a:pt x="20" y="0"/>
                  </a:cubicBezTo>
                  <a:cubicBezTo>
                    <a:pt x="19" y="0"/>
                    <a:pt x="18" y="0"/>
                    <a:pt x="17" y="1"/>
                  </a:cubicBezTo>
                  <a:cubicBezTo>
                    <a:pt x="15" y="2"/>
                    <a:pt x="13" y="2"/>
                    <a:pt x="12" y="2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8"/>
                    <a:pt x="3" y="8"/>
                  </a:cubicBezTo>
                  <a:cubicBezTo>
                    <a:pt x="3" y="8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0" y="11"/>
                    <a:pt x="0" y="11"/>
                  </a:cubicBezTo>
                  <a:cubicBezTo>
                    <a:pt x="1" y="12"/>
                    <a:pt x="1" y="13"/>
                    <a:pt x="1" y="14"/>
                  </a:cubicBezTo>
                  <a:cubicBezTo>
                    <a:pt x="4" y="23"/>
                    <a:pt x="6" y="25"/>
                    <a:pt x="10" y="2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67" name="Freeform 269"/>
            <p:cNvSpPr>
              <a:spLocks/>
            </p:cNvSpPr>
            <p:nvPr/>
          </p:nvSpPr>
          <p:spPr bwMode="auto">
            <a:xfrm>
              <a:off x="11741150" y="5440363"/>
              <a:ext cx="223838" cy="188913"/>
            </a:xfrm>
            <a:custGeom>
              <a:avLst/>
              <a:gdLst>
                <a:gd name="T0" fmla="*/ 17 w 42"/>
                <a:gd name="T1" fmla="*/ 9 h 36"/>
                <a:gd name="T2" fmla="*/ 17 w 42"/>
                <a:gd name="T3" fmla="*/ 8 h 36"/>
                <a:gd name="T4" fmla="*/ 15 w 42"/>
                <a:gd name="T5" fmla="*/ 9 h 36"/>
                <a:gd name="T6" fmla="*/ 14 w 42"/>
                <a:gd name="T7" fmla="*/ 11 h 36"/>
                <a:gd name="T8" fmla="*/ 12 w 42"/>
                <a:gd name="T9" fmla="*/ 16 h 36"/>
                <a:gd name="T10" fmla="*/ 9 w 42"/>
                <a:gd name="T11" fmla="*/ 20 h 36"/>
                <a:gd name="T12" fmla="*/ 0 w 42"/>
                <a:gd name="T13" fmla="*/ 32 h 36"/>
                <a:gd name="T14" fmla="*/ 0 w 42"/>
                <a:gd name="T15" fmla="*/ 32 h 36"/>
                <a:gd name="T16" fmla="*/ 0 w 42"/>
                <a:gd name="T17" fmla="*/ 32 h 36"/>
                <a:gd name="T18" fmla="*/ 1 w 42"/>
                <a:gd name="T19" fmla="*/ 32 h 36"/>
                <a:gd name="T20" fmla="*/ 1 w 42"/>
                <a:gd name="T21" fmla="*/ 32 h 36"/>
                <a:gd name="T22" fmla="*/ 1 w 42"/>
                <a:gd name="T23" fmla="*/ 32 h 36"/>
                <a:gd name="T24" fmla="*/ 1 w 42"/>
                <a:gd name="T25" fmla="*/ 32 h 36"/>
                <a:gd name="T26" fmla="*/ 11 w 42"/>
                <a:gd name="T27" fmla="*/ 29 h 36"/>
                <a:gd name="T28" fmla="*/ 13 w 42"/>
                <a:gd name="T29" fmla="*/ 28 h 36"/>
                <a:gd name="T30" fmla="*/ 13 w 42"/>
                <a:gd name="T31" fmla="*/ 28 h 36"/>
                <a:gd name="T32" fmla="*/ 14 w 42"/>
                <a:gd name="T33" fmla="*/ 28 h 36"/>
                <a:gd name="T34" fmla="*/ 15 w 42"/>
                <a:gd name="T35" fmla="*/ 28 h 36"/>
                <a:gd name="T36" fmla="*/ 18 w 42"/>
                <a:gd name="T37" fmla="*/ 28 h 36"/>
                <a:gd name="T38" fmla="*/ 18 w 42"/>
                <a:gd name="T39" fmla="*/ 29 h 36"/>
                <a:gd name="T40" fmla="*/ 19 w 42"/>
                <a:gd name="T41" fmla="*/ 29 h 36"/>
                <a:gd name="T42" fmla="*/ 20 w 42"/>
                <a:gd name="T43" fmla="*/ 30 h 36"/>
                <a:gd name="T44" fmla="*/ 23 w 42"/>
                <a:gd name="T45" fmla="*/ 32 h 36"/>
                <a:gd name="T46" fmla="*/ 29 w 42"/>
                <a:gd name="T47" fmla="*/ 36 h 36"/>
                <a:gd name="T48" fmla="*/ 29 w 42"/>
                <a:gd name="T49" fmla="*/ 36 h 36"/>
                <a:gd name="T50" fmla="*/ 30 w 42"/>
                <a:gd name="T51" fmla="*/ 36 h 36"/>
                <a:gd name="T52" fmla="*/ 31 w 42"/>
                <a:gd name="T53" fmla="*/ 30 h 36"/>
                <a:gd name="T54" fmla="*/ 31 w 42"/>
                <a:gd name="T55" fmla="*/ 29 h 36"/>
                <a:gd name="T56" fmla="*/ 31 w 42"/>
                <a:gd name="T57" fmla="*/ 27 h 36"/>
                <a:gd name="T58" fmla="*/ 31 w 42"/>
                <a:gd name="T59" fmla="*/ 24 h 36"/>
                <a:gd name="T60" fmla="*/ 32 w 42"/>
                <a:gd name="T61" fmla="*/ 24 h 36"/>
                <a:gd name="T62" fmla="*/ 38 w 42"/>
                <a:gd name="T63" fmla="*/ 22 h 36"/>
                <a:gd name="T64" fmla="*/ 39 w 42"/>
                <a:gd name="T65" fmla="*/ 18 h 36"/>
                <a:gd name="T66" fmla="*/ 40 w 42"/>
                <a:gd name="T67" fmla="*/ 17 h 36"/>
                <a:gd name="T68" fmla="*/ 38 w 42"/>
                <a:gd name="T69" fmla="*/ 14 h 36"/>
                <a:gd name="T70" fmla="*/ 36 w 42"/>
                <a:gd name="T71" fmla="*/ 12 h 36"/>
                <a:gd name="T72" fmla="*/ 36 w 42"/>
                <a:gd name="T73" fmla="*/ 11 h 36"/>
                <a:gd name="T74" fmla="*/ 38 w 42"/>
                <a:gd name="T75" fmla="*/ 10 h 36"/>
                <a:gd name="T76" fmla="*/ 42 w 42"/>
                <a:gd name="T77" fmla="*/ 6 h 36"/>
                <a:gd name="T78" fmla="*/ 42 w 42"/>
                <a:gd name="T79" fmla="*/ 6 h 36"/>
                <a:gd name="T80" fmla="*/ 42 w 42"/>
                <a:gd name="T81" fmla="*/ 5 h 36"/>
                <a:gd name="T82" fmla="*/ 42 w 42"/>
                <a:gd name="T83" fmla="*/ 5 h 36"/>
                <a:gd name="T84" fmla="*/ 42 w 42"/>
                <a:gd name="T85" fmla="*/ 4 h 36"/>
                <a:gd name="T86" fmla="*/ 42 w 42"/>
                <a:gd name="T87" fmla="*/ 3 h 36"/>
                <a:gd name="T88" fmla="*/ 42 w 42"/>
                <a:gd name="T89" fmla="*/ 3 h 36"/>
                <a:gd name="T90" fmla="*/ 42 w 42"/>
                <a:gd name="T91" fmla="*/ 1 h 36"/>
                <a:gd name="T92" fmla="*/ 42 w 42"/>
                <a:gd name="T93" fmla="*/ 1 h 36"/>
                <a:gd name="T94" fmla="*/ 39 w 42"/>
                <a:gd name="T95" fmla="*/ 1 h 36"/>
                <a:gd name="T96" fmla="*/ 29 w 42"/>
                <a:gd name="T97" fmla="*/ 1 h 36"/>
                <a:gd name="T98" fmla="*/ 29 w 42"/>
                <a:gd name="T99" fmla="*/ 1 h 36"/>
                <a:gd name="T100" fmla="*/ 24 w 42"/>
                <a:gd name="T101" fmla="*/ 5 h 36"/>
                <a:gd name="T102" fmla="*/ 24 w 42"/>
                <a:gd name="T103" fmla="*/ 8 h 36"/>
                <a:gd name="T104" fmla="*/ 25 w 42"/>
                <a:gd name="T105" fmla="*/ 10 h 36"/>
                <a:gd name="T106" fmla="*/ 21 w 42"/>
                <a:gd name="T107" fmla="*/ 11 h 36"/>
                <a:gd name="T108" fmla="*/ 17 w 42"/>
                <a:gd name="T109" fmla="*/ 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2" h="36">
                  <a:moveTo>
                    <a:pt x="17" y="9"/>
                  </a:moveTo>
                  <a:cubicBezTo>
                    <a:pt x="17" y="9"/>
                    <a:pt x="17" y="8"/>
                    <a:pt x="17" y="8"/>
                  </a:cubicBezTo>
                  <a:cubicBezTo>
                    <a:pt x="16" y="8"/>
                    <a:pt x="15" y="9"/>
                    <a:pt x="15" y="9"/>
                  </a:cubicBezTo>
                  <a:cubicBezTo>
                    <a:pt x="15" y="10"/>
                    <a:pt x="14" y="10"/>
                    <a:pt x="14" y="11"/>
                  </a:cubicBezTo>
                  <a:cubicBezTo>
                    <a:pt x="14" y="13"/>
                    <a:pt x="13" y="15"/>
                    <a:pt x="12" y="16"/>
                  </a:cubicBezTo>
                  <a:cubicBezTo>
                    <a:pt x="10" y="17"/>
                    <a:pt x="9" y="18"/>
                    <a:pt x="9" y="20"/>
                  </a:cubicBezTo>
                  <a:cubicBezTo>
                    <a:pt x="9" y="25"/>
                    <a:pt x="4" y="29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1" y="32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4" y="32"/>
                    <a:pt x="10" y="31"/>
                    <a:pt x="11" y="29"/>
                  </a:cubicBezTo>
                  <a:cubicBezTo>
                    <a:pt x="12" y="29"/>
                    <a:pt x="12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4" y="28"/>
                  </a:cubicBezTo>
                  <a:cubicBezTo>
                    <a:pt x="14" y="28"/>
                    <a:pt x="14" y="28"/>
                    <a:pt x="15" y="28"/>
                  </a:cubicBezTo>
                  <a:cubicBezTo>
                    <a:pt x="16" y="28"/>
                    <a:pt x="17" y="28"/>
                    <a:pt x="18" y="28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20" y="29"/>
                    <a:pt x="20" y="30"/>
                    <a:pt x="20" y="30"/>
                  </a:cubicBezTo>
                  <a:cubicBezTo>
                    <a:pt x="21" y="31"/>
                    <a:pt x="22" y="31"/>
                    <a:pt x="23" y="32"/>
                  </a:cubicBezTo>
                  <a:cubicBezTo>
                    <a:pt x="25" y="33"/>
                    <a:pt x="27" y="34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6"/>
                    <a:pt x="30" y="36"/>
                  </a:cubicBezTo>
                  <a:cubicBezTo>
                    <a:pt x="30" y="34"/>
                    <a:pt x="30" y="32"/>
                    <a:pt x="31" y="30"/>
                  </a:cubicBezTo>
                  <a:cubicBezTo>
                    <a:pt x="31" y="30"/>
                    <a:pt x="31" y="30"/>
                    <a:pt x="31" y="29"/>
                  </a:cubicBezTo>
                  <a:cubicBezTo>
                    <a:pt x="31" y="29"/>
                    <a:pt x="31" y="28"/>
                    <a:pt x="31" y="27"/>
                  </a:cubicBezTo>
                  <a:cubicBezTo>
                    <a:pt x="31" y="26"/>
                    <a:pt x="30" y="25"/>
                    <a:pt x="31" y="24"/>
                  </a:cubicBezTo>
                  <a:cubicBezTo>
                    <a:pt x="31" y="24"/>
                    <a:pt x="32" y="24"/>
                    <a:pt x="32" y="24"/>
                  </a:cubicBezTo>
                  <a:cubicBezTo>
                    <a:pt x="36" y="24"/>
                    <a:pt x="38" y="23"/>
                    <a:pt x="38" y="22"/>
                  </a:cubicBezTo>
                  <a:cubicBezTo>
                    <a:pt x="38" y="19"/>
                    <a:pt x="38" y="19"/>
                    <a:pt x="39" y="18"/>
                  </a:cubicBezTo>
                  <a:cubicBezTo>
                    <a:pt x="40" y="18"/>
                    <a:pt x="40" y="18"/>
                    <a:pt x="40" y="17"/>
                  </a:cubicBezTo>
                  <a:cubicBezTo>
                    <a:pt x="40" y="17"/>
                    <a:pt x="40" y="16"/>
                    <a:pt x="38" y="14"/>
                  </a:cubicBezTo>
                  <a:cubicBezTo>
                    <a:pt x="37" y="13"/>
                    <a:pt x="37" y="13"/>
                    <a:pt x="36" y="12"/>
                  </a:cubicBezTo>
                  <a:cubicBezTo>
                    <a:pt x="36" y="12"/>
                    <a:pt x="36" y="12"/>
                    <a:pt x="36" y="11"/>
                  </a:cubicBezTo>
                  <a:cubicBezTo>
                    <a:pt x="36" y="11"/>
                    <a:pt x="37" y="10"/>
                    <a:pt x="38" y="10"/>
                  </a:cubicBezTo>
                  <a:cubicBezTo>
                    <a:pt x="39" y="9"/>
                    <a:pt x="41" y="8"/>
                    <a:pt x="42" y="6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4"/>
                    <a:pt x="42" y="4"/>
                  </a:cubicBezTo>
                  <a:cubicBezTo>
                    <a:pt x="42" y="4"/>
                    <a:pt x="42" y="4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2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1" y="2"/>
                    <a:pt x="40" y="1"/>
                    <a:pt x="39" y="1"/>
                  </a:cubicBezTo>
                  <a:cubicBezTo>
                    <a:pt x="37" y="0"/>
                    <a:pt x="34" y="0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6" y="2"/>
                    <a:pt x="25" y="3"/>
                    <a:pt x="24" y="5"/>
                  </a:cubicBezTo>
                  <a:cubicBezTo>
                    <a:pt x="24" y="6"/>
                    <a:pt x="24" y="7"/>
                    <a:pt x="24" y="8"/>
                  </a:cubicBezTo>
                  <a:cubicBezTo>
                    <a:pt x="25" y="8"/>
                    <a:pt x="25" y="9"/>
                    <a:pt x="25" y="10"/>
                  </a:cubicBezTo>
                  <a:cubicBezTo>
                    <a:pt x="24" y="11"/>
                    <a:pt x="23" y="11"/>
                    <a:pt x="21" y="11"/>
                  </a:cubicBezTo>
                  <a:cubicBezTo>
                    <a:pt x="19" y="11"/>
                    <a:pt x="18" y="10"/>
                    <a:pt x="17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68" name="Freeform 270"/>
            <p:cNvSpPr>
              <a:spLocks/>
            </p:cNvSpPr>
            <p:nvPr/>
          </p:nvSpPr>
          <p:spPr bwMode="auto">
            <a:xfrm>
              <a:off x="12676188" y="6262688"/>
              <a:ext cx="96838" cy="203200"/>
            </a:xfrm>
            <a:custGeom>
              <a:avLst/>
              <a:gdLst>
                <a:gd name="T0" fmla="*/ 0 w 18"/>
                <a:gd name="T1" fmla="*/ 7 h 39"/>
                <a:gd name="T2" fmla="*/ 4 w 18"/>
                <a:gd name="T3" fmla="*/ 11 h 39"/>
                <a:gd name="T4" fmla="*/ 2 w 18"/>
                <a:gd name="T5" fmla="*/ 15 h 39"/>
                <a:gd name="T6" fmla="*/ 0 w 18"/>
                <a:gd name="T7" fmla="*/ 24 h 39"/>
                <a:gd name="T8" fmla="*/ 2 w 18"/>
                <a:gd name="T9" fmla="*/ 30 h 39"/>
                <a:gd name="T10" fmla="*/ 6 w 18"/>
                <a:gd name="T11" fmla="*/ 35 h 39"/>
                <a:gd name="T12" fmla="*/ 8 w 18"/>
                <a:gd name="T13" fmla="*/ 39 h 39"/>
                <a:gd name="T14" fmla="*/ 8 w 18"/>
                <a:gd name="T15" fmla="*/ 39 h 39"/>
                <a:gd name="T16" fmla="*/ 12 w 18"/>
                <a:gd name="T17" fmla="*/ 33 h 39"/>
                <a:gd name="T18" fmla="*/ 13 w 18"/>
                <a:gd name="T19" fmla="*/ 32 h 39"/>
                <a:gd name="T20" fmla="*/ 14 w 18"/>
                <a:gd name="T21" fmla="*/ 29 h 39"/>
                <a:gd name="T22" fmla="*/ 15 w 18"/>
                <a:gd name="T23" fmla="*/ 28 h 39"/>
                <a:gd name="T24" fmla="*/ 15 w 18"/>
                <a:gd name="T25" fmla="*/ 28 h 39"/>
                <a:gd name="T26" fmla="*/ 16 w 18"/>
                <a:gd name="T27" fmla="*/ 26 h 39"/>
                <a:gd name="T28" fmla="*/ 16 w 18"/>
                <a:gd name="T29" fmla="*/ 26 h 39"/>
                <a:gd name="T30" fmla="*/ 17 w 18"/>
                <a:gd name="T31" fmla="*/ 25 h 39"/>
                <a:gd name="T32" fmla="*/ 17 w 18"/>
                <a:gd name="T33" fmla="*/ 25 h 39"/>
                <a:gd name="T34" fmla="*/ 18 w 18"/>
                <a:gd name="T35" fmla="*/ 24 h 39"/>
                <a:gd name="T36" fmla="*/ 18 w 18"/>
                <a:gd name="T37" fmla="*/ 24 h 39"/>
                <a:gd name="T38" fmla="*/ 17 w 18"/>
                <a:gd name="T39" fmla="*/ 23 h 39"/>
                <a:gd name="T40" fmla="*/ 16 w 18"/>
                <a:gd name="T41" fmla="*/ 22 h 39"/>
                <a:gd name="T42" fmla="*/ 15 w 18"/>
                <a:gd name="T43" fmla="*/ 21 h 39"/>
                <a:gd name="T44" fmla="*/ 14 w 18"/>
                <a:gd name="T45" fmla="*/ 20 h 39"/>
                <a:gd name="T46" fmla="*/ 13 w 18"/>
                <a:gd name="T47" fmla="*/ 19 h 39"/>
                <a:gd name="T48" fmla="*/ 12 w 18"/>
                <a:gd name="T49" fmla="*/ 19 h 39"/>
                <a:gd name="T50" fmla="*/ 12 w 18"/>
                <a:gd name="T51" fmla="*/ 17 h 39"/>
                <a:gd name="T52" fmla="*/ 11 w 18"/>
                <a:gd name="T53" fmla="*/ 14 h 39"/>
                <a:gd name="T54" fmla="*/ 11 w 18"/>
                <a:gd name="T55" fmla="*/ 14 h 39"/>
                <a:gd name="T56" fmla="*/ 11 w 18"/>
                <a:gd name="T57" fmla="*/ 11 h 39"/>
                <a:gd name="T58" fmla="*/ 11 w 18"/>
                <a:gd name="T59" fmla="*/ 11 h 39"/>
                <a:gd name="T60" fmla="*/ 12 w 18"/>
                <a:gd name="T61" fmla="*/ 8 h 39"/>
                <a:gd name="T62" fmla="*/ 12 w 18"/>
                <a:gd name="T63" fmla="*/ 8 h 39"/>
                <a:gd name="T64" fmla="*/ 12 w 18"/>
                <a:gd name="T65" fmla="*/ 5 h 39"/>
                <a:gd name="T66" fmla="*/ 13 w 18"/>
                <a:gd name="T67" fmla="*/ 5 h 39"/>
                <a:gd name="T68" fmla="*/ 4 w 18"/>
                <a:gd name="T69" fmla="*/ 0 h 39"/>
                <a:gd name="T70" fmla="*/ 4 w 18"/>
                <a:gd name="T71" fmla="*/ 0 h 39"/>
                <a:gd name="T72" fmla="*/ 0 w 18"/>
                <a:gd name="T7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39">
                  <a:moveTo>
                    <a:pt x="0" y="7"/>
                  </a:moveTo>
                  <a:cubicBezTo>
                    <a:pt x="2" y="8"/>
                    <a:pt x="4" y="9"/>
                    <a:pt x="4" y="11"/>
                  </a:cubicBezTo>
                  <a:cubicBezTo>
                    <a:pt x="4" y="12"/>
                    <a:pt x="4" y="14"/>
                    <a:pt x="2" y="15"/>
                  </a:cubicBezTo>
                  <a:cubicBezTo>
                    <a:pt x="1" y="16"/>
                    <a:pt x="0" y="21"/>
                    <a:pt x="0" y="24"/>
                  </a:cubicBezTo>
                  <a:cubicBezTo>
                    <a:pt x="0" y="27"/>
                    <a:pt x="1" y="29"/>
                    <a:pt x="2" y="30"/>
                  </a:cubicBezTo>
                  <a:cubicBezTo>
                    <a:pt x="4" y="31"/>
                    <a:pt x="5" y="33"/>
                    <a:pt x="6" y="35"/>
                  </a:cubicBezTo>
                  <a:cubicBezTo>
                    <a:pt x="6" y="37"/>
                    <a:pt x="7" y="38"/>
                    <a:pt x="8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9" y="36"/>
                    <a:pt x="10" y="34"/>
                    <a:pt x="12" y="33"/>
                  </a:cubicBezTo>
                  <a:cubicBezTo>
                    <a:pt x="13" y="33"/>
                    <a:pt x="13" y="33"/>
                    <a:pt x="13" y="32"/>
                  </a:cubicBezTo>
                  <a:cubicBezTo>
                    <a:pt x="13" y="31"/>
                    <a:pt x="13" y="30"/>
                    <a:pt x="14" y="29"/>
                  </a:cubicBezTo>
                  <a:cubicBezTo>
                    <a:pt x="14" y="29"/>
                    <a:pt x="15" y="29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6" y="27"/>
                    <a:pt x="16" y="27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7" y="26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3"/>
                    <a:pt x="17" y="23"/>
                    <a:pt x="17" y="23"/>
                  </a:cubicBezTo>
                  <a:cubicBezTo>
                    <a:pt x="17" y="23"/>
                    <a:pt x="16" y="22"/>
                    <a:pt x="16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4" y="21"/>
                    <a:pt x="14" y="21"/>
                    <a:pt x="14" y="20"/>
                  </a:cubicBezTo>
                  <a:cubicBezTo>
                    <a:pt x="14" y="20"/>
                    <a:pt x="13" y="20"/>
                    <a:pt x="13" y="19"/>
                  </a:cubicBezTo>
                  <a:cubicBezTo>
                    <a:pt x="13" y="19"/>
                    <a:pt x="13" y="19"/>
                    <a:pt x="12" y="19"/>
                  </a:cubicBezTo>
                  <a:cubicBezTo>
                    <a:pt x="12" y="18"/>
                    <a:pt x="12" y="17"/>
                    <a:pt x="12" y="17"/>
                  </a:cubicBezTo>
                  <a:cubicBezTo>
                    <a:pt x="11" y="16"/>
                    <a:pt x="11" y="15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3"/>
                    <a:pt x="11" y="12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2" y="9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7"/>
                    <a:pt x="12" y="6"/>
                    <a:pt x="12" y="5"/>
                  </a:cubicBezTo>
                  <a:cubicBezTo>
                    <a:pt x="12" y="5"/>
                    <a:pt x="13" y="5"/>
                    <a:pt x="13" y="5"/>
                  </a:cubicBezTo>
                  <a:cubicBezTo>
                    <a:pt x="8" y="2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3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69" name="Freeform 271"/>
            <p:cNvSpPr>
              <a:spLocks/>
            </p:cNvSpPr>
            <p:nvPr/>
          </p:nvSpPr>
          <p:spPr bwMode="auto">
            <a:xfrm>
              <a:off x="12501563" y="5811838"/>
              <a:ext cx="376238" cy="204788"/>
            </a:xfrm>
            <a:custGeom>
              <a:avLst/>
              <a:gdLst>
                <a:gd name="T0" fmla="*/ 63 w 71"/>
                <a:gd name="T1" fmla="*/ 5 h 39"/>
                <a:gd name="T2" fmla="*/ 61 w 71"/>
                <a:gd name="T3" fmla="*/ 4 h 39"/>
                <a:gd name="T4" fmla="*/ 59 w 71"/>
                <a:gd name="T5" fmla="*/ 3 h 39"/>
                <a:gd name="T6" fmla="*/ 49 w 71"/>
                <a:gd name="T7" fmla="*/ 0 h 39"/>
                <a:gd name="T8" fmla="*/ 39 w 71"/>
                <a:gd name="T9" fmla="*/ 7 h 39"/>
                <a:gd name="T10" fmla="*/ 21 w 71"/>
                <a:gd name="T11" fmla="*/ 13 h 39"/>
                <a:gd name="T12" fmla="*/ 10 w 71"/>
                <a:gd name="T13" fmla="*/ 9 h 39"/>
                <a:gd name="T14" fmla="*/ 10 w 71"/>
                <a:gd name="T15" fmla="*/ 10 h 39"/>
                <a:gd name="T16" fmla="*/ 6 w 71"/>
                <a:gd name="T17" fmla="*/ 15 h 39"/>
                <a:gd name="T18" fmla="*/ 4 w 71"/>
                <a:gd name="T19" fmla="*/ 15 h 39"/>
                <a:gd name="T20" fmla="*/ 3 w 71"/>
                <a:gd name="T21" fmla="*/ 21 h 39"/>
                <a:gd name="T22" fmla="*/ 1 w 71"/>
                <a:gd name="T23" fmla="*/ 24 h 39"/>
                <a:gd name="T24" fmla="*/ 1 w 71"/>
                <a:gd name="T25" fmla="*/ 24 h 39"/>
                <a:gd name="T26" fmla="*/ 0 w 71"/>
                <a:gd name="T27" fmla="*/ 25 h 39"/>
                <a:gd name="T28" fmla="*/ 0 w 71"/>
                <a:gd name="T29" fmla="*/ 25 h 39"/>
                <a:gd name="T30" fmla="*/ 3 w 71"/>
                <a:gd name="T31" fmla="*/ 30 h 39"/>
                <a:gd name="T32" fmla="*/ 4 w 71"/>
                <a:gd name="T33" fmla="*/ 30 h 39"/>
                <a:gd name="T34" fmla="*/ 5 w 71"/>
                <a:gd name="T35" fmla="*/ 31 h 39"/>
                <a:gd name="T36" fmla="*/ 6 w 71"/>
                <a:gd name="T37" fmla="*/ 32 h 39"/>
                <a:gd name="T38" fmla="*/ 7 w 71"/>
                <a:gd name="T39" fmla="*/ 33 h 39"/>
                <a:gd name="T40" fmla="*/ 9 w 71"/>
                <a:gd name="T41" fmla="*/ 34 h 39"/>
                <a:gd name="T42" fmla="*/ 10 w 71"/>
                <a:gd name="T43" fmla="*/ 35 h 39"/>
                <a:gd name="T44" fmla="*/ 11 w 71"/>
                <a:gd name="T45" fmla="*/ 36 h 39"/>
                <a:gd name="T46" fmla="*/ 19 w 71"/>
                <a:gd name="T47" fmla="*/ 39 h 39"/>
                <a:gd name="T48" fmla="*/ 23 w 71"/>
                <a:gd name="T49" fmla="*/ 39 h 39"/>
                <a:gd name="T50" fmla="*/ 26 w 71"/>
                <a:gd name="T51" fmla="*/ 38 h 39"/>
                <a:gd name="T52" fmla="*/ 38 w 71"/>
                <a:gd name="T53" fmla="*/ 34 h 39"/>
                <a:gd name="T54" fmla="*/ 38 w 71"/>
                <a:gd name="T55" fmla="*/ 34 h 39"/>
                <a:gd name="T56" fmla="*/ 39 w 71"/>
                <a:gd name="T57" fmla="*/ 34 h 39"/>
                <a:gd name="T58" fmla="*/ 46 w 71"/>
                <a:gd name="T59" fmla="*/ 36 h 39"/>
                <a:gd name="T60" fmla="*/ 52 w 71"/>
                <a:gd name="T61" fmla="*/ 31 h 39"/>
                <a:gd name="T62" fmla="*/ 62 w 71"/>
                <a:gd name="T63" fmla="*/ 14 h 39"/>
                <a:gd name="T64" fmla="*/ 70 w 71"/>
                <a:gd name="T65" fmla="*/ 10 h 39"/>
                <a:gd name="T66" fmla="*/ 71 w 71"/>
                <a:gd name="T67" fmla="*/ 9 h 39"/>
                <a:gd name="T68" fmla="*/ 71 w 71"/>
                <a:gd name="T69" fmla="*/ 8 h 39"/>
                <a:gd name="T70" fmla="*/ 70 w 71"/>
                <a:gd name="T71" fmla="*/ 8 h 39"/>
                <a:gd name="T72" fmla="*/ 68 w 71"/>
                <a:gd name="T73" fmla="*/ 7 h 39"/>
                <a:gd name="T74" fmla="*/ 67 w 71"/>
                <a:gd name="T75" fmla="*/ 6 h 39"/>
                <a:gd name="T76" fmla="*/ 65 w 71"/>
                <a:gd name="T77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1" h="39">
                  <a:moveTo>
                    <a:pt x="64" y="5"/>
                  </a:moveTo>
                  <a:cubicBezTo>
                    <a:pt x="64" y="5"/>
                    <a:pt x="63" y="5"/>
                    <a:pt x="63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1" y="4"/>
                    <a:pt x="60" y="4"/>
                    <a:pt x="60" y="4"/>
                  </a:cubicBezTo>
                  <a:cubicBezTo>
                    <a:pt x="60" y="4"/>
                    <a:pt x="60" y="3"/>
                    <a:pt x="59" y="3"/>
                  </a:cubicBezTo>
                  <a:cubicBezTo>
                    <a:pt x="58" y="2"/>
                    <a:pt x="53" y="1"/>
                    <a:pt x="51" y="0"/>
                  </a:cubicBezTo>
                  <a:cubicBezTo>
                    <a:pt x="50" y="0"/>
                    <a:pt x="50" y="0"/>
                    <a:pt x="49" y="0"/>
                  </a:cubicBezTo>
                  <a:cubicBezTo>
                    <a:pt x="49" y="0"/>
                    <a:pt x="47" y="2"/>
                    <a:pt x="46" y="3"/>
                  </a:cubicBezTo>
                  <a:cubicBezTo>
                    <a:pt x="43" y="5"/>
                    <a:pt x="41" y="7"/>
                    <a:pt x="39" y="7"/>
                  </a:cubicBezTo>
                  <a:cubicBezTo>
                    <a:pt x="35" y="7"/>
                    <a:pt x="28" y="8"/>
                    <a:pt x="28" y="10"/>
                  </a:cubicBezTo>
                  <a:cubicBezTo>
                    <a:pt x="28" y="12"/>
                    <a:pt x="22" y="13"/>
                    <a:pt x="21" y="13"/>
                  </a:cubicBezTo>
                  <a:cubicBezTo>
                    <a:pt x="17" y="13"/>
                    <a:pt x="13" y="12"/>
                    <a:pt x="11" y="10"/>
                  </a:cubicBezTo>
                  <a:cubicBezTo>
                    <a:pt x="11" y="10"/>
                    <a:pt x="11" y="10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1"/>
                  </a:cubicBezTo>
                  <a:cubicBezTo>
                    <a:pt x="10" y="13"/>
                    <a:pt x="9" y="15"/>
                    <a:pt x="6" y="15"/>
                  </a:cubicBezTo>
                  <a:cubicBezTo>
                    <a:pt x="5" y="15"/>
                    <a:pt x="5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6"/>
                    <a:pt x="4" y="18"/>
                    <a:pt x="3" y="19"/>
                  </a:cubicBezTo>
                  <a:cubicBezTo>
                    <a:pt x="3" y="19"/>
                    <a:pt x="3" y="20"/>
                    <a:pt x="3" y="21"/>
                  </a:cubicBezTo>
                  <a:cubicBezTo>
                    <a:pt x="3" y="22"/>
                    <a:pt x="3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26"/>
                    <a:pt x="2" y="27"/>
                    <a:pt x="3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4" y="30"/>
                  </a:cubicBezTo>
                  <a:cubicBezTo>
                    <a:pt x="4" y="30"/>
                    <a:pt x="4" y="30"/>
                    <a:pt x="4" y="31"/>
                  </a:cubicBezTo>
                  <a:cubicBezTo>
                    <a:pt x="4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7" y="32"/>
                    <a:pt x="7" y="32"/>
                  </a:cubicBezTo>
                  <a:cubicBezTo>
                    <a:pt x="7" y="32"/>
                    <a:pt x="7" y="33"/>
                    <a:pt x="7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9" y="34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0" y="34"/>
                    <a:pt x="10" y="35"/>
                    <a:pt x="10" y="35"/>
                  </a:cubicBezTo>
                  <a:cubicBezTo>
                    <a:pt x="10" y="35"/>
                    <a:pt x="10" y="35"/>
                    <a:pt x="11" y="35"/>
                  </a:cubicBezTo>
                  <a:cubicBezTo>
                    <a:pt x="11" y="35"/>
                    <a:pt x="11" y="35"/>
                    <a:pt x="11" y="36"/>
                  </a:cubicBezTo>
                  <a:cubicBezTo>
                    <a:pt x="11" y="36"/>
                    <a:pt x="11" y="36"/>
                    <a:pt x="12" y="36"/>
                  </a:cubicBezTo>
                  <a:cubicBezTo>
                    <a:pt x="13" y="38"/>
                    <a:pt x="17" y="39"/>
                    <a:pt x="19" y="39"/>
                  </a:cubicBezTo>
                  <a:cubicBezTo>
                    <a:pt x="20" y="39"/>
                    <a:pt x="21" y="39"/>
                    <a:pt x="22" y="39"/>
                  </a:cubicBezTo>
                  <a:cubicBezTo>
                    <a:pt x="22" y="39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4" y="38"/>
                    <a:pt x="25" y="38"/>
                    <a:pt x="26" y="38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31" y="36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41" y="35"/>
                    <a:pt x="43" y="35"/>
                  </a:cubicBezTo>
                  <a:cubicBezTo>
                    <a:pt x="44" y="35"/>
                    <a:pt x="45" y="36"/>
                    <a:pt x="46" y="36"/>
                  </a:cubicBezTo>
                  <a:cubicBezTo>
                    <a:pt x="46" y="35"/>
                    <a:pt x="47" y="35"/>
                    <a:pt x="47" y="35"/>
                  </a:cubicBezTo>
                  <a:cubicBezTo>
                    <a:pt x="49" y="34"/>
                    <a:pt x="50" y="33"/>
                    <a:pt x="52" y="31"/>
                  </a:cubicBezTo>
                  <a:cubicBezTo>
                    <a:pt x="54" y="30"/>
                    <a:pt x="56" y="25"/>
                    <a:pt x="59" y="21"/>
                  </a:cubicBezTo>
                  <a:cubicBezTo>
                    <a:pt x="61" y="16"/>
                    <a:pt x="62" y="15"/>
                    <a:pt x="62" y="14"/>
                  </a:cubicBezTo>
                  <a:cubicBezTo>
                    <a:pt x="63" y="14"/>
                    <a:pt x="64" y="13"/>
                    <a:pt x="65" y="13"/>
                  </a:cubicBezTo>
                  <a:cubicBezTo>
                    <a:pt x="67" y="12"/>
                    <a:pt x="69" y="10"/>
                    <a:pt x="70" y="10"/>
                  </a:cubicBezTo>
                  <a:cubicBezTo>
                    <a:pt x="70" y="9"/>
                    <a:pt x="70" y="9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9"/>
                    <a:pt x="71" y="8"/>
                    <a:pt x="71" y="8"/>
                  </a:cubicBezTo>
                  <a:cubicBezTo>
                    <a:pt x="71" y="8"/>
                    <a:pt x="70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8"/>
                    <a:pt x="70" y="8"/>
                    <a:pt x="69" y="8"/>
                  </a:cubicBezTo>
                  <a:cubicBezTo>
                    <a:pt x="69" y="7"/>
                    <a:pt x="69" y="7"/>
                    <a:pt x="68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7" y="7"/>
                    <a:pt x="67" y="6"/>
                    <a:pt x="67" y="6"/>
                  </a:cubicBezTo>
                  <a:cubicBezTo>
                    <a:pt x="67" y="6"/>
                    <a:pt x="67" y="6"/>
                    <a:pt x="67" y="6"/>
                  </a:cubicBezTo>
                  <a:cubicBezTo>
                    <a:pt x="66" y="6"/>
                    <a:pt x="66" y="6"/>
                    <a:pt x="65" y="6"/>
                  </a:cubicBezTo>
                  <a:cubicBezTo>
                    <a:pt x="65" y="5"/>
                    <a:pt x="64" y="5"/>
                    <a:pt x="64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70" name="Freeform 272"/>
            <p:cNvSpPr>
              <a:spLocks/>
            </p:cNvSpPr>
            <p:nvPr/>
          </p:nvSpPr>
          <p:spPr bwMode="auto">
            <a:xfrm>
              <a:off x="12750800" y="5838825"/>
              <a:ext cx="531813" cy="334963"/>
            </a:xfrm>
            <a:custGeom>
              <a:avLst/>
              <a:gdLst>
                <a:gd name="T0" fmla="*/ 13 w 100"/>
                <a:gd name="T1" fmla="*/ 17 h 64"/>
                <a:gd name="T2" fmla="*/ 5 w 100"/>
                <a:gd name="T3" fmla="*/ 29 h 64"/>
                <a:gd name="T4" fmla="*/ 0 w 100"/>
                <a:gd name="T5" fmla="*/ 32 h 64"/>
                <a:gd name="T6" fmla="*/ 1 w 100"/>
                <a:gd name="T7" fmla="*/ 34 h 64"/>
                <a:gd name="T8" fmla="*/ 7 w 100"/>
                <a:gd name="T9" fmla="*/ 42 h 64"/>
                <a:gd name="T10" fmla="*/ 9 w 100"/>
                <a:gd name="T11" fmla="*/ 47 h 64"/>
                <a:gd name="T12" fmla="*/ 11 w 100"/>
                <a:gd name="T13" fmla="*/ 49 h 64"/>
                <a:gd name="T14" fmla="*/ 22 w 100"/>
                <a:gd name="T15" fmla="*/ 56 h 64"/>
                <a:gd name="T16" fmla="*/ 23 w 100"/>
                <a:gd name="T17" fmla="*/ 58 h 64"/>
                <a:gd name="T18" fmla="*/ 24 w 100"/>
                <a:gd name="T19" fmla="*/ 59 h 64"/>
                <a:gd name="T20" fmla="*/ 25 w 100"/>
                <a:gd name="T21" fmla="*/ 60 h 64"/>
                <a:gd name="T22" fmla="*/ 26 w 100"/>
                <a:gd name="T23" fmla="*/ 61 h 64"/>
                <a:gd name="T24" fmla="*/ 28 w 100"/>
                <a:gd name="T25" fmla="*/ 62 h 64"/>
                <a:gd name="T26" fmla="*/ 39 w 100"/>
                <a:gd name="T27" fmla="*/ 63 h 64"/>
                <a:gd name="T28" fmla="*/ 52 w 100"/>
                <a:gd name="T29" fmla="*/ 64 h 64"/>
                <a:gd name="T30" fmla="*/ 71 w 100"/>
                <a:gd name="T31" fmla="*/ 58 h 64"/>
                <a:gd name="T32" fmla="*/ 83 w 100"/>
                <a:gd name="T33" fmla="*/ 61 h 64"/>
                <a:gd name="T34" fmla="*/ 84 w 100"/>
                <a:gd name="T35" fmla="*/ 62 h 64"/>
                <a:gd name="T36" fmla="*/ 85 w 100"/>
                <a:gd name="T37" fmla="*/ 62 h 64"/>
                <a:gd name="T38" fmla="*/ 87 w 100"/>
                <a:gd name="T39" fmla="*/ 63 h 64"/>
                <a:gd name="T40" fmla="*/ 88 w 100"/>
                <a:gd name="T41" fmla="*/ 62 h 64"/>
                <a:gd name="T42" fmla="*/ 94 w 100"/>
                <a:gd name="T43" fmla="*/ 49 h 64"/>
                <a:gd name="T44" fmla="*/ 99 w 100"/>
                <a:gd name="T45" fmla="*/ 44 h 64"/>
                <a:gd name="T46" fmla="*/ 99 w 100"/>
                <a:gd name="T47" fmla="*/ 43 h 64"/>
                <a:gd name="T48" fmla="*/ 97 w 100"/>
                <a:gd name="T49" fmla="*/ 42 h 64"/>
                <a:gd name="T50" fmla="*/ 97 w 100"/>
                <a:gd name="T51" fmla="*/ 41 h 64"/>
                <a:gd name="T52" fmla="*/ 96 w 100"/>
                <a:gd name="T53" fmla="*/ 41 h 64"/>
                <a:gd name="T54" fmla="*/ 90 w 100"/>
                <a:gd name="T55" fmla="*/ 44 h 64"/>
                <a:gd name="T56" fmla="*/ 84 w 100"/>
                <a:gd name="T57" fmla="*/ 41 h 64"/>
                <a:gd name="T58" fmla="*/ 85 w 100"/>
                <a:gd name="T59" fmla="*/ 40 h 64"/>
                <a:gd name="T60" fmla="*/ 84 w 100"/>
                <a:gd name="T61" fmla="*/ 39 h 64"/>
                <a:gd name="T62" fmla="*/ 83 w 100"/>
                <a:gd name="T63" fmla="*/ 36 h 64"/>
                <a:gd name="T64" fmla="*/ 82 w 100"/>
                <a:gd name="T65" fmla="*/ 34 h 64"/>
                <a:gd name="T66" fmla="*/ 83 w 100"/>
                <a:gd name="T67" fmla="*/ 26 h 64"/>
                <a:gd name="T68" fmla="*/ 76 w 100"/>
                <a:gd name="T69" fmla="*/ 11 h 64"/>
                <a:gd name="T70" fmla="*/ 75 w 100"/>
                <a:gd name="T71" fmla="*/ 10 h 64"/>
                <a:gd name="T72" fmla="*/ 74 w 100"/>
                <a:gd name="T73" fmla="*/ 9 h 64"/>
                <a:gd name="T74" fmla="*/ 73 w 100"/>
                <a:gd name="T75" fmla="*/ 8 h 64"/>
                <a:gd name="T76" fmla="*/ 72 w 100"/>
                <a:gd name="T77" fmla="*/ 6 h 64"/>
                <a:gd name="T78" fmla="*/ 71 w 100"/>
                <a:gd name="T79" fmla="*/ 4 h 64"/>
                <a:gd name="T80" fmla="*/ 70 w 100"/>
                <a:gd name="T81" fmla="*/ 2 h 64"/>
                <a:gd name="T82" fmla="*/ 69 w 100"/>
                <a:gd name="T83" fmla="*/ 0 h 64"/>
                <a:gd name="T84" fmla="*/ 68 w 100"/>
                <a:gd name="T85" fmla="*/ 0 h 64"/>
                <a:gd name="T86" fmla="*/ 66 w 100"/>
                <a:gd name="T87" fmla="*/ 1 h 64"/>
                <a:gd name="T88" fmla="*/ 65 w 100"/>
                <a:gd name="T89" fmla="*/ 1 h 64"/>
                <a:gd name="T90" fmla="*/ 58 w 100"/>
                <a:gd name="T91" fmla="*/ 6 h 64"/>
                <a:gd name="T92" fmla="*/ 53 w 100"/>
                <a:gd name="T93" fmla="*/ 6 h 64"/>
                <a:gd name="T94" fmla="*/ 40 w 100"/>
                <a:gd name="T95" fmla="*/ 6 h 64"/>
                <a:gd name="T96" fmla="*/ 29 w 100"/>
                <a:gd name="T97" fmla="*/ 4 h 64"/>
                <a:gd name="T98" fmla="*/ 27 w 100"/>
                <a:gd name="T99" fmla="*/ 4 h 64"/>
                <a:gd name="T100" fmla="*/ 26 w 100"/>
                <a:gd name="T101" fmla="*/ 4 h 64"/>
                <a:gd name="T102" fmla="*/ 26 w 100"/>
                <a:gd name="T103" fmla="*/ 4 h 64"/>
                <a:gd name="T104" fmla="*/ 25 w 100"/>
                <a:gd name="T105" fmla="*/ 5 h 64"/>
                <a:gd name="T106" fmla="*/ 24 w 100"/>
                <a:gd name="T107" fmla="*/ 6 h 64"/>
                <a:gd name="T108" fmla="*/ 17 w 100"/>
                <a:gd name="T109" fmla="*/ 1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0" h="64">
                  <a:moveTo>
                    <a:pt x="17" y="11"/>
                  </a:moveTo>
                  <a:cubicBezTo>
                    <a:pt x="16" y="11"/>
                    <a:pt x="15" y="14"/>
                    <a:pt x="13" y="17"/>
                  </a:cubicBezTo>
                  <a:cubicBezTo>
                    <a:pt x="11" y="21"/>
                    <a:pt x="9" y="26"/>
                    <a:pt x="6" y="28"/>
                  </a:cubicBezTo>
                  <a:cubicBezTo>
                    <a:pt x="6" y="28"/>
                    <a:pt x="5" y="29"/>
                    <a:pt x="5" y="29"/>
                  </a:cubicBezTo>
                  <a:cubicBezTo>
                    <a:pt x="4" y="30"/>
                    <a:pt x="2" y="31"/>
                    <a:pt x="1" y="32"/>
                  </a:cubicBezTo>
                  <a:cubicBezTo>
                    <a:pt x="1" y="32"/>
                    <a:pt x="0" y="32"/>
                    <a:pt x="0" y="32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1" y="34"/>
                    <a:pt x="1" y="34"/>
                  </a:cubicBezTo>
                  <a:cubicBezTo>
                    <a:pt x="3" y="36"/>
                    <a:pt x="4" y="37"/>
                    <a:pt x="4" y="39"/>
                  </a:cubicBezTo>
                  <a:cubicBezTo>
                    <a:pt x="4" y="40"/>
                    <a:pt x="4" y="42"/>
                    <a:pt x="7" y="42"/>
                  </a:cubicBezTo>
                  <a:cubicBezTo>
                    <a:pt x="7" y="42"/>
                    <a:pt x="8" y="42"/>
                    <a:pt x="8" y="43"/>
                  </a:cubicBezTo>
                  <a:cubicBezTo>
                    <a:pt x="9" y="43"/>
                    <a:pt x="9" y="45"/>
                    <a:pt x="9" y="47"/>
                  </a:cubicBezTo>
                  <a:cubicBezTo>
                    <a:pt x="9" y="47"/>
                    <a:pt x="8" y="49"/>
                    <a:pt x="9" y="49"/>
                  </a:cubicBezTo>
                  <a:cubicBezTo>
                    <a:pt x="9" y="49"/>
                    <a:pt x="10" y="49"/>
                    <a:pt x="11" y="49"/>
                  </a:cubicBezTo>
                  <a:cubicBezTo>
                    <a:pt x="17" y="50"/>
                    <a:pt x="22" y="51"/>
                    <a:pt x="22" y="54"/>
                  </a:cubicBezTo>
                  <a:cubicBezTo>
                    <a:pt x="22" y="54"/>
                    <a:pt x="22" y="55"/>
                    <a:pt x="22" y="56"/>
                  </a:cubicBezTo>
                  <a:cubicBezTo>
                    <a:pt x="22" y="56"/>
                    <a:pt x="22" y="57"/>
                    <a:pt x="22" y="58"/>
                  </a:cubicBezTo>
                  <a:cubicBezTo>
                    <a:pt x="22" y="58"/>
                    <a:pt x="23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3" y="58"/>
                    <a:pt x="24" y="58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5" y="59"/>
                    <a:pt x="25" y="59"/>
                    <a:pt x="25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6" y="60"/>
                    <a:pt x="26" y="60"/>
                    <a:pt x="26" y="61"/>
                  </a:cubicBezTo>
                  <a:cubicBezTo>
                    <a:pt x="27" y="61"/>
                    <a:pt x="27" y="62"/>
                    <a:pt x="28" y="62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9" y="62"/>
                    <a:pt x="31" y="62"/>
                    <a:pt x="33" y="62"/>
                  </a:cubicBezTo>
                  <a:cubicBezTo>
                    <a:pt x="36" y="63"/>
                    <a:pt x="39" y="63"/>
                    <a:pt x="39" y="63"/>
                  </a:cubicBezTo>
                  <a:cubicBezTo>
                    <a:pt x="40" y="63"/>
                    <a:pt x="41" y="63"/>
                    <a:pt x="42" y="63"/>
                  </a:cubicBezTo>
                  <a:cubicBezTo>
                    <a:pt x="45" y="63"/>
                    <a:pt x="50" y="63"/>
                    <a:pt x="52" y="64"/>
                  </a:cubicBezTo>
                  <a:cubicBezTo>
                    <a:pt x="54" y="64"/>
                    <a:pt x="57" y="63"/>
                    <a:pt x="59" y="60"/>
                  </a:cubicBezTo>
                  <a:cubicBezTo>
                    <a:pt x="62" y="58"/>
                    <a:pt x="70" y="58"/>
                    <a:pt x="71" y="58"/>
                  </a:cubicBezTo>
                  <a:cubicBezTo>
                    <a:pt x="72" y="58"/>
                    <a:pt x="72" y="58"/>
                    <a:pt x="73" y="58"/>
                  </a:cubicBezTo>
                  <a:cubicBezTo>
                    <a:pt x="77" y="58"/>
                    <a:pt x="82" y="59"/>
                    <a:pt x="83" y="61"/>
                  </a:cubicBezTo>
                  <a:cubicBezTo>
                    <a:pt x="83" y="61"/>
                    <a:pt x="83" y="61"/>
                    <a:pt x="83" y="61"/>
                  </a:cubicBezTo>
                  <a:cubicBezTo>
                    <a:pt x="83" y="61"/>
                    <a:pt x="83" y="61"/>
                    <a:pt x="84" y="62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5" y="62"/>
                    <a:pt x="85" y="62"/>
                    <a:pt x="85" y="62"/>
                  </a:cubicBezTo>
                  <a:cubicBezTo>
                    <a:pt x="85" y="62"/>
                    <a:pt x="86" y="63"/>
                    <a:pt x="86" y="63"/>
                  </a:cubicBezTo>
                  <a:cubicBezTo>
                    <a:pt x="86" y="63"/>
                    <a:pt x="87" y="63"/>
                    <a:pt x="87" y="63"/>
                  </a:cubicBezTo>
                  <a:cubicBezTo>
                    <a:pt x="87" y="63"/>
                    <a:pt x="88" y="63"/>
                    <a:pt x="88" y="63"/>
                  </a:cubicBezTo>
                  <a:cubicBezTo>
                    <a:pt x="88" y="63"/>
                    <a:pt x="88" y="62"/>
                    <a:pt x="88" y="62"/>
                  </a:cubicBezTo>
                  <a:cubicBezTo>
                    <a:pt x="88" y="61"/>
                    <a:pt x="88" y="60"/>
                    <a:pt x="88" y="59"/>
                  </a:cubicBezTo>
                  <a:cubicBezTo>
                    <a:pt x="88" y="55"/>
                    <a:pt x="90" y="49"/>
                    <a:pt x="94" y="49"/>
                  </a:cubicBezTo>
                  <a:cubicBezTo>
                    <a:pt x="95" y="49"/>
                    <a:pt x="95" y="49"/>
                    <a:pt x="95" y="49"/>
                  </a:cubicBezTo>
                  <a:cubicBezTo>
                    <a:pt x="98" y="48"/>
                    <a:pt x="100" y="48"/>
                    <a:pt x="99" y="44"/>
                  </a:cubicBezTo>
                  <a:cubicBezTo>
                    <a:pt x="99" y="44"/>
                    <a:pt x="99" y="44"/>
                    <a:pt x="99" y="43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8" y="43"/>
                    <a:pt x="98" y="42"/>
                    <a:pt x="98" y="42"/>
                  </a:cubicBezTo>
                  <a:cubicBezTo>
                    <a:pt x="98" y="42"/>
                    <a:pt x="98" y="42"/>
                    <a:pt x="97" y="42"/>
                  </a:cubicBezTo>
                  <a:cubicBezTo>
                    <a:pt x="97" y="42"/>
                    <a:pt x="97" y="42"/>
                    <a:pt x="97" y="42"/>
                  </a:cubicBezTo>
                  <a:cubicBezTo>
                    <a:pt x="97" y="42"/>
                    <a:pt x="97" y="41"/>
                    <a:pt x="97" y="41"/>
                  </a:cubicBezTo>
                  <a:cubicBezTo>
                    <a:pt x="96" y="41"/>
                    <a:pt x="96" y="41"/>
                    <a:pt x="96" y="41"/>
                  </a:cubicBezTo>
                  <a:cubicBezTo>
                    <a:pt x="96" y="41"/>
                    <a:pt x="96" y="41"/>
                    <a:pt x="96" y="41"/>
                  </a:cubicBezTo>
                  <a:cubicBezTo>
                    <a:pt x="96" y="41"/>
                    <a:pt x="94" y="42"/>
                    <a:pt x="93" y="42"/>
                  </a:cubicBezTo>
                  <a:cubicBezTo>
                    <a:pt x="92" y="43"/>
                    <a:pt x="91" y="44"/>
                    <a:pt x="90" y="44"/>
                  </a:cubicBezTo>
                  <a:cubicBezTo>
                    <a:pt x="88" y="44"/>
                    <a:pt x="85" y="43"/>
                    <a:pt x="85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4" y="40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3" y="38"/>
                    <a:pt x="83" y="38"/>
                    <a:pt x="83" y="37"/>
                  </a:cubicBezTo>
                  <a:cubicBezTo>
                    <a:pt x="83" y="37"/>
                    <a:pt x="83" y="37"/>
                    <a:pt x="83" y="36"/>
                  </a:cubicBezTo>
                  <a:cubicBezTo>
                    <a:pt x="83" y="36"/>
                    <a:pt x="82" y="35"/>
                    <a:pt x="82" y="35"/>
                  </a:cubicBezTo>
                  <a:cubicBezTo>
                    <a:pt x="82" y="35"/>
                    <a:pt x="82" y="34"/>
                    <a:pt x="82" y="34"/>
                  </a:cubicBezTo>
                  <a:cubicBezTo>
                    <a:pt x="82" y="33"/>
                    <a:pt x="82" y="33"/>
                    <a:pt x="82" y="32"/>
                  </a:cubicBezTo>
                  <a:cubicBezTo>
                    <a:pt x="82" y="31"/>
                    <a:pt x="82" y="28"/>
                    <a:pt x="83" y="26"/>
                  </a:cubicBezTo>
                  <a:cubicBezTo>
                    <a:pt x="85" y="25"/>
                    <a:pt x="80" y="17"/>
                    <a:pt x="76" y="12"/>
                  </a:cubicBezTo>
                  <a:cubicBezTo>
                    <a:pt x="76" y="12"/>
                    <a:pt x="76" y="12"/>
                    <a:pt x="76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0"/>
                  </a:cubicBezTo>
                  <a:cubicBezTo>
                    <a:pt x="75" y="10"/>
                    <a:pt x="75" y="10"/>
                    <a:pt x="74" y="10"/>
                  </a:cubicBezTo>
                  <a:cubicBezTo>
                    <a:pt x="74" y="9"/>
                    <a:pt x="74" y="9"/>
                    <a:pt x="74" y="9"/>
                  </a:cubicBezTo>
                  <a:cubicBezTo>
                    <a:pt x="74" y="9"/>
                    <a:pt x="74" y="9"/>
                    <a:pt x="74" y="8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3" y="6"/>
                    <a:pt x="72" y="6"/>
                    <a:pt x="72" y="6"/>
                  </a:cubicBezTo>
                  <a:cubicBezTo>
                    <a:pt x="72" y="6"/>
                    <a:pt x="72" y="5"/>
                    <a:pt x="72" y="5"/>
                  </a:cubicBezTo>
                  <a:cubicBezTo>
                    <a:pt x="71" y="5"/>
                    <a:pt x="71" y="4"/>
                    <a:pt x="71" y="4"/>
                  </a:cubicBezTo>
                  <a:cubicBezTo>
                    <a:pt x="71" y="4"/>
                    <a:pt x="71" y="3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1"/>
                    <a:pt x="69" y="1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8" y="0"/>
                    <a:pt x="68" y="0"/>
                    <a:pt x="67" y="0"/>
                  </a:cubicBezTo>
                  <a:cubicBezTo>
                    <a:pt x="67" y="1"/>
                    <a:pt x="66" y="1"/>
                    <a:pt x="66" y="1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6" y="1"/>
                    <a:pt x="65" y="1"/>
                    <a:pt x="65" y="1"/>
                  </a:cubicBezTo>
                  <a:cubicBezTo>
                    <a:pt x="65" y="1"/>
                    <a:pt x="65" y="2"/>
                    <a:pt x="65" y="2"/>
                  </a:cubicBezTo>
                  <a:cubicBezTo>
                    <a:pt x="64" y="4"/>
                    <a:pt x="60" y="6"/>
                    <a:pt x="58" y="6"/>
                  </a:cubicBezTo>
                  <a:cubicBezTo>
                    <a:pt x="57" y="6"/>
                    <a:pt x="56" y="5"/>
                    <a:pt x="56" y="5"/>
                  </a:cubicBezTo>
                  <a:cubicBezTo>
                    <a:pt x="55" y="5"/>
                    <a:pt x="53" y="5"/>
                    <a:pt x="53" y="6"/>
                  </a:cubicBezTo>
                  <a:cubicBezTo>
                    <a:pt x="51" y="8"/>
                    <a:pt x="48" y="9"/>
                    <a:pt x="46" y="7"/>
                  </a:cubicBezTo>
                  <a:cubicBezTo>
                    <a:pt x="45" y="6"/>
                    <a:pt x="42" y="6"/>
                    <a:pt x="40" y="6"/>
                  </a:cubicBezTo>
                  <a:cubicBezTo>
                    <a:pt x="39" y="6"/>
                    <a:pt x="36" y="5"/>
                    <a:pt x="34" y="4"/>
                  </a:cubicBezTo>
                  <a:cubicBezTo>
                    <a:pt x="32" y="4"/>
                    <a:pt x="30" y="4"/>
                    <a:pt x="29" y="4"/>
                  </a:cubicBezTo>
                  <a:cubicBezTo>
                    <a:pt x="29" y="4"/>
                    <a:pt x="28" y="4"/>
                    <a:pt x="28" y="4"/>
                  </a:cubicBezTo>
                  <a:cubicBezTo>
                    <a:pt x="28" y="4"/>
                    <a:pt x="27" y="4"/>
                    <a:pt x="27" y="4"/>
                  </a:cubicBezTo>
                  <a:cubicBezTo>
                    <a:pt x="27" y="4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3" y="7"/>
                    <a:pt x="21" y="8"/>
                    <a:pt x="19" y="9"/>
                  </a:cubicBezTo>
                  <a:cubicBezTo>
                    <a:pt x="18" y="10"/>
                    <a:pt x="17" y="11"/>
                    <a:pt x="17" y="1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71" name="Freeform 273"/>
            <p:cNvSpPr>
              <a:spLocks/>
            </p:cNvSpPr>
            <p:nvPr/>
          </p:nvSpPr>
          <p:spPr bwMode="auto">
            <a:xfrm>
              <a:off x="12990513" y="7005638"/>
              <a:ext cx="638175" cy="628650"/>
            </a:xfrm>
            <a:custGeom>
              <a:avLst/>
              <a:gdLst>
                <a:gd name="T0" fmla="*/ 105 w 120"/>
                <a:gd name="T1" fmla="*/ 8 h 120"/>
                <a:gd name="T2" fmla="*/ 100 w 120"/>
                <a:gd name="T3" fmla="*/ 8 h 120"/>
                <a:gd name="T4" fmla="*/ 92 w 120"/>
                <a:gd name="T5" fmla="*/ 7 h 120"/>
                <a:gd name="T6" fmla="*/ 88 w 120"/>
                <a:gd name="T7" fmla="*/ 8 h 120"/>
                <a:gd name="T8" fmla="*/ 77 w 120"/>
                <a:gd name="T9" fmla="*/ 4 h 120"/>
                <a:gd name="T10" fmla="*/ 72 w 120"/>
                <a:gd name="T11" fmla="*/ 3 h 120"/>
                <a:gd name="T12" fmla="*/ 55 w 120"/>
                <a:gd name="T13" fmla="*/ 8 h 120"/>
                <a:gd name="T14" fmla="*/ 48 w 120"/>
                <a:gd name="T15" fmla="*/ 11 h 120"/>
                <a:gd name="T16" fmla="*/ 41 w 120"/>
                <a:gd name="T17" fmla="*/ 9 h 120"/>
                <a:gd name="T18" fmla="*/ 40 w 120"/>
                <a:gd name="T19" fmla="*/ 8 h 120"/>
                <a:gd name="T20" fmla="*/ 21 w 120"/>
                <a:gd name="T21" fmla="*/ 3 h 120"/>
                <a:gd name="T22" fmla="*/ 4 w 120"/>
                <a:gd name="T23" fmla="*/ 0 h 120"/>
                <a:gd name="T24" fmla="*/ 4 w 120"/>
                <a:gd name="T25" fmla="*/ 0 h 120"/>
                <a:gd name="T26" fmla="*/ 4 w 120"/>
                <a:gd name="T27" fmla="*/ 1 h 120"/>
                <a:gd name="T28" fmla="*/ 3 w 120"/>
                <a:gd name="T29" fmla="*/ 9 h 120"/>
                <a:gd name="T30" fmla="*/ 2 w 120"/>
                <a:gd name="T31" fmla="*/ 16 h 120"/>
                <a:gd name="T32" fmla="*/ 2 w 120"/>
                <a:gd name="T33" fmla="*/ 24 h 120"/>
                <a:gd name="T34" fmla="*/ 2 w 120"/>
                <a:gd name="T35" fmla="*/ 32 h 120"/>
                <a:gd name="T36" fmla="*/ 2 w 120"/>
                <a:gd name="T37" fmla="*/ 118 h 120"/>
                <a:gd name="T38" fmla="*/ 70 w 120"/>
                <a:gd name="T39" fmla="*/ 118 h 120"/>
                <a:gd name="T40" fmla="*/ 74 w 120"/>
                <a:gd name="T41" fmla="*/ 115 h 120"/>
                <a:gd name="T42" fmla="*/ 75 w 120"/>
                <a:gd name="T43" fmla="*/ 115 h 120"/>
                <a:gd name="T44" fmla="*/ 80 w 120"/>
                <a:gd name="T45" fmla="*/ 117 h 120"/>
                <a:gd name="T46" fmla="*/ 95 w 120"/>
                <a:gd name="T47" fmla="*/ 117 h 120"/>
                <a:gd name="T48" fmla="*/ 95 w 120"/>
                <a:gd name="T49" fmla="*/ 117 h 120"/>
                <a:gd name="T50" fmla="*/ 100 w 120"/>
                <a:gd name="T51" fmla="*/ 120 h 120"/>
                <a:gd name="T52" fmla="*/ 102 w 120"/>
                <a:gd name="T53" fmla="*/ 119 h 120"/>
                <a:gd name="T54" fmla="*/ 107 w 120"/>
                <a:gd name="T55" fmla="*/ 115 h 120"/>
                <a:gd name="T56" fmla="*/ 111 w 120"/>
                <a:gd name="T57" fmla="*/ 111 h 120"/>
                <a:gd name="T58" fmla="*/ 114 w 120"/>
                <a:gd name="T59" fmla="*/ 107 h 120"/>
                <a:gd name="T60" fmla="*/ 115 w 120"/>
                <a:gd name="T61" fmla="*/ 107 h 120"/>
                <a:gd name="T62" fmla="*/ 116 w 120"/>
                <a:gd name="T63" fmla="*/ 107 h 120"/>
                <a:gd name="T64" fmla="*/ 119 w 120"/>
                <a:gd name="T65" fmla="*/ 104 h 120"/>
                <a:gd name="T66" fmla="*/ 119 w 120"/>
                <a:gd name="T67" fmla="*/ 103 h 120"/>
                <a:gd name="T68" fmla="*/ 120 w 120"/>
                <a:gd name="T69" fmla="*/ 103 h 120"/>
                <a:gd name="T70" fmla="*/ 120 w 120"/>
                <a:gd name="T71" fmla="*/ 99 h 120"/>
                <a:gd name="T72" fmla="*/ 118 w 120"/>
                <a:gd name="T73" fmla="*/ 94 h 120"/>
                <a:gd name="T74" fmla="*/ 114 w 120"/>
                <a:gd name="T75" fmla="*/ 87 h 120"/>
                <a:gd name="T76" fmla="*/ 108 w 120"/>
                <a:gd name="T77" fmla="*/ 74 h 120"/>
                <a:gd name="T78" fmla="*/ 102 w 120"/>
                <a:gd name="T79" fmla="*/ 63 h 120"/>
                <a:gd name="T80" fmla="*/ 100 w 120"/>
                <a:gd name="T81" fmla="*/ 59 h 120"/>
                <a:gd name="T82" fmla="*/ 97 w 120"/>
                <a:gd name="T83" fmla="*/ 52 h 120"/>
                <a:gd name="T84" fmla="*/ 94 w 120"/>
                <a:gd name="T85" fmla="*/ 46 h 120"/>
                <a:gd name="T86" fmla="*/ 90 w 120"/>
                <a:gd name="T87" fmla="*/ 40 h 120"/>
                <a:gd name="T88" fmla="*/ 84 w 120"/>
                <a:gd name="T89" fmla="*/ 19 h 120"/>
                <a:gd name="T90" fmla="*/ 85 w 120"/>
                <a:gd name="T91" fmla="*/ 18 h 120"/>
                <a:gd name="T92" fmla="*/ 85 w 120"/>
                <a:gd name="T93" fmla="*/ 18 h 120"/>
                <a:gd name="T94" fmla="*/ 92 w 120"/>
                <a:gd name="T95" fmla="*/ 30 h 120"/>
                <a:gd name="T96" fmla="*/ 94 w 120"/>
                <a:gd name="T97" fmla="*/ 33 h 120"/>
                <a:gd name="T98" fmla="*/ 104 w 120"/>
                <a:gd name="T99" fmla="*/ 47 h 120"/>
                <a:gd name="T100" fmla="*/ 108 w 120"/>
                <a:gd name="T101" fmla="*/ 37 h 120"/>
                <a:gd name="T102" fmla="*/ 110 w 120"/>
                <a:gd name="T103" fmla="*/ 31 h 120"/>
                <a:gd name="T104" fmla="*/ 111 w 120"/>
                <a:gd name="T105" fmla="*/ 30 h 120"/>
                <a:gd name="T106" fmla="*/ 111 w 120"/>
                <a:gd name="T107" fmla="*/ 29 h 120"/>
                <a:gd name="T108" fmla="*/ 111 w 120"/>
                <a:gd name="T109" fmla="*/ 28 h 120"/>
                <a:gd name="T110" fmla="*/ 112 w 120"/>
                <a:gd name="T111" fmla="*/ 27 h 120"/>
                <a:gd name="T112" fmla="*/ 112 w 120"/>
                <a:gd name="T113" fmla="*/ 27 h 120"/>
                <a:gd name="T114" fmla="*/ 112 w 120"/>
                <a:gd name="T115" fmla="*/ 25 h 120"/>
                <a:gd name="T116" fmla="*/ 112 w 120"/>
                <a:gd name="T117" fmla="*/ 25 h 120"/>
                <a:gd name="T118" fmla="*/ 105 w 120"/>
                <a:gd name="T119" fmla="*/ 7 h 120"/>
                <a:gd name="T120" fmla="*/ 105 w 120"/>
                <a:gd name="T121" fmla="*/ 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0" h="120">
                  <a:moveTo>
                    <a:pt x="105" y="8"/>
                  </a:moveTo>
                  <a:cubicBezTo>
                    <a:pt x="104" y="8"/>
                    <a:pt x="102" y="8"/>
                    <a:pt x="100" y="8"/>
                  </a:cubicBezTo>
                  <a:cubicBezTo>
                    <a:pt x="97" y="7"/>
                    <a:pt x="95" y="7"/>
                    <a:pt x="92" y="7"/>
                  </a:cubicBezTo>
                  <a:cubicBezTo>
                    <a:pt x="91" y="7"/>
                    <a:pt x="90" y="8"/>
                    <a:pt x="88" y="8"/>
                  </a:cubicBezTo>
                  <a:cubicBezTo>
                    <a:pt x="85" y="8"/>
                    <a:pt x="81" y="6"/>
                    <a:pt x="77" y="4"/>
                  </a:cubicBezTo>
                  <a:cubicBezTo>
                    <a:pt x="76" y="4"/>
                    <a:pt x="75" y="3"/>
                    <a:pt x="72" y="3"/>
                  </a:cubicBezTo>
                  <a:cubicBezTo>
                    <a:pt x="65" y="3"/>
                    <a:pt x="56" y="6"/>
                    <a:pt x="55" y="8"/>
                  </a:cubicBezTo>
                  <a:cubicBezTo>
                    <a:pt x="54" y="10"/>
                    <a:pt x="51" y="11"/>
                    <a:pt x="48" y="11"/>
                  </a:cubicBezTo>
                  <a:cubicBezTo>
                    <a:pt x="46" y="11"/>
                    <a:pt x="44" y="10"/>
                    <a:pt x="41" y="9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5" y="6"/>
                    <a:pt x="29" y="4"/>
                    <a:pt x="21" y="3"/>
                  </a:cubicBezTo>
                  <a:cubicBezTo>
                    <a:pt x="10" y="2"/>
                    <a:pt x="6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5"/>
                    <a:pt x="3" y="7"/>
                    <a:pt x="3" y="9"/>
                  </a:cubicBezTo>
                  <a:cubicBezTo>
                    <a:pt x="4" y="11"/>
                    <a:pt x="4" y="13"/>
                    <a:pt x="2" y="16"/>
                  </a:cubicBezTo>
                  <a:cubicBezTo>
                    <a:pt x="0" y="18"/>
                    <a:pt x="1" y="20"/>
                    <a:pt x="2" y="24"/>
                  </a:cubicBezTo>
                  <a:cubicBezTo>
                    <a:pt x="2" y="26"/>
                    <a:pt x="2" y="29"/>
                    <a:pt x="2" y="32"/>
                  </a:cubicBezTo>
                  <a:cubicBezTo>
                    <a:pt x="2" y="118"/>
                    <a:pt x="2" y="118"/>
                    <a:pt x="2" y="118"/>
                  </a:cubicBezTo>
                  <a:cubicBezTo>
                    <a:pt x="70" y="118"/>
                    <a:pt x="70" y="118"/>
                    <a:pt x="70" y="118"/>
                  </a:cubicBezTo>
                  <a:cubicBezTo>
                    <a:pt x="74" y="115"/>
                    <a:pt x="74" y="115"/>
                    <a:pt x="74" y="115"/>
                  </a:cubicBezTo>
                  <a:cubicBezTo>
                    <a:pt x="74" y="115"/>
                    <a:pt x="75" y="115"/>
                    <a:pt x="75" y="115"/>
                  </a:cubicBezTo>
                  <a:cubicBezTo>
                    <a:pt x="77" y="115"/>
                    <a:pt x="79" y="116"/>
                    <a:pt x="80" y="117"/>
                  </a:cubicBezTo>
                  <a:cubicBezTo>
                    <a:pt x="95" y="117"/>
                    <a:pt x="95" y="117"/>
                    <a:pt x="95" y="117"/>
                  </a:cubicBezTo>
                  <a:cubicBezTo>
                    <a:pt x="95" y="117"/>
                    <a:pt x="95" y="117"/>
                    <a:pt x="95" y="117"/>
                  </a:cubicBezTo>
                  <a:cubicBezTo>
                    <a:pt x="95" y="117"/>
                    <a:pt x="97" y="120"/>
                    <a:pt x="100" y="120"/>
                  </a:cubicBezTo>
                  <a:cubicBezTo>
                    <a:pt x="101" y="120"/>
                    <a:pt x="101" y="120"/>
                    <a:pt x="102" y="119"/>
                  </a:cubicBezTo>
                  <a:cubicBezTo>
                    <a:pt x="102" y="117"/>
                    <a:pt x="103" y="115"/>
                    <a:pt x="107" y="115"/>
                  </a:cubicBezTo>
                  <a:cubicBezTo>
                    <a:pt x="109" y="115"/>
                    <a:pt x="110" y="113"/>
                    <a:pt x="111" y="111"/>
                  </a:cubicBezTo>
                  <a:cubicBezTo>
                    <a:pt x="111" y="109"/>
                    <a:pt x="112" y="107"/>
                    <a:pt x="114" y="107"/>
                  </a:cubicBezTo>
                  <a:cubicBezTo>
                    <a:pt x="115" y="107"/>
                    <a:pt x="115" y="107"/>
                    <a:pt x="115" y="107"/>
                  </a:cubicBezTo>
                  <a:cubicBezTo>
                    <a:pt x="116" y="107"/>
                    <a:pt x="116" y="107"/>
                    <a:pt x="116" y="107"/>
                  </a:cubicBezTo>
                  <a:cubicBezTo>
                    <a:pt x="117" y="107"/>
                    <a:pt x="117" y="107"/>
                    <a:pt x="119" y="104"/>
                  </a:cubicBezTo>
                  <a:cubicBezTo>
                    <a:pt x="119" y="103"/>
                    <a:pt x="119" y="103"/>
                    <a:pt x="119" y="103"/>
                  </a:cubicBezTo>
                  <a:cubicBezTo>
                    <a:pt x="119" y="103"/>
                    <a:pt x="120" y="103"/>
                    <a:pt x="120" y="103"/>
                  </a:cubicBezTo>
                  <a:cubicBezTo>
                    <a:pt x="119" y="102"/>
                    <a:pt x="119" y="100"/>
                    <a:pt x="120" y="99"/>
                  </a:cubicBezTo>
                  <a:cubicBezTo>
                    <a:pt x="120" y="96"/>
                    <a:pt x="119" y="95"/>
                    <a:pt x="118" y="94"/>
                  </a:cubicBezTo>
                  <a:cubicBezTo>
                    <a:pt x="117" y="92"/>
                    <a:pt x="116" y="90"/>
                    <a:pt x="114" y="87"/>
                  </a:cubicBezTo>
                  <a:cubicBezTo>
                    <a:pt x="113" y="83"/>
                    <a:pt x="110" y="78"/>
                    <a:pt x="108" y="74"/>
                  </a:cubicBezTo>
                  <a:cubicBezTo>
                    <a:pt x="105" y="70"/>
                    <a:pt x="103" y="66"/>
                    <a:pt x="102" y="63"/>
                  </a:cubicBezTo>
                  <a:cubicBezTo>
                    <a:pt x="102" y="62"/>
                    <a:pt x="101" y="60"/>
                    <a:pt x="100" y="59"/>
                  </a:cubicBezTo>
                  <a:cubicBezTo>
                    <a:pt x="99" y="57"/>
                    <a:pt x="97" y="55"/>
                    <a:pt x="97" y="52"/>
                  </a:cubicBezTo>
                  <a:cubicBezTo>
                    <a:pt x="97" y="49"/>
                    <a:pt x="96" y="48"/>
                    <a:pt x="94" y="46"/>
                  </a:cubicBezTo>
                  <a:cubicBezTo>
                    <a:pt x="93" y="44"/>
                    <a:pt x="91" y="43"/>
                    <a:pt x="90" y="40"/>
                  </a:cubicBezTo>
                  <a:cubicBezTo>
                    <a:pt x="85" y="33"/>
                    <a:pt x="83" y="22"/>
                    <a:pt x="84" y="19"/>
                  </a:cubicBezTo>
                  <a:cubicBezTo>
                    <a:pt x="84" y="18"/>
                    <a:pt x="84" y="18"/>
                    <a:pt x="85" y="18"/>
                  </a:cubicBezTo>
                  <a:cubicBezTo>
                    <a:pt x="85" y="18"/>
                    <a:pt x="85" y="18"/>
                    <a:pt x="85" y="18"/>
                  </a:cubicBezTo>
                  <a:cubicBezTo>
                    <a:pt x="87" y="18"/>
                    <a:pt x="88" y="20"/>
                    <a:pt x="92" y="30"/>
                  </a:cubicBezTo>
                  <a:cubicBezTo>
                    <a:pt x="93" y="31"/>
                    <a:pt x="93" y="32"/>
                    <a:pt x="94" y="33"/>
                  </a:cubicBezTo>
                  <a:cubicBezTo>
                    <a:pt x="97" y="40"/>
                    <a:pt x="102" y="47"/>
                    <a:pt x="104" y="47"/>
                  </a:cubicBezTo>
                  <a:cubicBezTo>
                    <a:pt x="106" y="47"/>
                    <a:pt x="107" y="40"/>
                    <a:pt x="108" y="37"/>
                  </a:cubicBezTo>
                  <a:cubicBezTo>
                    <a:pt x="109" y="33"/>
                    <a:pt x="109" y="31"/>
                    <a:pt x="110" y="31"/>
                  </a:cubicBezTo>
                  <a:cubicBezTo>
                    <a:pt x="111" y="30"/>
                    <a:pt x="111" y="30"/>
                    <a:pt x="111" y="30"/>
                  </a:cubicBezTo>
                  <a:cubicBezTo>
                    <a:pt x="111" y="29"/>
                    <a:pt x="111" y="29"/>
                    <a:pt x="111" y="29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12" y="27"/>
                    <a:pt x="112" y="27"/>
                    <a:pt x="112" y="27"/>
                  </a:cubicBezTo>
                  <a:cubicBezTo>
                    <a:pt x="112" y="27"/>
                    <a:pt x="112" y="27"/>
                    <a:pt x="112" y="27"/>
                  </a:cubicBezTo>
                  <a:cubicBezTo>
                    <a:pt x="112" y="25"/>
                    <a:pt x="112" y="25"/>
                    <a:pt x="112" y="25"/>
                  </a:cubicBezTo>
                  <a:cubicBezTo>
                    <a:pt x="112" y="25"/>
                    <a:pt x="112" y="25"/>
                    <a:pt x="112" y="25"/>
                  </a:cubicBezTo>
                  <a:cubicBezTo>
                    <a:pt x="105" y="7"/>
                    <a:pt x="105" y="7"/>
                    <a:pt x="105" y="7"/>
                  </a:cubicBezTo>
                  <a:cubicBezTo>
                    <a:pt x="105" y="7"/>
                    <a:pt x="105" y="7"/>
                    <a:pt x="105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72" name="Freeform 274"/>
            <p:cNvSpPr>
              <a:spLocks/>
            </p:cNvSpPr>
            <p:nvPr/>
          </p:nvSpPr>
          <p:spPr bwMode="auto">
            <a:xfrm>
              <a:off x="12388850" y="5319713"/>
              <a:ext cx="563563" cy="444500"/>
            </a:xfrm>
            <a:custGeom>
              <a:avLst/>
              <a:gdLst>
                <a:gd name="T0" fmla="*/ 102 w 106"/>
                <a:gd name="T1" fmla="*/ 23 h 85"/>
                <a:gd name="T2" fmla="*/ 100 w 106"/>
                <a:gd name="T3" fmla="*/ 13 h 85"/>
                <a:gd name="T4" fmla="*/ 99 w 106"/>
                <a:gd name="T5" fmla="*/ 11 h 85"/>
                <a:gd name="T6" fmla="*/ 98 w 106"/>
                <a:gd name="T7" fmla="*/ 10 h 85"/>
                <a:gd name="T8" fmla="*/ 96 w 106"/>
                <a:gd name="T9" fmla="*/ 9 h 85"/>
                <a:gd name="T10" fmla="*/ 92 w 106"/>
                <a:gd name="T11" fmla="*/ 8 h 85"/>
                <a:gd name="T12" fmla="*/ 89 w 106"/>
                <a:gd name="T13" fmla="*/ 8 h 85"/>
                <a:gd name="T14" fmla="*/ 62 w 106"/>
                <a:gd name="T15" fmla="*/ 7 h 85"/>
                <a:gd name="T16" fmla="*/ 60 w 106"/>
                <a:gd name="T17" fmla="*/ 6 h 85"/>
                <a:gd name="T18" fmla="*/ 58 w 106"/>
                <a:gd name="T19" fmla="*/ 5 h 85"/>
                <a:gd name="T20" fmla="*/ 45 w 106"/>
                <a:gd name="T21" fmla="*/ 0 h 85"/>
                <a:gd name="T22" fmla="*/ 9 w 106"/>
                <a:gd name="T23" fmla="*/ 12 h 85"/>
                <a:gd name="T24" fmla="*/ 1 w 106"/>
                <a:gd name="T25" fmla="*/ 17 h 85"/>
                <a:gd name="T26" fmla="*/ 2 w 106"/>
                <a:gd name="T27" fmla="*/ 19 h 85"/>
                <a:gd name="T28" fmla="*/ 2 w 106"/>
                <a:gd name="T29" fmla="*/ 21 h 85"/>
                <a:gd name="T30" fmla="*/ 2 w 106"/>
                <a:gd name="T31" fmla="*/ 24 h 85"/>
                <a:gd name="T32" fmla="*/ 2 w 106"/>
                <a:gd name="T33" fmla="*/ 27 h 85"/>
                <a:gd name="T34" fmla="*/ 0 w 106"/>
                <a:gd name="T35" fmla="*/ 31 h 85"/>
                <a:gd name="T36" fmla="*/ 5 w 106"/>
                <a:gd name="T37" fmla="*/ 40 h 85"/>
                <a:gd name="T38" fmla="*/ 9 w 106"/>
                <a:gd name="T39" fmla="*/ 54 h 85"/>
                <a:gd name="T40" fmla="*/ 9 w 106"/>
                <a:gd name="T41" fmla="*/ 55 h 85"/>
                <a:gd name="T42" fmla="*/ 9 w 106"/>
                <a:gd name="T43" fmla="*/ 58 h 85"/>
                <a:gd name="T44" fmla="*/ 12 w 106"/>
                <a:gd name="T45" fmla="*/ 60 h 85"/>
                <a:gd name="T46" fmla="*/ 23 w 106"/>
                <a:gd name="T47" fmla="*/ 67 h 85"/>
                <a:gd name="T48" fmla="*/ 30 w 106"/>
                <a:gd name="T49" fmla="*/ 67 h 85"/>
                <a:gd name="T50" fmla="*/ 38 w 106"/>
                <a:gd name="T51" fmla="*/ 72 h 85"/>
                <a:gd name="T52" fmla="*/ 45 w 106"/>
                <a:gd name="T53" fmla="*/ 74 h 85"/>
                <a:gd name="T54" fmla="*/ 49 w 106"/>
                <a:gd name="T55" fmla="*/ 80 h 85"/>
                <a:gd name="T56" fmla="*/ 51 w 106"/>
                <a:gd name="T57" fmla="*/ 81 h 85"/>
                <a:gd name="T58" fmla="*/ 66 w 106"/>
                <a:gd name="T59" fmla="*/ 81 h 85"/>
                <a:gd name="T60" fmla="*/ 76 w 106"/>
                <a:gd name="T61" fmla="*/ 82 h 85"/>
                <a:gd name="T62" fmla="*/ 85 w 106"/>
                <a:gd name="T63" fmla="*/ 84 h 85"/>
                <a:gd name="T64" fmla="*/ 86 w 106"/>
                <a:gd name="T65" fmla="*/ 84 h 85"/>
                <a:gd name="T66" fmla="*/ 86 w 106"/>
                <a:gd name="T67" fmla="*/ 85 h 85"/>
                <a:gd name="T68" fmla="*/ 88 w 106"/>
                <a:gd name="T69" fmla="*/ 85 h 85"/>
                <a:gd name="T70" fmla="*/ 90 w 106"/>
                <a:gd name="T71" fmla="*/ 85 h 85"/>
                <a:gd name="T72" fmla="*/ 90 w 106"/>
                <a:gd name="T73" fmla="*/ 79 h 85"/>
                <a:gd name="T74" fmla="*/ 100 w 106"/>
                <a:gd name="T75" fmla="*/ 68 h 85"/>
                <a:gd name="T76" fmla="*/ 101 w 106"/>
                <a:gd name="T77" fmla="*/ 54 h 85"/>
                <a:gd name="T78" fmla="*/ 100 w 106"/>
                <a:gd name="T79" fmla="*/ 51 h 85"/>
                <a:gd name="T80" fmla="*/ 100 w 106"/>
                <a:gd name="T81" fmla="*/ 51 h 85"/>
                <a:gd name="T82" fmla="*/ 100 w 106"/>
                <a:gd name="T83" fmla="*/ 50 h 85"/>
                <a:gd name="T84" fmla="*/ 99 w 106"/>
                <a:gd name="T85" fmla="*/ 48 h 85"/>
                <a:gd name="T86" fmla="*/ 99 w 106"/>
                <a:gd name="T87" fmla="*/ 48 h 85"/>
                <a:gd name="T88" fmla="*/ 99 w 106"/>
                <a:gd name="T89" fmla="*/ 45 h 85"/>
                <a:gd name="T90" fmla="*/ 100 w 106"/>
                <a:gd name="T91" fmla="*/ 43 h 85"/>
                <a:gd name="T92" fmla="*/ 96 w 106"/>
                <a:gd name="T93" fmla="*/ 3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6" h="85">
                  <a:moveTo>
                    <a:pt x="103" y="31"/>
                  </a:moveTo>
                  <a:cubicBezTo>
                    <a:pt x="103" y="31"/>
                    <a:pt x="104" y="30"/>
                    <a:pt x="104" y="29"/>
                  </a:cubicBezTo>
                  <a:cubicBezTo>
                    <a:pt x="104" y="27"/>
                    <a:pt x="103" y="24"/>
                    <a:pt x="102" y="23"/>
                  </a:cubicBezTo>
                  <a:cubicBezTo>
                    <a:pt x="100" y="21"/>
                    <a:pt x="99" y="17"/>
                    <a:pt x="100" y="13"/>
                  </a:cubicBezTo>
                  <a:cubicBezTo>
                    <a:pt x="100" y="13"/>
                    <a:pt x="100" y="13"/>
                    <a:pt x="100" y="13"/>
                  </a:cubicBezTo>
                  <a:cubicBezTo>
                    <a:pt x="100" y="13"/>
                    <a:pt x="100" y="13"/>
                    <a:pt x="100" y="13"/>
                  </a:cubicBezTo>
                  <a:cubicBezTo>
                    <a:pt x="100" y="13"/>
                    <a:pt x="100" y="12"/>
                    <a:pt x="100" y="12"/>
                  </a:cubicBezTo>
                  <a:cubicBezTo>
                    <a:pt x="100" y="12"/>
                    <a:pt x="100" y="12"/>
                    <a:pt x="100" y="12"/>
                  </a:cubicBezTo>
                  <a:cubicBezTo>
                    <a:pt x="100" y="12"/>
                    <a:pt x="99" y="11"/>
                    <a:pt x="99" y="11"/>
                  </a:cubicBezTo>
                  <a:cubicBezTo>
                    <a:pt x="99" y="11"/>
                    <a:pt x="99" y="11"/>
                    <a:pt x="99" y="11"/>
                  </a:cubicBezTo>
                  <a:cubicBezTo>
                    <a:pt x="99" y="11"/>
                    <a:pt x="98" y="11"/>
                    <a:pt x="98" y="10"/>
                  </a:cubicBezTo>
                  <a:cubicBezTo>
                    <a:pt x="98" y="10"/>
                    <a:pt x="98" y="10"/>
                    <a:pt x="98" y="10"/>
                  </a:cubicBezTo>
                  <a:cubicBezTo>
                    <a:pt x="98" y="10"/>
                    <a:pt x="97" y="10"/>
                    <a:pt x="97" y="10"/>
                  </a:cubicBezTo>
                  <a:cubicBezTo>
                    <a:pt x="97" y="10"/>
                    <a:pt x="97" y="10"/>
                    <a:pt x="96" y="10"/>
                  </a:cubicBezTo>
                  <a:cubicBezTo>
                    <a:pt x="96" y="10"/>
                    <a:pt x="96" y="9"/>
                    <a:pt x="96" y="9"/>
                  </a:cubicBezTo>
                  <a:cubicBezTo>
                    <a:pt x="95" y="9"/>
                    <a:pt x="94" y="9"/>
                    <a:pt x="93" y="8"/>
                  </a:cubicBezTo>
                  <a:cubicBezTo>
                    <a:pt x="93" y="8"/>
                    <a:pt x="93" y="8"/>
                    <a:pt x="93" y="8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0" y="8"/>
                    <a:pt x="90" y="8"/>
                    <a:pt x="89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7" y="8"/>
                    <a:pt x="86" y="8"/>
                    <a:pt x="84" y="8"/>
                  </a:cubicBezTo>
                  <a:cubicBezTo>
                    <a:pt x="76" y="8"/>
                    <a:pt x="64" y="7"/>
                    <a:pt x="62" y="7"/>
                  </a:cubicBezTo>
                  <a:cubicBezTo>
                    <a:pt x="62" y="6"/>
                    <a:pt x="62" y="6"/>
                    <a:pt x="61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6"/>
                    <a:pt x="60" y="6"/>
                    <a:pt x="60" y="6"/>
                  </a:cubicBezTo>
                  <a:cubicBezTo>
                    <a:pt x="60" y="6"/>
                    <a:pt x="60" y="5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5"/>
                    <a:pt x="57" y="5"/>
                    <a:pt x="57" y="5"/>
                  </a:cubicBezTo>
                  <a:cubicBezTo>
                    <a:pt x="56" y="7"/>
                    <a:pt x="54" y="8"/>
                    <a:pt x="51" y="8"/>
                  </a:cubicBezTo>
                  <a:cubicBezTo>
                    <a:pt x="45" y="8"/>
                    <a:pt x="45" y="3"/>
                    <a:pt x="4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9" y="0"/>
                    <a:pt x="26" y="3"/>
                    <a:pt x="22" y="7"/>
                  </a:cubicBezTo>
                  <a:cubicBezTo>
                    <a:pt x="18" y="11"/>
                    <a:pt x="13" y="11"/>
                    <a:pt x="9" y="12"/>
                  </a:cubicBezTo>
                  <a:cubicBezTo>
                    <a:pt x="7" y="12"/>
                    <a:pt x="5" y="12"/>
                    <a:pt x="4" y="13"/>
                  </a:cubicBezTo>
                  <a:cubicBezTo>
                    <a:pt x="4" y="15"/>
                    <a:pt x="3" y="16"/>
                    <a:pt x="1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9"/>
                    <a:pt x="2" y="19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2" y="20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2" y="24"/>
                    <a:pt x="2" y="24"/>
                  </a:cubicBezTo>
                  <a:cubicBezTo>
                    <a:pt x="2" y="24"/>
                    <a:pt x="2" y="25"/>
                    <a:pt x="2" y="25"/>
                  </a:cubicBezTo>
                  <a:cubicBezTo>
                    <a:pt x="2" y="25"/>
                    <a:pt x="2" y="26"/>
                    <a:pt x="2" y="26"/>
                  </a:cubicBezTo>
                  <a:cubicBezTo>
                    <a:pt x="2" y="26"/>
                    <a:pt x="2" y="27"/>
                    <a:pt x="2" y="27"/>
                  </a:cubicBezTo>
                  <a:cubicBezTo>
                    <a:pt x="2" y="27"/>
                    <a:pt x="2" y="27"/>
                    <a:pt x="1" y="28"/>
                  </a:cubicBezTo>
                  <a:cubicBezTo>
                    <a:pt x="1" y="28"/>
                    <a:pt x="1" y="29"/>
                    <a:pt x="1" y="29"/>
                  </a:cubicBezTo>
                  <a:cubicBezTo>
                    <a:pt x="0" y="30"/>
                    <a:pt x="0" y="31"/>
                    <a:pt x="0" y="31"/>
                  </a:cubicBezTo>
                  <a:cubicBezTo>
                    <a:pt x="0" y="31"/>
                    <a:pt x="1" y="32"/>
                    <a:pt x="1" y="32"/>
                  </a:cubicBezTo>
                  <a:cubicBezTo>
                    <a:pt x="3" y="33"/>
                    <a:pt x="4" y="36"/>
                    <a:pt x="4" y="38"/>
                  </a:cubicBezTo>
                  <a:cubicBezTo>
                    <a:pt x="4" y="39"/>
                    <a:pt x="4" y="39"/>
                    <a:pt x="5" y="40"/>
                  </a:cubicBezTo>
                  <a:cubicBezTo>
                    <a:pt x="5" y="41"/>
                    <a:pt x="6" y="42"/>
                    <a:pt x="6" y="44"/>
                  </a:cubicBezTo>
                  <a:cubicBezTo>
                    <a:pt x="6" y="48"/>
                    <a:pt x="7" y="51"/>
                    <a:pt x="8" y="53"/>
                  </a:cubicBezTo>
                  <a:cubicBezTo>
                    <a:pt x="9" y="53"/>
                    <a:pt x="9" y="53"/>
                    <a:pt x="9" y="54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9" y="54"/>
                    <a:pt x="9" y="55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9" y="56"/>
                    <a:pt x="9" y="56"/>
                    <a:pt x="9" y="57"/>
                  </a:cubicBezTo>
                  <a:cubicBezTo>
                    <a:pt x="9" y="57"/>
                    <a:pt x="9" y="58"/>
                    <a:pt x="9" y="58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10" y="59"/>
                    <a:pt x="11" y="59"/>
                    <a:pt x="12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3" y="61"/>
                    <a:pt x="14" y="61"/>
                    <a:pt x="15" y="61"/>
                  </a:cubicBezTo>
                  <a:cubicBezTo>
                    <a:pt x="20" y="63"/>
                    <a:pt x="22" y="65"/>
                    <a:pt x="23" y="67"/>
                  </a:cubicBezTo>
                  <a:cubicBezTo>
                    <a:pt x="23" y="68"/>
                    <a:pt x="25" y="70"/>
                    <a:pt x="26" y="70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7" y="68"/>
                    <a:pt x="29" y="67"/>
                    <a:pt x="30" y="67"/>
                  </a:cubicBezTo>
                  <a:cubicBezTo>
                    <a:pt x="31" y="67"/>
                    <a:pt x="32" y="68"/>
                    <a:pt x="32" y="68"/>
                  </a:cubicBezTo>
                  <a:cubicBezTo>
                    <a:pt x="33" y="68"/>
                    <a:pt x="34" y="68"/>
                    <a:pt x="34" y="68"/>
                  </a:cubicBezTo>
                  <a:cubicBezTo>
                    <a:pt x="37" y="68"/>
                    <a:pt x="38" y="71"/>
                    <a:pt x="38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8" y="73"/>
                    <a:pt x="40" y="73"/>
                    <a:pt x="41" y="73"/>
                  </a:cubicBezTo>
                  <a:cubicBezTo>
                    <a:pt x="42" y="73"/>
                    <a:pt x="44" y="73"/>
                    <a:pt x="45" y="74"/>
                  </a:cubicBezTo>
                  <a:cubicBezTo>
                    <a:pt x="46" y="75"/>
                    <a:pt x="47" y="76"/>
                    <a:pt x="48" y="77"/>
                  </a:cubicBezTo>
                  <a:cubicBezTo>
                    <a:pt x="48" y="78"/>
                    <a:pt x="48" y="79"/>
                    <a:pt x="49" y="80"/>
                  </a:cubicBezTo>
                  <a:cubicBezTo>
                    <a:pt x="49" y="80"/>
                    <a:pt x="49" y="80"/>
                    <a:pt x="49" y="80"/>
                  </a:cubicBezTo>
                  <a:cubicBezTo>
                    <a:pt x="49" y="80"/>
                    <a:pt x="49" y="80"/>
                    <a:pt x="50" y="80"/>
                  </a:cubicBezTo>
                  <a:cubicBezTo>
                    <a:pt x="50" y="80"/>
                    <a:pt x="50" y="81"/>
                    <a:pt x="50" y="81"/>
                  </a:cubicBezTo>
                  <a:cubicBezTo>
                    <a:pt x="50" y="81"/>
                    <a:pt x="50" y="81"/>
                    <a:pt x="51" y="81"/>
                  </a:cubicBezTo>
                  <a:cubicBezTo>
                    <a:pt x="51" y="81"/>
                    <a:pt x="52" y="81"/>
                    <a:pt x="53" y="80"/>
                  </a:cubicBezTo>
                  <a:cubicBezTo>
                    <a:pt x="54" y="80"/>
                    <a:pt x="56" y="79"/>
                    <a:pt x="57" y="80"/>
                  </a:cubicBezTo>
                  <a:cubicBezTo>
                    <a:pt x="59" y="81"/>
                    <a:pt x="63" y="82"/>
                    <a:pt x="66" y="81"/>
                  </a:cubicBezTo>
                  <a:cubicBezTo>
                    <a:pt x="67" y="80"/>
                    <a:pt x="69" y="81"/>
                    <a:pt x="71" y="81"/>
                  </a:cubicBezTo>
                  <a:cubicBezTo>
                    <a:pt x="72" y="81"/>
                    <a:pt x="73" y="82"/>
                    <a:pt x="75" y="82"/>
                  </a:cubicBezTo>
                  <a:cubicBezTo>
                    <a:pt x="75" y="82"/>
                    <a:pt x="75" y="82"/>
                    <a:pt x="76" y="82"/>
                  </a:cubicBezTo>
                  <a:cubicBezTo>
                    <a:pt x="79" y="82"/>
                    <a:pt x="84" y="83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6" y="84"/>
                    <a:pt x="86" y="84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6" y="84"/>
                    <a:pt x="86" y="85"/>
                    <a:pt x="86" y="85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6" y="85"/>
                    <a:pt x="87" y="85"/>
                    <a:pt x="87" y="85"/>
                  </a:cubicBezTo>
                  <a:cubicBezTo>
                    <a:pt x="87" y="85"/>
                    <a:pt x="87" y="85"/>
                    <a:pt x="87" y="85"/>
                  </a:cubicBezTo>
                  <a:cubicBezTo>
                    <a:pt x="87" y="85"/>
                    <a:pt x="88" y="85"/>
                    <a:pt x="88" y="85"/>
                  </a:cubicBezTo>
                  <a:cubicBezTo>
                    <a:pt x="88" y="85"/>
                    <a:pt x="88" y="85"/>
                    <a:pt x="88" y="85"/>
                  </a:cubicBezTo>
                  <a:cubicBezTo>
                    <a:pt x="89" y="85"/>
                    <a:pt x="89" y="85"/>
                    <a:pt x="89" y="85"/>
                  </a:cubicBezTo>
                  <a:cubicBezTo>
                    <a:pt x="89" y="85"/>
                    <a:pt x="90" y="85"/>
                    <a:pt x="90" y="85"/>
                  </a:cubicBezTo>
                  <a:cubicBezTo>
                    <a:pt x="90" y="85"/>
                    <a:pt x="90" y="85"/>
                    <a:pt x="90" y="85"/>
                  </a:cubicBezTo>
                  <a:cubicBezTo>
                    <a:pt x="90" y="84"/>
                    <a:pt x="90" y="83"/>
                    <a:pt x="90" y="82"/>
                  </a:cubicBezTo>
                  <a:cubicBezTo>
                    <a:pt x="90" y="80"/>
                    <a:pt x="89" y="80"/>
                    <a:pt x="90" y="79"/>
                  </a:cubicBezTo>
                  <a:cubicBezTo>
                    <a:pt x="90" y="78"/>
                    <a:pt x="90" y="77"/>
                    <a:pt x="92" y="76"/>
                  </a:cubicBezTo>
                  <a:cubicBezTo>
                    <a:pt x="93" y="75"/>
                    <a:pt x="95" y="73"/>
                    <a:pt x="97" y="71"/>
                  </a:cubicBezTo>
                  <a:cubicBezTo>
                    <a:pt x="98" y="70"/>
                    <a:pt x="100" y="68"/>
                    <a:pt x="100" y="68"/>
                  </a:cubicBezTo>
                  <a:cubicBezTo>
                    <a:pt x="101" y="67"/>
                    <a:pt x="102" y="66"/>
                    <a:pt x="103" y="66"/>
                  </a:cubicBezTo>
                  <a:cubicBezTo>
                    <a:pt x="104" y="65"/>
                    <a:pt x="105" y="65"/>
                    <a:pt x="105" y="64"/>
                  </a:cubicBezTo>
                  <a:cubicBezTo>
                    <a:pt x="106" y="63"/>
                    <a:pt x="104" y="59"/>
                    <a:pt x="101" y="54"/>
                  </a:cubicBezTo>
                  <a:cubicBezTo>
                    <a:pt x="101" y="54"/>
                    <a:pt x="100" y="53"/>
                    <a:pt x="100" y="53"/>
                  </a:cubicBezTo>
                  <a:cubicBezTo>
                    <a:pt x="100" y="53"/>
                    <a:pt x="100" y="52"/>
                    <a:pt x="100" y="52"/>
                  </a:cubicBezTo>
                  <a:cubicBezTo>
                    <a:pt x="100" y="52"/>
                    <a:pt x="100" y="51"/>
                    <a:pt x="100" y="51"/>
                  </a:cubicBezTo>
                  <a:cubicBezTo>
                    <a:pt x="100" y="51"/>
                    <a:pt x="100" y="51"/>
                    <a:pt x="100" y="51"/>
                  </a:cubicBezTo>
                  <a:cubicBezTo>
                    <a:pt x="100" y="51"/>
                    <a:pt x="100" y="51"/>
                    <a:pt x="100" y="51"/>
                  </a:cubicBezTo>
                  <a:cubicBezTo>
                    <a:pt x="100" y="51"/>
                    <a:pt x="100" y="51"/>
                    <a:pt x="100" y="51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100" y="49"/>
                    <a:pt x="99" y="49"/>
                    <a:pt x="99" y="49"/>
                  </a:cubicBezTo>
                  <a:cubicBezTo>
                    <a:pt x="99" y="48"/>
                    <a:pt x="99" y="48"/>
                    <a:pt x="99" y="48"/>
                  </a:cubicBezTo>
                  <a:cubicBezTo>
                    <a:pt x="99" y="48"/>
                    <a:pt x="99" y="48"/>
                    <a:pt x="99" y="48"/>
                  </a:cubicBezTo>
                  <a:cubicBezTo>
                    <a:pt x="99" y="48"/>
                    <a:pt x="99" y="48"/>
                    <a:pt x="99" y="48"/>
                  </a:cubicBezTo>
                  <a:cubicBezTo>
                    <a:pt x="99" y="48"/>
                    <a:pt x="99" y="48"/>
                    <a:pt x="99" y="48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99" y="46"/>
                    <a:pt x="99" y="46"/>
                    <a:pt x="99" y="46"/>
                  </a:cubicBezTo>
                  <a:cubicBezTo>
                    <a:pt x="99" y="46"/>
                    <a:pt x="99" y="45"/>
                    <a:pt x="99" y="45"/>
                  </a:cubicBezTo>
                  <a:cubicBezTo>
                    <a:pt x="99" y="45"/>
                    <a:pt x="100" y="45"/>
                    <a:pt x="100" y="44"/>
                  </a:cubicBezTo>
                  <a:cubicBezTo>
                    <a:pt x="100" y="44"/>
                    <a:pt x="100" y="43"/>
                    <a:pt x="100" y="43"/>
                  </a:cubicBezTo>
                  <a:cubicBezTo>
                    <a:pt x="100" y="43"/>
                    <a:pt x="100" y="43"/>
                    <a:pt x="100" y="43"/>
                  </a:cubicBezTo>
                  <a:cubicBezTo>
                    <a:pt x="100" y="42"/>
                    <a:pt x="100" y="42"/>
                    <a:pt x="99" y="41"/>
                  </a:cubicBezTo>
                  <a:cubicBezTo>
                    <a:pt x="99" y="41"/>
                    <a:pt x="98" y="41"/>
                    <a:pt x="98" y="41"/>
                  </a:cubicBezTo>
                  <a:cubicBezTo>
                    <a:pt x="97" y="40"/>
                    <a:pt x="96" y="39"/>
                    <a:pt x="96" y="38"/>
                  </a:cubicBezTo>
                  <a:cubicBezTo>
                    <a:pt x="96" y="35"/>
                    <a:pt x="102" y="32"/>
                    <a:pt x="103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73" name="Freeform 275"/>
            <p:cNvSpPr>
              <a:spLocks/>
            </p:cNvSpPr>
            <p:nvPr/>
          </p:nvSpPr>
          <p:spPr bwMode="auto">
            <a:xfrm>
              <a:off x="13601700" y="6907213"/>
              <a:ext cx="238125" cy="255588"/>
            </a:xfrm>
            <a:custGeom>
              <a:avLst/>
              <a:gdLst>
                <a:gd name="T0" fmla="*/ 42 w 45"/>
                <a:gd name="T1" fmla="*/ 15 h 49"/>
                <a:gd name="T2" fmla="*/ 42 w 45"/>
                <a:gd name="T3" fmla="*/ 14 h 49"/>
                <a:gd name="T4" fmla="*/ 43 w 45"/>
                <a:gd name="T5" fmla="*/ 14 h 49"/>
                <a:gd name="T6" fmla="*/ 45 w 45"/>
                <a:gd name="T7" fmla="*/ 14 h 49"/>
                <a:gd name="T8" fmla="*/ 45 w 45"/>
                <a:gd name="T9" fmla="*/ 13 h 49"/>
                <a:gd name="T10" fmla="*/ 44 w 45"/>
                <a:gd name="T11" fmla="*/ 10 h 49"/>
                <a:gd name="T12" fmla="*/ 44 w 45"/>
                <a:gd name="T13" fmla="*/ 7 h 49"/>
                <a:gd name="T14" fmla="*/ 43 w 45"/>
                <a:gd name="T15" fmla="*/ 4 h 49"/>
                <a:gd name="T16" fmla="*/ 42 w 45"/>
                <a:gd name="T17" fmla="*/ 2 h 49"/>
                <a:gd name="T18" fmla="*/ 42 w 45"/>
                <a:gd name="T19" fmla="*/ 0 h 49"/>
                <a:gd name="T20" fmla="*/ 29 w 45"/>
                <a:gd name="T21" fmla="*/ 6 h 49"/>
                <a:gd name="T22" fmla="*/ 18 w 45"/>
                <a:gd name="T23" fmla="*/ 12 h 49"/>
                <a:gd name="T24" fmla="*/ 6 w 45"/>
                <a:gd name="T25" fmla="*/ 11 h 49"/>
                <a:gd name="T26" fmla="*/ 6 w 45"/>
                <a:gd name="T27" fmla="*/ 14 h 49"/>
                <a:gd name="T28" fmla="*/ 5 w 45"/>
                <a:gd name="T29" fmla="*/ 20 h 49"/>
                <a:gd name="T30" fmla="*/ 5 w 45"/>
                <a:gd name="T31" fmla="*/ 24 h 49"/>
                <a:gd name="T32" fmla="*/ 5 w 45"/>
                <a:gd name="T33" fmla="*/ 24 h 49"/>
                <a:gd name="T34" fmla="*/ 5 w 45"/>
                <a:gd name="T35" fmla="*/ 26 h 49"/>
                <a:gd name="T36" fmla="*/ 5 w 45"/>
                <a:gd name="T37" fmla="*/ 26 h 49"/>
                <a:gd name="T38" fmla="*/ 3 w 45"/>
                <a:gd name="T39" fmla="*/ 30 h 49"/>
                <a:gd name="T40" fmla="*/ 3 w 45"/>
                <a:gd name="T41" fmla="*/ 31 h 49"/>
                <a:gd name="T42" fmla="*/ 3 w 45"/>
                <a:gd name="T43" fmla="*/ 32 h 49"/>
                <a:gd name="T44" fmla="*/ 2 w 45"/>
                <a:gd name="T45" fmla="*/ 33 h 49"/>
                <a:gd name="T46" fmla="*/ 2 w 45"/>
                <a:gd name="T47" fmla="*/ 35 h 49"/>
                <a:gd name="T48" fmla="*/ 1 w 45"/>
                <a:gd name="T49" fmla="*/ 37 h 49"/>
                <a:gd name="T50" fmla="*/ 1 w 45"/>
                <a:gd name="T51" fmla="*/ 39 h 49"/>
                <a:gd name="T52" fmla="*/ 1 w 45"/>
                <a:gd name="T53" fmla="*/ 42 h 49"/>
                <a:gd name="T54" fmla="*/ 0 w 45"/>
                <a:gd name="T55" fmla="*/ 45 h 49"/>
                <a:gd name="T56" fmla="*/ 1 w 45"/>
                <a:gd name="T57" fmla="*/ 46 h 49"/>
                <a:gd name="T58" fmla="*/ 3 w 45"/>
                <a:gd name="T59" fmla="*/ 47 h 49"/>
                <a:gd name="T60" fmla="*/ 5 w 45"/>
                <a:gd name="T61" fmla="*/ 48 h 49"/>
                <a:gd name="T62" fmla="*/ 6 w 45"/>
                <a:gd name="T63" fmla="*/ 48 h 49"/>
                <a:gd name="T64" fmla="*/ 7 w 45"/>
                <a:gd name="T65" fmla="*/ 49 h 49"/>
                <a:gd name="T66" fmla="*/ 8 w 45"/>
                <a:gd name="T67" fmla="*/ 49 h 49"/>
                <a:gd name="T68" fmla="*/ 9 w 45"/>
                <a:gd name="T69" fmla="*/ 49 h 49"/>
                <a:gd name="T70" fmla="*/ 10 w 45"/>
                <a:gd name="T71" fmla="*/ 49 h 49"/>
                <a:gd name="T72" fmla="*/ 11 w 45"/>
                <a:gd name="T73" fmla="*/ 49 h 49"/>
                <a:gd name="T74" fmla="*/ 12 w 45"/>
                <a:gd name="T75" fmla="*/ 49 h 49"/>
                <a:gd name="T76" fmla="*/ 13 w 45"/>
                <a:gd name="T77" fmla="*/ 48 h 49"/>
                <a:gd name="T78" fmla="*/ 15 w 45"/>
                <a:gd name="T79" fmla="*/ 47 h 49"/>
                <a:gd name="T80" fmla="*/ 16 w 45"/>
                <a:gd name="T81" fmla="*/ 46 h 49"/>
                <a:gd name="T82" fmla="*/ 16 w 45"/>
                <a:gd name="T83" fmla="*/ 45 h 49"/>
                <a:gd name="T84" fmla="*/ 17 w 45"/>
                <a:gd name="T85" fmla="*/ 44 h 49"/>
                <a:gd name="T86" fmla="*/ 28 w 45"/>
                <a:gd name="T87" fmla="*/ 37 h 49"/>
                <a:gd name="T88" fmla="*/ 23 w 45"/>
                <a:gd name="T89" fmla="*/ 26 h 49"/>
                <a:gd name="T90" fmla="*/ 34 w 45"/>
                <a:gd name="T91" fmla="*/ 1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" h="49">
                  <a:moveTo>
                    <a:pt x="34" y="17"/>
                  </a:moveTo>
                  <a:cubicBezTo>
                    <a:pt x="39" y="17"/>
                    <a:pt x="40" y="16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4"/>
                    <a:pt x="42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2"/>
                    <a:pt x="45" y="11"/>
                    <a:pt x="45" y="11"/>
                  </a:cubicBezTo>
                  <a:cubicBezTo>
                    <a:pt x="45" y="10"/>
                    <a:pt x="45" y="10"/>
                    <a:pt x="44" y="10"/>
                  </a:cubicBezTo>
                  <a:cubicBezTo>
                    <a:pt x="44" y="9"/>
                    <a:pt x="44" y="8"/>
                    <a:pt x="44" y="8"/>
                  </a:cubicBezTo>
                  <a:cubicBezTo>
                    <a:pt x="44" y="8"/>
                    <a:pt x="44" y="7"/>
                    <a:pt x="44" y="7"/>
                  </a:cubicBezTo>
                  <a:cubicBezTo>
                    <a:pt x="44" y="7"/>
                    <a:pt x="44" y="6"/>
                    <a:pt x="43" y="5"/>
                  </a:cubicBezTo>
                  <a:cubicBezTo>
                    <a:pt x="43" y="5"/>
                    <a:pt x="43" y="4"/>
                    <a:pt x="43" y="4"/>
                  </a:cubicBezTo>
                  <a:cubicBezTo>
                    <a:pt x="43" y="3"/>
                    <a:pt x="43" y="3"/>
                    <a:pt x="43" y="2"/>
                  </a:cubicBezTo>
                  <a:cubicBezTo>
                    <a:pt x="43" y="2"/>
                    <a:pt x="43" y="2"/>
                    <a:pt x="42" y="2"/>
                  </a:cubicBezTo>
                  <a:cubicBezTo>
                    <a:pt x="42" y="1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1" y="0"/>
                    <a:pt x="41" y="0"/>
                  </a:cubicBezTo>
                  <a:cubicBezTo>
                    <a:pt x="30" y="6"/>
                    <a:pt x="29" y="6"/>
                    <a:pt x="29" y="6"/>
                  </a:cubicBezTo>
                  <a:cubicBezTo>
                    <a:pt x="26" y="6"/>
                    <a:pt x="21" y="10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9"/>
                    <a:pt x="6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2"/>
                    <a:pt x="6" y="12"/>
                    <a:pt x="6" y="14"/>
                  </a:cubicBezTo>
                  <a:cubicBezTo>
                    <a:pt x="6" y="14"/>
                    <a:pt x="6" y="15"/>
                    <a:pt x="6" y="16"/>
                  </a:cubicBezTo>
                  <a:cubicBezTo>
                    <a:pt x="6" y="18"/>
                    <a:pt x="6" y="19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2"/>
                    <a:pt x="5" y="23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4" y="28"/>
                    <a:pt x="4" y="29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1"/>
                    <a:pt x="3" y="31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2" y="33"/>
                    <a:pt x="2" y="33"/>
                  </a:cubicBezTo>
                  <a:cubicBezTo>
                    <a:pt x="2" y="33"/>
                    <a:pt x="2" y="33"/>
                    <a:pt x="2" y="34"/>
                  </a:cubicBezTo>
                  <a:cubicBezTo>
                    <a:pt x="2" y="34"/>
                    <a:pt x="2" y="34"/>
                    <a:pt x="2" y="35"/>
                  </a:cubicBezTo>
                  <a:cubicBezTo>
                    <a:pt x="2" y="35"/>
                    <a:pt x="2" y="35"/>
                    <a:pt x="2" y="36"/>
                  </a:cubicBezTo>
                  <a:cubicBezTo>
                    <a:pt x="2" y="36"/>
                    <a:pt x="2" y="36"/>
                    <a:pt x="1" y="37"/>
                  </a:cubicBezTo>
                  <a:cubicBezTo>
                    <a:pt x="1" y="37"/>
                    <a:pt x="1" y="38"/>
                    <a:pt x="1" y="38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40"/>
                    <a:pt x="1" y="41"/>
                    <a:pt x="1" y="41"/>
                  </a:cubicBezTo>
                  <a:cubicBezTo>
                    <a:pt x="1" y="41"/>
                    <a:pt x="1" y="42"/>
                    <a:pt x="1" y="42"/>
                  </a:cubicBezTo>
                  <a:cubicBezTo>
                    <a:pt x="0" y="43"/>
                    <a:pt x="0" y="44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2" y="46"/>
                    <a:pt x="2" y="46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5" y="48"/>
                    <a:pt x="5" y="48"/>
                    <a:pt x="6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48"/>
                    <a:pt x="7" y="48"/>
                    <a:pt x="7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9"/>
                    <a:pt x="8" y="49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9" y="49"/>
                    <a:pt x="10" y="49"/>
                    <a:pt x="10" y="49"/>
                  </a:cubicBezTo>
                  <a:cubicBezTo>
                    <a:pt x="10" y="49"/>
                    <a:pt x="10" y="49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9"/>
                    <a:pt x="12" y="49"/>
                    <a:pt x="12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14" y="48"/>
                    <a:pt x="14" y="47"/>
                    <a:pt x="14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6"/>
                    <a:pt x="15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6" y="46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7" y="45"/>
                    <a:pt x="17" y="44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39"/>
                    <a:pt x="23" y="39"/>
                    <a:pt x="25" y="39"/>
                  </a:cubicBezTo>
                  <a:cubicBezTo>
                    <a:pt x="27" y="39"/>
                    <a:pt x="27" y="38"/>
                    <a:pt x="28" y="37"/>
                  </a:cubicBezTo>
                  <a:cubicBezTo>
                    <a:pt x="29" y="36"/>
                    <a:pt x="30" y="35"/>
                    <a:pt x="31" y="34"/>
                  </a:cubicBezTo>
                  <a:cubicBezTo>
                    <a:pt x="31" y="33"/>
                    <a:pt x="25" y="27"/>
                    <a:pt x="23" y="26"/>
                  </a:cubicBezTo>
                  <a:cubicBezTo>
                    <a:pt x="22" y="26"/>
                    <a:pt x="21" y="25"/>
                    <a:pt x="22" y="24"/>
                  </a:cubicBezTo>
                  <a:cubicBezTo>
                    <a:pt x="22" y="21"/>
                    <a:pt x="27" y="18"/>
                    <a:pt x="34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74" name="Freeform 276"/>
            <p:cNvSpPr>
              <a:spLocks/>
            </p:cNvSpPr>
            <p:nvPr/>
          </p:nvSpPr>
          <p:spPr bwMode="auto">
            <a:xfrm>
              <a:off x="13644563" y="6645275"/>
              <a:ext cx="392113" cy="307975"/>
            </a:xfrm>
            <a:custGeom>
              <a:avLst/>
              <a:gdLst>
                <a:gd name="T0" fmla="*/ 52 w 74"/>
                <a:gd name="T1" fmla="*/ 3 h 59"/>
                <a:gd name="T2" fmla="*/ 37 w 74"/>
                <a:gd name="T3" fmla="*/ 6 h 59"/>
                <a:gd name="T4" fmla="*/ 30 w 74"/>
                <a:gd name="T5" fmla="*/ 5 h 59"/>
                <a:gd name="T6" fmla="*/ 27 w 74"/>
                <a:gd name="T7" fmla="*/ 5 h 59"/>
                <a:gd name="T8" fmla="*/ 13 w 74"/>
                <a:gd name="T9" fmla="*/ 7 h 59"/>
                <a:gd name="T10" fmla="*/ 10 w 74"/>
                <a:gd name="T11" fmla="*/ 9 h 59"/>
                <a:gd name="T12" fmla="*/ 10 w 74"/>
                <a:gd name="T13" fmla="*/ 11 h 59"/>
                <a:gd name="T14" fmla="*/ 10 w 74"/>
                <a:gd name="T15" fmla="*/ 12 h 59"/>
                <a:gd name="T16" fmla="*/ 9 w 74"/>
                <a:gd name="T17" fmla="*/ 13 h 59"/>
                <a:gd name="T18" fmla="*/ 9 w 74"/>
                <a:gd name="T19" fmla="*/ 14 h 59"/>
                <a:gd name="T20" fmla="*/ 8 w 74"/>
                <a:gd name="T21" fmla="*/ 15 h 59"/>
                <a:gd name="T22" fmla="*/ 7 w 74"/>
                <a:gd name="T23" fmla="*/ 16 h 59"/>
                <a:gd name="T24" fmla="*/ 5 w 74"/>
                <a:gd name="T25" fmla="*/ 17 h 59"/>
                <a:gd name="T26" fmla="*/ 3 w 74"/>
                <a:gd name="T27" fmla="*/ 17 h 59"/>
                <a:gd name="T28" fmla="*/ 3 w 74"/>
                <a:gd name="T29" fmla="*/ 21 h 59"/>
                <a:gd name="T30" fmla="*/ 3 w 74"/>
                <a:gd name="T31" fmla="*/ 29 h 59"/>
                <a:gd name="T32" fmla="*/ 3 w 74"/>
                <a:gd name="T33" fmla="*/ 29 h 59"/>
                <a:gd name="T34" fmla="*/ 5 w 74"/>
                <a:gd name="T35" fmla="*/ 30 h 59"/>
                <a:gd name="T36" fmla="*/ 6 w 74"/>
                <a:gd name="T37" fmla="*/ 30 h 59"/>
                <a:gd name="T38" fmla="*/ 9 w 74"/>
                <a:gd name="T39" fmla="*/ 33 h 59"/>
                <a:gd name="T40" fmla="*/ 7 w 74"/>
                <a:gd name="T41" fmla="*/ 40 h 59"/>
                <a:gd name="T42" fmla="*/ 6 w 74"/>
                <a:gd name="T43" fmla="*/ 41 h 59"/>
                <a:gd name="T44" fmla="*/ 6 w 74"/>
                <a:gd name="T45" fmla="*/ 42 h 59"/>
                <a:gd name="T46" fmla="*/ 4 w 74"/>
                <a:gd name="T47" fmla="*/ 43 h 59"/>
                <a:gd name="T48" fmla="*/ 3 w 74"/>
                <a:gd name="T49" fmla="*/ 45 h 59"/>
                <a:gd name="T50" fmla="*/ 2 w 74"/>
                <a:gd name="T51" fmla="*/ 47 h 59"/>
                <a:gd name="T52" fmla="*/ 1 w 74"/>
                <a:gd name="T53" fmla="*/ 48 h 59"/>
                <a:gd name="T54" fmla="*/ 0 w 74"/>
                <a:gd name="T55" fmla="*/ 50 h 59"/>
                <a:gd name="T56" fmla="*/ 0 w 74"/>
                <a:gd name="T57" fmla="*/ 51 h 59"/>
                <a:gd name="T58" fmla="*/ 0 w 74"/>
                <a:gd name="T59" fmla="*/ 51 h 59"/>
                <a:gd name="T60" fmla="*/ 1 w 74"/>
                <a:gd name="T61" fmla="*/ 55 h 59"/>
                <a:gd name="T62" fmla="*/ 20 w 74"/>
                <a:gd name="T63" fmla="*/ 54 h 59"/>
                <a:gd name="T64" fmla="*/ 26 w 74"/>
                <a:gd name="T65" fmla="*/ 51 h 59"/>
                <a:gd name="T66" fmla="*/ 28 w 74"/>
                <a:gd name="T67" fmla="*/ 51 h 59"/>
                <a:gd name="T68" fmla="*/ 34 w 74"/>
                <a:gd name="T69" fmla="*/ 47 h 59"/>
                <a:gd name="T70" fmla="*/ 59 w 74"/>
                <a:gd name="T71" fmla="*/ 34 h 59"/>
                <a:gd name="T72" fmla="*/ 62 w 74"/>
                <a:gd name="T73" fmla="*/ 19 h 59"/>
                <a:gd name="T74" fmla="*/ 61 w 74"/>
                <a:gd name="T75" fmla="*/ 10 h 59"/>
                <a:gd name="T76" fmla="*/ 74 w 74"/>
                <a:gd name="T77" fmla="*/ 0 h 59"/>
                <a:gd name="T78" fmla="*/ 59 w 74"/>
                <a:gd name="T79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4" h="59">
                  <a:moveTo>
                    <a:pt x="59" y="2"/>
                  </a:moveTo>
                  <a:cubicBezTo>
                    <a:pt x="56" y="1"/>
                    <a:pt x="54" y="2"/>
                    <a:pt x="52" y="3"/>
                  </a:cubicBezTo>
                  <a:cubicBezTo>
                    <a:pt x="50" y="5"/>
                    <a:pt x="48" y="6"/>
                    <a:pt x="44" y="6"/>
                  </a:cubicBezTo>
                  <a:cubicBezTo>
                    <a:pt x="41" y="6"/>
                    <a:pt x="39" y="6"/>
                    <a:pt x="37" y="6"/>
                  </a:cubicBezTo>
                  <a:cubicBezTo>
                    <a:pt x="36" y="7"/>
                    <a:pt x="35" y="7"/>
                    <a:pt x="34" y="7"/>
                  </a:cubicBezTo>
                  <a:cubicBezTo>
                    <a:pt x="33" y="7"/>
                    <a:pt x="31" y="6"/>
                    <a:pt x="30" y="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4"/>
                    <a:pt x="28" y="5"/>
                    <a:pt x="27" y="5"/>
                  </a:cubicBezTo>
                  <a:cubicBezTo>
                    <a:pt x="26" y="6"/>
                    <a:pt x="25" y="6"/>
                    <a:pt x="24" y="7"/>
                  </a:cubicBezTo>
                  <a:cubicBezTo>
                    <a:pt x="19" y="9"/>
                    <a:pt x="16" y="9"/>
                    <a:pt x="13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0" y="7"/>
                    <a:pt x="10" y="9"/>
                  </a:cubicBezTo>
                  <a:cubicBezTo>
                    <a:pt x="10" y="9"/>
                    <a:pt x="10" y="9"/>
                    <a:pt x="10" y="10"/>
                  </a:cubicBezTo>
                  <a:cubicBezTo>
                    <a:pt x="10" y="10"/>
                    <a:pt x="10" y="10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2"/>
                  </a:cubicBezTo>
                  <a:cubicBezTo>
                    <a:pt x="10" y="12"/>
                    <a:pt x="9" y="12"/>
                    <a:pt x="9" y="12"/>
                  </a:cubicBezTo>
                  <a:cubicBezTo>
                    <a:pt x="9" y="12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7" y="15"/>
                    <a:pt x="7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5" y="17"/>
                    <a:pt x="5" y="17"/>
                  </a:cubicBezTo>
                  <a:cubicBezTo>
                    <a:pt x="5" y="17"/>
                    <a:pt x="4" y="17"/>
                    <a:pt x="4" y="17"/>
                  </a:cubicBezTo>
                  <a:cubicBezTo>
                    <a:pt x="4" y="17"/>
                    <a:pt x="3" y="17"/>
                    <a:pt x="3" y="17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9"/>
                    <a:pt x="2" y="21"/>
                    <a:pt x="3" y="21"/>
                  </a:cubicBezTo>
                  <a:cubicBezTo>
                    <a:pt x="5" y="23"/>
                    <a:pt x="4" y="25"/>
                    <a:pt x="3" y="27"/>
                  </a:cubicBezTo>
                  <a:cubicBezTo>
                    <a:pt x="3" y="28"/>
                    <a:pt x="3" y="29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4" y="29"/>
                    <a:pt x="4" y="30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6" y="30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7" y="31"/>
                    <a:pt x="8" y="32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0" y="36"/>
                    <a:pt x="9" y="39"/>
                    <a:pt x="7" y="40"/>
                  </a:cubicBezTo>
                  <a:cubicBezTo>
                    <a:pt x="7" y="40"/>
                    <a:pt x="7" y="40"/>
                    <a:pt x="7" y="41"/>
                  </a:cubicBezTo>
                  <a:cubicBezTo>
                    <a:pt x="7" y="41"/>
                    <a:pt x="7" y="41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5" y="42"/>
                    <a:pt x="5" y="42"/>
                    <a:pt x="5" y="43"/>
                  </a:cubicBezTo>
                  <a:cubicBezTo>
                    <a:pt x="5" y="43"/>
                    <a:pt x="5" y="43"/>
                    <a:pt x="4" y="43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4"/>
                    <a:pt x="4" y="45"/>
                    <a:pt x="3" y="45"/>
                  </a:cubicBezTo>
                  <a:cubicBezTo>
                    <a:pt x="3" y="45"/>
                    <a:pt x="3" y="45"/>
                    <a:pt x="3" y="46"/>
                  </a:cubicBezTo>
                  <a:cubicBezTo>
                    <a:pt x="3" y="46"/>
                    <a:pt x="2" y="46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1" y="49"/>
                    <a:pt x="1" y="49"/>
                    <a:pt x="0" y="49"/>
                  </a:cubicBezTo>
                  <a:cubicBezTo>
                    <a:pt x="0" y="49"/>
                    <a:pt x="0" y="50"/>
                    <a:pt x="0" y="50"/>
                  </a:cubicBezTo>
                  <a:cubicBezTo>
                    <a:pt x="0" y="50"/>
                    <a:pt x="0" y="50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12" y="58"/>
                    <a:pt x="18" y="54"/>
                    <a:pt x="20" y="54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2" y="53"/>
                    <a:pt x="23" y="53"/>
                    <a:pt x="26" y="51"/>
                  </a:cubicBezTo>
                  <a:cubicBezTo>
                    <a:pt x="26" y="51"/>
                    <a:pt x="27" y="51"/>
                    <a:pt x="27" y="51"/>
                  </a:cubicBezTo>
                  <a:cubicBezTo>
                    <a:pt x="27" y="51"/>
                    <a:pt x="27" y="51"/>
                    <a:pt x="28" y="51"/>
                  </a:cubicBezTo>
                  <a:cubicBezTo>
                    <a:pt x="30" y="50"/>
                    <a:pt x="32" y="49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45" y="42"/>
                    <a:pt x="57" y="35"/>
                    <a:pt x="59" y="34"/>
                  </a:cubicBezTo>
                  <a:cubicBezTo>
                    <a:pt x="60" y="32"/>
                    <a:pt x="61" y="30"/>
                    <a:pt x="61" y="29"/>
                  </a:cubicBezTo>
                  <a:cubicBezTo>
                    <a:pt x="61" y="27"/>
                    <a:pt x="60" y="22"/>
                    <a:pt x="62" y="19"/>
                  </a:cubicBezTo>
                  <a:cubicBezTo>
                    <a:pt x="63" y="18"/>
                    <a:pt x="62" y="17"/>
                    <a:pt x="62" y="16"/>
                  </a:cubicBezTo>
                  <a:cubicBezTo>
                    <a:pt x="61" y="14"/>
                    <a:pt x="60" y="12"/>
                    <a:pt x="61" y="10"/>
                  </a:cubicBezTo>
                  <a:cubicBezTo>
                    <a:pt x="62" y="6"/>
                    <a:pt x="68" y="4"/>
                    <a:pt x="69" y="4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0" y="0"/>
                    <a:pt x="65" y="2"/>
                    <a:pt x="59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75" name="Freeform 277"/>
            <p:cNvSpPr>
              <a:spLocks/>
            </p:cNvSpPr>
            <p:nvPr/>
          </p:nvSpPr>
          <p:spPr bwMode="auto">
            <a:xfrm>
              <a:off x="13685838" y="7886700"/>
              <a:ext cx="382588" cy="323850"/>
            </a:xfrm>
            <a:custGeom>
              <a:avLst/>
              <a:gdLst>
                <a:gd name="T0" fmla="*/ 0 w 72"/>
                <a:gd name="T1" fmla="*/ 32 h 62"/>
                <a:gd name="T2" fmla="*/ 1 w 72"/>
                <a:gd name="T3" fmla="*/ 38 h 62"/>
                <a:gd name="T4" fmla="*/ 1 w 72"/>
                <a:gd name="T5" fmla="*/ 39 h 62"/>
                <a:gd name="T6" fmla="*/ 1 w 72"/>
                <a:gd name="T7" fmla="*/ 40 h 62"/>
                <a:gd name="T8" fmla="*/ 2 w 72"/>
                <a:gd name="T9" fmla="*/ 40 h 62"/>
                <a:gd name="T10" fmla="*/ 3 w 72"/>
                <a:gd name="T11" fmla="*/ 40 h 62"/>
                <a:gd name="T12" fmla="*/ 5 w 72"/>
                <a:gd name="T13" fmla="*/ 40 h 62"/>
                <a:gd name="T14" fmla="*/ 10 w 72"/>
                <a:gd name="T15" fmla="*/ 41 h 62"/>
                <a:gd name="T16" fmla="*/ 11 w 72"/>
                <a:gd name="T17" fmla="*/ 41 h 62"/>
                <a:gd name="T18" fmla="*/ 12 w 72"/>
                <a:gd name="T19" fmla="*/ 38 h 62"/>
                <a:gd name="T20" fmla="*/ 15 w 72"/>
                <a:gd name="T21" fmla="*/ 34 h 62"/>
                <a:gd name="T22" fmla="*/ 19 w 72"/>
                <a:gd name="T23" fmla="*/ 36 h 62"/>
                <a:gd name="T24" fmla="*/ 20 w 72"/>
                <a:gd name="T25" fmla="*/ 37 h 62"/>
                <a:gd name="T26" fmla="*/ 25 w 72"/>
                <a:gd name="T27" fmla="*/ 39 h 62"/>
                <a:gd name="T28" fmla="*/ 30 w 72"/>
                <a:gd name="T29" fmla="*/ 38 h 62"/>
                <a:gd name="T30" fmla="*/ 31 w 72"/>
                <a:gd name="T31" fmla="*/ 38 h 62"/>
                <a:gd name="T32" fmla="*/ 32 w 72"/>
                <a:gd name="T33" fmla="*/ 39 h 62"/>
                <a:gd name="T34" fmla="*/ 36 w 72"/>
                <a:gd name="T35" fmla="*/ 38 h 62"/>
                <a:gd name="T36" fmla="*/ 42 w 72"/>
                <a:gd name="T37" fmla="*/ 38 h 62"/>
                <a:gd name="T38" fmla="*/ 66 w 72"/>
                <a:gd name="T39" fmla="*/ 62 h 62"/>
                <a:gd name="T40" fmla="*/ 66 w 72"/>
                <a:gd name="T41" fmla="*/ 62 h 62"/>
                <a:gd name="T42" fmla="*/ 66 w 72"/>
                <a:gd name="T43" fmla="*/ 62 h 62"/>
                <a:gd name="T44" fmla="*/ 69 w 72"/>
                <a:gd name="T45" fmla="*/ 62 h 62"/>
                <a:gd name="T46" fmla="*/ 70 w 72"/>
                <a:gd name="T47" fmla="*/ 62 h 62"/>
                <a:gd name="T48" fmla="*/ 70 w 72"/>
                <a:gd name="T49" fmla="*/ 62 h 62"/>
                <a:gd name="T50" fmla="*/ 70 w 72"/>
                <a:gd name="T51" fmla="*/ 61 h 62"/>
                <a:gd name="T52" fmla="*/ 71 w 72"/>
                <a:gd name="T53" fmla="*/ 61 h 62"/>
                <a:gd name="T54" fmla="*/ 71 w 72"/>
                <a:gd name="T55" fmla="*/ 61 h 62"/>
                <a:gd name="T56" fmla="*/ 71 w 72"/>
                <a:gd name="T57" fmla="*/ 61 h 62"/>
                <a:gd name="T58" fmla="*/ 72 w 72"/>
                <a:gd name="T59" fmla="*/ 60 h 62"/>
                <a:gd name="T60" fmla="*/ 72 w 72"/>
                <a:gd name="T61" fmla="*/ 60 h 62"/>
                <a:gd name="T62" fmla="*/ 61 w 72"/>
                <a:gd name="T63" fmla="*/ 47 h 62"/>
                <a:gd name="T64" fmla="*/ 44 w 72"/>
                <a:gd name="T65" fmla="*/ 36 h 62"/>
                <a:gd name="T66" fmla="*/ 38 w 72"/>
                <a:gd name="T67" fmla="*/ 31 h 62"/>
                <a:gd name="T68" fmla="*/ 36 w 72"/>
                <a:gd name="T69" fmla="*/ 28 h 62"/>
                <a:gd name="T70" fmla="*/ 27 w 72"/>
                <a:gd name="T71" fmla="*/ 11 h 62"/>
                <a:gd name="T72" fmla="*/ 22 w 72"/>
                <a:gd name="T73" fmla="*/ 0 h 62"/>
                <a:gd name="T74" fmla="*/ 21 w 72"/>
                <a:gd name="T75" fmla="*/ 1 h 62"/>
                <a:gd name="T76" fmla="*/ 20 w 72"/>
                <a:gd name="T77" fmla="*/ 2 h 62"/>
                <a:gd name="T78" fmla="*/ 19 w 72"/>
                <a:gd name="T79" fmla="*/ 4 h 62"/>
                <a:gd name="T80" fmla="*/ 18 w 72"/>
                <a:gd name="T81" fmla="*/ 5 h 62"/>
                <a:gd name="T82" fmla="*/ 16 w 72"/>
                <a:gd name="T83" fmla="*/ 6 h 62"/>
                <a:gd name="T84" fmla="*/ 15 w 72"/>
                <a:gd name="T85" fmla="*/ 6 h 62"/>
                <a:gd name="T86" fmla="*/ 14 w 72"/>
                <a:gd name="T87" fmla="*/ 8 h 62"/>
                <a:gd name="T88" fmla="*/ 12 w 72"/>
                <a:gd name="T89" fmla="*/ 9 h 62"/>
                <a:gd name="T90" fmla="*/ 9 w 72"/>
                <a:gd name="T91" fmla="*/ 11 h 62"/>
                <a:gd name="T92" fmla="*/ 6 w 72"/>
                <a:gd name="T93" fmla="*/ 14 h 62"/>
                <a:gd name="T94" fmla="*/ 1 w 72"/>
                <a:gd name="T95" fmla="*/ 26 h 62"/>
                <a:gd name="T96" fmla="*/ 0 w 72"/>
                <a:gd name="T97" fmla="*/ 3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2" h="62">
                  <a:moveTo>
                    <a:pt x="0" y="32"/>
                  </a:moveTo>
                  <a:cubicBezTo>
                    <a:pt x="0" y="34"/>
                    <a:pt x="0" y="36"/>
                    <a:pt x="1" y="38"/>
                  </a:cubicBezTo>
                  <a:cubicBezTo>
                    <a:pt x="1" y="38"/>
                    <a:pt x="1" y="38"/>
                    <a:pt x="1" y="39"/>
                  </a:cubicBezTo>
                  <a:cubicBezTo>
                    <a:pt x="1" y="39"/>
                    <a:pt x="1" y="39"/>
                    <a:pt x="1" y="40"/>
                  </a:cubicBezTo>
                  <a:cubicBezTo>
                    <a:pt x="1" y="40"/>
                    <a:pt x="2" y="40"/>
                    <a:pt x="2" y="40"/>
                  </a:cubicBezTo>
                  <a:cubicBezTo>
                    <a:pt x="2" y="40"/>
                    <a:pt x="3" y="40"/>
                    <a:pt x="3" y="40"/>
                  </a:cubicBezTo>
                  <a:cubicBezTo>
                    <a:pt x="4" y="40"/>
                    <a:pt x="4" y="40"/>
                    <a:pt x="5" y="40"/>
                  </a:cubicBezTo>
                  <a:cubicBezTo>
                    <a:pt x="9" y="40"/>
                    <a:pt x="10" y="40"/>
                    <a:pt x="10" y="41"/>
                  </a:cubicBezTo>
                  <a:cubicBezTo>
                    <a:pt x="10" y="41"/>
                    <a:pt x="11" y="41"/>
                    <a:pt x="11" y="41"/>
                  </a:cubicBezTo>
                  <a:cubicBezTo>
                    <a:pt x="11" y="41"/>
                    <a:pt x="12" y="39"/>
                    <a:pt x="12" y="38"/>
                  </a:cubicBezTo>
                  <a:cubicBezTo>
                    <a:pt x="13" y="35"/>
                    <a:pt x="14" y="34"/>
                    <a:pt x="15" y="34"/>
                  </a:cubicBezTo>
                  <a:cubicBezTo>
                    <a:pt x="16" y="34"/>
                    <a:pt x="18" y="35"/>
                    <a:pt x="19" y="36"/>
                  </a:cubicBezTo>
                  <a:cubicBezTo>
                    <a:pt x="19" y="36"/>
                    <a:pt x="20" y="37"/>
                    <a:pt x="20" y="37"/>
                  </a:cubicBezTo>
                  <a:cubicBezTo>
                    <a:pt x="22" y="39"/>
                    <a:pt x="23" y="40"/>
                    <a:pt x="25" y="39"/>
                  </a:cubicBezTo>
                  <a:cubicBezTo>
                    <a:pt x="28" y="37"/>
                    <a:pt x="29" y="37"/>
                    <a:pt x="30" y="38"/>
                  </a:cubicBezTo>
                  <a:cubicBezTo>
                    <a:pt x="30" y="38"/>
                    <a:pt x="30" y="38"/>
                    <a:pt x="31" y="38"/>
                  </a:cubicBezTo>
                  <a:cubicBezTo>
                    <a:pt x="31" y="39"/>
                    <a:pt x="31" y="39"/>
                    <a:pt x="32" y="39"/>
                  </a:cubicBezTo>
                  <a:cubicBezTo>
                    <a:pt x="34" y="39"/>
                    <a:pt x="35" y="39"/>
                    <a:pt x="36" y="38"/>
                  </a:cubicBezTo>
                  <a:cubicBezTo>
                    <a:pt x="38" y="38"/>
                    <a:pt x="40" y="38"/>
                    <a:pt x="42" y="38"/>
                  </a:cubicBezTo>
                  <a:cubicBezTo>
                    <a:pt x="44" y="39"/>
                    <a:pt x="60" y="55"/>
                    <a:pt x="66" y="62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7" y="62"/>
                    <a:pt x="68" y="62"/>
                    <a:pt x="69" y="62"/>
                  </a:cubicBezTo>
                  <a:cubicBezTo>
                    <a:pt x="69" y="62"/>
                    <a:pt x="70" y="62"/>
                    <a:pt x="70" y="62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70" y="62"/>
                    <a:pt x="70" y="61"/>
                    <a:pt x="70" y="61"/>
                  </a:cubicBezTo>
                  <a:cubicBezTo>
                    <a:pt x="70" y="61"/>
                    <a:pt x="70" y="61"/>
                    <a:pt x="71" y="61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1" y="60"/>
                    <a:pt x="72" y="60"/>
                    <a:pt x="72" y="60"/>
                  </a:cubicBezTo>
                  <a:cubicBezTo>
                    <a:pt x="72" y="60"/>
                    <a:pt x="72" y="60"/>
                    <a:pt x="72" y="60"/>
                  </a:cubicBezTo>
                  <a:cubicBezTo>
                    <a:pt x="69" y="57"/>
                    <a:pt x="65" y="53"/>
                    <a:pt x="61" y="47"/>
                  </a:cubicBezTo>
                  <a:cubicBezTo>
                    <a:pt x="55" y="40"/>
                    <a:pt x="47" y="36"/>
                    <a:pt x="44" y="36"/>
                  </a:cubicBezTo>
                  <a:cubicBezTo>
                    <a:pt x="41" y="36"/>
                    <a:pt x="39" y="33"/>
                    <a:pt x="38" y="31"/>
                  </a:cubicBezTo>
                  <a:cubicBezTo>
                    <a:pt x="38" y="30"/>
                    <a:pt x="37" y="28"/>
                    <a:pt x="36" y="28"/>
                  </a:cubicBezTo>
                  <a:cubicBezTo>
                    <a:pt x="33" y="28"/>
                    <a:pt x="27" y="17"/>
                    <a:pt x="27" y="11"/>
                  </a:cubicBezTo>
                  <a:cubicBezTo>
                    <a:pt x="27" y="8"/>
                    <a:pt x="25" y="4"/>
                    <a:pt x="22" y="0"/>
                  </a:cubicBezTo>
                  <a:cubicBezTo>
                    <a:pt x="22" y="0"/>
                    <a:pt x="21" y="1"/>
                    <a:pt x="21" y="1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20" y="3"/>
                    <a:pt x="19" y="3"/>
                    <a:pt x="19" y="4"/>
                  </a:cubicBezTo>
                  <a:cubicBezTo>
                    <a:pt x="18" y="4"/>
                    <a:pt x="18" y="4"/>
                    <a:pt x="18" y="5"/>
                  </a:cubicBezTo>
                  <a:cubicBezTo>
                    <a:pt x="17" y="5"/>
                    <a:pt x="17" y="6"/>
                    <a:pt x="16" y="6"/>
                  </a:cubicBezTo>
                  <a:cubicBezTo>
                    <a:pt x="16" y="6"/>
                    <a:pt x="16" y="6"/>
                    <a:pt x="15" y="6"/>
                  </a:cubicBezTo>
                  <a:cubicBezTo>
                    <a:pt x="15" y="7"/>
                    <a:pt x="14" y="7"/>
                    <a:pt x="14" y="8"/>
                  </a:cubicBezTo>
                  <a:cubicBezTo>
                    <a:pt x="13" y="8"/>
                    <a:pt x="12" y="9"/>
                    <a:pt x="12" y="9"/>
                  </a:cubicBezTo>
                  <a:cubicBezTo>
                    <a:pt x="11" y="10"/>
                    <a:pt x="10" y="10"/>
                    <a:pt x="9" y="11"/>
                  </a:cubicBezTo>
                  <a:cubicBezTo>
                    <a:pt x="7" y="12"/>
                    <a:pt x="6" y="13"/>
                    <a:pt x="6" y="14"/>
                  </a:cubicBezTo>
                  <a:cubicBezTo>
                    <a:pt x="7" y="18"/>
                    <a:pt x="5" y="22"/>
                    <a:pt x="1" y="26"/>
                  </a:cubicBezTo>
                  <a:cubicBezTo>
                    <a:pt x="0" y="28"/>
                    <a:pt x="0" y="30"/>
                    <a:pt x="0" y="3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76" name="Freeform 278"/>
            <p:cNvSpPr>
              <a:spLocks/>
            </p:cNvSpPr>
            <p:nvPr/>
          </p:nvSpPr>
          <p:spPr bwMode="auto">
            <a:xfrm>
              <a:off x="12773025" y="5187950"/>
              <a:ext cx="328613" cy="200025"/>
            </a:xfrm>
            <a:custGeom>
              <a:avLst/>
              <a:gdLst>
                <a:gd name="T0" fmla="*/ 0 w 62"/>
                <a:gd name="T1" fmla="*/ 16 h 38"/>
                <a:gd name="T2" fmla="*/ 1 w 62"/>
                <a:gd name="T3" fmla="*/ 16 h 38"/>
                <a:gd name="T4" fmla="*/ 1 w 62"/>
                <a:gd name="T5" fmla="*/ 16 h 38"/>
                <a:gd name="T6" fmla="*/ 1 w 62"/>
                <a:gd name="T7" fmla="*/ 16 h 38"/>
                <a:gd name="T8" fmla="*/ 2 w 62"/>
                <a:gd name="T9" fmla="*/ 16 h 38"/>
                <a:gd name="T10" fmla="*/ 5 w 62"/>
                <a:gd name="T11" fmla="*/ 16 h 38"/>
                <a:gd name="T12" fmla="*/ 8 w 62"/>
                <a:gd name="T13" fmla="*/ 18 h 38"/>
                <a:gd name="T14" fmla="*/ 13 w 62"/>
                <a:gd name="T15" fmla="*/ 20 h 38"/>
                <a:gd name="T16" fmla="*/ 14 w 62"/>
                <a:gd name="T17" fmla="*/ 20 h 38"/>
                <a:gd name="T18" fmla="*/ 15 w 62"/>
                <a:gd name="T19" fmla="*/ 19 h 38"/>
                <a:gd name="T20" fmla="*/ 22 w 62"/>
                <a:gd name="T21" fmla="*/ 24 h 38"/>
                <a:gd name="T22" fmla="*/ 21 w 62"/>
                <a:gd name="T23" fmla="*/ 27 h 38"/>
                <a:gd name="T24" fmla="*/ 21 w 62"/>
                <a:gd name="T25" fmla="*/ 31 h 38"/>
                <a:gd name="T26" fmla="*/ 30 w 62"/>
                <a:gd name="T27" fmla="*/ 36 h 38"/>
                <a:gd name="T28" fmla="*/ 30 w 62"/>
                <a:gd name="T29" fmla="*/ 37 h 38"/>
                <a:gd name="T30" fmla="*/ 31 w 62"/>
                <a:gd name="T31" fmla="*/ 37 h 38"/>
                <a:gd name="T32" fmla="*/ 33 w 62"/>
                <a:gd name="T33" fmla="*/ 37 h 38"/>
                <a:gd name="T34" fmla="*/ 34 w 62"/>
                <a:gd name="T35" fmla="*/ 37 h 38"/>
                <a:gd name="T36" fmla="*/ 35 w 62"/>
                <a:gd name="T37" fmla="*/ 37 h 38"/>
                <a:gd name="T38" fmla="*/ 36 w 62"/>
                <a:gd name="T39" fmla="*/ 37 h 38"/>
                <a:gd name="T40" fmla="*/ 37 w 62"/>
                <a:gd name="T41" fmla="*/ 37 h 38"/>
                <a:gd name="T42" fmla="*/ 38 w 62"/>
                <a:gd name="T43" fmla="*/ 37 h 38"/>
                <a:gd name="T44" fmla="*/ 42 w 62"/>
                <a:gd name="T45" fmla="*/ 35 h 38"/>
                <a:gd name="T46" fmla="*/ 51 w 62"/>
                <a:gd name="T47" fmla="*/ 32 h 38"/>
                <a:gd name="T48" fmla="*/ 51 w 62"/>
                <a:gd name="T49" fmla="*/ 29 h 38"/>
                <a:gd name="T50" fmla="*/ 51 w 62"/>
                <a:gd name="T51" fmla="*/ 28 h 38"/>
                <a:gd name="T52" fmla="*/ 58 w 62"/>
                <a:gd name="T53" fmla="*/ 22 h 38"/>
                <a:gd name="T54" fmla="*/ 59 w 62"/>
                <a:gd name="T55" fmla="*/ 20 h 38"/>
                <a:gd name="T56" fmla="*/ 62 w 62"/>
                <a:gd name="T57" fmla="*/ 19 h 38"/>
                <a:gd name="T58" fmla="*/ 62 w 62"/>
                <a:gd name="T59" fmla="*/ 18 h 38"/>
                <a:gd name="T60" fmla="*/ 62 w 62"/>
                <a:gd name="T61" fmla="*/ 15 h 38"/>
                <a:gd name="T62" fmla="*/ 62 w 62"/>
                <a:gd name="T63" fmla="*/ 12 h 38"/>
                <a:gd name="T64" fmla="*/ 61 w 62"/>
                <a:gd name="T65" fmla="*/ 11 h 38"/>
                <a:gd name="T66" fmla="*/ 60 w 62"/>
                <a:gd name="T67" fmla="*/ 10 h 38"/>
                <a:gd name="T68" fmla="*/ 57 w 62"/>
                <a:gd name="T69" fmla="*/ 9 h 38"/>
                <a:gd name="T70" fmla="*/ 48 w 62"/>
                <a:gd name="T71" fmla="*/ 3 h 38"/>
                <a:gd name="T72" fmla="*/ 44 w 62"/>
                <a:gd name="T73" fmla="*/ 2 h 38"/>
                <a:gd name="T74" fmla="*/ 41 w 62"/>
                <a:gd name="T75" fmla="*/ 1 h 38"/>
                <a:gd name="T76" fmla="*/ 36 w 62"/>
                <a:gd name="T77" fmla="*/ 1 h 38"/>
                <a:gd name="T78" fmla="*/ 30 w 62"/>
                <a:gd name="T79" fmla="*/ 1 h 38"/>
                <a:gd name="T80" fmla="*/ 26 w 62"/>
                <a:gd name="T81" fmla="*/ 1 h 38"/>
                <a:gd name="T82" fmla="*/ 23 w 62"/>
                <a:gd name="T83" fmla="*/ 0 h 38"/>
                <a:gd name="T84" fmla="*/ 15 w 62"/>
                <a:gd name="T85" fmla="*/ 0 h 38"/>
                <a:gd name="T86" fmla="*/ 11 w 62"/>
                <a:gd name="T87" fmla="*/ 1 h 38"/>
                <a:gd name="T88" fmla="*/ 9 w 62"/>
                <a:gd name="T89" fmla="*/ 1 h 38"/>
                <a:gd name="T90" fmla="*/ 9 w 62"/>
                <a:gd name="T91" fmla="*/ 2 h 38"/>
                <a:gd name="T92" fmla="*/ 7 w 62"/>
                <a:gd name="T93" fmla="*/ 2 h 38"/>
                <a:gd name="T94" fmla="*/ 6 w 62"/>
                <a:gd name="T95" fmla="*/ 2 h 38"/>
                <a:gd name="T96" fmla="*/ 5 w 62"/>
                <a:gd name="T97" fmla="*/ 3 h 38"/>
                <a:gd name="T98" fmla="*/ 4 w 62"/>
                <a:gd name="T99" fmla="*/ 3 h 38"/>
                <a:gd name="T100" fmla="*/ 3 w 62"/>
                <a:gd name="T101" fmla="*/ 3 h 38"/>
                <a:gd name="T102" fmla="*/ 1 w 62"/>
                <a:gd name="T103" fmla="*/ 15 h 38"/>
                <a:gd name="T104" fmla="*/ 0 w 62"/>
                <a:gd name="T105" fmla="*/ 1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2" h="38">
                  <a:moveTo>
                    <a:pt x="0" y="16"/>
                  </a:moveTo>
                  <a:cubicBezTo>
                    <a:pt x="0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4" y="16"/>
                    <a:pt x="5" y="16"/>
                  </a:cubicBezTo>
                  <a:cubicBezTo>
                    <a:pt x="6" y="16"/>
                    <a:pt x="7" y="16"/>
                    <a:pt x="8" y="18"/>
                  </a:cubicBezTo>
                  <a:cubicBezTo>
                    <a:pt x="9" y="19"/>
                    <a:pt x="12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5" y="19"/>
                    <a:pt x="15" y="19"/>
                  </a:cubicBezTo>
                  <a:cubicBezTo>
                    <a:pt x="17" y="19"/>
                    <a:pt x="22" y="22"/>
                    <a:pt x="22" y="24"/>
                  </a:cubicBezTo>
                  <a:cubicBezTo>
                    <a:pt x="22" y="25"/>
                    <a:pt x="21" y="26"/>
                    <a:pt x="21" y="27"/>
                  </a:cubicBezTo>
                  <a:cubicBezTo>
                    <a:pt x="21" y="29"/>
                    <a:pt x="21" y="31"/>
                    <a:pt x="21" y="31"/>
                  </a:cubicBezTo>
                  <a:cubicBezTo>
                    <a:pt x="23" y="32"/>
                    <a:pt x="28" y="33"/>
                    <a:pt x="30" y="36"/>
                  </a:cubicBezTo>
                  <a:cubicBezTo>
                    <a:pt x="30" y="36"/>
                    <a:pt x="30" y="36"/>
                    <a:pt x="30" y="37"/>
                  </a:cubicBezTo>
                  <a:cubicBezTo>
                    <a:pt x="30" y="37"/>
                    <a:pt x="31" y="37"/>
                    <a:pt x="31" y="37"/>
                  </a:cubicBezTo>
                  <a:cubicBezTo>
                    <a:pt x="32" y="37"/>
                    <a:pt x="32" y="37"/>
                    <a:pt x="33" y="37"/>
                  </a:cubicBezTo>
                  <a:cubicBezTo>
                    <a:pt x="33" y="37"/>
                    <a:pt x="33" y="37"/>
                    <a:pt x="34" y="37"/>
                  </a:cubicBezTo>
                  <a:cubicBezTo>
                    <a:pt x="34" y="37"/>
                    <a:pt x="35" y="37"/>
                    <a:pt x="35" y="37"/>
                  </a:cubicBezTo>
                  <a:cubicBezTo>
                    <a:pt x="35" y="37"/>
                    <a:pt x="36" y="37"/>
                    <a:pt x="36" y="37"/>
                  </a:cubicBezTo>
                  <a:cubicBezTo>
                    <a:pt x="36" y="37"/>
                    <a:pt x="36" y="37"/>
                    <a:pt x="37" y="37"/>
                  </a:cubicBezTo>
                  <a:cubicBezTo>
                    <a:pt x="37" y="37"/>
                    <a:pt x="38" y="37"/>
                    <a:pt x="38" y="37"/>
                  </a:cubicBezTo>
                  <a:cubicBezTo>
                    <a:pt x="40" y="38"/>
                    <a:pt x="41" y="37"/>
                    <a:pt x="42" y="35"/>
                  </a:cubicBezTo>
                  <a:cubicBezTo>
                    <a:pt x="44" y="33"/>
                    <a:pt x="50" y="32"/>
                    <a:pt x="51" y="32"/>
                  </a:cubicBezTo>
                  <a:cubicBezTo>
                    <a:pt x="51" y="32"/>
                    <a:pt x="51" y="30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2" y="26"/>
                    <a:pt x="55" y="22"/>
                    <a:pt x="58" y="22"/>
                  </a:cubicBezTo>
                  <a:cubicBezTo>
                    <a:pt x="58" y="21"/>
                    <a:pt x="58" y="21"/>
                    <a:pt x="59" y="20"/>
                  </a:cubicBezTo>
                  <a:cubicBezTo>
                    <a:pt x="59" y="20"/>
                    <a:pt x="60" y="19"/>
                    <a:pt x="62" y="19"/>
                  </a:cubicBezTo>
                  <a:cubicBezTo>
                    <a:pt x="62" y="19"/>
                    <a:pt x="62" y="18"/>
                    <a:pt x="62" y="18"/>
                  </a:cubicBezTo>
                  <a:cubicBezTo>
                    <a:pt x="62" y="18"/>
                    <a:pt x="62" y="18"/>
                    <a:pt x="62" y="15"/>
                  </a:cubicBezTo>
                  <a:cubicBezTo>
                    <a:pt x="62" y="14"/>
                    <a:pt x="62" y="13"/>
                    <a:pt x="62" y="12"/>
                  </a:cubicBezTo>
                  <a:cubicBezTo>
                    <a:pt x="62" y="12"/>
                    <a:pt x="62" y="11"/>
                    <a:pt x="61" y="11"/>
                  </a:cubicBezTo>
                  <a:cubicBezTo>
                    <a:pt x="61" y="11"/>
                    <a:pt x="60" y="11"/>
                    <a:pt x="60" y="10"/>
                  </a:cubicBezTo>
                  <a:cubicBezTo>
                    <a:pt x="59" y="10"/>
                    <a:pt x="58" y="9"/>
                    <a:pt x="57" y="9"/>
                  </a:cubicBezTo>
                  <a:cubicBezTo>
                    <a:pt x="54" y="6"/>
                    <a:pt x="49" y="3"/>
                    <a:pt x="48" y="3"/>
                  </a:cubicBezTo>
                  <a:cubicBezTo>
                    <a:pt x="46" y="4"/>
                    <a:pt x="45" y="3"/>
                    <a:pt x="44" y="2"/>
                  </a:cubicBezTo>
                  <a:cubicBezTo>
                    <a:pt x="43" y="1"/>
                    <a:pt x="43" y="0"/>
                    <a:pt x="41" y="1"/>
                  </a:cubicBezTo>
                  <a:cubicBezTo>
                    <a:pt x="40" y="1"/>
                    <a:pt x="38" y="1"/>
                    <a:pt x="36" y="1"/>
                  </a:cubicBezTo>
                  <a:cubicBezTo>
                    <a:pt x="34" y="1"/>
                    <a:pt x="32" y="1"/>
                    <a:pt x="30" y="1"/>
                  </a:cubicBezTo>
                  <a:cubicBezTo>
                    <a:pt x="28" y="1"/>
                    <a:pt x="27" y="1"/>
                    <a:pt x="26" y="1"/>
                  </a:cubicBezTo>
                  <a:cubicBezTo>
                    <a:pt x="26" y="1"/>
                    <a:pt x="24" y="1"/>
                    <a:pt x="23" y="0"/>
                  </a:cubicBezTo>
                  <a:cubicBezTo>
                    <a:pt x="20" y="0"/>
                    <a:pt x="18" y="0"/>
                    <a:pt x="15" y="0"/>
                  </a:cubicBezTo>
                  <a:cubicBezTo>
                    <a:pt x="13" y="0"/>
                    <a:pt x="12" y="0"/>
                    <a:pt x="11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7"/>
                    <a:pt x="4" y="12"/>
                    <a:pt x="1" y="15"/>
                  </a:cubicBezTo>
                  <a:cubicBezTo>
                    <a:pt x="0" y="16"/>
                    <a:pt x="0" y="16"/>
                    <a:pt x="0" y="1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77" name="Freeform 279"/>
            <p:cNvSpPr>
              <a:spLocks/>
            </p:cNvSpPr>
            <p:nvPr/>
          </p:nvSpPr>
          <p:spPr bwMode="auto">
            <a:xfrm>
              <a:off x="13128625" y="5827713"/>
              <a:ext cx="169863" cy="209550"/>
            </a:xfrm>
            <a:custGeom>
              <a:avLst/>
              <a:gdLst>
                <a:gd name="T0" fmla="*/ 2 w 32"/>
                <a:gd name="T1" fmla="*/ 1 h 40"/>
                <a:gd name="T2" fmla="*/ 0 w 32"/>
                <a:gd name="T3" fmla="*/ 1 h 40"/>
                <a:gd name="T4" fmla="*/ 0 w 32"/>
                <a:gd name="T5" fmla="*/ 1 h 40"/>
                <a:gd name="T6" fmla="*/ 0 w 32"/>
                <a:gd name="T7" fmla="*/ 2 h 40"/>
                <a:gd name="T8" fmla="*/ 1 w 32"/>
                <a:gd name="T9" fmla="*/ 4 h 40"/>
                <a:gd name="T10" fmla="*/ 2 w 32"/>
                <a:gd name="T11" fmla="*/ 5 h 40"/>
                <a:gd name="T12" fmla="*/ 2 w 32"/>
                <a:gd name="T13" fmla="*/ 6 h 40"/>
                <a:gd name="T14" fmla="*/ 3 w 32"/>
                <a:gd name="T15" fmla="*/ 7 h 40"/>
                <a:gd name="T16" fmla="*/ 3 w 32"/>
                <a:gd name="T17" fmla="*/ 8 h 40"/>
                <a:gd name="T18" fmla="*/ 4 w 32"/>
                <a:gd name="T19" fmla="*/ 9 h 40"/>
                <a:gd name="T20" fmla="*/ 4 w 32"/>
                <a:gd name="T21" fmla="*/ 9 h 40"/>
                <a:gd name="T22" fmla="*/ 5 w 32"/>
                <a:gd name="T23" fmla="*/ 10 h 40"/>
                <a:gd name="T24" fmla="*/ 5 w 32"/>
                <a:gd name="T25" fmla="*/ 11 h 40"/>
                <a:gd name="T26" fmla="*/ 5 w 32"/>
                <a:gd name="T27" fmla="*/ 11 h 40"/>
                <a:gd name="T28" fmla="*/ 6 w 32"/>
                <a:gd name="T29" fmla="*/ 12 h 40"/>
                <a:gd name="T30" fmla="*/ 6 w 32"/>
                <a:gd name="T31" fmla="*/ 12 h 40"/>
                <a:gd name="T32" fmla="*/ 6 w 32"/>
                <a:gd name="T33" fmla="*/ 12 h 40"/>
                <a:gd name="T34" fmla="*/ 7 w 32"/>
                <a:gd name="T35" fmla="*/ 13 h 40"/>
                <a:gd name="T36" fmla="*/ 14 w 32"/>
                <a:gd name="T37" fmla="*/ 30 h 40"/>
                <a:gd name="T38" fmla="*/ 13 w 32"/>
                <a:gd name="T39" fmla="*/ 34 h 40"/>
                <a:gd name="T40" fmla="*/ 13 w 32"/>
                <a:gd name="T41" fmla="*/ 36 h 40"/>
                <a:gd name="T42" fmla="*/ 13 w 32"/>
                <a:gd name="T43" fmla="*/ 37 h 40"/>
                <a:gd name="T44" fmla="*/ 14 w 32"/>
                <a:gd name="T45" fmla="*/ 38 h 40"/>
                <a:gd name="T46" fmla="*/ 14 w 32"/>
                <a:gd name="T47" fmla="*/ 39 h 40"/>
                <a:gd name="T48" fmla="*/ 14 w 32"/>
                <a:gd name="T49" fmla="*/ 40 h 40"/>
                <a:gd name="T50" fmla="*/ 15 w 32"/>
                <a:gd name="T51" fmla="*/ 40 h 40"/>
                <a:gd name="T52" fmla="*/ 15 w 32"/>
                <a:gd name="T53" fmla="*/ 40 h 40"/>
                <a:gd name="T54" fmla="*/ 16 w 32"/>
                <a:gd name="T55" fmla="*/ 38 h 40"/>
                <a:gd name="T56" fmla="*/ 17 w 32"/>
                <a:gd name="T57" fmla="*/ 37 h 40"/>
                <a:gd name="T58" fmla="*/ 17 w 32"/>
                <a:gd name="T59" fmla="*/ 37 h 40"/>
                <a:gd name="T60" fmla="*/ 18 w 32"/>
                <a:gd name="T61" fmla="*/ 35 h 40"/>
                <a:gd name="T62" fmla="*/ 18 w 32"/>
                <a:gd name="T63" fmla="*/ 35 h 40"/>
                <a:gd name="T64" fmla="*/ 20 w 32"/>
                <a:gd name="T65" fmla="*/ 32 h 40"/>
                <a:gd name="T66" fmla="*/ 24 w 32"/>
                <a:gd name="T67" fmla="*/ 26 h 40"/>
                <a:gd name="T68" fmla="*/ 26 w 32"/>
                <a:gd name="T69" fmla="*/ 26 h 40"/>
                <a:gd name="T70" fmla="*/ 29 w 32"/>
                <a:gd name="T71" fmla="*/ 27 h 40"/>
                <a:gd name="T72" fmla="*/ 32 w 32"/>
                <a:gd name="T73" fmla="*/ 28 h 40"/>
                <a:gd name="T74" fmla="*/ 31 w 32"/>
                <a:gd name="T75" fmla="*/ 23 h 40"/>
                <a:gd name="T76" fmla="*/ 30 w 32"/>
                <a:gd name="T77" fmla="*/ 22 h 40"/>
                <a:gd name="T78" fmla="*/ 23 w 32"/>
                <a:gd name="T79" fmla="*/ 10 h 40"/>
                <a:gd name="T80" fmla="*/ 16 w 32"/>
                <a:gd name="T81" fmla="*/ 5 h 40"/>
                <a:gd name="T82" fmla="*/ 14 w 32"/>
                <a:gd name="T83" fmla="*/ 4 h 40"/>
                <a:gd name="T84" fmla="*/ 11 w 32"/>
                <a:gd name="T85" fmla="*/ 2 h 40"/>
                <a:gd name="T86" fmla="*/ 8 w 32"/>
                <a:gd name="T87" fmla="*/ 0 h 40"/>
                <a:gd name="T88" fmla="*/ 7 w 32"/>
                <a:gd name="T89" fmla="*/ 0 h 40"/>
                <a:gd name="T90" fmla="*/ 6 w 32"/>
                <a:gd name="T91" fmla="*/ 0 h 40"/>
                <a:gd name="T92" fmla="*/ 2 w 32"/>
                <a:gd name="T93" fmla="*/ 1 h 40"/>
                <a:gd name="T94" fmla="*/ 2 w 32"/>
                <a:gd name="T95" fmla="*/ 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2" h="40">
                  <a:moveTo>
                    <a:pt x="2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3"/>
                    <a:pt x="1" y="4"/>
                  </a:cubicBezTo>
                  <a:cubicBezTo>
                    <a:pt x="1" y="4"/>
                    <a:pt x="2" y="4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3"/>
                    <a:pt x="7" y="13"/>
                  </a:cubicBezTo>
                  <a:cubicBezTo>
                    <a:pt x="7" y="13"/>
                    <a:pt x="18" y="26"/>
                    <a:pt x="14" y="30"/>
                  </a:cubicBezTo>
                  <a:cubicBezTo>
                    <a:pt x="13" y="30"/>
                    <a:pt x="13" y="32"/>
                    <a:pt x="13" y="34"/>
                  </a:cubicBezTo>
                  <a:cubicBezTo>
                    <a:pt x="13" y="35"/>
                    <a:pt x="13" y="35"/>
                    <a:pt x="13" y="36"/>
                  </a:cubicBezTo>
                  <a:cubicBezTo>
                    <a:pt x="13" y="36"/>
                    <a:pt x="13" y="36"/>
                    <a:pt x="13" y="37"/>
                  </a:cubicBezTo>
                  <a:cubicBezTo>
                    <a:pt x="13" y="37"/>
                    <a:pt x="13" y="37"/>
                    <a:pt x="14" y="38"/>
                  </a:cubicBezTo>
                  <a:cubicBezTo>
                    <a:pt x="14" y="38"/>
                    <a:pt x="14" y="38"/>
                    <a:pt x="14" y="39"/>
                  </a:cubicBezTo>
                  <a:cubicBezTo>
                    <a:pt x="14" y="39"/>
                    <a:pt x="14" y="39"/>
                    <a:pt x="14" y="40"/>
                  </a:cubicBezTo>
                  <a:cubicBezTo>
                    <a:pt x="14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6" y="39"/>
                    <a:pt x="16" y="38"/>
                  </a:cubicBezTo>
                  <a:cubicBezTo>
                    <a:pt x="16" y="38"/>
                    <a:pt x="17" y="38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8" y="36"/>
                    <a:pt x="18" y="36"/>
                    <a:pt x="18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20" y="33"/>
                    <a:pt x="20" y="32"/>
                    <a:pt x="20" y="32"/>
                  </a:cubicBezTo>
                  <a:cubicBezTo>
                    <a:pt x="20" y="26"/>
                    <a:pt x="23" y="26"/>
                    <a:pt x="24" y="26"/>
                  </a:cubicBezTo>
                  <a:cubicBezTo>
                    <a:pt x="25" y="26"/>
                    <a:pt x="25" y="26"/>
                    <a:pt x="26" y="26"/>
                  </a:cubicBezTo>
                  <a:cubicBezTo>
                    <a:pt x="27" y="26"/>
                    <a:pt x="28" y="27"/>
                    <a:pt x="29" y="27"/>
                  </a:cubicBezTo>
                  <a:cubicBezTo>
                    <a:pt x="30" y="27"/>
                    <a:pt x="32" y="28"/>
                    <a:pt x="32" y="28"/>
                  </a:cubicBezTo>
                  <a:cubicBezTo>
                    <a:pt x="32" y="26"/>
                    <a:pt x="32" y="24"/>
                    <a:pt x="31" y="23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8" y="20"/>
                    <a:pt x="24" y="14"/>
                    <a:pt x="23" y="10"/>
                  </a:cubicBezTo>
                  <a:cubicBezTo>
                    <a:pt x="21" y="6"/>
                    <a:pt x="17" y="5"/>
                    <a:pt x="16" y="5"/>
                  </a:cubicBezTo>
                  <a:cubicBezTo>
                    <a:pt x="15" y="5"/>
                    <a:pt x="15" y="4"/>
                    <a:pt x="14" y="4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78" name="Freeform 280"/>
            <p:cNvSpPr>
              <a:spLocks/>
            </p:cNvSpPr>
            <p:nvPr/>
          </p:nvSpPr>
          <p:spPr bwMode="auto">
            <a:xfrm>
              <a:off x="10518775" y="7278688"/>
              <a:ext cx="488950" cy="392113"/>
            </a:xfrm>
            <a:custGeom>
              <a:avLst/>
              <a:gdLst>
                <a:gd name="T0" fmla="*/ 82 w 92"/>
                <a:gd name="T1" fmla="*/ 19 h 75"/>
                <a:gd name="T2" fmla="*/ 92 w 92"/>
                <a:gd name="T3" fmla="*/ 19 h 75"/>
                <a:gd name="T4" fmla="*/ 92 w 92"/>
                <a:gd name="T5" fmla="*/ 18 h 75"/>
                <a:gd name="T6" fmla="*/ 92 w 92"/>
                <a:gd name="T7" fmla="*/ 18 h 75"/>
                <a:gd name="T8" fmla="*/ 92 w 92"/>
                <a:gd name="T9" fmla="*/ 17 h 75"/>
                <a:gd name="T10" fmla="*/ 92 w 92"/>
                <a:gd name="T11" fmla="*/ 17 h 75"/>
                <a:gd name="T12" fmla="*/ 92 w 92"/>
                <a:gd name="T13" fmla="*/ 16 h 75"/>
                <a:gd name="T14" fmla="*/ 92 w 92"/>
                <a:gd name="T15" fmla="*/ 15 h 75"/>
                <a:gd name="T16" fmla="*/ 92 w 92"/>
                <a:gd name="T17" fmla="*/ 14 h 75"/>
                <a:gd name="T18" fmla="*/ 92 w 92"/>
                <a:gd name="T19" fmla="*/ 13 h 75"/>
                <a:gd name="T20" fmla="*/ 92 w 92"/>
                <a:gd name="T21" fmla="*/ 12 h 75"/>
                <a:gd name="T22" fmla="*/ 92 w 92"/>
                <a:gd name="T23" fmla="*/ 11 h 75"/>
                <a:gd name="T24" fmla="*/ 92 w 92"/>
                <a:gd name="T25" fmla="*/ 9 h 75"/>
                <a:gd name="T26" fmla="*/ 92 w 92"/>
                <a:gd name="T27" fmla="*/ 8 h 75"/>
                <a:gd name="T28" fmla="*/ 92 w 92"/>
                <a:gd name="T29" fmla="*/ 7 h 75"/>
                <a:gd name="T30" fmla="*/ 92 w 92"/>
                <a:gd name="T31" fmla="*/ 5 h 75"/>
                <a:gd name="T32" fmla="*/ 92 w 92"/>
                <a:gd name="T33" fmla="*/ 4 h 75"/>
                <a:gd name="T34" fmla="*/ 92 w 92"/>
                <a:gd name="T35" fmla="*/ 4 h 75"/>
                <a:gd name="T36" fmla="*/ 92 w 92"/>
                <a:gd name="T37" fmla="*/ 4 h 75"/>
                <a:gd name="T38" fmla="*/ 91 w 92"/>
                <a:gd name="T39" fmla="*/ 2 h 75"/>
                <a:gd name="T40" fmla="*/ 85 w 92"/>
                <a:gd name="T41" fmla="*/ 0 h 75"/>
                <a:gd name="T42" fmla="*/ 43 w 92"/>
                <a:gd name="T43" fmla="*/ 0 h 75"/>
                <a:gd name="T44" fmla="*/ 38 w 92"/>
                <a:gd name="T45" fmla="*/ 10 h 75"/>
                <a:gd name="T46" fmla="*/ 31 w 92"/>
                <a:gd name="T47" fmla="*/ 18 h 75"/>
                <a:gd name="T48" fmla="*/ 23 w 92"/>
                <a:gd name="T49" fmla="*/ 30 h 75"/>
                <a:gd name="T50" fmla="*/ 14 w 92"/>
                <a:gd name="T51" fmla="*/ 47 h 75"/>
                <a:gd name="T52" fmla="*/ 3 w 92"/>
                <a:gd name="T53" fmla="*/ 66 h 75"/>
                <a:gd name="T54" fmla="*/ 0 w 92"/>
                <a:gd name="T55" fmla="*/ 75 h 75"/>
                <a:gd name="T56" fmla="*/ 42 w 92"/>
                <a:gd name="T57" fmla="*/ 75 h 75"/>
                <a:gd name="T58" fmla="*/ 42 w 92"/>
                <a:gd name="T59" fmla="*/ 58 h 75"/>
                <a:gd name="T60" fmla="*/ 48 w 92"/>
                <a:gd name="T61" fmla="*/ 53 h 75"/>
                <a:gd name="T62" fmla="*/ 54 w 92"/>
                <a:gd name="T63" fmla="*/ 50 h 75"/>
                <a:gd name="T64" fmla="*/ 54 w 92"/>
                <a:gd name="T65" fmla="*/ 19 h 75"/>
                <a:gd name="T66" fmla="*/ 55 w 92"/>
                <a:gd name="T67" fmla="*/ 19 h 75"/>
                <a:gd name="T68" fmla="*/ 82 w 92"/>
                <a:gd name="T69" fmla="*/ 1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2" h="75">
                  <a:moveTo>
                    <a:pt x="82" y="19"/>
                  </a:moveTo>
                  <a:cubicBezTo>
                    <a:pt x="89" y="19"/>
                    <a:pt x="91" y="19"/>
                    <a:pt x="92" y="19"/>
                  </a:cubicBezTo>
                  <a:cubicBezTo>
                    <a:pt x="92" y="19"/>
                    <a:pt x="92" y="18"/>
                    <a:pt x="92" y="18"/>
                  </a:cubicBezTo>
                  <a:cubicBezTo>
                    <a:pt x="92" y="18"/>
                    <a:pt x="92" y="18"/>
                    <a:pt x="92" y="18"/>
                  </a:cubicBezTo>
                  <a:cubicBezTo>
                    <a:pt x="92" y="18"/>
                    <a:pt x="92" y="17"/>
                    <a:pt x="92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2" y="16"/>
                    <a:pt x="92" y="16"/>
                    <a:pt x="92" y="16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92" y="15"/>
                    <a:pt x="92" y="14"/>
                    <a:pt x="92" y="14"/>
                  </a:cubicBezTo>
                  <a:cubicBezTo>
                    <a:pt x="92" y="14"/>
                    <a:pt x="92" y="13"/>
                    <a:pt x="92" y="13"/>
                  </a:cubicBezTo>
                  <a:cubicBezTo>
                    <a:pt x="92" y="13"/>
                    <a:pt x="92" y="12"/>
                    <a:pt x="92" y="12"/>
                  </a:cubicBezTo>
                  <a:cubicBezTo>
                    <a:pt x="92" y="11"/>
                    <a:pt x="92" y="11"/>
                    <a:pt x="92" y="11"/>
                  </a:cubicBezTo>
                  <a:cubicBezTo>
                    <a:pt x="92" y="10"/>
                    <a:pt x="92" y="10"/>
                    <a:pt x="92" y="9"/>
                  </a:cubicBezTo>
                  <a:cubicBezTo>
                    <a:pt x="92" y="9"/>
                    <a:pt x="92" y="8"/>
                    <a:pt x="92" y="8"/>
                  </a:cubicBezTo>
                  <a:cubicBezTo>
                    <a:pt x="92" y="7"/>
                    <a:pt x="92" y="7"/>
                    <a:pt x="92" y="7"/>
                  </a:cubicBezTo>
                  <a:cubicBezTo>
                    <a:pt x="92" y="6"/>
                    <a:pt x="92" y="5"/>
                    <a:pt x="92" y="5"/>
                  </a:cubicBezTo>
                  <a:cubicBezTo>
                    <a:pt x="92" y="4"/>
                    <a:pt x="92" y="4"/>
                    <a:pt x="92" y="4"/>
                  </a:cubicBezTo>
                  <a:cubicBezTo>
                    <a:pt x="92" y="4"/>
                    <a:pt x="92" y="4"/>
                    <a:pt x="92" y="4"/>
                  </a:cubicBezTo>
                  <a:cubicBezTo>
                    <a:pt x="92" y="4"/>
                    <a:pt x="92" y="4"/>
                    <a:pt x="92" y="4"/>
                  </a:cubicBezTo>
                  <a:cubicBezTo>
                    <a:pt x="91" y="3"/>
                    <a:pt x="91" y="3"/>
                    <a:pt x="91" y="2"/>
                  </a:cubicBezTo>
                  <a:cubicBezTo>
                    <a:pt x="91" y="1"/>
                    <a:pt x="91" y="0"/>
                    <a:pt x="85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0" y="3"/>
                    <a:pt x="39" y="7"/>
                    <a:pt x="38" y="10"/>
                  </a:cubicBezTo>
                  <a:cubicBezTo>
                    <a:pt x="37" y="12"/>
                    <a:pt x="34" y="15"/>
                    <a:pt x="31" y="18"/>
                  </a:cubicBezTo>
                  <a:cubicBezTo>
                    <a:pt x="27" y="22"/>
                    <a:pt x="23" y="26"/>
                    <a:pt x="23" y="30"/>
                  </a:cubicBezTo>
                  <a:cubicBezTo>
                    <a:pt x="22" y="35"/>
                    <a:pt x="19" y="40"/>
                    <a:pt x="14" y="47"/>
                  </a:cubicBezTo>
                  <a:cubicBezTo>
                    <a:pt x="10" y="52"/>
                    <a:pt x="6" y="59"/>
                    <a:pt x="3" y="66"/>
                  </a:cubicBezTo>
                  <a:cubicBezTo>
                    <a:pt x="1" y="69"/>
                    <a:pt x="0" y="72"/>
                    <a:pt x="0" y="75"/>
                  </a:cubicBezTo>
                  <a:cubicBezTo>
                    <a:pt x="42" y="75"/>
                    <a:pt x="42" y="75"/>
                    <a:pt x="42" y="75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6"/>
                    <a:pt x="44" y="55"/>
                    <a:pt x="48" y="53"/>
                  </a:cubicBezTo>
                  <a:cubicBezTo>
                    <a:pt x="50" y="52"/>
                    <a:pt x="53" y="51"/>
                    <a:pt x="54" y="50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5" y="19"/>
                    <a:pt x="55" y="19"/>
                    <a:pt x="55" y="19"/>
                  </a:cubicBezTo>
                  <a:cubicBezTo>
                    <a:pt x="55" y="19"/>
                    <a:pt x="71" y="19"/>
                    <a:pt x="82" y="1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79" name="Freeform 281"/>
            <p:cNvSpPr>
              <a:spLocks/>
            </p:cNvSpPr>
            <p:nvPr/>
          </p:nvSpPr>
          <p:spPr bwMode="auto">
            <a:xfrm>
              <a:off x="11012488" y="6650038"/>
              <a:ext cx="1238250" cy="1168400"/>
            </a:xfrm>
            <a:custGeom>
              <a:avLst/>
              <a:gdLst>
                <a:gd name="T0" fmla="*/ 49 w 233"/>
                <a:gd name="T1" fmla="*/ 83 h 223"/>
                <a:gd name="T2" fmla="*/ 35 w 233"/>
                <a:gd name="T3" fmla="*/ 93 h 223"/>
                <a:gd name="T4" fmla="*/ 29 w 233"/>
                <a:gd name="T5" fmla="*/ 93 h 223"/>
                <a:gd name="T6" fmla="*/ 26 w 233"/>
                <a:gd name="T7" fmla="*/ 94 h 223"/>
                <a:gd name="T8" fmla="*/ 22 w 233"/>
                <a:gd name="T9" fmla="*/ 97 h 223"/>
                <a:gd name="T10" fmla="*/ 0 w 233"/>
                <a:gd name="T11" fmla="*/ 109 h 223"/>
                <a:gd name="T12" fmla="*/ 1 w 233"/>
                <a:gd name="T13" fmla="*/ 123 h 223"/>
                <a:gd name="T14" fmla="*/ 1 w 233"/>
                <a:gd name="T15" fmla="*/ 124 h 223"/>
                <a:gd name="T16" fmla="*/ 3 w 233"/>
                <a:gd name="T17" fmla="*/ 125 h 223"/>
                <a:gd name="T18" fmla="*/ 6 w 233"/>
                <a:gd name="T19" fmla="*/ 127 h 223"/>
                <a:gd name="T20" fmla="*/ 9 w 233"/>
                <a:gd name="T21" fmla="*/ 129 h 223"/>
                <a:gd name="T22" fmla="*/ 111 w 233"/>
                <a:gd name="T23" fmla="*/ 197 h 223"/>
                <a:gd name="T24" fmla="*/ 112 w 233"/>
                <a:gd name="T25" fmla="*/ 198 h 223"/>
                <a:gd name="T26" fmla="*/ 132 w 233"/>
                <a:gd name="T27" fmla="*/ 212 h 223"/>
                <a:gd name="T28" fmla="*/ 145 w 233"/>
                <a:gd name="T29" fmla="*/ 222 h 223"/>
                <a:gd name="T30" fmla="*/ 147 w 233"/>
                <a:gd name="T31" fmla="*/ 221 h 223"/>
                <a:gd name="T32" fmla="*/ 163 w 233"/>
                <a:gd name="T33" fmla="*/ 216 h 223"/>
                <a:gd name="T34" fmla="*/ 233 w 233"/>
                <a:gd name="T35" fmla="*/ 169 h 223"/>
                <a:gd name="T36" fmla="*/ 232 w 233"/>
                <a:gd name="T37" fmla="*/ 167 h 223"/>
                <a:gd name="T38" fmla="*/ 232 w 233"/>
                <a:gd name="T39" fmla="*/ 165 h 223"/>
                <a:gd name="T40" fmla="*/ 231 w 233"/>
                <a:gd name="T41" fmla="*/ 163 h 223"/>
                <a:gd name="T42" fmla="*/ 230 w 233"/>
                <a:gd name="T43" fmla="*/ 162 h 223"/>
                <a:gd name="T44" fmla="*/ 224 w 233"/>
                <a:gd name="T45" fmla="*/ 160 h 223"/>
                <a:gd name="T46" fmla="*/ 211 w 233"/>
                <a:gd name="T47" fmla="*/ 150 h 223"/>
                <a:gd name="T48" fmla="*/ 205 w 233"/>
                <a:gd name="T49" fmla="*/ 137 h 223"/>
                <a:gd name="T50" fmla="*/ 210 w 233"/>
                <a:gd name="T51" fmla="*/ 130 h 223"/>
                <a:gd name="T52" fmla="*/ 209 w 233"/>
                <a:gd name="T53" fmla="*/ 119 h 223"/>
                <a:gd name="T54" fmla="*/ 210 w 233"/>
                <a:gd name="T55" fmla="*/ 101 h 223"/>
                <a:gd name="T56" fmla="*/ 205 w 233"/>
                <a:gd name="T57" fmla="*/ 89 h 223"/>
                <a:gd name="T58" fmla="*/ 206 w 233"/>
                <a:gd name="T59" fmla="*/ 88 h 223"/>
                <a:gd name="T60" fmla="*/ 206 w 233"/>
                <a:gd name="T61" fmla="*/ 86 h 223"/>
                <a:gd name="T62" fmla="*/ 196 w 233"/>
                <a:gd name="T63" fmla="*/ 62 h 223"/>
                <a:gd name="T64" fmla="*/ 182 w 233"/>
                <a:gd name="T65" fmla="*/ 39 h 223"/>
                <a:gd name="T66" fmla="*/ 187 w 233"/>
                <a:gd name="T67" fmla="*/ 34 h 223"/>
                <a:gd name="T68" fmla="*/ 194 w 233"/>
                <a:gd name="T69" fmla="*/ 25 h 223"/>
                <a:gd name="T70" fmla="*/ 193 w 233"/>
                <a:gd name="T71" fmla="*/ 18 h 223"/>
                <a:gd name="T72" fmla="*/ 192 w 233"/>
                <a:gd name="T73" fmla="*/ 16 h 223"/>
                <a:gd name="T74" fmla="*/ 192 w 233"/>
                <a:gd name="T75" fmla="*/ 13 h 223"/>
                <a:gd name="T76" fmla="*/ 192 w 233"/>
                <a:gd name="T77" fmla="*/ 9 h 223"/>
                <a:gd name="T78" fmla="*/ 193 w 233"/>
                <a:gd name="T79" fmla="*/ 4 h 223"/>
                <a:gd name="T80" fmla="*/ 178 w 233"/>
                <a:gd name="T81" fmla="*/ 1 h 223"/>
                <a:gd name="T82" fmla="*/ 159 w 233"/>
                <a:gd name="T83" fmla="*/ 6 h 223"/>
                <a:gd name="T84" fmla="*/ 128 w 233"/>
                <a:gd name="T85" fmla="*/ 6 h 223"/>
                <a:gd name="T86" fmla="*/ 97 w 233"/>
                <a:gd name="T87" fmla="*/ 17 h 223"/>
                <a:gd name="T88" fmla="*/ 77 w 233"/>
                <a:gd name="T89" fmla="*/ 28 h 223"/>
                <a:gd name="T90" fmla="*/ 81 w 233"/>
                <a:gd name="T91" fmla="*/ 42 h 223"/>
                <a:gd name="T92" fmla="*/ 86 w 233"/>
                <a:gd name="T93" fmla="*/ 60 h 223"/>
                <a:gd name="T94" fmla="*/ 80 w 233"/>
                <a:gd name="T95" fmla="*/ 65 h 223"/>
                <a:gd name="T96" fmla="*/ 59 w 233"/>
                <a:gd name="T97" fmla="*/ 70 h 223"/>
                <a:gd name="T98" fmla="*/ 57 w 233"/>
                <a:gd name="T99" fmla="*/ 70 h 223"/>
                <a:gd name="T100" fmla="*/ 56 w 233"/>
                <a:gd name="T101" fmla="*/ 79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33" h="223">
                  <a:moveTo>
                    <a:pt x="54" y="80"/>
                  </a:moveTo>
                  <a:cubicBezTo>
                    <a:pt x="54" y="80"/>
                    <a:pt x="54" y="80"/>
                    <a:pt x="53" y="81"/>
                  </a:cubicBezTo>
                  <a:cubicBezTo>
                    <a:pt x="52" y="82"/>
                    <a:pt x="51" y="83"/>
                    <a:pt x="49" y="83"/>
                  </a:cubicBezTo>
                  <a:cubicBezTo>
                    <a:pt x="48" y="83"/>
                    <a:pt x="48" y="84"/>
                    <a:pt x="47" y="84"/>
                  </a:cubicBezTo>
                  <a:cubicBezTo>
                    <a:pt x="43" y="84"/>
                    <a:pt x="42" y="84"/>
                    <a:pt x="42" y="85"/>
                  </a:cubicBezTo>
                  <a:cubicBezTo>
                    <a:pt x="42" y="89"/>
                    <a:pt x="39" y="92"/>
                    <a:pt x="35" y="93"/>
                  </a:cubicBezTo>
                  <a:cubicBezTo>
                    <a:pt x="34" y="93"/>
                    <a:pt x="32" y="93"/>
                    <a:pt x="31" y="93"/>
                  </a:cubicBezTo>
                  <a:cubicBezTo>
                    <a:pt x="30" y="93"/>
                    <a:pt x="29" y="93"/>
                    <a:pt x="29" y="93"/>
                  </a:cubicBezTo>
                  <a:cubicBezTo>
                    <a:pt x="29" y="93"/>
                    <a:pt x="29" y="93"/>
                    <a:pt x="29" y="93"/>
                  </a:cubicBezTo>
                  <a:cubicBezTo>
                    <a:pt x="28" y="93"/>
                    <a:pt x="28" y="93"/>
                    <a:pt x="27" y="93"/>
                  </a:cubicBezTo>
                  <a:cubicBezTo>
                    <a:pt x="27" y="93"/>
                    <a:pt x="27" y="93"/>
                    <a:pt x="27" y="93"/>
                  </a:cubicBezTo>
                  <a:cubicBezTo>
                    <a:pt x="27" y="93"/>
                    <a:pt x="26" y="94"/>
                    <a:pt x="26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6" y="97"/>
                    <a:pt x="23" y="97"/>
                    <a:pt x="22" y="97"/>
                  </a:cubicBezTo>
                  <a:cubicBezTo>
                    <a:pt x="21" y="97"/>
                    <a:pt x="21" y="97"/>
                    <a:pt x="21" y="97"/>
                  </a:cubicBezTo>
                  <a:cubicBezTo>
                    <a:pt x="20" y="97"/>
                    <a:pt x="19" y="97"/>
                    <a:pt x="18" y="97"/>
                  </a:cubicBezTo>
                  <a:cubicBezTo>
                    <a:pt x="12" y="101"/>
                    <a:pt x="1" y="107"/>
                    <a:pt x="0" y="109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110"/>
                    <a:pt x="1" y="114"/>
                    <a:pt x="1" y="119"/>
                  </a:cubicBezTo>
                  <a:cubicBezTo>
                    <a:pt x="1" y="123"/>
                    <a:pt x="1" y="123"/>
                    <a:pt x="1" y="123"/>
                  </a:cubicBezTo>
                  <a:cubicBezTo>
                    <a:pt x="1" y="123"/>
                    <a:pt x="1" y="123"/>
                    <a:pt x="1" y="123"/>
                  </a:cubicBezTo>
                  <a:cubicBezTo>
                    <a:pt x="1" y="123"/>
                    <a:pt x="1" y="124"/>
                    <a:pt x="1" y="124"/>
                  </a:cubicBezTo>
                  <a:cubicBezTo>
                    <a:pt x="1" y="124"/>
                    <a:pt x="1" y="124"/>
                    <a:pt x="1" y="124"/>
                  </a:cubicBezTo>
                  <a:cubicBezTo>
                    <a:pt x="2" y="124"/>
                    <a:pt x="2" y="124"/>
                    <a:pt x="2" y="125"/>
                  </a:cubicBezTo>
                  <a:cubicBezTo>
                    <a:pt x="3" y="125"/>
                    <a:pt x="3" y="125"/>
                    <a:pt x="3" y="125"/>
                  </a:cubicBezTo>
                  <a:cubicBezTo>
                    <a:pt x="3" y="125"/>
                    <a:pt x="3" y="125"/>
                    <a:pt x="3" y="125"/>
                  </a:cubicBezTo>
                  <a:cubicBezTo>
                    <a:pt x="4" y="125"/>
                    <a:pt x="4" y="126"/>
                    <a:pt x="5" y="126"/>
                  </a:cubicBezTo>
                  <a:cubicBezTo>
                    <a:pt x="5" y="126"/>
                    <a:pt x="5" y="126"/>
                    <a:pt x="5" y="126"/>
                  </a:cubicBezTo>
                  <a:cubicBezTo>
                    <a:pt x="5" y="126"/>
                    <a:pt x="6" y="127"/>
                    <a:pt x="6" y="127"/>
                  </a:cubicBezTo>
                  <a:cubicBezTo>
                    <a:pt x="6" y="127"/>
                    <a:pt x="6" y="127"/>
                    <a:pt x="7" y="127"/>
                  </a:cubicBezTo>
                  <a:cubicBezTo>
                    <a:pt x="7" y="128"/>
                    <a:pt x="8" y="128"/>
                    <a:pt x="8" y="128"/>
                  </a:cubicBezTo>
                  <a:cubicBezTo>
                    <a:pt x="9" y="129"/>
                    <a:pt x="9" y="129"/>
                    <a:pt x="9" y="129"/>
                  </a:cubicBezTo>
                  <a:cubicBezTo>
                    <a:pt x="9" y="129"/>
                    <a:pt x="10" y="129"/>
                    <a:pt x="10" y="130"/>
                  </a:cubicBezTo>
                  <a:cubicBezTo>
                    <a:pt x="24" y="139"/>
                    <a:pt x="54" y="158"/>
                    <a:pt x="78" y="174"/>
                  </a:cubicBezTo>
                  <a:cubicBezTo>
                    <a:pt x="94" y="185"/>
                    <a:pt x="108" y="195"/>
                    <a:pt x="111" y="197"/>
                  </a:cubicBezTo>
                  <a:cubicBezTo>
                    <a:pt x="111" y="197"/>
                    <a:pt x="111" y="197"/>
                    <a:pt x="112" y="197"/>
                  </a:cubicBezTo>
                  <a:cubicBezTo>
                    <a:pt x="112" y="197"/>
                    <a:pt x="112" y="198"/>
                    <a:pt x="112" y="198"/>
                  </a:cubicBezTo>
                  <a:cubicBezTo>
                    <a:pt x="112" y="198"/>
                    <a:pt x="112" y="198"/>
                    <a:pt x="112" y="198"/>
                  </a:cubicBezTo>
                  <a:cubicBezTo>
                    <a:pt x="114" y="200"/>
                    <a:pt x="117" y="204"/>
                    <a:pt x="118" y="206"/>
                  </a:cubicBezTo>
                  <a:cubicBezTo>
                    <a:pt x="118" y="207"/>
                    <a:pt x="119" y="207"/>
                    <a:pt x="119" y="208"/>
                  </a:cubicBezTo>
                  <a:cubicBezTo>
                    <a:pt x="121" y="208"/>
                    <a:pt x="127" y="209"/>
                    <a:pt x="132" y="212"/>
                  </a:cubicBezTo>
                  <a:cubicBezTo>
                    <a:pt x="136" y="215"/>
                    <a:pt x="137" y="221"/>
                    <a:pt x="138" y="223"/>
                  </a:cubicBezTo>
                  <a:cubicBezTo>
                    <a:pt x="139" y="223"/>
                    <a:pt x="143" y="222"/>
                    <a:pt x="145" y="222"/>
                  </a:cubicBezTo>
                  <a:cubicBezTo>
                    <a:pt x="145" y="222"/>
                    <a:pt x="145" y="222"/>
                    <a:pt x="145" y="222"/>
                  </a:cubicBezTo>
                  <a:cubicBezTo>
                    <a:pt x="146" y="222"/>
                    <a:pt x="146" y="222"/>
                    <a:pt x="146" y="222"/>
                  </a:cubicBezTo>
                  <a:cubicBezTo>
                    <a:pt x="146" y="222"/>
                    <a:pt x="146" y="222"/>
                    <a:pt x="146" y="222"/>
                  </a:cubicBezTo>
                  <a:cubicBezTo>
                    <a:pt x="147" y="221"/>
                    <a:pt x="147" y="221"/>
                    <a:pt x="147" y="221"/>
                  </a:cubicBezTo>
                  <a:cubicBezTo>
                    <a:pt x="147" y="221"/>
                    <a:pt x="147" y="221"/>
                    <a:pt x="147" y="221"/>
                  </a:cubicBezTo>
                  <a:cubicBezTo>
                    <a:pt x="148" y="221"/>
                    <a:pt x="148" y="221"/>
                    <a:pt x="148" y="221"/>
                  </a:cubicBezTo>
                  <a:cubicBezTo>
                    <a:pt x="151" y="221"/>
                    <a:pt x="159" y="218"/>
                    <a:pt x="163" y="216"/>
                  </a:cubicBezTo>
                  <a:cubicBezTo>
                    <a:pt x="164" y="216"/>
                    <a:pt x="164" y="216"/>
                    <a:pt x="165" y="216"/>
                  </a:cubicBezTo>
                  <a:cubicBezTo>
                    <a:pt x="185" y="199"/>
                    <a:pt x="185" y="199"/>
                    <a:pt x="185" y="199"/>
                  </a:cubicBezTo>
                  <a:cubicBezTo>
                    <a:pt x="233" y="169"/>
                    <a:pt x="233" y="169"/>
                    <a:pt x="233" y="169"/>
                  </a:cubicBezTo>
                  <a:cubicBezTo>
                    <a:pt x="233" y="169"/>
                    <a:pt x="233" y="169"/>
                    <a:pt x="233" y="168"/>
                  </a:cubicBezTo>
                  <a:cubicBezTo>
                    <a:pt x="233" y="168"/>
                    <a:pt x="233" y="168"/>
                    <a:pt x="233" y="168"/>
                  </a:cubicBezTo>
                  <a:cubicBezTo>
                    <a:pt x="233" y="168"/>
                    <a:pt x="233" y="168"/>
                    <a:pt x="232" y="167"/>
                  </a:cubicBezTo>
                  <a:cubicBezTo>
                    <a:pt x="232" y="167"/>
                    <a:pt x="232" y="167"/>
                    <a:pt x="232" y="167"/>
                  </a:cubicBezTo>
                  <a:cubicBezTo>
                    <a:pt x="232" y="166"/>
                    <a:pt x="232" y="166"/>
                    <a:pt x="232" y="166"/>
                  </a:cubicBezTo>
                  <a:cubicBezTo>
                    <a:pt x="232" y="166"/>
                    <a:pt x="232" y="165"/>
                    <a:pt x="232" y="165"/>
                  </a:cubicBezTo>
                  <a:cubicBezTo>
                    <a:pt x="232" y="165"/>
                    <a:pt x="232" y="165"/>
                    <a:pt x="231" y="165"/>
                  </a:cubicBezTo>
                  <a:cubicBezTo>
                    <a:pt x="231" y="164"/>
                    <a:pt x="231" y="164"/>
                    <a:pt x="231" y="164"/>
                  </a:cubicBezTo>
                  <a:cubicBezTo>
                    <a:pt x="231" y="164"/>
                    <a:pt x="231" y="163"/>
                    <a:pt x="231" y="163"/>
                  </a:cubicBezTo>
                  <a:cubicBezTo>
                    <a:pt x="231" y="163"/>
                    <a:pt x="231" y="163"/>
                    <a:pt x="230" y="163"/>
                  </a:cubicBezTo>
                  <a:cubicBezTo>
                    <a:pt x="230" y="163"/>
                    <a:pt x="230" y="162"/>
                    <a:pt x="230" y="162"/>
                  </a:cubicBezTo>
                  <a:cubicBezTo>
                    <a:pt x="230" y="162"/>
                    <a:pt x="230" y="162"/>
                    <a:pt x="230" y="162"/>
                  </a:cubicBezTo>
                  <a:cubicBezTo>
                    <a:pt x="230" y="162"/>
                    <a:pt x="230" y="162"/>
                    <a:pt x="229" y="162"/>
                  </a:cubicBezTo>
                  <a:cubicBezTo>
                    <a:pt x="229" y="161"/>
                    <a:pt x="229" y="161"/>
                    <a:pt x="229" y="161"/>
                  </a:cubicBezTo>
                  <a:cubicBezTo>
                    <a:pt x="227" y="161"/>
                    <a:pt x="226" y="161"/>
                    <a:pt x="224" y="160"/>
                  </a:cubicBezTo>
                  <a:cubicBezTo>
                    <a:pt x="223" y="159"/>
                    <a:pt x="222" y="159"/>
                    <a:pt x="220" y="159"/>
                  </a:cubicBezTo>
                  <a:cubicBezTo>
                    <a:pt x="216" y="159"/>
                    <a:pt x="212" y="157"/>
                    <a:pt x="211" y="153"/>
                  </a:cubicBezTo>
                  <a:cubicBezTo>
                    <a:pt x="211" y="152"/>
                    <a:pt x="211" y="151"/>
                    <a:pt x="211" y="150"/>
                  </a:cubicBezTo>
                  <a:cubicBezTo>
                    <a:pt x="212" y="149"/>
                    <a:pt x="212" y="147"/>
                    <a:pt x="210" y="145"/>
                  </a:cubicBezTo>
                  <a:cubicBezTo>
                    <a:pt x="209" y="144"/>
                    <a:pt x="208" y="142"/>
                    <a:pt x="207" y="141"/>
                  </a:cubicBezTo>
                  <a:cubicBezTo>
                    <a:pt x="206" y="140"/>
                    <a:pt x="205" y="139"/>
                    <a:pt x="205" y="137"/>
                  </a:cubicBezTo>
                  <a:cubicBezTo>
                    <a:pt x="205" y="136"/>
                    <a:pt x="207" y="134"/>
                    <a:pt x="210" y="132"/>
                  </a:cubicBezTo>
                  <a:cubicBezTo>
                    <a:pt x="210" y="132"/>
                    <a:pt x="210" y="131"/>
                    <a:pt x="210" y="131"/>
                  </a:cubicBezTo>
                  <a:cubicBezTo>
                    <a:pt x="210" y="131"/>
                    <a:pt x="210" y="130"/>
                    <a:pt x="210" y="130"/>
                  </a:cubicBezTo>
                  <a:cubicBezTo>
                    <a:pt x="209" y="129"/>
                    <a:pt x="208" y="128"/>
                    <a:pt x="208" y="127"/>
                  </a:cubicBezTo>
                  <a:cubicBezTo>
                    <a:pt x="208" y="126"/>
                    <a:pt x="208" y="126"/>
                    <a:pt x="208" y="125"/>
                  </a:cubicBezTo>
                  <a:cubicBezTo>
                    <a:pt x="208" y="123"/>
                    <a:pt x="207" y="121"/>
                    <a:pt x="209" y="119"/>
                  </a:cubicBezTo>
                  <a:cubicBezTo>
                    <a:pt x="210" y="117"/>
                    <a:pt x="211" y="116"/>
                    <a:pt x="209" y="112"/>
                  </a:cubicBezTo>
                  <a:cubicBezTo>
                    <a:pt x="208" y="110"/>
                    <a:pt x="209" y="108"/>
                    <a:pt x="209" y="107"/>
                  </a:cubicBezTo>
                  <a:cubicBezTo>
                    <a:pt x="210" y="105"/>
                    <a:pt x="211" y="103"/>
                    <a:pt x="210" y="101"/>
                  </a:cubicBezTo>
                  <a:cubicBezTo>
                    <a:pt x="209" y="99"/>
                    <a:pt x="208" y="97"/>
                    <a:pt x="207" y="95"/>
                  </a:cubicBezTo>
                  <a:cubicBezTo>
                    <a:pt x="205" y="93"/>
                    <a:pt x="204" y="91"/>
                    <a:pt x="204" y="90"/>
                  </a:cubicBezTo>
                  <a:cubicBezTo>
                    <a:pt x="204" y="89"/>
                    <a:pt x="205" y="89"/>
                    <a:pt x="205" y="89"/>
                  </a:cubicBezTo>
                  <a:cubicBezTo>
                    <a:pt x="205" y="89"/>
                    <a:pt x="205" y="89"/>
                    <a:pt x="205" y="89"/>
                  </a:cubicBezTo>
                  <a:cubicBezTo>
                    <a:pt x="205" y="88"/>
                    <a:pt x="205" y="88"/>
                    <a:pt x="205" y="88"/>
                  </a:cubicBezTo>
                  <a:cubicBezTo>
                    <a:pt x="206" y="88"/>
                    <a:pt x="206" y="88"/>
                    <a:pt x="206" y="88"/>
                  </a:cubicBezTo>
                  <a:cubicBezTo>
                    <a:pt x="206" y="88"/>
                    <a:pt x="206" y="87"/>
                    <a:pt x="207" y="87"/>
                  </a:cubicBezTo>
                  <a:cubicBezTo>
                    <a:pt x="206" y="87"/>
                    <a:pt x="206" y="87"/>
                    <a:pt x="206" y="87"/>
                  </a:cubicBezTo>
                  <a:cubicBezTo>
                    <a:pt x="206" y="86"/>
                    <a:pt x="206" y="86"/>
                    <a:pt x="206" y="86"/>
                  </a:cubicBezTo>
                  <a:cubicBezTo>
                    <a:pt x="206" y="86"/>
                    <a:pt x="206" y="85"/>
                    <a:pt x="206" y="85"/>
                  </a:cubicBezTo>
                  <a:cubicBezTo>
                    <a:pt x="206" y="80"/>
                    <a:pt x="203" y="68"/>
                    <a:pt x="201" y="65"/>
                  </a:cubicBezTo>
                  <a:cubicBezTo>
                    <a:pt x="200" y="64"/>
                    <a:pt x="198" y="63"/>
                    <a:pt x="196" y="62"/>
                  </a:cubicBezTo>
                  <a:cubicBezTo>
                    <a:pt x="194" y="61"/>
                    <a:pt x="192" y="59"/>
                    <a:pt x="192" y="58"/>
                  </a:cubicBezTo>
                  <a:cubicBezTo>
                    <a:pt x="192" y="56"/>
                    <a:pt x="192" y="53"/>
                    <a:pt x="188" y="51"/>
                  </a:cubicBezTo>
                  <a:cubicBezTo>
                    <a:pt x="184" y="50"/>
                    <a:pt x="181" y="43"/>
                    <a:pt x="182" y="39"/>
                  </a:cubicBezTo>
                  <a:cubicBezTo>
                    <a:pt x="182" y="38"/>
                    <a:pt x="183" y="38"/>
                    <a:pt x="184" y="38"/>
                  </a:cubicBezTo>
                  <a:cubicBezTo>
                    <a:pt x="184" y="38"/>
                    <a:pt x="184" y="37"/>
                    <a:pt x="184" y="37"/>
                  </a:cubicBezTo>
                  <a:cubicBezTo>
                    <a:pt x="185" y="37"/>
                    <a:pt x="186" y="35"/>
                    <a:pt x="187" y="34"/>
                  </a:cubicBezTo>
                  <a:cubicBezTo>
                    <a:pt x="188" y="33"/>
                    <a:pt x="188" y="32"/>
                    <a:pt x="189" y="31"/>
                  </a:cubicBezTo>
                  <a:cubicBezTo>
                    <a:pt x="190" y="31"/>
                    <a:pt x="190" y="30"/>
                    <a:pt x="190" y="30"/>
                  </a:cubicBezTo>
                  <a:cubicBezTo>
                    <a:pt x="192" y="30"/>
                    <a:pt x="193" y="28"/>
                    <a:pt x="194" y="25"/>
                  </a:cubicBezTo>
                  <a:cubicBezTo>
                    <a:pt x="194" y="24"/>
                    <a:pt x="195" y="22"/>
                    <a:pt x="193" y="20"/>
                  </a:cubicBezTo>
                  <a:cubicBezTo>
                    <a:pt x="193" y="19"/>
                    <a:pt x="193" y="19"/>
                    <a:pt x="193" y="19"/>
                  </a:cubicBezTo>
                  <a:cubicBezTo>
                    <a:pt x="193" y="19"/>
                    <a:pt x="193" y="18"/>
                    <a:pt x="193" y="18"/>
                  </a:cubicBezTo>
                  <a:cubicBezTo>
                    <a:pt x="193" y="18"/>
                    <a:pt x="193" y="18"/>
                    <a:pt x="193" y="17"/>
                  </a:cubicBezTo>
                  <a:cubicBezTo>
                    <a:pt x="193" y="17"/>
                    <a:pt x="192" y="17"/>
                    <a:pt x="192" y="17"/>
                  </a:cubicBezTo>
                  <a:cubicBezTo>
                    <a:pt x="192" y="16"/>
                    <a:pt x="192" y="16"/>
                    <a:pt x="192" y="16"/>
                  </a:cubicBezTo>
                  <a:cubicBezTo>
                    <a:pt x="192" y="15"/>
                    <a:pt x="192" y="15"/>
                    <a:pt x="192" y="15"/>
                  </a:cubicBezTo>
                  <a:cubicBezTo>
                    <a:pt x="192" y="14"/>
                    <a:pt x="192" y="14"/>
                    <a:pt x="192" y="14"/>
                  </a:cubicBezTo>
                  <a:cubicBezTo>
                    <a:pt x="192" y="13"/>
                    <a:pt x="192" y="13"/>
                    <a:pt x="192" y="13"/>
                  </a:cubicBezTo>
                  <a:cubicBezTo>
                    <a:pt x="192" y="12"/>
                    <a:pt x="192" y="12"/>
                    <a:pt x="192" y="11"/>
                  </a:cubicBezTo>
                  <a:cubicBezTo>
                    <a:pt x="192" y="11"/>
                    <a:pt x="192" y="11"/>
                    <a:pt x="192" y="10"/>
                  </a:cubicBezTo>
                  <a:cubicBezTo>
                    <a:pt x="192" y="10"/>
                    <a:pt x="192" y="9"/>
                    <a:pt x="192" y="9"/>
                  </a:cubicBezTo>
                  <a:cubicBezTo>
                    <a:pt x="193" y="8"/>
                    <a:pt x="193" y="8"/>
                    <a:pt x="193" y="7"/>
                  </a:cubicBezTo>
                  <a:cubicBezTo>
                    <a:pt x="193" y="7"/>
                    <a:pt x="193" y="6"/>
                    <a:pt x="193" y="5"/>
                  </a:cubicBezTo>
                  <a:cubicBezTo>
                    <a:pt x="193" y="5"/>
                    <a:pt x="193" y="4"/>
                    <a:pt x="193" y="4"/>
                  </a:cubicBezTo>
                  <a:cubicBezTo>
                    <a:pt x="193" y="3"/>
                    <a:pt x="193" y="3"/>
                    <a:pt x="193" y="3"/>
                  </a:cubicBezTo>
                  <a:cubicBezTo>
                    <a:pt x="190" y="2"/>
                    <a:pt x="187" y="2"/>
                    <a:pt x="183" y="0"/>
                  </a:cubicBezTo>
                  <a:cubicBezTo>
                    <a:pt x="183" y="0"/>
                    <a:pt x="180" y="1"/>
                    <a:pt x="178" y="1"/>
                  </a:cubicBezTo>
                  <a:cubicBezTo>
                    <a:pt x="176" y="1"/>
                    <a:pt x="174" y="2"/>
                    <a:pt x="172" y="2"/>
                  </a:cubicBezTo>
                  <a:cubicBezTo>
                    <a:pt x="171" y="2"/>
                    <a:pt x="169" y="3"/>
                    <a:pt x="167" y="3"/>
                  </a:cubicBezTo>
                  <a:cubicBezTo>
                    <a:pt x="164" y="4"/>
                    <a:pt x="161" y="6"/>
                    <a:pt x="159" y="6"/>
                  </a:cubicBezTo>
                  <a:cubicBezTo>
                    <a:pt x="158" y="6"/>
                    <a:pt x="157" y="5"/>
                    <a:pt x="156" y="5"/>
                  </a:cubicBezTo>
                  <a:cubicBezTo>
                    <a:pt x="156" y="5"/>
                    <a:pt x="155" y="4"/>
                    <a:pt x="151" y="4"/>
                  </a:cubicBezTo>
                  <a:cubicBezTo>
                    <a:pt x="145" y="4"/>
                    <a:pt x="136" y="5"/>
                    <a:pt x="128" y="6"/>
                  </a:cubicBezTo>
                  <a:cubicBezTo>
                    <a:pt x="122" y="7"/>
                    <a:pt x="117" y="7"/>
                    <a:pt x="114" y="7"/>
                  </a:cubicBezTo>
                  <a:cubicBezTo>
                    <a:pt x="110" y="8"/>
                    <a:pt x="107" y="10"/>
                    <a:pt x="104" y="13"/>
                  </a:cubicBezTo>
                  <a:cubicBezTo>
                    <a:pt x="102" y="15"/>
                    <a:pt x="99" y="17"/>
                    <a:pt x="97" y="17"/>
                  </a:cubicBezTo>
                  <a:cubicBezTo>
                    <a:pt x="92" y="17"/>
                    <a:pt x="84" y="21"/>
                    <a:pt x="80" y="26"/>
                  </a:cubicBezTo>
                  <a:cubicBezTo>
                    <a:pt x="79" y="27"/>
                    <a:pt x="78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30"/>
                  </a:cubicBezTo>
                  <a:cubicBezTo>
                    <a:pt x="80" y="33"/>
                    <a:pt x="81" y="37"/>
                    <a:pt x="81" y="42"/>
                  </a:cubicBezTo>
                  <a:cubicBezTo>
                    <a:pt x="81" y="43"/>
                    <a:pt x="81" y="45"/>
                    <a:pt x="81" y="46"/>
                  </a:cubicBezTo>
                  <a:cubicBezTo>
                    <a:pt x="81" y="48"/>
                    <a:pt x="80" y="51"/>
                    <a:pt x="81" y="51"/>
                  </a:cubicBezTo>
                  <a:cubicBezTo>
                    <a:pt x="84" y="52"/>
                    <a:pt x="86" y="60"/>
                    <a:pt x="86" y="60"/>
                  </a:cubicBezTo>
                  <a:cubicBezTo>
                    <a:pt x="86" y="61"/>
                    <a:pt x="86" y="63"/>
                    <a:pt x="85" y="64"/>
                  </a:cubicBezTo>
                  <a:cubicBezTo>
                    <a:pt x="85" y="65"/>
                    <a:pt x="84" y="65"/>
                    <a:pt x="83" y="65"/>
                  </a:cubicBezTo>
                  <a:cubicBezTo>
                    <a:pt x="82" y="65"/>
                    <a:pt x="81" y="65"/>
                    <a:pt x="80" y="65"/>
                  </a:cubicBezTo>
                  <a:cubicBezTo>
                    <a:pt x="78" y="65"/>
                    <a:pt x="75" y="65"/>
                    <a:pt x="72" y="65"/>
                  </a:cubicBezTo>
                  <a:cubicBezTo>
                    <a:pt x="68" y="65"/>
                    <a:pt x="67" y="65"/>
                    <a:pt x="67" y="65"/>
                  </a:cubicBezTo>
                  <a:cubicBezTo>
                    <a:pt x="67" y="68"/>
                    <a:pt x="63" y="70"/>
                    <a:pt x="59" y="70"/>
                  </a:cubicBezTo>
                  <a:cubicBezTo>
                    <a:pt x="59" y="70"/>
                    <a:pt x="58" y="70"/>
                    <a:pt x="58" y="70"/>
                  </a:cubicBezTo>
                  <a:cubicBezTo>
                    <a:pt x="58" y="70"/>
                    <a:pt x="57" y="70"/>
                    <a:pt x="57" y="70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7" y="70"/>
                    <a:pt x="57" y="71"/>
                    <a:pt x="57" y="72"/>
                  </a:cubicBezTo>
                  <a:cubicBezTo>
                    <a:pt x="57" y="73"/>
                    <a:pt x="57" y="74"/>
                    <a:pt x="57" y="75"/>
                  </a:cubicBezTo>
                  <a:cubicBezTo>
                    <a:pt x="57" y="77"/>
                    <a:pt x="57" y="79"/>
                    <a:pt x="56" y="79"/>
                  </a:cubicBezTo>
                  <a:cubicBezTo>
                    <a:pt x="55" y="80"/>
                    <a:pt x="55" y="80"/>
                    <a:pt x="54" y="8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80" name="Freeform 282"/>
            <p:cNvSpPr>
              <a:spLocks/>
            </p:cNvSpPr>
            <p:nvPr/>
          </p:nvSpPr>
          <p:spPr bwMode="auto">
            <a:xfrm>
              <a:off x="10799763" y="7451725"/>
              <a:ext cx="984250" cy="904875"/>
            </a:xfrm>
            <a:custGeom>
              <a:avLst/>
              <a:gdLst>
                <a:gd name="T0" fmla="*/ 77 w 185"/>
                <a:gd name="T1" fmla="*/ 163 h 173"/>
                <a:gd name="T2" fmla="*/ 77 w 185"/>
                <a:gd name="T3" fmla="*/ 157 h 173"/>
                <a:gd name="T4" fmla="*/ 86 w 185"/>
                <a:gd name="T5" fmla="*/ 150 h 173"/>
                <a:gd name="T6" fmla="*/ 95 w 185"/>
                <a:gd name="T7" fmla="*/ 134 h 173"/>
                <a:gd name="T8" fmla="*/ 100 w 185"/>
                <a:gd name="T9" fmla="*/ 135 h 173"/>
                <a:gd name="T10" fmla="*/ 109 w 185"/>
                <a:gd name="T11" fmla="*/ 125 h 173"/>
                <a:gd name="T12" fmla="*/ 115 w 185"/>
                <a:gd name="T13" fmla="*/ 125 h 173"/>
                <a:gd name="T14" fmla="*/ 127 w 185"/>
                <a:gd name="T15" fmla="*/ 118 h 173"/>
                <a:gd name="T16" fmla="*/ 135 w 185"/>
                <a:gd name="T17" fmla="*/ 116 h 173"/>
                <a:gd name="T18" fmla="*/ 138 w 185"/>
                <a:gd name="T19" fmla="*/ 117 h 173"/>
                <a:gd name="T20" fmla="*/ 142 w 185"/>
                <a:gd name="T21" fmla="*/ 117 h 173"/>
                <a:gd name="T22" fmla="*/ 148 w 185"/>
                <a:gd name="T23" fmla="*/ 117 h 173"/>
                <a:gd name="T24" fmla="*/ 168 w 185"/>
                <a:gd name="T25" fmla="*/ 113 h 173"/>
                <a:gd name="T26" fmla="*/ 181 w 185"/>
                <a:gd name="T27" fmla="*/ 107 h 173"/>
                <a:gd name="T28" fmla="*/ 185 w 185"/>
                <a:gd name="T29" fmla="*/ 98 h 173"/>
                <a:gd name="T30" fmla="*/ 185 w 185"/>
                <a:gd name="T31" fmla="*/ 96 h 173"/>
                <a:gd name="T32" fmla="*/ 185 w 185"/>
                <a:gd name="T33" fmla="*/ 90 h 173"/>
                <a:gd name="T34" fmla="*/ 185 w 185"/>
                <a:gd name="T35" fmla="*/ 86 h 173"/>
                <a:gd name="T36" fmla="*/ 185 w 185"/>
                <a:gd name="T37" fmla="*/ 77 h 173"/>
                <a:gd name="T38" fmla="*/ 185 w 185"/>
                <a:gd name="T39" fmla="*/ 71 h 173"/>
                <a:gd name="T40" fmla="*/ 183 w 185"/>
                <a:gd name="T41" fmla="*/ 71 h 173"/>
                <a:gd name="T42" fmla="*/ 176 w 185"/>
                <a:gd name="T43" fmla="*/ 72 h 173"/>
                <a:gd name="T44" fmla="*/ 158 w 185"/>
                <a:gd name="T45" fmla="*/ 57 h 173"/>
                <a:gd name="T46" fmla="*/ 151 w 185"/>
                <a:gd name="T47" fmla="*/ 46 h 173"/>
                <a:gd name="T48" fmla="*/ 149 w 185"/>
                <a:gd name="T49" fmla="*/ 45 h 173"/>
                <a:gd name="T50" fmla="*/ 74 w 185"/>
                <a:gd name="T51" fmla="*/ 98 h 173"/>
                <a:gd name="T52" fmla="*/ 76 w 185"/>
                <a:gd name="T53" fmla="*/ 112 h 173"/>
                <a:gd name="T54" fmla="*/ 32 w 185"/>
                <a:gd name="T55" fmla="*/ 113 h 173"/>
                <a:gd name="T56" fmla="*/ 18 w 185"/>
                <a:gd name="T57" fmla="*/ 114 h 173"/>
                <a:gd name="T58" fmla="*/ 17 w 185"/>
                <a:gd name="T59" fmla="*/ 115 h 173"/>
                <a:gd name="T60" fmla="*/ 7 w 185"/>
                <a:gd name="T61" fmla="*/ 113 h 173"/>
                <a:gd name="T62" fmla="*/ 5 w 185"/>
                <a:gd name="T63" fmla="*/ 119 h 173"/>
                <a:gd name="T64" fmla="*/ 2 w 185"/>
                <a:gd name="T65" fmla="*/ 121 h 173"/>
                <a:gd name="T66" fmla="*/ 0 w 185"/>
                <a:gd name="T67" fmla="*/ 121 h 173"/>
                <a:gd name="T68" fmla="*/ 2 w 185"/>
                <a:gd name="T69" fmla="*/ 126 h 173"/>
                <a:gd name="T70" fmla="*/ 10 w 185"/>
                <a:gd name="T71" fmla="*/ 141 h 173"/>
                <a:gd name="T72" fmla="*/ 10 w 185"/>
                <a:gd name="T73" fmla="*/ 144 h 173"/>
                <a:gd name="T74" fmla="*/ 10 w 185"/>
                <a:gd name="T75" fmla="*/ 149 h 173"/>
                <a:gd name="T76" fmla="*/ 14 w 185"/>
                <a:gd name="T77" fmla="*/ 151 h 173"/>
                <a:gd name="T78" fmla="*/ 18 w 185"/>
                <a:gd name="T79" fmla="*/ 151 h 173"/>
                <a:gd name="T80" fmla="*/ 26 w 185"/>
                <a:gd name="T81" fmla="*/ 151 h 173"/>
                <a:gd name="T82" fmla="*/ 34 w 185"/>
                <a:gd name="T83" fmla="*/ 146 h 173"/>
                <a:gd name="T84" fmla="*/ 44 w 185"/>
                <a:gd name="T85" fmla="*/ 160 h 173"/>
                <a:gd name="T86" fmla="*/ 43 w 185"/>
                <a:gd name="T87" fmla="*/ 163 h 173"/>
                <a:gd name="T88" fmla="*/ 47 w 185"/>
                <a:gd name="T89" fmla="*/ 171 h 173"/>
                <a:gd name="T90" fmla="*/ 50 w 185"/>
                <a:gd name="T91" fmla="*/ 171 h 173"/>
                <a:gd name="T92" fmla="*/ 58 w 185"/>
                <a:gd name="T93" fmla="*/ 173 h 173"/>
                <a:gd name="T94" fmla="*/ 69 w 185"/>
                <a:gd name="T95" fmla="*/ 167 h 173"/>
                <a:gd name="T96" fmla="*/ 72 w 185"/>
                <a:gd name="T97" fmla="*/ 170 h 173"/>
                <a:gd name="T98" fmla="*/ 75 w 185"/>
                <a:gd name="T99" fmla="*/ 167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5" h="173">
                  <a:moveTo>
                    <a:pt x="76" y="165"/>
                  </a:moveTo>
                  <a:cubicBezTo>
                    <a:pt x="76" y="165"/>
                    <a:pt x="76" y="164"/>
                    <a:pt x="76" y="164"/>
                  </a:cubicBezTo>
                  <a:cubicBezTo>
                    <a:pt x="77" y="164"/>
                    <a:pt x="77" y="163"/>
                    <a:pt x="77" y="163"/>
                  </a:cubicBezTo>
                  <a:cubicBezTo>
                    <a:pt x="77" y="163"/>
                    <a:pt x="77" y="162"/>
                    <a:pt x="77" y="162"/>
                  </a:cubicBezTo>
                  <a:cubicBezTo>
                    <a:pt x="77" y="161"/>
                    <a:pt x="78" y="161"/>
                    <a:pt x="78" y="161"/>
                  </a:cubicBezTo>
                  <a:cubicBezTo>
                    <a:pt x="78" y="160"/>
                    <a:pt x="77" y="159"/>
                    <a:pt x="77" y="157"/>
                  </a:cubicBezTo>
                  <a:cubicBezTo>
                    <a:pt x="76" y="156"/>
                    <a:pt x="76" y="154"/>
                    <a:pt x="78" y="153"/>
                  </a:cubicBezTo>
                  <a:cubicBezTo>
                    <a:pt x="78" y="153"/>
                    <a:pt x="79" y="153"/>
                    <a:pt x="80" y="153"/>
                  </a:cubicBezTo>
                  <a:cubicBezTo>
                    <a:pt x="83" y="152"/>
                    <a:pt x="85" y="152"/>
                    <a:pt x="86" y="150"/>
                  </a:cubicBezTo>
                  <a:cubicBezTo>
                    <a:pt x="87" y="146"/>
                    <a:pt x="89" y="143"/>
                    <a:pt x="90" y="142"/>
                  </a:cubicBezTo>
                  <a:cubicBezTo>
                    <a:pt x="90" y="139"/>
                    <a:pt x="91" y="133"/>
                    <a:pt x="94" y="133"/>
                  </a:cubicBezTo>
                  <a:cubicBezTo>
                    <a:pt x="94" y="133"/>
                    <a:pt x="94" y="133"/>
                    <a:pt x="95" y="134"/>
                  </a:cubicBezTo>
                  <a:cubicBezTo>
                    <a:pt x="96" y="134"/>
                    <a:pt x="96" y="134"/>
                    <a:pt x="96" y="134"/>
                  </a:cubicBezTo>
                  <a:cubicBezTo>
                    <a:pt x="97" y="135"/>
                    <a:pt x="99" y="136"/>
                    <a:pt x="100" y="136"/>
                  </a:cubicBezTo>
                  <a:cubicBezTo>
                    <a:pt x="100" y="136"/>
                    <a:pt x="100" y="136"/>
                    <a:pt x="100" y="135"/>
                  </a:cubicBezTo>
                  <a:cubicBezTo>
                    <a:pt x="100" y="132"/>
                    <a:pt x="102" y="131"/>
                    <a:pt x="103" y="131"/>
                  </a:cubicBezTo>
                  <a:cubicBezTo>
                    <a:pt x="104" y="131"/>
                    <a:pt x="105" y="131"/>
                    <a:pt x="105" y="129"/>
                  </a:cubicBezTo>
                  <a:cubicBezTo>
                    <a:pt x="106" y="127"/>
                    <a:pt x="107" y="125"/>
                    <a:pt x="109" y="125"/>
                  </a:cubicBezTo>
                  <a:cubicBezTo>
                    <a:pt x="110" y="125"/>
                    <a:pt x="111" y="126"/>
                    <a:pt x="112" y="126"/>
                  </a:cubicBezTo>
                  <a:cubicBezTo>
                    <a:pt x="112" y="126"/>
                    <a:pt x="113" y="126"/>
                    <a:pt x="113" y="126"/>
                  </a:cubicBezTo>
                  <a:cubicBezTo>
                    <a:pt x="114" y="126"/>
                    <a:pt x="115" y="126"/>
                    <a:pt x="115" y="125"/>
                  </a:cubicBezTo>
                  <a:cubicBezTo>
                    <a:pt x="115" y="123"/>
                    <a:pt x="117" y="122"/>
                    <a:pt x="119" y="122"/>
                  </a:cubicBezTo>
                  <a:cubicBezTo>
                    <a:pt x="121" y="122"/>
                    <a:pt x="123" y="121"/>
                    <a:pt x="125" y="120"/>
                  </a:cubicBezTo>
                  <a:cubicBezTo>
                    <a:pt x="126" y="119"/>
                    <a:pt x="127" y="119"/>
                    <a:pt x="127" y="118"/>
                  </a:cubicBezTo>
                  <a:cubicBezTo>
                    <a:pt x="130" y="116"/>
                    <a:pt x="131" y="115"/>
                    <a:pt x="133" y="115"/>
                  </a:cubicBezTo>
                  <a:cubicBezTo>
                    <a:pt x="133" y="115"/>
                    <a:pt x="134" y="116"/>
                    <a:pt x="135" y="116"/>
                  </a:cubicBezTo>
                  <a:cubicBezTo>
                    <a:pt x="135" y="116"/>
                    <a:pt x="135" y="116"/>
                    <a:pt x="135" y="116"/>
                  </a:cubicBezTo>
                  <a:cubicBezTo>
                    <a:pt x="135" y="116"/>
                    <a:pt x="136" y="117"/>
                    <a:pt x="136" y="117"/>
                  </a:cubicBezTo>
                  <a:cubicBezTo>
                    <a:pt x="136" y="117"/>
                    <a:pt x="136" y="117"/>
                    <a:pt x="136" y="117"/>
                  </a:cubicBezTo>
                  <a:cubicBezTo>
                    <a:pt x="137" y="117"/>
                    <a:pt x="137" y="117"/>
                    <a:pt x="138" y="117"/>
                  </a:cubicBezTo>
                  <a:cubicBezTo>
                    <a:pt x="138" y="117"/>
                    <a:pt x="138" y="117"/>
                    <a:pt x="138" y="117"/>
                  </a:cubicBezTo>
                  <a:cubicBezTo>
                    <a:pt x="139" y="117"/>
                    <a:pt x="139" y="117"/>
                    <a:pt x="140" y="117"/>
                  </a:cubicBezTo>
                  <a:cubicBezTo>
                    <a:pt x="140" y="117"/>
                    <a:pt x="141" y="117"/>
                    <a:pt x="142" y="117"/>
                  </a:cubicBezTo>
                  <a:cubicBezTo>
                    <a:pt x="142" y="117"/>
                    <a:pt x="142" y="117"/>
                    <a:pt x="142" y="117"/>
                  </a:cubicBezTo>
                  <a:cubicBezTo>
                    <a:pt x="145" y="117"/>
                    <a:pt x="147" y="117"/>
                    <a:pt x="148" y="117"/>
                  </a:cubicBezTo>
                  <a:cubicBezTo>
                    <a:pt x="148" y="117"/>
                    <a:pt x="148" y="117"/>
                    <a:pt x="148" y="117"/>
                  </a:cubicBezTo>
                  <a:cubicBezTo>
                    <a:pt x="148" y="116"/>
                    <a:pt x="149" y="116"/>
                    <a:pt x="149" y="116"/>
                  </a:cubicBezTo>
                  <a:cubicBezTo>
                    <a:pt x="151" y="115"/>
                    <a:pt x="154" y="113"/>
                    <a:pt x="157" y="114"/>
                  </a:cubicBezTo>
                  <a:cubicBezTo>
                    <a:pt x="160" y="114"/>
                    <a:pt x="164" y="113"/>
                    <a:pt x="168" y="113"/>
                  </a:cubicBezTo>
                  <a:cubicBezTo>
                    <a:pt x="171" y="112"/>
                    <a:pt x="173" y="112"/>
                    <a:pt x="175" y="112"/>
                  </a:cubicBezTo>
                  <a:cubicBezTo>
                    <a:pt x="178" y="112"/>
                    <a:pt x="179" y="110"/>
                    <a:pt x="180" y="108"/>
                  </a:cubicBezTo>
                  <a:cubicBezTo>
                    <a:pt x="181" y="108"/>
                    <a:pt x="181" y="107"/>
                    <a:pt x="181" y="107"/>
                  </a:cubicBezTo>
                  <a:cubicBezTo>
                    <a:pt x="182" y="107"/>
                    <a:pt x="182" y="105"/>
                    <a:pt x="183" y="103"/>
                  </a:cubicBezTo>
                  <a:cubicBezTo>
                    <a:pt x="184" y="101"/>
                    <a:pt x="184" y="100"/>
                    <a:pt x="185" y="99"/>
                  </a:cubicBezTo>
                  <a:cubicBezTo>
                    <a:pt x="185" y="99"/>
                    <a:pt x="185" y="98"/>
                    <a:pt x="185" y="98"/>
                  </a:cubicBezTo>
                  <a:cubicBezTo>
                    <a:pt x="185" y="98"/>
                    <a:pt x="185" y="98"/>
                    <a:pt x="185" y="98"/>
                  </a:cubicBezTo>
                  <a:cubicBezTo>
                    <a:pt x="185" y="97"/>
                    <a:pt x="185" y="97"/>
                    <a:pt x="185" y="96"/>
                  </a:cubicBezTo>
                  <a:cubicBezTo>
                    <a:pt x="185" y="96"/>
                    <a:pt x="185" y="96"/>
                    <a:pt x="185" y="96"/>
                  </a:cubicBezTo>
                  <a:cubicBezTo>
                    <a:pt x="185" y="95"/>
                    <a:pt x="185" y="94"/>
                    <a:pt x="185" y="94"/>
                  </a:cubicBezTo>
                  <a:cubicBezTo>
                    <a:pt x="185" y="93"/>
                    <a:pt x="185" y="93"/>
                    <a:pt x="185" y="93"/>
                  </a:cubicBezTo>
                  <a:cubicBezTo>
                    <a:pt x="185" y="92"/>
                    <a:pt x="185" y="91"/>
                    <a:pt x="185" y="90"/>
                  </a:cubicBezTo>
                  <a:cubicBezTo>
                    <a:pt x="185" y="90"/>
                    <a:pt x="185" y="90"/>
                    <a:pt x="185" y="90"/>
                  </a:cubicBezTo>
                  <a:cubicBezTo>
                    <a:pt x="185" y="89"/>
                    <a:pt x="185" y="88"/>
                    <a:pt x="185" y="86"/>
                  </a:cubicBezTo>
                  <a:cubicBezTo>
                    <a:pt x="185" y="86"/>
                    <a:pt x="185" y="86"/>
                    <a:pt x="185" y="86"/>
                  </a:cubicBezTo>
                  <a:cubicBezTo>
                    <a:pt x="185" y="85"/>
                    <a:pt x="185" y="83"/>
                    <a:pt x="185" y="82"/>
                  </a:cubicBezTo>
                  <a:cubicBezTo>
                    <a:pt x="185" y="82"/>
                    <a:pt x="185" y="81"/>
                    <a:pt x="185" y="81"/>
                  </a:cubicBezTo>
                  <a:cubicBezTo>
                    <a:pt x="185" y="80"/>
                    <a:pt x="185" y="78"/>
                    <a:pt x="185" y="77"/>
                  </a:cubicBezTo>
                  <a:cubicBezTo>
                    <a:pt x="185" y="76"/>
                    <a:pt x="185" y="76"/>
                    <a:pt x="185" y="76"/>
                  </a:cubicBezTo>
                  <a:cubicBezTo>
                    <a:pt x="185" y="75"/>
                    <a:pt x="185" y="73"/>
                    <a:pt x="185" y="71"/>
                  </a:cubicBezTo>
                  <a:cubicBezTo>
                    <a:pt x="185" y="71"/>
                    <a:pt x="185" y="71"/>
                    <a:pt x="185" y="71"/>
                  </a:cubicBezTo>
                  <a:cubicBezTo>
                    <a:pt x="185" y="71"/>
                    <a:pt x="185" y="71"/>
                    <a:pt x="185" y="71"/>
                  </a:cubicBezTo>
                  <a:cubicBezTo>
                    <a:pt x="185" y="71"/>
                    <a:pt x="184" y="71"/>
                    <a:pt x="184" y="71"/>
                  </a:cubicBezTo>
                  <a:cubicBezTo>
                    <a:pt x="184" y="71"/>
                    <a:pt x="184" y="71"/>
                    <a:pt x="183" y="71"/>
                  </a:cubicBezTo>
                  <a:cubicBezTo>
                    <a:pt x="180" y="72"/>
                    <a:pt x="177" y="73"/>
                    <a:pt x="177" y="73"/>
                  </a:cubicBezTo>
                  <a:cubicBezTo>
                    <a:pt x="176" y="73"/>
                    <a:pt x="176" y="73"/>
                    <a:pt x="176" y="73"/>
                  </a:cubicBezTo>
                  <a:cubicBezTo>
                    <a:pt x="176" y="72"/>
                    <a:pt x="176" y="72"/>
                    <a:pt x="176" y="72"/>
                  </a:cubicBezTo>
                  <a:cubicBezTo>
                    <a:pt x="176" y="72"/>
                    <a:pt x="176" y="63"/>
                    <a:pt x="171" y="61"/>
                  </a:cubicBezTo>
                  <a:cubicBezTo>
                    <a:pt x="169" y="60"/>
                    <a:pt x="168" y="59"/>
                    <a:pt x="167" y="59"/>
                  </a:cubicBezTo>
                  <a:cubicBezTo>
                    <a:pt x="162" y="57"/>
                    <a:pt x="158" y="57"/>
                    <a:pt x="158" y="57"/>
                  </a:cubicBezTo>
                  <a:cubicBezTo>
                    <a:pt x="158" y="57"/>
                    <a:pt x="158" y="57"/>
                    <a:pt x="158" y="57"/>
                  </a:cubicBezTo>
                  <a:cubicBezTo>
                    <a:pt x="158" y="56"/>
                    <a:pt x="158" y="56"/>
                    <a:pt x="158" y="56"/>
                  </a:cubicBezTo>
                  <a:cubicBezTo>
                    <a:pt x="158" y="56"/>
                    <a:pt x="154" y="49"/>
                    <a:pt x="151" y="46"/>
                  </a:cubicBezTo>
                  <a:cubicBezTo>
                    <a:pt x="151" y="46"/>
                    <a:pt x="150" y="46"/>
                    <a:pt x="150" y="46"/>
                  </a:cubicBezTo>
                  <a:cubicBezTo>
                    <a:pt x="150" y="45"/>
                    <a:pt x="150" y="45"/>
                    <a:pt x="149" y="45"/>
                  </a:cubicBezTo>
                  <a:cubicBezTo>
                    <a:pt x="149" y="45"/>
                    <a:pt x="149" y="45"/>
                    <a:pt x="149" y="45"/>
                  </a:cubicBezTo>
                  <a:cubicBezTo>
                    <a:pt x="141" y="39"/>
                    <a:pt x="109" y="18"/>
                    <a:pt x="81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8" y="101"/>
                    <a:pt x="78" y="101"/>
                    <a:pt x="78" y="101"/>
                  </a:cubicBezTo>
                  <a:cubicBezTo>
                    <a:pt x="78" y="102"/>
                    <a:pt x="78" y="102"/>
                    <a:pt x="78" y="102"/>
                  </a:cubicBezTo>
                  <a:cubicBezTo>
                    <a:pt x="78" y="104"/>
                    <a:pt x="78" y="111"/>
                    <a:pt x="76" y="112"/>
                  </a:cubicBezTo>
                  <a:cubicBezTo>
                    <a:pt x="75" y="112"/>
                    <a:pt x="74" y="113"/>
                    <a:pt x="53" y="113"/>
                  </a:cubicBezTo>
                  <a:cubicBezTo>
                    <a:pt x="44" y="113"/>
                    <a:pt x="36" y="113"/>
                    <a:pt x="33" y="113"/>
                  </a:cubicBezTo>
                  <a:cubicBezTo>
                    <a:pt x="32" y="113"/>
                    <a:pt x="32" y="113"/>
                    <a:pt x="32" y="113"/>
                  </a:cubicBezTo>
                  <a:cubicBezTo>
                    <a:pt x="31" y="113"/>
                    <a:pt x="27" y="115"/>
                    <a:pt x="24" y="115"/>
                  </a:cubicBezTo>
                  <a:cubicBezTo>
                    <a:pt x="23" y="115"/>
                    <a:pt x="22" y="115"/>
                    <a:pt x="21" y="114"/>
                  </a:cubicBezTo>
                  <a:cubicBezTo>
                    <a:pt x="20" y="114"/>
                    <a:pt x="19" y="114"/>
                    <a:pt x="18" y="114"/>
                  </a:cubicBezTo>
                  <a:cubicBezTo>
                    <a:pt x="18" y="114"/>
                    <a:pt x="18" y="114"/>
                    <a:pt x="18" y="114"/>
                  </a:cubicBezTo>
                  <a:cubicBezTo>
                    <a:pt x="18" y="114"/>
                    <a:pt x="18" y="114"/>
                    <a:pt x="18" y="114"/>
                  </a:cubicBezTo>
                  <a:cubicBezTo>
                    <a:pt x="18" y="114"/>
                    <a:pt x="17" y="114"/>
                    <a:pt x="17" y="115"/>
                  </a:cubicBezTo>
                  <a:cubicBezTo>
                    <a:pt x="17" y="116"/>
                    <a:pt x="16" y="117"/>
                    <a:pt x="14" y="117"/>
                  </a:cubicBezTo>
                  <a:cubicBezTo>
                    <a:pt x="13" y="117"/>
                    <a:pt x="12" y="117"/>
                    <a:pt x="10" y="115"/>
                  </a:cubicBezTo>
                  <a:cubicBezTo>
                    <a:pt x="8" y="114"/>
                    <a:pt x="7" y="113"/>
                    <a:pt x="7" y="113"/>
                  </a:cubicBezTo>
                  <a:cubicBezTo>
                    <a:pt x="6" y="113"/>
                    <a:pt x="5" y="116"/>
                    <a:pt x="5" y="117"/>
                  </a:cubicBezTo>
                  <a:cubicBezTo>
                    <a:pt x="5" y="117"/>
                    <a:pt x="5" y="118"/>
                    <a:pt x="5" y="118"/>
                  </a:cubicBezTo>
                  <a:cubicBezTo>
                    <a:pt x="5" y="118"/>
                    <a:pt x="5" y="119"/>
                    <a:pt x="5" y="119"/>
                  </a:cubicBezTo>
                  <a:cubicBezTo>
                    <a:pt x="5" y="119"/>
                    <a:pt x="4" y="119"/>
                    <a:pt x="4" y="120"/>
                  </a:cubicBezTo>
                  <a:cubicBezTo>
                    <a:pt x="4" y="120"/>
                    <a:pt x="4" y="120"/>
                    <a:pt x="4" y="120"/>
                  </a:cubicBezTo>
                  <a:cubicBezTo>
                    <a:pt x="3" y="120"/>
                    <a:pt x="3" y="121"/>
                    <a:pt x="2" y="121"/>
                  </a:cubicBezTo>
                  <a:cubicBezTo>
                    <a:pt x="2" y="121"/>
                    <a:pt x="2" y="121"/>
                    <a:pt x="2" y="121"/>
                  </a:cubicBezTo>
                  <a:cubicBezTo>
                    <a:pt x="1" y="121"/>
                    <a:pt x="0" y="121"/>
                    <a:pt x="0" y="12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22"/>
                    <a:pt x="0" y="122"/>
                    <a:pt x="0" y="123"/>
                  </a:cubicBezTo>
                  <a:cubicBezTo>
                    <a:pt x="2" y="126"/>
                    <a:pt x="2" y="126"/>
                    <a:pt x="2" y="126"/>
                  </a:cubicBezTo>
                  <a:cubicBezTo>
                    <a:pt x="2" y="126"/>
                    <a:pt x="2" y="126"/>
                    <a:pt x="2" y="126"/>
                  </a:cubicBezTo>
                  <a:cubicBezTo>
                    <a:pt x="2" y="128"/>
                    <a:pt x="2" y="131"/>
                    <a:pt x="4" y="132"/>
                  </a:cubicBezTo>
                  <a:cubicBezTo>
                    <a:pt x="7" y="135"/>
                    <a:pt x="10" y="139"/>
                    <a:pt x="10" y="140"/>
                  </a:cubicBezTo>
                  <a:cubicBezTo>
                    <a:pt x="10" y="141"/>
                    <a:pt x="10" y="141"/>
                    <a:pt x="10" y="141"/>
                  </a:cubicBezTo>
                  <a:cubicBezTo>
                    <a:pt x="10" y="142"/>
                    <a:pt x="10" y="142"/>
                    <a:pt x="10" y="142"/>
                  </a:cubicBezTo>
                  <a:cubicBezTo>
                    <a:pt x="10" y="142"/>
                    <a:pt x="10" y="143"/>
                    <a:pt x="10" y="143"/>
                  </a:cubicBezTo>
                  <a:cubicBezTo>
                    <a:pt x="10" y="143"/>
                    <a:pt x="10" y="143"/>
                    <a:pt x="10" y="144"/>
                  </a:cubicBezTo>
                  <a:cubicBezTo>
                    <a:pt x="10" y="144"/>
                    <a:pt x="10" y="145"/>
                    <a:pt x="10" y="145"/>
                  </a:cubicBezTo>
                  <a:cubicBezTo>
                    <a:pt x="10" y="146"/>
                    <a:pt x="10" y="146"/>
                    <a:pt x="10" y="146"/>
                  </a:cubicBezTo>
                  <a:cubicBezTo>
                    <a:pt x="10" y="147"/>
                    <a:pt x="10" y="149"/>
                    <a:pt x="10" y="149"/>
                  </a:cubicBezTo>
                  <a:cubicBezTo>
                    <a:pt x="10" y="151"/>
                    <a:pt x="11" y="152"/>
                    <a:pt x="11" y="152"/>
                  </a:cubicBezTo>
                  <a:cubicBezTo>
                    <a:pt x="11" y="152"/>
                    <a:pt x="11" y="152"/>
                    <a:pt x="11" y="152"/>
                  </a:cubicBezTo>
                  <a:cubicBezTo>
                    <a:pt x="12" y="151"/>
                    <a:pt x="13" y="151"/>
                    <a:pt x="14" y="151"/>
                  </a:cubicBezTo>
                  <a:cubicBezTo>
                    <a:pt x="15" y="151"/>
                    <a:pt x="15" y="151"/>
                    <a:pt x="16" y="151"/>
                  </a:cubicBezTo>
                  <a:cubicBezTo>
                    <a:pt x="16" y="152"/>
                    <a:pt x="17" y="152"/>
                    <a:pt x="17" y="152"/>
                  </a:cubicBezTo>
                  <a:cubicBezTo>
                    <a:pt x="17" y="152"/>
                    <a:pt x="17" y="152"/>
                    <a:pt x="18" y="151"/>
                  </a:cubicBezTo>
                  <a:cubicBezTo>
                    <a:pt x="18" y="150"/>
                    <a:pt x="20" y="149"/>
                    <a:pt x="20" y="149"/>
                  </a:cubicBezTo>
                  <a:cubicBezTo>
                    <a:pt x="22" y="149"/>
                    <a:pt x="23" y="150"/>
                    <a:pt x="24" y="150"/>
                  </a:cubicBezTo>
                  <a:cubicBezTo>
                    <a:pt x="25" y="151"/>
                    <a:pt x="26" y="151"/>
                    <a:pt x="26" y="151"/>
                  </a:cubicBezTo>
                  <a:cubicBezTo>
                    <a:pt x="27" y="151"/>
                    <a:pt x="29" y="149"/>
                    <a:pt x="30" y="148"/>
                  </a:cubicBezTo>
                  <a:cubicBezTo>
                    <a:pt x="32" y="147"/>
                    <a:pt x="33" y="146"/>
                    <a:pt x="34" y="146"/>
                  </a:cubicBezTo>
                  <a:cubicBezTo>
                    <a:pt x="34" y="146"/>
                    <a:pt x="34" y="146"/>
                    <a:pt x="34" y="146"/>
                  </a:cubicBezTo>
                  <a:cubicBezTo>
                    <a:pt x="37" y="146"/>
                    <a:pt x="40" y="152"/>
                    <a:pt x="40" y="155"/>
                  </a:cubicBezTo>
                  <a:cubicBezTo>
                    <a:pt x="40" y="156"/>
                    <a:pt x="41" y="157"/>
                    <a:pt x="42" y="157"/>
                  </a:cubicBezTo>
                  <a:cubicBezTo>
                    <a:pt x="43" y="158"/>
                    <a:pt x="44" y="159"/>
                    <a:pt x="44" y="160"/>
                  </a:cubicBezTo>
                  <a:cubicBezTo>
                    <a:pt x="44" y="160"/>
                    <a:pt x="44" y="161"/>
                    <a:pt x="43" y="161"/>
                  </a:cubicBezTo>
                  <a:cubicBezTo>
                    <a:pt x="42" y="161"/>
                    <a:pt x="42" y="162"/>
                    <a:pt x="42" y="163"/>
                  </a:cubicBezTo>
                  <a:cubicBezTo>
                    <a:pt x="42" y="163"/>
                    <a:pt x="42" y="163"/>
                    <a:pt x="43" y="163"/>
                  </a:cubicBezTo>
                  <a:cubicBezTo>
                    <a:pt x="45" y="163"/>
                    <a:pt x="45" y="166"/>
                    <a:pt x="45" y="167"/>
                  </a:cubicBezTo>
                  <a:cubicBezTo>
                    <a:pt x="46" y="168"/>
                    <a:pt x="46" y="169"/>
                    <a:pt x="46" y="170"/>
                  </a:cubicBezTo>
                  <a:cubicBezTo>
                    <a:pt x="46" y="170"/>
                    <a:pt x="47" y="171"/>
                    <a:pt x="47" y="171"/>
                  </a:cubicBezTo>
                  <a:cubicBezTo>
                    <a:pt x="47" y="171"/>
                    <a:pt x="47" y="171"/>
                    <a:pt x="47" y="171"/>
                  </a:cubicBezTo>
                  <a:cubicBezTo>
                    <a:pt x="48" y="172"/>
                    <a:pt x="48" y="172"/>
                    <a:pt x="49" y="172"/>
                  </a:cubicBezTo>
                  <a:cubicBezTo>
                    <a:pt x="49" y="172"/>
                    <a:pt x="49" y="172"/>
                    <a:pt x="50" y="171"/>
                  </a:cubicBezTo>
                  <a:cubicBezTo>
                    <a:pt x="50" y="169"/>
                    <a:pt x="52" y="169"/>
                    <a:pt x="52" y="169"/>
                  </a:cubicBezTo>
                  <a:cubicBezTo>
                    <a:pt x="54" y="169"/>
                    <a:pt x="56" y="171"/>
                    <a:pt x="57" y="172"/>
                  </a:cubicBezTo>
                  <a:cubicBezTo>
                    <a:pt x="57" y="172"/>
                    <a:pt x="57" y="173"/>
                    <a:pt x="58" y="173"/>
                  </a:cubicBezTo>
                  <a:cubicBezTo>
                    <a:pt x="59" y="173"/>
                    <a:pt x="61" y="171"/>
                    <a:pt x="62" y="170"/>
                  </a:cubicBezTo>
                  <a:cubicBezTo>
                    <a:pt x="62" y="168"/>
                    <a:pt x="64" y="166"/>
                    <a:pt x="66" y="166"/>
                  </a:cubicBezTo>
                  <a:cubicBezTo>
                    <a:pt x="67" y="166"/>
                    <a:pt x="68" y="167"/>
                    <a:pt x="69" y="167"/>
                  </a:cubicBezTo>
                  <a:cubicBezTo>
                    <a:pt x="69" y="168"/>
                    <a:pt x="69" y="168"/>
                    <a:pt x="69" y="169"/>
                  </a:cubicBezTo>
                  <a:cubicBezTo>
                    <a:pt x="69" y="171"/>
                    <a:pt x="69" y="171"/>
                    <a:pt x="69" y="171"/>
                  </a:cubicBezTo>
                  <a:cubicBezTo>
                    <a:pt x="69" y="171"/>
                    <a:pt x="70" y="171"/>
                    <a:pt x="72" y="170"/>
                  </a:cubicBezTo>
                  <a:cubicBezTo>
                    <a:pt x="73" y="169"/>
                    <a:pt x="74" y="169"/>
                    <a:pt x="75" y="169"/>
                  </a:cubicBezTo>
                  <a:cubicBezTo>
                    <a:pt x="75" y="169"/>
                    <a:pt x="75" y="169"/>
                    <a:pt x="75" y="169"/>
                  </a:cubicBezTo>
                  <a:cubicBezTo>
                    <a:pt x="75" y="168"/>
                    <a:pt x="75" y="168"/>
                    <a:pt x="75" y="167"/>
                  </a:cubicBezTo>
                  <a:cubicBezTo>
                    <a:pt x="75" y="167"/>
                    <a:pt x="75" y="167"/>
                    <a:pt x="75" y="166"/>
                  </a:cubicBezTo>
                  <a:cubicBezTo>
                    <a:pt x="76" y="166"/>
                    <a:pt x="76" y="165"/>
                    <a:pt x="76" y="16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81" name="Freeform 283"/>
            <p:cNvSpPr>
              <a:spLocks/>
            </p:cNvSpPr>
            <p:nvPr/>
          </p:nvSpPr>
          <p:spPr bwMode="auto">
            <a:xfrm>
              <a:off x="11915775" y="5884863"/>
              <a:ext cx="250825" cy="131763"/>
            </a:xfrm>
            <a:custGeom>
              <a:avLst/>
              <a:gdLst>
                <a:gd name="T0" fmla="*/ 5 w 47"/>
                <a:gd name="T1" fmla="*/ 12 h 25"/>
                <a:gd name="T2" fmla="*/ 0 w 47"/>
                <a:gd name="T3" fmla="*/ 20 h 25"/>
                <a:gd name="T4" fmla="*/ 4 w 47"/>
                <a:gd name="T5" fmla="*/ 18 h 25"/>
                <a:gd name="T6" fmla="*/ 8 w 47"/>
                <a:gd name="T7" fmla="*/ 22 h 25"/>
                <a:gd name="T8" fmla="*/ 9 w 47"/>
                <a:gd name="T9" fmla="*/ 23 h 25"/>
                <a:gd name="T10" fmla="*/ 9 w 47"/>
                <a:gd name="T11" fmla="*/ 24 h 25"/>
                <a:gd name="T12" fmla="*/ 9 w 47"/>
                <a:gd name="T13" fmla="*/ 25 h 25"/>
                <a:gd name="T14" fmla="*/ 18 w 47"/>
                <a:gd name="T15" fmla="*/ 25 h 25"/>
                <a:gd name="T16" fmla="*/ 23 w 47"/>
                <a:gd name="T17" fmla="*/ 17 h 25"/>
                <a:gd name="T18" fmla="*/ 23 w 47"/>
                <a:gd name="T19" fmla="*/ 17 h 25"/>
                <a:gd name="T20" fmla="*/ 24 w 47"/>
                <a:gd name="T21" fmla="*/ 17 h 25"/>
                <a:gd name="T22" fmla="*/ 30 w 47"/>
                <a:gd name="T23" fmla="*/ 25 h 25"/>
                <a:gd name="T24" fmla="*/ 32 w 47"/>
                <a:gd name="T25" fmla="*/ 22 h 25"/>
                <a:gd name="T26" fmla="*/ 37 w 47"/>
                <a:gd name="T27" fmla="*/ 18 h 25"/>
                <a:gd name="T28" fmla="*/ 41 w 47"/>
                <a:gd name="T29" fmla="*/ 18 h 25"/>
                <a:gd name="T30" fmla="*/ 43 w 47"/>
                <a:gd name="T31" fmla="*/ 15 h 25"/>
                <a:gd name="T32" fmla="*/ 45 w 47"/>
                <a:gd name="T33" fmla="*/ 15 h 25"/>
                <a:gd name="T34" fmla="*/ 46 w 47"/>
                <a:gd name="T35" fmla="*/ 14 h 25"/>
                <a:gd name="T36" fmla="*/ 47 w 47"/>
                <a:gd name="T37" fmla="*/ 12 h 25"/>
                <a:gd name="T38" fmla="*/ 46 w 47"/>
                <a:gd name="T39" fmla="*/ 12 h 25"/>
                <a:gd name="T40" fmla="*/ 44 w 47"/>
                <a:gd name="T41" fmla="*/ 12 h 25"/>
                <a:gd name="T42" fmla="*/ 42 w 47"/>
                <a:gd name="T43" fmla="*/ 12 h 25"/>
                <a:gd name="T44" fmla="*/ 41 w 47"/>
                <a:gd name="T45" fmla="*/ 12 h 25"/>
                <a:gd name="T46" fmla="*/ 40 w 47"/>
                <a:gd name="T47" fmla="*/ 12 h 25"/>
                <a:gd name="T48" fmla="*/ 39 w 47"/>
                <a:gd name="T49" fmla="*/ 11 h 25"/>
                <a:gd name="T50" fmla="*/ 38 w 47"/>
                <a:gd name="T51" fmla="*/ 10 h 25"/>
                <a:gd name="T52" fmla="*/ 37 w 47"/>
                <a:gd name="T53" fmla="*/ 10 h 25"/>
                <a:gd name="T54" fmla="*/ 37 w 47"/>
                <a:gd name="T55" fmla="*/ 9 h 25"/>
                <a:gd name="T56" fmla="*/ 37 w 47"/>
                <a:gd name="T57" fmla="*/ 7 h 25"/>
                <a:gd name="T58" fmla="*/ 36 w 47"/>
                <a:gd name="T59" fmla="*/ 4 h 25"/>
                <a:gd name="T60" fmla="*/ 35 w 47"/>
                <a:gd name="T61" fmla="*/ 3 h 25"/>
                <a:gd name="T62" fmla="*/ 33 w 47"/>
                <a:gd name="T63" fmla="*/ 2 h 25"/>
                <a:gd name="T64" fmla="*/ 31 w 47"/>
                <a:gd name="T65" fmla="*/ 1 h 25"/>
                <a:gd name="T66" fmla="*/ 23 w 47"/>
                <a:gd name="T67" fmla="*/ 2 h 25"/>
                <a:gd name="T68" fmla="*/ 20 w 47"/>
                <a:gd name="T69" fmla="*/ 2 h 25"/>
                <a:gd name="T70" fmla="*/ 18 w 47"/>
                <a:gd name="T71" fmla="*/ 2 h 25"/>
                <a:gd name="T72" fmla="*/ 15 w 47"/>
                <a:gd name="T73" fmla="*/ 2 h 25"/>
                <a:gd name="T74" fmla="*/ 14 w 47"/>
                <a:gd name="T75" fmla="*/ 3 h 25"/>
                <a:gd name="T76" fmla="*/ 8 w 47"/>
                <a:gd name="T77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7" h="25">
                  <a:moveTo>
                    <a:pt x="8" y="8"/>
                  </a:moveTo>
                  <a:cubicBezTo>
                    <a:pt x="7" y="9"/>
                    <a:pt x="6" y="10"/>
                    <a:pt x="5" y="12"/>
                  </a:cubicBezTo>
                  <a:cubicBezTo>
                    <a:pt x="3" y="13"/>
                    <a:pt x="1" y="15"/>
                    <a:pt x="0" y="17"/>
                  </a:cubicBezTo>
                  <a:cubicBezTo>
                    <a:pt x="0" y="19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" y="18"/>
                    <a:pt x="3" y="18"/>
                    <a:pt x="4" y="18"/>
                  </a:cubicBezTo>
                  <a:cubicBezTo>
                    <a:pt x="6" y="18"/>
                    <a:pt x="7" y="19"/>
                    <a:pt x="7" y="21"/>
                  </a:cubicBezTo>
                  <a:cubicBezTo>
                    <a:pt x="7" y="21"/>
                    <a:pt x="7" y="22"/>
                    <a:pt x="8" y="22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9" y="23"/>
                  </a:cubicBezTo>
                  <a:cubicBezTo>
                    <a:pt x="9" y="23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5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4" y="25"/>
                    <a:pt x="17" y="25"/>
                    <a:pt x="18" y="25"/>
                  </a:cubicBezTo>
                  <a:cubicBezTo>
                    <a:pt x="18" y="25"/>
                    <a:pt x="20" y="21"/>
                    <a:pt x="21" y="20"/>
                  </a:cubicBezTo>
                  <a:cubicBezTo>
                    <a:pt x="22" y="18"/>
                    <a:pt x="22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5" y="17"/>
                    <a:pt x="25" y="18"/>
                    <a:pt x="27" y="20"/>
                  </a:cubicBezTo>
                  <a:cubicBezTo>
                    <a:pt x="28" y="22"/>
                    <a:pt x="29" y="24"/>
                    <a:pt x="30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2" y="24"/>
                    <a:pt x="32" y="22"/>
                  </a:cubicBezTo>
                  <a:cubicBezTo>
                    <a:pt x="32" y="19"/>
                    <a:pt x="34" y="18"/>
                    <a:pt x="36" y="18"/>
                  </a:cubicBezTo>
                  <a:cubicBezTo>
                    <a:pt x="36" y="18"/>
                    <a:pt x="37" y="18"/>
                    <a:pt x="37" y="18"/>
                  </a:cubicBezTo>
                  <a:cubicBezTo>
                    <a:pt x="38" y="18"/>
                    <a:pt x="39" y="19"/>
                    <a:pt x="39" y="19"/>
                  </a:cubicBezTo>
                  <a:cubicBezTo>
                    <a:pt x="41" y="19"/>
                    <a:pt x="41" y="18"/>
                    <a:pt x="41" y="18"/>
                  </a:cubicBezTo>
                  <a:cubicBezTo>
                    <a:pt x="41" y="16"/>
                    <a:pt x="42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5" y="15"/>
                  </a:cubicBezTo>
                  <a:cubicBezTo>
                    <a:pt x="45" y="15"/>
                    <a:pt x="45" y="15"/>
                    <a:pt x="45" y="16"/>
                  </a:cubicBezTo>
                  <a:cubicBezTo>
                    <a:pt x="45" y="15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6" y="12"/>
                    <a:pt x="46" y="12"/>
                  </a:cubicBezTo>
                  <a:cubicBezTo>
                    <a:pt x="46" y="12"/>
                    <a:pt x="45" y="12"/>
                    <a:pt x="45" y="12"/>
                  </a:cubicBezTo>
                  <a:cubicBezTo>
                    <a:pt x="45" y="12"/>
                    <a:pt x="44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3" y="12"/>
                    <a:pt x="43" y="12"/>
                    <a:pt x="42" y="12"/>
                  </a:cubicBezTo>
                  <a:cubicBezTo>
                    <a:pt x="42" y="12"/>
                    <a:pt x="42" y="12"/>
                    <a:pt x="41" y="12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1" y="12"/>
                    <a:pt x="41" y="12"/>
                    <a:pt x="40" y="12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0" y="11"/>
                    <a:pt x="40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9" y="11"/>
                    <a:pt x="39" y="11"/>
                    <a:pt x="38" y="11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0"/>
                    <a:pt x="38" y="10"/>
                    <a:pt x="37" y="10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9"/>
                    <a:pt x="37" y="8"/>
                    <a:pt x="37" y="8"/>
                  </a:cubicBezTo>
                  <a:cubicBezTo>
                    <a:pt x="37" y="8"/>
                    <a:pt x="37" y="8"/>
                    <a:pt x="37" y="7"/>
                  </a:cubicBezTo>
                  <a:cubicBezTo>
                    <a:pt x="37" y="6"/>
                    <a:pt x="36" y="5"/>
                    <a:pt x="37" y="4"/>
                  </a:cubicBezTo>
                  <a:cubicBezTo>
                    <a:pt x="37" y="4"/>
                    <a:pt x="36" y="4"/>
                    <a:pt x="36" y="4"/>
                  </a:cubicBezTo>
                  <a:cubicBezTo>
                    <a:pt x="36" y="4"/>
                    <a:pt x="36" y="4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4" y="3"/>
                    <a:pt x="34" y="3"/>
                  </a:cubicBezTo>
                  <a:cubicBezTo>
                    <a:pt x="34" y="3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1" y="2"/>
                    <a:pt x="31" y="1"/>
                  </a:cubicBezTo>
                  <a:cubicBezTo>
                    <a:pt x="28" y="0"/>
                    <a:pt x="27" y="1"/>
                    <a:pt x="24" y="2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2"/>
                    <a:pt x="21" y="2"/>
                    <a:pt x="20" y="2"/>
                  </a:cubicBezTo>
                  <a:cubicBezTo>
                    <a:pt x="20" y="2"/>
                    <a:pt x="20" y="2"/>
                    <a:pt x="19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7" y="2"/>
                    <a:pt x="17" y="2"/>
                    <a:pt x="16" y="2"/>
                  </a:cubicBezTo>
                  <a:cubicBezTo>
                    <a:pt x="16" y="2"/>
                    <a:pt x="15" y="2"/>
                    <a:pt x="15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1" y="4"/>
                    <a:pt x="8" y="6"/>
                    <a:pt x="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82" name="Freeform 284"/>
            <p:cNvSpPr>
              <a:spLocks/>
            </p:cNvSpPr>
            <p:nvPr/>
          </p:nvSpPr>
          <p:spPr bwMode="auto">
            <a:xfrm>
              <a:off x="12852400" y="6151563"/>
              <a:ext cx="360363" cy="188913"/>
            </a:xfrm>
            <a:custGeom>
              <a:avLst/>
              <a:gdLst>
                <a:gd name="T0" fmla="*/ 65 w 68"/>
                <a:gd name="T1" fmla="*/ 4 h 36"/>
                <a:gd name="T2" fmla="*/ 63 w 68"/>
                <a:gd name="T3" fmla="*/ 3 h 36"/>
                <a:gd name="T4" fmla="*/ 62 w 68"/>
                <a:gd name="T5" fmla="*/ 2 h 36"/>
                <a:gd name="T6" fmla="*/ 52 w 68"/>
                <a:gd name="T7" fmla="*/ 0 h 36"/>
                <a:gd name="T8" fmla="*/ 32 w 68"/>
                <a:gd name="T9" fmla="*/ 6 h 36"/>
                <a:gd name="T10" fmla="*/ 21 w 68"/>
                <a:gd name="T11" fmla="*/ 5 h 36"/>
                <a:gd name="T12" fmla="*/ 9 w 68"/>
                <a:gd name="T13" fmla="*/ 4 h 36"/>
                <a:gd name="T14" fmla="*/ 6 w 68"/>
                <a:gd name="T15" fmla="*/ 2 h 36"/>
                <a:gd name="T16" fmla="*/ 5 w 68"/>
                <a:gd name="T17" fmla="*/ 1 h 36"/>
                <a:gd name="T18" fmla="*/ 4 w 68"/>
                <a:gd name="T19" fmla="*/ 0 h 36"/>
                <a:gd name="T20" fmla="*/ 3 w 68"/>
                <a:gd name="T21" fmla="*/ 0 h 36"/>
                <a:gd name="T22" fmla="*/ 2 w 68"/>
                <a:gd name="T23" fmla="*/ 0 h 36"/>
                <a:gd name="T24" fmla="*/ 2 w 68"/>
                <a:gd name="T25" fmla="*/ 7 h 36"/>
                <a:gd name="T26" fmla="*/ 5 w 68"/>
                <a:gd name="T27" fmla="*/ 16 h 36"/>
                <a:gd name="T28" fmla="*/ 2 w 68"/>
                <a:gd name="T29" fmla="*/ 19 h 36"/>
                <a:gd name="T30" fmla="*/ 2 w 68"/>
                <a:gd name="T31" fmla="*/ 23 h 36"/>
                <a:gd name="T32" fmla="*/ 2 w 68"/>
                <a:gd name="T33" fmla="*/ 24 h 36"/>
                <a:gd name="T34" fmla="*/ 2 w 68"/>
                <a:gd name="T35" fmla="*/ 24 h 36"/>
                <a:gd name="T36" fmla="*/ 8 w 68"/>
                <a:gd name="T37" fmla="*/ 32 h 36"/>
                <a:gd name="T38" fmla="*/ 10 w 68"/>
                <a:gd name="T39" fmla="*/ 33 h 36"/>
                <a:gd name="T40" fmla="*/ 10 w 68"/>
                <a:gd name="T41" fmla="*/ 34 h 36"/>
                <a:gd name="T42" fmla="*/ 11 w 68"/>
                <a:gd name="T43" fmla="*/ 34 h 36"/>
                <a:gd name="T44" fmla="*/ 13 w 68"/>
                <a:gd name="T45" fmla="*/ 34 h 36"/>
                <a:gd name="T46" fmla="*/ 16 w 68"/>
                <a:gd name="T47" fmla="*/ 34 h 36"/>
                <a:gd name="T48" fmla="*/ 19 w 68"/>
                <a:gd name="T49" fmla="*/ 34 h 36"/>
                <a:gd name="T50" fmla="*/ 35 w 68"/>
                <a:gd name="T51" fmla="*/ 36 h 36"/>
                <a:gd name="T52" fmla="*/ 36 w 68"/>
                <a:gd name="T53" fmla="*/ 36 h 36"/>
                <a:gd name="T54" fmla="*/ 40 w 68"/>
                <a:gd name="T55" fmla="*/ 36 h 36"/>
                <a:gd name="T56" fmla="*/ 40 w 68"/>
                <a:gd name="T57" fmla="*/ 35 h 36"/>
                <a:gd name="T58" fmla="*/ 41 w 68"/>
                <a:gd name="T59" fmla="*/ 33 h 36"/>
                <a:gd name="T60" fmla="*/ 42 w 68"/>
                <a:gd name="T61" fmla="*/ 32 h 36"/>
                <a:gd name="T62" fmla="*/ 44 w 68"/>
                <a:gd name="T63" fmla="*/ 31 h 36"/>
                <a:gd name="T64" fmla="*/ 45 w 68"/>
                <a:gd name="T65" fmla="*/ 31 h 36"/>
                <a:gd name="T66" fmla="*/ 45 w 68"/>
                <a:gd name="T67" fmla="*/ 30 h 36"/>
                <a:gd name="T68" fmla="*/ 45 w 68"/>
                <a:gd name="T69" fmla="*/ 29 h 36"/>
                <a:gd name="T70" fmla="*/ 46 w 68"/>
                <a:gd name="T71" fmla="*/ 28 h 36"/>
                <a:gd name="T72" fmla="*/ 58 w 68"/>
                <a:gd name="T73" fmla="*/ 28 h 36"/>
                <a:gd name="T74" fmla="*/ 60 w 68"/>
                <a:gd name="T75" fmla="*/ 28 h 36"/>
                <a:gd name="T76" fmla="*/ 61 w 68"/>
                <a:gd name="T77" fmla="*/ 28 h 36"/>
                <a:gd name="T78" fmla="*/ 57 w 68"/>
                <a:gd name="T79" fmla="*/ 19 h 36"/>
                <a:gd name="T80" fmla="*/ 61 w 68"/>
                <a:gd name="T81" fmla="*/ 12 h 36"/>
                <a:gd name="T82" fmla="*/ 68 w 68"/>
                <a:gd name="T83" fmla="*/ 5 h 36"/>
                <a:gd name="T84" fmla="*/ 66 w 68"/>
                <a:gd name="T85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8" h="36">
                  <a:moveTo>
                    <a:pt x="66" y="5"/>
                  </a:moveTo>
                  <a:cubicBezTo>
                    <a:pt x="66" y="4"/>
                    <a:pt x="65" y="4"/>
                    <a:pt x="65" y="4"/>
                  </a:cubicBezTo>
                  <a:cubicBezTo>
                    <a:pt x="65" y="4"/>
                    <a:pt x="64" y="4"/>
                    <a:pt x="64" y="4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cubicBezTo>
                    <a:pt x="62" y="3"/>
                    <a:pt x="62" y="2"/>
                    <a:pt x="62" y="2"/>
                  </a:cubicBezTo>
                  <a:cubicBezTo>
                    <a:pt x="62" y="1"/>
                    <a:pt x="59" y="0"/>
                    <a:pt x="54" y="0"/>
                  </a:cubicBezTo>
                  <a:cubicBezTo>
                    <a:pt x="53" y="0"/>
                    <a:pt x="53" y="0"/>
                    <a:pt x="52" y="0"/>
                  </a:cubicBezTo>
                  <a:cubicBezTo>
                    <a:pt x="48" y="0"/>
                    <a:pt x="43" y="0"/>
                    <a:pt x="41" y="2"/>
                  </a:cubicBezTo>
                  <a:cubicBezTo>
                    <a:pt x="39" y="5"/>
                    <a:pt x="35" y="6"/>
                    <a:pt x="32" y="6"/>
                  </a:cubicBezTo>
                  <a:cubicBezTo>
                    <a:pt x="31" y="5"/>
                    <a:pt x="26" y="5"/>
                    <a:pt x="23" y="5"/>
                  </a:cubicBezTo>
                  <a:cubicBezTo>
                    <a:pt x="22" y="5"/>
                    <a:pt x="21" y="5"/>
                    <a:pt x="21" y="5"/>
                  </a:cubicBezTo>
                  <a:cubicBezTo>
                    <a:pt x="20" y="5"/>
                    <a:pt x="17" y="5"/>
                    <a:pt x="14" y="4"/>
                  </a:cubicBezTo>
                  <a:cubicBezTo>
                    <a:pt x="12" y="4"/>
                    <a:pt x="10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3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0" y="4"/>
                    <a:pt x="1" y="6"/>
                    <a:pt x="2" y="7"/>
                  </a:cubicBezTo>
                  <a:cubicBezTo>
                    <a:pt x="4" y="8"/>
                    <a:pt x="7" y="12"/>
                    <a:pt x="6" y="15"/>
                  </a:cubicBezTo>
                  <a:cubicBezTo>
                    <a:pt x="6" y="15"/>
                    <a:pt x="6" y="16"/>
                    <a:pt x="5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2" y="17"/>
                    <a:pt x="2" y="18"/>
                    <a:pt x="2" y="19"/>
                  </a:cubicBezTo>
                  <a:cubicBezTo>
                    <a:pt x="2" y="20"/>
                    <a:pt x="2" y="21"/>
                    <a:pt x="2" y="22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6" y="28"/>
                    <a:pt x="8" y="30"/>
                    <a:pt x="8" y="32"/>
                  </a:cubicBezTo>
                  <a:cubicBezTo>
                    <a:pt x="8" y="32"/>
                    <a:pt x="9" y="32"/>
                    <a:pt x="9" y="33"/>
                  </a:cubicBezTo>
                  <a:cubicBezTo>
                    <a:pt x="9" y="33"/>
                    <a:pt x="9" y="33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1" y="34"/>
                    <a:pt x="11" y="34"/>
                  </a:cubicBezTo>
                  <a:cubicBezTo>
                    <a:pt x="11" y="34"/>
                    <a:pt x="11" y="34"/>
                    <a:pt x="12" y="34"/>
                  </a:cubicBezTo>
                  <a:cubicBezTo>
                    <a:pt x="12" y="34"/>
                    <a:pt x="13" y="34"/>
                    <a:pt x="13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5" y="34"/>
                    <a:pt x="15" y="34"/>
                    <a:pt x="16" y="34"/>
                  </a:cubicBezTo>
                  <a:cubicBezTo>
                    <a:pt x="16" y="34"/>
                    <a:pt x="16" y="34"/>
                    <a:pt x="17" y="34"/>
                  </a:cubicBezTo>
                  <a:cubicBezTo>
                    <a:pt x="17" y="34"/>
                    <a:pt x="18" y="34"/>
                    <a:pt x="19" y="34"/>
                  </a:cubicBezTo>
                  <a:cubicBezTo>
                    <a:pt x="23" y="34"/>
                    <a:pt x="24" y="34"/>
                    <a:pt x="25" y="34"/>
                  </a:cubicBezTo>
                  <a:cubicBezTo>
                    <a:pt x="27" y="35"/>
                    <a:pt x="32" y="36"/>
                    <a:pt x="35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6" y="36"/>
                    <a:pt x="36" y="36"/>
                    <a:pt x="37" y="36"/>
                  </a:cubicBezTo>
                  <a:cubicBezTo>
                    <a:pt x="38" y="36"/>
                    <a:pt x="39" y="36"/>
                    <a:pt x="40" y="36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4"/>
                    <a:pt x="40" y="34"/>
                    <a:pt x="40" y="33"/>
                  </a:cubicBezTo>
                  <a:cubicBezTo>
                    <a:pt x="40" y="33"/>
                    <a:pt x="41" y="33"/>
                    <a:pt x="41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3" y="32"/>
                    <a:pt x="43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5" y="31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1"/>
                    <a:pt x="45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8"/>
                    <a:pt x="46" y="28"/>
                    <a:pt x="46" y="28"/>
                  </a:cubicBezTo>
                  <a:cubicBezTo>
                    <a:pt x="47" y="28"/>
                    <a:pt x="50" y="27"/>
                    <a:pt x="53" y="27"/>
                  </a:cubicBezTo>
                  <a:cubicBezTo>
                    <a:pt x="55" y="27"/>
                    <a:pt x="57" y="27"/>
                    <a:pt x="58" y="28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9" y="28"/>
                    <a:pt x="60" y="28"/>
                    <a:pt x="60" y="28"/>
                  </a:cubicBezTo>
                  <a:cubicBezTo>
                    <a:pt x="60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7"/>
                    <a:pt x="61" y="26"/>
                    <a:pt x="61" y="26"/>
                  </a:cubicBezTo>
                  <a:cubicBezTo>
                    <a:pt x="58" y="26"/>
                    <a:pt x="57" y="21"/>
                    <a:pt x="57" y="19"/>
                  </a:cubicBezTo>
                  <a:cubicBezTo>
                    <a:pt x="57" y="16"/>
                    <a:pt x="58" y="16"/>
                    <a:pt x="58" y="16"/>
                  </a:cubicBezTo>
                  <a:cubicBezTo>
                    <a:pt x="59" y="16"/>
                    <a:pt x="60" y="14"/>
                    <a:pt x="61" y="12"/>
                  </a:cubicBezTo>
                  <a:cubicBezTo>
                    <a:pt x="63" y="10"/>
                    <a:pt x="65" y="7"/>
                    <a:pt x="67" y="6"/>
                  </a:cubicBezTo>
                  <a:cubicBezTo>
                    <a:pt x="68" y="6"/>
                    <a:pt x="68" y="6"/>
                    <a:pt x="68" y="5"/>
                  </a:cubicBezTo>
                  <a:cubicBezTo>
                    <a:pt x="68" y="5"/>
                    <a:pt x="68" y="5"/>
                    <a:pt x="67" y="5"/>
                  </a:cubicBezTo>
                  <a:cubicBezTo>
                    <a:pt x="67" y="5"/>
                    <a:pt x="67" y="5"/>
                    <a:pt x="66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83" name="Freeform 285"/>
            <p:cNvSpPr>
              <a:spLocks/>
            </p:cNvSpPr>
            <p:nvPr/>
          </p:nvSpPr>
          <p:spPr bwMode="auto">
            <a:xfrm>
              <a:off x="11890375" y="5707063"/>
              <a:ext cx="25400" cy="36513"/>
            </a:xfrm>
            <a:custGeom>
              <a:avLst/>
              <a:gdLst>
                <a:gd name="T0" fmla="*/ 5 w 5"/>
                <a:gd name="T1" fmla="*/ 7 h 7"/>
                <a:gd name="T2" fmla="*/ 5 w 5"/>
                <a:gd name="T3" fmla="*/ 7 h 7"/>
                <a:gd name="T4" fmla="*/ 5 w 5"/>
                <a:gd name="T5" fmla="*/ 5 h 7"/>
                <a:gd name="T6" fmla="*/ 5 w 5"/>
                <a:gd name="T7" fmla="*/ 5 h 7"/>
                <a:gd name="T8" fmla="*/ 4 w 5"/>
                <a:gd name="T9" fmla="*/ 3 h 7"/>
                <a:gd name="T10" fmla="*/ 4 w 5"/>
                <a:gd name="T11" fmla="*/ 3 h 7"/>
                <a:gd name="T12" fmla="*/ 3 w 5"/>
                <a:gd name="T13" fmla="*/ 2 h 7"/>
                <a:gd name="T14" fmla="*/ 3 w 5"/>
                <a:gd name="T15" fmla="*/ 2 h 7"/>
                <a:gd name="T16" fmla="*/ 3 w 5"/>
                <a:gd name="T17" fmla="*/ 1 h 7"/>
                <a:gd name="T18" fmla="*/ 2 w 5"/>
                <a:gd name="T19" fmla="*/ 0 h 7"/>
                <a:gd name="T20" fmla="*/ 2 w 5"/>
                <a:gd name="T21" fmla="*/ 0 h 7"/>
                <a:gd name="T22" fmla="*/ 2 w 5"/>
                <a:gd name="T23" fmla="*/ 1 h 7"/>
                <a:gd name="T24" fmla="*/ 1 w 5"/>
                <a:gd name="T25" fmla="*/ 2 h 7"/>
                <a:gd name="T26" fmla="*/ 1 w 5"/>
                <a:gd name="T27" fmla="*/ 2 h 7"/>
                <a:gd name="T28" fmla="*/ 0 w 5"/>
                <a:gd name="T29" fmla="*/ 5 h 7"/>
                <a:gd name="T30" fmla="*/ 0 w 5"/>
                <a:gd name="T31" fmla="*/ 5 h 7"/>
                <a:gd name="T32" fmla="*/ 0 w 5"/>
                <a:gd name="T33" fmla="*/ 7 h 7"/>
                <a:gd name="T34" fmla="*/ 5 w 5"/>
                <a:gd name="T35" fmla="*/ 7 h 7"/>
                <a:gd name="T36" fmla="*/ 5 w 5"/>
                <a:gd name="T3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7">
                  <a:moveTo>
                    <a:pt x="5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1" y="7"/>
                    <a:pt x="3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84" name="Freeform 286"/>
            <p:cNvSpPr>
              <a:spLocks/>
            </p:cNvSpPr>
            <p:nvPr/>
          </p:nvSpPr>
          <p:spPr bwMode="auto">
            <a:xfrm>
              <a:off x="11906250" y="5324475"/>
              <a:ext cx="520700" cy="581025"/>
            </a:xfrm>
            <a:custGeom>
              <a:avLst/>
              <a:gdLst>
                <a:gd name="T0" fmla="*/ 18 w 98"/>
                <a:gd name="T1" fmla="*/ 105 h 111"/>
                <a:gd name="T2" fmla="*/ 19 w 98"/>
                <a:gd name="T3" fmla="*/ 107 h 111"/>
                <a:gd name="T4" fmla="*/ 34 w 98"/>
                <a:gd name="T5" fmla="*/ 107 h 111"/>
                <a:gd name="T6" fmla="*/ 37 w 98"/>
                <a:gd name="T7" fmla="*/ 108 h 111"/>
                <a:gd name="T8" fmla="*/ 39 w 98"/>
                <a:gd name="T9" fmla="*/ 109 h 111"/>
                <a:gd name="T10" fmla="*/ 41 w 98"/>
                <a:gd name="T11" fmla="*/ 108 h 111"/>
                <a:gd name="T12" fmla="*/ 46 w 98"/>
                <a:gd name="T13" fmla="*/ 111 h 111"/>
                <a:gd name="T14" fmla="*/ 55 w 98"/>
                <a:gd name="T15" fmla="*/ 109 h 111"/>
                <a:gd name="T16" fmla="*/ 73 w 98"/>
                <a:gd name="T17" fmla="*/ 106 h 111"/>
                <a:gd name="T18" fmla="*/ 76 w 98"/>
                <a:gd name="T19" fmla="*/ 104 h 111"/>
                <a:gd name="T20" fmla="*/ 84 w 98"/>
                <a:gd name="T21" fmla="*/ 93 h 111"/>
                <a:gd name="T22" fmla="*/ 86 w 98"/>
                <a:gd name="T23" fmla="*/ 92 h 111"/>
                <a:gd name="T24" fmla="*/ 77 w 98"/>
                <a:gd name="T25" fmla="*/ 85 h 111"/>
                <a:gd name="T26" fmla="*/ 71 w 98"/>
                <a:gd name="T27" fmla="*/ 74 h 111"/>
                <a:gd name="T28" fmla="*/ 69 w 98"/>
                <a:gd name="T29" fmla="*/ 68 h 111"/>
                <a:gd name="T30" fmla="*/ 82 w 98"/>
                <a:gd name="T31" fmla="*/ 62 h 111"/>
                <a:gd name="T32" fmla="*/ 96 w 98"/>
                <a:gd name="T33" fmla="*/ 58 h 111"/>
                <a:gd name="T34" fmla="*/ 98 w 98"/>
                <a:gd name="T35" fmla="*/ 55 h 111"/>
                <a:gd name="T36" fmla="*/ 98 w 98"/>
                <a:gd name="T37" fmla="*/ 53 h 111"/>
                <a:gd name="T38" fmla="*/ 95 w 98"/>
                <a:gd name="T39" fmla="*/ 43 h 111"/>
                <a:gd name="T40" fmla="*/ 91 w 98"/>
                <a:gd name="T41" fmla="*/ 33 h 111"/>
                <a:gd name="T42" fmla="*/ 90 w 98"/>
                <a:gd name="T43" fmla="*/ 16 h 111"/>
                <a:gd name="T44" fmla="*/ 89 w 98"/>
                <a:gd name="T45" fmla="*/ 13 h 111"/>
                <a:gd name="T46" fmla="*/ 82 w 98"/>
                <a:gd name="T47" fmla="*/ 6 h 111"/>
                <a:gd name="T48" fmla="*/ 76 w 98"/>
                <a:gd name="T49" fmla="*/ 7 h 111"/>
                <a:gd name="T50" fmla="*/ 63 w 98"/>
                <a:gd name="T51" fmla="*/ 13 h 111"/>
                <a:gd name="T52" fmla="*/ 56 w 98"/>
                <a:gd name="T53" fmla="*/ 6 h 111"/>
                <a:gd name="T54" fmla="*/ 43 w 98"/>
                <a:gd name="T55" fmla="*/ 2 h 111"/>
                <a:gd name="T56" fmla="*/ 41 w 98"/>
                <a:gd name="T57" fmla="*/ 1 h 111"/>
                <a:gd name="T58" fmla="*/ 37 w 98"/>
                <a:gd name="T59" fmla="*/ 0 h 111"/>
                <a:gd name="T60" fmla="*/ 32 w 98"/>
                <a:gd name="T61" fmla="*/ 0 h 111"/>
                <a:gd name="T62" fmla="*/ 31 w 98"/>
                <a:gd name="T63" fmla="*/ 5 h 111"/>
                <a:gd name="T64" fmla="*/ 35 w 98"/>
                <a:gd name="T65" fmla="*/ 16 h 111"/>
                <a:gd name="T66" fmla="*/ 27 w 98"/>
                <a:gd name="T67" fmla="*/ 20 h 111"/>
                <a:gd name="T68" fmla="*/ 13 w 98"/>
                <a:gd name="T69" fmla="*/ 19 h 111"/>
                <a:gd name="T70" fmla="*/ 13 w 98"/>
                <a:gd name="T71" fmla="*/ 24 h 111"/>
                <a:gd name="T72" fmla="*/ 13 w 98"/>
                <a:gd name="T73" fmla="*/ 27 h 111"/>
                <a:gd name="T74" fmla="*/ 8 w 98"/>
                <a:gd name="T75" fmla="*/ 33 h 111"/>
                <a:gd name="T76" fmla="*/ 11 w 98"/>
                <a:gd name="T77" fmla="*/ 40 h 111"/>
                <a:gd name="T78" fmla="*/ 2 w 98"/>
                <a:gd name="T79" fmla="*/ 48 h 111"/>
                <a:gd name="T80" fmla="*/ 0 w 98"/>
                <a:gd name="T81" fmla="*/ 58 h 111"/>
                <a:gd name="T82" fmla="*/ 0 w 98"/>
                <a:gd name="T83" fmla="*/ 61 h 111"/>
                <a:gd name="T84" fmla="*/ 3 w 98"/>
                <a:gd name="T85" fmla="*/ 68 h 111"/>
                <a:gd name="T86" fmla="*/ 1 w 98"/>
                <a:gd name="T87" fmla="*/ 72 h 111"/>
                <a:gd name="T88" fmla="*/ 2 w 98"/>
                <a:gd name="T89" fmla="*/ 73 h 111"/>
                <a:gd name="T90" fmla="*/ 3 w 98"/>
                <a:gd name="T91" fmla="*/ 75 h 111"/>
                <a:gd name="T92" fmla="*/ 3 w 98"/>
                <a:gd name="T93" fmla="*/ 76 h 111"/>
                <a:gd name="T94" fmla="*/ 4 w 98"/>
                <a:gd name="T95" fmla="*/ 78 h 111"/>
                <a:gd name="T96" fmla="*/ 4 w 98"/>
                <a:gd name="T97" fmla="*/ 80 h 111"/>
                <a:gd name="T98" fmla="*/ 7 w 98"/>
                <a:gd name="T99" fmla="*/ 82 h 111"/>
                <a:gd name="T100" fmla="*/ 19 w 98"/>
                <a:gd name="T101" fmla="*/ 87 h 111"/>
                <a:gd name="T102" fmla="*/ 22 w 98"/>
                <a:gd name="T103" fmla="*/ 93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8" h="111">
                  <a:moveTo>
                    <a:pt x="18" y="101"/>
                  </a:moveTo>
                  <a:cubicBezTo>
                    <a:pt x="18" y="102"/>
                    <a:pt x="18" y="102"/>
                    <a:pt x="18" y="102"/>
                  </a:cubicBezTo>
                  <a:cubicBezTo>
                    <a:pt x="18" y="103"/>
                    <a:pt x="18" y="104"/>
                    <a:pt x="18" y="105"/>
                  </a:cubicBezTo>
                  <a:cubicBezTo>
                    <a:pt x="17" y="106"/>
                    <a:pt x="17" y="106"/>
                    <a:pt x="17" y="107"/>
                  </a:cubicBezTo>
                  <a:cubicBezTo>
                    <a:pt x="18" y="107"/>
                    <a:pt x="18" y="107"/>
                    <a:pt x="18" y="107"/>
                  </a:cubicBezTo>
                  <a:cubicBezTo>
                    <a:pt x="18" y="107"/>
                    <a:pt x="19" y="107"/>
                    <a:pt x="19" y="107"/>
                  </a:cubicBezTo>
                  <a:cubicBezTo>
                    <a:pt x="20" y="107"/>
                    <a:pt x="20" y="107"/>
                    <a:pt x="21" y="107"/>
                  </a:cubicBezTo>
                  <a:cubicBezTo>
                    <a:pt x="24" y="107"/>
                    <a:pt x="25" y="107"/>
                    <a:pt x="25" y="107"/>
                  </a:cubicBezTo>
                  <a:cubicBezTo>
                    <a:pt x="28" y="105"/>
                    <a:pt x="30" y="105"/>
                    <a:pt x="34" y="107"/>
                  </a:cubicBezTo>
                  <a:cubicBezTo>
                    <a:pt x="34" y="107"/>
                    <a:pt x="35" y="107"/>
                    <a:pt x="35" y="107"/>
                  </a:cubicBezTo>
                  <a:cubicBezTo>
                    <a:pt x="35" y="107"/>
                    <a:pt x="36" y="107"/>
                    <a:pt x="36" y="107"/>
                  </a:cubicBezTo>
                  <a:cubicBezTo>
                    <a:pt x="36" y="108"/>
                    <a:pt x="37" y="108"/>
                    <a:pt x="37" y="108"/>
                  </a:cubicBezTo>
                  <a:cubicBezTo>
                    <a:pt x="37" y="108"/>
                    <a:pt x="37" y="108"/>
                    <a:pt x="37" y="108"/>
                  </a:cubicBezTo>
                  <a:cubicBezTo>
                    <a:pt x="38" y="108"/>
                    <a:pt x="38" y="108"/>
                    <a:pt x="39" y="109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9" y="109"/>
                    <a:pt x="40" y="109"/>
                    <a:pt x="40" y="108"/>
                  </a:cubicBezTo>
                  <a:cubicBezTo>
                    <a:pt x="40" y="108"/>
                    <a:pt x="41" y="108"/>
                    <a:pt x="41" y="108"/>
                  </a:cubicBezTo>
                  <a:cubicBezTo>
                    <a:pt x="41" y="108"/>
                    <a:pt x="41" y="108"/>
                    <a:pt x="41" y="108"/>
                  </a:cubicBezTo>
                  <a:cubicBezTo>
                    <a:pt x="42" y="108"/>
                    <a:pt x="43" y="109"/>
                    <a:pt x="45" y="110"/>
                  </a:cubicBezTo>
                  <a:cubicBezTo>
                    <a:pt x="45" y="110"/>
                    <a:pt x="46" y="111"/>
                    <a:pt x="46" y="111"/>
                  </a:cubicBezTo>
                  <a:cubicBezTo>
                    <a:pt x="46" y="111"/>
                    <a:pt x="46" y="111"/>
                    <a:pt x="47" y="110"/>
                  </a:cubicBezTo>
                  <a:cubicBezTo>
                    <a:pt x="48" y="109"/>
                    <a:pt x="49" y="108"/>
                    <a:pt x="51" y="108"/>
                  </a:cubicBezTo>
                  <a:cubicBezTo>
                    <a:pt x="52" y="108"/>
                    <a:pt x="54" y="108"/>
                    <a:pt x="55" y="109"/>
                  </a:cubicBezTo>
                  <a:cubicBezTo>
                    <a:pt x="57" y="110"/>
                    <a:pt x="59" y="110"/>
                    <a:pt x="60" y="109"/>
                  </a:cubicBezTo>
                  <a:cubicBezTo>
                    <a:pt x="62" y="107"/>
                    <a:pt x="67" y="106"/>
                    <a:pt x="70" y="106"/>
                  </a:cubicBezTo>
                  <a:cubicBezTo>
                    <a:pt x="71" y="106"/>
                    <a:pt x="72" y="106"/>
                    <a:pt x="73" y="106"/>
                  </a:cubicBezTo>
                  <a:cubicBezTo>
                    <a:pt x="73" y="107"/>
                    <a:pt x="75" y="107"/>
                    <a:pt x="75" y="107"/>
                  </a:cubicBezTo>
                  <a:cubicBezTo>
                    <a:pt x="76" y="107"/>
                    <a:pt x="76" y="107"/>
                    <a:pt x="76" y="107"/>
                  </a:cubicBezTo>
                  <a:cubicBezTo>
                    <a:pt x="76" y="107"/>
                    <a:pt x="76" y="106"/>
                    <a:pt x="76" y="104"/>
                  </a:cubicBezTo>
                  <a:cubicBezTo>
                    <a:pt x="74" y="99"/>
                    <a:pt x="77" y="98"/>
                    <a:pt x="79" y="97"/>
                  </a:cubicBezTo>
                  <a:cubicBezTo>
                    <a:pt x="80" y="97"/>
                    <a:pt x="80" y="97"/>
                    <a:pt x="80" y="97"/>
                  </a:cubicBezTo>
                  <a:cubicBezTo>
                    <a:pt x="81" y="95"/>
                    <a:pt x="83" y="94"/>
                    <a:pt x="84" y="93"/>
                  </a:cubicBezTo>
                  <a:cubicBezTo>
                    <a:pt x="85" y="93"/>
                    <a:pt x="86" y="92"/>
                    <a:pt x="86" y="92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6" y="91"/>
                    <a:pt x="85" y="91"/>
                    <a:pt x="85" y="91"/>
                  </a:cubicBezTo>
                  <a:cubicBezTo>
                    <a:pt x="85" y="91"/>
                    <a:pt x="85" y="91"/>
                    <a:pt x="85" y="91"/>
                  </a:cubicBezTo>
                  <a:cubicBezTo>
                    <a:pt x="83" y="89"/>
                    <a:pt x="79" y="87"/>
                    <a:pt x="77" y="85"/>
                  </a:cubicBezTo>
                  <a:cubicBezTo>
                    <a:pt x="76" y="85"/>
                    <a:pt x="76" y="84"/>
                    <a:pt x="75" y="84"/>
                  </a:cubicBezTo>
                  <a:cubicBezTo>
                    <a:pt x="73" y="83"/>
                    <a:pt x="73" y="80"/>
                    <a:pt x="72" y="77"/>
                  </a:cubicBezTo>
                  <a:cubicBezTo>
                    <a:pt x="72" y="76"/>
                    <a:pt x="72" y="75"/>
                    <a:pt x="71" y="74"/>
                  </a:cubicBezTo>
                  <a:cubicBezTo>
                    <a:pt x="71" y="74"/>
                    <a:pt x="71" y="73"/>
                    <a:pt x="70" y="73"/>
                  </a:cubicBezTo>
                  <a:cubicBezTo>
                    <a:pt x="70" y="72"/>
                    <a:pt x="69" y="70"/>
                    <a:pt x="69" y="69"/>
                  </a:cubicBezTo>
                  <a:cubicBezTo>
                    <a:pt x="69" y="69"/>
                    <a:pt x="69" y="69"/>
                    <a:pt x="69" y="68"/>
                  </a:cubicBezTo>
                  <a:cubicBezTo>
                    <a:pt x="69" y="67"/>
                    <a:pt x="70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5" y="66"/>
                    <a:pt x="80" y="65"/>
                    <a:pt x="82" y="62"/>
                  </a:cubicBezTo>
                  <a:cubicBezTo>
                    <a:pt x="84" y="61"/>
                    <a:pt x="86" y="60"/>
                    <a:pt x="88" y="59"/>
                  </a:cubicBezTo>
                  <a:cubicBezTo>
                    <a:pt x="90" y="59"/>
                    <a:pt x="91" y="59"/>
                    <a:pt x="92" y="58"/>
                  </a:cubicBezTo>
                  <a:cubicBezTo>
                    <a:pt x="93" y="57"/>
                    <a:pt x="94" y="57"/>
                    <a:pt x="96" y="58"/>
                  </a:cubicBezTo>
                  <a:cubicBezTo>
                    <a:pt x="96" y="58"/>
                    <a:pt x="97" y="58"/>
                    <a:pt x="97" y="58"/>
                  </a:cubicBezTo>
                  <a:cubicBezTo>
                    <a:pt x="98" y="57"/>
                    <a:pt x="98" y="57"/>
                    <a:pt x="98" y="56"/>
                  </a:cubicBezTo>
                  <a:cubicBezTo>
                    <a:pt x="98" y="56"/>
                    <a:pt x="98" y="56"/>
                    <a:pt x="98" y="55"/>
                  </a:cubicBezTo>
                  <a:cubicBezTo>
                    <a:pt x="98" y="55"/>
                    <a:pt x="98" y="55"/>
                    <a:pt x="98" y="54"/>
                  </a:cubicBezTo>
                  <a:cubicBezTo>
                    <a:pt x="98" y="54"/>
                    <a:pt x="98" y="54"/>
                    <a:pt x="98" y="54"/>
                  </a:cubicBezTo>
                  <a:cubicBezTo>
                    <a:pt x="98" y="54"/>
                    <a:pt x="98" y="53"/>
                    <a:pt x="98" y="53"/>
                  </a:cubicBezTo>
                  <a:cubicBezTo>
                    <a:pt x="98" y="53"/>
                    <a:pt x="98" y="53"/>
                    <a:pt x="98" y="53"/>
                  </a:cubicBezTo>
                  <a:cubicBezTo>
                    <a:pt x="96" y="51"/>
                    <a:pt x="96" y="49"/>
                    <a:pt x="95" y="46"/>
                  </a:cubicBezTo>
                  <a:cubicBezTo>
                    <a:pt x="95" y="46"/>
                    <a:pt x="95" y="44"/>
                    <a:pt x="95" y="43"/>
                  </a:cubicBezTo>
                  <a:cubicBezTo>
                    <a:pt x="95" y="41"/>
                    <a:pt x="94" y="40"/>
                    <a:pt x="94" y="40"/>
                  </a:cubicBezTo>
                  <a:cubicBezTo>
                    <a:pt x="94" y="39"/>
                    <a:pt x="93" y="38"/>
                    <a:pt x="93" y="37"/>
                  </a:cubicBezTo>
                  <a:cubicBezTo>
                    <a:pt x="93" y="36"/>
                    <a:pt x="93" y="34"/>
                    <a:pt x="91" y="33"/>
                  </a:cubicBezTo>
                  <a:cubicBezTo>
                    <a:pt x="90" y="32"/>
                    <a:pt x="89" y="32"/>
                    <a:pt x="89" y="30"/>
                  </a:cubicBezTo>
                  <a:cubicBezTo>
                    <a:pt x="89" y="29"/>
                    <a:pt x="89" y="28"/>
                    <a:pt x="90" y="27"/>
                  </a:cubicBezTo>
                  <a:cubicBezTo>
                    <a:pt x="92" y="24"/>
                    <a:pt x="91" y="18"/>
                    <a:pt x="90" y="16"/>
                  </a:cubicBezTo>
                  <a:cubicBezTo>
                    <a:pt x="90" y="16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4"/>
                    <a:pt x="89" y="14"/>
                    <a:pt x="89" y="13"/>
                  </a:cubicBezTo>
                  <a:cubicBezTo>
                    <a:pt x="89" y="11"/>
                    <a:pt x="88" y="10"/>
                    <a:pt x="84" y="10"/>
                  </a:cubicBezTo>
                  <a:cubicBezTo>
                    <a:pt x="83" y="10"/>
                    <a:pt x="82" y="10"/>
                    <a:pt x="81" y="9"/>
                  </a:cubicBezTo>
                  <a:cubicBezTo>
                    <a:pt x="81" y="8"/>
                    <a:pt x="82" y="7"/>
                    <a:pt x="82" y="6"/>
                  </a:cubicBezTo>
                  <a:cubicBezTo>
                    <a:pt x="83" y="5"/>
                    <a:pt x="84" y="4"/>
                    <a:pt x="84" y="3"/>
                  </a:cubicBezTo>
                  <a:cubicBezTo>
                    <a:pt x="83" y="3"/>
                    <a:pt x="82" y="4"/>
                    <a:pt x="81" y="4"/>
                  </a:cubicBezTo>
                  <a:cubicBezTo>
                    <a:pt x="80" y="5"/>
                    <a:pt x="78" y="7"/>
                    <a:pt x="76" y="7"/>
                  </a:cubicBezTo>
                  <a:cubicBezTo>
                    <a:pt x="75" y="7"/>
                    <a:pt x="75" y="6"/>
                    <a:pt x="74" y="6"/>
                  </a:cubicBezTo>
                  <a:cubicBezTo>
                    <a:pt x="72" y="5"/>
                    <a:pt x="68" y="9"/>
                    <a:pt x="65" y="11"/>
                  </a:cubicBezTo>
                  <a:cubicBezTo>
                    <a:pt x="64" y="12"/>
                    <a:pt x="63" y="13"/>
                    <a:pt x="63" y="13"/>
                  </a:cubicBezTo>
                  <a:cubicBezTo>
                    <a:pt x="60" y="15"/>
                    <a:pt x="56" y="15"/>
                    <a:pt x="55" y="12"/>
                  </a:cubicBezTo>
                  <a:cubicBezTo>
                    <a:pt x="54" y="11"/>
                    <a:pt x="54" y="9"/>
                    <a:pt x="55" y="8"/>
                  </a:cubicBezTo>
                  <a:cubicBezTo>
                    <a:pt x="56" y="7"/>
                    <a:pt x="56" y="7"/>
                    <a:pt x="56" y="6"/>
                  </a:cubicBezTo>
                  <a:cubicBezTo>
                    <a:pt x="55" y="6"/>
                    <a:pt x="54" y="7"/>
                    <a:pt x="52" y="7"/>
                  </a:cubicBezTo>
                  <a:cubicBezTo>
                    <a:pt x="49" y="8"/>
                    <a:pt x="46" y="8"/>
                    <a:pt x="44" y="6"/>
                  </a:cubicBezTo>
                  <a:cubicBezTo>
                    <a:pt x="43" y="5"/>
                    <a:pt x="43" y="4"/>
                    <a:pt x="43" y="2"/>
                  </a:cubicBezTo>
                  <a:cubicBezTo>
                    <a:pt x="43" y="2"/>
                    <a:pt x="43" y="1"/>
                    <a:pt x="43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1"/>
                    <a:pt x="41" y="1"/>
                  </a:cubicBezTo>
                  <a:cubicBezTo>
                    <a:pt x="40" y="1"/>
                    <a:pt x="39" y="1"/>
                    <a:pt x="39" y="1"/>
                  </a:cubicBezTo>
                  <a:cubicBezTo>
                    <a:pt x="38" y="1"/>
                    <a:pt x="38" y="1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0"/>
                    <a:pt x="36" y="0"/>
                    <a:pt x="35" y="0"/>
                  </a:cubicBezTo>
                  <a:cubicBezTo>
                    <a:pt x="35" y="0"/>
                    <a:pt x="35" y="0"/>
                    <a:pt x="34" y="0"/>
                  </a:cubicBezTo>
                  <a:cubicBezTo>
                    <a:pt x="34" y="0"/>
                    <a:pt x="33" y="0"/>
                    <a:pt x="32" y="0"/>
                  </a:cubicBezTo>
                  <a:cubicBezTo>
                    <a:pt x="32" y="0"/>
                    <a:pt x="32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2"/>
                    <a:pt x="32" y="3"/>
                    <a:pt x="31" y="5"/>
                  </a:cubicBezTo>
                  <a:cubicBezTo>
                    <a:pt x="31" y="6"/>
                    <a:pt x="31" y="8"/>
                    <a:pt x="33" y="11"/>
                  </a:cubicBezTo>
                  <a:cubicBezTo>
                    <a:pt x="34" y="12"/>
                    <a:pt x="34" y="13"/>
                    <a:pt x="34" y="13"/>
                  </a:cubicBezTo>
                  <a:cubicBezTo>
                    <a:pt x="35" y="15"/>
                    <a:pt x="35" y="15"/>
                    <a:pt x="35" y="16"/>
                  </a:cubicBezTo>
                  <a:cubicBezTo>
                    <a:pt x="34" y="17"/>
                    <a:pt x="33" y="18"/>
                    <a:pt x="32" y="18"/>
                  </a:cubicBezTo>
                  <a:cubicBezTo>
                    <a:pt x="31" y="18"/>
                    <a:pt x="30" y="18"/>
                    <a:pt x="30" y="18"/>
                  </a:cubicBezTo>
                  <a:cubicBezTo>
                    <a:pt x="30" y="19"/>
                    <a:pt x="29" y="20"/>
                    <a:pt x="27" y="20"/>
                  </a:cubicBezTo>
                  <a:cubicBezTo>
                    <a:pt x="25" y="20"/>
                    <a:pt x="22" y="19"/>
                    <a:pt x="20" y="18"/>
                  </a:cubicBezTo>
                  <a:cubicBezTo>
                    <a:pt x="20" y="18"/>
                    <a:pt x="19" y="18"/>
                    <a:pt x="17" y="18"/>
                  </a:cubicBezTo>
                  <a:cubicBezTo>
                    <a:pt x="15" y="18"/>
                    <a:pt x="13" y="18"/>
                    <a:pt x="13" y="19"/>
                  </a:cubicBezTo>
                  <a:cubicBezTo>
                    <a:pt x="13" y="19"/>
                    <a:pt x="13" y="20"/>
                    <a:pt x="13" y="21"/>
                  </a:cubicBezTo>
                  <a:cubicBezTo>
                    <a:pt x="13" y="21"/>
                    <a:pt x="13" y="22"/>
                    <a:pt x="13" y="22"/>
                  </a:cubicBezTo>
                  <a:cubicBezTo>
                    <a:pt x="13" y="23"/>
                    <a:pt x="13" y="23"/>
                    <a:pt x="13" y="24"/>
                  </a:cubicBezTo>
                  <a:cubicBezTo>
                    <a:pt x="13" y="24"/>
                    <a:pt x="13" y="25"/>
                    <a:pt x="13" y="25"/>
                  </a:cubicBezTo>
                  <a:cubicBezTo>
                    <a:pt x="13" y="25"/>
                    <a:pt x="13" y="26"/>
                    <a:pt x="13" y="26"/>
                  </a:cubicBezTo>
                  <a:cubicBezTo>
                    <a:pt x="13" y="26"/>
                    <a:pt x="13" y="27"/>
                    <a:pt x="13" y="27"/>
                  </a:cubicBezTo>
                  <a:cubicBezTo>
                    <a:pt x="13" y="27"/>
                    <a:pt x="13" y="28"/>
                    <a:pt x="13" y="28"/>
                  </a:cubicBezTo>
                  <a:cubicBezTo>
                    <a:pt x="13" y="28"/>
                    <a:pt x="13" y="29"/>
                    <a:pt x="13" y="29"/>
                  </a:cubicBezTo>
                  <a:cubicBezTo>
                    <a:pt x="11" y="32"/>
                    <a:pt x="9" y="33"/>
                    <a:pt x="8" y="33"/>
                  </a:cubicBezTo>
                  <a:cubicBezTo>
                    <a:pt x="8" y="34"/>
                    <a:pt x="8" y="34"/>
                    <a:pt x="7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10" y="36"/>
                    <a:pt x="12" y="38"/>
                    <a:pt x="11" y="40"/>
                  </a:cubicBezTo>
                  <a:cubicBezTo>
                    <a:pt x="10" y="41"/>
                    <a:pt x="10" y="42"/>
                    <a:pt x="9" y="42"/>
                  </a:cubicBezTo>
                  <a:cubicBezTo>
                    <a:pt x="9" y="42"/>
                    <a:pt x="9" y="42"/>
                    <a:pt x="9" y="44"/>
                  </a:cubicBezTo>
                  <a:cubicBezTo>
                    <a:pt x="9" y="47"/>
                    <a:pt x="4" y="48"/>
                    <a:pt x="2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2" y="49"/>
                    <a:pt x="2" y="51"/>
                    <a:pt x="2" y="52"/>
                  </a:cubicBezTo>
                  <a:cubicBezTo>
                    <a:pt x="1" y="54"/>
                    <a:pt x="1" y="56"/>
                    <a:pt x="0" y="58"/>
                  </a:cubicBezTo>
                  <a:cubicBezTo>
                    <a:pt x="0" y="59"/>
                    <a:pt x="0" y="60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2"/>
                    <a:pt x="1" y="63"/>
                    <a:pt x="2" y="64"/>
                  </a:cubicBezTo>
                  <a:cubicBezTo>
                    <a:pt x="3" y="65"/>
                    <a:pt x="3" y="67"/>
                    <a:pt x="3" y="68"/>
                  </a:cubicBezTo>
                  <a:cubicBezTo>
                    <a:pt x="3" y="69"/>
                    <a:pt x="2" y="70"/>
                    <a:pt x="2" y="71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1" y="71"/>
                    <a:pt x="1" y="72"/>
                    <a:pt x="1" y="72"/>
                  </a:cubicBezTo>
                  <a:cubicBezTo>
                    <a:pt x="1" y="72"/>
                    <a:pt x="1" y="72"/>
                    <a:pt x="1" y="73"/>
                  </a:cubicBezTo>
                  <a:cubicBezTo>
                    <a:pt x="1" y="73"/>
                    <a:pt x="2" y="73"/>
                    <a:pt x="2" y="73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73"/>
                    <a:pt x="2" y="74"/>
                    <a:pt x="2" y="74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2" y="74"/>
                    <a:pt x="3" y="74"/>
                    <a:pt x="3" y="75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3" y="76"/>
                    <a:pt x="3" y="76"/>
                    <a:pt x="4" y="77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4" y="77"/>
                    <a:pt x="4" y="78"/>
                    <a:pt x="4" y="78"/>
                  </a:cubicBezTo>
                  <a:cubicBezTo>
                    <a:pt x="4" y="78"/>
                    <a:pt x="4" y="78"/>
                    <a:pt x="4" y="79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0"/>
                    <a:pt x="4" y="81"/>
                    <a:pt x="4" y="81"/>
                  </a:cubicBezTo>
                  <a:cubicBezTo>
                    <a:pt x="5" y="81"/>
                    <a:pt x="5" y="81"/>
                    <a:pt x="6" y="81"/>
                  </a:cubicBezTo>
                  <a:cubicBezTo>
                    <a:pt x="6" y="82"/>
                    <a:pt x="7" y="82"/>
                    <a:pt x="7" y="82"/>
                  </a:cubicBezTo>
                  <a:cubicBezTo>
                    <a:pt x="8" y="84"/>
                    <a:pt x="11" y="85"/>
                    <a:pt x="13" y="85"/>
                  </a:cubicBezTo>
                  <a:cubicBezTo>
                    <a:pt x="15" y="85"/>
                    <a:pt x="17" y="86"/>
                    <a:pt x="18" y="87"/>
                  </a:cubicBezTo>
                  <a:cubicBezTo>
                    <a:pt x="18" y="87"/>
                    <a:pt x="19" y="87"/>
                    <a:pt x="19" y="87"/>
                  </a:cubicBezTo>
                  <a:cubicBezTo>
                    <a:pt x="19" y="87"/>
                    <a:pt x="19" y="87"/>
                    <a:pt x="20" y="87"/>
                  </a:cubicBezTo>
                  <a:cubicBezTo>
                    <a:pt x="21" y="87"/>
                    <a:pt x="23" y="88"/>
                    <a:pt x="24" y="89"/>
                  </a:cubicBezTo>
                  <a:cubicBezTo>
                    <a:pt x="24" y="90"/>
                    <a:pt x="24" y="91"/>
                    <a:pt x="22" y="93"/>
                  </a:cubicBezTo>
                  <a:cubicBezTo>
                    <a:pt x="19" y="95"/>
                    <a:pt x="19" y="98"/>
                    <a:pt x="18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85" name="Freeform 287"/>
            <p:cNvSpPr>
              <a:spLocks/>
            </p:cNvSpPr>
            <p:nvPr/>
          </p:nvSpPr>
          <p:spPr bwMode="auto">
            <a:xfrm>
              <a:off x="12218988" y="4005263"/>
              <a:ext cx="733425" cy="1266825"/>
            </a:xfrm>
            <a:custGeom>
              <a:avLst/>
              <a:gdLst>
                <a:gd name="T0" fmla="*/ 2 w 138"/>
                <a:gd name="T1" fmla="*/ 186 h 242"/>
                <a:gd name="T2" fmla="*/ 0 w 138"/>
                <a:gd name="T3" fmla="*/ 185 h 242"/>
                <a:gd name="T4" fmla="*/ 4 w 138"/>
                <a:gd name="T5" fmla="*/ 196 h 242"/>
                <a:gd name="T6" fmla="*/ 11 w 138"/>
                <a:gd name="T7" fmla="*/ 213 h 242"/>
                <a:gd name="T8" fmla="*/ 18 w 138"/>
                <a:gd name="T9" fmla="*/ 230 h 242"/>
                <a:gd name="T10" fmla="*/ 20 w 138"/>
                <a:gd name="T11" fmla="*/ 241 h 242"/>
                <a:gd name="T12" fmla="*/ 28 w 138"/>
                <a:gd name="T13" fmla="*/ 241 h 242"/>
                <a:gd name="T14" fmla="*/ 31 w 138"/>
                <a:gd name="T15" fmla="*/ 235 h 242"/>
                <a:gd name="T16" fmla="*/ 40 w 138"/>
                <a:gd name="T17" fmla="*/ 228 h 242"/>
                <a:gd name="T18" fmla="*/ 50 w 138"/>
                <a:gd name="T19" fmla="*/ 225 h 242"/>
                <a:gd name="T20" fmla="*/ 56 w 138"/>
                <a:gd name="T21" fmla="*/ 226 h 242"/>
                <a:gd name="T22" fmla="*/ 59 w 138"/>
                <a:gd name="T23" fmla="*/ 218 h 242"/>
                <a:gd name="T24" fmla="*/ 57 w 138"/>
                <a:gd name="T25" fmla="*/ 209 h 242"/>
                <a:gd name="T26" fmla="*/ 66 w 138"/>
                <a:gd name="T27" fmla="*/ 185 h 242"/>
                <a:gd name="T28" fmla="*/ 79 w 138"/>
                <a:gd name="T29" fmla="*/ 171 h 242"/>
                <a:gd name="T30" fmla="*/ 67 w 138"/>
                <a:gd name="T31" fmla="*/ 156 h 242"/>
                <a:gd name="T32" fmla="*/ 62 w 138"/>
                <a:gd name="T33" fmla="*/ 141 h 242"/>
                <a:gd name="T34" fmla="*/ 66 w 138"/>
                <a:gd name="T35" fmla="*/ 129 h 242"/>
                <a:gd name="T36" fmla="*/ 75 w 138"/>
                <a:gd name="T37" fmla="*/ 115 h 242"/>
                <a:gd name="T38" fmla="*/ 87 w 138"/>
                <a:gd name="T39" fmla="*/ 104 h 242"/>
                <a:gd name="T40" fmla="*/ 109 w 138"/>
                <a:gd name="T41" fmla="*/ 84 h 242"/>
                <a:gd name="T42" fmla="*/ 114 w 138"/>
                <a:gd name="T43" fmla="*/ 67 h 242"/>
                <a:gd name="T44" fmla="*/ 125 w 138"/>
                <a:gd name="T45" fmla="*/ 60 h 242"/>
                <a:gd name="T46" fmla="*/ 138 w 138"/>
                <a:gd name="T47" fmla="*/ 60 h 242"/>
                <a:gd name="T48" fmla="*/ 138 w 138"/>
                <a:gd name="T49" fmla="*/ 58 h 242"/>
                <a:gd name="T50" fmla="*/ 137 w 138"/>
                <a:gd name="T51" fmla="*/ 57 h 242"/>
                <a:gd name="T52" fmla="*/ 136 w 138"/>
                <a:gd name="T53" fmla="*/ 49 h 242"/>
                <a:gd name="T54" fmla="*/ 134 w 138"/>
                <a:gd name="T55" fmla="*/ 35 h 242"/>
                <a:gd name="T56" fmla="*/ 132 w 138"/>
                <a:gd name="T57" fmla="*/ 19 h 242"/>
                <a:gd name="T58" fmla="*/ 108 w 138"/>
                <a:gd name="T59" fmla="*/ 5 h 242"/>
                <a:gd name="T60" fmla="*/ 101 w 138"/>
                <a:gd name="T61" fmla="*/ 0 h 242"/>
                <a:gd name="T62" fmla="*/ 89 w 138"/>
                <a:gd name="T63" fmla="*/ 12 h 242"/>
                <a:gd name="T64" fmla="*/ 77 w 138"/>
                <a:gd name="T65" fmla="*/ 10 h 242"/>
                <a:gd name="T66" fmla="*/ 76 w 138"/>
                <a:gd name="T67" fmla="*/ 14 h 242"/>
                <a:gd name="T68" fmla="*/ 59 w 138"/>
                <a:gd name="T69" fmla="*/ 26 h 242"/>
                <a:gd name="T70" fmla="*/ 53 w 138"/>
                <a:gd name="T71" fmla="*/ 41 h 242"/>
                <a:gd name="T72" fmla="*/ 47 w 138"/>
                <a:gd name="T73" fmla="*/ 51 h 242"/>
                <a:gd name="T74" fmla="*/ 36 w 138"/>
                <a:gd name="T75" fmla="*/ 58 h 242"/>
                <a:gd name="T76" fmla="*/ 28 w 138"/>
                <a:gd name="T77" fmla="*/ 83 h 242"/>
                <a:gd name="T78" fmla="*/ 30 w 138"/>
                <a:gd name="T79" fmla="*/ 87 h 242"/>
                <a:gd name="T80" fmla="*/ 32 w 138"/>
                <a:gd name="T81" fmla="*/ 93 h 242"/>
                <a:gd name="T82" fmla="*/ 24 w 138"/>
                <a:gd name="T83" fmla="*/ 96 h 242"/>
                <a:gd name="T84" fmla="*/ 12 w 138"/>
                <a:gd name="T85" fmla="*/ 103 h 242"/>
                <a:gd name="T86" fmla="*/ 11 w 138"/>
                <a:gd name="T87" fmla="*/ 113 h 242"/>
                <a:gd name="T88" fmla="*/ 11 w 138"/>
                <a:gd name="T89" fmla="*/ 117 h 242"/>
                <a:gd name="T90" fmla="*/ 11 w 138"/>
                <a:gd name="T91" fmla="*/ 135 h 242"/>
                <a:gd name="T92" fmla="*/ 17 w 138"/>
                <a:gd name="T93" fmla="*/ 149 h 242"/>
                <a:gd name="T94" fmla="*/ 14 w 138"/>
                <a:gd name="T95" fmla="*/ 154 h 242"/>
                <a:gd name="T96" fmla="*/ 7 w 138"/>
                <a:gd name="T97" fmla="*/ 168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8" h="242">
                  <a:moveTo>
                    <a:pt x="6" y="177"/>
                  </a:moveTo>
                  <a:cubicBezTo>
                    <a:pt x="6" y="179"/>
                    <a:pt x="6" y="186"/>
                    <a:pt x="3" y="186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85"/>
                    <a:pt x="1" y="185"/>
                    <a:pt x="1" y="185"/>
                  </a:cubicBezTo>
                  <a:cubicBezTo>
                    <a:pt x="1" y="185"/>
                    <a:pt x="1" y="185"/>
                    <a:pt x="1" y="185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90"/>
                    <a:pt x="1" y="193"/>
                    <a:pt x="4" y="196"/>
                  </a:cubicBezTo>
                  <a:cubicBezTo>
                    <a:pt x="7" y="198"/>
                    <a:pt x="7" y="200"/>
                    <a:pt x="7" y="202"/>
                  </a:cubicBezTo>
                  <a:cubicBezTo>
                    <a:pt x="7" y="204"/>
                    <a:pt x="7" y="206"/>
                    <a:pt x="9" y="208"/>
                  </a:cubicBezTo>
                  <a:cubicBezTo>
                    <a:pt x="10" y="210"/>
                    <a:pt x="11" y="212"/>
                    <a:pt x="11" y="213"/>
                  </a:cubicBezTo>
                  <a:cubicBezTo>
                    <a:pt x="12" y="215"/>
                    <a:pt x="12" y="216"/>
                    <a:pt x="14" y="218"/>
                  </a:cubicBezTo>
                  <a:cubicBezTo>
                    <a:pt x="18" y="221"/>
                    <a:pt x="18" y="223"/>
                    <a:pt x="17" y="227"/>
                  </a:cubicBezTo>
                  <a:cubicBezTo>
                    <a:pt x="16" y="229"/>
                    <a:pt x="16" y="229"/>
                    <a:pt x="18" y="230"/>
                  </a:cubicBezTo>
                  <a:cubicBezTo>
                    <a:pt x="19" y="230"/>
                    <a:pt x="20" y="231"/>
                    <a:pt x="20" y="232"/>
                  </a:cubicBezTo>
                  <a:cubicBezTo>
                    <a:pt x="20" y="233"/>
                    <a:pt x="20" y="234"/>
                    <a:pt x="20" y="235"/>
                  </a:cubicBezTo>
                  <a:cubicBezTo>
                    <a:pt x="20" y="237"/>
                    <a:pt x="19" y="240"/>
                    <a:pt x="20" y="241"/>
                  </a:cubicBezTo>
                  <a:cubicBezTo>
                    <a:pt x="20" y="242"/>
                    <a:pt x="20" y="242"/>
                    <a:pt x="21" y="242"/>
                  </a:cubicBezTo>
                  <a:cubicBezTo>
                    <a:pt x="21" y="242"/>
                    <a:pt x="22" y="242"/>
                    <a:pt x="23" y="241"/>
                  </a:cubicBezTo>
                  <a:cubicBezTo>
                    <a:pt x="24" y="241"/>
                    <a:pt x="26" y="241"/>
                    <a:pt x="28" y="241"/>
                  </a:cubicBezTo>
                  <a:cubicBezTo>
                    <a:pt x="29" y="240"/>
                    <a:pt x="30" y="240"/>
                    <a:pt x="31" y="240"/>
                  </a:cubicBezTo>
                  <a:cubicBezTo>
                    <a:pt x="31" y="239"/>
                    <a:pt x="31" y="238"/>
                    <a:pt x="31" y="237"/>
                  </a:cubicBezTo>
                  <a:cubicBezTo>
                    <a:pt x="31" y="236"/>
                    <a:pt x="31" y="235"/>
                    <a:pt x="31" y="235"/>
                  </a:cubicBezTo>
                  <a:cubicBezTo>
                    <a:pt x="31" y="232"/>
                    <a:pt x="33" y="232"/>
                    <a:pt x="34" y="232"/>
                  </a:cubicBezTo>
                  <a:cubicBezTo>
                    <a:pt x="34" y="231"/>
                    <a:pt x="35" y="231"/>
                    <a:pt x="35" y="231"/>
                  </a:cubicBezTo>
                  <a:cubicBezTo>
                    <a:pt x="35" y="229"/>
                    <a:pt x="37" y="228"/>
                    <a:pt x="40" y="228"/>
                  </a:cubicBezTo>
                  <a:cubicBezTo>
                    <a:pt x="42" y="228"/>
                    <a:pt x="44" y="229"/>
                    <a:pt x="45" y="229"/>
                  </a:cubicBezTo>
                  <a:cubicBezTo>
                    <a:pt x="46" y="230"/>
                    <a:pt x="47" y="230"/>
                    <a:pt x="47" y="230"/>
                  </a:cubicBezTo>
                  <a:cubicBezTo>
                    <a:pt x="49" y="230"/>
                    <a:pt x="50" y="227"/>
                    <a:pt x="50" y="225"/>
                  </a:cubicBezTo>
                  <a:cubicBezTo>
                    <a:pt x="51" y="223"/>
                    <a:pt x="51" y="223"/>
                    <a:pt x="52" y="223"/>
                  </a:cubicBezTo>
                  <a:cubicBezTo>
                    <a:pt x="53" y="223"/>
                    <a:pt x="54" y="224"/>
                    <a:pt x="55" y="225"/>
                  </a:cubicBezTo>
                  <a:cubicBezTo>
                    <a:pt x="55" y="225"/>
                    <a:pt x="56" y="226"/>
                    <a:pt x="56" y="226"/>
                  </a:cubicBezTo>
                  <a:cubicBezTo>
                    <a:pt x="57" y="225"/>
                    <a:pt x="59" y="220"/>
                    <a:pt x="61" y="216"/>
                  </a:cubicBezTo>
                  <a:cubicBezTo>
                    <a:pt x="61" y="215"/>
                    <a:pt x="61" y="215"/>
                    <a:pt x="61" y="215"/>
                  </a:cubicBezTo>
                  <a:cubicBezTo>
                    <a:pt x="61" y="215"/>
                    <a:pt x="60" y="216"/>
                    <a:pt x="59" y="218"/>
                  </a:cubicBezTo>
                  <a:cubicBezTo>
                    <a:pt x="58" y="219"/>
                    <a:pt x="57" y="219"/>
                    <a:pt x="56" y="219"/>
                  </a:cubicBezTo>
                  <a:cubicBezTo>
                    <a:pt x="56" y="219"/>
                    <a:pt x="55" y="219"/>
                    <a:pt x="55" y="218"/>
                  </a:cubicBezTo>
                  <a:cubicBezTo>
                    <a:pt x="54" y="217"/>
                    <a:pt x="56" y="210"/>
                    <a:pt x="57" y="209"/>
                  </a:cubicBezTo>
                  <a:cubicBezTo>
                    <a:pt x="58" y="207"/>
                    <a:pt x="58" y="201"/>
                    <a:pt x="58" y="198"/>
                  </a:cubicBezTo>
                  <a:cubicBezTo>
                    <a:pt x="58" y="195"/>
                    <a:pt x="58" y="194"/>
                    <a:pt x="58" y="193"/>
                  </a:cubicBezTo>
                  <a:cubicBezTo>
                    <a:pt x="59" y="191"/>
                    <a:pt x="60" y="186"/>
                    <a:pt x="66" y="185"/>
                  </a:cubicBezTo>
                  <a:cubicBezTo>
                    <a:pt x="69" y="184"/>
                    <a:pt x="73" y="181"/>
                    <a:pt x="75" y="178"/>
                  </a:cubicBezTo>
                  <a:cubicBezTo>
                    <a:pt x="75" y="178"/>
                    <a:pt x="75" y="177"/>
                    <a:pt x="75" y="177"/>
                  </a:cubicBezTo>
                  <a:cubicBezTo>
                    <a:pt x="74" y="175"/>
                    <a:pt x="76" y="173"/>
                    <a:pt x="79" y="171"/>
                  </a:cubicBezTo>
                  <a:cubicBezTo>
                    <a:pt x="80" y="170"/>
                    <a:pt x="82" y="168"/>
                    <a:pt x="82" y="168"/>
                  </a:cubicBezTo>
                  <a:cubicBezTo>
                    <a:pt x="82" y="166"/>
                    <a:pt x="74" y="158"/>
                    <a:pt x="71" y="157"/>
                  </a:cubicBezTo>
                  <a:cubicBezTo>
                    <a:pt x="70" y="156"/>
                    <a:pt x="68" y="156"/>
                    <a:pt x="67" y="156"/>
                  </a:cubicBezTo>
                  <a:cubicBezTo>
                    <a:pt x="65" y="156"/>
                    <a:pt x="64" y="155"/>
                    <a:pt x="63" y="155"/>
                  </a:cubicBezTo>
                  <a:cubicBezTo>
                    <a:pt x="63" y="154"/>
                    <a:pt x="63" y="154"/>
                    <a:pt x="63" y="153"/>
                  </a:cubicBezTo>
                  <a:cubicBezTo>
                    <a:pt x="63" y="152"/>
                    <a:pt x="63" y="147"/>
                    <a:pt x="62" y="141"/>
                  </a:cubicBezTo>
                  <a:cubicBezTo>
                    <a:pt x="61" y="139"/>
                    <a:pt x="63" y="136"/>
                    <a:pt x="64" y="134"/>
                  </a:cubicBezTo>
                  <a:cubicBezTo>
                    <a:pt x="65" y="133"/>
                    <a:pt x="66" y="131"/>
                    <a:pt x="66" y="130"/>
                  </a:cubicBezTo>
                  <a:cubicBezTo>
                    <a:pt x="66" y="129"/>
                    <a:pt x="66" y="129"/>
                    <a:pt x="66" y="129"/>
                  </a:cubicBezTo>
                  <a:cubicBezTo>
                    <a:pt x="66" y="126"/>
                    <a:pt x="66" y="122"/>
                    <a:pt x="69" y="120"/>
                  </a:cubicBezTo>
                  <a:cubicBezTo>
                    <a:pt x="70" y="120"/>
                    <a:pt x="71" y="119"/>
                    <a:pt x="71" y="118"/>
                  </a:cubicBezTo>
                  <a:cubicBezTo>
                    <a:pt x="71" y="117"/>
                    <a:pt x="72" y="116"/>
                    <a:pt x="75" y="115"/>
                  </a:cubicBezTo>
                  <a:cubicBezTo>
                    <a:pt x="76" y="115"/>
                    <a:pt x="77" y="113"/>
                    <a:pt x="78" y="111"/>
                  </a:cubicBezTo>
                  <a:cubicBezTo>
                    <a:pt x="79" y="110"/>
                    <a:pt x="80" y="107"/>
                    <a:pt x="83" y="106"/>
                  </a:cubicBezTo>
                  <a:cubicBezTo>
                    <a:pt x="85" y="105"/>
                    <a:pt x="86" y="105"/>
                    <a:pt x="87" y="104"/>
                  </a:cubicBezTo>
                  <a:cubicBezTo>
                    <a:pt x="89" y="103"/>
                    <a:pt x="90" y="102"/>
                    <a:pt x="93" y="100"/>
                  </a:cubicBezTo>
                  <a:cubicBezTo>
                    <a:pt x="99" y="97"/>
                    <a:pt x="109" y="91"/>
                    <a:pt x="110" y="88"/>
                  </a:cubicBezTo>
                  <a:cubicBezTo>
                    <a:pt x="110" y="87"/>
                    <a:pt x="110" y="86"/>
                    <a:pt x="109" y="84"/>
                  </a:cubicBezTo>
                  <a:cubicBezTo>
                    <a:pt x="108" y="82"/>
                    <a:pt x="106" y="79"/>
                    <a:pt x="109" y="76"/>
                  </a:cubicBezTo>
                  <a:cubicBezTo>
                    <a:pt x="111" y="75"/>
                    <a:pt x="111" y="73"/>
                    <a:pt x="111" y="71"/>
                  </a:cubicBezTo>
                  <a:cubicBezTo>
                    <a:pt x="111" y="70"/>
                    <a:pt x="111" y="68"/>
                    <a:pt x="114" y="67"/>
                  </a:cubicBezTo>
                  <a:cubicBezTo>
                    <a:pt x="117" y="66"/>
                    <a:pt x="118" y="65"/>
                    <a:pt x="120" y="63"/>
                  </a:cubicBezTo>
                  <a:cubicBezTo>
                    <a:pt x="121" y="62"/>
                    <a:pt x="121" y="62"/>
                    <a:pt x="121" y="62"/>
                  </a:cubicBezTo>
                  <a:cubicBezTo>
                    <a:pt x="122" y="60"/>
                    <a:pt x="124" y="60"/>
                    <a:pt x="125" y="60"/>
                  </a:cubicBezTo>
                  <a:cubicBezTo>
                    <a:pt x="125" y="60"/>
                    <a:pt x="126" y="60"/>
                    <a:pt x="127" y="60"/>
                  </a:cubicBezTo>
                  <a:cubicBezTo>
                    <a:pt x="129" y="60"/>
                    <a:pt x="131" y="60"/>
                    <a:pt x="133" y="60"/>
                  </a:cubicBezTo>
                  <a:cubicBezTo>
                    <a:pt x="135" y="60"/>
                    <a:pt x="136" y="60"/>
                    <a:pt x="138" y="60"/>
                  </a:cubicBezTo>
                  <a:cubicBezTo>
                    <a:pt x="138" y="60"/>
                    <a:pt x="138" y="60"/>
                    <a:pt x="138" y="60"/>
                  </a:cubicBezTo>
                  <a:cubicBezTo>
                    <a:pt x="138" y="59"/>
                    <a:pt x="138" y="59"/>
                    <a:pt x="138" y="59"/>
                  </a:cubicBezTo>
                  <a:cubicBezTo>
                    <a:pt x="138" y="59"/>
                    <a:pt x="138" y="58"/>
                    <a:pt x="138" y="58"/>
                  </a:cubicBezTo>
                  <a:cubicBezTo>
                    <a:pt x="138" y="58"/>
                    <a:pt x="138" y="58"/>
                    <a:pt x="138" y="58"/>
                  </a:cubicBezTo>
                  <a:cubicBezTo>
                    <a:pt x="138" y="58"/>
                    <a:pt x="138" y="57"/>
                    <a:pt x="137" y="57"/>
                  </a:cubicBezTo>
                  <a:cubicBezTo>
                    <a:pt x="137" y="57"/>
                    <a:pt x="137" y="57"/>
                    <a:pt x="137" y="57"/>
                  </a:cubicBezTo>
                  <a:cubicBezTo>
                    <a:pt x="137" y="57"/>
                    <a:pt x="137" y="57"/>
                    <a:pt x="137" y="56"/>
                  </a:cubicBezTo>
                  <a:cubicBezTo>
                    <a:pt x="137" y="56"/>
                    <a:pt x="133" y="52"/>
                    <a:pt x="134" y="50"/>
                  </a:cubicBezTo>
                  <a:cubicBezTo>
                    <a:pt x="134" y="50"/>
                    <a:pt x="134" y="49"/>
                    <a:pt x="136" y="49"/>
                  </a:cubicBezTo>
                  <a:cubicBezTo>
                    <a:pt x="136" y="49"/>
                    <a:pt x="137" y="48"/>
                    <a:pt x="137" y="47"/>
                  </a:cubicBezTo>
                  <a:cubicBezTo>
                    <a:pt x="137" y="45"/>
                    <a:pt x="137" y="42"/>
                    <a:pt x="136" y="41"/>
                  </a:cubicBezTo>
                  <a:cubicBezTo>
                    <a:pt x="133" y="40"/>
                    <a:pt x="134" y="37"/>
                    <a:pt x="134" y="35"/>
                  </a:cubicBezTo>
                  <a:cubicBezTo>
                    <a:pt x="134" y="33"/>
                    <a:pt x="134" y="31"/>
                    <a:pt x="133" y="31"/>
                  </a:cubicBezTo>
                  <a:cubicBezTo>
                    <a:pt x="130" y="29"/>
                    <a:pt x="131" y="25"/>
                    <a:pt x="132" y="21"/>
                  </a:cubicBezTo>
                  <a:cubicBezTo>
                    <a:pt x="132" y="21"/>
                    <a:pt x="132" y="20"/>
                    <a:pt x="132" y="19"/>
                  </a:cubicBezTo>
                  <a:cubicBezTo>
                    <a:pt x="132" y="17"/>
                    <a:pt x="125" y="14"/>
                    <a:pt x="121" y="12"/>
                  </a:cubicBezTo>
                  <a:cubicBezTo>
                    <a:pt x="119" y="12"/>
                    <a:pt x="118" y="11"/>
                    <a:pt x="116" y="11"/>
                  </a:cubicBezTo>
                  <a:cubicBezTo>
                    <a:pt x="113" y="9"/>
                    <a:pt x="111" y="7"/>
                    <a:pt x="108" y="5"/>
                  </a:cubicBezTo>
                  <a:cubicBezTo>
                    <a:pt x="107" y="4"/>
                    <a:pt x="106" y="3"/>
                    <a:pt x="105" y="2"/>
                  </a:cubicBezTo>
                  <a:cubicBezTo>
                    <a:pt x="104" y="2"/>
                    <a:pt x="104" y="1"/>
                    <a:pt x="103" y="1"/>
                  </a:cubicBezTo>
                  <a:cubicBezTo>
                    <a:pt x="102" y="1"/>
                    <a:pt x="102" y="0"/>
                    <a:pt x="101" y="0"/>
                  </a:cubicBezTo>
                  <a:cubicBezTo>
                    <a:pt x="99" y="0"/>
                    <a:pt x="98" y="5"/>
                    <a:pt x="98" y="9"/>
                  </a:cubicBezTo>
                  <a:cubicBezTo>
                    <a:pt x="98" y="12"/>
                    <a:pt x="96" y="13"/>
                    <a:pt x="94" y="13"/>
                  </a:cubicBezTo>
                  <a:cubicBezTo>
                    <a:pt x="92" y="13"/>
                    <a:pt x="90" y="13"/>
                    <a:pt x="89" y="12"/>
                  </a:cubicBezTo>
                  <a:cubicBezTo>
                    <a:pt x="88" y="10"/>
                    <a:pt x="86" y="10"/>
                    <a:pt x="84" y="10"/>
                  </a:cubicBezTo>
                  <a:cubicBezTo>
                    <a:pt x="84" y="11"/>
                    <a:pt x="83" y="11"/>
                    <a:pt x="83" y="11"/>
                  </a:cubicBezTo>
                  <a:cubicBezTo>
                    <a:pt x="81" y="11"/>
                    <a:pt x="79" y="10"/>
                    <a:pt x="77" y="10"/>
                  </a:cubicBezTo>
                  <a:cubicBezTo>
                    <a:pt x="77" y="9"/>
                    <a:pt x="76" y="9"/>
                    <a:pt x="76" y="9"/>
                  </a:cubicBezTo>
                  <a:cubicBezTo>
                    <a:pt x="76" y="9"/>
                    <a:pt x="76" y="9"/>
                    <a:pt x="76" y="9"/>
                  </a:cubicBezTo>
                  <a:cubicBezTo>
                    <a:pt x="75" y="10"/>
                    <a:pt x="76" y="12"/>
                    <a:pt x="76" y="14"/>
                  </a:cubicBezTo>
                  <a:cubicBezTo>
                    <a:pt x="76" y="15"/>
                    <a:pt x="76" y="16"/>
                    <a:pt x="76" y="17"/>
                  </a:cubicBezTo>
                  <a:cubicBezTo>
                    <a:pt x="76" y="21"/>
                    <a:pt x="70" y="21"/>
                    <a:pt x="67" y="21"/>
                  </a:cubicBezTo>
                  <a:cubicBezTo>
                    <a:pt x="64" y="21"/>
                    <a:pt x="59" y="23"/>
                    <a:pt x="59" y="26"/>
                  </a:cubicBezTo>
                  <a:cubicBezTo>
                    <a:pt x="59" y="28"/>
                    <a:pt x="58" y="30"/>
                    <a:pt x="57" y="31"/>
                  </a:cubicBezTo>
                  <a:cubicBezTo>
                    <a:pt x="56" y="33"/>
                    <a:pt x="55" y="33"/>
                    <a:pt x="56" y="34"/>
                  </a:cubicBezTo>
                  <a:cubicBezTo>
                    <a:pt x="57" y="36"/>
                    <a:pt x="56" y="38"/>
                    <a:pt x="53" y="41"/>
                  </a:cubicBezTo>
                  <a:cubicBezTo>
                    <a:pt x="52" y="42"/>
                    <a:pt x="50" y="44"/>
                    <a:pt x="49" y="46"/>
                  </a:cubicBezTo>
                  <a:cubicBezTo>
                    <a:pt x="48" y="47"/>
                    <a:pt x="48" y="49"/>
                    <a:pt x="47" y="49"/>
                  </a:cubicBezTo>
                  <a:cubicBezTo>
                    <a:pt x="47" y="50"/>
                    <a:pt x="47" y="50"/>
                    <a:pt x="47" y="51"/>
                  </a:cubicBezTo>
                  <a:cubicBezTo>
                    <a:pt x="47" y="52"/>
                    <a:pt x="47" y="54"/>
                    <a:pt x="45" y="56"/>
                  </a:cubicBezTo>
                  <a:cubicBezTo>
                    <a:pt x="43" y="57"/>
                    <a:pt x="41" y="57"/>
                    <a:pt x="39" y="57"/>
                  </a:cubicBezTo>
                  <a:cubicBezTo>
                    <a:pt x="38" y="58"/>
                    <a:pt x="37" y="58"/>
                    <a:pt x="36" y="58"/>
                  </a:cubicBezTo>
                  <a:cubicBezTo>
                    <a:pt x="36" y="59"/>
                    <a:pt x="36" y="60"/>
                    <a:pt x="36" y="62"/>
                  </a:cubicBezTo>
                  <a:cubicBezTo>
                    <a:pt x="36" y="64"/>
                    <a:pt x="36" y="65"/>
                    <a:pt x="36" y="68"/>
                  </a:cubicBezTo>
                  <a:cubicBezTo>
                    <a:pt x="35" y="72"/>
                    <a:pt x="32" y="78"/>
                    <a:pt x="28" y="83"/>
                  </a:cubicBezTo>
                  <a:cubicBezTo>
                    <a:pt x="28" y="83"/>
                    <a:pt x="27" y="84"/>
                    <a:pt x="27" y="85"/>
                  </a:cubicBezTo>
                  <a:cubicBezTo>
                    <a:pt x="28" y="86"/>
                    <a:pt x="29" y="87"/>
                    <a:pt x="30" y="87"/>
                  </a:cubicBezTo>
                  <a:cubicBezTo>
                    <a:pt x="30" y="87"/>
                    <a:pt x="30" y="87"/>
                    <a:pt x="30" y="87"/>
                  </a:cubicBezTo>
                  <a:cubicBezTo>
                    <a:pt x="31" y="87"/>
                    <a:pt x="32" y="88"/>
                    <a:pt x="32" y="88"/>
                  </a:cubicBezTo>
                  <a:cubicBezTo>
                    <a:pt x="32" y="89"/>
                    <a:pt x="32" y="89"/>
                    <a:pt x="32" y="90"/>
                  </a:cubicBezTo>
                  <a:cubicBezTo>
                    <a:pt x="32" y="91"/>
                    <a:pt x="32" y="92"/>
                    <a:pt x="32" y="93"/>
                  </a:cubicBezTo>
                  <a:cubicBezTo>
                    <a:pt x="32" y="93"/>
                    <a:pt x="31" y="94"/>
                    <a:pt x="31" y="95"/>
                  </a:cubicBezTo>
                  <a:cubicBezTo>
                    <a:pt x="30" y="96"/>
                    <a:pt x="29" y="97"/>
                    <a:pt x="27" y="97"/>
                  </a:cubicBezTo>
                  <a:cubicBezTo>
                    <a:pt x="26" y="97"/>
                    <a:pt x="25" y="97"/>
                    <a:pt x="24" y="96"/>
                  </a:cubicBezTo>
                  <a:cubicBezTo>
                    <a:pt x="23" y="96"/>
                    <a:pt x="23" y="96"/>
                    <a:pt x="22" y="96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20" y="96"/>
                    <a:pt x="15" y="98"/>
                    <a:pt x="12" y="103"/>
                  </a:cubicBezTo>
                  <a:cubicBezTo>
                    <a:pt x="11" y="104"/>
                    <a:pt x="11" y="105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0" y="111"/>
                    <a:pt x="11" y="112"/>
                    <a:pt x="11" y="113"/>
                  </a:cubicBezTo>
                  <a:cubicBezTo>
                    <a:pt x="11" y="114"/>
                    <a:pt x="11" y="114"/>
                    <a:pt x="11" y="114"/>
                  </a:cubicBezTo>
                  <a:cubicBezTo>
                    <a:pt x="12" y="115"/>
                    <a:pt x="11" y="116"/>
                    <a:pt x="11" y="116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0" y="119"/>
                    <a:pt x="10" y="121"/>
                    <a:pt x="11" y="124"/>
                  </a:cubicBezTo>
                  <a:cubicBezTo>
                    <a:pt x="13" y="128"/>
                    <a:pt x="12" y="130"/>
                    <a:pt x="11" y="132"/>
                  </a:cubicBezTo>
                  <a:cubicBezTo>
                    <a:pt x="11" y="133"/>
                    <a:pt x="11" y="134"/>
                    <a:pt x="11" y="135"/>
                  </a:cubicBezTo>
                  <a:cubicBezTo>
                    <a:pt x="11" y="137"/>
                    <a:pt x="12" y="138"/>
                    <a:pt x="14" y="139"/>
                  </a:cubicBezTo>
                  <a:cubicBezTo>
                    <a:pt x="16" y="140"/>
                    <a:pt x="18" y="141"/>
                    <a:pt x="18" y="143"/>
                  </a:cubicBezTo>
                  <a:cubicBezTo>
                    <a:pt x="19" y="146"/>
                    <a:pt x="18" y="148"/>
                    <a:pt x="17" y="149"/>
                  </a:cubicBezTo>
                  <a:cubicBezTo>
                    <a:pt x="16" y="150"/>
                    <a:pt x="15" y="150"/>
                    <a:pt x="13" y="150"/>
                  </a:cubicBezTo>
                  <a:cubicBezTo>
                    <a:pt x="13" y="150"/>
                    <a:pt x="13" y="150"/>
                    <a:pt x="13" y="151"/>
                  </a:cubicBezTo>
                  <a:cubicBezTo>
                    <a:pt x="12" y="152"/>
                    <a:pt x="13" y="153"/>
                    <a:pt x="14" y="154"/>
                  </a:cubicBezTo>
                  <a:cubicBezTo>
                    <a:pt x="17" y="155"/>
                    <a:pt x="16" y="164"/>
                    <a:pt x="15" y="166"/>
                  </a:cubicBezTo>
                  <a:cubicBezTo>
                    <a:pt x="14" y="168"/>
                    <a:pt x="12" y="168"/>
                    <a:pt x="10" y="168"/>
                  </a:cubicBezTo>
                  <a:cubicBezTo>
                    <a:pt x="9" y="168"/>
                    <a:pt x="8" y="168"/>
                    <a:pt x="7" y="168"/>
                  </a:cubicBezTo>
                  <a:cubicBezTo>
                    <a:pt x="8" y="170"/>
                    <a:pt x="7" y="172"/>
                    <a:pt x="7" y="174"/>
                  </a:cubicBezTo>
                  <a:cubicBezTo>
                    <a:pt x="6" y="175"/>
                    <a:pt x="6" y="177"/>
                    <a:pt x="6" y="17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86" name="Freeform 288"/>
            <p:cNvSpPr>
              <a:spLocks/>
            </p:cNvSpPr>
            <p:nvPr/>
          </p:nvSpPr>
          <p:spPr bwMode="auto">
            <a:xfrm>
              <a:off x="12730163" y="6324600"/>
              <a:ext cx="366713" cy="350838"/>
            </a:xfrm>
            <a:custGeom>
              <a:avLst/>
              <a:gdLst>
                <a:gd name="T0" fmla="*/ 60 w 69"/>
                <a:gd name="T1" fmla="*/ 5 h 67"/>
                <a:gd name="T2" fmla="*/ 42 w 69"/>
                <a:gd name="T3" fmla="*/ 3 h 67"/>
                <a:gd name="T4" fmla="*/ 39 w 69"/>
                <a:gd name="T5" fmla="*/ 3 h 67"/>
                <a:gd name="T6" fmla="*/ 36 w 69"/>
                <a:gd name="T7" fmla="*/ 3 h 67"/>
                <a:gd name="T8" fmla="*/ 34 w 69"/>
                <a:gd name="T9" fmla="*/ 3 h 67"/>
                <a:gd name="T10" fmla="*/ 33 w 69"/>
                <a:gd name="T11" fmla="*/ 3 h 67"/>
                <a:gd name="T12" fmla="*/ 28 w 69"/>
                <a:gd name="T13" fmla="*/ 6 h 67"/>
                <a:gd name="T14" fmla="*/ 27 w 69"/>
                <a:gd name="T15" fmla="*/ 7 h 67"/>
                <a:gd name="T16" fmla="*/ 21 w 69"/>
                <a:gd name="T17" fmla="*/ 8 h 67"/>
                <a:gd name="T18" fmla="*/ 17 w 69"/>
                <a:gd name="T19" fmla="*/ 12 h 67"/>
                <a:gd name="T20" fmla="*/ 15 w 69"/>
                <a:gd name="T21" fmla="*/ 12 h 67"/>
                <a:gd name="T22" fmla="*/ 15 w 69"/>
                <a:gd name="T23" fmla="*/ 12 h 67"/>
                <a:gd name="T24" fmla="*/ 14 w 69"/>
                <a:gd name="T25" fmla="*/ 12 h 67"/>
                <a:gd name="T26" fmla="*/ 13 w 69"/>
                <a:gd name="T27" fmla="*/ 12 h 67"/>
                <a:gd name="T28" fmla="*/ 12 w 69"/>
                <a:gd name="T29" fmla="*/ 12 h 67"/>
                <a:gd name="T30" fmla="*/ 10 w 69"/>
                <a:gd name="T31" fmla="*/ 12 h 67"/>
                <a:gd name="T32" fmla="*/ 5 w 69"/>
                <a:gd name="T33" fmla="*/ 19 h 67"/>
                <a:gd name="T34" fmla="*/ 2 w 69"/>
                <a:gd name="T35" fmla="*/ 23 h 67"/>
                <a:gd name="T36" fmla="*/ 0 w 69"/>
                <a:gd name="T37" fmla="*/ 28 h 67"/>
                <a:gd name="T38" fmla="*/ 7 w 69"/>
                <a:gd name="T39" fmla="*/ 40 h 67"/>
                <a:gd name="T40" fmla="*/ 16 w 69"/>
                <a:gd name="T41" fmla="*/ 39 h 67"/>
                <a:gd name="T42" fmla="*/ 22 w 69"/>
                <a:gd name="T43" fmla="*/ 46 h 67"/>
                <a:gd name="T44" fmla="*/ 16 w 69"/>
                <a:gd name="T45" fmla="*/ 45 h 67"/>
                <a:gd name="T46" fmla="*/ 11 w 69"/>
                <a:gd name="T47" fmla="*/ 48 h 67"/>
                <a:gd name="T48" fmla="*/ 15 w 69"/>
                <a:gd name="T49" fmla="*/ 55 h 67"/>
                <a:gd name="T50" fmla="*/ 19 w 69"/>
                <a:gd name="T51" fmla="*/ 62 h 67"/>
                <a:gd name="T52" fmla="*/ 26 w 69"/>
                <a:gd name="T53" fmla="*/ 65 h 67"/>
                <a:gd name="T54" fmla="*/ 30 w 69"/>
                <a:gd name="T55" fmla="*/ 67 h 67"/>
                <a:gd name="T56" fmla="*/ 27 w 69"/>
                <a:gd name="T57" fmla="*/ 56 h 67"/>
                <a:gd name="T58" fmla="*/ 31 w 69"/>
                <a:gd name="T59" fmla="*/ 56 h 67"/>
                <a:gd name="T60" fmla="*/ 36 w 69"/>
                <a:gd name="T61" fmla="*/ 55 h 67"/>
                <a:gd name="T62" fmla="*/ 31 w 69"/>
                <a:gd name="T63" fmla="*/ 53 h 67"/>
                <a:gd name="T64" fmla="*/ 29 w 69"/>
                <a:gd name="T65" fmla="*/ 52 h 67"/>
                <a:gd name="T66" fmla="*/ 32 w 69"/>
                <a:gd name="T67" fmla="*/ 48 h 67"/>
                <a:gd name="T68" fmla="*/ 41 w 69"/>
                <a:gd name="T69" fmla="*/ 49 h 67"/>
                <a:gd name="T70" fmla="*/ 43 w 69"/>
                <a:gd name="T71" fmla="*/ 45 h 67"/>
                <a:gd name="T72" fmla="*/ 37 w 69"/>
                <a:gd name="T73" fmla="*/ 40 h 67"/>
                <a:gd name="T74" fmla="*/ 32 w 69"/>
                <a:gd name="T75" fmla="*/ 42 h 67"/>
                <a:gd name="T76" fmla="*/ 28 w 69"/>
                <a:gd name="T77" fmla="*/ 37 h 67"/>
                <a:gd name="T78" fmla="*/ 33 w 69"/>
                <a:gd name="T79" fmla="*/ 34 h 67"/>
                <a:gd name="T80" fmla="*/ 24 w 69"/>
                <a:gd name="T81" fmla="*/ 22 h 67"/>
                <a:gd name="T82" fmla="*/ 27 w 69"/>
                <a:gd name="T83" fmla="*/ 16 h 67"/>
                <a:gd name="T84" fmla="*/ 35 w 69"/>
                <a:gd name="T85" fmla="*/ 19 h 67"/>
                <a:gd name="T86" fmla="*/ 39 w 69"/>
                <a:gd name="T87" fmla="*/ 16 h 67"/>
                <a:gd name="T88" fmla="*/ 44 w 69"/>
                <a:gd name="T89" fmla="*/ 9 h 67"/>
                <a:gd name="T90" fmla="*/ 49 w 69"/>
                <a:gd name="T91" fmla="*/ 12 h 67"/>
                <a:gd name="T92" fmla="*/ 57 w 69"/>
                <a:gd name="T93" fmla="*/ 8 h 67"/>
                <a:gd name="T94" fmla="*/ 64 w 69"/>
                <a:gd name="T95" fmla="*/ 11 h 67"/>
                <a:gd name="T96" fmla="*/ 68 w 69"/>
                <a:gd name="T97" fmla="*/ 6 h 67"/>
                <a:gd name="T98" fmla="*/ 69 w 69"/>
                <a:gd name="T99" fmla="*/ 2 h 67"/>
                <a:gd name="T100" fmla="*/ 69 w 69"/>
                <a:gd name="T101" fmla="*/ 0 h 67"/>
                <a:gd name="T102" fmla="*/ 67 w 69"/>
                <a:gd name="T103" fmla="*/ 0 h 67"/>
                <a:gd name="T104" fmla="*/ 66 w 69"/>
                <a:gd name="T105" fmla="*/ 1 h 67"/>
                <a:gd name="T106" fmla="*/ 65 w 69"/>
                <a:gd name="T107" fmla="*/ 1 h 67"/>
                <a:gd name="T108" fmla="*/ 65 w 69"/>
                <a:gd name="T109" fmla="*/ 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9" h="67">
                  <a:moveTo>
                    <a:pt x="60" y="5"/>
                  </a:moveTo>
                  <a:cubicBezTo>
                    <a:pt x="60" y="5"/>
                    <a:pt x="60" y="5"/>
                    <a:pt x="60" y="5"/>
                  </a:cubicBezTo>
                  <a:cubicBezTo>
                    <a:pt x="59" y="5"/>
                    <a:pt x="50" y="4"/>
                    <a:pt x="47" y="3"/>
                  </a:cubicBezTo>
                  <a:cubicBezTo>
                    <a:pt x="47" y="3"/>
                    <a:pt x="46" y="3"/>
                    <a:pt x="42" y="3"/>
                  </a:cubicBezTo>
                  <a:cubicBezTo>
                    <a:pt x="41" y="3"/>
                    <a:pt x="40" y="3"/>
                    <a:pt x="40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8" y="3"/>
                    <a:pt x="38" y="3"/>
                    <a:pt x="37" y="3"/>
                  </a:cubicBezTo>
                  <a:cubicBezTo>
                    <a:pt x="37" y="3"/>
                    <a:pt x="37" y="3"/>
                    <a:pt x="36" y="3"/>
                  </a:cubicBezTo>
                  <a:cubicBezTo>
                    <a:pt x="36" y="3"/>
                    <a:pt x="35" y="3"/>
                    <a:pt x="35" y="3"/>
                  </a:cubicBezTo>
                  <a:cubicBezTo>
                    <a:pt x="35" y="3"/>
                    <a:pt x="34" y="3"/>
                    <a:pt x="34" y="3"/>
                  </a:cubicBezTo>
                  <a:cubicBezTo>
                    <a:pt x="34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4"/>
                    <a:pt x="32" y="4"/>
                  </a:cubicBezTo>
                  <a:cubicBezTo>
                    <a:pt x="31" y="5"/>
                    <a:pt x="30" y="6"/>
                    <a:pt x="28" y="6"/>
                  </a:cubicBezTo>
                  <a:cubicBezTo>
                    <a:pt x="28" y="6"/>
                    <a:pt x="28" y="7"/>
                    <a:pt x="28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5" y="8"/>
                    <a:pt x="23" y="8"/>
                    <a:pt x="22" y="8"/>
                  </a:cubicBezTo>
                  <a:cubicBezTo>
                    <a:pt x="22" y="8"/>
                    <a:pt x="22" y="8"/>
                    <a:pt x="21" y="8"/>
                  </a:cubicBezTo>
                  <a:cubicBezTo>
                    <a:pt x="21" y="8"/>
                    <a:pt x="21" y="9"/>
                    <a:pt x="20" y="9"/>
                  </a:cubicBezTo>
                  <a:cubicBezTo>
                    <a:pt x="20" y="10"/>
                    <a:pt x="19" y="11"/>
                    <a:pt x="17" y="12"/>
                  </a:cubicBezTo>
                  <a:cubicBezTo>
                    <a:pt x="16" y="12"/>
                    <a:pt x="16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4"/>
                    <a:pt x="7" y="17"/>
                    <a:pt x="5" y="19"/>
                  </a:cubicBezTo>
                  <a:cubicBezTo>
                    <a:pt x="5" y="19"/>
                    <a:pt x="5" y="20"/>
                    <a:pt x="5" y="21"/>
                  </a:cubicBezTo>
                  <a:cubicBezTo>
                    <a:pt x="5" y="22"/>
                    <a:pt x="4" y="23"/>
                    <a:pt x="2" y="23"/>
                  </a:cubicBezTo>
                  <a:cubicBezTo>
                    <a:pt x="1" y="23"/>
                    <a:pt x="1" y="26"/>
                    <a:pt x="0" y="2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4" y="29"/>
                    <a:pt x="7" y="34"/>
                    <a:pt x="6" y="38"/>
                  </a:cubicBezTo>
                  <a:cubicBezTo>
                    <a:pt x="6" y="39"/>
                    <a:pt x="6" y="40"/>
                    <a:pt x="7" y="40"/>
                  </a:cubicBezTo>
                  <a:cubicBezTo>
                    <a:pt x="8" y="42"/>
                    <a:pt x="11" y="42"/>
                    <a:pt x="13" y="40"/>
                  </a:cubicBezTo>
                  <a:cubicBezTo>
                    <a:pt x="13" y="39"/>
                    <a:pt x="14" y="39"/>
                    <a:pt x="16" y="39"/>
                  </a:cubicBezTo>
                  <a:cubicBezTo>
                    <a:pt x="19" y="39"/>
                    <a:pt x="24" y="42"/>
                    <a:pt x="24" y="45"/>
                  </a:cubicBezTo>
                  <a:cubicBezTo>
                    <a:pt x="24" y="45"/>
                    <a:pt x="24" y="46"/>
                    <a:pt x="22" y="46"/>
                  </a:cubicBezTo>
                  <a:cubicBezTo>
                    <a:pt x="22" y="46"/>
                    <a:pt x="21" y="46"/>
                    <a:pt x="20" y="46"/>
                  </a:cubicBezTo>
                  <a:cubicBezTo>
                    <a:pt x="19" y="46"/>
                    <a:pt x="17" y="45"/>
                    <a:pt x="16" y="45"/>
                  </a:cubicBezTo>
                  <a:cubicBezTo>
                    <a:pt x="14" y="45"/>
                    <a:pt x="13" y="46"/>
                    <a:pt x="12" y="46"/>
                  </a:cubicBezTo>
                  <a:cubicBezTo>
                    <a:pt x="11" y="47"/>
                    <a:pt x="11" y="47"/>
                    <a:pt x="11" y="48"/>
                  </a:cubicBezTo>
                  <a:cubicBezTo>
                    <a:pt x="11" y="48"/>
                    <a:pt x="12" y="49"/>
                    <a:pt x="13" y="50"/>
                  </a:cubicBezTo>
                  <a:cubicBezTo>
                    <a:pt x="14" y="52"/>
                    <a:pt x="15" y="54"/>
                    <a:pt x="15" y="55"/>
                  </a:cubicBezTo>
                  <a:cubicBezTo>
                    <a:pt x="14" y="57"/>
                    <a:pt x="15" y="59"/>
                    <a:pt x="16" y="60"/>
                  </a:cubicBezTo>
                  <a:cubicBezTo>
                    <a:pt x="17" y="61"/>
                    <a:pt x="18" y="62"/>
                    <a:pt x="19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2" y="62"/>
                    <a:pt x="24" y="64"/>
                    <a:pt x="26" y="65"/>
                  </a:cubicBezTo>
                  <a:cubicBezTo>
                    <a:pt x="27" y="66"/>
                    <a:pt x="29" y="67"/>
                    <a:pt x="29" y="67"/>
                  </a:cubicBezTo>
                  <a:cubicBezTo>
                    <a:pt x="30" y="67"/>
                    <a:pt x="30" y="67"/>
                    <a:pt x="30" y="67"/>
                  </a:cubicBezTo>
                  <a:cubicBezTo>
                    <a:pt x="30" y="67"/>
                    <a:pt x="29" y="63"/>
                    <a:pt x="28" y="61"/>
                  </a:cubicBezTo>
                  <a:cubicBezTo>
                    <a:pt x="27" y="59"/>
                    <a:pt x="27" y="57"/>
                    <a:pt x="27" y="56"/>
                  </a:cubicBezTo>
                  <a:cubicBezTo>
                    <a:pt x="27" y="56"/>
                    <a:pt x="28" y="55"/>
                    <a:pt x="29" y="55"/>
                  </a:cubicBezTo>
                  <a:cubicBezTo>
                    <a:pt x="29" y="55"/>
                    <a:pt x="30" y="56"/>
                    <a:pt x="31" y="56"/>
                  </a:cubicBezTo>
                  <a:cubicBezTo>
                    <a:pt x="32" y="56"/>
                    <a:pt x="34" y="57"/>
                    <a:pt x="35" y="56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5" y="54"/>
                    <a:pt x="33" y="53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29" y="53"/>
                    <a:pt x="29" y="52"/>
                    <a:pt x="29" y="52"/>
                  </a:cubicBezTo>
                  <a:cubicBezTo>
                    <a:pt x="28" y="51"/>
                    <a:pt x="28" y="51"/>
                    <a:pt x="29" y="50"/>
                  </a:cubicBezTo>
                  <a:cubicBezTo>
                    <a:pt x="29" y="49"/>
                    <a:pt x="31" y="48"/>
                    <a:pt x="32" y="48"/>
                  </a:cubicBezTo>
                  <a:cubicBezTo>
                    <a:pt x="33" y="48"/>
                    <a:pt x="34" y="48"/>
                    <a:pt x="35" y="49"/>
                  </a:cubicBezTo>
                  <a:cubicBezTo>
                    <a:pt x="37" y="50"/>
                    <a:pt x="39" y="49"/>
                    <a:pt x="41" y="49"/>
                  </a:cubicBezTo>
                  <a:cubicBezTo>
                    <a:pt x="41" y="48"/>
                    <a:pt x="42" y="48"/>
                    <a:pt x="43" y="48"/>
                  </a:cubicBezTo>
                  <a:cubicBezTo>
                    <a:pt x="43" y="48"/>
                    <a:pt x="43" y="47"/>
                    <a:pt x="43" y="45"/>
                  </a:cubicBezTo>
                  <a:cubicBezTo>
                    <a:pt x="43" y="44"/>
                    <a:pt x="43" y="41"/>
                    <a:pt x="39" y="40"/>
                  </a:cubicBezTo>
                  <a:cubicBezTo>
                    <a:pt x="38" y="40"/>
                    <a:pt x="38" y="40"/>
                    <a:pt x="37" y="40"/>
                  </a:cubicBezTo>
                  <a:cubicBezTo>
                    <a:pt x="36" y="40"/>
                    <a:pt x="35" y="41"/>
                    <a:pt x="34" y="41"/>
                  </a:cubicBezTo>
                  <a:cubicBezTo>
                    <a:pt x="34" y="42"/>
                    <a:pt x="33" y="42"/>
                    <a:pt x="32" y="42"/>
                  </a:cubicBezTo>
                  <a:cubicBezTo>
                    <a:pt x="31" y="42"/>
                    <a:pt x="30" y="42"/>
                    <a:pt x="29" y="41"/>
                  </a:cubicBezTo>
                  <a:cubicBezTo>
                    <a:pt x="28" y="40"/>
                    <a:pt x="28" y="39"/>
                    <a:pt x="28" y="37"/>
                  </a:cubicBezTo>
                  <a:cubicBezTo>
                    <a:pt x="28" y="36"/>
                    <a:pt x="29" y="36"/>
                    <a:pt x="30" y="35"/>
                  </a:cubicBezTo>
                  <a:cubicBezTo>
                    <a:pt x="32" y="35"/>
                    <a:pt x="33" y="35"/>
                    <a:pt x="33" y="34"/>
                  </a:cubicBezTo>
                  <a:cubicBezTo>
                    <a:pt x="33" y="32"/>
                    <a:pt x="30" y="29"/>
                    <a:pt x="27" y="26"/>
                  </a:cubicBezTo>
                  <a:cubicBezTo>
                    <a:pt x="26" y="25"/>
                    <a:pt x="25" y="23"/>
                    <a:pt x="24" y="22"/>
                  </a:cubicBezTo>
                  <a:cubicBezTo>
                    <a:pt x="22" y="20"/>
                    <a:pt x="23" y="19"/>
                    <a:pt x="23" y="18"/>
                  </a:cubicBezTo>
                  <a:cubicBezTo>
                    <a:pt x="24" y="16"/>
                    <a:pt x="25" y="16"/>
                    <a:pt x="27" y="16"/>
                  </a:cubicBezTo>
                  <a:cubicBezTo>
                    <a:pt x="29" y="16"/>
                    <a:pt x="30" y="16"/>
                    <a:pt x="31" y="18"/>
                  </a:cubicBezTo>
                  <a:cubicBezTo>
                    <a:pt x="32" y="19"/>
                    <a:pt x="34" y="19"/>
                    <a:pt x="35" y="19"/>
                  </a:cubicBezTo>
                  <a:cubicBezTo>
                    <a:pt x="36" y="19"/>
                    <a:pt x="38" y="19"/>
                    <a:pt x="39" y="18"/>
                  </a:cubicBezTo>
                  <a:cubicBezTo>
                    <a:pt x="39" y="18"/>
                    <a:pt x="39" y="18"/>
                    <a:pt x="39" y="16"/>
                  </a:cubicBezTo>
                  <a:cubicBezTo>
                    <a:pt x="38" y="15"/>
                    <a:pt x="37" y="11"/>
                    <a:pt x="41" y="10"/>
                  </a:cubicBezTo>
                  <a:cubicBezTo>
                    <a:pt x="42" y="9"/>
                    <a:pt x="43" y="9"/>
                    <a:pt x="44" y="9"/>
                  </a:cubicBezTo>
                  <a:cubicBezTo>
                    <a:pt x="46" y="9"/>
                    <a:pt x="47" y="10"/>
                    <a:pt x="48" y="11"/>
                  </a:cubicBezTo>
                  <a:cubicBezTo>
                    <a:pt x="48" y="12"/>
                    <a:pt x="48" y="12"/>
                    <a:pt x="49" y="12"/>
                  </a:cubicBezTo>
                  <a:cubicBezTo>
                    <a:pt x="49" y="12"/>
                    <a:pt x="49" y="12"/>
                    <a:pt x="50" y="11"/>
                  </a:cubicBezTo>
                  <a:cubicBezTo>
                    <a:pt x="51" y="10"/>
                    <a:pt x="53" y="8"/>
                    <a:pt x="57" y="8"/>
                  </a:cubicBezTo>
                  <a:cubicBezTo>
                    <a:pt x="60" y="8"/>
                    <a:pt x="62" y="9"/>
                    <a:pt x="64" y="11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5" y="10"/>
                    <a:pt x="66" y="9"/>
                    <a:pt x="66" y="9"/>
                  </a:cubicBezTo>
                  <a:cubicBezTo>
                    <a:pt x="66" y="7"/>
                    <a:pt x="67" y="7"/>
                    <a:pt x="68" y="6"/>
                  </a:cubicBezTo>
                  <a:cubicBezTo>
                    <a:pt x="69" y="5"/>
                    <a:pt x="69" y="4"/>
                    <a:pt x="69" y="3"/>
                  </a:cubicBezTo>
                  <a:cubicBezTo>
                    <a:pt x="69" y="3"/>
                    <a:pt x="69" y="2"/>
                    <a:pt x="69" y="2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8" y="0"/>
                    <a:pt x="68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2"/>
                    <a:pt x="65" y="3"/>
                    <a:pt x="65" y="3"/>
                  </a:cubicBezTo>
                  <a:cubicBezTo>
                    <a:pt x="64" y="4"/>
                    <a:pt x="62" y="5"/>
                    <a:pt x="60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87" name="Freeform 289"/>
            <p:cNvSpPr>
              <a:spLocks/>
            </p:cNvSpPr>
            <p:nvPr/>
          </p:nvSpPr>
          <p:spPr bwMode="auto">
            <a:xfrm>
              <a:off x="12107863" y="6927850"/>
              <a:ext cx="898525" cy="847725"/>
            </a:xfrm>
            <a:custGeom>
              <a:avLst/>
              <a:gdLst>
                <a:gd name="T0" fmla="*/ 168 w 169"/>
                <a:gd name="T1" fmla="*/ 16 h 162"/>
                <a:gd name="T2" fmla="*/ 169 w 169"/>
                <a:gd name="T3" fmla="*/ 13 h 162"/>
                <a:gd name="T4" fmla="*/ 154 w 169"/>
                <a:gd name="T5" fmla="*/ 10 h 162"/>
                <a:gd name="T6" fmla="*/ 137 w 169"/>
                <a:gd name="T7" fmla="*/ 1 h 162"/>
                <a:gd name="T8" fmla="*/ 114 w 169"/>
                <a:gd name="T9" fmla="*/ 18 h 162"/>
                <a:gd name="T10" fmla="*/ 105 w 169"/>
                <a:gd name="T11" fmla="*/ 32 h 162"/>
                <a:gd name="T12" fmla="*/ 75 w 169"/>
                <a:gd name="T13" fmla="*/ 21 h 162"/>
                <a:gd name="T14" fmla="*/ 63 w 169"/>
                <a:gd name="T15" fmla="*/ 12 h 162"/>
                <a:gd name="T16" fmla="*/ 51 w 169"/>
                <a:gd name="T17" fmla="*/ 5 h 162"/>
                <a:gd name="T18" fmla="*/ 37 w 169"/>
                <a:gd name="T19" fmla="*/ 3 h 162"/>
                <a:gd name="T20" fmla="*/ 24 w 169"/>
                <a:gd name="T21" fmla="*/ 0 h 162"/>
                <a:gd name="T22" fmla="*/ 24 w 169"/>
                <a:gd name="T23" fmla="*/ 3 h 162"/>
                <a:gd name="T24" fmla="*/ 24 w 169"/>
                <a:gd name="T25" fmla="*/ 5 h 162"/>
                <a:gd name="T26" fmla="*/ 19 w 169"/>
                <a:gd name="T27" fmla="*/ 9 h 162"/>
                <a:gd name="T28" fmla="*/ 13 w 169"/>
                <a:gd name="T29" fmla="*/ 14 h 162"/>
                <a:gd name="T30" fmla="*/ 9 w 169"/>
                <a:gd name="T31" fmla="*/ 21 h 162"/>
                <a:gd name="T32" fmla="*/ 7 w 169"/>
                <a:gd name="T33" fmla="*/ 32 h 162"/>
                <a:gd name="T34" fmla="*/ 3 w 169"/>
                <a:gd name="T35" fmla="*/ 35 h 162"/>
                <a:gd name="T36" fmla="*/ 1 w 169"/>
                <a:gd name="T37" fmla="*/ 36 h 162"/>
                <a:gd name="T38" fmla="*/ 0 w 169"/>
                <a:gd name="T39" fmla="*/ 37 h 162"/>
                <a:gd name="T40" fmla="*/ 2 w 169"/>
                <a:gd name="T41" fmla="*/ 41 h 162"/>
                <a:gd name="T42" fmla="*/ 5 w 169"/>
                <a:gd name="T43" fmla="*/ 54 h 162"/>
                <a:gd name="T44" fmla="*/ 4 w 169"/>
                <a:gd name="T45" fmla="*/ 67 h 162"/>
                <a:gd name="T46" fmla="*/ 4 w 169"/>
                <a:gd name="T47" fmla="*/ 74 h 162"/>
                <a:gd name="T48" fmla="*/ 6 w 169"/>
                <a:gd name="T49" fmla="*/ 80 h 162"/>
                <a:gd name="T50" fmla="*/ 1 w 169"/>
                <a:gd name="T51" fmla="*/ 84 h 162"/>
                <a:gd name="T52" fmla="*/ 6 w 169"/>
                <a:gd name="T53" fmla="*/ 91 h 162"/>
                <a:gd name="T54" fmla="*/ 7 w 169"/>
                <a:gd name="T55" fmla="*/ 100 h 162"/>
                <a:gd name="T56" fmla="*/ 19 w 169"/>
                <a:gd name="T57" fmla="*/ 105 h 162"/>
                <a:gd name="T58" fmla="*/ 24 w 169"/>
                <a:gd name="T59" fmla="*/ 107 h 162"/>
                <a:gd name="T60" fmla="*/ 25 w 169"/>
                <a:gd name="T61" fmla="*/ 107 h 162"/>
                <a:gd name="T62" fmla="*/ 26 w 169"/>
                <a:gd name="T63" fmla="*/ 108 h 162"/>
                <a:gd name="T64" fmla="*/ 27 w 169"/>
                <a:gd name="T65" fmla="*/ 109 h 162"/>
                <a:gd name="T66" fmla="*/ 27 w 169"/>
                <a:gd name="T67" fmla="*/ 111 h 162"/>
                <a:gd name="T68" fmla="*/ 28 w 169"/>
                <a:gd name="T69" fmla="*/ 113 h 162"/>
                <a:gd name="T70" fmla="*/ 29 w 169"/>
                <a:gd name="T71" fmla="*/ 115 h 162"/>
                <a:gd name="T72" fmla="*/ 29 w 169"/>
                <a:gd name="T73" fmla="*/ 116 h 162"/>
                <a:gd name="T74" fmla="*/ 35 w 169"/>
                <a:gd name="T75" fmla="*/ 116 h 162"/>
                <a:gd name="T76" fmla="*/ 37 w 169"/>
                <a:gd name="T77" fmla="*/ 117 h 162"/>
                <a:gd name="T78" fmla="*/ 40 w 169"/>
                <a:gd name="T79" fmla="*/ 117 h 162"/>
                <a:gd name="T80" fmla="*/ 42 w 169"/>
                <a:gd name="T81" fmla="*/ 118 h 162"/>
                <a:gd name="T82" fmla="*/ 44 w 169"/>
                <a:gd name="T83" fmla="*/ 118 h 162"/>
                <a:gd name="T84" fmla="*/ 52 w 169"/>
                <a:gd name="T85" fmla="*/ 126 h 162"/>
                <a:gd name="T86" fmla="*/ 60 w 169"/>
                <a:gd name="T87" fmla="*/ 122 h 162"/>
                <a:gd name="T88" fmla="*/ 62 w 169"/>
                <a:gd name="T89" fmla="*/ 121 h 162"/>
                <a:gd name="T90" fmla="*/ 71 w 169"/>
                <a:gd name="T91" fmla="*/ 116 h 162"/>
                <a:gd name="T92" fmla="*/ 156 w 169"/>
                <a:gd name="T93" fmla="*/ 162 h 162"/>
                <a:gd name="T94" fmla="*/ 166 w 169"/>
                <a:gd name="T95" fmla="*/ 156 h 162"/>
                <a:gd name="T96" fmla="*/ 166 w 169"/>
                <a:gd name="T97" fmla="*/ 133 h 162"/>
                <a:gd name="T98" fmla="*/ 166 w 169"/>
                <a:gd name="T99" fmla="*/ 39 h 162"/>
                <a:gd name="T100" fmla="*/ 167 w 169"/>
                <a:gd name="T101" fmla="*/ 25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9" h="162">
                  <a:moveTo>
                    <a:pt x="167" y="25"/>
                  </a:moveTo>
                  <a:cubicBezTo>
                    <a:pt x="167" y="22"/>
                    <a:pt x="166" y="20"/>
                    <a:pt x="168" y="16"/>
                  </a:cubicBezTo>
                  <a:cubicBezTo>
                    <a:pt x="168" y="15"/>
                    <a:pt x="168" y="14"/>
                    <a:pt x="169" y="13"/>
                  </a:cubicBezTo>
                  <a:cubicBezTo>
                    <a:pt x="169" y="13"/>
                    <a:pt x="169" y="13"/>
                    <a:pt x="169" y="13"/>
                  </a:cubicBezTo>
                  <a:cubicBezTo>
                    <a:pt x="168" y="12"/>
                    <a:pt x="165" y="11"/>
                    <a:pt x="159" y="11"/>
                  </a:cubicBezTo>
                  <a:cubicBezTo>
                    <a:pt x="158" y="10"/>
                    <a:pt x="156" y="10"/>
                    <a:pt x="154" y="10"/>
                  </a:cubicBezTo>
                  <a:cubicBezTo>
                    <a:pt x="149" y="9"/>
                    <a:pt x="147" y="7"/>
                    <a:pt x="146" y="5"/>
                  </a:cubicBezTo>
                  <a:cubicBezTo>
                    <a:pt x="144" y="3"/>
                    <a:pt x="143" y="1"/>
                    <a:pt x="137" y="1"/>
                  </a:cubicBezTo>
                  <a:cubicBezTo>
                    <a:pt x="126" y="0"/>
                    <a:pt x="113" y="9"/>
                    <a:pt x="113" y="13"/>
                  </a:cubicBezTo>
                  <a:cubicBezTo>
                    <a:pt x="113" y="14"/>
                    <a:pt x="114" y="16"/>
                    <a:pt x="114" y="18"/>
                  </a:cubicBezTo>
                  <a:cubicBezTo>
                    <a:pt x="116" y="21"/>
                    <a:pt x="117" y="25"/>
                    <a:pt x="114" y="28"/>
                  </a:cubicBezTo>
                  <a:cubicBezTo>
                    <a:pt x="112" y="31"/>
                    <a:pt x="109" y="32"/>
                    <a:pt x="105" y="32"/>
                  </a:cubicBezTo>
                  <a:cubicBezTo>
                    <a:pt x="102" y="32"/>
                    <a:pt x="98" y="31"/>
                    <a:pt x="96" y="28"/>
                  </a:cubicBezTo>
                  <a:cubicBezTo>
                    <a:pt x="90" y="23"/>
                    <a:pt x="81" y="21"/>
                    <a:pt x="75" y="21"/>
                  </a:cubicBezTo>
                  <a:cubicBezTo>
                    <a:pt x="71" y="21"/>
                    <a:pt x="67" y="20"/>
                    <a:pt x="65" y="17"/>
                  </a:cubicBezTo>
                  <a:cubicBezTo>
                    <a:pt x="64" y="15"/>
                    <a:pt x="63" y="14"/>
                    <a:pt x="63" y="12"/>
                  </a:cubicBezTo>
                  <a:cubicBezTo>
                    <a:pt x="64" y="9"/>
                    <a:pt x="63" y="8"/>
                    <a:pt x="57" y="7"/>
                  </a:cubicBezTo>
                  <a:cubicBezTo>
                    <a:pt x="55" y="6"/>
                    <a:pt x="53" y="6"/>
                    <a:pt x="51" y="5"/>
                  </a:cubicBezTo>
                  <a:cubicBezTo>
                    <a:pt x="48" y="4"/>
                    <a:pt x="45" y="2"/>
                    <a:pt x="41" y="2"/>
                  </a:cubicBezTo>
                  <a:cubicBezTo>
                    <a:pt x="39" y="2"/>
                    <a:pt x="38" y="2"/>
                    <a:pt x="37" y="3"/>
                  </a:cubicBezTo>
                  <a:cubicBezTo>
                    <a:pt x="36" y="3"/>
                    <a:pt x="34" y="3"/>
                    <a:pt x="33" y="3"/>
                  </a:cubicBezTo>
                  <a:cubicBezTo>
                    <a:pt x="30" y="3"/>
                    <a:pt x="26" y="2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2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4"/>
                    <a:pt x="24" y="4"/>
                    <a:pt x="24" y="5"/>
                  </a:cubicBezTo>
                  <a:cubicBezTo>
                    <a:pt x="24" y="8"/>
                    <a:pt x="21" y="9"/>
                    <a:pt x="20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7" y="10"/>
                    <a:pt x="14" y="13"/>
                    <a:pt x="13" y="14"/>
                  </a:cubicBezTo>
                  <a:cubicBezTo>
                    <a:pt x="12" y="16"/>
                    <a:pt x="11" y="17"/>
                    <a:pt x="10" y="17"/>
                  </a:cubicBezTo>
                  <a:cubicBezTo>
                    <a:pt x="9" y="18"/>
                    <a:pt x="9" y="20"/>
                    <a:pt x="9" y="21"/>
                  </a:cubicBezTo>
                  <a:cubicBezTo>
                    <a:pt x="10" y="23"/>
                    <a:pt x="9" y="28"/>
                    <a:pt x="7" y="31"/>
                  </a:cubicBezTo>
                  <a:cubicBezTo>
                    <a:pt x="7" y="31"/>
                    <a:pt x="7" y="32"/>
                    <a:pt x="7" y="32"/>
                  </a:cubicBezTo>
                  <a:cubicBezTo>
                    <a:pt x="6" y="33"/>
                    <a:pt x="5" y="34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7"/>
                    <a:pt x="0" y="37"/>
                    <a:pt x="0" y="37"/>
                  </a:cubicBezTo>
                  <a:cubicBezTo>
                    <a:pt x="0" y="37"/>
                    <a:pt x="1" y="39"/>
                    <a:pt x="2" y="40"/>
                  </a:cubicBezTo>
                  <a:cubicBezTo>
                    <a:pt x="2" y="40"/>
                    <a:pt x="2" y="41"/>
                    <a:pt x="2" y="41"/>
                  </a:cubicBezTo>
                  <a:cubicBezTo>
                    <a:pt x="3" y="43"/>
                    <a:pt x="5" y="45"/>
                    <a:pt x="5" y="47"/>
                  </a:cubicBezTo>
                  <a:cubicBezTo>
                    <a:pt x="7" y="50"/>
                    <a:pt x="6" y="52"/>
                    <a:pt x="5" y="54"/>
                  </a:cubicBezTo>
                  <a:cubicBezTo>
                    <a:pt x="5" y="56"/>
                    <a:pt x="4" y="57"/>
                    <a:pt x="5" y="59"/>
                  </a:cubicBezTo>
                  <a:cubicBezTo>
                    <a:pt x="7" y="63"/>
                    <a:pt x="6" y="65"/>
                    <a:pt x="4" y="67"/>
                  </a:cubicBezTo>
                  <a:cubicBezTo>
                    <a:pt x="3" y="68"/>
                    <a:pt x="4" y="70"/>
                    <a:pt x="4" y="71"/>
                  </a:cubicBezTo>
                  <a:cubicBezTo>
                    <a:pt x="4" y="72"/>
                    <a:pt x="4" y="73"/>
                    <a:pt x="4" y="74"/>
                  </a:cubicBezTo>
                  <a:cubicBezTo>
                    <a:pt x="4" y="74"/>
                    <a:pt x="5" y="75"/>
                    <a:pt x="5" y="76"/>
                  </a:cubicBezTo>
                  <a:cubicBezTo>
                    <a:pt x="6" y="77"/>
                    <a:pt x="7" y="79"/>
                    <a:pt x="6" y="80"/>
                  </a:cubicBezTo>
                  <a:cubicBezTo>
                    <a:pt x="6" y="80"/>
                    <a:pt x="5" y="80"/>
                    <a:pt x="5" y="80"/>
                  </a:cubicBezTo>
                  <a:cubicBezTo>
                    <a:pt x="2" y="83"/>
                    <a:pt x="1" y="84"/>
                    <a:pt x="1" y="84"/>
                  </a:cubicBezTo>
                  <a:cubicBezTo>
                    <a:pt x="1" y="85"/>
                    <a:pt x="2" y="86"/>
                    <a:pt x="3" y="87"/>
                  </a:cubicBezTo>
                  <a:cubicBezTo>
                    <a:pt x="4" y="88"/>
                    <a:pt x="5" y="89"/>
                    <a:pt x="6" y="91"/>
                  </a:cubicBezTo>
                  <a:cubicBezTo>
                    <a:pt x="8" y="94"/>
                    <a:pt x="8" y="96"/>
                    <a:pt x="7" y="98"/>
                  </a:cubicBezTo>
                  <a:cubicBezTo>
                    <a:pt x="7" y="98"/>
                    <a:pt x="7" y="99"/>
                    <a:pt x="7" y="100"/>
                  </a:cubicBezTo>
                  <a:cubicBezTo>
                    <a:pt x="8" y="102"/>
                    <a:pt x="11" y="104"/>
                    <a:pt x="14" y="104"/>
                  </a:cubicBezTo>
                  <a:cubicBezTo>
                    <a:pt x="16" y="104"/>
                    <a:pt x="18" y="105"/>
                    <a:pt x="19" y="105"/>
                  </a:cubicBezTo>
                  <a:cubicBezTo>
                    <a:pt x="20" y="106"/>
                    <a:pt x="21" y="106"/>
                    <a:pt x="23" y="106"/>
                  </a:cubicBezTo>
                  <a:cubicBezTo>
                    <a:pt x="23" y="106"/>
                    <a:pt x="23" y="106"/>
                    <a:pt x="24" y="107"/>
                  </a:cubicBezTo>
                  <a:cubicBezTo>
                    <a:pt x="24" y="107"/>
                    <a:pt x="24" y="107"/>
                    <a:pt x="24" y="107"/>
                  </a:cubicBezTo>
                  <a:cubicBezTo>
                    <a:pt x="24" y="107"/>
                    <a:pt x="25" y="107"/>
                    <a:pt x="25" y="107"/>
                  </a:cubicBezTo>
                  <a:cubicBezTo>
                    <a:pt x="25" y="107"/>
                    <a:pt x="25" y="107"/>
                    <a:pt x="25" y="108"/>
                  </a:cubicBezTo>
                  <a:cubicBezTo>
                    <a:pt x="25" y="108"/>
                    <a:pt x="26" y="108"/>
                    <a:pt x="26" y="108"/>
                  </a:cubicBezTo>
                  <a:cubicBezTo>
                    <a:pt x="26" y="108"/>
                    <a:pt x="26" y="108"/>
                    <a:pt x="26" y="109"/>
                  </a:cubicBezTo>
                  <a:cubicBezTo>
                    <a:pt x="26" y="109"/>
                    <a:pt x="26" y="109"/>
                    <a:pt x="27" y="109"/>
                  </a:cubicBezTo>
                  <a:cubicBezTo>
                    <a:pt x="27" y="110"/>
                    <a:pt x="27" y="110"/>
                    <a:pt x="27" y="110"/>
                  </a:cubicBezTo>
                  <a:cubicBezTo>
                    <a:pt x="27" y="110"/>
                    <a:pt x="27" y="111"/>
                    <a:pt x="27" y="111"/>
                  </a:cubicBezTo>
                  <a:cubicBezTo>
                    <a:pt x="27" y="111"/>
                    <a:pt x="28" y="111"/>
                    <a:pt x="28" y="112"/>
                  </a:cubicBezTo>
                  <a:cubicBezTo>
                    <a:pt x="28" y="112"/>
                    <a:pt x="28" y="112"/>
                    <a:pt x="28" y="113"/>
                  </a:cubicBezTo>
                  <a:cubicBezTo>
                    <a:pt x="28" y="113"/>
                    <a:pt x="28" y="113"/>
                    <a:pt x="28" y="113"/>
                  </a:cubicBezTo>
                  <a:cubicBezTo>
                    <a:pt x="28" y="114"/>
                    <a:pt x="29" y="114"/>
                    <a:pt x="29" y="115"/>
                  </a:cubicBezTo>
                  <a:cubicBezTo>
                    <a:pt x="29" y="115"/>
                    <a:pt x="29" y="115"/>
                    <a:pt x="29" y="115"/>
                  </a:cubicBezTo>
                  <a:cubicBezTo>
                    <a:pt x="29" y="115"/>
                    <a:pt x="29" y="116"/>
                    <a:pt x="29" y="116"/>
                  </a:cubicBezTo>
                  <a:cubicBezTo>
                    <a:pt x="30" y="116"/>
                    <a:pt x="32" y="116"/>
                    <a:pt x="34" y="116"/>
                  </a:cubicBezTo>
                  <a:cubicBezTo>
                    <a:pt x="35" y="116"/>
                    <a:pt x="35" y="116"/>
                    <a:pt x="35" y="116"/>
                  </a:cubicBezTo>
                  <a:cubicBezTo>
                    <a:pt x="36" y="116"/>
                    <a:pt x="36" y="116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8" y="117"/>
                    <a:pt x="39" y="117"/>
                    <a:pt x="39" y="117"/>
                  </a:cubicBezTo>
                  <a:cubicBezTo>
                    <a:pt x="39" y="117"/>
                    <a:pt x="39" y="117"/>
                    <a:pt x="40" y="117"/>
                  </a:cubicBezTo>
                  <a:cubicBezTo>
                    <a:pt x="40" y="117"/>
                    <a:pt x="41" y="117"/>
                    <a:pt x="41" y="117"/>
                  </a:cubicBezTo>
                  <a:cubicBezTo>
                    <a:pt x="41" y="118"/>
                    <a:pt x="42" y="118"/>
                    <a:pt x="42" y="118"/>
                  </a:cubicBezTo>
                  <a:cubicBezTo>
                    <a:pt x="42" y="118"/>
                    <a:pt x="43" y="118"/>
                    <a:pt x="43" y="118"/>
                  </a:cubicBezTo>
                  <a:cubicBezTo>
                    <a:pt x="44" y="118"/>
                    <a:pt x="44" y="118"/>
                    <a:pt x="44" y="118"/>
                  </a:cubicBezTo>
                  <a:cubicBezTo>
                    <a:pt x="44" y="119"/>
                    <a:pt x="45" y="119"/>
                    <a:pt x="45" y="119"/>
                  </a:cubicBezTo>
                  <a:cubicBezTo>
                    <a:pt x="49" y="122"/>
                    <a:pt x="51" y="125"/>
                    <a:pt x="52" y="126"/>
                  </a:cubicBezTo>
                  <a:cubicBezTo>
                    <a:pt x="60" y="122"/>
                    <a:pt x="60" y="122"/>
                    <a:pt x="60" y="122"/>
                  </a:cubicBezTo>
                  <a:cubicBezTo>
                    <a:pt x="60" y="122"/>
                    <a:pt x="60" y="122"/>
                    <a:pt x="60" y="122"/>
                  </a:cubicBezTo>
                  <a:cubicBezTo>
                    <a:pt x="60" y="122"/>
                    <a:pt x="60" y="122"/>
                    <a:pt x="60" y="122"/>
                  </a:cubicBezTo>
                  <a:cubicBezTo>
                    <a:pt x="62" y="121"/>
                    <a:pt x="62" y="121"/>
                    <a:pt x="62" y="121"/>
                  </a:cubicBezTo>
                  <a:cubicBezTo>
                    <a:pt x="62" y="121"/>
                    <a:pt x="62" y="121"/>
                    <a:pt x="62" y="121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156" y="162"/>
                    <a:pt x="156" y="162"/>
                    <a:pt x="156" y="162"/>
                  </a:cubicBezTo>
                  <a:cubicBezTo>
                    <a:pt x="156" y="156"/>
                    <a:pt x="156" y="156"/>
                    <a:pt x="156" y="156"/>
                  </a:cubicBezTo>
                  <a:cubicBezTo>
                    <a:pt x="166" y="156"/>
                    <a:pt x="166" y="156"/>
                    <a:pt x="166" y="156"/>
                  </a:cubicBezTo>
                  <a:cubicBezTo>
                    <a:pt x="166" y="135"/>
                    <a:pt x="166" y="135"/>
                    <a:pt x="166" y="135"/>
                  </a:cubicBezTo>
                  <a:cubicBezTo>
                    <a:pt x="166" y="133"/>
                    <a:pt x="166" y="133"/>
                    <a:pt x="166" y="133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4"/>
                    <a:pt x="166" y="42"/>
                    <a:pt x="166" y="39"/>
                  </a:cubicBezTo>
                  <a:cubicBezTo>
                    <a:pt x="165" y="36"/>
                    <a:pt x="164" y="32"/>
                    <a:pt x="167" y="29"/>
                  </a:cubicBezTo>
                  <a:cubicBezTo>
                    <a:pt x="168" y="28"/>
                    <a:pt x="168" y="26"/>
                    <a:pt x="167" y="2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88" name="Freeform 290"/>
            <p:cNvSpPr>
              <a:spLocks/>
            </p:cNvSpPr>
            <p:nvPr/>
          </p:nvSpPr>
          <p:spPr bwMode="auto">
            <a:xfrm>
              <a:off x="12746038" y="6278563"/>
              <a:ext cx="149225" cy="98425"/>
            </a:xfrm>
            <a:custGeom>
              <a:avLst/>
              <a:gdLst>
                <a:gd name="T0" fmla="*/ 20 w 28"/>
                <a:gd name="T1" fmla="*/ 1 h 19"/>
                <a:gd name="T2" fmla="*/ 20 w 28"/>
                <a:gd name="T3" fmla="*/ 0 h 19"/>
                <a:gd name="T4" fmla="*/ 20 w 28"/>
                <a:gd name="T5" fmla="*/ 0 h 19"/>
                <a:gd name="T6" fmla="*/ 20 w 28"/>
                <a:gd name="T7" fmla="*/ 0 h 19"/>
                <a:gd name="T8" fmla="*/ 20 w 28"/>
                <a:gd name="T9" fmla="*/ 0 h 19"/>
                <a:gd name="T10" fmla="*/ 2 w 28"/>
                <a:gd name="T11" fmla="*/ 3 h 19"/>
                <a:gd name="T12" fmla="*/ 1 w 28"/>
                <a:gd name="T13" fmla="*/ 3 h 19"/>
                <a:gd name="T14" fmla="*/ 1 w 28"/>
                <a:gd name="T15" fmla="*/ 3 h 19"/>
                <a:gd name="T16" fmla="*/ 1 w 28"/>
                <a:gd name="T17" fmla="*/ 6 h 19"/>
                <a:gd name="T18" fmla="*/ 1 w 28"/>
                <a:gd name="T19" fmla="*/ 6 h 19"/>
                <a:gd name="T20" fmla="*/ 0 w 28"/>
                <a:gd name="T21" fmla="*/ 8 h 19"/>
                <a:gd name="T22" fmla="*/ 0 w 28"/>
                <a:gd name="T23" fmla="*/ 9 h 19"/>
                <a:gd name="T24" fmla="*/ 0 w 28"/>
                <a:gd name="T25" fmla="*/ 11 h 19"/>
                <a:gd name="T26" fmla="*/ 0 w 28"/>
                <a:gd name="T27" fmla="*/ 11 h 19"/>
                <a:gd name="T28" fmla="*/ 0 w 28"/>
                <a:gd name="T29" fmla="*/ 13 h 19"/>
                <a:gd name="T30" fmla="*/ 1 w 28"/>
                <a:gd name="T31" fmla="*/ 15 h 19"/>
                <a:gd name="T32" fmla="*/ 2 w 28"/>
                <a:gd name="T33" fmla="*/ 15 h 19"/>
                <a:gd name="T34" fmla="*/ 2 w 28"/>
                <a:gd name="T35" fmla="*/ 16 h 19"/>
                <a:gd name="T36" fmla="*/ 3 w 28"/>
                <a:gd name="T37" fmla="*/ 17 h 19"/>
                <a:gd name="T38" fmla="*/ 4 w 28"/>
                <a:gd name="T39" fmla="*/ 18 h 19"/>
                <a:gd name="T40" fmla="*/ 5 w 28"/>
                <a:gd name="T41" fmla="*/ 19 h 19"/>
                <a:gd name="T42" fmla="*/ 6 w 28"/>
                <a:gd name="T43" fmla="*/ 19 h 19"/>
                <a:gd name="T44" fmla="*/ 7 w 28"/>
                <a:gd name="T45" fmla="*/ 19 h 19"/>
                <a:gd name="T46" fmla="*/ 7 w 28"/>
                <a:gd name="T47" fmla="*/ 19 h 19"/>
                <a:gd name="T48" fmla="*/ 7 w 28"/>
                <a:gd name="T49" fmla="*/ 19 h 19"/>
                <a:gd name="T50" fmla="*/ 9 w 28"/>
                <a:gd name="T51" fmla="*/ 19 h 19"/>
                <a:gd name="T52" fmla="*/ 9 w 28"/>
                <a:gd name="T53" fmla="*/ 19 h 19"/>
                <a:gd name="T54" fmla="*/ 10 w 28"/>
                <a:gd name="T55" fmla="*/ 19 h 19"/>
                <a:gd name="T56" fmla="*/ 11 w 28"/>
                <a:gd name="T57" fmla="*/ 19 h 19"/>
                <a:gd name="T58" fmla="*/ 12 w 28"/>
                <a:gd name="T59" fmla="*/ 19 h 19"/>
                <a:gd name="T60" fmla="*/ 13 w 28"/>
                <a:gd name="T61" fmla="*/ 19 h 19"/>
                <a:gd name="T62" fmla="*/ 16 w 28"/>
                <a:gd name="T63" fmla="*/ 17 h 19"/>
                <a:gd name="T64" fmla="*/ 18 w 28"/>
                <a:gd name="T65" fmla="*/ 15 h 19"/>
                <a:gd name="T66" fmla="*/ 19 w 28"/>
                <a:gd name="T67" fmla="*/ 15 h 19"/>
                <a:gd name="T68" fmla="*/ 28 w 28"/>
                <a:gd name="T69" fmla="*/ 11 h 19"/>
                <a:gd name="T70" fmla="*/ 28 w 28"/>
                <a:gd name="T71" fmla="*/ 10 h 19"/>
                <a:gd name="T72" fmla="*/ 26 w 28"/>
                <a:gd name="T73" fmla="*/ 8 h 19"/>
                <a:gd name="T74" fmla="*/ 21 w 28"/>
                <a:gd name="T75" fmla="*/ 2 h 19"/>
                <a:gd name="T76" fmla="*/ 20 w 28"/>
                <a:gd name="T77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8" h="19">
                  <a:moveTo>
                    <a:pt x="20" y="1"/>
                  </a:moveTo>
                  <a:cubicBezTo>
                    <a:pt x="20" y="1"/>
                    <a:pt x="20" y="1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2" y="1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1" y="14"/>
                    <a:pt x="1" y="14"/>
                    <a:pt x="1" y="15"/>
                  </a:cubicBezTo>
                  <a:cubicBezTo>
                    <a:pt x="1" y="15"/>
                    <a:pt x="1" y="15"/>
                    <a:pt x="2" y="15"/>
                  </a:cubicBezTo>
                  <a:cubicBezTo>
                    <a:pt x="2" y="15"/>
                    <a:pt x="2" y="16"/>
                    <a:pt x="2" y="16"/>
                  </a:cubicBezTo>
                  <a:cubicBezTo>
                    <a:pt x="3" y="16"/>
                    <a:pt x="3" y="16"/>
                    <a:pt x="3" y="17"/>
                  </a:cubicBezTo>
                  <a:cubicBezTo>
                    <a:pt x="3" y="17"/>
                    <a:pt x="4" y="17"/>
                    <a:pt x="4" y="18"/>
                  </a:cubicBezTo>
                  <a:cubicBezTo>
                    <a:pt x="5" y="18"/>
                    <a:pt x="5" y="18"/>
                    <a:pt x="5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10" y="19"/>
                    <a:pt x="10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3" y="19"/>
                    <a:pt x="13" y="19"/>
                  </a:cubicBezTo>
                  <a:cubicBezTo>
                    <a:pt x="14" y="18"/>
                    <a:pt x="15" y="17"/>
                    <a:pt x="16" y="17"/>
                  </a:cubicBezTo>
                  <a:cubicBezTo>
                    <a:pt x="17" y="16"/>
                    <a:pt x="17" y="15"/>
                    <a:pt x="18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1" y="15"/>
                    <a:pt x="28" y="12"/>
                    <a:pt x="28" y="11"/>
                  </a:cubicBezTo>
                  <a:cubicBezTo>
                    <a:pt x="28" y="11"/>
                    <a:pt x="28" y="10"/>
                    <a:pt x="28" y="10"/>
                  </a:cubicBezTo>
                  <a:cubicBezTo>
                    <a:pt x="27" y="10"/>
                    <a:pt x="26" y="9"/>
                    <a:pt x="26" y="8"/>
                  </a:cubicBezTo>
                  <a:cubicBezTo>
                    <a:pt x="26" y="8"/>
                    <a:pt x="25" y="6"/>
                    <a:pt x="21" y="2"/>
                  </a:cubicBezTo>
                  <a:lnTo>
                    <a:pt x="2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89" name="Freeform 291"/>
            <p:cNvSpPr>
              <a:spLocks/>
            </p:cNvSpPr>
            <p:nvPr/>
          </p:nvSpPr>
          <p:spPr bwMode="auto">
            <a:xfrm>
              <a:off x="11209338" y="8064500"/>
              <a:ext cx="479425" cy="330200"/>
            </a:xfrm>
            <a:custGeom>
              <a:avLst/>
              <a:gdLst>
                <a:gd name="T0" fmla="*/ 78 w 90"/>
                <a:gd name="T1" fmla="*/ 41 h 63"/>
                <a:gd name="T2" fmla="*/ 89 w 90"/>
                <a:gd name="T3" fmla="*/ 38 h 63"/>
                <a:gd name="T4" fmla="*/ 89 w 90"/>
                <a:gd name="T5" fmla="*/ 37 h 63"/>
                <a:gd name="T6" fmla="*/ 90 w 90"/>
                <a:gd name="T7" fmla="*/ 37 h 63"/>
                <a:gd name="T8" fmla="*/ 90 w 90"/>
                <a:gd name="T9" fmla="*/ 36 h 63"/>
                <a:gd name="T10" fmla="*/ 89 w 90"/>
                <a:gd name="T11" fmla="*/ 36 h 63"/>
                <a:gd name="T12" fmla="*/ 88 w 90"/>
                <a:gd name="T13" fmla="*/ 35 h 63"/>
                <a:gd name="T14" fmla="*/ 87 w 90"/>
                <a:gd name="T15" fmla="*/ 35 h 63"/>
                <a:gd name="T16" fmla="*/ 86 w 90"/>
                <a:gd name="T17" fmla="*/ 34 h 63"/>
                <a:gd name="T18" fmla="*/ 85 w 90"/>
                <a:gd name="T19" fmla="*/ 34 h 63"/>
                <a:gd name="T20" fmla="*/ 84 w 90"/>
                <a:gd name="T21" fmla="*/ 28 h 63"/>
                <a:gd name="T22" fmla="*/ 79 w 90"/>
                <a:gd name="T23" fmla="*/ 29 h 63"/>
                <a:gd name="T24" fmla="*/ 75 w 90"/>
                <a:gd name="T25" fmla="*/ 25 h 63"/>
                <a:gd name="T26" fmla="*/ 68 w 90"/>
                <a:gd name="T27" fmla="*/ 15 h 63"/>
                <a:gd name="T28" fmla="*/ 65 w 90"/>
                <a:gd name="T29" fmla="*/ 10 h 63"/>
                <a:gd name="T30" fmla="*/ 63 w 90"/>
                <a:gd name="T31" fmla="*/ 8 h 63"/>
                <a:gd name="T32" fmla="*/ 63 w 90"/>
                <a:gd name="T33" fmla="*/ 7 h 63"/>
                <a:gd name="T34" fmla="*/ 63 w 90"/>
                <a:gd name="T35" fmla="*/ 7 h 63"/>
                <a:gd name="T36" fmla="*/ 63 w 90"/>
                <a:gd name="T37" fmla="*/ 6 h 63"/>
                <a:gd name="T38" fmla="*/ 63 w 90"/>
                <a:gd name="T39" fmla="*/ 6 h 63"/>
                <a:gd name="T40" fmla="*/ 63 w 90"/>
                <a:gd name="T41" fmla="*/ 5 h 63"/>
                <a:gd name="T42" fmla="*/ 63 w 90"/>
                <a:gd name="T43" fmla="*/ 3 h 63"/>
                <a:gd name="T44" fmla="*/ 63 w 90"/>
                <a:gd name="T45" fmla="*/ 2 h 63"/>
                <a:gd name="T46" fmla="*/ 61 w 90"/>
                <a:gd name="T47" fmla="*/ 2 h 63"/>
                <a:gd name="T48" fmla="*/ 59 w 90"/>
                <a:gd name="T49" fmla="*/ 2 h 63"/>
                <a:gd name="T50" fmla="*/ 57 w 90"/>
                <a:gd name="T51" fmla="*/ 1 h 63"/>
                <a:gd name="T52" fmla="*/ 56 w 90"/>
                <a:gd name="T53" fmla="*/ 0 h 63"/>
                <a:gd name="T54" fmla="*/ 51 w 90"/>
                <a:gd name="T55" fmla="*/ 3 h 63"/>
                <a:gd name="T56" fmla="*/ 42 w 90"/>
                <a:gd name="T57" fmla="*/ 7 h 63"/>
                <a:gd name="T58" fmla="*/ 40 w 90"/>
                <a:gd name="T59" fmla="*/ 9 h 63"/>
                <a:gd name="T60" fmla="*/ 34 w 90"/>
                <a:gd name="T61" fmla="*/ 11 h 63"/>
                <a:gd name="T62" fmla="*/ 30 w 90"/>
                <a:gd name="T63" fmla="*/ 13 h 63"/>
                <a:gd name="T64" fmla="*/ 25 w 90"/>
                <a:gd name="T65" fmla="*/ 18 h 63"/>
                <a:gd name="T66" fmla="*/ 18 w 90"/>
                <a:gd name="T67" fmla="*/ 19 h 63"/>
                <a:gd name="T68" fmla="*/ 15 w 90"/>
                <a:gd name="T69" fmla="*/ 26 h 63"/>
                <a:gd name="T70" fmla="*/ 14 w 90"/>
                <a:gd name="T71" fmla="*/ 26 h 63"/>
                <a:gd name="T72" fmla="*/ 3 w 90"/>
                <a:gd name="T73" fmla="*/ 38 h 63"/>
                <a:gd name="T74" fmla="*/ 2 w 90"/>
                <a:gd name="T75" fmla="*/ 40 h 63"/>
                <a:gd name="T76" fmla="*/ 2 w 90"/>
                <a:gd name="T77" fmla="*/ 46 h 63"/>
                <a:gd name="T78" fmla="*/ 1 w 90"/>
                <a:gd name="T79" fmla="*/ 48 h 63"/>
                <a:gd name="T80" fmla="*/ 0 w 90"/>
                <a:gd name="T81" fmla="*/ 50 h 63"/>
                <a:gd name="T82" fmla="*/ 0 w 90"/>
                <a:gd name="T83" fmla="*/ 52 h 63"/>
                <a:gd name="T84" fmla="*/ 4 w 90"/>
                <a:gd name="T85" fmla="*/ 55 h 63"/>
                <a:gd name="T86" fmla="*/ 5 w 90"/>
                <a:gd name="T87" fmla="*/ 57 h 63"/>
                <a:gd name="T88" fmla="*/ 22 w 90"/>
                <a:gd name="T89" fmla="*/ 57 h 63"/>
                <a:gd name="T90" fmla="*/ 28 w 90"/>
                <a:gd name="T91" fmla="*/ 59 h 63"/>
                <a:gd name="T92" fmla="*/ 29 w 90"/>
                <a:gd name="T93" fmla="*/ 59 h 63"/>
                <a:gd name="T94" fmla="*/ 29 w 90"/>
                <a:gd name="T95" fmla="*/ 60 h 63"/>
                <a:gd name="T96" fmla="*/ 29 w 90"/>
                <a:gd name="T97" fmla="*/ 54 h 63"/>
                <a:gd name="T98" fmla="*/ 39 w 90"/>
                <a:gd name="T99" fmla="*/ 45 h 63"/>
                <a:gd name="T100" fmla="*/ 43 w 90"/>
                <a:gd name="T101" fmla="*/ 45 h 63"/>
                <a:gd name="T102" fmla="*/ 58 w 90"/>
                <a:gd name="T103" fmla="*/ 46 h 63"/>
                <a:gd name="T104" fmla="*/ 59 w 90"/>
                <a:gd name="T105" fmla="*/ 45 h 63"/>
                <a:gd name="T106" fmla="*/ 59 w 90"/>
                <a:gd name="T107" fmla="*/ 44 h 63"/>
                <a:gd name="T108" fmla="*/ 60 w 90"/>
                <a:gd name="T109" fmla="*/ 44 h 63"/>
                <a:gd name="T110" fmla="*/ 60 w 90"/>
                <a:gd name="T111" fmla="*/ 44 h 63"/>
                <a:gd name="T112" fmla="*/ 61 w 90"/>
                <a:gd name="T113" fmla="*/ 44 h 63"/>
                <a:gd name="T114" fmla="*/ 66 w 90"/>
                <a:gd name="T115" fmla="*/ 45 h 63"/>
                <a:gd name="T116" fmla="*/ 68 w 90"/>
                <a:gd name="T117" fmla="*/ 45 h 63"/>
                <a:gd name="T118" fmla="*/ 70 w 90"/>
                <a:gd name="T119" fmla="*/ 45 h 63"/>
                <a:gd name="T120" fmla="*/ 72 w 90"/>
                <a:gd name="T121" fmla="*/ 45 h 63"/>
                <a:gd name="T122" fmla="*/ 74 w 90"/>
                <a:gd name="T123" fmla="*/ 4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0" h="63">
                  <a:moveTo>
                    <a:pt x="74" y="43"/>
                  </a:moveTo>
                  <a:cubicBezTo>
                    <a:pt x="75" y="42"/>
                    <a:pt x="77" y="41"/>
                    <a:pt x="78" y="41"/>
                  </a:cubicBezTo>
                  <a:cubicBezTo>
                    <a:pt x="82" y="41"/>
                    <a:pt x="86" y="40"/>
                    <a:pt x="87" y="39"/>
                  </a:cubicBezTo>
                  <a:cubicBezTo>
                    <a:pt x="87" y="39"/>
                    <a:pt x="88" y="38"/>
                    <a:pt x="89" y="38"/>
                  </a:cubicBezTo>
                  <a:cubicBezTo>
                    <a:pt x="89" y="38"/>
                    <a:pt x="89" y="37"/>
                    <a:pt x="89" y="37"/>
                  </a:cubicBezTo>
                  <a:cubicBezTo>
                    <a:pt x="89" y="37"/>
                    <a:pt x="89" y="37"/>
                    <a:pt x="89" y="37"/>
                  </a:cubicBezTo>
                  <a:cubicBezTo>
                    <a:pt x="89" y="37"/>
                    <a:pt x="89" y="37"/>
                    <a:pt x="90" y="37"/>
                  </a:cubicBezTo>
                  <a:cubicBezTo>
                    <a:pt x="90" y="37"/>
                    <a:pt x="90" y="37"/>
                    <a:pt x="90" y="37"/>
                  </a:cubicBezTo>
                  <a:cubicBezTo>
                    <a:pt x="90" y="37"/>
                    <a:pt x="90" y="37"/>
                    <a:pt x="90" y="36"/>
                  </a:cubicBezTo>
                  <a:cubicBezTo>
                    <a:pt x="90" y="36"/>
                    <a:pt x="90" y="36"/>
                    <a:pt x="90" y="36"/>
                  </a:cubicBezTo>
                  <a:cubicBezTo>
                    <a:pt x="90" y="36"/>
                    <a:pt x="90" y="36"/>
                    <a:pt x="90" y="36"/>
                  </a:cubicBezTo>
                  <a:cubicBezTo>
                    <a:pt x="89" y="36"/>
                    <a:pt x="89" y="36"/>
                    <a:pt x="89" y="36"/>
                  </a:cubicBezTo>
                  <a:cubicBezTo>
                    <a:pt x="89" y="35"/>
                    <a:pt x="89" y="35"/>
                    <a:pt x="89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8" y="35"/>
                    <a:pt x="88" y="35"/>
                    <a:pt x="87" y="35"/>
                  </a:cubicBezTo>
                  <a:cubicBezTo>
                    <a:pt x="87" y="35"/>
                    <a:pt x="87" y="35"/>
                    <a:pt x="87" y="35"/>
                  </a:cubicBezTo>
                  <a:cubicBezTo>
                    <a:pt x="87" y="35"/>
                    <a:pt x="87" y="34"/>
                    <a:pt x="87" y="34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4" y="33"/>
                    <a:pt x="84" y="32"/>
                    <a:pt x="84" y="30"/>
                  </a:cubicBezTo>
                  <a:cubicBezTo>
                    <a:pt x="84" y="29"/>
                    <a:pt x="84" y="29"/>
                    <a:pt x="84" y="28"/>
                  </a:cubicBezTo>
                  <a:cubicBezTo>
                    <a:pt x="84" y="28"/>
                    <a:pt x="84" y="28"/>
                    <a:pt x="84" y="28"/>
                  </a:cubicBezTo>
                  <a:cubicBezTo>
                    <a:pt x="82" y="29"/>
                    <a:pt x="80" y="29"/>
                    <a:pt x="79" y="29"/>
                  </a:cubicBezTo>
                  <a:cubicBezTo>
                    <a:pt x="78" y="28"/>
                    <a:pt x="77" y="27"/>
                    <a:pt x="76" y="26"/>
                  </a:cubicBezTo>
                  <a:cubicBezTo>
                    <a:pt x="76" y="26"/>
                    <a:pt x="75" y="25"/>
                    <a:pt x="75" y="25"/>
                  </a:cubicBezTo>
                  <a:cubicBezTo>
                    <a:pt x="72" y="25"/>
                    <a:pt x="72" y="21"/>
                    <a:pt x="72" y="20"/>
                  </a:cubicBezTo>
                  <a:cubicBezTo>
                    <a:pt x="72" y="18"/>
                    <a:pt x="69" y="16"/>
                    <a:pt x="68" y="15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6" y="13"/>
                    <a:pt x="65" y="12"/>
                    <a:pt x="65" y="10"/>
                  </a:cubicBezTo>
                  <a:cubicBezTo>
                    <a:pt x="64" y="9"/>
                    <a:pt x="64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3" y="8"/>
                    <a:pt x="63" y="8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7"/>
                    <a:pt x="63" y="7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5"/>
                    <a:pt x="63" y="5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3" y="4"/>
                    <a:pt x="63" y="3"/>
                    <a:pt x="63" y="3"/>
                  </a:cubicBezTo>
                  <a:cubicBezTo>
                    <a:pt x="63" y="3"/>
                    <a:pt x="63" y="3"/>
                    <a:pt x="63" y="2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3" y="2"/>
                    <a:pt x="62" y="2"/>
                    <a:pt x="62" y="2"/>
                  </a:cubicBezTo>
                  <a:cubicBezTo>
                    <a:pt x="62" y="2"/>
                    <a:pt x="61" y="2"/>
                    <a:pt x="61" y="2"/>
                  </a:cubicBezTo>
                  <a:cubicBezTo>
                    <a:pt x="61" y="2"/>
                    <a:pt x="60" y="2"/>
                    <a:pt x="60" y="2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8" y="2"/>
                    <a:pt x="58" y="1"/>
                    <a:pt x="58" y="1"/>
                  </a:cubicBezTo>
                  <a:cubicBezTo>
                    <a:pt x="58" y="1"/>
                    <a:pt x="57" y="1"/>
                    <a:pt x="57" y="1"/>
                  </a:cubicBezTo>
                  <a:cubicBezTo>
                    <a:pt x="57" y="1"/>
                    <a:pt x="56" y="1"/>
                    <a:pt x="56" y="1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4" y="1"/>
                    <a:pt x="53" y="2"/>
                    <a:pt x="51" y="3"/>
                  </a:cubicBezTo>
                  <a:cubicBezTo>
                    <a:pt x="51" y="3"/>
                    <a:pt x="50" y="4"/>
                    <a:pt x="49" y="4"/>
                  </a:cubicBezTo>
                  <a:cubicBezTo>
                    <a:pt x="47" y="6"/>
                    <a:pt x="44" y="7"/>
                    <a:pt x="42" y="7"/>
                  </a:cubicBezTo>
                  <a:cubicBezTo>
                    <a:pt x="41" y="7"/>
                    <a:pt x="40" y="7"/>
                    <a:pt x="40" y="8"/>
                  </a:cubicBezTo>
                  <a:cubicBezTo>
                    <a:pt x="40" y="8"/>
                    <a:pt x="40" y="8"/>
                    <a:pt x="40" y="9"/>
                  </a:cubicBezTo>
                  <a:cubicBezTo>
                    <a:pt x="40" y="9"/>
                    <a:pt x="39" y="10"/>
                    <a:pt x="39" y="10"/>
                  </a:cubicBezTo>
                  <a:cubicBezTo>
                    <a:pt x="38" y="11"/>
                    <a:pt x="36" y="11"/>
                    <a:pt x="34" y="11"/>
                  </a:cubicBezTo>
                  <a:cubicBezTo>
                    <a:pt x="34" y="11"/>
                    <a:pt x="33" y="10"/>
                    <a:pt x="32" y="10"/>
                  </a:cubicBezTo>
                  <a:cubicBezTo>
                    <a:pt x="32" y="10"/>
                    <a:pt x="31" y="10"/>
                    <a:pt x="30" y="13"/>
                  </a:cubicBezTo>
                  <a:cubicBezTo>
                    <a:pt x="30" y="15"/>
                    <a:pt x="28" y="16"/>
                    <a:pt x="27" y="16"/>
                  </a:cubicBezTo>
                  <a:cubicBezTo>
                    <a:pt x="26" y="16"/>
                    <a:pt x="25" y="17"/>
                    <a:pt x="25" y="18"/>
                  </a:cubicBezTo>
                  <a:cubicBezTo>
                    <a:pt x="25" y="21"/>
                    <a:pt x="23" y="21"/>
                    <a:pt x="23" y="21"/>
                  </a:cubicBezTo>
                  <a:cubicBezTo>
                    <a:pt x="21" y="21"/>
                    <a:pt x="19" y="20"/>
                    <a:pt x="18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8"/>
                    <a:pt x="15" y="22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7"/>
                    <a:pt x="12" y="29"/>
                    <a:pt x="11" y="33"/>
                  </a:cubicBezTo>
                  <a:cubicBezTo>
                    <a:pt x="9" y="37"/>
                    <a:pt x="5" y="37"/>
                    <a:pt x="3" y="38"/>
                  </a:cubicBezTo>
                  <a:cubicBezTo>
                    <a:pt x="2" y="38"/>
                    <a:pt x="2" y="38"/>
                    <a:pt x="1" y="38"/>
                  </a:cubicBezTo>
                  <a:cubicBezTo>
                    <a:pt x="1" y="38"/>
                    <a:pt x="2" y="39"/>
                    <a:pt x="2" y="40"/>
                  </a:cubicBezTo>
                  <a:cubicBezTo>
                    <a:pt x="3" y="42"/>
                    <a:pt x="3" y="43"/>
                    <a:pt x="2" y="45"/>
                  </a:cubicBezTo>
                  <a:cubicBezTo>
                    <a:pt x="2" y="45"/>
                    <a:pt x="2" y="45"/>
                    <a:pt x="2" y="46"/>
                  </a:cubicBezTo>
                  <a:cubicBezTo>
                    <a:pt x="2" y="46"/>
                    <a:pt x="2" y="46"/>
                    <a:pt x="2" y="47"/>
                  </a:cubicBezTo>
                  <a:cubicBezTo>
                    <a:pt x="2" y="47"/>
                    <a:pt x="1" y="47"/>
                    <a:pt x="1" y="48"/>
                  </a:cubicBezTo>
                  <a:cubicBezTo>
                    <a:pt x="1" y="48"/>
                    <a:pt x="1" y="48"/>
                    <a:pt x="1" y="49"/>
                  </a:cubicBezTo>
                  <a:cubicBezTo>
                    <a:pt x="1" y="49"/>
                    <a:pt x="1" y="50"/>
                    <a:pt x="0" y="50"/>
                  </a:cubicBezTo>
                  <a:cubicBezTo>
                    <a:pt x="0" y="50"/>
                    <a:pt x="0" y="51"/>
                    <a:pt x="0" y="51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1" y="53"/>
                    <a:pt x="3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5" y="56"/>
                    <a:pt x="5" y="56"/>
                  </a:cubicBezTo>
                  <a:cubicBezTo>
                    <a:pt x="5" y="56"/>
                    <a:pt x="5" y="56"/>
                    <a:pt x="5" y="57"/>
                  </a:cubicBezTo>
                  <a:cubicBezTo>
                    <a:pt x="7" y="59"/>
                    <a:pt x="11" y="63"/>
                    <a:pt x="13" y="61"/>
                  </a:cubicBezTo>
                  <a:cubicBezTo>
                    <a:pt x="15" y="58"/>
                    <a:pt x="20" y="57"/>
                    <a:pt x="22" y="57"/>
                  </a:cubicBezTo>
                  <a:cubicBezTo>
                    <a:pt x="24" y="57"/>
                    <a:pt x="27" y="57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30" y="60"/>
                    <a:pt x="30" y="59"/>
                    <a:pt x="30" y="58"/>
                  </a:cubicBezTo>
                  <a:cubicBezTo>
                    <a:pt x="30" y="58"/>
                    <a:pt x="29" y="56"/>
                    <a:pt x="29" y="54"/>
                  </a:cubicBezTo>
                  <a:cubicBezTo>
                    <a:pt x="28" y="51"/>
                    <a:pt x="27" y="48"/>
                    <a:pt x="28" y="47"/>
                  </a:cubicBezTo>
                  <a:cubicBezTo>
                    <a:pt x="28" y="46"/>
                    <a:pt x="29" y="45"/>
                    <a:pt x="39" y="45"/>
                  </a:cubicBezTo>
                  <a:cubicBezTo>
                    <a:pt x="39" y="45"/>
                    <a:pt x="40" y="45"/>
                    <a:pt x="41" y="45"/>
                  </a:cubicBezTo>
                  <a:cubicBezTo>
                    <a:pt x="41" y="45"/>
                    <a:pt x="42" y="45"/>
                    <a:pt x="43" y="45"/>
                  </a:cubicBezTo>
                  <a:cubicBezTo>
                    <a:pt x="47" y="45"/>
                    <a:pt x="55" y="46"/>
                    <a:pt x="57" y="47"/>
                  </a:cubicBezTo>
                  <a:cubicBezTo>
                    <a:pt x="58" y="46"/>
                    <a:pt x="58" y="46"/>
                    <a:pt x="58" y="46"/>
                  </a:cubicBezTo>
                  <a:cubicBezTo>
                    <a:pt x="58" y="45"/>
                    <a:pt x="58" y="45"/>
                    <a:pt x="59" y="45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59" y="44"/>
                    <a:pt x="59" y="44"/>
                    <a:pt x="59" y="44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1" y="44"/>
                    <a:pt x="61" y="44"/>
                    <a:pt x="62" y="44"/>
                  </a:cubicBezTo>
                  <a:cubicBezTo>
                    <a:pt x="63" y="44"/>
                    <a:pt x="64" y="44"/>
                    <a:pt x="66" y="45"/>
                  </a:cubicBezTo>
                  <a:cubicBezTo>
                    <a:pt x="66" y="45"/>
                    <a:pt x="67" y="45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71" y="45"/>
                    <a:pt x="71" y="45"/>
                    <a:pt x="72" y="45"/>
                  </a:cubicBezTo>
                  <a:cubicBezTo>
                    <a:pt x="72" y="45"/>
                    <a:pt x="72" y="45"/>
                    <a:pt x="72" y="45"/>
                  </a:cubicBezTo>
                  <a:cubicBezTo>
                    <a:pt x="72" y="45"/>
                    <a:pt x="73" y="45"/>
                    <a:pt x="73" y="44"/>
                  </a:cubicBezTo>
                  <a:cubicBezTo>
                    <a:pt x="74" y="44"/>
                    <a:pt x="74" y="44"/>
                    <a:pt x="74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90" name="Freeform 292"/>
            <p:cNvSpPr>
              <a:spLocks/>
            </p:cNvSpPr>
            <p:nvPr/>
          </p:nvSpPr>
          <p:spPr bwMode="auto">
            <a:xfrm>
              <a:off x="13612813" y="6807200"/>
              <a:ext cx="73025" cy="100013"/>
            </a:xfrm>
            <a:custGeom>
              <a:avLst/>
              <a:gdLst>
                <a:gd name="T0" fmla="*/ 5 w 14"/>
                <a:gd name="T1" fmla="*/ 16 h 19"/>
                <a:gd name="T2" fmla="*/ 6 w 14"/>
                <a:gd name="T3" fmla="*/ 15 h 19"/>
                <a:gd name="T4" fmla="*/ 6 w 14"/>
                <a:gd name="T5" fmla="*/ 15 h 19"/>
                <a:gd name="T6" fmla="*/ 7 w 14"/>
                <a:gd name="T7" fmla="*/ 14 h 19"/>
                <a:gd name="T8" fmla="*/ 8 w 14"/>
                <a:gd name="T9" fmla="*/ 13 h 19"/>
                <a:gd name="T10" fmla="*/ 8 w 14"/>
                <a:gd name="T11" fmla="*/ 12 h 19"/>
                <a:gd name="T12" fmla="*/ 9 w 14"/>
                <a:gd name="T13" fmla="*/ 11 h 19"/>
                <a:gd name="T14" fmla="*/ 9 w 14"/>
                <a:gd name="T15" fmla="*/ 11 h 19"/>
                <a:gd name="T16" fmla="*/ 10 w 14"/>
                <a:gd name="T17" fmla="*/ 10 h 19"/>
                <a:gd name="T18" fmla="*/ 10 w 14"/>
                <a:gd name="T19" fmla="*/ 9 h 19"/>
                <a:gd name="T20" fmla="*/ 11 w 14"/>
                <a:gd name="T21" fmla="*/ 9 h 19"/>
                <a:gd name="T22" fmla="*/ 11 w 14"/>
                <a:gd name="T23" fmla="*/ 8 h 19"/>
                <a:gd name="T24" fmla="*/ 12 w 14"/>
                <a:gd name="T25" fmla="*/ 7 h 19"/>
                <a:gd name="T26" fmla="*/ 13 w 14"/>
                <a:gd name="T27" fmla="*/ 7 h 19"/>
                <a:gd name="T28" fmla="*/ 13 w 14"/>
                <a:gd name="T29" fmla="*/ 3 h 19"/>
                <a:gd name="T30" fmla="*/ 13 w 14"/>
                <a:gd name="T31" fmla="*/ 3 h 19"/>
                <a:gd name="T32" fmla="*/ 12 w 14"/>
                <a:gd name="T33" fmla="*/ 2 h 19"/>
                <a:gd name="T34" fmla="*/ 12 w 14"/>
                <a:gd name="T35" fmla="*/ 1 h 19"/>
                <a:gd name="T36" fmla="*/ 11 w 14"/>
                <a:gd name="T37" fmla="*/ 1 h 19"/>
                <a:gd name="T38" fmla="*/ 10 w 14"/>
                <a:gd name="T39" fmla="*/ 1 h 19"/>
                <a:gd name="T40" fmla="*/ 10 w 14"/>
                <a:gd name="T41" fmla="*/ 0 h 19"/>
                <a:gd name="T42" fmla="*/ 9 w 14"/>
                <a:gd name="T43" fmla="*/ 0 h 19"/>
                <a:gd name="T44" fmla="*/ 8 w 14"/>
                <a:gd name="T45" fmla="*/ 0 h 19"/>
                <a:gd name="T46" fmla="*/ 8 w 14"/>
                <a:gd name="T47" fmla="*/ 1 h 19"/>
                <a:gd name="T48" fmla="*/ 4 w 14"/>
                <a:gd name="T49" fmla="*/ 11 h 19"/>
                <a:gd name="T50" fmla="*/ 0 w 14"/>
                <a:gd name="T51" fmla="*/ 17 h 19"/>
                <a:gd name="T52" fmla="*/ 2 w 14"/>
                <a:gd name="T53" fmla="*/ 18 h 19"/>
                <a:gd name="T54" fmla="*/ 4 w 14"/>
                <a:gd name="T55" fmla="*/ 19 h 19"/>
                <a:gd name="T56" fmla="*/ 4 w 14"/>
                <a:gd name="T57" fmla="*/ 19 h 19"/>
                <a:gd name="T58" fmla="*/ 4 w 14"/>
                <a:gd name="T59" fmla="*/ 19 h 19"/>
                <a:gd name="T60" fmla="*/ 4 w 14"/>
                <a:gd name="T61" fmla="*/ 18 h 19"/>
                <a:gd name="T62" fmla="*/ 5 w 14"/>
                <a:gd name="T63" fmla="*/ 17 h 19"/>
                <a:gd name="T64" fmla="*/ 5 w 14"/>
                <a:gd name="T65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" h="19">
                  <a:moveTo>
                    <a:pt x="5" y="16"/>
                  </a:moveTo>
                  <a:cubicBezTo>
                    <a:pt x="5" y="16"/>
                    <a:pt x="6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8" y="13"/>
                    <a:pt x="8" y="12"/>
                    <a:pt x="8" y="12"/>
                  </a:cubicBezTo>
                  <a:cubicBezTo>
                    <a:pt x="8" y="12"/>
                    <a:pt x="9" y="12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2" y="8"/>
                    <a:pt x="12" y="7"/>
                  </a:cubicBezTo>
                  <a:cubicBezTo>
                    <a:pt x="12" y="7"/>
                    <a:pt x="13" y="7"/>
                    <a:pt x="13" y="7"/>
                  </a:cubicBezTo>
                  <a:cubicBezTo>
                    <a:pt x="13" y="6"/>
                    <a:pt x="14" y="4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2"/>
                    <a:pt x="13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10" y="1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3"/>
                    <a:pt x="6" y="7"/>
                    <a:pt x="4" y="11"/>
                  </a:cubicBezTo>
                  <a:cubicBezTo>
                    <a:pt x="3" y="13"/>
                    <a:pt x="1" y="15"/>
                    <a:pt x="0" y="17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8"/>
                    <a:pt x="4" y="18"/>
                  </a:cubicBezTo>
                  <a:cubicBezTo>
                    <a:pt x="4" y="18"/>
                    <a:pt x="4" y="18"/>
                    <a:pt x="5" y="17"/>
                  </a:cubicBezTo>
                  <a:cubicBezTo>
                    <a:pt x="5" y="17"/>
                    <a:pt x="5" y="17"/>
                    <a:pt x="5" y="1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91" name="Freeform 293"/>
            <p:cNvSpPr>
              <a:spLocks/>
            </p:cNvSpPr>
            <p:nvPr/>
          </p:nvSpPr>
          <p:spPr bwMode="auto">
            <a:xfrm>
              <a:off x="12469813" y="6073775"/>
              <a:ext cx="206375" cy="182563"/>
            </a:xfrm>
            <a:custGeom>
              <a:avLst/>
              <a:gdLst>
                <a:gd name="T0" fmla="*/ 37 w 39"/>
                <a:gd name="T1" fmla="*/ 5 h 35"/>
                <a:gd name="T2" fmla="*/ 36 w 39"/>
                <a:gd name="T3" fmla="*/ 5 h 35"/>
                <a:gd name="T4" fmla="*/ 35 w 39"/>
                <a:gd name="T5" fmla="*/ 4 h 35"/>
                <a:gd name="T6" fmla="*/ 34 w 39"/>
                <a:gd name="T7" fmla="*/ 4 h 35"/>
                <a:gd name="T8" fmla="*/ 33 w 39"/>
                <a:gd name="T9" fmla="*/ 3 h 35"/>
                <a:gd name="T10" fmla="*/ 32 w 39"/>
                <a:gd name="T11" fmla="*/ 3 h 35"/>
                <a:gd name="T12" fmla="*/ 32 w 39"/>
                <a:gd name="T13" fmla="*/ 3 h 35"/>
                <a:gd name="T14" fmla="*/ 31 w 39"/>
                <a:gd name="T15" fmla="*/ 2 h 35"/>
                <a:gd name="T16" fmla="*/ 31 w 39"/>
                <a:gd name="T17" fmla="*/ 2 h 35"/>
                <a:gd name="T18" fmla="*/ 30 w 39"/>
                <a:gd name="T19" fmla="*/ 2 h 35"/>
                <a:gd name="T20" fmla="*/ 30 w 39"/>
                <a:gd name="T21" fmla="*/ 2 h 35"/>
                <a:gd name="T22" fmla="*/ 29 w 39"/>
                <a:gd name="T23" fmla="*/ 2 h 35"/>
                <a:gd name="T24" fmla="*/ 11 w 39"/>
                <a:gd name="T25" fmla="*/ 0 h 35"/>
                <a:gd name="T26" fmla="*/ 9 w 39"/>
                <a:gd name="T27" fmla="*/ 1 h 35"/>
                <a:gd name="T28" fmla="*/ 6 w 39"/>
                <a:gd name="T29" fmla="*/ 2 h 35"/>
                <a:gd name="T30" fmla="*/ 4 w 39"/>
                <a:gd name="T31" fmla="*/ 1 h 35"/>
                <a:gd name="T32" fmla="*/ 1 w 39"/>
                <a:gd name="T33" fmla="*/ 2 h 35"/>
                <a:gd name="T34" fmla="*/ 1 w 39"/>
                <a:gd name="T35" fmla="*/ 3 h 35"/>
                <a:gd name="T36" fmla="*/ 2 w 39"/>
                <a:gd name="T37" fmla="*/ 6 h 35"/>
                <a:gd name="T38" fmla="*/ 6 w 39"/>
                <a:gd name="T39" fmla="*/ 11 h 35"/>
                <a:gd name="T40" fmla="*/ 11 w 39"/>
                <a:gd name="T41" fmla="*/ 17 h 35"/>
                <a:gd name="T42" fmla="*/ 15 w 39"/>
                <a:gd name="T43" fmla="*/ 22 h 35"/>
                <a:gd name="T44" fmla="*/ 18 w 39"/>
                <a:gd name="T45" fmla="*/ 25 h 35"/>
                <a:gd name="T46" fmla="*/ 21 w 39"/>
                <a:gd name="T47" fmla="*/ 28 h 35"/>
                <a:gd name="T48" fmla="*/ 22 w 39"/>
                <a:gd name="T49" fmla="*/ 29 h 35"/>
                <a:gd name="T50" fmla="*/ 24 w 39"/>
                <a:gd name="T51" fmla="*/ 32 h 35"/>
                <a:gd name="T52" fmla="*/ 28 w 39"/>
                <a:gd name="T53" fmla="*/ 35 h 35"/>
                <a:gd name="T54" fmla="*/ 28 w 39"/>
                <a:gd name="T55" fmla="*/ 34 h 35"/>
                <a:gd name="T56" fmla="*/ 34 w 39"/>
                <a:gd name="T57" fmla="*/ 23 h 35"/>
                <a:gd name="T58" fmla="*/ 38 w 39"/>
                <a:gd name="T59" fmla="*/ 20 h 35"/>
                <a:gd name="T60" fmla="*/ 38 w 39"/>
                <a:gd name="T61" fmla="*/ 6 h 35"/>
                <a:gd name="T62" fmla="*/ 38 w 39"/>
                <a:gd name="T63" fmla="*/ 6 h 35"/>
                <a:gd name="T64" fmla="*/ 37 w 39"/>
                <a:gd name="T6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9" h="35">
                  <a:moveTo>
                    <a:pt x="37" y="5"/>
                  </a:moveTo>
                  <a:cubicBezTo>
                    <a:pt x="36" y="5"/>
                    <a:pt x="36" y="5"/>
                    <a:pt x="36" y="5"/>
                  </a:cubicBezTo>
                  <a:cubicBezTo>
                    <a:pt x="35" y="5"/>
                    <a:pt x="35" y="4"/>
                    <a:pt x="35" y="4"/>
                  </a:cubicBezTo>
                  <a:cubicBezTo>
                    <a:pt x="35" y="4"/>
                    <a:pt x="34" y="4"/>
                    <a:pt x="34" y="4"/>
                  </a:cubicBezTo>
                  <a:cubicBezTo>
                    <a:pt x="34" y="4"/>
                    <a:pt x="33" y="4"/>
                    <a:pt x="33" y="3"/>
                  </a:cubicBezTo>
                  <a:cubicBezTo>
                    <a:pt x="33" y="3"/>
                    <a:pt x="33" y="3"/>
                    <a:pt x="32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1" y="3"/>
                    <a:pt x="31" y="3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8" y="2"/>
                    <a:pt x="14" y="1"/>
                    <a:pt x="11" y="0"/>
                  </a:cubicBezTo>
                  <a:cubicBezTo>
                    <a:pt x="11" y="0"/>
                    <a:pt x="10" y="0"/>
                    <a:pt x="9" y="1"/>
                  </a:cubicBezTo>
                  <a:cubicBezTo>
                    <a:pt x="8" y="1"/>
                    <a:pt x="7" y="2"/>
                    <a:pt x="6" y="2"/>
                  </a:cubicBezTo>
                  <a:cubicBezTo>
                    <a:pt x="5" y="2"/>
                    <a:pt x="4" y="2"/>
                    <a:pt x="4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2"/>
                    <a:pt x="0" y="3"/>
                    <a:pt x="1" y="3"/>
                  </a:cubicBezTo>
                  <a:cubicBezTo>
                    <a:pt x="1" y="4"/>
                    <a:pt x="2" y="5"/>
                    <a:pt x="2" y="6"/>
                  </a:cubicBezTo>
                  <a:cubicBezTo>
                    <a:pt x="4" y="7"/>
                    <a:pt x="6" y="9"/>
                    <a:pt x="6" y="11"/>
                  </a:cubicBezTo>
                  <a:cubicBezTo>
                    <a:pt x="6" y="13"/>
                    <a:pt x="9" y="15"/>
                    <a:pt x="11" y="17"/>
                  </a:cubicBezTo>
                  <a:cubicBezTo>
                    <a:pt x="14" y="20"/>
                    <a:pt x="15" y="21"/>
                    <a:pt x="15" y="22"/>
                  </a:cubicBezTo>
                  <a:cubicBezTo>
                    <a:pt x="15" y="23"/>
                    <a:pt x="17" y="24"/>
                    <a:pt x="18" y="25"/>
                  </a:cubicBezTo>
                  <a:cubicBezTo>
                    <a:pt x="19" y="26"/>
                    <a:pt x="20" y="27"/>
                    <a:pt x="21" y="28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2" y="30"/>
                    <a:pt x="23" y="31"/>
                    <a:pt x="24" y="32"/>
                  </a:cubicBezTo>
                  <a:cubicBezTo>
                    <a:pt x="25" y="33"/>
                    <a:pt x="27" y="34"/>
                    <a:pt x="28" y="35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1"/>
                    <a:pt x="32" y="25"/>
                    <a:pt x="34" y="23"/>
                  </a:cubicBezTo>
                  <a:cubicBezTo>
                    <a:pt x="36" y="21"/>
                    <a:pt x="37" y="20"/>
                    <a:pt x="38" y="20"/>
                  </a:cubicBezTo>
                  <a:cubicBezTo>
                    <a:pt x="38" y="19"/>
                    <a:pt x="39" y="11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6"/>
                    <a:pt x="37" y="5"/>
                    <a:pt x="37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92" name="Freeform 294"/>
            <p:cNvSpPr>
              <a:spLocks/>
            </p:cNvSpPr>
            <p:nvPr/>
          </p:nvSpPr>
          <p:spPr bwMode="auto">
            <a:xfrm>
              <a:off x="12628563" y="6215063"/>
              <a:ext cx="58738" cy="79375"/>
            </a:xfrm>
            <a:custGeom>
              <a:avLst/>
              <a:gdLst>
                <a:gd name="T0" fmla="*/ 9 w 11"/>
                <a:gd name="T1" fmla="*/ 6 h 15"/>
                <a:gd name="T2" fmla="*/ 8 w 11"/>
                <a:gd name="T3" fmla="*/ 4 h 15"/>
                <a:gd name="T4" fmla="*/ 7 w 11"/>
                <a:gd name="T5" fmla="*/ 3 h 15"/>
                <a:gd name="T6" fmla="*/ 5 w 11"/>
                <a:gd name="T7" fmla="*/ 1 h 15"/>
                <a:gd name="T8" fmla="*/ 5 w 11"/>
                <a:gd name="T9" fmla="*/ 0 h 15"/>
                <a:gd name="T10" fmla="*/ 4 w 11"/>
                <a:gd name="T11" fmla="*/ 0 h 15"/>
                <a:gd name="T12" fmla="*/ 1 w 11"/>
                <a:gd name="T13" fmla="*/ 6 h 15"/>
                <a:gd name="T14" fmla="*/ 0 w 11"/>
                <a:gd name="T15" fmla="*/ 10 h 15"/>
                <a:gd name="T16" fmla="*/ 1 w 11"/>
                <a:gd name="T17" fmla="*/ 10 h 15"/>
                <a:gd name="T18" fmla="*/ 7 w 11"/>
                <a:gd name="T19" fmla="*/ 15 h 15"/>
                <a:gd name="T20" fmla="*/ 11 w 11"/>
                <a:gd name="T21" fmla="*/ 8 h 15"/>
                <a:gd name="T22" fmla="*/ 10 w 11"/>
                <a:gd name="T23" fmla="*/ 7 h 15"/>
                <a:gd name="T24" fmla="*/ 9 w 11"/>
                <a:gd name="T2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15">
                  <a:moveTo>
                    <a:pt x="9" y="6"/>
                  </a:moveTo>
                  <a:cubicBezTo>
                    <a:pt x="9" y="5"/>
                    <a:pt x="9" y="5"/>
                    <a:pt x="8" y="4"/>
                  </a:cubicBezTo>
                  <a:cubicBezTo>
                    <a:pt x="8" y="4"/>
                    <a:pt x="7" y="3"/>
                    <a:pt x="7" y="3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3"/>
                    <a:pt x="0" y="6"/>
                    <a:pt x="1" y="6"/>
                  </a:cubicBezTo>
                  <a:cubicBezTo>
                    <a:pt x="1" y="6"/>
                    <a:pt x="1" y="7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12"/>
                    <a:pt x="5" y="14"/>
                    <a:pt x="7" y="15"/>
                  </a:cubicBezTo>
                  <a:cubicBezTo>
                    <a:pt x="8" y="12"/>
                    <a:pt x="9" y="9"/>
                    <a:pt x="11" y="8"/>
                  </a:cubicBezTo>
                  <a:cubicBezTo>
                    <a:pt x="11" y="8"/>
                    <a:pt x="11" y="7"/>
                    <a:pt x="10" y="7"/>
                  </a:cubicBezTo>
                  <a:cubicBezTo>
                    <a:pt x="10" y="7"/>
                    <a:pt x="10" y="6"/>
                    <a:pt x="9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93" name="Freeform 295"/>
            <p:cNvSpPr>
              <a:spLocks/>
            </p:cNvSpPr>
            <p:nvPr/>
          </p:nvSpPr>
          <p:spPr bwMode="auto">
            <a:xfrm>
              <a:off x="13081000" y="6303963"/>
              <a:ext cx="158750" cy="100013"/>
            </a:xfrm>
            <a:custGeom>
              <a:avLst/>
              <a:gdLst>
                <a:gd name="T0" fmla="*/ 2 w 30"/>
                <a:gd name="T1" fmla="*/ 13 h 19"/>
                <a:gd name="T2" fmla="*/ 0 w 30"/>
                <a:gd name="T3" fmla="*/ 16 h 19"/>
                <a:gd name="T4" fmla="*/ 0 w 30"/>
                <a:gd name="T5" fmla="*/ 16 h 19"/>
                <a:gd name="T6" fmla="*/ 5 w 30"/>
                <a:gd name="T7" fmla="*/ 19 h 19"/>
                <a:gd name="T8" fmla="*/ 10 w 30"/>
                <a:gd name="T9" fmla="*/ 16 h 19"/>
                <a:gd name="T10" fmla="*/ 15 w 30"/>
                <a:gd name="T11" fmla="*/ 12 h 19"/>
                <a:gd name="T12" fmla="*/ 21 w 30"/>
                <a:gd name="T13" fmla="*/ 12 h 19"/>
                <a:gd name="T14" fmla="*/ 23 w 30"/>
                <a:gd name="T15" fmla="*/ 12 h 19"/>
                <a:gd name="T16" fmla="*/ 25 w 30"/>
                <a:gd name="T17" fmla="*/ 12 h 19"/>
                <a:gd name="T18" fmla="*/ 30 w 30"/>
                <a:gd name="T19" fmla="*/ 11 h 19"/>
                <a:gd name="T20" fmla="*/ 26 w 30"/>
                <a:gd name="T21" fmla="*/ 8 h 19"/>
                <a:gd name="T22" fmla="*/ 21 w 30"/>
                <a:gd name="T23" fmla="*/ 6 h 19"/>
                <a:gd name="T24" fmla="*/ 19 w 30"/>
                <a:gd name="T25" fmla="*/ 1 h 19"/>
                <a:gd name="T26" fmla="*/ 18 w 30"/>
                <a:gd name="T27" fmla="*/ 1 h 19"/>
                <a:gd name="T28" fmla="*/ 18 w 30"/>
                <a:gd name="T29" fmla="*/ 1 h 19"/>
                <a:gd name="T30" fmla="*/ 16 w 30"/>
                <a:gd name="T31" fmla="*/ 1 h 19"/>
                <a:gd name="T32" fmla="*/ 16 w 30"/>
                <a:gd name="T33" fmla="*/ 1 h 19"/>
                <a:gd name="T34" fmla="*/ 16 w 30"/>
                <a:gd name="T35" fmla="*/ 1 h 19"/>
                <a:gd name="T36" fmla="*/ 14 w 30"/>
                <a:gd name="T37" fmla="*/ 1 h 19"/>
                <a:gd name="T38" fmla="*/ 10 w 30"/>
                <a:gd name="T39" fmla="*/ 0 h 19"/>
                <a:gd name="T40" fmla="*/ 4 w 30"/>
                <a:gd name="T41" fmla="*/ 1 h 19"/>
                <a:gd name="T42" fmla="*/ 4 w 30"/>
                <a:gd name="T43" fmla="*/ 1 h 19"/>
                <a:gd name="T44" fmla="*/ 4 w 30"/>
                <a:gd name="T45" fmla="*/ 2 h 19"/>
                <a:gd name="T46" fmla="*/ 4 w 30"/>
                <a:gd name="T47" fmla="*/ 3 h 19"/>
                <a:gd name="T48" fmla="*/ 4 w 30"/>
                <a:gd name="T49" fmla="*/ 3 h 19"/>
                <a:gd name="T50" fmla="*/ 4 w 30"/>
                <a:gd name="T51" fmla="*/ 3 h 19"/>
                <a:gd name="T52" fmla="*/ 4 w 30"/>
                <a:gd name="T53" fmla="*/ 3 h 19"/>
                <a:gd name="T54" fmla="*/ 4 w 30"/>
                <a:gd name="T55" fmla="*/ 3 h 19"/>
                <a:gd name="T56" fmla="*/ 5 w 30"/>
                <a:gd name="T57" fmla="*/ 4 h 19"/>
                <a:gd name="T58" fmla="*/ 5 w 30"/>
                <a:gd name="T59" fmla="*/ 4 h 19"/>
                <a:gd name="T60" fmla="*/ 5 w 30"/>
                <a:gd name="T61" fmla="*/ 5 h 19"/>
                <a:gd name="T62" fmla="*/ 5 w 30"/>
                <a:gd name="T63" fmla="*/ 7 h 19"/>
                <a:gd name="T64" fmla="*/ 3 w 30"/>
                <a:gd name="T65" fmla="*/ 11 h 19"/>
                <a:gd name="T66" fmla="*/ 2 w 30"/>
                <a:gd name="T67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" h="19">
                  <a:moveTo>
                    <a:pt x="2" y="13"/>
                  </a:moveTo>
                  <a:cubicBezTo>
                    <a:pt x="2" y="14"/>
                    <a:pt x="1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18"/>
                    <a:pt x="3" y="19"/>
                    <a:pt x="5" y="19"/>
                  </a:cubicBezTo>
                  <a:cubicBezTo>
                    <a:pt x="7" y="19"/>
                    <a:pt x="9" y="17"/>
                    <a:pt x="10" y="16"/>
                  </a:cubicBezTo>
                  <a:cubicBezTo>
                    <a:pt x="12" y="14"/>
                    <a:pt x="13" y="13"/>
                    <a:pt x="15" y="12"/>
                  </a:cubicBezTo>
                  <a:cubicBezTo>
                    <a:pt x="17" y="12"/>
                    <a:pt x="19" y="12"/>
                    <a:pt x="21" y="12"/>
                  </a:cubicBezTo>
                  <a:cubicBezTo>
                    <a:pt x="21" y="12"/>
                    <a:pt x="22" y="12"/>
                    <a:pt x="23" y="12"/>
                  </a:cubicBezTo>
                  <a:cubicBezTo>
                    <a:pt x="24" y="12"/>
                    <a:pt x="25" y="12"/>
                    <a:pt x="25" y="12"/>
                  </a:cubicBezTo>
                  <a:cubicBezTo>
                    <a:pt x="26" y="12"/>
                    <a:pt x="29" y="12"/>
                    <a:pt x="30" y="11"/>
                  </a:cubicBezTo>
                  <a:cubicBezTo>
                    <a:pt x="30" y="10"/>
                    <a:pt x="27" y="9"/>
                    <a:pt x="26" y="8"/>
                  </a:cubicBezTo>
                  <a:cubicBezTo>
                    <a:pt x="24" y="7"/>
                    <a:pt x="22" y="6"/>
                    <a:pt x="21" y="6"/>
                  </a:cubicBezTo>
                  <a:cubicBezTo>
                    <a:pt x="20" y="4"/>
                    <a:pt x="19" y="2"/>
                    <a:pt x="19" y="1"/>
                  </a:cubicBezTo>
                  <a:cubicBezTo>
                    <a:pt x="19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3" y="0"/>
                    <a:pt x="12" y="0"/>
                    <a:pt x="10" y="0"/>
                  </a:cubicBezTo>
                  <a:cubicBezTo>
                    <a:pt x="7" y="0"/>
                    <a:pt x="5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9"/>
                    <a:pt x="4" y="10"/>
                    <a:pt x="3" y="11"/>
                  </a:cubicBezTo>
                  <a:cubicBezTo>
                    <a:pt x="2" y="12"/>
                    <a:pt x="2" y="12"/>
                    <a:pt x="2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94" name="Freeform 296"/>
            <p:cNvSpPr>
              <a:spLocks/>
            </p:cNvSpPr>
            <p:nvPr/>
          </p:nvSpPr>
          <p:spPr bwMode="auto">
            <a:xfrm>
              <a:off x="10964863" y="6299200"/>
              <a:ext cx="185738" cy="350838"/>
            </a:xfrm>
            <a:custGeom>
              <a:avLst/>
              <a:gdLst>
                <a:gd name="T0" fmla="*/ 31 w 35"/>
                <a:gd name="T1" fmla="*/ 11 h 67"/>
                <a:gd name="T2" fmla="*/ 35 w 35"/>
                <a:gd name="T3" fmla="*/ 8 h 67"/>
                <a:gd name="T4" fmla="*/ 35 w 35"/>
                <a:gd name="T5" fmla="*/ 7 h 67"/>
                <a:gd name="T6" fmla="*/ 35 w 35"/>
                <a:gd name="T7" fmla="*/ 7 h 67"/>
                <a:gd name="T8" fmla="*/ 32 w 35"/>
                <a:gd name="T9" fmla="*/ 4 h 67"/>
                <a:gd name="T10" fmla="*/ 29 w 35"/>
                <a:gd name="T11" fmla="*/ 3 h 67"/>
                <a:gd name="T12" fmla="*/ 26 w 35"/>
                <a:gd name="T13" fmla="*/ 4 h 67"/>
                <a:gd name="T14" fmla="*/ 23 w 35"/>
                <a:gd name="T15" fmla="*/ 4 h 67"/>
                <a:gd name="T16" fmla="*/ 21 w 35"/>
                <a:gd name="T17" fmla="*/ 4 h 67"/>
                <a:gd name="T18" fmla="*/ 20 w 35"/>
                <a:gd name="T19" fmla="*/ 4 h 67"/>
                <a:gd name="T20" fmla="*/ 18 w 35"/>
                <a:gd name="T21" fmla="*/ 4 h 67"/>
                <a:gd name="T22" fmla="*/ 16 w 35"/>
                <a:gd name="T23" fmla="*/ 4 h 67"/>
                <a:gd name="T24" fmla="*/ 16 w 35"/>
                <a:gd name="T25" fmla="*/ 4 h 67"/>
                <a:gd name="T26" fmla="*/ 15 w 35"/>
                <a:gd name="T27" fmla="*/ 4 h 67"/>
                <a:gd name="T28" fmla="*/ 15 w 35"/>
                <a:gd name="T29" fmla="*/ 3 h 67"/>
                <a:gd name="T30" fmla="*/ 14 w 35"/>
                <a:gd name="T31" fmla="*/ 3 h 67"/>
                <a:gd name="T32" fmla="*/ 14 w 35"/>
                <a:gd name="T33" fmla="*/ 2 h 67"/>
                <a:gd name="T34" fmla="*/ 13 w 35"/>
                <a:gd name="T35" fmla="*/ 1 h 67"/>
                <a:gd name="T36" fmla="*/ 13 w 35"/>
                <a:gd name="T37" fmla="*/ 0 h 67"/>
                <a:gd name="T38" fmla="*/ 11 w 35"/>
                <a:gd name="T39" fmla="*/ 1 h 67"/>
                <a:gd name="T40" fmla="*/ 10 w 35"/>
                <a:gd name="T41" fmla="*/ 2 h 67"/>
                <a:gd name="T42" fmla="*/ 9 w 35"/>
                <a:gd name="T43" fmla="*/ 3 h 67"/>
                <a:gd name="T44" fmla="*/ 8 w 35"/>
                <a:gd name="T45" fmla="*/ 3 h 67"/>
                <a:gd name="T46" fmla="*/ 9 w 35"/>
                <a:gd name="T47" fmla="*/ 9 h 67"/>
                <a:gd name="T48" fmla="*/ 2 w 35"/>
                <a:gd name="T49" fmla="*/ 37 h 67"/>
                <a:gd name="T50" fmla="*/ 0 w 35"/>
                <a:gd name="T51" fmla="*/ 41 h 67"/>
                <a:gd name="T52" fmla="*/ 3 w 35"/>
                <a:gd name="T53" fmla="*/ 44 h 67"/>
                <a:gd name="T54" fmla="*/ 6 w 35"/>
                <a:gd name="T55" fmla="*/ 46 h 67"/>
                <a:gd name="T56" fmla="*/ 8 w 35"/>
                <a:gd name="T57" fmla="*/ 63 h 67"/>
                <a:gd name="T58" fmla="*/ 8 w 35"/>
                <a:gd name="T59" fmla="*/ 66 h 67"/>
                <a:gd name="T60" fmla="*/ 11 w 35"/>
                <a:gd name="T61" fmla="*/ 67 h 67"/>
                <a:gd name="T62" fmla="*/ 11 w 35"/>
                <a:gd name="T63" fmla="*/ 67 h 67"/>
                <a:gd name="T64" fmla="*/ 13 w 35"/>
                <a:gd name="T65" fmla="*/ 67 h 67"/>
                <a:gd name="T66" fmla="*/ 15 w 35"/>
                <a:gd name="T67" fmla="*/ 67 h 67"/>
                <a:gd name="T68" fmla="*/ 21 w 35"/>
                <a:gd name="T69" fmla="*/ 66 h 67"/>
                <a:gd name="T70" fmla="*/ 23 w 35"/>
                <a:gd name="T71" fmla="*/ 65 h 67"/>
                <a:gd name="T72" fmla="*/ 23 w 35"/>
                <a:gd name="T73" fmla="*/ 65 h 67"/>
                <a:gd name="T74" fmla="*/ 22 w 35"/>
                <a:gd name="T75" fmla="*/ 64 h 67"/>
                <a:gd name="T76" fmla="*/ 22 w 35"/>
                <a:gd name="T77" fmla="*/ 64 h 67"/>
                <a:gd name="T78" fmla="*/ 22 w 35"/>
                <a:gd name="T79" fmla="*/ 62 h 67"/>
                <a:gd name="T80" fmla="*/ 27 w 35"/>
                <a:gd name="T81" fmla="*/ 55 h 67"/>
                <a:gd name="T82" fmla="*/ 28 w 35"/>
                <a:gd name="T83" fmla="*/ 54 h 67"/>
                <a:gd name="T84" fmla="*/ 25 w 35"/>
                <a:gd name="T85" fmla="*/ 51 h 67"/>
                <a:gd name="T86" fmla="*/ 24 w 35"/>
                <a:gd name="T87" fmla="*/ 51 h 67"/>
                <a:gd name="T88" fmla="*/ 23 w 35"/>
                <a:gd name="T89" fmla="*/ 48 h 67"/>
                <a:gd name="T90" fmla="*/ 24 w 35"/>
                <a:gd name="T91" fmla="*/ 46 h 67"/>
                <a:gd name="T92" fmla="*/ 27 w 35"/>
                <a:gd name="T93" fmla="*/ 43 h 67"/>
                <a:gd name="T94" fmla="*/ 24 w 35"/>
                <a:gd name="T95" fmla="*/ 38 h 67"/>
                <a:gd name="T96" fmla="*/ 22 w 35"/>
                <a:gd name="T97" fmla="*/ 34 h 67"/>
                <a:gd name="T98" fmla="*/ 27 w 35"/>
                <a:gd name="T99" fmla="*/ 32 h 67"/>
                <a:gd name="T100" fmla="*/ 27 w 35"/>
                <a:gd name="T101" fmla="*/ 31 h 67"/>
                <a:gd name="T102" fmla="*/ 28 w 35"/>
                <a:gd name="T103" fmla="*/ 25 h 67"/>
                <a:gd name="T104" fmla="*/ 28 w 35"/>
                <a:gd name="T105" fmla="*/ 18 h 67"/>
                <a:gd name="T106" fmla="*/ 27 w 35"/>
                <a:gd name="T107" fmla="*/ 15 h 67"/>
                <a:gd name="T108" fmla="*/ 31 w 35"/>
                <a:gd name="T109" fmla="*/ 1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5" h="67">
                  <a:moveTo>
                    <a:pt x="31" y="11"/>
                  </a:moveTo>
                  <a:cubicBezTo>
                    <a:pt x="32" y="10"/>
                    <a:pt x="34" y="9"/>
                    <a:pt x="35" y="8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3" y="6"/>
                    <a:pt x="32" y="6"/>
                    <a:pt x="32" y="4"/>
                  </a:cubicBezTo>
                  <a:cubicBezTo>
                    <a:pt x="32" y="3"/>
                    <a:pt x="31" y="3"/>
                    <a:pt x="29" y="3"/>
                  </a:cubicBezTo>
                  <a:cubicBezTo>
                    <a:pt x="28" y="3"/>
                    <a:pt x="27" y="3"/>
                    <a:pt x="26" y="4"/>
                  </a:cubicBezTo>
                  <a:cubicBezTo>
                    <a:pt x="24" y="5"/>
                    <a:pt x="23" y="5"/>
                    <a:pt x="23" y="4"/>
                  </a:cubicBezTo>
                  <a:cubicBezTo>
                    <a:pt x="22" y="4"/>
                    <a:pt x="22" y="4"/>
                    <a:pt x="21" y="4"/>
                  </a:cubicBezTo>
                  <a:cubicBezTo>
                    <a:pt x="21" y="4"/>
                    <a:pt x="20" y="4"/>
                    <a:pt x="20" y="4"/>
                  </a:cubicBezTo>
                  <a:cubicBezTo>
                    <a:pt x="19" y="4"/>
                    <a:pt x="19" y="4"/>
                    <a:pt x="18" y="4"/>
                  </a:cubicBezTo>
                  <a:cubicBezTo>
                    <a:pt x="17" y="4"/>
                    <a:pt x="17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4" y="3"/>
                    <a:pt x="14" y="3"/>
                  </a:cubicBezTo>
                  <a:cubicBezTo>
                    <a:pt x="14" y="3"/>
                    <a:pt x="14" y="3"/>
                    <a:pt x="14" y="2"/>
                  </a:cubicBezTo>
                  <a:cubicBezTo>
                    <a:pt x="14" y="2"/>
                    <a:pt x="13" y="2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2" y="0"/>
                    <a:pt x="11" y="1"/>
                  </a:cubicBezTo>
                  <a:cubicBezTo>
                    <a:pt x="11" y="2"/>
                    <a:pt x="10" y="2"/>
                    <a:pt x="10" y="2"/>
                  </a:cubicBezTo>
                  <a:cubicBezTo>
                    <a:pt x="10" y="2"/>
                    <a:pt x="9" y="3"/>
                    <a:pt x="9" y="3"/>
                  </a:cubicBezTo>
                  <a:cubicBezTo>
                    <a:pt x="9" y="3"/>
                    <a:pt x="9" y="3"/>
                    <a:pt x="8" y="3"/>
                  </a:cubicBezTo>
                  <a:cubicBezTo>
                    <a:pt x="8" y="5"/>
                    <a:pt x="8" y="8"/>
                    <a:pt x="9" y="9"/>
                  </a:cubicBezTo>
                  <a:cubicBezTo>
                    <a:pt x="11" y="13"/>
                    <a:pt x="6" y="32"/>
                    <a:pt x="2" y="37"/>
                  </a:cubicBezTo>
                  <a:cubicBezTo>
                    <a:pt x="0" y="39"/>
                    <a:pt x="0" y="40"/>
                    <a:pt x="0" y="41"/>
                  </a:cubicBezTo>
                  <a:cubicBezTo>
                    <a:pt x="0" y="42"/>
                    <a:pt x="2" y="43"/>
                    <a:pt x="3" y="44"/>
                  </a:cubicBezTo>
                  <a:cubicBezTo>
                    <a:pt x="4" y="45"/>
                    <a:pt x="5" y="45"/>
                    <a:pt x="6" y="46"/>
                  </a:cubicBezTo>
                  <a:cubicBezTo>
                    <a:pt x="10" y="49"/>
                    <a:pt x="9" y="57"/>
                    <a:pt x="8" y="63"/>
                  </a:cubicBezTo>
                  <a:cubicBezTo>
                    <a:pt x="8" y="64"/>
                    <a:pt x="8" y="65"/>
                    <a:pt x="8" y="66"/>
                  </a:cubicBezTo>
                  <a:cubicBezTo>
                    <a:pt x="8" y="66"/>
                    <a:pt x="8" y="67"/>
                    <a:pt x="11" y="67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1" y="67"/>
                    <a:pt x="12" y="67"/>
                    <a:pt x="13" y="67"/>
                  </a:cubicBezTo>
                  <a:cubicBezTo>
                    <a:pt x="13" y="67"/>
                    <a:pt x="14" y="67"/>
                    <a:pt x="15" y="67"/>
                  </a:cubicBezTo>
                  <a:cubicBezTo>
                    <a:pt x="17" y="67"/>
                    <a:pt x="19" y="66"/>
                    <a:pt x="21" y="66"/>
                  </a:cubicBezTo>
                  <a:cubicBezTo>
                    <a:pt x="21" y="66"/>
                    <a:pt x="22" y="66"/>
                    <a:pt x="23" y="65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22" y="65"/>
                    <a:pt x="22" y="64"/>
                    <a:pt x="22" y="64"/>
                  </a:cubicBezTo>
                  <a:cubicBezTo>
                    <a:pt x="22" y="64"/>
                    <a:pt x="22" y="64"/>
                    <a:pt x="22" y="64"/>
                  </a:cubicBezTo>
                  <a:cubicBezTo>
                    <a:pt x="22" y="63"/>
                    <a:pt x="22" y="63"/>
                    <a:pt x="22" y="62"/>
                  </a:cubicBezTo>
                  <a:cubicBezTo>
                    <a:pt x="22" y="60"/>
                    <a:pt x="22" y="55"/>
                    <a:pt x="27" y="55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6" y="52"/>
                    <a:pt x="25" y="51"/>
                  </a:cubicBezTo>
                  <a:cubicBezTo>
                    <a:pt x="25" y="51"/>
                    <a:pt x="24" y="51"/>
                    <a:pt x="24" y="51"/>
                  </a:cubicBezTo>
                  <a:cubicBezTo>
                    <a:pt x="23" y="50"/>
                    <a:pt x="23" y="49"/>
                    <a:pt x="23" y="48"/>
                  </a:cubicBezTo>
                  <a:cubicBezTo>
                    <a:pt x="23" y="48"/>
                    <a:pt x="23" y="47"/>
                    <a:pt x="24" y="46"/>
                  </a:cubicBezTo>
                  <a:cubicBezTo>
                    <a:pt x="25" y="44"/>
                    <a:pt x="26" y="43"/>
                    <a:pt x="27" y="43"/>
                  </a:cubicBezTo>
                  <a:cubicBezTo>
                    <a:pt x="27" y="42"/>
                    <a:pt x="26" y="41"/>
                    <a:pt x="24" y="38"/>
                  </a:cubicBezTo>
                  <a:cubicBezTo>
                    <a:pt x="22" y="37"/>
                    <a:pt x="22" y="36"/>
                    <a:pt x="22" y="34"/>
                  </a:cubicBezTo>
                  <a:cubicBezTo>
                    <a:pt x="23" y="32"/>
                    <a:pt x="26" y="32"/>
                    <a:pt x="27" y="32"/>
                  </a:cubicBezTo>
                  <a:cubicBezTo>
                    <a:pt x="27" y="32"/>
                    <a:pt x="27" y="31"/>
                    <a:pt x="27" y="31"/>
                  </a:cubicBezTo>
                  <a:cubicBezTo>
                    <a:pt x="27" y="29"/>
                    <a:pt x="27" y="27"/>
                    <a:pt x="28" y="25"/>
                  </a:cubicBezTo>
                  <a:cubicBezTo>
                    <a:pt x="30" y="23"/>
                    <a:pt x="29" y="21"/>
                    <a:pt x="28" y="18"/>
                  </a:cubicBezTo>
                  <a:cubicBezTo>
                    <a:pt x="28" y="17"/>
                    <a:pt x="27" y="16"/>
                    <a:pt x="27" y="15"/>
                  </a:cubicBezTo>
                  <a:cubicBezTo>
                    <a:pt x="27" y="13"/>
                    <a:pt x="29" y="12"/>
                    <a:pt x="31" y="1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95" name="Freeform 297"/>
            <p:cNvSpPr>
              <a:spLocks/>
            </p:cNvSpPr>
            <p:nvPr/>
          </p:nvSpPr>
          <p:spPr bwMode="auto">
            <a:xfrm>
              <a:off x="12123738" y="5786438"/>
              <a:ext cx="425450" cy="187325"/>
            </a:xfrm>
            <a:custGeom>
              <a:avLst/>
              <a:gdLst>
                <a:gd name="T0" fmla="*/ 9 w 80"/>
                <a:gd name="T1" fmla="*/ 29 h 36"/>
                <a:gd name="T2" fmla="*/ 10 w 80"/>
                <a:gd name="T3" fmla="*/ 30 h 36"/>
                <a:gd name="T4" fmla="*/ 12 w 80"/>
                <a:gd name="T5" fmla="*/ 31 h 36"/>
                <a:gd name="T6" fmla="*/ 12 w 80"/>
                <a:gd name="T7" fmla="*/ 31 h 36"/>
                <a:gd name="T8" fmla="*/ 13 w 80"/>
                <a:gd name="T9" fmla="*/ 31 h 36"/>
                <a:gd name="T10" fmla="*/ 27 w 80"/>
                <a:gd name="T11" fmla="*/ 27 h 36"/>
                <a:gd name="T12" fmla="*/ 28 w 80"/>
                <a:gd name="T13" fmla="*/ 27 h 36"/>
                <a:gd name="T14" fmla="*/ 30 w 80"/>
                <a:gd name="T15" fmla="*/ 32 h 36"/>
                <a:gd name="T16" fmla="*/ 40 w 80"/>
                <a:gd name="T17" fmla="*/ 33 h 36"/>
                <a:gd name="T18" fmla="*/ 53 w 80"/>
                <a:gd name="T19" fmla="*/ 36 h 36"/>
                <a:gd name="T20" fmla="*/ 62 w 80"/>
                <a:gd name="T21" fmla="*/ 32 h 36"/>
                <a:gd name="T22" fmla="*/ 69 w 80"/>
                <a:gd name="T23" fmla="*/ 30 h 36"/>
                <a:gd name="T24" fmla="*/ 69 w 80"/>
                <a:gd name="T25" fmla="*/ 29 h 36"/>
                <a:gd name="T26" fmla="*/ 70 w 80"/>
                <a:gd name="T27" fmla="*/ 28 h 36"/>
                <a:gd name="T28" fmla="*/ 71 w 80"/>
                <a:gd name="T29" fmla="*/ 27 h 36"/>
                <a:gd name="T30" fmla="*/ 72 w 80"/>
                <a:gd name="T31" fmla="*/ 26 h 36"/>
                <a:gd name="T32" fmla="*/ 73 w 80"/>
                <a:gd name="T33" fmla="*/ 21 h 36"/>
                <a:gd name="T34" fmla="*/ 73 w 80"/>
                <a:gd name="T35" fmla="*/ 18 h 36"/>
                <a:gd name="T36" fmla="*/ 77 w 80"/>
                <a:gd name="T37" fmla="*/ 18 h 36"/>
                <a:gd name="T38" fmla="*/ 79 w 80"/>
                <a:gd name="T39" fmla="*/ 14 h 36"/>
                <a:gd name="T40" fmla="*/ 80 w 80"/>
                <a:gd name="T41" fmla="*/ 13 h 36"/>
                <a:gd name="T42" fmla="*/ 80 w 80"/>
                <a:gd name="T43" fmla="*/ 12 h 36"/>
                <a:gd name="T44" fmla="*/ 78 w 80"/>
                <a:gd name="T45" fmla="*/ 8 h 36"/>
                <a:gd name="T46" fmla="*/ 77 w 80"/>
                <a:gd name="T47" fmla="*/ 6 h 36"/>
                <a:gd name="T48" fmla="*/ 77 w 80"/>
                <a:gd name="T49" fmla="*/ 6 h 36"/>
                <a:gd name="T50" fmla="*/ 77 w 80"/>
                <a:gd name="T51" fmla="*/ 6 h 36"/>
                <a:gd name="T52" fmla="*/ 73 w 80"/>
                <a:gd name="T53" fmla="*/ 5 h 36"/>
                <a:gd name="T54" fmla="*/ 59 w 80"/>
                <a:gd name="T55" fmla="*/ 0 h 36"/>
                <a:gd name="T56" fmla="*/ 52 w 80"/>
                <a:gd name="T57" fmla="*/ 6 h 36"/>
                <a:gd name="T58" fmla="*/ 48 w 80"/>
                <a:gd name="T59" fmla="*/ 6 h 36"/>
                <a:gd name="T60" fmla="*/ 44 w 80"/>
                <a:gd name="T61" fmla="*/ 7 h 36"/>
                <a:gd name="T62" fmla="*/ 39 w 80"/>
                <a:gd name="T63" fmla="*/ 11 h 36"/>
                <a:gd name="T64" fmla="*/ 37 w 80"/>
                <a:gd name="T65" fmla="*/ 16 h 36"/>
                <a:gd name="T66" fmla="*/ 37 w 80"/>
                <a:gd name="T67" fmla="*/ 20 h 36"/>
                <a:gd name="T68" fmla="*/ 31 w 80"/>
                <a:gd name="T69" fmla="*/ 20 h 36"/>
                <a:gd name="T70" fmla="*/ 20 w 80"/>
                <a:gd name="T71" fmla="*/ 22 h 36"/>
                <a:gd name="T72" fmla="*/ 10 w 80"/>
                <a:gd name="T73" fmla="*/ 22 h 36"/>
                <a:gd name="T74" fmla="*/ 5 w 80"/>
                <a:gd name="T75" fmla="*/ 25 h 36"/>
                <a:gd name="T76" fmla="*/ 0 w 80"/>
                <a:gd name="T77" fmla="*/ 22 h 36"/>
                <a:gd name="T78" fmla="*/ 0 w 80"/>
                <a:gd name="T79" fmla="*/ 22 h 36"/>
                <a:gd name="T80" fmla="*/ 0 w 80"/>
                <a:gd name="T81" fmla="*/ 23 h 36"/>
                <a:gd name="T82" fmla="*/ 0 w 80"/>
                <a:gd name="T83" fmla="*/ 25 h 36"/>
                <a:gd name="T84" fmla="*/ 0 w 80"/>
                <a:gd name="T85" fmla="*/ 26 h 36"/>
                <a:gd name="T86" fmla="*/ 0 w 80"/>
                <a:gd name="T87" fmla="*/ 27 h 36"/>
                <a:gd name="T88" fmla="*/ 4 w 80"/>
                <a:gd name="T89" fmla="*/ 29 h 36"/>
                <a:gd name="T90" fmla="*/ 6 w 80"/>
                <a:gd name="T91" fmla="*/ 29 h 36"/>
                <a:gd name="T92" fmla="*/ 8 w 80"/>
                <a:gd name="T93" fmla="*/ 2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0" h="36">
                  <a:moveTo>
                    <a:pt x="8" y="29"/>
                  </a:move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1" y="30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5" y="31"/>
                    <a:pt x="17" y="29"/>
                    <a:pt x="18" y="29"/>
                  </a:cubicBezTo>
                  <a:cubicBezTo>
                    <a:pt x="19" y="27"/>
                    <a:pt x="24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9" y="27"/>
                    <a:pt x="29" y="28"/>
                    <a:pt x="29" y="30"/>
                  </a:cubicBezTo>
                  <a:cubicBezTo>
                    <a:pt x="30" y="30"/>
                    <a:pt x="30" y="32"/>
                    <a:pt x="30" y="32"/>
                  </a:cubicBezTo>
                  <a:cubicBezTo>
                    <a:pt x="31" y="32"/>
                    <a:pt x="32" y="33"/>
                    <a:pt x="36" y="33"/>
                  </a:cubicBezTo>
                  <a:cubicBezTo>
                    <a:pt x="37" y="33"/>
                    <a:pt x="39" y="33"/>
                    <a:pt x="40" y="33"/>
                  </a:cubicBezTo>
                  <a:cubicBezTo>
                    <a:pt x="43" y="33"/>
                    <a:pt x="46" y="34"/>
                    <a:pt x="48" y="35"/>
                  </a:cubicBezTo>
                  <a:cubicBezTo>
                    <a:pt x="50" y="35"/>
                    <a:pt x="52" y="36"/>
                    <a:pt x="53" y="36"/>
                  </a:cubicBezTo>
                  <a:cubicBezTo>
                    <a:pt x="53" y="36"/>
                    <a:pt x="54" y="35"/>
                    <a:pt x="55" y="34"/>
                  </a:cubicBezTo>
                  <a:cubicBezTo>
                    <a:pt x="57" y="33"/>
                    <a:pt x="59" y="32"/>
                    <a:pt x="62" y="32"/>
                  </a:cubicBezTo>
                  <a:cubicBezTo>
                    <a:pt x="65" y="32"/>
                    <a:pt x="67" y="31"/>
                    <a:pt x="68" y="30"/>
                  </a:cubicBezTo>
                  <a:cubicBezTo>
                    <a:pt x="69" y="30"/>
                    <a:pt x="69" y="30"/>
                    <a:pt x="69" y="30"/>
                  </a:cubicBezTo>
                  <a:cubicBezTo>
                    <a:pt x="69" y="30"/>
                    <a:pt x="69" y="30"/>
                    <a:pt x="69" y="30"/>
                  </a:cubicBezTo>
                  <a:cubicBezTo>
                    <a:pt x="69" y="30"/>
                    <a:pt x="69" y="30"/>
                    <a:pt x="69" y="29"/>
                  </a:cubicBezTo>
                  <a:cubicBezTo>
                    <a:pt x="69" y="29"/>
                    <a:pt x="70" y="29"/>
                    <a:pt x="70" y="29"/>
                  </a:cubicBezTo>
                  <a:cubicBezTo>
                    <a:pt x="70" y="29"/>
                    <a:pt x="70" y="28"/>
                    <a:pt x="70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70" y="28"/>
                    <a:pt x="71" y="28"/>
                    <a:pt x="71" y="27"/>
                  </a:cubicBezTo>
                  <a:cubicBezTo>
                    <a:pt x="71" y="27"/>
                    <a:pt x="71" y="27"/>
                    <a:pt x="72" y="27"/>
                  </a:cubicBezTo>
                  <a:cubicBezTo>
                    <a:pt x="72" y="27"/>
                    <a:pt x="72" y="26"/>
                    <a:pt x="72" y="26"/>
                  </a:cubicBezTo>
                  <a:cubicBezTo>
                    <a:pt x="72" y="25"/>
                    <a:pt x="72" y="23"/>
                    <a:pt x="73" y="22"/>
                  </a:cubicBezTo>
                  <a:cubicBezTo>
                    <a:pt x="73" y="22"/>
                    <a:pt x="73" y="21"/>
                    <a:pt x="73" y="21"/>
                  </a:cubicBezTo>
                  <a:cubicBezTo>
                    <a:pt x="73" y="20"/>
                    <a:pt x="73" y="20"/>
                    <a:pt x="73" y="19"/>
                  </a:cubicBezTo>
                  <a:cubicBezTo>
                    <a:pt x="73" y="19"/>
                    <a:pt x="73" y="18"/>
                    <a:pt x="73" y="18"/>
                  </a:cubicBezTo>
                  <a:cubicBezTo>
                    <a:pt x="74" y="18"/>
                    <a:pt x="74" y="17"/>
                    <a:pt x="75" y="18"/>
                  </a:cubicBezTo>
                  <a:cubicBezTo>
                    <a:pt x="76" y="18"/>
                    <a:pt x="76" y="18"/>
                    <a:pt x="77" y="18"/>
                  </a:cubicBezTo>
                  <a:cubicBezTo>
                    <a:pt x="78" y="18"/>
                    <a:pt x="79" y="17"/>
                    <a:pt x="79" y="16"/>
                  </a:cubicBezTo>
                  <a:cubicBezTo>
                    <a:pt x="79" y="15"/>
                    <a:pt x="79" y="15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80" y="14"/>
                    <a:pt x="80" y="13"/>
                    <a:pt x="80" y="13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0" y="13"/>
                    <a:pt x="80" y="12"/>
                    <a:pt x="80" y="12"/>
                  </a:cubicBezTo>
                  <a:cubicBezTo>
                    <a:pt x="79" y="11"/>
                    <a:pt x="78" y="10"/>
                    <a:pt x="78" y="8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7" y="5"/>
                    <a:pt x="76" y="5"/>
                    <a:pt x="76" y="5"/>
                  </a:cubicBezTo>
                  <a:cubicBezTo>
                    <a:pt x="76" y="5"/>
                    <a:pt x="74" y="5"/>
                    <a:pt x="73" y="5"/>
                  </a:cubicBezTo>
                  <a:cubicBezTo>
                    <a:pt x="71" y="5"/>
                    <a:pt x="69" y="4"/>
                    <a:pt x="68" y="3"/>
                  </a:cubicBezTo>
                  <a:cubicBezTo>
                    <a:pt x="66" y="1"/>
                    <a:pt x="61" y="0"/>
                    <a:pt x="59" y="0"/>
                  </a:cubicBezTo>
                  <a:cubicBezTo>
                    <a:pt x="59" y="1"/>
                    <a:pt x="58" y="3"/>
                    <a:pt x="57" y="5"/>
                  </a:cubicBezTo>
                  <a:cubicBezTo>
                    <a:pt x="56" y="6"/>
                    <a:pt x="54" y="6"/>
                    <a:pt x="52" y="6"/>
                  </a:cubicBezTo>
                  <a:cubicBezTo>
                    <a:pt x="51" y="6"/>
                    <a:pt x="50" y="6"/>
                    <a:pt x="49" y="6"/>
                  </a:cubicBezTo>
                  <a:cubicBezTo>
                    <a:pt x="49" y="6"/>
                    <a:pt x="48" y="6"/>
                    <a:pt x="48" y="6"/>
                  </a:cubicBezTo>
                  <a:cubicBezTo>
                    <a:pt x="48" y="6"/>
                    <a:pt x="47" y="6"/>
                    <a:pt x="47" y="6"/>
                  </a:cubicBezTo>
                  <a:cubicBezTo>
                    <a:pt x="46" y="6"/>
                    <a:pt x="45" y="7"/>
                    <a:pt x="44" y="7"/>
                  </a:cubicBezTo>
                  <a:cubicBezTo>
                    <a:pt x="43" y="8"/>
                    <a:pt x="41" y="8"/>
                    <a:pt x="41" y="9"/>
                  </a:cubicBezTo>
                  <a:cubicBezTo>
                    <a:pt x="41" y="10"/>
                    <a:pt x="40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7" y="12"/>
                    <a:pt x="36" y="13"/>
                    <a:pt x="37" y="16"/>
                  </a:cubicBezTo>
                  <a:cubicBezTo>
                    <a:pt x="37" y="17"/>
                    <a:pt x="37" y="18"/>
                    <a:pt x="37" y="18"/>
                  </a:cubicBezTo>
                  <a:cubicBezTo>
                    <a:pt x="37" y="19"/>
                    <a:pt x="37" y="20"/>
                    <a:pt x="37" y="20"/>
                  </a:cubicBezTo>
                  <a:cubicBezTo>
                    <a:pt x="36" y="21"/>
                    <a:pt x="36" y="21"/>
                    <a:pt x="34" y="21"/>
                  </a:cubicBezTo>
                  <a:cubicBezTo>
                    <a:pt x="33" y="21"/>
                    <a:pt x="32" y="20"/>
                    <a:pt x="31" y="20"/>
                  </a:cubicBezTo>
                  <a:cubicBezTo>
                    <a:pt x="31" y="20"/>
                    <a:pt x="30" y="20"/>
                    <a:pt x="29" y="20"/>
                  </a:cubicBezTo>
                  <a:cubicBezTo>
                    <a:pt x="26" y="20"/>
                    <a:pt x="22" y="21"/>
                    <a:pt x="20" y="22"/>
                  </a:cubicBezTo>
                  <a:cubicBezTo>
                    <a:pt x="19" y="24"/>
                    <a:pt x="15" y="24"/>
                    <a:pt x="13" y="23"/>
                  </a:cubicBezTo>
                  <a:cubicBezTo>
                    <a:pt x="12" y="22"/>
                    <a:pt x="11" y="22"/>
                    <a:pt x="10" y="22"/>
                  </a:cubicBezTo>
                  <a:cubicBezTo>
                    <a:pt x="9" y="22"/>
                    <a:pt x="8" y="22"/>
                    <a:pt x="7" y="23"/>
                  </a:cubicBezTo>
                  <a:cubicBezTo>
                    <a:pt x="7" y="24"/>
                    <a:pt x="6" y="25"/>
                    <a:pt x="5" y="25"/>
                  </a:cubicBezTo>
                  <a:cubicBezTo>
                    <a:pt x="4" y="25"/>
                    <a:pt x="3" y="24"/>
                    <a:pt x="2" y="23"/>
                  </a:cubicBezTo>
                  <a:cubicBezTo>
                    <a:pt x="2" y="23"/>
                    <a:pt x="1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4"/>
                    <a:pt x="0" y="24"/>
                  </a:cubicBezTo>
                  <a:cubicBezTo>
                    <a:pt x="0" y="24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8"/>
                    <a:pt x="2" y="29"/>
                    <a:pt x="3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5" y="29"/>
                    <a:pt x="5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8" y="29"/>
                    <a:pt x="8" y="29"/>
                    <a:pt x="8" y="2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96" name="Freeform 298"/>
            <p:cNvSpPr>
              <a:spLocks/>
            </p:cNvSpPr>
            <p:nvPr/>
          </p:nvSpPr>
          <p:spPr bwMode="auto">
            <a:xfrm>
              <a:off x="11942763" y="5937250"/>
              <a:ext cx="674688" cy="644525"/>
            </a:xfrm>
            <a:custGeom>
              <a:avLst/>
              <a:gdLst>
                <a:gd name="T0" fmla="*/ 26 w 127"/>
                <a:gd name="T1" fmla="*/ 17 h 123"/>
                <a:gd name="T2" fmla="*/ 20 w 127"/>
                <a:gd name="T3" fmla="*/ 11 h 123"/>
                <a:gd name="T4" fmla="*/ 18 w 127"/>
                <a:gd name="T5" fmla="*/ 11 h 123"/>
                <a:gd name="T6" fmla="*/ 4 w 127"/>
                <a:gd name="T7" fmla="*/ 17 h 123"/>
                <a:gd name="T8" fmla="*/ 6 w 127"/>
                <a:gd name="T9" fmla="*/ 23 h 123"/>
                <a:gd name="T10" fmla="*/ 1 w 127"/>
                <a:gd name="T11" fmla="*/ 28 h 123"/>
                <a:gd name="T12" fmla="*/ 1 w 127"/>
                <a:gd name="T13" fmla="*/ 29 h 123"/>
                <a:gd name="T14" fmla="*/ 4 w 127"/>
                <a:gd name="T15" fmla="*/ 35 h 123"/>
                <a:gd name="T16" fmla="*/ 6 w 127"/>
                <a:gd name="T17" fmla="*/ 39 h 123"/>
                <a:gd name="T18" fmla="*/ 12 w 127"/>
                <a:gd name="T19" fmla="*/ 41 h 123"/>
                <a:gd name="T20" fmla="*/ 11 w 127"/>
                <a:gd name="T21" fmla="*/ 43 h 123"/>
                <a:gd name="T22" fmla="*/ 11 w 127"/>
                <a:gd name="T23" fmla="*/ 44 h 123"/>
                <a:gd name="T24" fmla="*/ 17 w 127"/>
                <a:gd name="T25" fmla="*/ 41 h 123"/>
                <a:gd name="T26" fmla="*/ 25 w 127"/>
                <a:gd name="T27" fmla="*/ 36 h 123"/>
                <a:gd name="T28" fmla="*/ 41 w 127"/>
                <a:gd name="T29" fmla="*/ 46 h 123"/>
                <a:gd name="T30" fmla="*/ 53 w 127"/>
                <a:gd name="T31" fmla="*/ 64 h 123"/>
                <a:gd name="T32" fmla="*/ 69 w 127"/>
                <a:gd name="T33" fmla="*/ 77 h 123"/>
                <a:gd name="T34" fmla="*/ 80 w 127"/>
                <a:gd name="T35" fmla="*/ 82 h 123"/>
                <a:gd name="T36" fmla="*/ 94 w 127"/>
                <a:gd name="T37" fmla="*/ 92 h 123"/>
                <a:gd name="T38" fmla="*/ 100 w 127"/>
                <a:gd name="T39" fmla="*/ 99 h 123"/>
                <a:gd name="T40" fmla="*/ 102 w 127"/>
                <a:gd name="T41" fmla="*/ 115 h 123"/>
                <a:gd name="T42" fmla="*/ 102 w 127"/>
                <a:gd name="T43" fmla="*/ 123 h 123"/>
                <a:gd name="T44" fmla="*/ 110 w 127"/>
                <a:gd name="T45" fmla="*/ 110 h 123"/>
                <a:gd name="T46" fmla="*/ 111 w 127"/>
                <a:gd name="T47" fmla="*/ 104 h 123"/>
                <a:gd name="T48" fmla="*/ 109 w 127"/>
                <a:gd name="T49" fmla="*/ 94 h 123"/>
                <a:gd name="T50" fmla="*/ 122 w 127"/>
                <a:gd name="T51" fmla="*/ 94 h 123"/>
                <a:gd name="T52" fmla="*/ 127 w 127"/>
                <a:gd name="T53" fmla="*/ 94 h 123"/>
                <a:gd name="T54" fmla="*/ 105 w 127"/>
                <a:gd name="T55" fmla="*/ 79 h 123"/>
                <a:gd name="T56" fmla="*/ 97 w 127"/>
                <a:gd name="T57" fmla="*/ 73 h 123"/>
                <a:gd name="T58" fmla="*/ 79 w 127"/>
                <a:gd name="T59" fmla="*/ 54 h 123"/>
                <a:gd name="T60" fmla="*/ 63 w 127"/>
                <a:gd name="T61" fmla="*/ 38 h 123"/>
                <a:gd name="T62" fmla="*/ 63 w 127"/>
                <a:gd name="T63" fmla="*/ 27 h 123"/>
                <a:gd name="T64" fmla="*/ 68 w 127"/>
                <a:gd name="T65" fmla="*/ 19 h 123"/>
                <a:gd name="T66" fmla="*/ 68 w 127"/>
                <a:gd name="T67" fmla="*/ 16 h 123"/>
                <a:gd name="T68" fmla="*/ 68 w 127"/>
                <a:gd name="T69" fmla="*/ 11 h 123"/>
                <a:gd name="T70" fmla="*/ 68 w 127"/>
                <a:gd name="T71" fmla="*/ 7 h 123"/>
                <a:gd name="T72" fmla="*/ 63 w 127"/>
                <a:gd name="T73" fmla="*/ 5 h 123"/>
                <a:gd name="T74" fmla="*/ 61 w 127"/>
                <a:gd name="T75" fmla="*/ 0 h 123"/>
                <a:gd name="T76" fmla="*/ 47 w 127"/>
                <a:gd name="T77" fmla="*/ 4 h 123"/>
                <a:gd name="T78" fmla="*/ 47 w 127"/>
                <a:gd name="T79" fmla="*/ 4 h 123"/>
                <a:gd name="T80" fmla="*/ 44 w 127"/>
                <a:gd name="T81" fmla="*/ 3 h 123"/>
                <a:gd name="T82" fmla="*/ 40 w 127"/>
                <a:gd name="T83" fmla="*/ 8 h 123"/>
                <a:gd name="T84" fmla="*/ 40 w 127"/>
                <a:gd name="T85" fmla="*/ 8 h 123"/>
                <a:gd name="T86" fmla="*/ 38 w 127"/>
                <a:gd name="T87" fmla="*/ 7 h 123"/>
                <a:gd name="T88" fmla="*/ 35 w 127"/>
                <a:gd name="T89" fmla="*/ 11 h 123"/>
                <a:gd name="T90" fmla="*/ 34 w 127"/>
                <a:gd name="T91" fmla="*/ 11 h 123"/>
                <a:gd name="T92" fmla="*/ 31 w 127"/>
                <a:gd name="T93" fmla="*/ 10 h 123"/>
                <a:gd name="T94" fmla="*/ 26 w 127"/>
                <a:gd name="T95" fmla="*/ 1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7" h="123">
                  <a:moveTo>
                    <a:pt x="26" y="17"/>
                  </a:moveTo>
                  <a:cubicBezTo>
                    <a:pt x="26" y="17"/>
                    <a:pt x="26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3" y="15"/>
                    <a:pt x="21" y="13"/>
                    <a:pt x="20" y="11"/>
                  </a:cubicBezTo>
                  <a:cubicBezTo>
                    <a:pt x="20" y="11"/>
                    <a:pt x="19" y="10"/>
                    <a:pt x="19" y="9"/>
                  </a:cubicBezTo>
                  <a:cubicBezTo>
                    <a:pt x="18" y="10"/>
                    <a:pt x="18" y="10"/>
                    <a:pt x="18" y="11"/>
                  </a:cubicBezTo>
                  <a:cubicBezTo>
                    <a:pt x="16" y="14"/>
                    <a:pt x="15" y="17"/>
                    <a:pt x="13" y="17"/>
                  </a:cubicBezTo>
                  <a:cubicBezTo>
                    <a:pt x="12" y="17"/>
                    <a:pt x="9" y="17"/>
                    <a:pt x="4" y="17"/>
                  </a:cubicBezTo>
                  <a:cubicBezTo>
                    <a:pt x="3" y="20"/>
                    <a:pt x="4" y="21"/>
                    <a:pt x="5" y="21"/>
                  </a:cubicBezTo>
                  <a:cubicBezTo>
                    <a:pt x="5" y="21"/>
                    <a:pt x="6" y="22"/>
                    <a:pt x="6" y="23"/>
                  </a:cubicBezTo>
                  <a:cubicBezTo>
                    <a:pt x="6" y="24"/>
                    <a:pt x="4" y="27"/>
                    <a:pt x="3" y="27"/>
                  </a:cubicBezTo>
                  <a:cubicBezTo>
                    <a:pt x="2" y="28"/>
                    <a:pt x="1" y="28"/>
                    <a:pt x="1" y="28"/>
                  </a:cubicBezTo>
                  <a:cubicBezTo>
                    <a:pt x="1" y="28"/>
                    <a:pt x="0" y="28"/>
                    <a:pt x="0" y="28"/>
                  </a:cubicBezTo>
                  <a:cubicBezTo>
                    <a:pt x="0" y="28"/>
                    <a:pt x="0" y="28"/>
                    <a:pt x="1" y="29"/>
                  </a:cubicBezTo>
                  <a:cubicBezTo>
                    <a:pt x="1" y="29"/>
                    <a:pt x="2" y="30"/>
                    <a:pt x="3" y="31"/>
                  </a:cubicBezTo>
                  <a:cubicBezTo>
                    <a:pt x="4" y="32"/>
                    <a:pt x="6" y="33"/>
                    <a:pt x="4" y="35"/>
                  </a:cubicBezTo>
                  <a:cubicBezTo>
                    <a:pt x="3" y="36"/>
                    <a:pt x="3" y="37"/>
                    <a:pt x="4" y="38"/>
                  </a:cubicBezTo>
                  <a:cubicBezTo>
                    <a:pt x="4" y="39"/>
                    <a:pt x="5" y="39"/>
                    <a:pt x="6" y="39"/>
                  </a:cubicBezTo>
                  <a:cubicBezTo>
                    <a:pt x="6" y="39"/>
                    <a:pt x="7" y="39"/>
                    <a:pt x="7" y="39"/>
                  </a:cubicBezTo>
                  <a:cubicBezTo>
                    <a:pt x="9" y="39"/>
                    <a:pt x="11" y="40"/>
                    <a:pt x="12" y="41"/>
                  </a:cubicBezTo>
                  <a:cubicBezTo>
                    <a:pt x="12" y="41"/>
                    <a:pt x="12" y="42"/>
                    <a:pt x="12" y="42"/>
                  </a:cubicBezTo>
                  <a:cubicBezTo>
                    <a:pt x="12" y="43"/>
                    <a:pt x="12" y="43"/>
                    <a:pt x="11" y="43"/>
                  </a:cubicBezTo>
                  <a:cubicBezTo>
                    <a:pt x="11" y="44"/>
                    <a:pt x="11" y="44"/>
                    <a:pt x="11" y="45"/>
                  </a:cubicBezTo>
                  <a:cubicBezTo>
                    <a:pt x="11" y="45"/>
                    <a:pt x="11" y="44"/>
                    <a:pt x="11" y="44"/>
                  </a:cubicBezTo>
                  <a:cubicBezTo>
                    <a:pt x="13" y="44"/>
                    <a:pt x="14" y="44"/>
                    <a:pt x="15" y="43"/>
                  </a:cubicBezTo>
                  <a:cubicBezTo>
                    <a:pt x="16" y="43"/>
                    <a:pt x="16" y="42"/>
                    <a:pt x="17" y="41"/>
                  </a:cubicBezTo>
                  <a:cubicBezTo>
                    <a:pt x="18" y="40"/>
                    <a:pt x="19" y="38"/>
                    <a:pt x="23" y="37"/>
                  </a:cubicBezTo>
                  <a:cubicBezTo>
                    <a:pt x="23" y="36"/>
                    <a:pt x="24" y="36"/>
                    <a:pt x="25" y="36"/>
                  </a:cubicBezTo>
                  <a:cubicBezTo>
                    <a:pt x="31" y="36"/>
                    <a:pt x="37" y="41"/>
                    <a:pt x="40" y="44"/>
                  </a:cubicBezTo>
                  <a:cubicBezTo>
                    <a:pt x="40" y="45"/>
                    <a:pt x="40" y="45"/>
                    <a:pt x="41" y="46"/>
                  </a:cubicBezTo>
                  <a:cubicBezTo>
                    <a:pt x="42" y="48"/>
                    <a:pt x="43" y="48"/>
                    <a:pt x="43" y="51"/>
                  </a:cubicBezTo>
                  <a:cubicBezTo>
                    <a:pt x="44" y="53"/>
                    <a:pt x="45" y="59"/>
                    <a:pt x="53" y="64"/>
                  </a:cubicBezTo>
                  <a:cubicBezTo>
                    <a:pt x="58" y="67"/>
                    <a:pt x="61" y="70"/>
                    <a:pt x="63" y="72"/>
                  </a:cubicBezTo>
                  <a:cubicBezTo>
                    <a:pt x="65" y="74"/>
                    <a:pt x="67" y="76"/>
                    <a:pt x="69" y="77"/>
                  </a:cubicBezTo>
                  <a:cubicBezTo>
                    <a:pt x="70" y="78"/>
                    <a:pt x="72" y="78"/>
                    <a:pt x="73" y="79"/>
                  </a:cubicBezTo>
                  <a:cubicBezTo>
                    <a:pt x="76" y="79"/>
                    <a:pt x="78" y="80"/>
                    <a:pt x="80" y="82"/>
                  </a:cubicBezTo>
                  <a:cubicBezTo>
                    <a:pt x="82" y="85"/>
                    <a:pt x="85" y="86"/>
                    <a:pt x="89" y="88"/>
                  </a:cubicBezTo>
                  <a:cubicBezTo>
                    <a:pt x="91" y="89"/>
                    <a:pt x="93" y="91"/>
                    <a:pt x="94" y="92"/>
                  </a:cubicBezTo>
                  <a:cubicBezTo>
                    <a:pt x="95" y="93"/>
                    <a:pt x="95" y="94"/>
                    <a:pt x="97" y="95"/>
                  </a:cubicBezTo>
                  <a:cubicBezTo>
                    <a:pt x="100" y="95"/>
                    <a:pt x="100" y="97"/>
                    <a:pt x="100" y="99"/>
                  </a:cubicBezTo>
                  <a:cubicBezTo>
                    <a:pt x="100" y="100"/>
                    <a:pt x="100" y="101"/>
                    <a:pt x="101" y="102"/>
                  </a:cubicBezTo>
                  <a:cubicBezTo>
                    <a:pt x="104" y="105"/>
                    <a:pt x="105" y="111"/>
                    <a:pt x="102" y="115"/>
                  </a:cubicBezTo>
                  <a:cubicBezTo>
                    <a:pt x="101" y="117"/>
                    <a:pt x="100" y="119"/>
                    <a:pt x="101" y="121"/>
                  </a:cubicBezTo>
                  <a:cubicBezTo>
                    <a:pt x="101" y="122"/>
                    <a:pt x="101" y="122"/>
                    <a:pt x="102" y="123"/>
                  </a:cubicBezTo>
                  <a:cubicBezTo>
                    <a:pt x="103" y="122"/>
                    <a:pt x="106" y="117"/>
                    <a:pt x="106" y="114"/>
                  </a:cubicBezTo>
                  <a:cubicBezTo>
                    <a:pt x="107" y="112"/>
                    <a:pt x="108" y="111"/>
                    <a:pt x="110" y="110"/>
                  </a:cubicBezTo>
                  <a:cubicBezTo>
                    <a:pt x="111" y="109"/>
                    <a:pt x="112" y="108"/>
                    <a:pt x="113" y="107"/>
                  </a:cubicBezTo>
                  <a:cubicBezTo>
                    <a:pt x="114" y="106"/>
                    <a:pt x="113" y="105"/>
                    <a:pt x="111" y="104"/>
                  </a:cubicBezTo>
                  <a:cubicBezTo>
                    <a:pt x="110" y="103"/>
                    <a:pt x="108" y="101"/>
                    <a:pt x="108" y="99"/>
                  </a:cubicBezTo>
                  <a:cubicBezTo>
                    <a:pt x="107" y="97"/>
                    <a:pt x="107" y="96"/>
                    <a:pt x="109" y="94"/>
                  </a:cubicBezTo>
                  <a:cubicBezTo>
                    <a:pt x="111" y="91"/>
                    <a:pt x="116" y="91"/>
                    <a:pt x="120" y="93"/>
                  </a:cubicBezTo>
                  <a:cubicBezTo>
                    <a:pt x="121" y="94"/>
                    <a:pt x="121" y="94"/>
                    <a:pt x="122" y="94"/>
                  </a:cubicBezTo>
                  <a:cubicBezTo>
                    <a:pt x="124" y="96"/>
                    <a:pt x="126" y="97"/>
                    <a:pt x="126" y="97"/>
                  </a:cubicBezTo>
                  <a:cubicBezTo>
                    <a:pt x="126" y="97"/>
                    <a:pt x="127" y="96"/>
                    <a:pt x="127" y="94"/>
                  </a:cubicBezTo>
                  <a:cubicBezTo>
                    <a:pt x="127" y="91"/>
                    <a:pt x="116" y="85"/>
                    <a:pt x="110" y="82"/>
                  </a:cubicBezTo>
                  <a:cubicBezTo>
                    <a:pt x="108" y="81"/>
                    <a:pt x="106" y="80"/>
                    <a:pt x="105" y="79"/>
                  </a:cubicBezTo>
                  <a:cubicBezTo>
                    <a:pt x="103" y="78"/>
                    <a:pt x="102" y="77"/>
                    <a:pt x="102" y="75"/>
                  </a:cubicBezTo>
                  <a:cubicBezTo>
                    <a:pt x="101" y="74"/>
                    <a:pt x="101" y="73"/>
                    <a:pt x="97" y="73"/>
                  </a:cubicBezTo>
                  <a:cubicBezTo>
                    <a:pt x="97" y="73"/>
                    <a:pt x="97" y="73"/>
                    <a:pt x="97" y="73"/>
                  </a:cubicBezTo>
                  <a:cubicBezTo>
                    <a:pt x="90" y="73"/>
                    <a:pt x="81" y="64"/>
                    <a:pt x="79" y="54"/>
                  </a:cubicBezTo>
                  <a:cubicBezTo>
                    <a:pt x="77" y="49"/>
                    <a:pt x="73" y="46"/>
                    <a:pt x="70" y="44"/>
                  </a:cubicBezTo>
                  <a:cubicBezTo>
                    <a:pt x="67" y="42"/>
                    <a:pt x="64" y="41"/>
                    <a:pt x="63" y="38"/>
                  </a:cubicBezTo>
                  <a:cubicBezTo>
                    <a:pt x="61" y="35"/>
                    <a:pt x="62" y="33"/>
                    <a:pt x="63" y="31"/>
                  </a:cubicBezTo>
                  <a:cubicBezTo>
                    <a:pt x="64" y="30"/>
                    <a:pt x="64" y="29"/>
                    <a:pt x="63" y="27"/>
                  </a:cubicBezTo>
                  <a:cubicBezTo>
                    <a:pt x="63" y="26"/>
                    <a:pt x="63" y="25"/>
                    <a:pt x="63" y="24"/>
                  </a:cubicBezTo>
                  <a:cubicBezTo>
                    <a:pt x="64" y="21"/>
                    <a:pt x="66" y="20"/>
                    <a:pt x="68" y="19"/>
                  </a:cubicBezTo>
                  <a:cubicBezTo>
                    <a:pt x="68" y="18"/>
                    <a:pt x="68" y="17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5"/>
                    <a:pt x="68" y="13"/>
                    <a:pt x="68" y="12"/>
                  </a:cubicBezTo>
                  <a:cubicBezTo>
                    <a:pt x="68" y="12"/>
                    <a:pt x="68" y="11"/>
                    <a:pt x="68" y="11"/>
                  </a:cubicBezTo>
                  <a:cubicBezTo>
                    <a:pt x="68" y="10"/>
                    <a:pt x="68" y="9"/>
                    <a:pt x="68" y="8"/>
                  </a:cubicBezTo>
                  <a:cubicBezTo>
                    <a:pt x="68" y="8"/>
                    <a:pt x="68" y="7"/>
                    <a:pt x="68" y="7"/>
                  </a:cubicBezTo>
                  <a:cubicBezTo>
                    <a:pt x="68" y="7"/>
                    <a:pt x="68" y="6"/>
                    <a:pt x="68" y="6"/>
                  </a:cubicBezTo>
                  <a:cubicBezTo>
                    <a:pt x="66" y="6"/>
                    <a:pt x="64" y="5"/>
                    <a:pt x="63" y="5"/>
                  </a:cubicBezTo>
                  <a:cubicBezTo>
                    <a:pt x="62" y="4"/>
                    <a:pt x="62" y="3"/>
                    <a:pt x="61" y="1"/>
                  </a:cubicBezTo>
                  <a:cubicBezTo>
                    <a:pt x="61" y="1"/>
                    <a:pt x="61" y="0"/>
                    <a:pt x="61" y="0"/>
                  </a:cubicBezTo>
                  <a:cubicBezTo>
                    <a:pt x="57" y="0"/>
                    <a:pt x="54" y="1"/>
                    <a:pt x="53" y="1"/>
                  </a:cubicBezTo>
                  <a:cubicBezTo>
                    <a:pt x="52" y="2"/>
                    <a:pt x="49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6" y="4"/>
                    <a:pt x="46" y="4"/>
                    <a:pt x="45" y="3"/>
                  </a:cubicBezTo>
                  <a:cubicBezTo>
                    <a:pt x="45" y="3"/>
                    <a:pt x="45" y="3"/>
                    <a:pt x="44" y="3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6"/>
                    <a:pt x="42" y="8"/>
                    <a:pt x="40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39" y="7"/>
                    <a:pt x="39" y="7"/>
                  </a:cubicBezTo>
                  <a:cubicBezTo>
                    <a:pt x="39" y="7"/>
                    <a:pt x="38" y="7"/>
                    <a:pt x="38" y="7"/>
                  </a:cubicBezTo>
                  <a:cubicBezTo>
                    <a:pt x="38" y="7"/>
                    <a:pt x="38" y="7"/>
                    <a:pt x="38" y="8"/>
                  </a:cubicBezTo>
                  <a:cubicBezTo>
                    <a:pt x="38" y="9"/>
                    <a:pt x="38" y="11"/>
                    <a:pt x="35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3" y="11"/>
                    <a:pt x="32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0"/>
                    <a:pt x="29" y="10"/>
                    <a:pt x="29" y="12"/>
                  </a:cubicBezTo>
                  <a:cubicBezTo>
                    <a:pt x="29" y="16"/>
                    <a:pt x="27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97" name="Freeform 299"/>
            <p:cNvSpPr>
              <a:spLocks/>
            </p:cNvSpPr>
            <p:nvPr/>
          </p:nvSpPr>
          <p:spPr bwMode="auto">
            <a:xfrm>
              <a:off x="12650788" y="6000750"/>
              <a:ext cx="222250" cy="282575"/>
            </a:xfrm>
            <a:custGeom>
              <a:avLst/>
              <a:gdLst>
                <a:gd name="T0" fmla="*/ 26 w 42"/>
                <a:gd name="T1" fmla="*/ 13 h 54"/>
                <a:gd name="T2" fmla="*/ 26 w 42"/>
                <a:gd name="T3" fmla="*/ 13 h 54"/>
                <a:gd name="T4" fmla="*/ 21 w 42"/>
                <a:gd name="T5" fmla="*/ 8 h 54"/>
                <a:gd name="T6" fmla="*/ 19 w 42"/>
                <a:gd name="T7" fmla="*/ 5 h 54"/>
                <a:gd name="T8" fmla="*/ 17 w 42"/>
                <a:gd name="T9" fmla="*/ 2 h 54"/>
                <a:gd name="T10" fmla="*/ 15 w 42"/>
                <a:gd name="T11" fmla="*/ 1 h 54"/>
                <a:gd name="T12" fmla="*/ 10 w 42"/>
                <a:gd name="T13" fmla="*/ 0 h 54"/>
                <a:gd name="T14" fmla="*/ 0 w 42"/>
                <a:gd name="T15" fmla="*/ 3 h 54"/>
                <a:gd name="T16" fmla="*/ 2 w 42"/>
                <a:gd name="T17" fmla="*/ 8 h 54"/>
                <a:gd name="T18" fmla="*/ 5 w 42"/>
                <a:gd name="T19" fmla="*/ 14 h 54"/>
                <a:gd name="T20" fmla="*/ 6 w 42"/>
                <a:gd name="T21" fmla="*/ 17 h 54"/>
                <a:gd name="T22" fmla="*/ 5 w 42"/>
                <a:gd name="T23" fmla="*/ 35 h 54"/>
                <a:gd name="T24" fmla="*/ 4 w 42"/>
                <a:gd name="T25" fmla="*/ 36 h 54"/>
                <a:gd name="T26" fmla="*/ 1 w 42"/>
                <a:gd name="T27" fmla="*/ 39 h 54"/>
                <a:gd name="T28" fmla="*/ 2 w 42"/>
                <a:gd name="T29" fmla="*/ 40 h 54"/>
                <a:gd name="T30" fmla="*/ 3 w 42"/>
                <a:gd name="T31" fmla="*/ 41 h 54"/>
                <a:gd name="T32" fmla="*/ 4 w 42"/>
                <a:gd name="T33" fmla="*/ 43 h 54"/>
                <a:gd name="T34" fmla="*/ 5 w 42"/>
                <a:gd name="T35" fmla="*/ 43 h 54"/>
                <a:gd name="T36" fmla="*/ 7 w 42"/>
                <a:gd name="T37" fmla="*/ 46 h 54"/>
                <a:gd name="T38" fmla="*/ 8 w 42"/>
                <a:gd name="T39" fmla="*/ 46 h 54"/>
                <a:gd name="T40" fmla="*/ 9 w 42"/>
                <a:gd name="T41" fmla="*/ 48 h 54"/>
                <a:gd name="T42" fmla="*/ 20 w 42"/>
                <a:gd name="T43" fmla="*/ 54 h 54"/>
                <a:gd name="T44" fmla="*/ 38 w 42"/>
                <a:gd name="T45" fmla="*/ 51 h 54"/>
                <a:gd name="T46" fmla="*/ 38 w 42"/>
                <a:gd name="T47" fmla="*/ 50 h 54"/>
                <a:gd name="T48" fmla="*/ 38 w 42"/>
                <a:gd name="T49" fmla="*/ 48 h 54"/>
                <a:gd name="T50" fmla="*/ 39 w 42"/>
                <a:gd name="T51" fmla="*/ 44 h 54"/>
                <a:gd name="T52" fmla="*/ 42 w 42"/>
                <a:gd name="T53" fmla="*/ 43 h 54"/>
                <a:gd name="T54" fmla="*/ 39 w 42"/>
                <a:gd name="T55" fmla="*/ 37 h 54"/>
                <a:gd name="T56" fmla="*/ 36 w 42"/>
                <a:gd name="T57" fmla="*/ 32 h 54"/>
                <a:gd name="T58" fmla="*/ 39 w 42"/>
                <a:gd name="T59" fmla="*/ 28 h 54"/>
                <a:gd name="T60" fmla="*/ 39 w 42"/>
                <a:gd name="T61" fmla="*/ 27 h 54"/>
                <a:gd name="T62" fmla="*/ 39 w 42"/>
                <a:gd name="T63" fmla="*/ 25 h 54"/>
                <a:gd name="T64" fmla="*/ 39 w 42"/>
                <a:gd name="T65" fmla="*/ 23 h 54"/>
                <a:gd name="T66" fmla="*/ 29 w 42"/>
                <a:gd name="T67" fmla="*/ 20 h 54"/>
                <a:gd name="T68" fmla="*/ 27 w 42"/>
                <a:gd name="T69" fmla="*/ 20 h 54"/>
                <a:gd name="T70" fmla="*/ 26 w 42"/>
                <a:gd name="T71" fmla="*/ 16 h 54"/>
                <a:gd name="T72" fmla="*/ 26 w 42"/>
                <a:gd name="T73" fmla="*/ 1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2" h="54">
                  <a:moveTo>
                    <a:pt x="26" y="13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23" y="13"/>
                    <a:pt x="21" y="11"/>
                    <a:pt x="21" y="8"/>
                  </a:cubicBezTo>
                  <a:cubicBezTo>
                    <a:pt x="21" y="7"/>
                    <a:pt x="20" y="6"/>
                    <a:pt x="19" y="5"/>
                  </a:cubicBezTo>
                  <a:cubicBezTo>
                    <a:pt x="18" y="3"/>
                    <a:pt x="17" y="3"/>
                    <a:pt x="17" y="2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3" y="1"/>
                    <a:pt x="11" y="0"/>
                    <a:pt x="10" y="0"/>
                  </a:cubicBezTo>
                  <a:cubicBezTo>
                    <a:pt x="9" y="0"/>
                    <a:pt x="4" y="2"/>
                    <a:pt x="0" y="3"/>
                  </a:cubicBezTo>
                  <a:cubicBezTo>
                    <a:pt x="0" y="7"/>
                    <a:pt x="1" y="8"/>
                    <a:pt x="2" y="8"/>
                  </a:cubicBezTo>
                  <a:cubicBezTo>
                    <a:pt x="5" y="10"/>
                    <a:pt x="5" y="12"/>
                    <a:pt x="5" y="14"/>
                  </a:cubicBezTo>
                  <a:cubicBezTo>
                    <a:pt x="5" y="15"/>
                    <a:pt x="5" y="16"/>
                    <a:pt x="6" y="17"/>
                  </a:cubicBezTo>
                  <a:cubicBezTo>
                    <a:pt x="7" y="20"/>
                    <a:pt x="7" y="33"/>
                    <a:pt x="5" y="35"/>
                  </a:cubicBezTo>
                  <a:cubicBezTo>
                    <a:pt x="5" y="36"/>
                    <a:pt x="4" y="36"/>
                    <a:pt x="4" y="36"/>
                  </a:cubicBezTo>
                  <a:cubicBezTo>
                    <a:pt x="4" y="36"/>
                    <a:pt x="3" y="37"/>
                    <a:pt x="1" y="39"/>
                  </a:cubicBezTo>
                  <a:cubicBezTo>
                    <a:pt x="1" y="39"/>
                    <a:pt x="2" y="40"/>
                    <a:pt x="2" y="40"/>
                  </a:cubicBezTo>
                  <a:cubicBezTo>
                    <a:pt x="2" y="40"/>
                    <a:pt x="3" y="40"/>
                    <a:pt x="3" y="41"/>
                  </a:cubicBezTo>
                  <a:cubicBezTo>
                    <a:pt x="3" y="41"/>
                    <a:pt x="4" y="42"/>
                    <a:pt x="4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6" y="44"/>
                    <a:pt x="6" y="45"/>
                    <a:pt x="7" y="46"/>
                  </a:cubicBezTo>
                  <a:cubicBezTo>
                    <a:pt x="7" y="46"/>
                    <a:pt x="7" y="46"/>
                    <a:pt x="8" y="46"/>
                  </a:cubicBezTo>
                  <a:cubicBezTo>
                    <a:pt x="8" y="47"/>
                    <a:pt x="9" y="48"/>
                    <a:pt x="9" y="48"/>
                  </a:cubicBezTo>
                  <a:cubicBezTo>
                    <a:pt x="11" y="48"/>
                    <a:pt x="17" y="52"/>
                    <a:pt x="20" y="54"/>
                  </a:cubicBezTo>
                  <a:cubicBezTo>
                    <a:pt x="22" y="54"/>
                    <a:pt x="31" y="52"/>
                    <a:pt x="38" y="51"/>
                  </a:cubicBezTo>
                  <a:cubicBezTo>
                    <a:pt x="38" y="51"/>
                    <a:pt x="38" y="51"/>
                    <a:pt x="38" y="50"/>
                  </a:cubicBezTo>
                  <a:cubicBezTo>
                    <a:pt x="38" y="50"/>
                    <a:pt x="38" y="49"/>
                    <a:pt x="38" y="48"/>
                  </a:cubicBezTo>
                  <a:cubicBezTo>
                    <a:pt x="38" y="47"/>
                    <a:pt x="38" y="46"/>
                    <a:pt x="39" y="44"/>
                  </a:cubicBezTo>
                  <a:cubicBezTo>
                    <a:pt x="40" y="43"/>
                    <a:pt x="41" y="43"/>
                    <a:pt x="42" y="43"/>
                  </a:cubicBezTo>
                  <a:cubicBezTo>
                    <a:pt x="42" y="42"/>
                    <a:pt x="41" y="39"/>
                    <a:pt x="39" y="37"/>
                  </a:cubicBezTo>
                  <a:cubicBezTo>
                    <a:pt x="37" y="36"/>
                    <a:pt x="36" y="34"/>
                    <a:pt x="36" y="32"/>
                  </a:cubicBezTo>
                  <a:cubicBezTo>
                    <a:pt x="37" y="30"/>
                    <a:pt x="37" y="29"/>
                    <a:pt x="39" y="28"/>
                  </a:cubicBezTo>
                  <a:cubicBezTo>
                    <a:pt x="39" y="28"/>
                    <a:pt x="39" y="27"/>
                    <a:pt x="39" y="27"/>
                  </a:cubicBezTo>
                  <a:cubicBezTo>
                    <a:pt x="39" y="27"/>
                    <a:pt x="39" y="26"/>
                    <a:pt x="39" y="25"/>
                  </a:cubicBezTo>
                  <a:cubicBezTo>
                    <a:pt x="39" y="24"/>
                    <a:pt x="39" y="24"/>
                    <a:pt x="39" y="23"/>
                  </a:cubicBezTo>
                  <a:cubicBezTo>
                    <a:pt x="38" y="22"/>
                    <a:pt x="35" y="21"/>
                    <a:pt x="29" y="20"/>
                  </a:cubicBezTo>
                  <a:cubicBezTo>
                    <a:pt x="28" y="20"/>
                    <a:pt x="27" y="20"/>
                    <a:pt x="27" y="20"/>
                  </a:cubicBezTo>
                  <a:cubicBezTo>
                    <a:pt x="25" y="19"/>
                    <a:pt x="25" y="17"/>
                    <a:pt x="26" y="16"/>
                  </a:cubicBezTo>
                  <a:cubicBezTo>
                    <a:pt x="26" y="15"/>
                    <a:pt x="26" y="13"/>
                    <a:pt x="26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98" name="Freeform 300"/>
            <p:cNvSpPr>
              <a:spLocks/>
            </p:cNvSpPr>
            <p:nvPr/>
          </p:nvSpPr>
          <p:spPr bwMode="auto">
            <a:xfrm>
              <a:off x="11985625" y="6638925"/>
              <a:ext cx="239713" cy="461963"/>
            </a:xfrm>
            <a:custGeom>
              <a:avLst/>
              <a:gdLst>
                <a:gd name="T0" fmla="*/ 8 w 45"/>
                <a:gd name="T1" fmla="*/ 34 h 88"/>
                <a:gd name="T2" fmla="*/ 1 w 45"/>
                <a:gd name="T3" fmla="*/ 42 h 88"/>
                <a:gd name="T4" fmla="*/ 6 w 45"/>
                <a:gd name="T5" fmla="*/ 52 h 88"/>
                <a:gd name="T6" fmla="*/ 14 w 45"/>
                <a:gd name="T7" fmla="*/ 62 h 88"/>
                <a:gd name="T8" fmla="*/ 25 w 45"/>
                <a:gd name="T9" fmla="*/ 87 h 88"/>
                <a:gd name="T10" fmla="*/ 25 w 45"/>
                <a:gd name="T11" fmla="*/ 88 h 88"/>
                <a:gd name="T12" fmla="*/ 26 w 45"/>
                <a:gd name="T13" fmla="*/ 88 h 88"/>
                <a:gd name="T14" fmla="*/ 27 w 45"/>
                <a:gd name="T15" fmla="*/ 87 h 88"/>
                <a:gd name="T16" fmla="*/ 28 w 45"/>
                <a:gd name="T17" fmla="*/ 86 h 88"/>
                <a:gd name="T18" fmla="*/ 31 w 45"/>
                <a:gd name="T19" fmla="*/ 77 h 88"/>
                <a:gd name="T20" fmla="*/ 35 w 45"/>
                <a:gd name="T21" fmla="*/ 68 h 88"/>
                <a:gd name="T22" fmla="*/ 42 w 45"/>
                <a:gd name="T23" fmla="*/ 62 h 88"/>
                <a:gd name="T24" fmla="*/ 45 w 45"/>
                <a:gd name="T25" fmla="*/ 59 h 88"/>
                <a:gd name="T26" fmla="*/ 45 w 45"/>
                <a:gd name="T27" fmla="*/ 57 h 88"/>
                <a:gd name="T28" fmla="*/ 45 w 45"/>
                <a:gd name="T29" fmla="*/ 56 h 88"/>
                <a:gd name="T30" fmla="*/ 45 w 45"/>
                <a:gd name="T31" fmla="*/ 54 h 88"/>
                <a:gd name="T32" fmla="*/ 39 w 45"/>
                <a:gd name="T33" fmla="*/ 46 h 88"/>
                <a:gd name="T34" fmla="*/ 35 w 45"/>
                <a:gd name="T35" fmla="*/ 47 h 88"/>
                <a:gd name="T36" fmla="*/ 32 w 45"/>
                <a:gd name="T37" fmla="*/ 36 h 88"/>
                <a:gd name="T38" fmla="*/ 40 w 45"/>
                <a:gd name="T39" fmla="*/ 26 h 88"/>
                <a:gd name="T40" fmla="*/ 34 w 45"/>
                <a:gd name="T41" fmla="*/ 15 h 88"/>
                <a:gd name="T42" fmla="*/ 39 w 45"/>
                <a:gd name="T43" fmla="*/ 8 h 88"/>
                <a:gd name="T44" fmla="*/ 40 w 45"/>
                <a:gd name="T45" fmla="*/ 5 h 88"/>
                <a:gd name="T46" fmla="*/ 35 w 45"/>
                <a:gd name="T47" fmla="*/ 7 h 88"/>
                <a:gd name="T48" fmla="*/ 26 w 45"/>
                <a:gd name="T49" fmla="*/ 0 h 88"/>
                <a:gd name="T50" fmla="*/ 12 w 45"/>
                <a:gd name="T51" fmla="*/ 5 h 88"/>
                <a:gd name="T52" fmla="*/ 12 w 45"/>
                <a:gd name="T53" fmla="*/ 7 h 88"/>
                <a:gd name="T54" fmla="*/ 12 w 45"/>
                <a:gd name="T55" fmla="*/ 10 h 88"/>
                <a:gd name="T56" fmla="*/ 11 w 45"/>
                <a:gd name="T57" fmla="*/ 13 h 88"/>
                <a:gd name="T58" fmla="*/ 11 w 45"/>
                <a:gd name="T59" fmla="*/ 15 h 88"/>
                <a:gd name="T60" fmla="*/ 11 w 45"/>
                <a:gd name="T61" fmla="*/ 17 h 88"/>
                <a:gd name="T62" fmla="*/ 11 w 45"/>
                <a:gd name="T63" fmla="*/ 19 h 88"/>
                <a:gd name="T64" fmla="*/ 12 w 45"/>
                <a:gd name="T65" fmla="*/ 20 h 88"/>
                <a:gd name="T66" fmla="*/ 13 w 45"/>
                <a:gd name="T67" fmla="*/ 22 h 88"/>
                <a:gd name="T68" fmla="*/ 10 w 45"/>
                <a:gd name="T69" fmla="*/ 3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5" h="88">
                  <a:moveTo>
                    <a:pt x="10" y="33"/>
                  </a:moveTo>
                  <a:cubicBezTo>
                    <a:pt x="9" y="34"/>
                    <a:pt x="9" y="34"/>
                    <a:pt x="8" y="34"/>
                  </a:cubicBezTo>
                  <a:cubicBezTo>
                    <a:pt x="7" y="35"/>
                    <a:pt x="6" y="36"/>
                    <a:pt x="5" y="37"/>
                  </a:cubicBezTo>
                  <a:cubicBezTo>
                    <a:pt x="4" y="39"/>
                    <a:pt x="3" y="42"/>
                    <a:pt x="1" y="42"/>
                  </a:cubicBezTo>
                  <a:cubicBezTo>
                    <a:pt x="1" y="42"/>
                    <a:pt x="0" y="42"/>
                    <a:pt x="1" y="44"/>
                  </a:cubicBezTo>
                  <a:cubicBezTo>
                    <a:pt x="1" y="47"/>
                    <a:pt x="3" y="51"/>
                    <a:pt x="6" y="52"/>
                  </a:cubicBezTo>
                  <a:cubicBezTo>
                    <a:pt x="11" y="54"/>
                    <a:pt x="11" y="58"/>
                    <a:pt x="11" y="60"/>
                  </a:cubicBezTo>
                  <a:cubicBezTo>
                    <a:pt x="11" y="60"/>
                    <a:pt x="13" y="62"/>
                    <a:pt x="14" y="62"/>
                  </a:cubicBezTo>
                  <a:cubicBezTo>
                    <a:pt x="16" y="63"/>
                    <a:pt x="18" y="64"/>
                    <a:pt x="19" y="66"/>
                  </a:cubicBezTo>
                  <a:cubicBezTo>
                    <a:pt x="22" y="69"/>
                    <a:pt x="25" y="82"/>
                    <a:pt x="25" y="87"/>
                  </a:cubicBezTo>
                  <a:cubicBezTo>
                    <a:pt x="25" y="87"/>
                    <a:pt x="25" y="87"/>
                    <a:pt x="25" y="88"/>
                  </a:cubicBezTo>
                  <a:cubicBezTo>
                    <a:pt x="25" y="88"/>
                    <a:pt x="25" y="88"/>
                    <a:pt x="25" y="88"/>
                  </a:cubicBezTo>
                  <a:cubicBezTo>
                    <a:pt x="25" y="88"/>
                    <a:pt x="25" y="88"/>
                    <a:pt x="26" y="88"/>
                  </a:cubicBezTo>
                  <a:cubicBezTo>
                    <a:pt x="26" y="88"/>
                    <a:pt x="26" y="88"/>
                    <a:pt x="26" y="88"/>
                  </a:cubicBezTo>
                  <a:cubicBezTo>
                    <a:pt x="26" y="87"/>
                    <a:pt x="27" y="87"/>
                    <a:pt x="27" y="87"/>
                  </a:cubicBezTo>
                  <a:cubicBezTo>
                    <a:pt x="27" y="87"/>
                    <a:pt x="27" y="87"/>
                    <a:pt x="27" y="87"/>
                  </a:cubicBezTo>
                  <a:cubicBezTo>
                    <a:pt x="27" y="86"/>
                    <a:pt x="28" y="86"/>
                    <a:pt x="28" y="86"/>
                  </a:cubicBezTo>
                  <a:cubicBezTo>
                    <a:pt x="28" y="86"/>
                    <a:pt x="28" y="86"/>
                    <a:pt x="28" y="86"/>
                  </a:cubicBezTo>
                  <a:cubicBezTo>
                    <a:pt x="28" y="85"/>
                    <a:pt x="29" y="85"/>
                    <a:pt x="29" y="85"/>
                  </a:cubicBezTo>
                  <a:cubicBezTo>
                    <a:pt x="30" y="82"/>
                    <a:pt x="31" y="78"/>
                    <a:pt x="31" y="77"/>
                  </a:cubicBezTo>
                  <a:cubicBezTo>
                    <a:pt x="30" y="75"/>
                    <a:pt x="30" y="72"/>
                    <a:pt x="32" y="71"/>
                  </a:cubicBezTo>
                  <a:cubicBezTo>
                    <a:pt x="32" y="70"/>
                    <a:pt x="33" y="69"/>
                    <a:pt x="35" y="68"/>
                  </a:cubicBezTo>
                  <a:cubicBezTo>
                    <a:pt x="38" y="64"/>
                    <a:pt x="40" y="63"/>
                    <a:pt x="41" y="62"/>
                  </a:cubicBezTo>
                  <a:cubicBezTo>
                    <a:pt x="41" y="62"/>
                    <a:pt x="42" y="62"/>
                    <a:pt x="42" y="62"/>
                  </a:cubicBezTo>
                  <a:cubicBezTo>
                    <a:pt x="44" y="62"/>
                    <a:pt x="45" y="61"/>
                    <a:pt x="45" y="60"/>
                  </a:cubicBezTo>
                  <a:cubicBezTo>
                    <a:pt x="45" y="59"/>
                    <a:pt x="45" y="59"/>
                    <a:pt x="45" y="59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8"/>
                    <a:pt x="45" y="58"/>
                    <a:pt x="45" y="57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5"/>
                    <a:pt x="45" y="55"/>
                  </a:cubicBezTo>
                  <a:cubicBezTo>
                    <a:pt x="45" y="55"/>
                    <a:pt x="45" y="55"/>
                    <a:pt x="45" y="54"/>
                  </a:cubicBezTo>
                  <a:cubicBezTo>
                    <a:pt x="43" y="53"/>
                    <a:pt x="41" y="51"/>
                    <a:pt x="41" y="49"/>
                  </a:cubicBezTo>
                  <a:cubicBezTo>
                    <a:pt x="41" y="48"/>
                    <a:pt x="40" y="46"/>
                    <a:pt x="39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47"/>
                    <a:pt x="36" y="47"/>
                    <a:pt x="35" y="47"/>
                  </a:cubicBezTo>
                  <a:cubicBezTo>
                    <a:pt x="32" y="47"/>
                    <a:pt x="28" y="45"/>
                    <a:pt x="28" y="42"/>
                  </a:cubicBezTo>
                  <a:cubicBezTo>
                    <a:pt x="27" y="38"/>
                    <a:pt x="29" y="37"/>
                    <a:pt x="32" y="36"/>
                  </a:cubicBezTo>
                  <a:cubicBezTo>
                    <a:pt x="33" y="35"/>
                    <a:pt x="35" y="34"/>
                    <a:pt x="37" y="33"/>
                  </a:cubicBezTo>
                  <a:cubicBezTo>
                    <a:pt x="39" y="31"/>
                    <a:pt x="40" y="28"/>
                    <a:pt x="40" y="26"/>
                  </a:cubicBezTo>
                  <a:cubicBezTo>
                    <a:pt x="40" y="23"/>
                    <a:pt x="39" y="21"/>
                    <a:pt x="37" y="19"/>
                  </a:cubicBezTo>
                  <a:cubicBezTo>
                    <a:pt x="35" y="18"/>
                    <a:pt x="34" y="16"/>
                    <a:pt x="34" y="15"/>
                  </a:cubicBezTo>
                  <a:cubicBezTo>
                    <a:pt x="34" y="13"/>
                    <a:pt x="36" y="11"/>
                    <a:pt x="38" y="9"/>
                  </a:cubicBezTo>
                  <a:cubicBezTo>
                    <a:pt x="38" y="9"/>
                    <a:pt x="39" y="8"/>
                    <a:pt x="39" y="8"/>
                  </a:cubicBezTo>
                  <a:cubicBezTo>
                    <a:pt x="40" y="7"/>
                    <a:pt x="40" y="6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6"/>
                    <a:pt x="37" y="7"/>
                    <a:pt x="35" y="7"/>
                  </a:cubicBezTo>
                  <a:cubicBezTo>
                    <a:pt x="35" y="7"/>
                    <a:pt x="32" y="6"/>
                    <a:pt x="32" y="3"/>
                  </a:cubicBezTo>
                  <a:cubicBezTo>
                    <a:pt x="32" y="1"/>
                    <a:pt x="29" y="0"/>
                    <a:pt x="26" y="0"/>
                  </a:cubicBezTo>
                  <a:cubicBezTo>
                    <a:pt x="22" y="0"/>
                    <a:pt x="20" y="1"/>
                    <a:pt x="18" y="3"/>
                  </a:cubicBezTo>
                  <a:cubicBezTo>
                    <a:pt x="17" y="4"/>
                    <a:pt x="15" y="4"/>
                    <a:pt x="12" y="5"/>
                  </a:cubicBezTo>
                  <a:cubicBezTo>
                    <a:pt x="12" y="5"/>
                    <a:pt x="12" y="5"/>
                    <a:pt x="12" y="6"/>
                  </a:cubicBezTo>
                  <a:cubicBezTo>
                    <a:pt x="12" y="6"/>
                    <a:pt x="12" y="7"/>
                    <a:pt x="12" y="7"/>
                  </a:cubicBezTo>
                  <a:cubicBezTo>
                    <a:pt x="12" y="8"/>
                    <a:pt x="12" y="8"/>
                    <a:pt x="12" y="9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1" y="11"/>
                    <a:pt x="11" y="11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1" y="14"/>
                    <a:pt x="11" y="15"/>
                    <a:pt x="11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7"/>
                    <a:pt x="11" y="17"/>
                  </a:cubicBezTo>
                  <a:cubicBezTo>
                    <a:pt x="11" y="17"/>
                    <a:pt x="11" y="18"/>
                    <a:pt x="11" y="18"/>
                  </a:cubicBezTo>
                  <a:cubicBezTo>
                    <a:pt x="11" y="18"/>
                    <a:pt x="11" y="18"/>
                    <a:pt x="11" y="19"/>
                  </a:cubicBezTo>
                  <a:cubicBezTo>
                    <a:pt x="11" y="19"/>
                    <a:pt x="12" y="19"/>
                    <a:pt x="12" y="19"/>
                  </a:cubicBezTo>
                  <a:cubicBezTo>
                    <a:pt x="12" y="19"/>
                    <a:pt x="12" y="20"/>
                    <a:pt x="12" y="20"/>
                  </a:cubicBezTo>
                  <a:cubicBezTo>
                    <a:pt x="12" y="20"/>
                    <a:pt x="12" y="20"/>
                    <a:pt x="12" y="21"/>
                  </a:cubicBezTo>
                  <a:cubicBezTo>
                    <a:pt x="12" y="21"/>
                    <a:pt x="13" y="22"/>
                    <a:pt x="13" y="22"/>
                  </a:cubicBezTo>
                  <a:cubicBezTo>
                    <a:pt x="13" y="24"/>
                    <a:pt x="13" y="26"/>
                    <a:pt x="13" y="27"/>
                  </a:cubicBezTo>
                  <a:cubicBezTo>
                    <a:pt x="12" y="30"/>
                    <a:pt x="11" y="32"/>
                    <a:pt x="10" y="3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99" name="Freeform 301"/>
            <p:cNvSpPr>
              <a:spLocks/>
            </p:cNvSpPr>
            <p:nvPr/>
          </p:nvSpPr>
          <p:spPr bwMode="auto">
            <a:xfrm>
              <a:off x="12282488" y="5634038"/>
              <a:ext cx="357188" cy="173038"/>
            </a:xfrm>
            <a:custGeom>
              <a:avLst/>
              <a:gdLst>
                <a:gd name="T0" fmla="*/ 24 w 67"/>
                <a:gd name="T1" fmla="*/ 1 h 33"/>
                <a:gd name="T2" fmla="*/ 22 w 67"/>
                <a:gd name="T3" fmla="*/ 1 h 33"/>
                <a:gd name="T4" fmla="*/ 18 w 67"/>
                <a:gd name="T5" fmla="*/ 2 h 33"/>
                <a:gd name="T6" fmla="*/ 13 w 67"/>
                <a:gd name="T7" fmla="*/ 5 h 33"/>
                <a:gd name="T8" fmla="*/ 1 w 67"/>
                <a:gd name="T9" fmla="*/ 9 h 33"/>
                <a:gd name="T10" fmla="*/ 0 w 67"/>
                <a:gd name="T11" fmla="*/ 10 h 33"/>
                <a:gd name="T12" fmla="*/ 0 w 67"/>
                <a:gd name="T13" fmla="*/ 10 h 33"/>
                <a:gd name="T14" fmla="*/ 1 w 67"/>
                <a:gd name="T15" fmla="*/ 13 h 33"/>
                <a:gd name="T16" fmla="*/ 2 w 67"/>
                <a:gd name="T17" fmla="*/ 14 h 33"/>
                <a:gd name="T18" fmla="*/ 3 w 67"/>
                <a:gd name="T19" fmla="*/ 18 h 33"/>
                <a:gd name="T20" fmla="*/ 5 w 67"/>
                <a:gd name="T21" fmla="*/ 23 h 33"/>
                <a:gd name="T22" fmla="*/ 7 w 67"/>
                <a:gd name="T23" fmla="*/ 25 h 33"/>
                <a:gd name="T24" fmla="*/ 17 w 67"/>
                <a:gd name="T25" fmla="*/ 32 h 33"/>
                <a:gd name="T26" fmla="*/ 18 w 67"/>
                <a:gd name="T27" fmla="*/ 33 h 33"/>
                <a:gd name="T28" fmla="*/ 19 w 67"/>
                <a:gd name="T29" fmla="*/ 33 h 33"/>
                <a:gd name="T30" fmla="*/ 19 w 67"/>
                <a:gd name="T31" fmla="*/ 33 h 33"/>
                <a:gd name="T32" fmla="*/ 22 w 67"/>
                <a:gd name="T33" fmla="*/ 33 h 33"/>
                <a:gd name="T34" fmla="*/ 25 w 67"/>
                <a:gd name="T35" fmla="*/ 33 h 33"/>
                <a:gd name="T36" fmla="*/ 27 w 67"/>
                <a:gd name="T37" fmla="*/ 28 h 33"/>
                <a:gd name="T38" fmla="*/ 27 w 67"/>
                <a:gd name="T39" fmla="*/ 27 h 33"/>
                <a:gd name="T40" fmla="*/ 28 w 67"/>
                <a:gd name="T41" fmla="*/ 27 h 33"/>
                <a:gd name="T42" fmla="*/ 39 w 67"/>
                <a:gd name="T43" fmla="*/ 31 h 33"/>
                <a:gd name="T44" fmla="*/ 43 w 67"/>
                <a:gd name="T45" fmla="*/ 32 h 33"/>
                <a:gd name="T46" fmla="*/ 47 w 67"/>
                <a:gd name="T47" fmla="*/ 31 h 33"/>
                <a:gd name="T48" fmla="*/ 48 w 67"/>
                <a:gd name="T49" fmla="*/ 31 h 33"/>
                <a:gd name="T50" fmla="*/ 48 w 67"/>
                <a:gd name="T51" fmla="*/ 31 h 33"/>
                <a:gd name="T52" fmla="*/ 48 w 67"/>
                <a:gd name="T53" fmla="*/ 31 h 33"/>
                <a:gd name="T54" fmla="*/ 48 w 67"/>
                <a:gd name="T55" fmla="*/ 32 h 33"/>
                <a:gd name="T56" fmla="*/ 48 w 67"/>
                <a:gd name="T57" fmla="*/ 32 h 33"/>
                <a:gd name="T58" fmla="*/ 48 w 67"/>
                <a:gd name="T59" fmla="*/ 32 h 33"/>
                <a:gd name="T60" fmla="*/ 49 w 67"/>
                <a:gd name="T61" fmla="*/ 31 h 33"/>
                <a:gd name="T62" fmla="*/ 50 w 67"/>
                <a:gd name="T63" fmla="*/ 31 h 33"/>
                <a:gd name="T64" fmla="*/ 51 w 67"/>
                <a:gd name="T65" fmla="*/ 30 h 33"/>
                <a:gd name="T66" fmla="*/ 51 w 67"/>
                <a:gd name="T67" fmla="*/ 30 h 33"/>
                <a:gd name="T68" fmla="*/ 61 w 67"/>
                <a:gd name="T69" fmla="*/ 25 h 33"/>
                <a:gd name="T70" fmla="*/ 62 w 67"/>
                <a:gd name="T71" fmla="*/ 24 h 33"/>
                <a:gd name="T72" fmla="*/ 63 w 67"/>
                <a:gd name="T73" fmla="*/ 23 h 33"/>
                <a:gd name="T74" fmla="*/ 64 w 67"/>
                <a:gd name="T75" fmla="*/ 22 h 33"/>
                <a:gd name="T76" fmla="*/ 64 w 67"/>
                <a:gd name="T77" fmla="*/ 22 h 33"/>
                <a:gd name="T78" fmla="*/ 65 w 67"/>
                <a:gd name="T79" fmla="*/ 21 h 33"/>
                <a:gd name="T80" fmla="*/ 66 w 67"/>
                <a:gd name="T81" fmla="*/ 20 h 33"/>
                <a:gd name="T82" fmla="*/ 67 w 67"/>
                <a:gd name="T83" fmla="*/ 20 h 33"/>
                <a:gd name="T84" fmla="*/ 67 w 67"/>
                <a:gd name="T85" fmla="*/ 20 h 33"/>
                <a:gd name="T86" fmla="*/ 66 w 67"/>
                <a:gd name="T87" fmla="*/ 18 h 33"/>
                <a:gd name="T88" fmla="*/ 65 w 67"/>
                <a:gd name="T89" fmla="*/ 16 h 33"/>
                <a:gd name="T90" fmla="*/ 64 w 67"/>
                <a:gd name="T91" fmla="*/ 16 h 33"/>
                <a:gd name="T92" fmla="*/ 61 w 67"/>
                <a:gd name="T93" fmla="*/ 15 h 33"/>
                <a:gd name="T94" fmla="*/ 56 w 67"/>
                <a:gd name="T95" fmla="*/ 13 h 33"/>
                <a:gd name="T96" fmla="*/ 56 w 67"/>
                <a:gd name="T97" fmla="*/ 13 h 33"/>
                <a:gd name="T98" fmla="*/ 54 w 67"/>
                <a:gd name="T99" fmla="*/ 10 h 33"/>
                <a:gd name="T100" fmla="*/ 52 w 67"/>
                <a:gd name="T101" fmla="*/ 10 h 33"/>
                <a:gd name="T102" fmla="*/ 50 w 67"/>
                <a:gd name="T103" fmla="*/ 9 h 33"/>
                <a:gd name="T104" fmla="*/ 49 w 67"/>
                <a:gd name="T105" fmla="*/ 10 h 33"/>
                <a:gd name="T106" fmla="*/ 46 w 67"/>
                <a:gd name="T107" fmla="*/ 12 h 33"/>
                <a:gd name="T108" fmla="*/ 41 w 67"/>
                <a:gd name="T109" fmla="*/ 8 h 33"/>
                <a:gd name="T110" fmla="*/ 34 w 67"/>
                <a:gd name="T111" fmla="*/ 3 h 33"/>
                <a:gd name="T112" fmla="*/ 32 w 67"/>
                <a:gd name="T113" fmla="*/ 2 h 33"/>
                <a:gd name="T114" fmla="*/ 31 w 67"/>
                <a:gd name="T115" fmla="*/ 2 h 33"/>
                <a:gd name="T116" fmla="*/ 28 w 67"/>
                <a:gd name="T117" fmla="*/ 0 h 33"/>
                <a:gd name="T118" fmla="*/ 28 w 67"/>
                <a:gd name="T119" fmla="*/ 0 h 33"/>
                <a:gd name="T120" fmla="*/ 28 w 67"/>
                <a:gd name="T121" fmla="*/ 0 h 33"/>
                <a:gd name="T122" fmla="*/ 26 w 67"/>
                <a:gd name="T123" fmla="*/ 1 h 33"/>
                <a:gd name="T124" fmla="*/ 24 w 67"/>
                <a:gd name="T12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" h="33">
                  <a:moveTo>
                    <a:pt x="24" y="1"/>
                  </a:moveTo>
                  <a:cubicBezTo>
                    <a:pt x="23" y="0"/>
                    <a:pt x="22" y="0"/>
                    <a:pt x="22" y="1"/>
                  </a:cubicBezTo>
                  <a:cubicBezTo>
                    <a:pt x="21" y="1"/>
                    <a:pt x="20" y="2"/>
                    <a:pt x="18" y="2"/>
                  </a:cubicBezTo>
                  <a:cubicBezTo>
                    <a:pt x="16" y="3"/>
                    <a:pt x="14" y="4"/>
                    <a:pt x="13" y="5"/>
                  </a:cubicBezTo>
                  <a:cubicBezTo>
                    <a:pt x="10" y="7"/>
                    <a:pt x="4" y="9"/>
                    <a:pt x="1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2"/>
                    <a:pt x="1" y="13"/>
                  </a:cubicBezTo>
                  <a:cubicBezTo>
                    <a:pt x="1" y="13"/>
                    <a:pt x="2" y="14"/>
                    <a:pt x="2" y="14"/>
                  </a:cubicBezTo>
                  <a:cubicBezTo>
                    <a:pt x="2" y="15"/>
                    <a:pt x="3" y="16"/>
                    <a:pt x="3" y="18"/>
                  </a:cubicBezTo>
                  <a:cubicBezTo>
                    <a:pt x="4" y="20"/>
                    <a:pt x="4" y="22"/>
                    <a:pt x="5" y="23"/>
                  </a:cubicBezTo>
                  <a:cubicBezTo>
                    <a:pt x="6" y="24"/>
                    <a:pt x="7" y="24"/>
                    <a:pt x="7" y="25"/>
                  </a:cubicBezTo>
                  <a:cubicBezTo>
                    <a:pt x="12" y="28"/>
                    <a:pt x="17" y="31"/>
                    <a:pt x="17" y="32"/>
                  </a:cubicBezTo>
                  <a:cubicBezTo>
                    <a:pt x="17" y="32"/>
                    <a:pt x="18" y="33"/>
                    <a:pt x="18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20" y="33"/>
                    <a:pt x="21" y="33"/>
                    <a:pt x="22" y="33"/>
                  </a:cubicBezTo>
                  <a:cubicBezTo>
                    <a:pt x="24" y="33"/>
                    <a:pt x="25" y="33"/>
                    <a:pt x="25" y="33"/>
                  </a:cubicBezTo>
                  <a:cubicBezTo>
                    <a:pt x="26" y="31"/>
                    <a:pt x="27" y="28"/>
                    <a:pt x="27" y="28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36" y="27"/>
                    <a:pt x="39" y="31"/>
                  </a:cubicBezTo>
                  <a:cubicBezTo>
                    <a:pt x="40" y="32"/>
                    <a:pt x="41" y="32"/>
                    <a:pt x="43" y="32"/>
                  </a:cubicBezTo>
                  <a:cubicBezTo>
                    <a:pt x="45" y="32"/>
                    <a:pt x="47" y="31"/>
                    <a:pt x="47" y="31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50" y="31"/>
                  </a:cubicBezTo>
                  <a:cubicBezTo>
                    <a:pt x="50" y="30"/>
                    <a:pt x="50" y="30"/>
                    <a:pt x="51" y="30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4" y="29"/>
                    <a:pt x="58" y="29"/>
                    <a:pt x="61" y="25"/>
                  </a:cubicBezTo>
                  <a:cubicBezTo>
                    <a:pt x="61" y="25"/>
                    <a:pt x="62" y="24"/>
                    <a:pt x="62" y="24"/>
                  </a:cubicBezTo>
                  <a:cubicBezTo>
                    <a:pt x="62" y="23"/>
                    <a:pt x="62" y="23"/>
                    <a:pt x="63" y="23"/>
                  </a:cubicBezTo>
                  <a:cubicBezTo>
                    <a:pt x="63" y="23"/>
                    <a:pt x="63" y="23"/>
                    <a:pt x="64" y="22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6" y="21"/>
                    <a:pt x="66" y="21"/>
                    <a:pt x="66" y="20"/>
                  </a:cubicBezTo>
                  <a:cubicBezTo>
                    <a:pt x="66" y="20"/>
                    <a:pt x="67" y="20"/>
                    <a:pt x="67" y="20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6" y="19"/>
                    <a:pt x="66" y="19"/>
                    <a:pt x="66" y="18"/>
                  </a:cubicBezTo>
                  <a:cubicBezTo>
                    <a:pt x="65" y="17"/>
                    <a:pt x="65" y="17"/>
                    <a:pt x="65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3" y="15"/>
                    <a:pt x="62" y="15"/>
                    <a:pt x="61" y="15"/>
                  </a:cubicBezTo>
                  <a:cubicBezTo>
                    <a:pt x="59" y="15"/>
                    <a:pt x="56" y="15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1"/>
                    <a:pt x="55" y="10"/>
                    <a:pt x="54" y="10"/>
                  </a:cubicBezTo>
                  <a:cubicBezTo>
                    <a:pt x="53" y="10"/>
                    <a:pt x="53" y="10"/>
                    <a:pt x="52" y="10"/>
                  </a:cubicBezTo>
                  <a:cubicBezTo>
                    <a:pt x="51" y="10"/>
                    <a:pt x="51" y="9"/>
                    <a:pt x="50" y="9"/>
                  </a:cubicBezTo>
                  <a:cubicBezTo>
                    <a:pt x="49" y="9"/>
                    <a:pt x="49" y="10"/>
                    <a:pt x="49" y="10"/>
                  </a:cubicBezTo>
                  <a:cubicBezTo>
                    <a:pt x="48" y="11"/>
                    <a:pt x="47" y="12"/>
                    <a:pt x="46" y="12"/>
                  </a:cubicBezTo>
                  <a:cubicBezTo>
                    <a:pt x="44" y="12"/>
                    <a:pt x="41" y="9"/>
                    <a:pt x="41" y="8"/>
                  </a:cubicBezTo>
                  <a:cubicBezTo>
                    <a:pt x="41" y="7"/>
                    <a:pt x="40" y="5"/>
                    <a:pt x="34" y="3"/>
                  </a:cubicBezTo>
                  <a:cubicBezTo>
                    <a:pt x="33" y="3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0" y="1"/>
                    <a:pt x="29" y="1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1"/>
                    <a:pt x="27" y="1"/>
                    <a:pt x="26" y="1"/>
                  </a:cubicBezTo>
                  <a:cubicBezTo>
                    <a:pt x="26" y="1"/>
                    <a:pt x="25" y="1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300" name="Freeform 302"/>
            <p:cNvSpPr>
              <a:spLocks/>
            </p:cNvSpPr>
            <p:nvPr/>
          </p:nvSpPr>
          <p:spPr bwMode="auto">
            <a:xfrm>
              <a:off x="19926300" y="9148763"/>
              <a:ext cx="558800" cy="460375"/>
            </a:xfrm>
            <a:custGeom>
              <a:avLst/>
              <a:gdLst>
                <a:gd name="T0" fmla="*/ 102 w 105"/>
                <a:gd name="T1" fmla="*/ 88 h 88"/>
                <a:gd name="T2" fmla="*/ 103 w 105"/>
                <a:gd name="T3" fmla="*/ 88 h 88"/>
                <a:gd name="T4" fmla="*/ 105 w 105"/>
                <a:gd name="T5" fmla="*/ 87 h 88"/>
                <a:gd name="T6" fmla="*/ 101 w 105"/>
                <a:gd name="T7" fmla="*/ 83 h 88"/>
                <a:gd name="T8" fmla="*/ 92 w 105"/>
                <a:gd name="T9" fmla="*/ 74 h 88"/>
                <a:gd name="T10" fmla="*/ 88 w 105"/>
                <a:gd name="T11" fmla="*/ 73 h 88"/>
                <a:gd name="T12" fmla="*/ 81 w 105"/>
                <a:gd name="T13" fmla="*/ 70 h 88"/>
                <a:gd name="T14" fmla="*/ 77 w 105"/>
                <a:gd name="T15" fmla="*/ 62 h 88"/>
                <a:gd name="T16" fmla="*/ 73 w 105"/>
                <a:gd name="T17" fmla="*/ 55 h 88"/>
                <a:gd name="T18" fmla="*/ 67 w 105"/>
                <a:gd name="T19" fmla="*/ 46 h 88"/>
                <a:gd name="T20" fmla="*/ 71 w 105"/>
                <a:gd name="T21" fmla="*/ 44 h 88"/>
                <a:gd name="T22" fmla="*/ 71 w 105"/>
                <a:gd name="T23" fmla="*/ 44 h 88"/>
                <a:gd name="T24" fmla="*/ 75 w 105"/>
                <a:gd name="T25" fmla="*/ 43 h 88"/>
                <a:gd name="T26" fmla="*/ 73 w 105"/>
                <a:gd name="T27" fmla="*/ 38 h 88"/>
                <a:gd name="T28" fmla="*/ 64 w 105"/>
                <a:gd name="T29" fmla="*/ 34 h 88"/>
                <a:gd name="T30" fmla="*/ 50 w 105"/>
                <a:gd name="T31" fmla="*/ 25 h 88"/>
                <a:gd name="T32" fmla="*/ 7 w 105"/>
                <a:gd name="T33" fmla="*/ 2 h 88"/>
                <a:gd name="T34" fmla="*/ 0 w 105"/>
                <a:gd name="T35" fmla="*/ 0 h 88"/>
                <a:gd name="T36" fmla="*/ 0 w 105"/>
                <a:gd name="T37" fmla="*/ 69 h 88"/>
                <a:gd name="T38" fmla="*/ 11 w 105"/>
                <a:gd name="T39" fmla="*/ 73 h 88"/>
                <a:gd name="T40" fmla="*/ 22 w 105"/>
                <a:gd name="T41" fmla="*/ 67 h 88"/>
                <a:gd name="T42" fmla="*/ 24 w 105"/>
                <a:gd name="T43" fmla="*/ 65 h 88"/>
                <a:gd name="T44" fmla="*/ 27 w 105"/>
                <a:gd name="T45" fmla="*/ 61 h 88"/>
                <a:gd name="T46" fmla="*/ 30 w 105"/>
                <a:gd name="T47" fmla="*/ 57 h 88"/>
                <a:gd name="T48" fmla="*/ 36 w 105"/>
                <a:gd name="T49" fmla="*/ 55 h 88"/>
                <a:gd name="T50" fmla="*/ 55 w 105"/>
                <a:gd name="T51" fmla="*/ 62 h 88"/>
                <a:gd name="T52" fmla="*/ 64 w 105"/>
                <a:gd name="T53" fmla="*/ 72 h 88"/>
                <a:gd name="T54" fmla="*/ 79 w 105"/>
                <a:gd name="T55" fmla="*/ 84 h 88"/>
                <a:gd name="T56" fmla="*/ 82 w 105"/>
                <a:gd name="T57" fmla="*/ 84 h 88"/>
                <a:gd name="T58" fmla="*/ 93 w 105"/>
                <a:gd name="T59" fmla="*/ 86 h 88"/>
                <a:gd name="T60" fmla="*/ 102 w 105"/>
                <a:gd name="T61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" h="88">
                  <a:moveTo>
                    <a:pt x="102" y="88"/>
                  </a:moveTo>
                  <a:cubicBezTo>
                    <a:pt x="103" y="88"/>
                    <a:pt x="103" y="88"/>
                    <a:pt x="103" y="88"/>
                  </a:cubicBezTo>
                  <a:cubicBezTo>
                    <a:pt x="105" y="88"/>
                    <a:pt x="105" y="88"/>
                    <a:pt x="105" y="87"/>
                  </a:cubicBezTo>
                  <a:cubicBezTo>
                    <a:pt x="105" y="87"/>
                    <a:pt x="103" y="84"/>
                    <a:pt x="101" y="83"/>
                  </a:cubicBezTo>
                  <a:cubicBezTo>
                    <a:pt x="99" y="82"/>
                    <a:pt x="92" y="78"/>
                    <a:pt x="92" y="74"/>
                  </a:cubicBezTo>
                  <a:cubicBezTo>
                    <a:pt x="92" y="74"/>
                    <a:pt x="90" y="73"/>
                    <a:pt x="88" y="73"/>
                  </a:cubicBezTo>
                  <a:cubicBezTo>
                    <a:pt x="86" y="72"/>
                    <a:pt x="84" y="71"/>
                    <a:pt x="81" y="70"/>
                  </a:cubicBezTo>
                  <a:cubicBezTo>
                    <a:pt x="79" y="68"/>
                    <a:pt x="78" y="65"/>
                    <a:pt x="77" y="62"/>
                  </a:cubicBezTo>
                  <a:cubicBezTo>
                    <a:pt x="76" y="59"/>
                    <a:pt x="76" y="56"/>
                    <a:pt x="73" y="55"/>
                  </a:cubicBezTo>
                  <a:cubicBezTo>
                    <a:pt x="70" y="53"/>
                    <a:pt x="67" y="49"/>
                    <a:pt x="67" y="46"/>
                  </a:cubicBezTo>
                  <a:cubicBezTo>
                    <a:pt x="67" y="46"/>
                    <a:pt x="68" y="44"/>
                    <a:pt x="71" y="44"/>
                  </a:cubicBezTo>
                  <a:cubicBezTo>
                    <a:pt x="71" y="44"/>
                    <a:pt x="71" y="44"/>
                    <a:pt x="71" y="44"/>
                  </a:cubicBezTo>
                  <a:cubicBezTo>
                    <a:pt x="74" y="44"/>
                    <a:pt x="75" y="44"/>
                    <a:pt x="75" y="43"/>
                  </a:cubicBezTo>
                  <a:cubicBezTo>
                    <a:pt x="76" y="42"/>
                    <a:pt x="75" y="40"/>
                    <a:pt x="73" y="38"/>
                  </a:cubicBezTo>
                  <a:cubicBezTo>
                    <a:pt x="71" y="37"/>
                    <a:pt x="67" y="35"/>
                    <a:pt x="64" y="34"/>
                  </a:cubicBezTo>
                  <a:cubicBezTo>
                    <a:pt x="57" y="32"/>
                    <a:pt x="51" y="30"/>
                    <a:pt x="50" y="25"/>
                  </a:cubicBezTo>
                  <a:cubicBezTo>
                    <a:pt x="50" y="20"/>
                    <a:pt x="20" y="5"/>
                    <a:pt x="7" y="2"/>
                  </a:cubicBezTo>
                  <a:cubicBezTo>
                    <a:pt x="5" y="1"/>
                    <a:pt x="2" y="1"/>
                    <a:pt x="0" y="0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3" y="71"/>
                    <a:pt x="7" y="72"/>
                    <a:pt x="11" y="73"/>
                  </a:cubicBezTo>
                  <a:cubicBezTo>
                    <a:pt x="20" y="73"/>
                    <a:pt x="21" y="70"/>
                    <a:pt x="22" y="67"/>
                  </a:cubicBezTo>
                  <a:cubicBezTo>
                    <a:pt x="22" y="66"/>
                    <a:pt x="23" y="65"/>
                    <a:pt x="24" y="65"/>
                  </a:cubicBezTo>
                  <a:cubicBezTo>
                    <a:pt x="25" y="65"/>
                    <a:pt x="26" y="63"/>
                    <a:pt x="27" y="61"/>
                  </a:cubicBezTo>
                  <a:cubicBezTo>
                    <a:pt x="28" y="60"/>
                    <a:pt x="29" y="58"/>
                    <a:pt x="30" y="57"/>
                  </a:cubicBezTo>
                  <a:cubicBezTo>
                    <a:pt x="31" y="56"/>
                    <a:pt x="33" y="55"/>
                    <a:pt x="36" y="55"/>
                  </a:cubicBezTo>
                  <a:cubicBezTo>
                    <a:pt x="42" y="55"/>
                    <a:pt x="50" y="58"/>
                    <a:pt x="55" y="62"/>
                  </a:cubicBezTo>
                  <a:cubicBezTo>
                    <a:pt x="58" y="64"/>
                    <a:pt x="61" y="68"/>
                    <a:pt x="64" y="72"/>
                  </a:cubicBezTo>
                  <a:cubicBezTo>
                    <a:pt x="69" y="78"/>
                    <a:pt x="75" y="85"/>
                    <a:pt x="79" y="84"/>
                  </a:cubicBezTo>
                  <a:cubicBezTo>
                    <a:pt x="80" y="84"/>
                    <a:pt x="81" y="84"/>
                    <a:pt x="82" y="84"/>
                  </a:cubicBezTo>
                  <a:cubicBezTo>
                    <a:pt x="86" y="84"/>
                    <a:pt x="89" y="85"/>
                    <a:pt x="93" y="86"/>
                  </a:cubicBezTo>
                  <a:cubicBezTo>
                    <a:pt x="96" y="87"/>
                    <a:pt x="99" y="88"/>
                    <a:pt x="102" y="8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301" name="Freeform 303"/>
            <p:cNvSpPr>
              <a:spLocks/>
            </p:cNvSpPr>
            <p:nvPr/>
          </p:nvSpPr>
          <p:spPr bwMode="auto">
            <a:xfrm>
              <a:off x="19315113" y="9001125"/>
              <a:ext cx="600075" cy="503238"/>
            </a:xfrm>
            <a:custGeom>
              <a:avLst/>
              <a:gdLst>
                <a:gd name="T0" fmla="*/ 94 w 113"/>
                <a:gd name="T1" fmla="*/ 88 h 96"/>
                <a:gd name="T2" fmla="*/ 102 w 113"/>
                <a:gd name="T3" fmla="*/ 87 h 96"/>
                <a:gd name="T4" fmla="*/ 108 w 113"/>
                <a:gd name="T5" fmla="*/ 91 h 96"/>
                <a:gd name="T6" fmla="*/ 113 w 113"/>
                <a:gd name="T7" fmla="*/ 96 h 96"/>
                <a:gd name="T8" fmla="*/ 113 w 113"/>
                <a:gd name="T9" fmla="*/ 27 h 96"/>
                <a:gd name="T10" fmla="*/ 95 w 113"/>
                <a:gd name="T11" fmla="*/ 21 h 96"/>
                <a:gd name="T12" fmla="*/ 75 w 113"/>
                <a:gd name="T13" fmla="*/ 14 h 96"/>
                <a:gd name="T14" fmla="*/ 70 w 113"/>
                <a:gd name="T15" fmla="*/ 18 h 96"/>
                <a:gd name="T16" fmla="*/ 65 w 113"/>
                <a:gd name="T17" fmla="*/ 23 h 96"/>
                <a:gd name="T18" fmla="*/ 58 w 113"/>
                <a:gd name="T19" fmla="*/ 27 h 96"/>
                <a:gd name="T20" fmla="*/ 47 w 113"/>
                <a:gd name="T21" fmla="*/ 34 h 96"/>
                <a:gd name="T22" fmla="*/ 45 w 113"/>
                <a:gd name="T23" fmla="*/ 35 h 96"/>
                <a:gd name="T24" fmla="*/ 37 w 113"/>
                <a:gd name="T25" fmla="*/ 17 h 96"/>
                <a:gd name="T26" fmla="*/ 34 w 113"/>
                <a:gd name="T27" fmla="*/ 6 h 96"/>
                <a:gd name="T28" fmla="*/ 16 w 113"/>
                <a:gd name="T29" fmla="*/ 0 h 96"/>
                <a:gd name="T30" fmla="*/ 10 w 113"/>
                <a:gd name="T31" fmla="*/ 3 h 96"/>
                <a:gd name="T32" fmla="*/ 4 w 113"/>
                <a:gd name="T33" fmla="*/ 7 h 96"/>
                <a:gd name="T34" fmla="*/ 0 w 113"/>
                <a:gd name="T35" fmla="*/ 10 h 96"/>
                <a:gd name="T36" fmla="*/ 0 w 113"/>
                <a:gd name="T37" fmla="*/ 12 h 96"/>
                <a:gd name="T38" fmla="*/ 1 w 113"/>
                <a:gd name="T39" fmla="*/ 12 h 96"/>
                <a:gd name="T40" fmla="*/ 3 w 113"/>
                <a:gd name="T41" fmla="*/ 12 h 96"/>
                <a:gd name="T42" fmla="*/ 5 w 113"/>
                <a:gd name="T43" fmla="*/ 12 h 96"/>
                <a:gd name="T44" fmla="*/ 11 w 113"/>
                <a:gd name="T45" fmla="*/ 17 h 96"/>
                <a:gd name="T46" fmla="*/ 12 w 113"/>
                <a:gd name="T47" fmla="*/ 20 h 96"/>
                <a:gd name="T48" fmla="*/ 18 w 113"/>
                <a:gd name="T49" fmla="*/ 22 h 96"/>
                <a:gd name="T50" fmla="*/ 26 w 113"/>
                <a:gd name="T51" fmla="*/ 21 h 96"/>
                <a:gd name="T52" fmla="*/ 29 w 113"/>
                <a:gd name="T53" fmla="*/ 20 h 96"/>
                <a:gd name="T54" fmla="*/ 34 w 113"/>
                <a:gd name="T55" fmla="*/ 23 h 96"/>
                <a:gd name="T56" fmla="*/ 31 w 113"/>
                <a:gd name="T57" fmla="*/ 26 h 96"/>
                <a:gd name="T58" fmla="*/ 28 w 113"/>
                <a:gd name="T59" fmla="*/ 25 h 96"/>
                <a:gd name="T60" fmla="*/ 23 w 113"/>
                <a:gd name="T61" fmla="*/ 26 h 96"/>
                <a:gd name="T62" fmla="*/ 19 w 113"/>
                <a:gd name="T63" fmla="*/ 27 h 96"/>
                <a:gd name="T64" fmla="*/ 15 w 113"/>
                <a:gd name="T65" fmla="*/ 27 h 96"/>
                <a:gd name="T66" fmla="*/ 13 w 113"/>
                <a:gd name="T67" fmla="*/ 27 h 96"/>
                <a:gd name="T68" fmla="*/ 13 w 113"/>
                <a:gd name="T69" fmla="*/ 27 h 96"/>
                <a:gd name="T70" fmla="*/ 14 w 113"/>
                <a:gd name="T71" fmla="*/ 28 h 96"/>
                <a:gd name="T72" fmla="*/ 20 w 113"/>
                <a:gd name="T73" fmla="*/ 38 h 96"/>
                <a:gd name="T74" fmla="*/ 23 w 113"/>
                <a:gd name="T75" fmla="*/ 40 h 96"/>
                <a:gd name="T76" fmla="*/ 26 w 113"/>
                <a:gd name="T77" fmla="*/ 38 h 96"/>
                <a:gd name="T78" fmla="*/ 28 w 113"/>
                <a:gd name="T79" fmla="*/ 35 h 96"/>
                <a:gd name="T80" fmla="*/ 31 w 113"/>
                <a:gd name="T81" fmla="*/ 37 h 96"/>
                <a:gd name="T82" fmla="*/ 39 w 113"/>
                <a:gd name="T83" fmla="*/ 40 h 96"/>
                <a:gd name="T84" fmla="*/ 44 w 113"/>
                <a:gd name="T85" fmla="*/ 44 h 96"/>
                <a:gd name="T86" fmla="*/ 49 w 113"/>
                <a:gd name="T87" fmla="*/ 46 h 96"/>
                <a:gd name="T88" fmla="*/ 81 w 113"/>
                <a:gd name="T89" fmla="*/ 57 h 96"/>
                <a:gd name="T90" fmla="*/ 85 w 113"/>
                <a:gd name="T91" fmla="*/ 65 h 96"/>
                <a:gd name="T92" fmla="*/ 87 w 113"/>
                <a:gd name="T93" fmla="*/ 70 h 96"/>
                <a:gd name="T94" fmla="*/ 91 w 113"/>
                <a:gd name="T95" fmla="*/ 79 h 96"/>
                <a:gd name="T96" fmla="*/ 86 w 113"/>
                <a:gd name="T97" fmla="*/ 82 h 96"/>
                <a:gd name="T98" fmla="*/ 77 w 113"/>
                <a:gd name="T99" fmla="*/ 87 h 96"/>
                <a:gd name="T100" fmla="*/ 76 w 113"/>
                <a:gd name="T101" fmla="*/ 89 h 96"/>
                <a:gd name="T102" fmla="*/ 80 w 113"/>
                <a:gd name="T103" fmla="*/ 90 h 96"/>
                <a:gd name="T104" fmla="*/ 94 w 113"/>
                <a:gd name="T105" fmla="*/ 8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3" h="96">
                  <a:moveTo>
                    <a:pt x="94" y="88"/>
                  </a:moveTo>
                  <a:cubicBezTo>
                    <a:pt x="97" y="88"/>
                    <a:pt x="100" y="87"/>
                    <a:pt x="102" y="87"/>
                  </a:cubicBezTo>
                  <a:cubicBezTo>
                    <a:pt x="104" y="87"/>
                    <a:pt x="106" y="89"/>
                    <a:pt x="108" y="91"/>
                  </a:cubicBezTo>
                  <a:cubicBezTo>
                    <a:pt x="109" y="93"/>
                    <a:pt x="111" y="94"/>
                    <a:pt x="113" y="96"/>
                  </a:cubicBezTo>
                  <a:cubicBezTo>
                    <a:pt x="113" y="27"/>
                    <a:pt x="113" y="27"/>
                    <a:pt x="113" y="27"/>
                  </a:cubicBezTo>
                  <a:cubicBezTo>
                    <a:pt x="107" y="25"/>
                    <a:pt x="101" y="23"/>
                    <a:pt x="95" y="21"/>
                  </a:cubicBezTo>
                  <a:cubicBezTo>
                    <a:pt x="86" y="17"/>
                    <a:pt x="78" y="14"/>
                    <a:pt x="75" y="14"/>
                  </a:cubicBezTo>
                  <a:cubicBezTo>
                    <a:pt x="73" y="14"/>
                    <a:pt x="72" y="16"/>
                    <a:pt x="70" y="18"/>
                  </a:cubicBezTo>
                  <a:cubicBezTo>
                    <a:pt x="69" y="20"/>
                    <a:pt x="68" y="23"/>
                    <a:pt x="65" y="23"/>
                  </a:cubicBezTo>
                  <a:cubicBezTo>
                    <a:pt x="63" y="23"/>
                    <a:pt x="61" y="25"/>
                    <a:pt x="58" y="27"/>
                  </a:cubicBezTo>
                  <a:cubicBezTo>
                    <a:pt x="55" y="30"/>
                    <a:pt x="51" y="33"/>
                    <a:pt x="47" y="34"/>
                  </a:cubicBezTo>
                  <a:cubicBezTo>
                    <a:pt x="46" y="35"/>
                    <a:pt x="46" y="35"/>
                    <a:pt x="45" y="35"/>
                  </a:cubicBezTo>
                  <a:cubicBezTo>
                    <a:pt x="40" y="35"/>
                    <a:pt x="39" y="26"/>
                    <a:pt x="37" y="17"/>
                  </a:cubicBezTo>
                  <a:cubicBezTo>
                    <a:pt x="36" y="12"/>
                    <a:pt x="35" y="8"/>
                    <a:pt x="34" y="6"/>
                  </a:cubicBezTo>
                  <a:cubicBezTo>
                    <a:pt x="32" y="3"/>
                    <a:pt x="23" y="0"/>
                    <a:pt x="16" y="0"/>
                  </a:cubicBezTo>
                  <a:cubicBezTo>
                    <a:pt x="13" y="0"/>
                    <a:pt x="10" y="1"/>
                    <a:pt x="10" y="3"/>
                  </a:cubicBezTo>
                  <a:cubicBezTo>
                    <a:pt x="9" y="6"/>
                    <a:pt x="6" y="7"/>
                    <a:pt x="4" y="7"/>
                  </a:cubicBezTo>
                  <a:cubicBezTo>
                    <a:pt x="2" y="8"/>
                    <a:pt x="0" y="8"/>
                    <a:pt x="0" y="10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0" y="12"/>
                    <a:pt x="1" y="12"/>
                    <a:pt x="1" y="12"/>
                  </a:cubicBezTo>
                  <a:cubicBezTo>
                    <a:pt x="2" y="12"/>
                    <a:pt x="2" y="12"/>
                    <a:pt x="3" y="12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9" y="12"/>
                    <a:pt x="10" y="14"/>
                    <a:pt x="11" y="17"/>
                  </a:cubicBezTo>
                  <a:cubicBezTo>
                    <a:pt x="12" y="18"/>
                    <a:pt x="12" y="19"/>
                    <a:pt x="12" y="20"/>
                  </a:cubicBezTo>
                  <a:cubicBezTo>
                    <a:pt x="13" y="21"/>
                    <a:pt x="16" y="22"/>
                    <a:pt x="18" y="22"/>
                  </a:cubicBezTo>
                  <a:cubicBezTo>
                    <a:pt x="21" y="22"/>
                    <a:pt x="24" y="21"/>
                    <a:pt x="26" y="21"/>
                  </a:cubicBezTo>
                  <a:cubicBezTo>
                    <a:pt x="28" y="20"/>
                    <a:pt x="29" y="20"/>
                    <a:pt x="29" y="20"/>
                  </a:cubicBezTo>
                  <a:cubicBezTo>
                    <a:pt x="32" y="20"/>
                    <a:pt x="34" y="22"/>
                    <a:pt x="34" y="23"/>
                  </a:cubicBezTo>
                  <a:cubicBezTo>
                    <a:pt x="34" y="25"/>
                    <a:pt x="33" y="26"/>
                    <a:pt x="31" y="26"/>
                  </a:cubicBezTo>
                  <a:cubicBezTo>
                    <a:pt x="30" y="26"/>
                    <a:pt x="29" y="26"/>
                    <a:pt x="28" y="25"/>
                  </a:cubicBezTo>
                  <a:cubicBezTo>
                    <a:pt x="26" y="25"/>
                    <a:pt x="25" y="25"/>
                    <a:pt x="23" y="26"/>
                  </a:cubicBezTo>
                  <a:cubicBezTo>
                    <a:pt x="22" y="27"/>
                    <a:pt x="21" y="28"/>
                    <a:pt x="19" y="27"/>
                  </a:cubicBezTo>
                  <a:cubicBezTo>
                    <a:pt x="17" y="27"/>
                    <a:pt x="16" y="27"/>
                    <a:pt x="15" y="27"/>
                  </a:cubicBezTo>
                  <a:cubicBezTo>
                    <a:pt x="14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4" y="28"/>
                    <a:pt x="14" y="28"/>
                  </a:cubicBezTo>
                  <a:cubicBezTo>
                    <a:pt x="17" y="30"/>
                    <a:pt x="20" y="33"/>
                    <a:pt x="20" y="38"/>
                  </a:cubicBezTo>
                  <a:cubicBezTo>
                    <a:pt x="20" y="40"/>
                    <a:pt x="22" y="40"/>
                    <a:pt x="23" y="40"/>
                  </a:cubicBezTo>
                  <a:cubicBezTo>
                    <a:pt x="24" y="40"/>
                    <a:pt x="26" y="39"/>
                    <a:pt x="26" y="38"/>
                  </a:cubicBezTo>
                  <a:cubicBezTo>
                    <a:pt x="26" y="36"/>
                    <a:pt x="27" y="35"/>
                    <a:pt x="28" y="35"/>
                  </a:cubicBezTo>
                  <a:cubicBezTo>
                    <a:pt x="29" y="35"/>
                    <a:pt x="30" y="36"/>
                    <a:pt x="31" y="37"/>
                  </a:cubicBezTo>
                  <a:cubicBezTo>
                    <a:pt x="33" y="38"/>
                    <a:pt x="36" y="39"/>
                    <a:pt x="39" y="40"/>
                  </a:cubicBezTo>
                  <a:cubicBezTo>
                    <a:pt x="43" y="41"/>
                    <a:pt x="44" y="42"/>
                    <a:pt x="44" y="44"/>
                  </a:cubicBezTo>
                  <a:cubicBezTo>
                    <a:pt x="45" y="45"/>
                    <a:pt x="45" y="45"/>
                    <a:pt x="49" y="46"/>
                  </a:cubicBezTo>
                  <a:cubicBezTo>
                    <a:pt x="56" y="46"/>
                    <a:pt x="74" y="52"/>
                    <a:pt x="81" y="57"/>
                  </a:cubicBezTo>
                  <a:cubicBezTo>
                    <a:pt x="85" y="60"/>
                    <a:pt x="85" y="62"/>
                    <a:pt x="85" y="65"/>
                  </a:cubicBezTo>
                  <a:cubicBezTo>
                    <a:pt x="86" y="67"/>
                    <a:pt x="86" y="68"/>
                    <a:pt x="87" y="70"/>
                  </a:cubicBezTo>
                  <a:cubicBezTo>
                    <a:pt x="90" y="73"/>
                    <a:pt x="92" y="76"/>
                    <a:pt x="91" y="79"/>
                  </a:cubicBezTo>
                  <a:cubicBezTo>
                    <a:pt x="91" y="80"/>
                    <a:pt x="89" y="82"/>
                    <a:pt x="86" y="82"/>
                  </a:cubicBezTo>
                  <a:cubicBezTo>
                    <a:pt x="82" y="82"/>
                    <a:pt x="78" y="84"/>
                    <a:pt x="77" y="87"/>
                  </a:cubicBezTo>
                  <a:cubicBezTo>
                    <a:pt x="77" y="87"/>
                    <a:pt x="76" y="88"/>
                    <a:pt x="76" y="89"/>
                  </a:cubicBezTo>
                  <a:cubicBezTo>
                    <a:pt x="76" y="89"/>
                    <a:pt x="77" y="90"/>
                    <a:pt x="80" y="90"/>
                  </a:cubicBezTo>
                  <a:cubicBezTo>
                    <a:pt x="84" y="90"/>
                    <a:pt x="89" y="89"/>
                    <a:pt x="94" y="8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</p:grpSp>
      <p:grpSp>
        <p:nvGrpSpPr>
          <p:cNvPr id="302" name="Group 301"/>
          <p:cNvGrpSpPr/>
          <p:nvPr/>
        </p:nvGrpSpPr>
        <p:grpSpPr>
          <a:xfrm>
            <a:off x="7548753" y="1590678"/>
            <a:ext cx="3937609" cy="2315754"/>
            <a:chOff x="5927395" y="2347805"/>
            <a:chExt cx="3937609" cy="2315754"/>
          </a:xfrm>
        </p:grpSpPr>
        <p:pic>
          <p:nvPicPr>
            <p:cNvPr id="303" name="Picture 302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927395" y="3312349"/>
              <a:ext cx="3603226" cy="1351210"/>
            </a:xfrm>
            <a:prstGeom prst="rect">
              <a:avLst/>
            </a:prstGeom>
          </p:spPr>
        </p:pic>
        <p:grpSp>
          <p:nvGrpSpPr>
            <p:cNvPr id="304" name="Group 303"/>
            <p:cNvGrpSpPr/>
            <p:nvPr/>
          </p:nvGrpSpPr>
          <p:grpSpPr>
            <a:xfrm>
              <a:off x="6768183" y="2347805"/>
              <a:ext cx="3096821" cy="2089918"/>
              <a:chOff x="6768183" y="2347805"/>
              <a:chExt cx="3096821" cy="2089918"/>
            </a:xfrm>
          </p:grpSpPr>
          <p:sp>
            <p:nvSpPr>
              <p:cNvPr id="305" name="Прямоугольник 562"/>
              <p:cNvSpPr/>
              <p:nvPr/>
            </p:nvSpPr>
            <p:spPr>
              <a:xfrm rot="5400000" flipV="1">
                <a:off x="7048856" y="4099249"/>
                <a:ext cx="416412" cy="260535"/>
              </a:xfrm>
              <a:custGeom>
                <a:avLst/>
                <a:gdLst>
                  <a:gd name="connsiteX0" fmla="*/ 0 w 277424"/>
                  <a:gd name="connsiteY0" fmla="*/ 0 h 406832"/>
                  <a:gd name="connsiteX1" fmla="*/ 277424 w 277424"/>
                  <a:gd name="connsiteY1" fmla="*/ 0 h 406832"/>
                  <a:gd name="connsiteX2" fmla="*/ 277424 w 277424"/>
                  <a:gd name="connsiteY2" fmla="*/ 406832 h 406832"/>
                  <a:gd name="connsiteX3" fmla="*/ 0 w 277424"/>
                  <a:gd name="connsiteY3" fmla="*/ 406832 h 406832"/>
                  <a:gd name="connsiteX4" fmla="*/ 0 w 277424"/>
                  <a:gd name="connsiteY4" fmla="*/ 0 h 406832"/>
                  <a:gd name="connsiteX0" fmla="*/ 0 w 277424"/>
                  <a:gd name="connsiteY0" fmla="*/ 0 h 406832"/>
                  <a:gd name="connsiteX1" fmla="*/ 277424 w 277424"/>
                  <a:gd name="connsiteY1" fmla="*/ 0 h 406832"/>
                  <a:gd name="connsiteX2" fmla="*/ 0 w 277424"/>
                  <a:gd name="connsiteY2" fmla="*/ 406832 h 406832"/>
                  <a:gd name="connsiteX3" fmla="*/ 0 w 277424"/>
                  <a:gd name="connsiteY3" fmla="*/ 0 h 406832"/>
                  <a:gd name="connsiteX0" fmla="*/ 0 w 574000"/>
                  <a:gd name="connsiteY0" fmla="*/ 0 h 431918"/>
                  <a:gd name="connsiteX1" fmla="*/ 574000 w 574000"/>
                  <a:gd name="connsiteY1" fmla="*/ 25086 h 431918"/>
                  <a:gd name="connsiteX2" fmla="*/ 296576 w 574000"/>
                  <a:gd name="connsiteY2" fmla="*/ 431918 h 431918"/>
                  <a:gd name="connsiteX3" fmla="*/ 0 w 574000"/>
                  <a:gd name="connsiteY3" fmla="*/ 0 h 431918"/>
                  <a:gd name="connsiteX0" fmla="*/ 0 w 574000"/>
                  <a:gd name="connsiteY0" fmla="*/ 0 h 607517"/>
                  <a:gd name="connsiteX1" fmla="*/ 574000 w 574000"/>
                  <a:gd name="connsiteY1" fmla="*/ 25086 h 607517"/>
                  <a:gd name="connsiteX2" fmla="*/ 237265 w 574000"/>
                  <a:gd name="connsiteY2" fmla="*/ 607518 h 607517"/>
                  <a:gd name="connsiteX3" fmla="*/ 0 w 574000"/>
                  <a:gd name="connsiteY3" fmla="*/ 0 h 607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4000" h="607517">
                    <a:moveTo>
                      <a:pt x="0" y="0"/>
                    </a:moveTo>
                    <a:lnTo>
                      <a:pt x="574000" y="25086"/>
                    </a:lnTo>
                    <a:lnTo>
                      <a:pt x="237265" y="6075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latin typeface="Source Sans Pro" charset="0"/>
                </a:endParaRPr>
              </a:p>
            </p:txBody>
          </p:sp>
          <p:sp>
            <p:nvSpPr>
              <p:cNvPr id="306" name="Прямоугольник 323"/>
              <p:cNvSpPr/>
              <p:nvPr/>
            </p:nvSpPr>
            <p:spPr>
              <a:xfrm>
                <a:off x="8567035" y="2993128"/>
                <a:ext cx="1297969" cy="620059"/>
              </a:xfrm>
              <a:prstGeom prst="roundRect">
                <a:avLst>
                  <a:gd name="adj" fmla="val 0"/>
                </a:avLst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Ins="91440" rtlCol="0" anchor="t"/>
              <a:lstStyle/>
              <a:p>
                <a:r>
                  <a:rPr lang="en-US" sz="2000" dirty="0" smtClean="0">
                    <a:latin typeface="Bebas Neue" charset="0"/>
                    <a:ea typeface="Bebas Neue" charset="0"/>
                    <a:cs typeface="Bebas Neue" charset="0"/>
                  </a:rPr>
                  <a:t>CHINA</a:t>
                </a:r>
                <a:endParaRPr lang="en-US" sz="1600" dirty="0" smtClean="0">
                  <a:latin typeface="Bebas Neue" charset="0"/>
                  <a:ea typeface="Bebas Neue" charset="0"/>
                  <a:cs typeface="Bebas Neue" charset="0"/>
                </a:endParaRPr>
              </a:p>
              <a:p>
                <a:r>
                  <a:rPr lang="en-US" sz="1400" dirty="0" smtClean="0">
                    <a:latin typeface="Source Sans Pro" charset="0"/>
                    <a:ea typeface="Source Sans Pro" charset="0"/>
                    <a:cs typeface="Source Sans Pro" charset="0"/>
                  </a:rPr>
                  <a:t>Beijing</a:t>
                </a:r>
                <a:endParaRPr lang="ru-RU" sz="1400" dirty="0">
                  <a:latin typeface="Source Sans Pro" charset="0"/>
                  <a:ea typeface="Source Sans Pro" charset="0"/>
                  <a:cs typeface="Source Sans Pro" charset="0"/>
                </a:endParaRPr>
              </a:p>
            </p:txBody>
          </p:sp>
          <p:sp>
            <p:nvSpPr>
              <p:cNvPr id="307" name="Oval 306"/>
              <p:cNvSpPr/>
              <p:nvPr/>
            </p:nvSpPr>
            <p:spPr>
              <a:xfrm>
                <a:off x="6768183" y="2347805"/>
                <a:ext cx="1942098" cy="194209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08" name="Donut 307"/>
              <p:cNvSpPr/>
              <p:nvPr/>
            </p:nvSpPr>
            <p:spPr>
              <a:xfrm>
                <a:off x="6830539" y="2397877"/>
                <a:ext cx="1828800" cy="1828800"/>
              </a:xfrm>
              <a:prstGeom prst="donut">
                <a:avLst>
                  <a:gd name="adj" fmla="val 3200"/>
                </a:avLst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Source Sans Pro" charset="0"/>
                </a:endParaRPr>
              </a:p>
            </p:txBody>
          </p:sp>
          <p:sp>
            <p:nvSpPr>
              <p:cNvPr id="309" name="Block Arc 308"/>
              <p:cNvSpPr/>
              <p:nvPr/>
            </p:nvSpPr>
            <p:spPr>
              <a:xfrm>
                <a:off x="6836401" y="2400905"/>
                <a:ext cx="1828800" cy="1828800"/>
              </a:xfrm>
              <a:prstGeom prst="blockArc">
                <a:avLst>
                  <a:gd name="adj1" fmla="val 1256559"/>
                  <a:gd name="adj2" fmla="val 16091247"/>
                  <a:gd name="adj3" fmla="val 3506"/>
                </a:avLst>
              </a:pr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Source Sans Pro" charset="0"/>
                </a:endParaRPr>
              </a:p>
            </p:txBody>
          </p:sp>
          <p:sp>
            <p:nvSpPr>
              <p:cNvPr id="310" name="TextBox 309"/>
              <p:cNvSpPr txBox="1"/>
              <p:nvPr/>
            </p:nvSpPr>
            <p:spPr>
              <a:xfrm>
                <a:off x="7368658" y="3113064"/>
                <a:ext cx="793487" cy="553998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lang="en-US" sz="3600" dirty="0">
                    <a:solidFill>
                      <a:srgbClr val="FFFFFF"/>
                    </a:solidFill>
                    <a:latin typeface="Bebas Neue" charset="0"/>
                    <a:ea typeface="Bebas Neue" charset="0"/>
                    <a:cs typeface="Bebas Neue" charset="0"/>
                  </a:rPr>
                  <a:t>3</a:t>
                </a:r>
                <a:r>
                  <a:rPr lang="en-US" sz="3600" dirty="0" smtClean="0">
                    <a:solidFill>
                      <a:srgbClr val="FFFFFF"/>
                    </a:solidFill>
                    <a:latin typeface="Bebas Neue" charset="0"/>
                    <a:ea typeface="Bebas Neue" charset="0"/>
                    <a:cs typeface="Bebas Neue" charset="0"/>
                  </a:rPr>
                  <a:t>.406</a:t>
                </a:r>
                <a:endParaRPr lang="en-US" sz="3600" dirty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  <p:sp>
            <p:nvSpPr>
              <p:cNvPr id="311" name="TextBox 310"/>
              <p:cNvSpPr txBox="1"/>
              <p:nvPr/>
            </p:nvSpPr>
            <p:spPr>
              <a:xfrm>
                <a:off x="7275919" y="3617198"/>
                <a:ext cx="960199" cy="32316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algn="ctr"/>
                <a:r>
                  <a:rPr lang="en-US" sz="1050" b="1" dirty="0">
                    <a:solidFill>
                      <a:srgbClr val="FFFFFF"/>
                    </a:solidFill>
                    <a:latin typeface="Source Sans Pro" charset="0"/>
                    <a:ea typeface="Source Sans Pro" charset="0"/>
                    <a:cs typeface="Source Sans Pro" charset="0"/>
                  </a:rPr>
                  <a:t>Population, </a:t>
                </a:r>
                <a:r>
                  <a:rPr lang="en-US" sz="1050" b="1" dirty="0" err="1" smtClean="0">
                    <a:solidFill>
                      <a:srgbClr val="FFFFFF"/>
                    </a:solidFill>
                    <a:latin typeface="Source Sans Pro" charset="0"/>
                    <a:ea typeface="Source Sans Pro" charset="0"/>
                    <a:cs typeface="Source Sans Pro" charset="0"/>
                  </a:rPr>
                  <a:t>mln</a:t>
                </a:r>
                <a:endParaRPr lang="en-US" sz="1050" b="1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endParaRPr>
              </a:p>
              <a:p>
                <a:pPr algn="ctr"/>
                <a:r>
                  <a:rPr lang="en-US" sz="1050" b="1" dirty="0" smtClean="0">
                    <a:solidFill>
                      <a:srgbClr val="FFFFFF"/>
                    </a:solidFill>
                    <a:latin typeface="Source Sans Pro" charset="0"/>
                    <a:ea typeface="Source Sans Pro" charset="0"/>
                    <a:cs typeface="Source Sans Pro" charset="0"/>
                  </a:rPr>
                  <a:t>people</a:t>
                </a:r>
                <a:endParaRPr lang="ru-RU" sz="1050" b="1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endParaRPr>
              </a:p>
            </p:txBody>
          </p:sp>
          <p:grpSp>
            <p:nvGrpSpPr>
              <p:cNvPr id="312" name="Группа 317"/>
              <p:cNvGrpSpPr/>
              <p:nvPr/>
            </p:nvGrpSpPr>
            <p:grpSpPr>
              <a:xfrm>
                <a:off x="7638148" y="2726959"/>
                <a:ext cx="221840" cy="431903"/>
                <a:chOff x="10355522" y="10991178"/>
                <a:chExt cx="1076325" cy="2095501"/>
              </a:xfrm>
              <a:solidFill>
                <a:srgbClr val="FFFFFF"/>
              </a:solidFill>
            </p:grpSpPr>
            <p:sp>
              <p:nvSpPr>
                <p:cNvPr id="313" name="Oval 533"/>
                <p:cNvSpPr>
                  <a:spLocks noChangeArrowheads="1"/>
                </p:cNvSpPr>
                <p:nvPr/>
              </p:nvSpPr>
              <p:spPr bwMode="auto">
                <a:xfrm>
                  <a:off x="10698422" y="10991178"/>
                  <a:ext cx="390525" cy="388938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 dirty="0">
                    <a:latin typeface="Source Sans Pro" charset="0"/>
                  </a:endParaRPr>
                </a:p>
              </p:txBody>
            </p:sp>
            <p:sp>
              <p:nvSpPr>
                <p:cNvPr id="314" name="Freeform 534"/>
                <p:cNvSpPr>
                  <a:spLocks/>
                </p:cNvSpPr>
                <p:nvPr/>
              </p:nvSpPr>
              <p:spPr bwMode="auto">
                <a:xfrm>
                  <a:off x="10355522" y="11449966"/>
                  <a:ext cx="1076325" cy="1636713"/>
                </a:xfrm>
                <a:custGeom>
                  <a:avLst/>
                  <a:gdLst>
                    <a:gd name="T0" fmla="*/ 325 w 330"/>
                    <a:gd name="T1" fmla="*/ 198 h 509"/>
                    <a:gd name="T2" fmla="*/ 281 w 330"/>
                    <a:gd name="T3" fmla="*/ 46 h 509"/>
                    <a:gd name="T4" fmla="*/ 220 w 330"/>
                    <a:gd name="T5" fmla="*/ 0 h 509"/>
                    <a:gd name="T6" fmla="*/ 110 w 330"/>
                    <a:gd name="T7" fmla="*/ 0 h 509"/>
                    <a:gd name="T8" fmla="*/ 49 w 330"/>
                    <a:gd name="T9" fmla="*/ 46 h 509"/>
                    <a:gd name="T10" fmla="*/ 5 w 330"/>
                    <a:gd name="T11" fmla="*/ 198 h 509"/>
                    <a:gd name="T12" fmla="*/ 25 w 330"/>
                    <a:gd name="T13" fmla="*/ 234 h 509"/>
                    <a:gd name="T14" fmla="*/ 33 w 330"/>
                    <a:gd name="T15" fmla="*/ 235 h 509"/>
                    <a:gd name="T16" fmla="*/ 61 w 330"/>
                    <a:gd name="T17" fmla="*/ 214 h 509"/>
                    <a:gd name="T18" fmla="*/ 87 w 330"/>
                    <a:gd name="T19" fmla="*/ 124 h 509"/>
                    <a:gd name="T20" fmla="*/ 87 w 330"/>
                    <a:gd name="T21" fmla="*/ 224 h 509"/>
                    <a:gd name="T22" fmla="*/ 87 w 330"/>
                    <a:gd name="T23" fmla="*/ 270 h 509"/>
                    <a:gd name="T24" fmla="*/ 87 w 330"/>
                    <a:gd name="T25" fmla="*/ 479 h 509"/>
                    <a:gd name="T26" fmla="*/ 117 w 330"/>
                    <a:gd name="T27" fmla="*/ 509 h 509"/>
                    <a:gd name="T28" fmla="*/ 146 w 330"/>
                    <a:gd name="T29" fmla="*/ 479 h 509"/>
                    <a:gd name="T30" fmla="*/ 146 w 330"/>
                    <a:gd name="T31" fmla="*/ 270 h 509"/>
                    <a:gd name="T32" fmla="*/ 184 w 330"/>
                    <a:gd name="T33" fmla="*/ 270 h 509"/>
                    <a:gd name="T34" fmla="*/ 184 w 330"/>
                    <a:gd name="T35" fmla="*/ 479 h 509"/>
                    <a:gd name="T36" fmla="*/ 214 w 330"/>
                    <a:gd name="T37" fmla="*/ 509 h 509"/>
                    <a:gd name="T38" fmla="*/ 243 w 330"/>
                    <a:gd name="T39" fmla="*/ 479 h 509"/>
                    <a:gd name="T40" fmla="*/ 243 w 330"/>
                    <a:gd name="T41" fmla="*/ 270 h 509"/>
                    <a:gd name="T42" fmla="*/ 243 w 330"/>
                    <a:gd name="T43" fmla="*/ 224 h 509"/>
                    <a:gd name="T44" fmla="*/ 243 w 330"/>
                    <a:gd name="T45" fmla="*/ 124 h 509"/>
                    <a:gd name="T46" fmla="*/ 269 w 330"/>
                    <a:gd name="T47" fmla="*/ 214 h 509"/>
                    <a:gd name="T48" fmla="*/ 297 w 330"/>
                    <a:gd name="T49" fmla="*/ 235 h 509"/>
                    <a:gd name="T50" fmla="*/ 305 w 330"/>
                    <a:gd name="T51" fmla="*/ 234 h 509"/>
                    <a:gd name="T52" fmla="*/ 325 w 330"/>
                    <a:gd name="T53" fmla="*/ 198 h 5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30" h="509">
                      <a:moveTo>
                        <a:pt x="325" y="198"/>
                      </a:moveTo>
                      <a:cubicBezTo>
                        <a:pt x="281" y="46"/>
                        <a:pt x="281" y="46"/>
                        <a:pt x="281" y="46"/>
                      </a:cubicBezTo>
                      <a:cubicBezTo>
                        <a:pt x="273" y="19"/>
                        <a:pt x="248" y="0"/>
                        <a:pt x="220" y="0"/>
                      </a:cubicBezTo>
                      <a:cubicBezTo>
                        <a:pt x="110" y="0"/>
                        <a:pt x="110" y="0"/>
                        <a:pt x="110" y="0"/>
                      </a:cubicBezTo>
                      <a:cubicBezTo>
                        <a:pt x="82" y="0"/>
                        <a:pt x="57" y="19"/>
                        <a:pt x="49" y="46"/>
                      </a:cubicBezTo>
                      <a:cubicBezTo>
                        <a:pt x="5" y="198"/>
                        <a:pt x="5" y="198"/>
                        <a:pt x="5" y="198"/>
                      </a:cubicBezTo>
                      <a:cubicBezTo>
                        <a:pt x="0" y="213"/>
                        <a:pt x="9" y="229"/>
                        <a:pt x="25" y="234"/>
                      </a:cubicBezTo>
                      <a:cubicBezTo>
                        <a:pt x="27" y="235"/>
                        <a:pt x="30" y="235"/>
                        <a:pt x="33" y="235"/>
                      </a:cubicBezTo>
                      <a:cubicBezTo>
                        <a:pt x="46" y="235"/>
                        <a:pt x="57" y="227"/>
                        <a:pt x="61" y="214"/>
                      </a:cubicBezTo>
                      <a:cubicBezTo>
                        <a:pt x="87" y="124"/>
                        <a:pt x="87" y="124"/>
                        <a:pt x="87" y="124"/>
                      </a:cubicBezTo>
                      <a:cubicBezTo>
                        <a:pt x="87" y="224"/>
                        <a:pt x="87" y="224"/>
                        <a:pt x="87" y="224"/>
                      </a:cubicBezTo>
                      <a:cubicBezTo>
                        <a:pt x="87" y="270"/>
                        <a:pt x="87" y="270"/>
                        <a:pt x="87" y="270"/>
                      </a:cubicBezTo>
                      <a:cubicBezTo>
                        <a:pt x="87" y="479"/>
                        <a:pt x="87" y="479"/>
                        <a:pt x="87" y="479"/>
                      </a:cubicBezTo>
                      <a:cubicBezTo>
                        <a:pt x="87" y="496"/>
                        <a:pt x="100" y="509"/>
                        <a:pt x="117" y="509"/>
                      </a:cubicBezTo>
                      <a:cubicBezTo>
                        <a:pt x="133" y="509"/>
                        <a:pt x="146" y="496"/>
                        <a:pt x="146" y="479"/>
                      </a:cubicBezTo>
                      <a:cubicBezTo>
                        <a:pt x="146" y="270"/>
                        <a:pt x="146" y="270"/>
                        <a:pt x="146" y="270"/>
                      </a:cubicBezTo>
                      <a:cubicBezTo>
                        <a:pt x="184" y="270"/>
                        <a:pt x="184" y="270"/>
                        <a:pt x="184" y="270"/>
                      </a:cubicBezTo>
                      <a:cubicBezTo>
                        <a:pt x="184" y="479"/>
                        <a:pt x="184" y="479"/>
                        <a:pt x="184" y="479"/>
                      </a:cubicBezTo>
                      <a:cubicBezTo>
                        <a:pt x="184" y="496"/>
                        <a:pt x="197" y="509"/>
                        <a:pt x="214" y="509"/>
                      </a:cubicBezTo>
                      <a:cubicBezTo>
                        <a:pt x="230" y="509"/>
                        <a:pt x="243" y="496"/>
                        <a:pt x="243" y="479"/>
                      </a:cubicBezTo>
                      <a:cubicBezTo>
                        <a:pt x="243" y="270"/>
                        <a:pt x="243" y="270"/>
                        <a:pt x="243" y="270"/>
                      </a:cubicBezTo>
                      <a:cubicBezTo>
                        <a:pt x="243" y="224"/>
                        <a:pt x="243" y="224"/>
                        <a:pt x="243" y="224"/>
                      </a:cubicBezTo>
                      <a:cubicBezTo>
                        <a:pt x="243" y="124"/>
                        <a:pt x="243" y="124"/>
                        <a:pt x="243" y="124"/>
                      </a:cubicBezTo>
                      <a:cubicBezTo>
                        <a:pt x="269" y="214"/>
                        <a:pt x="269" y="214"/>
                        <a:pt x="269" y="214"/>
                      </a:cubicBezTo>
                      <a:cubicBezTo>
                        <a:pt x="273" y="227"/>
                        <a:pt x="284" y="235"/>
                        <a:pt x="297" y="235"/>
                      </a:cubicBezTo>
                      <a:cubicBezTo>
                        <a:pt x="300" y="235"/>
                        <a:pt x="303" y="235"/>
                        <a:pt x="305" y="234"/>
                      </a:cubicBezTo>
                      <a:cubicBezTo>
                        <a:pt x="321" y="229"/>
                        <a:pt x="330" y="213"/>
                        <a:pt x="325" y="1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 dirty="0">
                    <a:latin typeface="Source Sans Pro" charset="0"/>
                  </a:endParaRPr>
                </a:p>
              </p:txBody>
            </p:sp>
          </p:grpSp>
        </p:grpSp>
      </p:grpSp>
      <p:grpSp>
        <p:nvGrpSpPr>
          <p:cNvPr id="315" name="Group 314"/>
          <p:cNvGrpSpPr/>
          <p:nvPr/>
        </p:nvGrpSpPr>
        <p:grpSpPr>
          <a:xfrm>
            <a:off x="1364515" y="1468594"/>
            <a:ext cx="4212435" cy="2315754"/>
            <a:chOff x="5318186" y="2347805"/>
            <a:chExt cx="4212435" cy="2315754"/>
          </a:xfrm>
        </p:grpSpPr>
        <p:pic>
          <p:nvPicPr>
            <p:cNvPr id="316" name="Picture 315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927395" y="3312349"/>
              <a:ext cx="3603226" cy="1351210"/>
            </a:xfrm>
            <a:prstGeom prst="rect">
              <a:avLst/>
            </a:prstGeom>
          </p:spPr>
        </p:pic>
        <p:grpSp>
          <p:nvGrpSpPr>
            <p:cNvPr id="317" name="Group 316"/>
            <p:cNvGrpSpPr/>
            <p:nvPr/>
          </p:nvGrpSpPr>
          <p:grpSpPr>
            <a:xfrm>
              <a:off x="5318186" y="2347805"/>
              <a:ext cx="3392095" cy="2089918"/>
              <a:chOff x="5318186" y="2347805"/>
              <a:chExt cx="3392095" cy="2089918"/>
            </a:xfrm>
          </p:grpSpPr>
          <p:sp>
            <p:nvSpPr>
              <p:cNvPr id="318" name="Прямоугольник 562"/>
              <p:cNvSpPr/>
              <p:nvPr/>
            </p:nvSpPr>
            <p:spPr>
              <a:xfrm rot="5400000" flipV="1">
                <a:off x="7048856" y="4099249"/>
                <a:ext cx="416412" cy="260535"/>
              </a:xfrm>
              <a:custGeom>
                <a:avLst/>
                <a:gdLst>
                  <a:gd name="connsiteX0" fmla="*/ 0 w 277424"/>
                  <a:gd name="connsiteY0" fmla="*/ 0 h 406832"/>
                  <a:gd name="connsiteX1" fmla="*/ 277424 w 277424"/>
                  <a:gd name="connsiteY1" fmla="*/ 0 h 406832"/>
                  <a:gd name="connsiteX2" fmla="*/ 277424 w 277424"/>
                  <a:gd name="connsiteY2" fmla="*/ 406832 h 406832"/>
                  <a:gd name="connsiteX3" fmla="*/ 0 w 277424"/>
                  <a:gd name="connsiteY3" fmla="*/ 406832 h 406832"/>
                  <a:gd name="connsiteX4" fmla="*/ 0 w 277424"/>
                  <a:gd name="connsiteY4" fmla="*/ 0 h 406832"/>
                  <a:gd name="connsiteX0" fmla="*/ 0 w 277424"/>
                  <a:gd name="connsiteY0" fmla="*/ 0 h 406832"/>
                  <a:gd name="connsiteX1" fmla="*/ 277424 w 277424"/>
                  <a:gd name="connsiteY1" fmla="*/ 0 h 406832"/>
                  <a:gd name="connsiteX2" fmla="*/ 0 w 277424"/>
                  <a:gd name="connsiteY2" fmla="*/ 406832 h 406832"/>
                  <a:gd name="connsiteX3" fmla="*/ 0 w 277424"/>
                  <a:gd name="connsiteY3" fmla="*/ 0 h 406832"/>
                  <a:gd name="connsiteX0" fmla="*/ 0 w 574000"/>
                  <a:gd name="connsiteY0" fmla="*/ 0 h 431918"/>
                  <a:gd name="connsiteX1" fmla="*/ 574000 w 574000"/>
                  <a:gd name="connsiteY1" fmla="*/ 25086 h 431918"/>
                  <a:gd name="connsiteX2" fmla="*/ 296576 w 574000"/>
                  <a:gd name="connsiteY2" fmla="*/ 431918 h 431918"/>
                  <a:gd name="connsiteX3" fmla="*/ 0 w 574000"/>
                  <a:gd name="connsiteY3" fmla="*/ 0 h 431918"/>
                  <a:gd name="connsiteX0" fmla="*/ 0 w 574000"/>
                  <a:gd name="connsiteY0" fmla="*/ 0 h 607517"/>
                  <a:gd name="connsiteX1" fmla="*/ 574000 w 574000"/>
                  <a:gd name="connsiteY1" fmla="*/ 25086 h 607517"/>
                  <a:gd name="connsiteX2" fmla="*/ 237265 w 574000"/>
                  <a:gd name="connsiteY2" fmla="*/ 607518 h 607517"/>
                  <a:gd name="connsiteX3" fmla="*/ 0 w 574000"/>
                  <a:gd name="connsiteY3" fmla="*/ 0 h 607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4000" h="607517">
                    <a:moveTo>
                      <a:pt x="0" y="0"/>
                    </a:moveTo>
                    <a:lnTo>
                      <a:pt x="574000" y="25086"/>
                    </a:lnTo>
                    <a:lnTo>
                      <a:pt x="237265" y="6075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latin typeface="Source Sans Pro" charset="0"/>
                </a:endParaRPr>
              </a:p>
            </p:txBody>
          </p:sp>
          <p:sp>
            <p:nvSpPr>
              <p:cNvPr id="319" name="Прямоугольник 323"/>
              <p:cNvSpPr/>
              <p:nvPr/>
            </p:nvSpPr>
            <p:spPr>
              <a:xfrm>
                <a:off x="5318186" y="2993128"/>
                <a:ext cx="1878205" cy="620059"/>
              </a:xfrm>
              <a:prstGeom prst="roundRect">
                <a:avLst>
                  <a:gd name="adj" fmla="val 0"/>
                </a:avLst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Ins="91440" rtlCol="0" anchor="t"/>
              <a:lstStyle/>
              <a:p>
                <a:r>
                  <a:rPr lang="en-US" sz="2000" dirty="0" smtClean="0">
                    <a:latin typeface="Bebas Neue" charset="0"/>
                    <a:ea typeface="Bebas Neue" charset="0"/>
                    <a:cs typeface="Bebas Neue" charset="0"/>
                  </a:rPr>
                  <a:t>USA</a:t>
                </a:r>
                <a:endParaRPr lang="en-US" sz="1600" dirty="0" smtClean="0">
                  <a:latin typeface="Bebas Neue" charset="0"/>
                  <a:ea typeface="Bebas Neue" charset="0"/>
                  <a:cs typeface="Bebas Neue" charset="0"/>
                </a:endParaRPr>
              </a:p>
              <a:p>
                <a:r>
                  <a:rPr lang="en-US" sz="1400" dirty="0" smtClean="0">
                    <a:latin typeface="Source Sans Pro" charset="0"/>
                    <a:ea typeface="Source Sans Pro" charset="0"/>
                    <a:cs typeface="Source Sans Pro" charset="0"/>
                  </a:rPr>
                  <a:t>New York</a:t>
                </a:r>
                <a:endParaRPr lang="ru-RU" sz="1400" dirty="0">
                  <a:latin typeface="Source Sans Pro" charset="0"/>
                  <a:ea typeface="Source Sans Pro" charset="0"/>
                  <a:cs typeface="Source Sans Pro" charset="0"/>
                </a:endParaRPr>
              </a:p>
            </p:txBody>
          </p:sp>
          <p:sp>
            <p:nvSpPr>
              <p:cNvPr id="320" name="Oval 319"/>
              <p:cNvSpPr/>
              <p:nvPr/>
            </p:nvSpPr>
            <p:spPr>
              <a:xfrm>
                <a:off x="6768183" y="2347805"/>
                <a:ext cx="1942098" cy="1942098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321" name="Donut 320"/>
              <p:cNvSpPr/>
              <p:nvPr/>
            </p:nvSpPr>
            <p:spPr>
              <a:xfrm>
                <a:off x="6830539" y="2397877"/>
                <a:ext cx="1828800" cy="1828800"/>
              </a:xfrm>
              <a:prstGeom prst="donut">
                <a:avLst>
                  <a:gd name="adj" fmla="val 3200"/>
                </a:avLst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Source Sans Pro" charset="0"/>
                </a:endParaRPr>
              </a:p>
            </p:txBody>
          </p:sp>
          <p:sp>
            <p:nvSpPr>
              <p:cNvPr id="322" name="Block Arc 321"/>
              <p:cNvSpPr/>
              <p:nvPr/>
            </p:nvSpPr>
            <p:spPr>
              <a:xfrm>
                <a:off x="6836401" y="2400905"/>
                <a:ext cx="1828800" cy="1828800"/>
              </a:xfrm>
              <a:prstGeom prst="blockArc">
                <a:avLst>
                  <a:gd name="adj1" fmla="val 9701773"/>
                  <a:gd name="adj2" fmla="val 16091247"/>
                  <a:gd name="adj3" fmla="val 3506"/>
                </a:avLst>
              </a:pr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Source Sans Pro" charset="0"/>
                </a:endParaRPr>
              </a:p>
            </p:txBody>
          </p:sp>
          <p:sp>
            <p:nvSpPr>
              <p:cNvPr id="323" name="TextBox 322"/>
              <p:cNvSpPr txBox="1"/>
              <p:nvPr/>
            </p:nvSpPr>
            <p:spPr>
              <a:xfrm>
                <a:off x="7409930" y="3143841"/>
                <a:ext cx="682879" cy="49244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lang="en-US" sz="3200" dirty="0" smtClean="0">
                    <a:solidFill>
                      <a:srgbClr val="FFFFFF"/>
                    </a:solidFill>
                    <a:latin typeface="Bebas Neue" charset="0"/>
                    <a:ea typeface="Bebas Neue" charset="0"/>
                    <a:cs typeface="Bebas Neue" charset="0"/>
                  </a:rPr>
                  <a:t>1.306</a:t>
                </a:r>
                <a:endParaRPr lang="en-US" sz="3200" dirty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  <p:sp>
            <p:nvSpPr>
              <p:cNvPr id="324" name="TextBox 323"/>
              <p:cNvSpPr txBox="1"/>
              <p:nvPr/>
            </p:nvSpPr>
            <p:spPr>
              <a:xfrm>
                <a:off x="7275919" y="3617198"/>
                <a:ext cx="960199" cy="32316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algn="ctr"/>
                <a:r>
                  <a:rPr lang="en-US" sz="1050" b="1" dirty="0">
                    <a:solidFill>
                      <a:srgbClr val="FFFFFF"/>
                    </a:solidFill>
                    <a:latin typeface="Source Sans Pro" charset="0"/>
                    <a:ea typeface="Source Sans Pro" charset="0"/>
                    <a:cs typeface="Source Sans Pro" charset="0"/>
                  </a:rPr>
                  <a:t>Population, </a:t>
                </a:r>
                <a:r>
                  <a:rPr lang="en-US" sz="1050" b="1" dirty="0" err="1" smtClean="0">
                    <a:solidFill>
                      <a:srgbClr val="FFFFFF"/>
                    </a:solidFill>
                    <a:latin typeface="Source Sans Pro" charset="0"/>
                    <a:ea typeface="Source Sans Pro" charset="0"/>
                    <a:cs typeface="Source Sans Pro" charset="0"/>
                  </a:rPr>
                  <a:t>mln</a:t>
                </a:r>
                <a:endParaRPr lang="en-US" sz="1050" b="1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endParaRPr>
              </a:p>
              <a:p>
                <a:pPr algn="ctr"/>
                <a:r>
                  <a:rPr lang="en-US" sz="1050" b="1" dirty="0" smtClean="0">
                    <a:solidFill>
                      <a:srgbClr val="FFFFFF"/>
                    </a:solidFill>
                    <a:latin typeface="Source Sans Pro" charset="0"/>
                    <a:ea typeface="Source Sans Pro" charset="0"/>
                    <a:cs typeface="Source Sans Pro" charset="0"/>
                  </a:rPr>
                  <a:t>people</a:t>
                </a:r>
                <a:endParaRPr lang="ru-RU" sz="1050" b="1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endParaRPr>
              </a:p>
            </p:txBody>
          </p:sp>
          <p:grpSp>
            <p:nvGrpSpPr>
              <p:cNvPr id="325" name="Группа 317"/>
              <p:cNvGrpSpPr/>
              <p:nvPr/>
            </p:nvGrpSpPr>
            <p:grpSpPr>
              <a:xfrm>
                <a:off x="7638148" y="2726959"/>
                <a:ext cx="221840" cy="431903"/>
                <a:chOff x="10355522" y="10991178"/>
                <a:chExt cx="1076325" cy="2095501"/>
              </a:xfrm>
              <a:solidFill>
                <a:srgbClr val="FFFFFF"/>
              </a:solidFill>
            </p:grpSpPr>
            <p:sp>
              <p:nvSpPr>
                <p:cNvPr id="326" name="Oval 533"/>
                <p:cNvSpPr>
                  <a:spLocks noChangeArrowheads="1"/>
                </p:cNvSpPr>
                <p:nvPr/>
              </p:nvSpPr>
              <p:spPr bwMode="auto">
                <a:xfrm>
                  <a:off x="10698422" y="10991178"/>
                  <a:ext cx="390525" cy="388938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 dirty="0">
                    <a:latin typeface="Source Sans Pro" charset="0"/>
                  </a:endParaRPr>
                </a:p>
              </p:txBody>
            </p:sp>
            <p:sp>
              <p:nvSpPr>
                <p:cNvPr id="327" name="Freeform 534"/>
                <p:cNvSpPr>
                  <a:spLocks/>
                </p:cNvSpPr>
                <p:nvPr/>
              </p:nvSpPr>
              <p:spPr bwMode="auto">
                <a:xfrm>
                  <a:off x="10355522" y="11449966"/>
                  <a:ext cx="1076325" cy="1636713"/>
                </a:xfrm>
                <a:custGeom>
                  <a:avLst/>
                  <a:gdLst>
                    <a:gd name="T0" fmla="*/ 325 w 330"/>
                    <a:gd name="T1" fmla="*/ 198 h 509"/>
                    <a:gd name="T2" fmla="*/ 281 w 330"/>
                    <a:gd name="T3" fmla="*/ 46 h 509"/>
                    <a:gd name="T4" fmla="*/ 220 w 330"/>
                    <a:gd name="T5" fmla="*/ 0 h 509"/>
                    <a:gd name="T6" fmla="*/ 110 w 330"/>
                    <a:gd name="T7" fmla="*/ 0 h 509"/>
                    <a:gd name="T8" fmla="*/ 49 w 330"/>
                    <a:gd name="T9" fmla="*/ 46 h 509"/>
                    <a:gd name="T10" fmla="*/ 5 w 330"/>
                    <a:gd name="T11" fmla="*/ 198 h 509"/>
                    <a:gd name="T12" fmla="*/ 25 w 330"/>
                    <a:gd name="T13" fmla="*/ 234 h 509"/>
                    <a:gd name="T14" fmla="*/ 33 w 330"/>
                    <a:gd name="T15" fmla="*/ 235 h 509"/>
                    <a:gd name="T16" fmla="*/ 61 w 330"/>
                    <a:gd name="T17" fmla="*/ 214 h 509"/>
                    <a:gd name="T18" fmla="*/ 87 w 330"/>
                    <a:gd name="T19" fmla="*/ 124 h 509"/>
                    <a:gd name="T20" fmla="*/ 87 w 330"/>
                    <a:gd name="T21" fmla="*/ 224 h 509"/>
                    <a:gd name="T22" fmla="*/ 87 w 330"/>
                    <a:gd name="T23" fmla="*/ 270 h 509"/>
                    <a:gd name="T24" fmla="*/ 87 w 330"/>
                    <a:gd name="T25" fmla="*/ 479 h 509"/>
                    <a:gd name="T26" fmla="*/ 117 w 330"/>
                    <a:gd name="T27" fmla="*/ 509 h 509"/>
                    <a:gd name="T28" fmla="*/ 146 w 330"/>
                    <a:gd name="T29" fmla="*/ 479 h 509"/>
                    <a:gd name="T30" fmla="*/ 146 w 330"/>
                    <a:gd name="T31" fmla="*/ 270 h 509"/>
                    <a:gd name="T32" fmla="*/ 184 w 330"/>
                    <a:gd name="T33" fmla="*/ 270 h 509"/>
                    <a:gd name="T34" fmla="*/ 184 w 330"/>
                    <a:gd name="T35" fmla="*/ 479 h 509"/>
                    <a:gd name="T36" fmla="*/ 214 w 330"/>
                    <a:gd name="T37" fmla="*/ 509 h 509"/>
                    <a:gd name="T38" fmla="*/ 243 w 330"/>
                    <a:gd name="T39" fmla="*/ 479 h 509"/>
                    <a:gd name="T40" fmla="*/ 243 w 330"/>
                    <a:gd name="T41" fmla="*/ 270 h 509"/>
                    <a:gd name="T42" fmla="*/ 243 w 330"/>
                    <a:gd name="T43" fmla="*/ 224 h 509"/>
                    <a:gd name="T44" fmla="*/ 243 w 330"/>
                    <a:gd name="T45" fmla="*/ 124 h 509"/>
                    <a:gd name="T46" fmla="*/ 269 w 330"/>
                    <a:gd name="T47" fmla="*/ 214 h 509"/>
                    <a:gd name="T48" fmla="*/ 297 w 330"/>
                    <a:gd name="T49" fmla="*/ 235 h 509"/>
                    <a:gd name="T50" fmla="*/ 305 w 330"/>
                    <a:gd name="T51" fmla="*/ 234 h 509"/>
                    <a:gd name="T52" fmla="*/ 325 w 330"/>
                    <a:gd name="T53" fmla="*/ 198 h 5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30" h="509">
                      <a:moveTo>
                        <a:pt x="325" y="198"/>
                      </a:moveTo>
                      <a:cubicBezTo>
                        <a:pt x="281" y="46"/>
                        <a:pt x="281" y="46"/>
                        <a:pt x="281" y="46"/>
                      </a:cubicBezTo>
                      <a:cubicBezTo>
                        <a:pt x="273" y="19"/>
                        <a:pt x="248" y="0"/>
                        <a:pt x="220" y="0"/>
                      </a:cubicBezTo>
                      <a:cubicBezTo>
                        <a:pt x="110" y="0"/>
                        <a:pt x="110" y="0"/>
                        <a:pt x="110" y="0"/>
                      </a:cubicBezTo>
                      <a:cubicBezTo>
                        <a:pt x="82" y="0"/>
                        <a:pt x="57" y="19"/>
                        <a:pt x="49" y="46"/>
                      </a:cubicBezTo>
                      <a:cubicBezTo>
                        <a:pt x="5" y="198"/>
                        <a:pt x="5" y="198"/>
                        <a:pt x="5" y="198"/>
                      </a:cubicBezTo>
                      <a:cubicBezTo>
                        <a:pt x="0" y="213"/>
                        <a:pt x="9" y="229"/>
                        <a:pt x="25" y="234"/>
                      </a:cubicBezTo>
                      <a:cubicBezTo>
                        <a:pt x="27" y="235"/>
                        <a:pt x="30" y="235"/>
                        <a:pt x="33" y="235"/>
                      </a:cubicBezTo>
                      <a:cubicBezTo>
                        <a:pt x="46" y="235"/>
                        <a:pt x="57" y="227"/>
                        <a:pt x="61" y="214"/>
                      </a:cubicBezTo>
                      <a:cubicBezTo>
                        <a:pt x="87" y="124"/>
                        <a:pt x="87" y="124"/>
                        <a:pt x="87" y="124"/>
                      </a:cubicBezTo>
                      <a:cubicBezTo>
                        <a:pt x="87" y="224"/>
                        <a:pt x="87" y="224"/>
                        <a:pt x="87" y="224"/>
                      </a:cubicBezTo>
                      <a:cubicBezTo>
                        <a:pt x="87" y="270"/>
                        <a:pt x="87" y="270"/>
                        <a:pt x="87" y="270"/>
                      </a:cubicBezTo>
                      <a:cubicBezTo>
                        <a:pt x="87" y="479"/>
                        <a:pt x="87" y="479"/>
                        <a:pt x="87" y="479"/>
                      </a:cubicBezTo>
                      <a:cubicBezTo>
                        <a:pt x="87" y="496"/>
                        <a:pt x="100" y="509"/>
                        <a:pt x="117" y="509"/>
                      </a:cubicBezTo>
                      <a:cubicBezTo>
                        <a:pt x="133" y="509"/>
                        <a:pt x="146" y="496"/>
                        <a:pt x="146" y="479"/>
                      </a:cubicBezTo>
                      <a:cubicBezTo>
                        <a:pt x="146" y="270"/>
                        <a:pt x="146" y="270"/>
                        <a:pt x="146" y="270"/>
                      </a:cubicBezTo>
                      <a:cubicBezTo>
                        <a:pt x="184" y="270"/>
                        <a:pt x="184" y="270"/>
                        <a:pt x="184" y="270"/>
                      </a:cubicBezTo>
                      <a:cubicBezTo>
                        <a:pt x="184" y="479"/>
                        <a:pt x="184" y="479"/>
                        <a:pt x="184" y="479"/>
                      </a:cubicBezTo>
                      <a:cubicBezTo>
                        <a:pt x="184" y="496"/>
                        <a:pt x="197" y="509"/>
                        <a:pt x="214" y="509"/>
                      </a:cubicBezTo>
                      <a:cubicBezTo>
                        <a:pt x="230" y="509"/>
                        <a:pt x="243" y="496"/>
                        <a:pt x="243" y="479"/>
                      </a:cubicBezTo>
                      <a:cubicBezTo>
                        <a:pt x="243" y="270"/>
                        <a:pt x="243" y="270"/>
                        <a:pt x="243" y="270"/>
                      </a:cubicBezTo>
                      <a:cubicBezTo>
                        <a:pt x="243" y="224"/>
                        <a:pt x="243" y="224"/>
                        <a:pt x="243" y="224"/>
                      </a:cubicBezTo>
                      <a:cubicBezTo>
                        <a:pt x="243" y="124"/>
                        <a:pt x="243" y="124"/>
                        <a:pt x="243" y="124"/>
                      </a:cubicBezTo>
                      <a:cubicBezTo>
                        <a:pt x="269" y="214"/>
                        <a:pt x="269" y="214"/>
                        <a:pt x="269" y="214"/>
                      </a:cubicBezTo>
                      <a:cubicBezTo>
                        <a:pt x="273" y="227"/>
                        <a:pt x="284" y="235"/>
                        <a:pt x="297" y="235"/>
                      </a:cubicBezTo>
                      <a:cubicBezTo>
                        <a:pt x="300" y="235"/>
                        <a:pt x="303" y="235"/>
                        <a:pt x="305" y="234"/>
                      </a:cubicBezTo>
                      <a:cubicBezTo>
                        <a:pt x="321" y="229"/>
                        <a:pt x="330" y="213"/>
                        <a:pt x="325" y="1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 dirty="0">
                    <a:latin typeface="Source Sans Pro" charset="0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7077461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0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World maps</a:t>
            </a:r>
            <a:endParaRPr lang="en-US" dirty="0"/>
          </a:p>
        </p:txBody>
      </p:sp>
      <p:grpSp>
        <p:nvGrpSpPr>
          <p:cNvPr id="3" name="Группа 1"/>
          <p:cNvGrpSpPr/>
          <p:nvPr/>
        </p:nvGrpSpPr>
        <p:grpSpPr>
          <a:xfrm>
            <a:off x="2043095" y="1251240"/>
            <a:ext cx="7563269" cy="3675082"/>
            <a:chOff x="1408113" y="2187575"/>
            <a:chExt cx="21578888" cy="10485438"/>
          </a:xfrm>
          <a:solidFill>
            <a:srgbClr val="D5E2E7"/>
          </a:solidFill>
        </p:grpSpPr>
        <p:sp>
          <p:nvSpPr>
            <p:cNvPr id="4" name="Freeform 5"/>
            <p:cNvSpPr>
              <a:spLocks/>
            </p:cNvSpPr>
            <p:nvPr/>
          </p:nvSpPr>
          <p:spPr bwMode="auto">
            <a:xfrm>
              <a:off x="12038013" y="6230938"/>
              <a:ext cx="80963" cy="115888"/>
            </a:xfrm>
            <a:custGeom>
              <a:avLst/>
              <a:gdLst>
                <a:gd name="T0" fmla="*/ 10 w 15"/>
                <a:gd name="T1" fmla="*/ 21 h 22"/>
                <a:gd name="T2" fmla="*/ 12 w 15"/>
                <a:gd name="T3" fmla="*/ 0 h 22"/>
                <a:gd name="T4" fmla="*/ 5 w 15"/>
                <a:gd name="T5" fmla="*/ 6 h 22"/>
                <a:gd name="T6" fmla="*/ 10 w 15"/>
                <a:gd name="T7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2">
                  <a:moveTo>
                    <a:pt x="10" y="21"/>
                  </a:moveTo>
                  <a:cubicBezTo>
                    <a:pt x="15" y="21"/>
                    <a:pt x="14" y="0"/>
                    <a:pt x="12" y="0"/>
                  </a:cubicBezTo>
                  <a:cubicBezTo>
                    <a:pt x="10" y="0"/>
                    <a:pt x="10" y="3"/>
                    <a:pt x="5" y="6"/>
                  </a:cubicBezTo>
                  <a:cubicBezTo>
                    <a:pt x="0" y="9"/>
                    <a:pt x="5" y="22"/>
                    <a:pt x="1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7021513" y="7743825"/>
              <a:ext cx="371475" cy="157163"/>
            </a:xfrm>
            <a:custGeom>
              <a:avLst/>
              <a:gdLst>
                <a:gd name="T0" fmla="*/ 16 w 70"/>
                <a:gd name="T1" fmla="*/ 25 h 30"/>
                <a:gd name="T2" fmla="*/ 31 w 70"/>
                <a:gd name="T3" fmla="*/ 27 h 30"/>
                <a:gd name="T4" fmla="*/ 32 w 70"/>
                <a:gd name="T5" fmla="*/ 28 h 30"/>
                <a:gd name="T6" fmla="*/ 46 w 70"/>
                <a:gd name="T7" fmla="*/ 23 h 30"/>
                <a:gd name="T8" fmla="*/ 70 w 70"/>
                <a:gd name="T9" fmla="*/ 18 h 30"/>
                <a:gd name="T10" fmla="*/ 40 w 70"/>
                <a:gd name="T11" fmla="*/ 6 h 30"/>
                <a:gd name="T12" fmla="*/ 34 w 70"/>
                <a:gd name="T13" fmla="*/ 6 h 30"/>
                <a:gd name="T14" fmla="*/ 16 w 70"/>
                <a:gd name="T15" fmla="*/ 2 h 30"/>
                <a:gd name="T16" fmla="*/ 23 w 70"/>
                <a:gd name="T17" fmla="*/ 18 h 30"/>
                <a:gd name="T18" fmla="*/ 1 w 70"/>
                <a:gd name="T19" fmla="*/ 22 h 30"/>
                <a:gd name="T20" fmla="*/ 16 w 70"/>
                <a:gd name="T21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30">
                  <a:moveTo>
                    <a:pt x="16" y="25"/>
                  </a:moveTo>
                  <a:cubicBezTo>
                    <a:pt x="23" y="23"/>
                    <a:pt x="28" y="25"/>
                    <a:pt x="31" y="27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6" y="30"/>
                    <a:pt x="37" y="26"/>
                    <a:pt x="46" y="23"/>
                  </a:cubicBezTo>
                  <a:cubicBezTo>
                    <a:pt x="55" y="20"/>
                    <a:pt x="70" y="25"/>
                    <a:pt x="70" y="18"/>
                  </a:cubicBezTo>
                  <a:cubicBezTo>
                    <a:pt x="70" y="11"/>
                    <a:pt x="46" y="4"/>
                    <a:pt x="40" y="6"/>
                  </a:cubicBezTo>
                  <a:cubicBezTo>
                    <a:pt x="38" y="6"/>
                    <a:pt x="36" y="6"/>
                    <a:pt x="34" y="6"/>
                  </a:cubicBezTo>
                  <a:cubicBezTo>
                    <a:pt x="27" y="4"/>
                    <a:pt x="19" y="0"/>
                    <a:pt x="16" y="2"/>
                  </a:cubicBezTo>
                  <a:cubicBezTo>
                    <a:pt x="11" y="6"/>
                    <a:pt x="23" y="13"/>
                    <a:pt x="23" y="18"/>
                  </a:cubicBezTo>
                  <a:cubicBezTo>
                    <a:pt x="23" y="22"/>
                    <a:pt x="3" y="17"/>
                    <a:pt x="1" y="22"/>
                  </a:cubicBezTo>
                  <a:cubicBezTo>
                    <a:pt x="0" y="24"/>
                    <a:pt x="8" y="28"/>
                    <a:pt x="16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6415088" y="7540625"/>
              <a:ext cx="633413" cy="225425"/>
            </a:xfrm>
            <a:custGeom>
              <a:avLst/>
              <a:gdLst>
                <a:gd name="T0" fmla="*/ 117 w 119"/>
                <a:gd name="T1" fmla="*/ 40 h 43"/>
                <a:gd name="T2" fmla="*/ 96 w 119"/>
                <a:gd name="T3" fmla="*/ 27 h 43"/>
                <a:gd name="T4" fmla="*/ 42 w 119"/>
                <a:gd name="T5" fmla="*/ 5 h 43"/>
                <a:gd name="T6" fmla="*/ 2 w 119"/>
                <a:gd name="T7" fmla="*/ 19 h 43"/>
                <a:gd name="T8" fmla="*/ 21 w 119"/>
                <a:gd name="T9" fmla="*/ 10 h 43"/>
                <a:gd name="T10" fmla="*/ 32 w 119"/>
                <a:gd name="T11" fmla="*/ 15 h 43"/>
                <a:gd name="T12" fmla="*/ 51 w 119"/>
                <a:gd name="T13" fmla="*/ 19 h 43"/>
                <a:gd name="T14" fmla="*/ 75 w 119"/>
                <a:gd name="T15" fmla="*/ 32 h 43"/>
                <a:gd name="T16" fmla="*/ 81 w 119"/>
                <a:gd name="T17" fmla="*/ 41 h 43"/>
                <a:gd name="T18" fmla="*/ 117 w 119"/>
                <a:gd name="T19" fmla="*/ 4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9" h="43">
                  <a:moveTo>
                    <a:pt x="117" y="40"/>
                  </a:moveTo>
                  <a:cubicBezTo>
                    <a:pt x="119" y="37"/>
                    <a:pt x="104" y="27"/>
                    <a:pt x="96" y="27"/>
                  </a:cubicBezTo>
                  <a:cubicBezTo>
                    <a:pt x="89" y="27"/>
                    <a:pt x="64" y="10"/>
                    <a:pt x="42" y="5"/>
                  </a:cubicBezTo>
                  <a:cubicBezTo>
                    <a:pt x="19" y="0"/>
                    <a:pt x="0" y="17"/>
                    <a:pt x="2" y="19"/>
                  </a:cubicBezTo>
                  <a:cubicBezTo>
                    <a:pt x="5" y="23"/>
                    <a:pt x="16" y="14"/>
                    <a:pt x="21" y="10"/>
                  </a:cubicBezTo>
                  <a:cubicBezTo>
                    <a:pt x="27" y="6"/>
                    <a:pt x="32" y="12"/>
                    <a:pt x="32" y="15"/>
                  </a:cubicBezTo>
                  <a:cubicBezTo>
                    <a:pt x="33" y="17"/>
                    <a:pt x="40" y="19"/>
                    <a:pt x="51" y="19"/>
                  </a:cubicBezTo>
                  <a:cubicBezTo>
                    <a:pt x="63" y="20"/>
                    <a:pt x="64" y="29"/>
                    <a:pt x="75" y="32"/>
                  </a:cubicBezTo>
                  <a:cubicBezTo>
                    <a:pt x="86" y="34"/>
                    <a:pt x="75" y="39"/>
                    <a:pt x="81" y="41"/>
                  </a:cubicBezTo>
                  <a:cubicBezTo>
                    <a:pt x="86" y="43"/>
                    <a:pt x="115" y="42"/>
                    <a:pt x="117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6777038" y="7843838"/>
              <a:ext cx="149225" cy="63500"/>
            </a:xfrm>
            <a:custGeom>
              <a:avLst/>
              <a:gdLst>
                <a:gd name="T0" fmla="*/ 3 w 28"/>
                <a:gd name="T1" fmla="*/ 4 h 12"/>
                <a:gd name="T2" fmla="*/ 26 w 28"/>
                <a:gd name="T3" fmla="*/ 8 h 12"/>
                <a:gd name="T4" fmla="*/ 3 w 28"/>
                <a:gd name="T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12">
                  <a:moveTo>
                    <a:pt x="3" y="4"/>
                  </a:moveTo>
                  <a:cubicBezTo>
                    <a:pt x="5" y="7"/>
                    <a:pt x="24" y="12"/>
                    <a:pt x="26" y="8"/>
                  </a:cubicBezTo>
                  <a:cubicBezTo>
                    <a:pt x="28" y="3"/>
                    <a:pt x="0" y="0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7451726" y="7834313"/>
              <a:ext cx="133350" cy="73025"/>
            </a:xfrm>
            <a:custGeom>
              <a:avLst/>
              <a:gdLst>
                <a:gd name="T0" fmla="*/ 4 w 25"/>
                <a:gd name="T1" fmla="*/ 7 h 14"/>
                <a:gd name="T2" fmla="*/ 23 w 25"/>
                <a:gd name="T3" fmla="*/ 7 h 14"/>
                <a:gd name="T4" fmla="*/ 4 w 25"/>
                <a:gd name="T5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14">
                  <a:moveTo>
                    <a:pt x="4" y="7"/>
                  </a:moveTo>
                  <a:cubicBezTo>
                    <a:pt x="9" y="14"/>
                    <a:pt x="22" y="10"/>
                    <a:pt x="23" y="7"/>
                  </a:cubicBezTo>
                  <a:cubicBezTo>
                    <a:pt x="25" y="2"/>
                    <a:pt x="0" y="0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7823201" y="12311063"/>
              <a:ext cx="128588" cy="90488"/>
            </a:xfrm>
            <a:custGeom>
              <a:avLst/>
              <a:gdLst>
                <a:gd name="T0" fmla="*/ 19 w 24"/>
                <a:gd name="T1" fmla="*/ 1 h 17"/>
                <a:gd name="T2" fmla="*/ 6 w 24"/>
                <a:gd name="T3" fmla="*/ 14 h 17"/>
                <a:gd name="T4" fmla="*/ 19 w 24"/>
                <a:gd name="T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7">
                  <a:moveTo>
                    <a:pt x="19" y="1"/>
                  </a:moveTo>
                  <a:cubicBezTo>
                    <a:pt x="13" y="0"/>
                    <a:pt x="0" y="12"/>
                    <a:pt x="6" y="14"/>
                  </a:cubicBezTo>
                  <a:cubicBezTo>
                    <a:pt x="12" y="17"/>
                    <a:pt x="24" y="2"/>
                    <a:pt x="1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7913688" y="12306300"/>
              <a:ext cx="128588" cy="95250"/>
            </a:xfrm>
            <a:custGeom>
              <a:avLst/>
              <a:gdLst>
                <a:gd name="T0" fmla="*/ 4 w 24"/>
                <a:gd name="T1" fmla="*/ 16 h 18"/>
                <a:gd name="T2" fmla="*/ 22 w 24"/>
                <a:gd name="T3" fmla="*/ 8 h 18"/>
                <a:gd name="T4" fmla="*/ 4 w 24"/>
                <a:gd name="T5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8">
                  <a:moveTo>
                    <a:pt x="4" y="16"/>
                  </a:moveTo>
                  <a:cubicBezTo>
                    <a:pt x="8" y="18"/>
                    <a:pt x="24" y="11"/>
                    <a:pt x="22" y="8"/>
                  </a:cubicBezTo>
                  <a:cubicBezTo>
                    <a:pt x="18" y="0"/>
                    <a:pt x="0" y="14"/>
                    <a:pt x="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auto">
            <a:xfrm>
              <a:off x="5984876" y="8923338"/>
              <a:ext cx="74613" cy="114300"/>
            </a:xfrm>
            <a:custGeom>
              <a:avLst/>
              <a:gdLst>
                <a:gd name="T0" fmla="*/ 5 w 14"/>
                <a:gd name="T1" fmla="*/ 7 h 22"/>
                <a:gd name="T2" fmla="*/ 12 w 14"/>
                <a:gd name="T3" fmla="*/ 19 h 22"/>
                <a:gd name="T4" fmla="*/ 5 w 14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2">
                  <a:moveTo>
                    <a:pt x="5" y="7"/>
                  </a:moveTo>
                  <a:cubicBezTo>
                    <a:pt x="0" y="15"/>
                    <a:pt x="10" y="22"/>
                    <a:pt x="12" y="19"/>
                  </a:cubicBezTo>
                  <a:cubicBezTo>
                    <a:pt x="14" y="15"/>
                    <a:pt x="10" y="0"/>
                    <a:pt x="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8201026" y="3868738"/>
              <a:ext cx="196850" cy="136525"/>
            </a:xfrm>
            <a:custGeom>
              <a:avLst/>
              <a:gdLst>
                <a:gd name="T0" fmla="*/ 37 w 37"/>
                <a:gd name="T1" fmla="*/ 17 h 26"/>
                <a:gd name="T2" fmla="*/ 28 w 37"/>
                <a:gd name="T3" fmla="*/ 9 h 26"/>
                <a:gd name="T4" fmla="*/ 6 w 37"/>
                <a:gd name="T5" fmla="*/ 5 h 26"/>
                <a:gd name="T6" fmla="*/ 4 w 37"/>
                <a:gd name="T7" fmla="*/ 14 h 26"/>
                <a:gd name="T8" fmla="*/ 16 w 37"/>
                <a:gd name="T9" fmla="*/ 22 h 26"/>
                <a:gd name="T10" fmla="*/ 37 w 37"/>
                <a:gd name="T11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26">
                  <a:moveTo>
                    <a:pt x="37" y="17"/>
                  </a:moveTo>
                  <a:cubicBezTo>
                    <a:pt x="37" y="12"/>
                    <a:pt x="31" y="15"/>
                    <a:pt x="28" y="9"/>
                  </a:cubicBezTo>
                  <a:cubicBezTo>
                    <a:pt x="24" y="2"/>
                    <a:pt x="7" y="0"/>
                    <a:pt x="6" y="5"/>
                  </a:cubicBezTo>
                  <a:cubicBezTo>
                    <a:pt x="5" y="7"/>
                    <a:pt x="0" y="10"/>
                    <a:pt x="4" y="14"/>
                  </a:cubicBezTo>
                  <a:cubicBezTo>
                    <a:pt x="8" y="19"/>
                    <a:pt x="11" y="17"/>
                    <a:pt x="16" y="22"/>
                  </a:cubicBezTo>
                  <a:cubicBezTo>
                    <a:pt x="21" y="26"/>
                    <a:pt x="36" y="22"/>
                    <a:pt x="3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7138988" y="2187575"/>
              <a:ext cx="3671888" cy="2701925"/>
            </a:xfrm>
            <a:custGeom>
              <a:avLst/>
              <a:gdLst>
                <a:gd name="T0" fmla="*/ 531 w 691"/>
                <a:gd name="T1" fmla="*/ 324 h 516"/>
                <a:gd name="T2" fmla="*/ 553 w 691"/>
                <a:gd name="T3" fmla="*/ 311 h 516"/>
                <a:gd name="T4" fmla="*/ 552 w 691"/>
                <a:gd name="T5" fmla="*/ 278 h 516"/>
                <a:gd name="T6" fmla="*/ 552 w 691"/>
                <a:gd name="T7" fmla="*/ 268 h 516"/>
                <a:gd name="T8" fmla="*/ 577 w 691"/>
                <a:gd name="T9" fmla="*/ 259 h 516"/>
                <a:gd name="T10" fmla="*/ 606 w 691"/>
                <a:gd name="T11" fmla="*/ 238 h 516"/>
                <a:gd name="T12" fmla="*/ 608 w 691"/>
                <a:gd name="T13" fmla="*/ 214 h 516"/>
                <a:gd name="T14" fmla="*/ 574 w 691"/>
                <a:gd name="T15" fmla="*/ 180 h 516"/>
                <a:gd name="T16" fmla="*/ 613 w 691"/>
                <a:gd name="T17" fmla="*/ 166 h 516"/>
                <a:gd name="T18" fmla="*/ 587 w 691"/>
                <a:gd name="T19" fmla="*/ 154 h 516"/>
                <a:gd name="T20" fmla="*/ 605 w 691"/>
                <a:gd name="T21" fmla="*/ 118 h 516"/>
                <a:gd name="T22" fmla="*/ 598 w 691"/>
                <a:gd name="T23" fmla="*/ 104 h 516"/>
                <a:gd name="T24" fmla="*/ 621 w 691"/>
                <a:gd name="T25" fmla="*/ 85 h 516"/>
                <a:gd name="T26" fmla="*/ 665 w 691"/>
                <a:gd name="T27" fmla="*/ 70 h 516"/>
                <a:gd name="T28" fmla="*/ 629 w 691"/>
                <a:gd name="T29" fmla="*/ 58 h 516"/>
                <a:gd name="T30" fmla="*/ 574 w 691"/>
                <a:gd name="T31" fmla="*/ 71 h 516"/>
                <a:gd name="T32" fmla="*/ 567 w 691"/>
                <a:gd name="T33" fmla="*/ 43 h 516"/>
                <a:gd name="T34" fmla="*/ 540 w 691"/>
                <a:gd name="T35" fmla="*/ 49 h 516"/>
                <a:gd name="T36" fmla="*/ 498 w 691"/>
                <a:gd name="T37" fmla="*/ 42 h 516"/>
                <a:gd name="T38" fmla="*/ 562 w 691"/>
                <a:gd name="T39" fmla="*/ 22 h 516"/>
                <a:gd name="T40" fmla="*/ 501 w 691"/>
                <a:gd name="T41" fmla="*/ 5 h 516"/>
                <a:gd name="T42" fmla="*/ 404 w 691"/>
                <a:gd name="T43" fmla="*/ 5 h 516"/>
                <a:gd name="T44" fmla="*/ 367 w 691"/>
                <a:gd name="T45" fmla="*/ 11 h 516"/>
                <a:gd name="T46" fmla="*/ 311 w 691"/>
                <a:gd name="T47" fmla="*/ 26 h 516"/>
                <a:gd name="T48" fmla="*/ 305 w 691"/>
                <a:gd name="T49" fmla="*/ 47 h 516"/>
                <a:gd name="T50" fmla="*/ 263 w 691"/>
                <a:gd name="T51" fmla="*/ 47 h 516"/>
                <a:gd name="T52" fmla="*/ 226 w 691"/>
                <a:gd name="T53" fmla="*/ 50 h 516"/>
                <a:gd name="T54" fmla="*/ 176 w 691"/>
                <a:gd name="T55" fmla="*/ 40 h 516"/>
                <a:gd name="T56" fmla="*/ 130 w 691"/>
                <a:gd name="T57" fmla="*/ 53 h 516"/>
                <a:gd name="T58" fmla="*/ 60 w 691"/>
                <a:gd name="T59" fmla="*/ 95 h 516"/>
                <a:gd name="T60" fmla="*/ 43 w 691"/>
                <a:gd name="T61" fmla="*/ 126 h 516"/>
                <a:gd name="T62" fmla="*/ 26 w 691"/>
                <a:gd name="T63" fmla="*/ 156 h 516"/>
                <a:gd name="T64" fmla="*/ 44 w 691"/>
                <a:gd name="T65" fmla="*/ 167 h 516"/>
                <a:gd name="T66" fmla="*/ 37 w 691"/>
                <a:gd name="T67" fmla="*/ 187 h 516"/>
                <a:gd name="T68" fmla="*/ 80 w 691"/>
                <a:gd name="T69" fmla="*/ 195 h 516"/>
                <a:gd name="T70" fmla="*/ 145 w 691"/>
                <a:gd name="T71" fmla="*/ 199 h 516"/>
                <a:gd name="T72" fmla="*/ 189 w 691"/>
                <a:gd name="T73" fmla="*/ 244 h 516"/>
                <a:gd name="T74" fmla="*/ 197 w 691"/>
                <a:gd name="T75" fmla="*/ 282 h 516"/>
                <a:gd name="T76" fmla="*/ 223 w 691"/>
                <a:gd name="T77" fmla="*/ 302 h 516"/>
                <a:gd name="T78" fmla="*/ 210 w 691"/>
                <a:gd name="T79" fmla="*/ 314 h 516"/>
                <a:gd name="T80" fmla="*/ 248 w 691"/>
                <a:gd name="T81" fmla="*/ 356 h 516"/>
                <a:gd name="T82" fmla="*/ 215 w 691"/>
                <a:gd name="T83" fmla="*/ 381 h 516"/>
                <a:gd name="T84" fmla="*/ 233 w 691"/>
                <a:gd name="T85" fmla="*/ 417 h 516"/>
                <a:gd name="T86" fmla="*/ 248 w 691"/>
                <a:gd name="T87" fmla="*/ 454 h 516"/>
                <a:gd name="T88" fmla="*/ 274 w 691"/>
                <a:gd name="T89" fmla="*/ 490 h 516"/>
                <a:gd name="T90" fmla="*/ 311 w 691"/>
                <a:gd name="T91" fmla="*/ 508 h 516"/>
                <a:gd name="T92" fmla="*/ 345 w 691"/>
                <a:gd name="T93" fmla="*/ 489 h 516"/>
                <a:gd name="T94" fmla="*/ 358 w 691"/>
                <a:gd name="T95" fmla="*/ 458 h 516"/>
                <a:gd name="T96" fmla="*/ 368 w 691"/>
                <a:gd name="T97" fmla="*/ 436 h 516"/>
                <a:gd name="T98" fmla="*/ 373 w 691"/>
                <a:gd name="T99" fmla="*/ 420 h 516"/>
                <a:gd name="T100" fmla="*/ 399 w 691"/>
                <a:gd name="T101" fmla="*/ 404 h 516"/>
                <a:gd name="T102" fmla="*/ 447 w 691"/>
                <a:gd name="T103" fmla="*/ 384 h 516"/>
                <a:gd name="T104" fmla="*/ 483 w 691"/>
                <a:gd name="T105" fmla="*/ 363 h 516"/>
                <a:gd name="T106" fmla="*/ 572 w 691"/>
                <a:gd name="T107" fmla="*/ 331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1" h="516">
                  <a:moveTo>
                    <a:pt x="576" y="326"/>
                  </a:moveTo>
                  <a:cubicBezTo>
                    <a:pt x="572" y="328"/>
                    <a:pt x="563" y="328"/>
                    <a:pt x="556" y="327"/>
                  </a:cubicBezTo>
                  <a:cubicBezTo>
                    <a:pt x="550" y="325"/>
                    <a:pt x="539" y="319"/>
                    <a:pt x="531" y="324"/>
                  </a:cubicBezTo>
                  <a:cubicBezTo>
                    <a:pt x="524" y="328"/>
                    <a:pt x="528" y="317"/>
                    <a:pt x="535" y="316"/>
                  </a:cubicBezTo>
                  <a:cubicBezTo>
                    <a:pt x="541" y="315"/>
                    <a:pt x="538" y="312"/>
                    <a:pt x="537" y="306"/>
                  </a:cubicBezTo>
                  <a:cubicBezTo>
                    <a:pt x="535" y="299"/>
                    <a:pt x="547" y="303"/>
                    <a:pt x="553" y="311"/>
                  </a:cubicBezTo>
                  <a:cubicBezTo>
                    <a:pt x="558" y="319"/>
                    <a:pt x="568" y="322"/>
                    <a:pt x="577" y="319"/>
                  </a:cubicBezTo>
                  <a:cubicBezTo>
                    <a:pt x="586" y="317"/>
                    <a:pt x="578" y="309"/>
                    <a:pt x="581" y="304"/>
                  </a:cubicBezTo>
                  <a:cubicBezTo>
                    <a:pt x="585" y="299"/>
                    <a:pt x="554" y="284"/>
                    <a:pt x="552" y="278"/>
                  </a:cubicBezTo>
                  <a:cubicBezTo>
                    <a:pt x="550" y="273"/>
                    <a:pt x="560" y="277"/>
                    <a:pt x="569" y="280"/>
                  </a:cubicBezTo>
                  <a:cubicBezTo>
                    <a:pt x="577" y="284"/>
                    <a:pt x="579" y="273"/>
                    <a:pt x="579" y="269"/>
                  </a:cubicBezTo>
                  <a:cubicBezTo>
                    <a:pt x="579" y="264"/>
                    <a:pt x="561" y="264"/>
                    <a:pt x="552" y="268"/>
                  </a:cubicBezTo>
                  <a:cubicBezTo>
                    <a:pt x="544" y="273"/>
                    <a:pt x="536" y="262"/>
                    <a:pt x="547" y="261"/>
                  </a:cubicBezTo>
                  <a:cubicBezTo>
                    <a:pt x="559" y="260"/>
                    <a:pt x="548" y="255"/>
                    <a:pt x="552" y="252"/>
                  </a:cubicBezTo>
                  <a:cubicBezTo>
                    <a:pt x="555" y="248"/>
                    <a:pt x="569" y="261"/>
                    <a:pt x="577" y="259"/>
                  </a:cubicBezTo>
                  <a:cubicBezTo>
                    <a:pt x="584" y="257"/>
                    <a:pt x="589" y="259"/>
                    <a:pt x="596" y="254"/>
                  </a:cubicBezTo>
                  <a:cubicBezTo>
                    <a:pt x="602" y="249"/>
                    <a:pt x="584" y="245"/>
                    <a:pt x="581" y="240"/>
                  </a:cubicBezTo>
                  <a:cubicBezTo>
                    <a:pt x="577" y="236"/>
                    <a:pt x="599" y="238"/>
                    <a:pt x="606" y="238"/>
                  </a:cubicBezTo>
                  <a:cubicBezTo>
                    <a:pt x="612" y="238"/>
                    <a:pt x="614" y="228"/>
                    <a:pt x="609" y="230"/>
                  </a:cubicBezTo>
                  <a:cubicBezTo>
                    <a:pt x="603" y="232"/>
                    <a:pt x="584" y="224"/>
                    <a:pt x="588" y="218"/>
                  </a:cubicBezTo>
                  <a:cubicBezTo>
                    <a:pt x="592" y="212"/>
                    <a:pt x="600" y="219"/>
                    <a:pt x="608" y="214"/>
                  </a:cubicBezTo>
                  <a:cubicBezTo>
                    <a:pt x="616" y="210"/>
                    <a:pt x="609" y="194"/>
                    <a:pt x="603" y="194"/>
                  </a:cubicBezTo>
                  <a:cubicBezTo>
                    <a:pt x="597" y="194"/>
                    <a:pt x="583" y="192"/>
                    <a:pt x="583" y="189"/>
                  </a:cubicBezTo>
                  <a:cubicBezTo>
                    <a:pt x="583" y="186"/>
                    <a:pt x="571" y="183"/>
                    <a:pt x="574" y="180"/>
                  </a:cubicBezTo>
                  <a:cubicBezTo>
                    <a:pt x="578" y="177"/>
                    <a:pt x="582" y="184"/>
                    <a:pt x="590" y="178"/>
                  </a:cubicBezTo>
                  <a:cubicBezTo>
                    <a:pt x="597" y="172"/>
                    <a:pt x="613" y="179"/>
                    <a:pt x="620" y="178"/>
                  </a:cubicBezTo>
                  <a:cubicBezTo>
                    <a:pt x="627" y="177"/>
                    <a:pt x="617" y="164"/>
                    <a:pt x="613" y="166"/>
                  </a:cubicBezTo>
                  <a:cubicBezTo>
                    <a:pt x="609" y="168"/>
                    <a:pt x="596" y="169"/>
                    <a:pt x="595" y="162"/>
                  </a:cubicBezTo>
                  <a:cubicBezTo>
                    <a:pt x="594" y="155"/>
                    <a:pt x="608" y="162"/>
                    <a:pt x="610" y="159"/>
                  </a:cubicBezTo>
                  <a:cubicBezTo>
                    <a:pt x="612" y="155"/>
                    <a:pt x="591" y="147"/>
                    <a:pt x="587" y="154"/>
                  </a:cubicBezTo>
                  <a:cubicBezTo>
                    <a:pt x="584" y="161"/>
                    <a:pt x="572" y="158"/>
                    <a:pt x="578" y="154"/>
                  </a:cubicBezTo>
                  <a:cubicBezTo>
                    <a:pt x="585" y="150"/>
                    <a:pt x="586" y="139"/>
                    <a:pt x="585" y="133"/>
                  </a:cubicBezTo>
                  <a:cubicBezTo>
                    <a:pt x="585" y="128"/>
                    <a:pt x="608" y="127"/>
                    <a:pt x="605" y="118"/>
                  </a:cubicBezTo>
                  <a:cubicBezTo>
                    <a:pt x="603" y="109"/>
                    <a:pt x="616" y="107"/>
                    <a:pt x="624" y="107"/>
                  </a:cubicBezTo>
                  <a:cubicBezTo>
                    <a:pt x="632" y="107"/>
                    <a:pt x="624" y="97"/>
                    <a:pt x="616" y="98"/>
                  </a:cubicBezTo>
                  <a:cubicBezTo>
                    <a:pt x="609" y="99"/>
                    <a:pt x="601" y="107"/>
                    <a:pt x="598" y="104"/>
                  </a:cubicBezTo>
                  <a:cubicBezTo>
                    <a:pt x="594" y="100"/>
                    <a:pt x="606" y="94"/>
                    <a:pt x="613" y="94"/>
                  </a:cubicBezTo>
                  <a:cubicBezTo>
                    <a:pt x="620" y="94"/>
                    <a:pt x="636" y="94"/>
                    <a:pt x="641" y="90"/>
                  </a:cubicBezTo>
                  <a:cubicBezTo>
                    <a:pt x="647" y="87"/>
                    <a:pt x="631" y="84"/>
                    <a:pt x="621" y="85"/>
                  </a:cubicBezTo>
                  <a:cubicBezTo>
                    <a:pt x="610" y="87"/>
                    <a:pt x="610" y="82"/>
                    <a:pt x="626" y="82"/>
                  </a:cubicBezTo>
                  <a:cubicBezTo>
                    <a:pt x="642" y="81"/>
                    <a:pt x="639" y="78"/>
                    <a:pt x="651" y="77"/>
                  </a:cubicBezTo>
                  <a:cubicBezTo>
                    <a:pt x="662" y="75"/>
                    <a:pt x="658" y="71"/>
                    <a:pt x="665" y="70"/>
                  </a:cubicBezTo>
                  <a:cubicBezTo>
                    <a:pt x="672" y="70"/>
                    <a:pt x="691" y="62"/>
                    <a:pt x="691" y="59"/>
                  </a:cubicBezTo>
                  <a:cubicBezTo>
                    <a:pt x="691" y="55"/>
                    <a:pt x="664" y="48"/>
                    <a:pt x="652" y="48"/>
                  </a:cubicBezTo>
                  <a:cubicBezTo>
                    <a:pt x="640" y="48"/>
                    <a:pt x="630" y="50"/>
                    <a:pt x="629" y="58"/>
                  </a:cubicBezTo>
                  <a:cubicBezTo>
                    <a:pt x="628" y="67"/>
                    <a:pt x="613" y="57"/>
                    <a:pt x="606" y="60"/>
                  </a:cubicBezTo>
                  <a:cubicBezTo>
                    <a:pt x="599" y="63"/>
                    <a:pt x="603" y="53"/>
                    <a:pt x="596" y="56"/>
                  </a:cubicBezTo>
                  <a:cubicBezTo>
                    <a:pt x="589" y="59"/>
                    <a:pt x="582" y="67"/>
                    <a:pt x="574" y="71"/>
                  </a:cubicBezTo>
                  <a:cubicBezTo>
                    <a:pt x="566" y="74"/>
                    <a:pt x="560" y="82"/>
                    <a:pt x="555" y="83"/>
                  </a:cubicBezTo>
                  <a:cubicBezTo>
                    <a:pt x="550" y="84"/>
                    <a:pt x="566" y="68"/>
                    <a:pt x="574" y="60"/>
                  </a:cubicBezTo>
                  <a:cubicBezTo>
                    <a:pt x="582" y="52"/>
                    <a:pt x="577" y="42"/>
                    <a:pt x="567" y="43"/>
                  </a:cubicBezTo>
                  <a:cubicBezTo>
                    <a:pt x="556" y="44"/>
                    <a:pt x="558" y="51"/>
                    <a:pt x="552" y="52"/>
                  </a:cubicBezTo>
                  <a:cubicBezTo>
                    <a:pt x="546" y="54"/>
                    <a:pt x="518" y="68"/>
                    <a:pt x="516" y="64"/>
                  </a:cubicBezTo>
                  <a:cubicBezTo>
                    <a:pt x="515" y="59"/>
                    <a:pt x="540" y="52"/>
                    <a:pt x="540" y="49"/>
                  </a:cubicBezTo>
                  <a:cubicBezTo>
                    <a:pt x="539" y="46"/>
                    <a:pt x="508" y="46"/>
                    <a:pt x="494" y="48"/>
                  </a:cubicBezTo>
                  <a:cubicBezTo>
                    <a:pt x="480" y="50"/>
                    <a:pt x="455" y="58"/>
                    <a:pt x="455" y="54"/>
                  </a:cubicBezTo>
                  <a:cubicBezTo>
                    <a:pt x="455" y="50"/>
                    <a:pt x="484" y="44"/>
                    <a:pt x="498" y="42"/>
                  </a:cubicBezTo>
                  <a:cubicBezTo>
                    <a:pt x="513" y="40"/>
                    <a:pt x="540" y="43"/>
                    <a:pt x="551" y="39"/>
                  </a:cubicBezTo>
                  <a:cubicBezTo>
                    <a:pt x="563" y="34"/>
                    <a:pt x="580" y="34"/>
                    <a:pt x="583" y="30"/>
                  </a:cubicBezTo>
                  <a:cubicBezTo>
                    <a:pt x="586" y="26"/>
                    <a:pt x="570" y="21"/>
                    <a:pt x="562" y="22"/>
                  </a:cubicBezTo>
                  <a:cubicBezTo>
                    <a:pt x="554" y="22"/>
                    <a:pt x="546" y="21"/>
                    <a:pt x="546" y="17"/>
                  </a:cubicBezTo>
                  <a:cubicBezTo>
                    <a:pt x="547" y="13"/>
                    <a:pt x="534" y="12"/>
                    <a:pt x="533" y="9"/>
                  </a:cubicBezTo>
                  <a:cubicBezTo>
                    <a:pt x="531" y="6"/>
                    <a:pt x="506" y="8"/>
                    <a:pt x="501" y="5"/>
                  </a:cubicBezTo>
                  <a:cubicBezTo>
                    <a:pt x="496" y="2"/>
                    <a:pt x="480" y="0"/>
                    <a:pt x="467" y="1"/>
                  </a:cubicBezTo>
                  <a:cubicBezTo>
                    <a:pt x="453" y="2"/>
                    <a:pt x="426" y="2"/>
                    <a:pt x="420" y="2"/>
                  </a:cubicBezTo>
                  <a:cubicBezTo>
                    <a:pt x="413" y="3"/>
                    <a:pt x="409" y="5"/>
                    <a:pt x="404" y="5"/>
                  </a:cubicBezTo>
                  <a:cubicBezTo>
                    <a:pt x="398" y="5"/>
                    <a:pt x="389" y="7"/>
                    <a:pt x="393" y="10"/>
                  </a:cubicBezTo>
                  <a:cubicBezTo>
                    <a:pt x="399" y="17"/>
                    <a:pt x="384" y="20"/>
                    <a:pt x="385" y="15"/>
                  </a:cubicBezTo>
                  <a:cubicBezTo>
                    <a:pt x="386" y="10"/>
                    <a:pt x="372" y="7"/>
                    <a:pt x="367" y="11"/>
                  </a:cubicBezTo>
                  <a:cubicBezTo>
                    <a:pt x="362" y="15"/>
                    <a:pt x="340" y="7"/>
                    <a:pt x="337" y="11"/>
                  </a:cubicBezTo>
                  <a:cubicBezTo>
                    <a:pt x="333" y="15"/>
                    <a:pt x="307" y="14"/>
                    <a:pt x="299" y="15"/>
                  </a:cubicBezTo>
                  <a:cubicBezTo>
                    <a:pt x="292" y="17"/>
                    <a:pt x="311" y="22"/>
                    <a:pt x="311" y="26"/>
                  </a:cubicBezTo>
                  <a:cubicBezTo>
                    <a:pt x="310" y="29"/>
                    <a:pt x="286" y="26"/>
                    <a:pt x="291" y="32"/>
                  </a:cubicBezTo>
                  <a:cubicBezTo>
                    <a:pt x="296" y="38"/>
                    <a:pt x="312" y="42"/>
                    <a:pt x="319" y="50"/>
                  </a:cubicBezTo>
                  <a:cubicBezTo>
                    <a:pt x="327" y="57"/>
                    <a:pt x="313" y="53"/>
                    <a:pt x="305" y="47"/>
                  </a:cubicBezTo>
                  <a:cubicBezTo>
                    <a:pt x="296" y="41"/>
                    <a:pt x="285" y="43"/>
                    <a:pt x="280" y="38"/>
                  </a:cubicBezTo>
                  <a:cubicBezTo>
                    <a:pt x="274" y="32"/>
                    <a:pt x="254" y="28"/>
                    <a:pt x="249" y="31"/>
                  </a:cubicBezTo>
                  <a:cubicBezTo>
                    <a:pt x="243" y="35"/>
                    <a:pt x="263" y="42"/>
                    <a:pt x="263" y="47"/>
                  </a:cubicBezTo>
                  <a:cubicBezTo>
                    <a:pt x="263" y="51"/>
                    <a:pt x="250" y="46"/>
                    <a:pt x="247" y="47"/>
                  </a:cubicBezTo>
                  <a:cubicBezTo>
                    <a:pt x="245" y="49"/>
                    <a:pt x="233" y="36"/>
                    <a:pt x="227" y="36"/>
                  </a:cubicBezTo>
                  <a:cubicBezTo>
                    <a:pt x="220" y="36"/>
                    <a:pt x="226" y="42"/>
                    <a:pt x="226" y="50"/>
                  </a:cubicBezTo>
                  <a:cubicBezTo>
                    <a:pt x="226" y="59"/>
                    <a:pt x="213" y="64"/>
                    <a:pt x="216" y="58"/>
                  </a:cubicBezTo>
                  <a:cubicBezTo>
                    <a:pt x="220" y="52"/>
                    <a:pt x="217" y="38"/>
                    <a:pt x="210" y="35"/>
                  </a:cubicBezTo>
                  <a:cubicBezTo>
                    <a:pt x="203" y="32"/>
                    <a:pt x="185" y="41"/>
                    <a:pt x="176" y="40"/>
                  </a:cubicBezTo>
                  <a:cubicBezTo>
                    <a:pt x="167" y="40"/>
                    <a:pt x="154" y="43"/>
                    <a:pt x="162" y="48"/>
                  </a:cubicBezTo>
                  <a:cubicBezTo>
                    <a:pt x="170" y="52"/>
                    <a:pt x="162" y="55"/>
                    <a:pt x="155" y="50"/>
                  </a:cubicBezTo>
                  <a:cubicBezTo>
                    <a:pt x="148" y="45"/>
                    <a:pt x="125" y="50"/>
                    <a:pt x="130" y="53"/>
                  </a:cubicBezTo>
                  <a:cubicBezTo>
                    <a:pt x="134" y="57"/>
                    <a:pt x="136" y="66"/>
                    <a:pt x="133" y="70"/>
                  </a:cubicBezTo>
                  <a:cubicBezTo>
                    <a:pt x="130" y="74"/>
                    <a:pt x="120" y="66"/>
                    <a:pt x="111" y="67"/>
                  </a:cubicBezTo>
                  <a:cubicBezTo>
                    <a:pt x="102" y="68"/>
                    <a:pt x="58" y="89"/>
                    <a:pt x="60" y="95"/>
                  </a:cubicBezTo>
                  <a:cubicBezTo>
                    <a:pt x="63" y="100"/>
                    <a:pt x="82" y="96"/>
                    <a:pt x="88" y="99"/>
                  </a:cubicBezTo>
                  <a:cubicBezTo>
                    <a:pt x="94" y="102"/>
                    <a:pt x="86" y="115"/>
                    <a:pt x="79" y="120"/>
                  </a:cubicBezTo>
                  <a:cubicBezTo>
                    <a:pt x="71" y="125"/>
                    <a:pt x="44" y="120"/>
                    <a:pt x="43" y="126"/>
                  </a:cubicBezTo>
                  <a:cubicBezTo>
                    <a:pt x="43" y="132"/>
                    <a:pt x="0" y="133"/>
                    <a:pt x="0" y="143"/>
                  </a:cubicBezTo>
                  <a:cubicBezTo>
                    <a:pt x="0" y="146"/>
                    <a:pt x="2" y="150"/>
                    <a:pt x="7" y="151"/>
                  </a:cubicBezTo>
                  <a:cubicBezTo>
                    <a:pt x="13" y="152"/>
                    <a:pt x="20" y="150"/>
                    <a:pt x="26" y="156"/>
                  </a:cubicBezTo>
                  <a:cubicBezTo>
                    <a:pt x="31" y="162"/>
                    <a:pt x="46" y="163"/>
                    <a:pt x="56" y="159"/>
                  </a:cubicBezTo>
                  <a:cubicBezTo>
                    <a:pt x="67" y="155"/>
                    <a:pt x="74" y="159"/>
                    <a:pt x="74" y="165"/>
                  </a:cubicBezTo>
                  <a:cubicBezTo>
                    <a:pt x="74" y="171"/>
                    <a:pt x="51" y="163"/>
                    <a:pt x="44" y="167"/>
                  </a:cubicBezTo>
                  <a:cubicBezTo>
                    <a:pt x="37" y="172"/>
                    <a:pt x="15" y="168"/>
                    <a:pt x="16" y="173"/>
                  </a:cubicBezTo>
                  <a:cubicBezTo>
                    <a:pt x="17" y="177"/>
                    <a:pt x="28" y="176"/>
                    <a:pt x="36" y="178"/>
                  </a:cubicBezTo>
                  <a:cubicBezTo>
                    <a:pt x="45" y="180"/>
                    <a:pt x="37" y="183"/>
                    <a:pt x="37" y="187"/>
                  </a:cubicBezTo>
                  <a:cubicBezTo>
                    <a:pt x="36" y="191"/>
                    <a:pt x="41" y="190"/>
                    <a:pt x="50" y="194"/>
                  </a:cubicBezTo>
                  <a:cubicBezTo>
                    <a:pt x="59" y="199"/>
                    <a:pt x="73" y="201"/>
                    <a:pt x="68" y="196"/>
                  </a:cubicBezTo>
                  <a:cubicBezTo>
                    <a:pt x="64" y="191"/>
                    <a:pt x="77" y="192"/>
                    <a:pt x="80" y="195"/>
                  </a:cubicBezTo>
                  <a:cubicBezTo>
                    <a:pt x="82" y="198"/>
                    <a:pt x="88" y="191"/>
                    <a:pt x="95" y="192"/>
                  </a:cubicBezTo>
                  <a:cubicBezTo>
                    <a:pt x="101" y="194"/>
                    <a:pt x="103" y="186"/>
                    <a:pt x="108" y="190"/>
                  </a:cubicBezTo>
                  <a:cubicBezTo>
                    <a:pt x="113" y="193"/>
                    <a:pt x="137" y="195"/>
                    <a:pt x="145" y="199"/>
                  </a:cubicBezTo>
                  <a:cubicBezTo>
                    <a:pt x="153" y="204"/>
                    <a:pt x="164" y="205"/>
                    <a:pt x="163" y="211"/>
                  </a:cubicBezTo>
                  <a:cubicBezTo>
                    <a:pt x="162" y="217"/>
                    <a:pt x="169" y="222"/>
                    <a:pt x="178" y="226"/>
                  </a:cubicBezTo>
                  <a:cubicBezTo>
                    <a:pt x="187" y="230"/>
                    <a:pt x="189" y="239"/>
                    <a:pt x="189" y="244"/>
                  </a:cubicBezTo>
                  <a:cubicBezTo>
                    <a:pt x="188" y="250"/>
                    <a:pt x="198" y="254"/>
                    <a:pt x="197" y="257"/>
                  </a:cubicBezTo>
                  <a:cubicBezTo>
                    <a:pt x="195" y="259"/>
                    <a:pt x="196" y="263"/>
                    <a:pt x="202" y="268"/>
                  </a:cubicBezTo>
                  <a:cubicBezTo>
                    <a:pt x="208" y="274"/>
                    <a:pt x="193" y="278"/>
                    <a:pt x="197" y="282"/>
                  </a:cubicBezTo>
                  <a:cubicBezTo>
                    <a:pt x="200" y="287"/>
                    <a:pt x="191" y="296"/>
                    <a:pt x="202" y="298"/>
                  </a:cubicBezTo>
                  <a:cubicBezTo>
                    <a:pt x="213" y="299"/>
                    <a:pt x="211" y="290"/>
                    <a:pt x="219" y="290"/>
                  </a:cubicBezTo>
                  <a:cubicBezTo>
                    <a:pt x="227" y="290"/>
                    <a:pt x="219" y="297"/>
                    <a:pt x="223" y="302"/>
                  </a:cubicBezTo>
                  <a:cubicBezTo>
                    <a:pt x="227" y="306"/>
                    <a:pt x="236" y="305"/>
                    <a:pt x="245" y="312"/>
                  </a:cubicBezTo>
                  <a:cubicBezTo>
                    <a:pt x="253" y="319"/>
                    <a:pt x="248" y="322"/>
                    <a:pt x="240" y="317"/>
                  </a:cubicBezTo>
                  <a:cubicBezTo>
                    <a:pt x="232" y="311"/>
                    <a:pt x="210" y="312"/>
                    <a:pt x="210" y="314"/>
                  </a:cubicBezTo>
                  <a:cubicBezTo>
                    <a:pt x="210" y="316"/>
                    <a:pt x="235" y="330"/>
                    <a:pt x="240" y="328"/>
                  </a:cubicBezTo>
                  <a:cubicBezTo>
                    <a:pt x="246" y="326"/>
                    <a:pt x="254" y="337"/>
                    <a:pt x="250" y="340"/>
                  </a:cubicBezTo>
                  <a:cubicBezTo>
                    <a:pt x="247" y="343"/>
                    <a:pt x="249" y="352"/>
                    <a:pt x="248" y="356"/>
                  </a:cubicBezTo>
                  <a:cubicBezTo>
                    <a:pt x="247" y="360"/>
                    <a:pt x="239" y="356"/>
                    <a:pt x="234" y="356"/>
                  </a:cubicBezTo>
                  <a:cubicBezTo>
                    <a:pt x="228" y="357"/>
                    <a:pt x="225" y="359"/>
                    <a:pt x="225" y="364"/>
                  </a:cubicBezTo>
                  <a:cubicBezTo>
                    <a:pt x="225" y="370"/>
                    <a:pt x="216" y="374"/>
                    <a:pt x="215" y="381"/>
                  </a:cubicBezTo>
                  <a:cubicBezTo>
                    <a:pt x="214" y="388"/>
                    <a:pt x="222" y="388"/>
                    <a:pt x="226" y="391"/>
                  </a:cubicBezTo>
                  <a:cubicBezTo>
                    <a:pt x="231" y="394"/>
                    <a:pt x="218" y="396"/>
                    <a:pt x="218" y="401"/>
                  </a:cubicBezTo>
                  <a:cubicBezTo>
                    <a:pt x="217" y="406"/>
                    <a:pt x="229" y="415"/>
                    <a:pt x="233" y="417"/>
                  </a:cubicBezTo>
                  <a:cubicBezTo>
                    <a:pt x="238" y="419"/>
                    <a:pt x="234" y="431"/>
                    <a:pt x="235" y="436"/>
                  </a:cubicBezTo>
                  <a:cubicBezTo>
                    <a:pt x="237" y="442"/>
                    <a:pt x="243" y="435"/>
                    <a:pt x="242" y="442"/>
                  </a:cubicBezTo>
                  <a:cubicBezTo>
                    <a:pt x="241" y="450"/>
                    <a:pt x="247" y="449"/>
                    <a:pt x="248" y="454"/>
                  </a:cubicBezTo>
                  <a:cubicBezTo>
                    <a:pt x="248" y="458"/>
                    <a:pt x="258" y="457"/>
                    <a:pt x="256" y="463"/>
                  </a:cubicBezTo>
                  <a:cubicBezTo>
                    <a:pt x="254" y="469"/>
                    <a:pt x="259" y="474"/>
                    <a:pt x="262" y="477"/>
                  </a:cubicBezTo>
                  <a:cubicBezTo>
                    <a:pt x="264" y="480"/>
                    <a:pt x="273" y="486"/>
                    <a:pt x="274" y="490"/>
                  </a:cubicBezTo>
                  <a:cubicBezTo>
                    <a:pt x="276" y="495"/>
                    <a:pt x="281" y="500"/>
                    <a:pt x="287" y="499"/>
                  </a:cubicBezTo>
                  <a:cubicBezTo>
                    <a:pt x="293" y="497"/>
                    <a:pt x="293" y="503"/>
                    <a:pt x="298" y="502"/>
                  </a:cubicBezTo>
                  <a:cubicBezTo>
                    <a:pt x="303" y="501"/>
                    <a:pt x="310" y="504"/>
                    <a:pt x="311" y="508"/>
                  </a:cubicBezTo>
                  <a:cubicBezTo>
                    <a:pt x="313" y="511"/>
                    <a:pt x="327" y="515"/>
                    <a:pt x="331" y="515"/>
                  </a:cubicBezTo>
                  <a:cubicBezTo>
                    <a:pt x="335" y="516"/>
                    <a:pt x="336" y="509"/>
                    <a:pt x="339" y="507"/>
                  </a:cubicBezTo>
                  <a:cubicBezTo>
                    <a:pt x="343" y="505"/>
                    <a:pt x="342" y="490"/>
                    <a:pt x="345" y="489"/>
                  </a:cubicBezTo>
                  <a:cubicBezTo>
                    <a:pt x="348" y="488"/>
                    <a:pt x="347" y="473"/>
                    <a:pt x="344" y="471"/>
                  </a:cubicBezTo>
                  <a:cubicBezTo>
                    <a:pt x="341" y="470"/>
                    <a:pt x="342" y="465"/>
                    <a:pt x="350" y="466"/>
                  </a:cubicBezTo>
                  <a:cubicBezTo>
                    <a:pt x="357" y="467"/>
                    <a:pt x="355" y="459"/>
                    <a:pt x="358" y="458"/>
                  </a:cubicBezTo>
                  <a:cubicBezTo>
                    <a:pt x="362" y="457"/>
                    <a:pt x="360" y="450"/>
                    <a:pt x="363" y="449"/>
                  </a:cubicBezTo>
                  <a:cubicBezTo>
                    <a:pt x="366" y="449"/>
                    <a:pt x="365" y="444"/>
                    <a:pt x="363" y="441"/>
                  </a:cubicBezTo>
                  <a:cubicBezTo>
                    <a:pt x="361" y="439"/>
                    <a:pt x="364" y="437"/>
                    <a:pt x="368" y="436"/>
                  </a:cubicBezTo>
                  <a:cubicBezTo>
                    <a:pt x="372" y="435"/>
                    <a:pt x="371" y="430"/>
                    <a:pt x="365" y="428"/>
                  </a:cubicBezTo>
                  <a:cubicBezTo>
                    <a:pt x="360" y="426"/>
                    <a:pt x="362" y="420"/>
                    <a:pt x="367" y="423"/>
                  </a:cubicBezTo>
                  <a:cubicBezTo>
                    <a:pt x="372" y="427"/>
                    <a:pt x="376" y="424"/>
                    <a:pt x="373" y="420"/>
                  </a:cubicBezTo>
                  <a:cubicBezTo>
                    <a:pt x="370" y="416"/>
                    <a:pt x="377" y="414"/>
                    <a:pt x="384" y="414"/>
                  </a:cubicBezTo>
                  <a:cubicBezTo>
                    <a:pt x="391" y="413"/>
                    <a:pt x="395" y="409"/>
                    <a:pt x="393" y="404"/>
                  </a:cubicBezTo>
                  <a:cubicBezTo>
                    <a:pt x="392" y="399"/>
                    <a:pt x="401" y="399"/>
                    <a:pt x="399" y="404"/>
                  </a:cubicBezTo>
                  <a:cubicBezTo>
                    <a:pt x="397" y="408"/>
                    <a:pt x="398" y="413"/>
                    <a:pt x="401" y="410"/>
                  </a:cubicBezTo>
                  <a:cubicBezTo>
                    <a:pt x="405" y="406"/>
                    <a:pt x="411" y="409"/>
                    <a:pt x="422" y="405"/>
                  </a:cubicBezTo>
                  <a:cubicBezTo>
                    <a:pt x="434" y="402"/>
                    <a:pt x="445" y="393"/>
                    <a:pt x="447" y="384"/>
                  </a:cubicBezTo>
                  <a:cubicBezTo>
                    <a:pt x="450" y="375"/>
                    <a:pt x="463" y="376"/>
                    <a:pt x="461" y="370"/>
                  </a:cubicBezTo>
                  <a:cubicBezTo>
                    <a:pt x="460" y="364"/>
                    <a:pt x="464" y="361"/>
                    <a:pt x="472" y="365"/>
                  </a:cubicBezTo>
                  <a:cubicBezTo>
                    <a:pt x="480" y="369"/>
                    <a:pt x="474" y="363"/>
                    <a:pt x="483" y="363"/>
                  </a:cubicBezTo>
                  <a:cubicBezTo>
                    <a:pt x="492" y="363"/>
                    <a:pt x="491" y="359"/>
                    <a:pt x="500" y="359"/>
                  </a:cubicBezTo>
                  <a:cubicBezTo>
                    <a:pt x="509" y="359"/>
                    <a:pt x="532" y="355"/>
                    <a:pt x="540" y="348"/>
                  </a:cubicBezTo>
                  <a:cubicBezTo>
                    <a:pt x="548" y="341"/>
                    <a:pt x="565" y="336"/>
                    <a:pt x="572" y="331"/>
                  </a:cubicBezTo>
                  <a:cubicBezTo>
                    <a:pt x="579" y="327"/>
                    <a:pt x="581" y="323"/>
                    <a:pt x="576" y="3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9237663" y="12542838"/>
              <a:ext cx="142875" cy="104775"/>
            </a:xfrm>
            <a:custGeom>
              <a:avLst/>
              <a:gdLst>
                <a:gd name="T0" fmla="*/ 0 w 27"/>
                <a:gd name="T1" fmla="*/ 2 h 20"/>
                <a:gd name="T2" fmla="*/ 10 w 27"/>
                <a:gd name="T3" fmla="*/ 9 h 20"/>
                <a:gd name="T4" fmla="*/ 23 w 27"/>
                <a:gd name="T5" fmla="*/ 13 h 20"/>
                <a:gd name="T6" fmla="*/ 0 w 27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0">
                  <a:moveTo>
                    <a:pt x="0" y="2"/>
                  </a:moveTo>
                  <a:cubicBezTo>
                    <a:pt x="1" y="7"/>
                    <a:pt x="6" y="5"/>
                    <a:pt x="10" y="9"/>
                  </a:cubicBezTo>
                  <a:cubicBezTo>
                    <a:pt x="14" y="12"/>
                    <a:pt x="18" y="20"/>
                    <a:pt x="23" y="13"/>
                  </a:cubicBezTo>
                  <a:cubicBezTo>
                    <a:pt x="27" y="6"/>
                    <a:pt x="0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5672138" y="3251200"/>
              <a:ext cx="249238" cy="141288"/>
            </a:xfrm>
            <a:custGeom>
              <a:avLst/>
              <a:gdLst>
                <a:gd name="T0" fmla="*/ 38 w 47"/>
                <a:gd name="T1" fmla="*/ 26 h 27"/>
                <a:gd name="T2" fmla="*/ 33 w 47"/>
                <a:gd name="T3" fmla="*/ 7 h 27"/>
                <a:gd name="T4" fmla="*/ 4 w 47"/>
                <a:gd name="T5" fmla="*/ 18 h 27"/>
                <a:gd name="T6" fmla="*/ 38 w 47"/>
                <a:gd name="T7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27">
                  <a:moveTo>
                    <a:pt x="38" y="26"/>
                  </a:moveTo>
                  <a:cubicBezTo>
                    <a:pt x="47" y="26"/>
                    <a:pt x="43" y="15"/>
                    <a:pt x="33" y="7"/>
                  </a:cubicBezTo>
                  <a:cubicBezTo>
                    <a:pt x="23" y="0"/>
                    <a:pt x="0" y="15"/>
                    <a:pt x="4" y="18"/>
                  </a:cubicBezTo>
                  <a:cubicBezTo>
                    <a:pt x="9" y="22"/>
                    <a:pt x="29" y="27"/>
                    <a:pt x="38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5995988" y="3005138"/>
              <a:ext cx="153988" cy="82550"/>
            </a:xfrm>
            <a:custGeom>
              <a:avLst/>
              <a:gdLst>
                <a:gd name="T0" fmla="*/ 20 w 29"/>
                <a:gd name="T1" fmla="*/ 4 h 16"/>
                <a:gd name="T2" fmla="*/ 9 w 29"/>
                <a:gd name="T3" fmla="*/ 13 h 16"/>
                <a:gd name="T4" fmla="*/ 20 w 29"/>
                <a:gd name="T5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6">
                  <a:moveTo>
                    <a:pt x="20" y="4"/>
                  </a:moveTo>
                  <a:cubicBezTo>
                    <a:pt x="11" y="0"/>
                    <a:pt x="0" y="9"/>
                    <a:pt x="9" y="13"/>
                  </a:cubicBezTo>
                  <a:cubicBezTo>
                    <a:pt x="17" y="16"/>
                    <a:pt x="29" y="9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6627813" y="3460750"/>
              <a:ext cx="287338" cy="161925"/>
            </a:xfrm>
            <a:custGeom>
              <a:avLst/>
              <a:gdLst>
                <a:gd name="T0" fmla="*/ 3 w 54"/>
                <a:gd name="T1" fmla="*/ 7 h 31"/>
                <a:gd name="T2" fmla="*/ 10 w 54"/>
                <a:gd name="T3" fmla="*/ 21 h 31"/>
                <a:gd name="T4" fmla="*/ 27 w 54"/>
                <a:gd name="T5" fmla="*/ 26 h 31"/>
                <a:gd name="T6" fmla="*/ 54 w 54"/>
                <a:gd name="T7" fmla="*/ 22 h 31"/>
                <a:gd name="T8" fmla="*/ 26 w 54"/>
                <a:gd name="T9" fmla="*/ 8 h 31"/>
                <a:gd name="T10" fmla="*/ 3 w 54"/>
                <a:gd name="T11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31">
                  <a:moveTo>
                    <a:pt x="3" y="7"/>
                  </a:moveTo>
                  <a:cubicBezTo>
                    <a:pt x="0" y="13"/>
                    <a:pt x="10" y="13"/>
                    <a:pt x="10" y="21"/>
                  </a:cubicBezTo>
                  <a:cubicBezTo>
                    <a:pt x="11" y="28"/>
                    <a:pt x="20" y="31"/>
                    <a:pt x="27" y="26"/>
                  </a:cubicBezTo>
                  <a:cubicBezTo>
                    <a:pt x="34" y="22"/>
                    <a:pt x="54" y="28"/>
                    <a:pt x="54" y="22"/>
                  </a:cubicBezTo>
                  <a:cubicBezTo>
                    <a:pt x="54" y="16"/>
                    <a:pt x="33" y="6"/>
                    <a:pt x="26" y="8"/>
                  </a:cubicBezTo>
                  <a:cubicBezTo>
                    <a:pt x="18" y="9"/>
                    <a:pt x="6" y="0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5321301" y="3424238"/>
              <a:ext cx="407988" cy="371475"/>
            </a:xfrm>
            <a:custGeom>
              <a:avLst/>
              <a:gdLst>
                <a:gd name="T0" fmla="*/ 40 w 77"/>
                <a:gd name="T1" fmla="*/ 63 h 71"/>
                <a:gd name="T2" fmla="*/ 60 w 77"/>
                <a:gd name="T3" fmla="*/ 58 h 71"/>
                <a:gd name="T4" fmla="*/ 75 w 77"/>
                <a:gd name="T5" fmla="*/ 30 h 71"/>
                <a:gd name="T6" fmla="*/ 68 w 77"/>
                <a:gd name="T7" fmla="*/ 29 h 71"/>
                <a:gd name="T8" fmla="*/ 67 w 77"/>
                <a:gd name="T9" fmla="*/ 33 h 71"/>
                <a:gd name="T10" fmla="*/ 53 w 77"/>
                <a:gd name="T11" fmla="*/ 28 h 71"/>
                <a:gd name="T12" fmla="*/ 67 w 77"/>
                <a:gd name="T13" fmla="*/ 16 h 71"/>
                <a:gd name="T14" fmla="*/ 59 w 77"/>
                <a:gd name="T15" fmla="*/ 5 h 71"/>
                <a:gd name="T16" fmla="*/ 45 w 77"/>
                <a:gd name="T17" fmla="*/ 9 h 71"/>
                <a:gd name="T18" fmla="*/ 38 w 77"/>
                <a:gd name="T19" fmla="*/ 11 h 71"/>
                <a:gd name="T20" fmla="*/ 19 w 77"/>
                <a:gd name="T21" fmla="*/ 20 h 71"/>
                <a:gd name="T22" fmla="*/ 31 w 77"/>
                <a:gd name="T23" fmla="*/ 30 h 71"/>
                <a:gd name="T24" fmla="*/ 9 w 77"/>
                <a:gd name="T25" fmla="*/ 28 h 71"/>
                <a:gd name="T26" fmla="*/ 17 w 77"/>
                <a:gd name="T27" fmla="*/ 44 h 71"/>
                <a:gd name="T28" fmla="*/ 40 w 77"/>
                <a:gd name="T29" fmla="*/ 6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7" h="71">
                  <a:moveTo>
                    <a:pt x="40" y="63"/>
                  </a:moveTo>
                  <a:cubicBezTo>
                    <a:pt x="51" y="71"/>
                    <a:pt x="48" y="57"/>
                    <a:pt x="60" y="58"/>
                  </a:cubicBezTo>
                  <a:cubicBezTo>
                    <a:pt x="73" y="58"/>
                    <a:pt x="73" y="38"/>
                    <a:pt x="75" y="30"/>
                  </a:cubicBezTo>
                  <a:cubicBezTo>
                    <a:pt x="77" y="23"/>
                    <a:pt x="65" y="23"/>
                    <a:pt x="68" y="29"/>
                  </a:cubicBezTo>
                  <a:cubicBezTo>
                    <a:pt x="71" y="34"/>
                    <a:pt x="68" y="40"/>
                    <a:pt x="67" y="33"/>
                  </a:cubicBezTo>
                  <a:cubicBezTo>
                    <a:pt x="66" y="27"/>
                    <a:pt x="56" y="33"/>
                    <a:pt x="53" y="28"/>
                  </a:cubicBezTo>
                  <a:cubicBezTo>
                    <a:pt x="49" y="23"/>
                    <a:pt x="64" y="22"/>
                    <a:pt x="67" y="16"/>
                  </a:cubicBezTo>
                  <a:cubicBezTo>
                    <a:pt x="71" y="9"/>
                    <a:pt x="56" y="10"/>
                    <a:pt x="59" y="5"/>
                  </a:cubicBezTo>
                  <a:cubicBezTo>
                    <a:pt x="63" y="0"/>
                    <a:pt x="37" y="6"/>
                    <a:pt x="45" y="9"/>
                  </a:cubicBezTo>
                  <a:cubicBezTo>
                    <a:pt x="52" y="12"/>
                    <a:pt x="45" y="16"/>
                    <a:pt x="38" y="11"/>
                  </a:cubicBezTo>
                  <a:cubicBezTo>
                    <a:pt x="31" y="6"/>
                    <a:pt x="12" y="14"/>
                    <a:pt x="19" y="20"/>
                  </a:cubicBezTo>
                  <a:cubicBezTo>
                    <a:pt x="24" y="24"/>
                    <a:pt x="41" y="17"/>
                    <a:pt x="31" y="30"/>
                  </a:cubicBezTo>
                  <a:cubicBezTo>
                    <a:pt x="22" y="43"/>
                    <a:pt x="18" y="26"/>
                    <a:pt x="9" y="28"/>
                  </a:cubicBezTo>
                  <a:cubicBezTo>
                    <a:pt x="0" y="29"/>
                    <a:pt x="4" y="40"/>
                    <a:pt x="17" y="44"/>
                  </a:cubicBezTo>
                  <a:cubicBezTo>
                    <a:pt x="31" y="48"/>
                    <a:pt x="29" y="56"/>
                    <a:pt x="40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5697538" y="2989263"/>
              <a:ext cx="212725" cy="88900"/>
            </a:xfrm>
            <a:custGeom>
              <a:avLst/>
              <a:gdLst>
                <a:gd name="T0" fmla="*/ 39 w 40"/>
                <a:gd name="T1" fmla="*/ 3 h 17"/>
                <a:gd name="T2" fmla="*/ 6 w 40"/>
                <a:gd name="T3" fmla="*/ 9 h 17"/>
                <a:gd name="T4" fmla="*/ 39 w 40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17">
                  <a:moveTo>
                    <a:pt x="39" y="3"/>
                  </a:moveTo>
                  <a:cubicBezTo>
                    <a:pt x="38" y="0"/>
                    <a:pt x="0" y="5"/>
                    <a:pt x="6" y="9"/>
                  </a:cubicBezTo>
                  <a:cubicBezTo>
                    <a:pt x="16" y="17"/>
                    <a:pt x="40" y="6"/>
                    <a:pt x="3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5208588" y="3103563"/>
              <a:ext cx="468313" cy="261938"/>
            </a:xfrm>
            <a:custGeom>
              <a:avLst/>
              <a:gdLst>
                <a:gd name="T0" fmla="*/ 69 w 88"/>
                <a:gd name="T1" fmla="*/ 8 h 50"/>
                <a:gd name="T2" fmla="*/ 48 w 88"/>
                <a:gd name="T3" fmla="*/ 4 h 50"/>
                <a:gd name="T4" fmla="*/ 52 w 88"/>
                <a:gd name="T5" fmla="*/ 17 h 50"/>
                <a:gd name="T6" fmla="*/ 39 w 88"/>
                <a:gd name="T7" fmla="*/ 13 h 50"/>
                <a:gd name="T8" fmla="*/ 35 w 88"/>
                <a:gd name="T9" fmla="*/ 21 h 50"/>
                <a:gd name="T10" fmla="*/ 28 w 88"/>
                <a:gd name="T11" fmla="*/ 22 h 50"/>
                <a:gd name="T12" fmla="*/ 9 w 88"/>
                <a:gd name="T13" fmla="*/ 5 h 50"/>
                <a:gd name="T14" fmla="*/ 8 w 88"/>
                <a:gd name="T15" fmla="*/ 19 h 50"/>
                <a:gd name="T16" fmla="*/ 26 w 88"/>
                <a:gd name="T17" fmla="*/ 31 h 50"/>
                <a:gd name="T18" fmla="*/ 53 w 88"/>
                <a:gd name="T19" fmla="*/ 31 h 50"/>
                <a:gd name="T20" fmla="*/ 50 w 88"/>
                <a:gd name="T21" fmla="*/ 45 h 50"/>
                <a:gd name="T22" fmla="*/ 74 w 88"/>
                <a:gd name="T23" fmla="*/ 46 h 50"/>
                <a:gd name="T24" fmla="*/ 83 w 88"/>
                <a:gd name="T25" fmla="*/ 37 h 50"/>
                <a:gd name="T26" fmla="*/ 82 w 88"/>
                <a:gd name="T27" fmla="*/ 25 h 50"/>
                <a:gd name="T28" fmla="*/ 69 w 88"/>
                <a:gd name="T29" fmla="*/ 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8" h="50">
                  <a:moveTo>
                    <a:pt x="69" y="8"/>
                  </a:moveTo>
                  <a:cubicBezTo>
                    <a:pt x="69" y="13"/>
                    <a:pt x="57" y="7"/>
                    <a:pt x="48" y="4"/>
                  </a:cubicBezTo>
                  <a:cubicBezTo>
                    <a:pt x="39" y="0"/>
                    <a:pt x="45" y="11"/>
                    <a:pt x="52" y="17"/>
                  </a:cubicBezTo>
                  <a:cubicBezTo>
                    <a:pt x="59" y="23"/>
                    <a:pt x="48" y="20"/>
                    <a:pt x="39" y="13"/>
                  </a:cubicBezTo>
                  <a:cubicBezTo>
                    <a:pt x="29" y="7"/>
                    <a:pt x="30" y="18"/>
                    <a:pt x="35" y="21"/>
                  </a:cubicBezTo>
                  <a:cubicBezTo>
                    <a:pt x="39" y="25"/>
                    <a:pt x="34" y="30"/>
                    <a:pt x="28" y="22"/>
                  </a:cubicBezTo>
                  <a:cubicBezTo>
                    <a:pt x="22" y="14"/>
                    <a:pt x="19" y="5"/>
                    <a:pt x="9" y="5"/>
                  </a:cubicBezTo>
                  <a:cubicBezTo>
                    <a:pt x="0" y="4"/>
                    <a:pt x="4" y="14"/>
                    <a:pt x="8" y="19"/>
                  </a:cubicBezTo>
                  <a:cubicBezTo>
                    <a:pt x="13" y="25"/>
                    <a:pt x="18" y="27"/>
                    <a:pt x="26" y="31"/>
                  </a:cubicBezTo>
                  <a:cubicBezTo>
                    <a:pt x="34" y="36"/>
                    <a:pt x="47" y="29"/>
                    <a:pt x="53" y="31"/>
                  </a:cubicBezTo>
                  <a:cubicBezTo>
                    <a:pt x="59" y="32"/>
                    <a:pt x="46" y="40"/>
                    <a:pt x="50" y="45"/>
                  </a:cubicBezTo>
                  <a:cubicBezTo>
                    <a:pt x="54" y="50"/>
                    <a:pt x="65" y="46"/>
                    <a:pt x="74" y="46"/>
                  </a:cubicBezTo>
                  <a:cubicBezTo>
                    <a:pt x="82" y="45"/>
                    <a:pt x="78" y="40"/>
                    <a:pt x="83" y="37"/>
                  </a:cubicBezTo>
                  <a:cubicBezTo>
                    <a:pt x="88" y="33"/>
                    <a:pt x="78" y="34"/>
                    <a:pt x="82" y="25"/>
                  </a:cubicBezTo>
                  <a:cubicBezTo>
                    <a:pt x="86" y="17"/>
                    <a:pt x="70" y="3"/>
                    <a:pt x="6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5464176" y="2679700"/>
              <a:ext cx="133350" cy="88900"/>
            </a:xfrm>
            <a:custGeom>
              <a:avLst/>
              <a:gdLst>
                <a:gd name="T0" fmla="*/ 21 w 25"/>
                <a:gd name="T1" fmla="*/ 11 h 17"/>
                <a:gd name="T2" fmla="*/ 6 w 25"/>
                <a:gd name="T3" fmla="*/ 5 h 17"/>
                <a:gd name="T4" fmla="*/ 21 w 25"/>
                <a:gd name="T5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17">
                  <a:moveTo>
                    <a:pt x="21" y="11"/>
                  </a:moveTo>
                  <a:cubicBezTo>
                    <a:pt x="25" y="5"/>
                    <a:pt x="0" y="0"/>
                    <a:pt x="6" y="5"/>
                  </a:cubicBezTo>
                  <a:cubicBezTo>
                    <a:pt x="10" y="8"/>
                    <a:pt x="18" y="17"/>
                    <a:pt x="2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5597526" y="2841625"/>
              <a:ext cx="233363" cy="152400"/>
            </a:xfrm>
            <a:custGeom>
              <a:avLst/>
              <a:gdLst>
                <a:gd name="T0" fmla="*/ 17 w 44"/>
                <a:gd name="T1" fmla="*/ 29 h 29"/>
                <a:gd name="T2" fmla="*/ 37 w 44"/>
                <a:gd name="T3" fmla="*/ 25 h 29"/>
                <a:gd name="T4" fmla="*/ 38 w 44"/>
                <a:gd name="T5" fmla="*/ 17 h 29"/>
                <a:gd name="T6" fmla="*/ 26 w 44"/>
                <a:gd name="T7" fmla="*/ 12 h 29"/>
                <a:gd name="T8" fmla="*/ 3 w 44"/>
                <a:gd name="T9" fmla="*/ 5 h 29"/>
                <a:gd name="T10" fmla="*/ 17 w 44"/>
                <a:gd name="T11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29">
                  <a:moveTo>
                    <a:pt x="17" y="29"/>
                  </a:moveTo>
                  <a:cubicBezTo>
                    <a:pt x="25" y="29"/>
                    <a:pt x="31" y="28"/>
                    <a:pt x="37" y="25"/>
                  </a:cubicBezTo>
                  <a:cubicBezTo>
                    <a:pt x="44" y="23"/>
                    <a:pt x="34" y="23"/>
                    <a:pt x="38" y="17"/>
                  </a:cubicBezTo>
                  <a:cubicBezTo>
                    <a:pt x="43" y="11"/>
                    <a:pt x="27" y="10"/>
                    <a:pt x="26" y="12"/>
                  </a:cubicBezTo>
                  <a:cubicBezTo>
                    <a:pt x="25" y="14"/>
                    <a:pt x="6" y="0"/>
                    <a:pt x="3" y="5"/>
                  </a:cubicBezTo>
                  <a:cubicBezTo>
                    <a:pt x="0" y="9"/>
                    <a:pt x="10" y="29"/>
                    <a:pt x="17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5676901" y="2481263"/>
              <a:ext cx="706438" cy="492125"/>
            </a:xfrm>
            <a:custGeom>
              <a:avLst/>
              <a:gdLst>
                <a:gd name="T0" fmla="*/ 8 w 133"/>
                <a:gd name="T1" fmla="*/ 48 h 94"/>
                <a:gd name="T2" fmla="*/ 19 w 133"/>
                <a:gd name="T3" fmla="*/ 60 h 94"/>
                <a:gd name="T4" fmla="*/ 52 w 133"/>
                <a:gd name="T5" fmla="*/ 61 h 94"/>
                <a:gd name="T6" fmla="*/ 32 w 133"/>
                <a:gd name="T7" fmla="*/ 71 h 94"/>
                <a:gd name="T8" fmla="*/ 48 w 133"/>
                <a:gd name="T9" fmla="*/ 83 h 94"/>
                <a:gd name="T10" fmla="*/ 75 w 133"/>
                <a:gd name="T11" fmla="*/ 90 h 94"/>
                <a:gd name="T12" fmla="*/ 91 w 133"/>
                <a:gd name="T13" fmla="*/ 90 h 94"/>
                <a:gd name="T14" fmla="*/ 102 w 133"/>
                <a:gd name="T15" fmla="*/ 77 h 94"/>
                <a:gd name="T16" fmla="*/ 114 w 133"/>
                <a:gd name="T17" fmla="*/ 68 h 94"/>
                <a:gd name="T18" fmla="*/ 133 w 133"/>
                <a:gd name="T19" fmla="*/ 61 h 94"/>
                <a:gd name="T20" fmla="*/ 122 w 133"/>
                <a:gd name="T21" fmla="*/ 56 h 94"/>
                <a:gd name="T22" fmla="*/ 111 w 133"/>
                <a:gd name="T23" fmla="*/ 49 h 94"/>
                <a:gd name="T24" fmla="*/ 106 w 133"/>
                <a:gd name="T25" fmla="*/ 38 h 94"/>
                <a:gd name="T26" fmla="*/ 98 w 133"/>
                <a:gd name="T27" fmla="*/ 36 h 94"/>
                <a:gd name="T28" fmla="*/ 87 w 133"/>
                <a:gd name="T29" fmla="*/ 31 h 94"/>
                <a:gd name="T30" fmla="*/ 52 w 133"/>
                <a:gd name="T31" fmla="*/ 12 h 94"/>
                <a:gd name="T32" fmla="*/ 32 w 133"/>
                <a:gd name="T33" fmla="*/ 9 h 94"/>
                <a:gd name="T34" fmla="*/ 33 w 133"/>
                <a:gd name="T35" fmla="*/ 14 h 94"/>
                <a:gd name="T36" fmla="*/ 26 w 133"/>
                <a:gd name="T37" fmla="*/ 19 h 94"/>
                <a:gd name="T38" fmla="*/ 16 w 133"/>
                <a:gd name="T39" fmla="*/ 24 h 94"/>
                <a:gd name="T40" fmla="*/ 18 w 133"/>
                <a:gd name="T41" fmla="*/ 37 h 94"/>
                <a:gd name="T42" fmla="*/ 12 w 133"/>
                <a:gd name="T43" fmla="*/ 42 h 94"/>
                <a:gd name="T44" fmla="*/ 8 w 133"/>
                <a:gd name="T45" fmla="*/ 48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3" h="94">
                  <a:moveTo>
                    <a:pt x="8" y="48"/>
                  </a:moveTo>
                  <a:cubicBezTo>
                    <a:pt x="16" y="52"/>
                    <a:pt x="11" y="57"/>
                    <a:pt x="19" y="60"/>
                  </a:cubicBezTo>
                  <a:cubicBezTo>
                    <a:pt x="27" y="64"/>
                    <a:pt x="50" y="56"/>
                    <a:pt x="52" y="61"/>
                  </a:cubicBezTo>
                  <a:cubicBezTo>
                    <a:pt x="54" y="67"/>
                    <a:pt x="29" y="67"/>
                    <a:pt x="32" y="71"/>
                  </a:cubicBezTo>
                  <a:cubicBezTo>
                    <a:pt x="36" y="74"/>
                    <a:pt x="50" y="80"/>
                    <a:pt x="48" y="83"/>
                  </a:cubicBezTo>
                  <a:cubicBezTo>
                    <a:pt x="46" y="86"/>
                    <a:pt x="72" y="94"/>
                    <a:pt x="75" y="90"/>
                  </a:cubicBezTo>
                  <a:cubicBezTo>
                    <a:pt x="77" y="86"/>
                    <a:pt x="84" y="87"/>
                    <a:pt x="91" y="90"/>
                  </a:cubicBezTo>
                  <a:cubicBezTo>
                    <a:pt x="97" y="92"/>
                    <a:pt x="98" y="74"/>
                    <a:pt x="102" y="77"/>
                  </a:cubicBezTo>
                  <a:cubicBezTo>
                    <a:pt x="107" y="80"/>
                    <a:pt x="106" y="71"/>
                    <a:pt x="114" y="68"/>
                  </a:cubicBezTo>
                  <a:cubicBezTo>
                    <a:pt x="121" y="65"/>
                    <a:pt x="132" y="65"/>
                    <a:pt x="133" y="61"/>
                  </a:cubicBezTo>
                  <a:cubicBezTo>
                    <a:pt x="133" y="59"/>
                    <a:pt x="131" y="55"/>
                    <a:pt x="122" y="56"/>
                  </a:cubicBezTo>
                  <a:cubicBezTo>
                    <a:pt x="113" y="57"/>
                    <a:pt x="107" y="54"/>
                    <a:pt x="111" y="49"/>
                  </a:cubicBezTo>
                  <a:cubicBezTo>
                    <a:pt x="115" y="44"/>
                    <a:pt x="101" y="42"/>
                    <a:pt x="106" y="38"/>
                  </a:cubicBezTo>
                  <a:cubicBezTo>
                    <a:pt x="111" y="34"/>
                    <a:pt x="96" y="30"/>
                    <a:pt x="98" y="36"/>
                  </a:cubicBezTo>
                  <a:cubicBezTo>
                    <a:pt x="99" y="42"/>
                    <a:pt x="89" y="37"/>
                    <a:pt x="87" y="31"/>
                  </a:cubicBezTo>
                  <a:cubicBezTo>
                    <a:pt x="86" y="26"/>
                    <a:pt x="65" y="24"/>
                    <a:pt x="52" y="12"/>
                  </a:cubicBezTo>
                  <a:cubicBezTo>
                    <a:pt x="38" y="0"/>
                    <a:pt x="24" y="8"/>
                    <a:pt x="32" y="9"/>
                  </a:cubicBezTo>
                  <a:cubicBezTo>
                    <a:pt x="40" y="11"/>
                    <a:pt x="40" y="15"/>
                    <a:pt x="33" y="14"/>
                  </a:cubicBezTo>
                  <a:cubicBezTo>
                    <a:pt x="27" y="14"/>
                    <a:pt x="15" y="15"/>
                    <a:pt x="26" y="19"/>
                  </a:cubicBezTo>
                  <a:cubicBezTo>
                    <a:pt x="36" y="23"/>
                    <a:pt x="25" y="24"/>
                    <a:pt x="16" y="24"/>
                  </a:cubicBezTo>
                  <a:cubicBezTo>
                    <a:pt x="8" y="24"/>
                    <a:pt x="7" y="35"/>
                    <a:pt x="18" y="37"/>
                  </a:cubicBezTo>
                  <a:cubicBezTo>
                    <a:pt x="29" y="38"/>
                    <a:pt x="21" y="45"/>
                    <a:pt x="12" y="42"/>
                  </a:cubicBezTo>
                  <a:cubicBezTo>
                    <a:pt x="3" y="40"/>
                    <a:pt x="0" y="44"/>
                    <a:pt x="8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6426201" y="4591050"/>
              <a:ext cx="158750" cy="111125"/>
            </a:xfrm>
            <a:custGeom>
              <a:avLst/>
              <a:gdLst>
                <a:gd name="T0" fmla="*/ 10 w 30"/>
                <a:gd name="T1" fmla="*/ 16 h 21"/>
                <a:gd name="T2" fmla="*/ 29 w 30"/>
                <a:gd name="T3" fmla="*/ 4 h 21"/>
                <a:gd name="T4" fmla="*/ 10 w 30"/>
                <a:gd name="T5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21">
                  <a:moveTo>
                    <a:pt x="10" y="16"/>
                  </a:moveTo>
                  <a:cubicBezTo>
                    <a:pt x="18" y="21"/>
                    <a:pt x="30" y="8"/>
                    <a:pt x="29" y="4"/>
                  </a:cubicBezTo>
                  <a:cubicBezTo>
                    <a:pt x="28" y="0"/>
                    <a:pt x="0" y="10"/>
                    <a:pt x="10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6075363" y="3470275"/>
              <a:ext cx="1785938" cy="1262063"/>
            </a:xfrm>
            <a:custGeom>
              <a:avLst/>
              <a:gdLst>
                <a:gd name="T0" fmla="*/ 215 w 336"/>
                <a:gd name="T1" fmla="*/ 54 h 241"/>
                <a:gd name="T2" fmla="*/ 185 w 336"/>
                <a:gd name="T3" fmla="*/ 44 h 241"/>
                <a:gd name="T4" fmla="*/ 147 w 336"/>
                <a:gd name="T5" fmla="*/ 27 h 241"/>
                <a:gd name="T6" fmla="*/ 127 w 336"/>
                <a:gd name="T7" fmla="*/ 34 h 241"/>
                <a:gd name="T8" fmla="*/ 109 w 336"/>
                <a:gd name="T9" fmla="*/ 21 h 241"/>
                <a:gd name="T10" fmla="*/ 79 w 336"/>
                <a:gd name="T11" fmla="*/ 7 h 241"/>
                <a:gd name="T12" fmla="*/ 59 w 336"/>
                <a:gd name="T13" fmla="*/ 33 h 241"/>
                <a:gd name="T14" fmla="*/ 65 w 336"/>
                <a:gd name="T15" fmla="*/ 52 h 241"/>
                <a:gd name="T16" fmla="*/ 43 w 336"/>
                <a:gd name="T17" fmla="*/ 30 h 241"/>
                <a:gd name="T18" fmla="*/ 61 w 336"/>
                <a:gd name="T19" fmla="*/ 4 h 241"/>
                <a:gd name="T20" fmla="*/ 6 w 336"/>
                <a:gd name="T21" fmla="*/ 54 h 241"/>
                <a:gd name="T22" fmla="*/ 27 w 336"/>
                <a:gd name="T23" fmla="*/ 64 h 241"/>
                <a:gd name="T24" fmla="*/ 32 w 336"/>
                <a:gd name="T25" fmla="*/ 76 h 241"/>
                <a:gd name="T26" fmla="*/ 66 w 336"/>
                <a:gd name="T27" fmla="*/ 82 h 241"/>
                <a:gd name="T28" fmla="*/ 103 w 336"/>
                <a:gd name="T29" fmla="*/ 82 h 241"/>
                <a:gd name="T30" fmla="*/ 127 w 336"/>
                <a:gd name="T31" fmla="*/ 78 h 241"/>
                <a:gd name="T32" fmla="*/ 143 w 336"/>
                <a:gd name="T33" fmla="*/ 81 h 241"/>
                <a:gd name="T34" fmla="*/ 166 w 336"/>
                <a:gd name="T35" fmla="*/ 98 h 241"/>
                <a:gd name="T36" fmla="*/ 172 w 336"/>
                <a:gd name="T37" fmla="*/ 103 h 241"/>
                <a:gd name="T38" fmla="*/ 200 w 336"/>
                <a:gd name="T39" fmla="*/ 125 h 241"/>
                <a:gd name="T40" fmla="*/ 218 w 336"/>
                <a:gd name="T41" fmla="*/ 143 h 241"/>
                <a:gd name="T42" fmla="*/ 219 w 336"/>
                <a:gd name="T43" fmla="*/ 159 h 241"/>
                <a:gd name="T44" fmla="*/ 188 w 336"/>
                <a:gd name="T45" fmla="*/ 168 h 241"/>
                <a:gd name="T46" fmla="*/ 146 w 336"/>
                <a:gd name="T47" fmla="*/ 176 h 241"/>
                <a:gd name="T48" fmla="*/ 165 w 336"/>
                <a:gd name="T49" fmla="*/ 191 h 241"/>
                <a:gd name="T50" fmla="*/ 193 w 336"/>
                <a:gd name="T51" fmla="*/ 188 h 241"/>
                <a:gd name="T52" fmla="*/ 212 w 336"/>
                <a:gd name="T53" fmla="*/ 214 h 241"/>
                <a:gd name="T54" fmla="*/ 274 w 336"/>
                <a:gd name="T55" fmla="*/ 236 h 241"/>
                <a:gd name="T56" fmla="*/ 262 w 336"/>
                <a:gd name="T57" fmla="*/ 209 h 241"/>
                <a:gd name="T58" fmla="*/ 286 w 336"/>
                <a:gd name="T59" fmla="*/ 198 h 241"/>
                <a:gd name="T60" fmla="*/ 256 w 336"/>
                <a:gd name="T61" fmla="*/ 166 h 241"/>
                <a:gd name="T62" fmla="*/ 275 w 336"/>
                <a:gd name="T63" fmla="*/ 159 h 241"/>
                <a:gd name="T64" fmla="*/ 304 w 336"/>
                <a:gd name="T65" fmla="*/ 172 h 241"/>
                <a:gd name="T66" fmla="*/ 330 w 336"/>
                <a:gd name="T67" fmla="*/ 151 h 241"/>
                <a:gd name="T68" fmla="*/ 307 w 336"/>
                <a:gd name="T69" fmla="*/ 134 h 241"/>
                <a:gd name="T70" fmla="*/ 267 w 336"/>
                <a:gd name="T71" fmla="*/ 117 h 241"/>
                <a:gd name="T72" fmla="*/ 268 w 336"/>
                <a:gd name="T73" fmla="*/ 101 h 241"/>
                <a:gd name="T74" fmla="*/ 261 w 336"/>
                <a:gd name="T75" fmla="*/ 89 h 241"/>
                <a:gd name="T76" fmla="*/ 247 w 336"/>
                <a:gd name="T77" fmla="*/ 84 h 241"/>
                <a:gd name="T78" fmla="*/ 232 w 336"/>
                <a:gd name="T79" fmla="*/ 69 h 241"/>
                <a:gd name="T80" fmla="*/ 209 w 336"/>
                <a:gd name="T81" fmla="*/ 67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6" h="241">
                  <a:moveTo>
                    <a:pt x="205" y="63"/>
                  </a:moveTo>
                  <a:cubicBezTo>
                    <a:pt x="210" y="63"/>
                    <a:pt x="216" y="59"/>
                    <a:pt x="215" y="54"/>
                  </a:cubicBezTo>
                  <a:cubicBezTo>
                    <a:pt x="213" y="50"/>
                    <a:pt x="200" y="49"/>
                    <a:pt x="198" y="55"/>
                  </a:cubicBezTo>
                  <a:cubicBezTo>
                    <a:pt x="195" y="60"/>
                    <a:pt x="185" y="49"/>
                    <a:pt x="185" y="44"/>
                  </a:cubicBezTo>
                  <a:cubicBezTo>
                    <a:pt x="185" y="40"/>
                    <a:pt x="169" y="44"/>
                    <a:pt x="171" y="36"/>
                  </a:cubicBezTo>
                  <a:cubicBezTo>
                    <a:pt x="173" y="29"/>
                    <a:pt x="152" y="27"/>
                    <a:pt x="147" y="27"/>
                  </a:cubicBezTo>
                  <a:cubicBezTo>
                    <a:pt x="141" y="27"/>
                    <a:pt x="133" y="31"/>
                    <a:pt x="134" y="36"/>
                  </a:cubicBezTo>
                  <a:cubicBezTo>
                    <a:pt x="135" y="41"/>
                    <a:pt x="128" y="39"/>
                    <a:pt x="127" y="34"/>
                  </a:cubicBezTo>
                  <a:cubicBezTo>
                    <a:pt x="126" y="28"/>
                    <a:pt x="113" y="40"/>
                    <a:pt x="109" y="40"/>
                  </a:cubicBezTo>
                  <a:cubicBezTo>
                    <a:pt x="105" y="40"/>
                    <a:pt x="111" y="25"/>
                    <a:pt x="109" y="21"/>
                  </a:cubicBezTo>
                  <a:cubicBezTo>
                    <a:pt x="107" y="16"/>
                    <a:pt x="104" y="15"/>
                    <a:pt x="101" y="7"/>
                  </a:cubicBezTo>
                  <a:cubicBezTo>
                    <a:pt x="98" y="0"/>
                    <a:pt x="83" y="3"/>
                    <a:pt x="79" y="7"/>
                  </a:cubicBezTo>
                  <a:cubicBezTo>
                    <a:pt x="75" y="12"/>
                    <a:pt x="62" y="10"/>
                    <a:pt x="55" y="17"/>
                  </a:cubicBezTo>
                  <a:cubicBezTo>
                    <a:pt x="48" y="24"/>
                    <a:pt x="56" y="31"/>
                    <a:pt x="59" y="33"/>
                  </a:cubicBezTo>
                  <a:cubicBezTo>
                    <a:pt x="62" y="36"/>
                    <a:pt x="48" y="40"/>
                    <a:pt x="53" y="44"/>
                  </a:cubicBezTo>
                  <a:cubicBezTo>
                    <a:pt x="57" y="48"/>
                    <a:pt x="64" y="46"/>
                    <a:pt x="65" y="52"/>
                  </a:cubicBezTo>
                  <a:cubicBezTo>
                    <a:pt x="65" y="59"/>
                    <a:pt x="48" y="50"/>
                    <a:pt x="46" y="45"/>
                  </a:cubicBezTo>
                  <a:cubicBezTo>
                    <a:pt x="43" y="39"/>
                    <a:pt x="47" y="34"/>
                    <a:pt x="43" y="30"/>
                  </a:cubicBezTo>
                  <a:cubicBezTo>
                    <a:pt x="40" y="26"/>
                    <a:pt x="43" y="21"/>
                    <a:pt x="49" y="14"/>
                  </a:cubicBezTo>
                  <a:cubicBezTo>
                    <a:pt x="56" y="7"/>
                    <a:pt x="61" y="8"/>
                    <a:pt x="61" y="4"/>
                  </a:cubicBezTo>
                  <a:cubicBezTo>
                    <a:pt x="61" y="0"/>
                    <a:pt x="33" y="0"/>
                    <a:pt x="16" y="15"/>
                  </a:cubicBezTo>
                  <a:cubicBezTo>
                    <a:pt x="0" y="30"/>
                    <a:pt x="5" y="50"/>
                    <a:pt x="6" y="54"/>
                  </a:cubicBezTo>
                  <a:cubicBezTo>
                    <a:pt x="7" y="58"/>
                    <a:pt x="21" y="56"/>
                    <a:pt x="30" y="59"/>
                  </a:cubicBezTo>
                  <a:cubicBezTo>
                    <a:pt x="38" y="61"/>
                    <a:pt x="34" y="65"/>
                    <a:pt x="27" y="64"/>
                  </a:cubicBezTo>
                  <a:cubicBezTo>
                    <a:pt x="21" y="63"/>
                    <a:pt x="10" y="61"/>
                    <a:pt x="10" y="65"/>
                  </a:cubicBezTo>
                  <a:cubicBezTo>
                    <a:pt x="11" y="70"/>
                    <a:pt x="24" y="78"/>
                    <a:pt x="32" y="76"/>
                  </a:cubicBezTo>
                  <a:cubicBezTo>
                    <a:pt x="40" y="74"/>
                    <a:pt x="40" y="74"/>
                    <a:pt x="44" y="79"/>
                  </a:cubicBezTo>
                  <a:cubicBezTo>
                    <a:pt x="47" y="83"/>
                    <a:pt x="57" y="82"/>
                    <a:pt x="66" y="82"/>
                  </a:cubicBezTo>
                  <a:cubicBezTo>
                    <a:pt x="76" y="83"/>
                    <a:pt x="87" y="86"/>
                    <a:pt x="91" y="87"/>
                  </a:cubicBezTo>
                  <a:cubicBezTo>
                    <a:pt x="96" y="87"/>
                    <a:pt x="101" y="84"/>
                    <a:pt x="103" y="82"/>
                  </a:cubicBezTo>
                  <a:cubicBezTo>
                    <a:pt x="104" y="79"/>
                    <a:pt x="123" y="86"/>
                    <a:pt x="128" y="85"/>
                  </a:cubicBezTo>
                  <a:cubicBezTo>
                    <a:pt x="134" y="85"/>
                    <a:pt x="130" y="80"/>
                    <a:pt x="127" y="78"/>
                  </a:cubicBezTo>
                  <a:cubicBezTo>
                    <a:pt x="123" y="77"/>
                    <a:pt x="125" y="70"/>
                    <a:pt x="129" y="73"/>
                  </a:cubicBezTo>
                  <a:cubicBezTo>
                    <a:pt x="134" y="75"/>
                    <a:pt x="141" y="77"/>
                    <a:pt x="143" y="81"/>
                  </a:cubicBezTo>
                  <a:cubicBezTo>
                    <a:pt x="144" y="85"/>
                    <a:pt x="148" y="83"/>
                    <a:pt x="149" y="87"/>
                  </a:cubicBezTo>
                  <a:cubicBezTo>
                    <a:pt x="149" y="90"/>
                    <a:pt x="165" y="94"/>
                    <a:pt x="166" y="98"/>
                  </a:cubicBezTo>
                  <a:cubicBezTo>
                    <a:pt x="166" y="102"/>
                    <a:pt x="150" y="104"/>
                    <a:pt x="155" y="108"/>
                  </a:cubicBezTo>
                  <a:cubicBezTo>
                    <a:pt x="159" y="111"/>
                    <a:pt x="166" y="103"/>
                    <a:pt x="172" y="103"/>
                  </a:cubicBezTo>
                  <a:cubicBezTo>
                    <a:pt x="178" y="102"/>
                    <a:pt x="178" y="116"/>
                    <a:pt x="183" y="114"/>
                  </a:cubicBezTo>
                  <a:cubicBezTo>
                    <a:pt x="189" y="111"/>
                    <a:pt x="194" y="116"/>
                    <a:pt x="200" y="125"/>
                  </a:cubicBezTo>
                  <a:cubicBezTo>
                    <a:pt x="206" y="133"/>
                    <a:pt x="199" y="141"/>
                    <a:pt x="200" y="144"/>
                  </a:cubicBezTo>
                  <a:cubicBezTo>
                    <a:pt x="200" y="147"/>
                    <a:pt x="212" y="146"/>
                    <a:pt x="218" y="143"/>
                  </a:cubicBezTo>
                  <a:cubicBezTo>
                    <a:pt x="225" y="139"/>
                    <a:pt x="231" y="147"/>
                    <a:pt x="236" y="151"/>
                  </a:cubicBezTo>
                  <a:cubicBezTo>
                    <a:pt x="241" y="156"/>
                    <a:pt x="217" y="163"/>
                    <a:pt x="219" y="159"/>
                  </a:cubicBezTo>
                  <a:cubicBezTo>
                    <a:pt x="221" y="155"/>
                    <a:pt x="205" y="143"/>
                    <a:pt x="191" y="149"/>
                  </a:cubicBezTo>
                  <a:cubicBezTo>
                    <a:pt x="176" y="154"/>
                    <a:pt x="186" y="163"/>
                    <a:pt x="188" y="168"/>
                  </a:cubicBezTo>
                  <a:cubicBezTo>
                    <a:pt x="189" y="173"/>
                    <a:pt x="175" y="178"/>
                    <a:pt x="161" y="173"/>
                  </a:cubicBezTo>
                  <a:cubicBezTo>
                    <a:pt x="148" y="169"/>
                    <a:pt x="152" y="176"/>
                    <a:pt x="146" y="176"/>
                  </a:cubicBezTo>
                  <a:cubicBezTo>
                    <a:pt x="141" y="176"/>
                    <a:pt x="135" y="185"/>
                    <a:pt x="140" y="190"/>
                  </a:cubicBezTo>
                  <a:cubicBezTo>
                    <a:pt x="145" y="196"/>
                    <a:pt x="156" y="191"/>
                    <a:pt x="165" y="191"/>
                  </a:cubicBezTo>
                  <a:cubicBezTo>
                    <a:pt x="174" y="192"/>
                    <a:pt x="175" y="194"/>
                    <a:pt x="176" y="189"/>
                  </a:cubicBezTo>
                  <a:cubicBezTo>
                    <a:pt x="177" y="184"/>
                    <a:pt x="186" y="187"/>
                    <a:pt x="193" y="188"/>
                  </a:cubicBezTo>
                  <a:cubicBezTo>
                    <a:pt x="199" y="190"/>
                    <a:pt x="198" y="199"/>
                    <a:pt x="206" y="200"/>
                  </a:cubicBezTo>
                  <a:cubicBezTo>
                    <a:pt x="214" y="201"/>
                    <a:pt x="207" y="209"/>
                    <a:pt x="212" y="214"/>
                  </a:cubicBezTo>
                  <a:cubicBezTo>
                    <a:pt x="217" y="220"/>
                    <a:pt x="233" y="217"/>
                    <a:pt x="239" y="223"/>
                  </a:cubicBezTo>
                  <a:cubicBezTo>
                    <a:pt x="245" y="229"/>
                    <a:pt x="271" y="241"/>
                    <a:pt x="274" y="236"/>
                  </a:cubicBezTo>
                  <a:cubicBezTo>
                    <a:pt x="278" y="231"/>
                    <a:pt x="252" y="208"/>
                    <a:pt x="245" y="206"/>
                  </a:cubicBezTo>
                  <a:cubicBezTo>
                    <a:pt x="237" y="204"/>
                    <a:pt x="252" y="202"/>
                    <a:pt x="262" y="209"/>
                  </a:cubicBezTo>
                  <a:cubicBezTo>
                    <a:pt x="271" y="217"/>
                    <a:pt x="285" y="220"/>
                    <a:pt x="292" y="211"/>
                  </a:cubicBezTo>
                  <a:cubicBezTo>
                    <a:pt x="299" y="202"/>
                    <a:pt x="286" y="205"/>
                    <a:pt x="286" y="198"/>
                  </a:cubicBezTo>
                  <a:cubicBezTo>
                    <a:pt x="286" y="192"/>
                    <a:pt x="282" y="183"/>
                    <a:pt x="275" y="183"/>
                  </a:cubicBezTo>
                  <a:cubicBezTo>
                    <a:pt x="268" y="183"/>
                    <a:pt x="250" y="169"/>
                    <a:pt x="256" y="166"/>
                  </a:cubicBezTo>
                  <a:cubicBezTo>
                    <a:pt x="263" y="163"/>
                    <a:pt x="254" y="159"/>
                    <a:pt x="259" y="153"/>
                  </a:cubicBezTo>
                  <a:cubicBezTo>
                    <a:pt x="264" y="148"/>
                    <a:pt x="269" y="158"/>
                    <a:pt x="275" y="159"/>
                  </a:cubicBezTo>
                  <a:cubicBezTo>
                    <a:pt x="281" y="159"/>
                    <a:pt x="282" y="167"/>
                    <a:pt x="292" y="175"/>
                  </a:cubicBezTo>
                  <a:cubicBezTo>
                    <a:pt x="301" y="183"/>
                    <a:pt x="302" y="177"/>
                    <a:pt x="304" y="172"/>
                  </a:cubicBezTo>
                  <a:cubicBezTo>
                    <a:pt x="305" y="166"/>
                    <a:pt x="316" y="171"/>
                    <a:pt x="315" y="165"/>
                  </a:cubicBezTo>
                  <a:cubicBezTo>
                    <a:pt x="315" y="160"/>
                    <a:pt x="324" y="153"/>
                    <a:pt x="330" y="151"/>
                  </a:cubicBezTo>
                  <a:cubicBezTo>
                    <a:pt x="336" y="148"/>
                    <a:pt x="325" y="142"/>
                    <a:pt x="317" y="143"/>
                  </a:cubicBezTo>
                  <a:cubicBezTo>
                    <a:pt x="309" y="143"/>
                    <a:pt x="307" y="138"/>
                    <a:pt x="307" y="134"/>
                  </a:cubicBezTo>
                  <a:cubicBezTo>
                    <a:pt x="307" y="131"/>
                    <a:pt x="292" y="122"/>
                    <a:pt x="287" y="124"/>
                  </a:cubicBezTo>
                  <a:cubicBezTo>
                    <a:pt x="282" y="125"/>
                    <a:pt x="274" y="117"/>
                    <a:pt x="267" y="117"/>
                  </a:cubicBezTo>
                  <a:cubicBezTo>
                    <a:pt x="261" y="116"/>
                    <a:pt x="251" y="111"/>
                    <a:pt x="252" y="104"/>
                  </a:cubicBezTo>
                  <a:cubicBezTo>
                    <a:pt x="253" y="97"/>
                    <a:pt x="265" y="106"/>
                    <a:pt x="268" y="101"/>
                  </a:cubicBezTo>
                  <a:cubicBezTo>
                    <a:pt x="270" y="95"/>
                    <a:pt x="255" y="98"/>
                    <a:pt x="255" y="94"/>
                  </a:cubicBezTo>
                  <a:cubicBezTo>
                    <a:pt x="254" y="90"/>
                    <a:pt x="258" y="92"/>
                    <a:pt x="261" y="89"/>
                  </a:cubicBezTo>
                  <a:cubicBezTo>
                    <a:pt x="264" y="87"/>
                    <a:pt x="259" y="82"/>
                    <a:pt x="255" y="80"/>
                  </a:cubicBezTo>
                  <a:cubicBezTo>
                    <a:pt x="252" y="78"/>
                    <a:pt x="251" y="84"/>
                    <a:pt x="247" y="84"/>
                  </a:cubicBezTo>
                  <a:cubicBezTo>
                    <a:pt x="244" y="84"/>
                    <a:pt x="247" y="78"/>
                    <a:pt x="249" y="75"/>
                  </a:cubicBezTo>
                  <a:cubicBezTo>
                    <a:pt x="252" y="71"/>
                    <a:pt x="238" y="67"/>
                    <a:pt x="232" y="69"/>
                  </a:cubicBezTo>
                  <a:cubicBezTo>
                    <a:pt x="226" y="71"/>
                    <a:pt x="224" y="68"/>
                    <a:pt x="224" y="64"/>
                  </a:cubicBezTo>
                  <a:cubicBezTo>
                    <a:pt x="224" y="60"/>
                    <a:pt x="213" y="64"/>
                    <a:pt x="209" y="67"/>
                  </a:cubicBezTo>
                  <a:cubicBezTo>
                    <a:pt x="205" y="70"/>
                    <a:pt x="200" y="64"/>
                    <a:pt x="205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auto">
            <a:xfrm>
              <a:off x="6829426" y="4078288"/>
              <a:ext cx="180975" cy="136525"/>
            </a:xfrm>
            <a:custGeom>
              <a:avLst/>
              <a:gdLst>
                <a:gd name="T0" fmla="*/ 28 w 34"/>
                <a:gd name="T1" fmla="*/ 19 h 26"/>
                <a:gd name="T2" fmla="*/ 29 w 34"/>
                <a:gd name="T3" fmla="*/ 4 h 26"/>
                <a:gd name="T4" fmla="*/ 15 w 34"/>
                <a:gd name="T5" fmla="*/ 0 h 26"/>
                <a:gd name="T6" fmla="*/ 5 w 34"/>
                <a:gd name="T7" fmla="*/ 18 h 26"/>
                <a:gd name="T8" fmla="*/ 28 w 34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6">
                  <a:moveTo>
                    <a:pt x="28" y="19"/>
                  </a:moveTo>
                  <a:cubicBezTo>
                    <a:pt x="34" y="18"/>
                    <a:pt x="33" y="9"/>
                    <a:pt x="29" y="4"/>
                  </a:cubicBezTo>
                  <a:cubicBezTo>
                    <a:pt x="27" y="0"/>
                    <a:pt x="20" y="0"/>
                    <a:pt x="15" y="0"/>
                  </a:cubicBezTo>
                  <a:cubicBezTo>
                    <a:pt x="9" y="1"/>
                    <a:pt x="0" y="9"/>
                    <a:pt x="5" y="18"/>
                  </a:cubicBezTo>
                  <a:cubicBezTo>
                    <a:pt x="10" y="26"/>
                    <a:pt x="22" y="20"/>
                    <a:pt x="28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5942013" y="2235200"/>
              <a:ext cx="1946275" cy="973138"/>
            </a:xfrm>
            <a:custGeom>
              <a:avLst/>
              <a:gdLst>
                <a:gd name="T0" fmla="*/ 25 w 366"/>
                <a:gd name="T1" fmla="*/ 47 h 186"/>
                <a:gd name="T2" fmla="*/ 26 w 366"/>
                <a:gd name="T3" fmla="*/ 59 h 186"/>
                <a:gd name="T4" fmla="*/ 65 w 366"/>
                <a:gd name="T5" fmla="*/ 67 h 186"/>
                <a:gd name="T6" fmla="*/ 101 w 366"/>
                <a:gd name="T7" fmla="*/ 75 h 186"/>
                <a:gd name="T8" fmla="*/ 149 w 366"/>
                <a:gd name="T9" fmla="*/ 62 h 186"/>
                <a:gd name="T10" fmla="*/ 112 w 366"/>
                <a:gd name="T11" fmla="*/ 80 h 186"/>
                <a:gd name="T12" fmla="*/ 107 w 366"/>
                <a:gd name="T13" fmla="*/ 89 h 186"/>
                <a:gd name="T14" fmla="*/ 72 w 366"/>
                <a:gd name="T15" fmla="*/ 99 h 186"/>
                <a:gd name="T16" fmla="*/ 115 w 366"/>
                <a:gd name="T17" fmla="*/ 126 h 186"/>
                <a:gd name="T18" fmla="*/ 55 w 366"/>
                <a:gd name="T19" fmla="*/ 133 h 186"/>
                <a:gd name="T20" fmla="*/ 80 w 366"/>
                <a:gd name="T21" fmla="*/ 141 h 186"/>
                <a:gd name="T22" fmla="*/ 78 w 366"/>
                <a:gd name="T23" fmla="*/ 154 h 186"/>
                <a:gd name="T24" fmla="*/ 57 w 366"/>
                <a:gd name="T25" fmla="*/ 155 h 186"/>
                <a:gd name="T26" fmla="*/ 33 w 366"/>
                <a:gd name="T27" fmla="*/ 174 h 186"/>
                <a:gd name="T28" fmla="*/ 90 w 366"/>
                <a:gd name="T29" fmla="*/ 179 h 186"/>
                <a:gd name="T30" fmla="*/ 130 w 366"/>
                <a:gd name="T31" fmla="*/ 182 h 186"/>
                <a:gd name="T32" fmla="*/ 161 w 366"/>
                <a:gd name="T33" fmla="*/ 176 h 186"/>
                <a:gd name="T34" fmla="*/ 152 w 366"/>
                <a:gd name="T35" fmla="*/ 166 h 186"/>
                <a:gd name="T36" fmla="*/ 129 w 366"/>
                <a:gd name="T37" fmla="*/ 155 h 186"/>
                <a:gd name="T38" fmla="*/ 161 w 366"/>
                <a:gd name="T39" fmla="*/ 143 h 186"/>
                <a:gd name="T40" fmla="*/ 204 w 366"/>
                <a:gd name="T41" fmla="*/ 119 h 186"/>
                <a:gd name="T42" fmla="*/ 200 w 366"/>
                <a:gd name="T43" fmla="*/ 106 h 186"/>
                <a:gd name="T44" fmla="*/ 236 w 366"/>
                <a:gd name="T45" fmla="*/ 97 h 186"/>
                <a:gd name="T46" fmla="*/ 281 w 366"/>
                <a:gd name="T47" fmla="*/ 68 h 186"/>
                <a:gd name="T48" fmla="*/ 285 w 366"/>
                <a:gd name="T49" fmla="*/ 50 h 186"/>
                <a:gd name="T50" fmla="*/ 346 w 366"/>
                <a:gd name="T51" fmla="*/ 34 h 186"/>
                <a:gd name="T52" fmla="*/ 331 w 366"/>
                <a:gd name="T53" fmla="*/ 16 h 186"/>
                <a:gd name="T54" fmla="*/ 293 w 366"/>
                <a:gd name="T55" fmla="*/ 16 h 186"/>
                <a:gd name="T56" fmla="*/ 258 w 366"/>
                <a:gd name="T57" fmla="*/ 5 h 186"/>
                <a:gd name="T58" fmla="*/ 218 w 366"/>
                <a:gd name="T59" fmla="*/ 10 h 186"/>
                <a:gd name="T60" fmla="*/ 182 w 366"/>
                <a:gd name="T61" fmla="*/ 8 h 186"/>
                <a:gd name="T62" fmla="*/ 144 w 366"/>
                <a:gd name="T63" fmla="*/ 11 h 186"/>
                <a:gd name="T64" fmla="*/ 131 w 366"/>
                <a:gd name="T65" fmla="*/ 19 h 186"/>
                <a:gd name="T66" fmla="*/ 99 w 366"/>
                <a:gd name="T67" fmla="*/ 27 h 186"/>
                <a:gd name="T68" fmla="*/ 68 w 366"/>
                <a:gd name="T69" fmla="*/ 31 h 186"/>
                <a:gd name="T70" fmla="*/ 43 w 366"/>
                <a:gd name="T71" fmla="*/ 34 h 186"/>
                <a:gd name="T72" fmla="*/ 10 w 366"/>
                <a:gd name="T73" fmla="*/ 4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6" h="186">
                  <a:moveTo>
                    <a:pt x="19" y="46"/>
                  </a:moveTo>
                  <a:cubicBezTo>
                    <a:pt x="26" y="41"/>
                    <a:pt x="31" y="44"/>
                    <a:pt x="25" y="47"/>
                  </a:cubicBezTo>
                  <a:cubicBezTo>
                    <a:pt x="19" y="50"/>
                    <a:pt x="21" y="52"/>
                    <a:pt x="30" y="52"/>
                  </a:cubicBezTo>
                  <a:cubicBezTo>
                    <a:pt x="38" y="51"/>
                    <a:pt x="26" y="54"/>
                    <a:pt x="26" y="59"/>
                  </a:cubicBezTo>
                  <a:cubicBezTo>
                    <a:pt x="26" y="64"/>
                    <a:pt x="36" y="61"/>
                    <a:pt x="37" y="66"/>
                  </a:cubicBezTo>
                  <a:cubicBezTo>
                    <a:pt x="37" y="71"/>
                    <a:pt x="59" y="73"/>
                    <a:pt x="65" y="67"/>
                  </a:cubicBezTo>
                  <a:cubicBezTo>
                    <a:pt x="72" y="61"/>
                    <a:pt x="69" y="69"/>
                    <a:pt x="69" y="73"/>
                  </a:cubicBezTo>
                  <a:cubicBezTo>
                    <a:pt x="68" y="77"/>
                    <a:pt x="99" y="80"/>
                    <a:pt x="101" y="75"/>
                  </a:cubicBezTo>
                  <a:cubicBezTo>
                    <a:pt x="102" y="70"/>
                    <a:pt x="107" y="72"/>
                    <a:pt x="113" y="74"/>
                  </a:cubicBezTo>
                  <a:cubicBezTo>
                    <a:pt x="119" y="75"/>
                    <a:pt x="148" y="68"/>
                    <a:pt x="149" y="62"/>
                  </a:cubicBezTo>
                  <a:cubicBezTo>
                    <a:pt x="149" y="56"/>
                    <a:pt x="158" y="65"/>
                    <a:pt x="149" y="72"/>
                  </a:cubicBezTo>
                  <a:cubicBezTo>
                    <a:pt x="139" y="78"/>
                    <a:pt x="120" y="77"/>
                    <a:pt x="112" y="80"/>
                  </a:cubicBezTo>
                  <a:cubicBezTo>
                    <a:pt x="103" y="82"/>
                    <a:pt x="117" y="88"/>
                    <a:pt x="126" y="95"/>
                  </a:cubicBezTo>
                  <a:cubicBezTo>
                    <a:pt x="134" y="101"/>
                    <a:pt x="115" y="98"/>
                    <a:pt x="107" y="89"/>
                  </a:cubicBezTo>
                  <a:cubicBezTo>
                    <a:pt x="99" y="81"/>
                    <a:pt x="81" y="81"/>
                    <a:pt x="71" y="81"/>
                  </a:cubicBezTo>
                  <a:cubicBezTo>
                    <a:pt x="62" y="82"/>
                    <a:pt x="65" y="99"/>
                    <a:pt x="72" y="99"/>
                  </a:cubicBezTo>
                  <a:cubicBezTo>
                    <a:pt x="79" y="99"/>
                    <a:pt x="86" y="102"/>
                    <a:pt x="93" y="113"/>
                  </a:cubicBezTo>
                  <a:cubicBezTo>
                    <a:pt x="100" y="124"/>
                    <a:pt x="115" y="121"/>
                    <a:pt x="115" y="126"/>
                  </a:cubicBezTo>
                  <a:cubicBezTo>
                    <a:pt x="115" y="131"/>
                    <a:pt x="95" y="122"/>
                    <a:pt x="84" y="120"/>
                  </a:cubicBezTo>
                  <a:cubicBezTo>
                    <a:pt x="73" y="118"/>
                    <a:pt x="56" y="125"/>
                    <a:pt x="55" y="133"/>
                  </a:cubicBezTo>
                  <a:cubicBezTo>
                    <a:pt x="55" y="141"/>
                    <a:pt x="71" y="140"/>
                    <a:pt x="82" y="134"/>
                  </a:cubicBezTo>
                  <a:cubicBezTo>
                    <a:pt x="93" y="127"/>
                    <a:pt x="85" y="136"/>
                    <a:pt x="80" y="141"/>
                  </a:cubicBezTo>
                  <a:cubicBezTo>
                    <a:pt x="74" y="146"/>
                    <a:pt x="93" y="150"/>
                    <a:pt x="93" y="156"/>
                  </a:cubicBezTo>
                  <a:cubicBezTo>
                    <a:pt x="93" y="162"/>
                    <a:pt x="79" y="160"/>
                    <a:pt x="78" y="154"/>
                  </a:cubicBezTo>
                  <a:cubicBezTo>
                    <a:pt x="76" y="149"/>
                    <a:pt x="71" y="143"/>
                    <a:pt x="58" y="144"/>
                  </a:cubicBezTo>
                  <a:cubicBezTo>
                    <a:pt x="45" y="145"/>
                    <a:pt x="49" y="154"/>
                    <a:pt x="57" y="155"/>
                  </a:cubicBezTo>
                  <a:cubicBezTo>
                    <a:pt x="65" y="156"/>
                    <a:pt x="65" y="162"/>
                    <a:pt x="56" y="162"/>
                  </a:cubicBezTo>
                  <a:cubicBezTo>
                    <a:pt x="47" y="162"/>
                    <a:pt x="27" y="168"/>
                    <a:pt x="33" y="174"/>
                  </a:cubicBezTo>
                  <a:cubicBezTo>
                    <a:pt x="40" y="180"/>
                    <a:pt x="66" y="174"/>
                    <a:pt x="70" y="178"/>
                  </a:cubicBezTo>
                  <a:cubicBezTo>
                    <a:pt x="75" y="182"/>
                    <a:pt x="87" y="183"/>
                    <a:pt x="90" y="179"/>
                  </a:cubicBezTo>
                  <a:cubicBezTo>
                    <a:pt x="93" y="174"/>
                    <a:pt x="103" y="176"/>
                    <a:pt x="113" y="176"/>
                  </a:cubicBezTo>
                  <a:cubicBezTo>
                    <a:pt x="123" y="176"/>
                    <a:pt x="126" y="178"/>
                    <a:pt x="130" y="182"/>
                  </a:cubicBezTo>
                  <a:cubicBezTo>
                    <a:pt x="135" y="186"/>
                    <a:pt x="143" y="184"/>
                    <a:pt x="148" y="180"/>
                  </a:cubicBezTo>
                  <a:cubicBezTo>
                    <a:pt x="154" y="176"/>
                    <a:pt x="154" y="176"/>
                    <a:pt x="161" y="176"/>
                  </a:cubicBezTo>
                  <a:cubicBezTo>
                    <a:pt x="168" y="176"/>
                    <a:pt x="169" y="172"/>
                    <a:pt x="166" y="166"/>
                  </a:cubicBezTo>
                  <a:cubicBezTo>
                    <a:pt x="162" y="161"/>
                    <a:pt x="153" y="170"/>
                    <a:pt x="152" y="166"/>
                  </a:cubicBezTo>
                  <a:cubicBezTo>
                    <a:pt x="151" y="161"/>
                    <a:pt x="143" y="160"/>
                    <a:pt x="129" y="162"/>
                  </a:cubicBezTo>
                  <a:cubicBezTo>
                    <a:pt x="115" y="164"/>
                    <a:pt x="121" y="153"/>
                    <a:pt x="129" y="155"/>
                  </a:cubicBezTo>
                  <a:cubicBezTo>
                    <a:pt x="138" y="158"/>
                    <a:pt x="149" y="157"/>
                    <a:pt x="159" y="154"/>
                  </a:cubicBezTo>
                  <a:cubicBezTo>
                    <a:pt x="168" y="152"/>
                    <a:pt x="161" y="147"/>
                    <a:pt x="161" y="143"/>
                  </a:cubicBezTo>
                  <a:cubicBezTo>
                    <a:pt x="161" y="139"/>
                    <a:pt x="173" y="142"/>
                    <a:pt x="182" y="142"/>
                  </a:cubicBezTo>
                  <a:cubicBezTo>
                    <a:pt x="191" y="142"/>
                    <a:pt x="204" y="127"/>
                    <a:pt x="204" y="119"/>
                  </a:cubicBezTo>
                  <a:cubicBezTo>
                    <a:pt x="205" y="110"/>
                    <a:pt x="184" y="112"/>
                    <a:pt x="174" y="112"/>
                  </a:cubicBezTo>
                  <a:cubicBezTo>
                    <a:pt x="164" y="112"/>
                    <a:pt x="181" y="105"/>
                    <a:pt x="200" y="106"/>
                  </a:cubicBezTo>
                  <a:cubicBezTo>
                    <a:pt x="219" y="107"/>
                    <a:pt x="210" y="98"/>
                    <a:pt x="214" y="95"/>
                  </a:cubicBezTo>
                  <a:cubicBezTo>
                    <a:pt x="217" y="92"/>
                    <a:pt x="226" y="99"/>
                    <a:pt x="236" y="97"/>
                  </a:cubicBezTo>
                  <a:cubicBezTo>
                    <a:pt x="245" y="95"/>
                    <a:pt x="239" y="87"/>
                    <a:pt x="245" y="87"/>
                  </a:cubicBezTo>
                  <a:cubicBezTo>
                    <a:pt x="250" y="87"/>
                    <a:pt x="260" y="80"/>
                    <a:pt x="281" y="68"/>
                  </a:cubicBezTo>
                  <a:cubicBezTo>
                    <a:pt x="301" y="57"/>
                    <a:pt x="317" y="59"/>
                    <a:pt x="318" y="52"/>
                  </a:cubicBezTo>
                  <a:cubicBezTo>
                    <a:pt x="319" y="46"/>
                    <a:pt x="290" y="52"/>
                    <a:pt x="285" y="50"/>
                  </a:cubicBezTo>
                  <a:cubicBezTo>
                    <a:pt x="280" y="48"/>
                    <a:pt x="305" y="43"/>
                    <a:pt x="311" y="44"/>
                  </a:cubicBezTo>
                  <a:cubicBezTo>
                    <a:pt x="317" y="46"/>
                    <a:pt x="325" y="44"/>
                    <a:pt x="346" y="34"/>
                  </a:cubicBezTo>
                  <a:cubicBezTo>
                    <a:pt x="366" y="24"/>
                    <a:pt x="357" y="22"/>
                    <a:pt x="349" y="23"/>
                  </a:cubicBezTo>
                  <a:cubicBezTo>
                    <a:pt x="340" y="25"/>
                    <a:pt x="331" y="22"/>
                    <a:pt x="331" y="16"/>
                  </a:cubicBezTo>
                  <a:cubicBezTo>
                    <a:pt x="332" y="11"/>
                    <a:pt x="319" y="16"/>
                    <a:pt x="318" y="13"/>
                  </a:cubicBezTo>
                  <a:cubicBezTo>
                    <a:pt x="318" y="10"/>
                    <a:pt x="306" y="11"/>
                    <a:pt x="293" y="16"/>
                  </a:cubicBezTo>
                  <a:cubicBezTo>
                    <a:pt x="280" y="21"/>
                    <a:pt x="292" y="11"/>
                    <a:pt x="297" y="9"/>
                  </a:cubicBezTo>
                  <a:cubicBezTo>
                    <a:pt x="303" y="7"/>
                    <a:pt x="264" y="9"/>
                    <a:pt x="258" y="5"/>
                  </a:cubicBezTo>
                  <a:cubicBezTo>
                    <a:pt x="251" y="0"/>
                    <a:pt x="244" y="12"/>
                    <a:pt x="238" y="6"/>
                  </a:cubicBezTo>
                  <a:cubicBezTo>
                    <a:pt x="232" y="0"/>
                    <a:pt x="216" y="5"/>
                    <a:pt x="218" y="10"/>
                  </a:cubicBezTo>
                  <a:cubicBezTo>
                    <a:pt x="220" y="14"/>
                    <a:pt x="216" y="14"/>
                    <a:pt x="210" y="9"/>
                  </a:cubicBezTo>
                  <a:cubicBezTo>
                    <a:pt x="204" y="4"/>
                    <a:pt x="192" y="10"/>
                    <a:pt x="182" y="8"/>
                  </a:cubicBezTo>
                  <a:cubicBezTo>
                    <a:pt x="171" y="7"/>
                    <a:pt x="176" y="17"/>
                    <a:pt x="164" y="12"/>
                  </a:cubicBezTo>
                  <a:cubicBezTo>
                    <a:pt x="153" y="7"/>
                    <a:pt x="140" y="9"/>
                    <a:pt x="144" y="11"/>
                  </a:cubicBezTo>
                  <a:cubicBezTo>
                    <a:pt x="147" y="12"/>
                    <a:pt x="143" y="15"/>
                    <a:pt x="138" y="14"/>
                  </a:cubicBezTo>
                  <a:cubicBezTo>
                    <a:pt x="133" y="12"/>
                    <a:pt x="128" y="14"/>
                    <a:pt x="131" y="19"/>
                  </a:cubicBezTo>
                  <a:cubicBezTo>
                    <a:pt x="133" y="24"/>
                    <a:pt x="112" y="18"/>
                    <a:pt x="112" y="23"/>
                  </a:cubicBezTo>
                  <a:cubicBezTo>
                    <a:pt x="112" y="29"/>
                    <a:pt x="105" y="32"/>
                    <a:pt x="99" y="27"/>
                  </a:cubicBezTo>
                  <a:cubicBezTo>
                    <a:pt x="93" y="22"/>
                    <a:pt x="74" y="20"/>
                    <a:pt x="79" y="25"/>
                  </a:cubicBezTo>
                  <a:cubicBezTo>
                    <a:pt x="85" y="29"/>
                    <a:pt x="62" y="27"/>
                    <a:pt x="68" y="31"/>
                  </a:cubicBezTo>
                  <a:cubicBezTo>
                    <a:pt x="74" y="36"/>
                    <a:pt x="61" y="39"/>
                    <a:pt x="61" y="37"/>
                  </a:cubicBezTo>
                  <a:cubicBezTo>
                    <a:pt x="61" y="34"/>
                    <a:pt x="48" y="30"/>
                    <a:pt x="43" y="34"/>
                  </a:cubicBezTo>
                  <a:cubicBezTo>
                    <a:pt x="38" y="39"/>
                    <a:pt x="37" y="44"/>
                    <a:pt x="34" y="41"/>
                  </a:cubicBezTo>
                  <a:cubicBezTo>
                    <a:pt x="32" y="38"/>
                    <a:pt x="21" y="39"/>
                    <a:pt x="10" y="43"/>
                  </a:cubicBezTo>
                  <a:cubicBezTo>
                    <a:pt x="0" y="47"/>
                    <a:pt x="12" y="50"/>
                    <a:pt x="19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6670676" y="4664075"/>
              <a:ext cx="95250" cy="74613"/>
            </a:xfrm>
            <a:custGeom>
              <a:avLst/>
              <a:gdLst>
                <a:gd name="T0" fmla="*/ 8 w 18"/>
                <a:gd name="T1" fmla="*/ 13 h 14"/>
                <a:gd name="T2" fmla="*/ 9 w 18"/>
                <a:gd name="T3" fmla="*/ 1 h 14"/>
                <a:gd name="T4" fmla="*/ 8 w 18"/>
                <a:gd name="T5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4">
                  <a:moveTo>
                    <a:pt x="8" y="13"/>
                  </a:moveTo>
                  <a:cubicBezTo>
                    <a:pt x="11" y="13"/>
                    <a:pt x="18" y="0"/>
                    <a:pt x="9" y="1"/>
                  </a:cubicBezTo>
                  <a:cubicBezTo>
                    <a:pt x="0" y="1"/>
                    <a:pt x="2" y="14"/>
                    <a:pt x="8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9" name="Freeform 30"/>
            <p:cNvSpPr>
              <a:spLocks/>
            </p:cNvSpPr>
            <p:nvPr/>
          </p:nvSpPr>
          <p:spPr bwMode="auto">
            <a:xfrm>
              <a:off x="5140326" y="2784475"/>
              <a:ext cx="434975" cy="225425"/>
            </a:xfrm>
            <a:custGeom>
              <a:avLst/>
              <a:gdLst>
                <a:gd name="T0" fmla="*/ 14 w 82"/>
                <a:gd name="T1" fmla="*/ 14 h 43"/>
                <a:gd name="T2" fmla="*/ 29 w 82"/>
                <a:gd name="T3" fmla="*/ 21 h 43"/>
                <a:gd name="T4" fmla="*/ 11 w 82"/>
                <a:gd name="T5" fmla="*/ 24 h 43"/>
                <a:gd name="T6" fmla="*/ 25 w 82"/>
                <a:gd name="T7" fmla="*/ 28 h 43"/>
                <a:gd name="T8" fmla="*/ 55 w 82"/>
                <a:gd name="T9" fmla="*/ 34 h 43"/>
                <a:gd name="T10" fmla="*/ 76 w 82"/>
                <a:gd name="T11" fmla="*/ 36 h 43"/>
                <a:gd name="T12" fmla="*/ 72 w 82"/>
                <a:gd name="T13" fmla="*/ 24 h 43"/>
                <a:gd name="T14" fmla="*/ 58 w 82"/>
                <a:gd name="T15" fmla="*/ 16 h 43"/>
                <a:gd name="T16" fmla="*/ 46 w 82"/>
                <a:gd name="T17" fmla="*/ 8 h 43"/>
                <a:gd name="T18" fmla="*/ 39 w 82"/>
                <a:gd name="T19" fmla="*/ 7 h 43"/>
                <a:gd name="T20" fmla="*/ 6 w 82"/>
                <a:gd name="T21" fmla="*/ 2 h 43"/>
                <a:gd name="T22" fmla="*/ 14 w 82"/>
                <a:gd name="T23" fmla="*/ 1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2" h="43">
                  <a:moveTo>
                    <a:pt x="14" y="14"/>
                  </a:moveTo>
                  <a:cubicBezTo>
                    <a:pt x="20" y="10"/>
                    <a:pt x="31" y="17"/>
                    <a:pt x="29" y="21"/>
                  </a:cubicBezTo>
                  <a:cubicBezTo>
                    <a:pt x="27" y="26"/>
                    <a:pt x="9" y="20"/>
                    <a:pt x="11" y="24"/>
                  </a:cubicBezTo>
                  <a:cubicBezTo>
                    <a:pt x="11" y="26"/>
                    <a:pt x="13" y="32"/>
                    <a:pt x="25" y="28"/>
                  </a:cubicBezTo>
                  <a:cubicBezTo>
                    <a:pt x="37" y="25"/>
                    <a:pt x="47" y="27"/>
                    <a:pt x="55" y="34"/>
                  </a:cubicBezTo>
                  <a:cubicBezTo>
                    <a:pt x="63" y="40"/>
                    <a:pt x="71" y="43"/>
                    <a:pt x="76" y="36"/>
                  </a:cubicBezTo>
                  <a:cubicBezTo>
                    <a:pt x="82" y="30"/>
                    <a:pt x="69" y="29"/>
                    <a:pt x="72" y="24"/>
                  </a:cubicBezTo>
                  <a:cubicBezTo>
                    <a:pt x="74" y="19"/>
                    <a:pt x="64" y="16"/>
                    <a:pt x="58" y="16"/>
                  </a:cubicBezTo>
                  <a:cubicBezTo>
                    <a:pt x="53" y="16"/>
                    <a:pt x="51" y="6"/>
                    <a:pt x="46" y="8"/>
                  </a:cubicBezTo>
                  <a:cubicBezTo>
                    <a:pt x="42" y="10"/>
                    <a:pt x="39" y="13"/>
                    <a:pt x="39" y="7"/>
                  </a:cubicBezTo>
                  <a:cubicBezTo>
                    <a:pt x="39" y="0"/>
                    <a:pt x="13" y="0"/>
                    <a:pt x="6" y="2"/>
                  </a:cubicBezTo>
                  <a:cubicBezTo>
                    <a:pt x="0" y="5"/>
                    <a:pt x="8" y="18"/>
                    <a:pt x="14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auto">
            <a:xfrm>
              <a:off x="4332288" y="3476625"/>
              <a:ext cx="1111250" cy="585788"/>
            </a:xfrm>
            <a:custGeom>
              <a:avLst/>
              <a:gdLst>
                <a:gd name="T0" fmla="*/ 193 w 209"/>
                <a:gd name="T1" fmla="*/ 85 h 112"/>
                <a:gd name="T2" fmla="*/ 209 w 209"/>
                <a:gd name="T3" fmla="*/ 85 h 112"/>
                <a:gd name="T4" fmla="*/ 189 w 209"/>
                <a:gd name="T5" fmla="*/ 70 h 112"/>
                <a:gd name="T6" fmla="*/ 171 w 209"/>
                <a:gd name="T7" fmla="*/ 61 h 112"/>
                <a:gd name="T8" fmla="*/ 166 w 209"/>
                <a:gd name="T9" fmla="*/ 45 h 112"/>
                <a:gd name="T10" fmla="*/ 162 w 209"/>
                <a:gd name="T11" fmla="*/ 19 h 112"/>
                <a:gd name="T12" fmla="*/ 163 w 209"/>
                <a:gd name="T13" fmla="*/ 3 h 112"/>
                <a:gd name="T14" fmla="*/ 141 w 209"/>
                <a:gd name="T15" fmla="*/ 8 h 112"/>
                <a:gd name="T16" fmla="*/ 155 w 209"/>
                <a:gd name="T17" fmla="*/ 20 h 112"/>
                <a:gd name="T18" fmla="*/ 140 w 209"/>
                <a:gd name="T19" fmla="*/ 14 h 112"/>
                <a:gd name="T20" fmla="*/ 128 w 209"/>
                <a:gd name="T21" fmla="*/ 14 h 112"/>
                <a:gd name="T22" fmla="*/ 135 w 209"/>
                <a:gd name="T23" fmla="*/ 42 h 112"/>
                <a:gd name="T24" fmla="*/ 128 w 209"/>
                <a:gd name="T25" fmla="*/ 48 h 112"/>
                <a:gd name="T26" fmla="*/ 120 w 209"/>
                <a:gd name="T27" fmla="*/ 28 h 112"/>
                <a:gd name="T28" fmla="*/ 99 w 209"/>
                <a:gd name="T29" fmla="*/ 20 h 112"/>
                <a:gd name="T30" fmla="*/ 107 w 209"/>
                <a:gd name="T31" fmla="*/ 30 h 112"/>
                <a:gd name="T32" fmla="*/ 94 w 209"/>
                <a:gd name="T33" fmla="*/ 31 h 112"/>
                <a:gd name="T34" fmla="*/ 91 w 209"/>
                <a:gd name="T35" fmla="*/ 28 h 112"/>
                <a:gd name="T36" fmla="*/ 73 w 209"/>
                <a:gd name="T37" fmla="*/ 19 h 112"/>
                <a:gd name="T38" fmla="*/ 65 w 209"/>
                <a:gd name="T39" fmla="*/ 30 h 112"/>
                <a:gd name="T40" fmla="*/ 57 w 209"/>
                <a:gd name="T41" fmla="*/ 26 h 112"/>
                <a:gd name="T42" fmla="*/ 59 w 209"/>
                <a:gd name="T43" fmla="*/ 13 h 112"/>
                <a:gd name="T44" fmla="*/ 30 w 209"/>
                <a:gd name="T45" fmla="*/ 20 h 112"/>
                <a:gd name="T46" fmla="*/ 10 w 209"/>
                <a:gd name="T47" fmla="*/ 32 h 112"/>
                <a:gd name="T48" fmla="*/ 6 w 209"/>
                <a:gd name="T49" fmla="*/ 40 h 112"/>
                <a:gd name="T50" fmla="*/ 12 w 209"/>
                <a:gd name="T51" fmla="*/ 49 h 112"/>
                <a:gd name="T52" fmla="*/ 16 w 209"/>
                <a:gd name="T53" fmla="*/ 55 h 112"/>
                <a:gd name="T54" fmla="*/ 43 w 209"/>
                <a:gd name="T55" fmla="*/ 51 h 112"/>
                <a:gd name="T56" fmla="*/ 13 w 209"/>
                <a:gd name="T57" fmla="*/ 63 h 112"/>
                <a:gd name="T58" fmla="*/ 46 w 209"/>
                <a:gd name="T59" fmla="*/ 70 h 112"/>
                <a:gd name="T60" fmla="*/ 85 w 209"/>
                <a:gd name="T61" fmla="*/ 75 h 112"/>
                <a:gd name="T62" fmla="*/ 56 w 209"/>
                <a:gd name="T63" fmla="*/ 77 h 112"/>
                <a:gd name="T64" fmla="*/ 23 w 209"/>
                <a:gd name="T65" fmla="*/ 85 h 112"/>
                <a:gd name="T66" fmla="*/ 38 w 209"/>
                <a:gd name="T67" fmla="*/ 95 h 112"/>
                <a:gd name="T68" fmla="*/ 64 w 209"/>
                <a:gd name="T69" fmla="*/ 101 h 112"/>
                <a:gd name="T70" fmla="*/ 89 w 209"/>
                <a:gd name="T71" fmla="*/ 112 h 112"/>
                <a:gd name="T72" fmla="*/ 123 w 209"/>
                <a:gd name="T73" fmla="*/ 104 h 112"/>
                <a:gd name="T74" fmla="*/ 139 w 209"/>
                <a:gd name="T75" fmla="*/ 97 h 112"/>
                <a:gd name="T76" fmla="*/ 148 w 209"/>
                <a:gd name="T77" fmla="*/ 98 h 112"/>
                <a:gd name="T78" fmla="*/ 162 w 209"/>
                <a:gd name="T79" fmla="*/ 103 h 112"/>
                <a:gd name="T80" fmla="*/ 198 w 209"/>
                <a:gd name="T81" fmla="*/ 103 h 112"/>
                <a:gd name="T82" fmla="*/ 190 w 209"/>
                <a:gd name="T83" fmla="*/ 93 h 112"/>
                <a:gd name="T84" fmla="*/ 182 w 209"/>
                <a:gd name="T85" fmla="*/ 93 h 112"/>
                <a:gd name="T86" fmla="*/ 193 w 209"/>
                <a:gd name="T87" fmla="*/ 8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9" h="112">
                  <a:moveTo>
                    <a:pt x="193" y="85"/>
                  </a:moveTo>
                  <a:cubicBezTo>
                    <a:pt x="196" y="82"/>
                    <a:pt x="208" y="92"/>
                    <a:pt x="209" y="85"/>
                  </a:cubicBezTo>
                  <a:cubicBezTo>
                    <a:pt x="209" y="77"/>
                    <a:pt x="195" y="74"/>
                    <a:pt x="189" y="70"/>
                  </a:cubicBezTo>
                  <a:cubicBezTo>
                    <a:pt x="183" y="66"/>
                    <a:pt x="180" y="68"/>
                    <a:pt x="171" y="61"/>
                  </a:cubicBezTo>
                  <a:cubicBezTo>
                    <a:pt x="161" y="54"/>
                    <a:pt x="173" y="50"/>
                    <a:pt x="166" y="45"/>
                  </a:cubicBezTo>
                  <a:cubicBezTo>
                    <a:pt x="159" y="39"/>
                    <a:pt x="157" y="24"/>
                    <a:pt x="162" y="19"/>
                  </a:cubicBezTo>
                  <a:cubicBezTo>
                    <a:pt x="167" y="14"/>
                    <a:pt x="172" y="7"/>
                    <a:pt x="163" y="3"/>
                  </a:cubicBezTo>
                  <a:cubicBezTo>
                    <a:pt x="154" y="0"/>
                    <a:pt x="140" y="6"/>
                    <a:pt x="141" y="8"/>
                  </a:cubicBezTo>
                  <a:cubicBezTo>
                    <a:pt x="143" y="10"/>
                    <a:pt x="155" y="17"/>
                    <a:pt x="155" y="20"/>
                  </a:cubicBezTo>
                  <a:cubicBezTo>
                    <a:pt x="155" y="23"/>
                    <a:pt x="144" y="12"/>
                    <a:pt x="140" y="14"/>
                  </a:cubicBezTo>
                  <a:cubicBezTo>
                    <a:pt x="136" y="17"/>
                    <a:pt x="131" y="9"/>
                    <a:pt x="128" y="14"/>
                  </a:cubicBezTo>
                  <a:cubicBezTo>
                    <a:pt x="124" y="19"/>
                    <a:pt x="132" y="37"/>
                    <a:pt x="135" y="42"/>
                  </a:cubicBezTo>
                  <a:cubicBezTo>
                    <a:pt x="138" y="47"/>
                    <a:pt x="132" y="47"/>
                    <a:pt x="128" y="48"/>
                  </a:cubicBezTo>
                  <a:cubicBezTo>
                    <a:pt x="124" y="49"/>
                    <a:pt x="124" y="34"/>
                    <a:pt x="120" y="28"/>
                  </a:cubicBezTo>
                  <a:cubicBezTo>
                    <a:pt x="116" y="23"/>
                    <a:pt x="100" y="16"/>
                    <a:pt x="99" y="20"/>
                  </a:cubicBezTo>
                  <a:cubicBezTo>
                    <a:pt x="98" y="24"/>
                    <a:pt x="109" y="24"/>
                    <a:pt x="107" y="30"/>
                  </a:cubicBezTo>
                  <a:cubicBezTo>
                    <a:pt x="106" y="35"/>
                    <a:pt x="100" y="26"/>
                    <a:pt x="94" y="31"/>
                  </a:cubicBezTo>
                  <a:cubicBezTo>
                    <a:pt x="89" y="35"/>
                    <a:pt x="90" y="32"/>
                    <a:pt x="91" y="28"/>
                  </a:cubicBezTo>
                  <a:cubicBezTo>
                    <a:pt x="92" y="23"/>
                    <a:pt x="83" y="18"/>
                    <a:pt x="73" y="19"/>
                  </a:cubicBezTo>
                  <a:cubicBezTo>
                    <a:pt x="63" y="20"/>
                    <a:pt x="68" y="27"/>
                    <a:pt x="65" y="30"/>
                  </a:cubicBezTo>
                  <a:cubicBezTo>
                    <a:pt x="62" y="32"/>
                    <a:pt x="47" y="28"/>
                    <a:pt x="57" y="26"/>
                  </a:cubicBezTo>
                  <a:cubicBezTo>
                    <a:pt x="66" y="24"/>
                    <a:pt x="62" y="19"/>
                    <a:pt x="59" y="13"/>
                  </a:cubicBezTo>
                  <a:cubicBezTo>
                    <a:pt x="55" y="8"/>
                    <a:pt x="46" y="14"/>
                    <a:pt x="30" y="20"/>
                  </a:cubicBezTo>
                  <a:cubicBezTo>
                    <a:pt x="15" y="25"/>
                    <a:pt x="8" y="31"/>
                    <a:pt x="10" y="32"/>
                  </a:cubicBezTo>
                  <a:cubicBezTo>
                    <a:pt x="12" y="32"/>
                    <a:pt x="12" y="35"/>
                    <a:pt x="6" y="40"/>
                  </a:cubicBezTo>
                  <a:cubicBezTo>
                    <a:pt x="0" y="45"/>
                    <a:pt x="6" y="49"/>
                    <a:pt x="12" y="49"/>
                  </a:cubicBezTo>
                  <a:cubicBezTo>
                    <a:pt x="17" y="49"/>
                    <a:pt x="12" y="54"/>
                    <a:pt x="16" y="55"/>
                  </a:cubicBezTo>
                  <a:cubicBezTo>
                    <a:pt x="20" y="56"/>
                    <a:pt x="38" y="48"/>
                    <a:pt x="43" y="51"/>
                  </a:cubicBezTo>
                  <a:cubicBezTo>
                    <a:pt x="48" y="55"/>
                    <a:pt x="13" y="57"/>
                    <a:pt x="13" y="63"/>
                  </a:cubicBezTo>
                  <a:cubicBezTo>
                    <a:pt x="13" y="69"/>
                    <a:pt x="32" y="72"/>
                    <a:pt x="46" y="70"/>
                  </a:cubicBezTo>
                  <a:cubicBezTo>
                    <a:pt x="60" y="67"/>
                    <a:pt x="85" y="72"/>
                    <a:pt x="85" y="75"/>
                  </a:cubicBezTo>
                  <a:cubicBezTo>
                    <a:pt x="85" y="79"/>
                    <a:pt x="68" y="78"/>
                    <a:pt x="56" y="77"/>
                  </a:cubicBezTo>
                  <a:cubicBezTo>
                    <a:pt x="43" y="77"/>
                    <a:pt x="22" y="81"/>
                    <a:pt x="23" y="85"/>
                  </a:cubicBezTo>
                  <a:cubicBezTo>
                    <a:pt x="24" y="89"/>
                    <a:pt x="25" y="89"/>
                    <a:pt x="38" y="95"/>
                  </a:cubicBezTo>
                  <a:cubicBezTo>
                    <a:pt x="51" y="101"/>
                    <a:pt x="65" y="92"/>
                    <a:pt x="64" y="101"/>
                  </a:cubicBezTo>
                  <a:cubicBezTo>
                    <a:pt x="64" y="109"/>
                    <a:pt x="71" y="111"/>
                    <a:pt x="89" y="112"/>
                  </a:cubicBezTo>
                  <a:cubicBezTo>
                    <a:pt x="106" y="112"/>
                    <a:pt x="114" y="104"/>
                    <a:pt x="123" y="104"/>
                  </a:cubicBezTo>
                  <a:cubicBezTo>
                    <a:pt x="131" y="105"/>
                    <a:pt x="135" y="103"/>
                    <a:pt x="139" y="97"/>
                  </a:cubicBezTo>
                  <a:cubicBezTo>
                    <a:pt x="143" y="91"/>
                    <a:pt x="147" y="95"/>
                    <a:pt x="148" y="98"/>
                  </a:cubicBezTo>
                  <a:cubicBezTo>
                    <a:pt x="149" y="101"/>
                    <a:pt x="160" y="100"/>
                    <a:pt x="162" y="103"/>
                  </a:cubicBezTo>
                  <a:cubicBezTo>
                    <a:pt x="169" y="109"/>
                    <a:pt x="190" y="107"/>
                    <a:pt x="198" y="103"/>
                  </a:cubicBezTo>
                  <a:cubicBezTo>
                    <a:pt x="206" y="99"/>
                    <a:pt x="194" y="88"/>
                    <a:pt x="190" y="93"/>
                  </a:cubicBezTo>
                  <a:cubicBezTo>
                    <a:pt x="186" y="98"/>
                    <a:pt x="183" y="95"/>
                    <a:pt x="182" y="93"/>
                  </a:cubicBezTo>
                  <a:cubicBezTo>
                    <a:pt x="181" y="90"/>
                    <a:pt x="190" y="89"/>
                    <a:pt x="193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31" name="Freeform 32"/>
            <p:cNvSpPr>
              <a:spLocks/>
            </p:cNvSpPr>
            <p:nvPr/>
          </p:nvSpPr>
          <p:spPr bwMode="auto">
            <a:xfrm>
              <a:off x="5672138" y="3087688"/>
              <a:ext cx="1050925" cy="320675"/>
            </a:xfrm>
            <a:custGeom>
              <a:avLst/>
              <a:gdLst>
                <a:gd name="T0" fmla="*/ 56 w 198"/>
                <a:gd name="T1" fmla="*/ 47 h 61"/>
                <a:gd name="T2" fmla="*/ 69 w 198"/>
                <a:gd name="T3" fmla="*/ 54 h 61"/>
                <a:gd name="T4" fmla="*/ 87 w 198"/>
                <a:gd name="T5" fmla="*/ 57 h 61"/>
                <a:gd name="T6" fmla="*/ 95 w 198"/>
                <a:gd name="T7" fmla="*/ 53 h 61"/>
                <a:gd name="T8" fmla="*/ 133 w 198"/>
                <a:gd name="T9" fmla="*/ 60 h 61"/>
                <a:gd name="T10" fmla="*/ 158 w 198"/>
                <a:gd name="T11" fmla="*/ 54 h 61"/>
                <a:gd name="T12" fmla="*/ 188 w 198"/>
                <a:gd name="T13" fmla="*/ 57 h 61"/>
                <a:gd name="T14" fmla="*/ 198 w 198"/>
                <a:gd name="T15" fmla="*/ 39 h 61"/>
                <a:gd name="T16" fmla="*/ 134 w 198"/>
                <a:gd name="T17" fmla="*/ 34 h 61"/>
                <a:gd name="T18" fmla="*/ 102 w 198"/>
                <a:gd name="T19" fmla="*/ 36 h 61"/>
                <a:gd name="T20" fmla="*/ 84 w 198"/>
                <a:gd name="T21" fmla="*/ 30 h 61"/>
                <a:gd name="T22" fmla="*/ 87 w 198"/>
                <a:gd name="T23" fmla="*/ 20 h 61"/>
                <a:gd name="T24" fmla="*/ 57 w 198"/>
                <a:gd name="T25" fmla="*/ 11 h 61"/>
                <a:gd name="T26" fmla="*/ 33 w 198"/>
                <a:gd name="T27" fmla="*/ 4 h 61"/>
                <a:gd name="T28" fmla="*/ 5 w 198"/>
                <a:gd name="T29" fmla="*/ 8 h 61"/>
                <a:gd name="T30" fmla="*/ 40 w 198"/>
                <a:gd name="T31" fmla="*/ 18 h 61"/>
                <a:gd name="T32" fmla="*/ 55 w 198"/>
                <a:gd name="T33" fmla="*/ 30 h 61"/>
                <a:gd name="T34" fmla="*/ 56 w 198"/>
                <a:gd name="T35" fmla="*/ 4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8" h="61">
                  <a:moveTo>
                    <a:pt x="56" y="47"/>
                  </a:moveTo>
                  <a:cubicBezTo>
                    <a:pt x="59" y="57"/>
                    <a:pt x="63" y="50"/>
                    <a:pt x="69" y="54"/>
                  </a:cubicBezTo>
                  <a:cubicBezTo>
                    <a:pt x="74" y="58"/>
                    <a:pt x="83" y="61"/>
                    <a:pt x="87" y="57"/>
                  </a:cubicBezTo>
                  <a:cubicBezTo>
                    <a:pt x="92" y="53"/>
                    <a:pt x="94" y="50"/>
                    <a:pt x="95" y="53"/>
                  </a:cubicBezTo>
                  <a:cubicBezTo>
                    <a:pt x="98" y="59"/>
                    <a:pt x="109" y="60"/>
                    <a:pt x="133" y="60"/>
                  </a:cubicBezTo>
                  <a:cubicBezTo>
                    <a:pt x="157" y="61"/>
                    <a:pt x="151" y="50"/>
                    <a:pt x="158" y="54"/>
                  </a:cubicBezTo>
                  <a:cubicBezTo>
                    <a:pt x="165" y="58"/>
                    <a:pt x="181" y="58"/>
                    <a:pt x="188" y="57"/>
                  </a:cubicBezTo>
                  <a:cubicBezTo>
                    <a:pt x="195" y="55"/>
                    <a:pt x="198" y="44"/>
                    <a:pt x="198" y="39"/>
                  </a:cubicBezTo>
                  <a:cubicBezTo>
                    <a:pt x="197" y="33"/>
                    <a:pt x="144" y="29"/>
                    <a:pt x="134" y="34"/>
                  </a:cubicBezTo>
                  <a:cubicBezTo>
                    <a:pt x="125" y="40"/>
                    <a:pt x="110" y="32"/>
                    <a:pt x="102" y="36"/>
                  </a:cubicBezTo>
                  <a:cubicBezTo>
                    <a:pt x="95" y="40"/>
                    <a:pt x="97" y="31"/>
                    <a:pt x="84" y="30"/>
                  </a:cubicBezTo>
                  <a:cubicBezTo>
                    <a:pt x="70" y="30"/>
                    <a:pt x="85" y="23"/>
                    <a:pt x="87" y="20"/>
                  </a:cubicBezTo>
                  <a:cubicBezTo>
                    <a:pt x="90" y="17"/>
                    <a:pt x="67" y="9"/>
                    <a:pt x="57" y="11"/>
                  </a:cubicBezTo>
                  <a:cubicBezTo>
                    <a:pt x="48" y="13"/>
                    <a:pt x="42" y="8"/>
                    <a:pt x="33" y="4"/>
                  </a:cubicBezTo>
                  <a:cubicBezTo>
                    <a:pt x="24" y="0"/>
                    <a:pt x="0" y="1"/>
                    <a:pt x="5" y="8"/>
                  </a:cubicBezTo>
                  <a:cubicBezTo>
                    <a:pt x="8" y="13"/>
                    <a:pt x="37" y="23"/>
                    <a:pt x="40" y="18"/>
                  </a:cubicBezTo>
                  <a:cubicBezTo>
                    <a:pt x="43" y="13"/>
                    <a:pt x="51" y="24"/>
                    <a:pt x="55" y="30"/>
                  </a:cubicBezTo>
                  <a:cubicBezTo>
                    <a:pt x="60" y="35"/>
                    <a:pt x="52" y="37"/>
                    <a:pt x="56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32" name="Freeform 33"/>
            <p:cNvSpPr>
              <a:spLocks/>
            </p:cNvSpPr>
            <p:nvPr/>
          </p:nvSpPr>
          <p:spPr bwMode="auto">
            <a:xfrm>
              <a:off x="5203826" y="3267075"/>
              <a:ext cx="90488" cy="82550"/>
            </a:xfrm>
            <a:custGeom>
              <a:avLst/>
              <a:gdLst>
                <a:gd name="T0" fmla="*/ 14 w 17"/>
                <a:gd name="T1" fmla="*/ 12 h 16"/>
                <a:gd name="T2" fmla="*/ 3 w 17"/>
                <a:gd name="T3" fmla="*/ 7 h 16"/>
                <a:gd name="T4" fmla="*/ 14 w 17"/>
                <a:gd name="T5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6">
                  <a:moveTo>
                    <a:pt x="14" y="12"/>
                  </a:moveTo>
                  <a:cubicBezTo>
                    <a:pt x="17" y="8"/>
                    <a:pt x="6" y="0"/>
                    <a:pt x="3" y="7"/>
                  </a:cubicBezTo>
                  <a:cubicBezTo>
                    <a:pt x="0" y="14"/>
                    <a:pt x="10" y="16"/>
                    <a:pt x="14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33" name="Freeform 34"/>
            <p:cNvSpPr>
              <a:spLocks/>
            </p:cNvSpPr>
            <p:nvPr/>
          </p:nvSpPr>
          <p:spPr bwMode="auto">
            <a:xfrm>
              <a:off x="6256338" y="4313238"/>
              <a:ext cx="419100" cy="277813"/>
            </a:xfrm>
            <a:custGeom>
              <a:avLst/>
              <a:gdLst>
                <a:gd name="T0" fmla="*/ 78 w 79"/>
                <a:gd name="T1" fmla="*/ 42 h 53"/>
                <a:gd name="T2" fmla="*/ 62 w 79"/>
                <a:gd name="T3" fmla="*/ 29 h 53"/>
                <a:gd name="T4" fmla="*/ 40 w 79"/>
                <a:gd name="T5" fmla="*/ 16 h 53"/>
                <a:gd name="T6" fmla="*/ 26 w 79"/>
                <a:gd name="T7" fmla="*/ 6 h 53"/>
                <a:gd name="T8" fmla="*/ 14 w 79"/>
                <a:gd name="T9" fmla="*/ 13 h 53"/>
                <a:gd name="T10" fmla="*/ 11 w 79"/>
                <a:gd name="T11" fmla="*/ 29 h 53"/>
                <a:gd name="T12" fmla="*/ 1 w 79"/>
                <a:gd name="T13" fmla="*/ 44 h 53"/>
                <a:gd name="T14" fmla="*/ 15 w 79"/>
                <a:gd name="T15" fmla="*/ 43 h 53"/>
                <a:gd name="T16" fmla="*/ 21 w 79"/>
                <a:gd name="T17" fmla="*/ 52 h 53"/>
                <a:gd name="T18" fmla="*/ 40 w 79"/>
                <a:gd name="T19" fmla="*/ 42 h 53"/>
                <a:gd name="T20" fmla="*/ 55 w 79"/>
                <a:gd name="T21" fmla="*/ 41 h 53"/>
                <a:gd name="T22" fmla="*/ 78 w 79"/>
                <a:gd name="T23" fmla="*/ 4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53">
                  <a:moveTo>
                    <a:pt x="78" y="42"/>
                  </a:moveTo>
                  <a:cubicBezTo>
                    <a:pt x="79" y="37"/>
                    <a:pt x="61" y="35"/>
                    <a:pt x="62" y="29"/>
                  </a:cubicBezTo>
                  <a:cubicBezTo>
                    <a:pt x="63" y="24"/>
                    <a:pt x="46" y="19"/>
                    <a:pt x="40" y="16"/>
                  </a:cubicBezTo>
                  <a:cubicBezTo>
                    <a:pt x="35" y="13"/>
                    <a:pt x="26" y="12"/>
                    <a:pt x="26" y="6"/>
                  </a:cubicBezTo>
                  <a:cubicBezTo>
                    <a:pt x="26" y="0"/>
                    <a:pt x="14" y="4"/>
                    <a:pt x="14" y="13"/>
                  </a:cubicBezTo>
                  <a:cubicBezTo>
                    <a:pt x="13" y="22"/>
                    <a:pt x="8" y="20"/>
                    <a:pt x="11" y="29"/>
                  </a:cubicBezTo>
                  <a:cubicBezTo>
                    <a:pt x="13" y="37"/>
                    <a:pt x="0" y="39"/>
                    <a:pt x="1" y="44"/>
                  </a:cubicBezTo>
                  <a:cubicBezTo>
                    <a:pt x="3" y="48"/>
                    <a:pt x="9" y="43"/>
                    <a:pt x="15" y="43"/>
                  </a:cubicBezTo>
                  <a:cubicBezTo>
                    <a:pt x="21" y="43"/>
                    <a:pt x="14" y="52"/>
                    <a:pt x="21" y="52"/>
                  </a:cubicBezTo>
                  <a:cubicBezTo>
                    <a:pt x="27" y="53"/>
                    <a:pt x="38" y="46"/>
                    <a:pt x="40" y="42"/>
                  </a:cubicBezTo>
                  <a:cubicBezTo>
                    <a:pt x="43" y="38"/>
                    <a:pt x="48" y="36"/>
                    <a:pt x="55" y="41"/>
                  </a:cubicBezTo>
                  <a:cubicBezTo>
                    <a:pt x="62" y="46"/>
                    <a:pt x="77" y="47"/>
                    <a:pt x="78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34" name="Freeform 35"/>
            <p:cNvSpPr>
              <a:spLocks/>
            </p:cNvSpPr>
            <p:nvPr/>
          </p:nvSpPr>
          <p:spPr bwMode="auto">
            <a:xfrm>
              <a:off x="4321176" y="3192463"/>
              <a:ext cx="122238" cy="88900"/>
            </a:xfrm>
            <a:custGeom>
              <a:avLst/>
              <a:gdLst>
                <a:gd name="T0" fmla="*/ 5 w 23"/>
                <a:gd name="T1" fmla="*/ 16 h 17"/>
                <a:gd name="T2" fmla="*/ 22 w 23"/>
                <a:gd name="T3" fmla="*/ 5 h 17"/>
                <a:gd name="T4" fmla="*/ 5 w 23"/>
                <a:gd name="T5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7">
                  <a:moveTo>
                    <a:pt x="5" y="16"/>
                  </a:moveTo>
                  <a:cubicBezTo>
                    <a:pt x="14" y="17"/>
                    <a:pt x="23" y="9"/>
                    <a:pt x="22" y="5"/>
                  </a:cubicBezTo>
                  <a:cubicBezTo>
                    <a:pt x="22" y="0"/>
                    <a:pt x="0" y="16"/>
                    <a:pt x="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35" name="Freeform 36"/>
            <p:cNvSpPr>
              <a:spLocks/>
            </p:cNvSpPr>
            <p:nvPr/>
          </p:nvSpPr>
          <p:spPr bwMode="auto">
            <a:xfrm>
              <a:off x="7637463" y="5707063"/>
              <a:ext cx="176213" cy="100013"/>
            </a:xfrm>
            <a:custGeom>
              <a:avLst/>
              <a:gdLst>
                <a:gd name="T0" fmla="*/ 1 w 33"/>
                <a:gd name="T1" fmla="*/ 3 h 19"/>
                <a:gd name="T2" fmla="*/ 32 w 33"/>
                <a:gd name="T3" fmla="*/ 14 h 19"/>
                <a:gd name="T4" fmla="*/ 1 w 33"/>
                <a:gd name="T5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9">
                  <a:moveTo>
                    <a:pt x="1" y="3"/>
                  </a:moveTo>
                  <a:cubicBezTo>
                    <a:pt x="2" y="7"/>
                    <a:pt x="31" y="19"/>
                    <a:pt x="32" y="14"/>
                  </a:cubicBezTo>
                  <a:cubicBezTo>
                    <a:pt x="33" y="8"/>
                    <a:pt x="0" y="0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36" name="Freeform 37"/>
            <p:cNvSpPr>
              <a:spLocks/>
            </p:cNvSpPr>
            <p:nvPr/>
          </p:nvSpPr>
          <p:spPr bwMode="auto">
            <a:xfrm>
              <a:off x="3917951" y="3381375"/>
              <a:ext cx="669925" cy="419100"/>
            </a:xfrm>
            <a:custGeom>
              <a:avLst/>
              <a:gdLst>
                <a:gd name="T0" fmla="*/ 21 w 126"/>
                <a:gd name="T1" fmla="*/ 62 h 80"/>
                <a:gd name="T2" fmla="*/ 37 w 126"/>
                <a:gd name="T3" fmla="*/ 80 h 80"/>
                <a:gd name="T4" fmla="*/ 44 w 126"/>
                <a:gd name="T5" fmla="*/ 75 h 80"/>
                <a:gd name="T6" fmla="*/ 55 w 126"/>
                <a:gd name="T7" fmla="*/ 72 h 80"/>
                <a:gd name="T8" fmla="*/ 66 w 126"/>
                <a:gd name="T9" fmla="*/ 64 h 80"/>
                <a:gd name="T10" fmla="*/ 77 w 126"/>
                <a:gd name="T11" fmla="*/ 53 h 80"/>
                <a:gd name="T12" fmla="*/ 86 w 126"/>
                <a:gd name="T13" fmla="*/ 42 h 80"/>
                <a:gd name="T14" fmla="*/ 122 w 126"/>
                <a:gd name="T15" fmla="*/ 27 h 80"/>
                <a:gd name="T16" fmla="*/ 108 w 126"/>
                <a:gd name="T17" fmla="*/ 14 h 80"/>
                <a:gd name="T18" fmla="*/ 85 w 126"/>
                <a:gd name="T19" fmla="*/ 12 h 80"/>
                <a:gd name="T20" fmla="*/ 78 w 126"/>
                <a:gd name="T21" fmla="*/ 9 h 80"/>
                <a:gd name="T22" fmla="*/ 55 w 126"/>
                <a:gd name="T23" fmla="*/ 3 h 80"/>
                <a:gd name="T24" fmla="*/ 20 w 126"/>
                <a:gd name="T25" fmla="*/ 8 h 80"/>
                <a:gd name="T26" fmla="*/ 25 w 126"/>
                <a:gd name="T27" fmla="*/ 19 h 80"/>
                <a:gd name="T28" fmla="*/ 17 w 126"/>
                <a:gd name="T29" fmla="*/ 36 h 80"/>
                <a:gd name="T30" fmla="*/ 7 w 126"/>
                <a:gd name="T31" fmla="*/ 53 h 80"/>
                <a:gd name="T32" fmla="*/ 21 w 126"/>
                <a:gd name="T33" fmla="*/ 6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6" h="80">
                  <a:moveTo>
                    <a:pt x="21" y="62"/>
                  </a:moveTo>
                  <a:cubicBezTo>
                    <a:pt x="30" y="64"/>
                    <a:pt x="31" y="80"/>
                    <a:pt x="37" y="80"/>
                  </a:cubicBezTo>
                  <a:cubicBezTo>
                    <a:pt x="41" y="80"/>
                    <a:pt x="38" y="75"/>
                    <a:pt x="44" y="75"/>
                  </a:cubicBezTo>
                  <a:cubicBezTo>
                    <a:pt x="51" y="75"/>
                    <a:pt x="49" y="72"/>
                    <a:pt x="55" y="72"/>
                  </a:cubicBezTo>
                  <a:cubicBezTo>
                    <a:pt x="61" y="73"/>
                    <a:pt x="66" y="71"/>
                    <a:pt x="66" y="64"/>
                  </a:cubicBezTo>
                  <a:cubicBezTo>
                    <a:pt x="66" y="57"/>
                    <a:pt x="71" y="54"/>
                    <a:pt x="77" y="53"/>
                  </a:cubicBezTo>
                  <a:cubicBezTo>
                    <a:pt x="83" y="51"/>
                    <a:pt x="77" y="44"/>
                    <a:pt x="86" y="42"/>
                  </a:cubicBezTo>
                  <a:cubicBezTo>
                    <a:pt x="94" y="40"/>
                    <a:pt x="118" y="30"/>
                    <a:pt x="122" y="27"/>
                  </a:cubicBezTo>
                  <a:cubicBezTo>
                    <a:pt x="126" y="24"/>
                    <a:pt x="117" y="20"/>
                    <a:pt x="108" y="14"/>
                  </a:cubicBezTo>
                  <a:cubicBezTo>
                    <a:pt x="99" y="9"/>
                    <a:pt x="92" y="7"/>
                    <a:pt x="85" y="12"/>
                  </a:cubicBezTo>
                  <a:cubicBezTo>
                    <a:pt x="78" y="16"/>
                    <a:pt x="83" y="7"/>
                    <a:pt x="78" y="9"/>
                  </a:cubicBezTo>
                  <a:cubicBezTo>
                    <a:pt x="72" y="12"/>
                    <a:pt x="57" y="5"/>
                    <a:pt x="55" y="3"/>
                  </a:cubicBezTo>
                  <a:cubicBezTo>
                    <a:pt x="53" y="0"/>
                    <a:pt x="26" y="8"/>
                    <a:pt x="20" y="8"/>
                  </a:cubicBezTo>
                  <a:cubicBezTo>
                    <a:pt x="13" y="8"/>
                    <a:pt x="20" y="15"/>
                    <a:pt x="25" y="19"/>
                  </a:cubicBezTo>
                  <a:cubicBezTo>
                    <a:pt x="29" y="22"/>
                    <a:pt x="14" y="33"/>
                    <a:pt x="17" y="36"/>
                  </a:cubicBezTo>
                  <a:cubicBezTo>
                    <a:pt x="20" y="38"/>
                    <a:pt x="14" y="45"/>
                    <a:pt x="7" y="53"/>
                  </a:cubicBezTo>
                  <a:cubicBezTo>
                    <a:pt x="0" y="61"/>
                    <a:pt x="12" y="60"/>
                    <a:pt x="21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37" name="Freeform 38"/>
            <p:cNvSpPr>
              <a:spLocks/>
            </p:cNvSpPr>
            <p:nvPr/>
          </p:nvSpPr>
          <p:spPr bwMode="auto">
            <a:xfrm>
              <a:off x="7929563" y="5586413"/>
              <a:ext cx="431800" cy="377825"/>
            </a:xfrm>
            <a:custGeom>
              <a:avLst/>
              <a:gdLst>
                <a:gd name="T0" fmla="*/ 44 w 81"/>
                <a:gd name="T1" fmla="*/ 5 h 72"/>
                <a:gd name="T2" fmla="*/ 39 w 81"/>
                <a:gd name="T3" fmla="*/ 2 h 72"/>
                <a:gd name="T4" fmla="*/ 21 w 81"/>
                <a:gd name="T5" fmla="*/ 27 h 72"/>
                <a:gd name="T6" fmla="*/ 16 w 81"/>
                <a:gd name="T7" fmla="*/ 38 h 72"/>
                <a:gd name="T8" fmla="*/ 9 w 81"/>
                <a:gd name="T9" fmla="*/ 44 h 72"/>
                <a:gd name="T10" fmla="*/ 6 w 81"/>
                <a:gd name="T11" fmla="*/ 58 h 72"/>
                <a:gd name="T12" fmla="*/ 23 w 81"/>
                <a:gd name="T13" fmla="*/ 58 h 72"/>
                <a:gd name="T14" fmla="*/ 39 w 81"/>
                <a:gd name="T15" fmla="*/ 55 h 72"/>
                <a:gd name="T16" fmla="*/ 50 w 81"/>
                <a:gd name="T17" fmla="*/ 58 h 72"/>
                <a:gd name="T18" fmla="*/ 47 w 81"/>
                <a:gd name="T19" fmla="*/ 66 h 72"/>
                <a:gd name="T20" fmla="*/ 57 w 81"/>
                <a:gd name="T21" fmla="*/ 62 h 72"/>
                <a:gd name="T22" fmla="*/ 64 w 81"/>
                <a:gd name="T23" fmla="*/ 65 h 72"/>
                <a:gd name="T24" fmla="*/ 78 w 81"/>
                <a:gd name="T25" fmla="*/ 66 h 72"/>
                <a:gd name="T26" fmla="*/ 73 w 81"/>
                <a:gd name="T27" fmla="*/ 56 h 72"/>
                <a:gd name="T28" fmla="*/ 72 w 81"/>
                <a:gd name="T29" fmla="*/ 50 h 72"/>
                <a:gd name="T30" fmla="*/ 67 w 81"/>
                <a:gd name="T31" fmla="*/ 48 h 72"/>
                <a:gd name="T32" fmla="*/ 68 w 81"/>
                <a:gd name="T33" fmla="*/ 37 h 72"/>
                <a:gd name="T34" fmla="*/ 59 w 81"/>
                <a:gd name="T35" fmla="*/ 34 h 72"/>
                <a:gd name="T36" fmla="*/ 49 w 81"/>
                <a:gd name="T37" fmla="*/ 32 h 72"/>
                <a:gd name="T38" fmla="*/ 44 w 81"/>
                <a:gd name="T39" fmla="*/ 26 h 72"/>
                <a:gd name="T40" fmla="*/ 35 w 81"/>
                <a:gd name="T41" fmla="*/ 26 h 72"/>
                <a:gd name="T42" fmla="*/ 36 w 81"/>
                <a:gd name="T43" fmla="*/ 18 h 72"/>
                <a:gd name="T44" fmla="*/ 44 w 81"/>
                <a:gd name="T45" fmla="*/ 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1" h="72">
                  <a:moveTo>
                    <a:pt x="44" y="5"/>
                  </a:moveTo>
                  <a:cubicBezTo>
                    <a:pt x="49" y="3"/>
                    <a:pt x="44" y="0"/>
                    <a:pt x="39" y="2"/>
                  </a:cubicBezTo>
                  <a:cubicBezTo>
                    <a:pt x="34" y="4"/>
                    <a:pt x="21" y="22"/>
                    <a:pt x="21" y="27"/>
                  </a:cubicBezTo>
                  <a:cubicBezTo>
                    <a:pt x="21" y="32"/>
                    <a:pt x="20" y="38"/>
                    <a:pt x="16" y="38"/>
                  </a:cubicBezTo>
                  <a:cubicBezTo>
                    <a:pt x="11" y="37"/>
                    <a:pt x="6" y="42"/>
                    <a:pt x="9" y="44"/>
                  </a:cubicBezTo>
                  <a:cubicBezTo>
                    <a:pt x="13" y="47"/>
                    <a:pt x="0" y="54"/>
                    <a:pt x="6" y="58"/>
                  </a:cubicBezTo>
                  <a:cubicBezTo>
                    <a:pt x="10" y="60"/>
                    <a:pt x="17" y="57"/>
                    <a:pt x="23" y="58"/>
                  </a:cubicBezTo>
                  <a:cubicBezTo>
                    <a:pt x="29" y="58"/>
                    <a:pt x="34" y="59"/>
                    <a:pt x="39" y="55"/>
                  </a:cubicBezTo>
                  <a:cubicBezTo>
                    <a:pt x="44" y="51"/>
                    <a:pt x="44" y="58"/>
                    <a:pt x="50" y="58"/>
                  </a:cubicBezTo>
                  <a:cubicBezTo>
                    <a:pt x="55" y="57"/>
                    <a:pt x="47" y="62"/>
                    <a:pt x="47" y="66"/>
                  </a:cubicBezTo>
                  <a:cubicBezTo>
                    <a:pt x="47" y="69"/>
                    <a:pt x="53" y="64"/>
                    <a:pt x="57" y="62"/>
                  </a:cubicBezTo>
                  <a:cubicBezTo>
                    <a:pt x="61" y="60"/>
                    <a:pt x="66" y="62"/>
                    <a:pt x="64" y="65"/>
                  </a:cubicBezTo>
                  <a:cubicBezTo>
                    <a:pt x="62" y="68"/>
                    <a:pt x="75" y="72"/>
                    <a:pt x="78" y="66"/>
                  </a:cubicBezTo>
                  <a:cubicBezTo>
                    <a:pt x="81" y="61"/>
                    <a:pt x="75" y="53"/>
                    <a:pt x="73" y="56"/>
                  </a:cubicBezTo>
                  <a:cubicBezTo>
                    <a:pt x="71" y="60"/>
                    <a:pt x="68" y="54"/>
                    <a:pt x="72" y="50"/>
                  </a:cubicBezTo>
                  <a:cubicBezTo>
                    <a:pt x="76" y="47"/>
                    <a:pt x="71" y="46"/>
                    <a:pt x="67" y="48"/>
                  </a:cubicBezTo>
                  <a:cubicBezTo>
                    <a:pt x="63" y="50"/>
                    <a:pt x="64" y="39"/>
                    <a:pt x="68" y="37"/>
                  </a:cubicBezTo>
                  <a:cubicBezTo>
                    <a:pt x="72" y="35"/>
                    <a:pt x="59" y="31"/>
                    <a:pt x="59" y="34"/>
                  </a:cubicBezTo>
                  <a:cubicBezTo>
                    <a:pt x="59" y="38"/>
                    <a:pt x="50" y="36"/>
                    <a:pt x="49" y="32"/>
                  </a:cubicBezTo>
                  <a:cubicBezTo>
                    <a:pt x="48" y="29"/>
                    <a:pt x="42" y="28"/>
                    <a:pt x="44" y="26"/>
                  </a:cubicBezTo>
                  <a:cubicBezTo>
                    <a:pt x="46" y="23"/>
                    <a:pt x="36" y="22"/>
                    <a:pt x="35" y="26"/>
                  </a:cubicBezTo>
                  <a:cubicBezTo>
                    <a:pt x="34" y="30"/>
                    <a:pt x="31" y="23"/>
                    <a:pt x="36" y="18"/>
                  </a:cubicBezTo>
                  <a:cubicBezTo>
                    <a:pt x="41" y="13"/>
                    <a:pt x="40" y="8"/>
                    <a:pt x="4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38" name="Freeform 39"/>
            <p:cNvSpPr>
              <a:spLocks/>
            </p:cNvSpPr>
            <p:nvPr/>
          </p:nvSpPr>
          <p:spPr bwMode="auto">
            <a:xfrm>
              <a:off x="3465513" y="5376863"/>
              <a:ext cx="153988" cy="168275"/>
            </a:xfrm>
            <a:custGeom>
              <a:avLst/>
              <a:gdLst>
                <a:gd name="T0" fmla="*/ 9 w 29"/>
                <a:gd name="T1" fmla="*/ 4 h 32"/>
                <a:gd name="T2" fmla="*/ 26 w 29"/>
                <a:gd name="T3" fmla="*/ 29 h 32"/>
                <a:gd name="T4" fmla="*/ 21 w 29"/>
                <a:gd name="T5" fmla="*/ 12 h 32"/>
                <a:gd name="T6" fmla="*/ 9 w 29"/>
                <a:gd name="T7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32">
                  <a:moveTo>
                    <a:pt x="9" y="4"/>
                  </a:moveTo>
                  <a:cubicBezTo>
                    <a:pt x="0" y="9"/>
                    <a:pt x="21" y="32"/>
                    <a:pt x="26" y="29"/>
                  </a:cubicBezTo>
                  <a:cubicBezTo>
                    <a:pt x="29" y="27"/>
                    <a:pt x="21" y="18"/>
                    <a:pt x="21" y="12"/>
                  </a:cubicBezTo>
                  <a:cubicBezTo>
                    <a:pt x="21" y="6"/>
                    <a:pt x="18" y="0"/>
                    <a:pt x="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39" name="Freeform 40"/>
            <p:cNvSpPr>
              <a:spLocks/>
            </p:cNvSpPr>
            <p:nvPr/>
          </p:nvSpPr>
          <p:spPr bwMode="auto">
            <a:xfrm>
              <a:off x="5133976" y="2967038"/>
              <a:ext cx="117475" cy="142875"/>
            </a:xfrm>
            <a:custGeom>
              <a:avLst/>
              <a:gdLst>
                <a:gd name="T0" fmla="*/ 18 w 22"/>
                <a:gd name="T1" fmla="*/ 21 h 27"/>
                <a:gd name="T2" fmla="*/ 1 w 22"/>
                <a:gd name="T3" fmla="*/ 8 h 27"/>
                <a:gd name="T4" fmla="*/ 18 w 22"/>
                <a:gd name="T5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7">
                  <a:moveTo>
                    <a:pt x="18" y="21"/>
                  </a:moveTo>
                  <a:cubicBezTo>
                    <a:pt x="22" y="16"/>
                    <a:pt x="2" y="0"/>
                    <a:pt x="1" y="8"/>
                  </a:cubicBezTo>
                  <a:cubicBezTo>
                    <a:pt x="0" y="15"/>
                    <a:pt x="14" y="27"/>
                    <a:pt x="18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40" name="Freeform 41"/>
            <p:cNvSpPr>
              <a:spLocks/>
            </p:cNvSpPr>
            <p:nvPr/>
          </p:nvSpPr>
          <p:spPr bwMode="auto">
            <a:xfrm>
              <a:off x="4592638" y="2973388"/>
              <a:ext cx="101600" cy="61913"/>
            </a:xfrm>
            <a:custGeom>
              <a:avLst/>
              <a:gdLst>
                <a:gd name="T0" fmla="*/ 16 w 19"/>
                <a:gd name="T1" fmla="*/ 6 h 12"/>
                <a:gd name="T2" fmla="*/ 1 w 19"/>
                <a:gd name="T3" fmla="*/ 3 h 12"/>
                <a:gd name="T4" fmla="*/ 16 w 19"/>
                <a:gd name="T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2">
                  <a:moveTo>
                    <a:pt x="16" y="6"/>
                  </a:moveTo>
                  <a:cubicBezTo>
                    <a:pt x="19" y="0"/>
                    <a:pt x="0" y="1"/>
                    <a:pt x="1" y="3"/>
                  </a:cubicBezTo>
                  <a:cubicBezTo>
                    <a:pt x="5" y="7"/>
                    <a:pt x="14" y="12"/>
                    <a:pt x="1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41" name="Freeform 42"/>
            <p:cNvSpPr>
              <a:spLocks/>
            </p:cNvSpPr>
            <p:nvPr/>
          </p:nvSpPr>
          <p:spPr bwMode="auto">
            <a:xfrm>
              <a:off x="4108451" y="3014663"/>
              <a:ext cx="473075" cy="236538"/>
            </a:xfrm>
            <a:custGeom>
              <a:avLst/>
              <a:gdLst>
                <a:gd name="T0" fmla="*/ 3 w 89"/>
                <a:gd name="T1" fmla="*/ 36 h 45"/>
                <a:gd name="T2" fmla="*/ 7 w 89"/>
                <a:gd name="T3" fmla="*/ 43 h 45"/>
                <a:gd name="T4" fmla="*/ 15 w 89"/>
                <a:gd name="T5" fmla="*/ 41 h 45"/>
                <a:gd name="T6" fmla="*/ 24 w 89"/>
                <a:gd name="T7" fmla="*/ 36 h 45"/>
                <a:gd name="T8" fmla="*/ 32 w 89"/>
                <a:gd name="T9" fmla="*/ 45 h 45"/>
                <a:gd name="T10" fmla="*/ 42 w 89"/>
                <a:gd name="T11" fmla="*/ 36 h 45"/>
                <a:gd name="T12" fmla="*/ 49 w 89"/>
                <a:gd name="T13" fmla="*/ 31 h 45"/>
                <a:gd name="T14" fmla="*/ 56 w 89"/>
                <a:gd name="T15" fmla="*/ 21 h 45"/>
                <a:gd name="T16" fmla="*/ 59 w 89"/>
                <a:gd name="T17" fmla="*/ 31 h 45"/>
                <a:gd name="T18" fmla="*/ 70 w 89"/>
                <a:gd name="T19" fmla="*/ 28 h 45"/>
                <a:gd name="T20" fmla="*/ 79 w 89"/>
                <a:gd name="T21" fmla="*/ 24 h 45"/>
                <a:gd name="T22" fmla="*/ 79 w 89"/>
                <a:gd name="T23" fmla="*/ 15 h 45"/>
                <a:gd name="T24" fmla="*/ 86 w 89"/>
                <a:gd name="T25" fmla="*/ 9 h 45"/>
                <a:gd name="T26" fmla="*/ 77 w 89"/>
                <a:gd name="T27" fmla="*/ 4 h 45"/>
                <a:gd name="T28" fmla="*/ 70 w 89"/>
                <a:gd name="T29" fmla="*/ 9 h 45"/>
                <a:gd name="T30" fmla="*/ 55 w 89"/>
                <a:gd name="T31" fmla="*/ 7 h 45"/>
                <a:gd name="T32" fmla="*/ 34 w 89"/>
                <a:gd name="T33" fmla="*/ 18 h 45"/>
                <a:gd name="T34" fmla="*/ 18 w 89"/>
                <a:gd name="T35" fmla="*/ 28 h 45"/>
                <a:gd name="T36" fmla="*/ 3 w 89"/>
                <a:gd name="T37" fmla="*/ 3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9" h="45">
                  <a:moveTo>
                    <a:pt x="3" y="36"/>
                  </a:moveTo>
                  <a:cubicBezTo>
                    <a:pt x="7" y="38"/>
                    <a:pt x="3" y="45"/>
                    <a:pt x="7" y="43"/>
                  </a:cubicBezTo>
                  <a:cubicBezTo>
                    <a:pt x="11" y="41"/>
                    <a:pt x="12" y="40"/>
                    <a:pt x="15" y="41"/>
                  </a:cubicBezTo>
                  <a:cubicBezTo>
                    <a:pt x="21" y="43"/>
                    <a:pt x="22" y="38"/>
                    <a:pt x="24" y="36"/>
                  </a:cubicBezTo>
                  <a:cubicBezTo>
                    <a:pt x="27" y="33"/>
                    <a:pt x="26" y="45"/>
                    <a:pt x="32" y="45"/>
                  </a:cubicBezTo>
                  <a:cubicBezTo>
                    <a:pt x="38" y="45"/>
                    <a:pt x="37" y="33"/>
                    <a:pt x="42" y="36"/>
                  </a:cubicBezTo>
                  <a:cubicBezTo>
                    <a:pt x="47" y="40"/>
                    <a:pt x="48" y="35"/>
                    <a:pt x="49" y="31"/>
                  </a:cubicBezTo>
                  <a:cubicBezTo>
                    <a:pt x="50" y="28"/>
                    <a:pt x="50" y="22"/>
                    <a:pt x="56" y="21"/>
                  </a:cubicBezTo>
                  <a:cubicBezTo>
                    <a:pt x="61" y="20"/>
                    <a:pt x="57" y="26"/>
                    <a:pt x="59" y="31"/>
                  </a:cubicBezTo>
                  <a:cubicBezTo>
                    <a:pt x="63" y="37"/>
                    <a:pt x="69" y="31"/>
                    <a:pt x="70" y="28"/>
                  </a:cubicBezTo>
                  <a:cubicBezTo>
                    <a:pt x="70" y="25"/>
                    <a:pt x="79" y="27"/>
                    <a:pt x="79" y="24"/>
                  </a:cubicBezTo>
                  <a:cubicBezTo>
                    <a:pt x="78" y="20"/>
                    <a:pt x="81" y="19"/>
                    <a:pt x="79" y="15"/>
                  </a:cubicBezTo>
                  <a:cubicBezTo>
                    <a:pt x="76" y="11"/>
                    <a:pt x="83" y="12"/>
                    <a:pt x="86" y="9"/>
                  </a:cubicBezTo>
                  <a:cubicBezTo>
                    <a:pt x="89" y="6"/>
                    <a:pt x="82" y="9"/>
                    <a:pt x="77" y="4"/>
                  </a:cubicBezTo>
                  <a:cubicBezTo>
                    <a:pt x="72" y="0"/>
                    <a:pt x="70" y="6"/>
                    <a:pt x="70" y="9"/>
                  </a:cubicBezTo>
                  <a:cubicBezTo>
                    <a:pt x="70" y="12"/>
                    <a:pt x="60" y="9"/>
                    <a:pt x="55" y="7"/>
                  </a:cubicBezTo>
                  <a:cubicBezTo>
                    <a:pt x="49" y="5"/>
                    <a:pt x="42" y="14"/>
                    <a:pt x="34" y="18"/>
                  </a:cubicBezTo>
                  <a:cubicBezTo>
                    <a:pt x="26" y="22"/>
                    <a:pt x="26" y="29"/>
                    <a:pt x="18" y="28"/>
                  </a:cubicBezTo>
                  <a:cubicBezTo>
                    <a:pt x="11" y="28"/>
                    <a:pt x="0" y="35"/>
                    <a:pt x="3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42" name="Freeform 43"/>
            <p:cNvSpPr>
              <a:spLocks/>
            </p:cNvSpPr>
            <p:nvPr/>
          </p:nvSpPr>
          <p:spPr bwMode="auto">
            <a:xfrm>
              <a:off x="4710113" y="2957513"/>
              <a:ext cx="222250" cy="114300"/>
            </a:xfrm>
            <a:custGeom>
              <a:avLst/>
              <a:gdLst>
                <a:gd name="T0" fmla="*/ 36 w 42"/>
                <a:gd name="T1" fmla="*/ 6 h 22"/>
                <a:gd name="T2" fmla="*/ 29 w 42"/>
                <a:gd name="T3" fmla="*/ 2 h 22"/>
                <a:gd name="T4" fmla="*/ 0 w 42"/>
                <a:gd name="T5" fmla="*/ 11 h 22"/>
                <a:gd name="T6" fmla="*/ 15 w 42"/>
                <a:gd name="T7" fmla="*/ 21 h 22"/>
                <a:gd name="T8" fmla="*/ 31 w 42"/>
                <a:gd name="T9" fmla="*/ 11 h 22"/>
                <a:gd name="T10" fmla="*/ 36 w 42"/>
                <a:gd name="T11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22">
                  <a:moveTo>
                    <a:pt x="36" y="6"/>
                  </a:moveTo>
                  <a:cubicBezTo>
                    <a:pt x="42" y="5"/>
                    <a:pt x="39" y="0"/>
                    <a:pt x="29" y="2"/>
                  </a:cubicBezTo>
                  <a:cubicBezTo>
                    <a:pt x="18" y="3"/>
                    <a:pt x="0" y="3"/>
                    <a:pt x="0" y="11"/>
                  </a:cubicBezTo>
                  <a:cubicBezTo>
                    <a:pt x="0" y="17"/>
                    <a:pt x="4" y="20"/>
                    <a:pt x="15" y="21"/>
                  </a:cubicBezTo>
                  <a:cubicBezTo>
                    <a:pt x="27" y="22"/>
                    <a:pt x="37" y="11"/>
                    <a:pt x="31" y="11"/>
                  </a:cubicBezTo>
                  <a:cubicBezTo>
                    <a:pt x="26" y="11"/>
                    <a:pt x="29" y="7"/>
                    <a:pt x="3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43" name="Freeform 44"/>
            <p:cNvSpPr>
              <a:spLocks/>
            </p:cNvSpPr>
            <p:nvPr/>
          </p:nvSpPr>
          <p:spPr bwMode="auto">
            <a:xfrm>
              <a:off x="4438651" y="3119438"/>
              <a:ext cx="738188" cy="314325"/>
            </a:xfrm>
            <a:custGeom>
              <a:avLst/>
              <a:gdLst>
                <a:gd name="T0" fmla="*/ 19 w 139"/>
                <a:gd name="T1" fmla="*/ 14 h 60"/>
                <a:gd name="T2" fmla="*/ 21 w 139"/>
                <a:gd name="T3" fmla="*/ 21 h 60"/>
                <a:gd name="T4" fmla="*/ 20 w 139"/>
                <a:gd name="T5" fmla="*/ 23 h 60"/>
                <a:gd name="T6" fmla="*/ 11 w 139"/>
                <a:gd name="T7" fmla="*/ 31 h 60"/>
                <a:gd name="T8" fmla="*/ 23 w 139"/>
                <a:gd name="T9" fmla="*/ 31 h 60"/>
                <a:gd name="T10" fmla="*/ 3 w 139"/>
                <a:gd name="T11" fmla="*/ 37 h 60"/>
                <a:gd name="T12" fmla="*/ 17 w 139"/>
                <a:gd name="T13" fmla="*/ 41 h 60"/>
                <a:gd name="T14" fmla="*/ 33 w 139"/>
                <a:gd name="T15" fmla="*/ 40 h 60"/>
                <a:gd name="T16" fmla="*/ 42 w 139"/>
                <a:gd name="T17" fmla="*/ 36 h 60"/>
                <a:gd name="T18" fmla="*/ 63 w 139"/>
                <a:gd name="T19" fmla="*/ 38 h 60"/>
                <a:gd name="T20" fmla="*/ 47 w 139"/>
                <a:gd name="T21" fmla="*/ 47 h 60"/>
                <a:gd name="T22" fmla="*/ 46 w 139"/>
                <a:gd name="T23" fmla="*/ 57 h 60"/>
                <a:gd name="T24" fmla="*/ 86 w 139"/>
                <a:gd name="T25" fmla="*/ 45 h 60"/>
                <a:gd name="T26" fmla="*/ 102 w 139"/>
                <a:gd name="T27" fmla="*/ 44 h 60"/>
                <a:gd name="T28" fmla="*/ 128 w 139"/>
                <a:gd name="T29" fmla="*/ 42 h 60"/>
                <a:gd name="T30" fmla="*/ 132 w 139"/>
                <a:gd name="T31" fmla="*/ 19 h 60"/>
                <a:gd name="T32" fmla="*/ 119 w 139"/>
                <a:gd name="T33" fmla="*/ 24 h 60"/>
                <a:gd name="T34" fmla="*/ 106 w 139"/>
                <a:gd name="T35" fmla="*/ 13 h 60"/>
                <a:gd name="T36" fmla="*/ 98 w 139"/>
                <a:gd name="T37" fmla="*/ 1 h 60"/>
                <a:gd name="T38" fmla="*/ 86 w 139"/>
                <a:gd name="T39" fmla="*/ 14 h 60"/>
                <a:gd name="T40" fmla="*/ 87 w 139"/>
                <a:gd name="T41" fmla="*/ 21 h 60"/>
                <a:gd name="T42" fmla="*/ 96 w 139"/>
                <a:gd name="T43" fmla="*/ 30 h 60"/>
                <a:gd name="T44" fmla="*/ 70 w 139"/>
                <a:gd name="T45" fmla="*/ 25 h 60"/>
                <a:gd name="T46" fmla="*/ 43 w 139"/>
                <a:gd name="T47" fmla="*/ 13 h 60"/>
                <a:gd name="T48" fmla="*/ 31 w 139"/>
                <a:gd name="T49" fmla="*/ 7 h 60"/>
                <a:gd name="T50" fmla="*/ 19 w 139"/>
                <a:gd name="T51" fmla="*/ 1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9" h="60">
                  <a:moveTo>
                    <a:pt x="19" y="14"/>
                  </a:moveTo>
                  <a:cubicBezTo>
                    <a:pt x="12" y="14"/>
                    <a:pt x="13" y="21"/>
                    <a:pt x="21" y="21"/>
                  </a:cubicBezTo>
                  <a:cubicBezTo>
                    <a:pt x="29" y="21"/>
                    <a:pt x="31" y="24"/>
                    <a:pt x="20" y="23"/>
                  </a:cubicBezTo>
                  <a:cubicBezTo>
                    <a:pt x="8" y="23"/>
                    <a:pt x="3" y="33"/>
                    <a:pt x="11" y="31"/>
                  </a:cubicBezTo>
                  <a:cubicBezTo>
                    <a:pt x="19" y="29"/>
                    <a:pt x="29" y="29"/>
                    <a:pt x="23" y="31"/>
                  </a:cubicBezTo>
                  <a:cubicBezTo>
                    <a:pt x="17" y="33"/>
                    <a:pt x="0" y="34"/>
                    <a:pt x="3" y="37"/>
                  </a:cubicBezTo>
                  <a:cubicBezTo>
                    <a:pt x="4" y="39"/>
                    <a:pt x="11" y="39"/>
                    <a:pt x="17" y="41"/>
                  </a:cubicBezTo>
                  <a:cubicBezTo>
                    <a:pt x="24" y="44"/>
                    <a:pt x="28" y="45"/>
                    <a:pt x="33" y="40"/>
                  </a:cubicBezTo>
                  <a:cubicBezTo>
                    <a:pt x="38" y="34"/>
                    <a:pt x="44" y="29"/>
                    <a:pt x="42" y="36"/>
                  </a:cubicBezTo>
                  <a:cubicBezTo>
                    <a:pt x="39" y="44"/>
                    <a:pt x="50" y="38"/>
                    <a:pt x="63" y="38"/>
                  </a:cubicBezTo>
                  <a:cubicBezTo>
                    <a:pt x="77" y="37"/>
                    <a:pt x="61" y="46"/>
                    <a:pt x="47" y="47"/>
                  </a:cubicBezTo>
                  <a:cubicBezTo>
                    <a:pt x="33" y="48"/>
                    <a:pt x="35" y="55"/>
                    <a:pt x="46" y="57"/>
                  </a:cubicBezTo>
                  <a:cubicBezTo>
                    <a:pt x="57" y="60"/>
                    <a:pt x="81" y="50"/>
                    <a:pt x="86" y="45"/>
                  </a:cubicBezTo>
                  <a:cubicBezTo>
                    <a:pt x="92" y="39"/>
                    <a:pt x="97" y="48"/>
                    <a:pt x="102" y="44"/>
                  </a:cubicBezTo>
                  <a:cubicBezTo>
                    <a:pt x="108" y="40"/>
                    <a:pt x="118" y="44"/>
                    <a:pt x="128" y="42"/>
                  </a:cubicBezTo>
                  <a:cubicBezTo>
                    <a:pt x="137" y="40"/>
                    <a:pt x="139" y="22"/>
                    <a:pt x="132" y="19"/>
                  </a:cubicBezTo>
                  <a:cubicBezTo>
                    <a:pt x="125" y="16"/>
                    <a:pt x="125" y="23"/>
                    <a:pt x="119" y="24"/>
                  </a:cubicBezTo>
                  <a:cubicBezTo>
                    <a:pt x="114" y="25"/>
                    <a:pt x="111" y="18"/>
                    <a:pt x="106" y="13"/>
                  </a:cubicBezTo>
                  <a:cubicBezTo>
                    <a:pt x="102" y="9"/>
                    <a:pt x="105" y="0"/>
                    <a:pt x="98" y="1"/>
                  </a:cubicBezTo>
                  <a:cubicBezTo>
                    <a:pt x="92" y="2"/>
                    <a:pt x="78" y="13"/>
                    <a:pt x="86" y="14"/>
                  </a:cubicBezTo>
                  <a:cubicBezTo>
                    <a:pt x="95" y="15"/>
                    <a:pt x="92" y="19"/>
                    <a:pt x="87" y="21"/>
                  </a:cubicBezTo>
                  <a:cubicBezTo>
                    <a:pt x="83" y="23"/>
                    <a:pt x="98" y="27"/>
                    <a:pt x="96" y="30"/>
                  </a:cubicBezTo>
                  <a:cubicBezTo>
                    <a:pt x="94" y="33"/>
                    <a:pt x="71" y="30"/>
                    <a:pt x="70" y="25"/>
                  </a:cubicBezTo>
                  <a:cubicBezTo>
                    <a:pt x="69" y="20"/>
                    <a:pt x="51" y="11"/>
                    <a:pt x="43" y="13"/>
                  </a:cubicBezTo>
                  <a:cubicBezTo>
                    <a:pt x="36" y="15"/>
                    <a:pt x="39" y="7"/>
                    <a:pt x="31" y="7"/>
                  </a:cubicBezTo>
                  <a:cubicBezTo>
                    <a:pt x="24" y="6"/>
                    <a:pt x="26" y="13"/>
                    <a:pt x="1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44" name="Freeform 45"/>
            <p:cNvSpPr>
              <a:spLocks/>
            </p:cNvSpPr>
            <p:nvPr/>
          </p:nvSpPr>
          <p:spPr bwMode="auto">
            <a:xfrm>
              <a:off x="4660901" y="2873375"/>
              <a:ext cx="282575" cy="88900"/>
            </a:xfrm>
            <a:custGeom>
              <a:avLst/>
              <a:gdLst>
                <a:gd name="T0" fmla="*/ 20 w 53"/>
                <a:gd name="T1" fmla="*/ 13 h 17"/>
                <a:gd name="T2" fmla="*/ 34 w 53"/>
                <a:gd name="T3" fmla="*/ 11 h 17"/>
                <a:gd name="T4" fmla="*/ 53 w 53"/>
                <a:gd name="T5" fmla="*/ 9 h 17"/>
                <a:gd name="T6" fmla="*/ 28 w 53"/>
                <a:gd name="T7" fmla="*/ 3 h 17"/>
                <a:gd name="T8" fmla="*/ 7 w 53"/>
                <a:gd name="T9" fmla="*/ 12 h 17"/>
                <a:gd name="T10" fmla="*/ 20 w 53"/>
                <a:gd name="T11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17">
                  <a:moveTo>
                    <a:pt x="20" y="13"/>
                  </a:moveTo>
                  <a:cubicBezTo>
                    <a:pt x="25" y="15"/>
                    <a:pt x="30" y="8"/>
                    <a:pt x="34" y="11"/>
                  </a:cubicBezTo>
                  <a:cubicBezTo>
                    <a:pt x="37" y="14"/>
                    <a:pt x="53" y="17"/>
                    <a:pt x="53" y="9"/>
                  </a:cubicBezTo>
                  <a:cubicBezTo>
                    <a:pt x="53" y="1"/>
                    <a:pt x="33" y="0"/>
                    <a:pt x="28" y="3"/>
                  </a:cubicBezTo>
                  <a:cubicBezTo>
                    <a:pt x="23" y="6"/>
                    <a:pt x="0" y="7"/>
                    <a:pt x="7" y="12"/>
                  </a:cubicBezTo>
                  <a:cubicBezTo>
                    <a:pt x="11" y="15"/>
                    <a:pt x="15" y="11"/>
                    <a:pt x="2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45" name="Freeform 46"/>
            <p:cNvSpPr>
              <a:spLocks/>
            </p:cNvSpPr>
            <p:nvPr/>
          </p:nvSpPr>
          <p:spPr bwMode="auto">
            <a:xfrm>
              <a:off x="2105026" y="7754938"/>
              <a:ext cx="90488" cy="88900"/>
            </a:xfrm>
            <a:custGeom>
              <a:avLst/>
              <a:gdLst>
                <a:gd name="T0" fmla="*/ 7 w 17"/>
                <a:gd name="T1" fmla="*/ 1 h 17"/>
                <a:gd name="T2" fmla="*/ 7 w 17"/>
                <a:gd name="T3" fmla="*/ 14 h 17"/>
                <a:gd name="T4" fmla="*/ 15 w 17"/>
                <a:gd name="T5" fmla="*/ 10 h 17"/>
                <a:gd name="T6" fmla="*/ 7 w 17"/>
                <a:gd name="T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7">
                  <a:moveTo>
                    <a:pt x="7" y="1"/>
                  </a:moveTo>
                  <a:cubicBezTo>
                    <a:pt x="0" y="1"/>
                    <a:pt x="4" y="17"/>
                    <a:pt x="7" y="14"/>
                  </a:cubicBezTo>
                  <a:cubicBezTo>
                    <a:pt x="10" y="13"/>
                    <a:pt x="14" y="12"/>
                    <a:pt x="15" y="10"/>
                  </a:cubicBezTo>
                  <a:cubicBezTo>
                    <a:pt x="17" y="7"/>
                    <a:pt x="13" y="0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46" name="Freeform 47"/>
            <p:cNvSpPr>
              <a:spLocks/>
            </p:cNvSpPr>
            <p:nvPr/>
          </p:nvSpPr>
          <p:spPr bwMode="auto">
            <a:xfrm>
              <a:off x="2184401" y="5005388"/>
              <a:ext cx="180975" cy="168275"/>
            </a:xfrm>
            <a:custGeom>
              <a:avLst/>
              <a:gdLst>
                <a:gd name="T0" fmla="*/ 29 w 34"/>
                <a:gd name="T1" fmla="*/ 3 h 32"/>
                <a:gd name="T2" fmla="*/ 20 w 34"/>
                <a:gd name="T3" fmla="*/ 6 h 32"/>
                <a:gd name="T4" fmla="*/ 10 w 34"/>
                <a:gd name="T5" fmla="*/ 18 h 32"/>
                <a:gd name="T6" fmla="*/ 2 w 34"/>
                <a:gd name="T7" fmla="*/ 21 h 32"/>
                <a:gd name="T8" fmla="*/ 7 w 34"/>
                <a:gd name="T9" fmla="*/ 30 h 32"/>
                <a:gd name="T10" fmla="*/ 13 w 34"/>
                <a:gd name="T11" fmla="*/ 30 h 32"/>
                <a:gd name="T12" fmla="*/ 27 w 34"/>
                <a:gd name="T13" fmla="*/ 19 h 32"/>
                <a:gd name="T14" fmla="*/ 23 w 34"/>
                <a:gd name="T15" fmla="*/ 12 h 32"/>
                <a:gd name="T16" fmla="*/ 31 w 34"/>
                <a:gd name="T17" fmla="*/ 9 h 32"/>
                <a:gd name="T18" fmla="*/ 29 w 34"/>
                <a:gd name="T1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2">
                  <a:moveTo>
                    <a:pt x="29" y="3"/>
                  </a:moveTo>
                  <a:cubicBezTo>
                    <a:pt x="29" y="0"/>
                    <a:pt x="25" y="1"/>
                    <a:pt x="20" y="6"/>
                  </a:cubicBezTo>
                  <a:cubicBezTo>
                    <a:pt x="15" y="12"/>
                    <a:pt x="11" y="15"/>
                    <a:pt x="10" y="18"/>
                  </a:cubicBezTo>
                  <a:cubicBezTo>
                    <a:pt x="9" y="21"/>
                    <a:pt x="4" y="17"/>
                    <a:pt x="2" y="21"/>
                  </a:cubicBezTo>
                  <a:cubicBezTo>
                    <a:pt x="0" y="24"/>
                    <a:pt x="3" y="32"/>
                    <a:pt x="7" y="30"/>
                  </a:cubicBezTo>
                  <a:cubicBezTo>
                    <a:pt x="10" y="27"/>
                    <a:pt x="10" y="30"/>
                    <a:pt x="13" y="30"/>
                  </a:cubicBezTo>
                  <a:cubicBezTo>
                    <a:pt x="15" y="30"/>
                    <a:pt x="25" y="23"/>
                    <a:pt x="27" y="19"/>
                  </a:cubicBezTo>
                  <a:cubicBezTo>
                    <a:pt x="30" y="16"/>
                    <a:pt x="23" y="15"/>
                    <a:pt x="23" y="12"/>
                  </a:cubicBezTo>
                  <a:cubicBezTo>
                    <a:pt x="23" y="10"/>
                    <a:pt x="28" y="10"/>
                    <a:pt x="31" y="9"/>
                  </a:cubicBezTo>
                  <a:cubicBezTo>
                    <a:pt x="34" y="7"/>
                    <a:pt x="29" y="6"/>
                    <a:pt x="2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47" name="Freeform 48"/>
            <p:cNvSpPr>
              <a:spLocks/>
            </p:cNvSpPr>
            <p:nvPr/>
          </p:nvSpPr>
          <p:spPr bwMode="auto">
            <a:xfrm>
              <a:off x="2078038" y="7702550"/>
              <a:ext cx="42863" cy="41275"/>
            </a:xfrm>
            <a:custGeom>
              <a:avLst/>
              <a:gdLst>
                <a:gd name="T0" fmla="*/ 3 w 8"/>
                <a:gd name="T1" fmla="*/ 1 h 8"/>
                <a:gd name="T2" fmla="*/ 4 w 8"/>
                <a:gd name="T3" fmla="*/ 7 h 8"/>
                <a:gd name="T4" fmla="*/ 3 w 8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8">
                  <a:moveTo>
                    <a:pt x="3" y="1"/>
                  </a:moveTo>
                  <a:cubicBezTo>
                    <a:pt x="0" y="2"/>
                    <a:pt x="2" y="8"/>
                    <a:pt x="4" y="7"/>
                  </a:cubicBezTo>
                  <a:cubicBezTo>
                    <a:pt x="8" y="4"/>
                    <a:pt x="7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48" name="Freeform 49"/>
            <p:cNvSpPr>
              <a:spLocks/>
            </p:cNvSpPr>
            <p:nvPr/>
          </p:nvSpPr>
          <p:spPr bwMode="auto">
            <a:xfrm>
              <a:off x="1430338" y="4848225"/>
              <a:ext cx="115888" cy="68263"/>
            </a:xfrm>
            <a:custGeom>
              <a:avLst/>
              <a:gdLst>
                <a:gd name="T0" fmla="*/ 12 w 22"/>
                <a:gd name="T1" fmla="*/ 4 h 13"/>
                <a:gd name="T2" fmla="*/ 2 w 22"/>
                <a:gd name="T3" fmla="*/ 7 h 13"/>
                <a:gd name="T4" fmla="*/ 17 w 22"/>
                <a:gd name="T5" fmla="*/ 12 h 13"/>
                <a:gd name="T6" fmla="*/ 20 w 22"/>
                <a:gd name="T7" fmla="*/ 4 h 13"/>
                <a:gd name="T8" fmla="*/ 12 w 22"/>
                <a:gd name="T9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3">
                  <a:moveTo>
                    <a:pt x="12" y="4"/>
                  </a:moveTo>
                  <a:cubicBezTo>
                    <a:pt x="11" y="0"/>
                    <a:pt x="0" y="3"/>
                    <a:pt x="2" y="7"/>
                  </a:cubicBezTo>
                  <a:cubicBezTo>
                    <a:pt x="3" y="11"/>
                    <a:pt x="13" y="13"/>
                    <a:pt x="17" y="12"/>
                  </a:cubicBezTo>
                  <a:cubicBezTo>
                    <a:pt x="21" y="11"/>
                    <a:pt x="22" y="7"/>
                    <a:pt x="20" y="4"/>
                  </a:cubicBezTo>
                  <a:cubicBezTo>
                    <a:pt x="17" y="2"/>
                    <a:pt x="12" y="8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49" name="Freeform 50"/>
            <p:cNvSpPr>
              <a:spLocks/>
            </p:cNvSpPr>
            <p:nvPr/>
          </p:nvSpPr>
          <p:spPr bwMode="auto">
            <a:xfrm>
              <a:off x="1871663" y="7624763"/>
              <a:ext cx="58738" cy="36513"/>
            </a:xfrm>
            <a:custGeom>
              <a:avLst/>
              <a:gdLst>
                <a:gd name="T0" fmla="*/ 3 w 11"/>
                <a:gd name="T1" fmla="*/ 3 h 7"/>
                <a:gd name="T2" fmla="*/ 10 w 11"/>
                <a:gd name="T3" fmla="*/ 3 h 7"/>
                <a:gd name="T4" fmla="*/ 3 w 11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">
                  <a:moveTo>
                    <a:pt x="3" y="3"/>
                  </a:moveTo>
                  <a:cubicBezTo>
                    <a:pt x="7" y="7"/>
                    <a:pt x="9" y="6"/>
                    <a:pt x="10" y="3"/>
                  </a:cubicBezTo>
                  <a:cubicBezTo>
                    <a:pt x="11" y="0"/>
                    <a:pt x="0" y="0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50" name="Freeform 51"/>
            <p:cNvSpPr>
              <a:spLocks/>
            </p:cNvSpPr>
            <p:nvPr/>
          </p:nvSpPr>
          <p:spPr bwMode="auto">
            <a:xfrm>
              <a:off x="1414463" y="5387975"/>
              <a:ext cx="68263" cy="68263"/>
            </a:xfrm>
            <a:custGeom>
              <a:avLst/>
              <a:gdLst>
                <a:gd name="T0" fmla="*/ 5 w 13"/>
                <a:gd name="T1" fmla="*/ 11 h 13"/>
                <a:gd name="T2" fmla="*/ 11 w 13"/>
                <a:gd name="T3" fmla="*/ 3 h 13"/>
                <a:gd name="T4" fmla="*/ 5 w 13"/>
                <a:gd name="T5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3">
                  <a:moveTo>
                    <a:pt x="5" y="11"/>
                  </a:moveTo>
                  <a:cubicBezTo>
                    <a:pt x="11" y="9"/>
                    <a:pt x="13" y="6"/>
                    <a:pt x="11" y="3"/>
                  </a:cubicBezTo>
                  <a:cubicBezTo>
                    <a:pt x="8" y="0"/>
                    <a:pt x="0" y="13"/>
                    <a:pt x="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51" name="Freeform 52"/>
            <p:cNvSpPr>
              <a:spLocks/>
            </p:cNvSpPr>
            <p:nvPr/>
          </p:nvSpPr>
          <p:spPr bwMode="auto">
            <a:xfrm>
              <a:off x="1557338" y="5319713"/>
              <a:ext cx="138113" cy="52388"/>
            </a:xfrm>
            <a:custGeom>
              <a:avLst/>
              <a:gdLst>
                <a:gd name="T0" fmla="*/ 20 w 26"/>
                <a:gd name="T1" fmla="*/ 2 h 10"/>
                <a:gd name="T2" fmla="*/ 5 w 26"/>
                <a:gd name="T3" fmla="*/ 9 h 10"/>
                <a:gd name="T4" fmla="*/ 14 w 26"/>
                <a:gd name="T5" fmla="*/ 6 h 10"/>
                <a:gd name="T6" fmla="*/ 20 w 26"/>
                <a:gd name="T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0">
                  <a:moveTo>
                    <a:pt x="20" y="2"/>
                  </a:moveTo>
                  <a:cubicBezTo>
                    <a:pt x="15" y="0"/>
                    <a:pt x="0" y="9"/>
                    <a:pt x="5" y="9"/>
                  </a:cubicBezTo>
                  <a:cubicBezTo>
                    <a:pt x="9" y="10"/>
                    <a:pt x="10" y="6"/>
                    <a:pt x="14" y="6"/>
                  </a:cubicBezTo>
                  <a:cubicBezTo>
                    <a:pt x="18" y="6"/>
                    <a:pt x="26" y="4"/>
                    <a:pt x="2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52" name="Freeform 53"/>
            <p:cNvSpPr>
              <a:spLocks/>
            </p:cNvSpPr>
            <p:nvPr/>
          </p:nvSpPr>
          <p:spPr bwMode="auto">
            <a:xfrm>
              <a:off x="1966913" y="7661275"/>
              <a:ext cx="63500" cy="41275"/>
            </a:xfrm>
            <a:custGeom>
              <a:avLst/>
              <a:gdLst>
                <a:gd name="T0" fmla="*/ 3 w 12"/>
                <a:gd name="T1" fmla="*/ 4 h 8"/>
                <a:gd name="T2" fmla="*/ 10 w 12"/>
                <a:gd name="T3" fmla="*/ 5 h 8"/>
                <a:gd name="T4" fmla="*/ 3 w 12"/>
                <a:gd name="T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8">
                  <a:moveTo>
                    <a:pt x="3" y="4"/>
                  </a:moveTo>
                  <a:cubicBezTo>
                    <a:pt x="5" y="8"/>
                    <a:pt x="8" y="8"/>
                    <a:pt x="10" y="5"/>
                  </a:cubicBezTo>
                  <a:cubicBezTo>
                    <a:pt x="12" y="2"/>
                    <a:pt x="0" y="0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53" name="Freeform 54"/>
            <p:cNvSpPr>
              <a:spLocks/>
            </p:cNvSpPr>
            <p:nvPr/>
          </p:nvSpPr>
          <p:spPr bwMode="auto">
            <a:xfrm>
              <a:off x="11671301" y="6435725"/>
              <a:ext cx="69850" cy="68263"/>
            </a:xfrm>
            <a:custGeom>
              <a:avLst/>
              <a:gdLst>
                <a:gd name="T0" fmla="*/ 12 w 13"/>
                <a:gd name="T1" fmla="*/ 6 h 13"/>
                <a:gd name="T2" fmla="*/ 2 w 13"/>
                <a:gd name="T3" fmla="*/ 9 h 13"/>
                <a:gd name="T4" fmla="*/ 12 w 13"/>
                <a:gd name="T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3">
                  <a:moveTo>
                    <a:pt x="12" y="6"/>
                  </a:moveTo>
                  <a:cubicBezTo>
                    <a:pt x="11" y="0"/>
                    <a:pt x="0" y="8"/>
                    <a:pt x="2" y="9"/>
                  </a:cubicBezTo>
                  <a:cubicBezTo>
                    <a:pt x="7" y="13"/>
                    <a:pt x="13" y="12"/>
                    <a:pt x="1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54" name="Freeform 55"/>
            <p:cNvSpPr>
              <a:spLocks/>
            </p:cNvSpPr>
            <p:nvPr/>
          </p:nvSpPr>
          <p:spPr bwMode="auto">
            <a:xfrm>
              <a:off x="12900026" y="6734175"/>
              <a:ext cx="185738" cy="52388"/>
            </a:xfrm>
            <a:custGeom>
              <a:avLst/>
              <a:gdLst>
                <a:gd name="T0" fmla="*/ 35 w 35"/>
                <a:gd name="T1" fmla="*/ 6 h 10"/>
                <a:gd name="T2" fmla="*/ 28 w 35"/>
                <a:gd name="T3" fmla="*/ 5 h 10"/>
                <a:gd name="T4" fmla="*/ 10 w 35"/>
                <a:gd name="T5" fmla="*/ 3 h 10"/>
                <a:gd name="T6" fmla="*/ 3 w 35"/>
                <a:gd name="T7" fmla="*/ 6 h 10"/>
                <a:gd name="T8" fmla="*/ 20 w 35"/>
                <a:gd name="T9" fmla="*/ 10 h 10"/>
                <a:gd name="T10" fmla="*/ 35 w 35"/>
                <a:gd name="T11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10">
                  <a:moveTo>
                    <a:pt x="35" y="6"/>
                  </a:moveTo>
                  <a:cubicBezTo>
                    <a:pt x="35" y="4"/>
                    <a:pt x="31" y="7"/>
                    <a:pt x="28" y="5"/>
                  </a:cubicBezTo>
                  <a:cubicBezTo>
                    <a:pt x="25" y="4"/>
                    <a:pt x="13" y="6"/>
                    <a:pt x="10" y="3"/>
                  </a:cubicBezTo>
                  <a:cubicBezTo>
                    <a:pt x="7" y="0"/>
                    <a:pt x="0" y="5"/>
                    <a:pt x="3" y="6"/>
                  </a:cubicBezTo>
                  <a:cubicBezTo>
                    <a:pt x="7" y="7"/>
                    <a:pt x="13" y="10"/>
                    <a:pt x="20" y="10"/>
                  </a:cubicBezTo>
                  <a:cubicBezTo>
                    <a:pt x="26" y="10"/>
                    <a:pt x="35" y="7"/>
                    <a:pt x="3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55" name="Freeform 56"/>
            <p:cNvSpPr>
              <a:spLocks/>
            </p:cNvSpPr>
            <p:nvPr/>
          </p:nvSpPr>
          <p:spPr bwMode="auto">
            <a:xfrm>
              <a:off x="13425488" y="6723063"/>
              <a:ext cx="160338" cy="100013"/>
            </a:xfrm>
            <a:custGeom>
              <a:avLst/>
              <a:gdLst>
                <a:gd name="T0" fmla="*/ 20 w 30"/>
                <a:gd name="T1" fmla="*/ 12 h 19"/>
                <a:gd name="T2" fmla="*/ 26 w 30"/>
                <a:gd name="T3" fmla="*/ 5 h 19"/>
                <a:gd name="T4" fmla="*/ 26 w 30"/>
                <a:gd name="T5" fmla="*/ 2 h 19"/>
                <a:gd name="T6" fmla="*/ 10 w 30"/>
                <a:gd name="T7" fmla="*/ 7 h 19"/>
                <a:gd name="T8" fmla="*/ 5 w 30"/>
                <a:gd name="T9" fmla="*/ 15 h 19"/>
                <a:gd name="T10" fmla="*/ 20 w 30"/>
                <a:gd name="T11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9">
                  <a:moveTo>
                    <a:pt x="20" y="12"/>
                  </a:moveTo>
                  <a:cubicBezTo>
                    <a:pt x="20" y="10"/>
                    <a:pt x="23" y="6"/>
                    <a:pt x="26" y="5"/>
                  </a:cubicBezTo>
                  <a:cubicBezTo>
                    <a:pt x="30" y="3"/>
                    <a:pt x="29" y="0"/>
                    <a:pt x="26" y="2"/>
                  </a:cubicBezTo>
                  <a:cubicBezTo>
                    <a:pt x="24" y="5"/>
                    <a:pt x="18" y="7"/>
                    <a:pt x="10" y="7"/>
                  </a:cubicBezTo>
                  <a:cubicBezTo>
                    <a:pt x="3" y="8"/>
                    <a:pt x="0" y="12"/>
                    <a:pt x="5" y="15"/>
                  </a:cubicBezTo>
                  <a:cubicBezTo>
                    <a:pt x="11" y="19"/>
                    <a:pt x="21" y="14"/>
                    <a:pt x="2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56" name="Freeform 57"/>
            <p:cNvSpPr>
              <a:spLocks/>
            </p:cNvSpPr>
            <p:nvPr/>
          </p:nvSpPr>
          <p:spPr bwMode="auto">
            <a:xfrm>
              <a:off x="10077451" y="4260850"/>
              <a:ext cx="642938" cy="320675"/>
            </a:xfrm>
            <a:custGeom>
              <a:avLst/>
              <a:gdLst>
                <a:gd name="T0" fmla="*/ 102 w 121"/>
                <a:gd name="T1" fmla="*/ 43 h 61"/>
                <a:gd name="T2" fmla="*/ 111 w 121"/>
                <a:gd name="T3" fmla="*/ 36 h 61"/>
                <a:gd name="T4" fmla="*/ 120 w 121"/>
                <a:gd name="T5" fmla="*/ 27 h 61"/>
                <a:gd name="T6" fmla="*/ 114 w 121"/>
                <a:gd name="T7" fmla="*/ 18 h 61"/>
                <a:gd name="T8" fmla="*/ 108 w 121"/>
                <a:gd name="T9" fmla="*/ 13 h 61"/>
                <a:gd name="T10" fmla="*/ 106 w 121"/>
                <a:gd name="T11" fmla="*/ 6 h 61"/>
                <a:gd name="T12" fmla="*/ 98 w 121"/>
                <a:gd name="T13" fmla="*/ 6 h 61"/>
                <a:gd name="T14" fmla="*/ 87 w 121"/>
                <a:gd name="T15" fmla="*/ 1 h 61"/>
                <a:gd name="T16" fmla="*/ 86 w 121"/>
                <a:gd name="T17" fmla="*/ 8 h 61"/>
                <a:gd name="T18" fmla="*/ 79 w 121"/>
                <a:gd name="T19" fmla="*/ 8 h 61"/>
                <a:gd name="T20" fmla="*/ 75 w 121"/>
                <a:gd name="T21" fmla="*/ 8 h 61"/>
                <a:gd name="T22" fmla="*/ 68 w 121"/>
                <a:gd name="T23" fmla="*/ 9 h 61"/>
                <a:gd name="T24" fmla="*/ 62 w 121"/>
                <a:gd name="T25" fmla="*/ 7 h 61"/>
                <a:gd name="T26" fmla="*/ 55 w 121"/>
                <a:gd name="T27" fmla="*/ 13 h 61"/>
                <a:gd name="T28" fmla="*/ 50 w 121"/>
                <a:gd name="T29" fmla="*/ 10 h 61"/>
                <a:gd name="T30" fmla="*/ 45 w 121"/>
                <a:gd name="T31" fmla="*/ 14 h 61"/>
                <a:gd name="T32" fmla="*/ 44 w 121"/>
                <a:gd name="T33" fmla="*/ 19 h 61"/>
                <a:gd name="T34" fmla="*/ 36 w 121"/>
                <a:gd name="T35" fmla="*/ 22 h 61"/>
                <a:gd name="T36" fmla="*/ 33 w 121"/>
                <a:gd name="T37" fmla="*/ 13 h 61"/>
                <a:gd name="T38" fmla="*/ 16 w 121"/>
                <a:gd name="T39" fmla="*/ 2 h 61"/>
                <a:gd name="T40" fmla="*/ 18 w 121"/>
                <a:gd name="T41" fmla="*/ 8 h 61"/>
                <a:gd name="T42" fmla="*/ 14 w 121"/>
                <a:gd name="T43" fmla="*/ 8 h 61"/>
                <a:gd name="T44" fmla="*/ 6 w 121"/>
                <a:gd name="T45" fmla="*/ 11 h 61"/>
                <a:gd name="T46" fmla="*/ 1 w 121"/>
                <a:gd name="T47" fmla="*/ 18 h 61"/>
                <a:gd name="T48" fmla="*/ 11 w 121"/>
                <a:gd name="T49" fmla="*/ 21 h 61"/>
                <a:gd name="T50" fmla="*/ 25 w 121"/>
                <a:gd name="T51" fmla="*/ 21 h 61"/>
                <a:gd name="T52" fmla="*/ 23 w 121"/>
                <a:gd name="T53" fmla="*/ 26 h 61"/>
                <a:gd name="T54" fmla="*/ 17 w 121"/>
                <a:gd name="T55" fmla="*/ 30 h 61"/>
                <a:gd name="T56" fmla="*/ 4 w 121"/>
                <a:gd name="T57" fmla="*/ 33 h 61"/>
                <a:gd name="T58" fmla="*/ 21 w 121"/>
                <a:gd name="T59" fmla="*/ 33 h 61"/>
                <a:gd name="T60" fmla="*/ 25 w 121"/>
                <a:gd name="T61" fmla="*/ 38 h 61"/>
                <a:gd name="T62" fmla="*/ 28 w 121"/>
                <a:gd name="T63" fmla="*/ 41 h 61"/>
                <a:gd name="T64" fmla="*/ 24 w 121"/>
                <a:gd name="T65" fmla="*/ 47 h 61"/>
                <a:gd name="T66" fmla="*/ 18 w 121"/>
                <a:gd name="T67" fmla="*/ 50 h 61"/>
                <a:gd name="T68" fmla="*/ 33 w 121"/>
                <a:gd name="T69" fmla="*/ 50 h 61"/>
                <a:gd name="T70" fmla="*/ 53 w 121"/>
                <a:gd name="T71" fmla="*/ 58 h 61"/>
                <a:gd name="T72" fmla="*/ 73 w 121"/>
                <a:gd name="T73" fmla="*/ 53 h 61"/>
                <a:gd name="T74" fmla="*/ 87 w 121"/>
                <a:gd name="T75" fmla="*/ 49 h 61"/>
                <a:gd name="T76" fmla="*/ 102 w 121"/>
                <a:gd name="T77" fmla="*/ 4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1" h="61">
                  <a:moveTo>
                    <a:pt x="102" y="43"/>
                  </a:moveTo>
                  <a:cubicBezTo>
                    <a:pt x="108" y="43"/>
                    <a:pt x="108" y="35"/>
                    <a:pt x="111" y="36"/>
                  </a:cubicBezTo>
                  <a:cubicBezTo>
                    <a:pt x="114" y="36"/>
                    <a:pt x="118" y="31"/>
                    <a:pt x="120" y="27"/>
                  </a:cubicBezTo>
                  <a:cubicBezTo>
                    <a:pt x="121" y="24"/>
                    <a:pt x="118" y="18"/>
                    <a:pt x="114" y="18"/>
                  </a:cubicBezTo>
                  <a:cubicBezTo>
                    <a:pt x="110" y="18"/>
                    <a:pt x="107" y="15"/>
                    <a:pt x="108" y="13"/>
                  </a:cubicBezTo>
                  <a:cubicBezTo>
                    <a:pt x="108" y="10"/>
                    <a:pt x="105" y="7"/>
                    <a:pt x="106" y="6"/>
                  </a:cubicBezTo>
                  <a:cubicBezTo>
                    <a:pt x="106" y="4"/>
                    <a:pt x="101" y="5"/>
                    <a:pt x="98" y="6"/>
                  </a:cubicBezTo>
                  <a:cubicBezTo>
                    <a:pt x="95" y="7"/>
                    <a:pt x="90" y="0"/>
                    <a:pt x="87" y="1"/>
                  </a:cubicBezTo>
                  <a:cubicBezTo>
                    <a:pt x="85" y="2"/>
                    <a:pt x="86" y="6"/>
                    <a:pt x="86" y="8"/>
                  </a:cubicBezTo>
                  <a:cubicBezTo>
                    <a:pt x="85" y="10"/>
                    <a:pt x="79" y="6"/>
                    <a:pt x="79" y="8"/>
                  </a:cubicBezTo>
                  <a:cubicBezTo>
                    <a:pt x="79" y="11"/>
                    <a:pt x="77" y="11"/>
                    <a:pt x="75" y="8"/>
                  </a:cubicBezTo>
                  <a:cubicBezTo>
                    <a:pt x="73" y="6"/>
                    <a:pt x="68" y="7"/>
                    <a:pt x="68" y="9"/>
                  </a:cubicBezTo>
                  <a:cubicBezTo>
                    <a:pt x="68" y="11"/>
                    <a:pt x="66" y="10"/>
                    <a:pt x="62" y="7"/>
                  </a:cubicBezTo>
                  <a:cubicBezTo>
                    <a:pt x="58" y="5"/>
                    <a:pt x="54" y="10"/>
                    <a:pt x="55" y="13"/>
                  </a:cubicBezTo>
                  <a:cubicBezTo>
                    <a:pt x="55" y="15"/>
                    <a:pt x="53" y="16"/>
                    <a:pt x="50" y="10"/>
                  </a:cubicBezTo>
                  <a:cubicBezTo>
                    <a:pt x="47" y="5"/>
                    <a:pt x="43" y="11"/>
                    <a:pt x="45" y="14"/>
                  </a:cubicBezTo>
                  <a:cubicBezTo>
                    <a:pt x="47" y="17"/>
                    <a:pt x="46" y="20"/>
                    <a:pt x="44" y="19"/>
                  </a:cubicBezTo>
                  <a:cubicBezTo>
                    <a:pt x="41" y="17"/>
                    <a:pt x="38" y="20"/>
                    <a:pt x="36" y="22"/>
                  </a:cubicBezTo>
                  <a:cubicBezTo>
                    <a:pt x="35" y="25"/>
                    <a:pt x="29" y="15"/>
                    <a:pt x="33" y="13"/>
                  </a:cubicBezTo>
                  <a:cubicBezTo>
                    <a:pt x="37" y="11"/>
                    <a:pt x="21" y="2"/>
                    <a:pt x="16" y="2"/>
                  </a:cubicBezTo>
                  <a:cubicBezTo>
                    <a:pt x="11" y="2"/>
                    <a:pt x="14" y="6"/>
                    <a:pt x="18" y="8"/>
                  </a:cubicBezTo>
                  <a:cubicBezTo>
                    <a:pt x="21" y="11"/>
                    <a:pt x="15" y="10"/>
                    <a:pt x="14" y="8"/>
                  </a:cubicBezTo>
                  <a:cubicBezTo>
                    <a:pt x="12" y="6"/>
                    <a:pt x="8" y="7"/>
                    <a:pt x="6" y="11"/>
                  </a:cubicBezTo>
                  <a:cubicBezTo>
                    <a:pt x="4" y="14"/>
                    <a:pt x="1" y="16"/>
                    <a:pt x="1" y="18"/>
                  </a:cubicBezTo>
                  <a:cubicBezTo>
                    <a:pt x="0" y="21"/>
                    <a:pt x="6" y="23"/>
                    <a:pt x="11" y="21"/>
                  </a:cubicBezTo>
                  <a:cubicBezTo>
                    <a:pt x="17" y="19"/>
                    <a:pt x="22" y="18"/>
                    <a:pt x="25" y="21"/>
                  </a:cubicBezTo>
                  <a:cubicBezTo>
                    <a:pt x="28" y="23"/>
                    <a:pt x="20" y="24"/>
                    <a:pt x="23" y="26"/>
                  </a:cubicBezTo>
                  <a:cubicBezTo>
                    <a:pt x="26" y="28"/>
                    <a:pt x="23" y="30"/>
                    <a:pt x="17" y="30"/>
                  </a:cubicBezTo>
                  <a:cubicBezTo>
                    <a:pt x="11" y="29"/>
                    <a:pt x="3" y="31"/>
                    <a:pt x="4" y="33"/>
                  </a:cubicBezTo>
                  <a:cubicBezTo>
                    <a:pt x="5" y="35"/>
                    <a:pt x="20" y="31"/>
                    <a:pt x="21" y="33"/>
                  </a:cubicBezTo>
                  <a:cubicBezTo>
                    <a:pt x="21" y="36"/>
                    <a:pt x="21" y="39"/>
                    <a:pt x="25" y="38"/>
                  </a:cubicBezTo>
                  <a:cubicBezTo>
                    <a:pt x="29" y="36"/>
                    <a:pt x="26" y="41"/>
                    <a:pt x="28" y="41"/>
                  </a:cubicBezTo>
                  <a:cubicBezTo>
                    <a:pt x="30" y="42"/>
                    <a:pt x="29" y="46"/>
                    <a:pt x="24" y="47"/>
                  </a:cubicBezTo>
                  <a:cubicBezTo>
                    <a:pt x="19" y="47"/>
                    <a:pt x="16" y="48"/>
                    <a:pt x="18" y="50"/>
                  </a:cubicBezTo>
                  <a:cubicBezTo>
                    <a:pt x="21" y="53"/>
                    <a:pt x="27" y="51"/>
                    <a:pt x="33" y="50"/>
                  </a:cubicBezTo>
                  <a:cubicBezTo>
                    <a:pt x="38" y="48"/>
                    <a:pt x="47" y="55"/>
                    <a:pt x="53" y="58"/>
                  </a:cubicBezTo>
                  <a:cubicBezTo>
                    <a:pt x="60" y="61"/>
                    <a:pt x="71" y="57"/>
                    <a:pt x="73" y="53"/>
                  </a:cubicBezTo>
                  <a:cubicBezTo>
                    <a:pt x="74" y="50"/>
                    <a:pt x="83" y="51"/>
                    <a:pt x="87" y="49"/>
                  </a:cubicBezTo>
                  <a:cubicBezTo>
                    <a:pt x="90" y="46"/>
                    <a:pt x="95" y="43"/>
                    <a:pt x="102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57" name="Freeform 58"/>
            <p:cNvSpPr>
              <a:spLocks/>
            </p:cNvSpPr>
            <p:nvPr/>
          </p:nvSpPr>
          <p:spPr bwMode="auto">
            <a:xfrm>
              <a:off x="10906126" y="5272088"/>
              <a:ext cx="303213" cy="319088"/>
            </a:xfrm>
            <a:custGeom>
              <a:avLst/>
              <a:gdLst>
                <a:gd name="T0" fmla="*/ 12 w 57"/>
                <a:gd name="T1" fmla="*/ 61 h 61"/>
                <a:gd name="T2" fmla="*/ 32 w 57"/>
                <a:gd name="T3" fmla="*/ 53 h 61"/>
                <a:gd name="T4" fmla="*/ 45 w 57"/>
                <a:gd name="T5" fmla="*/ 50 h 61"/>
                <a:gd name="T6" fmla="*/ 45 w 57"/>
                <a:gd name="T7" fmla="*/ 24 h 61"/>
                <a:gd name="T8" fmla="*/ 45 w 57"/>
                <a:gd name="T9" fmla="*/ 22 h 61"/>
                <a:gd name="T10" fmla="*/ 54 w 57"/>
                <a:gd name="T11" fmla="*/ 16 h 61"/>
                <a:gd name="T12" fmla="*/ 48 w 57"/>
                <a:gd name="T13" fmla="*/ 4 h 61"/>
                <a:gd name="T14" fmla="*/ 33 w 57"/>
                <a:gd name="T15" fmla="*/ 6 h 61"/>
                <a:gd name="T16" fmla="*/ 32 w 57"/>
                <a:gd name="T17" fmla="*/ 6 h 61"/>
                <a:gd name="T18" fmla="*/ 21 w 57"/>
                <a:gd name="T19" fmla="*/ 8 h 61"/>
                <a:gd name="T20" fmla="*/ 26 w 57"/>
                <a:gd name="T21" fmla="*/ 13 h 61"/>
                <a:gd name="T22" fmla="*/ 17 w 57"/>
                <a:gd name="T23" fmla="*/ 18 h 61"/>
                <a:gd name="T24" fmla="*/ 5 w 57"/>
                <a:gd name="T25" fmla="*/ 18 h 61"/>
                <a:gd name="T26" fmla="*/ 6 w 57"/>
                <a:gd name="T27" fmla="*/ 27 h 61"/>
                <a:gd name="T28" fmla="*/ 11 w 57"/>
                <a:gd name="T29" fmla="*/ 35 h 61"/>
                <a:gd name="T30" fmla="*/ 8 w 57"/>
                <a:gd name="T31" fmla="*/ 44 h 61"/>
                <a:gd name="T32" fmla="*/ 1 w 57"/>
                <a:gd name="T33" fmla="*/ 52 h 61"/>
                <a:gd name="T34" fmla="*/ 12 w 57"/>
                <a:gd name="T35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7" h="61">
                  <a:moveTo>
                    <a:pt x="12" y="61"/>
                  </a:moveTo>
                  <a:cubicBezTo>
                    <a:pt x="16" y="61"/>
                    <a:pt x="26" y="58"/>
                    <a:pt x="32" y="53"/>
                  </a:cubicBezTo>
                  <a:cubicBezTo>
                    <a:pt x="37" y="47"/>
                    <a:pt x="40" y="52"/>
                    <a:pt x="45" y="50"/>
                  </a:cubicBezTo>
                  <a:cubicBezTo>
                    <a:pt x="51" y="47"/>
                    <a:pt x="47" y="28"/>
                    <a:pt x="45" y="24"/>
                  </a:cubicBezTo>
                  <a:cubicBezTo>
                    <a:pt x="45" y="23"/>
                    <a:pt x="45" y="22"/>
                    <a:pt x="45" y="22"/>
                  </a:cubicBezTo>
                  <a:cubicBezTo>
                    <a:pt x="46" y="19"/>
                    <a:pt x="51" y="19"/>
                    <a:pt x="54" y="16"/>
                  </a:cubicBezTo>
                  <a:cubicBezTo>
                    <a:pt x="57" y="13"/>
                    <a:pt x="52" y="8"/>
                    <a:pt x="48" y="4"/>
                  </a:cubicBezTo>
                  <a:cubicBezTo>
                    <a:pt x="43" y="0"/>
                    <a:pt x="38" y="6"/>
                    <a:pt x="33" y="6"/>
                  </a:cubicBezTo>
                  <a:cubicBezTo>
                    <a:pt x="33" y="6"/>
                    <a:pt x="33" y="6"/>
                    <a:pt x="32" y="6"/>
                  </a:cubicBezTo>
                  <a:cubicBezTo>
                    <a:pt x="27" y="4"/>
                    <a:pt x="21" y="4"/>
                    <a:pt x="21" y="8"/>
                  </a:cubicBezTo>
                  <a:cubicBezTo>
                    <a:pt x="21" y="12"/>
                    <a:pt x="26" y="11"/>
                    <a:pt x="26" y="13"/>
                  </a:cubicBezTo>
                  <a:cubicBezTo>
                    <a:pt x="26" y="16"/>
                    <a:pt x="21" y="15"/>
                    <a:pt x="17" y="18"/>
                  </a:cubicBezTo>
                  <a:cubicBezTo>
                    <a:pt x="13" y="21"/>
                    <a:pt x="9" y="16"/>
                    <a:pt x="5" y="18"/>
                  </a:cubicBezTo>
                  <a:cubicBezTo>
                    <a:pt x="1" y="20"/>
                    <a:pt x="9" y="23"/>
                    <a:pt x="6" y="27"/>
                  </a:cubicBezTo>
                  <a:cubicBezTo>
                    <a:pt x="3" y="31"/>
                    <a:pt x="6" y="31"/>
                    <a:pt x="11" y="35"/>
                  </a:cubicBezTo>
                  <a:cubicBezTo>
                    <a:pt x="16" y="39"/>
                    <a:pt x="8" y="40"/>
                    <a:pt x="8" y="44"/>
                  </a:cubicBezTo>
                  <a:cubicBezTo>
                    <a:pt x="8" y="49"/>
                    <a:pt x="2" y="49"/>
                    <a:pt x="1" y="52"/>
                  </a:cubicBezTo>
                  <a:cubicBezTo>
                    <a:pt x="0" y="55"/>
                    <a:pt x="6" y="61"/>
                    <a:pt x="12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58" name="Freeform 59"/>
            <p:cNvSpPr>
              <a:spLocks/>
            </p:cNvSpPr>
            <p:nvPr/>
          </p:nvSpPr>
          <p:spPr bwMode="auto">
            <a:xfrm>
              <a:off x="11118851" y="4968875"/>
              <a:ext cx="527050" cy="749300"/>
            </a:xfrm>
            <a:custGeom>
              <a:avLst/>
              <a:gdLst>
                <a:gd name="T0" fmla="*/ 3 w 99"/>
                <a:gd name="T1" fmla="*/ 24 h 143"/>
                <a:gd name="T2" fmla="*/ 11 w 99"/>
                <a:gd name="T3" fmla="*/ 31 h 143"/>
                <a:gd name="T4" fmla="*/ 7 w 99"/>
                <a:gd name="T5" fmla="*/ 39 h 143"/>
                <a:gd name="T6" fmla="*/ 13 w 99"/>
                <a:gd name="T7" fmla="*/ 45 h 143"/>
                <a:gd name="T8" fmla="*/ 4 w 99"/>
                <a:gd name="T9" fmla="*/ 52 h 143"/>
                <a:gd name="T10" fmla="*/ 12 w 99"/>
                <a:gd name="T11" fmla="*/ 50 h 143"/>
                <a:gd name="T12" fmla="*/ 17 w 99"/>
                <a:gd name="T13" fmla="*/ 56 h 143"/>
                <a:gd name="T14" fmla="*/ 23 w 99"/>
                <a:gd name="T15" fmla="*/ 48 h 143"/>
                <a:gd name="T16" fmla="*/ 24 w 99"/>
                <a:gd name="T17" fmla="*/ 55 h 143"/>
                <a:gd name="T18" fmla="*/ 20 w 99"/>
                <a:gd name="T19" fmla="*/ 67 h 143"/>
                <a:gd name="T20" fmla="*/ 36 w 99"/>
                <a:gd name="T21" fmla="*/ 65 h 143"/>
                <a:gd name="T22" fmla="*/ 39 w 99"/>
                <a:gd name="T23" fmla="*/ 69 h 143"/>
                <a:gd name="T24" fmla="*/ 41 w 99"/>
                <a:gd name="T25" fmla="*/ 76 h 143"/>
                <a:gd name="T26" fmla="*/ 44 w 99"/>
                <a:gd name="T27" fmla="*/ 80 h 143"/>
                <a:gd name="T28" fmla="*/ 43 w 99"/>
                <a:gd name="T29" fmla="*/ 90 h 143"/>
                <a:gd name="T30" fmla="*/ 31 w 99"/>
                <a:gd name="T31" fmla="*/ 90 h 143"/>
                <a:gd name="T32" fmla="*/ 28 w 99"/>
                <a:gd name="T33" fmla="*/ 92 h 143"/>
                <a:gd name="T34" fmla="*/ 25 w 99"/>
                <a:gd name="T35" fmla="*/ 99 h 143"/>
                <a:gd name="T36" fmla="*/ 31 w 99"/>
                <a:gd name="T37" fmla="*/ 104 h 143"/>
                <a:gd name="T38" fmla="*/ 20 w 99"/>
                <a:gd name="T39" fmla="*/ 111 h 143"/>
                <a:gd name="T40" fmla="*/ 25 w 99"/>
                <a:gd name="T41" fmla="*/ 116 h 143"/>
                <a:gd name="T42" fmla="*/ 31 w 99"/>
                <a:gd name="T43" fmla="*/ 117 h 143"/>
                <a:gd name="T44" fmla="*/ 43 w 99"/>
                <a:gd name="T45" fmla="*/ 119 h 143"/>
                <a:gd name="T46" fmla="*/ 44 w 99"/>
                <a:gd name="T47" fmla="*/ 122 h 143"/>
                <a:gd name="T48" fmla="*/ 32 w 99"/>
                <a:gd name="T49" fmla="*/ 124 h 143"/>
                <a:gd name="T50" fmla="*/ 17 w 99"/>
                <a:gd name="T51" fmla="*/ 141 h 143"/>
                <a:gd name="T52" fmla="*/ 26 w 99"/>
                <a:gd name="T53" fmla="*/ 137 h 143"/>
                <a:gd name="T54" fmla="*/ 34 w 99"/>
                <a:gd name="T55" fmla="*/ 138 h 143"/>
                <a:gd name="T56" fmla="*/ 39 w 99"/>
                <a:gd name="T57" fmla="*/ 133 h 143"/>
                <a:gd name="T58" fmla="*/ 47 w 99"/>
                <a:gd name="T59" fmla="*/ 132 h 143"/>
                <a:gd name="T60" fmla="*/ 56 w 99"/>
                <a:gd name="T61" fmla="*/ 130 h 143"/>
                <a:gd name="T62" fmla="*/ 65 w 99"/>
                <a:gd name="T63" fmla="*/ 132 h 143"/>
                <a:gd name="T64" fmla="*/ 78 w 99"/>
                <a:gd name="T65" fmla="*/ 129 h 143"/>
                <a:gd name="T66" fmla="*/ 93 w 99"/>
                <a:gd name="T67" fmla="*/ 123 h 143"/>
                <a:gd name="T68" fmla="*/ 89 w 99"/>
                <a:gd name="T69" fmla="*/ 121 h 143"/>
                <a:gd name="T70" fmla="*/ 89 w 99"/>
                <a:gd name="T71" fmla="*/ 114 h 143"/>
                <a:gd name="T72" fmla="*/ 99 w 99"/>
                <a:gd name="T73" fmla="*/ 103 h 143"/>
                <a:gd name="T74" fmla="*/ 87 w 99"/>
                <a:gd name="T75" fmla="*/ 97 h 143"/>
                <a:gd name="T76" fmla="*/ 81 w 99"/>
                <a:gd name="T77" fmla="*/ 97 h 143"/>
                <a:gd name="T78" fmla="*/ 81 w 99"/>
                <a:gd name="T79" fmla="*/ 90 h 143"/>
                <a:gd name="T80" fmla="*/ 78 w 99"/>
                <a:gd name="T81" fmla="*/ 84 h 143"/>
                <a:gd name="T82" fmla="*/ 69 w 99"/>
                <a:gd name="T83" fmla="*/ 71 h 143"/>
                <a:gd name="T84" fmla="*/ 62 w 99"/>
                <a:gd name="T85" fmla="*/ 57 h 143"/>
                <a:gd name="T86" fmla="*/ 54 w 99"/>
                <a:gd name="T87" fmla="*/ 51 h 143"/>
                <a:gd name="T88" fmla="*/ 44 w 99"/>
                <a:gd name="T89" fmla="*/ 50 h 143"/>
                <a:gd name="T90" fmla="*/ 48 w 99"/>
                <a:gd name="T91" fmla="*/ 42 h 143"/>
                <a:gd name="T92" fmla="*/ 57 w 99"/>
                <a:gd name="T93" fmla="*/ 23 h 143"/>
                <a:gd name="T94" fmla="*/ 36 w 99"/>
                <a:gd name="T95" fmla="*/ 22 h 143"/>
                <a:gd name="T96" fmla="*/ 32 w 99"/>
                <a:gd name="T97" fmla="*/ 18 h 143"/>
                <a:gd name="T98" fmla="*/ 40 w 99"/>
                <a:gd name="T99" fmla="*/ 9 h 143"/>
                <a:gd name="T100" fmla="*/ 42 w 99"/>
                <a:gd name="T101" fmla="*/ 2 h 143"/>
                <a:gd name="T102" fmla="*/ 37 w 99"/>
                <a:gd name="T103" fmla="*/ 6 h 143"/>
                <a:gd name="T104" fmla="*/ 25 w 99"/>
                <a:gd name="T105" fmla="*/ 7 h 143"/>
                <a:gd name="T106" fmla="*/ 18 w 99"/>
                <a:gd name="T107" fmla="*/ 16 h 143"/>
                <a:gd name="T108" fmla="*/ 13 w 99"/>
                <a:gd name="T109" fmla="*/ 24 h 143"/>
                <a:gd name="T110" fmla="*/ 10 w 99"/>
                <a:gd name="T111" fmla="*/ 27 h 143"/>
                <a:gd name="T112" fmla="*/ 3 w 99"/>
                <a:gd name="T113" fmla="*/ 2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9" h="143">
                  <a:moveTo>
                    <a:pt x="3" y="24"/>
                  </a:moveTo>
                  <a:cubicBezTo>
                    <a:pt x="0" y="27"/>
                    <a:pt x="7" y="31"/>
                    <a:pt x="11" y="31"/>
                  </a:cubicBezTo>
                  <a:cubicBezTo>
                    <a:pt x="16" y="32"/>
                    <a:pt x="8" y="35"/>
                    <a:pt x="7" y="39"/>
                  </a:cubicBezTo>
                  <a:cubicBezTo>
                    <a:pt x="6" y="44"/>
                    <a:pt x="13" y="42"/>
                    <a:pt x="13" y="45"/>
                  </a:cubicBezTo>
                  <a:cubicBezTo>
                    <a:pt x="14" y="49"/>
                    <a:pt x="4" y="49"/>
                    <a:pt x="4" y="52"/>
                  </a:cubicBezTo>
                  <a:cubicBezTo>
                    <a:pt x="4" y="56"/>
                    <a:pt x="9" y="51"/>
                    <a:pt x="12" y="50"/>
                  </a:cubicBezTo>
                  <a:cubicBezTo>
                    <a:pt x="14" y="48"/>
                    <a:pt x="11" y="57"/>
                    <a:pt x="17" y="56"/>
                  </a:cubicBezTo>
                  <a:cubicBezTo>
                    <a:pt x="23" y="55"/>
                    <a:pt x="21" y="47"/>
                    <a:pt x="23" y="48"/>
                  </a:cubicBezTo>
                  <a:cubicBezTo>
                    <a:pt x="25" y="48"/>
                    <a:pt x="22" y="52"/>
                    <a:pt x="24" y="55"/>
                  </a:cubicBezTo>
                  <a:cubicBezTo>
                    <a:pt x="26" y="59"/>
                    <a:pt x="20" y="64"/>
                    <a:pt x="20" y="67"/>
                  </a:cubicBezTo>
                  <a:cubicBezTo>
                    <a:pt x="20" y="69"/>
                    <a:pt x="32" y="69"/>
                    <a:pt x="36" y="65"/>
                  </a:cubicBezTo>
                  <a:cubicBezTo>
                    <a:pt x="40" y="61"/>
                    <a:pt x="42" y="66"/>
                    <a:pt x="39" y="69"/>
                  </a:cubicBezTo>
                  <a:cubicBezTo>
                    <a:pt x="36" y="72"/>
                    <a:pt x="38" y="74"/>
                    <a:pt x="41" y="76"/>
                  </a:cubicBezTo>
                  <a:cubicBezTo>
                    <a:pt x="44" y="77"/>
                    <a:pt x="45" y="77"/>
                    <a:pt x="44" y="80"/>
                  </a:cubicBezTo>
                  <a:cubicBezTo>
                    <a:pt x="42" y="82"/>
                    <a:pt x="44" y="87"/>
                    <a:pt x="43" y="90"/>
                  </a:cubicBezTo>
                  <a:cubicBezTo>
                    <a:pt x="42" y="92"/>
                    <a:pt x="32" y="92"/>
                    <a:pt x="31" y="90"/>
                  </a:cubicBezTo>
                  <a:cubicBezTo>
                    <a:pt x="31" y="89"/>
                    <a:pt x="27" y="90"/>
                    <a:pt x="28" y="92"/>
                  </a:cubicBezTo>
                  <a:cubicBezTo>
                    <a:pt x="29" y="95"/>
                    <a:pt x="24" y="97"/>
                    <a:pt x="25" y="99"/>
                  </a:cubicBezTo>
                  <a:cubicBezTo>
                    <a:pt x="25" y="101"/>
                    <a:pt x="31" y="101"/>
                    <a:pt x="31" y="104"/>
                  </a:cubicBezTo>
                  <a:cubicBezTo>
                    <a:pt x="31" y="106"/>
                    <a:pt x="27" y="109"/>
                    <a:pt x="20" y="111"/>
                  </a:cubicBezTo>
                  <a:cubicBezTo>
                    <a:pt x="14" y="113"/>
                    <a:pt x="22" y="118"/>
                    <a:pt x="25" y="116"/>
                  </a:cubicBezTo>
                  <a:cubicBezTo>
                    <a:pt x="28" y="114"/>
                    <a:pt x="27" y="117"/>
                    <a:pt x="31" y="117"/>
                  </a:cubicBezTo>
                  <a:cubicBezTo>
                    <a:pt x="36" y="117"/>
                    <a:pt x="38" y="121"/>
                    <a:pt x="43" y="119"/>
                  </a:cubicBezTo>
                  <a:cubicBezTo>
                    <a:pt x="48" y="117"/>
                    <a:pt x="48" y="119"/>
                    <a:pt x="44" y="122"/>
                  </a:cubicBezTo>
                  <a:cubicBezTo>
                    <a:pt x="41" y="125"/>
                    <a:pt x="35" y="122"/>
                    <a:pt x="32" y="124"/>
                  </a:cubicBezTo>
                  <a:cubicBezTo>
                    <a:pt x="28" y="125"/>
                    <a:pt x="15" y="138"/>
                    <a:pt x="17" y="141"/>
                  </a:cubicBezTo>
                  <a:cubicBezTo>
                    <a:pt x="19" y="143"/>
                    <a:pt x="21" y="139"/>
                    <a:pt x="26" y="137"/>
                  </a:cubicBezTo>
                  <a:cubicBezTo>
                    <a:pt x="31" y="135"/>
                    <a:pt x="31" y="138"/>
                    <a:pt x="34" y="138"/>
                  </a:cubicBezTo>
                  <a:cubicBezTo>
                    <a:pt x="37" y="139"/>
                    <a:pt x="37" y="133"/>
                    <a:pt x="39" y="133"/>
                  </a:cubicBezTo>
                  <a:cubicBezTo>
                    <a:pt x="41" y="134"/>
                    <a:pt x="43" y="131"/>
                    <a:pt x="47" y="132"/>
                  </a:cubicBezTo>
                  <a:cubicBezTo>
                    <a:pt x="51" y="133"/>
                    <a:pt x="54" y="131"/>
                    <a:pt x="56" y="130"/>
                  </a:cubicBezTo>
                  <a:cubicBezTo>
                    <a:pt x="58" y="128"/>
                    <a:pt x="63" y="133"/>
                    <a:pt x="65" y="132"/>
                  </a:cubicBezTo>
                  <a:cubicBezTo>
                    <a:pt x="67" y="131"/>
                    <a:pt x="74" y="129"/>
                    <a:pt x="78" y="129"/>
                  </a:cubicBezTo>
                  <a:cubicBezTo>
                    <a:pt x="81" y="130"/>
                    <a:pt x="91" y="125"/>
                    <a:pt x="93" y="123"/>
                  </a:cubicBezTo>
                  <a:cubicBezTo>
                    <a:pt x="96" y="121"/>
                    <a:pt x="92" y="120"/>
                    <a:pt x="89" y="121"/>
                  </a:cubicBezTo>
                  <a:cubicBezTo>
                    <a:pt x="85" y="121"/>
                    <a:pt x="86" y="117"/>
                    <a:pt x="89" y="114"/>
                  </a:cubicBezTo>
                  <a:cubicBezTo>
                    <a:pt x="93" y="111"/>
                    <a:pt x="98" y="108"/>
                    <a:pt x="99" y="103"/>
                  </a:cubicBezTo>
                  <a:cubicBezTo>
                    <a:pt x="99" y="98"/>
                    <a:pt x="88" y="95"/>
                    <a:pt x="87" y="97"/>
                  </a:cubicBezTo>
                  <a:cubicBezTo>
                    <a:pt x="86" y="100"/>
                    <a:pt x="83" y="100"/>
                    <a:pt x="81" y="97"/>
                  </a:cubicBezTo>
                  <a:cubicBezTo>
                    <a:pt x="80" y="94"/>
                    <a:pt x="83" y="91"/>
                    <a:pt x="81" y="90"/>
                  </a:cubicBezTo>
                  <a:cubicBezTo>
                    <a:pt x="79" y="90"/>
                    <a:pt x="77" y="86"/>
                    <a:pt x="78" y="84"/>
                  </a:cubicBezTo>
                  <a:cubicBezTo>
                    <a:pt x="78" y="83"/>
                    <a:pt x="75" y="72"/>
                    <a:pt x="69" y="71"/>
                  </a:cubicBezTo>
                  <a:cubicBezTo>
                    <a:pt x="63" y="69"/>
                    <a:pt x="63" y="61"/>
                    <a:pt x="62" y="57"/>
                  </a:cubicBezTo>
                  <a:cubicBezTo>
                    <a:pt x="61" y="53"/>
                    <a:pt x="57" y="55"/>
                    <a:pt x="54" y="51"/>
                  </a:cubicBezTo>
                  <a:cubicBezTo>
                    <a:pt x="51" y="48"/>
                    <a:pt x="46" y="49"/>
                    <a:pt x="44" y="50"/>
                  </a:cubicBezTo>
                  <a:cubicBezTo>
                    <a:pt x="41" y="50"/>
                    <a:pt x="44" y="45"/>
                    <a:pt x="48" y="42"/>
                  </a:cubicBezTo>
                  <a:cubicBezTo>
                    <a:pt x="52" y="40"/>
                    <a:pt x="57" y="25"/>
                    <a:pt x="57" y="23"/>
                  </a:cubicBezTo>
                  <a:cubicBezTo>
                    <a:pt x="57" y="20"/>
                    <a:pt x="39" y="20"/>
                    <a:pt x="36" y="22"/>
                  </a:cubicBezTo>
                  <a:cubicBezTo>
                    <a:pt x="32" y="23"/>
                    <a:pt x="29" y="19"/>
                    <a:pt x="32" y="18"/>
                  </a:cubicBezTo>
                  <a:cubicBezTo>
                    <a:pt x="35" y="17"/>
                    <a:pt x="41" y="11"/>
                    <a:pt x="40" y="9"/>
                  </a:cubicBezTo>
                  <a:cubicBezTo>
                    <a:pt x="40" y="6"/>
                    <a:pt x="45" y="4"/>
                    <a:pt x="42" y="2"/>
                  </a:cubicBezTo>
                  <a:cubicBezTo>
                    <a:pt x="40" y="0"/>
                    <a:pt x="39" y="5"/>
                    <a:pt x="37" y="6"/>
                  </a:cubicBezTo>
                  <a:cubicBezTo>
                    <a:pt x="35" y="8"/>
                    <a:pt x="30" y="8"/>
                    <a:pt x="25" y="7"/>
                  </a:cubicBezTo>
                  <a:cubicBezTo>
                    <a:pt x="20" y="6"/>
                    <a:pt x="18" y="13"/>
                    <a:pt x="18" y="16"/>
                  </a:cubicBezTo>
                  <a:cubicBezTo>
                    <a:pt x="18" y="19"/>
                    <a:pt x="12" y="21"/>
                    <a:pt x="13" y="24"/>
                  </a:cubicBezTo>
                  <a:cubicBezTo>
                    <a:pt x="14" y="26"/>
                    <a:pt x="12" y="28"/>
                    <a:pt x="10" y="27"/>
                  </a:cubicBezTo>
                  <a:cubicBezTo>
                    <a:pt x="8" y="25"/>
                    <a:pt x="7" y="22"/>
                    <a:pt x="3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59" name="Freeform 60"/>
            <p:cNvSpPr>
              <a:spLocks/>
            </p:cNvSpPr>
            <p:nvPr/>
          </p:nvSpPr>
          <p:spPr bwMode="auto">
            <a:xfrm>
              <a:off x="11093451" y="5005388"/>
              <a:ext cx="68263" cy="63500"/>
            </a:xfrm>
            <a:custGeom>
              <a:avLst/>
              <a:gdLst>
                <a:gd name="T0" fmla="*/ 4 w 13"/>
                <a:gd name="T1" fmla="*/ 12 h 12"/>
                <a:gd name="T2" fmla="*/ 11 w 13"/>
                <a:gd name="T3" fmla="*/ 2 h 12"/>
                <a:gd name="T4" fmla="*/ 4 w 13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2">
                  <a:moveTo>
                    <a:pt x="4" y="12"/>
                  </a:moveTo>
                  <a:cubicBezTo>
                    <a:pt x="8" y="12"/>
                    <a:pt x="13" y="5"/>
                    <a:pt x="11" y="2"/>
                  </a:cubicBezTo>
                  <a:cubicBezTo>
                    <a:pt x="9" y="0"/>
                    <a:pt x="0" y="12"/>
                    <a:pt x="4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60" name="Freeform 61"/>
            <p:cNvSpPr>
              <a:spLocks/>
            </p:cNvSpPr>
            <p:nvPr/>
          </p:nvSpPr>
          <p:spPr bwMode="auto">
            <a:xfrm>
              <a:off x="11442701" y="4811713"/>
              <a:ext cx="42863" cy="73025"/>
            </a:xfrm>
            <a:custGeom>
              <a:avLst/>
              <a:gdLst>
                <a:gd name="T0" fmla="*/ 2 w 8"/>
                <a:gd name="T1" fmla="*/ 13 h 14"/>
                <a:gd name="T2" fmla="*/ 4 w 8"/>
                <a:gd name="T3" fmla="*/ 1 h 14"/>
                <a:gd name="T4" fmla="*/ 2 w 8"/>
                <a:gd name="T5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4">
                  <a:moveTo>
                    <a:pt x="2" y="13"/>
                  </a:moveTo>
                  <a:cubicBezTo>
                    <a:pt x="5" y="10"/>
                    <a:pt x="8" y="0"/>
                    <a:pt x="4" y="1"/>
                  </a:cubicBezTo>
                  <a:cubicBezTo>
                    <a:pt x="0" y="2"/>
                    <a:pt x="1" y="14"/>
                    <a:pt x="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61" name="Freeform 62"/>
            <p:cNvSpPr>
              <a:spLocks/>
            </p:cNvSpPr>
            <p:nvPr/>
          </p:nvSpPr>
          <p:spPr bwMode="auto">
            <a:xfrm>
              <a:off x="12198351" y="5203825"/>
              <a:ext cx="106363" cy="136525"/>
            </a:xfrm>
            <a:custGeom>
              <a:avLst/>
              <a:gdLst>
                <a:gd name="T0" fmla="*/ 5 w 20"/>
                <a:gd name="T1" fmla="*/ 21 h 26"/>
                <a:gd name="T2" fmla="*/ 8 w 20"/>
                <a:gd name="T3" fmla="*/ 26 h 26"/>
                <a:gd name="T4" fmla="*/ 16 w 20"/>
                <a:gd name="T5" fmla="*/ 16 h 26"/>
                <a:gd name="T6" fmla="*/ 18 w 20"/>
                <a:gd name="T7" fmla="*/ 4 h 26"/>
                <a:gd name="T8" fmla="*/ 15 w 20"/>
                <a:gd name="T9" fmla="*/ 7 h 26"/>
                <a:gd name="T10" fmla="*/ 11 w 20"/>
                <a:gd name="T11" fmla="*/ 4 h 26"/>
                <a:gd name="T12" fmla="*/ 3 w 20"/>
                <a:gd name="T13" fmla="*/ 7 h 26"/>
                <a:gd name="T14" fmla="*/ 8 w 20"/>
                <a:gd name="T15" fmla="*/ 18 h 26"/>
                <a:gd name="T16" fmla="*/ 5 w 20"/>
                <a:gd name="T17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6">
                  <a:moveTo>
                    <a:pt x="5" y="21"/>
                  </a:moveTo>
                  <a:cubicBezTo>
                    <a:pt x="2" y="20"/>
                    <a:pt x="3" y="25"/>
                    <a:pt x="8" y="26"/>
                  </a:cubicBezTo>
                  <a:cubicBezTo>
                    <a:pt x="12" y="26"/>
                    <a:pt x="16" y="18"/>
                    <a:pt x="16" y="16"/>
                  </a:cubicBezTo>
                  <a:cubicBezTo>
                    <a:pt x="15" y="14"/>
                    <a:pt x="20" y="5"/>
                    <a:pt x="18" y="4"/>
                  </a:cubicBezTo>
                  <a:cubicBezTo>
                    <a:pt x="17" y="3"/>
                    <a:pt x="16" y="6"/>
                    <a:pt x="15" y="7"/>
                  </a:cubicBezTo>
                  <a:cubicBezTo>
                    <a:pt x="13" y="7"/>
                    <a:pt x="11" y="0"/>
                    <a:pt x="11" y="4"/>
                  </a:cubicBezTo>
                  <a:cubicBezTo>
                    <a:pt x="10" y="8"/>
                    <a:pt x="7" y="3"/>
                    <a:pt x="3" y="7"/>
                  </a:cubicBezTo>
                  <a:cubicBezTo>
                    <a:pt x="0" y="12"/>
                    <a:pt x="5" y="16"/>
                    <a:pt x="8" y="18"/>
                  </a:cubicBezTo>
                  <a:cubicBezTo>
                    <a:pt x="10" y="19"/>
                    <a:pt x="8" y="21"/>
                    <a:pt x="5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62" name="Freeform 63"/>
            <p:cNvSpPr>
              <a:spLocks/>
            </p:cNvSpPr>
            <p:nvPr/>
          </p:nvSpPr>
          <p:spPr bwMode="auto">
            <a:xfrm>
              <a:off x="12601576" y="5062538"/>
              <a:ext cx="85725" cy="88900"/>
            </a:xfrm>
            <a:custGeom>
              <a:avLst/>
              <a:gdLst>
                <a:gd name="T0" fmla="*/ 9 w 16"/>
                <a:gd name="T1" fmla="*/ 0 h 17"/>
                <a:gd name="T2" fmla="*/ 2 w 16"/>
                <a:gd name="T3" fmla="*/ 15 h 17"/>
                <a:gd name="T4" fmla="*/ 9 w 16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7">
                  <a:moveTo>
                    <a:pt x="9" y="0"/>
                  </a:moveTo>
                  <a:cubicBezTo>
                    <a:pt x="3" y="1"/>
                    <a:pt x="0" y="13"/>
                    <a:pt x="2" y="15"/>
                  </a:cubicBezTo>
                  <a:cubicBezTo>
                    <a:pt x="3" y="17"/>
                    <a:pt x="16" y="0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63" name="Freeform 64"/>
            <p:cNvSpPr>
              <a:spLocks/>
            </p:cNvSpPr>
            <p:nvPr/>
          </p:nvSpPr>
          <p:spPr bwMode="auto">
            <a:xfrm>
              <a:off x="12825413" y="4989513"/>
              <a:ext cx="85725" cy="57150"/>
            </a:xfrm>
            <a:custGeom>
              <a:avLst/>
              <a:gdLst>
                <a:gd name="T0" fmla="*/ 3 w 16"/>
                <a:gd name="T1" fmla="*/ 11 h 11"/>
                <a:gd name="T2" fmla="*/ 14 w 16"/>
                <a:gd name="T3" fmla="*/ 3 h 11"/>
                <a:gd name="T4" fmla="*/ 7 w 16"/>
                <a:gd name="T5" fmla="*/ 1 h 11"/>
                <a:gd name="T6" fmla="*/ 3 w 16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1">
                  <a:moveTo>
                    <a:pt x="3" y="11"/>
                  </a:moveTo>
                  <a:cubicBezTo>
                    <a:pt x="6" y="11"/>
                    <a:pt x="13" y="5"/>
                    <a:pt x="14" y="3"/>
                  </a:cubicBezTo>
                  <a:cubicBezTo>
                    <a:pt x="16" y="2"/>
                    <a:pt x="13" y="0"/>
                    <a:pt x="7" y="1"/>
                  </a:cubicBezTo>
                  <a:cubicBezTo>
                    <a:pt x="1" y="3"/>
                    <a:pt x="0" y="11"/>
                    <a:pt x="3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64" name="Freeform 65"/>
            <p:cNvSpPr>
              <a:spLocks/>
            </p:cNvSpPr>
            <p:nvPr/>
          </p:nvSpPr>
          <p:spPr bwMode="auto">
            <a:xfrm>
              <a:off x="12841288" y="4957763"/>
              <a:ext cx="58738" cy="26988"/>
            </a:xfrm>
            <a:custGeom>
              <a:avLst/>
              <a:gdLst>
                <a:gd name="T0" fmla="*/ 9 w 11"/>
                <a:gd name="T1" fmla="*/ 2 h 5"/>
                <a:gd name="T2" fmla="*/ 2 w 11"/>
                <a:gd name="T3" fmla="*/ 3 h 5"/>
                <a:gd name="T4" fmla="*/ 9 w 11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">
                  <a:moveTo>
                    <a:pt x="9" y="2"/>
                  </a:moveTo>
                  <a:cubicBezTo>
                    <a:pt x="11" y="0"/>
                    <a:pt x="0" y="1"/>
                    <a:pt x="2" y="3"/>
                  </a:cubicBezTo>
                  <a:cubicBezTo>
                    <a:pt x="4" y="5"/>
                    <a:pt x="8" y="5"/>
                    <a:pt x="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65" name="Freeform 66"/>
            <p:cNvSpPr>
              <a:spLocks/>
            </p:cNvSpPr>
            <p:nvPr/>
          </p:nvSpPr>
          <p:spPr bwMode="auto">
            <a:xfrm>
              <a:off x="12144376" y="2852738"/>
              <a:ext cx="112713" cy="88900"/>
            </a:xfrm>
            <a:custGeom>
              <a:avLst/>
              <a:gdLst>
                <a:gd name="T0" fmla="*/ 12 w 21"/>
                <a:gd name="T1" fmla="*/ 11 h 17"/>
                <a:gd name="T2" fmla="*/ 20 w 21"/>
                <a:gd name="T3" fmla="*/ 17 h 17"/>
                <a:gd name="T4" fmla="*/ 12 w 21"/>
                <a:gd name="T5" fmla="*/ 7 h 17"/>
                <a:gd name="T6" fmla="*/ 5 w 21"/>
                <a:gd name="T7" fmla="*/ 1 h 17"/>
                <a:gd name="T8" fmla="*/ 12 w 21"/>
                <a:gd name="T9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7">
                  <a:moveTo>
                    <a:pt x="12" y="11"/>
                  </a:moveTo>
                  <a:cubicBezTo>
                    <a:pt x="15" y="12"/>
                    <a:pt x="17" y="17"/>
                    <a:pt x="20" y="17"/>
                  </a:cubicBezTo>
                  <a:cubicBezTo>
                    <a:pt x="21" y="16"/>
                    <a:pt x="15" y="10"/>
                    <a:pt x="12" y="7"/>
                  </a:cubicBezTo>
                  <a:cubicBezTo>
                    <a:pt x="9" y="3"/>
                    <a:pt x="9" y="0"/>
                    <a:pt x="5" y="1"/>
                  </a:cubicBezTo>
                  <a:cubicBezTo>
                    <a:pt x="0" y="2"/>
                    <a:pt x="9" y="10"/>
                    <a:pt x="1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66" name="Freeform 67"/>
            <p:cNvSpPr>
              <a:spLocks/>
            </p:cNvSpPr>
            <p:nvPr/>
          </p:nvSpPr>
          <p:spPr bwMode="auto">
            <a:xfrm>
              <a:off x="12585701" y="2632075"/>
              <a:ext cx="579438" cy="184150"/>
            </a:xfrm>
            <a:custGeom>
              <a:avLst/>
              <a:gdLst>
                <a:gd name="T0" fmla="*/ 8 w 109"/>
                <a:gd name="T1" fmla="*/ 13 h 35"/>
                <a:gd name="T2" fmla="*/ 7 w 109"/>
                <a:gd name="T3" fmla="*/ 17 h 35"/>
                <a:gd name="T4" fmla="*/ 48 w 109"/>
                <a:gd name="T5" fmla="*/ 18 h 35"/>
                <a:gd name="T6" fmla="*/ 25 w 109"/>
                <a:gd name="T7" fmla="*/ 26 h 35"/>
                <a:gd name="T8" fmla="*/ 51 w 109"/>
                <a:gd name="T9" fmla="*/ 30 h 35"/>
                <a:gd name="T10" fmla="*/ 65 w 109"/>
                <a:gd name="T11" fmla="*/ 34 h 35"/>
                <a:gd name="T12" fmla="*/ 77 w 109"/>
                <a:gd name="T13" fmla="*/ 31 h 35"/>
                <a:gd name="T14" fmla="*/ 92 w 109"/>
                <a:gd name="T15" fmla="*/ 25 h 35"/>
                <a:gd name="T16" fmla="*/ 107 w 109"/>
                <a:gd name="T17" fmla="*/ 12 h 35"/>
                <a:gd name="T18" fmla="*/ 85 w 109"/>
                <a:gd name="T19" fmla="*/ 8 h 35"/>
                <a:gd name="T20" fmla="*/ 68 w 109"/>
                <a:gd name="T21" fmla="*/ 6 h 35"/>
                <a:gd name="T22" fmla="*/ 62 w 109"/>
                <a:gd name="T23" fmla="*/ 9 h 35"/>
                <a:gd name="T24" fmla="*/ 56 w 109"/>
                <a:gd name="T25" fmla="*/ 2 h 35"/>
                <a:gd name="T26" fmla="*/ 54 w 109"/>
                <a:gd name="T27" fmla="*/ 13 h 35"/>
                <a:gd name="T28" fmla="*/ 45 w 109"/>
                <a:gd name="T29" fmla="*/ 8 h 35"/>
                <a:gd name="T30" fmla="*/ 35 w 109"/>
                <a:gd name="T31" fmla="*/ 7 h 35"/>
                <a:gd name="T32" fmla="*/ 23 w 109"/>
                <a:gd name="T33" fmla="*/ 0 h 35"/>
                <a:gd name="T34" fmla="*/ 24 w 109"/>
                <a:gd name="T35" fmla="*/ 5 h 35"/>
                <a:gd name="T36" fmla="*/ 16 w 109"/>
                <a:gd name="T37" fmla="*/ 3 h 35"/>
                <a:gd name="T38" fmla="*/ 16 w 109"/>
                <a:gd name="T39" fmla="*/ 9 h 35"/>
                <a:gd name="T40" fmla="*/ 7 w 109"/>
                <a:gd name="T41" fmla="*/ 3 h 35"/>
                <a:gd name="T42" fmla="*/ 3 w 109"/>
                <a:gd name="T43" fmla="*/ 8 h 35"/>
                <a:gd name="T44" fmla="*/ 8 w 109"/>
                <a:gd name="T45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9" h="35">
                  <a:moveTo>
                    <a:pt x="8" y="13"/>
                  </a:moveTo>
                  <a:cubicBezTo>
                    <a:pt x="11" y="14"/>
                    <a:pt x="5" y="14"/>
                    <a:pt x="7" y="17"/>
                  </a:cubicBezTo>
                  <a:cubicBezTo>
                    <a:pt x="15" y="24"/>
                    <a:pt x="44" y="16"/>
                    <a:pt x="48" y="18"/>
                  </a:cubicBezTo>
                  <a:cubicBezTo>
                    <a:pt x="52" y="20"/>
                    <a:pt x="23" y="23"/>
                    <a:pt x="25" y="26"/>
                  </a:cubicBezTo>
                  <a:cubicBezTo>
                    <a:pt x="26" y="29"/>
                    <a:pt x="49" y="32"/>
                    <a:pt x="51" y="30"/>
                  </a:cubicBezTo>
                  <a:cubicBezTo>
                    <a:pt x="53" y="28"/>
                    <a:pt x="57" y="34"/>
                    <a:pt x="65" y="34"/>
                  </a:cubicBezTo>
                  <a:cubicBezTo>
                    <a:pt x="72" y="35"/>
                    <a:pt x="72" y="31"/>
                    <a:pt x="77" y="31"/>
                  </a:cubicBezTo>
                  <a:cubicBezTo>
                    <a:pt x="83" y="31"/>
                    <a:pt x="92" y="28"/>
                    <a:pt x="92" y="25"/>
                  </a:cubicBezTo>
                  <a:cubicBezTo>
                    <a:pt x="92" y="21"/>
                    <a:pt x="109" y="17"/>
                    <a:pt x="107" y="12"/>
                  </a:cubicBezTo>
                  <a:cubicBezTo>
                    <a:pt x="106" y="6"/>
                    <a:pt x="90" y="10"/>
                    <a:pt x="85" y="8"/>
                  </a:cubicBezTo>
                  <a:cubicBezTo>
                    <a:pt x="81" y="6"/>
                    <a:pt x="70" y="3"/>
                    <a:pt x="68" y="6"/>
                  </a:cubicBezTo>
                  <a:cubicBezTo>
                    <a:pt x="67" y="10"/>
                    <a:pt x="64" y="11"/>
                    <a:pt x="62" y="9"/>
                  </a:cubicBezTo>
                  <a:cubicBezTo>
                    <a:pt x="61" y="8"/>
                    <a:pt x="63" y="0"/>
                    <a:pt x="56" y="2"/>
                  </a:cubicBezTo>
                  <a:cubicBezTo>
                    <a:pt x="48" y="4"/>
                    <a:pt x="55" y="12"/>
                    <a:pt x="54" y="13"/>
                  </a:cubicBezTo>
                  <a:cubicBezTo>
                    <a:pt x="52" y="14"/>
                    <a:pt x="45" y="11"/>
                    <a:pt x="45" y="8"/>
                  </a:cubicBezTo>
                  <a:cubicBezTo>
                    <a:pt x="44" y="4"/>
                    <a:pt x="36" y="12"/>
                    <a:pt x="35" y="7"/>
                  </a:cubicBezTo>
                  <a:cubicBezTo>
                    <a:pt x="34" y="3"/>
                    <a:pt x="25" y="0"/>
                    <a:pt x="23" y="0"/>
                  </a:cubicBezTo>
                  <a:cubicBezTo>
                    <a:pt x="21" y="1"/>
                    <a:pt x="25" y="3"/>
                    <a:pt x="24" y="5"/>
                  </a:cubicBezTo>
                  <a:cubicBezTo>
                    <a:pt x="23" y="7"/>
                    <a:pt x="18" y="3"/>
                    <a:pt x="16" y="3"/>
                  </a:cubicBezTo>
                  <a:cubicBezTo>
                    <a:pt x="14" y="3"/>
                    <a:pt x="17" y="7"/>
                    <a:pt x="16" y="9"/>
                  </a:cubicBezTo>
                  <a:cubicBezTo>
                    <a:pt x="15" y="11"/>
                    <a:pt x="11" y="3"/>
                    <a:pt x="7" y="3"/>
                  </a:cubicBezTo>
                  <a:cubicBezTo>
                    <a:pt x="4" y="3"/>
                    <a:pt x="5" y="7"/>
                    <a:pt x="3" y="8"/>
                  </a:cubicBezTo>
                  <a:cubicBezTo>
                    <a:pt x="0" y="8"/>
                    <a:pt x="6" y="11"/>
                    <a:pt x="8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67" name="Freeform 68"/>
            <p:cNvSpPr>
              <a:spLocks/>
            </p:cNvSpPr>
            <p:nvPr/>
          </p:nvSpPr>
          <p:spPr bwMode="auto">
            <a:xfrm>
              <a:off x="12177713" y="2690813"/>
              <a:ext cx="822325" cy="465138"/>
            </a:xfrm>
            <a:custGeom>
              <a:avLst/>
              <a:gdLst>
                <a:gd name="T0" fmla="*/ 9 w 155"/>
                <a:gd name="T1" fmla="*/ 33 h 89"/>
                <a:gd name="T2" fmla="*/ 37 w 155"/>
                <a:gd name="T3" fmla="*/ 46 h 89"/>
                <a:gd name="T4" fmla="*/ 49 w 155"/>
                <a:gd name="T5" fmla="*/ 33 h 89"/>
                <a:gd name="T6" fmla="*/ 60 w 155"/>
                <a:gd name="T7" fmla="*/ 38 h 89"/>
                <a:gd name="T8" fmla="*/ 51 w 155"/>
                <a:gd name="T9" fmla="*/ 48 h 89"/>
                <a:gd name="T10" fmla="*/ 43 w 155"/>
                <a:gd name="T11" fmla="*/ 58 h 89"/>
                <a:gd name="T12" fmla="*/ 55 w 155"/>
                <a:gd name="T13" fmla="*/ 60 h 89"/>
                <a:gd name="T14" fmla="*/ 34 w 155"/>
                <a:gd name="T15" fmla="*/ 66 h 89"/>
                <a:gd name="T16" fmla="*/ 57 w 155"/>
                <a:gd name="T17" fmla="*/ 77 h 89"/>
                <a:gd name="T18" fmla="*/ 61 w 155"/>
                <a:gd name="T19" fmla="*/ 86 h 89"/>
                <a:gd name="T20" fmla="*/ 81 w 155"/>
                <a:gd name="T21" fmla="*/ 64 h 89"/>
                <a:gd name="T22" fmla="*/ 91 w 155"/>
                <a:gd name="T23" fmla="*/ 50 h 89"/>
                <a:gd name="T24" fmla="*/ 108 w 155"/>
                <a:gd name="T25" fmla="*/ 37 h 89"/>
                <a:gd name="T26" fmla="*/ 112 w 155"/>
                <a:gd name="T27" fmla="*/ 48 h 89"/>
                <a:gd name="T28" fmla="*/ 114 w 155"/>
                <a:gd name="T29" fmla="*/ 62 h 89"/>
                <a:gd name="T30" fmla="*/ 131 w 155"/>
                <a:gd name="T31" fmla="*/ 70 h 89"/>
                <a:gd name="T32" fmla="*/ 155 w 155"/>
                <a:gd name="T33" fmla="*/ 57 h 89"/>
                <a:gd name="T34" fmla="*/ 138 w 155"/>
                <a:gd name="T35" fmla="*/ 53 h 89"/>
                <a:gd name="T36" fmla="*/ 127 w 155"/>
                <a:gd name="T37" fmla="*/ 45 h 89"/>
                <a:gd name="T38" fmla="*/ 119 w 155"/>
                <a:gd name="T39" fmla="*/ 32 h 89"/>
                <a:gd name="T40" fmla="*/ 105 w 155"/>
                <a:gd name="T41" fmla="*/ 26 h 89"/>
                <a:gd name="T42" fmla="*/ 90 w 155"/>
                <a:gd name="T43" fmla="*/ 23 h 89"/>
                <a:gd name="T44" fmla="*/ 76 w 155"/>
                <a:gd name="T45" fmla="*/ 18 h 89"/>
                <a:gd name="T46" fmla="*/ 67 w 155"/>
                <a:gd name="T47" fmla="*/ 6 h 89"/>
                <a:gd name="T48" fmla="*/ 59 w 155"/>
                <a:gd name="T49" fmla="*/ 6 h 89"/>
                <a:gd name="T50" fmla="*/ 64 w 155"/>
                <a:gd name="T51" fmla="*/ 28 h 89"/>
                <a:gd name="T52" fmla="*/ 44 w 155"/>
                <a:gd name="T53" fmla="*/ 8 h 89"/>
                <a:gd name="T54" fmla="*/ 36 w 155"/>
                <a:gd name="T55" fmla="*/ 19 h 89"/>
                <a:gd name="T56" fmla="*/ 37 w 155"/>
                <a:gd name="T57" fmla="*/ 9 h 89"/>
                <a:gd name="T58" fmla="*/ 21 w 155"/>
                <a:gd name="T59" fmla="*/ 8 h 89"/>
                <a:gd name="T60" fmla="*/ 4 w 155"/>
                <a:gd name="T61" fmla="*/ 12 h 89"/>
                <a:gd name="T62" fmla="*/ 16 w 155"/>
                <a:gd name="T63" fmla="*/ 2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5" h="89">
                  <a:moveTo>
                    <a:pt x="16" y="22"/>
                  </a:moveTo>
                  <a:cubicBezTo>
                    <a:pt x="21" y="23"/>
                    <a:pt x="11" y="28"/>
                    <a:pt x="9" y="33"/>
                  </a:cubicBezTo>
                  <a:cubicBezTo>
                    <a:pt x="8" y="38"/>
                    <a:pt x="17" y="42"/>
                    <a:pt x="21" y="45"/>
                  </a:cubicBezTo>
                  <a:cubicBezTo>
                    <a:pt x="24" y="49"/>
                    <a:pt x="33" y="48"/>
                    <a:pt x="37" y="46"/>
                  </a:cubicBezTo>
                  <a:cubicBezTo>
                    <a:pt x="40" y="44"/>
                    <a:pt x="39" y="37"/>
                    <a:pt x="43" y="38"/>
                  </a:cubicBezTo>
                  <a:cubicBezTo>
                    <a:pt x="47" y="38"/>
                    <a:pt x="45" y="34"/>
                    <a:pt x="49" y="33"/>
                  </a:cubicBezTo>
                  <a:cubicBezTo>
                    <a:pt x="52" y="31"/>
                    <a:pt x="53" y="36"/>
                    <a:pt x="50" y="39"/>
                  </a:cubicBezTo>
                  <a:cubicBezTo>
                    <a:pt x="47" y="43"/>
                    <a:pt x="55" y="43"/>
                    <a:pt x="60" y="38"/>
                  </a:cubicBezTo>
                  <a:cubicBezTo>
                    <a:pt x="64" y="34"/>
                    <a:pt x="65" y="38"/>
                    <a:pt x="64" y="42"/>
                  </a:cubicBezTo>
                  <a:cubicBezTo>
                    <a:pt x="63" y="46"/>
                    <a:pt x="54" y="44"/>
                    <a:pt x="51" y="48"/>
                  </a:cubicBezTo>
                  <a:cubicBezTo>
                    <a:pt x="47" y="53"/>
                    <a:pt x="37" y="49"/>
                    <a:pt x="33" y="54"/>
                  </a:cubicBezTo>
                  <a:cubicBezTo>
                    <a:pt x="28" y="59"/>
                    <a:pt x="37" y="60"/>
                    <a:pt x="43" y="58"/>
                  </a:cubicBezTo>
                  <a:cubicBezTo>
                    <a:pt x="49" y="57"/>
                    <a:pt x="61" y="56"/>
                    <a:pt x="66" y="57"/>
                  </a:cubicBezTo>
                  <a:cubicBezTo>
                    <a:pt x="70" y="58"/>
                    <a:pt x="63" y="60"/>
                    <a:pt x="55" y="60"/>
                  </a:cubicBezTo>
                  <a:cubicBezTo>
                    <a:pt x="48" y="60"/>
                    <a:pt x="45" y="62"/>
                    <a:pt x="45" y="64"/>
                  </a:cubicBezTo>
                  <a:cubicBezTo>
                    <a:pt x="46" y="66"/>
                    <a:pt x="35" y="62"/>
                    <a:pt x="34" y="66"/>
                  </a:cubicBezTo>
                  <a:cubicBezTo>
                    <a:pt x="34" y="71"/>
                    <a:pt x="44" y="73"/>
                    <a:pt x="46" y="75"/>
                  </a:cubicBezTo>
                  <a:cubicBezTo>
                    <a:pt x="47" y="78"/>
                    <a:pt x="54" y="76"/>
                    <a:pt x="57" y="77"/>
                  </a:cubicBezTo>
                  <a:cubicBezTo>
                    <a:pt x="60" y="78"/>
                    <a:pt x="52" y="80"/>
                    <a:pt x="51" y="81"/>
                  </a:cubicBezTo>
                  <a:cubicBezTo>
                    <a:pt x="50" y="82"/>
                    <a:pt x="59" y="84"/>
                    <a:pt x="61" y="86"/>
                  </a:cubicBezTo>
                  <a:cubicBezTo>
                    <a:pt x="62" y="89"/>
                    <a:pt x="68" y="88"/>
                    <a:pt x="68" y="84"/>
                  </a:cubicBezTo>
                  <a:cubicBezTo>
                    <a:pt x="68" y="80"/>
                    <a:pt x="74" y="67"/>
                    <a:pt x="81" y="64"/>
                  </a:cubicBezTo>
                  <a:cubicBezTo>
                    <a:pt x="89" y="61"/>
                    <a:pt x="84" y="59"/>
                    <a:pt x="85" y="54"/>
                  </a:cubicBezTo>
                  <a:cubicBezTo>
                    <a:pt x="86" y="50"/>
                    <a:pt x="92" y="54"/>
                    <a:pt x="91" y="50"/>
                  </a:cubicBezTo>
                  <a:cubicBezTo>
                    <a:pt x="89" y="47"/>
                    <a:pt x="90" y="45"/>
                    <a:pt x="95" y="41"/>
                  </a:cubicBezTo>
                  <a:cubicBezTo>
                    <a:pt x="99" y="36"/>
                    <a:pt x="102" y="39"/>
                    <a:pt x="108" y="37"/>
                  </a:cubicBezTo>
                  <a:cubicBezTo>
                    <a:pt x="114" y="34"/>
                    <a:pt x="117" y="39"/>
                    <a:pt x="110" y="39"/>
                  </a:cubicBezTo>
                  <a:cubicBezTo>
                    <a:pt x="105" y="40"/>
                    <a:pt x="108" y="46"/>
                    <a:pt x="112" y="48"/>
                  </a:cubicBezTo>
                  <a:cubicBezTo>
                    <a:pt x="117" y="49"/>
                    <a:pt x="113" y="51"/>
                    <a:pt x="116" y="52"/>
                  </a:cubicBezTo>
                  <a:cubicBezTo>
                    <a:pt x="120" y="52"/>
                    <a:pt x="119" y="58"/>
                    <a:pt x="114" y="62"/>
                  </a:cubicBezTo>
                  <a:cubicBezTo>
                    <a:pt x="110" y="67"/>
                    <a:pt x="115" y="68"/>
                    <a:pt x="125" y="65"/>
                  </a:cubicBezTo>
                  <a:cubicBezTo>
                    <a:pt x="134" y="61"/>
                    <a:pt x="128" y="68"/>
                    <a:pt x="131" y="70"/>
                  </a:cubicBezTo>
                  <a:cubicBezTo>
                    <a:pt x="134" y="73"/>
                    <a:pt x="141" y="68"/>
                    <a:pt x="145" y="64"/>
                  </a:cubicBezTo>
                  <a:cubicBezTo>
                    <a:pt x="149" y="59"/>
                    <a:pt x="155" y="60"/>
                    <a:pt x="155" y="57"/>
                  </a:cubicBezTo>
                  <a:cubicBezTo>
                    <a:pt x="155" y="54"/>
                    <a:pt x="151" y="54"/>
                    <a:pt x="147" y="55"/>
                  </a:cubicBezTo>
                  <a:cubicBezTo>
                    <a:pt x="144" y="57"/>
                    <a:pt x="135" y="56"/>
                    <a:pt x="138" y="53"/>
                  </a:cubicBezTo>
                  <a:cubicBezTo>
                    <a:pt x="141" y="50"/>
                    <a:pt x="140" y="48"/>
                    <a:pt x="136" y="48"/>
                  </a:cubicBezTo>
                  <a:cubicBezTo>
                    <a:pt x="131" y="49"/>
                    <a:pt x="123" y="47"/>
                    <a:pt x="127" y="45"/>
                  </a:cubicBezTo>
                  <a:cubicBezTo>
                    <a:pt x="131" y="44"/>
                    <a:pt x="124" y="39"/>
                    <a:pt x="121" y="39"/>
                  </a:cubicBezTo>
                  <a:cubicBezTo>
                    <a:pt x="117" y="39"/>
                    <a:pt x="118" y="35"/>
                    <a:pt x="119" y="32"/>
                  </a:cubicBezTo>
                  <a:cubicBezTo>
                    <a:pt x="119" y="30"/>
                    <a:pt x="109" y="28"/>
                    <a:pt x="111" y="27"/>
                  </a:cubicBezTo>
                  <a:cubicBezTo>
                    <a:pt x="113" y="26"/>
                    <a:pt x="106" y="24"/>
                    <a:pt x="105" y="26"/>
                  </a:cubicBezTo>
                  <a:cubicBezTo>
                    <a:pt x="103" y="28"/>
                    <a:pt x="100" y="28"/>
                    <a:pt x="100" y="25"/>
                  </a:cubicBezTo>
                  <a:cubicBezTo>
                    <a:pt x="100" y="22"/>
                    <a:pt x="93" y="22"/>
                    <a:pt x="90" y="23"/>
                  </a:cubicBezTo>
                  <a:cubicBezTo>
                    <a:pt x="87" y="23"/>
                    <a:pt x="88" y="16"/>
                    <a:pt x="85" y="14"/>
                  </a:cubicBezTo>
                  <a:cubicBezTo>
                    <a:pt x="82" y="12"/>
                    <a:pt x="78" y="18"/>
                    <a:pt x="76" y="18"/>
                  </a:cubicBezTo>
                  <a:cubicBezTo>
                    <a:pt x="74" y="17"/>
                    <a:pt x="78" y="13"/>
                    <a:pt x="79" y="10"/>
                  </a:cubicBezTo>
                  <a:cubicBezTo>
                    <a:pt x="80" y="7"/>
                    <a:pt x="69" y="3"/>
                    <a:pt x="67" y="6"/>
                  </a:cubicBezTo>
                  <a:cubicBezTo>
                    <a:pt x="66" y="9"/>
                    <a:pt x="64" y="1"/>
                    <a:pt x="61" y="1"/>
                  </a:cubicBezTo>
                  <a:cubicBezTo>
                    <a:pt x="59" y="0"/>
                    <a:pt x="61" y="6"/>
                    <a:pt x="59" y="6"/>
                  </a:cubicBezTo>
                  <a:cubicBezTo>
                    <a:pt x="56" y="7"/>
                    <a:pt x="53" y="9"/>
                    <a:pt x="57" y="11"/>
                  </a:cubicBezTo>
                  <a:cubicBezTo>
                    <a:pt x="61" y="14"/>
                    <a:pt x="65" y="26"/>
                    <a:pt x="64" y="28"/>
                  </a:cubicBezTo>
                  <a:cubicBezTo>
                    <a:pt x="64" y="30"/>
                    <a:pt x="52" y="19"/>
                    <a:pt x="52" y="14"/>
                  </a:cubicBezTo>
                  <a:cubicBezTo>
                    <a:pt x="51" y="9"/>
                    <a:pt x="45" y="5"/>
                    <a:pt x="44" y="8"/>
                  </a:cubicBezTo>
                  <a:cubicBezTo>
                    <a:pt x="42" y="12"/>
                    <a:pt x="38" y="14"/>
                    <a:pt x="39" y="17"/>
                  </a:cubicBezTo>
                  <a:cubicBezTo>
                    <a:pt x="40" y="21"/>
                    <a:pt x="36" y="22"/>
                    <a:pt x="36" y="19"/>
                  </a:cubicBezTo>
                  <a:cubicBezTo>
                    <a:pt x="36" y="16"/>
                    <a:pt x="30" y="13"/>
                    <a:pt x="28" y="13"/>
                  </a:cubicBezTo>
                  <a:cubicBezTo>
                    <a:pt x="25" y="12"/>
                    <a:pt x="33" y="11"/>
                    <a:pt x="37" y="9"/>
                  </a:cubicBezTo>
                  <a:cubicBezTo>
                    <a:pt x="41" y="7"/>
                    <a:pt x="34" y="5"/>
                    <a:pt x="31" y="7"/>
                  </a:cubicBezTo>
                  <a:cubicBezTo>
                    <a:pt x="27" y="9"/>
                    <a:pt x="23" y="6"/>
                    <a:pt x="21" y="8"/>
                  </a:cubicBezTo>
                  <a:cubicBezTo>
                    <a:pt x="19" y="11"/>
                    <a:pt x="17" y="8"/>
                    <a:pt x="13" y="8"/>
                  </a:cubicBezTo>
                  <a:cubicBezTo>
                    <a:pt x="10" y="7"/>
                    <a:pt x="7" y="13"/>
                    <a:pt x="4" y="12"/>
                  </a:cubicBezTo>
                  <a:cubicBezTo>
                    <a:pt x="2" y="11"/>
                    <a:pt x="0" y="17"/>
                    <a:pt x="4" y="23"/>
                  </a:cubicBezTo>
                  <a:cubicBezTo>
                    <a:pt x="8" y="29"/>
                    <a:pt x="11" y="21"/>
                    <a:pt x="16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68" name="Freeform 69"/>
            <p:cNvSpPr>
              <a:spLocks/>
            </p:cNvSpPr>
            <p:nvPr/>
          </p:nvSpPr>
          <p:spPr bwMode="auto">
            <a:xfrm>
              <a:off x="22785388" y="4559300"/>
              <a:ext cx="201613" cy="74613"/>
            </a:xfrm>
            <a:custGeom>
              <a:avLst/>
              <a:gdLst>
                <a:gd name="T0" fmla="*/ 17 w 38"/>
                <a:gd name="T1" fmla="*/ 2 h 14"/>
                <a:gd name="T2" fmla="*/ 3 w 38"/>
                <a:gd name="T3" fmla="*/ 6 h 14"/>
                <a:gd name="T4" fmla="*/ 24 w 38"/>
                <a:gd name="T5" fmla="*/ 11 h 14"/>
                <a:gd name="T6" fmla="*/ 38 w 38"/>
                <a:gd name="T7" fmla="*/ 9 h 14"/>
                <a:gd name="T8" fmla="*/ 17 w 38"/>
                <a:gd name="T9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14">
                  <a:moveTo>
                    <a:pt x="17" y="2"/>
                  </a:moveTo>
                  <a:cubicBezTo>
                    <a:pt x="15" y="4"/>
                    <a:pt x="0" y="3"/>
                    <a:pt x="3" y="6"/>
                  </a:cubicBezTo>
                  <a:cubicBezTo>
                    <a:pt x="6" y="9"/>
                    <a:pt x="18" y="8"/>
                    <a:pt x="24" y="11"/>
                  </a:cubicBezTo>
                  <a:cubicBezTo>
                    <a:pt x="30" y="14"/>
                    <a:pt x="38" y="12"/>
                    <a:pt x="38" y="9"/>
                  </a:cubicBezTo>
                  <a:cubicBezTo>
                    <a:pt x="38" y="6"/>
                    <a:pt x="19" y="0"/>
                    <a:pt x="1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69" name="Freeform 70"/>
            <p:cNvSpPr>
              <a:spLocks/>
            </p:cNvSpPr>
            <p:nvPr/>
          </p:nvSpPr>
          <p:spPr bwMode="auto">
            <a:xfrm>
              <a:off x="19304001" y="6351588"/>
              <a:ext cx="701675" cy="555625"/>
            </a:xfrm>
            <a:custGeom>
              <a:avLst/>
              <a:gdLst>
                <a:gd name="T0" fmla="*/ 53 w 132"/>
                <a:gd name="T1" fmla="*/ 78 h 106"/>
                <a:gd name="T2" fmla="*/ 40 w 132"/>
                <a:gd name="T3" fmla="*/ 80 h 106"/>
                <a:gd name="T4" fmla="*/ 23 w 132"/>
                <a:gd name="T5" fmla="*/ 81 h 106"/>
                <a:gd name="T6" fmla="*/ 6 w 132"/>
                <a:gd name="T7" fmla="*/ 94 h 106"/>
                <a:gd name="T8" fmla="*/ 6 w 132"/>
                <a:gd name="T9" fmla="*/ 100 h 106"/>
                <a:gd name="T10" fmla="*/ 18 w 132"/>
                <a:gd name="T11" fmla="*/ 97 h 106"/>
                <a:gd name="T12" fmla="*/ 46 w 132"/>
                <a:gd name="T13" fmla="*/ 90 h 106"/>
                <a:gd name="T14" fmla="*/ 51 w 132"/>
                <a:gd name="T15" fmla="*/ 100 h 106"/>
                <a:gd name="T16" fmla="*/ 64 w 132"/>
                <a:gd name="T17" fmla="*/ 100 h 106"/>
                <a:gd name="T18" fmla="*/ 68 w 132"/>
                <a:gd name="T19" fmla="*/ 92 h 106"/>
                <a:gd name="T20" fmla="*/ 72 w 132"/>
                <a:gd name="T21" fmla="*/ 90 h 106"/>
                <a:gd name="T22" fmla="*/ 86 w 132"/>
                <a:gd name="T23" fmla="*/ 89 h 106"/>
                <a:gd name="T24" fmla="*/ 94 w 132"/>
                <a:gd name="T25" fmla="*/ 90 h 106"/>
                <a:gd name="T26" fmla="*/ 101 w 132"/>
                <a:gd name="T27" fmla="*/ 83 h 106"/>
                <a:gd name="T28" fmla="*/ 112 w 132"/>
                <a:gd name="T29" fmla="*/ 82 h 106"/>
                <a:gd name="T30" fmla="*/ 115 w 132"/>
                <a:gd name="T31" fmla="*/ 66 h 106"/>
                <a:gd name="T32" fmla="*/ 117 w 132"/>
                <a:gd name="T33" fmla="*/ 48 h 106"/>
                <a:gd name="T34" fmla="*/ 128 w 132"/>
                <a:gd name="T35" fmla="*/ 36 h 106"/>
                <a:gd name="T36" fmla="*/ 122 w 132"/>
                <a:gd name="T37" fmla="*/ 6 h 106"/>
                <a:gd name="T38" fmla="*/ 108 w 132"/>
                <a:gd name="T39" fmla="*/ 10 h 106"/>
                <a:gd name="T40" fmla="*/ 106 w 132"/>
                <a:gd name="T41" fmla="*/ 25 h 106"/>
                <a:gd name="T42" fmla="*/ 100 w 132"/>
                <a:gd name="T43" fmla="*/ 40 h 106"/>
                <a:gd name="T44" fmla="*/ 93 w 132"/>
                <a:gd name="T45" fmla="*/ 51 h 106"/>
                <a:gd name="T46" fmla="*/ 83 w 132"/>
                <a:gd name="T47" fmla="*/ 59 h 106"/>
                <a:gd name="T48" fmla="*/ 76 w 132"/>
                <a:gd name="T49" fmla="*/ 55 h 106"/>
                <a:gd name="T50" fmla="*/ 67 w 132"/>
                <a:gd name="T51" fmla="*/ 64 h 106"/>
                <a:gd name="T52" fmla="*/ 60 w 132"/>
                <a:gd name="T53" fmla="*/ 76 h 106"/>
                <a:gd name="T54" fmla="*/ 53 w 132"/>
                <a:gd name="T55" fmla="*/ 7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2" h="106">
                  <a:moveTo>
                    <a:pt x="53" y="78"/>
                  </a:moveTo>
                  <a:cubicBezTo>
                    <a:pt x="54" y="75"/>
                    <a:pt x="47" y="77"/>
                    <a:pt x="40" y="80"/>
                  </a:cubicBezTo>
                  <a:cubicBezTo>
                    <a:pt x="32" y="83"/>
                    <a:pt x="27" y="76"/>
                    <a:pt x="23" y="81"/>
                  </a:cubicBezTo>
                  <a:cubicBezTo>
                    <a:pt x="19" y="85"/>
                    <a:pt x="11" y="93"/>
                    <a:pt x="6" y="94"/>
                  </a:cubicBezTo>
                  <a:cubicBezTo>
                    <a:pt x="0" y="95"/>
                    <a:pt x="3" y="101"/>
                    <a:pt x="6" y="100"/>
                  </a:cubicBezTo>
                  <a:cubicBezTo>
                    <a:pt x="10" y="98"/>
                    <a:pt x="16" y="100"/>
                    <a:pt x="18" y="97"/>
                  </a:cubicBezTo>
                  <a:cubicBezTo>
                    <a:pt x="20" y="94"/>
                    <a:pt x="36" y="91"/>
                    <a:pt x="46" y="90"/>
                  </a:cubicBezTo>
                  <a:cubicBezTo>
                    <a:pt x="56" y="90"/>
                    <a:pt x="50" y="95"/>
                    <a:pt x="51" y="100"/>
                  </a:cubicBezTo>
                  <a:cubicBezTo>
                    <a:pt x="52" y="106"/>
                    <a:pt x="60" y="105"/>
                    <a:pt x="64" y="100"/>
                  </a:cubicBezTo>
                  <a:cubicBezTo>
                    <a:pt x="69" y="95"/>
                    <a:pt x="72" y="95"/>
                    <a:pt x="68" y="92"/>
                  </a:cubicBezTo>
                  <a:cubicBezTo>
                    <a:pt x="65" y="89"/>
                    <a:pt x="69" y="86"/>
                    <a:pt x="72" y="90"/>
                  </a:cubicBezTo>
                  <a:cubicBezTo>
                    <a:pt x="74" y="94"/>
                    <a:pt x="83" y="95"/>
                    <a:pt x="86" y="89"/>
                  </a:cubicBezTo>
                  <a:cubicBezTo>
                    <a:pt x="89" y="84"/>
                    <a:pt x="90" y="90"/>
                    <a:pt x="94" y="90"/>
                  </a:cubicBezTo>
                  <a:cubicBezTo>
                    <a:pt x="98" y="90"/>
                    <a:pt x="101" y="80"/>
                    <a:pt x="101" y="83"/>
                  </a:cubicBezTo>
                  <a:cubicBezTo>
                    <a:pt x="101" y="87"/>
                    <a:pt x="108" y="86"/>
                    <a:pt x="112" y="82"/>
                  </a:cubicBezTo>
                  <a:cubicBezTo>
                    <a:pt x="116" y="77"/>
                    <a:pt x="112" y="70"/>
                    <a:pt x="115" y="66"/>
                  </a:cubicBezTo>
                  <a:cubicBezTo>
                    <a:pt x="117" y="62"/>
                    <a:pt x="120" y="53"/>
                    <a:pt x="117" y="48"/>
                  </a:cubicBezTo>
                  <a:cubicBezTo>
                    <a:pt x="115" y="43"/>
                    <a:pt x="123" y="40"/>
                    <a:pt x="128" y="36"/>
                  </a:cubicBezTo>
                  <a:cubicBezTo>
                    <a:pt x="132" y="32"/>
                    <a:pt x="123" y="12"/>
                    <a:pt x="122" y="6"/>
                  </a:cubicBezTo>
                  <a:cubicBezTo>
                    <a:pt x="122" y="0"/>
                    <a:pt x="111" y="8"/>
                    <a:pt x="108" y="10"/>
                  </a:cubicBezTo>
                  <a:cubicBezTo>
                    <a:pt x="105" y="12"/>
                    <a:pt x="102" y="22"/>
                    <a:pt x="106" y="25"/>
                  </a:cubicBezTo>
                  <a:cubicBezTo>
                    <a:pt x="110" y="28"/>
                    <a:pt x="100" y="34"/>
                    <a:pt x="100" y="40"/>
                  </a:cubicBezTo>
                  <a:cubicBezTo>
                    <a:pt x="101" y="46"/>
                    <a:pt x="94" y="46"/>
                    <a:pt x="93" y="51"/>
                  </a:cubicBezTo>
                  <a:cubicBezTo>
                    <a:pt x="92" y="56"/>
                    <a:pt x="89" y="55"/>
                    <a:pt x="83" y="59"/>
                  </a:cubicBezTo>
                  <a:cubicBezTo>
                    <a:pt x="77" y="63"/>
                    <a:pt x="74" y="58"/>
                    <a:pt x="76" y="55"/>
                  </a:cubicBezTo>
                  <a:cubicBezTo>
                    <a:pt x="77" y="52"/>
                    <a:pt x="67" y="57"/>
                    <a:pt x="67" y="64"/>
                  </a:cubicBezTo>
                  <a:cubicBezTo>
                    <a:pt x="68" y="72"/>
                    <a:pt x="58" y="72"/>
                    <a:pt x="60" y="76"/>
                  </a:cubicBezTo>
                  <a:cubicBezTo>
                    <a:pt x="63" y="79"/>
                    <a:pt x="53" y="81"/>
                    <a:pt x="53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70" name="Freeform 71"/>
            <p:cNvSpPr>
              <a:spLocks/>
            </p:cNvSpPr>
            <p:nvPr/>
          </p:nvSpPr>
          <p:spPr bwMode="auto">
            <a:xfrm>
              <a:off x="19235738" y="6880225"/>
              <a:ext cx="169863" cy="188913"/>
            </a:xfrm>
            <a:custGeom>
              <a:avLst/>
              <a:gdLst>
                <a:gd name="T0" fmla="*/ 7 w 32"/>
                <a:gd name="T1" fmla="*/ 5 h 36"/>
                <a:gd name="T2" fmla="*/ 2 w 32"/>
                <a:gd name="T3" fmla="*/ 13 h 36"/>
                <a:gd name="T4" fmla="*/ 8 w 32"/>
                <a:gd name="T5" fmla="*/ 10 h 36"/>
                <a:gd name="T6" fmla="*/ 10 w 32"/>
                <a:gd name="T7" fmla="*/ 21 h 36"/>
                <a:gd name="T8" fmla="*/ 14 w 32"/>
                <a:gd name="T9" fmla="*/ 35 h 36"/>
                <a:gd name="T10" fmla="*/ 27 w 32"/>
                <a:gd name="T11" fmla="*/ 16 h 36"/>
                <a:gd name="T12" fmla="*/ 25 w 32"/>
                <a:gd name="T13" fmla="*/ 9 h 36"/>
                <a:gd name="T14" fmla="*/ 17 w 32"/>
                <a:gd name="T15" fmla="*/ 3 h 36"/>
                <a:gd name="T16" fmla="*/ 7 w 32"/>
                <a:gd name="T17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6">
                  <a:moveTo>
                    <a:pt x="7" y="5"/>
                  </a:moveTo>
                  <a:cubicBezTo>
                    <a:pt x="2" y="9"/>
                    <a:pt x="0" y="10"/>
                    <a:pt x="2" y="13"/>
                  </a:cubicBezTo>
                  <a:cubicBezTo>
                    <a:pt x="4" y="17"/>
                    <a:pt x="7" y="14"/>
                    <a:pt x="8" y="10"/>
                  </a:cubicBezTo>
                  <a:cubicBezTo>
                    <a:pt x="10" y="6"/>
                    <a:pt x="13" y="15"/>
                    <a:pt x="10" y="21"/>
                  </a:cubicBezTo>
                  <a:cubicBezTo>
                    <a:pt x="7" y="27"/>
                    <a:pt x="10" y="36"/>
                    <a:pt x="14" y="35"/>
                  </a:cubicBezTo>
                  <a:cubicBezTo>
                    <a:pt x="18" y="34"/>
                    <a:pt x="22" y="22"/>
                    <a:pt x="27" y="16"/>
                  </a:cubicBezTo>
                  <a:cubicBezTo>
                    <a:pt x="32" y="10"/>
                    <a:pt x="25" y="12"/>
                    <a:pt x="25" y="9"/>
                  </a:cubicBezTo>
                  <a:cubicBezTo>
                    <a:pt x="25" y="5"/>
                    <a:pt x="17" y="6"/>
                    <a:pt x="17" y="3"/>
                  </a:cubicBezTo>
                  <a:cubicBezTo>
                    <a:pt x="17" y="0"/>
                    <a:pt x="12" y="2"/>
                    <a:pt x="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71" name="Freeform 72"/>
            <p:cNvSpPr>
              <a:spLocks/>
            </p:cNvSpPr>
            <p:nvPr/>
          </p:nvSpPr>
          <p:spPr bwMode="auto">
            <a:xfrm>
              <a:off x="19856451" y="6053138"/>
              <a:ext cx="404813" cy="314325"/>
            </a:xfrm>
            <a:custGeom>
              <a:avLst/>
              <a:gdLst>
                <a:gd name="T0" fmla="*/ 9 w 76"/>
                <a:gd name="T1" fmla="*/ 35 h 60"/>
                <a:gd name="T2" fmla="*/ 4 w 76"/>
                <a:gd name="T3" fmla="*/ 42 h 60"/>
                <a:gd name="T4" fmla="*/ 2 w 76"/>
                <a:gd name="T5" fmla="*/ 48 h 60"/>
                <a:gd name="T6" fmla="*/ 2 w 76"/>
                <a:gd name="T7" fmla="*/ 57 h 60"/>
                <a:gd name="T8" fmla="*/ 8 w 76"/>
                <a:gd name="T9" fmla="*/ 55 h 60"/>
                <a:gd name="T10" fmla="*/ 14 w 76"/>
                <a:gd name="T11" fmla="*/ 53 h 60"/>
                <a:gd name="T12" fmla="*/ 7 w 76"/>
                <a:gd name="T13" fmla="*/ 45 h 60"/>
                <a:gd name="T14" fmla="*/ 17 w 76"/>
                <a:gd name="T15" fmla="*/ 44 h 60"/>
                <a:gd name="T16" fmla="*/ 34 w 76"/>
                <a:gd name="T17" fmla="*/ 48 h 60"/>
                <a:gd name="T18" fmla="*/ 41 w 76"/>
                <a:gd name="T19" fmla="*/ 45 h 60"/>
                <a:gd name="T20" fmla="*/ 57 w 76"/>
                <a:gd name="T21" fmla="*/ 38 h 60"/>
                <a:gd name="T22" fmla="*/ 63 w 76"/>
                <a:gd name="T23" fmla="*/ 32 h 60"/>
                <a:gd name="T24" fmla="*/ 76 w 76"/>
                <a:gd name="T25" fmla="*/ 18 h 60"/>
                <a:gd name="T26" fmla="*/ 65 w 76"/>
                <a:gd name="T27" fmla="*/ 21 h 60"/>
                <a:gd name="T28" fmla="*/ 54 w 76"/>
                <a:gd name="T29" fmla="*/ 24 h 60"/>
                <a:gd name="T30" fmla="*/ 29 w 76"/>
                <a:gd name="T31" fmla="*/ 6 h 60"/>
                <a:gd name="T32" fmla="*/ 22 w 76"/>
                <a:gd name="T33" fmla="*/ 9 h 60"/>
                <a:gd name="T34" fmla="*/ 21 w 76"/>
                <a:gd name="T35" fmla="*/ 21 h 60"/>
                <a:gd name="T36" fmla="*/ 18 w 76"/>
                <a:gd name="T37" fmla="*/ 31 h 60"/>
                <a:gd name="T38" fmla="*/ 9 w 76"/>
                <a:gd name="T39" fmla="*/ 3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60">
                  <a:moveTo>
                    <a:pt x="9" y="35"/>
                  </a:moveTo>
                  <a:cubicBezTo>
                    <a:pt x="5" y="36"/>
                    <a:pt x="9" y="40"/>
                    <a:pt x="4" y="42"/>
                  </a:cubicBezTo>
                  <a:cubicBezTo>
                    <a:pt x="0" y="44"/>
                    <a:pt x="0" y="47"/>
                    <a:pt x="2" y="48"/>
                  </a:cubicBezTo>
                  <a:cubicBezTo>
                    <a:pt x="5" y="50"/>
                    <a:pt x="3" y="54"/>
                    <a:pt x="2" y="57"/>
                  </a:cubicBezTo>
                  <a:cubicBezTo>
                    <a:pt x="2" y="60"/>
                    <a:pt x="5" y="58"/>
                    <a:pt x="8" y="55"/>
                  </a:cubicBezTo>
                  <a:cubicBezTo>
                    <a:pt x="11" y="52"/>
                    <a:pt x="13" y="56"/>
                    <a:pt x="14" y="53"/>
                  </a:cubicBezTo>
                  <a:cubicBezTo>
                    <a:pt x="15" y="50"/>
                    <a:pt x="7" y="48"/>
                    <a:pt x="7" y="45"/>
                  </a:cubicBezTo>
                  <a:cubicBezTo>
                    <a:pt x="8" y="42"/>
                    <a:pt x="13" y="46"/>
                    <a:pt x="17" y="44"/>
                  </a:cubicBezTo>
                  <a:cubicBezTo>
                    <a:pt x="21" y="42"/>
                    <a:pt x="29" y="44"/>
                    <a:pt x="34" y="48"/>
                  </a:cubicBezTo>
                  <a:cubicBezTo>
                    <a:pt x="39" y="52"/>
                    <a:pt x="40" y="51"/>
                    <a:pt x="41" y="45"/>
                  </a:cubicBezTo>
                  <a:cubicBezTo>
                    <a:pt x="42" y="40"/>
                    <a:pt x="50" y="38"/>
                    <a:pt x="57" y="38"/>
                  </a:cubicBezTo>
                  <a:cubicBezTo>
                    <a:pt x="65" y="38"/>
                    <a:pt x="66" y="34"/>
                    <a:pt x="63" y="32"/>
                  </a:cubicBezTo>
                  <a:cubicBezTo>
                    <a:pt x="61" y="31"/>
                    <a:pt x="76" y="21"/>
                    <a:pt x="76" y="18"/>
                  </a:cubicBezTo>
                  <a:cubicBezTo>
                    <a:pt x="75" y="16"/>
                    <a:pt x="68" y="24"/>
                    <a:pt x="65" y="21"/>
                  </a:cubicBezTo>
                  <a:cubicBezTo>
                    <a:pt x="63" y="18"/>
                    <a:pt x="59" y="23"/>
                    <a:pt x="54" y="24"/>
                  </a:cubicBezTo>
                  <a:cubicBezTo>
                    <a:pt x="49" y="25"/>
                    <a:pt x="33" y="12"/>
                    <a:pt x="29" y="6"/>
                  </a:cubicBezTo>
                  <a:cubicBezTo>
                    <a:pt x="25" y="0"/>
                    <a:pt x="19" y="5"/>
                    <a:pt x="22" y="9"/>
                  </a:cubicBezTo>
                  <a:cubicBezTo>
                    <a:pt x="25" y="14"/>
                    <a:pt x="21" y="15"/>
                    <a:pt x="21" y="21"/>
                  </a:cubicBezTo>
                  <a:cubicBezTo>
                    <a:pt x="21" y="27"/>
                    <a:pt x="17" y="27"/>
                    <a:pt x="18" y="31"/>
                  </a:cubicBezTo>
                  <a:cubicBezTo>
                    <a:pt x="19" y="35"/>
                    <a:pt x="13" y="34"/>
                    <a:pt x="9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72" name="Freeform 73"/>
            <p:cNvSpPr>
              <a:spLocks/>
            </p:cNvSpPr>
            <p:nvPr/>
          </p:nvSpPr>
          <p:spPr bwMode="auto">
            <a:xfrm>
              <a:off x="19400838" y="6838950"/>
              <a:ext cx="147638" cy="120650"/>
            </a:xfrm>
            <a:custGeom>
              <a:avLst/>
              <a:gdLst>
                <a:gd name="T0" fmla="*/ 11 w 28"/>
                <a:gd name="T1" fmla="*/ 19 h 23"/>
                <a:gd name="T2" fmla="*/ 20 w 28"/>
                <a:gd name="T3" fmla="*/ 15 h 23"/>
                <a:gd name="T4" fmla="*/ 28 w 28"/>
                <a:gd name="T5" fmla="*/ 5 h 23"/>
                <a:gd name="T6" fmla="*/ 17 w 28"/>
                <a:gd name="T7" fmla="*/ 4 h 23"/>
                <a:gd name="T8" fmla="*/ 6 w 28"/>
                <a:gd name="T9" fmla="*/ 7 h 23"/>
                <a:gd name="T10" fmla="*/ 4 w 28"/>
                <a:gd name="T11" fmla="*/ 22 h 23"/>
                <a:gd name="T12" fmla="*/ 11 w 28"/>
                <a:gd name="T13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3">
                  <a:moveTo>
                    <a:pt x="11" y="19"/>
                  </a:moveTo>
                  <a:cubicBezTo>
                    <a:pt x="12" y="15"/>
                    <a:pt x="17" y="13"/>
                    <a:pt x="20" y="15"/>
                  </a:cubicBezTo>
                  <a:cubicBezTo>
                    <a:pt x="24" y="17"/>
                    <a:pt x="28" y="10"/>
                    <a:pt x="28" y="5"/>
                  </a:cubicBezTo>
                  <a:cubicBezTo>
                    <a:pt x="28" y="0"/>
                    <a:pt x="18" y="0"/>
                    <a:pt x="17" y="4"/>
                  </a:cubicBezTo>
                  <a:cubicBezTo>
                    <a:pt x="15" y="7"/>
                    <a:pt x="11" y="6"/>
                    <a:pt x="6" y="7"/>
                  </a:cubicBezTo>
                  <a:cubicBezTo>
                    <a:pt x="1" y="8"/>
                    <a:pt x="0" y="20"/>
                    <a:pt x="4" y="22"/>
                  </a:cubicBezTo>
                  <a:cubicBezTo>
                    <a:pt x="7" y="23"/>
                    <a:pt x="10" y="23"/>
                    <a:pt x="11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73" name="Freeform 74"/>
            <p:cNvSpPr>
              <a:spLocks/>
            </p:cNvSpPr>
            <p:nvPr/>
          </p:nvSpPr>
          <p:spPr bwMode="auto">
            <a:xfrm>
              <a:off x="17954626" y="7759700"/>
              <a:ext cx="158750" cy="136525"/>
            </a:xfrm>
            <a:custGeom>
              <a:avLst/>
              <a:gdLst>
                <a:gd name="T0" fmla="*/ 24 w 30"/>
                <a:gd name="T1" fmla="*/ 16 h 26"/>
                <a:gd name="T2" fmla="*/ 30 w 30"/>
                <a:gd name="T3" fmla="*/ 3 h 26"/>
                <a:gd name="T4" fmla="*/ 16 w 30"/>
                <a:gd name="T5" fmla="*/ 2 h 26"/>
                <a:gd name="T6" fmla="*/ 5 w 30"/>
                <a:gd name="T7" fmla="*/ 17 h 26"/>
                <a:gd name="T8" fmla="*/ 24 w 30"/>
                <a:gd name="T9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6">
                  <a:moveTo>
                    <a:pt x="24" y="16"/>
                  </a:moveTo>
                  <a:cubicBezTo>
                    <a:pt x="24" y="12"/>
                    <a:pt x="30" y="6"/>
                    <a:pt x="30" y="3"/>
                  </a:cubicBezTo>
                  <a:cubicBezTo>
                    <a:pt x="29" y="0"/>
                    <a:pt x="20" y="2"/>
                    <a:pt x="16" y="2"/>
                  </a:cubicBezTo>
                  <a:cubicBezTo>
                    <a:pt x="11" y="2"/>
                    <a:pt x="0" y="8"/>
                    <a:pt x="5" y="17"/>
                  </a:cubicBezTo>
                  <a:cubicBezTo>
                    <a:pt x="9" y="26"/>
                    <a:pt x="23" y="20"/>
                    <a:pt x="2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74" name="Freeform 75"/>
            <p:cNvSpPr>
              <a:spLocks/>
            </p:cNvSpPr>
            <p:nvPr/>
          </p:nvSpPr>
          <p:spPr bwMode="auto">
            <a:xfrm>
              <a:off x="18649951" y="7431088"/>
              <a:ext cx="144463" cy="203200"/>
            </a:xfrm>
            <a:custGeom>
              <a:avLst/>
              <a:gdLst>
                <a:gd name="T0" fmla="*/ 10 w 27"/>
                <a:gd name="T1" fmla="*/ 39 h 39"/>
                <a:gd name="T2" fmla="*/ 24 w 27"/>
                <a:gd name="T3" fmla="*/ 4 h 39"/>
                <a:gd name="T4" fmla="*/ 4 w 27"/>
                <a:gd name="T5" fmla="*/ 19 h 39"/>
                <a:gd name="T6" fmla="*/ 10 w 27"/>
                <a:gd name="T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39">
                  <a:moveTo>
                    <a:pt x="10" y="39"/>
                  </a:moveTo>
                  <a:cubicBezTo>
                    <a:pt x="13" y="36"/>
                    <a:pt x="27" y="8"/>
                    <a:pt x="24" y="4"/>
                  </a:cubicBezTo>
                  <a:cubicBezTo>
                    <a:pt x="21" y="0"/>
                    <a:pt x="7" y="6"/>
                    <a:pt x="4" y="19"/>
                  </a:cubicBezTo>
                  <a:cubicBezTo>
                    <a:pt x="0" y="33"/>
                    <a:pt x="8" y="39"/>
                    <a:pt x="10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75" name="Freeform 76"/>
            <p:cNvSpPr>
              <a:spLocks/>
            </p:cNvSpPr>
            <p:nvPr/>
          </p:nvSpPr>
          <p:spPr bwMode="auto">
            <a:xfrm>
              <a:off x="18878551" y="8367713"/>
              <a:ext cx="65088" cy="63500"/>
            </a:xfrm>
            <a:custGeom>
              <a:avLst/>
              <a:gdLst>
                <a:gd name="T0" fmla="*/ 10 w 12"/>
                <a:gd name="T1" fmla="*/ 3 h 12"/>
                <a:gd name="T2" fmla="*/ 1 w 12"/>
                <a:gd name="T3" fmla="*/ 9 h 12"/>
                <a:gd name="T4" fmla="*/ 10 w 12"/>
                <a:gd name="T5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2">
                  <a:moveTo>
                    <a:pt x="10" y="3"/>
                  </a:moveTo>
                  <a:cubicBezTo>
                    <a:pt x="7" y="0"/>
                    <a:pt x="0" y="6"/>
                    <a:pt x="1" y="9"/>
                  </a:cubicBezTo>
                  <a:cubicBezTo>
                    <a:pt x="3" y="12"/>
                    <a:pt x="12" y="7"/>
                    <a:pt x="1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76" name="Freeform 77"/>
            <p:cNvSpPr>
              <a:spLocks/>
            </p:cNvSpPr>
            <p:nvPr/>
          </p:nvSpPr>
          <p:spPr bwMode="auto">
            <a:xfrm>
              <a:off x="18676938" y="8158163"/>
              <a:ext cx="101600" cy="93663"/>
            </a:xfrm>
            <a:custGeom>
              <a:avLst/>
              <a:gdLst>
                <a:gd name="T0" fmla="*/ 1 w 19"/>
                <a:gd name="T1" fmla="*/ 3 h 18"/>
                <a:gd name="T2" fmla="*/ 11 w 19"/>
                <a:gd name="T3" fmla="*/ 15 h 18"/>
                <a:gd name="T4" fmla="*/ 1 w 19"/>
                <a:gd name="T5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8">
                  <a:moveTo>
                    <a:pt x="1" y="3"/>
                  </a:moveTo>
                  <a:cubicBezTo>
                    <a:pt x="2" y="8"/>
                    <a:pt x="4" y="18"/>
                    <a:pt x="11" y="15"/>
                  </a:cubicBezTo>
                  <a:cubicBezTo>
                    <a:pt x="19" y="13"/>
                    <a:pt x="0" y="0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77" name="Freeform 78"/>
            <p:cNvSpPr>
              <a:spLocks/>
            </p:cNvSpPr>
            <p:nvPr/>
          </p:nvSpPr>
          <p:spPr bwMode="auto">
            <a:xfrm>
              <a:off x="18486438" y="8294688"/>
              <a:ext cx="147638" cy="198438"/>
            </a:xfrm>
            <a:custGeom>
              <a:avLst/>
              <a:gdLst>
                <a:gd name="T0" fmla="*/ 16 w 28"/>
                <a:gd name="T1" fmla="*/ 16 h 38"/>
                <a:gd name="T2" fmla="*/ 2 w 28"/>
                <a:gd name="T3" fmla="*/ 35 h 38"/>
                <a:gd name="T4" fmla="*/ 22 w 28"/>
                <a:gd name="T5" fmla="*/ 16 h 38"/>
                <a:gd name="T6" fmla="*/ 25 w 28"/>
                <a:gd name="T7" fmla="*/ 4 h 38"/>
                <a:gd name="T8" fmla="*/ 16 w 28"/>
                <a:gd name="T9" fmla="*/ 1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8">
                  <a:moveTo>
                    <a:pt x="16" y="16"/>
                  </a:moveTo>
                  <a:cubicBezTo>
                    <a:pt x="11" y="22"/>
                    <a:pt x="0" y="32"/>
                    <a:pt x="2" y="35"/>
                  </a:cubicBezTo>
                  <a:cubicBezTo>
                    <a:pt x="4" y="38"/>
                    <a:pt x="16" y="20"/>
                    <a:pt x="22" y="16"/>
                  </a:cubicBezTo>
                  <a:cubicBezTo>
                    <a:pt x="28" y="11"/>
                    <a:pt x="27" y="8"/>
                    <a:pt x="25" y="4"/>
                  </a:cubicBezTo>
                  <a:cubicBezTo>
                    <a:pt x="23" y="0"/>
                    <a:pt x="21" y="10"/>
                    <a:pt x="1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78" name="Freeform 79"/>
            <p:cNvSpPr>
              <a:spLocks/>
            </p:cNvSpPr>
            <p:nvPr/>
          </p:nvSpPr>
          <p:spPr bwMode="auto">
            <a:xfrm>
              <a:off x="18751551" y="8258175"/>
              <a:ext cx="142875" cy="188913"/>
            </a:xfrm>
            <a:custGeom>
              <a:avLst/>
              <a:gdLst>
                <a:gd name="T0" fmla="*/ 5 w 27"/>
                <a:gd name="T1" fmla="*/ 1 h 36"/>
                <a:gd name="T2" fmla="*/ 5 w 27"/>
                <a:gd name="T3" fmla="*/ 17 h 36"/>
                <a:gd name="T4" fmla="*/ 11 w 27"/>
                <a:gd name="T5" fmla="*/ 13 h 36"/>
                <a:gd name="T6" fmla="*/ 12 w 27"/>
                <a:gd name="T7" fmla="*/ 22 h 36"/>
                <a:gd name="T8" fmla="*/ 14 w 27"/>
                <a:gd name="T9" fmla="*/ 35 h 36"/>
                <a:gd name="T10" fmla="*/ 26 w 27"/>
                <a:gd name="T11" fmla="*/ 17 h 36"/>
                <a:gd name="T12" fmla="*/ 22 w 27"/>
                <a:gd name="T13" fmla="*/ 15 h 36"/>
                <a:gd name="T14" fmla="*/ 5 w 27"/>
                <a:gd name="T15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36">
                  <a:moveTo>
                    <a:pt x="5" y="1"/>
                  </a:moveTo>
                  <a:cubicBezTo>
                    <a:pt x="0" y="2"/>
                    <a:pt x="1" y="17"/>
                    <a:pt x="5" y="17"/>
                  </a:cubicBezTo>
                  <a:cubicBezTo>
                    <a:pt x="7" y="16"/>
                    <a:pt x="11" y="17"/>
                    <a:pt x="11" y="13"/>
                  </a:cubicBezTo>
                  <a:cubicBezTo>
                    <a:pt x="12" y="10"/>
                    <a:pt x="15" y="19"/>
                    <a:pt x="12" y="22"/>
                  </a:cubicBezTo>
                  <a:cubicBezTo>
                    <a:pt x="9" y="25"/>
                    <a:pt x="9" y="34"/>
                    <a:pt x="14" y="35"/>
                  </a:cubicBezTo>
                  <a:cubicBezTo>
                    <a:pt x="19" y="36"/>
                    <a:pt x="27" y="20"/>
                    <a:pt x="26" y="17"/>
                  </a:cubicBezTo>
                  <a:cubicBezTo>
                    <a:pt x="25" y="14"/>
                    <a:pt x="21" y="19"/>
                    <a:pt x="22" y="15"/>
                  </a:cubicBezTo>
                  <a:cubicBezTo>
                    <a:pt x="23" y="11"/>
                    <a:pt x="10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79" name="Freeform 80"/>
            <p:cNvSpPr>
              <a:spLocks/>
            </p:cNvSpPr>
            <p:nvPr/>
          </p:nvSpPr>
          <p:spPr bwMode="auto">
            <a:xfrm>
              <a:off x="18756313" y="8378825"/>
              <a:ext cx="309563" cy="271463"/>
            </a:xfrm>
            <a:custGeom>
              <a:avLst/>
              <a:gdLst>
                <a:gd name="T0" fmla="*/ 44 w 58"/>
                <a:gd name="T1" fmla="*/ 7 h 52"/>
                <a:gd name="T2" fmla="*/ 37 w 58"/>
                <a:gd name="T3" fmla="*/ 13 h 52"/>
                <a:gd name="T4" fmla="*/ 31 w 58"/>
                <a:gd name="T5" fmla="*/ 18 h 52"/>
                <a:gd name="T6" fmla="*/ 21 w 58"/>
                <a:gd name="T7" fmla="*/ 16 h 52"/>
                <a:gd name="T8" fmla="*/ 8 w 58"/>
                <a:gd name="T9" fmla="*/ 23 h 52"/>
                <a:gd name="T10" fmla="*/ 3 w 58"/>
                <a:gd name="T11" fmla="*/ 35 h 52"/>
                <a:gd name="T12" fmla="*/ 13 w 58"/>
                <a:gd name="T13" fmla="*/ 30 h 52"/>
                <a:gd name="T14" fmla="*/ 22 w 58"/>
                <a:gd name="T15" fmla="*/ 27 h 52"/>
                <a:gd name="T16" fmla="*/ 31 w 58"/>
                <a:gd name="T17" fmla="*/ 46 h 52"/>
                <a:gd name="T18" fmla="*/ 43 w 58"/>
                <a:gd name="T19" fmla="*/ 52 h 52"/>
                <a:gd name="T20" fmla="*/ 42 w 58"/>
                <a:gd name="T21" fmla="*/ 38 h 52"/>
                <a:gd name="T22" fmla="*/ 54 w 58"/>
                <a:gd name="T23" fmla="*/ 33 h 52"/>
                <a:gd name="T24" fmla="*/ 52 w 58"/>
                <a:gd name="T25" fmla="*/ 8 h 52"/>
                <a:gd name="T26" fmla="*/ 44 w 58"/>
                <a:gd name="T27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52">
                  <a:moveTo>
                    <a:pt x="44" y="7"/>
                  </a:moveTo>
                  <a:cubicBezTo>
                    <a:pt x="47" y="12"/>
                    <a:pt x="38" y="8"/>
                    <a:pt x="37" y="13"/>
                  </a:cubicBezTo>
                  <a:cubicBezTo>
                    <a:pt x="37" y="18"/>
                    <a:pt x="30" y="14"/>
                    <a:pt x="31" y="18"/>
                  </a:cubicBezTo>
                  <a:cubicBezTo>
                    <a:pt x="31" y="22"/>
                    <a:pt x="24" y="18"/>
                    <a:pt x="21" y="16"/>
                  </a:cubicBezTo>
                  <a:cubicBezTo>
                    <a:pt x="17" y="13"/>
                    <a:pt x="13" y="22"/>
                    <a:pt x="8" y="23"/>
                  </a:cubicBezTo>
                  <a:cubicBezTo>
                    <a:pt x="3" y="25"/>
                    <a:pt x="0" y="35"/>
                    <a:pt x="3" y="35"/>
                  </a:cubicBezTo>
                  <a:cubicBezTo>
                    <a:pt x="7" y="35"/>
                    <a:pt x="9" y="29"/>
                    <a:pt x="13" y="30"/>
                  </a:cubicBezTo>
                  <a:cubicBezTo>
                    <a:pt x="17" y="30"/>
                    <a:pt x="16" y="26"/>
                    <a:pt x="22" y="27"/>
                  </a:cubicBezTo>
                  <a:cubicBezTo>
                    <a:pt x="27" y="28"/>
                    <a:pt x="23" y="45"/>
                    <a:pt x="31" y="46"/>
                  </a:cubicBezTo>
                  <a:cubicBezTo>
                    <a:pt x="39" y="47"/>
                    <a:pt x="39" y="52"/>
                    <a:pt x="43" y="52"/>
                  </a:cubicBezTo>
                  <a:cubicBezTo>
                    <a:pt x="46" y="52"/>
                    <a:pt x="42" y="41"/>
                    <a:pt x="42" y="38"/>
                  </a:cubicBezTo>
                  <a:cubicBezTo>
                    <a:pt x="43" y="34"/>
                    <a:pt x="50" y="37"/>
                    <a:pt x="54" y="33"/>
                  </a:cubicBezTo>
                  <a:cubicBezTo>
                    <a:pt x="58" y="28"/>
                    <a:pt x="52" y="16"/>
                    <a:pt x="52" y="8"/>
                  </a:cubicBezTo>
                  <a:cubicBezTo>
                    <a:pt x="52" y="0"/>
                    <a:pt x="41" y="2"/>
                    <a:pt x="4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80" name="Freeform 81"/>
            <p:cNvSpPr>
              <a:spLocks/>
            </p:cNvSpPr>
            <p:nvPr/>
          </p:nvSpPr>
          <p:spPr bwMode="auto">
            <a:xfrm>
              <a:off x="18640426" y="7854950"/>
              <a:ext cx="366713" cy="539750"/>
            </a:xfrm>
            <a:custGeom>
              <a:avLst/>
              <a:gdLst>
                <a:gd name="T0" fmla="*/ 1 w 69"/>
                <a:gd name="T1" fmla="*/ 27 h 103"/>
                <a:gd name="T2" fmla="*/ 4 w 69"/>
                <a:gd name="T3" fmla="*/ 43 h 103"/>
                <a:gd name="T4" fmla="*/ 7 w 69"/>
                <a:gd name="T5" fmla="*/ 51 h 103"/>
                <a:gd name="T6" fmla="*/ 19 w 69"/>
                <a:gd name="T7" fmla="*/ 55 h 103"/>
                <a:gd name="T8" fmla="*/ 29 w 69"/>
                <a:gd name="T9" fmla="*/ 58 h 103"/>
                <a:gd name="T10" fmla="*/ 43 w 69"/>
                <a:gd name="T11" fmla="*/ 68 h 103"/>
                <a:gd name="T12" fmla="*/ 46 w 69"/>
                <a:gd name="T13" fmla="*/ 78 h 103"/>
                <a:gd name="T14" fmla="*/ 51 w 69"/>
                <a:gd name="T15" fmla="*/ 83 h 103"/>
                <a:gd name="T16" fmla="*/ 56 w 69"/>
                <a:gd name="T17" fmla="*/ 97 h 103"/>
                <a:gd name="T18" fmla="*/ 60 w 69"/>
                <a:gd name="T19" fmla="*/ 94 h 103"/>
                <a:gd name="T20" fmla="*/ 65 w 69"/>
                <a:gd name="T21" fmla="*/ 88 h 103"/>
                <a:gd name="T22" fmla="*/ 62 w 69"/>
                <a:gd name="T23" fmla="*/ 74 h 103"/>
                <a:gd name="T24" fmla="*/ 49 w 69"/>
                <a:gd name="T25" fmla="*/ 65 h 103"/>
                <a:gd name="T26" fmla="*/ 42 w 69"/>
                <a:gd name="T27" fmla="*/ 55 h 103"/>
                <a:gd name="T28" fmla="*/ 26 w 69"/>
                <a:gd name="T29" fmla="*/ 52 h 103"/>
                <a:gd name="T30" fmla="*/ 20 w 69"/>
                <a:gd name="T31" fmla="*/ 42 h 103"/>
                <a:gd name="T32" fmla="*/ 28 w 69"/>
                <a:gd name="T33" fmla="*/ 26 h 103"/>
                <a:gd name="T34" fmla="*/ 27 w 69"/>
                <a:gd name="T35" fmla="*/ 8 h 103"/>
                <a:gd name="T36" fmla="*/ 25 w 69"/>
                <a:gd name="T37" fmla="*/ 4 h 103"/>
                <a:gd name="T38" fmla="*/ 9 w 69"/>
                <a:gd name="T39" fmla="*/ 2 h 103"/>
                <a:gd name="T40" fmla="*/ 7 w 69"/>
                <a:gd name="T41" fmla="*/ 29 h 103"/>
                <a:gd name="T42" fmla="*/ 1 w 69"/>
                <a:gd name="T43" fmla="*/ 2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9" h="103">
                  <a:moveTo>
                    <a:pt x="1" y="27"/>
                  </a:moveTo>
                  <a:cubicBezTo>
                    <a:pt x="0" y="30"/>
                    <a:pt x="2" y="43"/>
                    <a:pt x="4" y="43"/>
                  </a:cubicBezTo>
                  <a:cubicBezTo>
                    <a:pt x="7" y="43"/>
                    <a:pt x="9" y="46"/>
                    <a:pt x="7" y="51"/>
                  </a:cubicBezTo>
                  <a:cubicBezTo>
                    <a:pt x="6" y="57"/>
                    <a:pt x="12" y="57"/>
                    <a:pt x="19" y="55"/>
                  </a:cubicBezTo>
                  <a:cubicBezTo>
                    <a:pt x="25" y="53"/>
                    <a:pt x="23" y="59"/>
                    <a:pt x="29" y="58"/>
                  </a:cubicBezTo>
                  <a:cubicBezTo>
                    <a:pt x="35" y="57"/>
                    <a:pt x="44" y="65"/>
                    <a:pt x="43" y="68"/>
                  </a:cubicBezTo>
                  <a:cubicBezTo>
                    <a:pt x="41" y="71"/>
                    <a:pt x="43" y="81"/>
                    <a:pt x="46" y="78"/>
                  </a:cubicBezTo>
                  <a:cubicBezTo>
                    <a:pt x="49" y="76"/>
                    <a:pt x="54" y="79"/>
                    <a:pt x="51" y="83"/>
                  </a:cubicBezTo>
                  <a:cubicBezTo>
                    <a:pt x="48" y="88"/>
                    <a:pt x="55" y="92"/>
                    <a:pt x="56" y="97"/>
                  </a:cubicBezTo>
                  <a:cubicBezTo>
                    <a:pt x="57" y="103"/>
                    <a:pt x="61" y="98"/>
                    <a:pt x="60" y="94"/>
                  </a:cubicBezTo>
                  <a:cubicBezTo>
                    <a:pt x="59" y="90"/>
                    <a:pt x="61" y="91"/>
                    <a:pt x="65" y="88"/>
                  </a:cubicBezTo>
                  <a:cubicBezTo>
                    <a:pt x="69" y="85"/>
                    <a:pt x="65" y="80"/>
                    <a:pt x="62" y="74"/>
                  </a:cubicBezTo>
                  <a:cubicBezTo>
                    <a:pt x="59" y="68"/>
                    <a:pt x="49" y="70"/>
                    <a:pt x="49" y="65"/>
                  </a:cubicBezTo>
                  <a:cubicBezTo>
                    <a:pt x="49" y="60"/>
                    <a:pt x="42" y="58"/>
                    <a:pt x="42" y="55"/>
                  </a:cubicBezTo>
                  <a:cubicBezTo>
                    <a:pt x="41" y="52"/>
                    <a:pt x="32" y="49"/>
                    <a:pt x="26" y="52"/>
                  </a:cubicBezTo>
                  <a:cubicBezTo>
                    <a:pt x="20" y="56"/>
                    <a:pt x="24" y="46"/>
                    <a:pt x="20" y="42"/>
                  </a:cubicBezTo>
                  <a:cubicBezTo>
                    <a:pt x="16" y="38"/>
                    <a:pt x="23" y="31"/>
                    <a:pt x="28" y="26"/>
                  </a:cubicBezTo>
                  <a:cubicBezTo>
                    <a:pt x="33" y="21"/>
                    <a:pt x="27" y="12"/>
                    <a:pt x="27" y="8"/>
                  </a:cubicBezTo>
                  <a:cubicBezTo>
                    <a:pt x="28" y="4"/>
                    <a:pt x="28" y="2"/>
                    <a:pt x="25" y="4"/>
                  </a:cubicBezTo>
                  <a:cubicBezTo>
                    <a:pt x="23" y="5"/>
                    <a:pt x="13" y="0"/>
                    <a:pt x="9" y="2"/>
                  </a:cubicBezTo>
                  <a:cubicBezTo>
                    <a:pt x="5" y="5"/>
                    <a:pt x="9" y="27"/>
                    <a:pt x="7" y="29"/>
                  </a:cubicBezTo>
                  <a:cubicBezTo>
                    <a:pt x="5" y="30"/>
                    <a:pt x="2" y="25"/>
                    <a:pt x="1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81" name="Freeform 82"/>
            <p:cNvSpPr>
              <a:spLocks/>
            </p:cNvSpPr>
            <p:nvPr/>
          </p:nvSpPr>
          <p:spPr bwMode="auto">
            <a:xfrm>
              <a:off x="20362863" y="9231313"/>
              <a:ext cx="254000" cy="127000"/>
            </a:xfrm>
            <a:custGeom>
              <a:avLst/>
              <a:gdLst>
                <a:gd name="T0" fmla="*/ 38 w 48"/>
                <a:gd name="T1" fmla="*/ 7 h 24"/>
                <a:gd name="T2" fmla="*/ 25 w 48"/>
                <a:gd name="T3" fmla="*/ 15 h 24"/>
                <a:gd name="T4" fmla="*/ 1 w 48"/>
                <a:gd name="T5" fmla="*/ 16 h 24"/>
                <a:gd name="T6" fmla="*/ 19 w 48"/>
                <a:gd name="T7" fmla="*/ 24 h 24"/>
                <a:gd name="T8" fmla="*/ 42 w 48"/>
                <a:gd name="T9" fmla="*/ 13 h 24"/>
                <a:gd name="T10" fmla="*/ 46 w 48"/>
                <a:gd name="T11" fmla="*/ 3 h 24"/>
                <a:gd name="T12" fmla="*/ 38 w 48"/>
                <a:gd name="T13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24">
                  <a:moveTo>
                    <a:pt x="38" y="7"/>
                  </a:moveTo>
                  <a:cubicBezTo>
                    <a:pt x="38" y="10"/>
                    <a:pt x="33" y="12"/>
                    <a:pt x="25" y="15"/>
                  </a:cubicBezTo>
                  <a:cubicBezTo>
                    <a:pt x="16" y="18"/>
                    <a:pt x="1" y="11"/>
                    <a:pt x="1" y="16"/>
                  </a:cubicBezTo>
                  <a:cubicBezTo>
                    <a:pt x="0" y="19"/>
                    <a:pt x="10" y="24"/>
                    <a:pt x="19" y="24"/>
                  </a:cubicBezTo>
                  <a:cubicBezTo>
                    <a:pt x="28" y="24"/>
                    <a:pt x="42" y="15"/>
                    <a:pt x="42" y="13"/>
                  </a:cubicBezTo>
                  <a:cubicBezTo>
                    <a:pt x="42" y="10"/>
                    <a:pt x="48" y="5"/>
                    <a:pt x="46" y="3"/>
                  </a:cubicBezTo>
                  <a:cubicBezTo>
                    <a:pt x="43" y="0"/>
                    <a:pt x="38" y="4"/>
                    <a:pt x="38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82" name="Freeform 83"/>
            <p:cNvSpPr>
              <a:spLocks/>
            </p:cNvSpPr>
            <p:nvPr/>
          </p:nvSpPr>
          <p:spPr bwMode="auto">
            <a:xfrm>
              <a:off x="20574001" y="9174163"/>
              <a:ext cx="106363" cy="95250"/>
            </a:xfrm>
            <a:custGeom>
              <a:avLst/>
              <a:gdLst>
                <a:gd name="T0" fmla="*/ 6 w 20"/>
                <a:gd name="T1" fmla="*/ 6 h 18"/>
                <a:gd name="T2" fmla="*/ 13 w 20"/>
                <a:gd name="T3" fmla="*/ 17 h 18"/>
                <a:gd name="T4" fmla="*/ 10 w 20"/>
                <a:gd name="T5" fmla="*/ 5 h 18"/>
                <a:gd name="T6" fmla="*/ 6 w 20"/>
                <a:gd name="T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8">
                  <a:moveTo>
                    <a:pt x="6" y="6"/>
                  </a:moveTo>
                  <a:cubicBezTo>
                    <a:pt x="13" y="12"/>
                    <a:pt x="9" y="18"/>
                    <a:pt x="13" y="17"/>
                  </a:cubicBezTo>
                  <a:cubicBezTo>
                    <a:pt x="20" y="15"/>
                    <a:pt x="15" y="9"/>
                    <a:pt x="10" y="5"/>
                  </a:cubicBezTo>
                  <a:cubicBezTo>
                    <a:pt x="4" y="2"/>
                    <a:pt x="0" y="0"/>
                    <a:pt x="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83" name="Freeform 84"/>
            <p:cNvSpPr>
              <a:spLocks/>
            </p:cNvSpPr>
            <p:nvPr/>
          </p:nvSpPr>
          <p:spPr bwMode="auto">
            <a:xfrm>
              <a:off x="16302038" y="8394700"/>
              <a:ext cx="127000" cy="246063"/>
            </a:xfrm>
            <a:custGeom>
              <a:avLst/>
              <a:gdLst>
                <a:gd name="T0" fmla="*/ 5 w 24"/>
                <a:gd name="T1" fmla="*/ 1 h 47"/>
                <a:gd name="T2" fmla="*/ 1 w 24"/>
                <a:gd name="T3" fmla="*/ 11 h 47"/>
                <a:gd name="T4" fmla="*/ 1 w 24"/>
                <a:gd name="T5" fmla="*/ 26 h 47"/>
                <a:gd name="T6" fmla="*/ 6 w 24"/>
                <a:gd name="T7" fmla="*/ 43 h 47"/>
                <a:gd name="T8" fmla="*/ 24 w 24"/>
                <a:gd name="T9" fmla="*/ 27 h 47"/>
                <a:gd name="T10" fmla="*/ 5 w 24"/>
                <a:gd name="T11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47">
                  <a:moveTo>
                    <a:pt x="5" y="1"/>
                  </a:moveTo>
                  <a:cubicBezTo>
                    <a:pt x="2" y="1"/>
                    <a:pt x="3" y="7"/>
                    <a:pt x="1" y="11"/>
                  </a:cubicBezTo>
                  <a:cubicBezTo>
                    <a:pt x="0" y="16"/>
                    <a:pt x="0" y="20"/>
                    <a:pt x="1" y="26"/>
                  </a:cubicBezTo>
                  <a:cubicBezTo>
                    <a:pt x="1" y="33"/>
                    <a:pt x="1" y="39"/>
                    <a:pt x="6" y="43"/>
                  </a:cubicBezTo>
                  <a:cubicBezTo>
                    <a:pt x="13" y="47"/>
                    <a:pt x="23" y="36"/>
                    <a:pt x="24" y="27"/>
                  </a:cubicBezTo>
                  <a:cubicBezTo>
                    <a:pt x="24" y="18"/>
                    <a:pt x="8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84" name="Freeform 85"/>
            <p:cNvSpPr>
              <a:spLocks/>
            </p:cNvSpPr>
            <p:nvPr/>
          </p:nvSpPr>
          <p:spPr bwMode="auto">
            <a:xfrm>
              <a:off x="14068426" y="9656763"/>
              <a:ext cx="447675" cy="868363"/>
            </a:xfrm>
            <a:custGeom>
              <a:avLst/>
              <a:gdLst>
                <a:gd name="T0" fmla="*/ 71 w 84"/>
                <a:gd name="T1" fmla="*/ 6 h 166"/>
                <a:gd name="T2" fmla="*/ 67 w 84"/>
                <a:gd name="T3" fmla="*/ 9 h 166"/>
                <a:gd name="T4" fmla="*/ 65 w 84"/>
                <a:gd name="T5" fmla="*/ 17 h 166"/>
                <a:gd name="T6" fmla="*/ 59 w 84"/>
                <a:gd name="T7" fmla="*/ 22 h 166"/>
                <a:gd name="T8" fmla="*/ 53 w 84"/>
                <a:gd name="T9" fmla="*/ 27 h 166"/>
                <a:gd name="T10" fmla="*/ 53 w 84"/>
                <a:gd name="T11" fmla="*/ 33 h 166"/>
                <a:gd name="T12" fmla="*/ 44 w 84"/>
                <a:gd name="T13" fmla="*/ 40 h 166"/>
                <a:gd name="T14" fmla="*/ 29 w 84"/>
                <a:gd name="T15" fmla="*/ 48 h 166"/>
                <a:gd name="T16" fmla="*/ 14 w 84"/>
                <a:gd name="T17" fmla="*/ 51 h 166"/>
                <a:gd name="T18" fmla="*/ 10 w 84"/>
                <a:gd name="T19" fmla="*/ 66 h 166"/>
                <a:gd name="T20" fmla="*/ 11 w 84"/>
                <a:gd name="T21" fmla="*/ 86 h 166"/>
                <a:gd name="T22" fmla="*/ 8 w 84"/>
                <a:gd name="T23" fmla="*/ 109 h 166"/>
                <a:gd name="T24" fmla="*/ 4 w 84"/>
                <a:gd name="T25" fmla="*/ 136 h 166"/>
                <a:gd name="T26" fmla="*/ 11 w 84"/>
                <a:gd name="T27" fmla="*/ 157 h 166"/>
                <a:gd name="T28" fmla="*/ 31 w 84"/>
                <a:gd name="T29" fmla="*/ 162 h 166"/>
                <a:gd name="T30" fmla="*/ 43 w 84"/>
                <a:gd name="T31" fmla="*/ 158 h 166"/>
                <a:gd name="T32" fmla="*/ 59 w 84"/>
                <a:gd name="T33" fmla="*/ 111 h 166"/>
                <a:gd name="T34" fmla="*/ 72 w 84"/>
                <a:gd name="T35" fmla="*/ 67 h 166"/>
                <a:gd name="T36" fmla="*/ 74 w 84"/>
                <a:gd name="T37" fmla="*/ 54 h 166"/>
                <a:gd name="T38" fmla="*/ 77 w 84"/>
                <a:gd name="T39" fmla="*/ 47 h 166"/>
                <a:gd name="T40" fmla="*/ 83 w 84"/>
                <a:gd name="T41" fmla="*/ 46 h 166"/>
                <a:gd name="T42" fmla="*/ 79 w 84"/>
                <a:gd name="T43" fmla="*/ 24 h 166"/>
                <a:gd name="T44" fmla="*/ 71 w 84"/>
                <a:gd name="T45" fmla="*/ 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4" h="166">
                  <a:moveTo>
                    <a:pt x="71" y="6"/>
                  </a:moveTo>
                  <a:cubicBezTo>
                    <a:pt x="69" y="0"/>
                    <a:pt x="68" y="8"/>
                    <a:pt x="67" y="9"/>
                  </a:cubicBezTo>
                  <a:cubicBezTo>
                    <a:pt x="66" y="10"/>
                    <a:pt x="65" y="14"/>
                    <a:pt x="65" y="17"/>
                  </a:cubicBezTo>
                  <a:cubicBezTo>
                    <a:pt x="66" y="20"/>
                    <a:pt x="61" y="22"/>
                    <a:pt x="59" y="22"/>
                  </a:cubicBezTo>
                  <a:cubicBezTo>
                    <a:pt x="56" y="22"/>
                    <a:pt x="52" y="23"/>
                    <a:pt x="53" y="27"/>
                  </a:cubicBezTo>
                  <a:cubicBezTo>
                    <a:pt x="54" y="31"/>
                    <a:pt x="51" y="30"/>
                    <a:pt x="53" y="33"/>
                  </a:cubicBezTo>
                  <a:cubicBezTo>
                    <a:pt x="54" y="36"/>
                    <a:pt x="49" y="40"/>
                    <a:pt x="44" y="40"/>
                  </a:cubicBezTo>
                  <a:cubicBezTo>
                    <a:pt x="40" y="40"/>
                    <a:pt x="34" y="49"/>
                    <a:pt x="29" y="48"/>
                  </a:cubicBezTo>
                  <a:cubicBezTo>
                    <a:pt x="24" y="47"/>
                    <a:pt x="19" y="51"/>
                    <a:pt x="14" y="51"/>
                  </a:cubicBezTo>
                  <a:cubicBezTo>
                    <a:pt x="10" y="50"/>
                    <a:pt x="13" y="60"/>
                    <a:pt x="10" y="66"/>
                  </a:cubicBezTo>
                  <a:cubicBezTo>
                    <a:pt x="6" y="72"/>
                    <a:pt x="8" y="79"/>
                    <a:pt x="11" y="86"/>
                  </a:cubicBezTo>
                  <a:cubicBezTo>
                    <a:pt x="14" y="93"/>
                    <a:pt x="16" y="99"/>
                    <a:pt x="8" y="109"/>
                  </a:cubicBezTo>
                  <a:cubicBezTo>
                    <a:pt x="0" y="119"/>
                    <a:pt x="1" y="129"/>
                    <a:pt x="4" y="136"/>
                  </a:cubicBezTo>
                  <a:cubicBezTo>
                    <a:pt x="7" y="143"/>
                    <a:pt x="7" y="153"/>
                    <a:pt x="11" y="157"/>
                  </a:cubicBezTo>
                  <a:cubicBezTo>
                    <a:pt x="16" y="162"/>
                    <a:pt x="28" y="166"/>
                    <a:pt x="31" y="162"/>
                  </a:cubicBezTo>
                  <a:cubicBezTo>
                    <a:pt x="35" y="159"/>
                    <a:pt x="39" y="163"/>
                    <a:pt x="43" y="158"/>
                  </a:cubicBezTo>
                  <a:cubicBezTo>
                    <a:pt x="47" y="153"/>
                    <a:pt x="54" y="128"/>
                    <a:pt x="59" y="111"/>
                  </a:cubicBezTo>
                  <a:cubicBezTo>
                    <a:pt x="65" y="94"/>
                    <a:pt x="72" y="71"/>
                    <a:pt x="72" y="67"/>
                  </a:cubicBezTo>
                  <a:cubicBezTo>
                    <a:pt x="71" y="62"/>
                    <a:pt x="76" y="59"/>
                    <a:pt x="74" y="54"/>
                  </a:cubicBezTo>
                  <a:cubicBezTo>
                    <a:pt x="72" y="49"/>
                    <a:pt x="74" y="43"/>
                    <a:pt x="77" y="47"/>
                  </a:cubicBezTo>
                  <a:cubicBezTo>
                    <a:pt x="79" y="51"/>
                    <a:pt x="82" y="51"/>
                    <a:pt x="83" y="46"/>
                  </a:cubicBezTo>
                  <a:cubicBezTo>
                    <a:pt x="84" y="40"/>
                    <a:pt x="79" y="32"/>
                    <a:pt x="79" y="24"/>
                  </a:cubicBezTo>
                  <a:cubicBezTo>
                    <a:pt x="79" y="17"/>
                    <a:pt x="72" y="9"/>
                    <a:pt x="7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85" name="Freeform 86"/>
            <p:cNvSpPr>
              <a:spLocks/>
            </p:cNvSpPr>
            <p:nvPr/>
          </p:nvSpPr>
          <p:spPr bwMode="auto">
            <a:xfrm>
              <a:off x="14685963" y="8205788"/>
              <a:ext cx="84138" cy="41275"/>
            </a:xfrm>
            <a:custGeom>
              <a:avLst/>
              <a:gdLst>
                <a:gd name="T0" fmla="*/ 4 w 16"/>
                <a:gd name="T1" fmla="*/ 4 h 8"/>
                <a:gd name="T2" fmla="*/ 15 w 16"/>
                <a:gd name="T3" fmla="*/ 2 h 8"/>
                <a:gd name="T4" fmla="*/ 4 w 16"/>
                <a:gd name="T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8">
                  <a:moveTo>
                    <a:pt x="4" y="4"/>
                  </a:moveTo>
                  <a:cubicBezTo>
                    <a:pt x="8" y="8"/>
                    <a:pt x="15" y="3"/>
                    <a:pt x="15" y="2"/>
                  </a:cubicBezTo>
                  <a:cubicBezTo>
                    <a:pt x="16" y="0"/>
                    <a:pt x="0" y="0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86" name="Freeform 87"/>
            <p:cNvSpPr>
              <a:spLocks/>
            </p:cNvSpPr>
            <p:nvPr/>
          </p:nvSpPr>
          <p:spPr bwMode="auto">
            <a:xfrm>
              <a:off x="15573376" y="12123738"/>
              <a:ext cx="158750" cy="93663"/>
            </a:xfrm>
            <a:custGeom>
              <a:avLst/>
              <a:gdLst>
                <a:gd name="T0" fmla="*/ 13 w 30"/>
                <a:gd name="T1" fmla="*/ 3 h 18"/>
                <a:gd name="T2" fmla="*/ 10 w 30"/>
                <a:gd name="T3" fmla="*/ 16 h 18"/>
                <a:gd name="T4" fmla="*/ 19 w 30"/>
                <a:gd name="T5" fmla="*/ 16 h 18"/>
                <a:gd name="T6" fmla="*/ 29 w 30"/>
                <a:gd name="T7" fmla="*/ 11 h 18"/>
                <a:gd name="T8" fmla="*/ 13 w 30"/>
                <a:gd name="T9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8">
                  <a:moveTo>
                    <a:pt x="13" y="3"/>
                  </a:moveTo>
                  <a:cubicBezTo>
                    <a:pt x="12" y="0"/>
                    <a:pt x="0" y="11"/>
                    <a:pt x="10" y="16"/>
                  </a:cubicBezTo>
                  <a:cubicBezTo>
                    <a:pt x="14" y="18"/>
                    <a:pt x="16" y="13"/>
                    <a:pt x="19" y="16"/>
                  </a:cubicBezTo>
                  <a:cubicBezTo>
                    <a:pt x="22" y="18"/>
                    <a:pt x="28" y="17"/>
                    <a:pt x="29" y="11"/>
                  </a:cubicBezTo>
                  <a:cubicBezTo>
                    <a:pt x="30" y="6"/>
                    <a:pt x="15" y="7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87" name="Freeform 88"/>
            <p:cNvSpPr>
              <a:spLocks/>
            </p:cNvSpPr>
            <p:nvPr/>
          </p:nvSpPr>
          <p:spPr bwMode="auto">
            <a:xfrm>
              <a:off x="20745451" y="9294813"/>
              <a:ext cx="115888" cy="115888"/>
            </a:xfrm>
            <a:custGeom>
              <a:avLst/>
              <a:gdLst>
                <a:gd name="T0" fmla="*/ 1 w 22"/>
                <a:gd name="T1" fmla="*/ 3 h 22"/>
                <a:gd name="T2" fmla="*/ 15 w 22"/>
                <a:gd name="T3" fmla="*/ 19 h 22"/>
                <a:gd name="T4" fmla="*/ 1 w 22"/>
                <a:gd name="T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2">
                  <a:moveTo>
                    <a:pt x="1" y="3"/>
                  </a:moveTo>
                  <a:cubicBezTo>
                    <a:pt x="0" y="6"/>
                    <a:pt x="11" y="22"/>
                    <a:pt x="15" y="19"/>
                  </a:cubicBezTo>
                  <a:cubicBezTo>
                    <a:pt x="22" y="15"/>
                    <a:pt x="2" y="0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88" name="Freeform 89"/>
            <p:cNvSpPr>
              <a:spLocks/>
            </p:cNvSpPr>
            <p:nvPr/>
          </p:nvSpPr>
          <p:spPr bwMode="auto">
            <a:xfrm>
              <a:off x="21047076" y="9515475"/>
              <a:ext cx="80963" cy="73025"/>
            </a:xfrm>
            <a:custGeom>
              <a:avLst/>
              <a:gdLst>
                <a:gd name="T0" fmla="*/ 1 w 15"/>
                <a:gd name="T1" fmla="*/ 6 h 14"/>
                <a:gd name="T2" fmla="*/ 12 w 15"/>
                <a:gd name="T3" fmla="*/ 12 h 14"/>
                <a:gd name="T4" fmla="*/ 1 w 15"/>
                <a:gd name="T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">
                  <a:moveTo>
                    <a:pt x="1" y="6"/>
                  </a:moveTo>
                  <a:cubicBezTo>
                    <a:pt x="2" y="11"/>
                    <a:pt x="9" y="14"/>
                    <a:pt x="12" y="12"/>
                  </a:cubicBezTo>
                  <a:cubicBezTo>
                    <a:pt x="15" y="10"/>
                    <a:pt x="0" y="0"/>
                    <a:pt x="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89" name="Freeform 90"/>
            <p:cNvSpPr>
              <a:spLocks/>
            </p:cNvSpPr>
            <p:nvPr/>
          </p:nvSpPr>
          <p:spPr bwMode="auto">
            <a:xfrm>
              <a:off x="21153438" y="9588500"/>
              <a:ext cx="80963" cy="52388"/>
            </a:xfrm>
            <a:custGeom>
              <a:avLst/>
              <a:gdLst>
                <a:gd name="T0" fmla="*/ 1 w 15"/>
                <a:gd name="T1" fmla="*/ 3 h 10"/>
                <a:gd name="T2" fmla="*/ 12 w 15"/>
                <a:gd name="T3" fmla="*/ 8 h 10"/>
                <a:gd name="T4" fmla="*/ 1 w 15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0">
                  <a:moveTo>
                    <a:pt x="1" y="3"/>
                  </a:moveTo>
                  <a:cubicBezTo>
                    <a:pt x="2" y="4"/>
                    <a:pt x="8" y="10"/>
                    <a:pt x="12" y="8"/>
                  </a:cubicBezTo>
                  <a:cubicBezTo>
                    <a:pt x="15" y="5"/>
                    <a:pt x="0" y="0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90" name="Freeform 91"/>
            <p:cNvSpPr>
              <a:spLocks/>
            </p:cNvSpPr>
            <p:nvPr/>
          </p:nvSpPr>
          <p:spPr bwMode="auto">
            <a:xfrm>
              <a:off x="20861338" y="9374188"/>
              <a:ext cx="63500" cy="57150"/>
            </a:xfrm>
            <a:custGeom>
              <a:avLst/>
              <a:gdLst>
                <a:gd name="T0" fmla="*/ 0 w 12"/>
                <a:gd name="T1" fmla="*/ 2 h 11"/>
                <a:gd name="T2" fmla="*/ 10 w 12"/>
                <a:gd name="T3" fmla="*/ 10 h 11"/>
                <a:gd name="T4" fmla="*/ 0 w 12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1">
                  <a:moveTo>
                    <a:pt x="0" y="2"/>
                  </a:moveTo>
                  <a:cubicBezTo>
                    <a:pt x="0" y="3"/>
                    <a:pt x="8" y="11"/>
                    <a:pt x="10" y="10"/>
                  </a:cubicBezTo>
                  <a:cubicBezTo>
                    <a:pt x="12" y="8"/>
                    <a:pt x="1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91" name="Freeform 92"/>
            <p:cNvSpPr>
              <a:spLocks/>
            </p:cNvSpPr>
            <p:nvPr/>
          </p:nvSpPr>
          <p:spPr bwMode="auto">
            <a:xfrm>
              <a:off x="21101051" y="9463088"/>
              <a:ext cx="68263" cy="104775"/>
            </a:xfrm>
            <a:custGeom>
              <a:avLst/>
              <a:gdLst>
                <a:gd name="T0" fmla="*/ 3 w 13"/>
                <a:gd name="T1" fmla="*/ 4 h 20"/>
                <a:gd name="T2" fmla="*/ 12 w 13"/>
                <a:gd name="T3" fmla="*/ 20 h 20"/>
                <a:gd name="T4" fmla="*/ 3 w 13"/>
                <a:gd name="T5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0">
                  <a:moveTo>
                    <a:pt x="3" y="4"/>
                  </a:moveTo>
                  <a:cubicBezTo>
                    <a:pt x="0" y="10"/>
                    <a:pt x="10" y="19"/>
                    <a:pt x="12" y="20"/>
                  </a:cubicBezTo>
                  <a:cubicBezTo>
                    <a:pt x="13" y="20"/>
                    <a:pt x="4" y="0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92" name="Freeform 93"/>
            <p:cNvSpPr>
              <a:spLocks/>
            </p:cNvSpPr>
            <p:nvPr/>
          </p:nvSpPr>
          <p:spPr bwMode="auto">
            <a:xfrm>
              <a:off x="20978813" y="9426575"/>
              <a:ext cx="101600" cy="73025"/>
            </a:xfrm>
            <a:custGeom>
              <a:avLst/>
              <a:gdLst>
                <a:gd name="T0" fmla="*/ 16 w 19"/>
                <a:gd name="T1" fmla="*/ 12 h 14"/>
                <a:gd name="T2" fmla="*/ 0 w 19"/>
                <a:gd name="T3" fmla="*/ 3 h 14"/>
                <a:gd name="T4" fmla="*/ 16 w 19"/>
                <a:gd name="T5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16" y="12"/>
                  </a:moveTo>
                  <a:cubicBezTo>
                    <a:pt x="19" y="10"/>
                    <a:pt x="0" y="0"/>
                    <a:pt x="0" y="3"/>
                  </a:cubicBezTo>
                  <a:cubicBezTo>
                    <a:pt x="0" y="6"/>
                    <a:pt x="13" y="14"/>
                    <a:pt x="1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93" name="Freeform 94"/>
            <p:cNvSpPr>
              <a:spLocks/>
            </p:cNvSpPr>
            <p:nvPr/>
          </p:nvSpPr>
          <p:spPr bwMode="auto">
            <a:xfrm>
              <a:off x="19240501" y="9650413"/>
              <a:ext cx="101600" cy="47625"/>
            </a:xfrm>
            <a:custGeom>
              <a:avLst/>
              <a:gdLst>
                <a:gd name="T0" fmla="*/ 4 w 19"/>
                <a:gd name="T1" fmla="*/ 7 h 9"/>
                <a:gd name="T2" fmla="*/ 19 w 19"/>
                <a:gd name="T3" fmla="*/ 3 h 9"/>
                <a:gd name="T4" fmla="*/ 4 w 19"/>
                <a:gd name="T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9">
                  <a:moveTo>
                    <a:pt x="4" y="7"/>
                  </a:moveTo>
                  <a:cubicBezTo>
                    <a:pt x="7" y="9"/>
                    <a:pt x="19" y="6"/>
                    <a:pt x="19" y="3"/>
                  </a:cubicBezTo>
                  <a:cubicBezTo>
                    <a:pt x="18" y="0"/>
                    <a:pt x="0" y="4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94" name="Freeform 95"/>
            <p:cNvSpPr>
              <a:spLocks/>
            </p:cNvSpPr>
            <p:nvPr/>
          </p:nvSpPr>
          <p:spPr bwMode="auto">
            <a:xfrm>
              <a:off x="18226088" y="9609138"/>
              <a:ext cx="2460625" cy="1838325"/>
            </a:xfrm>
            <a:custGeom>
              <a:avLst/>
              <a:gdLst>
                <a:gd name="T0" fmla="*/ 457 w 463"/>
                <a:gd name="T1" fmla="*/ 180 h 351"/>
                <a:gd name="T2" fmla="*/ 438 w 463"/>
                <a:gd name="T3" fmla="*/ 160 h 351"/>
                <a:gd name="T4" fmla="*/ 424 w 463"/>
                <a:gd name="T5" fmla="*/ 140 h 351"/>
                <a:gd name="T6" fmla="*/ 410 w 463"/>
                <a:gd name="T7" fmla="*/ 124 h 351"/>
                <a:gd name="T8" fmla="*/ 378 w 463"/>
                <a:gd name="T9" fmla="*/ 93 h 351"/>
                <a:gd name="T10" fmla="*/ 367 w 463"/>
                <a:gd name="T11" fmla="*/ 54 h 351"/>
                <a:gd name="T12" fmla="*/ 347 w 463"/>
                <a:gd name="T13" fmla="*/ 34 h 351"/>
                <a:gd name="T14" fmla="*/ 329 w 463"/>
                <a:gd name="T15" fmla="*/ 10 h 351"/>
                <a:gd name="T16" fmla="*/ 324 w 463"/>
                <a:gd name="T17" fmla="*/ 52 h 351"/>
                <a:gd name="T18" fmla="*/ 297 w 463"/>
                <a:gd name="T19" fmla="*/ 76 h 351"/>
                <a:gd name="T20" fmla="*/ 265 w 463"/>
                <a:gd name="T21" fmla="*/ 59 h 351"/>
                <a:gd name="T22" fmla="*/ 259 w 463"/>
                <a:gd name="T23" fmla="*/ 35 h 351"/>
                <a:gd name="T24" fmla="*/ 268 w 463"/>
                <a:gd name="T25" fmla="*/ 17 h 351"/>
                <a:gd name="T26" fmla="*/ 251 w 463"/>
                <a:gd name="T27" fmla="*/ 19 h 351"/>
                <a:gd name="T28" fmla="*/ 222 w 463"/>
                <a:gd name="T29" fmla="*/ 13 h 351"/>
                <a:gd name="T30" fmla="*/ 194 w 463"/>
                <a:gd name="T31" fmla="*/ 32 h 351"/>
                <a:gd name="T32" fmla="*/ 184 w 463"/>
                <a:gd name="T33" fmla="*/ 51 h 351"/>
                <a:gd name="T34" fmla="*/ 167 w 463"/>
                <a:gd name="T35" fmla="*/ 44 h 351"/>
                <a:gd name="T36" fmla="*/ 147 w 463"/>
                <a:gd name="T37" fmla="*/ 46 h 351"/>
                <a:gd name="T38" fmla="*/ 131 w 463"/>
                <a:gd name="T39" fmla="*/ 55 h 351"/>
                <a:gd name="T40" fmla="*/ 123 w 463"/>
                <a:gd name="T41" fmla="*/ 74 h 351"/>
                <a:gd name="T42" fmla="*/ 106 w 463"/>
                <a:gd name="T43" fmla="*/ 75 h 351"/>
                <a:gd name="T44" fmla="*/ 69 w 463"/>
                <a:gd name="T45" fmla="*/ 110 h 351"/>
                <a:gd name="T46" fmla="*/ 34 w 463"/>
                <a:gd name="T47" fmla="*/ 122 h 351"/>
                <a:gd name="T48" fmla="*/ 13 w 463"/>
                <a:gd name="T49" fmla="*/ 131 h 351"/>
                <a:gd name="T50" fmla="*/ 6 w 463"/>
                <a:gd name="T51" fmla="*/ 170 h 351"/>
                <a:gd name="T52" fmla="*/ 9 w 463"/>
                <a:gd name="T53" fmla="*/ 187 h 351"/>
                <a:gd name="T54" fmla="*/ 22 w 463"/>
                <a:gd name="T55" fmla="*/ 228 h 351"/>
                <a:gd name="T56" fmla="*/ 23 w 463"/>
                <a:gd name="T57" fmla="*/ 278 h 351"/>
                <a:gd name="T58" fmla="*/ 56 w 463"/>
                <a:gd name="T59" fmla="*/ 295 h 351"/>
                <a:gd name="T60" fmla="*/ 104 w 463"/>
                <a:gd name="T61" fmla="*/ 281 h 351"/>
                <a:gd name="T62" fmla="*/ 157 w 463"/>
                <a:gd name="T63" fmla="*/ 260 h 351"/>
                <a:gd name="T64" fmla="*/ 219 w 463"/>
                <a:gd name="T65" fmla="*/ 257 h 351"/>
                <a:gd name="T66" fmla="*/ 240 w 463"/>
                <a:gd name="T67" fmla="*/ 269 h 351"/>
                <a:gd name="T68" fmla="*/ 262 w 463"/>
                <a:gd name="T69" fmla="*/ 287 h 351"/>
                <a:gd name="T70" fmla="*/ 278 w 463"/>
                <a:gd name="T71" fmla="*/ 285 h 351"/>
                <a:gd name="T72" fmla="*/ 288 w 463"/>
                <a:gd name="T73" fmla="*/ 289 h 351"/>
                <a:gd name="T74" fmla="*/ 304 w 463"/>
                <a:gd name="T75" fmla="*/ 317 h 351"/>
                <a:gd name="T76" fmla="*/ 344 w 463"/>
                <a:gd name="T77" fmla="*/ 344 h 351"/>
                <a:gd name="T78" fmla="*/ 365 w 463"/>
                <a:gd name="T79" fmla="*/ 341 h 351"/>
                <a:gd name="T80" fmla="*/ 379 w 463"/>
                <a:gd name="T81" fmla="*/ 349 h 351"/>
                <a:gd name="T82" fmla="*/ 419 w 463"/>
                <a:gd name="T83" fmla="*/ 330 h 351"/>
                <a:gd name="T84" fmla="*/ 443 w 463"/>
                <a:gd name="T85" fmla="*/ 266 h 351"/>
                <a:gd name="T86" fmla="*/ 458 w 463"/>
                <a:gd name="T87" fmla="*/ 228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63" h="351">
                  <a:moveTo>
                    <a:pt x="460" y="207"/>
                  </a:moveTo>
                  <a:cubicBezTo>
                    <a:pt x="462" y="205"/>
                    <a:pt x="459" y="197"/>
                    <a:pt x="457" y="199"/>
                  </a:cubicBezTo>
                  <a:cubicBezTo>
                    <a:pt x="456" y="200"/>
                    <a:pt x="456" y="186"/>
                    <a:pt x="457" y="180"/>
                  </a:cubicBezTo>
                  <a:cubicBezTo>
                    <a:pt x="458" y="174"/>
                    <a:pt x="457" y="174"/>
                    <a:pt x="454" y="178"/>
                  </a:cubicBezTo>
                  <a:cubicBezTo>
                    <a:pt x="451" y="181"/>
                    <a:pt x="447" y="171"/>
                    <a:pt x="447" y="169"/>
                  </a:cubicBezTo>
                  <a:cubicBezTo>
                    <a:pt x="446" y="166"/>
                    <a:pt x="442" y="159"/>
                    <a:pt x="438" y="160"/>
                  </a:cubicBezTo>
                  <a:cubicBezTo>
                    <a:pt x="434" y="161"/>
                    <a:pt x="436" y="154"/>
                    <a:pt x="432" y="155"/>
                  </a:cubicBezTo>
                  <a:cubicBezTo>
                    <a:pt x="428" y="156"/>
                    <a:pt x="428" y="149"/>
                    <a:pt x="428" y="143"/>
                  </a:cubicBezTo>
                  <a:cubicBezTo>
                    <a:pt x="429" y="137"/>
                    <a:pt x="426" y="142"/>
                    <a:pt x="424" y="140"/>
                  </a:cubicBezTo>
                  <a:cubicBezTo>
                    <a:pt x="422" y="137"/>
                    <a:pt x="420" y="139"/>
                    <a:pt x="417" y="140"/>
                  </a:cubicBezTo>
                  <a:cubicBezTo>
                    <a:pt x="415" y="141"/>
                    <a:pt x="414" y="135"/>
                    <a:pt x="415" y="132"/>
                  </a:cubicBezTo>
                  <a:cubicBezTo>
                    <a:pt x="415" y="130"/>
                    <a:pt x="414" y="127"/>
                    <a:pt x="410" y="124"/>
                  </a:cubicBezTo>
                  <a:cubicBezTo>
                    <a:pt x="407" y="121"/>
                    <a:pt x="406" y="119"/>
                    <a:pt x="407" y="116"/>
                  </a:cubicBezTo>
                  <a:cubicBezTo>
                    <a:pt x="407" y="113"/>
                    <a:pt x="385" y="102"/>
                    <a:pt x="381" y="101"/>
                  </a:cubicBezTo>
                  <a:cubicBezTo>
                    <a:pt x="376" y="100"/>
                    <a:pt x="380" y="95"/>
                    <a:pt x="378" y="93"/>
                  </a:cubicBezTo>
                  <a:cubicBezTo>
                    <a:pt x="376" y="91"/>
                    <a:pt x="375" y="85"/>
                    <a:pt x="375" y="79"/>
                  </a:cubicBezTo>
                  <a:cubicBezTo>
                    <a:pt x="375" y="74"/>
                    <a:pt x="368" y="72"/>
                    <a:pt x="368" y="67"/>
                  </a:cubicBezTo>
                  <a:cubicBezTo>
                    <a:pt x="369" y="63"/>
                    <a:pt x="366" y="59"/>
                    <a:pt x="367" y="54"/>
                  </a:cubicBezTo>
                  <a:cubicBezTo>
                    <a:pt x="367" y="49"/>
                    <a:pt x="360" y="47"/>
                    <a:pt x="359" y="45"/>
                  </a:cubicBezTo>
                  <a:cubicBezTo>
                    <a:pt x="359" y="42"/>
                    <a:pt x="355" y="44"/>
                    <a:pt x="351" y="45"/>
                  </a:cubicBezTo>
                  <a:cubicBezTo>
                    <a:pt x="346" y="45"/>
                    <a:pt x="347" y="39"/>
                    <a:pt x="347" y="34"/>
                  </a:cubicBezTo>
                  <a:cubicBezTo>
                    <a:pt x="348" y="28"/>
                    <a:pt x="345" y="18"/>
                    <a:pt x="342" y="16"/>
                  </a:cubicBezTo>
                  <a:cubicBezTo>
                    <a:pt x="338" y="13"/>
                    <a:pt x="338" y="3"/>
                    <a:pt x="336" y="2"/>
                  </a:cubicBezTo>
                  <a:cubicBezTo>
                    <a:pt x="335" y="0"/>
                    <a:pt x="329" y="7"/>
                    <a:pt x="329" y="10"/>
                  </a:cubicBezTo>
                  <a:cubicBezTo>
                    <a:pt x="329" y="13"/>
                    <a:pt x="329" y="17"/>
                    <a:pt x="326" y="19"/>
                  </a:cubicBezTo>
                  <a:cubicBezTo>
                    <a:pt x="324" y="21"/>
                    <a:pt x="328" y="29"/>
                    <a:pt x="325" y="32"/>
                  </a:cubicBezTo>
                  <a:cubicBezTo>
                    <a:pt x="322" y="34"/>
                    <a:pt x="325" y="45"/>
                    <a:pt x="324" y="52"/>
                  </a:cubicBezTo>
                  <a:cubicBezTo>
                    <a:pt x="323" y="58"/>
                    <a:pt x="323" y="65"/>
                    <a:pt x="320" y="69"/>
                  </a:cubicBezTo>
                  <a:cubicBezTo>
                    <a:pt x="317" y="73"/>
                    <a:pt x="317" y="80"/>
                    <a:pt x="311" y="82"/>
                  </a:cubicBezTo>
                  <a:cubicBezTo>
                    <a:pt x="305" y="84"/>
                    <a:pt x="297" y="80"/>
                    <a:pt x="297" y="76"/>
                  </a:cubicBezTo>
                  <a:cubicBezTo>
                    <a:pt x="297" y="73"/>
                    <a:pt x="291" y="71"/>
                    <a:pt x="287" y="72"/>
                  </a:cubicBezTo>
                  <a:cubicBezTo>
                    <a:pt x="284" y="72"/>
                    <a:pt x="282" y="67"/>
                    <a:pt x="276" y="63"/>
                  </a:cubicBezTo>
                  <a:cubicBezTo>
                    <a:pt x="271" y="59"/>
                    <a:pt x="266" y="64"/>
                    <a:pt x="265" y="59"/>
                  </a:cubicBezTo>
                  <a:cubicBezTo>
                    <a:pt x="263" y="54"/>
                    <a:pt x="261" y="53"/>
                    <a:pt x="257" y="50"/>
                  </a:cubicBezTo>
                  <a:cubicBezTo>
                    <a:pt x="253" y="48"/>
                    <a:pt x="254" y="48"/>
                    <a:pt x="258" y="45"/>
                  </a:cubicBezTo>
                  <a:cubicBezTo>
                    <a:pt x="262" y="42"/>
                    <a:pt x="261" y="39"/>
                    <a:pt x="259" y="35"/>
                  </a:cubicBezTo>
                  <a:cubicBezTo>
                    <a:pt x="257" y="32"/>
                    <a:pt x="261" y="33"/>
                    <a:pt x="266" y="30"/>
                  </a:cubicBezTo>
                  <a:cubicBezTo>
                    <a:pt x="271" y="27"/>
                    <a:pt x="266" y="24"/>
                    <a:pt x="270" y="23"/>
                  </a:cubicBezTo>
                  <a:cubicBezTo>
                    <a:pt x="274" y="21"/>
                    <a:pt x="272" y="18"/>
                    <a:pt x="268" y="17"/>
                  </a:cubicBezTo>
                  <a:cubicBezTo>
                    <a:pt x="264" y="16"/>
                    <a:pt x="265" y="21"/>
                    <a:pt x="263" y="22"/>
                  </a:cubicBezTo>
                  <a:cubicBezTo>
                    <a:pt x="262" y="22"/>
                    <a:pt x="260" y="15"/>
                    <a:pt x="259" y="16"/>
                  </a:cubicBezTo>
                  <a:cubicBezTo>
                    <a:pt x="258" y="16"/>
                    <a:pt x="253" y="22"/>
                    <a:pt x="251" y="19"/>
                  </a:cubicBezTo>
                  <a:cubicBezTo>
                    <a:pt x="248" y="16"/>
                    <a:pt x="234" y="13"/>
                    <a:pt x="229" y="12"/>
                  </a:cubicBezTo>
                  <a:cubicBezTo>
                    <a:pt x="223" y="12"/>
                    <a:pt x="221" y="5"/>
                    <a:pt x="218" y="6"/>
                  </a:cubicBezTo>
                  <a:cubicBezTo>
                    <a:pt x="215" y="7"/>
                    <a:pt x="219" y="9"/>
                    <a:pt x="222" y="13"/>
                  </a:cubicBezTo>
                  <a:cubicBezTo>
                    <a:pt x="226" y="17"/>
                    <a:pt x="210" y="20"/>
                    <a:pt x="205" y="19"/>
                  </a:cubicBezTo>
                  <a:cubicBezTo>
                    <a:pt x="200" y="17"/>
                    <a:pt x="206" y="22"/>
                    <a:pt x="202" y="22"/>
                  </a:cubicBezTo>
                  <a:cubicBezTo>
                    <a:pt x="198" y="22"/>
                    <a:pt x="197" y="29"/>
                    <a:pt x="194" y="32"/>
                  </a:cubicBezTo>
                  <a:cubicBezTo>
                    <a:pt x="191" y="36"/>
                    <a:pt x="193" y="38"/>
                    <a:pt x="189" y="40"/>
                  </a:cubicBezTo>
                  <a:cubicBezTo>
                    <a:pt x="186" y="43"/>
                    <a:pt x="186" y="45"/>
                    <a:pt x="190" y="50"/>
                  </a:cubicBezTo>
                  <a:cubicBezTo>
                    <a:pt x="194" y="55"/>
                    <a:pt x="188" y="55"/>
                    <a:pt x="184" y="51"/>
                  </a:cubicBezTo>
                  <a:cubicBezTo>
                    <a:pt x="180" y="47"/>
                    <a:pt x="177" y="47"/>
                    <a:pt x="177" y="52"/>
                  </a:cubicBezTo>
                  <a:cubicBezTo>
                    <a:pt x="177" y="56"/>
                    <a:pt x="172" y="54"/>
                    <a:pt x="173" y="49"/>
                  </a:cubicBezTo>
                  <a:cubicBezTo>
                    <a:pt x="174" y="44"/>
                    <a:pt x="168" y="47"/>
                    <a:pt x="167" y="44"/>
                  </a:cubicBezTo>
                  <a:cubicBezTo>
                    <a:pt x="166" y="41"/>
                    <a:pt x="161" y="37"/>
                    <a:pt x="157" y="37"/>
                  </a:cubicBezTo>
                  <a:cubicBezTo>
                    <a:pt x="154" y="37"/>
                    <a:pt x="154" y="41"/>
                    <a:pt x="151" y="41"/>
                  </a:cubicBezTo>
                  <a:cubicBezTo>
                    <a:pt x="148" y="41"/>
                    <a:pt x="147" y="42"/>
                    <a:pt x="147" y="46"/>
                  </a:cubicBezTo>
                  <a:cubicBezTo>
                    <a:pt x="148" y="49"/>
                    <a:pt x="142" y="46"/>
                    <a:pt x="139" y="46"/>
                  </a:cubicBezTo>
                  <a:cubicBezTo>
                    <a:pt x="135" y="47"/>
                    <a:pt x="139" y="51"/>
                    <a:pt x="137" y="51"/>
                  </a:cubicBezTo>
                  <a:cubicBezTo>
                    <a:pt x="135" y="51"/>
                    <a:pt x="135" y="55"/>
                    <a:pt x="131" y="55"/>
                  </a:cubicBezTo>
                  <a:cubicBezTo>
                    <a:pt x="128" y="55"/>
                    <a:pt x="129" y="62"/>
                    <a:pt x="129" y="66"/>
                  </a:cubicBezTo>
                  <a:cubicBezTo>
                    <a:pt x="130" y="70"/>
                    <a:pt x="124" y="64"/>
                    <a:pt x="121" y="65"/>
                  </a:cubicBezTo>
                  <a:cubicBezTo>
                    <a:pt x="118" y="66"/>
                    <a:pt x="122" y="69"/>
                    <a:pt x="123" y="74"/>
                  </a:cubicBezTo>
                  <a:cubicBezTo>
                    <a:pt x="124" y="78"/>
                    <a:pt x="121" y="78"/>
                    <a:pt x="119" y="79"/>
                  </a:cubicBezTo>
                  <a:cubicBezTo>
                    <a:pt x="117" y="81"/>
                    <a:pt x="115" y="75"/>
                    <a:pt x="115" y="71"/>
                  </a:cubicBezTo>
                  <a:cubicBezTo>
                    <a:pt x="115" y="67"/>
                    <a:pt x="110" y="71"/>
                    <a:pt x="106" y="75"/>
                  </a:cubicBezTo>
                  <a:cubicBezTo>
                    <a:pt x="101" y="80"/>
                    <a:pt x="107" y="87"/>
                    <a:pt x="105" y="89"/>
                  </a:cubicBezTo>
                  <a:cubicBezTo>
                    <a:pt x="103" y="90"/>
                    <a:pt x="94" y="98"/>
                    <a:pt x="89" y="105"/>
                  </a:cubicBezTo>
                  <a:cubicBezTo>
                    <a:pt x="84" y="111"/>
                    <a:pt x="73" y="107"/>
                    <a:pt x="69" y="110"/>
                  </a:cubicBezTo>
                  <a:cubicBezTo>
                    <a:pt x="66" y="113"/>
                    <a:pt x="62" y="111"/>
                    <a:pt x="58" y="114"/>
                  </a:cubicBezTo>
                  <a:cubicBezTo>
                    <a:pt x="55" y="116"/>
                    <a:pt x="48" y="122"/>
                    <a:pt x="48" y="118"/>
                  </a:cubicBezTo>
                  <a:cubicBezTo>
                    <a:pt x="47" y="115"/>
                    <a:pt x="38" y="118"/>
                    <a:pt x="34" y="122"/>
                  </a:cubicBezTo>
                  <a:cubicBezTo>
                    <a:pt x="30" y="126"/>
                    <a:pt x="24" y="129"/>
                    <a:pt x="20" y="129"/>
                  </a:cubicBezTo>
                  <a:cubicBezTo>
                    <a:pt x="16" y="130"/>
                    <a:pt x="16" y="136"/>
                    <a:pt x="14" y="138"/>
                  </a:cubicBezTo>
                  <a:cubicBezTo>
                    <a:pt x="12" y="139"/>
                    <a:pt x="13" y="132"/>
                    <a:pt x="13" y="131"/>
                  </a:cubicBezTo>
                  <a:cubicBezTo>
                    <a:pt x="13" y="129"/>
                    <a:pt x="9" y="134"/>
                    <a:pt x="7" y="139"/>
                  </a:cubicBezTo>
                  <a:cubicBezTo>
                    <a:pt x="5" y="144"/>
                    <a:pt x="11" y="146"/>
                    <a:pt x="8" y="152"/>
                  </a:cubicBezTo>
                  <a:cubicBezTo>
                    <a:pt x="4" y="157"/>
                    <a:pt x="0" y="163"/>
                    <a:pt x="6" y="170"/>
                  </a:cubicBezTo>
                  <a:cubicBezTo>
                    <a:pt x="11" y="177"/>
                    <a:pt x="14" y="181"/>
                    <a:pt x="12" y="185"/>
                  </a:cubicBezTo>
                  <a:cubicBezTo>
                    <a:pt x="10" y="188"/>
                    <a:pt x="7" y="178"/>
                    <a:pt x="5" y="179"/>
                  </a:cubicBezTo>
                  <a:cubicBezTo>
                    <a:pt x="4" y="180"/>
                    <a:pt x="10" y="185"/>
                    <a:pt x="9" y="187"/>
                  </a:cubicBezTo>
                  <a:cubicBezTo>
                    <a:pt x="7" y="189"/>
                    <a:pt x="2" y="178"/>
                    <a:pt x="1" y="181"/>
                  </a:cubicBezTo>
                  <a:cubicBezTo>
                    <a:pt x="0" y="183"/>
                    <a:pt x="12" y="200"/>
                    <a:pt x="12" y="206"/>
                  </a:cubicBezTo>
                  <a:cubicBezTo>
                    <a:pt x="12" y="213"/>
                    <a:pt x="22" y="219"/>
                    <a:pt x="22" y="228"/>
                  </a:cubicBezTo>
                  <a:cubicBezTo>
                    <a:pt x="21" y="237"/>
                    <a:pt x="30" y="251"/>
                    <a:pt x="32" y="253"/>
                  </a:cubicBezTo>
                  <a:cubicBezTo>
                    <a:pt x="33" y="256"/>
                    <a:pt x="28" y="262"/>
                    <a:pt x="29" y="268"/>
                  </a:cubicBezTo>
                  <a:cubicBezTo>
                    <a:pt x="30" y="275"/>
                    <a:pt x="27" y="278"/>
                    <a:pt x="23" y="278"/>
                  </a:cubicBezTo>
                  <a:cubicBezTo>
                    <a:pt x="18" y="278"/>
                    <a:pt x="21" y="285"/>
                    <a:pt x="26" y="285"/>
                  </a:cubicBezTo>
                  <a:cubicBezTo>
                    <a:pt x="30" y="286"/>
                    <a:pt x="29" y="289"/>
                    <a:pt x="34" y="292"/>
                  </a:cubicBezTo>
                  <a:cubicBezTo>
                    <a:pt x="39" y="296"/>
                    <a:pt x="52" y="295"/>
                    <a:pt x="56" y="295"/>
                  </a:cubicBezTo>
                  <a:cubicBezTo>
                    <a:pt x="60" y="295"/>
                    <a:pt x="61" y="288"/>
                    <a:pt x="67" y="288"/>
                  </a:cubicBezTo>
                  <a:cubicBezTo>
                    <a:pt x="73" y="288"/>
                    <a:pt x="72" y="286"/>
                    <a:pt x="75" y="282"/>
                  </a:cubicBezTo>
                  <a:cubicBezTo>
                    <a:pt x="78" y="279"/>
                    <a:pt x="91" y="280"/>
                    <a:pt x="104" y="281"/>
                  </a:cubicBezTo>
                  <a:cubicBezTo>
                    <a:pt x="117" y="281"/>
                    <a:pt x="123" y="277"/>
                    <a:pt x="125" y="272"/>
                  </a:cubicBezTo>
                  <a:cubicBezTo>
                    <a:pt x="127" y="267"/>
                    <a:pt x="136" y="267"/>
                    <a:pt x="140" y="263"/>
                  </a:cubicBezTo>
                  <a:cubicBezTo>
                    <a:pt x="144" y="260"/>
                    <a:pt x="147" y="260"/>
                    <a:pt x="157" y="260"/>
                  </a:cubicBezTo>
                  <a:cubicBezTo>
                    <a:pt x="167" y="261"/>
                    <a:pt x="176" y="255"/>
                    <a:pt x="182" y="253"/>
                  </a:cubicBezTo>
                  <a:cubicBezTo>
                    <a:pt x="188" y="250"/>
                    <a:pt x="200" y="251"/>
                    <a:pt x="206" y="250"/>
                  </a:cubicBezTo>
                  <a:cubicBezTo>
                    <a:pt x="212" y="248"/>
                    <a:pt x="213" y="257"/>
                    <a:pt x="219" y="257"/>
                  </a:cubicBezTo>
                  <a:cubicBezTo>
                    <a:pt x="226" y="256"/>
                    <a:pt x="229" y="259"/>
                    <a:pt x="233" y="258"/>
                  </a:cubicBezTo>
                  <a:cubicBezTo>
                    <a:pt x="236" y="258"/>
                    <a:pt x="236" y="261"/>
                    <a:pt x="239" y="262"/>
                  </a:cubicBezTo>
                  <a:cubicBezTo>
                    <a:pt x="243" y="262"/>
                    <a:pt x="242" y="265"/>
                    <a:pt x="240" y="269"/>
                  </a:cubicBezTo>
                  <a:cubicBezTo>
                    <a:pt x="238" y="272"/>
                    <a:pt x="245" y="272"/>
                    <a:pt x="250" y="278"/>
                  </a:cubicBezTo>
                  <a:cubicBezTo>
                    <a:pt x="255" y="285"/>
                    <a:pt x="250" y="286"/>
                    <a:pt x="253" y="291"/>
                  </a:cubicBezTo>
                  <a:cubicBezTo>
                    <a:pt x="255" y="296"/>
                    <a:pt x="257" y="294"/>
                    <a:pt x="262" y="287"/>
                  </a:cubicBezTo>
                  <a:cubicBezTo>
                    <a:pt x="267" y="280"/>
                    <a:pt x="272" y="285"/>
                    <a:pt x="273" y="279"/>
                  </a:cubicBezTo>
                  <a:cubicBezTo>
                    <a:pt x="274" y="273"/>
                    <a:pt x="279" y="266"/>
                    <a:pt x="283" y="269"/>
                  </a:cubicBezTo>
                  <a:cubicBezTo>
                    <a:pt x="286" y="272"/>
                    <a:pt x="280" y="273"/>
                    <a:pt x="278" y="285"/>
                  </a:cubicBezTo>
                  <a:cubicBezTo>
                    <a:pt x="276" y="296"/>
                    <a:pt x="272" y="290"/>
                    <a:pt x="271" y="294"/>
                  </a:cubicBezTo>
                  <a:cubicBezTo>
                    <a:pt x="270" y="297"/>
                    <a:pt x="281" y="299"/>
                    <a:pt x="281" y="293"/>
                  </a:cubicBezTo>
                  <a:cubicBezTo>
                    <a:pt x="281" y="287"/>
                    <a:pt x="283" y="284"/>
                    <a:pt x="288" y="289"/>
                  </a:cubicBezTo>
                  <a:cubicBezTo>
                    <a:pt x="292" y="295"/>
                    <a:pt x="285" y="299"/>
                    <a:pt x="286" y="302"/>
                  </a:cubicBezTo>
                  <a:cubicBezTo>
                    <a:pt x="287" y="304"/>
                    <a:pt x="292" y="301"/>
                    <a:pt x="294" y="301"/>
                  </a:cubicBezTo>
                  <a:cubicBezTo>
                    <a:pt x="299" y="302"/>
                    <a:pt x="305" y="312"/>
                    <a:pt x="304" y="317"/>
                  </a:cubicBezTo>
                  <a:cubicBezTo>
                    <a:pt x="303" y="322"/>
                    <a:pt x="301" y="327"/>
                    <a:pt x="310" y="331"/>
                  </a:cubicBezTo>
                  <a:cubicBezTo>
                    <a:pt x="318" y="336"/>
                    <a:pt x="315" y="336"/>
                    <a:pt x="321" y="336"/>
                  </a:cubicBezTo>
                  <a:cubicBezTo>
                    <a:pt x="328" y="336"/>
                    <a:pt x="341" y="341"/>
                    <a:pt x="344" y="344"/>
                  </a:cubicBezTo>
                  <a:cubicBezTo>
                    <a:pt x="348" y="347"/>
                    <a:pt x="357" y="342"/>
                    <a:pt x="358" y="336"/>
                  </a:cubicBezTo>
                  <a:cubicBezTo>
                    <a:pt x="360" y="330"/>
                    <a:pt x="367" y="336"/>
                    <a:pt x="363" y="338"/>
                  </a:cubicBezTo>
                  <a:cubicBezTo>
                    <a:pt x="360" y="340"/>
                    <a:pt x="365" y="345"/>
                    <a:pt x="365" y="341"/>
                  </a:cubicBezTo>
                  <a:cubicBezTo>
                    <a:pt x="365" y="338"/>
                    <a:pt x="367" y="335"/>
                    <a:pt x="368" y="339"/>
                  </a:cubicBezTo>
                  <a:cubicBezTo>
                    <a:pt x="369" y="343"/>
                    <a:pt x="374" y="343"/>
                    <a:pt x="376" y="346"/>
                  </a:cubicBezTo>
                  <a:cubicBezTo>
                    <a:pt x="377" y="349"/>
                    <a:pt x="379" y="351"/>
                    <a:pt x="379" y="349"/>
                  </a:cubicBezTo>
                  <a:cubicBezTo>
                    <a:pt x="379" y="346"/>
                    <a:pt x="380" y="344"/>
                    <a:pt x="384" y="342"/>
                  </a:cubicBezTo>
                  <a:cubicBezTo>
                    <a:pt x="388" y="341"/>
                    <a:pt x="391" y="338"/>
                    <a:pt x="395" y="335"/>
                  </a:cubicBezTo>
                  <a:cubicBezTo>
                    <a:pt x="399" y="331"/>
                    <a:pt x="417" y="330"/>
                    <a:pt x="419" y="330"/>
                  </a:cubicBezTo>
                  <a:cubicBezTo>
                    <a:pt x="420" y="330"/>
                    <a:pt x="421" y="315"/>
                    <a:pt x="422" y="308"/>
                  </a:cubicBezTo>
                  <a:cubicBezTo>
                    <a:pt x="423" y="300"/>
                    <a:pt x="430" y="299"/>
                    <a:pt x="431" y="290"/>
                  </a:cubicBezTo>
                  <a:cubicBezTo>
                    <a:pt x="432" y="282"/>
                    <a:pt x="441" y="267"/>
                    <a:pt x="443" y="266"/>
                  </a:cubicBezTo>
                  <a:cubicBezTo>
                    <a:pt x="445" y="265"/>
                    <a:pt x="449" y="263"/>
                    <a:pt x="450" y="258"/>
                  </a:cubicBezTo>
                  <a:cubicBezTo>
                    <a:pt x="450" y="254"/>
                    <a:pt x="456" y="248"/>
                    <a:pt x="456" y="243"/>
                  </a:cubicBezTo>
                  <a:cubicBezTo>
                    <a:pt x="456" y="237"/>
                    <a:pt x="459" y="230"/>
                    <a:pt x="458" y="228"/>
                  </a:cubicBezTo>
                  <a:cubicBezTo>
                    <a:pt x="458" y="227"/>
                    <a:pt x="456" y="221"/>
                    <a:pt x="460" y="217"/>
                  </a:cubicBezTo>
                  <a:cubicBezTo>
                    <a:pt x="463" y="213"/>
                    <a:pt x="458" y="208"/>
                    <a:pt x="460" y="2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95" name="Freeform 96"/>
            <p:cNvSpPr>
              <a:spLocks/>
            </p:cNvSpPr>
            <p:nvPr/>
          </p:nvSpPr>
          <p:spPr bwMode="auto">
            <a:xfrm>
              <a:off x="20123151" y="11536363"/>
              <a:ext cx="239713" cy="230188"/>
            </a:xfrm>
            <a:custGeom>
              <a:avLst/>
              <a:gdLst>
                <a:gd name="T0" fmla="*/ 22 w 45"/>
                <a:gd name="T1" fmla="*/ 9 h 44"/>
                <a:gd name="T2" fmla="*/ 3 w 45"/>
                <a:gd name="T3" fmla="*/ 3 h 44"/>
                <a:gd name="T4" fmla="*/ 8 w 45"/>
                <a:gd name="T5" fmla="*/ 26 h 44"/>
                <a:gd name="T6" fmla="*/ 23 w 45"/>
                <a:gd name="T7" fmla="*/ 43 h 44"/>
                <a:gd name="T8" fmla="*/ 29 w 45"/>
                <a:gd name="T9" fmla="*/ 39 h 44"/>
                <a:gd name="T10" fmla="*/ 32 w 45"/>
                <a:gd name="T11" fmla="*/ 33 h 44"/>
                <a:gd name="T12" fmla="*/ 38 w 45"/>
                <a:gd name="T13" fmla="*/ 34 h 44"/>
                <a:gd name="T14" fmla="*/ 41 w 45"/>
                <a:gd name="T15" fmla="*/ 22 h 44"/>
                <a:gd name="T16" fmla="*/ 41 w 45"/>
                <a:gd name="T17" fmla="*/ 5 h 44"/>
                <a:gd name="T18" fmla="*/ 22 w 45"/>
                <a:gd name="T19" fmla="*/ 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44">
                  <a:moveTo>
                    <a:pt x="22" y="9"/>
                  </a:moveTo>
                  <a:cubicBezTo>
                    <a:pt x="15" y="9"/>
                    <a:pt x="5" y="2"/>
                    <a:pt x="3" y="3"/>
                  </a:cubicBezTo>
                  <a:cubicBezTo>
                    <a:pt x="0" y="4"/>
                    <a:pt x="11" y="21"/>
                    <a:pt x="8" y="26"/>
                  </a:cubicBezTo>
                  <a:cubicBezTo>
                    <a:pt x="4" y="30"/>
                    <a:pt x="18" y="42"/>
                    <a:pt x="23" y="43"/>
                  </a:cubicBezTo>
                  <a:cubicBezTo>
                    <a:pt x="28" y="44"/>
                    <a:pt x="26" y="38"/>
                    <a:pt x="29" y="39"/>
                  </a:cubicBezTo>
                  <a:cubicBezTo>
                    <a:pt x="32" y="39"/>
                    <a:pt x="31" y="35"/>
                    <a:pt x="32" y="33"/>
                  </a:cubicBezTo>
                  <a:cubicBezTo>
                    <a:pt x="32" y="30"/>
                    <a:pt x="35" y="36"/>
                    <a:pt x="38" y="34"/>
                  </a:cubicBezTo>
                  <a:cubicBezTo>
                    <a:pt x="41" y="33"/>
                    <a:pt x="37" y="22"/>
                    <a:pt x="41" y="22"/>
                  </a:cubicBezTo>
                  <a:cubicBezTo>
                    <a:pt x="45" y="22"/>
                    <a:pt x="42" y="9"/>
                    <a:pt x="41" y="5"/>
                  </a:cubicBezTo>
                  <a:cubicBezTo>
                    <a:pt x="40" y="0"/>
                    <a:pt x="29" y="8"/>
                    <a:pt x="2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96" name="Freeform 97"/>
            <p:cNvSpPr>
              <a:spLocks/>
            </p:cNvSpPr>
            <p:nvPr/>
          </p:nvSpPr>
          <p:spPr bwMode="auto">
            <a:xfrm>
              <a:off x="19623088" y="11190288"/>
              <a:ext cx="95250" cy="42863"/>
            </a:xfrm>
            <a:custGeom>
              <a:avLst/>
              <a:gdLst>
                <a:gd name="T0" fmla="*/ 3 w 18"/>
                <a:gd name="T1" fmla="*/ 5 h 8"/>
                <a:gd name="T2" fmla="*/ 16 w 18"/>
                <a:gd name="T3" fmla="*/ 3 h 8"/>
                <a:gd name="T4" fmla="*/ 3 w 18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8">
                  <a:moveTo>
                    <a:pt x="3" y="5"/>
                  </a:moveTo>
                  <a:cubicBezTo>
                    <a:pt x="6" y="8"/>
                    <a:pt x="15" y="7"/>
                    <a:pt x="16" y="3"/>
                  </a:cubicBezTo>
                  <a:cubicBezTo>
                    <a:pt x="18" y="0"/>
                    <a:pt x="0" y="3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97" name="Freeform 98"/>
            <p:cNvSpPr>
              <a:spLocks/>
            </p:cNvSpPr>
            <p:nvPr/>
          </p:nvSpPr>
          <p:spPr bwMode="auto">
            <a:xfrm>
              <a:off x="21447126" y="11541125"/>
              <a:ext cx="482600" cy="450850"/>
            </a:xfrm>
            <a:custGeom>
              <a:avLst/>
              <a:gdLst>
                <a:gd name="T0" fmla="*/ 87 w 91"/>
                <a:gd name="T1" fmla="*/ 5 h 86"/>
                <a:gd name="T2" fmla="*/ 78 w 91"/>
                <a:gd name="T3" fmla="*/ 8 h 86"/>
                <a:gd name="T4" fmla="*/ 67 w 91"/>
                <a:gd name="T5" fmla="*/ 4 h 86"/>
                <a:gd name="T6" fmla="*/ 61 w 91"/>
                <a:gd name="T7" fmla="*/ 13 h 86"/>
                <a:gd name="T8" fmla="*/ 52 w 91"/>
                <a:gd name="T9" fmla="*/ 29 h 86"/>
                <a:gd name="T10" fmla="*/ 21 w 91"/>
                <a:gd name="T11" fmla="*/ 50 h 86"/>
                <a:gd name="T12" fmla="*/ 7 w 91"/>
                <a:gd name="T13" fmla="*/ 63 h 86"/>
                <a:gd name="T14" fmla="*/ 4 w 91"/>
                <a:gd name="T15" fmla="*/ 75 h 86"/>
                <a:gd name="T16" fmla="*/ 14 w 91"/>
                <a:gd name="T17" fmla="*/ 80 h 86"/>
                <a:gd name="T18" fmla="*/ 22 w 91"/>
                <a:gd name="T19" fmla="*/ 83 h 86"/>
                <a:gd name="T20" fmla="*/ 43 w 91"/>
                <a:gd name="T21" fmla="*/ 78 h 86"/>
                <a:gd name="T22" fmla="*/ 50 w 91"/>
                <a:gd name="T23" fmla="*/ 65 h 86"/>
                <a:gd name="T24" fmla="*/ 56 w 91"/>
                <a:gd name="T25" fmla="*/ 54 h 86"/>
                <a:gd name="T26" fmla="*/ 69 w 91"/>
                <a:gd name="T27" fmla="*/ 46 h 86"/>
                <a:gd name="T28" fmla="*/ 72 w 91"/>
                <a:gd name="T29" fmla="*/ 40 h 86"/>
                <a:gd name="T30" fmla="*/ 80 w 91"/>
                <a:gd name="T31" fmla="*/ 29 h 86"/>
                <a:gd name="T32" fmla="*/ 89 w 91"/>
                <a:gd name="T33" fmla="*/ 15 h 86"/>
                <a:gd name="T34" fmla="*/ 87 w 91"/>
                <a:gd name="T35" fmla="*/ 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1" h="86">
                  <a:moveTo>
                    <a:pt x="87" y="5"/>
                  </a:moveTo>
                  <a:cubicBezTo>
                    <a:pt x="84" y="3"/>
                    <a:pt x="82" y="6"/>
                    <a:pt x="78" y="8"/>
                  </a:cubicBezTo>
                  <a:cubicBezTo>
                    <a:pt x="74" y="10"/>
                    <a:pt x="72" y="0"/>
                    <a:pt x="67" y="4"/>
                  </a:cubicBezTo>
                  <a:cubicBezTo>
                    <a:pt x="62" y="7"/>
                    <a:pt x="67" y="9"/>
                    <a:pt x="61" y="13"/>
                  </a:cubicBezTo>
                  <a:cubicBezTo>
                    <a:pt x="56" y="18"/>
                    <a:pt x="58" y="19"/>
                    <a:pt x="52" y="29"/>
                  </a:cubicBezTo>
                  <a:cubicBezTo>
                    <a:pt x="46" y="39"/>
                    <a:pt x="24" y="44"/>
                    <a:pt x="21" y="50"/>
                  </a:cubicBezTo>
                  <a:cubicBezTo>
                    <a:pt x="18" y="55"/>
                    <a:pt x="7" y="59"/>
                    <a:pt x="7" y="63"/>
                  </a:cubicBezTo>
                  <a:cubicBezTo>
                    <a:pt x="7" y="67"/>
                    <a:pt x="0" y="70"/>
                    <a:pt x="4" y="75"/>
                  </a:cubicBezTo>
                  <a:cubicBezTo>
                    <a:pt x="7" y="80"/>
                    <a:pt x="11" y="77"/>
                    <a:pt x="14" y="80"/>
                  </a:cubicBezTo>
                  <a:cubicBezTo>
                    <a:pt x="17" y="83"/>
                    <a:pt x="21" y="80"/>
                    <a:pt x="22" y="83"/>
                  </a:cubicBezTo>
                  <a:cubicBezTo>
                    <a:pt x="24" y="86"/>
                    <a:pt x="35" y="86"/>
                    <a:pt x="43" y="78"/>
                  </a:cubicBezTo>
                  <a:cubicBezTo>
                    <a:pt x="51" y="71"/>
                    <a:pt x="47" y="67"/>
                    <a:pt x="50" y="65"/>
                  </a:cubicBezTo>
                  <a:cubicBezTo>
                    <a:pt x="54" y="63"/>
                    <a:pt x="54" y="57"/>
                    <a:pt x="56" y="54"/>
                  </a:cubicBezTo>
                  <a:cubicBezTo>
                    <a:pt x="58" y="50"/>
                    <a:pt x="60" y="46"/>
                    <a:pt x="69" y="46"/>
                  </a:cubicBezTo>
                  <a:cubicBezTo>
                    <a:pt x="78" y="46"/>
                    <a:pt x="73" y="44"/>
                    <a:pt x="72" y="40"/>
                  </a:cubicBezTo>
                  <a:cubicBezTo>
                    <a:pt x="72" y="36"/>
                    <a:pt x="80" y="35"/>
                    <a:pt x="80" y="29"/>
                  </a:cubicBezTo>
                  <a:cubicBezTo>
                    <a:pt x="80" y="24"/>
                    <a:pt x="91" y="19"/>
                    <a:pt x="89" y="15"/>
                  </a:cubicBezTo>
                  <a:cubicBezTo>
                    <a:pt x="86" y="10"/>
                    <a:pt x="91" y="8"/>
                    <a:pt x="8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98" name="Freeform 99"/>
            <p:cNvSpPr>
              <a:spLocks/>
            </p:cNvSpPr>
            <p:nvPr/>
          </p:nvSpPr>
          <p:spPr bwMode="auto">
            <a:xfrm>
              <a:off x="21504276" y="11976100"/>
              <a:ext cx="58738" cy="47625"/>
            </a:xfrm>
            <a:custGeom>
              <a:avLst/>
              <a:gdLst>
                <a:gd name="T0" fmla="*/ 4 w 11"/>
                <a:gd name="T1" fmla="*/ 9 h 9"/>
                <a:gd name="T2" fmla="*/ 8 w 11"/>
                <a:gd name="T3" fmla="*/ 4 h 9"/>
                <a:gd name="T4" fmla="*/ 4 w 11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9">
                  <a:moveTo>
                    <a:pt x="4" y="9"/>
                  </a:moveTo>
                  <a:cubicBezTo>
                    <a:pt x="6" y="9"/>
                    <a:pt x="11" y="8"/>
                    <a:pt x="8" y="4"/>
                  </a:cubicBezTo>
                  <a:cubicBezTo>
                    <a:pt x="5" y="0"/>
                    <a:pt x="0" y="7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99" name="Freeform 100"/>
            <p:cNvSpPr>
              <a:spLocks/>
            </p:cNvSpPr>
            <p:nvPr/>
          </p:nvSpPr>
          <p:spPr bwMode="auto">
            <a:xfrm>
              <a:off x="21834476" y="11144250"/>
              <a:ext cx="361950" cy="476250"/>
            </a:xfrm>
            <a:custGeom>
              <a:avLst/>
              <a:gdLst>
                <a:gd name="T0" fmla="*/ 55 w 68"/>
                <a:gd name="T1" fmla="*/ 41 h 91"/>
                <a:gd name="T2" fmla="*/ 44 w 68"/>
                <a:gd name="T3" fmla="*/ 40 h 91"/>
                <a:gd name="T4" fmla="*/ 37 w 68"/>
                <a:gd name="T5" fmla="*/ 33 h 91"/>
                <a:gd name="T6" fmla="*/ 32 w 68"/>
                <a:gd name="T7" fmla="*/ 24 h 91"/>
                <a:gd name="T8" fmla="*/ 32 w 68"/>
                <a:gd name="T9" fmla="*/ 31 h 91"/>
                <a:gd name="T10" fmla="*/ 27 w 68"/>
                <a:gd name="T11" fmla="*/ 28 h 91"/>
                <a:gd name="T12" fmla="*/ 23 w 68"/>
                <a:gd name="T13" fmla="*/ 21 h 91"/>
                <a:gd name="T14" fmla="*/ 19 w 68"/>
                <a:gd name="T15" fmla="*/ 10 h 91"/>
                <a:gd name="T16" fmla="*/ 5 w 68"/>
                <a:gd name="T17" fmla="*/ 0 h 91"/>
                <a:gd name="T18" fmla="*/ 8 w 68"/>
                <a:gd name="T19" fmla="*/ 12 h 91"/>
                <a:gd name="T20" fmla="*/ 16 w 68"/>
                <a:gd name="T21" fmla="*/ 20 h 91"/>
                <a:gd name="T22" fmla="*/ 23 w 68"/>
                <a:gd name="T23" fmla="*/ 29 h 91"/>
                <a:gd name="T24" fmla="*/ 21 w 68"/>
                <a:gd name="T25" fmla="*/ 46 h 91"/>
                <a:gd name="T26" fmla="*/ 12 w 68"/>
                <a:gd name="T27" fmla="*/ 56 h 91"/>
                <a:gd name="T28" fmla="*/ 27 w 68"/>
                <a:gd name="T29" fmla="*/ 70 h 91"/>
                <a:gd name="T30" fmla="*/ 24 w 68"/>
                <a:gd name="T31" fmla="*/ 88 h 91"/>
                <a:gd name="T32" fmla="*/ 34 w 68"/>
                <a:gd name="T33" fmla="*/ 89 h 91"/>
                <a:gd name="T34" fmla="*/ 46 w 68"/>
                <a:gd name="T35" fmla="*/ 72 h 91"/>
                <a:gd name="T36" fmla="*/ 50 w 68"/>
                <a:gd name="T37" fmla="*/ 60 h 91"/>
                <a:gd name="T38" fmla="*/ 57 w 68"/>
                <a:gd name="T39" fmla="*/ 57 h 91"/>
                <a:gd name="T40" fmla="*/ 62 w 68"/>
                <a:gd name="T41" fmla="*/ 51 h 91"/>
                <a:gd name="T42" fmla="*/ 66 w 68"/>
                <a:gd name="T43" fmla="*/ 41 h 91"/>
                <a:gd name="T44" fmla="*/ 55 w 68"/>
                <a:gd name="T45" fmla="*/ 4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8" h="91">
                  <a:moveTo>
                    <a:pt x="55" y="41"/>
                  </a:moveTo>
                  <a:cubicBezTo>
                    <a:pt x="53" y="45"/>
                    <a:pt x="48" y="40"/>
                    <a:pt x="44" y="40"/>
                  </a:cubicBezTo>
                  <a:cubicBezTo>
                    <a:pt x="40" y="40"/>
                    <a:pt x="37" y="37"/>
                    <a:pt x="37" y="33"/>
                  </a:cubicBezTo>
                  <a:cubicBezTo>
                    <a:pt x="37" y="30"/>
                    <a:pt x="36" y="24"/>
                    <a:pt x="32" y="24"/>
                  </a:cubicBezTo>
                  <a:cubicBezTo>
                    <a:pt x="28" y="25"/>
                    <a:pt x="33" y="29"/>
                    <a:pt x="32" y="31"/>
                  </a:cubicBezTo>
                  <a:cubicBezTo>
                    <a:pt x="30" y="33"/>
                    <a:pt x="29" y="28"/>
                    <a:pt x="27" y="28"/>
                  </a:cubicBezTo>
                  <a:cubicBezTo>
                    <a:pt x="25" y="28"/>
                    <a:pt x="23" y="26"/>
                    <a:pt x="23" y="21"/>
                  </a:cubicBezTo>
                  <a:cubicBezTo>
                    <a:pt x="23" y="16"/>
                    <a:pt x="19" y="16"/>
                    <a:pt x="19" y="10"/>
                  </a:cubicBezTo>
                  <a:cubicBezTo>
                    <a:pt x="19" y="5"/>
                    <a:pt x="10" y="0"/>
                    <a:pt x="5" y="0"/>
                  </a:cubicBezTo>
                  <a:cubicBezTo>
                    <a:pt x="0" y="0"/>
                    <a:pt x="6" y="9"/>
                    <a:pt x="8" y="12"/>
                  </a:cubicBezTo>
                  <a:cubicBezTo>
                    <a:pt x="11" y="15"/>
                    <a:pt x="16" y="18"/>
                    <a:pt x="16" y="20"/>
                  </a:cubicBezTo>
                  <a:cubicBezTo>
                    <a:pt x="16" y="22"/>
                    <a:pt x="20" y="28"/>
                    <a:pt x="23" y="29"/>
                  </a:cubicBezTo>
                  <a:cubicBezTo>
                    <a:pt x="26" y="30"/>
                    <a:pt x="21" y="39"/>
                    <a:pt x="21" y="46"/>
                  </a:cubicBezTo>
                  <a:cubicBezTo>
                    <a:pt x="21" y="53"/>
                    <a:pt x="16" y="52"/>
                    <a:pt x="12" y="56"/>
                  </a:cubicBezTo>
                  <a:cubicBezTo>
                    <a:pt x="8" y="61"/>
                    <a:pt x="21" y="65"/>
                    <a:pt x="27" y="70"/>
                  </a:cubicBezTo>
                  <a:cubicBezTo>
                    <a:pt x="32" y="74"/>
                    <a:pt x="22" y="85"/>
                    <a:pt x="24" y="88"/>
                  </a:cubicBezTo>
                  <a:cubicBezTo>
                    <a:pt x="24" y="89"/>
                    <a:pt x="28" y="91"/>
                    <a:pt x="34" y="89"/>
                  </a:cubicBezTo>
                  <a:cubicBezTo>
                    <a:pt x="40" y="88"/>
                    <a:pt x="42" y="75"/>
                    <a:pt x="46" y="72"/>
                  </a:cubicBezTo>
                  <a:cubicBezTo>
                    <a:pt x="50" y="68"/>
                    <a:pt x="48" y="63"/>
                    <a:pt x="50" y="60"/>
                  </a:cubicBezTo>
                  <a:cubicBezTo>
                    <a:pt x="52" y="57"/>
                    <a:pt x="55" y="57"/>
                    <a:pt x="57" y="57"/>
                  </a:cubicBezTo>
                  <a:cubicBezTo>
                    <a:pt x="60" y="57"/>
                    <a:pt x="59" y="51"/>
                    <a:pt x="62" y="51"/>
                  </a:cubicBezTo>
                  <a:cubicBezTo>
                    <a:pt x="66" y="51"/>
                    <a:pt x="64" y="46"/>
                    <a:pt x="66" y="41"/>
                  </a:cubicBezTo>
                  <a:cubicBezTo>
                    <a:pt x="68" y="35"/>
                    <a:pt x="57" y="37"/>
                    <a:pt x="55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00" name="Freeform 101"/>
            <p:cNvSpPr>
              <a:spLocks/>
            </p:cNvSpPr>
            <p:nvPr/>
          </p:nvSpPr>
          <p:spPr bwMode="auto">
            <a:xfrm>
              <a:off x="22180551" y="9948863"/>
              <a:ext cx="84138" cy="63500"/>
            </a:xfrm>
            <a:custGeom>
              <a:avLst/>
              <a:gdLst>
                <a:gd name="T0" fmla="*/ 5 w 16"/>
                <a:gd name="T1" fmla="*/ 11 h 12"/>
                <a:gd name="T2" fmla="*/ 16 w 16"/>
                <a:gd name="T3" fmla="*/ 4 h 12"/>
                <a:gd name="T4" fmla="*/ 5 w 16"/>
                <a:gd name="T5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2">
                  <a:moveTo>
                    <a:pt x="5" y="11"/>
                  </a:moveTo>
                  <a:cubicBezTo>
                    <a:pt x="7" y="12"/>
                    <a:pt x="16" y="9"/>
                    <a:pt x="16" y="4"/>
                  </a:cubicBezTo>
                  <a:cubicBezTo>
                    <a:pt x="16" y="0"/>
                    <a:pt x="0" y="9"/>
                    <a:pt x="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01" name="Freeform 102"/>
            <p:cNvSpPr>
              <a:spLocks/>
            </p:cNvSpPr>
            <p:nvPr/>
          </p:nvSpPr>
          <p:spPr bwMode="auto">
            <a:xfrm>
              <a:off x="22099588" y="10017125"/>
              <a:ext cx="90488" cy="79375"/>
            </a:xfrm>
            <a:custGeom>
              <a:avLst/>
              <a:gdLst>
                <a:gd name="T0" fmla="*/ 4 w 17"/>
                <a:gd name="T1" fmla="*/ 11 h 15"/>
                <a:gd name="T2" fmla="*/ 17 w 17"/>
                <a:gd name="T3" fmla="*/ 7 h 15"/>
                <a:gd name="T4" fmla="*/ 4 w 17"/>
                <a:gd name="T5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5">
                  <a:moveTo>
                    <a:pt x="4" y="11"/>
                  </a:moveTo>
                  <a:cubicBezTo>
                    <a:pt x="8" y="15"/>
                    <a:pt x="17" y="15"/>
                    <a:pt x="17" y="7"/>
                  </a:cubicBezTo>
                  <a:cubicBezTo>
                    <a:pt x="17" y="0"/>
                    <a:pt x="0" y="7"/>
                    <a:pt x="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02" name="Freeform 103"/>
            <p:cNvSpPr>
              <a:spLocks/>
            </p:cNvSpPr>
            <p:nvPr/>
          </p:nvSpPr>
          <p:spPr bwMode="auto">
            <a:xfrm>
              <a:off x="22190076" y="3752850"/>
              <a:ext cx="282575" cy="95250"/>
            </a:xfrm>
            <a:custGeom>
              <a:avLst/>
              <a:gdLst>
                <a:gd name="T0" fmla="*/ 8 w 53"/>
                <a:gd name="T1" fmla="*/ 14 h 18"/>
                <a:gd name="T2" fmla="*/ 24 w 53"/>
                <a:gd name="T3" fmla="*/ 14 h 18"/>
                <a:gd name="T4" fmla="*/ 47 w 53"/>
                <a:gd name="T5" fmla="*/ 11 h 18"/>
                <a:gd name="T6" fmla="*/ 35 w 53"/>
                <a:gd name="T7" fmla="*/ 2 h 18"/>
                <a:gd name="T8" fmla="*/ 8 w 53"/>
                <a:gd name="T9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8">
                  <a:moveTo>
                    <a:pt x="8" y="14"/>
                  </a:moveTo>
                  <a:cubicBezTo>
                    <a:pt x="14" y="18"/>
                    <a:pt x="18" y="10"/>
                    <a:pt x="24" y="14"/>
                  </a:cubicBezTo>
                  <a:cubicBezTo>
                    <a:pt x="29" y="18"/>
                    <a:pt x="42" y="12"/>
                    <a:pt x="47" y="11"/>
                  </a:cubicBezTo>
                  <a:cubicBezTo>
                    <a:pt x="53" y="10"/>
                    <a:pt x="50" y="4"/>
                    <a:pt x="35" y="2"/>
                  </a:cubicBezTo>
                  <a:cubicBezTo>
                    <a:pt x="20" y="0"/>
                    <a:pt x="0" y="11"/>
                    <a:pt x="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03" name="Freeform 104"/>
            <p:cNvSpPr>
              <a:spLocks/>
            </p:cNvSpPr>
            <p:nvPr/>
          </p:nvSpPr>
          <p:spPr bwMode="auto">
            <a:xfrm>
              <a:off x="19846926" y="3424238"/>
              <a:ext cx="100013" cy="57150"/>
            </a:xfrm>
            <a:custGeom>
              <a:avLst/>
              <a:gdLst>
                <a:gd name="T0" fmla="*/ 19 w 19"/>
                <a:gd name="T1" fmla="*/ 5 h 11"/>
                <a:gd name="T2" fmla="*/ 8 w 19"/>
                <a:gd name="T3" fmla="*/ 9 h 11"/>
                <a:gd name="T4" fmla="*/ 19 w 19"/>
                <a:gd name="T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1">
                  <a:moveTo>
                    <a:pt x="19" y="5"/>
                  </a:moveTo>
                  <a:cubicBezTo>
                    <a:pt x="19" y="0"/>
                    <a:pt x="0" y="7"/>
                    <a:pt x="8" y="9"/>
                  </a:cubicBezTo>
                  <a:cubicBezTo>
                    <a:pt x="12" y="11"/>
                    <a:pt x="19" y="10"/>
                    <a:pt x="1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04" name="Freeform 105"/>
            <p:cNvSpPr>
              <a:spLocks/>
            </p:cNvSpPr>
            <p:nvPr/>
          </p:nvSpPr>
          <p:spPr bwMode="auto">
            <a:xfrm>
              <a:off x="14351001" y="2563813"/>
              <a:ext cx="280988" cy="136525"/>
            </a:xfrm>
            <a:custGeom>
              <a:avLst/>
              <a:gdLst>
                <a:gd name="T0" fmla="*/ 28 w 53"/>
                <a:gd name="T1" fmla="*/ 10 h 26"/>
                <a:gd name="T2" fmla="*/ 13 w 53"/>
                <a:gd name="T3" fmla="*/ 15 h 26"/>
                <a:gd name="T4" fmla="*/ 2 w 53"/>
                <a:gd name="T5" fmla="*/ 21 h 26"/>
                <a:gd name="T6" fmla="*/ 21 w 53"/>
                <a:gd name="T7" fmla="*/ 22 h 26"/>
                <a:gd name="T8" fmla="*/ 30 w 53"/>
                <a:gd name="T9" fmla="*/ 19 h 26"/>
                <a:gd name="T10" fmla="*/ 43 w 53"/>
                <a:gd name="T11" fmla="*/ 12 h 26"/>
                <a:gd name="T12" fmla="*/ 44 w 53"/>
                <a:gd name="T13" fmla="*/ 4 h 26"/>
                <a:gd name="T14" fmla="*/ 28 w 53"/>
                <a:gd name="T15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26">
                  <a:moveTo>
                    <a:pt x="28" y="10"/>
                  </a:moveTo>
                  <a:cubicBezTo>
                    <a:pt x="33" y="13"/>
                    <a:pt x="15" y="12"/>
                    <a:pt x="13" y="15"/>
                  </a:cubicBezTo>
                  <a:cubicBezTo>
                    <a:pt x="11" y="19"/>
                    <a:pt x="0" y="17"/>
                    <a:pt x="2" y="21"/>
                  </a:cubicBezTo>
                  <a:cubicBezTo>
                    <a:pt x="4" y="25"/>
                    <a:pt x="21" y="26"/>
                    <a:pt x="21" y="22"/>
                  </a:cubicBezTo>
                  <a:cubicBezTo>
                    <a:pt x="21" y="19"/>
                    <a:pt x="30" y="22"/>
                    <a:pt x="30" y="19"/>
                  </a:cubicBezTo>
                  <a:cubicBezTo>
                    <a:pt x="30" y="16"/>
                    <a:pt x="34" y="13"/>
                    <a:pt x="43" y="12"/>
                  </a:cubicBezTo>
                  <a:cubicBezTo>
                    <a:pt x="53" y="11"/>
                    <a:pt x="53" y="8"/>
                    <a:pt x="44" y="4"/>
                  </a:cubicBezTo>
                  <a:cubicBezTo>
                    <a:pt x="35" y="0"/>
                    <a:pt x="24" y="6"/>
                    <a:pt x="2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05" name="Freeform 106"/>
            <p:cNvSpPr>
              <a:spLocks/>
            </p:cNvSpPr>
            <p:nvPr/>
          </p:nvSpPr>
          <p:spPr bwMode="auto">
            <a:xfrm>
              <a:off x="14658976" y="2643188"/>
              <a:ext cx="90488" cy="57150"/>
            </a:xfrm>
            <a:custGeom>
              <a:avLst/>
              <a:gdLst>
                <a:gd name="T0" fmla="*/ 17 w 17"/>
                <a:gd name="T1" fmla="*/ 6 h 11"/>
                <a:gd name="T2" fmla="*/ 3 w 17"/>
                <a:gd name="T3" fmla="*/ 7 h 11"/>
                <a:gd name="T4" fmla="*/ 17 w 17"/>
                <a:gd name="T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1">
                  <a:moveTo>
                    <a:pt x="17" y="6"/>
                  </a:moveTo>
                  <a:cubicBezTo>
                    <a:pt x="17" y="0"/>
                    <a:pt x="0" y="6"/>
                    <a:pt x="3" y="7"/>
                  </a:cubicBezTo>
                  <a:cubicBezTo>
                    <a:pt x="6" y="8"/>
                    <a:pt x="17" y="11"/>
                    <a:pt x="1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06" name="Freeform 107"/>
            <p:cNvSpPr>
              <a:spLocks/>
            </p:cNvSpPr>
            <p:nvPr/>
          </p:nvSpPr>
          <p:spPr bwMode="auto">
            <a:xfrm>
              <a:off x="14387513" y="3952875"/>
              <a:ext cx="169863" cy="114300"/>
            </a:xfrm>
            <a:custGeom>
              <a:avLst/>
              <a:gdLst>
                <a:gd name="T0" fmla="*/ 7 w 32"/>
                <a:gd name="T1" fmla="*/ 14 h 22"/>
                <a:gd name="T2" fmla="*/ 28 w 32"/>
                <a:gd name="T3" fmla="*/ 10 h 22"/>
                <a:gd name="T4" fmla="*/ 18 w 32"/>
                <a:gd name="T5" fmla="*/ 2 h 22"/>
                <a:gd name="T6" fmla="*/ 7 w 32"/>
                <a:gd name="T7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2">
                  <a:moveTo>
                    <a:pt x="7" y="14"/>
                  </a:moveTo>
                  <a:cubicBezTo>
                    <a:pt x="16" y="22"/>
                    <a:pt x="24" y="10"/>
                    <a:pt x="28" y="10"/>
                  </a:cubicBezTo>
                  <a:cubicBezTo>
                    <a:pt x="32" y="9"/>
                    <a:pt x="25" y="4"/>
                    <a:pt x="18" y="2"/>
                  </a:cubicBezTo>
                  <a:cubicBezTo>
                    <a:pt x="11" y="0"/>
                    <a:pt x="0" y="8"/>
                    <a:pt x="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07" name="Freeform 108"/>
            <p:cNvSpPr>
              <a:spLocks/>
            </p:cNvSpPr>
            <p:nvPr/>
          </p:nvSpPr>
          <p:spPr bwMode="auto">
            <a:xfrm>
              <a:off x="14595476" y="3094038"/>
              <a:ext cx="1116013" cy="769938"/>
            </a:xfrm>
            <a:custGeom>
              <a:avLst/>
              <a:gdLst>
                <a:gd name="T0" fmla="*/ 27 w 210"/>
                <a:gd name="T1" fmla="*/ 89 h 147"/>
                <a:gd name="T2" fmla="*/ 19 w 210"/>
                <a:gd name="T3" fmla="*/ 94 h 147"/>
                <a:gd name="T4" fmla="*/ 22 w 210"/>
                <a:gd name="T5" fmla="*/ 102 h 147"/>
                <a:gd name="T6" fmla="*/ 16 w 210"/>
                <a:gd name="T7" fmla="*/ 109 h 147"/>
                <a:gd name="T8" fmla="*/ 2 w 210"/>
                <a:gd name="T9" fmla="*/ 116 h 147"/>
                <a:gd name="T10" fmla="*/ 13 w 210"/>
                <a:gd name="T11" fmla="*/ 123 h 147"/>
                <a:gd name="T12" fmla="*/ 15 w 210"/>
                <a:gd name="T13" fmla="*/ 131 h 147"/>
                <a:gd name="T14" fmla="*/ 19 w 210"/>
                <a:gd name="T15" fmla="*/ 127 h 147"/>
                <a:gd name="T16" fmla="*/ 28 w 210"/>
                <a:gd name="T17" fmla="*/ 134 h 147"/>
                <a:gd name="T18" fmla="*/ 43 w 210"/>
                <a:gd name="T19" fmla="*/ 142 h 147"/>
                <a:gd name="T20" fmla="*/ 72 w 210"/>
                <a:gd name="T21" fmla="*/ 142 h 147"/>
                <a:gd name="T22" fmla="*/ 57 w 210"/>
                <a:gd name="T23" fmla="*/ 128 h 147"/>
                <a:gd name="T24" fmla="*/ 53 w 210"/>
                <a:gd name="T25" fmla="*/ 104 h 147"/>
                <a:gd name="T26" fmla="*/ 62 w 210"/>
                <a:gd name="T27" fmla="*/ 91 h 147"/>
                <a:gd name="T28" fmla="*/ 72 w 210"/>
                <a:gd name="T29" fmla="*/ 79 h 147"/>
                <a:gd name="T30" fmla="*/ 78 w 210"/>
                <a:gd name="T31" fmla="*/ 71 h 147"/>
                <a:gd name="T32" fmla="*/ 85 w 210"/>
                <a:gd name="T33" fmla="*/ 60 h 147"/>
                <a:gd name="T34" fmla="*/ 95 w 210"/>
                <a:gd name="T35" fmla="*/ 57 h 147"/>
                <a:gd name="T36" fmla="*/ 110 w 210"/>
                <a:gd name="T37" fmla="*/ 50 h 147"/>
                <a:gd name="T38" fmla="*/ 173 w 210"/>
                <a:gd name="T39" fmla="*/ 26 h 147"/>
                <a:gd name="T40" fmla="*/ 202 w 210"/>
                <a:gd name="T41" fmla="*/ 6 h 147"/>
                <a:gd name="T42" fmla="*/ 167 w 210"/>
                <a:gd name="T43" fmla="*/ 13 h 147"/>
                <a:gd name="T44" fmla="*/ 149 w 210"/>
                <a:gd name="T45" fmla="*/ 17 h 147"/>
                <a:gd name="T46" fmla="*/ 127 w 210"/>
                <a:gd name="T47" fmla="*/ 19 h 147"/>
                <a:gd name="T48" fmla="*/ 110 w 210"/>
                <a:gd name="T49" fmla="*/ 23 h 147"/>
                <a:gd name="T50" fmla="*/ 96 w 210"/>
                <a:gd name="T51" fmla="*/ 27 h 147"/>
                <a:gd name="T52" fmla="*/ 81 w 210"/>
                <a:gd name="T53" fmla="*/ 33 h 147"/>
                <a:gd name="T54" fmla="*/ 73 w 210"/>
                <a:gd name="T55" fmla="*/ 39 h 147"/>
                <a:gd name="T56" fmla="*/ 63 w 210"/>
                <a:gd name="T57" fmla="*/ 42 h 147"/>
                <a:gd name="T58" fmla="*/ 60 w 210"/>
                <a:gd name="T59" fmla="*/ 50 h 147"/>
                <a:gd name="T60" fmla="*/ 54 w 210"/>
                <a:gd name="T61" fmla="*/ 57 h 147"/>
                <a:gd name="T62" fmla="*/ 51 w 210"/>
                <a:gd name="T63" fmla="*/ 64 h 147"/>
                <a:gd name="T64" fmla="*/ 41 w 210"/>
                <a:gd name="T65" fmla="*/ 69 h 147"/>
                <a:gd name="T66" fmla="*/ 40 w 210"/>
                <a:gd name="T67" fmla="*/ 77 h 147"/>
                <a:gd name="T68" fmla="*/ 37 w 210"/>
                <a:gd name="T69" fmla="*/ 84 h 147"/>
                <a:gd name="T70" fmla="*/ 27 w 210"/>
                <a:gd name="T71" fmla="*/ 89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10" h="147">
                  <a:moveTo>
                    <a:pt x="27" y="89"/>
                  </a:moveTo>
                  <a:cubicBezTo>
                    <a:pt x="27" y="92"/>
                    <a:pt x="25" y="94"/>
                    <a:pt x="19" y="94"/>
                  </a:cubicBezTo>
                  <a:cubicBezTo>
                    <a:pt x="12" y="94"/>
                    <a:pt x="22" y="98"/>
                    <a:pt x="22" y="102"/>
                  </a:cubicBezTo>
                  <a:cubicBezTo>
                    <a:pt x="23" y="106"/>
                    <a:pt x="16" y="103"/>
                    <a:pt x="16" y="109"/>
                  </a:cubicBezTo>
                  <a:cubicBezTo>
                    <a:pt x="15" y="114"/>
                    <a:pt x="3" y="109"/>
                    <a:pt x="2" y="116"/>
                  </a:cubicBezTo>
                  <a:cubicBezTo>
                    <a:pt x="0" y="123"/>
                    <a:pt x="8" y="122"/>
                    <a:pt x="13" y="123"/>
                  </a:cubicBezTo>
                  <a:cubicBezTo>
                    <a:pt x="18" y="123"/>
                    <a:pt x="11" y="128"/>
                    <a:pt x="15" y="131"/>
                  </a:cubicBezTo>
                  <a:cubicBezTo>
                    <a:pt x="19" y="134"/>
                    <a:pt x="22" y="133"/>
                    <a:pt x="19" y="127"/>
                  </a:cubicBezTo>
                  <a:cubicBezTo>
                    <a:pt x="17" y="122"/>
                    <a:pt x="33" y="129"/>
                    <a:pt x="28" y="134"/>
                  </a:cubicBezTo>
                  <a:cubicBezTo>
                    <a:pt x="23" y="138"/>
                    <a:pt x="36" y="141"/>
                    <a:pt x="43" y="142"/>
                  </a:cubicBezTo>
                  <a:cubicBezTo>
                    <a:pt x="49" y="142"/>
                    <a:pt x="71" y="147"/>
                    <a:pt x="72" y="142"/>
                  </a:cubicBezTo>
                  <a:cubicBezTo>
                    <a:pt x="72" y="138"/>
                    <a:pt x="64" y="135"/>
                    <a:pt x="57" y="128"/>
                  </a:cubicBezTo>
                  <a:cubicBezTo>
                    <a:pt x="50" y="121"/>
                    <a:pt x="45" y="109"/>
                    <a:pt x="53" y="104"/>
                  </a:cubicBezTo>
                  <a:cubicBezTo>
                    <a:pt x="61" y="99"/>
                    <a:pt x="54" y="96"/>
                    <a:pt x="62" y="91"/>
                  </a:cubicBezTo>
                  <a:cubicBezTo>
                    <a:pt x="70" y="85"/>
                    <a:pt x="65" y="80"/>
                    <a:pt x="72" y="79"/>
                  </a:cubicBezTo>
                  <a:cubicBezTo>
                    <a:pt x="78" y="78"/>
                    <a:pt x="71" y="72"/>
                    <a:pt x="78" y="71"/>
                  </a:cubicBezTo>
                  <a:cubicBezTo>
                    <a:pt x="84" y="70"/>
                    <a:pt x="86" y="63"/>
                    <a:pt x="85" y="60"/>
                  </a:cubicBezTo>
                  <a:cubicBezTo>
                    <a:pt x="84" y="58"/>
                    <a:pt x="92" y="61"/>
                    <a:pt x="95" y="57"/>
                  </a:cubicBezTo>
                  <a:cubicBezTo>
                    <a:pt x="99" y="53"/>
                    <a:pt x="108" y="55"/>
                    <a:pt x="110" y="50"/>
                  </a:cubicBezTo>
                  <a:cubicBezTo>
                    <a:pt x="113" y="44"/>
                    <a:pt x="151" y="31"/>
                    <a:pt x="173" y="26"/>
                  </a:cubicBezTo>
                  <a:cubicBezTo>
                    <a:pt x="195" y="21"/>
                    <a:pt x="210" y="12"/>
                    <a:pt x="202" y="6"/>
                  </a:cubicBezTo>
                  <a:cubicBezTo>
                    <a:pt x="194" y="0"/>
                    <a:pt x="173" y="8"/>
                    <a:pt x="167" y="13"/>
                  </a:cubicBezTo>
                  <a:cubicBezTo>
                    <a:pt x="162" y="17"/>
                    <a:pt x="154" y="14"/>
                    <a:pt x="149" y="17"/>
                  </a:cubicBezTo>
                  <a:cubicBezTo>
                    <a:pt x="144" y="20"/>
                    <a:pt x="132" y="23"/>
                    <a:pt x="127" y="19"/>
                  </a:cubicBezTo>
                  <a:cubicBezTo>
                    <a:pt x="121" y="15"/>
                    <a:pt x="114" y="23"/>
                    <a:pt x="110" y="23"/>
                  </a:cubicBezTo>
                  <a:cubicBezTo>
                    <a:pt x="106" y="23"/>
                    <a:pt x="101" y="27"/>
                    <a:pt x="96" y="27"/>
                  </a:cubicBezTo>
                  <a:cubicBezTo>
                    <a:pt x="91" y="27"/>
                    <a:pt x="82" y="31"/>
                    <a:pt x="81" y="33"/>
                  </a:cubicBezTo>
                  <a:cubicBezTo>
                    <a:pt x="81" y="36"/>
                    <a:pt x="73" y="35"/>
                    <a:pt x="73" y="39"/>
                  </a:cubicBezTo>
                  <a:cubicBezTo>
                    <a:pt x="73" y="42"/>
                    <a:pt x="66" y="45"/>
                    <a:pt x="63" y="42"/>
                  </a:cubicBezTo>
                  <a:cubicBezTo>
                    <a:pt x="60" y="39"/>
                    <a:pt x="56" y="45"/>
                    <a:pt x="60" y="50"/>
                  </a:cubicBezTo>
                  <a:cubicBezTo>
                    <a:pt x="65" y="54"/>
                    <a:pt x="52" y="54"/>
                    <a:pt x="54" y="57"/>
                  </a:cubicBezTo>
                  <a:cubicBezTo>
                    <a:pt x="56" y="60"/>
                    <a:pt x="49" y="61"/>
                    <a:pt x="51" y="64"/>
                  </a:cubicBezTo>
                  <a:cubicBezTo>
                    <a:pt x="52" y="67"/>
                    <a:pt x="46" y="68"/>
                    <a:pt x="41" y="69"/>
                  </a:cubicBezTo>
                  <a:cubicBezTo>
                    <a:pt x="36" y="70"/>
                    <a:pt x="33" y="77"/>
                    <a:pt x="40" y="77"/>
                  </a:cubicBezTo>
                  <a:cubicBezTo>
                    <a:pt x="46" y="78"/>
                    <a:pt x="36" y="79"/>
                    <a:pt x="37" y="84"/>
                  </a:cubicBezTo>
                  <a:cubicBezTo>
                    <a:pt x="37" y="89"/>
                    <a:pt x="26" y="85"/>
                    <a:pt x="27" y="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08" name="Freeform 109"/>
            <p:cNvSpPr>
              <a:spLocks/>
            </p:cNvSpPr>
            <p:nvPr/>
          </p:nvSpPr>
          <p:spPr bwMode="auto">
            <a:xfrm>
              <a:off x="17406938" y="2773363"/>
              <a:ext cx="393700" cy="220663"/>
            </a:xfrm>
            <a:custGeom>
              <a:avLst/>
              <a:gdLst>
                <a:gd name="T0" fmla="*/ 5 w 74"/>
                <a:gd name="T1" fmla="*/ 40 h 42"/>
                <a:gd name="T2" fmla="*/ 34 w 74"/>
                <a:gd name="T3" fmla="*/ 37 h 42"/>
                <a:gd name="T4" fmla="*/ 73 w 74"/>
                <a:gd name="T5" fmla="*/ 24 h 42"/>
                <a:gd name="T6" fmla="*/ 59 w 74"/>
                <a:gd name="T7" fmla="*/ 14 h 42"/>
                <a:gd name="T8" fmla="*/ 42 w 74"/>
                <a:gd name="T9" fmla="*/ 17 h 42"/>
                <a:gd name="T10" fmla="*/ 44 w 74"/>
                <a:gd name="T11" fmla="*/ 11 h 42"/>
                <a:gd name="T12" fmla="*/ 37 w 74"/>
                <a:gd name="T13" fmla="*/ 4 h 42"/>
                <a:gd name="T14" fmla="*/ 25 w 74"/>
                <a:gd name="T15" fmla="*/ 8 h 42"/>
                <a:gd name="T16" fmla="*/ 21 w 74"/>
                <a:gd name="T17" fmla="*/ 17 h 42"/>
                <a:gd name="T18" fmla="*/ 13 w 74"/>
                <a:gd name="T19" fmla="*/ 24 h 42"/>
                <a:gd name="T20" fmla="*/ 5 w 74"/>
                <a:gd name="T21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4" h="42">
                  <a:moveTo>
                    <a:pt x="5" y="40"/>
                  </a:moveTo>
                  <a:cubicBezTo>
                    <a:pt x="9" y="42"/>
                    <a:pt x="24" y="36"/>
                    <a:pt x="34" y="37"/>
                  </a:cubicBezTo>
                  <a:cubicBezTo>
                    <a:pt x="44" y="37"/>
                    <a:pt x="72" y="29"/>
                    <a:pt x="73" y="24"/>
                  </a:cubicBezTo>
                  <a:cubicBezTo>
                    <a:pt x="74" y="18"/>
                    <a:pt x="63" y="19"/>
                    <a:pt x="59" y="14"/>
                  </a:cubicBezTo>
                  <a:cubicBezTo>
                    <a:pt x="54" y="9"/>
                    <a:pt x="45" y="13"/>
                    <a:pt x="42" y="17"/>
                  </a:cubicBezTo>
                  <a:cubicBezTo>
                    <a:pt x="40" y="21"/>
                    <a:pt x="37" y="18"/>
                    <a:pt x="44" y="11"/>
                  </a:cubicBezTo>
                  <a:cubicBezTo>
                    <a:pt x="50" y="5"/>
                    <a:pt x="37" y="0"/>
                    <a:pt x="37" y="4"/>
                  </a:cubicBezTo>
                  <a:cubicBezTo>
                    <a:pt x="37" y="8"/>
                    <a:pt x="25" y="5"/>
                    <a:pt x="25" y="8"/>
                  </a:cubicBezTo>
                  <a:cubicBezTo>
                    <a:pt x="25" y="12"/>
                    <a:pt x="21" y="14"/>
                    <a:pt x="21" y="17"/>
                  </a:cubicBezTo>
                  <a:cubicBezTo>
                    <a:pt x="21" y="21"/>
                    <a:pt x="13" y="15"/>
                    <a:pt x="13" y="24"/>
                  </a:cubicBezTo>
                  <a:cubicBezTo>
                    <a:pt x="12" y="32"/>
                    <a:pt x="0" y="37"/>
                    <a:pt x="5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09" name="Freeform 110"/>
            <p:cNvSpPr>
              <a:spLocks/>
            </p:cNvSpPr>
            <p:nvPr/>
          </p:nvSpPr>
          <p:spPr bwMode="auto">
            <a:xfrm>
              <a:off x="14228763" y="2590800"/>
              <a:ext cx="212725" cy="77788"/>
            </a:xfrm>
            <a:custGeom>
              <a:avLst/>
              <a:gdLst>
                <a:gd name="T0" fmla="*/ 20 w 40"/>
                <a:gd name="T1" fmla="*/ 8 h 15"/>
                <a:gd name="T2" fmla="*/ 39 w 40"/>
                <a:gd name="T3" fmla="*/ 4 h 15"/>
                <a:gd name="T4" fmla="*/ 19 w 40"/>
                <a:gd name="T5" fmla="*/ 3 h 15"/>
                <a:gd name="T6" fmla="*/ 2 w 40"/>
                <a:gd name="T7" fmla="*/ 7 h 15"/>
                <a:gd name="T8" fmla="*/ 20 w 40"/>
                <a:gd name="T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5">
                  <a:moveTo>
                    <a:pt x="20" y="8"/>
                  </a:moveTo>
                  <a:cubicBezTo>
                    <a:pt x="28" y="1"/>
                    <a:pt x="38" y="7"/>
                    <a:pt x="39" y="4"/>
                  </a:cubicBezTo>
                  <a:cubicBezTo>
                    <a:pt x="40" y="1"/>
                    <a:pt x="25" y="0"/>
                    <a:pt x="19" y="3"/>
                  </a:cubicBezTo>
                  <a:cubicBezTo>
                    <a:pt x="13" y="6"/>
                    <a:pt x="0" y="3"/>
                    <a:pt x="2" y="7"/>
                  </a:cubicBezTo>
                  <a:cubicBezTo>
                    <a:pt x="3" y="9"/>
                    <a:pt x="12" y="15"/>
                    <a:pt x="2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10" name="Freeform 111"/>
            <p:cNvSpPr>
              <a:spLocks/>
            </p:cNvSpPr>
            <p:nvPr/>
          </p:nvSpPr>
          <p:spPr bwMode="auto">
            <a:xfrm>
              <a:off x="17098963" y="2679700"/>
              <a:ext cx="387350" cy="193675"/>
            </a:xfrm>
            <a:custGeom>
              <a:avLst/>
              <a:gdLst>
                <a:gd name="T0" fmla="*/ 11 w 73"/>
                <a:gd name="T1" fmla="*/ 11 h 37"/>
                <a:gd name="T2" fmla="*/ 3 w 73"/>
                <a:gd name="T3" fmla="*/ 21 h 37"/>
                <a:gd name="T4" fmla="*/ 12 w 73"/>
                <a:gd name="T5" fmla="*/ 23 h 37"/>
                <a:gd name="T6" fmla="*/ 23 w 73"/>
                <a:gd name="T7" fmla="*/ 31 h 37"/>
                <a:gd name="T8" fmla="*/ 55 w 73"/>
                <a:gd name="T9" fmla="*/ 37 h 37"/>
                <a:gd name="T10" fmla="*/ 62 w 73"/>
                <a:gd name="T11" fmla="*/ 29 h 37"/>
                <a:gd name="T12" fmla="*/ 67 w 73"/>
                <a:gd name="T13" fmla="*/ 16 h 37"/>
                <a:gd name="T14" fmla="*/ 51 w 73"/>
                <a:gd name="T15" fmla="*/ 9 h 37"/>
                <a:gd name="T16" fmla="*/ 42 w 73"/>
                <a:gd name="T17" fmla="*/ 4 h 37"/>
                <a:gd name="T18" fmla="*/ 11 w 73"/>
                <a:gd name="T1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37">
                  <a:moveTo>
                    <a:pt x="11" y="11"/>
                  </a:moveTo>
                  <a:cubicBezTo>
                    <a:pt x="11" y="14"/>
                    <a:pt x="0" y="18"/>
                    <a:pt x="3" y="21"/>
                  </a:cubicBezTo>
                  <a:cubicBezTo>
                    <a:pt x="6" y="23"/>
                    <a:pt x="8" y="22"/>
                    <a:pt x="12" y="23"/>
                  </a:cubicBezTo>
                  <a:cubicBezTo>
                    <a:pt x="15" y="24"/>
                    <a:pt x="17" y="32"/>
                    <a:pt x="23" y="31"/>
                  </a:cubicBezTo>
                  <a:cubicBezTo>
                    <a:pt x="29" y="29"/>
                    <a:pt x="45" y="37"/>
                    <a:pt x="55" y="37"/>
                  </a:cubicBezTo>
                  <a:cubicBezTo>
                    <a:pt x="64" y="37"/>
                    <a:pt x="65" y="29"/>
                    <a:pt x="62" y="29"/>
                  </a:cubicBezTo>
                  <a:cubicBezTo>
                    <a:pt x="59" y="29"/>
                    <a:pt x="62" y="24"/>
                    <a:pt x="67" y="16"/>
                  </a:cubicBezTo>
                  <a:cubicBezTo>
                    <a:pt x="73" y="9"/>
                    <a:pt x="51" y="3"/>
                    <a:pt x="51" y="9"/>
                  </a:cubicBezTo>
                  <a:cubicBezTo>
                    <a:pt x="51" y="15"/>
                    <a:pt x="44" y="8"/>
                    <a:pt x="42" y="4"/>
                  </a:cubicBezTo>
                  <a:cubicBezTo>
                    <a:pt x="40" y="0"/>
                    <a:pt x="11" y="7"/>
                    <a:pt x="1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11" name="Freeform 112"/>
            <p:cNvSpPr>
              <a:spLocks/>
            </p:cNvSpPr>
            <p:nvPr/>
          </p:nvSpPr>
          <p:spPr bwMode="auto">
            <a:xfrm>
              <a:off x="14776451" y="2543175"/>
              <a:ext cx="228600" cy="100013"/>
            </a:xfrm>
            <a:custGeom>
              <a:avLst/>
              <a:gdLst>
                <a:gd name="T0" fmla="*/ 42 w 43"/>
                <a:gd name="T1" fmla="*/ 9 h 19"/>
                <a:gd name="T2" fmla="*/ 23 w 43"/>
                <a:gd name="T3" fmla="*/ 4 h 19"/>
                <a:gd name="T4" fmla="*/ 15 w 43"/>
                <a:gd name="T5" fmla="*/ 5 h 19"/>
                <a:gd name="T6" fmla="*/ 3 w 43"/>
                <a:gd name="T7" fmla="*/ 12 h 19"/>
                <a:gd name="T8" fmla="*/ 42 w 43"/>
                <a:gd name="T9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19">
                  <a:moveTo>
                    <a:pt x="42" y="9"/>
                  </a:moveTo>
                  <a:cubicBezTo>
                    <a:pt x="43" y="2"/>
                    <a:pt x="32" y="7"/>
                    <a:pt x="23" y="4"/>
                  </a:cubicBezTo>
                  <a:cubicBezTo>
                    <a:pt x="14" y="0"/>
                    <a:pt x="9" y="0"/>
                    <a:pt x="15" y="5"/>
                  </a:cubicBezTo>
                  <a:cubicBezTo>
                    <a:pt x="18" y="8"/>
                    <a:pt x="0" y="9"/>
                    <a:pt x="3" y="12"/>
                  </a:cubicBezTo>
                  <a:cubicBezTo>
                    <a:pt x="9" y="19"/>
                    <a:pt x="41" y="16"/>
                    <a:pt x="4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12" name="Freeform 113"/>
            <p:cNvSpPr>
              <a:spLocks/>
            </p:cNvSpPr>
            <p:nvPr/>
          </p:nvSpPr>
          <p:spPr bwMode="auto">
            <a:xfrm>
              <a:off x="20234276" y="3276600"/>
              <a:ext cx="307975" cy="115888"/>
            </a:xfrm>
            <a:custGeom>
              <a:avLst/>
              <a:gdLst>
                <a:gd name="T0" fmla="*/ 4 w 58"/>
                <a:gd name="T1" fmla="*/ 12 h 22"/>
                <a:gd name="T2" fmla="*/ 31 w 58"/>
                <a:gd name="T3" fmla="*/ 21 h 22"/>
                <a:gd name="T4" fmla="*/ 58 w 58"/>
                <a:gd name="T5" fmla="*/ 16 h 22"/>
                <a:gd name="T6" fmla="*/ 40 w 58"/>
                <a:gd name="T7" fmla="*/ 10 h 22"/>
                <a:gd name="T8" fmla="*/ 27 w 58"/>
                <a:gd name="T9" fmla="*/ 8 h 22"/>
                <a:gd name="T10" fmla="*/ 11 w 58"/>
                <a:gd name="T11" fmla="*/ 4 h 22"/>
                <a:gd name="T12" fmla="*/ 4 w 58"/>
                <a:gd name="T13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22">
                  <a:moveTo>
                    <a:pt x="4" y="12"/>
                  </a:moveTo>
                  <a:cubicBezTo>
                    <a:pt x="12" y="13"/>
                    <a:pt x="16" y="20"/>
                    <a:pt x="31" y="21"/>
                  </a:cubicBezTo>
                  <a:cubicBezTo>
                    <a:pt x="46" y="22"/>
                    <a:pt x="58" y="19"/>
                    <a:pt x="58" y="16"/>
                  </a:cubicBezTo>
                  <a:cubicBezTo>
                    <a:pt x="58" y="13"/>
                    <a:pt x="44" y="8"/>
                    <a:pt x="40" y="10"/>
                  </a:cubicBezTo>
                  <a:cubicBezTo>
                    <a:pt x="35" y="13"/>
                    <a:pt x="32" y="6"/>
                    <a:pt x="27" y="8"/>
                  </a:cubicBezTo>
                  <a:cubicBezTo>
                    <a:pt x="21" y="9"/>
                    <a:pt x="14" y="9"/>
                    <a:pt x="11" y="4"/>
                  </a:cubicBezTo>
                  <a:cubicBezTo>
                    <a:pt x="9" y="0"/>
                    <a:pt x="0" y="12"/>
                    <a:pt x="4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13" name="Freeform 114"/>
            <p:cNvSpPr>
              <a:spLocks/>
            </p:cNvSpPr>
            <p:nvPr/>
          </p:nvSpPr>
          <p:spPr bwMode="auto">
            <a:xfrm>
              <a:off x="14882813" y="2638425"/>
              <a:ext cx="217488" cy="77788"/>
            </a:xfrm>
            <a:custGeom>
              <a:avLst/>
              <a:gdLst>
                <a:gd name="T0" fmla="*/ 18 w 41"/>
                <a:gd name="T1" fmla="*/ 2 h 15"/>
                <a:gd name="T2" fmla="*/ 10 w 41"/>
                <a:gd name="T3" fmla="*/ 5 h 15"/>
                <a:gd name="T4" fmla="*/ 3 w 41"/>
                <a:gd name="T5" fmla="*/ 12 h 15"/>
                <a:gd name="T6" fmla="*/ 28 w 41"/>
                <a:gd name="T7" fmla="*/ 10 h 15"/>
                <a:gd name="T8" fmla="*/ 40 w 41"/>
                <a:gd name="T9" fmla="*/ 5 h 15"/>
                <a:gd name="T10" fmla="*/ 18 w 41"/>
                <a:gd name="T11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15">
                  <a:moveTo>
                    <a:pt x="18" y="2"/>
                  </a:moveTo>
                  <a:cubicBezTo>
                    <a:pt x="19" y="5"/>
                    <a:pt x="17" y="5"/>
                    <a:pt x="10" y="5"/>
                  </a:cubicBezTo>
                  <a:cubicBezTo>
                    <a:pt x="3" y="5"/>
                    <a:pt x="0" y="9"/>
                    <a:pt x="3" y="12"/>
                  </a:cubicBezTo>
                  <a:cubicBezTo>
                    <a:pt x="7" y="15"/>
                    <a:pt x="25" y="14"/>
                    <a:pt x="28" y="10"/>
                  </a:cubicBezTo>
                  <a:cubicBezTo>
                    <a:pt x="31" y="6"/>
                    <a:pt x="39" y="9"/>
                    <a:pt x="40" y="5"/>
                  </a:cubicBezTo>
                  <a:cubicBezTo>
                    <a:pt x="41" y="1"/>
                    <a:pt x="17" y="0"/>
                    <a:pt x="1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14" name="Freeform 115"/>
            <p:cNvSpPr>
              <a:spLocks/>
            </p:cNvSpPr>
            <p:nvPr/>
          </p:nvSpPr>
          <p:spPr bwMode="auto">
            <a:xfrm>
              <a:off x="19661188" y="3192463"/>
              <a:ext cx="530225" cy="204788"/>
            </a:xfrm>
            <a:custGeom>
              <a:avLst/>
              <a:gdLst>
                <a:gd name="T0" fmla="*/ 11 w 100"/>
                <a:gd name="T1" fmla="*/ 28 h 39"/>
                <a:gd name="T2" fmla="*/ 20 w 100"/>
                <a:gd name="T3" fmla="*/ 36 h 39"/>
                <a:gd name="T4" fmla="*/ 36 w 100"/>
                <a:gd name="T5" fmla="*/ 33 h 39"/>
                <a:gd name="T6" fmla="*/ 47 w 100"/>
                <a:gd name="T7" fmla="*/ 35 h 39"/>
                <a:gd name="T8" fmla="*/ 67 w 100"/>
                <a:gd name="T9" fmla="*/ 33 h 39"/>
                <a:gd name="T10" fmla="*/ 66 w 100"/>
                <a:gd name="T11" fmla="*/ 20 h 39"/>
                <a:gd name="T12" fmla="*/ 72 w 100"/>
                <a:gd name="T13" fmla="*/ 22 h 39"/>
                <a:gd name="T14" fmla="*/ 87 w 100"/>
                <a:gd name="T15" fmla="*/ 32 h 39"/>
                <a:gd name="T16" fmla="*/ 95 w 100"/>
                <a:gd name="T17" fmla="*/ 23 h 39"/>
                <a:gd name="T18" fmla="*/ 92 w 100"/>
                <a:gd name="T19" fmla="*/ 13 h 39"/>
                <a:gd name="T20" fmla="*/ 67 w 100"/>
                <a:gd name="T21" fmla="*/ 8 h 39"/>
                <a:gd name="T22" fmla="*/ 51 w 100"/>
                <a:gd name="T23" fmla="*/ 12 h 39"/>
                <a:gd name="T24" fmla="*/ 30 w 100"/>
                <a:gd name="T25" fmla="*/ 2 h 39"/>
                <a:gd name="T26" fmla="*/ 11 w 100"/>
                <a:gd name="T27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0" h="39">
                  <a:moveTo>
                    <a:pt x="11" y="28"/>
                  </a:moveTo>
                  <a:cubicBezTo>
                    <a:pt x="15" y="31"/>
                    <a:pt x="17" y="33"/>
                    <a:pt x="20" y="36"/>
                  </a:cubicBezTo>
                  <a:cubicBezTo>
                    <a:pt x="22" y="38"/>
                    <a:pt x="32" y="34"/>
                    <a:pt x="36" y="33"/>
                  </a:cubicBezTo>
                  <a:cubicBezTo>
                    <a:pt x="40" y="32"/>
                    <a:pt x="41" y="39"/>
                    <a:pt x="47" y="35"/>
                  </a:cubicBezTo>
                  <a:cubicBezTo>
                    <a:pt x="53" y="31"/>
                    <a:pt x="60" y="33"/>
                    <a:pt x="67" y="33"/>
                  </a:cubicBezTo>
                  <a:cubicBezTo>
                    <a:pt x="74" y="33"/>
                    <a:pt x="66" y="24"/>
                    <a:pt x="66" y="20"/>
                  </a:cubicBezTo>
                  <a:cubicBezTo>
                    <a:pt x="66" y="16"/>
                    <a:pt x="75" y="19"/>
                    <a:pt x="72" y="22"/>
                  </a:cubicBezTo>
                  <a:cubicBezTo>
                    <a:pt x="69" y="25"/>
                    <a:pt x="76" y="33"/>
                    <a:pt x="87" y="32"/>
                  </a:cubicBezTo>
                  <a:cubicBezTo>
                    <a:pt x="97" y="32"/>
                    <a:pt x="89" y="25"/>
                    <a:pt x="95" y="23"/>
                  </a:cubicBezTo>
                  <a:cubicBezTo>
                    <a:pt x="100" y="20"/>
                    <a:pt x="99" y="18"/>
                    <a:pt x="92" y="13"/>
                  </a:cubicBezTo>
                  <a:cubicBezTo>
                    <a:pt x="84" y="8"/>
                    <a:pt x="74" y="11"/>
                    <a:pt x="67" y="8"/>
                  </a:cubicBezTo>
                  <a:cubicBezTo>
                    <a:pt x="60" y="5"/>
                    <a:pt x="52" y="5"/>
                    <a:pt x="51" y="12"/>
                  </a:cubicBezTo>
                  <a:cubicBezTo>
                    <a:pt x="51" y="20"/>
                    <a:pt x="37" y="4"/>
                    <a:pt x="30" y="2"/>
                  </a:cubicBezTo>
                  <a:cubicBezTo>
                    <a:pt x="22" y="0"/>
                    <a:pt x="0" y="23"/>
                    <a:pt x="11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15" name="Freeform 116"/>
            <p:cNvSpPr>
              <a:spLocks/>
            </p:cNvSpPr>
            <p:nvPr/>
          </p:nvSpPr>
          <p:spPr bwMode="auto">
            <a:xfrm>
              <a:off x="19969163" y="5376863"/>
              <a:ext cx="180975" cy="669925"/>
            </a:xfrm>
            <a:custGeom>
              <a:avLst/>
              <a:gdLst>
                <a:gd name="T0" fmla="*/ 7 w 34"/>
                <a:gd name="T1" fmla="*/ 48 h 128"/>
                <a:gd name="T2" fmla="*/ 6 w 34"/>
                <a:gd name="T3" fmla="*/ 91 h 128"/>
                <a:gd name="T4" fmla="*/ 4 w 34"/>
                <a:gd name="T5" fmla="*/ 123 h 128"/>
                <a:gd name="T6" fmla="*/ 11 w 34"/>
                <a:gd name="T7" fmla="*/ 116 h 128"/>
                <a:gd name="T8" fmla="*/ 21 w 34"/>
                <a:gd name="T9" fmla="*/ 124 h 128"/>
                <a:gd name="T10" fmla="*/ 19 w 34"/>
                <a:gd name="T11" fmla="*/ 114 h 128"/>
                <a:gd name="T12" fmla="*/ 11 w 34"/>
                <a:gd name="T13" fmla="*/ 101 h 128"/>
                <a:gd name="T14" fmla="*/ 15 w 34"/>
                <a:gd name="T15" fmla="*/ 82 h 128"/>
                <a:gd name="T16" fmla="*/ 28 w 34"/>
                <a:gd name="T17" fmla="*/ 81 h 128"/>
                <a:gd name="T18" fmla="*/ 32 w 34"/>
                <a:gd name="T19" fmla="*/ 79 h 128"/>
                <a:gd name="T20" fmla="*/ 20 w 34"/>
                <a:gd name="T21" fmla="*/ 39 h 128"/>
                <a:gd name="T22" fmla="*/ 18 w 34"/>
                <a:gd name="T23" fmla="*/ 15 h 128"/>
                <a:gd name="T24" fmla="*/ 11 w 34"/>
                <a:gd name="T25" fmla="*/ 2 h 128"/>
                <a:gd name="T26" fmla="*/ 6 w 34"/>
                <a:gd name="T27" fmla="*/ 13 h 128"/>
                <a:gd name="T28" fmla="*/ 3 w 34"/>
                <a:gd name="T29" fmla="*/ 26 h 128"/>
                <a:gd name="T30" fmla="*/ 7 w 34"/>
                <a:gd name="T31" fmla="*/ 4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" h="128">
                  <a:moveTo>
                    <a:pt x="7" y="48"/>
                  </a:moveTo>
                  <a:cubicBezTo>
                    <a:pt x="10" y="54"/>
                    <a:pt x="3" y="86"/>
                    <a:pt x="6" y="91"/>
                  </a:cubicBezTo>
                  <a:cubicBezTo>
                    <a:pt x="9" y="97"/>
                    <a:pt x="2" y="120"/>
                    <a:pt x="4" y="123"/>
                  </a:cubicBezTo>
                  <a:cubicBezTo>
                    <a:pt x="8" y="128"/>
                    <a:pt x="5" y="117"/>
                    <a:pt x="11" y="116"/>
                  </a:cubicBezTo>
                  <a:cubicBezTo>
                    <a:pt x="17" y="115"/>
                    <a:pt x="17" y="122"/>
                    <a:pt x="21" y="124"/>
                  </a:cubicBezTo>
                  <a:cubicBezTo>
                    <a:pt x="25" y="126"/>
                    <a:pt x="22" y="113"/>
                    <a:pt x="19" y="114"/>
                  </a:cubicBezTo>
                  <a:cubicBezTo>
                    <a:pt x="16" y="115"/>
                    <a:pt x="13" y="106"/>
                    <a:pt x="11" y="101"/>
                  </a:cubicBezTo>
                  <a:cubicBezTo>
                    <a:pt x="10" y="95"/>
                    <a:pt x="15" y="89"/>
                    <a:pt x="15" y="82"/>
                  </a:cubicBezTo>
                  <a:cubicBezTo>
                    <a:pt x="15" y="76"/>
                    <a:pt x="23" y="76"/>
                    <a:pt x="28" y="81"/>
                  </a:cubicBezTo>
                  <a:cubicBezTo>
                    <a:pt x="33" y="86"/>
                    <a:pt x="34" y="83"/>
                    <a:pt x="32" y="79"/>
                  </a:cubicBezTo>
                  <a:cubicBezTo>
                    <a:pt x="30" y="75"/>
                    <a:pt x="23" y="49"/>
                    <a:pt x="20" y="39"/>
                  </a:cubicBezTo>
                  <a:cubicBezTo>
                    <a:pt x="16" y="29"/>
                    <a:pt x="25" y="20"/>
                    <a:pt x="18" y="15"/>
                  </a:cubicBezTo>
                  <a:cubicBezTo>
                    <a:pt x="12" y="10"/>
                    <a:pt x="14" y="0"/>
                    <a:pt x="11" y="2"/>
                  </a:cubicBezTo>
                  <a:cubicBezTo>
                    <a:pt x="8" y="4"/>
                    <a:pt x="11" y="13"/>
                    <a:pt x="6" y="13"/>
                  </a:cubicBezTo>
                  <a:cubicBezTo>
                    <a:pt x="0" y="14"/>
                    <a:pt x="5" y="19"/>
                    <a:pt x="3" y="26"/>
                  </a:cubicBezTo>
                  <a:cubicBezTo>
                    <a:pt x="1" y="32"/>
                    <a:pt x="4" y="42"/>
                    <a:pt x="7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16" name="Freeform 117"/>
            <p:cNvSpPr>
              <a:spLocks/>
            </p:cNvSpPr>
            <p:nvPr/>
          </p:nvSpPr>
          <p:spPr bwMode="auto">
            <a:xfrm>
              <a:off x="14892338" y="2501900"/>
              <a:ext cx="203200" cy="52388"/>
            </a:xfrm>
            <a:custGeom>
              <a:avLst/>
              <a:gdLst>
                <a:gd name="T0" fmla="*/ 15 w 38"/>
                <a:gd name="T1" fmla="*/ 10 h 10"/>
                <a:gd name="T2" fmla="*/ 26 w 38"/>
                <a:gd name="T3" fmla="*/ 6 h 10"/>
                <a:gd name="T4" fmla="*/ 35 w 38"/>
                <a:gd name="T5" fmla="*/ 3 h 10"/>
                <a:gd name="T6" fmla="*/ 15 w 38"/>
                <a:gd name="T7" fmla="*/ 4 h 10"/>
                <a:gd name="T8" fmla="*/ 0 w 38"/>
                <a:gd name="T9" fmla="*/ 6 h 10"/>
                <a:gd name="T10" fmla="*/ 15 w 38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10">
                  <a:moveTo>
                    <a:pt x="15" y="10"/>
                  </a:moveTo>
                  <a:cubicBezTo>
                    <a:pt x="23" y="10"/>
                    <a:pt x="20" y="5"/>
                    <a:pt x="26" y="6"/>
                  </a:cubicBezTo>
                  <a:cubicBezTo>
                    <a:pt x="31" y="7"/>
                    <a:pt x="38" y="6"/>
                    <a:pt x="35" y="3"/>
                  </a:cubicBezTo>
                  <a:cubicBezTo>
                    <a:pt x="33" y="0"/>
                    <a:pt x="13" y="1"/>
                    <a:pt x="15" y="4"/>
                  </a:cubicBezTo>
                  <a:cubicBezTo>
                    <a:pt x="17" y="6"/>
                    <a:pt x="0" y="5"/>
                    <a:pt x="0" y="6"/>
                  </a:cubicBezTo>
                  <a:cubicBezTo>
                    <a:pt x="1" y="8"/>
                    <a:pt x="7" y="10"/>
                    <a:pt x="1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17" name="Freeform 118"/>
            <p:cNvSpPr>
              <a:spLocks/>
            </p:cNvSpPr>
            <p:nvPr/>
          </p:nvSpPr>
          <p:spPr bwMode="auto">
            <a:xfrm>
              <a:off x="18151476" y="3402013"/>
              <a:ext cx="122238" cy="68263"/>
            </a:xfrm>
            <a:custGeom>
              <a:avLst/>
              <a:gdLst>
                <a:gd name="T0" fmla="*/ 9 w 23"/>
                <a:gd name="T1" fmla="*/ 3 h 13"/>
                <a:gd name="T2" fmla="*/ 2 w 23"/>
                <a:gd name="T3" fmla="*/ 8 h 13"/>
                <a:gd name="T4" fmla="*/ 22 w 23"/>
                <a:gd name="T5" fmla="*/ 5 h 13"/>
                <a:gd name="T6" fmla="*/ 9 w 23"/>
                <a:gd name="T7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3">
                  <a:moveTo>
                    <a:pt x="9" y="3"/>
                  </a:moveTo>
                  <a:cubicBezTo>
                    <a:pt x="7" y="6"/>
                    <a:pt x="0" y="6"/>
                    <a:pt x="2" y="8"/>
                  </a:cubicBezTo>
                  <a:cubicBezTo>
                    <a:pt x="5" y="13"/>
                    <a:pt x="22" y="10"/>
                    <a:pt x="22" y="5"/>
                  </a:cubicBezTo>
                  <a:cubicBezTo>
                    <a:pt x="23" y="0"/>
                    <a:pt x="10" y="0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18" name="Freeform 119"/>
            <p:cNvSpPr>
              <a:spLocks/>
            </p:cNvSpPr>
            <p:nvPr/>
          </p:nvSpPr>
          <p:spPr bwMode="auto">
            <a:xfrm>
              <a:off x="19905663" y="3481388"/>
              <a:ext cx="212725" cy="88900"/>
            </a:xfrm>
            <a:custGeom>
              <a:avLst/>
              <a:gdLst>
                <a:gd name="T0" fmla="*/ 34 w 40"/>
                <a:gd name="T1" fmla="*/ 16 h 17"/>
                <a:gd name="T2" fmla="*/ 20 w 40"/>
                <a:gd name="T3" fmla="*/ 2 h 17"/>
                <a:gd name="T4" fmla="*/ 1 w 40"/>
                <a:gd name="T5" fmla="*/ 11 h 17"/>
                <a:gd name="T6" fmla="*/ 34 w 40"/>
                <a:gd name="T7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17">
                  <a:moveTo>
                    <a:pt x="34" y="16"/>
                  </a:moveTo>
                  <a:cubicBezTo>
                    <a:pt x="40" y="15"/>
                    <a:pt x="30" y="4"/>
                    <a:pt x="20" y="2"/>
                  </a:cubicBezTo>
                  <a:cubicBezTo>
                    <a:pt x="9" y="0"/>
                    <a:pt x="0" y="9"/>
                    <a:pt x="1" y="11"/>
                  </a:cubicBezTo>
                  <a:cubicBezTo>
                    <a:pt x="4" y="15"/>
                    <a:pt x="28" y="17"/>
                    <a:pt x="3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19" name="Freeform 120"/>
            <p:cNvSpPr>
              <a:spLocks/>
            </p:cNvSpPr>
            <p:nvPr/>
          </p:nvSpPr>
          <p:spPr bwMode="auto">
            <a:xfrm>
              <a:off x="16981488" y="2522538"/>
              <a:ext cx="366713" cy="250825"/>
            </a:xfrm>
            <a:custGeom>
              <a:avLst/>
              <a:gdLst>
                <a:gd name="T0" fmla="*/ 15 w 69"/>
                <a:gd name="T1" fmla="*/ 31 h 48"/>
                <a:gd name="T2" fmla="*/ 13 w 69"/>
                <a:gd name="T3" fmla="*/ 36 h 48"/>
                <a:gd name="T4" fmla="*/ 5 w 69"/>
                <a:gd name="T5" fmla="*/ 40 h 48"/>
                <a:gd name="T6" fmla="*/ 15 w 69"/>
                <a:gd name="T7" fmla="*/ 46 h 48"/>
                <a:gd name="T8" fmla="*/ 28 w 69"/>
                <a:gd name="T9" fmla="*/ 38 h 48"/>
                <a:gd name="T10" fmla="*/ 59 w 69"/>
                <a:gd name="T11" fmla="*/ 29 h 48"/>
                <a:gd name="T12" fmla="*/ 62 w 69"/>
                <a:gd name="T13" fmla="*/ 20 h 48"/>
                <a:gd name="T14" fmla="*/ 57 w 69"/>
                <a:gd name="T15" fmla="*/ 14 h 48"/>
                <a:gd name="T16" fmla="*/ 49 w 69"/>
                <a:gd name="T17" fmla="*/ 3 h 48"/>
                <a:gd name="T18" fmla="*/ 33 w 69"/>
                <a:gd name="T19" fmla="*/ 8 h 48"/>
                <a:gd name="T20" fmla="*/ 20 w 69"/>
                <a:gd name="T21" fmla="*/ 16 h 48"/>
                <a:gd name="T22" fmla="*/ 15 w 69"/>
                <a:gd name="T23" fmla="*/ 24 h 48"/>
                <a:gd name="T24" fmla="*/ 15 w 69"/>
                <a:gd name="T25" fmla="*/ 3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48">
                  <a:moveTo>
                    <a:pt x="15" y="31"/>
                  </a:moveTo>
                  <a:cubicBezTo>
                    <a:pt x="22" y="34"/>
                    <a:pt x="19" y="36"/>
                    <a:pt x="13" y="36"/>
                  </a:cubicBezTo>
                  <a:cubicBezTo>
                    <a:pt x="6" y="36"/>
                    <a:pt x="0" y="38"/>
                    <a:pt x="5" y="40"/>
                  </a:cubicBezTo>
                  <a:cubicBezTo>
                    <a:pt x="8" y="41"/>
                    <a:pt x="8" y="45"/>
                    <a:pt x="15" y="46"/>
                  </a:cubicBezTo>
                  <a:cubicBezTo>
                    <a:pt x="22" y="48"/>
                    <a:pt x="29" y="42"/>
                    <a:pt x="28" y="38"/>
                  </a:cubicBezTo>
                  <a:cubicBezTo>
                    <a:pt x="27" y="34"/>
                    <a:pt x="52" y="31"/>
                    <a:pt x="59" y="29"/>
                  </a:cubicBezTo>
                  <a:cubicBezTo>
                    <a:pt x="66" y="27"/>
                    <a:pt x="55" y="20"/>
                    <a:pt x="62" y="20"/>
                  </a:cubicBezTo>
                  <a:cubicBezTo>
                    <a:pt x="69" y="19"/>
                    <a:pt x="66" y="16"/>
                    <a:pt x="57" y="14"/>
                  </a:cubicBezTo>
                  <a:cubicBezTo>
                    <a:pt x="48" y="13"/>
                    <a:pt x="52" y="5"/>
                    <a:pt x="49" y="3"/>
                  </a:cubicBezTo>
                  <a:cubicBezTo>
                    <a:pt x="46" y="0"/>
                    <a:pt x="44" y="6"/>
                    <a:pt x="33" y="8"/>
                  </a:cubicBezTo>
                  <a:cubicBezTo>
                    <a:pt x="21" y="11"/>
                    <a:pt x="15" y="14"/>
                    <a:pt x="20" y="16"/>
                  </a:cubicBezTo>
                  <a:cubicBezTo>
                    <a:pt x="25" y="18"/>
                    <a:pt x="20" y="24"/>
                    <a:pt x="15" y="24"/>
                  </a:cubicBezTo>
                  <a:cubicBezTo>
                    <a:pt x="10" y="23"/>
                    <a:pt x="9" y="29"/>
                    <a:pt x="15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20" name="Freeform 121"/>
            <p:cNvSpPr>
              <a:spLocks/>
            </p:cNvSpPr>
            <p:nvPr/>
          </p:nvSpPr>
          <p:spPr bwMode="auto">
            <a:xfrm>
              <a:off x="16248063" y="3559175"/>
              <a:ext cx="74613" cy="58738"/>
            </a:xfrm>
            <a:custGeom>
              <a:avLst/>
              <a:gdLst>
                <a:gd name="T0" fmla="*/ 4 w 14"/>
                <a:gd name="T1" fmla="*/ 9 h 11"/>
                <a:gd name="T2" fmla="*/ 13 w 14"/>
                <a:gd name="T3" fmla="*/ 5 h 11"/>
                <a:gd name="T4" fmla="*/ 4 w 14"/>
                <a:gd name="T5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1">
                  <a:moveTo>
                    <a:pt x="4" y="9"/>
                  </a:moveTo>
                  <a:cubicBezTo>
                    <a:pt x="10" y="11"/>
                    <a:pt x="14" y="10"/>
                    <a:pt x="13" y="5"/>
                  </a:cubicBezTo>
                  <a:cubicBezTo>
                    <a:pt x="12" y="0"/>
                    <a:pt x="0" y="6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21" name="Freeform 122"/>
            <p:cNvSpPr>
              <a:spLocks/>
            </p:cNvSpPr>
            <p:nvPr/>
          </p:nvSpPr>
          <p:spPr bwMode="auto">
            <a:xfrm>
              <a:off x="16906876" y="2538413"/>
              <a:ext cx="117475" cy="52388"/>
            </a:xfrm>
            <a:custGeom>
              <a:avLst/>
              <a:gdLst>
                <a:gd name="T0" fmla="*/ 21 w 22"/>
                <a:gd name="T1" fmla="*/ 5 h 10"/>
                <a:gd name="T2" fmla="*/ 6 w 22"/>
                <a:gd name="T3" fmla="*/ 7 h 10"/>
                <a:gd name="T4" fmla="*/ 21 w 22"/>
                <a:gd name="T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0">
                  <a:moveTo>
                    <a:pt x="21" y="5"/>
                  </a:moveTo>
                  <a:cubicBezTo>
                    <a:pt x="22" y="0"/>
                    <a:pt x="0" y="2"/>
                    <a:pt x="6" y="7"/>
                  </a:cubicBezTo>
                  <a:cubicBezTo>
                    <a:pt x="8" y="8"/>
                    <a:pt x="19" y="10"/>
                    <a:pt x="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22" name="Freeform 123"/>
            <p:cNvSpPr>
              <a:spLocks/>
            </p:cNvSpPr>
            <p:nvPr/>
          </p:nvSpPr>
          <p:spPr bwMode="auto">
            <a:xfrm>
              <a:off x="15089188" y="2563813"/>
              <a:ext cx="207963" cy="104775"/>
            </a:xfrm>
            <a:custGeom>
              <a:avLst/>
              <a:gdLst>
                <a:gd name="T0" fmla="*/ 36 w 39"/>
                <a:gd name="T1" fmla="*/ 10 h 20"/>
                <a:gd name="T2" fmla="*/ 31 w 39"/>
                <a:gd name="T3" fmla="*/ 4 h 20"/>
                <a:gd name="T4" fmla="*/ 13 w 39"/>
                <a:gd name="T5" fmla="*/ 4 h 20"/>
                <a:gd name="T6" fmla="*/ 4 w 39"/>
                <a:gd name="T7" fmla="*/ 14 h 20"/>
                <a:gd name="T8" fmla="*/ 36 w 39"/>
                <a:gd name="T9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0">
                  <a:moveTo>
                    <a:pt x="36" y="10"/>
                  </a:moveTo>
                  <a:cubicBezTo>
                    <a:pt x="39" y="7"/>
                    <a:pt x="32" y="7"/>
                    <a:pt x="31" y="4"/>
                  </a:cubicBezTo>
                  <a:cubicBezTo>
                    <a:pt x="31" y="1"/>
                    <a:pt x="12" y="0"/>
                    <a:pt x="13" y="4"/>
                  </a:cubicBezTo>
                  <a:cubicBezTo>
                    <a:pt x="14" y="7"/>
                    <a:pt x="0" y="10"/>
                    <a:pt x="4" y="14"/>
                  </a:cubicBezTo>
                  <a:cubicBezTo>
                    <a:pt x="12" y="20"/>
                    <a:pt x="34" y="13"/>
                    <a:pt x="3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23" name="Freeform 124"/>
            <p:cNvSpPr>
              <a:spLocks/>
            </p:cNvSpPr>
            <p:nvPr/>
          </p:nvSpPr>
          <p:spPr bwMode="auto">
            <a:xfrm>
              <a:off x="15732126" y="3533775"/>
              <a:ext cx="122238" cy="47625"/>
            </a:xfrm>
            <a:custGeom>
              <a:avLst/>
              <a:gdLst>
                <a:gd name="T0" fmla="*/ 4 w 23"/>
                <a:gd name="T1" fmla="*/ 9 h 9"/>
                <a:gd name="T2" fmla="*/ 21 w 23"/>
                <a:gd name="T3" fmla="*/ 5 h 9"/>
                <a:gd name="T4" fmla="*/ 9 w 23"/>
                <a:gd name="T5" fmla="*/ 0 h 9"/>
                <a:gd name="T6" fmla="*/ 4 w 23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9">
                  <a:moveTo>
                    <a:pt x="4" y="9"/>
                  </a:moveTo>
                  <a:cubicBezTo>
                    <a:pt x="8" y="9"/>
                    <a:pt x="20" y="7"/>
                    <a:pt x="21" y="5"/>
                  </a:cubicBezTo>
                  <a:cubicBezTo>
                    <a:pt x="23" y="2"/>
                    <a:pt x="17" y="0"/>
                    <a:pt x="9" y="0"/>
                  </a:cubicBezTo>
                  <a:cubicBezTo>
                    <a:pt x="1" y="0"/>
                    <a:pt x="0" y="8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24" name="Freeform 125"/>
            <p:cNvSpPr>
              <a:spLocks/>
            </p:cNvSpPr>
            <p:nvPr/>
          </p:nvSpPr>
          <p:spPr bwMode="auto">
            <a:xfrm>
              <a:off x="15297151" y="2549525"/>
              <a:ext cx="180975" cy="73025"/>
            </a:xfrm>
            <a:custGeom>
              <a:avLst/>
              <a:gdLst>
                <a:gd name="T0" fmla="*/ 22 w 34"/>
                <a:gd name="T1" fmla="*/ 11 h 14"/>
                <a:gd name="T2" fmla="*/ 27 w 34"/>
                <a:gd name="T3" fmla="*/ 2 h 14"/>
                <a:gd name="T4" fmla="*/ 16 w 34"/>
                <a:gd name="T5" fmla="*/ 5 h 14"/>
                <a:gd name="T6" fmla="*/ 3 w 34"/>
                <a:gd name="T7" fmla="*/ 10 h 14"/>
                <a:gd name="T8" fmla="*/ 22 w 34"/>
                <a:gd name="T9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4">
                  <a:moveTo>
                    <a:pt x="22" y="11"/>
                  </a:moveTo>
                  <a:cubicBezTo>
                    <a:pt x="34" y="10"/>
                    <a:pt x="34" y="3"/>
                    <a:pt x="27" y="2"/>
                  </a:cubicBezTo>
                  <a:cubicBezTo>
                    <a:pt x="21" y="0"/>
                    <a:pt x="20" y="6"/>
                    <a:pt x="16" y="5"/>
                  </a:cubicBezTo>
                  <a:cubicBezTo>
                    <a:pt x="13" y="5"/>
                    <a:pt x="0" y="7"/>
                    <a:pt x="3" y="10"/>
                  </a:cubicBezTo>
                  <a:cubicBezTo>
                    <a:pt x="6" y="14"/>
                    <a:pt x="15" y="12"/>
                    <a:pt x="2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25" name="Freeform 126"/>
            <p:cNvSpPr>
              <a:spLocks/>
            </p:cNvSpPr>
            <p:nvPr/>
          </p:nvSpPr>
          <p:spPr bwMode="auto">
            <a:xfrm>
              <a:off x="21313776" y="10196513"/>
              <a:ext cx="201613" cy="150813"/>
            </a:xfrm>
            <a:custGeom>
              <a:avLst/>
              <a:gdLst>
                <a:gd name="T0" fmla="*/ 34 w 38"/>
                <a:gd name="T1" fmla="*/ 27 h 29"/>
                <a:gd name="T2" fmla="*/ 1 w 38"/>
                <a:gd name="T3" fmla="*/ 4 h 29"/>
                <a:gd name="T4" fmla="*/ 34 w 38"/>
                <a:gd name="T5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9">
                  <a:moveTo>
                    <a:pt x="34" y="27"/>
                  </a:moveTo>
                  <a:cubicBezTo>
                    <a:pt x="38" y="24"/>
                    <a:pt x="0" y="0"/>
                    <a:pt x="1" y="4"/>
                  </a:cubicBezTo>
                  <a:cubicBezTo>
                    <a:pt x="2" y="8"/>
                    <a:pt x="30" y="29"/>
                    <a:pt x="34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26" name="Freeform 127"/>
            <p:cNvSpPr>
              <a:spLocks/>
            </p:cNvSpPr>
            <p:nvPr/>
          </p:nvSpPr>
          <p:spPr bwMode="auto">
            <a:xfrm>
              <a:off x="6797676" y="7419975"/>
              <a:ext cx="53975" cy="109538"/>
            </a:xfrm>
            <a:custGeom>
              <a:avLst/>
              <a:gdLst>
                <a:gd name="T0" fmla="*/ 4 w 10"/>
                <a:gd name="T1" fmla="*/ 4 h 21"/>
                <a:gd name="T2" fmla="*/ 0 w 10"/>
                <a:gd name="T3" fmla="*/ 7 h 21"/>
                <a:gd name="T4" fmla="*/ 4 w 10"/>
                <a:gd name="T5" fmla="*/ 15 h 21"/>
                <a:gd name="T6" fmla="*/ 8 w 10"/>
                <a:gd name="T7" fmla="*/ 19 h 21"/>
                <a:gd name="T8" fmla="*/ 5 w 10"/>
                <a:gd name="T9" fmla="*/ 13 h 21"/>
                <a:gd name="T10" fmla="*/ 4 w 10"/>
                <a:gd name="T11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1">
                  <a:moveTo>
                    <a:pt x="4" y="4"/>
                  </a:moveTo>
                  <a:cubicBezTo>
                    <a:pt x="2" y="0"/>
                    <a:pt x="0" y="3"/>
                    <a:pt x="0" y="7"/>
                  </a:cubicBezTo>
                  <a:cubicBezTo>
                    <a:pt x="0" y="12"/>
                    <a:pt x="4" y="12"/>
                    <a:pt x="4" y="15"/>
                  </a:cubicBezTo>
                  <a:cubicBezTo>
                    <a:pt x="4" y="18"/>
                    <a:pt x="8" y="21"/>
                    <a:pt x="8" y="19"/>
                  </a:cubicBezTo>
                  <a:cubicBezTo>
                    <a:pt x="10" y="17"/>
                    <a:pt x="6" y="14"/>
                    <a:pt x="5" y="13"/>
                  </a:cubicBezTo>
                  <a:cubicBezTo>
                    <a:pt x="5" y="11"/>
                    <a:pt x="6" y="8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27" name="Freeform 128"/>
            <p:cNvSpPr>
              <a:spLocks/>
            </p:cNvSpPr>
            <p:nvPr/>
          </p:nvSpPr>
          <p:spPr bwMode="auto">
            <a:xfrm>
              <a:off x="7786688" y="8315325"/>
              <a:ext cx="69850" cy="57150"/>
            </a:xfrm>
            <a:custGeom>
              <a:avLst/>
              <a:gdLst>
                <a:gd name="T0" fmla="*/ 2 w 13"/>
                <a:gd name="T1" fmla="*/ 10 h 11"/>
                <a:gd name="T2" fmla="*/ 11 w 13"/>
                <a:gd name="T3" fmla="*/ 9 h 11"/>
                <a:gd name="T4" fmla="*/ 10 w 13"/>
                <a:gd name="T5" fmla="*/ 2 h 11"/>
                <a:gd name="T6" fmla="*/ 2 w 13"/>
                <a:gd name="T7" fmla="*/ 5 h 11"/>
                <a:gd name="T8" fmla="*/ 2 w 13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2" y="10"/>
                  </a:moveTo>
                  <a:cubicBezTo>
                    <a:pt x="4" y="11"/>
                    <a:pt x="9" y="10"/>
                    <a:pt x="11" y="9"/>
                  </a:cubicBezTo>
                  <a:cubicBezTo>
                    <a:pt x="13" y="8"/>
                    <a:pt x="13" y="4"/>
                    <a:pt x="10" y="2"/>
                  </a:cubicBezTo>
                  <a:cubicBezTo>
                    <a:pt x="8" y="0"/>
                    <a:pt x="0" y="3"/>
                    <a:pt x="2" y="5"/>
                  </a:cubicBezTo>
                  <a:cubicBezTo>
                    <a:pt x="5" y="6"/>
                    <a:pt x="1" y="8"/>
                    <a:pt x="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28" name="Freeform 129"/>
            <p:cNvSpPr>
              <a:spLocks/>
            </p:cNvSpPr>
            <p:nvPr/>
          </p:nvSpPr>
          <p:spPr bwMode="auto">
            <a:xfrm>
              <a:off x="17273588" y="8875713"/>
              <a:ext cx="63500" cy="84138"/>
            </a:xfrm>
            <a:custGeom>
              <a:avLst/>
              <a:gdLst>
                <a:gd name="T0" fmla="*/ 1 w 12"/>
                <a:gd name="T1" fmla="*/ 3 h 16"/>
                <a:gd name="T2" fmla="*/ 8 w 12"/>
                <a:gd name="T3" fmla="*/ 12 h 16"/>
                <a:gd name="T4" fmla="*/ 1 w 12"/>
                <a:gd name="T5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6">
                  <a:moveTo>
                    <a:pt x="1" y="3"/>
                  </a:moveTo>
                  <a:cubicBezTo>
                    <a:pt x="0" y="6"/>
                    <a:pt x="4" y="16"/>
                    <a:pt x="8" y="12"/>
                  </a:cubicBezTo>
                  <a:cubicBezTo>
                    <a:pt x="12" y="8"/>
                    <a:pt x="1" y="0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29" name="Freeform 130"/>
            <p:cNvSpPr>
              <a:spLocks/>
            </p:cNvSpPr>
            <p:nvPr/>
          </p:nvSpPr>
          <p:spPr bwMode="auto">
            <a:xfrm>
              <a:off x="17773651" y="9310688"/>
              <a:ext cx="642938" cy="204788"/>
            </a:xfrm>
            <a:custGeom>
              <a:avLst/>
              <a:gdLst>
                <a:gd name="T0" fmla="*/ 101 w 121"/>
                <a:gd name="T1" fmla="*/ 33 h 39"/>
                <a:gd name="T2" fmla="*/ 114 w 121"/>
                <a:gd name="T3" fmla="*/ 34 h 39"/>
                <a:gd name="T4" fmla="*/ 103 w 121"/>
                <a:gd name="T5" fmla="*/ 27 h 39"/>
                <a:gd name="T6" fmla="*/ 83 w 121"/>
                <a:gd name="T7" fmla="*/ 24 h 39"/>
                <a:gd name="T8" fmla="*/ 94 w 121"/>
                <a:gd name="T9" fmla="*/ 16 h 39"/>
                <a:gd name="T10" fmla="*/ 81 w 121"/>
                <a:gd name="T11" fmla="*/ 16 h 39"/>
                <a:gd name="T12" fmla="*/ 58 w 121"/>
                <a:gd name="T13" fmla="*/ 13 h 39"/>
                <a:gd name="T14" fmla="*/ 34 w 121"/>
                <a:gd name="T15" fmla="*/ 8 h 39"/>
                <a:gd name="T16" fmla="*/ 7 w 121"/>
                <a:gd name="T17" fmla="*/ 6 h 39"/>
                <a:gd name="T18" fmla="*/ 2 w 121"/>
                <a:gd name="T19" fmla="*/ 13 h 39"/>
                <a:gd name="T20" fmla="*/ 10 w 121"/>
                <a:gd name="T21" fmla="*/ 15 h 39"/>
                <a:gd name="T22" fmla="*/ 16 w 121"/>
                <a:gd name="T23" fmla="*/ 21 h 39"/>
                <a:gd name="T24" fmla="*/ 36 w 121"/>
                <a:gd name="T25" fmla="*/ 23 h 39"/>
                <a:gd name="T26" fmla="*/ 58 w 121"/>
                <a:gd name="T27" fmla="*/ 28 h 39"/>
                <a:gd name="T28" fmla="*/ 86 w 121"/>
                <a:gd name="T29" fmla="*/ 33 h 39"/>
                <a:gd name="T30" fmla="*/ 101 w 121"/>
                <a:gd name="T31" fmla="*/ 3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1" h="39">
                  <a:moveTo>
                    <a:pt x="101" y="33"/>
                  </a:moveTo>
                  <a:cubicBezTo>
                    <a:pt x="103" y="30"/>
                    <a:pt x="107" y="39"/>
                    <a:pt x="114" y="34"/>
                  </a:cubicBezTo>
                  <a:cubicBezTo>
                    <a:pt x="121" y="29"/>
                    <a:pt x="103" y="31"/>
                    <a:pt x="103" y="27"/>
                  </a:cubicBezTo>
                  <a:cubicBezTo>
                    <a:pt x="102" y="23"/>
                    <a:pt x="89" y="26"/>
                    <a:pt x="83" y="24"/>
                  </a:cubicBezTo>
                  <a:cubicBezTo>
                    <a:pt x="77" y="21"/>
                    <a:pt x="90" y="19"/>
                    <a:pt x="94" y="16"/>
                  </a:cubicBezTo>
                  <a:cubicBezTo>
                    <a:pt x="99" y="13"/>
                    <a:pt x="92" y="12"/>
                    <a:pt x="81" y="16"/>
                  </a:cubicBezTo>
                  <a:cubicBezTo>
                    <a:pt x="70" y="19"/>
                    <a:pt x="58" y="8"/>
                    <a:pt x="58" y="13"/>
                  </a:cubicBezTo>
                  <a:cubicBezTo>
                    <a:pt x="57" y="18"/>
                    <a:pt x="38" y="11"/>
                    <a:pt x="34" y="8"/>
                  </a:cubicBezTo>
                  <a:cubicBezTo>
                    <a:pt x="29" y="4"/>
                    <a:pt x="11" y="0"/>
                    <a:pt x="7" y="6"/>
                  </a:cubicBezTo>
                  <a:cubicBezTo>
                    <a:pt x="4" y="13"/>
                    <a:pt x="0" y="7"/>
                    <a:pt x="2" y="13"/>
                  </a:cubicBezTo>
                  <a:cubicBezTo>
                    <a:pt x="3" y="17"/>
                    <a:pt x="7" y="15"/>
                    <a:pt x="10" y="15"/>
                  </a:cubicBezTo>
                  <a:cubicBezTo>
                    <a:pt x="13" y="15"/>
                    <a:pt x="12" y="20"/>
                    <a:pt x="16" y="21"/>
                  </a:cubicBezTo>
                  <a:cubicBezTo>
                    <a:pt x="21" y="22"/>
                    <a:pt x="35" y="26"/>
                    <a:pt x="36" y="23"/>
                  </a:cubicBezTo>
                  <a:cubicBezTo>
                    <a:pt x="38" y="20"/>
                    <a:pt x="51" y="23"/>
                    <a:pt x="58" y="28"/>
                  </a:cubicBezTo>
                  <a:cubicBezTo>
                    <a:pt x="64" y="33"/>
                    <a:pt x="80" y="34"/>
                    <a:pt x="86" y="33"/>
                  </a:cubicBezTo>
                  <a:cubicBezTo>
                    <a:pt x="92" y="32"/>
                    <a:pt x="98" y="37"/>
                    <a:pt x="101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30" name="Freeform 131"/>
            <p:cNvSpPr>
              <a:spLocks/>
            </p:cNvSpPr>
            <p:nvPr/>
          </p:nvSpPr>
          <p:spPr bwMode="auto">
            <a:xfrm>
              <a:off x="17895888" y="9132888"/>
              <a:ext cx="47625" cy="52388"/>
            </a:xfrm>
            <a:custGeom>
              <a:avLst/>
              <a:gdLst>
                <a:gd name="T0" fmla="*/ 9 w 9"/>
                <a:gd name="T1" fmla="*/ 3 h 10"/>
                <a:gd name="T2" fmla="*/ 3 w 9"/>
                <a:gd name="T3" fmla="*/ 6 h 10"/>
                <a:gd name="T4" fmla="*/ 9 w 9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9" y="3"/>
                  </a:moveTo>
                  <a:cubicBezTo>
                    <a:pt x="9" y="0"/>
                    <a:pt x="0" y="1"/>
                    <a:pt x="3" y="6"/>
                  </a:cubicBezTo>
                  <a:cubicBezTo>
                    <a:pt x="6" y="10"/>
                    <a:pt x="9" y="6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31" name="Freeform 132"/>
            <p:cNvSpPr>
              <a:spLocks/>
            </p:cNvSpPr>
            <p:nvPr/>
          </p:nvSpPr>
          <p:spPr bwMode="auto">
            <a:xfrm>
              <a:off x="17954626" y="8572500"/>
              <a:ext cx="658813" cy="654050"/>
            </a:xfrm>
            <a:custGeom>
              <a:avLst/>
              <a:gdLst>
                <a:gd name="T0" fmla="*/ 4 w 124"/>
                <a:gd name="T1" fmla="*/ 70 h 125"/>
                <a:gd name="T2" fmla="*/ 10 w 124"/>
                <a:gd name="T3" fmla="*/ 86 h 125"/>
                <a:gd name="T4" fmla="*/ 20 w 124"/>
                <a:gd name="T5" fmla="*/ 97 h 125"/>
                <a:gd name="T6" fmla="*/ 31 w 124"/>
                <a:gd name="T7" fmla="*/ 112 h 125"/>
                <a:gd name="T8" fmla="*/ 40 w 124"/>
                <a:gd name="T9" fmla="*/ 116 h 125"/>
                <a:gd name="T10" fmla="*/ 55 w 124"/>
                <a:gd name="T11" fmla="*/ 115 h 125"/>
                <a:gd name="T12" fmla="*/ 69 w 124"/>
                <a:gd name="T13" fmla="*/ 121 h 125"/>
                <a:gd name="T14" fmla="*/ 85 w 124"/>
                <a:gd name="T15" fmla="*/ 119 h 125"/>
                <a:gd name="T16" fmla="*/ 94 w 124"/>
                <a:gd name="T17" fmla="*/ 94 h 125"/>
                <a:gd name="T18" fmla="*/ 101 w 124"/>
                <a:gd name="T19" fmla="*/ 76 h 125"/>
                <a:gd name="T20" fmla="*/ 118 w 124"/>
                <a:gd name="T21" fmla="*/ 67 h 125"/>
                <a:gd name="T22" fmla="*/ 110 w 124"/>
                <a:gd name="T23" fmla="*/ 58 h 125"/>
                <a:gd name="T24" fmla="*/ 106 w 124"/>
                <a:gd name="T25" fmla="*/ 49 h 125"/>
                <a:gd name="T26" fmla="*/ 103 w 124"/>
                <a:gd name="T27" fmla="*/ 39 h 125"/>
                <a:gd name="T28" fmla="*/ 103 w 124"/>
                <a:gd name="T29" fmla="*/ 30 h 125"/>
                <a:gd name="T30" fmla="*/ 105 w 124"/>
                <a:gd name="T31" fmla="*/ 29 h 125"/>
                <a:gd name="T32" fmla="*/ 112 w 124"/>
                <a:gd name="T33" fmla="*/ 23 h 125"/>
                <a:gd name="T34" fmla="*/ 122 w 124"/>
                <a:gd name="T35" fmla="*/ 18 h 125"/>
                <a:gd name="T36" fmla="*/ 115 w 124"/>
                <a:gd name="T37" fmla="*/ 12 h 125"/>
                <a:gd name="T38" fmla="*/ 105 w 124"/>
                <a:gd name="T39" fmla="*/ 9 h 125"/>
                <a:gd name="T40" fmla="*/ 94 w 124"/>
                <a:gd name="T41" fmla="*/ 0 h 125"/>
                <a:gd name="T42" fmla="*/ 85 w 124"/>
                <a:gd name="T43" fmla="*/ 12 h 125"/>
                <a:gd name="T44" fmla="*/ 79 w 124"/>
                <a:gd name="T45" fmla="*/ 19 h 125"/>
                <a:gd name="T46" fmla="*/ 77 w 124"/>
                <a:gd name="T47" fmla="*/ 22 h 125"/>
                <a:gd name="T48" fmla="*/ 71 w 124"/>
                <a:gd name="T49" fmla="*/ 25 h 125"/>
                <a:gd name="T50" fmla="*/ 63 w 124"/>
                <a:gd name="T51" fmla="*/ 24 h 125"/>
                <a:gd name="T52" fmla="*/ 63 w 124"/>
                <a:gd name="T53" fmla="*/ 24 h 125"/>
                <a:gd name="T54" fmla="*/ 53 w 124"/>
                <a:gd name="T55" fmla="*/ 39 h 125"/>
                <a:gd name="T56" fmla="*/ 37 w 124"/>
                <a:gd name="T57" fmla="*/ 44 h 125"/>
                <a:gd name="T58" fmla="*/ 30 w 124"/>
                <a:gd name="T59" fmla="*/ 59 h 125"/>
                <a:gd name="T60" fmla="*/ 13 w 124"/>
                <a:gd name="T61" fmla="*/ 54 h 125"/>
                <a:gd name="T62" fmla="*/ 12 w 124"/>
                <a:gd name="T63" fmla="*/ 54 h 125"/>
                <a:gd name="T64" fmla="*/ 4 w 124"/>
                <a:gd name="T65" fmla="*/ 7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4" h="125">
                  <a:moveTo>
                    <a:pt x="4" y="70"/>
                  </a:moveTo>
                  <a:cubicBezTo>
                    <a:pt x="9" y="75"/>
                    <a:pt x="8" y="82"/>
                    <a:pt x="10" y="86"/>
                  </a:cubicBezTo>
                  <a:cubicBezTo>
                    <a:pt x="13" y="89"/>
                    <a:pt x="20" y="90"/>
                    <a:pt x="20" y="97"/>
                  </a:cubicBezTo>
                  <a:cubicBezTo>
                    <a:pt x="20" y="104"/>
                    <a:pt x="26" y="115"/>
                    <a:pt x="31" y="112"/>
                  </a:cubicBezTo>
                  <a:cubicBezTo>
                    <a:pt x="35" y="109"/>
                    <a:pt x="38" y="113"/>
                    <a:pt x="40" y="116"/>
                  </a:cubicBezTo>
                  <a:cubicBezTo>
                    <a:pt x="41" y="119"/>
                    <a:pt x="51" y="114"/>
                    <a:pt x="55" y="115"/>
                  </a:cubicBezTo>
                  <a:cubicBezTo>
                    <a:pt x="58" y="115"/>
                    <a:pt x="68" y="117"/>
                    <a:pt x="69" y="121"/>
                  </a:cubicBezTo>
                  <a:cubicBezTo>
                    <a:pt x="70" y="125"/>
                    <a:pt x="79" y="121"/>
                    <a:pt x="85" y="119"/>
                  </a:cubicBezTo>
                  <a:cubicBezTo>
                    <a:pt x="92" y="116"/>
                    <a:pt x="88" y="97"/>
                    <a:pt x="94" y="94"/>
                  </a:cubicBezTo>
                  <a:cubicBezTo>
                    <a:pt x="100" y="90"/>
                    <a:pt x="101" y="83"/>
                    <a:pt x="101" y="76"/>
                  </a:cubicBezTo>
                  <a:cubicBezTo>
                    <a:pt x="100" y="70"/>
                    <a:pt x="115" y="69"/>
                    <a:pt x="118" y="67"/>
                  </a:cubicBezTo>
                  <a:cubicBezTo>
                    <a:pt x="120" y="64"/>
                    <a:pt x="114" y="60"/>
                    <a:pt x="110" y="58"/>
                  </a:cubicBezTo>
                  <a:cubicBezTo>
                    <a:pt x="106" y="56"/>
                    <a:pt x="109" y="51"/>
                    <a:pt x="106" y="49"/>
                  </a:cubicBezTo>
                  <a:cubicBezTo>
                    <a:pt x="103" y="46"/>
                    <a:pt x="98" y="39"/>
                    <a:pt x="103" y="39"/>
                  </a:cubicBezTo>
                  <a:cubicBezTo>
                    <a:pt x="107" y="38"/>
                    <a:pt x="100" y="32"/>
                    <a:pt x="103" y="30"/>
                  </a:cubicBezTo>
                  <a:cubicBezTo>
                    <a:pt x="104" y="30"/>
                    <a:pt x="104" y="30"/>
                    <a:pt x="105" y="29"/>
                  </a:cubicBezTo>
                  <a:cubicBezTo>
                    <a:pt x="109" y="27"/>
                    <a:pt x="115" y="25"/>
                    <a:pt x="112" y="23"/>
                  </a:cubicBezTo>
                  <a:cubicBezTo>
                    <a:pt x="109" y="20"/>
                    <a:pt x="121" y="22"/>
                    <a:pt x="122" y="18"/>
                  </a:cubicBezTo>
                  <a:cubicBezTo>
                    <a:pt x="124" y="14"/>
                    <a:pt x="118" y="11"/>
                    <a:pt x="115" y="12"/>
                  </a:cubicBezTo>
                  <a:cubicBezTo>
                    <a:pt x="112" y="12"/>
                    <a:pt x="105" y="12"/>
                    <a:pt x="105" y="9"/>
                  </a:cubicBezTo>
                  <a:cubicBezTo>
                    <a:pt x="105" y="6"/>
                    <a:pt x="98" y="0"/>
                    <a:pt x="94" y="0"/>
                  </a:cubicBezTo>
                  <a:cubicBezTo>
                    <a:pt x="90" y="0"/>
                    <a:pt x="86" y="8"/>
                    <a:pt x="85" y="12"/>
                  </a:cubicBezTo>
                  <a:cubicBezTo>
                    <a:pt x="85" y="15"/>
                    <a:pt x="79" y="15"/>
                    <a:pt x="79" y="19"/>
                  </a:cubicBezTo>
                  <a:cubicBezTo>
                    <a:pt x="80" y="21"/>
                    <a:pt x="78" y="22"/>
                    <a:pt x="77" y="22"/>
                  </a:cubicBezTo>
                  <a:cubicBezTo>
                    <a:pt x="74" y="23"/>
                    <a:pt x="71" y="23"/>
                    <a:pt x="71" y="25"/>
                  </a:cubicBezTo>
                  <a:cubicBezTo>
                    <a:pt x="71" y="28"/>
                    <a:pt x="66" y="24"/>
                    <a:pt x="63" y="24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61" y="24"/>
                    <a:pt x="55" y="33"/>
                    <a:pt x="53" y="39"/>
                  </a:cubicBezTo>
                  <a:cubicBezTo>
                    <a:pt x="52" y="46"/>
                    <a:pt x="46" y="44"/>
                    <a:pt x="37" y="44"/>
                  </a:cubicBezTo>
                  <a:cubicBezTo>
                    <a:pt x="28" y="45"/>
                    <a:pt x="32" y="54"/>
                    <a:pt x="30" y="59"/>
                  </a:cubicBezTo>
                  <a:cubicBezTo>
                    <a:pt x="28" y="62"/>
                    <a:pt x="18" y="55"/>
                    <a:pt x="13" y="54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7" y="55"/>
                    <a:pt x="0" y="66"/>
                    <a:pt x="4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32" name="Freeform 133"/>
            <p:cNvSpPr>
              <a:spLocks/>
            </p:cNvSpPr>
            <p:nvPr/>
          </p:nvSpPr>
          <p:spPr bwMode="auto">
            <a:xfrm>
              <a:off x="17162463" y="8618538"/>
              <a:ext cx="690563" cy="717550"/>
            </a:xfrm>
            <a:custGeom>
              <a:avLst/>
              <a:gdLst>
                <a:gd name="T0" fmla="*/ 121 w 130"/>
                <a:gd name="T1" fmla="*/ 118 h 137"/>
                <a:gd name="T2" fmla="*/ 123 w 130"/>
                <a:gd name="T3" fmla="*/ 106 h 137"/>
                <a:gd name="T4" fmla="*/ 127 w 130"/>
                <a:gd name="T5" fmla="*/ 103 h 137"/>
                <a:gd name="T6" fmla="*/ 128 w 130"/>
                <a:gd name="T7" fmla="*/ 96 h 137"/>
                <a:gd name="T8" fmla="*/ 118 w 130"/>
                <a:gd name="T9" fmla="*/ 87 h 137"/>
                <a:gd name="T10" fmla="*/ 117 w 130"/>
                <a:gd name="T11" fmla="*/ 92 h 137"/>
                <a:gd name="T12" fmla="*/ 121 w 130"/>
                <a:gd name="T13" fmla="*/ 98 h 137"/>
                <a:gd name="T14" fmla="*/ 114 w 130"/>
                <a:gd name="T15" fmla="*/ 96 h 137"/>
                <a:gd name="T16" fmla="*/ 107 w 130"/>
                <a:gd name="T17" fmla="*/ 90 h 137"/>
                <a:gd name="T18" fmla="*/ 97 w 130"/>
                <a:gd name="T19" fmla="*/ 80 h 137"/>
                <a:gd name="T20" fmla="*/ 95 w 130"/>
                <a:gd name="T21" fmla="*/ 72 h 137"/>
                <a:gd name="T22" fmla="*/ 89 w 130"/>
                <a:gd name="T23" fmla="*/ 61 h 137"/>
                <a:gd name="T24" fmla="*/ 83 w 130"/>
                <a:gd name="T25" fmla="*/ 56 h 137"/>
                <a:gd name="T26" fmla="*/ 78 w 130"/>
                <a:gd name="T27" fmla="*/ 51 h 137"/>
                <a:gd name="T28" fmla="*/ 71 w 130"/>
                <a:gd name="T29" fmla="*/ 47 h 137"/>
                <a:gd name="T30" fmla="*/ 62 w 130"/>
                <a:gd name="T31" fmla="*/ 44 h 137"/>
                <a:gd name="T32" fmla="*/ 52 w 130"/>
                <a:gd name="T33" fmla="*/ 34 h 137"/>
                <a:gd name="T34" fmla="*/ 33 w 130"/>
                <a:gd name="T35" fmla="*/ 17 h 137"/>
                <a:gd name="T36" fmla="*/ 17 w 130"/>
                <a:gd name="T37" fmla="*/ 9 h 137"/>
                <a:gd name="T38" fmla="*/ 2 w 130"/>
                <a:gd name="T39" fmla="*/ 5 h 137"/>
                <a:gd name="T40" fmla="*/ 18 w 130"/>
                <a:gd name="T41" fmla="*/ 27 h 137"/>
                <a:gd name="T42" fmla="*/ 33 w 130"/>
                <a:gd name="T43" fmla="*/ 43 h 137"/>
                <a:gd name="T44" fmla="*/ 45 w 130"/>
                <a:gd name="T45" fmla="*/ 65 h 137"/>
                <a:gd name="T46" fmla="*/ 63 w 130"/>
                <a:gd name="T47" fmla="*/ 91 h 137"/>
                <a:gd name="T48" fmla="*/ 79 w 130"/>
                <a:gd name="T49" fmla="*/ 111 h 137"/>
                <a:gd name="T50" fmla="*/ 99 w 130"/>
                <a:gd name="T51" fmla="*/ 128 h 137"/>
                <a:gd name="T52" fmla="*/ 105 w 130"/>
                <a:gd name="T53" fmla="*/ 134 h 137"/>
                <a:gd name="T54" fmla="*/ 117 w 130"/>
                <a:gd name="T55" fmla="*/ 134 h 137"/>
                <a:gd name="T56" fmla="*/ 121 w 130"/>
                <a:gd name="T57" fmla="*/ 11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0" h="137">
                  <a:moveTo>
                    <a:pt x="121" y="118"/>
                  </a:moveTo>
                  <a:cubicBezTo>
                    <a:pt x="121" y="113"/>
                    <a:pt x="123" y="108"/>
                    <a:pt x="123" y="106"/>
                  </a:cubicBezTo>
                  <a:cubicBezTo>
                    <a:pt x="123" y="104"/>
                    <a:pt x="124" y="103"/>
                    <a:pt x="127" y="103"/>
                  </a:cubicBezTo>
                  <a:cubicBezTo>
                    <a:pt x="130" y="104"/>
                    <a:pt x="130" y="97"/>
                    <a:pt x="128" y="96"/>
                  </a:cubicBezTo>
                  <a:cubicBezTo>
                    <a:pt x="125" y="96"/>
                    <a:pt x="124" y="87"/>
                    <a:pt x="118" y="87"/>
                  </a:cubicBezTo>
                  <a:cubicBezTo>
                    <a:pt x="113" y="87"/>
                    <a:pt x="114" y="92"/>
                    <a:pt x="117" y="92"/>
                  </a:cubicBezTo>
                  <a:cubicBezTo>
                    <a:pt x="120" y="93"/>
                    <a:pt x="122" y="95"/>
                    <a:pt x="121" y="98"/>
                  </a:cubicBezTo>
                  <a:cubicBezTo>
                    <a:pt x="120" y="100"/>
                    <a:pt x="119" y="95"/>
                    <a:pt x="114" y="96"/>
                  </a:cubicBezTo>
                  <a:cubicBezTo>
                    <a:pt x="110" y="96"/>
                    <a:pt x="113" y="90"/>
                    <a:pt x="107" y="90"/>
                  </a:cubicBezTo>
                  <a:cubicBezTo>
                    <a:pt x="102" y="89"/>
                    <a:pt x="103" y="80"/>
                    <a:pt x="97" y="80"/>
                  </a:cubicBezTo>
                  <a:cubicBezTo>
                    <a:pt x="92" y="80"/>
                    <a:pt x="91" y="75"/>
                    <a:pt x="95" y="72"/>
                  </a:cubicBezTo>
                  <a:cubicBezTo>
                    <a:pt x="99" y="68"/>
                    <a:pt x="89" y="65"/>
                    <a:pt x="89" y="61"/>
                  </a:cubicBezTo>
                  <a:cubicBezTo>
                    <a:pt x="89" y="57"/>
                    <a:pt x="83" y="60"/>
                    <a:pt x="83" y="56"/>
                  </a:cubicBezTo>
                  <a:cubicBezTo>
                    <a:pt x="83" y="53"/>
                    <a:pt x="81" y="55"/>
                    <a:pt x="78" y="51"/>
                  </a:cubicBezTo>
                  <a:cubicBezTo>
                    <a:pt x="75" y="47"/>
                    <a:pt x="73" y="50"/>
                    <a:pt x="71" y="47"/>
                  </a:cubicBezTo>
                  <a:cubicBezTo>
                    <a:pt x="68" y="44"/>
                    <a:pt x="64" y="43"/>
                    <a:pt x="62" y="44"/>
                  </a:cubicBezTo>
                  <a:cubicBezTo>
                    <a:pt x="60" y="45"/>
                    <a:pt x="54" y="39"/>
                    <a:pt x="52" y="34"/>
                  </a:cubicBezTo>
                  <a:cubicBezTo>
                    <a:pt x="51" y="30"/>
                    <a:pt x="35" y="23"/>
                    <a:pt x="33" y="17"/>
                  </a:cubicBezTo>
                  <a:cubicBezTo>
                    <a:pt x="31" y="11"/>
                    <a:pt x="26" y="9"/>
                    <a:pt x="17" y="9"/>
                  </a:cubicBezTo>
                  <a:cubicBezTo>
                    <a:pt x="8" y="10"/>
                    <a:pt x="4" y="0"/>
                    <a:pt x="2" y="5"/>
                  </a:cubicBezTo>
                  <a:cubicBezTo>
                    <a:pt x="0" y="11"/>
                    <a:pt x="12" y="23"/>
                    <a:pt x="18" y="27"/>
                  </a:cubicBezTo>
                  <a:cubicBezTo>
                    <a:pt x="23" y="30"/>
                    <a:pt x="26" y="42"/>
                    <a:pt x="33" y="43"/>
                  </a:cubicBezTo>
                  <a:cubicBezTo>
                    <a:pt x="40" y="43"/>
                    <a:pt x="40" y="64"/>
                    <a:pt x="45" y="65"/>
                  </a:cubicBezTo>
                  <a:cubicBezTo>
                    <a:pt x="50" y="66"/>
                    <a:pt x="61" y="83"/>
                    <a:pt x="63" y="91"/>
                  </a:cubicBezTo>
                  <a:cubicBezTo>
                    <a:pt x="64" y="100"/>
                    <a:pt x="75" y="104"/>
                    <a:pt x="79" y="111"/>
                  </a:cubicBezTo>
                  <a:cubicBezTo>
                    <a:pt x="83" y="117"/>
                    <a:pt x="97" y="126"/>
                    <a:pt x="99" y="128"/>
                  </a:cubicBezTo>
                  <a:cubicBezTo>
                    <a:pt x="101" y="131"/>
                    <a:pt x="103" y="137"/>
                    <a:pt x="105" y="134"/>
                  </a:cubicBezTo>
                  <a:cubicBezTo>
                    <a:pt x="107" y="131"/>
                    <a:pt x="114" y="134"/>
                    <a:pt x="117" y="134"/>
                  </a:cubicBezTo>
                  <a:cubicBezTo>
                    <a:pt x="120" y="135"/>
                    <a:pt x="121" y="122"/>
                    <a:pt x="121" y="1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33" name="Freeform 134"/>
            <p:cNvSpPr>
              <a:spLocks/>
            </p:cNvSpPr>
            <p:nvPr/>
          </p:nvSpPr>
          <p:spPr bwMode="auto">
            <a:xfrm>
              <a:off x="18576926" y="9536113"/>
              <a:ext cx="122238" cy="73025"/>
            </a:xfrm>
            <a:custGeom>
              <a:avLst/>
              <a:gdLst>
                <a:gd name="T0" fmla="*/ 12 w 23"/>
                <a:gd name="T1" fmla="*/ 8 h 14"/>
                <a:gd name="T2" fmla="*/ 23 w 23"/>
                <a:gd name="T3" fmla="*/ 9 h 14"/>
                <a:gd name="T4" fmla="*/ 2 w 23"/>
                <a:gd name="T5" fmla="*/ 3 h 14"/>
                <a:gd name="T6" fmla="*/ 12 w 23"/>
                <a:gd name="T7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4">
                  <a:moveTo>
                    <a:pt x="12" y="8"/>
                  </a:moveTo>
                  <a:cubicBezTo>
                    <a:pt x="14" y="10"/>
                    <a:pt x="23" y="14"/>
                    <a:pt x="23" y="9"/>
                  </a:cubicBezTo>
                  <a:cubicBezTo>
                    <a:pt x="23" y="3"/>
                    <a:pt x="0" y="0"/>
                    <a:pt x="2" y="3"/>
                  </a:cubicBezTo>
                  <a:cubicBezTo>
                    <a:pt x="4" y="6"/>
                    <a:pt x="10" y="6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34" name="Freeform 135"/>
            <p:cNvSpPr>
              <a:spLocks/>
            </p:cNvSpPr>
            <p:nvPr/>
          </p:nvSpPr>
          <p:spPr bwMode="auto">
            <a:xfrm>
              <a:off x="17359313" y="9012238"/>
              <a:ext cx="47625" cy="73025"/>
            </a:xfrm>
            <a:custGeom>
              <a:avLst/>
              <a:gdLst>
                <a:gd name="T0" fmla="*/ 1 w 9"/>
                <a:gd name="T1" fmla="*/ 6 h 14"/>
                <a:gd name="T2" fmla="*/ 6 w 9"/>
                <a:gd name="T3" fmla="*/ 12 h 14"/>
                <a:gd name="T4" fmla="*/ 1 w 9"/>
                <a:gd name="T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4">
                  <a:moveTo>
                    <a:pt x="1" y="6"/>
                  </a:moveTo>
                  <a:cubicBezTo>
                    <a:pt x="0" y="7"/>
                    <a:pt x="4" y="14"/>
                    <a:pt x="6" y="12"/>
                  </a:cubicBezTo>
                  <a:cubicBezTo>
                    <a:pt x="9" y="10"/>
                    <a:pt x="3" y="0"/>
                    <a:pt x="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35" name="Freeform 136"/>
            <p:cNvSpPr>
              <a:spLocks/>
            </p:cNvSpPr>
            <p:nvPr/>
          </p:nvSpPr>
          <p:spPr bwMode="auto">
            <a:xfrm>
              <a:off x="18400713" y="9451975"/>
              <a:ext cx="196850" cy="88900"/>
            </a:xfrm>
            <a:custGeom>
              <a:avLst/>
              <a:gdLst>
                <a:gd name="T0" fmla="*/ 18 w 37"/>
                <a:gd name="T1" fmla="*/ 3 h 17"/>
                <a:gd name="T2" fmla="*/ 8 w 37"/>
                <a:gd name="T3" fmla="*/ 4 h 17"/>
                <a:gd name="T4" fmla="*/ 3 w 37"/>
                <a:gd name="T5" fmla="*/ 10 h 17"/>
                <a:gd name="T6" fmla="*/ 19 w 37"/>
                <a:gd name="T7" fmla="*/ 13 h 17"/>
                <a:gd name="T8" fmla="*/ 35 w 37"/>
                <a:gd name="T9" fmla="*/ 8 h 17"/>
                <a:gd name="T10" fmla="*/ 18 w 37"/>
                <a:gd name="T11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17">
                  <a:moveTo>
                    <a:pt x="18" y="3"/>
                  </a:moveTo>
                  <a:cubicBezTo>
                    <a:pt x="17" y="6"/>
                    <a:pt x="11" y="6"/>
                    <a:pt x="8" y="4"/>
                  </a:cubicBezTo>
                  <a:cubicBezTo>
                    <a:pt x="5" y="2"/>
                    <a:pt x="0" y="7"/>
                    <a:pt x="3" y="10"/>
                  </a:cubicBezTo>
                  <a:cubicBezTo>
                    <a:pt x="4" y="11"/>
                    <a:pt x="11" y="17"/>
                    <a:pt x="19" y="13"/>
                  </a:cubicBezTo>
                  <a:cubicBezTo>
                    <a:pt x="27" y="9"/>
                    <a:pt x="33" y="12"/>
                    <a:pt x="35" y="8"/>
                  </a:cubicBezTo>
                  <a:cubicBezTo>
                    <a:pt x="37" y="4"/>
                    <a:pt x="20" y="0"/>
                    <a:pt x="18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36" name="Freeform 137"/>
            <p:cNvSpPr>
              <a:spLocks/>
            </p:cNvSpPr>
            <p:nvPr/>
          </p:nvSpPr>
          <p:spPr bwMode="auto">
            <a:xfrm>
              <a:off x="19129376" y="9137650"/>
              <a:ext cx="185738" cy="73025"/>
            </a:xfrm>
            <a:custGeom>
              <a:avLst/>
              <a:gdLst>
                <a:gd name="T0" fmla="*/ 1 w 35"/>
                <a:gd name="T1" fmla="*/ 6 h 14"/>
                <a:gd name="T2" fmla="*/ 17 w 35"/>
                <a:gd name="T3" fmla="*/ 9 h 14"/>
                <a:gd name="T4" fmla="*/ 31 w 35"/>
                <a:gd name="T5" fmla="*/ 14 h 14"/>
                <a:gd name="T6" fmla="*/ 23 w 35"/>
                <a:gd name="T7" fmla="*/ 2 h 14"/>
                <a:gd name="T8" fmla="*/ 1 w 35"/>
                <a:gd name="T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4">
                  <a:moveTo>
                    <a:pt x="1" y="6"/>
                  </a:moveTo>
                  <a:cubicBezTo>
                    <a:pt x="3" y="10"/>
                    <a:pt x="10" y="9"/>
                    <a:pt x="17" y="9"/>
                  </a:cubicBezTo>
                  <a:cubicBezTo>
                    <a:pt x="24" y="9"/>
                    <a:pt x="27" y="14"/>
                    <a:pt x="31" y="14"/>
                  </a:cubicBezTo>
                  <a:cubicBezTo>
                    <a:pt x="35" y="14"/>
                    <a:pt x="32" y="5"/>
                    <a:pt x="23" y="2"/>
                  </a:cubicBezTo>
                  <a:cubicBezTo>
                    <a:pt x="15" y="0"/>
                    <a:pt x="0" y="2"/>
                    <a:pt x="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37" name="Freeform 138"/>
            <p:cNvSpPr>
              <a:spLocks/>
            </p:cNvSpPr>
            <p:nvPr/>
          </p:nvSpPr>
          <p:spPr bwMode="auto">
            <a:xfrm>
              <a:off x="18846801" y="9463088"/>
              <a:ext cx="250825" cy="141288"/>
            </a:xfrm>
            <a:custGeom>
              <a:avLst/>
              <a:gdLst>
                <a:gd name="T0" fmla="*/ 4 w 47"/>
                <a:gd name="T1" fmla="*/ 25 h 27"/>
                <a:gd name="T2" fmla="*/ 18 w 47"/>
                <a:gd name="T3" fmla="*/ 17 h 27"/>
                <a:gd name="T4" fmla="*/ 20 w 47"/>
                <a:gd name="T5" fmla="*/ 15 h 27"/>
                <a:gd name="T6" fmla="*/ 21 w 47"/>
                <a:gd name="T7" fmla="*/ 14 h 27"/>
                <a:gd name="T8" fmla="*/ 22 w 47"/>
                <a:gd name="T9" fmla="*/ 13 h 27"/>
                <a:gd name="T10" fmla="*/ 46 w 47"/>
                <a:gd name="T11" fmla="*/ 2 h 27"/>
                <a:gd name="T12" fmla="*/ 29 w 47"/>
                <a:gd name="T13" fmla="*/ 3 h 27"/>
                <a:gd name="T14" fmla="*/ 20 w 47"/>
                <a:gd name="T15" fmla="*/ 9 h 27"/>
                <a:gd name="T16" fmla="*/ 19 w 47"/>
                <a:gd name="T17" fmla="*/ 9 h 27"/>
                <a:gd name="T18" fmla="*/ 15 w 47"/>
                <a:gd name="T19" fmla="*/ 11 h 27"/>
                <a:gd name="T20" fmla="*/ 13 w 47"/>
                <a:gd name="T21" fmla="*/ 11 h 27"/>
                <a:gd name="T22" fmla="*/ 13 w 47"/>
                <a:gd name="T23" fmla="*/ 11 h 27"/>
                <a:gd name="T24" fmla="*/ 10 w 47"/>
                <a:gd name="T25" fmla="*/ 12 h 27"/>
                <a:gd name="T26" fmla="*/ 4 w 47"/>
                <a:gd name="T27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27">
                  <a:moveTo>
                    <a:pt x="4" y="25"/>
                  </a:moveTo>
                  <a:cubicBezTo>
                    <a:pt x="9" y="27"/>
                    <a:pt x="15" y="21"/>
                    <a:pt x="18" y="17"/>
                  </a:cubicBezTo>
                  <a:cubicBezTo>
                    <a:pt x="19" y="16"/>
                    <a:pt x="20" y="15"/>
                    <a:pt x="20" y="15"/>
                  </a:cubicBezTo>
                  <a:cubicBezTo>
                    <a:pt x="20" y="15"/>
                    <a:pt x="21" y="14"/>
                    <a:pt x="21" y="14"/>
                  </a:cubicBezTo>
                  <a:cubicBezTo>
                    <a:pt x="21" y="14"/>
                    <a:pt x="22" y="13"/>
                    <a:pt x="22" y="13"/>
                  </a:cubicBezTo>
                  <a:cubicBezTo>
                    <a:pt x="29" y="9"/>
                    <a:pt x="45" y="4"/>
                    <a:pt x="46" y="2"/>
                  </a:cubicBezTo>
                  <a:cubicBezTo>
                    <a:pt x="47" y="0"/>
                    <a:pt x="36" y="3"/>
                    <a:pt x="29" y="3"/>
                  </a:cubicBezTo>
                  <a:cubicBezTo>
                    <a:pt x="25" y="2"/>
                    <a:pt x="23" y="6"/>
                    <a:pt x="20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10"/>
                    <a:pt x="16" y="11"/>
                    <a:pt x="15" y="11"/>
                  </a:cubicBezTo>
                  <a:cubicBezTo>
                    <a:pt x="14" y="11"/>
                    <a:pt x="14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1" y="12"/>
                    <a:pt x="10" y="12"/>
                  </a:cubicBezTo>
                  <a:cubicBezTo>
                    <a:pt x="3" y="15"/>
                    <a:pt x="0" y="22"/>
                    <a:pt x="4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38" name="Freeform 139"/>
            <p:cNvSpPr>
              <a:spLocks/>
            </p:cNvSpPr>
            <p:nvPr/>
          </p:nvSpPr>
          <p:spPr bwMode="auto">
            <a:xfrm>
              <a:off x="18545176" y="8859838"/>
              <a:ext cx="423863" cy="466725"/>
            </a:xfrm>
            <a:custGeom>
              <a:avLst/>
              <a:gdLst>
                <a:gd name="T0" fmla="*/ 15 w 80"/>
                <a:gd name="T1" fmla="*/ 30 h 89"/>
                <a:gd name="T2" fmla="*/ 6 w 80"/>
                <a:gd name="T3" fmla="*/ 52 h 89"/>
                <a:gd name="T4" fmla="*/ 13 w 80"/>
                <a:gd name="T5" fmla="*/ 63 h 89"/>
                <a:gd name="T6" fmla="*/ 17 w 80"/>
                <a:gd name="T7" fmla="*/ 75 h 89"/>
                <a:gd name="T8" fmla="*/ 18 w 80"/>
                <a:gd name="T9" fmla="*/ 88 h 89"/>
                <a:gd name="T10" fmla="*/ 24 w 80"/>
                <a:gd name="T11" fmla="*/ 77 h 89"/>
                <a:gd name="T12" fmla="*/ 22 w 80"/>
                <a:gd name="T13" fmla="*/ 56 h 89"/>
                <a:gd name="T14" fmla="*/ 30 w 80"/>
                <a:gd name="T15" fmla="*/ 61 h 89"/>
                <a:gd name="T16" fmla="*/ 35 w 80"/>
                <a:gd name="T17" fmla="*/ 72 h 89"/>
                <a:gd name="T18" fmla="*/ 46 w 80"/>
                <a:gd name="T19" fmla="*/ 74 h 89"/>
                <a:gd name="T20" fmla="*/ 46 w 80"/>
                <a:gd name="T21" fmla="*/ 65 h 89"/>
                <a:gd name="T22" fmla="*/ 44 w 80"/>
                <a:gd name="T23" fmla="*/ 52 h 89"/>
                <a:gd name="T24" fmla="*/ 40 w 80"/>
                <a:gd name="T25" fmla="*/ 43 h 89"/>
                <a:gd name="T26" fmla="*/ 57 w 80"/>
                <a:gd name="T27" fmla="*/ 30 h 89"/>
                <a:gd name="T28" fmla="*/ 34 w 80"/>
                <a:gd name="T29" fmla="*/ 37 h 89"/>
                <a:gd name="T30" fmla="*/ 20 w 80"/>
                <a:gd name="T31" fmla="*/ 26 h 89"/>
                <a:gd name="T32" fmla="*/ 58 w 80"/>
                <a:gd name="T33" fmla="*/ 18 h 89"/>
                <a:gd name="T34" fmla="*/ 77 w 80"/>
                <a:gd name="T35" fmla="*/ 6 h 89"/>
                <a:gd name="T36" fmla="*/ 65 w 80"/>
                <a:gd name="T37" fmla="*/ 11 h 89"/>
                <a:gd name="T38" fmla="*/ 37 w 80"/>
                <a:gd name="T39" fmla="*/ 8 h 89"/>
                <a:gd name="T40" fmla="*/ 23 w 80"/>
                <a:gd name="T41" fmla="*/ 13 h 89"/>
                <a:gd name="T42" fmla="*/ 15 w 80"/>
                <a:gd name="T43" fmla="*/ 3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0" h="89">
                  <a:moveTo>
                    <a:pt x="15" y="30"/>
                  </a:moveTo>
                  <a:cubicBezTo>
                    <a:pt x="12" y="32"/>
                    <a:pt x="12" y="42"/>
                    <a:pt x="6" y="52"/>
                  </a:cubicBezTo>
                  <a:cubicBezTo>
                    <a:pt x="0" y="61"/>
                    <a:pt x="8" y="63"/>
                    <a:pt x="13" y="63"/>
                  </a:cubicBezTo>
                  <a:cubicBezTo>
                    <a:pt x="18" y="63"/>
                    <a:pt x="18" y="71"/>
                    <a:pt x="17" y="75"/>
                  </a:cubicBezTo>
                  <a:cubicBezTo>
                    <a:pt x="16" y="79"/>
                    <a:pt x="14" y="89"/>
                    <a:pt x="18" y="88"/>
                  </a:cubicBezTo>
                  <a:cubicBezTo>
                    <a:pt x="23" y="86"/>
                    <a:pt x="27" y="79"/>
                    <a:pt x="24" y="77"/>
                  </a:cubicBezTo>
                  <a:cubicBezTo>
                    <a:pt x="21" y="75"/>
                    <a:pt x="21" y="60"/>
                    <a:pt x="22" y="56"/>
                  </a:cubicBezTo>
                  <a:cubicBezTo>
                    <a:pt x="24" y="53"/>
                    <a:pt x="33" y="55"/>
                    <a:pt x="30" y="61"/>
                  </a:cubicBezTo>
                  <a:cubicBezTo>
                    <a:pt x="27" y="67"/>
                    <a:pt x="35" y="66"/>
                    <a:pt x="35" y="72"/>
                  </a:cubicBezTo>
                  <a:cubicBezTo>
                    <a:pt x="35" y="79"/>
                    <a:pt x="40" y="75"/>
                    <a:pt x="46" y="74"/>
                  </a:cubicBezTo>
                  <a:cubicBezTo>
                    <a:pt x="51" y="72"/>
                    <a:pt x="50" y="69"/>
                    <a:pt x="46" y="65"/>
                  </a:cubicBezTo>
                  <a:cubicBezTo>
                    <a:pt x="43" y="61"/>
                    <a:pt x="49" y="55"/>
                    <a:pt x="44" y="52"/>
                  </a:cubicBezTo>
                  <a:cubicBezTo>
                    <a:pt x="39" y="49"/>
                    <a:pt x="36" y="44"/>
                    <a:pt x="40" y="43"/>
                  </a:cubicBezTo>
                  <a:cubicBezTo>
                    <a:pt x="45" y="42"/>
                    <a:pt x="59" y="34"/>
                    <a:pt x="57" y="30"/>
                  </a:cubicBezTo>
                  <a:cubicBezTo>
                    <a:pt x="56" y="27"/>
                    <a:pt x="36" y="31"/>
                    <a:pt x="34" y="37"/>
                  </a:cubicBezTo>
                  <a:cubicBezTo>
                    <a:pt x="33" y="43"/>
                    <a:pt x="19" y="36"/>
                    <a:pt x="20" y="26"/>
                  </a:cubicBezTo>
                  <a:cubicBezTo>
                    <a:pt x="22" y="16"/>
                    <a:pt x="50" y="14"/>
                    <a:pt x="58" y="18"/>
                  </a:cubicBezTo>
                  <a:cubicBezTo>
                    <a:pt x="66" y="21"/>
                    <a:pt x="74" y="12"/>
                    <a:pt x="77" y="6"/>
                  </a:cubicBezTo>
                  <a:cubicBezTo>
                    <a:pt x="80" y="0"/>
                    <a:pt x="71" y="7"/>
                    <a:pt x="65" y="11"/>
                  </a:cubicBezTo>
                  <a:cubicBezTo>
                    <a:pt x="60" y="14"/>
                    <a:pt x="45" y="10"/>
                    <a:pt x="37" y="8"/>
                  </a:cubicBezTo>
                  <a:cubicBezTo>
                    <a:pt x="29" y="5"/>
                    <a:pt x="30" y="12"/>
                    <a:pt x="23" y="13"/>
                  </a:cubicBezTo>
                  <a:cubicBezTo>
                    <a:pt x="17" y="14"/>
                    <a:pt x="18" y="28"/>
                    <a:pt x="15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39" name="Freeform 140"/>
            <p:cNvSpPr>
              <a:spLocks/>
            </p:cNvSpPr>
            <p:nvPr/>
          </p:nvSpPr>
          <p:spPr bwMode="auto">
            <a:xfrm>
              <a:off x="19007138" y="9142413"/>
              <a:ext cx="95250" cy="74613"/>
            </a:xfrm>
            <a:custGeom>
              <a:avLst/>
              <a:gdLst>
                <a:gd name="T0" fmla="*/ 1 w 18"/>
                <a:gd name="T1" fmla="*/ 6 h 14"/>
                <a:gd name="T2" fmla="*/ 15 w 18"/>
                <a:gd name="T3" fmla="*/ 10 h 14"/>
                <a:gd name="T4" fmla="*/ 1 w 18"/>
                <a:gd name="T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4">
                  <a:moveTo>
                    <a:pt x="1" y="6"/>
                  </a:moveTo>
                  <a:cubicBezTo>
                    <a:pt x="3" y="11"/>
                    <a:pt x="12" y="14"/>
                    <a:pt x="15" y="10"/>
                  </a:cubicBezTo>
                  <a:cubicBezTo>
                    <a:pt x="18" y="5"/>
                    <a:pt x="0" y="0"/>
                    <a:pt x="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40" name="Freeform 141"/>
            <p:cNvSpPr>
              <a:spLocks/>
            </p:cNvSpPr>
            <p:nvPr/>
          </p:nvSpPr>
          <p:spPr bwMode="auto">
            <a:xfrm>
              <a:off x="19075401" y="8834438"/>
              <a:ext cx="122238" cy="173038"/>
            </a:xfrm>
            <a:custGeom>
              <a:avLst/>
              <a:gdLst>
                <a:gd name="T0" fmla="*/ 13 w 23"/>
                <a:gd name="T1" fmla="*/ 12 h 33"/>
                <a:gd name="T2" fmla="*/ 5 w 23"/>
                <a:gd name="T3" fmla="*/ 8 h 33"/>
                <a:gd name="T4" fmla="*/ 11 w 23"/>
                <a:gd name="T5" fmla="*/ 32 h 33"/>
                <a:gd name="T6" fmla="*/ 16 w 23"/>
                <a:gd name="T7" fmla="*/ 23 h 33"/>
                <a:gd name="T8" fmla="*/ 20 w 23"/>
                <a:gd name="T9" fmla="*/ 15 h 33"/>
                <a:gd name="T10" fmla="*/ 13 w 23"/>
                <a:gd name="T11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33">
                  <a:moveTo>
                    <a:pt x="13" y="12"/>
                  </a:moveTo>
                  <a:cubicBezTo>
                    <a:pt x="13" y="10"/>
                    <a:pt x="11" y="0"/>
                    <a:pt x="5" y="8"/>
                  </a:cubicBezTo>
                  <a:cubicBezTo>
                    <a:pt x="0" y="15"/>
                    <a:pt x="7" y="33"/>
                    <a:pt x="11" y="32"/>
                  </a:cubicBezTo>
                  <a:cubicBezTo>
                    <a:pt x="15" y="32"/>
                    <a:pt x="8" y="23"/>
                    <a:pt x="16" y="23"/>
                  </a:cubicBezTo>
                  <a:cubicBezTo>
                    <a:pt x="23" y="24"/>
                    <a:pt x="20" y="20"/>
                    <a:pt x="20" y="15"/>
                  </a:cubicBezTo>
                  <a:cubicBezTo>
                    <a:pt x="20" y="10"/>
                    <a:pt x="13" y="14"/>
                    <a:pt x="13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41" name="Freeform 142"/>
            <p:cNvSpPr>
              <a:spLocks/>
            </p:cNvSpPr>
            <p:nvPr/>
          </p:nvSpPr>
          <p:spPr bwMode="auto">
            <a:xfrm>
              <a:off x="18624551" y="9463088"/>
              <a:ext cx="296863" cy="52388"/>
            </a:xfrm>
            <a:custGeom>
              <a:avLst/>
              <a:gdLst>
                <a:gd name="T0" fmla="*/ 43 w 56"/>
                <a:gd name="T1" fmla="*/ 5 h 10"/>
                <a:gd name="T2" fmla="*/ 47 w 56"/>
                <a:gd name="T3" fmla="*/ 1 h 10"/>
                <a:gd name="T4" fmla="*/ 23 w 56"/>
                <a:gd name="T5" fmla="*/ 3 h 10"/>
                <a:gd name="T6" fmla="*/ 2 w 56"/>
                <a:gd name="T7" fmla="*/ 6 h 10"/>
                <a:gd name="T8" fmla="*/ 20 w 56"/>
                <a:gd name="T9" fmla="*/ 10 h 10"/>
                <a:gd name="T10" fmla="*/ 43 w 56"/>
                <a:gd name="T1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10">
                  <a:moveTo>
                    <a:pt x="43" y="5"/>
                  </a:moveTo>
                  <a:cubicBezTo>
                    <a:pt x="49" y="4"/>
                    <a:pt x="56" y="3"/>
                    <a:pt x="47" y="1"/>
                  </a:cubicBezTo>
                  <a:cubicBezTo>
                    <a:pt x="38" y="0"/>
                    <a:pt x="32" y="7"/>
                    <a:pt x="23" y="3"/>
                  </a:cubicBezTo>
                  <a:cubicBezTo>
                    <a:pt x="14" y="0"/>
                    <a:pt x="0" y="3"/>
                    <a:pt x="2" y="6"/>
                  </a:cubicBezTo>
                  <a:cubicBezTo>
                    <a:pt x="3" y="9"/>
                    <a:pt x="11" y="9"/>
                    <a:pt x="20" y="10"/>
                  </a:cubicBezTo>
                  <a:cubicBezTo>
                    <a:pt x="29" y="10"/>
                    <a:pt x="37" y="5"/>
                    <a:pt x="4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42" name="Freeform 143"/>
            <p:cNvSpPr>
              <a:spLocks/>
            </p:cNvSpPr>
            <p:nvPr/>
          </p:nvSpPr>
          <p:spPr bwMode="auto">
            <a:xfrm>
              <a:off x="12282488" y="6565900"/>
              <a:ext cx="180975" cy="109538"/>
            </a:xfrm>
            <a:custGeom>
              <a:avLst/>
              <a:gdLst>
                <a:gd name="T0" fmla="*/ 24 w 34"/>
                <a:gd name="T1" fmla="*/ 2 h 21"/>
                <a:gd name="T2" fmla="*/ 11 w 34"/>
                <a:gd name="T3" fmla="*/ 2 h 21"/>
                <a:gd name="T4" fmla="*/ 1 w 34"/>
                <a:gd name="T5" fmla="*/ 6 h 21"/>
                <a:gd name="T6" fmla="*/ 13 w 34"/>
                <a:gd name="T7" fmla="*/ 13 h 21"/>
                <a:gd name="T8" fmla="*/ 26 w 34"/>
                <a:gd name="T9" fmla="*/ 21 h 21"/>
                <a:gd name="T10" fmla="*/ 29 w 34"/>
                <a:gd name="T11" fmla="*/ 13 h 21"/>
                <a:gd name="T12" fmla="*/ 33 w 34"/>
                <a:gd name="T13" fmla="*/ 2 h 21"/>
                <a:gd name="T14" fmla="*/ 24 w 34"/>
                <a:gd name="T15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21">
                  <a:moveTo>
                    <a:pt x="24" y="2"/>
                  </a:moveTo>
                  <a:cubicBezTo>
                    <a:pt x="18" y="3"/>
                    <a:pt x="15" y="4"/>
                    <a:pt x="11" y="2"/>
                  </a:cubicBezTo>
                  <a:cubicBezTo>
                    <a:pt x="7" y="0"/>
                    <a:pt x="0" y="4"/>
                    <a:pt x="1" y="6"/>
                  </a:cubicBezTo>
                  <a:cubicBezTo>
                    <a:pt x="2" y="8"/>
                    <a:pt x="5" y="10"/>
                    <a:pt x="13" y="13"/>
                  </a:cubicBezTo>
                  <a:cubicBezTo>
                    <a:pt x="21" y="15"/>
                    <a:pt x="22" y="20"/>
                    <a:pt x="26" y="21"/>
                  </a:cubicBezTo>
                  <a:cubicBezTo>
                    <a:pt x="29" y="21"/>
                    <a:pt x="30" y="17"/>
                    <a:pt x="29" y="13"/>
                  </a:cubicBezTo>
                  <a:cubicBezTo>
                    <a:pt x="28" y="8"/>
                    <a:pt x="33" y="3"/>
                    <a:pt x="33" y="2"/>
                  </a:cubicBezTo>
                  <a:cubicBezTo>
                    <a:pt x="34" y="2"/>
                    <a:pt x="31" y="0"/>
                    <a:pt x="2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43" name="Freeform 144"/>
            <p:cNvSpPr>
              <a:spLocks/>
            </p:cNvSpPr>
            <p:nvPr/>
          </p:nvSpPr>
          <p:spPr bwMode="auto">
            <a:xfrm>
              <a:off x="12017376" y="6361113"/>
              <a:ext cx="117475" cy="179388"/>
            </a:xfrm>
            <a:custGeom>
              <a:avLst/>
              <a:gdLst>
                <a:gd name="T0" fmla="*/ 2 w 22"/>
                <a:gd name="T1" fmla="*/ 5 h 34"/>
                <a:gd name="T2" fmla="*/ 6 w 22"/>
                <a:gd name="T3" fmla="*/ 19 h 34"/>
                <a:gd name="T4" fmla="*/ 11 w 22"/>
                <a:gd name="T5" fmla="*/ 30 h 34"/>
                <a:gd name="T6" fmla="*/ 18 w 22"/>
                <a:gd name="T7" fmla="*/ 25 h 34"/>
                <a:gd name="T8" fmla="*/ 20 w 22"/>
                <a:gd name="T9" fmla="*/ 7 h 34"/>
                <a:gd name="T10" fmla="*/ 10 w 22"/>
                <a:gd name="T11" fmla="*/ 3 h 34"/>
                <a:gd name="T12" fmla="*/ 2 w 22"/>
                <a:gd name="T13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34">
                  <a:moveTo>
                    <a:pt x="2" y="5"/>
                  </a:moveTo>
                  <a:cubicBezTo>
                    <a:pt x="0" y="8"/>
                    <a:pt x="7" y="13"/>
                    <a:pt x="6" y="19"/>
                  </a:cubicBezTo>
                  <a:cubicBezTo>
                    <a:pt x="4" y="26"/>
                    <a:pt x="7" y="34"/>
                    <a:pt x="11" y="30"/>
                  </a:cubicBezTo>
                  <a:cubicBezTo>
                    <a:pt x="14" y="26"/>
                    <a:pt x="16" y="28"/>
                    <a:pt x="18" y="25"/>
                  </a:cubicBezTo>
                  <a:cubicBezTo>
                    <a:pt x="21" y="23"/>
                    <a:pt x="19" y="12"/>
                    <a:pt x="20" y="7"/>
                  </a:cubicBezTo>
                  <a:cubicBezTo>
                    <a:pt x="22" y="2"/>
                    <a:pt x="14" y="0"/>
                    <a:pt x="10" y="3"/>
                  </a:cubicBezTo>
                  <a:cubicBezTo>
                    <a:pt x="6" y="6"/>
                    <a:pt x="3" y="2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44" name="Freeform 145"/>
            <p:cNvSpPr>
              <a:spLocks/>
            </p:cNvSpPr>
            <p:nvPr/>
          </p:nvSpPr>
          <p:spPr bwMode="auto">
            <a:xfrm>
              <a:off x="4481513" y="6953250"/>
              <a:ext cx="1806575" cy="1104900"/>
            </a:xfrm>
            <a:custGeom>
              <a:avLst/>
              <a:gdLst>
                <a:gd name="T0" fmla="*/ 164 w 340"/>
                <a:gd name="T1" fmla="*/ 176 h 211"/>
                <a:gd name="T2" fmla="*/ 220 w 340"/>
                <a:gd name="T3" fmla="*/ 201 h 211"/>
                <a:gd name="T4" fmla="*/ 260 w 340"/>
                <a:gd name="T5" fmla="*/ 201 h 211"/>
                <a:gd name="T6" fmla="*/ 276 w 340"/>
                <a:gd name="T7" fmla="*/ 209 h 211"/>
                <a:gd name="T8" fmla="*/ 278 w 340"/>
                <a:gd name="T9" fmla="*/ 206 h 211"/>
                <a:gd name="T10" fmla="*/ 280 w 340"/>
                <a:gd name="T11" fmla="*/ 203 h 211"/>
                <a:gd name="T12" fmla="*/ 281 w 340"/>
                <a:gd name="T13" fmla="*/ 202 h 211"/>
                <a:gd name="T14" fmla="*/ 282 w 340"/>
                <a:gd name="T15" fmla="*/ 201 h 211"/>
                <a:gd name="T16" fmla="*/ 283 w 340"/>
                <a:gd name="T17" fmla="*/ 200 h 211"/>
                <a:gd name="T18" fmla="*/ 283 w 340"/>
                <a:gd name="T19" fmla="*/ 200 h 211"/>
                <a:gd name="T20" fmla="*/ 284 w 340"/>
                <a:gd name="T21" fmla="*/ 199 h 211"/>
                <a:gd name="T22" fmla="*/ 286 w 340"/>
                <a:gd name="T23" fmla="*/ 199 h 211"/>
                <a:gd name="T24" fmla="*/ 290 w 340"/>
                <a:gd name="T25" fmla="*/ 188 h 211"/>
                <a:gd name="T26" fmla="*/ 294 w 340"/>
                <a:gd name="T27" fmla="*/ 178 h 211"/>
                <a:gd name="T28" fmla="*/ 313 w 340"/>
                <a:gd name="T29" fmla="*/ 179 h 211"/>
                <a:gd name="T30" fmla="*/ 316 w 340"/>
                <a:gd name="T31" fmla="*/ 177 h 211"/>
                <a:gd name="T32" fmla="*/ 323 w 340"/>
                <a:gd name="T33" fmla="*/ 172 h 211"/>
                <a:gd name="T34" fmla="*/ 327 w 340"/>
                <a:gd name="T35" fmla="*/ 174 h 211"/>
                <a:gd name="T36" fmla="*/ 334 w 340"/>
                <a:gd name="T37" fmla="*/ 147 h 211"/>
                <a:gd name="T38" fmla="*/ 336 w 340"/>
                <a:gd name="T39" fmla="*/ 137 h 211"/>
                <a:gd name="T40" fmla="*/ 313 w 340"/>
                <a:gd name="T41" fmla="*/ 138 h 211"/>
                <a:gd name="T42" fmla="*/ 291 w 340"/>
                <a:gd name="T43" fmla="*/ 167 h 211"/>
                <a:gd name="T44" fmla="*/ 279 w 340"/>
                <a:gd name="T45" fmla="*/ 170 h 211"/>
                <a:gd name="T46" fmla="*/ 247 w 340"/>
                <a:gd name="T47" fmla="*/ 173 h 211"/>
                <a:gd name="T48" fmla="*/ 226 w 340"/>
                <a:gd name="T49" fmla="*/ 148 h 211"/>
                <a:gd name="T50" fmla="*/ 220 w 340"/>
                <a:gd name="T51" fmla="*/ 89 h 211"/>
                <a:gd name="T52" fmla="*/ 218 w 340"/>
                <a:gd name="T53" fmla="*/ 83 h 211"/>
                <a:gd name="T54" fmla="*/ 202 w 340"/>
                <a:gd name="T55" fmla="*/ 78 h 211"/>
                <a:gd name="T56" fmla="*/ 195 w 340"/>
                <a:gd name="T57" fmla="*/ 62 h 211"/>
                <a:gd name="T58" fmla="*/ 159 w 340"/>
                <a:gd name="T59" fmla="*/ 43 h 211"/>
                <a:gd name="T60" fmla="*/ 146 w 340"/>
                <a:gd name="T61" fmla="*/ 41 h 211"/>
                <a:gd name="T62" fmla="*/ 119 w 340"/>
                <a:gd name="T63" fmla="*/ 12 h 211"/>
                <a:gd name="T64" fmla="*/ 65 w 340"/>
                <a:gd name="T65" fmla="*/ 17 h 211"/>
                <a:gd name="T66" fmla="*/ 36 w 340"/>
                <a:gd name="T67" fmla="*/ 7 h 211"/>
                <a:gd name="T68" fmla="*/ 5 w 340"/>
                <a:gd name="T69" fmla="*/ 11 h 211"/>
                <a:gd name="T70" fmla="*/ 34 w 340"/>
                <a:gd name="T71" fmla="*/ 60 h 211"/>
                <a:gd name="T72" fmla="*/ 25 w 340"/>
                <a:gd name="T73" fmla="*/ 61 h 211"/>
                <a:gd name="T74" fmla="*/ 51 w 340"/>
                <a:gd name="T75" fmla="*/ 78 h 211"/>
                <a:gd name="T76" fmla="*/ 67 w 340"/>
                <a:gd name="T77" fmla="*/ 104 h 211"/>
                <a:gd name="T78" fmla="*/ 82 w 340"/>
                <a:gd name="T79" fmla="*/ 111 h 211"/>
                <a:gd name="T80" fmla="*/ 70 w 340"/>
                <a:gd name="T81" fmla="*/ 98 h 211"/>
                <a:gd name="T82" fmla="*/ 49 w 340"/>
                <a:gd name="T83" fmla="*/ 60 h 211"/>
                <a:gd name="T84" fmla="*/ 41 w 340"/>
                <a:gd name="T85" fmla="*/ 42 h 211"/>
                <a:gd name="T86" fmla="*/ 22 w 340"/>
                <a:gd name="T87" fmla="*/ 12 h 211"/>
                <a:gd name="T88" fmla="*/ 30 w 340"/>
                <a:gd name="T89" fmla="*/ 12 h 211"/>
                <a:gd name="T90" fmla="*/ 40 w 340"/>
                <a:gd name="T91" fmla="*/ 15 h 211"/>
                <a:gd name="T92" fmla="*/ 47 w 340"/>
                <a:gd name="T93" fmla="*/ 30 h 211"/>
                <a:gd name="T94" fmla="*/ 53 w 340"/>
                <a:gd name="T95" fmla="*/ 46 h 211"/>
                <a:gd name="T96" fmla="*/ 72 w 340"/>
                <a:gd name="T97" fmla="*/ 60 h 211"/>
                <a:gd name="T98" fmla="*/ 88 w 340"/>
                <a:gd name="T99" fmla="*/ 74 h 211"/>
                <a:gd name="T100" fmla="*/ 100 w 340"/>
                <a:gd name="T101" fmla="*/ 92 h 211"/>
                <a:gd name="T102" fmla="*/ 133 w 340"/>
                <a:gd name="T103" fmla="*/ 136 h 211"/>
                <a:gd name="T104" fmla="*/ 131 w 340"/>
                <a:gd name="T105" fmla="*/ 148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40" h="211">
                  <a:moveTo>
                    <a:pt x="137" y="162"/>
                  </a:moveTo>
                  <a:cubicBezTo>
                    <a:pt x="142" y="162"/>
                    <a:pt x="147" y="166"/>
                    <a:pt x="151" y="170"/>
                  </a:cubicBezTo>
                  <a:cubicBezTo>
                    <a:pt x="152" y="171"/>
                    <a:pt x="153" y="172"/>
                    <a:pt x="154" y="173"/>
                  </a:cubicBezTo>
                  <a:cubicBezTo>
                    <a:pt x="157" y="175"/>
                    <a:pt x="160" y="176"/>
                    <a:pt x="164" y="176"/>
                  </a:cubicBezTo>
                  <a:cubicBezTo>
                    <a:pt x="166" y="177"/>
                    <a:pt x="169" y="177"/>
                    <a:pt x="172" y="178"/>
                  </a:cubicBezTo>
                  <a:cubicBezTo>
                    <a:pt x="175" y="179"/>
                    <a:pt x="177" y="181"/>
                    <a:pt x="180" y="183"/>
                  </a:cubicBezTo>
                  <a:cubicBezTo>
                    <a:pt x="184" y="185"/>
                    <a:pt x="188" y="188"/>
                    <a:pt x="194" y="189"/>
                  </a:cubicBezTo>
                  <a:cubicBezTo>
                    <a:pt x="203" y="192"/>
                    <a:pt x="213" y="196"/>
                    <a:pt x="220" y="201"/>
                  </a:cubicBezTo>
                  <a:cubicBezTo>
                    <a:pt x="222" y="202"/>
                    <a:pt x="225" y="203"/>
                    <a:pt x="228" y="203"/>
                  </a:cubicBezTo>
                  <a:cubicBezTo>
                    <a:pt x="231" y="203"/>
                    <a:pt x="236" y="202"/>
                    <a:pt x="242" y="199"/>
                  </a:cubicBezTo>
                  <a:cubicBezTo>
                    <a:pt x="244" y="198"/>
                    <a:pt x="246" y="198"/>
                    <a:pt x="249" y="198"/>
                  </a:cubicBezTo>
                  <a:cubicBezTo>
                    <a:pt x="253" y="198"/>
                    <a:pt x="257" y="200"/>
                    <a:pt x="260" y="201"/>
                  </a:cubicBezTo>
                  <a:cubicBezTo>
                    <a:pt x="261" y="201"/>
                    <a:pt x="262" y="202"/>
                    <a:pt x="263" y="202"/>
                  </a:cubicBezTo>
                  <a:cubicBezTo>
                    <a:pt x="265" y="203"/>
                    <a:pt x="269" y="206"/>
                    <a:pt x="274" y="211"/>
                  </a:cubicBezTo>
                  <a:cubicBezTo>
                    <a:pt x="275" y="211"/>
                    <a:pt x="275" y="211"/>
                    <a:pt x="275" y="211"/>
                  </a:cubicBezTo>
                  <a:cubicBezTo>
                    <a:pt x="275" y="210"/>
                    <a:pt x="275" y="210"/>
                    <a:pt x="276" y="209"/>
                  </a:cubicBezTo>
                  <a:cubicBezTo>
                    <a:pt x="276" y="209"/>
                    <a:pt x="276" y="209"/>
                    <a:pt x="276" y="209"/>
                  </a:cubicBezTo>
                  <a:cubicBezTo>
                    <a:pt x="276" y="208"/>
                    <a:pt x="277" y="208"/>
                    <a:pt x="277" y="208"/>
                  </a:cubicBezTo>
                  <a:cubicBezTo>
                    <a:pt x="277" y="207"/>
                    <a:pt x="277" y="207"/>
                    <a:pt x="277" y="207"/>
                  </a:cubicBezTo>
                  <a:cubicBezTo>
                    <a:pt x="278" y="207"/>
                    <a:pt x="278" y="206"/>
                    <a:pt x="278" y="206"/>
                  </a:cubicBezTo>
                  <a:cubicBezTo>
                    <a:pt x="278" y="206"/>
                    <a:pt x="278" y="206"/>
                    <a:pt x="279" y="205"/>
                  </a:cubicBezTo>
                  <a:cubicBezTo>
                    <a:pt x="279" y="205"/>
                    <a:pt x="279" y="205"/>
                    <a:pt x="279" y="205"/>
                  </a:cubicBezTo>
                  <a:cubicBezTo>
                    <a:pt x="279" y="204"/>
                    <a:pt x="279" y="204"/>
                    <a:pt x="280" y="204"/>
                  </a:cubicBezTo>
                  <a:cubicBezTo>
                    <a:pt x="280" y="204"/>
                    <a:pt x="280" y="204"/>
                    <a:pt x="280" y="203"/>
                  </a:cubicBezTo>
                  <a:cubicBezTo>
                    <a:pt x="280" y="203"/>
                    <a:pt x="280" y="203"/>
                    <a:pt x="280" y="203"/>
                  </a:cubicBezTo>
                  <a:cubicBezTo>
                    <a:pt x="280" y="203"/>
                    <a:pt x="281" y="203"/>
                    <a:pt x="281" y="202"/>
                  </a:cubicBezTo>
                  <a:cubicBezTo>
                    <a:pt x="281" y="202"/>
                    <a:pt x="281" y="202"/>
                    <a:pt x="281" y="202"/>
                  </a:cubicBezTo>
                  <a:cubicBezTo>
                    <a:pt x="281" y="202"/>
                    <a:pt x="281" y="202"/>
                    <a:pt x="281" y="202"/>
                  </a:cubicBezTo>
                  <a:cubicBezTo>
                    <a:pt x="281" y="202"/>
                    <a:pt x="282" y="201"/>
                    <a:pt x="282" y="201"/>
                  </a:cubicBezTo>
                  <a:cubicBezTo>
                    <a:pt x="282" y="201"/>
                    <a:pt x="282" y="201"/>
                    <a:pt x="282" y="201"/>
                  </a:cubicBezTo>
                  <a:cubicBezTo>
                    <a:pt x="282" y="201"/>
                    <a:pt x="282" y="201"/>
                    <a:pt x="282" y="201"/>
                  </a:cubicBezTo>
                  <a:cubicBezTo>
                    <a:pt x="282" y="201"/>
                    <a:pt x="282" y="201"/>
                    <a:pt x="282" y="201"/>
                  </a:cubicBezTo>
                  <a:cubicBezTo>
                    <a:pt x="282" y="200"/>
                    <a:pt x="282" y="200"/>
                    <a:pt x="283" y="200"/>
                  </a:cubicBezTo>
                  <a:cubicBezTo>
                    <a:pt x="283" y="200"/>
                    <a:pt x="283" y="200"/>
                    <a:pt x="283" y="200"/>
                  </a:cubicBezTo>
                  <a:cubicBezTo>
                    <a:pt x="283" y="200"/>
                    <a:pt x="283" y="200"/>
                    <a:pt x="283" y="200"/>
                  </a:cubicBezTo>
                  <a:cubicBezTo>
                    <a:pt x="283" y="200"/>
                    <a:pt x="283" y="200"/>
                    <a:pt x="283" y="200"/>
                  </a:cubicBezTo>
                  <a:cubicBezTo>
                    <a:pt x="283" y="200"/>
                    <a:pt x="283" y="200"/>
                    <a:pt x="283" y="200"/>
                  </a:cubicBezTo>
                  <a:cubicBezTo>
                    <a:pt x="283" y="200"/>
                    <a:pt x="283" y="200"/>
                    <a:pt x="283" y="200"/>
                  </a:cubicBezTo>
                  <a:cubicBezTo>
                    <a:pt x="283" y="200"/>
                    <a:pt x="283" y="200"/>
                    <a:pt x="283" y="200"/>
                  </a:cubicBezTo>
                  <a:cubicBezTo>
                    <a:pt x="283" y="200"/>
                    <a:pt x="283" y="200"/>
                    <a:pt x="283" y="200"/>
                  </a:cubicBezTo>
                  <a:cubicBezTo>
                    <a:pt x="283" y="199"/>
                    <a:pt x="283" y="199"/>
                    <a:pt x="283" y="199"/>
                  </a:cubicBezTo>
                  <a:cubicBezTo>
                    <a:pt x="283" y="199"/>
                    <a:pt x="283" y="199"/>
                    <a:pt x="283" y="199"/>
                  </a:cubicBezTo>
                  <a:cubicBezTo>
                    <a:pt x="283" y="199"/>
                    <a:pt x="284" y="199"/>
                    <a:pt x="284" y="199"/>
                  </a:cubicBezTo>
                  <a:cubicBezTo>
                    <a:pt x="284" y="199"/>
                    <a:pt x="284" y="199"/>
                    <a:pt x="284" y="199"/>
                  </a:cubicBezTo>
                  <a:cubicBezTo>
                    <a:pt x="284" y="199"/>
                    <a:pt x="284" y="199"/>
                    <a:pt x="284" y="199"/>
                  </a:cubicBezTo>
                  <a:cubicBezTo>
                    <a:pt x="284" y="199"/>
                    <a:pt x="284" y="199"/>
                    <a:pt x="284" y="199"/>
                  </a:cubicBezTo>
                  <a:cubicBezTo>
                    <a:pt x="284" y="199"/>
                    <a:pt x="284" y="199"/>
                    <a:pt x="285" y="199"/>
                  </a:cubicBezTo>
                  <a:cubicBezTo>
                    <a:pt x="285" y="199"/>
                    <a:pt x="286" y="199"/>
                    <a:pt x="286" y="199"/>
                  </a:cubicBezTo>
                  <a:cubicBezTo>
                    <a:pt x="288" y="200"/>
                    <a:pt x="290" y="200"/>
                    <a:pt x="291" y="200"/>
                  </a:cubicBezTo>
                  <a:cubicBezTo>
                    <a:pt x="297" y="200"/>
                    <a:pt x="298" y="199"/>
                    <a:pt x="298" y="198"/>
                  </a:cubicBezTo>
                  <a:cubicBezTo>
                    <a:pt x="298" y="197"/>
                    <a:pt x="294" y="193"/>
                    <a:pt x="293" y="192"/>
                  </a:cubicBezTo>
                  <a:cubicBezTo>
                    <a:pt x="290" y="190"/>
                    <a:pt x="289" y="189"/>
                    <a:pt x="290" y="188"/>
                  </a:cubicBezTo>
                  <a:cubicBezTo>
                    <a:pt x="290" y="187"/>
                    <a:pt x="290" y="187"/>
                    <a:pt x="290" y="187"/>
                  </a:cubicBezTo>
                  <a:cubicBezTo>
                    <a:pt x="290" y="187"/>
                    <a:pt x="290" y="187"/>
                    <a:pt x="290" y="187"/>
                  </a:cubicBezTo>
                  <a:cubicBezTo>
                    <a:pt x="290" y="187"/>
                    <a:pt x="291" y="185"/>
                    <a:pt x="291" y="184"/>
                  </a:cubicBezTo>
                  <a:cubicBezTo>
                    <a:pt x="292" y="181"/>
                    <a:pt x="292" y="178"/>
                    <a:pt x="294" y="178"/>
                  </a:cubicBezTo>
                  <a:cubicBezTo>
                    <a:pt x="294" y="178"/>
                    <a:pt x="295" y="178"/>
                    <a:pt x="295" y="178"/>
                  </a:cubicBezTo>
                  <a:cubicBezTo>
                    <a:pt x="295" y="178"/>
                    <a:pt x="296" y="178"/>
                    <a:pt x="297" y="178"/>
                  </a:cubicBezTo>
                  <a:cubicBezTo>
                    <a:pt x="302" y="179"/>
                    <a:pt x="310" y="179"/>
                    <a:pt x="313" y="179"/>
                  </a:cubicBezTo>
                  <a:cubicBezTo>
                    <a:pt x="313" y="179"/>
                    <a:pt x="313" y="179"/>
                    <a:pt x="313" y="179"/>
                  </a:cubicBezTo>
                  <a:cubicBezTo>
                    <a:pt x="314" y="178"/>
                    <a:pt x="314" y="178"/>
                    <a:pt x="314" y="178"/>
                  </a:cubicBezTo>
                  <a:cubicBezTo>
                    <a:pt x="314" y="178"/>
                    <a:pt x="314" y="178"/>
                    <a:pt x="314" y="178"/>
                  </a:cubicBezTo>
                  <a:cubicBezTo>
                    <a:pt x="314" y="178"/>
                    <a:pt x="315" y="178"/>
                    <a:pt x="315" y="177"/>
                  </a:cubicBezTo>
                  <a:cubicBezTo>
                    <a:pt x="315" y="177"/>
                    <a:pt x="315" y="177"/>
                    <a:pt x="316" y="177"/>
                  </a:cubicBezTo>
                  <a:cubicBezTo>
                    <a:pt x="317" y="175"/>
                    <a:pt x="319" y="172"/>
                    <a:pt x="322" y="171"/>
                  </a:cubicBezTo>
                  <a:cubicBezTo>
                    <a:pt x="322" y="171"/>
                    <a:pt x="322" y="171"/>
                    <a:pt x="322" y="171"/>
                  </a:cubicBezTo>
                  <a:cubicBezTo>
                    <a:pt x="322" y="171"/>
                    <a:pt x="323" y="171"/>
                    <a:pt x="323" y="172"/>
                  </a:cubicBezTo>
                  <a:cubicBezTo>
                    <a:pt x="323" y="172"/>
                    <a:pt x="323" y="172"/>
                    <a:pt x="323" y="172"/>
                  </a:cubicBezTo>
                  <a:cubicBezTo>
                    <a:pt x="324" y="172"/>
                    <a:pt x="324" y="172"/>
                    <a:pt x="324" y="172"/>
                  </a:cubicBezTo>
                  <a:cubicBezTo>
                    <a:pt x="325" y="172"/>
                    <a:pt x="325" y="172"/>
                    <a:pt x="325" y="172"/>
                  </a:cubicBezTo>
                  <a:cubicBezTo>
                    <a:pt x="325" y="173"/>
                    <a:pt x="326" y="173"/>
                    <a:pt x="326" y="173"/>
                  </a:cubicBezTo>
                  <a:cubicBezTo>
                    <a:pt x="326" y="173"/>
                    <a:pt x="326" y="174"/>
                    <a:pt x="327" y="174"/>
                  </a:cubicBezTo>
                  <a:cubicBezTo>
                    <a:pt x="327" y="174"/>
                    <a:pt x="327" y="174"/>
                    <a:pt x="327" y="174"/>
                  </a:cubicBezTo>
                  <a:cubicBezTo>
                    <a:pt x="330" y="171"/>
                    <a:pt x="331" y="165"/>
                    <a:pt x="331" y="160"/>
                  </a:cubicBezTo>
                  <a:cubicBezTo>
                    <a:pt x="332" y="158"/>
                    <a:pt x="331" y="156"/>
                    <a:pt x="331" y="155"/>
                  </a:cubicBezTo>
                  <a:cubicBezTo>
                    <a:pt x="331" y="152"/>
                    <a:pt x="331" y="150"/>
                    <a:pt x="334" y="147"/>
                  </a:cubicBezTo>
                  <a:cubicBezTo>
                    <a:pt x="335" y="146"/>
                    <a:pt x="336" y="145"/>
                    <a:pt x="337" y="144"/>
                  </a:cubicBezTo>
                  <a:cubicBezTo>
                    <a:pt x="339" y="143"/>
                    <a:pt x="340" y="142"/>
                    <a:pt x="340" y="139"/>
                  </a:cubicBezTo>
                  <a:cubicBezTo>
                    <a:pt x="339" y="137"/>
                    <a:pt x="339" y="137"/>
                    <a:pt x="338" y="137"/>
                  </a:cubicBezTo>
                  <a:cubicBezTo>
                    <a:pt x="338" y="137"/>
                    <a:pt x="337" y="137"/>
                    <a:pt x="336" y="137"/>
                  </a:cubicBezTo>
                  <a:cubicBezTo>
                    <a:pt x="335" y="137"/>
                    <a:pt x="334" y="138"/>
                    <a:pt x="333" y="138"/>
                  </a:cubicBezTo>
                  <a:cubicBezTo>
                    <a:pt x="332" y="138"/>
                    <a:pt x="331" y="137"/>
                    <a:pt x="330" y="137"/>
                  </a:cubicBezTo>
                  <a:cubicBezTo>
                    <a:pt x="328" y="135"/>
                    <a:pt x="325" y="135"/>
                    <a:pt x="320" y="136"/>
                  </a:cubicBezTo>
                  <a:cubicBezTo>
                    <a:pt x="318" y="137"/>
                    <a:pt x="316" y="137"/>
                    <a:pt x="313" y="138"/>
                  </a:cubicBezTo>
                  <a:cubicBezTo>
                    <a:pt x="303" y="139"/>
                    <a:pt x="299" y="143"/>
                    <a:pt x="299" y="150"/>
                  </a:cubicBezTo>
                  <a:cubicBezTo>
                    <a:pt x="300" y="153"/>
                    <a:pt x="299" y="155"/>
                    <a:pt x="298" y="156"/>
                  </a:cubicBezTo>
                  <a:cubicBezTo>
                    <a:pt x="297" y="157"/>
                    <a:pt x="296" y="157"/>
                    <a:pt x="296" y="160"/>
                  </a:cubicBezTo>
                  <a:cubicBezTo>
                    <a:pt x="296" y="164"/>
                    <a:pt x="293" y="166"/>
                    <a:pt x="291" y="167"/>
                  </a:cubicBezTo>
                  <a:cubicBezTo>
                    <a:pt x="290" y="168"/>
                    <a:pt x="289" y="169"/>
                    <a:pt x="289" y="170"/>
                  </a:cubicBezTo>
                  <a:cubicBezTo>
                    <a:pt x="289" y="171"/>
                    <a:pt x="289" y="171"/>
                    <a:pt x="288" y="172"/>
                  </a:cubicBezTo>
                  <a:cubicBezTo>
                    <a:pt x="288" y="172"/>
                    <a:pt x="287" y="173"/>
                    <a:pt x="286" y="173"/>
                  </a:cubicBezTo>
                  <a:cubicBezTo>
                    <a:pt x="284" y="173"/>
                    <a:pt x="279" y="170"/>
                    <a:pt x="279" y="170"/>
                  </a:cubicBezTo>
                  <a:cubicBezTo>
                    <a:pt x="279" y="170"/>
                    <a:pt x="279" y="170"/>
                    <a:pt x="278" y="170"/>
                  </a:cubicBezTo>
                  <a:cubicBezTo>
                    <a:pt x="275" y="170"/>
                    <a:pt x="266" y="172"/>
                    <a:pt x="259" y="174"/>
                  </a:cubicBezTo>
                  <a:cubicBezTo>
                    <a:pt x="256" y="175"/>
                    <a:pt x="254" y="175"/>
                    <a:pt x="253" y="176"/>
                  </a:cubicBezTo>
                  <a:cubicBezTo>
                    <a:pt x="251" y="176"/>
                    <a:pt x="249" y="174"/>
                    <a:pt x="247" y="173"/>
                  </a:cubicBezTo>
                  <a:cubicBezTo>
                    <a:pt x="245" y="171"/>
                    <a:pt x="242" y="170"/>
                    <a:pt x="240" y="170"/>
                  </a:cubicBezTo>
                  <a:cubicBezTo>
                    <a:pt x="240" y="170"/>
                    <a:pt x="240" y="170"/>
                    <a:pt x="240" y="170"/>
                  </a:cubicBezTo>
                  <a:cubicBezTo>
                    <a:pt x="234" y="170"/>
                    <a:pt x="233" y="161"/>
                    <a:pt x="233" y="157"/>
                  </a:cubicBezTo>
                  <a:cubicBezTo>
                    <a:pt x="232" y="154"/>
                    <a:pt x="229" y="151"/>
                    <a:pt x="226" y="148"/>
                  </a:cubicBezTo>
                  <a:cubicBezTo>
                    <a:pt x="224" y="147"/>
                    <a:pt x="222" y="145"/>
                    <a:pt x="221" y="143"/>
                  </a:cubicBezTo>
                  <a:cubicBezTo>
                    <a:pt x="217" y="138"/>
                    <a:pt x="216" y="126"/>
                    <a:pt x="216" y="120"/>
                  </a:cubicBezTo>
                  <a:cubicBezTo>
                    <a:pt x="216" y="119"/>
                    <a:pt x="216" y="119"/>
                    <a:pt x="216" y="119"/>
                  </a:cubicBezTo>
                  <a:cubicBezTo>
                    <a:pt x="216" y="113"/>
                    <a:pt x="215" y="101"/>
                    <a:pt x="220" y="89"/>
                  </a:cubicBezTo>
                  <a:cubicBezTo>
                    <a:pt x="221" y="87"/>
                    <a:pt x="221" y="86"/>
                    <a:pt x="221" y="85"/>
                  </a:cubicBezTo>
                  <a:cubicBezTo>
                    <a:pt x="221" y="84"/>
                    <a:pt x="220" y="84"/>
                    <a:pt x="220" y="84"/>
                  </a:cubicBezTo>
                  <a:cubicBezTo>
                    <a:pt x="220" y="84"/>
                    <a:pt x="219" y="84"/>
                    <a:pt x="219" y="84"/>
                  </a:cubicBezTo>
                  <a:cubicBezTo>
                    <a:pt x="218" y="84"/>
                    <a:pt x="218" y="83"/>
                    <a:pt x="218" y="83"/>
                  </a:cubicBezTo>
                  <a:cubicBezTo>
                    <a:pt x="218" y="83"/>
                    <a:pt x="218" y="83"/>
                    <a:pt x="217" y="83"/>
                  </a:cubicBezTo>
                  <a:cubicBezTo>
                    <a:pt x="217" y="83"/>
                    <a:pt x="217" y="83"/>
                    <a:pt x="217" y="83"/>
                  </a:cubicBezTo>
                  <a:cubicBezTo>
                    <a:pt x="214" y="83"/>
                    <a:pt x="210" y="81"/>
                    <a:pt x="206" y="80"/>
                  </a:cubicBezTo>
                  <a:cubicBezTo>
                    <a:pt x="204" y="79"/>
                    <a:pt x="202" y="78"/>
                    <a:pt x="202" y="78"/>
                  </a:cubicBezTo>
                  <a:cubicBezTo>
                    <a:pt x="200" y="78"/>
                    <a:pt x="199" y="76"/>
                    <a:pt x="199" y="74"/>
                  </a:cubicBezTo>
                  <a:cubicBezTo>
                    <a:pt x="198" y="73"/>
                    <a:pt x="198" y="71"/>
                    <a:pt x="198" y="70"/>
                  </a:cubicBezTo>
                  <a:cubicBezTo>
                    <a:pt x="197" y="69"/>
                    <a:pt x="196" y="67"/>
                    <a:pt x="196" y="66"/>
                  </a:cubicBezTo>
                  <a:cubicBezTo>
                    <a:pt x="196" y="64"/>
                    <a:pt x="196" y="63"/>
                    <a:pt x="195" y="62"/>
                  </a:cubicBezTo>
                  <a:cubicBezTo>
                    <a:pt x="193" y="60"/>
                    <a:pt x="186" y="54"/>
                    <a:pt x="184" y="46"/>
                  </a:cubicBezTo>
                  <a:cubicBezTo>
                    <a:pt x="182" y="40"/>
                    <a:pt x="169" y="36"/>
                    <a:pt x="165" y="36"/>
                  </a:cubicBezTo>
                  <a:cubicBezTo>
                    <a:pt x="165" y="36"/>
                    <a:pt x="165" y="36"/>
                    <a:pt x="165" y="36"/>
                  </a:cubicBezTo>
                  <a:cubicBezTo>
                    <a:pt x="162" y="36"/>
                    <a:pt x="160" y="40"/>
                    <a:pt x="159" y="43"/>
                  </a:cubicBezTo>
                  <a:cubicBezTo>
                    <a:pt x="158" y="45"/>
                    <a:pt x="157" y="46"/>
                    <a:pt x="157" y="46"/>
                  </a:cubicBezTo>
                  <a:cubicBezTo>
                    <a:pt x="156" y="46"/>
                    <a:pt x="156" y="46"/>
                    <a:pt x="156" y="46"/>
                  </a:cubicBezTo>
                  <a:cubicBezTo>
                    <a:pt x="156" y="46"/>
                    <a:pt x="155" y="46"/>
                    <a:pt x="154" y="46"/>
                  </a:cubicBezTo>
                  <a:cubicBezTo>
                    <a:pt x="153" y="45"/>
                    <a:pt x="150" y="43"/>
                    <a:pt x="146" y="41"/>
                  </a:cubicBezTo>
                  <a:cubicBezTo>
                    <a:pt x="145" y="40"/>
                    <a:pt x="143" y="40"/>
                    <a:pt x="143" y="39"/>
                  </a:cubicBezTo>
                  <a:cubicBezTo>
                    <a:pt x="140" y="38"/>
                    <a:pt x="138" y="35"/>
                    <a:pt x="138" y="31"/>
                  </a:cubicBezTo>
                  <a:cubicBezTo>
                    <a:pt x="138" y="28"/>
                    <a:pt x="133" y="24"/>
                    <a:pt x="132" y="23"/>
                  </a:cubicBezTo>
                  <a:cubicBezTo>
                    <a:pt x="130" y="23"/>
                    <a:pt x="122" y="15"/>
                    <a:pt x="119" y="12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98" y="17"/>
                    <a:pt x="98" y="17"/>
                    <a:pt x="98" y="17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65" y="17"/>
                    <a:pt x="64" y="16"/>
                    <a:pt x="61" y="15"/>
                  </a:cubicBezTo>
                  <a:cubicBezTo>
                    <a:pt x="60" y="15"/>
                    <a:pt x="59" y="14"/>
                    <a:pt x="57" y="14"/>
                  </a:cubicBezTo>
                  <a:cubicBezTo>
                    <a:pt x="56" y="14"/>
                    <a:pt x="56" y="13"/>
                    <a:pt x="55" y="13"/>
                  </a:cubicBezTo>
                  <a:cubicBezTo>
                    <a:pt x="48" y="10"/>
                    <a:pt x="39" y="7"/>
                    <a:pt x="36" y="7"/>
                  </a:cubicBezTo>
                  <a:cubicBezTo>
                    <a:pt x="33" y="6"/>
                    <a:pt x="29" y="3"/>
                    <a:pt x="26" y="1"/>
                  </a:cubicBezTo>
                  <a:cubicBezTo>
                    <a:pt x="25" y="1"/>
                    <a:pt x="24" y="0"/>
                    <a:pt x="2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6"/>
                    <a:pt x="3" y="9"/>
                    <a:pt x="5" y="11"/>
                  </a:cubicBezTo>
                  <a:cubicBezTo>
                    <a:pt x="10" y="18"/>
                    <a:pt x="14" y="29"/>
                    <a:pt x="14" y="34"/>
                  </a:cubicBezTo>
                  <a:cubicBezTo>
                    <a:pt x="15" y="36"/>
                    <a:pt x="19" y="39"/>
                    <a:pt x="24" y="42"/>
                  </a:cubicBezTo>
                  <a:cubicBezTo>
                    <a:pt x="25" y="43"/>
                    <a:pt x="27" y="43"/>
                    <a:pt x="28" y="44"/>
                  </a:cubicBezTo>
                  <a:cubicBezTo>
                    <a:pt x="35" y="48"/>
                    <a:pt x="35" y="58"/>
                    <a:pt x="34" y="60"/>
                  </a:cubicBezTo>
                  <a:cubicBezTo>
                    <a:pt x="34" y="61"/>
                    <a:pt x="33" y="62"/>
                    <a:pt x="31" y="62"/>
                  </a:cubicBezTo>
                  <a:cubicBezTo>
                    <a:pt x="30" y="62"/>
                    <a:pt x="29" y="62"/>
                    <a:pt x="28" y="61"/>
                  </a:cubicBezTo>
                  <a:cubicBezTo>
                    <a:pt x="27" y="61"/>
                    <a:pt x="26" y="61"/>
                    <a:pt x="26" y="61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5" y="63"/>
                    <a:pt x="34" y="70"/>
                    <a:pt x="38" y="70"/>
                  </a:cubicBezTo>
                  <a:cubicBezTo>
                    <a:pt x="38" y="70"/>
                    <a:pt x="39" y="70"/>
                    <a:pt x="39" y="70"/>
                  </a:cubicBezTo>
                  <a:cubicBezTo>
                    <a:pt x="42" y="70"/>
                    <a:pt x="44" y="72"/>
                    <a:pt x="48" y="76"/>
                  </a:cubicBezTo>
                  <a:cubicBezTo>
                    <a:pt x="49" y="77"/>
                    <a:pt x="50" y="77"/>
                    <a:pt x="51" y="78"/>
                  </a:cubicBezTo>
                  <a:cubicBezTo>
                    <a:pt x="54" y="81"/>
                    <a:pt x="56" y="85"/>
                    <a:pt x="56" y="89"/>
                  </a:cubicBezTo>
                  <a:cubicBezTo>
                    <a:pt x="56" y="91"/>
                    <a:pt x="55" y="93"/>
                    <a:pt x="54" y="94"/>
                  </a:cubicBezTo>
                  <a:cubicBezTo>
                    <a:pt x="54" y="95"/>
                    <a:pt x="59" y="99"/>
                    <a:pt x="64" y="101"/>
                  </a:cubicBezTo>
                  <a:cubicBezTo>
                    <a:pt x="65" y="102"/>
                    <a:pt x="66" y="103"/>
                    <a:pt x="67" y="104"/>
                  </a:cubicBezTo>
                  <a:cubicBezTo>
                    <a:pt x="77" y="110"/>
                    <a:pt x="79" y="118"/>
                    <a:pt x="79" y="119"/>
                  </a:cubicBezTo>
                  <a:cubicBezTo>
                    <a:pt x="80" y="119"/>
                    <a:pt x="80" y="119"/>
                    <a:pt x="80" y="119"/>
                  </a:cubicBezTo>
                  <a:cubicBezTo>
                    <a:pt x="81" y="119"/>
                    <a:pt x="82" y="117"/>
                    <a:pt x="83" y="115"/>
                  </a:cubicBezTo>
                  <a:cubicBezTo>
                    <a:pt x="84" y="113"/>
                    <a:pt x="83" y="113"/>
                    <a:pt x="82" y="111"/>
                  </a:cubicBezTo>
                  <a:cubicBezTo>
                    <a:pt x="81" y="110"/>
                    <a:pt x="80" y="109"/>
                    <a:pt x="80" y="106"/>
                  </a:cubicBezTo>
                  <a:cubicBezTo>
                    <a:pt x="80" y="104"/>
                    <a:pt x="78" y="104"/>
                    <a:pt x="74" y="104"/>
                  </a:cubicBezTo>
                  <a:cubicBezTo>
                    <a:pt x="73" y="104"/>
                    <a:pt x="73" y="103"/>
                    <a:pt x="72" y="103"/>
                  </a:cubicBezTo>
                  <a:cubicBezTo>
                    <a:pt x="69" y="103"/>
                    <a:pt x="70" y="100"/>
                    <a:pt x="70" y="98"/>
                  </a:cubicBezTo>
                  <a:cubicBezTo>
                    <a:pt x="70" y="96"/>
                    <a:pt x="70" y="94"/>
                    <a:pt x="69" y="93"/>
                  </a:cubicBezTo>
                  <a:cubicBezTo>
                    <a:pt x="65" y="90"/>
                    <a:pt x="63" y="83"/>
                    <a:pt x="61" y="77"/>
                  </a:cubicBezTo>
                  <a:cubicBezTo>
                    <a:pt x="60" y="74"/>
                    <a:pt x="58" y="71"/>
                    <a:pt x="55" y="68"/>
                  </a:cubicBezTo>
                  <a:cubicBezTo>
                    <a:pt x="52" y="65"/>
                    <a:pt x="50" y="63"/>
                    <a:pt x="49" y="60"/>
                  </a:cubicBezTo>
                  <a:cubicBezTo>
                    <a:pt x="45" y="54"/>
                    <a:pt x="42" y="49"/>
                    <a:pt x="40" y="48"/>
                  </a:cubicBezTo>
                  <a:cubicBezTo>
                    <a:pt x="39" y="48"/>
                    <a:pt x="39" y="47"/>
                    <a:pt x="39" y="47"/>
                  </a:cubicBezTo>
                  <a:cubicBezTo>
                    <a:pt x="39" y="46"/>
                    <a:pt x="40" y="45"/>
                    <a:pt x="40" y="44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0" y="41"/>
                    <a:pt x="39" y="40"/>
                    <a:pt x="37" y="40"/>
                  </a:cubicBezTo>
                  <a:cubicBezTo>
                    <a:pt x="36" y="39"/>
                    <a:pt x="34" y="39"/>
                    <a:pt x="33" y="38"/>
                  </a:cubicBezTo>
                  <a:cubicBezTo>
                    <a:pt x="28" y="36"/>
                    <a:pt x="26" y="33"/>
                    <a:pt x="26" y="29"/>
                  </a:cubicBezTo>
                  <a:cubicBezTo>
                    <a:pt x="26" y="25"/>
                    <a:pt x="23" y="15"/>
                    <a:pt x="22" y="12"/>
                  </a:cubicBezTo>
                  <a:cubicBezTo>
                    <a:pt x="22" y="11"/>
                    <a:pt x="22" y="10"/>
                    <a:pt x="22" y="9"/>
                  </a:cubicBezTo>
                  <a:cubicBezTo>
                    <a:pt x="23" y="8"/>
                    <a:pt x="26" y="8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9" y="11"/>
                    <a:pt x="29" y="12"/>
                    <a:pt x="30" y="12"/>
                  </a:cubicBezTo>
                  <a:cubicBezTo>
                    <a:pt x="30" y="12"/>
                    <a:pt x="30" y="12"/>
                    <a:pt x="31" y="12"/>
                  </a:cubicBezTo>
                  <a:cubicBezTo>
                    <a:pt x="31" y="11"/>
                    <a:pt x="32" y="11"/>
                    <a:pt x="33" y="11"/>
                  </a:cubicBezTo>
                  <a:cubicBezTo>
                    <a:pt x="35" y="11"/>
                    <a:pt x="37" y="13"/>
                    <a:pt x="38" y="15"/>
                  </a:cubicBezTo>
                  <a:cubicBezTo>
                    <a:pt x="38" y="15"/>
                    <a:pt x="38" y="15"/>
                    <a:pt x="40" y="15"/>
                  </a:cubicBezTo>
                  <a:cubicBezTo>
                    <a:pt x="40" y="15"/>
                    <a:pt x="41" y="15"/>
                    <a:pt x="41" y="15"/>
                  </a:cubicBezTo>
                  <a:cubicBezTo>
                    <a:pt x="43" y="15"/>
                    <a:pt x="44" y="15"/>
                    <a:pt x="45" y="16"/>
                  </a:cubicBezTo>
                  <a:cubicBezTo>
                    <a:pt x="46" y="17"/>
                    <a:pt x="46" y="18"/>
                    <a:pt x="45" y="19"/>
                  </a:cubicBezTo>
                  <a:cubicBezTo>
                    <a:pt x="45" y="20"/>
                    <a:pt x="43" y="23"/>
                    <a:pt x="47" y="30"/>
                  </a:cubicBezTo>
                  <a:cubicBezTo>
                    <a:pt x="51" y="37"/>
                    <a:pt x="52" y="38"/>
                    <a:pt x="50" y="40"/>
                  </a:cubicBezTo>
                  <a:cubicBezTo>
                    <a:pt x="50" y="40"/>
                    <a:pt x="49" y="41"/>
                    <a:pt x="49" y="44"/>
                  </a:cubicBezTo>
                  <a:cubicBezTo>
                    <a:pt x="49" y="46"/>
                    <a:pt x="50" y="47"/>
                    <a:pt x="51" y="47"/>
                  </a:cubicBezTo>
                  <a:cubicBezTo>
                    <a:pt x="51" y="47"/>
                    <a:pt x="52" y="47"/>
                    <a:pt x="53" y="46"/>
                  </a:cubicBezTo>
                  <a:cubicBezTo>
                    <a:pt x="53" y="46"/>
                    <a:pt x="54" y="45"/>
                    <a:pt x="54" y="45"/>
                  </a:cubicBezTo>
                  <a:cubicBezTo>
                    <a:pt x="56" y="45"/>
                    <a:pt x="58" y="47"/>
                    <a:pt x="63" y="52"/>
                  </a:cubicBezTo>
                  <a:cubicBezTo>
                    <a:pt x="64" y="54"/>
                    <a:pt x="66" y="55"/>
                    <a:pt x="68" y="56"/>
                  </a:cubicBezTo>
                  <a:cubicBezTo>
                    <a:pt x="70" y="57"/>
                    <a:pt x="72" y="58"/>
                    <a:pt x="72" y="60"/>
                  </a:cubicBezTo>
                  <a:cubicBezTo>
                    <a:pt x="72" y="61"/>
                    <a:pt x="73" y="65"/>
                    <a:pt x="77" y="66"/>
                  </a:cubicBezTo>
                  <a:cubicBezTo>
                    <a:pt x="80" y="67"/>
                    <a:pt x="81" y="68"/>
                    <a:pt x="82" y="70"/>
                  </a:cubicBezTo>
                  <a:cubicBezTo>
                    <a:pt x="83" y="71"/>
                    <a:pt x="84" y="72"/>
                    <a:pt x="85" y="72"/>
                  </a:cubicBezTo>
                  <a:cubicBezTo>
                    <a:pt x="86" y="72"/>
                    <a:pt x="87" y="73"/>
                    <a:pt x="88" y="74"/>
                  </a:cubicBezTo>
                  <a:cubicBezTo>
                    <a:pt x="88" y="76"/>
                    <a:pt x="88" y="78"/>
                    <a:pt x="87" y="80"/>
                  </a:cubicBezTo>
                  <a:cubicBezTo>
                    <a:pt x="87" y="81"/>
                    <a:pt x="87" y="82"/>
                    <a:pt x="87" y="83"/>
                  </a:cubicBezTo>
                  <a:cubicBezTo>
                    <a:pt x="88" y="85"/>
                    <a:pt x="90" y="86"/>
                    <a:pt x="94" y="88"/>
                  </a:cubicBezTo>
                  <a:cubicBezTo>
                    <a:pt x="98" y="89"/>
                    <a:pt x="99" y="90"/>
                    <a:pt x="100" y="92"/>
                  </a:cubicBezTo>
                  <a:cubicBezTo>
                    <a:pt x="100" y="93"/>
                    <a:pt x="101" y="94"/>
                    <a:pt x="103" y="96"/>
                  </a:cubicBezTo>
                  <a:cubicBezTo>
                    <a:pt x="109" y="102"/>
                    <a:pt x="124" y="119"/>
                    <a:pt x="128" y="124"/>
                  </a:cubicBezTo>
                  <a:cubicBezTo>
                    <a:pt x="130" y="128"/>
                    <a:pt x="132" y="131"/>
                    <a:pt x="133" y="134"/>
                  </a:cubicBezTo>
                  <a:cubicBezTo>
                    <a:pt x="133" y="135"/>
                    <a:pt x="133" y="135"/>
                    <a:pt x="133" y="136"/>
                  </a:cubicBezTo>
                  <a:cubicBezTo>
                    <a:pt x="134" y="138"/>
                    <a:pt x="133" y="140"/>
                    <a:pt x="133" y="141"/>
                  </a:cubicBezTo>
                  <a:cubicBezTo>
                    <a:pt x="132" y="142"/>
                    <a:pt x="132" y="143"/>
                    <a:pt x="133" y="144"/>
                  </a:cubicBezTo>
                  <a:cubicBezTo>
                    <a:pt x="133" y="144"/>
                    <a:pt x="133" y="145"/>
                    <a:pt x="133" y="146"/>
                  </a:cubicBezTo>
                  <a:cubicBezTo>
                    <a:pt x="133" y="147"/>
                    <a:pt x="132" y="148"/>
                    <a:pt x="131" y="148"/>
                  </a:cubicBezTo>
                  <a:cubicBezTo>
                    <a:pt x="130" y="148"/>
                    <a:pt x="129" y="148"/>
                    <a:pt x="129" y="148"/>
                  </a:cubicBezTo>
                  <a:cubicBezTo>
                    <a:pt x="130" y="151"/>
                    <a:pt x="133" y="161"/>
                    <a:pt x="137" y="1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45" name="Freeform 146"/>
            <p:cNvSpPr>
              <a:spLocks/>
            </p:cNvSpPr>
            <p:nvPr/>
          </p:nvSpPr>
          <p:spPr bwMode="auto">
            <a:xfrm>
              <a:off x="6346826" y="8310563"/>
              <a:ext cx="180975" cy="146050"/>
            </a:xfrm>
            <a:custGeom>
              <a:avLst/>
              <a:gdLst>
                <a:gd name="T0" fmla="*/ 33 w 34"/>
                <a:gd name="T1" fmla="*/ 20 h 28"/>
                <a:gd name="T2" fmla="*/ 33 w 34"/>
                <a:gd name="T3" fmla="*/ 19 h 28"/>
                <a:gd name="T4" fmla="*/ 33 w 34"/>
                <a:gd name="T5" fmla="*/ 18 h 28"/>
                <a:gd name="T6" fmla="*/ 34 w 34"/>
                <a:gd name="T7" fmla="*/ 17 h 28"/>
                <a:gd name="T8" fmla="*/ 34 w 34"/>
                <a:gd name="T9" fmla="*/ 16 h 28"/>
                <a:gd name="T10" fmla="*/ 24 w 34"/>
                <a:gd name="T11" fmla="*/ 3 h 28"/>
                <a:gd name="T12" fmla="*/ 22 w 34"/>
                <a:gd name="T13" fmla="*/ 3 h 28"/>
                <a:gd name="T14" fmla="*/ 22 w 34"/>
                <a:gd name="T15" fmla="*/ 3 h 28"/>
                <a:gd name="T16" fmla="*/ 22 w 34"/>
                <a:gd name="T17" fmla="*/ 3 h 28"/>
                <a:gd name="T18" fmla="*/ 20 w 34"/>
                <a:gd name="T19" fmla="*/ 3 h 28"/>
                <a:gd name="T20" fmla="*/ 20 w 34"/>
                <a:gd name="T21" fmla="*/ 3 h 28"/>
                <a:gd name="T22" fmla="*/ 18 w 34"/>
                <a:gd name="T23" fmla="*/ 2 h 28"/>
                <a:gd name="T24" fmla="*/ 12 w 34"/>
                <a:gd name="T25" fmla="*/ 1 h 28"/>
                <a:gd name="T26" fmla="*/ 7 w 34"/>
                <a:gd name="T27" fmla="*/ 1 h 28"/>
                <a:gd name="T28" fmla="*/ 6 w 34"/>
                <a:gd name="T29" fmla="*/ 0 h 28"/>
                <a:gd name="T30" fmla="*/ 6 w 34"/>
                <a:gd name="T31" fmla="*/ 0 h 28"/>
                <a:gd name="T32" fmla="*/ 5 w 34"/>
                <a:gd name="T33" fmla="*/ 0 h 28"/>
                <a:gd name="T34" fmla="*/ 5 w 34"/>
                <a:gd name="T35" fmla="*/ 0 h 28"/>
                <a:gd name="T36" fmla="*/ 3 w 34"/>
                <a:gd name="T37" fmla="*/ 0 h 28"/>
                <a:gd name="T38" fmla="*/ 3 w 34"/>
                <a:gd name="T39" fmla="*/ 0 h 28"/>
                <a:gd name="T40" fmla="*/ 3 w 34"/>
                <a:gd name="T41" fmla="*/ 0 h 28"/>
                <a:gd name="T42" fmla="*/ 1 w 34"/>
                <a:gd name="T43" fmla="*/ 5 h 28"/>
                <a:gd name="T44" fmla="*/ 0 w 34"/>
                <a:gd name="T45" fmla="*/ 8 h 28"/>
                <a:gd name="T46" fmla="*/ 4 w 34"/>
                <a:gd name="T47" fmla="*/ 13 h 28"/>
                <a:gd name="T48" fmla="*/ 6 w 34"/>
                <a:gd name="T49" fmla="*/ 13 h 28"/>
                <a:gd name="T50" fmla="*/ 7 w 34"/>
                <a:gd name="T51" fmla="*/ 13 h 28"/>
                <a:gd name="T52" fmla="*/ 10 w 34"/>
                <a:gd name="T53" fmla="*/ 11 h 28"/>
                <a:gd name="T54" fmla="*/ 14 w 34"/>
                <a:gd name="T55" fmla="*/ 14 h 28"/>
                <a:gd name="T56" fmla="*/ 15 w 34"/>
                <a:gd name="T57" fmla="*/ 16 h 28"/>
                <a:gd name="T58" fmla="*/ 22 w 34"/>
                <a:gd name="T59" fmla="*/ 19 h 28"/>
                <a:gd name="T60" fmla="*/ 24 w 34"/>
                <a:gd name="T61" fmla="*/ 24 h 28"/>
                <a:gd name="T62" fmla="*/ 25 w 34"/>
                <a:gd name="T63" fmla="*/ 27 h 28"/>
                <a:gd name="T64" fmla="*/ 29 w 34"/>
                <a:gd name="T65" fmla="*/ 28 h 28"/>
                <a:gd name="T66" fmla="*/ 32 w 34"/>
                <a:gd name="T67" fmla="*/ 28 h 28"/>
                <a:gd name="T68" fmla="*/ 32 w 34"/>
                <a:gd name="T69" fmla="*/ 27 h 28"/>
                <a:gd name="T70" fmla="*/ 33 w 34"/>
                <a:gd name="T71" fmla="*/ 24 h 28"/>
                <a:gd name="T72" fmla="*/ 33 w 34"/>
                <a:gd name="T73" fmla="*/ 22 h 28"/>
                <a:gd name="T74" fmla="*/ 33 w 34"/>
                <a:gd name="T75" fmla="*/ 22 h 28"/>
                <a:gd name="T76" fmla="*/ 33 w 34"/>
                <a:gd name="T77" fmla="*/ 2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" h="28">
                  <a:moveTo>
                    <a:pt x="33" y="20"/>
                  </a:moveTo>
                  <a:cubicBezTo>
                    <a:pt x="33" y="20"/>
                    <a:pt x="33" y="20"/>
                    <a:pt x="33" y="19"/>
                  </a:cubicBezTo>
                  <a:cubicBezTo>
                    <a:pt x="33" y="19"/>
                    <a:pt x="33" y="19"/>
                    <a:pt x="33" y="18"/>
                  </a:cubicBezTo>
                  <a:cubicBezTo>
                    <a:pt x="33" y="18"/>
                    <a:pt x="34" y="17"/>
                    <a:pt x="34" y="17"/>
                  </a:cubicBezTo>
                  <a:cubicBezTo>
                    <a:pt x="34" y="17"/>
                    <a:pt x="34" y="17"/>
                    <a:pt x="34" y="16"/>
                  </a:cubicBezTo>
                  <a:cubicBezTo>
                    <a:pt x="31" y="12"/>
                    <a:pt x="26" y="7"/>
                    <a:pt x="24" y="3"/>
                  </a:cubicBezTo>
                  <a:cubicBezTo>
                    <a:pt x="23" y="3"/>
                    <a:pt x="23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3"/>
                    <a:pt x="21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3"/>
                    <a:pt x="19" y="3"/>
                    <a:pt x="18" y="2"/>
                  </a:cubicBezTo>
                  <a:cubicBezTo>
                    <a:pt x="17" y="2"/>
                    <a:pt x="15" y="2"/>
                    <a:pt x="12" y="1"/>
                  </a:cubicBezTo>
                  <a:cubicBezTo>
                    <a:pt x="10" y="1"/>
                    <a:pt x="8" y="1"/>
                    <a:pt x="7" y="1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2" y="4"/>
                    <a:pt x="1" y="5"/>
                  </a:cubicBezTo>
                  <a:cubicBezTo>
                    <a:pt x="0" y="5"/>
                    <a:pt x="0" y="6"/>
                    <a:pt x="0" y="8"/>
                  </a:cubicBezTo>
                  <a:cubicBezTo>
                    <a:pt x="0" y="9"/>
                    <a:pt x="1" y="11"/>
                    <a:pt x="4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2"/>
                    <a:pt x="8" y="11"/>
                    <a:pt x="10" y="11"/>
                  </a:cubicBezTo>
                  <a:cubicBezTo>
                    <a:pt x="12" y="11"/>
                    <a:pt x="13" y="13"/>
                    <a:pt x="14" y="14"/>
                  </a:cubicBezTo>
                  <a:cubicBezTo>
                    <a:pt x="14" y="15"/>
                    <a:pt x="14" y="16"/>
                    <a:pt x="15" y="16"/>
                  </a:cubicBezTo>
                  <a:cubicBezTo>
                    <a:pt x="17" y="16"/>
                    <a:pt x="20" y="17"/>
                    <a:pt x="22" y="19"/>
                  </a:cubicBezTo>
                  <a:cubicBezTo>
                    <a:pt x="23" y="21"/>
                    <a:pt x="24" y="22"/>
                    <a:pt x="24" y="24"/>
                  </a:cubicBezTo>
                  <a:cubicBezTo>
                    <a:pt x="24" y="25"/>
                    <a:pt x="24" y="26"/>
                    <a:pt x="25" y="27"/>
                  </a:cubicBezTo>
                  <a:cubicBezTo>
                    <a:pt x="26" y="28"/>
                    <a:pt x="27" y="28"/>
                    <a:pt x="29" y="28"/>
                  </a:cubicBezTo>
                  <a:cubicBezTo>
                    <a:pt x="30" y="28"/>
                    <a:pt x="31" y="28"/>
                    <a:pt x="32" y="28"/>
                  </a:cubicBezTo>
                  <a:cubicBezTo>
                    <a:pt x="32" y="28"/>
                    <a:pt x="32" y="27"/>
                    <a:pt x="32" y="27"/>
                  </a:cubicBezTo>
                  <a:cubicBezTo>
                    <a:pt x="33" y="26"/>
                    <a:pt x="33" y="24"/>
                    <a:pt x="33" y="24"/>
                  </a:cubicBezTo>
                  <a:cubicBezTo>
                    <a:pt x="33" y="23"/>
                    <a:pt x="33" y="23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1"/>
                    <a:pt x="33" y="21"/>
                    <a:pt x="33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46" name="Freeform 147"/>
            <p:cNvSpPr>
              <a:spLocks/>
            </p:cNvSpPr>
            <p:nvPr/>
          </p:nvSpPr>
          <p:spPr bwMode="auto">
            <a:xfrm>
              <a:off x="6143626" y="8005763"/>
              <a:ext cx="350838" cy="179388"/>
            </a:xfrm>
            <a:custGeom>
              <a:avLst/>
              <a:gdLst>
                <a:gd name="T0" fmla="*/ 24 w 66"/>
                <a:gd name="T1" fmla="*/ 33 h 34"/>
                <a:gd name="T2" fmla="*/ 27 w 66"/>
                <a:gd name="T3" fmla="*/ 31 h 34"/>
                <a:gd name="T4" fmla="*/ 26 w 66"/>
                <a:gd name="T5" fmla="*/ 30 h 34"/>
                <a:gd name="T6" fmla="*/ 27 w 66"/>
                <a:gd name="T7" fmla="*/ 25 h 34"/>
                <a:gd name="T8" fmla="*/ 31 w 66"/>
                <a:gd name="T9" fmla="*/ 23 h 34"/>
                <a:gd name="T10" fmla="*/ 43 w 66"/>
                <a:gd name="T11" fmla="*/ 19 h 34"/>
                <a:gd name="T12" fmla="*/ 49 w 66"/>
                <a:gd name="T13" fmla="*/ 15 h 34"/>
                <a:gd name="T14" fmla="*/ 52 w 66"/>
                <a:gd name="T15" fmla="*/ 15 h 34"/>
                <a:gd name="T16" fmla="*/ 54 w 66"/>
                <a:gd name="T17" fmla="*/ 16 h 34"/>
                <a:gd name="T18" fmla="*/ 57 w 66"/>
                <a:gd name="T19" fmla="*/ 14 h 34"/>
                <a:gd name="T20" fmla="*/ 59 w 66"/>
                <a:gd name="T21" fmla="*/ 13 h 34"/>
                <a:gd name="T22" fmla="*/ 60 w 66"/>
                <a:gd name="T23" fmla="*/ 13 h 34"/>
                <a:gd name="T24" fmla="*/ 61 w 66"/>
                <a:gd name="T25" fmla="*/ 12 h 34"/>
                <a:gd name="T26" fmla="*/ 62 w 66"/>
                <a:gd name="T27" fmla="*/ 11 h 34"/>
                <a:gd name="T28" fmla="*/ 64 w 66"/>
                <a:gd name="T29" fmla="*/ 11 h 34"/>
                <a:gd name="T30" fmla="*/ 65 w 66"/>
                <a:gd name="T31" fmla="*/ 10 h 34"/>
                <a:gd name="T32" fmla="*/ 66 w 66"/>
                <a:gd name="T33" fmla="*/ 10 h 34"/>
                <a:gd name="T34" fmla="*/ 62 w 66"/>
                <a:gd name="T35" fmla="*/ 7 h 34"/>
                <a:gd name="T36" fmla="*/ 54 w 66"/>
                <a:gd name="T37" fmla="*/ 3 h 34"/>
                <a:gd name="T38" fmla="*/ 45 w 66"/>
                <a:gd name="T39" fmla="*/ 0 h 34"/>
                <a:gd name="T40" fmla="*/ 31 w 66"/>
                <a:gd name="T41" fmla="*/ 3 h 34"/>
                <a:gd name="T42" fmla="*/ 22 w 66"/>
                <a:gd name="T43" fmla="*/ 3 h 34"/>
                <a:gd name="T44" fmla="*/ 16 w 66"/>
                <a:gd name="T45" fmla="*/ 3 h 34"/>
                <a:gd name="T46" fmla="*/ 10 w 66"/>
                <a:gd name="T47" fmla="*/ 4 h 34"/>
                <a:gd name="T48" fmla="*/ 10 w 66"/>
                <a:gd name="T49" fmla="*/ 4 h 34"/>
                <a:gd name="T50" fmla="*/ 8 w 66"/>
                <a:gd name="T51" fmla="*/ 7 h 34"/>
                <a:gd name="T52" fmla="*/ 7 w 66"/>
                <a:gd name="T53" fmla="*/ 7 h 34"/>
                <a:gd name="T54" fmla="*/ 4 w 66"/>
                <a:gd name="T55" fmla="*/ 10 h 34"/>
                <a:gd name="T56" fmla="*/ 1 w 66"/>
                <a:gd name="T57" fmla="*/ 16 h 34"/>
                <a:gd name="T58" fmla="*/ 0 w 66"/>
                <a:gd name="T59" fmla="*/ 18 h 34"/>
                <a:gd name="T60" fmla="*/ 1 w 66"/>
                <a:gd name="T61" fmla="*/ 18 h 34"/>
                <a:gd name="T62" fmla="*/ 2 w 66"/>
                <a:gd name="T63" fmla="*/ 19 h 34"/>
                <a:gd name="T64" fmla="*/ 4 w 66"/>
                <a:gd name="T65" fmla="*/ 20 h 34"/>
                <a:gd name="T66" fmla="*/ 11 w 66"/>
                <a:gd name="T67" fmla="*/ 22 h 34"/>
                <a:gd name="T68" fmla="*/ 12 w 66"/>
                <a:gd name="T69" fmla="*/ 22 h 34"/>
                <a:gd name="T70" fmla="*/ 17 w 66"/>
                <a:gd name="T71" fmla="*/ 23 h 34"/>
                <a:gd name="T72" fmla="*/ 17 w 66"/>
                <a:gd name="T73" fmla="*/ 23 h 34"/>
                <a:gd name="T74" fmla="*/ 17 w 66"/>
                <a:gd name="T75" fmla="*/ 24 h 34"/>
                <a:gd name="T76" fmla="*/ 17 w 66"/>
                <a:gd name="T77" fmla="*/ 24 h 34"/>
                <a:gd name="T78" fmla="*/ 17 w 66"/>
                <a:gd name="T79" fmla="*/ 24 h 34"/>
                <a:gd name="T80" fmla="*/ 17 w 66"/>
                <a:gd name="T81" fmla="*/ 24 h 34"/>
                <a:gd name="T82" fmla="*/ 17 w 66"/>
                <a:gd name="T83" fmla="*/ 25 h 34"/>
                <a:gd name="T84" fmla="*/ 17 w 66"/>
                <a:gd name="T85" fmla="*/ 25 h 34"/>
                <a:gd name="T86" fmla="*/ 17 w 66"/>
                <a:gd name="T87" fmla="*/ 25 h 34"/>
                <a:gd name="T88" fmla="*/ 17 w 66"/>
                <a:gd name="T89" fmla="*/ 26 h 34"/>
                <a:gd name="T90" fmla="*/ 17 w 66"/>
                <a:gd name="T91" fmla="*/ 26 h 34"/>
                <a:gd name="T92" fmla="*/ 17 w 66"/>
                <a:gd name="T93" fmla="*/ 27 h 34"/>
                <a:gd name="T94" fmla="*/ 17 w 66"/>
                <a:gd name="T95" fmla="*/ 28 h 34"/>
                <a:gd name="T96" fmla="*/ 17 w 66"/>
                <a:gd name="T97" fmla="*/ 29 h 34"/>
                <a:gd name="T98" fmla="*/ 17 w 66"/>
                <a:gd name="T99" fmla="*/ 29 h 34"/>
                <a:gd name="T100" fmla="*/ 17 w 66"/>
                <a:gd name="T101" fmla="*/ 29 h 34"/>
                <a:gd name="T102" fmla="*/ 17 w 66"/>
                <a:gd name="T103" fmla="*/ 29 h 34"/>
                <a:gd name="T104" fmla="*/ 20 w 66"/>
                <a:gd name="T105" fmla="*/ 30 h 34"/>
                <a:gd name="T106" fmla="*/ 21 w 66"/>
                <a:gd name="T107" fmla="*/ 34 h 34"/>
                <a:gd name="T108" fmla="*/ 24 w 66"/>
                <a:gd name="T10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6" h="34">
                  <a:moveTo>
                    <a:pt x="24" y="33"/>
                  </a:moveTo>
                  <a:cubicBezTo>
                    <a:pt x="25" y="32"/>
                    <a:pt x="26" y="31"/>
                    <a:pt x="27" y="31"/>
                  </a:cubicBezTo>
                  <a:cubicBezTo>
                    <a:pt x="27" y="31"/>
                    <a:pt x="27" y="30"/>
                    <a:pt x="26" y="30"/>
                  </a:cubicBezTo>
                  <a:cubicBezTo>
                    <a:pt x="26" y="29"/>
                    <a:pt x="26" y="27"/>
                    <a:pt x="27" y="25"/>
                  </a:cubicBezTo>
                  <a:cubicBezTo>
                    <a:pt x="28" y="24"/>
                    <a:pt x="29" y="23"/>
                    <a:pt x="31" y="23"/>
                  </a:cubicBezTo>
                  <a:cubicBezTo>
                    <a:pt x="38" y="23"/>
                    <a:pt x="42" y="22"/>
                    <a:pt x="43" y="19"/>
                  </a:cubicBezTo>
                  <a:cubicBezTo>
                    <a:pt x="43" y="15"/>
                    <a:pt x="48" y="15"/>
                    <a:pt x="49" y="15"/>
                  </a:cubicBezTo>
                  <a:cubicBezTo>
                    <a:pt x="50" y="15"/>
                    <a:pt x="51" y="15"/>
                    <a:pt x="52" y="15"/>
                  </a:cubicBezTo>
                  <a:cubicBezTo>
                    <a:pt x="53" y="15"/>
                    <a:pt x="54" y="16"/>
                    <a:pt x="54" y="16"/>
                  </a:cubicBezTo>
                  <a:cubicBezTo>
                    <a:pt x="55" y="15"/>
                    <a:pt x="56" y="15"/>
                    <a:pt x="57" y="14"/>
                  </a:cubicBezTo>
                  <a:cubicBezTo>
                    <a:pt x="57" y="14"/>
                    <a:pt x="58" y="13"/>
                    <a:pt x="59" y="13"/>
                  </a:cubicBezTo>
                  <a:cubicBezTo>
                    <a:pt x="59" y="13"/>
                    <a:pt x="59" y="13"/>
                    <a:pt x="60" y="13"/>
                  </a:cubicBezTo>
                  <a:cubicBezTo>
                    <a:pt x="60" y="12"/>
                    <a:pt x="61" y="12"/>
                    <a:pt x="61" y="12"/>
                  </a:cubicBezTo>
                  <a:cubicBezTo>
                    <a:pt x="62" y="12"/>
                    <a:pt x="62" y="11"/>
                    <a:pt x="62" y="11"/>
                  </a:cubicBezTo>
                  <a:cubicBezTo>
                    <a:pt x="63" y="11"/>
                    <a:pt x="63" y="11"/>
                    <a:pt x="64" y="11"/>
                  </a:cubicBezTo>
                  <a:cubicBezTo>
                    <a:pt x="64" y="11"/>
                    <a:pt x="65" y="11"/>
                    <a:pt x="65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9"/>
                    <a:pt x="65" y="8"/>
                    <a:pt x="62" y="7"/>
                  </a:cubicBezTo>
                  <a:cubicBezTo>
                    <a:pt x="60" y="6"/>
                    <a:pt x="57" y="5"/>
                    <a:pt x="54" y="3"/>
                  </a:cubicBezTo>
                  <a:cubicBezTo>
                    <a:pt x="52" y="1"/>
                    <a:pt x="49" y="0"/>
                    <a:pt x="45" y="0"/>
                  </a:cubicBezTo>
                  <a:cubicBezTo>
                    <a:pt x="39" y="0"/>
                    <a:pt x="33" y="2"/>
                    <a:pt x="31" y="3"/>
                  </a:cubicBezTo>
                  <a:cubicBezTo>
                    <a:pt x="29" y="4"/>
                    <a:pt x="25" y="4"/>
                    <a:pt x="22" y="3"/>
                  </a:cubicBezTo>
                  <a:cubicBezTo>
                    <a:pt x="20" y="3"/>
                    <a:pt x="18" y="3"/>
                    <a:pt x="16" y="3"/>
                  </a:cubicBezTo>
                  <a:cubicBezTo>
                    <a:pt x="14" y="3"/>
                    <a:pt x="12" y="3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5"/>
                    <a:pt x="9" y="6"/>
                    <a:pt x="8" y="7"/>
                  </a:cubicBezTo>
                  <a:cubicBezTo>
                    <a:pt x="8" y="7"/>
                    <a:pt x="8" y="7"/>
                    <a:pt x="7" y="7"/>
                  </a:cubicBezTo>
                  <a:cubicBezTo>
                    <a:pt x="6" y="8"/>
                    <a:pt x="5" y="9"/>
                    <a:pt x="4" y="10"/>
                  </a:cubicBezTo>
                  <a:cubicBezTo>
                    <a:pt x="2" y="12"/>
                    <a:pt x="1" y="15"/>
                    <a:pt x="1" y="16"/>
                  </a:cubicBezTo>
                  <a:cubicBezTo>
                    <a:pt x="1" y="17"/>
                    <a:pt x="0" y="17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2" y="18"/>
                    <a:pt x="2" y="19"/>
                  </a:cubicBezTo>
                  <a:cubicBezTo>
                    <a:pt x="3" y="19"/>
                    <a:pt x="3" y="19"/>
                    <a:pt x="4" y="20"/>
                  </a:cubicBezTo>
                  <a:cubicBezTo>
                    <a:pt x="6" y="21"/>
                    <a:pt x="9" y="22"/>
                    <a:pt x="11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2"/>
                    <a:pt x="15" y="22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7" y="28"/>
                    <a:pt x="17" y="28"/>
                  </a:cubicBezTo>
                  <a:cubicBezTo>
                    <a:pt x="17" y="28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8" y="29"/>
                    <a:pt x="19" y="30"/>
                    <a:pt x="20" y="30"/>
                  </a:cubicBezTo>
                  <a:cubicBezTo>
                    <a:pt x="21" y="31"/>
                    <a:pt x="21" y="33"/>
                    <a:pt x="21" y="34"/>
                  </a:cubicBezTo>
                  <a:lnTo>
                    <a:pt x="24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47" name="Freeform 148"/>
            <p:cNvSpPr>
              <a:spLocks/>
            </p:cNvSpPr>
            <p:nvPr/>
          </p:nvSpPr>
          <p:spPr bwMode="auto">
            <a:xfrm>
              <a:off x="6102351" y="8105775"/>
              <a:ext cx="122238" cy="68263"/>
            </a:xfrm>
            <a:custGeom>
              <a:avLst/>
              <a:gdLst>
                <a:gd name="T0" fmla="*/ 23 w 23"/>
                <a:gd name="T1" fmla="*/ 6 h 13"/>
                <a:gd name="T2" fmla="*/ 23 w 23"/>
                <a:gd name="T3" fmla="*/ 6 h 13"/>
                <a:gd name="T4" fmla="*/ 23 w 23"/>
                <a:gd name="T5" fmla="*/ 6 h 13"/>
                <a:gd name="T6" fmla="*/ 23 w 23"/>
                <a:gd name="T7" fmla="*/ 6 h 13"/>
                <a:gd name="T8" fmla="*/ 23 w 23"/>
                <a:gd name="T9" fmla="*/ 5 h 13"/>
                <a:gd name="T10" fmla="*/ 23 w 23"/>
                <a:gd name="T11" fmla="*/ 5 h 13"/>
                <a:gd name="T12" fmla="*/ 23 w 23"/>
                <a:gd name="T13" fmla="*/ 5 h 13"/>
                <a:gd name="T14" fmla="*/ 20 w 23"/>
                <a:gd name="T15" fmla="*/ 5 h 13"/>
                <a:gd name="T16" fmla="*/ 19 w 23"/>
                <a:gd name="T17" fmla="*/ 5 h 13"/>
                <a:gd name="T18" fmla="*/ 11 w 23"/>
                <a:gd name="T19" fmla="*/ 2 h 13"/>
                <a:gd name="T20" fmla="*/ 9 w 23"/>
                <a:gd name="T21" fmla="*/ 1 h 13"/>
                <a:gd name="T22" fmla="*/ 8 w 23"/>
                <a:gd name="T23" fmla="*/ 1 h 13"/>
                <a:gd name="T24" fmla="*/ 7 w 23"/>
                <a:gd name="T25" fmla="*/ 0 h 13"/>
                <a:gd name="T26" fmla="*/ 6 w 23"/>
                <a:gd name="T27" fmla="*/ 0 h 13"/>
                <a:gd name="T28" fmla="*/ 6 w 23"/>
                <a:gd name="T29" fmla="*/ 0 h 13"/>
                <a:gd name="T30" fmla="*/ 6 w 23"/>
                <a:gd name="T31" fmla="*/ 1 h 13"/>
                <a:gd name="T32" fmla="*/ 6 w 23"/>
                <a:gd name="T33" fmla="*/ 1 h 13"/>
                <a:gd name="T34" fmla="*/ 5 w 23"/>
                <a:gd name="T35" fmla="*/ 1 h 13"/>
                <a:gd name="T36" fmla="*/ 5 w 23"/>
                <a:gd name="T37" fmla="*/ 1 h 13"/>
                <a:gd name="T38" fmla="*/ 5 w 23"/>
                <a:gd name="T39" fmla="*/ 1 h 13"/>
                <a:gd name="T40" fmla="*/ 4 w 23"/>
                <a:gd name="T41" fmla="*/ 2 h 13"/>
                <a:gd name="T42" fmla="*/ 4 w 23"/>
                <a:gd name="T43" fmla="*/ 2 h 13"/>
                <a:gd name="T44" fmla="*/ 3 w 23"/>
                <a:gd name="T45" fmla="*/ 3 h 13"/>
                <a:gd name="T46" fmla="*/ 3 w 23"/>
                <a:gd name="T47" fmla="*/ 3 h 13"/>
                <a:gd name="T48" fmla="*/ 2 w 23"/>
                <a:gd name="T49" fmla="*/ 4 h 13"/>
                <a:gd name="T50" fmla="*/ 1 w 23"/>
                <a:gd name="T51" fmla="*/ 5 h 13"/>
                <a:gd name="T52" fmla="*/ 0 w 23"/>
                <a:gd name="T53" fmla="*/ 6 h 13"/>
                <a:gd name="T54" fmla="*/ 0 w 23"/>
                <a:gd name="T55" fmla="*/ 6 h 13"/>
                <a:gd name="T56" fmla="*/ 20 w 23"/>
                <a:gd name="T57" fmla="*/ 13 h 13"/>
                <a:gd name="T58" fmla="*/ 23 w 23"/>
                <a:gd name="T59" fmla="*/ 12 h 13"/>
                <a:gd name="T60" fmla="*/ 23 w 23"/>
                <a:gd name="T61" fmla="*/ 11 h 13"/>
                <a:gd name="T62" fmla="*/ 23 w 23"/>
                <a:gd name="T63" fmla="*/ 10 h 13"/>
                <a:gd name="T64" fmla="*/ 23 w 23"/>
                <a:gd name="T65" fmla="*/ 9 h 13"/>
                <a:gd name="T66" fmla="*/ 23 w 23"/>
                <a:gd name="T67" fmla="*/ 8 h 13"/>
                <a:gd name="T68" fmla="*/ 23 w 23"/>
                <a:gd name="T69" fmla="*/ 8 h 13"/>
                <a:gd name="T70" fmla="*/ 23 w 23"/>
                <a:gd name="T71" fmla="*/ 7 h 13"/>
                <a:gd name="T72" fmla="*/ 23 w 23"/>
                <a:gd name="T73" fmla="*/ 7 h 13"/>
                <a:gd name="T74" fmla="*/ 23 w 23"/>
                <a:gd name="T75" fmla="*/ 7 h 13"/>
                <a:gd name="T76" fmla="*/ 23 w 23"/>
                <a:gd name="T7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" h="13">
                  <a:moveTo>
                    <a:pt x="23" y="6"/>
                  </a:move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5"/>
                    <a:pt x="22" y="5"/>
                    <a:pt x="20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6" y="5"/>
                    <a:pt x="14" y="4"/>
                    <a:pt x="11" y="2"/>
                  </a:cubicBezTo>
                  <a:cubicBezTo>
                    <a:pt x="10" y="2"/>
                    <a:pt x="10" y="2"/>
                    <a:pt x="9" y="1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8" y="1"/>
                    <a:pt x="7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1" y="5"/>
                    <a:pt x="1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9"/>
                    <a:pt x="17" y="13"/>
                    <a:pt x="20" y="13"/>
                  </a:cubicBezTo>
                  <a:cubicBezTo>
                    <a:pt x="21" y="13"/>
                    <a:pt x="22" y="12"/>
                    <a:pt x="23" y="12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9"/>
                    <a:pt x="23" y="9"/>
                  </a:cubicBezTo>
                  <a:cubicBezTo>
                    <a:pt x="23" y="9"/>
                    <a:pt x="23" y="9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6"/>
                    <a:pt x="23" y="6"/>
                    <a:pt x="2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48" name="Freeform 149"/>
            <p:cNvSpPr>
              <a:spLocks noEditPoints="1"/>
            </p:cNvSpPr>
            <p:nvPr/>
          </p:nvSpPr>
          <p:spPr bwMode="auto">
            <a:xfrm>
              <a:off x="3024188" y="3449638"/>
              <a:ext cx="5140325" cy="2833688"/>
            </a:xfrm>
            <a:custGeom>
              <a:avLst/>
              <a:gdLst>
                <a:gd name="T0" fmla="*/ 174 w 967"/>
                <a:gd name="T1" fmla="*/ 425 h 541"/>
                <a:gd name="T2" fmla="*/ 521 w 967"/>
                <a:gd name="T3" fmla="*/ 440 h 541"/>
                <a:gd name="T4" fmla="*/ 538 w 967"/>
                <a:gd name="T5" fmla="*/ 452 h 541"/>
                <a:gd name="T6" fmla="*/ 558 w 967"/>
                <a:gd name="T7" fmla="*/ 457 h 541"/>
                <a:gd name="T8" fmla="*/ 624 w 967"/>
                <a:gd name="T9" fmla="*/ 460 h 541"/>
                <a:gd name="T10" fmla="*/ 666 w 967"/>
                <a:gd name="T11" fmla="*/ 532 h 541"/>
                <a:gd name="T12" fmla="*/ 702 w 967"/>
                <a:gd name="T13" fmla="*/ 530 h 541"/>
                <a:gd name="T14" fmla="*/ 745 w 967"/>
                <a:gd name="T15" fmla="*/ 504 h 541"/>
                <a:gd name="T16" fmla="*/ 809 w 967"/>
                <a:gd name="T17" fmla="*/ 470 h 541"/>
                <a:gd name="T18" fmla="*/ 831 w 967"/>
                <a:gd name="T19" fmla="*/ 475 h 541"/>
                <a:gd name="T20" fmla="*/ 868 w 967"/>
                <a:gd name="T21" fmla="*/ 492 h 541"/>
                <a:gd name="T22" fmla="*/ 856 w 967"/>
                <a:gd name="T23" fmla="*/ 522 h 541"/>
                <a:gd name="T24" fmla="*/ 914 w 967"/>
                <a:gd name="T25" fmla="*/ 481 h 541"/>
                <a:gd name="T26" fmla="*/ 854 w 967"/>
                <a:gd name="T27" fmla="*/ 467 h 541"/>
                <a:gd name="T28" fmla="*/ 823 w 967"/>
                <a:gd name="T29" fmla="*/ 443 h 541"/>
                <a:gd name="T30" fmla="*/ 960 w 967"/>
                <a:gd name="T31" fmla="*/ 392 h 541"/>
                <a:gd name="T32" fmla="*/ 921 w 967"/>
                <a:gd name="T33" fmla="*/ 372 h 541"/>
                <a:gd name="T34" fmla="*/ 888 w 967"/>
                <a:gd name="T35" fmla="*/ 329 h 541"/>
                <a:gd name="T36" fmla="*/ 874 w 967"/>
                <a:gd name="T37" fmla="*/ 280 h 541"/>
                <a:gd name="T38" fmla="*/ 842 w 967"/>
                <a:gd name="T39" fmla="*/ 299 h 541"/>
                <a:gd name="T40" fmla="*/ 807 w 967"/>
                <a:gd name="T41" fmla="*/ 267 h 541"/>
                <a:gd name="T42" fmla="*/ 756 w 967"/>
                <a:gd name="T43" fmla="*/ 234 h 541"/>
                <a:gd name="T44" fmla="*/ 714 w 967"/>
                <a:gd name="T45" fmla="*/ 258 h 541"/>
                <a:gd name="T46" fmla="*/ 705 w 967"/>
                <a:gd name="T47" fmla="*/ 386 h 541"/>
                <a:gd name="T48" fmla="*/ 683 w 967"/>
                <a:gd name="T49" fmla="*/ 409 h 541"/>
                <a:gd name="T50" fmla="*/ 588 w 967"/>
                <a:gd name="T51" fmla="*/ 326 h 541"/>
                <a:gd name="T52" fmla="*/ 537 w 967"/>
                <a:gd name="T53" fmla="*/ 295 h 541"/>
                <a:gd name="T54" fmla="*/ 568 w 967"/>
                <a:gd name="T55" fmla="*/ 215 h 541"/>
                <a:gd name="T56" fmla="*/ 594 w 967"/>
                <a:gd name="T57" fmla="*/ 200 h 541"/>
                <a:gd name="T58" fmla="*/ 622 w 967"/>
                <a:gd name="T59" fmla="*/ 163 h 541"/>
                <a:gd name="T60" fmla="*/ 667 w 967"/>
                <a:gd name="T61" fmla="*/ 147 h 541"/>
                <a:gd name="T62" fmla="*/ 674 w 967"/>
                <a:gd name="T63" fmla="*/ 105 h 541"/>
                <a:gd name="T64" fmla="*/ 630 w 967"/>
                <a:gd name="T65" fmla="*/ 113 h 541"/>
                <a:gd name="T66" fmla="*/ 606 w 967"/>
                <a:gd name="T67" fmla="*/ 143 h 541"/>
                <a:gd name="T68" fmla="*/ 570 w 967"/>
                <a:gd name="T69" fmla="*/ 111 h 541"/>
                <a:gd name="T70" fmla="*/ 555 w 967"/>
                <a:gd name="T71" fmla="*/ 79 h 541"/>
                <a:gd name="T72" fmla="*/ 538 w 967"/>
                <a:gd name="T73" fmla="*/ 34 h 541"/>
                <a:gd name="T74" fmla="*/ 519 w 967"/>
                <a:gd name="T75" fmla="*/ 3 h 541"/>
                <a:gd name="T76" fmla="*/ 517 w 967"/>
                <a:gd name="T77" fmla="*/ 62 h 541"/>
                <a:gd name="T78" fmla="*/ 528 w 967"/>
                <a:gd name="T79" fmla="*/ 112 h 541"/>
                <a:gd name="T80" fmla="*/ 505 w 967"/>
                <a:gd name="T81" fmla="*/ 135 h 541"/>
                <a:gd name="T82" fmla="*/ 521 w 967"/>
                <a:gd name="T83" fmla="*/ 106 h 541"/>
                <a:gd name="T84" fmla="*/ 476 w 967"/>
                <a:gd name="T85" fmla="*/ 108 h 541"/>
                <a:gd name="T86" fmla="*/ 426 w 967"/>
                <a:gd name="T87" fmla="*/ 127 h 541"/>
                <a:gd name="T88" fmla="*/ 399 w 967"/>
                <a:gd name="T89" fmla="*/ 116 h 541"/>
                <a:gd name="T90" fmla="*/ 363 w 967"/>
                <a:gd name="T91" fmla="*/ 134 h 541"/>
                <a:gd name="T92" fmla="*/ 257 w 967"/>
                <a:gd name="T93" fmla="*/ 105 h 541"/>
                <a:gd name="T94" fmla="*/ 147 w 967"/>
                <a:gd name="T95" fmla="*/ 76 h 541"/>
                <a:gd name="T96" fmla="*/ 97 w 967"/>
                <a:gd name="T97" fmla="*/ 108 h 541"/>
                <a:gd name="T98" fmla="*/ 92 w 967"/>
                <a:gd name="T99" fmla="*/ 99 h 541"/>
                <a:gd name="T100" fmla="*/ 20 w 967"/>
                <a:gd name="T101" fmla="*/ 99 h 541"/>
                <a:gd name="T102" fmla="*/ 18 w 967"/>
                <a:gd name="T103" fmla="*/ 265 h 541"/>
                <a:gd name="T104" fmla="*/ 35 w 967"/>
                <a:gd name="T105" fmla="*/ 284 h 541"/>
                <a:gd name="T106" fmla="*/ 52 w 967"/>
                <a:gd name="T107" fmla="*/ 283 h 541"/>
                <a:gd name="T108" fmla="*/ 70 w 967"/>
                <a:gd name="T109" fmla="*/ 283 h 541"/>
                <a:gd name="T110" fmla="*/ 102 w 967"/>
                <a:gd name="T111" fmla="*/ 326 h 541"/>
                <a:gd name="T112" fmla="*/ 126 w 967"/>
                <a:gd name="T113" fmla="*/ 350 h 541"/>
                <a:gd name="T114" fmla="*/ 122 w 967"/>
                <a:gd name="T115" fmla="*/ 378 h 541"/>
                <a:gd name="T116" fmla="*/ 475 w 967"/>
                <a:gd name="T117" fmla="*/ 379 h 541"/>
                <a:gd name="T118" fmla="*/ 353 w 967"/>
                <a:gd name="T119" fmla="*/ 231 h 541"/>
                <a:gd name="T120" fmla="*/ 246 w 967"/>
                <a:gd name="T121" fmla="*/ 150 h 541"/>
                <a:gd name="T122" fmla="*/ 245 w 967"/>
                <a:gd name="T123" fmla="*/ 179 h 541"/>
                <a:gd name="T124" fmla="*/ 202 w 967"/>
                <a:gd name="T125" fmla="*/ 182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67" h="541">
                  <a:moveTo>
                    <a:pt x="137" y="390"/>
                  </a:moveTo>
                  <a:cubicBezTo>
                    <a:pt x="137" y="390"/>
                    <a:pt x="138" y="390"/>
                    <a:pt x="138" y="390"/>
                  </a:cubicBezTo>
                  <a:cubicBezTo>
                    <a:pt x="139" y="389"/>
                    <a:pt x="139" y="389"/>
                    <a:pt x="140" y="389"/>
                  </a:cubicBezTo>
                  <a:cubicBezTo>
                    <a:pt x="141" y="389"/>
                    <a:pt x="142" y="389"/>
                    <a:pt x="143" y="390"/>
                  </a:cubicBezTo>
                  <a:cubicBezTo>
                    <a:pt x="144" y="390"/>
                    <a:pt x="144" y="391"/>
                    <a:pt x="145" y="392"/>
                  </a:cubicBezTo>
                  <a:cubicBezTo>
                    <a:pt x="147" y="393"/>
                    <a:pt x="148" y="395"/>
                    <a:pt x="149" y="395"/>
                  </a:cubicBezTo>
                  <a:cubicBezTo>
                    <a:pt x="150" y="396"/>
                    <a:pt x="150" y="396"/>
                    <a:pt x="151" y="397"/>
                  </a:cubicBezTo>
                  <a:cubicBezTo>
                    <a:pt x="152" y="398"/>
                    <a:pt x="152" y="399"/>
                    <a:pt x="152" y="400"/>
                  </a:cubicBezTo>
                  <a:cubicBezTo>
                    <a:pt x="152" y="400"/>
                    <a:pt x="152" y="401"/>
                    <a:pt x="151" y="402"/>
                  </a:cubicBezTo>
                  <a:cubicBezTo>
                    <a:pt x="151" y="402"/>
                    <a:pt x="150" y="402"/>
                    <a:pt x="149" y="402"/>
                  </a:cubicBezTo>
                  <a:cubicBezTo>
                    <a:pt x="148" y="402"/>
                    <a:pt x="148" y="402"/>
                    <a:pt x="148" y="403"/>
                  </a:cubicBezTo>
                  <a:cubicBezTo>
                    <a:pt x="147" y="403"/>
                    <a:pt x="147" y="404"/>
                    <a:pt x="147" y="404"/>
                  </a:cubicBezTo>
                  <a:cubicBezTo>
                    <a:pt x="147" y="405"/>
                    <a:pt x="147" y="406"/>
                    <a:pt x="148" y="406"/>
                  </a:cubicBezTo>
                  <a:cubicBezTo>
                    <a:pt x="148" y="407"/>
                    <a:pt x="148" y="407"/>
                    <a:pt x="149" y="407"/>
                  </a:cubicBezTo>
                  <a:cubicBezTo>
                    <a:pt x="149" y="407"/>
                    <a:pt x="150" y="407"/>
                    <a:pt x="151" y="408"/>
                  </a:cubicBezTo>
                  <a:cubicBezTo>
                    <a:pt x="151" y="408"/>
                    <a:pt x="151" y="409"/>
                    <a:pt x="152" y="409"/>
                  </a:cubicBezTo>
                  <a:cubicBezTo>
                    <a:pt x="152" y="410"/>
                    <a:pt x="152" y="412"/>
                    <a:pt x="152" y="413"/>
                  </a:cubicBezTo>
                  <a:cubicBezTo>
                    <a:pt x="152" y="413"/>
                    <a:pt x="152" y="414"/>
                    <a:pt x="152" y="414"/>
                  </a:cubicBezTo>
                  <a:cubicBezTo>
                    <a:pt x="152" y="414"/>
                    <a:pt x="152" y="414"/>
                    <a:pt x="152" y="414"/>
                  </a:cubicBezTo>
                  <a:cubicBezTo>
                    <a:pt x="152" y="414"/>
                    <a:pt x="152" y="414"/>
                    <a:pt x="152" y="414"/>
                  </a:cubicBezTo>
                  <a:cubicBezTo>
                    <a:pt x="153" y="415"/>
                    <a:pt x="153" y="415"/>
                    <a:pt x="153" y="415"/>
                  </a:cubicBezTo>
                  <a:cubicBezTo>
                    <a:pt x="153" y="415"/>
                    <a:pt x="154" y="416"/>
                    <a:pt x="155" y="416"/>
                  </a:cubicBezTo>
                  <a:cubicBezTo>
                    <a:pt x="157" y="417"/>
                    <a:pt x="160" y="418"/>
                    <a:pt x="162" y="418"/>
                  </a:cubicBezTo>
                  <a:cubicBezTo>
                    <a:pt x="162" y="418"/>
                    <a:pt x="162" y="417"/>
                    <a:pt x="163" y="417"/>
                  </a:cubicBezTo>
                  <a:cubicBezTo>
                    <a:pt x="163" y="417"/>
                    <a:pt x="164" y="417"/>
                    <a:pt x="164" y="417"/>
                  </a:cubicBezTo>
                  <a:cubicBezTo>
                    <a:pt x="166" y="417"/>
                    <a:pt x="167" y="418"/>
                    <a:pt x="169" y="419"/>
                  </a:cubicBezTo>
                  <a:cubicBezTo>
                    <a:pt x="170" y="420"/>
                    <a:pt x="171" y="421"/>
                    <a:pt x="172" y="423"/>
                  </a:cubicBezTo>
                  <a:cubicBezTo>
                    <a:pt x="172" y="423"/>
                    <a:pt x="173" y="424"/>
                    <a:pt x="174" y="425"/>
                  </a:cubicBezTo>
                  <a:cubicBezTo>
                    <a:pt x="176" y="425"/>
                    <a:pt x="177" y="426"/>
                    <a:pt x="178" y="426"/>
                  </a:cubicBezTo>
                  <a:cubicBezTo>
                    <a:pt x="179" y="426"/>
                    <a:pt x="180" y="426"/>
                    <a:pt x="180" y="425"/>
                  </a:cubicBezTo>
                  <a:cubicBezTo>
                    <a:pt x="180" y="425"/>
                    <a:pt x="181" y="425"/>
                    <a:pt x="181" y="425"/>
                  </a:cubicBezTo>
                  <a:cubicBezTo>
                    <a:pt x="182" y="425"/>
                    <a:pt x="183" y="425"/>
                    <a:pt x="183" y="426"/>
                  </a:cubicBezTo>
                  <a:cubicBezTo>
                    <a:pt x="184" y="426"/>
                    <a:pt x="184" y="427"/>
                    <a:pt x="184" y="428"/>
                  </a:cubicBezTo>
                  <a:cubicBezTo>
                    <a:pt x="185" y="429"/>
                    <a:pt x="186" y="431"/>
                    <a:pt x="186" y="433"/>
                  </a:cubicBezTo>
                  <a:cubicBezTo>
                    <a:pt x="186" y="433"/>
                    <a:pt x="186" y="433"/>
                    <a:pt x="186" y="434"/>
                  </a:cubicBezTo>
                  <a:cubicBezTo>
                    <a:pt x="186" y="434"/>
                    <a:pt x="187" y="434"/>
                    <a:pt x="188" y="434"/>
                  </a:cubicBezTo>
                  <a:cubicBezTo>
                    <a:pt x="189" y="434"/>
                    <a:pt x="191" y="433"/>
                    <a:pt x="193" y="433"/>
                  </a:cubicBezTo>
                  <a:cubicBezTo>
                    <a:pt x="194" y="433"/>
                    <a:pt x="194" y="433"/>
                    <a:pt x="194" y="433"/>
                  </a:cubicBezTo>
                  <a:cubicBezTo>
                    <a:pt x="195" y="433"/>
                    <a:pt x="196" y="434"/>
                    <a:pt x="197" y="434"/>
                  </a:cubicBezTo>
                  <a:cubicBezTo>
                    <a:pt x="198" y="435"/>
                    <a:pt x="198" y="436"/>
                    <a:pt x="199" y="436"/>
                  </a:cubicBezTo>
                  <a:cubicBezTo>
                    <a:pt x="199" y="436"/>
                    <a:pt x="199" y="436"/>
                    <a:pt x="200" y="436"/>
                  </a:cubicBezTo>
                  <a:cubicBezTo>
                    <a:pt x="200" y="436"/>
                    <a:pt x="200" y="436"/>
                    <a:pt x="200" y="436"/>
                  </a:cubicBezTo>
                  <a:cubicBezTo>
                    <a:pt x="200" y="436"/>
                    <a:pt x="201" y="436"/>
                    <a:pt x="201" y="436"/>
                  </a:cubicBezTo>
                  <a:cubicBezTo>
                    <a:pt x="202" y="436"/>
                    <a:pt x="203" y="437"/>
                    <a:pt x="204" y="438"/>
                  </a:cubicBezTo>
                  <a:cubicBezTo>
                    <a:pt x="205" y="438"/>
                    <a:pt x="206" y="439"/>
                    <a:pt x="206" y="441"/>
                  </a:cubicBezTo>
                  <a:cubicBezTo>
                    <a:pt x="207" y="443"/>
                    <a:pt x="208" y="445"/>
                    <a:pt x="209" y="447"/>
                  </a:cubicBezTo>
                  <a:cubicBezTo>
                    <a:pt x="292" y="446"/>
                    <a:pt x="292" y="446"/>
                    <a:pt x="292" y="446"/>
                  </a:cubicBezTo>
                  <a:cubicBezTo>
                    <a:pt x="518" y="445"/>
                    <a:pt x="518" y="445"/>
                    <a:pt x="518" y="445"/>
                  </a:cubicBezTo>
                  <a:cubicBezTo>
                    <a:pt x="519" y="444"/>
                    <a:pt x="519" y="442"/>
                    <a:pt x="520" y="441"/>
                  </a:cubicBezTo>
                  <a:cubicBezTo>
                    <a:pt x="520" y="441"/>
                    <a:pt x="520" y="441"/>
                    <a:pt x="520" y="441"/>
                  </a:cubicBezTo>
                  <a:cubicBezTo>
                    <a:pt x="520" y="441"/>
                    <a:pt x="520" y="441"/>
                    <a:pt x="520" y="441"/>
                  </a:cubicBezTo>
                  <a:cubicBezTo>
                    <a:pt x="520" y="441"/>
                    <a:pt x="520" y="441"/>
                    <a:pt x="520" y="441"/>
                  </a:cubicBezTo>
                  <a:cubicBezTo>
                    <a:pt x="520" y="441"/>
                    <a:pt x="520" y="440"/>
                    <a:pt x="520" y="440"/>
                  </a:cubicBezTo>
                  <a:cubicBezTo>
                    <a:pt x="520" y="440"/>
                    <a:pt x="520" y="440"/>
                    <a:pt x="520" y="440"/>
                  </a:cubicBezTo>
                  <a:cubicBezTo>
                    <a:pt x="520" y="440"/>
                    <a:pt x="521" y="440"/>
                    <a:pt x="521" y="440"/>
                  </a:cubicBezTo>
                  <a:cubicBezTo>
                    <a:pt x="521" y="440"/>
                    <a:pt x="521" y="440"/>
                    <a:pt x="521" y="440"/>
                  </a:cubicBezTo>
                  <a:cubicBezTo>
                    <a:pt x="521" y="440"/>
                    <a:pt x="522" y="440"/>
                    <a:pt x="522" y="440"/>
                  </a:cubicBezTo>
                  <a:cubicBezTo>
                    <a:pt x="522" y="440"/>
                    <a:pt x="522" y="440"/>
                    <a:pt x="522" y="440"/>
                  </a:cubicBezTo>
                  <a:cubicBezTo>
                    <a:pt x="522" y="440"/>
                    <a:pt x="523" y="440"/>
                    <a:pt x="523" y="440"/>
                  </a:cubicBezTo>
                  <a:cubicBezTo>
                    <a:pt x="523" y="440"/>
                    <a:pt x="524" y="440"/>
                    <a:pt x="524" y="440"/>
                  </a:cubicBezTo>
                  <a:cubicBezTo>
                    <a:pt x="524" y="440"/>
                    <a:pt x="524" y="440"/>
                    <a:pt x="524" y="440"/>
                  </a:cubicBezTo>
                  <a:cubicBezTo>
                    <a:pt x="524" y="441"/>
                    <a:pt x="525" y="441"/>
                    <a:pt x="525" y="441"/>
                  </a:cubicBezTo>
                  <a:cubicBezTo>
                    <a:pt x="525" y="442"/>
                    <a:pt x="525" y="442"/>
                    <a:pt x="525" y="442"/>
                  </a:cubicBezTo>
                  <a:cubicBezTo>
                    <a:pt x="525" y="442"/>
                    <a:pt x="526" y="442"/>
                    <a:pt x="526" y="443"/>
                  </a:cubicBezTo>
                  <a:cubicBezTo>
                    <a:pt x="526" y="443"/>
                    <a:pt x="526" y="443"/>
                    <a:pt x="526" y="443"/>
                  </a:cubicBezTo>
                  <a:cubicBezTo>
                    <a:pt x="526" y="443"/>
                    <a:pt x="526" y="444"/>
                    <a:pt x="526" y="444"/>
                  </a:cubicBezTo>
                  <a:cubicBezTo>
                    <a:pt x="526" y="444"/>
                    <a:pt x="526" y="444"/>
                    <a:pt x="526" y="444"/>
                  </a:cubicBezTo>
                  <a:cubicBezTo>
                    <a:pt x="526" y="444"/>
                    <a:pt x="526" y="444"/>
                    <a:pt x="526" y="445"/>
                  </a:cubicBezTo>
                  <a:cubicBezTo>
                    <a:pt x="526" y="445"/>
                    <a:pt x="526" y="445"/>
                    <a:pt x="526" y="445"/>
                  </a:cubicBezTo>
                  <a:cubicBezTo>
                    <a:pt x="526" y="445"/>
                    <a:pt x="526" y="446"/>
                    <a:pt x="526" y="446"/>
                  </a:cubicBezTo>
                  <a:cubicBezTo>
                    <a:pt x="526" y="446"/>
                    <a:pt x="526" y="446"/>
                    <a:pt x="526" y="446"/>
                  </a:cubicBezTo>
                  <a:cubicBezTo>
                    <a:pt x="526" y="447"/>
                    <a:pt x="527" y="447"/>
                    <a:pt x="527" y="448"/>
                  </a:cubicBezTo>
                  <a:cubicBezTo>
                    <a:pt x="527" y="448"/>
                    <a:pt x="527" y="448"/>
                    <a:pt x="527" y="448"/>
                  </a:cubicBezTo>
                  <a:cubicBezTo>
                    <a:pt x="528" y="449"/>
                    <a:pt x="528" y="449"/>
                    <a:pt x="528" y="449"/>
                  </a:cubicBezTo>
                  <a:cubicBezTo>
                    <a:pt x="528" y="449"/>
                    <a:pt x="528" y="449"/>
                    <a:pt x="528" y="449"/>
                  </a:cubicBezTo>
                  <a:cubicBezTo>
                    <a:pt x="529" y="449"/>
                    <a:pt x="530" y="450"/>
                    <a:pt x="531" y="450"/>
                  </a:cubicBezTo>
                  <a:cubicBezTo>
                    <a:pt x="531" y="450"/>
                    <a:pt x="532" y="451"/>
                    <a:pt x="532" y="451"/>
                  </a:cubicBezTo>
                  <a:cubicBezTo>
                    <a:pt x="532" y="451"/>
                    <a:pt x="532" y="451"/>
                    <a:pt x="532" y="451"/>
                  </a:cubicBezTo>
                  <a:cubicBezTo>
                    <a:pt x="533" y="451"/>
                    <a:pt x="533" y="451"/>
                    <a:pt x="533" y="451"/>
                  </a:cubicBezTo>
                  <a:cubicBezTo>
                    <a:pt x="534" y="452"/>
                    <a:pt x="534" y="452"/>
                    <a:pt x="535" y="452"/>
                  </a:cubicBezTo>
                  <a:cubicBezTo>
                    <a:pt x="535" y="452"/>
                    <a:pt x="535" y="452"/>
                    <a:pt x="535" y="452"/>
                  </a:cubicBezTo>
                  <a:cubicBezTo>
                    <a:pt x="536" y="452"/>
                    <a:pt x="536" y="452"/>
                    <a:pt x="536" y="452"/>
                  </a:cubicBezTo>
                  <a:cubicBezTo>
                    <a:pt x="537" y="452"/>
                    <a:pt x="537" y="452"/>
                    <a:pt x="537" y="452"/>
                  </a:cubicBezTo>
                  <a:cubicBezTo>
                    <a:pt x="538" y="452"/>
                    <a:pt x="538" y="452"/>
                    <a:pt x="538" y="452"/>
                  </a:cubicBezTo>
                  <a:cubicBezTo>
                    <a:pt x="539" y="452"/>
                    <a:pt x="539" y="451"/>
                    <a:pt x="540" y="451"/>
                  </a:cubicBezTo>
                  <a:cubicBezTo>
                    <a:pt x="540" y="451"/>
                    <a:pt x="540" y="451"/>
                    <a:pt x="540" y="451"/>
                  </a:cubicBezTo>
                  <a:cubicBezTo>
                    <a:pt x="540" y="451"/>
                    <a:pt x="541" y="451"/>
                    <a:pt x="541" y="450"/>
                  </a:cubicBezTo>
                  <a:cubicBezTo>
                    <a:pt x="541" y="450"/>
                    <a:pt x="541" y="450"/>
                    <a:pt x="542" y="450"/>
                  </a:cubicBezTo>
                  <a:cubicBezTo>
                    <a:pt x="542" y="450"/>
                    <a:pt x="543" y="450"/>
                    <a:pt x="543" y="450"/>
                  </a:cubicBezTo>
                  <a:cubicBezTo>
                    <a:pt x="543" y="450"/>
                    <a:pt x="543" y="450"/>
                    <a:pt x="543" y="450"/>
                  </a:cubicBezTo>
                  <a:cubicBezTo>
                    <a:pt x="544" y="450"/>
                    <a:pt x="544" y="450"/>
                    <a:pt x="545" y="450"/>
                  </a:cubicBezTo>
                  <a:cubicBezTo>
                    <a:pt x="545" y="450"/>
                    <a:pt x="545" y="450"/>
                    <a:pt x="545" y="450"/>
                  </a:cubicBezTo>
                  <a:cubicBezTo>
                    <a:pt x="546" y="451"/>
                    <a:pt x="546" y="451"/>
                    <a:pt x="546" y="451"/>
                  </a:cubicBezTo>
                  <a:cubicBezTo>
                    <a:pt x="546" y="451"/>
                    <a:pt x="547" y="451"/>
                    <a:pt x="547" y="451"/>
                  </a:cubicBezTo>
                  <a:cubicBezTo>
                    <a:pt x="547" y="451"/>
                    <a:pt x="547" y="451"/>
                    <a:pt x="547" y="452"/>
                  </a:cubicBezTo>
                  <a:cubicBezTo>
                    <a:pt x="548" y="452"/>
                    <a:pt x="548" y="452"/>
                    <a:pt x="549" y="453"/>
                  </a:cubicBezTo>
                  <a:cubicBezTo>
                    <a:pt x="549" y="453"/>
                    <a:pt x="549" y="453"/>
                    <a:pt x="549" y="453"/>
                  </a:cubicBezTo>
                  <a:cubicBezTo>
                    <a:pt x="549" y="453"/>
                    <a:pt x="549" y="454"/>
                    <a:pt x="550" y="454"/>
                  </a:cubicBezTo>
                  <a:cubicBezTo>
                    <a:pt x="550" y="454"/>
                    <a:pt x="550" y="454"/>
                    <a:pt x="550" y="454"/>
                  </a:cubicBezTo>
                  <a:cubicBezTo>
                    <a:pt x="551" y="455"/>
                    <a:pt x="552" y="455"/>
                    <a:pt x="553" y="455"/>
                  </a:cubicBezTo>
                  <a:cubicBezTo>
                    <a:pt x="553" y="455"/>
                    <a:pt x="554" y="455"/>
                    <a:pt x="554" y="455"/>
                  </a:cubicBezTo>
                  <a:cubicBezTo>
                    <a:pt x="555" y="455"/>
                    <a:pt x="555" y="455"/>
                    <a:pt x="555" y="455"/>
                  </a:cubicBezTo>
                  <a:cubicBezTo>
                    <a:pt x="555" y="455"/>
                    <a:pt x="555" y="455"/>
                    <a:pt x="555" y="455"/>
                  </a:cubicBezTo>
                  <a:cubicBezTo>
                    <a:pt x="555" y="455"/>
                    <a:pt x="555" y="455"/>
                    <a:pt x="556" y="455"/>
                  </a:cubicBezTo>
                  <a:cubicBezTo>
                    <a:pt x="556" y="455"/>
                    <a:pt x="556" y="455"/>
                    <a:pt x="556" y="455"/>
                  </a:cubicBezTo>
                  <a:cubicBezTo>
                    <a:pt x="556" y="455"/>
                    <a:pt x="556" y="455"/>
                    <a:pt x="557" y="455"/>
                  </a:cubicBezTo>
                  <a:cubicBezTo>
                    <a:pt x="557" y="455"/>
                    <a:pt x="557" y="456"/>
                    <a:pt x="557" y="456"/>
                  </a:cubicBezTo>
                  <a:cubicBezTo>
                    <a:pt x="557" y="456"/>
                    <a:pt x="558" y="456"/>
                    <a:pt x="558" y="457"/>
                  </a:cubicBezTo>
                  <a:cubicBezTo>
                    <a:pt x="558" y="457"/>
                    <a:pt x="558" y="457"/>
                    <a:pt x="558" y="457"/>
                  </a:cubicBezTo>
                  <a:cubicBezTo>
                    <a:pt x="558" y="457"/>
                    <a:pt x="558" y="457"/>
                    <a:pt x="558" y="457"/>
                  </a:cubicBezTo>
                  <a:cubicBezTo>
                    <a:pt x="558" y="457"/>
                    <a:pt x="558" y="457"/>
                    <a:pt x="558" y="457"/>
                  </a:cubicBezTo>
                  <a:cubicBezTo>
                    <a:pt x="558" y="457"/>
                    <a:pt x="558" y="457"/>
                    <a:pt x="558" y="457"/>
                  </a:cubicBezTo>
                  <a:cubicBezTo>
                    <a:pt x="558" y="457"/>
                    <a:pt x="559" y="457"/>
                    <a:pt x="559" y="458"/>
                  </a:cubicBezTo>
                  <a:cubicBezTo>
                    <a:pt x="559" y="458"/>
                    <a:pt x="560" y="458"/>
                    <a:pt x="560" y="458"/>
                  </a:cubicBezTo>
                  <a:cubicBezTo>
                    <a:pt x="560" y="459"/>
                    <a:pt x="560" y="459"/>
                    <a:pt x="561" y="459"/>
                  </a:cubicBezTo>
                  <a:cubicBezTo>
                    <a:pt x="561" y="459"/>
                    <a:pt x="561" y="459"/>
                    <a:pt x="561" y="459"/>
                  </a:cubicBezTo>
                  <a:cubicBezTo>
                    <a:pt x="561" y="459"/>
                    <a:pt x="562" y="459"/>
                    <a:pt x="562" y="459"/>
                  </a:cubicBezTo>
                  <a:cubicBezTo>
                    <a:pt x="562" y="460"/>
                    <a:pt x="562" y="460"/>
                    <a:pt x="563" y="460"/>
                  </a:cubicBezTo>
                  <a:cubicBezTo>
                    <a:pt x="563" y="460"/>
                    <a:pt x="563" y="460"/>
                    <a:pt x="563" y="460"/>
                  </a:cubicBezTo>
                  <a:cubicBezTo>
                    <a:pt x="564" y="460"/>
                    <a:pt x="564" y="460"/>
                    <a:pt x="565" y="459"/>
                  </a:cubicBezTo>
                  <a:cubicBezTo>
                    <a:pt x="565" y="459"/>
                    <a:pt x="565" y="459"/>
                    <a:pt x="565" y="459"/>
                  </a:cubicBezTo>
                  <a:cubicBezTo>
                    <a:pt x="565" y="459"/>
                    <a:pt x="566" y="459"/>
                    <a:pt x="566" y="458"/>
                  </a:cubicBezTo>
                  <a:cubicBezTo>
                    <a:pt x="566" y="458"/>
                    <a:pt x="566" y="458"/>
                    <a:pt x="566" y="458"/>
                  </a:cubicBezTo>
                  <a:cubicBezTo>
                    <a:pt x="567" y="458"/>
                    <a:pt x="567" y="457"/>
                    <a:pt x="568" y="457"/>
                  </a:cubicBezTo>
                  <a:cubicBezTo>
                    <a:pt x="568" y="457"/>
                    <a:pt x="568" y="457"/>
                    <a:pt x="568" y="457"/>
                  </a:cubicBezTo>
                  <a:cubicBezTo>
                    <a:pt x="569" y="457"/>
                    <a:pt x="569" y="457"/>
                    <a:pt x="570" y="457"/>
                  </a:cubicBezTo>
                  <a:cubicBezTo>
                    <a:pt x="571" y="457"/>
                    <a:pt x="572" y="457"/>
                    <a:pt x="573" y="457"/>
                  </a:cubicBezTo>
                  <a:cubicBezTo>
                    <a:pt x="573" y="457"/>
                    <a:pt x="573" y="457"/>
                    <a:pt x="573" y="457"/>
                  </a:cubicBezTo>
                  <a:cubicBezTo>
                    <a:pt x="574" y="457"/>
                    <a:pt x="575" y="458"/>
                    <a:pt x="576" y="458"/>
                  </a:cubicBezTo>
                  <a:cubicBezTo>
                    <a:pt x="577" y="458"/>
                    <a:pt x="577" y="458"/>
                    <a:pt x="577" y="458"/>
                  </a:cubicBezTo>
                  <a:cubicBezTo>
                    <a:pt x="578" y="458"/>
                    <a:pt x="579" y="459"/>
                    <a:pt x="580" y="459"/>
                  </a:cubicBezTo>
                  <a:cubicBezTo>
                    <a:pt x="580" y="459"/>
                    <a:pt x="580" y="459"/>
                    <a:pt x="580" y="459"/>
                  </a:cubicBezTo>
                  <a:cubicBezTo>
                    <a:pt x="581" y="459"/>
                    <a:pt x="582" y="460"/>
                    <a:pt x="582" y="460"/>
                  </a:cubicBezTo>
                  <a:cubicBezTo>
                    <a:pt x="583" y="460"/>
                    <a:pt x="583" y="460"/>
                    <a:pt x="583" y="460"/>
                  </a:cubicBezTo>
                  <a:cubicBezTo>
                    <a:pt x="583" y="460"/>
                    <a:pt x="583" y="460"/>
                    <a:pt x="583" y="460"/>
                  </a:cubicBezTo>
                  <a:cubicBezTo>
                    <a:pt x="587" y="457"/>
                    <a:pt x="590" y="451"/>
                    <a:pt x="594" y="448"/>
                  </a:cubicBezTo>
                  <a:cubicBezTo>
                    <a:pt x="595" y="447"/>
                    <a:pt x="596" y="446"/>
                    <a:pt x="598" y="446"/>
                  </a:cubicBezTo>
                  <a:cubicBezTo>
                    <a:pt x="603" y="446"/>
                    <a:pt x="613" y="447"/>
                    <a:pt x="619" y="451"/>
                  </a:cubicBezTo>
                  <a:cubicBezTo>
                    <a:pt x="621" y="453"/>
                    <a:pt x="622" y="455"/>
                    <a:pt x="623" y="457"/>
                  </a:cubicBezTo>
                  <a:cubicBezTo>
                    <a:pt x="623" y="459"/>
                    <a:pt x="623" y="459"/>
                    <a:pt x="624" y="460"/>
                  </a:cubicBezTo>
                  <a:cubicBezTo>
                    <a:pt x="624" y="460"/>
                    <a:pt x="625" y="461"/>
                    <a:pt x="626" y="461"/>
                  </a:cubicBezTo>
                  <a:cubicBezTo>
                    <a:pt x="628" y="461"/>
                    <a:pt x="630" y="461"/>
                    <a:pt x="632" y="461"/>
                  </a:cubicBezTo>
                  <a:cubicBezTo>
                    <a:pt x="633" y="462"/>
                    <a:pt x="634" y="464"/>
                    <a:pt x="635" y="466"/>
                  </a:cubicBezTo>
                  <a:cubicBezTo>
                    <a:pt x="635" y="469"/>
                    <a:pt x="637" y="471"/>
                    <a:pt x="638" y="474"/>
                  </a:cubicBezTo>
                  <a:cubicBezTo>
                    <a:pt x="640" y="476"/>
                    <a:pt x="641" y="478"/>
                    <a:pt x="641" y="481"/>
                  </a:cubicBezTo>
                  <a:cubicBezTo>
                    <a:pt x="641" y="481"/>
                    <a:pt x="641" y="481"/>
                    <a:pt x="641" y="481"/>
                  </a:cubicBezTo>
                  <a:cubicBezTo>
                    <a:pt x="642" y="482"/>
                    <a:pt x="643" y="482"/>
                    <a:pt x="644" y="483"/>
                  </a:cubicBezTo>
                  <a:cubicBezTo>
                    <a:pt x="645" y="484"/>
                    <a:pt x="646" y="484"/>
                    <a:pt x="647" y="485"/>
                  </a:cubicBezTo>
                  <a:cubicBezTo>
                    <a:pt x="648" y="485"/>
                    <a:pt x="649" y="485"/>
                    <a:pt x="650" y="485"/>
                  </a:cubicBezTo>
                  <a:cubicBezTo>
                    <a:pt x="654" y="485"/>
                    <a:pt x="660" y="486"/>
                    <a:pt x="664" y="487"/>
                  </a:cubicBezTo>
                  <a:cubicBezTo>
                    <a:pt x="666" y="488"/>
                    <a:pt x="667" y="488"/>
                    <a:pt x="669" y="488"/>
                  </a:cubicBezTo>
                  <a:cubicBezTo>
                    <a:pt x="671" y="488"/>
                    <a:pt x="673" y="488"/>
                    <a:pt x="676" y="488"/>
                  </a:cubicBezTo>
                  <a:cubicBezTo>
                    <a:pt x="678" y="488"/>
                    <a:pt x="680" y="488"/>
                    <a:pt x="681" y="489"/>
                  </a:cubicBezTo>
                  <a:cubicBezTo>
                    <a:pt x="683" y="490"/>
                    <a:pt x="685" y="491"/>
                    <a:pt x="686" y="493"/>
                  </a:cubicBezTo>
                  <a:cubicBezTo>
                    <a:pt x="687" y="498"/>
                    <a:pt x="690" y="502"/>
                    <a:pt x="692" y="505"/>
                  </a:cubicBezTo>
                  <a:cubicBezTo>
                    <a:pt x="693" y="505"/>
                    <a:pt x="693" y="506"/>
                    <a:pt x="693" y="507"/>
                  </a:cubicBezTo>
                  <a:cubicBezTo>
                    <a:pt x="693" y="508"/>
                    <a:pt x="693" y="509"/>
                    <a:pt x="692" y="510"/>
                  </a:cubicBezTo>
                  <a:cubicBezTo>
                    <a:pt x="691" y="510"/>
                    <a:pt x="690" y="510"/>
                    <a:pt x="689" y="510"/>
                  </a:cubicBezTo>
                  <a:cubicBezTo>
                    <a:pt x="688" y="510"/>
                    <a:pt x="688" y="510"/>
                    <a:pt x="688" y="510"/>
                  </a:cubicBezTo>
                  <a:cubicBezTo>
                    <a:pt x="684" y="510"/>
                    <a:pt x="680" y="507"/>
                    <a:pt x="677" y="506"/>
                  </a:cubicBezTo>
                  <a:cubicBezTo>
                    <a:pt x="676" y="506"/>
                    <a:pt x="676" y="505"/>
                    <a:pt x="675" y="505"/>
                  </a:cubicBezTo>
                  <a:cubicBezTo>
                    <a:pt x="675" y="505"/>
                    <a:pt x="675" y="505"/>
                    <a:pt x="675" y="505"/>
                  </a:cubicBezTo>
                  <a:cubicBezTo>
                    <a:pt x="675" y="506"/>
                    <a:pt x="675" y="506"/>
                    <a:pt x="675" y="506"/>
                  </a:cubicBezTo>
                  <a:cubicBezTo>
                    <a:pt x="675" y="507"/>
                    <a:pt x="675" y="507"/>
                    <a:pt x="675" y="507"/>
                  </a:cubicBezTo>
                  <a:cubicBezTo>
                    <a:pt x="675" y="508"/>
                    <a:pt x="675" y="509"/>
                    <a:pt x="674" y="510"/>
                  </a:cubicBezTo>
                  <a:cubicBezTo>
                    <a:pt x="673" y="511"/>
                    <a:pt x="673" y="511"/>
                    <a:pt x="672" y="512"/>
                  </a:cubicBezTo>
                  <a:cubicBezTo>
                    <a:pt x="672" y="513"/>
                    <a:pt x="672" y="514"/>
                    <a:pt x="672" y="516"/>
                  </a:cubicBezTo>
                  <a:cubicBezTo>
                    <a:pt x="672" y="522"/>
                    <a:pt x="669" y="529"/>
                    <a:pt x="666" y="532"/>
                  </a:cubicBezTo>
                  <a:cubicBezTo>
                    <a:pt x="665" y="533"/>
                    <a:pt x="664" y="534"/>
                    <a:pt x="663" y="534"/>
                  </a:cubicBezTo>
                  <a:cubicBezTo>
                    <a:pt x="663" y="535"/>
                    <a:pt x="663" y="535"/>
                    <a:pt x="663" y="536"/>
                  </a:cubicBezTo>
                  <a:cubicBezTo>
                    <a:pt x="663" y="536"/>
                    <a:pt x="663" y="537"/>
                    <a:pt x="663" y="537"/>
                  </a:cubicBezTo>
                  <a:cubicBezTo>
                    <a:pt x="663" y="537"/>
                    <a:pt x="663" y="538"/>
                    <a:pt x="663" y="538"/>
                  </a:cubicBezTo>
                  <a:cubicBezTo>
                    <a:pt x="663" y="538"/>
                    <a:pt x="664" y="539"/>
                    <a:pt x="664" y="539"/>
                  </a:cubicBezTo>
                  <a:cubicBezTo>
                    <a:pt x="664" y="540"/>
                    <a:pt x="664" y="540"/>
                    <a:pt x="664" y="540"/>
                  </a:cubicBezTo>
                  <a:cubicBezTo>
                    <a:pt x="664" y="540"/>
                    <a:pt x="664" y="540"/>
                    <a:pt x="665" y="541"/>
                  </a:cubicBezTo>
                  <a:cubicBezTo>
                    <a:pt x="666" y="539"/>
                    <a:pt x="668" y="538"/>
                    <a:pt x="670" y="537"/>
                  </a:cubicBezTo>
                  <a:cubicBezTo>
                    <a:pt x="673" y="535"/>
                    <a:pt x="675" y="534"/>
                    <a:pt x="678" y="534"/>
                  </a:cubicBezTo>
                  <a:cubicBezTo>
                    <a:pt x="678" y="534"/>
                    <a:pt x="678" y="534"/>
                    <a:pt x="678" y="534"/>
                  </a:cubicBezTo>
                  <a:cubicBezTo>
                    <a:pt x="678" y="534"/>
                    <a:pt x="678" y="534"/>
                    <a:pt x="678" y="534"/>
                  </a:cubicBezTo>
                  <a:cubicBezTo>
                    <a:pt x="678" y="534"/>
                    <a:pt x="678" y="534"/>
                    <a:pt x="678" y="534"/>
                  </a:cubicBezTo>
                  <a:cubicBezTo>
                    <a:pt x="678" y="534"/>
                    <a:pt x="678" y="534"/>
                    <a:pt x="678" y="534"/>
                  </a:cubicBezTo>
                  <a:cubicBezTo>
                    <a:pt x="681" y="534"/>
                    <a:pt x="683" y="535"/>
                    <a:pt x="685" y="535"/>
                  </a:cubicBezTo>
                  <a:cubicBezTo>
                    <a:pt x="687" y="536"/>
                    <a:pt x="688" y="537"/>
                    <a:pt x="689" y="537"/>
                  </a:cubicBezTo>
                  <a:cubicBezTo>
                    <a:pt x="690" y="537"/>
                    <a:pt x="691" y="536"/>
                    <a:pt x="692" y="536"/>
                  </a:cubicBezTo>
                  <a:cubicBezTo>
                    <a:pt x="694" y="534"/>
                    <a:pt x="695" y="533"/>
                    <a:pt x="696" y="533"/>
                  </a:cubicBezTo>
                  <a:cubicBezTo>
                    <a:pt x="697" y="532"/>
                    <a:pt x="698" y="532"/>
                    <a:pt x="699" y="532"/>
                  </a:cubicBezTo>
                  <a:cubicBezTo>
                    <a:pt x="699" y="532"/>
                    <a:pt x="700" y="532"/>
                    <a:pt x="700" y="532"/>
                  </a:cubicBezTo>
                  <a:cubicBezTo>
                    <a:pt x="700" y="533"/>
                    <a:pt x="700" y="533"/>
                    <a:pt x="701" y="533"/>
                  </a:cubicBezTo>
                  <a:cubicBezTo>
                    <a:pt x="701" y="533"/>
                    <a:pt x="701" y="533"/>
                    <a:pt x="701" y="533"/>
                  </a:cubicBezTo>
                  <a:cubicBezTo>
                    <a:pt x="701" y="533"/>
                    <a:pt x="701" y="533"/>
                    <a:pt x="701" y="533"/>
                  </a:cubicBezTo>
                  <a:cubicBezTo>
                    <a:pt x="702" y="533"/>
                    <a:pt x="702" y="532"/>
                    <a:pt x="702" y="532"/>
                  </a:cubicBezTo>
                  <a:cubicBezTo>
                    <a:pt x="702" y="532"/>
                    <a:pt x="702" y="532"/>
                    <a:pt x="702" y="532"/>
                  </a:cubicBezTo>
                  <a:cubicBezTo>
                    <a:pt x="702" y="532"/>
                    <a:pt x="702" y="532"/>
                    <a:pt x="702" y="532"/>
                  </a:cubicBezTo>
                  <a:cubicBezTo>
                    <a:pt x="702" y="532"/>
                    <a:pt x="702" y="532"/>
                    <a:pt x="702" y="532"/>
                  </a:cubicBezTo>
                  <a:cubicBezTo>
                    <a:pt x="702" y="532"/>
                    <a:pt x="702" y="531"/>
                    <a:pt x="702" y="531"/>
                  </a:cubicBezTo>
                  <a:cubicBezTo>
                    <a:pt x="702" y="531"/>
                    <a:pt x="702" y="530"/>
                    <a:pt x="702" y="530"/>
                  </a:cubicBezTo>
                  <a:cubicBezTo>
                    <a:pt x="702" y="530"/>
                    <a:pt x="702" y="529"/>
                    <a:pt x="702" y="529"/>
                  </a:cubicBezTo>
                  <a:cubicBezTo>
                    <a:pt x="700" y="529"/>
                    <a:pt x="699" y="529"/>
                    <a:pt x="698" y="529"/>
                  </a:cubicBezTo>
                  <a:cubicBezTo>
                    <a:pt x="697" y="529"/>
                    <a:pt x="696" y="529"/>
                    <a:pt x="695" y="528"/>
                  </a:cubicBezTo>
                  <a:cubicBezTo>
                    <a:pt x="694" y="528"/>
                    <a:pt x="694" y="527"/>
                    <a:pt x="693" y="526"/>
                  </a:cubicBezTo>
                  <a:cubicBezTo>
                    <a:pt x="693" y="525"/>
                    <a:pt x="693" y="525"/>
                    <a:pt x="693" y="525"/>
                  </a:cubicBezTo>
                  <a:cubicBezTo>
                    <a:pt x="693" y="523"/>
                    <a:pt x="694" y="522"/>
                    <a:pt x="696" y="521"/>
                  </a:cubicBezTo>
                  <a:cubicBezTo>
                    <a:pt x="697" y="520"/>
                    <a:pt x="699" y="519"/>
                    <a:pt x="701" y="518"/>
                  </a:cubicBezTo>
                  <a:cubicBezTo>
                    <a:pt x="706" y="516"/>
                    <a:pt x="711" y="515"/>
                    <a:pt x="715" y="515"/>
                  </a:cubicBezTo>
                  <a:cubicBezTo>
                    <a:pt x="716" y="515"/>
                    <a:pt x="717" y="515"/>
                    <a:pt x="717" y="515"/>
                  </a:cubicBezTo>
                  <a:cubicBezTo>
                    <a:pt x="717" y="515"/>
                    <a:pt x="717" y="515"/>
                    <a:pt x="717" y="515"/>
                  </a:cubicBezTo>
                  <a:cubicBezTo>
                    <a:pt x="718" y="515"/>
                    <a:pt x="719" y="515"/>
                    <a:pt x="719" y="515"/>
                  </a:cubicBezTo>
                  <a:cubicBezTo>
                    <a:pt x="721" y="515"/>
                    <a:pt x="723" y="515"/>
                    <a:pt x="725" y="514"/>
                  </a:cubicBezTo>
                  <a:cubicBezTo>
                    <a:pt x="727" y="514"/>
                    <a:pt x="729" y="513"/>
                    <a:pt x="730" y="513"/>
                  </a:cubicBezTo>
                  <a:cubicBezTo>
                    <a:pt x="731" y="513"/>
                    <a:pt x="732" y="513"/>
                    <a:pt x="733" y="514"/>
                  </a:cubicBezTo>
                  <a:cubicBezTo>
                    <a:pt x="733" y="514"/>
                    <a:pt x="734" y="513"/>
                    <a:pt x="734" y="513"/>
                  </a:cubicBezTo>
                  <a:cubicBezTo>
                    <a:pt x="735" y="512"/>
                    <a:pt x="735" y="512"/>
                    <a:pt x="735" y="512"/>
                  </a:cubicBezTo>
                  <a:cubicBezTo>
                    <a:pt x="736" y="512"/>
                    <a:pt x="736" y="511"/>
                    <a:pt x="736" y="511"/>
                  </a:cubicBezTo>
                  <a:cubicBezTo>
                    <a:pt x="736" y="511"/>
                    <a:pt x="737" y="510"/>
                    <a:pt x="738" y="510"/>
                  </a:cubicBezTo>
                  <a:cubicBezTo>
                    <a:pt x="738" y="510"/>
                    <a:pt x="738" y="510"/>
                    <a:pt x="738" y="510"/>
                  </a:cubicBezTo>
                  <a:cubicBezTo>
                    <a:pt x="738" y="509"/>
                    <a:pt x="739" y="509"/>
                    <a:pt x="740" y="508"/>
                  </a:cubicBezTo>
                  <a:cubicBezTo>
                    <a:pt x="740" y="508"/>
                    <a:pt x="740" y="508"/>
                    <a:pt x="740" y="508"/>
                  </a:cubicBezTo>
                  <a:cubicBezTo>
                    <a:pt x="740" y="508"/>
                    <a:pt x="740" y="508"/>
                    <a:pt x="740" y="508"/>
                  </a:cubicBezTo>
                  <a:cubicBezTo>
                    <a:pt x="740" y="507"/>
                    <a:pt x="741" y="507"/>
                    <a:pt x="742" y="507"/>
                  </a:cubicBezTo>
                  <a:cubicBezTo>
                    <a:pt x="742" y="506"/>
                    <a:pt x="742" y="506"/>
                    <a:pt x="742" y="506"/>
                  </a:cubicBezTo>
                  <a:cubicBezTo>
                    <a:pt x="742" y="506"/>
                    <a:pt x="743" y="506"/>
                    <a:pt x="743" y="505"/>
                  </a:cubicBezTo>
                  <a:cubicBezTo>
                    <a:pt x="743" y="505"/>
                    <a:pt x="743" y="505"/>
                    <a:pt x="744" y="505"/>
                  </a:cubicBezTo>
                  <a:cubicBezTo>
                    <a:pt x="744" y="505"/>
                    <a:pt x="744" y="504"/>
                    <a:pt x="745" y="504"/>
                  </a:cubicBezTo>
                  <a:cubicBezTo>
                    <a:pt x="745" y="504"/>
                    <a:pt x="745" y="504"/>
                    <a:pt x="745" y="504"/>
                  </a:cubicBezTo>
                  <a:cubicBezTo>
                    <a:pt x="746" y="504"/>
                    <a:pt x="746" y="503"/>
                    <a:pt x="746" y="503"/>
                  </a:cubicBezTo>
                  <a:cubicBezTo>
                    <a:pt x="746" y="503"/>
                    <a:pt x="746" y="503"/>
                    <a:pt x="746" y="503"/>
                  </a:cubicBezTo>
                  <a:cubicBezTo>
                    <a:pt x="746" y="503"/>
                    <a:pt x="747" y="503"/>
                    <a:pt x="747" y="503"/>
                  </a:cubicBezTo>
                  <a:cubicBezTo>
                    <a:pt x="747" y="503"/>
                    <a:pt x="747" y="503"/>
                    <a:pt x="747" y="503"/>
                  </a:cubicBezTo>
                  <a:cubicBezTo>
                    <a:pt x="747" y="503"/>
                    <a:pt x="747" y="503"/>
                    <a:pt x="747" y="503"/>
                  </a:cubicBezTo>
                  <a:cubicBezTo>
                    <a:pt x="748" y="503"/>
                    <a:pt x="748" y="503"/>
                    <a:pt x="748" y="503"/>
                  </a:cubicBezTo>
                  <a:cubicBezTo>
                    <a:pt x="749" y="503"/>
                    <a:pt x="756" y="503"/>
                    <a:pt x="763" y="503"/>
                  </a:cubicBezTo>
                  <a:cubicBezTo>
                    <a:pt x="764" y="503"/>
                    <a:pt x="764" y="503"/>
                    <a:pt x="764" y="503"/>
                  </a:cubicBezTo>
                  <a:cubicBezTo>
                    <a:pt x="774" y="503"/>
                    <a:pt x="784" y="503"/>
                    <a:pt x="786" y="503"/>
                  </a:cubicBezTo>
                  <a:cubicBezTo>
                    <a:pt x="787" y="502"/>
                    <a:pt x="787" y="502"/>
                    <a:pt x="788" y="501"/>
                  </a:cubicBezTo>
                  <a:cubicBezTo>
                    <a:pt x="789" y="501"/>
                    <a:pt x="789" y="501"/>
                    <a:pt x="789" y="500"/>
                  </a:cubicBezTo>
                  <a:cubicBezTo>
                    <a:pt x="790" y="500"/>
                    <a:pt x="790" y="500"/>
                    <a:pt x="790" y="500"/>
                  </a:cubicBezTo>
                  <a:cubicBezTo>
                    <a:pt x="791" y="499"/>
                    <a:pt x="791" y="499"/>
                    <a:pt x="792" y="499"/>
                  </a:cubicBezTo>
                  <a:cubicBezTo>
                    <a:pt x="792" y="498"/>
                    <a:pt x="792" y="498"/>
                    <a:pt x="793" y="498"/>
                  </a:cubicBezTo>
                  <a:cubicBezTo>
                    <a:pt x="793" y="497"/>
                    <a:pt x="793" y="497"/>
                    <a:pt x="793" y="497"/>
                  </a:cubicBezTo>
                  <a:cubicBezTo>
                    <a:pt x="794" y="497"/>
                    <a:pt x="794" y="496"/>
                    <a:pt x="795" y="496"/>
                  </a:cubicBezTo>
                  <a:cubicBezTo>
                    <a:pt x="795" y="495"/>
                    <a:pt x="795" y="495"/>
                    <a:pt x="795" y="495"/>
                  </a:cubicBezTo>
                  <a:cubicBezTo>
                    <a:pt x="796" y="495"/>
                    <a:pt x="796" y="494"/>
                    <a:pt x="797" y="493"/>
                  </a:cubicBezTo>
                  <a:cubicBezTo>
                    <a:pt x="797" y="493"/>
                    <a:pt x="797" y="493"/>
                    <a:pt x="797" y="493"/>
                  </a:cubicBezTo>
                  <a:cubicBezTo>
                    <a:pt x="798" y="492"/>
                    <a:pt x="798" y="492"/>
                    <a:pt x="799" y="491"/>
                  </a:cubicBezTo>
                  <a:cubicBezTo>
                    <a:pt x="799" y="491"/>
                    <a:pt x="799" y="491"/>
                    <a:pt x="799" y="491"/>
                  </a:cubicBezTo>
                  <a:cubicBezTo>
                    <a:pt x="799" y="490"/>
                    <a:pt x="799" y="489"/>
                    <a:pt x="800" y="489"/>
                  </a:cubicBezTo>
                  <a:cubicBezTo>
                    <a:pt x="800" y="488"/>
                    <a:pt x="800" y="488"/>
                    <a:pt x="800" y="487"/>
                  </a:cubicBezTo>
                  <a:cubicBezTo>
                    <a:pt x="801" y="483"/>
                    <a:pt x="804" y="477"/>
                    <a:pt x="807" y="473"/>
                  </a:cubicBezTo>
                  <a:cubicBezTo>
                    <a:pt x="807" y="473"/>
                    <a:pt x="807" y="473"/>
                    <a:pt x="807" y="472"/>
                  </a:cubicBezTo>
                  <a:cubicBezTo>
                    <a:pt x="807" y="472"/>
                    <a:pt x="808" y="472"/>
                    <a:pt x="808" y="471"/>
                  </a:cubicBezTo>
                  <a:cubicBezTo>
                    <a:pt x="808" y="471"/>
                    <a:pt x="808" y="471"/>
                    <a:pt x="808" y="471"/>
                  </a:cubicBezTo>
                  <a:cubicBezTo>
                    <a:pt x="808" y="471"/>
                    <a:pt x="809" y="470"/>
                    <a:pt x="809" y="470"/>
                  </a:cubicBezTo>
                  <a:cubicBezTo>
                    <a:pt x="810" y="469"/>
                    <a:pt x="811" y="468"/>
                    <a:pt x="812" y="468"/>
                  </a:cubicBezTo>
                  <a:cubicBezTo>
                    <a:pt x="813" y="467"/>
                    <a:pt x="813" y="467"/>
                    <a:pt x="813" y="467"/>
                  </a:cubicBezTo>
                  <a:cubicBezTo>
                    <a:pt x="813" y="467"/>
                    <a:pt x="813" y="467"/>
                    <a:pt x="813" y="467"/>
                  </a:cubicBezTo>
                  <a:cubicBezTo>
                    <a:pt x="814" y="467"/>
                    <a:pt x="814" y="467"/>
                    <a:pt x="814" y="467"/>
                  </a:cubicBezTo>
                  <a:cubicBezTo>
                    <a:pt x="814" y="467"/>
                    <a:pt x="815" y="468"/>
                    <a:pt x="816" y="468"/>
                  </a:cubicBezTo>
                  <a:cubicBezTo>
                    <a:pt x="816" y="468"/>
                    <a:pt x="817" y="469"/>
                    <a:pt x="817" y="469"/>
                  </a:cubicBezTo>
                  <a:cubicBezTo>
                    <a:pt x="817" y="469"/>
                    <a:pt x="817" y="469"/>
                    <a:pt x="818" y="469"/>
                  </a:cubicBezTo>
                  <a:cubicBezTo>
                    <a:pt x="818" y="469"/>
                    <a:pt x="819" y="469"/>
                    <a:pt x="819" y="470"/>
                  </a:cubicBezTo>
                  <a:cubicBezTo>
                    <a:pt x="820" y="470"/>
                    <a:pt x="820" y="470"/>
                    <a:pt x="820" y="470"/>
                  </a:cubicBezTo>
                  <a:cubicBezTo>
                    <a:pt x="820" y="470"/>
                    <a:pt x="821" y="470"/>
                    <a:pt x="821" y="470"/>
                  </a:cubicBezTo>
                  <a:cubicBezTo>
                    <a:pt x="822" y="470"/>
                    <a:pt x="823" y="470"/>
                    <a:pt x="824" y="470"/>
                  </a:cubicBezTo>
                  <a:cubicBezTo>
                    <a:pt x="824" y="470"/>
                    <a:pt x="824" y="470"/>
                    <a:pt x="824" y="470"/>
                  </a:cubicBezTo>
                  <a:cubicBezTo>
                    <a:pt x="825" y="470"/>
                    <a:pt x="826" y="470"/>
                    <a:pt x="827" y="470"/>
                  </a:cubicBezTo>
                  <a:cubicBezTo>
                    <a:pt x="827" y="470"/>
                    <a:pt x="827" y="470"/>
                    <a:pt x="827" y="470"/>
                  </a:cubicBezTo>
                  <a:cubicBezTo>
                    <a:pt x="827" y="470"/>
                    <a:pt x="827" y="470"/>
                    <a:pt x="827" y="470"/>
                  </a:cubicBezTo>
                  <a:cubicBezTo>
                    <a:pt x="828" y="470"/>
                    <a:pt x="828" y="471"/>
                    <a:pt x="828" y="471"/>
                  </a:cubicBezTo>
                  <a:cubicBezTo>
                    <a:pt x="828" y="471"/>
                    <a:pt x="829" y="471"/>
                    <a:pt x="829" y="471"/>
                  </a:cubicBezTo>
                  <a:cubicBezTo>
                    <a:pt x="829" y="471"/>
                    <a:pt x="830" y="471"/>
                    <a:pt x="830" y="471"/>
                  </a:cubicBezTo>
                  <a:cubicBezTo>
                    <a:pt x="830" y="471"/>
                    <a:pt x="830" y="471"/>
                    <a:pt x="830" y="471"/>
                  </a:cubicBezTo>
                  <a:cubicBezTo>
                    <a:pt x="830" y="471"/>
                    <a:pt x="830" y="471"/>
                    <a:pt x="830" y="471"/>
                  </a:cubicBezTo>
                  <a:cubicBezTo>
                    <a:pt x="830" y="472"/>
                    <a:pt x="830" y="472"/>
                    <a:pt x="831" y="472"/>
                  </a:cubicBezTo>
                  <a:cubicBezTo>
                    <a:pt x="831" y="472"/>
                    <a:pt x="831" y="472"/>
                    <a:pt x="831" y="472"/>
                  </a:cubicBezTo>
                  <a:cubicBezTo>
                    <a:pt x="831" y="472"/>
                    <a:pt x="831" y="473"/>
                    <a:pt x="831" y="473"/>
                  </a:cubicBezTo>
                  <a:cubicBezTo>
                    <a:pt x="831" y="473"/>
                    <a:pt x="831" y="473"/>
                    <a:pt x="831" y="473"/>
                  </a:cubicBezTo>
                  <a:cubicBezTo>
                    <a:pt x="831" y="474"/>
                    <a:pt x="831" y="474"/>
                    <a:pt x="831" y="474"/>
                  </a:cubicBezTo>
                  <a:cubicBezTo>
                    <a:pt x="831" y="474"/>
                    <a:pt x="831" y="474"/>
                    <a:pt x="831" y="474"/>
                  </a:cubicBezTo>
                  <a:cubicBezTo>
                    <a:pt x="831" y="474"/>
                    <a:pt x="831" y="474"/>
                    <a:pt x="831" y="475"/>
                  </a:cubicBezTo>
                  <a:cubicBezTo>
                    <a:pt x="831" y="475"/>
                    <a:pt x="831" y="475"/>
                    <a:pt x="831" y="475"/>
                  </a:cubicBezTo>
                  <a:cubicBezTo>
                    <a:pt x="831" y="475"/>
                    <a:pt x="831" y="475"/>
                    <a:pt x="831" y="475"/>
                  </a:cubicBezTo>
                  <a:cubicBezTo>
                    <a:pt x="831" y="476"/>
                    <a:pt x="831" y="476"/>
                    <a:pt x="831" y="476"/>
                  </a:cubicBezTo>
                  <a:cubicBezTo>
                    <a:pt x="831" y="476"/>
                    <a:pt x="831" y="477"/>
                    <a:pt x="831" y="477"/>
                  </a:cubicBezTo>
                  <a:cubicBezTo>
                    <a:pt x="831" y="477"/>
                    <a:pt x="831" y="477"/>
                    <a:pt x="831" y="477"/>
                  </a:cubicBezTo>
                  <a:cubicBezTo>
                    <a:pt x="831" y="478"/>
                    <a:pt x="831" y="478"/>
                    <a:pt x="831" y="479"/>
                  </a:cubicBezTo>
                  <a:cubicBezTo>
                    <a:pt x="831" y="479"/>
                    <a:pt x="831" y="479"/>
                    <a:pt x="831" y="479"/>
                  </a:cubicBezTo>
                  <a:cubicBezTo>
                    <a:pt x="831" y="481"/>
                    <a:pt x="831" y="482"/>
                    <a:pt x="831" y="484"/>
                  </a:cubicBezTo>
                  <a:cubicBezTo>
                    <a:pt x="831" y="484"/>
                    <a:pt x="831" y="484"/>
                    <a:pt x="831" y="484"/>
                  </a:cubicBezTo>
                  <a:cubicBezTo>
                    <a:pt x="831" y="485"/>
                    <a:pt x="832" y="487"/>
                    <a:pt x="832" y="489"/>
                  </a:cubicBezTo>
                  <a:cubicBezTo>
                    <a:pt x="832" y="489"/>
                    <a:pt x="832" y="489"/>
                    <a:pt x="832" y="490"/>
                  </a:cubicBezTo>
                  <a:cubicBezTo>
                    <a:pt x="833" y="491"/>
                    <a:pt x="833" y="492"/>
                    <a:pt x="833" y="493"/>
                  </a:cubicBezTo>
                  <a:cubicBezTo>
                    <a:pt x="834" y="493"/>
                    <a:pt x="834" y="493"/>
                    <a:pt x="834" y="493"/>
                  </a:cubicBezTo>
                  <a:cubicBezTo>
                    <a:pt x="834" y="494"/>
                    <a:pt x="835" y="495"/>
                    <a:pt x="835" y="496"/>
                  </a:cubicBezTo>
                  <a:cubicBezTo>
                    <a:pt x="835" y="496"/>
                    <a:pt x="835" y="496"/>
                    <a:pt x="835" y="496"/>
                  </a:cubicBezTo>
                  <a:cubicBezTo>
                    <a:pt x="836" y="497"/>
                    <a:pt x="837" y="498"/>
                    <a:pt x="837" y="500"/>
                  </a:cubicBezTo>
                  <a:cubicBezTo>
                    <a:pt x="837" y="500"/>
                    <a:pt x="838" y="500"/>
                    <a:pt x="838" y="500"/>
                  </a:cubicBezTo>
                  <a:cubicBezTo>
                    <a:pt x="838" y="501"/>
                    <a:pt x="839" y="502"/>
                    <a:pt x="840" y="503"/>
                  </a:cubicBezTo>
                  <a:cubicBezTo>
                    <a:pt x="842" y="502"/>
                    <a:pt x="844" y="501"/>
                    <a:pt x="845" y="500"/>
                  </a:cubicBezTo>
                  <a:cubicBezTo>
                    <a:pt x="848" y="499"/>
                    <a:pt x="849" y="499"/>
                    <a:pt x="851" y="499"/>
                  </a:cubicBezTo>
                  <a:cubicBezTo>
                    <a:pt x="851" y="499"/>
                    <a:pt x="851" y="499"/>
                    <a:pt x="851" y="499"/>
                  </a:cubicBezTo>
                  <a:cubicBezTo>
                    <a:pt x="851" y="499"/>
                    <a:pt x="851" y="499"/>
                    <a:pt x="851" y="499"/>
                  </a:cubicBezTo>
                  <a:cubicBezTo>
                    <a:pt x="852" y="499"/>
                    <a:pt x="852" y="499"/>
                    <a:pt x="852" y="499"/>
                  </a:cubicBezTo>
                  <a:cubicBezTo>
                    <a:pt x="853" y="499"/>
                    <a:pt x="856" y="497"/>
                    <a:pt x="858" y="495"/>
                  </a:cubicBezTo>
                  <a:cubicBezTo>
                    <a:pt x="861" y="494"/>
                    <a:pt x="863" y="491"/>
                    <a:pt x="864" y="490"/>
                  </a:cubicBezTo>
                  <a:cubicBezTo>
                    <a:pt x="864" y="489"/>
                    <a:pt x="864" y="489"/>
                    <a:pt x="864" y="489"/>
                  </a:cubicBezTo>
                  <a:cubicBezTo>
                    <a:pt x="865" y="488"/>
                    <a:pt x="865" y="488"/>
                    <a:pt x="866" y="488"/>
                  </a:cubicBezTo>
                  <a:cubicBezTo>
                    <a:pt x="867" y="488"/>
                    <a:pt x="867" y="489"/>
                    <a:pt x="868" y="489"/>
                  </a:cubicBezTo>
                  <a:cubicBezTo>
                    <a:pt x="868" y="490"/>
                    <a:pt x="868" y="491"/>
                    <a:pt x="868" y="492"/>
                  </a:cubicBezTo>
                  <a:cubicBezTo>
                    <a:pt x="868" y="493"/>
                    <a:pt x="868" y="493"/>
                    <a:pt x="868" y="494"/>
                  </a:cubicBezTo>
                  <a:cubicBezTo>
                    <a:pt x="867" y="495"/>
                    <a:pt x="867" y="496"/>
                    <a:pt x="866" y="496"/>
                  </a:cubicBezTo>
                  <a:cubicBezTo>
                    <a:pt x="865" y="496"/>
                    <a:pt x="865" y="496"/>
                    <a:pt x="865" y="496"/>
                  </a:cubicBezTo>
                  <a:cubicBezTo>
                    <a:pt x="866" y="496"/>
                    <a:pt x="866" y="496"/>
                    <a:pt x="866" y="496"/>
                  </a:cubicBezTo>
                  <a:cubicBezTo>
                    <a:pt x="866" y="496"/>
                    <a:pt x="867" y="497"/>
                    <a:pt x="868" y="497"/>
                  </a:cubicBezTo>
                  <a:cubicBezTo>
                    <a:pt x="870" y="497"/>
                    <a:pt x="872" y="498"/>
                    <a:pt x="875" y="498"/>
                  </a:cubicBezTo>
                  <a:cubicBezTo>
                    <a:pt x="875" y="498"/>
                    <a:pt x="875" y="498"/>
                    <a:pt x="875" y="498"/>
                  </a:cubicBezTo>
                  <a:cubicBezTo>
                    <a:pt x="876" y="498"/>
                    <a:pt x="876" y="498"/>
                    <a:pt x="876" y="498"/>
                  </a:cubicBezTo>
                  <a:cubicBezTo>
                    <a:pt x="877" y="498"/>
                    <a:pt x="878" y="498"/>
                    <a:pt x="878" y="498"/>
                  </a:cubicBezTo>
                  <a:cubicBezTo>
                    <a:pt x="879" y="498"/>
                    <a:pt x="879" y="498"/>
                    <a:pt x="879" y="498"/>
                  </a:cubicBezTo>
                  <a:cubicBezTo>
                    <a:pt x="879" y="499"/>
                    <a:pt x="879" y="499"/>
                    <a:pt x="879" y="499"/>
                  </a:cubicBezTo>
                  <a:cubicBezTo>
                    <a:pt x="879" y="500"/>
                    <a:pt x="879" y="500"/>
                    <a:pt x="878" y="500"/>
                  </a:cubicBezTo>
                  <a:cubicBezTo>
                    <a:pt x="878" y="500"/>
                    <a:pt x="878" y="500"/>
                    <a:pt x="878" y="500"/>
                  </a:cubicBezTo>
                  <a:cubicBezTo>
                    <a:pt x="877" y="501"/>
                    <a:pt x="877" y="501"/>
                    <a:pt x="877" y="501"/>
                  </a:cubicBezTo>
                  <a:cubicBezTo>
                    <a:pt x="876" y="501"/>
                    <a:pt x="876" y="501"/>
                    <a:pt x="875" y="501"/>
                  </a:cubicBezTo>
                  <a:cubicBezTo>
                    <a:pt x="872" y="502"/>
                    <a:pt x="870" y="502"/>
                    <a:pt x="868" y="502"/>
                  </a:cubicBezTo>
                  <a:cubicBezTo>
                    <a:pt x="867" y="502"/>
                    <a:pt x="867" y="502"/>
                    <a:pt x="867" y="502"/>
                  </a:cubicBezTo>
                  <a:cubicBezTo>
                    <a:pt x="867" y="502"/>
                    <a:pt x="867" y="502"/>
                    <a:pt x="867" y="502"/>
                  </a:cubicBezTo>
                  <a:cubicBezTo>
                    <a:pt x="867" y="502"/>
                    <a:pt x="867" y="502"/>
                    <a:pt x="867" y="502"/>
                  </a:cubicBezTo>
                  <a:cubicBezTo>
                    <a:pt x="867" y="502"/>
                    <a:pt x="867" y="502"/>
                    <a:pt x="867" y="502"/>
                  </a:cubicBezTo>
                  <a:cubicBezTo>
                    <a:pt x="867" y="502"/>
                    <a:pt x="867" y="502"/>
                    <a:pt x="867" y="502"/>
                  </a:cubicBezTo>
                  <a:cubicBezTo>
                    <a:pt x="866" y="502"/>
                    <a:pt x="866" y="502"/>
                    <a:pt x="866" y="502"/>
                  </a:cubicBezTo>
                  <a:cubicBezTo>
                    <a:pt x="863" y="502"/>
                    <a:pt x="862" y="502"/>
                    <a:pt x="860" y="503"/>
                  </a:cubicBezTo>
                  <a:cubicBezTo>
                    <a:pt x="858" y="504"/>
                    <a:pt x="856" y="506"/>
                    <a:pt x="853" y="509"/>
                  </a:cubicBezTo>
                  <a:cubicBezTo>
                    <a:pt x="850" y="513"/>
                    <a:pt x="849" y="515"/>
                    <a:pt x="849" y="516"/>
                  </a:cubicBezTo>
                  <a:cubicBezTo>
                    <a:pt x="849" y="517"/>
                    <a:pt x="849" y="517"/>
                    <a:pt x="850" y="518"/>
                  </a:cubicBezTo>
                  <a:cubicBezTo>
                    <a:pt x="850" y="519"/>
                    <a:pt x="851" y="519"/>
                    <a:pt x="852" y="520"/>
                  </a:cubicBezTo>
                  <a:cubicBezTo>
                    <a:pt x="853" y="522"/>
                    <a:pt x="855" y="522"/>
                    <a:pt x="856" y="522"/>
                  </a:cubicBezTo>
                  <a:cubicBezTo>
                    <a:pt x="859" y="522"/>
                    <a:pt x="862" y="520"/>
                    <a:pt x="865" y="518"/>
                  </a:cubicBezTo>
                  <a:cubicBezTo>
                    <a:pt x="867" y="516"/>
                    <a:pt x="868" y="514"/>
                    <a:pt x="869" y="513"/>
                  </a:cubicBezTo>
                  <a:cubicBezTo>
                    <a:pt x="870" y="511"/>
                    <a:pt x="871" y="510"/>
                    <a:pt x="873" y="509"/>
                  </a:cubicBezTo>
                  <a:cubicBezTo>
                    <a:pt x="874" y="508"/>
                    <a:pt x="875" y="508"/>
                    <a:pt x="876" y="508"/>
                  </a:cubicBezTo>
                  <a:cubicBezTo>
                    <a:pt x="877" y="508"/>
                    <a:pt x="877" y="508"/>
                    <a:pt x="877" y="508"/>
                  </a:cubicBezTo>
                  <a:cubicBezTo>
                    <a:pt x="877" y="508"/>
                    <a:pt x="877" y="508"/>
                    <a:pt x="877" y="508"/>
                  </a:cubicBezTo>
                  <a:cubicBezTo>
                    <a:pt x="877" y="508"/>
                    <a:pt x="877" y="508"/>
                    <a:pt x="877" y="508"/>
                  </a:cubicBezTo>
                  <a:cubicBezTo>
                    <a:pt x="880" y="508"/>
                    <a:pt x="885" y="507"/>
                    <a:pt x="890" y="505"/>
                  </a:cubicBezTo>
                  <a:cubicBezTo>
                    <a:pt x="894" y="504"/>
                    <a:pt x="899" y="502"/>
                    <a:pt x="902" y="501"/>
                  </a:cubicBezTo>
                  <a:cubicBezTo>
                    <a:pt x="904" y="501"/>
                    <a:pt x="905" y="500"/>
                    <a:pt x="905" y="500"/>
                  </a:cubicBezTo>
                  <a:cubicBezTo>
                    <a:pt x="905" y="500"/>
                    <a:pt x="905" y="500"/>
                    <a:pt x="905" y="500"/>
                  </a:cubicBezTo>
                  <a:cubicBezTo>
                    <a:pt x="905" y="500"/>
                    <a:pt x="905" y="500"/>
                    <a:pt x="905" y="500"/>
                  </a:cubicBezTo>
                  <a:cubicBezTo>
                    <a:pt x="905" y="499"/>
                    <a:pt x="905" y="499"/>
                    <a:pt x="905" y="499"/>
                  </a:cubicBezTo>
                  <a:cubicBezTo>
                    <a:pt x="904" y="498"/>
                    <a:pt x="904" y="497"/>
                    <a:pt x="904" y="496"/>
                  </a:cubicBezTo>
                  <a:cubicBezTo>
                    <a:pt x="904" y="496"/>
                    <a:pt x="904" y="495"/>
                    <a:pt x="905" y="495"/>
                  </a:cubicBezTo>
                  <a:cubicBezTo>
                    <a:pt x="905" y="494"/>
                    <a:pt x="906" y="494"/>
                    <a:pt x="906" y="494"/>
                  </a:cubicBezTo>
                  <a:cubicBezTo>
                    <a:pt x="908" y="493"/>
                    <a:pt x="909" y="493"/>
                    <a:pt x="911" y="493"/>
                  </a:cubicBezTo>
                  <a:cubicBezTo>
                    <a:pt x="914" y="492"/>
                    <a:pt x="918" y="491"/>
                    <a:pt x="919" y="490"/>
                  </a:cubicBezTo>
                  <a:cubicBezTo>
                    <a:pt x="920" y="489"/>
                    <a:pt x="921" y="489"/>
                    <a:pt x="921" y="489"/>
                  </a:cubicBezTo>
                  <a:cubicBezTo>
                    <a:pt x="920" y="488"/>
                    <a:pt x="920" y="488"/>
                    <a:pt x="920" y="488"/>
                  </a:cubicBezTo>
                  <a:cubicBezTo>
                    <a:pt x="920" y="488"/>
                    <a:pt x="920" y="488"/>
                    <a:pt x="920" y="488"/>
                  </a:cubicBezTo>
                  <a:cubicBezTo>
                    <a:pt x="919" y="488"/>
                    <a:pt x="918" y="487"/>
                    <a:pt x="917" y="487"/>
                  </a:cubicBezTo>
                  <a:cubicBezTo>
                    <a:pt x="916" y="487"/>
                    <a:pt x="916" y="487"/>
                    <a:pt x="916" y="487"/>
                  </a:cubicBezTo>
                  <a:cubicBezTo>
                    <a:pt x="916" y="487"/>
                    <a:pt x="916" y="487"/>
                    <a:pt x="916" y="487"/>
                  </a:cubicBezTo>
                  <a:cubicBezTo>
                    <a:pt x="915" y="487"/>
                    <a:pt x="915" y="487"/>
                    <a:pt x="915" y="487"/>
                  </a:cubicBezTo>
                  <a:cubicBezTo>
                    <a:pt x="915" y="487"/>
                    <a:pt x="914" y="487"/>
                    <a:pt x="913" y="487"/>
                  </a:cubicBezTo>
                  <a:cubicBezTo>
                    <a:pt x="913" y="486"/>
                    <a:pt x="913" y="485"/>
                    <a:pt x="913" y="485"/>
                  </a:cubicBezTo>
                  <a:cubicBezTo>
                    <a:pt x="913" y="484"/>
                    <a:pt x="913" y="483"/>
                    <a:pt x="914" y="481"/>
                  </a:cubicBezTo>
                  <a:cubicBezTo>
                    <a:pt x="914" y="480"/>
                    <a:pt x="914" y="479"/>
                    <a:pt x="914" y="479"/>
                  </a:cubicBezTo>
                  <a:cubicBezTo>
                    <a:pt x="914" y="479"/>
                    <a:pt x="912" y="479"/>
                    <a:pt x="911" y="480"/>
                  </a:cubicBezTo>
                  <a:cubicBezTo>
                    <a:pt x="910" y="481"/>
                    <a:pt x="909" y="483"/>
                    <a:pt x="909" y="483"/>
                  </a:cubicBezTo>
                  <a:cubicBezTo>
                    <a:pt x="909" y="484"/>
                    <a:pt x="908" y="485"/>
                    <a:pt x="908" y="486"/>
                  </a:cubicBezTo>
                  <a:cubicBezTo>
                    <a:pt x="907" y="486"/>
                    <a:pt x="907" y="487"/>
                    <a:pt x="906" y="487"/>
                  </a:cubicBezTo>
                  <a:cubicBezTo>
                    <a:pt x="905" y="488"/>
                    <a:pt x="903" y="489"/>
                    <a:pt x="903" y="489"/>
                  </a:cubicBezTo>
                  <a:cubicBezTo>
                    <a:pt x="903" y="490"/>
                    <a:pt x="903" y="490"/>
                    <a:pt x="903" y="490"/>
                  </a:cubicBezTo>
                  <a:cubicBezTo>
                    <a:pt x="903" y="491"/>
                    <a:pt x="903" y="492"/>
                    <a:pt x="903" y="492"/>
                  </a:cubicBezTo>
                  <a:cubicBezTo>
                    <a:pt x="903" y="493"/>
                    <a:pt x="903" y="494"/>
                    <a:pt x="902" y="494"/>
                  </a:cubicBezTo>
                  <a:cubicBezTo>
                    <a:pt x="901" y="494"/>
                    <a:pt x="901" y="494"/>
                    <a:pt x="901" y="494"/>
                  </a:cubicBezTo>
                  <a:cubicBezTo>
                    <a:pt x="901" y="495"/>
                    <a:pt x="900" y="495"/>
                    <a:pt x="900" y="495"/>
                  </a:cubicBezTo>
                  <a:cubicBezTo>
                    <a:pt x="899" y="495"/>
                    <a:pt x="899" y="495"/>
                    <a:pt x="898" y="495"/>
                  </a:cubicBezTo>
                  <a:cubicBezTo>
                    <a:pt x="896" y="496"/>
                    <a:pt x="894" y="496"/>
                    <a:pt x="892" y="496"/>
                  </a:cubicBezTo>
                  <a:cubicBezTo>
                    <a:pt x="887" y="496"/>
                    <a:pt x="881" y="495"/>
                    <a:pt x="878" y="493"/>
                  </a:cubicBezTo>
                  <a:cubicBezTo>
                    <a:pt x="877" y="493"/>
                    <a:pt x="876" y="492"/>
                    <a:pt x="876" y="491"/>
                  </a:cubicBezTo>
                  <a:cubicBezTo>
                    <a:pt x="876" y="491"/>
                    <a:pt x="876" y="490"/>
                    <a:pt x="875" y="490"/>
                  </a:cubicBezTo>
                  <a:cubicBezTo>
                    <a:pt x="875" y="489"/>
                    <a:pt x="874" y="489"/>
                    <a:pt x="873" y="488"/>
                  </a:cubicBezTo>
                  <a:cubicBezTo>
                    <a:pt x="871" y="487"/>
                    <a:pt x="868" y="486"/>
                    <a:pt x="866" y="485"/>
                  </a:cubicBezTo>
                  <a:cubicBezTo>
                    <a:pt x="865" y="484"/>
                    <a:pt x="864" y="483"/>
                    <a:pt x="864" y="481"/>
                  </a:cubicBezTo>
                  <a:cubicBezTo>
                    <a:pt x="864" y="480"/>
                    <a:pt x="863" y="478"/>
                    <a:pt x="862" y="477"/>
                  </a:cubicBezTo>
                  <a:cubicBezTo>
                    <a:pt x="862" y="476"/>
                    <a:pt x="861" y="475"/>
                    <a:pt x="861" y="473"/>
                  </a:cubicBezTo>
                  <a:cubicBezTo>
                    <a:pt x="861" y="472"/>
                    <a:pt x="861" y="470"/>
                    <a:pt x="863" y="469"/>
                  </a:cubicBezTo>
                  <a:cubicBezTo>
                    <a:pt x="864" y="467"/>
                    <a:pt x="864" y="466"/>
                    <a:pt x="864" y="466"/>
                  </a:cubicBezTo>
                  <a:cubicBezTo>
                    <a:pt x="864" y="465"/>
                    <a:pt x="864" y="465"/>
                    <a:pt x="864" y="465"/>
                  </a:cubicBezTo>
                  <a:cubicBezTo>
                    <a:pt x="864" y="465"/>
                    <a:pt x="863" y="465"/>
                    <a:pt x="863" y="465"/>
                  </a:cubicBezTo>
                  <a:cubicBezTo>
                    <a:pt x="862" y="465"/>
                    <a:pt x="860" y="465"/>
                    <a:pt x="859" y="466"/>
                  </a:cubicBezTo>
                  <a:cubicBezTo>
                    <a:pt x="858" y="467"/>
                    <a:pt x="857" y="468"/>
                    <a:pt x="856" y="468"/>
                  </a:cubicBezTo>
                  <a:cubicBezTo>
                    <a:pt x="855" y="468"/>
                    <a:pt x="854" y="468"/>
                    <a:pt x="854" y="467"/>
                  </a:cubicBezTo>
                  <a:cubicBezTo>
                    <a:pt x="853" y="466"/>
                    <a:pt x="853" y="466"/>
                    <a:pt x="853" y="465"/>
                  </a:cubicBezTo>
                  <a:cubicBezTo>
                    <a:pt x="853" y="463"/>
                    <a:pt x="854" y="461"/>
                    <a:pt x="857" y="460"/>
                  </a:cubicBezTo>
                  <a:cubicBezTo>
                    <a:pt x="861" y="459"/>
                    <a:pt x="866" y="457"/>
                    <a:pt x="868" y="455"/>
                  </a:cubicBezTo>
                  <a:cubicBezTo>
                    <a:pt x="869" y="454"/>
                    <a:pt x="869" y="453"/>
                    <a:pt x="869" y="452"/>
                  </a:cubicBezTo>
                  <a:cubicBezTo>
                    <a:pt x="869" y="450"/>
                    <a:pt x="869" y="449"/>
                    <a:pt x="868" y="447"/>
                  </a:cubicBezTo>
                  <a:cubicBezTo>
                    <a:pt x="867" y="446"/>
                    <a:pt x="866" y="445"/>
                    <a:pt x="865" y="445"/>
                  </a:cubicBezTo>
                  <a:cubicBezTo>
                    <a:pt x="863" y="444"/>
                    <a:pt x="861" y="444"/>
                    <a:pt x="859" y="444"/>
                  </a:cubicBezTo>
                  <a:cubicBezTo>
                    <a:pt x="847" y="444"/>
                    <a:pt x="826" y="452"/>
                    <a:pt x="820" y="455"/>
                  </a:cubicBezTo>
                  <a:cubicBezTo>
                    <a:pt x="817" y="457"/>
                    <a:pt x="814" y="461"/>
                    <a:pt x="810" y="464"/>
                  </a:cubicBezTo>
                  <a:cubicBezTo>
                    <a:pt x="807" y="468"/>
                    <a:pt x="803" y="471"/>
                    <a:pt x="801" y="474"/>
                  </a:cubicBezTo>
                  <a:cubicBezTo>
                    <a:pt x="799" y="475"/>
                    <a:pt x="797" y="477"/>
                    <a:pt x="795" y="477"/>
                  </a:cubicBezTo>
                  <a:cubicBezTo>
                    <a:pt x="795" y="477"/>
                    <a:pt x="794" y="477"/>
                    <a:pt x="794" y="476"/>
                  </a:cubicBezTo>
                  <a:cubicBezTo>
                    <a:pt x="794" y="476"/>
                    <a:pt x="793" y="476"/>
                    <a:pt x="793" y="475"/>
                  </a:cubicBezTo>
                  <a:cubicBezTo>
                    <a:pt x="793" y="475"/>
                    <a:pt x="793" y="474"/>
                    <a:pt x="794" y="474"/>
                  </a:cubicBezTo>
                  <a:cubicBezTo>
                    <a:pt x="794" y="473"/>
                    <a:pt x="794" y="473"/>
                    <a:pt x="794" y="473"/>
                  </a:cubicBezTo>
                  <a:cubicBezTo>
                    <a:pt x="795" y="472"/>
                    <a:pt x="796" y="471"/>
                    <a:pt x="797" y="471"/>
                  </a:cubicBezTo>
                  <a:cubicBezTo>
                    <a:pt x="798" y="469"/>
                    <a:pt x="801" y="467"/>
                    <a:pt x="802" y="466"/>
                  </a:cubicBezTo>
                  <a:cubicBezTo>
                    <a:pt x="803" y="465"/>
                    <a:pt x="804" y="464"/>
                    <a:pt x="805" y="463"/>
                  </a:cubicBezTo>
                  <a:cubicBezTo>
                    <a:pt x="805" y="462"/>
                    <a:pt x="805" y="461"/>
                    <a:pt x="805" y="460"/>
                  </a:cubicBezTo>
                  <a:cubicBezTo>
                    <a:pt x="805" y="460"/>
                    <a:pt x="805" y="460"/>
                    <a:pt x="805" y="459"/>
                  </a:cubicBezTo>
                  <a:cubicBezTo>
                    <a:pt x="805" y="458"/>
                    <a:pt x="805" y="458"/>
                    <a:pt x="805" y="458"/>
                  </a:cubicBezTo>
                  <a:cubicBezTo>
                    <a:pt x="805" y="458"/>
                    <a:pt x="806" y="458"/>
                    <a:pt x="806" y="458"/>
                  </a:cubicBezTo>
                  <a:cubicBezTo>
                    <a:pt x="807" y="457"/>
                    <a:pt x="807" y="457"/>
                    <a:pt x="807" y="457"/>
                  </a:cubicBezTo>
                  <a:cubicBezTo>
                    <a:pt x="807" y="457"/>
                    <a:pt x="808" y="457"/>
                    <a:pt x="808" y="458"/>
                  </a:cubicBezTo>
                  <a:cubicBezTo>
                    <a:pt x="808" y="458"/>
                    <a:pt x="808" y="458"/>
                    <a:pt x="808" y="458"/>
                  </a:cubicBezTo>
                  <a:cubicBezTo>
                    <a:pt x="808" y="458"/>
                    <a:pt x="809" y="457"/>
                    <a:pt x="810" y="456"/>
                  </a:cubicBezTo>
                  <a:cubicBezTo>
                    <a:pt x="812" y="455"/>
                    <a:pt x="813" y="454"/>
                    <a:pt x="814" y="452"/>
                  </a:cubicBezTo>
                  <a:cubicBezTo>
                    <a:pt x="817" y="449"/>
                    <a:pt x="820" y="445"/>
                    <a:pt x="823" y="443"/>
                  </a:cubicBezTo>
                  <a:cubicBezTo>
                    <a:pt x="826" y="441"/>
                    <a:pt x="828" y="441"/>
                    <a:pt x="830" y="441"/>
                  </a:cubicBezTo>
                  <a:cubicBezTo>
                    <a:pt x="831" y="441"/>
                    <a:pt x="832" y="441"/>
                    <a:pt x="832" y="441"/>
                  </a:cubicBezTo>
                  <a:cubicBezTo>
                    <a:pt x="833" y="441"/>
                    <a:pt x="834" y="441"/>
                    <a:pt x="834" y="441"/>
                  </a:cubicBezTo>
                  <a:cubicBezTo>
                    <a:pt x="834" y="441"/>
                    <a:pt x="834" y="441"/>
                    <a:pt x="834" y="440"/>
                  </a:cubicBezTo>
                  <a:cubicBezTo>
                    <a:pt x="835" y="438"/>
                    <a:pt x="836" y="437"/>
                    <a:pt x="837" y="435"/>
                  </a:cubicBezTo>
                  <a:cubicBezTo>
                    <a:pt x="838" y="434"/>
                    <a:pt x="840" y="432"/>
                    <a:pt x="843" y="430"/>
                  </a:cubicBezTo>
                  <a:cubicBezTo>
                    <a:pt x="844" y="429"/>
                    <a:pt x="844" y="429"/>
                    <a:pt x="846" y="428"/>
                  </a:cubicBezTo>
                  <a:cubicBezTo>
                    <a:pt x="847" y="428"/>
                    <a:pt x="848" y="428"/>
                    <a:pt x="850" y="427"/>
                  </a:cubicBezTo>
                  <a:cubicBezTo>
                    <a:pt x="854" y="427"/>
                    <a:pt x="858" y="427"/>
                    <a:pt x="864" y="426"/>
                  </a:cubicBezTo>
                  <a:cubicBezTo>
                    <a:pt x="874" y="426"/>
                    <a:pt x="886" y="426"/>
                    <a:pt x="896" y="426"/>
                  </a:cubicBezTo>
                  <a:cubicBezTo>
                    <a:pt x="905" y="426"/>
                    <a:pt x="912" y="426"/>
                    <a:pt x="914" y="426"/>
                  </a:cubicBezTo>
                  <a:cubicBezTo>
                    <a:pt x="914" y="426"/>
                    <a:pt x="914" y="426"/>
                    <a:pt x="914" y="426"/>
                  </a:cubicBezTo>
                  <a:cubicBezTo>
                    <a:pt x="917" y="426"/>
                    <a:pt x="921" y="424"/>
                    <a:pt x="925" y="422"/>
                  </a:cubicBezTo>
                  <a:cubicBezTo>
                    <a:pt x="928" y="419"/>
                    <a:pt x="932" y="416"/>
                    <a:pt x="933" y="414"/>
                  </a:cubicBezTo>
                  <a:cubicBezTo>
                    <a:pt x="935" y="412"/>
                    <a:pt x="936" y="410"/>
                    <a:pt x="938" y="410"/>
                  </a:cubicBezTo>
                  <a:cubicBezTo>
                    <a:pt x="940" y="409"/>
                    <a:pt x="942" y="409"/>
                    <a:pt x="945" y="409"/>
                  </a:cubicBezTo>
                  <a:cubicBezTo>
                    <a:pt x="946" y="409"/>
                    <a:pt x="948" y="409"/>
                    <a:pt x="950" y="409"/>
                  </a:cubicBezTo>
                  <a:cubicBezTo>
                    <a:pt x="951" y="409"/>
                    <a:pt x="951" y="409"/>
                    <a:pt x="951" y="409"/>
                  </a:cubicBezTo>
                  <a:cubicBezTo>
                    <a:pt x="954" y="409"/>
                    <a:pt x="956" y="407"/>
                    <a:pt x="959" y="405"/>
                  </a:cubicBezTo>
                  <a:cubicBezTo>
                    <a:pt x="961" y="403"/>
                    <a:pt x="963" y="401"/>
                    <a:pt x="965" y="400"/>
                  </a:cubicBezTo>
                  <a:cubicBezTo>
                    <a:pt x="966" y="399"/>
                    <a:pt x="966" y="399"/>
                    <a:pt x="967" y="398"/>
                  </a:cubicBezTo>
                  <a:cubicBezTo>
                    <a:pt x="967" y="398"/>
                    <a:pt x="967" y="398"/>
                    <a:pt x="967" y="398"/>
                  </a:cubicBezTo>
                  <a:cubicBezTo>
                    <a:pt x="967" y="398"/>
                    <a:pt x="967" y="398"/>
                    <a:pt x="967" y="398"/>
                  </a:cubicBezTo>
                  <a:cubicBezTo>
                    <a:pt x="966" y="397"/>
                    <a:pt x="966" y="397"/>
                    <a:pt x="966" y="397"/>
                  </a:cubicBezTo>
                  <a:cubicBezTo>
                    <a:pt x="966" y="397"/>
                    <a:pt x="965" y="397"/>
                    <a:pt x="964" y="397"/>
                  </a:cubicBezTo>
                  <a:cubicBezTo>
                    <a:pt x="962" y="396"/>
                    <a:pt x="960" y="395"/>
                    <a:pt x="959" y="394"/>
                  </a:cubicBezTo>
                  <a:cubicBezTo>
                    <a:pt x="959" y="394"/>
                    <a:pt x="959" y="394"/>
                    <a:pt x="959" y="393"/>
                  </a:cubicBezTo>
                  <a:cubicBezTo>
                    <a:pt x="959" y="392"/>
                    <a:pt x="959" y="392"/>
                    <a:pt x="960" y="392"/>
                  </a:cubicBezTo>
                  <a:cubicBezTo>
                    <a:pt x="960" y="391"/>
                    <a:pt x="961" y="391"/>
                    <a:pt x="961" y="391"/>
                  </a:cubicBezTo>
                  <a:cubicBezTo>
                    <a:pt x="963" y="391"/>
                    <a:pt x="964" y="391"/>
                    <a:pt x="965" y="390"/>
                  </a:cubicBezTo>
                  <a:cubicBezTo>
                    <a:pt x="966" y="389"/>
                    <a:pt x="966" y="387"/>
                    <a:pt x="967" y="385"/>
                  </a:cubicBezTo>
                  <a:cubicBezTo>
                    <a:pt x="967" y="384"/>
                    <a:pt x="967" y="384"/>
                    <a:pt x="967" y="384"/>
                  </a:cubicBezTo>
                  <a:cubicBezTo>
                    <a:pt x="967" y="383"/>
                    <a:pt x="967" y="383"/>
                    <a:pt x="967" y="383"/>
                  </a:cubicBezTo>
                  <a:cubicBezTo>
                    <a:pt x="967" y="383"/>
                    <a:pt x="967" y="383"/>
                    <a:pt x="966" y="382"/>
                  </a:cubicBezTo>
                  <a:cubicBezTo>
                    <a:pt x="965" y="381"/>
                    <a:pt x="963" y="380"/>
                    <a:pt x="961" y="377"/>
                  </a:cubicBezTo>
                  <a:cubicBezTo>
                    <a:pt x="960" y="376"/>
                    <a:pt x="959" y="375"/>
                    <a:pt x="958" y="375"/>
                  </a:cubicBezTo>
                  <a:cubicBezTo>
                    <a:pt x="958" y="375"/>
                    <a:pt x="957" y="376"/>
                    <a:pt x="955" y="377"/>
                  </a:cubicBezTo>
                  <a:cubicBezTo>
                    <a:pt x="954" y="378"/>
                    <a:pt x="952" y="379"/>
                    <a:pt x="950" y="379"/>
                  </a:cubicBezTo>
                  <a:cubicBezTo>
                    <a:pt x="950" y="379"/>
                    <a:pt x="950" y="379"/>
                    <a:pt x="950" y="379"/>
                  </a:cubicBezTo>
                  <a:cubicBezTo>
                    <a:pt x="950" y="379"/>
                    <a:pt x="950" y="379"/>
                    <a:pt x="950" y="379"/>
                  </a:cubicBezTo>
                  <a:cubicBezTo>
                    <a:pt x="949" y="379"/>
                    <a:pt x="949" y="379"/>
                    <a:pt x="948" y="379"/>
                  </a:cubicBezTo>
                  <a:cubicBezTo>
                    <a:pt x="948" y="378"/>
                    <a:pt x="947" y="378"/>
                    <a:pt x="947" y="377"/>
                  </a:cubicBezTo>
                  <a:cubicBezTo>
                    <a:pt x="947" y="376"/>
                    <a:pt x="948" y="375"/>
                    <a:pt x="949" y="374"/>
                  </a:cubicBezTo>
                  <a:cubicBezTo>
                    <a:pt x="949" y="373"/>
                    <a:pt x="949" y="372"/>
                    <a:pt x="949" y="371"/>
                  </a:cubicBezTo>
                  <a:cubicBezTo>
                    <a:pt x="949" y="371"/>
                    <a:pt x="949" y="371"/>
                    <a:pt x="949" y="370"/>
                  </a:cubicBezTo>
                  <a:cubicBezTo>
                    <a:pt x="948" y="370"/>
                    <a:pt x="946" y="369"/>
                    <a:pt x="945" y="369"/>
                  </a:cubicBezTo>
                  <a:cubicBezTo>
                    <a:pt x="941" y="369"/>
                    <a:pt x="936" y="371"/>
                    <a:pt x="932" y="374"/>
                  </a:cubicBezTo>
                  <a:cubicBezTo>
                    <a:pt x="930" y="377"/>
                    <a:pt x="928" y="377"/>
                    <a:pt x="927" y="377"/>
                  </a:cubicBezTo>
                  <a:cubicBezTo>
                    <a:pt x="926" y="377"/>
                    <a:pt x="926" y="377"/>
                    <a:pt x="925" y="377"/>
                  </a:cubicBezTo>
                  <a:cubicBezTo>
                    <a:pt x="925" y="377"/>
                    <a:pt x="925" y="377"/>
                    <a:pt x="924" y="377"/>
                  </a:cubicBezTo>
                  <a:cubicBezTo>
                    <a:pt x="924" y="378"/>
                    <a:pt x="923" y="378"/>
                    <a:pt x="922" y="379"/>
                  </a:cubicBezTo>
                  <a:cubicBezTo>
                    <a:pt x="920" y="380"/>
                    <a:pt x="919" y="381"/>
                    <a:pt x="918" y="381"/>
                  </a:cubicBezTo>
                  <a:cubicBezTo>
                    <a:pt x="917" y="381"/>
                    <a:pt x="916" y="381"/>
                    <a:pt x="916" y="380"/>
                  </a:cubicBezTo>
                  <a:cubicBezTo>
                    <a:pt x="916" y="379"/>
                    <a:pt x="916" y="379"/>
                    <a:pt x="916" y="378"/>
                  </a:cubicBezTo>
                  <a:cubicBezTo>
                    <a:pt x="916" y="376"/>
                    <a:pt x="916" y="374"/>
                    <a:pt x="918" y="373"/>
                  </a:cubicBezTo>
                  <a:cubicBezTo>
                    <a:pt x="919" y="372"/>
                    <a:pt x="920" y="372"/>
                    <a:pt x="921" y="372"/>
                  </a:cubicBezTo>
                  <a:cubicBezTo>
                    <a:pt x="922" y="372"/>
                    <a:pt x="922" y="372"/>
                    <a:pt x="923" y="372"/>
                  </a:cubicBezTo>
                  <a:cubicBezTo>
                    <a:pt x="923" y="371"/>
                    <a:pt x="923" y="371"/>
                    <a:pt x="924" y="370"/>
                  </a:cubicBezTo>
                  <a:cubicBezTo>
                    <a:pt x="925" y="370"/>
                    <a:pt x="925" y="369"/>
                    <a:pt x="926" y="369"/>
                  </a:cubicBezTo>
                  <a:cubicBezTo>
                    <a:pt x="927" y="369"/>
                    <a:pt x="928" y="369"/>
                    <a:pt x="929" y="369"/>
                  </a:cubicBezTo>
                  <a:cubicBezTo>
                    <a:pt x="930" y="368"/>
                    <a:pt x="932" y="368"/>
                    <a:pt x="934" y="367"/>
                  </a:cubicBezTo>
                  <a:cubicBezTo>
                    <a:pt x="939" y="364"/>
                    <a:pt x="943" y="364"/>
                    <a:pt x="945" y="363"/>
                  </a:cubicBezTo>
                  <a:cubicBezTo>
                    <a:pt x="946" y="363"/>
                    <a:pt x="946" y="363"/>
                    <a:pt x="947" y="362"/>
                  </a:cubicBezTo>
                  <a:cubicBezTo>
                    <a:pt x="947" y="361"/>
                    <a:pt x="947" y="361"/>
                    <a:pt x="947" y="361"/>
                  </a:cubicBezTo>
                  <a:cubicBezTo>
                    <a:pt x="947" y="361"/>
                    <a:pt x="946" y="360"/>
                    <a:pt x="945" y="359"/>
                  </a:cubicBezTo>
                  <a:cubicBezTo>
                    <a:pt x="944" y="359"/>
                    <a:pt x="943" y="358"/>
                    <a:pt x="941" y="358"/>
                  </a:cubicBezTo>
                  <a:cubicBezTo>
                    <a:pt x="941" y="358"/>
                    <a:pt x="940" y="358"/>
                    <a:pt x="939" y="358"/>
                  </a:cubicBezTo>
                  <a:cubicBezTo>
                    <a:pt x="939" y="358"/>
                    <a:pt x="939" y="358"/>
                    <a:pt x="938" y="358"/>
                  </a:cubicBezTo>
                  <a:cubicBezTo>
                    <a:pt x="936" y="358"/>
                    <a:pt x="935" y="358"/>
                    <a:pt x="933" y="357"/>
                  </a:cubicBezTo>
                  <a:cubicBezTo>
                    <a:pt x="932" y="355"/>
                    <a:pt x="931" y="354"/>
                    <a:pt x="930" y="354"/>
                  </a:cubicBezTo>
                  <a:cubicBezTo>
                    <a:pt x="929" y="353"/>
                    <a:pt x="928" y="353"/>
                    <a:pt x="928" y="353"/>
                  </a:cubicBezTo>
                  <a:cubicBezTo>
                    <a:pt x="927" y="353"/>
                    <a:pt x="927" y="353"/>
                    <a:pt x="927" y="353"/>
                  </a:cubicBezTo>
                  <a:cubicBezTo>
                    <a:pt x="926" y="354"/>
                    <a:pt x="926" y="354"/>
                    <a:pt x="925" y="354"/>
                  </a:cubicBezTo>
                  <a:cubicBezTo>
                    <a:pt x="924" y="354"/>
                    <a:pt x="923" y="353"/>
                    <a:pt x="923" y="353"/>
                  </a:cubicBezTo>
                  <a:cubicBezTo>
                    <a:pt x="922" y="352"/>
                    <a:pt x="922" y="352"/>
                    <a:pt x="922" y="352"/>
                  </a:cubicBezTo>
                  <a:cubicBezTo>
                    <a:pt x="921" y="351"/>
                    <a:pt x="921" y="351"/>
                    <a:pt x="921" y="351"/>
                  </a:cubicBezTo>
                  <a:cubicBezTo>
                    <a:pt x="921" y="351"/>
                    <a:pt x="921" y="352"/>
                    <a:pt x="920" y="352"/>
                  </a:cubicBezTo>
                  <a:cubicBezTo>
                    <a:pt x="919" y="353"/>
                    <a:pt x="918" y="353"/>
                    <a:pt x="917" y="353"/>
                  </a:cubicBezTo>
                  <a:cubicBezTo>
                    <a:pt x="916" y="353"/>
                    <a:pt x="914" y="352"/>
                    <a:pt x="913" y="351"/>
                  </a:cubicBezTo>
                  <a:cubicBezTo>
                    <a:pt x="912" y="349"/>
                    <a:pt x="911" y="348"/>
                    <a:pt x="911" y="346"/>
                  </a:cubicBezTo>
                  <a:cubicBezTo>
                    <a:pt x="910" y="344"/>
                    <a:pt x="907" y="341"/>
                    <a:pt x="903" y="338"/>
                  </a:cubicBezTo>
                  <a:cubicBezTo>
                    <a:pt x="900" y="335"/>
                    <a:pt x="896" y="333"/>
                    <a:pt x="892" y="332"/>
                  </a:cubicBezTo>
                  <a:cubicBezTo>
                    <a:pt x="891" y="332"/>
                    <a:pt x="890" y="331"/>
                    <a:pt x="890" y="331"/>
                  </a:cubicBezTo>
                  <a:cubicBezTo>
                    <a:pt x="889" y="330"/>
                    <a:pt x="888" y="329"/>
                    <a:pt x="888" y="329"/>
                  </a:cubicBezTo>
                  <a:cubicBezTo>
                    <a:pt x="888" y="328"/>
                    <a:pt x="889" y="327"/>
                    <a:pt x="889" y="327"/>
                  </a:cubicBezTo>
                  <a:cubicBezTo>
                    <a:pt x="890" y="326"/>
                    <a:pt x="891" y="326"/>
                    <a:pt x="891" y="326"/>
                  </a:cubicBezTo>
                  <a:cubicBezTo>
                    <a:pt x="892" y="326"/>
                    <a:pt x="894" y="327"/>
                    <a:pt x="895" y="327"/>
                  </a:cubicBezTo>
                  <a:cubicBezTo>
                    <a:pt x="895" y="328"/>
                    <a:pt x="896" y="328"/>
                    <a:pt x="896" y="328"/>
                  </a:cubicBezTo>
                  <a:cubicBezTo>
                    <a:pt x="897" y="328"/>
                    <a:pt x="898" y="327"/>
                    <a:pt x="899" y="326"/>
                  </a:cubicBezTo>
                  <a:cubicBezTo>
                    <a:pt x="901" y="325"/>
                    <a:pt x="902" y="324"/>
                    <a:pt x="902" y="323"/>
                  </a:cubicBezTo>
                  <a:cubicBezTo>
                    <a:pt x="902" y="322"/>
                    <a:pt x="902" y="322"/>
                    <a:pt x="902" y="322"/>
                  </a:cubicBezTo>
                  <a:cubicBezTo>
                    <a:pt x="902" y="322"/>
                    <a:pt x="902" y="321"/>
                    <a:pt x="901" y="320"/>
                  </a:cubicBezTo>
                  <a:cubicBezTo>
                    <a:pt x="900" y="320"/>
                    <a:pt x="899" y="319"/>
                    <a:pt x="898" y="319"/>
                  </a:cubicBezTo>
                  <a:cubicBezTo>
                    <a:pt x="897" y="319"/>
                    <a:pt x="897" y="318"/>
                    <a:pt x="896" y="317"/>
                  </a:cubicBezTo>
                  <a:cubicBezTo>
                    <a:pt x="896" y="317"/>
                    <a:pt x="896" y="316"/>
                    <a:pt x="896" y="315"/>
                  </a:cubicBezTo>
                  <a:cubicBezTo>
                    <a:pt x="896" y="314"/>
                    <a:pt x="896" y="313"/>
                    <a:pt x="896" y="312"/>
                  </a:cubicBezTo>
                  <a:cubicBezTo>
                    <a:pt x="896" y="312"/>
                    <a:pt x="896" y="312"/>
                    <a:pt x="896" y="312"/>
                  </a:cubicBezTo>
                  <a:cubicBezTo>
                    <a:pt x="896" y="312"/>
                    <a:pt x="896" y="311"/>
                    <a:pt x="896" y="311"/>
                  </a:cubicBezTo>
                  <a:cubicBezTo>
                    <a:pt x="895" y="311"/>
                    <a:pt x="895" y="310"/>
                    <a:pt x="894" y="310"/>
                  </a:cubicBezTo>
                  <a:cubicBezTo>
                    <a:pt x="893" y="309"/>
                    <a:pt x="891" y="308"/>
                    <a:pt x="890" y="306"/>
                  </a:cubicBezTo>
                  <a:cubicBezTo>
                    <a:pt x="890" y="306"/>
                    <a:pt x="889" y="305"/>
                    <a:pt x="889" y="304"/>
                  </a:cubicBezTo>
                  <a:cubicBezTo>
                    <a:pt x="889" y="303"/>
                    <a:pt x="888" y="303"/>
                    <a:pt x="888" y="302"/>
                  </a:cubicBezTo>
                  <a:cubicBezTo>
                    <a:pt x="887" y="301"/>
                    <a:pt x="886" y="301"/>
                    <a:pt x="885" y="300"/>
                  </a:cubicBezTo>
                  <a:cubicBezTo>
                    <a:pt x="885" y="299"/>
                    <a:pt x="884" y="298"/>
                    <a:pt x="884" y="298"/>
                  </a:cubicBezTo>
                  <a:cubicBezTo>
                    <a:pt x="885" y="297"/>
                    <a:pt x="885" y="297"/>
                    <a:pt x="885" y="297"/>
                  </a:cubicBezTo>
                  <a:cubicBezTo>
                    <a:pt x="885" y="297"/>
                    <a:pt x="885" y="297"/>
                    <a:pt x="885" y="297"/>
                  </a:cubicBezTo>
                  <a:cubicBezTo>
                    <a:pt x="885" y="297"/>
                    <a:pt x="884" y="296"/>
                    <a:pt x="884" y="296"/>
                  </a:cubicBezTo>
                  <a:cubicBezTo>
                    <a:pt x="884" y="295"/>
                    <a:pt x="883" y="295"/>
                    <a:pt x="883" y="294"/>
                  </a:cubicBezTo>
                  <a:cubicBezTo>
                    <a:pt x="882" y="292"/>
                    <a:pt x="880" y="291"/>
                    <a:pt x="880" y="289"/>
                  </a:cubicBezTo>
                  <a:cubicBezTo>
                    <a:pt x="880" y="289"/>
                    <a:pt x="880" y="288"/>
                    <a:pt x="880" y="287"/>
                  </a:cubicBezTo>
                  <a:cubicBezTo>
                    <a:pt x="879" y="287"/>
                    <a:pt x="879" y="286"/>
                    <a:pt x="878" y="285"/>
                  </a:cubicBezTo>
                  <a:cubicBezTo>
                    <a:pt x="877" y="283"/>
                    <a:pt x="875" y="282"/>
                    <a:pt x="874" y="280"/>
                  </a:cubicBezTo>
                  <a:cubicBezTo>
                    <a:pt x="873" y="279"/>
                    <a:pt x="873" y="278"/>
                    <a:pt x="873" y="276"/>
                  </a:cubicBezTo>
                  <a:cubicBezTo>
                    <a:pt x="872" y="275"/>
                    <a:pt x="872" y="274"/>
                    <a:pt x="870" y="272"/>
                  </a:cubicBezTo>
                  <a:cubicBezTo>
                    <a:pt x="869" y="271"/>
                    <a:pt x="868" y="269"/>
                    <a:pt x="867" y="266"/>
                  </a:cubicBezTo>
                  <a:cubicBezTo>
                    <a:pt x="866" y="265"/>
                    <a:pt x="866" y="265"/>
                    <a:pt x="866" y="265"/>
                  </a:cubicBezTo>
                  <a:cubicBezTo>
                    <a:pt x="866" y="265"/>
                    <a:pt x="866" y="265"/>
                    <a:pt x="866" y="265"/>
                  </a:cubicBezTo>
                  <a:cubicBezTo>
                    <a:pt x="866" y="265"/>
                    <a:pt x="866" y="265"/>
                    <a:pt x="866" y="265"/>
                  </a:cubicBezTo>
                  <a:cubicBezTo>
                    <a:pt x="866" y="265"/>
                    <a:pt x="865" y="265"/>
                    <a:pt x="865" y="266"/>
                  </a:cubicBezTo>
                  <a:cubicBezTo>
                    <a:pt x="865" y="267"/>
                    <a:pt x="864" y="268"/>
                    <a:pt x="864" y="270"/>
                  </a:cubicBezTo>
                  <a:cubicBezTo>
                    <a:pt x="863" y="275"/>
                    <a:pt x="859" y="276"/>
                    <a:pt x="858" y="277"/>
                  </a:cubicBezTo>
                  <a:cubicBezTo>
                    <a:pt x="858" y="277"/>
                    <a:pt x="858" y="277"/>
                    <a:pt x="858" y="277"/>
                  </a:cubicBezTo>
                  <a:cubicBezTo>
                    <a:pt x="858" y="277"/>
                    <a:pt x="858" y="277"/>
                    <a:pt x="858" y="277"/>
                  </a:cubicBezTo>
                  <a:cubicBezTo>
                    <a:pt x="859" y="278"/>
                    <a:pt x="860" y="280"/>
                    <a:pt x="860" y="281"/>
                  </a:cubicBezTo>
                  <a:cubicBezTo>
                    <a:pt x="860" y="282"/>
                    <a:pt x="859" y="283"/>
                    <a:pt x="859" y="283"/>
                  </a:cubicBezTo>
                  <a:cubicBezTo>
                    <a:pt x="858" y="284"/>
                    <a:pt x="857" y="284"/>
                    <a:pt x="857" y="285"/>
                  </a:cubicBezTo>
                  <a:cubicBezTo>
                    <a:pt x="856" y="285"/>
                    <a:pt x="856" y="286"/>
                    <a:pt x="856" y="287"/>
                  </a:cubicBezTo>
                  <a:cubicBezTo>
                    <a:pt x="856" y="287"/>
                    <a:pt x="856" y="288"/>
                    <a:pt x="857" y="289"/>
                  </a:cubicBezTo>
                  <a:cubicBezTo>
                    <a:pt x="857" y="290"/>
                    <a:pt x="856" y="290"/>
                    <a:pt x="856" y="291"/>
                  </a:cubicBezTo>
                  <a:cubicBezTo>
                    <a:pt x="855" y="291"/>
                    <a:pt x="855" y="292"/>
                    <a:pt x="854" y="292"/>
                  </a:cubicBezTo>
                  <a:cubicBezTo>
                    <a:pt x="853" y="292"/>
                    <a:pt x="853" y="292"/>
                    <a:pt x="853" y="292"/>
                  </a:cubicBezTo>
                  <a:cubicBezTo>
                    <a:pt x="853" y="292"/>
                    <a:pt x="853" y="292"/>
                    <a:pt x="852" y="293"/>
                  </a:cubicBezTo>
                  <a:cubicBezTo>
                    <a:pt x="852" y="294"/>
                    <a:pt x="852" y="295"/>
                    <a:pt x="852" y="296"/>
                  </a:cubicBezTo>
                  <a:cubicBezTo>
                    <a:pt x="851" y="296"/>
                    <a:pt x="851" y="296"/>
                    <a:pt x="851" y="296"/>
                  </a:cubicBezTo>
                  <a:cubicBezTo>
                    <a:pt x="851" y="297"/>
                    <a:pt x="851" y="297"/>
                    <a:pt x="851" y="297"/>
                  </a:cubicBezTo>
                  <a:cubicBezTo>
                    <a:pt x="850" y="297"/>
                    <a:pt x="850" y="296"/>
                    <a:pt x="849" y="296"/>
                  </a:cubicBezTo>
                  <a:cubicBezTo>
                    <a:pt x="849" y="295"/>
                    <a:pt x="849" y="295"/>
                    <a:pt x="849" y="295"/>
                  </a:cubicBezTo>
                  <a:cubicBezTo>
                    <a:pt x="848" y="294"/>
                    <a:pt x="847" y="294"/>
                    <a:pt x="846" y="294"/>
                  </a:cubicBezTo>
                  <a:cubicBezTo>
                    <a:pt x="845" y="294"/>
                    <a:pt x="844" y="294"/>
                    <a:pt x="844" y="296"/>
                  </a:cubicBezTo>
                  <a:cubicBezTo>
                    <a:pt x="844" y="297"/>
                    <a:pt x="843" y="298"/>
                    <a:pt x="842" y="299"/>
                  </a:cubicBezTo>
                  <a:cubicBezTo>
                    <a:pt x="842" y="300"/>
                    <a:pt x="841" y="301"/>
                    <a:pt x="839" y="301"/>
                  </a:cubicBezTo>
                  <a:cubicBezTo>
                    <a:pt x="837" y="303"/>
                    <a:pt x="834" y="303"/>
                    <a:pt x="832" y="303"/>
                  </a:cubicBezTo>
                  <a:cubicBezTo>
                    <a:pt x="832" y="303"/>
                    <a:pt x="832" y="303"/>
                    <a:pt x="832" y="303"/>
                  </a:cubicBezTo>
                  <a:cubicBezTo>
                    <a:pt x="832" y="303"/>
                    <a:pt x="832" y="303"/>
                    <a:pt x="832" y="303"/>
                  </a:cubicBezTo>
                  <a:cubicBezTo>
                    <a:pt x="831" y="303"/>
                    <a:pt x="830" y="303"/>
                    <a:pt x="830" y="302"/>
                  </a:cubicBezTo>
                  <a:cubicBezTo>
                    <a:pt x="829" y="302"/>
                    <a:pt x="829" y="301"/>
                    <a:pt x="828" y="301"/>
                  </a:cubicBezTo>
                  <a:cubicBezTo>
                    <a:pt x="828" y="299"/>
                    <a:pt x="827" y="298"/>
                    <a:pt x="827" y="298"/>
                  </a:cubicBezTo>
                  <a:cubicBezTo>
                    <a:pt x="827" y="298"/>
                    <a:pt x="827" y="298"/>
                    <a:pt x="827" y="298"/>
                  </a:cubicBezTo>
                  <a:cubicBezTo>
                    <a:pt x="826" y="298"/>
                    <a:pt x="826" y="298"/>
                    <a:pt x="826" y="298"/>
                  </a:cubicBezTo>
                  <a:cubicBezTo>
                    <a:pt x="826" y="298"/>
                    <a:pt x="825" y="299"/>
                    <a:pt x="825" y="299"/>
                  </a:cubicBezTo>
                  <a:cubicBezTo>
                    <a:pt x="824" y="299"/>
                    <a:pt x="824" y="298"/>
                    <a:pt x="823" y="298"/>
                  </a:cubicBezTo>
                  <a:cubicBezTo>
                    <a:pt x="823" y="297"/>
                    <a:pt x="823" y="297"/>
                    <a:pt x="822" y="296"/>
                  </a:cubicBezTo>
                  <a:cubicBezTo>
                    <a:pt x="822" y="295"/>
                    <a:pt x="821" y="294"/>
                    <a:pt x="821" y="293"/>
                  </a:cubicBezTo>
                  <a:cubicBezTo>
                    <a:pt x="820" y="293"/>
                    <a:pt x="820" y="293"/>
                    <a:pt x="819" y="293"/>
                  </a:cubicBezTo>
                  <a:cubicBezTo>
                    <a:pt x="819" y="293"/>
                    <a:pt x="819" y="293"/>
                    <a:pt x="819" y="293"/>
                  </a:cubicBezTo>
                  <a:cubicBezTo>
                    <a:pt x="819" y="293"/>
                    <a:pt x="819" y="293"/>
                    <a:pt x="819" y="293"/>
                  </a:cubicBezTo>
                  <a:cubicBezTo>
                    <a:pt x="819" y="293"/>
                    <a:pt x="818" y="293"/>
                    <a:pt x="818" y="293"/>
                  </a:cubicBezTo>
                  <a:cubicBezTo>
                    <a:pt x="816" y="293"/>
                    <a:pt x="815" y="293"/>
                    <a:pt x="814" y="292"/>
                  </a:cubicBezTo>
                  <a:cubicBezTo>
                    <a:pt x="813" y="292"/>
                    <a:pt x="812" y="291"/>
                    <a:pt x="812" y="289"/>
                  </a:cubicBezTo>
                  <a:cubicBezTo>
                    <a:pt x="812" y="289"/>
                    <a:pt x="812" y="288"/>
                    <a:pt x="812" y="288"/>
                  </a:cubicBezTo>
                  <a:cubicBezTo>
                    <a:pt x="812" y="287"/>
                    <a:pt x="812" y="287"/>
                    <a:pt x="812" y="287"/>
                  </a:cubicBezTo>
                  <a:cubicBezTo>
                    <a:pt x="812" y="287"/>
                    <a:pt x="812" y="286"/>
                    <a:pt x="811" y="285"/>
                  </a:cubicBezTo>
                  <a:cubicBezTo>
                    <a:pt x="810" y="284"/>
                    <a:pt x="809" y="284"/>
                    <a:pt x="808" y="283"/>
                  </a:cubicBezTo>
                  <a:cubicBezTo>
                    <a:pt x="808" y="283"/>
                    <a:pt x="807" y="282"/>
                    <a:pt x="807" y="281"/>
                  </a:cubicBezTo>
                  <a:cubicBezTo>
                    <a:pt x="807" y="280"/>
                    <a:pt x="808" y="280"/>
                    <a:pt x="808" y="279"/>
                  </a:cubicBezTo>
                  <a:cubicBezTo>
                    <a:pt x="809" y="279"/>
                    <a:pt x="809" y="279"/>
                    <a:pt x="809" y="278"/>
                  </a:cubicBezTo>
                  <a:cubicBezTo>
                    <a:pt x="809" y="277"/>
                    <a:pt x="808" y="275"/>
                    <a:pt x="808" y="274"/>
                  </a:cubicBezTo>
                  <a:cubicBezTo>
                    <a:pt x="807" y="272"/>
                    <a:pt x="807" y="270"/>
                    <a:pt x="807" y="267"/>
                  </a:cubicBezTo>
                  <a:cubicBezTo>
                    <a:pt x="806" y="267"/>
                    <a:pt x="806" y="267"/>
                    <a:pt x="806" y="266"/>
                  </a:cubicBezTo>
                  <a:cubicBezTo>
                    <a:pt x="806" y="262"/>
                    <a:pt x="809" y="260"/>
                    <a:pt x="810" y="259"/>
                  </a:cubicBezTo>
                  <a:cubicBezTo>
                    <a:pt x="810" y="258"/>
                    <a:pt x="810" y="258"/>
                    <a:pt x="810" y="258"/>
                  </a:cubicBezTo>
                  <a:cubicBezTo>
                    <a:pt x="810" y="257"/>
                    <a:pt x="810" y="257"/>
                    <a:pt x="810" y="257"/>
                  </a:cubicBezTo>
                  <a:cubicBezTo>
                    <a:pt x="810" y="257"/>
                    <a:pt x="810" y="257"/>
                    <a:pt x="809" y="257"/>
                  </a:cubicBezTo>
                  <a:cubicBezTo>
                    <a:pt x="808" y="257"/>
                    <a:pt x="807" y="257"/>
                    <a:pt x="806" y="258"/>
                  </a:cubicBezTo>
                  <a:cubicBezTo>
                    <a:pt x="805" y="259"/>
                    <a:pt x="805" y="259"/>
                    <a:pt x="804" y="259"/>
                  </a:cubicBezTo>
                  <a:cubicBezTo>
                    <a:pt x="803" y="259"/>
                    <a:pt x="803" y="258"/>
                    <a:pt x="802" y="258"/>
                  </a:cubicBezTo>
                  <a:cubicBezTo>
                    <a:pt x="802" y="258"/>
                    <a:pt x="801" y="257"/>
                    <a:pt x="801" y="257"/>
                  </a:cubicBezTo>
                  <a:cubicBezTo>
                    <a:pt x="800" y="256"/>
                    <a:pt x="800" y="256"/>
                    <a:pt x="799" y="256"/>
                  </a:cubicBezTo>
                  <a:cubicBezTo>
                    <a:pt x="799" y="256"/>
                    <a:pt x="799" y="256"/>
                    <a:pt x="799" y="256"/>
                  </a:cubicBezTo>
                  <a:cubicBezTo>
                    <a:pt x="799" y="256"/>
                    <a:pt x="799" y="256"/>
                    <a:pt x="799" y="256"/>
                  </a:cubicBezTo>
                  <a:cubicBezTo>
                    <a:pt x="799" y="256"/>
                    <a:pt x="798" y="256"/>
                    <a:pt x="797" y="256"/>
                  </a:cubicBezTo>
                  <a:cubicBezTo>
                    <a:pt x="794" y="256"/>
                    <a:pt x="789" y="255"/>
                    <a:pt x="786" y="253"/>
                  </a:cubicBezTo>
                  <a:cubicBezTo>
                    <a:pt x="785" y="253"/>
                    <a:pt x="785" y="252"/>
                    <a:pt x="785" y="250"/>
                  </a:cubicBezTo>
                  <a:cubicBezTo>
                    <a:pt x="784" y="249"/>
                    <a:pt x="784" y="249"/>
                    <a:pt x="784" y="248"/>
                  </a:cubicBezTo>
                  <a:cubicBezTo>
                    <a:pt x="784" y="248"/>
                    <a:pt x="783" y="248"/>
                    <a:pt x="783" y="248"/>
                  </a:cubicBezTo>
                  <a:cubicBezTo>
                    <a:pt x="782" y="247"/>
                    <a:pt x="780" y="246"/>
                    <a:pt x="779" y="244"/>
                  </a:cubicBezTo>
                  <a:cubicBezTo>
                    <a:pt x="779" y="243"/>
                    <a:pt x="778" y="243"/>
                    <a:pt x="778" y="242"/>
                  </a:cubicBezTo>
                  <a:cubicBezTo>
                    <a:pt x="777" y="242"/>
                    <a:pt x="777" y="242"/>
                    <a:pt x="776" y="242"/>
                  </a:cubicBezTo>
                  <a:cubicBezTo>
                    <a:pt x="775" y="242"/>
                    <a:pt x="774" y="242"/>
                    <a:pt x="774" y="241"/>
                  </a:cubicBezTo>
                  <a:cubicBezTo>
                    <a:pt x="774" y="241"/>
                    <a:pt x="774" y="240"/>
                    <a:pt x="774" y="240"/>
                  </a:cubicBezTo>
                  <a:cubicBezTo>
                    <a:pt x="774" y="238"/>
                    <a:pt x="773" y="238"/>
                    <a:pt x="773" y="237"/>
                  </a:cubicBezTo>
                  <a:cubicBezTo>
                    <a:pt x="772" y="237"/>
                    <a:pt x="771" y="236"/>
                    <a:pt x="770" y="236"/>
                  </a:cubicBezTo>
                  <a:cubicBezTo>
                    <a:pt x="768" y="236"/>
                    <a:pt x="767" y="235"/>
                    <a:pt x="766" y="234"/>
                  </a:cubicBezTo>
                  <a:cubicBezTo>
                    <a:pt x="765" y="233"/>
                    <a:pt x="764" y="232"/>
                    <a:pt x="762" y="232"/>
                  </a:cubicBezTo>
                  <a:cubicBezTo>
                    <a:pt x="761" y="232"/>
                    <a:pt x="761" y="232"/>
                    <a:pt x="761" y="232"/>
                  </a:cubicBezTo>
                  <a:cubicBezTo>
                    <a:pt x="759" y="232"/>
                    <a:pt x="757" y="233"/>
                    <a:pt x="756" y="234"/>
                  </a:cubicBezTo>
                  <a:cubicBezTo>
                    <a:pt x="754" y="234"/>
                    <a:pt x="752" y="235"/>
                    <a:pt x="751" y="236"/>
                  </a:cubicBezTo>
                  <a:cubicBezTo>
                    <a:pt x="751" y="236"/>
                    <a:pt x="750" y="236"/>
                    <a:pt x="750" y="236"/>
                  </a:cubicBezTo>
                  <a:cubicBezTo>
                    <a:pt x="749" y="236"/>
                    <a:pt x="747" y="235"/>
                    <a:pt x="746" y="235"/>
                  </a:cubicBezTo>
                  <a:cubicBezTo>
                    <a:pt x="744" y="234"/>
                    <a:pt x="743" y="234"/>
                    <a:pt x="742" y="234"/>
                  </a:cubicBezTo>
                  <a:cubicBezTo>
                    <a:pt x="741" y="234"/>
                    <a:pt x="741" y="234"/>
                    <a:pt x="741" y="234"/>
                  </a:cubicBezTo>
                  <a:cubicBezTo>
                    <a:pt x="741" y="234"/>
                    <a:pt x="740" y="235"/>
                    <a:pt x="739" y="235"/>
                  </a:cubicBezTo>
                  <a:cubicBezTo>
                    <a:pt x="739" y="235"/>
                    <a:pt x="738" y="234"/>
                    <a:pt x="738" y="234"/>
                  </a:cubicBezTo>
                  <a:cubicBezTo>
                    <a:pt x="737" y="234"/>
                    <a:pt x="737" y="234"/>
                    <a:pt x="736" y="233"/>
                  </a:cubicBezTo>
                  <a:cubicBezTo>
                    <a:pt x="735" y="233"/>
                    <a:pt x="734" y="232"/>
                    <a:pt x="731" y="231"/>
                  </a:cubicBezTo>
                  <a:cubicBezTo>
                    <a:pt x="728" y="230"/>
                    <a:pt x="724" y="230"/>
                    <a:pt x="721" y="230"/>
                  </a:cubicBezTo>
                  <a:cubicBezTo>
                    <a:pt x="719" y="230"/>
                    <a:pt x="718" y="230"/>
                    <a:pt x="718" y="230"/>
                  </a:cubicBezTo>
                  <a:cubicBezTo>
                    <a:pt x="717" y="230"/>
                    <a:pt x="717" y="230"/>
                    <a:pt x="717" y="230"/>
                  </a:cubicBezTo>
                  <a:cubicBezTo>
                    <a:pt x="717" y="231"/>
                    <a:pt x="717" y="232"/>
                    <a:pt x="716" y="232"/>
                  </a:cubicBezTo>
                  <a:cubicBezTo>
                    <a:pt x="716" y="233"/>
                    <a:pt x="715" y="233"/>
                    <a:pt x="715" y="234"/>
                  </a:cubicBezTo>
                  <a:cubicBezTo>
                    <a:pt x="713" y="235"/>
                    <a:pt x="713" y="236"/>
                    <a:pt x="713" y="237"/>
                  </a:cubicBezTo>
                  <a:cubicBezTo>
                    <a:pt x="713" y="238"/>
                    <a:pt x="713" y="238"/>
                    <a:pt x="713" y="238"/>
                  </a:cubicBezTo>
                  <a:cubicBezTo>
                    <a:pt x="713" y="240"/>
                    <a:pt x="714" y="241"/>
                    <a:pt x="715" y="241"/>
                  </a:cubicBezTo>
                  <a:cubicBezTo>
                    <a:pt x="716" y="242"/>
                    <a:pt x="717" y="243"/>
                    <a:pt x="718" y="243"/>
                  </a:cubicBezTo>
                  <a:cubicBezTo>
                    <a:pt x="719" y="244"/>
                    <a:pt x="720" y="245"/>
                    <a:pt x="720" y="246"/>
                  </a:cubicBezTo>
                  <a:cubicBezTo>
                    <a:pt x="720" y="246"/>
                    <a:pt x="720" y="247"/>
                    <a:pt x="720" y="247"/>
                  </a:cubicBezTo>
                  <a:cubicBezTo>
                    <a:pt x="720" y="248"/>
                    <a:pt x="720" y="248"/>
                    <a:pt x="720" y="249"/>
                  </a:cubicBezTo>
                  <a:cubicBezTo>
                    <a:pt x="720" y="249"/>
                    <a:pt x="719" y="249"/>
                    <a:pt x="719" y="250"/>
                  </a:cubicBezTo>
                  <a:cubicBezTo>
                    <a:pt x="718" y="250"/>
                    <a:pt x="718" y="250"/>
                    <a:pt x="718" y="251"/>
                  </a:cubicBezTo>
                  <a:cubicBezTo>
                    <a:pt x="717" y="251"/>
                    <a:pt x="717" y="251"/>
                    <a:pt x="717" y="252"/>
                  </a:cubicBezTo>
                  <a:cubicBezTo>
                    <a:pt x="717" y="253"/>
                    <a:pt x="716" y="254"/>
                    <a:pt x="716" y="255"/>
                  </a:cubicBezTo>
                  <a:cubicBezTo>
                    <a:pt x="715" y="255"/>
                    <a:pt x="714" y="256"/>
                    <a:pt x="714" y="256"/>
                  </a:cubicBezTo>
                  <a:cubicBezTo>
                    <a:pt x="714" y="257"/>
                    <a:pt x="714" y="257"/>
                    <a:pt x="714" y="257"/>
                  </a:cubicBezTo>
                  <a:cubicBezTo>
                    <a:pt x="714" y="257"/>
                    <a:pt x="714" y="257"/>
                    <a:pt x="714" y="258"/>
                  </a:cubicBezTo>
                  <a:cubicBezTo>
                    <a:pt x="714" y="258"/>
                    <a:pt x="714" y="258"/>
                    <a:pt x="715" y="258"/>
                  </a:cubicBezTo>
                  <a:cubicBezTo>
                    <a:pt x="716" y="259"/>
                    <a:pt x="717" y="260"/>
                    <a:pt x="717" y="263"/>
                  </a:cubicBezTo>
                  <a:cubicBezTo>
                    <a:pt x="718" y="265"/>
                    <a:pt x="719" y="266"/>
                    <a:pt x="720" y="267"/>
                  </a:cubicBezTo>
                  <a:cubicBezTo>
                    <a:pt x="720" y="268"/>
                    <a:pt x="721" y="270"/>
                    <a:pt x="722" y="273"/>
                  </a:cubicBezTo>
                  <a:cubicBezTo>
                    <a:pt x="722" y="274"/>
                    <a:pt x="722" y="275"/>
                    <a:pt x="722" y="275"/>
                  </a:cubicBezTo>
                  <a:cubicBezTo>
                    <a:pt x="722" y="276"/>
                    <a:pt x="722" y="277"/>
                    <a:pt x="721" y="278"/>
                  </a:cubicBezTo>
                  <a:cubicBezTo>
                    <a:pt x="721" y="278"/>
                    <a:pt x="720" y="279"/>
                    <a:pt x="720" y="279"/>
                  </a:cubicBezTo>
                  <a:cubicBezTo>
                    <a:pt x="719" y="280"/>
                    <a:pt x="717" y="280"/>
                    <a:pt x="717" y="280"/>
                  </a:cubicBezTo>
                  <a:cubicBezTo>
                    <a:pt x="716" y="280"/>
                    <a:pt x="716" y="280"/>
                    <a:pt x="716" y="280"/>
                  </a:cubicBezTo>
                  <a:cubicBezTo>
                    <a:pt x="716" y="280"/>
                    <a:pt x="716" y="281"/>
                    <a:pt x="716" y="282"/>
                  </a:cubicBezTo>
                  <a:cubicBezTo>
                    <a:pt x="716" y="283"/>
                    <a:pt x="716" y="285"/>
                    <a:pt x="714" y="287"/>
                  </a:cubicBezTo>
                  <a:cubicBezTo>
                    <a:pt x="712" y="289"/>
                    <a:pt x="711" y="290"/>
                    <a:pt x="710" y="291"/>
                  </a:cubicBezTo>
                  <a:cubicBezTo>
                    <a:pt x="710" y="293"/>
                    <a:pt x="709" y="294"/>
                    <a:pt x="709" y="295"/>
                  </a:cubicBezTo>
                  <a:cubicBezTo>
                    <a:pt x="709" y="296"/>
                    <a:pt x="709" y="296"/>
                    <a:pt x="710" y="297"/>
                  </a:cubicBezTo>
                  <a:cubicBezTo>
                    <a:pt x="711" y="298"/>
                    <a:pt x="714" y="299"/>
                    <a:pt x="718" y="302"/>
                  </a:cubicBezTo>
                  <a:cubicBezTo>
                    <a:pt x="721" y="304"/>
                    <a:pt x="725" y="307"/>
                    <a:pt x="727" y="310"/>
                  </a:cubicBezTo>
                  <a:cubicBezTo>
                    <a:pt x="730" y="315"/>
                    <a:pt x="731" y="320"/>
                    <a:pt x="731" y="326"/>
                  </a:cubicBezTo>
                  <a:cubicBezTo>
                    <a:pt x="731" y="329"/>
                    <a:pt x="730" y="333"/>
                    <a:pt x="730" y="336"/>
                  </a:cubicBezTo>
                  <a:cubicBezTo>
                    <a:pt x="729" y="340"/>
                    <a:pt x="726" y="342"/>
                    <a:pt x="723" y="345"/>
                  </a:cubicBezTo>
                  <a:cubicBezTo>
                    <a:pt x="720" y="347"/>
                    <a:pt x="716" y="349"/>
                    <a:pt x="713" y="352"/>
                  </a:cubicBezTo>
                  <a:cubicBezTo>
                    <a:pt x="707" y="359"/>
                    <a:pt x="700" y="358"/>
                    <a:pt x="697" y="358"/>
                  </a:cubicBezTo>
                  <a:cubicBezTo>
                    <a:pt x="697" y="358"/>
                    <a:pt x="697" y="358"/>
                    <a:pt x="697" y="358"/>
                  </a:cubicBezTo>
                  <a:cubicBezTo>
                    <a:pt x="697" y="358"/>
                    <a:pt x="696" y="359"/>
                    <a:pt x="696" y="359"/>
                  </a:cubicBezTo>
                  <a:cubicBezTo>
                    <a:pt x="696" y="361"/>
                    <a:pt x="698" y="364"/>
                    <a:pt x="701" y="367"/>
                  </a:cubicBezTo>
                  <a:cubicBezTo>
                    <a:pt x="703" y="370"/>
                    <a:pt x="703" y="372"/>
                    <a:pt x="703" y="373"/>
                  </a:cubicBezTo>
                  <a:cubicBezTo>
                    <a:pt x="703" y="374"/>
                    <a:pt x="703" y="375"/>
                    <a:pt x="703" y="376"/>
                  </a:cubicBezTo>
                  <a:cubicBezTo>
                    <a:pt x="703" y="377"/>
                    <a:pt x="703" y="378"/>
                    <a:pt x="704" y="379"/>
                  </a:cubicBezTo>
                  <a:cubicBezTo>
                    <a:pt x="705" y="382"/>
                    <a:pt x="705" y="384"/>
                    <a:pt x="705" y="386"/>
                  </a:cubicBezTo>
                  <a:cubicBezTo>
                    <a:pt x="705" y="388"/>
                    <a:pt x="706" y="390"/>
                    <a:pt x="707" y="392"/>
                  </a:cubicBezTo>
                  <a:cubicBezTo>
                    <a:pt x="708" y="394"/>
                    <a:pt x="709" y="395"/>
                    <a:pt x="709" y="397"/>
                  </a:cubicBezTo>
                  <a:cubicBezTo>
                    <a:pt x="709" y="398"/>
                    <a:pt x="708" y="399"/>
                    <a:pt x="707" y="400"/>
                  </a:cubicBezTo>
                  <a:cubicBezTo>
                    <a:pt x="707" y="401"/>
                    <a:pt x="706" y="402"/>
                    <a:pt x="704" y="403"/>
                  </a:cubicBezTo>
                  <a:cubicBezTo>
                    <a:pt x="704" y="403"/>
                    <a:pt x="704" y="404"/>
                    <a:pt x="704" y="404"/>
                  </a:cubicBezTo>
                  <a:cubicBezTo>
                    <a:pt x="704" y="404"/>
                    <a:pt x="704" y="404"/>
                    <a:pt x="704" y="404"/>
                  </a:cubicBezTo>
                  <a:cubicBezTo>
                    <a:pt x="705" y="405"/>
                    <a:pt x="706" y="406"/>
                    <a:pt x="706" y="408"/>
                  </a:cubicBezTo>
                  <a:cubicBezTo>
                    <a:pt x="707" y="409"/>
                    <a:pt x="707" y="409"/>
                    <a:pt x="707" y="409"/>
                  </a:cubicBezTo>
                  <a:cubicBezTo>
                    <a:pt x="707" y="409"/>
                    <a:pt x="706" y="410"/>
                    <a:pt x="706" y="410"/>
                  </a:cubicBezTo>
                  <a:cubicBezTo>
                    <a:pt x="706" y="410"/>
                    <a:pt x="706" y="411"/>
                    <a:pt x="706" y="411"/>
                  </a:cubicBezTo>
                  <a:cubicBezTo>
                    <a:pt x="705" y="411"/>
                    <a:pt x="705" y="411"/>
                    <a:pt x="705" y="411"/>
                  </a:cubicBezTo>
                  <a:cubicBezTo>
                    <a:pt x="704" y="411"/>
                    <a:pt x="704" y="411"/>
                    <a:pt x="704" y="411"/>
                  </a:cubicBezTo>
                  <a:cubicBezTo>
                    <a:pt x="703" y="411"/>
                    <a:pt x="703" y="411"/>
                    <a:pt x="702" y="410"/>
                  </a:cubicBezTo>
                  <a:cubicBezTo>
                    <a:pt x="702" y="410"/>
                    <a:pt x="701" y="409"/>
                    <a:pt x="700" y="408"/>
                  </a:cubicBezTo>
                  <a:cubicBezTo>
                    <a:pt x="699" y="408"/>
                    <a:pt x="699" y="408"/>
                    <a:pt x="699" y="408"/>
                  </a:cubicBezTo>
                  <a:cubicBezTo>
                    <a:pt x="699" y="408"/>
                    <a:pt x="698" y="408"/>
                    <a:pt x="698" y="409"/>
                  </a:cubicBezTo>
                  <a:cubicBezTo>
                    <a:pt x="697" y="409"/>
                    <a:pt x="697" y="410"/>
                    <a:pt x="697" y="410"/>
                  </a:cubicBezTo>
                  <a:cubicBezTo>
                    <a:pt x="696" y="412"/>
                    <a:pt x="695" y="414"/>
                    <a:pt x="695" y="415"/>
                  </a:cubicBezTo>
                  <a:cubicBezTo>
                    <a:pt x="695" y="415"/>
                    <a:pt x="695" y="415"/>
                    <a:pt x="695" y="416"/>
                  </a:cubicBezTo>
                  <a:cubicBezTo>
                    <a:pt x="694" y="416"/>
                    <a:pt x="694" y="416"/>
                    <a:pt x="694" y="416"/>
                  </a:cubicBezTo>
                  <a:cubicBezTo>
                    <a:pt x="693" y="416"/>
                    <a:pt x="692" y="416"/>
                    <a:pt x="692" y="416"/>
                  </a:cubicBezTo>
                  <a:cubicBezTo>
                    <a:pt x="691" y="415"/>
                    <a:pt x="690" y="415"/>
                    <a:pt x="689" y="414"/>
                  </a:cubicBezTo>
                  <a:cubicBezTo>
                    <a:pt x="688" y="414"/>
                    <a:pt x="686" y="413"/>
                    <a:pt x="685" y="412"/>
                  </a:cubicBezTo>
                  <a:cubicBezTo>
                    <a:pt x="685" y="412"/>
                    <a:pt x="685" y="412"/>
                    <a:pt x="685" y="412"/>
                  </a:cubicBezTo>
                  <a:cubicBezTo>
                    <a:pt x="685" y="412"/>
                    <a:pt x="685" y="412"/>
                    <a:pt x="685" y="412"/>
                  </a:cubicBezTo>
                  <a:cubicBezTo>
                    <a:pt x="684" y="412"/>
                    <a:pt x="684" y="412"/>
                    <a:pt x="683" y="412"/>
                  </a:cubicBezTo>
                  <a:cubicBezTo>
                    <a:pt x="683" y="411"/>
                    <a:pt x="683" y="411"/>
                    <a:pt x="683" y="411"/>
                  </a:cubicBezTo>
                  <a:cubicBezTo>
                    <a:pt x="683" y="410"/>
                    <a:pt x="683" y="409"/>
                    <a:pt x="683" y="409"/>
                  </a:cubicBezTo>
                  <a:cubicBezTo>
                    <a:pt x="683" y="407"/>
                    <a:pt x="682" y="406"/>
                    <a:pt x="680" y="404"/>
                  </a:cubicBezTo>
                  <a:cubicBezTo>
                    <a:pt x="679" y="403"/>
                    <a:pt x="677" y="402"/>
                    <a:pt x="676" y="401"/>
                  </a:cubicBezTo>
                  <a:cubicBezTo>
                    <a:pt x="674" y="400"/>
                    <a:pt x="673" y="399"/>
                    <a:pt x="673" y="398"/>
                  </a:cubicBezTo>
                  <a:cubicBezTo>
                    <a:pt x="672" y="398"/>
                    <a:pt x="672" y="397"/>
                    <a:pt x="672" y="396"/>
                  </a:cubicBezTo>
                  <a:cubicBezTo>
                    <a:pt x="672" y="395"/>
                    <a:pt x="672" y="395"/>
                    <a:pt x="671" y="394"/>
                  </a:cubicBezTo>
                  <a:cubicBezTo>
                    <a:pt x="671" y="394"/>
                    <a:pt x="670" y="393"/>
                    <a:pt x="670" y="393"/>
                  </a:cubicBezTo>
                  <a:cubicBezTo>
                    <a:pt x="668" y="392"/>
                    <a:pt x="667" y="390"/>
                    <a:pt x="665" y="389"/>
                  </a:cubicBezTo>
                  <a:cubicBezTo>
                    <a:pt x="665" y="388"/>
                    <a:pt x="664" y="387"/>
                    <a:pt x="664" y="386"/>
                  </a:cubicBezTo>
                  <a:cubicBezTo>
                    <a:pt x="664" y="383"/>
                    <a:pt x="664" y="380"/>
                    <a:pt x="664" y="376"/>
                  </a:cubicBezTo>
                  <a:cubicBezTo>
                    <a:pt x="664" y="374"/>
                    <a:pt x="664" y="373"/>
                    <a:pt x="664" y="372"/>
                  </a:cubicBezTo>
                  <a:cubicBezTo>
                    <a:pt x="664" y="370"/>
                    <a:pt x="664" y="369"/>
                    <a:pt x="663" y="369"/>
                  </a:cubicBezTo>
                  <a:cubicBezTo>
                    <a:pt x="663" y="368"/>
                    <a:pt x="662" y="367"/>
                    <a:pt x="662" y="365"/>
                  </a:cubicBezTo>
                  <a:cubicBezTo>
                    <a:pt x="662" y="363"/>
                    <a:pt x="664" y="361"/>
                    <a:pt x="665" y="359"/>
                  </a:cubicBezTo>
                  <a:cubicBezTo>
                    <a:pt x="665" y="359"/>
                    <a:pt x="665" y="358"/>
                    <a:pt x="665" y="358"/>
                  </a:cubicBezTo>
                  <a:cubicBezTo>
                    <a:pt x="665" y="357"/>
                    <a:pt x="664" y="356"/>
                    <a:pt x="663" y="355"/>
                  </a:cubicBezTo>
                  <a:cubicBezTo>
                    <a:pt x="662" y="354"/>
                    <a:pt x="661" y="353"/>
                    <a:pt x="659" y="353"/>
                  </a:cubicBezTo>
                  <a:cubicBezTo>
                    <a:pt x="655" y="353"/>
                    <a:pt x="650" y="352"/>
                    <a:pt x="645" y="352"/>
                  </a:cubicBezTo>
                  <a:cubicBezTo>
                    <a:pt x="644" y="352"/>
                    <a:pt x="643" y="352"/>
                    <a:pt x="642" y="352"/>
                  </a:cubicBezTo>
                  <a:cubicBezTo>
                    <a:pt x="642" y="352"/>
                    <a:pt x="642" y="352"/>
                    <a:pt x="642" y="352"/>
                  </a:cubicBezTo>
                  <a:cubicBezTo>
                    <a:pt x="641" y="352"/>
                    <a:pt x="640" y="352"/>
                    <a:pt x="639" y="352"/>
                  </a:cubicBezTo>
                  <a:cubicBezTo>
                    <a:pt x="635" y="352"/>
                    <a:pt x="632" y="352"/>
                    <a:pt x="630" y="350"/>
                  </a:cubicBezTo>
                  <a:cubicBezTo>
                    <a:pt x="628" y="348"/>
                    <a:pt x="622" y="345"/>
                    <a:pt x="615" y="343"/>
                  </a:cubicBezTo>
                  <a:cubicBezTo>
                    <a:pt x="607" y="340"/>
                    <a:pt x="603" y="336"/>
                    <a:pt x="602" y="334"/>
                  </a:cubicBezTo>
                  <a:cubicBezTo>
                    <a:pt x="602" y="334"/>
                    <a:pt x="602" y="333"/>
                    <a:pt x="601" y="333"/>
                  </a:cubicBezTo>
                  <a:cubicBezTo>
                    <a:pt x="601" y="333"/>
                    <a:pt x="600" y="332"/>
                    <a:pt x="599" y="332"/>
                  </a:cubicBezTo>
                  <a:cubicBezTo>
                    <a:pt x="598" y="331"/>
                    <a:pt x="596" y="330"/>
                    <a:pt x="595" y="330"/>
                  </a:cubicBezTo>
                  <a:cubicBezTo>
                    <a:pt x="593" y="329"/>
                    <a:pt x="593" y="328"/>
                    <a:pt x="592" y="328"/>
                  </a:cubicBezTo>
                  <a:cubicBezTo>
                    <a:pt x="592" y="327"/>
                    <a:pt x="590" y="326"/>
                    <a:pt x="588" y="326"/>
                  </a:cubicBezTo>
                  <a:cubicBezTo>
                    <a:pt x="586" y="325"/>
                    <a:pt x="584" y="325"/>
                    <a:pt x="582" y="325"/>
                  </a:cubicBezTo>
                  <a:cubicBezTo>
                    <a:pt x="582" y="325"/>
                    <a:pt x="581" y="325"/>
                    <a:pt x="581" y="325"/>
                  </a:cubicBezTo>
                  <a:cubicBezTo>
                    <a:pt x="581" y="325"/>
                    <a:pt x="581" y="325"/>
                    <a:pt x="581" y="325"/>
                  </a:cubicBezTo>
                  <a:cubicBezTo>
                    <a:pt x="580" y="325"/>
                    <a:pt x="580" y="325"/>
                    <a:pt x="580" y="325"/>
                  </a:cubicBezTo>
                  <a:cubicBezTo>
                    <a:pt x="579" y="325"/>
                    <a:pt x="578" y="325"/>
                    <a:pt x="577" y="324"/>
                  </a:cubicBezTo>
                  <a:cubicBezTo>
                    <a:pt x="576" y="323"/>
                    <a:pt x="574" y="323"/>
                    <a:pt x="573" y="322"/>
                  </a:cubicBezTo>
                  <a:cubicBezTo>
                    <a:pt x="570" y="320"/>
                    <a:pt x="567" y="319"/>
                    <a:pt x="566" y="319"/>
                  </a:cubicBezTo>
                  <a:cubicBezTo>
                    <a:pt x="566" y="319"/>
                    <a:pt x="566" y="319"/>
                    <a:pt x="566" y="319"/>
                  </a:cubicBezTo>
                  <a:cubicBezTo>
                    <a:pt x="566" y="319"/>
                    <a:pt x="566" y="319"/>
                    <a:pt x="566" y="319"/>
                  </a:cubicBezTo>
                  <a:cubicBezTo>
                    <a:pt x="564" y="319"/>
                    <a:pt x="562" y="320"/>
                    <a:pt x="559" y="321"/>
                  </a:cubicBezTo>
                  <a:cubicBezTo>
                    <a:pt x="556" y="322"/>
                    <a:pt x="554" y="322"/>
                    <a:pt x="552" y="323"/>
                  </a:cubicBezTo>
                  <a:cubicBezTo>
                    <a:pt x="550" y="324"/>
                    <a:pt x="550" y="324"/>
                    <a:pt x="549" y="324"/>
                  </a:cubicBezTo>
                  <a:cubicBezTo>
                    <a:pt x="549" y="324"/>
                    <a:pt x="549" y="324"/>
                    <a:pt x="549" y="324"/>
                  </a:cubicBezTo>
                  <a:cubicBezTo>
                    <a:pt x="549" y="324"/>
                    <a:pt x="549" y="324"/>
                    <a:pt x="549" y="324"/>
                  </a:cubicBezTo>
                  <a:cubicBezTo>
                    <a:pt x="548" y="324"/>
                    <a:pt x="548" y="324"/>
                    <a:pt x="547" y="324"/>
                  </a:cubicBezTo>
                  <a:cubicBezTo>
                    <a:pt x="547" y="323"/>
                    <a:pt x="547" y="323"/>
                    <a:pt x="547" y="322"/>
                  </a:cubicBezTo>
                  <a:cubicBezTo>
                    <a:pt x="547" y="322"/>
                    <a:pt x="547" y="321"/>
                    <a:pt x="548" y="320"/>
                  </a:cubicBezTo>
                  <a:cubicBezTo>
                    <a:pt x="548" y="319"/>
                    <a:pt x="549" y="318"/>
                    <a:pt x="549" y="317"/>
                  </a:cubicBezTo>
                  <a:cubicBezTo>
                    <a:pt x="549" y="317"/>
                    <a:pt x="549" y="317"/>
                    <a:pt x="549" y="317"/>
                  </a:cubicBezTo>
                  <a:cubicBezTo>
                    <a:pt x="549" y="317"/>
                    <a:pt x="549" y="317"/>
                    <a:pt x="549" y="317"/>
                  </a:cubicBezTo>
                  <a:cubicBezTo>
                    <a:pt x="549" y="317"/>
                    <a:pt x="549" y="317"/>
                    <a:pt x="549" y="317"/>
                  </a:cubicBezTo>
                  <a:cubicBezTo>
                    <a:pt x="549" y="316"/>
                    <a:pt x="549" y="316"/>
                    <a:pt x="549" y="315"/>
                  </a:cubicBezTo>
                  <a:cubicBezTo>
                    <a:pt x="548" y="314"/>
                    <a:pt x="548" y="312"/>
                    <a:pt x="547" y="311"/>
                  </a:cubicBezTo>
                  <a:cubicBezTo>
                    <a:pt x="546" y="309"/>
                    <a:pt x="545" y="306"/>
                    <a:pt x="544" y="304"/>
                  </a:cubicBezTo>
                  <a:cubicBezTo>
                    <a:pt x="544" y="301"/>
                    <a:pt x="543" y="299"/>
                    <a:pt x="542" y="297"/>
                  </a:cubicBezTo>
                  <a:cubicBezTo>
                    <a:pt x="541" y="295"/>
                    <a:pt x="540" y="295"/>
                    <a:pt x="538" y="295"/>
                  </a:cubicBezTo>
                  <a:cubicBezTo>
                    <a:pt x="537" y="295"/>
                    <a:pt x="537" y="295"/>
                    <a:pt x="537" y="295"/>
                  </a:cubicBezTo>
                  <a:cubicBezTo>
                    <a:pt x="537" y="295"/>
                    <a:pt x="537" y="295"/>
                    <a:pt x="537" y="295"/>
                  </a:cubicBezTo>
                  <a:cubicBezTo>
                    <a:pt x="536" y="295"/>
                    <a:pt x="536" y="295"/>
                    <a:pt x="535" y="295"/>
                  </a:cubicBezTo>
                  <a:cubicBezTo>
                    <a:pt x="530" y="295"/>
                    <a:pt x="525" y="292"/>
                    <a:pt x="524" y="291"/>
                  </a:cubicBezTo>
                  <a:cubicBezTo>
                    <a:pt x="524" y="291"/>
                    <a:pt x="524" y="291"/>
                    <a:pt x="524" y="291"/>
                  </a:cubicBezTo>
                  <a:cubicBezTo>
                    <a:pt x="523" y="291"/>
                    <a:pt x="523" y="291"/>
                    <a:pt x="523" y="291"/>
                  </a:cubicBezTo>
                  <a:cubicBezTo>
                    <a:pt x="523" y="290"/>
                    <a:pt x="523" y="290"/>
                    <a:pt x="523" y="290"/>
                  </a:cubicBezTo>
                  <a:cubicBezTo>
                    <a:pt x="523" y="289"/>
                    <a:pt x="523" y="288"/>
                    <a:pt x="523" y="287"/>
                  </a:cubicBezTo>
                  <a:cubicBezTo>
                    <a:pt x="522" y="285"/>
                    <a:pt x="522" y="283"/>
                    <a:pt x="522" y="280"/>
                  </a:cubicBezTo>
                  <a:cubicBezTo>
                    <a:pt x="522" y="276"/>
                    <a:pt x="522" y="272"/>
                    <a:pt x="523" y="269"/>
                  </a:cubicBezTo>
                  <a:cubicBezTo>
                    <a:pt x="524" y="264"/>
                    <a:pt x="528" y="258"/>
                    <a:pt x="530" y="254"/>
                  </a:cubicBezTo>
                  <a:cubicBezTo>
                    <a:pt x="530" y="252"/>
                    <a:pt x="531" y="251"/>
                    <a:pt x="531" y="251"/>
                  </a:cubicBezTo>
                  <a:cubicBezTo>
                    <a:pt x="531" y="248"/>
                    <a:pt x="532" y="247"/>
                    <a:pt x="534" y="245"/>
                  </a:cubicBezTo>
                  <a:cubicBezTo>
                    <a:pt x="535" y="244"/>
                    <a:pt x="538" y="244"/>
                    <a:pt x="539" y="243"/>
                  </a:cubicBezTo>
                  <a:cubicBezTo>
                    <a:pt x="540" y="243"/>
                    <a:pt x="540" y="243"/>
                    <a:pt x="540" y="242"/>
                  </a:cubicBezTo>
                  <a:cubicBezTo>
                    <a:pt x="541" y="242"/>
                    <a:pt x="541" y="242"/>
                    <a:pt x="541" y="241"/>
                  </a:cubicBezTo>
                  <a:cubicBezTo>
                    <a:pt x="541" y="240"/>
                    <a:pt x="541" y="238"/>
                    <a:pt x="542" y="236"/>
                  </a:cubicBezTo>
                  <a:cubicBezTo>
                    <a:pt x="542" y="235"/>
                    <a:pt x="543" y="234"/>
                    <a:pt x="544" y="234"/>
                  </a:cubicBezTo>
                  <a:cubicBezTo>
                    <a:pt x="546" y="234"/>
                    <a:pt x="547" y="234"/>
                    <a:pt x="547" y="233"/>
                  </a:cubicBezTo>
                  <a:cubicBezTo>
                    <a:pt x="547" y="233"/>
                    <a:pt x="548" y="232"/>
                    <a:pt x="548" y="230"/>
                  </a:cubicBezTo>
                  <a:cubicBezTo>
                    <a:pt x="548" y="229"/>
                    <a:pt x="549" y="228"/>
                    <a:pt x="550" y="228"/>
                  </a:cubicBezTo>
                  <a:cubicBezTo>
                    <a:pt x="550" y="228"/>
                    <a:pt x="551" y="228"/>
                    <a:pt x="551" y="228"/>
                  </a:cubicBezTo>
                  <a:cubicBezTo>
                    <a:pt x="550" y="227"/>
                    <a:pt x="550" y="226"/>
                    <a:pt x="550" y="225"/>
                  </a:cubicBezTo>
                  <a:cubicBezTo>
                    <a:pt x="550" y="224"/>
                    <a:pt x="550" y="224"/>
                    <a:pt x="551" y="224"/>
                  </a:cubicBezTo>
                  <a:cubicBezTo>
                    <a:pt x="551" y="223"/>
                    <a:pt x="551" y="223"/>
                    <a:pt x="552" y="223"/>
                  </a:cubicBezTo>
                  <a:cubicBezTo>
                    <a:pt x="553" y="223"/>
                    <a:pt x="555" y="223"/>
                    <a:pt x="557" y="223"/>
                  </a:cubicBezTo>
                  <a:cubicBezTo>
                    <a:pt x="561" y="223"/>
                    <a:pt x="566" y="222"/>
                    <a:pt x="568" y="219"/>
                  </a:cubicBezTo>
                  <a:cubicBezTo>
                    <a:pt x="569" y="219"/>
                    <a:pt x="569" y="218"/>
                    <a:pt x="569" y="217"/>
                  </a:cubicBezTo>
                  <a:cubicBezTo>
                    <a:pt x="569" y="216"/>
                    <a:pt x="569" y="216"/>
                    <a:pt x="569" y="216"/>
                  </a:cubicBezTo>
                  <a:cubicBezTo>
                    <a:pt x="569" y="215"/>
                    <a:pt x="569" y="215"/>
                    <a:pt x="568" y="215"/>
                  </a:cubicBezTo>
                  <a:cubicBezTo>
                    <a:pt x="567" y="214"/>
                    <a:pt x="566" y="214"/>
                    <a:pt x="565" y="214"/>
                  </a:cubicBezTo>
                  <a:cubicBezTo>
                    <a:pt x="563" y="213"/>
                    <a:pt x="560" y="213"/>
                    <a:pt x="558" y="213"/>
                  </a:cubicBezTo>
                  <a:cubicBezTo>
                    <a:pt x="556" y="213"/>
                    <a:pt x="555" y="213"/>
                    <a:pt x="554" y="212"/>
                  </a:cubicBezTo>
                  <a:cubicBezTo>
                    <a:pt x="553" y="211"/>
                    <a:pt x="553" y="210"/>
                    <a:pt x="553" y="210"/>
                  </a:cubicBezTo>
                  <a:cubicBezTo>
                    <a:pt x="552" y="209"/>
                    <a:pt x="552" y="209"/>
                    <a:pt x="552" y="209"/>
                  </a:cubicBezTo>
                  <a:cubicBezTo>
                    <a:pt x="552" y="209"/>
                    <a:pt x="552" y="208"/>
                    <a:pt x="551" y="208"/>
                  </a:cubicBezTo>
                  <a:cubicBezTo>
                    <a:pt x="550" y="208"/>
                    <a:pt x="549" y="207"/>
                    <a:pt x="547" y="207"/>
                  </a:cubicBezTo>
                  <a:cubicBezTo>
                    <a:pt x="543" y="206"/>
                    <a:pt x="539" y="205"/>
                    <a:pt x="537" y="204"/>
                  </a:cubicBezTo>
                  <a:cubicBezTo>
                    <a:pt x="536" y="204"/>
                    <a:pt x="536" y="204"/>
                    <a:pt x="535" y="203"/>
                  </a:cubicBezTo>
                  <a:cubicBezTo>
                    <a:pt x="535" y="203"/>
                    <a:pt x="535" y="203"/>
                    <a:pt x="535" y="202"/>
                  </a:cubicBezTo>
                  <a:cubicBezTo>
                    <a:pt x="535" y="201"/>
                    <a:pt x="535" y="201"/>
                    <a:pt x="535" y="201"/>
                  </a:cubicBezTo>
                  <a:cubicBezTo>
                    <a:pt x="535" y="201"/>
                    <a:pt x="535" y="201"/>
                    <a:pt x="535" y="201"/>
                  </a:cubicBezTo>
                  <a:cubicBezTo>
                    <a:pt x="535" y="201"/>
                    <a:pt x="535" y="201"/>
                    <a:pt x="535" y="201"/>
                  </a:cubicBezTo>
                  <a:cubicBezTo>
                    <a:pt x="535" y="201"/>
                    <a:pt x="536" y="200"/>
                    <a:pt x="537" y="200"/>
                  </a:cubicBezTo>
                  <a:cubicBezTo>
                    <a:pt x="537" y="200"/>
                    <a:pt x="538" y="200"/>
                    <a:pt x="539" y="200"/>
                  </a:cubicBezTo>
                  <a:cubicBezTo>
                    <a:pt x="545" y="200"/>
                    <a:pt x="557" y="203"/>
                    <a:pt x="562" y="205"/>
                  </a:cubicBezTo>
                  <a:cubicBezTo>
                    <a:pt x="566" y="207"/>
                    <a:pt x="568" y="207"/>
                    <a:pt x="571" y="207"/>
                  </a:cubicBezTo>
                  <a:cubicBezTo>
                    <a:pt x="572" y="207"/>
                    <a:pt x="573" y="207"/>
                    <a:pt x="575" y="207"/>
                  </a:cubicBezTo>
                  <a:cubicBezTo>
                    <a:pt x="575" y="207"/>
                    <a:pt x="575" y="207"/>
                    <a:pt x="575" y="207"/>
                  </a:cubicBezTo>
                  <a:cubicBezTo>
                    <a:pt x="576" y="207"/>
                    <a:pt x="576" y="207"/>
                    <a:pt x="577" y="207"/>
                  </a:cubicBezTo>
                  <a:cubicBezTo>
                    <a:pt x="577" y="206"/>
                    <a:pt x="577" y="206"/>
                    <a:pt x="577" y="205"/>
                  </a:cubicBezTo>
                  <a:cubicBezTo>
                    <a:pt x="577" y="203"/>
                    <a:pt x="577" y="202"/>
                    <a:pt x="577" y="200"/>
                  </a:cubicBezTo>
                  <a:cubicBezTo>
                    <a:pt x="577" y="199"/>
                    <a:pt x="577" y="199"/>
                    <a:pt x="577" y="198"/>
                  </a:cubicBezTo>
                  <a:cubicBezTo>
                    <a:pt x="577" y="198"/>
                    <a:pt x="577" y="197"/>
                    <a:pt x="578" y="197"/>
                  </a:cubicBezTo>
                  <a:cubicBezTo>
                    <a:pt x="578" y="197"/>
                    <a:pt x="579" y="197"/>
                    <a:pt x="579" y="197"/>
                  </a:cubicBezTo>
                  <a:cubicBezTo>
                    <a:pt x="581" y="197"/>
                    <a:pt x="583" y="198"/>
                    <a:pt x="585" y="199"/>
                  </a:cubicBezTo>
                  <a:cubicBezTo>
                    <a:pt x="588" y="200"/>
                    <a:pt x="591" y="201"/>
                    <a:pt x="593" y="201"/>
                  </a:cubicBezTo>
                  <a:cubicBezTo>
                    <a:pt x="593" y="201"/>
                    <a:pt x="594" y="201"/>
                    <a:pt x="594" y="200"/>
                  </a:cubicBezTo>
                  <a:cubicBezTo>
                    <a:pt x="597" y="200"/>
                    <a:pt x="599" y="197"/>
                    <a:pt x="602" y="193"/>
                  </a:cubicBezTo>
                  <a:cubicBezTo>
                    <a:pt x="605" y="190"/>
                    <a:pt x="607" y="186"/>
                    <a:pt x="610" y="184"/>
                  </a:cubicBezTo>
                  <a:cubicBezTo>
                    <a:pt x="611" y="183"/>
                    <a:pt x="611" y="182"/>
                    <a:pt x="611" y="182"/>
                  </a:cubicBezTo>
                  <a:cubicBezTo>
                    <a:pt x="611" y="182"/>
                    <a:pt x="611" y="182"/>
                    <a:pt x="611" y="182"/>
                  </a:cubicBezTo>
                  <a:cubicBezTo>
                    <a:pt x="611" y="182"/>
                    <a:pt x="611" y="181"/>
                    <a:pt x="610" y="181"/>
                  </a:cubicBezTo>
                  <a:cubicBezTo>
                    <a:pt x="609" y="181"/>
                    <a:pt x="607" y="180"/>
                    <a:pt x="604" y="180"/>
                  </a:cubicBezTo>
                  <a:cubicBezTo>
                    <a:pt x="604" y="180"/>
                    <a:pt x="603" y="180"/>
                    <a:pt x="602" y="180"/>
                  </a:cubicBezTo>
                  <a:cubicBezTo>
                    <a:pt x="602" y="180"/>
                    <a:pt x="602" y="180"/>
                    <a:pt x="602" y="180"/>
                  </a:cubicBezTo>
                  <a:cubicBezTo>
                    <a:pt x="601" y="180"/>
                    <a:pt x="600" y="180"/>
                    <a:pt x="599" y="180"/>
                  </a:cubicBezTo>
                  <a:cubicBezTo>
                    <a:pt x="591" y="180"/>
                    <a:pt x="586" y="177"/>
                    <a:pt x="582" y="174"/>
                  </a:cubicBezTo>
                  <a:cubicBezTo>
                    <a:pt x="580" y="173"/>
                    <a:pt x="579" y="172"/>
                    <a:pt x="579" y="171"/>
                  </a:cubicBezTo>
                  <a:cubicBezTo>
                    <a:pt x="578" y="170"/>
                    <a:pt x="578" y="169"/>
                    <a:pt x="578" y="168"/>
                  </a:cubicBezTo>
                  <a:cubicBezTo>
                    <a:pt x="578" y="167"/>
                    <a:pt x="578" y="167"/>
                    <a:pt x="579" y="166"/>
                  </a:cubicBezTo>
                  <a:cubicBezTo>
                    <a:pt x="580" y="166"/>
                    <a:pt x="581" y="166"/>
                    <a:pt x="582" y="166"/>
                  </a:cubicBezTo>
                  <a:cubicBezTo>
                    <a:pt x="582" y="166"/>
                    <a:pt x="583" y="166"/>
                    <a:pt x="583" y="166"/>
                  </a:cubicBezTo>
                  <a:cubicBezTo>
                    <a:pt x="583" y="166"/>
                    <a:pt x="583" y="166"/>
                    <a:pt x="583" y="166"/>
                  </a:cubicBezTo>
                  <a:cubicBezTo>
                    <a:pt x="585" y="166"/>
                    <a:pt x="588" y="167"/>
                    <a:pt x="592" y="169"/>
                  </a:cubicBezTo>
                  <a:cubicBezTo>
                    <a:pt x="595" y="171"/>
                    <a:pt x="598" y="173"/>
                    <a:pt x="601" y="175"/>
                  </a:cubicBezTo>
                  <a:cubicBezTo>
                    <a:pt x="603" y="176"/>
                    <a:pt x="605" y="177"/>
                    <a:pt x="606" y="177"/>
                  </a:cubicBezTo>
                  <a:cubicBezTo>
                    <a:pt x="606" y="177"/>
                    <a:pt x="606" y="177"/>
                    <a:pt x="606" y="177"/>
                  </a:cubicBezTo>
                  <a:cubicBezTo>
                    <a:pt x="606" y="177"/>
                    <a:pt x="606" y="177"/>
                    <a:pt x="606" y="177"/>
                  </a:cubicBezTo>
                  <a:cubicBezTo>
                    <a:pt x="607" y="177"/>
                    <a:pt x="608" y="176"/>
                    <a:pt x="609" y="175"/>
                  </a:cubicBezTo>
                  <a:cubicBezTo>
                    <a:pt x="611" y="174"/>
                    <a:pt x="612" y="173"/>
                    <a:pt x="614" y="172"/>
                  </a:cubicBezTo>
                  <a:cubicBezTo>
                    <a:pt x="617" y="169"/>
                    <a:pt x="620" y="166"/>
                    <a:pt x="622" y="165"/>
                  </a:cubicBezTo>
                  <a:cubicBezTo>
                    <a:pt x="623" y="164"/>
                    <a:pt x="623" y="164"/>
                    <a:pt x="623" y="164"/>
                  </a:cubicBezTo>
                  <a:cubicBezTo>
                    <a:pt x="623" y="164"/>
                    <a:pt x="623" y="164"/>
                    <a:pt x="623" y="164"/>
                  </a:cubicBezTo>
                  <a:cubicBezTo>
                    <a:pt x="623" y="164"/>
                    <a:pt x="623" y="164"/>
                    <a:pt x="623" y="164"/>
                  </a:cubicBezTo>
                  <a:cubicBezTo>
                    <a:pt x="622" y="163"/>
                    <a:pt x="622" y="163"/>
                    <a:pt x="622" y="163"/>
                  </a:cubicBezTo>
                  <a:cubicBezTo>
                    <a:pt x="622" y="163"/>
                    <a:pt x="621" y="163"/>
                    <a:pt x="620" y="162"/>
                  </a:cubicBezTo>
                  <a:cubicBezTo>
                    <a:pt x="619" y="161"/>
                    <a:pt x="617" y="161"/>
                    <a:pt x="615" y="160"/>
                  </a:cubicBezTo>
                  <a:cubicBezTo>
                    <a:pt x="615" y="159"/>
                    <a:pt x="614" y="159"/>
                    <a:pt x="614" y="158"/>
                  </a:cubicBezTo>
                  <a:cubicBezTo>
                    <a:pt x="614" y="157"/>
                    <a:pt x="615" y="157"/>
                    <a:pt x="615" y="157"/>
                  </a:cubicBezTo>
                  <a:cubicBezTo>
                    <a:pt x="615" y="156"/>
                    <a:pt x="616" y="156"/>
                    <a:pt x="616" y="156"/>
                  </a:cubicBezTo>
                  <a:cubicBezTo>
                    <a:pt x="617" y="155"/>
                    <a:pt x="618" y="155"/>
                    <a:pt x="619" y="155"/>
                  </a:cubicBezTo>
                  <a:cubicBezTo>
                    <a:pt x="621" y="154"/>
                    <a:pt x="623" y="154"/>
                    <a:pt x="625" y="154"/>
                  </a:cubicBezTo>
                  <a:cubicBezTo>
                    <a:pt x="627" y="154"/>
                    <a:pt x="629" y="155"/>
                    <a:pt x="630" y="156"/>
                  </a:cubicBezTo>
                  <a:cubicBezTo>
                    <a:pt x="631" y="158"/>
                    <a:pt x="632" y="159"/>
                    <a:pt x="633" y="160"/>
                  </a:cubicBezTo>
                  <a:cubicBezTo>
                    <a:pt x="633" y="160"/>
                    <a:pt x="633" y="160"/>
                    <a:pt x="634" y="160"/>
                  </a:cubicBezTo>
                  <a:cubicBezTo>
                    <a:pt x="635" y="160"/>
                    <a:pt x="637" y="159"/>
                    <a:pt x="639" y="159"/>
                  </a:cubicBezTo>
                  <a:cubicBezTo>
                    <a:pt x="641" y="159"/>
                    <a:pt x="642" y="158"/>
                    <a:pt x="644" y="158"/>
                  </a:cubicBezTo>
                  <a:cubicBezTo>
                    <a:pt x="644" y="158"/>
                    <a:pt x="644" y="158"/>
                    <a:pt x="644" y="158"/>
                  </a:cubicBezTo>
                  <a:cubicBezTo>
                    <a:pt x="644" y="158"/>
                    <a:pt x="644" y="158"/>
                    <a:pt x="644" y="157"/>
                  </a:cubicBezTo>
                  <a:cubicBezTo>
                    <a:pt x="644" y="157"/>
                    <a:pt x="643" y="156"/>
                    <a:pt x="642" y="155"/>
                  </a:cubicBezTo>
                  <a:cubicBezTo>
                    <a:pt x="641" y="154"/>
                    <a:pt x="639" y="153"/>
                    <a:pt x="637" y="152"/>
                  </a:cubicBezTo>
                  <a:cubicBezTo>
                    <a:pt x="636" y="152"/>
                    <a:pt x="636" y="151"/>
                    <a:pt x="635" y="151"/>
                  </a:cubicBezTo>
                  <a:cubicBezTo>
                    <a:pt x="635" y="150"/>
                    <a:pt x="634" y="149"/>
                    <a:pt x="634" y="149"/>
                  </a:cubicBezTo>
                  <a:cubicBezTo>
                    <a:pt x="634" y="148"/>
                    <a:pt x="635" y="147"/>
                    <a:pt x="635" y="147"/>
                  </a:cubicBezTo>
                  <a:cubicBezTo>
                    <a:pt x="636" y="146"/>
                    <a:pt x="637" y="146"/>
                    <a:pt x="638" y="146"/>
                  </a:cubicBezTo>
                  <a:cubicBezTo>
                    <a:pt x="639" y="146"/>
                    <a:pt x="640" y="146"/>
                    <a:pt x="641" y="148"/>
                  </a:cubicBezTo>
                  <a:cubicBezTo>
                    <a:pt x="641" y="149"/>
                    <a:pt x="642" y="150"/>
                    <a:pt x="644" y="150"/>
                  </a:cubicBezTo>
                  <a:cubicBezTo>
                    <a:pt x="645" y="151"/>
                    <a:pt x="647" y="152"/>
                    <a:pt x="648" y="154"/>
                  </a:cubicBezTo>
                  <a:cubicBezTo>
                    <a:pt x="649" y="156"/>
                    <a:pt x="649" y="156"/>
                    <a:pt x="650" y="157"/>
                  </a:cubicBezTo>
                  <a:cubicBezTo>
                    <a:pt x="650" y="157"/>
                    <a:pt x="650" y="157"/>
                    <a:pt x="651" y="157"/>
                  </a:cubicBezTo>
                  <a:cubicBezTo>
                    <a:pt x="651" y="157"/>
                    <a:pt x="652" y="157"/>
                    <a:pt x="653" y="156"/>
                  </a:cubicBezTo>
                  <a:cubicBezTo>
                    <a:pt x="654" y="155"/>
                    <a:pt x="655" y="155"/>
                    <a:pt x="657" y="154"/>
                  </a:cubicBezTo>
                  <a:cubicBezTo>
                    <a:pt x="662" y="152"/>
                    <a:pt x="664" y="150"/>
                    <a:pt x="667" y="147"/>
                  </a:cubicBezTo>
                  <a:cubicBezTo>
                    <a:pt x="668" y="145"/>
                    <a:pt x="669" y="145"/>
                    <a:pt x="670" y="145"/>
                  </a:cubicBezTo>
                  <a:cubicBezTo>
                    <a:pt x="671" y="145"/>
                    <a:pt x="671" y="145"/>
                    <a:pt x="671" y="145"/>
                  </a:cubicBezTo>
                  <a:cubicBezTo>
                    <a:pt x="672" y="144"/>
                    <a:pt x="672" y="144"/>
                    <a:pt x="673" y="143"/>
                  </a:cubicBezTo>
                  <a:cubicBezTo>
                    <a:pt x="674" y="142"/>
                    <a:pt x="674" y="141"/>
                    <a:pt x="674" y="140"/>
                  </a:cubicBezTo>
                  <a:cubicBezTo>
                    <a:pt x="674" y="138"/>
                    <a:pt x="673" y="137"/>
                    <a:pt x="672" y="136"/>
                  </a:cubicBezTo>
                  <a:cubicBezTo>
                    <a:pt x="671" y="134"/>
                    <a:pt x="669" y="133"/>
                    <a:pt x="668" y="132"/>
                  </a:cubicBezTo>
                  <a:cubicBezTo>
                    <a:pt x="666" y="130"/>
                    <a:pt x="666" y="129"/>
                    <a:pt x="666" y="127"/>
                  </a:cubicBezTo>
                  <a:cubicBezTo>
                    <a:pt x="666" y="127"/>
                    <a:pt x="666" y="126"/>
                    <a:pt x="666" y="126"/>
                  </a:cubicBezTo>
                  <a:cubicBezTo>
                    <a:pt x="666" y="125"/>
                    <a:pt x="666" y="125"/>
                    <a:pt x="665" y="125"/>
                  </a:cubicBezTo>
                  <a:cubicBezTo>
                    <a:pt x="665" y="124"/>
                    <a:pt x="665" y="124"/>
                    <a:pt x="664" y="124"/>
                  </a:cubicBezTo>
                  <a:cubicBezTo>
                    <a:pt x="663" y="123"/>
                    <a:pt x="662" y="122"/>
                    <a:pt x="662" y="122"/>
                  </a:cubicBezTo>
                  <a:cubicBezTo>
                    <a:pt x="661" y="121"/>
                    <a:pt x="661" y="120"/>
                    <a:pt x="660" y="119"/>
                  </a:cubicBezTo>
                  <a:cubicBezTo>
                    <a:pt x="660" y="119"/>
                    <a:pt x="661" y="118"/>
                    <a:pt x="661" y="117"/>
                  </a:cubicBezTo>
                  <a:cubicBezTo>
                    <a:pt x="662" y="117"/>
                    <a:pt x="663" y="117"/>
                    <a:pt x="664" y="117"/>
                  </a:cubicBezTo>
                  <a:cubicBezTo>
                    <a:pt x="664" y="117"/>
                    <a:pt x="665" y="117"/>
                    <a:pt x="665" y="117"/>
                  </a:cubicBezTo>
                  <a:cubicBezTo>
                    <a:pt x="665" y="117"/>
                    <a:pt x="665" y="117"/>
                    <a:pt x="665" y="117"/>
                  </a:cubicBezTo>
                  <a:cubicBezTo>
                    <a:pt x="666" y="117"/>
                    <a:pt x="667" y="117"/>
                    <a:pt x="668" y="117"/>
                  </a:cubicBezTo>
                  <a:cubicBezTo>
                    <a:pt x="671" y="117"/>
                    <a:pt x="674" y="116"/>
                    <a:pt x="675" y="114"/>
                  </a:cubicBezTo>
                  <a:cubicBezTo>
                    <a:pt x="676" y="113"/>
                    <a:pt x="676" y="113"/>
                    <a:pt x="676" y="113"/>
                  </a:cubicBezTo>
                  <a:cubicBezTo>
                    <a:pt x="675" y="113"/>
                    <a:pt x="675" y="113"/>
                    <a:pt x="675" y="113"/>
                  </a:cubicBezTo>
                  <a:cubicBezTo>
                    <a:pt x="675" y="112"/>
                    <a:pt x="675" y="112"/>
                    <a:pt x="674" y="112"/>
                  </a:cubicBezTo>
                  <a:cubicBezTo>
                    <a:pt x="673" y="111"/>
                    <a:pt x="672" y="111"/>
                    <a:pt x="671" y="110"/>
                  </a:cubicBezTo>
                  <a:cubicBezTo>
                    <a:pt x="671" y="109"/>
                    <a:pt x="671" y="109"/>
                    <a:pt x="671" y="109"/>
                  </a:cubicBezTo>
                  <a:cubicBezTo>
                    <a:pt x="671" y="108"/>
                    <a:pt x="671" y="108"/>
                    <a:pt x="672" y="107"/>
                  </a:cubicBezTo>
                  <a:cubicBezTo>
                    <a:pt x="672" y="107"/>
                    <a:pt x="672" y="107"/>
                    <a:pt x="673" y="106"/>
                  </a:cubicBezTo>
                  <a:cubicBezTo>
                    <a:pt x="673" y="106"/>
                    <a:pt x="674" y="106"/>
                    <a:pt x="674" y="106"/>
                  </a:cubicBezTo>
                  <a:cubicBezTo>
                    <a:pt x="674" y="105"/>
                    <a:pt x="674" y="105"/>
                    <a:pt x="674" y="105"/>
                  </a:cubicBezTo>
                  <a:cubicBezTo>
                    <a:pt x="674" y="105"/>
                    <a:pt x="674" y="105"/>
                    <a:pt x="674" y="105"/>
                  </a:cubicBezTo>
                  <a:cubicBezTo>
                    <a:pt x="674" y="104"/>
                    <a:pt x="674" y="104"/>
                    <a:pt x="673" y="104"/>
                  </a:cubicBezTo>
                  <a:cubicBezTo>
                    <a:pt x="672" y="104"/>
                    <a:pt x="671" y="103"/>
                    <a:pt x="669" y="103"/>
                  </a:cubicBezTo>
                  <a:cubicBezTo>
                    <a:pt x="667" y="103"/>
                    <a:pt x="665" y="103"/>
                    <a:pt x="663" y="102"/>
                  </a:cubicBezTo>
                  <a:cubicBezTo>
                    <a:pt x="661" y="100"/>
                    <a:pt x="660" y="99"/>
                    <a:pt x="660" y="96"/>
                  </a:cubicBezTo>
                  <a:cubicBezTo>
                    <a:pt x="660" y="96"/>
                    <a:pt x="660" y="96"/>
                    <a:pt x="660" y="96"/>
                  </a:cubicBezTo>
                  <a:cubicBezTo>
                    <a:pt x="659" y="95"/>
                    <a:pt x="659" y="95"/>
                    <a:pt x="659" y="95"/>
                  </a:cubicBezTo>
                  <a:cubicBezTo>
                    <a:pt x="659" y="95"/>
                    <a:pt x="658" y="95"/>
                    <a:pt x="656" y="95"/>
                  </a:cubicBezTo>
                  <a:cubicBezTo>
                    <a:pt x="654" y="95"/>
                    <a:pt x="651" y="95"/>
                    <a:pt x="648" y="94"/>
                  </a:cubicBezTo>
                  <a:cubicBezTo>
                    <a:pt x="645" y="92"/>
                    <a:pt x="640" y="92"/>
                    <a:pt x="636" y="92"/>
                  </a:cubicBezTo>
                  <a:cubicBezTo>
                    <a:pt x="634" y="92"/>
                    <a:pt x="632" y="92"/>
                    <a:pt x="631" y="92"/>
                  </a:cubicBezTo>
                  <a:cubicBezTo>
                    <a:pt x="631" y="92"/>
                    <a:pt x="631" y="92"/>
                    <a:pt x="631" y="92"/>
                  </a:cubicBezTo>
                  <a:cubicBezTo>
                    <a:pt x="630" y="92"/>
                    <a:pt x="630" y="92"/>
                    <a:pt x="630" y="92"/>
                  </a:cubicBezTo>
                  <a:cubicBezTo>
                    <a:pt x="630" y="93"/>
                    <a:pt x="630" y="93"/>
                    <a:pt x="630" y="93"/>
                  </a:cubicBezTo>
                  <a:cubicBezTo>
                    <a:pt x="630" y="94"/>
                    <a:pt x="630" y="95"/>
                    <a:pt x="630" y="96"/>
                  </a:cubicBezTo>
                  <a:cubicBezTo>
                    <a:pt x="630" y="98"/>
                    <a:pt x="630" y="100"/>
                    <a:pt x="631" y="101"/>
                  </a:cubicBezTo>
                  <a:cubicBezTo>
                    <a:pt x="632" y="101"/>
                    <a:pt x="632" y="101"/>
                    <a:pt x="632" y="101"/>
                  </a:cubicBezTo>
                  <a:cubicBezTo>
                    <a:pt x="633" y="101"/>
                    <a:pt x="635" y="102"/>
                    <a:pt x="636" y="103"/>
                  </a:cubicBezTo>
                  <a:cubicBezTo>
                    <a:pt x="637" y="104"/>
                    <a:pt x="637" y="105"/>
                    <a:pt x="637" y="106"/>
                  </a:cubicBezTo>
                  <a:cubicBezTo>
                    <a:pt x="637" y="107"/>
                    <a:pt x="637" y="108"/>
                    <a:pt x="635" y="109"/>
                  </a:cubicBezTo>
                  <a:cubicBezTo>
                    <a:pt x="635" y="109"/>
                    <a:pt x="635" y="109"/>
                    <a:pt x="635" y="109"/>
                  </a:cubicBezTo>
                  <a:cubicBezTo>
                    <a:pt x="635" y="110"/>
                    <a:pt x="635" y="110"/>
                    <a:pt x="635" y="110"/>
                  </a:cubicBezTo>
                  <a:cubicBezTo>
                    <a:pt x="635" y="110"/>
                    <a:pt x="635" y="111"/>
                    <a:pt x="635" y="112"/>
                  </a:cubicBezTo>
                  <a:cubicBezTo>
                    <a:pt x="635" y="112"/>
                    <a:pt x="635" y="113"/>
                    <a:pt x="635" y="113"/>
                  </a:cubicBezTo>
                  <a:cubicBezTo>
                    <a:pt x="634" y="113"/>
                    <a:pt x="634" y="114"/>
                    <a:pt x="633" y="114"/>
                  </a:cubicBezTo>
                  <a:cubicBezTo>
                    <a:pt x="633" y="114"/>
                    <a:pt x="633" y="114"/>
                    <a:pt x="633" y="114"/>
                  </a:cubicBezTo>
                  <a:cubicBezTo>
                    <a:pt x="633" y="114"/>
                    <a:pt x="633" y="114"/>
                    <a:pt x="633" y="114"/>
                  </a:cubicBezTo>
                  <a:cubicBezTo>
                    <a:pt x="633" y="114"/>
                    <a:pt x="633" y="114"/>
                    <a:pt x="633" y="114"/>
                  </a:cubicBezTo>
                  <a:cubicBezTo>
                    <a:pt x="632" y="114"/>
                    <a:pt x="631" y="113"/>
                    <a:pt x="630" y="113"/>
                  </a:cubicBezTo>
                  <a:cubicBezTo>
                    <a:pt x="629" y="113"/>
                    <a:pt x="629" y="114"/>
                    <a:pt x="628" y="114"/>
                  </a:cubicBezTo>
                  <a:cubicBezTo>
                    <a:pt x="628" y="115"/>
                    <a:pt x="627" y="116"/>
                    <a:pt x="627" y="118"/>
                  </a:cubicBezTo>
                  <a:cubicBezTo>
                    <a:pt x="626" y="121"/>
                    <a:pt x="626" y="123"/>
                    <a:pt x="625" y="125"/>
                  </a:cubicBezTo>
                  <a:cubicBezTo>
                    <a:pt x="624" y="127"/>
                    <a:pt x="623" y="129"/>
                    <a:pt x="621" y="130"/>
                  </a:cubicBezTo>
                  <a:cubicBezTo>
                    <a:pt x="620" y="130"/>
                    <a:pt x="620" y="130"/>
                    <a:pt x="619" y="130"/>
                  </a:cubicBezTo>
                  <a:cubicBezTo>
                    <a:pt x="618" y="130"/>
                    <a:pt x="618" y="130"/>
                    <a:pt x="617" y="129"/>
                  </a:cubicBezTo>
                  <a:cubicBezTo>
                    <a:pt x="617" y="129"/>
                    <a:pt x="617" y="128"/>
                    <a:pt x="617" y="128"/>
                  </a:cubicBezTo>
                  <a:cubicBezTo>
                    <a:pt x="617" y="126"/>
                    <a:pt x="617" y="125"/>
                    <a:pt x="616" y="124"/>
                  </a:cubicBezTo>
                  <a:cubicBezTo>
                    <a:pt x="616" y="123"/>
                    <a:pt x="616" y="123"/>
                    <a:pt x="616" y="123"/>
                  </a:cubicBezTo>
                  <a:cubicBezTo>
                    <a:pt x="615" y="123"/>
                    <a:pt x="615" y="123"/>
                    <a:pt x="615" y="123"/>
                  </a:cubicBezTo>
                  <a:cubicBezTo>
                    <a:pt x="615" y="123"/>
                    <a:pt x="615" y="123"/>
                    <a:pt x="615" y="123"/>
                  </a:cubicBezTo>
                  <a:cubicBezTo>
                    <a:pt x="615" y="123"/>
                    <a:pt x="615" y="123"/>
                    <a:pt x="615" y="123"/>
                  </a:cubicBezTo>
                  <a:cubicBezTo>
                    <a:pt x="615" y="123"/>
                    <a:pt x="614" y="123"/>
                    <a:pt x="614" y="124"/>
                  </a:cubicBezTo>
                  <a:cubicBezTo>
                    <a:pt x="613" y="125"/>
                    <a:pt x="613" y="126"/>
                    <a:pt x="613" y="127"/>
                  </a:cubicBezTo>
                  <a:cubicBezTo>
                    <a:pt x="613" y="128"/>
                    <a:pt x="613" y="128"/>
                    <a:pt x="613" y="129"/>
                  </a:cubicBezTo>
                  <a:cubicBezTo>
                    <a:pt x="613" y="129"/>
                    <a:pt x="614" y="130"/>
                    <a:pt x="614" y="130"/>
                  </a:cubicBezTo>
                  <a:cubicBezTo>
                    <a:pt x="616" y="130"/>
                    <a:pt x="617" y="131"/>
                    <a:pt x="618" y="133"/>
                  </a:cubicBezTo>
                  <a:cubicBezTo>
                    <a:pt x="618" y="134"/>
                    <a:pt x="619" y="136"/>
                    <a:pt x="619" y="137"/>
                  </a:cubicBezTo>
                  <a:cubicBezTo>
                    <a:pt x="619" y="138"/>
                    <a:pt x="619" y="138"/>
                    <a:pt x="619" y="138"/>
                  </a:cubicBezTo>
                  <a:cubicBezTo>
                    <a:pt x="619" y="139"/>
                    <a:pt x="619" y="140"/>
                    <a:pt x="618" y="140"/>
                  </a:cubicBezTo>
                  <a:cubicBezTo>
                    <a:pt x="618" y="141"/>
                    <a:pt x="617" y="141"/>
                    <a:pt x="616" y="141"/>
                  </a:cubicBezTo>
                  <a:cubicBezTo>
                    <a:pt x="615" y="141"/>
                    <a:pt x="614" y="141"/>
                    <a:pt x="613" y="142"/>
                  </a:cubicBezTo>
                  <a:cubicBezTo>
                    <a:pt x="612" y="142"/>
                    <a:pt x="611" y="143"/>
                    <a:pt x="611" y="144"/>
                  </a:cubicBezTo>
                  <a:cubicBezTo>
                    <a:pt x="611" y="144"/>
                    <a:pt x="610" y="145"/>
                    <a:pt x="610" y="145"/>
                  </a:cubicBezTo>
                  <a:cubicBezTo>
                    <a:pt x="610" y="145"/>
                    <a:pt x="609" y="146"/>
                    <a:pt x="608" y="146"/>
                  </a:cubicBezTo>
                  <a:cubicBezTo>
                    <a:pt x="608" y="146"/>
                    <a:pt x="608" y="145"/>
                    <a:pt x="607" y="145"/>
                  </a:cubicBezTo>
                  <a:cubicBezTo>
                    <a:pt x="607" y="145"/>
                    <a:pt x="607" y="145"/>
                    <a:pt x="607" y="145"/>
                  </a:cubicBezTo>
                  <a:cubicBezTo>
                    <a:pt x="606" y="144"/>
                    <a:pt x="606" y="143"/>
                    <a:pt x="606" y="143"/>
                  </a:cubicBezTo>
                  <a:cubicBezTo>
                    <a:pt x="605" y="141"/>
                    <a:pt x="604" y="140"/>
                    <a:pt x="603" y="139"/>
                  </a:cubicBezTo>
                  <a:cubicBezTo>
                    <a:pt x="601" y="137"/>
                    <a:pt x="599" y="135"/>
                    <a:pt x="598" y="133"/>
                  </a:cubicBezTo>
                  <a:cubicBezTo>
                    <a:pt x="596" y="131"/>
                    <a:pt x="595" y="129"/>
                    <a:pt x="595" y="127"/>
                  </a:cubicBezTo>
                  <a:cubicBezTo>
                    <a:pt x="595" y="126"/>
                    <a:pt x="595" y="126"/>
                    <a:pt x="595" y="126"/>
                  </a:cubicBezTo>
                  <a:cubicBezTo>
                    <a:pt x="595" y="124"/>
                    <a:pt x="596" y="123"/>
                    <a:pt x="597" y="122"/>
                  </a:cubicBezTo>
                  <a:cubicBezTo>
                    <a:pt x="598" y="121"/>
                    <a:pt x="599" y="121"/>
                    <a:pt x="601" y="120"/>
                  </a:cubicBezTo>
                  <a:cubicBezTo>
                    <a:pt x="601" y="120"/>
                    <a:pt x="601" y="120"/>
                    <a:pt x="601" y="120"/>
                  </a:cubicBezTo>
                  <a:cubicBezTo>
                    <a:pt x="601" y="120"/>
                    <a:pt x="601" y="120"/>
                    <a:pt x="601" y="120"/>
                  </a:cubicBezTo>
                  <a:cubicBezTo>
                    <a:pt x="601" y="120"/>
                    <a:pt x="601" y="119"/>
                    <a:pt x="601" y="118"/>
                  </a:cubicBezTo>
                  <a:cubicBezTo>
                    <a:pt x="600" y="117"/>
                    <a:pt x="600" y="116"/>
                    <a:pt x="600" y="114"/>
                  </a:cubicBezTo>
                  <a:cubicBezTo>
                    <a:pt x="600" y="113"/>
                    <a:pt x="599" y="112"/>
                    <a:pt x="599" y="112"/>
                  </a:cubicBezTo>
                  <a:cubicBezTo>
                    <a:pt x="599" y="112"/>
                    <a:pt x="599" y="111"/>
                    <a:pt x="598" y="111"/>
                  </a:cubicBezTo>
                  <a:cubicBezTo>
                    <a:pt x="597" y="110"/>
                    <a:pt x="595" y="109"/>
                    <a:pt x="592" y="107"/>
                  </a:cubicBezTo>
                  <a:cubicBezTo>
                    <a:pt x="590" y="104"/>
                    <a:pt x="588" y="103"/>
                    <a:pt x="586" y="103"/>
                  </a:cubicBezTo>
                  <a:cubicBezTo>
                    <a:pt x="585" y="103"/>
                    <a:pt x="584" y="104"/>
                    <a:pt x="583" y="104"/>
                  </a:cubicBezTo>
                  <a:cubicBezTo>
                    <a:pt x="583" y="105"/>
                    <a:pt x="583" y="106"/>
                    <a:pt x="582" y="107"/>
                  </a:cubicBezTo>
                  <a:cubicBezTo>
                    <a:pt x="582" y="108"/>
                    <a:pt x="582" y="109"/>
                    <a:pt x="581" y="111"/>
                  </a:cubicBezTo>
                  <a:cubicBezTo>
                    <a:pt x="581" y="111"/>
                    <a:pt x="580" y="112"/>
                    <a:pt x="579" y="113"/>
                  </a:cubicBezTo>
                  <a:cubicBezTo>
                    <a:pt x="578" y="113"/>
                    <a:pt x="578" y="113"/>
                    <a:pt x="578" y="113"/>
                  </a:cubicBezTo>
                  <a:cubicBezTo>
                    <a:pt x="578" y="114"/>
                    <a:pt x="577" y="115"/>
                    <a:pt x="577" y="115"/>
                  </a:cubicBezTo>
                  <a:cubicBezTo>
                    <a:pt x="577" y="117"/>
                    <a:pt x="577" y="118"/>
                    <a:pt x="576" y="120"/>
                  </a:cubicBezTo>
                  <a:cubicBezTo>
                    <a:pt x="576" y="120"/>
                    <a:pt x="575" y="121"/>
                    <a:pt x="574" y="122"/>
                  </a:cubicBezTo>
                  <a:cubicBezTo>
                    <a:pt x="574" y="122"/>
                    <a:pt x="574" y="122"/>
                    <a:pt x="574" y="122"/>
                  </a:cubicBezTo>
                  <a:cubicBezTo>
                    <a:pt x="573" y="122"/>
                    <a:pt x="573" y="122"/>
                    <a:pt x="573" y="122"/>
                  </a:cubicBezTo>
                  <a:cubicBezTo>
                    <a:pt x="573" y="122"/>
                    <a:pt x="572" y="121"/>
                    <a:pt x="572" y="121"/>
                  </a:cubicBezTo>
                  <a:cubicBezTo>
                    <a:pt x="572" y="121"/>
                    <a:pt x="571" y="120"/>
                    <a:pt x="571" y="120"/>
                  </a:cubicBezTo>
                  <a:cubicBezTo>
                    <a:pt x="571" y="119"/>
                    <a:pt x="571" y="118"/>
                    <a:pt x="571" y="117"/>
                  </a:cubicBezTo>
                  <a:cubicBezTo>
                    <a:pt x="570" y="115"/>
                    <a:pt x="570" y="113"/>
                    <a:pt x="570" y="111"/>
                  </a:cubicBezTo>
                  <a:cubicBezTo>
                    <a:pt x="570" y="109"/>
                    <a:pt x="570" y="108"/>
                    <a:pt x="569" y="108"/>
                  </a:cubicBezTo>
                  <a:cubicBezTo>
                    <a:pt x="569" y="108"/>
                    <a:pt x="569" y="108"/>
                    <a:pt x="569" y="108"/>
                  </a:cubicBezTo>
                  <a:cubicBezTo>
                    <a:pt x="569" y="108"/>
                    <a:pt x="569" y="108"/>
                    <a:pt x="569" y="108"/>
                  </a:cubicBezTo>
                  <a:cubicBezTo>
                    <a:pt x="568" y="107"/>
                    <a:pt x="567" y="106"/>
                    <a:pt x="567" y="105"/>
                  </a:cubicBezTo>
                  <a:cubicBezTo>
                    <a:pt x="567" y="104"/>
                    <a:pt x="568" y="103"/>
                    <a:pt x="568" y="103"/>
                  </a:cubicBezTo>
                  <a:cubicBezTo>
                    <a:pt x="569" y="102"/>
                    <a:pt x="570" y="102"/>
                    <a:pt x="571" y="101"/>
                  </a:cubicBezTo>
                  <a:cubicBezTo>
                    <a:pt x="571" y="101"/>
                    <a:pt x="571" y="101"/>
                    <a:pt x="571" y="101"/>
                  </a:cubicBezTo>
                  <a:cubicBezTo>
                    <a:pt x="572" y="101"/>
                    <a:pt x="573" y="101"/>
                    <a:pt x="574" y="100"/>
                  </a:cubicBezTo>
                  <a:cubicBezTo>
                    <a:pt x="574" y="100"/>
                    <a:pt x="575" y="99"/>
                    <a:pt x="575" y="99"/>
                  </a:cubicBezTo>
                  <a:cubicBezTo>
                    <a:pt x="575" y="99"/>
                    <a:pt x="574" y="99"/>
                    <a:pt x="574" y="99"/>
                  </a:cubicBezTo>
                  <a:cubicBezTo>
                    <a:pt x="572" y="99"/>
                    <a:pt x="570" y="98"/>
                    <a:pt x="568" y="97"/>
                  </a:cubicBezTo>
                  <a:cubicBezTo>
                    <a:pt x="565" y="96"/>
                    <a:pt x="563" y="95"/>
                    <a:pt x="562" y="94"/>
                  </a:cubicBezTo>
                  <a:cubicBezTo>
                    <a:pt x="562" y="94"/>
                    <a:pt x="562" y="94"/>
                    <a:pt x="562" y="94"/>
                  </a:cubicBezTo>
                  <a:cubicBezTo>
                    <a:pt x="562" y="94"/>
                    <a:pt x="562" y="94"/>
                    <a:pt x="562" y="94"/>
                  </a:cubicBezTo>
                  <a:cubicBezTo>
                    <a:pt x="562" y="94"/>
                    <a:pt x="561" y="95"/>
                    <a:pt x="559" y="95"/>
                  </a:cubicBezTo>
                  <a:cubicBezTo>
                    <a:pt x="558" y="96"/>
                    <a:pt x="557" y="97"/>
                    <a:pt x="556" y="97"/>
                  </a:cubicBezTo>
                  <a:cubicBezTo>
                    <a:pt x="555" y="97"/>
                    <a:pt x="554" y="97"/>
                    <a:pt x="554" y="96"/>
                  </a:cubicBezTo>
                  <a:cubicBezTo>
                    <a:pt x="553" y="96"/>
                    <a:pt x="552" y="94"/>
                    <a:pt x="552" y="93"/>
                  </a:cubicBezTo>
                  <a:cubicBezTo>
                    <a:pt x="552" y="92"/>
                    <a:pt x="553" y="90"/>
                    <a:pt x="553" y="89"/>
                  </a:cubicBezTo>
                  <a:cubicBezTo>
                    <a:pt x="553" y="88"/>
                    <a:pt x="554" y="87"/>
                    <a:pt x="554" y="86"/>
                  </a:cubicBezTo>
                  <a:cubicBezTo>
                    <a:pt x="554" y="85"/>
                    <a:pt x="554" y="85"/>
                    <a:pt x="554" y="84"/>
                  </a:cubicBezTo>
                  <a:cubicBezTo>
                    <a:pt x="555" y="84"/>
                    <a:pt x="555" y="84"/>
                    <a:pt x="556" y="84"/>
                  </a:cubicBezTo>
                  <a:cubicBezTo>
                    <a:pt x="557" y="84"/>
                    <a:pt x="558" y="84"/>
                    <a:pt x="558" y="84"/>
                  </a:cubicBezTo>
                  <a:cubicBezTo>
                    <a:pt x="559" y="84"/>
                    <a:pt x="560" y="84"/>
                    <a:pt x="560" y="83"/>
                  </a:cubicBezTo>
                  <a:cubicBezTo>
                    <a:pt x="561" y="83"/>
                    <a:pt x="561" y="83"/>
                    <a:pt x="561" y="83"/>
                  </a:cubicBezTo>
                  <a:cubicBezTo>
                    <a:pt x="560" y="82"/>
                    <a:pt x="560" y="82"/>
                    <a:pt x="560" y="82"/>
                  </a:cubicBezTo>
                  <a:cubicBezTo>
                    <a:pt x="560" y="82"/>
                    <a:pt x="560" y="82"/>
                    <a:pt x="559" y="81"/>
                  </a:cubicBezTo>
                  <a:cubicBezTo>
                    <a:pt x="558" y="81"/>
                    <a:pt x="556" y="80"/>
                    <a:pt x="555" y="79"/>
                  </a:cubicBezTo>
                  <a:cubicBezTo>
                    <a:pt x="554" y="79"/>
                    <a:pt x="553" y="78"/>
                    <a:pt x="553" y="76"/>
                  </a:cubicBezTo>
                  <a:cubicBezTo>
                    <a:pt x="553" y="76"/>
                    <a:pt x="553" y="75"/>
                    <a:pt x="552" y="75"/>
                  </a:cubicBezTo>
                  <a:cubicBezTo>
                    <a:pt x="552" y="74"/>
                    <a:pt x="551" y="74"/>
                    <a:pt x="550" y="73"/>
                  </a:cubicBezTo>
                  <a:cubicBezTo>
                    <a:pt x="548" y="72"/>
                    <a:pt x="545" y="72"/>
                    <a:pt x="544" y="71"/>
                  </a:cubicBezTo>
                  <a:cubicBezTo>
                    <a:pt x="543" y="71"/>
                    <a:pt x="543" y="71"/>
                    <a:pt x="543" y="70"/>
                  </a:cubicBezTo>
                  <a:cubicBezTo>
                    <a:pt x="543" y="70"/>
                    <a:pt x="542" y="69"/>
                    <a:pt x="542" y="69"/>
                  </a:cubicBezTo>
                  <a:cubicBezTo>
                    <a:pt x="542" y="68"/>
                    <a:pt x="543" y="66"/>
                    <a:pt x="543" y="65"/>
                  </a:cubicBezTo>
                  <a:cubicBezTo>
                    <a:pt x="544" y="64"/>
                    <a:pt x="544" y="62"/>
                    <a:pt x="544" y="62"/>
                  </a:cubicBezTo>
                  <a:cubicBezTo>
                    <a:pt x="544" y="61"/>
                    <a:pt x="544" y="61"/>
                    <a:pt x="544" y="61"/>
                  </a:cubicBezTo>
                  <a:cubicBezTo>
                    <a:pt x="544" y="61"/>
                    <a:pt x="544" y="61"/>
                    <a:pt x="544" y="61"/>
                  </a:cubicBezTo>
                  <a:cubicBezTo>
                    <a:pt x="544" y="60"/>
                    <a:pt x="542" y="58"/>
                    <a:pt x="540" y="57"/>
                  </a:cubicBezTo>
                  <a:cubicBezTo>
                    <a:pt x="538" y="55"/>
                    <a:pt x="536" y="53"/>
                    <a:pt x="534" y="52"/>
                  </a:cubicBezTo>
                  <a:cubicBezTo>
                    <a:pt x="533" y="52"/>
                    <a:pt x="532" y="51"/>
                    <a:pt x="531" y="51"/>
                  </a:cubicBezTo>
                  <a:cubicBezTo>
                    <a:pt x="530" y="51"/>
                    <a:pt x="530" y="51"/>
                    <a:pt x="530" y="51"/>
                  </a:cubicBezTo>
                  <a:cubicBezTo>
                    <a:pt x="530" y="51"/>
                    <a:pt x="530" y="51"/>
                    <a:pt x="530" y="51"/>
                  </a:cubicBezTo>
                  <a:cubicBezTo>
                    <a:pt x="530" y="51"/>
                    <a:pt x="530" y="51"/>
                    <a:pt x="530" y="51"/>
                  </a:cubicBezTo>
                  <a:cubicBezTo>
                    <a:pt x="528" y="51"/>
                    <a:pt x="527" y="51"/>
                    <a:pt x="526" y="50"/>
                  </a:cubicBezTo>
                  <a:cubicBezTo>
                    <a:pt x="526" y="49"/>
                    <a:pt x="525" y="48"/>
                    <a:pt x="525" y="47"/>
                  </a:cubicBezTo>
                  <a:cubicBezTo>
                    <a:pt x="525" y="46"/>
                    <a:pt x="525" y="46"/>
                    <a:pt x="526" y="45"/>
                  </a:cubicBezTo>
                  <a:cubicBezTo>
                    <a:pt x="526" y="45"/>
                    <a:pt x="527" y="44"/>
                    <a:pt x="527" y="44"/>
                  </a:cubicBezTo>
                  <a:cubicBezTo>
                    <a:pt x="528" y="44"/>
                    <a:pt x="528" y="44"/>
                    <a:pt x="528" y="44"/>
                  </a:cubicBezTo>
                  <a:cubicBezTo>
                    <a:pt x="528" y="44"/>
                    <a:pt x="528" y="44"/>
                    <a:pt x="528" y="44"/>
                  </a:cubicBezTo>
                  <a:cubicBezTo>
                    <a:pt x="528" y="44"/>
                    <a:pt x="528" y="44"/>
                    <a:pt x="528" y="44"/>
                  </a:cubicBezTo>
                  <a:cubicBezTo>
                    <a:pt x="529" y="44"/>
                    <a:pt x="529" y="44"/>
                    <a:pt x="531" y="43"/>
                  </a:cubicBezTo>
                  <a:cubicBezTo>
                    <a:pt x="532" y="42"/>
                    <a:pt x="533" y="41"/>
                    <a:pt x="535" y="39"/>
                  </a:cubicBezTo>
                  <a:cubicBezTo>
                    <a:pt x="536" y="37"/>
                    <a:pt x="537" y="36"/>
                    <a:pt x="538" y="35"/>
                  </a:cubicBezTo>
                  <a:cubicBezTo>
                    <a:pt x="538" y="35"/>
                    <a:pt x="538" y="34"/>
                    <a:pt x="538" y="34"/>
                  </a:cubicBezTo>
                  <a:cubicBezTo>
                    <a:pt x="538" y="34"/>
                    <a:pt x="538" y="34"/>
                    <a:pt x="538" y="34"/>
                  </a:cubicBezTo>
                  <a:cubicBezTo>
                    <a:pt x="538" y="33"/>
                    <a:pt x="538" y="33"/>
                    <a:pt x="537" y="33"/>
                  </a:cubicBezTo>
                  <a:cubicBezTo>
                    <a:pt x="537" y="33"/>
                    <a:pt x="537" y="33"/>
                    <a:pt x="537" y="33"/>
                  </a:cubicBezTo>
                  <a:cubicBezTo>
                    <a:pt x="536" y="33"/>
                    <a:pt x="535" y="32"/>
                    <a:pt x="535" y="32"/>
                  </a:cubicBezTo>
                  <a:cubicBezTo>
                    <a:pt x="534" y="31"/>
                    <a:pt x="534" y="31"/>
                    <a:pt x="534" y="30"/>
                  </a:cubicBezTo>
                  <a:cubicBezTo>
                    <a:pt x="534" y="29"/>
                    <a:pt x="534" y="28"/>
                    <a:pt x="535" y="28"/>
                  </a:cubicBezTo>
                  <a:cubicBezTo>
                    <a:pt x="536" y="27"/>
                    <a:pt x="537" y="27"/>
                    <a:pt x="538" y="27"/>
                  </a:cubicBezTo>
                  <a:cubicBezTo>
                    <a:pt x="538" y="27"/>
                    <a:pt x="538" y="27"/>
                    <a:pt x="538" y="27"/>
                  </a:cubicBezTo>
                  <a:cubicBezTo>
                    <a:pt x="538" y="27"/>
                    <a:pt x="538" y="27"/>
                    <a:pt x="538" y="27"/>
                  </a:cubicBezTo>
                  <a:cubicBezTo>
                    <a:pt x="538" y="27"/>
                    <a:pt x="538" y="27"/>
                    <a:pt x="538" y="27"/>
                  </a:cubicBezTo>
                  <a:cubicBezTo>
                    <a:pt x="538" y="27"/>
                    <a:pt x="538" y="27"/>
                    <a:pt x="538" y="27"/>
                  </a:cubicBezTo>
                  <a:cubicBezTo>
                    <a:pt x="543" y="28"/>
                    <a:pt x="549" y="30"/>
                    <a:pt x="553" y="30"/>
                  </a:cubicBezTo>
                  <a:cubicBezTo>
                    <a:pt x="554" y="30"/>
                    <a:pt x="555" y="29"/>
                    <a:pt x="555" y="29"/>
                  </a:cubicBezTo>
                  <a:cubicBezTo>
                    <a:pt x="555" y="29"/>
                    <a:pt x="555" y="29"/>
                    <a:pt x="555" y="29"/>
                  </a:cubicBezTo>
                  <a:cubicBezTo>
                    <a:pt x="556" y="29"/>
                    <a:pt x="557" y="27"/>
                    <a:pt x="558" y="26"/>
                  </a:cubicBezTo>
                  <a:cubicBezTo>
                    <a:pt x="560" y="24"/>
                    <a:pt x="561" y="22"/>
                    <a:pt x="563" y="19"/>
                  </a:cubicBezTo>
                  <a:cubicBezTo>
                    <a:pt x="566" y="15"/>
                    <a:pt x="569" y="10"/>
                    <a:pt x="571" y="7"/>
                  </a:cubicBezTo>
                  <a:cubicBezTo>
                    <a:pt x="572" y="6"/>
                    <a:pt x="572" y="5"/>
                    <a:pt x="572" y="5"/>
                  </a:cubicBezTo>
                  <a:cubicBezTo>
                    <a:pt x="572" y="4"/>
                    <a:pt x="572" y="4"/>
                    <a:pt x="572" y="4"/>
                  </a:cubicBezTo>
                  <a:cubicBezTo>
                    <a:pt x="572" y="4"/>
                    <a:pt x="571" y="4"/>
                    <a:pt x="571" y="4"/>
                  </a:cubicBezTo>
                  <a:cubicBezTo>
                    <a:pt x="570" y="3"/>
                    <a:pt x="568" y="3"/>
                    <a:pt x="566" y="3"/>
                  </a:cubicBezTo>
                  <a:cubicBezTo>
                    <a:pt x="564" y="3"/>
                    <a:pt x="562" y="3"/>
                    <a:pt x="560" y="4"/>
                  </a:cubicBezTo>
                  <a:cubicBezTo>
                    <a:pt x="560" y="4"/>
                    <a:pt x="559" y="4"/>
                    <a:pt x="558" y="4"/>
                  </a:cubicBezTo>
                  <a:cubicBezTo>
                    <a:pt x="554" y="4"/>
                    <a:pt x="552" y="3"/>
                    <a:pt x="549" y="2"/>
                  </a:cubicBezTo>
                  <a:cubicBezTo>
                    <a:pt x="547" y="1"/>
                    <a:pt x="545" y="0"/>
                    <a:pt x="542" y="0"/>
                  </a:cubicBezTo>
                  <a:cubicBezTo>
                    <a:pt x="541" y="0"/>
                    <a:pt x="540" y="0"/>
                    <a:pt x="539" y="0"/>
                  </a:cubicBezTo>
                  <a:cubicBezTo>
                    <a:pt x="533" y="0"/>
                    <a:pt x="526" y="1"/>
                    <a:pt x="521" y="2"/>
                  </a:cubicBezTo>
                  <a:cubicBezTo>
                    <a:pt x="520" y="2"/>
                    <a:pt x="519" y="3"/>
                    <a:pt x="519" y="3"/>
                  </a:cubicBezTo>
                  <a:cubicBezTo>
                    <a:pt x="519" y="3"/>
                    <a:pt x="519" y="3"/>
                    <a:pt x="519" y="3"/>
                  </a:cubicBezTo>
                  <a:cubicBezTo>
                    <a:pt x="519" y="3"/>
                    <a:pt x="519" y="4"/>
                    <a:pt x="520" y="5"/>
                  </a:cubicBezTo>
                  <a:cubicBezTo>
                    <a:pt x="520" y="5"/>
                    <a:pt x="521" y="6"/>
                    <a:pt x="522" y="7"/>
                  </a:cubicBezTo>
                  <a:cubicBezTo>
                    <a:pt x="522" y="7"/>
                    <a:pt x="522" y="8"/>
                    <a:pt x="522" y="9"/>
                  </a:cubicBezTo>
                  <a:cubicBezTo>
                    <a:pt x="522" y="9"/>
                    <a:pt x="522" y="9"/>
                    <a:pt x="522" y="9"/>
                  </a:cubicBezTo>
                  <a:cubicBezTo>
                    <a:pt x="522" y="9"/>
                    <a:pt x="522" y="9"/>
                    <a:pt x="522" y="9"/>
                  </a:cubicBezTo>
                  <a:cubicBezTo>
                    <a:pt x="522" y="10"/>
                    <a:pt x="522" y="10"/>
                    <a:pt x="521" y="11"/>
                  </a:cubicBezTo>
                  <a:cubicBezTo>
                    <a:pt x="521" y="11"/>
                    <a:pt x="521" y="11"/>
                    <a:pt x="520" y="11"/>
                  </a:cubicBezTo>
                  <a:cubicBezTo>
                    <a:pt x="519" y="11"/>
                    <a:pt x="518" y="10"/>
                    <a:pt x="517" y="10"/>
                  </a:cubicBezTo>
                  <a:cubicBezTo>
                    <a:pt x="516" y="10"/>
                    <a:pt x="515" y="9"/>
                    <a:pt x="515" y="9"/>
                  </a:cubicBezTo>
                  <a:cubicBezTo>
                    <a:pt x="514" y="9"/>
                    <a:pt x="514" y="9"/>
                    <a:pt x="514" y="9"/>
                  </a:cubicBezTo>
                  <a:cubicBezTo>
                    <a:pt x="514" y="9"/>
                    <a:pt x="514" y="9"/>
                    <a:pt x="514" y="9"/>
                  </a:cubicBezTo>
                  <a:cubicBezTo>
                    <a:pt x="514" y="9"/>
                    <a:pt x="514" y="9"/>
                    <a:pt x="514" y="9"/>
                  </a:cubicBezTo>
                  <a:cubicBezTo>
                    <a:pt x="514" y="10"/>
                    <a:pt x="514" y="10"/>
                    <a:pt x="514" y="10"/>
                  </a:cubicBezTo>
                  <a:cubicBezTo>
                    <a:pt x="514" y="11"/>
                    <a:pt x="515" y="14"/>
                    <a:pt x="515" y="18"/>
                  </a:cubicBezTo>
                  <a:cubicBezTo>
                    <a:pt x="515" y="19"/>
                    <a:pt x="515" y="20"/>
                    <a:pt x="515" y="21"/>
                  </a:cubicBezTo>
                  <a:cubicBezTo>
                    <a:pt x="515" y="22"/>
                    <a:pt x="515" y="23"/>
                    <a:pt x="515" y="24"/>
                  </a:cubicBezTo>
                  <a:cubicBezTo>
                    <a:pt x="515" y="27"/>
                    <a:pt x="515" y="29"/>
                    <a:pt x="516" y="30"/>
                  </a:cubicBezTo>
                  <a:cubicBezTo>
                    <a:pt x="517" y="31"/>
                    <a:pt x="518" y="32"/>
                    <a:pt x="519" y="33"/>
                  </a:cubicBezTo>
                  <a:cubicBezTo>
                    <a:pt x="521" y="36"/>
                    <a:pt x="521" y="39"/>
                    <a:pt x="521" y="42"/>
                  </a:cubicBezTo>
                  <a:cubicBezTo>
                    <a:pt x="521" y="44"/>
                    <a:pt x="521" y="45"/>
                    <a:pt x="521" y="47"/>
                  </a:cubicBezTo>
                  <a:cubicBezTo>
                    <a:pt x="521" y="49"/>
                    <a:pt x="520" y="51"/>
                    <a:pt x="519" y="52"/>
                  </a:cubicBezTo>
                  <a:cubicBezTo>
                    <a:pt x="518" y="53"/>
                    <a:pt x="516" y="53"/>
                    <a:pt x="515" y="54"/>
                  </a:cubicBezTo>
                  <a:cubicBezTo>
                    <a:pt x="515" y="54"/>
                    <a:pt x="514" y="54"/>
                    <a:pt x="514" y="54"/>
                  </a:cubicBezTo>
                  <a:cubicBezTo>
                    <a:pt x="514" y="54"/>
                    <a:pt x="514" y="54"/>
                    <a:pt x="514" y="54"/>
                  </a:cubicBezTo>
                  <a:cubicBezTo>
                    <a:pt x="515" y="54"/>
                    <a:pt x="515" y="55"/>
                    <a:pt x="516" y="55"/>
                  </a:cubicBezTo>
                  <a:cubicBezTo>
                    <a:pt x="517" y="56"/>
                    <a:pt x="518" y="57"/>
                    <a:pt x="518" y="59"/>
                  </a:cubicBezTo>
                  <a:cubicBezTo>
                    <a:pt x="518" y="60"/>
                    <a:pt x="518" y="60"/>
                    <a:pt x="518" y="60"/>
                  </a:cubicBezTo>
                  <a:cubicBezTo>
                    <a:pt x="518" y="61"/>
                    <a:pt x="517" y="61"/>
                    <a:pt x="517" y="62"/>
                  </a:cubicBezTo>
                  <a:cubicBezTo>
                    <a:pt x="516" y="62"/>
                    <a:pt x="516" y="62"/>
                    <a:pt x="515" y="62"/>
                  </a:cubicBezTo>
                  <a:cubicBezTo>
                    <a:pt x="514" y="62"/>
                    <a:pt x="513" y="62"/>
                    <a:pt x="512" y="61"/>
                  </a:cubicBezTo>
                  <a:cubicBezTo>
                    <a:pt x="510" y="60"/>
                    <a:pt x="509" y="60"/>
                    <a:pt x="508" y="60"/>
                  </a:cubicBezTo>
                  <a:cubicBezTo>
                    <a:pt x="508" y="60"/>
                    <a:pt x="508" y="60"/>
                    <a:pt x="508" y="60"/>
                  </a:cubicBezTo>
                  <a:cubicBezTo>
                    <a:pt x="508" y="60"/>
                    <a:pt x="508" y="60"/>
                    <a:pt x="508" y="60"/>
                  </a:cubicBezTo>
                  <a:cubicBezTo>
                    <a:pt x="507" y="60"/>
                    <a:pt x="506" y="61"/>
                    <a:pt x="506" y="63"/>
                  </a:cubicBezTo>
                  <a:cubicBezTo>
                    <a:pt x="505" y="64"/>
                    <a:pt x="505" y="66"/>
                    <a:pt x="505" y="67"/>
                  </a:cubicBezTo>
                  <a:cubicBezTo>
                    <a:pt x="505" y="69"/>
                    <a:pt x="505" y="70"/>
                    <a:pt x="506" y="71"/>
                  </a:cubicBezTo>
                  <a:cubicBezTo>
                    <a:pt x="507" y="72"/>
                    <a:pt x="508" y="72"/>
                    <a:pt x="509" y="73"/>
                  </a:cubicBezTo>
                  <a:cubicBezTo>
                    <a:pt x="509" y="74"/>
                    <a:pt x="510" y="74"/>
                    <a:pt x="510" y="74"/>
                  </a:cubicBezTo>
                  <a:cubicBezTo>
                    <a:pt x="510" y="76"/>
                    <a:pt x="509" y="76"/>
                    <a:pt x="508" y="77"/>
                  </a:cubicBezTo>
                  <a:cubicBezTo>
                    <a:pt x="507" y="79"/>
                    <a:pt x="505" y="81"/>
                    <a:pt x="505" y="83"/>
                  </a:cubicBezTo>
                  <a:cubicBezTo>
                    <a:pt x="505" y="85"/>
                    <a:pt x="506" y="87"/>
                    <a:pt x="509" y="89"/>
                  </a:cubicBezTo>
                  <a:cubicBezTo>
                    <a:pt x="511" y="91"/>
                    <a:pt x="515" y="92"/>
                    <a:pt x="520" y="93"/>
                  </a:cubicBezTo>
                  <a:cubicBezTo>
                    <a:pt x="524" y="94"/>
                    <a:pt x="528" y="95"/>
                    <a:pt x="531" y="97"/>
                  </a:cubicBezTo>
                  <a:cubicBezTo>
                    <a:pt x="532" y="97"/>
                    <a:pt x="533" y="98"/>
                    <a:pt x="533" y="98"/>
                  </a:cubicBezTo>
                  <a:cubicBezTo>
                    <a:pt x="533" y="98"/>
                    <a:pt x="534" y="99"/>
                    <a:pt x="534" y="100"/>
                  </a:cubicBezTo>
                  <a:cubicBezTo>
                    <a:pt x="534" y="100"/>
                    <a:pt x="533" y="101"/>
                    <a:pt x="533" y="101"/>
                  </a:cubicBezTo>
                  <a:cubicBezTo>
                    <a:pt x="532" y="101"/>
                    <a:pt x="532" y="101"/>
                    <a:pt x="532" y="101"/>
                  </a:cubicBezTo>
                  <a:cubicBezTo>
                    <a:pt x="532" y="101"/>
                    <a:pt x="531" y="102"/>
                    <a:pt x="531" y="102"/>
                  </a:cubicBezTo>
                  <a:cubicBezTo>
                    <a:pt x="531" y="102"/>
                    <a:pt x="531" y="102"/>
                    <a:pt x="531" y="102"/>
                  </a:cubicBezTo>
                  <a:cubicBezTo>
                    <a:pt x="531" y="102"/>
                    <a:pt x="531" y="102"/>
                    <a:pt x="531" y="103"/>
                  </a:cubicBezTo>
                  <a:cubicBezTo>
                    <a:pt x="531" y="103"/>
                    <a:pt x="531" y="103"/>
                    <a:pt x="531" y="103"/>
                  </a:cubicBezTo>
                  <a:cubicBezTo>
                    <a:pt x="532" y="104"/>
                    <a:pt x="532" y="104"/>
                    <a:pt x="532" y="105"/>
                  </a:cubicBezTo>
                  <a:cubicBezTo>
                    <a:pt x="532" y="107"/>
                    <a:pt x="531" y="108"/>
                    <a:pt x="530" y="109"/>
                  </a:cubicBezTo>
                  <a:cubicBezTo>
                    <a:pt x="530" y="109"/>
                    <a:pt x="529" y="110"/>
                    <a:pt x="528" y="111"/>
                  </a:cubicBezTo>
                  <a:cubicBezTo>
                    <a:pt x="528" y="111"/>
                    <a:pt x="528" y="112"/>
                    <a:pt x="528" y="112"/>
                  </a:cubicBezTo>
                  <a:cubicBezTo>
                    <a:pt x="528" y="112"/>
                    <a:pt x="528" y="112"/>
                    <a:pt x="528" y="112"/>
                  </a:cubicBezTo>
                  <a:cubicBezTo>
                    <a:pt x="528" y="113"/>
                    <a:pt x="528" y="113"/>
                    <a:pt x="528" y="113"/>
                  </a:cubicBezTo>
                  <a:cubicBezTo>
                    <a:pt x="528" y="113"/>
                    <a:pt x="528" y="113"/>
                    <a:pt x="528" y="113"/>
                  </a:cubicBezTo>
                  <a:cubicBezTo>
                    <a:pt x="528" y="113"/>
                    <a:pt x="529" y="112"/>
                    <a:pt x="529" y="112"/>
                  </a:cubicBezTo>
                  <a:cubicBezTo>
                    <a:pt x="530" y="111"/>
                    <a:pt x="531" y="110"/>
                    <a:pt x="532" y="108"/>
                  </a:cubicBezTo>
                  <a:cubicBezTo>
                    <a:pt x="532" y="108"/>
                    <a:pt x="532" y="108"/>
                    <a:pt x="532" y="108"/>
                  </a:cubicBezTo>
                  <a:cubicBezTo>
                    <a:pt x="532" y="107"/>
                    <a:pt x="532" y="107"/>
                    <a:pt x="533" y="106"/>
                  </a:cubicBezTo>
                  <a:cubicBezTo>
                    <a:pt x="533" y="106"/>
                    <a:pt x="534" y="105"/>
                    <a:pt x="535" y="105"/>
                  </a:cubicBezTo>
                  <a:cubicBezTo>
                    <a:pt x="536" y="105"/>
                    <a:pt x="536" y="106"/>
                    <a:pt x="537" y="106"/>
                  </a:cubicBezTo>
                  <a:cubicBezTo>
                    <a:pt x="537" y="107"/>
                    <a:pt x="537" y="108"/>
                    <a:pt x="538" y="108"/>
                  </a:cubicBezTo>
                  <a:cubicBezTo>
                    <a:pt x="538" y="110"/>
                    <a:pt x="539" y="112"/>
                    <a:pt x="539" y="114"/>
                  </a:cubicBezTo>
                  <a:cubicBezTo>
                    <a:pt x="538" y="115"/>
                    <a:pt x="538" y="115"/>
                    <a:pt x="538" y="115"/>
                  </a:cubicBezTo>
                  <a:cubicBezTo>
                    <a:pt x="538" y="116"/>
                    <a:pt x="538" y="117"/>
                    <a:pt x="537" y="118"/>
                  </a:cubicBezTo>
                  <a:cubicBezTo>
                    <a:pt x="537" y="118"/>
                    <a:pt x="536" y="119"/>
                    <a:pt x="535" y="119"/>
                  </a:cubicBezTo>
                  <a:cubicBezTo>
                    <a:pt x="534" y="119"/>
                    <a:pt x="532" y="120"/>
                    <a:pt x="531" y="122"/>
                  </a:cubicBezTo>
                  <a:cubicBezTo>
                    <a:pt x="529" y="124"/>
                    <a:pt x="528" y="125"/>
                    <a:pt x="527" y="126"/>
                  </a:cubicBezTo>
                  <a:cubicBezTo>
                    <a:pt x="525" y="127"/>
                    <a:pt x="524" y="127"/>
                    <a:pt x="522" y="127"/>
                  </a:cubicBezTo>
                  <a:cubicBezTo>
                    <a:pt x="521" y="127"/>
                    <a:pt x="520" y="127"/>
                    <a:pt x="519" y="127"/>
                  </a:cubicBezTo>
                  <a:cubicBezTo>
                    <a:pt x="519" y="127"/>
                    <a:pt x="519" y="127"/>
                    <a:pt x="519" y="127"/>
                  </a:cubicBezTo>
                  <a:cubicBezTo>
                    <a:pt x="518" y="127"/>
                    <a:pt x="518" y="127"/>
                    <a:pt x="518" y="127"/>
                  </a:cubicBezTo>
                  <a:cubicBezTo>
                    <a:pt x="518" y="127"/>
                    <a:pt x="517" y="127"/>
                    <a:pt x="517" y="127"/>
                  </a:cubicBezTo>
                  <a:cubicBezTo>
                    <a:pt x="517" y="127"/>
                    <a:pt x="517" y="128"/>
                    <a:pt x="517" y="128"/>
                  </a:cubicBezTo>
                  <a:cubicBezTo>
                    <a:pt x="517" y="130"/>
                    <a:pt x="518" y="134"/>
                    <a:pt x="520" y="136"/>
                  </a:cubicBezTo>
                  <a:cubicBezTo>
                    <a:pt x="520" y="137"/>
                    <a:pt x="520" y="138"/>
                    <a:pt x="520" y="139"/>
                  </a:cubicBezTo>
                  <a:cubicBezTo>
                    <a:pt x="520" y="140"/>
                    <a:pt x="520" y="141"/>
                    <a:pt x="519" y="142"/>
                  </a:cubicBezTo>
                  <a:cubicBezTo>
                    <a:pt x="518" y="142"/>
                    <a:pt x="517" y="143"/>
                    <a:pt x="516" y="143"/>
                  </a:cubicBezTo>
                  <a:cubicBezTo>
                    <a:pt x="515" y="143"/>
                    <a:pt x="514" y="142"/>
                    <a:pt x="512" y="142"/>
                  </a:cubicBezTo>
                  <a:cubicBezTo>
                    <a:pt x="510" y="141"/>
                    <a:pt x="508" y="141"/>
                    <a:pt x="507" y="139"/>
                  </a:cubicBezTo>
                  <a:cubicBezTo>
                    <a:pt x="506" y="138"/>
                    <a:pt x="505" y="137"/>
                    <a:pt x="505" y="135"/>
                  </a:cubicBezTo>
                  <a:cubicBezTo>
                    <a:pt x="505" y="134"/>
                    <a:pt x="505" y="132"/>
                    <a:pt x="506" y="131"/>
                  </a:cubicBezTo>
                  <a:cubicBezTo>
                    <a:pt x="507" y="130"/>
                    <a:pt x="508" y="129"/>
                    <a:pt x="508" y="127"/>
                  </a:cubicBezTo>
                  <a:cubicBezTo>
                    <a:pt x="509" y="126"/>
                    <a:pt x="509" y="125"/>
                    <a:pt x="509" y="124"/>
                  </a:cubicBezTo>
                  <a:cubicBezTo>
                    <a:pt x="509" y="124"/>
                    <a:pt x="509" y="124"/>
                    <a:pt x="509" y="124"/>
                  </a:cubicBezTo>
                  <a:cubicBezTo>
                    <a:pt x="509" y="124"/>
                    <a:pt x="509" y="124"/>
                    <a:pt x="509" y="124"/>
                  </a:cubicBezTo>
                  <a:cubicBezTo>
                    <a:pt x="509" y="124"/>
                    <a:pt x="509" y="124"/>
                    <a:pt x="509" y="124"/>
                  </a:cubicBezTo>
                  <a:cubicBezTo>
                    <a:pt x="508" y="124"/>
                    <a:pt x="508" y="124"/>
                    <a:pt x="508" y="124"/>
                  </a:cubicBezTo>
                  <a:cubicBezTo>
                    <a:pt x="508" y="124"/>
                    <a:pt x="508" y="124"/>
                    <a:pt x="508" y="124"/>
                  </a:cubicBezTo>
                  <a:cubicBezTo>
                    <a:pt x="508" y="124"/>
                    <a:pt x="507" y="124"/>
                    <a:pt x="506" y="124"/>
                  </a:cubicBezTo>
                  <a:cubicBezTo>
                    <a:pt x="504" y="124"/>
                    <a:pt x="502" y="124"/>
                    <a:pt x="500" y="123"/>
                  </a:cubicBezTo>
                  <a:cubicBezTo>
                    <a:pt x="498" y="123"/>
                    <a:pt x="496" y="122"/>
                    <a:pt x="494" y="120"/>
                  </a:cubicBezTo>
                  <a:cubicBezTo>
                    <a:pt x="494" y="119"/>
                    <a:pt x="494" y="119"/>
                    <a:pt x="494" y="118"/>
                  </a:cubicBezTo>
                  <a:cubicBezTo>
                    <a:pt x="494" y="117"/>
                    <a:pt x="494" y="117"/>
                    <a:pt x="494" y="116"/>
                  </a:cubicBezTo>
                  <a:cubicBezTo>
                    <a:pt x="495" y="116"/>
                    <a:pt x="495" y="116"/>
                    <a:pt x="496" y="116"/>
                  </a:cubicBezTo>
                  <a:cubicBezTo>
                    <a:pt x="498" y="116"/>
                    <a:pt x="500" y="117"/>
                    <a:pt x="504" y="117"/>
                  </a:cubicBezTo>
                  <a:cubicBezTo>
                    <a:pt x="503" y="117"/>
                    <a:pt x="503" y="117"/>
                    <a:pt x="503" y="117"/>
                  </a:cubicBezTo>
                  <a:cubicBezTo>
                    <a:pt x="504" y="117"/>
                    <a:pt x="504" y="117"/>
                    <a:pt x="504" y="117"/>
                  </a:cubicBezTo>
                  <a:cubicBezTo>
                    <a:pt x="504" y="117"/>
                    <a:pt x="504" y="117"/>
                    <a:pt x="505" y="117"/>
                  </a:cubicBezTo>
                  <a:cubicBezTo>
                    <a:pt x="505" y="117"/>
                    <a:pt x="506" y="117"/>
                    <a:pt x="506" y="117"/>
                  </a:cubicBezTo>
                  <a:cubicBezTo>
                    <a:pt x="506" y="117"/>
                    <a:pt x="506" y="117"/>
                    <a:pt x="506" y="117"/>
                  </a:cubicBezTo>
                  <a:cubicBezTo>
                    <a:pt x="506" y="116"/>
                    <a:pt x="506" y="116"/>
                    <a:pt x="506" y="115"/>
                  </a:cubicBezTo>
                  <a:cubicBezTo>
                    <a:pt x="506" y="114"/>
                    <a:pt x="507" y="113"/>
                    <a:pt x="508" y="113"/>
                  </a:cubicBezTo>
                  <a:cubicBezTo>
                    <a:pt x="508" y="113"/>
                    <a:pt x="509" y="113"/>
                    <a:pt x="509" y="113"/>
                  </a:cubicBezTo>
                  <a:cubicBezTo>
                    <a:pt x="513" y="113"/>
                    <a:pt x="515" y="114"/>
                    <a:pt x="517" y="114"/>
                  </a:cubicBezTo>
                  <a:cubicBezTo>
                    <a:pt x="519" y="114"/>
                    <a:pt x="520" y="113"/>
                    <a:pt x="522" y="112"/>
                  </a:cubicBezTo>
                  <a:cubicBezTo>
                    <a:pt x="522" y="112"/>
                    <a:pt x="522" y="112"/>
                    <a:pt x="522" y="112"/>
                  </a:cubicBezTo>
                  <a:cubicBezTo>
                    <a:pt x="523" y="111"/>
                    <a:pt x="523" y="111"/>
                    <a:pt x="523" y="110"/>
                  </a:cubicBezTo>
                  <a:cubicBezTo>
                    <a:pt x="523" y="108"/>
                    <a:pt x="522" y="107"/>
                    <a:pt x="521" y="106"/>
                  </a:cubicBezTo>
                  <a:cubicBezTo>
                    <a:pt x="520" y="104"/>
                    <a:pt x="518" y="104"/>
                    <a:pt x="517" y="104"/>
                  </a:cubicBezTo>
                  <a:cubicBezTo>
                    <a:pt x="517" y="104"/>
                    <a:pt x="517" y="104"/>
                    <a:pt x="517" y="104"/>
                  </a:cubicBezTo>
                  <a:cubicBezTo>
                    <a:pt x="517" y="104"/>
                    <a:pt x="517" y="104"/>
                    <a:pt x="517" y="104"/>
                  </a:cubicBezTo>
                  <a:cubicBezTo>
                    <a:pt x="515" y="104"/>
                    <a:pt x="512" y="105"/>
                    <a:pt x="510" y="105"/>
                  </a:cubicBezTo>
                  <a:cubicBezTo>
                    <a:pt x="509" y="105"/>
                    <a:pt x="508" y="105"/>
                    <a:pt x="507" y="105"/>
                  </a:cubicBezTo>
                  <a:cubicBezTo>
                    <a:pt x="507" y="104"/>
                    <a:pt x="506" y="103"/>
                    <a:pt x="506" y="102"/>
                  </a:cubicBezTo>
                  <a:cubicBezTo>
                    <a:pt x="506" y="101"/>
                    <a:pt x="507" y="100"/>
                    <a:pt x="508" y="100"/>
                  </a:cubicBezTo>
                  <a:cubicBezTo>
                    <a:pt x="508" y="99"/>
                    <a:pt x="509" y="99"/>
                    <a:pt x="510" y="99"/>
                  </a:cubicBezTo>
                  <a:cubicBezTo>
                    <a:pt x="512" y="99"/>
                    <a:pt x="513" y="100"/>
                    <a:pt x="515" y="99"/>
                  </a:cubicBezTo>
                  <a:cubicBezTo>
                    <a:pt x="515" y="99"/>
                    <a:pt x="516" y="99"/>
                    <a:pt x="516" y="99"/>
                  </a:cubicBezTo>
                  <a:cubicBezTo>
                    <a:pt x="516" y="99"/>
                    <a:pt x="516" y="99"/>
                    <a:pt x="516" y="99"/>
                  </a:cubicBezTo>
                  <a:cubicBezTo>
                    <a:pt x="516" y="99"/>
                    <a:pt x="516" y="99"/>
                    <a:pt x="516" y="99"/>
                  </a:cubicBezTo>
                  <a:cubicBezTo>
                    <a:pt x="516" y="99"/>
                    <a:pt x="516" y="99"/>
                    <a:pt x="516" y="99"/>
                  </a:cubicBezTo>
                  <a:cubicBezTo>
                    <a:pt x="516" y="99"/>
                    <a:pt x="516" y="98"/>
                    <a:pt x="515" y="98"/>
                  </a:cubicBezTo>
                  <a:cubicBezTo>
                    <a:pt x="514" y="98"/>
                    <a:pt x="513" y="97"/>
                    <a:pt x="512" y="97"/>
                  </a:cubicBezTo>
                  <a:cubicBezTo>
                    <a:pt x="511" y="97"/>
                    <a:pt x="511" y="97"/>
                    <a:pt x="510" y="97"/>
                  </a:cubicBezTo>
                  <a:cubicBezTo>
                    <a:pt x="510" y="97"/>
                    <a:pt x="510" y="97"/>
                    <a:pt x="510" y="97"/>
                  </a:cubicBezTo>
                  <a:cubicBezTo>
                    <a:pt x="508" y="98"/>
                    <a:pt x="506" y="98"/>
                    <a:pt x="505" y="98"/>
                  </a:cubicBezTo>
                  <a:cubicBezTo>
                    <a:pt x="502" y="98"/>
                    <a:pt x="499" y="97"/>
                    <a:pt x="497" y="94"/>
                  </a:cubicBezTo>
                  <a:cubicBezTo>
                    <a:pt x="495" y="92"/>
                    <a:pt x="492" y="91"/>
                    <a:pt x="490" y="91"/>
                  </a:cubicBezTo>
                  <a:cubicBezTo>
                    <a:pt x="489" y="91"/>
                    <a:pt x="488" y="91"/>
                    <a:pt x="487" y="92"/>
                  </a:cubicBezTo>
                  <a:cubicBezTo>
                    <a:pt x="486" y="93"/>
                    <a:pt x="486" y="94"/>
                    <a:pt x="485" y="97"/>
                  </a:cubicBezTo>
                  <a:cubicBezTo>
                    <a:pt x="485" y="101"/>
                    <a:pt x="483" y="103"/>
                    <a:pt x="481" y="103"/>
                  </a:cubicBezTo>
                  <a:cubicBezTo>
                    <a:pt x="479" y="104"/>
                    <a:pt x="477" y="104"/>
                    <a:pt x="476" y="104"/>
                  </a:cubicBezTo>
                  <a:cubicBezTo>
                    <a:pt x="475" y="104"/>
                    <a:pt x="474" y="104"/>
                    <a:pt x="474" y="105"/>
                  </a:cubicBezTo>
                  <a:cubicBezTo>
                    <a:pt x="473" y="105"/>
                    <a:pt x="473" y="106"/>
                    <a:pt x="473" y="106"/>
                  </a:cubicBezTo>
                  <a:cubicBezTo>
                    <a:pt x="473" y="106"/>
                    <a:pt x="473" y="106"/>
                    <a:pt x="474" y="107"/>
                  </a:cubicBezTo>
                  <a:cubicBezTo>
                    <a:pt x="474" y="107"/>
                    <a:pt x="475" y="108"/>
                    <a:pt x="476" y="108"/>
                  </a:cubicBezTo>
                  <a:cubicBezTo>
                    <a:pt x="477" y="109"/>
                    <a:pt x="480" y="109"/>
                    <a:pt x="483" y="109"/>
                  </a:cubicBezTo>
                  <a:cubicBezTo>
                    <a:pt x="487" y="109"/>
                    <a:pt x="491" y="112"/>
                    <a:pt x="492" y="114"/>
                  </a:cubicBezTo>
                  <a:cubicBezTo>
                    <a:pt x="493" y="114"/>
                    <a:pt x="493" y="115"/>
                    <a:pt x="493" y="116"/>
                  </a:cubicBezTo>
                  <a:cubicBezTo>
                    <a:pt x="493" y="116"/>
                    <a:pt x="493" y="117"/>
                    <a:pt x="493" y="117"/>
                  </a:cubicBezTo>
                  <a:cubicBezTo>
                    <a:pt x="492" y="118"/>
                    <a:pt x="492" y="118"/>
                    <a:pt x="491" y="118"/>
                  </a:cubicBezTo>
                  <a:cubicBezTo>
                    <a:pt x="491" y="118"/>
                    <a:pt x="490" y="118"/>
                    <a:pt x="490" y="118"/>
                  </a:cubicBezTo>
                  <a:cubicBezTo>
                    <a:pt x="490" y="119"/>
                    <a:pt x="490" y="119"/>
                    <a:pt x="489" y="120"/>
                  </a:cubicBezTo>
                  <a:cubicBezTo>
                    <a:pt x="489" y="121"/>
                    <a:pt x="488" y="121"/>
                    <a:pt x="487" y="121"/>
                  </a:cubicBezTo>
                  <a:cubicBezTo>
                    <a:pt x="487" y="121"/>
                    <a:pt x="486" y="121"/>
                    <a:pt x="486" y="120"/>
                  </a:cubicBezTo>
                  <a:cubicBezTo>
                    <a:pt x="486" y="120"/>
                    <a:pt x="486" y="120"/>
                    <a:pt x="486" y="120"/>
                  </a:cubicBezTo>
                  <a:cubicBezTo>
                    <a:pt x="485" y="120"/>
                    <a:pt x="484" y="120"/>
                    <a:pt x="483" y="120"/>
                  </a:cubicBezTo>
                  <a:cubicBezTo>
                    <a:pt x="483" y="120"/>
                    <a:pt x="482" y="120"/>
                    <a:pt x="482" y="120"/>
                  </a:cubicBezTo>
                  <a:cubicBezTo>
                    <a:pt x="482" y="121"/>
                    <a:pt x="482" y="121"/>
                    <a:pt x="482" y="121"/>
                  </a:cubicBezTo>
                  <a:cubicBezTo>
                    <a:pt x="482" y="121"/>
                    <a:pt x="482" y="121"/>
                    <a:pt x="482" y="122"/>
                  </a:cubicBezTo>
                  <a:cubicBezTo>
                    <a:pt x="483" y="123"/>
                    <a:pt x="483" y="124"/>
                    <a:pt x="483" y="125"/>
                  </a:cubicBezTo>
                  <a:cubicBezTo>
                    <a:pt x="483" y="126"/>
                    <a:pt x="483" y="127"/>
                    <a:pt x="482" y="127"/>
                  </a:cubicBezTo>
                  <a:cubicBezTo>
                    <a:pt x="482" y="128"/>
                    <a:pt x="482" y="129"/>
                    <a:pt x="482" y="130"/>
                  </a:cubicBezTo>
                  <a:cubicBezTo>
                    <a:pt x="482" y="130"/>
                    <a:pt x="482" y="130"/>
                    <a:pt x="482" y="130"/>
                  </a:cubicBezTo>
                  <a:cubicBezTo>
                    <a:pt x="482" y="130"/>
                    <a:pt x="482" y="130"/>
                    <a:pt x="482" y="130"/>
                  </a:cubicBezTo>
                  <a:cubicBezTo>
                    <a:pt x="482" y="131"/>
                    <a:pt x="481" y="131"/>
                    <a:pt x="481" y="132"/>
                  </a:cubicBezTo>
                  <a:cubicBezTo>
                    <a:pt x="480" y="132"/>
                    <a:pt x="480" y="132"/>
                    <a:pt x="479" y="132"/>
                  </a:cubicBezTo>
                  <a:cubicBezTo>
                    <a:pt x="478" y="132"/>
                    <a:pt x="477" y="132"/>
                    <a:pt x="475" y="132"/>
                  </a:cubicBezTo>
                  <a:cubicBezTo>
                    <a:pt x="474" y="131"/>
                    <a:pt x="472" y="131"/>
                    <a:pt x="470" y="131"/>
                  </a:cubicBezTo>
                  <a:cubicBezTo>
                    <a:pt x="470" y="131"/>
                    <a:pt x="469" y="131"/>
                    <a:pt x="468" y="131"/>
                  </a:cubicBezTo>
                  <a:cubicBezTo>
                    <a:pt x="463" y="131"/>
                    <a:pt x="455" y="132"/>
                    <a:pt x="448" y="133"/>
                  </a:cubicBezTo>
                  <a:cubicBezTo>
                    <a:pt x="447" y="134"/>
                    <a:pt x="445" y="134"/>
                    <a:pt x="444" y="134"/>
                  </a:cubicBezTo>
                  <a:cubicBezTo>
                    <a:pt x="438" y="134"/>
                    <a:pt x="432" y="132"/>
                    <a:pt x="430" y="129"/>
                  </a:cubicBezTo>
                  <a:cubicBezTo>
                    <a:pt x="429" y="128"/>
                    <a:pt x="428" y="127"/>
                    <a:pt x="426" y="127"/>
                  </a:cubicBezTo>
                  <a:cubicBezTo>
                    <a:pt x="425" y="126"/>
                    <a:pt x="424" y="126"/>
                    <a:pt x="422" y="126"/>
                  </a:cubicBezTo>
                  <a:cubicBezTo>
                    <a:pt x="421" y="126"/>
                    <a:pt x="420" y="126"/>
                    <a:pt x="418" y="126"/>
                  </a:cubicBezTo>
                  <a:cubicBezTo>
                    <a:pt x="417" y="126"/>
                    <a:pt x="416" y="126"/>
                    <a:pt x="415" y="125"/>
                  </a:cubicBezTo>
                  <a:cubicBezTo>
                    <a:pt x="414" y="125"/>
                    <a:pt x="414" y="124"/>
                    <a:pt x="413" y="124"/>
                  </a:cubicBezTo>
                  <a:cubicBezTo>
                    <a:pt x="412" y="122"/>
                    <a:pt x="411" y="122"/>
                    <a:pt x="408" y="121"/>
                  </a:cubicBezTo>
                  <a:cubicBezTo>
                    <a:pt x="407" y="121"/>
                    <a:pt x="405" y="121"/>
                    <a:pt x="404" y="120"/>
                  </a:cubicBezTo>
                  <a:cubicBezTo>
                    <a:pt x="403" y="119"/>
                    <a:pt x="403" y="118"/>
                    <a:pt x="403" y="117"/>
                  </a:cubicBezTo>
                  <a:cubicBezTo>
                    <a:pt x="402" y="115"/>
                    <a:pt x="402" y="113"/>
                    <a:pt x="402" y="112"/>
                  </a:cubicBezTo>
                  <a:cubicBezTo>
                    <a:pt x="402" y="111"/>
                    <a:pt x="402" y="111"/>
                    <a:pt x="402" y="111"/>
                  </a:cubicBezTo>
                  <a:cubicBezTo>
                    <a:pt x="401" y="111"/>
                    <a:pt x="401" y="111"/>
                    <a:pt x="400" y="111"/>
                  </a:cubicBezTo>
                  <a:cubicBezTo>
                    <a:pt x="400" y="110"/>
                    <a:pt x="398" y="110"/>
                    <a:pt x="397" y="110"/>
                  </a:cubicBezTo>
                  <a:cubicBezTo>
                    <a:pt x="392" y="110"/>
                    <a:pt x="387" y="111"/>
                    <a:pt x="385" y="113"/>
                  </a:cubicBezTo>
                  <a:cubicBezTo>
                    <a:pt x="383" y="114"/>
                    <a:pt x="380" y="115"/>
                    <a:pt x="378" y="115"/>
                  </a:cubicBezTo>
                  <a:cubicBezTo>
                    <a:pt x="375" y="116"/>
                    <a:pt x="373" y="116"/>
                    <a:pt x="371" y="117"/>
                  </a:cubicBezTo>
                  <a:cubicBezTo>
                    <a:pt x="370" y="118"/>
                    <a:pt x="369" y="119"/>
                    <a:pt x="369" y="120"/>
                  </a:cubicBezTo>
                  <a:cubicBezTo>
                    <a:pt x="368" y="121"/>
                    <a:pt x="368" y="121"/>
                    <a:pt x="368" y="122"/>
                  </a:cubicBezTo>
                  <a:cubicBezTo>
                    <a:pt x="368" y="123"/>
                    <a:pt x="368" y="123"/>
                    <a:pt x="368" y="123"/>
                  </a:cubicBezTo>
                  <a:cubicBezTo>
                    <a:pt x="369" y="123"/>
                    <a:pt x="369" y="123"/>
                    <a:pt x="369" y="123"/>
                  </a:cubicBezTo>
                  <a:cubicBezTo>
                    <a:pt x="369" y="123"/>
                    <a:pt x="370" y="123"/>
                    <a:pt x="371" y="123"/>
                  </a:cubicBezTo>
                  <a:cubicBezTo>
                    <a:pt x="371" y="123"/>
                    <a:pt x="372" y="123"/>
                    <a:pt x="373" y="123"/>
                  </a:cubicBezTo>
                  <a:cubicBezTo>
                    <a:pt x="373" y="123"/>
                    <a:pt x="374" y="123"/>
                    <a:pt x="374" y="123"/>
                  </a:cubicBezTo>
                  <a:cubicBezTo>
                    <a:pt x="375" y="122"/>
                    <a:pt x="375" y="122"/>
                    <a:pt x="376" y="122"/>
                  </a:cubicBezTo>
                  <a:cubicBezTo>
                    <a:pt x="377" y="121"/>
                    <a:pt x="379" y="119"/>
                    <a:pt x="381" y="119"/>
                  </a:cubicBezTo>
                  <a:cubicBezTo>
                    <a:pt x="382" y="119"/>
                    <a:pt x="383" y="120"/>
                    <a:pt x="383" y="120"/>
                  </a:cubicBezTo>
                  <a:cubicBezTo>
                    <a:pt x="384" y="120"/>
                    <a:pt x="384" y="120"/>
                    <a:pt x="384" y="120"/>
                  </a:cubicBezTo>
                  <a:cubicBezTo>
                    <a:pt x="388" y="120"/>
                    <a:pt x="391" y="117"/>
                    <a:pt x="394" y="116"/>
                  </a:cubicBezTo>
                  <a:cubicBezTo>
                    <a:pt x="395" y="115"/>
                    <a:pt x="396" y="115"/>
                    <a:pt x="397" y="115"/>
                  </a:cubicBezTo>
                  <a:cubicBezTo>
                    <a:pt x="397" y="115"/>
                    <a:pt x="398" y="115"/>
                    <a:pt x="399" y="116"/>
                  </a:cubicBezTo>
                  <a:cubicBezTo>
                    <a:pt x="399" y="116"/>
                    <a:pt x="400" y="117"/>
                    <a:pt x="400" y="117"/>
                  </a:cubicBezTo>
                  <a:cubicBezTo>
                    <a:pt x="400" y="118"/>
                    <a:pt x="399" y="119"/>
                    <a:pt x="399" y="119"/>
                  </a:cubicBezTo>
                  <a:cubicBezTo>
                    <a:pt x="398" y="120"/>
                    <a:pt x="398" y="120"/>
                    <a:pt x="397" y="121"/>
                  </a:cubicBezTo>
                  <a:cubicBezTo>
                    <a:pt x="396" y="122"/>
                    <a:pt x="394" y="123"/>
                    <a:pt x="392" y="123"/>
                  </a:cubicBezTo>
                  <a:cubicBezTo>
                    <a:pt x="388" y="125"/>
                    <a:pt x="383" y="127"/>
                    <a:pt x="380" y="127"/>
                  </a:cubicBezTo>
                  <a:cubicBezTo>
                    <a:pt x="379" y="127"/>
                    <a:pt x="378" y="128"/>
                    <a:pt x="377" y="128"/>
                  </a:cubicBezTo>
                  <a:cubicBezTo>
                    <a:pt x="377" y="129"/>
                    <a:pt x="377" y="129"/>
                    <a:pt x="377" y="130"/>
                  </a:cubicBezTo>
                  <a:cubicBezTo>
                    <a:pt x="376" y="132"/>
                    <a:pt x="378" y="136"/>
                    <a:pt x="382" y="141"/>
                  </a:cubicBezTo>
                  <a:cubicBezTo>
                    <a:pt x="383" y="143"/>
                    <a:pt x="384" y="145"/>
                    <a:pt x="384" y="146"/>
                  </a:cubicBezTo>
                  <a:cubicBezTo>
                    <a:pt x="384" y="147"/>
                    <a:pt x="384" y="148"/>
                    <a:pt x="383" y="148"/>
                  </a:cubicBezTo>
                  <a:cubicBezTo>
                    <a:pt x="383" y="148"/>
                    <a:pt x="382" y="149"/>
                    <a:pt x="382" y="149"/>
                  </a:cubicBezTo>
                  <a:cubicBezTo>
                    <a:pt x="381" y="149"/>
                    <a:pt x="380" y="149"/>
                    <a:pt x="380" y="149"/>
                  </a:cubicBezTo>
                  <a:cubicBezTo>
                    <a:pt x="379" y="149"/>
                    <a:pt x="379" y="150"/>
                    <a:pt x="379" y="150"/>
                  </a:cubicBezTo>
                  <a:cubicBezTo>
                    <a:pt x="379" y="151"/>
                    <a:pt x="379" y="152"/>
                    <a:pt x="378" y="152"/>
                  </a:cubicBezTo>
                  <a:cubicBezTo>
                    <a:pt x="378" y="153"/>
                    <a:pt x="377" y="153"/>
                    <a:pt x="376" y="153"/>
                  </a:cubicBezTo>
                  <a:cubicBezTo>
                    <a:pt x="374" y="153"/>
                    <a:pt x="371" y="151"/>
                    <a:pt x="370" y="150"/>
                  </a:cubicBezTo>
                  <a:cubicBezTo>
                    <a:pt x="370" y="150"/>
                    <a:pt x="369" y="149"/>
                    <a:pt x="369" y="148"/>
                  </a:cubicBezTo>
                  <a:cubicBezTo>
                    <a:pt x="369" y="148"/>
                    <a:pt x="369" y="147"/>
                    <a:pt x="370" y="147"/>
                  </a:cubicBezTo>
                  <a:cubicBezTo>
                    <a:pt x="370" y="147"/>
                    <a:pt x="370" y="146"/>
                    <a:pt x="371" y="146"/>
                  </a:cubicBezTo>
                  <a:cubicBezTo>
                    <a:pt x="372" y="146"/>
                    <a:pt x="372" y="146"/>
                    <a:pt x="373" y="145"/>
                  </a:cubicBezTo>
                  <a:cubicBezTo>
                    <a:pt x="373" y="145"/>
                    <a:pt x="373" y="145"/>
                    <a:pt x="373" y="144"/>
                  </a:cubicBezTo>
                  <a:cubicBezTo>
                    <a:pt x="373" y="143"/>
                    <a:pt x="371" y="140"/>
                    <a:pt x="369" y="139"/>
                  </a:cubicBezTo>
                  <a:cubicBezTo>
                    <a:pt x="368" y="137"/>
                    <a:pt x="366" y="137"/>
                    <a:pt x="365" y="137"/>
                  </a:cubicBezTo>
                  <a:cubicBezTo>
                    <a:pt x="365" y="137"/>
                    <a:pt x="365" y="137"/>
                    <a:pt x="364" y="137"/>
                  </a:cubicBezTo>
                  <a:cubicBezTo>
                    <a:pt x="363" y="136"/>
                    <a:pt x="363" y="136"/>
                    <a:pt x="363" y="136"/>
                  </a:cubicBezTo>
                  <a:cubicBezTo>
                    <a:pt x="363" y="135"/>
                    <a:pt x="363" y="135"/>
                    <a:pt x="363" y="135"/>
                  </a:cubicBezTo>
                  <a:cubicBezTo>
                    <a:pt x="363" y="134"/>
                    <a:pt x="363" y="134"/>
                    <a:pt x="363" y="134"/>
                  </a:cubicBezTo>
                  <a:cubicBezTo>
                    <a:pt x="363" y="134"/>
                    <a:pt x="363" y="134"/>
                    <a:pt x="363" y="134"/>
                  </a:cubicBezTo>
                  <a:cubicBezTo>
                    <a:pt x="363" y="134"/>
                    <a:pt x="363" y="134"/>
                    <a:pt x="363" y="134"/>
                  </a:cubicBezTo>
                  <a:cubicBezTo>
                    <a:pt x="363" y="134"/>
                    <a:pt x="363" y="134"/>
                    <a:pt x="363" y="134"/>
                  </a:cubicBezTo>
                  <a:cubicBezTo>
                    <a:pt x="362" y="134"/>
                    <a:pt x="362" y="134"/>
                    <a:pt x="360" y="134"/>
                  </a:cubicBezTo>
                  <a:cubicBezTo>
                    <a:pt x="359" y="134"/>
                    <a:pt x="358" y="134"/>
                    <a:pt x="356" y="133"/>
                  </a:cubicBezTo>
                  <a:cubicBezTo>
                    <a:pt x="355" y="132"/>
                    <a:pt x="354" y="131"/>
                    <a:pt x="353" y="130"/>
                  </a:cubicBezTo>
                  <a:cubicBezTo>
                    <a:pt x="352" y="130"/>
                    <a:pt x="351" y="130"/>
                    <a:pt x="350" y="130"/>
                  </a:cubicBezTo>
                  <a:cubicBezTo>
                    <a:pt x="350" y="130"/>
                    <a:pt x="349" y="130"/>
                    <a:pt x="347" y="130"/>
                  </a:cubicBezTo>
                  <a:cubicBezTo>
                    <a:pt x="345" y="132"/>
                    <a:pt x="342" y="132"/>
                    <a:pt x="339" y="133"/>
                  </a:cubicBezTo>
                  <a:cubicBezTo>
                    <a:pt x="335" y="133"/>
                    <a:pt x="331" y="133"/>
                    <a:pt x="326" y="134"/>
                  </a:cubicBezTo>
                  <a:cubicBezTo>
                    <a:pt x="322" y="135"/>
                    <a:pt x="317" y="135"/>
                    <a:pt x="312" y="135"/>
                  </a:cubicBezTo>
                  <a:cubicBezTo>
                    <a:pt x="308" y="135"/>
                    <a:pt x="303" y="135"/>
                    <a:pt x="300" y="134"/>
                  </a:cubicBezTo>
                  <a:cubicBezTo>
                    <a:pt x="296" y="134"/>
                    <a:pt x="294" y="133"/>
                    <a:pt x="292" y="132"/>
                  </a:cubicBezTo>
                  <a:cubicBezTo>
                    <a:pt x="291" y="131"/>
                    <a:pt x="291" y="130"/>
                    <a:pt x="291" y="129"/>
                  </a:cubicBezTo>
                  <a:cubicBezTo>
                    <a:pt x="291" y="128"/>
                    <a:pt x="292" y="127"/>
                    <a:pt x="293" y="126"/>
                  </a:cubicBezTo>
                  <a:cubicBezTo>
                    <a:pt x="294" y="125"/>
                    <a:pt x="295" y="124"/>
                    <a:pt x="296" y="124"/>
                  </a:cubicBezTo>
                  <a:cubicBezTo>
                    <a:pt x="299" y="122"/>
                    <a:pt x="302" y="121"/>
                    <a:pt x="305" y="121"/>
                  </a:cubicBezTo>
                  <a:cubicBezTo>
                    <a:pt x="305" y="121"/>
                    <a:pt x="305" y="121"/>
                    <a:pt x="306" y="121"/>
                  </a:cubicBezTo>
                  <a:cubicBezTo>
                    <a:pt x="306" y="121"/>
                    <a:pt x="306" y="121"/>
                    <a:pt x="306" y="121"/>
                  </a:cubicBezTo>
                  <a:cubicBezTo>
                    <a:pt x="306" y="121"/>
                    <a:pt x="306" y="121"/>
                    <a:pt x="306" y="121"/>
                  </a:cubicBezTo>
                  <a:cubicBezTo>
                    <a:pt x="306" y="121"/>
                    <a:pt x="306" y="120"/>
                    <a:pt x="305" y="119"/>
                  </a:cubicBezTo>
                  <a:cubicBezTo>
                    <a:pt x="304" y="117"/>
                    <a:pt x="302" y="116"/>
                    <a:pt x="301" y="114"/>
                  </a:cubicBezTo>
                  <a:cubicBezTo>
                    <a:pt x="297" y="111"/>
                    <a:pt x="289" y="109"/>
                    <a:pt x="285" y="109"/>
                  </a:cubicBezTo>
                  <a:cubicBezTo>
                    <a:pt x="285" y="109"/>
                    <a:pt x="284" y="109"/>
                    <a:pt x="284" y="109"/>
                  </a:cubicBezTo>
                  <a:cubicBezTo>
                    <a:pt x="284" y="109"/>
                    <a:pt x="284" y="109"/>
                    <a:pt x="284" y="109"/>
                  </a:cubicBezTo>
                  <a:cubicBezTo>
                    <a:pt x="284" y="110"/>
                    <a:pt x="284" y="111"/>
                    <a:pt x="283" y="111"/>
                  </a:cubicBezTo>
                  <a:cubicBezTo>
                    <a:pt x="282" y="111"/>
                    <a:pt x="282" y="111"/>
                    <a:pt x="281" y="111"/>
                  </a:cubicBezTo>
                  <a:cubicBezTo>
                    <a:pt x="278" y="111"/>
                    <a:pt x="273" y="110"/>
                    <a:pt x="266" y="109"/>
                  </a:cubicBezTo>
                  <a:cubicBezTo>
                    <a:pt x="262" y="108"/>
                    <a:pt x="259" y="106"/>
                    <a:pt x="257" y="105"/>
                  </a:cubicBezTo>
                  <a:cubicBezTo>
                    <a:pt x="254" y="104"/>
                    <a:pt x="253" y="103"/>
                    <a:pt x="250" y="103"/>
                  </a:cubicBezTo>
                  <a:cubicBezTo>
                    <a:pt x="244" y="103"/>
                    <a:pt x="235" y="101"/>
                    <a:pt x="227" y="96"/>
                  </a:cubicBezTo>
                  <a:cubicBezTo>
                    <a:pt x="225" y="93"/>
                    <a:pt x="220" y="92"/>
                    <a:pt x="215" y="92"/>
                  </a:cubicBezTo>
                  <a:cubicBezTo>
                    <a:pt x="212" y="92"/>
                    <a:pt x="210" y="93"/>
                    <a:pt x="207" y="94"/>
                  </a:cubicBezTo>
                  <a:cubicBezTo>
                    <a:pt x="205" y="94"/>
                    <a:pt x="204" y="95"/>
                    <a:pt x="203" y="96"/>
                  </a:cubicBezTo>
                  <a:cubicBezTo>
                    <a:pt x="202" y="99"/>
                    <a:pt x="200" y="100"/>
                    <a:pt x="198" y="101"/>
                  </a:cubicBezTo>
                  <a:cubicBezTo>
                    <a:pt x="196" y="102"/>
                    <a:pt x="193" y="102"/>
                    <a:pt x="191" y="102"/>
                  </a:cubicBezTo>
                  <a:cubicBezTo>
                    <a:pt x="190" y="102"/>
                    <a:pt x="190" y="102"/>
                    <a:pt x="189" y="102"/>
                  </a:cubicBezTo>
                  <a:cubicBezTo>
                    <a:pt x="189" y="102"/>
                    <a:pt x="188" y="101"/>
                    <a:pt x="187" y="101"/>
                  </a:cubicBezTo>
                  <a:cubicBezTo>
                    <a:pt x="187" y="101"/>
                    <a:pt x="186" y="100"/>
                    <a:pt x="187" y="100"/>
                  </a:cubicBezTo>
                  <a:cubicBezTo>
                    <a:pt x="187" y="98"/>
                    <a:pt x="187" y="97"/>
                    <a:pt x="188" y="96"/>
                  </a:cubicBezTo>
                  <a:cubicBezTo>
                    <a:pt x="188" y="96"/>
                    <a:pt x="189" y="95"/>
                    <a:pt x="189" y="94"/>
                  </a:cubicBezTo>
                  <a:cubicBezTo>
                    <a:pt x="189" y="94"/>
                    <a:pt x="189" y="94"/>
                    <a:pt x="189" y="94"/>
                  </a:cubicBezTo>
                  <a:cubicBezTo>
                    <a:pt x="189" y="94"/>
                    <a:pt x="188" y="93"/>
                    <a:pt x="188" y="92"/>
                  </a:cubicBezTo>
                  <a:cubicBezTo>
                    <a:pt x="188" y="92"/>
                    <a:pt x="188" y="91"/>
                    <a:pt x="188" y="90"/>
                  </a:cubicBezTo>
                  <a:cubicBezTo>
                    <a:pt x="188" y="89"/>
                    <a:pt x="188" y="87"/>
                    <a:pt x="187" y="86"/>
                  </a:cubicBezTo>
                  <a:cubicBezTo>
                    <a:pt x="187" y="86"/>
                    <a:pt x="187" y="86"/>
                    <a:pt x="186" y="86"/>
                  </a:cubicBezTo>
                  <a:cubicBezTo>
                    <a:pt x="186" y="86"/>
                    <a:pt x="186" y="86"/>
                    <a:pt x="186" y="86"/>
                  </a:cubicBezTo>
                  <a:cubicBezTo>
                    <a:pt x="186" y="86"/>
                    <a:pt x="185" y="86"/>
                    <a:pt x="185" y="87"/>
                  </a:cubicBezTo>
                  <a:cubicBezTo>
                    <a:pt x="184" y="88"/>
                    <a:pt x="183" y="89"/>
                    <a:pt x="182" y="90"/>
                  </a:cubicBezTo>
                  <a:cubicBezTo>
                    <a:pt x="181" y="93"/>
                    <a:pt x="179" y="96"/>
                    <a:pt x="177" y="99"/>
                  </a:cubicBezTo>
                  <a:cubicBezTo>
                    <a:pt x="175" y="100"/>
                    <a:pt x="174" y="102"/>
                    <a:pt x="171" y="102"/>
                  </a:cubicBezTo>
                  <a:cubicBezTo>
                    <a:pt x="171" y="102"/>
                    <a:pt x="171" y="102"/>
                    <a:pt x="171" y="102"/>
                  </a:cubicBezTo>
                  <a:cubicBezTo>
                    <a:pt x="171" y="102"/>
                    <a:pt x="171" y="102"/>
                    <a:pt x="171" y="102"/>
                  </a:cubicBezTo>
                  <a:cubicBezTo>
                    <a:pt x="169" y="101"/>
                    <a:pt x="167" y="100"/>
                    <a:pt x="165" y="98"/>
                  </a:cubicBezTo>
                  <a:cubicBezTo>
                    <a:pt x="164" y="96"/>
                    <a:pt x="162" y="94"/>
                    <a:pt x="161" y="91"/>
                  </a:cubicBezTo>
                  <a:cubicBezTo>
                    <a:pt x="159" y="86"/>
                    <a:pt x="156" y="81"/>
                    <a:pt x="153" y="79"/>
                  </a:cubicBezTo>
                  <a:cubicBezTo>
                    <a:pt x="151" y="77"/>
                    <a:pt x="148" y="76"/>
                    <a:pt x="147" y="76"/>
                  </a:cubicBezTo>
                  <a:cubicBezTo>
                    <a:pt x="146" y="76"/>
                    <a:pt x="146" y="76"/>
                    <a:pt x="146" y="76"/>
                  </a:cubicBezTo>
                  <a:cubicBezTo>
                    <a:pt x="146" y="76"/>
                    <a:pt x="146" y="76"/>
                    <a:pt x="146" y="76"/>
                  </a:cubicBezTo>
                  <a:cubicBezTo>
                    <a:pt x="146" y="76"/>
                    <a:pt x="146" y="76"/>
                    <a:pt x="146" y="76"/>
                  </a:cubicBezTo>
                  <a:cubicBezTo>
                    <a:pt x="146" y="76"/>
                    <a:pt x="147" y="78"/>
                    <a:pt x="148" y="79"/>
                  </a:cubicBezTo>
                  <a:cubicBezTo>
                    <a:pt x="149" y="81"/>
                    <a:pt x="150" y="82"/>
                    <a:pt x="150" y="83"/>
                  </a:cubicBezTo>
                  <a:cubicBezTo>
                    <a:pt x="150" y="84"/>
                    <a:pt x="149" y="85"/>
                    <a:pt x="149" y="85"/>
                  </a:cubicBezTo>
                  <a:cubicBezTo>
                    <a:pt x="148" y="85"/>
                    <a:pt x="148" y="85"/>
                    <a:pt x="147" y="85"/>
                  </a:cubicBezTo>
                  <a:cubicBezTo>
                    <a:pt x="146" y="85"/>
                    <a:pt x="145" y="85"/>
                    <a:pt x="145" y="86"/>
                  </a:cubicBezTo>
                  <a:cubicBezTo>
                    <a:pt x="144" y="86"/>
                    <a:pt x="144" y="86"/>
                    <a:pt x="144" y="86"/>
                  </a:cubicBezTo>
                  <a:cubicBezTo>
                    <a:pt x="144" y="86"/>
                    <a:pt x="144" y="86"/>
                    <a:pt x="144" y="86"/>
                  </a:cubicBezTo>
                  <a:cubicBezTo>
                    <a:pt x="144" y="87"/>
                    <a:pt x="144" y="87"/>
                    <a:pt x="144" y="87"/>
                  </a:cubicBezTo>
                  <a:cubicBezTo>
                    <a:pt x="144" y="89"/>
                    <a:pt x="143" y="90"/>
                    <a:pt x="142" y="92"/>
                  </a:cubicBezTo>
                  <a:cubicBezTo>
                    <a:pt x="141" y="93"/>
                    <a:pt x="139" y="94"/>
                    <a:pt x="138" y="95"/>
                  </a:cubicBezTo>
                  <a:cubicBezTo>
                    <a:pt x="137" y="95"/>
                    <a:pt x="136" y="95"/>
                    <a:pt x="136" y="95"/>
                  </a:cubicBezTo>
                  <a:cubicBezTo>
                    <a:pt x="135" y="95"/>
                    <a:pt x="135" y="95"/>
                    <a:pt x="135" y="95"/>
                  </a:cubicBezTo>
                  <a:cubicBezTo>
                    <a:pt x="134" y="95"/>
                    <a:pt x="134" y="94"/>
                    <a:pt x="134" y="94"/>
                  </a:cubicBezTo>
                  <a:cubicBezTo>
                    <a:pt x="134" y="94"/>
                    <a:pt x="134" y="94"/>
                    <a:pt x="134" y="94"/>
                  </a:cubicBezTo>
                  <a:cubicBezTo>
                    <a:pt x="134" y="94"/>
                    <a:pt x="134" y="94"/>
                    <a:pt x="134" y="94"/>
                  </a:cubicBezTo>
                  <a:cubicBezTo>
                    <a:pt x="134" y="93"/>
                    <a:pt x="134" y="93"/>
                    <a:pt x="133" y="93"/>
                  </a:cubicBezTo>
                  <a:cubicBezTo>
                    <a:pt x="133" y="92"/>
                    <a:pt x="132" y="92"/>
                    <a:pt x="132" y="92"/>
                  </a:cubicBezTo>
                  <a:cubicBezTo>
                    <a:pt x="130" y="92"/>
                    <a:pt x="127" y="93"/>
                    <a:pt x="125" y="96"/>
                  </a:cubicBezTo>
                  <a:cubicBezTo>
                    <a:pt x="121" y="100"/>
                    <a:pt x="118" y="102"/>
                    <a:pt x="116" y="102"/>
                  </a:cubicBezTo>
                  <a:cubicBezTo>
                    <a:pt x="114" y="102"/>
                    <a:pt x="113" y="101"/>
                    <a:pt x="112" y="100"/>
                  </a:cubicBezTo>
                  <a:cubicBezTo>
                    <a:pt x="112" y="100"/>
                    <a:pt x="112" y="100"/>
                    <a:pt x="112" y="100"/>
                  </a:cubicBezTo>
                  <a:cubicBezTo>
                    <a:pt x="112" y="100"/>
                    <a:pt x="109" y="100"/>
                    <a:pt x="107" y="102"/>
                  </a:cubicBezTo>
                  <a:cubicBezTo>
                    <a:pt x="104" y="103"/>
                    <a:pt x="101" y="104"/>
                    <a:pt x="99" y="106"/>
                  </a:cubicBezTo>
                  <a:cubicBezTo>
                    <a:pt x="98" y="107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7" y="111"/>
                    <a:pt x="96" y="112"/>
                    <a:pt x="94" y="113"/>
                  </a:cubicBezTo>
                  <a:cubicBezTo>
                    <a:pt x="93" y="114"/>
                    <a:pt x="91" y="115"/>
                    <a:pt x="89" y="115"/>
                  </a:cubicBezTo>
                  <a:cubicBezTo>
                    <a:pt x="88" y="115"/>
                    <a:pt x="88" y="115"/>
                    <a:pt x="88" y="115"/>
                  </a:cubicBezTo>
                  <a:cubicBezTo>
                    <a:pt x="87" y="115"/>
                    <a:pt x="87" y="114"/>
                    <a:pt x="86" y="114"/>
                  </a:cubicBezTo>
                  <a:cubicBezTo>
                    <a:pt x="85" y="114"/>
                    <a:pt x="85" y="113"/>
                    <a:pt x="85" y="112"/>
                  </a:cubicBezTo>
                  <a:cubicBezTo>
                    <a:pt x="85" y="111"/>
                    <a:pt x="86" y="110"/>
                    <a:pt x="87" y="109"/>
                  </a:cubicBezTo>
                  <a:cubicBezTo>
                    <a:pt x="88" y="108"/>
                    <a:pt x="89" y="107"/>
                    <a:pt x="91" y="106"/>
                  </a:cubicBezTo>
                  <a:cubicBezTo>
                    <a:pt x="93" y="105"/>
                    <a:pt x="96" y="103"/>
                    <a:pt x="101" y="100"/>
                  </a:cubicBezTo>
                  <a:cubicBezTo>
                    <a:pt x="105" y="97"/>
                    <a:pt x="109" y="94"/>
                    <a:pt x="113" y="94"/>
                  </a:cubicBezTo>
                  <a:cubicBezTo>
                    <a:pt x="115" y="93"/>
                    <a:pt x="119" y="92"/>
                    <a:pt x="122" y="91"/>
                  </a:cubicBezTo>
                  <a:cubicBezTo>
                    <a:pt x="125" y="90"/>
                    <a:pt x="128" y="88"/>
                    <a:pt x="129" y="87"/>
                  </a:cubicBezTo>
                  <a:cubicBezTo>
                    <a:pt x="130" y="86"/>
                    <a:pt x="130" y="86"/>
                    <a:pt x="130" y="86"/>
                  </a:cubicBezTo>
                  <a:cubicBezTo>
                    <a:pt x="130" y="86"/>
                    <a:pt x="130" y="86"/>
                    <a:pt x="130" y="86"/>
                  </a:cubicBezTo>
                  <a:cubicBezTo>
                    <a:pt x="129" y="86"/>
                    <a:pt x="129" y="86"/>
                    <a:pt x="129" y="86"/>
                  </a:cubicBezTo>
                  <a:cubicBezTo>
                    <a:pt x="129" y="86"/>
                    <a:pt x="129" y="86"/>
                    <a:pt x="129" y="86"/>
                  </a:cubicBezTo>
                  <a:cubicBezTo>
                    <a:pt x="129" y="86"/>
                    <a:pt x="129" y="86"/>
                    <a:pt x="128" y="86"/>
                  </a:cubicBezTo>
                  <a:cubicBezTo>
                    <a:pt x="127" y="86"/>
                    <a:pt x="125" y="86"/>
                    <a:pt x="123" y="86"/>
                  </a:cubicBezTo>
                  <a:cubicBezTo>
                    <a:pt x="122" y="86"/>
                    <a:pt x="121" y="86"/>
                    <a:pt x="121" y="86"/>
                  </a:cubicBezTo>
                  <a:cubicBezTo>
                    <a:pt x="120" y="86"/>
                    <a:pt x="120" y="86"/>
                    <a:pt x="120" y="86"/>
                  </a:cubicBezTo>
                  <a:cubicBezTo>
                    <a:pt x="118" y="86"/>
                    <a:pt x="115" y="87"/>
                    <a:pt x="113" y="88"/>
                  </a:cubicBezTo>
                  <a:cubicBezTo>
                    <a:pt x="110" y="90"/>
                    <a:pt x="107" y="91"/>
                    <a:pt x="103" y="93"/>
                  </a:cubicBezTo>
                  <a:cubicBezTo>
                    <a:pt x="99" y="95"/>
                    <a:pt x="95" y="95"/>
                    <a:pt x="93" y="96"/>
                  </a:cubicBezTo>
                  <a:cubicBezTo>
                    <a:pt x="92" y="96"/>
                    <a:pt x="91" y="96"/>
                    <a:pt x="91" y="96"/>
                  </a:cubicBezTo>
                  <a:cubicBezTo>
                    <a:pt x="91" y="97"/>
                    <a:pt x="91" y="97"/>
                    <a:pt x="91" y="97"/>
                  </a:cubicBezTo>
                  <a:cubicBezTo>
                    <a:pt x="91" y="97"/>
                    <a:pt x="91" y="97"/>
                    <a:pt x="91" y="97"/>
                  </a:cubicBezTo>
                  <a:cubicBezTo>
                    <a:pt x="92" y="98"/>
                    <a:pt x="92" y="98"/>
                    <a:pt x="92" y="99"/>
                  </a:cubicBezTo>
                  <a:cubicBezTo>
                    <a:pt x="92" y="99"/>
                    <a:pt x="91" y="100"/>
                    <a:pt x="91" y="100"/>
                  </a:cubicBezTo>
                  <a:cubicBezTo>
                    <a:pt x="90" y="101"/>
                    <a:pt x="90" y="101"/>
                    <a:pt x="90" y="101"/>
                  </a:cubicBezTo>
                  <a:cubicBezTo>
                    <a:pt x="88" y="101"/>
                    <a:pt x="86" y="100"/>
                    <a:pt x="85" y="100"/>
                  </a:cubicBezTo>
                  <a:cubicBezTo>
                    <a:pt x="85" y="100"/>
                    <a:pt x="84" y="100"/>
                    <a:pt x="84" y="100"/>
                  </a:cubicBezTo>
                  <a:cubicBezTo>
                    <a:pt x="83" y="101"/>
                    <a:pt x="83" y="101"/>
                    <a:pt x="83" y="101"/>
                  </a:cubicBezTo>
                  <a:cubicBezTo>
                    <a:pt x="83" y="102"/>
                    <a:pt x="82" y="102"/>
                    <a:pt x="81" y="102"/>
                  </a:cubicBezTo>
                  <a:cubicBezTo>
                    <a:pt x="79" y="102"/>
                    <a:pt x="78" y="101"/>
                    <a:pt x="78" y="100"/>
                  </a:cubicBezTo>
                  <a:cubicBezTo>
                    <a:pt x="78" y="99"/>
                    <a:pt x="79" y="98"/>
                    <a:pt x="79" y="98"/>
                  </a:cubicBezTo>
                  <a:cubicBezTo>
                    <a:pt x="79" y="98"/>
                    <a:pt x="79" y="98"/>
                    <a:pt x="79" y="98"/>
                  </a:cubicBezTo>
                  <a:cubicBezTo>
                    <a:pt x="79" y="97"/>
                    <a:pt x="79" y="97"/>
                    <a:pt x="78" y="97"/>
                  </a:cubicBezTo>
                  <a:cubicBezTo>
                    <a:pt x="77" y="97"/>
                    <a:pt x="76" y="96"/>
                    <a:pt x="75" y="96"/>
                  </a:cubicBezTo>
                  <a:cubicBezTo>
                    <a:pt x="75" y="96"/>
                    <a:pt x="75" y="96"/>
                    <a:pt x="75" y="96"/>
                  </a:cubicBezTo>
                  <a:cubicBezTo>
                    <a:pt x="75" y="97"/>
                    <a:pt x="74" y="99"/>
                    <a:pt x="73" y="99"/>
                  </a:cubicBezTo>
                  <a:cubicBezTo>
                    <a:pt x="72" y="100"/>
                    <a:pt x="70" y="101"/>
                    <a:pt x="66" y="101"/>
                  </a:cubicBezTo>
                  <a:cubicBezTo>
                    <a:pt x="63" y="101"/>
                    <a:pt x="60" y="102"/>
                    <a:pt x="59" y="104"/>
                  </a:cubicBezTo>
                  <a:cubicBezTo>
                    <a:pt x="58" y="104"/>
                    <a:pt x="58" y="105"/>
                    <a:pt x="58" y="105"/>
                  </a:cubicBezTo>
                  <a:cubicBezTo>
                    <a:pt x="58" y="105"/>
                    <a:pt x="58" y="106"/>
                    <a:pt x="59" y="106"/>
                  </a:cubicBezTo>
                  <a:cubicBezTo>
                    <a:pt x="61" y="108"/>
                    <a:pt x="63" y="109"/>
                    <a:pt x="64" y="111"/>
                  </a:cubicBezTo>
                  <a:cubicBezTo>
                    <a:pt x="64" y="111"/>
                    <a:pt x="65" y="112"/>
                    <a:pt x="65" y="112"/>
                  </a:cubicBezTo>
                  <a:cubicBezTo>
                    <a:pt x="65" y="113"/>
                    <a:pt x="64" y="114"/>
                    <a:pt x="64" y="114"/>
                  </a:cubicBezTo>
                  <a:cubicBezTo>
                    <a:pt x="63" y="115"/>
                    <a:pt x="63" y="115"/>
                    <a:pt x="62" y="115"/>
                  </a:cubicBezTo>
                  <a:cubicBezTo>
                    <a:pt x="61" y="115"/>
                    <a:pt x="60" y="115"/>
                    <a:pt x="59" y="114"/>
                  </a:cubicBezTo>
                  <a:cubicBezTo>
                    <a:pt x="58" y="114"/>
                    <a:pt x="57" y="113"/>
                    <a:pt x="56" y="112"/>
                  </a:cubicBezTo>
                  <a:cubicBezTo>
                    <a:pt x="53" y="111"/>
                    <a:pt x="51" y="110"/>
                    <a:pt x="47" y="110"/>
                  </a:cubicBezTo>
                  <a:cubicBezTo>
                    <a:pt x="47" y="110"/>
                    <a:pt x="46" y="110"/>
                    <a:pt x="46" y="110"/>
                  </a:cubicBezTo>
                  <a:cubicBezTo>
                    <a:pt x="45" y="110"/>
                    <a:pt x="45" y="110"/>
                    <a:pt x="45" y="110"/>
                  </a:cubicBezTo>
                  <a:cubicBezTo>
                    <a:pt x="41" y="110"/>
                    <a:pt x="35" y="108"/>
                    <a:pt x="31" y="106"/>
                  </a:cubicBezTo>
                  <a:cubicBezTo>
                    <a:pt x="26" y="103"/>
                    <a:pt x="22" y="101"/>
                    <a:pt x="20" y="99"/>
                  </a:cubicBezTo>
                  <a:cubicBezTo>
                    <a:pt x="19" y="98"/>
                    <a:pt x="19" y="98"/>
                    <a:pt x="19" y="97"/>
                  </a:cubicBezTo>
                  <a:cubicBezTo>
                    <a:pt x="19" y="97"/>
                    <a:pt x="19" y="97"/>
                    <a:pt x="19" y="97"/>
                  </a:cubicBezTo>
                  <a:cubicBezTo>
                    <a:pt x="19" y="97"/>
                    <a:pt x="18" y="97"/>
                    <a:pt x="18" y="97"/>
                  </a:cubicBezTo>
                  <a:cubicBezTo>
                    <a:pt x="16" y="97"/>
                    <a:pt x="15" y="97"/>
                    <a:pt x="13" y="97"/>
                  </a:cubicBezTo>
                  <a:cubicBezTo>
                    <a:pt x="9" y="97"/>
                    <a:pt x="4" y="97"/>
                    <a:pt x="0" y="96"/>
                  </a:cubicBezTo>
                  <a:cubicBezTo>
                    <a:pt x="0" y="267"/>
                    <a:pt x="0" y="267"/>
                    <a:pt x="0" y="267"/>
                  </a:cubicBezTo>
                  <a:cubicBezTo>
                    <a:pt x="0" y="268"/>
                    <a:pt x="0" y="268"/>
                    <a:pt x="1" y="268"/>
                  </a:cubicBezTo>
                  <a:cubicBezTo>
                    <a:pt x="1" y="268"/>
                    <a:pt x="1" y="268"/>
                    <a:pt x="1" y="268"/>
                  </a:cubicBezTo>
                  <a:cubicBezTo>
                    <a:pt x="1" y="268"/>
                    <a:pt x="2" y="268"/>
                    <a:pt x="2" y="269"/>
                  </a:cubicBezTo>
                  <a:cubicBezTo>
                    <a:pt x="2" y="269"/>
                    <a:pt x="2" y="269"/>
                    <a:pt x="2" y="269"/>
                  </a:cubicBezTo>
                  <a:cubicBezTo>
                    <a:pt x="3" y="269"/>
                    <a:pt x="3" y="269"/>
                    <a:pt x="3" y="269"/>
                  </a:cubicBezTo>
                  <a:cubicBezTo>
                    <a:pt x="3" y="269"/>
                    <a:pt x="3" y="269"/>
                    <a:pt x="3" y="269"/>
                  </a:cubicBezTo>
                  <a:cubicBezTo>
                    <a:pt x="4" y="269"/>
                    <a:pt x="4" y="269"/>
                    <a:pt x="4" y="269"/>
                  </a:cubicBezTo>
                  <a:cubicBezTo>
                    <a:pt x="4" y="269"/>
                    <a:pt x="4" y="269"/>
                    <a:pt x="4" y="269"/>
                  </a:cubicBezTo>
                  <a:cubicBezTo>
                    <a:pt x="4" y="268"/>
                    <a:pt x="5" y="268"/>
                    <a:pt x="5" y="268"/>
                  </a:cubicBezTo>
                  <a:cubicBezTo>
                    <a:pt x="5" y="268"/>
                    <a:pt x="6" y="268"/>
                    <a:pt x="6" y="267"/>
                  </a:cubicBezTo>
                  <a:cubicBezTo>
                    <a:pt x="6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8" y="267"/>
                    <a:pt x="9" y="267"/>
                    <a:pt x="10" y="267"/>
                  </a:cubicBezTo>
                  <a:cubicBezTo>
                    <a:pt x="10" y="267"/>
                    <a:pt x="11" y="267"/>
                    <a:pt x="12" y="267"/>
                  </a:cubicBezTo>
                  <a:cubicBezTo>
                    <a:pt x="12" y="267"/>
                    <a:pt x="12" y="267"/>
                    <a:pt x="12" y="267"/>
                  </a:cubicBezTo>
                  <a:cubicBezTo>
                    <a:pt x="12" y="267"/>
                    <a:pt x="13" y="267"/>
                    <a:pt x="13" y="267"/>
                  </a:cubicBezTo>
                  <a:cubicBezTo>
                    <a:pt x="14" y="267"/>
                    <a:pt x="14" y="267"/>
                    <a:pt x="15" y="266"/>
                  </a:cubicBezTo>
                  <a:cubicBezTo>
                    <a:pt x="15" y="266"/>
                    <a:pt x="15" y="266"/>
                    <a:pt x="15" y="266"/>
                  </a:cubicBezTo>
                  <a:cubicBezTo>
                    <a:pt x="15" y="266"/>
                    <a:pt x="15" y="266"/>
                    <a:pt x="16" y="266"/>
                  </a:cubicBezTo>
                  <a:cubicBezTo>
                    <a:pt x="16" y="266"/>
                    <a:pt x="16" y="266"/>
                    <a:pt x="16" y="266"/>
                  </a:cubicBezTo>
                  <a:cubicBezTo>
                    <a:pt x="17" y="266"/>
                    <a:pt x="18" y="265"/>
                    <a:pt x="18" y="265"/>
                  </a:cubicBezTo>
                  <a:cubicBezTo>
                    <a:pt x="18" y="265"/>
                    <a:pt x="18" y="265"/>
                    <a:pt x="18" y="265"/>
                  </a:cubicBezTo>
                  <a:cubicBezTo>
                    <a:pt x="19" y="265"/>
                    <a:pt x="19" y="266"/>
                    <a:pt x="19" y="266"/>
                  </a:cubicBezTo>
                  <a:cubicBezTo>
                    <a:pt x="20" y="266"/>
                    <a:pt x="20" y="266"/>
                    <a:pt x="20" y="266"/>
                  </a:cubicBezTo>
                  <a:cubicBezTo>
                    <a:pt x="20" y="266"/>
                    <a:pt x="20" y="266"/>
                    <a:pt x="21" y="266"/>
                  </a:cubicBezTo>
                  <a:cubicBezTo>
                    <a:pt x="21" y="266"/>
                    <a:pt x="21" y="267"/>
                    <a:pt x="21" y="267"/>
                  </a:cubicBezTo>
                  <a:cubicBezTo>
                    <a:pt x="21" y="267"/>
                    <a:pt x="22" y="267"/>
                    <a:pt x="22" y="267"/>
                  </a:cubicBezTo>
                  <a:cubicBezTo>
                    <a:pt x="22" y="267"/>
                    <a:pt x="22" y="268"/>
                    <a:pt x="22" y="268"/>
                  </a:cubicBezTo>
                  <a:cubicBezTo>
                    <a:pt x="22" y="268"/>
                    <a:pt x="22" y="268"/>
                    <a:pt x="23" y="268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3" y="268"/>
                    <a:pt x="23" y="268"/>
                    <a:pt x="23" y="269"/>
                  </a:cubicBezTo>
                  <a:cubicBezTo>
                    <a:pt x="23" y="269"/>
                    <a:pt x="23" y="270"/>
                    <a:pt x="24" y="271"/>
                  </a:cubicBezTo>
                  <a:cubicBezTo>
                    <a:pt x="24" y="271"/>
                    <a:pt x="24" y="271"/>
                    <a:pt x="24" y="271"/>
                  </a:cubicBezTo>
                  <a:cubicBezTo>
                    <a:pt x="24" y="272"/>
                    <a:pt x="24" y="272"/>
                    <a:pt x="24" y="273"/>
                  </a:cubicBezTo>
                  <a:cubicBezTo>
                    <a:pt x="24" y="273"/>
                    <a:pt x="24" y="273"/>
                    <a:pt x="24" y="273"/>
                  </a:cubicBezTo>
                  <a:cubicBezTo>
                    <a:pt x="24" y="273"/>
                    <a:pt x="24" y="274"/>
                    <a:pt x="25" y="274"/>
                  </a:cubicBezTo>
                  <a:cubicBezTo>
                    <a:pt x="25" y="275"/>
                    <a:pt x="26" y="275"/>
                    <a:pt x="26" y="276"/>
                  </a:cubicBezTo>
                  <a:cubicBezTo>
                    <a:pt x="26" y="276"/>
                    <a:pt x="26" y="276"/>
                    <a:pt x="27" y="276"/>
                  </a:cubicBezTo>
                  <a:cubicBezTo>
                    <a:pt x="27" y="276"/>
                    <a:pt x="27" y="277"/>
                    <a:pt x="28" y="277"/>
                  </a:cubicBezTo>
                  <a:cubicBezTo>
                    <a:pt x="28" y="277"/>
                    <a:pt x="29" y="278"/>
                    <a:pt x="29" y="278"/>
                  </a:cubicBezTo>
                  <a:cubicBezTo>
                    <a:pt x="29" y="278"/>
                    <a:pt x="29" y="278"/>
                    <a:pt x="29" y="278"/>
                  </a:cubicBezTo>
                  <a:cubicBezTo>
                    <a:pt x="29" y="278"/>
                    <a:pt x="30" y="279"/>
                    <a:pt x="30" y="279"/>
                  </a:cubicBezTo>
                  <a:cubicBezTo>
                    <a:pt x="30" y="279"/>
                    <a:pt x="31" y="279"/>
                    <a:pt x="31" y="280"/>
                  </a:cubicBezTo>
                  <a:cubicBezTo>
                    <a:pt x="31" y="280"/>
                    <a:pt x="32" y="280"/>
                    <a:pt x="32" y="280"/>
                  </a:cubicBezTo>
                  <a:cubicBezTo>
                    <a:pt x="32" y="281"/>
                    <a:pt x="33" y="281"/>
                    <a:pt x="33" y="281"/>
                  </a:cubicBezTo>
                  <a:cubicBezTo>
                    <a:pt x="33" y="282"/>
                    <a:pt x="33" y="282"/>
                    <a:pt x="34" y="282"/>
                  </a:cubicBezTo>
                  <a:cubicBezTo>
                    <a:pt x="34" y="282"/>
                    <a:pt x="35" y="283"/>
                    <a:pt x="35" y="284"/>
                  </a:cubicBezTo>
                  <a:cubicBezTo>
                    <a:pt x="35" y="284"/>
                    <a:pt x="35" y="284"/>
                    <a:pt x="35" y="284"/>
                  </a:cubicBezTo>
                  <a:cubicBezTo>
                    <a:pt x="35" y="284"/>
                    <a:pt x="35" y="284"/>
                    <a:pt x="35" y="284"/>
                  </a:cubicBezTo>
                  <a:cubicBezTo>
                    <a:pt x="36" y="284"/>
                    <a:pt x="36" y="285"/>
                    <a:pt x="37" y="286"/>
                  </a:cubicBezTo>
                  <a:cubicBezTo>
                    <a:pt x="37" y="286"/>
                    <a:pt x="37" y="286"/>
                    <a:pt x="37" y="286"/>
                  </a:cubicBezTo>
                  <a:cubicBezTo>
                    <a:pt x="37" y="287"/>
                    <a:pt x="38" y="287"/>
                    <a:pt x="38" y="288"/>
                  </a:cubicBezTo>
                  <a:cubicBezTo>
                    <a:pt x="38" y="288"/>
                    <a:pt x="38" y="288"/>
                    <a:pt x="39" y="288"/>
                  </a:cubicBezTo>
                  <a:cubicBezTo>
                    <a:pt x="39" y="288"/>
                    <a:pt x="39" y="288"/>
                    <a:pt x="39" y="288"/>
                  </a:cubicBezTo>
                  <a:cubicBezTo>
                    <a:pt x="39" y="289"/>
                    <a:pt x="39" y="289"/>
                    <a:pt x="40" y="289"/>
                  </a:cubicBezTo>
                  <a:cubicBezTo>
                    <a:pt x="40" y="289"/>
                    <a:pt x="40" y="289"/>
                    <a:pt x="40" y="289"/>
                  </a:cubicBezTo>
                  <a:cubicBezTo>
                    <a:pt x="40" y="289"/>
                    <a:pt x="40" y="290"/>
                    <a:pt x="41" y="290"/>
                  </a:cubicBezTo>
                  <a:cubicBezTo>
                    <a:pt x="41" y="290"/>
                    <a:pt x="41" y="290"/>
                    <a:pt x="41" y="290"/>
                  </a:cubicBezTo>
                  <a:cubicBezTo>
                    <a:pt x="41" y="290"/>
                    <a:pt x="41" y="290"/>
                    <a:pt x="41" y="290"/>
                  </a:cubicBezTo>
                  <a:cubicBezTo>
                    <a:pt x="41" y="290"/>
                    <a:pt x="41" y="290"/>
                    <a:pt x="41" y="289"/>
                  </a:cubicBezTo>
                  <a:cubicBezTo>
                    <a:pt x="42" y="289"/>
                    <a:pt x="42" y="289"/>
                    <a:pt x="42" y="289"/>
                  </a:cubicBezTo>
                  <a:cubicBezTo>
                    <a:pt x="42" y="289"/>
                    <a:pt x="42" y="289"/>
                    <a:pt x="42" y="289"/>
                  </a:cubicBezTo>
                  <a:cubicBezTo>
                    <a:pt x="43" y="289"/>
                    <a:pt x="44" y="288"/>
                    <a:pt x="45" y="288"/>
                  </a:cubicBezTo>
                  <a:cubicBezTo>
                    <a:pt x="45" y="288"/>
                    <a:pt x="46" y="287"/>
                    <a:pt x="46" y="287"/>
                  </a:cubicBezTo>
                  <a:cubicBezTo>
                    <a:pt x="46" y="287"/>
                    <a:pt x="46" y="287"/>
                    <a:pt x="46" y="287"/>
                  </a:cubicBezTo>
                  <a:cubicBezTo>
                    <a:pt x="46" y="287"/>
                    <a:pt x="46" y="287"/>
                    <a:pt x="46" y="287"/>
                  </a:cubicBezTo>
                  <a:cubicBezTo>
                    <a:pt x="47" y="287"/>
                    <a:pt x="47" y="287"/>
                    <a:pt x="47" y="287"/>
                  </a:cubicBezTo>
                  <a:cubicBezTo>
                    <a:pt x="47" y="287"/>
                    <a:pt x="48" y="286"/>
                    <a:pt x="48" y="286"/>
                  </a:cubicBezTo>
                  <a:cubicBezTo>
                    <a:pt x="48" y="286"/>
                    <a:pt x="48" y="286"/>
                    <a:pt x="48" y="286"/>
                  </a:cubicBezTo>
                  <a:cubicBezTo>
                    <a:pt x="49" y="286"/>
                    <a:pt x="49" y="286"/>
                    <a:pt x="49" y="286"/>
                  </a:cubicBezTo>
                  <a:cubicBezTo>
                    <a:pt x="49" y="286"/>
                    <a:pt x="49" y="286"/>
                    <a:pt x="50" y="285"/>
                  </a:cubicBezTo>
                  <a:cubicBezTo>
                    <a:pt x="50" y="285"/>
                    <a:pt x="50" y="285"/>
                    <a:pt x="50" y="285"/>
                  </a:cubicBezTo>
                  <a:cubicBezTo>
                    <a:pt x="50" y="285"/>
                    <a:pt x="50" y="285"/>
                    <a:pt x="50" y="285"/>
                  </a:cubicBezTo>
                  <a:cubicBezTo>
                    <a:pt x="51" y="285"/>
                    <a:pt x="51" y="285"/>
                    <a:pt x="51" y="284"/>
                  </a:cubicBezTo>
                  <a:cubicBezTo>
                    <a:pt x="51" y="284"/>
                    <a:pt x="51" y="284"/>
                    <a:pt x="51" y="284"/>
                  </a:cubicBezTo>
                  <a:cubicBezTo>
                    <a:pt x="51" y="284"/>
                    <a:pt x="51" y="284"/>
                    <a:pt x="52" y="284"/>
                  </a:cubicBezTo>
                  <a:cubicBezTo>
                    <a:pt x="52" y="284"/>
                    <a:pt x="52" y="283"/>
                    <a:pt x="52" y="283"/>
                  </a:cubicBezTo>
                  <a:cubicBezTo>
                    <a:pt x="52" y="283"/>
                    <a:pt x="52" y="283"/>
                    <a:pt x="52" y="283"/>
                  </a:cubicBezTo>
                  <a:cubicBezTo>
                    <a:pt x="52" y="283"/>
                    <a:pt x="52" y="282"/>
                    <a:pt x="52" y="282"/>
                  </a:cubicBezTo>
                  <a:cubicBezTo>
                    <a:pt x="52" y="282"/>
                    <a:pt x="52" y="282"/>
                    <a:pt x="52" y="282"/>
                  </a:cubicBezTo>
                  <a:cubicBezTo>
                    <a:pt x="52" y="281"/>
                    <a:pt x="52" y="281"/>
                    <a:pt x="53" y="281"/>
                  </a:cubicBezTo>
                  <a:cubicBezTo>
                    <a:pt x="53" y="281"/>
                    <a:pt x="53" y="281"/>
                    <a:pt x="53" y="280"/>
                  </a:cubicBezTo>
                  <a:cubicBezTo>
                    <a:pt x="53" y="280"/>
                    <a:pt x="53" y="280"/>
                    <a:pt x="53" y="280"/>
                  </a:cubicBezTo>
                  <a:cubicBezTo>
                    <a:pt x="53" y="280"/>
                    <a:pt x="53" y="280"/>
                    <a:pt x="53" y="280"/>
                  </a:cubicBezTo>
                  <a:cubicBezTo>
                    <a:pt x="53" y="280"/>
                    <a:pt x="53" y="280"/>
                    <a:pt x="53" y="279"/>
                  </a:cubicBezTo>
                  <a:cubicBezTo>
                    <a:pt x="54" y="279"/>
                    <a:pt x="54" y="279"/>
                    <a:pt x="54" y="279"/>
                  </a:cubicBezTo>
                  <a:cubicBezTo>
                    <a:pt x="54" y="279"/>
                    <a:pt x="54" y="279"/>
                    <a:pt x="55" y="279"/>
                  </a:cubicBezTo>
                  <a:cubicBezTo>
                    <a:pt x="55" y="279"/>
                    <a:pt x="55" y="279"/>
                    <a:pt x="55" y="278"/>
                  </a:cubicBezTo>
                  <a:cubicBezTo>
                    <a:pt x="55" y="278"/>
                    <a:pt x="55" y="278"/>
                    <a:pt x="55" y="278"/>
                  </a:cubicBezTo>
                  <a:cubicBezTo>
                    <a:pt x="55" y="278"/>
                    <a:pt x="55" y="278"/>
                    <a:pt x="55" y="278"/>
                  </a:cubicBezTo>
                  <a:cubicBezTo>
                    <a:pt x="56" y="278"/>
                    <a:pt x="57" y="278"/>
                    <a:pt x="58" y="278"/>
                  </a:cubicBezTo>
                  <a:cubicBezTo>
                    <a:pt x="58" y="278"/>
                    <a:pt x="58" y="278"/>
                    <a:pt x="58" y="278"/>
                  </a:cubicBezTo>
                  <a:cubicBezTo>
                    <a:pt x="59" y="278"/>
                    <a:pt x="60" y="277"/>
                    <a:pt x="61" y="277"/>
                  </a:cubicBezTo>
                  <a:cubicBezTo>
                    <a:pt x="62" y="277"/>
                    <a:pt x="63" y="278"/>
                    <a:pt x="64" y="278"/>
                  </a:cubicBezTo>
                  <a:cubicBezTo>
                    <a:pt x="64" y="278"/>
                    <a:pt x="64" y="278"/>
                    <a:pt x="64" y="278"/>
                  </a:cubicBezTo>
                  <a:cubicBezTo>
                    <a:pt x="65" y="278"/>
                    <a:pt x="66" y="278"/>
                    <a:pt x="66" y="278"/>
                  </a:cubicBezTo>
                  <a:cubicBezTo>
                    <a:pt x="67" y="278"/>
                    <a:pt x="67" y="278"/>
                    <a:pt x="67" y="279"/>
                  </a:cubicBezTo>
                  <a:cubicBezTo>
                    <a:pt x="67" y="279"/>
                    <a:pt x="67" y="279"/>
                    <a:pt x="67" y="279"/>
                  </a:cubicBezTo>
                  <a:cubicBezTo>
                    <a:pt x="67" y="279"/>
                    <a:pt x="67" y="279"/>
                    <a:pt x="68" y="279"/>
                  </a:cubicBezTo>
                  <a:cubicBezTo>
                    <a:pt x="68" y="279"/>
                    <a:pt x="68" y="279"/>
                    <a:pt x="68" y="279"/>
                  </a:cubicBezTo>
                  <a:cubicBezTo>
                    <a:pt x="68" y="280"/>
                    <a:pt x="68" y="280"/>
                    <a:pt x="68" y="280"/>
                  </a:cubicBezTo>
                  <a:cubicBezTo>
                    <a:pt x="69" y="280"/>
                    <a:pt x="69" y="280"/>
                    <a:pt x="69" y="280"/>
                  </a:cubicBezTo>
                  <a:cubicBezTo>
                    <a:pt x="69" y="280"/>
                    <a:pt x="69" y="281"/>
                    <a:pt x="69" y="281"/>
                  </a:cubicBezTo>
                  <a:cubicBezTo>
                    <a:pt x="69" y="281"/>
                    <a:pt x="69" y="281"/>
                    <a:pt x="69" y="281"/>
                  </a:cubicBezTo>
                  <a:cubicBezTo>
                    <a:pt x="69" y="282"/>
                    <a:pt x="70" y="282"/>
                    <a:pt x="70" y="283"/>
                  </a:cubicBezTo>
                  <a:cubicBezTo>
                    <a:pt x="70" y="283"/>
                    <a:pt x="70" y="283"/>
                    <a:pt x="70" y="283"/>
                  </a:cubicBezTo>
                  <a:cubicBezTo>
                    <a:pt x="70" y="284"/>
                    <a:pt x="71" y="285"/>
                    <a:pt x="72" y="286"/>
                  </a:cubicBezTo>
                  <a:cubicBezTo>
                    <a:pt x="72" y="286"/>
                    <a:pt x="72" y="287"/>
                    <a:pt x="72" y="287"/>
                  </a:cubicBezTo>
                  <a:cubicBezTo>
                    <a:pt x="72" y="287"/>
                    <a:pt x="73" y="287"/>
                    <a:pt x="73" y="288"/>
                  </a:cubicBezTo>
                  <a:cubicBezTo>
                    <a:pt x="73" y="288"/>
                    <a:pt x="73" y="288"/>
                    <a:pt x="74" y="288"/>
                  </a:cubicBezTo>
                  <a:cubicBezTo>
                    <a:pt x="74" y="288"/>
                    <a:pt x="74" y="289"/>
                    <a:pt x="74" y="289"/>
                  </a:cubicBezTo>
                  <a:cubicBezTo>
                    <a:pt x="75" y="289"/>
                    <a:pt x="75" y="289"/>
                    <a:pt x="75" y="289"/>
                  </a:cubicBezTo>
                  <a:cubicBezTo>
                    <a:pt x="75" y="290"/>
                    <a:pt x="76" y="290"/>
                    <a:pt x="76" y="290"/>
                  </a:cubicBezTo>
                  <a:cubicBezTo>
                    <a:pt x="76" y="290"/>
                    <a:pt x="77" y="291"/>
                    <a:pt x="77" y="291"/>
                  </a:cubicBezTo>
                  <a:cubicBezTo>
                    <a:pt x="77" y="291"/>
                    <a:pt x="77" y="291"/>
                    <a:pt x="77" y="291"/>
                  </a:cubicBezTo>
                  <a:cubicBezTo>
                    <a:pt x="78" y="291"/>
                    <a:pt x="78" y="292"/>
                    <a:pt x="78" y="292"/>
                  </a:cubicBezTo>
                  <a:cubicBezTo>
                    <a:pt x="78" y="292"/>
                    <a:pt x="78" y="292"/>
                    <a:pt x="78" y="292"/>
                  </a:cubicBezTo>
                  <a:cubicBezTo>
                    <a:pt x="79" y="293"/>
                    <a:pt x="80" y="294"/>
                    <a:pt x="82" y="295"/>
                  </a:cubicBezTo>
                  <a:cubicBezTo>
                    <a:pt x="82" y="295"/>
                    <a:pt x="82" y="296"/>
                    <a:pt x="82" y="296"/>
                  </a:cubicBezTo>
                  <a:cubicBezTo>
                    <a:pt x="84" y="297"/>
                    <a:pt x="85" y="298"/>
                    <a:pt x="86" y="299"/>
                  </a:cubicBezTo>
                  <a:cubicBezTo>
                    <a:pt x="86" y="299"/>
                    <a:pt x="86" y="300"/>
                    <a:pt x="87" y="300"/>
                  </a:cubicBezTo>
                  <a:cubicBezTo>
                    <a:pt x="88" y="301"/>
                    <a:pt x="89" y="303"/>
                    <a:pt x="90" y="304"/>
                  </a:cubicBezTo>
                  <a:cubicBezTo>
                    <a:pt x="90" y="304"/>
                    <a:pt x="90" y="304"/>
                    <a:pt x="90" y="305"/>
                  </a:cubicBezTo>
                  <a:cubicBezTo>
                    <a:pt x="92" y="306"/>
                    <a:pt x="93" y="308"/>
                    <a:pt x="94" y="310"/>
                  </a:cubicBezTo>
                  <a:cubicBezTo>
                    <a:pt x="94" y="310"/>
                    <a:pt x="94" y="310"/>
                    <a:pt x="94" y="310"/>
                  </a:cubicBezTo>
                  <a:cubicBezTo>
                    <a:pt x="95" y="311"/>
                    <a:pt x="96" y="313"/>
                    <a:pt x="96" y="314"/>
                  </a:cubicBezTo>
                  <a:cubicBezTo>
                    <a:pt x="96" y="314"/>
                    <a:pt x="96" y="315"/>
                    <a:pt x="97" y="315"/>
                  </a:cubicBezTo>
                  <a:cubicBezTo>
                    <a:pt x="97" y="316"/>
                    <a:pt x="98" y="317"/>
                    <a:pt x="99" y="319"/>
                  </a:cubicBezTo>
                  <a:cubicBezTo>
                    <a:pt x="99" y="320"/>
                    <a:pt x="99" y="320"/>
                    <a:pt x="100" y="321"/>
                  </a:cubicBezTo>
                  <a:cubicBezTo>
                    <a:pt x="100" y="321"/>
                    <a:pt x="100" y="321"/>
                    <a:pt x="100" y="321"/>
                  </a:cubicBezTo>
                  <a:cubicBezTo>
                    <a:pt x="100" y="322"/>
                    <a:pt x="101" y="323"/>
                    <a:pt x="101" y="324"/>
                  </a:cubicBezTo>
                  <a:cubicBezTo>
                    <a:pt x="101" y="324"/>
                    <a:pt x="101" y="324"/>
                    <a:pt x="101" y="324"/>
                  </a:cubicBezTo>
                  <a:cubicBezTo>
                    <a:pt x="102" y="324"/>
                    <a:pt x="102" y="325"/>
                    <a:pt x="102" y="326"/>
                  </a:cubicBezTo>
                  <a:cubicBezTo>
                    <a:pt x="102" y="326"/>
                    <a:pt x="102" y="326"/>
                    <a:pt x="103" y="326"/>
                  </a:cubicBezTo>
                  <a:cubicBezTo>
                    <a:pt x="103" y="327"/>
                    <a:pt x="104" y="328"/>
                    <a:pt x="105" y="329"/>
                  </a:cubicBezTo>
                  <a:cubicBezTo>
                    <a:pt x="106" y="329"/>
                    <a:pt x="106" y="329"/>
                    <a:pt x="106" y="329"/>
                  </a:cubicBezTo>
                  <a:cubicBezTo>
                    <a:pt x="107" y="330"/>
                    <a:pt x="108" y="331"/>
                    <a:pt x="110" y="331"/>
                  </a:cubicBezTo>
                  <a:cubicBezTo>
                    <a:pt x="110" y="332"/>
                    <a:pt x="110" y="332"/>
                    <a:pt x="111" y="332"/>
                  </a:cubicBezTo>
                  <a:cubicBezTo>
                    <a:pt x="111" y="332"/>
                    <a:pt x="112" y="333"/>
                    <a:pt x="113" y="333"/>
                  </a:cubicBezTo>
                  <a:cubicBezTo>
                    <a:pt x="113" y="333"/>
                    <a:pt x="113" y="333"/>
                    <a:pt x="113" y="333"/>
                  </a:cubicBezTo>
                  <a:cubicBezTo>
                    <a:pt x="113" y="333"/>
                    <a:pt x="113" y="333"/>
                    <a:pt x="113" y="333"/>
                  </a:cubicBezTo>
                  <a:cubicBezTo>
                    <a:pt x="114" y="333"/>
                    <a:pt x="115" y="334"/>
                    <a:pt x="116" y="334"/>
                  </a:cubicBezTo>
                  <a:cubicBezTo>
                    <a:pt x="116" y="334"/>
                    <a:pt x="117" y="334"/>
                    <a:pt x="117" y="334"/>
                  </a:cubicBezTo>
                  <a:cubicBezTo>
                    <a:pt x="117" y="335"/>
                    <a:pt x="118" y="335"/>
                    <a:pt x="119" y="335"/>
                  </a:cubicBezTo>
                  <a:cubicBezTo>
                    <a:pt x="119" y="335"/>
                    <a:pt x="119" y="335"/>
                    <a:pt x="119" y="336"/>
                  </a:cubicBezTo>
                  <a:cubicBezTo>
                    <a:pt x="120" y="336"/>
                    <a:pt x="120" y="336"/>
                    <a:pt x="121" y="337"/>
                  </a:cubicBezTo>
                  <a:cubicBezTo>
                    <a:pt x="121" y="337"/>
                    <a:pt x="121" y="337"/>
                    <a:pt x="121" y="337"/>
                  </a:cubicBezTo>
                  <a:cubicBezTo>
                    <a:pt x="122" y="337"/>
                    <a:pt x="122" y="337"/>
                    <a:pt x="123" y="338"/>
                  </a:cubicBezTo>
                  <a:cubicBezTo>
                    <a:pt x="123" y="338"/>
                    <a:pt x="123" y="338"/>
                    <a:pt x="123" y="338"/>
                  </a:cubicBezTo>
                  <a:cubicBezTo>
                    <a:pt x="123" y="338"/>
                    <a:pt x="123" y="338"/>
                    <a:pt x="123" y="338"/>
                  </a:cubicBezTo>
                  <a:cubicBezTo>
                    <a:pt x="125" y="339"/>
                    <a:pt x="125" y="341"/>
                    <a:pt x="125" y="342"/>
                  </a:cubicBezTo>
                  <a:cubicBezTo>
                    <a:pt x="125" y="342"/>
                    <a:pt x="125" y="342"/>
                    <a:pt x="125" y="343"/>
                  </a:cubicBezTo>
                  <a:cubicBezTo>
                    <a:pt x="125" y="343"/>
                    <a:pt x="125" y="343"/>
                    <a:pt x="125" y="343"/>
                  </a:cubicBezTo>
                  <a:cubicBezTo>
                    <a:pt x="125" y="343"/>
                    <a:pt x="125" y="344"/>
                    <a:pt x="125" y="344"/>
                  </a:cubicBezTo>
                  <a:cubicBezTo>
                    <a:pt x="125" y="344"/>
                    <a:pt x="125" y="345"/>
                    <a:pt x="125" y="345"/>
                  </a:cubicBezTo>
                  <a:cubicBezTo>
                    <a:pt x="125" y="345"/>
                    <a:pt x="125" y="346"/>
                    <a:pt x="125" y="346"/>
                  </a:cubicBezTo>
                  <a:cubicBezTo>
                    <a:pt x="124" y="346"/>
                    <a:pt x="124" y="347"/>
                    <a:pt x="124" y="347"/>
                  </a:cubicBezTo>
                  <a:cubicBezTo>
                    <a:pt x="124" y="347"/>
                    <a:pt x="124" y="347"/>
                    <a:pt x="125" y="348"/>
                  </a:cubicBezTo>
                  <a:cubicBezTo>
                    <a:pt x="125" y="348"/>
                    <a:pt x="125" y="348"/>
                    <a:pt x="125" y="348"/>
                  </a:cubicBezTo>
                  <a:cubicBezTo>
                    <a:pt x="125" y="348"/>
                    <a:pt x="125" y="349"/>
                    <a:pt x="125" y="349"/>
                  </a:cubicBezTo>
                  <a:cubicBezTo>
                    <a:pt x="126" y="349"/>
                    <a:pt x="126" y="349"/>
                    <a:pt x="126" y="350"/>
                  </a:cubicBezTo>
                  <a:cubicBezTo>
                    <a:pt x="126" y="350"/>
                    <a:pt x="126" y="350"/>
                    <a:pt x="127" y="350"/>
                  </a:cubicBezTo>
                  <a:cubicBezTo>
                    <a:pt x="127" y="351"/>
                    <a:pt x="127" y="351"/>
                    <a:pt x="127" y="351"/>
                  </a:cubicBezTo>
                  <a:cubicBezTo>
                    <a:pt x="128" y="351"/>
                    <a:pt x="128" y="352"/>
                    <a:pt x="128" y="352"/>
                  </a:cubicBezTo>
                  <a:cubicBezTo>
                    <a:pt x="128" y="352"/>
                    <a:pt x="128" y="352"/>
                    <a:pt x="128" y="352"/>
                  </a:cubicBezTo>
                  <a:cubicBezTo>
                    <a:pt x="128" y="352"/>
                    <a:pt x="128" y="352"/>
                    <a:pt x="128" y="352"/>
                  </a:cubicBezTo>
                  <a:cubicBezTo>
                    <a:pt x="128" y="352"/>
                    <a:pt x="128" y="353"/>
                    <a:pt x="128" y="353"/>
                  </a:cubicBezTo>
                  <a:cubicBezTo>
                    <a:pt x="128" y="353"/>
                    <a:pt x="128" y="353"/>
                    <a:pt x="128" y="353"/>
                  </a:cubicBezTo>
                  <a:cubicBezTo>
                    <a:pt x="129" y="354"/>
                    <a:pt x="129" y="354"/>
                    <a:pt x="129" y="354"/>
                  </a:cubicBezTo>
                  <a:cubicBezTo>
                    <a:pt x="129" y="354"/>
                    <a:pt x="129" y="354"/>
                    <a:pt x="129" y="354"/>
                  </a:cubicBezTo>
                  <a:cubicBezTo>
                    <a:pt x="129" y="354"/>
                    <a:pt x="129" y="354"/>
                    <a:pt x="129" y="354"/>
                  </a:cubicBezTo>
                  <a:cubicBezTo>
                    <a:pt x="129" y="354"/>
                    <a:pt x="128" y="354"/>
                    <a:pt x="128" y="355"/>
                  </a:cubicBezTo>
                  <a:cubicBezTo>
                    <a:pt x="128" y="355"/>
                    <a:pt x="128" y="355"/>
                    <a:pt x="128" y="355"/>
                  </a:cubicBezTo>
                  <a:cubicBezTo>
                    <a:pt x="128" y="355"/>
                    <a:pt x="128" y="355"/>
                    <a:pt x="128" y="355"/>
                  </a:cubicBezTo>
                  <a:cubicBezTo>
                    <a:pt x="128" y="355"/>
                    <a:pt x="128" y="356"/>
                    <a:pt x="128" y="356"/>
                  </a:cubicBezTo>
                  <a:cubicBezTo>
                    <a:pt x="128" y="356"/>
                    <a:pt x="128" y="356"/>
                    <a:pt x="128" y="356"/>
                  </a:cubicBezTo>
                  <a:cubicBezTo>
                    <a:pt x="127" y="356"/>
                    <a:pt x="127" y="356"/>
                    <a:pt x="127" y="356"/>
                  </a:cubicBezTo>
                  <a:cubicBezTo>
                    <a:pt x="127" y="357"/>
                    <a:pt x="127" y="357"/>
                    <a:pt x="126" y="357"/>
                  </a:cubicBezTo>
                  <a:cubicBezTo>
                    <a:pt x="126" y="357"/>
                    <a:pt x="126" y="357"/>
                    <a:pt x="126" y="357"/>
                  </a:cubicBezTo>
                  <a:cubicBezTo>
                    <a:pt x="124" y="359"/>
                    <a:pt x="122" y="360"/>
                    <a:pt x="119" y="362"/>
                  </a:cubicBezTo>
                  <a:cubicBezTo>
                    <a:pt x="120" y="363"/>
                    <a:pt x="120" y="363"/>
                    <a:pt x="120" y="364"/>
                  </a:cubicBezTo>
                  <a:cubicBezTo>
                    <a:pt x="121" y="365"/>
                    <a:pt x="122" y="366"/>
                    <a:pt x="124" y="367"/>
                  </a:cubicBezTo>
                  <a:cubicBezTo>
                    <a:pt x="124" y="367"/>
                    <a:pt x="125" y="368"/>
                    <a:pt x="125" y="368"/>
                  </a:cubicBezTo>
                  <a:cubicBezTo>
                    <a:pt x="125" y="369"/>
                    <a:pt x="124" y="369"/>
                    <a:pt x="124" y="370"/>
                  </a:cubicBezTo>
                  <a:cubicBezTo>
                    <a:pt x="123" y="370"/>
                    <a:pt x="123" y="370"/>
                    <a:pt x="123" y="370"/>
                  </a:cubicBezTo>
                  <a:cubicBezTo>
                    <a:pt x="122" y="371"/>
                    <a:pt x="122" y="371"/>
                    <a:pt x="121" y="371"/>
                  </a:cubicBezTo>
                  <a:cubicBezTo>
                    <a:pt x="121" y="371"/>
                    <a:pt x="121" y="371"/>
                    <a:pt x="121" y="371"/>
                  </a:cubicBezTo>
                  <a:cubicBezTo>
                    <a:pt x="122" y="372"/>
                    <a:pt x="122" y="374"/>
                    <a:pt x="122" y="375"/>
                  </a:cubicBezTo>
                  <a:cubicBezTo>
                    <a:pt x="122" y="376"/>
                    <a:pt x="122" y="377"/>
                    <a:pt x="122" y="378"/>
                  </a:cubicBezTo>
                  <a:cubicBezTo>
                    <a:pt x="122" y="378"/>
                    <a:pt x="122" y="379"/>
                    <a:pt x="123" y="380"/>
                  </a:cubicBezTo>
                  <a:cubicBezTo>
                    <a:pt x="124" y="381"/>
                    <a:pt x="125" y="381"/>
                    <a:pt x="126" y="381"/>
                  </a:cubicBezTo>
                  <a:cubicBezTo>
                    <a:pt x="128" y="381"/>
                    <a:pt x="130" y="380"/>
                    <a:pt x="131" y="379"/>
                  </a:cubicBezTo>
                  <a:cubicBezTo>
                    <a:pt x="132" y="379"/>
                    <a:pt x="132" y="379"/>
                    <a:pt x="133" y="379"/>
                  </a:cubicBezTo>
                  <a:cubicBezTo>
                    <a:pt x="134" y="379"/>
                    <a:pt x="135" y="379"/>
                    <a:pt x="135" y="380"/>
                  </a:cubicBezTo>
                  <a:cubicBezTo>
                    <a:pt x="136" y="381"/>
                    <a:pt x="136" y="382"/>
                    <a:pt x="136" y="383"/>
                  </a:cubicBezTo>
                  <a:cubicBezTo>
                    <a:pt x="136" y="384"/>
                    <a:pt x="136" y="386"/>
                    <a:pt x="135" y="387"/>
                  </a:cubicBezTo>
                  <a:cubicBezTo>
                    <a:pt x="135" y="388"/>
                    <a:pt x="135" y="388"/>
                    <a:pt x="135" y="389"/>
                  </a:cubicBezTo>
                  <a:cubicBezTo>
                    <a:pt x="135" y="389"/>
                    <a:pt x="135" y="390"/>
                    <a:pt x="135" y="390"/>
                  </a:cubicBezTo>
                  <a:cubicBezTo>
                    <a:pt x="136" y="390"/>
                    <a:pt x="136" y="390"/>
                    <a:pt x="137" y="390"/>
                  </a:cubicBezTo>
                  <a:close/>
                  <a:moveTo>
                    <a:pt x="478" y="373"/>
                  </a:moveTo>
                  <a:cubicBezTo>
                    <a:pt x="480" y="372"/>
                    <a:pt x="482" y="371"/>
                    <a:pt x="484" y="371"/>
                  </a:cubicBezTo>
                  <a:cubicBezTo>
                    <a:pt x="486" y="371"/>
                    <a:pt x="489" y="372"/>
                    <a:pt x="491" y="374"/>
                  </a:cubicBezTo>
                  <a:cubicBezTo>
                    <a:pt x="492" y="376"/>
                    <a:pt x="493" y="378"/>
                    <a:pt x="494" y="381"/>
                  </a:cubicBezTo>
                  <a:cubicBezTo>
                    <a:pt x="495" y="383"/>
                    <a:pt x="496" y="387"/>
                    <a:pt x="498" y="390"/>
                  </a:cubicBezTo>
                  <a:cubicBezTo>
                    <a:pt x="500" y="396"/>
                    <a:pt x="502" y="403"/>
                    <a:pt x="504" y="406"/>
                  </a:cubicBezTo>
                  <a:cubicBezTo>
                    <a:pt x="506" y="410"/>
                    <a:pt x="507" y="414"/>
                    <a:pt x="507" y="417"/>
                  </a:cubicBezTo>
                  <a:cubicBezTo>
                    <a:pt x="507" y="419"/>
                    <a:pt x="506" y="421"/>
                    <a:pt x="506" y="423"/>
                  </a:cubicBezTo>
                  <a:cubicBezTo>
                    <a:pt x="505" y="424"/>
                    <a:pt x="504" y="425"/>
                    <a:pt x="502" y="425"/>
                  </a:cubicBezTo>
                  <a:cubicBezTo>
                    <a:pt x="502" y="425"/>
                    <a:pt x="502" y="425"/>
                    <a:pt x="502" y="425"/>
                  </a:cubicBezTo>
                  <a:cubicBezTo>
                    <a:pt x="502" y="425"/>
                    <a:pt x="502" y="425"/>
                    <a:pt x="502" y="425"/>
                  </a:cubicBezTo>
                  <a:cubicBezTo>
                    <a:pt x="501" y="425"/>
                    <a:pt x="501" y="425"/>
                    <a:pt x="500" y="425"/>
                  </a:cubicBezTo>
                  <a:cubicBezTo>
                    <a:pt x="500" y="424"/>
                    <a:pt x="499" y="424"/>
                    <a:pt x="499" y="423"/>
                  </a:cubicBezTo>
                  <a:cubicBezTo>
                    <a:pt x="499" y="422"/>
                    <a:pt x="499" y="421"/>
                    <a:pt x="498" y="420"/>
                  </a:cubicBezTo>
                  <a:cubicBezTo>
                    <a:pt x="498" y="417"/>
                    <a:pt x="498" y="413"/>
                    <a:pt x="497" y="410"/>
                  </a:cubicBezTo>
                  <a:cubicBezTo>
                    <a:pt x="496" y="408"/>
                    <a:pt x="495" y="406"/>
                    <a:pt x="492" y="405"/>
                  </a:cubicBezTo>
                  <a:cubicBezTo>
                    <a:pt x="486" y="402"/>
                    <a:pt x="482" y="397"/>
                    <a:pt x="479" y="392"/>
                  </a:cubicBezTo>
                  <a:cubicBezTo>
                    <a:pt x="476" y="388"/>
                    <a:pt x="475" y="383"/>
                    <a:pt x="475" y="379"/>
                  </a:cubicBezTo>
                  <a:cubicBezTo>
                    <a:pt x="475" y="377"/>
                    <a:pt x="476" y="375"/>
                    <a:pt x="478" y="373"/>
                  </a:cubicBezTo>
                  <a:close/>
                  <a:moveTo>
                    <a:pt x="274" y="253"/>
                  </a:moveTo>
                  <a:cubicBezTo>
                    <a:pt x="274" y="253"/>
                    <a:pt x="274" y="253"/>
                    <a:pt x="274" y="253"/>
                  </a:cubicBezTo>
                  <a:cubicBezTo>
                    <a:pt x="274" y="253"/>
                    <a:pt x="275" y="252"/>
                    <a:pt x="275" y="252"/>
                  </a:cubicBezTo>
                  <a:cubicBezTo>
                    <a:pt x="276" y="252"/>
                    <a:pt x="277" y="252"/>
                    <a:pt x="278" y="252"/>
                  </a:cubicBezTo>
                  <a:cubicBezTo>
                    <a:pt x="281" y="252"/>
                    <a:pt x="284" y="251"/>
                    <a:pt x="284" y="251"/>
                  </a:cubicBezTo>
                  <a:cubicBezTo>
                    <a:pt x="285" y="250"/>
                    <a:pt x="285" y="250"/>
                    <a:pt x="285" y="250"/>
                  </a:cubicBezTo>
                  <a:cubicBezTo>
                    <a:pt x="285" y="248"/>
                    <a:pt x="286" y="246"/>
                    <a:pt x="288" y="244"/>
                  </a:cubicBezTo>
                  <a:cubicBezTo>
                    <a:pt x="290" y="242"/>
                    <a:pt x="292" y="241"/>
                    <a:pt x="295" y="241"/>
                  </a:cubicBezTo>
                  <a:cubicBezTo>
                    <a:pt x="296" y="241"/>
                    <a:pt x="296" y="240"/>
                    <a:pt x="296" y="240"/>
                  </a:cubicBezTo>
                  <a:cubicBezTo>
                    <a:pt x="297" y="240"/>
                    <a:pt x="297" y="239"/>
                    <a:pt x="297" y="239"/>
                  </a:cubicBezTo>
                  <a:cubicBezTo>
                    <a:pt x="297" y="237"/>
                    <a:pt x="295" y="234"/>
                    <a:pt x="291" y="232"/>
                  </a:cubicBezTo>
                  <a:cubicBezTo>
                    <a:pt x="290" y="232"/>
                    <a:pt x="289" y="231"/>
                    <a:pt x="289" y="231"/>
                  </a:cubicBezTo>
                  <a:cubicBezTo>
                    <a:pt x="288" y="230"/>
                    <a:pt x="288" y="230"/>
                    <a:pt x="288" y="229"/>
                  </a:cubicBezTo>
                  <a:cubicBezTo>
                    <a:pt x="288" y="228"/>
                    <a:pt x="289" y="228"/>
                    <a:pt x="289" y="228"/>
                  </a:cubicBezTo>
                  <a:cubicBezTo>
                    <a:pt x="290" y="227"/>
                    <a:pt x="290" y="227"/>
                    <a:pt x="291" y="227"/>
                  </a:cubicBezTo>
                  <a:cubicBezTo>
                    <a:pt x="292" y="226"/>
                    <a:pt x="294" y="226"/>
                    <a:pt x="296" y="226"/>
                  </a:cubicBezTo>
                  <a:cubicBezTo>
                    <a:pt x="298" y="226"/>
                    <a:pt x="301" y="226"/>
                    <a:pt x="303" y="227"/>
                  </a:cubicBezTo>
                  <a:cubicBezTo>
                    <a:pt x="305" y="228"/>
                    <a:pt x="307" y="229"/>
                    <a:pt x="308" y="230"/>
                  </a:cubicBezTo>
                  <a:cubicBezTo>
                    <a:pt x="311" y="235"/>
                    <a:pt x="316" y="238"/>
                    <a:pt x="320" y="238"/>
                  </a:cubicBezTo>
                  <a:cubicBezTo>
                    <a:pt x="322" y="238"/>
                    <a:pt x="323" y="238"/>
                    <a:pt x="324" y="237"/>
                  </a:cubicBezTo>
                  <a:cubicBezTo>
                    <a:pt x="325" y="235"/>
                    <a:pt x="327" y="234"/>
                    <a:pt x="329" y="233"/>
                  </a:cubicBezTo>
                  <a:cubicBezTo>
                    <a:pt x="332" y="231"/>
                    <a:pt x="334" y="230"/>
                    <a:pt x="337" y="229"/>
                  </a:cubicBezTo>
                  <a:cubicBezTo>
                    <a:pt x="343" y="226"/>
                    <a:pt x="349" y="223"/>
                    <a:pt x="353" y="223"/>
                  </a:cubicBezTo>
                  <a:cubicBezTo>
                    <a:pt x="354" y="223"/>
                    <a:pt x="355" y="223"/>
                    <a:pt x="355" y="224"/>
                  </a:cubicBezTo>
                  <a:cubicBezTo>
                    <a:pt x="356" y="224"/>
                    <a:pt x="356" y="225"/>
                    <a:pt x="356" y="226"/>
                  </a:cubicBezTo>
                  <a:cubicBezTo>
                    <a:pt x="356" y="227"/>
                    <a:pt x="356" y="228"/>
                    <a:pt x="355" y="229"/>
                  </a:cubicBezTo>
                  <a:cubicBezTo>
                    <a:pt x="355" y="230"/>
                    <a:pt x="354" y="230"/>
                    <a:pt x="353" y="231"/>
                  </a:cubicBezTo>
                  <a:cubicBezTo>
                    <a:pt x="351" y="232"/>
                    <a:pt x="348" y="234"/>
                    <a:pt x="345" y="235"/>
                  </a:cubicBezTo>
                  <a:cubicBezTo>
                    <a:pt x="339" y="237"/>
                    <a:pt x="333" y="240"/>
                    <a:pt x="329" y="243"/>
                  </a:cubicBezTo>
                  <a:cubicBezTo>
                    <a:pt x="328" y="243"/>
                    <a:pt x="328" y="243"/>
                    <a:pt x="328" y="243"/>
                  </a:cubicBezTo>
                  <a:cubicBezTo>
                    <a:pt x="329" y="243"/>
                    <a:pt x="329" y="243"/>
                    <a:pt x="329" y="243"/>
                  </a:cubicBezTo>
                  <a:cubicBezTo>
                    <a:pt x="325" y="247"/>
                    <a:pt x="323" y="248"/>
                    <a:pt x="321" y="249"/>
                  </a:cubicBezTo>
                  <a:cubicBezTo>
                    <a:pt x="319" y="249"/>
                    <a:pt x="318" y="249"/>
                    <a:pt x="315" y="250"/>
                  </a:cubicBezTo>
                  <a:cubicBezTo>
                    <a:pt x="313" y="250"/>
                    <a:pt x="313" y="250"/>
                    <a:pt x="312" y="251"/>
                  </a:cubicBezTo>
                  <a:cubicBezTo>
                    <a:pt x="312" y="251"/>
                    <a:pt x="312" y="252"/>
                    <a:pt x="311" y="252"/>
                  </a:cubicBezTo>
                  <a:cubicBezTo>
                    <a:pt x="311" y="253"/>
                    <a:pt x="311" y="255"/>
                    <a:pt x="309" y="257"/>
                  </a:cubicBezTo>
                  <a:cubicBezTo>
                    <a:pt x="309" y="258"/>
                    <a:pt x="307" y="258"/>
                    <a:pt x="305" y="258"/>
                  </a:cubicBezTo>
                  <a:cubicBezTo>
                    <a:pt x="305" y="258"/>
                    <a:pt x="305" y="258"/>
                    <a:pt x="305" y="258"/>
                  </a:cubicBezTo>
                  <a:cubicBezTo>
                    <a:pt x="302" y="259"/>
                    <a:pt x="297" y="259"/>
                    <a:pt x="293" y="259"/>
                  </a:cubicBezTo>
                  <a:cubicBezTo>
                    <a:pt x="286" y="259"/>
                    <a:pt x="280" y="258"/>
                    <a:pt x="276" y="257"/>
                  </a:cubicBezTo>
                  <a:cubicBezTo>
                    <a:pt x="275" y="256"/>
                    <a:pt x="274" y="256"/>
                    <a:pt x="273" y="255"/>
                  </a:cubicBezTo>
                  <a:cubicBezTo>
                    <a:pt x="273" y="254"/>
                    <a:pt x="273" y="254"/>
                    <a:pt x="273" y="254"/>
                  </a:cubicBezTo>
                  <a:cubicBezTo>
                    <a:pt x="273" y="254"/>
                    <a:pt x="273" y="253"/>
                    <a:pt x="274" y="253"/>
                  </a:cubicBezTo>
                  <a:close/>
                  <a:moveTo>
                    <a:pt x="186" y="163"/>
                  </a:moveTo>
                  <a:cubicBezTo>
                    <a:pt x="187" y="163"/>
                    <a:pt x="187" y="163"/>
                    <a:pt x="187" y="163"/>
                  </a:cubicBezTo>
                  <a:cubicBezTo>
                    <a:pt x="187" y="162"/>
                    <a:pt x="187" y="162"/>
                    <a:pt x="187" y="162"/>
                  </a:cubicBezTo>
                  <a:cubicBezTo>
                    <a:pt x="188" y="162"/>
                    <a:pt x="188" y="162"/>
                    <a:pt x="189" y="162"/>
                  </a:cubicBezTo>
                  <a:cubicBezTo>
                    <a:pt x="191" y="161"/>
                    <a:pt x="193" y="161"/>
                    <a:pt x="195" y="160"/>
                  </a:cubicBezTo>
                  <a:cubicBezTo>
                    <a:pt x="200" y="160"/>
                    <a:pt x="206" y="158"/>
                    <a:pt x="210" y="157"/>
                  </a:cubicBezTo>
                  <a:cubicBezTo>
                    <a:pt x="213" y="156"/>
                    <a:pt x="216" y="155"/>
                    <a:pt x="216" y="154"/>
                  </a:cubicBezTo>
                  <a:cubicBezTo>
                    <a:pt x="219" y="153"/>
                    <a:pt x="223" y="151"/>
                    <a:pt x="227" y="150"/>
                  </a:cubicBezTo>
                  <a:cubicBezTo>
                    <a:pt x="232" y="148"/>
                    <a:pt x="237" y="147"/>
                    <a:pt x="240" y="147"/>
                  </a:cubicBezTo>
                  <a:cubicBezTo>
                    <a:pt x="242" y="147"/>
                    <a:pt x="243" y="147"/>
                    <a:pt x="244" y="148"/>
                  </a:cubicBezTo>
                  <a:cubicBezTo>
                    <a:pt x="245" y="148"/>
                    <a:pt x="246" y="148"/>
                    <a:pt x="246" y="149"/>
                  </a:cubicBezTo>
                  <a:cubicBezTo>
                    <a:pt x="246" y="150"/>
                    <a:pt x="246" y="150"/>
                    <a:pt x="246" y="150"/>
                  </a:cubicBezTo>
                  <a:cubicBezTo>
                    <a:pt x="246" y="151"/>
                    <a:pt x="246" y="152"/>
                    <a:pt x="245" y="153"/>
                  </a:cubicBezTo>
                  <a:cubicBezTo>
                    <a:pt x="245" y="153"/>
                    <a:pt x="244" y="154"/>
                    <a:pt x="243" y="154"/>
                  </a:cubicBezTo>
                  <a:cubicBezTo>
                    <a:pt x="242" y="155"/>
                    <a:pt x="241" y="156"/>
                    <a:pt x="240" y="157"/>
                  </a:cubicBezTo>
                  <a:cubicBezTo>
                    <a:pt x="239" y="157"/>
                    <a:pt x="239" y="158"/>
                    <a:pt x="239" y="158"/>
                  </a:cubicBezTo>
                  <a:cubicBezTo>
                    <a:pt x="239" y="158"/>
                    <a:pt x="239" y="158"/>
                    <a:pt x="239" y="158"/>
                  </a:cubicBezTo>
                  <a:cubicBezTo>
                    <a:pt x="239" y="158"/>
                    <a:pt x="240" y="159"/>
                    <a:pt x="240" y="159"/>
                  </a:cubicBezTo>
                  <a:cubicBezTo>
                    <a:pt x="242" y="160"/>
                    <a:pt x="245" y="161"/>
                    <a:pt x="247" y="161"/>
                  </a:cubicBezTo>
                  <a:cubicBezTo>
                    <a:pt x="250" y="161"/>
                    <a:pt x="252" y="160"/>
                    <a:pt x="254" y="160"/>
                  </a:cubicBezTo>
                  <a:cubicBezTo>
                    <a:pt x="256" y="159"/>
                    <a:pt x="257" y="158"/>
                    <a:pt x="258" y="157"/>
                  </a:cubicBezTo>
                  <a:cubicBezTo>
                    <a:pt x="259" y="155"/>
                    <a:pt x="262" y="154"/>
                    <a:pt x="264" y="154"/>
                  </a:cubicBezTo>
                  <a:cubicBezTo>
                    <a:pt x="265" y="154"/>
                    <a:pt x="266" y="154"/>
                    <a:pt x="267" y="155"/>
                  </a:cubicBezTo>
                  <a:cubicBezTo>
                    <a:pt x="268" y="156"/>
                    <a:pt x="268" y="157"/>
                    <a:pt x="268" y="158"/>
                  </a:cubicBezTo>
                  <a:cubicBezTo>
                    <a:pt x="268" y="159"/>
                    <a:pt x="267" y="161"/>
                    <a:pt x="266" y="163"/>
                  </a:cubicBezTo>
                  <a:cubicBezTo>
                    <a:pt x="265" y="162"/>
                    <a:pt x="265" y="162"/>
                    <a:pt x="265" y="162"/>
                  </a:cubicBezTo>
                  <a:cubicBezTo>
                    <a:pt x="265" y="162"/>
                    <a:pt x="265" y="162"/>
                    <a:pt x="265" y="162"/>
                  </a:cubicBezTo>
                  <a:cubicBezTo>
                    <a:pt x="266" y="163"/>
                    <a:pt x="266" y="163"/>
                    <a:pt x="266" y="163"/>
                  </a:cubicBezTo>
                  <a:cubicBezTo>
                    <a:pt x="263" y="166"/>
                    <a:pt x="261" y="168"/>
                    <a:pt x="259" y="170"/>
                  </a:cubicBezTo>
                  <a:cubicBezTo>
                    <a:pt x="257" y="171"/>
                    <a:pt x="255" y="172"/>
                    <a:pt x="253" y="172"/>
                  </a:cubicBezTo>
                  <a:cubicBezTo>
                    <a:pt x="252" y="172"/>
                    <a:pt x="251" y="172"/>
                    <a:pt x="249" y="171"/>
                  </a:cubicBezTo>
                  <a:cubicBezTo>
                    <a:pt x="248" y="171"/>
                    <a:pt x="248" y="171"/>
                    <a:pt x="247" y="171"/>
                  </a:cubicBezTo>
                  <a:cubicBezTo>
                    <a:pt x="245" y="171"/>
                    <a:pt x="244" y="172"/>
                    <a:pt x="243" y="172"/>
                  </a:cubicBezTo>
                  <a:cubicBezTo>
                    <a:pt x="242" y="172"/>
                    <a:pt x="242" y="173"/>
                    <a:pt x="242" y="173"/>
                  </a:cubicBezTo>
                  <a:cubicBezTo>
                    <a:pt x="242" y="173"/>
                    <a:pt x="242" y="174"/>
                    <a:pt x="243" y="174"/>
                  </a:cubicBezTo>
                  <a:cubicBezTo>
                    <a:pt x="243" y="174"/>
                    <a:pt x="243" y="174"/>
                    <a:pt x="243" y="174"/>
                  </a:cubicBezTo>
                  <a:cubicBezTo>
                    <a:pt x="243" y="174"/>
                    <a:pt x="243" y="174"/>
                    <a:pt x="243" y="174"/>
                  </a:cubicBezTo>
                  <a:cubicBezTo>
                    <a:pt x="243" y="175"/>
                    <a:pt x="244" y="175"/>
                    <a:pt x="244" y="176"/>
                  </a:cubicBezTo>
                  <a:cubicBezTo>
                    <a:pt x="245" y="176"/>
                    <a:pt x="245" y="177"/>
                    <a:pt x="245" y="178"/>
                  </a:cubicBezTo>
                  <a:cubicBezTo>
                    <a:pt x="245" y="178"/>
                    <a:pt x="245" y="179"/>
                    <a:pt x="245" y="179"/>
                  </a:cubicBezTo>
                  <a:cubicBezTo>
                    <a:pt x="244" y="180"/>
                    <a:pt x="244" y="180"/>
                    <a:pt x="243" y="180"/>
                  </a:cubicBezTo>
                  <a:cubicBezTo>
                    <a:pt x="242" y="181"/>
                    <a:pt x="241" y="182"/>
                    <a:pt x="239" y="182"/>
                  </a:cubicBezTo>
                  <a:cubicBezTo>
                    <a:pt x="239" y="182"/>
                    <a:pt x="239" y="182"/>
                    <a:pt x="239" y="182"/>
                  </a:cubicBezTo>
                  <a:cubicBezTo>
                    <a:pt x="234" y="183"/>
                    <a:pt x="231" y="186"/>
                    <a:pt x="228" y="188"/>
                  </a:cubicBezTo>
                  <a:cubicBezTo>
                    <a:pt x="227" y="188"/>
                    <a:pt x="226" y="188"/>
                    <a:pt x="225" y="188"/>
                  </a:cubicBezTo>
                  <a:cubicBezTo>
                    <a:pt x="224" y="188"/>
                    <a:pt x="224" y="188"/>
                    <a:pt x="224" y="188"/>
                  </a:cubicBezTo>
                  <a:cubicBezTo>
                    <a:pt x="224" y="188"/>
                    <a:pt x="224" y="188"/>
                    <a:pt x="224" y="188"/>
                  </a:cubicBezTo>
                  <a:cubicBezTo>
                    <a:pt x="223" y="188"/>
                    <a:pt x="223" y="188"/>
                    <a:pt x="223" y="188"/>
                  </a:cubicBezTo>
                  <a:cubicBezTo>
                    <a:pt x="223" y="187"/>
                    <a:pt x="223" y="187"/>
                    <a:pt x="223" y="187"/>
                  </a:cubicBezTo>
                  <a:cubicBezTo>
                    <a:pt x="223" y="187"/>
                    <a:pt x="223" y="186"/>
                    <a:pt x="223" y="186"/>
                  </a:cubicBezTo>
                  <a:cubicBezTo>
                    <a:pt x="224" y="185"/>
                    <a:pt x="224" y="185"/>
                    <a:pt x="224" y="185"/>
                  </a:cubicBezTo>
                  <a:cubicBezTo>
                    <a:pt x="225" y="184"/>
                    <a:pt x="225" y="183"/>
                    <a:pt x="226" y="183"/>
                  </a:cubicBezTo>
                  <a:cubicBezTo>
                    <a:pt x="228" y="181"/>
                    <a:pt x="230" y="179"/>
                    <a:pt x="231" y="177"/>
                  </a:cubicBezTo>
                  <a:cubicBezTo>
                    <a:pt x="232" y="176"/>
                    <a:pt x="232" y="175"/>
                    <a:pt x="232" y="175"/>
                  </a:cubicBezTo>
                  <a:cubicBezTo>
                    <a:pt x="232" y="174"/>
                    <a:pt x="232" y="174"/>
                    <a:pt x="232" y="174"/>
                  </a:cubicBezTo>
                  <a:cubicBezTo>
                    <a:pt x="231" y="174"/>
                    <a:pt x="231" y="174"/>
                    <a:pt x="230" y="174"/>
                  </a:cubicBezTo>
                  <a:cubicBezTo>
                    <a:pt x="229" y="174"/>
                    <a:pt x="227" y="175"/>
                    <a:pt x="226" y="176"/>
                  </a:cubicBezTo>
                  <a:cubicBezTo>
                    <a:pt x="224" y="177"/>
                    <a:pt x="222" y="178"/>
                    <a:pt x="221" y="180"/>
                  </a:cubicBezTo>
                  <a:cubicBezTo>
                    <a:pt x="220" y="180"/>
                    <a:pt x="220" y="181"/>
                    <a:pt x="220" y="182"/>
                  </a:cubicBezTo>
                  <a:cubicBezTo>
                    <a:pt x="220" y="183"/>
                    <a:pt x="220" y="183"/>
                    <a:pt x="219" y="184"/>
                  </a:cubicBezTo>
                  <a:cubicBezTo>
                    <a:pt x="218" y="185"/>
                    <a:pt x="218" y="185"/>
                    <a:pt x="217" y="185"/>
                  </a:cubicBezTo>
                  <a:cubicBezTo>
                    <a:pt x="215" y="186"/>
                    <a:pt x="213" y="186"/>
                    <a:pt x="211" y="186"/>
                  </a:cubicBezTo>
                  <a:cubicBezTo>
                    <a:pt x="210" y="186"/>
                    <a:pt x="210" y="186"/>
                    <a:pt x="209" y="186"/>
                  </a:cubicBezTo>
                  <a:cubicBezTo>
                    <a:pt x="209" y="186"/>
                    <a:pt x="209" y="186"/>
                    <a:pt x="209" y="186"/>
                  </a:cubicBezTo>
                  <a:cubicBezTo>
                    <a:pt x="209" y="186"/>
                    <a:pt x="209" y="186"/>
                    <a:pt x="209" y="186"/>
                  </a:cubicBezTo>
                  <a:cubicBezTo>
                    <a:pt x="209" y="186"/>
                    <a:pt x="209" y="186"/>
                    <a:pt x="209" y="186"/>
                  </a:cubicBezTo>
                  <a:cubicBezTo>
                    <a:pt x="207" y="186"/>
                    <a:pt x="204" y="185"/>
                    <a:pt x="203" y="183"/>
                  </a:cubicBezTo>
                  <a:cubicBezTo>
                    <a:pt x="202" y="183"/>
                    <a:pt x="202" y="182"/>
                    <a:pt x="202" y="182"/>
                  </a:cubicBezTo>
                  <a:cubicBezTo>
                    <a:pt x="202" y="181"/>
                    <a:pt x="202" y="180"/>
                    <a:pt x="202" y="180"/>
                  </a:cubicBezTo>
                  <a:cubicBezTo>
                    <a:pt x="203" y="180"/>
                    <a:pt x="203" y="180"/>
                    <a:pt x="204" y="180"/>
                  </a:cubicBezTo>
                  <a:cubicBezTo>
                    <a:pt x="205" y="180"/>
                    <a:pt x="205" y="180"/>
                    <a:pt x="205" y="179"/>
                  </a:cubicBezTo>
                  <a:cubicBezTo>
                    <a:pt x="205" y="179"/>
                    <a:pt x="206" y="178"/>
                    <a:pt x="206" y="178"/>
                  </a:cubicBezTo>
                  <a:cubicBezTo>
                    <a:pt x="206" y="176"/>
                    <a:pt x="207" y="174"/>
                    <a:pt x="210" y="173"/>
                  </a:cubicBezTo>
                  <a:cubicBezTo>
                    <a:pt x="210" y="173"/>
                    <a:pt x="210" y="173"/>
                    <a:pt x="210" y="173"/>
                  </a:cubicBezTo>
                  <a:cubicBezTo>
                    <a:pt x="211" y="173"/>
                    <a:pt x="211" y="173"/>
                    <a:pt x="211" y="173"/>
                  </a:cubicBezTo>
                  <a:cubicBezTo>
                    <a:pt x="211" y="172"/>
                    <a:pt x="211" y="172"/>
                    <a:pt x="211" y="172"/>
                  </a:cubicBezTo>
                  <a:cubicBezTo>
                    <a:pt x="212" y="172"/>
                    <a:pt x="211" y="171"/>
                    <a:pt x="211" y="171"/>
                  </a:cubicBezTo>
                  <a:cubicBezTo>
                    <a:pt x="210" y="170"/>
                    <a:pt x="210" y="169"/>
                    <a:pt x="210" y="168"/>
                  </a:cubicBezTo>
                  <a:cubicBezTo>
                    <a:pt x="210" y="167"/>
                    <a:pt x="210" y="167"/>
                    <a:pt x="210" y="167"/>
                  </a:cubicBezTo>
                  <a:cubicBezTo>
                    <a:pt x="211" y="166"/>
                    <a:pt x="211" y="166"/>
                    <a:pt x="212" y="166"/>
                  </a:cubicBezTo>
                  <a:cubicBezTo>
                    <a:pt x="212" y="165"/>
                    <a:pt x="213" y="165"/>
                    <a:pt x="213" y="165"/>
                  </a:cubicBezTo>
                  <a:cubicBezTo>
                    <a:pt x="215" y="165"/>
                    <a:pt x="218" y="166"/>
                    <a:pt x="220" y="166"/>
                  </a:cubicBezTo>
                  <a:cubicBezTo>
                    <a:pt x="221" y="166"/>
                    <a:pt x="222" y="166"/>
                    <a:pt x="222" y="166"/>
                  </a:cubicBezTo>
                  <a:cubicBezTo>
                    <a:pt x="222" y="166"/>
                    <a:pt x="222" y="166"/>
                    <a:pt x="222" y="165"/>
                  </a:cubicBezTo>
                  <a:cubicBezTo>
                    <a:pt x="222" y="165"/>
                    <a:pt x="222" y="165"/>
                    <a:pt x="222" y="165"/>
                  </a:cubicBezTo>
                  <a:cubicBezTo>
                    <a:pt x="222" y="165"/>
                    <a:pt x="222" y="164"/>
                    <a:pt x="222" y="164"/>
                  </a:cubicBezTo>
                  <a:cubicBezTo>
                    <a:pt x="221" y="163"/>
                    <a:pt x="220" y="163"/>
                    <a:pt x="219" y="162"/>
                  </a:cubicBezTo>
                  <a:cubicBezTo>
                    <a:pt x="217" y="161"/>
                    <a:pt x="215" y="161"/>
                    <a:pt x="213" y="161"/>
                  </a:cubicBezTo>
                  <a:cubicBezTo>
                    <a:pt x="211" y="161"/>
                    <a:pt x="210" y="161"/>
                    <a:pt x="210" y="161"/>
                  </a:cubicBezTo>
                  <a:cubicBezTo>
                    <a:pt x="210" y="161"/>
                    <a:pt x="210" y="161"/>
                    <a:pt x="210" y="161"/>
                  </a:cubicBezTo>
                  <a:cubicBezTo>
                    <a:pt x="207" y="163"/>
                    <a:pt x="202" y="167"/>
                    <a:pt x="195" y="167"/>
                  </a:cubicBezTo>
                  <a:cubicBezTo>
                    <a:pt x="192" y="167"/>
                    <a:pt x="190" y="166"/>
                    <a:pt x="187" y="165"/>
                  </a:cubicBezTo>
                  <a:cubicBezTo>
                    <a:pt x="186" y="165"/>
                    <a:pt x="186" y="165"/>
                    <a:pt x="186" y="165"/>
                  </a:cubicBezTo>
                  <a:cubicBezTo>
                    <a:pt x="186" y="164"/>
                    <a:pt x="186" y="164"/>
                    <a:pt x="186" y="164"/>
                  </a:cubicBezTo>
                  <a:lnTo>
                    <a:pt x="186" y="1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srgbClr val="4BC1EB"/>
                </a:solidFill>
                <a:latin typeface="Source Sans Pro" charset="0"/>
              </a:endParaRPr>
            </a:p>
          </p:txBody>
        </p:sp>
        <p:sp>
          <p:nvSpPr>
            <p:cNvPr id="149" name="Freeform 150"/>
            <p:cNvSpPr>
              <a:spLocks/>
            </p:cNvSpPr>
            <p:nvPr/>
          </p:nvSpPr>
          <p:spPr bwMode="auto">
            <a:xfrm>
              <a:off x="3795713" y="5649913"/>
              <a:ext cx="312738" cy="188913"/>
            </a:xfrm>
            <a:custGeom>
              <a:avLst/>
              <a:gdLst>
                <a:gd name="T0" fmla="*/ 4 w 59"/>
                <a:gd name="T1" fmla="*/ 6 h 36"/>
                <a:gd name="T2" fmla="*/ 5 w 59"/>
                <a:gd name="T3" fmla="*/ 8 h 36"/>
                <a:gd name="T4" fmla="*/ 7 w 59"/>
                <a:gd name="T5" fmla="*/ 9 h 36"/>
                <a:gd name="T6" fmla="*/ 8 w 59"/>
                <a:gd name="T7" fmla="*/ 9 h 36"/>
                <a:gd name="T8" fmla="*/ 9 w 59"/>
                <a:gd name="T9" fmla="*/ 9 h 36"/>
                <a:gd name="T10" fmla="*/ 11 w 59"/>
                <a:gd name="T11" fmla="*/ 9 h 36"/>
                <a:gd name="T12" fmla="*/ 12 w 59"/>
                <a:gd name="T13" fmla="*/ 11 h 36"/>
                <a:gd name="T14" fmla="*/ 15 w 59"/>
                <a:gd name="T15" fmla="*/ 14 h 36"/>
                <a:gd name="T16" fmla="*/ 16 w 59"/>
                <a:gd name="T17" fmla="*/ 15 h 36"/>
                <a:gd name="T18" fmla="*/ 20 w 59"/>
                <a:gd name="T19" fmla="*/ 17 h 36"/>
                <a:gd name="T20" fmla="*/ 22 w 59"/>
                <a:gd name="T21" fmla="*/ 19 h 36"/>
                <a:gd name="T22" fmla="*/ 23 w 59"/>
                <a:gd name="T23" fmla="*/ 20 h 36"/>
                <a:gd name="T24" fmla="*/ 28 w 59"/>
                <a:gd name="T25" fmla="*/ 22 h 36"/>
                <a:gd name="T26" fmla="*/ 30 w 59"/>
                <a:gd name="T27" fmla="*/ 26 h 36"/>
                <a:gd name="T28" fmla="*/ 32 w 59"/>
                <a:gd name="T29" fmla="*/ 27 h 36"/>
                <a:gd name="T30" fmla="*/ 34 w 59"/>
                <a:gd name="T31" fmla="*/ 27 h 36"/>
                <a:gd name="T32" fmla="*/ 36 w 59"/>
                <a:gd name="T33" fmla="*/ 28 h 36"/>
                <a:gd name="T34" fmla="*/ 36 w 59"/>
                <a:gd name="T35" fmla="*/ 29 h 36"/>
                <a:gd name="T36" fmla="*/ 37 w 59"/>
                <a:gd name="T37" fmla="*/ 30 h 36"/>
                <a:gd name="T38" fmla="*/ 38 w 59"/>
                <a:gd name="T39" fmla="*/ 32 h 36"/>
                <a:gd name="T40" fmla="*/ 41 w 59"/>
                <a:gd name="T41" fmla="*/ 35 h 36"/>
                <a:gd name="T42" fmla="*/ 51 w 59"/>
                <a:gd name="T43" fmla="*/ 36 h 36"/>
                <a:gd name="T44" fmla="*/ 51 w 59"/>
                <a:gd name="T45" fmla="*/ 36 h 36"/>
                <a:gd name="T46" fmla="*/ 55 w 59"/>
                <a:gd name="T47" fmla="*/ 35 h 36"/>
                <a:gd name="T48" fmla="*/ 57 w 59"/>
                <a:gd name="T49" fmla="*/ 35 h 36"/>
                <a:gd name="T50" fmla="*/ 58 w 59"/>
                <a:gd name="T51" fmla="*/ 31 h 36"/>
                <a:gd name="T52" fmla="*/ 58 w 59"/>
                <a:gd name="T53" fmla="*/ 31 h 36"/>
                <a:gd name="T54" fmla="*/ 59 w 59"/>
                <a:gd name="T55" fmla="*/ 30 h 36"/>
                <a:gd name="T56" fmla="*/ 58 w 59"/>
                <a:gd name="T57" fmla="*/ 30 h 36"/>
                <a:gd name="T58" fmla="*/ 57 w 59"/>
                <a:gd name="T59" fmla="*/ 30 h 36"/>
                <a:gd name="T60" fmla="*/ 52 w 59"/>
                <a:gd name="T61" fmla="*/ 27 h 36"/>
                <a:gd name="T62" fmla="*/ 47 w 59"/>
                <a:gd name="T63" fmla="*/ 25 h 36"/>
                <a:gd name="T64" fmla="*/ 41 w 59"/>
                <a:gd name="T65" fmla="*/ 23 h 36"/>
                <a:gd name="T66" fmla="*/ 38 w 59"/>
                <a:gd name="T67" fmla="*/ 21 h 36"/>
                <a:gd name="T68" fmla="*/ 29 w 59"/>
                <a:gd name="T69" fmla="*/ 8 h 36"/>
                <a:gd name="T70" fmla="*/ 26 w 59"/>
                <a:gd name="T71" fmla="*/ 7 h 36"/>
                <a:gd name="T72" fmla="*/ 26 w 59"/>
                <a:gd name="T73" fmla="*/ 7 h 36"/>
                <a:gd name="T74" fmla="*/ 26 w 59"/>
                <a:gd name="T75" fmla="*/ 7 h 36"/>
                <a:gd name="T76" fmla="*/ 23 w 59"/>
                <a:gd name="T77" fmla="*/ 7 h 36"/>
                <a:gd name="T78" fmla="*/ 11 w 59"/>
                <a:gd name="T79" fmla="*/ 3 h 36"/>
                <a:gd name="T80" fmla="*/ 4 w 59"/>
                <a:gd name="T81" fmla="*/ 0 h 36"/>
                <a:gd name="T82" fmla="*/ 0 w 59"/>
                <a:gd name="T83" fmla="*/ 2 h 36"/>
                <a:gd name="T84" fmla="*/ 0 w 59"/>
                <a:gd name="T85" fmla="*/ 2 h 36"/>
                <a:gd name="T86" fmla="*/ 0 w 59"/>
                <a:gd name="T87" fmla="*/ 2 h 36"/>
                <a:gd name="T88" fmla="*/ 3 w 59"/>
                <a:gd name="T89" fmla="*/ 4 h 36"/>
                <a:gd name="T90" fmla="*/ 4 w 59"/>
                <a:gd name="T91" fmla="*/ 6 h 36"/>
                <a:gd name="T92" fmla="*/ 4 w 59"/>
                <a:gd name="T93" fmla="*/ 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9" h="36">
                  <a:moveTo>
                    <a:pt x="4" y="6"/>
                  </a:moveTo>
                  <a:cubicBezTo>
                    <a:pt x="4" y="7"/>
                    <a:pt x="4" y="8"/>
                    <a:pt x="5" y="8"/>
                  </a:cubicBezTo>
                  <a:cubicBezTo>
                    <a:pt x="5" y="8"/>
                    <a:pt x="6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10" y="9"/>
                    <a:pt x="11" y="9"/>
                  </a:cubicBezTo>
                  <a:cubicBezTo>
                    <a:pt x="11" y="10"/>
                    <a:pt x="12" y="10"/>
                    <a:pt x="12" y="11"/>
                  </a:cubicBezTo>
                  <a:cubicBezTo>
                    <a:pt x="13" y="12"/>
                    <a:pt x="14" y="13"/>
                    <a:pt x="15" y="14"/>
                  </a:cubicBezTo>
                  <a:cubicBezTo>
                    <a:pt x="15" y="14"/>
                    <a:pt x="16" y="15"/>
                    <a:pt x="16" y="15"/>
                  </a:cubicBezTo>
                  <a:cubicBezTo>
                    <a:pt x="18" y="15"/>
                    <a:pt x="19" y="16"/>
                    <a:pt x="20" y="17"/>
                  </a:cubicBezTo>
                  <a:cubicBezTo>
                    <a:pt x="20" y="18"/>
                    <a:pt x="21" y="18"/>
                    <a:pt x="22" y="19"/>
                  </a:cubicBezTo>
                  <a:cubicBezTo>
                    <a:pt x="22" y="19"/>
                    <a:pt x="23" y="20"/>
                    <a:pt x="23" y="20"/>
                  </a:cubicBezTo>
                  <a:cubicBezTo>
                    <a:pt x="26" y="20"/>
                    <a:pt x="27" y="21"/>
                    <a:pt x="28" y="22"/>
                  </a:cubicBezTo>
                  <a:cubicBezTo>
                    <a:pt x="29" y="24"/>
                    <a:pt x="30" y="25"/>
                    <a:pt x="30" y="26"/>
                  </a:cubicBezTo>
                  <a:cubicBezTo>
                    <a:pt x="31" y="27"/>
                    <a:pt x="31" y="27"/>
                    <a:pt x="32" y="27"/>
                  </a:cubicBezTo>
                  <a:cubicBezTo>
                    <a:pt x="33" y="27"/>
                    <a:pt x="33" y="27"/>
                    <a:pt x="34" y="27"/>
                  </a:cubicBezTo>
                  <a:cubicBezTo>
                    <a:pt x="35" y="27"/>
                    <a:pt x="35" y="27"/>
                    <a:pt x="36" y="28"/>
                  </a:cubicBezTo>
                  <a:cubicBezTo>
                    <a:pt x="36" y="28"/>
                    <a:pt x="36" y="29"/>
                    <a:pt x="36" y="29"/>
                  </a:cubicBezTo>
                  <a:cubicBezTo>
                    <a:pt x="36" y="30"/>
                    <a:pt x="36" y="30"/>
                    <a:pt x="37" y="30"/>
                  </a:cubicBezTo>
                  <a:cubicBezTo>
                    <a:pt x="37" y="31"/>
                    <a:pt x="37" y="31"/>
                    <a:pt x="38" y="32"/>
                  </a:cubicBezTo>
                  <a:cubicBezTo>
                    <a:pt x="39" y="32"/>
                    <a:pt x="40" y="33"/>
                    <a:pt x="41" y="35"/>
                  </a:cubicBezTo>
                  <a:cubicBezTo>
                    <a:pt x="45" y="35"/>
                    <a:pt x="48" y="36"/>
                    <a:pt x="51" y="36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3" y="36"/>
                    <a:pt x="54" y="36"/>
                    <a:pt x="55" y="35"/>
                  </a:cubicBezTo>
                  <a:cubicBezTo>
                    <a:pt x="56" y="35"/>
                    <a:pt x="56" y="35"/>
                    <a:pt x="57" y="35"/>
                  </a:cubicBezTo>
                  <a:cubicBezTo>
                    <a:pt x="57" y="33"/>
                    <a:pt x="58" y="32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58" y="30"/>
                    <a:pt x="58" y="30"/>
                    <a:pt x="57" y="30"/>
                  </a:cubicBezTo>
                  <a:cubicBezTo>
                    <a:pt x="55" y="30"/>
                    <a:pt x="53" y="29"/>
                    <a:pt x="52" y="27"/>
                  </a:cubicBezTo>
                  <a:cubicBezTo>
                    <a:pt x="51" y="26"/>
                    <a:pt x="49" y="26"/>
                    <a:pt x="47" y="25"/>
                  </a:cubicBezTo>
                  <a:cubicBezTo>
                    <a:pt x="45" y="24"/>
                    <a:pt x="43" y="24"/>
                    <a:pt x="41" y="23"/>
                  </a:cubicBezTo>
                  <a:cubicBezTo>
                    <a:pt x="40" y="23"/>
                    <a:pt x="39" y="22"/>
                    <a:pt x="38" y="21"/>
                  </a:cubicBezTo>
                  <a:cubicBezTo>
                    <a:pt x="38" y="19"/>
                    <a:pt x="33" y="12"/>
                    <a:pt x="29" y="8"/>
                  </a:cubicBezTo>
                  <a:cubicBezTo>
                    <a:pt x="28" y="7"/>
                    <a:pt x="27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5" y="7"/>
                    <a:pt x="24" y="7"/>
                    <a:pt x="23" y="7"/>
                  </a:cubicBezTo>
                  <a:cubicBezTo>
                    <a:pt x="19" y="7"/>
                    <a:pt x="15" y="6"/>
                    <a:pt x="11" y="3"/>
                  </a:cubicBezTo>
                  <a:cubicBezTo>
                    <a:pt x="8" y="1"/>
                    <a:pt x="6" y="0"/>
                    <a:pt x="4" y="0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2" y="3"/>
                    <a:pt x="3" y="4"/>
                  </a:cubicBezTo>
                  <a:cubicBezTo>
                    <a:pt x="3" y="4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50" name="Freeform 151"/>
            <p:cNvSpPr>
              <a:spLocks/>
            </p:cNvSpPr>
            <p:nvPr/>
          </p:nvSpPr>
          <p:spPr bwMode="auto">
            <a:xfrm>
              <a:off x="4017963" y="5764213"/>
              <a:ext cx="3460750" cy="1676400"/>
            </a:xfrm>
            <a:custGeom>
              <a:avLst/>
              <a:gdLst>
                <a:gd name="T0" fmla="*/ 72 w 651"/>
                <a:gd name="T1" fmla="*/ 209 h 320"/>
                <a:gd name="T2" fmla="*/ 184 w 651"/>
                <a:gd name="T3" fmla="*/ 242 h 320"/>
                <a:gd name="T4" fmla="*/ 243 w 651"/>
                <a:gd name="T5" fmla="*/ 271 h 320"/>
                <a:gd name="T6" fmla="*/ 289 w 651"/>
                <a:gd name="T7" fmla="*/ 303 h 320"/>
                <a:gd name="T8" fmla="*/ 306 w 651"/>
                <a:gd name="T9" fmla="*/ 309 h 320"/>
                <a:gd name="T10" fmla="*/ 308 w 651"/>
                <a:gd name="T11" fmla="*/ 285 h 320"/>
                <a:gd name="T12" fmla="*/ 340 w 651"/>
                <a:gd name="T13" fmla="*/ 264 h 320"/>
                <a:gd name="T14" fmla="*/ 359 w 651"/>
                <a:gd name="T15" fmla="*/ 261 h 320"/>
                <a:gd name="T16" fmla="*/ 386 w 651"/>
                <a:gd name="T17" fmla="*/ 268 h 320"/>
                <a:gd name="T18" fmla="*/ 394 w 651"/>
                <a:gd name="T19" fmla="*/ 260 h 320"/>
                <a:gd name="T20" fmla="*/ 418 w 651"/>
                <a:gd name="T21" fmla="*/ 256 h 320"/>
                <a:gd name="T22" fmla="*/ 467 w 651"/>
                <a:gd name="T23" fmla="*/ 264 h 320"/>
                <a:gd name="T24" fmla="*/ 490 w 651"/>
                <a:gd name="T25" fmla="*/ 317 h 320"/>
                <a:gd name="T26" fmla="*/ 486 w 651"/>
                <a:gd name="T27" fmla="*/ 250 h 320"/>
                <a:gd name="T28" fmla="*/ 538 w 651"/>
                <a:gd name="T29" fmla="*/ 200 h 320"/>
                <a:gd name="T30" fmla="*/ 554 w 651"/>
                <a:gd name="T31" fmla="*/ 185 h 320"/>
                <a:gd name="T32" fmla="*/ 544 w 651"/>
                <a:gd name="T33" fmla="*/ 165 h 320"/>
                <a:gd name="T34" fmla="*/ 549 w 651"/>
                <a:gd name="T35" fmla="*/ 136 h 320"/>
                <a:gd name="T36" fmla="*/ 554 w 651"/>
                <a:gd name="T37" fmla="*/ 140 h 320"/>
                <a:gd name="T38" fmla="*/ 576 w 651"/>
                <a:gd name="T39" fmla="*/ 121 h 320"/>
                <a:gd name="T40" fmla="*/ 594 w 651"/>
                <a:gd name="T41" fmla="*/ 110 h 320"/>
                <a:gd name="T42" fmla="*/ 606 w 651"/>
                <a:gd name="T43" fmla="*/ 95 h 320"/>
                <a:gd name="T44" fmla="*/ 632 w 651"/>
                <a:gd name="T45" fmla="*/ 67 h 320"/>
                <a:gd name="T46" fmla="*/ 645 w 651"/>
                <a:gd name="T47" fmla="*/ 52 h 320"/>
                <a:gd name="T48" fmla="*/ 642 w 651"/>
                <a:gd name="T49" fmla="*/ 32 h 320"/>
                <a:gd name="T50" fmla="*/ 639 w 651"/>
                <a:gd name="T51" fmla="*/ 30 h 320"/>
                <a:gd name="T52" fmla="*/ 626 w 651"/>
                <a:gd name="T53" fmla="*/ 27 h 320"/>
                <a:gd name="T54" fmla="*/ 622 w 651"/>
                <a:gd name="T55" fmla="*/ 31 h 320"/>
                <a:gd name="T56" fmla="*/ 614 w 651"/>
                <a:gd name="T57" fmla="*/ 49 h 320"/>
                <a:gd name="T58" fmla="*/ 610 w 651"/>
                <a:gd name="T59" fmla="*/ 54 h 320"/>
                <a:gd name="T60" fmla="*/ 600 w 651"/>
                <a:gd name="T61" fmla="*/ 63 h 320"/>
                <a:gd name="T62" fmla="*/ 557 w 651"/>
                <a:gd name="T63" fmla="*/ 65 h 320"/>
                <a:gd name="T64" fmla="*/ 547 w 651"/>
                <a:gd name="T65" fmla="*/ 73 h 320"/>
                <a:gd name="T66" fmla="*/ 517 w 651"/>
                <a:gd name="T67" fmla="*/ 90 h 320"/>
                <a:gd name="T68" fmla="*/ 514 w 651"/>
                <a:gd name="T69" fmla="*/ 94 h 320"/>
                <a:gd name="T70" fmla="*/ 476 w 651"/>
                <a:gd name="T71" fmla="*/ 100 h 320"/>
                <a:gd name="T72" fmla="*/ 474 w 651"/>
                <a:gd name="T73" fmla="*/ 92 h 320"/>
                <a:gd name="T74" fmla="*/ 463 w 651"/>
                <a:gd name="T75" fmla="*/ 59 h 320"/>
                <a:gd name="T76" fmla="*/ 414 w 651"/>
                <a:gd name="T77" fmla="*/ 84 h 320"/>
                <a:gd name="T78" fmla="*/ 458 w 651"/>
                <a:gd name="T79" fmla="*/ 44 h 320"/>
                <a:gd name="T80" fmla="*/ 432 w 651"/>
                <a:gd name="T81" fmla="*/ 40 h 320"/>
                <a:gd name="T82" fmla="*/ 408 w 651"/>
                <a:gd name="T83" fmla="*/ 29 h 320"/>
                <a:gd name="T84" fmla="*/ 367 w 651"/>
                <a:gd name="T85" fmla="*/ 33 h 320"/>
                <a:gd name="T86" fmla="*/ 383 w 651"/>
                <a:gd name="T87" fmla="*/ 17 h 320"/>
                <a:gd name="T88" fmla="*/ 379 w 651"/>
                <a:gd name="T89" fmla="*/ 19 h 320"/>
                <a:gd name="T90" fmla="*/ 372 w 651"/>
                <a:gd name="T91" fmla="*/ 18 h 320"/>
                <a:gd name="T92" fmla="*/ 368 w 651"/>
                <a:gd name="T93" fmla="*/ 15 h 320"/>
                <a:gd name="T94" fmla="*/ 365 w 651"/>
                <a:gd name="T95" fmla="*/ 15 h 320"/>
                <a:gd name="T96" fmla="*/ 359 w 651"/>
                <a:gd name="T97" fmla="*/ 11 h 320"/>
                <a:gd name="T98" fmla="*/ 355 w 651"/>
                <a:gd name="T99" fmla="*/ 10 h 320"/>
                <a:gd name="T100" fmla="*/ 349 w 651"/>
                <a:gd name="T101" fmla="*/ 12 h 320"/>
                <a:gd name="T102" fmla="*/ 339 w 651"/>
                <a:gd name="T103" fmla="*/ 8 h 320"/>
                <a:gd name="T104" fmla="*/ 337 w 651"/>
                <a:gd name="T105" fmla="*/ 4 h 320"/>
                <a:gd name="T106" fmla="*/ 336 w 651"/>
                <a:gd name="T107" fmla="*/ 0 h 320"/>
                <a:gd name="T108" fmla="*/ 334 w 651"/>
                <a:gd name="T109" fmla="*/ 1 h 320"/>
                <a:gd name="T110" fmla="*/ 333 w 651"/>
                <a:gd name="T111" fmla="*/ 5 h 320"/>
                <a:gd name="T112" fmla="*/ 21 w 651"/>
                <a:gd name="T113" fmla="*/ 32 h 320"/>
                <a:gd name="T114" fmla="*/ 12 w 651"/>
                <a:gd name="T115" fmla="*/ 15 h 320"/>
                <a:gd name="T116" fmla="*/ 8 w 651"/>
                <a:gd name="T117" fmla="*/ 36 h 320"/>
                <a:gd name="T118" fmla="*/ 6 w 651"/>
                <a:gd name="T119" fmla="*/ 82 h 320"/>
                <a:gd name="T120" fmla="*/ 23 w 651"/>
                <a:gd name="T121" fmla="*/ 159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51" h="320">
                  <a:moveTo>
                    <a:pt x="32" y="179"/>
                  </a:moveTo>
                  <a:cubicBezTo>
                    <a:pt x="32" y="181"/>
                    <a:pt x="37" y="185"/>
                    <a:pt x="42" y="190"/>
                  </a:cubicBezTo>
                  <a:cubicBezTo>
                    <a:pt x="43" y="191"/>
                    <a:pt x="43" y="191"/>
                    <a:pt x="43" y="191"/>
                  </a:cubicBezTo>
                  <a:cubicBezTo>
                    <a:pt x="47" y="194"/>
                    <a:pt x="47" y="197"/>
                    <a:pt x="47" y="199"/>
                  </a:cubicBezTo>
                  <a:cubicBezTo>
                    <a:pt x="47" y="201"/>
                    <a:pt x="47" y="201"/>
                    <a:pt x="48" y="201"/>
                  </a:cubicBezTo>
                  <a:cubicBezTo>
                    <a:pt x="54" y="201"/>
                    <a:pt x="59" y="204"/>
                    <a:pt x="63" y="207"/>
                  </a:cubicBezTo>
                  <a:cubicBezTo>
                    <a:pt x="66" y="209"/>
                    <a:pt x="68" y="209"/>
                    <a:pt x="69" y="209"/>
                  </a:cubicBezTo>
                  <a:cubicBezTo>
                    <a:pt x="70" y="209"/>
                    <a:pt x="71" y="209"/>
                    <a:pt x="72" y="209"/>
                  </a:cubicBezTo>
                  <a:cubicBezTo>
                    <a:pt x="76" y="210"/>
                    <a:pt x="82" y="217"/>
                    <a:pt x="83" y="222"/>
                  </a:cubicBezTo>
                  <a:cubicBezTo>
                    <a:pt x="84" y="224"/>
                    <a:pt x="85" y="226"/>
                    <a:pt x="86" y="228"/>
                  </a:cubicBezTo>
                  <a:cubicBezTo>
                    <a:pt x="111" y="225"/>
                    <a:pt x="111" y="225"/>
                    <a:pt x="111" y="225"/>
                  </a:cubicBezTo>
                  <a:cubicBezTo>
                    <a:pt x="112" y="225"/>
                    <a:pt x="112" y="225"/>
                    <a:pt x="112" y="225"/>
                  </a:cubicBezTo>
                  <a:cubicBezTo>
                    <a:pt x="112" y="225"/>
                    <a:pt x="118" y="229"/>
                    <a:pt x="122" y="231"/>
                  </a:cubicBezTo>
                  <a:cubicBezTo>
                    <a:pt x="123" y="231"/>
                    <a:pt x="123" y="232"/>
                    <a:pt x="124" y="232"/>
                  </a:cubicBezTo>
                  <a:cubicBezTo>
                    <a:pt x="128" y="233"/>
                    <a:pt x="150" y="241"/>
                    <a:pt x="153" y="242"/>
                  </a:cubicBezTo>
                  <a:cubicBezTo>
                    <a:pt x="184" y="242"/>
                    <a:pt x="184" y="242"/>
                    <a:pt x="184" y="242"/>
                  </a:cubicBezTo>
                  <a:cubicBezTo>
                    <a:pt x="188" y="237"/>
                    <a:pt x="188" y="237"/>
                    <a:pt x="188" y="237"/>
                  </a:cubicBezTo>
                  <a:cubicBezTo>
                    <a:pt x="206" y="237"/>
                    <a:pt x="206" y="237"/>
                    <a:pt x="206" y="237"/>
                  </a:cubicBezTo>
                  <a:cubicBezTo>
                    <a:pt x="207" y="237"/>
                    <a:pt x="207" y="237"/>
                    <a:pt x="207" y="237"/>
                  </a:cubicBezTo>
                  <a:cubicBezTo>
                    <a:pt x="212" y="242"/>
                    <a:pt x="218" y="248"/>
                    <a:pt x="219" y="248"/>
                  </a:cubicBezTo>
                  <a:cubicBezTo>
                    <a:pt x="221" y="249"/>
                    <a:pt x="227" y="254"/>
                    <a:pt x="227" y="258"/>
                  </a:cubicBezTo>
                  <a:cubicBezTo>
                    <a:pt x="227" y="261"/>
                    <a:pt x="228" y="263"/>
                    <a:pt x="231" y="264"/>
                  </a:cubicBezTo>
                  <a:cubicBezTo>
                    <a:pt x="231" y="265"/>
                    <a:pt x="233" y="266"/>
                    <a:pt x="234" y="267"/>
                  </a:cubicBezTo>
                  <a:cubicBezTo>
                    <a:pt x="237" y="268"/>
                    <a:pt x="241" y="271"/>
                    <a:pt x="243" y="271"/>
                  </a:cubicBezTo>
                  <a:cubicBezTo>
                    <a:pt x="243" y="271"/>
                    <a:pt x="244" y="270"/>
                    <a:pt x="244" y="269"/>
                  </a:cubicBezTo>
                  <a:cubicBezTo>
                    <a:pt x="246" y="266"/>
                    <a:pt x="248" y="261"/>
                    <a:pt x="252" y="261"/>
                  </a:cubicBezTo>
                  <a:cubicBezTo>
                    <a:pt x="257" y="261"/>
                    <a:pt x="271" y="265"/>
                    <a:pt x="273" y="273"/>
                  </a:cubicBezTo>
                  <a:cubicBezTo>
                    <a:pt x="275" y="280"/>
                    <a:pt x="281" y="286"/>
                    <a:pt x="283" y="287"/>
                  </a:cubicBezTo>
                  <a:cubicBezTo>
                    <a:pt x="285" y="289"/>
                    <a:pt x="285" y="291"/>
                    <a:pt x="285" y="293"/>
                  </a:cubicBezTo>
                  <a:cubicBezTo>
                    <a:pt x="285" y="294"/>
                    <a:pt x="286" y="295"/>
                    <a:pt x="286" y="296"/>
                  </a:cubicBezTo>
                  <a:cubicBezTo>
                    <a:pt x="287" y="297"/>
                    <a:pt x="287" y="299"/>
                    <a:pt x="288" y="300"/>
                  </a:cubicBezTo>
                  <a:cubicBezTo>
                    <a:pt x="288" y="301"/>
                    <a:pt x="288" y="303"/>
                    <a:pt x="289" y="303"/>
                  </a:cubicBezTo>
                  <a:cubicBezTo>
                    <a:pt x="289" y="303"/>
                    <a:pt x="289" y="303"/>
                    <a:pt x="289" y="303"/>
                  </a:cubicBezTo>
                  <a:cubicBezTo>
                    <a:pt x="289" y="303"/>
                    <a:pt x="291" y="303"/>
                    <a:pt x="294" y="305"/>
                  </a:cubicBezTo>
                  <a:cubicBezTo>
                    <a:pt x="297" y="306"/>
                    <a:pt x="302" y="308"/>
                    <a:pt x="304" y="308"/>
                  </a:cubicBezTo>
                  <a:cubicBezTo>
                    <a:pt x="304" y="308"/>
                    <a:pt x="304" y="308"/>
                    <a:pt x="304" y="308"/>
                  </a:cubicBezTo>
                  <a:cubicBezTo>
                    <a:pt x="304" y="308"/>
                    <a:pt x="304" y="308"/>
                    <a:pt x="304" y="308"/>
                  </a:cubicBezTo>
                  <a:cubicBezTo>
                    <a:pt x="304" y="308"/>
                    <a:pt x="304" y="308"/>
                    <a:pt x="304" y="308"/>
                  </a:cubicBezTo>
                  <a:cubicBezTo>
                    <a:pt x="305" y="308"/>
                    <a:pt x="305" y="308"/>
                    <a:pt x="305" y="308"/>
                  </a:cubicBezTo>
                  <a:cubicBezTo>
                    <a:pt x="305" y="308"/>
                    <a:pt x="305" y="308"/>
                    <a:pt x="306" y="309"/>
                  </a:cubicBezTo>
                  <a:cubicBezTo>
                    <a:pt x="306" y="309"/>
                    <a:pt x="306" y="309"/>
                    <a:pt x="306" y="309"/>
                  </a:cubicBezTo>
                  <a:cubicBezTo>
                    <a:pt x="307" y="309"/>
                    <a:pt x="307" y="309"/>
                    <a:pt x="308" y="309"/>
                  </a:cubicBezTo>
                  <a:cubicBezTo>
                    <a:pt x="308" y="309"/>
                    <a:pt x="308" y="309"/>
                    <a:pt x="308" y="309"/>
                  </a:cubicBezTo>
                  <a:cubicBezTo>
                    <a:pt x="308" y="306"/>
                    <a:pt x="306" y="305"/>
                    <a:pt x="305" y="303"/>
                  </a:cubicBezTo>
                  <a:cubicBezTo>
                    <a:pt x="304" y="301"/>
                    <a:pt x="303" y="300"/>
                    <a:pt x="303" y="299"/>
                  </a:cubicBezTo>
                  <a:cubicBezTo>
                    <a:pt x="303" y="298"/>
                    <a:pt x="304" y="297"/>
                    <a:pt x="305" y="296"/>
                  </a:cubicBezTo>
                  <a:cubicBezTo>
                    <a:pt x="308" y="293"/>
                    <a:pt x="308" y="292"/>
                    <a:pt x="307" y="289"/>
                  </a:cubicBezTo>
                  <a:cubicBezTo>
                    <a:pt x="307" y="288"/>
                    <a:pt x="306" y="286"/>
                    <a:pt x="308" y="285"/>
                  </a:cubicBezTo>
                  <a:cubicBezTo>
                    <a:pt x="309" y="285"/>
                    <a:pt x="310" y="284"/>
                    <a:pt x="310" y="284"/>
                  </a:cubicBezTo>
                  <a:cubicBezTo>
                    <a:pt x="313" y="282"/>
                    <a:pt x="316" y="281"/>
                    <a:pt x="316" y="279"/>
                  </a:cubicBezTo>
                  <a:cubicBezTo>
                    <a:pt x="316" y="276"/>
                    <a:pt x="317" y="275"/>
                    <a:pt x="320" y="275"/>
                  </a:cubicBezTo>
                  <a:cubicBezTo>
                    <a:pt x="321" y="275"/>
                    <a:pt x="323" y="275"/>
                    <a:pt x="324" y="275"/>
                  </a:cubicBezTo>
                  <a:cubicBezTo>
                    <a:pt x="326" y="276"/>
                    <a:pt x="330" y="273"/>
                    <a:pt x="332" y="270"/>
                  </a:cubicBezTo>
                  <a:cubicBezTo>
                    <a:pt x="333" y="269"/>
                    <a:pt x="334" y="268"/>
                    <a:pt x="334" y="267"/>
                  </a:cubicBezTo>
                  <a:cubicBezTo>
                    <a:pt x="333" y="266"/>
                    <a:pt x="333" y="265"/>
                    <a:pt x="334" y="264"/>
                  </a:cubicBezTo>
                  <a:cubicBezTo>
                    <a:pt x="335" y="263"/>
                    <a:pt x="336" y="263"/>
                    <a:pt x="340" y="264"/>
                  </a:cubicBezTo>
                  <a:cubicBezTo>
                    <a:pt x="342" y="264"/>
                    <a:pt x="343" y="263"/>
                    <a:pt x="344" y="262"/>
                  </a:cubicBezTo>
                  <a:cubicBezTo>
                    <a:pt x="344" y="261"/>
                    <a:pt x="345" y="259"/>
                    <a:pt x="346" y="259"/>
                  </a:cubicBezTo>
                  <a:cubicBezTo>
                    <a:pt x="347" y="259"/>
                    <a:pt x="347" y="259"/>
                    <a:pt x="347" y="259"/>
                  </a:cubicBezTo>
                  <a:cubicBezTo>
                    <a:pt x="348" y="260"/>
                    <a:pt x="349" y="260"/>
                    <a:pt x="349" y="260"/>
                  </a:cubicBezTo>
                  <a:cubicBezTo>
                    <a:pt x="350" y="261"/>
                    <a:pt x="351" y="261"/>
                    <a:pt x="352" y="261"/>
                  </a:cubicBezTo>
                  <a:cubicBezTo>
                    <a:pt x="352" y="261"/>
                    <a:pt x="352" y="261"/>
                    <a:pt x="352" y="261"/>
                  </a:cubicBezTo>
                  <a:cubicBezTo>
                    <a:pt x="352" y="259"/>
                    <a:pt x="353" y="258"/>
                    <a:pt x="354" y="258"/>
                  </a:cubicBezTo>
                  <a:cubicBezTo>
                    <a:pt x="356" y="258"/>
                    <a:pt x="358" y="260"/>
                    <a:pt x="359" y="261"/>
                  </a:cubicBezTo>
                  <a:cubicBezTo>
                    <a:pt x="360" y="263"/>
                    <a:pt x="362" y="264"/>
                    <a:pt x="364" y="264"/>
                  </a:cubicBezTo>
                  <a:cubicBezTo>
                    <a:pt x="365" y="264"/>
                    <a:pt x="366" y="264"/>
                    <a:pt x="367" y="262"/>
                  </a:cubicBezTo>
                  <a:cubicBezTo>
                    <a:pt x="367" y="260"/>
                    <a:pt x="368" y="260"/>
                    <a:pt x="369" y="260"/>
                  </a:cubicBezTo>
                  <a:cubicBezTo>
                    <a:pt x="370" y="260"/>
                    <a:pt x="372" y="261"/>
                    <a:pt x="376" y="265"/>
                  </a:cubicBezTo>
                  <a:cubicBezTo>
                    <a:pt x="378" y="267"/>
                    <a:pt x="379" y="268"/>
                    <a:pt x="381" y="268"/>
                  </a:cubicBezTo>
                  <a:cubicBezTo>
                    <a:pt x="382" y="268"/>
                    <a:pt x="382" y="268"/>
                    <a:pt x="382" y="268"/>
                  </a:cubicBezTo>
                  <a:cubicBezTo>
                    <a:pt x="383" y="268"/>
                    <a:pt x="384" y="268"/>
                    <a:pt x="385" y="268"/>
                  </a:cubicBezTo>
                  <a:cubicBezTo>
                    <a:pt x="385" y="268"/>
                    <a:pt x="385" y="268"/>
                    <a:pt x="386" y="268"/>
                  </a:cubicBezTo>
                  <a:cubicBezTo>
                    <a:pt x="388" y="268"/>
                    <a:pt x="388" y="267"/>
                    <a:pt x="388" y="265"/>
                  </a:cubicBezTo>
                  <a:cubicBezTo>
                    <a:pt x="389" y="263"/>
                    <a:pt x="390" y="263"/>
                    <a:pt x="390" y="263"/>
                  </a:cubicBezTo>
                  <a:cubicBezTo>
                    <a:pt x="391" y="263"/>
                    <a:pt x="392" y="264"/>
                    <a:pt x="393" y="266"/>
                  </a:cubicBezTo>
                  <a:cubicBezTo>
                    <a:pt x="395" y="267"/>
                    <a:pt x="397" y="270"/>
                    <a:pt x="400" y="271"/>
                  </a:cubicBezTo>
                  <a:cubicBezTo>
                    <a:pt x="400" y="271"/>
                    <a:pt x="400" y="271"/>
                    <a:pt x="401" y="271"/>
                  </a:cubicBezTo>
                  <a:cubicBezTo>
                    <a:pt x="400" y="270"/>
                    <a:pt x="399" y="269"/>
                    <a:pt x="396" y="267"/>
                  </a:cubicBezTo>
                  <a:cubicBezTo>
                    <a:pt x="394" y="265"/>
                    <a:pt x="394" y="263"/>
                    <a:pt x="395" y="262"/>
                  </a:cubicBezTo>
                  <a:cubicBezTo>
                    <a:pt x="395" y="261"/>
                    <a:pt x="395" y="261"/>
                    <a:pt x="394" y="260"/>
                  </a:cubicBezTo>
                  <a:cubicBezTo>
                    <a:pt x="393" y="259"/>
                    <a:pt x="393" y="258"/>
                    <a:pt x="393" y="258"/>
                  </a:cubicBezTo>
                  <a:cubicBezTo>
                    <a:pt x="394" y="255"/>
                    <a:pt x="400" y="253"/>
                    <a:pt x="405" y="254"/>
                  </a:cubicBezTo>
                  <a:cubicBezTo>
                    <a:pt x="406" y="254"/>
                    <a:pt x="408" y="254"/>
                    <a:pt x="408" y="254"/>
                  </a:cubicBezTo>
                  <a:cubicBezTo>
                    <a:pt x="409" y="254"/>
                    <a:pt x="409" y="254"/>
                    <a:pt x="410" y="254"/>
                  </a:cubicBezTo>
                  <a:cubicBezTo>
                    <a:pt x="410" y="254"/>
                    <a:pt x="410" y="254"/>
                    <a:pt x="412" y="252"/>
                  </a:cubicBezTo>
                  <a:cubicBezTo>
                    <a:pt x="412" y="251"/>
                    <a:pt x="413" y="250"/>
                    <a:pt x="414" y="250"/>
                  </a:cubicBezTo>
                  <a:cubicBezTo>
                    <a:pt x="417" y="250"/>
                    <a:pt x="418" y="253"/>
                    <a:pt x="418" y="256"/>
                  </a:cubicBezTo>
                  <a:cubicBezTo>
                    <a:pt x="418" y="256"/>
                    <a:pt x="418" y="256"/>
                    <a:pt x="418" y="256"/>
                  </a:cubicBezTo>
                  <a:cubicBezTo>
                    <a:pt x="420" y="256"/>
                    <a:pt x="422" y="255"/>
                    <a:pt x="424" y="255"/>
                  </a:cubicBezTo>
                  <a:cubicBezTo>
                    <a:pt x="427" y="254"/>
                    <a:pt x="430" y="253"/>
                    <a:pt x="432" y="253"/>
                  </a:cubicBezTo>
                  <a:cubicBezTo>
                    <a:pt x="438" y="253"/>
                    <a:pt x="443" y="258"/>
                    <a:pt x="443" y="261"/>
                  </a:cubicBezTo>
                  <a:cubicBezTo>
                    <a:pt x="444" y="264"/>
                    <a:pt x="447" y="264"/>
                    <a:pt x="450" y="262"/>
                  </a:cubicBezTo>
                  <a:cubicBezTo>
                    <a:pt x="450" y="262"/>
                    <a:pt x="450" y="261"/>
                    <a:pt x="451" y="261"/>
                  </a:cubicBezTo>
                  <a:cubicBezTo>
                    <a:pt x="453" y="259"/>
                    <a:pt x="455" y="257"/>
                    <a:pt x="458" y="257"/>
                  </a:cubicBezTo>
                  <a:cubicBezTo>
                    <a:pt x="459" y="257"/>
                    <a:pt x="460" y="258"/>
                    <a:pt x="461" y="259"/>
                  </a:cubicBezTo>
                  <a:cubicBezTo>
                    <a:pt x="463" y="260"/>
                    <a:pt x="465" y="262"/>
                    <a:pt x="467" y="264"/>
                  </a:cubicBezTo>
                  <a:cubicBezTo>
                    <a:pt x="469" y="267"/>
                    <a:pt x="471" y="269"/>
                    <a:pt x="473" y="271"/>
                  </a:cubicBezTo>
                  <a:cubicBezTo>
                    <a:pt x="476" y="274"/>
                    <a:pt x="474" y="277"/>
                    <a:pt x="474" y="280"/>
                  </a:cubicBezTo>
                  <a:cubicBezTo>
                    <a:pt x="473" y="282"/>
                    <a:pt x="472" y="283"/>
                    <a:pt x="473" y="284"/>
                  </a:cubicBezTo>
                  <a:cubicBezTo>
                    <a:pt x="474" y="286"/>
                    <a:pt x="474" y="287"/>
                    <a:pt x="474" y="289"/>
                  </a:cubicBezTo>
                  <a:cubicBezTo>
                    <a:pt x="475" y="291"/>
                    <a:pt x="475" y="293"/>
                    <a:pt x="478" y="295"/>
                  </a:cubicBezTo>
                  <a:cubicBezTo>
                    <a:pt x="481" y="297"/>
                    <a:pt x="481" y="301"/>
                    <a:pt x="481" y="303"/>
                  </a:cubicBezTo>
                  <a:cubicBezTo>
                    <a:pt x="481" y="306"/>
                    <a:pt x="481" y="306"/>
                    <a:pt x="482" y="307"/>
                  </a:cubicBezTo>
                  <a:cubicBezTo>
                    <a:pt x="486" y="308"/>
                    <a:pt x="490" y="315"/>
                    <a:pt x="490" y="317"/>
                  </a:cubicBezTo>
                  <a:cubicBezTo>
                    <a:pt x="490" y="318"/>
                    <a:pt x="493" y="320"/>
                    <a:pt x="495" y="320"/>
                  </a:cubicBezTo>
                  <a:cubicBezTo>
                    <a:pt x="496" y="320"/>
                    <a:pt x="497" y="319"/>
                    <a:pt x="497" y="319"/>
                  </a:cubicBezTo>
                  <a:cubicBezTo>
                    <a:pt x="497" y="316"/>
                    <a:pt x="498" y="314"/>
                    <a:pt x="499" y="312"/>
                  </a:cubicBezTo>
                  <a:cubicBezTo>
                    <a:pt x="501" y="309"/>
                    <a:pt x="502" y="307"/>
                    <a:pt x="502" y="305"/>
                  </a:cubicBezTo>
                  <a:cubicBezTo>
                    <a:pt x="502" y="302"/>
                    <a:pt x="499" y="288"/>
                    <a:pt x="496" y="283"/>
                  </a:cubicBezTo>
                  <a:cubicBezTo>
                    <a:pt x="494" y="281"/>
                    <a:pt x="494" y="279"/>
                    <a:pt x="494" y="278"/>
                  </a:cubicBezTo>
                  <a:cubicBezTo>
                    <a:pt x="494" y="276"/>
                    <a:pt x="494" y="275"/>
                    <a:pt x="492" y="273"/>
                  </a:cubicBezTo>
                  <a:cubicBezTo>
                    <a:pt x="488" y="267"/>
                    <a:pt x="486" y="258"/>
                    <a:pt x="486" y="250"/>
                  </a:cubicBezTo>
                  <a:cubicBezTo>
                    <a:pt x="486" y="242"/>
                    <a:pt x="495" y="230"/>
                    <a:pt x="500" y="226"/>
                  </a:cubicBezTo>
                  <a:cubicBezTo>
                    <a:pt x="502" y="224"/>
                    <a:pt x="504" y="223"/>
                    <a:pt x="506" y="223"/>
                  </a:cubicBezTo>
                  <a:cubicBezTo>
                    <a:pt x="508" y="222"/>
                    <a:pt x="509" y="222"/>
                    <a:pt x="509" y="221"/>
                  </a:cubicBezTo>
                  <a:cubicBezTo>
                    <a:pt x="510" y="216"/>
                    <a:pt x="516" y="211"/>
                    <a:pt x="519" y="211"/>
                  </a:cubicBezTo>
                  <a:cubicBezTo>
                    <a:pt x="520" y="211"/>
                    <a:pt x="520" y="211"/>
                    <a:pt x="521" y="211"/>
                  </a:cubicBezTo>
                  <a:cubicBezTo>
                    <a:pt x="521" y="211"/>
                    <a:pt x="522" y="211"/>
                    <a:pt x="522" y="211"/>
                  </a:cubicBezTo>
                  <a:cubicBezTo>
                    <a:pt x="524" y="211"/>
                    <a:pt x="525" y="211"/>
                    <a:pt x="525" y="209"/>
                  </a:cubicBezTo>
                  <a:cubicBezTo>
                    <a:pt x="526" y="205"/>
                    <a:pt x="532" y="201"/>
                    <a:pt x="538" y="200"/>
                  </a:cubicBezTo>
                  <a:cubicBezTo>
                    <a:pt x="540" y="200"/>
                    <a:pt x="541" y="199"/>
                    <a:pt x="541" y="199"/>
                  </a:cubicBezTo>
                  <a:cubicBezTo>
                    <a:pt x="541" y="198"/>
                    <a:pt x="540" y="197"/>
                    <a:pt x="539" y="196"/>
                  </a:cubicBezTo>
                  <a:cubicBezTo>
                    <a:pt x="539" y="195"/>
                    <a:pt x="539" y="195"/>
                    <a:pt x="538" y="194"/>
                  </a:cubicBezTo>
                  <a:cubicBezTo>
                    <a:pt x="538" y="193"/>
                    <a:pt x="538" y="191"/>
                    <a:pt x="538" y="190"/>
                  </a:cubicBezTo>
                  <a:cubicBezTo>
                    <a:pt x="539" y="188"/>
                    <a:pt x="542" y="187"/>
                    <a:pt x="543" y="189"/>
                  </a:cubicBezTo>
                  <a:cubicBezTo>
                    <a:pt x="544" y="190"/>
                    <a:pt x="547" y="191"/>
                    <a:pt x="549" y="189"/>
                  </a:cubicBezTo>
                  <a:cubicBezTo>
                    <a:pt x="552" y="187"/>
                    <a:pt x="554" y="185"/>
                    <a:pt x="554" y="185"/>
                  </a:cubicBezTo>
                  <a:cubicBezTo>
                    <a:pt x="554" y="185"/>
                    <a:pt x="554" y="185"/>
                    <a:pt x="554" y="185"/>
                  </a:cubicBezTo>
                  <a:cubicBezTo>
                    <a:pt x="554" y="185"/>
                    <a:pt x="553" y="184"/>
                    <a:pt x="552" y="184"/>
                  </a:cubicBezTo>
                  <a:cubicBezTo>
                    <a:pt x="549" y="184"/>
                    <a:pt x="547" y="183"/>
                    <a:pt x="546" y="182"/>
                  </a:cubicBezTo>
                  <a:cubicBezTo>
                    <a:pt x="546" y="181"/>
                    <a:pt x="546" y="180"/>
                    <a:pt x="549" y="179"/>
                  </a:cubicBezTo>
                  <a:cubicBezTo>
                    <a:pt x="549" y="179"/>
                    <a:pt x="550" y="178"/>
                    <a:pt x="549" y="177"/>
                  </a:cubicBezTo>
                  <a:cubicBezTo>
                    <a:pt x="549" y="175"/>
                    <a:pt x="547" y="173"/>
                    <a:pt x="545" y="173"/>
                  </a:cubicBezTo>
                  <a:cubicBezTo>
                    <a:pt x="544" y="173"/>
                    <a:pt x="542" y="172"/>
                    <a:pt x="541" y="171"/>
                  </a:cubicBezTo>
                  <a:cubicBezTo>
                    <a:pt x="541" y="169"/>
                    <a:pt x="542" y="168"/>
                    <a:pt x="544" y="166"/>
                  </a:cubicBezTo>
                  <a:cubicBezTo>
                    <a:pt x="544" y="165"/>
                    <a:pt x="544" y="165"/>
                    <a:pt x="544" y="165"/>
                  </a:cubicBezTo>
                  <a:cubicBezTo>
                    <a:pt x="544" y="163"/>
                    <a:pt x="540" y="159"/>
                    <a:pt x="537" y="158"/>
                  </a:cubicBezTo>
                  <a:cubicBezTo>
                    <a:pt x="537" y="158"/>
                    <a:pt x="537" y="158"/>
                    <a:pt x="537" y="158"/>
                  </a:cubicBezTo>
                  <a:cubicBezTo>
                    <a:pt x="536" y="157"/>
                    <a:pt x="535" y="156"/>
                    <a:pt x="536" y="155"/>
                  </a:cubicBezTo>
                  <a:cubicBezTo>
                    <a:pt x="536" y="154"/>
                    <a:pt x="538" y="153"/>
                    <a:pt x="542" y="152"/>
                  </a:cubicBezTo>
                  <a:cubicBezTo>
                    <a:pt x="542" y="151"/>
                    <a:pt x="542" y="147"/>
                    <a:pt x="542" y="145"/>
                  </a:cubicBezTo>
                  <a:cubicBezTo>
                    <a:pt x="542" y="142"/>
                    <a:pt x="542" y="139"/>
                    <a:pt x="543" y="138"/>
                  </a:cubicBezTo>
                  <a:cubicBezTo>
                    <a:pt x="544" y="136"/>
                    <a:pt x="545" y="135"/>
                    <a:pt x="547" y="135"/>
                  </a:cubicBezTo>
                  <a:cubicBezTo>
                    <a:pt x="548" y="135"/>
                    <a:pt x="548" y="135"/>
                    <a:pt x="549" y="136"/>
                  </a:cubicBezTo>
                  <a:cubicBezTo>
                    <a:pt x="549" y="137"/>
                    <a:pt x="549" y="137"/>
                    <a:pt x="548" y="139"/>
                  </a:cubicBezTo>
                  <a:cubicBezTo>
                    <a:pt x="546" y="142"/>
                    <a:pt x="545" y="145"/>
                    <a:pt x="547" y="148"/>
                  </a:cubicBezTo>
                  <a:cubicBezTo>
                    <a:pt x="551" y="153"/>
                    <a:pt x="552" y="157"/>
                    <a:pt x="550" y="163"/>
                  </a:cubicBezTo>
                  <a:cubicBezTo>
                    <a:pt x="550" y="164"/>
                    <a:pt x="550" y="164"/>
                    <a:pt x="550" y="165"/>
                  </a:cubicBezTo>
                  <a:cubicBezTo>
                    <a:pt x="551" y="164"/>
                    <a:pt x="552" y="162"/>
                    <a:pt x="554" y="159"/>
                  </a:cubicBezTo>
                  <a:cubicBezTo>
                    <a:pt x="557" y="153"/>
                    <a:pt x="557" y="148"/>
                    <a:pt x="556" y="146"/>
                  </a:cubicBezTo>
                  <a:cubicBezTo>
                    <a:pt x="556" y="146"/>
                    <a:pt x="556" y="146"/>
                    <a:pt x="556" y="146"/>
                  </a:cubicBezTo>
                  <a:cubicBezTo>
                    <a:pt x="554" y="145"/>
                    <a:pt x="553" y="142"/>
                    <a:pt x="554" y="140"/>
                  </a:cubicBezTo>
                  <a:cubicBezTo>
                    <a:pt x="554" y="138"/>
                    <a:pt x="555" y="138"/>
                    <a:pt x="555" y="138"/>
                  </a:cubicBezTo>
                  <a:cubicBezTo>
                    <a:pt x="556" y="138"/>
                    <a:pt x="557" y="138"/>
                    <a:pt x="558" y="139"/>
                  </a:cubicBezTo>
                  <a:cubicBezTo>
                    <a:pt x="559" y="141"/>
                    <a:pt x="560" y="142"/>
                    <a:pt x="560" y="142"/>
                  </a:cubicBezTo>
                  <a:cubicBezTo>
                    <a:pt x="561" y="142"/>
                    <a:pt x="563" y="140"/>
                    <a:pt x="564" y="139"/>
                  </a:cubicBezTo>
                  <a:cubicBezTo>
                    <a:pt x="568" y="135"/>
                    <a:pt x="571" y="129"/>
                    <a:pt x="571" y="127"/>
                  </a:cubicBezTo>
                  <a:cubicBezTo>
                    <a:pt x="571" y="126"/>
                    <a:pt x="570" y="126"/>
                    <a:pt x="570" y="126"/>
                  </a:cubicBezTo>
                  <a:cubicBezTo>
                    <a:pt x="569" y="125"/>
                    <a:pt x="569" y="124"/>
                    <a:pt x="569" y="124"/>
                  </a:cubicBezTo>
                  <a:cubicBezTo>
                    <a:pt x="569" y="122"/>
                    <a:pt x="573" y="121"/>
                    <a:pt x="576" y="121"/>
                  </a:cubicBezTo>
                  <a:cubicBezTo>
                    <a:pt x="576" y="121"/>
                    <a:pt x="577" y="121"/>
                    <a:pt x="577" y="121"/>
                  </a:cubicBezTo>
                  <a:cubicBezTo>
                    <a:pt x="582" y="121"/>
                    <a:pt x="592" y="118"/>
                    <a:pt x="593" y="117"/>
                  </a:cubicBezTo>
                  <a:cubicBezTo>
                    <a:pt x="593" y="117"/>
                    <a:pt x="593" y="117"/>
                    <a:pt x="593" y="117"/>
                  </a:cubicBezTo>
                  <a:cubicBezTo>
                    <a:pt x="593" y="117"/>
                    <a:pt x="592" y="117"/>
                    <a:pt x="591" y="117"/>
                  </a:cubicBezTo>
                  <a:cubicBezTo>
                    <a:pt x="590" y="117"/>
                    <a:pt x="587" y="117"/>
                    <a:pt x="584" y="118"/>
                  </a:cubicBezTo>
                  <a:cubicBezTo>
                    <a:pt x="581" y="118"/>
                    <a:pt x="578" y="119"/>
                    <a:pt x="576" y="119"/>
                  </a:cubicBezTo>
                  <a:cubicBezTo>
                    <a:pt x="576" y="118"/>
                    <a:pt x="575" y="118"/>
                    <a:pt x="575" y="117"/>
                  </a:cubicBezTo>
                  <a:cubicBezTo>
                    <a:pt x="575" y="113"/>
                    <a:pt x="591" y="110"/>
                    <a:pt x="594" y="110"/>
                  </a:cubicBezTo>
                  <a:cubicBezTo>
                    <a:pt x="597" y="110"/>
                    <a:pt x="597" y="109"/>
                    <a:pt x="598" y="107"/>
                  </a:cubicBezTo>
                  <a:cubicBezTo>
                    <a:pt x="598" y="106"/>
                    <a:pt x="598" y="105"/>
                    <a:pt x="599" y="105"/>
                  </a:cubicBezTo>
                  <a:cubicBezTo>
                    <a:pt x="600" y="105"/>
                    <a:pt x="600" y="105"/>
                    <a:pt x="601" y="106"/>
                  </a:cubicBezTo>
                  <a:cubicBezTo>
                    <a:pt x="603" y="108"/>
                    <a:pt x="606" y="109"/>
                    <a:pt x="609" y="106"/>
                  </a:cubicBezTo>
                  <a:cubicBezTo>
                    <a:pt x="610" y="106"/>
                    <a:pt x="610" y="105"/>
                    <a:pt x="610" y="104"/>
                  </a:cubicBezTo>
                  <a:cubicBezTo>
                    <a:pt x="610" y="102"/>
                    <a:pt x="608" y="100"/>
                    <a:pt x="606" y="100"/>
                  </a:cubicBezTo>
                  <a:cubicBezTo>
                    <a:pt x="606" y="99"/>
                    <a:pt x="605" y="99"/>
                    <a:pt x="604" y="98"/>
                  </a:cubicBezTo>
                  <a:cubicBezTo>
                    <a:pt x="604" y="97"/>
                    <a:pt x="605" y="96"/>
                    <a:pt x="606" y="95"/>
                  </a:cubicBezTo>
                  <a:cubicBezTo>
                    <a:pt x="606" y="95"/>
                    <a:pt x="607" y="94"/>
                    <a:pt x="607" y="93"/>
                  </a:cubicBezTo>
                  <a:cubicBezTo>
                    <a:pt x="606" y="92"/>
                    <a:pt x="607" y="89"/>
                    <a:pt x="608" y="87"/>
                  </a:cubicBezTo>
                  <a:cubicBezTo>
                    <a:pt x="609" y="85"/>
                    <a:pt x="611" y="80"/>
                    <a:pt x="615" y="80"/>
                  </a:cubicBezTo>
                  <a:cubicBezTo>
                    <a:pt x="617" y="79"/>
                    <a:pt x="617" y="78"/>
                    <a:pt x="618" y="78"/>
                  </a:cubicBezTo>
                  <a:cubicBezTo>
                    <a:pt x="619" y="77"/>
                    <a:pt x="619" y="76"/>
                    <a:pt x="622" y="76"/>
                  </a:cubicBezTo>
                  <a:cubicBezTo>
                    <a:pt x="624" y="76"/>
                    <a:pt x="625" y="74"/>
                    <a:pt x="626" y="72"/>
                  </a:cubicBezTo>
                  <a:cubicBezTo>
                    <a:pt x="627" y="70"/>
                    <a:pt x="628" y="69"/>
                    <a:pt x="629" y="68"/>
                  </a:cubicBezTo>
                  <a:cubicBezTo>
                    <a:pt x="630" y="67"/>
                    <a:pt x="631" y="67"/>
                    <a:pt x="632" y="67"/>
                  </a:cubicBezTo>
                  <a:cubicBezTo>
                    <a:pt x="633" y="67"/>
                    <a:pt x="635" y="67"/>
                    <a:pt x="636" y="68"/>
                  </a:cubicBezTo>
                  <a:cubicBezTo>
                    <a:pt x="638" y="69"/>
                    <a:pt x="641" y="70"/>
                    <a:pt x="643" y="68"/>
                  </a:cubicBezTo>
                  <a:cubicBezTo>
                    <a:pt x="645" y="66"/>
                    <a:pt x="648" y="64"/>
                    <a:pt x="651" y="62"/>
                  </a:cubicBezTo>
                  <a:cubicBezTo>
                    <a:pt x="650" y="61"/>
                    <a:pt x="650" y="60"/>
                    <a:pt x="649" y="59"/>
                  </a:cubicBezTo>
                  <a:cubicBezTo>
                    <a:pt x="649" y="59"/>
                    <a:pt x="649" y="59"/>
                    <a:pt x="648" y="59"/>
                  </a:cubicBezTo>
                  <a:cubicBezTo>
                    <a:pt x="648" y="57"/>
                    <a:pt x="647" y="56"/>
                    <a:pt x="647" y="55"/>
                  </a:cubicBezTo>
                  <a:cubicBezTo>
                    <a:pt x="646" y="55"/>
                    <a:pt x="646" y="55"/>
                    <a:pt x="646" y="55"/>
                  </a:cubicBezTo>
                  <a:cubicBezTo>
                    <a:pt x="646" y="54"/>
                    <a:pt x="645" y="53"/>
                    <a:pt x="645" y="52"/>
                  </a:cubicBezTo>
                  <a:cubicBezTo>
                    <a:pt x="645" y="51"/>
                    <a:pt x="645" y="51"/>
                    <a:pt x="645" y="51"/>
                  </a:cubicBezTo>
                  <a:cubicBezTo>
                    <a:pt x="642" y="45"/>
                    <a:pt x="642" y="41"/>
                    <a:pt x="642" y="37"/>
                  </a:cubicBezTo>
                  <a:cubicBezTo>
                    <a:pt x="642" y="37"/>
                    <a:pt x="642" y="37"/>
                    <a:pt x="642" y="37"/>
                  </a:cubicBezTo>
                  <a:cubicBezTo>
                    <a:pt x="642" y="37"/>
                    <a:pt x="642" y="37"/>
                    <a:pt x="642" y="37"/>
                  </a:cubicBezTo>
                  <a:cubicBezTo>
                    <a:pt x="642" y="36"/>
                    <a:pt x="642" y="35"/>
                    <a:pt x="642" y="34"/>
                  </a:cubicBezTo>
                  <a:cubicBezTo>
                    <a:pt x="642" y="34"/>
                    <a:pt x="642" y="34"/>
                    <a:pt x="642" y="33"/>
                  </a:cubicBezTo>
                  <a:cubicBezTo>
                    <a:pt x="642" y="33"/>
                    <a:pt x="642" y="33"/>
                    <a:pt x="642" y="33"/>
                  </a:cubicBezTo>
                  <a:cubicBezTo>
                    <a:pt x="642" y="33"/>
                    <a:pt x="642" y="33"/>
                    <a:pt x="642" y="32"/>
                  </a:cubicBezTo>
                  <a:cubicBezTo>
                    <a:pt x="642" y="32"/>
                    <a:pt x="642" y="32"/>
                    <a:pt x="642" y="32"/>
                  </a:cubicBezTo>
                  <a:cubicBezTo>
                    <a:pt x="642" y="32"/>
                    <a:pt x="642" y="31"/>
                    <a:pt x="642" y="31"/>
                  </a:cubicBezTo>
                  <a:cubicBezTo>
                    <a:pt x="642" y="31"/>
                    <a:pt x="642" y="31"/>
                    <a:pt x="642" y="31"/>
                  </a:cubicBezTo>
                  <a:cubicBezTo>
                    <a:pt x="642" y="31"/>
                    <a:pt x="642" y="31"/>
                    <a:pt x="642" y="31"/>
                  </a:cubicBezTo>
                  <a:cubicBezTo>
                    <a:pt x="642" y="31"/>
                    <a:pt x="642" y="31"/>
                    <a:pt x="642" y="31"/>
                  </a:cubicBezTo>
                  <a:cubicBezTo>
                    <a:pt x="641" y="31"/>
                    <a:pt x="641" y="31"/>
                    <a:pt x="641" y="31"/>
                  </a:cubicBezTo>
                  <a:cubicBezTo>
                    <a:pt x="641" y="31"/>
                    <a:pt x="641" y="31"/>
                    <a:pt x="641" y="31"/>
                  </a:cubicBezTo>
                  <a:cubicBezTo>
                    <a:pt x="640" y="30"/>
                    <a:pt x="640" y="30"/>
                    <a:pt x="639" y="30"/>
                  </a:cubicBezTo>
                  <a:cubicBezTo>
                    <a:pt x="639" y="30"/>
                    <a:pt x="639" y="30"/>
                    <a:pt x="639" y="30"/>
                  </a:cubicBezTo>
                  <a:cubicBezTo>
                    <a:pt x="638" y="30"/>
                    <a:pt x="638" y="30"/>
                    <a:pt x="637" y="30"/>
                  </a:cubicBezTo>
                  <a:cubicBezTo>
                    <a:pt x="636" y="30"/>
                    <a:pt x="636" y="30"/>
                    <a:pt x="635" y="30"/>
                  </a:cubicBezTo>
                  <a:cubicBezTo>
                    <a:pt x="635" y="30"/>
                    <a:pt x="635" y="30"/>
                    <a:pt x="634" y="30"/>
                  </a:cubicBezTo>
                  <a:cubicBezTo>
                    <a:pt x="633" y="30"/>
                    <a:pt x="631" y="29"/>
                    <a:pt x="629" y="29"/>
                  </a:cubicBezTo>
                  <a:cubicBezTo>
                    <a:pt x="629" y="29"/>
                    <a:pt x="628" y="28"/>
                    <a:pt x="627" y="28"/>
                  </a:cubicBezTo>
                  <a:cubicBezTo>
                    <a:pt x="627" y="27"/>
                    <a:pt x="627" y="27"/>
                    <a:pt x="627" y="27"/>
                  </a:cubicBezTo>
                  <a:cubicBezTo>
                    <a:pt x="626" y="27"/>
                    <a:pt x="626" y="27"/>
                    <a:pt x="626" y="27"/>
                  </a:cubicBezTo>
                  <a:cubicBezTo>
                    <a:pt x="626" y="27"/>
                    <a:pt x="626" y="27"/>
                    <a:pt x="626" y="27"/>
                  </a:cubicBezTo>
                  <a:cubicBezTo>
                    <a:pt x="626" y="28"/>
                    <a:pt x="625" y="28"/>
                    <a:pt x="625" y="28"/>
                  </a:cubicBezTo>
                  <a:cubicBezTo>
                    <a:pt x="625" y="28"/>
                    <a:pt x="625" y="28"/>
                    <a:pt x="625" y="28"/>
                  </a:cubicBezTo>
                  <a:cubicBezTo>
                    <a:pt x="625" y="28"/>
                    <a:pt x="625" y="28"/>
                    <a:pt x="624" y="28"/>
                  </a:cubicBezTo>
                  <a:cubicBezTo>
                    <a:pt x="624" y="28"/>
                    <a:pt x="624" y="28"/>
                    <a:pt x="624" y="28"/>
                  </a:cubicBezTo>
                  <a:cubicBezTo>
                    <a:pt x="624" y="29"/>
                    <a:pt x="624" y="29"/>
                    <a:pt x="624" y="29"/>
                  </a:cubicBezTo>
                  <a:cubicBezTo>
                    <a:pt x="624" y="29"/>
                    <a:pt x="624" y="29"/>
                    <a:pt x="623" y="29"/>
                  </a:cubicBezTo>
                  <a:cubicBezTo>
                    <a:pt x="623" y="30"/>
                    <a:pt x="622" y="31"/>
                    <a:pt x="622" y="31"/>
                  </a:cubicBezTo>
                  <a:cubicBezTo>
                    <a:pt x="622" y="32"/>
                    <a:pt x="621" y="32"/>
                    <a:pt x="621" y="32"/>
                  </a:cubicBezTo>
                  <a:cubicBezTo>
                    <a:pt x="621" y="33"/>
                    <a:pt x="620" y="33"/>
                    <a:pt x="620" y="34"/>
                  </a:cubicBezTo>
                  <a:cubicBezTo>
                    <a:pt x="620" y="34"/>
                    <a:pt x="620" y="35"/>
                    <a:pt x="619" y="35"/>
                  </a:cubicBezTo>
                  <a:cubicBezTo>
                    <a:pt x="619" y="36"/>
                    <a:pt x="618" y="37"/>
                    <a:pt x="618" y="38"/>
                  </a:cubicBezTo>
                  <a:cubicBezTo>
                    <a:pt x="618" y="38"/>
                    <a:pt x="618" y="38"/>
                    <a:pt x="618" y="38"/>
                  </a:cubicBezTo>
                  <a:cubicBezTo>
                    <a:pt x="616" y="42"/>
                    <a:pt x="615" y="45"/>
                    <a:pt x="615" y="47"/>
                  </a:cubicBezTo>
                  <a:cubicBezTo>
                    <a:pt x="615" y="47"/>
                    <a:pt x="615" y="47"/>
                    <a:pt x="615" y="47"/>
                  </a:cubicBezTo>
                  <a:cubicBezTo>
                    <a:pt x="614" y="48"/>
                    <a:pt x="614" y="48"/>
                    <a:pt x="614" y="49"/>
                  </a:cubicBezTo>
                  <a:cubicBezTo>
                    <a:pt x="614" y="49"/>
                    <a:pt x="614" y="49"/>
                    <a:pt x="614" y="49"/>
                  </a:cubicBezTo>
                  <a:cubicBezTo>
                    <a:pt x="614" y="49"/>
                    <a:pt x="614" y="50"/>
                    <a:pt x="613" y="50"/>
                  </a:cubicBezTo>
                  <a:cubicBezTo>
                    <a:pt x="613" y="50"/>
                    <a:pt x="613" y="51"/>
                    <a:pt x="613" y="51"/>
                  </a:cubicBezTo>
                  <a:cubicBezTo>
                    <a:pt x="613" y="51"/>
                    <a:pt x="613" y="51"/>
                    <a:pt x="613" y="51"/>
                  </a:cubicBezTo>
                  <a:cubicBezTo>
                    <a:pt x="612" y="52"/>
                    <a:pt x="612" y="52"/>
                    <a:pt x="612" y="52"/>
                  </a:cubicBezTo>
                  <a:cubicBezTo>
                    <a:pt x="612" y="52"/>
                    <a:pt x="612" y="52"/>
                    <a:pt x="612" y="53"/>
                  </a:cubicBezTo>
                  <a:cubicBezTo>
                    <a:pt x="611" y="53"/>
                    <a:pt x="611" y="53"/>
                    <a:pt x="611" y="54"/>
                  </a:cubicBezTo>
                  <a:cubicBezTo>
                    <a:pt x="611" y="54"/>
                    <a:pt x="611" y="54"/>
                    <a:pt x="610" y="54"/>
                  </a:cubicBezTo>
                  <a:cubicBezTo>
                    <a:pt x="610" y="54"/>
                    <a:pt x="610" y="54"/>
                    <a:pt x="610" y="55"/>
                  </a:cubicBezTo>
                  <a:cubicBezTo>
                    <a:pt x="610" y="55"/>
                    <a:pt x="609" y="55"/>
                    <a:pt x="609" y="55"/>
                  </a:cubicBezTo>
                  <a:cubicBezTo>
                    <a:pt x="609" y="55"/>
                    <a:pt x="609" y="55"/>
                    <a:pt x="609" y="55"/>
                  </a:cubicBezTo>
                  <a:cubicBezTo>
                    <a:pt x="605" y="59"/>
                    <a:pt x="601" y="62"/>
                    <a:pt x="600" y="62"/>
                  </a:cubicBezTo>
                  <a:cubicBezTo>
                    <a:pt x="600" y="62"/>
                    <a:pt x="600" y="62"/>
                    <a:pt x="600" y="62"/>
                  </a:cubicBezTo>
                  <a:cubicBezTo>
                    <a:pt x="600" y="62"/>
                    <a:pt x="600" y="62"/>
                    <a:pt x="600" y="62"/>
                  </a:cubicBezTo>
                  <a:cubicBezTo>
                    <a:pt x="600" y="63"/>
                    <a:pt x="600" y="63"/>
                    <a:pt x="600" y="63"/>
                  </a:cubicBezTo>
                  <a:cubicBezTo>
                    <a:pt x="600" y="63"/>
                    <a:pt x="600" y="63"/>
                    <a:pt x="600" y="63"/>
                  </a:cubicBezTo>
                  <a:cubicBezTo>
                    <a:pt x="599" y="63"/>
                    <a:pt x="595" y="63"/>
                    <a:pt x="589" y="63"/>
                  </a:cubicBezTo>
                  <a:cubicBezTo>
                    <a:pt x="588" y="63"/>
                    <a:pt x="586" y="63"/>
                    <a:pt x="585" y="63"/>
                  </a:cubicBezTo>
                  <a:cubicBezTo>
                    <a:pt x="583" y="63"/>
                    <a:pt x="582" y="63"/>
                    <a:pt x="580" y="63"/>
                  </a:cubicBezTo>
                  <a:cubicBezTo>
                    <a:pt x="571" y="63"/>
                    <a:pt x="562" y="63"/>
                    <a:pt x="561" y="63"/>
                  </a:cubicBezTo>
                  <a:cubicBezTo>
                    <a:pt x="561" y="63"/>
                    <a:pt x="561" y="63"/>
                    <a:pt x="561" y="63"/>
                  </a:cubicBezTo>
                  <a:cubicBezTo>
                    <a:pt x="560" y="63"/>
                    <a:pt x="560" y="63"/>
                    <a:pt x="560" y="63"/>
                  </a:cubicBezTo>
                  <a:cubicBezTo>
                    <a:pt x="560" y="63"/>
                    <a:pt x="559" y="64"/>
                    <a:pt x="559" y="64"/>
                  </a:cubicBezTo>
                  <a:cubicBezTo>
                    <a:pt x="558" y="64"/>
                    <a:pt x="558" y="65"/>
                    <a:pt x="557" y="65"/>
                  </a:cubicBezTo>
                  <a:cubicBezTo>
                    <a:pt x="557" y="65"/>
                    <a:pt x="557" y="65"/>
                    <a:pt x="557" y="65"/>
                  </a:cubicBezTo>
                  <a:cubicBezTo>
                    <a:pt x="556" y="66"/>
                    <a:pt x="556" y="66"/>
                    <a:pt x="555" y="67"/>
                  </a:cubicBezTo>
                  <a:cubicBezTo>
                    <a:pt x="555" y="67"/>
                    <a:pt x="555" y="67"/>
                    <a:pt x="555" y="67"/>
                  </a:cubicBezTo>
                  <a:cubicBezTo>
                    <a:pt x="554" y="68"/>
                    <a:pt x="552" y="69"/>
                    <a:pt x="551" y="70"/>
                  </a:cubicBezTo>
                  <a:cubicBezTo>
                    <a:pt x="551" y="70"/>
                    <a:pt x="551" y="70"/>
                    <a:pt x="551" y="70"/>
                  </a:cubicBezTo>
                  <a:cubicBezTo>
                    <a:pt x="550" y="71"/>
                    <a:pt x="549" y="72"/>
                    <a:pt x="549" y="72"/>
                  </a:cubicBezTo>
                  <a:cubicBezTo>
                    <a:pt x="548" y="72"/>
                    <a:pt x="548" y="73"/>
                    <a:pt x="548" y="73"/>
                  </a:cubicBezTo>
                  <a:cubicBezTo>
                    <a:pt x="547" y="73"/>
                    <a:pt x="547" y="73"/>
                    <a:pt x="547" y="73"/>
                  </a:cubicBezTo>
                  <a:cubicBezTo>
                    <a:pt x="548" y="75"/>
                    <a:pt x="548" y="77"/>
                    <a:pt x="547" y="78"/>
                  </a:cubicBezTo>
                  <a:cubicBezTo>
                    <a:pt x="545" y="83"/>
                    <a:pt x="534" y="85"/>
                    <a:pt x="524" y="86"/>
                  </a:cubicBezTo>
                  <a:cubicBezTo>
                    <a:pt x="521" y="86"/>
                    <a:pt x="519" y="86"/>
                    <a:pt x="517" y="87"/>
                  </a:cubicBezTo>
                  <a:cubicBezTo>
                    <a:pt x="517" y="87"/>
                    <a:pt x="517" y="87"/>
                    <a:pt x="517" y="87"/>
                  </a:cubicBezTo>
                  <a:cubicBezTo>
                    <a:pt x="517" y="87"/>
                    <a:pt x="517" y="88"/>
                    <a:pt x="517" y="88"/>
                  </a:cubicBezTo>
                  <a:cubicBezTo>
                    <a:pt x="517" y="88"/>
                    <a:pt x="517" y="89"/>
                    <a:pt x="517" y="89"/>
                  </a:cubicBezTo>
                  <a:cubicBezTo>
                    <a:pt x="517" y="89"/>
                    <a:pt x="517" y="89"/>
                    <a:pt x="517" y="90"/>
                  </a:cubicBezTo>
                  <a:cubicBezTo>
                    <a:pt x="517" y="90"/>
                    <a:pt x="517" y="90"/>
                    <a:pt x="517" y="90"/>
                  </a:cubicBezTo>
                  <a:cubicBezTo>
                    <a:pt x="517" y="90"/>
                    <a:pt x="517" y="90"/>
                    <a:pt x="517" y="90"/>
                  </a:cubicBezTo>
                  <a:cubicBezTo>
                    <a:pt x="517" y="91"/>
                    <a:pt x="517" y="91"/>
                    <a:pt x="516" y="91"/>
                  </a:cubicBezTo>
                  <a:cubicBezTo>
                    <a:pt x="516" y="91"/>
                    <a:pt x="516" y="92"/>
                    <a:pt x="516" y="92"/>
                  </a:cubicBezTo>
                  <a:cubicBezTo>
                    <a:pt x="516" y="92"/>
                    <a:pt x="516" y="92"/>
                    <a:pt x="516" y="92"/>
                  </a:cubicBezTo>
                  <a:cubicBezTo>
                    <a:pt x="516" y="92"/>
                    <a:pt x="516" y="92"/>
                    <a:pt x="516" y="92"/>
                  </a:cubicBezTo>
                  <a:cubicBezTo>
                    <a:pt x="515" y="92"/>
                    <a:pt x="515" y="92"/>
                    <a:pt x="515" y="93"/>
                  </a:cubicBezTo>
                  <a:cubicBezTo>
                    <a:pt x="515" y="93"/>
                    <a:pt x="515" y="93"/>
                    <a:pt x="515" y="93"/>
                  </a:cubicBezTo>
                  <a:cubicBezTo>
                    <a:pt x="514" y="93"/>
                    <a:pt x="514" y="93"/>
                    <a:pt x="514" y="94"/>
                  </a:cubicBezTo>
                  <a:cubicBezTo>
                    <a:pt x="514" y="94"/>
                    <a:pt x="513" y="94"/>
                    <a:pt x="513" y="94"/>
                  </a:cubicBezTo>
                  <a:cubicBezTo>
                    <a:pt x="511" y="97"/>
                    <a:pt x="502" y="102"/>
                    <a:pt x="491" y="108"/>
                  </a:cubicBezTo>
                  <a:cubicBezTo>
                    <a:pt x="490" y="108"/>
                    <a:pt x="488" y="109"/>
                    <a:pt x="487" y="110"/>
                  </a:cubicBezTo>
                  <a:cubicBezTo>
                    <a:pt x="481" y="113"/>
                    <a:pt x="472" y="113"/>
                    <a:pt x="467" y="110"/>
                  </a:cubicBezTo>
                  <a:cubicBezTo>
                    <a:pt x="465" y="109"/>
                    <a:pt x="463" y="106"/>
                    <a:pt x="463" y="104"/>
                  </a:cubicBezTo>
                  <a:cubicBezTo>
                    <a:pt x="463" y="99"/>
                    <a:pt x="466" y="97"/>
                    <a:pt x="468" y="97"/>
                  </a:cubicBezTo>
                  <a:cubicBezTo>
                    <a:pt x="471" y="97"/>
                    <a:pt x="473" y="99"/>
                    <a:pt x="474" y="101"/>
                  </a:cubicBezTo>
                  <a:cubicBezTo>
                    <a:pt x="474" y="101"/>
                    <a:pt x="475" y="101"/>
                    <a:pt x="476" y="100"/>
                  </a:cubicBezTo>
                  <a:cubicBezTo>
                    <a:pt x="476" y="100"/>
                    <a:pt x="476" y="100"/>
                    <a:pt x="476" y="100"/>
                  </a:cubicBezTo>
                  <a:cubicBezTo>
                    <a:pt x="475" y="99"/>
                    <a:pt x="475" y="99"/>
                    <a:pt x="475" y="99"/>
                  </a:cubicBezTo>
                  <a:cubicBezTo>
                    <a:pt x="475" y="98"/>
                    <a:pt x="475" y="98"/>
                    <a:pt x="475" y="98"/>
                  </a:cubicBezTo>
                  <a:cubicBezTo>
                    <a:pt x="475" y="98"/>
                    <a:pt x="475" y="97"/>
                    <a:pt x="474" y="97"/>
                  </a:cubicBezTo>
                  <a:cubicBezTo>
                    <a:pt x="474" y="97"/>
                    <a:pt x="474" y="96"/>
                    <a:pt x="474" y="96"/>
                  </a:cubicBezTo>
                  <a:cubicBezTo>
                    <a:pt x="474" y="95"/>
                    <a:pt x="474" y="95"/>
                    <a:pt x="474" y="94"/>
                  </a:cubicBezTo>
                  <a:cubicBezTo>
                    <a:pt x="474" y="94"/>
                    <a:pt x="474" y="94"/>
                    <a:pt x="474" y="94"/>
                  </a:cubicBezTo>
                  <a:cubicBezTo>
                    <a:pt x="474" y="93"/>
                    <a:pt x="474" y="93"/>
                    <a:pt x="474" y="92"/>
                  </a:cubicBezTo>
                  <a:cubicBezTo>
                    <a:pt x="473" y="91"/>
                    <a:pt x="473" y="88"/>
                    <a:pt x="473" y="86"/>
                  </a:cubicBezTo>
                  <a:cubicBezTo>
                    <a:pt x="474" y="82"/>
                    <a:pt x="473" y="79"/>
                    <a:pt x="471" y="78"/>
                  </a:cubicBezTo>
                  <a:cubicBezTo>
                    <a:pt x="469" y="77"/>
                    <a:pt x="465" y="79"/>
                    <a:pt x="463" y="80"/>
                  </a:cubicBezTo>
                  <a:cubicBezTo>
                    <a:pt x="462" y="81"/>
                    <a:pt x="461" y="82"/>
                    <a:pt x="460" y="82"/>
                  </a:cubicBezTo>
                  <a:cubicBezTo>
                    <a:pt x="459" y="82"/>
                    <a:pt x="459" y="82"/>
                    <a:pt x="459" y="81"/>
                  </a:cubicBezTo>
                  <a:cubicBezTo>
                    <a:pt x="458" y="81"/>
                    <a:pt x="458" y="80"/>
                    <a:pt x="458" y="79"/>
                  </a:cubicBezTo>
                  <a:cubicBezTo>
                    <a:pt x="459" y="76"/>
                    <a:pt x="460" y="74"/>
                    <a:pt x="461" y="72"/>
                  </a:cubicBezTo>
                  <a:cubicBezTo>
                    <a:pt x="464" y="68"/>
                    <a:pt x="466" y="64"/>
                    <a:pt x="463" y="59"/>
                  </a:cubicBezTo>
                  <a:cubicBezTo>
                    <a:pt x="460" y="54"/>
                    <a:pt x="456" y="53"/>
                    <a:pt x="453" y="53"/>
                  </a:cubicBezTo>
                  <a:cubicBezTo>
                    <a:pt x="450" y="53"/>
                    <a:pt x="448" y="54"/>
                    <a:pt x="447" y="57"/>
                  </a:cubicBezTo>
                  <a:cubicBezTo>
                    <a:pt x="446" y="61"/>
                    <a:pt x="443" y="62"/>
                    <a:pt x="440" y="62"/>
                  </a:cubicBezTo>
                  <a:cubicBezTo>
                    <a:pt x="438" y="63"/>
                    <a:pt x="437" y="63"/>
                    <a:pt x="436" y="65"/>
                  </a:cubicBezTo>
                  <a:cubicBezTo>
                    <a:pt x="433" y="70"/>
                    <a:pt x="431" y="81"/>
                    <a:pt x="433" y="89"/>
                  </a:cubicBezTo>
                  <a:cubicBezTo>
                    <a:pt x="435" y="98"/>
                    <a:pt x="431" y="102"/>
                    <a:pt x="424" y="106"/>
                  </a:cubicBezTo>
                  <a:cubicBezTo>
                    <a:pt x="421" y="108"/>
                    <a:pt x="418" y="108"/>
                    <a:pt x="416" y="105"/>
                  </a:cubicBezTo>
                  <a:cubicBezTo>
                    <a:pt x="413" y="101"/>
                    <a:pt x="412" y="93"/>
                    <a:pt x="414" y="84"/>
                  </a:cubicBezTo>
                  <a:cubicBezTo>
                    <a:pt x="415" y="80"/>
                    <a:pt x="416" y="77"/>
                    <a:pt x="417" y="74"/>
                  </a:cubicBezTo>
                  <a:cubicBezTo>
                    <a:pt x="418" y="70"/>
                    <a:pt x="419" y="67"/>
                    <a:pt x="419" y="66"/>
                  </a:cubicBezTo>
                  <a:cubicBezTo>
                    <a:pt x="419" y="66"/>
                    <a:pt x="418" y="65"/>
                    <a:pt x="418" y="65"/>
                  </a:cubicBezTo>
                  <a:cubicBezTo>
                    <a:pt x="416" y="65"/>
                    <a:pt x="416" y="64"/>
                    <a:pt x="416" y="64"/>
                  </a:cubicBezTo>
                  <a:cubicBezTo>
                    <a:pt x="415" y="60"/>
                    <a:pt x="426" y="51"/>
                    <a:pt x="435" y="49"/>
                  </a:cubicBezTo>
                  <a:cubicBezTo>
                    <a:pt x="439" y="48"/>
                    <a:pt x="444" y="47"/>
                    <a:pt x="448" y="47"/>
                  </a:cubicBezTo>
                  <a:cubicBezTo>
                    <a:pt x="452" y="47"/>
                    <a:pt x="457" y="46"/>
                    <a:pt x="457" y="45"/>
                  </a:cubicBezTo>
                  <a:cubicBezTo>
                    <a:pt x="457" y="45"/>
                    <a:pt x="457" y="44"/>
                    <a:pt x="458" y="44"/>
                  </a:cubicBezTo>
                  <a:cubicBezTo>
                    <a:pt x="457" y="43"/>
                    <a:pt x="456" y="43"/>
                    <a:pt x="456" y="42"/>
                  </a:cubicBezTo>
                  <a:cubicBezTo>
                    <a:pt x="456" y="42"/>
                    <a:pt x="456" y="42"/>
                    <a:pt x="455" y="42"/>
                  </a:cubicBezTo>
                  <a:cubicBezTo>
                    <a:pt x="455" y="42"/>
                    <a:pt x="454" y="41"/>
                    <a:pt x="453" y="41"/>
                  </a:cubicBezTo>
                  <a:cubicBezTo>
                    <a:pt x="453" y="41"/>
                    <a:pt x="453" y="42"/>
                    <a:pt x="452" y="42"/>
                  </a:cubicBezTo>
                  <a:cubicBezTo>
                    <a:pt x="452" y="43"/>
                    <a:pt x="451" y="43"/>
                    <a:pt x="450" y="43"/>
                  </a:cubicBezTo>
                  <a:cubicBezTo>
                    <a:pt x="449" y="43"/>
                    <a:pt x="448" y="42"/>
                    <a:pt x="447" y="41"/>
                  </a:cubicBezTo>
                  <a:cubicBezTo>
                    <a:pt x="446" y="40"/>
                    <a:pt x="445" y="38"/>
                    <a:pt x="441" y="38"/>
                  </a:cubicBezTo>
                  <a:cubicBezTo>
                    <a:pt x="438" y="38"/>
                    <a:pt x="435" y="39"/>
                    <a:pt x="432" y="40"/>
                  </a:cubicBezTo>
                  <a:cubicBezTo>
                    <a:pt x="429" y="41"/>
                    <a:pt x="426" y="43"/>
                    <a:pt x="424" y="43"/>
                  </a:cubicBezTo>
                  <a:cubicBezTo>
                    <a:pt x="422" y="43"/>
                    <a:pt x="421" y="42"/>
                    <a:pt x="420" y="42"/>
                  </a:cubicBezTo>
                  <a:cubicBezTo>
                    <a:pt x="417" y="40"/>
                    <a:pt x="416" y="38"/>
                    <a:pt x="415" y="37"/>
                  </a:cubicBezTo>
                  <a:cubicBezTo>
                    <a:pt x="414" y="35"/>
                    <a:pt x="414" y="35"/>
                    <a:pt x="412" y="35"/>
                  </a:cubicBezTo>
                  <a:cubicBezTo>
                    <a:pt x="411" y="35"/>
                    <a:pt x="410" y="35"/>
                    <a:pt x="409" y="34"/>
                  </a:cubicBezTo>
                  <a:cubicBezTo>
                    <a:pt x="408" y="33"/>
                    <a:pt x="409" y="31"/>
                    <a:pt x="410" y="29"/>
                  </a:cubicBezTo>
                  <a:cubicBezTo>
                    <a:pt x="410" y="29"/>
                    <a:pt x="410" y="28"/>
                    <a:pt x="410" y="28"/>
                  </a:cubicBezTo>
                  <a:cubicBezTo>
                    <a:pt x="410" y="28"/>
                    <a:pt x="409" y="28"/>
                    <a:pt x="408" y="29"/>
                  </a:cubicBezTo>
                  <a:cubicBezTo>
                    <a:pt x="406" y="30"/>
                    <a:pt x="404" y="31"/>
                    <a:pt x="402" y="33"/>
                  </a:cubicBezTo>
                  <a:cubicBezTo>
                    <a:pt x="396" y="37"/>
                    <a:pt x="390" y="41"/>
                    <a:pt x="386" y="41"/>
                  </a:cubicBezTo>
                  <a:cubicBezTo>
                    <a:pt x="384" y="41"/>
                    <a:pt x="383" y="40"/>
                    <a:pt x="382" y="39"/>
                  </a:cubicBezTo>
                  <a:cubicBezTo>
                    <a:pt x="380" y="38"/>
                    <a:pt x="379" y="37"/>
                    <a:pt x="377" y="37"/>
                  </a:cubicBezTo>
                  <a:cubicBezTo>
                    <a:pt x="376" y="37"/>
                    <a:pt x="375" y="38"/>
                    <a:pt x="374" y="38"/>
                  </a:cubicBezTo>
                  <a:cubicBezTo>
                    <a:pt x="373" y="38"/>
                    <a:pt x="372" y="38"/>
                    <a:pt x="371" y="38"/>
                  </a:cubicBezTo>
                  <a:cubicBezTo>
                    <a:pt x="369" y="38"/>
                    <a:pt x="368" y="38"/>
                    <a:pt x="367" y="37"/>
                  </a:cubicBezTo>
                  <a:cubicBezTo>
                    <a:pt x="366" y="36"/>
                    <a:pt x="366" y="34"/>
                    <a:pt x="367" y="33"/>
                  </a:cubicBezTo>
                  <a:cubicBezTo>
                    <a:pt x="369" y="28"/>
                    <a:pt x="383" y="20"/>
                    <a:pt x="390" y="20"/>
                  </a:cubicBezTo>
                  <a:cubicBezTo>
                    <a:pt x="391" y="20"/>
                    <a:pt x="391" y="20"/>
                    <a:pt x="391" y="20"/>
                  </a:cubicBezTo>
                  <a:cubicBezTo>
                    <a:pt x="392" y="20"/>
                    <a:pt x="393" y="20"/>
                    <a:pt x="394" y="19"/>
                  </a:cubicBezTo>
                  <a:cubicBezTo>
                    <a:pt x="392" y="19"/>
                    <a:pt x="391" y="18"/>
                    <a:pt x="389" y="18"/>
                  </a:cubicBezTo>
                  <a:cubicBezTo>
                    <a:pt x="389" y="18"/>
                    <a:pt x="388" y="18"/>
                    <a:pt x="388" y="18"/>
                  </a:cubicBezTo>
                  <a:cubicBezTo>
                    <a:pt x="387" y="17"/>
                    <a:pt x="387" y="17"/>
                    <a:pt x="386" y="17"/>
                  </a:cubicBezTo>
                  <a:cubicBezTo>
                    <a:pt x="386" y="17"/>
                    <a:pt x="386" y="17"/>
                    <a:pt x="386" y="17"/>
                  </a:cubicBezTo>
                  <a:cubicBezTo>
                    <a:pt x="385" y="17"/>
                    <a:pt x="384" y="17"/>
                    <a:pt x="383" y="17"/>
                  </a:cubicBezTo>
                  <a:cubicBezTo>
                    <a:pt x="383" y="17"/>
                    <a:pt x="383" y="17"/>
                    <a:pt x="383" y="17"/>
                  </a:cubicBezTo>
                  <a:cubicBezTo>
                    <a:pt x="383" y="17"/>
                    <a:pt x="382" y="17"/>
                    <a:pt x="382" y="17"/>
                  </a:cubicBezTo>
                  <a:cubicBezTo>
                    <a:pt x="381" y="17"/>
                    <a:pt x="381" y="17"/>
                    <a:pt x="381" y="17"/>
                  </a:cubicBezTo>
                  <a:cubicBezTo>
                    <a:pt x="381" y="17"/>
                    <a:pt x="381" y="17"/>
                    <a:pt x="381" y="17"/>
                  </a:cubicBezTo>
                  <a:cubicBezTo>
                    <a:pt x="381" y="17"/>
                    <a:pt x="381" y="17"/>
                    <a:pt x="381" y="17"/>
                  </a:cubicBezTo>
                  <a:cubicBezTo>
                    <a:pt x="381" y="18"/>
                    <a:pt x="380" y="18"/>
                    <a:pt x="380" y="18"/>
                  </a:cubicBezTo>
                  <a:cubicBezTo>
                    <a:pt x="380" y="18"/>
                    <a:pt x="380" y="18"/>
                    <a:pt x="380" y="18"/>
                  </a:cubicBezTo>
                  <a:cubicBezTo>
                    <a:pt x="380" y="19"/>
                    <a:pt x="379" y="19"/>
                    <a:pt x="379" y="19"/>
                  </a:cubicBezTo>
                  <a:cubicBezTo>
                    <a:pt x="379" y="19"/>
                    <a:pt x="379" y="19"/>
                    <a:pt x="379" y="19"/>
                  </a:cubicBezTo>
                  <a:cubicBezTo>
                    <a:pt x="378" y="19"/>
                    <a:pt x="378" y="19"/>
                    <a:pt x="378" y="19"/>
                  </a:cubicBezTo>
                  <a:cubicBezTo>
                    <a:pt x="378" y="19"/>
                    <a:pt x="378" y="20"/>
                    <a:pt x="377" y="20"/>
                  </a:cubicBezTo>
                  <a:cubicBezTo>
                    <a:pt x="377" y="20"/>
                    <a:pt x="377" y="20"/>
                    <a:pt x="376" y="20"/>
                  </a:cubicBezTo>
                  <a:cubicBezTo>
                    <a:pt x="376" y="20"/>
                    <a:pt x="375" y="20"/>
                    <a:pt x="374" y="19"/>
                  </a:cubicBezTo>
                  <a:cubicBezTo>
                    <a:pt x="374" y="19"/>
                    <a:pt x="374" y="19"/>
                    <a:pt x="374" y="19"/>
                  </a:cubicBezTo>
                  <a:cubicBezTo>
                    <a:pt x="373" y="19"/>
                    <a:pt x="373" y="19"/>
                    <a:pt x="372" y="18"/>
                  </a:cubicBezTo>
                  <a:cubicBezTo>
                    <a:pt x="372" y="18"/>
                    <a:pt x="372" y="18"/>
                    <a:pt x="372" y="18"/>
                  </a:cubicBezTo>
                  <a:cubicBezTo>
                    <a:pt x="372" y="18"/>
                    <a:pt x="371" y="18"/>
                    <a:pt x="371" y="17"/>
                  </a:cubicBezTo>
                  <a:cubicBezTo>
                    <a:pt x="370" y="17"/>
                    <a:pt x="370" y="16"/>
                    <a:pt x="370" y="16"/>
                  </a:cubicBezTo>
                  <a:cubicBezTo>
                    <a:pt x="370" y="16"/>
                    <a:pt x="369" y="16"/>
                    <a:pt x="369" y="16"/>
                  </a:cubicBezTo>
                  <a:cubicBezTo>
                    <a:pt x="369" y="16"/>
                    <a:pt x="369" y="16"/>
                    <a:pt x="369" y="16"/>
                  </a:cubicBezTo>
                  <a:cubicBezTo>
                    <a:pt x="369" y="16"/>
                    <a:pt x="369" y="16"/>
                    <a:pt x="369" y="16"/>
                  </a:cubicBezTo>
                  <a:cubicBezTo>
                    <a:pt x="369" y="16"/>
                    <a:pt x="369" y="15"/>
                    <a:pt x="369" y="15"/>
                  </a:cubicBezTo>
                  <a:cubicBezTo>
                    <a:pt x="369" y="15"/>
                    <a:pt x="369" y="15"/>
                    <a:pt x="369" y="15"/>
                  </a:cubicBezTo>
                  <a:cubicBezTo>
                    <a:pt x="369" y="15"/>
                    <a:pt x="368" y="15"/>
                    <a:pt x="368" y="15"/>
                  </a:cubicBezTo>
                  <a:cubicBezTo>
                    <a:pt x="368" y="15"/>
                    <a:pt x="368" y="15"/>
                    <a:pt x="368" y="15"/>
                  </a:cubicBezTo>
                  <a:cubicBezTo>
                    <a:pt x="368" y="15"/>
                    <a:pt x="368" y="15"/>
                    <a:pt x="368" y="15"/>
                  </a:cubicBezTo>
                  <a:cubicBezTo>
                    <a:pt x="368" y="15"/>
                    <a:pt x="368" y="15"/>
                    <a:pt x="368" y="15"/>
                  </a:cubicBezTo>
                  <a:cubicBezTo>
                    <a:pt x="367" y="15"/>
                    <a:pt x="367" y="15"/>
                    <a:pt x="367" y="15"/>
                  </a:cubicBezTo>
                  <a:cubicBezTo>
                    <a:pt x="367" y="15"/>
                    <a:pt x="366" y="15"/>
                    <a:pt x="366" y="15"/>
                  </a:cubicBezTo>
                  <a:cubicBezTo>
                    <a:pt x="366" y="15"/>
                    <a:pt x="366" y="15"/>
                    <a:pt x="366" y="15"/>
                  </a:cubicBezTo>
                  <a:cubicBezTo>
                    <a:pt x="366" y="15"/>
                    <a:pt x="366" y="15"/>
                    <a:pt x="366" y="15"/>
                  </a:cubicBezTo>
                  <a:cubicBezTo>
                    <a:pt x="365" y="15"/>
                    <a:pt x="365" y="15"/>
                    <a:pt x="365" y="15"/>
                  </a:cubicBezTo>
                  <a:cubicBezTo>
                    <a:pt x="365" y="15"/>
                    <a:pt x="365" y="15"/>
                    <a:pt x="365" y="15"/>
                  </a:cubicBezTo>
                  <a:cubicBezTo>
                    <a:pt x="364" y="15"/>
                    <a:pt x="364" y="15"/>
                    <a:pt x="363" y="14"/>
                  </a:cubicBezTo>
                  <a:cubicBezTo>
                    <a:pt x="363" y="14"/>
                    <a:pt x="363" y="14"/>
                    <a:pt x="363" y="14"/>
                  </a:cubicBezTo>
                  <a:cubicBezTo>
                    <a:pt x="363" y="14"/>
                    <a:pt x="362" y="14"/>
                    <a:pt x="362" y="14"/>
                  </a:cubicBezTo>
                  <a:cubicBezTo>
                    <a:pt x="362" y="14"/>
                    <a:pt x="362" y="14"/>
                    <a:pt x="362" y="13"/>
                  </a:cubicBezTo>
                  <a:cubicBezTo>
                    <a:pt x="361" y="13"/>
                    <a:pt x="361" y="13"/>
                    <a:pt x="360" y="12"/>
                  </a:cubicBezTo>
                  <a:cubicBezTo>
                    <a:pt x="360" y="12"/>
                    <a:pt x="360" y="12"/>
                    <a:pt x="360" y="12"/>
                  </a:cubicBezTo>
                  <a:cubicBezTo>
                    <a:pt x="360" y="12"/>
                    <a:pt x="359" y="11"/>
                    <a:pt x="359" y="11"/>
                  </a:cubicBezTo>
                  <a:cubicBezTo>
                    <a:pt x="359" y="11"/>
                    <a:pt x="359" y="11"/>
                    <a:pt x="359" y="11"/>
                  </a:cubicBezTo>
                  <a:cubicBezTo>
                    <a:pt x="359" y="11"/>
                    <a:pt x="358" y="11"/>
                    <a:pt x="358" y="11"/>
                  </a:cubicBezTo>
                  <a:cubicBezTo>
                    <a:pt x="358" y="10"/>
                    <a:pt x="358" y="10"/>
                    <a:pt x="358" y="10"/>
                  </a:cubicBezTo>
                  <a:cubicBezTo>
                    <a:pt x="358" y="10"/>
                    <a:pt x="357" y="10"/>
                    <a:pt x="357" y="10"/>
                  </a:cubicBezTo>
                  <a:cubicBezTo>
                    <a:pt x="357" y="10"/>
                    <a:pt x="357" y="10"/>
                    <a:pt x="356" y="10"/>
                  </a:cubicBezTo>
                  <a:cubicBezTo>
                    <a:pt x="356" y="10"/>
                    <a:pt x="356" y="10"/>
                    <a:pt x="356" y="10"/>
                  </a:cubicBezTo>
                  <a:cubicBezTo>
                    <a:pt x="356" y="10"/>
                    <a:pt x="355" y="10"/>
                    <a:pt x="355" y="10"/>
                  </a:cubicBezTo>
                  <a:cubicBezTo>
                    <a:pt x="355" y="10"/>
                    <a:pt x="355" y="10"/>
                    <a:pt x="355" y="10"/>
                  </a:cubicBezTo>
                  <a:cubicBezTo>
                    <a:pt x="354" y="11"/>
                    <a:pt x="354" y="11"/>
                    <a:pt x="354" y="11"/>
                  </a:cubicBezTo>
                  <a:cubicBezTo>
                    <a:pt x="354" y="11"/>
                    <a:pt x="354" y="11"/>
                    <a:pt x="353" y="11"/>
                  </a:cubicBezTo>
                  <a:cubicBezTo>
                    <a:pt x="353" y="11"/>
                    <a:pt x="353" y="11"/>
                    <a:pt x="352" y="11"/>
                  </a:cubicBezTo>
                  <a:cubicBezTo>
                    <a:pt x="352" y="11"/>
                    <a:pt x="352" y="11"/>
                    <a:pt x="352" y="11"/>
                  </a:cubicBezTo>
                  <a:cubicBezTo>
                    <a:pt x="352" y="12"/>
                    <a:pt x="352" y="12"/>
                    <a:pt x="351" y="12"/>
                  </a:cubicBezTo>
                  <a:cubicBezTo>
                    <a:pt x="351" y="12"/>
                    <a:pt x="351" y="12"/>
                    <a:pt x="351" y="12"/>
                  </a:cubicBezTo>
                  <a:cubicBezTo>
                    <a:pt x="351" y="12"/>
                    <a:pt x="351" y="12"/>
                    <a:pt x="351" y="12"/>
                  </a:cubicBezTo>
                  <a:cubicBezTo>
                    <a:pt x="350" y="12"/>
                    <a:pt x="350" y="12"/>
                    <a:pt x="349" y="12"/>
                  </a:cubicBezTo>
                  <a:cubicBezTo>
                    <a:pt x="348" y="12"/>
                    <a:pt x="347" y="12"/>
                    <a:pt x="345" y="11"/>
                  </a:cubicBezTo>
                  <a:cubicBezTo>
                    <a:pt x="345" y="11"/>
                    <a:pt x="345" y="11"/>
                    <a:pt x="344" y="10"/>
                  </a:cubicBezTo>
                  <a:cubicBezTo>
                    <a:pt x="344" y="10"/>
                    <a:pt x="343" y="10"/>
                    <a:pt x="343" y="10"/>
                  </a:cubicBezTo>
                  <a:cubicBezTo>
                    <a:pt x="342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0" y="9"/>
                    <a:pt x="340" y="8"/>
                    <a:pt x="339" y="8"/>
                  </a:cubicBezTo>
                  <a:cubicBezTo>
                    <a:pt x="339" y="8"/>
                    <a:pt x="339" y="8"/>
                    <a:pt x="339" y="8"/>
                  </a:cubicBezTo>
                  <a:cubicBezTo>
                    <a:pt x="339" y="8"/>
                    <a:pt x="339" y="8"/>
                    <a:pt x="338" y="7"/>
                  </a:cubicBezTo>
                  <a:cubicBezTo>
                    <a:pt x="338" y="7"/>
                    <a:pt x="338" y="7"/>
                    <a:pt x="338" y="7"/>
                  </a:cubicBezTo>
                  <a:cubicBezTo>
                    <a:pt x="338" y="7"/>
                    <a:pt x="338" y="7"/>
                    <a:pt x="338" y="6"/>
                  </a:cubicBezTo>
                  <a:cubicBezTo>
                    <a:pt x="338" y="6"/>
                    <a:pt x="338" y="6"/>
                    <a:pt x="338" y="6"/>
                  </a:cubicBezTo>
                  <a:cubicBezTo>
                    <a:pt x="338" y="6"/>
                    <a:pt x="338" y="6"/>
                    <a:pt x="338" y="5"/>
                  </a:cubicBezTo>
                  <a:cubicBezTo>
                    <a:pt x="338" y="5"/>
                    <a:pt x="338" y="5"/>
                    <a:pt x="338" y="5"/>
                  </a:cubicBezTo>
                  <a:cubicBezTo>
                    <a:pt x="338" y="5"/>
                    <a:pt x="338" y="5"/>
                    <a:pt x="338" y="5"/>
                  </a:cubicBezTo>
                  <a:cubicBezTo>
                    <a:pt x="337" y="5"/>
                    <a:pt x="337" y="4"/>
                    <a:pt x="337" y="4"/>
                  </a:cubicBezTo>
                  <a:cubicBezTo>
                    <a:pt x="337" y="4"/>
                    <a:pt x="337" y="3"/>
                    <a:pt x="337" y="3"/>
                  </a:cubicBezTo>
                  <a:cubicBezTo>
                    <a:pt x="337" y="3"/>
                    <a:pt x="337" y="2"/>
                    <a:pt x="337" y="2"/>
                  </a:cubicBezTo>
                  <a:cubicBezTo>
                    <a:pt x="337" y="2"/>
                    <a:pt x="337" y="2"/>
                    <a:pt x="337" y="2"/>
                  </a:cubicBezTo>
                  <a:cubicBezTo>
                    <a:pt x="337" y="2"/>
                    <a:pt x="337" y="1"/>
                    <a:pt x="337" y="1"/>
                  </a:cubicBezTo>
                  <a:cubicBezTo>
                    <a:pt x="337" y="1"/>
                    <a:pt x="337" y="1"/>
                    <a:pt x="336" y="1"/>
                  </a:cubicBezTo>
                  <a:cubicBezTo>
                    <a:pt x="336" y="1"/>
                    <a:pt x="336" y="0"/>
                    <a:pt x="336" y="0"/>
                  </a:cubicBezTo>
                  <a:cubicBezTo>
                    <a:pt x="336" y="0"/>
                    <a:pt x="336" y="0"/>
                    <a:pt x="336" y="0"/>
                  </a:cubicBezTo>
                  <a:cubicBezTo>
                    <a:pt x="336" y="0"/>
                    <a:pt x="336" y="0"/>
                    <a:pt x="336" y="0"/>
                  </a:cubicBezTo>
                  <a:cubicBezTo>
                    <a:pt x="335" y="0"/>
                    <a:pt x="335" y="0"/>
                    <a:pt x="335" y="0"/>
                  </a:cubicBezTo>
                  <a:cubicBezTo>
                    <a:pt x="335" y="0"/>
                    <a:pt x="335" y="0"/>
                    <a:pt x="335" y="0"/>
                  </a:cubicBezTo>
                  <a:cubicBezTo>
                    <a:pt x="335" y="0"/>
                    <a:pt x="335" y="0"/>
                    <a:pt x="335" y="0"/>
                  </a:cubicBezTo>
                  <a:cubicBezTo>
                    <a:pt x="334" y="0"/>
                    <a:pt x="334" y="0"/>
                    <a:pt x="334" y="0"/>
                  </a:cubicBezTo>
                  <a:cubicBezTo>
                    <a:pt x="334" y="0"/>
                    <a:pt x="334" y="0"/>
                    <a:pt x="334" y="0"/>
                  </a:cubicBezTo>
                  <a:cubicBezTo>
                    <a:pt x="334" y="0"/>
                    <a:pt x="334" y="0"/>
                    <a:pt x="334" y="0"/>
                  </a:cubicBezTo>
                  <a:cubicBezTo>
                    <a:pt x="334" y="0"/>
                    <a:pt x="334" y="0"/>
                    <a:pt x="334" y="0"/>
                  </a:cubicBezTo>
                  <a:cubicBezTo>
                    <a:pt x="334" y="0"/>
                    <a:pt x="334" y="1"/>
                    <a:pt x="334" y="1"/>
                  </a:cubicBezTo>
                  <a:cubicBezTo>
                    <a:pt x="334" y="1"/>
                    <a:pt x="334" y="1"/>
                    <a:pt x="334" y="1"/>
                  </a:cubicBezTo>
                  <a:cubicBezTo>
                    <a:pt x="334" y="1"/>
                    <a:pt x="334" y="2"/>
                    <a:pt x="334" y="2"/>
                  </a:cubicBezTo>
                  <a:cubicBezTo>
                    <a:pt x="334" y="2"/>
                    <a:pt x="334" y="2"/>
                    <a:pt x="334" y="2"/>
                  </a:cubicBezTo>
                  <a:cubicBezTo>
                    <a:pt x="334" y="3"/>
                    <a:pt x="333" y="3"/>
                    <a:pt x="333" y="3"/>
                  </a:cubicBezTo>
                  <a:cubicBezTo>
                    <a:pt x="333" y="4"/>
                    <a:pt x="333" y="4"/>
                    <a:pt x="333" y="4"/>
                  </a:cubicBezTo>
                  <a:cubicBezTo>
                    <a:pt x="333" y="4"/>
                    <a:pt x="333" y="4"/>
                    <a:pt x="333" y="4"/>
                  </a:cubicBezTo>
                  <a:cubicBezTo>
                    <a:pt x="333" y="4"/>
                    <a:pt x="333" y="4"/>
                    <a:pt x="333" y="4"/>
                  </a:cubicBezTo>
                  <a:cubicBezTo>
                    <a:pt x="333" y="5"/>
                    <a:pt x="333" y="5"/>
                    <a:pt x="333" y="5"/>
                  </a:cubicBezTo>
                  <a:cubicBezTo>
                    <a:pt x="333" y="5"/>
                    <a:pt x="333" y="5"/>
                    <a:pt x="333" y="5"/>
                  </a:cubicBezTo>
                  <a:cubicBezTo>
                    <a:pt x="332" y="5"/>
                    <a:pt x="332" y="5"/>
                    <a:pt x="332" y="5"/>
                  </a:cubicBezTo>
                  <a:cubicBezTo>
                    <a:pt x="280" y="6"/>
                    <a:pt x="280" y="6"/>
                    <a:pt x="280" y="6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6" y="10"/>
                    <a:pt x="26" y="12"/>
                    <a:pt x="26" y="14"/>
                  </a:cubicBezTo>
                  <a:cubicBezTo>
                    <a:pt x="25" y="16"/>
                    <a:pt x="25" y="17"/>
                    <a:pt x="26" y="19"/>
                  </a:cubicBezTo>
                  <a:cubicBezTo>
                    <a:pt x="27" y="22"/>
                    <a:pt x="26" y="27"/>
                    <a:pt x="24" y="30"/>
                  </a:cubicBezTo>
                  <a:cubicBezTo>
                    <a:pt x="24" y="31"/>
                    <a:pt x="23" y="32"/>
                    <a:pt x="21" y="32"/>
                  </a:cubicBezTo>
                  <a:cubicBezTo>
                    <a:pt x="19" y="32"/>
                    <a:pt x="17" y="30"/>
                    <a:pt x="17" y="29"/>
                  </a:cubicBezTo>
                  <a:cubicBezTo>
                    <a:pt x="17" y="27"/>
                    <a:pt x="18" y="25"/>
                    <a:pt x="19" y="24"/>
                  </a:cubicBezTo>
                  <a:cubicBezTo>
                    <a:pt x="20" y="23"/>
                    <a:pt x="20" y="22"/>
                    <a:pt x="20" y="21"/>
                  </a:cubicBezTo>
                  <a:cubicBezTo>
                    <a:pt x="20" y="20"/>
                    <a:pt x="19" y="19"/>
                    <a:pt x="18" y="19"/>
                  </a:cubicBezTo>
                  <a:cubicBezTo>
                    <a:pt x="17" y="19"/>
                    <a:pt x="17" y="19"/>
                    <a:pt x="16" y="18"/>
                  </a:cubicBezTo>
                  <a:cubicBezTo>
                    <a:pt x="16" y="17"/>
                    <a:pt x="15" y="16"/>
                    <a:pt x="15" y="15"/>
                  </a:cubicBezTo>
                  <a:cubicBezTo>
                    <a:pt x="15" y="15"/>
                    <a:pt x="14" y="15"/>
                    <a:pt x="14" y="15"/>
                  </a:cubicBezTo>
                  <a:cubicBezTo>
                    <a:pt x="13" y="15"/>
                    <a:pt x="13" y="15"/>
                    <a:pt x="12" y="15"/>
                  </a:cubicBezTo>
                  <a:cubicBezTo>
                    <a:pt x="12" y="15"/>
                    <a:pt x="11" y="15"/>
                    <a:pt x="11" y="15"/>
                  </a:cubicBezTo>
                  <a:cubicBezTo>
                    <a:pt x="10" y="16"/>
                    <a:pt x="10" y="16"/>
                    <a:pt x="9" y="16"/>
                  </a:cubicBezTo>
                  <a:cubicBezTo>
                    <a:pt x="9" y="16"/>
                    <a:pt x="8" y="16"/>
                    <a:pt x="8" y="16"/>
                  </a:cubicBezTo>
                  <a:cubicBezTo>
                    <a:pt x="8" y="16"/>
                    <a:pt x="7" y="15"/>
                    <a:pt x="6" y="15"/>
                  </a:cubicBezTo>
                  <a:cubicBezTo>
                    <a:pt x="5" y="15"/>
                    <a:pt x="3" y="15"/>
                    <a:pt x="1" y="15"/>
                  </a:cubicBezTo>
                  <a:cubicBezTo>
                    <a:pt x="1" y="15"/>
                    <a:pt x="0" y="15"/>
                    <a:pt x="0" y="15"/>
                  </a:cubicBezTo>
                  <a:cubicBezTo>
                    <a:pt x="0" y="18"/>
                    <a:pt x="1" y="24"/>
                    <a:pt x="5" y="29"/>
                  </a:cubicBezTo>
                  <a:cubicBezTo>
                    <a:pt x="7" y="32"/>
                    <a:pt x="8" y="34"/>
                    <a:pt x="8" y="36"/>
                  </a:cubicBezTo>
                  <a:cubicBezTo>
                    <a:pt x="8" y="37"/>
                    <a:pt x="8" y="38"/>
                    <a:pt x="10" y="39"/>
                  </a:cubicBezTo>
                  <a:cubicBezTo>
                    <a:pt x="12" y="40"/>
                    <a:pt x="13" y="42"/>
                    <a:pt x="13" y="43"/>
                  </a:cubicBezTo>
                  <a:cubicBezTo>
                    <a:pt x="13" y="44"/>
                    <a:pt x="12" y="45"/>
                    <a:pt x="9" y="45"/>
                  </a:cubicBezTo>
                  <a:cubicBezTo>
                    <a:pt x="9" y="45"/>
                    <a:pt x="8" y="45"/>
                    <a:pt x="8" y="45"/>
                  </a:cubicBezTo>
                  <a:cubicBezTo>
                    <a:pt x="8" y="45"/>
                    <a:pt x="8" y="46"/>
                    <a:pt x="8" y="47"/>
                  </a:cubicBezTo>
                  <a:cubicBezTo>
                    <a:pt x="8" y="49"/>
                    <a:pt x="9" y="51"/>
                    <a:pt x="8" y="54"/>
                  </a:cubicBezTo>
                  <a:cubicBezTo>
                    <a:pt x="7" y="58"/>
                    <a:pt x="7" y="65"/>
                    <a:pt x="7" y="71"/>
                  </a:cubicBezTo>
                  <a:cubicBezTo>
                    <a:pt x="7" y="76"/>
                    <a:pt x="7" y="80"/>
                    <a:pt x="6" y="82"/>
                  </a:cubicBezTo>
                  <a:cubicBezTo>
                    <a:pt x="6" y="84"/>
                    <a:pt x="5" y="85"/>
                    <a:pt x="4" y="87"/>
                  </a:cubicBezTo>
                  <a:cubicBezTo>
                    <a:pt x="3" y="91"/>
                    <a:pt x="1" y="96"/>
                    <a:pt x="3" y="99"/>
                  </a:cubicBezTo>
                  <a:cubicBezTo>
                    <a:pt x="7" y="105"/>
                    <a:pt x="9" y="112"/>
                    <a:pt x="7" y="118"/>
                  </a:cubicBezTo>
                  <a:cubicBezTo>
                    <a:pt x="5" y="124"/>
                    <a:pt x="6" y="127"/>
                    <a:pt x="8" y="132"/>
                  </a:cubicBezTo>
                  <a:cubicBezTo>
                    <a:pt x="10" y="134"/>
                    <a:pt x="10" y="138"/>
                    <a:pt x="10" y="140"/>
                  </a:cubicBezTo>
                  <a:cubicBezTo>
                    <a:pt x="10" y="143"/>
                    <a:pt x="10" y="146"/>
                    <a:pt x="11" y="146"/>
                  </a:cubicBezTo>
                  <a:cubicBezTo>
                    <a:pt x="14" y="148"/>
                    <a:pt x="17" y="151"/>
                    <a:pt x="20" y="156"/>
                  </a:cubicBezTo>
                  <a:cubicBezTo>
                    <a:pt x="21" y="158"/>
                    <a:pt x="22" y="159"/>
                    <a:pt x="23" y="159"/>
                  </a:cubicBezTo>
                  <a:cubicBezTo>
                    <a:pt x="25" y="160"/>
                    <a:pt x="26" y="160"/>
                    <a:pt x="26" y="163"/>
                  </a:cubicBezTo>
                  <a:cubicBezTo>
                    <a:pt x="26" y="163"/>
                    <a:pt x="26" y="163"/>
                    <a:pt x="26" y="163"/>
                  </a:cubicBezTo>
                  <a:cubicBezTo>
                    <a:pt x="26" y="167"/>
                    <a:pt x="27" y="168"/>
                    <a:pt x="30" y="169"/>
                  </a:cubicBezTo>
                  <a:cubicBezTo>
                    <a:pt x="34" y="171"/>
                    <a:pt x="33" y="174"/>
                    <a:pt x="32" y="177"/>
                  </a:cubicBezTo>
                  <a:cubicBezTo>
                    <a:pt x="32" y="178"/>
                    <a:pt x="32" y="178"/>
                    <a:pt x="32" y="17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51" name="Freeform 152"/>
            <p:cNvSpPr>
              <a:spLocks/>
            </p:cNvSpPr>
            <p:nvPr/>
          </p:nvSpPr>
          <p:spPr bwMode="auto">
            <a:xfrm>
              <a:off x="7069138" y="8661400"/>
              <a:ext cx="2370138" cy="2387600"/>
            </a:xfrm>
            <a:custGeom>
              <a:avLst/>
              <a:gdLst>
                <a:gd name="T0" fmla="*/ 403 w 446"/>
                <a:gd name="T1" fmla="*/ 103 h 456"/>
                <a:gd name="T2" fmla="*/ 334 w 446"/>
                <a:gd name="T3" fmla="*/ 95 h 456"/>
                <a:gd name="T4" fmla="*/ 292 w 446"/>
                <a:gd name="T5" fmla="*/ 76 h 456"/>
                <a:gd name="T6" fmla="*/ 288 w 446"/>
                <a:gd name="T7" fmla="*/ 65 h 456"/>
                <a:gd name="T8" fmla="*/ 256 w 446"/>
                <a:gd name="T9" fmla="*/ 63 h 456"/>
                <a:gd name="T10" fmla="*/ 259 w 446"/>
                <a:gd name="T11" fmla="*/ 22 h 456"/>
                <a:gd name="T12" fmla="*/ 250 w 446"/>
                <a:gd name="T13" fmla="*/ 18 h 456"/>
                <a:gd name="T14" fmla="*/ 245 w 446"/>
                <a:gd name="T15" fmla="*/ 27 h 456"/>
                <a:gd name="T16" fmla="*/ 227 w 446"/>
                <a:gd name="T17" fmla="*/ 36 h 456"/>
                <a:gd name="T18" fmla="*/ 223 w 446"/>
                <a:gd name="T19" fmla="*/ 35 h 456"/>
                <a:gd name="T20" fmla="*/ 219 w 446"/>
                <a:gd name="T21" fmla="*/ 32 h 456"/>
                <a:gd name="T22" fmla="*/ 207 w 446"/>
                <a:gd name="T23" fmla="*/ 31 h 456"/>
                <a:gd name="T24" fmla="*/ 200 w 446"/>
                <a:gd name="T25" fmla="*/ 39 h 456"/>
                <a:gd name="T26" fmla="*/ 190 w 446"/>
                <a:gd name="T27" fmla="*/ 38 h 456"/>
                <a:gd name="T28" fmla="*/ 172 w 446"/>
                <a:gd name="T29" fmla="*/ 45 h 456"/>
                <a:gd name="T30" fmla="*/ 155 w 446"/>
                <a:gd name="T31" fmla="*/ 0 h 456"/>
                <a:gd name="T32" fmla="*/ 152 w 446"/>
                <a:gd name="T33" fmla="*/ 3 h 456"/>
                <a:gd name="T34" fmla="*/ 127 w 446"/>
                <a:gd name="T35" fmla="*/ 16 h 456"/>
                <a:gd name="T36" fmla="*/ 108 w 446"/>
                <a:gd name="T37" fmla="*/ 12 h 456"/>
                <a:gd name="T38" fmla="*/ 113 w 446"/>
                <a:gd name="T39" fmla="*/ 30 h 456"/>
                <a:gd name="T40" fmla="*/ 111 w 446"/>
                <a:gd name="T41" fmla="*/ 41 h 456"/>
                <a:gd name="T42" fmla="*/ 90 w 446"/>
                <a:gd name="T43" fmla="*/ 51 h 456"/>
                <a:gd name="T44" fmla="*/ 77 w 446"/>
                <a:gd name="T45" fmla="*/ 41 h 456"/>
                <a:gd name="T46" fmla="*/ 71 w 446"/>
                <a:gd name="T47" fmla="*/ 38 h 456"/>
                <a:gd name="T48" fmla="*/ 46 w 446"/>
                <a:gd name="T49" fmla="*/ 41 h 456"/>
                <a:gd name="T50" fmla="*/ 48 w 446"/>
                <a:gd name="T51" fmla="*/ 65 h 456"/>
                <a:gd name="T52" fmla="*/ 43 w 446"/>
                <a:gd name="T53" fmla="*/ 107 h 456"/>
                <a:gd name="T54" fmla="*/ 41 w 446"/>
                <a:gd name="T55" fmla="*/ 107 h 456"/>
                <a:gd name="T56" fmla="*/ 9 w 446"/>
                <a:gd name="T57" fmla="*/ 124 h 456"/>
                <a:gd name="T58" fmla="*/ 1 w 446"/>
                <a:gd name="T59" fmla="*/ 143 h 456"/>
                <a:gd name="T60" fmla="*/ 9 w 446"/>
                <a:gd name="T61" fmla="*/ 164 h 456"/>
                <a:gd name="T62" fmla="*/ 23 w 446"/>
                <a:gd name="T63" fmla="*/ 172 h 456"/>
                <a:gd name="T64" fmla="*/ 39 w 446"/>
                <a:gd name="T65" fmla="*/ 184 h 456"/>
                <a:gd name="T66" fmla="*/ 45 w 446"/>
                <a:gd name="T67" fmla="*/ 183 h 456"/>
                <a:gd name="T68" fmla="*/ 51 w 446"/>
                <a:gd name="T69" fmla="*/ 183 h 456"/>
                <a:gd name="T70" fmla="*/ 86 w 446"/>
                <a:gd name="T71" fmla="*/ 171 h 456"/>
                <a:gd name="T72" fmla="*/ 104 w 446"/>
                <a:gd name="T73" fmla="*/ 196 h 456"/>
                <a:gd name="T74" fmla="*/ 119 w 446"/>
                <a:gd name="T75" fmla="*/ 202 h 456"/>
                <a:gd name="T76" fmla="*/ 137 w 446"/>
                <a:gd name="T77" fmla="*/ 213 h 456"/>
                <a:gd name="T78" fmla="*/ 141 w 446"/>
                <a:gd name="T79" fmla="*/ 213 h 456"/>
                <a:gd name="T80" fmla="*/ 155 w 446"/>
                <a:gd name="T81" fmla="*/ 232 h 456"/>
                <a:gd name="T82" fmla="*/ 185 w 446"/>
                <a:gd name="T83" fmla="*/ 263 h 456"/>
                <a:gd name="T84" fmla="*/ 182 w 446"/>
                <a:gd name="T85" fmla="*/ 284 h 456"/>
                <a:gd name="T86" fmla="*/ 182 w 446"/>
                <a:gd name="T87" fmla="*/ 287 h 456"/>
                <a:gd name="T88" fmla="*/ 182 w 446"/>
                <a:gd name="T89" fmla="*/ 312 h 456"/>
                <a:gd name="T90" fmla="*/ 211 w 446"/>
                <a:gd name="T91" fmla="*/ 336 h 456"/>
                <a:gd name="T92" fmla="*/ 222 w 446"/>
                <a:gd name="T93" fmla="*/ 337 h 456"/>
                <a:gd name="T94" fmla="*/ 220 w 446"/>
                <a:gd name="T95" fmla="*/ 352 h 456"/>
                <a:gd name="T96" fmla="*/ 221 w 446"/>
                <a:gd name="T97" fmla="*/ 378 h 456"/>
                <a:gd name="T98" fmla="*/ 191 w 446"/>
                <a:gd name="T99" fmla="*/ 411 h 456"/>
                <a:gd name="T100" fmla="*/ 219 w 446"/>
                <a:gd name="T101" fmla="*/ 428 h 456"/>
                <a:gd name="T102" fmla="*/ 230 w 446"/>
                <a:gd name="T103" fmla="*/ 450 h 456"/>
                <a:gd name="T104" fmla="*/ 242 w 446"/>
                <a:gd name="T105" fmla="*/ 444 h 456"/>
                <a:gd name="T106" fmla="*/ 262 w 446"/>
                <a:gd name="T107" fmla="*/ 413 h 456"/>
                <a:gd name="T108" fmla="*/ 286 w 446"/>
                <a:gd name="T109" fmla="*/ 377 h 456"/>
                <a:gd name="T110" fmla="*/ 323 w 446"/>
                <a:gd name="T111" fmla="*/ 332 h 456"/>
                <a:gd name="T112" fmla="*/ 357 w 446"/>
                <a:gd name="T113" fmla="*/ 324 h 456"/>
                <a:gd name="T114" fmla="*/ 385 w 446"/>
                <a:gd name="T115" fmla="*/ 285 h 456"/>
                <a:gd name="T116" fmla="*/ 396 w 446"/>
                <a:gd name="T117" fmla="*/ 248 h 456"/>
                <a:gd name="T118" fmla="*/ 401 w 446"/>
                <a:gd name="T119" fmla="*/ 201 h 456"/>
                <a:gd name="T120" fmla="*/ 442 w 446"/>
                <a:gd name="T121" fmla="*/ 15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6" h="456">
                  <a:moveTo>
                    <a:pt x="441" y="128"/>
                  </a:moveTo>
                  <a:cubicBezTo>
                    <a:pt x="440" y="127"/>
                    <a:pt x="440" y="125"/>
                    <a:pt x="440" y="124"/>
                  </a:cubicBezTo>
                  <a:cubicBezTo>
                    <a:pt x="438" y="118"/>
                    <a:pt x="437" y="118"/>
                    <a:pt x="435" y="118"/>
                  </a:cubicBezTo>
                  <a:cubicBezTo>
                    <a:pt x="434" y="118"/>
                    <a:pt x="434" y="118"/>
                    <a:pt x="433" y="118"/>
                  </a:cubicBezTo>
                  <a:cubicBezTo>
                    <a:pt x="432" y="118"/>
                    <a:pt x="432" y="118"/>
                    <a:pt x="431" y="118"/>
                  </a:cubicBezTo>
                  <a:cubicBezTo>
                    <a:pt x="430" y="118"/>
                    <a:pt x="430" y="118"/>
                    <a:pt x="430" y="118"/>
                  </a:cubicBezTo>
                  <a:cubicBezTo>
                    <a:pt x="421" y="118"/>
                    <a:pt x="412" y="113"/>
                    <a:pt x="403" y="103"/>
                  </a:cubicBezTo>
                  <a:cubicBezTo>
                    <a:pt x="396" y="96"/>
                    <a:pt x="388" y="92"/>
                    <a:pt x="380" y="92"/>
                  </a:cubicBezTo>
                  <a:cubicBezTo>
                    <a:pt x="377" y="92"/>
                    <a:pt x="374" y="92"/>
                    <a:pt x="371" y="93"/>
                  </a:cubicBezTo>
                  <a:cubicBezTo>
                    <a:pt x="370" y="93"/>
                    <a:pt x="368" y="94"/>
                    <a:pt x="367" y="94"/>
                  </a:cubicBezTo>
                  <a:cubicBezTo>
                    <a:pt x="362" y="94"/>
                    <a:pt x="358" y="92"/>
                    <a:pt x="354" y="90"/>
                  </a:cubicBezTo>
                  <a:cubicBezTo>
                    <a:pt x="352" y="89"/>
                    <a:pt x="350" y="88"/>
                    <a:pt x="348" y="88"/>
                  </a:cubicBezTo>
                  <a:cubicBezTo>
                    <a:pt x="345" y="87"/>
                    <a:pt x="342" y="90"/>
                    <a:pt x="339" y="92"/>
                  </a:cubicBezTo>
                  <a:cubicBezTo>
                    <a:pt x="337" y="93"/>
                    <a:pt x="336" y="94"/>
                    <a:pt x="334" y="95"/>
                  </a:cubicBezTo>
                  <a:cubicBezTo>
                    <a:pt x="333" y="96"/>
                    <a:pt x="332" y="95"/>
                    <a:pt x="332" y="95"/>
                  </a:cubicBezTo>
                  <a:cubicBezTo>
                    <a:pt x="331" y="94"/>
                    <a:pt x="332" y="92"/>
                    <a:pt x="333" y="90"/>
                  </a:cubicBezTo>
                  <a:cubicBezTo>
                    <a:pt x="334" y="88"/>
                    <a:pt x="335" y="85"/>
                    <a:pt x="335" y="83"/>
                  </a:cubicBezTo>
                  <a:cubicBezTo>
                    <a:pt x="335" y="82"/>
                    <a:pt x="333" y="78"/>
                    <a:pt x="309" y="68"/>
                  </a:cubicBezTo>
                  <a:cubicBezTo>
                    <a:pt x="305" y="67"/>
                    <a:pt x="302" y="66"/>
                    <a:pt x="300" y="66"/>
                  </a:cubicBezTo>
                  <a:cubicBezTo>
                    <a:pt x="296" y="66"/>
                    <a:pt x="294" y="68"/>
                    <a:pt x="294" y="72"/>
                  </a:cubicBezTo>
                  <a:cubicBezTo>
                    <a:pt x="294" y="74"/>
                    <a:pt x="294" y="76"/>
                    <a:pt x="292" y="76"/>
                  </a:cubicBezTo>
                  <a:cubicBezTo>
                    <a:pt x="291" y="76"/>
                    <a:pt x="291" y="76"/>
                    <a:pt x="290" y="76"/>
                  </a:cubicBezTo>
                  <a:cubicBezTo>
                    <a:pt x="290" y="76"/>
                    <a:pt x="289" y="76"/>
                    <a:pt x="289" y="76"/>
                  </a:cubicBezTo>
                  <a:cubicBezTo>
                    <a:pt x="288" y="76"/>
                    <a:pt x="287" y="76"/>
                    <a:pt x="286" y="78"/>
                  </a:cubicBezTo>
                  <a:cubicBezTo>
                    <a:pt x="284" y="83"/>
                    <a:pt x="281" y="83"/>
                    <a:pt x="280" y="83"/>
                  </a:cubicBezTo>
                  <a:cubicBezTo>
                    <a:pt x="279" y="83"/>
                    <a:pt x="277" y="82"/>
                    <a:pt x="277" y="81"/>
                  </a:cubicBezTo>
                  <a:cubicBezTo>
                    <a:pt x="277" y="79"/>
                    <a:pt x="277" y="78"/>
                    <a:pt x="279" y="77"/>
                  </a:cubicBezTo>
                  <a:cubicBezTo>
                    <a:pt x="283" y="75"/>
                    <a:pt x="287" y="70"/>
                    <a:pt x="288" y="65"/>
                  </a:cubicBezTo>
                  <a:cubicBezTo>
                    <a:pt x="288" y="65"/>
                    <a:pt x="288" y="64"/>
                    <a:pt x="288" y="64"/>
                  </a:cubicBezTo>
                  <a:cubicBezTo>
                    <a:pt x="286" y="62"/>
                    <a:pt x="278" y="59"/>
                    <a:pt x="272" y="59"/>
                  </a:cubicBezTo>
                  <a:cubicBezTo>
                    <a:pt x="270" y="59"/>
                    <a:pt x="268" y="60"/>
                    <a:pt x="267" y="60"/>
                  </a:cubicBezTo>
                  <a:cubicBezTo>
                    <a:pt x="264" y="61"/>
                    <a:pt x="264" y="64"/>
                    <a:pt x="263" y="66"/>
                  </a:cubicBezTo>
                  <a:cubicBezTo>
                    <a:pt x="263" y="67"/>
                    <a:pt x="262" y="69"/>
                    <a:pt x="261" y="69"/>
                  </a:cubicBezTo>
                  <a:cubicBezTo>
                    <a:pt x="260" y="69"/>
                    <a:pt x="259" y="69"/>
                    <a:pt x="259" y="69"/>
                  </a:cubicBezTo>
                  <a:cubicBezTo>
                    <a:pt x="256" y="67"/>
                    <a:pt x="255" y="65"/>
                    <a:pt x="256" y="63"/>
                  </a:cubicBezTo>
                  <a:cubicBezTo>
                    <a:pt x="257" y="60"/>
                    <a:pt x="259" y="58"/>
                    <a:pt x="262" y="58"/>
                  </a:cubicBezTo>
                  <a:cubicBezTo>
                    <a:pt x="262" y="58"/>
                    <a:pt x="262" y="58"/>
                    <a:pt x="262" y="58"/>
                  </a:cubicBezTo>
                  <a:cubicBezTo>
                    <a:pt x="262" y="58"/>
                    <a:pt x="262" y="58"/>
                    <a:pt x="262" y="58"/>
                  </a:cubicBezTo>
                  <a:cubicBezTo>
                    <a:pt x="265" y="58"/>
                    <a:pt x="268" y="53"/>
                    <a:pt x="272" y="44"/>
                  </a:cubicBezTo>
                  <a:cubicBezTo>
                    <a:pt x="274" y="41"/>
                    <a:pt x="272" y="40"/>
                    <a:pt x="269" y="37"/>
                  </a:cubicBezTo>
                  <a:cubicBezTo>
                    <a:pt x="267" y="36"/>
                    <a:pt x="265" y="35"/>
                    <a:pt x="263" y="33"/>
                  </a:cubicBezTo>
                  <a:cubicBezTo>
                    <a:pt x="261" y="31"/>
                    <a:pt x="260" y="26"/>
                    <a:pt x="259" y="22"/>
                  </a:cubicBezTo>
                  <a:cubicBezTo>
                    <a:pt x="258" y="18"/>
                    <a:pt x="258" y="14"/>
                    <a:pt x="256" y="12"/>
                  </a:cubicBezTo>
                  <a:cubicBezTo>
                    <a:pt x="256" y="13"/>
                    <a:pt x="255" y="13"/>
                    <a:pt x="255" y="13"/>
                  </a:cubicBezTo>
                  <a:cubicBezTo>
                    <a:pt x="255" y="13"/>
                    <a:pt x="255" y="14"/>
                    <a:pt x="254" y="14"/>
                  </a:cubicBezTo>
                  <a:cubicBezTo>
                    <a:pt x="254" y="14"/>
                    <a:pt x="254" y="15"/>
                    <a:pt x="253" y="15"/>
                  </a:cubicBezTo>
                  <a:cubicBezTo>
                    <a:pt x="253" y="15"/>
                    <a:pt x="253" y="16"/>
                    <a:pt x="252" y="16"/>
                  </a:cubicBezTo>
                  <a:cubicBezTo>
                    <a:pt x="252" y="17"/>
                    <a:pt x="252" y="17"/>
                    <a:pt x="251" y="17"/>
                  </a:cubicBezTo>
                  <a:cubicBezTo>
                    <a:pt x="251" y="18"/>
                    <a:pt x="251" y="18"/>
                    <a:pt x="250" y="18"/>
                  </a:cubicBezTo>
                  <a:cubicBezTo>
                    <a:pt x="250" y="19"/>
                    <a:pt x="250" y="19"/>
                    <a:pt x="249" y="20"/>
                  </a:cubicBezTo>
                  <a:cubicBezTo>
                    <a:pt x="249" y="20"/>
                    <a:pt x="249" y="20"/>
                    <a:pt x="249" y="21"/>
                  </a:cubicBezTo>
                  <a:cubicBezTo>
                    <a:pt x="248" y="21"/>
                    <a:pt x="248" y="22"/>
                    <a:pt x="248" y="22"/>
                  </a:cubicBezTo>
                  <a:cubicBezTo>
                    <a:pt x="247" y="22"/>
                    <a:pt x="247" y="23"/>
                    <a:pt x="247" y="23"/>
                  </a:cubicBezTo>
                  <a:cubicBezTo>
                    <a:pt x="247" y="23"/>
                    <a:pt x="246" y="24"/>
                    <a:pt x="246" y="24"/>
                  </a:cubicBezTo>
                  <a:cubicBezTo>
                    <a:pt x="246" y="25"/>
                    <a:pt x="246" y="25"/>
                    <a:pt x="246" y="25"/>
                  </a:cubicBezTo>
                  <a:cubicBezTo>
                    <a:pt x="245" y="26"/>
                    <a:pt x="245" y="26"/>
                    <a:pt x="245" y="27"/>
                  </a:cubicBezTo>
                  <a:cubicBezTo>
                    <a:pt x="245" y="27"/>
                    <a:pt x="244" y="27"/>
                    <a:pt x="244" y="27"/>
                  </a:cubicBezTo>
                  <a:cubicBezTo>
                    <a:pt x="244" y="28"/>
                    <a:pt x="244" y="29"/>
                    <a:pt x="244" y="29"/>
                  </a:cubicBezTo>
                  <a:cubicBezTo>
                    <a:pt x="242" y="34"/>
                    <a:pt x="240" y="34"/>
                    <a:pt x="236" y="34"/>
                  </a:cubicBezTo>
                  <a:cubicBezTo>
                    <a:pt x="235" y="34"/>
                    <a:pt x="233" y="34"/>
                    <a:pt x="231" y="35"/>
                  </a:cubicBezTo>
                  <a:cubicBezTo>
                    <a:pt x="230" y="35"/>
                    <a:pt x="230" y="35"/>
                    <a:pt x="229" y="35"/>
                  </a:cubicBezTo>
                  <a:cubicBezTo>
                    <a:pt x="229" y="36"/>
                    <a:pt x="228" y="36"/>
                    <a:pt x="228" y="36"/>
                  </a:cubicBezTo>
                  <a:cubicBezTo>
                    <a:pt x="228" y="36"/>
                    <a:pt x="227" y="36"/>
                    <a:pt x="227" y="36"/>
                  </a:cubicBezTo>
                  <a:cubicBezTo>
                    <a:pt x="227" y="36"/>
                    <a:pt x="227" y="36"/>
                    <a:pt x="227" y="36"/>
                  </a:cubicBezTo>
                  <a:cubicBezTo>
                    <a:pt x="227" y="36"/>
                    <a:pt x="227" y="36"/>
                    <a:pt x="227" y="36"/>
                  </a:cubicBezTo>
                  <a:cubicBezTo>
                    <a:pt x="226" y="36"/>
                    <a:pt x="226" y="36"/>
                    <a:pt x="226" y="36"/>
                  </a:cubicBezTo>
                  <a:cubicBezTo>
                    <a:pt x="226" y="36"/>
                    <a:pt x="225" y="36"/>
                    <a:pt x="225" y="36"/>
                  </a:cubicBezTo>
                  <a:cubicBezTo>
                    <a:pt x="225" y="36"/>
                    <a:pt x="225" y="35"/>
                    <a:pt x="224" y="35"/>
                  </a:cubicBezTo>
                  <a:cubicBezTo>
                    <a:pt x="224" y="35"/>
                    <a:pt x="224" y="35"/>
                    <a:pt x="223" y="35"/>
                  </a:cubicBezTo>
                  <a:cubicBezTo>
                    <a:pt x="223" y="35"/>
                    <a:pt x="223" y="35"/>
                    <a:pt x="223" y="35"/>
                  </a:cubicBezTo>
                  <a:cubicBezTo>
                    <a:pt x="222" y="35"/>
                    <a:pt x="222" y="34"/>
                    <a:pt x="222" y="34"/>
                  </a:cubicBezTo>
                  <a:cubicBezTo>
                    <a:pt x="221" y="34"/>
                    <a:pt x="221" y="34"/>
                    <a:pt x="221" y="34"/>
                  </a:cubicBezTo>
                  <a:cubicBezTo>
                    <a:pt x="221" y="34"/>
                    <a:pt x="221" y="34"/>
                    <a:pt x="221" y="34"/>
                  </a:cubicBezTo>
                  <a:cubicBezTo>
                    <a:pt x="221" y="34"/>
                    <a:pt x="221" y="34"/>
                    <a:pt x="221" y="34"/>
                  </a:cubicBezTo>
                  <a:cubicBezTo>
                    <a:pt x="220" y="33"/>
                    <a:pt x="220" y="33"/>
                    <a:pt x="220" y="33"/>
                  </a:cubicBezTo>
                  <a:cubicBezTo>
                    <a:pt x="220" y="33"/>
                    <a:pt x="220" y="33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32"/>
                    <a:pt x="219" y="32"/>
                    <a:pt x="219" y="31"/>
                  </a:cubicBezTo>
                  <a:cubicBezTo>
                    <a:pt x="219" y="31"/>
                    <a:pt x="219" y="31"/>
                    <a:pt x="219" y="31"/>
                  </a:cubicBezTo>
                  <a:cubicBezTo>
                    <a:pt x="219" y="31"/>
                    <a:pt x="218" y="31"/>
                    <a:pt x="218" y="30"/>
                  </a:cubicBezTo>
                  <a:cubicBezTo>
                    <a:pt x="217" y="30"/>
                    <a:pt x="217" y="30"/>
                    <a:pt x="216" y="30"/>
                  </a:cubicBezTo>
                  <a:cubicBezTo>
                    <a:pt x="215" y="30"/>
                    <a:pt x="214" y="31"/>
                    <a:pt x="213" y="31"/>
                  </a:cubicBezTo>
                  <a:cubicBezTo>
                    <a:pt x="211" y="31"/>
                    <a:pt x="209" y="31"/>
                    <a:pt x="207" y="31"/>
                  </a:cubicBezTo>
                  <a:cubicBezTo>
                    <a:pt x="207" y="31"/>
                    <a:pt x="207" y="31"/>
                    <a:pt x="207" y="31"/>
                  </a:cubicBezTo>
                  <a:cubicBezTo>
                    <a:pt x="206" y="31"/>
                    <a:pt x="205" y="32"/>
                    <a:pt x="205" y="34"/>
                  </a:cubicBezTo>
                  <a:cubicBezTo>
                    <a:pt x="205" y="35"/>
                    <a:pt x="205" y="37"/>
                    <a:pt x="203" y="38"/>
                  </a:cubicBezTo>
                  <a:cubicBezTo>
                    <a:pt x="202" y="38"/>
                    <a:pt x="202" y="39"/>
                    <a:pt x="201" y="39"/>
                  </a:cubicBezTo>
                  <a:cubicBezTo>
                    <a:pt x="201" y="39"/>
                    <a:pt x="201" y="39"/>
                    <a:pt x="201" y="39"/>
                  </a:cubicBezTo>
                  <a:cubicBezTo>
                    <a:pt x="201" y="39"/>
                    <a:pt x="201" y="39"/>
                    <a:pt x="201" y="39"/>
                  </a:cubicBezTo>
                  <a:cubicBezTo>
                    <a:pt x="200" y="39"/>
                    <a:pt x="200" y="39"/>
                    <a:pt x="200" y="39"/>
                  </a:cubicBezTo>
                  <a:cubicBezTo>
                    <a:pt x="200" y="39"/>
                    <a:pt x="200" y="39"/>
                    <a:pt x="200" y="39"/>
                  </a:cubicBezTo>
                  <a:cubicBezTo>
                    <a:pt x="199" y="39"/>
                    <a:pt x="199" y="39"/>
                    <a:pt x="199" y="39"/>
                  </a:cubicBezTo>
                  <a:cubicBezTo>
                    <a:pt x="199" y="39"/>
                    <a:pt x="199" y="39"/>
                    <a:pt x="199" y="39"/>
                  </a:cubicBezTo>
                  <a:cubicBezTo>
                    <a:pt x="196" y="38"/>
                    <a:pt x="196" y="38"/>
                    <a:pt x="196" y="38"/>
                  </a:cubicBezTo>
                  <a:cubicBezTo>
                    <a:pt x="196" y="38"/>
                    <a:pt x="196" y="38"/>
                    <a:pt x="196" y="38"/>
                  </a:cubicBezTo>
                  <a:cubicBezTo>
                    <a:pt x="194" y="37"/>
                    <a:pt x="193" y="37"/>
                    <a:pt x="191" y="37"/>
                  </a:cubicBezTo>
                  <a:cubicBezTo>
                    <a:pt x="190" y="37"/>
                    <a:pt x="190" y="37"/>
                    <a:pt x="190" y="38"/>
                  </a:cubicBezTo>
                  <a:cubicBezTo>
                    <a:pt x="188" y="39"/>
                    <a:pt x="187" y="39"/>
                    <a:pt x="186" y="40"/>
                  </a:cubicBezTo>
                  <a:cubicBezTo>
                    <a:pt x="186" y="40"/>
                    <a:pt x="186" y="40"/>
                    <a:pt x="185" y="40"/>
                  </a:cubicBezTo>
                  <a:cubicBezTo>
                    <a:pt x="185" y="40"/>
                    <a:pt x="185" y="40"/>
                    <a:pt x="185" y="40"/>
                  </a:cubicBezTo>
                  <a:cubicBezTo>
                    <a:pt x="184" y="40"/>
                    <a:pt x="184" y="40"/>
                    <a:pt x="184" y="40"/>
                  </a:cubicBezTo>
                  <a:cubicBezTo>
                    <a:pt x="183" y="42"/>
                    <a:pt x="181" y="42"/>
                    <a:pt x="179" y="43"/>
                  </a:cubicBezTo>
                  <a:cubicBezTo>
                    <a:pt x="178" y="43"/>
                    <a:pt x="177" y="43"/>
                    <a:pt x="176" y="43"/>
                  </a:cubicBezTo>
                  <a:cubicBezTo>
                    <a:pt x="176" y="44"/>
                    <a:pt x="174" y="45"/>
                    <a:pt x="172" y="45"/>
                  </a:cubicBezTo>
                  <a:cubicBezTo>
                    <a:pt x="170" y="45"/>
                    <a:pt x="167" y="44"/>
                    <a:pt x="163" y="39"/>
                  </a:cubicBezTo>
                  <a:cubicBezTo>
                    <a:pt x="159" y="35"/>
                    <a:pt x="158" y="28"/>
                    <a:pt x="158" y="24"/>
                  </a:cubicBezTo>
                  <a:cubicBezTo>
                    <a:pt x="158" y="21"/>
                    <a:pt x="159" y="19"/>
                    <a:pt x="160" y="18"/>
                  </a:cubicBezTo>
                  <a:cubicBezTo>
                    <a:pt x="161" y="17"/>
                    <a:pt x="162" y="15"/>
                    <a:pt x="162" y="13"/>
                  </a:cubicBezTo>
                  <a:cubicBezTo>
                    <a:pt x="162" y="12"/>
                    <a:pt x="161" y="10"/>
                    <a:pt x="160" y="10"/>
                  </a:cubicBezTo>
                  <a:cubicBezTo>
                    <a:pt x="157" y="9"/>
                    <a:pt x="157" y="6"/>
                    <a:pt x="157" y="4"/>
                  </a:cubicBezTo>
                  <a:cubicBezTo>
                    <a:pt x="157" y="2"/>
                    <a:pt x="157" y="1"/>
                    <a:pt x="155" y="0"/>
                  </a:cubicBezTo>
                  <a:cubicBezTo>
                    <a:pt x="155" y="0"/>
                    <a:pt x="154" y="0"/>
                    <a:pt x="154" y="1"/>
                  </a:cubicBezTo>
                  <a:cubicBezTo>
                    <a:pt x="154" y="1"/>
                    <a:pt x="154" y="1"/>
                    <a:pt x="154" y="1"/>
                  </a:cubicBezTo>
                  <a:cubicBezTo>
                    <a:pt x="154" y="1"/>
                    <a:pt x="153" y="1"/>
                    <a:pt x="153" y="1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53" y="1"/>
                    <a:pt x="153" y="2"/>
                    <a:pt x="152" y="2"/>
                  </a:cubicBezTo>
                  <a:cubicBezTo>
                    <a:pt x="152" y="2"/>
                    <a:pt x="152" y="2"/>
                    <a:pt x="152" y="2"/>
                  </a:cubicBezTo>
                  <a:cubicBezTo>
                    <a:pt x="152" y="2"/>
                    <a:pt x="152" y="3"/>
                    <a:pt x="152" y="3"/>
                  </a:cubicBezTo>
                  <a:cubicBezTo>
                    <a:pt x="152" y="3"/>
                    <a:pt x="152" y="3"/>
                    <a:pt x="152" y="3"/>
                  </a:cubicBezTo>
                  <a:cubicBezTo>
                    <a:pt x="151" y="5"/>
                    <a:pt x="150" y="6"/>
                    <a:pt x="148" y="7"/>
                  </a:cubicBezTo>
                  <a:cubicBezTo>
                    <a:pt x="148" y="7"/>
                    <a:pt x="146" y="8"/>
                    <a:pt x="145" y="9"/>
                  </a:cubicBezTo>
                  <a:cubicBezTo>
                    <a:pt x="141" y="10"/>
                    <a:pt x="138" y="12"/>
                    <a:pt x="135" y="12"/>
                  </a:cubicBezTo>
                  <a:cubicBezTo>
                    <a:pt x="135" y="12"/>
                    <a:pt x="134" y="12"/>
                    <a:pt x="134" y="12"/>
                  </a:cubicBezTo>
                  <a:cubicBezTo>
                    <a:pt x="134" y="12"/>
                    <a:pt x="133" y="12"/>
                    <a:pt x="133" y="12"/>
                  </a:cubicBezTo>
                  <a:cubicBezTo>
                    <a:pt x="131" y="12"/>
                    <a:pt x="127" y="13"/>
                    <a:pt x="127" y="16"/>
                  </a:cubicBezTo>
                  <a:cubicBezTo>
                    <a:pt x="127" y="18"/>
                    <a:pt x="126" y="19"/>
                    <a:pt x="125" y="19"/>
                  </a:cubicBezTo>
                  <a:cubicBezTo>
                    <a:pt x="123" y="19"/>
                    <a:pt x="122" y="18"/>
                    <a:pt x="121" y="16"/>
                  </a:cubicBezTo>
                  <a:cubicBezTo>
                    <a:pt x="121" y="15"/>
                    <a:pt x="121" y="15"/>
                    <a:pt x="121" y="15"/>
                  </a:cubicBezTo>
                  <a:cubicBezTo>
                    <a:pt x="120" y="15"/>
                    <a:pt x="118" y="14"/>
                    <a:pt x="117" y="14"/>
                  </a:cubicBezTo>
                  <a:cubicBezTo>
                    <a:pt x="115" y="14"/>
                    <a:pt x="114" y="14"/>
                    <a:pt x="113" y="13"/>
                  </a:cubicBezTo>
                  <a:cubicBezTo>
                    <a:pt x="112" y="13"/>
                    <a:pt x="112" y="13"/>
                    <a:pt x="112" y="13"/>
                  </a:cubicBezTo>
                  <a:cubicBezTo>
                    <a:pt x="111" y="12"/>
                    <a:pt x="110" y="12"/>
                    <a:pt x="108" y="12"/>
                  </a:cubicBezTo>
                  <a:cubicBezTo>
                    <a:pt x="107" y="12"/>
                    <a:pt x="106" y="12"/>
                    <a:pt x="105" y="12"/>
                  </a:cubicBezTo>
                  <a:cubicBezTo>
                    <a:pt x="105" y="12"/>
                    <a:pt x="105" y="12"/>
                    <a:pt x="105" y="12"/>
                  </a:cubicBezTo>
                  <a:cubicBezTo>
                    <a:pt x="110" y="15"/>
                    <a:pt x="110" y="18"/>
                    <a:pt x="110" y="22"/>
                  </a:cubicBezTo>
                  <a:cubicBezTo>
                    <a:pt x="110" y="23"/>
                    <a:pt x="111" y="24"/>
                    <a:pt x="111" y="24"/>
                  </a:cubicBezTo>
                  <a:cubicBezTo>
                    <a:pt x="112" y="25"/>
                    <a:pt x="113" y="26"/>
                    <a:pt x="113" y="29"/>
                  </a:cubicBezTo>
                  <a:cubicBezTo>
                    <a:pt x="113" y="29"/>
                    <a:pt x="113" y="30"/>
                    <a:pt x="113" y="30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4" y="30"/>
                    <a:pt x="114" y="30"/>
                    <a:pt x="114" y="30"/>
                  </a:cubicBezTo>
                  <a:cubicBezTo>
                    <a:pt x="114" y="30"/>
                    <a:pt x="115" y="30"/>
                    <a:pt x="115" y="30"/>
                  </a:cubicBezTo>
                  <a:cubicBezTo>
                    <a:pt x="116" y="30"/>
                    <a:pt x="117" y="29"/>
                    <a:pt x="118" y="29"/>
                  </a:cubicBezTo>
                  <a:cubicBezTo>
                    <a:pt x="119" y="29"/>
                    <a:pt x="121" y="30"/>
                    <a:pt x="121" y="32"/>
                  </a:cubicBezTo>
                  <a:cubicBezTo>
                    <a:pt x="121" y="33"/>
                    <a:pt x="120" y="36"/>
                    <a:pt x="117" y="36"/>
                  </a:cubicBezTo>
                  <a:cubicBezTo>
                    <a:pt x="114" y="37"/>
                    <a:pt x="112" y="38"/>
                    <a:pt x="111" y="41"/>
                  </a:cubicBezTo>
                  <a:cubicBezTo>
                    <a:pt x="110" y="44"/>
                    <a:pt x="109" y="44"/>
                    <a:pt x="107" y="44"/>
                  </a:cubicBezTo>
                  <a:cubicBezTo>
                    <a:pt x="106" y="44"/>
                    <a:pt x="105" y="45"/>
                    <a:pt x="103" y="46"/>
                  </a:cubicBezTo>
                  <a:cubicBezTo>
                    <a:pt x="103" y="46"/>
                    <a:pt x="103" y="46"/>
                    <a:pt x="103" y="46"/>
                  </a:cubicBezTo>
                  <a:cubicBezTo>
                    <a:pt x="100" y="48"/>
                    <a:pt x="98" y="50"/>
                    <a:pt x="96" y="50"/>
                  </a:cubicBezTo>
                  <a:cubicBezTo>
                    <a:pt x="96" y="50"/>
                    <a:pt x="95" y="50"/>
                    <a:pt x="94" y="50"/>
                  </a:cubicBezTo>
                  <a:cubicBezTo>
                    <a:pt x="93" y="49"/>
                    <a:pt x="92" y="49"/>
                    <a:pt x="90" y="50"/>
                  </a:cubicBezTo>
                  <a:cubicBezTo>
                    <a:pt x="90" y="51"/>
                    <a:pt x="90" y="51"/>
                    <a:pt x="90" y="51"/>
                  </a:cubicBezTo>
                  <a:cubicBezTo>
                    <a:pt x="89" y="51"/>
                    <a:pt x="89" y="51"/>
                    <a:pt x="88" y="51"/>
                  </a:cubicBezTo>
                  <a:cubicBezTo>
                    <a:pt x="88" y="51"/>
                    <a:pt x="88" y="51"/>
                    <a:pt x="88" y="51"/>
                  </a:cubicBezTo>
                  <a:cubicBezTo>
                    <a:pt x="86" y="52"/>
                    <a:pt x="85" y="51"/>
                    <a:pt x="83" y="49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0" y="47"/>
                    <a:pt x="79" y="45"/>
                    <a:pt x="78" y="43"/>
                  </a:cubicBezTo>
                  <a:cubicBezTo>
                    <a:pt x="78" y="43"/>
                    <a:pt x="77" y="42"/>
                    <a:pt x="77" y="42"/>
                  </a:cubicBezTo>
                  <a:cubicBezTo>
                    <a:pt x="77" y="42"/>
                    <a:pt x="77" y="42"/>
                    <a:pt x="77" y="41"/>
                  </a:cubicBezTo>
                  <a:cubicBezTo>
                    <a:pt x="76" y="41"/>
                    <a:pt x="76" y="41"/>
                    <a:pt x="76" y="40"/>
                  </a:cubicBezTo>
                  <a:cubicBezTo>
                    <a:pt x="76" y="40"/>
                    <a:pt x="76" y="40"/>
                    <a:pt x="75" y="40"/>
                  </a:cubicBezTo>
                  <a:cubicBezTo>
                    <a:pt x="75" y="39"/>
                    <a:pt x="75" y="39"/>
                    <a:pt x="75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2" y="37"/>
                    <a:pt x="72" y="38"/>
                    <a:pt x="71" y="38"/>
                  </a:cubicBezTo>
                  <a:cubicBezTo>
                    <a:pt x="71" y="38"/>
                    <a:pt x="71" y="38"/>
                    <a:pt x="70" y="38"/>
                  </a:cubicBezTo>
                  <a:cubicBezTo>
                    <a:pt x="70" y="38"/>
                    <a:pt x="70" y="38"/>
                    <a:pt x="70" y="38"/>
                  </a:cubicBezTo>
                  <a:cubicBezTo>
                    <a:pt x="68" y="39"/>
                    <a:pt x="65" y="40"/>
                    <a:pt x="63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2" y="40"/>
                    <a:pt x="61" y="40"/>
                    <a:pt x="59" y="40"/>
                  </a:cubicBezTo>
                  <a:cubicBezTo>
                    <a:pt x="58" y="40"/>
                    <a:pt x="56" y="40"/>
                    <a:pt x="54" y="40"/>
                  </a:cubicBezTo>
                  <a:cubicBezTo>
                    <a:pt x="47" y="40"/>
                    <a:pt x="47" y="41"/>
                    <a:pt x="46" y="41"/>
                  </a:cubicBezTo>
                  <a:cubicBezTo>
                    <a:pt x="46" y="41"/>
                    <a:pt x="46" y="43"/>
                    <a:pt x="47" y="44"/>
                  </a:cubicBezTo>
                  <a:cubicBezTo>
                    <a:pt x="48" y="45"/>
                    <a:pt x="48" y="45"/>
                    <a:pt x="49" y="46"/>
                  </a:cubicBezTo>
                  <a:cubicBezTo>
                    <a:pt x="52" y="46"/>
                    <a:pt x="53" y="47"/>
                    <a:pt x="53" y="48"/>
                  </a:cubicBezTo>
                  <a:cubicBezTo>
                    <a:pt x="54" y="50"/>
                    <a:pt x="52" y="51"/>
                    <a:pt x="51" y="52"/>
                  </a:cubicBezTo>
                  <a:cubicBezTo>
                    <a:pt x="50" y="53"/>
                    <a:pt x="48" y="53"/>
                    <a:pt x="47" y="53"/>
                  </a:cubicBezTo>
                  <a:cubicBezTo>
                    <a:pt x="45" y="54"/>
                    <a:pt x="44" y="54"/>
                    <a:pt x="44" y="57"/>
                  </a:cubicBezTo>
                  <a:cubicBezTo>
                    <a:pt x="44" y="60"/>
                    <a:pt x="46" y="63"/>
                    <a:pt x="48" y="65"/>
                  </a:cubicBezTo>
                  <a:cubicBezTo>
                    <a:pt x="50" y="69"/>
                    <a:pt x="52" y="72"/>
                    <a:pt x="51" y="76"/>
                  </a:cubicBezTo>
                  <a:cubicBezTo>
                    <a:pt x="50" y="79"/>
                    <a:pt x="49" y="88"/>
                    <a:pt x="49" y="91"/>
                  </a:cubicBezTo>
                  <a:cubicBezTo>
                    <a:pt x="49" y="91"/>
                    <a:pt x="48" y="104"/>
                    <a:pt x="45" y="107"/>
                  </a:cubicBezTo>
                  <a:cubicBezTo>
                    <a:pt x="45" y="107"/>
                    <a:pt x="45" y="107"/>
                    <a:pt x="45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42" y="107"/>
                    <a:pt x="41" y="107"/>
                    <a:pt x="41" y="107"/>
                  </a:cubicBezTo>
                  <a:cubicBezTo>
                    <a:pt x="41" y="107"/>
                    <a:pt x="40" y="107"/>
                    <a:pt x="40" y="107"/>
                  </a:cubicBezTo>
                  <a:cubicBezTo>
                    <a:pt x="38" y="106"/>
                    <a:pt x="36" y="106"/>
                    <a:pt x="35" y="108"/>
                  </a:cubicBezTo>
                  <a:cubicBezTo>
                    <a:pt x="32" y="109"/>
                    <a:pt x="30" y="110"/>
                    <a:pt x="28" y="110"/>
                  </a:cubicBezTo>
                  <a:cubicBezTo>
                    <a:pt x="25" y="111"/>
                    <a:pt x="23" y="111"/>
                    <a:pt x="21" y="113"/>
                  </a:cubicBezTo>
                  <a:cubicBezTo>
                    <a:pt x="19" y="114"/>
                    <a:pt x="17" y="115"/>
                    <a:pt x="15" y="116"/>
                  </a:cubicBezTo>
                  <a:cubicBezTo>
                    <a:pt x="12" y="116"/>
                    <a:pt x="11" y="117"/>
                    <a:pt x="11" y="119"/>
                  </a:cubicBezTo>
                  <a:cubicBezTo>
                    <a:pt x="11" y="121"/>
                    <a:pt x="10" y="123"/>
                    <a:pt x="9" y="124"/>
                  </a:cubicBezTo>
                  <a:cubicBezTo>
                    <a:pt x="8" y="126"/>
                    <a:pt x="7" y="127"/>
                    <a:pt x="8" y="129"/>
                  </a:cubicBezTo>
                  <a:cubicBezTo>
                    <a:pt x="8" y="132"/>
                    <a:pt x="7" y="133"/>
                    <a:pt x="5" y="134"/>
                  </a:cubicBezTo>
                  <a:cubicBezTo>
                    <a:pt x="4" y="134"/>
                    <a:pt x="3" y="135"/>
                    <a:pt x="2" y="136"/>
                  </a:cubicBezTo>
                  <a:cubicBezTo>
                    <a:pt x="1" y="137"/>
                    <a:pt x="1" y="138"/>
                    <a:pt x="1" y="139"/>
                  </a:cubicBezTo>
                  <a:cubicBezTo>
                    <a:pt x="1" y="140"/>
                    <a:pt x="2" y="140"/>
                    <a:pt x="2" y="140"/>
                  </a:cubicBezTo>
                  <a:cubicBezTo>
                    <a:pt x="2" y="140"/>
                    <a:pt x="2" y="141"/>
                    <a:pt x="2" y="141"/>
                  </a:cubicBezTo>
                  <a:cubicBezTo>
                    <a:pt x="2" y="142"/>
                    <a:pt x="1" y="142"/>
                    <a:pt x="1" y="143"/>
                  </a:cubicBezTo>
                  <a:cubicBezTo>
                    <a:pt x="0" y="144"/>
                    <a:pt x="0" y="144"/>
                    <a:pt x="0" y="145"/>
                  </a:cubicBezTo>
                  <a:cubicBezTo>
                    <a:pt x="0" y="146"/>
                    <a:pt x="1" y="147"/>
                    <a:pt x="2" y="148"/>
                  </a:cubicBezTo>
                  <a:cubicBezTo>
                    <a:pt x="2" y="149"/>
                    <a:pt x="3" y="150"/>
                    <a:pt x="3" y="151"/>
                  </a:cubicBezTo>
                  <a:cubicBezTo>
                    <a:pt x="4" y="152"/>
                    <a:pt x="4" y="152"/>
                    <a:pt x="4" y="152"/>
                  </a:cubicBezTo>
                  <a:cubicBezTo>
                    <a:pt x="4" y="152"/>
                    <a:pt x="5" y="153"/>
                    <a:pt x="5" y="154"/>
                  </a:cubicBezTo>
                  <a:cubicBezTo>
                    <a:pt x="7" y="157"/>
                    <a:pt x="9" y="159"/>
                    <a:pt x="9" y="162"/>
                  </a:cubicBezTo>
                  <a:cubicBezTo>
                    <a:pt x="8" y="163"/>
                    <a:pt x="9" y="164"/>
                    <a:pt x="9" y="164"/>
                  </a:cubicBezTo>
                  <a:cubicBezTo>
                    <a:pt x="10" y="165"/>
                    <a:pt x="11" y="165"/>
                    <a:pt x="12" y="165"/>
                  </a:cubicBezTo>
                  <a:cubicBezTo>
                    <a:pt x="12" y="165"/>
                    <a:pt x="13" y="165"/>
                    <a:pt x="13" y="165"/>
                  </a:cubicBezTo>
                  <a:cubicBezTo>
                    <a:pt x="13" y="165"/>
                    <a:pt x="13" y="165"/>
                    <a:pt x="13" y="165"/>
                  </a:cubicBezTo>
                  <a:cubicBezTo>
                    <a:pt x="16" y="165"/>
                    <a:pt x="16" y="167"/>
                    <a:pt x="16" y="168"/>
                  </a:cubicBezTo>
                  <a:cubicBezTo>
                    <a:pt x="17" y="170"/>
                    <a:pt x="17" y="171"/>
                    <a:pt x="18" y="171"/>
                  </a:cubicBezTo>
                  <a:cubicBezTo>
                    <a:pt x="18" y="171"/>
                    <a:pt x="19" y="172"/>
                    <a:pt x="19" y="172"/>
                  </a:cubicBezTo>
                  <a:cubicBezTo>
                    <a:pt x="21" y="172"/>
                    <a:pt x="22" y="172"/>
                    <a:pt x="23" y="172"/>
                  </a:cubicBezTo>
                  <a:cubicBezTo>
                    <a:pt x="24" y="172"/>
                    <a:pt x="25" y="172"/>
                    <a:pt x="26" y="172"/>
                  </a:cubicBezTo>
                  <a:cubicBezTo>
                    <a:pt x="29" y="172"/>
                    <a:pt x="30" y="171"/>
                    <a:pt x="30" y="170"/>
                  </a:cubicBezTo>
                  <a:cubicBezTo>
                    <a:pt x="31" y="169"/>
                    <a:pt x="33" y="166"/>
                    <a:pt x="35" y="166"/>
                  </a:cubicBezTo>
                  <a:cubicBezTo>
                    <a:pt x="35" y="166"/>
                    <a:pt x="37" y="167"/>
                    <a:pt x="37" y="170"/>
                  </a:cubicBezTo>
                  <a:cubicBezTo>
                    <a:pt x="37" y="171"/>
                    <a:pt x="37" y="171"/>
                    <a:pt x="37" y="172"/>
                  </a:cubicBezTo>
                  <a:cubicBezTo>
                    <a:pt x="37" y="176"/>
                    <a:pt x="37" y="182"/>
                    <a:pt x="38" y="184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9" y="183"/>
                    <a:pt x="40" y="183"/>
                    <a:pt x="40" y="183"/>
                  </a:cubicBezTo>
                  <a:cubicBezTo>
                    <a:pt x="40" y="183"/>
                    <a:pt x="41" y="183"/>
                    <a:pt x="41" y="183"/>
                  </a:cubicBezTo>
                  <a:cubicBezTo>
                    <a:pt x="41" y="183"/>
                    <a:pt x="41" y="183"/>
                    <a:pt x="42" y="183"/>
                  </a:cubicBezTo>
                  <a:cubicBezTo>
                    <a:pt x="42" y="183"/>
                    <a:pt x="42" y="183"/>
                    <a:pt x="43" y="183"/>
                  </a:cubicBezTo>
                  <a:cubicBezTo>
                    <a:pt x="43" y="183"/>
                    <a:pt x="43" y="183"/>
                    <a:pt x="43" y="183"/>
                  </a:cubicBezTo>
                  <a:cubicBezTo>
                    <a:pt x="44" y="183"/>
                    <a:pt x="44" y="183"/>
                    <a:pt x="45" y="183"/>
                  </a:cubicBezTo>
                  <a:cubicBezTo>
                    <a:pt x="45" y="183"/>
                    <a:pt x="45" y="183"/>
                    <a:pt x="45" y="183"/>
                  </a:cubicBezTo>
                  <a:cubicBezTo>
                    <a:pt x="46" y="183"/>
                    <a:pt x="47" y="183"/>
                    <a:pt x="48" y="183"/>
                  </a:cubicBezTo>
                  <a:cubicBezTo>
                    <a:pt x="48" y="183"/>
                    <a:pt x="48" y="183"/>
                    <a:pt x="48" y="183"/>
                  </a:cubicBezTo>
                  <a:cubicBezTo>
                    <a:pt x="50" y="183"/>
                    <a:pt x="50" y="183"/>
                    <a:pt x="50" y="183"/>
                  </a:cubicBezTo>
                  <a:cubicBezTo>
                    <a:pt x="50" y="183"/>
                    <a:pt x="50" y="183"/>
                    <a:pt x="50" y="183"/>
                  </a:cubicBezTo>
                  <a:cubicBezTo>
                    <a:pt x="51" y="183"/>
                    <a:pt x="51" y="183"/>
                    <a:pt x="51" y="183"/>
                  </a:cubicBezTo>
                  <a:cubicBezTo>
                    <a:pt x="51" y="183"/>
                    <a:pt x="51" y="183"/>
                    <a:pt x="51" y="183"/>
                  </a:cubicBezTo>
                  <a:cubicBezTo>
                    <a:pt x="52" y="183"/>
                    <a:pt x="53" y="184"/>
                    <a:pt x="54" y="184"/>
                  </a:cubicBezTo>
                  <a:cubicBezTo>
                    <a:pt x="54" y="184"/>
                    <a:pt x="55" y="184"/>
                    <a:pt x="56" y="184"/>
                  </a:cubicBezTo>
                  <a:cubicBezTo>
                    <a:pt x="58" y="185"/>
                    <a:pt x="61" y="184"/>
                    <a:pt x="63" y="182"/>
                  </a:cubicBezTo>
                  <a:cubicBezTo>
                    <a:pt x="64" y="180"/>
                    <a:pt x="66" y="180"/>
                    <a:pt x="67" y="179"/>
                  </a:cubicBezTo>
                  <a:cubicBezTo>
                    <a:pt x="69" y="178"/>
                    <a:pt x="70" y="178"/>
                    <a:pt x="72" y="177"/>
                  </a:cubicBezTo>
                  <a:cubicBezTo>
                    <a:pt x="73" y="176"/>
                    <a:pt x="74" y="176"/>
                    <a:pt x="75" y="175"/>
                  </a:cubicBezTo>
                  <a:cubicBezTo>
                    <a:pt x="79" y="173"/>
                    <a:pt x="83" y="171"/>
                    <a:pt x="86" y="171"/>
                  </a:cubicBezTo>
                  <a:cubicBezTo>
                    <a:pt x="88" y="171"/>
                    <a:pt x="89" y="170"/>
                    <a:pt x="91" y="170"/>
                  </a:cubicBezTo>
                  <a:cubicBezTo>
                    <a:pt x="92" y="170"/>
                    <a:pt x="94" y="170"/>
                    <a:pt x="95" y="170"/>
                  </a:cubicBezTo>
                  <a:cubicBezTo>
                    <a:pt x="96" y="170"/>
                    <a:pt x="97" y="170"/>
                    <a:pt x="98" y="170"/>
                  </a:cubicBezTo>
                  <a:cubicBezTo>
                    <a:pt x="98" y="171"/>
                    <a:pt x="98" y="171"/>
                    <a:pt x="98" y="172"/>
                  </a:cubicBezTo>
                  <a:cubicBezTo>
                    <a:pt x="97" y="175"/>
                    <a:pt x="96" y="188"/>
                    <a:pt x="101" y="194"/>
                  </a:cubicBezTo>
                  <a:cubicBezTo>
                    <a:pt x="102" y="194"/>
                    <a:pt x="103" y="195"/>
                    <a:pt x="103" y="196"/>
                  </a:cubicBezTo>
                  <a:cubicBezTo>
                    <a:pt x="103" y="196"/>
                    <a:pt x="103" y="196"/>
                    <a:pt x="104" y="196"/>
                  </a:cubicBezTo>
                  <a:cubicBezTo>
                    <a:pt x="104" y="197"/>
                    <a:pt x="105" y="197"/>
                    <a:pt x="105" y="198"/>
                  </a:cubicBezTo>
                  <a:cubicBezTo>
                    <a:pt x="105" y="198"/>
                    <a:pt x="105" y="198"/>
                    <a:pt x="106" y="198"/>
                  </a:cubicBezTo>
                  <a:cubicBezTo>
                    <a:pt x="106" y="198"/>
                    <a:pt x="106" y="199"/>
                    <a:pt x="106" y="199"/>
                  </a:cubicBezTo>
                  <a:cubicBezTo>
                    <a:pt x="107" y="199"/>
                    <a:pt x="107" y="199"/>
                    <a:pt x="108" y="200"/>
                  </a:cubicBezTo>
                  <a:cubicBezTo>
                    <a:pt x="108" y="200"/>
                    <a:pt x="108" y="200"/>
                    <a:pt x="108" y="200"/>
                  </a:cubicBezTo>
                  <a:cubicBezTo>
                    <a:pt x="110" y="201"/>
                    <a:pt x="111" y="202"/>
                    <a:pt x="114" y="201"/>
                  </a:cubicBezTo>
                  <a:cubicBezTo>
                    <a:pt x="117" y="201"/>
                    <a:pt x="118" y="202"/>
                    <a:pt x="119" y="202"/>
                  </a:cubicBezTo>
                  <a:cubicBezTo>
                    <a:pt x="120" y="203"/>
                    <a:pt x="120" y="203"/>
                    <a:pt x="121" y="203"/>
                  </a:cubicBezTo>
                  <a:cubicBezTo>
                    <a:pt x="121" y="203"/>
                    <a:pt x="121" y="203"/>
                    <a:pt x="122" y="203"/>
                  </a:cubicBezTo>
                  <a:cubicBezTo>
                    <a:pt x="125" y="203"/>
                    <a:pt x="125" y="204"/>
                    <a:pt x="125" y="206"/>
                  </a:cubicBezTo>
                  <a:cubicBezTo>
                    <a:pt x="126" y="207"/>
                    <a:pt x="126" y="207"/>
                    <a:pt x="127" y="207"/>
                  </a:cubicBezTo>
                  <a:cubicBezTo>
                    <a:pt x="133" y="207"/>
                    <a:pt x="137" y="209"/>
                    <a:pt x="137" y="212"/>
                  </a:cubicBezTo>
                  <a:cubicBezTo>
                    <a:pt x="137" y="212"/>
                    <a:pt x="137" y="212"/>
                    <a:pt x="137" y="212"/>
                  </a:cubicBezTo>
                  <a:cubicBezTo>
                    <a:pt x="137" y="212"/>
                    <a:pt x="137" y="212"/>
                    <a:pt x="137" y="213"/>
                  </a:cubicBezTo>
                  <a:cubicBezTo>
                    <a:pt x="137" y="213"/>
                    <a:pt x="137" y="213"/>
                    <a:pt x="137" y="213"/>
                  </a:cubicBezTo>
                  <a:cubicBezTo>
                    <a:pt x="137" y="213"/>
                    <a:pt x="137" y="213"/>
                    <a:pt x="137" y="213"/>
                  </a:cubicBezTo>
                  <a:cubicBezTo>
                    <a:pt x="137" y="213"/>
                    <a:pt x="137" y="213"/>
                    <a:pt x="137" y="213"/>
                  </a:cubicBezTo>
                  <a:cubicBezTo>
                    <a:pt x="138" y="213"/>
                    <a:pt x="138" y="213"/>
                    <a:pt x="138" y="213"/>
                  </a:cubicBezTo>
                  <a:cubicBezTo>
                    <a:pt x="138" y="213"/>
                    <a:pt x="138" y="213"/>
                    <a:pt x="139" y="213"/>
                  </a:cubicBezTo>
                  <a:cubicBezTo>
                    <a:pt x="139" y="213"/>
                    <a:pt x="139" y="213"/>
                    <a:pt x="139" y="213"/>
                  </a:cubicBezTo>
                  <a:cubicBezTo>
                    <a:pt x="140" y="213"/>
                    <a:pt x="140" y="213"/>
                    <a:pt x="141" y="213"/>
                  </a:cubicBezTo>
                  <a:cubicBezTo>
                    <a:pt x="141" y="213"/>
                    <a:pt x="142" y="213"/>
                    <a:pt x="142" y="213"/>
                  </a:cubicBezTo>
                  <a:cubicBezTo>
                    <a:pt x="145" y="213"/>
                    <a:pt x="148" y="213"/>
                    <a:pt x="149" y="214"/>
                  </a:cubicBezTo>
                  <a:cubicBezTo>
                    <a:pt x="150" y="215"/>
                    <a:pt x="150" y="215"/>
                    <a:pt x="150" y="215"/>
                  </a:cubicBezTo>
                  <a:cubicBezTo>
                    <a:pt x="152" y="217"/>
                    <a:pt x="154" y="219"/>
                    <a:pt x="154" y="223"/>
                  </a:cubicBezTo>
                  <a:cubicBezTo>
                    <a:pt x="153" y="224"/>
                    <a:pt x="154" y="226"/>
                    <a:pt x="155" y="227"/>
                  </a:cubicBezTo>
                  <a:cubicBezTo>
                    <a:pt x="156" y="228"/>
                    <a:pt x="157" y="229"/>
                    <a:pt x="156" y="230"/>
                  </a:cubicBezTo>
                  <a:cubicBezTo>
                    <a:pt x="156" y="231"/>
                    <a:pt x="156" y="232"/>
                    <a:pt x="155" y="232"/>
                  </a:cubicBezTo>
                  <a:cubicBezTo>
                    <a:pt x="154" y="233"/>
                    <a:pt x="154" y="233"/>
                    <a:pt x="155" y="235"/>
                  </a:cubicBezTo>
                  <a:cubicBezTo>
                    <a:pt x="156" y="237"/>
                    <a:pt x="156" y="239"/>
                    <a:pt x="157" y="240"/>
                  </a:cubicBezTo>
                  <a:cubicBezTo>
                    <a:pt x="157" y="244"/>
                    <a:pt x="161" y="246"/>
                    <a:pt x="168" y="245"/>
                  </a:cubicBezTo>
                  <a:cubicBezTo>
                    <a:pt x="169" y="245"/>
                    <a:pt x="170" y="245"/>
                    <a:pt x="171" y="245"/>
                  </a:cubicBezTo>
                  <a:cubicBezTo>
                    <a:pt x="176" y="245"/>
                    <a:pt x="178" y="246"/>
                    <a:pt x="178" y="252"/>
                  </a:cubicBezTo>
                  <a:cubicBezTo>
                    <a:pt x="178" y="254"/>
                    <a:pt x="180" y="256"/>
                    <a:pt x="181" y="257"/>
                  </a:cubicBezTo>
                  <a:cubicBezTo>
                    <a:pt x="183" y="259"/>
                    <a:pt x="184" y="260"/>
                    <a:pt x="185" y="263"/>
                  </a:cubicBezTo>
                  <a:cubicBezTo>
                    <a:pt x="186" y="266"/>
                    <a:pt x="185" y="269"/>
                    <a:pt x="184" y="272"/>
                  </a:cubicBezTo>
                  <a:cubicBezTo>
                    <a:pt x="184" y="274"/>
                    <a:pt x="183" y="276"/>
                    <a:pt x="184" y="277"/>
                  </a:cubicBezTo>
                  <a:cubicBezTo>
                    <a:pt x="184" y="278"/>
                    <a:pt x="184" y="279"/>
                    <a:pt x="184" y="279"/>
                  </a:cubicBezTo>
                  <a:cubicBezTo>
                    <a:pt x="184" y="280"/>
                    <a:pt x="184" y="280"/>
                    <a:pt x="183" y="280"/>
                  </a:cubicBezTo>
                  <a:cubicBezTo>
                    <a:pt x="183" y="281"/>
                    <a:pt x="183" y="281"/>
                    <a:pt x="183" y="282"/>
                  </a:cubicBezTo>
                  <a:cubicBezTo>
                    <a:pt x="183" y="282"/>
                    <a:pt x="183" y="282"/>
                    <a:pt x="183" y="282"/>
                  </a:cubicBezTo>
                  <a:cubicBezTo>
                    <a:pt x="183" y="283"/>
                    <a:pt x="182" y="283"/>
                    <a:pt x="182" y="284"/>
                  </a:cubicBezTo>
                  <a:cubicBezTo>
                    <a:pt x="182" y="284"/>
                    <a:pt x="182" y="284"/>
                    <a:pt x="182" y="284"/>
                  </a:cubicBezTo>
                  <a:cubicBezTo>
                    <a:pt x="182" y="284"/>
                    <a:pt x="182" y="284"/>
                    <a:pt x="181" y="285"/>
                  </a:cubicBezTo>
                  <a:cubicBezTo>
                    <a:pt x="181" y="285"/>
                    <a:pt x="181" y="285"/>
                    <a:pt x="181" y="285"/>
                  </a:cubicBezTo>
                  <a:cubicBezTo>
                    <a:pt x="181" y="285"/>
                    <a:pt x="181" y="286"/>
                    <a:pt x="181" y="286"/>
                  </a:cubicBezTo>
                  <a:cubicBezTo>
                    <a:pt x="181" y="286"/>
                    <a:pt x="181" y="286"/>
                    <a:pt x="181" y="286"/>
                  </a:cubicBezTo>
                  <a:cubicBezTo>
                    <a:pt x="181" y="286"/>
                    <a:pt x="181" y="287"/>
                    <a:pt x="182" y="287"/>
                  </a:cubicBezTo>
                  <a:cubicBezTo>
                    <a:pt x="182" y="287"/>
                    <a:pt x="182" y="287"/>
                    <a:pt x="182" y="287"/>
                  </a:cubicBezTo>
                  <a:cubicBezTo>
                    <a:pt x="182" y="288"/>
                    <a:pt x="182" y="288"/>
                    <a:pt x="182" y="288"/>
                  </a:cubicBezTo>
                  <a:cubicBezTo>
                    <a:pt x="182" y="288"/>
                    <a:pt x="182" y="288"/>
                    <a:pt x="182" y="289"/>
                  </a:cubicBezTo>
                  <a:cubicBezTo>
                    <a:pt x="182" y="289"/>
                    <a:pt x="182" y="289"/>
                    <a:pt x="182" y="290"/>
                  </a:cubicBezTo>
                  <a:cubicBezTo>
                    <a:pt x="182" y="291"/>
                    <a:pt x="181" y="292"/>
                    <a:pt x="180" y="292"/>
                  </a:cubicBezTo>
                  <a:cubicBezTo>
                    <a:pt x="180" y="292"/>
                    <a:pt x="180" y="293"/>
                    <a:pt x="181" y="295"/>
                  </a:cubicBezTo>
                  <a:cubicBezTo>
                    <a:pt x="182" y="298"/>
                    <a:pt x="184" y="301"/>
                    <a:pt x="183" y="305"/>
                  </a:cubicBezTo>
                  <a:cubicBezTo>
                    <a:pt x="182" y="309"/>
                    <a:pt x="181" y="311"/>
                    <a:pt x="182" y="312"/>
                  </a:cubicBezTo>
                  <a:cubicBezTo>
                    <a:pt x="183" y="313"/>
                    <a:pt x="184" y="313"/>
                    <a:pt x="187" y="313"/>
                  </a:cubicBezTo>
                  <a:cubicBezTo>
                    <a:pt x="191" y="313"/>
                    <a:pt x="193" y="314"/>
                    <a:pt x="195" y="315"/>
                  </a:cubicBezTo>
                  <a:cubicBezTo>
                    <a:pt x="195" y="315"/>
                    <a:pt x="195" y="315"/>
                    <a:pt x="196" y="315"/>
                  </a:cubicBezTo>
                  <a:cubicBezTo>
                    <a:pt x="196" y="315"/>
                    <a:pt x="196" y="315"/>
                    <a:pt x="197" y="314"/>
                  </a:cubicBezTo>
                  <a:cubicBezTo>
                    <a:pt x="197" y="314"/>
                    <a:pt x="198" y="314"/>
                    <a:pt x="198" y="314"/>
                  </a:cubicBezTo>
                  <a:cubicBezTo>
                    <a:pt x="202" y="314"/>
                    <a:pt x="205" y="321"/>
                    <a:pt x="206" y="324"/>
                  </a:cubicBezTo>
                  <a:cubicBezTo>
                    <a:pt x="207" y="329"/>
                    <a:pt x="210" y="335"/>
                    <a:pt x="211" y="336"/>
                  </a:cubicBezTo>
                  <a:cubicBezTo>
                    <a:pt x="211" y="336"/>
                    <a:pt x="211" y="336"/>
                    <a:pt x="212" y="336"/>
                  </a:cubicBezTo>
                  <a:cubicBezTo>
                    <a:pt x="213" y="335"/>
                    <a:pt x="215" y="334"/>
                    <a:pt x="217" y="334"/>
                  </a:cubicBezTo>
                  <a:cubicBezTo>
                    <a:pt x="218" y="334"/>
                    <a:pt x="219" y="334"/>
                    <a:pt x="220" y="334"/>
                  </a:cubicBezTo>
                  <a:cubicBezTo>
                    <a:pt x="221" y="335"/>
                    <a:pt x="221" y="335"/>
                    <a:pt x="221" y="335"/>
                  </a:cubicBezTo>
                  <a:cubicBezTo>
                    <a:pt x="221" y="335"/>
                    <a:pt x="221" y="335"/>
                    <a:pt x="221" y="335"/>
                  </a:cubicBezTo>
                  <a:cubicBezTo>
                    <a:pt x="222" y="336"/>
                    <a:pt x="222" y="336"/>
                    <a:pt x="222" y="336"/>
                  </a:cubicBezTo>
                  <a:cubicBezTo>
                    <a:pt x="222" y="337"/>
                    <a:pt x="222" y="337"/>
                    <a:pt x="222" y="337"/>
                  </a:cubicBezTo>
                  <a:cubicBezTo>
                    <a:pt x="222" y="337"/>
                    <a:pt x="222" y="338"/>
                    <a:pt x="222" y="338"/>
                  </a:cubicBezTo>
                  <a:cubicBezTo>
                    <a:pt x="222" y="339"/>
                    <a:pt x="222" y="340"/>
                    <a:pt x="222" y="341"/>
                  </a:cubicBezTo>
                  <a:cubicBezTo>
                    <a:pt x="222" y="341"/>
                    <a:pt x="222" y="341"/>
                    <a:pt x="222" y="342"/>
                  </a:cubicBezTo>
                  <a:cubicBezTo>
                    <a:pt x="222" y="342"/>
                    <a:pt x="222" y="342"/>
                    <a:pt x="222" y="342"/>
                  </a:cubicBezTo>
                  <a:cubicBezTo>
                    <a:pt x="222" y="344"/>
                    <a:pt x="221" y="346"/>
                    <a:pt x="221" y="348"/>
                  </a:cubicBezTo>
                  <a:cubicBezTo>
                    <a:pt x="221" y="349"/>
                    <a:pt x="221" y="350"/>
                    <a:pt x="220" y="351"/>
                  </a:cubicBezTo>
                  <a:cubicBezTo>
                    <a:pt x="220" y="351"/>
                    <a:pt x="220" y="352"/>
                    <a:pt x="220" y="352"/>
                  </a:cubicBezTo>
                  <a:cubicBezTo>
                    <a:pt x="220" y="353"/>
                    <a:pt x="220" y="353"/>
                    <a:pt x="220" y="354"/>
                  </a:cubicBezTo>
                  <a:cubicBezTo>
                    <a:pt x="220" y="354"/>
                    <a:pt x="220" y="354"/>
                    <a:pt x="220" y="354"/>
                  </a:cubicBezTo>
                  <a:cubicBezTo>
                    <a:pt x="220" y="354"/>
                    <a:pt x="221" y="354"/>
                    <a:pt x="221" y="354"/>
                  </a:cubicBezTo>
                  <a:cubicBezTo>
                    <a:pt x="225" y="354"/>
                    <a:pt x="226" y="355"/>
                    <a:pt x="227" y="355"/>
                  </a:cubicBezTo>
                  <a:cubicBezTo>
                    <a:pt x="229" y="356"/>
                    <a:pt x="230" y="369"/>
                    <a:pt x="229" y="373"/>
                  </a:cubicBezTo>
                  <a:cubicBezTo>
                    <a:pt x="229" y="373"/>
                    <a:pt x="229" y="373"/>
                    <a:pt x="229" y="373"/>
                  </a:cubicBezTo>
                  <a:cubicBezTo>
                    <a:pt x="228" y="375"/>
                    <a:pt x="225" y="377"/>
                    <a:pt x="221" y="378"/>
                  </a:cubicBezTo>
                  <a:cubicBezTo>
                    <a:pt x="219" y="379"/>
                    <a:pt x="217" y="380"/>
                    <a:pt x="215" y="382"/>
                  </a:cubicBezTo>
                  <a:cubicBezTo>
                    <a:pt x="211" y="384"/>
                    <a:pt x="201" y="394"/>
                    <a:pt x="196" y="402"/>
                  </a:cubicBezTo>
                  <a:cubicBezTo>
                    <a:pt x="194" y="405"/>
                    <a:pt x="191" y="408"/>
                    <a:pt x="189" y="411"/>
                  </a:cubicBezTo>
                  <a:cubicBezTo>
                    <a:pt x="188" y="411"/>
                    <a:pt x="188" y="412"/>
                    <a:pt x="187" y="412"/>
                  </a:cubicBezTo>
                  <a:cubicBezTo>
                    <a:pt x="187" y="412"/>
                    <a:pt x="187" y="412"/>
                    <a:pt x="188" y="412"/>
                  </a:cubicBezTo>
                  <a:cubicBezTo>
                    <a:pt x="188" y="412"/>
                    <a:pt x="188" y="412"/>
                    <a:pt x="188" y="412"/>
                  </a:cubicBezTo>
                  <a:cubicBezTo>
                    <a:pt x="189" y="412"/>
                    <a:pt x="190" y="411"/>
                    <a:pt x="191" y="411"/>
                  </a:cubicBezTo>
                  <a:cubicBezTo>
                    <a:pt x="194" y="411"/>
                    <a:pt x="196" y="413"/>
                    <a:pt x="199" y="416"/>
                  </a:cubicBezTo>
                  <a:cubicBezTo>
                    <a:pt x="201" y="418"/>
                    <a:pt x="202" y="420"/>
                    <a:pt x="203" y="422"/>
                  </a:cubicBezTo>
                  <a:cubicBezTo>
                    <a:pt x="203" y="422"/>
                    <a:pt x="203" y="423"/>
                    <a:pt x="203" y="423"/>
                  </a:cubicBezTo>
                  <a:cubicBezTo>
                    <a:pt x="203" y="423"/>
                    <a:pt x="204" y="423"/>
                    <a:pt x="204" y="422"/>
                  </a:cubicBezTo>
                  <a:cubicBezTo>
                    <a:pt x="205" y="421"/>
                    <a:pt x="206" y="420"/>
                    <a:pt x="207" y="420"/>
                  </a:cubicBezTo>
                  <a:cubicBezTo>
                    <a:pt x="208" y="420"/>
                    <a:pt x="209" y="421"/>
                    <a:pt x="210" y="422"/>
                  </a:cubicBezTo>
                  <a:cubicBezTo>
                    <a:pt x="212" y="424"/>
                    <a:pt x="216" y="427"/>
                    <a:pt x="219" y="428"/>
                  </a:cubicBezTo>
                  <a:cubicBezTo>
                    <a:pt x="221" y="430"/>
                    <a:pt x="222" y="431"/>
                    <a:pt x="223" y="431"/>
                  </a:cubicBezTo>
                  <a:cubicBezTo>
                    <a:pt x="223" y="432"/>
                    <a:pt x="224" y="432"/>
                    <a:pt x="225" y="433"/>
                  </a:cubicBezTo>
                  <a:cubicBezTo>
                    <a:pt x="227" y="435"/>
                    <a:pt x="231" y="437"/>
                    <a:pt x="231" y="441"/>
                  </a:cubicBezTo>
                  <a:cubicBezTo>
                    <a:pt x="231" y="442"/>
                    <a:pt x="231" y="443"/>
                    <a:pt x="231" y="444"/>
                  </a:cubicBezTo>
                  <a:cubicBezTo>
                    <a:pt x="231" y="445"/>
                    <a:pt x="230" y="446"/>
                    <a:pt x="230" y="447"/>
                  </a:cubicBezTo>
                  <a:cubicBezTo>
                    <a:pt x="230" y="447"/>
                    <a:pt x="230" y="447"/>
                    <a:pt x="230" y="447"/>
                  </a:cubicBezTo>
                  <a:cubicBezTo>
                    <a:pt x="230" y="448"/>
                    <a:pt x="230" y="449"/>
                    <a:pt x="230" y="450"/>
                  </a:cubicBezTo>
                  <a:cubicBezTo>
                    <a:pt x="230" y="450"/>
                    <a:pt x="230" y="450"/>
                    <a:pt x="230" y="450"/>
                  </a:cubicBezTo>
                  <a:cubicBezTo>
                    <a:pt x="230" y="451"/>
                    <a:pt x="230" y="452"/>
                    <a:pt x="231" y="453"/>
                  </a:cubicBezTo>
                  <a:cubicBezTo>
                    <a:pt x="231" y="453"/>
                    <a:pt x="231" y="453"/>
                    <a:pt x="231" y="453"/>
                  </a:cubicBezTo>
                  <a:cubicBezTo>
                    <a:pt x="231" y="454"/>
                    <a:pt x="231" y="455"/>
                    <a:pt x="231" y="456"/>
                  </a:cubicBezTo>
                  <a:cubicBezTo>
                    <a:pt x="231" y="456"/>
                    <a:pt x="231" y="456"/>
                    <a:pt x="231" y="456"/>
                  </a:cubicBezTo>
                  <a:cubicBezTo>
                    <a:pt x="232" y="455"/>
                    <a:pt x="234" y="453"/>
                    <a:pt x="236" y="452"/>
                  </a:cubicBezTo>
                  <a:cubicBezTo>
                    <a:pt x="240" y="449"/>
                    <a:pt x="241" y="447"/>
                    <a:pt x="242" y="444"/>
                  </a:cubicBezTo>
                  <a:cubicBezTo>
                    <a:pt x="242" y="442"/>
                    <a:pt x="243" y="440"/>
                    <a:pt x="244" y="438"/>
                  </a:cubicBezTo>
                  <a:cubicBezTo>
                    <a:pt x="245" y="436"/>
                    <a:pt x="245" y="434"/>
                    <a:pt x="246" y="433"/>
                  </a:cubicBezTo>
                  <a:cubicBezTo>
                    <a:pt x="246" y="430"/>
                    <a:pt x="247" y="428"/>
                    <a:pt x="250" y="424"/>
                  </a:cubicBezTo>
                  <a:cubicBezTo>
                    <a:pt x="252" y="422"/>
                    <a:pt x="252" y="421"/>
                    <a:pt x="252" y="419"/>
                  </a:cubicBezTo>
                  <a:cubicBezTo>
                    <a:pt x="252" y="417"/>
                    <a:pt x="252" y="414"/>
                    <a:pt x="256" y="412"/>
                  </a:cubicBezTo>
                  <a:cubicBezTo>
                    <a:pt x="258" y="412"/>
                    <a:pt x="259" y="411"/>
                    <a:pt x="260" y="411"/>
                  </a:cubicBezTo>
                  <a:cubicBezTo>
                    <a:pt x="261" y="411"/>
                    <a:pt x="262" y="412"/>
                    <a:pt x="262" y="413"/>
                  </a:cubicBezTo>
                  <a:cubicBezTo>
                    <a:pt x="264" y="415"/>
                    <a:pt x="261" y="420"/>
                    <a:pt x="258" y="424"/>
                  </a:cubicBezTo>
                  <a:cubicBezTo>
                    <a:pt x="256" y="426"/>
                    <a:pt x="255" y="427"/>
                    <a:pt x="255" y="428"/>
                  </a:cubicBezTo>
                  <a:cubicBezTo>
                    <a:pt x="255" y="428"/>
                    <a:pt x="256" y="427"/>
                    <a:pt x="257" y="426"/>
                  </a:cubicBezTo>
                  <a:cubicBezTo>
                    <a:pt x="263" y="422"/>
                    <a:pt x="266" y="416"/>
                    <a:pt x="269" y="409"/>
                  </a:cubicBezTo>
                  <a:cubicBezTo>
                    <a:pt x="270" y="407"/>
                    <a:pt x="271" y="406"/>
                    <a:pt x="271" y="405"/>
                  </a:cubicBezTo>
                  <a:cubicBezTo>
                    <a:pt x="275" y="396"/>
                    <a:pt x="279" y="393"/>
                    <a:pt x="283" y="392"/>
                  </a:cubicBezTo>
                  <a:cubicBezTo>
                    <a:pt x="285" y="392"/>
                    <a:pt x="287" y="388"/>
                    <a:pt x="286" y="377"/>
                  </a:cubicBezTo>
                  <a:cubicBezTo>
                    <a:pt x="286" y="375"/>
                    <a:pt x="285" y="374"/>
                    <a:pt x="285" y="372"/>
                  </a:cubicBezTo>
                  <a:cubicBezTo>
                    <a:pt x="285" y="367"/>
                    <a:pt x="284" y="363"/>
                    <a:pt x="286" y="360"/>
                  </a:cubicBezTo>
                  <a:cubicBezTo>
                    <a:pt x="287" y="358"/>
                    <a:pt x="287" y="356"/>
                    <a:pt x="287" y="355"/>
                  </a:cubicBezTo>
                  <a:cubicBezTo>
                    <a:pt x="288" y="353"/>
                    <a:pt x="288" y="351"/>
                    <a:pt x="290" y="351"/>
                  </a:cubicBezTo>
                  <a:cubicBezTo>
                    <a:pt x="294" y="351"/>
                    <a:pt x="299" y="346"/>
                    <a:pt x="304" y="340"/>
                  </a:cubicBezTo>
                  <a:cubicBezTo>
                    <a:pt x="310" y="335"/>
                    <a:pt x="313" y="334"/>
                    <a:pt x="319" y="334"/>
                  </a:cubicBezTo>
                  <a:cubicBezTo>
                    <a:pt x="322" y="333"/>
                    <a:pt x="322" y="333"/>
                    <a:pt x="323" y="332"/>
                  </a:cubicBezTo>
                  <a:cubicBezTo>
                    <a:pt x="323" y="331"/>
                    <a:pt x="324" y="331"/>
                    <a:pt x="325" y="330"/>
                  </a:cubicBezTo>
                  <a:cubicBezTo>
                    <a:pt x="328" y="329"/>
                    <a:pt x="330" y="327"/>
                    <a:pt x="332" y="326"/>
                  </a:cubicBezTo>
                  <a:cubicBezTo>
                    <a:pt x="333" y="325"/>
                    <a:pt x="333" y="324"/>
                    <a:pt x="334" y="324"/>
                  </a:cubicBezTo>
                  <a:cubicBezTo>
                    <a:pt x="335" y="323"/>
                    <a:pt x="336" y="322"/>
                    <a:pt x="339" y="322"/>
                  </a:cubicBezTo>
                  <a:cubicBezTo>
                    <a:pt x="341" y="322"/>
                    <a:pt x="344" y="323"/>
                    <a:pt x="346" y="323"/>
                  </a:cubicBezTo>
                  <a:cubicBezTo>
                    <a:pt x="349" y="323"/>
                    <a:pt x="351" y="324"/>
                    <a:pt x="353" y="324"/>
                  </a:cubicBezTo>
                  <a:cubicBezTo>
                    <a:pt x="357" y="324"/>
                    <a:pt x="357" y="324"/>
                    <a:pt x="357" y="324"/>
                  </a:cubicBezTo>
                  <a:cubicBezTo>
                    <a:pt x="361" y="324"/>
                    <a:pt x="362" y="323"/>
                    <a:pt x="362" y="321"/>
                  </a:cubicBezTo>
                  <a:cubicBezTo>
                    <a:pt x="362" y="317"/>
                    <a:pt x="365" y="314"/>
                    <a:pt x="369" y="314"/>
                  </a:cubicBezTo>
                  <a:cubicBezTo>
                    <a:pt x="372" y="314"/>
                    <a:pt x="373" y="313"/>
                    <a:pt x="373" y="309"/>
                  </a:cubicBezTo>
                  <a:cubicBezTo>
                    <a:pt x="373" y="303"/>
                    <a:pt x="375" y="300"/>
                    <a:pt x="378" y="298"/>
                  </a:cubicBezTo>
                  <a:cubicBezTo>
                    <a:pt x="380" y="296"/>
                    <a:pt x="381" y="293"/>
                    <a:pt x="382" y="290"/>
                  </a:cubicBezTo>
                  <a:cubicBezTo>
                    <a:pt x="382" y="289"/>
                    <a:pt x="382" y="288"/>
                    <a:pt x="383" y="288"/>
                  </a:cubicBezTo>
                  <a:cubicBezTo>
                    <a:pt x="383" y="286"/>
                    <a:pt x="384" y="285"/>
                    <a:pt x="385" y="285"/>
                  </a:cubicBezTo>
                  <a:cubicBezTo>
                    <a:pt x="386" y="284"/>
                    <a:pt x="387" y="284"/>
                    <a:pt x="387" y="282"/>
                  </a:cubicBezTo>
                  <a:cubicBezTo>
                    <a:pt x="387" y="279"/>
                    <a:pt x="387" y="277"/>
                    <a:pt x="388" y="274"/>
                  </a:cubicBezTo>
                  <a:cubicBezTo>
                    <a:pt x="388" y="272"/>
                    <a:pt x="388" y="270"/>
                    <a:pt x="388" y="268"/>
                  </a:cubicBezTo>
                  <a:cubicBezTo>
                    <a:pt x="388" y="265"/>
                    <a:pt x="390" y="264"/>
                    <a:pt x="392" y="263"/>
                  </a:cubicBezTo>
                  <a:cubicBezTo>
                    <a:pt x="393" y="263"/>
                    <a:pt x="394" y="262"/>
                    <a:pt x="394" y="262"/>
                  </a:cubicBezTo>
                  <a:cubicBezTo>
                    <a:pt x="395" y="261"/>
                    <a:pt x="395" y="260"/>
                    <a:pt x="395" y="258"/>
                  </a:cubicBezTo>
                  <a:cubicBezTo>
                    <a:pt x="394" y="256"/>
                    <a:pt x="394" y="252"/>
                    <a:pt x="396" y="248"/>
                  </a:cubicBezTo>
                  <a:cubicBezTo>
                    <a:pt x="397" y="243"/>
                    <a:pt x="397" y="238"/>
                    <a:pt x="396" y="233"/>
                  </a:cubicBezTo>
                  <a:cubicBezTo>
                    <a:pt x="396" y="231"/>
                    <a:pt x="395" y="228"/>
                    <a:pt x="395" y="226"/>
                  </a:cubicBezTo>
                  <a:cubicBezTo>
                    <a:pt x="395" y="219"/>
                    <a:pt x="395" y="211"/>
                    <a:pt x="398" y="209"/>
                  </a:cubicBezTo>
                  <a:cubicBezTo>
                    <a:pt x="399" y="208"/>
                    <a:pt x="399" y="208"/>
                    <a:pt x="399" y="207"/>
                  </a:cubicBezTo>
                  <a:cubicBezTo>
                    <a:pt x="399" y="207"/>
                    <a:pt x="399" y="207"/>
                    <a:pt x="398" y="206"/>
                  </a:cubicBezTo>
                  <a:cubicBezTo>
                    <a:pt x="397" y="205"/>
                    <a:pt x="396" y="204"/>
                    <a:pt x="397" y="203"/>
                  </a:cubicBezTo>
                  <a:cubicBezTo>
                    <a:pt x="397" y="202"/>
                    <a:pt x="399" y="200"/>
                    <a:pt x="401" y="201"/>
                  </a:cubicBezTo>
                  <a:cubicBezTo>
                    <a:pt x="401" y="201"/>
                    <a:pt x="402" y="202"/>
                    <a:pt x="403" y="202"/>
                  </a:cubicBezTo>
                  <a:cubicBezTo>
                    <a:pt x="404" y="203"/>
                    <a:pt x="405" y="204"/>
                    <a:pt x="407" y="203"/>
                  </a:cubicBezTo>
                  <a:cubicBezTo>
                    <a:pt x="409" y="202"/>
                    <a:pt x="412" y="195"/>
                    <a:pt x="414" y="189"/>
                  </a:cubicBezTo>
                  <a:cubicBezTo>
                    <a:pt x="415" y="186"/>
                    <a:pt x="415" y="186"/>
                    <a:pt x="415" y="186"/>
                  </a:cubicBezTo>
                  <a:cubicBezTo>
                    <a:pt x="418" y="180"/>
                    <a:pt x="421" y="179"/>
                    <a:pt x="424" y="178"/>
                  </a:cubicBezTo>
                  <a:cubicBezTo>
                    <a:pt x="425" y="178"/>
                    <a:pt x="426" y="178"/>
                    <a:pt x="427" y="177"/>
                  </a:cubicBezTo>
                  <a:cubicBezTo>
                    <a:pt x="430" y="176"/>
                    <a:pt x="437" y="167"/>
                    <a:pt x="442" y="156"/>
                  </a:cubicBezTo>
                  <a:cubicBezTo>
                    <a:pt x="446" y="146"/>
                    <a:pt x="443" y="136"/>
                    <a:pt x="441" y="1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52" name="Freeform 153"/>
            <p:cNvSpPr>
              <a:spLocks/>
            </p:cNvSpPr>
            <p:nvPr/>
          </p:nvSpPr>
          <p:spPr bwMode="auto">
            <a:xfrm>
              <a:off x="7080251" y="10301288"/>
              <a:ext cx="1200150" cy="2100263"/>
            </a:xfrm>
            <a:custGeom>
              <a:avLst/>
              <a:gdLst>
                <a:gd name="T0" fmla="*/ 183 w 226"/>
                <a:gd name="T1" fmla="*/ 174 h 401"/>
                <a:gd name="T2" fmla="*/ 171 w 226"/>
                <a:gd name="T3" fmla="*/ 152 h 401"/>
                <a:gd name="T4" fmla="*/ 175 w 226"/>
                <a:gd name="T5" fmla="*/ 148 h 401"/>
                <a:gd name="T6" fmla="*/ 172 w 226"/>
                <a:gd name="T7" fmla="*/ 140 h 401"/>
                <a:gd name="T8" fmla="*/ 179 w 226"/>
                <a:gd name="T9" fmla="*/ 105 h 401"/>
                <a:gd name="T10" fmla="*/ 181 w 226"/>
                <a:gd name="T11" fmla="*/ 101 h 401"/>
                <a:gd name="T12" fmla="*/ 192 w 226"/>
                <a:gd name="T13" fmla="*/ 88 h 401"/>
                <a:gd name="T14" fmla="*/ 224 w 226"/>
                <a:gd name="T15" fmla="*/ 44 h 401"/>
                <a:gd name="T16" fmla="*/ 216 w 226"/>
                <a:gd name="T17" fmla="*/ 56 h 401"/>
                <a:gd name="T18" fmla="*/ 202 w 226"/>
                <a:gd name="T19" fmla="*/ 65 h 401"/>
                <a:gd name="T20" fmla="*/ 187 w 226"/>
                <a:gd name="T21" fmla="*/ 67 h 401"/>
                <a:gd name="T22" fmla="*/ 174 w 226"/>
                <a:gd name="T23" fmla="*/ 56 h 401"/>
                <a:gd name="T24" fmla="*/ 150 w 226"/>
                <a:gd name="T25" fmla="*/ 25 h 401"/>
                <a:gd name="T26" fmla="*/ 133 w 226"/>
                <a:gd name="T27" fmla="*/ 13 h 401"/>
                <a:gd name="T28" fmla="*/ 127 w 226"/>
                <a:gd name="T29" fmla="*/ 8 h 401"/>
                <a:gd name="T30" fmla="*/ 123 w 226"/>
                <a:gd name="T31" fmla="*/ 2 h 401"/>
                <a:gd name="T32" fmla="*/ 112 w 226"/>
                <a:gd name="T33" fmla="*/ 0 h 401"/>
                <a:gd name="T34" fmla="*/ 91 w 226"/>
                <a:gd name="T35" fmla="*/ 2 h 401"/>
                <a:gd name="T36" fmla="*/ 74 w 226"/>
                <a:gd name="T37" fmla="*/ 10 h 401"/>
                <a:gd name="T38" fmla="*/ 73 w 226"/>
                <a:gd name="T39" fmla="*/ 15 h 401"/>
                <a:gd name="T40" fmla="*/ 73 w 226"/>
                <a:gd name="T41" fmla="*/ 19 h 401"/>
                <a:gd name="T42" fmla="*/ 66 w 226"/>
                <a:gd name="T43" fmla="*/ 27 h 401"/>
                <a:gd name="T44" fmla="*/ 59 w 226"/>
                <a:gd name="T45" fmla="*/ 53 h 401"/>
                <a:gd name="T46" fmla="*/ 53 w 226"/>
                <a:gd name="T47" fmla="*/ 65 h 401"/>
                <a:gd name="T48" fmla="*/ 43 w 226"/>
                <a:gd name="T49" fmla="*/ 101 h 401"/>
                <a:gd name="T50" fmla="*/ 36 w 226"/>
                <a:gd name="T51" fmla="*/ 122 h 401"/>
                <a:gd name="T52" fmla="*/ 43 w 226"/>
                <a:gd name="T53" fmla="*/ 144 h 401"/>
                <a:gd name="T54" fmla="*/ 36 w 226"/>
                <a:gd name="T55" fmla="*/ 169 h 401"/>
                <a:gd name="T56" fmla="*/ 28 w 226"/>
                <a:gd name="T57" fmla="*/ 195 h 401"/>
                <a:gd name="T58" fmla="*/ 26 w 226"/>
                <a:gd name="T59" fmla="*/ 212 h 401"/>
                <a:gd name="T60" fmla="*/ 19 w 226"/>
                <a:gd name="T61" fmla="*/ 234 h 401"/>
                <a:gd name="T62" fmla="*/ 19 w 226"/>
                <a:gd name="T63" fmla="*/ 257 h 401"/>
                <a:gd name="T64" fmla="*/ 20 w 226"/>
                <a:gd name="T65" fmla="*/ 282 h 401"/>
                <a:gd name="T66" fmla="*/ 28 w 226"/>
                <a:gd name="T67" fmla="*/ 290 h 401"/>
                <a:gd name="T68" fmla="*/ 20 w 226"/>
                <a:gd name="T69" fmla="*/ 293 h 401"/>
                <a:gd name="T70" fmla="*/ 22 w 226"/>
                <a:gd name="T71" fmla="*/ 303 h 401"/>
                <a:gd name="T72" fmla="*/ 20 w 226"/>
                <a:gd name="T73" fmla="*/ 320 h 401"/>
                <a:gd name="T74" fmla="*/ 13 w 226"/>
                <a:gd name="T75" fmla="*/ 338 h 401"/>
                <a:gd name="T76" fmla="*/ 2 w 226"/>
                <a:gd name="T77" fmla="*/ 361 h 401"/>
                <a:gd name="T78" fmla="*/ 15 w 226"/>
                <a:gd name="T79" fmla="*/ 378 h 401"/>
                <a:gd name="T80" fmla="*/ 34 w 226"/>
                <a:gd name="T81" fmla="*/ 396 h 401"/>
                <a:gd name="T82" fmla="*/ 47 w 226"/>
                <a:gd name="T83" fmla="*/ 400 h 401"/>
                <a:gd name="T84" fmla="*/ 53 w 226"/>
                <a:gd name="T85" fmla="*/ 397 h 401"/>
                <a:gd name="T86" fmla="*/ 51 w 226"/>
                <a:gd name="T87" fmla="*/ 372 h 401"/>
                <a:gd name="T88" fmla="*/ 72 w 226"/>
                <a:gd name="T89" fmla="*/ 347 h 401"/>
                <a:gd name="T90" fmla="*/ 81 w 226"/>
                <a:gd name="T91" fmla="*/ 324 h 401"/>
                <a:gd name="T92" fmla="*/ 88 w 226"/>
                <a:gd name="T93" fmla="*/ 292 h 401"/>
                <a:gd name="T94" fmla="*/ 101 w 226"/>
                <a:gd name="T95" fmla="*/ 267 h 401"/>
                <a:gd name="T96" fmla="*/ 113 w 226"/>
                <a:gd name="T97" fmla="*/ 260 h 401"/>
                <a:gd name="T98" fmla="*/ 101 w 226"/>
                <a:gd name="T99" fmla="*/ 258 h 401"/>
                <a:gd name="T100" fmla="*/ 97 w 226"/>
                <a:gd name="T101" fmla="*/ 235 h 401"/>
                <a:gd name="T102" fmla="*/ 127 w 226"/>
                <a:gd name="T103" fmla="*/ 223 h 401"/>
                <a:gd name="T104" fmla="*/ 132 w 226"/>
                <a:gd name="T105" fmla="*/ 211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6" h="401">
                  <a:moveTo>
                    <a:pt x="188" y="189"/>
                  </a:moveTo>
                  <a:cubicBezTo>
                    <a:pt x="189" y="187"/>
                    <a:pt x="191" y="185"/>
                    <a:pt x="191" y="184"/>
                  </a:cubicBezTo>
                  <a:cubicBezTo>
                    <a:pt x="192" y="183"/>
                    <a:pt x="192" y="181"/>
                    <a:pt x="192" y="180"/>
                  </a:cubicBezTo>
                  <a:cubicBezTo>
                    <a:pt x="191" y="179"/>
                    <a:pt x="189" y="178"/>
                    <a:pt x="187" y="178"/>
                  </a:cubicBezTo>
                  <a:cubicBezTo>
                    <a:pt x="185" y="178"/>
                    <a:pt x="184" y="176"/>
                    <a:pt x="183" y="174"/>
                  </a:cubicBezTo>
                  <a:cubicBezTo>
                    <a:pt x="182" y="172"/>
                    <a:pt x="183" y="169"/>
                    <a:pt x="185" y="166"/>
                  </a:cubicBezTo>
                  <a:cubicBezTo>
                    <a:pt x="185" y="166"/>
                    <a:pt x="186" y="165"/>
                    <a:pt x="185" y="164"/>
                  </a:cubicBezTo>
                  <a:cubicBezTo>
                    <a:pt x="185" y="163"/>
                    <a:pt x="182" y="162"/>
                    <a:pt x="179" y="161"/>
                  </a:cubicBezTo>
                  <a:cubicBezTo>
                    <a:pt x="176" y="161"/>
                    <a:pt x="170" y="159"/>
                    <a:pt x="169" y="156"/>
                  </a:cubicBezTo>
                  <a:cubicBezTo>
                    <a:pt x="169" y="155"/>
                    <a:pt x="169" y="154"/>
                    <a:pt x="171" y="152"/>
                  </a:cubicBezTo>
                  <a:cubicBezTo>
                    <a:pt x="172" y="150"/>
                    <a:pt x="174" y="150"/>
                    <a:pt x="175" y="150"/>
                  </a:cubicBezTo>
                  <a:cubicBezTo>
                    <a:pt x="175" y="150"/>
                    <a:pt x="175" y="150"/>
                    <a:pt x="175" y="150"/>
                  </a:cubicBezTo>
                  <a:cubicBezTo>
                    <a:pt x="175" y="150"/>
                    <a:pt x="175" y="150"/>
                    <a:pt x="175" y="149"/>
                  </a:cubicBezTo>
                  <a:cubicBezTo>
                    <a:pt x="175" y="149"/>
                    <a:pt x="175" y="149"/>
                    <a:pt x="175" y="149"/>
                  </a:cubicBezTo>
                  <a:cubicBezTo>
                    <a:pt x="175" y="149"/>
                    <a:pt x="175" y="149"/>
                    <a:pt x="175" y="148"/>
                  </a:cubicBezTo>
                  <a:cubicBezTo>
                    <a:pt x="175" y="148"/>
                    <a:pt x="175" y="148"/>
                    <a:pt x="175" y="148"/>
                  </a:cubicBezTo>
                  <a:cubicBezTo>
                    <a:pt x="175" y="148"/>
                    <a:pt x="175" y="148"/>
                    <a:pt x="175" y="148"/>
                  </a:cubicBezTo>
                  <a:cubicBezTo>
                    <a:pt x="175" y="148"/>
                    <a:pt x="175" y="148"/>
                    <a:pt x="175" y="148"/>
                  </a:cubicBezTo>
                  <a:cubicBezTo>
                    <a:pt x="175" y="148"/>
                    <a:pt x="175" y="148"/>
                    <a:pt x="175" y="148"/>
                  </a:cubicBezTo>
                  <a:cubicBezTo>
                    <a:pt x="173" y="147"/>
                    <a:pt x="172" y="146"/>
                    <a:pt x="172" y="140"/>
                  </a:cubicBezTo>
                  <a:cubicBezTo>
                    <a:pt x="172" y="137"/>
                    <a:pt x="173" y="135"/>
                    <a:pt x="173" y="134"/>
                  </a:cubicBezTo>
                  <a:cubicBezTo>
                    <a:pt x="174" y="132"/>
                    <a:pt x="175" y="130"/>
                    <a:pt x="175" y="126"/>
                  </a:cubicBezTo>
                  <a:cubicBezTo>
                    <a:pt x="175" y="120"/>
                    <a:pt x="176" y="116"/>
                    <a:pt x="177" y="113"/>
                  </a:cubicBezTo>
                  <a:cubicBezTo>
                    <a:pt x="178" y="110"/>
                    <a:pt x="179" y="108"/>
                    <a:pt x="179" y="106"/>
                  </a:cubicBezTo>
                  <a:cubicBezTo>
                    <a:pt x="179" y="106"/>
                    <a:pt x="179" y="105"/>
                    <a:pt x="179" y="105"/>
                  </a:cubicBezTo>
                  <a:cubicBezTo>
                    <a:pt x="179" y="105"/>
                    <a:pt x="179" y="105"/>
                    <a:pt x="179" y="104"/>
                  </a:cubicBezTo>
                  <a:cubicBezTo>
                    <a:pt x="179" y="104"/>
                    <a:pt x="180" y="103"/>
                    <a:pt x="180" y="103"/>
                  </a:cubicBezTo>
                  <a:cubicBezTo>
                    <a:pt x="180" y="103"/>
                    <a:pt x="180" y="103"/>
                    <a:pt x="180" y="103"/>
                  </a:cubicBezTo>
                  <a:cubicBezTo>
                    <a:pt x="180" y="102"/>
                    <a:pt x="181" y="102"/>
                    <a:pt x="181" y="101"/>
                  </a:cubicBezTo>
                  <a:cubicBezTo>
                    <a:pt x="181" y="101"/>
                    <a:pt x="181" y="101"/>
                    <a:pt x="181" y="101"/>
                  </a:cubicBezTo>
                  <a:cubicBezTo>
                    <a:pt x="181" y="101"/>
                    <a:pt x="181" y="101"/>
                    <a:pt x="181" y="101"/>
                  </a:cubicBezTo>
                  <a:cubicBezTo>
                    <a:pt x="181" y="101"/>
                    <a:pt x="181" y="101"/>
                    <a:pt x="181" y="101"/>
                  </a:cubicBezTo>
                  <a:cubicBezTo>
                    <a:pt x="182" y="100"/>
                    <a:pt x="182" y="100"/>
                    <a:pt x="182" y="100"/>
                  </a:cubicBezTo>
                  <a:cubicBezTo>
                    <a:pt x="183" y="99"/>
                    <a:pt x="184" y="98"/>
                    <a:pt x="185" y="96"/>
                  </a:cubicBezTo>
                  <a:cubicBezTo>
                    <a:pt x="187" y="94"/>
                    <a:pt x="190" y="91"/>
                    <a:pt x="192" y="88"/>
                  </a:cubicBezTo>
                  <a:cubicBezTo>
                    <a:pt x="195" y="83"/>
                    <a:pt x="201" y="77"/>
                    <a:pt x="205" y="72"/>
                  </a:cubicBezTo>
                  <a:cubicBezTo>
                    <a:pt x="208" y="70"/>
                    <a:pt x="211" y="68"/>
                    <a:pt x="212" y="67"/>
                  </a:cubicBezTo>
                  <a:cubicBezTo>
                    <a:pt x="214" y="66"/>
                    <a:pt x="216" y="65"/>
                    <a:pt x="219" y="64"/>
                  </a:cubicBezTo>
                  <a:cubicBezTo>
                    <a:pt x="221" y="62"/>
                    <a:pt x="225" y="61"/>
                    <a:pt x="225" y="60"/>
                  </a:cubicBezTo>
                  <a:cubicBezTo>
                    <a:pt x="226" y="57"/>
                    <a:pt x="225" y="45"/>
                    <a:pt x="224" y="44"/>
                  </a:cubicBezTo>
                  <a:cubicBezTo>
                    <a:pt x="224" y="44"/>
                    <a:pt x="223" y="43"/>
                    <a:pt x="219" y="43"/>
                  </a:cubicBezTo>
                  <a:cubicBezTo>
                    <a:pt x="219" y="43"/>
                    <a:pt x="218" y="43"/>
                    <a:pt x="218" y="43"/>
                  </a:cubicBezTo>
                  <a:cubicBezTo>
                    <a:pt x="218" y="43"/>
                    <a:pt x="218" y="43"/>
                    <a:pt x="218" y="43"/>
                  </a:cubicBezTo>
                  <a:cubicBezTo>
                    <a:pt x="218" y="44"/>
                    <a:pt x="218" y="44"/>
                    <a:pt x="218" y="45"/>
                  </a:cubicBezTo>
                  <a:cubicBezTo>
                    <a:pt x="218" y="48"/>
                    <a:pt x="217" y="53"/>
                    <a:pt x="216" y="56"/>
                  </a:cubicBezTo>
                  <a:cubicBezTo>
                    <a:pt x="215" y="58"/>
                    <a:pt x="214" y="59"/>
                    <a:pt x="214" y="60"/>
                  </a:cubicBezTo>
                  <a:cubicBezTo>
                    <a:pt x="213" y="61"/>
                    <a:pt x="212" y="61"/>
                    <a:pt x="211" y="61"/>
                  </a:cubicBezTo>
                  <a:cubicBezTo>
                    <a:pt x="211" y="61"/>
                    <a:pt x="211" y="61"/>
                    <a:pt x="211" y="61"/>
                  </a:cubicBezTo>
                  <a:cubicBezTo>
                    <a:pt x="210" y="61"/>
                    <a:pt x="208" y="62"/>
                    <a:pt x="207" y="63"/>
                  </a:cubicBezTo>
                  <a:cubicBezTo>
                    <a:pt x="205" y="65"/>
                    <a:pt x="204" y="66"/>
                    <a:pt x="202" y="65"/>
                  </a:cubicBezTo>
                  <a:cubicBezTo>
                    <a:pt x="201" y="65"/>
                    <a:pt x="200" y="66"/>
                    <a:pt x="199" y="67"/>
                  </a:cubicBezTo>
                  <a:cubicBezTo>
                    <a:pt x="198" y="67"/>
                    <a:pt x="196" y="68"/>
                    <a:pt x="194" y="68"/>
                  </a:cubicBezTo>
                  <a:cubicBezTo>
                    <a:pt x="194" y="68"/>
                    <a:pt x="193" y="68"/>
                    <a:pt x="192" y="67"/>
                  </a:cubicBezTo>
                  <a:cubicBezTo>
                    <a:pt x="191" y="67"/>
                    <a:pt x="190" y="67"/>
                    <a:pt x="189" y="67"/>
                  </a:cubicBezTo>
                  <a:cubicBezTo>
                    <a:pt x="188" y="67"/>
                    <a:pt x="188" y="67"/>
                    <a:pt x="187" y="67"/>
                  </a:cubicBezTo>
                  <a:cubicBezTo>
                    <a:pt x="184" y="67"/>
                    <a:pt x="182" y="67"/>
                    <a:pt x="181" y="66"/>
                  </a:cubicBezTo>
                  <a:cubicBezTo>
                    <a:pt x="180" y="66"/>
                    <a:pt x="178" y="66"/>
                    <a:pt x="176" y="65"/>
                  </a:cubicBezTo>
                  <a:cubicBezTo>
                    <a:pt x="173" y="65"/>
                    <a:pt x="170" y="65"/>
                    <a:pt x="170" y="63"/>
                  </a:cubicBezTo>
                  <a:cubicBezTo>
                    <a:pt x="170" y="62"/>
                    <a:pt x="171" y="61"/>
                    <a:pt x="172" y="61"/>
                  </a:cubicBezTo>
                  <a:cubicBezTo>
                    <a:pt x="173" y="60"/>
                    <a:pt x="174" y="59"/>
                    <a:pt x="174" y="56"/>
                  </a:cubicBezTo>
                  <a:cubicBezTo>
                    <a:pt x="174" y="52"/>
                    <a:pt x="177" y="48"/>
                    <a:pt x="180" y="45"/>
                  </a:cubicBezTo>
                  <a:cubicBezTo>
                    <a:pt x="181" y="44"/>
                    <a:pt x="183" y="42"/>
                    <a:pt x="183" y="41"/>
                  </a:cubicBezTo>
                  <a:cubicBezTo>
                    <a:pt x="182" y="40"/>
                    <a:pt x="177" y="38"/>
                    <a:pt x="174" y="37"/>
                  </a:cubicBezTo>
                  <a:cubicBezTo>
                    <a:pt x="167" y="34"/>
                    <a:pt x="163" y="32"/>
                    <a:pt x="162" y="31"/>
                  </a:cubicBezTo>
                  <a:cubicBezTo>
                    <a:pt x="160" y="28"/>
                    <a:pt x="157" y="25"/>
                    <a:pt x="150" y="25"/>
                  </a:cubicBezTo>
                  <a:cubicBezTo>
                    <a:pt x="146" y="24"/>
                    <a:pt x="144" y="22"/>
                    <a:pt x="142" y="20"/>
                  </a:cubicBezTo>
                  <a:cubicBezTo>
                    <a:pt x="141" y="19"/>
                    <a:pt x="139" y="18"/>
                    <a:pt x="137" y="17"/>
                  </a:cubicBezTo>
                  <a:cubicBezTo>
                    <a:pt x="137" y="16"/>
                    <a:pt x="136" y="16"/>
                    <a:pt x="135" y="15"/>
                  </a:cubicBezTo>
                  <a:cubicBezTo>
                    <a:pt x="135" y="15"/>
                    <a:pt x="135" y="15"/>
                    <a:pt x="134" y="15"/>
                  </a:cubicBezTo>
                  <a:cubicBezTo>
                    <a:pt x="134" y="14"/>
                    <a:pt x="133" y="14"/>
                    <a:pt x="133" y="13"/>
                  </a:cubicBezTo>
                  <a:cubicBezTo>
                    <a:pt x="133" y="13"/>
                    <a:pt x="132" y="13"/>
                    <a:pt x="132" y="13"/>
                  </a:cubicBezTo>
                  <a:cubicBezTo>
                    <a:pt x="132" y="12"/>
                    <a:pt x="131" y="12"/>
                    <a:pt x="131" y="11"/>
                  </a:cubicBezTo>
                  <a:cubicBezTo>
                    <a:pt x="130" y="11"/>
                    <a:pt x="130" y="11"/>
                    <a:pt x="130" y="10"/>
                  </a:cubicBezTo>
                  <a:cubicBezTo>
                    <a:pt x="129" y="10"/>
                    <a:pt x="129" y="9"/>
                    <a:pt x="128" y="9"/>
                  </a:cubicBezTo>
                  <a:cubicBezTo>
                    <a:pt x="128" y="9"/>
                    <a:pt x="128" y="8"/>
                    <a:pt x="127" y="8"/>
                  </a:cubicBezTo>
                  <a:cubicBezTo>
                    <a:pt x="127" y="8"/>
                    <a:pt x="127" y="7"/>
                    <a:pt x="126" y="7"/>
                  </a:cubicBezTo>
                  <a:cubicBezTo>
                    <a:pt x="126" y="6"/>
                    <a:pt x="126" y="6"/>
                    <a:pt x="125" y="6"/>
                  </a:cubicBezTo>
                  <a:cubicBezTo>
                    <a:pt x="125" y="5"/>
                    <a:pt x="125" y="5"/>
                    <a:pt x="124" y="4"/>
                  </a:cubicBezTo>
                  <a:cubicBezTo>
                    <a:pt x="124" y="4"/>
                    <a:pt x="124" y="4"/>
                    <a:pt x="123" y="4"/>
                  </a:cubicBezTo>
                  <a:cubicBezTo>
                    <a:pt x="123" y="3"/>
                    <a:pt x="123" y="3"/>
                    <a:pt x="123" y="2"/>
                  </a:cubicBezTo>
                  <a:cubicBezTo>
                    <a:pt x="122" y="2"/>
                    <a:pt x="122" y="2"/>
                    <a:pt x="122" y="2"/>
                  </a:cubicBezTo>
                  <a:cubicBezTo>
                    <a:pt x="122" y="1"/>
                    <a:pt x="122" y="1"/>
                    <a:pt x="121" y="1"/>
                  </a:cubicBezTo>
                  <a:cubicBezTo>
                    <a:pt x="121" y="1"/>
                    <a:pt x="121" y="1"/>
                    <a:pt x="120" y="1"/>
                  </a:cubicBezTo>
                  <a:cubicBezTo>
                    <a:pt x="118" y="0"/>
                    <a:pt x="116" y="0"/>
                    <a:pt x="114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1" y="1"/>
                    <a:pt x="111" y="2"/>
                    <a:pt x="110" y="3"/>
                  </a:cubicBezTo>
                  <a:cubicBezTo>
                    <a:pt x="109" y="6"/>
                    <a:pt x="108" y="9"/>
                    <a:pt x="106" y="9"/>
                  </a:cubicBezTo>
                  <a:cubicBezTo>
                    <a:pt x="105" y="9"/>
                    <a:pt x="104" y="8"/>
                    <a:pt x="103" y="7"/>
                  </a:cubicBezTo>
                  <a:cubicBezTo>
                    <a:pt x="102" y="3"/>
                    <a:pt x="97" y="3"/>
                    <a:pt x="93" y="2"/>
                  </a:cubicBezTo>
                  <a:cubicBezTo>
                    <a:pt x="92" y="2"/>
                    <a:pt x="92" y="2"/>
                    <a:pt x="91" y="2"/>
                  </a:cubicBezTo>
                  <a:cubicBezTo>
                    <a:pt x="89" y="2"/>
                    <a:pt x="88" y="1"/>
                    <a:pt x="87" y="0"/>
                  </a:cubicBezTo>
                  <a:cubicBezTo>
                    <a:pt x="86" y="0"/>
                    <a:pt x="86" y="0"/>
                    <a:pt x="85" y="0"/>
                  </a:cubicBezTo>
                  <a:cubicBezTo>
                    <a:pt x="85" y="0"/>
                    <a:pt x="84" y="1"/>
                    <a:pt x="82" y="2"/>
                  </a:cubicBezTo>
                  <a:cubicBezTo>
                    <a:pt x="80" y="5"/>
                    <a:pt x="77" y="7"/>
                    <a:pt x="74" y="9"/>
                  </a:cubicBezTo>
                  <a:cubicBezTo>
                    <a:pt x="74" y="9"/>
                    <a:pt x="74" y="10"/>
                    <a:pt x="74" y="10"/>
                  </a:cubicBezTo>
                  <a:cubicBezTo>
                    <a:pt x="74" y="10"/>
                    <a:pt x="74" y="10"/>
                    <a:pt x="74" y="11"/>
                  </a:cubicBezTo>
                  <a:cubicBezTo>
                    <a:pt x="74" y="11"/>
                    <a:pt x="74" y="11"/>
                    <a:pt x="74" y="12"/>
                  </a:cubicBezTo>
                  <a:cubicBezTo>
                    <a:pt x="74" y="12"/>
                    <a:pt x="74" y="12"/>
                    <a:pt x="74" y="13"/>
                  </a:cubicBezTo>
                  <a:cubicBezTo>
                    <a:pt x="74" y="13"/>
                    <a:pt x="74" y="13"/>
                    <a:pt x="73" y="14"/>
                  </a:cubicBezTo>
                  <a:cubicBezTo>
                    <a:pt x="73" y="14"/>
                    <a:pt x="73" y="14"/>
                    <a:pt x="73" y="15"/>
                  </a:cubicBezTo>
                  <a:cubicBezTo>
                    <a:pt x="73" y="15"/>
                    <a:pt x="73" y="15"/>
                    <a:pt x="73" y="16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2" y="19"/>
                    <a:pt x="72" y="20"/>
                    <a:pt x="72" y="20"/>
                  </a:cubicBezTo>
                  <a:cubicBezTo>
                    <a:pt x="72" y="20"/>
                    <a:pt x="72" y="20"/>
                    <a:pt x="72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2" y="21"/>
                    <a:pt x="72" y="22"/>
                    <a:pt x="72" y="22"/>
                  </a:cubicBezTo>
                  <a:cubicBezTo>
                    <a:pt x="71" y="23"/>
                    <a:pt x="69" y="25"/>
                    <a:pt x="66" y="27"/>
                  </a:cubicBezTo>
                  <a:cubicBezTo>
                    <a:pt x="63" y="28"/>
                    <a:pt x="59" y="31"/>
                    <a:pt x="59" y="32"/>
                  </a:cubicBezTo>
                  <a:cubicBezTo>
                    <a:pt x="59" y="33"/>
                    <a:pt x="59" y="34"/>
                    <a:pt x="59" y="35"/>
                  </a:cubicBezTo>
                  <a:cubicBezTo>
                    <a:pt x="59" y="37"/>
                    <a:pt x="60" y="39"/>
                    <a:pt x="58" y="41"/>
                  </a:cubicBezTo>
                  <a:cubicBezTo>
                    <a:pt x="58" y="41"/>
                    <a:pt x="58" y="43"/>
                    <a:pt x="59" y="44"/>
                  </a:cubicBezTo>
                  <a:cubicBezTo>
                    <a:pt x="60" y="47"/>
                    <a:pt x="62" y="51"/>
                    <a:pt x="59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8" y="54"/>
                    <a:pt x="58" y="55"/>
                    <a:pt x="59" y="55"/>
                  </a:cubicBezTo>
                  <a:cubicBezTo>
                    <a:pt x="60" y="57"/>
                    <a:pt x="61" y="59"/>
                    <a:pt x="59" y="60"/>
                  </a:cubicBezTo>
                  <a:cubicBezTo>
                    <a:pt x="58" y="61"/>
                    <a:pt x="57" y="62"/>
                    <a:pt x="56" y="62"/>
                  </a:cubicBezTo>
                  <a:cubicBezTo>
                    <a:pt x="54" y="63"/>
                    <a:pt x="53" y="64"/>
                    <a:pt x="53" y="65"/>
                  </a:cubicBezTo>
                  <a:cubicBezTo>
                    <a:pt x="53" y="68"/>
                    <a:pt x="52" y="74"/>
                    <a:pt x="49" y="75"/>
                  </a:cubicBezTo>
                  <a:cubicBezTo>
                    <a:pt x="46" y="76"/>
                    <a:pt x="44" y="81"/>
                    <a:pt x="44" y="84"/>
                  </a:cubicBezTo>
                  <a:cubicBezTo>
                    <a:pt x="44" y="87"/>
                    <a:pt x="43" y="87"/>
                    <a:pt x="42" y="88"/>
                  </a:cubicBezTo>
                  <a:cubicBezTo>
                    <a:pt x="41" y="88"/>
                    <a:pt x="41" y="88"/>
                    <a:pt x="41" y="90"/>
                  </a:cubicBezTo>
                  <a:cubicBezTo>
                    <a:pt x="43" y="94"/>
                    <a:pt x="44" y="99"/>
                    <a:pt x="43" y="101"/>
                  </a:cubicBezTo>
                  <a:cubicBezTo>
                    <a:pt x="42" y="102"/>
                    <a:pt x="42" y="103"/>
                    <a:pt x="40" y="103"/>
                  </a:cubicBezTo>
                  <a:cubicBezTo>
                    <a:pt x="39" y="103"/>
                    <a:pt x="38" y="106"/>
                    <a:pt x="38" y="108"/>
                  </a:cubicBezTo>
                  <a:cubicBezTo>
                    <a:pt x="38" y="110"/>
                    <a:pt x="37" y="112"/>
                    <a:pt x="35" y="112"/>
                  </a:cubicBezTo>
                  <a:cubicBezTo>
                    <a:pt x="35" y="112"/>
                    <a:pt x="35" y="112"/>
                    <a:pt x="35" y="114"/>
                  </a:cubicBezTo>
                  <a:cubicBezTo>
                    <a:pt x="34" y="116"/>
                    <a:pt x="35" y="120"/>
                    <a:pt x="36" y="122"/>
                  </a:cubicBezTo>
                  <a:cubicBezTo>
                    <a:pt x="40" y="127"/>
                    <a:pt x="40" y="131"/>
                    <a:pt x="40" y="134"/>
                  </a:cubicBezTo>
                  <a:cubicBezTo>
                    <a:pt x="40" y="135"/>
                    <a:pt x="40" y="135"/>
                    <a:pt x="40" y="135"/>
                  </a:cubicBezTo>
                  <a:cubicBezTo>
                    <a:pt x="41" y="136"/>
                    <a:pt x="41" y="137"/>
                    <a:pt x="42" y="138"/>
                  </a:cubicBezTo>
                  <a:cubicBezTo>
                    <a:pt x="42" y="139"/>
                    <a:pt x="43" y="141"/>
                    <a:pt x="43" y="142"/>
                  </a:cubicBezTo>
                  <a:cubicBezTo>
                    <a:pt x="43" y="143"/>
                    <a:pt x="43" y="144"/>
                    <a:pt x="43" y="144"/>
                  </a:cubicBezTo>
                  <a:cubicBezTo>
                    <a:pt x="42" y="146"/>
                    <a:pt x="42" y="147"/>
                    <a:pt x="42" y="148"/>
                  </a:cubicBezTo>
                  <a:cubicBezTo>
                    <a:pt x="42" y="151"/>
                    <a:pt x="41" y="153"/>
                    <a:pt x="39" y="154"/>
                  </a:cubicBezTo>
                  <a:cubicBezTo>
                    <a:pt x="39" y="155"/>
                    <a:pt x="39" y="156"/>
                    <a:pt x="38" y="157"/>
                  </a:cubicBezTo>
                  <a:cubicBezTo>
                    <a:pt x="38" y="159"/>
                    <a:pt x="38" y="162"/>
                    <a:pt x="36" y="163"/>
                  </a:cubicBezTo>
                  <a:cubicBezTo>
                    <a:pt x="35" y="163"/>
                    <a:pt x="36" y="167"/>
                    <a:pt x="36" y="169"/>
                  </a:cubicBezTo>
                  <a:cubicBezTo>
                    <a:pt x="37" y="172"/>
                    <a:pt x="38" y="175"/>
                    <a:pt x="36" y="177"/>
                  </a:cubicBezTo>
                  <a:cubicBezTo>
                    <a:pt x="36" y="177"/>
                    <a:pt x="35" y="178"/>
                    <a:pt x="34" y="178"/>
                  </a:cubicBezTo>
                  <a:cubicBezTo>
                    <a:pt x="31" y="180"/>
                    <a:pt x="28" y="182"/>
                    <a:pt x="28" y="187"/>
                  </a:cubicBezTo>
                  <a:cubicBezTo>
                    <a:pt x="28" y="188"/>
                    <a:pt x="28" y="189"/>
                    <a:pt x="28" y="189"/>
                  </a:cubicBezTo>
                  <a:cubicBezTo>
                    <a:pt x="28" y="191"/>
                    <a:pt x="28" y="193"/>
                    <a:pt x="28" y="195"/>
                  </a:cubicBezTo>
                  <a:cubicBezTo>
                    <a:pt x="29" y="198"/>
                    <a:pt x="29" y="200"/>
                    <a:pt x="28" y="202"/>
                  </a:cubicBezTo>
                  <a:cubicBezTo>
                    <a:pt x="28" y="202"/>
                    <a:pt x="28" y="202"/>
                    <a:pt x="28" y="202"/>
                  </a:cubicBezTo>
                  <a:cubicBezTo>
                    <a:pt x="28" y="203"/>
                    <a:pt x="29" y="203"/>
                    <a:pt x="29" y="203"/>
                  </a:cubicBezTo>
                  <a:cubicBezTo>
                    <a:pt x="30" y="204"/>
                    <a:pt x="32" y="205"/>
                    <a:pt x="31" y="208"/>
                  </a:cubicBezTo>
                  <a:cubicBezTo>
                    <a:pt x="31" y="212"/>
                    <a:pt x="28" y="212"/>
                    <a:pt x="26" y="212"/>
                  </a:cubicBezTo>
                  <a:cubicBezTo>
                    <a:pt x="25" y="212"/>
                    <a:pt x="25" y="213"/>
                    <a:pt x="25" y="213"/>
                  </a:cubicBezTo>
                  <a:cubicBezTo>
                    <a:pt x="25" y="214"/>
                    <a:pt x="25" y="215"/>
                    <a:pt x="25" y="216"/>
                  </a:cubicBezTo>
                  <a:cubicBezTo>
                    <a:pt x="25" y="219"/>
                    <a:pt x="25" y="222"/>
                    <a:pt x="23" y="222"/>
                  </a:cubicBezTo>
                  <a:cubicBezTo>
                    <a:pt x="23" y="222"/>
                    <a:pt x="21" y="223"/>
                    <a:pt x="21" y="228"/>
                  </a:cubicBezTo>
                  <a:cubicBezTo>
                    <a:pt x="21" y="232"/>
                    <a:pt x="20" y="233"/>
                    <a:pt x="19" y="234"/>
                  </a:cubicBezTo>
                  <a:cubicBezTo>
                    <a:pt x="18" y="235"/>
                    <a:pt x="18" y="236"/>
                    <a:pt x="18" y="236"/>
                  </a:cubicBezTo>
                  <a:cubicBezTo>
                    <a:pt x="18" y="237"/>
                    <a:pt x="18" y="238"/>
                    <a:pt x="19" y="240"/>
                  </a:cubicBezTo>
                  <a:cubicBezTo>
                    <a:pt x="20" y="241"/>
                    <a:pt x="20" y="242"/>
                    <a:pt x="20" y="244"/>
                  </a:cubicBezTo>
                  <a:cubicBezTo>
                    <a:pt x="20" y="245"/>
                    <a:pt x="20" y="246"/>
                    <a:pt x="20" y="247"/>
                  </a:cubicBezTo>
                  <a:cubicBezTo>
                    <a:pt x="21" y="252"/>
                    <a:pt x="21" y="257"/>
                    <a:pt x="19" y="257"/>
                  </a:cubicBezTo>
                  <a:cubicBezTo>
                    <a:pt x="18" y="257"/>
                    <a:pt x="17" y="259"/>
                    <a:pt x="17" y="262"/>
                  </a:cubicBezTo>
                  <a:cubicBezTo>
                    <a:pt x="17" y="265"/>
                    <a:pt x="17" y="267"/>
                    <a:pt x="17" y="267"/>
                  </a:cubicBezTo>
                  <a:cubicBezTo>
                    <a:pt x="20" y="269"/>
                    <a:pt x="20" y="272"/>
                    <a:pt x="19" y="274"/>
                  </a:cubicBezTo>
                  <a:cubicBezTo>
                    <a:pt x="19" y="275"/>
                    <a:pt x="19" y="275"/>
                    <a:pt x="20" y="276"/>
                  </a:cubicBezTo>
                  <a:cubicBezTo>
                    <a:pt x="21" y="277"/>
                    <a:pt x="23" y="279"/>
                    <a:pt x="20" y="282"/>
                  </a:cubicBezTo>
                  <a:cubicBezTo>
                    <a:pt x="19" y="283"/>
                    <a:pt x="19" y="284"/>
                    <a:pt x="19" y="285"/>
                  </a:cubicBezTo>
                  <a:cubicBezTo>
                    <a:pt x="20" y="286"/>
                    <a:pt x="21" y="286"/>
                    <a:pt x="23" y="286"/>
                  </a:cubicBezTo>
                  <a:cubicBezTo>
                    <a:pt x="23" y="286"/>
                    <a:pt x="23" y="286"/>
                    <a:pt x="24" y="286"/>
                  </a:cubicBezTo>
                  <a:cubicBezTo>
                    <a:pt x="24" y="286"/>
                    <a:pt x="25" y="286"/>
                    <a:pt x="25" y="286"/>
                  </a:cubicBezTo>
                  <a:cubicBezTo>
                    <a:pt x="27" y="287"/>
                    <a:pt x="28" y="289"/>
                    <a:pt x="28" y="290"/>
                  </a:cubicBezTo>
                  <a:cubicBezTo>
                    <a:pt x="28" y="290"/>
                    <a:pt x="28" y="290"/>
                    <a:pt x="28" y="290"/>
                  </a:cubicBezTo>
                  <a:cubicBezTo>
                    <a:pt x="28" y="290"/>
                    <a:pt x="28" y="290"/>
                    <a:pt x="28" y="290"/>
                  </a:cubicBezTo>
                  <a:cubicBezTo>
                    <a:pt x="28" y="291"/>
                    <a:pt x="27" y="292"/>
                    <a:pt x="27" y="292"/>
                  </a:cubicBezTo>
                  <a:cubicBezTo>
                    <a:pt x="27" y="292"/>
                    <a:pt x="26" y="293"/>
                    <a:pt x="25" y="293"/>
                  </a:cubicBezTo>
                  <a:cubicBezTo>
                    <a:pt x="23" y="293"/>
                    <a:pt x="21" y="293"/>
                    <a:pt x="20" y="293"/>
                  </a:cubicBezTo>
                  <a:cubicBezTo>
                    <a:pt x="21" y="293"/>
                    <a:pt x="21" y="293"/>
                    <a:pt x="21" y="294"/>
                  </a:cubicBezTo>
                  <a:cubicBezTo>
                    <a:pt x="22" y="294"/>
                    <a:pt x="22" y="295"/>
                    <a:pt x="23" y="295"/>
                  </a:cubicBezTo>
                  <a:cubicBezTo>
                    <a:pt x="25" y="297"/>
                    <a:pt x="25" y="298"/>
                    <a:pt x="25" y="300"/>
                  </a:cubicBezTo>
                  <a:cubicBezTo>
                    <a:pt x="25" y="301"/>
                    <a:pt x="24" y="302"/>
                    <a:pt x="23" y="302"/>
                  </a:cubicBezTo>
                  <a:cubicBezTo>
                    <a:pt x="23" y="302"/>
                    <a:pt x="23" y="303"/>
                    <a:pt x="22" y="303"/>
                  </a:cubicBezTo>
                  <a:cubicBezTo>
                    <a:pt x="20" y="303"/>
                    <a:pt x="21" y="304"/>
                    <a:pt x="21" y="306"/>
                  </a:cubicBezTo>
                  <a:cubicBezTo>
                    <a:pt x="21" y="307"/>
                    <a:pt x="22" y="309"/>
                    <a:pt x="21" y="311"/>
                  </a:cubicBezTo>
                  <a:cubicBezTo>
                    <a:pt x="21" y="312"/>
                    <a:pt x="21" y="314"/>
                    <a:pt x="22" y="315"/>
                  </a:cubicBezTo>
                  <a:cubicBezTo>
                    <a:pt x="22" y="317"/>
                    <a:pt x="23" y="318"/>
                    <a:pt x="22" y="319"/>
                  </a:cubicBezTo>
                  <a:cubicBezTo>
                    <a:pt x="22" y="320"/>
                    <a:pt x="21" y="320"/>
                    <a:pt x="20" y="320"/>
                  </a:cubicBezTo>
                  <a:cubicBezTo>
                    <a:pt x="20" y="320"/>
                    <a:pt x="19" y="321"/>
                    <a:pt x="20" y="323"/>
                  </a:cubicBezTo>
                  <a:cubicBezTo>
                    <a:pt x="20" y="325"/>
                    <a:pt x="20" y="328"/>
                    <a:pt x="17" y="328"/>
                  </a:cubicBezTo>
                  <a:cubicBezTo>
                    <a:pt x="15" y="328"/>
                    <a:pt x="15" y="329"/>
                    <a:pt x="14" y="331"/>
                  </a:cubicBezTo>
                  <a:cubicBezTo>
                    <a:pt x="14" y="332"/>
                    <a:pt x="14" y="334"/>
                    <a:pt x="12" y="335"/>
                  </a:cubicBezTo>
                  <a:cubicBezTo>
                    <a:pt x="12" y="336"/>
                    <a:pt x="12" y="336"/>
                    <a:pt x="13" y="338"/>
                  </a:cubicBezTo>
                  <a:cubicBezTo>
                    <a:pt x="14" y="340"/>
                    <a:pt x="15" y="342"/>
                    <a:pt x="13" y="344"/>
                  </a:cubicBezTo>
                  <a:cubicBezTo>
                    <a:pt x="11" y="345"/>
                    <a:pt x="11" y="347"/>
                    <a:pt x="11" y="348"/>
                  </a:cubicBezTo>
                  <a:cubicBezTo>
                    <a:pt x="11" y="350"/>
                    <a:pt x="10" y="352"/>
                    <a:pt x="7" y="352"/>
                  </a:cubicBezTo>
                  <a:cubicBezTo>
                    <a:pt x="4" y="352"/>
                    <a:pt x="3" y="357"/>
                    <a:pt x="2" y="359"/>
                  </a:cubicBezTo>
                  <a:cubicBezTo>
                    <a:pt x="2" y="359"/>
                    <a:pt x="2" y="360"/>
                    <a:pt x="2" y="361"/>
                  </a:cubicBezTo>
                  <a:cubicBezTo>
                    <a:pt x="1" y="363"/>
                    <a:pt x="0" y="366"/>
                    <a:pt x="2" y="368"/>
                  </a:cubicBezTo>
                  <a:cubicBezTo>
                    <a:pt x="4" y="371"/>
                    <a:pt x="4" y="373"/>
                    <a:pt x="4" y="374"/>
                  </a:cubicBezTo>
                  <a:cubicBezTo>
                    <a:pt x="4" y="375"/>
                    <a:pt x="4" y="375"/>
                    <a:pt x="4" y="376"/>
                  </a:cubicBezTo>
                  <a:cubicBezTo>
                    <a:pt x="5" y="376"/>
                    <a:pt x="7" y="376"/>
                    <a:pt x="8" y="376"/>
                  </a:cubicBezTo>
                  <a:cubicBezTo>
                    <a:pt x="11" y="376"/>
                    <a:pt x="14" y="376"/>
                    <a:pt x="15" y="378"/>
                  </a:cubicBezTo>
                  <a:cubicBezTo>
                    <a:pt x="15" y="378"/>
                    <a:pt x="16" y="379"/>
                    <a:pt x="15" y="380"/>
                  </a:cubicBezTo>
                  <a:cubicBezTo>
                    <a:pt x="14" y="384"/>
                    <a:pt x="14" y="391"/>
                    <a:pt x="15" y="392"/>
                  </a:cubicBezTo>
                  <a:cubicBezTo>
                    <a:pt x="16" y="392"/>
                    <a:pt x="17" y="393"/>
                    <a:pt x="18" y="394"/>
                  </a:cubicBezTo>
                  <a:cubicBezTo>
                    <a:pt x="18" y="395"/>
                    <a:pt x="19" y="397"/>
                    <a:pt x="20" y="397"/>
                  </a:cubicBezTo>
                  <a:cubicBezTo>
                    <a:pt x="21" y="396"/>
                    <a:pt x="28" y="396"/>
                    <a:pt x="34" y="396"/>
                  </a:cubicBezTo>
                  <a:cubicBezTo>
                    <a:pt x="37" y="396"/>
                    <a:pt x="39" y="396"/>
                    <a:pt x="40" y="396"/>
                  </a:cubicBezTo>
                  <a:cubicBezTo>
                    <a:pt x="41" y="396"/>
                    <a:pt x="42" y="397"/>
                    <a:pt x="43" y="397"/>
                  </a:cubicBezTo>
                  <a:cubicBezTo>
                    <a:pt x="43" y="397"/>
                    <a:pt x="44" y="397"/>
                    <a:pt x="44" y="398"/>
                  </a:cubicBezTo>
                  <a:cubicBezTo>
                    <a:pt x="45" y="398"/>
                    <a:pt x="45" y="399"/>
                    <a:pt x="46" y="399"/>
                  </a:cubicBezTo>
                  <a:cubicBezTo>
                    <a:pt x="46" y="399"/>
                    <a:pt x="46" y="399"/>
                    <a:pt x="47" y="400"/>
                  </a:cubicBezTo>
                  <a:cubicBezTo>
                    <a:pt x="47" y="399"/>
                    <a:pt x="47" y="399"/>
                    <a:pt x="48" y="399"/>
                  </a:cubicBezTo>
                  <a:cubicBezTo>
                    <a:pt x="49" y="399"/>
                    <a:pt x="51" y="400"/>
                    <a:pt x="53" y="401"/>
                  </a:cubicBezTo>
                  <a:cubicBezTo>
                    <a:pt x="54" y="401"/>
                    <a:pt x="55" y="401"/>
                    <a:pt x="56" y="401"/>
                  </a:cubicBezTo>
                  <a:cubicBezTo>
                    <a:pt x="56" y="401"/>
                    <a:pt x="56" y="401"/>
                    <a:pt x="56" y="401"/>
                  </a:cubicBezTo>
                  <a:cubicBezTo>
                    <a:pt x="56" y="401"/>
                    <a:pt x="54" y="398"/>
                    <a:pt x="53" y="397"/>
                  </a:cubicBezTo>
                  <a:cubicBezTo>
                    <a:pt x="51" y="394"/>
                    <a:pt x="50" y="393"/>
                    <a:pt x="50" y="391"/>
                  </a:cubicBezTo>
                  <a:cubicBezTo>
                    <a:pt x="50" y="390"/>
                    <a:pt x="50" y="389"/>
                    <a:pt x="49" y="387"/>
                  </a:cubicBezTo>
                  <a:cubicBezTo>
                    <a:pt x="49" y="386"/>
                    <a:pt x="49" y="384"/>
                    <a:pt x="49" y="383"/>
                  </a:cubicBezTo>
                  <a:cubicBezTo>
                    <a:pt x="49" y="383"/>
                    <a:pt x="49" y="382"/>
                    <a:pt x="49" y="382"/>
                  </a:cubicBezTo>
                  <a:cubicBezTo>
                    <a:pt x="48" y="379"/>
                    <a:pt x="48" y="374"/>
                    <a:pt x="51" y="372"/>
                  </a:cubicBezTo>
                  <a:cubicBezTo>
                    <a:pt x="53" y="371"/>
                    <a:pt x="54" y="370"/>
                    <a:pt x="54" y="369"/>
                  </a:cubicBezTo>
                  <a:cubicBezTo>
                    <a:pt x="55" y="368"/>
                    <a:pt x="56" y="367"/>
                    <a:pt x="58" y="367"/>
                  </a:cubicBezTo>
                  <a:cubicBezTo>
                    <a:pt x="60" y="367"/>
                    <a:pt x="64" y="365"/>
                    <a:pt x="64" y="360"/>
                  </a:cubicBezTo>
                  <a:cubicBezTo>
                    <a:pt x="64" y="354"/>
                    <a:pt x="67" y="351"/>
                    <a:pt x="72" y="347"/>
                  </a:cubicBezTo>
                  <a:cubicBezTo>
                    <a:pt x="72" y="347"/>
                    <a:pt x="72" y="347"/>
                    <a:pt x="72" y="347"/>
                  </a:cubicBezTo>
                  <a:cubicBezTo>
                    <a:pt x="74" y="345"/>
                    <a:pt x="77" y="343"/>
                    <a:pt x="79" y="342"/>
                  </a:cubicBezTo>
                  <a:cubicBezTo>
                    <a:pt x="82" y="340"/>
                    <a:pt x="85" y="338"/>
                    <a:pt x="85" y="337"/>
                  </a:cubicBezTo>
                  <a:cubicBezTo>
                    <a:pt x="84" y="336"/>
                    <a:pt x="85" y="333"/>
                    <a:pt x="86" y="330"/>
                  </a:cubicBezTo>
                  <a:cubicBezTo>
                    <a:pt x="87" y="328"/>
                    <a:pt x="87" y="326"/>
                    <a:pt x="87" y="326"/>
                  </a:cubicBezTo>
                  <a:cubicBezTo>
                    <a:pt x="87" y="325"/>
                    <a:pt x="83" y="324"/>
                    <a:pt x="81" y="324"/>
                  </a:cubicBezTo>
                  <a:cubicBezTo>
                    <a:pt x="79" y="324"/>
                    <a:pt x="78" y="324"/>
                    <a:pt x="77" y="324"/>
                  </a:cubicBezTo>
                  <a:cubicBezTo>
                    <a:pt x="74" y="323"/>
                    <a:pt x="69" y="319"/>
                    <a:pt x="68" y="314"/>
                  </a:cubicBezTo>
                  <a:cubicBezTo>
                    <a:pt x="66" y="311"/>
                    <a:pt x="67" y="308"/>
                    <a:pt x="68" y="305"/>
                  </a:cubicBezTo>
                  <a:cubicBezTo>
                    <a:pt x="71" y="300"/>
                    <a:pt x="76" y="295"/>
                    <a:pt x="88" y="294"/>
                  </a:cubicBezTo>
                  <a:cubicBezTo>
                    <a:pt x="88" y="294"/>
                    <a:pt x="88" y="294"/>
                    <a:pt x="88" y="292"/>
                  </a:cubicBezTo>
                  <a:cubicBezTo>
                    <a:pt x="88" y="291"/>
                    <a:pt x="88" y="289"/>
                    <a:pt x="90" y="288"/>
                  </a:cubicBezTo>
                  <a:cubicBezTo>
                    <a:pt x="92" y="287"/>
                    <a:pt x="92" y="285"/>
                    <a:pt x="92" y="281"/>
                  </a:cubicBezTo>
                  <a:cubicBezTo>
                    <a:pt x="92" y="277"/>
                    <a:pt x="92" y="269"/>
                    <a:pt x="98" y="269"/>
                  </a:cubicBezTo>
                  <a:cubicBezTo>
                    <a:pt x="100" y="268"/>
                    <a:pt x="101" y="267"/>
                    <a:pt x="101" y="267"/>
                  </a:cubicBezTo>
                  <a:cubicBezTo>
                    <a:pt x="101" y="267"/>
                    <a:pt x="101" y="267"/>
                    <a:pt x="101" y="267"/>
                  </a:cubicBezTo>
                  <a:cubicBezTo>
                    <a:pt x="99" y="266"/>
                    <a:pt x="97" y="265"/>
                    <a:pt x="98" y="263"/>
                  </a:cubicBezTo>
                  <a:cubicBezTo>
                    <a:pt x="98" y="262"/>
                    <a:pt x="98" y="261"/>
                    <a:pt x="101" y="260"/>
                  </a:cubicBezTo>
                  <a:cubicBezTo>
                    <a:pt x="105" y="260"/>
                    <a:pt x="105" y="262"/>
                    <a:pt x="106" y="263"/>
                  </a:cubicBezTo>
                  <a:cubicBezTo>
                    <a:pt x="107" y="264"/>
                    <a:pt x="107" y="264"/>
                    <a:pt x="108" y="264"/>
                  </a:cubicBezTo>
                  <a:cubicBezTo>
                    <a:pt x="109" y="264"/>
                    <a:pt x="112" y="262"/>
                    <a:pt x="113" y="260"/>
                  </a:cubicBezTo>
                  <a:cubicBezTo>
                    <a:pt x="113" y="259"/>
                    <a:pt x="113" y="258"/>
                    <a:pt x="112" y="257"/>
                  </a:cubicBezTo>
                  <a:cubicBezTo>
                    <a:pt x="111" y="257"/>
                    <a:pt x="110" y="256"/>
                    <a:pt x="110" y="256"/>
                  </a:cubicBezTo>
                  <a:cubicBezTo>
                    <a:pt x="109" y="256"/>
                    <a:pt x="108" y="257"/>
                    <a:pt x="107" y="258"/>
                  </a:cubicBezTo>
                  <a:cubicBezTo>
                    <a:pt x="106" y="258"/>
                    <a:pt x="106" y="259"/>
                    <a:pt x="105" y="259"/>
                  </a:cubicBezTo>
                  <a:cubicBezTo>
                    <a:pt x="103" y="260"/>
                    <a:pt x="102" y="259"/>
                    <a:pt x="101" y="258"/>
                  </a:cubicBezTo>
                  <a:cubicBezTo>
                    <a:pt x="100" y="257"/>
                    <a:pt x="99" y="256"/>
                    <a:pt x="98" y="256"/>
                  </a:cubicBezTo>
                  <a:cubicBezTo>
                    <a:pt x="96" y="256"/>
                    <a:pt x="96" y="253"/>
                    <a:pt x="96" y="251"/>
                  </a:cubicBezTo>
                  <a:cubicBezTo>
                    <a:pt x="96" y="249"/>
                    <a:pt x="96" y="248"/>
                    <a:pt x="96" y="247"/>
                  </a:cubicBezTo>
                  <a:cubicBezTo>
                    <a:pt x="95" y="245"/>
                    <a:pt x="93" y="239"/>
                    <a:pt x="95" y="236"/>
                  </a:cubicBezTo>
                  <a:cubicBezTo>
                    <a:pt x="96" y="235"/>
                    <a:pt x="96" y="235"/>
                    <a:pt x="97" y="235"/>
                  </a:cubicBezTo>
                  <a:cubicBezTo>
                    <a:pt x="99" y="235"/>
                    <a:pt x="101" y="236"/>
                    <a:pt x="104" y="237"/>
                  </a:cubicBezTo>
                  <a:cubicBezTo>
                    <a:pt x="107" y="238"/>
                    <a:pt x="111" y="240"/>
                    <a:pt x="114" y="240"/>
                  </a:cubicBezTo>
                  <a:cubicBezTo>
                    <a:pt x="121" y="241"/>
                    <a:pt x="126" y="237"/>
                    <a:pt x="126" y="235"/>
                  </a:cubicBezTo>
                  <a:cubicBezTo>
                    <a:pt x="126" y="234"/>
                    <a:pt x="126" y="233"/>
                    <a:pt x="125" y="232"/>
                  </a:cubicBezTo>
                  <a:cubicBezTo>
                    <a:pt x="125" y="230"/>
                    <a:pt x="124" y="226"/>
                    <a:pt x="127" y="223"/>
                  </a:cubicBezTo>
                  <a:cubicBezTo>
                    <a:pt x="129" y="222"/>
                    <a:pt x="129" y="222"/>
                    <a:pt x="129" y="221"/>
                  </a:cubicBezTo>
                  <a:cubicBezTo>
                    <a:pt x="129" y="221"/>
                    <a:pt x="129" y="220"/>
                    <a:pt x="128" y="219"/>
                  </a:cubicBezTo>
                  <a:cubicBezTo>
                    <a:pt x="128" y="219"/>
                    <a:pt x="127" y="218"/>
                    <a:pt x="127" y="216"/>
                  </a:cubicBezTo>
                  <a:cubicBezTo>
                    <a:pt x="126" y="214"/>
                    <a:pt x="126" y="212"/>
                    <a:pt x="127" y="211"/>
                  </a:cubicBezTo>
                  <a:cubicBezTo>
                    <a:pt x="128" y="209"/>
                    <a:pt x="131" y="209"/>
                    <a:pt x="132" y="211"/>
                  </a:cubicBezTo>
                  <a:cubicBezTo>
                    <a:pt x="132" y="211"/>
                    <a:pt x="133" y="211"/>
                    <a:pt x="137" y="211"/>
                  </a:cubicBezTo>
                  <a:cubicBezTo>
                    <a:pt x="143" y="211"/>
                    <a:pt x="152" y="210"/>
                    <a:pt x="160" y="209"/>
                  </a:cubicBezTo>
                  <a:cubicBezTo>
                    <a:pt x="172" y="206"/>
                    <a:pt x="180" y="202"/>
                    <a:pt x="181" y="199"/>
                  </a:cubicBezTo>
                  <a:cubicBezTo>
                    <a:pt x="182" y="196"/>
                    <a:pt x="185" y="192"/>
                    <a:pt x="188" y="1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53" name="Freeform 154"/>
            <p:cNvSpPr>
              <a:spLocks/>
            </p:cNvSpPr>
            <p:nvPr/>
          </p:nvSpPr>
          <p:spPr bwMode="auto">
            <a:xfrm>
              <a:off x="1408113" y="3775075"/>
              <a:ext cx="2290763" cy="1560513"/>
            </a:xfrm>
            <a:custGeom>
              <a:avLst/>
              <a:gdLst>
                <a:gd name="T0" fmla="*/ 429 w 431"/>
                <a:gd name="T1" fmla="*/ 293 h 298"/>
                <a:gd name="T2" fmla="*/ 430 w 431"/>
                <a:gd name="T3" fmla="*/ 290 h 298"/>
                <a:gd name="T4" fmla="*/ 427 w 431"/>
                <a:gd name="T5" fmla="*/ 286 h 298"/>
                <a:gd name="T6" fmla="*/ 427 w 431"/>
                <a:gd name="T7" fmla="*/ 280 h 298"/>
                <a:gd name="T8" fmla="*/ 413 w 431"/>
                <a:gd name="T9" fmla="*/ 271 h 298"/>
                <a:gd name="T10" fmla="*/ 405 w 431"/>
                <a:gd name="T11" fmla="*/ 265 h 298"/>
                <a:gd name="T12" fmla="*/ 399 w 431"/>
                <a:gd name="T13" fmla="*/ 253 h 298"/>
                <a:gd name="T14" fmla="*/ 385 w 431"/>
                <a:gd name="T15" fmla="*/ 235 h 298"/>
                <a:gd name="T16" fmla="*/ 372 w 431"/>
                <a:gd name="T17" fmla="*/ 223 h 298"/>
                <a:gd name="T18" fmla="*/ 370 w 431"/>
                <a:gd name="T19" fmla="*/ 218 h 298"/>
                <a:gd name="T20" fmla="*/ 359 w 431"/>
                <a:gd name="T21" fmla="*/ 219 h 298"/>
                <a:gd name="T22" fmla="*/ 356 w 431"/>
                <a:gd name="T23" fmla="*/ 224 h 298"/>
                <a:gd name="T24" fmla="*/ 347 w 431"/>
                <a:gd name="T25" fmla="*/ 229 h 298"/>
                <a:gd name="T26" fmla="*/ 341 w 431"/>
                <a:gd name="T27" fmla="*/ 227 h 298"/>
                <a:gd name="T28" fmla="*/ 333 w 431"/>
                <a:gd name="T29" fmla="*/ 218 h 298"/>
                <a:gd name="T30" fmla="*/ 326 w 431"/>
                <a:gd name="T31" fmla="*/ 212 h 298"/>
                <a:gd name="T32" fmla="*/ 324 w 431"/>
                <a:gd name="T33" fmla="*/ 206 h 298"/>
                <a:gd name="T34" fmla="*/ 316 w 431"/>
                <a:gd name="T35" fmla="*/ 207 h 298"/>
                <a:gd name="T36" fmla="*/ 309 w 431"/>
                <a:gd name="T37" fmla="*/ 209 h 298"/>
                <a:gd name="T38" fmla="*/ 302 w 431"/>
                <a:gd name="T39" fmla="*/ 207 h 298"/>
                <a:gd name="T40" fmla="*/ 274 w 431"/>
                <a:gd name="T41" fmla="*/ 27 h 298"/>
                <a:gd name="T42" fmla="*/ 183 w 431"/>
                <a:gd name="T43" fmla="*/ 20 h 298"/>
                <a:gd name="T44" fmla="*/ 152 w 431"/>
                <a:gd name="T45" fmla="*/ 11 h 298"/>
                <a:gd name="T46" fmla="*/ 136 w 431"/>
                <a:gd name="T47" fmla="*/ 3 h 298"/>
                <a:gd name="T48" fmla="*/ 90 w 431"/>
                <a:gd name="T49" fmla="*/ 15 h 298"/>
                <a:gd name="T50" fmla="*/ 54 w 431"/>
                <a:gd name="T51" fmla="*/ 32 h 298"/>
                <a:gd name="T52" fmla="*/ 16 w 431"/>
                <a:gd name="T53" fmla="*/ 59 h 298"/>
                <a:gd name="T54" fmla="*/ 76 w 431"/>
                <a:gd name="T55" fmla="*/ 95 h 298"/>
                <a:gd name="T56" fmla="*/ 46 w 431"/>
                <a:gd name="T57" fmla="*/ 104 h 298"/>
                <a:gd name="T58" fmla="*/ 25 w 431"/>
                <a:gd name="T59" fmla="*/ 101 h 298"/>
                <a:gd name="T60" fmla="*/ 17 w 431"/>
                <a:gd name="T61" fmla="*/ 120 h 298"/>
                <a:gd name="T62" fmla="*/ 55 w 431"/>
                <a:gd name="T63" fmla="*/ 134 h 298"/>
                <a:gd name="T64" fmla="*/ 67 w 431"/>
                <a:gd name="T65" fmla="*/ 153 h 298"/>
                <a:gd name="T66" fmla="*/ 37 w 431"/>
                <a:gd name="T67" fmla="*/ 158 h 298"/>
                <a:gd name="T68" fmla="*/ 29 w 431"/>
                <a:gd name="T69" fmla="*/ 192 h 298"/>
                <a:gd name="T70" fmla="*/ 58 w 431"/>
                <a:gd name="T71" fmla="*/ 211 h 298"/>
                <a:gd name="T72" fmla="*/ 83 w 431"/>
                <a:gd name="T73" fmla="*/ 229 h 298"/>
                <a:gd name="T74" fmla="*/ 122 w 431"/>
                <a:gd name="T75" fmla="*/ 230 h 298"/>
                <a:gd name="T76" fmla="*/ 74 w 431"/>
                <a:gd name="T77" fmla="*/ 283 h 298"/>
                <a:gd name="T78" fmla="*/ 74 w 431"/>
                <a:gd name="T79" fmla="*/ 288 h 298"/>
                <a:gd name="T80" fmla="*/ 126 w 431"/>
                <a:gd name="T81" fmla="*/ 261 h 298"/>
                <a:gd name="T82" fmla="*/ 156 w 431"/>
                <a:gd name="T83" fmla="*/ 229 h 298"/>
                <a:gd name="T84" fmla="*/ 179 w 431"/>
                <a:gd name="T85" fmla="*/ 199 h 298"/>
                <a:gd name="T86" fmla="*/ 194 w 431"/>
                <a:gd name="T87" fmla="*/ 196 h 298"/>
                <a:gd name="T88" fmla="*/ 184 w 431"/>
                <a:gd name="T89" fmla="*/ 225 h 298"/>
                <a:gd name="T90" fmla="*/ 222 w 431"/>
                <a:gd name="T91" fmla="*/ 206 h 298"/>
                <a:gd name="T92" fmla="*/ 237 w 431"/>
                <a:gd name="T93" fmla="*/ 197 h 298"/>
                <a:gd name="T94" fmla="*/ 241 w 431"/>
                <a:gd name="T95" fmla="*/ 207 h 298"/>
                <a:gd name="T96" fmla="*/ 273 w 431"/>
                <a:gd name="T97" fmla="*/ 210 h 298"/>
                <a:gd name="T98" fmla="*/ 321 w 431"/>
                <a:gd name="T99" fmla="*/ 212 h 298"/>
                <a:gd name="T100" fmla="*/ 340 w 431"/>
                <a:gd name="T101" fmla="*/ 232 h 298"/>
                <a:gd name="T102" fmla="*/ 366 w 431"/>
                <a:gd name="T103" fmla="*/ 231 h 298"/>
                <a:gd name="T104" fmla="*/ 357 w 431"/>
                <a:gd name="T105" fmla="*/ 247 h 298"/>
                <a:gd name="T106" fmla="*/ 375 w 431"/>
                <a:gd name="T107" fmla="*/ 251 h 298"/>
                <a:gd name="T108" fmla="*/ 388 w 431"/>
                <a:gd name="T109" fmla="*/ 260 h 298"/>
                <a:gd name="T110" fmla="*/ 387 w 431"/>
                <a:gd name="T111" fmla="*/ 272 h 298"/>
                <a:gd name="T112" fmla="*/ 398 w 431"/>
                <a:gd name="T113" fmla="*/ 265 h 298"/>
                <a:gd name="T114" fmla="*/ 393 w 431"/>
                <a:gd name="T115" fmla="*/ 284 h 298"/>
                <a:gd name="T116" fmla="*/ 404 w 431"/>
                <a:gd name="T117" fmla="*/ 29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1" h="298">
                  <a:moveTo>
                    <a:pt x="419" y="297"/>
                  </a:moveTo>
                  <a:cubicBezTo>
                    <a:pt x="419" y="297"/>
                    <a:pt x="419" y="297"/>
                    <a:pt x="420" y="297"/>
                  </a:cubicBezTo>
                  <a:cubicBezTo>
                    <a:pt x="420" y="297"/>
                    <a:pt x="421" y="296"/>
                    <a:pt x="422" y="296"/>
                  </a:cubicBezTo>
                  <a:cubicBezTo>
                    <a:pt x="422" y="296"/>
                    <a:pt x="423" y="297"/>
                    <a:pt x="423" y="297"/>
                  </a:cubicBezTo>
                  <a:cubicBezTo>
                    <a:pt x="423" y="297"/>
                    <a:pt x="423" y="297"/>
                    <a:pt x="423" y="298"/>
                  </a:cubicBezTo>
                  <a:cubicBezTo>
                    <a:pt x="423" y="298"/>
                    <a:pt x="423" y="298"/>
                    <a:pt x="423" y="298"/>
                  </a:cubicBezTo>
                  <a:cubicBezTo>
                    <a:pt x="424" y="297"/>
                    <a:pt x="425" y="296"/>
                    <a:pt x="426" y="296"/>
                  </a:cubicBezTo>
                  <a:cubicBezTo>
                    <a:pt x="426" y="295"/>
                    <a:pt x="427" y="295"/>
                    <a:pt x="427" y="295"/>
                  </a:cubicBezTo>
                  <a:cubicBezTo>
                    <a:pt x="428" y="295"/>
                    <a:pt x="429" y="294"/>
                    <a:pt x="429" y="293"/>
                  </a:cubicBezTo>
                  <a:cubicBezTo>
                    <a:pt x="429" y="293"/>
                    <a:pt x="429" y="293"/>
                    <a:pt x="429" y="293"/>
                  </a:cubicBezTo>
                  <a:cubicBezTo>
                    <a:pt x="430" y="293"/>
                    <a:pt x="430" y="293"/>
                    <a:pt x="430" y="293"/>
                  </a:cubicBezTo>
                  <a:cubicBezTo>
                    <a:pt x="430" y="293"/>
                    <a:pt x="430" y="293"/>
                    <a:pt x="430" y="293"/>
                  </a:cubicBezTo>
                  <a:cubicBezTo>
                    <a:pt x="430" y="292"/>
                    <a:pt x="431" y="292"/>
                    <a:pt x="431" y="292"/>
                  </a:cubicBezTo>
                  <a:cubicBezTo>
                    <a:pt x="431" y="292"/>
                    <a:pt x="431" y="292"/>
                    <a:pt x="431" y="292"/>
                  </a:cubicBezTo>
                  <a:cubicBezTo>
                    <a:pt x="431" y="292"/>
                    <a:pt x="431" y="292"/>
                    <a:pt x="430" y="291"/>
                  </a:cubicBezTo>
                  <a:cubicBezTo>
                    <a:pt x="430" y="291"/>
                    <a:pt x="430" y="291"/>
                    <a:pt x="430" y="291"/>
                  </a:cubicBezTo>
                  <a:cubicBezTo>
                    <a:pt x="430" y="291"/>
                    <a:pt x="430" y="291"/>
                    <a:pt x="430" y="291"/>
                  </a:cubicBezTo>
                  <a:cubicBezTo>
                    <a:pt x="430" y="291"/>
                    <a:pt x="430" y="290"/>
                    <a:pt x="430" y="290"/>
                  </a:cubicBezTo>
                  <a:cubicBezTo>
                    <a:pt x="429" y="290"/>
                    <a:pt x="429" y="290"/>
                    <a:pt x="429" y="290"/>
                  </a:cubicBezTo>
                  <a:cubicBezTo>
                    <a:pt x="429" y="290"/>
                    <a:pt x="429" y="289"/>
                    <a:pt x="429" y="289"/>
                  </a:cubicBezTo>
                  <a:cubicBezTo>
                    <a:pt x="429" y="289"/>
                    <a:pt x="429" y="289"/>
                    <a:pt x="429" y="289"/>
                  </a:cubicBezTo>
                  <a:cubicBezTo>
                    <a:pt x="428" y="289"/>
                    <a:pt x="428" y="289"/>
                    <a:pt x="428" y="289"/>
                  </a:cubicBezTo>
                  <a:cubicBezTo>
                    <a:pt x="428" y="288"/>
                    <a:pt x="428" y="288"/>
                    <a:pt x="428" y="288"/>
                  </a:cubicBezTo>
                  <a:cubicBezTo>
                    <a:pt x="428" y="288"/>
                    <a:pt x="427" y="288"/>
                    <a:pt x="427" y="287"/>
                  </a:cubicBezTo>
                  <a:cubicBezTo>
                    <a:pt x="427" y="287"/>
                    <a:pt x="427" y="287"/>
                    <a:pt x="427" y="287"/>
                  </a:cubicBezTo>
                  <a:cubicBezTo>
                    <a:pt x="427" y="287"/>
                    <a:pt x="427" y="287"/>
                    <a:pt x="427" y="286"/>
                  </a:cubicBezTo>
                  <a:cubicBezTo>
                    <a:pt x="427" y="286"/>
                    <a:pt x="427" y="286"/>
                    <a:pt x="427" y="286"/>
                  </a:cubicBezTo>
                  <a:cubicBezTo>
                    <a:pt x="426" y="286"/>
                    <a:pt x="426" y="285"/>
                    <a:pt x="426" y="285"/>
                  </a:cubicBezTo>
                  <a:cubicBezTo>
                    <a:pt x="426" y="285"/>
                    <a:pt x="426" y="285"/>
                    <a:pt x="426" y="285"/>
                  </a:cubicBezTo>
                  <a:cubicBezTo>
                    <a:pt x="426" y="285"/>
                    <a:pt x="426" y="285"/>
                    <a:pt x="426" y="285"/>
                  </a:cubicBezTo>
                  <a:cubicBezTo>
                    <a:pt x="426" y="284"/>
                    <a:pt x="426" y="284"/>
                    <a:pt x="427" y="283"/>
                  </a:cubicBezTo>
                  <a:cubicBezTo>
                    <a:pt x="427" y="283"/>
                    <a:pt x="427" y="283"/>
                    <a:pt x="427" y="283"/>
                  </a:cubicBezTo>
                  <a:cubicBezTo>
                    <a:pt x="427" y="282"/>
                    <a:pt x="427" y="281"/>
                    <a:pt x="427" y="281"/>
                  </a:cubicBezTo>
                  <a:cubicBezTo>
                    <a:pt x="427" y="281"/>
                    <a:pt x="427" y="280"/>
                    <a:pt x="427" y="280"/>
                  </a:cubicBezTo>
                  <a:cubicBezTo>
                    <a:pt x="427" y="280"/>
                    <a:pt x="427" y="280"/>
                    <a:pt x="427" y="280"/>
                  </a:cubicBezTo>
                  <a:cubicBezTo>
                    <a:pt x="427" y="280"/>
                    <a:pt x="427" y="280"/>
                    <a:pt x="427" y="280"/>
                  </a:cubicBezTo>
                  <a:cubicBezTo>
                    <a:pt x="427" y="279"/>
                    <a:pt x="427" y="279"/>
                    <a:pt x="427" y="279"/>
                  </a:cubicBezTo>
                  <a:cubicBezTo>
                    <a:pt x="427" y="279"/>
                    <a:pt x="427" y="279"/>
                    <a:pt x="427" y="279"/>
                  </a:cubicBezTo>
                  <a:cubicBezTo>
                    <a:pt x="427" y="279"/>
                    <a:pt x="427" y="278"/>
                    <a:pt x="426" y="278"/>
                  </a:cubicBezTo>
                  <a:cubicBezTo>
                    <a:pt x="426" y="278"/>
                    <a:pt x="426" y="278"/>
                    <a:pt x="426" y="278"/>
                  </a:cubicBezTo>
                  <a:cubicBezTo>
                    <a:pt x="426" y="278"/>
                    <a:pt x="426" y="278"/>
                    <a:pt x="425" y="277"/>
                  </a:cubicBezTo>
                  <a:cubicBezTo>
                    <a:pt x="424" y="276"/>
                    <a:pt x="422" y="275"/>
                    <a:pt x="420" y="274"/>
                  </a:cubicBezTo>
                  <a:cubicBezTo>
                    <a:pt x="420" y="274"/>
                    <a:pt x="420" y="274"/>
                    <a:pt x="419" y="274"/>
                  </a:cubicBezTo>
                  <a:cubicBezTo>
                    <a:pt x="419" y="274"/>
                    <a:pt x="418" y="273"/>
                    <a:pt x="417" y="273"/>
                  </a:cubicBezTo>
                  <a:cubicBezTo>
                    <a:pt x="415" y="272"/>
                    <a:pt x="414" y="272"/>
                    <a:pt x="413" y="271"/>
                  </a:cubicBezTo>
                  <a:cubicBezTo>
                    <a:pt x="413" y="271"/>
                    <a:pt x="413" y="271"/>
                    <a:pt x="413" y="271"/>
                  </a:cubicBezTo>
                  <a:cubicBezTo>
                    <a:pt x="412" y="271"/>
                    <a:pt x="411" y="270"/>
                    <a:pt x="410" y="270"/>
                  </a:cubicBezTo>
                  <a:cubicBezTo>
                    <a:pt x="410" y="270"/>
                    <a:pt x="410" y="270"/>
                    <a:pt x="410" y="270"/>
                  </a:cubicBezTo>
                  <a:cubicBezTo>
                    <a:pt x="410" y="269"/>
                    <a:pt x="409" y="269"/>
                    <a:pt x="409" y="269"/>
                  </a:cubicBezTo>
                  <a:cubicBezTo>
                    <a:pt x="408" y="268"/>
                    <a:pt x="408" y="268"/>
                    <a:pt x="408" y="268"/>
                  </a:cubicBezTo>
                  <a:cubicBezTo>
                    <a:pt x="407" y="268"/>
                    <a:pt x="407" y="267"/>
                    <a:pt x="407" y="267"/>
                  </a:cubicBezTo>
                  <a:cubicBezTo>
                    <a:pt x="406" y="267"/>
                    <a:pt x="406" y="267"/>
                    <a:pt x="406" y="266"/>
                  </a:cubicBezTo>
                  <a:cubicBezTo>
                    <a:pt x="406" y="266"/>
                    <a:pt x="405" y="266"/>
                    <a:pt x="405" y="265"/>
                  </a:cubicBezTo>
                  <a:cubicBezTo>
                    <a:pt x="405" y="265"/>
                    <a:pt x="405" y="265"/>
                    <a:pt x="405" y="265"/>
                  </a:cubicBezTo>
                  <a:cubicBezTo>
                    <a:pt x="405" y="265"/>
                    <a:pt x="405" y="265"/>
                    <a:pt x="405" y="264"/>
                  </a:cubicBezTo>
                  <a:cubicBezTo>
                    <a:pt x="404" y="264"/>
                    <a:pt x="404" y="263"/>
                    <a:pt x="404" y="263"/>
                  </a:cubicBezTo>
                  <a:cubicBezTo>
                    <a:pt x="403" y="263"/>
                    <a:pt x="403" y="263"/>
                    <a:pt x="403" y="262"/>
                  </a:cubicBezTo>
                  <a:cubicBezTo>
                    <a:pt x="403" y="262"/>
                    <a:pt x="403" y="261"/>
                    <a:pt x="402" y="261"/>
                  </a:cubicBezTo>
                  <a:cubicBezTo>
                    <a:pt x="402" y="260"/>
                    <a:pt x="402" y="260"/>
                    <a:pt x="402" y="260"/>
                  </a:cubicBezTo>
                  <a:cubicBezTo>
                    <a:pt x="402" y="259"/>
                    <a:pt x="401" y="258"/>
                    <a:pt x="401" y="257"/>
                  </a:cubicBezTo>
                  <a:cubicBezTo>
                    <a:pt x="401" y="257"/>
                    <a:pt x="401" y="257"/>
                    <a:pt x="401" y="257"/>
                  </a:cubicBezTo>
                  <a:cubicBezTo>
                    <a:pt x="400" y="256"/>
                    <a:pt x="399" y="255"/>
                    <a:pt x="399" y="254"/>
                  </a:cubicBezTo>
                  <a:cubicBezTo>
                    <a:pt x="399" y="254"/>
                    <a:pt x="399" y="253"/>
                    <a:pt x="399" y="253"/>
                  </a:cubicBezTo>
                  <a:cubicBezTo>
                    <a:pt x="398" y="252"/>
                    <a:pt x="397" y="250"/>
                    <a:pt x="396" y="249"/>
                  </a:cubicBezTo>
                  <a:cubicBezTo>
                    <a:pt x="396" y="249"/>
                    <a:pt x="396" y="249"/>
                    <a:pt x="396" y="249"/>
                  </a:cubicBezTo>
                  <a:cubicBezTo>
                    <a:pt x="395" y="247"/>
                    <a:pt x="395" y="246"/>
                    <a:pt x="394" y="245"/>
                  </a:cubicBezTo>
                  <a:cubicBezTo>
                    <a:pt x="394" y="245"/>
                    <a:pt x="393" y="244"/>
                    <a:pt x="393" y="244"/>
                  </a:cubicBezTo>
                  <a:cubicBezTo>
                    <a:pt x="392" y="243"/>
                    <a:pt x="392" y="242"/>
                    <a:pt x="391" y="241"/>
                  </a:cubicBezTo>
                  <a:cubicBezTo>
                    <a:pt x="391" y="241"/>
                    <a:pt x="391" y="241"/>
                    <a:pt x="391" y="241"/>
                  </a:cubicBezTo>
                  <a:cubicBezTo>
                    <a:pt x="390" y="240"/>
                    <a:pt x="389" y="239"/>
                    <a:pt x="388" y="238"/>
                  </a:cubicBezTo>
                  <a:cubicBezTo>
                    <a:pt x="388" y="238"/>
                    <a:pt x="388" y="238"/>
                    <a:pt x="388" y="238"/>
                  </a:cubicBezTo>
                  <a:cubicBezTo>
                    <a:pt x="387" y="237"/>
                    <a:pt x="386" y="236"/>
                    <a:pt x="385" y="235"/>
                  </a:cubicBezTo>
                  <a:cubicBezTo>
                    <a:pt x="385" y="235"/>
                    <a:pt x="385" y="235"/>
                    <a:pt x="384" y="235"/>
                  </a:cubicBezTo>
                  <a:cubicBezTo>
                    <a:pt x="383" y="233"/>
                    <a:pt x="381" y="231"/>
                    <a:pt x="379" y="230"/>
                  </a:cubicBezTo>
                  <a:cubicBezTo>
                    <a:pt x="377" y="228"/>
                    <a:pt x="376" y="227"/>
                    <a:pt x="375" y="226"/>
                  </a:cubicBezTo>
                  <a:cubicBezTo>
                    <a:pt x="375" y="226"/>
                    <a:pt x="375" y="226"/>
                    <a:pt x="374" y="226"/>
                  </a:cubicBezTo>
                  <a:cubicBezTo>
                    <a:pt x="374" y="226"/>
                    <a:pt x="374" y="226"/>
                    <a:pt x="374" y="225"/>
                  </a:cubicBezTo>
                  <a:cubicBezTo>
                    <a:pt x="374" y="225"/>
                    <a:pt x="374" y="225"/>
                    <a:pt x="374" y="225"/>
                  </a:cubicBezTo>
                  <a:cubicBezTo>
                    <a:pt x="373" y="225"/>
                    <a:pt x="373" y="224"/>
                    <a:pt x="373" y="224"/>
                  </a:cubicBezTo>
                  <a:cubicBezTo>
                    <a:pt x="373" y="224"/>
                    <a:pt x="373" y="224"/>
                    <a:pt x="373" y="224"/>
                  </a:cubicBezTo>
                  <a:cubicBezTo>
                    <a:pt x="373" y="223"/>
                    <a:pt x="372" y="223"/>
                    <a:pt x="372" y="223"/>
                  </a:cubicBezTo>
                  <a:cubicBezTo>
                    <a:pt x="372" y="223"/>
                    <a:pt x="372" y="222"/>
                    <a:pt x="372" y="222"/>
                  </a:cubicBezTo>
                  <a:cubicBezTo>
                    <a:pt x="372" y="222"/>
                    <a:pt x="372" y="222"/>
                    <a:pt x="372" y="222"/>
                  </a:cubicBezTo>
                  <a:cubicBezTo>
                    <a:pt x="372" y="221"/>
                    <a:pt x="372" y="221"/>
                    <a:pt x="372" y="221"/>
                  </a:cubicBezTo>
                  <a:cubicBezTo>
                    <a:pt x="372" y="220"/>
                    <a:pt x="372" y="220"/>
                    <a:pt x="371" y="220"/>
                  </a:cubicBezTo>
                  <a:cubicBezTo>
                    <a:pt x="371" y="220"/>
                    <a:pt x="371" y="220"/>
                    <a:pt x="371" y="220"/>
                  </a:cubicBezTo>
                  <a:cubicBezTo>
                    <a:pt x="371" y="220"/>
                    <a:pt x="371" y="219"/>
                    <a:pt x="371" y="219"/>
                  </a:cubicBezTo>
                  <a:cubicBezTo>
                    <a:pt x="371" y="219"/>
                    <a:pt x="371" y="219"/>
                    <a:pt x="371" y="219"/>
                  </a:cubicBezTo>
                  <a:cubicBezTo>
                    <a:pt x="371" y="219"/>
                    <a:pt x="371" y="219"/>
                    <a:pt x="370" y="219"/>
                  </a:cubicBezTo>
                  <a:cubicBezTo>
                    <a:pt x="370" y="219"/>
                    <a:pt x="370" y="219"/>
                    <a:pt x="370" y="218"/>
                  </a:cubicBezTo>
                  <a:cubicBezTo>
                    <a:pt x="370" y="218"/>
                    <a:pt x="370" y="218"/>
                    <a:pt x="370" y="218"/>
                  </a:cubicBezTo>
                  <a:cubicBezTo>
                    <a:pt x="369" y="218"/>
                    <a:pt x="368" y="218"/>
                    <a:pt x="368" y="218"/>
                  </a:cubicBezTo>
                  <a:cubicBezTo>
                    <a:pt x="368" y="218"/>
                    <a:pt x="368" y="218"/>
                    <a:pt x="367" y="218"/>
                  </a:cubicBezTo>
                  <a:cubicBezTo>
                    <a:pt x="367" y="218"/>
                    <a:pt x="366" y="217"/>
                    <a:pt x="365" y="217"/>
                  </a:cubicBezTo>
                  <a:cubicBezTo>
                    <a:pt x="364" y="217"/>
                    <a:pt x="364" y="217"/>
                    <a:pt x="363" y="218"/>
                  </a:cubicBezTo>
                  <a:cubicBezTo>
                    <a:pt x="363" y="218"/>
                    <a:pt x="363" y="218"/>
                    <a:pt x="363" y="218"/>
                  </a:cubicBezTo>
                  <a:cubicBezTo>
                    <a:pt x="362" y="218"/>
                    <a:pt x="360" y="218"/>
                    <a:pt x="360" y="218"/>
                  </a:cubicBezTo>
                  <a:cubicBezTo>
                    <a:pt x="360" y="218"/>
                    <a:pt x="360" y="218"/>
                    <a:pt x="360" y="218"/>
                  </a:cubicBezTo>
                  <a:cubicBezTo>
                    <a:pt x="359" y="219"/>
                    <a:pt x="359" y="219"/>
                    <a:pt x="359" y="219"/>
                  </a:cubicBezTo>
                  <a:cubicBezTo>
                    <a:pt x="359" y="219"/>
                    <a:pt x="359" y="219"/>
                    <a:pt x="359" y="219"/>
                  </a:cubicBezTo>
                  <a:cubicBezTo>
                    <a:pt x="358" y="220"/>
                    <a:pt x="358" y="220"/>
                    <a:pt x="358" y="220"/>
                  </a:cubicBezTo>
                  <a:cubicBezTo>
                    <a:pt x="358" y="220"/>
                    <a:pt x="358" y="220"/>
                    <a:pt x="358" y="220"/>
                  </a:cubicBezTo>
                  <a:cubicBezTo>
                    <a:pt x="358" y="220"/>
                    <a:pt x="358" y="221"/>
                    <a:pt x="358" y="222"/>
                  </a:cubicBezTo>
                  <a:cubicBezTo>
                    <a:pt x="358" y="222"/>
                    <a:pt x="358" y="222"/>
                    <a:pt x="358" y="222"/>
                  </a:cubicBezTo>
                  <a:cubicBezTo>
                    <a:pt x="358" y="222"/>
                    <a:pt x="357" y="223"/>
                    <a:pt x="357" y="223"/>
                  </a:cubicBezTo>
                  <a:cubicBezTo>
                    <a:pt x="357" y="223"/>
                    <a:pt x="357" y="223"/>
                    <a:pt x="357" y="223"/>
                  </a:cubicBezTo>
                  <a:cubicBezTo>
                    <a:pt x="357" y="223"/>
                    <a:pt x="357" y="223"/>
                    <a:pt x="357" y="223"/>
                  </a:cubicBezTo>
                  <a:cubicBezTo>
                    <a:pt x="357" y="224"/>
                    <a:pt x="356" y="224"/>
                    <a:pt x="356" y="224"/>
                  </a:cubicBezTo>
                  <a:cubicBezTo>
                    <a:pt x="356" y="224"/>
                    <a:pt x="355" y="225"/>
                    <a:pt x="355" y="225"/>
                  </a:cubicBezTo>
                  <a:cubicBezTo>
                    <a:pt x="355" y="225"/>
                    <a:pt x="355" y="225"/>
                    <a:pt x="354" y="225"/>
                  </a:cubicBezTo>
                  <a:cubicBezTo>
                    <a:pt x="354" y="225"/>
                    <a:pt x="354" y="225"/>
                    <a:pt x="354" y="225"/>
                  </a:cubicBezTo>
                  <a:cubicBezTo>
                    <a:pt x="354" y="226"/>
                    <a:pt x="354" y="226"/>
                    <a:pt x="354" y="226"/>
                  </a:cubicBezTo>
                  <a:cubicBezTo>
                    <a:pt x="353" y="226"/>
                    <a:pt x="352" y="227"/>
                    <a:pt x="351" y="227"/>
                  </a:cubicBezTo>
                  <a:cubicBezTo>
                    <a:pt x="351" y="227"/>
                    <a:pt x="350" y="227"/>
                    <a:pt x="350" y="227"/>
                  </a:cubicBezTo>
                  <a:cubicBezTo>
                    <a:pt x="350" y="228"/>
                    <a:pt x="349" y="228"/>
                    <a:pt x="349" y="228"/>
                  </a:cubicBezTo>
                  <a:cubicBezTo>
                    <a:pt x="348" y="228"/>
                    <a:pt x="348" y="228"/>
                    <a:pt x="348" y="229"/>
                  </a:cubicBezTo>
                  <a:cubicBezTo>
                    <a:pt x="348" y="229"/>
                    <a:pt x="347" y="229"/>
                    <a:pt x="347" y="229"/>
                  </a:cubicBezTo>
                  <a:cubicBezTo>
                    <a:pt x="347" y="229"/>
                    <a:pt x="347" y="229"/>
                    <a:pt x="346" y="229"/>
                  </a:cubicBezTo>
                  <a:cubicBezTo>
                    <a:pt x="346" y="229"/>
                    <a:pt x="345" y="230"/>
                    <a:pt x="345" y="230"/>
                  </a:cubicBezTo>
                  <a:cubicBezTo>
                    <a:pt x="345" y="230"/>
                    <a:pt x="345" y="230"/>
                    <a:pt x="345" y="230"/>
                  </a:cubicBezTo>
                  <a:cubicBezTo>
                    <a:pt x="344" y="230"/>
                    <a:pt x="344" y="229"/>
                    <a:pt x="343" y="229"/>
                  </a:cubicBezTo>
                  <a:cubicBezTo>
                    <a:pt x="343" y="229"/>
                    <a:pt x="343" y="229"/>
                    <a:pt x="343" y="229"/>
                  </a:cubicBezTo>
                  <a:cubicBezTo>
                    <a:pt x="342" y="229"/>
                    <a:pt x="342" y="229"/>
                    <a:pt x="342" y="228"/>
                  </a:cubicBezTo>
                  <a:cubicBezTo>
                    <a:pt x="342" y="228"/>
                    <a:pt x="342" y="228"/>
                    <a:pt x="342" y="228"/>
                  </a:cubicBezTo>
                  <a:cubicBezTo>
                    <a:pt x="341" y="228"/>
                    <a:pt x="341" y="228"/>
                    <a:pt x="341" y="227"/>
                  </a:cubicBezTo>
                  <a:cubicBezTo>
                    <a:pt x="341" y="227"/>
                    <a:pt x="341" y="227"/>
                    <a:pt x="341" y="227"/>
                  </a:cubicBezTo>
                  <a:cubicBezTo>
                    <a:pt x="340" y="226"/>
                    <a:pt x="340" y="226"/>
                    <a:pt x="339" y="225"/>
                  </a:cubicBezTo>
                  <a:cubicBezTo>
                    <a:pt x="339" y="225"/>
                    <a:pt x="338" y="224"/>
                    <a:pt x="338" y="223"/>
                  </a:cubicBezTo>
                  <a:cubicBezTo>
                    <a:pt x="338" y="223"/>
                    <a:pt x="337" y="223"/>
                    <a:pt x="337" y="223"/>
                  </a:cubicBezTo>
                  <a:cubicBezTo>
                    <a:pt x="337" y="222"/>
                    <a:pt x="337" y="222"/>
                    <a:pt x="336" y="222"/>
                  </a:cubicBezTo>
                  <a:cubicBezTo>
                    <a:pt x="336" y="221"/>
                    <a:pt x="336" y="221"/>
                    <a:pt x="336" y="221"/>
                  </a:cubicBezTo>
                  <a:cubicBezTo>
                    <a:pt x="336" y="221"/>
                    <a:pt x="335" y="221"/>
                    <a:pt x="335" y="220"/>
                  </a:cubicBezTo>
                  <a:cubicBezTo>
                    <a:pt x="335" y="220"/>
                    <a:pt x="335" y="220"/>
                    <a:pt x="334" y="220"/>
                  </a:cubicBezTo>
                  <a:cubicBezTo>
                    <a:pt x="334" y="219"/>
                    <a:pt x="334" y="219"/>
                    <a:pt x="334" y="219"/>
                  </a:cubicBezTo>
                  <a:cubicBezTo>
                    <a:pt x="333" y="219"/>
                    <a:pt x="333" y="219"/>
                    <a:pt x="333" y="218"/>
                  </a:cubicBezTo>
                  <a:cubicBezTo>
                    <a:pt x="332" y="218"/>
                    <a:pt x="332" y="218"/>
                    <a:pt x="332" y="217"/>
                  </a:cubicBezTo>
                  <a:cubicBezTo>
                    <a:pt x="331" y="217"/>
                    <a:pt x="331" y="217"/>
                    <a:pt x="330" y="216"/>
                  </a:cubicBezTo>
                  <a:cubicBezTo>
                    <a:pt x="330" y="216"/>
                    <a:pt x="330" y="216"/>
                    <a:pt x="330" y="216"/>
                  </a:cubicBezTo>
                  <a:cubicBezTo>
                    <a:pt x="329" y="215"/>
                    <a:pt x="328" y="214"/>
                    <a:pt x="328" y="214"/>
                  </a:cubicBezTo>
                  <a:cubicBezTo>
                    <a:pt x="328" y="214"/>
                    <a:pt x="327" y="214"/>
                    <a:pt x="327" y="214"/>
                  </a:cubicBezTo>
                  <a:cubicBezTo>
                    <a:pt x="327" y="214"/>
                    <a:pt x="327" y="213"/>
                    <a:pt x="327" y="213"/>
                  </a:cubicBezTo>
                  <a:cubicBezTo>
                    <a:pt x="327" y="213"/>
                    <a:pt x="327" y="213"/>
                    <a:pt x="327" y="213"/>
                  </a:cubicBezTo>
                  <a:cubicBezTo>
                    <a:pt x="327" y="213"/>
                    <a:pt x="326" y="213"/>
                    <a:pt x="326" y="212"/>
                  </a:cubicBezTo>
                  <a:cubicBezTo>
                    <a:pt x="326" y="212"/>
                    <a:pt x="326" y="212"/>
                    <a:pt x="326" y="212"/>
                  </a:cubicBezTo>
                  <a:cubicBezTo>
                    <a:pt x="326" y="212"/>
                    <a:pt x="326" y="212"/>
                    <a:pt x="326" y="212"/>
                  </a:cubicBezTo>
                  <a:cubicBezTo>
                    <a:pt x="326" y="211"/>
                    <a:pt x="326" y="211"/>
                    <a:pt x="326" y="211"/>
                  </a:cubicBezTo>
                  <a:cubicBezTo>
                    <a:pt x="326" y="211"/>
                    <a:pt x="326" y="211"/>
                    <a:pt x="326" y="211"/>
                  </a:cubicBezTo>
                  <a:cubicBezTo>
                    <a:pt x="326" y="210"/>
                    <a:pt x="326" y="210"/>
                    <a:pt x="326" y="209"/>
                  </a:cubicBezTo>
                  <a:cubicBezTo>
                    <a:pt x="326" y="209"/>
                    <a:pt x="326" y="209"/>
                    <a:pt x="326" y="209"/>
                  </a:cubicBezTo>
                  <a:cubicBezTo>
                    <a:pt x="325" y="208"/>
                    <a:pt x="325" y="208"/>
                    <a:pt x="325" y="208"/>
                  </a:cubicBezTo>
                  <a:cubicBezTo>
                    <a:pt x="325" y="207"/>
                    <a:pt x="325" y="207"/>
                    <a:pt x="325" y="207"/>
                  </a:cubicBezTo>
                  <a:cubicBezTo>
                    <a:pt x="325" y="207"/>
                    <a:pt x="325" y="207"/>
                    <a:pt x="324" y="207"/>
                  </a:cubicBezTo>
                  <a:cubicBezTo>
                    <a:pt x="324" y="207"/>
                    <a:pt x="324" y="206"/>
                    <a:pt x="324" y="206"/>
                  </a:cubicBezTo>
                  <a:cubicBezTo>
                    <a:pt x="324" y="206"/>
                    <a:pt x="324" y="206"/>
                    <a:pt x="324" y="206"/>
                  </a:cubicBezTo>
                  <a:cubicBezTo>
                    <a:pt x="324" y="206"/>
                    <a:pt x="323" y="206"/>
                    <a:pt x="323" y="206"/>
                  </a:cubicBezTo>
                  <a:cubicBezTo>
                    <a:pt x="323" y="206"/>
                    <a:pt x="323" y="206"/>
                    <a:pt x="323" y="206"/>
                  </a:cubicBezTo>
                  <a:cubicBezTo>
                    <a:pt x="323" y="206"/>
                    <a:pt x="322" y="205"/>
                    <a:pt x="322" y="205"/>
                  </a:cubicBezTo>
                  <a:cubicBezTo>
                    <a:pt x="322" y="205"/>
                    <a:pt x="321" y="206"/>
                    <a:pt x="321" y="206"/>
                  </a:cubicBezTo>
                  <a:cubicBezTo>
                    <a:pt x="321" y="206"/>
                    <a:pt x="320" y="206"/>
                    <a:pt x="320" y="206"/>
                  </a:cubicBezTo>
                  <a:cubicBezTo>
                    <a:pt x="319" y="206"/>
                    <a:pt x="318" y="207"/>
                    <a:pt x="318" y="207"/>
                  </a:cubicBezTo>
                  <a:cubicBezTo>
                    <a:pt x="318" y="207"/>
                    <a:pt x="317" y="207"/>
                    <a:pt x="317" y="207"/>
                  </a:cubicBezTo>
                  <a:cubicBezTo>
                    <a:pt x="317" y="207"/>
                    <a:pt x="317" y="207"/>
                    <a:pt x="316" y="207"/>
                  </a:cubicBezTo>
                  <a:cubicBezTo>
                    <a:pt x="316" y="207"/>
                    <a:pt x="316" y="207"/>
                    <a:pt x="315" y="207"/>
                  </a:cubicBezTo>
                  <a:cubicBezTo>
                    <a:pt x="315" y="207"/>
                    <a:pt x="315" y="207"/>
                    <a:pt x="315" y="207"/>
                  </a:cubicBezTo>
                  <a:cubicBezTo>
                    <a:pt x="314" y="207"/>
                    <a:pt x="314" y="207"/>
                    <a:pt x="314" y="207"/>
                  </a:cubicBezTo>
                  <a:cubicBezTo>
                    <a:pt x="313" y="207"/>
                    <a:pt x="313" y="207"/>
                    <a:pt x="313" y="207"/>
                  </a:cubicBezTo>
                  <a:cubicBezTo>
                    <a:pt x="312" y="207"/>
                    <a:pt x="312" y="207"/>
                    <a:pt x="311" y="207"/>
                  </a:cubicBezTo>
                  <a:cubicBezTo>
                    <a:pt x="311" y="207"/>
                    <a:pt x="311" y="207"/>
                    <a:pt x="311" y="207"/>
                  </a:cubicBezTo>
                  <a:cubicBezTo>
                    <a:pt x="311" y="207"/>
                    <a:pt x="310" y="207"/>
                    <a:pt x="310" y="207"/>
                  </a:cubicBezTo>
                  <a:cubicBezTo>
                    <a:pt x="310" y="208"/>
                    <a:pt x="310" y="208"/>
                    <a:pt x="310" y="208"/>
                  </a:cubicBezTo>
                  <a:cubicBezTo>
                    <a:pt x="309" y="208"/>
                    <a:pt x="309" y="208"/>
                    <a:pt x="309" y="209"/>
                  </a:cubicBezTo>
                  <a:cubicBezTo>
                    <a:pt x="308" y="209"/>
                    <a:pt x="308" y="209"/>
                    <a:pt x="307" y="209"/>
                  </a:cubicBezTo>
                  <a:cubicBezTo>
                    <a:pt x="307" y="209"/>
                    <a:pt x="307" y="209"/>
                    <a:pt x="307" y="209"/>
                  </a:cubicBezTo>
                  <a:cubicBezTo>
                    <a:pt x="307" y="209"/>
                    <a:pt x="306" y="209"/>
                    <a:pt x="306" y="209"/>
                  </a:cubicBezTo>
                  <a:cubicBezTo>
                    <a:pt x="305" y="208"/>
                    <a:pt x="305" y="208"/>
                    <a:pt x="305" y="208"/>
                  </a:cubicBezTo>
                  <a:cubicBezTo>
                    <a:pt x="305" y="208"/>
                    <a:pt x="304" y="208"/>
                    <a:pt x="304" y="208"/>
                  </a:cubicBezTo>
                  <a:cubicBezTo>
                    <a:pt x="304" y="208"/>
                    <a:pt x="304" y="208"/>
                    <a:pt x="304" y="208"/>
                  </a:cubicBezTo>
                  <a:cubicBezTo>
                    <a:pt x="304" y="208"/>
                    <a:pt x="303" y="207"/>
                    <a:pt x="303" y="207"/>
                  </a:cubicBezTo>
                  <a:cubicBezTo>
                    <a:pt x="303" y="207"/>
                    <a:pt x="303" y="207"/>
                    <a:pt x="303" y="207"/>
                  </a:cubicBezTo>
                  <a:cubicBezTo>
                    <a:pt x="303" y="207"/>
                    <a:pt x="302" y="207"/>
                    <a:pt x="302" y="207"/>
                  </a:cubicBezTo>
                  <a:cubicBezTo>
                    <a:pt x="302" y="207"/>
                    <a:pt x="302" y="207"/>
                    <a:pt x="302" y="207"/>
                  </a:cubicBezTo>
                  <a:cubicBezTo>
                    <a:pt x="302" y="207"/>
                    <a:pt x="302" y="207"/>
                    <a:pt x="302" y="207"/>
                  </a:cubicBezTo>
                  <a:cubicBezTo>
                    <a:pt x="302" y="206"/>
                    <a:pt x="302" y="206"/>
                    <a:pt x="302" y="206"/>
                  </a:cubicBezTo>
                  <a:cubicBezTo>
                    <a:pt x="302" y="206"/>
                    <a:pt x="302" y="206"/>
                    <a:pt x="302" y="206"/>
                  </a:cubicBezTo>
                  <a:cubicBezTo>
                    <a:pt x="302" y="34"/>
                    <a:pt x="302" y="34"/>
                    <a:pt x="302" y="34"/>
                  </a:cubicBezTo>
                  <a:cubicBezTo>
                    <a:pt x="300" y="34"/>
                    <a:pt x="299" y="33"/>
                    <a:pt x="297" y="33"/>
                  </a:cubicBezTo>
                  <a:cubicBezTo>
                    <a:pt x="296" y="33"/>
                    <a:pt x="295" y="32"/>
                    <a:pt x="293" y="32"/>
                  </a:cubicBezTo>
                  <a:cubicBezTo>
                    <a:pt x="288" y="29"/>
                    <a:pt x="281" y="26"/>
                    <a:pt x="276" y="26"/>
                  </a:cubicBezTo>
                  <a:cubicBezTo>
                    <a:pt x="275" y="26"/>
                    <a:pt x="275" y="26"/>
                    <a:pt x="274" y="27"/>
                  </a:cubicBezTo>
                  <a:cubicBezTo>
                    <a:pt x="270" y="27"/>
                    <a:pt x="264" y="28"/>
                    <a:pt x="259" y="28"/>
                  </a:cubicBezTo>
                  <a:cubicBezTo>
                    <a:pt x="256" y="28"/>
                    <a:pt x="254" y="28"/>
                    <a:pt x="252" y="27"/>
                  </a:cubicBezTo>
                  <a:cubicBezTo>
                    <a:pt x="250" y="26"/>
                    <a:pt x="246" y="24"/>
                    <a:pt x="240" y="24"/>
                  </a:cubicBezTo>
                  <a:cubicBezTo>
                    <a:pt x="239" y="24"/>
                    <a:pt x="237" y="25"/>
                    <a:pt x="235" y="25"/>
                  </a:cubicBezTo>
                  <a:cubicBezTo>
                    <a:pt x="234" y="25"/>
                    <a:pt x="234" y="25"/>
                    <a:pt x="233" y="25"/>
                  </a:cubicBezTo>
                  <a:cubicBezTo>
                    <a:pt x="229" y="25"/>
                    <a:pt x="225" y="23"/>
                    <a:pt x="221" y="22"/>
                  </a:cubicBezTo>
                  <a:cubicBezTo>
                    <a:pt x="218" y="20"/>
                    <a:pt x="215" y="19"/>
                    <a:pt x="211" y="18"/>
                  </a:cubicBezTo>
                  <a:cubicBezTo>
                    <a:pt x="208" y="17"/>
                    <a:pt x="205" y="17"/>
                    <a:pt x="202" y="17"/>
                  </a:cubicBezTo>
                  <a:cubicBezTo>
                    <a:pt x="194" y="17"/>
                    <a:pt x="185" y="19"/>
                    <a:pt x="183" y="20"/>
                  </a:cubicBezTo>
                  <a:cubicBezTo>
                    <a:pt x="180" y="21"/>
                    <a:pt x="179" y="19"/>
                    <a:pt x="178" y="18"/>
                  </a:cubicBezTo>
                  <a:cubicBezTo>
                    <a:pt x="177" y="17"/>
                    <a:pt x="177" y="16"/>
                    <a:pt x="175" y="17"/>
                  </a:cubicBezTo>
                  <a:cubicBezTo>
                    <a:pt x="175" y="17"/>
                    <a:pt x="174" y="17"/>
                    <a:pt x="174" y="17"/>
                  </a:cubicBezTo>
                  <a:cubicBezTo>
                    <a:pt x="173" y="17"/>
                    <a:pt x="173" y="17"/>
                    <a:pt x="172" y="16"/>
                  </a:cubicBezTo>
                  <a:cubicBezTo>
                    <a:pt x="171" y="15"/>
                    <a:pt x="171" y="15"/>
                    <a:pt x="172" y="14"/>
                  </a:cubicBezTo>
                  <a:cubicBezTo>
                    <a:pt x="172" y="13"/>
                    <a:pt x="172" y="12"/>
                    <a:pt x="171" y="10"/>
                  </a:cubicBezTo>
                  <a:cubicBezTo>
                    <a:pt x="170" y="10"/>
                    <a:pt x="169" y="9"/>
                    <a:pt x="166" y="9"/>
                  </a:cubicBezTo>
                  <a:cubicBezTo>
                    <a:pt x="163" y="9"/>
                    <a:pt x="159" y="10"/>
                    <a:pt x="156" y="10"/>
                  </a:cubicBezTo>
                  <a:cubicBezTo>
                    <a:pt x="155" y="11"/>
                    <a:pt x="153" y="11"/>
                    <a:pt x="152" y="11"/>
                  </a:cubicBezTo>
                  <a:cubicBezTo>
                    <a:pt x="149" y="11"/>
                    <a:pt x="147" y="10"/>
                    <a:pt x="147" y="9"/>
                  </a:cubicBezTo>
                  <a:cubicBezTo>
                    <a:pt x="146" y="8"/>
                    <a:pt x="145" y="7"/>
                    <a:pt x="146" y="5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4" y="5"/>
                    <a:pt x="143" y="6"/>
                    <a:pt x="142" y="8"/>
                  </a:cubicBezTo>
                  <a:cubicBezTo>
                    <a:pt x="140" y="10"/>
                    <a:pt x="138" y="11"/>
                    <a:pt x="135" y="11"/>
                  </a:cubicBezTo>
                  <a:cubicBezTo>
                    <a:pt x="134" y="11"/>
                    <a:pt x="132" y="10"/>
                    <a:pt x="131" y="9"/>
                  </a:cubicBezTo>
                  <a:cubicBezTo>
                    <a:pt x="131" y="9"/>
                    <a:pt x="131" y="8"/>
                    <a:pt x="131" y="8"/>
                  </a:cubicBezTo>
                  <a:cubicBezTo>
                    <a:pt x="131" y="6"/>
                    <a:pt x="132" y="6"/>
                    <a:pt x="133" y="5"/>
                  </a:cubicBezTo>
                  <a:cubicBezTo>
                    <a:pt x="134" y="5"/>
                    <a:pt x="135" y="4"/>
                    <a:pt x="136" y="3"/>
                  </a:cubicBezTo>
                  <a:cubicBezTo>
                    <a:pt x="136" y="3"/>
                    <a:pt x="135" y="2"/>
                    <a:pt x="129" y="1"/>
                  </a:cubicBezTo>
                  <a:cubicBezTo>
                    <a:pt x="128" y="1"/>
                    <a:pt x="128" y="0"/>
                    <a:pt x="127" y="0"/>
                  </a:cubicBezTo>
                  <a:cubicBezTo>
                    <a:pt x="125" y="0"/>
                    <a:pt x="121" y="3"/>
                    <a:pt x="116" y="7"/>
                  </a:cubicBezTo>
                  <a:cubicBezTo>
                    <a:pt x="113" y="10"/>
                    <a:pt x="109" y="12"/>
                    <a:pt x="103" y="12"/>
                  </a:cubicBezTo>
                  <a:cubicBezTo>
                    <a:pt x="101" y="12"/>
                    <a:pt x="99" y="11"/>
                    <a:pt x="98" y="11"/>
                  </a:cubicBezTo>
                  <a:cubicBezTo>
                    <a:pt x="97" y="11"/>
                    <a:pt x="96" y="11"/>
                    <a:pt x="96" y="11"/>
                  </a:cubicBezTo>
                  <a:cubicBezTo>
                    <a:pt x="92" y="11"/>
                    <a:pt x="90" y="12"/>
                    <a:pt x="89" y="13"/>
                  </a:cubicBezTo>
                  <a:cubicBezTo>
                    <a:pt x="88" y="13"/>
                    <a:pt x="88" y="13"/>
                    <a:pt x="88" y="14"/>
                  </a:cubicBezTo>
                  <a:cubicBezTo>
                    <a:pt x="89" y="14"/>
                    <a:pt x="89" y="14"/>
                    <a:pt x="90" y="15"/>
                  </a:cubicBezTo>
                  <a:cubicBezTo>
                    <a:pt x="91" y="16"/>
                    <a:pt x="92" y="16"/>
                    <a:pt x="92" y="17"/>
                  </a:cubicBezTo>
                  <a:cubicBezTo>
                    <a:pt x="92" y="19"/>
                    <a:pt x="91" y="20"/>
                    <a:pt x="91" y="20"/>
                  </a:cubicBezTo>
                  <a:cubicBezTo>
                    <a:pt x="90" y="21"/>
                    <a:pt x="89" y="21"/>
                    <a:pt x="88" y="21"/>
                  </a:cubicBezTo>
                  <a:cubicBezTo>
                    <a:pt x="87" y="21"/>
                    <a:pt x="86" y="21"/>
                    <a:pt x="85" y="20"/>
                  </a:cubicBezTo>
                  <a:cubicBezTo>
                    <a:pt x="85" y="19"/>
                    <a:pt x="84" y="19"/>
                    <a:pt x="84" y="19"/>
                  </a:cubicBezTo>
                  <a:cubicBezTo>
                    <a:pt x="83" y="19"/>
                    <a:pt x="83" y="19"/>
                    <a:pt x="82" y="19"/>
                  </a:cubicBezTo>
                  <a:cubicBezTo>
                    <a:pt x="79" y="23"/>
                    <a:pt x="72" y="23"/>
                    <a:pt x="69" y="23"/>
                  </a:cubicBezTo>
                  <a:cubicBezTo>
                    <a:pt x="68" y="23"/>
                    <a:pt x="66" y="23"/>
                    <a:pt x="65" y="23"/>
                  </a:cubicBezTo>
                  <a:cubicBezTo>
                    <a:pt x="63" y="23"/>
                    <a:pt x="56" y="30"/>
                    <a:pt x="54" y="32"/>
                  </a:cubicBezTo>
                  <a:cubicBezTo>
                    <a:pt x="54" y="32"/>
                    <a:pt x="53" y="33"/>
                    <a:pt x="53" y="33"/>
                  </a:cubicBezTo>
                  <a:cubicBezTo>
                    <a:pt x="52" y="34"/>
                    <a:pt x="52" y="34"/>
                    <a:pt x="52" y="36"/>
                  </a:cubicBezTo>
                  <a:cubicBezTo>
                    <a:pt x="52" y="38"/>
                    <a:pt x="52" y="40"/>
                    <a:pt x="48" y="45"/>
                  </a:cubicBezTo>
                  <a:cubicBezTo>
                    <a:pt x="44" y="49"/>
                    <a:pt x="36" y="51"/>
                    <a:pt x="25" y="51"/>
                  </a:cubicBezTo>
                  <a:cubicBezTo>
                    <a:pt x="23" y="51"/>
                    <a:pt x="22" y="51"/>
                    <a:pt x="20" y="51"/>
                  </a:cubicBezTo>
                  <a:cubicBezTo>
                    <a:pt x="19" y="51"/>
                    <a:pt x="18" y="51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5"/>
                    <a:pt x="18" y="57"/>
                    <a:pt x="17" y="58"/>
                  </a:cubicBezTo>
                  <a:cubicBezTo>
                    <a:pt x="16" y="58"/>
                    <a:pt x="16" y="59"/>
                    <a:pt x="16" y="59"/>
                  </a:cubicBezTo>
                  <a:cubicBezTo>
                    <a:pt x="17" y="60"/>
                    <a:pt x="19" y="62"/>
                    <a:pt x="29" y="64"/>
                  </a:cubicBezTo>
                  <a:cubicBezTo>
                    <a:pt x="39" y="67"/>
                    <a:pt x="46" y="81"/>
                    <a:pt x="48" y="84"/>
                  </a:cubicBezTo>
                  <a:cubicBezTo>
                    <a:pt x="48" y="85"/>
                    <a:pt x="48" y="85"/>
                    <a:pt x="51" y="85"/>
                  </a:cubicBezTo>
                  <a:cubicBezTo>
                    <a:pt x="53" y="85"/>
                    <a:pt x="55" y="85"/>
                    <a:pt x="58" y="85"/>
                  </a:cubicBezTo>
                  <a:cubicBezTo>
                    <a:pt x="61" y="84"/>
                    <a:pt x="64" y="84"/>
                    <a:pt x="66" y="84"/>
                  </a:cubicBezTo>
                  <a:cubicBezTo>
                    <a:pt x="69" y="85"/>
                    <a:pt x="69" y="88"/>
                    <a:pt x="69" y="90"/>
                  </a:cubicBezTo>
                  <a:cubicBezTo>
                    <a:pt x="69" y="92"/>
                    <a:pt x="69" y="94"/>
                    <a:pt x="70" y="94"/>
                  </a:cubicBezTo>
                  <a:cubicBezTo>
                    <a:pt x="71" y="95"/>
                    <a:pt x="73" y="95"/>
                    <a:pt x="74" y="95"/>
                  </a:cubicBezTo>
                  <a:cubicBezTo>
                    <a:pt x="75" y="95"/>
                    <a:pt x="75" y="95"/>
                    <a:pt x="76" y="95"/>
                  </a:cubicBezTo>
                  <a:cubicBezTo>
                    <a:pt x="76" y="95"/>
                    <a:pt x="77" y="95"/>
                    <a:pt x="77" y="95"/>
                  </a:cubicBezTo>
                  <a:cubicBezTo>
                    <a:pt x="79" y="95"/>
                    <a:pt x="82" y="95"/>
                    <a:pt x="82" y="97"/>
                  </a:cubicBezTo>
                  <a:cubicBezTo>
                    <a:pt x="83" y="98"/>
                    <a:pt x="83" y="99"/>
                    <a:pt x="82" y="99"/>
                  </a:cubicBezTo>
                  <a:cubicBezTo>
                    <a:pt x="82" y="100"/>
                    <a:pt x="80" y="100"/>
                    <a:pt x="77" y="100"/>
                  </a:cubicBezTo>
                  <a:cubicBezTo>
                    <a:pt x="74" y="100"/>
                    <a:pt x="71" y="100"/>
                    <a:pt x="69" y="102"/>
                  </a:cubicBezTo>
                  <a:cubicBezTo>
                    <a:pt x="65" y="105"/>
                    <a:pt x="63" y="106"/>
                    <a:pt x="61" y="106"/>
                  </a:cubicBezTo>
                  <a:cubicBezTo>
                    <a:pt x="60" y="106"/>
                    <a:pt x="59" y="106"/>
                    <a:pt x="58" y="105"/>
                  </a:cubicBezTo>
                  <a:cubicBezTo>
                    <a:pt x="57" y="104"/>
                    <a:pt x="56" y="104"/>
                    <a:pt x="53" y="104"/>
                  </a:cubicBezTo>
                  <a:cubicBezTo>
                    <a:pt x="51" y="104"/>
                    <a:pt x="49" y="104"/>
                    <a:pt x="46" y="104"/>
                  </a:cubicBezTo>
                  <a:cubicBezTo>
                    <a:pt x="46" y="104"/>
                    <a:pt x="45" y="105"/>
                    <a:pt x="44" y="105"/>
                  </a:cubicBezTo>
                  <a:cubicBezTo>
                    <a:pt x="42" y="105"/>
                    <a:pt x="42" y="104"/>
                    <a:pt x="41" y="104"/>
                  </a:cubicBezTo>
                  <a:cubicBezTo>
                    <a:pt x="41" y="102"/>
                    <a:pt x="41" y="100"/>
                    <a:pt x="42" y="98"/>
                  </a:cubicBezTo>
                  <a:cubicBezTo>
                    <a:pt x="43" y="97"/>
                    <a:pt x="43" y="96"/>
                    <a:pt x="43" y="96"/>
                  </a:cubicBezTo>
                  <a:cubicBezTo>
                    <a:pt x="43" y="96"/>
                    <a:pt x="43" y="95"/>
                    <a:pt x="43" y="95"/>
                  </a:cubicBezTo>
                  <a:cubicBezTo>
                    <a:pt x="42" y="95"/>
                    <a:pt x="41" y="94"/>
                    <a:pt x="40" y="94"/>
                  </a:cubicBezTo>
                  <a:cubicBezTo>
                    <a:pt x="37" y="94"/>
                    <a:pt x="34" y="95"/>
                    <a:pt x="30" y="97"/>
                  </a:cubicBezTo>
                  <a:cubicBezTo>
                    <a:pt x="27" y="99"/>
                    <a:pt x="25" y="100"/>
                    <a:pt x="25" y="101"/>
                  </a:cubicBezTo>
                  <a:cubicBezTo>
                    <a:pt x="25" y="101"/>
                    <a:pt x="25" y="101"/>
                    <a:pt x="25" y="101"/>
                  </a:cubicBezTo>
                  <a:cubicBezTo>
                    <a:pt x="25" y="101"/>
                    <a:pt x="25" y="102"/>
                    <a:pt x="25" y="103"/>
                  </a:cubicBezTo>
                  <a:cubicBezTo>
                    <a:pt x="24" y="105"/>
                    <a:pt x="23" y="105"/>
                    <a:pt x="22" y="105"/>
                  </a:cubicBezTo>
                  <a:cubicBezTo>
                    <a:pt x="22" y="105"/>
                    <a:pt x="21" y="105"/>
                    <a:pt x="20" y="105"/>
                  </a:cubicBezTo>
                  <a:cubicBezTo>
                    <a:pt x="19" y="104"/>
                    <a:pt x="17" y="104"/>
                    <a:pt x="15" y="105"/>
                  </a:cubicBezTo>
                  <a:cubicBezTo>
                    <a:pt x="13" y="106"/>
                    <a:pt x="10" y="107"/>
                    <a:pt x="8" y="108"/>
                  </a:cubicBezTo>
                  <a:cubicBezTo>
                    <a:pt x="4" y="110"/>
                    <a:pt x="0" y="112"/>
                    <a:pt x="0" y="113"/>
                  </a:cubicBezTo>
                  <a:cubicBezTo>
                    <a:pt x="1" y="116"/>
                    <a:pt x="10" y="117"/>
                    <a:pt x="14" y="118"/>
                  </a:cubicBezTo>
                  <a:cubicBezTo>
                    <a:pt x="15" y="118"/>
                    <a:pt x="15" y="118"/>
                    <a:pt x="15" y="118"/>
                  </a:cubicBezTo>
                  <a:cubicBezTo>
                    <a:pt x="16" y="118"/>
                    <a:pt x="17" y="119"/>
                    <a:pt x="17" y="120"/>
                  </a:cubicBezTo>
                  <a:cubicBezTo>
                    <a:pt x="18" y="121"/>
                    <a:pt x="16" y="122"/>
                    <a:pt x="15" y="123"/>
                  </a:cubicBezTo>
                  <a:cubicBezTo>
                    <a:pt x="14" y="123"/>
                    <a:pt x="14" y="124"/>
                    <a:pt x="13" y="124"/>
                  </a:cubicBezTo>
                  <a:cubicBezTo>
                    <a:pt x="16" y="125"/>
                    <a:pt x="16" y="126"/>
                    <a:pt x="17" y="127"/>
                  </a:cubicBezTo>
                  <a:cubicBezTo>
                    <a:pt x="18" y="129"/>
                    <a:pt x="19" y="131"/>
                    <a:pt x="22" y="132"/>
                  </a:cubicBezTo>
                  <a:cubicBezTo>
                    <a:pt x="24" y="133"/>
                    <a:pt x="26" y="134"/>
                    <a:pt x="30" y="134"/>
                  </a:cubicBezTo>
                  <a:cubicBezTo>
                    <a:pt x="33" y="134"/>
                    <a:pt x="37" y="133"/>
                    <a:pt x="41" y="133"/>
                  </a:cubicBezTo>
                  <a:cubicBezTo>
                    <a:pt x="43" y="132"/>
                    <a:pt x="44" y="132"/>
                    <a:pt x="45" y="132"/>
                  </a:cubicBezTo>
                  <a:cubicBezTo>
                    <a:pt x="47" y="132"/>
                    <a:pt x="49" y="133"/>
                    <a:pt x="50" y="133"/>
                  </a:cubicBezTo>
                  <a:cubicBezTo>
                    <a:pt x="52" y="134"/>
                    <a:pt x="54" y="135"/>
                    <a:pt x="55" y="134"/>
                  </a:cubicBezTo>
                  <a:cubicBezTo>
                    <a:pt x="58" y="131"/>
                    <a:pt x="65" y="125"/>
                    <a:pt x="71" y="125"/>
                  </a:cubicBezTo>
                  <a:cubicBezTo>
                    <a:pt x="73" y="125"/>
                    <a:pt x="75" y="125"/>
                    <a:pt x="76" y="127"/>
                  </a:cubicBezTo>
                  <a:cubicBezTo>
                    <a:pt x="78" y="128"/>
                    <a:pt x="78" y="129"/>
                    <a:pt x="78" y="130"/>
                  </a:cubicBezTo>
                  <a:cubicBezTo>
                    <a:pt x="78" y="132"/>
                    <a:pt x="76" y="133"/>
                    <a:pt x="75" y="133"/>
                  </a:cubicBezTo>
                  <a:cubicBezTo>
                    <a:pt x="74" y="133"/>
                    <a:pt x="73" y="134"/>
                    <a:pt x="73" y="134"/>
                  </a:cubicBezTo>
                  <a:cubicBezTo>
                    <a:pt x="73" y="134"/>
                    <a:pt x="73" y="134"/>
                    <a:pt x="73" y="134"/>
                  </a:cubicBezTo>
                  <a:cubicBezTo>
                    <a:pt x="76" y="137"/>
                    <a:pt x="78" y="141"/>
                    <a:pt x="78" y="145"/>
                  </a:cubicBezTo>
                  <a:cubicBezTo>
                    <a:pt x="77" y="148"/>
                    <a:pt x="76" y="150"/>
                    <a:pt x="74" y="151"/>
                  </a:cubicBezTo>
                  <a:cubicBezTo>
                    <a:pt x="72" y="152"/>
                    <a:pt x="70" y="153"/>
                    <a:pt x="67" y="153"/>
                  </a:cubicBezTo>
                  <a:cubicBezTo>
                    <a:pt x="65" y="153"/>
                    <a:pt x="64" y="153"/>
                    <a:pt x="62" y="153"/>
                  </a:cubicBezTo>
                  <a:cubicBezTo>
                    <a:pt x="61" y="152"/>
                    <a:pt x="61" y="152"/>
                    <a:pt x="60" y="152"/>
                  </a:cubicBezTo>
                  <a:cubicBezTo>
                    <a:pt x="60" y="152"/>
                    <a:pt x="60" y="152"/>
                    <a:pt x="60" y="152"/>
                  </a:cubicBezTo>
                  <a:cubicBezTo>
                    <a:pt x="59" y="152"/>
                    <a:pt x="59" y="152"/>
                    <a:pt x="59" y="154"/>
                  </a:cubicBezTo>
                  <a:cubicBezTo>
                    <a:pt x="58" y="156"/>
                    <a:pt x="57" y="159"/>
                    <a:pt x="55" y="161"/>
                  </a:cubicBezTo>
                  <a:cubicBezTo>
                    <a:pt x="54" y="162"/>
                    <a:pt x="52" y="162"/>
                    <a:pt x="51" y="162"/>
                  </a:cubicBezTo>
                  <a:cubicBezTo>
                    <a:pt x="49" y="162"/>
                    <a:pt x="48" y="161"/>
                    <a:pt x="46" y="160"/>
                  </a:cubicBezTo>
                  <a:cubicBezTo>
                    <a:pt x="44" y="159"/>
                    <a:pt x="42" y="157"/>
                    <a:pt x="40" y="157"/>
                  </a:cubicBezTo>
                  <a:cubicBezTo>
                    <a:pt x="39" y="157"/>
                    <a:pt x="38" y="158"/>
                    <a:pt x="37" y="158"/>
                  </a:cubicBezTo>
                  <a:cubicBezTo>
                    <a:pt x="36" y="160"/>
                    <a:pt x="36" y="164"/>
                    <a:pt x="36" y="167"/>
                  </a:cubicBezTo>
                  <a:cubicBezTo>
                    <a:pt x="36" y="168"/>
                    <a:pt x="36" y="168"/>
                    <a:pt x="36" y="168"/>
                  </a:cubicBezTo>
                  <a:cubicBezTo>
                    <a:pt x="36" y="170"/>
                    <a:pt x="34" y="171"/>
                    <a:pt x="32" y="171"/>
                  </a:cubicBezTo>
                  <a:cubicBezTo>
                    <a:pt x="29" y="171"/>
                    <a:pt x="26" y="172"/>
                    <a:pt x="25" y="176"/>
                  </a:cubicBezTo>
                  <a:cubicBezTo>
                    <a:pt x="24" y="181"/>
                    <a:pt x="20" y="182"/>
                    <a:pt x="18" y="182"/>
                  </a:cubicBezTo>
                  <a:cubicBezTo>
                    <a:pt x="18" y="182"/>
                    <a:pt x="17" y="182"/>
                    <a:pt x="17" y="182"/>
                  </a:cubicBezTo>
                  <a:cubicBezTo>
                    <a:pt x="17" y="182"/>
                    <a:pt x="17" y="183"/>
                    <a:pt x="19" y="186"/>
                  </a:cubicBezTo>
                  <a:cubicBezTo>
                    <a:pt x="23" y="190"/>
                    <a:pt x="24" y="190"/>
                    <a:pt x="25" y="190"/>
                  </a:cubicBezTo>
                  <a:cubicBezTo>
                    <a:pt x="26" y="190"/>
                    <a:pt x="27" y="190"/>
                    <a:pt x="29" y="192"/>
                  </a:cubicBezTo>
                  <a:cubicBezTo>
                    <a:pt x="33" y="194"/>
                    <a:pt x="30" y="198"/>
                    <a:pt x="29" y="200"/>
                  </a:cubicBezTo>
                  <a:cubicBezTo>
                    <a:pt x="29" y="201"/>
                    <a:pt x="28" y="202"/>
                    <a:pt x="28" y="202"/>
                  </a:cubicBezTo>
                  <a:cubicBezTo>
                    <a:pt x="28" y="202"/>
                    <a:pt x="28" y="202"/>
                    <a:pt x="28" y="202"/>
                  </a:cubicBezTo>
                  <a:cubicBezTo>
                    <a:pt x="28" y="202"/>
                    <a:pt x="28" y="203"/>
                    <a:pt x="28" y="203"/>
                  </a:cubicBezTo>
                  <a:cubicBezTo>
                    <a:pt x="32" y="203"/>
                    <a:pt x="36" y="208"/>
                    <a:pt x="39" y="212"/>
                  </a:cubicBezTo>
                  <a:cubicBezTo>
                    <a:pt x="41" y="214"/>
                    <a:pt x="42" y="215"/>
                    <a:pt x="43" y="216"/>
                  </a:cubicBezTo>
                  <a:cubicBezTo>
                    <a:pt x="44" y="218"/>
                    <a:pt x="47" y="217"/>
                    <a:pt x="49" y="216"/>
                  </a:cubicBezTo>
                  <a:cubicBezTo>
                    <a:pt x="51" y="215"/>
                    <a:pt x="53" y="214"/>
                    <a:pt x="55" y="214"/>
                  </a:cubicBezTo>
                  <a:cubicBezTo>
                    <a:pt x="57" y="214"/>
                    <a:pt x="58" y="212"/>
                    <a:pt x="58" y="211"/>
                  </a:cubicBezTo>
                  <a:cubicBezTo>
                    <a:pt x="59" y="210"/>
                    <a:pt x="59" y="208"/>
                    <a:pt x="60" y="208"/>
                  </a:cubicBezTo>
                  <a:cubicBezTo>
                    <a:pt x="61" y="208"/>
                    <a:pt x="61" y="209"/>
                    <a:pt x="62" y="209"/>
                  </a:cubicBezTo>
                  <a:cubicBezTo>
                    <a:pt x="64" y="212"/>
                    <a:pt x="68" y="217"/>
                    <a:pt x="68" y="221"/>
                  </a:cubicBezTo>
                  <a:cubicBezTo>
                    <a:pt x="68" y="222"/>
                    <a:pt x="67" y="223"/>
                    <a:pt x="66" y="224"/>
                  </a:cubicBezTo>
                  <a:cubicBezTo>
                    <a:pt x="65" y="225"/>
                    <a:pt x="65" y="227"/>
                    <a:pt x="66" y="230"/>
                  </a:cubicBezTo>
                  <a:cubicBezTo>
                    <a:pt x="66" y="232"/>
                    <a:pt x="66" y="233"/>
                    <a:pt x="66" y="234"/>
                  </a:cubicBezTo>
                  <a:cubicBezTo>
                    <a:pt x="66" y="234"/>
                    <a:pt x="67" y="235"/>
                    <a:pt x="69" y="235"/>
                  </a:cubicBezTo>
                  <a:cubicBezTo>
                    <a:pt x="72" y="235"/>
                    <a:pt x="76" y="234"/>
                    <a:pt x="76" y="232"/>
                  </a:cubicBezTo>
                  <a:cubicBezTo>
                    <a:pt x="76" y="230"/>
                    <a:pt x="79" y="229"/>
                    <a:pt x="83" y="229"/>
                  </a:cubicBezTo>
                  <a:cubicBezTo>
                    <a:pt x="87" y="229"/>
                    <a:pt x="91" y="230"/>
                    <a:pt x="93" y="233"/>
                  </a:cubicBezTo>
                  <a:cubicBezTo>
                    <a:pt x="96" y="236"/>
                    <a:pt x="98" y="238"/>
                    <a:pt x="98" y="238"/>
                  </a:cubicBezTo>
                  <a:cubicBezTo>
                    <a:pt x="98" y="238"/>
                    <a:pt x="98" y="237"/>
                    <a:pt x="98" y="236"/>
                  </a:cubicBezTo>
                  <a:cubicBezTo>
                    <a:pt x="98" y="232"/>
                    <a:pt x="101" y="228"/>
                    <a:pt x="103" y="228"/>
                  </a:cubicBezTo>
                  <a:cubicBezTo>
                    <a:pt x="104" y="228"/>
                    <a:pt x="105" y="228"/>
                    <a:pt x="105" y="230"/>
                  </a:cubicBezTo>
                  <a:cubicBezTo>
                    <a:pt x="105" y="231"/>
                    <a:pt x="105" y="233"/>
                    <a:pt x="109" y="233"/>
                  </a:cubicBezTo>
                  <a:cubicBezTo>
                    <a:pt x="110" y="233"/>
                    <a:pt x="113" y="232"/>
                    <a:pt x="116" y="231"/>
                  </a:cubicBezTo>
                  <a:cubicBezTo>
                    <a:pt x="119" y="229"/>
                    <a:pt x="120" y="229"/>
                    <a:pt x="121" y="229"/>
                  </a:cubicBezTo>
                  <a:cubicBezTo>
                    <a:pt x="121" y="229"/>
                    <a:pt x="122" y="230"/>
                    <a:pt x="122" y="230"/>
                  </a:cubicBezTo>
                  <a:cubicBezTo>
                    <a:pt x="123" y="231"/>
                    <a:pt x="121" y="233"/>
                    <a:pt x="119" y="236"/>
                  </a:cubicBezTo>
                  <a:cubicBezTo>
                    <a:pt x="118" y="237"/>
                    <a:pt x="118" y="237"/>
                    <a:pt x="118" y="237"/>
                  </a:cubicBezTo>
                  <a:cubicBezTo>
                    <a:pt x="115" y="241"/>
                    <a:pt x="115" y="245"/>
                    <a:pt x="115" y="249"/>
                  </a:cubicBezTo>
                  <a:cubicBezTo>
                    <a:pt x="115" y="252"/>
                    <a:pt x="116" y="255"/>
                    <a:pt x="113" y="256"/>
                  </a:cubicBezTo>
                  <a:cubicBezTo>
                    <a:pt x="112" y="256"/>
                    <a:pt x="110" y="258"/>
                    <a:pt x="109" y="260"/>
                  </a:cubicBezTo>
                  <a:cubicBezTo>
                    <a:pt x="106" y="264"/>
                    <a:pt x="103" y="267"/>
                    <a:pt x="99" y="268"/>
                  </a:cubicBezTo>
                  <a:cubicBezTo>
                    <a:pt x="93" y="269"/>
                    <a:pt x="83" y="280"/>
                    <a:pt x="81" y="282"/>
                  </a:cubicBezTo>
                  <a:cubicBezTo>
                    <a:pt x="80" y="283"/>
                    <a:pt x="79" y="283"/>
                    <a:pt x="78" y="283"/>
                  </a:cubicBezTo>
                  <a:cubicBezTo>
                    <a:pt x="77" y="283"/>
                    <a:pt x="76" y="283"/>
                    <a:pt x="74" y="283"/>
                  </a:cubicBezTo>
                  <a:cubicBezTo>
                    <a:pt x="72" y="282"/>
                    <a:pt x="70" y="282"/>
                    <a:pt x="68" y="282"/>
                  </a:cubicBezTo>
                  <a:cubicBezTo>
                    <a:pt x="64" y="282"/>
                    <a:pt x="64" y="283"/>
                    <a:pt x="63" y="284"/>
                  </a:cubicBezTo>
                  <a:cubicBezTo>
                    <a:pt x="62" y="287"/>
                    <a:pt x="60" y="289"/>
                    <a:pt x="58" y="292"/>
                  </a:cubicBezTo>
                  <a:cubicBezTo>
                    <a:pt x="56" y="293"/>
                    <a:pt x="55" y="294"/>
                    <a:pt x="55" y="295"/>
                  </a:cubicBezTo>
                  <a:cubicBezTo>
                    <a:pt x="55" y="295"/>
                    <a:pt x="55" y="295"/>
                    <a:pt x="55" y="295"/>
                  </a:cubicBezTo>
                  <a:cubicBezTo>
                    <a:pt x="58" y="295"/>
                    <a:pt x="66" y="290"/>
                    <a:pt x="67" y="288"/>
                  </a:cubicBezTo>
                  <a:cubicBezTo>
                    <a:pt x="67" y="286"/>
                    <a:pt x="68" y="286"/>
                    <a:pt x="69" y="286"/>
                  </a:cubicBezTo>
                  <a:cubicBezTo>
                    <a:pt x="70" y="286"/>
                    <a:pt x="71" y="286"/>
                    <a:pt x="72" y="288"/>
                  </a:cubicBezTo>
                  <a:cubicBezTo>
                    <a:pt x="73" y="288"/>
                    <a:pt x="73" y="288"/>
                    <a:pt x="74" y="288"/>
                  </a:cubicBezTo>
                  <a:cubicBezTo>
                    <a:pt x="75" y="288"/>
                    <a:pt x="78" y="286"/>
                    <a:pt x="80" y="285"/>
                  </a:cubicBezTo>
                  <a:cubicBezTo>
                    <a:pt x="82" y="284"/>
                    <a:pt x="83" y="283"/>
                    <a:pt x="85" y="283"/>
                  </a:cubicBezTo>
                  <a:cubicBezTo>
                    <a:pt x="87" y="283"/>
                    <a:pt x="88" y="283"/>
                    <a:pt x="89" y="283"/>
                  </a:cubicBezTo>
                  <a:cubicBezTo>
                    <a:pt x="89" y="283"/>
                    <a:pt x="89" y="283"/>
                    <a:pt x="89" y="283"/>
                  </a:cubicBezTo>
                  <a:cubicBezTo>
                    <a:pt x="90" y="283"/>
                    <a:pt x="91" y="283"/>
                    <a:pt x="91" y="282"/>
                  </a:cubicBezTo>
                  <a:cubicBezTo>
                    <a:pt x="93" y="282"/>
                    <a:pt x="95" y="280"/>
                    <a:pt x="99" y="279"/>
                  </a:cubicBezTo>
                  <a:cubicBezTo>
                    <a:pt x="104" y="279"/>
                    <a:pt x="104" y="278"/>
                    <a:pt x="104" y="276"/>
                  </a:cubicBezTo>
                  <a:cubicBezTo>
                    <a:pt x="104" y="275"/>
                    <a:pt x="105" y="274"/>
                    <a:pt x="105" y="273"/>
                  </a:cubicBezTo>
                  <a:cubicBezTo>
                    <a:pt x="107" y="269"/>
                    <a:pt x="124" y="262"/>
                    <a:pt x="126" y="261"/>
                  </a:cubicBezTo>
                  <a:cubicBezTo>
                    <a:pt x="127" y="261"/>
                    <a:pt x="127" y="260"/>
                    <a:pt x="128" y="259"/>
                  </a:cubicBezTo>
                  <a:cubicBezTo>
                    <a:pt x="128" y="257"/>
                    <a:pt x="129" y="255"/>
                    <a:pt x="131" y="255"/>
                  </a:cubicBezTo>
                  <a:cubicBezTo>
                    <a:pt x="134" y="255"/>
                    <a:pt x="140" y="250"/>
                    <a:pt x="143" y="247"/>
                  </a:cubicBezTo>
                  <a:cubicBezTo>
                    <a:pt x="146" y="245"/>
                    <a:pt x="147" y="245"/>
                    <a:pt x="149" y="244"/>
                  </a:cubicBezTo>
                  <a:cubicBezTo>
                    <a:pt x="150" y="244"/>
                    <a:pt x="151" y="244"/>
                    <a:pt x="152" y="244"/>
                  </a:cubicBezTo>
                  <a:cubicBezTo>
                    <a:pt x="153" y="244"/>
                    <a:pt x="153" y="242"/>
                    <a:pt x="153" y="240"/>
                  </a:cubicBezTo>
                  <a:cubicBezTo>
                    <a:pt x="153" y="238"/>
                    <a:pt x="153" y="236"/>
                    <a:pt x="156" y="236"/>
                  </a:cubicBezTo>
                  <a:cubicBezTo>
                    <a:pt x="159" y="235"/>
                    <a:pt x="161" y="233"/>
                    <a:pt x="161" y="231"/>
                  </a:cubicBezTo>
                  <a:cubicBezTo>
                    <a:pt x="161" y="230"/>
                    <a:pt x="158" y="229"/>
                    <a:pt x="156" y="229"/>
                  </a:cubicBezTo>
                  <a:cubicBezTo>
                    <a:pt x="154" y="228"/>
                    <a:pt x="152" y="228"/>
                    <a:pt x="152" y="227"/>
                  </a:cubicBezTo>
                  <a:cubicBezTo>
                    <a:pt x="152" y="226"/>
                    <a:pt x="152" y="225"/>
                    <a:pt x="152" y="224"/>
                  </a:cubicBezTo>
                  <a:cubicBezTo>
                    <a:pt x="154" y="221"/>
                    <a:pt x="159" y="217"/>
                    <a:pt x="162" y="217"/>
                  </a:cubicBezTo>
                  <a:cubicBezTo>
                    <a:pt x="162" y="217"/>
                    <a:pt x="162" y="217"/>
                    <a:pt x="162" y="217"/>
                  </a:cubicBezTo>
                  <a:cubicBezTo>
                    <a:pt x="162" y="217"/>
                    <a:pt x="162" y="217"/>
                    <a:pt x="162" y="217"/>
                  </a:cubicBezTo>
                  <a:cubicBezTo>
                    <a:pt x="165" y="217"/>
                    <a:pt x="168" y="215"/>
                    <a:pt x="168" y="212"/>
                  </a:cubicBezTo>
                  <a:cubicBezTo>
                    <a:pt x="169" y="208"/>
                    <a:pt x="171" y="207"/>
                    <a:pt x="173" y="206"/>
                  </a:cubicBezTo>
                  <a:cubicBezTo>
                    <a:pt x="174" y="205"/>
                    <a:pt x="175" y="204"/>
                    <a:pt x="176" y="203"/>
                  </a:cubicBezTo>
                  <a:cubicBezTo>
                    <a:pt x="178" y="201"/>
                    <a:pt x="178" y="200"/>
                    <a:pt x="179" y="199"/>
                  </a:cubicBezTo>
                  <a:cubicBezTo>
                    <a:pt x="179" y="197"/>
                    <a:pt x="180" y="196"/>
                    <a:pt x="183" y="196"/>
                  </a:cubicBezTo>
                  <a:cubicBezTo>
                    <a:pt x="184" y="195"/>
                    <a:pt x="186" y="194"/>
                    <a:pt x="188" y="192"/>
                  </a:cubicBezTo>
                  <a:cubicBezTo>
                    <a:pt x="189" y="191"/>
                    <a:pt x="191" y="190"/>
                    <a:pt x="192" y="189"/>
                  </a:cubicBezTo>
                  <a:cubicBezTo>
                    <a:pt x="195" y="188"/>
                    <a:pt x="195" y="189"/>
                    <a:pt x="195" y="190"/>
                  </a:cubicBezTo>
                  <a:cubicBezTo>
                    <a:pt x="196" y="191"/>
                    <a:pt x="196" y="191"/>
                    <a:pt x="199" y="192"/>
                  </a:cubicBezTo>
                  <a:cubicBezTo>
                    <a:pt x="203" y="192"/>
                    <a:pt x="205" y="194"/>
                    <a:pt x="205" y="196"/>
                  </a:cubicBezTo>
                  <a:cubicBezTo>
                    <a:pt x="205" y="197"/>
                    <a:pt x="204" y="198"/>
                    <a:pt x="202" y="198"/>
                  </a:cubicBezTo>
                  <a:cubicBezTo>
                    <a:pt x="201" y="198"/>
                    <a:pt x="200" y="198"/>
                    <a:pt x="199" y="198"/>
                  </a:cubicBezTo>
                  <a:cubicBezTo>
                    <a:pt x="197" y="197"/>
                    <a:pt x="196" y="196"/>
                    <a:pt x="194" y="196"/>
                  </a:cubicBezTo>
                  <a:cubicBezTo>
                    <a:pt x="193" y="196"/>
                    <a:pt x="191" y="197"/>
                    <a:pt x="188" y="200"/>
                  </a:cubicBezTo>
                  <a:cubicBezTo>
                    <a:pt x="186" y="202"/>
                    <a:pt x="186" y="203"/>
                    <a:pt x="186" y="204"/>
                  </a:cubicBezTo>
                  <a:cubicBezTo>
                    <a:pt x="186" y="206"/>
                    <a:pt x="186" y="208"/>
                    <a:pt x="184" y="210"/>
                  </a:cubicBezTo>
                  <a:cubicBezTo>
                    <a:pt x="181" y="213"/>
                    <a:pt x="181" y="215"/>
                    <a:pt x="182" y="216"/>
                  </a:cubicBezTo>
                  <a:cubicBezTo>
                    <a:pt x="182" y="216"/>
                    <a:pt x="183" y="217"/>
                    <a:pt x="184" y="217"/>
                  </a:cubicBezTo>
                  <a:cubicBezTo>
                    <a:pt x="186" y="217"/>
                    <a:pt x="187" y="218"/>
                    <a:pt x="187" y="219"/>
                  </a:cubicBezTo>
                  <a:cubicBezTo>
                    <a:pt x="187" y="221"/>
                    <a:pt x="183" y="223"/>
                    <a:pt x="180" y="224"/>
                  </a:cubicBezTo>
                  <a:cubicBezTo>
                    <a:pt x="179" y="224"/>
                    <a:pt x="179" y="224"/>
                    <a:pt x="179" y="224"/>
                  </a:cubicBezTo>
                  <a:cubicBezTo>
                    <a:pt x="179" y="224"/>
                    <a:pt x="181" y="225"/>
                    <a:pt x="184" y="225"/>
                  </a:cubicBezTo>
                  <a:cubicBezTo>
                    <a:pt x="188" y="225"/>
                    <a:pt x="192" y="222"/>
                    <a:pt x="197" y="219"/>
                  </a:cubicBezTo>
                  <a:cubicBezTo>
                    <a:pt x="200" y="217"/>
                    <a:pt x="203" y="215"/>
                    <a:pt x="206" y="213"/>
                  </a:cubicBezTo>
                  <a:cubicBezTo>
                    <a:pt x="209" y="212"/>
                    <a:pt x="211" y="211"/>
                    <a:pt x="214" y="211"/>
                  </a:cubicBezTo>
                  <a:cubicBezTo>
                    <a:pt x="217" y="211"/>
                    <a:pt x="218" y="212"/>
                    <a:pt x="220" y="212"/>
                  </a:cubicBezTo>
                  <a:cubicBezTo>
                    <a:pt x="221" y="212"/>
                    <a:pt x="222" y="212"/>
                    <a:pt x="223" y="212"/>
                  </a:cubicBezTo>
                  <a:cubicBezTo>
                    <a:pt x="223" y="212"/>
                    <a:pt x="222" y="212"/>
                    <a:pt x="222" y="211"/>
                  </a:cubicBezTo>
                  <a:cubicBezTo>
                    <a:pt x="222" y="210"/>
                    <a:pt x="221" y="209"/>
                    <a:pt x="221" y="208"/>
                  </a:cubicBezTo>
                  <a:cubicBezTo>
                    <a:pt x="222" y="208"/>
                    <a:pt x="222" y="207"/>
                    <a:pt x="223" y="207"/>
                  </a:cubicBezTo>
                  <a:cubicBezTo>
                    <a:pt x="222" y="207"/>
                    <a:pt x="222" y="207"/>
                    <a:pt x="222" y="206"/>
                  </a:cubicBezTo>
                  <a:cubicBezTo>
                    <a:pt x="221" y="205"/>
                    <a:pt x="218" y="204"/>
                    <a:pt x="217" y="201"/>
                  </a:cubicBezTo>
                  <a:cubicBezTo>
                    <a:pt x="217" y="200"/>
                    <a:pt x="217" y="199"/>
                    <a:pt x="217" y="198"/>
                  </a:cubicBezTo>
                  <a:cubicBezTo>
                    <a:pt x="218" y="197"/>
                    <a:pt x="218" y="197"/>
                    <a:pt x="219" y="197"/>
                  </a:cubicBezTo>
                  <a:cubicBezTo>
                    <a:pt x="220" y="196"/>
                    <a:pt x="221" y="196"/>
                    <a:pt x="221" y="195"/>
                  </a:cubicBezTo>
                  <a:cubicBezTo>
                    <a:pt x="222" y="193"/>
                    <a:pt x="223" y="192"/>
                    <a:pt x="224" y="192"/>
                  </a:cubicBezTo>
                  <a:cubicBezTo>
                    <a:pt x="226" y="192"/>
                    <a:pt x="227" y="193"/>
                    <a:pt x="229" y="194"/>
                  </a:cubicBezTo>
                  <a:cubicBezTo>
                    <a:pt x="229" y="194"/>
                    <a:pt x="230" y="194"/>
                    <a:pt x="231" y="194"/>
                  </a:cubicBezTo>
                  <a:cubicBezTo>
                    <a:pt x="232" y="194"/>
                    <a:pt x="232" y="194"/>
                    <a:pt x="233" y="194"/>
                  </a:cubicBezTo>
                  <a:cubicBezTo>
                    <a:pt x="234" y="194"/>
                    <a:pt x="236" y="195"/>
                    <a:pt x="237" y="197"/>
                  </a:cubicBezTo>
                  <a:cubicBezTo>
                    <a:pt x="238" y="199"/>
                    <a:pt x="239" y="199"/>
                    <a:pt x="239" y="199"/>
                  </a:cubicBezTo>
                  <a:cubicBezTo>
                    <a:pt x="239" y="199"/>
                    <a:pt x="240" y="199"/>
                    <a:pt x="240" y="198"/>
                  </a:cubicBezTo>
                  <a:cubicBezTo>
                    <a:pt x="241" y="198"/>
                    <a:pt x="242" y="198"/>
                    <a:pt x="243" y="198"/>
                  </a:cubicBezTo>
                  <a:cubicBezTo>
                    <a:pt x="244" y="198"/>
                    <a:pt x="245" y="198"/>
                    <a:pt x="246" y="199"/>
                  </a:cubicBezTo>
                  <a:cubicBezTo>
                    <a:pt x="247" y="200"/>
                    <a:pt x="248" y="201"/>
                    <a:pt x="248" y="202"/>
                  </a:cubicBezTo>
                  <a:cubicBezTo>
                    <a:pt x="247" y="203"/>
                    <a:pt x="246" y="204"/>
                    <a:pt x="243" y="204"/>
                  </a:cubicBezTo>
                  <a:cubicBezTo>
                    <a:pt x="242" y="204"/>
                    <a:pt x="241" y="204"/>
                    <a:pt x="240" y="205"/>
                  </a:cubicBezTo>
                  <a:cubicBezTo>
                    <a:pt x="239" y="205"/>
                    <a:pt x="239" y="206"/>
                    <a:pt x="239" y="206"/>
                  </a:cubicBezTo>
                  <a:cubicBezTo>
                    <a:pt x="239" y="207"/>
                    <a:pt x="240" y="208"/>
                    <a:pt x="241" y="207"/>
                  </a:cubicBezTo>
                  <a:cubicBezTo>
                    <a:pt x="243" y="205"/>
                    <a:pt x="245" y="203"/>
                    <a:pt x="247" y="203"/>
                  </a:cubicBezTo>
                  <a:cubicBezTo>
                    <a:pt x="249" y="203"/>
                    <a:pt x="250" y="204"/>
                    <a:pt x="251" y="205"/>
                  </a:cubicBezTo>
                  <a:cubicBezTo>
                    <a:pt x="252" y="206"/>
                    <a:pt x="253" y="206"/>
                    <a:pt x="253" y="206"/>
                  </a:cubicBezTo>
                  <a:cubicBezTo>
                    <a:pt x="254" y="206"/>
                    <a:pt x="255" y="205"/>
                    <a:pt x="257" y="204"/>
                  </a:cubicBezTo>
                  <a:cubicBezTo>
                    <a:pt x="257" y="203"/>
                    <a:pt x="258" y="203"/>
                    <a:pt x="259" y="203"/>
                  </a:cubicBezTo>
                  <a:cubicBezTo>
                    <a:pt x="259" y="203"/>
                    <a:pt x="260" y="203"/>
                    <a:pt x="261" y="205"/>
                  </a:cubicBezTo>
                  <a:cubicBezTo>
                    <a:pt x="261" y="205"/>
                    <a:pt x="261" y="206"/>
                    <a:pt x="261" y="207"/>
                  </a:cubicBezTo>
                  <a:cubicBezTo>
                    <a:pt x="261" y="208"/>
                    <a:pt x="267" y="209"/>
                    <a:pt x="271" y="210"/>
                  </a:cubicBezTo>
                  <a:cubicBezTo>
                    <a:pt x="273" y="210"/>
                    <a:pt x="273" y="210"/>
                    <a:pt x="273" y="210"/>
                  </a:cubicBezTo>
                  <a:cubicBezTo>
                    <a:pt x="274" y="210"/>
                    <a:pt x="277" y="211"/>
                    <a:pt x="279" y="211"/>
                  </a:cubicBezTo>
                  <a:cubicBezTo>
                    <a:pt x="285" y="211"/>
                    <a:pt x="291" y="210"/>
                    <a:pt x="294" y="210"/>
                  </a:cubicBezTo>
                  <a:cubicBezTo>
                    <a:pt x="295" y="209"/>
                    <a:pt x="296" y="209"/>
                    <a:pt x="297" y="209"/>
                  </a:cubicBezTo>
                  <a:cubicBezTo>
                    <a:pt x="297" y="209"/>
                    <a:pt x="297" y="209"/>
                    <a:pt x="297" y="209"/>
                  </a:cubicBezTo>
                  <a:cubicBezTo>
                    <a:pt x="299" y="209"/>
                    <a:pt x="300" y="211"/>
                    <a:pt x="301" y="212"/>
                  </a:cubicBezTo>
                  <a:cubicBezTo>
                    <a:pt x="302" y="213"/>
                    <a:pt x="303" y="215"/>
                    <a:pt x="307" y="216"/>
                  </a:cubicBezTo>
                  <a:cubicBezTo>
                    <a:pt x="311" y="217"/>
                    <a:pt x="313" y="215"/>
                    <a:pt x="315" y="213"/>
                  </a:cubicBezTo>
                  <a:cubicBezTo>
                    <a:pt x="316" y="212"/>
                    <a:pt x="318" y="211"/>
                    <a:pt x="319" y="211"/>
                  </a:cubicBezTo>
                  <a:cubicBezTo>
                    <a:pt x="320" y="211"/>
                    <a:pt x="321" y="211"/>
                    <a:pt x="321" y="212"/>
                  </a:cubicBezTo>
                  <a:cubicBezTo>
                    <a:pt x="323" y="213"/>
                    <a:pt x="323" y="214"/>
                    <a:pt x="323" y="215"/>
                  </a:cubicBezTo>
                  <a:cubicBezTo>
                    <a:pt x="323" y="217"/>
                    <a:pt x="322" y="218"/>
                    <a:pt x="321" y="219"/>
                  </a:cubicBezTo>
                  <a:cubicBezTo>
                    <a:pt x="320" y="219"/>
                    <a:pt x="320" y="220"/>
                    <a:pt x="319" y="220"/>
                  </a:cubicBezTo>
                  <a:cubicBezTo>
                    <a:pt x="319" y="221"/>
                    <a:pt x="319" y="221"/>
                    <a:pt x="319" y="221"/>
                  </a:cubicBezTo>
                  <a:cubicBezTo>
                    <a:pt x="319" y="221"/>
                    <a:pt x="321" y="222"/>
                    <a:pt x="322" y="222"/>
                  </a:cubicBezTo>
                  <a:cubicBezTo>
                    <a:pt x="323" y="222"/>
                    <a:pt x="324" y="222"/>
                    <a:pt x="324" y="223"/>
                  </a:cubicBezTo>
                  <a:cubicBezTo>
                    <a:pt x="325" y="223"/>
                    <a:pt x="326" y="223"/>
                    <a:pt x="327" y="224"/>
                  </a:cubicBezTo>
                  <a:cubicBezTo>
                    <a:pt x="330" y="225"/>
                    <a:pt x="335" y="227"/>
                    <a:pt x="338" y="229"/>
                  </a:cubicBezTo>
                  <a:cubicBezTo>
                    <a:pt x="339" y="230"/>
                    <a:pt x="339" y="231"/>
                    <a:pt x="340" y="232"/>
                  </a:cubicBezTo>
                  <a:cubicBezTo>
                    <a:pt x="342" y="234"/>
                    <a:pt x="345" y="237"/>
                    <a:pt x="351" y="240"/>
                  </a:cubicBezTo>
                  <a:cubicBezTo>
                    <a:pt x="353" y="241"/>
                    <a:pt x="353" y="241"/>
                    <a:pt x="353" y="240"/>
                  </a:cubicBezTo>
                  <a:cubicBezTo>
                    <a:pt x="354" y="240"/>
                    <a:pt x="353" y="239"/>
                    <a:pt x="353" y="238"/>
                  </a:cubicBezTo>
                  <a:cubicBezTo>
                    <a:pt x="353" y="236"/>
                    <a:pt x="353" y="235"/>
                    <a:pt x="354" y="234"/>
                  </a:cubicBezTo>
                  <a:cubicBezTo>
                    <a:pt x="355" y="233"/>
                    <a:pt x="356" y="233"/>
                    <a:pt x="358" y="235"/>
                  </a:cubicBezTo>
                  <a:cubicBezTo>
                    <a:pt x="360" y="237"/>
                    <a:pt x="361" y="237"/>
                    <a:pt x="362" y="237"/>
                  </a:cubicBezTo>
                  <a:cubicBezTo>
                    <a:pt x="363" y="237"/>
                    <a:pt x="364" y="237"/>
                    <a:pt x="367" y="239"/>
                  </a:cubicBezTo>
                  <a:cubicBezTo>
                    <a:pt x="367" y="240"/>
                    <a:pt x="368" y="240"/>
                    <a:pt x="368" y="241"/>
                  </a:cubicBezTo>
                  <a:cubicBezTo>
                    <a:pt x="368" y="239"/>
                    <a:pt x="367" y="233"/>
                    <a:pt x="366" y="231"/>
                  </a:cubicBezTo>
                  <a:cubicBezTo>
                    <a:pt x="365" y="228"/>
                    <a:pt x="365" y="227"/>
                    <a:pt x="366" y="226"/>
                  </a:cubicBezTo>
                  <a:cubicBezTo>
                    <a:pt x="366" y="226"/>
                    <a:pt x="366" y="226"/>
                    <a:pt x="367" y="226"/>
                  </a:cubicBezTo>
                  <a:cubicBezTo>
                    <a:pt x="369" y="226"/>
                    <a:pt x="372" y="230"/>
                    <a:pt x="372" y="231"/>
                  </a:cubicBezTo>
                  <a:cubicBezTo>
                    <a:pt x="375" y="235"/>
                    <a:pt x="375" y="242"/>
                    <a:pt x="373" y="247"/>
                  </a:cubicBezTo>
                  <a:cubicBezTo>
                    <a:pt x="373" y="248"/>
                    <a:pt x="371" y="249"/>
                    <a:pt x="369" y="249"/>
                  </a:cubicBezTo>
                  <a:cubicBezTo>
                    <a:pt x="367" y="249"/>
                    <a:pt x="365" y="248"/>
                    <a:pt x="364" y="247"/>
                  </a:cubicBezTo>
                  <a:cubicBezTo>
                    <a:pt x="363" y="246"/>
                    <a:pt x="363" y="245"/>
                    <a:pt x="363" y="244"/>
                  </a:cubicBezTo>
                  <a:cubicBezTo>
                    <a:pt x="363" y="244"/>
                    <a:pt x="363" y="244"/>
                    <a:pt x="362" y="244"/>
                  </a:cubicBezTo>
                  <a:cubicBezTo>
                    <a:pt x="360" y="244"/>
                    <a:pt x="357" y="245"/>
                    <a:pt x="357" y="247"/>
                  </a:cubicBezTo>
                  <a:cubicBezTo>
                    <a:pt x="357" y="250"/>
                    <a:pt x="362" y="256"/>
                    <a:pt x="366" y="257"/>
                  </a:cubicBezTo>
                  <a:cubicBezTo>
                    <a:pt x="369" y="257"/>
                    <a:pt x="369" y="260"/>
                    <a:pt x="369" y="262"/>
                  </a:cubicBezTo>
                  <a:cubicBezTo>
                    <a:pt x="369" y="263"/>
                    <a:pt x="369" y="264"/>
                    <a:pt x="369" y="264"/>
                  </a:cubicBezTo>
                  <a:cubicBezTo>
                    <a:pt x="372" y="265"/>
                    <a:pt x="373" y="268"/>
                    <a:pt x="373" y="269"/>
                  </a:cubicBezTo>
                  <a:cubicBezTo>
                    <a:pt x="373" y="270"/>
                    <a:pt x="374" y="271"/>
                    <a:pt x="374" y="271"/>
                  </a:cubicBezTo>
                  <a:cubicBezTo>
                    <a:pt x="374" y="271"/>
                    <a:pt x="374" y="271"/>
                    <a:pt x="374" y="270"/>
                  </a:cubicBezTo>
                  <a:cubicBezTo>
                    <a:pt x="375" y="268"/>
                    <a:pt x="374" y="263"/>
                    <a:pt x="372" y="260"/>
                  </a:cubicBezTo>
                  <a:cubicBezTo>
                    <a:pt x="371" y="258"/>
                    <a:pt x="371" y="255"/>
                    <a:pt x="372" y="253"/>
                  </a:cubicBezTo>
                  <a:cubicBezTo>
                    <a:pt x="372" y="251"/>
                    <a:pt x="374" y="251"/>
                    <a:pt x="375" y="251"/>
                  </a:cubicBezTo>
                  <a:cubicBezTo>
                    <a:pt x="378" y="252"/>
                    <a:pt x="377" y="255"/>
                    <a:pt x="377" y="257"/>
                  </a:cubicBezTo>
                  <a:cubicBezTo>
                    <a:pt x="377" y="258"/>
                    <a:pt x="377" y="259"/>
                    <a:pt x="377" y="259"/>
                  </a:cubicBezTo>
                  <a:cubicBezTo>
                    <a:pt x="378" y="260"/>
                    <a:pt x="379" y="259"/>
                    <a:pt x="379" y="258"/>
                  </a:cubicBezTo>
                  <a:cubicBezTo>
                    <a:pt x="380" y="257"/>
                    <a:pt x="381" y="256"/>
                    <a:pt x="383" y="255"/>
                  </a:cubicBezTo>
                  <a:cubicBezTo>
                    <a:pt x="384" y="255"/>
                    <a:pt x="384" y="253"/>
                    <a:pt x="383" y="251"/>
                  </a:cubicBezTo>
                  <a:cubicBezTo>
                    <a:pt x="382" y="249"/>
                    <a:pt x="381" y="247"/>
                    <a:pt x="382" y="245"/>
                  </a:cubicBezTo>
                  <a:cubicBezTo>
                    <a:pt x="383" y="244"/>
                    <a:pt x="384" y="244"/>
                    <a:pt x="384" y="244"/>
                  </a:cubicBezTo>
                  <a:cubicBezTo>
                    <a:pt x="387" y="244"/>
                    <a:pt x="390" y="249"/>
                    <a:pt x="391" y="253"/>
                  </a:cubicBezTo>
                  <a:cubicBezTo>
                    <a:pt x="392" y="257"/>
                    <a:pt x="390" y="258"/>
                    <a:pt x="388" y="260"/>
                  </a:cubicBezTo>
                  <a:cubicBezTo>
                    <a:pt x="387" y="260"/>
                    <a:pt x="387" y="261"/>
                    <a:pt x="387" y="261"/>
                  </a:cubicBezTo>
                  <a:cubicBezTo>
                    <a:pt x="387" y="264"/>
                    <a:pt x="384" y="264"/>
                    <a:pt x="383" y="264"/>
                  </a:cubicBezTo>
                  <a:cubicBezTo>
                    <a:pt x="382" y="264"/>
                    <a:pt x="381" y="264"/>
                    <a:pt x="380" y="265"/>
                  </a:cubicBezTo>
                  <a:cubicBezTo>
                    <a:pt x="380" y="265"/>
                    <a:pt x="380" y="267"/>
                    <a:pt x="380" y="271"/>
                  </a:cubicBezTo>
                  <a:cubicBezTo>
                    <a:pt x="380" y="273"/>
                    <a:pt x="381" y="274"/>
                    <a:pt x="381" y="275"/>
                  </a:cubicBezTo>
                  <a:cubicBezTo>
                    <a:pt x="382" y="274"/>
                    <a:pt x="382" y="273"/>
                    <a:pt x="382" y="272"/>
                  </a:cubicBezTo>
                  <a:cubicBezTo>
                    <a:pt x="383" y="271"/>
                    <a:pt x="384" y="270"/>
                    <a:pt x="385" y="270"/>
                  </a:cubicBezTo>
                  <a:cubicBezTo>
                    <a:pt x="386" y="270"/>
                    <a:pt x="386" y="271"/>
                    <a:pt x="386" y="272"/>
                  </a:cubicBezTo>
                  <a:cubicBezTo>
                    <a:pt x="387" y="272"/>
                    <a:pt x="387" y="272"/>
                    <a:pt x="387" y="272"/>
                  </a:cubicBezTo>
                  <a:cubicBezTo>
                    <a:pt x="387" y="272"/>
                    <a:pt x="388" y="271"/>
                    <a:pt x="388" y="270"/>
                  </a:cubicBezTo>
                  <a:cubicBezTo>
                    <a:pt x="390" y="269"/>
                    <a:pt x="391" y="268"/>
                    <a:pt x="392" y="268"/>
                  </a:cubicBezTo>
                  <a:cubicBezTo>
                    <a:pt x="392" y="268"/>
                    <a:pt x="393" y="269"/>
                    <a:pt x="394" y="270"/>
                  </a:cubicBezTo>
                  <a:cubicBezTo>
                    <a:pt x="395" y="273"/>
                    <a:pt x="399" y="277"/>
                    <a:pt x="402" y="277"/>
                  </a:cubicBezTo>
                  <a:cubicBezTo>
                    <a:pt x="402" y="277"/>
                    <a:pt x="402" y="277"/>
                    <a:pt x="402" y="277"/>
                  </a:cubicBezTo>
                  <a:cubicBezTo>
                    <a:pt x="402" y="277"/>
                    <a:pt x="402" y="277"/>
                    <a:pt x="402" y="277"/>
                  </a:cubicBezTo>
                  <a:cubicBezTo>
                    <a:pt x="402" y="275"/>
                    <a:pt x="400" y="273"/>
                    <a:pt x="398" y="273"/>
                  </a:cubicBezTo>
                  <a:cubicBezTo>
                    <a:pt x="396" y="273"/>
                    <a:pt x="394" y="272"/>
                    <a:pt x="394" y="269"/>
                  </a:cubicBezTo>
                  <a:cubicBezTo>
                    <a:pt x="394" y="267"/>
                    <a:pt x="396" y="265"/>
                    <a:pt x="398" y="265"/>
                  </a:cubicBezTo>
                  <a:cubicBezTo>
                    <a:pt x="399" y="265"/>
                    <a:pt x="401" y="266"/>
                    <a:pt x="403" y="268"/>
                  </a:cubicBezTo>
                  <a:cubicBezTo>
                    <a:pt x="405" y="271"/>
                    <a:pt x="408" y="275"/>
                    <a:pt x="408" y="277"/>
                  </a:cubicBezTo>
                  <a:cubicBezTo>
                    <a:pt x="408" y="280"/>
                    <a:pt x="406" y="281"/>
                    <a:pt x="405" y="281"/>
                  </a:cubicBezTo>
                  <a:cubicBezTo>
                    <a:pt x="404" y="282"/>
                    <a:pt x="403" y="283"/>
                    <a:pt x="402" y="284"/>
                  </a:cubicBezTo>
                  <a:cubicBezTo>
                    <a:pt x="401" y="284"/>
                    <a:pt x="400" y="285"/>
                    <a:pt x="400" y="285"/>
                  </a:cubicBezTo>
                  <a:cubicBezTo>
                    <a:pt x="398" y="285"/>
                    <a:pt x="397" y="283"/>
                    <a:pt x="395" y="282"/>
                  </a:cubicBezTo>
                  <a:cubicBezTo>
                    <a:pt x="394" y="281"/>
                    <a:pt x="392" y="279"/>
                    <a:pt x="391" y="279"/>
                  </a:cubicBezTo>
                  <a:cubicBezTo>
                    <a:pt x="391" y="279"/>
                    <a:pt x="391" y="279"/>
                    <a:pt x="391" y="279"/>
                  </a:cubicBezTo>
                  <a:cubicBezTo>
                    <a:pt x="391" y="280"/>
                    <a:pt x="392" y="283"/>
                    <a:pt x="393" y="284"/>
                  </a:cubicBezTo>
                  <a:cubicBezTo>
                    <a:pt x="393" y="285"/>
                    <a:pt x="393" y="286"/>
                    <a:pt x="394" y="287"/>
                  </a:cubicBezTo>
                  <a:cubicBezTo>
                    <a:pt x="394" y="289"/>
                    <a:pt x="394" y="291"/>
                    <a:pt x="393" y="292"/>
                  </a:cubicBezTo>
                  <a:cubicBezTo>
                    <a:pt x="392" y="295"/>
                    <a:pt x="392" y="296"/>
                    <a:pt x="394" y="297"/>
                  </a:cubicBezTo>
                  <a:cubicBezTo>
                    <a:pt x="395" y="298"/>
                    <a:pt x="395" y="298"/>
                    <a:pt x="395" y="298"/>
                  </a:cubicBezTo>
                  <a:cubicBezTo>
                    <a:pt x="395" y="298"/>
                    <a:pt x="395" y="297"/>
                    <a:pt x="395" y="296"/>
                  </a:cubicBezTo>
                  <a:cubicBezTo>
                    <a:pt x="395" y="295"/>
                    <a:pt x="396" y="295"/>
                    <a:pt x="396" y="294"/>
                  </a:cubicBezTo>
                  <a:cubicBezTo>
                    <a:pt x="396" y="293"/>
                    <a:pt x="397" y="293"/>
                    <a:pt x="398" y="293"/>
                  </a:cubicBezTo>
                  <a:cubicBezTo>
                    <a:pt x="399" y="293"/>
                    <a:pt x="401" y="294"/>
                    <a:pt x="404" y="296"/>
                  </a:cubicBezTo>
                  <a:cubicBezTo>
                    <a:pt x="404" y="296"/>
                    <a:pt x="404" y="293"/>
                    <a:pt x="404" y="290"/>
                  </a:cubicBezTo>
                  <a:cubicBezTo>
                    <a:pt x="404" y="289"/>
                    <a:pt x="405" y="288"/>
                    <a:pt x="407" y="288"/>
                  </a:cubicBezTo>
                  <a:cubicBezTo>
                    <a:pt x="408" y="288"/>
                    <a:pt x="411" y="290"/>
                    <a:pt x="412" y="292"/>
                  </a:cubicBezTo>
                  <a:cubicBezTo>
                    <a:pt x="412" y="292"/>
                    <a:pt x="412" y="292"/>
                    <a:pt x="412" y="292"/>
                  </a:cubicBezTo>
                  <a:cubicBezTo>
                    <a:pt x="412" y="292"/>
                    <a:pt x="413" y="291"/>
                    <a:pt x="413" y="291"/>
                  </a:cubicBezTo>
                  <a:cubicBezTo>
                    <a:pt x="413" y="290"/>
                    <a:pt x="415" y="288"/>
                    <a:pt x="417" y="289"/>
                  </a:cubicBezTo>
                  <a:cubicBezTo>
                    <a:pt x="417" y="289"/>
                    <a:pt x="418" y="289"/>
                    <a:pt x="419" y="290"/>
                  </a:cubicBezTo>
                  <a:cubicBezTo>
                    <a:pt x="419" y="291"/>
                    <a:pt x="419" y="293"/>
                    <a:pt x="419" y="295"/>
                  </a:cubicBezTo>
                  <a:cubicBezTo>
                    <a:pt x="419" y="296"/>
                    <a:pt x="419" y="297"/>
                    <a:pt x="419" y="29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54" name="Freeform 155"/>
            <p:cNvSpPr>
              <a:spLocks/>
            </p:cNvSpPr>
            <p:nvPr/>
          </p:nvSpPr>
          <p:spPr bwMode="auto">
            <a:xfrm>
              <a:off x="7408863" y="12631738"/>
              <a:ext cx="47625" cy="9525"/>
            </a:xfrm>
            <a:custGeom>
              <a:avLst/>
              <a:gdLst>
                <a:gd name="T0" fmla="*/ 9 w 9"/>
                <a:gd name="T1" fmla="*/ 0 h 2"/>
                <a:gd name="T2" fmla="*/ 8 w 9"/>
                <a:gd name="T3" fmla="*/ 0 h 2"/>
                <a:gd name="T4" fmla="*/ 7 w 9"/>
                <a:gd name="T5" fmla="*/ 0 h 2"/>
                <a:gd name="T6" fmla="*/ 4 w 9"/>
                <a:gd name="T7" fmla="*/ 0 h 2"/>
                <a:gd name="T8" fmla="*/ 0 w 9"/>
                <a:gd name="T9" fmla="*/ 0 h 2"/>
                <a:gd name="T10" fmla="*/ 0 w 9"/>
                <a:gd name="T11" fmla="*/ 0 h 2"/>
                <a:gd name="T12" fmla="*/ 3 w 9"/>
                <a:gd name="T13" fmla="*/ 1 h 2"/>
                <a:gd name="T14" fmla="*/ 7 w 9"/>
                <a:gd name="T15" fmla="*/ 2 h 2"/>
                <a:gd name="T16" fmla="*/ 9 w 9"/>
                <a:gd name="T17" fmla="*/ 0 h 2"/>
                <a:gd name="T18" fmla="*/ 9 w 9"/>
                <a:gd name="T19" fmla="*/ 0 h 2"/>
                <a:gd name="T20" fmla="*/ 9 w 9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2">
                  <a:moveTo>
                    <a:pt x="9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4" y="1"/>
                    <a:pt x="6" y="2"/>
                    <a:pt x="7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55" name="Freeform 156"/>
            <p:cNvSpPr>
              <a:spLocks/>
            </p:cNvSpPr>
            <p:nvPr/>
          </p:nvSpPr>
          <p:spPr bwMode="auto">
            <a:xfrm>
              <a:off x="6616701" y="8980488"/>
              <a:ext cx="755650" cy="1089025"/>
            </a:xfrm>
            <a:custGeom>
              <a:avLst/>
              <a:gdLst>
                <a:gd name="T0" fmla="*/ 79 w 142"/>
                <a:gd name="T1" fmla="*/ 177 h 208"/>
                <a:gd name="T2" fmla="*/ 125 w 142"/>
                <a:gd name="T3" fmla="*/ 207 h 208"/>
                <a:gd name="T4" fmla="*/ 127 w 142"/>
                <a:gd name="T5" fmla="*/ 207 h 208"/>
                <a:gd name="T6" fmla="*/ 132 w 142"/>
                <a:gd name="T7" fmla="*/ 198 h 208"/>
                <a:gd name="T8" fmla="*/ 131 w 142"/>
                <a:gd name="T9" fmla="*/ 197 h 208"/>
                <a:gd name="T10" fmla="*/ 132 w 142"/>
                <a:gd name="T11" fmla="*/ 195 h 208"/>
                <a:gd name="T12" fmla="*/ 139 w 142"/>
                <a:gd name="T13" fmla="*/ 185 h 208"/>
                <a:gd name="T14" fmla="*/ 136 w 142"/>
                <a:gd name="T15" fmla="*/ 175 h 208"/>
                <a:gd name="T16" fmla="*/ 140 w 142"/>
                <a:gd name="T17" fmla="*/ 161 h 208"/>
                <a:gd name="T18" fmla="*/ 140 w 142"/>
                <a:gd name="T19" fmla="*/ 143 h 208"/>
                <a:gd name="T20" fmla="*/ 137 w 142"/>
                <a:gd name="T21" fmla="*/ 130 h 208"/>
                <a:gd name="T22" fmla="*/ 136 w 142"/>
                <a:gd name="T23" fmla="*/ 127 h 208"/>
                <a:gd name="T24" fmla="*/ 134 w 142"/>
                <a:gd name="T25" fmla="*/ 124 h 208"/>
                <a:gd name="T26" fmla="*/ 131 w 142"/>
                <a:gd name="T27" fmla="*/ 124 h 208"/>
                <a:gd name="T28" fmla="*/ 124 w 142"/>
                <a:gd name="T29" fmla="*/ 124 h 208"/>
                <a:gd name="T30" fmla="*/ 120 w 142"/>
                <a:gd name="T31" fmla="*/ 111 h 208"/>
                <a:gd name="T32" fmla="*/ 117 w 142"/>
                <a:gd name="T33" fmla="*/ 110 h 208"/>
                <a:gd name="T34" fmla="*/ 104 w 142"/>
                <a:gd name="T35" fmla="*/ 113 h 208"/>
                <a:gd name="T36" fmla="*/ 98 w 142"/>
                <a:gd name="T37" fmla="*/ 106 h 208"/>
                <a:gd name="T38" fmla="*/ 92 w 142"/>
                <a:gd name="T39" fmla="*/ 101 h 208"/>
                <a:gd name="T40" fmla="*/ 87 w 142"/>
                <a:gd name="T41" fmla="*/ 91 h 208"/>
                <a:gd name="T42" fmla="*/ 84 w 142"/>
                <a:gd name="T43" fmla="*/ 81 h 208"/>
                <a:gd name="T44" fmla="*/ 84 w 142"/>
                <a:gd name="T45" fmla="*/ 79 h 208"/>
                <a:gd name="T46" fmla="*/ 91 w 142"/>
                <a:gd name="T47" fmla="*/ 68 h 208"/>
                <a:gd name="T48" fmla="*/ 99 w 142"/>
                <a:gd name="T49" fmla="*/ 53 h 208"/>
                <a:gd name="T50" fmla="*/ 118 w 142"/>
                <a:gd name="T51" fmla="*/ 45 h 208"/>
                <a:gd name="T52" fmla="*/ 124 w 142"/>
                <a:gd name="T53" fmla="*/ 43 h 208"/>
                <a:gd name="T54" fmla="*/ 126 w 142"/>
                <a:gd name="T55" fmla="*/ 30 h 208"/>
                <a:gd name="T56" fmla="*/ 116 w 142"/>
                <a:gd name="T57" fmla="*/ 25 h 208"/>
                <a:gd name="T58" fmla="*/ 105 w 142"/>
                <a:gd name="T59" fmla="*/ 26 h 208"/>
                <a:gd name="T60" fmla="*/ 92 w 142"/>
                <a:gd name="T61" fmla="*/ 25 h 208"/>
                <a:gd name="T62" fmla="*/ 87 w 142"/>
                <a:gd name="T63" fmla="*/ 16 h 208"/>
                <a:gd name="T64" fmla="*/ 76 w 142"/>
                <a:gd name="T65" fmla="*/ 5 h 208"/>
                <a:gd name="T66" fmla="*/ 68 w 142"/>
                <a:gd name="T67" fmla="*/ 0 h 208"/>
                <a:gd name="T68" fmla="*/ 66 w 142"/>
                <a:gd name="T69" fmla="*/ 1 h 208"/>
                <a:gd name="T70" fmla="*/ 68 w 142"/>
                <a:gd name="T71" fmla="*/ 3 h 208"/>
                <a:gd name="T72" fmla="*/ 69 w 142"/>
                <a:gd name="T73" fmla="*/ 6 h 208"/>
                <a:gd name="T74" fmla="*/ 66 w 142"/>
                <a:gd name="T75" fmla="*/ 12 h 208"/>
                <a:gd name="T76" fmla="*/ 39 w 142"/>
                <a:gd name="T77" fmla="*/ 33 h 208"/>
                <a:gd name="T78" fmla="*/ 28 w 142"/>
                <a:gd name="T79" fmla="*/ 52 h 208"/>
                <a:gd name="T80" fmla="*/ 19 w 142"/>
                <a:gd name="T81" fmla="*/ 51 h 208"/>
                <a:gd name="T82" fmla="*/ 18 w 142"/>
                <a:gd name="T83" fmla="*/ 50 h 208"/>
                <a:gd name="T84" fmla="*/ 11 w 142"/>
                <a:gd name="T85" fmla="*/ 49 h 208"/>
                <a:gd name="T86" fmla="*/ 11 w 142"/>
                <a:gd name="T87" fmla="*/ 41 h 208"/>
                <a:gd name="T88" fmla="*/ 10 w 142"/>
                <a:gd name="T89" fmla="*/ 39 h 208"/>
                <a:gd name="T90" fmla="*/ 9 w 142"/>
                <a:gd name="T91" fmla="*/ 37 h 208"/>
                <a:gd name="T92" fmla="*/ 5 w 142"/>
                <a:gd name="T93" fmla="*/ 61 h 208"/>
                <a:gd name="T94" fmla="*/ 2 w 142"/>
                <a:gd name="T95" fmla="*/ 65 h 208"/>
                <a:gd name="T96" fmla="*/ 20 w 142"/>
                <a:gd name="T97" fmla="*/ 82 h 208"/>
                <a:gd name="T98" fmla="*/ 33 w 142"/>
                <a:gd name="T99" fmla="*/ 107 h 208"/>
                <a:gd name="T100" fmla="*/ 61 w 142"/>
                <a:gd name="T101" fmla="*/ 164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" h="208">
                  <a:moveTo>
                    <a:pt x="61" y="164"/>
                  </a:moveTo>
                  <a:cubicBezTo>
                    <a:pt x="63" y="165"/>
                    <a:pt x="64" y="166"/>
                    <a:pt x="65" y="167"/>
                  </a:cubicBezTo>
                  <a:cubicBezTo>
                    <a:pt x="68" y="170"/>
                    <a:pt x="72" y="173"/>
                    <a:pt x="79" y="177"/>
                  </a:cubicBezTo>
                  <a:cubicBezTo>
                    <a:pt x="99" y="187"/>
                    <a:pt x="110" y="193"/>
                    <a:pt x="112" y="197"/>
                  </a:cubicBezTo>
                  <a:cubicBezTo>
                    <a:pt x="114" y="201"/>
                    <a:pt x="121" y="205"/>
                    <a:pt x="124" y="207"/>
                  </a:cubicBezTo>
                  <a:cubicBezTo>
                    <a:pt x="125" y="207"/>
                    <a:pt x="125" y="207"/>
                    <a:pt x="125" y="207"/>
                  </a:cubicBezTo>
                  <a:cubicBezTo>
                    <a:pt x="125" y="207"/>
                    <a:pt x="126" y="208"/>
                    <a:pt x="126" y="208"/>
                  </a:cubicBezTo>
                  <a:cubicBezTo>
                    <a:pt x="126" y="208"/>
                    <a:pt x="126" y="208"/>
                    <a:pt x="126" y="208"/>
                  </a:cubicBezTo>
                  <a:cubicBezTo>
                    <a:pt x="126" y="208"/>
                    <a:pt x="127" y="207"/>
                    <a:pt x="127" y="207"/>
                  </a:cubicBezTo>
                  <a:cubicBezTo>
                    <a:pt x="129" y="206"/>
                    <a:pt x="130" y="203"/>
                    <a:pt x="130" y="201"/>
                  </a:cubicBezTo>
                  <a:cubicBezTo>
                    <a:pt x="131" y="200"/>
                    <a:pt x="131" y="199"/>
                    <a:pt x="131" y="199"/>
                  </a:cubicBezTo>
                  <a:cubicBezTo>
                    <a:pt x="131" y="199"/>
                    <a:pt x="131" y="199"/>
                    <a:pt x="132" y="198"/>
                  </a:cubicBezTo>
                  <a:cubicBezTo>
                    <a:pt x="132" y="198"/>
                    <a:pt x="132" y="198"/>
                    <a:pt x="132" y="198"/>
                  </a:cubicBezTo>
                  <a:cubicBezTo>
                    <a:pt x="132" y="198"/>
                    <a:pt x="132" y="198"/>
                    <a:pt x="132" y="198"/>
                  </a:cubicBezTo>
                  <a:cubicBezTo>
                    <a:pt x="132" y="198"/>
                    <a:pt x="131" y="197"/>
                    <a:pt x="131" y="197"/>
                  </a:cubicBezTo>
                  <a:cubicBezTo>
                    <a:pt x="131" y="197"/>
                    <a:pt x="132" y="197"/>
                    <a:pt x="132" y="196"/>
                  </a:cubicBezTo>
                  <a:cubicBezTo>
                    <a:pt x="132" y="196"/>
                    <a:pt x="132" y="196"/>
                    <a:pt x="132" y="196"/>
                  </a:cubicBezTo>
                  <a:cubicBezTo>
                    <a:pt x="132" y="195"/>
                    <a:pt x="132" y="195"/>
                    <a:pt x="132" y="195"/>
                  </a:cubicBezTo>
                  <a:cubicBezTo>
                    <a:pt x="132" y="195"/>
                    <a:pt x="132" y="194"/>
                    <a:pt x="132" y="194"/>
                  </a:cubicBezTo>
                  <a:cubicBezTo>
                    <a:pt x="132" y="194"/>
                    <a:pt x="133" y="194"/>
                    <a:pt x="133" y="193"/>
                  </a:cubicBezTo>
                  <a:cubicBezTo>
                    <a:pt x="135" y="192"/>
                    <a:pt x="139" y="187"/>
                    <a:pt x="139" y="185"/>
                  </a:cubicBezTo>
                  <a:cubicBezTo>
                    <a:pt x="139" y="185"/>
                    <a:pt x="138" y="184"/>
                    <a:pt x="137" y="184"/>
                  </a:cubicBezTo>
                  <a:cubicBezTo>
                    <a:pt x="136" y="183"/>
                    <a:pt x="134" y="182"/>
                    <a:pt x="134" y="180"/>
                  </a:cubicBezTo>
                  <a:cubicBezTo>
                    <a:pt x="134" y="178"/>
                    <a:pt x="135" y="177"/>
                    <a:pt x="136" y="175"/>
                  </a:cubicBezTo>
                  <a:cubicBezTo>
                    <a:pt x="137" y="174"/>
                    <a:pt x="138" y="171"/>
                    <a:pt x="137" y="171"/>
                  </a:cubicBezTo>
                  <a:cubicBezTo>
                    <a:pt x="136" y="169"/>
                    <a:pt x="137" y="167"/>
                    <a:pt x="138" y="165"/>
                  </a:cubicBezTo>
                  <a:cubicBezTo>
                    <a:pt x="139" y="163"/>
                    <a:pt x="140" y="162"/>
                    <a:pt x="140" y="161"/>
                  </a:cubicBezTo>
                  <a:cubicBezTo>
                    <a:pt x="140" y="161"/>
                    <a:pt x="139" y="160"/>
                    <a:pt x="139" y="159"/>
                  </a:cubicBezTo>
                  <a:cubicBezTo>
                    <a:pt x="138" y="149"/>
                    <a:pt x="138" y="145"/>
                    <a:pt x="139" y="144"/>
                  </a:cubicBezTo>
                  <a:cubicBezTo>
                    <a:pt x="139" y="144"/>
                    <a:pt x="140" y="144"/>
                    <a:pt x="140" y="143"/>
                  </a:cubicBezTo>
                  <a:cubicBezTo>
                    <a:pt x="142" y="142"/>
                    <a:pt x="142" y="141"/>
                    <a:pt x="142" y="139"/>
                  </a:cubicBezTo>
                  <a:cubicBezTo>
                    <a:pt x="141" y="138"/>
                    <a:pt x="140" y="135"/>
                    <a:pt x="138" y="133"/>
                  </a:cubicBezTo>
                  <a:cubicBezTo>
                    <a:pt x="138" y="132"/>
                    <a:pt x="138" y="131"/>
                    <a:pt x="137" y="130"/>
                  </a:cubicBezTo>
                  <a:cubicBezTo>
                    <a:pt x="137" y="130"/>
                    <a:pt x="137" y="130"/>
                    <a:pt x="137" y="130"/>
                  </a:cubicBezTo>
                  <a:cubicBezTo>
                    <a:pt x="137" y="129"/>
                    <a:pt x="136" y="129"/>
                    <a:pt x="136" y="128"/>
                  </a:cubicBezTo>
                  <a:cubicBezTo>
                    <a:pt x="136" y="128"/>
                    <a:pt x="136" y="128"/>
                    <a:pt x="136" y="127"/>
                  </a:cubicBezTo>
                  <a:cubicBezTo>
                    <a:pt x="135" y="127"/>
                    <a:pt x="135" y="126"/>
                    <a:pt x="135" y="126"/>
                  </a:cubicBezTo>
                  <a:cubicBezTo>
                    <a:pt x="135" y="125"/>
                    <a:pt x="135" y="125"/>
                    <a:pt x="135" y="125"/>
                  </a:cubicBezTo>
                  <a:cubicBezTo>
                    <a:pt x="134" y="125"/>
                    <a:pt x="134" y="124"/>
                    <a:pt x="134" y="124"/>
                  </a:cubicBezTo>
                  <a:cubicBezTo>
                    <a:pt x="134" y="124"/>
                    <a:pt x="134" y="124"/>
                    <a:pt x="134" y="124"/>
                  </a:cubicBezTo>
                  <a:cubicBezTo>
                    <a:pt x="133" y="124"/>
                    <a:pt x="132" y="124"/>
                    <a:pt x="132" y="124"/>
                  </a:cubicBezTo>
                  <a:cubicBezTo>
                    <a:pt x="131" y="124"/>
                    <a:pt x="131" y="124"/>
                    <a:pt x="131" y="124"/>
                  </a:cubicBezTo>
                  <a:cubicBezTo>
                    <a:pt x="129" y="124"/>
                    <a:pt x="128" y="124"/>
                    <a:pt x="126" y="124"/>
                  </a:cubicBezTo>
                  <a:cubicBezTo>
                    <a:pt x="126" y="124"/>
                    <a:pt x="126" y="124"/>
                    <a:pt x="126" y="124"/>
                  </a:cubicBezTo>
                  <a:cubicBezTo>
                    <a:pt x="125" y="124"/>
                    <a:pt x="125" y="124"/>
                    <a:pt x="124" y="124"/>
                  </a:cubicBezTo>
                  <a:cubicBezTo>
                    <a:pt x="123" y="125"/>
                    <a:pt x="122" y="125"/>
                    <a:pt x="122" y="124"/>
                  </a:cubicBezTo>
                  <a:cubicBezTo>
                    <a:pt x="120" y="122"/>
                    <a:pt x="120" y="118"/>
                    <a:pt x="120" y="113"/>
                  </a:cubicBezTo>
                  <a:cubicBezTo>
                    <a:pt x="120" y="113"/>
                    <a:pt x="120" y="112"/>
                    <a:pt x="120" y="111"/>
                  </a:cubicBezTo>
                  <a:cubicBezTo>
                    <a:pt x="120" y="110"/>
                    <a:pt x="120" y="110"/>
                    <a:pt x="120" y="109"/>
                  </a:cubicBezTo>
                  <a:cubicBezTo>
                    <a:pt x="120" y="108"/>
                    <a:pt x="120" y="107"/>
                    <a:pt x="120" y="107"/>
                  </a:cubicBezTo>
                  <a:cubicBezTo>
                    <a:pt x="119" y="107"/>
                    <a:pt x="118" y="109"/>
                    <a:pt x="117" y="110"/>
                  </a:cubicBezTo>
                  <a:cubicBezTo>
                    <a:pt x="116" y="113"/>
                    <a:pt x="114" y="113"/>
                    <a:pt x="111" y="113"/>
                  </a:cubicBezTo>
                  <a:cubicBezTo>
                    <a:pt x="110" y="113"/>
                    <a:pt x="109" y="113"/>
                    <a:pt x="108" y="113"/>
                  </a:cubicBezTo>
                  <a:cubicBezTo>
                    <a:pt x="107" y="113"/>
                    <a:pt x="106" y="113"/>
                    <a:pt x="104" y="113"/>
                  </a:cubicBezTo>
                  <a:cubicBezTo>
                    <a:pt x="100" y="113"/>
                    <a:pt x="100" y="110"/>
                    <a:pt x="99" y="108"/>
                  </a:cubicBezTo>
                  <a:cubicBezTo>
                    <a:pt x="99" y="107"/>
                    <a:pt x="99" y="107"/>
                    <a:pt x="99" y="106"/>
                  </a:cubicBezTo>
                  <a:cubicBezTo>
                    <a:pt x="99" y="106"/>
                    <a:pt x="99" y="106"/>
                    <a:pt x="98" y="106"/>
                  </a:cubicBezTo>
                  <a:cubicBezTo>
                    <a:pt x="98" y="106"/>
                    <a:pt x="98" y="106"/>
                    <a:pt x="97" y="106"/>
                  </a:cubicBezTo>
                  <a:cubicBezTo>
                    <a:pt x="95" y="106"/>
                    <a:pt x="94" y="106"/>
                    <a:pt x="93" y="105"/>
                  </a:cubicBezTo>
                  <a:cubicBezTo>
                    <a:pt x="92" y="104"/>
                    <a:pt x="91" y="102"/>
                    <a:pt x="92" y="101"/>
                  </a:cubicBezTo>
                  <a:cubicBezTo>
                    <a:pt x="92" y="99"/>
                    <a:pt x="90" y="97"/>
                    <a:pt x="89" y="94"/>
                  </a:cubicBezTo>
                  <a:cubicBezTo>
                    <a:pt x="88" y="93"/>
                    <a:pt x="88" y="93"/>
                    <a:pt x="87" y="92"/>
                  </a:cubicBezTo>
                  <a:cubicBezTo>
                    <a:pt x="87" y="91"/>
                    <a:pt x="87" y="91"/>
                    <a:pt x="87" y="91"/>
                  </a:cubicBezTo>
                  <a:cubicBezTo>
                    <a:pt x="86" y="90"/>
                    <a:pt x="85" y="89"/>
                    <a:pt x="85" y="88"/>
                  </a:cubicBezTo>
                  <a:cubicBezTo>
                    <a:pt x="84" y="86"/>
                    <a:pt x="83" y="85"/>
                    <a:pt x="83" y="83"/>
                  </a:cubicBezTo>
                  <a:cubicBezTo>
                    <a:pt x="83" y="82"/>
                    <a:pt x="84" y="82"/>
                    <a:pt x="84" y="81"/>
                  </a:cubicBezTo>
                  <a:cubicBezTo>
                    <a:pt x="84" y="81"/>
                    <a:pt x="85" y="80"/>
                    <a:pt x="85" y="80"/>
                  </a:cubicBezTo>
                  <a:cubicBezTo>
                    <a:pt x="85" y="80"/>
                    <a:pt x="85" y="80"/>
                    <a:pt x="85" y="79"/>
                  </a:cubicBezTo>
                  <a:cubicBezTo>
                    <a:pt x="85" y="79"/>
                    <a:pt x="84" y="79"/>
                    <a:pt x="84" y="79"/>
                  </a:cubicBezTo>
                  <a:cubicBezTo>
                    <a:pt x="84" y="77"/>
                    <a:pt x="84" y="75"/>
                    <a:pt x="86" y="73"/>
                  </a:cubicBezTo>
                  <a:cubicBezTo>
                    <a:pt x="87" y="72"/>
                    <a:pt x="88" y="72"/>
                    <a:pt x="89" y="71"/>
                  </a:cubicBezTo>
                  <a:cubicBezTo>
                    <a:pt x="91" y="70"/>
                    <a:pt x="91" y="70"/>
                    <a:pt x="91" y="68"/>
                  </a:cubicBezTo>
                  <a:cubicBezTo>
                    <a:pt x="90" y="66"/>
                    <a:pt x="91" y="64"/>
                    <a:pt x="92" y="62"/>
                  </a:cubicBezTo>
                  <a:cubicBezTo>
                    <a:pt x="93" y="61"/>
                    <a:pt x="94" y="59"/>
                    <a:pt x="94" y="57"/>
                  </a:cubicBezTo>
                  <a:cubicBezTo>
                    <a:pt x="94" y="54"/>
                    <a:pt x="97" y="53"/>
                    <a:pt x="99" y="53"/>
                  </a:cubicBezTo>
                  <a:cubicBezTo>
                    <a:pt x="101" y="52"/>
                    <a:pt x="103" y="51"/>
                    <a:pt x="105" y="50"/>
                  </a:cubicBezTo>
                  <a:cubicBezTo>
                    <a:pt x="107" y="48"/>
                    <a:pt x="110" y="48"/>
                    <a:pt x="112" y="47"/>
                  </a:cubicBezTo>
                  <a:cubicBezTo>
                    <a:pt x="115" y="47"/>
                    <a:pt x="117" y="47"/>
                    <a:pt x="118" y="45"/>
                  </a:cubicBezTo>
                  <a:cubicBezTo>
                    <a:pt x="120" y="44"/>
                    <a:pt x="121" y="43"/>
                    <a:pt x="123" y="43"/>
                  </a:cubicBezTo>
                  <a:cubicBezTo>
                    <a:pt x="123" y="43"/>
                    <a:pt x="124" y="43"/>
                    <a:pt x="124" y="44"/>
                  </a:cubicBezTo>
                  <a:cubicBezTo>
                    <a:pt x="124" y="43"/>
                    <a:pt x="124" y="43"/>
                    <a:pt x="124" y="43"/>
                  </a:cubicBezTo>
                  <a:cubicBezTo>
                    <a:pt x="122" y="42"/>
                    <a:pt x="121" y="41"/>
                    <a:pt x="120" y="40"/>
                  </a:cubicBezTo>
                  <a:cubicBezTo>
                    <a:pt x="119" y="38"/>
                    <a:pt x="122" y="36"/>
                    <a:pt x="124" y="33"/>
                  </a:cubicBezTo>
                  <a:cubicBezTo>
                    <a:pt x="125" y="32"/>
                    <a:pt x="126" y="31"/>
                    <a:pt x="126" y="30"/>
                  </a:cubicBezTo>
                  <a:cubicBezTo>
                    <a:pt x="126" y="30"/>
                    <a:pt x="126" y="30"/>
                    <a:pt x="126" y="29"/>
                  </a:cubicBezTo>
                  <a:cubicBezTo>
                    <a:pt x="126" y="29"/>
                    <a:pt x="125" y="27"/>
                    <a:pt x="119" y="25"/>
                  </a:cubicBezTo>
                  <a:cubicBezTo>
                    <a:pt x="118" y="24"/>
                    <a:pt x="117" y="25"/>
                    <a:pt x="116" y="25"/>
                  </a:cubicBezTo>
                  <a:cubicBezTo>
                    <a:pt x="114" y="25"/>
                    <a:pt x="112" y="26"/>
                    <a:pt x="111" y="25"/>
                  </a:cubicBezTo>
                  <a:cubicBezTo>
                    <a:pt x="111" y="25"/>
                    <a:pt x="110" y="25"/>
                    <a:pt x="109" y="25"/>
                  </a:cubicBezTo>
                  <a:cubicBezTo>
                    <a:pt x="108" y="25"/>
                    <a:pt x="106" y="25"/>
                    <a:pt x="105" y="26"/>
                  </a:cubicBezTo>
                  <a:cubicBezTo>
                    <a:pt x="104" y="27"/>
                    <a:pt x="102" y="27"/>
                    <a:pt x="99" y="27"/>
                  </a:cubicBezTo>
                  <a:cubicBezTo>
                    <a:pt x="99" y="27"/>
                    <a:pt x="99" y="27"/>
                    <a:pt x="98" y="27"/>
                  </a:cubicBezTo>
                  <a:cubicBezTo>
                    <a:pt x="96" y="27"/>
                    <a:pt x="93" y="27"/>
                    <a:pt x="92" y="25"/>
                  </a:cubicBezTo>
                  <a:cubicBezTo>
                    <a:pt x="91" y="25"/>
                    <a:pt x="91" y="24"/>
                    <a:pt x="91" y="23"/>
                  </a:cubicBezTo>
                  <a:cubicBezTo>
                    <a:pt x="91" y="22"/>
                    <a:pt x="90" y="21"/>
                    <a:pt x="89" y="20"/>
                  </a:cubicBezTo>
                  <a:cubicBezTo>
                    <a:pt x="88" y="19"/>
                    <a:pt x="86" y="18"/>
                    <a:pt x="87" y="16"/>
                  </a:cubicBezTo>
                  <a:cubicBezTo>
                    <a:pt x="87" y="15"/>
                    <a:pt x="86" y="14"/>
                    <a:pt x="85" y="13"/>
                  </a:cubicBezTo>
                  <a:cubicBezTo>
                    <a:pt x="84" y="12"/>
                    <a:pt x="82" y="10"/>
                    <a:pt x="80" y="10"/>
                  </a:cubicBezTo>
                  <a:cubicBezTo>
                    <a:pt x="77" y="10"/>
                    <a:pt x="76" y="7"/>
                    <a:pt x="76" y="5"/>
                  </a:cubicBezTo>
                  <a:cubicBezTo>
                    <a:pt x="75" y="3"/>
                    <a:pt x="74" y="1"/>
                    <a:pt x="73" y="1"/>
                  </a:cubicBezTo>
                  <a:cubicBezTo>
                    <a:pt x="73" y="0"/>
                    <a:pt x="72" y="0"/>
                    <a:pt x="71" y="0"/>
                  </a:cubicBezTo>
                  <a:cubicBezTo>
                    <a:pt x="70" y="0"/>
                    <a:pt x="69" y="0"/>
                    <a:pt x="68" y="0"/>
                  </a:cubicBezTo>
                  <a:cubicBezTo>
                    <a:pt x="68" y="0"/>
                    <a:pt x="68" y="1"/>
                    <a:pt x="67" y="1"/>
                  </a:cubicBezTo>
                  <a:cubicBezTo>
                    <a:pt x="67" y="1"/>
                    <a:pt x="66" y="1"/>
                    <a:pt x="66" y="1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6" y="1"/>
                    <a:pt x="67" y="1"/>
                    <a:pt x="67" y="2"/>
                  </a:cubicBezTo>
                  <a:cubicBezTo>
                    <a:pt x="67" y="2"/>
                    <a:pt x="67" y="2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4"/>
                    <a:pt x="68" y="4"/>
                    <a:pt x="69" y="4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7"/>
                    <a:pt x="68" y="8"/>
                    <a:pt x="67" y="9"/>
                  </a:cubicBezTo>
                  <a:cubicBezTo>
                    <a:pt x="66" y="10"/>
                    <a:pt x="66" y="10"/>
                    <a:pt x="66" y="12"/>
                  </a:cubicBezTo>
                  <a:cubicBezTo>
                    <a:pt x="65" y="13"/>
                    <a:pt x="65" y="15"/>
                    <a:pt x="61" y="20"/>
                  </a:cubicBezTo>
                  <a:cubicBezTo>
                    <a:pt x="56" y="28"/>
                    <a:pt x="46" y="30"/>
                    <a:pt x="41" y="32"/>
                  </a:cubicBezTo>
                  <a:cubicBezTo>
                    <a:pt x="40" y="32"/>
                    <a:pt x="39" y="32"/>
                    <a:pt x="39" y="33"/>
                  </a:cubicBezTo>
                  <a:cubicBezTo>
                    <a:pt x="35" y="34"/>
                    <a:pt x="33" y="39"/>
                    <a:pt x="31" y="45"/>
                  </a:cubicBezTo>
                  <a:cubicBezTo>
                    <a:pt x="30" y="47"/>
                    <a:pt x="30" y="48"/>
                    <a:pt x="29" y="50"/>
                  </a:cubicBezTo>
                  <a:cubicBezTo>
                    <a:pt x="29" y="51"/>
                    <a:pt x="29" y="51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7" y="53"/>
                    <a:pt x="26" y="55"/>
                    <a:pt x="24" y="55"/>
                  </a:cubicBezTo>
                  <a:cubicBezTo>
                    <a:pt x="23" y="55"/>
                    <a:pt x="21" y="53"/>
                    <a:pt x="19" y="51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9" y="50"/>
                    <a:pt x="18" y="50"/>
                    <a:pt x="18" y="50"/>
                  </a:cubicBezTo>
                  <a:cubicBezTo>
                    <a:pt x="18" y="49"/>
                    <a:pt x="17" y="50"/>
                    <a:pt x="16" y="50"/>
                  </a:cubicBezTo>
                  <a:cubicBezTo>
                    <a:pt x="16" y="50"/>
                    <a:pt x="15" y="50"/>
                    <a:pt x="14" y="50"/>
                  </a:cubicBezTo>
                  <a:cubicBezTo>
                    <a:pt x="13" y="50"/>
                    <a:pt x="12" y="49"/>
                    <a:pt x="11" y="49"/>
                  </a:cubicBezTo>
                  <a:cubicBezTo>
                    <a:pt x="8" y="46"/>
                    <a:pt x="8" y="45"/>
                    <a:pt x="10" y="43"/>
                  </a:cubicBezTo>
                  <a:cubicBezTo>
                    <a:pt x="10" y="42"/>
                    <a:pt x="10" y="42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1" y="40"/>
                    <a:pt x="11" y="40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1" y="40"/>
                    <a:pt x="10" y="39"/>
                    <a:pt x="10" y="39"/>
                  </a:cubicBezTo>
                  <a:cubicBezTo>
                    <a:pt x="10" y="39"/>
                    <a:pt x="10" y="39"/>
                    <a:pt x="10" y="38"/>
                  </a:cubicBezTo>
                  <a:cubicBezTo>
                    <a:pt x="10" y="38"/>
                    <a:pt x="10" y="38"/>
                    <a:pt x="9" y="38"/>
                  </a:cubicBezTo>
                  <a:cubicBezTo>
                    <a:pt x="9" y="38"/>
                    <a:pt x="9" y="38"/>
                    <a:pt x="9" y="37"/>
                  </a:cubicBezTo>
                  <a:cubicBezTo>
                    <a:pt x="6" y="38"/>
                    <a:pt x="3" y="43"/>
                    <a:pt x="1" y="47"/>
                  </a:cubicBezTo>
                  <a:cubicBezTo>
                    <a:pt x="0" y="49"/>
                    <a:pt x="2" y="54"/>
                    <a:pt x="4" y="57"/>
                  </a:cubicBezTo>
                  <a:cubicBezTo>
                    <a:pt x="4" y="59"/>
                    <a:pt x="5" y="60"/>
                    <a:pt x="5" y="61"/>
                  </a:cubicBezTo>
                  <a:cubicBezTo>
                    <a:pt x="5" y="62"/>
                    <a:pt x="6" y="63"/>
                    <a:pt x="5" y="63"/>
                  </a:cubicBezTo>
                  <a:cubicBezTo>
                    <a:pt x="4" y="64"/>
                    <a:pt x="4" y="64"/>
                    <a:pt x="3" y="64"/>
                  </a:cubicBezTo>
                  <a:cubicBezTo>
                    <a:pt x="2" y="64"/>
                    <a:pt x="2" y="64"/>
                    <a:pt x="2" y="65"/>
                  </a:cubicBezTo>
                  <a:cubicBezTo>
                    <a:pt x="2" y="66"/>
                    <a:pt x="6" y="69"/>
                    <a:pt x="9" y="71"/>
                  </a:cubicBezTo>
                  <a:cubicBezTo>
                    <a:pt x="11" y="72"/>
                    <a:pt x="12" y="73"/>
                    <a:pt x="14" y="74"/>
                  </a:cubicBezTo>
                  <a:cubicBezTo>
                    <a:pt x="16" y="75"/>
                    <a:pt x="18" y="79"/>
                    <a:pt x="20" y="82"/>
                  </a:cubicBezTo>
                  <a:cubicBezTo>
                    <a:pt x="22" y="85"/>
                    <a:pt x="23" y="87"/>
                    <a:pt x="25" y="89"/>
                  </a:cubicBezTo>
                  <a:cubicBezTo>
                    <a:pt x="28" y="92"/>
                    <a:pt x="29" y="95"/>
                    <a:pt x="30" y="99"/>
                  </a:cubicBezTo>
                  <a:cubicBezTo>
                    <a:pt x="31" y="101"/>
                    <a:pt x="32" y="104"/>
                    <a:pt x="33" y="107"/>
                  </a:cubicBezTo>
                  <a:cubicBezTo>
                    <a:pt x="37" y="116"/>
                    <a:pt x="45" y="133"/>
                    <a:pt x="51" y="140"/>
                  </a:cubicBezTo>
                  <a:cubicBezTo>
                    <a:pt x="53" y="143"/>
                    <a:pt x="60" y="152"/>
                    <a:pt x="57" y="155"/>
                  </a:cubicBezTo>
                  <a:cubicBezTo>
                    <a:pt x="56" y="157"/>
                    <a:pt x="58" y="162"/>
                    <a:pt x="61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56" name="Freeform 157"/>
            <p:cNvSpPr>
              <a:spLocks/>
            </p:cNvSpPr>
            <p:nvPr/>
          </p:nvSpPr>
          <p:spPr bwMode="auto">
            <a:xfrm>
              <a:off x="7372351" y="12490450"/>
              <a:ext cx="206375" cy="141288"/>
            </a:xfrm>
            <a:custGeom>
              <a:avLst/>
              <a:gdLst>
                <a:gd name="T0" fmla="*/ 18 w 39"/>
                <a:gd name="T1" fmla="*/ 25 h 27"/>
                <a:gd name="T2" fmla="*/ 19 w 39"/>
                <a:gd name="T3" fmla="*/ 26 h 27"/>
                <a:gd name="T4" fmla="*/ 20 w 39"/>
                <a:gd name="T5" fmla="*/ 26 h 27"/>
                <a:gd name="T6" fmla="*/ 20 w 39"/>
                <a:gd name="T7" fmla="*/ 26 h 27"/>
                <a:gd name="T8" fmla="*/ 22 w 39"/>
                <a:gd name="T9" fmla="*/ 27 h 27"/>
                <a:gd name="T10" fmla="*/ 24 w 39"/>
                <a:gd name="T11" fmla="*/ 26 h 27"/>
                <a:gd name="T12" fmla="*/ 31 w 39"/>
                <a:gd name="T13" fmla="*/ 24 h 27"/>
                <a:gd name="T14" fmla="*/ 38 w 39"/>
                <a:gd name="T15" fmla="*/ 22 h 27"/>
                <a:gd name="T16" fmla="*/ 39 w 39"/>
                <a:gd name="T17" fmla="*/ 22 h 27"/>
                <a:gd name="T18" fmla="*/ 31 w 39"/>
                <a:gd name="T19" fmla="*/ 21 h 27"/>
                <a:gd name="T20" fmla="*/ 10 w 39"/>
                <a:gd name="T21" fmla="*/ 8 h 27"/>
                <a:gd name="T22" fmla="*/ 8 w 39"/>
                <a:gd name="T23" fmla="*/ 6 h 27"/>
                <a:gd name="T24" fmla="*/ 5 w 39"/>
                <a:gd name="T25" fmla="*/ 2 h 27"/>
                <a:gd name="T26" fmla="*/ 4 w 39"/>
                <a:gd name="T27" fmla="*/ 0 h 27"/>
                <a:gd name="T28" fmla="*/ 3 w 39"/>
                <a:gd name="T29" fmla="*/ 1 h 27"/>
                <a:gd name="T30" fmla="*/ 1 w 39"/>
                <a:gd name="T31" fmla="*/ 0 h 27"/>
                <a:gd name="T32" fmla="*/ 0 w 39"/>
                <a:gd name="T33" fmla="*/ 2 h 27"/>
                <a:gd name="T34" fmla="*/ 0 w 39"/>
                <a:gd name="T35" fmla="*/ 3 h 27"/>
                <a:gd name="T36" fmla="*/ 0 w 39"/>
                <a:gd name="T37" fmla="*/ 6 h 27"/>
                <a:gd name="T38" fmla="*/ 0 w 39"/>
                <a:gd name="T39" fmla="*/ 9 h 27"/>
                <a:gd name="T40" fmla="*/ 0 w 39"/>
                <a:gd name="T41" fmla="*/ 10 h 27"/>
                <a:gd name="T42" fmla="*/ 0 w 39"/>
                <a:gd name="T43" fmla="*/ 13 h 27"/>
                <a:gd name="T44" fmla="*/ 0 w 39"/>
                <a:gd name="T45" fmla="*/ 13 h 27"/>
                <a:gd name="T46" fmla="*/ 0 w 39"/>
                <a:gd name="T47" fmla="*/ 17 h 27"/>
                <a:gd name="T48" fmla="*/ 0 w 39"/>
                <a:gd name="T49" fmla="*/ 17 h 27"/>
                <a:gd name="T50" fmla="*/ 0 w 39"/>
                <a:gd name="T51" fmla="*/ 24 h 27"/>
                <a:gd name="T52" fmla="*/ 1 w 39"/>
                <a:gd name="T53" fmla="*/ 24 h 27"/>
                <a:gd name="T54" fmla="*/ 1 w 39"/>
                <a:gd name="T55" fmla="*/ 25 h 27"/>
                <a:gd name="T56" fmla="*/ 4 w 39"/>
                <a:gd name="T57" fmla="*/ 25 h 27"/>
                <a:gd name="T58" fmla="*/ 11 w 39"/>
                <a:gd name="T59" fmla="*/ 25 h 27"/>
                <a:gd name="T60" fmla="*/ 14 w 39"/>
                <a:gd name="T61" fmla="*/ 25 h 27"/>
                <a:gd name="T62" fmla="*/ 15 w 39"/>
                <a:gd name="T63" fmla="*/ 25 h 27"/>
                <a:gd name="T64" fmla="*/ 16 w 39"/>
                <a:gd name="T65" fmla="*/ 25 h 27"/>
                <a:gd name="T66" fmla="*/ 17 w 39"/>
                <a:gd name="T67" fmla="*/ 25 h 27"/>
                <a:gd name="T68" fmla="*/ 18 w 39"/>
                <a:gd name="T69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9" h="27">
                  <a:moveTo>
                    <a:pt x="18" y="25"/>
                  </a:moveTo>
                  <a:cubicBezTo>
                    <a:pt x="18" y="25"/>
                    <a:pt x="19" y="26"/>
                    <a:pt x="19" y="26"/>
                  </a:cubicBezTo>
                  <a:cubicBezTo>
                    <a:pt x="19" y="26"/>
                    <a:pt x="19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1" y="26"/>
                    <a:pt x="22" y="27"/>
                    <a:pt x="22" y="27"/>
                  </a:cubicBezTo>
                  <a:cubicBezTo>
                    <a:pt x="23" y="27"/>
                    <a:pt x="23" y="27"/>
                    <a:pt x="24" y="26"/>
                  </a:cubicBezTo>
                  <a:cubicBezTo>
                    <a:pt x="25" y="24"/>
                    <a:pt x="28" y="24"/>
                    <a:pt x="31" y="24"/>
                  </a:cubicBezTo>
                  <a:cubicBezTo>
                    <a:pt x="33" y="24"/>
                    <a:pt x="36" y="23"/>
                    <a:pt x="38" y="22"/>
                  </a:cubicBezTo>
                  <a:cubicBezTo>
                    <a:pt x="38" y="22"/>
                    <a:pt x="38" y="22"/>
                    <a:pt x="39" y="22"/>
                  </a:cubicBezTo>
                  <a:cubicBezTo>
                    <a:pt x="38" y="21"/>
                    <a:pt x="36" y="21"/>
                    <a:pt x="31" y="21"/>
                  </a:cubicBezTo>
                  <a:cubicBezTo>
                    <a:pt x="26" y="20"/>
                    <a:pt x="18" y="14"/>
                    <a:pt x="10" y="8"/>
                  </a:cubicBezTo>
                  <a:cubicBezTo>
                    <a:pt x="9" y="7"/>
                    <a:pt x="8" y="6"/>
                    <a:pt x="8" y="6"/>
                  </a:cubicBezTo>
                  <a:cubicBezTo>
                    <a:pt x="6" y="4"/>
                    <a:pt x="6" y="3"/>
                    <a:pt x="5" y="2"/>
                  </a:cubicBezTo>
                  <a:cubicBezTo>
                    <a:pt x="5" y="1"/>
                    <a:pt x="5" y="0"/>
                    <a:pt x="4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2" y="1"/>
                    <a:pt x="1" y="1"/>
                    <a:pt x="1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0" y="7"/>
                    <a:pt x="0" y="8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0"/>
                    <a:pt x="0" y="22"/>
                    <a:pt x="0" y="24"/>
                  </a:cubicBezTo>
                  <a:cubicBezTo>
                    <a:pt x="0" y="24"/>
                    <a:pt x="0" y="24"/>
                    <a:pt x="1" y="24"/>
                  </a:cubicBezTo>
                  <a:cubicBezTo>
                    <a:pt x="1" y="24"/>
                    <a:pt x="1" y="25"/>
                    <a:pt x="1" y="25"/>
                  </a:cubicBezTo>
                  <a:cubicBezTo>
                    <a:pt x="1" y="25"/>
                    <a:pt x="2" y="25"/>
                    <a:pt x="4" y="25"/>
                  </a:cubicBezTo>
                  <a:cubicBezTo>
                    <a:pt x="6" y="25"/>
                    <a:pt x="8" y="25"/>
                    <a:pt x="11" y="25"/>
                  </a:cubicBezTo>
                  <a:cubicBezTo>
                    <a:pt x="12" y="25"/>
                    <a:pt x="13" y="25"/>
                    <a:pt x="14" y="25"/>
                  </a:cubicBezTo>
                  <a:cubicBezTo>
                    <a:pt x="14" y="25"/>
                    <a:pt x="14" y="25"/>
                    <a:pt x="15" y="25"/>
                  </a:cubicBezTo>
                  <a:cubicBezTo>
                    <a:pt x="15" y="25"/>
                    <a:pt x="16" y="25"/>
                    <a:pt x="16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8" y="25"/>
                    <a:pt x="18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57" name="Freeform 158"/>
            <p:cNvSpPr>
              <a:spLocks/>
            </p:cNvSpPr>
            <p:nvPr/>
          </p:nvSpPr>
          <p:spPr bwMode="auto">
            <a:xfrm>
              <a:off x="6958013" y="10028238"/>
              <a:ext cx="504825" cy="2644775"/>
            </a:xfrm>
            <a:custGeom>
              <a:avLst/>
              <a:gdLst>
                <a:gd name="T0" fmla="*/ 78 w 95"/>
                <a:gd name="T1" fmla="*/ 497 h 505"/>
                <a:gd name="T2" fmla="*/ 76 w 95"/>
                <a:gd name="T3" fmla="*/ 460 h 505"/>
                <a:gd name="T4" fmla="*/ 57 w 95"/>
                <a:gd name="T5" fmla="*/ 450 h 505"/>
                <a:gd name="T6" fmla="*/ 31 w 95"/>
                <a:gd name="T7" fmla="*/ 430 h 505"/>
                <a:gd name="T8" fmla="*/ 23 w 95"/>
                <a:gd name="T9" fmla="*/ 410 h 505"/>
                <a:gd name="T10" fmla="*/ 39 w 95"/>
                <a:gd name="T11" fmla="*/ 378 h 505"/>
                <a:gd name="T12" fmla="*/ 45 w 95"/>
                <a:gd name="T13" fmla="*/ 353 h 505"/>
                <a:gd name="T14" fmla="*/ 47 w 95"/>
                <a:gd name="T15" fmla="*/ 340 h 505"/>
                <a:gd name="T16" fmla="*/ 39 w 95"/>
                <a:gd name="T17" fmla="*/ 321 h 505"/>
                <a:gd name="T18" fmla="*/ 40 w 95"/>
                <a:gd name="T19" fmla="*/ 285 h 505"/>
                <a:gd name="T20" fmla="*/ 51 w 95"/>
                <a:gd name="T21" fmla="*/ 257 h 505"/>
                <a:gd name="T22" fmla="*/ 58 w 95"/>
                <a:gd name="T23" fmla="*/ 213 h 505"/>
                <a:gd name="T24" fmla="*/ 58 w 95"/>
                <a:gd name="T25" fmla="*/ 176 h 505"/>
                <a:gd name="T26" fmla="*/ 64 w 95"/>
                <a:gd name="T27" fmla="*/ 138 h 505"/>
                <a:gd name="T28" fmla="*/ 79 w 95"/>
                <a:gd name="T29" fmla="*/ 105 h 505"/>
                <a:gd name="T30" fmla="*/ 93 w 95"/>
                <a:gd name="T31" fmla="*/ 73 h 505"/>
                <a:gd name="T32" fmla="*/ 94 w 95"/>
                <a:gd name="T33" fmla="*/ 68 h 505"/>
                <a:gd name="T34" fmla="*/ 95 w 95"/>
                <a:gd name="T35" fmla="*/ 62 h 505"/>
                <a:gd name="T36" fmla="*/ 89 w 95"/>
                <a:gd name="T37" fmla="*/ 64 h 505"/>
                <a:gd name="T38" fmla="*/ 76 w 95"/>
                <a:gd name="T39" fmla="*/ 33 h 505"/>
                <a:gd name="T40" fmla="*/ 75 w 95"/>
                <a:gd name="T41" fmla="*/ 17 h 505"/>
                <a:gd name="T42" fmla="*/ 69 w 95"/>
                <a:gd name="T43" fmla="*/ 1 h 505"/>
                <a:gd name="T44" fmla="*/ 62 w 95"/>
                <a:gd name="T45" fmla="*/ 13 h 505"/>
                <a:gd name="T46" fmla="*/ 59 w 95"/>
                <a:gd name="T47" fmla="*/ 88 h 505"/>
                <a:gd name="T48" fmla="*/ 50 w 95"/>
                <a:gd name="T49" fmla="*/ 148 h 505"/>
                <a:gd name="T50" fmla="*/ 42 w 95"/>
                <a:gd name="T51" fmla="*/ 200 h 505"/>
                <a:gd name="T52" fmla="*/ 24 w 95"/>
                <a:gd name="T53" fmla="*/ 248 h 505"/>
                <a:gd name="T54" fmla="*/ 21 w 95"/>
                <a:gd name="T55" fmla="*/ 289 h 505"/>
                <a:gd name="T56" fmla="*/ 19 w 95"/>
                <a:gd name="T57" fmla="*/ 322 h 505"/>
                <a:gd name="T58" fmla="*/ 31 w 95"/>
                <a:gd name="T59" fmla="*/ 301 h 505"/>
                <a:gd name="T60" fmla="*/ 29 w 95"/>
                <a:gd name="T61" fmla="*/ 326 h 505"/>
                <a:gd name="T62" fmla="*/ 27 w 95"/>
                <a:gd name="T63" fmla="*/ 345 h 505"/>
                <a:gd name="T64" fmla="*/ 23 w 95"/>
                <a:gd name="T65" fmla="*/ 362 h 505"/>
                <a:gd name="T66" fmla="*/ 14 w 95"/>
                <a:gd name="T67" fmla="*/ 354 h 505"/>
                <a:gd name="T68" fmla="*/ 6 w 95"/>
                <a:gd name="T69" fmla="*/ 366 h 505"/>
                <a:gd name="T70" fmla="*/ 10 w 95"/>
                <a:gd name="T71" fmla="*/ 372 h 505"/>
                <a:gd name="T72" fmla="*/ 12 w 95"/>
                <a:gd name="T73" fmla="*/ 385 h 505"/>
                <a:gd name="T74" fmla="*/ 15 w 95"/>
                <a:gd name="T75" fmla="*/ 390 h 505"/>
                <a:gd name="T76" fmla="*/ 3 w 95"/>
                <a:gd name="T77" fmla="*/ 399 h 505"/>
                <a:gd name="T78" fmla="*/ 3 w 95"/>
                <a:gd name="T79" fmla="*/ 410 h 505"/>
                <a:gd name="T80" fmla="*/ 11 w 95"/>
                <a:gd name="T81" fmla="*/ 414 h 505"/>
                <a:gd name="T82" fmla="*/ 12 w 95"/>
                <a:gd name="T83" fmla="*/ 428 h 505"/>
                <a:gd name="T84" fmla="*/ 12 w 95"/>
                <a:gd name="T85" fmla="*/ 436 h 505"/>
                <a:gd name="T86" fmla="*/ 16 w 95"/>
                <a:gd name="T87" fmla="*/ 445 h 505"/>
                <a:gd name="T88" fmla="*/ 33 w 95"/>
                <a:gd name="T89" fmla="*/ 448 h 505"/>
                <a:gd name="T90" fmla="*/ 27 w 95"/>
                <a:gd name="T91" fmla="*/ 455 h 505"/>
                <a:gd name="T92" fmla="*/ 40 w 95"/>
                <a:gd name="T93" fmla="*/ 460 h 505"/>
                <a:gd name="T94" fmla="*/ 25 w 95"/>
                <a:gd name="T95" fmla="*/ 468 h 505"/>
                <a:gd name="T96" fmla="*/ 42 w 95"/>
                <a:gd name="T97" fmla="*/ 469 h 505"/>
                <a:gd name="T98" fmla="*/ 20 w 95"/>
                <a:gd name="T99" fmla="*/ 472 h 505"/>
                <a:gd name="T100" fmla="*/ 39 w 95"/>
                <a:gd name="T101" fmla="*/ 483 h 505"/>
                <a:gd name="T102" fmla="*/ 50 w 95"/>
                <a:gd name="T103" fmla="*/ 469 h 505"/>
                <a:gd name="T104" fmla="*/ 63 w 95"/>
                <a:gd name="T105" fmla="*/ 470 h 505"/>
                <a:gd name="T106" fmla="*/ 63 w 95"/>
                <a:gd name="T107" fmla="*/ 485 h 505"/>
                <a:gd name="T108" fmla="*/ 55 w 95"/>
                <a:gd name="T109" fmla="*/ 485 h 505"/>
                <a:gd name="T110" fmla="*/ 43 w 95"/>
                <a:gd name="T111" fmla="*/ 489 h 505"/>
                <a:gd name="T112" fmla="*/ 59 w 95"/>
                <a:gd name="T113" fmla="*/ 490 h 505"/>
                <a:gd name="T114" fmla="*/ 79 w 95"/>
                <a:gd name="T115" fmla="*/ 501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5" h="505">
                  <a:moveTo>
                    <a:pt x="79" y="501"/>
                  </a:moveTo>
                  <a:cubicBezTo>
                    <a:pt x="80" y="503"/>
                    <a:pt x="82" y="505"/>
                    <a:pt x="83" y="505"/>
                  </a:cubicBezTo>
                  <a:cubicBezTo>
                    <a:pt x="84" y="505"/>
                    <a:pt x="84" y="505"/>
                    <a:pt x="84" y="505"/>
                  </a:cubicBezTo>
                  <a:cubicBezTo>
                    <a:pt x="84" y="505"/>
                    <a:pt x="83" y="502"/>
                    <a:pt x="81" y="499"/>
                  </a:cubicBezTo>
                  <a:cubicBezTo>
                    <a:pt x="80" y="499"/>
                    <a:pt x="79" y="498"/>
                    <a:pt x="80" y="497"/>
                  </a:cubicBezTo>
                  <a:cubicBezTo>
                    <a:pt x="79" y="497"/>
                    <a:pt x="79" y="497"/>
                    <a:pt x="79" y="497"/>
                  </a:cubicBezTo>
                  <a:cubicBezTo>
                    <a:pt x="78" y="497"/>
                    <a:pt x="78" y="497"/>
                    <a:pt x="78" y="497"/>
                  </a:cubicBezTo>
                  <a:cubicBezTo>
                    <a:pt x="78" y="497"/>
                    <a:pt x="78" y="497"/>
                    <a:pt x="78" y="497"/>
                  </a:cubicBezTo>
                  <a:cubicBezTo>
                    <a:pt x="77" y="497"/>
                    <a:pt x="76" y="497"/>
                    <a:pt x="76" y="484"/>
                  </a:cubicBezTo>
                  <a:cubicBezTo>
                    <a:pt x="76" y="483"/>
                    <a:pt x="76" y="482"/>
                    <a:pt x="76" y="481"/>
                  </a:cubicBezTo>
                  <a:cubicBezTo>
                    <a:pt x="76" y="481"/>
                    <a:pt x="76" y="481"/>
                    <a:pt x="76" y="481"/>
                  </a:cubicBezTo>
                  <a:cubicBezTo>
                    <a:pt x="76" y="476"/>
                    <a:pt x="77" y="469"/>
                    <a:pt x="77" y="461"/>
                  </a:cubicBezTo>
                  <a:cubicBezTo>
                    <a:pt x="77" y="461"/>
                    <a:pt x="77" y="460"/>
                    <a:pt x="77" y="460"/>
                  </a:cubicBezTo>
                  <a:cubicBezTo>
                    <a:pt x="76" y="460"/>
                    <a:pt x="76" y="460"/>
                    <a:pt x="76" y="460"/>
                  </a:cubicBezTo>
                  <a:cubicBezTo>
                    <a:pt x="73" y="460"/>
                    <a:pt x="69" y="460"/>
                    <a:pt x="68" y="458"/>
                  </a:cubicBezTo>
                  <a:cubicBezTo>
                    <a:pt x="67" y="457"/>
                    <a:pt x="67" y="456"/>
                    <a:pt x="67" y="454"/>
                  </a:cubicBezTo>
                  <a:cubicBezTo>
                    <a:pt x="67" y="454"/>
                    <a:pt x="67" y="453"/>
                    <a:pt x="68" y="453"/>
                  </a:cubicBezTo>
                  <a:cubicBezTo>
                    <a:pt x="67" y="452"/>
                    <a:pt x="67" y="452"/>
                    <a:pt x="66" y="452"/>
                  </a:cubicBezTo>
                  <a:cubicBezTo>
                    <a:pt x="66" y="452"/>
                    <a:pt x="66" y="451"/>
                    <a:pt x="66" y="451"/>
                  </a:cubicBezTo>
                  <a:cubicBezTo>
                    <a:pt x="65" y="451"/>
                    <a:pt x="64" y="450"/>
                    <a:pt x="63" y="450"/>
                  </a:cubicBezTo>
                  <a:cubicBezTo>
                    <a:pt x="62" y="450"/>
                    <a:pt x="59" y="450"/>
                    <a:pt x="57" y="450"/>
                  </a:cubicBezTo>
                  <a:cubicBezTo>
                    <a:pt x="51" y="450"/>
                    <a:pt x="45" y="450"/>
                    <a:pt x="43" y="451"/>
                  </a:cubicBezTo>
                  <a:cubicBezTo>
                    <a:pt x="41" y="451"/>
                    <a:pt x="40" y="449"/>
                    <a:pt x="39" y="447"/>
                  </a:cubicBezTo>
                  <a:cubicBezTo>
                    <a:pt x="39" y="447"/>
                    <a:pt x="38" y="446"/>
                    <a:pt x="38" y="446"/>
                  </a:cubicBezTo>
                  <a:cubicBezTo>
                    <a:pt x="37" y="446"/>
                    <a:pt x="37" y="446"/>
                    <a:pt x="36" y="445"/>
                  </a:cubicBezTo>
                  <a:cubicBezTo>
                    <a:pt x="35" y="443"/>
                    <a:pt x="35" y="435"/>
                    <a:pt x="36" y="432"/>
                  </a:cubicBezTo>
                  <a:cubicBezTo>
                    <a:pt x="36" y="431"/>
                    <a:pt x="36" y="431"/>
                    <a:pt x="36" y="431"/>
                  </a:cubicBezTo>
                  <a:cubicBezTo>
                    <a:pt x="36" y="430"/>
                    <a:pt x="33" y="430"/>
                    <a:pt x="31" y="430"/>
                  </a:cubicBezTo>
                  <a:cubicBezTo>
                    <a:pt x="31" y="430"/>
                    <a:pt x="30" y="430"/>
                    <a:pt x="30" y="430"/>
                  </a:cubicBezTo>
                  <a:cubicBezTo>
                    <a:pt x="28" y="430"/>
                    <a:pt x="27" y="430"/>
                    <a:pt x="26" y="429"/>
                  </a:cubicBezTo>
                  <a:cubicBezTo>
                    <a:pt x="25" y="429"/>
                    <a:pt x="25" y="428"/>
                    <a:pt x="25" y="427"/>
                  </a:cubicBezTo>
                  <a:cubicBezTo>
                    <a:pt x="25" y="426"/>
                    <a:pt x="25" y="426"/>
                    <a:pt x="25" y="426"/>
                  </a:cubicBezTo>
                  <a:cubicBezTo>
                    <a:pt x="25" y="424"/>
                    <a:pt x="25" y="423"/>
                    <a:pt x="24" y="422"/>
                  </a:cubicBezTo>
                  <a:cubicBezTo>
                    <a:pt x="21" y="419"/>
                    <a:pt x="22" y="415"/>
                    <a:pt x="23" y="412"/>
                  </a:cubicBezTo>
                  <a:cubicBezTo>
                    <a:pt x="23" y="412"/>
                    <a:pt x="23" y="411"/>
                    <a:pt x="23" y="410"/>
                  </a:cubicBezTo>
                  <a:cubicBezTo>
                    <a:pt x="24" y="408"/>
                    <a:pt x="26" y="402"/>
                    <a:pt x="30" y="402"/>
                  </a:cubicBezTo>
                  <a:cubicBezTo>
                    <a:pt x="31" y="402"/>
                    <a:pt x="31" y="402"/>
                    <a:pt x="32" y="400"/>
                  </a:cubicBezTo>
                  <a:cubicBezTo>
                    <a:pt x="32" y="398"/>
                    <a:pt x="32" y="396"/>
                    <a:pt x="35" y="395"/>
                  </a:cubicBezTo>
                  <a:cubicBezTo>
                    <a:pt x="36" y="394"/>
                    <a:pt x="35" y="393"/>
                    <a:pt x="34" y="391"/>
                  </a:cubicBezTo>
                  <a:cubicBezTo>
                    <a:pt x="33" y="390"/>
                    <a:pt x="32" y="387"/>
                    <a:pt x="34" y="386"/>
                  </a:cubicBezTo>
                  <a:cubicBezTo>
                    <a:pt x="35" y="385"/>
                    <a:pt x="35" y="384"/>
                    <a:pt x="35" y="383"/>
                  </a:cubicBezTo>
                  <a:cubicBezTo>
                    <a:pt x="36" y="381"/>
                    <a:pt x="36" y="379"/>
                    <a:pt x="39" y="378"/>
                  </a:cubicBezTo>
                  <a:cubicBezTo>
                    <a:pt x="41" y="378"/>
                    <a:pt x="41" y="377"/>
                    <a:pt x="41" y="375"/>
                  </a:cubicBezTo>
                  <a:cubicBezTo>
                    <a:pt x="41" y="373"/>
                    <a:pt x="40" y="371"/>
                    <a:pt x="43" y="370"/>
                  </a:cubicBezTo>
                  <a:cubicBezTo>
                    <a:pt x="43" y="370"/>
                    <a:pt x="43" y="370"/>
                    <a:pt x="43" y="370"/>
                  </a:cubicBezTo>
                  <a:cubicBezTo>
                    <a:pt x="43" y="370"/>
                    <a:pt x="43" y="369"/>
                    <a:pt x="43" y="368"/>
                  </a:cubicBezTo>
                  <a:cubicBezTo>
                    <a:pt x="42" y="366"/>
                    <a:pt x="42" y="364"/>
                    <a:pt x="42" y="362"/>
                  </a:cubicBezTo>
                  <a:cubicBezTo>
                    <a:pt x="43" y="361"/>
                    <a:pt x="42" y="360"/>
                    <a:pt x="42" y="359"/>
                  </a:cubicBezTo>
                  <a:cubicBezTo>
                    <a:pt x="42" y="357"/>
                    <a:pt x="41" y="354"/>
                    <a:pt x="45" y="353"/>
                  </a:cubicBezTo>
                  <a:cubicBezTo>
                    <a:pt x="45" y="353"/>
                    <a:pt x="46" y="352"/>
                    <a:pt x="46" y="352"/>
                  </a:cubicBezTo>
                  <a:cubicBezTo>
                    <a:pt x="46" y="351"/>
                    <a:pt x="46" y="350"/>
                    <a:pt x="43" y="347"/>
                  </a:cubicBezTo>
                  <a:cubicBezTo>
                    <a:pt x="42" y="347"/>
                    <a:pt x="41" y="346"/>
                    <a:pt x="41" y="344"/>
                  </a:cubicBezTo>
                  <a:cubicBezTo>
                    <a:pt x="42" y="343"/>
                    <a:pt x="44" y="343"/>
                    <a:pt x="48" y="343"/>
                  </a:cubicBezTo>
                  <a:cubicBezTo>
                    <a:pt x="48" y="343"/>
                    <a:pt x="48" y="343"/>
                    <a:pt x="48" y="343"/>
                  </a:cubicBezTo>
                  <a:cubicBezTo>
                    <a:pt x="49" y="343"/>
                    <a:pt x="49" y="342"/>
                    <a:pt x="49" y="342"/>
                  </a:cubicBezTo>
                  <a:cubicBezTo>
                    <a:pt x="49" y="341"/>
                    <a:pt x="48" y="340"/>
                    <a:pt x="47" y="340"/>
                  </a:cubicBezTo>
                  <a:cubicBezTo>
                    <a:pt x="47" y="340"/>
                    <a:pt x="47" y="340"/>
                    <a:pt x="46" y="340"/>
                  </a:cubicBezTo>
                  <a:cubicBezTo>
                    <a:pt x="44" y="341"/>
                    <a:pt x="41" y="340"/>
                    <a:pt x="41" y="338"/>
                  </a:cubicBezTo>
                  <a:cubicBezTo>
                    <a:pt x="40" y="336"/>
                    <a:pt x="40" y="335"/>
                    <a:pt x="41" y="334"/>
                  </a:cubicBezTo>
                  <a:cubicBezTo>
                    <a:pt x="41" y="333"/>
                    <a:pt x="41" y="333"/>
                    <a:pt x="42" y="332"/>
                  </a:cubicBezTo>
                  <a:cubicBezTo>
                    <a:pt x="43" y="331"/>
                    <a:pt x="43" y="331"/>
                    <a:pt x="41" y="329"/>
                  </a:cubicBezTo>
                  <a:cubicBezTo>
                    <a:pt x="40" y="328"/>
                    <a:pt x="39" y="327"/>
                    <a:pt x="40" y="326"/>
                  </a:cubicBezTo>
                  <a:cubicBezTo>
                    <a:pt x="41" y="324"/>
                    <a:pt x="41" y="322"/>
                    <a:pt x="39" y="321"/>
                  </a:cubicBezTo>
                  <a:cubicBezTo>
                    <a:pt x="37" y="319"/>
                    <a:pt x="38" y="314"/>
                    <a:pt x="38" y="312"/>
                  </a:cubicBezTo>
                  <a:cubicBezTo>
                    <a:pt x="39" y="310"/>
                    <a:pt x="40" y="307"/>
                    <a:pt x="41" y="307"/>
                  </a:cubicBezTo>
                  <a:cubicBezTo>
                    <a:pt x="42" y="306"/>
                    <a:pt x="42" y="301"/>
                    <a:pt x="41" y="299"/>
                  </a:cubicBezTo>
                  <a:cubicBezTo>
                    <a:pt x="41" y="298"/>
                    <a:pt x="41" y="297"/>
                    <a:pt x="41" y="296"/>
                  </a:cubicBezTo>
                  <a:cubicBezTo>
                    <a:pt x="41" y="295"/>
                    <a:pt x="41" y="294"/>
                    <a:pt x="40" y="292"/>
                  </a:cubicBezTo>
                  <a:cubicBezTo>
                    <a:pt x="39" y="291"/>
                    <a:pt x="39" y="289"/>
                    <a:pt x="39" y="288"/>
                  </a:cubicBezTo>
                  <a:cubicBezTo>
                    <a:pt x="39" y="287"/>
                    <a:pt x="40" y="286"/>
                    <a:pt x="40" y="285"/>
                  </a:cubicBezTo>
                  <a:cubicBezTo>
                    <a:pt x="41" y="284"/>
                    <a:pt x="42" y="283"/>
                    <a:pt x="42" y="280"/>
                  </a:cubicBezTo>
                  <a:cubicBezTo>
                    <a:pt x="42" y="277"/>
                    <a:pt x="42" y="273"/>
                    <a:pt x="46" y="272"/>
                  </a:cubicBezTo>
                  <a:cubicBezTo>
                    <a:pt x="46" y="272"/>
                    <a:pt x="46" y="270"/>
                    <a:pt x="46" y="268"/>
                  </a:cubicBezTo>
                  <a:cubicBezTo>
                    <a:pt x="46" y="267"/>
                    <a:pt x="46" y="266"/>
                    <a:pt x="46" y="265"/>
                  </a:cubicBezTo>
                  <a:cubicBezTo>
                    <a:pt x="46" y="263"/>
                    <a:pt x="48" y="262"/>
                    <a:pt x="49" y="262"/>
                  </a:cubicBezTo>
                  <a:cubicBezTo>
                    <a:pt x="51" y="262"/>
                    <a:pt x="52" y="262"/>
                    <a:pt x="52" y="260"/>
                  </a:cubicBezTo>
                  <a:cubicBezTo>
                    <a:pt x="52" y="258"/>
                    <a:pt x="52" y="258"/>
                    <a:pt x="51" y="257"/>
                  </a:cubicBezTo>
                  <a:cubicBezTo>
                    <a:pt x="50" y="256"/>
                    <a:pt x="49" y="255"/>
                    <a:pt x="49" y="254"/>
                  </a:cubicBezTo>
                  <a:cubicBezTo>
                    <a:pt x="50" y="252"/>
                    <a:pt x="50" y="250"/>
                    <a:pt x="49" y="247"/>
                  </a:cubicBezTo>
                  <a:cubicBezTo>
                    <a:pt x="49" y="245"/>
                    <a:pt x="49" y="242"/>
                    <a:pt x="49" y="239"/>
                  </a:cubicBezTo>
                  <a:cubicBezTo>
                    <a:pt x="49" y="233"/>
                    <a:pt x="53" y="230"/>
                    <a:pt x="56" y="228"/>
                  </a:cubicBezTo>
                  <a:cubicBezTo>
                    <a:pt x="57" y="228"/>
                    <a:pt x="57" y="227"/>
                    <a:pt x="58" y="227"/>
                  </a:cubicBezTo>
                  <a:cubicBezTo>
                    <a:pt x="59" y="226"/>
                    <a:pt x="58" y="223"/>
                    <a:pt x="57" y="221"/>
                  </a:cubicBezTo>
                  <a:cubicBezTo>
                    <a:pt x="57" y="217"/>
                    <a:pt x="56" y="214"/>
                    <a:pt x="58" y="213"/>
                  </a:cubicBezTo>
                  <a:cubicBezTo>
                    <a:pt x="59" y="212"/>
                    <a:pt x="59" y="211"/>
                    <a:pt x="59" y="209"/>
                  </a:cubicBezTo>
                  <a:cubicBezTo>
                    <a:pt x="60" y="208"/>
                    <a:pt x="60" y="206"/>
                    <a:pt x="61" y="205"/>
                  </a:cubicBezTo>
                  <a:cubicBezTo>
                    <a:pt x="62" y="204"/>
                    <a:pt x="63" y="202"/>
                    <a:pt x="63" y="200"/>
                  </a:cubicBezTo>
                  <a:cubicBezTo>
                    <a:pt x="63" y="199"/>
                    <a:pt x="63" y="197"/>
                    <a:pt x="64" y="196"/>
                  </a:cubicBezTo>
                  <a:cubicBezTo>
                    <a:pt x="65" y="194"/>
                    <a:pt x="64" y="193"/>
                    <a:pt x="63" y="191"/>
                  </a:cubicBezTo>
                  <a:cubicBezTo>
                    <a:pt x="62" y="190"/>
                    <a:pt x="61" y="188"/>
                    <a:pt x="61" y="186"/>
                  </a:cubicBezTo>
                  <a:cubicBezTo>
                    <a:pt x="61" y="183"/>
                    <a:pt x="61" y="180"/>
                    <a:pt x="58" y="176"/>
                  </a:cubicBezTo>
                  <a:cubicBezTo>
                    <a:pt x="55" y="172"/>
                    <a:pt x="55" y="166"/>
                    <a:pt x="56" y="163"/>
                  </a:cubicBezTo>
                  <a:cubicBezTo>
                    <a:pt x="57" y="162"/>
                    <a:pt x="58" y="162"/>
                    <a:pt x="58" y="162"/>
                  </a:cubicBezTo>
                  <a:cubicBezTo>
                    <a:pt x="59" y="162"/>
                    <a:pt x="59" y="160"/>
                    <a:pt x="59" y="159"/>
                  </a:cubicBezTo>
                  <a:cubicBezTo>
                    <a:pt x="60" y="157"/>
                    <a:pt x="60" y="154"/>
                    <a:pt x="63" y="153"/>
                  </a:cubicBezTo>
                  <a:cubicBezTo>
                    <a:pt x="63" y="153"/>
                    <a:pt x="64" y="153"/>
                    <a:pt x="64" y="152"/>
                  </a:cubicBezTo>
                  <a:cubicBezTo>
                    <a:pt x="65" y="150"/>
                    <a:pt x="63" y="146"/>
                    <a:pt x="62" y="143"/>
                  </a:cubicBezTo>
                  <a:cubicBezTo>
                    <a:pt x="61" y="140"/>
                    <a:pt x="63" y="139"/>
                    <a:pt x="64" y="138"/>
                  </a:cubicBezTo>
                  <a:cubicBezTo>
                    <a:pt x="65" y="138"/>
                    <a:pt x="65" y="138"/>
                    <a:pt x="65" y="136"/>
                  </a:cubicBezTo>
                  <a:cubicBezTo>
                    <a:pt x="65" y="132"/>
                    <a:pt x="68" y="127"/>
                    <a:pt x="71" y="125"/>
                  </a:cubicBezTo>
                  <a:cubicBezTo>
                    <a:pt x="73" y="124"/>
                    <a:pt x="74" y="120"/>
                    <a:pt x="74" y="117"/>
                  </a:cubicBezTo>
                  <a:cubicBezTo>
                    <a:pt x="74" y="115"/>
                    <a:pt x="76" y="114"/>
                    <a:pt x="78" y="112"/>
                  </a:cubicBezTo>
                  <a:cubicBezTo>
                    <a:pt x="79" y="112"/>
                    <a:pt x="80" y="111"/>
                    <a:pt x="81" y="111"/>
                  </a:cubicBezTo>
                  <a:cubicBezTo>
                    <a:pt x="81" y="110"/>
                    <a:pt x="81" y="110"/>
                    <a:pt x="80" y="109"/>
                  </a:cubicBezTo>
                  <a:cubicBezTo>
                    <a:pt x="80" y="107"/>
                    <a:pt x="79" y="106"/>
                    <a:pt x="79" y="105"/>
                  </a:cubicBezTo>
                  <a:cubicBezTo>
                    <a:pt x="79" y="104"/>
                    <a:pt x="80" y="104"/>
                    <a:pt x="81" y="103"/>
                  </a:cubicBezTo>
                  <a:cubicBezTo>
                    <a:pt x="82" y="102"/>
                    <a:pt x="81" y="100"/>
                    <a:pt x="80" y="97"/>
                  </a:cubicBezTo>
                  <a:cubicBezTo>
                    <a:pt x="79" y="94"/>
                    <a:pt x="78" y="92"/>
                    <a:pt x="80" y="91"/>
                  </a:cubicBezTo>
                  <a:cubicBezTo>
                    <a:pt x="80" y="90"/>
                    <a:pt x="80" y="89"/>
                    <a:pt x="80" y="87"/>
                  </a:cubicBezTo>
                  <a:cubicBezTo>
                    <a:pt x="80" y="86"/>
                    <a:pt x="80" y="85"/>
                    <a:pt x="80" y="84"/>
                  </a:cubicBezTo>
                  <a:cubicBezTo>
                    <a:pt x="80" y="82"/>
                    <a:pt x="83" y="80"/>
                    <a:pt x="87" y="77"/>
                  </a:cubicBezTo>
                  <a:cubicBezTo>
                    <a:pt x="90" y="76"/>
                    <a:pt x="92" y="74"/>
                    <a:pt x="93" y="73"/>
                  </a:cubicBezTo>
                  <a:cubicBezTo>
                    <a:pt x="93" y="73"/>
                    <a:pt x="93" y="73"/>
                    <a:pt x="93" y="72"/>
                  </a:cubicBezTo>
                  <a:cubicBezTo>
                    <a:pt x="93" y="72"/>
                    <a:pt x="93" y="72"/>
                    <a:pt x="93" y="72"/>
                  </a:cubicBezTo>
                  <a:cubicBezTo>
                    <a:pt x="93" y="72"/>
                    <a:pt x="93" y="72"/>
                    <a:pt x="93" y="71"/>
                  </a:cubicBezTo>
                  <a:cubicBezTo>
                    <a:pt x="93" y="71"/>
                    <a:pt x="94" y="71"/>
                    <a:pt x="94" y="71"/>
                  </a:cubicBezTo>
                  <a:cubicBezTo>
                    <a:pt x="94" y="71"/>
                    <a:pt x="94" y="70"/>
                    <a:pt x="94" y="70"/>
                  </a:cubicBezTo>
                  <a:cubicBezTo>
                    <a:pt x="94" y="70"/>
                    <a:pt x="94" y="70"/>
                    <a:pt x="94" y="69"/>
                  </a:cubicBezTo>
                  <a:cubicBezTo>
                    <a:pt x="94" y="69"/>
                    <a:pt x="94" y="69"/>
                    <a:pt x="94" y="68"/>
                  </a:cubicBezTo>
                  <a:cubicBezTo>
                    <a:pt x="94" y="68"/>
                    <a:pt x="94" y="68"/>
                    <a:pt x="94" y="68"/>
                  </a:cubicBezTo>
                  <a:cubicBezTo>
                    <a:pt x="94" y="67"/>
                    <a:pt x="94" y="67"/>
                    <a:pt x="94" y="67"/>
                  </a:cubicBezTo>
                  <a:cubicBezTo>
                    <a:pt x="94" y="67"/>
                    <a:pt x="94" y="66"/>
                    <a:pt x="94" y="66"/>
                  </a:cubicBezTo>
                  <a:cubicBezTo>
                    <a:pt x="94" y="66"/>
                    <a:pt x="95" y="65"/>
                    <a:pt x="95" y="65"/>
                  </a:cubicBezTo>
                  <a:cubicBezTo>
                    <a:pt x="95" y="65"/>
                    <a:pt x="95" y="64"/>
                    <a:pt x="95" y="64"/>
                  </a:cubicBezTo>
                  <a:cubicBezTo>
                    <a:pt x="95" y="64"/>
                    <a:pt x="95" y="63"/>
                    <a:pt x="95" y="63"/>
                  </a:cubicBezTo>
                  <a:cubicBezTo>
                    <a:pt x="95" y="63"/>
                    <a:pt x="95" y="63"/>
                    <a:pt x="95" y="62"/>
                  </a:cubicBezTo>
                  <a:cubicBezTo>
                    <a:pt x="94" y="63"/>
                    <a:pt x="93" y="63"/>
                    <a:pt x="92" y="63"/>
                  </a:cubicBezTo>
                  <a:cubicBezTo>
                    <a:pt x="92" y="63"/>
                    <a:pt x="92" y="64"/>
                    <a:pt x="92" y="64"/>
                  </a:cubicBezTo>
                  <a:cubicBezTo>
                    <a:pt x="92" y="64"/>
                    <a:pt x="91" y="64"/>
                    <a:pt x="91" y="64"/>
                  </a:cubicBezTo>
                  <a:cubicBezTo>
                    <a:pt x="91" y="64"/>
                    <a:pt x="91" y="64"/>
                    <a:pt x="90" y="64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8" y="63"/>
                    <a:pt x="88" y="63"/>
                    <a:pt x="88" y="63"/>
                  </a:cubicBezTo>
                  <a:cubicBezTo>
                    <a:pt x="88" y="63"/>
                    <a:pt x="88" y="63"/>
                    <a:pt x="88" y="63"/>
                  </a:cubicBezTo>
                  <a:cubicBezTo>
                    <a:pt x="88" y="62"/>
                    <a:pt x="88" y="60"/>
                    <a:pt x="87" y="59"/>
                  </a:cubicBezTo>
                  <a:cubicBezTo>
                    <a:pt x="87" y="56"/>
                    <a:pt x="87" y="53"/>
                    <a:pt x="86" y="51"/>
                  </a:cubicBezTo>
                  <a:cubicBezTo>
                    <a:pt x="84" y="49"/>
                    <a:pt x="84" y="47"/>
                    <a:pt x="83" y="45"/>
                  </a:cubicBezTo>
                  <a:cubicBezTo>
                    <a:pt x="83" y="43"/>
                    <a:pt x="83" y="41"/>
                    <a:pt x="82" y="41"/>
                  </a:cubicBezTo>
                  <a:cubicBezTo>
                    <a:pt x="79" y="40"/>
                    <a:pt x="77" y="36"/>
                    <a:pt x="76" y="33"/>
                  </a:cubicBezTo>
                  <a:cubicBezTo>
                    <a:pt x="76" y="33"/>
                    <a:pt x="76" y="32"/>
                    <a:pt x="76" y="32"/>
                  </a:cubicBezTo>
                  <a:cubicBezTo>
                    <a:pt x="76" y="31"/>
                    <a:pt x="77" y="30"/>
                    <a:pt x="78" y="30"/>
                  </a:cubicBezTo>
                  <a:cubicBezTo>
                    <a:pt x="79" y="29"/>
                    <a:pt x="79" y="28"/>
                    <a:pt x="79" y="26"/>
                  </a:cubicBezTo>
                  <a:cubicBezTo>
                    <a:pt x="78" y="25"/>
                    <a:pt x="78" y="23"/>
                    <a:pt x="80" y="22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80" y="21"/>
                    <a:pt x="80" y="21"/>
                    <a:pt x="79" y="20"/>
                  </a:cubicBezTo>
                  <a:cubicBezTo>
                    <a:pt x="78" y="20"/>
                    <a:pt x="77" y="18"/>
                    <a:pt x="75" y="17"/>
                  </a:cubicBezTo>
                  <a:cubicBezTo>
                    <a:pt x="73" y="15"/>
                    <a:pt x="74" y="12"/>
                    <a:pt x="74" y="10"/>
                  </a:cubicBezTo>
                  <a:cubicBezTo>
                    <a:pt x="74" y="8"/>
                    <a:pt x="74" y="6"/>
                    <a:pt x="73" y="5"/>
                  </a:cubicBezTo>
                  <a:cubicBezTo>
                    <a:pt x="72" y="5"/>
                    <a:pt x="72" y="4"/>
                    <a:pt x="71" y="4"/>
                  </a:cubicBezTo>
                  <a:cubicBezTo>
                    <a:pt x="71" y="4"/>
                    <a:pt x="71" y="3"/>
                    <a:pt x="71" y="3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70" y="2"/>
                    <a:pt x="70" y="2"/>
                    <a:pt x="69" y="2"/>
                  </a:cubicBezTo>
                  <a:cubicBezTo>
                    <a:pt x="69" y="2"/>
                    <a:pt x="69" y="1"/>
                    <a:pt x="69" y="1"/>
                  </a:cubicBezTo>
                  <a:cubicBezTo>
                    <a:pt x="69" y="1"/>
                    <a:pt x="69" y="1"/>
                    <a:pt x="69" y="0"/>
                  </a:cubicBezTo>
                  <a:cubicBezTo>
                    <a:pt x="69" y="1"/>
                    <a:pt x="69" y="1"/>
                    <a:pt x="68" y="2"/>
                  </a:cubicBezTo>
                  <a:cubicBezTo>
                    <a:pt x="68" y="4"/>
                    <a:pt x="67" y="8"/>
                    <a:pt x="64" y="9"/>
                  </a:cubicBezTo>
                  <a:cubicBezTo>
                    <a:pt x="64" y="9"/>
                    <a:pt x="64" y="9"/>
                    <a:pt x="63" y="10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3" y="10"/>
                    <a:pt x="62" y="10"/>
                    <a:pt x="62" y="10"/>
                  </a:cubicBezTo>
                  <a:cubicBezTo>
                    <a:pt x="62" y="11"/>
                    <a:pt x="62" y="12"/>
                    <a:pt x="62" y="13"/>
                  </a:cubicBezTo>
                  <a:cubicBezTo>
                    <a:pt x="62" y="15"/>
                    <a:pt x="62" y="18"/>
                    <a:pt x="62" y="20"/>
                  </a:cubicBezTo>
                  <a:cubicBezTo>
                    <a:pt x="64" y="24"/>
                    <a:pt x="65" y="42"/>
                    <a:pt x="63" y="49"/>
                  </a:cubicBezTo>
                  <a:cubicBezTo>
                    <a:pt x="61" y="57"/>
                    <a:pt x="60" y="62"/>
                    <a:pt x="58" y="66"/>
                  </a:cubicBezTo>
                  <a:cubicBezTo>
                    <a:pt x="58" y="68"/>
                    <a:pt x="59" y="69"/>
                    <a:pt x="59" y="70"/>
                  </a:cubicBezTo>
                  <a:cubicBezTo>
                    <a:pt x="60" y="70"/>
                    <a:pt x="61" y="72"/>
                    <a:pt x="60" y="73"/>
                  </a:cubicBezTo>
                  <a:cubicBezTo>
                    <a:pt x="58" y="75"/>
                    <a:pt x="59" y="78"/>
                    <a:pt x="59" y="82"/>
                  </a:cubicBezTo>
                  <a:cubicBezTo>
                    <a:pt x="59" y="84"/>
                    <a:pt x="59" y="86"/>
                    <a:pt x="59" y="88"/>
                  </a:cubicBezTo>
                  <a:cubicBezTo>
                    <a:pt x="59" y="93"/>
                    <a:pt x="57" y="100"/>
                    <a:pt x="56" y="105"/>
                  </a:cubicBezTo>
                  <a:cubicBezTo>
                    <a:pt x="55" y="109"/>
                    <a:pt x="54" y="112"/>
                    <a:pt x="54" y="113"/>
                  </a:cubicBezTo>
                  <a:cubicBezTo>
                    <a:pt x="54" y="115"/>
                    <a:pt x="53" y="117"/>
                    <a:pt x="52" y="119"/>
                  </a:cubicBezTo>
                  <a:cubicBezTo>
                    <a:pt x="51" y="121"/>
                    <a:pt x="50" y="123"/>
                    <a:pt x="51" y="125"/>
                  </a:cubicBezTo>
                  <a:cubicBezTo>
                    <a:pt x="51" y="130"/>
                    <a:pt x="48" y="133"/>
                    <a:pt x="45" y="136"/>
                  </a:cubicBezTo>
                  <a:cubicBezTo>
                    <a:pt x="44" y="136"/>
                    <a:pt x="46" y="139"/>
                    <a:pt x="47" y="141"/>
                  </a:cubicBezTo>
                  <a:cubicBezTo>
                    <a:pt x="49" y="144"/>
                    <a:pt x="50" y="146"/>
                    <a:pt x="50" y="148"/>
                  </a:cubicBezTo>
                  <a:cubicBezTo>
                    <a:pt x="50" y="150"/>
                    <a:pt x="49" y="152"/>
                    <a:pt x="48" y="153"/>
                  </a:cubicBezTo>
                  <a:cubicBezTo>
                    <a:pt x="46" y="155"/>
                    <a:pt x="45" y="157"/>
                    <a:pt x="46" y="160"/>
                  </a:cubicBezTo>
                  <a:cubicBezTo>
                    <a:pt x="47" y="167"/>
                    <a:pt x="46" y="177"/>
                    <a:pt x="46" y="182"/>
                  </a:cubicBezTo>
                  <a:cubicBezTo>
                    <a:pt x="46" y="184"/>
                    <a:pt x="46" y="185"/>
                    <a:pt x="46" y="185"/>
                  </a:cubicBezTo>
                  <a:cubicBezTo>
                    <a:pt x="46" y="187"/>
                    <a:pt x="45" y="188"/>
                    <a:pt x="44" y="188"/>
                  </a:cubicBezTo>
                  <a:cubicBezTo>
                    <a:pt x="44" y="189"/>
                    <a:pt x="43" y="190"/>
                    <a:pt x="43" y="193"/>
                  </a:cubicBezTo>
                  <a:cubicBezTo>
                    <a:pt x="44" y="196"/>
                    <a:pt x="43" y="198"/>
                    <a:pt x="42" y="200"/>
                  </a:cubicBezTo>
                  <a:cubicBezTo>
                    <a:pt x="41" y="202"/>
                    <a:pt x="40" y="204"/>
                    <a:pt x="39" y="207"/>
                  </a:cubicBezTo>
                  <a:cubicBezTo>
                    <a:pt x="39" y="213"/>
                    <a:pt x="35" y="220"/>
                    <a:pt x="33" y="226"/>
                  </a:cubicBezTo>
                  <a:cubicBezTo>
                    <a:pt x="32" y="228"/>
                    <a:pt x="31" y="230"/>
                    <a:pt x="30" y="231"/>
                  </a:cubicBezTo>
                  <a:cubicBezTo>
                    <a:pt x="30" y="233"/>
                    <a:pt x="29" y="234"/>
                    <a:pt x="29" y="235"/>
                  </a:cubicBezTo>
                  <a:cubicBezTo>
                    <a:pt x="28" y="239"/>
                    <a:pt x="27" y="241"/>
                    <a:pt x="24" y="241"/>
                  </a:cubicBezTo>
                  <a:cubicBezTo>
                    <a:pt x="24" y="241"/>
                    <a:pt x="23" y="241"/>
                    <a:pt x="23" y="242"/>
                  </a:cubicBezTo>
                  <a:cubicBezTo>
                    <a:pt x="22" y="243"/>
                    <a:pt x="22" y="245"/>
                    <a:pt x="24" y="248"/>
                  </a:cubicBezTo>
                  <a:cubicBezTo>
                    <a:pt x="25" y="251"/>
                    <a:pt x="25" y="253"/>
                    <a:pt x="24" y="255"/>
                  </a:cubicBezTo>
                  <a:cubicBezTo>
                    <a:pt x="24" y="258"/>
                    <a:pt x="24" y="260"/>
                    <a:pt x="25" y="262"/>
                  </a:cubicBezTo>
                  <a:cubicBezTo>
                    <a:pt x="28" y="267"/>
                    <a:pt x="27" y="269"/>
                    <a:pt x="26" y="273"/>
                  </a:cubicBezTo>
                  <a:cubicBezTo>
                    <a:pt x="26" y="274"/>
                    <a:pt x="26" y="274"/>
                    <a:pt x="26" y="274"/>
                  </a:cubicBezTo>
                  <a:cubicBezTo>
                    <a:pt x="25" y="276"/>
                    <a:pt x="24" y="278"/>
                    <a:pt x="24" y="279"/>
                  </a:cubicBezTo>
                  <a:cubicBezTo>
                    <a:pt x="23" y="280"/>
                    <a:pt x="22" y="281"/>
                    <a:pt x="22" y="284"/>
                  </a:cubicBezTo>
                  <a:cubicBezTo>
                    <a:pt x="22" y="286"/>
                    <a:pt x="22" y="287"/>
                    <a:pt x="21" y="289"/>
                  </a:cubicBezTo>
                  <a:cubicBezTo>
                    <a:pt x="20" y="291"/>
                    <a:pt x="20" y="294"/>
                    <a:pt x="21" y="296"/>
                  </a:cubicBezTo>
                  <a:cubicBezTo>
                    <a:pt x="22" y="300"/>
                    <a:pt x="22" y="302"/>
                    <a:pt x="21" y="303"/>
                  </a:cubicBezTo>
                  <a:cubicBezTo>
                    <a:pt x="21" y="304"/>
                    <a:pt x="20" y="305"/>
                    <a:pt x="19" y="305"/>
                  </a:cubicBezTo>
                  <a:cubicBezTo>
                    <a:pt x="17" y="305"/>
                    <a:pt x="16" y="311"/>
                    <a:pt x="15" y="316"/>
                  </a:cubicBezTo>
                  <a:cubicBezTo>
                    <a:pt x="15" y="319"/>
                    <a:pt x="14" y="322"/>
                    <a:pt x="15" y="322"/>
                  </a:cubicBezTo>
                  <a:cubicBezTo>
                    <a:pt x="15" y="323"/>
                    <a:pt x="17" y="323"/>
                    <a:pt x="19" y="322"/>
                  </a:cubicBezTo>
                  <a:cubicBezTo>
                    <a:pt x="19" y="322"/>
                    <a:pt x="19" y="322"/>
                    <a:pt x="19" y="322"/>
                  </a:cubicBezTo>
                  <a:cubicBezTo>
                    <a:pt x="22" y="322"/>
                    <a:pt x="22" y="316"/>
                    <a:pt x="22" y="311"/>
                  </a:cubicBezTo>
                  <a:cubicBezTo>
                    <a:pt x="22" y="309"/>
                    <a:pt x="22" y="307"/>
                    <a:pt x="22" y="305"/>
                  </a:cubicBezTo>
                  <a:cubicBezTo>
                    <a:pt x="22" y="305"/>
                    <a:pt x="22" y="302"/>
                    <a:pt x="24" y="302"/>
                  </a:cubicBezTo>
                  <a:cubicBezTo>
                    <a:pt x="25" y="302"/>
                    <a:pt x="25" y="302"/>
                    <a:pt x="25" y="301"/>
                  </a:cubicBezTo>
                  <a:cubicBezTo>
                    <a:pt x="26" y="300"/>
                    <a:pt x="26" y="299"/>
                    <a:pt x="28" y="298"/>
                  </a:cubicBezTo>
                  <a:cubicBezTo>
                    <a:pt x="30" y="298"/>
                    <a:pt x="30" y="298"/>
                    <a:pt x="31" y="298"/>
                  </a:cubicBezTo>
                  <a:cubicBezTo>
                    <a:pt x="32" y="299"/>
                    <a:pt x="31" y="300"/>
                    <a:pt x="31" y="301"/>
                  </a:cubicBezTo>
                  <a:cubicBezTo>
                    <a:pt x="31" y="302"/>
                    <a:pt x="32" y="302"/>
                    <a:pt x="32" y="302"/>
                  </a:cubicBezTo>
                  <a:cubicBezTo>
                    <a:pt x="34" y="303"/>
                    <a:pt x="35" y="304"/>
                    <a:pt x="35" y="305"/>
                  </a:cubicBezTo>
                  <a:cubicBezTo>
                    <a:pt x="35" y="306"/>
                    <a:pt x="35" y="308"/>
                    <a:pt x="33" y="309"/>
                  </a:cubicBezTo>
                  <a:cubicBezTo>
                    <a:pt x="32" y="310"/>
                    <a:pt x="32" y="311"/>
                    <a:pt x="32" y="313"/>
                  </a:cubicBezTo>
                  <a:cubicBezTo>
                    <a:pt x="33" y="315"/>
                    <a:pt x="33" y="317"/>
                    <a:pt x="32" y="318"/>
                  </a:cubicBezTo>
                  <a:cubicBezTo>
                    <a:pt x="31" y="319"/>
                    <a:pt x="31" y="319"/>
                    <a:pt x="31" y="319"/>
                  </a:cubicBezTo>
                  <a:cubicBezTo>
                    <a:pt x="30" y="322"/>
                    <a:pt x="28" y="324"/>
                    <a:pt x="29" y="326"/>
                  </a:cubicBezTo>
                  <a:cubicBezTo>
                    <a:pt x="30" y="328"/>
                    <a:pt x="30" y="330"/>
                    <a:pt x="29" y="331"/>
                  </a:cubicBezTo>
                  <a:cubicBezTo>
                    <a:pt x="28" y="331"/>
                    <a:pt x="28" y="332"/>
                    <a:pt x="27" y="334"/>
                  </a:cubicBezTo>
                  <a:cubicBezTo>
                    <a:pt x="27" y="336"/>
                    <a:pt x="28" y="337"/>
                    <a:pt x="28" y="337"/>
                  </a:cubicBezTo>
                  <a:cubicBezTo>
                    <a:pt x="29" y="338"/>
                    <a:pt x="29" y="339"/>
                    <a:pt x="27" y="340"/>
                  </a:cubicBezTo>
                  <a:cubicBezTo>
                    <a:pt x="28" y="340"/>
                    <a:pt x="28" y="341"/>
                    <a:pt x="28" y="341"/>
                  </a:cubicBezTo>
                  <a:cubicBezTo>
                    <a:pt x="28" y="342"/>
                    <a:pt x="29" y="343"/>
                    <a:pt x="28" y="344"/>
                  </a:cubicBezTo>
                  <a:cubicBezTo>
                    <a:pt x="28" y="345"/>
                    <a:pt x="28" y="345"/>
                    <a:pt x="27" y="345"/>
                  </a:cubicBezTo>
                  <a:cubicBezTo>
                    <a:pt x="27" y="345"/>
                    <a:pt x="27" y="345"/>
                    <a:pt x="26" y="345"/>
                  </a:cubicBezTo>
                  <a:cubicBezTo>
                    <a:pt x="26" y="346"/>
                    <a:pt x="27" y="349"/>
                    <a:pt x="28" y="350"/>
                  </a:cubicBezTo>
                  <a:cubicBezTo>
                    <a:pt x="28" y="351"/>
                    <a:pt x="29" y="352"/>
                    <a:pt x="28" y="353"/>
                  </a:cubicBezTo>
                  <a:cubicBezTo>
                    <a:pt x="28" y="354"/>
                    <a:pt x="27" y="354"/>
                    <a:pt x="25" y="354"/>
                  </a:cubicBezTo>
                  <a:cubicBezTo>
                    <a:pt x="24" y="354"/>
                    <a:pt x="23" y="354"/>
                    <a:pt x="22" y="355"/>
                  </a:cubicBezTo>
                  <a:cubicBezTo>
                    <a:pt x="22" y="355"/>
                    <a:pt x="22" y="356"/>
                    <a:pt x="23" y="357"/>
                  </a:cubicBezTo>
                  <a:cubicBezTo>
                    <a:pt x="23" y="359"/>
                    <a:pt x="24" y="360"/>
                    <a:pt x="23" y="362"/>
                  </a:cubicBezTo>
                  <a:cubicBezTo>
                    <a:pt x="23" y="363"/>
                    <a:pt x="22" y="364"/>
                    <a:pt x="21" y="364"/>
                  </a:cubicBezTo>
                  <a:cubicBezTo>
                    <a:pt x="19" y="364"/>
                    <a:pt x="17" y="362"/>
                    <a:pt x="15" y="360"/>
                  </a:cubicBezTo>
                  <a:cubicBezTo>
                    <a:pt x="15" y="360"/>
                    <a:pt x="15" y="360"/>
                    <a:pt x="15" y="359"/>
                  </a:cubicBezTo>
                  <a:cubicBezTo>
                    <a:pt x="14" y="359"/>
                    <a:pt x="14" y="358"/>
                    <a:pt x="14" y="358"/>
                  </a:cubicBezTo>
                  <a:cubicBezTo>
                    <a:pt x="14" y="357"/>
                    <a:pt x="15" y="356"/>
                    <a:pt x="16" y="354"/>
                  </a:cubicBezTo>
                  <a:cubicBezTo>
                    <a:pt x="16" y="354"/>
                    <a:pt x="15" y="354"/>
                    <a:pt x="15" y="354"/>
                  </a:cubicBezTo>
                  <a:cubicBezTo>
                    <a:pt x="14" y="354"/>
                    <a:pt x="14" y="354"/>
                    <a:pt x="14" y="354"/>
                  </a:cubicBezTo>
                  <a:cubicBezTo>
                    <a:pt x="13" y="354"/>
                    <a:pt x="13" y="354"/>
                    <a:pt x="13" y="354"/>
                  </a:cubicBezTo>
                  <a:cubicBezTo>
                    <a:pt x="13" y="354"/>
                    <a:pt x="13" y="354"/>
                    <a:pt x="13" y="355"/>
                  </a:cubicBezTo>
                  <a:cubicBezTo>
                    <a:pt x="13" y="357"/>
                    <a:pt x="11" y="358"/>
                    <a:pt x="9" y="359"/>
                  </a:cubicBezTo>
                  <a:cubicBezTo>
                    <a:pt x="8" y="359"/>
                    <a:pt x="7" y="359"/>
                    <a:pt x="6" y="360"/>
                  </a:cubicBezTo>
                  <a:cubicBezTo>
                    <a:pt x="6" y="361"/>
                    <a:pt x="6" y="361"/>
                    <a:pt x="7" y="362"/>
                  </a:cubicBezTo>
                  <a:cubicBezTo>
                    <a:pt x="7" y="363"/>
                    <a:pt x="8" y="364"/>
                    <a:pt x="8" y="365"/>
                  </a:cubicBezTo>
                  <a:cubicBezTo>
                    <a:pt x="7" y="365"/>
                    <a:pt x="7" y="366"/>
                    <a:pt x="6" y="366"/>
                  </a:cubicBezTo>
                  <a:cubicBezTo>
                    <a:pt x="4" y="367"/>
                    <a:pt x="0" y="370"/>
                    <a:pt x="0" y="372"/>
                  </a:cubicBezTo>
                  <a:cubicBezTo>
                    <a:pt x="0" y="372"/>
                    <a:pt x="0" y="372"/>
                    <a:pt x="0" y="373"/>
                  </a:cubicBezTo>
                  <a:cubicBezTo>
                    <a:pt x="0" y="373"/>
                    <a:pt x="1" y="373"/>
                    <a:pt x="1" y="372"/>
                  </a:cubicBezTo>
                  <a:cubicBezTo>
                    <a:pt x="1" y="370"/>
                    <a:pt x="2" y="369"/>
                    <a:pt x="4" y="369"/>
                  </a:cubicBezTo>
                  <a:cubicBezTo>
                    <a:pt x="6" y="369"/>
                    <a:pt x="7" y="370"/>
                    <a:pt x="8" y="372"/>
                  </a:cubicBezTo>
                  <a:cubicBezTo>
                    <a:pt x="8" y="373"/>
                    <a:pt x="8" y="373"/>
                    <a:pt x="9" y="373"/>
                  </a:cubicBezTo>
                  <a:cubicBezTo>
                    <a:pt x="9" y="373"/>
                    <a:pt x="9" y="372"/>
                    <a:pt x="10" y="372"/>
                  </a:cubicBezTo>
                  <a:cubicBezTo>
                    <a:pt x="11" y="372"/>
                    <a:pt x="12" y="372"/>
                    <a:pt x="14" y="372"/>
                  </a:cubicBezTo>
                  <a:cubicBezTo>
                    <a:pt x="16" y="372"/>
                    <a:pt x="17" y="375"/>
                    <a:pt x="17" y="377"/>
                  </a:cubicBezTo>
                  <a:cubicBezTo>
                    <a:pt x="17" y="378"/>
                    <a:pt x="16" y="380"/>
                    <a:pt x="15" y="380"/>
                  </a:cubicBezTo>
                  <a:cubicBezTo>
                    <a:pt x="14" y="380"/>
                    <a:pt x="14" y="380"/>
                    <a:pt x="14" y="380"/>
                  </a:cubicBezTo>
                  <a:cubicBezTo>
                    <a:pt x="14" y="380"/>
                    <a:pt x="14" y="380"/>
                    <a:pt x="14" y="380"/>
                  </a:cubicBezTo>
                  <a:cubicBezTo>
                    <a:pt x="14" y="380"/>
                    <a:pt x="14" y="380"/>
                    <a:pt x="13" y="380"/>
                  </a:cubicBezTo>
                  <a:cubicBezTo>
                    <a:pt x="12" y="381"/>
                    <a:pt x="12" y="383"/>
                    <a:pt x="12" y="385"/>
                  </a:cubicBezTo>
                  <a:cubicBezTo>
                    <a:pt x="12" y="386"/>
                    <a:pt x="12" y="386"/>
                    <a:pt x="13" y="386"/>
                  </a:cubicBezTo>
                  <a:cubicBezTo>
                    <a:pt x="14" y="386"/>
                    <a:pt x="16" y="386"/>
                    <a:pt x="17" y="386"/>
                  </a:cubicBezTo>
                  <a:cubicBezTo>
                    <a:pt x="19" y="386"/>
                    <a:pt x="21" y="385"/>
                    <a:pt x="22" y="386"/>
                  </a:cubicBezTo>
                  <a:cubicBezTo>
                    <a:pt x="24" y="386"/>
                    <a:pt x="25" y="389"/>
                    <a:pt x="24" y="390"/>
                  </a:cubicBezTo>
                  <a:cubicBezTo>
                    <a:pt x="24" y="392"/>
                    <a:pt x="23" y="392"/>
                    <a:pt x="22" y="392"/>
                  </a:cubicBezTo>
                  <a:cubicBezTo>
                    <a:pt x="22" y="392"/>
                    <a:pt x="22" y="392"/>
                    <a:pt x="21" y="392"/>
                  </a:cubicBezTo>
                  <a:cubicBezTo>
                    <a:pt x="19" y="390"/>
                    <a:pt x="16" y="388"/>
                    <a:pt x="15" y="390"/>
                  </a:cubicBezTo>
                  <a:cubicBezTo>
                    <a:pt x="14" y="391"/>
                    <a:pt x="13" y="392"/>
                    <a:pt x="11" y="392"/>
                  </a:cubicBezTo>
                  <a:cubicBezTo>
                    <a:pt x="10" y="392"/>
                    <a:pt x="9" y="392"/>
                    <a:pt x="8" y="391"/>
                  </a:cubicBezTo>
                  <a:cubicBezTo>
                    <a:pt x="7" y="391"/>
                    <a:pt x="7" y="391"/>
                    <a:pt x="7" y="391"/>
                  </a:cubicBezTo>
                  <a:cubicBezTo>
                    <a:pt x="7" y="391"/>
                    <a:pt x="7" y="391"/>
                    <a:pt x="7" y="391"/>
                  </a:cubicBezTo>
                  <a:cubicBezTo>
                    <a:pt x="5" y="391"/>
                    <a:pt x="1" y="393"/>
                    <a:pt x="0" y="395"/>
                  </a:cubicBezTo>
                  <a:cubicBezTo>
                    <a:pt x="0" y="395"/>
                    <a:pt x="0" y="395"/>
                    <a:pt x="1" y="395"/>
                  </a:cubicBezTo>
                  <a:cubicBezTo>
                    <a:pt x="2" y="396"/>
                    <a:pt x="3" y="398"/>
                    <a:pt x="3" y="399"/>
                  </a:cubicBezTo>
                  <a:cubicBezTo>
                    <a:pt x="4" y="399"/>
                    <a:pt x="4" y="400"/>
                    <a:pt x="4" y="400"/>
                  </a:cubicBezTo>
                  <a:cubicBezTo>
                    <a:pt x="6" y="400"/>
                    <a:pt x="8" y="399"/>
                    <a:pt x="9" y="397"/>
                  </a:cubicBezTo>
                  <a:cubicBezTo>
                    <a:pt x="10" y="396"/>
                    <a:pt x="11" y="394"/>
                    <a:pt x="13" y="394"/>
                  </a:cubicBezTo>
                  <a:cubicBezTo>
                    <a:pt x="14" y="394"/>
                    <a:pt x="15" y="395"/>
                    <a:pt x="15" y="398"/>
                  </a:cubicBezTo>
                  <a:cubicBezTo>
                    <a:pt x="16" y="402"/>
                    <a:pt x="13" y="402"/>
                    <a:pt x="12" y="402"/>
                  </a:cubicBezTo>
                  <a:cubicBezTo>
                    <a:pt x="10" y="403"/>
                    <a:pt x="10" y="403"/>
                    <a:pt x="10" y="403"/>
                  </a:cubicBezTo>
                  <a:cubicBezTo>
                    <a:pt x="9" y="406"/>
                    <a:pt x="7" y="408"/>
                    <a:pt x="3" y="410"/>
                  </a:cubicBezTo>
                  <a:cubicBezTo>
                    <a:pt x="3" y="411"/>
                    <a:pt x="2" y="412"/>
                    <a:pt x="3" y="412"/>
                  </a:cubicBezTo>
                  <a:cubicBezTo>
                    <a:pt x="3" y="413"/>
                    <a:pt x="4" y="414"/>
                    <a:pt x="5" y="413"/>
                  </a:cubicBezTo>
                  <a:cubicBezTo>
                    <a:pt x="6" y="413"/>
                    <a:pt x="6" y="413"/>
                    <a:pt x="7" y="414"/>
                  </a:cubicBezTo>
                  <a:cubicBezTo>
                    <a:pt x="7" y="414"/>
                    <a:pt x="7" y="415"/>
                    <a:pt x="7" y="415"/>
                  </a:cubicBezTo>
                  <a:cubicBezTo>
                    <a:pt x="7" y="416"/>
                    <a:pt x="7" y="417"/>
                    <a:pt x="8" y="417"/>
                  </a:cubicBezTo>
                  <a:cubicBezTo>
                    <a:pt x="9" y="417"/>
                    <a:pt x="10" y="417"/>
                    <a:pt x="10" y="416"/>
                  </a:cubicBezTo>
                  <a:cubicBezTo>
                    <a:pt x="11" y="416"/>
                    <a:pt x="11" y="415"/>
                    <a:pt x="11" y="414"/>
                  </a:cubicBezTo>
                  <a:cubicBezTo>
                    <a:pt x="10" y="412"/>
                    <a:pt x="11" y="410"/>
                    <a:pt x="12" y="408"/>
                  </a:cubicBezTo>
                  <a:cubicBezTo>
                    <a:pt x="13" y="406"/>
                    <a:pt x="15" y="406"/>
                    <a:pt x="17" y="407"/>
                  </a:cubicBezTo>
                  <a:cubicBezTo>
                    <a:pt x="19" y="410"/>
                    <a:pt x="18" y="412"/>
                    <a:pt x="17" y="414"/>
                  </a:cubicBezTo>
                  <a:cubicBezTo>
                    <a:pt x="16" y="415"/>
                    <a:pt x="16" y="415"/>
                    <a:pt x="16" y="416"/>
                  </a:cubicBezTo>
                  <a:cubicBezTo>
                    <a:pt x="16" y="417"/>
                    <a:pt x="15" y="419"/>
                    <a:pt x="15" y="420"/>
                  </a:cubicBezTo>
                  <a:cubicBezTo>
                    <a:pt x="14" y="422"/>
                    <a:pt x="14" y="423"/>
                    <a:pt x="14" y="425"/>
                  </a:cubicBezTo>
                  <a:cubicBezTo>
                    <a:pt x="14" y="427"/>
                    <a:pt x="13" y="427"/>
                    <a:pt x="12" y="428"/>
                  </a:cubicBezTo>
                  <a:cubicBezTo>
                    <a:pt x="11" y="428"/>
                    <a:pt x="11" y="428"/>
                    <a:pt x="11" y="429"/>
                  </a:cubicBezTo>
                  <a:cubicBezTo>
                    <a:pt x="11" y="431"/>
                    <a:pt x="9" y="431"/>
                    <a:pt x="8" y="432"/>
                  </a:cubicBezTo>
                  <a:cubicBezTo>
                    <a:pt x="9" y="433"/>
                    <a:pt x="8" y="435"/>
                    <a:pt x="7" y="436"/>
                  </a:cubicBezTo>
                  <a:cubicBezTo>
                    <a:pt x="7" y="437"/>
                    <a:pt x="6" y="438"/>
                    <a:pt x="7" y="438"/>
                  </a:cubicBezTo>
                  <a:cubicBezTo>
                    <a:pt x="7" y="438"/>
                    <a:pt x="8" y="438"/>
                    <a:pt x="8" y="437"/>
                  </a:cubicBezTo>
                  <a:cubicBezTo>
                    <a:pt x="9" y="437"/>
                    <a:pt x="10" y="436"/>
                    <a:pt x="11" y="436"/>
                  </a:cubicBezTo>
                  <a:cubicBezTo>
                    <a:pt x="12" y="436"/>
                    <a:pt x="12" y="436"/>
                    <a:pt x="12" y="436"/>
                  </a:cubicBezTo>
                  <a:cubicBezTo>
                    <a:pt x="13" y="436"/>
                    <a:pt x="14" y="436"/>
                    <a:pt x="14" y="437"/>
                  </a:cubicBezTo>
                  <a:cubicBezTo>
                    <a:pt x="14" y="437"/>
                    <a:pt x="15" y="437"/>
                    <a:pt x="15" y="437"/>
                  </a:cubicBezTo>
                  <a:cubicBezTo>
                    <a:pt x="15" y="437"/>
                    <a:pt x="16" y="437"/>
                    <a:pt x="17" y="436"/>
                  </a:cubicBezTo>
                  <a:cubicBezTo>
                    <a:pt x="18" y="436"/>
                    <a:pt x="19" y="436"/>
                    <a:pt x="19" y="436"/>
                  </a:cubicBezTo>
                  <a:cubicBezTo>
                    <a:pt x="21" y="436"/>
                    <a:pt x="22" y="437"/>
                    <a:pt x="23" y="439"/>
                  </a:cubicBezTo>
                  <a:cubicBezTo>
                    <a:pt x="23" y="440"/>
                    <a:pt x="22" y="441"/>
                    <a:pt x="20" y="442"/>
                  </a:cubicBezTo>
                  <a:cubicBezTo>
                    <a:pt x="18" y="442"/>
                    <a:pt x="16" y="444"/>
                    <a:pt x="16" y="445"/>
                  </a:cubicBezTo>
                  <a:cubicBezTo>
                    <a:pt x="16" y="445"/>
                    <a:pt x="16" y="445"/>
                    <a:pt x="17" y="445"/>
                  </a:cubicBezTo>
                  <a:cubicBezTo>
                    <a:pt x="18" y="445"/>
                    <a:pt x="19" y="444"/>
                    <a:pt x="19" y="444"/>
                  </a:cubicBezTo>
                  <a:cubicBezTo>
                    <a:pt x="21" y="444"/>
                    <a:pt x="22" y="445"/>
                    <a:pt x="22" y="447"/>
                  </a:cubicBezTo>
                  <a:cubicBezTo>
                    <a:pt x="23" y="448"/>
                    <a:pt x="23" y="448"/>
                    <a:pt x="23" y="448"/>
                  </a:cubicBezTo>
                  <a:cubicBezTo>
                    <a:pt x="24" y="448"/>
                    <a:pt x="24" y="447"/>
                    <a:pt x="24" y="446"/>
                  </a:cubicBezTo>
                  <a:cubicBezTo>
                    <a:pt x="24" y="444"/>
                    <a:pt x="25" y="443"/>
                    <a:pt x="27" y="443"/>
                  </a:cubicBezTo>
                  <a:cubicBezTo>
                    <a:pt x="29" y="443"/>
                    <a:pt x="33" y="445"/>
                    <a:pt x="33" y="448"/>
                  </a:cubicBezTo>
                  <a:cubicBezTo>
                    <a:pt x="34" y="449"/>
                    <a:pt x="34" y="450"/>
                    <a:pt x="33" y="450"/>
                  </a:cubicBezTo>
                  <a:cubicBezTo>
                    <a:pt x="31" y="453"/>
                    <a:pt x="26" y="454"/>
                    <a:pt x="22" y="453"/>
                  </a:cubicBezTo>
                  <a:cubicBezTo>
                    <a:pt x="21" y="453"/>
                    <a:pt x="20" y="453"/>
                    <a:pt x="19" y="454"/>
                  </a:cubicBezTo>
                  <a:cubicBezTo>
                    <a:pt x="19" y="455"/>
                    <a:pt x="19" y="457"/>
                    <a:pt x="20" y="458"/>
                  </a:cubicBezTo>
                  <a:cubicBezTo>
                    <a:pt x="21" y="459"/>
                    <a:pt x="21" y="459"/>
                    <a:pt x="22" y="459"/>
                  </a:cubicBezTo>
                  <a:cubicBezTo>
                    <a:pt x="23" y="459"/>
                    <a:pt x="25" y="457"/>
                    <a:pt x="26" y="456"/>
                  </a:cubicBezTo>
                  <a:cubicBezTo>
                    <a:pt x="27" y="455"/>
                    <a:pt x="27" y="455"/>
                    <a:pt x="27" y="455"/>
                  </a:cubicBezTo>
                  <a:cubicBezTo>
                    <a:pt x="29" y="454"/>
                    <a:pt x="33" y="453"/>
                    <a:pt x="35" y="453"/>
                  </a:cubicBezTo>
                  <a:cubicBezTo>
                    <a:pt x="36" y="453"/>
                    <a:pt x="45" y="453"/>
                    <a:pt x="46" y="457"/>
                  </a:cubicBezTo>
                  <a:cubicBezTo>
                    <a:pt x="46" y="458"/>
                    <a:pt x="46" y="458"/>
                    <a:pt x="46" y="459"/>
                  </a:cubicBezTo>
                  <a:cubicBezTo>
                    <a:pt x="45" y="460"/>
                    <a:pt x="44" y="460"/>
                    <a:pt x="42" y="460"/>
                  </a:cubicBezTo>
                  <a:cubicBezTo>
                    <a:pt x="42" y="460"/>
                    <a:pt x="42" y="460"/>
                    <a:pt x="42" y="460"/>
                  </a:cubicBezTo>
                  <a:cubicBezTo>
                    <a:pt x="42" y="460"/>
                    <a:pt x="42" y="460"/>
                    <a:pt x="41" y="460"/>
                  </a:cubicBezTo>
                  <a:cubicBezTo>
                    <a:pt x="41" y="460"/>
                    <a:pt x="40" y="460"/>
                    <a:pt x="40" y="460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8" y="461"/>
                    <a:pt x="35" y="463"/>
                    <a:pt x="33" y="463"/>
                  </a:cubicBezTo>
                  <a:cubicBezTo>
                    <a:pt x="31" y="463"/>
                    <a:pt x="30" y="462"/>
                    <a:pt x="30" y="461"/>
                  </a:cubicBezTo>
                  <a:cubicBezTo>
                    <a:pt x="30" y="461"/>
                    <a:pt x="30" y="461"/>
                    <a:pt x="30" y="461"/>
                  </a:cubicBezTo>
                  <a:cubicBezTo>
                    <a:pt x="28" y="461"/>
                    <a:pt x="26" y="463"/>
                    <a:pt x="25" y="465"/>
                  </a:cubicBezTo>
                  <a:cubicBezTo>
                    <a:pt x="25" y="466"/>
                    <a:pt x="25" y="467"/>
                    <a:pt x="24" y="468"/>
                  </a:cubicBezTo>
                  <a:cubicBezTo>
                    <a:pt x="24" y="468"/>
                    <a:pt x="25" y="468"/>
                    <a:pt x="25" y="468"/>
                  </a:cubicBezTo>
                  <a:cubicBezTo>
                    <a:pt x="26" y="469"/>
                    <a:pt x="27" y="468"/>
                    <a:pt x="28" y="467"/>
                  </a:cubicBezTo>
                  <a:cubicBezTo>
                    <a:pt x="29" y="465"/>
                    <a:pt x="31" y="464"/>
                    <a:pt x="35" y="464"/>
                  </a:cubicBezTo>
                  <a:cubicBezTo>
                    <a:pt x="38" y="464"/>
                    <a:pt x="41" y="463"/>
                    <a:pt x="43" y="462"/>
                  </a:cubicBezTo>
                  <a:cubicBezTo>
                    <a:pt x="44" y="461"/>
                    <a:pt x="45" y="460"/>
                    <a:pt x="46" y="460"/>
                  </a:cubicBezTo>
                  <a:cubicBezTo>
                    <a:pt x="47" y="460"/>
                    <a:pt x="48" y="461"/>
                    <a:pt x="49" y="462"/>
                  </a:cubicBezTo>
                  <a:cubicBezTo>
                    <a:pt x="49" y="463"/>
                    <a:pt x="49" y="465"/>
                    <a:pt x="48" y="466"/>
                  </a:cubicBezTo>
                  <a:cubicBezTo>
                    <a:pt x="47" y="468"/>
                    <a:pt x="45" y="469"/>
                    <a:pt x="42" y="469"/>
                  </a:cubicBezTo>
                  <a:cubicBezTo>
                    <a:pt x="41" y="469"/>
                    <a:pt x="39" y="469"/>
                    <a:pt x="39" y="468"/>
                  </a:cubicBezTo>
                  <a:cubicBezTo>
                    <a:pt x="38" y="467"/>
                    <a:pt x="37" y="467"/>
                    <a:pt x="36" y="468"/>
                  </a:cubicBezTo>
                  <a:cubicBezTo>
                    <a:pt x="35" y="469"/>
                    <a:pt x="34" y="471"/>
                    <a:pt x="34" y="473"/>
                  </a:cubicBezTo>
                  <a:cubicBezTo>
                    <a:pt x="35" y="473"/>
                    <a:pt x="34" y="474"/>
                    <a:pt x="34" y="474"/>
                  </a:cubicBezTo>
                  <a:cubicBezTo>
                    <a:pt x="33" y="476"/>
                    <a:pt x="30" y="475"/>
                    <a:pt x="26" y="473"/>
                  </a:cubicBezTo>
                  <a:cubicBezTo>
                    <a:pt x="24" y="473"/>
                    <a:pt x="23" y="472"/>
                    <a:pt x="21" y="472"/>
                  </a:cubicBezTo>
                  <a:cubicBezTo>
                    <a:pt x="21" y="472"/>
                    <a:pt x="20" y="472"/>
                    <a:pt x="20" y="472"/>
                  </a:cubicBezTo>
                  <a:cubicBezTo>
                    <a:pt x="20" y="473"/>
                    <a:pt x="21" y="475"/>
                    <a:pt x="23" y="478"/>
                  </a:cubicBezTo>
                  <a:cubicBezTo>
                    <a:pt x="25" y="480"/>
                    <a:pt x="26" y="479"/>
                    <a:pt x="27" y="479"/>
                  </a:cubicBezTo>
                  <a:cubicBezTo>
                    <a:pt x="28" y="479"/>
                    <a:pt x="29" y="479"/>
                    <a:pt x="29" y="479"/>
                  </a:cubicBezTo>
                  <a:cubicBezTo>
                    <a:pt x="31" y="479"/>
                    <a:pt x="32" y="479"/>
                    <a:pt x="33" y="480"/>
                  </a:cubicBezTo>
                  <a:cubicBezTo>
                    <a:pt x="35" y="481"/>
                    <a:pt x="36" y="482"/>
                    <a:pt x="36" y="483"/>
                  </a:cubicBezTo>
                  <a:cubicBezTo>
                    <a:pt x="37" y="483"/>
                    <a:pt x="37" y="484"/>
                    <a:pt x="38" y="484"/>
                  </a:cubicBezTo>
                  <a:cubicBezTo>
                    <a:pt x="38" y="484"/>
                    <a:pt x="38" y="484"/>
                    <a:pt x="39" y="483"/>
                  </a:cubicBezTo>
                  <a:cubicBezTo>
                    <a:pt x="40" y="483"/>
                    <a:pt x="40" y="482"/>
                    <a:pt x="40" y="482"/>
                  </a:cubicBezTo>
                  <a:cubicBezTo>
                    <a:pt x="40" y="482"/>
                    <a:pt x="39" y="482"/>
                    <a:pt x="39" y="482"/>
                  </a:cubicBezTo>
                  <a:cubicBezTo>
                    <a:pt x="38" y="482"/>
                    <a:pt x="38" y="481"/>
                    <a:pt x="37" y="481"/>
                  </a:cubicBezTo>
                  <a:cubicBezTo>
                    <a:pt x="36" y="480"/>
                    <a:pt x="36" y="479"/>
                    <a:pt x="36" y="478"/>
                  </a:cubicBezTo>
                  <a:cubicBezTo>
                    <a:pt x="37" y="475"/>
                    <a:pt x="40" y="474"/>
                    <a:pt x="43" y="476"/>
                  </a:cubicBezTo>
                  <a:cubicBezTo>
                    <a:pt x="45" y="477"/>
                    <a:pt x="48" y="476"/>
                    <a:pt x="49" y="474"/>
                  </a:cubicBezTo>
                  <a:cubicBezTo>
                    <a:pt x="50" y="473"/>
                    <a:pt x="51" y="471"/>
                    <a:pt x="50" y="469"/>
                  </a:cubicBezTo>
                  <a:cubicBezTo>
                    <a:pt x="48" y="462"/>
                    <a:pt x="57" y="459"/>
                    <a:pt x="61" y="457"/>
                  </a:cubicBezTo>
                  <a:cubicBezTo>
                    <a:pt x="62" y="457"/>
                    <a:pt x="62" y="457"/>
                    <a:pt x="63" y="457"/>
                  </a:cubicBezTo>
                  <a:cubicBezTo>
                    <a:pt x="65" y="457"/>
                    <a:pt x="65" y="458"/>
                    <a:pt x="65" y="458"/>
                  </a:cubicBezTo>
                  <a:cubicBezTo>
                    <a:pt x="66" y="460"/>
                    <a:pt x="63" y="463"/>
                    <a:pt x="60" y="465"/>
                  </a:cubicBezTo>
                  <a:cubicBezTo>
                    <a:pt x="59" y="465"/>
                    <a:pt x="57" y="466"/>
                    <a:pt x="57" y="467"/>
                  </a:cubicBezTo>
                  <a:cubicBezTo>
                    <a:pt x="57" y="467"/>
                    <a:pt x="57" y="468"/>
                    <a:pt x="58" y="469"/>
                  </a:cubicBezTo>
                  <a:cubicBezTo>
                    <a:pt x="60" y="471"/>
                    <a:pt x="61" y="470"/>
                    <a:pt x="63" y="470"/>
                  </a:cubicBezTo>
                  <a:cubicBezTo>
                    <a:pt x="65" y="469"/>
                    <a:pt x="67" y="468"/>
                    <a:pt x="69" y="470"/>
                  </a:cubicBezTo>
                  <a:cubicBezTo>
                    <a:pt x="69" y="471"/>
                    <a:pt x="70" y="471"/>
                    <a:pt x="70" y="472"/>
                  </a:cubicBezTo>
                  <a:cubicBezTo>
                    <a:pt x="69" y="473"/>
                    <a:pt x="68" y="474"/>
                    <a:pt x="66" y="474"/>
                  </a:cubicBezTo>
                  <a:cubicBezTo>
                    <a:pt x="65" y="475"/>
                    <a:pt x="63" y="475"/>
                    <a:pt x="63" y="476"/>
                  </a:cubicBezTo>
                  <a:cubicBezTo>
                    <a:pt x="62" y="477"/>
                    <a:pt x="63" y="478"/>
                    <a:pt x="64" y="479"/>
                  </a:cubicBezTo>
                  <a:cubicBezTo>
                    <a:pt x="64" y="480"/>
                    <a:pt x="65" y="481"/>
                    <a:pt x="65" y="482"/>
                  </a:cubicBezTo>
                  <a:cubicBezTo>
                    <a:pt x="64" y="483"/>
                    <a:pt x="64" y="484"/>
                    <a:pt x="63" y="485"/>
                  </a:cubicBezTo>
                  <a:cubicBezTo>
                    <a:pt x="62" y="485"/>
                    <a:pt x="62" y="485"/>
                    <a:pt x="61" y="485"/>
                  </a:cubicBezTo>
                  <a:cubicBezTo>
                    <a:pt x="59" y="485"/>
                    <a:pt x="58" y="482"/>
                    <a:pt x="58" y="479"/>
                  </a:cubicBezTo>
                  <a:cubicBezTo>
                    <a:pt x="58" y="478"/>
                    <a:pt x="58" y="475"/>
                    <a:pt x="57" y="475"/>
                  </a:cubicBezTo>
                  <a:cubicBezTo>
                    <a:pt x="56" y="475"/>
                    <a:pt x="56" y="475"/>
                    <a:pt x="55" y="476"/>
                  </a:cubicBezTo>
                  <a:cubicBezTo>
                    <a:pt x="55" y="476"/>
                    <a:pt x="55" y="477"/>
                    <a:pt x="56" y="481"/>
                  </a:cubicBezTo>
                  <a:cubicBezTo>
                    <a:pt x="57" y="483"/>
                    <a:pt x="57" y="484"/>
                    <a:pt x="57" y="484"/>
                  </a:cubicBezTo>
                  <a:cubicBezTo>
                    <a:pt x="56" y="485"/>
                    <a:pt x="56" y="485"/>
                    <a:pt x="55" y="485"/>
                  </a:cubicBezTo>
                  <a:cubicBezTo>
                    <a:pt x="54" y="485"/>
                    <a:pt x="50" y="481"/>
                    <a:pt x="49" y="480"/>
                  </a:cubicBezTo>
                  <a:cubicBezTo>
                    <a:pt x="48" y="479"/>
                    <a:pt x="47" y="479"/>
                    <a:pt x="47" y="480"/>
                  </a:cubicBezTo>
                  <a:cubicBezTo>
                    <a:pt x="47" y="481"/>
                    <a:pt x="46" y="482"/>
                    <a:pt x="47" y="483"/>
                  </a:cubicBezTo>
                  <a:cubicBezTo>
                    <a:pt x="48" y="483"/>
                    <a:pt x="49" y="484"/>
                    <a:pt x="48" y="485"/>
                  </a:cubicBezTo>
                  <a:cubicBezTo>
                    <a:pt x="48" y="486"/>
                    <a:pt x="47" y="486"/>
                    <a:pt x="46" y="486"/>
                  </a:cubicBezTo>
                  <a:cubicBezTo>
                    <a:pt x="43" y="486"/>
                    <a:pt x="42" y="487"/>
                    <a:pt x="42" y="488"/>
                  </a:cubicBezTo>
                  <a:cubicBezTo>
                    <a:pt x="42" y="489"/>
                    <a:pt x="42" y="489"/>
                    <a:pt x="43" y="489"/>
                  </a:cubicBezTo>
                  <a:cubicBezTo>
                    <a:pt x="43" y="489"/>
                    <a:pt x="44" y="489"/>
                    <a:pt x="44" y="489"/>
                  </a:cubicBezTo>
                  <a:cubicBezTo>
                    <a:pt x="46" y="489"/>
                    <a:pt x="48" y="488"/>
                    <a:pt x="49" y="489"/>
                  </a:cubicBezTo>
                  <a:cubicBezTo>
                    <a:pt x="53" y="490"/>
                    <a:pt x="53" y="492"/>
                    <a:pt x="54" y="495"/>
                  </a:cubicBezTo>
                  <a:cubicBezTo>
                    <a:pt x="54" y="497"/>
                    <a:pt x="54" y="498"/>
                    <a:pt x="56" y="499"/>
                  </a:cubicBezTo>
                  <a:cubicBezTo>
                    <a:pt x="56" y="499"/>
                    <a:pt x="56" y="499"/>
                    <a:pt x="56" y="499"/>
                  </a:cubicBezTo>
                  <a:cubicBezTo>
                    <a:pt x="56" y="499"/>
                    <a:pt x="56" y="497"/>
                    <a:pt x="56" y="497"/>
                  </a:cubicBezTo>
                  <a:cubicBezTo>
                    <a:pt x="56" y="494"/>
                    <a:pt x="56" y="491"/>
                    <a:pt x="59" y="490"/>
                  </a:cubicBezTo>
                  <a:cubicBezTo>
                    <a:pt x="59" y="490"/>
                    <a:pt x="59" y="490"/>
                    <a:pt x="59" y="490"/>
                  </a:cubicBezTo>
                  <a:cubicBezTo>
                    <a:pt x="61" y="490"/>
                    <a:pt x="62" y="492"/>
                    <a:pt x="62" y="494"/>
                  </a:cubicBezTo>
                  <a:cubicBezTo>
                    <a:pt x="63" y="496"/>
                    <a:pt x="63" y="499"/>
                    <a:pt x="67" y="501"/>
                  </a:cubicBezTo>
                  <a:cubicBezTo>
                    <a:pt x="68" y="501"/>
                    <a:pt x="69" y="501"/>
                    <a:pt x="69" y="501"/>
                  </a:cubicBezTo>
                  <a:cubicBezTo>
                    <a:pt x="69" y="500"/>
                    <a:pt x="68" y="498"/>
                    <a:pt x="70" y="497"/>
                  </a:cubicBezTo>
                  <a:cubicBezTo>
                    <a:pt x="71" y="496"/>
                    <a:pt x="72" y="496"/>
                    <a:pt x="72" y="496"/>
                  </a:cubicBezTo>
                  <a:cubicBezTo>
                    <a:pt x="74" y="496"/>
                    <a:pt x="76" y="499"/>
                    <a:pt x="79" y="5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58" name="Freeform 159"/>
            <p:cNvSpPr>
              <a:spLocks/>
            </p:cNvSpPr>
            <p:nvPr/>
          </p:nvSpPr>
          <p:spPr bwMode="auto">
            <a:xfrm>
              <a:off x="7032626" y="11830050"/>
              <a:ext cx="31750" cy="36513"/>
            </a:xfrm>
            <a:custGeom>
              <a:avLst/>
              <a:gdLst>
                <a:gd name="T0" fmla="*/ 5 w 6"/>
                <a:gd name="T1" fmla="*/ 6 h 7"/>
                <a:gd name="T2" fmla="*/ 5 w 6"/>
                <a:gd name="T3" fmla="*/ 3 h 7"/>
                <a:gd name="T4" fmla="*/ 1 w 6"/>
                <a:gd name="T5" fmla="*/ 0 h 7"/>
                <a:gd name="T6" fmla="*/ 1 w 6"/>
                <a:gd name="T7" fmla="*/ 0 h 7"/>
                <a:gd name="T8" fmla="*/ 0 w 6"/>
                <a:gd name="T9" fmla="*/ 0 h 7"/>
                <a:gd name="T10" fmla="*/ 2 w 6"/>
                <a:gd name="T11" fmla="*/ 3 h 7"/>
                <a:gd name="T12" fmla="*/ 5 w 6"/>
                <a:gd name="T13" fmla="*/ 7 h 7"/>
                <a:gd name="T14" fmla="*/ 5 w 6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7">
                  <a:moveTo>
                    <a:pt x="5" y="6"/>
                  </a:moveTo>
                  <a:cubicBezTo>
                    <a:pt x="6" y="6"/>
                    <a:pt x="6" y="4"/>
                    <a:pt x="5" y="3"/>
                  </a:cubicBezTo>
                  <a:cubicBezTo>
                    <a:pt x="4" y="1"/>
                    <a:pt x="3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2"/>
                    <a:pt x="2" y="3"/>
                  </a:cubicBezTo>
                  <a:cubicBezTo>
                    <a:pt x="3" y="4"/>
                    <a:pt x="5" y="6"/>
                    <a:pt x="5" y="7"/>
                  </a:cubicBezTo>
                  <a:cubicBezTo>
                    <a:pt x="5" y="7"/>
                    <a:pt x="5" y="7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59" name="Freeform 160"/>
            <p:cNvSpPr>
              <a:spLocks/>
            </p:cNvSpPr>
            <p:nvPr/>
          </p:nvSpPr>
          <p:spPr bwMode="auto">
            <a:xfrm>
              <a:off x="6256338" y="8069263"/>
              <a:ext cx="238125" cy="246063"/>
            </a:xfrm>
            <a:custGeom>
              <a:avLst/>
              <a:gdLst>
                <a:gd name="T0" fmla="*/ 1 w 45"/>
                <a:gd name="T1" fmla="*/ 27 h 47"/>
                <a:gd name="T2" fmla="*/ 8 w 45"/>
                <a:gd name="T3" fmla="*/ 33 h 47"/>
                <a:gd name="T4" fmla="*/ 15 w 45"/>
                <a:gd name="T5" fmla="*/ 40 h 47"/>
                <a:gd name="T6" fmla="*/ 19 w 45"/>
                <a:gd name="T7" fmla="*/ 44 h 47"/>
                <a:gd name="T8" fmla="*/ 21 w 45"/>
                <a:gd name="T9" fmla="*/ 44 h 47"/>
                <a:gd name="T10" fmla="*/ 25 w 45"/>
                <a:gd name="T11" fmla="*/ 45 h 47"/>
                <a:gd name="T12" fmla="*/ 29 w 45"/>
                <a:gd name="T13" fmla="*/ 45 h 47"/>
                <a:gd name="T14" fmla="*/ 36 w 45"/>
                <a:gd name="T15" fmla="*/ 47 h 47"/>
                <a:gd name="T16" fmla="*/ 37 w 45"/>
                <a:gd name="T17" fmla="*/ 47 h 47"/>
                <a:gd name="T18" fmla="*/ 38 w 45"/>
                <a:gd name="T19" fmla="*/ 47 h 47"/>
                <a:gd name="T20" fmla="*/ 39 w 45"/>
                <a:gd name="T21" fmla="*/ 47 h 47"/>
                <a:gd name="T22" fmla="*/ 40 w 45"/>
                <a:gd name="T23" fmla="*/ 47 h 47"/>
                <a:gd name="T24" fmla="*/ 39 w 45"/>
                <a:gd name="T25" fmla="*/ 46 h 47"/>
                <a:gd name="T26" fmla="*/ 41 w 45"/>
                <a:gd name="T27" fmla="*/ 34 h 47"/>
                <a:gd name="T28" fmla="*/ 42 w 45"/>
                <a:gd name="T29" fmla="*/ 31 h 47"/>
                <a:gd name="T30" fmla="*/ 42 w 45"/>
                <a:gd name="T31" fmla="*/ 23 h 47"/>
                <a:gd name="T32" fmla="*/ 43 w 45"/>
                <a:gd name="T33" fmla="*/ 11 h 47"/>
                <a:gd name="T34" fmla="*/ 45 w 45"/>
                <a:gd name="T35" fmla="*/ 6 h 47"/>
                <a:gd name="T36" fmla="*/ 45 w 45"/>
                <a:gd name="T37" fmla="*/ 0 h 47"/>
                <a:gd name="T38" fmla="*/ 44 w 45"/>
                <a:gd name="T39" fmla="*/ 0 h 47"/>
                <a:gd name="T40" fmla="*/ 43 w 45"/>
                <a:gd name="T41" fmla="*/ 1 h 47"/>
                <a:gd name="T42" fmla="*/ 42 w 45"/>
                <a:gd name="T43" fmla="*/ 1 h 47"/>
                <a:gd name="T44" fmla="*/ 41 w 45"/>
                <a:gd name="T45" fmla="*/ 2 h 47"/>
                <a:gd name="T46" fmla="*/ 39 w 45"/>
                <a:gd name="T47" fmla="*/ 2 h 47"/>
                <a:gd name="T48" fmla="*/ 39 w 45"/>
                <a:gd name="T49" fmla="*/ 3 h 47"/>
                <a:gd name="T50" fmla="*/ 37 w 45"/>
                <a:gd name="T51" fmla="*/ 4 h 47"/>
                <a:gd name="T52" fmla="*/ 33 w 45"/>
                <a:gd name="T53" fmla="*/ 6 h 47"/>
                <a:gd name="T54" fmla="*/ 31 w 45"/>
                <a:gd name="T55" fmla="*/ 5 h 47"/>
                <a:gd name="T56" fmla="*/ 28 w 45"/>
                <a:gd name="T57" fmla="*/ 5 h 47"/>
                <a:gd name="T58" fmla="*/ 23 w 45"/>
                <a:gd name="T59" fmla="*/ 7 h 47"/>
                <a:gd name="T60" fmla="*/ 10 w 45"/>
                <a:gd name="T61" fmla="*/ 13 h 47"/>
                <a:gd name="T62" fmla="*/ 7 w 45"/>
                <a:gd name="T63" fmla="*/ 14 h 47"/>
                <a:gd name="T64" fmla="*/ 7 w 45"/>
                <a:gd name="T65" fmla="*/ 18 h 47"/>
                <a:gd name="T66" fmla="*/ 7 w 45"/>
                <a:gd name="T67" fmla="*/ 20 h 47"/>
                <a:gd name="T68" fmla="*/ 4 w 45"/>
                <a:gd name="T69" fmla="*/ 23 h 47"/>
                <a:gd name="T70" fmla="*/ 3 w 45"/>
                <a:gd name="T71" fmla="*/ 23 h 47"/>
                <a:gd name="T72" fmla="*/ 0 w 45"/>
                <a:gd name="T73" fmla="*/ 24 h 47"/>
                <a:gd name="T74" fmla="*/ 1 w 45"/>
                <a:gd name="T75" fmla="*/ 2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" h="47">
                  <a:moveTo>
                    <a:pt x="1" y="27"/>
                  </a:moveTo>
                  <a:cubicBezTo>
                    <a:pt x="3" y="28"/>
                    <a:pt x="6" y="31"/>
                    <a:pt x="8" y="33"/>
                  </a:cubicBezTo>
                  <a:cubicBezTo>
                    <a:pt x="10" y="36"/>
                    <a:pt x="13" y="39"/>
                    <a:pt x="15" y="40"/>
                  </a:cubicBezTo>
                  <a:cubicBezTo>
                    <a:pt x="17" y="41"/>
                    <a:pt x="18" y="43"/>
                    <a:pt x="19" y="44"/>
                  </a:cubicBezTo>
                  <a:cubicBezTo>
                    <a:pt x="20" y="44"/>
                    <a:pt x="21" y="44"/>
                    <a:pt x="21" y="44"/>
                  </a:cubicBezTo>
                  <a:cubicBezTo>
                    <a:pt x="23" y="44"/>
                    <a:pt x="24" y="44"/>
                    <a:pt x="25" y="45"/>
                  </a:cubicBezTo>
                  <a:cubicBezTo>
                    <a:pt x="26" y="45"/>
                    <a:pt x="28" y="45"/>
                    <a:pt x="29" y="45"/>
                  </a:cubicBezTo>
                  <a:cubicBezTo>
                    <a:pt x="32" y="46"/>
                    <a:pt x="35" y="46"/>
                    <a:pt x="36" y="47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9" y="47"/>
                    <a:pt x="39" y="47"/>
                  </a:cubicBezTo>
                  <a:cubicBezTo>
                    <a:pt x="39" y="47"/>
                    <a:pt x="39" y="47"/>
                    <a:pt x="40" y="47"/>
                  </a:cubicBezTo>
                  <a:cubicBezTo>
                    <a:pt x="39" y="47"/>
                    <a:pt x="39" y="47"/>
                    <a:pt x="39" y="46"/>
                  </a:cubicBezTo>
                  <a:cubicBezTo>
                    <a:pt x="37" y="43"/>
                    <a:pt x="39" y="39"/>
                    <a:pt x="41" y="34"/>
                  </a:cubicBezTo>
                  <a:cubicBezTo>
                    <a:pt x="41" y="33"/>
                    <a:pt x="41" y="32"/>
                    <a:pt x="42" y="31"/>
                  </a:cubicBezTo>
                  <a:cubicBezTo>
                    <a:pt x="42" y="29"/>
                    <a:pt x="42" y="26"/>
                    <a:pt x="42" y="23"/>
                  </a:cubicBezTo>
                  <a:cubicBezTo>
                    <a:pt x="42" y="18"/>
                    <a:pt x="41" y="13"/>
                    <a:pt x="43" y="11"/>
                  </a:cubicBezTo>
                  <a:cubicBezTo>
                    <a:pt x="45" y="10"/>
                    <a:pt x="45" y="9"/>
                    <a:pt x="45" y="6"/>
                  </a:cubicBezTo>
                  <a:cubicBezTo>
                    <a:pt x="45" y="5"/>
                    <a:pt x="45" y="3"/>
                    <a:pt x="45" y="0"/>
                  </a:cubicBezTo>
                  <a:cubicBezTo>
                    <a:pt x="45" y="0"/>
                    <a:pt x="45" y="0"/>
                    <a:pt x="44" y="0"/>
                  </a:cubicBezTo>
                  <a:cubicBezTo>
                    <a:pt x="44" y="1"/>
                    <a:pt x="44" y="1"/>
                    <a:pt x="43" y="1"/>
                  </a:cubicBezTo>
                  <a:cubicBezTo>
                    <a:pt x="43" y="1"/>
                    <a:pt x="42" y="1"/>
                    <a:pt x="42" y="1"/>
                  </a:cubicBezTo>
                  <a:cubicBezTo>
                    <a:pt x="42" y="1"/>
                    <a:pt x="41" y="1"/>
                    <a:pt x="41" y="2"/>
                  </a:cubicBezTo>
                  <a:cubicBezTo>
                    <a:pt x="40" y="2"/>
                    <a:pt x="40" y="2"/>
                    <a:pt x="39" y="2"/>
                  </a:cubicBezTo>
                  <a:cubicBezTo>
                    <a:pt x="39" y="2"/>
                    <a:pt x="39" y="3"/>
                    <a:pt x="39" y="3"/>
                  </a:cubicBezTo>
                  <a:cubicBezTo>
                    <a:pt x="38" y="3"/>
                    <a:pt x="37" y="3"/>
                    <a:pt x="37" y="4"/>
                  </a:cubicBezTo>
                  <a:cubicBezTo>
                    <a:pt x="35" y="5"/>
                    <a:pt x="34" y="5"/>
                    <a:pt x="33" y="6"/>
                  </a:cubicBezTo>
                  <a:cubicBezTo>
                    <a:pt x="33" y="6"/>
                    <a:pt x="32" y="6"/>
                    <a:pt x="31" y="5"/>
                  </a:cubicBezTo>
                  <a:cubicBezTo>
                    <a:pt x="30" y="5"/>
                    <a:pt x="29" y="5"/>
                    <a:pt x="28" y="5"/>
                  </a:cubicBezTo>
                  <a:cubicBezTo>
                    <a:pt x="24" y="5"/>
                    <a:pt x="24" y="6"/>
                    <a:pt x="23" y="7"/>
                  </a:cubicBezTo>
                  <a:cubicBezTo>
                    <a:pt x="22" y="12"/>
                    <a:pt x="17" y="13"/>
                    <a:pt x="10" y="13"/>
                  </a:cubicBezTo>
                  <a:cubicBezTo>
                    <a:pt x="9" y="13"/>
                    <a:pt x="8" y="14"/>
                    <a:pt x="7" y="14"/>
                  </a:cubicBezTo>
                  <a:cubicBezTo>
                    <a:pt x="7" y="15"/>
                    <a:pt x="7" y="17"/>
                    <a:pt x="7" y="18"/>
                  </a:cubicBezTo>
                  <a:cubicBezTo>
                    <a:pt x="8" y="18"/>
                    <a:pt x="8" y="19"/>
                    <a:pt x="7" y="20"/>
                  </a:cubicBezTo>
                  <a:cubicBezTo>
                    <a:pt x="7" y="21"/>
                    <a:pt x="5" y="23"/>
                    <a:pt x="4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5"/>
                    <a:pt x="0" y="26"/>
                    <a:pt x="1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60" name="Freeform 161"/>
            <p:cNvSpPr>
              <a:spLocks/>
            </p:cNvSpPr>
            <p:nvPr/>
          </p:nvSpPr>
          <p:spPr bwMode="auto">
            <a:xfrm>
              <a:off x="5948363" y="7896225"/>
              <a:ext cx="233363" cy="236538"/>
            </a:xfrm>
            <a:custGeom>
              <a:avLst/>
              <a:gdLst>
                <a:gd name="T0" fmla="*/ 12 w 44"/>
                <a:gd name="T1" fmla="*/ 42 h 45"/>
                <a:gd name="T2" fmla="*/ 19 w 44"/>
                <a:gd name="T3" fmla="*/ 43 h 45"/>
                <a:gd name="T4" fmla="*/ 21 w 44"/>
                <a:gd name="T5" fmla="*/ 43 h 45"/>
                <a:gd name="T6" fmla="*/ 27 w 44"/>
                <a:gd name="T7" fmla="*/ 45 h 45"/>
                <a:gd name="T8" fmla="*/ 28 w 44"/>
                <a:gd name="T9" fmla="*/ 44 h 45"/>
                <a:gd name="T10" fmla="*/ 29 w 44"/>
                <a:gd name="T11" fmla="*/ 43 h 45"/>
                <a:gd name="T12" fmla="*/ 30 w 44"/>
                <a:gd name="T13" fmla="*/ 42 h 45"/>
                <a:gd name="T14" fmla="*/ 31 w 44"/>
                <a:gd name="T15" fmla="*/ 42 h 45"/>
                <a:gd name="T16" fmla="*/ 32 w 44"/>
                <a:gd name="T17" fmla="*/ 41 h 45"/>
                <a:gd name="T18" fmla="*/ 32 w 44"/>
                <a:gd name="T19" fmla="*/ 40 h 45"/>
                <a:gd name="T20" fmla="*/ 33 w 44"/>
                <a:gd name="T21" fmla="*/ 40 h 45"/>
                <a:gd name="T22" fmla="*/ 33 w 44"/>
                <a:gd name="T23" fmla="*/ 40 h 45"/>
                <a:gd name="T24" fmla="*/ 33 w 44"/>
                <a:gd name="T25" fmla="*/ 39 h 45"/>
                <a:gd name="T26" fmla="*/ 34 w 44"/>
                <a:gd name="T27" fmla="*/ 39 h 45"/>
                <a:gd name="T28" fmla="*/ 34 w 44"/>
                <a:gd name="T29" fmla="*/ 39 h 45"/>
                <a:gd name="T30" fmla="*/ 34 w 44"/>
                <a:gd name="T31" fmla="*/ 39 h 45"/>
                <a:gd name="T32" fmla="*/ 35 w 44"/>
                <a:gd name="T33" fmla="*/ 39 h 45"/>
                <a:gd name="T34" fmla="*/ 35 w 44"/>
                <a:gd name="T35" fmla="*/ 39 h 45"/>
                <a:gd name="T36" fmla="*/ 35 w 44"/>
                <a:gd name="T37" fmla="*/ 38 h 45"/>
                <a:gd name="T38" fmla="*/ 35 w 44"/>
                <a:gd name="T39" fmla="*/ 38 h 45"/>
                <a:gd name="T40" fmla="*/ 36 w 44"/>
                <a:gd name="T41" fmla="*/ 37 h 45"/>
                <a:gd name="T42" fmla="*/ 40 w 44"/>
                <a:gd name="T43" fmla="*/ 30 h 45"/>
                <a:gd name="T44" fmla="*/ 43 w 44"/>
                <a:gd name="T45" fmla="*/ 27 h 45"/>
                <a:gd name="T46" fmla="*/ 43 w 44"/>
                <a:gd name="T47" fmla="*/ 27 h 45"/>
                <a:gd name="T48" fmla="*/ 44 w 44"/>
                <a:gd name="T49" fmla="*/ 26 h 45"/>
                <a:gd name="T50" fmla="*/ 42 w 44"/>
                <a:gd name="T51" fmla="*/ 25 h 45"/>
                <a:gd name="T52" fmla="*/ 41 w 44"/>
                <a:gd name="T53" fmla="*/ 23 h 45"/>
                <a:gd name="T54" fmla="*/ 36 w 44"/>
                <a:gd name="T55" fmla="*/ 23 h 45"/>
                <a:gd name="T56" fmla="*/ 36 w 44"/>
                <a:gd name="T57" fmla="*/ 1 h 45"/>
                <a:gd name="T58" fmla="*/ 33 w 44"/>
                <a:gd name="T59" fmla="*/ 1 h 45"/>
                <a:gd name="T60" fmla="*/ 21 w 44"/>
                <a:gd name="T61" fmla="*/ 0 h 45"/>
                <a:gd name="T62" fmla="*/ 19 w 44"/>
                <a:gd name="T63" fmla="*/ 0 h 45"/>
                <a:gd name="T64" fmla="*/ 18 w 44"/>
                <a:gd name="T65" fmla="*/ 0 h 45"/>
                <a:gd name="T66" fmla="*/ 17 w 44"/>
                <a:gd name="T67" fmla="*/ 5 h 45"/>
                <a:gd name="T68" fmla="*/ 16 w 44"/>
                <a:gd name="T69" fmla="*/ 8 h 45"/>
                <a:gd name="T70" fmla="*/ 18 w 44"/>
                <a:gd name="T71" fmla="*/ 10 h 45"/>
                <a:gd name="T72" fmla="*/ 24 w 44"/>
                <a:gd name="T73" fmla="*/ 19 h 45"/>
                <a:gd name="T74" fmla="*/ 15 w 44"/>
                <a:gd name="T75" fmla="*/ 22 h 45"/>
                <a:gd name="T76" fmla="*/ 10 w 44"/>
                <a:gd name="T77" fmla="*/ 21 h 45"/>
                <a:gd name="T78" fmla="*/ 9 w 44"/>
                <a:gd name="T79" fmla="*/ 21 h 45"/>
                <a:gd name="T80" fmla="*/ 8 w 44"/>
                <a:gd name="T81" fmla="*/ 21 h 45"/>
                <a:gd name="T82" fmla="*/ 7 w 44"/>
                <a:gd name="T83" fmla="*/ 22 h 45"/>
                <a:gd name="T84" fmla="*/ 7 w 44"/>
                <a:gd name="T85" fmla="*/ 22 h 45"/>
                <a:gd name="T86" fmla="*/ 7 w 44"/>
                <a:gd name="T87" fmla="*/ 23 h 45"/>
                <a:gd name="T88" fmla="*/ 6 w 44"/>
                <a:gd name="T89" fmla="*/ 24 h 45"/>
                <a:gd name="T90" fmla="*/ 6 w 44"/>
                <a:gd name="T91" fmla="*/ 25 h 45"/>
                <a:gd name="T92" fmla="*/ 5 w 44"/>
                <a:gd name="T93" fmla="*/ 25 h 45"/>
                <a:gd name="T94" fmla="*/ 4 w 44"/>
                <a:gd name="T95" fmla="*/ 26 h 45"/>
                <a:gd name="T96" fmla="*/ 4 w 44"/>
                <a:gd name="T97" fmla="*/ 27 h 45"/>
                <a:gd name="T98" fmla="*/ 3 w 44"/>
                <a:gd name="T99" fmla="*/ 28 h 45"/>
                <a:gd name="T100" fmla="*/ 2 w 44"/>
                <a:gd name="T101" fmla="*/ 29 h 45"/>
                <a:gd name="T102" fmla="*/ 1 w 44"/>
                <a:gd name="T103" fmla="*/ 30 h 45"/>
                <a:gd name="T104" fmla="*/ 0 w 44"/>
                <a:gd name="T105" fmla="*/ 32 h 45"/>
                <a:gd name="T106" fmla="*/ 0 w 44"/>
                <a:gd name="T107" fmla="*/ 32 h 45"/>
                <a:gd name="T108" fmla="*/ 2 w 44"/>
                <a:gd name="T109" fmla="*/ 34 h 45"/>
                <a:gd name="T110" fmla="*/ 12 w 44"/>
                <a:gd name="T111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4" h="45">
                  <a:moveTo>
                    <a:pt x="12" y="42"/>
                  </a:moveTo>
                  <a:cubicBezTo>
                    <a:pt x="14" y="44"/>
                    <a:pt x="17" y="44"/>
                    <a:pt x="19" y="43"/>
                  </a:cubicBezTo>
                  <a:cubicBezTo>
                    <a:pt x="20" y="43"/>
                    <a:pt x="21" y="43"/>
                    <a:pt x="21" y="43"/>
                  </a:cubicBezTo>
                  <a:cubicBezTo>
                    <a:pt x="23" y="43"/>
                    <a:pt x="25" y="44"/>
                    <a:pt x="27" y="45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30" y="42"/>
                    <a:pt x="30" y="42"/>
                  </a:cubicBezTo>
                  <a:cubicBezTo>
                    <a:pt x="30" y="42"/>
                    <a:pt x="30" y="42"/>
                    <a:pt x="31" y="42"/>
                  </a:cubicBezTo>
                  <a:cubicBezTo>
                    <a:pt x="31" y="41"/>
                    <a:pt x="31" y="41"/>
                    <a:pt x="32" y="41"/>
                  </a:cubicBezTo>
                  <a:cubicBezTo>
                    <a:pt x="32" y="41"/>
                    <a:pt x="32" y="40"/>
                    <a:pt x="32" y="40"/>
                  </a:cubicBezTo>
                  <a:cubicBezTo>
                    <a:pt x="32" y="40"/>
                    <a:pt x="32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9"/>
                    <a:pt x="34" y="39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5" y="39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6" y="37"/>
                    <a:pt x="36" y="37"/>
                  </a:cubicBezTo>
                  <a:cubicBezTo>
                    <a:pt x="36" y="35"/>
                    <a:pt x="37" y="32"/>
                    <a:pt x="40" y="30"/>
                  </a:cubicBezTo>
                  <a:cubicBezTo>
                    <a:pt x="41" y="29"/>
                    <a:pt x="42" y="28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6"/>
                    <a:pt x="44" y="26"/>
                    <a:pt x="44" y="26"/>
                  </a:cubicBezTo>
                  <a:cubicBezTo>
                    <a:pt x="43" y="26"/>
                    <a:pt x="42" y="26"/>
                    <a:pt x="42" y="25"/>
                  </a:cubicBezTo>
                  <a:cubicBezTo>
                    <a:pt x="41" y="25"/>
                    <a:pt x="41" y="24"/>
                    <a:pt x="41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5" y="1"/>
                    <a:pt x="35" y="1"/>
                    <a:pt x="33" y="1"/>
                  </a:cubicBezTo>
                  <a:cubicBezTo>
                    <a:pt x="30" y="1"/>
                    <a:pt x="25" y="0"/>
                    <a:pt x="21" y="0"/>
                  </a:cubicBezTo>
                  <a:cubicBezTo>
                    <a:pt x="20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8" y="1"/>
                    <a:pt x="17" y="3"/>
                    <a:pt x="17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7" y="10"/>
                    <a:pt x="18" y="10"/>
                  </a:cubicBezTo>
                  <a:cubicBezTo>
                    <a:pt x="21" y="13"/>
                    <a:pt x="25" y="17"/>
                    <a:pt x="24" y="19"/>
                  </a:cubicBezTo>
                  <a:cubicBezTo>
                    <a:pt x="23" y="21"/>
                    <a:pt x="20" y="22"/>
                    <a:pt x="15" y="22"/>
                  </a:cubicBezTo>
                  <a:cubicBezTo>
                    <a:pt x="13" y="22"/>
                    <a:pt x="12" y="22"/>
                    <a:pt x="10" y="21"/>
                  </a:cubicBezTo>
                  <a:cubicBezTo>
                    <a:pt x="10" y="21"/>
                    <a:pt x="9" y="21"/>
                    <a:pt x="9" y="21"/>
                  </a:cubicBezTo>
                  <a:cubicBezTo>
                    <a:pt x="9" y="21"/>
                    <a:pt x="8" y="21"/>
                    <a:pt x="8" y="21"/>
                  </a:cubicBezTo>
                  <a:cubicBezTo>
                    <a:pt x="8" y="21"/>
                    <a:pt x="8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6" y="23"/>
                    <a:pt x="6" y="24"/>
                    <a:pt x="6" y="24"/>
                  </a:cubicBezTo>
                  <a:cubicBezTo>
                    <a:pt x="6" y="24"/>
                    <a:pt x="6" y="24"/>
                    <a:pt x="6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6"/>
                    <a:pt x="4" y="26"/>
                  </a:cubicBezTo>
                  <a:cubicBezTo>
                    <a:pt x="4" y="26"/>
                    <a:pt x="4" y="27"/>
                    <a:pt x="4" y="27"/>
                  </a:cubicBezTo>
                  <a:cubicBezTo>
                    <a:pt x="4" y="27"/>
                    <a:pt x="3" y="28"/>
                    <a:pt x="3" y="28"/>
                  </a:cubicBezTo>
                  <a:cubicBezTo>
                    <a:pt x="3" y="28"/>
                    <a:pt x="2" y="29"/>
                    <a:pt x="2" y="29"/>
                  </a:cubicBezTo>
                  <a:cubicBezTo>
                    <a:pt x="2" y="30"/>
                    <a:pt x="2" y="30"/>
                    <a:pt x="1" y="30"/>
                  </a:cubicBezTo>
                  <a:cubicBezTo>
                    <a:pt x="1" y="31"/>
                    <a:pt x="1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6" y="38"/>
                    <a:pt x="10" y="41"/>
                    <a:pt x="12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61" name="Freeform 162"/>
            <p:cNvSpPr>
              <a:spLocks/>
            </p:cNvSpPr>
            <p:nvPr/>
          </p:nvSpPr>
          <p:spPr bwMode="auto">
            <a:xfrm>
              <a:off x="6638926" y="8886825"/>
              <a:ext cx="334963" cy="371475"/>
            </a:xfrm>
            <a:custGeom>
              <a:avLst/>
              <a:gdLst>
                <a:gd name="T0" fmla="*/ 61 w 63"/>
                <a:gd name="T1" fmla="*/ 21 h 71"/>
                <a:gd name="T2" fmla="*/ 59 w 63"/>
                <a:gd name="T3" fmla="*/ 19 h 71"/>
                <a:gd name="T4" fmla="*/ 58 w 63"/>
                <a:gd name="T5" fmla="*/ 18 h 71"/>
                <a:gd name="T6" fmla="*/ 52 w 63"/>
                <a:gd name="T7" fmla="*/ 12 h 71"/>
                <a:gd name="T8" fmla="*/ 42 w 63"/>
                <a:gd name="T9" fmla="*/ 12 h 71"/>
                <a:gd name="T10" fmla="*/ 36 w 63"/>
                <a:gd name="T11" fmla="*/ 7 h 71"/>
                <a:gd name="T12" fmla="*/ 34 w 63"/>
                <a:gd name="T13" fmla="*/ 7 h 71"/>
                <a:gd name="T14" fmla="*/ 33 w 63"/>
                <a:gd name="T15" fmla="*/ 6 h 71"/>
                <a:gd name="T16" fmla="*/ 31 w 63"/>
                <a:gd name="T17" fmla="*/ 5 h 71"/>
                <a:gd name="T18" fmla="*/ 29 w 63"/>
                <a:gd name="T19" fmla="*/ 4 h 71"/>
                <a:gd name="T20" fmla="*/ 27 w 63"/>
                <a:gd name="T21" fmla="*/ 3 h 71"/>
                <a:gd name="T22" fmla="*/ 25 w 63"/>
                <a:gd name="T23" fmla="*/ 2 h 71"/>
                <a:gd name="T24" fmla="*/ 23 w 63"/>
                <a:gd name="T25" fmla="*/ 0 h 71"/>
                <a:gd name="T26" fmla="*/ 22 w 63"/>
                <a:gd name="T27" fmla="*/ 2 h 71"/>
                <a:gd name="T28" fmla="*/ 11 w 63"/>
                <a:gd name="T29" fmla="*/ 11 h 71"/>
                <a:gd name="T30" fmla="*/ 9 w 63"/>
                <a:gd name="T31" fmla="*/ 16 h 71"/>
                <a:gd name="T32" fmla="*/ 6 w 63"/>
                <a:gd name="T33" fmla="*/ 22 h 71"/>
                <a:gd name="T34" fmla="*/ 0 w 63"/>
                <a:gd name="T35" fmla="*/ 29 h 71"/>
                <a:gd name="T36" fmla="*/ 1 w 63"/>
                <a:gd name="T37" fmla="*/ 39 h 71"/>
                <a:gd name="T38" fmla="*/ 2 w 63"/>
                <a:gd name="T39" fmla="*/ 42 h 71"/>
                <a:gd name="T40" fmla="*/ 9 w 63"/>
                <a:gd name="T41" fmla="*/ 46 h 71"/>
                <a:gd name="T42" fmla="*/ 12 w 63"/>
                <a:gd name="T43" fmla="*/ 47 h 71"/>
                <a:gd name="T44" fmla="*/ 7 w 63"/>
                <a:gd name="T45" fmla="*/ 55 h 71"/>
                <a:gd name="T46" fmla="*/ 8 w 63"/>
                <a:gd name="T47" fmla="*/ 56 h 71"/>
                <a:gd name="T48" fmla="*/ 9 w 63"/>
                <a:gd name="T49" fmla="*/ 58 h 71"/>
                <a:gd name="T50" fmla="*/ 9 w 63"/>
                <a:gd name="T51" fmla="*/ 59 h 71"/>
                <a:gd name="T52" fmla="*/ 7 w 63"/>
                <a:gd name="T53" fmla="*/ 62 h 71"/>
                <a:gd name="T54" fmla="*/ 10 w 63"/>
                <a:gd name="T55" fmla="*/ 66 h 71"/>
                <a:gd name="T56" fmla="*/ 13 w 63"/>
                <a:gd name="T57" fmla="*/ 65 h 71"/>
                <a:gd name="T58" fmla="*/ 20 w 63"/>
                <a:gd name="T59" fmla="*/ 71 h 71"/>
                <a:gd name="T60" fmla="*/ 25 w 63"/>
                <a:gd name="T61" fmla="*/ 62 h 71"/>
                <a:gd name="T62" fmla="*/ 36 w 63"/>
                <a:gd name="T63" fmla="*/ 48 h 71"/>
                <a:gd name="T64" fmla="*/ 60 w 63"/>
                <a:gd name="T65" fmla="*/ 29 h 71"/>
                <a:gd name="T66" fmla="*/ 63 w 63"/>
                <a:gd name="T67" fmla="*/ 25 h 71"/>
                <a:gd name="T68" fmla="*/ 63 w 63"/>
                <a:gd name="T69" fmla="*/ 24 h 71"/>
                <a:gd name="T70" fmla="*/ 62 w 63"/>
                <a:gd name="T71" fmla="*/ 2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3" h="71">
                  <a:moveTo>
                    <a:pt x="62" y="22"/>
                  </a:moveTo>
                  <a:cubicBezTo>
                    <a:pt x="62" y="22"/>
                    <a:pt x="61" y="21"/>
                    <a:pt x="61" y="21"/>
                  </a:cubicBezTo>
                  <a:cubicBezTo>
                    <a:pt x="61" y="21"/>
                    <a:pt x="61" y="21"/>
                    <a:pt x="61" y="20"/>
                  </a:cubicBezTo>
                  <a:cubicBezTo>
                    <a:pt x="60" y="20"/>
                    <a:pt x="60" y="19"/>
                    <a:pt x="59" y="19"/>
                  </a:cubicBezTo>
                  <a:cubicBezTo>
                    <a:pt x="59" y="19"/>
                    <a:pt x="59" y="19"/>
                    <a:pt x="59" y="19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7" y="16"/>
                    <a:pt x="54" y="13"/>
                    <a:pt x="53" y="12"/>
                  </a:cubicBezTo>
                  <a:cubicBezTo>
                    <a:pt x="53" y="12"/>
                    <a:pt x="52" y="12"/>
                    <a:pt x="52" y="12"/>
                  </a:cubicBezTo>
                  <a:cubicBezTo>
                    <a:pt x="51" y="13"/>
                    <a:pt x="49" y="14"/>
                    <a:pt x="48" y="14"/>
                  </a:cubicBezTo>
                  <a:cubicBezTo>
                    <a:pt x="46" y="14"/>
                    <a:pt x="44" y="13"/>
                    <a:pt x="42" y="12"/>
                  </a:cubicBezTo>
                  <a:cubicBezTo>
                    <a:pt x="41" y="11"/>
                    <a:pt x="40" y="10"/>
                    <a:pt x="39" y="9"/>
                  </a:cubicBezTo>
                  <a:cubicBezTo>
                    <a:pt x="38" y="8"/>
                    <a:pt x="37" y="7"/>
                    <a:pt x="36" y="7"/>
                  </a:cubicBezTo>
                  <a:cubicBezTo>
                    <a:pt x="36" y="7"/>
                    <a:pt x="35" y="7"/>
                    <a:pt x="35" y="7"/>
                  </a:cubicBezTo>
                  <a:cubicBezTo>
                    <a:pt x="35" y="7"/>
                    <a:pt x="34" y="7"/>
                    <a:pt x="34" y="7"/>
                  </a:cubicBezTo>
                  <a:cubicBezTo>
                    <a:pt x="34" y="7"/>
                    <a:pt x="34" y="7"/>
                    <a:pt x="33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6"/>
                    <a:pt x="31" y="5"/>
                    <a:pt x="31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4"/>
                    <a:pt x="28" y="4"/>
                    <a:pt x="28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6" y="3"/>
                    <a:pt x="26" y="2"/>
                    <a:pt x="26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1"/>
                    <a:pt x="24" y="1"/>
                    <a:pt x="23" y="1"/>
                  </a:cubicBezTo>
                  <a:cubicBezTo>
                    <a:pt x="23" y="1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1"/>
                    <a:pt x="23" y="2"/>
                    <a:pt x="22" y="2"/>
                  </a:cubicBezTo>
                  <a:cubicBezTo>
                    <a:pt x="21" y="4"/>
                    <a:pt x="18" y="5"/>
                    <a:pt x="14" y="5"/>
                  </a:cubicBezTo>
                  <a:cubicBezTo>
                    <a:pt x="12" y="5"/>
                    <a:pt x="11" y="7"/>
                    <a:pt x="11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7" y="18"/>
                    <a:pt x="6" y="19"/>
                  </a:cubicBezTo>
                  <a:cubicBezTo>
                    <a:pt x="6" y="20"/>
                    <a:pt x="6" y="21"/>
                    <a:pt x="6" y="22"/>
                  </a:cubicBezTo>
                  <a:cubicBezTo>
                    <a:pt x="6" y="23"/>
                    <a:pt x="5" y="24"/>
                    <a:pt x="3" y="26"/>
                  </a:cubicBezTo>
                  <a:cubicBezTo>
                    <a:pt x="1" y="27"/>
                    <a:pt x="0" y="28"/>
                    <a:pt x="0" y="29"/>
                  </a:cubicBezTo>
                  <a:cubicBezTo>
                    <a:pt x="0" y="30"/>
                    <a:pt x="0" y="31"/>
                    <a:pt x="1" y="32"/>
                  </a:cubicBezTo>
                  <a:cubicBezTo>
                    <a:pt x="3" y="35"/>
                    <a:pt x="1" y="37"/>
                    <a:pt x="1" y="39"/>
                  </a:cubicBezTo>
                  <a:cubicBezTo>
                    <a:pt x="1" y="40"/>
                    <a:pt x="0" y="40"/>
                    <a:pt x="0" y="40"/>
                  </a:cubicBezTo>
                  <a:cubicBezTo>
                    <a:pt x="0" y="41"/>
                    <a:pt x="1" y="41"/>
                    <a:pt x="2" y="42"/>
                  </a:cubicBezTo>
                  <a:cubicBezTo>
                    <a:pt x="3" y="43"/>
                    <a:pt x="5" y="44"/>
                    <a:pt x="6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10" y="45"/>
                    <a:pt x="10" y="45"/>
                  </a:cubicBezTo>
                  <a:cubicBezTo>
                    <a:pt x="11" y="45"/>
                    <a:pt x="12" y="46"/>
                    <a:pt x="12" y="47"/>
                  </a:cubicBezTo>
                  <a:cubicBezTo>
                    <a:pt x="13" y="48"/>
                    <a:pt x="13" y="50"/>
                    <a:pt x="12" y="52"/>
                  </a:cubicBezTo>
                  <a:cubicBezTo>
                    <a:pt x="11" y="53"/>
                    <a:pt x="9" y="55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6"/>
                    <a:pt x="8" y="57"/>
                    <a:pt x="8" y="57"/>
                  </a:cubicBezTo>
                  <a:cubicBezTo>
                    <a:pt x="9" y="57"/>
                    <a:pt x="9" y="58"/>
                    <a:pt x="9" y="58"/>
                  </a:cubicBezTo>
                  <a:cubicBezTo>
                    <a:pt x="9" y="58"/>
                    <a:pt x="9" y="58"/>
                    <a:pt x="9" y="59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9" y="60"/>
                    <a:pt x="9" y="60"/>
                    <a:pt x="8" y="61"/>
                  </a:cubicBezTo>
                  <a:cubicBezTo>
                    <a:pt x="8" y="61"/>
                    <a:pt x="8" y="62"/>
                    <a:pt x="7" y="62"/>
                  </a:cubicBezTo>
                  <a:cubicBezTo>
                    <a:pt x="6" y="63"/>
                    <a:pt x="6" y="63"/>
                    <a:pt x="8" y="65"/>
                  </a:cubicBezTo>
                  <a:cubicBezTo>
                    <a:pt x="9" y="66"/>
                    <a:pt x="10" y="66"/>
                    <a:pt x="10" y="66"/>
                  </a:cubicBezTo>
                  <a:cubicBezTo>
                    <a:pt x="11" y="66"/>
                    <a:pt x="11" y="66"/>
                    <a:pt x="12" y="66"/>
                  </a:cubicBezTo>
                  <a:cubicBezTo>
                    <a:pt x="12" y="66"/>
                    <a:pt x="13" y="65"/>
                    <a:pt x="13" y="65"/>
                  </a:cubicBezTo>
                  <a:cubicBezTo>
                    <a:pt x="15" y="65"/>
                    <a:pt x="16" y="66"/>
                    <a:pt x="17" y="68"/>
                  </a:cubicBezTo>
                  <a:cubicBezTo>
                    <a:pt x="18" y="69"/>
                    <a:pt x="19" y="71"/>
                    <a:pt x="20" y="71"/>
                  </a:cubicBezTo>
                  <a:cubicBezTo>
                    <a:pt x="21" y="71"/>
                    <a:pt x="22" y="70"/>
                    <a:pt x="23" y="67"/>
                  </a:cubicBezTo>
                  <a:cubicBezTo>
                    <a:pt x="24" y="66"/>
                    <a:pt x="25" y="64"/>
                    <a:pt x="25" y="62"/>
                  </a:cubicBezTo>
                  <a:cubicBezTo>
                    <a:pt x="27" y="56"/>
                    <a:pt x="30" y="50"/>
                    <a:pt x="34" y="49"/>
                  </a:cubicBezTo>
                  <a:cubicBezTo>
                    <a:pt x="35" y="48"/>
                    <a:pt x="35" y="48"/>
                    <a:pt x="36" y="48"/>
                  </a:cubicBezTo>
                  <a:cubicBezTo>
                    <a:pt x="42" y="47"/>
                    <a:pt x="50" y="44"/>
                    <a:pt x="56" y="37"/>
                  </a:cubicBezTo>
                  <a:cubicBezTo>
                    <a:pt x="59" y="33"/>
                    <a:pt x="60" y="30"/>
                    <a:pt x="60" y="29"/>
                  </a:cubicBezTo>
                  <a:cubicBezTo>
                    <a:pt x="60" y="28"/>
                    <a:pt x="60" y="27"/>
                    <a:pt x="62" y="25"/>
                  </a:cubicBezTo>
                  <a:cubicBezTo>
                    <a:pt x="62" y="25"/>
                    <a:pt x="62" y="25"/>
                    <a:pt x="63" y="25"/>
                  </a:cubicBezTo>
                  <a:cubicBezTo>
                    <a:pt x="63" y="25"/>
                    <a:pt x="63" y="24"/>
                    <a:pt x="63" y="24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3"/>
                    <a:pt x="62" y="23"/>
                    <a:pt x="62" y="22"/>
                  </a:cubicBezTo>
                  <a:cubicBezTo>
                    <a:pt x="62" y="22"/>
                    <a:pt x="62" y="22"/>
                    <a:pt x="6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62" name="Freeform 163"/>
            <p:cNvSpPr>
              <a:spLocks/>
            </p:cNvSpPr>
            <p:nvPr/>
          </p:nvSpPr>
          <p:spPr bwMode="auto">
            <a:xfrm>
              <a:off x="6761163" y="8226425"/>
              <a:ext cx="701675" cy="984250"/>
            </a:xfrm>
            <a:custGeom>
              <a:avLst/>
              <a:gdLst>
                <a:gd name="T0" fmla="*/ 132 w 132"/>
                <a:gd name="T1" fmla="*/ 116 h 188"/>
                <a:gd name="T2" fmla="*/ 128 w 132"/>
                <a:gd name="T3" fmla="*/ 109 h 188"/>
                <a:gd name="T4" fmla="*/ 126 w 132"/>
                <a:gd name="T5" fmla="*/ 96 h 188"/>
                <a:gd name="T6" fmla="*/ 129 w 132"/>
                <a:gd name="T7" fmla="*/ 72 h 188"/>
                <a:gd name="T8" fmla="*/ 119 w 132"/>
                <a:gd name="T9" fmla="*/ 72 h 188"/>
                <a:gd name="T10" fmla="*/ 95 w 132"/>
                <a:gd name="T11" fmla="*/ 62 h 188"/>
                <a:gd name="T12" fmla="*/ 81 w 132"/>
                <a:gd name="T13" fmla="*/ 63 h 188"/>
                <a:gd name="T14" fmla="*/ 79 w 132"/>
                <a:gd name="T15" fmla="*/ 63 h 188"/>
                <a:gd name="T16" fmla="*/ 73 w 132"/>
                <a:gd name="T17" fmla="*/ 48 h 188"/>
                <a:gd name="T18" fmla="*/ 71 w 132"/>
                <a:gd name="T19" fmla="*/ 44 h 188"/>
                <a:gd name="T20" fmla="*/ 64 w 132"/>
                <a:gd name="T21" fmla="*/ 39 h 188"/>
                <a:gd name="T22" fmla="*/ 64 w 132"/>
                <a:gd name="T23" fmla="*/ 39 h 188"/>
                <a:gd name="T24" fmla="*/ 65 w 132"/>
                <a:gd name="T25" fmla="*/ 32 h 188"/>
                <a:gd name="T26" fmla="*/ 72 w 132"/>
                <a:gd name="T27" fmla="*/ 15 h 188"/>
                <a:gd name="T28" fmla="*/ 79 w 132"/>
                <a:gd name="T29" fmla="*/ 9 h 188"/>
                <a:gd name="T30" fmla="*/ 88 w 132"/>
                <a:gd name="T31" fmla="*/ 3 h 188"/>
                <a:gd name="T32" fmla="*/ 74 w 132"/>
                <a:gd name="T33" fmla="*/ 7 h 188"/>
                <a:gd name="T34" fmla="*/ 59 w 132"/>
                <a:gd name="T35" fmla="*/ 14 h 188"/>
                <a:gd name="T36" fmla="*/ 51 w 132"/>
                <a:gd name="T37" fmla="*/ 16 h 188"/>
                <a:gd name="T38" fmla="*/ 41 w 132"/>
                <a:gd name="T39" fmla="*/ 19 h 188"/>
                <a:gd name="T40" fmla="*/ 34 w 132"/>
                <a:gd name="T41" fmla="*/ 35 h 188"/>
                <a:gd name="T42" fmla="*/ 21 w 132"/>
                <a:gd name="T43" fmla="*/ 49 h 188"/>
                <a:gd name="T44" fmla="*/ 20 w 132"/>
                <a:gd name="T45" fmla="*/ 51 h 188"/>
                <a:gd name="T46" fmla="*/ 18 w 132"/>
                <a:gd name="T47" fmla="*/ 53 h 188"/>
                <a:gd name="T48" fmla="*/ 17 w 132"/>
                <a:gd name="T49" fmla="*/ 55 h 188"/>
                <a:gd name="T50" fmla="*/ 15 w 132"/>
                <a:gd name="T51" fmla="*/ 56 h 188"/>
                <a:gd name="T52" fmla="*/ 14 w 132"/>
                <a:gd name="T53" fmla="*/ 58 h 188"/>
                <a:gd name="T54" fmla="*/ 12 w 132"/>
                <a:gd name="T55" fmla="*/ 59 h 188"/>
                <a:gd name="T56" fmla="*/ 18 w 132"/>
                <a:gd name="T57" fmla="*/ 69 h 188"/>
                <a:gd name="T58" fmla="*/ 19 w 132"/>
                <a:gd name="T59" fmla="*/ 94 h 188"/>
                <a:gd name="T60" fmla="*/ 7 w 132"/>
                <a:gd name="T61" fmla="*/ 113 h 188"/>
                <a:gd name="T62" fmla="*/ 0 w 132"/>
                <a:gd name="T63" fmla="*/ 124 h 188"/>
                <a:gd name="T64" fmla="*/ 3 w 132"/>
                <a:gd name="T65" fmla="*/ 126 h 188"/>
                <a:gd name="T66" fmla="*/ 5 w 132"/>
                <a:gd name="T67" fmla="*/ 128 h 188"/>
                <a:gd name="T68" fmla="*/ 9 w 132"/>
                <a:gd name="T69" fmla="*/ 129 h 188"/>
                <a:gd name="T70" fmla="*/ 11 w 132"/>
                <a:gd name="T71" fmla="*/ 130 h 188"/>
                <a:gd name="T72" fmla="*/ 13 w 132"/>
                <a:gd name="T73" fmla="*/ 131 h 188"/>
                <a:gd name="T74" fmla="*/ 25 w 132"/>
                <a:gd name="T75" fmla="*/ 138 h 188"/>
                <a:gd name="T76" fmla="*/ 37 w 132"/>
                <a:gd name="T77" fmla="*/ 143 h 188"/>
                <a:gd name="T78" fmla="*/ 41 w 132"/>
                <a:gd name="T79" fmla="*/ 142 h 188"/>
                <a:gd name="T80" fmla="*/ 45 w 132"/>
                <a:gd name="T81" fmla="*/ 142 h 188"/>
                <a:gd name="T82" fmla="*/ 50 w 132"/>
                <a:gd name="T83" fmla="*/ 148 h 188"/>
                <a:gd name="T84" fmla="*/ 62 w 132"/>
                <a:gd name="T85" fmla="*/ 160 h 188"/>
                <a:gd name="T86" fmla="*/ 66 w 132"/>
                <a:gd name="T87" fmla="*/ 168 h 188"/>
                <a:gd name="T88" fmla="*/ 85 w 132"/>
                <a:gd name="T89" fmla="*/ 167 h 188"/>
                <a:gd name="T90" fmla="*/ 90 w 132"/>
                <a:gd name="T91" fmla="*/ 167 h 188"/>
                <a:gd name="T92" fmla="*/ 91 w 132"/>
                <a:gd name="T93" fmla="*/ 167 h 188"/>
                <a:gd name="T94" fmla="*/ 101 w 132"/>
                <a:gd name="T95" fmla="*/ 175 h 188"/>
                <a:gd name="T96" fmla="*/ 98 w 132"/>
                <a:gd name="T97" fmla="*/ 185 h 188"/>
                <a:gd name="T98" fmla="*/ 101 w 132"/>
                <a:gd name="T99" fmla="*/ 188 h 188"/>
                <a:gd name="T100" fmla="*/ 105 w 132"/>
                <a:gd name="T101" fmla="*/ 177 h 188"/>
                <a:gd name="T102" fmla="*/ 107 w 132"/>
                <a:gd name="T103" fmla="*/ 158 h 188"/>
                <a:gd name="T104" fmla="*/ 104 w 132"/>
                <a:gd name="T105" fmla="*/ 134 h 188"/>
                <a:gd name="T106" fmla="*/ 106 w 132"/>
                <a:gd name="T107" fmla="*/ 130 h 188"/>
                <a:gd name="T108" fmla="*/ 112 w 132"/>
                <a:gd name="T109" fmla="*/ 121 h 188"/>
                <a:gd name="T110" fmla="*/ 122 w 132"/>
                <a:gd name="T111" fmla="*/ 121 h 188"/>
                <a:gd name="T112" fmla="*/ 124 w 132"/>
                <a:gd name="T113" fmla="*/ 120 h 188"/>
                <a:gd name="T114" fmla="*/ 126 w 132"/>
                <a:gd name="T115" fmla="*/ 120 h 188"/>
                <a:gd name="T116" fmla="*/ 131 w 132"/>
                <a:gd name="T117" fmla="*/ 118 h 188"/>
                <a:gd name="T118" fmla="*/ 132 w 132"/>
                <a:gd name="T119" fmla="*/ 11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2" h="188">
                  <a:moveTo>
                    <a:pt x="132" y="118"/>
                  </a:moveTo>
                  <a:cubicBezTo>
                    <a:pt x="132" y="117"/>
                    <a:pt x="132" y="117"/>
                    <a:pt x="132" y="117"/>
                  </a:cubicBezTo>
                  <a:cubicBezTo>
                    <a:pt x="132" y="117"/>
                    <a:pt x="132" y="117"/>
                    <a:pt x="132" y="116"/>
                  </a:cubicBezTo>
                  <a:cubicBezTo>
                    <a:pt x="132" y="116"/>
                    <a:pt x="132" y="116"/>
                    <a:pt x="132" y="115"/>
                  </a:cubicBezTo>
                  <a:cubicBezTo>
                    <a:pt x="132" y="115"/>
                    <a:pt x="132" y="114"/>
                    <a:pt x="130" y="113"/>
                  </a:cubicBezTo>
                  <a:cubicBezTo>
                    <a:pt x="129" y="112"/>
                    <a:pt x="128" y="111"/>
                    <a:pt x="128" y="109"/>
                  </a:cubicBezTo>
                  <a:cubicBezTo>
                    <a:pt x="128" y="107"/>
                    <a:pt x="130" y="104"/>
                    <a:pt x="131" y="103"/>
                  </a:cubicBezTo>
                  <a:cubicBezTo>
                    <a:pt x="132" y="102"/>
                    <a:pt x="131" y="100"/>
                    <a:pt x="128" y="98"/>
                  </a:cubicBezTo>
                  <a:cubicBezTo>
                    <a:pt x="128" y="97"/>
                    <a:pt x="127" y="96"/>
                    <a:pt x="126" y="96"/>
                  </a:cubicBezTo>
                  <a:cubicBezTo>
                    <a:pt x="123" y="92"/>
                    <a:pt x="126" y="79"/>
                    <a:pt x="129" y="74"/>
                  </a:cubicBezTo>
                  <a:cubicBezTo>
                    <a:pt x="129" y="73"/>
                    <a:pt x="129" y="73"/>
                    <a:pt x="129" y="73"/>
                  </a:cubicBezTo>
                  <a:cubicBezTo>
                    <a:pt x="130" y="73"/>
                    <a:pt x="130" y="72"/>
                    <a:pt x="129" y="72"/>
                  </a:cubicBezTo>
                  <a:cubicBezTo>
                    <a:pt x="129" y="72"/>
                    <a:pt x="129" y="71"/>
                    <a:pt x="127" y="71"/>
                  </a:cubicBezTo>
                  <a:cubicBezTo>
                    <a:pt x="126" y="71"/>
                    <a:pt x="126" y="71"/>
                    <a:pt x="125" y="71"/>
                  </a:cubicBezTo>
                  <a:cubicBezTo>
                    <a:pt x="123" y="71"/>
                    <a:pt x="121" y="71"/>
                    <a:pt x="119" y="72"/>
                  </a:cubicBezTo>
                  <a:cubicBezTo>
                    <a:pt x="118" y="72"/>
                    <a:pt x="117" y="72"/>
                    <a:pt x="117" y="72"/>
                  </a:cubicBezTo>
                  <a:cubicBezTo>
                    <a:pt x="110" y="73"/>
                    <a:pt x="104" y="70"/>
                    <a:pt x="100" y="65"/>
                  </a:cubicBezTo>
                  <a:cubicBezTo>
                    <a:pt x="99" y="63"/>
                    <a:pt x="97" y="62"/>
                    <a:pt x="95" y="62"/>
                  </a:cubicBezTo>
                  <a:cubicBezTo>
                    <a:pt x="93" y="62"/>
                    <a:pt x="91" y="62"/>
                    <a:pt x="90" y="63"/>
                  </a:cubicBezTo>
                  <a:cubicBezTo>
                    <a:pt x="87" y="63"/>
                    <a:pt x="85" y="63"/>
                    <a:pt x="82" y="63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80" y="63"/>
                    <a:pt x="79" y="63"/>
                    <a:pt x="79" y="63"/>
                  </a:cubicBezTo>
                  <a:cubicBezTo>
                    <a:pt x="77" y="63"/>
                    <a:pt x="76" y="62"/>
                    <a:pt x="75" y="61"/>
                  </a:cubicBezTo>
                  <a:cubicBezTo>
                    <a:pt x="73" y="59"/>
                    <a:pt x="73" y="56"/>
                    <a:pt x="73" y="53"/>
                  </a:cubicBezTo>
                  <a:cubicBezTo>
                    <a:pt x="73" y="51"/>
                    <a:pt x="73" y="49"/>
                    <a:pt x="73" y="48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73" y="47"/>
                    <a:pt x="73" y="46"/>
                  </a:cubicBezTo>
                  <a:cubicBezTo>
                    <a:pt x="73" y="45"/>
                    <a:pt x="72" y="44"/>
                    <a:pt x="71" y="44"/>
                  </a:cubicBezTo>
                  <a:cubicBezTo>
                    <a:pt x="70" y="43"/>
                    <a:pt x="68" y="42"/>
                    <a:pt x="68" y="40"/>
                  </a:cubicBezTo>
                  <a:cubicBezTo>
                    <a:pt x="68" y="39"/>
                    <a:pt x="68" y="38"/>
                    <a:pt x="66" y="38"/>
                  </a:cubicBezTo>
                  <a:cubicBezTo>
                    <a:pt x="65" y="38"/>
                    <a:pt x="65" y="38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3" y="39"/>
                    <a:pt x="63" y="38"/>
                    <a:pt x="62" y="38"/>
                  </a:cubicBezTo>
                  <a:cubicBezTo>
                    <a:pt x="62" y="38"/>
                    <a:pt x="62" y="38"/>
                    <a:pt x="62" y="38"/>
                  </a:cubicBezTo>
                  <a:cubicBezTo>
                    <a:pt x="62" y="36"/>
                    <a:pt x="63" y="35"/>
                    <a:pt x="65" y="32"/>
                  </a:cubicBezTo>
                  <a:cubicBezTo>
                    <a:pt x="66" y="30"/>
                    <a:pt x="66" y="29"/>
                    <a:pt x="66" y="25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66" y="21"/>
                    <a:pt x="70" y="18"/>
                    <a:pt x="72" y="15"/>
                  </a:cubicBezTo>
                  <a:cubicBezTo>
                    <a:pt x="74" y="14"/>
                    <a:pt x="75" y="12"/>
                    <a:pt x="77" y="11"/>
                  </a:cubicBezTo>
                  <a:cubicBezTo>
                    <a:pt x="77" y="10"/>
                    <a:pt x="77" y="10"/>
                    <a:pt x="78" y="9"/>
                  </a:cubicBezTo>
                  <a:cubicBezTo>
                    <a:pt x="78" y="9"/>
                    <a:pt x="79" y="9"/>
                    <a:pt x="79" y="9"/>
                  </a:cubicBezTo>
                  <a:cubicBezTo>
                    <a:pt x="79" y="9"/>
                    <a:pt x="80" y="8"/>
                    <a:pt x="80" y="8"/>
                  </a:cubicBezTo>
                  <a:cubicBezTo>
                    <a:pt x="81" y="7"/>
                    <a:pt x="82" y="6"/>
                    <a:pt x="83" y="6"/>
                  </a:cubicBezTo>
                  <a:cubicBezTo>
                    <a:pt x="86" y="5"/>
                    <a:pt x="88" y="4"/>
                    <a:pt x="88" y="3"/>
                  </a:cubicBezTo>
                  <a:cubicBezTo>
                    <a:pt x="88" y="2"/>
                    <a:pt x="87" y="2"/>
                    <a:pt x="86" y="1"/>
                  </a:cubicBezTo>
                  <a:cubicBezTo>
                    <a:pt x="84" y="0"/>
                    <a:pt x="82" y="1"/>
                    <a:pt x="80" y="3"/>
                  </a:cubicBezTo>
                  <a:cubicBezTo>
                    <a:pt x="78" y="5"/>
                    <a:pt x="76" y="6"/>
                    <a:pt x="74" y="7"/>
                  </a:cubicBezTo>
                  <a:cubicBezTo>
                    <a:pt x="71" y="7"/>
                    <a:pt x="69" y="9"/>
                    <a:pt x="68" y="10"/>
                  </a:cubicBezTo>
                  <a:cubicBezTo>
                    <a:pt x="67" y="11"/>
                    <a:pt x="66" y="12"/>
                    <a:pt x="64" y="12"/>
                  </a:cubicBezTo>
                  <a:cubicBezTo>
                    <a:pt x="63" y="13"/>
                    <a:pt x="60" y="13"/>
                    <a:pt x="59" y="14"/>
                  </a:cubicBezTo>
                  <a:cubicBezTo>
                    <a:pt x="56" y="14"/>
                    <a:pt x="55" y="14"/>
                    <a:pt x="54" y="15"/>
                  </a:cubicBezTo>
                  <a:cubicBezTo>
                    <a:pt x="54" y="17"/>
                    <a:pt x="53" y="17"/>
                    <a:pt x="53" y="17"/>
                  </a:cubicBezTo>
                  <a:cubicBezTo>
                    <a:pt x="52" y="17"/>
                    <a:pt x="51" y="17"/>
                    <a:pt x="51" y="16"/>
                  </a:cubicBezTo>
                  <a:cubicBezTo>
                    <a:pt x="50" y="16"/>
                    <a:pt x="49" y="15"/>
                    <a:pt x="48" y="15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6" y="15"/>
                    <a:pt x="43" y="17"/>
                    <a:pt x="41" y="19"/>
                  </a:cubicBezTo>
                  <a:cubicBezTo>
                    <a:pt x="40" y="21"/>
                    <a:pt x="39" y="23"/>
                    <a:pt x="39" y="24"/>
                  </a:cubicBezTo>
                  <a:cubicBezTo>
                    <a:pt x="39" y="24"/>
                    <a:pt x="39" y="25"/>
                    <a:pt x="39" y="25"/>
                  </a:cubicBezTo>
                  <a:cubicBezTo>
                    <a:pt x="39" y="28"/>
                    <a:pt x="40" y="32"/>
                    <a:pt x="34" y="35"/>
                  </a:cubicBezTo>
                  <a:cubicBezTo>
                    <a:pt x="30" y="38"/>
                    <a:pt x="28" y="42"/>
                    <a:pt x="26" y="45"/>
                  </a:cubicBezTo>
                  <a:cubicBezTo>
                    <a:pt x="25" y="46"/>
                    <a:pt x="24" y="47"/>
                    <a:pt x="23" y="48"/>
                  </a:cubicBezTo>
                  <a:cubicBezTo>
                    <a:pt x="23" y="49"/>
                    <a:pt x="22" y="50"/>
                    <a:pt x="21" y="49"/>
                  </a:cubicBezTo>
                  <a:cubicBezTo>
                    <a:pt x="21" y="49"/>
                    <a:pt x="21" y="49"/>
                    <a:pt x="21" y="50"/>
                  </a:cubicBezTo>
                  <a:cubicBezTo>
                    <a:pt x="21" y="50"/>
                    <a:pt x="20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0" y="52"/>
                    <a:pt x="19" y="52"/>
                    <a:pt x="19" y="53"/>
                  </a:cubicBezTo>
                  <a:cubicBezTo>
                    <a:pt x="19" y="53"/>
                    <a:pt x="19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18" y="54"/>
                    <a:pt x="18" y="54"/>
                  </a:cubicBezTo>
                  <a:cubicBezTo>
                    <a:pt x="18" y="54"/>
                    <a:pt x="17" y="54"/>
                    <a:pt x="17" y="54"/>
                  </a:cubicBezTo>
                  <a:cubicBezTo>
                    <a:pt x="17" y="54"/>
                    <a:pt x="17" y="54"/>
                    <a:pt x="17" y="55"/>
                  </a:cubicBezTo>
                  <a:cubicBezTo>
                    <a:pt x="17" y="55"/>
                    <a:pt x="16" y="55"/>
                    <a:pt x="16" y="55"/>
                  </a:cubicBezTo>
                  <a:cubicBezTo>
                    <a:pt x="16" y="55"/>
                    <a:pt x="16" y="55"/>
                    <a:pt x="16" y="56"/>
                  </a:cubicBezTo>
                  <a:cubicBezTo>
                    <a:pt x="16" y="56"/>
                    <a:pt x="15" y="56"/>
                    <a:pt x="15" y="56"/>
                  </a:cubicBezTo>
                  <a:cubicBezTo>
                    <a:pt x="15" y="56"/>
                    <a:pt x="15" y="56"/>
                    <a:pt x="15" y="57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4" y="57"/>
                    <a:pt x="14" y="57"/>
                    <a:pt x="14" y="58"/>
                  </a:cubicBezTo>
                  <a:cubicBezTo>
                    <a:pt x="14" y="58"/>
                    <a:pt x="13" y="58"/>
                    <a:pt x="13" y="58"/>
                  </a:cubicBezTo>
                  <a:cubicBezTo>
                    <a:pt x="13" y="58"/>
                    <a:pt x="13" y="59"/>
                    <a:pt x="13" y="59"/>
                  </a:cubicBezTo>
                  <a:cubicBezTo>
                    <a:pt x="13" y="59"/>
                    <a:pt x="12" y="59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3" y="60"/>
                    <a:pt x="14" y="61"/>
                    <a:pt x="15" y="62"/>
                  </a:cubicBezTo>
                  <a:cubicBezTo>
                    <a:pt x="18" y="65"/>
                    <a:pt x="18" y="67"/>
                    <a:pt x="18" y="69"/>
                  </a:cubicBezTo>
                  <a:cubicBezTo>
                    <a:pt x="17" y="70"/>
                    <a:pt x="17" y="70"/>
                    <a:pt x="18" y="71"/>
                  </a:cubicBezTo>
                  <a:cubicBezTo>
                    <a:pt x="20" y="76"/>
                    <a:pt x="18" y="78"/>
                    <a:pt x="17" y="78"/>
                  </a:cubicBezTo>
                  <a:cubicBezTo>
                    <a:pt x="16" y="80"/>
                    <a:pt x="17" y="92"/>
                    <a:pt x="19" y="94"/>
                  </a:cubicBezTo>
                  <a:cubicBezTo>
                    <a:pt x="22" y="97"/>
                    <a:pt x="20" y="99"/>
                    <a:pt x="19" y="102"/>
                  </a:cubicBezTo>
                  <a:cubicBezTo>
                    <a:pt x="18" y="103"/>
                    <a:pt x="18" y="104"/>
                    <a:pt x="17" y="105"/>
                  </a:cubicBezTo>
                  <a:cubicBezTo>
                    <a:pt x="15" y="110"/>
                    <a:pt x="12" y="113"/>
                    <a:pt x="7" y="113"/>
                  </a:cubicBezTo>
                  <a:cubicBezTo>
                    <a:pt x="5" y="113"/>
                    <a:pt x="4" y="115"/>
                    <a:pt x="3" y="118"/>
                  </a:cubicBezTo>
                  <a:cubicBezTo>
                    <a:pt x="3" y="119"/>
                    <a:pt x="3" y="121"/>
                    <a:pt x="1" y="121"/>
                  </a:cubicBezTo>
                  <a:cubicBezTo>
                    <a:pt x="1" y="121"/>
                    <a:pt x="0" y="122"/>
                    <a:pt x="0" y="124"/>
                  </a:cubicBezTo>
                  <a:cubicBezTo>
                    <a:pt x="0" y="124"/>
                    <a:pt x="1" y="124"/>
                    <a:pt x="1" y="124"/>
                  </a:cubicBezTo>
                  <a:cubicBezTo>
                    <a:pt x="1" y="125"/>
                    <a:pt x="1" y="125"/>
                    <a:pt x="2" y="125"/>
                  </a:cubicBezTo>
                  <a:cubicBezTo>
                    <a:pt x="2" y="125"/>
                    <a:pt x="2" y="126"/>
                    <a:pt x="3" y="126"/>
                  </a:cubicBezTo>
                  <a:cubicBezTo>
                    <a:pt x="3" y="126"/>
                    <a:pt x="3" y="126"/>
                    <a:pt x="3" y="126"/>
                  </a:cubicBezTo>
                  <a:cubicBezTo>
                    <a:pt x="4" y="127"/>
                    <a:pt x="4" y="127"/>
                    <a:pt x="5" y="127"/>
                  </a:cubicBezTo>
                  <a:cubicBezTo>
                    <a:pt x="5" y="127"/>
                    <a:pt x="5" y="127"/>
                    <a:pt x="5" y="128"/>
                  </a:cubicBezTo>
                  <a:cubicBezTo>
                    <a:pt x="6" y="128"/>
                    <a:pt x="6" y="128"/>
                    <a:pt x="7" y="128"/>
                  </a:cubicBezTo>
                  <a:cubicBezTo>
                    <a:pt x="7" y="128"/>
                    <a:pt x="7" y="129"/>
                    <a:pt x="7" y="129"/>
                  </a:cubicBezTo>
                  <a:cubicBezTo>
                    <a:pt x="8" y="129"/>
                    <a:pt x="8" y="129"/>
                    <a:pt x="9" y="129"/>
                  </a:cubicBezTo>
                  <a:cubicBezTo>
                    <a:pt x="9" y="129"/>
                    <a:pt x="9" y="130"/>
                    <a:pt x="9" y="130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10" y="130"/>
                    <a:pt x="11" y="130"/>
                    <a:pt x="11" y="130"/>
                  </a:cubicBezTo>
                  <a:cubicBezTo>
                    <a:pt x="11" y="131"/>
                    <a:pt x="11" y="131"/>
                    <a:pt x="12" y="131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2" y="131"/>
                    <a:pt x="13" y="131"/>
                    <a:pt x="13" y="131"/>
                  </a:cubicBezTo>
                  <a:cubicBezTo>
                    <a:pt x="15" y="131"/>
                    <a:pt x="16" y="132"/>
                    <a:pt x="17" y="134"/>
                  </a:cubicBezTo>
                  <a:cubicBezTo>
                    <a:pt x="18" y="135"/>
                    <a:pt x="19" y="136"/>
                    <a:pt x="20" y="136"/>
                  </a:cubicBezTo>
                  <a:cubicBezTo>
                    <a:pt x="22" y="137"/>
                    <a:pt x="23" y="138"/>
                    <a:pt x="25" y="138"/>
                  </a:cubicBezTo>
                  <a:cubicBezTo>
                    <a:pt x="26" y="138"/>
                    <a:pt x="28" y="137"/>
                    <a:pt x="28" y="137"/>
                  </a:cubicBezTo>
                  <a:cubicBezTo>
                    <a:pt x="28" y="136"/>
                    <a:pt x="29" y="136"/>
                    <a:pt x="29" y="136"/>
                  </a:cubicBezTo>
                  <a:cubicBezTo>
                    <a:pt x="31" y="136"/>
                    <a:pt x="33" y="138"/>
                    <a:pt x="37" y="143"/>
                  </a:cubicBezTo>
                  <a:cubicBezTo>
                    <a:pt x="38" y="143"/>
                    <a:pt x="38" y="143"/>
                    <a:pt x="38" y="143"/>
                  </a:cubicBezTo>
                  <a:cubicBezTo>
                    <a:pt x="38" y="143"/>
                    <a:pt x="39" y="143"/>
                    <a:pt x="39" y="143"/>
                  </a:cubicBezTo>
                  <a:cubicBezTo>
                    <a:pt x="40" y="143"/>
                    <a:pt x="40" y="143"/>
                    <a:pt x="41" y="142"/>
                  </a:cubicBezTo>
                  <a:cubicBezTo>
                    <a:pt x="41" y="142"/>
                    <a:pt x="42" y="142"/>
                    <a:pt x="43" y="142"/>
                  </a:cubicBezTo>
                  <a:cubicBezTo>
                    <a:pt x="43" y="142"/>
                    <a:pt x="43" y="142"/>
                    <a:pt x="44" y="142"/>
                  </a:cubicBezTo>
                  <a:cubicBezTo>
                    <a:pt x="44" y="142"/>
                    <a:pt x="45" y="142"/>
                    <a:pt x="45" y="142"/>
                  </a:cubicBezTo>
                  <a:cubicBezTo>
                    <a:pt x="45" y="142"/>
                    <a:pt x="46" y="142"/>
                    <a:pt x="46" y="142"/>
                  </a:cubicBezTo>
                  <a:cubicBezTo>
                    <a:pt x="46" y="143"/>
                    <a:pt x="47" y="143"/>
                    <a:pt x="47" y="143"/>
                  </a:cubicBezTo>
                  <a:cubicBezTo>
                    <a:pt x="49" y="144"/>
                    <a:pt x="50" y="146"/>
                    <a:pt x="50" y="148"/>
                  </a:cubicBezTo>
                  <a:cubicBezTo>
                    <a:pt x="51" y="151"/>
                    <a:pt x="52" y="152"/>
                    <a:pt x="54" y="152"/>
                  </a:cubicBezTo>
                  <a:cubicBezTo>
                    <a:pt x="56" y="152"/>
                    <a:pt x="58" y="154"/>
                    <a:pt x="60" y="156"/>
                  </a:cubicBezTo>
                  <a:cubicBezTo>
                    <a:pt x="61" y="157"/>
                    <a:pt x="62" y="159"/>
                    <a:pt x="62" y="160"/>
                  </a:cubicBezTo>
                  <a:cubicBezTo>
                    <a:pt x="61" y="161"/>
                    <a:pt x="62" y="162"/>
                    <a:pt x="63" y="162"/>
                  </a:cubicBezTo>
                  <a:cubicBezTo>
                    <a:pt x="64" y="164"/>
                    <a:pt x="66" y="165"/>
                    <a:pt x="66" y="167"/>
                  </a:cubicBezTo>
                  <a:cubicBezTo>
                    <a:pt x="66" y="168"/>
                    <a:pt x="66" y="168"/>
                    <a:pt x="66" y="168"/>
                  </a:cubicBezTo>
                  <a:cubicBezTo>
                    <a:pt x="66" y="168"/>
                    <a:pt x="68" y="169"/>
                    <a:pt x="71" y="169"/>
                  </a:cubicBezTo>
                  <a:cubicBezTo>
                    <a:pt x="75" y="169"/>
                    <a:pt x="77" y="168"/>
                    <a:pt x="77" y="168"/>
                  </a:cubicBezTo>
                  <a:cubicBezTo>
                    <a:pt x="79" y="167"/>
                    <a:pt x="83" y="166"/>
                    <a:pt x="85" y="167"/>
                  </a:cubicBezTo>
                  <a:cubicBezTo>
                    <a:pt x="85" y="167"/>
                    <a:pt x="86" y="168"/>
                    <a:pt x="86" y="167"/>
                  </a:cubicBezTo>
                  <a:cubicBezTo>
                    <a:pt x="87" y="167"/>
                    <a:pt x="88" y="167"/>
                    <a:pt x="88" y="167"/>
                  </a:cubicBezTo>
                  <a:cubicBezTo>
                    <a:pt x="89" y="167"/>
                    <a:pt x="90" y="167"/>
                    <a:pt x="90" y="167"/>
                  </a:cubicBezTo>
                  <a:cubicBezTo>
                    <a:pt x="90" y="167"/>
                    <a:pt x="90" y="167"/>
                    <a:pt x="91" y="167"/>
                  </a:cubicBezTo>
                  <a:cubicBezTo>
                    <a:pt x="91" y="167"/>
                    <a:pt x="91" y="167"/>
                    <a:pt x="91" y="167"/>
                  </a:cubicBezTo>
                  <a:cubicBezTo>
                    <a:pt x="91" y="167"/>
                    <a:pt x="91" y="167"/>
                    <a:pt x="91" y="167"/>
                  </a:cubicBezTo>
                  <a:cubicBezTo>
                    <a:pt x="92" y="167"/>
                    <a:pt x="92" y="167"/>
                    <a:pt x="92" y="167"/>
                  </a:cubicBezTo>
                  <a:cubicBezTo>
                    <a:pt x="98" y="169"/>
                    <a:pt x="101" y="171"/>
                    <a:pt x="101" y="173"/>
                  </a:cubicBezTo>
                  <a:cubicBezTo>
                    <a:pt x="102" y="174"/>
                    <a:pt x="101" y="174"/>
                    <a:pt x="101" y="175"/>
                  </a:cubicBezTo>
                  <a:cubicBezTo>
                    <a:pt x="100" y="176"/>
                    <a:pt x="99" y="177"/>
                    <a:pt x="98" y="178"/>
                  </a:cubicBezTo>
                  <a:cubicBezTo>
                    <a:pt x="97" y="180"/>
                    <a:pt x="95" y="182"/>
                    <a:pt x="95" y="183"/>
                  </a:cubicBezTo>
                  <a:cubicBezTo>
                    <a:pt x="96" y="184"/>
                    <a:pt x="97" y="185"/>
                    <a:pt x="98" y="185"/>
                  </a:cubicBezTo>
                  <a:cubicBezTo>
                    <a:pt x="98" y="186"/>
                    <a:pt x="99" y="186"/>
                    <a:pt x="99" y="187"/>
                  </a:cubicBezTo>
                  <a:cubicBezTo>
                    <a:pt x="100" y="187"/>
                    <a:pt x="100" y="187"/>
                    <a:pt x="100" y="187"/>
                  </a:cubicBezTo>
                  <a:cubicBezTo>
                    <a:pt x="100" y="187"/>
                    <a:pt x="101" y="188"/>
                    <a:pt x="101" y="188"/>
                  </a:cubicBezTo>
                  <a:cubicBezTo>
                    <a:pt x="101" y="188"/>
                    <a:pt x="101" y="188"/>
                    <a:pt x="101" y="188"/>
                  </a:cubicBezTo>
                  <a:cubicBezTo>
                    <a:pt x="103" y="187"/>
                    <a:pt x="104" y="182"/>
                    <a:pt x="105" y="178"/>
                  </a:cubicBezTo>
                  <a:cubicBezTo>
                    <a:pt x="105" y="178"/>
                    <a:pt x="105" y="177"/>
                    <a:pt x="105" y="177"/>
                  </a:cubicBezTo>
                  <a:cubicBezTo>
                    <a:pt x="105" y="177"/>
                    <a:pt x="105" y="176"/>
                    <a:pt x="105" y="176"/>
                  </a:cubicBezTo>
                  <a:cubicBezTo>
                    <a:pt x="105" y="175"/>
                    <a:pt x="105" y="174"/>
                    <a:pt x="105" y="174"/>
                  </a:cubicBezTo>
                  <a:cubicBezTo>
                    <a:pt x="105" y="171"/>
                    <a:pt x="106" y="162"/>
                    <a:pt x="107" y="158"/>
                  </a:cubicBezTo>
                  <a:cubicBezTo>
                    <a:pt x="108" y="155"/>
                    <a:pt x="106" y="153"/>
                    <a:pt x="104" y="150"/>
                  </a:cubicBezTo>
                  <a:cubicBezTo>
                    <a:pt x="102" y="147"/>
                    <a:pt x="100" y="144"/>
                    <a:pt x="100" y="140"/>
                  </a:cubicBezTo>
                  <a:cubicBezTo>
                    <a:pt x="100" y="135"/>
                    <a:pt x="102" y="135"/>
                    <a:pt x="104" y="134"/>
                  </a:cubicBezTo>
                  <a:cubicBezTo>
                    <a:pt x="106" y="134"/>
                    <a:pt x="107" y="134"/>
                    <a:pt x="108" y="133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109" y="132"/>
                    <a:pt x="109" y="131"/>
                    <a:pt x="106" y="130"/>
                  </a:cubicBezTo>
                  <a:cubicBezTo>
                    <a:pt x="105" y="130"/>
                    <a:pt x="104" y="129"/>
                    <a:pt x="103" y="128"/>
                  </a:cubicBezTo>
                  <a:cubicBezTo>
                    <a:pt x="102" y="126"/>
                    <a:pt x="102" y="124"/>
                    <a:pt x="103" y="123"/>
                  </a:cubicBezTo>
                  <a:cubicBezTo>
                    <a:pt x="103" y="122"/>
                    <a:pt x="105" y="121"/>
                    <a:pt x="112" y="121"/>
                  </a:cubicBezTo>
                  <a:cubicBezTo>
                    <a:pt x="114" y="121"/>
                    <a:pt x="116" y="121"/>
                    <a:pt x="117" y="121"/>
                  </a:cubicBezTo>
                  <a:cubicBezTo>
                    <a:pt x="119" y="121"/>
                    <a:pt x="120" y="121"/>
                    <a:pt x="121" y="121"/>
                  </a:cubicBezTo>
                  <a:cubicBezTo>
                    <a:pt x="121" y="121"/>
                    <a:pt x="121" y="121"/>
                    <a:pt x="122" y="121"/>
                  </a:cubicBezTo>
                  <a:cubicBezTo>
                    <a:pt x="122" y="121"/>
                    <a:pt x="122" y="121"/>
                    <a:pt x="122" y="121"/>
                  </a:cubicBezTo>
                  <a:cubicBezTo>
                    <a:pt x="123" y="121"/>
                    <a:pt x="123" y="121"/>
                    <a:pt x="123" y="121"/>
                  </a:cubicBezTo>
                  <a:cubicBezTo>
                    <a:pt x="124" y="121"/>
                    <a:pt x="124" y="121"/>
                    <a:pt x="124" y="120"/>
                  </a:cubicBezTo>
                  <a:cubicBezTo>
                    <a:pt x="124" y="120"/>
                    <a:pt x="125" y="120"/>
                    <a:pt x="125" y="120"/>
                  </a:cubicBezTo>
                  <a:cubicBezTo>
                    <a:pt x="125" y="120"/>
                    <a:pt x="125" y="120"/>
                    <a:pt x="126" y="120"/>
                  </a:cubicBezTo>
                  <a:cubicBezTo>
                    <a:pt x="126" y="120"/>
                    <a:pt x="126" y="120"/>
                    <a:pt x="126" y="120"/>
                  </a:cubicBezTo>
                  <a:cubicBezTo>
                    <a:pt x="127" y="119"/>
                    <a:pt x="129" y="119"/>
                    <a:pt x="130" y="119"/>
                  </a:cubicBezTo>
                  <a:cubicBezTo>
                    <a:pt x="130" y="118"/>
                    <a:pt x="130" y="118"/>
                    <a:pt x="130" y="118"/>
                  </a:cubicBezTo>
                  <a:cubicBezTo>
                    <a:pt x="130" y="118"/>
                    <a:pt x="131" y="118"/>
                    <a:pt x="131" y="118"/>
                  </a:cubicBezTo>
                  <a:cubicBezTo>
                    <a:pt x="131" y="118"/>
                    <a:pt x="131" y="118"/>
                    <a:pt x="131" y="118"/>
                  </a:cubicBezTo>
                  <a:cubicBezTo>
                    <a:pt x="131" y="118"/>
                    <a:pt x="132" y="118"/>
                    <a:pt x="132" y="118"/>
                  </a:cubicBezTo>
                  <a:cubicBezTo>
                    <a:pt x="132" y="118"/>
                    <a:pt x="132" y="118"/>
                    <a:pt x="132" y="1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63" name="Freeform 164"/>
            <p:cNvSpPr>
              <a:spLocks/>
            </p:cNvSpPr>
            <p:nvPr/>
          </p:nvSpPr>
          <p:spPr bwMode="auto">
            <a:xfrm>
              <a:off x="6527801" y="8388350"/>
              <a:ext cx="333375" cy="141288"/>
            </a:xfrm>
            <a:custGeom>
              <a:avLst/>
              <a:gdLst>
                <a:gd name="T0" fmla="*/ 14 w 63"/>
                <a:gd name="T1" fmla="*/ 20 h 27"/>
                <a:gd name="T2" fmla="*/ 18 w 63"/>
                <a:gd name="T3" fmla="*/ 23 h 27"/>
                <a:gd name="T4" fmla="*/ 22 w 63"/>
                <a:gd name="T5" fmla="*/ 26 h 27"/>
                <a:gd name="T6" fmla="*/ 24 w 63"/>
                <a:gd name="T7" fmla="*/ 27 h 27"/>
                <a:gd name="T8" fmla="*/ 29 w 63"/>
                <a:gd name="T9" fmla="*/ 24 h 27"/>
                <a:gd name="T10" fmla="*/ 28 w 63"/>
                <a:gd name="T11" fmla="*/ 22 h 27"/>
                <a:gd name="T12" fmla="*/ 26 w 63"/>
                <a:gd name="T13" fmla="*/ 18 h 27"/>
                <a:gd name="T14" fmla="*/ 28 w 63"/>
                <a:gd name="T15" fmla="*/ 15 h 27"/>
                <a:gd name="T16" fmla="*/ 32 w 63"/>
                <a:gd name="T17" fmla="*/ 12 h 27"/>
                <a:gd name="T18" fmla="*/ 42 w 63"/>
                <a:gd name="T19" fmla="*/ 7 h 27"/>
                <a:gd name="T20" fmla="*/ 45 w 63"/>
                <a:gd name="T21" fmla="*/ 8 h 27"/>
                <a:gd name="T22" fmla="*/ 51 w 63"/>
                <a:gd name="T23" fmla="*/ 12 h 27"/>
                <a:gd name="T24" fmla="*/ 49 w 63"/>
                <a:gd name="T25" fmla="*/ 17 h 27"/>
                <a:gd name="T26" fmla="*/ 55 w 63"/>
                <a:gd name="T27" fmla="*/ 27 h 27"/>
                <a:gd name="T28" fmla="*/ 56 w 63"/>
                <a:gd name="T29" fmla="*/ 26 h 27"/>
                <a:gd name="T30" fmla="*/ 57 w 63"/>
                <a:gd name="T31" fmla="*/ 25 h 27"/>
                <a:gd name="T32" fmla="*/ 58 w 63"/>
                <a:gd name="T33" fmla="*/ 23 h 27"/>
                <a:gd name="T34" fmla="*/ 59 w 63"/>
                <a:gd name="T35" fmla="*/ 23 h 27"/>
                <a:gd name="T36" fmla="*/ 60 w 63"/>
                <a:gd name="T37" fmla="*/ 22 h 27"/>
                <a:gd name="T38" fmla="*/ 61 w 63"/>
                <a:gd name="T39" fmla="*/ 21 h 27"/>
                <a:gd name="T40" fmla="*/ 62 w 63"/>
                <a:gd name="T41" fmla="*/ 20 h 27"/>
                <a:gd name="T42" fmla="*/ 62 w 63"/>
                <a:gd name="T43" fmla="*/ 20 h 27"/>
                <a:gd name="T44" fmla="*/ 62 w 63"/>
                <a:gd name="T45" fmla="*/ 20 h 27"/>
                <a:gd name="T46" fmla="*/ 62 w 63"/>
                <a:gd name="T47" fmla="*/ 19 h 27"/>
                <a:gd name="T48" fmla="*/ 62 w 63"/>
                <a:gd name="T49" fmla="*/ 19 h 27"/>
                <a:gd name="T50" fmla="*/ 63 w 63"/>
                <a:gd name="T51" fmla="*/ 18 h 27"/>
                <a:gd name="T52" fmla="*/ 63 w 63"/>
                <a:gd name="T53" fmla="*/ 18 h 27"/>
                <a:gd name="T54" fmla="*/ 63 w 63"/>
                <a:gd name="T55" fmla="*/ 18 h 27"/>
                <a:gd name="T56" fmla="*/ 57 w 63"/>
                <a:gd name="T57" fmla="*/ 10 h 27"/>
                <a:gd name="T58" fmla="*/ 56 w 63"/>
                <a:gd name="T59" fmla="*/ 9 h 27"/>
                <a:gd name="T60" fmla="*/ 46 w 63"/>
                <a:gd name="T61" fmla="*/ 3 h 27"/>
                <a:gd name="T62" fmla="*/ 41 w 63"/>
                <a:gd name="T63" fmla="*/ 2 h 27"/>
                <a:gd name="T64" fmla="*/ 26 w 63"/>
                <a:gd name="T65" fmla="*/ 8 h 27"/>
                <a:gd name="T66" fmla="*/ 18 w 63"/>
                <a:gd name="T67" fmla="*/ 11 h 27"/>
                <a:gd name="T68" fmla="*/ 7 w 63"/>
                <a:gd name="T69" fmla="*/ 7 h 27"/>
                <a:gd name="T70" fmla="*/ 2 w 63"/>
                <a:gd name="T71" fmla="*/ 3 h 27"/>
                <a:gd name="T72" fmla="*/ 1 w 63"/>
                <a:gd name="T73" fmla="*/ 3 h 27"/>
                <a:gd name="T74" fmla="*/ 1 w 63"/>
                <a:gd name="T75" fmla="*/ 4 h 27"/>
                <a:gd name="T76" fmla="*/ 1 w 63"/>
                <a:gd name="T77" fmla="*/ 5 h 27"/>
                <a:gd name="T78" fmla="*/ 1 w 63"/>
                <a:gd name="T79" fmla="*/ 6 h 27"/>
                <a:gd name="T80" fmla="*/ 1 w 63"/>
                <a:gd name="T81" fmla="*/ 7 h 27"/>
                <a:gd name="T82" fmla="*/ 1 w 63"/>
                <a:gd name="T83" fmla="*/ 7 h 27"/>
                <a:gd name="T84" fmla="*/ 1 w 63"/>
                <a:gd name="T85" fmla="*/ 8 h 27"/>
                <a:gd name="T86" fmla="*/ 0 w 63"/>
                <a:gd name="T87" fmla="*/ 13 h 27"/>
                <a:gd name="T88" fmla="*/ 0 w 63"/>
                <a:gd name="T89" fmla="*/ 14 h 27"/>
                <a:gd name="T90" fmla="*/ 14 w 63"/>
                <a:gd name="T91" fmla="*/ 2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3" h="27">
                  <a:moveTo>
                    <a:pt x="14" y="20"/>
                  </a:moveTo>
                  <a:cubicBezTo>
                    <a:pt x="15" y="22"/>
                    <a:pt x="16" y="23"/>
                    <a:pt x="18" y="23"/>
                  </a:cubicBezTo>
                  <a:cubicBezTo>
                    <a:pt x="19" y="23"/>
                    <a:pt x="21" y="24"/>
                    <a:pt x="22" y="26"/>
                  </a:cubicBezTo>
                  <a:cubicBezTo>
                    <a:pt x="22" y="27"/>
                    <a:pt x="23" y="27"/>
                    <a:pt x="24" y="27"/>
                  </a:cubicBezTo>
                  <a:cubicBezTo>
                    <a:pt x="26" y="27"/>
                    <a:pt x="28" y="25"/>
                    <a:pt x="29" y="24"/>
                  </a:cubicBezTo>
                  <a:cubicBezTo>
                    <a:pt x="29" y="23"/>
                    <a:pt x="29" y="23"/>
                    <a:pt x="28" y="22"/>
                  </a:cubicBezTo>
                  <a:cubicBezTo>
                    <a:pt x="27" y="21"/>
                    <a:pt x="26" y="20"/>
                    <a:pt x="26" y="18"/>
                  </a:cubicBezTo>
                  <a:cubicBezTo>
                    <a:pt x="25" y="16"/>
                    <a:pt x="27" y="15"/>
                    <a:pt x="28" y="15"/>
                  </a:cubicBezTo>
                  <a:cubicBezTo>
                    <a:pt x="30" y="14"/>
                    <a:pt x="31" y="14"/>
                    <a:pt x="32" y="12"/>
                  </a:cubicBezTo>
                  <a:cubicBezTo>
                    <a:pt x="33" y="9"/>
                    <a:pt x="38" y="7"/>
                    <a:pt x="42" y="7"/>
                  </a:cubicBezTo>
                  <a:cubicBezTo>
                    <a:pt x="43" y="7"/>
                    <a:pt x="44" y="7"/>
                    <a:pt x="45" y="8"/>
                  </a:cubicBezTo>
                  <a:cubicBezTo>
                    <a:pt x="48" y="9"/>
                    <a:pt x="50" y="11"/>
                    <a:pt x="51" y="12"/>
                  </a:cubicBezTo>
                  <a:cubicBezTo>
                    <a:pt x="51" y="14"/>
                    <a:pt x="50" y="15"/>
                    <a:pt x="49" y="17"/>
                  </a:cubicBezTo>
                  <a:cubicBezTo>
                    <a:pt x="47" y="19"/>
                    <a:pt x="52" y="24"/>
                    <a:pt x="55" y="27"/>
                  </a:cubicBezTo>
                  <a:cubicBezTo>
                    <a:pt x="55" y="26"/>
                    <a:pt x="56" y="26"/>
                    <a:pt x="56" y="26"/>
                  </a:cubicBezTo>
                  <a:cubicBezTo>
                    <a:pt x="56" y="25"/>
                    <a:pt x="56" y="25"/>
                    <a:pt x="57" y="25"/>
                  </a:cubicBezTo>
                  <a:cubicBezTo>
                    <a:pt x="57" y="24"/>
                    <a:pt x="58" y="24"/>
                    <a:pt x="58" y="23"/>
                  </a:cubicBezTo>
                  <a:cubicBezTo>
                    <a:pt x="58" y="23"/>
                    <a:pt x="59" y="23"/>
                    <a:pt x="59" y="23"/>
                  </a:cubicBezTo>
                  <a:cubicBezTo>
                    <a:pt x="59" y="22"/>
                    <a:pt x="60" y="22"/>
                    <a:pt x="60" y="22"/>
                  </a:cubicBezTo>
                  <a:cubicBezTo>
                    <a:pt x="60" y="21"/>
                    <a:pt x="60" y="21"/>
                    <a:pt x="61" y="21"/>
                  </a:cubicBezTo>
                  <a:cubicBezTo>
                    <a:pt x="61" y="21"/>
                    <a:pt x="62" y="20"/>
                    <a:pt x="62" y="20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3" y="19"/>
                    <a:pt x="63" y="19"/>
                    <a:pt x="63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1" y="16"/>
                    <a:pt x="59" y="14"/>
                    <a:pt x="57" y="10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4" y="5"/>
                    <a:pt x="50" y="4"/>
                    <a:pt x="46" y="3"/>
                  </a:cubicBezTo>
                  <a:cubicBezTo>
                    <a:pt x="44" y="3"/>
                    <a:pt x="42" y="2"/>
                    <a:pt x="41" y="2"/>
                  </a:cubicBezTo>
                  <a:cubicBezTo>
                    <a:pt x="37" y="0"/>
                    <a:pt x="32" y="2"/>
                    <a:pt x="26" y="8"/>
                  </a:cubicBezTo>
                  <a:cubicBezTo>
                    <a:pt x="24" y="10"/>
                    <a:pt x="21" y="11"/>
                    <a:pt x="18" y="11"/>
                  </a:cubicBezTo>
                  <a:cubicBezTo>
                    <a:pt x="14" y="11"/>
                    <a:pt x="10" y="9"/>
                    <a:pt x="7" y="7"/>
                  </a:cubicBezTo>
                  <a:cubicBezTo>
                    <a:pt x="6" y="7"/>
                    <a:pt x="4" y="5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1" y="9"/>
                    <a:pt x="1" y="11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4" y="15"/>
                    <a:pt x="10" y="17"/>
                    <a:pt x="14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64" name="Freeform 165"/>
            <p:cNvSpPr>
              <a:spLocks/>
            </p:cNvSpPr>
            <p:nvPr/>
          </p:nvSpPr>
          <p:spPr bwMode="auto">
            <a:xfrm>
              <a:off x="6149976" y="7859713"/>
              <a:ext cx="63500" cy="146050"/>
            </a:xfrm>
            <a:custGeom>
              <a:avLst/>
              <a:gdLst>
                <a:gd name="T0" fmla="*/ 0 w 12"/>
                <a:gd name="T1" fmla="*/ 28 h 28"/>
                <a:gd name="T2" fmla="*/ 3 w 12"/>
                <a:gd name="T3" fmla="*/ 28 h 28"/>
                <a:gd name="T4" fmla="*/ 7 w 12"/>
                <a:gd name="T5" fmla="*/ 22 h 28"/>
                <a:gd name="T6" fmla="*/ 8 w 12"/>
                <a:gd name="T7" fmla="*/ 13 h 28"/>
                <a:gd name="T8" fmla="*/ 11 w 12"/>
                <a:gd name="T9" fmla="*/ 3 h 28"/>
                <a:gd name="T10" fmla="*/ 12 w 12"/>
                <a:gd name="T11" fmla="*/ 3 h 28"/>
                <a:gd name="T12" fmla="*/ 12 w 12"/>
                <a:gd name="T13" fmla="*/ 2 h 28"/>
                <a:gd name="T14" fmla="*/ 10 w 12"/>
                <a:gd name="T15" fmla="*/ 2 h 28"/>
                <a:gd name="T16" fmla="*/ 10 w 12"/>
                <a:gd name="T17" fmla="*/ 1 h 28"/>
                <a:gd name="T18" fmla="*/ 9 w 12"/>
                <a:gd name="T19" fmla="*/ 1 h 28"/>
                <a:gd name="T20" fmla="*/ 9 w 12"/>
                <a:gd name="T21" fmla="*/ 1 h 28"/>
                <a:gd name="T22" fmla="*/ 8 w 12"/>
                <a:gd name="T23" fmla="*/ 0 h 28"/>
                <a:gd name="T24" fmla="*/ 8 w 12"/>
                <a:gd name="T25" fmla="*/ 0 h 28"/>
                <a:gd name="T26" fmla="*/ 8 w 12"/>
                <a:gd name="T27" fmla="*/ 0 h 28"/>
                <a:gd name="T28" fmla="*/ 3 w 12"/>
                <a:gd name="T29" fmla="*/ 5 h 28"/>
                <a:gd name="T30" fmla="*/ 1 w 12"/>
                <a:gd name="T31" fmla="*/ 7 h 28"/>
                <a:gd name="T32" fmla="*/ 1 w 12"/>
                <a:gd name="T33" fmla="*/ 7 h 28"/>
                <a:gd name="T34" fmla="*/ 1 w 12"/>
                <a:gd name="T35" fmla="*/ 7 h 28"/>
                <a:gd name="T36" fmla="*/ 0 w 12"/>
                <a:gd name="T37" fmla="*/ 7 h 28"/>
                <a:gd name="T38" fmla="*/ 0 w 12"/>
                <a:gd name="T3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28">
                  <a:moveTo>
                    <a:pt x="0" y="28"/>
                  </a:moveTo>
                  <a:cubicBezTo>
                    <a:pt x="3" y="28"/>
                    <a:pt x="3" y="28"/>
                    <a:pt x="3" y="28"/>
                  </a:cubicBezTo>
                  <a:cubicBezTo>
                    <a:pt x="4" y="26"/>
                    <a:pt x="5" y="23"/>
                    <a:pt x="7" y="22"/>
                  </a:cubicBezTo>
                  <a:cubicBezTo>
                    <a:pt x="9" y="21"/>
                    <a:pt x="8" y="17"/>
                    <a:pt x="8" y="13"/>
                  </a:cubicBezTo>
                  <a:cubicBezTo>
                    <a:pt x="7" y="9"/>
                    <a:pt x="7" y="4"/>
                    <a:pt x="11" y="3"/>
                  </a:cubicBezTo>
                  <a:cubicBezTo>
                    <a:pt x="11" y="3"/>
                    <a:pt x="11" y="3"/>
                    <a:pt x="12" y="3"/>
                  </a:cubicBezTo>
                  <a:cubicBezTo>
                    <a:pt x="12" y="3"/>
                    <a:pt x="12" y="2"/>
                    <a:pt x="12" y="2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4" y="3"/>
                    <a:pt x="3" y="5"/>
                  </a:cubicBezTo>
                  <a:cubicBezTo>
                    <a:pt x="2" y="6"/>
                    <a:pt x="2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lnTo>
                    <a:pt x="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65" name="Freeform 166"/>
            <p:cNvSpPr>
              <a:spLocks/>
            </p:cNvSpPr>
            <p:nvPr/>
          </p:nvSpPr>
          <p:spPr bwMode="auto">
            <a:xfrm>
              <a:off x="8004176" y="10823575"/>
              <a:ext cx="287338" cy="304800"/>
            </a:xfrm>
            <a:custGeom>
              <a:avLst/>
              <a:gdLst>
                <a:gd name="T0" fmla="*/ 25 w 54"/>
                <a:gd name="T1" fmla="*/ 57 h 58"/>
                <a:gd name="T2" fmla="*/ 29 w 54"/>
                <a:gd name="T3" fmla="*/ 57 h 58"/>
                <a:gd name="T4" fmla="*/ 35 w 54"/>
                <a:gd name="T5" fmla="*/ 57 h 58"/>
                <a:gd name="T6" fmla="*/ 35 w 54"/>
                <a:gd name="T7" fmla="*/ 57 h 58"/>
                <a:gd name="T8" fmla="*/ 45 w 54"/>
                <a:gd name="T9" fmla="*/ 55 h 58"/>
                <a:gd name="T10" fmla="*/ 52 w 54"/>
                <a:gd name="T11" fmla="*/ 48 h 58"/>
                <a:gd name="T12" fmla="*/ 54 w 54"/>
                <a:gd name="T13" fmla="*/ 45 h 58"/>
                <a:gd name="T14" fmla="*/ 54 w 54"/>
                <a:gd name="T15" fmla="*/ 44 h 58"/>
                <a:gd name="T16" fmla="*/ 53 w 54"/>
                <a:gd name="T17" fmla="*/ 43 h 58"/>
                <a:gd name="T18" fmla="*/ 53 w 54"/>
                <a:gd name="T19" fmla="*/ 42 h 58"/>
                <a:gd name="T20" fmla="*/ 53 w 54"/>
                <a:gd name="T21" fmla="*/ 42 h 58"/>
                <a:gd name="T22" fmla="*/ 53 w 54"/>
                <a:gd name="T23" fmla="*/ 40 h 58"/>
                <a:gd name="T24" fmla="*/ 52 w 54"/>
                <a:gd name="T25" fmla="*/ 40 h 58"/>
                <a:gd name="T26" fmla="*/ 52 w 54"/>
                <a:gd name="T27" fmla="*/ 39 h 58"/>
                <a:gd name="T28" fmla="*/ 52 w 54"/>
                <a:gd name="T29" fmla="*/ 38 h 58"/>
                <a:gd name="T30" fmla="*/ 52 w 54"/>
                <a:gd name="T31" fmla="*/ 37 h 58"/>
                <a:gd name="T32" fmla="*/ 52 w 54"/>
                <a:gd name="T33" fmla="*/ 36 h 58"/>
                <a:gd name="T34" fmla="*/ 52 w 54"/>
                <a:gd name="T35" fmla="*/ 35 h 58"/>
                <a:gd name="T36" fmla="*/ 52 w 54"/>
                <a:gd name="T37" fmla="*/ 34 h 58"/>
                <a:gd name="T38" fmla="*/ 52 w 54"/>
                <a:gd name="T39" fmla="*/ 33 h 58"/>
                <a:gd name="T40" fmla="*/ 52 w 54"/>
                <a:gd name="T41" fmla="*/ 33 h 58"/>
                <a:gd name="T42" fmla="*/ 53 w 54"/>
                <a:gd name="T43" fmla="*/ 31 h 58"/>
                <a:gd name="T44" fmla="*/ 53 w 54"/>
                <a:gd name="T45" fmla="*/ 28 h 58"/>
                <a:gd name="T46" fmla="*/ 48 w 54"/>
                <a:gd name="T47" fmla="*/ 22 h 58"/>
                <a:gd name="T48" fmla="*/ 45 w 54"/>
                <a:gd name="T49" fmla="*/ 20 h 58"/>
                <a:gd name="T50" fmla="*/ 42 w 54"/>
                <a:gd name="T51" fmla="*/ 17 h 58"/>
                <a:gd name="T52" fmla="*/ 33 w 54"/>
                <a:gd name="T53" fmla="*/ 10 h 58"/>
                <a:gd name="T54" fmla="*/ 31 w 54"/>
                <a:gd name="T55" fmla="*/ 9 h 58"/>
                <a:gd name="T56" fmla="*/ 30 w 54"/>
                <a:gd name="T57" fmla="*/ 10 h 58"/>
                <a:gd name="T58" fmla="*/ 27 w 54"/>
                <a:gd name="T59" fmla="*/ 12 h 58"/>
                <a:gd name="T60" fmla="*/ 27 w 54"/>
                <a:gd name="T61" fmla="*/ 12 h 58"/>
                <a:gd name="T62" fmla="*/ 25 w 54"/>
                <a:gd name="T63" fmla="*/ 10 h 58"/>
                <a:gd name="T64" fmla="*/ 21 w 54"/>
                <a:gd name="T65" fmla="*/ 4 h 58"/>
                <a:gd name="T66" fmla="*/ 13 w 54"/>
                <a:gd name="T67" fmla="*/ 1 h 58"/>
                <a:gd name="T68" fmla="*/ 11 w 54"/>
                <a:gd name="T69" fmla="*/ 1 h 58"/>
                <a:gd name="T70" fmla="*/ 11 w 54"/>
                <a:gd name="T71" fmla="*/ 1 h 58"/>
                <a:gd name="T72" fmla="*/ 10 w 54"/>
                <a:gd name="T73" fmla="*/ 1 h 58"/>
                <a:gd name="T74" fmla="*/ 8 w 54"/>
                <a:gd name="T75" fmla="*/ 4 h 58"/>
                <a:gd name="T76" fmla="*/ 8 w 54"/>
                <a:gd name="T77" fmla="*/ 4 h 58"/>
                <a:gd name="T78" fmla="*/ 7 w 54"/>
                <a:gd name="T79" fmla="*/ 5 h 58"/>
                <a:gd name="T80" fmla="*/ 7 w 54"/>
                <a:gd name="T81" fmla="*/ 5 h 58"/>
                <a:gd name="T82" fmla="*/ 7 w 54"/>
                <a:gd name="T83" fmla="*/ 6 h 58"/>
                <a:gd name="T84" fmla="*/ 5 w 54"/>
                <a:gd name="T85" fmla="*/ 14 h 58"/>
                <a:gd name="T86" fmla="*/ 3 w 54"/>
                <a:gd name="T87" fmla="*/ 26 h 58"/>
                <a:gd name="T88" fmla="*/ 1 w 54"/>
                <a:gd name="T89" fmla="*/ 35 h 58"/>
                <a:gd name="T90" fmla="*/ 0 w 54"/>
                <a:gd name="T91" fmla="*/ 40 h 58"/>
                <a:gd name="T92" fmla="*/ 2 w 54"/>
                <a:gd name="T93" fmla="*/ 46 h 58"/>
                <a:gd name="T94" fmla="*/ 3 w 54"/>
                <a:gd name="T95" fmla="*/ 47 h 58"/>
                <a:gd name="T96" fmla="*/ 3 w 54"/>
                <a:gd name="T97" fmla="*/ 47 h 58"/>
                <a:gd name="T98" fmla="*/ 3 w 54"/>
                <a:gd name="T99" fmla="*/ 47 h 58"/>
                <a:gd name="T100" fmla="*/ 3 w 54"/>
                <a:gd name="T101" fmla="*/ 48 h 58"/>
                <a:gd name="T102" fmla="*/ 3 w 54"/>
                <a:gd name="T103" fmla="*/ 48 h 58"/>
                <a:gd name="T104" fmla="*/ 3 w 54"/>
                <a:gd name="T105" fmla="*/ 49 h 58"/>
                <a:gd name="T106" fmla="*/ 3 w 54"/>
                <a:gd name="T107" fmla="*/ 50 h 58"/>
                <a:gd name="T108" fmla="*/ 3 w 54"/>
                <a:gd name="T109" fmla="*/ 51 h 58"/>
                <a:gd name="T110" fmla="*/ 2 w 54"/>
                <a:gd name="T111" fmla="*/ 52 h 58"/>
                <a:gd name="T112" fmla="*/ 3 w 54"/>
                <a:gd name="T113" fmla="*/ 52 h 58"/>
                <a:gd name="T114" fmla="*/ 6 w 54"/>
                <a:gd name="T115" fmla="*/ 53 h 58"/>
                <a:gd name="T116" fmla="*/ 7 w 54"/>
                <a:gd name="T117" fmla="*/ 53 h 58"/>
                <a:gd name="T118" fmla="*/ 21 w 54"/>
                <a:gd name="T119" fmla="*/ 57 h 58"/>
                <a:gd name="T120" fmla="*/ 23 w 54"/>
                <a:gd name="T121" fmla="*/ 58 h 58"/>
                <a:gd name="T122" fmla="*/ 25 w 54"/>
                <a:gd name="T123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4" h="58">
                  <a:moveTo>
                    <a:pt x="25" y="57"/>
                  </a:moveTo>
                  <a:cubicBezTo>
                    <a:pt x="25" y="57"/>
                    <a:pt x="26" y="56"/>
                    <a:pt x="29" y="57"/>
                  </a:cubicBezTo>
                  <a:cubicBezTo>
                    <a:pt x="31" y="57"/>
                    <a:pt x="33" y="57"/>
                    <a:pt x="35" y="5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9" y="57"/>
                    <a:pt x="43" y="57"/>
                    <a:pt x="45" y="55"/>
                  </a:cubicBezTo>
                  <a:cubicBezTo>
                    <a:pt x="48" y="53"/>
                    <a:pt x="50" y="51"/>
                    <a:pt x="52" y="48"/>
                  </a:cubicBezTo>
                  <a:cubicBezTo>
                    <a:pt x="52" y="47"/>
                    <a:pt x="53" y="46"/>
                    <a:pt x="54" y="45"/>
                  </a:cubicBezTo>
                  <a:cubicBezTo>
                    <a:pt x="54" y="45"/>
                    <a:pt x="54" y="44"/>
                    <a:pt x="54" y="44"/>
                  </a:cubicBezTo>
                  <a:cubicBezTo>
                    <a:pt x="53" y="44"/>
                    <a:pt x="53" y="44"/>
                    <a:pt x="53" y="43"/>
                  </a:cubicBezTo>
                  <a:cubicBezTo>
                    <a:pt x="53" y="43"/>
                    <a:pt x="53" y="43"/>
                    <a:pt x="53" y="42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3" y="41"/>
                    <a:pt x="53" y="41"/>
                    <a:pt x="53" y="40"/>
                  </a:cubicBezTo>
                  <a:cubicBezTo>
                    <a:pt x="53" y="40"/>
                    <a:pt x="52" y="40"/>
                    <a:pt x="52" y="40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52" y="37"/>
                    <a:pt x="52" y="37"/>
                    <a:pt x="52" y="37"/>
                  </a:cubicBezTo>
                  <a:cubicBezTo>
                    <a:pt x="52" y="37"/>
                    <a:pt x="52" y="36"/>
                    <a:pt x="52" y="36"/>
                  </a:cubicBezTo>
                  <a:cubicBezTo>
                    <a:pt x="52" y="36"/>
                    <a:pt x="52" y="35"/>
                    <a:pt x="52" y="35"/>
                  </a:cubicBezTo>
                  <a:cubicBezTo>
                    <a:pt x="52" y="35"/>
                    <a:pt x="52" y="34"/>
                    <a:pt x="52" y="34"/>
                  </a:cubicBezTo>
                  <a:cubicBezTo>
                    <a:pt x="52" y="34"/>
                    <a:pt x="52" y="33"/>
                    <a:pt x="52" y="33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52" y="32"/>
                    <a:pt x="53" y="32"/>
                    <a:pt x="53" y="31"/>
                  </a:cubicBezTo>
                  <a:cubicBezTo>
                    <a:pt x="53" y="30"/>
                    <a:pt x="53" y="29"/>
                    <a:pt x="53" y="28"/>
                  </a:cubicBezTo>
                  <a:cubicBezTo>
                    <a:pt x="53" y="25"/>
                    <a:pt x="50" y="23"/>
                    <a:pt x="48" y="22"/>
                  </a:cubicBezTo>
                  <a:cubicBezTo>
                    <a:pt x="47" y="21"/>
                    <a:pt x="46" y="20"/>
                    <a:pt x="45" y="20"/>
                  </a:cubicBezTo>
                  <a:cubicBezTo>
                    <a:pt x="45" y="19"/>
                    <a:pt x="43" y="18"/>
                    <a:pt x="42" y="17"/>
                  </a:cubicBezTo>
                  <a:cubicBezTo>
                    <a:pt x="39" y="15"/>
                    <a:pt x="35" y="13"/>
                    <a:pt x="33" y="10"/>
                  </a:cubicBezTo>
                  <a:cubicBezTo>
                    <a:pt x="32" y="9"/>
                    <a:pt x="32" y="9"/>
                    <a:pt x="31" y="9"/>
                  </a:cubicBezTo>
                  <a:cubicBezTo>
                    <a:pt x="31" y="9"/>
                    <a:pt x="30" y="10"/>
                    <a:pt x="30" y="10"/>
                  </a:cubicBezTo>
                  <a:cubicBezTo>
                    <a:pt x="29" y="11"/>
                    <a:pt x="28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6" y="12"/>
                    <a:pt x="25" y="11"/>
                    <a:pt x="25" y="10"/>
                  </a:cubicBezTo>
                  <a:cubicBezTo>
                    <a:pt x="24" y="8"/>
                    <a:pt x="23" y="6"/>
                    <a:pt x="21" y="4"/>
                  </a:cubicBezTo>
                  <a:cubicBezTo>
                    <a:pt x="19" y="1"/>
                    <a:pt x="16" y="0"/>
                    <a:pt x="13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9"/>
                    <a:pt x="6" y="11"/>
                    <a:pt x="5" y="14"/>
                  </a:cubicBezTo>
                  <a:cubicBezTo>
                    <a:pt x="4" y="17"/>
                    <a:pt x="3" y="21"/>
                    <a:pt x="3" y="26"/>
                  </a:cubicBezTo>
                  <a:cubicBezTo>
                    <a:pt x="3" y="31"/>
                    <a:pt x="2" y="33"/>
                    <a:pt x="1" y="35"/>
                  </a:cubicBezTo>
                  <a:cubicBezTo>
                    <a:pt x="0" y="36"/>
                    <a:pt x="0" y="37"/>
                    <a:pt x="0" y="40"/>
                  </a:cubicBezTo>
                  <a:cubicBezTo>
                    <a:pt x="0" y="45"/>
                    <a:pt x="1" y="45"/>
                    <a:pt x="2" y="46"/>
                  </a:cubicBezTo>
                  <a:cubicBezTo>
                    <a:pt x="2" y="46"/>
                    <a:pt x="2" y="46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3" y="47"/>
                    <a:pt x="3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8"/>
                    <a:pt x="3" y="49"/>
                    <a:pt x="3" y="49"/>
                  </a:cubicBezTo>
                  <a:cubicBezTo>
                    <a:pt x="3" y="49"/>
                    <a:pt x="3" y="50"/>
                    <a:pt x="3" y="50"/>
                  </a:cubicBezTo>
                  <a:cubicBezTo>
                    <a:pt x="3" y="50"/>
                    <a:pt x="3" y="51"/>
                    <a:pt x="3" y="51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2" y="52"/>
                    <a:pt x="2" y="52"/>
                    <a:pt x="3" y="52"/>
                  </a:cubicBezTo>
                  <a:cubicBezTo>
                    <a:pt x="3" y="53"/>
                    <a:pt x="4" y="53"/>
                    <a:pt x="6" y="53"/>
                  </a:cubicBezTo>
                  <a:cubicBezTo>
                    <a:pt x="6" y="53"/>
                    <a:pt x="7" y="53"/>
                    <a:pt x="7" y="53"/>
                  </a:cubicBezTo>
                  <a:cubicBezTo>
                    <a:pt x="12" y="53"/>
                    <a:pt x="16" y="55"/>
                    <a:pt x="21" y="57"/>
                  </a:cubicBezTo>
                  <a:cubicBezTo>
                    <a:pt x="22" y="58"/>
                    <a:pt x="23" y="58"/>
                    <a:pt x="23" y="58"/>
                  </a:cubicBezTo>
                  <a:cubicBezTo>
                    <a:pt x="24" y="58"/>
                    <a:pt x="24" y="58"/>
                    <a:pt x="25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66" name="Freeform 167"/>
            <p:cNvSpPr>
              <a:spLocks/>
            </p:cNvSpPr>
            <p:nvPr/>
          </p:nvSpPr>
          <p:spPr bwMode="auto">
            <a:xfrm>
              <a:off x="7377113" y="12438063"/>
              <a:ext cx="15875" cy="30163"/>
            </a:xfrm>
            <a:custGeom>
              <a:avLst/>
              <a:gdLst>
                <a:gd name="T0" fmla="*/ 0 w 3"/>
                <a:gd name="T1" fmla="*/ 0 h 6"/>
                <a:gd name="T2" fmla="*/ 0 w 3"/>
                <a:gd name="T3" fmla="*/ 1 h 6"/>
                <a:gd name="T4" fmla="*/ 0 w 3"/>
                <a:gd name="T5" fmla="*/ 6 h 6"/>
                <a:gd name="T6" fmla="*/ 0 w 3"/>
                <a:gd name="T7" fmla="*/ 6 h 6"/>
                <a:gd name="T8" fmla="*/ 3 w 3"/>
                <a:gd name="T9" fmla="*/ 4 h 6"/>
                <a:gd name="T10" fmla="*/ 3 w 3"/>
                <a:gd name="T11" fmla="*/ 3 h 6"/>
                <a:gd name="T12" fmla="*/ 0 w 3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2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2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67" name="Freeform 168"/>
            <p:cNvSpPr>
              <a:spLocks/>
            </p:cNvSpPr>
            <p:nvPr/>
          </p:nvSpPr>
          <p:spPr bwMode="auto">
            <a:xfrm>
              <a:off x="7324726" y="9561513"/>
              <a:ext cx="722313" cy="792163"/>
            </a:xfrm>
            <a:custGeom>
              <a:avLst/>
              <a:gdLst>
                <a:gd name="T0" fmla="*/ 5 w 136"/>
                <a:gd name="T1" fmla="*/ 17 h 151"/>
                <a:gd name="T2" fmla="*/ 11 w 136"/>
                <a:gd name="T3" fmla="*/ 28 h 151"/>
                <a:gd name="T4" fmla="*/ 8 w 136"/>
                <a:gd name="T5" fmla="*/ 48 h 151"/>
                <a:gd name="T6" fmla="*/ 6 w 136"/>
                <a:gd name="T7" fmla="*/ 58 h 151"/>
                <a:gd name="T8" fmla="*/ 5 w 136"/>
                <a:gd name="T9" fmla="*/ 71 h 151"/>
                <a:gd name="T10" fmla="*/ 1 w 136"/>
                <a:gd name="T11" fmla="*/ 84 h 151"/>
                <a:gd name="T12" fmla="*/ 1 w 136"/>
                <a:gd name="T13" fmla="*/ 85 h 151"/>
                <a:gd name="T14" fmla="*/ 1 w 136"/>
                <a:gd name="T15" fmla="*/ 87 h 151"/>
                <a:gd name="T16" fmla="*/ 5 w 136"/>
                <a:gd name="T17" fmla="*/ 92 h 151"/>
                <a:gd name="T18" fmla="*/ 11 w 136"/>
                <a:gd name="T19" fmla="*/ 108 h 151"/>
                <a:gd name="T20" fmla="*/ 12 w 136"/>
                <a:gd name="T21" fmla="*/ 112 h 151"/>
                <a:gd name="T22" fmla="*/ 9 w 136"/>
                <a:gd name="T23" fmla="*/ 122 h 151"/>
                <a:gd name="T24" fmla="*/ 18 w 136"/>
                <a:gd name="T25" fmla="*/ 138 h 151"/>
                <a:gd name="T26" fmla="*/ 21 w 136"/>
                <a:gd name="T27" fmla="*/ 151 h 151"/>
                <a:gd name="T28" fmla="*/ 23 w 136"/>
                <a:gd name="T29" fmla="*/ 150 h 151"/>
                <a:gd name="T30" fmla="*/ 35 w 136"/>
                <a:gd name="T31" fmla="*/ 142 h 151"/>
                <a:gd name="T32" fmla="*/ 45 w 136"/>
                <a:gd name="T33" fmla="*/ 141 h 151"/>
                <a:gd name="T34" fmla="*/ 60 w 136"/>
                <a:gd name="T35" fmla="*/ 148 h 151"/>
                <a:gd name="T36" fmla="*/ 68 w 136"/>
                <a:gd name="T37" fmla="*/ 139 h 151"/>
                <a:gd name="T38" fmla="*/ 77 w 136"/>
                <a:gd name="T39" fmla="*/ 140 h 151"/>
                <a:gd name="T40" fmla="*/ 80 w 136"/>
                <a:gd name="T41" fmla="*/ 140 h 151"/>
                <a:gd name="T42" fmla="*/ 91 w 136"/>
                <a:gd name="T43" fmla="*/ 112 h 151"/>
                <a:gd name="T44" fmla="*/ 115 w 136"/>
                <a:gd name="T45" fmla="*/ 108 h 151"/>
                <a:gd name="T46" fmla="*/ 129 w 136"/>
                <a:gd name="T47" fmla="*/ 113 h 151"/>
                <a:gd name="T48" fmla="*/ 133 w 136"/>
                <a:gd name="T49" fmla="*/ 110 h 151"/>
                <a:gd name="T50" fmla="*/ 134 w 136"/>
                <a:gd name="T51" fmla="*/ 108 h 151"/>
                <a:gd name="T52" fmla="*/ 135 w 136"/>
                <a:gd name="T53" fmla="*/ 91 h 151"/>
                <a:gd name="T54" fmla="*/ 123 w 136"/>
                <a:gd name="T55" fmla="*/ 75 h 151"/>
                <a:gd name="T56" fmla="*/ 115 w 136"/>
                <a:gd name="T57" fmla="*/ 75 h 151"/>
                <a:gd name="T58" fmla="*/ 104 w 136"/>
                <a:gd name="T59" fmla="*/ 61 h 151"/>
                <a:gd name="T60" fmla="*/ 105 w 136"/>
                <a:gd name="T61" fmla="*/ 56 h 151"/>
                <a:gd name="T62" fmla="*/ 100 w 136"/>
                <a:gd name="T63" fmla="*/ 44 h 151"/>
                <a:gd name="T64" fmla="*/ 93 w 136"/>
                <a:gd name="T65" fmla="*/ 43 h 151"/>
                <a:gd name="T66" fmla="*/ 89 w 136"/>
                <a:gd name="T67" fmla="*/ 43 h 151"/>
                <a:gd name="T68" fmla="*/ 88 w 136"/>
                <a:gd name="T69" fmla="*/ 42 h 151"/>
                <a:gd name="T70" fmla="*/ 87 w 136"/>
                <a:gd name="T71" fmla="*/ 41 h 151"/>
                <a:gd name="T72" fmla="*/ 79 w 136"/>
                <a:gd name="T73" fmla="*/ 37 h 151"/>
                <a:gd name="T74" fmla="*/ 73 w 136"/>
                <a:gd name="T75" fmla="*/ 33 h 151"/>
                <a:gd name="T76" fmla="*/ 52 w 136"/>
                <a:gd name="T77" fmla="*/ 23 h 151"/>
                <a:gd name="T78" fmla="*/ 47 w 136"/>
                <a:gd name="T79" fmla="*/ 0 h 151"/>
                <a:gd name="T80" fmla="*/ 28 w 136"/>
                <a:gd name="T81" fmla="*/ 5 h 151"/>
                <a:gd name="T82" fmla="*/ 16 w 136"/>
                <a:gd name="T83" fmla="*/ 11 h 151"/>
                <a:gd name="T84" fmla="*/ 3 w 136"/>
                <a:gd name="T85" fmla="*/ 13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6" h="151">
                  <a:moveTo>
                    <a:pt x="3" y="13"/>
                  </a:moveTo>
                  <a:cubicBezTo>
                    <a:pt x="3" y="13"/>
                    <a:pt x="4" y="13"/>
                    <a:pt x="4" y="13"/>
                  </a:cubicBezTo>
                  <a:cubicBezTo>
                    <a:pt x="4" y="15"/>
                    <a:pt x="5" y="16"/>
                    <a:pt x="5" y="17"/>
                  </a:cubicBezTo>
                  <a:cubicBezTo>
                    <a:pt x="5" y="17"/>
                    <a:pt x="5" y="17"/>
                    <a:pt x="6" y="18"/>
                  </a:cubicBezTo>
                  <a:cubicBezTo>
                    <a:pt x="6" y="19"/>
                    <a:pt x="7" y="20"/>
                    <a:pt x="7" y="21"/>
                  </a:cubicBezTo>
                  <a:cubicBezTo>
                    <a:pt x="9" y="24"/>
                    <a:pt x="10" y="26"/>
                    <a:pt x="11" y="28"/>
                  </a:cubicBezTo>
                  <a:cubicBezTo>
                    <a:pt x="12" y="31"/>
                    <a:pt x="10" y="33"/>
                    <a:pt x="8" y="34"/>
                  </a:cubicBezTo>
                  <a:cubicBezTo>
                    <a:pt x="8" y="34"/>
                    <a:pt x="8" y="34"/>
                    <a:pt x="7" y="35"/>
                  </a:cubicBezTo>
                  <a:cubicBezTo>
                    <a:pt x="7" y="35"/>
                    <a:pt x="7" y="40"/>
                    <a:pt x="8" y="48"/>
                  </a:cubicBezTo>
                  <a:cubicBezTo>
                    <a:pt x="8" y="49"/>
                    <a:pt x="9" y="49"/>
                    <a:pt x="9" y="50"/>
                  </a:cubicBezTo>
                  <a:cubicBezTo>
                    <a:pt x="9" y="51"/>
                    <a:pt x="8" y="53"/>
                    <a:pt x="7" y="55"/>
                  </a:cubicBezTo>
                  <a:cubicBezTo>
                    <a:pt x="6" y="56"/>
                    <a:pt x="5" y="58"/>
                    <a:pt x="6" y="58"/>
                  </a:cubicBezTo>
                  <a:cubicBezTo>
                    <a:pt x="7" y="60"/>
                    <a:pt x="6" y="62"/>
                    <a:pt x="5" y="65"/>
                  </a:cubicBezTo>
                  <a:cubicBezTo>
                    <a:pt x="4" y="66"/>
                    <a:pt x="3" y="68"/>
                    <a:pt x="3" y="69"/>
                  </a:cubicBezTo>
                  <a:cubicBezTo>
                    <a:pt x="3" y="70"/>
                    <a:pt x="4" y="70"/>
                    <a:pt x="5" y="71"/>
                  </a:cubicBezTo>
                  <a:cubicBezTo>
                    <a:pt x="6" y="72"/>
                    <a:pt x="8" y="73"/>
                    <a:pt x="8" y="74"/>
                  </a:cubicBezTo>
                  <a:cubicBezTo>
                    <a:pt x="8" y="77"/>
                    <a:pt x="4" y="83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5"/>
                  </a:cubicBezTo>
                  <a:cubicBezTo>
                    <a:pt x="1" y="85"/>
                    <a:pt x="1" y="85"/>
                    <a:pt x="1" y="85"/>
                  </a:cubicBezTo>
                  <a:cubicBezTo>
                    <a:pt x="1" y="85"/>
                    <a:pt x="1" y="85"/>
                    <a:pt x="1" y="85"/>
                  </a:cubicBezTo>
                  <a:cubicBezTo>
                    <a:pt x="1" y="85"/>
                    <a:pt x="0" y="86"/>
                    <a:pt x="0" y="86"/>
                  </a:cubicBezTo>
                  <a:cubicBezTo>
                    <a:pt x="0" y="86"/>
                    <a:pt x="1" y="86"/>
                    <a:pt x="1" y="86"/>
                  </a:cubicBezTo>
                  <a:cubicBezTo>
                    <a:pt x="1" y="87"/>
                    <a:pt x="1" y="87"/>
                    <a:pt x="1" y="87"/>
                  </a:cubicBezTo>
                  <a:cubicBezTo>
                    <a:pt x="1" y="87"/>
                    <a:pt x="1" y="88"/>
                    <a:pt x="1" y="88"/>
                  </a:cubicBezTo>
                  <a:cubicBezTo>
                    <a:pt x="2" y="89"/>
                    <a:pt x="2" y="90"/>
                    <a:pt x="3" y="91"/>
                  </a:cubicBezTo>
                  <a:cubicBezTo>
                    <a:pt x="4" y="92"/>
                    <a:pt x="4" y="92"/>
                    <a:pt x="5" y="92"/>
                  </a:cubicBezTo>
                  <a:cubicBezTo>
                    <a:pt x="7" y="94"/>
                    <a:pt x="7" y="97"/>
                    <a:pt x="7" y="99"/>
                  </a:cubicBezTo>
                  <a:cubicBezTo>
                    <a:pt x="7" y="101"/>
                    <a:pt x="6" y="103"/>
                    <a:pt x="8" y="105"/>
                  </a:cubicBezTo>
                  <a:cubicBezTo>
                    <a:pt x="9" y="106"/>
                    <a:pt x="10" y="107"/>
                    <a:pt x="11" y="108"/>
                  </a:cubicBezTo>
                  <a:cubicBezTo>
                    <a:pt x="12" y="108"/>
                    <a:pt x="13" y="109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1"/>
                    <a:pt x="13" y="112"/>
                    <a:pt x="12" y="112"/>
                  </a:cubicBezTo>
                  <a:cubicBezTo>
                    <a:pt x="12" y="113"/>
                    <a:pt x="11" y="114"/>
                    <a:pt x="12" y="115"/>
                  </a:cubicBezTo>
                  <a:cubicBezTo>
                    <a:pt x="12" y="117"/>
                    <a:pt x="12" y="119"/>
                    <a:pt x="10" y="120"/>
                  </a:cubicBezTo>
                  <a:cubicBezTo>
                    <a:pt x="10" y="120"/>
                    <a:pt x="9" y="121"/>
                    <a:pt x="9" y="122"/>
                  </a:cubicBezTo>
                  <a:cubicBezTo>
                    <a:pt x="10" y="124"/>
                    <a:pt x="12" y="127"/>
                    <a:pt x="14" y="128"/>
                  </a:cubicBezTo>
                  <a:cubicBezTo>
                    <a:pt x="16" y="129"/>
                    <a:pt x="16" y="131"/>
                    <a:pt x="16" y="133"/>
                  </a:cubicBezTo>
                  <a:cubicBezTo>
                    <a:pt x="16" y="135"/>
                    <a:pt x="17" y="137"/>
                    <a:pt x="18" y="138"/>
                  </a:cubicBezTo>
                  <a:cubicBezTo>
                    <a:pt x="20" y="141"/>
                    <a:pt x="20" y="144"/>
                    <a:pt x="20" y="148"/>
                  </a:cubicBezTo>
                  <a:cubicBezTo>
                    <a:pt x="20" y="149"/>
                    <a:pt x="21" y="150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1"/>
                    <a:pt x="21" y="151"/>
                    <a:pt x="22" y="151"/>
                  </a:cubicBezTo>
                  <a:cubicBezTo>
                    <a:pt x="22" y="151"/>
                    <a:pt x="22" y="151"/>
                    <a:pt x="23" y="151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4" y="150"/>
                    <a:pt x="25" y="149"/>
                    <a:pt x="26" y="148"/>
                  </a:cubicBezTo>
                  <a:cubicBezTo>
                    <a:pt x="26" y="148"/>
                    <a:pt x="26" y="148"/>
                    <a:pt x="26" y="148"/>
                  </a:cubicBezTo>
                  <a:cubicBezTo>
                    <a:pt x="29" y="147"/>
                    <a:pt x="32" y="144"/>
                    <a:pt x="35" y="142"/>
                  </a:cubicBezTo>
                  <a:cubicBezTo>
                    <a:pt x="37" y="140"/>
                    <a:pt x="38" y="139"/>
                    <a:pt x="39" y="139"/>
                  </a:cubicBezTo>
                  <a:cubicBezTo>
                    <a:pt x="40" y="139"/>
                    <a:pt x="41" y="139"/>
                    <a:pt x="42" y="140"/>
                  </a:cubicBezTo>
                  <a:cubicBezTo>
                    <a:pt x="43" y="140"/>
                    <a:pt x="44" y="141"/>
                    <a:pt x="45" y="141"/>
                  </a:cubicBezTo>
                  <a:cubicBezTo>
                    <a:pt x="46" y="141"/>
                    <a:pt x="47" y="141"/>
                    <a:pt x="47" y="141"/>
                  </a:cubicBezTo>
                  <a:cubicBezTo>
                    <a:pt x="52" y="142"/>
                    <a:pt x="57" y="143"/>
                    <a:pt x="59" y="147"/>
                  </a:cubicBezTo>
                  <a:cubicBezTo>
                    <a:pt x="59" y="148"/>
                    <a:pt x="60" y="148"/>
                    <a:pt x="60" y="148"/>
                  </a:cubicBezTo>
                  <a:cubicBezTo>
                    <a:pt x="60" y="148"/>
                    <a:pt x="62" y="145"/>
                    <a:pt x="62" y="143"/>
                  </a:cubicBezTo>
                  <a:cubicBezTo>
                    <a:pt x="63" y="142"/>
                    <a:pt x="64" y="141"/>
                    <a:pt x="64" y="140"/>
                  </a:cubicBezTo>
                  <a:cubicBezTo>
                    <a:pt x="65" y="139"/>
                    <a:pt x="66" y="139"/>
                    <a:pt x="68" y="139"/>
                  </a:cubicBezTo>
                  <a:cubicBezTo>
                    <a:pt x="70" y="139"/>
                    <a:pt x="72" y="139"/>
                    <a:pt x="75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7" y="140"/>
                    <a:pt x="77" y="140"/>
                    <a:pt x="77" y="140"/>
                  </a:cubicBezTo>
                  <a:cubicBezTo>
                    <a:pt x="78" y="140"/>
                    <a:pt x="78" y="140"/>
                    <a:pt x="78" y="140"/>
                  </a:cubicBezTo>
                  <a:cubicBezTo>
                    <a:pt x="79" y="140"/>
                    <a:pt x="79" y="140"/>
                    <a:pt x="79" y="140"/>
                  </a:cubicBezTo>
                  <a:cubicBezTo>
                    <a:pt x="79" y="140"/>
                    <a:pt x="80" y="140"/>
                    <a:pt x="80" y="140"/>
                  </a:cubicBezTo>
                  <a:cubicBezTo>
                    <a:pt x="81" y="139"/>
                    <a:pt x="82" y="129"/>
                    <a:pt x="82" y="125"/>
                  </a:cubicBezTo>
                  <a:cubicBezTo>
                    <a:pt x="82" y="124"/>
                    <a:pt x="82" y="124"/>
                    <a:pt x="82" y="124"/>
                  </a:cubicBezTo>
                  <a:cubicBezTo>
                    <a:pt x="82" y="121"/>
                    <a:pt x="87" y="115"/>
                    <a:pt x="91" y="112"/>
                  </a:cubicBezTo>
                  <a:cubicBezTo>
                    <a:pt x="94" y="110"/>
                    <a:pt x="97" y="110"/>
                    <a:pt x="100" y="110"/>
                  </a:cubicBezTo>
                  <a:cubicBezTo>
                    <a:pt x="102" y="110"/>
                    <a:pt x="104" y="110"/>
                    <a:pt x="105" y="110"/>
                  </a:cubicBezTo>
                  <a:cubicBezTo>
                    <a:pt x="108" y="108"/>
                    <a:pt x="111" y="108"/>
                    <a:pt x="115" y="108"/>
                  </a:cubicBezTo>
                  <a:cubicBezTo>
                    <a:pt x="119" y="108"/>
                    <a:pt x="119" y="108"/>
                    <a:pt x="119" y="108"/>
                  </a:cubicBezTo>
                  <a:cubicBezTo>
                    <a:pt x="122" y="108"/>
                    <a:pt x="124" y="110"/>
                    <a:pt x="126" y="111"/>
                  </a:cubicBezTo>
                  <a:cubicBezTo>
                    <a:pt x="127" y="112"/>
                    <a:pt x="128" y="113"/>
                    <a:pt x="129" y="113"/>
                  </a:cubicBezTo>
                  <a:cubicBezTo>
                    <a:pt x="130" y="113"/>
                    <a:pt x="130" y="113"/>
                    <a:pt x="131" y="112"/>
                  </a:cubicBezTo>
                  <a:cubicBezTo>
                    <a:pt x="131" y="112"/>
                    <a:pt x="131" y="112"/>
                    <a:pt x="131" y="112"/>
                  </a:cubicBezTo>
                  <a:cubicBezTo>
                    <a:pt x="131" y="112"/>
                    <a:pt x="132" y="111"/>
                    <a:pt x="133" y="110"/>
                  </a:cubicBezTo>
                  <a:cubicBezTo>
                    <a:pt x="133" y="110"/>
                    <a:pt x="133" y="109"/>
                    <a:pt x="133" y="109"/>
                  </a:cubicBezTo>
                  <a:cubicBezTo>
                    <a:pt x="133" y="109"/>
                    <a:pt x="133" y="108"/>
                    <a:pt x="133" y="108"/>
                  </a:cubicBezTo>
                  <a:cubicBezTo>
                    <a:pt x="133" y="108"/>
                    <a:pt x="134" y="108"/>
                    <a:pt x="134" y="108"/>
                  </a:cubicBezTo>
                  <a:cubicBezTo>
                    <a:pt x="134" y="107"/>
                    <a:pt x="134" y="106"/>
                    <a:pt x="134" y="106"/>
                  </a:cubicBezTo>
                  <a:cubicBezTo>
                    <a:pt x="133" y="104"/>
                    <a:pt x="134" y="102"/>
                    <a:pt x="134" y="99"/>
                  </a:cubicBezTo>
                  <a:cubicBezTo>
                    <a:pt x="135" y="97"/>
                    <a:pt x="136" y="94"/>
                    <a:pt x="135" y="91"/>
                  </a:cubicBezTo>
                  <a:cubicBezTo>
                    <a:pt x="134" y="89"/>
                    <a:pt x="133" y="88"/>
                    <a:pt x="132" y="87"/>
                  </a:cubicBezTo>
                  <a:cubicBezTo>
                    <a:pt x="130" y="85"/>
                    <a:pt x="128" y="83"/>
                    <a:pt x="128" y="80"/>
                  </a:cubicBezTo>
                  <a:cubicBezTo>
                    <a:pt x="128" y="76"/>
                    <a:pt x="127" y="75"/>
                    <a:pt x="123" y="75"/>
                  </a:cubicBezTo>
                  <a:cubicBezTo>
                    <a:pt x="122" y="75"/>
                    <a:pt x="121" y="75"/>
                    <a:pt x="120" y="75"/>
                  </a:cubicBezTo>
                  <a:cubicBezTo>
                    <a:pt x="119" y="75"/>
                    <a:pt x="119" y="75"/>
                    <a:pt x="118" y="75"/>
                  </a:cubicBezTo>
                  <a:cubicBezTo>
                    <a:pt x="117" y="75"/>
                    <a:pt x="116" y="75"/>
                    <a:pt x="115" y="75"/>
                  </a:cubicBezTo>
                  <a:cubicBezTo>
                    <a:pt x="108" y="74"/>
                    <a:pt x="107" y="71"/>
                    <a:pt x="107" y="69"/>
                  </a:cubicBezTo>
                  <a:cubicBezTo>
                    <a:pt x="106" y="67"/>
                    <a:pt x="106" y="66"/>
                    <a:pt x="105" y="64"/>
                  </a:cubicBezTo>
                  <a:cubicBezTo>
                    <a:pt x="105" y="63"/>
                    <a:pt x="104" y="62"/>
                    <a:pt x="104" y="61"/>
                  </a:cubicBezTo>
                  <a:cubicBezTo>
                    <a:pt x="104" y="60"/>
                    <a:pt x="104" y="59"/>
                    <a:pt x="106" y="58"/>
                  </a:cubicBezTo>
                  <a:cubicBezTo>
                    <a:pt x="106" y="58"/>
                    <a:pt x="106" y="58"/>
                    <a:pt x="106" y="58"/>
                  </a:cubicBezTo>
                  <a:cubicBezTo>
                    <a:pt x="106" y="58"/>
                    <a:pt x="106" y="57"/>
                    <a:pt x="105" y="56"/>
                  </a:cubicBezTo>
                  <a:cubicBezTo>
                    <a:pt x="104" y="54"/>
                    <a:pt x="103" y="53"/>
                    <a:pt x="104" y="50"/>
                  </a:cubicBezTo>
                  <a:cubicBezTo>
                    <a:pt x="104" y="47"/>
                    <a:pt x="102" y="46"/>
                    <a:pt x="100" y="44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99" y="43"/>
                    <a:pt x="97" y="43"/>
                    <a:pt x="96" y="43"/>
                  </a:cubicBezTo>
                  <a:cubicBezTo>
                    <a:pt x="96" y="43"/>
                    <a:pt x="95" y="43"/>
                    <a:pt x="94" y="43"/>
                  </a:cubicBezTo>
                  <a:cubicBezTo>
                    <a:pt x="94" y="43"/>
                    <a:pt x="93" y="43"/>
                    <a:pt x="93" y="43"/>
                  </a:cubicBezTo>
                  <a:cubicBezTo>
                    <a:pt x="92" y="43"/>
                    <a:pt x="91" y="43"/>
                    <a:pt x="90" y="43"/>
                  </a:cubicBezTo>
                  <a:cubicBezTo>
                    <a:pt x="90" y="43"/>
                    <a:pt x="90" y="43"/>
                    <a:pt x="90" y="43"/>
                  </a:cubicBezTo>
                  <a:cubicBezTo>
                    <a:pt x="90" y="43"/>
                    <a:pt x="89" y="43"/>
                    <a:pt x="89" y="43"/>
                  </a:cubicBezTo>
                  <a:cubicBezTo>
                    <a:pt x="89" y="43"/>
                    <a:pt x="89" y="43"/>
                    <a:pt x="89" y="43"/>
                  </a:cubicBezTo>
                  <a:cubicBezTo>
                    <a:pt x="89" y="43"/>
                    <a:pt x="89" y="43"/>
                    <a:pt x="89" y="43"/>
                  </a:cubicBezTo>
                  <a:cubicBezTo>
                    <a:pt x="89" y="43"/>
                    <a:pt x="88" y="42"/>
                    <a:pt x="88" y="42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88" y="42"/>
                    <a:pt x="87" y="42"/>
                    <a:pt x="87" y="42"/>
                  </a:cubicBezTo>
                  <a:cubicBezTo>
                    <a:pt x="87" y="42"/>
                    <a:pt x="87" y="41"/>
                    <a:pt x="87" y="41"/>
                  </a:cubicBezTo>
                  <a:cubicBezTo>
                    <a:pt x="87" y="41"/>
                    <a:pt x="87" y="41"/>
                    <a:pt x="87" y="41"/>
                  </a:cubicBezTo>
                  <a:cubicBezTo>
                    <a:pt x="87" y="41"/>
                    <a:pt x="87" y="40"/>
                    <a:pt x="87" y="40"/>
                  </a:cubicBezTo>
                  <a:cubicBezTo>
                    <a:pt x="87" y="38"/>
                    <a:pt x="82" y="37"/>
                    <a:pt x="79" y="37"/>
                  </a:cubicBezTo>
                  <a:cubicBezTo>
                    <a:pt x="76" y="37"/>
                    <a:pt x="76" y="35"/>
                    <a:pt x="75" y="34"/>
                  </a:cubicBezTo>
                  <a:cubicBezTo>
                    <a:pt x="75" y="33"/>
                    <a:pt x="75" y="33"/>
                    <a:pt x="74" y="33"/>
                  </a:cubicBezTo>
                  <a:cubicBezTo>
                    <a:pt x="73" y="33"/>
                    <a:pt x="73" y="33"/>
                    <a:pt x="73" y="33"/>
                  </a:cubicBezTo>
                  <a:cubicBezTo>
                    <a:pt x="72" y="33"/>
                    <a:pt x="71" y="32"/>
                    <a:pt x="70" y="32"/>
                  </a:cubicBezTo>
                  <a:cubicBezTo>
                    <a:pt x="69" y="31"/>
                    <a:pt x="68" y="31"/>
                    <a:pt x="66" y="31"/>
                  </a:cubicBezTo>
                  <a:cubicBezTo>
                    <a:pt x="60" y="32"/>
                    <a:pt x="57" y="29"/>
                    <a:pt x="52" y="23"/>
                  </a:cubicBezTo>
                  <a:cubicBezTo>
                    <a:pt x="46" y="16"/>
                    <a:pt x="47" y="4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7" y="0"/>
                  </a:cubicBezTo>
                  <a:cubicBezTo>
                    <a:pt x="46" y="0"/>
                    <a:pt x="45" y="0"/>
                    <a:pt x="43" y="0"/>
                  </a:cubicBezTo>
                  <a:cubicBezTo>
                    <a:pt x="41" y="0"/>
                    <a:pt x="40" y="1"/>
                    <a:pt x="38" y="1"/>
                  </a:cubicBezTo>
                  <a:cubicBezTo>
                    <a:pt x="35" y="1"/>
                    <a:pt x="32" y="3"/>
                    <a:pt x="28" y="5"/>
                  </a:cubicBezTo>
                  <a:cubicBezTo>
                    <a:pt x="27" y="5"/>
                    <a:pt x="26" y="6"/>
                    <a:pt x="25" y="6"/>
                  </a:cubicBezTo>
                  <a:cubicBezTo>
                    <a:pt x="23" y="8"/>
                    <a:pt x="22" y="8"/>
                    <a:pt x="20" y="9"/>
                  </a:cubicBezTo>
                  <a:cubicBezTo>
                    <a:pt x="18" y="10"/>
                    <a:pt x="17" y="10"/>
                    <a:pt x="16" y="11"/>
                  </a:cubicBezTo>
                  <a:cubicBezTo>
                    <a:pt x="13" y="14"/>
                    <a:pt x="9" y="15"/>
                    <a:pt x="5" y="14"/>
                  </a:cubicBezTo>
                  <a:cubicBezTo>
                    <a:pt x="5" y="14"/>
                    <a:pt x="4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68" name="Freeform 169"/>
            <p:cNvSpPr>
              <a:spLocks/>
            </p:cNvSpPr>
            <p:nvPr/>
          </p:nvSpPr>
          <p:spPr bwMode="auto">
            <a:xfrm>
              <a:off x="8248651" y="8629650"/>
              <a:ext cx="169863" cy="209550"/>
            </a:xfrm>
            <a:custGeom>
              <a:avLst/>
              <a:gdLst>
                <a:gd name="T0" fmla="*/ 14 w 32"/>
                <a:gd name="T1" fmla="*/ 38 h 40"/>
                <a:gd name="T2" fmla="*/ 20 w 32"/>
                <a:gd name="T3" fmla="*/ 35 h 40"/>
                <a:gd name="T4" fmla="*/ 21 w 32"/>
                <a:gd name="T5" fmla="*/ 32 h 40"/>
                <a:gd name="T6" fmla="*/ 21 w 32"/>
                <a:gd name="T7" fmla="*/ 31 h 40"/>
                <a:gd name="T8" fmla="*/ 22 w 32"/>
                <a:gd name="T9" fmla="*/ 29 h 40"/>
                <a:gd name="T10" fmla="*/ 23 w 32"/>
                <a:gd name="T11" fmla="*/ 28 h 40"/>
                <a:gd name="T12" fmla="*/ 24 w 32"/>
                <a:gd name="T13" fmla="*/ 27 h 40"/>
                <a:gd name="T14" fmla="*/ 25 w 32"/>
                <a:gd name="T15" fmla="*/ 26 h 40"/>
                <a:gd name="T16" fmla="*/ 26 w 32"/>
                <a:gd name="T17" fmla="*/ 24 h 40"/>
                <a:gd name="T18" fmla="*/ 27 w 32"/>
                <a:gd name="T19" fmla="*/ 23 h 40"/>
                <a:gd name="T20" fmla="*/ 28 w 32"/>
                <a:gd name="T21" fmla="*/ 22 h 40"/>
                <a:gd name="T22" fmla="*/ 29 w 32"/>
                <a:gd name="T23" fmla="*/ 21 h 40"/>
                <a:gd name="T24" fmla="*/ 30 w 32"/>
                <a:gd name="T25" fmla="*/ 20 h 40"/>
                <a:gd name="T26" fmla="*/ 31 w 32"/>
                <a:gd name="T27" fmla="*/ 19 h 40"/>
                <a:gd name="T28" fmla="*/ 31 w 32"/>
                <a:gd name="T29" fmla="*/ 18 h 40"/>
                <a:gd name="T30" fmla="*/ 32 w 32"/>
                <a:gd name="T31" fmla="*/ 17 h 40"/>
                <a:gd name="T32" fmla="*/ 32 w 32"/>
                <a:gd name="T33" fmla="*/ 17 h 40"/>
                <a:gd name="T34" fmla="*/ 26 w 32"/>
                <a:gd name="T35" fmla="*/ 12 h 40"/>
                <a:gd name="T36" fmla="*/ 14 w 32"/>
                <a:gd name="T37" fmla="*/ 3 h 40"/>
                <a:gd name="T38" fmla="*/ 6 w 32"/>
                <a:gd name="T39" fmla="*/ 0 h 40"/>
                <a:gd name="T40" fmla="*/ 6 w 32"/>
                <a:gd name="T41" fmla="*/ 0 h 40"/>
                <a:gd name="T42" fmla="*/ 5 w 32"/>
                <a:gd name="T43" fmla="*/ 1 h 40"/>
                <a:gd name="T44" fmla="*/ 5 w 32"/>
                <a:gd name="T45" fmla="*/ 2 h 40"/>
                <a:gd name="T46" fmla="*/ 5 w 32"/>
                <a:gd name="T47" fmla="*/ 2 h 40"/>
                <a:gd name="T48" fmla="*/ 5 w 32"/>
                <a:gd name="T49" fmla="*/ 3 h 40"/>
                <a:gd name="T50" fmla="*/ 5 w 32"/>
                <a:gd name="T51" fmla="*/ 3 h 40"/>
                <a:gd name="T52" fmla="*/ 4 w 32"/>
                <a:gd name="T53" fmla="*/ 4 h 40"/>
                <a:gd name="T54" fmla="*/ 4 w 32"/>
                <a:gd name="T55" fmla="*/ 4 h 40"/>
                <a:gd name="T56" fmla="*/ 4 w 32"/>
                <a:gd name="T57" fmla="*/ 4 h 40"/>
                <a:gd name="T58" fmla="*/ 4 w 32"/>
                <a:gd name="T59" fmla="*/ 4 h 40"/>
                <a:gd name="T60" fmla="*/ 4 w 32"/>
                <a:gd name="T61" fmla="*/ 5 h 40"/>
                <a:gd name="T62" fmla="*/ 4 w 32"/>
                <a:gd name="T63" fmla="*/ 5 h 40"/>
                <a:gd name="T64" fmla="*/ 4 w 32"/>
                <a:gd name="T65" fmla="*/ 5 h 40"/>
                <a:gd name="T66" fmla="*/ 4 w 32"/>
                <a:gd name="T67" fmla="*/ 5 h 40"/>
                <a:gd name="T68" fmla="*/ 3 w 32"/>
                <a:gd name="T69" fmla="*/ 5 h 40"/>
                <a:gd name="T70" fmla="*/ 2 w 32"/>
                <a:gd name="T71" fmla="*/ 17 h 40"/>
                <a:gd name="T72" fmla="*/ 3 w 32"/>
                <a:gd name="T73" fmla="*/ 33 h 40"/>
                <a:gd name="T74" fmla="*/ 2 w 32"/>
                <a:gd name="T75" fmla="*/ 34 h 40"/>
                <a:gd name="T76" fmla="*/ 2 w 32"/>
                <a:gd name="T77" fmla="*/ 34 h 40"/>
                <a:gd name="T78" fmla="*/ 1 w 32"/>
                <a:gd name="T79" fmla="*/ 36 h 40"/>
                <a:gd name="T80" fmla="*/ 1 w 32"/>
                <a:gd name="T81" fmla="*/ 36 h 40"/>
                <a:gd name="T82" fmla="*/ 1 w 32"/>
                <a:gd name="T83" fmla="*/ 37 h 40"/>
                <a:gd name="T84" fmla="*/ 0 w 32"/>
                <a:gd name="T85" fmla="*/ 38 h 40"/>
                <a:gd name="T86" fmla="*/ 0 w 32"/>
                <a:gd name="T87" fmla="*/ 38 h 40"/>
                <a:gd name="T88" fmla="*/ 0 w 32"/>
                <a:gd name="T89" fmla="*/ 38 h 40"/>
                <a:gd name="T90" fmla="*/ 2 w 32"/>
                <a:gd name="T91" fmla="*/ 39 h 40"/>
                <a:gd name="T92" fmla="*/ 2 w 32"/>
                <a:gd name="T93" fmla="*/ 39 h 40"/>
                <a:gd name="T94" fmla="*/ 5 w 32"/>
                <a:gd name="T95" fmla="*/ 40 h 40"/>
                <a:gd name="T96" fmla="*/ 5 w 32"/>
                <a:gd name="T97" fmla="*/ 40 h 40"/>
                <a:gd name="T98" fmla="*/ 6 w 32"/>
                <a:gd name="T99" fmla="*/ 40 h 40"/>
                <a:gd name="T100" fmla="*/ 7 w 32"/>
                <a:gd name="T101" fmla="*/ 40 h 40"/>
                <a:gd name="T102" fmla="*/ 8 w 32"/>
                <a:gd name="T103" fmla="*/ 39 h 40"/>
                <a:gd name="T104" fmla="*/ 14 w 32"/>
                <a:gd name="T105" fmla="*/ 3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2" h="40">
                  <a:moveTo>
                    <a:pt x="14" y="38"/>
                  </a:moveTo>
                  <a:cubicBezTo>
                    <a:pt x="17" y="38"/>
                    <a:pt x="18" y="39"/>
                    <a:pt x="20" y="35"/>
                  </a:cubicBezTo>
                  <a:cubicBezTo>
                    <a:pt x="20" y="34"/>
                    <a:pt x="20" y="33"/>
                    <a:pt x="21" y="32"/>
                  </a:cubicBezTo>
                  <a:cubicBezTo>
                    <a:pt x="21" y="32"/>
                    <a:pt x="21" y="31"/>
                    <a:pt x="21" y="31"/>
                  </a:cubicBezTo>
                  <a:cubicBezTo>
                    <a:pt x="22" y="31"/>
                    <a:pt x="22" y="30"/>
                    <a:pt x="22" y="29"/>
                  </a:cubicBezTo>
                  <a:cubicBezTo>
                    <a:pt x="22" y="29"/>
                    <a:pt x="23" y="29"/>
                    <a:pt x="23" y="28"/>
                  </a:cubicBezTo>
                  <a:cubicBezTo>
                    <a:pt x="23" y="28"/>
                    <a:pt x="24" y="27"/>
                    <a:pt x="24" y="27"/>
                  </a:cubicBezTo>
                  <a:cubicBezTo>
                    <a:pt x="24" y="26"/>
                    <a:pt x="25" y="26"/>
                    <a:pt x="25" y="26"/>
                  </a:cubicBezTo>
                  <a:cubicBezTo>
                    <a:pt x="25" y="25"/>
                    <a:pt x="26" y="25"/>
                    <a:pt x="26" y="24"/>
                  </a:cubicBezTo>
                  <a:cubicBezTo>
                    <a:pt x="26" y="24"/>
                    <a:pt x="27" y="24"/>
                    <a:pt x="27" y="23"/>
                  </a:cubicBezTo>
                  <a:cubicBezTo>
                    <a:pt x="27" y="23"/>
                    <a:pt x="28" y="22"/>
                    <a:pt x="28" y="22"/>
                  </a:cubicBezTo>
                  <a:cubicBezTo>
                    <a:pt x="28" y="22"/>
                    <a:pt x="29" y="21"/>
                    <a:pt x="29" y="21"/>
                  </a:cubicBezTo>
                  <a:cubicBezTo>
                    <a:pt x="29" y="21"/>
                    <a:pt x="29" y="20"/>
                    <a:pt x="30" y="20"/>
                  </a:cubicBezTo>
                  <a:cubicBezTo>
                    <a:pt x="30" y="19"/>
                    <a:pt x="30" y="19"/>
                    <a:pt x="31" y="19"/>
                  </a:cubicBezTo>
                  <a:cubicBezTo>
                    <a:pt x="31" y="19"/>
                    <a:pt x="31" y="18"/>
                    <a:pt x="31" y="18"/>
                  </a:cubicBezTo>
                  <a:cubicBezTo>
                    <a:pt x="32" y="18"/>
                    <a:pt x="32" y="18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0" y="16"/>
                    <a:pt x="28" y="14"/>
                    <a:pt x="26" y="12"/>
                  </a:cubicBezTo>
                  <a:cubicBezTo>
                    <a:pt x="22" y="8"/>
                    <a:pt x="18" y="4"/>
                    <a:pt x="14" y="3"/>
                  </a:cubicBezTo>
                  <a:cubicBezTo>
                    <a:pt x="11" y="2"/>
                    <a:pt x="8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1" y="7"/>
                    <a:pt x="0" y="13"/>
                    <a:pt x="2" y="17"/>
                  </a:cubicBezTo>
                  <a:cubicBezTo>
                    <a:pt x="4" y="22"/>
                    <a:pt x="4" y="31"/>
                    <a:pt x="3" y="33"/>
                  </a:cubicBezTo>
                  <a:cubicBezTo>
                    <a:pt x="3" y="33"/>
                    <a:pt x="3" y="34"/>
                    <a:pt x="2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5"/>
                    <a:pt x="2" y="35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7"/>
                    <a:pt x="1" y="37"/>
                  </a:cubicBezTo>
                  <a:cubicBezTo>
                    <a:pt x="0" y="37"/>
                    <a:pt x="0" y="37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3" y="40"/>
                    <a:pt x="4" y="40"/>
                    <a:pt x="5" y="40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5" y="40"/>
                    <a:pt x="6" y="40"/>
                    <a:pt x="6" y="40"/>
                  </a:cubicBezTo>
                  <a:cubicBezTo>
                    <a:pt x="6" y="40"/>
                    <a:pt x="6" y="40"/>
                    <a:pt x="7" y="40"/>
                  </a:cubicBezTo>
                  <a:cubicBezTo>
                    <a:pt x="7" y="39"/>
                    <a:pt x="8" y="39"/>
                    <a:pt x="8" y="39"/>
                  </a:cubicBezTo>
                  <a:cubicBezTo>
                    <a:pt x="11" y="38"/>
                    <a:pt x="13" y="38"/>
                    <a:pt x="14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69" name="Freeform 170"/>
            <p:cNvSpPr>
              <a:spLocks/>
            </p:cNvSpPr>
            <p:nvPr/>
          </p:nvSpPr>
          <p:spPr bwMode="auto">
            <a:xfrm>
              <a:off x="7739063" y="10137775"/>
              <a:ext cx="504825" cy="514350"/>
            </a:xfrm>
            <a:custGeom>
              <a:avLst/>
              <a:gdLst>
                <a:gd name="T0" fmla="*/ 54 w 95"/>
                <a:gd name="T1" fmla="*/ 7 h 98"/>
                <a:gd name="T2" fmla="*/ 54 w 95"/>
                <a:gd name="T3" fmla="*/ 6 h 98"/>
                <a:gd name="T4" fmla="*/ 53 w 95"/>
                <a:gd name="T5" fmla="*/ 5 h 98"/>
                <a:gd name="T6" fmla="*/ 53 w 95"/>
                <a:gd name="T7" fmla="*/ 4 h 98"/>
                <a:gd name="T8" fmla="*/ 53 w 95"/>
                <a:gd name="T9" fmla="*/ 4 h 98"/>
                <a:gd name="T10" fmla="*/ 50 w 95"/>
                <a:gd name="T11" fmla="*/ 5 h 98"/>
                <a:gd name="T12" fmla="*/ 48 w 95"/>
                <a:gd name="T13" fmla="*/ 4 h 98"/>
                <a:gd name="T14" fmla="*/ 47 w 95"/>
                <a:gd name="T15" fmla="*/ 3 h 98"/>
                <a:gd name="T16" fmla="*/ 37 w 95"/>
                <a:gd name="T17" fmla="*/ 0 h 98"/>
                <a:gd name="T18" fmla="*/ 22 w 95"/>
                <a:gd name="T19" fmla="*/ 2 h 98"/>
                <a:gd name="T20" fmla="*/ 6 w 95"/>
                <a:gd name="T21" fmla="*/ 13 h 98"/>
                <a:gd name="T22" fmla="*/ 0 w 95"/>
                <a:gd name="T23" fmla="*/ 32 h 98"/>
                <a:gd name="T24" fmla="*/ 0 w 95"/>
                <a:gd name="T25" fmla="*/ 32 h 98"/>
                <a:gd name="T26" fmla="*/ 2 w 95"/>
                <a:gd name="T27" fmla="*/ 35 h 98"/>
                <a:gd name="T28" fmla="*/ 4 w 95"/>
                <a:gd name="T29" fmla="*/ 37 h 98"/>
                <a:gd name="T30" fmla="*/ 6 w 95"/>
                <a:gd name="T31" fmla="*/ 39 h 98"/>
                <a:gd name="T32" fmla="*/ 8 w 95"/>
                <a:gd name="T33" fmla="*/ 41 h 98"/>
                <a:gd name="T34" fmla="*/ 10 w 95"/>
                <a:gd name="T35" fmla="*/ 43 h 98"/>
                <a:gd name="T36" fmla="*/ 12 w 95"/>
                <a:gd name="T37" fmla="*/ 45 h 98"/>
                <a:gd name="T38" fmla="*/ 19 w 95"/>
                <a:gd name="T39" fmla="*/ 50 h 98"/>
                <a:gd name="T40" fmla="*/ 40 w 95"/>
                <a:gd name="T41" fmla="*/ 60 h 98"/>
                <a:gd name="T42" fmla="*/ 61 w 95"/>
                <a:gd name="T43" fmla="*/ 71 h 98"/>
                <a:gd name="T44" fmla="*/ 52 w 95"/>
                <a:gd name="T45" fmla="*/ 87 h 98"/>
                <a:gd name="T46" fmla="*/ 48 w 95"/>
                <a:gd name="T47" fmla="*/ 94 h 98"/>
                <a:gd name="T48" fmla="*/ 58 w 95"/>
                <a:gd name="T49" fmla="*/ 96 h 98"/>
                <a:gd name="T50" fmla="*/ 65 w 95"/>
                <a:gd name="T51" fmla="*/ 96 h 98"/>
                <a:gd name="T52" fmla="*/ 74 w 95"/>
                <a:gd name="T53" fmla="*/ 96 h 98"/>
                <a:gd name="T54" fmla="*/ 79 w 95"/>
                <a:gd name="T55" fmla="*/ 95 h 98"/>
                <a:gd name="T56" fmla="*/ 87 w 95"/>
                <a:gd name="T57" fmla="*/ 90 h 98"/>
                <a:gd name="T58" fmla="*/ 88 w 95"/>
                <a:gd name="T59" fmla="*/ 89 h 98"/>
                <a:gd name="T60" fmla="*/ 92 w 95"/>
                <a:gd name="T61" fmla="*/ 74 h 98"/>
                <a:gd name="T62" fmla="*/ 92 w 95"/>
                <a:gd name="T63" fmla="*/ 73 h 98"/>
                <a:gd name="T64" fmla="*/ 92 w 95"/>
                <a:gd name="T65" fmla="*/ 72 h 98"/>
                <a:gd name="T66" fmla="*/ 92 w 95"/>
                <a:gd name="T67" fmla="*/ 72 h 98"/>
                <a:gd name="T68" fmla="*/ 92 w 95"/>
                <a:gd name="T69" fmla="*/ 70 h 98"/>
                <a:gd name="T70" fmla="*/ 93 w 95"/>
                <a:gd name="T71" fmla="*/ 66 h 98"/>
                <a:gd name="T72" fmla="*/ 94 w 95"/>
                <a:gd name="T73" fmla="*/ 55 h 98"/>
                <a:gd name="T74" fmla="*/ 87 w 95"/>
                <a:gd name="T75" fmla="*/ 55 h 98"/>
                <a:gd name="T76" fmla="*/ 78 w 95"/>
                <a:gd name="T77" fmla="*/ 43 h 98"/>
                <a:gd name="T78" fmla="*/ 72 w 95"/>
                <a:gd name="T79" fmla="*/ 34 h 98"/>
                <a:gd name="T80" fmla="*/ 61 w 95"/>
                <a:gd name="T81" fmla="*/ 33 h 98"/>
                <a:gd name="T82" fmla="*/ 55 w 95"/>
                <a:gd name="T83" fmla="*/ 23 h 98"/>
                <a:gd name="T84" fmla="*/ 53 w 95"/>
                <a:gd name="T85" fmla="*/ 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5" h="98">
                  <a:moveTo>
                    <a:pt x="53" y="8"/>
                  </a:moveTo>
                  <a:cubicBezTo>
                    <a:pt x="54" y="8"/>
                    <a:pt x="54" y="7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5"/>
                    <a:pt x="54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2" y="5"/>
                    <a:pt x="52" y="5"/>
                    <a:pt x="51" y="5"/>
                  </a:cubicBezTo>
                  <a:cubicBezTo>
                    <a:pt x="51" y="5"/>
                    <a:pt x="50" y="5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49" y="4"/>
                    <a:pt x="49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3"/>
                    <a:pt x="47" y="3"/>
                    <a:pt x="47" y="3"/>
                  </a:cubicBezTo>
                  <a:cubicBezTo>
                    <a:pt x="45" y="2"/>
                    <a:pt x="43" y="0"/>
                    <a:pt x="41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3" y="0"/>
                    <a:pt x="30" y="0"/>
                    <a:pt x="28" y="1"/>
                  </a:cubicBezTo>
                  <a:cubicBezTo>
                    <a:pt x="26" y="2"/>
                    <a:pt x="24" y="2"/>
                    <a:pt x="22" y="2"/>
                  </a:cubicBezTo>
                  <a:cubicBezTo>
                    <a:pt x="19" y="2"/>
                    <a:pt x="16" y="2"/>
                    <a:pt x="14" y="4"/>
                  </a:cubicBezTo>
                  <a:cubicBezTo>
                    <a:pt x="10" y="7"/>
                    <a:pt x="6" y="12"/>
                    <a:pt x="6" y="13"/>
                  </a:cubicBezTo>
                  <a:cubicBezTo>
                    <a:pt x="6" y="15"/>
                    <a:pt x="5" y="31"/>
                    <a:pt x="2" y="32"/>
                  </a:cubicBezTo>
                  <a:cubicBezTo>
                    <a:pt x="2" y="32"/>
                    <a:pt x="1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" y="33"/>
                    <a:pt x="1" y="33"/>
                    <a:pt x="2" y="34"/>
                  </a:cubicBezTo>
                  <a:cubicBezTo>
                    <a:pt x="2" y="34"/>
                    <a:pt x="2" y="34"/>
                    <a:pt x="2" y="35"/>
                  </a:cubicBezTo>
                  <a:cubicBezTo>
                    <a:pt x="2" y="35"/>
                    <a:pt x="3" y="36"/>
                    <a:pt x="3" y="36"/>
                  </a:cubicBezTo>
                  <a:cubicBezTo>
                    <a:pt x="3" y="36"/>
                    <a:pt x="4" y="37"/>
                    <a:pt x="4" y="37"/>
                  </a:cubicBezTo>
                  <a:cubicBezTo>
                    <a:pt x="4" y="37"/>
                    <a:pt x="5" y="38"/>
                    <a:pt x="5" y="38"/>
                  </a:cubicBezTo>
                  <a:cubicBezTo>
                    <a:pt x="5" y="38"/>
                    <a:pt x="6" y="39"/>
                    <a:pt x="6" y="39"/>
                  </a:cubicBezTo>
                  <a:cubicBezTo>
                    <a:pt x="6" y="39"/>
                    <a:pt x="7" y="40"/>
                    <a:pt x="7" y="40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9" y="41"/>
                    <a:pt x="9" y="42"/>
                    <a:pt x="9" y="42"/>
                  </a:cubicBezTo>
                  <a:cubicBezTo>
                    <a:pt x="10" y="42"/>
                    <a:pt x="10" y="43"/>
                    <a:pt x="10" y="43"/>
                  </a:cubicBezTo>
                  <a:cubicBezTo>
                    <a:pt x="11" y="43"/>
                    <a:pt x="11" y="44"/>
                    <a:pt x="12" y="44"/>
                  </a:cubicBezTo>
                  <a:cubicBezTo>
                    <a:pt x="12" y="44"/>
                    <a:pt x="12" y="44"/>
                    <a:pt x="12" y="45"/>
                  </a:cubicBezTo>
                  <a:cubicBezTo>
                    <a:pt x="13" y="45"/>
                    <a:pt x="14" y="46"/>
                    <a:pt x="14" y="46"/>
                  </a:cubicBezTo>
                  <a:cubicBezTo>
                    <a:pt x="17" y="47"/>
                    <a:pt x="18" y="49"/>
                    <a:pt x="19" y="50"/>
                  </a:cubicBezTo>
                  <a:cubicBezTo>
                    <a:pt x="21" y="52"/>
                    <a:pt x="22" y="53"/>
                    <a:pt x="26" y="54"/>
                  </a:cubicBezTo>
                  <a:cubicBezTo>
                    <a:pt x="34" y="54"/>
                    <a:pt x="37" y="58"/>
                    <a:pt x="40" y="60"/>
                  </a:cubicBezTo>
                  <a:cubicBezTo>
                    <a:pt x="41" y="62"/>
                    <a:pt x="46" y="64"/>
                    <a:pt x="50" y="66"/>
                  </a:cubicBezTo>
                  <a:cubicBezTo>
                    <a:pt x="56" y="68"/>
                    <a:pt x="60" y="70"/>
                    <a:pt x="61" y="71"/>
                  </a:cubicBezTo>
                  <a:cubicBezTo>
                    <a:pt x="62" y="73"/>
                    <a:pt x="60" y="75"/>
                    <a:pt x="57" y="77"/>
                  </a:cubicBezTo>
                  <a:cubicBezTo>
                    <a:pt x="55" y="80"/>
                    <a:pt x="52" y="84"/>
                    <a:pt x="52" y="87"/>
                  </a:cubicBezTo>
                  <a:cubicBezTo>
                    <a:pt x="52" y="91"/>
                    <a:pt x="50" y="92"/>
                    <a:pt x="49" y="93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9" y="94"/>
                    <a:pt x="51" y="94"/>
                    <a:pt x="52" y="94"/>
                  </a:cubicBezTo>
                  <a:cubicBezTo>
                    <a:pt x="54" y="95"/>
                    <a:pt x="57" y="95"/>
                    <a:pt x="58" y="96"/>
                  </a:cubicBezTo>
                  <a:cubicBezTo>
                    <a:pt x="59" y="96"/>
                    <a:pt x="61" y="96"/>
                    <a:pt x="62" y="96"/>
                  </a:cubicBezTo>
                  <a:cubicBezTo>
                    <a:pt x="63" y="96"/>
                    <a:pt x="64" y="96"/>
                    <a:pt x="65" y="96"/>
                  </a:cubicBezTo>
                  <a:cubicBezTo>
                    <a:pt x="67" y="96"/>
                    <a:pt x="68" y="96"/>
                    <a:pt x="69" y="97"/>
                  </a:cubicBezTo>
                  <a:cubicBezTo>
                    <a:pt x="70" y="98"/>
                    <a:pt x="72" y="97"/>
                    <a:pt x="74" y="96"/>
                  </a:cubicBezTo>
                  <a:cubicBezTo>
                    <a:pt x="76" y="95"/>
                    <a:pt x="77" y="94"/>
                    <a:pt x="79" y="95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80" y="95"/>
                    <a:pt x="81" y="94"/>
                    <a:pt x="82" y="93"/>
                  </a:cubicBezTo>
                  <a:cubicBezTo>
                    <a:pt x="83" y="91"/>
                    <a:pt x="85" y="90"/>
                    <a:pt x="87" y="90"/>
                  </a:cubicBezTo>
                  <a:cubicBezTo>
                    <a:pt x="87" y="90"/>
                    <a:pt x="87" y="90"/>
                    <a:pt x="87" y="90"/>
                  </a:cubicBezTo>
                  <a:cubicBezTo>
                    <a:pt x="88" y="90"/>
                    <a:pt x="88" y="90"/>
                    <a:pt x="88" y="89"/>
                  </a:cubicBezTo>
                  <a:cubicBezTo>
                    <a:pt x="91" y="87"/>
                    <a:pt x="92" y="78"/>
                    <a:pt x="92" y="75"/>
                  </a:cubicBezTo>
                  <a:cubicBezTo>
                    <a:pt x="92" y="75"/>
                    <a:pt x="92" y="74"/>
                    <a:pt x="92" y="74"/>
                  </a:cubicBezTo>
                  <a:cubicBezTo>
                    <a:pt x="92" y="74"/>
                    <a:pt x="92" y="74"/>
                    <a:pt x="92" y="74"/>
                  </a:cubicBezTo>
                  <a:cubicBezTo>
                    <a:pt x="92" y="73"/>
                    <a:pt x="92" y="73"/>
                    <a:pt x="92" y="73"/>
                  </a:cubicBezTo>
                  <a:cubicBezTo>
                    <a:pt x="92" y="73"/>
                    <a:pt x="92" y="73"/>
                    <a:pt x="92" y="73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92" y="72"/>
                    <a:pt x="92" y="72"/>
                    <a:pt x="92" y="71"/>
                  </a:cubicBezTo>
                  <a:cubicBezTo>
                    <a:pt x="92" y="71"/>
                    <a:pt x="92" y="71"/>
                    <a:pt x="92" y="70"/>
                  </a:cubicBezTo>
                  <a:cubicBezTo>
                    <a:pt x="92" y="70"/>
                    <a:pt x="92" y="70"/>
                    <a:pt x="92" y="69"/>
                  </a:cubicBezTo>
                  <a:cubicBezTo>
                    <a:pt x="93" y="68"/>
                    <a:pt x="93" y="67"/>
                    <a:pt x="93" y="66"/>
                  </a:cubicBezTo>
                  <a:cubicBezTo>
                    <a:pt x="93" y="64"/>
                    <a:pt x="94" y="62"/>
                    <a:pt x="94" y="60"/>
                  </a:cubicBezTo>
                  <a:cubicBezTo>
                    <a:pt x="94" y="58"/>
                    <a:pt x="95" y="56"/>
                    <a:pt x="94" y="55"/>
                  </a:cubicBezTo>
                  <a:cubicBezTo>
                    <a:pt x="94" y="54"/>
                    <a:pt x="94" y="54"/>
                    <a:pt x="93" y="54"/>
                  </a:cubicBezTo>
                  <a:cubicBezTo>
                    <a:pt x="91" y="53"/>
                    <a:pt x="89" y="54"/>
                    <a:pt x="87" y="55"/>
                  </a:cubicBezTo>
                  <a:cubicBezTo>
                    <a:pt x="86" y="56"/>
                    <a:pt x="85" y="56"/>
                    <a:pt x="84" y="56"/>
                  </a:cubicBezTo>
                  <a:cubicBezTo>
                    <a:pt x="82" y="56"/>
                    <a:pt x="78" y="44"/>
                    <a:pt x="78" y="43"/>
                  </a:cubicBezTo>
                  <a:cubicBezTo>
                    <a:pt x="77" y="39"/>
                    <a:pt x="74" y="34"/>
                    <a:pt x="72" y="34"/>
                  </a:cubicBezTo>
                  <a:cubicBezTo>
                    <a:pt x="72" y="34"/>
                    <a:pt x="72" y="34"/>
                    <a:pt x="72" y="34"/>
                  </a:cubicBezTo>
                  <a:cubicBezTo>
                    <a:pt x="70" y="35"/>
                    <a:pt x="69" y="35"/>
                    <a:pt x="68" y="34"/>
                  </a:cubicBezTo>
                  <a:cubicBezTo>
                    <a:pt x="67" y="34"/>
                    <a:pt x="65" y="33"/>
                    <a:pt x="61" y="33"/>
                  </a:cubicBezTo>
                  <a:cubicBezTo>
                    <a:pt x="58" y="33"/>
                    <a:pt x="56" y="33"/>
                    <a:pt x="54" y="31"/>
                  </a:cubicBezTo>
                  <a:cubicBezTo>
                    <a:pt x="53" y="30"/>
                    <a:pt x="54" y="27"/>
                    <a:pt x="55" y="23"/>
                  </a:cubicBezTo>
                  <a:cubicBezTo>
                    <a:pt x="56" y="19"/>
                    <a:pt x="54" y="16"/>
                    <a:pt x="53" y="14"/>
                  </a:cubicBezTo>
                  <a:cubicBezTo>
                    <a:pt x="52" y="12"/>
                    <a:pt x="51" y="10"/>
                    <a:pt x="5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70" name="Freeform 171"/>
            <p:cNvSpPr>
              <a:spLocks/>
            </p:cNvSpPr>
            <p:nvPr/>
          </p:nvSpPr>
          <p:spPr bwMode="auto">
            <a:xfrm>
              <a:off x="7100888" y="8247063"/>
              <a:ext cx="812800" cy="671513"/>
            </a:xfrm>
            <a:custGeom>
              <a:avLst/>
              <a:gdLst>
                <a:gd name="T0" fmla="*/ 141 w 153"/>
                <a:gd name="T1" fmla="*/ 76 h 128"/>
                <a:gd name="T2" fmla="*/ 138 w 153"/>
                <a:gd name="T3" fmla="*/ 74 h 128"/>
                <a:gd name="T4" fmla="*/ 138 w 153"/>
                <a:gd name="T5" fmla="*/ 66 h 128"/>
                <a:gd name="T6" fmla="*/ 147 w 153"/>
                <a:gd name="T7" fmla="*/ 58 h 128"/>
                <a:gd name="T8" fmla="*/ 149 w 153"/>
                <a:gd name="T9" fmla="*/ 46 h 128"/>
                <a:gd name="T10" fmla="*/ 151 w 153"/>
                <a:gd name="T11" fmla="*/ 44 h 128"/>
                <a:gd name="T12" fmla="*/ 152 w 153"/>
                <a:gd name="T13" fmla="*/ 42 h 128"/>
                <a:gd name="T14" fmla="*/ 138 w 153"/>
                <a:gd name="T15" fmla="*/ 41 h 128"/>
                <a:gd name="T16" fmla="*/ 137 w 153"/>
                <a:gd name="T17" fmla="*/ 36 h 128"/>
                <a:gd name="T18" fmla="*/ 124 w 153"/>
                <a:gd name="T19" fmla="*/ 25 h 128"/>
                <a:gd name="T20" fmla="*/ 119 w 153"/>
                <a:gd name="T21" fmla="*/ 16 h 128"/>
                <a:gd name="T22" fmla="*/ 92 w 153"/>
                <a:gd name="T23" fmla="*/ 24 h 128"/>
                <a:gd name="T24" fmla="*/ 65 w 153"/>
                <a:gd name="T25" fmla="*/ 19 h 128"/>
                <a:gd name="T26" fmla="*/ 55 w 153"/>
                <a:gd name="T27" fmla="*/ 8 h 128"/>
                <a:gd name="T28" fmla="*/ 40 w 153"/>
                <a:gd name="T29" fmla="*/ 0 h 128"/>
                <a:gd name="T30" fmla="*/ 37 w 153"/>
                <a:gd name="T31" fmla="*/ 7 h 128"/>
                <a:gd name="T32" fmla="*/ 24 w 153"/>
                <a:gd name="T33" fmla="*/ 22 h 128"/>
                <a:gd name="T34" fmla="*/ 12 w 153"/>
                <a:gd name="T35" fmla="*/ 28 h 128"/>
                <a:gd name="T36" fmla="*/ 15 w 153"/>
                <a:gd name="T37" fmla="*/ 7 h 128"/>
                <a:gd name="T38" fmla="*/ 10 w 153"/>
                <a:gd name="T39" fmla="*/ 12 h 128"/>
                <a:gd name="T40" fmla="*/ 3 w 153"/>
                <a:gd name="T41" fmla="*/ 29 h 128"/>
                <a:gd name="T42" fmla="*/ 6 w 153"/>
                <a:gd name="T43" fmla="*/ 36 h 128"/>
                <a:gd name="T44" fmla="*/ 11 w 153"/>
                <a:gd name="T45" fmla="*/ 44 h 128"/>
                <a:gd name="T46" fmla="*/ 18 w 153"/>
                <a:gd name="T47" fmla="*/ 57 h 128"/>
                <a:gd name="T48" fmla="*/ 38 w 153"/>
                <a:gd name="T49" fmla="*/ 59 h 128"/>
                <a:gd name="T50" fmla="*/ 54 w 153"/>
                <a:gd name="T51" fmla="*/ 66 h 128"/>
                <a:gd name="T52" fmla="*/ 61 w 153"/>
                <a:gd name="T53" fmla="*/ 65 h 128"/>
                <a:gd name="T54" fmla="*/ 67 w 153"/>
                <a:gd name="T55" fmla="*/ 71 h 128"/>
                <a:gd name="T56" fmla="*/ 68 w 153"/>
                <a:gd name="T57" fmla="*/ 100 h 128"/>
                <a:gd name="T58" fmla="*/ 70 w 153"/>
                <a:gd name="T59" fmla="*/ 114 h 128"/>
                <a:gd name="T60" fmla="*/ 72 w 153"/>
                <a:gd name="T61" fmla="*/ 118 h 128"/>
                <a:gd name="T62" fmla="*/ 77 w 153"/>
                <a:gd name="T63" fmla="*/ 125 h 128"/>
                <a:gd name="T64" fmla="*/ 82 w 153"/>
                <a:gd name="T65" fmla="*/ 128 h 128"/>
                <a:gd name="T66" fmla="*/ 91 w 153"/>
                <a:gd name="T67" fmla="*/ 127 h 128"/>
                <a:gd name="T68" fmla="*/ 101 w 153"/>
                <a:gd name="T69" fmla="*/ 121 h 128"/>
                <a:gd name="T70" fmla="*/ 113 w 153"/>
                <a:gd name="T71" fmla="*/ 111 h 128"/>
                <a:gd name="T72" fmla="*/ 107 w 153"/>
                <a:gd name="T73" fmla="*/ 111 h 128"/>
                <a:gd name="T74" fmla="*/ 106 w 153"/>
                <a:gd name="T75" fmla="*/ 110 h 128"/>
                <a:gd name="T76" fmla="*/ 105 w 153"/>
                <a:gd name="T77" fmla="*/ 108 h 128"/>
                <a:gd name="T78" fmla="*/ 98 w 153"/>
                <a:gd name="T79" fmla="*/ 93 h 128"/>
                <a:gd name="T80" fmla="*/ 107 w 153"/>
                <a:gd name="T81" fmla="*/ 90 h 128"/>
                <a:gd name="T82" fmla="*/ 119 w 153"/>
                <a:gd name="T83" fmla="*/ 96 h 128"/>
                <a:gd name="T84" fmla="*/ 136 w 153"/>
                <a:gd name="T85" fmla="*/ 87 h 128"/>
                <a:gd name="T86" fmla="*/ 142 w 153"/>
                <a:gd name="T87" fmla="*/ 84 h 128"/>
                <a:gd name="T88" fmla="*/ 144 w 153"/>
                <a:gd name="T89" fmla="*/ 8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3" h="128">
                  <a:moveTo>
                    <a:pt x="143" y="79"/>
                  </a:moveTo>
                  <a:cubicBezTo>
                    <a:pt x="143" y="79"/>
                    <a:pt x="142" y="78"/>
                    <a:pt x="142" y="78"/>
                  </a:cubicBezTo>
                  <a:cubicBezTo>
                    <a:pt x="141" y="77"/>
                    <a:pt x="141" y="77"/>
                    <a:pt x="141" y="76"/>
                  </a:cubicBezTo>
                  <a:cubicBezTo>
                    <a:pt x="140" y="76"/>
                    <a:pt x="140" y="76"/>
                    <a:pt x="140" y="75"/>
                  </a:cubicBezTo>
                  <a:cubicBezTo>
                    <a:pt x="139" y="75"/>
                    <a:pt x="139" y="75"/>
                    <a:pt x="139" y="74"/>
                  </a:cubicBezTo>
                  <a:cubicBezTo>
                    <a:pt x="139" y="74"/>
                    <a:pt x="138" y="74"/>
                    <a:pt x="138" y="74"/>
                  </a:cubicBezTo>
                  <a:cubicBezTo>
                    <a:pt x="138" y="73"/>
                    <a:pt x="137" y="73"/>
                    <a:pt x="137" y="73"/>
                  </a:cubicBezTo>
                  <a:cubicBezTo>
                    <a:pt x="135" y="71"/>
                    <a:pt x="136" y="69"/>
                    <a:pt x="137" y="68"/>
                  </a:cubicBezTo>
                  <a:cubicBezTo>
                    <a:pt x="138" y="67"/>
                    <a:pt x="138" y="67"/>
                    <a:pt x="138" y="66"/>
                  </a:cubicBezTo>
                  <a:cubicBezTo>
                    <a:pt x="138" y="64"/>
                    <a:pt x="138" y="63"/>
                    <a:pt x="139" y="62"/>
                  </a:cubicBezTo>
                  <a:cubicBezTo>
                    <a:pt x="140" y="60"/>
                    <a:pt x="141" y="60"/>
                    <a:pt x="144" y="59"/>
                  </a:cubicBezTo>
                  <a:cubicBezTo>
                    <a:pt x="146" y="59"/>
                    <a:pt x="147" y="59"/>
                    <a:pt x="147" y="58"/>
                  </a:cubicBezTo>
                  <a:cubicBezTo>
                    <a:pt x="147" y="57"/>
                    <a:pt x="147" y="56"/>
                    <a:pt x="145" y="55"/>
                  </a:cubicBezTo>
                  <a:cubicBezTo>
                    <a:pt x="144" y="55"/>
                    <a:pt x="144" y="54"/>
                    <a:pt x="144" y="53"/>
                  </a:cubicBezTo>
                  <a:cubicBezTo>
                    <a:pt x="144" y="50"/>
                    <a:pt x="147" y="47"/>
                    <a:pt x="149" y="46"/>
                  </a:cubicBezTo>
                  <a:cubicBezTo>
                    <a:pt x="150" y="46"/>
                    <a:pt x="150" y="46"/>
                    <a:pt x="150" y="45"/>
                  </a:cubicBezTo>
                  <a:cubicBezTo>
                    <a:pt x="150" y="45"/>
                    <a:pt x="150" y="45"/>
                    <a:pt x="150" y="45"/>
                  </a:cubicBezTo>
                  <a:cubicBezTo>
                    <a:pt x="151" y="45"/>
                    <a:pt x="151" y="45"/>
                    <a:pt x="151" y="44"/>
                  </a:cubicBezTo>
                  <a:cubicBezTo>
                    <a:pt x="151" y="44"/>
                    <a:pt x="151" y="44"/>
                    <a:pt x="151" y="44"/>
                  </a:cubicBezTo>
                  <a:cubicBezTo>
                    <a:pt x="151" y="44"/>
                    <a:pt x="152" y="43"/>
                    <a:pt x="152" y="43"/>
                  </a:cubicBezTo>
                  <a:cubicBezTo>
                    <a:pt x="152" y="43"/>
                    <a:pt x="152" y="43"/>
                    <a:pt x="152" y="42"/>
                  </a:cubicBezTo>
                  <a:cubicBezTo>
                    <a:pt x="152" y="42"/>
                    <a:pt x="153" y="42"/>
                    <a:pt x="153" y="42"/>
                  </a:cubicBezTo>
                  <a:cubicBezTo>
                    <a:pt x="149" y="41"/>
                    <a:pt x="145" y="40"/>
                    <a:pt x="142" y="40"/>
                  </a:cubicBezTo>
                  <a:cubicBezTo>
                    <a:pt x="140" y="40"/>
                    <a:pt x="139" y="41"/>
                    <a:pt x="138" y="41"/>
                  </a:cubicBezTo>
                  <a:cubicBezTo>
                    <a:pt x="137" y="41"/>
                    <a:pt x="137" y="41"/>
                    <a:pt x="137" y="41"/>
                  </a:cubicBezTo>
                  <a:cubicBezTo>
                    <a:pt x="137" y="41"/>
                    <a:pt x="136" y="40"/>
                    <a:pt x="136" y="40"/>
                  </a:cubicBezTo>
                  <a:cubicBezTo>
                    <a:pt x="135" y="39"/>
                    <a:pt x="136" y="37"/>
                    <a:pt x="137" y="36"/>
                  </a:cubicBezTo>
                  <a:cubicBezTo>
                    <a:pt x="138" y="34"/>
                    <a:pt x="140" y="32"/>
                    <a:pt x="140" y="30"/>
                  </a:cubicBezTo>
                  <a:cubicBezTo>
                    <a:pt x="140" y="28"/>
                    <a:pt x="132" y="26"/>
                    <a:pt x="127" y="26"/>
                  </a:cubicBezTo>
                  <a:cubicBezTo>
                    <a:pt x="126" y="25"/>
                    <a:pt x="125" y="25"/>
                    <a:pt x="124" y="25"/>
                  </a:cubicBezTo>
                  <a:cubicBezTo>
                    <a:pt x="121" y="24"/>
                    <a:pt x="120" y="22"/>
                    <a:pt x="120" y="21"/>
                  </a:cubicBezTo>
                  <a:cubicBezTo>
                    <a:pt x="120" y="19"/>
                    <a:pt x="122" y="17"/>
                    <a:pt x="125" y="17"/>
                  </a:cubicBezTo>
                  <a:cubicBezTo>
                    <a:pt x="123" y="16"/>
                    <a:pt x="121" y="16"/>
                    <a:pt x="119" y="16"/>
                  </a:cubicBezTo>
                  <a:cubicBezTo>
                    <a:pt x="118" y="16"/>
                    <a:pt x="117" y="16"/>
                    <a:pt x="116" y="16"/>
                  </a:cubicBezTo>
                  <a:cubicBezTo>
                    <a:pt x="110" y="17"/>
                    <a:pt x="100" y="21"/>
                    <a:pt x="95" y="24"/>
                  </a:cubicBezTo>
                  <a:cubicBezTo>
                    <a:pt x="94" y="24"/>
                    <a:pt x="93" y="24"/>
                    <a:pt x="92" y="24"/>
                  </a:cubicBezTo>
                  <a:cubicBezTo>
                    <a:pt x="89" y="24"/>
                    <a:pt x="87" y="23"/>
                    <a:pt x="83" y="21"/>
                  </a:cubicBezTo>
                  <a:cubicBezTo>
                    <a:pt x="80" y="19"/>
                    <a:pt x="76" y="17"/>
                    <a:pt x="73" y="18"/>
                  </a:cubicBezTo>
                  <a:cubicBezTo>
                    <a:pt x="71" y="19"/>
                    <a:pt x="68" y="19"/>
                    <a:pt x="65" y="19"/>
                  </a:cubicBezTo>
                  <a:cubicBezTo>
                    <a:pt x="63" y="19"/>
                    <a:pt x="60" y="19"/>
                    <a:pt x="58" y="17"/>
                  </a:cubicBezTo>
                  <a:cubicBezTo>
                    <a:pt x="58" y="16"/>
                    <a:pt x="57" y="15"/>
                    <a:pt x="57" y="14"/>
                  </a:cubicBezTo>
                  <a:cubicBezTo>
                    <a:pt x="57" y="12"/>
                    <a:pt x="57" y="10"/>
                    <a:pt x="55" y="8"/>
                  </a:cubicBezTo>
                  <a:cubicBezTo>
                    <a:pt x="54" y="7"/>
                    <a:pt x="52" y="6"/>
                    <a:pt x="50" y="6"/>
                  </a:cubicBezTo>
                  <a:cubicBezTo>
                    <a:pt x="46" y="7"/>
                    <a:pt x="44" y="4"/>
                    <a:pt x="43" y="3"/>
                  </a:cubicBezTo>
                  <a:cubicBezTo>
                    <a:pt x="42" y="1"/>
                    <a:pt x="42" y="0"/>
                    <a:pt x="40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1"/>
                    <a:pt x="39" y="2"/>
                    <a:pt x="39" y="2"/>
                  </a:cubicBezTo>
                  <a:cubicBezTo>
                    <a:pt x="39" y="4"/>
                    <a:pt x="39" y="6"/>
                    <a:pt x="37" y="7"/>
                  </a:cubicBezTo>
                  <a:cubicBezTo>
                    <a:pt x="36" y="8"/>
                    <a:pt x="35" y="8"/>
                    <a:pt x="34" y="8"/>
                  </a:cubicBezTo>
                  <a:cubicBezTo>
                    <a:pt x="30" y="10"/>
                    <a:pt x="23" y="12"/>
                    <a:pt x="22" y="15"/>
                  </a:cubicBezTo>
                  <a:cubicBezTo>
                    <a:pt x="22" y="17"/>
                    <a:pt x="23" y="20"/>
                    <a:pt x="24" y="22"/>
                  </a:cubicBezTo>
                  <a:cubicBezTo>
                    <a:pt x="26" y="25"/>
                    <a:pt x="28" y="29"/>
                    <a:pt x="26" y="32"/>
                  </a:cubicBezTo>
                  <a:cubicBezTo>
                    <a:pt x="25" y="34"/>
                    <a:pt x="24" y="35"/>
                    <a:pt x="22" y="35"/>
                  </a:cubicBezTo>
                  <a:cubicBezTo>
                    <a:pt x="18" y="35"/>
                    <a:pt x="14" y="32"/>
                    <a:pt x="12" y="28"/>
                  </a:cubicBezTo>
                  <a:cubicBezTo>
                    <a:pt x="11" y="25"/>
                    <a:pt x="13" y="21"/>
                    <a:pt x="15" y="18"/>
                  </a:cubicBezTo>
                  <a:cubicBezTo>
                    <a:pt x="16" y="16"/>
                    <a:pt x="18" y="14"/>
                    <a:pt x="17" y="13"/>
                  </a:cubicBezTo>
                  <a:cubicBezTo>
                    <a:pt x="17" y="13"/>
                    <a:pt x="15" y="10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4" y="7"/>
                    <a:pt x="14" y="8"/>
                  </a:cubicBezTo>
                  <a:cubicBezTo>
                    <a:pt x="13" y="9"/>
                    <a:pt x="11" y="11"/>
                    <a:pt x="10" y="12"/>
                  </a:cubicBezTo>
                  <a:cubicBezTo>
                    <a:pt x="7" y="15"/>
                    <a:pt x="4" y="17"/>
                    <a:pt x="4" y="20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5"/>
                    <a:pt x="4" y="27"/>
                    <a:pt x="3" y="29"/>
                  </a:cubicBezTo>
                  <a:cubicBezTo>
                    <a:pt x="1" y="31"/>
                    <a:pt x="0" y="32"/>
                    <a:pt x="0" y="32"/>
                  </a:cubicBezTo>
                  <a:cubicBezTo>
                    <a:pt x="1" y="32"/>
                    <a:pt x="1" y="32"/>
                    <a:pt x="2" y="32"/>
                  </a:cubicBezTo>
                  <a:cubicBezTo>
                    <a:pt x="6" y="32"/>
                    <a:pt x="6" y="34"/>
                    <a:pt x="6" y="36"/>
                  </a:cubicBezTo>
                  <a:cubicBezTo>
                    <a:pt x="6" y="37"/>
                    <a:pt x="7" y="37"/>
                    <a:pt x="8" y="38"/>
                  </a:cubicBezTo>
                  <a:cubicBezTo>
                    <a:pt x="10" y="39"/>
                    <a:pt x="12" y="41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1" y="47"/>
                    <a:pt x="10" y="53"/>
                    <a:pt x="13" y="56"/>
                  </a:cubicBezTo>
                  <a:cubicBezTo>
                    <a:pt x="14" y="57"/>
                    <a:pt x="15" y="57"/>
                    <a:pt x="17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20" y="57"/>
                    <a:pt x="23" y="57"/>
                    <a:pt x="25" y="57"/>
                  </a:cubicBezTo>
                  <a:cubicBezTo>
                    <a:pt x="27" y="56"/>
                    <a:pt x="29" y="56"/>
                    <a:pt x="31" y="56"/>
                  </a:cubicBezTo>
                  <a:cubicBezTo>
                    <a:pt x="34" y="56"/>
                    <a:pt x="36" y="57"/>
                    <a:pt x="38" y="59"/>
                  </a:cubicBezTo>
                  <a:cubicBezTo>
                    <a:pt x="41" y="64"/>
                    <a:pt x="45" y="66"/>
                    <a:pt x="50" y="66"/>
                  </a:cubicBezTo>
                  <a:cubicBezTo>
                    <a:pt x="51" y="66"/>
                    <a:pt x="52" y="66"/>
                    <a:pt x="53" y="66"/>
                  </a:cubicBezTo>
                  <a:cubicBezTo>
                    <a:pt x="53" y="66"/>
                    <a:pt x="54" y="66"/>
                    <a:pt x="54" y="66"/>
                  </a:cubicBezTo>
                  <a:cubicBezTo>
                    <a:pt x="57" y="65"/>
                    <a:pt x="59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2" y="65"/>
                    <a:pt x="63" y="65"/>
                    <a:pt x="63" y="65"/>
                  </a:cubicBezTo>
                  <a:cubicBezTo>
                    <a:pt x="65" y="66"/>
                    <a:pt x="67" y="66"/>
                    <a:pt x="67" y="67"/>
                  </a:cubicBezTo>
                  <a:cubicBezTo>
                    <a:pt x="68" y="68"/>
                    <a:pt x="68" y="69"/>
                    <a:pt x="67" y="71"/>
                  </a:cubicBezTo>
                  <a:cubicBezTo>
                    <a:pt x="63" y="76"/>
                    <a:pt x="61" y="88"/>
                    <a:pt x="64" y="90"/>
                  </a:cubicBezTo>
                  <a:cubicBezTo>
                    <a:pt x="64" y="91"/>
                    <a:pt x="65" y="92"/>
                    <a:pt x="66" y="92"/>
                  </a:cubicBezTo>
                  <a:cubicBezTo>
                    <a:pt x="68" y="95"/>
                    <a:pt x="71" y="97"/>
                    <a:pt x="68" y="100"/>
                  </a:cubicBezTo>
                  <a:cubicBezTo>
                    <a:pt x="67" y="102"/>
                    <a:pt x="66" y="104"/>
                    <a:pt x="66" y="105"/>
                  </a:cubicBezTo>
                  <a:cubicBezTo>
                    <a:pt x="66" y="106"/>
                    <a:pt x="67" y="107"/>
                    <a:pt x="68" y="107"/>
                  </a:cubicBezTo>
                  <a:cubicBezTo>
                    <a:pt x="69" y="109"/>
                    <a:pt x="71" y="111"/>
                    <a:pt x="70" y="114"/>
                  </a:cubicBezTo>
                  <a:cubicBezTo>
                    <a:pt x="70" y="114"/>
                    <a:pt x="70" y="115"/>
                    <a:pt x="69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70" y="116"/>
                    <a:pt x="71" y="117"/>
                    <a:pt x="72" y="118"/>
                  </a:cubicBezTo>
                  <a:cubicBezTo>
                    <a:pt x="72" y="118"/>
                    <a:pt x="72" y="119"/>
                    <a:pt x="72" y="119"/>
                  </a:cubicBezTo>
                  <a:cubicBezTo>
                    <a:pt x="73" y="120"/>
                    <a:pt x="73" y="121"/>
                    <a:pt x="74" y="121"/>
                  </a:cubicBezTo>
                  <a:cubicBezTo>
                    <a:pt x="75" y="123"/>
                    <a:pt x="76" y="125"/>
                    <a:pt x="77" y="125"/>
                  </a:cubicBezTo>
                  <a:cubicBezTo>
                    <a:pt x="78" y="126"/>
                    <a:pt x="78" y="126"/>
                    <a:pt x="78" y="126"/>
                  </a:cubicBezTo>
                  <a:cubicBezTo>
                    <a:pt x="80" y="128"/>
                    <a:pt x="80" y="128"/>
                    <a:pt x="81" y="128"/>
                  </a:cubicBezTo>
                  <a:cubicBezTo>
                    <a:pt x="82" y="128"/>
                    <a:pt x="82" y="128"/>
                    <a:pt x="82" y="128"/>
                  </a:cubicBezTo>
                  <a:cubicBezTo>
                    <a:pt x="84" y="127"/>
                    <a:pt x="86" y="126"/>
                    <a:pt x="87" y="126"/>
                  </a:cubicBezTo>
                  <a:cubicBezTo>
                    <a:pt x="88" y="126"/>
                    <a:pt x="89" y="127"/>
                    <a:pt x="90" y="127"/>
                  </a:cubicBezTo>
                  <a:cubicBezTo>
                    <a:pt x="90" y="127"/>
                    <a:pt x="90" y="127"/>
                    <a:pt x="91" y="127"/>
                  </a:cubicBezTo>
                  <a:cubicBezTo>
                    <a:pt x="92" y="127"/>
                    <a:pt x="94" y="125"/>
                    <a:pt x="95" y="124"/>
                  </a:cubicBezTo>
                  <a:cubicBezTo>
                    <a:pt x="96" y="123"/>
                    <a:pt x="96" y="123"/>
                    <a:pt x="96" y="123"/>
                  </a:cubicBezTo>
                  <a:cubicBezTo>
                    <a:pt x="98" y="122"/>
                    <a:pt x="99" y="121"/>
                    <a:pt x="101" y="121"/>
                  </a:cubicBezTo>
                  <a:cubicBezTo>
                    <a:pt x="102" y="121"/>
                    <a:pt x="103" y="121"/>
                    <a:pt x="103" y="120"/>
                  </a:cubicBezTo>
                  <a:cubicBezTo>
                    <a:pt x="105" y="116"/>
                    <a:pt x="107" y="114"/>
                    <a:pt x="111" y="113"/>
                  </a:cubicBezTo>
                  <a:cubicBezTo>
                    <a:pt x="112" y="113"/>
                    <a:pt x="113" y="112"/>
                    <a:pt x="113" y="111"/>
                  </a:cubicBezTo>
                  <a:cubicBezTo>
                    <a:pt x="113" y="110"/>
                    <a:pt x="111" y="110"/>
                    <a:pt x="110" y="111"/>
                  </a:cubicBezTo>
                  <a:cubicBezTo>
                    <a:pt x="109" y="111"/>
                    <a:pt x="108" y="111"/>
                    <a:pt x="108" y="111"/>
                  </a:cubicBezTo>
                  <a:cubicBezTo>
                    <a:pt x="107" y="111"/>
                    <a:pt x="107" y="111"/>
                    <a:pt x="107" y="111"/>
                  </a:cubicBezTo>
                  <a:cubicBezTo>
                    <a:pt x="107" y="111"/>
                    <a:pt x="106" y="111"/>
                    <a:pt x="106" y="111"/>
                  </a:cubicBezTo>
                  <a:cubicBezTo>
                    <a:pt x="106" y="111"/>
                    <a:pt x="106" y="111"/>
                    <a:pt x="106" y="111"/>
                  </a:cubicBezTo>
                  <a:cubicBezTo>
                    <a:pt x="106" y="110"/>
                    <a:pt x="106" y="110"/>
                    <a:pt x="106" y="110"/>
                  </a:cubicBezTo>
                  <a:cubicBezTo>
                    <a:pt x="106" y="110"/>
                    <a:pt x="106" y="110"/>
                    <a:pt x="106" y="110"/>
                  </a:cubicBezTo>
                  <a:cubicBezTo>
                    <a:pt x="106" y="110"/>
                    <a:pt x="106" y="110"/>
                    <a:pt x="105" y="109"/>
                  </a:cubicBezTo>
                  <a:cubicBezTo>
                    <a:pt x="105" y="109"/>
                    <a:pt x="105" y="109"/>
                    <a:pt x="105" y="108"/>
                  </a:cubicBezTo>
                  <a:cubicBezTo>
                    <a:pt x="105" y="106"/>
                    <a:pt x="105" y="105"/>
                    <a:pt x="104" y="105"/>
                  </a:cubicBezTo>
                  <a:cubicBezTo>
                    <a:pt x="103" y="104"/>
                    <a:pt x="102" y="103"/>
                    <a:pt x="102" y="101"/>
                  </a:cubicBezTo>
                  <a:cubicBezTo>
                    <a:pt x="102" y="97"/>
                    <a:pt x="102" y="95"/>
                    <a:pt x="98" y="93"/>
                  </a:cubicBezTo>
                  <a:cubicBezTo>
                    <a:pt x="97" y="92"/>
                    <a:pt x="97" y="91"/>
                    <a:pt x="97" y="91"/>
                  </a:cubicBezTo>
                  <a:cubicBezTo>
                    <a:pt x="97" y="89"/>
                    <a:pt x="101" y="89"/>
                    <a:pt x="102" y="89"/>
                  </a:cubicBezTo>
                  <a:cubicBezTo>
                    <a:pt x="103" y="89"/>
                    <a:pt x="106" y="89"/>
                    <a:pt x="107" y="90"/>
                  </a:cubicBezTo>
                  <a:cubicBezTo>
                    <a:pt x="108" y="91"/>
                    <a:pt x="109" y="91"/>
                    <a:pt x="111" y="91"/>
                  </a:cubicBezTo>
                  <a:cubicBezTo>
                    <a:pt x="114" y="91"/>
                    <a:pt x="117" y="92"/>
                    <a:pt x="117" y="94"/>
                  </a:cubicBezTo>
                  <a:cubicBezTo>
                    <a:pt x="117" y="95"/>
                    <a:pt x="118" y="96"/>
                    <a:pt x="119" y="96"/>
                  </a:cubicBezTo>
                  <a:cubicBezTo>
                    <a:pt x="119" y="96"/>
                    <a:pt x="119" y="95"/>
                    <a:pt x="119" y="95"/>
                  </a:cubicBezTo>
                  <a:cubicBezTo>
                    <a:pt x="119" y="90"/>
                    <a:pt x="125" y="89"/>
                    <a:pt x="128" y="89"/>
                  </a:cubicBezTo>
                  <a:cubicBezTo>
                    <a:pt x="130" y="90"/>
                    <a:pt x="133" y="88"/>
                    <a:pt x="136" y="87"/>
                  </a:cubicBezTo>
                  <a:cubicBezTo>
                    <a:pt x="137" y="87"/>
                    <a:pt x="137" y="86"/>
                    <a:pt x="138" y="86"/>
                  </a:cubicBezTo>
                  <a:cubicBezTo>
                    <a:pt x="139" y="85"/>
                    <a:pt x="141" y="84"/>
                    <a:pt x="142" y="84"/>
                  </a:cubicBezTo>
                  <a:cubicBezTo>
                    <a:pt x="142" y="84"/>
                    <a:pt x="142" y="84"/>
                    <a:pt x="142" y="84"/>
                  </a:cubicBezTo>
                  <a:cubicBezTo>
                    <a:pt x="142" y="84"/>
                    <a:pt x="142" y="84"/>
                    <a:pt x="142" y="84"/>
                  </a:cubicBezTo>
                  <a:cubicBezTo>
                    <a:pt x="143" y="83"/>
                    <a:pt x="143" y="83"/>
                    <a:pt x="143" y="83"/>
                  </a:cubicBezTo>
                  <a:cubicBezTo>
                    <a:pt x="143" y="83"/>
                    <a:pt x="143" y="82"/>
                    <a:pt x="144" y="81"/>
                  </a:cubicBezTo>
                  <a:cubicBezTo>
                    <a:pt x="144" y="81"/>
                    <a:pt x="144" y="81"/>
                    <a:pt x="144" y="81"/>
                  </a:cubicBezTo>
                  <a:cubicBezTo>
                    <a:pt x="144" y="80"/>
                    <a:pt x="143" y="80"/>
                    <a:pt x="143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71" name="Freeform 172"/>
            <p:cNvSpPr>
              <a:spLocks/>
            </p:cNvSpPr>
            <p:nvPr/>
          </p:nvSpPr>
          <p:spPr bwMode="auto">
            <a:xfrm>
              <a:off x="8031163" y="8597900"/>
              <a:ext cx="239713" cy="257175"/>
            </a:xfrm>
            <a:custGeom>
              <a:avLst/>
              <a:gdLst>
                <a:gd name="T0" fmla="*/ 42 w 45"/>
                <a:gd name="T1" fmla="*/ 39 h 49"/>
                <a:gd name="T2" fmla="*/ 42 w 45"/>
                <a:gd name="T3" fmla="*/ 38 h 49"/>
                <a:gd name="T4" fmla="*/ 43 w 45"/>
                <a:gd name="T5" fmla="*/ 10 h 49"/>
                <a:gd name="T6" fmla="*/ 43 w 45"/>
                <a:gd name="T7" fmla="*/ 10 h 49"/>
                <a:gd name="T8" fmla="*/ 43 w 45"/>
                <a:gd name="T9" fmla="*/ 9 h 49"/>
                <a:gd name="T10" fmla="*/ 44 w 45"/>
                <a:gd name="T11" fmla="*/ 9 h 49"/>
                <a:gd name="T12" fmla="*/ 44 w 45"/>
                <a:gd name="T13" fmla="*/ 8 h 49"/>
                <a:gd name="T14" fmla="*/ 44 w 45"/>
                <a:gd name="T15" fmla="*/ 8 h 49"/>
                <a:gd name="T16" fmla="*/ 44 w 45"/>
                <a:gd name="T17" fmla="*/ 7 h 49"/>
                <a:gd name="T18" fmla="*/ 45 w 45"/>
                <a:gd name="T19" fmla="*/ 6 h 49"/>
                <a:gd name="T20" fmla="*/ 35 w 45"/>
                <a:gd name="T21" fmla="*/ 3 h 49"/>
                <a:gd name="T22" fmla="*/ 24 w 45"/>
                <a:gd name="T23" fmla="*/ 5 h 49"/>
                <a:gd name="T24" fmla="*/ 12 w 45"/>
                <a:gd name="T25" fmla="*/ 3 h 49"/>
                <a:gd name="T26" fmla="*/ 11 w 45"/>
                <a:gd name="T27" fmla="*/ 5 h 49"/>
                <a:gd name="T28" fmla="*/ 10 w 45"/>
                <a:gd name="T29" fmla="*/ 7 h 49"/>
                <a:gd name="T30" fmla="*/ 10 w 45"/>
                <a:gd name="T31" fmla="*/ 8 h 49"/>
                <a:gd name="T32" fmla="*/ 10 w 45"/>
                <a:gd name="T33" fmla="*/ 13 h 49"/>
                <a:gd name="T34" fmla="*/ 2 w 45"/>
                <a:gd name="T35" fmla="*/ 20 h 49"/>
                <a:gd name="T36" fmla="*/ 4 w 45"/>
                <a:gd name="T37" fmla="*/ 29 h 49"/>
                <a:gd name="T38" fmla="*/ 11 w 45"/>
                <a:gd name="T39" fmla="*/ 38 h 49"/>
                <a:gd name="T40" fmla="*/ 12 w 45"/>
                <a:gd name="T41" fmla="*/ 40 h 49"/>
                <a:gd name="T42" fmla="*/ 14 w 45"/>
                <a:gd name="T43" fmla="*/ 44 h 49"/>
                <a:gd name="T44" fmla="*/ 16 w 45"/>
                <a:gd name="T45" fmla="*/ 48 h 49"/>
                <a:gd name="T46" fmla="*/ 17 w 45"/>
                <a:gd name="T47" fmla="*/ 48 h 49"/>
                <a:gd name="T48" fmla="*/ 19 w 45"/>
                <a:gd name="T49" fmla="*/ 49 h 49"/>
                <a:gd name="T50" fmla="*/ 20 w 45"/>
                <a:gd name="T51" fmla="*/ 49 h 49"/>
                <a:gd name="T52" fmla="*/ 21 w 45"/>
                <a:gd name="T53" fmla="*/ 49 h 49"/>
                <a:gd name="T54" fmla="*/ 22 w 45"/>
                <a:gd name="T55" fmla="*/ 47 h 49"/>
                <a:gd name="T56" fmla="*/ 26 w 45"/>
                <a:gd name="T57" fmla="*/ 41 h 49"/>
                <a:gd name="T58" fmla="*/ 35 w 45"/>
                <a:gd name="T59" fmla="*/ 40 h 49"/>
                <a:gd name="T60" fmla="*/ 40 w 45"/>
                <a:gd name="T61" fmla="*/ 42 h 49"/>
                <a:gd name="T62" fmla="*/ 40 w 45"/>
                <a:gd name="T63" fmla="*/ 41 h 49"/>
                <a:gd name="T64" fmla="*/ 41 w 45"/>
                <a:gd name="T65" fmla="*/ 4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" h="49">
                  <a:moveTo>
                    <a:pt x="41" y="40"/>
                  </a:moveTo>
                  <a:cubicBezTo>
                    <a:pt x="41" y="40"/>
                    <a:pt x="41" y="40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8"/>
                    <a:pt x="42" y="38"/>
                  </a:cubicBezTo>
                  <a:cubicBezTo>
                    <a:pt x="43" y="37"/>
                    <a:pt x="43" y="29"/>
                    <a:pt x="41" y="24"/>
                  </a:cubicBezTo>
                  <a:cubicBezTo>
                    <a:pt x="39" y="19"/>
                    <a:pt x="40" y="12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3" y="10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6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6"/>
                    <a:pt x="45" y="5"/>
                    <a:pt x="45" y="5"/>
                  </a:cubicBezTo>
                  <a:cubicBezTo>
                    <a:pt x="41" y="4"/>
                    <a:pt x="38" y="3"/>
                    <a:pt x="35" y="3"/>
                  </a:cubicBezTo>
                  <a:cubicBezTo>
                    <a:pt x="33" y="3"/>
                    <a:pt x="32" y="4"/>
                    <a:pt x="30" y="4"/>
                  </a:cubicBezTo>
                  <a:cubicBezTo>
                    <a:pt x="28" y="4"/>
                    <a:pt x="26" y="5"/>
                    <a:pt x="24" y="5"/>
                  </a:cubicBezTo>
                  <a:cubicBezTo>
                    <a:pt x="22" y="5"/>
                    <a:pt x="20" y="4"/>
                    <a:pt x="19" y="3"/>
                  </a:cubicBezTo>
                  <a:cubicBezTo>
                    <a:pt x="18" y="0"/>
                    <a:pt x="15" y="1"/>
                    <a:pt x="12" y="3"/>
                  </a:cubicBezTo>
                  <a:cubicBezTo>
                    <a:pt x="12" y="3"/>
                    <a:pt x="12" y="3"/>
                    <a:pt x="11" y="3"/>
                  </a:cubicBezTo>
                  <a:cubicBezTo>
                    <a:pt x="11" y="4"/>
                    <a:pt x="11" y="5"/>
                    <a:pt x="11" y="5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1" y="6"/>
                    <a:pt x="10" y="6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11"/>
                    <a:pt x="11" y="12"/>
                    <a:pt x="10" y="13"/>
                  </a:cubicBezTo>
                  <a:cubicBezTo>
                    <a:pt x="9" y="15"/>
                    <a:pt x="6" y="16"/>
                    <a:pt x="4" y="16"/>
                  </a:cubicBezTo>
                  <a:cubicBezTo>
                    <a:pt x="3" y="16"/>
                    <a:pt x="3" y="18"/>
                    <a:pt x="2" y="20"/>
                  </a:cubicBezTo>
                  <a:cubicBezTo>
                    <a:pt x="2" y="22"/>
                    <a:pt x="1" y="24"/>
                    <a:pt x="0" y="25"/>
                  </a:cubicBezTo>
                  <a:cubicBezTo>
                    <a:pt x="0" y="26"/>
                    <a:pt x="3" y="28"/>
                    <a:pt x="4" y="29"/>
                  </a:cubicBezTo>
                  <a:cubicBezTo>
                    <a:pt x="6" y="31"/>
                    <a:pt x="9" y="34"/>
                    <a:pt x="10" y="36"/>
                  </a:cubicBezTo>
                  <a:cubicBezTo>
                    <a:pt x="10" y="36"/>
                    <a:pt x="10" y="37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9"/>
                    <a:pt x="12" y="40"/>
                    <a:pt x="12" y="40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3" y="42"/>
                    <a:pt x="13" y="43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5" y="45"/>
                    <a:pt x="15" y="46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7" y="48"/>
                    <a:pt x="17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8" y="48"/>
                    <a:pt x="18" y="49"/>
                    <a:pt x="19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9" y="49"/>
                    <a:pt x="20" y="49"/>
                    <a:pt x="20" y="49"/>
                  </a:cubicBezTo>
                  <a:cubicBezTo>
                    <a:pt x="20" y="49"/>
                    <a:pt x="20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8"/>
                    <a:pt x="22" y="48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6"/>
                    <a:pt x="22" y="46"/>
                    <a:pt x="22" y="45"/>
                  </a:cubicBezTo>
                  <a:cubicBezTo>
                    <a:pt x="22" y="44"/>
                    <a:pt x="23" y="41"/>
                    <a:pt x="26" y="41"/>
                  </a:cubicBezTo>
                  <a:cubicBezTo>
                    <a:pt x="28" y="41"/>
                    <a:pt x="29" y="41"/>
                    <a:pt x="31" y="41"/>
                  </a:cubicBezTo>
                  <a:cubicBezTo>
                    <a:pt x="33" y="41"/>
                    <a:pt x="34" y="40"/>
                    <a:pt x="35" y="40"/>
                  </a:cubicBezTo>
                  <a:cubicBezTo>
                    <a:pt x="36" y="40"/>
                    <a:pt x="38" y="40"/>
                    <a:pt x="39" y="42"/>
                  </a:cubicBezTo>
                  <a:cubicBezTo>
                    <a:pt x="39" y="42"/>
                    <a:pt x="40" y="42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0" y="42"/>
                    <a:pt x="40" y="42"/>
                    <a:pt x="40" y="41"/>
                  </a:cubicBezTo>
                  <a:cubicBezTo>
                    <a:pt x="40" y="41"/>
                    <a:pt x="41" y="41"/>
                    <a:pt x="41" y="41"/>
                  </a:cubicBezTo>
                  <a:cubicBezTo>
                    <a:pt x="41" y="40"/>
                    <a:pt x="41" y="40"/>
                    <a:pt x="41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72" name="Freeform 173"/>
            <p:cNvSpPr>
              <a:spLocks/>
            </p:cNvSpPr>
            <p:nvPr/>
          </p:nvSpPr>
          <p:spPr bwMode="auto">
            <a:xfrm>
              <a:off x="7834313" y="8472488"/>
              <a:ext cx="271463" cy="414338"/>
            </a:xfrm>
            <a:custGeom>
              <a:avLst/>
              <a:gdLst>
                <a:gd name="T0" fmla="*/ 51 w 51"/>
                <a:gd name="T1" fmla="*/ 71 h 79"/>
                <a:gd name="T2" fmla="*/ 49 w 51"/>
                <a:gd name="T3" fmla="*/ 68 h 79"/>
                <a:gd name="T4" fmla="*/ 47 w 51"/>
                <a:gd name="T5" fmla="*/ 65 h 79"/>
                <a:gd name="T6" fmla="*/ 46 w 51"/>
                <a:gd name="T7" fmla="*/ 63 h 79"/>
                <a:gd name="T8" fmla="*/ 40 w 51"/>
                <a:gd name="T9" fmla="*/ 55 h 79"/>
                <a:gd name="T10" fmla="*/ 36 w 51"/>
                <a:gd name="T11" fmla="*/ 48 h 79"/>
                <a:gd name="T12" fmla="*/ 41 w 51"/>
                <a:gd name="T13" fmla="*/ 38 h 79"/>
                <a:gd name="T14" fmla="*/ 45 w 51"/>
                <a:gd name="T15" fmla="*/ 34 h 79"/>
                <a:gd name="T16" fmla="*/ 45 w 51"/>
                <a:gd name="T17" fmla="*/ 32 h 79"/>
                <a:gd name="T18" fmla="*/ 45 w 51"/>
                <a:gd name="T19" fmla="*/ 30 h 79"/>
                <a:gd name="T20" fmla="*/ 46 w 51"/>
                <a:gd name="T21" fmla="*/ 28 h 79"/>
                <a:gd name="T22" fmla="*/ 41 w 51"/>
                <a:gd name="T23" fmla="*/ 22 h 79"/>
                <a:gd name="T24" fmla="*/ 32 w 51"/>
                <a:gd name="T25" fmla="*/ 16 h 79"/>
                <a:gd name="T26" fmla="*/ 26 w 51"/>
                <a:gd name="T27" fmla="*/ 6 h 79"/>
                <a:gd name="T28" fmla="*/ 17 w 51"/>
                <a:gd name="T29" fmla="*/ 0 h 79"/>
                <a:gd name="T30" fmla="*/ 16 w 51"/>
                <a:gd name="T31" fmla="*/ 1 h 79"/>
                <a:gd name="T32" fmla="*/ 15 w 51"/>
                <a:gd name="T33" fmla="*/ 3 h 79"/>
                <a:gd name="T34" fmla="*/ 13 w 51"/>
                <a:gd name="T35" fmla="*/ 4 h 79"/>
                <a:gd name="T36" fmla="*/ 8 w 51"/>
                <a:gd name="T37" fmla="*/ 10 h 79"/>
                <a:gd name="T38" fmla="*/ 11 w 51"/>
                <a:gd name="T39" fmla="*/ 15 h 79"/>
                <a:gd name="T40" fmla="*/ 2 w 51"/>
                <a:gd name="T41" fmla="*/ 20 h 79"/>
                <a:gd name="T42" fmla="*/ 1 w 51"/>
                <a:gd name="T43" fmla="*/ 26 h 79"/>
                <a:gd name="T44" fmla="*/ 2 w 51"/>
                <a:gd name="T45" fmla="*/ 29 h 79"/>
                <a:gd name="T46" fmla="*/ 3 w 51"/>
                <a:gd name="T47" fmla="*/ 31 h 79"/>
                <a:gd name="T48" fmla="*/ 5 w 51"/>
                <a:gd name="T49" fmla="*/ 34 h 79"/>
                <a:gd name="T50" fmla="*/ 7 w 51"/>
                <a:gd name="T51" fmla="*/ 36 h 79"/>
                <a:gd name="T52" fmla="*/ 9 w 51"/>
                <a:gd name="T53" fmla="*/ 35 h 79"/>
                <a:gd name="T54" fmla="*/ 10 w 51"/>
                <a:gd name="T55" fmla="*/ 35 h 79"/>
                <a:gd name="T56" fmla="*/ 11 w 51"/>
                <a:gd name="T57" fmla="*/ 34 h 79"/>
                <a:gd name="T58" fmla="*/ 15 w 51"/>
                <a:gd name="T59" fmla="*/ 38 h 79"/>
                <a:gd name="T60" fmla="*/ 16 w 51"/>
                <a:gd name="T61" fmla="*/ 44 h 79"/>
                <a:gd name="T62" fmla="*/ 18 w 51"/>
                <a:gd name="T63" fmla="*/ 55 h 79"/>
                <a:gd name="T64" fmla="*/ 20 w 51"/>
                <a:gd name="T65" fmla="*/ 74 h 79"/>
                <a:gd name="T66" fmla="*/ 28 w 51"/>
                <a:gd name="T67" fmla="*/ 79 h 79"/>
                <a:gd name="T68" fmla="*/ 35 w 51"/>
                <a:gd name="T69" fmla="*/ 77 h 79"/>
                <a:gd name="T70" fmla="*/ 41 w 51"/>
                <a:gd name="T71" fmla="*/ 74 h 79"/>
                <a:gd name="T72" fmla="*/ 44 w 51"/>
                <a:gd name="T73" fmla="*/ 72 h 79"/>
                <a:gd name="T74" fmla="*/ 47 w 51"/>
                <a:gd name="T75" fmla="*/ 71 h 79"/>
                <a:gd name="T76" fmla="*/ 47 w 51"/>
                <a:gd name="T77" fmla="*/ 71 h 79"/>
                <a:gd name="T78" fmla="*/ 49 w 51"/>
                <a:gd name="T79" fmla="*/ 71 h 79"/>
                <a:gd name="T80" fmla="*/ 51 w 51"/>
                <a:gd name="T81" fmla="*/ 7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1" h="79">
                  <a:moveTo>
                    <a:pt x="51" y="71"/>
                  </a:moveTo>
                  <a:cubicBezTo>
                    <a:pt x="51" y="71"/>
                    <a:pt x="51" y="71"/>
                    <a:pt x="51" y="71"/>
                  </a:cubicBezTo>
                  <a:cubicBezTo>
                    <a:pt x="50" y="70"/>
                    <a:pt x="49" y="69"/>
                    <a:pt x="49" y="69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48" y="68"/>
                    <a:pt x="48" y="67"/>
                    <a:pt x="47" y="66"/>
                  </a:cubicBezTo>
                  <a:cubicBezTo>
                    <a:pt x="47" y="66"/>
                    <a:pt x="47" y="65"/>
                    <a:pt x="47" y="65"/>
                  </a:cubicBezTo>
                  <a:cubicBezTo>
                    <a:pt x="47" y="64"/>
                    <a:pt x="46" y="64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2"/>
                    <a:pt x="45" y="61"/>
                    <a:pt x="45" y="61"/>
                  </a:cubicBezTo>
                  <a:cubicBezTo>
                    <a:pt x="44" y="59"/>
                    <a:pt x="42" y="57"/>
                    <a:pt x="40" y="55"/>
                  </a:cubicBezTo>
                  <a:cubicBezTo>
                    <a:pt x="37" y="53"/>
                    <a:pt x="35" y="51"/>
                    <a:pt x="35" y="49"/>
                  </a:cubicBezTo>
                  <a:cubicBezTo>
                    <a:pt x="35" y="49"/>
                    <a:pt x="36" y="48"/>
                    <a:pt x="36" y="48"/>
                  </a:cubicBezTo>
                  <a:cubicBezTo>
                    <a:pt x="37" y="47"/>
                    <a:pt x="37" y="46"/>
                    <a:pt x="37" y="44"/>
                  </a:cubicBezTo>
                  <a:cubicBezTo>
                    <a:pt x="38" y="41"/>
                    <a:pt x="38" y="38"/>
                    <a:pt x="41" y="38"/>
                  </a:cubicBezTo>
                  <a:cubicBezTo>
                    <a:pt x="43" y="38"/>
                    <a:pt x="45" y="37"/>
                    <a:pt x="46" y="36"/>
                  </a:cubicBezTo>
                  <a:cubicBezTo>
                    <a:pt x="46" y="35"/>
                    <a:pt x="46" y="35"/>
                    <a:pt x="45" y="34"/>
                  </a:cubicBezTo>
                  <a:cubicBezTo>
                    <a:pt x="45" y="34"/>
                    <a:pt x="45" y="33"/>
                    <a:pt x="45" y="33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1"/>
                    <a:pt x="45" y="31"/>
                  </a:cubicBezTo>
                  <a:cubicBezTo>
                    <a:pt x="45" y="31"/>
                    <a:pt x="45" y="30"/>
                    <a:pt x="45" y="30"/>
                  </a:cubicBezTo>
                  <a:cubicBezTo>
                    <a:pt x="46" y="30"/>
                    <a:pt x="46" y="29"/>
                    <a:pt x="46" y="29"/>
                  </a:cubicBezTo>
                  <a:cubicBezTo>
                    <a:pt x="46" y="29"/>
                    <a:pt x="46" y="28"/>
                    <a:pt x="46" y="28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5" y="26"/>
                    <a:pt x="43" y="24"/>
                    <a:pt x="41" y="22"/>
                  </a:cubicBezTo>
                  <a:cubicBezTo>
                    <a:pt x="40" y="21"/>
                    <a:pt x="38" y="18"/>
                    <a:pt x="37" y="18"/>
                  </a:cubicBezTo>
                  <a:cubicBezTo>
                    <a:pt x="35" y="18"/>
                    <a:pt x="33" y="17"/>
                    <a:pt x="32" y="16"/>
                  </a:cubicBezTo>
                  <a:cubicBezTo>
                    <a:pt x="31" y="15"/>
                    <a:pt x="30" y="13"/>
                    <a:pt x="31" y="10"/>
                  </a:cubicBezTo>
                  <a:cubicBezTo>
                    <a:pt x="31" y="9"/>
                    <a:pt x="29" y="8"/>
                    <a:pt x="26" y="6"/>
                  </a:cubicBezTo>
                  <a:cubicBezTo>
                    <a:pt x="24" y="5"/>
                    <a:pt x="21" y="4"/>
                    <a:pt x="20" y="2"/>
                  </a:cubicBezTo>
                  <a:cubicBezTo>
                    <a:pt x="19" y="1"/>
                    <a:pt x="18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15" y="1"/>
                    <a:pt x="15" y="2"/>
                    <a:pt x="15" y="2"/>
                  </a:cubicBezTo>
                  <a:cubicBezTo>
                    <a:pt x="15" y="2"/>
                    <a:pt x="15" y="2"/>
                    <a:pt x="1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4"/>
                    <a:pt x="13" y="4"/>
                  </a:cubicBezTo>
                  <a:cubicBezTo>
                    <a:pt x="13" y="4"/>
                    <a:pt x="13" y="4"/>
                    <a:pt x="12" y="5"/>
                  </a:cubicBezTo>
                  <a:cubicBezTo>
                    <a:pt x="10" y="6"/>
                    <a:pt x="8" y="8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12"/>
                    <a:pt x="11" y="14"/>
                    <a:pt x="11" y="15"/>
                  </a:cubicBezTo>
                  <a:cubicBezTo>
                    <a:pt x="11" y="16"/>
                    <a:pt x="10" y="18"/>
                    <a:pt x="6" y="18"/>
                  </a:cubicBezTo>
                  <a:cubicBezTo>
                    <a:pt x="4" y="19"/>
                    <a:pt x="3" y="19"/>
                    <a:pt x="2" y="20"/>
                  </a:cubicBezTo>
                  <a:cubicBezTo>
                    <a:pt x="2" y="20"/>
                    <a:pt x="2" y="21"/>
                    <a:pt x="2" y="23"/>
                  </a:cubicBezTo>
                  <a:cubicBezTo>
                    <a:pt x="2" y="24"/>
                    <a:pt x="1" y="25"/>
                    <a:pt x="1" y="26"/>
                  </a:cubicBezTo>
                  <a:cubicBezTo>
                    <a:pt x="0" y="27"/>
                    <a:pt x="0" y="28"/>
                    <a:pt x="0" y="28"/>
                  </a:cubicBezTo>
                  <a:cubicBezTo>
                    <a:pt x="1" y="28"/>
                    <a:pt x="1" y="29"/>
                    <a:pt x="2" y="29"/>
                  </a:cubicBezTo>
                  <a:cubicBezTo>
                    <a:pt x="2" y="29"/>
                    <a:pt x="2" y="30"/>
                    <a:pt x="2" y="30"/>
                  </a:cubicBezTo>
                  <a:cubicBezTo>
                    <a:pt x="2" y="30"/>
                    <a:pt x="3" y="31"/>
                    <a:pt x="3" y="31"/>
                  </a:cubicBezTo>
                  <a:cubicBezTo>
                    <a:pt x="3" y="31"/>
                    <a:pt x="4" y="32"/>
                    <a:pt x="4" y="32"/>
                  </a:cubicBezTo>
                  <a:cubicBezTo>
                    <a:pt x="4" y="32"/>
                    <a:pt x="5" y="33"/>
                    <a:pt x="5" y="34"/>
                  </a:cubicBezTo>
                  <a:cubicBezTo>
                    <a:pt x="6" y="34"/>
                    <a:pt x="6" y="34"/>
                    <a:pt x="6" y="35"/>
                  </a:cubicBezTo>
                  <a:cubicBezTo>
                    <a:pt x="7" y="35"/>
                    <a:pt x="7" y="36"/>
                    <a:pt x="7" y="36"/>
                  </a:cubicBezTo>
                  <a:cubicBezTo>
                    <a:pt x="8" y="36"/>
                    <a:pt x="8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5"/>
                    <a:pt x="10" y="35"/>
                    <a:pt x="10" y="35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0" y="34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3" y="35"/>
                    <a:pt x="14" y="36"/>
                    <a:pt x="15" y="38"/>
                  </a:cubicBezTo>
                  <a:cubicBezTo>
                    <a:pt x="15" y="38"/>
                    <a:pt x="15" y="39"/>
                    <a:pt x="15" y="40"/>
                  </a:cubicBezTo>
                  <a:cubicBezTo>
                    <a:pt x="15" y="42"/>
                    <a:pt x="15" y="44"/>
                    <a:pt x="16" y="44"/>
                  </a:cubicBezTo>
                  <a:cubicBezTo>
                    <a:pt x="18" y="45"/>
                    <a:pt x="20" y="47"/>
                    <a:pt x="20" y="49"/>
                  </a:cubicBezTo>
                  <a:cubicBezTo>
                    <a:pt x="20" y="52"/>
                    <a:pt x="19" y="54"/>
                    <a:pt x="18" y="55"/>
                  </a:cubicBezTo>
                  <a:cubicBezTo>
                    <a:pt x="17" y="56"/>
                    <a:pt x="16" y="57"/>
                    <a:pt x="16" y="60"/>
                  </a:cubicBezTo>
                  <a:cubicBezTo>
                    <a:pt x="16" y="64"/>
                    <a:pt x="16" y="70"/>
                    <a:pt x="20" y="74"/>
                  </a:cubicBezTo>
                  <a:cubicBezTo>
                    <a:pt x="22" y="75"/>
                    <a:pt x="23" y="76"/>
                    <a:pt x="24" y="77"/>
                  </a:cubicBezTo>
                  <a:cubicBezTo>
                    <a:pt x="26" y="78"/>
                    <a:pt x="28" y="79"/>
                    <a:pt x="28" y="79"/>
                  </a:cubicBezTo>
                  <a:cubicBezTo>
                    <a:pt x="30" y="79"/>
                    <a:pt x="30" y="78"/>
                    <a:pt x="31" y="78"/>
                  </a:cubicBezTo>
                  <a:cubicBezTo>
                    <a:pt x="32" y="77"/>
                    <a:pt x="33" y="77"/>
                    <a:pt x="35" y="77"/>
                  </a:cubicBezTo>
                  <a:cubicBezTo>
                    <a:pt x="36" y="76"/>
                    <a:pt x="38" y="76"/>
                    <a:pt x="38" y="75"/>
                  </a:cubicBezTo>
                  <a:cubicBezTo>
                    <a:pt x="39" y="74"/>
                    <a:pt x="40" y="74"/>
                    <a:pt x="41" y="74"/>
                  </a:cubicBezTo>
                  <a:cubicBezTo>
                    <a:pt x="42" y="74"/>
                    <a:pt x="42" y="74"/>
                    <a:pt x="42" y="74"/>
                  </a:cubicBezTo>
                  <a:cubicBezTo>
                    <a:pt x="42" y="74"/>
                    <a:pt x="43" y="73"/>
                    <a:pt x="44" y="72"/>
                  </a:cubicBezTo>
                  <a:cubicBezTo>
                    <a:pt x="44" y="72"/>
                    <a:pt x="45" y="72"/>
                    <a:pt x="45" y="72"/>
                  </a:cubicBezTo>
                  <a:cubicBezTo>
                    <a:pt x="46" y="71"/>
                    <a:pt x="46" y="71"/>
                    <a:pt x="47" y="71"/>
                  </a:cubicBezTo>
                  <a:cubicBezTo>
                    <a:pt x="47" y="71"/>
                    <a:pt x="47" y="71"/>
                    <a:pt x="47" y="71"/>
                  </a:cubicBezTo>
                  <a:cubicBezTo>
                    <a:pt x="47" y="71"/>
                    <a:pt x="47" y="71"/>
                    <a:pt x="47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50" y="71"/>
                    <a:pt x="50" y="71"/>
                    <a:pt x="50" y="71"/>
                  </a:cubicBezTo>
                  <a:cubicBezTo>
                    <a:pt x="50" y="71"/>
                    <a:pt x="51" y="71"/>
                    <a:pt x="51" y="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73" name="Freeform 174"/>
            <p:cNvSpPr>
              <a:spLocks/>
            </p:cNvSpPr>
            <p:nvPr/>
          </p:nvSpPr>
          <p:spPr bwMode="auto">
            <a:xfrm>
              <a:off x="14674851" y="6267450"/>
              <a:ext cx="839788" cy="512763"/>
            </a:xfrm>
            <a:custGeom>
              <a:avLst/>
              <a:gdLst>
                <a:gd name="T0" fmla="*/ 15 w 158"/>
                <a:gd name="T1" fmla="*/ 69 h 98"/>
                <a:gd name="T2" fmla="*/ 18 w 158"/>
                <a:gd name="T3" fmla="*/ 68 h 98"/>
                <a:gd name="T4" fmla="*/ 20 w 158"/>
                <a:gd name="T5" fmla="*/ 68 h 98"/>
                <a:gd name="T6" fmla="*/ 21 w 158"/>
                <a:gd name="T7" fmla="*/ 68 h 98"/>
                <a:gd name="T8" fmla="*/ 21 w 158"/>
                <a:gd name="T9" fmla="*/ 67 h 98"/>
                <a:gd name="T10" fmla="*/ 32 w 158"/>
                <a:gd name="T11" fmla="*/ 60 h 98"/>
                <a:gd name="T12" fmla="*/ 39 w 158"/>
                <a:gd name="T13" fmla="*/ 59 h 98"/>
                <a:gd name="T14" fmla="*/ 62 w 158"/>
                <a:gd name="T15" fmla="*/ 63 h 98"/>
                <a:gd name="T16" fmla="*/ 68 w 158"/>
                <a:gd name="T17" fmla="*/ 65 h 98"/>
                <a:gd name="T18" fmla="*/ 86 w 158"/>
                <a:gd name="T19" fmla="*/ 76 h 98"/>
                <a:gd name="T20" fmla="*/ 98 w 158"/>
                <a:gd name="T21" fmla="*/ 81 h 98"/>
                <a:gd name="T22" fmla="*/ 98 w 158"/>
                <a:gd name="T23" fmla="*/ 83 h 98"/>
                <a:gd name="T24" fmla="*/ 99 w 158"/>
                <a:gd name="T25" fmla="*/ 86 h 98"/>
                <a:gd name="T26" fmla="*/ 99 w 158"/>
                <a:gd name="T27" fmla="*/ 89 h 98"/>
                <a:gd name="T28" fmla="*/ 99 w 158"/>
                <a:gd name="T29" fmla="*/ 91 h 98"/>
                <a:gd name="T30" fmla="*/ 100 w 158"/>
                <a:gd name="T31" fmla="*/ 94 h 98"/>
                <a:gd name="T32" fmla="*/ 102 w 158"/>
                <a:gd name="T33" fmla="*/ 94 h 98"/>
                <a:gd name="T34" fmla="*/ 103 w 158"/>
                <a:gd name="T35" fmla="*/ 94 h 98"/>
                <a:gd name="T36" fmla="*/ 113 w 158"/>
                <a:gd name="T37" fmla="*/ 98 h 98"/>
                <a:gd name="T38" fmla="*/ 127 w 158"/>
                <a:gd name="T39" fmla="*/ 87 h 98"/>
                <a:gd name="T40" fmla="*/ 141 w 158"/>
                <a:gd name="T41" fmla="*/ 72 h 98"/>
                <a:gd name="T42" fmla="*/ 146 w 158"/>
                <a:gd name="T43" fmla="*/ 70 h 98"/>
                <a:gd name="T44" fmla="*/ 156 w 158"/>
                <a:gd name="T45" fmla="*/ 68 h 98"/>
                <a:gd name="T46" fmla="*/ 158 w 158"/>
                <a:gd name="T47" fmla="*/ 69 h 98"/>
                <a:gd name="T48" fmla="*/ 148 w 158"/>
                <a:gd name="T49" fmla="*/ 60 h 98"/>
                <a:gd name="T50" fmla="*/ 123 w 158"/>
                <a:gd name="T51" fmla="*/ 44 h 98"/>
                <a:gd name="T52" fmla="*/ 112 w 158"/>
                <a:gd name="T53" fmla="*/ 35 h 98"/>
                <a:gd name="T54" fmla="*/ 103 w 158"/>
                <a:gd name="T55" fmla="*/ 20 h 98"/>
                <a:gd name="T56" fmla="*/ 82 w 158"/>
                <a:gd name="T57" fmla="*/ 5 h 98"/>
                <a:gd name="T58" fmla="*/ 67 w 158"/>
                <a:gd name="T59" fmla="*/ 0 h 98"/>
                <a:gd name="T60" fmla="*/ 61 w 158"/>
                <a:gd name="T61" fmla="*/ 3 h 98"/>
                <a:gd name="T62" fmla="*/ 50 w 158"/>
                <a:gd name="T63" fmla="*/ 13 h 98"/>
                <a:gd name="T64" fmla="*/ 49 w 158"/>
                <a:gd name="T65" fmla="*/ 16 h 98"/>
                <a:gd name="T66" fmla="*/ 40 w 158"/>
                <a:gd name="T67" fmla="*/ 18 h 98"/>
                <a:gd name="T68" fmla="*/ 37 w 158"/>
                <a:gd name="T69" fmla="*/ 17 h 98"/>
                <a:gd name="T70" fmla="*/ 34 w 158"/>
                <a:gd name="T71" fmla="*/ 18 h 98"/>
                <a:gd name="T72" fmla="*/ 15 w 158"/>
                <a:gd name="T73" fmla="*/ 4 h 98"/>
                <a:gd name="T74" fmla="*/ 9 w 158"/>
                <a:gd name="T75" fmla="*/ 6 h 98"/>
                <a:gd name="T76" fmla="*/ 25 w 158"/>
                <a:gd name="T77" fmla="*/ 23 h 98"/>
                <a:gd name="T78" fmla="*/ 11 w 158"/>
                <a:gd name="T79" fmla="*/ 27 h 98"/>
                <a:gd name="T80" fmla="*/ 2 w 158"/>
                <a:gd name="T81" fmla="*/ 27 h 98"/>
                <a:gd name="T82" fmla="*/ 4 w 158"/>
                <a:gd name="T83" fmla="*/ 35 h 98"/>
                <a:gd name="T84" fmla="*/ 6 w 158"/>
                <a:gd name="T85" fmla="*/ 43 h 98"/>
                <a:gd name="T86" fmla="*/ 13 w 158"/>
                <a:gd name="T87" fmla="*/ 4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8" h="98">
                  <a:moveTo>
                    <a:pt x="14" y="67"/>
                  </a:moveTo>
                  <a:cubicBezTo>
                    <a:pt x="14" y="67"/>
                    <a:pt x="14" y="68"/>
                    <a:pt x="14" y="69"/>
                  </a:cubicBezTo>
                  <a:cubicBezTo>
                    <a:pt x="14" y="69"/>
                    <a:pt x="14" y="69"/>
                    <a:pt x="15" y="69"/>
                  </a:cubicBezTo>
                  <a:cubicBezTo>
                    <a:pt x="15" y="69"/>
                    <a:pt x="15" y="69"/>
                    <a:pt x="16" y="69"/>
                  </a:cubicBezTo>
                  <a:cubicBezTo>
                    <a:pt x="16" y="68"/>
                    <a:pt x="16" y="68"/>
                    <a:pt x="17" y="68"/>
                  </a:cubicBezTo>
                  <a:cubicBezTo>
                    <a:pt x="17" y="68"/>
                    <a:pt x="17" y="68"/>
                    <a:pt x="18" y="68"/>
                  </a:cubicBezTo>
                  <a:cubicBezTo>
                    <a:pt x="18" y="68"/>
                    <a:pt x="18" y="68"/>
                    <a:pt x="18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20" y="68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1" y="67"/>
                    <a:pt x="21" y="67"/>
                    <a:pt x="21" y="67"/>
                  </a:cubicBezTo>
                  <a:cubicBezTo>
                    <a:pt x="21" y="67"/>
                    <a:pt x="21" y="67"/>
                    <a:pt x="21" y="67"/>
                  </a:cubicBezTo>
                  <a:cubicBezTo>
                    <a:pt x="21" y="67"/>
                    <a:pt x="21" y="67"/>
                    <a:pt x="21" y="67"/>
                  </a:cubicBezTo>
                  <a:cubicBezTo>
                    <a:pt x="23" y="65"/>
                    <a:pt x="29" y="60"/>
                    <a:pt x="32" y="60"/>
                  </a:cubicBezTo>
                  <a:cubicBezTo>
                    <a:pt x="33" y="60"/>
                    <a:pt x="34" y="60"/>
                    <a:pt x="35" y="60"/>
                  </a:cubicBezTo>
                  <a:cubicBezTo>
                    <a:pt x="36" y="60"/>
                    <a:pt x="36" y="60"/>
                    <a:pt x="37" y="60"/>
                  </a:cubicBezTo>
                  <a:cubicBezTo>
                    <a:pt x="38" y="60"/>
                    <a:pt x="39" y="60"/>
                    <a:pt x="39" y="59"/>
                  </a:cubicBezTo>
                  <a:cubicBezTo>
                    <a:pt x="41" y="58"/>
                    <a:pt x="44" y="57"/>
                    <a:pt x="46" y="57"/>
                  </a:cubicBezTo>
                  <a:cubicBezTo>
                    <a:pt x="48" y="57"/>
                    <a:pt x="53" y="58"/>
                    <a:pt x="54" y="60"/>
                  </a:cubicBezTo>
                  <a:cubicBezTo>
                    <a:pt x="55" y="61"/>
                    <a:pt x="60" y="63"/>
                    <a:pt x="62" y="63"/>
                  </a:cubicBezTo>
                  <a:cubicBezTo>
                    <a:pt x="63" y="63"/>
                    <a:pt x="63" y="63"/>
                    <a:pt x="64" y="64"/>
                  </a:cubicBezTo>
                  <a:cubicBezTo>
                    <a:pt x="64" y="65"/>
                    <a:pt x="65" y="66"/>
                    <a:pt x="67" y="66"/>
                  </a:cubicBezTo>
                  <a:cubicBezTo>
                    <a:pt x="67" y="65"/>
                    <a:pt x="68" y="65"/>
                    <a:pt x="68" y="65"/>
                  </a:cubicBezTo>
                  <a:cubicBezTo>
                    <a:pt x="71" y="65"/>
                    <a:pt x="78" y="66"/>
                    <a:pt x="78" y="70"/>
                  </a:cubicBezTo>
                  <a:cubicBezTo>
                    <a:pt x="78" y="71"/>
                    <a:pt x="79" y="73"/>
                    <a:pt x="82" y="73"/>
                  </a:cubicBezTo>
                  <a:cubicBezTo>
                    <a:pt x="83" y="73"/>
                    <a:pt x="85" y="74"/>
                    <a:pt x="86" y="76"/>
                  </a:cubicBezTo>
                  <a:cubicBezTo>
                    <a:pt x="87" y="77"/>
                    <a:pt x="88" y="79"/>
                    <a:pt x="89" y="79"/>
                  </a:cubicBezTo>
                  <a:cubicBezTo>
                    <a:pt x="90" y="79"/>
                    <a:pt x="91" y="79"/>
                    <a:pt x="92" y="79"/>
                  </a:cubicBezTo>
                  <a:cubicBezTo>
                    <a:pt x="96" y="79"/>
                    <a:pt x="98" y="79"/>
                    <a:pt x="98" y="81"/>
                  </a:cubicBezTo>
                  <a:cubicBezTo>
                    <a:pt x="98" y="81"/>
                    <a:pt x="98" y="82"/>
                    <a:pt x="98" y="82"/>
                  </a:cubicBezTo>
                  <a:cubicBezTo>
                    <a:pt x="98" y="82"/>
                    <a:pt x="98" y="82"/>
                    <a:pt x="98" y="82"/>
                  </a:cubicBezTo>
                  <a:cubicBezTo>
                    <a:pt x="98" y="83"/>
                    <a:pt x="98" y="83"/>
                    <a:pt x="98" y="83"/>
                  </a:cubicBezTo>
                  <a:cubicBezTo>
                    <a:pt x="98" y="83"/>
                    <a:pt x="98" y="84"/>
                    <a:pt x="98" y="84"/>
                  </a:cubicBezTo>
                  <a:cubicBezTo>
                    <a:pt x="98" y="84"/>
                    <a:pt x="98" y="84"/>
                    <a:pt x="98" y="85"/>
                  </a:cubicBezTo>
                  <a:cubicBezTo>
                    <a:pt x="98" y="85"/>
                    <a:pt x="99" y="85"/>
                    <a:pt x="99" y="86"/>
                  </a:cubicBezTo>
                  <a:cubicBezTo>
                    <a:pt x="99" y="86"/>
                    <a:pt x="99" y="86"/>
                    <a:pt x="99" y="87"/>
                  </a:cubicBezTo>
                  <a:cubicBezTo>
                    <a:pt x="99" y="87"/>
                    <a:pt x="99" y="87"/>
                    <a:pt x="99" y="88"/>
                  </a:cubicBezTo>
                  <a:cubicBezTo>
                    <a:pt x="99" y="88"/>
                    <a:pt x="99" y="88"/>
                    <a:pt x="99" y="89"/>
                  </a:cubicBezTo>
                  <a:cubicBezTo>
                    <a:pt x="99" y="89"/>
                    <a:pt x="99" y="89"/>
                    <a:pt x="99" y="89"/>
                  </a:cubicBezTo>
                  <a:cubicBezTo>
                    <a:pt x="99" y="90"/>
                    <a:pt x="99" y="90"/>
                    <a:pt x="99" y="90"/>
                  </a:cubicBezTo>
                  <a:cubicBezTo>
                    <a:pt x="99" y="91"/>
                    <a:pt x="99" y="91"/>
                    <a:pt x="99" y="91"/>
                  </a:cubicBezTo>
                  <a:cubicBezTo>
                    <a:pt x="99" y="92"/>
                    <a:pt x="100" y="92"/>
                    <a:pt x="100" y="92"/>
                  </a:cubicBezTo>
                  <a:cubicBezTo>
                    <a:pt x="100" y="93"/>
                    <a:pt x="100" y="93"/>
                    <a:pt x="100" y="93"/>
                  </a:cubicBezTo>
                  <a:cubicBezTo>
                    <a:pt x="100" y="93"/>
                    <a:pt x="100" y="94"/>
                    <a:pt x="100" y="94"/>
                  </a:cubicBezTo>
                  <a:cubicBezTo>
                    <a:pt x="100" y="94"/>
                    <a:pt x="101" y="94"/>
                    <a:pt x="101" y="94"/>
                  </a:cubicBezTo>
                  <a:cubicBezTo>
                    <a:pt x="101" y="94"/>
                    <a:pt x="101" y="94"/>
                    <a:pt x="101" y="94"/>
                  </a:cubicBezTo>
                  <a:cubicBezTo>
                    <a:pt x="102" y="94"/>
                    <a:pt x="102" y="94"/>
                    <a:pt x="102" y="94"/>
                  </a:cubicBezTo>
                  <a:cubicBezTo>
                    <a:pt x="102" y="94"/>
                    <a:pt x="102" y="94"/>
                    <a:pt x="102" y="94"/>
                  </a:cubicBezTo>
                  <a:cubicBezTo>
                    <a:pt x="102" y="94"/>
                    <a:pt x="102" y="94"/>
                    <a:pt x="103" y="94"/>
                  </a:cubicBezTo>
                  <a:cubicBezTo>
                    <a:pt x="103" y="94"/>
                    <a:pt x="103" y="94"/>
                    <a:pt x="103" y="94"/>
                  </a:cubicBezTo>
                  <a:cubicBezTo>
                    <a:pt x="105" y="94"/>
                    <a:pt x="105" y="94"/>
                    <a:pt x="105" y="94"/>
                  </a:cubicBezTo>
                  <a:cubicBezTo>
                    <a:pt x="107" y="94"/>
                    <a:pt x="110" y="94"/>
                    <a:pt x="111" y="97"/>
                  </a:cubicBezTo>
                  <a:cubicBezTo>
                    <a:pt x="111" y="97"/>
                    <a:pt x="112" y="98"/>
                    <a:pt x="113" y="98"/>
                  </a:cubicBezTo>
                  <a:cubicBezTo>
                    <a:pt x="115" y="98"/>
                    <a:pt x="117" y="97"/>
                    <a:pt x="118" y="96"/>
                  </a:cubicBezTo>
                  <a:cubicBezTo>
                    <a:pt x="118" y="95"/>
                    <a:pt x="119" y="94"/>
                    <a:pt x="118" y="94"/>
                  </a:cubicBezTo>
                  <a:cubicBezTo>
                    <a:pt x="118" y="90"/>
                    <a:pt x="123" y="89"/>
                    <a:pt x="127" y="87"/>
                  </a:cubicBezTo>
                  <a:cubicBezTo>
                    <a:pt x="130" y="86"/>
                    <a:pt x="134" y="85"/>
                    <a:pt x="135" y="84"/>
                  </a:cubicBezTo>
                  <a:cubicBezTo>
                    <a:pt x="135" y="82"/>
                    <a:pt x="135" y="82"/>
                    <a:pt x="135" y="82"/>
                  </a:cubicBezTo>
                  <a:cubicBezTo>
                    <a:pt x="136" y="78"/>
                    <a:pt x="138" y="72"/>
                    <a:pt x="141" y="72"/>
                  </a:cubicBezTo>
                  <a:cubicBezTo>
                    <a:pt x="142" y="72"/>
                    <a:pt x="142" y="72"/>
                    <a:pt x="143" y="72"/>
                  </a:cubicBezTo>
                  <a:cubicBezTo>
                    <a:pt x="143" y="72"/>
                    <a:pt x="144" y="72"/>
                    <a:pt x="144" y="72"/>
                  </a:cubicBezTo>
                  <a:cubicBezTo>
                    <a:pt x="145" y="71"/>
                    <a:pt x="146" y="70"/>
                    <a:pt x="146" y="70"/>
                  </a:cubicBezTo>
                  <a:cubicBezTo>
                    <a:pt x="148" y="68"/>
                    <a:pt x="149" y="66"/>
                    <a:pt x="151" y="67"/>
                  </a:cubicBezTo>
                  <a:cubicBezTo>
                    <a:pt x="152" y="67"/>
                    <a:pt x="153" y="67"/>
                    <a:pt x="155" y="68"/>
                  </a:cubicBezTo>
                  <a:cubicBezTo>
                    <a:pt x="155" y="68"/>
                    <a:pt x="156" y="68"/>
                    <a:pt x="156" y="68"/>
                  </a:cubicBezTo>
                  <a:cubicBezTo>
                    <a:pt x="156" y="68"/>
                    <a:pt x="156" y="68"/>
                    <a:pt x="157" y="68"/>
                  </a:cubicBezTo>
                  <a:cubicBezTo>
                    <a:pt x="157" y="69"/>
                    <a:pt x="157" y="69"/>
                    <a:pt x="158" y="69"/>
                  </a:cubicBezTo>
                  <a:cubicBezTo>
                    <a:pt x="158" y="69"/>
                    <a:pt x="158" y="69"/>
                    <a:pt x="158" y="69"/>
                  </a:cubicBezTo>
                  <a:cubicBezTo>
                    <a:pt x="158" y="63"/>
                    <a:pt x="158" y="63"/>
                    <a:pt x="158" y="63"/>
                  </a:cubicBezTo>
                  <a:cubicBezTo>
                    <a:pt x="155" y="62"/>
                    <a:pt x="151" y="60"/>
                    <a:pt x="149" y="60"/>
                  </a:cubicBezTo>
                  <a:cubicBezTo>
                    <a:pt x="148" y="60"/>
                    <a:pt x="148" y="60"/>
                    <a:pt x="148" y="60"/>
                  </a:cubicBezTo>
                  <a:cubicBezTo>
                    <a:pt x="147" y="60"/>
                    <a:pt x="145" y="58"/>
                    <a:pt x="143" y="56"/>
                  </a:cubicBezTo>
                  <a:cubicBezTo>
                    <a:pt x="141" y="55"/>
                    <a:pt x="139" y="53"/>
                    <a:pt x="137" y="52"/>
                  </a:cubicBezTo>
                  <a:cubicBezTo>
                    <a:pt x="131" y="50"/>
                    <a:pt x="125" y="47"/>
                    <a:pt x="123" y="44"/>
                  </a:cubicBezTo>
                  <a:cubicBezTo>
                    <a:pt x="122" y="43"/>
                    <a:pt x="120" y="41"/>
                    <a:pt x="117" y="40"/>
                  </a:cubicBezTo>
                  <a:cubicBezTo>
                    <a:pt x="115" y="38"/>
                    <a:pt x="112" y="37"/>
                    <a:pt x="112" y="36"/>
                  </a:cubicBezTo>
                  <a:cubicBezTo>
                    <a:pt x="112" y="35"/>
                    <a:pt x="112" y="35"/>
                    <a:pt x="112" y="35"/>
                  </a:cubicBezTo>
                  <a:cubicBezTo>
                    <a:pt x="111" y="33"/>
                    <a:pt x="109" y="29"/>
                    <a:pt x="107" y="26"/>
                  </a:cubicBezTo>
                  <a:cubicBezTo>
                    <a:pt x="106" y="25"/>
                    <a:pt x="105" y="24"/>
                    <a:pt x="105" y="22"/>
                  </a:cubicBezTo>
                  <a:cubicBezTo>
                    <a:pt x="104" y="21"/>
                    <a:pt x="104" y="20"/>
                    <a:pt x="103" y="20"/>
                  </a:cubicBezTo>
                  <a:cubicBezTo>
                    <a:pt x="102" y="19"/>
                    <a:pt x="101" y="19"/>
                    <a:pt x="99" y="19"/>
                  </a:cubicBezTo>
                  <a:cubicBezTo>
                    <a:pt x="89" y="19"/>
                    <a:pt x="85" y="19"/>
                    <a:pt x="85" y="17"/>
                  </a:cubicBezTo>
                  <a:cubicBezTo>
                    <a:pt x="85" y="13"/>
                    <a:pt x="84" y="6"/>
                    <a:pt x="82" y="5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78" y="5"/>
                    <a:pt x="75" y="4"/>
                    <a:pt x="73" y="2"/>
                  </a:cubicBezTo>
                  <a:cubicBezTo>
                    <a:pt x="72" y="1"/>
                    <a:pt x="69" y="0"/>
                    <a:pt x="67" y="0"/>
                  </a:cubicBezTo>
                  <a:cubicBezTo>
                    <a:pt x="67" y="0"/>
                    <a:pt x="66" y="0"/>
                    <a:pt x="66" y="0"/>
                  </a:cubicBezTo>
                  <a:cubicBezTo>
                    <a:pt x="65" y="2"/>
                    <a:pt x="63" y="3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1" y="5"/>
                    <a:pt x="60" y="7"/>
                    <a:pt x="57" y="7"/>
                  </a:cubicBezTo>
                  <a:cubicBezTo>
                    <a:pt x="54" y="7"/>
                    <a:pt x="50" y="11"/>
                    <a:pt x="50" y="12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0" y="14"/>
                    <a:pt x="50" y="15"/>
                    <a:pt x="49" y="16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8" y="18"/>
                    <a:pt x="47" y="19"/>
                    <a:pt x="45" y="19"/>
                  </a:cubicBezTo>
                  <a:cubicBezTo>
                    <a:pt x="43" y="18"/>
                    <a:pt x="42" y="18"/>
                    <a:pt x="40" y="18"/>
                  </a:cubicBezTo>
                  <a:cubicBezTo>
                    <a:pt x="40" y="18"/>
                    <a:pt x="40" y="18"/>
                    <a:pt x="39" y="17"/>
                  </a:cubicBezTo>
                  <a:cubicBezTo>
                    <a:pt x="38" y="17"/>
                    <a:pt x="38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6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5" y="18"/>
                    <a:pt x="35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2" y="18"/>
                    <a:pt x="30" y="17"/>
                    <a:pt x="28" y="14"/>
                  </a:cubicBezTo>
                  <a:cubicBezTo>
                    <a:pt x="24" y="9"/>
                    <a:pt x="18" y="4"/>
                    <a:pt x="15" y="4"/>
                  </a:cubicBezTo>
                  <a:cubicBezTo>
                    <a:pt x="8" y="4"/>
                    <a:pt x="5" y="5"/>
                    <a:pt x="5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6"/>
                    <a:pt x="7" y="6"/>
                    <a:pt x="9" y="6"/>
                  </a:cubicBezTo>
                  <a:cubicBezTo>
                    <a:pt x="14" y="7"/>
                    <a:pt x="15" y="11"/>
                    <a:pt x="16" y="13"/>
                  </a:cubicBezTo>
                  <a:cubicBezTo>
                    <a:pt x="16" y="16"/>
                    <a:pt x="17" y="16"/>
                    <a:pt x="18" y="17"/>
                  </a:cubicBezTo>
                  <a:cubicBezTo>
                    <a:pt x="21" y="17"/>
                    <a:pt x="25" y="21"/>
                    <a:pt x="25" y="23"/>
                  </a:cubicBezTo>
                  <a:cubicBezTo>
                    <a:pt x="25" y="24"/>
                    <a:pt x="25" y="25"/>
                    <a:pt x="23" y="25"/>
                  </a:cubicBezTo>
                  <a:cubicBezTo>
                    <a:pt x="21" y="25"/>
                    <a:pt x="20" y="26"/>
                    <a:pt x="18" y="26"/>
                  </a:cubicBezTo>
                  <a:cubicBezTo>
                    <a:pt x="16" y="27"/>
                    <a:pt x="14" y="28"/>
                    <a:pt x="11" y="27"/>
                  </a:cubicBezTo>
                  <a:cubicBezTo>
                    <a:pt x="10" y="27"/>
                    <a:pt x="10" y="27"/>
                    <a:pt x="9" y="27"/>
                  </a:cubicBezTo>
                  <a:cubicBezTo>
                    <a:pt x="7" y="26"/>
                    <a:pt x="5" y="25"/>
                    <a:pt x="4" y="25"/>
                  </a:cubicBezTo>
                  <a:cubicBezTo>
                    <a:pt x="3" y="25"/>
                    <a:pt x="3" y="25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1" y="30"/>
                    <a:pt x="0" y="33"/>
                    <a:pt x="1" y="34"/>
                  </a:cubicBezTo>
                  <a:cubicBezTo>
                    <a:pt x="1" y="34"/>
                    <a:pt x="2" y="35"/>
                    <a:pt x="4" y="35"/>
                  </a:cubicBezTo>
                  <a:cubicBezTo>
                    <a:pt x="7" y="35"/>
                    <a:pt x="8" y="36"/>
                    <a:pt x="8" y="37"/>
                  </a:cubicBezTo>
                  <a:cubicBezTo>
                    <a:pt x="9" y="39"/>
                    <a:pt x="7" y="42"/>
                    <a:pt x="5" y="43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7" y="43"/>
                    <a:pt x="8" y="43"/>
                  </a:cubicBezTo>
                  <a:cubicBezTo>
                    <a:pt x="10" y="43"/>
                    <a:pt x="11" y="44"/>
                    <a:pt x="12" y="45"/>
                  </a:cubicBezTo>
                  <a:cubicBezTo>
                    <a:pt x="12" y="46"/>
                    <a:pt x="12" y="47"/>
                    <a:pt x="13" y="48"/>
                  </a:cubicBezTo>
                  <a:cubicBezTo>
                    <a:pt x="14" y="49"/>
                    <a:pt x="15" y="51"/>
                    <a:pt x="14" y="55"/>
                  </a:cubicBezTo>
                  <a:cubicBezTo>
                    <a:pt x="13" y="57"/>
                    <a:pt x="14" y="62"/>
                    <a:pt x="14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74" name="Freeform 175"/>
            <p:cNvSpPr>
              <a:spLocks/>
            </p:cNvSpPr>
            <p:nvPr/>
          </p:nvSpPr>
          <p:spPr bwMode="auto">
            <a:xfrm>
              <a:off x="15159038" y="6570663"/>
              <a:ext cx="717550" cy="587375"/>
            </a:xfrm>
            <a:custGeom>
              <a:avLst/>
              <a:gdLst>
                <a:gd name="T0" fmla="*/ 127 w 135"/>
                <a:gd name="T1" fmla="*/ 25 h 112"/>
                <a:gd name="T2" fmla="*/ 135 w 135"/>
                <a:gd name="T3" fmla="*/ 22 h 112"/>
                <a:gd name="T4" fmla="*/ 132 w 135"/>
                <a:gd name="T5" fmla="*/ 23 h 112"/>
                <a:gd name="T6" fmla="*/ 129 w 135"/>
                <a:gd name="T7" fmla="*/ 23 h 112"/>
                <a:gd name="T8" fmla="*/ 127 w 135"/>
                <a:gd name="T9" fmla="*/ 23 h 112"/>
                <a:gd name="T10" fmla="*/ 125 w 135"/>
                <a:gd name="T11" fmla="*/ 22 h 112"/>
                <a:gd name="T12" fmla="*/ 125 w 135"/>
                <a:gd name="T13" fmla="*/ 15 h 112"/>
                <a:gd name="T14" fmla="*/ 121 w 135"/>
                <a:gd name="T15" fmla="*/ 0 h 112"/>
                <a:gd name="T16" fmla="*/ 101 w 135"/>
                <a:gd name="T17" fmla="*/ 14 h 112"/>
                <a:gd name="T18" fmla="*/ 94 w 135"/>
                <a:gd name="T19" fmla="*/ 16 h 112"/>
                <a:gd name="T20" fmla="*/ 87 w 135"/>
                <a:gd name="T21" fmla="*/ 19 h 112"/>
                <a:gd name="T22" fmla="*/ 85 w 135"/>
                <a:gd name="T23" fmla="*/ 19 h 112"/>
                <a:gd name="T24" fmla="*/ 82 w 135"/>
                <a:gd name="T25" fmla="*/ 17 h 112"/>
                <a:gd name="T26" fmla="*/ 75 w 135"/>
                <a:gd name="T27" fmla="*/ 14 h 112"/>
                <a:gd name="T28" fmla="*/ 70 w 135"/>
                <a:gd name="T29" fmla="*/ 12 h 112"/>
                <a:gd name="T30" fmla="*/ 68 w 135"/>
                <a:gd name="T31" fmla="*/ 13 h 112"/>
                <a:gd name="T32" fmla="*/ 67 w 135"/>
                <a:gd name="T33" fmla="*/ 13 h 112"/>
                <a:gd name="T34" fmla="*/ 60 w 135"/>
                <a:gd name="T35" fmla="*/ 11 h 112"/>
                <a:gd name="T36" fmla="*/ 57 w 135"/>
                <a:gd name="T37" fmla="*/ 13 h 112"/>
                <a:gd name="T38" fmla="*/ 50 w 135"/>
                <a:gd name="T39" fmla="*/ 16 h 112"/>
                <a:gd name="T40" fmla="*/ 45 w 135"/>
                <a:gd name="T41" fmla="*/ 26 h 112"/>
                <a:gd name="T42" fmla="*/ 29 w 135"/>
                <a:gd name="T43" fmla="*/ 37 h 112"/>
                <a:gd name="T44" fmla="*/ 27 w 135"/>
                <a:gd name="T45" fmla="*/ 40 h 112"/>
                <a:gd name="T46" fmla="*/ 14 w 135"/>
                <a:gd name="T47" fmla="*/ 38 h 112"/>
                <a:gd name="T48" fmla="*/ 9 w 135"/>
                <a:gd name="T49" fmla="*/ 38 h 112"/>
                <a:gd name="T50" fmla="*/ 9 w 135"/>
                <a:gd name="T51" fmla="*/ 38 h 112"/>
                <a:gd name="T52" fmla="*/ 7 w 135"/>
                <a:gd name="T53" fmla="*/ 39 h 112"/>
                <a:gd name="T54" fmla="*/ 7 w 135"/>
                <a:gd name="T55" fmla="*/ 42 h 112"/>
                <a:gd name="T56" fmla="*/ 4 w 135"/>
                <a:gd name="T57" fmla="*/ 50 h 112"/>
                <a:gd name="T58" fmla="*/ 1 w 135"/>
                <a:gd name="T59" fmla="*/ 60 h 112"/>
                <a:gd name="T60" fmla="*/ 2 w 135"/>
                <a:gd name="T61" fmla="*/ 82 h 112"/>
                <a:gd name="T62" fmla="*/ 14 w 135"/>
                <a:gd name="T63" fmla="*/ 91 h 112"/>
                <a:gd name="T64" fmla="*/ 2 w 135"/>
                <a:gd name="T65" fmla="*/ 108 h 112"/>
                <a:gd name="T66" fmla="*/ 3 w 135"/>
                <a:gd name="T67" fmla="*/ 110 h 112"/>
                <a:gd name="T68" fmla="*/ 8 w 135"/>
                <a:gd name="T69" fmla="*/ 111 h 112"/>
                <a:gd name="T70" fmla="*/ 16 w 135"/>
                <a:gd name="T71" fmla="*/ 111 h 112"/>
                <a:gd name="T72" fmla="*/ 24 w 135"/>
                <a:gd name="T73" fmla="*/ 112 h 112"/>
                <a:gd name="T74" fmla="*/ 65 w 135"/>
                <a:gd name="T75" fmla="*/ 101 h 112"/>
                <a:gd name="T76" fmla="*/ 76 w 135"/>
                <a:gd name="T77" fmla="*/ 90 h 112"/>
                <a:gd name="T78" fmla="*/ 92 w 135"/>
                <a:gd name="T79" fmla="*/ 83 h 112"/>
                <a:gd name="T80" fmla="*/ 98 w 135"/>
                <a:gd name="T81" fmla="*/ 80 h 112"/>
                <a:gd name="T82" fmla="*/ 109 w 135"/>
                <a:gd name="T83" fmla="*/ 64 h 112"/>
                <a:gd name="T84" fmla="*/ 106 w 135"/>
                <a:gd name="T85" fmla="*/ 55 h 112"/>
                <a:gd name="T86" fmla="*/ 112 w 135"/>
                <a:gd name="T87" fmla="*/ 55 h 112"/>
                <a:gd name="T88" fmla="*/ 119 w 135"/>
                <a:gd name="T89" fmla="*/ 52 h 112"/>
                <a:gd name="T90" fmla="*/ 125 w 135"/>
                <a:gd name="T91" fmla="*/ 39 h 112"/>
                <a:gd name="T92" fmla="*/ 122 w 135"/>
                <a:gd name="T93" fmla="*/ 29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5" h="112">
                  <a:moveTo>
                    <a:pt x="125" y="26"/>
                  </a:moveTo>
                  <a:cubicBezTo>
                    <a:pt x="126" y="26"/>
                    <a:pt x="126" y="26"/>
                    <a:pt x="127" y="25"/>
                  </a:cubicBezTo>
                  <a:cubicBezTo>
                    <a:pt x="127" y="25"/>
                    <a:pt x="127" y="25"/>
                    <a:pt x="127" y="25"/>
                  </a:cubicBezTo>
                  <a:cubicBezTo>
                    <a:pt x="129" y="25"/>
                    <a:pt x="131" y="24"/>
                    <a:pt x="132" y="23"/>
                  </a:cubicBezTo>
                  <a:cubicBezTo>
                    <a:pt x="133" y="23"/>
                    <a:pt x="134" y="22"/>
                    <a:pt x="135" y="22"/>
                  </a:cubicBezTo>
                  <a:cubicBezTo>
                    <a:pt x="135" y="22"/>
                    <a:pt x="135" y="22"/>
                    <a:pt x="135" y="22"/>
                  </a:cubicBezTo>
                  <a:cubicBezTo>
                    <a:pt x="135" y="22"/>
                    <a:pt x="135" y="22"/>
                    <a:pt x="135" y="22"/>
                  </a:cubicBezTo>
                  <a:cubicBezTo>
                    <a:pt x="134" y="22"/>
                    <a:pt x="133" y="23"/>
                    <a:pt x="132" y="23"/>
                  </a:cubicBezTo>
                  <a:cubicBezTo>
                    <a:pt x="132" y="23"/>
                    <a:pt x="132" y="23"/>
                    <a:pt x="132" y="23"/>
                  </a:cubicBezTo>
                  <a:cubicBezTo>
                    <a:pt x="132" y="23"/>
                    <a:pt x="132" y="23"/>
                    <a:pt x="132" y="23"/>
                  </a:cubicBezTo>
                  <a:cubicBezTo>
                    <a:pt x="131" y="23"/>
                    <a:pt x="130" y="23"/>
                    <a:pt x="129" y="23"/>
                  </a:cubicBezTo>
                  <a:cubicBezTo>
                    <a:pt x="129" y="23"/>
                    <a:pt x="129" y="23"/>
                    <a:pt x="129" y="23"/>
                  </a:cubicBezTo>
                  <a:cubicBezTo>
                    <a:pt x="129" y="23"/>
                    <a:pt x="128" y="23"/>
                    <a:pt x="128" y="23"/>
                  </a:cubicBezTo>
                  <a:cubicBezTo>
                    <a:pt x="128" y="23"/>
                    <a:pt x="128" y="23"/>
                    <a:pt x="128" y="23"/>
                  </a:cubicBezTo>
                  <a:cubicBezTo>
                    <a:pt x="127" y="23"/>
                    <a:pt x="127" y="23"/>
                    <a:pt x="127" y="23"/>
                  </a:cubicBezTo>
                  <a:cubicBezTo>
                    <a:pt x="127" y="23"/>
                    <a:pt x="126" y="23"/>
                    <a:pt x="126" y="23"/>
                  </a:cubicBezTo>
                  <a:cubicBezTo>
                    <a:pt x="126" y="23"/>
                    <a:pt x="126" y="23"/>
                    <a:pt x="125" y="22"/>
                  </a:cubicBezTo>
                  <a:cubicBezTo>
                    <a:pt x="125" y="22"/>
                    <a:pt x="125" y="22"/>
                    <a:pt x="125" y="22"/>
                  </a:cubicBezTo>
                  <a:cubicBezTo>
                    <a:pt x="124" y="21"/>
                    <a:pt x="124" y="20"/>
                    <a:pt x="124" y="19"/>
                  </a:cubicBezTo>
                  <a:cubicBezTo>
                    <a:pt x="124" y="18"/>
                    <a:pt x="125" y="18"/>
                    <a:pt x="125" y="17"/>
                  </a:cubicBezTo>
                  <a:cubicBezTo>
                    <a:pt x="125" y="16"/>
                    <a:pt x="125" y="16"/>
                    <a:pt x="125" y="15"/>
                  </a:cubicBezTo>
                  <a:cubicBezTo>
                    <a:pt x="126" y="12"/>
                    <a:pt x="127" y="10"/>
                    <a:pt x="125" y="9"/>
                  </a:cubicBezTo>
                  <a:cubicBezTo>
                    <a:pt x="122" y="8"/>
                    <a:pt x="122" y="5"/>
                    <a:pt x="122" y="3"/>
                  </a:cubicBezTo>
                  <a:cubicBezTo>
                    <a:pt x="122" y="0"/>
                    <a:pt x="122" y="0"/>
                    <a:pt x="121" y="0"/>
                  </a:cubicBezTo>
                  <a:cubicBezTo>
                    <a:pt x="117" y="0"/>
                    <a:pt x="112" y="6"/>
                    <a:pt x="112" y="9"/>
                  </a:cubicBezTo>
                  <a:cubicBezTo>
                    <a:pt x="112" y="11"/>
                    <a:pt x="109" y="12"/>
                    <a:pt x="106" y="12"/>
                  </a:cubicBezTo>
                  <a:cubicBezTo>
                    <a:pt x="104" y="13"/>
                    <a:pt x="101" y="13"/>
                    <a:pt x="101" y="14"/>
                  </a:cubicBezTo>
                  <a:cubicBezTo>
                    <a:pt x="101" y="16"/>
                    <a:pt x="98" y="16"/>
                    <a:pt x="97" y="16"/>
                  </a:cubicBezTo>
                  <a:cubicBezTo>
                    <a:pt x="96" y="16"/>
                    <a:pt x="96" y="16"/>
                    <a:pt x="95" y="16"/>
                  </a:cubicBezTo>
                  <a:cubicBezTo>
                    <a:pt x="95" y="16"/>
                    <a:pt x="94" y="16"/>
                    <a:pt x="94" y="16"/>
                  </a:cubicBezTo>
                  <a:cubicBezTo>
                    <a:pt x="92" y="16"/>
                    <a:pt x="90" y="17"/>
                    <a:pt x="89" y="18"/>
                  </a:cubicBezTo>
                  <a:cubicBezTo>
                    <a:pt x="89" y="19"/>
                    <a:pt x="88" y="19"/>
                    <a:pt x="87" y="19"/>
                  </a:cubicBezTo>
                  <a:cubicBezTo>
                    <a:pt x="87" y="19"/>
                    <a:pt x="87" y="19"/>
                    <a:pt x="87" y="19"/>
                  </a:cubicBezTo>
                  <a:cubicBezTo>
                    <a:pt x="86" y="19"/>
                    <a:pt x="86" y="19"/>
                    <a:pt x="86" y="19"/>
                  </a:cubicBezTo>
                  <a:cubicBezTo>
                    <a:pt x="86" y="19"/>
                    <a:pt x="86" y="19"/>
                    <a:pt x="85" y="19"/>
                  </a:cubicBezTo>
                  <a:cubicBezTo>
                    <a:pt x="85" y="19"/>
                    <a:pt x="85" y="19"/>
                    <a:pt x="85" y="19"/>
                  </a:cubicBezTo>
                  <a:cubicBezTo>
                    <a:pt x="85" y="19"/>
                    <a:pt x="85" y="19"/>
                    <a:pt x="84" y="18"/>
                  </a:cubicBezTo>
                  <a:cubicBezTo>
                    <a:pt x="84" y="18"/>
                    <a:pt x="84" y="18"/>
                    <a:pt x="84" y="18"/>
                  </a:cubicBezTo>
                  <a:cubicBezTo>
                    <a:pt x="82" y="17"/>
                    <a:pt x="82" y="17"/>
                    <a:pt x="82" y="17"/>
                  </a:cubicBezTo>
                  <a:cubicBezTo>
                    <a:pt x="82" y="17"/>
                    <a:pt x="82" y="17"/>
                    <a:pt x="82" y="17"/>
                  </a:cubicBezTo>
                  <a:cubicBezTo>
                    <a:pt x="81" y="16"/>
                    <a:pt x="80" y="16"/>
                    <a:pt x="79" y="16"/>
                  </a:cubicBezTo>
                  <a:cubicBezTo>
                    <a:pt x="77" y="16"/>
                    <a:pt x="76" y="15"/>
                    <a:pt x="75" y="14"/>
                  </a:cubicBezTo>
                  <a:cubicBezTo>
                    <a:pt x="73" y="13"/>
                    <a:pt x="71" y="12"/>
                    <a:pt x="70" y="12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68" y="13"/>
                    <a:pt x="67" y="13"/>
                    <a:pt x="67" y="13"/>
                  </a:cubicBezTo>
                  <a:cubicBezTo>
                    <a:pt x="65" y="13"/>
                    <a:pt x="64" y="12"/>
                    <a:pt x="63" y="12"/>
                  </a:cubicBezTo>
                  <a:cubicBezTo>
                    <a:pt x="62" y="11"/>
                    <a:pt x="61" y="11"/>
                    <a:pt x="60" y="11"/>
                  </a:cubicBezTo>
                  <a:cubicBezTo>
                    <a:pt x="60" y="11"/>
                    <a:pt x="60" y="11"/>
                    <a:pt x="60" y="11"/>
                  </a:cubicBezTo>
                  <a:cubicBezTo>
                    <a:pt x="60" y="11"/>
                    <a:pt x="60" y="11"/>
                    <a:pt x="60" y="11"/>
                  </a:cubicBezTo>
                  <a:cubicBezTo>
                    <a:pt x="59" y="11"/>
                    <a:pt x="58" y="11"/>
                    <a:pt x="58" y="12"/>
                  </a:cubicBezTo>
                  <a:cubicBezTo>
                    <a:pt x="57" y="12"/>
                    <a:pt x="57" y="13"/>
                    <a:pt x="57" y="13"/>
                  </a:cubicBezTo>
                  <a:cubicBezTo>
                    <a:pt x="56" y="14"/>
                    <a:pt x="54" y="16"/>
                    <a:pt x="52" y="16"/>
                  </a:cubicBezTo>
                  <a:cubicBezTo>
                    <a:pt x="52" y="16"/>
                    <a:pt x="51" y="16"/>
                    <a:pt x="51" y="16"/>
                  </a:cubicBezTo>
                  <a:cubicBezTo>
                    <a:pt x="51" y="16"/>
                    <a:pt x="51" y="16"/>
                    <a:pt x="50" y="16"/>
                  </a:cubicBezTo>
                  <a:cubicBezTo>
                    <a:pt x="50" y="16"/>
                    <a:pt x="49" y="16"/>
                    <a:pt x="49" y="17"/>
                  </a:cubicBezTo>
                  <a:cubicBezTo>
                    <a:pt x="48" y="19"/>
                    <a:pt x="47" y="22"/>
                    <a:pt x="46" y="25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45" y="29"/>
                    <a:pt x="41" y="30"/>
                    <a:pt x="37" y="31"/>
                  </a:cubicBezTo>
                  <a:cubicBezTo>
                    <a:pt x="33" y="32"/>
                    <a:pt x="29" y="34"/>
                    <a:pt x="29" y="35"/>
                  </a:cubicBezTo>
                  <a:cubicBezTo>
                    <a:pt x="30" y="36"/>
                    <a:pt x="29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8"/>
                    <a:pt x="29" y="38"/>
                    <a:pt x="28" y="39"/>
                  </a:cubicBezTo>
                  <a:cubicBezTo>
                    <a:pt x="28" y="39"/>
                    <a:pt x="27" y="40"/>
                    <a:pt x="27" y="40"/>
                  </a:cubicBezTo>
                  <a:cubicBezTo>
                    <a:pt x="25" y="41"/>
                    <a:pt x="23" y="42"/>
                    <a:pt x="22" y="42"/>
                  </a:cubicBezTo>
                  <a:cubicBezTo>
                    <a:pt x="20" y="42"/>
                    <a:pt x="18" y="41"/>
                    <a:pt x="18" y="39"/>
                  </a:cubicBezTo>
                  <a:cubicBezTo>
                    <a:pt x="17" y="38"/>
                    <a:pt x="16" y="38"/>
                    <a:pt x="14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0" y="38"/>
                  </a:cubicBezTo>
                  <a:cubicBezTo>
                    <a:pt x="10" y="38"/>
                    <a:pt x="10" y="38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9"/>
                    <a:pt x="8" y="39"/>
                    <a:pt x="7" y="39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39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1"/>
                    <a:pt x="7" y="41"/>
                    <a:pt x="7" y="42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5"/>
                    <a:pt x="6" y="47"/>
                    <a:pt x="5" y="48"/>
                  </a:cubicBezTo>
                  <a:cubicBezTo>
                    <a:pt x="4" y="49"/>
                    <a:pt x="4" y="49"/>
                    <a:pt x="4" y="50"/>
                  </a:cubicBezTo>
                  <a:cubicBezTo>
                    <a:pt x="3" y="50"/>
                    <a:pt x="2" y="51"/>
                    <a:pt x="2" y="51"/>
                  </a:cubicBezTo>
                  <a:cubicBezTo>
                    <a:pt x="2" y="52"/>
                    <a:pt x="2" y="52"/>
                    <a:pt x="2" y="53"/>
                  </a:cubicBezTo>
                  <a:cubicBezTo>
                    <a:pt x="1" y="55"/>
                    <a:pt x="0" y="59"/>
                    <a:pt x="1" y="60"/>
                  </a:cubicBezTo>
                  <a:cubicBezTo>
                    <a:pt x="2" y="62"/>
                    <a:pt x="1" y="64"/>
                    <a:pt x="1" y="66"/>
                  </a:cubicBezTo>
                  <a:cubicBezTo>
                    <a:pt x="0" y="68"/>
                    <a:pt x="0" y="70"/>
                    <a:pt x="1" y="72"/>
                  </a:cubicBezTo>
                  <a:cubicBezTo>
                    <a:pt x="2" y="76"/>
                    <a:pt x="2" y="79"/>
                    <a:pt x="2" y="82"/>
                  </a:cubicBezTo>
                  <a:cubicBezTo>
                    <a:pt x="2" y="83"/>
                    <a:pt x="2" y="85"/>
                    <a:pt x="3" y="85"/>
                  </a:cubicBezTo>
                  <a:cubicBezTo>
                    <a:pt x="3" y="86"/>
                    <a:pt x="4" y="86"/>
                    <a:pt x="5" y="86"/>
                  </a:cubicBezTo>
                  <a:cubicBezTo>
                    <a:pt x="8" y="87"/>
                    <a:pt x="13" y="88"/>
                    <a:pt x="14" y="91"/>
                  </a:cubicBezTo>
                  <a:cubicBezTo>
                    <a:pt x="15" y="95"/>
                    <a:pt x="10" y="99"/>
                    <a:pt x="6" y="103"/>
                  </a:cubicBezTo>
                  <a:cubicBezTo>
                    <a:pt x="5" y="105"/>
                    <a:pt x="2" y="107"/>
                    <a:pt x="2" y="108"/>
                  </a:cubicBezTo>
                  <a:cubicBezTo>
                    <a:pt x="2" y="108"/>
                    <a:pt x="2" y="108"/>
                    <a:pt x="2" y="108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10"/>
                    <a:pt x="3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5" y="110"/>
                    <a:pt x="6" y="110"/>
                    <a:pt x="6" y="110"/>
                  </a:cubicBezTo>
                  <a:cubicBezTo>
                    <a:pt x="7" y="110"/>
                    <a:pt x="8" y="111"/>
                    <a:pt x="8" y="111"/>
                  </a:cubicBezTo>
                  <a:cubicBezTo>
                    <a:pt x="9" y="111"/>
                    <a:pt x="10" y="111"/>
                    <a:pt x="11" y="111"/>
                  </a:cubicBezTo>
                  <a:cubicBezTo>
                    <a:pt x="11" y="111"/>
                    <a:pt x="12" y="111"/>
                    <a:pt x="13" y="111"/>
                  </a:cubicBezTo>
                  <a:cubicBezTo>
                    <a:pt x="14" y="111"/>
                    <a:pt x="15" y="111"/>
                    <a:pt x="16" y="111"/>
                  </a:cubicBezTo>
                  <a:cubicBezTo>
                    <a:pt x="16" y="111"/>
                    <a:pt x="16" y="111"/>
                    <a:pt x="17" y="112"/>
                  </a:cubicBezTo>
                  <a:cubicBezTo>
                    <a:pt x="18" y="112"/>
                    <a:pt x="20" y="112"/>
                    <a:pt x="21" y="112"/>
                  </a:cubicBezTo>
                  <a:cubicBezTo>
                    <a:pt x="22" y="112"/>
                    <a:pt x="23" y="112"/>
                    <a:pt x="24" y="112"/>
                  </a:cubicBezTo>
                  <a:cubicBezTo>
                    <a:pt x="35" y="112"/>
                    <a:pt x="59" y="109"/>
                    <a:pt x="65" y="107"/>
                  </a:cubicBezTo>
                  <a:cubicBezTo>
                    <a:pt x="65" y="107"/>
                    <a:pt x="65" y="107"/>
                    <a:pt x="65" y="107"/>
                  </a:cubicBezTo>
                  <a:cubicBezTo>
                    <a:pt x="65" y="106"/>
                    <a:pt x="65" y="103"/>
                    <a:pt x="65" y="101"/>
                  </a:cubicBezTo>
                  <a:cubicBezTo>
                    <a:pt x="64" y="99"/>
                    <a:pt x="64" y="97"/>
                    <a:pt x="64" y="96"/>
                  </a:cubicBezTo>
                  <a:cubicBezTo>
                    <a:pt x="65" y="94"/>
                    <a:pt x="70" y="90"/>
                    <a:pt x="74" y="90"/>
                  </a:cubicBezTo>
                  <a:cubicBezTo>
                    <a:pt x="76" y="90"/>
                    <a:pt x="76" y="90"/>
                    <a:pt x="76" y="90"/>
                  </a:cubicBezTo>
                  <a:cubicBezTo>
                    <a:pt x="77" y="90"/>
                    <a:pt x="78" y="90"/>
                    <a:pt x="79" y="90"/>
                  </a:cubicBezTo>
                  <a:cubicBezTo>
                    <a:pt x="81" y="90"/>
                    <a:pt x="81" y="89"/>
                    <a:pt x="81" y="89"/>
                  </a:cubicBezTo>
                  <a:cubicBezTo>
                    <a:pt x="81" y="86"/>
                    <a:pt x="88" y="83"/>
                    <a:pt x="92" y="83"/>
                  </a:cubicBezTo>
                  <a:cubicBezTo>
                    <a:pt x="94" y="83"/>
                    <a:pt x="95" y="84"/>
                    <a:pt x="95" y="84"/>
                  </a:cubicBezTo>
                  <a:cubicBezTo>
                    <a:pt x="95" y="85"/>
                    <a:pt x="95" y="85"/>
                    <a:pt x="96" y="85"/>
                  </a:cubicBezTo>
                  <a:cubicBezTo>
                    <a:pt x="97" y="85"/>
                    <a:pt x="98" y="84"/>
                    <a:pt x="98" y="80"/>
                  </a:cubicBezTo>
                  <a:cubicBezTo>
                    <a:pt x="98" y="79"/>
                    <a:pt x="98" y="78"/>
                    <a:pt x="98" y="77"/>
                  </a:cubicBezTo>
                  <a:cubicBezTo>
                    <a:pt x="98" y="72"/>
                    <a:pt x="99" y="67"/>
                    <a:pt x="103" y="67"/>
                  </a:cubicBezTo>
                  <a:cubicBezTo>
                    <a:pt x="106" y="67"/>
                    <a:pt x="108" y="65"/>
                    <a:pt x="109" y="64"/>
                  </a:cubicBezTo>
                  <a:cubicBezTo>
                    <a:pt x="109" y="64"/>
                    <a:pt x="110" y="64"/>
                    <a:pt x="110" y="63"/>
                  </a:cubicBezTo>
                  <a:cubicBezTo>
                    <a:pt x="110" y="63"/>
                    <a:pt x="109" y="62"/>
                    <a:pt x="108" y="61"/>
                  </a:cubicBezTo>
                  <a:cubicBezTo>
                    <a:pt x="106" y="59"/>
                    <a:pt x="105" y="57"/>
                    <a:pt x="106" y="55"/>
                  </a:cubicBezTo>
                  <a:cubicBezTo>
                    <a:pt x="107" y="55"/>
                    <a:pt x="107" y="55"/>
                    <a:pt x="108" y="55"/>
                  </a:cubicBezTo>
                  <a:cubicBezTo>
                    <a:pt x="109" y="55"/>
                    <a:pt x="109" y="55"/>
                    <a:pt x="110" y="55"/>
                  </a:cubicBezTo>
                  <a:cubicBezTo>
                    <a:pt x="111" y="55"/>
                    <a:pt x="111" y="55"/>
                    <a:pt x="112" y="55"/>
                  </a:cubicBezTo>
                  <a:cubicBezTo>
                    <a:pt x="114" y="56"/>
                    <a:pt x="116" y="56"/>
                    <a:pt x="117" y="56"/>
                  </a:cubicBezTo>
                  <a:cubicBezTo>
                    <a:pt x="118" y="56"/>
                    <a:pt x="119" y="56"/>
                    <a:pt x="119" y="56"/>
                  </a:cubicBezTo>
                  <a:cubicBezTo>
                    <a:pt x="119" y="55"/>
                    <a:pt x="119" y="53"/>
                    <a:pt x="119" y="52"/>
                  </a:cubicBezTo>
                  <a:cubicBezTo>
                    <a:pt x="119" y="50"/>
                    <a:pt x="119" y="48"/>
                    <a:pt x="120" y="47"/>
                  </a:cubicBezTo>
                  <a:cubicBezTo>
                    <a:pt x="120" y="46"/>
                    <a:pt x="121" y="45"/>
                    <a:pt x="122" y="44"/>
                  </a:cubicBezTo>
                  <a:cubicBezTo>
                    <a:pt x="124" y="42"/>
                    <a:pt x="125" y="41"/>
                    <a:pt x="125" y="39"/>
                  </a:cubicBezTo>
                  <a:cubicBezTo>
                    <a:pt x="125" y="39"/>
                    <a:pt x="125" y="38"/>
                    <a:pt x="125" y="37"/>
                  </a:cubicBezTo>
                  <a:cubicBezTo>
                    <a:pt x="125" y="36"/>
                    <a:pt x="125" y="35"/>
                    <a:pt x="123" y="33"/>
                  </a:cubicBezTo>
                  <a:cubicBezTo>
                    <a:pt x="122" y="32"/>
                    <a:pt x="121" y="30"/>
                    <a:pt x="122" y="29"/>
                  </a:cubicBezTo>
                  <a:cubicBezTo>
                    <a:pt x="122" y="27"/>
                    <a:pt x="124" y="26"/>
                    <a:pt x="125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75" name="Freeform 176"/>
            <p:cNvSpPr>
              <a:spLocks/>
            </p:cNvSpPr>
            <p:nvPr/>
          </p:nvSpPr>
          <p:spPr bwMode="auto">
            <a:xfrm>
              <a:off x="15897226" y="6638925"/>
              <a:ext cx="101600" cy="36513"/>
            </a:xfrm>
            <a:custGeom>
              <a:avLst/>
              <a:gdLst>
                <a:gd name="T0" fmla="*/ 12 w 19"/>
                <a:gd name="T1" fmla="*/ 1 h 7"/>
                <a:gd name="T2" fmla="*/ 10 w 19"/>
                <a:gd name="T3" fmla="*/ 0 h 7"/>
                <a:gd name="T4" fmla="*/ 10 w 19"/>
                <a:gd name="T5" fmla="*/ 0 h 7"/>
                <a:gd name="T6" fmla="*/ 9 w 19"/>
                <a:gd name="T7" fmla="*/ 0 h 7"/>
                <a:gd name="T8" fmla="*/ 9 w 19"/>
                <a:gd name="T9" fmla="*/ 0 h 7"/>
                <a:gd name="T10" fmla="*/ 8 w 19"/>
                <a:gd name="T11" fmla="*/ 0 h 7"/>
                <a:gd name="T12" fmla="*/ 7 w 19"/>
                <a:gd name="T13" fmla="*/ 1 h 7"/>
                <a:gd name="T14" fmla="*/ 7 w 19"/>
                <a:gd name="T15" fmla="*/ 1 h 7"/>
                <a:gd name="T16" fmla="*/ 5 w 19"/>
                <a:gd name="T17" fmla="*/ 2 h 7"/>
                <a:gd name="T18" fmla="*/ 5 w 19"/>
                <a:gd name="T19" fmla="*/ 2 h 7"/>
                <a:gd name="T20" fmla="*/ 0 w 19"/>
                <a:gd name="T21" fmla="*/ 7 h 7"/>
                <a:gd name="T22" fmla="*/ 4 w 19"/>
                <a:gd name="T23" fmla="*/ 6 h 7"/>
                <a:gd name="T24" fmla="*/ 5 w 19"/>
                <a:gd name="T25" fmla="*/ 6 h 7"/>
                <a:gd name="T26" fmla="*/ 6 w 19"/>
                <a:gd name="T27" fmla="*/ 5 h 7"/>
                <a:gd name="T28" fmla="*/ 7 w 19"/>
                <a:gd name="T29" fmla="*/ 5 h 7"/>
                <a:gd name="T30" fmla="*/ 8 w 19"/>
                <a:gd name="T31" fmla="*/ 5 h 7"/>
                <a:gd name="T32" fmla="*/ 10 w 19"/>
                <a:gd name="T33" fmla="*/ 6 h 7"/>
                <a:gd name="T34" fmla="*/ 11 w 19"/>
                <a:gd name="T35" fmla="*/ 6 h 7"/>
                <a:gd name="T36" fmla="*/ 12 w 19"/>
                <a:gd name="T37" fmla="*/ 6 h 7"/>
                <a:gd name="T38" fmla="*/ 13 w 19"/>
                <a:gd name="T39" fmla="*/ 6 h 7"/>
                <a:gd name="T40" fmla="*/ 15 w 19"/>
                <a:gd name="T41" fmla="*/ 5 h 7"/>
                <a:gd name="T42" fmla="*/ 16 w 19"/>
                <a:gd name="T43" fmla="*/ 5 h 7"/>
                <a:gd name="T44" fmla="*/ 17 w 19"/>
                <a:gd name="T45" fmla="*/ 5 h 7"/>
                <a:gd name="T46" fmla="*/ 18 w 19"/>
                <a:gd name="T47" fmla="*/ 4 h 7"/>
                <a:gd name="T48" fmla="*/ 19 w 19"/>
                <a:gd name="T49" fmla="*/ 3 h 7"/>
                <a:gd name="T50" fmla="*/ 15 w 19"/>
                <a:gd name="T51" fmla="*/ 3 h 7"/>
                <a:gd name="T52" fmla="*/ 12 w 19"/>
                <a:gd name="T5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" h="7">
                  <a:moveTo>
                    <a:pt x="12" y="1"/>
                  </a:moveTo>
                  <a:cubicBezTo>
                    <a:pt x="11" y="1"/>
                    <a:pt x="11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4"/>
                    <a:pt x="1" y="6"/>
                    <a:pt x="0" y="7"/>
                  </a:cubicBezTo>
                  <a:cubicBezTo>
                    <a:pt x="1" y="7"/>
                    <a:pt x="2" y="6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7" y="5"/>
                    <a:pt x="8" y="5"/>
                    <a:pt x="8" y="5"/>
                  </a:cubicBezTo>
                  <a:cubicBezTo>
                    <a:pt x="9" y="5"/>
                    <a:pt x="9" y="5"/>
                    <a:pt x="10" y="6"/>
                  </a:cubicBezTo>
                  <a:cubicBezTo>
                    <a:pt x="10" y="6"/>
                    <a:pt x="11" y="6"/>
                    <a:pt x="11" y="6"/>
                  </a:cubicBezTo>
                  <a:cubicBezTo>
                    <a:pt x="11" y="6"/>
                    <a:pt x="11" y="6"/>
                    <a:pt x="12" y="6"/>
                  </a:cubicBezTo>
                  <a:cubicBezTo>
                    <a:pt x="12" y="6"/>
                    <a:pt x="12" y="6"/>
                    <a:pt x="13" y="6"/>
                  </a:cubicBezTo>
                  <a:cubicBezTo>
                    <a:pt x="13" y="6"/>
                    <a:pt x="14" y="6"/>
                    <a:pt x="15" y="5"/>
                  </a:cubicBezTo>
                  <a:cubicBezTo>
                    <a:pt x="15" y="5"/>
                    <a:pt x="16" y="5"/>
                    <a:pt x="16" y="5"/>
                  </a:cubicBezTo>
                  <a:cubicBezTo>
                    <a:pt x="16" y="5"/>
                    <a:pt x="17" y="5"/>
                    <a:pt x="17" y="5"/>
                  </a:cubicBezTo>
                  <a:cubicBezTo>
                    <a:pt x="17" y="4"/>
                    <a:pt x="18" y="4"/>
                    <a:pt x="18" y="4"/>
                  </a:cubicBezTo>
                  <a:cubicBezTo>
                    <a:pt x="19" y="4"/>
                    <a:pt x="19" y="4"/>
                    <a:pt x="19" y="3"/>
                  </a:cubicBezTo>
                  <a:cubicBezTo>
                    <a:pt x="17" y="3"/>
                    <a:pt x="16" y="3"/>
                    <a:pt x="15" y="3"/>
                  </a:cubicBezTo>
                  <a:cubicBezTo>
                    <a:pt x="13" y="3"/>
                    <a:pt x="12" y="2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76" name="Freeform 177"/>
            <p:cNvSpPr>
              <a:spLocks/>
            </p:cNvSpPr>
            <p:nvPr/>
          </p:nvSpPr>
          <p:spPr bwMode="auto">
            <a:xfrm>
              <a:off x="15584488" y="6392863"/>
              <a:ext cx="446088" cy="293688"/>
            </a:xfrm>
            <a:custGeom>
              <a:avLst/>
              <a:gdLst>
                <a:gd name="T0" fmla="*/ 77 w 84"/>
                <a:gd name="T1" fmla="*/ 31 h 56"/>
                <a:gd name="T2" fmla="*/ 70 w 84"/>
                <a:gd name="T3" fmla="*/ 20 h 56"/>
                <a:gd name="T4" fmla="*/ 58 w 84"/>
                <a:gd name="T5" fmla="*/ 21 h 56"/>
                <a:gd name="T6" fmla="*/ 53 w 84"/>
                <a:gd name="T7" fmla="*/ 20 h 56"/>
                <a:gd name="T8" fmla="*/ 44 w 84"/>
                <a:gd name="T9" fmla="*/ 18 h 56"/>
                <a:gd name="T10" fmla="*/ 37 w 84"/>
                <a:gd name="T11" fmla="*/ 19 h 56"/>
                <a:gd name="T12" fmla="*/ 26 w 84"/>
                <a:gd name="T13" fmla="*/ 18 h 56"/>
                <a:gd name="T14" fmla="*/ 22 w 84"/>
                <a:gd name="T15" fmla="*/ 18 h 56"/>
                <a:gd name="T16" fmla="*/ 21 w 84"/>
                <a:gd name="T17" fmla="*/ 18 h 56"/>
                <a:gd name="T18" fmla="*/ 19 w 84"/>
                <a:gd name="T19" fmla="*/ 16 h 56"/>
                <a:gd name="T20" fmla="*/ 29 w 84"/>
                <a:gd name="T21" fmla="*/ 8 h 56"/>
                <a:gd name="T22" fmla="*/ 31 w 84"/>
                <a:gd name="T23" fmla="*/ 8 h 56"/>
                <a:gd name="T24" fmla="*/ 34 w 84"/>
                <a:gd name="T25" fmla="*/ 4 h 56"/>
                <a:gd name="T26" fmla="*/ 35 w 84"/>
                <a:gd name="T27" fmla="*/ 1 h 56"/>
                <a:gd name="T28" fmla="*/ 29 w 84"/>
                <a:gd name="T29" fmla="*/ 3 h 56"/>
                <a:gd name="T30" fmla="*/ 22 w 84"/>
                <a:gd name="T31" fmla="*/ 3 h 56"/>
                <a:gd name="T32" fmla="*/ 13 w 84"/>
                <a:gd name="T33" fmla="*/ 13 h 56"/>
                <a:gd name="T34" fmla="*/ 1 w 84"/>
                <a:gd name="T35" fmla="*/ 20 h 56"/>
                <a:gd name="T36" fmla="*/ 9 w 84"/>
                <a:gd name="T37" fmla="*/ 33 h 56"/>
                <a:gd name="T38" fmla="*/ 8 w 84"/>
                <a:gd name="T39" fmla="*/ 40 h 56"/>
                <a:gd name="T40" fmla="*/ 6 w 84"/>
                <a:gd name="T41" fmla="*/ 42 h 56"/>
                <a:gd name="T42" fmla="*/ 5 w 84"/>
                <a:gd name="T43" fmla="*/ 44 h 56"/>
                <a:gd name="T44" fmla="*/ 5 w 84"/>
                <a:gd name="T45" fmla="*/ 46 h 56"/>
                <a:gd name="T46" fmla="*/ 4 w 84"/>
                <a:gd name="T47" fmla="*/ 49 h 56"/>
                <a:gd name="T48" fmla="*/ 5 w 84"/>
                <a:gd name="T49" fmla="*/ 50 h 56"/>
                <a:gd name="T50" fmla="*/ 6 w 84"/>
                <a:gd name="T51" fmla="*/ 51 h 56"/>
                <a:gd name="T52" fmla="*/ 7 w 84"/>
                <a:gd name="T53" fmla="*/ 51 h 56"/>
                <a:gd name="T54" fmla="*/ 8 w 84"/>
                <a:gd name="T55" fmla="*/ 51 h 56"/>
                <a:gd name="T56" fmla="*/ 19 w 84"/>
                <a:gd name="T57" fmla="*/ 48 h 56"/>
                <a:gd name="T58" fmla="*/ 30 w 84"/>
                <a:gd name="T59" fmla="*/ 41 h 56"/>
                <a:gd name="T60" fmla="*/ 31 w 84"/>
                <a:gd name="T61" fmla="*/ 39 h 56"/>
                <a:gd name="T62" fmla="*/ 34 w 84"/>
                <a:gd name="T63" fmla="*/ 36 h 56"/>
                <a:gd name="T64" fmla="*/ 36 w 84"/>
                <a:gd name="T65" fmla="*/ 34 h 56"/>
                <a:gd name="T66" fmla="*/ 39 w 84"/>
                <a:gd name="T67" fmla="*/ 32 h 56"/>
                <a:gd name="T68" fmla="*/ 41 w 84"/>
                <a:gd name="T69" fmla="*/ 32 h 56"/>
                <a:gd name="T70" fmla="*/ 47 w 84"/>
                <a:gd name="T71" fmla="*/ 50 h 56"/>
                <a:gd name="T72" fmla="*/ 53 w 84"/>
                <a:gd name="T73" fmla="*/ 54 h 56"/>
                <a:gd name="T74" fmla="*/ 57 w 84"/>
                <a:gd name="T75" fmla="*/ 53 h 56"/>
                <a:gd name="T76" fmla="*/ 69 w 84"/>
                <a:gd name="T77" fmla="*/ 45 h 56"/>
                <a:gd name="T78" fmla="*/ 74 w 84"/>
                <a:gd name="T79" fmla="*/ 48 h 56"/>
                <a:gd name="T80" fmla="*/ 77 w 84"/>
                <a:gd name="T81" fmla="*/ 48 h 56"/>
                <a:gd name="T82" fmla="*/ 79 w 84"/>
                <a:gd name="T83" fmla="*/ 49 h 56"/>
                <a:gd name="T84" fmla="*/ 80 w 84"/>
                <a:gd name="T85" fmla="*/ 49 h 56"/>
                <a:gd name="T86" fmla="*/ 82 w 84"/>
                <a:gd name="T87" fmla="*/ 50 h 56"/>
                <a:gd name="T88" fmla="*/ 84 w 84"/>
                <a:gd name="T89" fmla="*/ 5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4" h="56">
                  <a:moveTo>
                    <a:pt x="84" y="47"/>
                  </a:moveTo>
                  <a:cubicBezTo>
                    <a:pt x="83" y="43"/>
                    <a:pt x="83" y="38"/>
                    <a:pt x="82" y="36"/>
                  </a:cubicBezTo>
                  <a:cubicBezTo>
                    <a:pt x="82" y="34"/>
                    <a:pt x="80" y="33"/>
                    <a:pt x="77" y="31"/>
                  </a:cubicBezTo>
                  <a:cubicBezTo>
                    <a:pt x="75" y="31"/>
                    <a:pt x="73" y="30"/>
                    <a:pt x="72" y="29"/>
                  </a:cubicBezTo>
                  <a:cubicBezTo>
                    <a:pt x="71" y="29"/>
                    <a:pt x="71" y="29"/>
                    <a:pt x="71" y="29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68" y="20"/>
                    <a:pt x="63" y="21"/>
                    <a:pt x="60" y="2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59" y="21"/>
                    <a:pt x="59" y="21"/>
                    <a:pt x="58" y="21"/>
                  </a:cubicBezTo>
                  <a:cubicBezTo>
                    <a:pt x="57" y="21"/>
                    <a:pt x="57" y="21"/>
                    <a:pt x="56" y="21"/>
                  </a:cubicBezTo>
                  <a:cubicBezTo>
                    <a:pt x="56" y="21"/>
                    <a:pt x="56" y="21"/>
                    <a:pt x="55" y="21"/>
                  </a:cubicBezTo>
                  <a:cubicBezTo>
                    <a:pt x="55" y="20"/>
                    <a:pt x="54" y="20"/>
                    <a:pt x="53" y="20"/>
                  </a:cubicBezTo>
                  <a:cubicBezTo>
                    <a:pt x="52" y="20"/>
                    <a:pt x="51" y="21"/>
                    <a:pt x="51" y="21"/>
                  </a:cubicBezTo>
                  <a:cubicBezTo>
                    <a:pt x="49" y="21"/>
                    <a:pt x="47" y="20"/>
                    <a:pt x="46" y="18"/>
                  </a:cubicBezTo>
                  <a:cubicBezTo>
                    <a:pt x="45" y="18"/>
                    <a:pt x="45" y="18"/>
                    <a:pt x="44" y="18"/>
                  </a:cubicBezTo>
                  <a:cubicBezTo>
                    <a:pt x="44" y="18"/>
                    <a:pt x="43" y="18"/>
                    <a:pt x="42" y="18"/>
                  </a:cubicBezTo>
                  <a:cubicBezTo>
                    <a:pt x="42" y="19"/>
                    <a:pt x="41" y="19"/>
                    <a:pt x="40" y="19"/>
                  </a:cubicBezTo>
                  <a:cubicBezTo>
                    <a:pt x="39" y="19"/>
                    <a:pt x="38" y="19"/>
                    <a:pt x="37" y="19"/>
                  </a:cubicBezTo>
                  <a:cubicBezTo>
                    <a:pt x="37" y="19"/>
                    <a:pt x="36" y="19"/>
                    <a:pt x="36" y="18"/>
                  </a:cubicBezTo>
                  <a:cubicBezTo>
                    <a:pt x="35" y="18"/>
                    <a:pt x="33" y="17"/>
                    <a:pt x="31" y="17"/>
                  </a:cubicBezTo>
                  <a:cubicBezTo>
                    <a:pt x="29" y="17"/>
                    <a:pt x="28" y="17"/>
                    <a:pt x="26" y="18"/>
                  </a:cubicBezTo>
                  <a:cubicBezTo>
                    <a:pt x="25" y="18"/>
                    <a:pt x="24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0" y="18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9" y="17"/>
                    <a:pt x="19" y="17"/>
                    <a:pt x="19" y="16"/>
                  </a:cubicBezTo>
                  <a:cubicBezTo>
                    <a:pt x="19" y="15"/>
                    <a:pt x="20" y="13"/>
                    <a:pt x="21" y="13"/>
                  </a:cubicBezTo>
                  <a:cubicBezTo>
                    <a:pt x="22" y="10"/>
                    <a:pt x="26" y="8"/>
                    <a:pt x="28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2" y="7"/>
                    <a:pt x="32" y="7"/>
                  </a:cubicBezTo>
                  <a:cubicBezTo>
                    <a:pt x="32" y="6"/>
                    <a:pt x="33" y="6"/>
                    <a:pt x="33" y="5"/>
                  </a:cubicBezTo>
                  <a:cubicBezTo>
                    <a:pt x="33" y="5"/>
                    <a:pt x="33" y="4"/>
                    <a:pt x="34" y="4"/>
                  </a:cubicBezTo>
                  <a:cubicBezTo>
                    <a:pt x="34" y="4"/>
                    <a:pt x="34" y="3"/>
                    <a:pt x="34" y="3"/>
                  </a:cubicBezTo>
                  <a:cubicBezTo>
                    <a:pt x="34" y="3"/>
                    <a:pt x="34" y="2"/>
                    <a:pt x="34" y="2"/>
                  </a:cubicBezTo>
                  <a:cubicBezTo>
                    <a:pt x="34" y="2"/>
                    <a:pt x="35" y="2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0"/>
                    <a:pt x="34" y="0"/>
                    <a:pt x="34" y="0"/>
                  </a:cubicBezTo>
                  <a:cubicBezTo>
                    <a:pt x="32" y="0"/>
                    <a:pt x="30" y="1"/>
                    <a:pt x="29" y="3"/>
                  </a:cubicBezTo>
                  <a:cubicBezTo>
                    <a:pt x="27" y="3"/>
                    <a:pt x="26" y="4"/>
                    <a:pt x="25" y="4"/>
                  </a:cubicBezTo>
                  <a:cubicBezTo>
                    <a:pt x="24" y="4"/>
                    <a:pt x="24" y="4"/>
                    <a:pt x="23" y="4"/>
                  </a:cubicBezTo>
                  <a:cubicBezTo>
                    <a:pt x="23" y="3"/>
                    <a:pt x="22" y="3"/>
                    <a:pt x="22" y="3"/>
                  </a:cubicBezTo>
                  <a:cubicBezTo>
                    <a:pt x="21" y="3"/>
                    <a:pt x="20" y="4"/>
                    <a:pt x="20" y="4"/>
                  </a:cubicBezTo>
                  <a:cubicBezTo>
                    <a:pt x="19" y="6"/>
                    <a:pt x="18" y="11"/>
                    <a:pt x="14" y="11"/>
                  </a:cubicBezTo>
                  <a:cubicBezTo>
                    <a:pt x="13" y="11"/>
                    <a:pt x="13" y="11"/>
                    <a:pt x="13" y="13"/>
                  </a:cubicBezTo>
                  <a:cubicBezTo>
                    <a:pt x="13" y="14"/>
                    <a:pt x="13" y="16"/>
                    <a:pt x="11" y="17"/>
                  </a:cubicBezTo>
                  <a:cubicBezTo>
                    <a:pt x="10" y="18"/>
                    <a:pt x="8" y="18"/>
                    <a:pt x="6" y="18"/>
                  </a:cubicBezTo>
                  <a:cubicBezTo>
                    <a:pt x="4" y="19"/>
                    <a:pt x="1" y="19"/>
                    <a:pt x="1" y="20"/>
                  </a:cubicBezTo>
                  <a:cubicBezTo>
                    <a:pt x="0" y="21"/>
                    <a:pt x="2" y="22"/>
                    <a:pt x="3" y="23"/>
                  </a:cubicBezTo>
                  <a:cubicBezTo>
                    <a:pt x="6" y="25"/>
                    <a:pt x="8" y="26"/>
                    <a:pt x="8" y="29"/>
                  </a:cubicBezTo>
                  <a:cubicBezTo>
                    <a:pt x="7" y="30"/>
                    <a:pt x="8" y="32"/>
                    <a:pt x="9" y="33"/>
                  </a:cubicBezTo>
                  <a:cubicBezTo>
                    <a:pt x="10" y="35"/>
                    <a:pt x="11" y="38"/>
                    <a:pt x="9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2"/>
                    <a:pt x="6" y="42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3"/>
                    <a:pt x="5" y="43"/>
                    <a:pt x="5" y="44"/>
                  </a:cubicBezTo>
                  <a:cubicBezTo>
                    <a:pt x="5" y="44"/>
                    <a:pt x="5" y="44"/>
                    <a:pt x="5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5" y="46"/>
                    <a:pt x="5" y="46"/>
                  </a:cubicBezTo>
                  <a:cubicBezTo>
                    <a:pt x="5" y="46"/>
                    <a:pt x="5" y="47"/>
                    <a:pt x="4" y="47"/>
                  </a:cubicBezTo>
                  <a:cubicBezTo>
                    <a:pt x="4" y="47"/>
                    <a:pt x="4" y="48"/>
                    <a:pt x="4" y="48"/>
                  </a:cubicBezTo>
                  <a:cubicBezTo>
                    <a:pt x="4" y="48"/>
                    <a:pt x="4" y="49"/>
                    <a:pt x="4" y="49"/>
                  </a:cubicBezTo>
                  <a:cubicBezTo>
                    <a:pt x="4" y="49"/>
                    <a:pt x="4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4" y="50"/>
                    <a:pt x="5" y="50"/>
                  </a:cubicBezTo>
                  <a:cubicBezTo>
                    <a:pt x="5" y="50"/>
                    <a:pt x="5" y="50"/>
                    <a:pt x="5" y="51"/>
                  </a:cubicBezTo>
                  <a:cubicBezTo>
                    <a:pt x="5" y="51"/>
                    <a:pt x="5" y="51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51"/>
                    <a:pt x="8" y="51"/>
                    <a:pt x="8" y="51"/>
                  </a:cubicBezTo>
                  <a:cubicBezTo>
                    <a:pt x="9" y="48"/>
                    <a:pt x="12" y="48"/>
                    <a:pt x="15" y="48"/>
                  </a:cubicBezTo>
                  <a:cubicBezTo>
                    <a:pt x="16" y="48"/>
                    <a:pt x="16" y="48"/>
                    <a:pt x="17" y="48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46"/>
                    <a:pt x="22" y="45"/>
                    <a:pt x="25" y="44"/>
                  </a:cubicBezTo>
                  <a:cubicBezTo>
                    <a:pt x="27" y="44"/>
                    <a:pt x="30" y="43"/>
                    <a:pt x="30" y="43"/>
                  </a:cubicBezTo>
                  <a:cubicBezTo>
                    <a:pt x="30" y="42"/>
                    <a:pt x="30" y="42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2" y="37"/>
                    <a:pt x="33" y="37"/>
                    <a:pt x="33" y="37"/>
                  </a:cubicBezTo>
                  <a:cubicBezTo>
                    <a:pt x="33" y="36"/>
                    <a:pt x="33" y="36"/>
                    <a:pt x="34" y="36"/>
                  </a:cubicBezTo>
                  <a:cubicBezTo>
                    <a:pt x="34" y="36"/>
                    <a:pt x="34" y="35"/>
                    <a:pt x="34" y="35"/>
                  </a:cubicBezTo>
                  <a:cubicBezTo>
                    <a:pt x="35" y="35"/>
                    <a:pt x="35" y="35"/>
                    <a:pt x="35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3"/>
                    <a:pt x="38" y="33"/>
                    <a:pt x="38" y="33"/>
                  </a:cubicBezTo>
                  <a:cubicBezTo>
                    <a:pt x="38" y="32"/>
                    <a:pt x="39" y="32"/>
                    <a:pt x="39" y="32"/>
                  </a:cubicBezTo>
                  <a:cubicBezTo>
                    <a:pt x="39" y="32"/>
                    <a:pt x="40" y="32"/>
                    <a:pt x="40" y="32"/>
                  </a:cubicBezTo>
                  <a:cubicBezTo>
                    <a:pt x="40" y="32"/>
                    <a:pt x="40" y="32"/>
                    <a:pt x="41" y="32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4" y="32"/>
                    <a:pt x="44" y="35"/>
                    <a:pt x="44" y="37"/>
                  </a:cubicBezTo>
                  <a:cubicBezTo>
                    <a:pt x="44" y="39"/>
                    <a:pt x="44" y="41"/>
                    <a:pt x="46" y="41"/>
                  </a:cubicBezTo>
                  <a:cubicBezTo>
                    <a:pt x="49" y="43"/>
                    <a:pt x="48" y="47"/>
                    <a:pt x="47" y="50"/>
                  </a:cubicBezTo>
                  <a:cubicBezTo>
                    <a:pt x="47" y="52"/>
                    <a:pt x="46" y="54"/>
                    <a:pt x="47" y="55"/>
                  </a:cubicBezTo>
                  <a:cubicBezTo>
                    <a:pt x="47" y="55"/>
                    <a:pt x="48" y="56"/>
                    <a:pt x="51" y="55"/>
                  </a:cubicBezTo>
                  <a:cubicBezTo>
                    <a:pt x="52" y="55"/>
                    <a:pt x="52" y="55"/>
                    <a:pt x="53" y="54"/>
                  </a:cubicBezTo>
                  <a:cubicBezTo>
                    <a:pt x="53" y="54"/>
                    <a:pt x="54" y="54"/>
                    <a:pt x="54" y="54"/>
                  </a:cubicBezTo>
                  <a:cubicBezTo>
                    <a:pt x="55" y="54"/>
                    <a:pt x="55" y="53"/>
                    <a:pt x="56" y="53"/>
                  </a:cubicBezTo>
                  <a:cubicBezTo>
                    <a:pt x="56" y="53"/>
                    <a:pt x="56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62" y="48"/>
                    <a:pt x="66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70" y="45"/>
                    <a:pt x="70" y="45"/>
                  </a:cubicBezTo>
                  <a:cubicBezTo>
                    <a:pt x="71" y="46"/>
                    <a:pt x="72" y="47"/>
                    <a:pt x="72" y="47"/>
                  </a:cubicBezTo>
                  <a:cubicBezTo>
                    <a:pt x="73" y="48"/>
                    <a:pt x="73" y="48"/>
                    <a:pt x="74" y="48"/>
                  </a:cubicBezTo>
                  <a:cubicBezTo>
                    <a:pt x="74" y="48"/>
                    <a:pt x="75" y="48"/>
                    <a:pt x="75" y="48"/>
                  </a:cubicBezTo>
                  <a:cubicBezTo>
                    <a:pt x="76" y="48"/>
                    <a:pt x="76" y="48"/>
                    <a:pt x="76" y="48"/>
                  </a:cubicBezTo>
                  <a:cubicBezTo>
                    <a:pt x="77" y="48"/>
                    <a:pt x="77" y="48"/>
                    <a:pt x="77" y="48"/>
                  </a:cubicBezTo>
                  <a:cubicBezTo>
                    <a:pt x="78" y="48"/>
                    <a:pt x="78" y="48"/>
                    <a:pt x="78" y="49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1" y="50"/>
                    <a:pt x="81" y="50"/>
                    <a:pt x="81" y="50"/>
                  </a:cubicBezTo>
                  <a:cubicBezTo>
                    <a:pt x="81" y="50"/>
                    <a:pt x="81" y="50"/>
                    <a:pt x="81" y="50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2" y="50"/>
                    <a:pt x="83" y="50"/>
                    <a:pt x="83" y="50"/>
                  </a:cubicBezTo>
                  <a:cubicBezTo>
                    <a:pt x="83" y="50"/>
                    <a:pt x="83" y="50"/>
                    <a:pt x="83" y="50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84" y="49"/>
                    <a:pt x="84" y="48"/>
                    <a:pt x="84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77" name="Freeform 178"/>
            <p:cNvSpPr>
              <a:spLocks/>
            </p:cNvSpPr>
            <p:nvPr/>
          </p:nvSpPr>
          <p:spPr bwMode="auto">
            <a:xfrm>
              <a:off x="14201776" y="6477000"/>
              <a:ext cx="58738" cy="41275"/>
            </a:xfrm>
            <a:custGeom>
              <a:avLst/>
              <a:gdLst>
                <a:gd name="T0" fmla="*/ 2 w 11"/>
                <a:gd name="T1" fmla="*/ 3 h 8"/>
                <a:gd name="T2" fmla="*/ 3 w 11"/>
                <a:gd name="T3" fmla="*/ 4 h 8"/>
                <a:gd name="T4" fmla="*/ 5 w 11"/>
                <a:gd name="T5" fmla="*/ 7 h 8"/>
                <a:gd name="T6" fmla="*/ 10 w 11"/>
                <a:gd name="T7" fmla="*/ 8 h 8"/>
                <a:gd name="T8" fmla="*/ 11 w 11"/>
                <a:gd name="T9" fmla="*/ 8 h 8"/>
                <a:gd name="T10" fmla="*/ 11 w 11"/>
                <a:gd name="T11" fmla="*/ 8 h 8"/>
                <a:gd name="T12" fmla="*/ 11 w 11"/>
                <a:gd name="T13" fmla="*/ 7 h 8"/>
                <a:gd name="T14" fmla="*/ 11 w 11"/>
                <a:gd name="T15" fmla="*/ 7 h 8"/>
                <a:gd name="T16" fmla="*/ 11 w 11"/>
                <a:gd name="T17" fmla="*/ 6 h 8"/>
                <a:gd name="T18" fmla="*/ 10 w 11"/>
                <a:gd name="T19" fmla="*/ 6 h 8"/>
                <a:gd name="T20" fmla="*/ 10 w 11"/>
                <a:gd name="T21" fmla="*/ 5 h 8"/>
                <a:gd name="T22" fmla="*/ 9 w 11"/>
                <a:gd name="T23" fmla="*/ 4 h 8"/>
                <a:gd name="T24" fmla="*/ 6 w 11"/>
                <a:gd name="T25" fmla="*/ 2 h 8"/>
                <a:gd name="T26" fmla="*/ 6 w 11"/>
                <a:gd name="T27" fmla="*/ 2 h 8"/>
                <a:gd name="T28" fmla="*/ 4 w 11"/>
                <a:gd name="T29" fmla="*/ 2 h 8"/>
                <a:gd name="T30" fmla="*/ 2 w 11"/>
                <a:gd name="T31" fmla="*/ 1 h 8"/>
                <a:gd name="T32" fmla="*/ 0 w 11"/>
                <a:gd name="T33" fmla="*/ 0 h 8"/>
                <a:gd name="T34" fmla="*/ 0 w 11"/>
                <a:gd name="T35" fmla="*/ 0 h 8"/>
                <a:gd name="T36" fmla="*/ 0 w 11"/>
                <a:gd name="T37" fmla="*/ 0 h 8"/>
                <a:gd name="T38" fmla="*/ 0 w 11"/>
                <a:gd name="T39" fmla="*/ 1 h 8"/>
                <a:gd name="T40" fmla="*/ 1 w 11"/>
                <a:gd name="T41" fmla="*/ 2 h 8"/>
                <a:gd name="T42" fmla="*/ 1 w 11"/>
                <a:gd name="T43" fmla="*/ 2 h 8"/>
                <a:gd name="T44" fmla="*/ 1 w 11"/>
                <a:gd name="T45" fmla="*/ 3 h 8"/>
                <a:gd name="T46" fmla="*/ 2 w 11"/>
                <a:gd name="T4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" h="8">
                  <a:moveTo>
                    <a:pt x="2" y="3"/>
                  </a:moveTo>
                  <a:cubicBezTo>
                    <a:pt x="2" y="3"/>
                    <a:pt x="2" y="3"/>
                    <a:pt x="3" y="4"/>
                  </a:cubicBezTo>
                  <a:cubicBezTo>
                    <a:pt x="5" y="5"/>
                    <a:pt x="5" y="6"/>
                    <a:pt x="5" y="7"/>
                  </a:cubicBezTo>
                  <a:cubicBezTo>
                    <a:pt x="5" y="7"/>
                    <a:pt x="6" y="7"/>
                    <a:pt x="10" y="8"/>
                  </a:cubicBezTo>
                  <a:cubicBezTo>
                    <a:pt x="10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6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9" y="4"/>
                    <a:pt x="9" y="4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2"/>
                    <a:pt x="3" y="2"/>
                    <a:pt x="2" y="1"/>
                  </a:cubicBez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78" name="Freeform 179"/>
            <p:cNvSpPr>
              <a:spLocks/>
            </p:cNvSpPr>
            <p:nvPr/>
          </p:nvSpPr>
          <p:spPr bwMode="auto">
            <a:xfrm>
              <a:off x="15695613" y="6226175"/>
              <a:ext cx="642938" cy="266700"/>
            </a:xfrm>
            <a:custGeom>
              <a:avLst/>
              <a:gdLst>
                <a:gd name="T0" fmla="*/ 50 w 121"/>
                <a:gd name="T1" fmla="*/ 46 h 51"/>
                <a:gd name="T2" fmla="*/ 54 w 121"/>
                <a:gd name="T3" fmla="*/ 41 h 51"/>
                <a:gd name="T4" fmla="*/ 63 w 121"/>
                <a:gd name="T5" fmla="*/ 37 h 51"/>
                <a:gd name="T6" fmla="*/ 72 w 121"/>
                <a:gd name="T7" fmla="*/ 36 h 51"/>
                <a:gd name="T8" fmla="*/ 82 w 121"/>
                <a:gd name="T9" fmla="*/ 33 h 51"/>
                <a:gd name="T10" fmla="*/ 93 w 121"/>
                <a:gd name="T11" fmla="*/ 30 h 51"/>
                <a:gd name="T12" fmla="*/ 110 w 121"/>
                <a:gd name="T13" fmla="*/ 20 h 51"/>
                <a:gd name="T14" fmla="*/ 121 w 121"/>
                <a:gd name="T15" fmla="*/ 14 h 51"/>
                <a:gd name="T16" fmla="*/ 121 w 121"/>
                <a:gd name="T17" fmla="*/ 13 h 51"/>
                <a:gd name="T18" fmla="*/ 119 w 121"/>
                <a:gd name="T19" fmla="*/ 13 h 51"/>
                <a:gd name="T20" fmla="*/ 118 w 121"/>
                <a:gd name="T21" fmla="*/ 13 h 51"/>
                <a:gd name="T22" fmla="*/ 108 w 121"/>
                <a:gd name="T23" fmla="*/ 8 h 51"/>
                <a:gd name="T24" fmla="*/ 102 w 121"/>
                <a:gd name="T25" fmla="*/ 7 h 51"/>
                <a:gd name="T26" fmla="*/ 71 w 121"/>
                <a:gd name="T27" fmla="*/ 6 h 51"/>
                <a:gd name="T28" fmla="*/ 57 w 121"/>
                <a:gd name="T29" fmla="*/ 1 h 51"/>
                <a:gd name="T30" fmla="*/ 36 w 121"/>
                <a:gd name="T31" fmla="*/ 8 h 51"/>
                <a:gd name="T32" fmla="*/ 14 w 121"/>
                <a:gd name="T33" fmla="*/ 16 h 51"/>
                <a:gd name="T34" fmla="*/ 14 w 121"/>
                <a:gd name="T35" fmla="*/ 16 h 51"/>
                <a:gd name="T36" fmla="*/ 14 w 121"/>
                <a:gd name="T37" fmla="*/ 16 h 51"/>
                <a:gd name="T38" fmla="*/ 13 w 121"/>
                <a:gd name="T39" fmla="*/ 17 h 51"/>
                <a:gd name="T40" fmla="*/ 13 w 121"/>
                <a:gd name="T41" fmla="*/ 19 h 51"/>
                <a:gd name="T42" fmla="*/ 12 w 121"/>
                <a:gd name="T43" fmla="*/ 21 h 51"/>
                <a:gd name="T44" fmla="*/ 14 w 121"/>
                <a:gd name="T45" fmla="*/ 22 h 51"/>
                <a:gd name="T46" fmla="*/ 15 w 121"/>
                <a:gd name="T47" fmla="*/ 24 h 51"/>
                <a:gd name="T48" fmla="*/ 23 w 121"/>
                <a:gd name="T49" fmla="*/ 24 h 51"/>
                <a:gd name="T50" fmla="*/ 42 w 121"/>
                <a:gd name="T51" fmla="*/ 34 h 51"/>
                <a:gd name="T52" fmla="*/ 31 w 121"/>
                <a:gd name="T53" fmla="*/ 40 h 51"/>
                <a:gd name="T54" fmla="*/ 24 w 121"/>
                <a:gd name="T55" fmla="*/ 40 h 51"/>
                <a:gd name="T56" fmla="*/ 22 w 121"/>
                <a:gd name="T57" fmla="*/ 41 h 51"/>
                <a:gd name="T58" fmla="*/ 19 w 121"/>
                <a:gd name="T59" fmla="*/ 42 h 51"/>
                <a:gd name="T60" fmla="*/ 15 w 121"/>
                <a:gd name="T61" fmla="*/ 42 h 51"/>
                <a:gd name="T62" fmla="*/ 13 w 121"/>
                <a:gd name="T63" fmla="*/ 42 h 51"/>
                <a:gd name="T64" fmla="*/ 11 w 121"/>
                <a:gd name="T65" fmla="*/ 42 h 51"/>
                <a:gd name="T66" fmla="*/ 9 w 121"/>
                <a:gd name="T67" fmla="*/ 42 h 51"/>
                <a:gd name="T68" fmla="*/ 7 w 121"/>
                <a:gd name="T69" fmla="*/ 42 h 51"/>
                <a:gd name="T70" fmla="*/ 0 w 121"/>
                <a:gd name="T71" fmla="*/ 48 h 51"/>
                <a:gd name="T72" fmla="*/ 10 w 121"/>
                <a:gd name="T73" fmla="*/ 47 h 51"/>
                <a:gd name="T74" fmla="*/ 26 w 121"/>
                <a:gd name="T75" fmla="*/ 49 h 51"/>
                <a:gd name="T76" fmla="*/ 33 w 121"/>
                <a:gd name="T77" fmla="*/ 50 h 51"/>
                <a:gd name="T78" fmla="*/ 35 w 121"/>
                <a:gd name="T79" fmla="*/ 51 h 51"/>
                <a:gd name="T80" fmla="*/ 38 w 121"/>
                <a:gd name="T81" fmla="*/ 51 h 51"/>
                <a:gd name="T82" fmla="*/ 40 w 121"/>
                <a:gd name="T83" fmla="*/ 51 h 51"/>
                <a:gd name="T84" fmla="*/ 44 w 121"/>
                <a:gd name="T85" fmla="*/ 50 h 51"/>
                <a:gd name="T86" fmla="*/ 45 w 121"/>
                <a:gd name="T87" fmla="*/ 50 h 51"/>
                <a:gd name="T88" fmla="*/ 50 w 121"/>
                <a:gd name="T89" fmla="*/ 4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1" h="51">
                  <a:moveTo>
                    <a:pt x="50" y="48"/>
                  </a:moveTo>
                  <a:cubicBezTo>
                    <a:pt x="50" y="48"/>
                    <a:pt x="50" y="47"/>
                    <a:pt x="50" y="47"/>
                  </a:cubicBezTo>
                  <a:cubicBezTo>
                    <a:pt x="50" y="47"/>
                    <a:pt x="50" y="47"/>
                    <a:pt x="50" y="46"/>
                  </a:cubicBezTo>
                  <a:cubicBezTo>
                    <a:pt x="50" y="46"/>
                    <a:pt x="50" y="46"/>
                    <a:pt x="50" y="46"/>
                  </a:cubicBezTo>
                  <a:cubicBezTo>
                    <a:pt x="50" y="46"/>
                    <a:pt x="50" y="45"/>
                    <a:pt x="50" y="45"/>
                  </a:cubicBezTo>
                  <a:cubicBezTo>
                    <a:pt x="50" y="42"/>
                    <a:pt x="53" y="42"/>
                    <a:pt x="54" y="41"/>
                  </a:cubicBezTo>
                  <a:cubicBezTo>
                    <a:pt x="55" y="41"/>
                    <a:pt x="55" y="41"/>
                    <a:pt x="56" y="41"/>
                  </a:cubicBezTo>
                  <a:cubicBezTo>
                    <a:pt x="57" y="41"/>
                    <a:pt x="58" y="40"/>
                    <a:pt x="59" y="39"/>
                  </a:cubicBezTo>
                  <a:cubicBezTo>
                    <a:pt x="60" y="38"/>
                    <a:pt x="61" y="37"/>
                    <a:pt x="63" y="37"/>
                  </a:cubicBezTo>
                  <a:cubicBezTo>
                    <a:pt x="63" y="37"/>
                    <a:pt x="64" y="37"/>
                    <a:pt x="65" y="36"/>
                  </a:cubicBezTo>
                  <a:cubicBezTo>
                    <a:pt x="66" y="35"/>
                    <a:pt x="68" y="34"/>
                    <a:pt x="70" y="35"/>
                  </a:cubicBezTo>
                  <a:cubicBezTo>
                    <a:pt x="70" y="35"/>
                    <a:pt x="71" y="36"/>
                    <a:pt x="72" y="36"/>
                  </a:cubicBezTo>
                  <a:cubicBezTo>
                    <a:pt x="73" y="37"/>
                    <a:pt x="74" y="38"/>
                    <a:pt x="76" y="37"/>
                  </a:cubicBezTo>
                  <a:cubicBezTo>
                    <a:pt x="77" y="36"/>
                    <a:pt x="78" y="36"/>
                    <a:pt x="78" y="36"/>
                  </a:cubicBezTo>
                  <a:cubicBezTo>
                    <a:pt x="79" y="36"/>
                    <a:pt x="80" y="35"/>
                    <a:pt x="82" y="33"/>
                  </a:cubicBezTo>
                  <a:cubicBezTo>
                    <a:pt x="84" y="30"/>
                    <a:pt x="86" y="29"/>
                    <a:pt x="89" y="29"/>
                  </a:cubicBezTo>
                  <a:cubicBezTo>
                    <a:pt x="90" y="29"/>
                    <a:pt x="91" y="29"/>
                    <a:pt x="92" y="29"/>
                  </a:cubicBezTo>
                  <a:cubicBezTo>
                    <a:pt x="93" y="30"/>
                    <a:pt x="93" y="30"/>
                    <a:pt x="93" y="30"/>
                  </a:cubicBezTo>
                  <a:cubicBezTo>
                    <a:pt x="98" y="30"/>
                    <a:pt x="100" y="28"/>
                    <a:pt x="101" y="25"/>
                  </a:cubicBezTo>
                  <a:cubicBezTo>
                    <a:pt x="102" y="23"/>
                    <a:pt x="105" y="22"/>
                    <a:pt x="107" y="21"/>
                  </a:cubicBezTo>
                  <a:cubicBezTo>
                    <a:pt x="108" y="21"/>
                    <a:pt x="109" y="20"/>
                    <a:pt x="110" y="20"/>
                  </a:cubicBezTo>
                  <a:cubicBezTo>
                    <a:pt x="113" y="18"/>
                    <a:pt x="118" y="16"/>
                    <a:pt x="120" y="15"/>
                  </a:cubicBezTo>
                  <a:cubicBezTo>
                    <a:pt x="121" y="15"/>
                    <a:pt x="121" y="15"/>
                    <a:pt x="121" y="15"/>
                  </a:cubicBezTo>
                  <a:cubicBezTo>
                    <a:pt x="121" y="15"/>
                    <a:pt x="121" y="14"/>
                    <a:pt x="121" y="14"/>
                  </a:cubicBezTo>
                  <a:cubicBezTo>
                    <a:pt x="121" y="14"/>
                    <a:pt x="121" y="14"/>
                    <a:pt x="121" y="14"/>
                  </a:cubicBezTo>
                  <a:cubicBezTo>
                    <a:pt x="121" y="14"/>
                    <a:pt x="121" y="14"/>
                    <a:pt x="121" y="14"/>
                  </a:cubicBezTo>
                  <a:cubicBezTo>
                    <a:pt x="121" y="14"/>
                    <a:pt x="121" y="14"/>
                    <a:pt x="121" y="13"/>
                  </a:cubicBezTo>
                  <a:cubicBezTo>
                    <a:pt x="121" y="13"/>
                    <a:pt x="120" y="13"/>
                    <a:pt x="120" y="13"/>
                  </a:cubicBezTo>
                  <a:cubicBezTo>
                    <a:pt x="120" y="13"/>
                    <a:pt x="120" y="13"/>
                    <a:pt x="120" y="13"/>
                  </a:cubicBezTo>
                  <a:cubicBezTo>
                    <a:pt x="120" y="13"/>
                    <a:pt x="120" y="13"/>
                    <a:pt x="119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18" y="13"/>
                    <a:pt x="118" y="13"/>
                    <a:pt x="118" y="13"/>
                  </a:cubicBezTo>
                  <a:cubicBezTo>
                    <a:pt x="117" y="13"/>
                    <a:pt x="117" y="13"/>
                    <a:pt x="117" y="13"/>
                  </a:cubicBezTo>
                  <a:cubicBezTo>
                    <a:pt x="115" y="13"/>
                    <a:pt x="114" y="13"/>
                    <a:pt x="112" y="10"/>
                  </a:cubicBezTo>
                  <a:cubicBezTo>
                    <a:pt x="110" y="8"/>
                    <a:pt x="109" y="8"/>
                    <a:pt x="108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7" y="8"/>
                    <a:pt x="107" y="8"/>
                    <a:pt x="106" y="8"/>
                  </a:cubicBezTo>
                  <a:cubicBezTo>
                    <a:pt x="105" y="8"/>
                    <a:pt x="103" y="8"/>
                    <a:pt x="102" y="7"/>
                  </a:cubicBezTo>
                  <a:cubicBezTo>
                    <a:pt x="98" y="7"/>
                    <a:pt x="87" y="5"/>
                    <a:pt x="79" y="5"/>
                  </a:cubicBezTo>
                  <a:cubicBezTo>
                    <a:pt x="75" y="5"/>
                    <a:pt x="74" y="6"/>
                    <a:pt x="73" y="6"/>
                  </a:cubicBezTo>
                  <a:cubicBezTo>
                    <a:pt x="73" y="6"/>
                    <a:pt x="72" y="6"/>
                    <a:pt x="71" y="6"/>
                  </a:cubicBezTo>
                  <a:cubicBezTo>
                    <a:pt x="67" y="6"/>
                    <a:pt x="63" y="4"/>
                    <a:pt x="60" y="2"/>
                  </a:cubicBezTo>
                  <a:cubicBezTo>
                    <a:pt x="59" y="2"/>
                    <a:pt x="59" y="2"/>
                    <a:pt x="58" y="2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5" y="0"/>
                    <a:pt x="48" y="1"/>
                    <a:pt x="47" y="5"/>
                  </a:cubicBezTo>
                  <a:cubicBezTo>
                    <a:pt x="47" y="9"/>
                    <a:pt x="44" y="10"/>
                    <a:pt x="43" y="10"/>
                  </a:cubicBezTo>
                  <a:cubicBezTo>
                    <a:pt x="41" y="10"/>
                    <a:pt x="39" y="9"/>
                    <a:pt x="36" y="8"/>
                  </a:cubicBezTo>
                  <a:cubicBezTo>
                    <a:pt x="33" y="6"/>
                    <a:pt x="30" y="6"/>
                    <a:pt x="27" y="6"/>
                  </a:cubicBezTo>
                  <a:cubicBezTo>
                    <a:pt x="24" y="6"/>
                    <a:pt x="22" y="6"/>
                    <a:pt x="22" y="7"/>
                  </a:cubicBezTo>
                  <a:cubicBezTo>
                    <a:pt x="22" y="11"/>
                    <a:pt x="17" y="15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9"/>
                    <a:pt x="13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5" y="23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6" y="25"/>
                    <a:pt x="17" y="25"/>
                    <a:pt x="18" y="26"/>
                  </a:cubicBezTo>
                  <a:cubicBezTo>
                    <a:pt x="18" y="26"/>
                    <a:pt x="19" y="26"/>
                    <a:pt x="19" y="26"/>
                  </a:cubicBezTo>
                  <a:cubicBezTo>
                    <a:pt x="21" y="26"/>
                    <a:pt x="22" y="25"/>
                    <a:pt x="23" y="24"/>
                  </a:cubicBezTo>
                  <a:cubicBezTo>
                    <a:pt x="23" y="24"/>
                    <a:pt x="23" y="23"/>
                    <a:pt x="25" y="23"/>
                  </a:cubicBezTo>
                  <a:cubicBezTo>
                    <a:pt x="28" y="23"/>
                    <a:pt x="36" y="27"/>
                    <a:pt x="40" y="31"/>
                  </a:cubicBezTo>
                  <a:cubicBezTo>
                    <a:pt x="41" y="32"/>
                    <a:pt x="42" y="33"/>
                    <a:pt x="42" y="34"/>
                  </a:cubicBezTo>
                  <a:cubicBezTo>
                    <a:pt x="42" y="35"/>
                    <a:pt x="41" y="35"/>
                    <a:pt x="39" y="35"/>
                  </a:cubicBezTo>
                  <a:cubicBezTo>
                    <a:pt x="38" y="36"/>
                    <a:pt x="36" y="36"/>
                    <a:pt x="35" y="38"/>
                  </a:cubicBezTo>
                  <a:cubicBezTo>
                    <a:pt x="34" y="40"/>
                    <a:pt x="33" y="40"/>
                    <a:pt x="31" y="40"/>
                  </a:cubicBezTo>
                  <a:cubicBezTo>
                    <a:pt x="29" y="40"/>
                    <a:pt x="28" y="40"/>
                    <a:pt x="27" y="40"/>
                  </a:cubicBezTo>
                  <a:cubicBezTo>
                    <a:pt x="26" y="40"/>
                    <a:pt x="26" y="40"/>
                    <a:pt x="25" y="40"/>
                  </a:cubicBezTo>
                  <a:cubicBezTo>
                    <a:pt x="25" y="40"/>
                    <a:pt x="24" y="40"/>
                    <a:pt x="24" y="40"/>
                  </a:cubicBezTo>
                  <a:cubicBezTo>
                    <a:pt x="24" y="40"/>
                    <a:pt x="24" y="40"/>
                    <a:pt x="23" y="40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6" y="42"/>
                    <a:pt x="16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4" y="42"/>
                    <a:pt x="14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2" y="42"/>
                    <a:pt x="12" y="42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2"/>
                    <a:pt x="8" y="42"/>
                    <a:pt x="8" y="42"/>
                  </a:cubicBezTo>
                  <a:cubicBezTo>
                    <a:pt x="8" y="42"/>
                    <a:pt x="7" y="42"/>
                    <a:pt x="7" y="42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5" y="42"/>
                    <a:pt x="3" y="44"/>
                    <a:pt x="1" y="46"/>
                  </a:cubicBezTo>
                  <a:cubicBezTo>
                    <a:pt x="0" y="47"/>
                    <a:pt x="0" y="47"/>
                    <a:pt x="0" y="48"/>
                  </a:cubicBezTo>
                  <a:cubicBezTo>
                    <a:pt x="0" y="48"/>
                    <a:pt x="1" y="48"/>
                    <a:pt x="1" y="48"/>
                  </a:cubicBezTo>
                  <a:cubicBezTo>
                    <a:pt x="2" y="48"/>
                    <a:pt x="4" y="48"/>
                    <a:pt x="5" y="48"/>
                  </a:cubicBezTo>
                  <a:cubicBezTo>
                    <a:pt x="7" y="47"/>
                    <a:pt x="8" y="47"/>
                    <a:pt x="10" y="47"/>
                  </a:cubicBezTo>
                  <a:cubicBezTo>
                    <a:pt x="13" y="47"/>
                    <a:pt x="14" y="48"/>
                    <a:pt x="16" y="49"/>
                  </a:cubicBezTo>
                  <a:cubicBezTo>
                    <a:pt x="17" y="49"/>
                    <a:pt x="19" y="49"/>
                    <a:pt x="21" y="48"/>
                  </a:cubicBezTo>
                  <a:cubicBezTo>
                    <a:pt x="23" y="48"/>
                    <a:pt x="25" y="47"/>
                    <a:pt x="26" y="49"/>
                  </a:cubicBezTo>
                  <a:cubicBezTo>
                    <a:pt x="27" y="50"/>
                    <a:pt x="28" y="51"/>
                    <a:pt x="30" y="51"/>
                  </a:cubicBezTo>
                  <a:cubicBezTo>
                    <a:pt x="30" y="51"/>
                    <a:pt x="31" y="50"/>
                    <a:pt x="31" y="50"/>
                  </a:cubicBezTo>
                  <a:cubicBezTo>
                    <a:pt x="32" y="50"/>
                    <a:pt x="33" y="50"/>
                    <a:pt x="33" y="50"/>
                  </a:cubicBezTo>
                  <a:cubicBezTo>
                    <a:pt x="33" y="50"/>
                    <a:pt x="33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5" y="50"/>
                    <a:pt x="35" y="51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35" y="51"/>
                    <a:pt x="36" y="51"/>
                    <a:pt x="37" y="51"/>
                  </a:cubicBezTo>
                  <a:cubicBezTo>
                    <a:pt x="37" y="51"/>
                    <a:pt x="38" y="51"/>
                    <a:pt x="38" y="51"/>
                  </a:cubicBezTo>
                  <a:cubicBezTo>
                    <a:pt x="38" y="51"/>
                    <a:pt x="38" y="51"/>
                    <a:pt x="39" y="51"/>
                  </a:cubicBezTo>
                  <a:cubicBezTo>
                    <a:pt x="39" y="51"/>
                    <a:pt x="39" y="51"/>
                    <a:pt x="40" y="51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1" y="51"/>
                    <a:pt x="41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3" y="50"/>
                    <a:pt x="43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5" y="50"/>
                    <a:pt x="45" y="50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7" y="50"/>
                    <a:pt x="48" y="50"/>
                    <a:pt x="49" y="50"/>
                  </a:cubicBezTo>
                  <a:cubicBezTo>
                    <a:pt x="49" y="50"/>
                    <a:pt x="49" y="49"/>
                    <a:pt x="49" y="49"/>
                  </a:cubicBezTo>
                  <a:cubicBezTo>
                    <a:pt x="49" y="49"/>
                    <a:pt x="49" y="49"/>
                    <a:pt x="50" y="49"/>
                  </a:cubicBezTo>
                  <a:cubicBezTo>
                    <a:pt x="50" y="48"/>
                    <a:pt x="50" y="48"/>
                    <a:pt x="50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79" name="Freeform 180"/>
            <p:cNvSpPr>
              <a:spLocks/>
            </p:cNvSpPr>
            <p:nvPr/>
          </p:nvSpPr>
          <p:spPr bwMode="auto">
            <a:xfrm>
              <a:off x="14876463" y="6057900"/>
              <a:ext cx="1031875" cy="592138"/>
            </a:xfrm>
            <a:custGeom>
              <a:avLst/>
              <a:gdLst>
                <a:gd name="T0" fmla="*/ 2 w 194"/>
                <a:gd name="T1" fmla="*/ 56 h 113"/>
                <a:gd name="T2" fmla="*/ 9 w 194"/>
                <a:gd name="T3" fmla="*/ 56 h 113"/>
                <a:gd name="T4" fmla="*/ 19 w 194"/>
                <a:gd name="T5" fmla="*/ 45 h 113"/>
                <a:gd name="T6" fmla="*/ 21 w 194"/>
                <a:gd name="T7" fmla="*/ 44 h 113"/>
                <a:gd name="T8" fmla="*/ 27 w 194"/>
                <a:gd name="T9" fmla="*/ 39 h 113"/>
                <a:gd name="T10" fmla="*/ 43 w 194"/>
                <a:gd name="T11" fmla="*/ 43 h 113"/>
                <a:gd name="T12" fmla="*/ 61 w 194"/>
                <a:gd name="T13" fmla="*/ 57 h 113"/>
                <a:gd name="T14" fmla="*/ 70 w 194"/>
                <a:gd name="T15" fmla="*/ 65 h 113"/>
                <a:gd name="T16" fmla="*/ 80 w 194"/>
                <a:gd name="T17" fmla="*/ 78 h 113"/>
                <a:gd name="T18" fmla="*/ 106 w 194"/>
                <a:gd name="T19" fmla="*/ 95 h 113"/>
                <a:gd name="T20" fmla="*/ 121 w 194"/>
                <a:gd name="T21" fmla="*/ 101 h 113"/>
                <a:gd name="T22" fmla="*/ 124 w 194"/>
                <a:gd name="T23" fmla="*/ 108 h 113"/>
                <a:gd name="T24" fmla="*/ 133 w 194"/>
                <a:gd name="T25" fmla="*/ 112 h 113"/>
                <a:gd name="T26" fmla="*/ 135 w 194"/>
                <a:gd name="T27" fmla="*/ 113 h 113"/>
                <a:gd name="T28" fmla="*/ 136 w 194"/>
                <a:gd name="T29" fmla="*/ 108 h 113"/>
                <a:gd name="T30" fmla="*/ 138 w 194"/>
                <a:gd name="T31" fmla="*/ 104 h 113"/>
                <a:gd name="T32" fmla="*/ 139 w 194"/>
                <a:gd name="T33" fmla="*/ 93 h 113"/>
                <a:gd name="T34" fmla="*/ 139 w 194"/>
                <a:gd name="T35" fmla="*/ 80 h 113"/>
                <a:gd name="T36" fmla="*/ 147 w 194"/>
                <a:gd name="T37" fmla="*/ 73 h 113"/>
                <a:gd name="T38" fmla="*/ 156 w 194"/>
                <a:gd name="T39" fmla="*/ 66 h 113"/>
                <a:gd name="T40" fmla="*/ 167 w 194"/>
                <a:gd name="T41" fmla="*/ 62 h 113"/>
                <a:gd name="T42" fmla="*/ 170 w 194"/>
                <a:gd name="T43" fmla="*/ 64 h 113"/>
                <a:gd name="T44" fmla="*/ 170 w 194"/>
                <a:gd name="T45" fmla="*/ 65 h 113"/>
                <a:gd name="T46" fmla="*/ 169 w 194"/>
                <a:gd name="T47" fmla="*/ 66 h 113"/>
                <a:gd name="T48" fmla="*/ 168 w 194"/>
                <a:gd name="T49" fmla="*/ 69 h 113"/>
                <a:gd name="T50" fmla="*/ 167 w 194"/>
                <a:gd name="T51" fmla="*/ 72 h 113"/>
                <a:gd name="T52" fmla="*/ 168 w 194"/>
                <a:gd name="T53" fmla="*/ 72 h 113"/>
                <a:gd name="T54" fmla="*/ 172 w 194"/>
                <a:gd name="T55" fmla="*/ 72 h 113"/>
                <a:gd name="T56" fmla="*/ 174 w 194"/>
                <a:gd name="T57" fmla="*/ 71 h 113"/>
                <a:gd name="T58" fmla="*/ 176 w 194"/>
                <a:gd name="T59" fmla="*/ 71 h 113"/>
                <a:gd name="T60" fmla="*/ 177 w 194"/>
                <a:gd name="T61" fmla="*/ 70 h 113"/>
                <a:gd name="T62" fmla="*/ 185 w 194"/>
                <a:gd name="T63" fmla="*/ 70 h 113"/>
                <a:gd name="T64" fmla="*/ 194 w 194"/>
                <a:gd name="T65" fmla="*/ 65 h 113"/>
                <a:gd name="T66" fmla="*/ 179 w 194"/>
                <a:gd name="T67" fmla="*/ 57 h 113"/>
                <a:gd name="T68" fmla="*/ 167 w 194"/>
                <a:gd name="T69" fmla="*/ 57 h 113"/>
                <a:gd name="T70" fmla="*/ 164 w 194"/>
                <a:gd name="T71" fmla="*/ 54 h 113"/>
                <a:gd name="T72" fmla="*/ 162 w 194"/>
                <a:gd name="T73" fmla="*/ 54 h 113"/>
                <a:gd name="T74" fmla="*/ 158 w 194"/>
                <a:gd name="T75" fmla="*/ 55 h 113"/>
                <a:gd name="T76" fmla="*/ 140 w 194"/>
                <a:gd name="T77" fmla="*/ 65 h 113"/>
                <a:gd name="T78" fmla="*/ 121 w 194"/>
                <a:gd name="T79" fmla="*/ 56 h 113"/>
                <a:gd name="T80" fmla="*/ 115 w 194"/>
                <a:gd name="T81" fmla="*/ 41 h 113"/>
                <a:gd name="T82" fmla="*/ 104 w 194"/>
                <a:gd name="T83" fmla="*/ 28 h 113"/>
                <a:gd name="T84" fmla="*/ 76 w 194"/>
                <a:gd name="T85" fmla="*/ 28 h 113"/>
                <a:gd name="T86" fmla="*/ 65 w 194"/>
                <a:gd name="T87" fmla="*/ 26 h 113"/>
                <a:gd name="T88" fmla="*/ 64 w 194"/>
                <a:gd name="T89" fmla="*/ 24 h 113"/>
                <a:gd name="T90" fmla="*/ 61 w 194"/>
                <a:gd name="T91" fmla="*/ 21 h 113"/>
                <a:gd name="T92" fmla="*/ 58 w 194"/>
                <a:gd name="T93" fmla="*/ 19 h 113"/>
                <a:gd name="T94" fmla="*/ 55 w 194"/>
                <a:gd name="T95" fmla="*/ 15 h 113"/>
                <a:gd name="T96" fmla="*/ 51 w 194"/>
                <a:gd name="T97" fmla="*/ 18 h 113"/>
                <a:gd name="T98" fmla="*/ 37 w 194"/>
                <a:gd name="T99" fmla="*/ 1 h 113"/>
                <a:gd name="T100" fmla="*/ 31 w 194"/>
                <a:gd name="T101" fmla="*/ 16 h 113"/>
                <a:gd name="T102" fmla="*/ 1 w 194"/>
                <a:gd name="T103" fmla="*/ 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4" h="113">
                  <a:moveTo>
                    <a:pt x="1" y="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1" y="55"/>
                    <a:pt x="1" y="55"/>
                    <a:pt x="2" y="56"/>
                  </a:cubicBezTo>
                  <a:cubicBezTo>
                    <a:pt x="2" y="56"/>
                    <a:pt x="3" y="56"/>
                    <a:pt x="3" y="56"/>
                  </a:cubicBezTo>
                  <a:cubicBezTo>
                    <a:pt x="4" y="56"/>
                    <a:pt x="6" y="56"/>
                    <a:pt x="7" y="57"/>
                  </a:cubicBezTo>
                  <a:cubicBezTo>
                    <a:pt x="8" y="57"/>
                    <a:pt x="9" y="56"/>
                    <a:pt x="9" y="56"/>
                  </a:cubicBezTo>
                  <a:cubicBezTo>
                    <a:pt x="10" y="55"/>
                    <a:pt x="10" y="54"/>
                    <a:pt x="10" y="53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10" y="49"/>
                    <a:pt x="15" y="45"/>
                    <a:pt x="19" y="45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20" y="45"/>
                    <a:pt x="20" y="45"/>
                    <a:pt x="21" y="44"/>
                  </a:cubicBezTo>
                  <a:cubicBezTo>
                    <a:pt x="21" y="44"/>
                    <a:pt x="21" y="43"/>
                    <a:pt x="21" y="43"/>
                  </a:cubicBezTo>
                  <a:cubicBezTo>
                    <a:pt x="21" y="42"/>
                    <a:pt x="22" y="41"/>
                    <a:pt x="23" y="41"/>
                  </a:cubicBezTo>
                  <a:cubicBezTo>
                    <a:pt x="24" y="41"/>
                    <a:pt x="26" y="40"/>
                    <a:pt x="27" y="39"/>
                  </a:cubicBezTo>
                  <a:cubicBezTo>
                    <a:pt x="27" y="38"/>
                    <a:pt x="28" y="38"/>
                    <a:pt x="29" y="38"/>
                  </a:cubicBezTo>
                  <a:cubicBezTo>
                    <a:pt x="32" y="38"/>
                    <a:pt x="35" y="39"/>
                    <a:pt x="36" y="41"/>
                  </a:cubicBezTo>
                  <a:cubicBezTo>
                    <a:pt x="38" y="42"/>
                    <a:pt x="41" y="43"/>
                    <a:pt x="43" y="43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8" y="44"/>
                    <a:pt x="49" y="54"/>
                    <a:pt x="49" y="56"/>
                  </a:cubicBezTo>
                  <a:cubicBezTo>
                    <a:pt x="51" y="57"/>
                    <a:pt x="58" y="57"/>
                    <a:pt x="61" y="57"/>
                  </a:cubicBezTo>
                  <a:cubicBezTo>
                    <a:pt x="63" y="57"/>
                    <a:pt x="64" y="57"/>
                    <a:pt x="65" y="58"/>
                  </a:cubicBezTo>
                  <a:cubicBezTo>
                    <a:pt x="67" y="58"/>
                    <a:pt x="68" y="60"/>
                    <a:pt x="68" y="62"/>
                  </a:cubicBezTo>
                  <a:cubicBezTo>
                    <a:pt x="69" y="63"/>
                    <a:pt x="69" y="64"/>
                    <a:pt x="70" y="65"/>
                  </a:cubicBezTo>
                  <a:cubicBezTo>
                    <a:pt x="73" y="68"/>
                    <a:pt x="74" y="72"/>
                    <a:pt x="75" y="75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6" y="76"/>
                    <a:pt x="78" y="77"/>
                    <a:pt x="80" y="78"/>
                  </a:cubicBezTo>
                  <a:cubicBezTo>
                    <a:pt x="83" y="80"/>
                    <a:pt x="86" y="81"/>
                    <a:pt x="87" y="83"/>
                  </a:cubicBezTo>
                  <a:cubicBezTo>
                    <a:pt x="89" y="86"/>
                    <a:pt x="95" y="89"/>
                    <a:pt x="99" y="90"/>
                  </a:cubicBezTo>
                  <a:cubicBezTo>
                    <a:pt x="102" y="91"/>
                    <a:pt x="104" y="93"/>
                    <a:pt x="106" y="95"/>
                  </a:cubicBezTo>
                  <a:cubicBezTo>
                    <a:pt x="108" y="96"/>
                    <a:pt x="109" y="98"/>
                    <a:pt x="110" y="98"/>
                  </a:cubicBezTo>
                  <a:cubicBezTo>
                    <a:pt x="111" y="98"/>
                    <a:pt x="111" y="98"/>
                    <a:pt x="111" y="98"/>
                  </a:cubicBezTo>
                  <a:cubicBezTo>
                    <a:pt x="114" y="98"/>
                    <a:pt x="120" y="101"/>
                    <a:pt x="121" y="101"/>
                  </a:cubicBezTo>
                  <a:cubicBezTo>
                    <a:pt x="122" y="102"/>
                    <a:pt x="122" y="102"/>
                    <a:pt x="122" y="102"/>
                  </a:cubicBezTo>
                  <a:cubicBezTo>
                    <a:pt x="122" y="108"/>
                    <a:pt x="122" y="108"/>
                    <a:pt x="122" y="108"/>
                  </a:cubicBezTo>
                  <a:cubicBezTo>
                    <a:pt x="123" y="108"/>
                    <a:pt x="123" y="108"/>
                    <a:pt x="124" y="108"/>
                  </a:cubicBezTo>
                  <a:cubicBezTo>
                    <a:pt x="126" y="108"/>
                    <a:pt x="127" y="109"/>
                    <a:pt x="129" y="110"/>
                  </a:cubicBezTo>
                  <a:cubicBezTo>
                    <a:pt x="130" y="111"/>
                    <a:pt x="131" y="112"/>
                    <a:pt x="132" y="112"/>
                  </a:cubicBezTo>
                  <a:cubicBezTo>
                    <a:pt x="132" y="112"/>
                    <a:pt x="133" y="112"/>
                    <a:pt x="133" y="112"/>
                  </a:cubicBezTo>
                  <a:cubicBezTo>
                    <a:pt x="133" y="112"/>
                    <a:pt x="134" y="112"/>
                    <a:pt x="134" y="112"/>
                  </a:cubicBezTo>
                  <a:cubicBezTo>
                    <a:pt x="134" y="112"/>
                    <a:pt x="135" y="112"/>
                    <a:pt x="135" y="113"/>
                  </a:cubicBezTo>
                  <a:cubicBezTo>
                    <a:pt x="135" y="113"/>
                    <a:pt x="135" y="113"/>
                    <a:pt x="135" y="113"/>
                  </a:cubicBezTo>
                  <a:cubicBezTo>
                    <a:pt x="135" y="112"/>
                    <a:pt x="135" y="112"/>
                    <a:pt x="135" y="112"/>
                  </a:cubicBezTo>
                  <a:cubicBezTo>
                    <a:pt x="135" y="111"/>
                    <a:pt x="136" y="111"/>
                    <a:pt x="136" y="110"/>
                  </a:cubicBezTo>
                  <a:cubicBezTo>
                    <a:pt x="136" y="109"/>
                    <a:pt x="136" y="109"/>
                    <a:pt x="136" y="108"/>
                  </a:cubicBezTo>
                  <a:cubicBezTo>
                    <a:pt x="136" y="108"/>
                    <a:pt x="136" y="107"/>
                    <a:pt x="137" y="107"/>
                  </a:cubicBezTo>
                  <a:cubicBezTo>
                    <a:pt x="137" y="106"/>
                    <a:pt x="137" y="106"/>
                    <a:pt x="138" y="105"/>
                  </a:cubicBezTo>
                  <a:cubicBezTo>
                    <a:pt x="138" y="105"/>
                    <a:pt x="138" y="105"/>
                    <a:pt x="138" y="104"/>
                  </a:cubicBezTo>
                  <a:cubicBezTo>
                    <a:pt x="139" y="103"/>
                    <a:pt x="139" y="103"/>
                    <a:pt x="140" y="102"/>
                  </a:cubicBezTo>
                  <a:cubicBezTo>
                    <a:pt x="141" y="101"/>
                    <a:pt x="141" y="100"/>
                    <a:pt x="140" y="98"/>
                  </a:cubicBezTo>
                  <a:cubicBezTo>
                    <a:pt x="139" y="96"/>
                    <a:pt x="138" y="95"/>
                    <a:pt x="139" y="93"/>
                  </a:cubicBezTo>
                  <a:cubicBezTo>
                    <a:pt x="139" y="91"/>
                    <a:pt x="137" y="90"/>
                    <a:pt x="135" y="89"/>
                  </a:cubicBezTo>
                  <a:cubicBezTo>
                    <a:pt x="133" y="88"/>
                    <a:pt x="131" y="86"/>
                    <a:pt x="132" y="84"/>
                  </a:cubicBezTo>
                  <a:cubicBezTo>
                    <a:pt x="132" y="81"/>
                    <a:pt x="136" y="81"/>
                    <a:pt x="139" y="80"/>
                  </a:cubicBezTo>
                  <a:cubicBezTo>
                    <a:pt x="140" y="80"/>
                    <a:pt x="142" y="80"/>
                    <a:pt x="143" y="79"/>
                  </a:cubicBezTo>
                  <a:cubicBezTo>
                    <a:pt x="144" y="79"/>
                    <a:pt x="144" y="78"/>
                    <a:pt x="144" y="76"/>
                  </a:cubicBezTo>
                  <a:cubicBezTo>
                    <a:pt x="144" y="75"/>
                    <a:pt x="145" y="73"/>
                    <a:pt x="147" y="73"/>
                  </a:cubicBezTo>
                  <a:cubicBezTo>
                    <a:pt x="149" y="73"/>
                    <a:pt x="150" y="71"/>
                    <a:pt x="151" y="68"/>
                  </a:cubicBezTo>
                  <a:cubicBezTo>
                    <a:pt x="152" y="65"/>
                    <a:pt x="154" y="65"/>
                    <a:pt x="155" y="65"/>
                  </a:cubicBezTo>
                  <a:cubicBezTo>
                    <a:pt x="155" y="65"/>
                    <a:pt x="156" y="65"/>
                    <a:pt x="156" y="66"/>
                  </a:cubicBezTo>
                  <a:cubicBezTo>
                    <a:pt x="157" y="66"/>
                    <a:pt x="158" y="66"/>
                    <a:pt x="158" y="66"/>
                  </a:cubicBezTo>
                  <a:cubicBezTo>
                    <a:pt x="159" y="66"/>
                    <a:pt x="160" y="65"/>
                    <a:pt x="160" y="65"/>
                  </a:cubicBezTo>
                  <a:cubicBezTo>
                    <a:pt x="162" y="64"/>
                    <a:pt x="165" y="62"/>
                    <a:pt x="167" y="62"/>
                  </a:cubicBezTo>
                  <a:cubicBezTo>
                    <a:pt x="168" y="62"/>
                    <a:pt x="169" y="63"/>
                    <a:pt x="169" y="64"/>
                  </a:cubicBezTo>
                  <a:cubicBezTo>
                    <a:pt x="169" y="64"/>
                    <a:pt x="170" y="64"/>
                    <a:pt x="170" y="64"/>
                  </a:cubicBezTo>
                  <a:cubicBezTo>
                    <a:pt x="170" y="64"/>
                    <a:pt x="170" y="64"/>
                    <a:pt x="170" y="64"/>
                  </a:cubicBezTo>
                  <a:cubicBezTo>
                    <a:pt x="170" y="64"/>
                    <a:pt x="170" y="64"/>
                    <a:pt x="170" y="64"/>
                  </a:cubicBezTo>
                  <a:cubicBezTo>
                    <a:pt x="170" y="64"/>
                    <a:pt x="170" y="64"/>
                    <a:pt x="170" y="65"/>
                  </a:cubicBezTo>
                  <a:cubicBezTo>
                    <a:pt x="170" y="65"/>
                    <a:pt x="170" y="65"/>
                    <a:pt x="170" y="65"/>
                  </a:cubicBezTo>
                  <a:cubicBezTo>
                    <a:pt x="170" y="65"/>
                    <a:pt x="170" y="65"/>
                    <a:pt x="170" y="65"/>
                  </a:cubicBezTo>
                  <a:cubicBezTo>
                    <a:pt x="170" y="65"/>
                    <a:pt x="170" y="66"/>
                    <a:pt x="170" y="66"/>
                  </a:cubicBezTo>
                  <a:cubicBezTo>
                    <a:pt x="170" y="66"/>
                    <a:pt x="169" y="66"/>
                    <a:pt x="169" y="66"/>
                  </a:cubicBezTo>
                  <a:cubicBezTo>
                    <a:pt x="169" y="66"/>
                    <a:pt x="169" y="67"/>
                    <a:pt x="169" y="67"/>
                  </a:cubicBezTo>
                  <a:cubicBezTo>
                    <a:pt x="169" y="67"/>
                    <a:pt x="169" y="67"/>
                    <a:pt x="169" y="68"/>
                  </a:cubicBezTo>
                  <a:cubicBezTo>
                    <a:pt x="169" y="68"/>
                    <a:pt x="169" y="68"/>
                    <a:pt x="168" y="69"/>
                  </a:cubicBezTo>
                  <a:cubicBezTo>
                    <a:pt x="168" y="69"/>
                    <a:pt x="168" y="69"/>
                    <a:pt x="168" y="69"/>
                  </a:cubicBezTo>
                  <a:cubicBezTo>
                    <a:pt x="168" y="70"/>
                    <a:pt x="168" y="70"/>
                    <a:pt x="167" y="71"/>
                  </a:cubicBezTo>
                  <a:cubicBezTo>
                    <a:pt x="167" y="71"/>
                    <a:pt x="167" y="71"/>
                    <a:pt x="167" y="72"/>
                  </a:cubicBezTo>
                  <a:cubicBezTo>
                    <a:pt x="167" y="72"/>
                    <a:pt x="167" y="72"/>
                    <a:pt x="166" y="72"/>
                  </a:cubicBezTo>
                  <a:cubicBezTo>
                    <a:pt x="167" y="72"/>
                    <a:pt x="167" y="72"/>
                    <a:pt x="167" y="72"/>
                  </a:cubicBezTo>
                  <a:cubicBezTo>
                    <a:pt x="167" y="72"/>
                    <a:pt x="168" y="72"/>
                    <a:pt x="168" y="72"/>
                  </a:cubicBezTo>
                  <a:cubicBezTo>
                    <a:pt x="168" y="72"/>
                    <a:pt x="169" y="72"/>
                    <a:pt x="169" y="72"/>
                  </a:cubicBezTo>
                  <a:cubicBezTo>
                    <a:pt x="169" y="72"/>
                    <a:pt x="170" y="72"/>
                    <a:pt x="170" y="72"/>
                  </a:cubicBezTo>
                  <a:cubicBezTo>
                    <a:pt x="171" y="72"/>
                    <a:pt x="171" y="72"/>
                    <a:pt x="172" y="72"/>
                  </a:cubicBezTo>
                  <a:cubicBezTo>
                    <a:pt x="172" y="72"/>
                    <a:pt x="172" y="72"/>
                    <a:pt x="172" y="72"/>
                  </a:cubicBezTo>
                  <a:cubicBezTo>
                    <a:pt x="173" y="72"/>
                    <a:pt x="173" y="72"/>
                    <a:pt x="173" y="72"/>
                  </a:cubicBezTo>
                  <a:cubicBezTo>
                    <a:pt x="174" y="71"/>
                    <a:pt x="174" y="71"/>
                    <a:pt x="174" y="71"/>
                  </a:cubicBezTo>
                  <a:cubicBezTo>
                    <a:pt x="174" y="71"/>
                    <a:pt x="175" y="71"/>
                    <a:pt x="175" y="71"/>
                  </a:cubicBezTo>
                  <a:cubicBezTo>
                    <a:pt x="175" y="71"/>
                    <a:pt x="175" y="71"/>
                    <a:pt x="175" y="71"/>
                  </a:cubicBezTo>
                  <a:cubicBezTo>
                    <a:pt x="176" y="71"/>
                    <a:pt x="176" y="71"/>
                    <a:pt x="176" y="71"/>
                  </a:cubicBezTo>
                  <a:cubicBezTo>
                    <a:pt x="176" y="71"/>
                    <a:pt x="176" y="71"/>
                    <a:pt x="176" y="71"/>
                  </a:cubicBezTo>
                  <a:cubicBezTo>
                    <a:pt x="177" y="71"/>
                    <a:pt x="177" y="71"/>
                    <a:pt x="177" y="70"/>
                  </a:cubicBezTo>
                  <a:cubicBezTo>
                    <a:pt x="177" y="70"/>
                    <a:pt x="177" y="70"/>
                    <a:pt x="177" y="70"/>
                  </a:cubicBezTo>
                  <a:cubicBezTo>
                    <a:pt x="177" y="70"/>
                    <a:pt x="177" y="70"/>
                    <a:pt x="177" y="70"/>
                  </a:cubicBezTo>
                  <a:cubicBezTo>
                    <a:pt x="178" y="70"/>
                    <a:pt x="180" y="70"/>
                    <a:pt x="182" y="70"/>
                  </a:cubicBezTo>
                  <a:cubicBezTo>
                    <a:pt x="183" y="70"/>
                    <a:pt x="184" y="70"/>
                    <a:pt x="185" y="70"/>
                  </a:cubicBezTo>
                  <a:cubicBezTo>
                    <a:pt x="186" y="70"/>
                    <a:pt x="187" y="70"/>
                    <a:pt x="187" y="69"/>
                  </a:cubicBezTo>
                  <a:cubicBezTo>
                    <a:pt x="189" y="66"/>
                    <a:pt x="191" y="66"/>
                    <a:pt x="193" y="66"/>
                  </a:cubicBezTo>
                  <a:cubicBezTo>
                    <a:pt x="193" y="65"/>
                    <a:pt x="193" y="65"/>
                    <a:pt x="194" y="65"/>
                  </a:cubicBezTo>
                  <a:cubicBezTo>
                    <a:pt x="193" y="65"/>
                    <a:pt x="193" y="65"/>
                    <a:pt x="193" y="64"/>
                  </a:cubicBezTo>
                  <a:cubicBezTo>
                    <a:pt x="188" y="60"/>
                    <a:pt x="181" y="57"/>
                    <a:pt x="179" y="57"/>
                  </a:cubicBezTo>
                  <a:cubicBezTo>
                    <a:pt x="179" y="57"/>
                    <a:pt x="179" y="57"/>
                    <a:pt x="179" y="57"/>
                  </a:cubicBezTo>
                  <a:cubicBezTo>
                    <a:pt x="178" y="59"/>
                    <a:pt x="176" y="60"/>
                    <a:pt x="173" y="60"/>
                  </a:cubicBezTo>
                  <a:cubicBezTo>
                    <a:pt x="171" y="60"/>
                    <a:pt x="169" y="59"/>
                    <a:pt x="168" y="58"/>
                  </a:cubicBezTo>
                  <a:cubicBezTo>
                    <a:pt x="167" y="57"/>
                    <a:pt x="167" y="57"/>
                    <a:pt x="167" y="57"/>
                  </a:cubicBezTo>
                  <a:cubicBezTo>
                    <a:pt x="167" y="56"/>
                    <a:pt x="167" y="56"/>
                    <a:pt x="166" y="55"/>
                  </a:cubicBezTo>
                  <a:cubicBezTo>
                    <a:pt x="166" y="55"/>
                    <a:pt x="166" y="55"/>
                    <a:pt x="166" y="55"/>
                  </a:cubicBezTo>
                  <a:cubicBezTo>
                    <a:pt x="165" y="55"/>
                    <a:pt x="165" y="54"/>
                    <a:pt x="164" y="54"/>
                  </a:cubicBezTo>
                  <a:cubicBezTo>
                    <a:pt x="164" y="54"/>
                    <a:pt x="164" y="54"/>
                    <a:pt x="163" y="54"/>
                  </a:cubicBezTo>
                  <a:cubicBezTo>
                    <a:pt x="163" y="54"/>
                    <a:pt x="163" y="54"/>
                    <a:pt x="163" y="54"/>
                  </a:cubicBezTo>
                  <a:cubicBezTo>
                    <a:pt x="163" y="54"/>
                    <a:pt x="162" y="54"/>
                    <a:pt x="162" y="54"/>
                  </a:cubicBezTo>
                  <a:cubicBezTo>
                    <a:pt x="162" y="54"/>
                    <a:pt x="161" y="54"/>
                    <a:pt x="161" y="54"/>
                  </a:cubicBezTo>
                  <a:cubicBezTo>
                    <a:pt x="161" y="54"/>
                    <a:pt x="161" y="54"/>
                    <a:pt x="160" y="54"/>
                  </a:cubicBezTo>
                  <a:cubicBezTo>
                    <a:pt x="160" y="54"/>
                    <a:pt x="159" y="54"/>
                    <a:pt x="158" y="55"/>
                  </a:cubicBezTo>
                  <a:cubicBezTo>
                    <a:pt x="151" y="58"/>
                    <a:pt x="148" y="61"/>
                    <a:pt x="147" y="63"/>
                  </a:cubicBezTo>
                  <a:cubicBezTo>
                    <a:pt x="147" y="65"/>
                    <a:pt x="145" y="67"/>
                    <a:pt x="143" y="67"/>
                  </a:cubicBezTo>
                  <a:cubicBezTo>
                    <a:pt x="141" y="67"/>
                    <a:pt x="140" y="66"/>
                    <a:pt x="140" y="65"/>
                  </a:cubicBezTo>
                  <a:cubicBezTo>
                    <a:pt x="140" y="62"/>
                    <a:pt x="135" y="60"/>
                    <a:pt x="132" y="60"/>
                  </a:cubicBezTo>
                  <a:cubicBezTo>
                    <a:pt x="130" y="59"/>
                    <a:pt x="129" y="59"/>
                    <a:pt x="128" y="59"/>
                  </a:cubicBezTo>
                  <a:cubicBezTo>
                    <a:pt x="125" y="59"/>
                    <a:pt x="121" y="59"/>
                    <a:pt x="121" y="56"/>
                  </a:cubicBezTo>
                  <a:cubicBezTo>
                    <a:pt x="121" y="55"/>
                    <a:pt x="120" y="53"/>
                    <a:pt x="118" y="51"/>
                  </a:cubicBezTo>
                  <a:cubicBezTo>
                    <a:pt x="117" y="49"/>
                    <a:pt x="115" y="47"/>
                    <a:pt x="115" y="45"/>
                  </a:cubicBezTo>
                  <a:cubicBezTo>
                    <a:pt x="115" y="43"/>
                    <a:pt x="115" y="42"/>
                    <a:pt x="115" y="41"/>
                  </a:cubicBezTo>
                  <a:cubicBezTo>
                    <a:pt x="115" y="37"/>
                    <a:pt x="115" y="35"/>
                    <a:pt x="113" y="35"/>
                  </a:cubicBezTo>
                  <a:cubicBezTo>
                    <a:pt x="111" y="34"/>
                    <a:pt x="109" y="32"/>
                    <a:pt x="108" y="31"/>
                  </a:cubicBezTo>
                  <a:cubicBezTo>
                    <a:pt x="107" y="29"/>
                    <a:pt x="105" y="28"/>
                    <a:pt x="104" y="28"/>
                  </a:cubicBezTo>
                  <a:cubicBezTo>
                    <a:pt x="90" y="28"/>
                    <a:pt x="83" y="28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0" y="27"/>
                    <a:pt x="78" y="27"/>
                    <a:pt x="76" y="28"/>
                  </a:cubicBezTo>
                  <a:cubicBezTo>
                    <a:pt x="73" y="28"/>
                    <a:pt x="71" y="29"/>
                    <a:pt x="69" y="29"/>
                  </a:cubicBezTo>
                  <a:cubicBezTo>
                    <a:pt x="67" y="29"/>
                    <a:pt x="66" y="28"/>
                    <a:pt x="66" y="27"/>
                  </a:cubicBezTo>
                  <a:cubicBezTo>
                    <a:pt x="66" y="27"/>
                    <a:pt x="66" y="27"/>
                    <a:pt x="65" y="26"/>
                  </a:cubicBezTo>
                  <a:cubicBezTo>
                    <a:pt x="65" y="26"/>
                    <a:pt x="65" y="26"/>
                    <a:pt x="65" y="26"/>
                  </a:cubicBezTo>
                  <a:cubicBezTo>
                    <a:pt x="65" y="26"/>
                    <a:pt x="65" y="25"/>
                    <a:pt x="64" y="25"/>
                  </a:cubicBezTo>
                  <a:cubicBezTo>
                    <a:pt x="64" y="25"/>
                    <a:pt x="64" y="25"/>
                    <a:pt x="64" y="24"/>
                  </a:cubicBezTo>
                  <a:cubicBezTo>
                    <a:pt x="63" y="24"/>
                    <a:pt x="63" y="24"/>
                    <a:pt x="63" y="23"/>
                  </a:cubicBezTo>
                  <a:cubicBezTo>
                    <a:pt x="63" y="23"/>
                    <a:pt x="62" y="23"/>
                    <a:pt x="62" y="23"/>
                  </a:cubicBezTo>
                  <a:cubicBezTo>
                    <a:pt x="62" y="22"/>
                    <a:pt x="61" y="22"/>
                    <a:pt x="61" y="21"/>
                  </a:cubicBezTo>
                  <a:cubicBezTo>
                    <a:pt x="61" y="21"/>
                    <a:pt x="61" y="21"/>
                    <a:pt x="60" y="21"/>
                  </a:cubicBezTo>
                  <a:cubicBezTo>
                    <a:pt x="60" y="20"/>
                    <a:pt x="60" y="20"/>
                    <a:pt x="59" y="19"/>
                  </a:cubicBezTo>
                  <a:cubicBezTo>
                    <a:pt x="59" y="19"/>
                    <a:pt x="59" y="19"/>
                    <a:pt x="58" y="19"/>
                  </a:cubicBezTo>
                  <a:cubicBezTo>
                    <a:pt x="58" y="18"/>
                    <a:pt x="58" y="18"/>
                    <a:pt x="57" y="17"/>
                  </a:cubicBezTo>
                  <a:cubicBezTo>
                    <a:pt x="57" y="17"/>
                    <a:pt x="57" y="17"/>
                    <a:pt x="56" y="17"/>
                  </a:cubicBezTo>
                  <a:cubicBezTo>
                    <a:pt x="56" y="16"/>
                    <a:pt x="56" y="16"/>
                    <a:pt x="55" y="15"/>
                  </a:cubicBezTo>
                  <a:cubicBezTo>
                    <a:pt x="55" y="15"/>
                    <a:pt x="55" y="15"/>
                    <a:pt x="54" y="15"/>
                  </a:cubicBezTo>
                  <a:cubicBezTo>
                    <a:pt x="54" y="15"/>
                    <a:pt x="54" y="14"/>
                    <a:pt x="54" y="14"/>
                  </a:cubicBezTo>
                  <a:cubicBezTo>
                    <a:pt x="53" y="16"/>
                    <a:pt x="52" y="17"/>
                    <a:pt x="51" y="18"/>
                  </a:cubicBezTo>
                  <a:cubicBezTo>
                    <a:pt x="45" y="23"/>
                    <a:pt x="38" y="24"/>
                    <a:pt x="36" y="20"/>
                  </a:cubicBezTo>
                  <a:cubicBezTo>
                    <a:pt x="35" y="20"/>
                    <a:pt x="35" y="18"/>
                    <a:pt x="36" y="15"/>
                  </a:cubicBezTo>
                  <a:cubicBezTo>
                    <a:pt x="38" y="9"/>
                    <a:pt x="38" y="3"/>
                    <a:pt x="37" y="1"/>
                  </a:cubicBezTo>
                  <a:cubicBezTo>
                    <a:pt x="36" y="0"/>
                    <a:pt x="36" y="0"/>
                    <a:pt x="35" y="0"/>
                  </a:cubicBezTo>
                  <a:cubicBezTo>
                    <a:pt x="34" y="0"/>
                    <a:pt x="34" y="5"/>
                    <a:pt x="33" y="8"/>
                  </a:cubicBezTo>
                  <a:cubicBezTo>
                    <a:pt x="33" y="12"/>
                    <a:pt x="33" y="16"/>
                    <a:pt x="31" y="16"/>
                  </a:cubicBezTo>
                  <a:cubicBezTo>
                    <a:pt x="30" y="17"/>
                    <a:pt x="29" y="17"/>
                    <a:pt x="28" y="15"/>
                  </a:cubicBezTo>
                  <a:cubicBezTo>
                    <a:pt x="26" y="13"/>
                    <a:pt x="26" y="5"/>
                    <a:pt x="27" y="0"/>
                  </a:cubicBezTo>
                  <a:lnTo>
                    <a:pt x="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80" name="Freeform 181"/>
            <p:cNvSpPr>
              <a:spLocks/>
            </p:cNvSpPr>
            <p:nvPr/>
          </p:nvSpPr>
          <p:spPr bwMode="auto">
            <a:xfrm>
              <a:off x="17454563" y="8588375"/>
              <a:ext cx="244475" cy="303213"/>
            </a:xfrm>
            <a:custGeom>
              <a:avLst/>
              <a:gdLst>
                <a:gd name="T0" fmla="*/ 21 w 46"/>
                <a:gd name="T1" fmla="*/ 5 h 58"/>
                <a:gd name="T2" fmla="*/ 21 w 46"/>
                <a:gd name="T3" fmla="*/ 6 h 58"/>
                <a:gd name="T4" fmla="*/ 20 w 46"/>
                <a:gd name="T5" fmla="*/ 8 h 58"/>
                <a:gd name="T6" fmla="*/ 15 w 46"/>
                <a:gd name="T7" fmla="*/ 8 h 58"/>
                <a:gd name="T8" fmla="*/ 12 w 46"/>
                <a:gd name="T9" fmla="*/ 8 h 58"/>
                <a:gd name="T10" fmla="*/ 12 w 46"/>
                <a:gd name="T11" fmla="*/ 8 h 58"/>
                <a:gd name="T12" fmla="*/ 12 w 46"/>
                <a:gd name="T13" fmla="*/ 8 h 58"/>
                <a:gd name="T14" fmla="*/ 11 w 46"/>
                <a:gd name="T15" fmla="*/ 8 h 58"/>
                <a:gd name="T16" fmla="*/ 11 w 46"/>
                <a:gd name="T17" fmla="*/ 7 h 58"/>
                <a:gd name="T18" fmla="*/ 10 w 46"/>
                <a:gd name="T19" fmla="*/ 7 h 58"/>
                <a:gd name="T20" fmla="*/ 10 w 46"/>
                <a:gd name="T21" fmla="*/ 7 h 58"/>
                <a:gd name="T22" fmla="*/ 10 w 46"/>
                <a:gd name="T23" fmla="*/ 6 h 58"/>
                <a:gd name="T24" fmla="*/ 10 w 46"/>
                <a:gd name="T25" fmla="*/ 6 h 58"/>
                <a:gd name="T26" fmla="*/ 5 w 46"/>
                <a:gd name="T27" fmla="*/ 0 h 58"/>
                <a:gd name="T28" fmla="*/ 1 w 46"/>
                <a:gd name="T29" fmla="*/ 0 h 58"/>
                <a:gd name="T30" fmla="*/ 0 w 46"/>
                <a:gd name="T31" fmla="*/ 0 h 58"/>
                <a:gd name="T32" fmla="*/ 3 w 46"/>
                <a:gd name="T33" fmla="*/ 16 h 58"/>
                <a:gd name="T34" fmla="*/ 10 w 46"/>
                <a:gd name="T35" fmla="*/ 30 h 58"/>
                <a:gd name="T36" fmla="*/ 14 w 46"/>
                <a:gd name="T37" fmla="*/ 37 h 58"/>
                <a:gd name="T38" fmla="*/ 22 w 46"/>
                <a:gd name="T39" fmla="*/ 45 h 58"/>
                <a:gd name="T40" fmla="*/ 25 w 46"/>
                <a:gd name="T41" fmla="*/ 47 h 58"/>
                <a:gd name="T42" fmla="*/ 45 w 46"/>
                <a:gd name="T43" fmla="*/ 58 h 58"/>
                <a:gd name="T44" fmla="*/ 45 w 46"/>
                <a:gd name="T45" fmla="*/ 58 h 58"/>
                <a:gd name="T46" fmla="*/ 38 w 46"/>
                <a:gd name="T47" fmla="*/ 44 h 58"/>
                <a:gd name="T48" fmla="*/ 36 w 46"/>
                <a:gd name="T49" fmla="*/ 29 h 58"/>
                <a:gd name="T50" fmla="*/ 37 w 46"/>
                <a:gd name="T51" fmla="*/ 21 h 58"/>
                <a:gd name="T52" fmla="*/ 33 w 46"/>
                <a:gd name="T53" fmla="*/ 15 h 58"/>
                <a:gd name="T54" fmla="*/ 28 w 46"/>
                <a:gd name="T55" fmla="*/ 10 h 58"/>
                <a:gd name="T56" fmla="*/ 26 w 46"/>
                <a:gd name="T57" fmla="*/ 7 h 58"/>
                <a:gd name="T58" fmla="*/ 23 w 46"/>
                <a:gd name="T59" fmla="*/ 4 h 58"/>
                <a:gd name="T60" fmla="*/ 23 w 46"/>
                <a:gd name="T61" fmla="*/ 4 h 58"/>
                <a:gd name="T62" fmla="*/ 22 w 46"/>
                <a:gd name="T63" fmla="*/ 4 h 58"/>
                <a:gd name="T64" fmla="*/ 22 w 46"/>
                <a:gd name="T65" fmla="*/ 4 h 58"/>
                <a:gd name="T66" fmla="*/ 22 w 46"/>
                <a:gd name="T67" fmla="*/ 4 h 58"/>
                <a:gd name="T68" fmla="*/ 22 w 46"/>
                <a:gd name="T69" fmla="*/ 5 h 58"/>
                <a:gd name="T70" fmla="*/ 21 w 46"/>
                <a:gd name="T71" fmla="*/ 5 h 58"/>
                <a:gd name="T72" fmla="*/ 21 w 46"/>
                <a:gd name="T73" fmla="*/ 5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6" h="58">
                  <a:moveTo>
                    <a:pt x="21" y="5"/>
                  </a:moveTo>
                  <a:cubicBezTo>
                    <a:pt x="21" y="6"/>
                    <a:pt x="21" y="6"/>
                    <a:pt x="21" y="6"/>
                  </a:cubicBezTo>
                  <a:cubicBezTo>
                    <a:pt x="21" y="7"/>
                    <a:pt x="21" y="8"/>
                    <a:pt x="20" y="8"/>
                  </a:cubicBezTo>
                  <a:cubicBezTo>
                    <a:pt x="19" y="8"/>
                    <a:pt x="17" y="8"/>
                    <a:pt x="15" y="8"/>
                  </a:cubicBezTo>
                  <a:cubicBezTo>
                    <a:pt x="14" y="8"/>
                    <a:pt x="13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9" y="1"/>
                    <a:pt x="5" y="0"/>
                  </a:cubicBezTo>
                  <a:cubicBezTo>
                    <a:pt x="4" y="0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2" y="5"/>
                    <a:pt x="3" y="11"/>
                    <a:pt x="3" y="16"/>
                  </a:cubicBezTo>
                  <a:cubicBezTo>
                    <a:pt x="3" y="20"/>
                    <a:pt x="7" y="26"/>
                    <a:pt x="10" y="30"/>
                  </a:cubicBezTo>
                  <a:cubicBezTo>
                    <a:pt x="12" y="33"/>
                    <a:pt x="14" y="36"/>
                    <a:pt x="14" y="37"/>
                  </a:cubicBezTo>
                  <a:cubicBezTo>
                    <a:pt x="15" y="41"/>
                    <a:pt x="17" y="42"/>
                    <a:pt x="22" y="45"/>
                  </a:cubicBezTo>
                  <a:cubicBezTo>
                    <a:pt x="23" y="46"/>
                    <a:pt x="24" y="46"/>
                    <a:pt x="25" y="47"/>
                  </a:cubicBezTo>
                  <a:cubicBezTo>
                    <a:pt x="31" y="52"/>
                    <a:pt x="42" y="58"/>
                    <a:pt x="45" y="58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6" y="57"/>
                    <a:pt x="41" y="48"/>
                    <a:pt x="38" y="44"/>
                  </a:cubicBezTo>
                  <a:cubicBezTo>
                    <a:pt x="35" y="41"/>
                    <a:pt x="35" y="35"/>
                    <a:pt x="36" y="29"/>
                  </a:cubicBezTo>
                  <a:cubicBezTo>
                    <a:pt x="37" y="26"/>
                    <a:pt x="37" y="24"/>
                    <a:pt x="37" y="21"/>
                  </a:cubicBezTo>
                  <a:cubicBezTo>
                    <a:pt x="37" y="18"/>
                    <a:pt x="35" y="16"/>
                    <a:pt x="33" y="15"/>
                  </a:cubicBezTo>
                  <a:cubicBezTo>
                    <a:pt x="31" y="14"/>
                    <a:pt x="29" y="12"/>
                    <a:pt x="28" y="10"/>
                  </a:cubicBezTo>
                  <a:cubicBezTo>
                    <a:pt x="28" y="7"/>
                    <a:pt x="27" y="7"/>
                    <a:pt x="26" y="7"/>
                  </a:cubicBezTo>
                  <a:cubicBezTo>
                    <a:pt x="25" y="7"/>
                    <a:pt x="24" y="6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5"/>
                    <a:pt x="22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81" name="Freeform 182"/>
            <p:cNvSpPr>
              <a:spLocks/>
            </p:cNvSpPr>
            <p:nvPr/>
          </p:nvSpPr>
          <p:spPr bwMode="auto">
            <a:xfrm>
              <a:off x="17587913" y="7566025"/>
              <a:ext cx="425450" cy="885825"/>
            </a:xfrm>
            <a:custGeom>
              <a:avLst/>
              <a:gdLst>
                <a:gd name="T0" fmla="*/ 36 w 80"/>
                <a:gd name="T1" fmla="*/ 0 h 169"/>
                <a:gd name="T2" fmla="*/ 26 w 80"/>
                <a:gd name="T3" fmla="*/ 7 h 169"/>
                <a:gd name="T4" fmla="*/ 17 w 80"/>
                <a:gd name="T5" fmla="*/ 8 h 169"/>
                <a:gd name="T6" fmla="*/ 11 w 80"/>
                <a:gd name="T7" fmla="*/ 7 h 169"/>
                <a:gd name="T8" fmla="*/ 2 w 80"/>
                <a:gd name="T9" fmla="*/ 8 h 169"/>
                <a:gd name="T10" fmla="*/ 1 w 80"/>
                <a:gd name="T11" fmla="*/ 10 h 169"/>
                <a:gd name="T12" fmla="*/ 2 w 80"/>
                <a:gd name="T13" fmla="*/ 13 h 169"/>
                <a:gd name="T14" fmla="*/ 3 w 80"/>
                <a:gd name="T15" fmla="*/ 15 h 169"/>
                <a:gd name="T16" fmla="*/ 9 w 80"/>
                <a:gd name="T17" fmla="*/ 25 h 169"/>
                <a:gd name="T18" fmla="*/ 10 w 80"/>
                <a:gd name="T19" fmla="*/ 26 h 169"/>
                <a:gd name="T20" fmla="*/ 11 w 80"/>
                <a:gd name="T21" fmla="*/ 27 h 169"/>
                <a:gd name="T22" fmla="*/ 16 w 80"/>
                <a:gd name="T23" fmla="*/ 28 h 169"/>
                <a:gd name="T24" fmla="*/ 26 w 80"/>
                <a:gd name="T25" fmla="*/ 31 h 169"/>
                <a:gd name="T26" fmla="*/ 25 w 80"/>
                <a:gd name="T27" fmla="*/ 43 h 169"/>
                <a:gd name="T28" fmla="*/ 33 w 80"/>
                <a:gd name="T29" fmla="*/ 55 h 169"/>
                <a:gd name="T30" fmla="*/ 43 w 80"/>
                <a:gd name="T31" fmla="*/ 70 h 169"/>
                <a:gd name="T32" fmla="*/ 57 w 80"/>
                <a:gd name="T33" fmla="*/ 85 h 169"/>
                <a:gd name="T34" fmla="*/ 60 w 80"/>
                <a:gd name="T35" fmla="*/ 103 h 169"/>
                <a:gd name="T36" fmla="*/ 60 w 80"/>
                <a:gd name="T37" fmla="*/ 106 h 169"/>
                <a:gd name="T38" fmla="*/ 60 w 80"/>
                <a:gd name="T39" fmla="*/ 109 h 169"/>
                <a:gd name="T40" fmla="*/ 62 w 80"/>
                <a:gd name="T41" fmla="*/ 113 h 169"/>
                <a:gd name="T42" fmla="*/ 59 w 80"/>
                <a:gd name="T43" fmla="*/ 127 h 169"/>
                <a:gd name="T44" fmla="*/ 48 w 80"/>
                <a:gd name="T45" fmla="*/ 137 h 169"/>
                <a:gd name="T46" fmla="*/ 44 w 80"/>
                <a:gd name="T47" fmla="*/ 140 h 169"/>
                <a:gd name="T48" fmla="*/ 37 w 80"/>
                <a:gd name="T49" fmla="*/ 146 h 169"/>
                <a:gd name="T50" fmla="*/ 33 w 80"/>
                <a:gd name="T51" fmla="*/ 146 h 169"/>
                <a:gd name="T52" fmla="*/ 32 w 80"/>
                <a:gd name="T53" fmla="*/ 147 h 169"/>
                <a:gd name="T54" fmla="*/ 31 w 80"/>
                <a:gd name="T55" fmla="*/ 148 h 169"/>
                <a:gd name="T56" fmla="*/ 30 w 80"/>
                <a:gd name="T57" fmla="*/ 149 h 169"/>
                <a:gd name="T58" fmla="*/ 28 w 80"/>
                <a:gd name="T59" fmla="*/ 150 h 169"/>
                <a:gd name="T60" fmla="*/ 29 w 80"/>
                <a:gd name="T61" fmla="*/ 153 h 169"/>
                <a:gd name="T62" fmla="*/ 30 w 80"/>
                <a:gd name="T63" fmla="*/ 159 h 169"/>
                <a:gd name="T64" fmla="*/ 31 w 80"/>
                <a:gd name="T65" fmla="*/ 168 h 169"/>
                <a:gd name="T66" fmla="*/ 45 w 80"/>
                <a:gd name="T67" fmla="*/ 156 h 169"/>
                <a:gd name="T68" fmla="*/ 47 w 80"/>
                <a:gd name="T69" fmla="*/ 150 h 169"/>
                <a:gd name="T70" fmla="*/ 55 w 80"/>
                <a:gd name="T71" fmla="*/ 149 h 169"/>
                <a:gd name="T72" fmla="*/ 70 w 80"/>
                <a:gd name="T73" fmla="*/ 141 h 169"/>
                <a:gd name="T74" fmla="*/ 76 w 80"/>
                <a:gd name="T75" fmla="*/ 101 h 169"/>
                <a:gd name="T76" fmla="*/ 49 w 80"/>
                <a:gd name="T77" fmla="*/ 71 h 169"/>
                <a:gd name="T78" fmla="*/ 42 w 80"/>
                <a:gd name="T79" fmla="*/ 60 h 169"/>
                <a:gd name="T80" fmla="*/ 47 w 80"/>
                <a:gd name="T81" fmla="*/ 34 h 169"/>
                <a:gd name="T82" fmla="*/ 60 w 80"/>
                <a:gd name="T83" fmla="*/ 21 h 169"/>
                <a:gd name="T84" fmla="*/ 60 w 80"/>
                <a:gd name="T85" fmla="*/ 20 h 169"/>
                <a:gd name="T86" fmla="*/ 48 w 80"/>
                <a:gd name="T87" fmla="*/ 1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0" h="169">
                  <a:moveTo>
                    <a:pt x="49" y="6"/>
                  </a:moveTo>
                  <a:cubicBezTo>
                    <a:pt x="48" y="6"/>
                    <a:pt x="48" y="5"/>
                    <a:pt x="45" y="5"/>
                  </a:cubicBezTo>
                  <a:cubicBezTo>
                    <a:pt x="39" y="4"/>
                    <a:pt x="37" y="2"/>
                    <a:pt x="36" y="0"/>
                  </a:cubicBezTo>
                  <a:cubicBezTo>
                    <a:pt x="36" y="0"/>
                    <a:pt x="36" y="0"/>
                    <a:pt x="35" y="0"/>
                  </a:cubicBezTo>
                  <a:cubicBezTo>
                    <a:pt x="34" y="0"/>
                    <a:pt x="30" y="3"/>
                    <a:pt x="28" y="5"/>
                  </a:cubicBezTo>
                  <a:cubicBezTo>
                    <a:pt x="27" y="6"/>
                    <a:pt x="27" y="7"/>
                    <a:pt x="26" y="7"/>
                  </a:cubicBezTo>
                  <a:cubicBezTo>
                    <a:pt x="25" y="7"/>
                    <a:pt x="24" y="7"/>
                    <a:pt x="24" y="7"/>
                  </a:cubicBezTo>
                  <a:cubicBezTo>
                    <a:pt x="23" y="6"/>
                    <a:pt x="22" y="6"/>
                    <a:pt x="20" y="7"/>
                  </a:cubicBezTo>
                  <a:cubicBezTo>
                    <a:pt x="19" y="8"/>
                    <a:pt x="18" y="8"/>
                    <a:pt x="17" y="8"/>
                  </a:cubicBezTo>
                  <a:cubicBezTo>
                    <a:pt x="16" y="7"/>
                    <a:pt x="15" y="7"/>
                    <a:pt x="14" y="7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4" y="7"/>
                    <a:pt x="3" y="7"/>
                    <a:pt x="2" y="8"/>
                  </a:cubicBezTo>
                  <a:cubicBezTo>
                    <a:pt x="2" y="8"/>
                    <a:pt x="1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2" y="12"/>
                    <a:pt x="2" y="12"/>
                  </a:cubicBezTo>
                  <a:cubicBezTo>
                    <a:pt x="2" y="12"/>
                    <a:pt x="2" y="12"/>
                    <a:pt x="2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5"/>
                    <a:pt x="3" y="15"/>
                  </a:cubicBezTo>
                  <a:cubicBezTo>
                    <a:pt x="3" y="16"/>
                    <a:pt x="5" y="17"/>
                    <a:pt x="6" y="18"/>
                  </a:cubicBezTo>
                  <a:cubicBezTo>
                    <a:pt x="7" y="20"/>
                    <a:pt x="9" y="22"/>
                    <a:pt x="9" y="24"/>
                  </a:cubicBezTo>
                  <a:cubicBezTo>
                    <a:pt x="9" y="24"/>
                    <a:pt x="9" y="24"/>
                    <a:pt x="9" y="25"/>
                  </a:cubicBezTo>
                  <a:cubicBezTo>
                    <a:pt x="9" y="25"/>
                    <a:pt x="9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0" y="26"/>
                    <a:pt x="11" y="26"/>
                  </a:cubicBezTo>
                  <a:cubicBezTo>
                    <a:pt x="11" y="26"/>
                    <a:pt x="11" y="26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2" y="27"/>
                    <a:pt x="13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5" y="28"/>
                    <a:pt x="16" y="28"/>
                  </a:cubicBezTo>
                  <a:cubicBezTo>
                    <a:pt x="16" y="28"/>
                    <a:pt x="17" y="28"/>
                    <a:pt x="17" y="28"/>
                  </a:cubicBezTo>
                  <a:cubicBezTo>
                    <a:pt x="18" y="27"/>
                    <a:pt x="20" y="27"/>
                    <a:pt x="22" y="27"/>
                  </a:cubicBezTo>
                  <a:cubicBezTo>
                    <a:pt x="24" y="27"/>
                    <a:pt x="26" y="28"/>
                    <a:pt x="26" y="31"/>
                  </a:cubicBezTo>
                  <a:cubicBezTo>
                    <a:pt x="27" y="33"/>
                    <a:pt x="27" y="34"/>
                    <a:pt x="28" y="35"/>
                  </a:cubicBezTo>
                  <a:cubicBezTo>
                    <a:pt x="29" y="36"/>
                    <a:pt x="30" y="38"/>
                    <a:pt x="30" y="40"/>
                  </a:cubicBezTo>
                  <a:cubicBezTo>
                    <a:pt x="30" y="42"/>
                    <a:pt x="27" y="43"/>
                    <a:pt x="25" y="43"/>
                  </a:cubicBezTo>
                  <a:cubicBezTo>
                    <a:pt x="23" y="43"/>
                    <a:pt x="22" y="44"/>
                    <a:pt x="21" y="45"/>
                  </a:cubicBezTo>
                  <a:cubicBezTo>
                    <a:pt x="21" y="46"/>
                    <a:pt x="25" y="49"/>
                    <a:pt x="27" y="50"/>
                  </a:cubicBezTo>
                  <a:cubicBezTo>
                    <a:pt x="31" y="52"/>
                    <a:pt x="33" y="54"/>
                    <a:pt x="33" y="55"/>
                  </a:cubicBezTo>
                  <a:cubicBezTo>
                    <a:pt x="33" y="57"/>
                    <a:pt x="35" y="58"/>
                    <a:pt x="36" y="60"/>
                  </a:cubicBezTo>
                  <a:cubicBezTo>
                    <a:pt x="37" y="62"/>
                    <a:pt x="38" y="63"/>
                    <a:pt x="39" y="65"/>
                  </a:cubicBezTo>
                  <a:cubicBezTo>
                    <a:pt x="40" y="66"/>
                    <a:pt x="41" y="68"/>
                    <a:pt x="43" y="70"/>
                  </a:cubicBezTo>
                  <a:cubicBezTo>
                    <a:pt x="45" y="72"/>
                    <a:pt x="48" y="75"/>
                    <a:pt x="48" y="77"/>
                  </a:cubicBezTo>
                  <a:cubicBezTo>
                    <a:pt x="49" y="80"/>
                    <a:pt x="52" y="81"/>
                    <a:pt x="54" y="83"/>
                  </a:cubicBezTo>
                  <a:cubicBezTo>
                    <a:pt x="56" y="84"/>
                    <a:pt x="57" y="85"/>
                    <a:pt x="57" y="85"/>
                  </a:cubicBezTo>
                  <a:cubicBezTo>
                    <a:pt x="60" y="88"/>
                    <a:pt x="60" y="94"/>
                    <a:pt x="60" y="98"/>
                  </a:cubicBezTo>
                  <a:cubicBezTo>
                    <a:pt x="60" y="99"/>
                    <a:pt x="59" y="100"/>
                    <a:pt x="59" y="102"/>
                  </a:cubicBezTo>
                  <a:cubicBezTo>
                    <a:pt x="59" y="102"/>
                    <a:pt x="60" y="103"/>
                    <a:pt x="60" y="103"/>
                  </a:cubicBezTo>
                  <a:cubicBezTo>
                    <a:pt x="60" y="103"/>
                    <a:pt x="60" y="103"/>
                    <a:pt x="60" y="103"/>
                  </a:cubicBezTo>
                  <a:cubicBezTo>
                    <a:pt x="60" y="104"/>
                    <a:pt x="60" y="104"/>
                    <a:pt x="60" y="105"/>
                  </a:cubicBezTo>
                  <a:cubicBezTo>
                    <a:pt x="60" y="105"/>
                    <a:pt x="60" y="105"/>
                    <a:pt x="60" y="106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60" y="107"/>
                    <a:pt x="60" y="108"/>
                    <a:pt x="60" y="109"/>
                  </a:cubicBezTo>
                  <a:cubicBezTo>
                    <a:pt x="60" y="109"/>
                    <a:pt x="60" y="109"/>
                    <a:pt x="60" y="109"/>
                  </a:cubicBezTo>
                  <a:cubicBezTo>
                    <a:pt x="61" y="109"/>
                    <a:pt x="61" y="110"/>
                    <a:pt x="61" y="111"/>
                  </a:cubicBezTo>
                  <a:cubicBezTo>
                    <a:pt x="61" y="111"/>
                    <a:pt x="61" y="111"/>
                    <a:pt x="61" y="111"/>
                  </a:cubicBezTo>
                  <a:cubicBezTo>
                    <a:pt x="61" y="112"/>
                    <a:pt x="62" y="112"/>
                    <a:pt x="62" y="113"/>
                  </a:cubicBezTo>
                  <a:cubicBezTo>
                    <a:pt x="62" y="113"/>
                    <a:pt x="62" y="113"/>
                    <a:pt x="62" y="113"/>
                  </a:cubicBezTo>
                  <a:cubicBezTo>
                    <a:pt x="62" y="114"/>
                    <a:pt x="63" y="115"/>
                    <a:pt x="63" y="115"/>
                  </a:cubicBezTo>
                  <a:cubicBezTo>
                    <a:pt x="67" y="121"/>
                    <a:pt x="62" y="124"/>
                    <a:pt x="59" y="127"/>
                  </a:cubicBezTo>
                  <a:cubicBezTo>
                    <a:pt x="57" y="128"/>
                    <a:pt x="56" y="129"/>
                    <a:pt x="55" y="129"/>
                  </a:cubicBezTo>
                  <a:cubicBezTo>
                    <a:pt x="55" y="130"/>
                    <a:pt x="54" y="131"/>
                    <a:pt x="54" y="132"/>
                  </a:cubicBezTo>
                  <a:cubicBezTo>
                    <a:pt x="53" y="134"/>
                    <a:pt x="52" y="137"/>
                    <a:pt x="48" y="137"/>
                  </a:cubicBezTo>
                  <a:cubicBezTo>
                    <a:pt x="47" y="137"/>
                    <a:pt x="46" y="137"/>
                    <a:pt x="44" y="136"/>
                  </a:cubicBezTo>
                  <a:cubicBezTo>
                    <a:pt x="43" y="136"/>
                    <a:pt x="42" y="136"/>
                    <a:pt x="42" y="136"/>
                  </a:cubicBezTo>
                  <a:cubicBezTo>
                    <a:pt x="42" y="136"/>
                    <a:pt x="43" y="138"/>
                    <a:pt x="44" y="140"/>
                  </a:cubicBezTo>
                  <a:cubicBezTo>
                    <a:pt x="45" y="142"/>
                    <a:pt x="46" y="144"/>
                    <a:pt x="45" y="146"/>
                  </a:cubicBezTo>
                  <a:cubicBezTo>
                    <a:pt x="45" y="147"/>
                    <a:pt x="44" y="147"/>
                    <a:pt x="43" y="147"/>
                  </a:cubicBezTo>
                  <a:cubicBezTo>
                    <a:pt x="41" y="147"/>
                    <a:pt x="39" y="147"/>
                    <a:pt x="37" y="146"/>
                  </a:cubicBezTo>
                  <a:cubicBezTo>
                    <a:pt x="36" y="146"/>
                    <a:pt x="34" y="145"/>
                    <a:pt x="33" y="145"/>
                  </a:cubicBezTo>
                  <a:cubicBezTo>
                    <a:pt x="33" y="145"/>
                    <a:pt x="33" y="145"/>
                    <a:pt x="33" y="145"/>
                  </a:cubicBezTo>
                  <a:cubicBezTo>
                    <a:pt x="33" y="146"/>
                    <a:pt x="33" y="146"/>
                    <a:pt x="33" y="146"/>
                  </a:cubicBezTo>
                  <a:cubicBezTo>
                    <a:pt x="33" y="146"/>
                    <a:pt x="33" y="146"/>
                    <a:pt x="33" y="146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8"/>
                    <a:pt x="31" y="148"/>
                  </a:cubicBezTo>
                  <a:cubicBezTo>
                    <a:pt x="31" y="148"/>
                    <a:pt x="31" y="148"/>
                    <a:pt x="31" y="148"/>
                  </a:cubicBezTo>
                  <a:cubicBezTo>
                    <a:pt x="31" y="148"/>
                    <a:pt x="31" y="148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29" y="149"/>
                  </a:cubicBezTo>
                  <a:cubicBezTo>
                    <a:pt x="29" y="149"/>
                    <a:pt x="29" y="150"/>
                    <a:pt x="29" y="150"/>
                  </a:cubicBezTo>
                  <a:cubicBezTo>
                    <a:pt x="28" y="150"/>
                    <a:pt x="28" y="150"/>
                    <a:pt x="28" y="150"/>
                  </a:cubicBezTo>
                  <a:cubicBezTo>
                    <a:pt x="27" y="150"/>
                    <a:pt x="27" y="151"/>
                    <a:pt x="27" y="151"/>
                  </a:cubicBezTo>
                  <a:cubicBezTo>
                    <a:pt x="27" y="151"/>
                    <a:pt x="27" y="151"/>
                    <a:pt x="26" y="151"/>
                  </a:cubicBezTo>
                  <a:cubicBezTo>
                    <a:pt x="27" y="152"/>
                    <a:pt x="28" y="152"/>
                    <a:pt x="29" y="153"/>
                  </a:cubicBezTo>
                  <a:cubicBezTo>
                    <a:pt x="30" y="154"/>
                    <a:pt x="30" y="154"/>
                    <a:pt x="30" y="154"/>
                  </a:cubicBezTo>
                  <a:cubicBezTo>
                    <a:pt x="31" y="154"/>
                    <a:pt x="31" y="155"/>
                    <a:pt x="31" y="155"/>
                  </a:cubicBezTo>
                  <a:cubicBezTo>
                    <a:pt x="32" y="156"/>
                    <a:pt x="31" y="157"/>
                    <a:pt x="30" y="159"/>
                  </a:cubicBezTo>
                  <a:cubicBezTo>
                    <a:pt x="29" y="160"/>
                    <a:pt x="28" y="162"/>
                    <a:pt x="28" y="164"/>
                  </a:cubicBezTo>
                  <a:cubicBezTo>
                    <a:pt x="28" y="167"/>
                    <a:pt x="29" y="169"/>
                    <a:pt x="30" y="169"/>
                  </a:cubicBezTo>
                  <a:cubicBezTo>
                    <a:pt x="31" y="169"/>
                    <a:pt x="31" y="169"/>
                    <a:pt x="31" y="168"/>
                  </a:cubicBezTo>
                  <a:cubicBezTo>
                    <a:pt x="33" y="166"/>
                    <a:pt x="39" y="161"/>
                    <a:pt x="42" y="160"/>
                  </a:cubicBezTo>
                  <a:cubicBezTo>
                    <a:pt x="43" y="160"/>
                    <a:pt x="43" y="160"/>
                    <a:pt x="43" y="159"/>
                  </a:cubicBezTo>
                  <a:cubicBezTo>
                    <a:pt x="43" y="158"/>
                    <a:pt x="43" y="156"/>
                    <a:pt x="45" y="156"/>
                  </a:cubicBezTo>
                  <a:cubicBezTo>
                    <a:pt x="45" y="156"/>
                    <a:pt x="45" y="156"/>
                    <a:pt x="45" y="156"/>
                  </a:cubicBezTo>
                  <a:cubicBezTo>
                    <a:pt x="46" y="156"/>
                    <a:pt x="46" y="155"/>
                    <a:pt x="46" y="153"/>
                  </a:cubicBezTo>
                  <a:cubicBezTo>
                    <a:pt x="47" y="152"/>
                    <a:pt x="47" y="151"/>
                    <a:pt x="47" y="150"/>
                  </a:cubicBezTo>
                  <a:cubicBezTo>
                    <a:pt x="48" y="148"/>
                    <a:pt x="50" y="148"/>
                    <a:pt x="51" y="148"/>
                  </a:cubicBezTo>
                  <a:cubicBezTo>
                    <a:pt x="51" y="148"/>
                    <a:pt x="52" y="148"/>
                    <a:pt x="53" y="148"/>
                  </a:cubicBezTo>
                  <a:cubicBezTo>
                    <a:pt x="53" y="148"/>
                    <a:pt x="54" y="148"/>
                    <a:pt x="55" y="149"/>
                  </a:cubicBezTo>
                  <a:cubicBezTo>
                    <a:pt x="55" y="149"/>
                    <a:pt x="55" y="149"/>
                    <a:pt x="55" y="149"/>
                  </a:cubicBezTo>
                  <a:cubicBezTo>
                    <a:pt x="59" y="149"/>
                    <a:pt x="64" y="145"/>
                    <a:pt x="69" y="142"/>
                  </a:cubicBezTo>
                  <a:cubicBezTo>
                    <a:pt x="70" y="141"/>
                    <a:pt x="70" y="141"/>
                    <a:pt x="70" y="141"/>
                  </a:cubicBezTo>
                  <a:cubicBezTo>
                    <a:pt x="75" y="138"/>
                    <a:pt x="76" y="137"/>
                    <a:pt x="78" y="127"/>
                  </a:cubicBezTo>
                  <a:cubicBezTo>
                    <a:pt x="80" y="119"/>
                    <a:pt x="78" y="111"/>
                    <a:pt x="76" y="105"/>
                  </a:cubicBezTo>
                  <a:cubicBezTo>
                    <a:pt x="76" y="103"/>
                    <a:pt x="76" y="102"/>
                    <a:pt x="76" y="101"/>
                  </a:cubicBezTo>
                  <a:cubicBezTo>
                    <a:pt x="75" y="98"/>
                    <a:pt x="68" y="85"/>
                    <a:pt x="66" y="84"/>
                  </a:cubicBezTo>
                  <a:cubicBezTo>
                    <a:pt x="66" y="84"/>
                    <a:pt x="66" y="84"/>
                    <a:pt x="66" y="84"/>
                  </a:cubicBezTo>
                  <a:cubicBezTo>
                    <a:pt x="63" y="84"/>
                    <a:pt x="58" y="79"/>
                    <a:pt x="49" y="71"/>
                  </a:cubicBezTo>
                  <a:cubicBezTo>
                    <a:pt x="48" y="70"/>
                    <a:pt x="47" y="69"/>
                    <a:pt x="47" y="69"/>
                  </a:cubicBezTo>
                  <a:cubicBezTo>
                    <a:pt x="46" y="68"/>
                    <a:pt x="45" y="66"/>
                    <a:pt x="45" y="65"/>
                  </a:cubicBezTo>
                  <a:cubicBezTo>
                    <a:pt x="44" y="63"/>
                    <a:pt x="44" y="61"/>
                    <a:pt x="42" y="60"/>
                  </a:cubicBezTo>
                  <a:cubicBezTo>
                    <a:pt x="38" y="57"/>
                    <a:pt x="38" y="48"/>
                    <a:pt x="39" y="44"/>
                  </a:cubicBezTo>
                  <a:cubicBezTo>
                    <a:pt x="39" y="41"/>
                    <a:pt x="42" y="39"/>
                    <a:pt x="44" y="37"/>
                  </a:cubicBezTo>
                  <a:cubicBezTo>
                    <a:pt x="46" y="36"/>
                    <a:pt x="47" y="35"/>
                    <a:pt x="47" y="34"/>
                  </a:cubicBezTo>
                  <a:cubicBezTo>
                    <a:pt x="47" y="31"/>
                    <a:pt x="47" y="29"/>
                    <a:pt x="48" y="28"/>
                  </a:cubicBezTo>
                  <a:cubicBezTo>
                    <a:pt x="49" y="27"/>
                    <a:pt x="51" y="27"/>
                    <a:pt x="52" y="27"/>
                  </a:cubicBezTo>
                  <a:cubicBezTo>
                    <a:pt x="55" y="26"/>
                    <a:pt x="59" y="24"/>
                    <a:pt x="60" y="21"/>
                  </a:cubicBezTo>
                  <a:cubicBezTo>
                    <a:pt x="60" y="21"/>
                    <a:pt x="60" y="21"/>
                    <a:pt x="61" y="21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6" y="20"/>
                    <a:pt x="48" y="14"/>
                    <a:pt x="48" y="11"/>
                  </a:cubicBezTo>
                  <a:cubicBezTo>
                    <a:pt x="48" y="10"/>
                    <a:pt x="48" y="9"/>
                    <a:pt x="48" y="8"/>
                  </a:cubicBezTo>
                  <a:cubicBezTo>
                    <a:pt x="49" y="7"/>
                    <a:pt x="49" y="7"/>
                    <a:pt x="4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82" name="Freeform 183"/>
            <p:cNvSpPr>
              <a:spLocks/>
            </p:cNvSpPr>
            <p:nvPr/>
          </p:nvSpPr>
          <p:spPr bwMode="auto">
            <a:xfrm>
              <a:off x="19043651" y="6570663"/>
              <a:ext cx="201613" cy="261938"/>
            </a:xfrm>
            <a:custGeom>
              <a:avLst/>
              <a:gdLst>
                <a:gd name="T0" fmla="*/ 21 w 38"/>
                <a:gd name="T1" fmla="*/ 2 h 50"/>
                <a:gd name="T2" fmla="*/ 20 w 38"/>
                <a:gd name="T3" fmla="*/ 2 h 50"/>
                <a:gd name="T4" fmla="*/ 19 w 38"/>
                <a:gd name="T5" fmla="*/ 2 h 50"/>
                <a:gd name="T6" fmla="*/ 18 w 38"/>
                <a:gd name="T7" fmla="*/ 2 h 50"/>
                <a:gd name="T8" fmla="*/ 8 w 38"/>
                <a:gd name="T9" fmla="*/ 4 h 50"/>
                <a:gd name="T10" fmla="*/ 5 w 38"/>
                <a:gd name="T11" fmla="*/ 6 h 50"/>
                <a:gd name="T12" fmla="*/ 3 w 38"/>
                <a:gd name="T13" fmla="*/ 8 h 50"/>
                <a:gd name="T14" fmla="*/ 2 w 38"/>
                <a:gd name="T15" fmla="*/ 9 h 50"/>
                <a:gd name="T16" fmla="*/ 3 w 38"/>
                <a:gd name="T17" fmla="*/ 11 h 50"/>
                <a:gd name="T18" fmla="*/ 4 w 38"/>
                <a:gd name="T19" fmla="*/ 13 h 50"/>
                <a:gd name="T20" fmla="*/ 8 w 38"/>
                <a:gd name="T21" fmla="*/ 17 h 50"/>
                <a:gd name="T22" fmla="*/ 3 w 38"/>
                <a:gd name="T23" fmla="*/ 20 h 50"/>
                <a:gd name="T24" fmla="*/ 2 w 38"/>
                <a:gd name="T25" fmla="*/ 21 h 50"/>
                <a:gd name="T26" fmla="*/ 4 w 38"/>
                <a:gd name="T27" fmla="*/ 29 h 50"/>
                <a:gd name="T28" fmla="*/ 2 w 38"/>
                <a:gd name="T29" fmla="*/ 39 h 50"/>
                <a:gd name="T30" fmla="*/ 0 w 38"/>
                <a:gd name="T31" fmla="*/ 42 h 50"/>
                <a:gd name="T32" fmla="*/ 2 w 38"/>
                <a:gd name="T33" fmla="*/ 48 h 50"/>
                <a:gd name="T34" fmla="*/ 2 w 38"/>
                <a:gd name="T35" fmla="*/ 50 h 50"/>
                <a:gd name="T36" fmla="*/ 2 w 38"/>
                <a:gd name="T37" fmla="*/ 50 h 50"/>
                <a:gd name="T38" fmla="*/ 3 w 38"/>
                <a:gd name="T39" fmla="*/ 50 h 50"/>
                <a:gd name="T40" fmla="*/ 22 w 38"/>
                <a:gd name="T41" fmla="*/ 43 h 50"/>
                <a:gd name="T42" fmla="*/ 31 w 38"/>
                <a:gd name="T43" fmla="*/ 37 h 50"/>
                <a:gd name="T44" fmla="*/ 33 w 38"/>
                <a:gd name="T45" fmla="*/ 38 h 50"/>
                <a:gd name="T46" fmla="*/ 34 w 38"/>
                <a:gd name="T47" fmla="*/ 38 h 50"/>
                <a:gd name="T48" fmla="*/ 37 w 38"/>
                <a:gd name="T49" fmla="*/ 37 h 50"/>
                <a:gd name="T50" fmla="*/ 37 w 38"/>
                <a:gd name="T51" fmla="*/ 35 h 50"/>
                <a:gd name="T52" fmla="*/ 34 w 38"/>
                <a:gd name="T53" fmla="*/ 18 h 50"/>
                <a:gd name="T54" fmla="*/ 23 w 38"/>
                <a:gd name="T55" fmla="*/ 0 h 50"/>
                <a:gd name="T56" fmla="*/ 23 w 38"/>
                <a:gd name="T57" fmla="*/ 1 h 50"/>
                <a:gd name="T58" fmla="*/ 22 w 38"/>
                <a:gd name="T59" fmla="*/ 1 h 50"/>
                <a:gd name="T60" fmla="*/ 21 w 38"/>
                <a:gd name="T61" fmla="*/ 1 h 50"/>
                <a:gd name="T62" fmla="*/ 21 w 38"/>
                <a:gd name="T63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" h="50">
                  <a:moveTo>
                    <a:pt x="21" y="2"/>
                  </a:moveTo>
                  <a:cubicBezTo>
                    <a:pt x="21" y="2"/>
                    <a:pt x="20" y="2"/>
                    <a:pt x="20" y="2"/>
                  </a:cubicBezTo>
                  <a:cubicBezTo>
                    <a:pt x="20" y="2"/>
                    <a:pt x="19" y="2"/>
                    <a:pt x="19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3" y="2"/>
                    <a:pt x="9" y="3"/>
                    <a:pt x="8" y="4"/>
                  </a:cubicBezTo>
                  <a:cubicBezTo>
                    <a:pt x="8" y="5"/>
                    <a:pt x="6" y="5"/>
                    <a:pt x="5" y="6"/>
                  </a:cubicBezTo>
                  <a:cubicBezTo>
                    <a:pt x="4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10"/>
                    <a:pt x="3" y="11"/>
                  </a:cubicBezTo>
                  <a:cubicBezTo>
                    <a:pt x="3" y="12"/>
                    <a:pt x="3" y="13"/>
                    <a:pt x="4" y="13"/>
                  </a:cubicBezTo>
                  <a:cubicBezTo>
                    <a:pt x="7" y="14"/>
                    <a:pt x="8" y="15"/>
                    <a:pt x="8" y="17"/>
                  </a:cubicBezTo>
                  <a:cubicBezTo>
                    <a:pt x="8" y="19"/>
                    <a:pt x="6" y="21"/>
                    <a:pt x="3" y="20"/>
                  </a:cubicBezTo>
                  <a:cubicBezTo>
                    <a:pt x="3" y="20"/>
                    <a:pt x="2" y="20"/>
                    <a:pt x="2" y="21"/>
                  </a:cubicBezTo>
                  <a:cubicBezTo>
                    <a:pt x="1" y="22"/>
                    <a:pt x="2" y="26"/>
                    <a:pt x="4" y="29"/>
                  </a:cubicBezTo>
                  <a:cubicBezTo>
                    <a:pt x="6" y="32"/>
                    <a:pt x="4" y="36"/>
                    <a:pt x="2" y="39"/>
                  </a:cubicBezTo>
                  <a:cubicBezTo>
                    <a:pt x="0" y="41"/>
                    <a:pt x="0" y="42"/>
                    <a:pt x="0" y="42"/>
                  </a:cubicBezTo>
                  <a:cubicBezTo>
                    <a:pt x="2" y="44"/>
                    <a:pt x="2" y="47"/>
                    <a:pt x="2" y="48"/>
                  </a:cubicBezTo>
                  <a:cubicBezTo>
                    <a:pt x="2" y="49"/>
                    <a:pt x="2" y="50"/>
                    <a:pt x="2" y="50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2" y="50"/>
                    <a:pt x="2" y="50"/>
                    <a:pt x="3" y="50"/>
                  </a:cubicBezTo>
                  <a:cubicBezTo>
                    <a:pt x="7" y="50"/>
                    <a:pt x="17" y="48"/>
                    <a:pt x="22" y="43"/>
                  </a:cubicBezTo>
                  <a:cubicBezTo>
                    <a:pt x="26" y="39"/>
                    <a:pt x="28" y="37"/>
                    <a:pt x="31" y="37"/>
                  </a:cubicBezTo>
                  <a:cubicBezTo>
                    <a:pt x="32" y="37"/>
                    <a:pt x="32" y="38"/>
                    <a:pt x="33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5" y="38"/>
                    <a:pt x="37" y="38"/>
                    <a:pt x="37" y="37"/>
                  </a:cubicBezTo>
                  <a:cubicBezTo>
                    <a:pt x="38" y="36"/>
                    <a:pt x="38" y="35"/>
                    <a:pt x="37" y="35"/>
                  </a:cubicBezTo>
                  <a:cubicBezTo>
                    <a:pt x="36" y="32"/>
                    <a:pt x="34" y="25"/>
                    <a:pt x="34" y="18"/>
                  </a:cubicBezTo>
                  <a:cubicBezTo>
                    <a:pt x="34" y="15"/>
                    <a:pt x="30" y="8"/>
                    <a:pt x="23" y="0"/>
                  </a:cubicBezTo>
                  <a:cubicBezTo>
                    <a:pt x="23" y="0"/>
                    <a:pt x="23" y="0"/>
                    <a:pt x="23" y="1"/>
                  </a:cubicBezTo>
                  <a:cubicBezTo>
                    <a:pt x="23" y="1"/>
                    <a:pt x="23" y="1"/>
                    <a:pt x="22" y="1"/>
                  </a:cubicBezTo>
                  <a:cubicBezTo>
                    <a:pt x="22" y="1"/>
                    <a:pt x="22" y="1"/>
                    <a:pt x="21" y="1"/>
                  </a:cubicBezTo>
                  <a:cubicBezTo>
                    <a:pt x="21" y="1"/>
                    <a:pt x="21" y="2"/>
                    <a:pt x="2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83" name="Freeform 184"/>
            <p:cNvSpPr>
              <a:spLocks/>
            </p:cNvSpPr>
            <p:nvPr/>
          </p:nvSpPr>
          <p:spPr bwMode="auto">
            <a:xfrm>
              <a:off x="16216313" y="6743700"/>
              <a:ext cx="122238" cy="115888"/>
            </a:xfrm>
            <a:custGeom>
              <a:avLst/>
              <a:gdLst>
                <a:gd name="T0" fmla="*/ 9 w 23"/>
                <a:gd name="T1" fmla="*/ 17 h 22"/>
                <a:gd name="T2" fmla="*/ 9 w 23"/>
                <a:gd name="T3" fmla="*/ 18 h 22"/>
                <a:gd name="T4" fmla="*/ 9 w 23"/>
                <a:gd name="T5" fmla="*/ 19 h 22"/>
                <a:gd name="T6" fmla="*/ 10 w 23"/>
                <a:gd name="T7" fmla="*/ 20 h 22"/>
                <a:gd name="T8" fmla="*/ 10 w 23"/>
                <a:gd name="T9" fmla="*/ 21 h 22"/>
                <a:gd name="T10" fmla="*/ 9 w 23"/>
                <a:gd name="T11" fmla="*/ 22 h 22"/>
                <a:gd name="T12" fmla="*/ 9 w 23"/>
                <a:gd name="T13" fmla="*/ 22 h 22"/>
                <a:gd name="T14" fmla="*/ 9 w 23"/>
                <a:gd name="T15" fmla="*/ 22 h 22"/>
                <a:gd name="T16" fmla="*/ 11 w 23"/>
                <a:gd name="T17" fmla="*/ 22 h 22"/>
                <a:gd name="T18" fmla="*/ 11 w 23"/>
                <a:gd name="T19" fmla="*/ 22 h 22"/>
                <a:gd name="T20" fmla="*/ 13 w 23"/>
                <a:gd name="T21" fmla="*/ 22 h 22"/>
                <a:gd name="T22" fmla="*/ 23 w 23"/>
                <a:gd name="T23" fmla="*/ 9 h 22"/>
                <a:gd name="T24" fmla="*/ 23 w 23"/>
                <a:gd name="T25" fmla="*/ 8 h 22"/>
                <a:gd name="T26" fmla="*/ 11 w 23"/>
                <a:gd name="T27" fmla="*/ 0 h 22"/>
                <a:gd name="T28" fmla="*/ 11 w 23"/>
                <a:gd name="T29" fmla="*/ 0 h 22"/>
                <a:gd name="T30" fmla="*/ 9 w 23"/>
                <a:gd name="T31" fmla="*/ 0 h 22"/>
                <a:gd name="T32" fmla="*/ 9 w 23"/>
                <a:gd name="T33" fmla="*/ 0 h 22"/>
                <a:gd name="T34" fmla="*/ 8 w 23"/>
                <a:gd name="T35" fmla="*/ 0 h 22"/>
                <a:gd name="T36" fmla="*/ 7 w 23"/>
                <a:gd name="T37" fmla="*/ 0 h 22"/>
                <a:gd name="T38" fmla="*/ 6 w 23"/>
                <a:gd name="T39" fmla="*/ 1 h 22"/>
                <a:gd name="T40" fmla="*/ 5 w 23"/>
                <a:gd name="T41" fmla="*/ 1 h 22"/>
                <a:gd name="T42" fmla="*/ 4 w 23"/>
                <a:gd name="T43" fmla="*/ 2 h 22"/>
                <a:gd name="T44" fmla="*/ 4 w 23"/>
                <a:gd name="T45" fmla="*/ 2 h 22"/>
                <a:gd name="T46" fmla="*/ 3 w 23"/>
                <a:gd name="T47" fmla="*/ 3 h 22"/>
                <a:gd name="T48" fmla="*/ 2 w 23"/>
                <a:gd name="T49" fmla="*/ 3 h 22"/>
                <a:gd name="T50" fmla="*/ 1 w 23"/>
                <a:gd name="T51" fmla="*/ 4 h 22"/>
                <a:gd name="T52" fmla="*/ 1 w 23"/>
                <a:gd name="T53" fmla="*/ 4 h 22"/>
                <a:gd name="T54" fmla="*/ 0 w 23"/>
                <a:gd name="T55" fmla="*/ 5 h 22"/>
                <a:gd name="T56" fmla="*/ 0 w 23"/>
                <a:gd name="T57" fmla="*/ 5 h 22"/>
                <a:gd name="T58" fmla="*/ 0 w 23"/>
                <a:gd name="T59" fmla="*/ 6 h 22"/>
                <a:gd name="T60" fmla="*/ 0 w 23"/>
                <a:gd name="T61" fmla="*/ 6 h 22"/>
                <a:gd name="T62" fmla="*/ 1 w 23"/>
                <a:gd name="T63" fmla="*/ 7 h 22"/>
                <a:gd name="T64" fmla="*/ 1 w 23"/>
                <a:gd name="T65" fmla="*/ 7 h 22"/>
                <a:gd name="T66" fmla="*/ 1 w 23"/>
                <a:gd name="T67" fmla="*/ 9 h 22"/>
                <a:gd name="T68" fmla="*/ 5 w 23"/>
                <a:gd name="T69" fmla="*/ 14 h 22"/>
                <a:gd name="T70" fmla="*/ 8 w 23"/>
                <a:gd name="T71" fmla="*/ 16 h 22"/>
                <a:gd name="T72" fmla="*/ 9 w 23"/>
                <a:gd name="T73" fmla="*/ 17 h 22"/>
                <a:gd name="T74" fmla="*/ 9 w 23"/>
                <a:gd name="T75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" h="22">
                  <a:moveTo>
                    <a:pt x="9" y="17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9"/>
                  </a:cubicBezTo>
                  <a:cubicBezTo>
                    <a:pt x="10" y="19"/>
                    <a:pt x="10" y="20"/>
                    <a:pt x="10" y="20"/>
                  </a:cubicBezTo>
                  <a:cubicBezTo>
                    <a:pt x="10" y="20"/>
                    <a:pt x="10" y="20"/>
                    <a:pt x="10" y="21"/>
                  </a:cubicBezTo>
                  <a:cubicBezTo>
                    <a:pt x="10" y="21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0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2" y="22"/>
                    <a:pt x="12" y="22"/>
                    <a:pt x="13" y="22"/>
                  </a:cubicBezTo>
                  <a:cubicBezTo>
                    <a:pt x="15" y="21"/>
                    <a:pt x="22" y="12"/>
                    <a:pt x="23" y="9"/>
                  </a:cubicBezTo>
                  <a:cubicBezTo>
                    <a:pt x="23" y="9"/>
                    <a:pt x="23" y="8"/>
                    <a:pt x="23" y="8"/>
                  </a:cubicBezTo>
                  <a:cubicBezTo>
                    <a:pt x="21" y="4"/>
                    <a:pt x="14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1" y="9"/>
                  </a:cubicBezTo>
                  <a:cubicBezTo>
                    <a:pt x="2" y="11"/>
                    <a:pt x="3" y="13"/>
                    <a:pt x="5" y="14"/>
                  </a:cubicBezTo>
                  <a:cubicBezTo>
                    <a:pt x="6" y="15"/>
                    <a:pt x="7" y="15"/>
                    <a:pt x="8" y="16"/>
                  </a:cubicBezTo>
                  <a:cubicBezTo>
                    <a:pt x="8" y="16"/>
                    <a:pt x="8" y="16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84" name="Freeform 185"/>
            <p:cNvSpPr>
              <a:spLocks/>
            </p:cNvSpPr>
            <p:nvPr/>
          </p:nvSpPr>
          <p:spPr bwMode="auto">
            <a:xfrm>
              <a:off x="18921413" y="6251575"/>
              <a:ext cx="393700" cy="371475"/>
            </a:xfrm>
            <a:custGeom>
              <a:avLst/>
              <a:gdLst>
                <a:gd name="T0" fmla="*/ 43 w 74"/>
                <a:gd name="T1" fmla="*/ 21 h 71"/>
                <a:gd name="T2" fmla="*/ 43 w 74"/>
                <a:gd name="T3" fmla="*/ 21 h 71"/>
                <a:gd name="T4" fmla="*/ 37 w 74"/>
                <a:gd name="T5" fmla="*/ 21 h 71"/>
                <a:gd name="T6" fmla="*/ 30 w 74"/>
                <a:gd name="T7" fmla="*/ 18 h 71"/>
                <a:gd name="T8" fmla="*/ 24 w 74"/>
                <a:gd name="T9" fmla="*/ 25 h 71"/>
                <a:gd name="T10" fmla="*/ 2 w 74"/>
                <a:gd name="T11" fmla="*/ 37 h 71"/>
                <a:gd name="T12" fmla="*/ 2 w 74"/>
                <a:gd name="T13" fmla="*/ 38 h 71"/>
                <a:gd name="T14" fmla="*/ 1 w 74"/>
                <a:gd name="T15" fmla="*/ 39 h 71"/>
                <a:gd name="T16" fmla="*/ 0 w 74"/>
                <a:gd name="T17" fmla="*/ 40 h 71"/>
                <a:gd name="T18" fmla="*/ 12 w 74"/>
                <a:gd name="T19" fmla="*/ 47 h 71"/>
                <a:gd name="T20" fmla="*/ 6 w 74"/>
                <a:gd name="T21" fmla="*/ 60 h 71"/>
                <a:gd name="T22" fmla="*/ 8 w 74"/>
                <a:gd name="T23" fmla="*/ 67 h 71"/>
                <a:gd name="T24" fmla="*/ 16 w 74"/>
                <a:gd name="T25" fmla="*/ 67 h 71"/>
                <a:gd name="T26" fmla="*/ 21 w 74"/>
                <a:gd name="T27" fmla="*/ 67 h 71"/>
                <a:gd name="T28" fmla="*/ 24 w 74"/>
                <a:gd name="T29" fmla="*/ 68 h 71"/>
                <a:gd name="T30" fmla="*/ 30 w 74"/>
                <a:gd name="T31" fmla="*/ 64 h 71"/>
                <a:gd name="T32" fmla="*/ 42 w 74"/>
                <a:gd name="T33" fmla="*/ 61 h 71"/>
                <a:gd name="T34" fmla="*/ 43 w 74"/>
                <a:gd name="T35" fmla="*/ 61 h 71"/>
                <a:gd name="T36" fmla="*/ 44 w 74"/>
                <a:gd name="T37" fmla="*/ 60 h 71"/>
                <a:gd name="T38" fmla="*/ 45 w 74"/>
                <a:gd name="T39" fmla="*/ 60 h 71"/>
                <a:gd name="T40" fmla="*/ 34 w 74"/>
                <a:gd name="T41" fmla="*/ 46 h 71"/>
                <a:gd name="T42" fmla="*/ 54 w 74"/>
                <a:gd name="T43" fmla="*/ 31 h 71"/>
                <a:gd name="T44" fmla="*/ 61 w 74"/>
                <a:gd name="T45" fmla="*/ 22 h 71"/>
                <a:gd name="T46" fmla="*/ 74 w 74"/>
                <a:gd name="T47" fmla="*/ 3 h 71"/>
                <a:gd name="T48" fmla="*/ 71 w 74"/>
                <a:gd name="T49" fmla="*/ 4 h 71"/>
                <a:gd name="T50" fmla="*/ 67 w 74"/>
                <a:gd name="T51" fmla="*/ 1 h 71"/>
                <a:gd name="T52" fmla="*/ 63 w 74"/>
                <a:gd name="T53" fmla="*/ 0 h 71"/>
                <a:gd name="T54" fmla="*/ 57 w 74"/>
                <a:gd name="T55" fmla="*/ 8 h 71"/>
                <a:gd name="T56" fmla="*/ 49 w 74"/>
                <a:gd name="T57" fmla="*/ 14 h 71"/>
                <a:gd name="T58" fmla="*/ 45 w 74"/>
                <a:gd name="T59" fmla="*/ 15 h 71"/>
                <a:gd name="T60" fmla="*/ 46 w 74"/>
                <a:gd name="T61" fmla="*/ 19 h 71"/>
                <a:gd name="T62" fmla="*/ 45 w 74"/>
                <a:gd name="T63" fmla="*/ 2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4" h="71">
                  <a:moveTo>
                    <a:pt x="45" y="20"/>
                  </a:moveTo>
                  <a:cubicBezTo>
                    <a:pt x="45" y="21"/>
                    <a:pt x="44" y="21"/>
                    <a:pt x="43" y="21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2" y="21"/>
                    <a:pt x="41" y="21"/>
                    <a:pt x="40" y="21"/>
                  </a:cubicBezTo>
                  <a:cubicBezTo>
                    <a:pt x="39" y="21"/>
                    <a:pt x="38" y="21"/>
                    <a:pt x="37" y="21"/>
                  </a:cubicBezTo>
                  <a:cubicBezTo>
                    <a:pt x="35" y="21"/>
                    <a:pt x="33" y="20"/>
                    <a:pt x="32" y="19"/>
                  </a:cubicBezTo>
                  <a:cubicBezTo>
                    <a:pt x="31" y="18"/>
                    <a:pt x="31" y="18"/>
                    <a:pt x="30" y="18"/>
                  </a:cubicBezTo>
                  <a:cubicBezTo>
                    <a:pt x="28" y="18"/>
                    <a:pt x="27" y="20"/>
                    <a:pt x="25" y="23"/>
                  </a:cubicBezTo>
                  <a:cubicBezTo>
                    <a:pt x="25" y="24"/>
                    <a:pt x="24" y="25"/>
                    <a:pt x="24" y="25"/>
                  </a:cubicBezTo>
                  <a:cubicBezTo>
                    <a:pt x="22" y="28"/>
                    <a:pt x="14" y="32"/>
                    <a:pt x="5" y="36"/>
                  </a:cubicBezTo>
                  <a:cubicBezTo>
                    <a:pt x="4" y="36"/>
                    <a:pt x="3" y="37"/>
                    <a:pt x="2" y="37"/>
                  </a:cubicBezTo>
                  <a:cubicBezTo>
                    <a:pt x="2" y="37"/>
                    <a:pt x="2" y="37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1" y="39"/>
                  </a:cubicBezTo>
                  <a:cubicBezTo>
                    <a:pt x="1" y="39"/>
                    <a:pt x="1" y="39"/>
                    <a:pt x="0" y="3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5" y="41"/>
                    <a:pt x="10" y="44"/>
                    <a:pt x="12" y="47"/>
                  </a:cubicBezTo>
                  <a:cubicBezTo>
                    <a:pt x="15" y="51"/>
                    <a:pt x="11" y="55"/>
                    <a:pt x="8" y="58"/>
                  </a:cubicBezTo>
                  <a:cubicBezTo>
                    <a:pt x="7" y="59"/>
                    <a:pt x="6" y="60"/>
                    <a:pt x="6" y="60"/>
                  </a:cubicBezTo>
                  <a:cubicBezTo>
                    <a:pt x="4" y="62"/>
                    <a:pt x="5" y="62"/>
                    <a:pt x="6" y="63"/>
                  </a:cubicBezTo>
                  <a:cubicBezTo>
                    <a:pt x="7" y="64"/>
                    <a:pt x="8" y="65"/>
                    <a:pt x="8" y="67"/>
                  </a:cubicBezTo>
                  <a:cubicBezTo>
                    <a:pt x="8" y="69"/>
                    <a:pt x="11" y="71"/>
                    <a:pt x="12" y="69"/>
                  </a:cubicBezTo>
                  <a:cubicBezTo>
                    <a:pt x="13" y="67"/>
                    <a:pt x="14" y="67"/>
                    <a:pt x="16" y="67"/>
                  </a:cubicBezTo>
                  <a:cubicBezTo>
                    <a:pt x="17" y="67"/>
                    <a:pt x="17" y="67"/>
                    <a:pt x="18" y="67"/>
                  </a:cubicBezTo>
                  <a:cubicBezTo>
                    <a:pt x="19" y="67"/>
                    <a:pt x="20" y="67"/>
                    <a:pt x="21" y="67"/>
                  </a:cubicBezTo>
                  <a:cubicBezTo>
                    <a:pt x="22" y="67"/>
                    <a:pt x="23" y="67"/>
                    <a:pt x="24" y="68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5" y="67"/>
                    <a:pt x="26" y="66"/>
                    <a:pt x="27" y="66"/>
                  </a:cubicBezTo>
                  <a:cubicBezTo>
                    <a:pt x="28" y="65"/>
                    <a:pt x="29" y="64"/>
                    <a:pt x="30" y="64"/>
                  </a:cubicBezTo>
                  <a:cubicBezTo>
                    <a:pt x="31" y="62"/>
                    <a:pt x="35" y="61"/>
                    <a:pt x="41" y="61"/>
                  </a:cubicBezTo>
                  <a:cubicBezTo>
                    <a:pt x="41" y="61"/>
                    <a:pt x="42" y="61"/>
                    <a:pt x="42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3" y="61"/>
                    <a:pt x="43" y="61"/>
                    <a:pt x="44" y="61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1" y="56"/>
                    <a:pt x="37" y="52"/>
                    <a:pt x="36" y="51"/>
                  </a:cubicBezTo>
                  <a:cubicBezTo>
                    <a:pt x="34" y="50"/>
                    <a:pt x="33" y="48"/>
                    <a:pt x="34" y="46"/>
                  </a:cubicBezTo>
                  <a:cubicBezTo>
                    <a:pt x="34" y="43"/>
                    <a:pt x="37" y="40"/>
                    <a:pt x="40" y="40"/>
                  </a:cubicBezTo>
                  <a:cubicBezTo>
                    <a:pt x="43" y="39"/>
                    <a:pt x="49" y="34"/>
                    <a:pt x="54" y="31"/>
                  </a:cubicBezTo>
                  <a:cubicBezTo>
                    <a:pt x="56" y="30"/>
                    <a:pt x="58" y="28"/>
                    <a:pt x="59" y="28"/>
                  </a:cubicBezTo>
                  <a:cubicBezTo>
                    <a:pt x="60" y="27"/>
                    <a:pt x="60" y="25"/>
                    <a:pt x="61" y="22"/>
                  </a:cubicBezTo>
                  <a:cubicBezTo>
                    <a:pt x="61" y="20"/>
                    <a:pt x="61" y="17"/>
                    <a:pt x="63" y="14"/>
                  </a:cubicBezTo>
                  <a:cubicBezTo>
                    <a:pt x="64" y="12"/>
                    <a:pt x="69" y="7"/>
                    <a:pt x="74" y="3"/>
                  </a:cubicBezTo>
                  <a:cubicBezTo>
                    <a:pt x="74" y="3"/>
                    <a:pt x="73" y="3"/>
                    <a:pt x="73" y="3"/>
                  </a:cubicBezTo>
                  <a:cubicBezTo>
                    <a:pt x="73" y="3"/>
                    <a:pt x="72" y="4"/>
                    <a:pt x="71" y="4"/>
                  </a:cubicBezTo>
                  <a:cubicBezTo>
                    <a:pt x="71" y="4"/>
                    <a:pt x="70" y="3"/>
                    <a:pt x="70" y="3"/>
                  </a:cubicBezTo>
                  <a:cubicBezTo>
                    <a:pt x="69" y="3"/>
                    <a:pt x="68" y="2"/>
                    <a:pt x="67" y="1"/>
                  </a:cubicBezTo>
                  <a:cubicBezTo>
                    <a:pt x="66" y="1"/>
                    <a:pt x="65" y="0"/>
                    <a:pt x="64" y="0"/>
                  </a:cubicBezTo>
                  <a:cubicBezTo>
                    <a:pt x="64" y="0"/>
                    <a:pt x="64" y="0"/>
                    <a:pt x="63" y="0"/>
                  </a:cubicBezTo>
                  <a:cubicBezTo>
                    <a:pt x="62" y="0"/>
                    <a:pt x="62" y="1"/>
                    <a:pt x="61" y="3"/>
                  </a:cubicBezTo>
                  <a:cubicBezTo>
                    <a:pt x="60" y="6"/>
                    <a:pt x="59" y="8"/>
                    <a:pt x="57" y="8"/>
                  </a:cubicBezTo>
                  <a:cubicBezTo>
                    <a:pt x="56" y="8"/>
                    <a:pt x="55" y="9"/>
                    <a:pt x="54" y="10"/>
                  </a:cubicBezTo>
                  <a:cubicBezTo>
                    <a:pt x="53" y="12"/>
                    <a:pt x="52" y="14"/>
                    <a:pt x="49" y="1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7" y="14"/>
                    <a:pt x="45" y="15"/>
                    <a:pt x="45" y="15"/>
                  </a:cubicBezTo>
                  <a:cubicBezTo>
                    <a:pt x="45" y="15"/>
                    <a:pt x="45" y="15"/>
                    <a:pt x="45" y="17"/>
                  </a:cubicBezTo>
                  <a:cubicBezTo>
                    <a:pt x="46" y="17"/>
                    <a:pt x="46" y="18"/>
                    <a:pt x="46" y="19"/>
                  </a:cubicBezTo>
                  <a:cubicBezTo>
                    <a:pt x="46" y="19"/>
                    <a:pt x="46" y="20"/>
                    <a:pt x="46" y="20"/>
                  </a:cubicBezTo>
                  <a:cubicBezTo>
                    <a:pt x="46" y="20"/>
                    <a:pt x="46" y="20"/>
                    <a:pt x="4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85" name="Freeform 186"/>
            <p:cNvSpPr>
              <a:spLocks/>
            </p:cNvSpPr>
            <p:nvPr/>
          </p:nvSpPr>
          <p:spPr bwMode="auto">
            <a:xfrm>
              <a:off x="14111288" y="6361113"/>
              <a:ext cx="185738" cy="157163"/>
            </a:xfrm>
            <a:custGeom>
              <a:avLst/>
              <a:gdLst>
                <a:gd name="T0" fmla="*/ 20 w 35"/>
                <a:gd name="T1" fmla="*/ 22 h 30"/>
                <a:gd name="T2" fmla="*/ 22 w 35"/>
                <a:gd name="T3" fmla="*/ 22 h 30"/>
                <a:gd name="T4" fmla="*/ 27 w 35"/>
                <a:gd name="T5" fmla="*/ 24 h 30"/>
                <a:gd name="T6" fmla="*/ 29 w 35"/>
                <a:gd name="T7" fmla="*/ 27 h 30"/>
                <a:gd name="T8" fmla="*/ 30 w 35"/>
                <a:gd name="T9" fmla="*/ 28 h 30"/>
                <a:gd name="T10" fmla="*/ 30 w 35"/>
                <a:gd name="T11" fmla="*/ 30 h 30"/>
                <a:gd name="T12" fmla="*/ 32 w 35"/>
                <a:gd name="T13" fmla="*/ 30 h 30"/>
                <a:gd name="T14" fmla="*/ 35 w 35"/>
                <a:gd name="T15" fmla="*/ 29 h 30"/>
                <a:gd name="T16" fmla="*/ 34 w 35"/>
                <a:gd name="T17" fmla="*/ 28 h 30"/>
                <a:gd name="T18" fmla="*/ 34 w 35"/>
                <a:gd name="T19" fmla="*/ 27 h 30"/>
                <a:gd name="T20" fmla="*/ 33 w 35"/>
                <a:gd name="T21" fmla="*/ 25 h 30"/>
                <a:gd name="T22" fmla="*/ 33 w 35"/>
                <a:gd name="T23" fmla="*/ 24 h 30"/>
                <a:gd name="T24" fmla="*/ 26 w 35"/>
                <a:gd name="T25" fmla="*/ 16 h 30"/>
                <a:gd name="T26" fmla="*/ 22 w 35"/>
                <a:gd name="T27" fmla="*/ 6 h 30"/>
                <a:gd name="T28" fmla="*/ 19 w 35"/>
                <a:gd name="T29" fmla="*/ 1 h 30"/>
                <a:gd name="T30" fmla="*/ 17 w 35"/>
                <a:gd name="T31" fmla="*/ 0 h 30"/>
                <a:gd name="T32" fmla="*/ 14 w 35"/>
                <a:gd name="T33" fmla="*/ 0 h 30"/>
                <a:gd name="T34" fmla="*/ 12 w 35"/>
                <a:gd name="T35" fmla="*/ 0 h 30"/>
                <a:gd name="T36" fmla="*/ 4 w 35"/>
                <a:gd name="T37" fmla="*/ 1 h 30"/>
                <a:gd name="T38" fmla="*/ 0 w 35"/>
                <a:gd name="T39" fmla="*/ 2 h 30"/>
                <a:gd name="T40" fmla="*/ 2 w 35"/>
                <a:gd name="T41" fmla="*/ 10 h 30"/>
                <a:gd name="T42" fmla="*/ 7 w 35"/>
                <a:gd name="T43" fmla="*/ 12 h 30"/>
                <a:gd name="T44" fmla="*/ 11 w 35"/>
                <a:gd name="T45" fmla="*/ 13 h 30"/>
                <a:gd name="T46" fmla="*/ 11 w 35"/>
                <a:gd name="T47" fmla="*/ 14 h 30"/>
                <a:gd name="T48" fmla="*/ 12 w 35"/>
                <a:gd name="T49" fmla="*/ 15 h 30"/>
                <a:gd name="T50" fmla="*/ 12 w 35"/>
                <a:gd name="T51" fmla="*/ 17 h 30"/>
                <a:gd name="T52" fmla="*/ 13 w 35"/>
                <a:gd name="T53" fmla="*/ 17 h 30"/>
                <a:gd name="T54" fmla="*/ 14 w 35"/>
                <a:gd name="T55" fmla="*/ 17 h 30"/>
                <a:gd name="T56" fmla="*/ 15 w 35"/>
                <a:gd name="T57" fmla="*/ 18 h 30"/>
                <a:gd name="T58" fmla="*/ 16 w 35"/>
                <a:gd name="T59" fmla="*/ 19 h 30"/>
                <a:gd name="T60" fmla="*/ 16 w 35"/>
                <a:gd name="T61" fmla="*/ 20 h 30"/>
                <a:gd name="T62" fmla="*/ 18 w 35"/>
                <a:gd name="T63" fmla="*/ 2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" h="30">
                  <a:moveTo>
                    <a:pt x="19" y="21"/>
                  </a:moveTo>
                  <a:cubicBezTo>
                    <a:pt x="19" y="21"/>
                    <a:pt x="20" y="21"/>
                    <a:pt x="20" y="22"/>
                  </a:cubicBezTo>
                  <a:cubicBezTo>
                    <a:pt x="21" y="22"/>
                    <a:pt x="21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5" y="22"/>
                    <a:pt x="26" y="23"/>
                    <a:pt x="27" y="24"/>
                  </a:cubicBezTo>
                  <a:cubicBezTo>
                    <a:pt x="28" y="25"/>
                    <a:pt x="28" y="26"/>
                    <a:pt x="29" y="26"/>
                  </a:cubicBezTo>
                  <a:cubicBezTo>
                    <a:pt x="29" y="26"/>
                    <a:pt x="29" y="26"/>
                    <a:pt x="29" y="27"/>
                  </a:cubicBezTo>
                  <a:cubicBezTo>
                    <a:pt x="29" y="27"/>
                    <a:pt x="29" y="27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9"/>
                    <a:pt x="30" y="29"/>
                  </a:cubicBezTo>
                  <a:cubicBezTo>
                    <a:pt x="30" y="29"/>
                    <a:pt x="30" y="29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1" y="30"/>
                    <a:pt x="32" y="30"/>
                    <a:pt x="32" y="30"/>
                  </a:cubicBezTo>
                  <a:cubicBezTo>
                    <a:pt x="32" y="30"/>
                    <a:pt x="32" y="30"/>
                    <a:pt x="33" y="30"/>
                  </a:cubicBezTo>
                  <a:cubicBezTo>
                    <a:pt x="33" y="29"/>
                    <a:pt x="34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6"/>
                    <a:pt x="33" y="26"/>
                  </a:cubicBezTo>
                  <a:cubicBezTo>
                    <a:pt x="33" y="26"/>
                    <a:pt x="33" y="26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3"/>
                    <a:pt x="31" y="22"/>
                    <a:pt x="30" y="21"/>
                  </a:cubicBezTo>
                  <a:cubicBezTo>
                    <a:pt x="28" y="19"/>
                    <a:pt x="26" y="18"/>
                    <a:pt x="26" y="16"/>
                  </a:cubicBezTo>
                  <a:cubicBezTo>
                    <a:pt x="26" y="14"/>
                    <a:pt x="25" y="13"/>
                    <a:pt x="24" y="11"/>
                  </a:cubicBezTo>
                  <a:cubicBezTo>
                    <a:pt x="23" y="10"/>
                    <a:pt x="21" y="8"/>
                    <a:pt x="22" y="6"/>
                  </a:cubicBezTo>
                  <a:cubicBezTo>
                    <a:pt x="22" y="5"/>
                    <a:pt x="21" y="4"/>
                    <a:pt x="20" y="2"/>
                  </a:cubicBezTo>
                  <a:cubicBezTo>
                    <a:pt x="20" y="2"/>
                    <a:pt x="19" y="1"/>
                    <a:pt x="19" y="1"/>
                  </a:cubicBezTo>
                  <a:cubicBezTo>
                    <a:pt x="19" y="1"/>
                    <a:pt x="18" y="1"/>
                    <a:pt x="18" y="1"/>
                  </a:cubicBezTo>
                  <a:cubicBezTo>
                    <a:pt x="18" y="1"/>
                    <a:pt x="17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8" y="0"/>
                    <a:pt x="6" y="1"/>
                    <a:pt x="4" y="1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1" y="7"/>
                    <a:pt x="1" y="8"/>
                    <a:pt x="2" y="10"/>
                  </a:cubicBezTo>
                  <a:cubicBezTo>
                    <a:pt x="3" y="12"/>
                    <a:pt x="5" y="12"/>
                    <a:pt x="6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2"/>
                    <a:pt x="9" y="12"/>
                    <a:pt x="10" y="13"/>
                  </a:cubicBezTo>
                  <a:cubicBezTo>
                    <a:pt x="10" y="13"/>
                    <a:pt x="10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6"/>
                    <a:pt x="12" y="16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4" y="17"/>
                    <a:pt x="14" y="17"/>
                  </a:cubicBezTo>
                  <a:cubicBezTo>
                    <a:pt x="14" y="17"/>
                    <a:pt x="14" y="18"/>
                    <a:pt x="14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6" y="18"/>
                    <a:pt x="16" y="18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7" y="20"/>
                    <a:pt x="17" y="20"/>
                    <a:pt x="18" y="20"/>
                  </a:cubicBezTo>
                  <a:cubicBezTo>
                    <a:pt x="18" y="20"/>
                    <a:pt x="18" y="20"/>
                    <a:pt x="1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86" name="Freeform 187"/>
            <p:cNvSpPr>
              <a:spLocks/>
            </p:cNvSpPr>
            <p:nvPr/>
          </p:nvSpPr>
          <p:spPr bwMode="auto">
            <a:xfrm>
              <a:off x="16338551" y="7116763"/>
              <a:ext cx="446088" cy="239713"/>
            </a:xfrm>
            <a:custGeom>
              <a:avLst/>
              <a:gdLst>
                <a:gd name="T0" fmla="*/ 0 w 84"/>
                <a:gd name="T1" fmla="*/ 17 h 46"/>
                <a:gd name="T2" fmla="*/ 3 w 84"/>
                <a:gd name="T3" fmla="*/ 19 h 46"/>
                <a:gd name="T4" fmla="*/ 6 w 84"/>
                <a:gd name="T5" fmla="*/ 21 h 46"/>
                <a:gd name="T6" fmla="*/ 10 w 84"/>
                <a:gd name="T7" fmla="*/ 23 h 46"/>
                <a:gd name="T8" fmla="*/ 15 w 84"/>
                <a:gd name="T9" fmla="*/ 26 h 46"/>
                <a:gd name="T10" fmla="*/ 22 w 84"/>
                <a:gd name="T11" fmla="*/ 29 h 46"/>
                <a:gd name="T12" fmla="*/ 32 w 84"/>
                <a:gd name="T13" fmla="*/ 34 h 46"/>
                <a:gd name="T14" fmla="*/ 32 w 84"/>
                <a:gd name="T15" fmla="*/ 35 h 46"/>
                <a:gd name="T16" fmla="*/ 33 w 84"/>
                <a:gd name="T17" fmla="*/ 35 h 46"/>
                <a:gd name="T18" fmla="*/ 38 w 84"/>
                <a:gd name="T19" fmla="*/ 34 h 46"/>
                <a:gd name="T20" fmla="*/ 42 w 84"/>
                <a:gd name="T21" fmla="*/ 33 h 46"/>
                <a:gd name="T22" fmla="*/ 50 w 84"/>
                <a:gd name="T23" fmla="*/ 40 h 46"/>
                <a:gd name="T24" fmla="*/ 56 w 84"/>
                <a:gd name="T25" fmla="*/ 42 h 46"/>
                <a:gd name="T26" fmla="*/ 64 w 84"/>
                <a:gd name="T27" fmla="*/ 45 h 46"/>
                <a:gd name="T28" fmla="*/ 69 w 84"/>
                <a:gd name="T29" fmla="*/ 46 h 46"/>
                <a:gd name="T30" fmla="*/ 81 w 84"/>
                <a:gd name="T31" fmla="*/ 44 h 46"/>
                <a:gd name="T32" fmla="*/ 82 w 84"/>
                <a:gd name="T33" fmla="*/ 43 h 46"/>
                <a:gd name="T34" fmla="*/ 83 w 84"/>
                <a:gd name="T35" fmla="*/ 37 h 46"/>
                <a:gd name="T36" fmla="*/ 82 w 84"/>
                <a:gd name="T37" fmla="*/ 32 h 46"/>
                <a:gd name="T38" fmla="*/ 82 w 84"/>
                <a:gd name="T39" fmla="*/ 31 h 46"/>
                <a:gd name="T40" fmla="*/ 82 w 84"/>
                <a:gd name="T41" fmla="*/ 31 h 46"/>
                <a:gd name="T42" fmla="*/ 72 w 84"/>
                <a:gd name="T43" fmla="*/ 29 h 46"/>
                <a:gd name="T44" fmla="*/ 67 w 84"/>
                <a:gd name="T45" fmla="*/ 28 h 46"/>
                <a:gd name="T46" fmla="*/ 66 w 84"/>
                <a:gd name="T47" fmla="*/ 28 h 46"/>
                <a:gd name="T48" fmla="*/ 44 w 84"/>
                <a:gd name="T49" fmla="*/ 19 h 46"/>
                <a:gd name="T50" fmla="*/ 34 w 84"/>
                <a:gd name="T51" fmla="*/ 12 h 46"/>
                <a:gd name="T52" fmla="*/ 21 w 84"/>
                <a:gd name="T53" fmla="*/ 2 h 46"/>
                <a:gd name="T54" fmla="*/ 16 w 84"/>
                <a:gd name="T55" fmla="*/ 0 h 46"/>
                <a:gd name="T56" fmla="*/ 14 w 84"/>
                <a:gd name="T57" fmla="*/ 0 h 46"/>
                <a:gd name="T58" fmla="*/ 7 w 84"/>
                <a:gd name="T59" fmla="*/ 3 h 46"/>
                <a:gd name="T60" fmla="*/ 7 w 84"/>
                <a:gd name="T61" fmla="*/ 3 h 46"/>
                <a:gd name="T62" fmla="*/ 7 w 84"/>
                <a:gd name="T63" fmla="*/ 3 h 46"/>
                <a:gd name="T64" fmla="*/ 6 w 84"/>
                <a:gd name="T65" fmla="*/ 4 h 46"/>
                <a:gd name="T66" fmla="*/ 6 w 84"/>
                <a:gd name="T67" fmla="*/ 4 h 46"/>
                <a:gd name="T68" fmla="*/ 5 w 84"/>
                <a:gd name="T69" fmla="*/ 5 h 46"/>
                <a:gd name="T70" fmla="*/ 2 w 84"/>
                <a:gd name="T71" fmla="*/ 8 h 46"/>
                <a:gd name="T72" fmla="*/ 1 w 84"/>
                <a:gd name="T73" fmla="*/ 13 h 46"/>
                <a:gd name="T74" fmla="*/ 0 w 84"/>
                <a:gd name="T75" fmla="*/ 1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4" h="46">
                  <a:moveTo>
                    <a:pt x="0" y="17"/>
                  </a:moveTo>
                  <a:cubicBezTo>
                    <a:pt x="0" y="18"/>
                    <a:pt x="1" y="18"/>
                    <a:pt x="3" y="19"/>
                  </a:cubicBezTo>
                  <a:cubicBezTo>
                    <a:pt x="4" y="19"/>
                    <a:pt x="5" y="20"/>
                    <a:pt x="6" y="21"/>
                  </a:cubicBezTo>
                  <a:cubicBezTo>
                    <a:pt x="6" y="21"/>
                    <a:pt x="8" y="22"/>
                    <a:pt x="10" y="23"/>
                  </a:cubicBezTo>
                  <a:cubicBezTo>
                    <a:pt x="12" y="23"/>
                    <a:pt x="14" y="24"/>
                    <a:pt x="15" y="26"/>
                  </a:cubicBezTo>
                  <a:cubicBezTo>
                    <a:pt x="15" y="27"/>
                    <a:pt x="19" y="29"/>
                    <a:pt x="22" y="29"/>
                  </a:cubicBezTo>
                  <a:cubicBezTo>
                    <a:pt x="26" y="30"/>
                    <a:pt x="30" y="33"/>
                    <a:pt x="32" y="34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2" y="35"/>
                    <a:pt x="33" y="35"/>
                  </a:cubicBezTo>
                  <a:cubicBezTo>
                    <a:pt x="34" y="35"/>
                    <a:pt x="36" y="34"/>
                    <a:pt x="38" y="34"/>
                  </a:cubicBezTo>
                  <a:cubicBezTo>
                    <a:pt x="40" y="33"/>
                    <a:pt x="41" y="33"/>
                    <a:pt x="42" y="33"/>
                  </a:cubicBezTo>
                  <a:cubicBezTo>
                    <a:pt x="45" y="33"/>
                    <a:pt x="49" y="37"/>
                    <a:pt x="50" y="40"/>
                  </a:cubicBezTo>
                  <a:cubicBezTo>
                    <a:pt x="50" y="41"/>
                    <a:pt x="54" y="42"/>
                    <a:pt x="56" y="42"/>
                  </a:cubicBezTo>
                  <a:cubicBezTo>
                    <a:pt x="59" y="43"/>
                    <a:pt x="63" y="44"/>
                    <a:pt x="64" y="45"/>
                  </a:cubicBezTo>
                  <a:cubicBezTo>
                    <a:pt x="64" y="45"/>
                    <a:pt x="66" y="46"/>
                    <a:pt x="69" y="46"/>
                  </a:cubicBezTo>
                  <a:cubicBezTo>
                    <a:pt x="74" y="46"/>
                    <a:pt x="79" y="45"/>
                    <a:pt x="81" y="44"/>
                  </a:cubicBezTo>
                  <a:cubicBezTo>
                    <a:pt x="82" y="44"/>
                    <a:pt x="82" y="43"/>
                    <a:pt x="82" y="43"/>
                  </a:cubicBezTo>
                  <a:cubicBezTo>
                    <a:pt x="84" y="42"/>
                    <a:pt x="83" y="39"/>
                    <a:pt x="83" y="37"/>
                  </a:cubicBezTo>
                  <a:cubicBezTo>
                    <a:pt x="83" y="35"/>
                    <a:pt x="82" y="34"/>
                    <a:pt x="82" y="32"/>
                  </a:cubicBezTo>
                  <a:cubicBezTo>
                    <a:pt x="82" y="32"/>
                    <a:pt x="82" y="31"/>
                    <a:pt x="82" y="31"/>
                  </a:cubicBezTo>
                  <a:cubicBezTo>
                    <a:pt x="82" y="31"/>
                    <a:pt x="82" y="31"/>
                    <a:pt x="82" y="31"/>
                  </a:cubicBezTo>
                  <a:cubicBezTo>
                    <a:pt x="78" y="31"/>
                    <a:pt x="75" y="30"/>
                    <a:pt x="72" y="29"/>
                  </a:cubicBezTo>
                  <a:cubicBezTo>
                    <a:pt x="70" y="29"/>
                    <a:pt x="69" y="28"/>
                    <a:pt x="67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1" y="28"/>
                    <a:pt x="49" y="23"/>
                    <a:pt x="44" y="19"/>
                  </a:cubicBezTo>
                  <a:cubicBezTo>
                    <a:pt x="42" y="17"/>
                    <a:pt x="38" y="15"/>
                    <a:pt x="34" y="12"/>
                  </a:cubicBezTo>
                  <a:cubicBezTo>
                    <a:pt x="29" y="8"/>
                    <a:pt x="23" y="4"/>
                    <a:pt x="21" y="2"/>
                  </a:cubicBezTo>
                  <a:cubicBezTo>
                    <a:pt x="19" y="0"/>
                    <a:pt x="17" y="0"/>
                    <a:pt x="16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2"/>
                    <a:pt x="11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3" y="6"/>
                    <a:pt x="2" y="7"/>
                    <a:pt x="2" y="8"/>
                  </a:cubicBezTo>
                  <a:cubicBezTo>
                    <a:pt x="2" y="10"/>
                    <a:pt x="1" y="12"/>
                    <a:pt x="1" y="13"/>
                  </a:cubicBezTo>
                  <a:cubicBezTo>
                    <a:pt x="1" y="15"/>
                    <a:pt x="0" y="16"/>
                    <a:pt x="0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87" name="Freeform 188"/>
            <p:cNvSpPr>
              <a:spLocks/>
            </p:cNvSpPr>
            <p:nvPr/>
          </p:nvSpPr>
          <p:spPr bwMode="auto">
            <a:xfrm>
              <a:off x="16832263" y="7246938"/>
              <a:ext cx="171450" cy="93663"/>
            </a:xfrm>
            <a:custGeom>
              <a:avLst/>
              <a:gdLst>
                <a:gd name="T0" fmla="*/ 5 w 32"/>
                <a:gd name="T1" fmla="*/ 15 h 18"/>
                <a:gd name="T2" fmla="*/ 6 w 32"/>
                <a:gd name="T3" fmla="*/ 16 h 18"/>
                <a:gd name="T4" fmla="*/ 9 w 32"/>
                <a:gd name="T5" fmla="*/ 16 h 18"/>
                <a:gd name="T6" fmla="*/ 11 w 32"/>
                <a:gd name="T7" fmla="*/ 16 h 18"/>
                <a:gd name="T8" fmla="*/ 11 w 32"/>
                <a:gd name="T9" fmla="*/ 16 h 18"/>
                <a:gd name="T10" fmla="*/ 11 w 32"/>
                <a:gd name="T11" fmla="*/ 16 h 18"/>
                <a:gd name="T12" fmla="*/ 12 w 32"/>
                <a:gd name="T13" fmla="*/ 16 h 18"/>
                <a:gd name="T14" fmla="*/ 13 w 32"/>
                <a:gd name="T15" fmla="*/ 16 h 18"/>
                <a:gd name="T16" fmla="*/ 14 w 32"/>
                <a:gd name="T17" fmla="*/ 17 h 18"/>
                <a:gd name="T18" fmla="*/ 20 w 32"/>
                <a:gd name="T19" fmla="*/ 17 h 18"/>
                <a:gd name="T20" fmla="*/ 26 w 32"/>
                <a:gd name="T21" fmla="*/ 17 h 18"/>
                <a:gd name="T22" fmla="*/ 28 w 32"/>
                <a:gd name="T23" fmla="*/ 17 h 18"/>
                <a:gd name="T24" fmla="*/ 30 w 32"/>
                <a:gd name="T25" fmla="*/ 16 h 18"/>
                <a:gd name="T26" fmla="*/ 29 w 32"/>
                <a:gd name="T27" fmla="*/ 7 h 18"/>
                <a:gd name="T28" fmla="*/ 29 w 32"/>
                <a:gd name="T29" fmla="*/ 7 h 18"/>
                <a:gd name="T30" fmla="*/ 29 w 32"/>
                <a:gd name="T31" fmla="*/ 6 h 18"/>
                <a:gd name="T32" fmla="*/ 30 w 32"/>
                <a:gd name="T33" fmla="*/ 6 h 18"/>
                <a:gd name="T34" fmla="*/ 30 w 32"/>
                <a:gd name="T35" fmla="*/ 6 h 18"/>
                <a:gd name="T36" fmla="*/ 29 w 32"/>
                <a:gd name="T37" fmla="*/ 6 h 18"/>
                <a:gd name="T38" fmla="*/ 29 w 32"/>
                <a:gd name="T39" fmla="*/ 5 h 18"/>
                <a:gd name="T40" fmla="*/ 28 w 32"/>
                <a:gd name="T41" fmla="*/ 5 h 18"/>
                <a:gd name="T42" fmla="*/ 27 w 32"/>
                <a:gd name="T43" fmla="*/ 4 h 18"/>
                <a:gd name="T44" fmla="*/ 27 w 32"/>
                <a:gd name="T45" fmla="*/ 4 h 18"/>
                <a:gd name="T46" fmla="*/ 26 w 32"/>
                <a:gd name="T47" fmla="*/ 4 h 18"/>
                <a:gd name="T48" fmla="*/ 25 w 32"/>
                <a:gd name="T49" fmla="*/ 4 h 18"/>
                <a:gd name="T50" fmla="*/ 23 w 32"/>
                <a:gd name="T51" fmla="*/ 4 h 18"/>
                <a:gd name="T52" fmla="*/ 18 w 32"/>
                <a:gd name="T53" fmla="*/ 3 h 18"/>
                <a:gd name="T54" fmla="*/ 10 w 32"/>
                <a:gd name="T55" fmla="*/ 2 h 18"/>
                <a:gd name="T56" fmla="*/ 8 w 32"/>
                <a:gd name="T57" fmla="*/ 3 h 18"/>
                <a:gd name="T58" fmla="*/ 4 w 32"/>
                <a:gd name="T59" fmla="*/ 5 h 18"/>
                <a:gd name="T60" fmla="*/ 2 w 32"/>
                <a:gd name="T61" fmla="*/ 8 h 18"/>
                <a:gd name="T62" fmla="*/ 1 w 32"/>
                <a:gd name="T63" fmla="*/ 11 h 18"/>
                <a:gd name="T64" fmla="*/ 1 w 32"/>
                <a:gd name="T65" fmla="*/ 12 h 18"/>
                <a:gd name="T66" fmla="*/ 0 w 32"/>
                <a:gd name="T67" fmla="*/ 13 h 18"/>
                <a:gd name="T68" fmla="*/ 0 w 32"/>
                <a:gd name="T69" fmla="*/ 13 h 18"/>
                <a:gd name="T70" fmla="*/ 1 w 32"/>
                <a:gd name="T71" fmla="*/ 14 h 18"/>
                <a:gd name="T72" fmla="*/ 1 w 32"/>
                <a:gd name="T73" fmla="*/ 14 h 18"/>
                <a:gd name="T74" fmla="*/ 1 w 32"/>
                <a:gd name="T75" fmla="*/ 14 h 18"/>
                <a:gd name="T76" fmla="*/ 2 w 32"/>
                <a:gd name="T77" fmla="*/ 14 h 18"/>
                <a:gd name="T78" fmla="*/ 2 w 32"/>
                <a:gd name="T79" fmla="*/ 15 h 18"/>
                <a:gd name="T80" fmla="*/ 2 w 32"/>
                <a:gd name="T81" fmla="*/ 14 h 18"/>
                <a:gd name="T82" fmla="*/ 5 w 32"/>
                <a:gd name="T83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" h="18">
                  <a:moveTo>
                    <a:pt x="5" y="15"/>
                  </a:moveTo>
                  <a:cubicBezTo>
                    <a:pt x="5" y="16"/>
                    <a:pt x="6" y="16"/>
                    <a:pt x="6" y="16"/>
                  </a:cubicBezTo>
                  <a:cubicBezTo>
                    <a:pt x="7" y="16"/>
                    <a:pt x="8" y="17"/>
                    <a:pt x="9" y="16"/>
                  </a:cubicBezTo>
                  <a:cubicBezTo>
                    <a:pt x="10" y="16"/>
                    <a:pt x="10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7"/>
                    <a:pt x="14" y="17"/>
                    <a:pt x="14" y="17"/>
                  </a:cubicBezTo>
                  <a:cubicBezTo>
                    <a:pt x="16" y="17"/>
                    <a:pt x="18" y="18"/>
                    <a:pt x="20" y="17"/>
                  </a:cubicBezTo>
                  <a:cubicBezTo>
                    <a:pt x="22" y="17"/>
                    <a:pt x="24" y="17"/>
                    <a:pt x="26" y="17"/>
                  </a:cubicBezTo>
                  <a:cubicBezTo>
                    <a:pt x="27" y="17"/>
                    <a:pt x="28" y="17"/>
                    <a:pt x="28" y="17"/>
                  </a:cubicBezTo>
                  <a:cubicBezTo>
                    <a:pt x="29" y="17"/>
                    <a:pt x="30" y="17"/>
                    <a:pt x="30" y="16"/>
                  </a:cubicBezTo>
                  <a:cubicBezTo>
                    <a:pt x="32" y="14"/>
                    <a:pt x="30" y="9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30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0" y="6"/>
                    <a:pt x="29" y="6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8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5" y="4"/>
                    <a:pt x="25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2" y="4"/>
                    <a:pt x="20" y="4"/>
                    <a:pt x="18" y="3"/>
                  </a:cubicBezTo>
                  <a:cubicBezTo>
                    <a:pt x="14" y="1"/>
                    <a:pt x="12" y="0"/>
                    <a:pt x="10" y="2"/>
                  </a:cubicBezTo>
                  <a:cubicBezTo>
                    <a:pt x="9" y="2"/>
                    <a:pt x="9" y="3"/>
                    <a:pt x="8" y="3"/>
                  </a:cubicBezTo>
                  <a:cubicBezTo>
                    <a:pt x="7" y="4"/>
                    <a:pt x="5" y="4"/>
                    <a:pt x="4" y="5"/>
                  </a:cubicBezTo>
                  <a:cubicBezTo>
                    <a:pt x="4" y="6"/>
                    <a:pt x="3" y="7"/>
                    <a:pt x="2" y="8"/>
                  </a:cubicBezTo>
                  <a:cubicBezTo>
                    <a:pt x="2" y="9"/>
                    <a:pt x="2" y="10"/>
                    <a:pt x="1" y="11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2" y="14"/>
                    <a:pt x="2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4"/>
                    <a:pt x="4" y="15"/>
                    <a:pt x="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88" name="Freeform 189"/>
            <p:cNvSpPr>
              <a:spLocks/>
            </p:cNvSpPr>
            <p:nvPr/>
          </p:nvSpPr>
          <p:spPr bwMode="auto">
            <a:xfrm>
              <a:off x="17592676" y="8110538"/>
              <a:ext cx="334963" cy="236538"/>
            </a:xfrm>
            <a:custGeom>
              <a:avLst/>
              <a:gdLst>
                <a:gd name="T0" fmla="*/ 31 w 63"/>
                <a:gd name="T1" fmla="*/ 1 h 45"/>
                <a:gd name="T2" fmla="*/ 29 w 63"/>
                <a:gd name="T3" fmla="*/ 0 h 45"/>
                <a:gd name="T4" fmla="*/ 16 w 63"/>
                <a:gd name="T5" fmla="*/ 1 h 45"/>
                <a:gd name="T6" fmla="*/ 1 w 63"/>
                <a:gd name="T7" fmla="*/ 13 h 45"/>
                <a:gd name="T8" fmla="*/ 4 w 63"/>
                <a:gd name="T9" fmla="*/ 22 h 45"/>
                <a:gd name="T10" fmla="*/ 4 w 63"/>
                <a:gd name="T11" fmla="*/ 23 h 45"/>
                <a:gd name="T12" fmla="*/ 5 w 63"/>
                <a:gd name="T13" fmla="*/ 24 h 45"/>
                <a:gd name="T14" fmla="*/ 5 w 63"/>
                <a:gd name="T15" fmla="*/ 26 h 45"/>
                <a:gd name="T16" fmla="*/ 7 w 63"/>
                <a:gd name="T17" fmla="*/ 34 h 45"/>
                <a:gd name="T18" fmla="*/ 9 w 63"/>
                <a:gd name="T19" fmla="*/ 38 h 45"/>
                <a:gd name="T20" fmla="*/ 13 w 63"/>
                <a:gd name="T21" fmla="*/ 37 h 45"/>
                <a:gd name="T22" fmla="*/ 15 w 63"/>
                <a:gd name="T23" fmla="*/ 38 h 45"/>
                <a:gd name="T24" fmla="*/ 15 w 63"/>
                <a:gd name="T25" fmla="*/ 44 h 45"/>
                <a:gd name="T26" fmla="*/ 18 w 63"/>
                <a:gd name="T27" fmla="*/ 43 h 45"/>
                <a:gd name="T28" fmla="*/ 24 w 63"/>
                <a:gd name="T29" fmla="*/ 45 h 45"/>
                <a:gd name="T30" fmla="*/ 25 w 63"/>
                <a:gd name="T31" fmla="*/ 45 h 45"/>
                <a:gd name="T32" fmla="*/ 26 w 63"/>
                <a:gd name="T33" fmla="*/ 44 h 45"/>
                <a:gd name="T34" fmla="*/ 28 w 63"/>
                <a:gd name="T35" fmla="*/ 43 h 45"/>
                <a:gd name="T36" fmla="*/ 29 w 63"/>
                <a:gd name="T37" fmla="*/ 43 h 45"/>
                <a:gd name="T38" fmla="*/ 29 w 63"/>
                <a:gd name="T39" fmla="*/ 42 h 45"/>
                <a:gd name="T40" fmla="*/ 30 w 63"/>
                <a:gd name="T41" fmla="*/ 42 h 45"/>
                <a:gd name="T42" fmla="*/ 30 w 63"/>
                <a:gd name="T43" fmla="*/ 41 h 45"/>
                <a:gd name="T44" fmla="*/ 30 w 63"/>
                <a:gd name="T45" fmla="*/ 41 h 45"/>
                <a:gd name="T46" fmla="*/ 37 w 63"/>
                <a:gd name="T47" fmla="*/ 40 h 45"/>
                <a:gd name="T48" fmla="*/ 43 w 63"/>
                <a:gd name="T49" fmla="*/ 41 h 45"/>
                <a:gd name="T50" fmla="*/ 39 w 63"/>
                <a:gd name="T51" fmla="*/ 31 h 45"/>
                <a:gd name="T52" fmla="*/ 47 w 63"/>
                <a:gd name="T53" fmla="*/ 31 h 45"/>
                <a:gd name="T54" fmla="*/ 53 w 63"/>
                <a:gd name="T55" fmla="*/ 24 h 45"/>
                <a:gd name="T56" fmla="*/ 61 w 63"/>
                <a:gd name="T57" fmla="*/ 13 h 45"/>
                <a:gd name="T58" fmla="*/ 59 w 63"/>
                <a:gd name="T59" fmla="*/ 9 h 45"/>
                <a:gd name="T60" fmla="*/ 57 w 63"/>
                <a:gd name="T61" fmla="*/ 6 h 45"/>
                <a:gd name="T62" fmla="*/ 57 w 63"/>
                <a:gd name="T63" fmla="*/ 3 h 45"/>
                <a:gd name="T64" fmla="*/ 57 w 63"/>
                <a:gd name="T65" fmla="*/ 0 h 45"/>
                <a:gd name="T66" fmla="*/ 55 w 63"/>
                <a:gd name="T67" fmla="*/ 1 h 45"/>
                <a:gd name="T68" fmla="*/ 53 w 63"/>
                <a:gd name="T69" fmla="*/ 1 h 45"/>
                <a:gd name="T70" fmla="*/ 52 w 63"/>
                <a:gd name="T71" fmla="*/ 1 h 45"/>
                <a:gd name="T72" fmla="*/ 51 w 63"/>
                <a:gd name="T73" fmla="*/ 1 h 45"/>
                <a:gd name="T74" fmla="*/ 46 w 63"/>
                <a:gd name="T75" fmla="*/ 0 h 45"/>
                <a:gd name="T76" fmla="*/ 39 w 63"/>
                <a:gd name="T77" fmla="*/ 7 h 45"/>
                <a:gd name="T78" fmla="*/ 37 w 63"/>
                <a:gd name="T79" fmla="*/ 5 h 45"/>
                <a:gd name="T80" fmla="*/ 34 w 63"/>
                <a:gd name="T81" fmla="*/ 3 h 45"/>
                <a:gd name="T82" fmla="*/ 33 w 63"/>
                <a:gd name="T83" fmla="*/ 3 h 45"/>
                <a:gd name="T84" fmla="*/ 32 w 63"/>
                <a:gd name="T85" fmla="*/ 2 h 45"/>
                <a:gd name="T86" fmla="*/ 32 w 63"/>
                <a:gd name="T87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3" h="45">
                  <a:moveTo>
                    <a:pt x="32" y="1"/>
                  </a:moveTo>
                  <a:cubicBezTo>
                    <a:pt x="32" y="1"/>
                    <a:pt x="31" y="1"/>
                    <a:pt x="31" y="1"/>
                  </a:cubicBezTo>
                  <a:cubicBezTo>
                    <a:pt x="31" y="1"/>
                    <a:pt x="31" y="1"/>
                    <a:pt x="30" y="1"/>
                  </a:cubicBezTo>
                  <a:cubicBezTo>
                    <a:pt x="30" y="1"/>
                    <a:pt x="29" y="0"/>
                    <a:pt x="29" y="0"/>
                  </a:cubicBezTo>
                  <a:cubicBezTo>
                    <a:pt x="27" y="0"/>
                    <a:pt x="26" y="1"/>
                    <a:pt x="24" y="1"/>
                  </a:cubicBezTo>
                  <a:cubicBezTo>
                    <a:pt x="21" y="1"/>
                    <a:pt x="18" y="2"/>
                    <a:pt x="16" y="1"/>
                  </a:cubicBezTo>
                  <a:cubicBezTo>
                    <a:pt x="13" y="0"/>
                    <a:pt x="6" y="3"/>
                    <a:pt x="2" y="8"/>
                  </a:cubicBezTo>
                  <a:cubicBezTo>
                    <a:pt x="0" y="11"/>
                    <a:pt x="0" y="12"/>
                    <a:pt x="1" y="13"/>
                  </a:cubicBezTo>
                  <a:cubicBezTo>
                    <a:pt x="2" y="14"/>
                    <a:pt x="3" y="16"/>
                    <a:pt x="3" y="18"/>
                  </a:cubicBezTo>
                  <a:cubicBezTo>
                    <a:pt x="3" y="20"/>
                    <a:pt x="3" y="21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6"/>
                  </a:cubicBezTo>
                  <a:cubicBezTo>
                    <a:pt x="5" y="26"/>
                    <a:pt x="4" y="26"/>
                    <a:pt x="4" y="26"/>
                  </a:cubicBezTo>
                  <a:cubicBezTo>
                    <a:pt x="7" y="28"/>
                    <a:pt x="7" y="32"/>
                    <a:pt x="7" y="34"/>
                  </a:cubicBezTo>
                  <a:cubicBezTo>
                    <a:pt x="7" y="35"/>
                    <a:pt x="7" y="36"/>
                    <a:pt x="7" y="37"/>
                  </a:cubicBezTo>
                  <a:cubicBezTo>
                    <a:pt x="7" y="38"/>
                    <a:pt x="8" y="38"/>
                    <a:pt x="9" y="38"/>
                  </a:cubicBezTo>
                  <a:cubicBezTo>
                    <a:pt x="9" y="38"/>
                    <a:pt x="10" y="38"/>
                    <a:pt x="11" y="38"/>
                  </a:cubicBezTo>
                  <a:cubicBezTo>
                    <a:pt x="12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4" y="37"/>
                    <a:pt x="15" y="38"/>
                    <a:pt x="15" y="38"/>
                  </a:cubicBezTo>
                  <a:cubicBezTo>
                    <a:pt x="15" y="39"/>
                    <a:pt x="15" y="39"/>
                    <a:pt x="15" y="40"/>
                  </a:cubicBezTo>
                  <a:cubicBezTo>
                    <a:pt x="14" y="42"/>
                    <a:pt x="14" y="43"/>
                    <a:pt x="15" y="44"/>
                  </a:cubicBezTo>
                  <a:cubicBezTo>
                    <a:pt x="15" y="44"/>
                    <a:pt x="15" y="44"/>
                    <a:pt x="16" y="44"/>
                  </a:cubicBezTo>
                  <a:cubicBezTo>
                    <a:pt x="16" y="44"/>
                    <a:pt x="17" y="44"/>
                    <a:pt x="18" y="43"/>
                  </a:cubicBezTo>
                  <a:cubicBezTo>
                    <a:pt x="19" y="43"/>
                    <a:pt x="20" y="43"/>
                    <a:pt x="21" y="43"/>
                  </a:cubicBezTo>
                  <a:cubicBezTo>
                    <a:pt x="23" y="43"/>
                    <a:pt x="23" y="44"/>
                    <a:pt x="24" y="45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4" y="45"/>
                    <a:pt x="25" y="45"/>
                    <a:pt x="25" y="45"/>
                  </a:cubicBezTo>
                  <a:cubicBezTo>
                    <a:pt x="25" y="45"/>
                    <a:pt x="25" y="45"/>
                    <a:pt x="26" y="45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7" y="44"/>
                    <a:pt x="28" y="43"/>
                    <a:pt x="28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8" y="43"/>
                    <a:pt x="28" y="43"/>
                    <a:pt x="29" y="43"/>
                  </a:cubicBezTo>
                  <a:cubicBezTo>
                    <a:pt x="29" y="43"/>
                    <a:pt x="29" y="42"/>
                    <a:pt x="29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9" y="42"/>
                    <a:pt x="29" y="42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2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39"/>
                    <a:pt x="32" y="39"/>
                  </a:cubicBezTo>
                  <a:cubicBezTo>
                    <a:pt x="33" y="39"/>
                    <a:pt x="35" y="40"/>
                    <a:pt x="37" y="40"/>
                  </a:cubicBezTo>
                  <a:cubicBezTo>
                    <a:pt x="38" y="41"/>
                    <a:pt x="40" y="41"/>
                    <a:pt x="42" y="41"/>
                  </a:cubicBezTo>
                  <a:cubicBezTo>
                    <a:pt x="42" y="41"/>
                    <a:pt x="43" y="41"/>
                    <a:pt x="43" y="41"/>
                  </a:cubicBezTo>
                  <a:cubicBezTo>
                    <a:pt x="43" y="40"/>
                    <a:pt x="42" y="38"/>
                    <a:pt x="41" y="37"/>
                  </a:cubicBezTo>
                  <a:cubicBezTo>
                    <a:pt x="40" y="34"/>
                    <a:pt x="39" y="32"/>
                    <a:pt x="39" y="31"/>
                  </a:cubicBezTo>
                  <a:cubicBezTo>
                    <a:pt x="40" y="30"/>
                    <a:pt x="41" y="30"/>
                    <a:pt x="44" y="30"/>
                  </a:cubicBezTo>
                  <a:cubicBezTo>
                    <a:pt x="45" y="31"/>
                    <a:pt x="46" y="31"/>
                    <a:pt x="47" y="31"/>
                  </a:cubicBezTo>
                  <a:cubicBezTo>
                    <a:pt x="50" y="31"/>
                    <a:pt x="50" y="30"/>
                    <a:pt x="51" y="28"/>
                  </a:cubicBezTo>
                  <a:cubicBezTo>
                    <a:pt x="51" y="27"/>
                    <a:pt x="52" y="25"/>
                    <a:pt x="53" y="24"/>
                  </a:cubicBezTo>
                  <a:cubicBezTo>
                    <a:pt x="54" y="23"/>
                    <a:pt x="55" y="22"/>
                    <a:pt x="57" y="21"/>
                  </a:cubicBezTo>
                  <a:cubicBezTo>
                    <a:pt x="61" y="18"/>
                    <a:pt x="63" y="16"/>
                    <a:pt x="61" y="13"/>
                  </a:cubicBezTo>
                  <a:cubicBezTo>
                    <a:pt x="60" y="12"/>
                    <a:pt x="59" y="11"/>
                    <a:pt x="59" y="10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58" y="8"/>
                    <a:pt x="58" y="7"/>
                    <a:pt x="58" y="7"/>
                  </a:cubicBezTo>
                  <a:cubicBezTo>
                    <a:pt x="58" y="6"/>
                    <a:pt x="58" y="6"/>
                    <a:pt x="57" y="6"/>
                  </a:cubicBezTo>
                  <a:cubicBezTo>
                    <a:pt x="57" y="5"/>
                    <a:pt x="57" y="4"/>
                    <a:pt x="57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2"/>
                    <a:pt x="57" y="1"/>
                    <a:pt x="5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5" y="0"/>
                    <a:pt x="55" y="1"/>
                  </a:cubicBezTo>
                  <a:cubicBezTo>
                    <a:pt x="55" y="1"/>
                    <a:pt x="55" y="1"/>
                    <a:pt x="54" y="1"/>
                  </a:cubicBezTo>
                  <a:cubicBezTo>
                    <a:pt x="54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0" y="1"/>
                    <a:pt x="50" y="1"/>
                    <a:pt x="49" y="1"/>
                  </a:cubicBezTo>
                  <a:cubicBezTo>
                    <a:pt x="48" y="0"/>
                    <a:pt x="47" y="0"/>
                    <a:pt x="46" y="0"/>
                  </a:cubicBezTo>
                  <a:cubicBezTo>
                    <a:pt x="43" y="0"/>
                    <a:pt x="43" y="1"/>
                    <a:pt x="43" y="2"/>
                  </a:cubicBezTo>
                  <a:cubicBezTo>
                    <a:pt x="43" y="5"/>
                    <a:pt x="41" y="7"/>
                    <a:pt x="39" y="7"/>
                  </a:cubicBezTo>
                  <a:cubicBezTo>
                    <a:pt x="39" y="7"/>
                    <a:pt x="38" y="7"/>
                    <a:pt x="38" y="6"/>
                  </a:cubicBezTo>
                  <a:cubicBezTo>
                    <a:pt x="38" y="6"/>
                    <a:pt x="37" y="5"/>
                    <a:pt x="37" y="5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5" y="4"/>
                    <a:pt x="35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89" name="Freeform 190"/>
            <p:cNvSpPr>
              <a:spLocks/>
            </p:cNvSpPr>
            <p:nvPr/>
          </p:nvSpPr>
          <p:spPr bwMode="auto">
            <a:xfrm>
              <a:off x="12245976" y="9321800"/>
              <a:ext cx="685800" cy="711200"/>
            </a:xfrm>
            <a:custGeom>
              <a:avLst/>
              <a:gdLst>
                <a:gd name="T0" fmla="*/ 6 w 129"/>
                <a:gd name="T1" fmla="*/ 126 h 136"/>
                <a:gd name="T2" fmla="*/ 9 w 129"/>
                <a:gd name="T3" fmla="*/ 128 h 136"/>
                <a:gd name="T4" fmla="*/ 9 w 129"/>
                <a:gd name="T5" fmla="*/ 129 h 136"/>
                <a:gd name="T6" fmla="*/ 9 w 129"/>
                <a:gd name="T7" fmla="*/ 129 h 136"/>
                <a:gd name="T8" fmla="*/ 22 w 129"/>
                <a:gd name="T9" fmla="*/ 129 h 136"/>
                <a:gd name="T10" fmla="*/ 71 w 129"/>
                <a:gd name="T11" fmla="*/ 132 h 136"/>
                <a:gd name="T12" fmla="*/ 92 w 129"/>
                <a:gd name="T13" fmla="*/ 135 h 136"/>
                <a:gd name="T14" fmla="*/ 104 w 129"/>
                <a:gd name="T15" fmla="*/ 136 h 136"/>
                <a:gd name="T16" fmla="*/ 117 w 129"/>
                <a:gd name="T17" fmla="*/ 135 h 136"/>
                <a:gd name="T18" fmla="*/ 118 w 129"/>
                <a:gd name="T19" fmla="*/ 134 h 136"/>
                <a:gd name="T20" fmla="*/ 106 w 129"/>
                <a:gd name="T21" fmla="*/ 117 h 136"/>
                <a:gd name="T22" fmla="*/ 125 w 129"/>
                <a:gd name="T23" fmla="*/ 79 h 136"/>
                <a:gd name="T24" fmla="*/ 129 w 129"/>
                <a:gd name="T25" fmla="*/ 56 h 136"/>
                <a:gd name="T26" fmla="*/ 129 w 129"/>
                <a:gd name="T27" fmla="*/ 56 h 136"/>
                <a:gd name="T28" fmla="*/ 121 w 129"/>
                <a:gd name="T29" fmla="*/ 57 h 136"/>
                <a:gd name="T30" fmla="*/ 117 w 129"/>
                <a:gd name="T31" fmla="*/ 57 h 136"/>
                <a:gd name="T32" fmla="*/ 111 w 129"/>
                <a:gd name="T33" fmla="*/ 60 h 136"/>
                <a:gd name="T34" fmla="*/ 110 w 129"/>
                <a:gd name="T35" fmla="*/ 50 h 136"/>
                <a:gd name="T36" fmla="*/ 105 w 129"/>
                <a:gd name="T37" fmla="*/ 31 h 136"/>
                <a:gd name="T38" fmla="*/ 104 w 129"/>
                <a:gd name="T39" fmla="*/ 16 h 136"/>
                <a:gd name="T40" fmla="*/ 102 w 129"/>
                <a:gd name="T41" fmla="*/ 15 h 136"/>
                <a:gd name="T42" fmla="*/ 92 w 129"/>
                <a:gd name="T43" fmla="*/ 13 h 136"/>
                <a:gd name="T44" fmla="*/ 84 w 129"/>
                <a:gd name="T45" fmla="*/ 13 h 136"/>
                <a:gd name="T46" fmla="*/ 80 w 129"/>
                <a:gd name="T47" fmla="*/ 23 h 136"/>
                <a:gd name="T48" fmla="*/ 79 w 129"/>
                <a:gd name="T49" fmla="*/ 23 h 136"/>
                <a:gd name="T50" fmla="*/ 66 w 129"/>
                <a:gd name="T51" fmla="*/ 25 h 136"/>
                <a:gd name="T52" fmla="*/ 52 w 129"/>
                <a:gd name="T53" fmla="*/ 13 h 136"/>
                <a:gd name="T54" fmla="*/ 49 w 129"/>
                <a:gd name="T55" fmla="*/ 0 h 136"/>
                <a:gd name="T56" fmla="*/ 13 w 129"/>
                <a:gd name="T57" fmla="*/ 0 h 136"/>
                <a:gd name="T58" fmla="*/ 12 w 129"/>
                <a:gd name="T59" fmla="*/ 0 h 136"/>
                <a:gd name="T60" fmla="*/ 11 w 129"/>
                <a:gd name="T61" fmla="*/ 1 h 136"/>
                <a:gd name="T62" fmla="*/ 9 w 129"/>
                <a:gd name="T63" fmla="*/ 2 h 136"/>
                <a:gd name="T64" fmla="*/ 17 w 129"/>
                <a:gd name="T65" fmla="*/ 24 h 136"/>
                <a:gd name="T66" fmla="*/ 17 w 129"/>
                <a:gd name="T67" fmla="*/ 31 h 136"/>
                <a:gd name="T68" fmla="*/ 19 w 129"/>
                <a:gd name="T69" fmla="*/ 49 h 136"/>
                <a:gd name="T70" fmla="*/ 16 w 129"/>
                <a:gd name="T71" fmla="*/ 77 h 136"/>
                <a:gd name="T72" fmla="*/ 7 w 129"/>
                <a:gd name="T73" fmla="*/ 99 h 136"/>
                <a:gd name="T74" fmla="*/ 1 w 129"/>
                <a:gd name="T75" fmla="*/ 115 h 136"/>
                <a:gd name="T76" fmla="*/ 1 w 129"/>
                <a:gd name="T77" fmla="*/ 12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9" h="136">
                  <a:moveTo>
                    <a:pt x="1" y="129"/>
                  </a:moveTo>
                  <a:cubicBezTo>
                    <a:pt x="2" y="128"/>
                    <a:pt x="3" y="126"/>
                    <a:pt x="6" y="126"/>
                  </a:cubicBezTo>
                  <a:cubicBezTo>
                    <a:pt x="8" y="126"/>
                    <a:pt x="8" y="127"/>
                    <a:pt x="9" y="128"/>
                  </a:cubicBezTo>
                  <a:cubicBezTo>
                    <a:pt x="9" y="128"/>
                    <a:pt x="9" y="128"/>
                    <a:pt x="9" y="128"/>
                  </a:cubicBezTo>
                  <a:cubicBezTo>
                    <a:pt x="9" y="129"/>
                    <a:pt x="9" y="129"/>
                    <a:pt x="9" y="129"/>
                  </a:cubicBezTo>
                  <a:cubicBezTo>
                    <a:pt x="9" y="129"/>
                    <a:pt x="9" y="129"/>
                    <a:pt x="9" y="129"/>
                  </a:cubicBezTo>
                  <a:cubicBezTo>
                    <a:pt x="9" y="129"/>
                    <a:pt x="9" y="129"/>
                    <a:pt x="9" y="129"/>
                  </a:cubicBezTo>
                  <a:cubicBezTo>
                    <a:pt x="9" y="129"/>
                    <a:pt x="9" y="129"/>
                    <a:pt x="9" y="129"/>
                  </a:cubicBezTo>
                  <a:cubicBezTo>
                    <a:pt x="10" y="129"/>
                    <a:pt x="10" y="129"/>
                    <a:pt x="11" y="128"/>
                  </a:cubicBezTo>
                  <a:cubicBezTo>
                    <a:pt x="15" y="126"/>
                    <a:pt x="19" y="127"/>
                    <a:pt x="22" y="129"/>
                  </a:cubicBezTo>
                  <a:cubicBezTo>
                    <a:pt x="26" y="131"/>
                    <a:pt x="28" y="132"/>
                    <a:pt x="32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5" y="136"/>
                    <a:pt x="75" y="136"/>
                    <a:pt x="75" y="136"/>
                  </a:cubicBezTo>
                  <a:cubicBezTo>
                    <a:pt x="77" y="135"/>
                    <a:pt x="85" y="135"/>
                    <a:pt x="92" y="135"/>
                  </a:cubicBezTo>
                  <a:cubicBezTo>
                    <a:pt x="97" y="135"/>
                    <a:pt x="99" y="135"/>
                    <a:pt x="100" y="136"/>
                  </a:cubicBezTo>
                  <a:cubicBezTo>
                    <a:pt x="100" y="136"/>
                    <a:pt x="102" y="136"/>
                    <a:pt x="104" y="136"/>
                  </a:cubicBezTo>
                  <a:cubicBezTo>
                    <a:pt x="105" y="136"/>
                    <a:pt x="105" y="136"/>
                    <a:pt x="106" y="136"/>
                  </a:cubicBezTo>
                  <a:cubicBezTo>
                    <a:pt x="110" y="136"/>
                    <a:pt x="115" y="135"/>
                    <a:pt x="117" y="135"/>
                  </a:cubicBezTo>
                  <a:cubicBezTo>
                    <a:pt x="117" y="134"/>
                    <a:pt x="117" y="134"/>
                    <a:pt x="118" y="134"/>
                  </a:cubicBezTo>
                  <a:cubicBezTo>
                    <a:pt x="118" y="134"/>
                    <a:pt x="118" y="134"/>
                    <a:pt x="118" y="134"/>
                  </a:cubicBezTo>
                  <a:cubicBezTo>
                    <a:pt x="118" y="134"/>
                    <a:pt x="118" y="134"/>
                    <a:pt x="118" y="134"/>
                  </a:cubicBezTo>
                  <a:cubicBezTo>
                    <a:pt x="106" y="117"/>
                    <a:pt x="106" y="117"/>
                    <a:pt x="106" y="117"/>
                  </a:cubicBezTo>
                  <a:cubicBezTo>
                    <a:pt x="107" y="79"/>
                    <a:pt x="107" y="79"/>
                    <a:pt x="107" y="79"/>
                  </a:cubicBezTo>
                  <a:cubicBezTo>
                    <a:pt x="125" y="79"/>
                    <a:pt x="125" y="79"/>
                    <a:pt x="125" y="79"/>
                  </a:cubicBezTo>
                  <a:cubicBezTo>
                    <a:pt x="127" y="77"/>
                    <a:pt x="127" y="77"/>
                    <a:pt x="127" y="77"/>
                  </a:cubicBezTo>
                  <a:cubicBezTo>
                    <a:pt x="129" y="56"/>
                    <a:pt x="129" y="56"/>
                    <a:pt x="129" y="56"/>
                  </a:cubicBezTo>
                  <a:cubicBezTo>
                    <a:pt x="129" y="56"/>
                    <a:pt x="129" y="56"/>
                    <a:pt x="129" y="56"/>
                  </a:cubicBezTo>
                  <a:cubicBezTo>
                    <a:pt x="129" y="56"/>
                    <a:pt x="129" y="56"/>
                    <a:pt x="129" y="56"/>
                  </a:cubicBezTo>
                  <a:cubicBezTo>
                    <a:pt x="128" y="56"/>
                    <a:pt x="128" y="56"/>
                    <a:pt x="128" y="56"/>
                  </a:cubicBezTo>
                  <a:cubicBezTo>
                    <a:pt x="125" y="57"/>
                    <a:pt x="123" y="57"/>
                    <a:pt x="121" y="57"/>
                  </a:cubicBezTo>
                  <a:cubicBezTo>
                    <a:pt x="121" y="57"/>
                    <a:pt x="120" y="57"/>
                    <a:pt x="119" y="57"/>
                  </a:cubicBezTo>
                  <a:cubicBezTo>
                    <a:pt x="119" y="57"/>
                    <a:pt x="118" y="57"/>
                    <a:pt x="117" y="57"/>
                  </a:cubicBezTo>
                  <a:cubicBezTo>
                    <a:pt x="116" y="57"/>
                    <a:pt x="115" y="58"/>
                    <a:pt x="114" y="58"/>
                  </a:cubicBezTo>
                  <a:cubicBezTo>
                    <a:pt x="113" y="59"/>
                    <a:pt x="112" y="60"/>
                    <a:pt x="111" y="60"/>
                  </a:cubicBezTo>
                  <a:cubicBezTo>
                    <a:pt x="108" y="59"/>
                    <a:pt x="109" y="54"/>
                    <a:pt x="110" y="50"/>
                  </a:cubicBezTo>
                  <a:cubicBezTo>
                    <a:pt x="110" y="50"/>
                    <a:pt x="110" y="50"/>
                    <a:pt x="110" y="50"/>
                  </a:cubicBezTo>
                  <a:cubicBezTo>
                    <a:pt x="111" y="48"/>
                    <a:pt x="108" y="44"/>
                    <a:pt x="105" y="42"/>
                  </a:cubicBezTo>
                  <a:cubicBezTo>
                    <a:pt x="103" y="40"/>
                    <a:pt x="104" y="37"/>
                    <a:pt x="105" y="31"/>
                  </a:cubicBezTo>
                  <a:cubicBezTo>
                    <a:pt x="106" y="29"/>
                    <a:pt x="107" y="26"/>
                    <a:pt x="106" y="25"/>
                  </a:cubicBezTo>
                  <a:cubicBezTo>
                    <a:pt x="105" y="24"/>
                    <a:pt x="104" y="19"/>
                    <a:pt x="104" y="16"/>
                  </a:cubicBezTo>
                  <a:cubicBezTo>
                    <a:pt x="104" y="15"/>
                    <a:pt x="104" y="15"/>
                    <a:pt x="104" y="15"/>
                  </a:cubicBezTo>
                  <a:cubicBezTo>
                    <a:pt x="103" y="15"/>
                    <a:pt x="103" y="15"/>
                    <a:pt x="102" y="15"/>
                  </a:cubicBezTo>
                  <a:cubicBezTo>
                    <a:pt x="101" y="15"/>
                    <a:pt x="99" y="15"/>
                    <a:pt x="98" y="15"/>
                  </a:cubicBezTo>
                  <a:cubicBezTo>
                    <a:pt x="94" y="15"/>
                    <a:pt x="92" y="14"/>
                    <a:pt x="92" y="13"/>
                  </a:cubicBezTo>
                  <a:cubicBezTo>
                    <a:pt x="91" y="13"/>
                    <a:pt x="89" y="12"/>
                    <a:pt x="87" y="12"/>
                  </a:cubicBezTo>
                  <a:cubicBezTo>
                    <a:pt x="86" y="12"/>
                    <a:pt x="84" y="12"/>
                    <a:pt x="84" y="13"/>
                  </a:cubicBezTo>
                  <a:cubicBezTo>
                    <a:pt x="83" y="13"/>
                    <a:pt x="82" y="16"/>
                    <a:pt x="82" y="18"/>
                  </a:cubicBezTo>
                  <a:cubicBezTo>
                    <a:pt x="81" y="20"/>
                    <a:pt x="81" y="22"/>
                    <a:pt x="80" y="23"/>
                  </a:cubicBezTo>
                  <a:cubicBezTo>
                    <a:pt x="80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8" y="23"/>
                    <a:pt x="77" y="23"/>
                  </a:cubicBezTo>
                  <a:cubicBezTo>
                    <a:pt x="75" y="23"/>
                    <a:pt x="70" y="24"/>
                    <a:pt x="66" y="25"/>
                  </a:cubicBezTo>
                  <a:cubicBezTo>
                    <a:pt x="60" y="27"/>
                    <a:pt x="57" y="22"/>
                    <a:pt x="55" y="17"/>
                  </a:cubicBezTo>
                  <a:cubicBezTo>
                    <a:pt x="54" y="15"/>
                    <a:pt x="53" y="14"/>
                    <a:pt x="52" y="13"/>
                  </a:cubicBezTo>
                  <a:cubicBezTo>
                    <a:pt x="51" y="12"/>
                    <a:pt x="50" y="11"/>
                    <a:pt x="51" y="8"/>
                  </a:cubicBezTo>
                  <a:cubicBezTo>
                    <a:pt x="52" y="5"/>
                    <a:pt x="50" y="1"/>
                    <a:pt x="49" y="0"/>
                  </a:cubicBezTo>
                  <a:cubicBezTo>
                    <a:pt x="46" y="0"/>
                    <a:pt x="34" y="0"/>
                    <a:pt x="24" y="0"/>
                  </a:cubicBezTo>
                  <a:cubicBezTo>
                    <a:pt x="17" y="0"/>
                    <a:pt x="14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0" y="1"/>
                    <a:pt x="10" y="1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9" y="2"/>
                    <a:pt x="8" y="2"/>
                    <a:pt x="8" y="3"/>
                  </a:cubicBezTo>
                  <a:cubicBezTo>
                    <a:pt x="10" y="9"/>
                    <a:pt x="15" y="20"/>
                    <a:pt x="17" y="24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9" y="27"/>
                    <a:pt x="18" y="29"/>
                    <a:pt x="17" y="31"/>
                  </a:cubicBezTo>
                  <a:cubicBezTo>
                    <a:pt x="17" y="33"/>
                    <a:pt x="16" y="35"/>
                    <a:pt x="16" y="38"/>
                  </a:cubicBezTo>
                  <a:cubicBezTo>
                    <a:pt x="16" y="40"/>
                    <a:pt x="17" y="45"/>
                    <a:pt x="19" y="49"/>
                  </a:cubicBezTo>
                  <a:cubicBezTo>
                    <a:pt x="21" y="53"/>
                    <a:pt x="23" y="58"/>
                    <a:pt x="23" y="61"/>
                  </a:cubicBezTo>
                  <a:cubicBezTo>
                    <a:pt x="24" y="68"/>
                    <a:pt x="20" y="73"/>
                    <a:pt x="16" y="77"/>
                  </a:cubicBezTo>
                  <a:cubicBezTo>
                    <a:pt x="15" y="78"/>
                    <a:pt x="15" y="78"/>
                    <a:pt x="15" y="78"/>
                  </a:cubicBezTo>
                  <a:cubicBezTo>
                    <a:pt x="11" y="83"/>
                    <a:pt x="7" y="93"/>
                    <a:pt x="7" y="99"/>
                  </a:cubicBezTo>
                  <a:cubicBezTo>
                    <a:pt x="7" y="103"/>
                    <a:pt x="5" y="107"/>
                    <a:pt x="3" y="110"/>
                  </a:cubicBezTo>
                  <a:cubicBezTo>
                    <a:pt x="2" y="112"/>
                    <a:pt x="1" y="114"/>
                    <a:pt x="1" y="115"/>
                  </a:cubicBezTo>
                  <a:cubicBezTo>
                    <a:pt x="1" y="118"/>
                    <a:pt x="0" y="126"/>
                    <a:pt x="0" y="129"/>
                  </a:cubicBezTo>
                  <a:lnTo>
                    <a:pt x="1" y="1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90" name="Freeform 191"/>
            <p:cNvSpPr>
              <a:spLocks/>
            </p:cNvSpPr>
            <p:nvPr/>
          </p:nvSpPr>
          <p:spPr bwMode="auto">
            <a:xfrm>
              <a:off x="12703176" y="10044113"/>
              <a:ext cx="525463" cy="549275"/>
            </a:xfrm>
            <a:custGeom>
              <a:avLst/>
              <a:gdLst>
                <a:gd name="T0" fmla="*/ 7 w 99"/>
                <a:gd name="T1" fmla="*/ 100 h 105"/>
                <a:gd name="T2" fmla="*/ 7 w 99"/>
                <a:gd name="T3" fmla="*/ 102 h 105"/>
                <a:gd name="T4" fmla="*/ 8 w 99"/>
                <a:gd name="T5" fmla="*/ 105 h 105"/>
                <a:gd name="T6" fmla="*/ 15 w 99"/>
                <a:gd name="T7" fmla="*/ 105 h 105"/>
                <a:gd name="T8" fmla="*/ 22 w 99"/>
                <a:gd name="T9" fmla="*/ 101 h 105"/>
                <a:gd name="T10" fmla="*/ 34 w 99"/>
                <a:gd name="T11" fmla="*/ 85 h 105"/>
                <a:gd name="T12" fmla="*/ 39 w 99"/>
                <a:gd name="T13" fmla="*/ 87 h 105"/>
                <a:gd name="T14" fmla="*/ 60 w 99"/>
                <a:gd name="T15" fmla="*/ 86 h 105"/>
                <a:gd name="T16" fmla="*/ 66 w 99"/>
                <a:gd name="T17" fmla="*/ 77 h 105"/>
                <a:gd name="T18" fmla="*/ 80 w 99"/>
                <a:gd name="T19" fmla="*/ 63 h 105"/>
                <a:gd name="T20" fmla="*/ 93 w 99"/>
                <a:gd name="T21" fmla="*/ 53 h 105"/>
                <a:gd name="T22" fmla="*/ 96 w 99"/>
                <a:gd name="T23" fmla="*/ 51 h 105"/>
                <a:gd name="T24" fmla="*/ 97 w 99"/>
                <a:gd name="T25" fmla="*/ 50 h 105"/>
                <a:gd name="T26" fmla="*/ 98 w 99"/>
                <a:gd name="T27" fmla="*/ 49 h 105"/>
                <a:gd name="T28" fmla="*/ 99 w 99"/>
                <a:gd name="T29" fmla="*/ 47 h 105"/>
                <a:gd name="T30" fmla="*/ 99 w 99"/>
                <a:gd name="T31" fmla="*/ 47 h 105"/>
                <a:gd name="T32" fmla="*/ 99 w 99"/>
                <a:gd name="T33" fmla="*/ 46 h 105"/>
                <a:gd name="T34" fmla="*/ 98 w 99"/>
                <a:gd name="T35" fmla="*/ 46 h 105"/>
                <a:gd name="T36" fmla="*/ 98 w 99"/>
                <a:gd name="T37" fmla="*/ 45 h 105"/>
                <a:gd name="T38" fmla="*/ 97 w 99"/>
                <a:gd name="T39" fmla="*/ 44 h 105"/>
                <a:gd name="T40" fmla="*/ 96 w 99"/>
                <a:gd name="T41" fmla="*/ 44 h 105"/>
                <a:gd name="T42" fmla="*/ 95 w 99"/>
                <a:gd name="T43" fmla="*/ 44 h 105"/>
                <a:gd name="T44" fmla="*/ 92 w 99"/>
                <a:gd name="T45" fmla="*/ 44 h 105"/>
                <a:gd name="T46" fmla="*/ 87 w 99"/>
                <a:gd name="T47" fmla="*/ 41 h 105"/>
                <a:gd name="T48" fmla="*/ 86 w 99"/>
                <a:gd name="T49" fmla="*/ 41 h 105"/>
                <a:gd name="T50" fmla="*/ 84 w 99"/>
                <a:gd name="T51" fmla="*/ 38 h 105"/>
                <a:gd name="T52" fmla="*/ 83 w 99"/>
                <a:gd name="T53" fmla="*/ 36 h 105"/>
                <a:gd name="T54" fmla="*/ 81 w 99"/>
                <a:gd name="T55" fmla="*/ 30 h 105"/>
                <a:gd name="T56" fmla="*/ 68 w 99"/>
                <a:gd name="T57" fmla="*/ 19 h 105"/>
                <a:gd name="T58" fmla="*/ 62 w 99"/>
                <a:gd name="T59" fmla="*/ 6 h 105"/>
                <a:gd name="T60" fmla="*/ 61 w 99"/>
                <a:gd name="T61" fmla="*/ 5 h 105"/>
                <a:gd name="T62" fmla="*/ 60 w 99"/>
                <a:gd name="T63" fmla="*/ 5 h 105"/>
                <a:gd name="T64" fmla="*/ 59 w 99"/>
                <a:gd name="T65" fmla="*/ 4 h 105"/>
                <a:gd name="T66" fmla="*/ 58 w 99"/>
                <a:gd name="T67" fmla="*/ 3 h 105"/>
                <a:gd name="T68" fmla="*/ 57 w 99"/>
                <a:gd name="T69" fmla="*/ 2 h 105"/>
                <a:gd name="T70" fmla="*/ 56 w 99"/>
                <a:gd name="T71" fmla="*/ 1 h 105"/>
                <a:gd name="T72" fmla="*/ 55 w 99"/>
                <a:gd name="T73" fmla="*/ 0 h 105"/>
                <a:gd name="T74" fmla="*/ 55 w 99"/>
                <a:gd name="T75" fmla="*/ 0 h 105"/>
                <a:gd name="T76" fmla="*/ 48 w 99"/>
                <a:gd name="T77" fmla="*/ 1 h 105"/>
                <a:gd name="T78" fmla="*/ 39 w 99"/>
                <a:gd name="T79" fmla="*/ 6 h 105"/>
                <a:gd name="T80" fmla="*/ 33 w 99"/>
                <a:gd name="T81" fmla="*/ 1 h 105"/>
                <a:gd name="T82" fmla="*/ 25 w 99"/>
                <a:gd name="T83" fmla="*/ 4 h 105"/>
                <a:gd name="T84" fmla="*/ 12 w 99"/>
                <a:gd name="T85" fmla="*/ 6 h 105"/>
                <a:gd name="T86" fmla="*/ 4 w 99"/>
                <a:gd name="T87" fmla="*/ 48 h 105"/>
                <a:gd name="T88" fmla="*/ 0 w 99"/>
                <a:gd name="T89" fmla="*/ 81 h 105"/>
                <a:gd name="T90" fmla="*/ 2 w 99"/>
                <a:gd name="T91" fmla="*/ 82 h 105"/>
                <a:gd name="T92" fmla="*/ 4 w 99"/>
                <a:gd name="T93" fmla="*/ 83 h 105"/>
                <a:gd name="T94" fmla="*/ 5 w 99"/>
                <a:gd name="T95" fmla="*/ 84 h 105"/>
                <a:gd name="T96" fmla="*/ 6 w 99"/>
                <a:gd name="T97" fmla="*/ 85 h 105"/>
                <a:gd name="T98" fmla="*/ 7 w 99"/>
                <a:gd name="T99" fmla="*/ 10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9" h="105">
                  <a:moveTo>
                    <a:pt x="7" y="100"/>
                  </a:moveTo>
                  <a:cubicBezTo>
                    <a:pt x="7" y="100"/>
                    <a:pt x="7" y="100"/>
                    <a:pt x="7" y="100"/>
                  </a:cubicBezTo>
                  <a:cubicBezTo>
                    <a:pt x="7" y="100"/>
                    <a:pt x="7" y="100"/>
                    <a:pt x="7" y="101"/>
                  </a:cubicBezTo>
                  <a:cubicBezTo>
                    <a:pt x="7" y="101"/>
                    <a:pt x="7" y="102"/>
                    <a:pt x="7" y="102"/>
                  </a:cubicBezTo>
                  <a:cubicBezTo>
                    <a:pt x="7" y="103"/>
                    <a:pt x="7" y="104"/>
                    <a:pt x="7" y="104"/>
                  </a:cubicBezTo>
                  <a:cubicBezTo>
                    <a:pt x="7" y="104"/>
                    <a:pt x="7" y="105"/>
                    <a:pt x="8" y="105"/>
                  </a:cubicBezTo>
                  <a:cubicBezTo>
                    <a:pt x="9" y="105"/>
                    <a:pt x="10" y="105"/>
                    <a:pt x="11" y="105"/>
                  </a:cubicBezTo>
                  <a:cubicBezTo>
                    <a:pt x="13" y="105"/>
                    <a:pt x="14" y="105"/>
                    <a:pt x="15" y="105"/>
                  </a:cubicBezTo>
                  <a:cubicBezTo>
                    <a:pt x="17" y="105"/>
                    <a:pt x="18" y="105"/>
                    <a:pt x="19" y="104"/>
                  </a:cubicBezTo>
                  <a:cubicBezTo>
                    <a:pt x="19" y="103"/>
                    <a:pt x="20" y="102"/>
                    <a:pt x="22" y="101"/>
                  </a:cubicBezTo>
                  <a:cubicBezTo>
                    <a:pt x="24" y="99"/>
                    <a:pt x="28" y="95"/>
                    <a:pt x="29" y="93"/>
                  </a:cubicBezTo>
                  <a:cubicBezTo>
                    <a:pt x="29" y="89"/>
                    <a:pt x="31" y="85"/>
                    <a:pt x="34" y="85"/>
                  </a:cubicBezTo>
                  <a:cubicBezTo>
                    <a:pt x="35" y="85"/>
                    <a:pt x="37" y="86"/>
                    <a:pt x="38" y="86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44" y="90"/>
                    <a:pt x="44" y="91"/>
                    <a:pt x="51" y="91"/>
                  </a:cubicBezTo>
                  <a:cubicBezTo>
                    <a:pt x="58" y="91"/>
                    <a:pt x="59" y="90"/>
                    <a:pt x="60" y="86"/>
                  </a:cubicBezTo>
                  <a:cubicBezTo>
                    <a:pt x="61" y="85"/>
                    <a:pt x="61" y="84"/>
                    <a:pt x="61" y="83"/>
                  </a:cubicBezTo>
                  <a:cubicBezTo>
                    <a:pt x="61" y="80"/>
                    <a:pt x="62" y="77"/>
                    <a:pt x="66" y="77"/>
                  </a:cubicBezTo>
                  <a:cubicBezTo>
                    <a:pt x="70" y="77"/>
                    <a:pt x="74" y="74"/>
                    <a:pt x="74" y="71"/>
                  </a:cubicBezTo>
                  <a:cubicBezTo>
                    <a:pt x="74" y="68"/>
                    <a:pt x="77" y="63"/>
                    <a:pt x="80" y="63"/>
                  </a:cubicBezTo>
                  <a:cubicBezTo>
                    <a:pt x="82" y="63"/>
                    <a:pt x="87" y="59"/>
                    <a:pt x="88" y="57"/>
                  </a:cubicBezTo>
                  <a:cubicBezTo>
                    <a:pt x="88" y="54"/>
                    <a:pt x="91" y="54"/>
                    <a:pt x="93" y="53"/>
                  </a:cubicBezTo>
                  <a:cubicBezTo>
                    <a:pt x="94" y="53"/>
                    <a:pt x="95" y="53"/>
                    <a:pt x="95" y="52"/>
                  </a:cubicBezTo>
                  <a:cubicBezTo>
                    <a:pt x="95" y="52"/>
                    <a:pt x="95" y="52"/>
                    <a:pt x="96" y="51"/>
                  </a:cubicBezTo>
                  <a:cubicBezTo>
                    <a:pt x="96" y="51"/>
                    <a:pt x="96" y="51"/>
                    <a:pt x="96" y="51"/>
                  </a:cubicBezTo>
                  <a:cubicBezTo>
                    <a:pt x="96" y="51"/>
                    <a:pt x="96" y="51"/>
                    <a:pt x="97" y="50"/>
                  </a:cubicBezTo>
                  <a:cubicBezTo>
                    <a:pt x="97" y="50"/>
                    <a:pt x="97" y="50"/>
                    <a:pt x="97" y="49"/>
                  </a:cubicBezTo>
                  <a:cubicBezTo>
                    <a:pt x="97" y="49"/>
                    <a:pt x="97" y="49"/>
                    <a:pt x="98" y="49"/>
                  </a:cubicBezTo>
                  <a:cubicBezTo>
                    <a:pt x="98" y="49"/>
                    <a:pt x="98" y="48"/>
                    <a:pt x="98" y="48"/>
                  </a:cubicBezTo>
                  <a:cubicBezTo>
                    <a:pt x="98" y="48"/>
                    <a:pt x="99" y="47"/>
                    <a:pt x="99" y="47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99" y="47"/>
                    <a:pt x="99" y="47"/>
                    <a:pt x="99" y="46"/>
                  </a:cubicBezTo>
                  <a:cubicBezTo>
                    <a:pt x="99" y="46"/>
                    <a:pt x="99" y="46"/>
                    <a:pt x="99" y="46"/>
                  </a:cubicBezTo>
                  <a:cubicBezTo>
                    <a:pt x="99" y="46"/>
                    <a:pt x="99" y="46"/>
                    <a:pt x="98" y="46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8" y="45"/>
                    <a:pt x="98" y="45"/>
                    <a:pt x="98" y="45"/>
                  </a:cubicBezTo>
                  <a:cubicBezTo>
                    <a:pt x="98" y="45"/>
                    <a:pt x="98" y="45"/>
                    <a:pt x="98" y="45"/>
                  </a:cubicBezTo>
                  <a:cubicBezTo>
                    <a:pt x="98" y="45"/>
                    <a:pt x="98" y="45"/>
                    <a:pt x="97" y="45"/>
                  </a:cubicBezTo>
                  <a:cubicBezTo>
                    <a:pt x="97" y="45"/>
                    <a:pt x="97" y="45"/>
                    <a:pt x="97" y="44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44"/>
                    <a:pt x="95" y="44"/>
                    <a:pt x="95" y="44"/>
                  </a:cubicBezTo>
                  <a:cubicBezTo>
                    <a:pt x="95" y="44"/>
                    <a:pt x="95" y="44"/>
                    <a:pt x="95" y="44"/>
                  </a:cubicBezTo>
                  <a:cubicBezTo>
                    <a:pt x="94" y="44"/>
                    <a:pt x="93" y="44"/>
                    <a:pt x="93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0" y="44"/>
                    <a:pt x="88" y="43"/>
                    <a:pt x="87" y="41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5" y="40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3" y="37"/>
                    <a:pt x="83" y="37"/>
                    <a:pt x="83" y="36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3"/>
                    <a:pt x="82" y="32"/>
                    <a:pt x="81" y="30"/>
                  </a:cubicBezTo>
                  <a:cubicBezTo>
                    <a:pt x="79" y="29"/>
                    <a:pt x="78" y="28"/>
                    <a:pt x="78" y="26"/>
                  </a:cubicBezTo>
                  <a:cubicBezTo>
                    <a:pt x="78" y="25"/>
                    <a:pt x="74" y="22"/>
                    <a:pt x="68" y="19"/>
                  </a:cubicBezTo>
                  <a:cubicBezTo>
                    <a:pt x="65" y="18"/>
                    <a:pt x="64" y="13"/>
                    <a:pt x="63" y="10"/>
                  </a:cubicBezTo>
                  <a:cubicBezTo>
                    <a:pt x="62" y="8"/>
                    <a:pt x="62" y="6"/>
                    <a:pt x="62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59" y="5"/>
                    <a:pt x="59" y="4"/>
                    <a:pt x="59" y="4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58" y="4"/>
                    <a:pt x="58" y="4"/>
                    <a:pt x="58" y="3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8" y="3"/>
                    <a:pt x="57" y="3"/>
                    <a:pt x="57" y="2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7" y="2"/>
                    <a:pt x="56" y="1"/>
                    <a:pt x="56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6" y="1"/>
                    <a:pt x="56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3" y="0"/>
                    <a:pt x="51" y="1"/>
                    <a:pt x="49" y="1"/>
                  </a:cubicBezTo>
                  <a:cubicBezTo>
                    <a:pt x="49" y="1"/>
                    <a:pt x="48" y="1"/>
                    <a:pt x="48" y="1"/>
                  </a:cubicBezTo>
                  <a:cubicBezTo>
                    <a:pt x="45" y="1"/>
                    <a:pt x="42" y="4"/>
                    <a:pt x="41" y="5"/>
                  </a:cubicBezTo>
                  <a:cubicBezTo>
                    <a:pt x="40" y="6"/>
                    <a:pt x="40" y="6"/>
                    <a:pt x="39" y="6"/>
                  </a:cubicBezTo>
                  <a:cubicBezTo>
                    <a:pt x="38" y="6"/>
                    <a:pt x="37" y="5"/>
                    <a:pt x="35" y="3"/>
                  </a:cubicBezTo>
                  <a:cubicBezTo>
                    <a:pt x="35" y="3"/>
                    <a:pt x="34" y="2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1" y="1"/>
                    <a:pt x="27" y="3"/>
                    <a:pt x="25" y="4"/>
                  </a:cubicBezTo>
                  <a:cubicBezTo>
                    <a:pt x="23" y="4"/>
                    <a:pt x="22" y="5"/>
                    <a:pt x="22" y="5"/>
                  </a:cubicBezTo>
                  <a:cubicBezTo>
                    <a:pt x="20" y="6"/>
                    <a:pt x="14" y="6"/>
                    <a:pt x="12" y="6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2" y="48"/>
                    <a:pt x="7" y="48"/>
                    <a:pt x="4" y="48"/>
                  </a:cubicBezTo>
                  <a:cubicBezTo>
                    <a:pt x="3" y="48"/>
                    <a:pt x="1" y="48"/>
                    <a:pt x="0" y="49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1" y="81"/>
                    <a:pt x="1" y="81"/>
                    <a:pt x="1" y="81"/>
                  </a:cubicBezTo>
                  <a:cubicBezTo>
                    <a:pt x="1" y="81"/>
                    <a:pt x="2" y="82"/>
                    <a:pt x="2" y="82"/>
                  </a:cubicBezTo>
                  <a:cubicBezTo>
                    <a:pt x="2" y="82"/>
                    <a:pt x="3" y="82"/>
                    <a:pt x="3" y="82"/>
                  </a:cubicBezTo>
                  <a:cubicBezTo>
                    <a:pt x="3" y="82"/>
                    <a:pt x="3" y="83"/>
                    <a:pt x="4" y="83"/>
                  </a:cubicBezTo>
                  <a:cubicBezTo>
                    <a:pt x="4" y="83"/>
                    <a:pt x="4" y="83"/>
                    <a:pt x="4" y="83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5" y="84"/>
                    <a:pt x="5" y="84"/>
                    <a:pt x="6" y="85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8" y="92"/>
                    <a:pt x="10" y="96"/>
                    <a:pt x="9" y="98"/>
                  </a:cubicBezTo>
                  <a:cubicBezTo>
                    <a:pt x="9" y="100"/>
                    <a:pt x="8" y="100"/>
                    <a:pt x="7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91" name="Freeform 192"/>
            <p:cNvSpPr>
              <a:spLocks/>
            </p:cNvSpPr>
            <p:nvPr/>
          </p:nvSpPr>
          <p:spPr bwMode="auto">
            <a:xfrm>
              <a:off x="13006388" y="9907588"/>
              <a:ext cx="457200" cy="403225"/>
            </a:xfrm>
            <a:custGeom>
              <a:avLst/>
              <a:gdLst>
                <a:gd name="T0" fmla="*/ 82 w 86"/>
                <a:gd name="T1" fmla="*/ 11 h 77"/>
                <a:gd name="T2" fmla="*/ 58 w 86"/>
                <a:gd name="T3" fmla="*/ 4 h 77"/>
                <a:gd name="T4" fmla="*/ 56 w 86"/>
                <a:gd name="T5" fmla="*/ 0 h 77"/>
                <a:gd name="T6" fmla="*/ 42 w 86"/>
                <a:gd name="T7" fmla="*/ 5 h 77"/>
                <a:gd name="T8" fmla="*/ 28 w 86"/>
                <a:gd name="T9" fmla="*/ 16 h 77"/>
                <a:gd name="T10" fmla="*/ 20 w 86"/>
                <a:gd name="T11" fmla="*/ 26 h 77"/>
                <a:gd name="T12" fmla="*/ 17 w 86"/>
                <a:gd name="T13" fmla="*/ 27 h 77"/>
                <a:gd name="T14" fmla="*/ 4 w 86"/>
                <a:gd name="T15" fmla="*/ 25 h 77"/>
                <a:gd name="T16" fmla="*/ 3 w 86"/>
                <a:gd name="T17" fmla="*/ 25 h 77"/>
                <a:gd name="T18" fmla="*/ 2 w 86"/>
                <a:gd name="T19" fmla="*/ 25 h 77"/>
                <a:gd name="T20" fmla="*/ 0 w 86"/>
                <a:gd name="T21" fmla="*/ 25 h 77"/>
                <a:gd name="T22" fmla="*/ 0 w 86"/>
                <a:gd name="T23" fmla="*/ 25 h 77"/>
                <a:gd name="T24" fmla="*/ 2 w 86"/>
                <a:gd name="T25" fmla="*/ 27 h 77"/>
                <a:gd name="T26" fmla="*/ 3 w 86"/>
                <a:gd name="T27" fmla="*/ 28 h 77"/>
                <a:gd name="T28" fmla="*/ 4 w 86"/>
                <a:gd name="T29" fmla="*/ 29 h 77"/>
                <a:gd name="T30" fmla="*/ 8 w 86"/>
                <a:gd name="T31" fmla="*/ 35 h 77"/>
                <a:gd name="T32" fmla="*/ 23 w 86"/>
                <a:gd name="T33" fmla="*/ 52 h 77"/>
                <a:gd name="T34" fmla="*/ 25 w 86"/>
                <a:gd name="T35" fmla="*/ 55 h 77"/>
                <a:gd name="T36" fmla="*/ 28 w 86"/>
                <a:gd name="T37" fmla="*/ 61 h 77"/>
                <a:gd name="T38" fmla="*/ 28 w 86"/>
                <a:gd name="T39" fmla="*/ 62 h 77"/>
                <a:gd name="T40" fmla="*/ 29 w 86"/>
                <a:gd name="T41" fmla="*/ 63 h 77"/>
                <a:gd name="T42" fmla="*/ 29 w 86"/>
                <a:gd name="T43" fmla="*/ 64 h 77"/>
                <a:gd name="T44" fmla="*/ 34 w 86"/>
                <a:gd name="T45" fmla="*/ 67 h 77"/>
                <a:gd name="T46" fmla="*/ 36 w 86"/>
                <a:gd name="T47" fmla="*/ 68 h 77"/>
                <a:gd name="T48" fmla="*/ 38 w 86"/>
                <a:gd name="T49" fmla="*/ 68 h 77"/>
                <a:gd name="T50" fmla="*/ 40 w 86"/>
                <a:gd name="T51" fmla="*/ 68 h 77"/>
                <a:gd name="T52" fmla="*/ 41 w 86"/>
                <a:gd name="T53" fmla="*/ 69 h 77"/>
                <a:gd name="T54" fmla="*/ 42 w 86"/>
                <a:gd name="T55" fmla="*/ 69 h 77"/>
                <a:gd name="T56" fmla="*/ 43 w 86"/>
                <a:gd name="T57" fmla="*/ 70 h 77"/>
                <a:gd name="T58" fmla="*/ 43 w 86"/>
                <a:gd name="T59" fmla="*/ 71 h 77"/>
                <a:gd name="T60" fmla="*/ 44 w 86"/>
                <a:gd name="T61" fmla="*/ 73 h 77"/>
                <a:gd name="T62" fmla="*/ 44 w 86"/>
                <a:gd name="T63" fmla="*/ 73 h 77"/>
                <a:gd name="T64" fmla="*/ 48 w 86"/>
                <a:gd name="T65" fmla="*/ 73 h 77"/>
                <a:gd name="T66" fmla="*/ 54 w 86"/>
                <a:gd name="T67" fmla="*/ 75 h 77"/>
                <a:gd name="T68" fmla="*/ 62 w 86"/>
                <a:gd name="T69" fmla="*/ 76 h 77"/>
                <a:gd name="T70" fmla="*/ 63 w 86"/>
                <a:gd name="T71" fmla="*/ 76 h 77"/>
                <a:gd name="T72" fmla="*/ 66 w 86"/>
                <a:gd name="T73" fmla="*/ 76 h 77"/>
                <a:gd name="T74" fmla="*/ 69 w 86"/>
                <a:gd name="T75" fmla="*/ 74 h 77"/>
                <a:gd name="T76" fmla="*/ 78 w 86"/>
                <a:gd name="T77" fmla="*/ 60 h 77"/>
                <a:gd name="T78" fmla="*/ 86 w 86"/>
                <a:gd name="T79" fmla="*/ 48 h 77"/>
                <a:gd name="T80" fmla="*/ 83 w 86"/>
                <a:gd name="T81" fmla="*/ 39 h 77"/>
                <a:gd name="T82" fmla="*/ 85 w 86"/>
                <a:gd name="T83" fmla="*/ 28 h 77"/>
                <a:gd name="T84" fmla="*/ 85 w 86"/>
                <a:gd name="T85" fmla="*/ 1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6" h="77">
                  <a:moveTo>
                    <a:pt x="85" y="12"/>
                  </a:moveTo>
                  <a:cubicBezTo>
                    <a:pt x="85" y="11"/>
                    <a:pt x="83" y="11"/>
                    <a:pt x="82" y="11"/>
                  </a:cubicBezTo>
                  <a:cubicBezTo>
                    <a:pt x="79" y="10"/>
                    <a:pt x="75" y="9"/>
                    <a:pt x="72" y="7"/>
                  </a:cubicBezTo>
                  <a:cubicBezTo>
                    <a:pt x="68" y="4"/>
                    <a:pt x="58" y="4"/>
                    <a:pt x="58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2" y="2"/>
                    <a:pt x="42" y="3"/>
                    <a:pt x="42" y="5"/>
                  </a:cubicBezTo>
                  <a:cubicBezTo>
                    <a:pt x="42" y="8"/>
                    <a:pt x="35" y="13"/>
                    <a:pt x="31" y="14"/>
                  </a:cubicBezTo>
                  <a:cubicBezTo>
                    <a:pt x="30" y="14"/>
                    <a:pt x="29" y="15"/>
                    <a:pt x="28" y="16"/>
                  </a:cubicBezTo>
                  <a:cubicBezTo>
                    <a:pt x="26" y="18"/>
                    <a:pt x="25" y="20"/>
                    <a:pt x="24" y="22"/>
                  </a:cubicBezTo>
                  <a:cubicBezTo>
                    <a:pt x="22" y="23"/>
                    <a:pt x="21" y="25"/>
                    <a:pt x="20" y="26"/>
                  </a:cubicBezTo>
                  <a:cubicBezTo>
                    <a:pt x="20" y="26"/>
                    <a:pt x="19" y="27"/>
                    <a:pt x="19" y="27"/>
                  </a:cubicBezTo>
                  <a:cubicBezTo>
                    <a:pt x="18" y="27"/>
                    <a:pt x="18" y="27"/>
                    <a:pt x="17" y="27"/>
                  </a:cubicBezTo>
                  <a:cubicBezTo>
                    <a:pt x="14" y="27"/>
                    <a:pt x="11" y="26"/>
                    <a:pt x="8" y="25"/>
                  </a:cubicBezTo>
                  <a:cubicBezTo>
                    <a:pt x="6" y="25"/>
                    <a:pt x="5" y="25"/>
                    <a:pt x="4" y="25"/>
                  </a:cubicBezTo>
                  <a:cubicBezTo>
                    <a:pt x="4" y="24"/>
                    <a:pt x="4" y="24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2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" y="25"/>
                    <a:pt x="1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26"/>
                    <a:pt x="1" y="26"/>
                    <a:pt x="1" y="27"/>
                  </a:cubicBezTo>
                  <a:cubicBezTo>
                    <a:pt x="1" y="27"/>
                    <a:pt x="1" y="27"/>
                    <a:pt x="2" y="27"/>
                  </a:cubicBezTo>
                  <a:cubicBezTo>
                    <a:pt x="2" y="27"/>
                    <a:pt x="2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0"/>
                    <a:pt x="7" y="32"/>
                    <a:pt x="8" y="35"/>
                  </a:cubicBezTo>
                  <a:cubicBezTo>
                    <a:pt x="8" y="38"/>
                    <a:pt x="10" y="43"/>
                    <a:pt x="12" y="43"/>
                  </a:cubicBezTo>
                  <a:cubicBezTo>
                    <a:pt x="12" y="44"/>
                    <a:pt x="23" y="49"/>
                    <a:pt x="23" y="52"/>
                  </a:cubicBezTo>
                  <a:cubicBezTo>
                    <a:pt x="23" y="52"/>
                    <a:pt x="23" y="53"/>
                    <a:pt x="24" y="53"/>
                  </a:cubicBezTo>
                  <a:cubicBezTo>
                    <a:pt x="24" y="53"/>
                    <a:pt x="24" y="54"/>
                    <a:pt x="25" y="55"/>
                  </a:cubicBezTo>
                  <a:cubicBezTo>
                    <a:pt x="26" y="56"/>
                    <a:pt x="27" y="58"/>
                    <a:pt x="28" y="59"/>
                  </a:cubicBezTo>
                  <a:cubicBezTo>
                    <a:pt x="28" y="60"/>
                    <a:pt x="28" y="60"/>
                    <a:pt x="28" y="61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3"/>
                    <a:pt x="28" y="63"/>
                    <a:pt x="29" y="63"/>
                  </a:cubicBezTo>
                  <a:cubicBezTo>
                    <a:pt x="29" y="63"/>
                    <a:pt x="29" y="63"/>
                    <a:pt x="29" y="63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30" y="66"/>
                    <a:pt x="32" y="67"/>
                    <a:pt x="33" y="67"/>
                  </a:cubicBezTo>
                  <a:cubicBezTo>
                    <a:pt x="33" y="67"/>
                    <a:pt x="34" y="67"/>
                    <a:pt x="34" y="67"/>
                  </a:cubicBezTo>
                  <a:cubicBezTo>
                    <a:pt x="34" y="68"/>
                    <a:pt x="34" y="68"/>
                    <a:pt x="35" y="68"/>
                  </a:cubicBezTo>
                  <a:cubicBezTo>
                    <a:pt x="35" y="68"/>
                    <a:pt x="35" y="68"/>
                    <a:pt x="36" y="68"/>
                  </a:cubicBezTo>
                  <a:cubicBezTo>
                    <a:pt x="36" y="68"/>
                    <a:pt x="37" y="68"/>
                    <a:pt x="37" y="68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8" y="68"/>
                    <a:pt x="39" y="68"/>
                    <a:pt x="39" y="68"/>
                  </a:cubicBezTo>
                  <a:cubicBezTo>
                    <a:pt x="39" y="68"/>
                    <a:pt x="39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9"/>
                    <a:pt x="41" y="69"/>
                  </a:cubicBezTo>
                  <a:cubicBezTo>
                    <a:pt x="41" y="69"/>
                    <a:pt x="41" y="69"/>
                    <a:pt x="42" y="69"/>
                  </a:cubicBezTo>
                  <a:cubicBezTo>
                    <a:pt x="42" y="69"/>
                    <a:pt x="42" y="69"/>
                    <a:pt x="42" y="69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3" y="70"/>
                    <a:pt x="43" y="70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6" y="73"/>
                    <a:pt x="48" y="73"/>
                  </a:cubicBezTo>
                  <a:cubicBezTo>
                    <a:pt x="50" y="73"/>
                    <a:pt x="52" y="73"/>
                    <a:pt x="53" y="74"/>
                  </a:cubicBezTo>
                  <a:cubicBezTo>
                    <a:pt x="54" y="74"/>
                    <a:pt x="54" y="74"/>
                    <a:pt x="54" y="75"/>
                  </a:cubicBezTo>
                  <a:cubicBezTo>
                    <a:pt x="55" y="75"/>
                    <a:pt x="59" y="76"/>
                    <a:pt x="61" y="76"/>
                  </a:cubicBezTo>
                  <a:cubicBezTo>
                    <a:pt x="61" y="76"/>
                    <a:pt x="61" y="76"/>
                    <a:pt x="62" y="76"/>
                  </a:cubicBezTo>
                  <a:cubicBezTo>
                    <a:pt x="62" y="76"/>
                    <a:pt x="62" y="76"/>
                    <a:pt x="63" y="76"/>
                  </a:cubicBezTo>
                  <a:cubicBezTo>
                    <a:pt x="63" y="76"/>
                    <a:pt x="63" y="76"/>
                    <a:pt x="63" y="76"/>
                  </a:cubicBezTo>
                  <a:cubicBezTo>
                    <a:pt x="64" y="76"/>
                    <a:pt x="65" y="76"/>
                    <a:pt x="65" y="76"/>
                  </a:cubicBezTo>
                  <a:cubicBezTo>
                    <a:pt x="65" y="76"/>
                    <a:pt x="65" y="76"/>
                    <a:pt x="66" y="76"/>
                  </a:cubicBezTo>
                  <a:cubicBezTo>
                    <a:pt x="66" y="76"/>
                    <a:pt x="66" y="77"/>
                    <a:pt x="66" y="77"/>
                  </a:cubicBezTo>
                  <a:cubicBezTo>
                    <a:pt x="67" y="76"/>
                    <a:pt x="68" y="75"/>
                    <a:pt x="69" y="74"/>
                  </a:cubicBezTo>
                  <a:cubicBezTo>
                    <a:pt x="72" y="71"/>
                    <a:pt x="76" y="68"/>
                    <a:pt x="77" y="66"/>
                  </a:cubicBezTo>
                  <a:cubicBezTo>
                    <a:pt x="78" y="64"/>
                    <a:pt x="78" y="62"/>
                    <a:pt x="78" y="60"/>
                  </a:cubicBezTo>
                  <a:cubicBezTo>
                    <a:pt x="79" y="58"/>
                    <a:pt x="79" y="55"/>
                    <a:pt x="80" y="54"/>
                  </a:cubicBezTo>
                  <a:cubicBezTo>
                    <a:pt x="82" y="53"/>
                    <a:pt x="86" y="49"/>
                    <a:pt x="86" y="48"/>
                  </a:cubicBezTo>
                  <a:cubicBezTo>
                    <a:pt x="85" y="47"/>
                    <a:pt x="85" y="46"/>
                    <a:pt x="84" y="44"/>
                  </a:cubicBezTo>
                  <a:cubicBezTo>
                    <a:pt x="84" y="42"/>
                    <a:pt x="84" y="40"/>
                    <a:pt x="83" y="39"/>
                  </a:cubicBezTo>
                  <a:cubicBezTo>
                    <a:pt x="80" y="37"/>
                    <a:pt x="82" y="35"/>
                    <a:pt x="83" y="34"/>
                  </a:cubicBezTo>
                  <a:cubicBezTo>
                    <a:pt x="84" y="32"/>
                    <a:pt x="85" y="31"/>
                    <a:pt x="85" y="28"/>
                  </a:cubicBezTo>
                  <a:cubicBezTo>
                    <a:pt x="85" y="26"/>
                    <a:pt x="85" y="23"/>
                    <a:pt x="85" y="20"/>
                  </a:cubicBezTo>
                  <a:cubicBezTo>
                    <a:pt x="85" y="17"/>
                    <a:pt x="86" y="12"/>
                    <a:pt x="85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92" name="Freeform 193"/>
            <p:cNvSpPr>
              <a:spLocks/>
            </p:cNvSpPr>
            <p:nvPr/>
          </p:nvSpPr>
          <p:spPr bwMode="auto">
            <a:xfrm>
              <a:off x="12404726" y="8304213"/>
              <a:ext cx="723900" cy="493713"/>
            </a:xfrm>
            <a:custGeom>
              <a:avLst/>
              <a:gdLst>
                <a:gd name="T0" fmla="*/ 40 w 136"/>
                <a:gd name="T1" fmla="*/ 84 h 94"/>
                <a:gd name="T2" fmla="*/ 40 w 136"/>
                <a:gd name="T3" fmla="*/ 76 h 94"/>
                <a:gd name="T4" fmla="*/ 62 w 136"/>
                <a:gd name="T5" fmla="*/ 73 h 94"/>
                <a:gd name="T6" fmla="*/ 86 w 136"/>
                <a:gd name="T7" fmla="*/ 70 h 94"/>
                <a:gd name="T8" fmla="*/ 95 w 136"/>
                <a:gd name="T9" fmla="*/ 70 h 94"/>
                <a:gd name="T10" fmla="*/ 112 w 136"/>
                <a:gd name="T11" fmla="*/ 67 h 94"/>
                <a:gd name="T12" fmla="*/ 115 w 136"/>
                <a:gd name="T13" fmla="*/ 65 h 94"/>
                <a:gd name="T14" fmla="*/ 129 w 136"/>
                <a:gd name="T15" fmla="*/ 66 h 94"/>
                <a:gd name="T16" fmla="*/ 134 w 136"/>
                <a:gd name="T17" fmla="*/ 60 h 94"/>
                <a:gd name="T18" fmla="*/ 122 w 136"/>
                <a:gd name="T19" fmla="*/ 47 h 94"/>
                <a:gd name="T20" fmla="*/ 115 w 136"/>
                <a:gd name="T21" fmla="*/ 40 h 94"/>
                <a:gd name="T22" fmla="*/ 110 w 136"/>
                <a:gd name="T23" fmla="*/ 33 h 94"/>
                <a:gd name="T24" fmla="*/ 101 w 136"/>
                <a:gd name="T25" fmla="*/ 29 h 94"/>
                <a:gd name="T26" fmla="*/ 95 w 136"/>
                <a:gd name="T27" fmla="*/ 25 h 94"/>
                <a:gd name="T28" fmla="*/ 96 w 136"/>
                <a:gd name="T29" fmla="*/ 19 h 94"/>
                <a:gd name="T30" fmla="*/ 96 w 136"/>
                <a:gd name="T31" fmla="*/ 12 h 94"/>
                <a:gd name="T32" fmla="*/ 95 w 136"/>
                <a:gd name="T33" fmla="*/ 10 h 94"/>
                <a:gd name="T34" fmla="*/ 94 w 136"/>
                <a:gd name="T35" fmla="*/ 9 h 94"/>
                <a:gd name="T36" fmla="*/ 93 w 136"/>
                <a:gd name="T37" fmla="*/ 8 h 94"/>
                <a:gd name="T38" fmla="*/ 91 w 136"/>
                <a:gd name="T39" fmla="*/ 4 h 94"/>
                <a:gd name="T40" fmla="*/ 88 w 136"/>
                <a:gd name="T41" fmla="*/ 1 h 94"/>
                <a:gd name="T42" fmla="*/ 87 w 136"/>
                <a:gd name="T43" fmla="*/ 0 h 94"/>
                <a:gd name="T44" fmla="*/ 85 w 136"/>
                <a:gd name="T45" fmla="*/ 0 h 94"/>
                <a:gd name="T46" fmla="*/ 76 w 136"/>
                <a:gd name="T47" fmla="*/ 6 h 94"/>
                <a:gd name="T48" fmla="*/ 74 w 136"/>
                <a:gd name="T49" fmla="*/ 10 h 94"/>
                <a:gd name="T50" fmla="*/ 53 w 136"/>
                <a:gd name="T51" fmla="*/ 23 h 94"/>
                <a:gd name="T52" fmla="*/ 51 w 136"/>
                <a:gd name="T53" fmla="*/ 23 h 94"/>
                <a:gd name="T54" fmla="*/ 48 w 136"/>
                <a:gd name="T55" fmla="*/ 26 h 94"/>
                <a:gd name="T56" fmla="*/ 39 w 136"/>
                <a:gd name="T57" fmla="*/ 34 h 94"/>
                <a:gd name="T58" fmla="*/ 33 w 136"/>
                <a:gd name="T59" fmla="*/ 36 h 94"/>
                <a:gd name="T60" fmla="*/ 23 w 136"/>
                <a:gd name="T61" fmla="*/ 40 h 94"/>
                <a:gd name="T62" fmla="*/ 19 w 136"/>
                <a:gd name="T63" fmla="*/ 38 h 94"/>
                <a:gd name="T64" fmla="*/ 13 w 136"/>
                <a:gd name="T65" fmla="*/ 42 h 94"/>
                <a:gd name="T66" fmla="*/ 10 w 136"/>
                <a:gd name="T67" fmla="*/ 41 h 94"/>
                <a:gd name="T68" fmla="*/ 9 w 136"/>
                <a:gd name="T69" fmla="*/ 42 h 94"/>
                <a:gd name="T70" fmla="*/ 7 w 136"/>
                <a:gd name="T71" fmla="*/ 43 h 94"/>
                <a:gd name="T72" fmla="*/ 6 w 136"/>
                <a:gd name="T73" fmla="*/ 45 h 94"/>
                <a:gd name="T74" fmla="*/ 2 w 136"/>
                <a:gd name="T75" fmla="*/ 53 h 94"/>
                <a:gd name="T76" fmla="*/ 0 w 136"/>
                <a:gd name="T77" fmla="*/ 61 h 94"/>
                <a:gd name="T78" fmla="*/ 4 w 136"/>
                <a:gd name="T79" fmla="*/ 75 h 94"/>
                <a:gd name="T80" fmla="*/ 9 w 136"/>
                <a:gd name="T81" fmla="*/ 86 h 94"/>
                <a:gd name="T82" fmla="*/ 16 w 136"/>
                <a:gd name="T83" fmla="*/ 93 h 94"/>
                <a:gd name="T84" fmla="*/ 16 w 136"/>
                <a:gd name="T85" fmla="*/ 94 h 94"/>
                <a:gd name="T86" fmla="*/ 17 w 136"/>
                <a:gd name="T87" fmla="*/ 94 h 94"/>
                <a:gd name="T88" fmla="*/ 19 w 136"/>
                <a:gd name="T89" fmla="*/ 86 h 94"/>
                <a:gd name="T90" fmla="*/ 26 w 136"/>
                <a:gd name="T91" fmla="*/ 8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6" h="94">
                  <a:moveTo>
                    <a:pt x="31" y="82"/>
                  </a:moveTo>
                  <a:cubicBezTo>
                    <a:pt x="40" y="84"/>
                    <a:pt x="40" y="84"/>
                    <a:pt x="40" y="84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0" y="76"/>
                    <a:pt x="40" y="76"/>
                    <a:pt x="40" y="76"/>
                  </a:cubicBezTo>
                  <a:cubicBezTo>
                    <a:pt x="41" y="75"/>
                    <a:pt x="47" y="67"/>
                    <a:pt x="52" y="67"/>
                  </a:cubicBezTo>
                  <a:cubicBezTo>
                    <a:pt x="57" y="67"/>
                    <a:pt x="61" y="72"/>
                    <a:pt x="62" y="73"/>
                  </a:cubicBezTo>
                  <a:cubicBezTo>
                    <a:pt x="82" y="77"/>
                    <a:pt x="82" y="77"/>
                    <a:pt x="82" y="77"/>
                  </a:cubicBezTo>
                  <a:cubicBezTo>
                    <a:pt x="83" y="75"/>
                    <a:pt x="84" y="71"/>
                    <a:pt x="86" y="70"/>
                  </a:cubicBezTo>
                  <a:cubicBezTo>
                    <a:pt x="87" y="69"/>
                    <a:pt x="89" y="69"/>
                    <a:pt x="91" y="70"/>
                  </a:cubicBezTo>
                  <a:cubicBezTo>
                    <a:pt x="92" y="70"/>
                    <a:pt x="94" y="70"/>
                    <a:pt x="95" y="70"/>
                  </a:cubicBezTo>
                  <a:cubicBezTo>
                    <a:pt x="98" y="68"/>
                    <a:pt x="102" y="66"/>
                    <a:pt x="107" y="66"/>
                  </a:cubicBezTo>
                  <a:cubicBezTo>
                    <a:pt x="109" y="66"/>
                    <a:pt x="110" y="67"/>
                    <a:pt x="112" y="67"/>
                  </a:cubicBezTo>
                  <a:cubicBezTo>
                    <a:pt x="112" y="67"/>
                    <a:pt x="113" y="67"/>
                    <a:pt x="113" y="67"/>
                  </a:cubicBezTo>
                  <a:cubicBezTo>
                    <a:pt x="114" y="67"/>
                    <a:pt x="115" y="67"/>
                    <a:pt x="115" y="65"/>
                  </a:cubicBezTo>
                  <a:cubicBezTo>
                    <a:pt x="116" y="65"/>
                    <a:pt x="117" y="63"/>
                    <a:pt x="120" y="63"/>
                  </a:cubicBezTo>
                  <a:cubicBezTo>
                    <a:pt x="123" y="63"/>
                    <a:pt x="128" y="66"/>
                    <a:pt x="129" y="66"/>
                  </a:cubicBezTo>
                  <a:cubicBezTo>
                    <a:pt x="136" y="65"/>
                    <a:pt x="136" y="65"/>
                    <a:pt x="136" y="65"/>
                  </a:cubicBezTo>
                  <a:cubicBezTo>
                    <a:pt x="134" y="60"/>
                    <a:pt x="134" y="60"/>
                    <a:pt x="134" y="60"/>
                  </a:cubicBezTo>
                  <a:cubicBezTo>
                    <a:pt x="131" y="58"/>
                    <a:pt x="126" y="56"/>
                    <a:pt x="126" y="53"/>
                  </a:cubicBezTo>
                  <a:cubicBezTo>
                    <a:pt x="126" y="51"/>
                    <a:pt x="126" y="50"/>
                    <a:pt x="122" y="47"/>
                  </a:cubicBezTo>
                  <a:cubicBezTo>
                    <a:pt x="120" y="45"/>
                    <a:pt x="119" y="44"/>
                    <a:pt x="118" y="44"/>
                  </a:cubicBezTo>
                  <a:cubicBezTo>
                    <a:pt x="116" y="42"/>
                    <a:pt x="115" y="41"/>
                    <a:pt x="115" y="40"/>
                  </a:cubicBezTo>
                  <a:cubicBezTo>
                    <a:pt x="115" y="38"/>
                    <a:pt x="114" y="38"/>
                    <a:pt x="113" y="36"/>
                  </a:cubicBezTo>
                  <a:cubicBezTo>
                    <a:pt x="112" y="35"/>
                    <a:pt x="111" y="34"/>
                    <a:pt x="110" y="33"/>
                  </a:cubicBezTo>
                  <a:cubicBezTo>
                    <a:pt x="107" y="29"/>
                    <a:pt x="102" y="29"/>
                    <a:pt x="102" y="29"/>
                  </a:cubicBezTo>
                  <a:cubicBezTo>
                    <a:pt x="101" y="29"/>
                    <a:pt x="101" y="29"/>
                    <a:pt x="101" y="29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95" y="25"/>
                    <a:pt x="95" y="25"/>
                    <a:pt x="95" y="25"/>
                  </a:cubicBezTo>
                  <a:cubicBezTo>
                    <a:pt x="95" y="25"/>
                    <a:pt x="93" y="24"/>
                    <a:pt x="94" y="22"/>
                  </a:cubicBezTo>
                  <a:cubicBezTo>
                    <a:pt x="94" y="21"/>
                    <a:pt x="95" y="20"/>
                    <a:pt x="96" y="19"/>
                  </a:cubicBezTo>
                  <a:cubicBezTo>
                    <a:pt x="97" y="19"/>
                    <a:pt x="97" y="18"/>
                    <a:pt x="98" y="18"/>
                  </a:cubicBezTo>
                  <a:cubicBezTo>
                    <a:pt x="98" y="16"/>
                    <a:pt x="97" y="14"/>
                    <a:pt x="96" y="12"/>
                  </a:cubicBezTo>
                  <a:cubicBezTo>
                    <a:pt x="96" y="12"/>
                    <a:pt x="95" y="11"/>
                    <a:pt x="95" y="11"/>
                  </a:cubicBezTo>
                  <a:cubicBezTo>
                    <a:pt x="95" y="10"/>
                    <a:pt x="95" y="10"/>
                    <a:pt x="95" y="10"/>
                  </a:cubicBezTo>
                  <a:cubicBezTo>
                    <a:pt x="95" y="10"/>
                    <a:pt x="95" y="10"/>
                    <a:pt x="95" y="10"/>
                  </a:cubicBezTo>
                  <a:cubicBezTo>
                    <a:pt x="95" y="10"/>
                    <a:pt x="94" y="9"/>
                    <a:pt x="94" y="9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94" y="8"/>
                    <a:pt x="94" y="8"/>
                    <a:pt x="93" y="8"/>
                  </a:cubicBezTo>
                  <a:cubicBezTo>
                    <a:pt x="93" y="8"/>
                    <a:pt x="93" y="7"/>
                    <a:pt x="93" y="7"/>
                  </a:cubicBezTo>
                  <a:cubicBezTo>
                    <a:pt x="92" y="7"/>
                    <a:pt x="92" y="5"/>
                    <a:pt x="91" y="4"/>
                  </a:cubicBezTo>
                  <a:cubicBezTo>
                    <a:pt x="90" y="3"/>
                    <a:pt x="89" y="2"/>
                    <a:pt x="88" y="1"/>
                  </a:cubicBezTo>
                  <a:cubicBezTo>
                    <a:pt x="88" y="1"/>
                    <a:pt x="88" y="1"/>
                    <a:pt x="88" y="1"/>
                  </a:cubicBezTo>
                  <a:cubicBezTo>
                    <a:pt x="87" y="1"/>
                    <a:pt x="87" y="1"/>
                    <a:pt x="87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3" y="0"/>
                    <a:pt x="79" y="2"/>
                    <a:pt x="78" y="4"/>
                  </a:cubicBezTo>
                  <a:cubicBezTo>
                    <a:pt x="77" y="5"/>
                    <a:pt x="77" y="5"/>
                    <a:pt x="76" y="6"/>
                  </a:cubicBezTo>
                  <a:cubicBezTo>
                    <a:pt x="76" y="7"/>
                    <a:pt x="76" y="8"/>
                    <a:pt x="75" y="9"/>
                  </a:cubicBezTo>
                  <a:cubicBezTo>
                    <a:pt x="75" y="9"/>
                    <a:pt x="74" y="10"/>
                    <a:pt x="74" y="10"/>
                  </a:cubicBezTo>
                  <a:cubicBezTo>
                    <a:pt x="71" y="13"/>
                    <a:pt x="67" y="17"/>
                    <a:pt x="64" y="20"/>
                  </a:cubicBezTo>
                  <a:cubicBezTo>
                    <a:pt x="62" y="23"/>
                    <a:pt x="57" y="23"/>
                    <a:pt x="53" y="23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2" y="23"/>
                    <a:pt x="52" y="23"/>
                    <a:pt x="51" y="23"/>
                  </a:cubicBezTo>
                  <a:cubicBezTo>
                    <a:pt x="50" y="23"/>
                    <a:pt x="49" y="23"/>
                    <a:pt x="48" y="24"/>
                  </a:cubicBezTo>
                  <a:cubicBezTo>
                    <a:pt x="47" y="24"/>
                    <a:pt x="47" y="24"/>
                    <a:pt x="48" y="26"/>
                  </a:cubicBezTo>
                  <a:cubicBezTo>
                    <a:pt x="48" y="27"/>
                    <a:pt x="49" y="28"/>
                    <a:pt x="48" y="30"/>
                  </a:cubicBezTo>
                  <a:cubicBezTo>
                    <a:pt x="46" y="31"/>
                    <a:pt x="42" y="33"/>
                    <a:pt x="39" y="34"/>
                  </a:cubicBezTo>
                  <a:cubicBezTo>
                    <a:pt x="38" y="35"/>
                    <a:pt x="38" y="35"/>
                    <a:pt x="37" y="35"/>
                  </a:cubicBezTo>
                  <a:cubicBezTo>
                    <a:pt x="37" y="35"/>
                    <a:pt x="35" y="36"/>
                    <a:pt x="33" y="36"/>
                  </a:cubicBezTo>
                  <a:cubicBezTo>
                    <a:pt x="31" y="36"/>
                    <a:pt x="27" y="37"/>
                    <a:pt x="25" y="38"/>
                  </a:cubicBezTo>
                  <a:cubicBezTo>
                    <a:pt x="25" y="39"/>
                    <a:pt x="24" y="40"/>
                    <a:pt x="23" y="40"/>
                  </a:cubicBezTo>
                  <a:cubicBezTo>
                    <a:pt x="22" y="40"/>
                    <a:pt x="21" y="39"/>
                    <a:pt x="20" y="39"/>
                  </a:cubicBezTo>
                  <a:cubicBezTo>
                    <a:pt x="20" y="38"/>
                    <a:pt x="19" y="38"/>
                    <a:pt x="19" y="38"/>
                  </a:cubicBezTo>
                  <a:cubicBezTo>
                    <a:pt x="19" y="38"/>
                    <a:pt x="18" y="38"/>
                    <a:pt x="18" y="38"/>
                  </a:cubicBezTo>
                  <a:cubicBezTo>
                    <a:pt x="16" y="41"/>
                    <a:pt x="14" y="42"/>
                    <a:pt x="13" y="42"/>
                  </a:cubicBezTo>
                  <a:cubicBezTo>
                    <a:pt x="12" y="42"/>
                    <a:pt x="11" y="42"/>
                    <a:pt x="10" y="41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0" y="41"/>
                    <a:pt x="9" y="41"/>
                    <a:pt x="9" y="41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8" y="42"/>
                    <a:pt x="8" y="43"/>
                    <a:pt x="8" y="43"/>
                  </a:cubicBezTo>
                  <a:cubicBezTo>
                    <a:pt x="8" y="43"/>
                    <a:pt x="7" y="43"/>
                    <a:pt x="7" y="43"/>
                  </a:cubicBezTo>
                  <a:cubicBezTo>
                    <a:pt x="7" y="44"/>
                    <a:pt x="7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6"/>
                    <a:pt x="5" y="46"/>
                    <a:pt x="5" y="47"/>
                  </a:cubicBezTo>
                  <a:cubicBezTo>
                    <a:pt x="4" y="49"/>
                    <a:pt x="3" y="51"/>
                    <a:pt x="2" y="53"/>
                  </a:cubicBezTo>
                  <a:cubicBezTo>
                    <a:pt x="1" y="55"/>
                    <a:pt x="0" y="57"/>
                    <a:pt x="0" y="58"/>
                  </a:cubicBezTo>
                  <a:cubicBezTo>
                    <a:pt x="0" y="58"/>
                    <a:pt x="0" y="59"/>
                    <a:pt x="0" y="61"/>
                  </a:cubicBezTo>
                  <a:cubicBezTo>
                    <a:pt x="1" y="62"/>
                    <a:pt x="1" y="64"/>
                    <a:pt x="1" y="67"/>
                  </a:cubicBezTo>
                  <a:cubicBezTo>
                    <a:pt x="1" y="71"/>
                    <a:pt x="2" y="72"/>
                    <a:pt x="4" y="75"/>
                  </a:cubicBezTo>
                  <a:cubicBezTo>
                    <a:pt x="6" y="78"/>
                    <a:pt x="6" y="81"/>
                    <a:pt x="6" y="82"/>
                  </a:cubicBezTo>
                  <a:cubicBezTo>
                    <a:pt x="7" y="83"/>
                    <a:pt x="7" y="84"/>
                    <a:pt x="9" y="86"/>
                  </a:cubicBezTo>
                  <a:cubicBezTo>
                    <a:pt x="9" y="87"/>
                    <a:pt x="11" y="88"/>
                    <a:pt x="12" y="89"/>
                  </a:cubicBezTo>
                  <a:cubicBezTo>
                    <a:pt x="14" y="91"/>
                    <a:pt x="16" y="92"/>
                    <a:pt x="16" y="93"/>
                  </a:cubicBezTo>
                  <a:cubicBezTo>
                    <a:pt x="16" y="93"/>
                    <a:pt x="16" y="93"/>
                    <a:pt x="16" y="94"/>
                  </a:cubicBezTo>
                  <a:cubicBezTo>
                    <a:pt x="16" y="94"/>
                    <a:pt x="16" y="94"/>
                    <a:pt x="16" y="94"/>
                  </a:cubicBezTo>
                  <a:cubicBezTo>
                    <a:pt x="16" y="94"/>
                    <a:pt x="16" y="94"/>
                    <a:pt x="17" y="94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9" y="91"/>
                    <a:pt x="19" y="86"/>
                    <a:pt x="19" y="86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26" y="84"/>
                    <a:pt x="26" y="84"/>
                    <a:pt x="26" y="84"/>
                  </a:cubicBezTo>
                  <a:lnTo>
                    <a:pt x="31" y="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93" name="Freeform 194"/>
            <p:cNvSpPr>
              <a:spLocks/>
            </p:cNvSpPr>
            <p:nvPr/>
          </p:nvSpPr>
          <p:spPr bwMode="auto">
            <a:xfrm>
              <a:off x="12352338" y="7545388"/>
              <a:ext cx="584200" cy="968375"/>
            </a:xfrm>
            <a:custGeom>
              <a:avLst/>
              <a:gdLst>
                <a:gd name="T0" fmla="*/ 3 w 110"/>
                <a:gd name="T1" fmla="*/ 117 h 185"/>
                <a:gd name="T2" fmla="*/ 5 w 110"/>
                <a:gd name="T3" fmla="*/ 120 h 185"/>
                <a:gd name="T4" fmla="*/ 6 w 110"/>
                <a:gd name="T5" fmla="*/ 120 h 185"/>
                <a:gd name="T6" fmla="*/ 7 w 110"/>
                <a:gd name="T7" fmla="*/ 120 h 185"/>
                <a:gd name="T8" fmla="*/ 14 w 110"/>
                <a:gd name="T9" fmla="*/ 132 h 185"/>
                <a:gd name="T10" fmla="*/ 15 w 110"/>
                <a:gd name="T11" fmla="*/ 142 h 185"/>
                <a:gd name="T12" fmla="*/ 20 w 110"/>
                <a:gd name="T13" fmla="*/ 157 h 185"/>
                <a:gd name="T14" fmla="*/ 14 w 110"/>
                <a:gd name="T15" fmla="*/ 158 h 185"/>
                <a:gd name="T16" fmla="*/ 6 w 110"/>
                <a:gd name="T17" fmla="*/ 159 h 185"/>
                <a:gd name="T18" fmla="*/ 8 w 110"/>
                <a:gd name="T19" fmla="*/ 166 h 185"/>
                <a:gd name="T20" fmla="*/ 18 w 110"/>
                <a:gd name="T21" fmla="*/ 176 h 185"/>
                <a:gd name="T22" fmla="*/ 19 w 110"/>
                <a:gd name="T23" fmla="*/ 180 h 185"/>
                <a:gd name="T24" fmla="*/ 20 w 110"/>
                <a:gd name="T25" fmla="*/ 182 h 185"/>
                <a:gd name="T26" fmla="*/ 21 w 110"/>
                <a:gd name="T27" fmla="*/ 184 h 185"/>
                <a:gd name="T28" fmla="*/ 21 w 110"/>
                <a:gd name="T29" fmla="*/ 184 h 185"/>
                <a:gd name="T30" fmla="*/ 22 w 110"/>
                <a:gd name="T31" fmla="*/ 185 h 185"/>
                <a:gd name="T32" fmla="*/ 26 w 110"/>
                <a:gd name="T33" fmla="*/ 182 h 185"/>
                <a:gd name="T34" fmla="*/ 32 w 110"/>
                <a:gd name="T35" fmla="*/ 182 h 185"/>
                <a:gd name="T36" fmla="*/ 34 w 110"/>
                <a:gd name="T37" fmla="*/ 182 h 185"/>
                <a:gd name="T38" fmla="*/ 46 w 110"/>
                <a:gd name="T39" fmla="*/ 178 h 185"/>
                <a:gd name="T40" fmla="*/ 56 w 110"/>
                <a:gd name="T41" fmla="*/ 173 h 185"/>
                <a:gd name="T42" fmla="*/ 57 w 110"/>
                <a:gd name="T43" fmla="*/ 167 h 185"/>
                <a:gd name="T44" fmla="*/ 73 w 110"/>
                <a:gd name="T45" fmla="*/ 164 h 185"/>
                <a:gd name="T46" fmla="*/ 84 w 110"/>
                <a:gd name="T47" fmla="*/ 152 h 185"/>
                <a:gd name="T48" fmla="*/ 86 w 110"/>
                <a:gd name="T49" fmla="*/ 147 h 185"/>
                <a:gd name="T50" fmla="*/ 97 w 110"/>
                <a:gd name="T51" fmla="*/ 143 h 185"/>
                <a:gd name="T52" fmla="*/ 98 w 110"/>
                <a:gd name="T53" fmla="*/ 140 h 185"/>
                <a:gd name="T54" fmla="*/ 93 w 110"/>
                <a:gd name="T55" fmla="*/ 129 h 185"/>
                <a:gd name="T56" fmla="*/ 92 w 110"/>
                <a:gd name="T57" fmla="*/ 125 h 185"/>
                <a:gd name="T58" fmla="*/ 89 w 110"/>
                <a:gd name="T59" fmla="*/ 117 h 185"/>
                <a:gd name="T60" fmla="*/ 88 w 110"/>
                <a:gd name="T61" fmla="*/ 109 h 185"/>
                <a:gd name="T62" fmla="*/ 93 w 110"/>
                <a:gd name="T63" fmla="*/ 105 h 185"/>
                <a:gd name="T64" fmla="*/ 99 w 110"/>
                <a:gd name="T65" fmla="*/ 94 h 185"/>
                <a:gd name="T66" fmla="*/ 109 w 110"/>
                <a:gd name="T67" fmla="*/ 87 h 185"/>
                <a:gd name="T68" fmla="*/ 110 w 110"/>
                <a:gd name="T69" fmla="*/ 86 h 185"/>
                <a:gd name="T70" fmla="*/ 110 w 110"/>
                <a:gd name="T71" fmla="*/ 46 h 185"/>
                <a:gd name="T72" fmla="*/ 16 w 110"/>
                <a:gd name="T73" fmla="*/ 5 h 185"/>
                <a:gd name="T74" fmla="*/ 17 w 110"/>
                <a:gd name="T75" fmla="*/ 16 h 185"/>
                <a:gd name="T76" fmla="*/ 17 w 110"/>
                <a:gd name="T77" fmla="*/ 18 h 185"/>
                <a:gd name="T78" fmla="*/ 17 w 110"/>
                <a:gd name="T79" fmla="*/ 19 h 185"/>
                <a:gd name="T80" fmla="*/ 21 w 110"/>
                <a:gd name="T81" fmla="*/ 29 h 185"/>
                <a:gd name="T82" fmla="*/ 23 w 110"/>
                <a:gd name="T83" fmla="*/ 38 h 185"/>
                <a:gd name="T84" fmla="*/ 20 w 110"/>
                <a:gd name="T85" fmla="*/ 79 h 185"/>
                <a:gd name="T86" fmla="*/ 0 w 110"/>
                <a:gd name="T87" fmla="*/ 106 h 185"/>
                <a:gd name="T88" fmla="*/ 0 w 110"/>
                <a:gd name="T89" fmla="*/ 113 h 185"/>
                <a:gd name="T90" fmla="*/ 1 w 110"/>
                <a:gd name="T91" fmla="*/ 114 h 185"/>
                <a:gd name="T92" fmla="*/ 2 w 110"/>
                <a:gd name="T93" fmla="*/ 117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0" h="185">
                  <a:moveTo>
                    <a:pt x="2" y="117"/>
                  </a:moveTo>
                  <a:cubicBezTo>
                    <a:pt x="2" y="117"/>
                    <a:pt x="2" y="117"/>
                    <a:pt x="3" y="117"/>
                  </a:cubicBezTo>
                  <a:cubicBezTo>
                    <a:pt x="3" y="117"/>
                    <a:pt x="3" y="117"/>
                    <a:pt x="3" y="118"/>
                  </a:cubicBezTo>
                  <a:cubicBezTo>
                    <a:pt x="4" y="119"/>
                    <a:pt x="4" y="120"/>
                    <a:pt x="5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8" y="120"/>
                    <a:pt x="9" y="121"/>
                    <a:pt x="10" y="122"/>
                  </a:cubicBezTo>
                  <a:cubicBezTo>
                    <a:pt x="12" y="125"/>
                    <a:pt x="14" y="129"/>
                    <a:pt x="14" y="132"/>
                  </a:cubicBezTo>
                  <a:cubicBezTo>
                    <a:pt x="14" y="133"/>
                    <a:pt x="14" y="134"/>
                    <a:pt x="14" y="135"/>
                  </a:cubicBezTo>
                  <a:cubicBezTo>
                    <a:pt x="15" y="136"/>
                    <a:pt x="15" y="138"/>
                    <a:pt x="15" y="142"/>
                  </a:cubicBezTo>
                  <a:cubicBezTo>
                    <a:pt x="15" y="147"/>
                    <a:pt x="18" y="154"/>
                    <a:pt x="19" y="155"/>
                  </a:cubicBezTo>
                  <a:cubicBezTo>
                    <a:pt x="21" y="155"/>
                    <a:pt x="21" y="156"/>
                    <a:pt x="20" y="157"/>
                  </a:cubicBezTo>
                  <a:cubicBezTo>
                    <a:pt x="20" y="158"/>
                    <a:pt x="18" y="158"/>
                    <a:pt x="16" y="158"/>
                  </a:cubicBezTo>
                  <a:cubicBezTo>
                    <a:pt x="15" y="158"/>
                    <a:pt x="15" y="158"/>
                    <a:pt x="14" y="158"/>
                  </a:cubicBezTo>
                  <a:cubicBezTo>
                    <a:pt x="13" y="158"/>
                    <a:pt x="12" y="158"/>
                    <a:pt x="10" y="158"/>
                  </a:cubicBezTo>
                  <a:cubicBezTo>
                    <a:pt x="6" y="158"/>
                    <a:pt x="6" y="159"/>
                    <a:pt x="6" y="159"/>
                  </a:cubicBezTo>
                  <a:cubicBezTo>
                    <a:pt x="6" y="159"/>
                    <a:pt x="6" y="159"/>
                    <a:pt x="5" y="160"/>
                  </a:cubicBezTo>
                  <a:cubicBezTo>
                    <a:pt x="5" y="161"/>
                    <a:pt x="5" y="163"/>
                    <a:pt x="8" y="166"/>
                  </a:cubicBezTo>
                  <a:cubicBezTo>
                    <a:pt x="9" y="167"/>
                    <a:pt x="11" y="168"/>
                    <a:pt x="12" y="169"/>
                  </a:cubicBezTo>
                  <a:cubicBezTo>
                    <a:pt x="14" y="171"/>
                    <a:pt x="17" y="173"/>
                    <a:pt x="18" y="176"/>
                  </a:cubicBezTo>
                  <a:cubicBezTo>
                    <a:pt x="18" y="177"/>
                    <a:pt x="18" y="178"/>
                    <a:pt x="19" y="179"/>
                  </a:cubicBezTo>
                  <a:cubicBezTo>
                    <a:pt x="19" y="179"/>
                    <a:pt x="19" y="180"/>
                    <a:pt x="19" y="180"/>
                  </a:cubicBezTo>
                  <a:cubicBezTo>
                    <a:pt x="19" y="180"/>
                    <a:pt x="19" y="181"/>
                    <a:pt x="20" y="182"/>
                  </a:cubicBezTo>
                  <a:cubicBezTo>
                    <a:pt x="20" y="182"/>
                    <a:pt x="20" y="182"/>
                    <a:pt x="20" y="182"/>
                  </a:cubicBezTo>
                  <a:cubicBezTo>
                    <a:pt x="20" y="183"/>
                    <a:pt x="20" y="183"/>
                    <a:pt x="21" y="184"/>
                  </a:cubicBezTo>
                  <a:cubicBezTo>
                    <a:pt x="21" y="184"/>
                    <a:pt x="21" y="184"/>
                    <a:pt x="21" y="184"/>
                  </a:cubicBezTo>
                  <a:cubicBezTo>
                    <a:pt x="21" y="184"/>
                    <a:pt x="21" y="184"/>
                    <a:pt x="21" y="184"/>
                  </a:cubicBezTo>
                  <a:cubicBezTo>
                    <a:pt x="21" y="184"/>
                    <a:pt x="21" y="184"/>
                    <a:pt x="21" y="184"/>
                  </a:cubicBezTo>
                  <a:cubicBezTo>
                    <a:pt x="21" y="184"/>
                    <a:pt x="21" y="185"/>
                    <a:pt x="21" y="185"/>
                  </a:cubicBezTo>
                  <a:cubicBezTo>
                    <a:pt x="22" y="185"/>
                    <a:pt x="22" y="185"/>
                    <a:pt x="22" y="185"/>
                  </a:cubicBezTo>
                  <a:cubicBezTo>
                    <a:pt x="22" y="185"/>
                    <a:pt x="22" y="185"/>
                    <a:pt x="23" y="185"/>
                  </a:cubicBezTo>
                  <a:cubicBezTo>
                    <a:pt x="23" y="185"/>
                    <a:pt x="25" y="185"/>
                    <a:pt x="26" y="182"/>
                  </a:cubicBezTo>
                  <a:cubicBezTo>
                    <a:pt x="27" y="181"/>
                    <a:pt x="28" y="181"/>
                    <a:pt x="29" y="181"/>
                  </a:cubicBezTo>
                  <a:cubicBezTo>
                    <a:pt x="30" y="181"/>
                    <a:pt x="31" y="181"/>
                    <a:pt x="32" y="182"/>
                  </a:cubicBezTo>
                  <a:cubicBezTo>
                    <a:pt x="32" y="182"/>
                    <a:pt x="33" y="183"/>
                    <a:pt x="33" y="183"/>
                  </a:cubicBezTo>
                  <a:cubicBezTo>
                    <a:pt x="33" y="183"/>
                    <a:pt x="33" y="183"/>
                    <a:pt x="34" y="182"/>
                  </a:cubicBezTo>
                  <a:cubicBezTo>
                    <a:pt x="36" y="180"/>
                    <a:pt x="40" y="179"/>
                    <a:pt x="43" y="179"/>
                  </a:cubicBezTo>
                  <a:cubicBezTo>
                    <a:pt x="44" y="179"/>
                    <a:pt x="46" y="179"/>
                    <a:pt x="46" y="178"/>
                  </a:cubicBezTo>
                  <a:cubicBezTo>
                    <a:pt x="47" y="178"/>
                    <a:pt x="47" y="178"/>
                    <a:pt x="48" y="177"/>
                  </a:cubicBezTo>
                  <a:cubicBezTo>
                    <a:pt x="51" y="176"/>
                    <a:pt x="55" y="174"/>
                    <a:pt x="56" y="173"/>
                  </a:cubicBezTo>
                  <a:cubicBezTo>
                    <a:pt x="57" y="173"/>
                    <a:pt x="57" y="173"/>
                    <a:pt x="56" y="171"/>
                  </a:cubicBezTo>
                  <a:cubicBezTo>
                    <a:pt x="56" y="170"/>
                    <a:pt x="55" y="168"/>
                    <a:pt x="57" y="167"/>
                  </a:cubicBezTo>
                  <a:cubicBezTo>
                    <a:pt x="58" y="166"/>
                    <a:pt x="60" y="166"/>
                    <a:pt x="63" y="166"/>
                  </a:cubicBezTo>
                  <a:cubicBezTo>
                    <a:pt x="67" y="166"/>
                    <a:pt x="71" y="166"/>
                    <a:pt x="73" y="164"/>
                  </a:cubicBezTo>
                  <a:cubicBezTo>
                    <a:pt x="76" y="160"/>
                    <a:pt x="80" y="156"/>
                    <a:pt x="82" y="154"/>
                  </a:cubicBezTo>
                  <a:cubicBezTo>
                    <a:pt x="83" y="153"/>
                    <a:pt x="84" y="153"/>
                    <a:pt x="84" y="152"/>
                  </a:cubicBezTo>
                  <a:cubicBezTo>
                    <a:pt x="84" y="152"/>
                    <a:pt x="84" y="152"/>
                    <a:pt x="84" y="151"/>
                  </a:cubicBezTo>
                  <a:cubicBezTo>
                    <a:pt x="85" y="150"/>
                    <a:pt x="85" y="149"/>
                    <a:pt x="86" y="147"/>
                  </a:cubicBezTo>
                  <a:cubicBezTo>
                    <a:pt x="88" y="145"/>
                    <a:pt x="92" y="143"/>
                    <a:pt x="95" y="143"/>
                  </a:cubicBezTo>
                  <a:cubicBezTo>
                    <a:pt x="96" y="143"/>
                    <a:pt x="96" y="143"/>
                    <a:pt x="97" y="143"/>
                  </a:cubicBezTo>
                  <a:cubicBezTo>
                    <a:pt x="97" y="143"/>
                    <a:pt x="97" y="143"/>
                    <a:pt x="97" y="143"/>
                  </a:cubicBezTo>
                  <a:cubicBezTo>
                    <a:pt x="98" y="140"/>
                    <a:pt x="98" y="140"/>
                    <a:pt x="98" y="140"/>
                  </a:cubicBezTo>
                  <a:cubicBezTo>
                    <a:pt x="96" y="139"/>
                    <a:pt x="93" y="136"/>
                    <a:pt x="93" y="132"/>
                  </a:cubicBezTo>
                  <a:cubicBezTo>
                    <a:pt x="93" y="131"/>
                    <a:pt x="93" y="130"/>
                    <a:pt x="93" y="129"/>
                  </a:cubicBezTo>
                  <a:cubicBezTo>
                    <a:pt x="93" y="128"/>
                    <a:pt x="93" y="126"/>
                    <a:pt x="93" y="125"/>
                  </a:cubicBezTo>
                  <a:cubicBezTo>
                    <a:pt x="92" y="125"/>
                    <a:pt x="92" y="125"/>
                    <a:pt x="92" y="125"/>
                  </a:cubicBezTo>
                  <a:cubicBezTo>
                    <a:pt x="90" y="125"/>
                    <a:pt x="88" y="124"/>
                    <a:pt x="88" y="123"/>
                  </a:cubicBezTo>
                  <a:cubicBezTo>
                    <a:pt x="87" y="121"/>
                    <a:pt x="88" y="119"/>
                    <a:pt x="89" y="117"/>
                  </a:cubicBezTo>
                  <a:cubicBezTo>
                    <a:pt x="90" y="116"/>
                    <a:pt x="90" y="115"/>
                    <a:pt x="89" y="113"/>
                  </a:cubicBezTo>
                  <a:cubicBezTo>
                    <a:pt x="88" y="112"/>
                    <a:pt x="88" y="110"/>
                    <a:pt x="88" y="109"/>
                  </a:cubicBezTo>
                  <a:cubicBezTo>
                    <a:pt x="89" y="108"/>
                    <a:pt x="90" y="108"/>
                    <a:pt x="91" y="108"/>
                  </a:cubicBezTo>
                  <a:cubicBezTo>
                    <a:pt x="92" y="108"/>
                    <a:pt x="93" y="108"/>
                    <a:pt x="93" y="105"/>
                  </a:cubicBezTo>
                  <a:cubicBezTo>
                    <a:pt x="93" y="103"/>
                    <a:pt x="93" y="101"/>
                    <a:pt x="96" y="100"/>
                  </a:cubicBezTo>
                  <a:cubicBezTo>
                    <a:pt x="98" y="100"/>
                    <a:pt x="99" y="98"/>
                    <a:pt x="99" y="94"/>
                  </a:cubicBezTo>
                  <a:cubicBezTo>
                    <a:pt x="99" y="93"/>
                    <a:pt x="99" y="92"/>
                    <a:pt x="100" y="92"/>
                  </a:cubicBezTo>
                  <a:cubicBezTo>
                    <a:pt x="102" y="89"/>
                    <a:pt x="106" y="88"/>
                    <a:pt x="109" y="87"/>
                  </a:cubicBezTo>
                  <a:cubicBezTo>
                    <a:pt x="109" y="87"/>
                    <a:pt x="109" y="87"/>
                    <a:pt x="109" y="87"/>
                  </a:cubicBezTo>
                  <a:cubicBezTo>
                    <a:pt x="110" y="87"/>
                    <a:pt x="110" y="86"/>
                    <a:pt x="110" y="86"/>
                  </a:cubicBezTo>
                  <a:cubicBezTo>
                    <a:pt x="110" y="84"/>
                    <a:pt x="110" y="80"/>
                    <a:pt x="110" y="76"/>
                  </a:cubicBezTo>
                  <a:cubicBezTo>
                    <a:pt x="110" y="46"/>
                    <a:pt x="110" y="46"/>
                    <a:pt x="110" y="46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11"/>
                    <a:pt x="16" y="14"/>
                    <a:pt x="17" y="16"/>
                  </a:cubicBezTo>
                  <a:cubicBezTo>
                    <a:pt x="17" y="16"/>
                    <a:pt x="17" y="16"/>
                    <a:pt x="17" y="17"/>
                  </a:cubicBezTo>
                  <a:cubicBezTo>
                    <a:pt x="17" y="17"/>
                    <a:pt x="17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9"/>
                    <a:pt x="17" y="19"/>
                  </a:cubicBezTo>
                  <a:cubicBezTo>
                    <a:pt x="17" y="20"/>
                    <a:pt x="17" y="21"/>
                    <a:pt x="18" y="22"/>
                  </a:cubicBezTo>
                  <a:cubicBezTo>
                    <a:pt x="20" y="24"/>
                    <a:pt x="21" y="26"/>
                    <a:pt x="21" y="29"/>
                  </a:cubicBezTo>
                  <a:cubicBezTo>
                    <a:pt x="21" y="31"/>
                    <a:pt x="22" y="32"/>
                    <a:pt x="22" y="33"/>
                  </a:cubicBezTo>
                  <a:cubicBezTo>
                    <a:pt x="23" y="34"/>
                    <a:pt x="24" y="35"/>
                    <a:pt x="23" y="38"/>
                  </a:cubicBezTo>
                  <a:cubicBezTo>
                    <a:pt x="22" y="43"/>
                    <a:pt x="21" y="47"/>
                    <a:pt x="21" y="50"/>
                  </a:cubicBezTo>
                  <a:cubicBezTo>
                    <a:pt x="21" y="77"/>
                    <a:pt x="20" y="78"/>
                    <a:pt x="20" y="79"/>
                  </a:cubicBezTo>
                  <a:cubicBezTo>
                    <a:pt x="18" y="80"/>
                    <a:pt x="3" y="95"/>
                    <a:pt x="2" y="101"/>
                  </a:cubicBezTo>
                  <a:cubicBezTo>
                    <a:pt x="1" y="104"/>
                    <a:pt x="1" y="105"/>
                    <a:pt x="0" y="106"/>
                  </a:cubicBezTo>
                  <a:cubicBezTo>
                    <a:pt x="0" y="106"/>
                    <a:pt x="0" y="107"/>
                    <a:pt x="0" y="110"/>
                  </a:cubicBezTo>
                  <a:cubicBezTo>
                    <a:pt x="0" y="111"/>
                    <a:pt x="0" y="112"/>
                    <a:pt x="0" y="113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14"/>
                    <a:pt x="0" y="114"/>
                    <a:pt x="1" y="114"/>
                  </a:cubicBezTo>
                  <a:cubicBezTo>
                    <a:pt x="1" y="115"/>
                    <a:pt x="1" y="115"/>
                    <a:pt x="2" y="115"/>
                  </a:cubicBezTo>
                  <a:cubicBezTo>
                    <a:pt x="2" y="116"/>
                    <a:pt x="2" y="116"/>
                    <a:pt x="2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94" name="Freeform 195"/>
            <p:cNvSpPr>
              <a:spLocks/>
            </p:cNvSpPr>
            <p:nvPr/>
          </p:nvSpPr>
          <p:spPr bwMode="auto">
            <a:xfrm>
              <a:off x="13081001" y="6303963"/>
              <a:ext cx="1104900" cy="419100"/>
            </a:xfrm>
            <a:custGeom>
              <a:avLst/>
              <a:gdLst>
                <a:gd name="T0" fmla="*/ 203 w 208"/>
                <a:gd name="T1" fmla="*/ 26 h 80"/>
                <a:gd name="T2" fmla="*/ 203 w 208"/>
                <a:gd name="T3" fmla="*/ 26 h 80"/>
                <a:gd name="T4" fmla="*/ 200 w 208"/>
                <a:gd name="T5" fmla="*/ 25 h 80"/>
                <a:gd name="T6" fmla="*/ 193 w 208"/>
                <a:gd name="T7" fmla="*/ 20 h 80"/>
                <a:gd name="T8" fmla="*/ 191 w 208"/>
                <a:gd name="T9" fmla="*/ 13 h 80"/>
                <a:gd name="T10" fmla="*/ 190 w 208"/>
                <a:gd name="T11" fmla="*/ 11 h 80"/>
                <a:gd name="T12" fmla="*/ 178 w 208"/>
                <a:gd name="T13" fmla="*/ 7 h 80"/>
                <a:gd name="T14" fmla="*/ 172 w 208"/>
                <a:gd name="T15" fmla="*/ 7 h 80"/>
                <a:gd name="T16" fmla="*/ 139 w 208"/>
                <a:gd name="T17" fmla="*/ 13 h 80"/>
                <a:gd name="T18" fmla="*/ 118 w 208"/>
                <a:gd name="T19" fmla="*/ 10 h 80"/>
                <a:gd name="T20" fmla="*/ 104 w 208"/>
                <a:gd name="T21" fmla="*/ 4 h 80"/>
                <a:gd name="T22" fmla="*/ 58 w 208"/>
                <a:gd name="T23" fmla="*/ 11 h 80"/>
                <a:gd name="T24" fmla="*/ 34 w 208"/>
                <a:gd name="T25" fmla="*/ 12 h 80"/>
                <a:gd name="T26" fmla="*/ 27 w 208"/>
                <a:gd name="T27" fmla="*/ 21 h 80"/>
                <a:gd name="T28" fmla="*/ 4 w 208"/>
                <a:gd name="T29" fmla="*/ 23 h 80"/>
                <a:gd name="T30" fmla="*/ 2 w 208"/>
                <a:gd name="T31" fmla="*/ 29 h 80"/>
                <a:gd name="T32" fmla="*/ 7 w 208"/>
                <a:gd name="T33" fmla="*/ 37 h 80"/>
                <a:gd name="T34" fmla="*/ 8 w 208"/>
                <a:gd name="T35" fmla="*/ 49 h 80"/>
                <a:gd name="T36" fmla="*/ 10 w 208"/>
                <a:gd name="T37" fmla="*/ 58 h 80"/>
                <a:gd name="T38" fmla="*/ 21 w 208"/>
                <a:gd name="T39" fmla="*/ 66 h 80"/>
                <a:gd name="T40" fmla="*/ 26 w 208"/>
                <a:gd name="T41" fmla="*/ 67 h 80"/>
                <a:gd name="T42" fmla="*/ 37 w 208"/>
                <a:gd name="T43" fmla="*/ 76 h 80"/>
                <a:gd name="T44" fmla="*/ 56 w 208"/>
                <a:gd name="T45" fmla="*/ 67 h 80"/>
                <a:gd name="T46" fmla="*/ 78 w 208"/>
                <a:gd name="T47" fmla="*/ 76 h 80"/>
                <a:gd name="T48" fmla="*/ 93 w 208"/>
                <a:gd name="T49" fmla="*/ 68 h 80"/>
                <a:gd name="T50" fmla="*/ 110 w 208"/>
                <a:gd name="T51" fmla="*/ 67 h 80"/>
                <a:gd name="T52" fmla="*/ 111 w 208"/>
                <a:gd name="T53" fmla="*/ 73 h 80"/>
                <a:gd name="T54" fmla="*/ 110 w 208"/>
                <a:gd name="T55" fmla="*/ 80 h 80"/>
                <a:gd name="T56" fmla="*/ 111 w 208"/>
                <a:gd name="T57" fmla="*/ 79 h 80"/>
                <a:gd name="T58" fmla="*/ 113 w 208"/>
                <a:gd name="T59" fmla="*/ 78 h 80"/>
                <a:gd name="T60" fmla="*/ 113 w 208"/>
                <a:gd name="T61" fmla="*/ 77 h 80"/>
                <a:gd name="T62" fmla="*/ 114 w 208"/>
                <a:gd name="T63" fmla="*/ 76 h 80"/>
                <a:gd name="T64" fmla="*/ 114 w 208"/>
                <a:gd name="T65" fmla="*/ 73 h 80"/>
                <a:gd name="T66" fmla="*/ 129 w 208"/>
                <a:gd name="T67" fmla="*/ 70 h 80"/>
                <a:gd name="T68" fmla="*/ 138 w 208"/>
                <a:gd name="T69" fmla="*/ 69 h 80"/>
                <a:gd name="T70" fmla="*/ 157 w 208"/>
                <a:gd name="T71" fmla="*/ 67 h 80"/>
                <a:gd name="T72" fmla="*/ 177 w 208"/>
                <a:gd name="T73" fmla="*/ 63 h 80"/>
                <a:gd name="T74" fmla="*/ 182 w 208"/>
                <a:gd name="T75" fmla="*/ 63 h 80"/>
                <a:gd name="T76" fmla="*/ 196 w 208"/>
                <a:gd name="T77" fmla="*/ 62 h 80"/>
                <a:gd name="T78" fmla="*/ 202 w 208"/>
                <a:gd name="T79" fmla="*/ 64 h 80"/>
                <a:gd name="T80" fmla="*/ 207 w 208"/>
                <a:gd name="T81" fmla="*/ 66 h 80"/>
                <a:gd name="T82" fmla="*/ 207 w 208"/>
                <a:gd name="T83" fmla="*/ 66 h 80"/>
                <a:gd name="T84" fmla="*/ 207 w 208"/>
                <a:gd name="T85" fmla="*/ 65 h 80"/>
                <a:gd name="T86" fmla="*/ 202 w 208"/>
                <a:gd name="T87" fmla="*/ 50 h 80"/>
                <a:gd name="T88" fmla="*/ 203 w 208"/>
                <a:gd name="T89" fmla="*/ 34 h 80"/>
                <a:gd name="T90" fmla="*/ 204 w 208"/>
                <a:gd name="T91" fmla="*/ 27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8" h="80">
                  <a:moveTo>
                    <a:pt x="204" y="27"/>
                  </a:moveTo>
                  <a:cubicBezTo>
                    <a:pt x="204" y="27"/>
                    <a:pt x="204" y="27"/>
                    <a:pt x="204" y="27"/>
                  </a:cubicBezTo>
                  <a:cubicBezTo>
                    <a:pt x="204" y="27"/>
                    <a:pt x="203" y="26"/>
                    <a:pt x="203" y="26"/>
                  </a:cubicBezTo>
                  <a:cubicBezTo>
                    <a:pt x="203" y="26"/>
                    <a:pt x="203" y="26"/>
                    <a:pt x="203" y="26"/>
                  </a:cubicBezTo>
                  <a:cubicBezTo>
                    <a:pt x="203" y="26"/>
                    <a:pt x="203" y="26"/>
                    <a:pt x="203" y="26"/>
                  </a:cubicBezTo>
                  <a:cubicBezTo>
                    <a:pt x="203" y="26"/>
                    <a:pt x="203" y="26"/>
                    <a:pt x="203" y="26"/>
                  </a:cubicBezTo>
                  <a:cubicBezTo>
                    <a:pt x="203" y="26"/>
                    <a:pt x="203" y="26"/>
                    <a:pt x="203" y="26"/>
                  </a:cubicBezTo>
                  <a:cubicBezTo>
                    <a:pt x="203" y="25"/>
                    <a:pt x="202" y="25"/>
                    <a:pt x="201" y="25"/>
                  </a:cubicBezTo>
                  <a:cubicBezTo>
                    <a:pt x="200" y="25"/>
                    <a:pt x="200" y="25"/>
                    <a:pt x="200" y="25"/>
                  </a:cubicBezTo>
                  <a:cubicBezTo>
                    <a:pt x="199" y="25"/>
                    <a:pt x="196" y="25"/>
                    <a:pt x="194" y="22"/>
                  </a:cubicBezTo>
                  <a:cubicBezTo>
                    <a:pt x="194" y="21"/>
                    <a:pt x="194" y="20"/>
                    <a:pt x="193" y="20"/>
                  </a:cubicBezTo>
                  <a:cubicBezTo>
                    <a:pt x="193" y="20"/>
                    <a:pt x="193" y="20"/>
                    <a:pt x="193" y="20"/>
                  </a:cubicBezTo>
                  <a:cubicBezTo>
                    <a:pt x="193" y="19"/>
                    <a:pt x="193" y="17"/>
                    <a:pt x="193" y="17"/>
                  </a:cubicBezTo>
                  <a:cubicBezTo>
                    <a:pt x="193" y="15"/>
                    <a:pt x="193" y="14"/>
                    <a:pt x="192" y="13"/>
                  </a:cubicBezTo>
                  <a:cubicBezTo>
                    <a:pt x="191" y="13"/>
                    <a:pt x="191" y="13"/>
                    <a:pt x="191" y="13"/>
                  </a:cubicBezTo>
                  <a:cubicBezTo>
                    <a:pt x="191" y="13"/>
                    <a:pt x="191" y="12"/>
                    <a:pt x="191" y="12"/>
                  </a:cubicBezTo>
                  <a:cubicBezTo>
                    <a:pt x="191" y="12"/>
                    <a:pt x="191" y="12"/>
                    <a:pt x="191" y="12"/>
                  </a:cubicBezTo>
                  <a:cubicBezTo>
                    <a:pt x="191" y="12"/>
                    <a:pt x="191" y="11"/>
                    <a:pt x="190" y="11"/>
                  </a:cubicBezTo>
                  <a:cubicBezTo>
                    <a:pt x="190" y="10"/>
                    <a:pt x="190" y="10"/>
                    <a:pt x="189" y="10"/>
                  </a:cubicBezTo>
                  <a:cubicBezTo>
                    <a:pt x="187" y="7"/>
                    <a:pt x="186" y="5"/>
                    <a:pt x="184" y="6"/>
                  </a:cubicBezTo>
                  <a:cubicBezTo>
                    <a:pt x="183" y="7"/>
                    <a:pt x="181" y="7"/>
                    <a:pt x="178" y="7"/>
                  </a:cubicBezTo>
                  <a:cubicBezTo>
                    <a:pt x="177" y="7"/>
                    <a:pt x="177" y="7"/>
                    <a:pt x="175" y="7"/>
                  </a:cubicBezTo>
                  <a:cubicBezTo>
                    <a:pt x="175" y="7"/>
                    <a:pt x="175" y="7"/>
                    <a:pt x="175" y="7"/>
                  </a:cubicBezTo>
                  <a:cubicBezTo>
                    <a:pt x="174" y="7"/>
                    <a:pt x="173" y="7"/>
                    <a:pt x="172" y="7"/>
                  </a:cubicBezTo>
                  <a:cubicBezTo>
                    <a:pt x="167" y="12"/>
                    <a:pt x="155" y="15"/>
                    <a:pt x="151" y="13"/>
                  </a:cubicBezTo>
                  <a:cubicBezTo>
                    <a:pt x="150" y="13"/>
                    <a:pt x="148" y="13"/>
                    <a:pt x="147" y="13"/>
                  </a:cubicBezTo>
                  <a:cubicBezTo>
                    <a:pt x="144" y="13"/>
                    <a:pt x="142" y="13"/>
                    <a:pt x="139" y="13"/>
                  </a:cubicBezTo>
                  <a:cubicBezTo>
                    <a:pt x="137" y="14"/>
                    <a:pt x="134" y="14"/>
                    <a:pt x="132" y="14"/>
                  </a:cubicBezTo>
                  <a:cubicBezTo>
                    <a:pt x="128" y="14"/>
                    <a:pt x="126" y="13"/>
                    <a:pt x="124" y="11"/>
                  </a:cubicBezTo>
                  <a:cubicBezTo>
                    <a:pt x="122" y="10"/>
                    <a:pt x="120" y="10"/>
                    <a:pt x="118" y="10"/>
                  </a:cubicBezTo>
                  <a:cubicBezTo>
                    <a:pt x="115" y="10"/>
                    <a:pt x="114" y="8"/>
                    <a:pt x="113" y="7"/>
                  </a:cubicBezTo>
                  <a:cubicBezTo>
                    <a:pt x="111" y="6"/>
                    <a:pt x="110" y="5"/>
                    <a:pt x="108" y="5"/>
                  </a:cubicBezTo>
                  <a:cubicBezTo>
                    <a:pt x="106" y="5"/>
                    <a:pt x="105" y="5"/>
                    <a:pt x="104" y="4"/>
                  </a:cubicBezTo>
                  <a:cubicBezTo>
                    <a:pt x="103" y="3"/>
                    <a:pt x="101" y="2"/>
                    <a:pt x="91" y="1"/>
                  </a:cubicBezTo>
                  <a:cubicBezTo>
                    <a:pt x="90" y="0"/>
                    <a:pt x="88" y="0"/>
                    <a:pt x="87" y="0"/>
                  </a:cubicBezTo>
                  <a:cubicBezTo>
                    <a:pt x="74" y="0"/>
                    <a:pt x="62" y="7"/>
                    <a:pt x="58" y="11"/>
                  </a:cubicBezTo>
                  <a:cubicBezTo>
                    <a:pt x="56" y="12"/>
                    <a:pt x="53" y="13"/>
                    <a:pt x="48" y="13"/>
                  </a:cubicBezTo>
                  <a:cubicBezTo>
                    <a:pt x="45" y="13"/>
                    <a:pt x="42" y="13"/>
                    <a:pt x="39" y="13"/>
                  </a:cubicBezTo>
                  <a:cubicBezTo>
                    <a:pt x="37" y="12"/>
                    <a:pt x="35" y="12"/>
                    <a:pt x="34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3" y="13"/>
                    <a:pt x="33" y="14"/>
                  </a:cubicBezTo>
                  <a:cubicBezTo>
                    <a:pt x="32" y="16"/>
                    <a:pt x="32" y="19"/>
                    <a:pt x="27" y="21"/>
                  </a:cubicBezTo>
                  <a:cubicBezTo>
                    <a:pt x="24" y="22"/>
                    <a:pt x="19" y="22"/>
                    <a:pt x="14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8" y="22"/>
                    <a:pt x="5" y="22"/>
                    <a:pt x="4" y="23"/>
                  </a:cubicBezTo>
                  <a:cubicBezTo>
                    <a:pt x="1" y="24"/>
                    <a:pt x="0" y="27"/>
                    <a:pt x="0" y="29"/>
                  </a:cubicBezTo>
                  <a:cubicBezTo>
                    <a:pt x="0" y="29"/>
                    <a:pt x="0" y="30"/>
                    <a:pt x="1" y="30"/>
                  </a:cubicBezTo>
                  <a:cubicBezTo>
                    <a:pt x="1" y="29"/>
                    <a:pt x="1" y="29"/>
                    <a:pt x="2" y="29"/>
                  </a:cubicBezTo>
                  <a:cubicBezTo>
                    <a:pt x="4" y="29"/>
                    <a:pt x="6" y="30"/>
                    <a:pt x="7" y="32"/>
                  </a:cubicBezTo>
                  <a:cubicBezTo>
                    <a:pt x="7" y="32"/>
                    <a:pt x="7" y="33"/>
                    <a:pt x="6" y="34"/>
                  </a:cubicBezTo>
                  <a:cubicBezTo>
                    <a:pt x="6" y="35"/>
                    <a:pt x="7" y="36"/>
                    <a:pt x="7" y="37"/>
                  </a:cubicBezTo>
                  <a:cubicBezTo>
                    <a:pt x="8" y="39"/>
                    <a:pt x="9" y="41"/>
                    <a:pt x="7" y="43"/>
                  </a:cubicBezTo>
                  <a:cubicBezTo>
                    <a:pt x="6" y="44"/>
                    <a:pt x="6" y="45"/>
                    <a:pt x="6" y="46"/>
                  </a:cubicBezTo>
                  <a:cubicBezTo>
                    <a:pt x="6" y="47"/>
                    <a:pt x="7" y="48"/>
                    <a:pt x="8" y="49"/>
                  </a:cubicBezTo>
                  <a:cubicBezTo>
                    <a:pt x="9" y="50"/>
                    <a:pt x="10" y="53"/>
                    <a:pt x="10" y="55"/>
                  </a:cubicBezTo>
                  <a:cubicBezTo>
                    <a:pt x="10" y="56"/>
                    <a:pt x="9" y="56"/>
                    <a:pt x="8" y="57"/>
                  </a:cubicBezTo>
                  <a:cubicBezTo>
                    <a:pt x="8" y="57"/>
                    <a:pt x="9" y="58"/>
                    <a:pt x="10" y="58"/>
                  </a:cubicBezTo>
                  <a:cubicBezTo>
                    <a:pt x="12" y="60"/>
                    <a:pt x="13" y="61"/>
                    <a:pt x="14" y="62"/>
                  </a:cubicBezTo>
                  <a:cubicBezTo>
                    <a:pt x="14" y="62"/>
                    <a:pt x="15" y="63"/>
                    <a:pt x="16" y="63"/>
                  </a:cubicBezTo>
                  <a:cubicBezTo>
                    <a:pt x="19" y="64"/>
                    <a:pt x="21" y="65"/>
                    <a:pt x="21" y="66"/>
                  </a:cubicBezTo>
                  <a:cubicBezTo>
                    <a:pt x="21" y="67"/>
                    <a:pt x="21" y="67"/>
                    <a:pt x="23" y="67"/>
                  </a:cubicBezTo>
                  <a:cubicBezTo>
                    <a:pt x="23" y="67"/>
                    <a:pt x="24" y="67"/>
                    <a:pt x="25" y="67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9" y="67"/>
                    <a:pt x="31" y="70"/>
                    <a:pt x="32" y="72"/>
                  </a:cubicBezTo>
                  <a:cubicBezTo>
                    <a:pt x="32" y="73"/>
                    <a:pt x="33" y="74"/>
                    <a:pt x="33" y="75"/>
                  </a:cubicBezTo>
                  <a:cubicBezTo>
                    <a:pt x="34" y="75"/>
                    <a:pt x="35" y="76"/>
                    <a:pt x="37" y="76"/>
                  </a:cubicBezTo>
                  <a:cubicBezTo>
                    <a:pt x="42" y="76"/>
                    <a:pt x="46" y="74"/>
                    <a:pt x="46" y="73"/>
                  </a:cubicBezTo>
                  <a:cubicBezTo>
                    <a:pt x="46" y="70"/>
                    <a:pt x="47" y="67"/>
                    <a:pt x="54" y="67"/>
                  </a:cubicBezTo>
                  <a:cubicBezTo>
                    <a:pt x="55" y="67"/>
                    <a:pt x="55" y="67"/>
                    <a:pt x="56" y="67"/>
                  </a:cubicBezTo>
                  <a:cubicBezTo>
                    <a:pt x="60" y="68"/>
                    <a:pt x="65" y="71"/>
                    <a:pt x="68" y="74"/>
                  </a:cubicBezTo>
                  <a:cubicBezTo>
                    <a:pt x="70" y="75"/>
                    <a:pt x="71" y="76"/>
                    <a:pt x="72" y="76"/>
                  </a:cubicBezTo>
                  <a:cubicBezTo>
                    <a:pt x="73" y="77"/>
                    <a:pt x="75" y="76"/>
                    <a:pt x="78" y="76"/>
                  </a:cubicBezTo>
                  <a:cubicBezTo>
                    <a:pt x="80" y="75"/>
                    <a:pt x="82" y="74"/>
                    <a:pt x="83" y="74"/>
                  </a:cubicBezTo>
                  <a:cubicBezTo>
                    <a:pt x="85" y="74"/>
                    <a:pt x="89" y="72"/>
                    <a:pt x="91" y="70"/>
                  </a:cubicBezTo>
                  <a:cubicBezTo>
                    <a:pt x="92" y="69"/>
                    <a:pt x="93" y="68"/>
                    <a:pt x="93" y="68"/>
                  </a:cubicBezTo>
                  <a:cubicBezTo>
                    <a:pt x="95" y="67"/>
                    <a:pt x="96" y="68"/>
                    <a:pt x="98" y="69"/>
                  </a:cubicBezTo>
                  <a:cubicBezTo>
                    <a:pt x="99" y="70"/>
                    <a:pt x="101" y="71"/>
                    <a:pt x="102" y="70"/>
                  </a:cubicBezTo>
                  <a:cubicBezTo>
                    <a:pt x="105" y="69"/>
                    <a:pt x="107" y="67"/>
                    <a:pt x="110" y="67"/>
                  </a:cubicBezTo>
                  <a:cubicBezTo>
                    <a:pt x="110" y="67"/>
                    <a:pt x="111" y="67"/>
                    <a:pt x="112" y="68"/>
                  </a:cubicBezTo>
                  <a:cubicBezTo>
                    <a:pt x="112" y="68"/>
                    <a:pt x="112" y="68"/>
                    <a:pt x="112" y="69"/>
                  </a:cubicBezTo>
                  <a:cubicBezTo>
                    <a:pt x="113" y="70"/>
                    <a:pt x="112" y="71"/>
                    <a:pt x="111" y="73"/>
                  </a:cubicBezTo>
                  <a:cubicBezTo>
                    <a:pt x="110" y="74"/>
                    <a:pt x="108" y="76"/>
                    <a:pt x="109" y="77"/>
                  </a:cubicBezTo>
                  <a:cubicBezTo>
                    <a:pt x="110" y="78"/>
                    <a:pt x="110" y="79"/>
                    <a:pt x="110" y="80"/>
                  </a:cubicBezTo>
                  <a:cubicBezTo>
                    <a:pt x="110" y="80"/>
                    <a:pt x="110" y="80"/>
                    <a:pt x="110" y="80"/>
                  </a:cubicBezTo>
                  <a:cubicBezTo>
                    <a:pt x="110" y="80"/>
                    <a:pt x="110" y="80"/>
                    <a:pt x="110" y="80"/>
                  </a:cubicBezTo>
                  <a:cubicBezTo>
                    <a:pt x="111" y="80"/>
                    <a:pt x="111" y="80"/>
                    <a:pt x="111" y="80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2" y="79"/>
                    <a:pt x="112" y="79"/>
                    <a:pt x="112" y="79"/>
                  </a:cubicBezTo>
                  <a:cubicBezTo>
                    <a:pt x="112" y="79"/>
                    <a:pt x="112" y="79"/>
                    <a:pt x="112" y="79"/>
                  </a:cubicBezTo>
                  <a:cubicBezTo>
                    <a:pt x="112" y="78"/>
                    <a:pt x="113" y="78"/>
                    <a:pt x="113" y="78"/>
                  </a:cubicBezTo>
                  <a:cubicBezTo>
                    <a:pt x="113" y="78"/>
                    <a:pt x="113" y="78"/>
                    <a:pt x="113" y="78"/>
                  </a:cubicBezTo>
                  <a:cubicBezTo>
                    <a:pt x="113" y="78"/>
                    <a:pt x="113" y="78"/>
                    <a:pt x="113" y="77"/>
                  </a:cubicBezTo>
                  <a:cubicBezTo>
                    <a:pt x="113" y="77"/>
                    <a:pt x="113" y="77"/>
                    <a:pt x="113" y="77"/>
                  </a:cubicBezTo>
                  <a:cubicBezTo>
                    <a:pt x="113" y="77"/>
                    <a:pt x="113" y="77"/>
                    <a:pt x="114" y="77"/>
                  </a:cubicBezTo>
                  <a:cubicBezTo>
                    <a:pt x="114" y="76"/>
                    <a:pt x="114" y="76"/>
                    <a:pt x="114" y="76"/>
                  </a:cubicBezTo>
                  <a:cubicBezTo>
                    <a:pt x="114" y="76"/>
                    <a:pt x="114" y="76"/>
                    <a:pt x="114" y="76"/>
                  </a:cubicBezTo>
                  <a:cubicBezTo>
                    <a:pt x="114" y="75"/>
                    <a:pt x="114" y="75"/>
                    <a:pt x="114" y="75"/>
                  </a:cubicBezTo>
                  <a:cubicBezTo>
                    <a:pt x="114" y="75"/>
                    <a:pt x="114" y="75"/>
                    <a:pt x="114" y="74"/>
                  </a:cubicBezTo>
                  <a:cubicBezTo>
                    <a:pt x="114" y="74"/>
                    <a:pt x="114" y="74"/>
                    <a:pt x="114" y="73"/>
                  </a:cubicBezTo>
                  <a:cubicBezTo>
                    <a:pt x="114" y="71"/>
                    <a:pt x="116" y="69"/>
                    <a:pt x="118" y="69"/>
                  </a:cubicBezTo>
                  <a:cubicBezTo>
                    <a:pt x="119" y="69"/>
                    <a:pt x="119" y="69"/>
                    <a:pt x="120" y="70"/>
                  </a:cubicBezTo>
                  <a:cubicBezTo>
                    <a:pt x="122" y="72"/>
                    <a:pt x="125" y="72"/>
                    <a:pt x="129" y="70"/>
                  </a:cubicBezTo>
                  <a:cubicBezTo>
                    <a:pt x="131" y="69"/>
                    <a:pt x="131" y="69"/>
                    <a:pt x="132" y="68"/>
                  </a:cubicBezTo>
                  <a:cubicBezTo>
                    <a:pt x="133" y="68"/>
                    <a:pt x="134" y="67"/>
                    <a:pt x="135" y="67"/>
                  </a:cubicBezTo>
                  <a:cubicBezTo>
                    <a:pt x="136" y="67"/>
                    <a:pt x="137" y="68"/>
                    <a:pt x="138" y="69"/>
                  </a:cubicBezTo>
                  <a:cubicBezTo>
                    <a:pt x="138" y="70"/>
                    <a:pt x="140" y="70"/>
                    <a:pt x="143" y="69"/>
                  </a:cubicBezTo>
                  <a:cubicBezTo>
                    <a:pt x="145" y="69"/>
                    <a:pt x="147" y="69"/>
                    <a:pt x="150" y="69"/>
                  </a:cubicBezTo>
                  <a:cubicBezTo>
                    <a:pt x="153" y="69"/>
                    <a:pt x="155" y="68"/>
                    <a:pt x="157" y="67"/>
                  </a:cubicBezTo>
                  <a:cubicBezTo>
                    <a:pt x="159" y="66"/>
                    <a:pt x="161" y="64"/>
                    <a:pt x="165" y="65"/>
                  </a:cubicBezTo>
                  <a:cubicBezTo>
                    <a:pt x="171" y="65"/>
                    <a:pt x="177" y="63"/>
                    <a:pt x="177" y="63"/>
                  </a:cubicBezTo>
                  <a:cubicBezTo>
                    <a:pt x="177" y="63"/>
                    <a:pt x="177" y="63"/>
                    <a:pt x="177" y="63"/>
                  </a:cubicBezTo>
                  <a:cubicBezTo>
                    <a:pt x="179" y="63"/>
                    <a:pt x="179" y="63"/>
                    <a:pt x="179" y="63"/>
                  </a:cubicBezTo>
                  <a:cubicBezTo>
                    <a:pt x="181" y="64"/>
                    <a:pt x="181" y="64"/>
                    <a:pt x="181" y="64"/>
                  </a:cubicBezTo>
                  <a:cubicBezTo>
                    <a:pt x="181" y="64"/>
                    <a:pt x="182" y="63"/>
                    <a:pt x="182" y="63"/>
                  </a:cubicBezTo>
                  <a:cubicBezTo>
                    <a:pt x="183" y="62"/>
                    <a:pt x="184" y="61"/>
                    <a:pt x="186" y="60"/>
                  </a:cubicBezTo>
                  <a:cubicBezTo>
                    <a:pt x="190" y="60"/>
                    <a:pt x="192" y="61"/>
                    <a:pt x="193" y="62"/>
                  </a:cubicBezTo>
                  <a:cubicBezTo>
                    <a:pt x="194" y="62"/>
                    <a:pt x="195" y="62"/>
                    <a:pt x="196" y="62"/>
                  </a:cubicBezTo>
                  <a:cubicBezTo>
                    <a:pt x="196" y="62"/>
                    <a:pt x="196" y="62"/>
                    <a:pt x="196" y="62"/>
                  </a:cubicBezTo>
                  <a:cubicBezTo>
                    <a:pt x="196" y="62"/>
                    <a:pt x="197" y="62"/>
                    <a:pt x="197" y="62"/>
                  </a:cubicBezTo>
                  <a:cubicBezTo>
                    <a:pt x="199" y="62"/>
                    <a:pt x="200" y="63"/>
                    <a:pt x="202" y="64"/>
                  </a:cubicBezTo>
                  <a:cubicBezTo>
                    <a:pt x="203" y="65"/>
                    <a:pt x="205" y="66"/>
                    <a:pt x="206" y="66"/>
                  </a:cubicBezTo>
                  <a:cubicBezTo>
                    <a:pt x="206" y="66"/>
                    <a:pt x="206" y="66"/>
                    <a:pt x="207" y="66"/>
                  </a:cubicBezTo>
                  <a:cubicBezTo>
                    <a:pt x="207" y="66"/>
                    <a:pt x="207" y="66"/>
                    <a:pt x="207" y="66"/>
                  </a:cubicBezTo>
                  <a:cubicBezTo>
                    <a:pt x="207" y="66"/>
                    <a:pt x="207" y="66"/>
                    <a:pt x="207" y="66"/>
                  </a:cubicBezTo>
                  <a:cubicBezTo>
                    <a:pt x="207" y="66"/>
                    <a:pt x="207" y="66"/>
                    <a:pt x="207" y="66"/>
                  </a:cubicBezTo>
                  <a:cubicBezTo>
                    <a:pt x="207" y="66"/>
                    <a:pt x="207" y="66"/>
                    <a:pt x="207" y="66"/>
                  </a:cubicBezTo>
                  <a:cubicBezTo>
                    <a:pt x="207" y="66"/>
                    <a:pt x="207" y="66"/>
                    <a:pt x="207" y="66"/>
                  </a:cubicBezTo>
                  <a:cubicBezTo>
                    <a:pt x="207" y="66"/>
                    <a:pt x="207" y="66"/>
                    <a:pt x="207" y="66"/>
                  </a:cubicBezTo>
                  <a:cubicBezTo>
                    <a:pt x="207" y="66"/>
                    <a:pt x="207" y="65"/>
                    <a:pt x="207" y="65"/>
                  </a:cubicBezTo>
                  <a:cubicBezTo>
                    <a:pt x="207" y="65"/>
                    <a:pt x="207" y="65"/>
                    <a:pt x="207" y="65"/>
                  </a:cubicBezTo>
                  <a:cubicBezTo>
                    <a:pt x="208" y="63"/>
                    <a:pt x="204" y="57"/>
                    <a:pt x="203" y="57"/>
                  </a:cubicBezTo>
                  <a:cubicBezTo>
                    <a:pt x="201" y="57"/>
                    <a:pt x="201" y="54"/>
                    <a:pt x="202" y="50"/>
                  </a:cubicBezTo>
                  <a:cubicBezTo>
                    <a:pt x="202" y="48"/>
                    <a:pt x="202" y="45"/>
                    <a:pt x="202" y="45"/>
                  </a:cubicBezTo>
                  <a:cubicBezTo>
                    <a:pt x="202" y="43"/>
                    <a:pt x="199" y="37"/>
                    <a:pt x="201" y="35"/>
                  </a:cubicBezTo>
                  <a:cubicBezTo>
                    <a:pt x="201" y="34"/>
                    <a:pt x="202" y="34"/>
                    <a:pt x="203" y="34"/>
                  </a:cubicBezTo>
                  <a:cubicBezTo>
                    <a:pt x="203" y="34"/>
                    <a:pt x="203" y="33"/>
                    <a:pt x="203" y="32"/>
                  </a:cubicBezTo>
                  <a:cubicBezTo>
                    <a:pt x="203" y="31"/>
                    <a:pt x="203" y="29"/>
                    <a:pt x="204" y="28"/>
                  </a:cubicBezTo>
                  <a:cubicBezTo>
                    <a:pt x="204" y="28"/>
                    <a:pt x="204" y="27"/>
                    <a:pt x="204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95" name="Freeform 196"/>
            <p:cNvSpPr>
              <a:spLocks/>
            </p:cNvSpPr>
            <p:nvPr/>
          </p:nvSpPr>
          <p:spPr bwMode="auto">
            <a:xfrm>
              <a:off x="12107863" y="8834438"/>
              <a:ext cx="111125" cy="73025"/>
            </a:xfrm>
            <a:custGeom>
              <a:avLst/>
              <a:gdLst>
                <a:gd name="T0" fmla="*/ 6 w 21"/>
                <a:gd name="T1" fmla="*/ 13 h 14"/>
                <a:gd name="T2" fmla="*/ 6 w 21"/>
                <a:gd name="T3" fmla="*/ 13 h 14"/>
                <a:gd name="T4" fmla="*/ 6 w 21"/>
                <a:gd name="T5" fmla="*/ 13 h 14"/>
                <a:gd name="T6" fmla="*/ 21 w 21"/>
                <a:gd name="T7" fmla="*/ 12 h 14"/>
                <a:gd name="T8" fmla="*/ 21 w 21"/>
                <a:gd name="T9" fmla="*/ 12 h 14"/>
                <a:gd name="T10" fmla="*/ 21 w 21"/>
                <a:gd name="T11" fmla="*/ 11 h 14"/>
                <a:gd name="T12" fmla="*/ 21 w 21"/>
                <a:gd name="T13" fmla="*/ 10 h 14"/>
                <a:gd name="T14" fmla="*/ 21 w 21"/>
                <a:gd name="T15" fmla="*/ 10 h 14"/>
                <a:gd name="T16" fmla="*/ 21 w 21"/>
                <a:gd name="T17" fmla="*/ 9 h 14"/>
                <a:gd name="T18" fmla="*/ 21 w 21"/>
                <a:gd name="T19" fmla="*/ 9 h 14"/>
                <a:gd name="T20" fmla="*/ 21 w 21"/>
                <a:gd name="T21" fmla="*/ 8 h 14"/>
                <a:gd name="T22" fmla="*/ 21 w 21"/>
                <a:gd name="T23" fmla="*/ 7 h 14"/>
                <a:gd name="T24" fmla="*/ 21 w 21"/>
                <a:gd name="T25" fmla="*/ 6 h 14"/>
                <a:gd name="T26" fmla="*/ 21 w 21"/>
                <a:gd name="T27" fmla="*/ 5 h 14"/>
                <a:gd name="T28" fmla="*/ 21 w 21"/>
                <a:gd name="T29" fmla="*/ 4 h 14"/>
                <a:gd name="T30" fmla="*/ 21 w 21"/>
                <a:gd name="T31" fmla="*/ 3 h 14"/>
                <a:gd name="T32" fmla="*/ 21 w 21"/>
                <a:gd name="T33" fmla="*/ 2 h 14"/>
                <a:gd name="T34" fmla="*/ 21 w 21"/>
                <a:gd name="T35" fmla="*/ 1 h 14"/>
                <a:gd name="T36" fmla="*/ 21 w 21"/>
                <a:gd name="T37" fmla="*/ 0 h 14"/>
                <a:gd name="T38" fmla="*/ 19 w 21"/>
                <a:gd name="T39" fmla="*/ 1 h 14"/>
                <a:gd name="T40" fmla="*/ 5 w 21"/>
                <a:gd name="T41" fmla="*/ 1 h 14"/>
                <a:gd name="T42" fmla="*/ 5 w 21"/>
                <a:gd name="T43" fmla="*/ 5 h 14"/>
                <a:gd name="T44" fmla="*/ 2 w 21"/>
                <a:gd name="T45" fmla="*/ 8 h 14"/>
                <a:gd name="T46" fmla="*/ 0 w 21"/>
                <a:gd name="T47" fmla="*/ 10 h 14"/>
                <a:gd name="T48" fmla="*/ 1 w 21"/>
                <a:gd name="T49" fmla="*/ 11 h 14"/>
                <a:gd name="T50" fmla="*/ 3 w 21"/>
                <a:gd name="T51" fmla="*/ 12 h 14"/>
                <a:gd name="T52" fmla="*/ 3 w 21"/>
                <a:gd name="T53" fmla="*/ 14 h 14"/>
                <a:gd name="T54" fmla="*/ 6 w 21"/>
                <a:gd name="T55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14">
                  <a:moveTo>
                    <a:pt x="6" y="13"/>
                  </a:move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9" y="13"/>
                    <a:pt x="18" y="13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1"/>
                  </a:cubicBezTo>
                  <a:cubicBezTo>
                    <a:pt x="21" y="11"/>
                    <a:pt x="21" y="11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6"/>
                    <a:pt x="21" y="6"/>
                  </a:cubicBezTo>
                  <a:cubicBezTo>
                    <a:pt x="21" y="6"/>
                    <a:pt x="21" y="5"/>
                    <a:pt x="21" y="5"/>
                  </a:cubicBezTo>
                  <a:cubicBezTo>
                    <a:pt x="21" y="5"/>
                    <a:pt x="21" y="4"/>
                    <a:pt x="21" y="4"/>
                  </a:cubicBezTo>
                  <a:cubicBezTo>
                    <a:pt x="21" y="4"/>
                    <a:pt x="21" y="3"/>
                    <a:pt x="21" y="3"/>
                  </a:cubicBezTo>
                  <a:cubicBezTo>
                    <a:pt x="21" y="3"/>
                    <a:pt x="21" y="2"/>
                    <a:pt x="21" y="2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0"/>
                    <a:pt x="21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5" y="6"/>
                    <a:pt x="3" y="8"/>
                    <a:pt x="2" y="8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0" y="11"/>
                    <a:pt x="0" y="11"/>
                    <a:pt x="1" y="11"/>
                  </a:cubicBezTo>
                  <a:cubicBezTo>
                    <a:pt x="2" y="11"/>
                    <a:pt x="3" y="11"/>
                    <a:pt x="3" y="12"/>
                  </a:cubicBezTo>
                  <a:cubicBezTo>
                    <a:pt x="3" y="12"/>
                    <a:pt x="3" y="13"/>
                    <a:pt x="3" y="14"/>
                  </a:cubicBezTo>
                  <a:cubicBezTo>
                    <a:pt x="5" y="13"/>
                    <a:pt x="6" y="13"/>
                    <a:pt x="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96" name="Freeform 197"/>
            <p:cNvSpPr>
              <a:spLocks/>
            </p:cNvSpPr>
            <p:nvPr/>
          </p:nvSpPr>
          <p:spPr bwMode="auto">
            <a:xfrm>
              <a:off x="12060238" y="8185150"/>
              <a:ext cx="430213" cy="665163"/>
            </a:xfrm>
            <a:custGeom>
              <a:avLst/>
              <a:gdLst>
                <a:gd name="T0" fmla="*/ 64 w 81"/>
                <a:gd name="T1" fmla="*/ 122 h 127"/>
                <a:gd name="T2" fmla="*/ 81 w 81"/>
                <a:gd name="T3" fmla="*/ 119 h 127"/>
                <a:gd name="T4" fmla="*/ 80 w 81"/>
                <a:gd name="T5" fmla="*/ 118 h 127"/>
                <a:gd name="T6" fmla="*/ 76 w 81"/>
                <a:gd name="T7" fmla="*/ 113 h 127"/>
                <a:gd name="T8" fmla="*/ 69 w 81"/>
                <a:gd name="T9" fmla="*/ 106 h 127"/>
                <a:gd name="T10" fmla="*/ 69 w 81"/>
                <a:gd name="T11" fmla="*/ 105 h 127"/>
                <a:gd name="T12" fmla="*/ 64 w 81"/>
                <a:gd name="T13" fmla="*/ 90 h 127"/>
                <a:gd name="T14" fmla="*/ 63 w 81"/>
                <a:gd name="T15" fmla="*/ 81 h 127"/>
                <a:gd name="T16" fmla="*/ 68 w 81"/>
                <a:gd name="T17" fmla="*/ 69 h 127"/>
                <a:gd name="T18" fmla="*/ 70 w 81"/>
                <a:gd name="T19" fmla="*/ 66 h 127"/>
                <a:gd name="T20" fmla="*/ 71 w 81"/>
                <a:gd name="T21" fmla="*/ 64 h 127"/>
                <a:gd name="T22" fmla="*/ 74 w 81"/>
                <a:gd name="T23" fmla="*/ 62 h 127"/>
                <a:gd name="T24" fmla="*/ 73 w 81"/>
                <a:gd name="T25" fmla="*/ 60 h 127"/>
                <a:gd name="T26" fmla="*/ 72 w 81"/>
                <a:gd name="T27" fmla="*/ 58 h 127"/>
                <a:gd name="T28" fmla="*/ 71 w 81"/>
                <a:gd name="T29" fmla="*/ 56 h 127"/>
                <a:gd name="T30" fmla="*/ 71 w 81"/>
                <a:gd name="T31" fmla="*/ 54 h 127"/>
                <a:gd name="T32" fmla="*/ 62 w 81"/>
                <a:gd name="T33" fmla="*/ 45 h 127"/>
                <a:gd name="T34" fmla="*/ 59 w 81"/>
                <a:gd name="T35" fmla="*/ 37 h 127"/>
                <a:gd name="T36" fmla="*/ 69 w 81"/>
                <a:gd name="T37" fmla="*/ 34 h 127"/>
                <a:gd name="T38" fmla="*/ 68 w 81"/>
                <a:gd name="T39" fmla="*/ 19 h 127"/>
                <a:gd name="T40" fmla="*/ 67 w 81"/>
                <a:gd name="T41" fmla="*/ 9 h 127"/>
                <a:gd name="T42" fmla="*/ 62 w 81"/>
                <a:gd name="T43" fmla="*/ 0 h 127"/>
                <a:gd name="T44" fmla="*/ 61 w 81"/>
                <a:gd name="T45" fmla="*/ 0 h 127"/>
                <a:gd name="T46" fmla="*/ 61 w 81"/>
                <a:gd name="T47" fmla="*/ 1 h 127"/>
                <a:gd name="T48" fmla="*/ 61 w 81"/>
                <a:gd name="T49" fmla="*/ 3 h 127"/>
                <a:gd name="T50" fmla="*/ 61 w 81"/>
                <a:gd name="T51" fmla="*/ 4 h 127"/>
                <a:gd name="T52" fmla="*/ 65 w 81"/>
                <a:gd name="T53" fmla="*/ 9 h 127"/>
                <a:gd name="T54" fmla="*/ 66 w 81"/>
                <a:gd name="T55" fmla="*/ 17 h 127"/>
                <a:gd name="T56" fmla="*/ 59 w 81"/>
                <a:gd name="T57" fmla="*/ 21 h 127"/>
                <a:gd name="T58" fmla="*/ 49 w 81"/>
                <a:gd name="T59" fmla="*/ 41 h 127"/>
                <a:gd name="T60" fmla="*/ 49 w 81"/>
                <a:gd name="T61" fmla="*/ 46 h 127"/>
                <a:gd name="T62" fmla="*/ 43 w 81"/>
                <a:gd name="T63" fmla="*/ 53 h 127"/>
                <a:gd name="T64" fmla="*/ 35 w 81"/>
                <a:gd name="T65" fmla="*/ 70 h 127"/>
                <a:gd name="T66" fmla="*/ 30 w 81"/>
                <a:gd name="T67" fmla="*/ 77 h 127"/>
                <a:gd name="T68" fmla="*/ 23 w 81"/>
                <a:gd name="T69" fmla="*/ 70 h 127"/>
                <a:gd name="T70" fmla="*/ 18 w 81"/>
                <a:gd name="T71" fmla="*/ 71 h 127"/>
                <a:gd name="T72" fmla="*/ 15 w 81"/>
                <a:gd name="T73" fmla="*/ 71 h 127"/>
                <a:gd name="T74" fmla="*/ 2 w 81"/>
                <a:gd name="T75" fmla="*/ 84 h 127"/>
                <a:gd name="T76" fmla="*/ 2 w 81"/>
                <a:gd name="T77" fmla="*/ 85 h 127"/>
                <a:gd name="T78" fmla="*/ 2 w 81"/>
                <a:gd name="T79" fmla="*/ 86 h 127"/>
                <a:gd name="T80" fmla="*/ 2 w 81"/>
                <a:gd name="T81" fmla="*/ 87 h 127"/>
                <a:gd name="T82" fmla="*/ 1 w 81"/>
                <a:gd name="T83" fmla="*/ 89 h 127"/>
                <a:gd name="T84" fmla="*/ 1 w 81"/>
                <a:gd name="T85" fmla="*/ 91 h 127"/>
                <a:gd name="T86" fmla="*/ 0 w 81"/>
                <a:gd name="T87" fmla="*/ 93 h 127"/>
                <a:gd name="T88" fmla="*/ 0 w 81"/>
                <a:gd name="T89" fmla="*/ 94 h 127"/>
                <a:gd name="T90" fmla="*/ 4 w 81"/>
                <a:gd name="T91" fmla="*/ 100 h 127"/>
                <a:gd name="T92" fmla="*/ 9 w 81"/>
                <a:gd name="T93" fmla="*/ 102 h 127"/>
                <a:gd name="T94" fmla="*/ 16 w 81"/>
                <a:gd name="T95" fmla="*/ 114 h 127"/>
                <a:gd name="T96" fmla="*/ 14 w 81"/>
                <a:gd name="T97" fmla="*/ 123 h 127"/>
                <a:gd name="T98" fmla="*/ 30 w 81"/>
                <a:gd name="T99" fmla="*/ 122 h 127"/>
                <a:gd name="T100" fmla="*/ 31 w 81"/>
                <a:gd name="T101" fmla="*/ 122 h 127"/>
                <a:gd name="T102" fmla="*/ 32 w 81"/>
                <a:gd name="T103" fmla="*/ 122 h 127"/>
                <a:gd name="T104" fmla="*/ 33 w 81"/>
                <a:gd name="T105" fmla="*/ 121 h 127"/>
                <a:gd name="T106" fmla="*/ 34 w 81"/>
                <a:gd name="T107" fmla="*/ 121 h 127"/>
                <a:gd name="T108" fmla="*/ 59 w 81"/>
                <a:gd name="T109" fmla="*/ 122 h 127"/>
                <a:gd name="T110" fmla="*/ 64 w 81"/>
                <a:gd name="T111" fmla="*/ 122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1" h="127">
                  <a:moveTo>
                    <a:pt x="64" y="122"/>
                  </a:moveTo>
                  <a:cubicBezTo>
                    <a:pt x="64" y="122"/>
                    <a:pt x="64" y="122"/>
                    <a:pt x="64" y="122"/>
                  </a:cubicBezTo>
                  <a:cubicBezTo>
                    <a:pt x="68" y="122"/>
                    <a:pt x="75" y="126"/>
                    <a:pt x="78" y="127"/>
                  </a:cubicBezTo>
                  <a:cubicBezTo>
                    <a:pt x="79" y="125"/>
                    <a:pt x="79" y="122"/>
                    <a:pt x="81" y="119"/>
                  </a:cubicBezTo>
                  <a:cubicBezTo>
                    <a:pt x="80" y="119"/>
                    <a:pt x="80" y="119"/>
                    <a:pt x="80" y="118"/>
                  </a:cubicBezTo>
                  <a:cubicBezTo>
                    <a:pt x="80" y="118"/>
                    <a:pt x="80" y="118"/>
                    <a:pt x="80" y="118"/>
                  </a:cubicBezTo>
                  <a:cubicBezTo>
                    <a:pt x="79" y="118"/>
                    <a:pt x="79" y="117"/>
                    <a:pt x="79" y="117"/>
                  </a:cubicBezTo>
                  <a:cubicBezTo>
                    <a:pt x="79" y="116"/>
                    <a:pt x="77" y="115"/>
                    <a:pt x="76" y="113"/>
                  </a:cubicBezTo>
                  <a:cubicBezTo>
                    <a:pt x="74" y="112"/>
                    <a:pt x="73" y="111"/>
                    <a:pt x="72" y="110"/>
                  </a:cubicBezTo>
                  <a:cubicBezTo>
                    <a:pt x="70" y="108"/>
                    <a:pt x="69" y="106"/>
                    <a:pt x="69" y="106"/>
                  </a:cubicBezTo>
                  <a:cubicBezTo>
                    <a:pt x="69" y="106"/>
                    <a:pt x="69" y="106"/>
                    <a:pt x="69" y="106"/>
                  </a:cubicBezTo>
                  <a:cubicBezTo>
                    <a:pt x="69" y="105"/>
                    <a:pt x="69" y="105"/>
                    <a:pt x="69" y="105"/>
                  </a:cubicBezTo>
                  <a:cubicBezTo>
                    <a:pt x="69" y="105"/>
                    <a:pt x="70" y="102"/>
                    <a:pt x="68" y="99"/>
                  </a:cubicBezTo>
                  <a:cubicBezTo>
                    <a:pt x="65" y="96"/>
                    <a:pt x="64" y="94"/>
                    <a:pt x="64" y="90"/>
                  </a:cubicBezTo>
                  <a:cubicBezTo>
                    <a:pt x="64" y="88"/>
                    <a:pt x="64" y="86"/>
                    <a:pt x="63" y="84"/>
                  </a:cubicBezTo>
                  <a:cubicBezTo>
                    <a:pt x="63" y="83"/>
                    <a:pt x="63" y="82"/>
                    <a:pt x="63" y="81"/>
                  </a:cubicBezTo>
                  <a:cubicBezTo>
                    <a:pt x="63" y="79"/>
                    <a:pt x="64" y="78"/>
                    <a:pt x="65" y="75"/>
                  </a:cubicBezTo>
                  <a:cubicBezTo>
                    <a:pt x="66" y="74"/>
                    <a:pt x="68" y="71"/>
                    <a:pt x="68" y="69"/>
                  </a:cubicBezTo>
                  <a:cubicBezTo>
                    <a:pt x="69" y="68"/>
                    <a:pt x="69" y="68"/>
                    <a:pt x="69" y="67"/>
                  </a:cubicBezTo>
                  <a:cubicBezTo>
                    <a:pt x="69" y="67"/>
                    <a:pt x="70" y="67"/>
                    <a:pt x="70" y="66"/>
                  </a:cubicBezTo>
                  <a:cubicBezTo>
                    <a:pt x="70" y="66"/>
                    <a:pt x="70" y="66"/>
                    <a:pt x="71" y="65"/>
                  </a:cubicBezTo>
                  <a:cubicBezTo>
                    <a:pt x="71" y="65"/>
                    <a:pt x="71" y="65"/>
                    <a:pt x="71" y="64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3" y="63"/>
                    <a:pt x="73" y="63"/>
                    <a:pt x="74" y="62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3" y="61"/>
                    <a:pt x="73" y="61"/>
                    <a:pt x="73" y="60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72" y="60"/>
                    <a:pt x="72" y="59"/>
                    <a:pt x="72" y="58"/>
                  </a:cubicBezTo>
                  <a:cubicBezTo>
                    <a:pt x="72" y="58"/>
                    <a:pt x="72" y="58"/>
                    <a:pt x="72" y="58"/>
                  </a:cubicBezTo>
                  <a:cubicBezTo>
                    <a:pt x="72" y="57"/>
                    <a:pt x="71" y="57"/>
                    <a:pt x="71" y="56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1" y="55"/>
                    <a:pt x="71" y="55"/>
                    <a:pt x="71" y="54"/>
                  </a:cubicBezTo>
                  <a:cubicBezTo>
                    <a:pt x="70" y="52"/>
                    <a:pt x="68" y="50"/>
                    <a:pt x="65" y="48"/>
                  </a:cubicBezTo>
                  <a:cubicBezTo>
                    <a:pt x="64" y="48"/>
                    <a:pt x="63" y="47"/>
                    <a:pt x="62" y="45"/>
                  </a:cubicBezTo>
                  <a:cubicBezTo>
                    <a:pt x="58" y="42"/>
                    <a:pt x="58" y="39"/>
                    <a:pt x="58" y="37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9" y="34"/>
                    <a:pt x="62" y="34"/>
                    <a:pt x="65" y="34"/>
                  </a:cubicBezTo>
                  <a:cubicBezTo>
                    <a:pt x="67" y="34"/>
                    <a:pt x="68" y="34"/>
                    <a:pt x="69" y="34"/>
                  </a:cubicBezTo>
                  <a:cubicBezTo>
                    <a:pt x="71" y="34"/>
                    <a:pt x="72" y="34"/>
                    <a:pt x="73" y="34"/>
                  </a:cubicBezTo>
                  <a:cubicBezTo>
                    <a:pt x="71" y="32"/>
                    <a:pt x="68" y="25"/>
                    <a:pt x="68" y="19"/>
                  </a:cubicBezTo>
                  <a:cubicBezTo>
                    <a:pt x="68" y="17"/>
                    <a:pt x="68" y="15"/>
                    <a:pt x="67" y="13"/>
                  </a:cubicBezTo>
                  <a:cubicBezTo>
                    <a:pt x="67" y="12"/>
                    <a:pt x="67" y="11"/>
                    <a:pt x="67" y="9"/>
                  </a:cubicBezTo>
                  <a:cubicBezTo>
                    <a:pt x="67" y="8"/>
                    <a:pt x="66" y="4"/>
                    <a:pt x="63" y="1"/>
                  </a:cubicBezTo>
                  <a:cubicBezTo>
                    <a:pt x="63" y="1"/>
                    <a:pt x="63" y="1"/>
                    <a:pt x="62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0"/>
                    <a:pt x="61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61" y="1"/>
                    <a:pt x="61" y="2"/>
                    <a:pt x="61" y="2"/>
                  </a:cubicBezTo>
                  <a:cubicBezTo>
                    <a:pt x="61" y="2"/>
                    <a:pt x="61" y="2"/>
                    <a:pt x="61" y="3"/>
                  </a:cubicBezTo>
                  <a:cubicBezTo>
                    <a:pt x="61" y="3"/>
                    <a:pt x="61" y="3"/>
                    <a:pt x="61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1" y="4"/>
                    <a:pt x="61" y="5"/>
                    <a:pt x="61" y="5"/>
                  </a:cubicBezTo>
                  <a:cubicBezTo>
                    <a:pt x="61" y="6"/>
                    <a:pt x="63" y="8"/>
                    <a:pt x="65" y="9"/>
                  </a:cubicBezTo>
                  <a:cubicBezTo>
                    <a:pt x="67" y="9"/>
                    <a:pt x="67" y="12"/>
                    <a:pt x="66" y="15"/>
                  </a:cubicBezTo>
                  <a:cubicBezTo>
                    <a:pt x="66" y="15"/>
                    <a:pt x="66" y="16"/>
                    <a:pt x="66" y="17"/>
                  </a:cubicBezTo>
                  <a:cubicBezTo>
                    <a:pt x="66" y="19"/>
                    <a:pt x="63" y="20"/>
                    <a:pt x="61" y="20"/>
                  </a:cubicBezTo>
                  <a:cubicBezTo>
                    <a:pt x="60" y="20"/>
                    <a:pt x="59" y="21"/>
                    <a:pt x="59" y="21"/>
                  </a:cubicBezTo>
                  <a:cubicBezTo>
                    <a:pt x="58" y="23"/>
                    <a:pt x="53" y="31"/>
                    <a:pt x="53" y="32"/>
                  </a:cubicBezTo>
                  <a:cubicBezTo>
                    <a:pt x="53" y="34"/>
                    <a:pt x="52" y="40"/>
                    <a:pt x="49" y="41"/>
                  </a:cubicBezTo>
                  <a:cubicBezTo>
                    <a:pt x="48" y="41"/>
                    <a:pt x="49" y="44"/>
                    <a:pt x="49" y="45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49" y="47"/>
                    <a:pt x="47" y="48"/>
                    <a:pt x="46" y="49"/>
                  </a:cubicBezTo>
                  <a:cubicBezTo>
                    <a:pt x="45" y="50"/>
                    <a:pt x="43" y="51"/>
                    <a:pt x="43" y="53"/>
                  </a:cubicBezTo>
                  <a:cubicBezTo>
                    <a:pt x="43" y="55"/>
                    <a:pt x="40" y="62"/>
                    <a:pt x="36" y="69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4" y="71"/>
                    <a:pt x="34" y="71"/>
                    <a:pt x="34" y="72"/>
                  </a:cubicBezTo>
                  <a:cubicBezTo>
                    <a:pt x="32" y="75"/>
                    <a:pt x="31" y="77"/>
                    <a:pt x="30" y="77"/>
                  </a:cubicBezTo>
                  <a:cubicBezTo>
                    <a:pt x="29" y="77"/>
                    <a:pt x="29" y="76"/>
                    <a:pt x="28" y="75"/>
                  </a:cubicBezTo>
                  <a:cubicBezTo>
                    <a:pt x="28" y="73"/>
                    <a:pt x="25" y="70"/>
                    <a:pt x="23" y="70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0" y="71"/>
                    <a:pt x="19" y="71"/>
                    <a:pt x="18" y="71"/>
                  </a:cubicBezTo>
                  <a:cubicBezTo>
                    <a:pt x="17" y="71"/>
                    <a:pt x="17" y="71"/>
                    <a:pt x="16" y="71"/>
                  </a:cubicBezTo>
                  <a:cubicBezTo>
                    <a:pt x="16" y="71"/>
                    <a:pt x="15" y="71"/>
                    <a:pt x="15" y="71"/>
                  </a:cubicBezTo>
                  <a:cubicBezTo>
                    <a:pt x="14" y="72"/>
                    <a:pt x="8" y="77"/>
                    <a:pt x="3" y="83"/>
                  </a:cubicBezTo>
                  <a:cubicBezTo>
                    <a:pt x="3" y="83"/>
                    <a:pt x="3" y="83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2" y="84"/>
                    <a:pt x="2" y="84"/>
                    <a:pt x="2" y="85"/>
                  </a:cubicBezTo>
                  <a:cubicBezTo>
                    <a:pt x="2" y="85"/>
                    <a:pt x="2" y="85"/>
                    <a:pt x="2" y="85"/>
                  </a:cubicBezTo>
                  <a:cubicBezTo>
                    <a:pt x="2" y="85"/>
                    <a:pt x="2" y="85"/>
                    <a:pt x="2" y="86"/>
                  </a:cubicBezTo>
                  <a:cubicBezTo>
                    <a:pt x="2" y="86"/>
                    <a:pt x="2" y="86"/>
                    <a:pt x="2" y="86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2" y="87"/>
                    <a:pt x="2" y="88"/>
                    <a:pt x="2" y="88"/>
                  </a:cubicBezTo>
                  <a:cubicBezTo>
                    <a:pt x="1" y="88"/>
                    <a:pt x="1" y="89"/>
                    <a:pt x="1" y="89"/>
                  </a:cubicBezTo>
                  <a:cubicBezTo>
                    <a:pt x="1" y="89"/>
                    <a:pt x="1" y="89"/>
                    <a:pt x="1" y="90"/>
                  </a:cubicBezTo>
                  <a:cubicBezTo>
                    <a:pt x="1" y="90"/>
                    <a:pt x="1" y="90"/>
                    <a:pt x="1" y="91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0" y="92"/>
                    <a:pt x="0" y="92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1" y="95"/>
                    <a:pt x="2" y="97"/>
                    <a:pt x="3" y="98"/>
                  </a:cubicBezTo>
                  <a:cubicBezTo>
                    <a:pt x="3" y="99"/>
                    <a:pt x="3" y="100"/>
                    <a:pt x="4" y="100"/>
                  </a:cubicBezTo>
                  <a:cubicBezTo>
                    <a:pt x="5" y="101"/>
                    <a:pt x="6" y="102"/>
                    <a:pt x="7" y="102"/>
                  </a:cubicBezTo>
                  <a:cubicBezTo>
                    <a:pt x="8" y="102"/>
                    <a:pt x="8" y="102"/>
                    <a:pt x="9" y="102"/>
                  </a:cubicBezTo>
                  <a:cubicBezTo>
                    <a:pt x="10" y="101"/>
                    <a:pt x="11" y="101"/>
                    <a:pt x="12" y="102"/>
                  </a:cubicBezTo>
                  <a:cubicBezTo>
                    <a:pt x="15" y="103"/>
                    <a:pt x="17" y="112"/>
                    <a:pt x="16" y="114"/>
                  </a:cubicBezTo>
                  <a:cubicBezTo>
                    <a:pt x="16" y="114"/>
                    <a:pt x="15" y="115"/>
                    <a:pt x="15" y="116"/>
                  </a:cubicBezTo>
                  <a:cubicBezTo>
                    <a:pt x="14" y="118"/>
                    <a:pt x="13" y="121"/>
                    <a:pt x="14" y="123"/>
                  </a:cubicBezTo>
                  <a:cubicBezTo>
                    <a:pt x="28" y="123"/>
                    <a:pt x="28" y="123"/>
                    <a:pt x="28" y="123"/>
                  </a:cubicBezTo>
                  <a:cubicBezTo>
                    <a:pt x="30" y="122"/>
                    <a:pt x="30" y="122"/>
                    <a:pt x="30" y="122"/>
                  </a:cubicBezTo>
                  <a:cubicBezTo>
                    <a:pt x="30" y="122"/>
                    <a:pt x="30" y="122"/>
                    <a:pt x="30" y="122"/>
                  </a:cubicBezTo>
                  <a:cubicBezTo>
                    <a:pt x="31" y="122"/>
                    <a:pt x="31" y="122"/>
                    <a:pt x="31" y="122"/>
                  </a:cubicBezTo>
                  <a:cubicBezTo>
                    <a:pt x="32" y="122"/>
                    <a:pt x="32" y="122"/>
                    <a:pt x="32" y="122"/>
                  </a:cubicBezTo>
                  <a:cubicBezTo>
                    <a:pt x="32" y="122"/>
                    <a:pt x="32" y="122"/>
                    <a:pt x="32" y="122"/>
                  </a:cubicBezTo>
                  <a:cubicBezTo>
                    <a:pt x="33" y="121"/>
                    <a:pt x="33" y="121"/>
                    <a:pt x="33" y="121"/>
                  </a:cubicBezTo>
                  <a:cubicBezTo>
                    <a:pt x="33" y="121"/>
                    <a:pt x="33" y="121"/>
                    <a:pt x="33" y="121"/>
                  </a:cubicBezTo>
                  <a:cubicBezTo>
                    <a:pt x="33" y="121"/>
                    <a:pt x="33" y="121"/>
                    <a:pt x="34" y="121"/>
                  </a:cubicBezTo>
                  <a:cubicBezTo>
                    <a:pt x="34" y="121"/>
                    <a:pt x="34" y="121"/>
                    <a:pt x="34" y="121"/>
                  </a:cubicBezTo>
                  <a:cubicBezTo>
                    <a:pt x="36" y="121"/>
                    <a:pt x="43" y="122"/>
                    <a:pt x="50" y="122"/>
                  </a:cubicBezTo>
                  <a:cubicBezTo>
                    <a:pt x="53" y="122"/>
                    <a:pt x="56" y="122"/>
                    <a:pt x="59" y="122"/>
                  </a:cubicBezTo>
                  <a:cubicBezTo>
                    <a:pt x="62" y="122"/>
                    <a:pt x="63" y="122"/>
                    <a:pt x="63" y="122"/>
                  </a:cubicBezTo>
                  <a:cubicBezTo>
                    <a:pt x="63" y="122"/>
                    <a:pt x="63" y="122"/>
                    <a:pt x="64" y="122"/>
                  </a:cubicBezTo>
                  <a:cubicBezTo>
                    <a:pt x="64" y="122"/>
                    <a:pt x="64" y="122"/>
                    <a:pt x="64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97" name="Freeform 198"/>
            <p:cNvSpPr>
              <a:spLocks/>
            </p:cNvSpPr>
            <p:nvPr/>
          </p:nvSpPr>
          <p:spPr bwMode="auto">
            <a:xfrm>
              <a:off x="13585826" y="6985000"/>
              <a:ext cx="1254125" cy="984250"/>
            </a:xfrm>
            <a:custGeom>
              <a:avLst/>
              <a:gdLst>
                <a:gd name="T0" fmla="*/ 230 w 236"/>
                <a:gd name="T1" fmla="*/ 117 h 188"/>
                <a:gd name="T2" fmla="*/ 229 w 236"/>
                <a:gd name="T3" fmla="*/ 117 h 188"/>
                <a:gd name="T4" fmla="*/ 227 w 236"/>
                <a:gd name="T5" fmla="*/ 117 h 188"/>
                <a:gd name="T6" fmla="*/ 203 w 236"/>
                <a:gd name="T7" fmla="*/ 114 h 188"/>
                <a:gd name="T8" fmla="*/ 202 w 236"/>
                <a:gd name="T9" fmla="*/ 114 h 188"/>
                <a:gd name="T10" fmla="*/ 199 w 236"/>
                <a:gd name="T11" fmla="*/ 111 h 188"/>
                <a:gd name="T12" fmla="*/ 197 w 236"/>
                <a:gd name="T13" fmla="*/ 109 h 188"/>
                <a:gd name="T14" fmla="*/ 195 w 236"/>
                <a:gd name="T15" fmla="*/ 107 h 188"/>
                <a:gd name="T16" fmla="*/ 194 w 236"/>
                <a:gd name="T17" fmla="*/ 103 h 188"/>
                <a:gd name="T18" fmla="*/ 188 w 236"/>
                <a:gd name="T19" fmla="*/ 95 h 188"/>
                <a:gd name="T20" fmla="*/ 188 w 236"/>
                <a:gd name="T21" fmla="*/ 95 h 188"/>
                <a:gd name="T22" fmla="*/ 186 w 236"/>
                <a:gd name="T23" fmla="*/ 94 h 188"/>
                <a:gd name="T24" fmla="*/ 184 w 236"/>
                <a:gd name="T25" fmla="*/ 94 h 188"/>
                <a:gd name="T26" fmla="*/ 182 w 236"/>
                <a:gd name="T27" fmla="*/ 92 h 188"/>
                <a:gd name="T28" fmla="*/ 180 w 236"/>
                <a:gd name="T29" fmla="*/ 90 h 188"/>
                <a:gd name="T30" fmla="*/ 179 w 236"/>
                <a:gd name="T31" fmla="*/ 88 h 188"/>
                <a:gd name="T32" fmla="*/ 168 w 236"/>
                <a:gd name="T33" fmla="*/ 63 h 188"/>
                <a:gd name="T34" fmla="*/ 155 w 236"/>
                <a:gd name="T35" fmla="*/ 46 h 188"/>
                <a:gd name="T36" fmla="*/ 140 w 236"/>
                <a:gd name="T37" fmla="*/ 40 h 188"/>
                <a:gd name="T38" fmla="*/ 132 w 236"/>
                <a:gd name="T39" fmla="*/ 39 h 188"/>
                <a:gd name="T40" fmla="*/ 127 w 236"/>
                <a:gd name="T41" fmla="*/ 38 h 188"/>
                <a:gd name="T42" fmla="*/ 124 w 236"/>
                <a:gd name="T43" fmla="*/ 38 h 188"/>
                <a:gd name="T44" fmla="*/ 121 w 236"/>
                <a:gd name="T45" fmla="*/ 38 h 188"/>
                <a:gd name="T46" fmla="*/ 74 w 236"/>
                <a:gd name="T47" fmla="*/ 9 h 188"/>
                <a:gd name="T48" fmla="*/ 51 w 236"/>
                <a:gd name="T49" fmla="*/ 1 h 188"/>
                <a:gd name="T50" fmla="*/ 46 w 236"/>
                <a:gd name="T51" fmla="*/ 2 h 188"/>
                <a:gd name="T52" fmla="*/ 27 w 236"/>
                <a:gd name="T53" fmla="*/ 9 h 188"/>
                <a:gd name="T54" fmla="*/ 33 w 236"/>
                <a:gd name="T55" fmla="*/ 23 h 188"/>
                <a:gd name="T56" fmla="*/ 19 w 236"/>
                <a:gd name="T57" fmla="*/ 34 h 188"/>
                <a:gd name="T58" fmla="*/ 14 w 236"/>
                <a:gd name="T59" fmla="*/ 36 h 188"/>
                <a:gd name="T60" fmla="*/ 12 w 236"/>
                <a:gd name="T61" fmla="*/ 36 h 188"/>
                <a:gd name="T62" fmla="*/ 3 w 236"/>
                <a:gd name="T63" fmla="*/ 32 h 188"/>
                <a:gd name="T64" fmla="*/ 1 w 236"/>
                <a:gd name="T65" fmla="*/ 34 h 188"/>
                <a:gd name="T66" fmla="*/ 1 w 236"/>
                <a:gd name="T67" fmla="*/ 48 h 188"/>
                <a:gd name="T68" fmla="*/ 28 w 236"/>
                <a:gd name="T69" fmla="*/ 86 h 188"/>
                <a:gd name="T70" fmla="*/ 46 w 236"/>
                <a:gd name="T71" fmla="*/ 110 h 188"/>
                <a:gd name="T72" fmla="*/ 58 w 236"/>
                <a:gd name="T73" fmla="*/ 142 h 188"/>
                <a:gd name="T74" fmla="*/ 84 w 236"/>
                <a:gd name="T75" fmla="*/ 180 h 188"/>
                <a:gd name="T76" fmla="*/ 89 w 236"/>
                <a:gd name="T77" fmla="*/ 188 h 188"/>
                <a:gd name="T78" fmla="*/ 91 w 236"/>
                <a:gd name="T79" fmla="*/ 187 h 188"/>
                <a:gd name="T80" fmla="*/ 92 w 236"/>
                <a:gd name="T81" fmla="*/ 187 h 188"/>
                <a:gd name="T82" fmla="*/ 92 w 236"/>
                <a:gd name="T83" fmla="*/ 187 h 188"/>
                <a:gd name="T84" fmla="*/ 92 w 236"/>
                <a:gd name="T85" fmla="*/ 180 h 188"/>
                <a:gd name="T86" fmla="*/ 106 w 236"/>
                <a:gd name="T87" fmla="*/ 177 h 188"/>
                <a:gd name="T88" fmla="*/ 125 w 236"/>
                <a:gd name="T89" fmla="*/ 179 h 188"/>
                <a:gd name="T90" fmla="*/ 143 w 236"/>
                <a:gd name="T91" fmla="*/ 178 h 188"/>
                <a:gd name="T92" fmla="*/ 183 w 236"/>
                <a:gd name="T93" fmla="*/ 161 h 188"/>
                <a:gd name="T94" fmla="*/ 227 w 236"/>
                <a:gd name="T95" fmla="*/ 147 h 188"/>
                <a:gd name="T96" fmla="*/ 228 w 236"/>
                <a:gd name="T97" fmla="*/ 147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6" h="188">
                  <a:moveTo>
                    <a:pt x="236" y="124"/>
                  </a:moveTo>
                  <a:cubicBezTo>
                    <a:pt x="236" y="122"/>
                    <a:pt x="233" y="117"/>
                    <a:pt x="231" y="117"/>
                  </a:cubicBezTo>
                  <a:cubicBezTo>
                    <a:pt x="231" y="117"/>
                    <a:pt x="230" y="117"/>
                    <a:pt x="230" y="117"/>
                  </a:cubicBezTo>
                  <a:cubicBezTo>
                    <a:pt x="230" y="117"/>
                    <a:pt x="230" y="117"/>
                    <a:pt x="230" y="117"/>
                  </a:cubicBezTo>
                  <a:cubicBezTo>
                    <a:pt x="230" y="117"/>
                    <a:pt x="230" y="117"/>
                    <a:pt x="229" y="117"/>
                  </a:cubicBezTo>
                  <a:cubicBezTo>
                    <a:pt x="229" y="117"/>
                    <a:pt x="229" y="117"/>
                    <a:pt x="229" y="117"/>
                  </a:cubicBezTo>
                  <a:cubicBezTo>
                    <a:pt x="229" y="117"/>
                    <a:pt x="229" y="117"/>
                    <a:pt x="229" y="117"/>
                  </a:cubicBezTo>
                  <a:cubicBezTo>
                    <a:pt x="228" y="117"/>
                    <a:pt x="228" y="117"/>
                    <a:pt x="228" y="117"/>
                  </a:cubicBezTo>
                  <a:cubicBezTo>
                    <a:pt x="227" y="117"/>
                    <a:pt x="227" y="117"/>
                    <a:pt x="227" y="117"/>
                  </a:cubicBezTo>
                  <a:cubicBezTo>
                    <a:pt x="227" y="117"/>
                    <a:pt x="227" y="117"/>
                    <a:pt x="227" y="117"/>
                  </a:cubicBezTo>
                  <a:cubicBezTo>
                    <a:pt x="225" y="117"/>
                    <a:pt x="223" y="117"/>
                    <a:pt x="220" y="116"/>
                  </a:cubicBezTo>
                  <a:cubicBezTo>
                    <a:pt x="214" y="116"/>
                    <a:pt x="206" y="115"/>
                    <a:pt x="203" y="114"/>
                  </a:cubicBezTo>
                  <a:cubicBezTo>
                    <a:pt x="203" y="114"/>
                    <a:pt x="203" y="114"/>
                    <a:pt x="203" y="114"/>
                  </a:cubicBezTo>
                  <a:cubicBezTo>
                    <a:pt x="203" y="114"/>
                    <a:pt x="203" y="114"/>
                    <a:pt x="202" y="114"/>
                  </a:cubicBezTo>
                  <a:cubicBezTo>
                    <a:pt x="202" y="114"/>
                    <a:pt x="202" y="114"/>
                    <a:pt x="202" y="114"/>
                  </a:cubicBezTo>
                  <a:cubicBezTo>
                    <a:pt x="201" y="113"/>
                    <a:pt x="201" y="113"/>
                    <a:pt x="200" y="112"/>
                  </a:cubicBezTo>
                  <a:cubicBezTo>
                    <a:pt x="200" y="112"/>
                    <a:pt x="200" y="112"/>
                    <a:pt x="200" y="112"/>
                  </a:cubicBezTo>
                  <a:cubicBezTo>
                    <a:pt x="199" y="112"/>
                    <a:pt x="199" y="112"/>
                    <a:pt x="199" y="111"/>
                  </a:cubicBezTo>
                  <a:cubicBezTo>
                    <a:pt x="199" y="111"/>
                    <a:pt x="199" y="111"/>
                    <a:pt x="198" y="111"/>
                  </a:cubicBezTo>
                  <a:cubicBezTo>
                    <a:pt x="198" y="111"/>
                    <a:pt x="198" y="110"/>
                    <a:pt x="198" y="110"/>
                  </a:cubicBezTo>
                  <a:cubicBezTo>
                    <a:pt x="197" y="110"/>
                    <a:pt x="197" y="110"/>
                    <a:pt x="197" y="109"/>
                  </a:cubicBezTo>
                  <a:cubicBezTo>
                    <a:pt x="197" y="109"/>
                    <a:pt x="197" y="109"/>
                    <a:pt x="196" y="108"/>
                  </a:cubicBezTo>
                  <a:cubicBezTo>
                    <a:pt x="196" y="108"/>
                    <a:pt x="196" y="108"/>
                    <a:pt x="196" y="108"/>
                  </a:cubicBezTo>
                  <a:cubicBezTo>
                    <a:pt x="195" y="107"/>
                    <a:pt x="195" y="107"/>
                    <a:pt x="195" y="107"/>
                  </a:cubicBezTo>
                  <a:cubicBezTo>
                    <a:pt x="195" y="106"/>
                    <a:pt x="195" y="106"/>
                    <a:pt x="194" y="106"/>
                  </a:cubicBezTo>
                  <a:cubicBezTo>
                    <a:pt x="194" y="105"/>
                    <a:pt x="194" y="105"/>
                    <a:pt x="194" y="105"/>
                  </a:cubicBezTo>
                  <a:cubicBezTo>
                    <a:pt x="194" y="104"/>
                    <a:pt x="194" y="104"/>
                    <a:pt x="194" y="103"/>
                  </a:cubicBezTo>
                  <a:cubicBezTo>
                    <a:pt x="193" y="103"/>
                    <a:pt x="193" y="103"/>
                    <a:pt x="193" y="102"/>
                  </a:cubicBezTo>
                  <a:cubicBezTo>
                    <a:pt x="193" y="102"/>
                    <a:pt x="193" y="102"/>
                    <a:pt x="193" y="101"/>
                  </a:cubicBezTo>
                  <a:cubicBezTo>
                    <a:pt x="191" y="100"/>
                    <a:pt x="189" y="97"/>
                    <a:pt x="188" y="95"/>
                  </a:cubicBezTo>
                  <a:cubicBezTo>
                    <a:pt x="188" y="95"/>
                    <a:pt x="188" y="95"/>
                    <a:pt x="188" y="95"/>
                  </a:cubicBezTo>
                  <a:cubicBezTo>
                    <a:pt x="188" y="95"/>
                    <a:pt x="188" y="95"/>
                    <a:pt x="188" y="95"/>
                  </a:cubicBezTo>
                  <a:cubicBezTo>
                    <a:pt x="188" y="95"/>
                    <a:pt x="188" y="95"/>
                    <a:pt x="188" y="95"/>
                  </a:cubicBezTo>
                  <a:cubicBezTo>
                    <a:pt x="188" y="95"/>
                    <a:pt x="187" y="95"/>
                    <a:pt x="187" y="95"/>
                  </a:cubicBezTo>
                  <a:cubicBezTo>
                    <a:pt x="187" y="94"/>
                    <a:pt x="187" y="94"/>
                    <a:pt x="187" y="94"/>
                  </a:cubicBezTo>
                  <a:cubicBezTo>
                    <a:pt x="186" y="94"/>
                    <a:pt x="186" y="94"/>
                    <a:pt x="186" y="94"/>
                  </a:cubicBezTo>
                  <a:cubicBezTo>
                    <a:pt x="186" y="94"/>
                    <a:pt x="186" y="94"/>
                    <a:pt x="185" y="94"/>
                  </a:cubicBezTo>
                  <a:cubicBezTo>
                    <a:pt x="185" y="94"/>
                    <a:pt x="185" y="94"/>
                    <a:pt x="185" y="94"/>
                  </a:cubicBezTo>
                  <a:cubicBezTo>
                    <a:pt x="184" y="94"/>
                    <a:pt x="184" y="94"/>
                    <a:pt x="184" y="94"/>
                  </a:cubicBezTo>
                  <a:cubicBezTo>
                    <a:pt x="184" y="94"/>
                    <a:pt x="184" y="93"/>
                    <a:pt x="183" y="93"/>
                  </a:cubicBezTo>
                  <a:cubicBezTo>
                    <a:pt x="183" y="93"/>
                    <a:pt x="183" y="93"/>
                    <a:pt x="183" y="93"/>
                  </a:cubicBezTo>
                  <a:cubicBezTo>
                    <a:pt x="183" y="93"/>
                    <a:pt x="182" y="93"/>
                    <a:pt x="182" y="92"/>
                  </a:cubicBezTo>
                  <a:cubicBezTo>
                    <a:pt x="182" y="92"/>
                    <a:pt x="182" y="92"/>
                    <a:pt x="181" y="92"/>
                  </a:cubicBezTo>
                  <a:cubicBezTo>
                    <a:pt x="181" y="92"/>
                    <a:pt x="181" y="91"/>
                    <a:pt x="181" y="91"/>
                  </a:cubicBezTo>
                  <a:cubicBezTo>
                    <a:pt x="181" y="91"/>
                    <a:pt x="181" y="91"/>
                    <a:pt x="180" y="90"/>
                  </a:cubicBezTo>
                  <a:cubicBezTo>
                    <a:pt x="180" y="90"/>
                    <a:pt x="180" y="90"/>
                    <a:pt x="180" y="90"/>
                  </a:cubicBezTo>
                  <a:cubicBezTo>
                    <a:pt x="180" y="89"/>
                    <a:pt x="180" y="89"/>
                    <a:pt x="179" y="88"/>
                  </a:cubicBezTo>
                  <a:cubicBezTo>
                    <a:pt x="179" y="88"/>
                    <a:pt x="179" y="88"/>
                    <a:pt x="179" y="88"/>
                  </a:cubicBezTo>
                  <a:cubicBezTo>
                    <a:pt x="177" y="86"/>
                    <a:pt x="173" y="80"/>
                    <a:pt x="172" y="77"/>
                  </a:cubicBezTo>
                  <a:cubicBezTo>
                    <a:pt x="172" y="76"/>
                    <a:pt x="172" y="75"/>
                    <a:pt x="173" y="74"/>
                  </a:cubicBezTo>
                  <a:cubicBezTo>
                    <a:pt x="175" y="72"/>
                    <a:pt x="172" y="67"/>
                    <a:pt x="168" y="63"/>
                  </a:cubicBezTo>
                  <a:cubicBezTo>
                    <a:pt x="167" y="62"/>
                    <a:pt x="167" y="62"/>
                    <a:pt x="167" y="62"/>
                  </a:cubicBezTo>
                  <a:cubicBezTo>
                    <a:pt x="162" y="58"/>
                    <a:pt x="157" y="53"/>
                    <a:pt x="156" y="49"/>
                  </a:cubicBezTo>
                  <a:cubicBezTo>
                    <a:pt x="156" y="49"/>
                    <a:pt x="156" y="47"/>
                    <a:pt x="155" y="46"/>
                  </a:cubicBezTo>
                  <a:cubicBezTo>
                    <a:pt x="146" y="45"/>
                    <a:pt x="146" y="45"/>
                    <a:pt x="146" y="45"/>
                  </a:cubicBezTo>
                  <a:cubicBezTo>
                    <a:pt x="141" y="40"/>
                    <a:pt x="141" y="40"/>
                    <a:pt x="141" y="40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39" y="40"/>
                    <a:pt x="137" y="40"/>
                    <a:pt x="135" y="39"/>
                  </a:cubicBezTo>
                  <a:cubicBezTo>
                    <a:pt x="134" y="39"/>
                    <a:pt x="133" y="39"/>
                    <a:pt x="133" y="39"/>
                  </a:cubicBezTo>
                  <a:cubicBezTo>
                    <a:pt x="132" y="39"/>
                    <a:pt x="132" y="39"/>
                    <a:pt x="132" y="39"/>
                  </a:cubicBezTo>
                  <a:cubicBezTo>
                    <a:pt x="131" y="39"/>
                    <a:pt x="131" y="39"/>
                    <a:pt x="130" y="39"/>
                  </a:cubicBezTo>
                  <a:cubicBezTo>
                    <a:pt x="130" y="39"/>
                    <a:pt x="129" y="39"/>
                    <a:pt x="129" y="39"/>
                  </a:cubicBezTo>
                  <a:cubicBezTo>
                    <a:pt x="128" y="39"/>
                    <a:pt x="128" y="39"/>
                    <a:pt x="127" y="38"/>
                  </a:cubicBezTo>
                  <a:cubicBezTo>
                    <a:pt x="127" y="38"/>
                    <a:pt x="126" y="38"/>
                    <a:pt x="126" y="38"/>
                  </a:cubicBezTo>
                  <a:cubicBezTo>
                    <a:pt x="126" y="38"/>
                    <a:pt x="125" y="38"/>
                    <a:pt x="125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3" y="38"/>
                    <a:pt x="123" y="38"/>
                    <a:pt x="122" y="38"/>
                  </a:cubicBezTo>
                  <a:cubicBezTo>
                    <a:pt x="122" y="38"/>
                    <a:pt x="122" y="38"/>
                    <a:pt x="122" y="38"/>
                  </a:cubicBezTo>
                  <a:cubicBezTo>
                    <a:pt x="122" y="38"/>
                    <a:pt x="121" y="38"/>
                    <a:pt x="121" y="38"/>
                  </a:cubicBezTo>
                  <a:cubicBezTo>
                    <a:pt x="118" y="38"/>
                    <a:pt x="111" y="37"/>
                    <a:pt x="107" y="33"/>
                  </a:cubicBezTo>
                  <a:cubicBezTo>
                    <a:pt x="103" y="30"/>
                    <a:pt x="84" y="15"/>
                    <a:pt x="80" y="13"/>
                  </a:cubicBezTo>
                  <a:cubicBezTo>
                    <a:pt x="79" y="13"/>
                    <a:pt x="77" y="11"/>
                    <a:pt x="74" y="9"/>
                  </a:cubicBezTo>
                  <a:cubicBezTo>
                    <a:pt x="68" y="6"/>
                    <a:pt x="61" y="1"/>
                    <a:pt x="58" y="1"/>
                  </a:cubicBezTo>
                  <a:cubicBezTo>
                    <a:pt x="56" y="0"/>
                    <a:pt x="55" y="0"/>
                    <a:pt x="53" y="0"/>
                  </a:cubicBezTo>
                  <a:cubicBezTo>
                    <a:pt x="52" y="1"/>
                    <a:pt x="52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7" y="1"/>
                    <a:pt x="47" y="1"/>
                    <a:pt x="46" y="2"/>
                  </a:cubicBezTo>
                  <a:cubicBezTo>
                    <a:pt x="44" y="3"/>
                    <a:pt x="43" y="4"/>
                    <a:pt x="37" y="4"/>
                  </a:cubicBezTo>
                  <a:cubicBezTo>
                    <a:pt x="32" y="4"/>
                    <a:pt x="28" y="7"/>
                    <a:pt x="27" y="8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9" y="10"/>
                    <a:pt x="36" y="16"/>
                    <a:pt x="36" y="19"/>
                  </a:cubicBezTo>
                  <a:cubicBezTo>
                    <a:pt x="36" y="20"/>
                    <a:pt x="36" y="21"/>
                    <a:pt x="35" y="21"/>
                  </a:cubicBezTo>
                  <a:cubicBezTo>
                    <a:pt x="34" y="21"/>
                    <a:pt x="34" y="22"/>
                    <a:pt x="33" y="23"/>
                  </a:cubicBezTo>
                  <a:cubicBezTo>
                    <a:pt x="32" y="25"/>
                    <a:pt x="31" y="26"/>
                    <a:pt x="28" y="26"/>
                  </a:cubicBezTo>
                  <a:cubicBezTo>
                    <a:pt x="23" y="26"/>
                    <a:pt x="22" y="28"/>
                    <a:pt x="22" y="29"/>
                  </a:cubicBezTo>
                  <a:cubicBezTo>
                    <a:pt x="22" y="30"/>
                    <a:pt x="21" y="32"/>
                    <a:pt x="19" y="34"/>
                  </a:cubicBezTo>
                  <a:cubicBezTo>
                    <a:pt x="18" y="35"/>
                    <a:pt x="17" y="35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4" y="36"/>
                    <a:pt x="14" y="36"/>
                  </a:cubicBezTo>
                  <a:cubicBezTo>
                    <a:pt x="14" y="36"/>
                    <a:pt x="13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1" y="36"/>
                    <a:pt x="8" y="35"/>
                    <a:pt x="5" y="34"/>
                  </a:cubicBezTo>
                  <a:cubicBezTo>
                    <a:pt x="4" y="33"/>
                    <a:pt x="4" y="33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1" y="32"/>
                    <a:pt x="1" y="32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7"/>
                    <a:pt x="1" y="39"/>
                    <a:pt x="1" y="41"/>
                  </a:cubicBezTo>
                  <a:cubicBezTo>
                    <a:pt x="1" y="43"/>
                    <a:pt x="1" y="48"/>
                    <a:pt x="1" y="48"/>
                  </a:cubicBezTo>
                  <a:cubicBezTo>
                    <a:pt x="3" y="49"/>
                    <a:pt x="4" y="51"/>
                    <a:pt x="6" y="53"/>
                  </a:cubicBezTo>
                  <a:cubicBezTo>
                    <a:pt x="7" y="55"/>
                    <a:pt x="9" y="57"/>
                    <a:pt x="11" y="60"/>
                  </a:cubicBezTo>
                  <a:cubicBezTo>
                    <a:pt x="16" y="66"/>
                    <a:pt x="27" y="81"/>
                    <a:pt x="28" y="86"/>
                  </a:cubicBezTo>
                  <a:cubicBezTo>
                    <a:pt x="28" y="89"/>
                    <a:pt x="29" y="93"/>
                    <a:pt x="36" y="98"/>
                  </a:cubicBezTo>
                  <a:cubicBezTo>
                    <a:pt x="40" y="100"/>
                    <a:pt x="42" y="104"/>
                    <a:pt x="43" y="106"/>
                  </a:cubicBezTo>
                  <a:cubicBezTo>
                    <a:pt x="44" y="108"/>
                    <a:pt x="45" y="109"/>
                    <a:pt x="46" y="110"/>
                  </a:cubicBezTo>
                  <a:cubicBezTo>
                    <a:pt x="49" y="113"/>
                    <a:pt x="49" y="116"/>
                    <a:pt x="49" y="120"/>
                  </a:cubicBezTo>
                  <a:cubicBezTo>
                    <a:pt x="49" y="121"/>
                    <a:pt x="49" y="122"/>
                    <a:pt x="49" y="123"/>
                  </a:cubicBezTo>
                  <a:cubicBezTo>
                    <a:pt x="49" y="130"/>
                    <a:pt x="52" y="138"/>
                    <a:pt x="58" y="142"/>
                  </a:cubicBezTo>
                  <a:cubicBezTo>
                    <a:pt x="65" y="146"/>
                    <a:pt x="69" y="150"/>
                    <a:pt x="71" y="157"/>
                  </a:cubicBezTo>
                  <a:cubicBezTo>
                    <a:pt x="74" y="164"/>
                    <a:pt x="78" y="170"/>
                    <a:pt x="81" y="174"/>
                  </a:cubicBezTo>
                  <a:cubicBezTo>
                    <a:pt x="84" y="176"/>
                    <a:pt x="84" y="178"/>
                    <a:pt x="84" y="180"/>
                  </a:cubicBezTo>
                  <a:cubicBezTo>
                    <a:pt x="85" y="181"/>
                    <a:pt x="85" y="182"/>
                    <a:pt x="85" y="183"/>
                  </a:cubicBezTo>
                  <a:cubicBezTo>
                    <a:pt x="86" y="184"/>
                    <a:pt x="88" y="186"/>
                    <a:pt x="89" y="188"/>
                  </a:cubicBezTo>
                  <a:cubicBezTo>
                    <a:pt x="89" y="188"/>
                    <a:pt x="89" y="188"/>
                    <a:pt x="89" y="188"/>
                  </a:cubicBezTo>
                  <a:cubicBezTo>
                    <a:pt x="89" y="188"/>
                    <a:pt x="89" y="188"/>
                    <a:pt x="90" y="188"/>
                  </a:cubicBezTo>
                  <a:cubicBezTo>
                    <a:pt x="90" y="188"/>
                    <a:pt x="90" y="188"/>
                    <a:pt x="90" y="188"/>
                  </a:cubicBezTo>
                  <a:cubicBezTo>
                    <a:pt x="90" y="188"/>
                    <a:pt x="90" y="188"/>
                    <a:pt x="91" y="187"/>
                  </a:cubicBezTo>
                  <a:cubicBezTo>
                    <a:pt x="91" y="187"/>
                    <a:pt x="91" y="187"/>
                    <a:pt x="91" y="187"/>
                  </a:cubicBezTo>
                  <a:cubicBezTo>
                    <a:pt x="91" y="187"/>
                    <a:pt x="91" y="187"/>
                    <a:pt x="91" y="187"/>
                  </a:cubicBezTo>
                  <a:cubicBezTo>
                    <a:pt x="91" y="187"/>
                    <a:pt x="92" y="187"/>
                    <a:pt x="92" y="187"/>
                  </a:cubicBezTo>
                  <a:cubicBezTo>
                    <a:pt x="92" y="187"/>
                    <a:pt x="92" y="187"/>
                    <a:pt x="92" y="187"/>
                  </a:cubicBezTo>
                  <a:cubicBezTo>
                    <a:pt x="92" y="187"/>
                    <a:pt x="92" y="187"/>
                    <a:pt x="92" y="187"/>
                  </a:cubicBezTo>
                  <a:cubicBezTo>
                    <a:pt x="92" y="187"/>
                    <a:pt x="92" y="187"/>
                    <a:pt x="92" y="187"/>
                  </a:cubicBezTo>
                  <a:cubicBezTo>
                    <a:pt x="93" y="186"/>
                    <a:pt x="93" y="186"/>
                    <a:pt x="93" y="186"/>
                  </a:cubicBezTo>
                  <a:cubicBezTo>
                    <a:pt x="93" y="186"/>
                    <a:pt x="92" y="185"/>
                    <a:pt x="92" y="184"/>
                  </a:cubicBezTo>
                  <a:cubicBezTo>
                    <a:pt x="92" y="183"/>
                    <a:pt x="92" y="181"/>
                    <a:pt x="92" y="180"/>
                  </a:cubicBezTo>
                  <a:cubicBezTo>
                    <a:pt x="93" y="179"/>
                    <a:pt x="95" y="176"/>
                    <a:pt x="98" y="176"/>
                  </a:cubicBezTo>
                  <a:cubicBezTo>
                    <a:pt x="99" y="175"/>
                    <a:pt x="100" y="176"/>
                    <a:pt x="101" y="176"/>
                  </a:cubicBezTo>
                  <a:cubicBezTo>
                    <a:pt x="103" y="177"/>
                    <a:pt x="104" y="177"/>
                    <a:pt x="106" y="177"/>
                  </a:cubicBezTo>
                  <a:cubicBezTo>
                    <a:pt x="107" y="177"/>
                    <a:pt x="108" y="177"/>
                    <a:pt x="110" y="177"/>
                  </a:cubicBezTo>
                  <a:cubicBezTo>
                    <a:pt x="113" y="177"/>
                    <a:pt x="120" y="177"/>
                    <a:pt x="121" y="178"/>
                  </a:cubicBezTo>
                  <a:cubicBezTo>
                    <a:pt x="121" y="179"/>
                    <a:pt x="124" y="179"/>
                    <a:pt x="125" y="179"/>
                  </a:cubicBezTo>
                  <a:cubicBezTo>
                    <a:pt x="131" y="179"/>
                    <a:pt x="135" y="180"/>
                    <a:pt x="137" y="181"/>
                  </a:cubicBezTo>
                  <a:cubicBezTo>
                    <a:pt x="138" y="182"/>
                    <a:pt x="138" y="182"/>
                    <a:pt x="139" y="182"/>
                  </a:cubicBezTo>
                  <a:cubicBezTo>
                    <a:pt x="141" y="182"/>
                    <a:pt x="142" y="180"/>
                    <a:pt x="143" y="178"/>
                  </a:cubicBezTo>
                  <a:cubicBezTo>
                    <a:pt x="145" y="173"/>
                    <a:pt x="159" y="164"/>
                    <a:pt x="161" y="163"/>
                  </a:cubicBezTo>
                  <a:cubicBezTo>
                    <a:pt x="162" y="162"/>
                    <a:pt x="165" y="162"/>
                    <a:pt x="170" y="162"/>
                  </a:cubicBezTo>
                  <a:cubicBezTo>
                    <a:pt x="175" y="162"/>
                    <a:pt x="180" y="162"/>
                    <a:pt x="183" y="161"/>
                  </a:cubicBezTo>
                  <a:cubicBezTo>
                    <a:pt x="185" y="161"/>
                    <a:pt x="188" y="160"/>
                    <a:pt x="194" y="158"/>
                  </a:cubicBezTo>
                  <a:cubicBezTo>
                    <a:pt x="197" y="157"/>
                    <a:pt x="200" y="156"/>
                    <a:pt x="204" y="155"/>
                  </a:cubicBezTo>
                  <a:cubicBezTo>
                    <a:pt x="214" y="152"/>
                    <a:pt x="224" y="148"/>
                    <a:pt x="227" y="147"/>
                  </a:cubicBezTo>
                  <a:cubicBezTo>
                    <a:pt x="227" y="147"/>
                    <a:pt x="227" y="147"/>
                    <a:pt x="227" y="147"/>
                  </a:cubicBezTo>
                  <a:cubicBezTo>
                    <a:pt x="228" y="147"/>
                    <a:pt x="228" y="147"/>
                    <a:pt x="228" y="147"/>
                  </a:cubicBezTo>
                  <a:cubicBezTo>
                    <a:pt x="228" y="147"/>
                    <a:pt x="228" y="147"/>
                    <a:pt x="228" y="147"/>
                  </a:cubicBezTo>
                  <a:cubicBezTo>
                    <a:pt x="229" y="146"/>
                    <a:pt x="232" y="136"/>
                    <a:pt x="234" y="130"/>
                  </a:cubicBezTo>
                  <a:cubicBezTo>
                    <a:pt x="235" y="127"/>
                    <a:pt x="236" y="125"/>
                    <a:pt x="236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98" name="Freeform 199"/>
            <p:cNvSpPr>
              <a:spLocks/>
            </p:cNvSpPr>
            <p:nvPr/>
          </p:nvSpPr>
          <p:spPr bwMode="auto">
            <a:xfrm>
              <a:off x="13835063" y="6629400"/>
              <a:ext cx="574675" cy="549275"/>
            </a:xfrm>
            <a:custGeom>
              <a:avLst/>
              <a:gdLst>
                <a:gd name="T0" fmla="*/ 77 w 108"/>
                <a:gd name="T1" fmla="*/ 20 h 105"/>
                <a:gd name="T2" fmla="*/ 67 w 108"/>
                <a:gd name="T3" fmla="*/ 7 h 105"/>
                <a:gd name="T4" fmla="*/ 66 w 108"/>
                <a:gd name="T5" fmla="*/ 6 h 105"/>
                <a:gd name="T6" fmla="*/ 59 w 108"/>
                <a:gd name="T7" fmla="*/ 4 h 105"/>
                <a:gd name="T8" fmla="*/ 50 w 108"/>
                <a:gd name="T9" fmla="*/ 1 h 105"/>
                <a:gd name="T10" fmla="*/ 45 w 108"/>
                <a:gd name="T11" fmla="*/ 0 h 105"/>
                <a:gd name="T12" fmla="*/ 41 w 108"/>
                <a:gd name="T13" fmla="*/ 2 h 105"/>
                <a:gd name="T14" fmla="*/ 40 w 108"/>
                <a:gd name="T15" fmla="*/ 4 h 105"/>
                <a:gd name="T16" fmla="*/ 33 w 108"/>
                <a:gd name="T17" fmla="*/ 9 h 105"/>
                <a:gd name="T18" fmla="*/ 28 w 108"/>
                <a:gd name="T19" fmla="*/ 18 h 105"/>
                <a:gd name="T20" fmla="*/ 27 w 108"/>
                <a:gd name="T21" fmla="*/ 31 h 105"/>
                <a:gd name="T22" fmla="*/ 24 w 108"/>
                <a:gd name="T23" fmla="*/ 39 h 105"/>
                <a:gd name="T24" fmla="*/ 23 w 108"/>
                <a:gd name="T25" fmla="*/ 39 h 105"/>
                <a:gd name="T26" fmla="*/ 0 w 108"/>
                <a:gd name="T27" fmla="*/ 52 h 105"/>
                <a:gd name="T28" fmla="*/ 0 w 108"/>
                <a:gd name="T29" fmla="*/ 54 h 105"/>
                <a:gd name="T30" fmla="*/ 1 w 108"/>
                <a:gd name="T31" fmla="*/ 58 h 105"/>
                <a:gd name="T32" fmla="*/ 2 w 108"/>
                <a:gd name="T33" fmla="*/ 60 h 105"/>
                <a:gd name="T34" fmla="*/ 3 w 108"/>
                <a:gd name="T35" fmla="*/ 63 h 105"/>
                <a:gd name="T36" fmla="*/ 3 w 108"/>
                <a:gd name="T37" fmla="*/ 67 h 105"/>
                <a:gd name="T38" fmla="*/ 7 w 108"/>
                <a:gd name="T39" fmla="*/ 66 h 105"/>
                <a:gd name="T40" fmla="*/ 8 w 108"/>
                <a:gd name="T41" fmla="*/ 66 h 105"/>
                <a:gd name="T42" fmla="*/ 25 w 108"/>
                <a:gd name="T43" fmla="*/ 74 h 105"/>
                <a:gd name="T44" fmla="*/ 34 w 108"/>
                <a:gd name="T45" fmla="*/ 80 h 105"/>
                <a:gd name="T46" fmla="*/ 74 w 108"/>
                <a:gd name="T47" fmla="*/ 104 h 105"/>
                <a:gd name="T48" fmla="*/ 75 w 108"/>
                <a:gd name="T49" fmla="*/ 104 h 105"/>
                <a:gd name="T50" fmla="*/ 83 w 108"/>
                <a:gd name="T51" fmla="*/ 105 h 105"/>
                <a:gd name="T52" fmla="*/ 85 w 108"/>
                <a:gd name="T53" fmla="*/ 105 h 105"/>
                <a:gd name="T54" fmla="*/ 87 w 108"/>
                <a:gd name="T55" fmla="*/ 104 h 105"/>
                <a:gd name="T56" fmla="*/ 88 w 108"/>
                <a:gd name="T57" fmla="*/ 101 h 105"/>
                <a:gd name="T58" fmla="*/ 89 w 108"/>
                <a:gd name="T59" fmla="*/ 99 h 105"/>
                <a:gd name="T60" fmla="*/ 90 w 108"/>
                <a:gd name="T61" fmla="*/ 98 h 105"/>
                <a:gd name="T62" fmla="*/ 90 w 108"/>
                <a:gd name="T63" fmla="*/ 97 h 105"/>
                <a:gd name="T64" fmla="*/ 91 w 108"/>
                <a:gd name="T65" fmla="*/ 96 h 105"/>
                <a:gd name="T66" fmla="*/ 91 w 108"/>
                <a:gd name="T67" fmla="*/ 96 h 105"/>
                <a:gd name="T68" fmla="*/ 91 w 108"/>
                <a:gd name="T69" fmla="*/ 96 h 105"/>
                <a:gd name="T70" fmla="*/ 97 w 108"/>
                <a:gd name="T71" fmla="*/ 91 h 105"/>
                <a:gd name="T72" fmla="*/ 99 w 108"/>
                <a:gd name="T73" fmla="*/ 92 h 105"/>
                <a:gd name="T74" fmla="*/ 101 w 108"/>
                <a:gd name="T75" fmla="*/ 93 h 105"/>
                <a:gd name="T76" fmla="*/ 103 w 108"/>
                <a:gd name="T77" fmla="*/ 94 h 105"/>
                <a:gd name="T78" fmla="*/ 108 w 108"/>
                <a:gd name="T79" fmla="*/ 93 h 105"/>
                <a:gd name="T80" fmla="*/ 107 w 108"/>
                <a:gd name="T81" fmla="*/ 92 h 105"/>
                <a:gd name="T82" fmla="*/ 105 w 108"/>
                <a:gd name="T83" fmla="*/ 91 h 105"/>
                <a:gd name="T84" fmla="*/ 104 w 108"/>
                <a:gd name="T85" fmla="*/ 90 h 105"/>
                <a:gd name="T86" fmla="*/ 103 w 108"/>
                <a:gd name="T87" fmla="*/ 89 h 105"/>
                <a:gd name="T88" fmla="*/ 103 w 108"/>
                <a:gd name="T89" fmla="*/ 88 h 105"/>
                <a:gd name="T90" fmla="*/ 102 w 108"/>
                <a:gd name="T91" fmla="*/ 87 h 105"/>
                <a:gd name="T92" fmla="*/ 102 w 108"/>
                <a:gd name="T93" fmla="*/ 86 h 105"/>
                <a:gd name="T94" fmla="*/ 100 w 108"/>
                <a:gd name="T95" fmla="*/ 81 h 105"/>
                <a:gd name="T96" fmla="*/ 99 w 108"/>
                <a:gd name="T97" fmla="*/ 74 h 105"/>
                <a:gd name="T98" fmla="*/ 97 w 108"/>
                <a:gd name="T99" fmla="*/ 68 h 105"/>
                <a:gd name="T100" fmla="*/ 81 w 108"/>
                <a:gd name="T101" fmla="*/ 55 h 105"/>
                <a:gd name="T102" fmla="*/ 73 w 108"/>
                <a:gd name="T103" fmla="*/ 42 h 105"/>
                <a:gd name="T104" fmla="*/ 76 w 108"/>
                <a:gd name="T105" fmla="*/ 34 h 105"/>
                <a:gd name="T106" fmla="*/ 80 w 108"/>
                <a:gd name="T107" fmla="*/ 28 h 105"/>
                <a:gd name="T108" fmla="*/ 80 w 108"/>
                <a:gd name="T109" fmla="*/ 2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8" h="105">
                  <a:moveTo>
                    <a:pt x="80" y="21"/>
                  </a:moveTo>
                  <a:cubicBezTo>
                    <a:pt x="79" y="20"/>
                    <a:pt x="78" y="20"/>
                    <a:pt x="77" y="20"/>
                  </a:cubicBezTo>
                  <a:cubicBezTo>
                    <a:pt x="74" y="20"/>
                    <a:pt x="69" y="16"/>
                    <a:pt x="69" y="12"/>
                  </a:cubicBezTo>
                  <a:cubicBezTo>
                    <a:pt x="69" y="11"/>
                    <a:pt x="68" y="8"/>
                    <a:pt x="67" y="7"/>
                  </a:cubicBezTo>
                  <a:cubicBezTo>
                    <a:pt x="67" y="6"/>
                    <a:pt x="67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5" y="6"/>
                    <a:pt x="65" y="6"/>
                  </a:cubicBezTo>
                  <a:cubicBezTo>
                    <a:pt x="63" y="6"/>
                    <a:pt x="61" y="5"/>
                    <a:pt x="59" y="4"/>
                  </a:cubicBezTo>
                  <a:cubicBezTo>
                    <a:pt x="58" y="3"/>
                    <a:pt x="56" y="2"/>
                    <a:pt x="55" y="2"/>
                  </a:cubicBezTo>
                  <a:cubicBezTo>
                    <a:pt x="53" y="3"/>
                    <a:pt x="52" y="2"/>
                    <a:pt x="50" y="1"/>
                  </a:cubicBezTo>
                  <a:cubicBezTo>
                    <a:pt x="49" y="1"/>
                    <a:pt x="48" y="0"/>
                    <a:pt x="46" y="0"/>
                  </a:cubicBezTo>
                  <a:cubicBezTo>
                    <a:pt x="46" y="0"/>
                    <a:pt x="45" y="0"/>
                    <a:pt x="45" y="0"/>
                  </a:cubicBezTo>
                  <a:cubicBezTo>
                    <a:pt x="43" y="0"/>
                    <a:pt x="42" y="1"/>
                    <a:pt x="42" y="2"/>
                  </a:cubicBezTo>
                  <a:cubicBezTo>
                    <a:pt x="42" y="2"/>
                    <a:pt x="41" y="2"/>
                    <a:pt x="41" y="2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2" y="9"/>
                    <a:pt x="28" y="11"/>
                    <a:pt x="27" y="14"/>
                  </a:cubicBezTo>
                  <a:cubicBezTo>
                    <a:pt x="26" y="15"/>
                    <a:pt x="27" y="17"/>
                    <a:pt x="28" y="18"/>
                  </a:cubicBezTo>
                  <a:cubicBezTo>
                    <a:pt x="28" y="20"/>
                    <a:pt x="29" y="22"/>
                    <a:pt x="28" y="23"/>
                  </a:cubicBezTo>
                  <a:cubicBezTo>
                    <a:pt x="26" y="25"/>
                    <a:pt x="26" y="29"/>
                    <a:pt x="27" y="31"/>
                  </a:cubicBezTo>
                  <a:cubicBezTo>
                    <a:pt x="27" y="33"/>
                    <a:pt x="25" y="38"/>
                    <a:pt x="24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39"/>
                    <a:pt x="24" y="39"/>
                    <a:pt x="23" y="39"/>
                  </a:cubicBezTo>
                  <a:cubicBezTo>
                    <a:pt x="20" y="41"/>
                    <a:pt x="10" y="47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3"/>
                    <a:pt x="0" y="53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" y="55"/>
                    <a:pt x="1" y="56"/>
                    <a:pt x="1" y="56"/>
                  </a:cubicBezTo>
                  <a:cubicBezTo>
                    <a:pt x="1" y="57"/>
                    <a:pt x="1" y="57"/>
                    <a:pt x="1" y="58"/>
                  </a:cubicBezTo>
                  <a:cubicBezTo>
                    <a:pt x="1" y="58"/>
                    <a:pt x="2" y="59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1"/>
                    <a:pt x="2" y="62"/>
                    <a:pt x="2" y="62"/>
                  </a:cubicBezTo>
                  <a:cubicBezTo>
                    <a:pt x="2" y="63"/>
                    <a:pt x="3" y="63"/>
                    <a:pt x="3" y="63"/>
                  </a:cubicBezTo>
                  <a:cubicBezTo>
                    <a:pt x="3" y="64"/>
                    <a:pt x="3" y="64"/>
                    <a:pt x="3" y="65"/>
                  </a:cubicBezTo>
                  <a:cubicBezTo>
                    <a:pt x="3" y="65"/>
                    <a:pt x="3" y="66"/>
                    <a:pt x="3" y="67"/>
                  </a:cubicBezTo>
                  <a:cubicBezTo>
                    <a:pt x="4" y="67"/>
                    <a:pt x="5" y="67"/>
                    <a:pt x="6" y="66"/>
                  </a:cubicBezTo>
                  <a:cubicBezTo>
                    <a:pt x="6" y="66"/>
                    <a:pt x="7" y="66"/>
                    <a:pt x="7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9" y="66"/>
                    <a:pt x="10" y="66"/>
                    <a:pt x="11" y="67"/>
                  </a:cubicBezTo>
                  <a:cubicBezTo>
                    <a:pt x="14" y="67"/>
                    <a:pt x="19" y="70"/>
                    <a:pt x="25" y="74"/>
                  </a:cubicBezTo>
                  <a:cubicBezTo>
                    <a:pt x="26" y="74"/>
                    <a:pt x="27" y="75"/>
                    <a:pt x="28" y="76"/>
                  </a:cubicBezTo>
                  <a:cubicBezTo>
                    <a:pt x="30" y="77"/>
                    <a:pt x="33" y="79"/>
                    <a:pt x="34" y="80"/>
                  </a:cubicBezTo>
                  <a:cubicBezTo>
                    <a:pt x="38" y="81"/>
                    <a:pt x="57" y="96"/>
                    <a:pt x="61" y="100"/>
                  </a:cubicBezTo>
                  <a:cubicBezTo>
                    <a:pt x="65" y="103"/>
                    <a:pt x="72" y="104"/>
                    <a:pt x="74" y="104"/>
                  </a:cubicBezTo>
                  <a:cubicBezTo>
                    <a:pt x="74" y="104"/>
                    <a:pt x="74" y="104"/>
                    <a:pt x="75" y="104"/>
                  </a:cubicBezTo>
                  <a:cubicBezTo>
                    <a:pt x="75" y="104"/>
                    <a:pt x="75" y="104"/>
                    <a:pt x="75" y="104"/>
                  </a:cubicBezTo>
                  <a:cubicBezTo>
                    <a:pt x="76" y="104"/>
                    <a:pt x="79" y="104"/>
                    <a:pt x="83" y="105"/>
                  </a:cubicBezTo>
                  <a:cubicBezTo>
                    <a:pt x="83" y="105"/>
                    <a:pt x="83" y="105"/>
                    <a:pt x="83" y="105"/>
                  </a:cubicBezTo>
                  <a:cubicBezTo>
                    <a:pt x="84" y="105"/>
                    <a:pt x="84" y="105"/>
                    <a:pt x="85" y="105"/>
                  </a:cubicBezTo>
                  <a:cubicBezTo>
                    <a:pt x="85" y="105"/>
                    <a:pt x="85" y="105"/>
                    <a:pt x="85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7" y="105"/>
                    <a:pt x="87" y="104"/>
                    <a:pt x="87" y="104"/>
                  </a:cubicBezTo>
                  <a:cubicBezTo>
                    <a:pt x="87" y="103"/>
                    <a:pt x="87" y="103"/>
                    <a:pt x="88" y="103"/>
                  </a:cubicBezTo>
                  <a:cubicBezTo>
                    <a:pt x="88" y="102"/>
                    <a:pt x="88" y="102"/>
                    <a:pt x="88" y="101"/>
                  </a:cubicBezTo>
                  <a:cubicBezTo>
                    <a:pt x="88" y="101"/>
                    <a:pt x="88" y="101"/>
                    <a:pt x="89" y="101"/>
                  </a:cubicBezTo>
                  <a:cubicBezTo>
                    <a:pt x="89" y="100"/>
                    <a:pt x="89" y="100"/>
                    <a:pt x="89" y="99"/>
                  </a:cubicBezTo>
                  <a:cubicBezTo>
                    <a:pt x="89" y="99"/>
                    <a:pt x="89" y="99"/>
                    <a:pt x="89" y="99"/>
                  </a:cubicBezTo>
                  <a:cubicBezTo>
                    <a:pt x="89" y="98"/>
                    <a:pt x="90" y="98"/>
                    <a:pt x="90" y="98"/>
                  </a:cubicBezTo>
                  <a:cubicBezTo>
                    <a:pt x="90" y="98"/>
                    <a:pt x="90" y="98"/>
                    <a:pt x="90" y="98"/>
                  </a:cubicBezTo>
                  <a:cubicBezTo>
                    <a:pt x="90" y="97"/>
                    <a:pt x="90" y="97"/>
                    <a:pt x="90" y="97"/>
                  </a:cubicBezTo>
                  <a:cubicBezTo>
                    <a:pt x="90" y="97"/>
                    <a:pt x="90" y="97"/>
                    <a:pt x="90" y="97"/>
                  </a:cubicBezTo>
                  <a:cubicBezTo>
                    <a:pt x="90" y="97"/>
                    <a:pt x="91" y="96"/>
                    <a:pt x="91" y="96"/>
                  </a:cubicBezTo>
                  <a:cubicBezTo>
                    <a:pt x="91" y="96"/>
                    <a:pt x="91" y="96"/>
                    <a:pt x="91" y="96"/>
                  </a:cubicBezTo>
                  <a:cubicBezTo>
                    <a:pt x="91" y="96"/>
                    <a:pt x="91" y="96"/>
                    <a:pt x="91" y="96"/>
                  </a:cubicBezTo>
                  <a:cubicBezTo>
                    <a:pt x="91" y="96"/>
                    <a:pt x="91" y="96"/>
                    <a:pt x="91" y="96"/>
                  </a:cubicBezTo>
                  <a:cubicBezTo>
                    <a:pt x="91" y="96"/>
                    <a:pt x="91" y="96"/>
                    <a:pt x="91" y="96"/>
                  </a:cubicBezTo>
                  <a:cubicBezTo>
                    <a:pt x="91" y="95"/>
                    <a:pt x="92" y="95"/>
                    <a:pt x="92" y="95"/>
                  </a:cubicBezTo>
                  <a:cubicBezTo>
                    <a:pt x="93" y="93"/>
                    <a:pt x="94" y="92"/>
                    <a:pt x="97" y="91"/>
                  </a:cubicBezTo>
                  <a:cubicBezTo>
                    <a:pt x="98" y="91"/>
                    <a:pt x="98" y="91"/>
                    <a:pt x="99" y="91"/>
                  </a:cubicBezTo>
                  <a:cubicBezTo>
                    <a:pt x="99" y="91"/>
                    <a:pt x="99" y="92"/>
                    <a:pt x="99" y="92"/>
                  </a:cubicBezTo>
                  <a:cubicBezTo>
                    <a:pt x="100" y="92"/>
                    <a:pt x="100" y="92"/>
                    <a:pt x="101" y="92"/>
                  </a:cubicBezTo>
                  <a:cubicBezTo>
                    <a:pt x="101" y="92"/>
                    <a:pt x="101" y="92"/>
                    <a:pt x="101" y="93"/>
                  </a:cubicBezTo>
                  <a:cubicBezTo>
                    <a:pt x="102" y="93"/>
                    <a:pt x="102" y="93"/>
                    <a:pt x="103" y="93"/>
                  </a:cubicBezTo>
                  <a:cubicBezTo>
                    <a:pt x="103" y="94"/>
                    <a:pt x="103" y="94"/>
                    <a:pt x="103" y="94"/>
                  </a:cubicBezTo>
                  <a:cubicBezTo>
                    <a:pt x="104" y="94"/>
                    <a:pt x="104" y="95"/>
                    <a:pt x="104" y="95"/>
                  </a:cubicBezTo>
                  <a:cubicBezTo>
                    <a:pt x="105" y="94"/>
                    <a:pt x="106" y="94"/>
                    <a:pt x="108" y="93"/>
                  </a:cubicBezTo>
                  <a:cubicBezTo>
                    <a:pt x="107" y="93"/>
                    <a:pt x="107" y="93"/>
                    <a:pt x="107" y="93"/>
                  </a:cubicBezTo>
                  <a:cubicBezTo>
                    <a:pt x="107" y="93"/>
                    <a:pt x="107" y="93"/>
                    <a:pt x="107" y="92"/>
                  </a:cubicBezTo>
                  <a:cubicBezTo>
                    <a:pt x="106" y="92"/>
                    <a:pt x="106" y="92"/>
                    <a:pt x="106" y="92"/>
                  </a:cubicBezTo>
                  <a:cubicBezTo>
                    <a:pt x="106" y="91"/>
                    <a:pt x="106" y="91"/>
                    <a:pt x="105" y="91"/>
                  </a:cubicBezTo>
                  <a:cubicBezTo>
                    <a:pt x="105" y="91"/>
                    <a:pt x="105" y="91"/>
                    <a:pt x="105" y="90"/>
                  </a:cubicBezTo>
                  <a:cubicBezTo>
                    <a:pt x="105" y="90"/>
                    <a:pt x="104" y="90"/>
                    <a:pt x="104" y="90"/>
                  </a:cubicBezTo>
                  <a:cubicBezTo>
                    <a:pt x="104" y="90"/>
                    <a:pt x="104" y="89"/>
                    <a:pt x="104" y="89"/>
                  </a:cubicBezTo>
                  <a:cubicBezTo>
                    <a:pt x="104" y="89"/>
                    <a:pt x="104" y="89"/>
                    <a:pt x="103" y="89"/>
                  </a:cubicBezTo>
                  <a:cubicBezTo>
                    <a:pt x="103" y="88"/>
                    <a:pt x="103" y="88"/>
                    <a:pt x="103" y="88"/>
                  </a:cubicBezTo>
                  <a:cubicBezTo>
                    <a:pt x="103" y="88"/>
                    <a:pt x="103" y="88"/>
                    <a:pt x="103" y="88"/>
                  </a:cubicBezTo>
                  <a:cubicBezTo>
                    <a:pt x="103" y="87"/>
                    <a:pt x="103" y="87"/>
                    <a:pt x="102" y="87"/>
                  </a:cubicBezTo>
                  <a:cubicBezTo>
                    <a:pt x="102" y="87"/>
                    <a:pt x="102" y="87"/>
                    <a:pt x="102" y="87"/>
                  </a:cubicBezTo>
                  <a:cubicBezTo>
                    <a:pt x="102" y="86"/>
                    <a:pt x="102" y="86"/>
                    <a:pt x="102" y="86"/>
                  </a:cubicBezTo>
                  <a:cubicBezTo>
                    <a:pt x="102" y="86"/>
                    <a:pt x="102" y="86"/>
                    <a:pt x="102" y="86"/>
                  </a:cubicBezTo>
                  <a:cubicBezTo>
                    <a:pt x="102" y="85"/>
                    <a:pt x="102" y="85"/>
                    <a:pt x="102" y="85"/>
                  </a:cubicBezTo>
                  <a:cubicBezTo>
                    <a:pt x="102" y="83"/>
                    <a:pt x="101" y="82"/>
                    <a:pt x="100" y="81"/>
                  </a:cubicBezTo>
                  <a:cubicBezTo>
                    <a:pt x="99" y="80"/>
                    <a:pt x="98" y="79"/>
                    <a:pt x="98" y="78"/>
                  </a:cubicBezTo>
                  <a:cubicBezTo>
                    <a:pt x="98" y="76"/>
                    <a:pt x="98" y="75"/>
                    <a:pt x="99" y="74"/>
                  </a:cubicBezTo>
                  <a:cubicBezTo>
                    <a:pt x="99" y="72"/>
                    <a:pt x="100" y="71"/>
                    <a:pt x="99" y="71"/>
                  </a:cubicBezTo>
                  <a:cubicBezTo>
                    <a:pt x="98" y="70"/>
                    <a:pt x="98" y="69"/>
                    <a:pt x="97" y="68"/>
                  </a:cubicBezTo>
                  <a:cubicBezTo>
                    <a:pt x="96" y="66"/>
                    <a:pt x="96" y="64"/>
                    <a:pt x="94" y="64"/>
                  </a:cubicBezTo>
                  <a:cubicBezTo>
                    <a:pt x="91" y="64"/>
                    <a:pt x="80" y="59"/>
                    <a:pt x="81" y="55"/>
                  </a:cubicBezTo>
                  <a:cubicBezTo>
                    <a:pt x="81" y="53"/>
                    <a:pt x="80" y="51"/>
                    <a:pt x="76" y="49"/>
                  </a:cubicBezTo>
                  <a:cubicBezTo>
                    <a:pt x="75" y="48"/>
                    <a:pt x="73" y="44"/>
                    <a:pt x="73" y="42"/>
                  </a:cubicBezTo>
                  <a:cubicBezTo>
                    <a:pt x="73" y="40"/>
                    <a:pt x="74" y="38"/>
                    <a:pt x="75" y="37"/>
                  </a:cubicBezTo>
                  <a:cubicBezTo>
                    <a:pt x="76" y="37"/>
                    <a:pt x="76" y="35"/>
                    <a:pt x="76" y="34"/>
                  </a:cubicBezTo>
                  <a:cubicBezTo>
                    <a:pt x="77" y="31"/>
                    <a:pt x="78" y="28"/>
                    <a:pt x="80" y="28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80" y="28"/>
                    <a:pt x="80" y="27"/>
                    <a:pt x="80" y="26"/>
                  </a:cubicBezTo>
                  <a:cubicBezTo>
                    <a:pt x="80" y="25"/>
                    <a:pt x="80" y="24"/>
                    <a:pt x="80" y="22"/>
                  </a:cubicBezTo>
                  <a:cubicBezTo>
                    <a:pt x="80" y="22"/>
                    <a:pt x="80" y="21"/>
                    <a:pt x="8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199" name="Freeform 200"/>
            <p:cNvSpPr>
              <a:spLocks/>
            </p:cNvSpPr>
            <p:nvPr/>
          </p:nvSpPr>
          <p:spPr bwMode="auto">
            <a:xfrm>
              <a:off x="13473113" y="8074025"/>
              <a:ext cx="882650" cy="676275"/>
            </a:xfrm>
            <a:custGeom>
              <a:avLst/>
              <a:gdLst>
                <a:gd name="T0" fmla="*/ 109 w 166"/>
                <a:gd name="T1" fmla="*/ 48 h 129"/>
                <a:gd name="T2" fmla="*/ 110 w 166"/>
                <a:gd name="T3" fmla="*/ 46 h 129"/>
                <a:gd name="T4" fmla="*/ 109 w 166"/>
                <a:gd name="T5" fmla="*/ 45 h 129"/>
                <a:gd name="T6" fmla="*/ 108 w 166"/>
                <a:gd name="T7" fmla="*/ 45 h 129"/>
                <a:gd name="T8" fmla="*/ 108 w 166"/>
                <a:gd name="T9" fmla="*/ 44 h 129"/>
                <a:gd name="T10" fmla="*/ 106 w 166"/>
                <a:gd name="T11" fmla="*/ 45 h 129"/>
                <a:gd name="T12" fmla="*/ 98 w 166"/>
                <a:gd name="T13" fmla="*/ 45 h 129"/>
                <a:gd name="T14" fmla="*/ 100 w 166"/>
                <a:gd name="T15" fmla="*/ 32 h 129"/>
                <a:gd name="T16" fmla="*/ 102 w 166"/>
                <a:gd name="T17" fmla="*/ 30 h 129"/>
                <a:gd name="T18" fmla="*/ 103 w 166"/>
                <a:gd name="T19" fmla="*/ 28 h 129"/>
                <a:gd name="T20" fmla="*/ 104 w 166"/>
                <a:gd name="T21" fmla="*/ 27 h 129"/>
                <a:gd name="T22" fmla="*/ 97 w 166"/>
                <a:gd name="T23" fmla="*/ 19 h 129"/>
                <a:gd name="T24" fmla="*/ 76 w 166"/>
                <a:gd name="T25" fmla="*/ 4 h 129"/>
                <a:gd name="T26" fmla="*/ 70 w 166"/>
                <a:gd name="T27" fmla="*/ 4 h 129"/>
                <a:gd name="T28" fmla="*/ 68 w 166"/>
                <a:gd name="T29" fmla="*/ 3 h 129"/>
                <a:gd name="T30" fmla="*/ 63 w 166"/>
                <a:gd name="T31" fmla="*/ 5 h 129"/>
                <a:gd name="T32" fmla="*/ 58 w 166"/>
                <a:gd name="T33" fmla="*/ 1 h 129"/>
                <a:gd name="T34" fmla="*/ 51 w 166"/>
                <a:gd name="T35" fmla="*/ 7 h 129"/>
                <a:gd name="T36" fmla="*/ 45 w 166"/>
                <a:gd name="T37" fmla="*/ 6 h 129"/>
                <a:gd name="T38" fmla="*/ 42 w 166"/>
                <a:gd name="T39" fmla="*/ 6 h 129"/>
                <a:gd name="T40" fmla="*/ 41 w 166"/>
                <a:gd name="T41" fmla="*/ 7 h 129"/>
                <a:gd name="T42" fmla="*/ 41 w 166"/>
                <a:gd name="T43" fmla="*/ 9 h 129"/>
                <a:gd name="T44" fmla="*/ 40 w 166"/>
                <a:gd name="T45" fmla="*/ 11 h 129"/>
                <a:gd name="T46" fmla="*/ 38 w 166"/>
                <a:gd name="T47" fmla="*/ 14 h 129"/>
                <a:gd name="T48" fmla="*/ 31 w 166"/>
                <a:gd name="T49" fmla="*/ 25 h 129"/>
                <a:gd name="T50" fmla="*/ 25 w 166"/>
                <a:gd name="T51" fmla="*/ 33 h 129"/>
                <a:gd name="T52" fmla="*/ 21 w 166"/>
                <a:gd name="T53" fmla="*/ 44 h 129"/>
                <a:gd name="T54" fmla="*/ 16 w 166"/>
                <a:gd name="T55" fmla="*/ 47 h 129"/>
                <a:gd name="T56" fmla="*/ 15 w 166"/>
                <a:gd name="T57" fmla="*/ 54 h 129"/>
                <a:gd name="T58" fmla="*/ 11 w 166"/>
                <a:gd name="T59" fmla="*/ 72 h 129"/>
                <a:gd name="T60" fmla="*/ 6 w 166"/>
                <a:gd name="T61" fmla="*/ 72 h 129"/>
                <a:gd name="T62" fmla="*/ 1 w 166"/>
                <a:gd name="T63" fmla="*/ 77 h 129"/>
                <a:gd name="T64" fmla="*/ 5 w 166"/>
                <a:gd name="T65" fmla="*/ 81 h 129"/>
                <a:gd name="T66" fmla="*/ 15 w 166"/>
                <a:gd name="T67" fmla="*/ 89 h 129"/>
                <a:gd name="T68" fmla="*/ 30 w 166"/>
                <a:gd name="T69" fmla="*/ 105 h 129"/>
                <a:gd name="T70" fmla="*/ 32 w 166"/>
                <a:gd name="T71" fmla="*/ 112 h 129"/>
                <a:gd name="T72" fmla="*/ 31 w 166"/>
                <a:gd name="T73" fmla="*/ 114 h 129"/>
                <a:gd name="T74" fmla="*/ 32 w 166"/>
                <a:gd name="T75" fmla="*/ 116 h 129"/>
                <a:gd name="T76" fmla="*/ 34 w 166"/>
                <a:gd name="T77" fmla="*/ 116 h 129"/>
                <a:gd name="T78" fmla="*/ 37 w 166"/>
                <a:gd name="T79" fmla="*/ 117 h 129"/>
                <a:gd name="T80" fmla="*/ 46 w 166"/>
                <a:gd name="T81" fmla="*/ 119 h 129"/>
                <a:gd name="T82" fmla="*/ 59 w 166"/>
                <a:gd name="T83" fmla="*/ 126 h 129"/>
                <a:gd name="T84" fmla="*/ 61 w 166"/>
                <a:gd name="T85" fmla="*/ 127 h 129"/>
                <a:gd name="T86" fmla="*/ 63 w 166"/>
                <a:gd name="T87" fmla="*/ 127 h 129"/>
                <a:gd name="T88" fmla="*/ 65 w 166"/>
                <a:gd name="T89" fmla="*/ 127 h 129"/>
                <a:gd name="T90" fmla="*/ 67 w 166"/>
                <a:gd name="T91" fmla="*/ 127 h 129"/>
                <a:gd name="T92" fmla="*/ 69 w 166"/>
                <a:gd name="T93" fmla="*/ 128 h 129"/>
                <a:gd name="T94" fmla="*/ 71 w 166"/>
                <a:gd name="T95" fmla="*/ 128 h 129"/>
                <a:gd name="T96" fmla="*/ 72 w 166"/>
                <a:gd name="T97" fmla="*/ 129 h 129"/>
                <a:gd name="T98" fmla="*/ 78 w 166"/>
                <a:gd name="T99" fmla="*/ 123 h 129"/>
                <a:gd name="T100" fmla="*/ 89 w 166"/>
                <a:gd name="T101" fmla="*/ 121 h 129"/>
                <a:gd name="T102" fmla="*/ 99 w 166"/>
                <a:gd name="T103" fmla="*/ 121 h 129"/>
                <a:gd name="T104" fmla="*/ 99 w 166"/>
                <a:gd name="T105" fmla="*/ 121 h 129"/>
                <a:gd name="T106" fmla="*/ 102 w 166"/>
                <a:gd name="T107" fmla="*/ 121 h 129"/>
                <a:gd name="T108" fmla="*/ 112 w 166"/>
                <a:gd name="T109" fmla="*/ 118 h 129"/>
                <a:gd name="T110" fmla="*/ 128 w 166"/>
                <a:gd name="T111" fmla="*/ 112 h 129"/>
                <a:gd name="T112" fmla="*/ 165 w 166"/>
                <a:gd name="T113" fmla="*/ 80 h 129"/>
                <a:gd name="T114" fmla="*/ 162 w 166"/>
                <a:gd name="T115" fmla="*/ 79 h 129"/>
                <a:gd name="T116" fmla="*/ 124 w 166"/>
                <a:gd name="T117" fmla="*/ 68 h 129"/>
                <a:gd name="T118" fmla="*/ 116 w 166"/>
                <a:gd name="T119" fmla="*/ 61 h 129"/>
                <a:gd name="T120" fmla="*/ 108 w 166"/>
                <a:gd name="T121" fmla="*/ 49 h 129"/>
                <a:gd name="T122" fmla="*/ 109 w 166"/>
                <a:gd name="T123" fmla="*/ 48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6" h="129">
                  <a:moveTo>
                    <a:pt x="109" y="48"/>
                  </a:moveTo>
                  <a:cubicBezTo>
                    <a:pt x="109" y="48"/>
                    <a:pt x="109" y="48"/>
                    <a:pt x="109" y="48"/>
                  </a:cubicBezTo>
                  <a:cubicBezTo>
                    <a:pt x="109" y="47"/>
                    <a:pt x="109" y="47"/>
                    <a:pt x="109" y="47"/>
                  </a:cubicBezTo>
                  <a:cubicBezTo>
                    <a:pt x="109" y="46"/>
                    <a:pt x="109" y="46"/>
                    <a:pt x="110" y="46"/>
                  </a:cubicBezTo>
                  <a:cubicBezTo>
                    <a:pt x="110" y="46"/>
                    <a:pt x="109" y="46"/>
                    <a:pt x="109" y="46"/>
                  </a:cubicBezTo>
                  <a:cubicBezTo>
                    <a:pt x="109" y="46"/>
                    <a:pt x="109" y="45"/>
                    <a:pt x="109" y="45"/>
                  </a:cubicBezTo>
                  <a:cubicBezTo>
                    <a:pt x="109" y="45"/>
                    <a:pt x="109" y="45"/>
                    <a:pt x="109" y="45"/>
                  </a:cubicBezTo>
                  <a:cubicBezTo>
                    <a:pt x="108" y="45"/>
                    <a:pt x="108" y="45"/>
                    <a:pt x="108" y="45"/>
                  </a:cubicBezTo>
                  <a:cubicBezTo>
                    <a:pt x="108" y="45"/>
                    <a:pt x="108" y="45"/>
                    <a:pt x="108" y="44"/>
                  </a:cubicBezTo>
                  <a:cubicBezTo>
                    <a:pt x="108" y="44"/>
                    <a:pt x="108" y="44"/>
                    <a:pt x="108" y="44"/>
                  </a:cubicBezTo>
                  <a:cubicBezTo>
                    <a:pt x="107" y="44"/>
                    <a:pt x="107" y="44"/>
                    <a:pt x="107" y="44"/>
                  </a:cubicBezTo>
                  <a:cubicBezTo>
                    <a:pt x="107" y="44"/>
                    <a:pt x="107" y="44"/>
                    <a:pt x="106" y="45"/>
                  </a:cubicBezTo>
                  <a:cubicBezTo>
                    <a:pt x="105" y="46"/>
                    <a:pt x="103" y="46"/>
                    <a:pt x="102" y="46"/>
                  </a:cubicBezTo>
                  <a:cubicBezTo>
                    <a:pt x="100" y="46"/>
                    <a:pt x="99" y="46"/>
                    <a:pt x="98" y="45"/>
                  </a:cubicBezTo>
                  <a:cubicBezTo>
                    <a:pt x="98" y="43"/>
                    <a:pt x="96" y="37"/>
                    <a:pt x="99" y="34"/>
                  </a:cubicBezTo>
                  <a:cubicBezTo>
                    <a:pt x="99" y="34"/>
                    <a:pt x="100" y="33"/>
                    <a:pt x="100" y="32"/>
                  </a:cubicBezTo>
                  <a:cubicBezTo>
                    <a:pt x="100" y="32"/>
                    <a:pt x="100" y="32"/>
                    <a:pt x="100" y="32"/>
                  </a:cubicBezTo>
                  <a:cubicBezTo>
                    <a:pt x="101" y="31"/>
                    <a:pt x="101" y="31"/>
                    <a:pt x="102" y="30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102" y="29"/>
                    <a:pt x="103" y="29"/>
                    <a:pt x="103" y="28"/>
                  </a:cubicBezTo>
                  <a:cubicBezTo>
                    <a:pt x="103" y="28"/>
                    <a:pt x="103" y="28"/>
                    <a:pt x="103" y="28"/>
                  </a:cubicBezTo>
                  <a:cubicBezTo>
                    <a:pt x="103" y="28"/>
                    <a:pt x="104" y="27"/>
                    <a:pt x="104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2" y="24"/>
                    <a:pt x="99" y="22"/>
                    <a:pt x="97" y="19"/>
                  </a:cubicBezTo>
                  <a:cubicBezTo>
                    <a:pt x="89" y="11"/>
                    <a:pt x="83" y="5"/>
                    <a:pt x="81" y="4"/>
                  </a:cubicBezTo>
                  <a:cubicBezTo>
                    <a:pt x="80" y="4"/>
                    <a:pt x="78" y="4"/>
                    <a:pt x="76" y="4"/>
                  </a:cubicBezTo>
                  <a:cubicBezTo>
                    <a:pt x="75" y="5"/>
                    <a:pt x="74" y="5"/>
                    <a:pt x="72" y="5"/>
                  </a:cubicBezTo>
                  <a:cubicBezTo>
                    <a:pt x="71" y="5"/>
                    <a:pt x="70" y="5"/>
                    <a:pt x="70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3"/>
                    <a:pt x="67" y="4"/>
                    <a:pt x="66" y="4"/>
                  </a:cubicBezTo>
                  <a:cubicBezTo>
                    <a:pt x="65" y="5"/>
                    <a:pt x="64" y="5"/>
                    <a:pt x="63" y="5"/>
                  </a:cubicBezTo>
                  <a:cubicBezTo>
                    <a:pt x="61" y="5"/>
                    <a:pt x="60" y="4"/>
                    <a:pt x="59" y="2"/>
                  </a:cubicBezTo>
                  <a:cubicBezTo>
                    <a:pt x="58" y="2"/>
                    <a:pt x="58" y="2"/>
                    <a:pt x="58" y="1"/>
                  </a:cubicBezTo>
                  <a:cubicBezTo>
                    <a:pt x="56" y="0"/>
                    <a:pt x="55" y="0"/>
                    <a:pt x="54" y="2"/>
                  </a:cubicBezTo>
                  <a:cubicBezTo>
                    <a:pt x="53" y="5"/>
                    <a:pt x="52" y="7"/>
                    <a:pt x="51" y="7"/>
                  </a:cubicBezTo>
                  <a:cubicBezTo>
                    <a:pt x="50" y="7"/>
                    <a:pt x="49" y="7"/>
                    <a:pt x="49" y="6"/>
                  </a:cubicBezTo>
                  <a:cubicBezTo>
                    <a:pt x="49" y="6"/>
                    <a:pt x="48" y="6"/>
                    <a:pt x="45" y="6"/>
                  </a:cubicBezTo>
                  <a:cubicBezTo>
                    <a:pt x="44" y="6"/>
                    <a:pt x="44" y="6"/>
                    <a:pt x="43" y="6"/>
                  </a:cubicBezTo>
                  <a:cubicBezTo>
                    <a:pt x="43" y="6"/>
                    <a:pt x="42" y="6"/>
                    <a:pt x="42" y="6"/>
                  </a:cubicBezTo>
                  <a:cubicBezTo>
                    <a:pt x="42" y="6"/>
                    <a:pt x="41" y="6"/>
                    <a:pt x="41" y="6"/>
                  </a:cubicBezTo>
                  <a:cubicBezTo>
                    <a:pt x="41" y="6"/>
                    <a:pt x="41" y="6"/>
                    <a:pt x="41" y="7"/>
                  </a:cubicBezTo>
                  <a:cubicBezTo>
                    <a:pt x="41" y="7"/>
                    <a:pt x="41" y="8"/>
                    <a:pt x="41" y="8"/>
                  </a:cubicBezTo>
                  <a:cubicBezTo>
                    <a:pt x="41" y="8"/>
                    <a:pt x="41" y="9"/>
                    <a:pt x="41" y="9"/>
                  </a:cubicBezTo>
                  <a:cubicBezTo>
                    <a:pt x="40" y="9"/>
                    <a:pt x="40" y="10"/>
                    <a:pt x="40" y="10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2"/>
                    <a:pt x="39" y="12"/>
                    <a:pt x="39" y="12"/>
                  </a:cubicBezTo>
                  <a:cubicBezTo>
                    <a:pt x="39" y="13"/>
                    <a:pt x="39" y="14"/>
                    <a:pt x="38" y="14"/>
                  </a:cubicBezTo>
                  <a:cubicBezTo>
                    <a:pt x="38" y="16"/>
                    <a:pt x="37" y="17"/>
                    <a:pt x="37" y="18"/>
                  </a:cubicBezTo>
                  <a:cubicBezTo>
                    <a:pt x="37" y="22"/>
                    <a:pt x="34" y="25"/>
                    <a:pt x="31" y="25"/>
                  </a:cubicBezTo>
                  <a:cubicBezTo>
                    <a:pt x="30" y="25"/>
                    <a:pt x="29" y="27"/>
                    <a:pt x="28" y="29"/>
                  </a:cubicBezTo>
                  <a:cubicBezTo>
                    <a:pt x="27" y="30"/>
                    <a:pt x="26" y="32"/>
                    <a:pt x="25" y="33"/>
                  </a:cubicBezTo>
                  <a:cubicBezTo>
                    <a:pt x="24" y="34"/>
                    <a:pt x="23" y="36"/>
                    <a:pt x="23" y="38"/>
                  </a:cubicBezTo>
                  <a:cubicBezTo>
                    <a:pt x="23" y="40"/>
                    <a:pt x="23" y="43"/>
                    <a:pt x="21" y="44"/>
                  </a:cubicBezTo>
                  <a:cubicBezTo>
                    <a:pt x="20" y="45"/>
                    <a:pt x="19" y="45"/>
                    <a:pt x="18" y="46"/>
                  </a:cubicBezTo>
                  <a:cubicBezTo>
                    <a:pt x="17" y="46"/>
                    <a:pt x="16" y="47"/>
                    <a:pt x="16" y="47"/>
                  </a:cubicBezTo>
                  <a:cubicBezTo>
                    <a:pt x="16" y="47"/>
                    <a:pt x="16" y="47"/>
                    <a:pt x="16" y="48"/>
                  </a:cubicBezTo>
                  <a:cubicBezTo>
                    <a:pt x="18" y="49"/>
                    <a:pt x="17" y="51"/>
                    <a:pt x="15" y="54"/>
                  </a:cubicBezTo>
                  <a:cubicBezTo>
                    <a:pt x="14" y="55"/>
                    <a:pt x="13" y="57"/>
                    <a:pt x="13" y="59"/>
                  </a:cubicBezTo>
                  <a:cubicBezTo>
                    <a:pt x="13" y="60"/>
                    <a:pt x="13" y="71"/>
                    <a:pt x="11" y="72"/>
                  </a:cubicBezTo>
                  <a:cubicBezTo>
                    <a:pt x="11" y="73"/>
                    <a:pt x="10" y="72"/>
                    <a:pt x="8" y="72"/>
                  </a:cubicBezTo>
                  <a:cubicBezTo>
                    <a:pt x="8" y="72"/>
                    <a:pt x="7" y="72"/>
                    <a:pt x="6" y="72"/>
                  </a:cubicBezTo>
                  <a:cubicBezTo>
                    <a:pt x="4" y="72"/>
                    <a:pt x="3" y="73"/>
                    <a:pt x="3" y="73"/>
                  </a:cubicBezTo>
                  <a:cubicBezTo>
                    <a:pt x="3" y="75"/>
                    <a:pt x="2" y="77"/>
                    <a:pt x="1" y="77"/>
                  </a:cubicBezTo>
                  <a:cubicBezTo>
                    <a:pt x="0" y="78"/>
                    <a:pt x="0" y="78"/>
                    <a:pt x="0" y="79"/>
                  </a:cubicBezTo>
                  <a:cubicBezTo>
                    <a:pt x="1" y="80"/>
                    <a:pt x="3" y="81"/>
                    <a:pt x="5" y="81"/>
                  </a:cubicBezTo>
                  <a:cubicBezTo>
                    <a:pt x="7" y="82"/>
                    <a:pt x="10" y="83"/>
                    <a:pt x="11" y="85"/>
                  </a:cubicBezTo>
                  <a:cubicBezTo>
                    <a:pt x="11" y="86"/>
                    <a:pt x="13" y="88"/>
                    <a:pt x="15" y="89"/>
                  </a:cubicBezTo>
                  <a:cubicBezTo>
                    <a:pt x="17" y="92"/>
                    <a:pt x="19" y="94"/>
                    <a:pt x="21" y="97"/>
                  </a:cubicBezTo>
                  <a:cubicBezTo>
                    <a:pt x="23" y="103"/>
                    <a:pt x="28" y="105"/>
                    <a:pt x="30" y="105"/>
                  </a:cubicBezTo>
                  <a:cubicBezTo>
                    <a:pt x="31" y="105"/>
                    <a:pt x="32" y="106"/>
                    <a:pt x="32" y="106"/>
                  </a:cubicBezTo>
                  <a:cubicBezTo>
                    <a:pt x="33" y="107"/>
                    <a:pt x="32" y="109"/>
                    <a:pt x="32" y="112"/>
                  </a:cubicBezTo>
                  <a:cubicBezTo>
                    <a:pt x="32" y="112"/>
                    <a:pt x="32" y="113"/>
                    <a:pt x="31" y="114"/>
                  </a:cubicBezTo>
                  <a:cubicBezTo>
                    <a:pt x="31" y="114"/>
                    <a:pt x="31" y="114"/>
                    <a:pt x="31" y="114"/>
                  </a:cubicBezTo>
                  <a:cubicBezTo>
                    <a:pt x="31" y="115"/>
                    <a:pt x="31" y="115"/>
                    <a:pt x="31" y="115"/>
                  </a:cubicBezTo>
                  <a:cubicBezTo>
                    <a:pt x="31" y="115"/>
                    <a:pt x="31" y="116"/>
                    <a:pt x="32" y="116"/>
                  </a:cubicBezTo>
                  <a:cubicBezTo>
                    <a:pt x="32" y="116"/>
                    <a:pt x="33" y="116"/>
                    <a:pt x="33" y="116"/>
                  </a:cubicBezTo>
                  <a:cubicBezTo>
                    <a:pt x="33" y="116"/>
                    <a:pt x="33" y="116"/>
                    <a:pt x="34" y="116"/>
                  </a:cubicBezTo>
                  <a:cubicBezTo>
                    <a:pt x="34" y="117"/>
                    <a:pt x="34" y="117"/>
                    <a:pt x="34" y="117"/>
                  </a:cubicBezTo>
                  <a:cubicBezTo>
                    <a:pt x="35" y="117"/>
                    <a:pt x="36" y="117"/>
                    <a:pt x="37" y="117"/>
                  </a:cubicBezTo>
                  <a:cubicBezTo>
                    <a:pt x="37" y="117"/>
                    <a:pt x="37" y="117"/>
                    <a:pt x="38" y="117"/>
                  </a:cubicBezTo>
                  <a:cubicBezTo>
                    <a:pt x="41" y="117"/>
                    <a:pt x="44" y="118"/>
                    <a:pt x="46" y="119"/>
                  </a:cubicBezTo>
                  <a:cubicBezTo>
                    <a:pt x="49" y="122"/>
                    <a:pt x="56" y="126"/>
                    <a:pt x="58" y="126"/>
                  </a:cubicBezTo>
                  <a:cubicBezTo>
                    <a:pt x="59" y="126"/>
                    <a:pt x="59" y="126"/>
                    <a:pt x="59" y="126"/>
                  </a:cubicBezTo>
                  <a:cubicBezTo>
                    <a:pt x="59" y="126"/>
                    <a:pt x="60" y="126"/>
                    <a:pt x="60" y="126"/>
                  </a:cubicBezTo>
                  <a:cubicBezTo>
                    <a:pt x="60" y="126"/>
                    <a:pt x="61" y="126"/>
                    <a:pt x="61" y="127"/>
                  </a:cubicBezTo>
                  <a:cubicBezTo>
                    <a:pt x="61" y="127"/>
                    <a:pt x="61" y="127"/>
                    <a:pt x="61" y="127"/>
                  </a:cubicBezTo>
                  <a:cubicBezTo>
                    <a:pt x="62" y="127"/>
                    <a:pt x="62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4" y="127"/>
                    <a:pt x="64" y="127"/>
                    <a:pt x="65" y="127"/>
                  </a:cubicBezTo>
                  <a:cubicBezTo>
                    <a:pt x="65" y="127"/>
                    <a:pt x="65" y="127"/>
                    <a:pt x="65" y="127"/>
                  </a:cubicBezTo>
                  <a:cubicBezTo>
                    <a:pt x="66" y="127"/>
                    <a:pt x="67" y="127"/>
                    <a:pt x="67" y="127"/>
                  </a:cubicBezTo>
                  <a:cubicBezTo>
                    <a:pt x="67" y="127"/>
                    <a:pt x="68" y="128"/>
                    <a:pt x="68" y="128"/>
                  </a:cubicBezTo>
                  <a:cubicBezTo>
                    <a:pt x="68" y="128"/>
                    <a:pt x="69" y="128"/>
                    <a:pt x="69" y="128"/>
                  </a:cubicBezTo>
                  <a:cubicBezTo>
                    <a:pt x="69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1" y="128"/>
                  </a:cubicBezTo>
                  <a:cubicBezTo>
                    <a:pt x="71" y="128"/>
                    <a:pt x="71" y="128"/>
                    <a:pt x="71" y="128"/>
                  </a:cubicBezTo>
                  <a:cubicBezTo>
                    <a:pt x="71" y="129"/>
                    <a:pt x="72" y="129"/>
                    <a:pt x="72" y="129"/>
                  </a:cubicBezTo>
                  <a:cubicBezTo>
                    <a:pt x="72" y="129"/>
                    <a:pt x="73" y="128"/>
                    <a:pt x="73" y="127"/>
                  </a:cubicBezTo>
                  <a:cubicBezTo>
                    <a:pt x="75" y="126"/>
                    <a:pt x="76" y="124"/>
                    <a:pt x="78" y="123"/>
                  </a:cubicBezTo>
                  <a:cubicBezTo>
                    <a:pt x="81" y="121"/>
                    <a:pt x="85" y="120"/>
                    <a:pt x="87" y="120"/>
                  </a:cubicBezTo>
                  <a:cubicBezTo>
                    <a:pt x="88" y="120"/>
                    <a:pt x="89" y="121"/>
                    <a:pt x="89" y="121"/>
                  </a:cubicBezTo>
                  <a:cubicBezTo>
                    <a:pt x="90" y="122"/>
                    <a:pt x="92" y="124"/>
                    <a:pt x="94" y="123"/>
                  </a:cubicBezTo>
                  <a:cubicBezTo>
                    <a:pt x="95" y="122"/>
                    <a:pt x="97" y="122"/>
                    <a:pt x="99" y="121"/>
                  </a:cubicBezTo>
                  <a:cubicBezTo>
                    <a:pt x="99" y="121"/>
                    <a:pt x="99" y="121"/>
                    <a:pt x="99" y="121"/>
                  </a:cubicBezTo>
                  <a:cubicBezTo>
                    <a:pt x="99" y="121"/>
                    <a:pt x="99" y="121"/>
                    <a:pt x="99" y="121"/>
                  </a:cubicBezTo>
                  <a:cubicBezTo>
                    <a:pt x="102" y="121"/>
                    <a:pt x="102" y="121"/>
                    <a:pt x="102" y="121"/>
                  </a:cubicBezTo>
                  <a:cubicBezTo>
                    <a:pt x="102" y="121"/>
                    <a:pt x="102" y="121"/>
                    <a:pt x="102" y="121"/>
                  </a:cubicBezTo>
                  <a:cubicBezTo>
                    <a:pt x="105" y="120"/>
                    <a:pt x="108" y="120"/>
                    <a:pt x="109" y="120"/>
                  </a:cubicBezTo>
                  <a:cubicBezTo>
                    <a:pt x="109" y="120"/>
                    <a:pt x="111" y="119"/>
                    <a:pt x="112" y="118"/>
                  </a:cubicBezTo>
                  <a:cubicBezTo>
                    <a:pt x="114" y="116"/>
                    <a:pt x="119" y="112"/>
                    <a:pt x="124" y="112"/>
                  </a:cubicBezTo>
                  <a:cubicBezTo>
                    <a:pt x="125" y="112"/>
                    <a:pt x="127" y="112"/>
                    <a:pt x="128" y="112"/>
                  </a:cubicBezTo>
                  <a:cubicBezTo>
                    <a:pt x="131" y="112"/>
                    <a:pt x="133" y="113"/>
                    <a:pt x="135" y="110"/>
                  </a:cubicBezTo>
                  <a:cubicBezTo>
                    <a:pt x="138" y="107"/>
                    <a:pt x="163" y="82"/>
                    <a:pt x="165" y="80"/>
                  </a:cubicBezTo>
                  <a:cubicBezTo>
                    <a:pt x="165" y="80"/>
                    <a:pt x="166" y="80"/>
                    <a:pt x="166" y="80"/>
                  </a:cubicBezTo>
                  <a:cubicBezTo>
                    <a:pt x="165" y="80"/>
                    <a:pt x="164" y="79"/>
                    <a:pt x="162" y="79"/>
                  </a:cubicBezTo>
                  <a:cubicBezTo>
                    <a:pt x="160" y="79"/>
                    <a:pt x="155" y="79"/>
                    <a:pt x="146" y="76"/>
                  </a:cubicBezTo>
                  <a:cubicBezTo>
                    <a:pt x="138" y="72"/>
                    <a:pt x="126" y="68"/>
                    <a:pt x="124" y="68"/>
                  </a:cubicBezTo>
                  <a:cubicBezTo>
                    <a:pt x="122" y="67"/>
                    <a:pt x="120" y="66"/>
                    <a:pt x="119" y="64"/>
                  </a:cubicBezTo>
                  <a:cubicBezTo>
                    <a:pt x="118" y="63"/>
                    <a:pt x="117" y="61"/>
                    <a:pt x="116" y="61"/>
                  </a:cubicBezTo>
                  <a:cubicBezTo>
                    <a:pt x="113" y="60"/>
                    <a:pt x="109" y="52"/>
                    <a:pt x="108" y="50"/>
                  </a:cubicBezTo>
                  <a:cubicBezTo>
                    <a:pt x="108" y="50"/>
                    <a:pt x="108" y="50"/>
                    <a:pt x="108" y="49"/>
                  </a:cubicBezTo>
                  <a:cubicBezTo>
                    <a:pt x="108" y="49"/>
                    <a:pt x="108" y="49"/>
                    <a:pt x="108" y="49"/>
                  </a:cubicBezTo>
                  <a:cubicBezTo>
                    <a:pt x="108" y="49"/>
                    <a:pt x="108" y="48"/>
                    <a:pt x="109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00" name="Freeform 201"/>
            <p:cNvSpPr>
              <a:spLocks/>
            </p:cNvSpPr>
            <p:nvPr/>
          </p:nvSpPr>
          <p:spPr bwMode="auto">
            <a:xfrm>
              <a:off x="12825413" y="7561263"/>
              <a:ext cx="973138" cy="1184275"/>
            </a:xfrm>
            <a:custGeom>
              <a:avLst/>
              <a:gdLst>
                <a:gd name="T0" fmla="*/ 143 w 183"/>
                <a:gd name="T1" fmla="*/ 200 h 226"/>
                <a:gd name="T2" fmla="*/ 135 w 183"/>
                <a:gd name="T3" fmla="*/ 189 h 226"/>
                <a:gd name="T4" fmla="*/ 121 w 183"/>
                <a:gd name="T5" fmla="*/ 178 h 226"/>
                <a:gd name="T6" fmla="*/ 128 w 183"/>
                <a:gd name="T7" fmla="*/ 168 h 226"/>
                <a:gd name="T8" fmla="*/ 133 w 183"/>
                <a:gd name="T9" fmla="*/ 157 h 226"/>
                <a:gd name="T10" fmla="*/ 136 w 183"/>
                <a:gd name="T11" fmla="*/ 145 h 226"/>
                <a:gd name="T12" fmla="*/ 143 w 183"/>
                <a:gd name="T13" fmla="*/ 136 h 226"/>
                <a:gd name="T14" fmla="*/ 153 w 183"/>
                <a:gd name="T15" fmla="*/ 121 h 226"/>
                <a:gd name="T16" fmla="*/ 161 w 183"/>
                <a:gd name="T17" fmla="*/ 103 h 226"/>
                <a:gd name="T18" fmla="*/ 161 w 183"/>
                <a:gd name="T19" fmla="*/ 102 h 226"/>
                <a:gd name="T20" fmla="*/ 162 w 183"/>
                <a:gd name="T21" fmla="*/ 87 h 226"/>
                <a:gd name="T22" fmla="*/ 172 w 183"/>
                <a:gd name="T23" fmla="*/ 70 h 226"/>
                <a:gd name="T24" fmla="*/ 177 w 183"/>
                <a:gd name="T25" fmla="*/ 66 h 226"/>
                <a:gd name="T26" fmla="*/ 181 w 183"/>
                <a:gd name="T27" fmla="*/ 63 h 226"/>
                <a:gd name="T28" fmla="*/ 176 w 183"/>
                <a:gd name="T29" fmla="*/ 55 h 226"/>
                <a:gd name="T30" fmla="*/ 167 w 183"/>
                <a:gd name="T31" fmla="*/ 18 h 226"/>
                <a:gd name="T32" fmla="*/ 151 w 183"/>
                <a:gd name="T33" fmla="*/ 0 h 226"/>
                <a:gd name="T34" fmla="*/ 149 w 183"/>
                <a:gd name="T35" fmla="*/ 2 h 226"/>
                <a:gd name="T36" fmla="*/ 147 w 183"/>
                <a:gd name="T37" fmla="*/ 3 h 226"/>
                <a:gd name="T38" fmla="*/ 144 w 183"/>
                <a:gd name="T39" fmla="*/ 5 h 226"/>
                <a:gd name="T40" fmla="*/ 131 w 183"/>
                <a:gd name="T41" fmla="*/ 16 h 226"/>
                <a:gd name="T42" fmla="*/ 110 w 183"/>
                <a:gd name="T43" fmla="*/ 13 h 226"/>
                <a:gd name="T44" fmla="*/ 33 w 183"/>
                <a:gd name="T45" fmla="*/ 14 h 226"/>
                <a:gd name="T46" fmla="*/ 23 w 183"/>
                <a:gd name="T47" fmla="*/ 42 h 226"/>
                <a:gd name="T48" fmla="*/ 21 w 183"/>
                <a:gd name="T49" fmla="*/ 86 h 226"/>
                <a:gd name="T50" fmla="*/ 7 w 183"/>
                <a:gd name="T51" fmla="*/ 99 h 226"/>
                <a:gd name="T52" fmla="*/ 1 w 183"/>
                <a:gd name="T53" fmla="*/ 108 h 226"/>
                <a:gd name="T54" fmla="*/ 1 w 183"/>
                <a:gd name="T55" fmla="*/ 119 h 226"/>
                <a:gd name="T56" fmla="*/ 6 w 183"/>
                <a:gd name="T57" fmla="*/ 127 h 226"/>
                <a:gd name="T58" fmla="*/ 6 w 183"/>
                <a:gd name="T59" fmla="*/ 131 h 226"/>
                <a:gd name="T60" fmla="*/ 7 w 183"/>
                <a:gd name="T61" fmla="*/ 133 h 226"/>
                <a:gd name="T62" fmla="*/ 8 w 183"/>
                <a:gd name="T63" fmla="*/ 134 h 226"/>
                <a:gd name="T64" fmla="*/ 10 w 183"/>
                <a:gd name="T65" fmla="*/ 135 h 226"/>
                <a:gd name="T66" fmla="*/ 10 w 183"/>
                <a:gd name="T67" fmla="*/ 141 h 226"/>
                <a:gd name="T68" fmla="*/ 15 w 183"/>
                <a:gd name="T69" fmla="*/ 147 h 226"/>
                <a:gd name="T70" fmla="*/ 17 w 183"/>
                <a:gd name="T71" fmla="*/ 149 h 226"/>
                <a:gd name="T72" fmla="*/ 18 w 183"/>
                <a:gd name="T73" fmla="*/ 151 h 226"/>
                <a:gd name="T74" fmla="*/ 19 w 183"/>
                <a:gd name="T75" fmla="*/ 154 h 226"/>
                <a:gd name="T76" fmla="*/ 17 w 183"/>
                <a:gd name="T77" fmla="*/ 165 h 226"/>
                <a:gd name="T78" fmla="*/ 23 w 183"/>
                <a:gd name="T79" fmla="*/ 169 h 226"/>
                <a:gd name="T80" fmla="*/ 38 w 183"/>
                <a:gd name="T81" fmla="*/ 182 h 226"/>
                <a:gd name="T82" fmla="*/ 49 w 183"/>
                <a:gd name="T83" fmla="*/ 195 h 226"/>
                <a:gd name="T84" fmla="*/ 59 w 183"/>
                <a:gd name="T85" fmla="*/ 207 h 226"/>
                <a:gd name="T86" fmla="*/ 60 w 183"/>
                <a:gd name="T87" fmla="*/ 208 h 226"/>
                <a:gd name="T88" fmla="*/ 61 w 183"/>
                <a:gd name="T89" fmla="*/ 209 h 226"/>
                <a:gd name="T90" fmla="*/ 66 w 183"/>
                <a:gd name="T91" fmla="*/ 215 h 226"/>
                <a:gd name="T92" fmla="*/ 72 w 183"/>
                <a:gd name="T93" fmla="*/ 215 h 226"/>
                <a:gd name="T94" fmla="*/ 83 w 183"/>
                <a:gd name="T95" fmla="*/ 214 h 226"/>
                <a:gd name="T96" fmla="*/ 92 w 183"/>
                <a:gd name="T97" fmla="*/ 220 h 226"/>
                <a:gd name="T98" fmla="*/ 95 w 183"/>
                <a:gd name="T99" fmla="*/ 223 h 226"/>
                <a:gd name="T100" fmla="*/ 98 w 183"/>
                <a:gd name="T101" fmla="*/ 225 h 226"/>
                <a:gd name="T102" fmla="*/ 103 w 183"/>
                <a:gd name="T103" fmla="*/ 223 h 226"/>
                <a:gd name="T104" fmla="*/ 105 w 183"/>
                <a:gd name="T105" fmla="*/ 223 h 226"/>
                <a:gd name="T106" fmla="*/ 110 w 183"/>
                <a:gd name="T107" fmla="*/ 225 h 226"/>
                <a:gd name="T108" fmla="*/ 122 w 183"/>
                <a:gd name="T109" fmla="*/ 223 h 226"/>
                <a:gd name="T110" fmla="*/ 130 w 183"/>
                <a:gd name="T111" fmla="*/ 220 h 226"/>
                <a:gd name="T112" fmla="*/ 141 w 183"/>
                <a:gd name="T113" fmla="*/ 211 h 226"/>
                <a:gd name="T114" fmla="*/ 151 w 183"/>
                <a:gd name="T115" fmla="*/ 212 h 226"/>
                <a:gd name="T116" fmla="*/ 151 w 183"/>
                <a:gd name="T117" fmla="*/ 21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3" h="226">
                  <a:moveTo>
                    <a:pt x="152" y="205"/>
                  </a:moveTo>
                  <a:cubicBezTo>
                    <a:pt x="152" y="205"/>
                    <a:pt x="152" y="205"/>
                    <a:pt x="152" y="205"/>
                  </a:cubicBezTo>
                  <a:cubicBezTo>
                    <a:pt x="150" y="205"/>
                    <a:pt x="146" y="203"/>
                    <a:pt x="143" y="200"/>
                  </a:cubicBezTo>
                  <a:cubicBezTo>
                    <a:pt x="142" y="199"/>
                    <a:pt x="141" y="198"/>
                    <a:pt x="141" y="196"/>
                  </a:cubicBezTo>
                  <a:cubicBezTo>
                    <a:pt x="141" y="195"/>
                    <a:pt x="140" y="195"/>
                    <a:pt x="140" y="194"/>
                  </a:cubicBezTo>
                  <a:cubicBezTo>
                    <a:pt x="139" y="192"/>
                    <a:pt x="137" y="190"/>
                    <a:pt x="135" y="189"/>
                  </a:cubicBezTo>
                  <a:cubicBezTo>
                    <a:pt x="133" y="187"/>
                    <a:pt x="132" y="185"/>
                    <a:pt x="131" y="184"/>
                  </a:cubicBezTo>
                  <a:cubicBezTo>
                    <a:pt x="131" y="182"/>
                    <a:pt x="128" y="182"/>
                    <a:pt x="126" y="181"/>
                  </a:cubicBezTo>
                  <a:cubicBezTo>
                    <a:pt x="124" y="180"/>
                    <a:pt x="122" y="180"/>
                    <a:pt x="121" y="178"/>
                  </a:cubicBezTo>
                  <a:cubicBezTo>
                    <a:pt x="120" y="176"/>
                    <a:pt x="121" y="175"/>
                    <a:pt x="121" y="174"/>
                  </a:cubicBezTo>
                  <a:cubicBezTo>
                    <a:pt x="122" y="173"/>
                    <a:pt x="123" y="173"/>
                    <a:pt x="123" y="171"/>
                  </a:cubicBezTo>
                  <a:cubicBezTo>
                    <a:pt x="123" y="169"/>
                    <a:pt x="124" y="168"/>
                    <a:pt x="128" y="168"/>
                  </a:cubicBezTo>
                  <a:cubicBezTo>
                    <a:pt x="129" y="168"/>
                    <a:pt x="130" y="168"/>
                    <a:pt x="130" y="168"/>
                  </a:cubicBezTo>
                  <a:cubicBezTo>
                    <a:pt x="131" y="168"/>
                    <a:pt x="132" y="168"/>
                    <a:pt x="132" y="168"/>
                  </a:cubicBezTo>
                  <a:cubicBezTo>
                    <a:pt x="132" y="167"/>
                    <a:pt x="133" y="161"/>
                    <a:pt x="133" y="157"/>
                  </a:cubicBezTo>
                  <a:cubicBezTo>
                    <a:pt x="133" y="155"/>
                    <a:pt x="134" y="152"/>
                    <a:pt x="136" y="151"/>
                  </a:cubicBezTo>
                  <a:cubicBezTo>
                    <a:pt x="137" y="149"/>
                    <a:pt x="137" y="148"/>
                    <a:pt x="137" y="147"/>
                  </a:cubicBezTo>
                  <a:cubicBezTo>
                    <a:pt x="136" y="146"/>
                    <a:pt x="136" y="146"/>
                    <a:pt x="136" y="145"/>
                  </a:cubicBezTo>
                  <a:cubicBezTo>
                    <a:pt x="136" y="144"/>
                    <a:pt x="138" y="143"/>
                    <a:pt x="139" y="142"/>
                  </a:cubicBezTo>
                  <a:cubicBezTo>
                    <a:pt x="140" y="142"/>
                    <a:pt x="141" y="141"/>
                    <a:pt x="142" y="141"/>
                  </a:cubicBezTo>
                  <a:cubicBezTo>
                    <a:pt x="143" y="140"/>
                    <a:pt x="143" y="138"/>
                    <a:pt x="143" y="136"/>
                  </a:cubicBezTo>
                  <a:cubicBezTo>
                    <a:pt x="143" y="134"/>
                    <a:pt x="144" y="131"/>
                    <a:pt x="145" y="130"/>
                  </a:cubicBezTo>
                  <a:cubicBezTo>
                    <a:pt x="146" y="129"/>
                    <a:pt x="147" y="127"/>
                    <a:pt x="148" y="125"/>
                  </a:cubicBezTo>
                  <a:cubicBezTo>
                    <a:pt x="150" y="123"/>
                    <a:pt x="151" y="121"/>
                    <a:pt x="153" y="121"/>
                  </a:cubicBezTo>
                  <a:cubicBezTo>
                    <a:pt x="154" y="121"/>
                    <a:pt x="157" y="119"/>
                    <a:pt x="157" y="116"/>
                  </a:cubicBezTo>
                  <a:cubicBezTo>
                    <a:pt x="157" y="115"/>
                    <a:pt x="158" y="113"/>
                    <a:pt x="159" y="111"/>
                  </a:cubicBezTo>
                  <a:cubicBezTo>
                    <a:pt x="160" y="109"/>
                    <a:pt x="161" y="106"/>
                    <a:pt x="161" y="103"/>
                  </a:cubicBezTo>
                  <a:cubicBezTo>
                    <a:pt x="161" y="103"/>
                    <a:pt x="161" y="103"/>
                    <a:pt x="161" y="103"/>
                  </a:cubicBezTo>
                  <a:cubicBezTo>
                    <a:pt x="161" y="102"/>
                    <a:pt x="161" y="102"/>
                    <a:pt x="161" y="102"/>
                  </a:cubicBezTo>
                  <a:cubicBezTo>
                    <a:pt x="161" y="102"/>
                    <a:pt x="161" y="102"/>
                    <a:pt x="161" y="102"/>
                  </a:cubicBezTo>
                  <a:cubicBezTo>
                    <a:pt x="161" y="102"/>
                    <a:pt x="161" y="101"/>
                    <a:pt x="161" y="101"/>
                  </a:cubicBezTo>
                  <a:cubicBezTo>
                    <a:pt x="160" y="98"/>
                    <a:pt x="159" y="95"/>
                    <a:pt x="160" y="92"/>
                  </a:cubicBezTo>
                  <a:cubicBezTo>
                    <a:pt x="160" y="90"/>
                    <a:pt x="161" y="89"/>
                    <a:pt x="162" y="87"/>
                  </a:cubicBezTo>
                  <a:cubicBezTo>
                    <a:pt x="165" y="83"/>
                    <a:pt x="167" y="80"/>
                    <a:pt x="166" y="77"/>
                  </a:cubicBezTo>
                  <a:cubicBezTo>
                    <a:pt x="165" y="74"/>
                    <a:pt x="168" y="72"/>
                    <a:pt x="170" y="71"/>
                  </a:cubicBezTo>
                  <a:cubicBezTo>
                    <a:pt x="171" y="71"/>
                    <a:pt x="172" y="70"/>
                    <a:pt x="172" y="70"/>
                  </a:cubicBezTo>
                  <a:cubicBezTo>
                    <a:pt x="173" y="69"/>
                    <a:pt x="174" y="69"/>
                    <a:pt x="174" y="68"/>
                  </a:cubicBezTo>
                  <a:cubicBezTo>
                    <a:pt x="175" y="68"/>
                    <a:pt x="176" y="67"/>
                    <a:pt x="176" y="67"/>
                  </a:cubicBezTo>
                  <a:cubicBezTo>
                    <a:pt x="177" y="67"/>
                    <a:pt x="177" y="66"/>
                    <a:pt x="177" y="66"/>
                  </a:cubicBezTo>
                  <a:cubicBezTo>
                    <a:pt x="178" y="66"/>
                    <a:pt x="178" y="66"/>
                    <a:pt x="178" y="65"/>
                  </a:cubicBezTo>
                  <a:cubicBezTo>
                    <a:pt x="179" y="65"/>
                    <a:pt x="179" y="65"/>
                    <a:pt x="179" y="64"/>
                  </a:cubicBezTo>
                  <a:cubicBezTo>
                    <a:pt x="180" y="64"/>
                    <a:pt x="180" y="63"/>
                    <a:pt x="181" y="63"/>
                  </a:cubicBezTo>
                  <a:cubicBezTo>
                    <a:pt x="181" y="63"/>
                    <a:pt x="181" y="62"/>
                    <a:pt x="182" y="62"/>
                  </a:cubicBezTo>
                  <a:cubicBezTo>
                    <a:pt x="182" y="61"/>
                    <a:pt x="182" y="61"/>
                    <a:pt x="183" y="60"/>
                  </a:cubicBezTo>
                  <a:cubicBezTo>
                    <a:pt x="180" y="58"/>
                    <a:pt x="178" y="55"/>
                    <a:pt x="176" y="55"/>
                  </a:cubicBezTo>
                  <a:cubicBezTo>
                    <a:pt x="172" y="53"/>
                    <a:pt x="169" y="45"/>
                    <a:pt x="169" y="36"/>
                  </a:cubicBezTo>
                  <a:cubicBezTo>
                    <a:pt x="169" y="30"/>
                    <a:pt x="168" y="24"/>
                    <a:pt x="167" y="21"/>
                  </a:cubicBezTo>
                  <a:cubicBezTo>
                    <a:pt x="167" y="20"/>
                    <a:pt x="167" y="18"/>
                    <a:pt x="167" y="18"/>
                  </a:cubicBezTo>
                  <a:cubicBezTo>
                    <a:pt x="166" y="15"/>
                    <a:pt x="162" y="9"/>
                    <a:pt x="157" y="7"/>
                  </a:cubicBezTo>
                  <a:cubicBezTo>
                    <a:pt x="154" y="5"/>
                    <a:pt x="152" y="3"/>
                    <a:pt x="151" y="0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151" y="0"/>
                    <a:pt x="150" y="1"/>
                    <a:pt x="150" y="1"/>
                  </a:cubicBezTo>
                  <a:cubicBezTo>
                    <a:pt x="150" y="1"/>
                    <a:pt x="150" y="2"/>
                    <a:pt x="150" y="2"/>
                  </a:cubicBezTo>
                  <a:cubicBezTo>
                    <a:pt x="149" y="2"/>
                    <a:pt x="149" y="2"/>
                    <a:pt x="149" y="2"/>
                  </a:cubicBezTo>
                  <a:cubicBezTo>
                    <a:pt x="149" y="2"/>
                    <a:pt x="149" y="2"/>
                    <a:pt x="148" y="3"/>
                  </a:cubicBezTo>
                  <a:cubicBezTo>
                    <a:pt x="148" y="3"/>
                    <a:pt x="148" y="3"/>
                    <a:pt x="148" y="3"/>
                  </a:cubicBezTo>
                  <a:cubicBezTo>
                    <a:pt x="148" y="3"/>
                    <a:pt x="147" y="3"/>
                    <a:pt x="147" y="3"/>
                  </a:cubicBezTo>
                  <a:cubicBezTo>
                    <a:pt x="146" y="3"/>
                    <a:pt x="146" y="3"/>
                    <a:pt x="146" y="3"/>
                  </a:cubicBezTo>
                  <a:cubicBezTo>
                    <a:pt x="146" y="3"/>
                    <a:pt x="146" y="3"/>
                    <a:pt x="145" y="3"/>
                  </a:cubicBezTo>
                  <a:cubicBezTo>
                    <a:pt x="145" y="3"/>
                    <a:pt x="144" y="4"/>
                    <a:pt x="144" y="5"/>
                  </a:cubicBezTo>
                  <a:cubicBezTo>
                    <a:pt x="143" y="8"/>
                    <a:pt x="142" y="11"/>
                    <a:pt x="138" y="11"/>
                  </a:cubicBezTo>
                  <a:cubicBezTo>
                    <a:pt x="136" y="11"/>
                    <a:pt x="135" y="12"/>
                    <a:pt x="135" y="13"/>
                  </a:cubicBezTo>
                  <a:cubicBezTo>
                    <a:pt x="134" y="15"/>
                    <a:pt x="133" y="16"/>
                    <a:pt x="131" y="16"/>
                  </a:cubicBezTo>
                  <a:cubicBezTo>
                    <a:pt x="128" y="16"/>
                    <a:pt x="126" y="14"/>
                    <a:pt x="125" y="13"/>
                  </a:cubicBezTo>
                  <a:cubicBezTo>
                    <a:pt x="110" y="13"/>
                    <a:pt x="110" y="13"/>
                    <a:pt x="110" y="13"/>
                  </a:cubicBezTo>
                  <a:cubicBezTo>
                    <a:pt x="110" y="13"/>
                    <a:pt x="110" y="13"/>
                    <a:pt x="110" y="13"/>
                  </a:cubicBezTo>
                  <a:cubicBezTo>
                    <a:pt x="109" y="12"/>
                    <a:pt x="107" y="10"/>
                    <a:pt x="106" y="11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3" y="78"/>
                    <a:pt x="23" y="85"/>
                    <a:pt x="21" y="86"/>
                  </a:cubicBezTo>
                  <a:cubicBezTo>
                    <a:pt x="20" y="86"/>
                    <a:pt x="20" y="86"/>
                    <a:pt x="20" y="86"/>
                  </a:cubicBezTo>
                  <a:cubicBezTo>
                    <a:pt x="18" y="87"/>
                    <a:pt x="12" y="89"/>
                    <a:pt x="12" y="91"/>
                  </a:cubicBezTo>
                  <a:cubicBezTo>
                    <a:pt x="12" y="94"/>
                    <a:pt x="11" y="98"/>
                    <a:pt x="7" y="99"/>
                  </a:cubicBezTo>
                  <a:cubicBezTo>
                    <a:pt x="6" y="99"/>
                    <a:pt x="6" y="100"/>
                    <a:pt x="6" y="102"/>
                  </a:cubicBezTo>
                  <a:cubicBezTo>
                    <a:pt x="6" y="104"/>
                    <a:pt x="5" y="107"/>
                    <a:pt x="2" y="107"/>
                  </a:cubicBezTo>
                  <a:cubicBezTo>
                    <a:pt x="1" y="107"/>
                    <a:pt x="1" y="108"/>
                    <a:pt x="1" y="108"/>
                  </a:cubicBezTo>
                  <a:cubicBezTo>
                    <a:pt x="1" y="108"/>
                    <a:pt x="2" y="109"/>
                    <a:pt x="2" y="109"/>
                  </a:cubicBezTo>
                  <a:cubicBezTo>
                    <a:pt x="3" y="111"/>
                    <a:pt x="4" y="114"/>
                    <a:pt x="2" y="115"/>
                  </a:cubicBezTo>
                  <a:cubicBezTo>
                    <a:pt x="1" y="117"/>
                    <a:pt x="0" y="118"/>
                    <a:pt x="1" y="119"/>
                  </a:cubicBezTo>
                  <a:cubicBezTo>
                    <a:pt x="1" y="120"/>
                    <a:pt x="2" y="120"/>
                    <a:pt x="3" y="120"/>
                  </a:cubicBezTo>
                  <a:cubicBezTo>
                    <a:pt x="4" y="120"/>
                    <a:pt x="4" y="120"/>
                    <a:pt x="5" y="121"/>
                  </a:cubicBezTo>
                  <a:cubicBezTo>
                    <a:pt x="6" y="122"/>
                    <a:pt x="6" y="124"/>
                    <a:pt x="6" y="127"/>
                  </a:cubicBezTo>
                  <a:cubicBezTo>
                    <a:pt x="6" y="127"/>
                    <a:pt x="6" y="128"/>
                    <a:pt x="6" y="129"/>
                  </a:cubicBezTo>
                  <a:cubicBezTo>
                    <a:pt x="6" y="130"/>
                    <a:pt x="6" y="130"/>
                    <a:pt x="6" y="131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6" y="131"/>
                    <a:pt x="6" y="131"/>
                    <a:pt x="6" y="132"/>
                  </a:cubicBezTo>
                  <a:cubicBezTo>
                    <a:pt x="6" y="132"/>
                    <a:pt x="7" y="132"/>
                    <a:pt x="7" y="132"/>
                  </a:cubicBezTo>
                  <a:cubicBezTo>
                    <a:pt x="7" y="132"/>
                    <a:pt x="7" y="132"/>
                    <a:pt x="7" y="133"/>
                  </a:cubicBezTo>
                  <a:cubicBezTo>
                    <a:pt x="7" y="133"/>
                    <a:pt x="7" y="133"/>
                    <a:pt x="8" y="133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8" y="134"/>
                    <a:pt x="8" y="134"/>
                    <a:pt x="8" y="134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10" y="135"/>
                    <a:pt x="11" y="135"/>
                    <a:pt x="11" y="135"/>
                  </a:cubicBezTo>
                  <a:cubicBezTo>
                    <a:pt x="11" y="136"/>
                    <a:pt x="11" y="136"/>
                    <a:pt x="11" y="136"/>
                  </a:cubicBezTo>
                  <a:cubicBezTo>
                    <a:pt x="10" y="141"/>
                    <a:pt x="10" y="141"/>
                    <a:pt x="10" y="141"/>
                  </a:cubicBezTo>
                  <a:cubicBezTo>
                    <a:pt x="10" y="141"/>
                    <a:pt x="10" y="141"/>
                    <a:pt x="10" y="141"/>
                  </a:cubicBezTo>
                  <a:cubicBezTo>
                    <a:pt x="10" y="141"/>
                    <a:pt x="10" y="141"/>
                    <a:pt x="10" y="141"/>
                  </a:cubicBezTo>
                  <a:cubicBezTo>
                    <a:pt x="11" y="142"/>
                    <a:pt x="13" y="145"/>
                    <a:pt x="15" y="147"/>
                  </a:cubicBezTo>
                  <a:cubicBezTo>
                    <a:pt x="15" y="147"/>
                    <a:pt x="15" y="147"/>
                    <a:pt x="15" y="148"/>
                  </a:cubicBezTo>
                  <a:cubicBezTo>
                    <a:pt x="16" y="148"/>
                    <a:pt x="16" y="148"/>
                    <a:pt x="16" y="149"/>
                  </a:cubicBezTo>
                  <a:cubicBezTo>
                    <a:pt x="16" y="149"/>
                    <a:pt x="16" y="149"/>
                    <a:pt x="17" y="149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7" y="150"/>
                    <a:pt x="17" y="150"/>
                    <a:pt x="17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2"/>
                    <a:pt x="18" y="152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8" y="152"/>
                    <a:pt x="19" y="153"/>
                    <a:pt x="19" y="154"/>
                  </a:cubicBezTo>
                  <a:cubicBezTo>
                    <a:pt x="20" y="156"/>
                    <a:pt x="21" y="158"/>
                    <a:pt x="20" y="161"/>
                  </a:cubicBezTo>
                  <a:cubicBezTo>
                    <a:pt x="20" y="162"/>
                    <a:pt x="19" y="162"/>
                    <a:pt x="18" y="163"/>
                  </a:cubicBezTo>
                  <a:cubicBezTo>
                    <a:pt x="17" y="164"/>
                    <a:pt x="17" y="164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22" y="166"/>
                    <a:pt x="22" y="166"/>
                    <a:pt x="22" y="166"/>
                  </a:cubicBezTo>
                  <a:cubicBezTo>
                    <a:pt x="23" y="169"/>
                    <a:pt x="23" y="169"/>
                    <a:pt x="23" y="169"/>
                  </a:cubicBezTo>
                  <a:cubicBezTo>
                    <a:pt x="25" y="170"/>
                    <a:pt x="30" y="170"/>
                    <a:pt x="33" y="174"/>
                  </a:cubicBezTo>
                  <a:cubicBezTo>
                    <a:pt x="34" y="175"/>
                    <a:pt x="34" y="176"/>
                    <a:pt x="35" y="177"/>
                  </a:cubicBezTo>
                  <a:cubicBezTo>
                    <a:pt x="37" y="179"/>
                    <a:pt x="38" y="180"/>
                    <a:pt x="38" y="182"/>
                  </a:cubicBezTo>
                  <a:cubicBezTo>
                    <a:pt x="38" y="182"/>
                    <a:pt x="38" y="183"/>
                    <a:pt x="40" y="184"/>
                  </a:cubicBezTo>
                  <a:cubicBezTo>
                    <a:pt x="41" y="185"/>
                    <a:pt x="43" y="186"/>
                    <a:pt x="44" y="187"/>
                  </a:cubicBezTo>
                  <a:cubicBezTo>
                    <a:pt x="49" y="191"/>
                    <a:pt x="49" y="193"/>
                    <a:pt x="49" y="195"/>
                  </a:cubicBezTo>
                  <a:cubicBezTo>
                    <a:pt x="49" y="196"/>
                    <a:pt x="52" y="198"/>
                    <a:pt x="56" y="200"/>
                  </a:cubicBezTo>
                  <a:cubicBezTo>
                    <a:pt x="56" y="200"/>
                    <a:pt x="56" y="200"/>
                    <a:pt x="56" y="200"/>
                  </a:cubicBezTo>
                  <a:cubicBezTo>
                    <a:pt x="59" y="207"/>
                    <a:pt x="59" y="207"/>
                    <a:pt x="59" y="207"/>
                  </a:cubicBezTo>
                  <a:cubicBezTo>
                    <a:pt x="59" y="207"/>
                    <a:pt x="59" y="207"/>
                    <a:pt x="59" y="207"/>
                  </a:cubicBezTo>
                  <a:cubicBezTo>
                    <a:pt x="59" y="207"/>
                    <a:pt x="59" y="207"/>
                    <a:pt x="59" y="207"/>
                  </a:cubicBezTo>
                  <a:cubicBezTo>
                    <a:pt x="60" y="207"/>
                    <a:pt x="60" y="207"/>
                    <a:pt x="60" y="208"/>
                  </a:cubicBezTo>
                  <a:cubicBezTo>
                    <a:pt x="60" y="208"/>
                    <a:pt x="60" y="208"/>
                    <a:pt x="60" y="208"/>
                  </a:cubicBezTo>
                  <a:cubicBezTo>
                    <a:pt x="61" y="208"/>
                    <a:pt x="61" y="208"/>
                    <a:pt x="61" y="209"/>
                  </a:cubicBezTo>
                  <a:cubicBezTo>
                    <a:pt x="61" y="209"/>
                    <a:pt x="61" y="209"/>
                    <a:pt x="61" y="209"/>
                  </a:cubicBezTo>
                  <a:cubicBezTo>
                    <a:pt x="61" y="209"/>
                    <a:pt x="62" y="210"/>
                    <a:pt x="62" y="210"/>
                  </a:cubicBezTo>
                  <a:cubicBezTo>
                    <a:pt x="63" y="212"/>
                    <a:pt x="65" y="214"/>
                    <a:pt x="66" y="215"/>
                  </a:cubicBezTo>
                  <a:cubicBezTo>
                    <a:pt x="66" y="215"/>
                    <a:pt x="66" y="215"/>
                    <a:pt x="66" y="215"/>
                  </a:cubicBezTo>
                  <a:cubicBezTo>
                    <a:pt x="66" y="215"/>
                    <a:pt x="67" y="216"/>
                    <a:pt x="68" y="216"/>
                  </a:cubicBezTo>
                  <a:cubicBezTo>
                    <a:pt x="69" y="216"/>
                    <a:pt x="69" y="216"/>
                    <a:pt x="70" y="216"/>
                  </a:cubicBezTo>
                  <a:cubicBezTo>
                    <a:pt x="71" y="216"/>
                    <a:pt x="71" y="216"/>
                    <a:pt x="72" y="215"/>
                  </a:cubicBezTo>
                  <a:cubicBezTo>
                    <a:pt x="73" y="214"/>
                    <a:pt x="74" y="214"/>
                    <a:pt x="75" y="214"/>
                  </a:cubicBezTo>
                  <a:cubicBezTo>
                    <a:pt x="77" y="214"/>
                    <a:pt x="78" y="215"/>
                    <a:pt x="79" y="215"/>
                  </a:cubicBezTo>
                  <a:cubicBezTo>
                    <a:pt x="80" y="215"/>
                    <a:pt x="82" y="214"/>
                    <a:pt x="83" y="214"/>
                  </a:cubicBezTo>
                  <a:cubicBezTo>
                    <a:pt x="84" y="214"/>
                    <a:pt x="85" y="214"/>
                    <a:pt x="85" y="214"/>
                  </a:cubicBezTo>
                  <a:cubicBezTo>
                    <a:pt x="86" y="215"/>
                    <a:pt x="89" y="217"/>
                    <a:pt x="92" y="220"/>
                  </a:cubicBezTo>
                  <a:cubicBezTo>
                    <a:pt x="92" y="220"/>
                    <a:pt x="92" y="220"/>
                    <a:pt x="92" y="220"/>
                  </a:cubicBezTo>
                  <a:cubicBezTo>
                    <a:pt x="92" y="220"/>
                    <a:pt x="93" y="221"/>
                    <a:pt x="93" y="221"/>
                  </a:cubicBezTo>
                  <a:cubicBezTo>
                    <a:pt x="94" y="221"/>
                    <a:pt x="94" y="222"/>
                    <a:pt x="94" y="222"/>
                  </a:cubicBezTo>
                  <a:cubicBezTo>
                    <a:pt x="94" y="222"/>
                    <a:pt x="95" y="222"/>
                    <a:pt x="95" y="223"/>
                  </a:cubicBezTo>
                  <a:cubicBezTo>
                    <a:pt x="95" y="223"/>
                    <a:pt x="96" y="223"/>
                    <a:pt x="96" y="224"/>
                  </a:cubicBezTo>
                  <a:cubicBezTo>
                    <a:pt x="96" y="224"/>
                    <a:pt x="97" y="224"/>
                    <a:pt x="97" y="224"/>
                  </a:cubicBezTo>
                  <a:cubicBezTo>
                    <a:pt x="97" y="225"/>
                    <a:pt x="98" y="225"/>
                    <a:pt x="98" y="225"/>
                  </a:cubicBezTo>
                  <a:cubicBezTo>
                    <a:pt x="99" y="225"/>
                    <a:pt x="100" y="224"/>
                    <a:pt x="102" y="224"/>
                  </a:cubicBezTo>
                  <a:cubicBezTo>
                    <a:pt x="102" y="224"/>
                    <a:pt x="102" y="224"/>
                    <a:pt x="102" y="224"/>
                  </a:cubicBezTo>
                  <a:cubicBezTo>
                    <a:pt x="103" y="224"/>
                    <a:pt x="103" y="224"/>
                    <a:pt x="103" y="223"/>
                  </a:cubicBezTo>
                  <a:cubicBezTo>
                    <a:pt x="103" y="223"/>
                    <a:pt x="104" y="223"/>
                    <a:pt x="104" y="223"/>
                  </a:cubicBezTo>
                  <a:cubicBezTo>
                    <a:pt x="104" y="223"/>
                    <a:pt x="104" y="223"/>
                    <a:pt x="104" y="223"/>
                  </a:cubicBezTo>
                  <a:cubicBezTo>
                    <a:pt x="105" y="223"/>
                    <a:pt x="105" y="223"/>
                    <a:pt x="105" y="223"/>
                  </a:cubicBezTo>
                  <a:cubicBezTo>
                    <a:pt x="105" y="223"/>
                    <a:pt x="106" y="223"/>
                    <a:pt x="106" y="223"/>
                  </a:cubicBezTo>
                  <a:cubicBezTo>
                    <a:pt x="106" y="223"/>
                    <a:pt x="106" y="223"/>
                    <a:pt x="106" y="223"/>
                  </a:cubicBezTo>
                  <a:cubicBezTo>
                    <a:pt x="108" y="223"/>
                    <a:pt x="109" y="224"/>
                    <a:pt x="110" y="225"/>
                  </a:cubicBezTo>
                  <a:cubicBezTo>
                    <a:pt x="111" y="225"/>
                    <a:pt x="112" y="226"/>
                    <a:pt x="112" y="226"/>
                  </a:cubicBezTo>
                  <a:cubicBezTo>
                    <a:pt x="113" y="224"/>
                    <a:pt x="117" y="222"/>
                    <a:pt x="120" y="222"/>
                  </a:cubicBezTo>
                  <a:cubicBezTo>
                    <a:pt x="121" y="222"/>
                    <a:pt x="121" y="222"/>
                    <a:pt x="122" y="223"/>
                  </a:cubicBezTo>
                  <a:cubicBezTo>
                    <a:pt x="122" y="223"/>
                    <a:pt x="124" y="223"/>
                    <a:pt x="125" y="223"/>
                  </a:cubicBezTo>
                  <a:cubicBezTo>
                    <a:pt x="127" y="223"/>
                    <a:pt x="127" y="223"/>
                    <a:pt x="127" y="223"/>
                  </a:cubicBezTo>
                  <a:cubicBezTo>
                    <a:pt x="127" y="222"/>
                    <a:pt x="129" y="221"/>
                    <a:pt x="130" y="220"/>
                  </a:cubicBezTo>
                  <a:cubicBezTo>
                    <a:pt x="131" y="219"/>
                    <a:pt x="131" y="219"/>
                    <a:pt x="131" y="219"/>
                  </a:cubicBezTo>
                  <a:cubicBezTo>
                    <a:pt x="132" y="218"/>
                    <a:pt x="132" y="218"/>
                    <a:pt x="133" y="217"/>
                  </a:cubicBezTo>
                  <a:cubicBezTo>
                    <a:pt x="133" y="215"/>
                    <a:pt x="138" y="212"/>
                    <a:pt x="141" y="211"/>
                  </a:cubicBezTo>
                  <a:cubicBezTo>
                    <a:pt x="142" y="211"/>
                    <a:pt x="142" y="211"/>
                    <a:pt x="142" y="211"/>
                  </a:cubicBezTo>
                  <a:cubicBezTo>
                    <a:pt x="146" y="210"/>
                    <a:pt x="149" y="210"/>
                    <a:pt x="150" y="212"/>
                  </a:cubicBezTo>
                  <a:cubicBezTo>
                    <a:pt x="150" y="212"/>
                    <a:pt x="150" y="212"/>
                    <a:pt x="151" y="212"/>
                  </a:cubicBezTo>
                  <a:cubicBezTo>
                    <a:pt x="151" y="212"/>
                    <a:pt x="151" y="212"/>
                    <a:pt x="151" y="212"/>
                  </a:cubicBezTo>
                  <a:cubicBezTo>
                    <a:pt x="151" y="212"/>
                    <a:pt x="151" y="213"/>
                    <a:pt x="151" y="213"/>
                  </a:cubicBezTo>
                  <a:cubicBezTo>
                    <a:pt x="151" y="212"/>
                    <a:pt x="151" y="212"/>
                    <a:pt x="151" y="212"/>
                  </a:cubicBezTo>
                  <a:cubicBezTo>
                    <a:pt x="152" y="211"/>
                    <a:pt x="152" y="210"/>
                    <a:pt x="152" y="209"/>
                  </a:cubicBezTo>
                  <a:cubicBezTo>
                    <a:pt x="152" y="208"/>
                    <a:pt x="152" y="206"/>
                    <a:pt x="152" y="2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01" name="Freeform 202"/>
            <p:cNvSpPr>
              <a:spLocks/>
            </p:cNvSpPr>
            <p:nvPr/>
          </p:nvSpPr>
          <p:spPr bwMode="auto">
            <a:xfrm>
              <a:off x="13457238" y="9540875"/>
              <a:ext cx="180975" cy="434975"/>
            </a:xfrm>
            <a:custGeom>
              <a:avLst/>
              <a:gdLst>
                <a:gd name="T0" fmla="*/ 32 w 34"/>
                <a:gd name="T1" fmla="*/ 56 h 83"/>
                <a:gd name="T2" fmla="*/ 31 w 34"/>
                <a:gd name="T3" fmla="*/ 55 h 83"/>
                <a:gd name="T4" fmla="*/ 31 w 34"/>
                <a:gd name="T5" fmla="*/ 55 h 83"/>
                <a:gd name="T6" fmla="*/ 30 w 34"/>
                <a:gd name="T7" fmla="*/ 54 h 83"/>
                <a:gd name="T8" fmla="*/ 29 w 34"/>
                <a:gd name="T9" fmla="*/ 53 h 83"/>
                <a:gd name="T10" fmla="*/ 28 w 34"/>
                <a:gd name="T11" fmla="*/ 52 h 83"/>
                <a:gd name="T12" fmla="*/ 27 w 34"/>
                <a:gd name="T13" fmla="*/ 51 h 83"/>
                <a:gd name="T14" fmla="*/ 27 w 34"/>
                <a:gd name="T15" fmla="*/ 51 h 83"/>
                <a:gd name="T16" fmla="*/ 27 w 34"/>
                <a:gd name="T17" fmla="*/ 51 h 83"/>
                <a:gd name="T18" fmla="*/ 24 w 34"/>
                <a:gd name="T19" fmla="*/ 53 h 83"/>
                <a:gd name="T20" fmla="*/ 13 w 34"/>
                <a:gd name="T21" fmla="*/ 34 h 83"/>
                <a:gd name="T22" fmla="*/ 14 w 34"/>
                <a:gd name="T23" fmla="*/ 24 h 83"/>
                <a:gd name="T24" fmla="*/ 14 w 34"/>
                <a:gd name="T25" fmla="*/ 14 h 83"/>
                <a:gd name="T26" fmla="*/ 10 w 34"/>
                <a:gd name="T27" fmla="*/ 0 h 83"/>
                <a:gd name="T28" fmla="*/ 6 w 34"/>
                <a:gd name="T29" fmla="*/ 0 h 83"/>
                <a:gd name="T30" fmla="*/ 7 w 34"/>
                <a:gd name="T31" fmla="*/ 2 h 83"/>
                <a:gd name="T32" fmla="*/ 7 w 34"/>
                <a:gd name="T33" fmla="*/ 2 h 83"/>
                <a:gd name="T34" fmla="*/ 8 w 34"/>
                <a:gd name="T35" fmla="*/ 3 h 83"/>
                <a:gd name="T36" fmla="*/ 8 w 34"/>
                <a:gd name="T37" fmla="*/ 4 h 83"/>
                <a:gd name="T38" fmla="*/ 9 w 34"/>
                <a:gd name="T39" fmla="*/ 5 h 83"/>
                <a:gd name="T40" fmla="*/ 9 w 34"/>
                <a:gd name="T41" fmla="*/ 6 h 83"/>
                <a:gd name="T42" fmla="*/ 9 w 34"/>
                <a:gd name="T43" fmla="*/ 7 h 83"/>
                <a:gd name="T44" fmla="*/ 9 w 34"/>
                <a:gd name="T45" fmla="*/ 7 h 83"/>
                <a:gd name="T46" fmla="*/ 10 w 34"/>
                <a:gd name="T47" fmla="*/ 8 h 83"/>
                <a:gd name="T48" fmla="*/ 10 w 34"/>
                <a:gd name="T49" fmla="*/ 9 h 83"/>
                <a:gd name="T50" fmla="*/ 10 w 34"/>
                <a:gd name="T51" fmla="*/ 10 h 83"/>
                <a:gd name="T52" fmla="*/ 10 w 34"/>
                <a:gd name="T53" fmla="*/ 11 h 83"/>
                <a:gd name="T54" fmla="*/ 10 w 34"/>
                <a:gd name="T55" fmla="*/ 11 h 83"/>
                <a:gd name="T56" fmla="*/ 9 w 34"/>
                <a:gd name="T57" fmla="*/ 12 h 83"/>
                <a:gd name="T58" fmla="*/ 8 w 34"/>
                <a:gd name="T59" fmla="*/ 12 h 83"/>
                <a:gd name="T60" fmla="*/ 7 w 34"/>
                <a:gd name="T61" fmla="*/ 12 h 83"/>
                <a:gd name="T62" fmla="*/ 6 w 34"/>
                <a:gd name="T63" fmla="*/ 13 h 83"/>
                <a:gd name="T64" fmla="*/ 6 w 34"/>
                <a:gd name="T65" fmla="*/ 30 h 83"/>
                <a:gd name="T66" fmla="*/ 7 w 34"/>
                <a:gd name="T67" fmla="*/ 31 h 83"/>
                <a:gd name="T68" fmla="*/ 7 w 34"/>
                <a:gd name="T69" fmla="*/ 32 h 83"/>
                <a:gd name="T70" fmla="*/ 4 w 34"/>
                <a:gd name="T71" fmla="*/ 33 h 83"/>
                <a:gd name="T72" fmla="*/ 2 w 34"/>
                <a:gd name="T73" fmla="*/ 34 h 83"/>
                <a:gd name="T74" fmla="*/ 0 w 34"/>
                <a:gd name="T75" fmla="*/ 45 h 83"/>
                <a:gd name="T76" fmla="*/ 1 w 34"/>
                <a:gd name="T77" fmla="*/ 47 h 83"/>
                <a:gd name="T78" fmla="*/ 2 w 34"/>
                <a:gd name="T79" fmla="*/ 49 h 83"/>
                <a:gd name="T80" fmla="*/ 3 w 34"/>
                <a:gd name="T81" fmla="*/ 49 h 83"/>
                <a:gd name="T82" fmla="*/ 3 w 34"/>
                <a:gd name="T83" fmla="*/ 49 h 83"/>
                <a:gd name="T84" fmla="*/ 4 w 34"/>
                <a:gd name="T85" fmla="*/ 51 h 83"/>
                <a:gd name="T86" fmla="*/ 7 w 34"/>
                <a:gd name="T87" fmla="*/ 53 h 83"/>
                <a:gd name="T88" fmla="*/ 7 w 34"/>
                <a:gd name="T89" fmla="*/ 53 h 83"/>
                <a:gd name="T90" fmla="*/ 7 w 34"/>
                <a:gd name="T91" fmla="*/ 53 h 83"/>
                <a:gd name="T92" fmla="*/ 8 w 34"/>
                <a:gd name="T93" fmla="*/ 54 h 83"/>
                <a:gd name="T94" fmla="*/ 9 w 34"/>
                <a:gd name="T95" fmla="*/ 54 h 83"/>
                <a:gd name="T96" fmla="*/ 10 w 34"/>
                <a:gd name="T97" fmla="*/ 53 h 83"/>
                <a:gd name="T98" fmla="*/ 15 w 34"/>
                <a:gd name="T99" fmla="*/ 53 h 83"/>
                <a:gd name="T100" fmla="*/ 19 w 34"/>
                <a:gd name="T101" fmla="*/ 56 h 83"/>
                <a:gd name="T102" fmla="*/ 17 w 34"/>
                <a:gd name="T103" fmla="*/ 66 h 83"/>
                <a:gd name="T104" fmla="*/ 17 w 34"/>
                <a:gd name="T105" fmla="*/ 71 h 83"/>
                <a:gd name="T106" fmla="*/ 25 w 34"/>
                <a:gd name="T107" fmla="*/ 83 h 83"/>
                <a:gd name="T108" fmla="*/ 25 w 34"/>
                <a:gd name="T109" fmla="*/ 82 h 83"/>
                <a:gd name="T110" fmla="*/ 26 w 34"/>
                <a:gd name="T111" fmla="*/ 73 h 83"/>
                <a:gd name="T112" fmla="*/ 30 w 34"/>
                <a:gd name="T113" fmla="*/ 72 h 83"/>
                <a:gd name="T114" fmla="*/ 32 w 34"/>
                <a:gd name="T115" fmla="*/ 67 h 83"/>
                <a:gd name="T116" fmla="*/ 33 w 34"/>
                <a:gd name="T117" fmla="*/ 60 h 83"/>
                <a:gd name="T118" fmla="*/ 32 w 34"/>
                <a:gd name="T119" fmla="*/ 56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4" h="83">
                  <a:moveTo>
                    <a:pt x="32" y="56"/>
                  </a:moveTo>
                  <a:cubicBezTo>
                    <a:pt x="32" y="56"/>
                    <a:pt x="32" y="55"/>
                    <a:pt x="31" y="55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30" y="53"/>
                    <a:pt x="29" y="53"/>
                    <a:pt x="29" y="53"/>
                  </a:cubicBezTo>
                  <a:cubicBezTo>
                    <a:pt x="29" y="53"/>
                    <a:pt x="28" y="52"/>
                    <a:pt x="28" y="52"/>
                  </a:cubicBezTo>
                  <a:cubicBezTo>
                    <a:pt x="28" y="52"/>
                    <a:pt x="28" y="52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6" y="52"/>
                    <a:pt x="25" y="53"/>
                    <a:pt x="24" y="53"/>
                  </a:cubicBezTo>
                  <a:cubicBezTo>
                    <a:pt x="20" y="53"/>
                    <a:pt x="13" y="41"/>
                    <a:pt x="13" y="34"/>
                  </a:cubicBezTo>
                  <a:cubicBezTo>
                    <a:pt x="12" y="30"/>
                    <a:pt x="13" y="27"/>
                    <a:pt x="14" y="24"/>
                  </a:cubicBezTo>
                  <a:cubicBezTo>
                    <a:pt x="15" y="21"/>
                    <a:pt x="16" y="18"/>
                    <a:pt x="14" y="14"/>
                  </a:cubicBezTo>
                  <a:cubicBezTo>
                    <a:pt x="11" y="7"/>
                    <a:pt x="10" y="3"/>
                    <a:pt x="10" y="0"/>
                  </a:cubicBezTo>
                  <a:cubicBezTo>
                    <a:pt x="9" y="0"/>
                    <a:pt x="8" y="0"/>
                    <a:pt x="6" y="0"/>
                  </a:cubicBezTo>
                  <a:cubicBezTo>
                    <a:pt x="6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3"/>
                    <a:pt x="8" y="3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9" y="5"/>
                  </a:cubicBezTo>
                  <a:cubicBezTo>
                    <a:pt x="9" y="5"/>
                    <a:pt x="9" y="5"/>
                    <a:pt x="9" y="6"/>
                  </a:cubicBezTo>
                  <a:cubicBezTo>
                    <a:pt x="9" y="6"/>
                    <a:pt x="9" y="6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10"/>
                    <a:pt x="10" y="10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9" y="12"/>
                  </a:cubicBezTo>
                  <a:cubicBezTo>
                    <a:pt x="9" y="12"/>
                    <a:pt x="8" y="12"/>
                    <a:pt x="8" y="12"/>
                  </a:cubicBezTo>
                  <a:cubicBezTo>
                    <a:pt x="8" y="12"/>
                    <a:pt x="8" y="12"/>
                    <a:pt x="7" y="12"/>
                  </a:cubicBezTo>
                  <a:cubicBezTo>
                    <a:pt x="7" y="12"/>
                    <a:pt x="6" y="12"/>
                    <a:pt x="6" y="13"/>
                  </a:cubicBezTo>
                  <a:cubicBezTo>
                    <a:pt x="5" y="16"/>
                    <a:pt x="4" y="28"/>
                    <a:pt x="6" y="30"/>
                  </a:cubicBezTo>
                  <a:cubicBezTo>
                    <a:pt x="6" y="30"/>
                    <a:pt x="7" y="31"/>
                    <a:pt x="7" y="31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3"/>
                    <a:pt x="5" y="33"/>
                    <a:pt x="4" y="33"/>
                  </a:cubicBezTo>
                  <a:cubicBezTo>
                    <a:pt x="3" y="33"/>
                    <a:pt x="2" y="33"/>
                    <a:pt x="2" y="34"/>
                  </a:cubicBezTo>
                  <a:cubicBezTo>
                    <a:pt x="2" y="34"/>
                    <a:pt x="2" y="43"/>
                    <a:pt x="0" y="45"/>
                  </a:cubicBezTo>
                  <a:cubicBezTo>
                    <a:pt x="0" y="46"/>
                    <a:pt x="1" y="46"/>
                    <a:pt x="1" y="47"/>
                  </a:cubicBezTo>
                  <a:cubicBezTo>
                    <a:pt x="1" y="48"/>
                    <a:pt x="2" y="48"/>
                    <a:pt x="2" y="49"/>
                  </a:cubicBezTo>
                  <a:cubicBezTo>
                    <a:pt x="2" y="49"/>
                    <a:pt x="2" y="49"/>
                    <a:pt x="3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3" y="50"/>
                    <a:pt x="4" y="50"/>
                    <a:pt x="4" y="51"/>
                  </a:cubicBezTo>
                  <a:cubicBezTo>
                    <a:pt x="5" y="51"/>
                    <a:pt x="6" y="52"/>
                    <a:pt x="7" y="53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8" y="53"/>
                    <a:pt x="8" y="53"/>
                    <a:pt x="8" y="54"/>
                  </a:cubicBezTo>
                  <a:cubicBezTo>
                    <a:pt x="8" y="54"/>
                    <a:pt x="9" y="54"/>
                    <a:pt x="9" y="54"/>
                  </a:cubicBezTo>
                  <a:cubicBezTo>
                    <a:pt x="9" y="54"/>
                    <a:pt x="10" y="54"/>
                    <a:pt x="10" y="53"/>
                  </a:cubicBezTo>
                  <a:cubicBezTo>
                    <a:pt x="11" y="53"/>
                    <a:pt x="13" y="53"/>
                    <a:pt x="15" y="53"/>
                  </a:cubicBezTo>
                  <a:cubicBezTo>
                    <a:pt x="18" y="53"/>
                    <a:pt x="19" y="54"/>
                    <a:pt x="19" y="56"/>
                  </a:cubicBezTo>
                  <a:cubicBezTo>
                    <a:pt x="20" y="59"/>
                    <a:pt x="18" y="63"/>
                    <a:pt x="17" y="66"/>
                  </a:cubicBezTo>
                  <a:cubicBezTo>
                    <a:pt x="17" y="68"/>
                    <a:pt x="16" y="70"/>
                    <a:pt x="17" y="71"/>
                  </a:cubicBezTo>
                  <a:cubicBezTo>
                    <a:pt x="17" y="72"/>
                    <a:pt x="22" y="80"/>
                    <a:pt x="25" y="83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4" y="79"/>
                    <a:pt x="24" y="76"/>
                    <a:pt x="26" y="73"/>
                  </a:cubicBezTo>
                  <a:cubicBezTo>
                    <a:pt x="27" y="72"/>
                    <a:pt x="29" y="72"/>
                    <a:pt x="30" y="72"/>
                  </a:cubicBezTo>
                  <a:cubicBezTo>
                    <a:pt x="31" y="72"/>
                    <a:pt x="32" y="71"/>
                    <a:pt x="32" y="67"/>
                  </a:cubicBezTo>
                  <a:cubicBezTo>
                    <a:pt x="32" y="63"/>
                    <a:pt x="33" y="61"/>
                    <a:pt x="33" y="60"/>
                  </a:cubicBezTo>
                  <a:cubicBezTo>
                    <a:pt x="33" y="58"/>
                    <a:pt x="34" y="58"/>
                    <a:pt x="32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02" name="Freeform 203"/>
            <p:cNvSpPr>
              <a:spLocks/>
            </p:cNvSpPr>
            <p:nvPr/>
          </p:nvSpPr>
          <p:spPr bwMode="auto">
            <a:xfrm>
              <a:off x="13266738" y="9021763"/>
              <a:ext cx="638175" cy="639763"/>
            </a:xfrm>
            <a:custGeom>
              <a:avLst/>
              <a:gdLst>
                <a:gd name="T0" fmla="*/ 43 w 120"/>
                <a:gd name="T1" fmla="*/ 11 h 122"/>
                <a:gd name="T2" fmla="*/ 43 w 120"/>
                <a:gd name="T3" fmla="*/ 18 h 122"/>
                <a:gd name="T4" fmla="*/ 22 w 120"/>
                <a:gd name="T5" fmla="*/ 16 h 122"/>
                <a:gd name="T6" fmla="*/ 12 w 120"/>
                <a:gd name="T7" fmla="*/ 1 h 122"/>
                <a:gd name="T8" fmla="*/ 14 w 120"/>
                <a:gd name="T9" fmla="*/ 14 h 122"/>
                <a:gd name="T10" fmla="*/ 13 w 120"/>
                <a:gd name="T11" fmla="*/ 15 h 122"/>
                <a:gd name="T12" fmla="*/ 11 w 120"/>
                <a:gd name="T13" fmla="*/ 17 h 122"/>
                <a:gd name="T14" fmla="*/ 11 w 120"/>
                <a:gd name="T15" fmla="*/ 19 h 122"/>
                <a:gd name="T16" fmla="*/ 14 w 120"/>
                <a:gd name="T17" fmla="*/ 23 h 122"/>
                <a:gd name="T18" fmla="*/ 3 w 120"/>
                <a:gd name="T19" fmla="*/ 37 h 122"/>
                <a:gd name="T20" fmla="*/ 2 w 120"/>
                <a:gd name="T21" fmla="*/ 38 h 122"/>
                <a:gd name="T22" fmla="*/ 0 w 120"/>
                <a:gd name="T23" fmla="*/ 40 h 122"/>
                <a:gd name="T24" fmla="*/ 12 w 120"/>
                <a:gd name="T25" fmla="*/ 75 h 122"/>
                <a:gd name="T26" fmla="*/ 15 w 120"/>
                <a:gd name="T27" fmla="*/ 85 h 122"/>
                <a:gd name="T28" fmla="*/ 15 w 120"/>
                <a:gd name="T29" fmla="*/ 85 h 122"/>
                <a:gd name="T30" fmla="*/ 41 w 120"/>
                <a:gd name="T31" fmla="*/ 96 h 122"/>
                <a:gd name="T32" fmla="*/ 47 w 120"/>
                <a:gd name="T33" fmla="*/ 97 h 122"/>
                <a:gd name="T34" fmla="*/ 59 w 120"/>
                <a:gd name="T35" fmla="*/ 119 h 122"/>
                <a:gd name="T36" fmla="*/ 61 w 120"/>
                <a:gd name="T37" fmla="*/ 120 h 122"/>
                <a:gd name="T38" fmla="*/ 63 w 120"/>
                <a:gd name="T39" fmla="*/ 120 h 122"/>
                <a:gd name="T40" fmla="*/ 67 w 120"/>
                <a:gd name="T41" fmla="*/ 119 h 122"/>
                <a:gd name="T42" fmla="*/ 69 w 120"/>
                <a:gd name="T43" fmla="*/ 118 h 122"/>
                <a:gd name="T44" fmla="*/ 74 w 120"/>
                <a:gd name="T45" fmla="*/ 121 h 122"/>
                <a:gd name="T46" fmla="*/ 83 w 120"/>
                <a:gd name="T47" fmla="*/ 120 h 122"/>
                <a:gd name="T48" fmla="*/ 88 w 120"/>
                <a:gd name="T49" fmla="*/ 121 h 122"/>
                <a:gd name="T50" fmla="*/ 97 w 120"/>
                <a:gd name="T51" fmla="*/ 116 h 122"/>
                <a:gd name="T52" fmla="*/ 106 w 120"/>
                <a:gd name="T53" fmla="*/ 115 h 122"/>
                <a:gd name="T54" fmla="*/ 108 w 120"/>
                <a:gd name="T55" fmla="*/ 114 h 122"/>
                <a:gd name="T56" fmla="*/ 109 w 120"/>
                <a:gd name="T57" fmla="*/ 114 h 122"/>
                <a:gd name="T58" fmla="*/ 109 w 120"/>
                <a:gd name="T59" fmla="*/ 114 h 122"/>
                <a:gd name="T60" fmla="*/ 109 w 120"/>
                <a:gd name="T61" fmla="*/ 113 h 122"/>
                <a:gd name="T62" fmla="*/ 110 w 120"/>
                <a:gd name="T63" fmla="*/ 113 h 122"/>
                <a:gd name="T64" fmla="*/ 111 w 120"/>
                <a:gd name="T65" fmla="*/ 112 h 122"/>
                <a:gd name="T66" fmla="*/ 113 w 120"/>
                <a:gd name="T67" fmla="*/ 111 h 122"/>
                <a:gd name="T68" fmla="*/ 114 w 120"/>
                <a:gd name="T69" fmla="*/ 111 h 122"/>
                <a:gd name="T70" fmla="*/ 117 w 120"/>
                <a:gd name="T71" fmla="*/ 109 h 122"/>
                <a:gd name="T72" fmla="*/ 119 w 120"/>
                <a:gd name="T73" fmla="*/ 108 h 122"/>
                <a:gd name="T74" fmla="*/ 112 w 120"/>
                <a:gd name="T75" fmla="*/ 98 h 122"/>
                <a:gd name="T76" fmla="*/ 108 w 120"/>
                <a:gd name="T77" fmla="*/ 85 h 122"/>
                <a:gd name="T78" fmla="*/ 109 w 120"/>
                <a:gd name="T79" fmla="*/ 68 h 122"/>
                <a:gd name="T80" fmla="*/ 108 w 120"/>
                <a:gd name="T81" fmla="*/ 43 h 122"/>
                <a:gd name="T82" fmla="*/ 103 w 120"/>
                <a:gd name="T83" fmla="*/ 39 h 122"/>
                <a:gd name="T84" fmla="*/ 89 w 120"/>
                <a:gd name="T85" fmla="*/ 30 h 122"/>
                <a:gd name="T86" fmla="*/ 49 w 120"/>
                <a:gd name="T87" fmla="*/ 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0" h="122">
                  <a:moveTo>
                    <a:pt x="49" y="1"/>
                  </a:moveTo>
                  <a:cubicBezTo>
                    <a:pt x="48" y="6"/>
                    <a:pt x="46" y="9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3"/>
                    <a:pt x="44" y="13"/>
                  </a:cubicBezTo>
                  <a:cubicBezTo>
                    <a:pt x="45" y="14"/>
                    <a:pt x="46" y="15"/>
                    <a:pt x="45" y="17"/>
                  </a:cubicBezTo>
                  <a:cubicBezTo>
                    <a:pt x="45" y="17"/>
                    <a:pt x="44" y="18"/>
                    <a:pt x="43" y="18"/>
                  </a:cubicBezTo>
                  <a:cubicBezTo>
                    <a:pt x="42" y="18"/>
                    <a:pt x="39" y="18"/>
                    <a:pt x="37" y="17"/>
                  </a:cubicBezTo>
                  <a:cubicBezTo>
                    <a:pt x="33" y="16"/>
                    <a:pt x="28" y="16"/>
                    <a:pt x="25" y="17"/>
                  </a:cubicBezTo>
                  <a:cubicBezTo>
                    <a:pt x="24" y="17"/>
                    <a:pt x="23" y="17"/>
                    <a:pt x="22" y="16"/>
                  </a:cubicBezTo>
                  <a:cubicBezTo>
                    <a:pt x="20" y="13"/>
                    <a:pt x="21" y="6"/>
                    <a:pt x="2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4" y="1"/>
                    <a:pt x="12" y="1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5" y="10"/>
                    <a:pt x="15" y="13"/>
                  </a:cubicBezTo>
                  <a:cubicBezTo>
                    <a:pt x="15" y="14"/>
                    <a:pt x="15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3" y="15"/>
                    <a:pt x="13" y="15"/>
                  </a:cubicBezTo>
                  <a:cubicBezTo>
                    <a:pt x="13" y="16"/>
                    <a:pt x="12" y="16"/>
                    <a:pt x="10" y="16"/>
                  </a:cubicBezTo>
                  <a:cubicBezTo>
                    <a:pt x="11" y="16"/>
                    <a:pt x="11" y="16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1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2" y="26"/>
                    <a:pt x="7" y="36"/>
                    <a:pt x="4" y="37"/>
                  </a:cubicBezTo>
                  <a:cubicBezTo>
                    <a:pt x="4" y="37"/>
                    <a:pt x="3" y="37"/>
                    <a:pt x="3" y="37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8"/>
                    <a:pt x="2" y="38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0" y="39"/>
                    <a:pt x="0" y="39"/>
                    <a:pt x="0" y="40"/>
                  </a:cubicBezTo>
                  <a:cubicBezTo>
                    <a:pt x="1" y="47"/>
                    <a:pt x="3" y="57"/>
                    <a:pt x="6" y="60"/>
                  </a:cubicBezTo>
                  <a:cubicBezTo>
                    <a:pt x="11" y="64"/>
                    <a:pt x="11" y="68"/>
                    <a:pt x="12" y="72"/>
                  </a:cubicBezTo>
                  <a:cubicBezTo>
                    <a:pt x="12" y="73"/>
                    <a:pt x="12" y="74"/>
                    <a:pt x="12" y="75"/>
                  </a:cubicBezTo>
                  <a:cubicBezTo>
                    <a:pt x="13" y="76"/>
                    <a:pt x="14" y="77"/>
                    <a:pt x="14" y="78"/>
                  </a:cubicBezTo>
                  <a:cubicBezTo>
                    <a:pt x="16" y="80"/>
                    <a:pt x="17" y="82"/>
                    <a:pt x="16" y="84"/>
                  </a:cubicBezTo>
                  <a:cubicBezTo>
                    <a:pt x="16" y="84"/>
                    <a:pt x="16" y="85"/>
                    <a:pt x="15" y="85"/>
                  </a:cubicBezTo>
                  <a:cubicBezTo>
                    <a:pt x="15" y="85"/>
                    <a:pt x="14" y="85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7" y="85"/>
                    <a:pt x="19" y="87"/>
                    <a:pt x="21" y="88"/>
                  </a:cubicBezTo>
                  <a:cubicBezTo>
                    <a:pt x="23" y="89"/>
                    <a:pt x="24" y="89"/>
                    <a:pt x="26" y="90"/>
                  </a:cubicBezTo>
                  <a:cubicBezTo>
                    <a:pt x="28" y="90"/>
                    <a:pt x="39" y="94"/>
                    <a:pt x="41" y="96"/>
                  </a:cubicBezTo>
                  <a:cubicBezTo>
                    <a:pt x="41" y="96"/>
                    <a:pt x="41" y="97"/>
                    <a:pt x="41" y="97"/>
                  </a:cubicBezTo>
                  <a:cubicBezTo>
                    <a:pt x="43" y="97"/>
                    <a:pt x="45" y="97"/>
                    <a:pt x="47" y="97"/>
                  </a:cubicBezTo>
                  <a:cubicBezTo>
                    <a:pt x="47" y="97"/>
                    <a:pt x="47" y="97"/>
                    <a:pt x="47" y="97"/>
                  </a:cubicBezTo>
                  <a:cubicBezTo>
                    <a:pt x="47" y="97"/>
                    <a:pt x="47" y="97"/>
                    <a:pt x="48" y="97"/>
                  </a:cubicBezTo>
                  <a:cubicBezTo>
                    <a:pt x="49" y="96"/>
                    <a:pt x="51" y="96"/>
                    <a:pt x="52" y="98"/>
                  </a:cubicBezTo>
                  <a:cubicBezTo>
                    <a:pt x="56" y="101"/>
                    <a:pt x="59" y="112"/>
                    <a:pt x="59" y="119"/>
                  </a:cubicBezTo>
                  <a:cubicBezTo>
                    <a:pt x="59" y="119"/>
                    <a:pt x="59" y="119"/>
                    <a:pt x="60" y="119"/>
                  </a:cubicBezTo>
                  <a:cubicBezTo>
                    <a:pt x="60" y="119"/>
                    <a:pt x="60" y="119"/>
                    <a:pt x="61" y="120"/>
                  </a:cubicBezTo>
                  <a:cubicBezTo>
                    <a:pt x="61" y="120"/>
                    <a:pt x="61" y="120"/>
                    <a:pt x="61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4" y="120"/>
                    <a:pt x="64" y="120"/>
                    <a:pt x="64" y="120"/>
                  </a:cubicBezTo>
                  <a:cubicBezTo>
                    <a:pt x="65" y="120"/>
                    <a:pt x="65" y="120"/>
                    <a:pt x="66" y="119"/>
                  </a:cubicBezTo>
                  <a:cubicBezTo>
                    <a:pt x="66" y="119"/>
                    <a:pt x="67" y="119"/>
                    <a:pt x="67" y="119"/>
                  </a:cubicBezTo>
                  <a:cubicBezTo>
                    <a:pt x="67" y="119"/>
                    <a:pt x="68" y="119"/>
                    <a:pt x="68" y="119"/>
                  </a:cubicBezTo>
                  <a:cubicBezTo>
                    <a:pt x="68" y="118"/>
                    <a:pt x="68" y="118"/>
                    <a:pt x="69" y="118"/>
                  </a:cubicBezTo>
                  <a:cubicBezTo>
                    <a:pt x="69" y="118"/>
                    <a:pt x="69" y="118"/>
                    <a:pt x="69" y="118"/>
                  </a:cubicBezTo>
                  <a:cubicBezTo>
                    <a:pt x="69" y="118"/>
                    <a:pt x="70" y="118"/>
                    <a:pt x="70" y="118"/>
                  </a:cubicBezTo>
                  <a:cubicBezTo>
                    <a:pt x="70" y="118"/>
                    <a:pt x="71" y="118"/>
                    <a:pt x="71" y="119"/>
                  </a:cubicBezTo>
                  <a:cubicBezTo>
                    <a:pt x="73" y="119"/>
                    <a:pt x="74" y="121"/>
                    <a:pt x="74" y="121"/>
                  </a:cubicBezTo>
                  <a:cubicBezTo>
                    <a:pt x="74" y="122"/>
                    <a:pt x="74" y="122"/>
                    <a:pt x="75" y="122"/>
                  </a:cubicBezTo>
                  <a:cubicBezTo>
                    <a:pt x="76" y="122"/>
                    <a:pt x="78" y="121"/>
                    <a:pt x="79" y="121"/>
                  </a:cubicBezTo>
                  <a:cubicBezTo>
                    <a:pt x="81" y="121"/>
                    <a:pt x="82" y="121"/>
                    <a:pt x="83" y="120"/>
                  </a:cubicBezTo>
                  <a:cubicBezTo>
                    <a:pt x="84" y="120"/>
                    <a:pt x="84" y="120"/>
                    <a:pt x="84" y="120"/>
                  </a:cubicBezTo>
                  <a:cubicBezTo>
                    <a:pt x="84" y="120"/>
                    <a:pt x="84" y="120"/>
                    <a:pt x="84" y="121"/>
                  </a:cubicBezTo>
                  <a:cubicBezTo>
                    <a:pt x="86" y="121"/>
                    <a:pt x="87" y="121"/>
                    <a:pt x="88" y="121"/>
                  </a:cubicBezTo>
                  <a:cubicBezTo>
                    <a:pt x="89" y="121"/>
                    <a:pt x="90" y="121"/>
                    <a:pt x="90" y="121"/>
                  </a:cubicBezTo>
                  <a:cubicBezTo>
                    <a:pt x="91" y="117"/>
                    <a:pt x="92" y="115"/>
                    <a:pt x="95" y="116"/>
                  </a:cubicBezTo>
                  <a:cubicBezTo>
                    <a:pt x="96" y="116"/>
                    <a:pt x="96" y="116"/>
                    <a:pt x="97" y="116"/>
                  </a:cubicBezTo>
                  <a:cubicBezTo>
                    <a:pt x="97" y="117"/>
                    <a:pt x="98" y="117"/>
                    <a:pt x="99" y="117"/>
                  </a:cubicBezTo>
                  <a:cubicBezTo>
                    <a:pt x="99" y="117"/>
                    <a:pt x="100" y="117"/>
                    <a:pt x="101" y="116"/>
                  </a:cubicBezTo>
                  <a:cubicBezTo>
                    <a:pt x="102" y="115"/>
                    <a:pt x="104" y="115"/>
                    <a:pt x="106" y="115"/>
                  </a:cubicBezTo>
                  <a:cubicBezTo>
                    <a:pt x="107" y="115"/>
                    <a:pt x="107" y="115"/>
                    <a:pt x="107" y="115"/>
                  </a:cubicBezTo>
                  <a:cubicBezTo>
                    <a:pt x="108" y="115"/>
                    <a:pt x="108" y="115"/>
                    <a:pt x="108" y="114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8" y="114"/>
                    <a:pt x="109" y="114"/>
                    <a:pt x="109" y="114"/>
                  </a:cubicBezTo>
                  <a:cubicBezTo>
                    <a:pt x="109" y="114"/>
                    <a:pt x="109" y="114"/>
                    <a:pt x="109" y="114"/>
                  </a:cubicBezTo>
                  <a:cubicBezTo>
                    <a:pt x="109" y="114"/>
                    <a:pt x="109" y="114"/>
                    <a:pt x="109" y="114"/>
                  </a:cubicBezTo>
                  <a:cubicBezTo>
                    <a:pt x="109" y="114"/>
                    <a:pt x="109" y="114"/>
                    <a:pt x="109" y="114"/>
                  </a:cubicBezTo>
                  <a:cubicBezTo>
                    <a:pt x="109" y="114"/>
                    <a:pt x="109" y="114"/>
                    <a:pt x="109" y="114"/>
                  </a:cubicBezTo>
                  <a:cubicBezTo>
                    <a:pt x="109" y="114"/>
                    <a:pt x="109" y="114"/>
                    <a:pt x="109" y="114"/>
                  </a:cubicBezTo>
                  <a:cubicBezTo>
                    <a:pt x="109" y="114"/>
                    <a:pt x="109" y="113"/>
                    <a:pt x="109" y="113"/>
                  </a:cubicBezTo>
                  <a:cubicBezTo>
                    <a:pt x="109" y="113"/>
                    <a:pt x="109" y="113"/>
                    <a:pt x="109" y="113"/>
                  </a:cubicBezTo>
                  <a:cubicBezTo>
                    <a:pt x="110" y="113"/>
                    <a:pt x="110" y="113"/>
                    <a:pt x="110" y="113"/>
                  </a:cubicBezTo>
                  <a:cubicBezTo>
                    <a:pt x="110" y="113"/>
                    <a:pt x="110" y="113"/>
                    <a:pt x="110" y="113"/>
                  </a:cubicBezTo>
                  <a:cubicBezTo>
                    <a:pt x="110" y="113"/>
                    <a:pt x="110" y="113"/>
                    <a:pt x="110" y="113"/>
                  </a:cubicBezTo>
                  <a:cubicBezTo>
                    <a:pt x="110" y="113"/>
                    <a:pt x="110" y="113"/>
                    <a:pt x="111" y="113"/>
                  </a:cubicBezTo>
                  <a:cubicBezTo>
                    <a:pt x="111" y="113"/>
                    <a:pt x="111" y="112"/>
                    <a:pt x="111" y="112"/>
                  </a:cubicBezTo>
                  <a:cubicBezTo>
                    <a:pt x="111" y="112"/>
                    <a:pt x="111" y="112"/>
                    <a:pt x="111" y="112"/>
                  </a:cubicBezTo>
                  <a:cubicBezTo>
                    <a:pt x="111" y="112"/>
                    <a:pt x="112" y="112"/>
                    <a:pt x="112" y="112"/>
                  </a:cubicBezTo>
                  <a:cubicBezTo>
                    <a:pt x="112" y="112"/>
                    <a:pt x="112" y="112"/>
                    <a:pt x="112" y="112"/>
                  </a:cubicBezTo>
                  <a:cubicBezTo>
                    <a:pt x="112" y="112"/>
                    <a:pt x="113" y="111"/>
                    <a:pt x="113" y="111"/>
                  </a:cubicBezTo>
                  <a:cubicBezTo>
                    <a:pt x="113" y="111"/>
                    <a:pt x="113" y="111"/>
                    <a:pt x="113" y="111"/>
                  </a:cubicBezTo>
                  <a:cubicBezTo>
                    <a:pt x="113" y="111"/>
                    <a:pt x="114" y="111"/>
                    <a:pt x="114" y="111"/>
                  </a:cubicBezTo>
                  <a:cubicBezTo>
                    <a:pt x="114" y="111"/>
                    <a:pt x="114" y="111"/>
                    <a:pt x="114" y="111"/>
                  </a:cubicBezTo>
                  <a:cubicBezTo>
                    <a:pt x="115" y="110"/>
                    <a:pt x="115" y="110"/>
                    <a:pt x="115" y="110"/>
                  </a:cubicBezTo>
                  <a:cubicBezTo>
                    <a:pt x="115" y="110"/>
                    <a:pt x="116" y="110"/>
                    <a:pt x="116" y="110"/>
                  </a:cubicBezTo>
                  <a:cubicBezTo>
                    <a:pt x="116" y="110"/>
                    <a:pt x="116" y="110"/>
                    <a:pt x="117" y="109"/>
                  </a:cubicBezTo>
                  <a:cubicBezTo>
                    <a:pt x="117" y="109"/>
                    <a:pt x="117" y="109"/>
                    <a:pt x="117" y="109"/>
                  </a:cubicBezTo>
                  <a:cubicBezTo>
                    <a:pt x="118" y="109"/>
                    <a:pt x="118" y="109"/>
                    <a:pt x="119" y="109"/>
                  </a:cubicBezTo>
                  <a:cubicBezTo>
                    <a:pt x="119" y="108"/>
                    <a:pt x="119" y="108"/>
                    <a:pt x="119" y="108"/>
                  </a:cubicBezTo>
                  <a:cubicBezTo>
                    <a:pt x="120" y="108"/>
                    <a:pt x="120" y="108"/>
                    <a:pt x="120" y="108"/>
                  </a:cubicBezTo>
                  <a:cubicBezTo>
                    <a:pt x="120" y="106"/>
                    <a:pt x="119" y="105"/>
                    <a:pt x="117" y="104"/>
                  </a:cubicBezTo>
                  <a:cubicBezTo>
                    <a:pt x="115" y="103"/>
                    <a:pt x="112" y="102"/>
                    <a:pt x="112" y="98"/>
                  </a:cubicBezTo>
                  <a:cubicBezTo>
                    <a:pt x="112" y="95"/>
                    <a:pt x="111" y="93"/>
                    <a:pt x="110" y="92"/>
                  </a:cubicBezTo>
                  <a:cubicBezTo>
                    <a:pt x="109" y="91"/>
                    <a:pt x="108" y="89"/>
                    <a:pt x="108" y="87"/>
                  </a:cubicBezTo>
                  <a:cubicBezTo>
                    <a:pt x="108" y="85"/>
                    <a:pt x="108" y="85"/>
                    <a:pt x="108" y="85"/>
                  </a:cubicBezTo>
                  <a:cubicBezTo>
                    <a:pt x="108" y="83"/>
                    <a:pt x="108" y="79"/>
                    <a:pt x="108" y="78"/>
                  </a:cubicBezTo>
                  <a:cubicBezTo>
                    <a:pt x="107" y="78"/>
                    <a:pt x="107" y="78"/>
                    <a:pt x="106" y="77"/>
                  </a:cubicBezTo>
                  <a:cubicBezTo>
                    <a:pt x="106" y="75"/>
                    <a:pt x="107" y="71"/>
                    <a:pt x="109" y="68"/>
                  </a:cubicBezTo>
                  <a:cubicBezTo>
                    <a:pt x="110" y="67"/>
                    <a:pt x="109" y="67"/>
                    <a:pt x="107" y="65"/>
                  </a:cubicBezTo>
                  <a:cubicBezTo>
                    <a:pt x="106" y="64"/>
                    <a:pt x="104" y="62"/>
                    <a:pt x="103" y="60"/>
                  </a:cubicBezTo>
                  <a:cubicBezTo>
                    <a:pt x="103" y="59"/>
                    <a:pt x="102" y="57"/>
                    <a:pt x="108" y="43"/>
                  </a:cubicBezTo>
                  <a:cubicBezTo>
                    <a:pt x="107" y="42"/>
                    <a:pt x="106" y="42"/>
                    <a:pt x="106" y="41"/>
                  </a:cubicBezTo>
                  <a:cubicBezTo>
                    <a:pt x="105" y="41"/>
                    <a:pt x="105" y="41"/>
                    <a:pt x="105" y="40"/>
                  </a:cubicBezTo>
                  <a:cubicBezTo>
                    <a:pt x="104" y="40"/>
                    <a:pt x="104" y="40"/>
                    <a:pt x="103" y="39"/>
                  </a:cubicBezTo>
                  <a:cubicBezTo>
                    <a:pt x="102" y="39"/>
                    <a:pt x="102" y="38"/>
                    <a:pt x="101" y="38"/>
                  </a:cubicBezTo>
                  <a:cubicBezTo>
                    <a:pt x="101" y="38"/>
                    <a:pt x="101" y="38"/>
                    <a:pt x="101" y="38"/>
                  </a:cubicBezTo>
                  <a:cubicBezTo>
                    <a:pt x="95" y="33"/>
                    <a:pt x="89" y="30"/>
                    <a:pt x="89" y="30"/>
                  </a:cubicBezTo>
                  <a:cubicBezTo>
                    <a:pt x="89" y="29"/>
                    <a:pt x="89" y="29"/>
                    <a:pt x="89" y="29"/>
                  </a:cubicBezTo>
                  <a:cubicBezTo>
                    <a:pt x="89" y="22"/>
                    <a:pt x="89" y="22"/>
                    <a:pt x="89" y="22"/>
                  </a:cubicBezTo>
                  <a:lnTo>
                    <a:pt x="4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03" name="Freeform 204"/>
            <p:cNvSpPr>
              <a:spLocks/>
            </p:cNvSpPr>
            <p:nvPr/>
          </p:nvSpPr>
          <p:spPr bwMode="auto">
            <a:xfrm>
              <a:off x="12820651" y="9456738"/>
              <a:ext cx="679450" cy="582613"/>
            </a:xfrm>
            <a:custGeom>
              <a:avLst/>
              <a:gdLst>
                <a:gd name="T0" fmla="*/ 120 w 128"/>
                <a:gd name="T1" fmla="*/ 50 h 111"/>
                <a:gd name="T2" fmla="*/ 123 w 128"/>
                <a:gd name="T3" fmla="*/ 37 h 111"/>
                <a:gd name="T4" fmla="*/ 127 w 128"/>
                <a:gd name="T5" fmla="*/ 26 h 111"/>
                <a:gd name="T6" fmla="*/ 128 w 128"/>
                <a:gd name="T7" fmla="*/ 25 h 111"/>
                <a:gd name="T8" fmla="*/ 127 w 128"/>
                <a:gd name="T9" fmla="*/ 23 h 111"/>
                <a:gd name="T10" fmla="*/ 126 w 128"/>
                <a:gd name="T11" fmla="*/ 20 h 111"/>
                <a:gd name="T12" fmla="*/ 125 w 128"/>
                <a:gd name="T13" fmla="*/ 18 h 111"/>
                <a:gd name="T14" fmla="*/ 124 w 128"/>
                <a:gd name="T15" fmla="*/ 16 h 111"/>
                <a:gd name="T16" fmla="*/ 123 w 128"/>
                <a:gd name="T17" fmla="*/ 15 h 111"/>
                <a:gd name="T18" fmla="*/ 109 w 128"/>
                <a:gd name="T19" fmla="*/ 8 h 111"/>
                <a:gd name="T20" fmla="*/ 99 w 128"/>
                <a:gd name="T21" fmla="*/ 4 h 111"/>
                <a:gd name="T22" fmla="*/ 98 w 128"/>
                <a:gd name="T23" fmla="*/ 4 h 111"/>
                <a:gd name="T24" fmla="*/ 97 w 128"/>
                <a:gd name="T25" fmla="*/ 4 h 111"/>
                <a:gd name="T26" fmla="*/ 95 w 128"/>
                <a:gd name="T27" fmla="*/ 3 h 111"/>
                <a:gd name="T28" fmla="*/ 92 w 128"/>
                <a:gd name="T29" fmla="*/ 1 h 111"/>
                <a:gd name="T30" fmla="*/ 91 w 128"/>
                <a:gd name="T31" fmla="*/ 0 h 111"/>
                <a:gd name="T32" fmla="*/ 87 w 128"/>
                <a:gd name="T33" fmla="*/ 2 h 111"/>
                <a:gd name="T34" fmla="*/ 83 w 128"/>
                <a:gd name="T35" fmla="*/ 2 h 111"/>
                <a:gd name="T36" fmla="*/ 76 w 128"/>
                <a:gd name="T37" fmla="*/ 2 h 111"/>
                <a:gd name="T38" fmla="*/ 73 w 128"/>
                <a:gd name="T39" fmla="*/ 13 h 111"/>
                <a:gd name="T40" fmla="*/ 73 w 128"/>
                <a:gd name="T41" fmla="*/ 27 h 111"/>
                <a:gd name="T42" fmla="*/ 73 w 128"/>
                <a:gd name="T43" fmla="*/ 40 h 111"/>
                <a:gd name="T44" fmla="*/ 85 w 128"/>
                <a:gd name="T45" fmla="*/ 43 h 111"/>
                <a:gd name="T46" fmla="*/ 85 w 128"/>
                <a:gd name="T47" fmla="*/ 58 h 111"/>
                <a:gd name="T48" fmla="*/ 71 w 128"/>
                <a:gd name="T49" fmla="*/ 47 h 111"/>
                <a:gd name="T50" fmla="*/ 56 w 128"/>
                <a:gd name="T51" fmla="*/ 39 h 111"/>
                <a:gd name="T52" fmla="*/ 44 w 128"/>
                <a:gd name="T53" fmla="*/ 42 h 111"/>
                <a:gd name="T54" fmla="*/ 38 w 128"/>
                <a:gd name="T55" fmla="*/ 40 h 111"/>
                <a:gd name="T56" fmla="*/ 34 w 128"/>
                <a:gd name="T57" fmla="*/ 34 h 111"/>
                <a:gd name="T58" fmla="*/ 24 w 128"/>
                <a:gd name="T59" fmla="*/ 32 h 111"/>
                <a:gd name="T60" fmla="*/ 21 w 128"/>
                <a:gd name="T61" fmla="*/ 52 h 111"/>
                <a:gd name="T62" fmla="*/ 0 w 128"/>
                <a:gd name="T63" fmla="*/ 91 h 111"/>
                <a:gd name="T64" fmla="*/ 15 w 128"/>
                <a:gd name="T65" fmla="*/ 107 h 111"/>
                <a:gd name="T66" fmla="*/ 19 w 128"/>
                <a:gd name="T67" fmla="*/ 107 h 111"/>
                <a:gd name="T68" fmla="*/ 24 w 128"/>
                <a:gd name="T69" fmla="*/ 106 h 111"/>
                <a:gd name="T70" fmla="*/ 29 w 128"/>
                <a:gd name="T71" fmla="*/ 106 h 111"/>
                <a:gd name="T72" fmla="*/ 34 w 128"/>
                <a:gd name="T73" fmla="*/ 109 h 111"/>
                <a:gd name="T74" fmla="*/ 36 w 128"/>
                <a:gd name="T75" fmla="*/ 109 h 111"/>
                <a:gd name="T76" fmla="*/ 39 w 128"/>
                <a:gd name="T77" fmla="*/ 108 h 111"/>
                <a:gd name="T78" fmla="*/ 52 w 128"/>
                <a:gd name="T79" fmla="*/ 111 h 111"/>
                <a:gd name="T80" fmla="*/ 65 w 128"/>
                <a:gd name="T81" fmla="*/ 98 h 111"/>
                <a:gd name="T82" fmla="*/ 91 w 128"/>
                <a:gd name="T83" fmla="*/ 84 h 111"/>
                <a:gd name="T84" fmla="*/ 89 w 128"/>
                <a:gd name="T85" fmla="*/ 76 h 111"/>
                <a:gd name="T86" fmla="*/ 109 w 128"/>
                <a:gd name="T87" fmla="*/ 69 h 111"/>
                <a:gd name="T88" fmla="*/ 120 w 128"/>
                <a:gd name="T89" fmla="*/ 6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8" h="111">
                  <a:moveTo>
                    <a:pt x="118" y="60"/>
                  </a:moveTo>
                  <a:cubicBezTo>
                    <a:pt x="119" y="60"/>
                    <a:pt x="119" y="60"/>
                    <a:pt x="119" y="60"/>
                  </a:cubicBezTo>
                  <a:cubicBezTo>
                    <a:pt x="119" y="59"/>
                    <a:pt x="120" y="53"/>
                    <a:pt x="120" y="50"/>
                  </a:cubicBezTo>
                  <a:cubicBezTo>
                    <a:pt x="120" y="48"/>
                    <a:pt x="122" y="47"/>
                    <a:pt x="124" y="47"/>
                  </a:cubicBezTo>
                  <a:cubicBezTo>
                    <a:pt x="124" y="47"/>
                    <a:pt x="124" y="47"/>
                    <a:pt x="125" y="47"/>
                  </a:cubicBezTo>
                  <a:cubicBezTo>
                    <a:pt x="123" y="45"/>
                    <a:pt x="123" y="41"/>
                    <a:pt x="123" y="37"/>
                  </a:cubicBezTo>
                  <a:cubicBezTo>
                    <a:pt x="123" y="36"/>
                    <a:pt x="123" y="34"/>
                    <a:pt x="123" y="33"/>
                  </a:cubicBezTo>
                  <a:cubicBezTo>
                    <a:pt x="123" y="31"/>
                    <a:pt x="124" y="29"/>
                    <a:pt x="124" y="28"/>
                  </a:cubicBezTo>
                  <a:cubicBezTo>
                    <a:pt x="125" y="27"/>
                    <a:pt x="126" y="26"/>
                    <a:pt x="127" y="26"/>
                  </a:cubicBezTo>
                  <a:cubicBezTo>
                    <a:pt x="127" y="26"/>
                    <a:pt x="127" y="26"/>
                    <a:pt x="128" y="26"/>
                  </a:cubicBezTo>
                  <a:cubicBezTo>
                    <a:pt x="128" y="26"/>
                    <a:pt x="128" y="26"/>
                    <a:pt x="128" y="26"/>
                  </a:cubicBezTo>
                  <a:cubicBezTo>
                    <a:pt x="128" y="26"/>
                    <a:pt x="128" y="25"/>
                    <a:pt x="128" y="25"/>
                  </a:cubicBezTo>
                  <a:cubicBezTo>
                    <a:pt x="128" y="25"/>
                    <a:pt x="128" y="25"/>
                    <a:pt x="128" y="25"/>
                  </a:cubicBezTo>
                  <a:cubicBezTo>
                    <a:pt x="128" y="24"/>
                    <a:pt x="127" y="24"/>
                    <a:pt x="127" y="24"/>
                  </a:cubicBezTo>
                  <a:cubicBezTo>
                    <a:pt x="127" y="23"/>
                    <a:pt x="127" y="23"/>
                    <a:pt x="127" y="23"/>
                  </a:cubicBezTo>
                  <a:cubicBezTo>
                    <a:pt x="127" y="23"/>
                    <a:pt x="127" y="22"/>
                    <a:pt x="127" y="22"/>
                  </a:cubicBezTo>
                  <a:cubicBezTo>
                    <a:pt x="127" y="22"/>
                    <a:pt x="127" y="22"/>
                    <a:pt x="127" y="22"/>
                  </a:cubicBezTo>
                  <a:cubicBezTo>
                    <a:pt x="126" y="21"/>
                    <a:pt x="126" y="21"/>
                    <a:pt x="126" y="20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26" y="20"/>
                    <a:pt x="126" y="19"/>
                    <a:pt x="125" y="19"/>
                  </a:cubicBezTo>
                  <a:cubicBezTo>
                    <a:pt x="125" y="18"/>
                    <a:pt x="125" y="18"/>
                    <a:pt x="125" y="18"/>
                  </a:cubicBezTo>
                  <a:cubicBezTo>
                    <a:pt x="125" y="18"/>
                    <a:pt x="125" y="17"/>
                    <a:pt x="125" y="17"/>
                  </a:cubicBezTo>
                  <a:cubicBezTo>
                    <a:pt x="124" y="17"/>
                    <a:pt x="124" y="17"/>
                    <a:pt x="124" y="17"/>
                  </a:cubicBezTo>
                  <a:cubicBezTo>
                    <a:pt x="124" y="16"/>
                    <a:pt x="124" y="16"/>
                    <a:pt x="124" y="16"/>
                  </a:cubicBezTo>
                  <a:cubicBezTo>
                    <a:pt x="124" y="16"/>
                    <a:pt x="124" y="16"/>
                    <a:pt x="124" y="16"/>
                  </a:cubicBezTo>
                  <a:cubicBezTo>
                    <a:pt x="124" y="15"/>
                    <a:pt x="124" y="15"/>
                    <a:pt x="124" y="15"/>
                  </a:cubicBezTo>
                  <a:cubicBezTo>
                    <a:pt x="123" y="15"/>
                    <a:pt x="123" y="15"/>
                    <a:pt x="123" y="15"/>
                  </a:cubicBezTo>
                  <a:cubicBezTo>
                    <a:pt x="123" y="15"/>
                    <a:pt x="123" y="15"/>
                    <a:pt x="123" y="14"/>
                  </a:cubicBezTo>
                  <a:cubicBezTo>
                    <a:pt x="122" y="14"/>
                    <a:pt x="117" y="11"/>
                    <a:pt x="112" y="10"/>
                  </a:cubicBezTo>
                  <a:cubicBezTo>
                    <a:pt x="111" y="9"/>
                    <a:pt x="110" y="9"/>
                    <a:pt x="109" y="8"/>
                  </a:cubicBezTo>
                  <a:cubicBezTo>
                    <a:pt x="108" y="8"/>
                    <a:pt x="106" y="7"/>
                    <a:pt x="104" y="7"/>
                  </a:cubicBezTo>
                  <a:cubicBezTo>
                    <a:pt x="102" y="6"/>
                    <a:pt x="100" y="4"/>
                    <a:pt x="99" y="4"/>
                  </a:cubicBezTo>
                  <a:cubicBezTo>
                    <a:pt x="99" y="4"/>
                    <a:pt x="99" y="4"/>
                    <a:pt x="99" y="4"/>
                  </a:cubicBezTo>
                  <a:cubicBezTo>
                    <a:pt x="99" y="4"/>
                    <a:pt x="98" y="4"/>
                    <a:pt x="98" y="4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4"/>
                    <a:pt x="98" y="4"/>
                    <a:pt x="97" y="4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6" y="4"/>
                    <a:pt x="96" y="4"/>
                    <a:pt x="96" y="3"/>
                  </a:cubicBezTo>
                  <a:cubicBezTo>
                    <a:pt x="96" y="3"/>
                    <a:pt x="96" y="3"/>
                    <a:pt x="95" y="3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95" y="3"/>
                    <a:pt x="94" y="2"/>
                    <a:pt x="94" y="2"/>
                  </a:cubicBezTo>
                  <a:cubicBezTo>
                    <a:pt x="94" y="2"/>
                    <a:pt x="94" y="2"/>
                    <a:pt x="93" y="2"/>
                  </a:cubicBezTo>
                  <a:cubicBezTo>
                    <a:pt x="93" y="2"/>
                    <a:pt x="93" y="1"/>
                    <a:pt x="92" y="1"/>
                  </a:cubicBezTo>
                  <a:cubicBezTo>
                    <a:pt x="92" y="1"/>
                    <a:pt x="92" y="1"/>
                    <a:pt x="92" y="1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0" y="0"/>
                    <a:pt x="90" y="1"/>
                    <a:pt x="89" y="1"/>
                  </a:cubicBezTo>
                  <a:cubicBezTo>
                    <a:pt x="89" y="1"/>
                    <a:pt x="89" y="1"/>
                    <a:pt x="89" y="1"/>
                  </a:cubicBezTo>
                  <a:cubicBezTo>
                    <a:pt x="88" y="1"/>
                    <a:pt x="87" y="1"/>
                    <a:pt x="87" y="2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5" y="2"/>
                    <a:pt x="84" y="2"/>
                    <a:pt x="84" y="2"/>
                  </a:cubicBezTo>
                  <a:cubicBezTo>
                    <a:pt x="84" y="2"/>
                    <a:pt x="83" y="2"/>
                    <a:pt x="83" y="2"/>
                  </a:cubicBezTo>
                  <a:cubicBezTo>
                    <a:pt x="82" y="2"/>
                    <a:pt x="82" y="2"/>
                    <a:pt x="81" y="2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77" y="2"/>
                    <a:pt x="77" y="2"/>
                    <a:pt x="76" y="2"/>
                  </a:cubicBezTo>
                  <a:cubicBezTo>
                    <a:pt x="76" y="2"/>
                    <a:pt x="76" y="3"/>
                    <a:pt x="76" y="4"/>
                  </a:cubicBezTo>
                  <a:cubicBezTo>
                    <a:pt x="76" y="6"/>
                    <a:pt x="76" y="8"/>
                    <a:pt x="75" y="9"/>
                  </a:cubicBezTo>
                  <a:cubicBezTo>
                    <a:pt x="73" y="10"/>
                    <a:pt x="73" y="12"/>
                    <a:pt x="73" y="13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5" y="14"/>
                    <a:pt x="75" y="18"/>
                    <a:pt x="74" y="23"/>
                  </a:cubicBezTo>
                  <a:cubicBezTo>
                    <a:pt x="74" y="24"/>
                    <a:pt x="73" y="26"/>
                    <a:pt x="73" y="27"/>
                  </a:cubicBezTo>
                  <a:cubicBezTo>
                    <a:pt x="73" y="28"/>
                    <a:pt x="72" y="30"/>
                    <a:pt x="72" y="32"/>
                  </a:cubicBezTo>
                  <a:cubicBezTo>
                    <a:pt x="71" y="34"/>
                    <a:pt x="70" y="36"/>
                    <a:pt x="70" y="37"/>
                  </a:cubicBezTo>
                  <a:cubicBezTo>
                    <a:pt x="71" y="37"/>
                    <a:pt x="72" y="38"/>
                    <a:pt x="73" y="40"/>
                  </a:cubicBezTo>
                  <a:cubicBezTo>
                    <a:pt x="74" y="42"/>
                    <a:pt x="76" y="45"/>
                    <a:pt x="78" y="45"/>
                  </a:cubicBezTo>
                  <a:cubicBezTo>
                    <a:pt x="79" y="46"/>
                    <a:pt x="81" y="45"/>
                    <a:pt x="82" y="44"/>
                  </a:cubicBezTo>
                  <a:cubicBezTo>
                    <a:pt x="83" y="43"/>
                    <a:pt x="84" y="43"/>
                    <a:pt x="85" y="43"/>
                  </a:cubicBezTo>
                  <a:cubicBezTo>
                    <a:pt x="87" y="43"/>
                    <a:pt x="87" y="47"/>
                    <a:pt x="87" y="52"/>
                  </a:cubicBezTo>
                  <a:cubicBezTo>
                    <a:pt x="87" y="56"/>
                    <a:pt x="85" y="58"/>
                    <a:pt x="85" y="58"/>
                  </a:cubicBezTo>
                  <a:cubicBezTo>
                    <a:pt x="85" y="58"/>
                    <a:pt x="85" y="58"/>
                    <a:pt x="85" y="58"/>
                  </a:cubicBezTo>
                  <a:cubicBezTo>
                    <a:pt x="84" y="58"/>
                    <a:pt x="82" y="59"/>
                    <a:pt x="79" y="59"/>
                  </a:cubicBezTo>
                  <a:cubicBezTo>
                    <a:pt x="78" y="59"/>
                    <a:pt x="77" y="58"/>
                    <a:pt x="76" y="58"/>
                  </a:cubicBezTo>
                  <a:cubicBezTo>
                    <a:pt x="73" y="55"/>
                    <a:pt x="71" y="50"/>
                    <a:pt x="71" y="47"/>
                  </a:cubicBezTo>
                  <a:cubicBezTo>
                    <a:pt x="71" y="47"/>
                    <a:pt x="70" y="46"/>
                    <a:pt x="63" y="46"/>
                  </a:cubicBezTo>
                  <a:cubicBezTo>
                    <a:pt x="60" y="46"/>
                    <a:pt x="58" y="43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5" y="39"/>
                    <a:pt x="54" y="40"/>
                    <a:pt x="54" y="41"/>
                  </a:cubicBezTo>
                  <a:cubicBezTo>
                    <a:pt x="54" y="43"/>
                    <a:pt x="51" y="43"/>
                    <a:pt x="48" y="43"/>
                  </a:cubicBezTo>
                  <a:cubicBezTo>
                    <a:pt x="47" y="43"/>
                    <a:pt x="45" y="43"/>
                    <a:pt x="44" y="42"/>
                  </a:cubicBezTo>
                  <a:cubicBezTo>
                    <a:pt x="42" y="41"/>
                    <a:pt x="40" y="40"/>
                    <a:pt x="40" y="40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9" y="40"/>
                    <a:pt x="39" y="40"/>
                    <a:pt x="38" y="40"/>
                  </a:cubicBezTo>
                  <a:cubicBezTo>
                    <a:pt x="38" y="40"/>
                    <a:pt x="37" y="40"/>
                    <a:pt x="36" y="39"/>
                  </a:cubicBezTo>
                  <a:cubicBezTo>
                    <a:pt x="35" y="38"/>
                    <a:pt x="34" y="35"/>
                    <a:pt x="34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2" y="34"/>
                    <a:pt x="30" y="35"/>
                    <a:pt x="29" y="35"/>
                  </a:cubicBezTo>
                  <a:cubicBezTo>
                    <a:pt x="28" y="35"/>
                    <a:pt x="28" y="36"/>
                    <a:pt x="28" y="36"/>
                  </a:cubicBezTo>
                  <a:cubicBezTo>
                    <a:pt x="25" y="36"/>
                    <a:pt x="24" y="33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1"/>
                    <a:pt x="23" y="31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12" y="108"/>
                    <a:pt x="12" y="108"/>
                    <a:pt x="12" y="108"/>
                  </a:cubicBezTo>
                  <a:cubicBezTo>
                    <a:pt x="13" y="108"/>
                    <a:pt x="14" y="107"/>
                    <a:pt x="14" y="107"/>
                  </a:cubicBezTo>
                  <a:cubicBezTo>
                    <a:pt x="14" y="107"/>
                    <a:pt x="15" y="107"/>
                    <a:pt x="15" y="107"/>
                  </a:cubicBezTo>
                  <a:cubicBezTo>
                    <a:pt x="15" y="107"/>
                    <a:pt x="16" y="107"/>
                    <a:pt x="16" y="107"/>
                  </a:cubicBezTo>
                  <a:cubicBezTo>
                    <a:pt x="17" y="107"/>
                    <a:pt x="17" y="107"/>
                    <a:pt x="18" y="107"/>
                  </a:cubicBezTo>
                  <a:cubicBezTo>
                    <a:pt x="18" y="107"/>
                    <a:pt x="19" y="107"/>
                    <a:pt x="19" y="107"/>
                  </a:cubicBezTo>
                  <a:cubicBezTo>
                    <a:pt x="20" y="106"/>
                    <a:pt x="20" y="106"/>
                    <a:pt x="21" y="106"/>
                  </a:cubicBezTo>
                  <a:cubicBezTo>
                    <a:pt x="22" y="106"/>
                    <a:pt x="22" y="106"/>
                    <a:pt x="23" y="106"/>
                  </a:cubicBezTo>
                  <a:cubicBezTo>
                    <a:pt x="23" y="106"/>
                    <a:pt x="23" y="106"/>
                    <a:pt x="24" y="106"/>
                  </a:cubicBezTo>
                  <a:cubicBezTo>
                    <a:pt x="24" y="106"/>
                    <a:pt x="25" y="106"/>
                    <a:pt x="25" y="106"/>
                  </a:cubicBezTo>
                  <a:cubicBezTo>
                    <a:pt x="26" y="106"/>
                    <a:pt x="26" y="106"/>
                    <a:pt x="26" y="106"/>
                  </a:cubicBezTo>
                  <a:cubicBezTo>
                    <a:pt x="27" y="106"/>
                    <a:pt x="28" y="106"/>
                    <a:pt x="29" y="106"/>
                  </a:cubicBezTo>
                  <a:cubicBezTo>
                    <a:pt x="30" y="106"/>
                    <a:pt x="34" y="106"/>
                    <a:pt x="34" y="108"/>
                  </a:cubicBezTo>
                  <a:cubicBezTo>
                    <a:pt x="34" y="108"/>
                    <a:pt x="34" y="108"/>
                    <a:pt x="34" y="108"/>
                  </a:cubicBezTo>
                  <a:cubicBezTo>
                    <a:pt x="34" y="108"/>
                    <a:pt x="34" y="109"/>
                    <a:pt x="34" y="109"/>
                  </a:cubicBezTo>
                  <a:cubicBezTo>
                    <a:pt x="34" y="109"/>
                    <a:pt x="34" y="109"/>
                    <a:pt x="34" y="109"/>
                  </a:cubicBezTo>
                  <a:cubicBezTo>
                    <a:pt x="34" y="109"/>
                    <a:pt x="34" y="109"/>
                    <a:pt x="34" y="109"/>
                  </a:cubicBezTo>
                  <a:cubicBezTo>
                    <a:pt x="35" y="109"/>
                    <a:pt x="36" y="109"/>
                    <a:pt x="36" y="109"/>
                  </a:cubicBezTo>
                  <a:cubicBezTo>
                    <a:pt x="36" y="109"/>
                    <a:pt x="37" y="109"/>
                    <a:pt x="37" y="109"/>
                  </a:cubicBezTo>
                  <a:cubicBezTo>
                    <a:pt x="37" y="109"/>
                    <a:pt x="38" y="109"/>
                    <a:pt x="39" y="109"/>
                  </a:cubicBezTo>
                  <a:cubicBezTo>
                    <a:pt x="39" y="109"/>
                    <a:pt x="39" y="108"/>
                    <a:pt x="39" y="108"/>
                  </a:cubicBezTo>
                  <a:cubicBezTo>
                    <a:pt x="39" y="108"/>
                    <a:pt x="39" y="108"/>
                    <a:pt x="39" y="109"/>
                  </a:cubicBezTo>
                  <a:cubicBezTo>
                    <a:pt x="40" y="109"/>
                    <a:pt x="42" y="109"/>
                    <a:pt x="43" y="109"/>
                  </a:cubicBezTo>
                  <a:cubicBezTo>
                    <a:pt x="46" y="110"/>
                    <a:pt x="50" y="111"/>
                    <a:pt x="52" y="111"/>
                  </a:cubicBezTo>
                  <a:cubicBezTo>
                    <a:pt x="53" y="111"/>
                    <a:pt x="53" y="111"/>
                    <a:pt x="53" y="111"/>
                  </a:cubicBezTo>
                  <a:cubicBezTo>
                    <a:pt x="54" y="111"/>
                    <a:pt x="56" y="108"/>
                    <a:pt x="57" y="106"/>
                  </a:cubicBezTo>
                  <a:cubicBezTo>
                    <a:pt x="59" y="103"/>
                    <a:pt x="62" y="99"/>
                    <a:pt x="65" y="98"/>
                  </a:cubicBezTo>
                  <a:cubicBezTo>
                    <a:pt x="69" y="97"/>
                    <a:pt x="75" y="92"/>
                    <a:pt x="75" y="91"/>
                  </a:cubicBezTo>
                  <a:cubicBezTo>
                    <a:pt x="75" y="88"/>
                    <a:pt x="75" y="86"/>
                    <a:pt x="8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89" y="76"/>
                    <a:pt x="89" y="76"/>
                    <a:pt x="89" y="76"/>
                  </a:cubicBezTo>
                  <a:cubicBezTo>
                    <a:pt x="89" y="76"/>
                    <a:pt x="89" y="76"/>
                    <a:pt x="89" y="76"/>
                  </a:cubicBezTo>
                  <a:cubicBezTo>
                    <a:pt x="89" y="76"/>
                    <a:pt x="89" y="76"/>
                    <a:pt x="89" y="76"/>
                  </a:cubicBezTo>
                  <a:cubicBezTo>
                    <a:pt x="90" y="76"/>
                    <a:pt x="90" y="76"/>
                    <a:pt x="90" y="76"/>
                  </a:cubicBezTo>
                  <a:cubicBezTo>
                    <a:pt x="90" y="76"/>
                    <a:pt x="91" y="75"/>
                    <a:pt x="92" y="75"/>
                  </a:cubicBezTo>
                  <a:cubicBezTo>
                    <a:pt x="97" y="73"/>
                    <a:pt x="104" y="71"/>
                    <a:pt x="109" y="69"/>
                  </a:cubicBezTo>
                  <a:cubicBezTo>
                    <a:pt x="109" y="69"/>
                    <a:pt x="109" y="69"/>
                    <a:pt x="110" y="68"/>
                  </a:cubicBezTo>
                  <a:cubicBezTo>
                    <a:pt x="110" y="68"/>
                    <a:pt x="110" y="68"/>
                    <a:pt x="110" y="68"/>
                  </a:cubicBezTo>
                  <a:cubicBezTo>
                    <a:pt x="114" y="67"/>
                    <a:pt x="118" y="66"/>
                    <a:pt x="120" y="65"/>
                  </a:cubicBezTo>
                  <a:cubicBezTo>
                    <a:pt x="120" y="65"/>
                    <a:pt x="119" y="64"/>
                    <a:pt x="119" y="64"/>
                  </a:cubicBezTo>
                  <a:cubicBezTo>
                    <a:pt x="118" y="62"/>
                    <a:pt x="118" y="61"/>
                    <a:pt x="118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04" name="Freeform 206"/>
            <p:cNvSpPr>
              <a:spLocks/>
            </p:cNvSpPr>
            <p:nvPr/>
          </p:nvSpPr>
          <p:spPr bwMode="auto">
            <a:xfrm>
              <a:off x="12852400" y="5524500"/>
              <a:ext cx="1057275" cy="590550"/>
            </a:xfrm>
            <a:custGeom>
              <a:avLst/>
              <a:gdLst>
                <a:gd name="T0" fmla="*/ 99 w 199"/>
                <a:gd name="T1" fmla="*/ 3 h 113"/>
                <a:gd name="T2" fmla="*/ 90 w 199"/>
                <a:gd name="T3" fmla="*/ 15 h 113"/>
                <a:gd name="T4" fmla="*/ 76 w 199"/>
                <a:gd name="T5" fmla="*/ 13 h 113"/>
                <a:gd name="T6" fmla="*/ 63 w 199"/>
                <a:gd name="T7" fmla="*/ 12 h 113"/>
                <a:gd name="T8" fmla="*/ 50 w 199"/>
                <a:gd name="T9" fmla="*/ 9 h 113"/>
                <a:gd name="T10" fmla="*/ 20 w 199"/>
                <a:gd name="T11" fmla="*/ 10 h 113"/>
                <a:gd name="T12" fmla="*/ 15 w 199"/>
                <a:gd name="T13" fmla="*/ 14 h 113"/>
                <a:gd name="T14" fmla="*/ 15 w 199"/>
                <a:gd name="T15" fmla="*/ 30 h 113"/>
                <a:gd name="T16" fmla="*/ 5 w 199"/>
                <a:gd name="T17" fmla="*/ 46 h 113"/>
                <a:gd name="T18" fmla="*/ 5 w 199"/>
                <a:gd name="T19" fmla="*/ 48 h 113"/>
                <a:gd name="T20" fmla="*/ 5 w 199"/>
                <a:gd name="T21" fmla="*/ 48 h 113"/>
                <a:gd name="T22" fmla="*/ 0 w 199"/>
                <a:gd name="T23" fmla="*/ 56 h 113"/>
                <a:gd name="T24" fmla="*/ 1 w 199"/>
                <a:gd name="T25" fmla="*/ 59 h 113"/>
                <a:gd name="T26" fmla="*/ 5 w 199"/>
                <a:gd name="T27" fmla="*/ 61 h 113"/>
                <a:gd name="T28" fmla="*/ 8 w 199"/>
                <a:gd name="T29" fmla="*/ 62 h 113"/>
                <a:gd name="T30" fmla="*/ 29 w 199"/>
                <a:gd name="T31" fmla="*/ 66 h 113"/>
                <a:gd name="T32" fmla="*/ 39 w 199"/>
                <a:gd name="T33" fmla="*/ 64 h 113"/>
                <a:gd name="T34" fmla="*/ 49 w 199"/>
                <a:gd name="T35" fmla="*/ 58 h 113"/>
                <a:gd name="T36" fmla="*/ 50 w 199"/>
                <a:gd name="T37" fmla="*/ 58 h 113"/>
                <a:gd name="T38" fmla="*/ 53 w 199"/>
                <a:gd name="T39" fmla="*/ 57 h 113"/>
                <a:gd name="T40" fmla="*/ 59 w 199"/>
                <a:gd name="T41" fmla="*/ 56 h 113"/>
                <a:gd name="T42" fmla="*/ 83 w 199"/>
                <a:gd name="T43" fmla="*/ 78 h 113"/>
                <a:gd name="T44" fmla="*/ 86 w 199"/>
                <a:gd name="T45" fmla="*/ 87 h 113"/>
                <a:gd name="T46" fmla="*/ 81 w 199"/>
                <a:gd name="T47" fmla="*/ 87 h 113"/>
                <a:gd name="T48" fmla="*/ 74 w 199"/>
                <a:gd name="T49" fmla="*/ 91 h 113"/>
                <a:gd name="T50" fmla="*/ 73 w 199"/>
                <a:gd name="T51" fmla="*/ 92 h 113"/>
                <a:gd name="T52" fmla="*/ 72 w 199"/>
                <a:gd name="T53" fmla="*/ 95 h 113"/>
                <a:gd name="T54" fmla="*/ 69 w 199"/>
                <a:gd name="T55" fmla="*/ 98 h 113"/>
                <a:gd name="T56" fmla="*/ 68 w 199"/>
                <a:gd name="T57" fmla="*/ 100 h 113"/>
                <a:gd name="T58" fmla="*/ 77 w 199"/>
                <a:gd name="T59" fmla="*/ 99 h 113"/>
                <a:gd name="T60" fmla="*/ 78 w 199"/>
                <a:gd name="T61" fmla="*/ 99 h 113"/>
                <a:gd name="T62" fmla="*/ 80 w 199"/>
                <a:gd name="T63" fmla="*/ 101 h 113"/>
                <a:gd name="T64" fmla="*/ 96 w 199"/>
                <a:gd name="T65" fmla="*/ 82 h 113"/>
                <a:gd name="T66" fmla="*/ 112 w 199"/>
                <a:gd name="T67" fmla="*/ 82 h 113"/>
                <a:gd name="T68" fmla="*/ 117 w 199"/>
                <a:gd name="T69" fmla="*/ 89 h 113"/>
                <a:gd name="T70" fmla="*/ 115 w 199"/>
                <a:gd name="T71" fmla="*/ 100 h 113"/>
                <a:gd name="T72" fmla="*/ 126 w 199"/>
                <a:gd name="T73" fmla="*/ 113 h 113"/>
                <a:gd name="T74" fmla="*/ 145 w 199"/>
                <a:gd name="T75" fmla="*/ 106 h 113"/>
                <a:gd name="T76" fmla="*/ 159 w 199"/>
                <a:gd name="T77" fmla="*/ 104 h 113"/>
                <a:gd name="T78" fmla="*/ 154 w 199"/>
                <a:gd name="T79" fmla="*/ 82 h 113"/>
                <a:gd name="T80" fmla="*/ 176 w 199"/>
                <a:gd name="T81" fmla="*/ 75 h 113"/>
                <a:gd name="T82" fmla="*/ 176 w 199"/>
                <a:gd name="T83" fmla="*/ 72 h 113"/>
                <a:gd name="T84" fmla="*/ 181 w 199"/>
                <a:gd name="T85" fmla="*/ 67 h 113"/>
                <a:gd name="T86" fmla="*/ 195 w 199"/>
                <a:gd name="T87" fmla="*/ 65 h 113"/>
                <a:gd name="T88" fmla="*/ 194 w 199"/>
                <a:gd name="T89" fmla="*/ 54 h 113"/>
                <a:gd name="T90" fmla="*/ 195 w 199"/>
                <a:gd name="T91" fmla="*/ 48 h 113"/>
                <a:gd name="T92" fmla="*/ 193 w 199"/>
                <a:gd name="T93" fmla="*/ 40 h 113"/>
                <a:gd name="T94" fmla="*/ 177 w 199"/>
                <a:gd name="T95" fmla="*/ 37 h 113"/>
                <a:gd name="T96" fmla="*/ 167 w 199"/>
                <a:gd name="T97" fmla="*/ 30 h 113"/>
                <a:gd name="T98" fmla="*/ 160 w 199"/>
                <a:gd name="T99" fmla="*/ 32 h 113"/>
                <a:gd name="T100" fmla="*/ 150 w 199"/>
                <a:gd name="T101" fmla="*/ 29 h 113"/>
                <a:gd name="T102" fmla="*/ 140 w 199"/>
                <a:gd name="T103" fmla="*/ 18 h 113"/>
                <a:gd name="T104" fmla="*/ 129 w 199"/>
                <a:gd name="T105" fmla="*/ 1 h 113"/>
                <a:gd name="T106" fmla="*/ 114 w 199"/>
                <a:gd name="T107" fmla="*/ 0 h 113"/>
                <a:gd name="T108" fmla="*/ 107 w 199"/>
                <a:gd name="T109" fmla="*/ 3 h 113"/>
                <a:gd name="T110" fmla="*/ 105 w 199"/>
                <a:gd name="T111" fmla="*/ 2 h 113"/>
                <a:gd name="T112" fmla="*/ 103 w 199"/>
                <a:gd name="T113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9" h="113">
                  <a:moveTo>
                    <a:pt x="103" y="3"/>
                  </a:moveTo>
                  <a:cubicBezTo>
                    <a:pt x="102" y="3"/>
                    <a:pt x="102" y="3"/>
                    <a:pt x="101" y="3"/>
                  </a:cubicBezTo>
                  <a:cubicBezTo>
                    <a:pt x="101" y="3"/>
                    <a:pt x="101" y="3"/>
                    <a:pt x="101" y="3"/>
                  </a:cubicBezTo>
                  <a:cubicBezTo>
                    <a:pt x="100" y="3"/>
                    <a:pt x="100" y="3"/>
                    <a:pt x="99" y="3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99" y="3"/>
                    <a:pt x="99" y="3"/>
                    <a:pt x="98" y="3"/>
                  </a:cubicBezTo>
                  <a:cubicBezTo>
                    <a:pt x="95" y="6"/>
                    <a:pt x="92" y="9"/>
                    <a:pt x="92" y="10"/>
                  </a:cubicBezTo>
                  <a:cubicBezTo>
                    <a:pt x="92" y="13"/>
                    <a:pt x="92" y="15"/>
                    <a:pt x="90" y="15"/>
                  </a:cubicBezTo>
                  <a:cubicBezTo>
                    <a:pt x="90" y="15"/>
                    <a:pt x="89" y="15"/>
                    <a:pt x="89" y="14"/>
                  </a:cubicBezTo>
                  <a:cubicBezTo>
                    <a:pt x="88" y="14"/>
                    <a:pt x="86" y="13"/>
                    <a:pt x="83" y="13"/>
                  </a:cubicBezTo>
                  <a:cubicBezTo>
                    <a:pt x="81" y="13"/>
                    <a:pt x="80" y="13"/>
                    <a:pt x="79" y="14"/>
                  </a:cubicBezTo>
                  <a:cubicBezTo>
                    <a:pt x="78" y="14"/>
                    <a:pt x="77" y="14"/>
                    <a:pt x="76" y="13"/>
                  </a:cubicBezTo>
                  <a:cubicBezTo>
                    <a:pt x="74" y="12"/>
                    <a:pt x="73" y="11"/>
                    <a:pt x="72" y="11"/>
                  </a:cubicBezTo>
                  <a:cubicBezTo>
                    <a:pt x="70" y="12"/>
                    <a:pt x="68" y="12"/>
                    <a:pt x="66" y="11"/>
                  </a:cubicBezTo>
                  <a:cubicBezTo>
                    <a:pt x="66" y="11"/>
                    <a:pt x="65" y="11"/>
                    <a:pt x="65" y="11"/>
                  </a:cubicBezTo>
                  <a:cubicBezTo>
                    <a:pt x="65" y="11"/>
                    <a:pt x="64" y="12"/>
                    <a:pt x="63" y="12"/>
                  </a:cubicBezTo>
                  <a:cubicBezTo>
                    <a:pt x="61" y="12"/>
                    <a:pt x="57" y="10"/>
                    <a:pt x="56" y="10"/>
                  </a:cubicBezTo>
                  <a:cubicBezTo>
                    <a:pt x="55" y="9"/>
                    <a:pt x="54" y="9"/>
                    <a:pt x="53" y="9"/>
                  </a:cubicBezTo>
                  <a:cubicBezTo>
                    <a:pt x="53" y="9"/>
                    <a:pt x="52" y="9"/>
                    <a:pt x="52" y="9"/>
                  </a:cubicBezTo>
                  <a:cubicBezTo>
                    <a:pt x="51" y="9"/>
                    <a:pt x="51" y="9"/>
                    <a:pt x="50" y="9"/>
                  </a:cubicBezTo>
                  <a:cubicBezTo>
                    <a:pt x="49" y="9"/>
                    <a:pt x="47" y="9"/>
                    <a:pt x="45" y="8"/>
                  </a:cubicBezTo>
                  <a:cubicBezTo>
                    <a:pt x="45" y="7"/>
                    <a:pt x="42" y="6"/>
                    <a:pt x="27" y="6"/>
                  </a:cubicBezTo>
                  <a:cubicBezTo>
                    <a:pt x="24" y="6"/>
                    <a:pt x="23" y="7"/>
                    <a:pt x="21" y="9"/>
                  </a:cubicBezTo>
                  <a:cubicBezTo>
                    <a:pt x="21" y="9"/>
                    <a:pt x="21" y="9"/>
                    <a:pt x="20" y="10"/>
                  </a:cubicBezTo>
                  <a:cubicBezTo>
                    <a:pt x="19" y="11"/>
                    <a:pt x="17" y="12"/>
                    <a:pt x="16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3"/>
                    <a:pt x="15" y="13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8" y="18"/>
                    <a:pt x="19" y="21"/>
                    <a:pt x="20" y="23"/>
                  </a:cubicBezTo>
                  <a:cubicBezTo>
                    <a:pt x="20" y="24"/>
                    <a:pt x="20" y="25"/>
                    <a:pt x="20" y="26"/>
                  </a:cubicBezTo>
                  <a:cubicBezTo>
                    <a:pt x="19" y="27"/>
                    <a:pt x="18" y="28"/>
                    <a:pt x="17" y="29"/>
                  </a:cubicBezTo>
                  <a:cubicBezTo>
                    <a:pt x="16" y="29"/>
                    <a:pt x="15" y="29"/>
                    <a:pt x="15" y="30"/>
                  </a:cubicBezTo>
                  <a:cubicBezTo>
                    <a:pt x="14" y="31"/>
                    <a:pt x="13" y="32"/>
                    <a:pt x="11" y="34"/>
                  </a:cubicBezTo>
                  <a:cubicBezTo>
                    <a:pt x="9" y="36"/>
                    <a:pt x="5" y="40"/>
                    <a:pt x="4" y="40"/>
                  </a:cubicBezTo>
                  <a:cubicBezTo>
                    <a:pt x="4" y="41"/>
                    <a:pt x="5" y="42"/>
                    <a:pt x="5" y="43"/>
                  </a:cubicBezTo>
                  <a:cubicBezTo>
                    <a:pt x="5" y="44"/>
                    <a:pt x="5" y="45"/>
                    <a:pt x="5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46"/>
                    <a:pt x="5" y="46"/>
                    <a:pt x="5" y="47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3" y="50"/>
                    <a:pt x="0" y="55"/>
                    <a:pt x="0" y="56"/>
                  </a:cubicBezTo>
                  <a:cubicBezTo>
                    <a:pt x="0" y="56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8"/>
                    <a:pt x="1" y="58"/>
                    <a:pt x="1" y="59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2" y="59"/>
                    <a:pt x="2" y="59"/>
                    <a:pt x="2" y="60"/>
                  </a:cubicBezTo>
                  <a:cubicBezTo>
                    <a:pt x="2" y="60"/>
                    <a:pt x="3" y="60"/>
                    <a:pt x="3" y="60"/>
                  </a:cubicBezTo>
                  <a:cubicBezTo>
                    <a:pt x="3" y="60"/>
                    <a:pt x="4" y="60"/>
                    <a:pt x="4" y="61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6" y="61"/>
                    <a:pt x="6" y="62"/>
                    <a:pt x="6" y="62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9" y="62"/>
                    <a:pt x="9" y="62"/>
                    <a:pt x="10" y="62"/>
                  </a:cubicBezTo>
                  <a:cubicBezTo>
                    <a:pt x="11" y="62"/>
                    <a:pt x="12" y="62"/>
                    <a:pt x="15" y="62"/>
                  </a:cubicBezTo>
                  <a:cubicBezTo>
                    <a:pt x="17" y="63"/>
                    <a:pt x="20" y="64"/>
                    <a:pt x="21" y="64"/>
                  </a:cubicBezTo>
                  <a:cubicBezTo>
                    <a:pt x="24" y="64"/>
                    <a:pt x="27" y="65"/>
                    <a:pt x="2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30" y="66"/>
                    <a:pt x="31" y="66"/>
                    <a:pt x="32" y="64"/>
                  </a:cubicBezTo>
                  <a:cubicBezTo>
                    <a:pt x="33" y="63"/>
                    <a:pt x="35" y="63"/>
                    <a:pt x="37" y="63"/>
                  </a:cubicBezTo>
                  <a:cubicBezTo>
                    <a:pt x="38" y="63"/>
                    <a:pt x="38" y="64"/>
                    <a:pt x="39" y="64"/>
                  </a:cubicBezTo>
                  <a:cubicBezTo>
                    <a:pt x="40" y="64"/>
                    <a:pt x="43" y="62"/>
                    <a:pt x="44" y="61"/>
                  </a:cubicBezTo>
                  <a:cubicBezTo>
                    <a:pt x="44" y="60"/>
                    <a:pt x="45" y="60"/>
                    <a:pt x="48" y="59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8" y="58"/>
                    <a:pt x="48" y="58"/>
                    <a:pt x="49" y="58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7"/>
                    <a:pt x="52" y="57"/>
                    <a:pt x="52" y="57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3" y="57"/>
                    <a:pt x="53" y="57"/>
                    <a:pt x="54" y="57"/>
                  </a:cubicBezTo>
                  <a:cubicBezTo>
                    <a:pt x="55" y="56"/>
                    <a:pt x="56" y="56"/>
                    <a:pt x="57" y="56"/>
                  </a:cubicBezTo>
                  <a:cubicBezTo>
                    <a:pt x="58" y="56"/>
                    <a:pt x="58" y="56"/>
                    <a:pt x="58" y="56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61" y="56"/>
                    <a:pt x="62" y="57"/>
                    <a:pt x="64" y="58"/>
                  </a:cubicBezTo>
                  <a:cubicBezTo>
                    <a:pt x="65" y="59"/>
                    <a:pt x="67" y="61"/>
                    <a:pt x="68" y="61"/>
                  </a:cubicBezTo>
                  <a:cubicBezTo>
                    <a:pt x="70" y="61"/>
                    <a:pt x="75" y="62"/>
                    <a:pt x="77" y="67"/>
                  </a:cubicBezTo>
                  <a:cubicBezTo>
                    <a:pt x="78" y="72"/>
                    <a:pt x="82" y="77"/>
                    <a:pt x="83" y="78"/>
                  </a:cubicBezTo>
                  <a:cubicBezTo>
                    <a:pt x="85" y="80"/>
                    <a:pt x="86" y="85"/>
                    <a:pt x="86" y="86"/>
                  </a:cubicBezTo>
                  <a:cubicBezTo>
                    <a:pt x="86" y="86"/>
                    <a:pt x="86" y="87"/>
                    <a:pt x="86" y="87"/>
                  </a:cubicBezTo>
                  <a:cubicBezTo>
                    <a:pt x="86" y="87"/>
                    <a:pt x="86" y="87"/>
                    <a:pt x="86" y="87"/>
                  </a:cubicBezTo>
                  <a:cubicBezTo>
                    <a:pt x="86" y="87"/>
                    <a:pt x="86" y="87"/>
                    <a:pt x="86" y="87"/>
                  </a:cubicBezTo>
                  <a:cubicBezTo>
                    <a:pt x="86" y="87"/>
                    <a:pt x="86" y="87"/>
                    <a:pt x="86" y="87"/>
                  </a:cubicBezTo>
                  <a:cubicBezTo>
                    <a:pt x="86" y="87"/>
                    <a:pt x="86" y="87"/>
                    <a:pt x="86" y="87"/>
                  </a:cubicBezTo>
                  <a:cubicBezTo>
                    <a:pt x="85" y="88"/>
                    <a:pt x="85" y="88"/>
                    <a:pt x="85" y="88"/>
                  </a:cubicBezTo>
                  <a:cubicBezTo>
                    <a:pt x="84" y="88"/>
                    <a:pt x="82" y="87"/>
                    <a:pt x="81" y="87"/>
                  </a:cubicBezTo>
                  <a:cubicBezTo>
                    <a:pt x="80" y="86"/>
                    <a:pt x="78" y="86"/>
                    <a:pt x="77" y="86"/>
                  </a:cubicBezTo>
                  <a:cubicBezTo>
                    <a:pt x="77" y="86"/>
                    <a:pt x="77" y="86"/>
                    <a:pt x="76" y="86"/>
                  </a:cubicBezTo>
                  <a:cubicBezTo>
                    <a:pt x="76" y="86"/>
                    <a:pt x="74" y="86"/>
                    <a:pt x="74" y="90"/>
                  </a:cubicBezTo>
                  <a:cubicBezTo>
                    <a:pt x="74" y="90"/>
                    <a:pt x="74" y="90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2"/>
                    <a:pt x="74" y="92"/>
                  </a:cubicBezTo>
                  <a:cubicBezTo>
                    <a:pt x="74" y="92"/>
                    <a:pt x="73" y="92"/>
                    <a:pt x="73" y="92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4"/>
                  </a:cubicBezTo>
                  <a:cubicBezTo>
                    <a:pt x="73" y="94"/>
                    <a:pt x="72" y="94"/>
                    <a:pt x="72" y="94"/>
                  </a:cubicBezTo>
                  <a:cubicBezTo>
                    <a:pt x="72" y="94"/>
                    <a:pt x="72" y="95"/>
                    <a:pt x="72" y="95"/>
                  </a:cubicBezTo>
                  <a:cubicBezTo>
                    <a:pt x="72" y="95"/>
                    <a:pt x="71" y="95"/>
                    <a:pt x="71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0" y="97"/>
                    <a:pt x="70" y="97"/>
                    <a:pt x="70" y="98"/>
                  </a:cubicBezTo>
                  <a:cubicBezTo>
                    <a:pt x="70" y="98"/>
                    <a:pt x="70" y="98"/>
                    <a:pt x="69" y="98"/>
                  </a:cubicBezTo>
                  <a:cubicBezTo>
                    <a:pt x="69" y="99"/>
                    <a:pt x="69" y="99"/>
                    <a:pt x="68" y="100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7" y="101"/>
                    <a:pt x="67" y="101"/>
                    <a:pt x="67" y="101"/>
                  </a:cubicBezTo>
                  <a:cubicBezTo>
                    <a:pt x="68" y="101"/>
                    <a:pt x="69" y="102"/>
                    <a:pt x="71" y="102"/>
                  </a:cubicBezTo>
                  <a:cubicBezTo>
                    <a:pt x="71" y="102"/>
                    <a:pt x="73" y="101"/>
                    <a:pt x="73" y="101"/>
                  </a:cubicBezTo>
                  <a:cubicBezTo>
                    <a:pt x="75" y="100"/>
                    <a:pt x="76" y="99"/>
                    <a:pt x="77" y="99"/>
                  </a:cubicBezTo>
                  <a:cubicBezTo>
                    <a:pt x="77" y="99"/>
                    <a:pt x="77" y="99"/>
                    <a:pt x="78" y="99"/>
                  </a:cubicBezTo>
                  <a:cubicBezTo>
                    <a:pt x="78" y="99"/>
                    <a:pt x="78" y="99"/>
                    <a:pt x="78" y="99"/>
                  </a:cubicBezTo>
                  <a:cubicBezTo>
                    <a:pt x="78" y="99"/>
                    <a:pt x="78" y="99"/>
                    <a:pt x="78" y="99"/>
                  </a:cubicBezTo>
                  <a:cubicBezTo>
                    <a:pt x="78" y="99"/>
                    <a:pt x="78" y="99"/>
                    <a:pt x="78" y="99"/>
                  </a:cubicBezTo>
                  <a:cubicBezTo>
                    <a:pt x="78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80" y="100"/>
                    <a:pt x="80" y="10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80" y="98"/>
                    <a:pt x="81" y="97"/>
                    <a:pt x="84" y="95"/>
                  </a:cubicBezTo>
                  <a:cubicBezTo>
                    <a:pt x="85" y="95"/>
                    <a:pt x="85" y="94"/>
                    <a:pt x="86" y="94"/>
                  </a:cubicBezTo>
                  <a:cubicBezTo>
                    <a:pt x="88" y="92"/>
                    <a:pt x="89" y="90"/>
                    <a:pt x="90" y="88"/>
                  </a:cubicBezTo>
                  <a:cubicBezTo>
                    <a:pt x="92" y="85"/>
                    <a:pt x="93" y="83"/>
                    <a:pt x="96" y="82"/>
                  </a:cubicBezTo>
                  <a:cubicBezTo>
                    <a:pt x="97" y="82"/>
                    <a:pt x="98" y="82"/>
                    <a:pt x="99" y="81"/>
                  </a:cubicBezTo>
                  <a:cubicBezTo>
                    <a:pt x="101" y="81"/>
                    <a:pt x="103" y="80"/>
                    <a:pt x="106" y="80"/>
                  </a:cubicBezTo>
                  <a:cubicBezTo>
                    <a:pt x="107" y="80"/>
                    <a:pt x="108" y="80"/>
                    <a:pt x="109" y="80"/>
                  </a:cubicBezTo>
                  <a:cubicBezTo>
                    <a:pt x="110" y="81"/>
                    <a:pt x="111" y="81"/>
                    <a:pt x="112" y="82"/>
                  </a:cubicBezTo>
                  <a:cubicBezTo>
                    <a:pt x="112" y="83"/>
                    <a:pt x="112" y="84"/>
                    <a:pt x="111" y="85"/>
                  </a:cubicBezTo>
                  <a:cubicBezTo>
                    <a:pt x="110" y="86"/>
                    <a:pt x="110" y="87"/>
                    <a:pt x="110" y="87"/>
                  </a:cubicBezTo>
                  <a:cubicBezTo>
                    <a:pt x="110" y="87"/>
                    <a:pt x="110" y="88"/>
                    <a:pt x="110" y="88"/>
                  </a:cubicBezTo>
                  <a:cubicBezTo>
                    <a:pt x="112" y="89"/>
                    <a:pt x="115" y="89"/>
                    <a:pt x="117" y="89"/>
                  </a:cubicBezTo>
                  <a:cubicBezTo>
                    <a:pt x="118" y="89"/>
                    <a:pt x="119" y="89"/>
                    <a:pt x="119" y="89"/>
                  </a:cubicBezTo>
                  <a:cubicBezTo>
                    <a:pt x="124" y="89"/>
                    <a:pt x="129" y="88"/>
                    <a:pt x="129" y="91"/>
                  </a:cubicBezTo>
                  <a:cubicBezTo>
                    <a:pt x="130" y="94"/>
                    <a:pt x="126" y="95"/>
                    <a:pt x="119" y="98"/>
                  </a:cubicBezTo>
                  <a:cubicBezTo>
                    <a:pt x="118" y="98"/>
                    <a:pt x="115" y="99"/>
                    <a:pt x="115" y="100"/>
                  </a:cubicBezTo>
                  <a:cubicBezTo>
                    <a:pt x="115" y="100"/>
                    <a:pt x="118" y="101"/>
                    <a:pt x="119" y="102"/>
                  </a:cubicBezTo>
                  <a:cubicBezTo>
                    <a:pt x="122" y="102"/>
                    <a:pt x="124" y="103"/>
                    <a:pt x="125" y="104"/>
                  </a:cubicBezTo>
                  <a:cubicBezTo>
                    <a:pt x="127" y="105"/>
                    <a:pt x="127" y="108"/>
                    <a:pt x="126" y="110"/>
                  </a:cubicBezTo>
                  <a:cubicBezTo>
                    <a:pt x="126" y="111"/>
                    <a:pt x="126" y="113"/>
                    <a:pt x="126" y="113"/>
                  </a:cubicBezTo>
                  <a:cubicBezTo>
                    <a:pt x="126" y="113"/>
                    <a:pt x="127" y="113"/>
                    <a:pt x="127" y="113"/>
                  </a:cubicBezTo>
                  <a:cubicBezTo>
                    <a:pt x="129" y="113"/>
                    <a:pt x="131" y="112"/>
                    <a:pt x="134" y="111"/>
                  </a:cubicBezTo>
                  <a:cubicBezTo>
                    <a:pt x="136" y="109"/>
                    <a:pt x="137" y="109"/>
                    <a:pt x="139" y="108"/>
                  </a:cubicBezTo>
                  <a:cubicBezTo>
                    <a:pt x="141" y="108"/>
                    <a:pt x="142" y="107"/>
                    <a:pt x="145" y="106"/>
                  </a:cubicBezTo>
                  <a:cubicBezTo>
                    <a:pt x="147" y="104"/>
                    <a:pt x="150" y="104"/>
                    <a:pt x="153" y="104"/>
                  </a:cubicBezTo>
                  <a:cubicBezTo>
                    <a:pt x="153" y="104"/>
                    <a:pt x="154" y="104"/>
                    <a:pt x="155" y="104"/>
                  </a:cubicBezTo>
                  <a:cubicBezTo>
                    <a:pt x="156" y="104"/>
                    <a:pt x="156" y="104"/>
                    <a:pt x="157" y="104"/>
                  </a:cubicBezTo>
                  <a:cubicBezTo>
                    <a:pt x="159" y="104"/>
                    <a:pt x="159" y="104"/>
                    <a:pt x="159" y="104"/>
                  </a:cubicBezTo>
                  <a:cubicBezTo>
                    <a:pt x="159" y="104"/>
                    <a:pt x="158" y="102"/>
                    <a:pt x="152" y="102"/>
                  </a:cubicBezTo>
                  <a:cubicBezTo>
                    <a:pt x="151" y="102"/>
                    <a:pt x="150" y="102"/>
                    <a:pt x="149" y="103"/>
                  </a:cubicBezTo>
                  <a:cubicBezTo>
                    <a:pt x="141" y="103"/>
                    <a:pt x="139" y="97"/>
                    <a:pt x="139" y="92"/>
                  </a:cubicBezTo>
                  <a:cubicBezTo>
                    <a:pt x="139" y="90"/>
                    <a:pt x="148" y="83"/>
                    <a:pt x="154" y="82"/>
                  </a:cubicBezTo>
                  <a:cubicBezTo>
                    <a:pt x="159" y="82"/>
                    <a:pt x="163" y="80"/>
                    <a:pt x="168" y="78"/>
                  </a:cubicBezTo>
                  <a:cubicBezTo>
                    <a:pt x="169" y="77"/>
                    <a:pt x="173" y="76"/>
                    <a:pt x="176" y="76"/>
                  </a:cubicBezTo>
                  <a:cubicBezTo>
                    <a:pt x="176" y="76"/>
                    <a:pt x="176" y="75"/>
                    <a:pt x="176" y="75"/>
                  </a:cubicBezTo>
                  <a:cubicBezTo>
                    <a:pt x="176" y="75"/>
                    <a:pt x="176" y="75"/>
                    <a:pt x="176" y="75"/>
                  </a:cubicBezTo>
                  <a:cubicBezTo>
                    <a:pt x="176" y="74"/>
                    <a:pt x="176" y="74"/>
                    <a:pt x="176" y="74"/>
                  </a:cubicBezTo>
                  <a:cubicBezTo>
                    <a:pt x="176" y="74"/>
                    <a:pt x="176" y="73"/>
                    <a:pt x="176" y="73"/>
                  </a:cubicBezTo>
                  <a:cubicBezTo>
                    <a:pt x="176" y="73"/>
                    <a:pt x="176" y="73"/>
                    <a:pt x="176" y="72"/>
                  </a:cubicBezTo>
                  <a:cubicBezTo>
                    <a:pt x="176" y="72"/>
                    <a:pt x="176" y="72"/>
                    <a:pt x="176" y="72"/>
                  </a:cubicBezTo>
                  <a:cubicBezTo>
                    <a:pt x="176" y="72"/>
                    <a:pt x="176" y="71"/>
                    <a:pt x="176" y="71"/>
                  </a:cubicBezTo>
                  <a:cubicBezTo>
                    <a:pt x="176" y="71"/>
                    <a:pt x="176" y="71"/>
                    <a:pt x="176" y="71"/>
                  </a:cubicBezTo>
                  <a:cubicBezTo>
                    <a:pt x="176" y="70"/>
                    <a:pt x="177" y="70"/>
                    <a:pt x="177" y="70"/>
                  </a:cubicBezTo>
                  <a:cubicBezTo>
                    <a:pt x="178" y="70"/>
                    <a:pt x="180" y="68"/>
                    <a:pt x="181" y="67"/>
                  </a:cubicBezTo>
                  <a:cubicBezTo>
                    <a:pt x="183" y="65"/>
                    <a:pt x="185" y="64"/>
                    <a:pt x="186" y="64"/>
                  </a:cubicBezTo>
                  <a:cubicBezTo>
                    <a:pt x="187" y="64"/>
                    <a:pt x="188" y="64"/>
                    <a:pt x="189" y="64"/>
                  </a:cubicBezTo>
                  <a:cubicBezTo>
                    <a:pt x="191" y="65"/>
                    <a:pt x="193" y="65"/>
                    <a:pt x="194" y="65"/>
                  </a:cubicBezTo>
                  <a:cubicBezTo>
                    <a:pt x="194" y="65"/>
                    <a:pt x="194" y="65"/>
                    <a:pt x="195" y="65"/>
                  </a:cubicBezTo>
                  <a:cubicBezTo>
                    <a:pt x="195" y="64"/>
                    <a:pt x="195" y="63"/>
                    <a:pt x="195" y="62"/>
                  </a:cubicBezTo>
                  <a:cubicBezTo>
                    <a:pt x="196" y="61"/>
                    <a:pt x="197" y="59"/>
                    <a:pt x="197" y="59"/>
                  </a:cubicBezTo>
                  <a:cubicBezTo>
                    <a:pt x="196" y="59"/>
                    <a:pt x="196" y="58"/>
                    <a:pt x="196" y="58"/>
                  </a:cubicBezTo>
                  <a:cubicBezTo>
                    <a:pt x="195" y="57"/>
                    <a:pt x="194" y="55"/>
                    <a:pt x="194" y="54"/>
                  </a:cubicBezTo>
                  <a:cubicBezTo>
                    <a:pt x="194" y="53"/>
                    <a:pt x="196" y="53"/>
                    <a:pt x="197" y="52"/>
                  </a:cubicBezTo>
                  <a:cubicBezTo>
                    <a:pt x="197" y="52"/>
                    <a:pt x="198" y="52"/>
                    <a:pt x="198" y="52"/>
                  </a:cubicBezTo>
                  <a:cubicBezTo>
                    <a:pt x="198" y="51"/>
                    <a:pt x="197" y="51"/>
                    <a:pt x="197" y="50"/>
                  </a:cubicBezTo>
                  <a:cubicBezTo>
                    <a:pt x="196" y="50"/>
                    <a:pt x="195" y="49"/>
                    <a:pt x="195" y="48"/>
                  </a:cubicBezTo>
                  <a:cubicBezTo>
                    <a:pt x="195" y="48"/>
                    <a:pt x="196" y="47"/>
                    <a:pt x="197" y="46"/>
                  </a:cubicBezTo>
                  <a:cubicBezTo>
                    <a:pt x="198" y="45"/>
                    <a:pt x="199" y="44"/>
                    <a:pt x="199" y="44"/>
                  </a:cubicBezTo>
                  <a:cubicBezTo>
                    <a:pt x="198" y="43"/>
                    <a:pt x="197" y="43"/>
                    <a:pt x="196" y="42"/>
                  </a:cubicBezTo>
                  <a:cubicBezTo>
                    <a:pt x="195" y="42"/>
                    <a:pt x="194" y="41"/>
                    <a:pt x="193" y="40"/>
                  </a:cubicBezTo>
                  <a:cubicBezTo>
                    <a:pt x="191" y="40"/>
                    <a:pt x="189" y="39"/>
                    <a:pt x="188" y="39"/>
                  </a:cubicBezTo>
                  <a:cubicBezTo>
                    <a:pt x="186" y="39"/>
                    <a:pt x="185" y="39"/>
                    <a:pt x="183" y="38"/>
                  </a:cubicBezTo>
                  <a:cubicBezTo>
                    <a:pt x="183" y="38"/>
                    <a:pt x="182" y="38"/>
                    <a:pt x="182" y="38"/>
                  </a:cubicBezTo>
                  <a:cubicBezTo>
                    <a:pt x="180" y="37"/>
                    <a:pt x="179" y="37"/>
                    <a:pt x="177" y="37"/>
                  </a:cubicBezTo>
                  <a:cubicBezTo>
                    <a:pt x="175" y="37"/>
                    <a:pt x="173" y="37"/>
                    <a:pt x="173" y="36"/>
                  </a:cubicBezTo>
                  <a:cubicBezTo>
                    <a:pt x="173" y="35"/>
                    <a:pt x="172" y="34"/>
                    <a:pt x="171" y="33"/>
                  </a:cubicBezTo>
                  <a:cubicBezTo>
                    <a:pt x="170" y="32"/>
                    <a:pt x="169" y="31"/>
                    <a:pt x="168" y="30"/>
                  </a:cubicBezTo>
                  <a:cubicBezTo>
                    <a:pt x="168" y="30"/>
                    <a:pt x="168" y="30"/>
                    <a:pt x="167" y="30"/>
                  </a:cubicBezTo>
                  <a:cubicBezTo>
                    <a:pt x="166" y="30"/>
                    <a:pt x="165" y="30"/>
                    <a:pt x="164" y="31"/>
                  </a:cubicBezTo>
                  <a:cubicBezTo>
                    <a:pt x="162" y="32"/>
                    <a:pt x="161" y="32"/>
                    <a:pt x="160" y="32"/>
                  </a:cubicBezTo>
                  <a:cubicBezTo>
                    <a:pt x="160" y="32"/>
                    <a:pt x="160" y="32"/>
                    <a:pt x="160" y="32"/>
                  </a:cubicBezTo>
                  <a:cubicBezTo>
                    <a:pt x="160" y="32"/>
                    <a:pt x="160" y="32"/>
                    <a:pt x="160" y="32"/>
                  </a:cubicBezTo>
                  <a:cubicBezTo>
                    <a:pt x="159" y="32"/>
                    <a:pt x="158" y="32"/>
                    <a:pt x="157" y="31"/>
                  </a:cubicBezTo>
                  <a:cubicBezTo>
                    <a:pt x="156" y="31"/>
                    <a:pt x="156" y="31"/>
                    <a:pt x="155" y="30"/>
                  </a:cubicBezTo>
                  <a:cubicBezTo>
                    <a:pt x="154" y="29"/>
                    <a:pt x="153" y="29"/>
                    <a:pt x="152" y="29"/>
                  </a:cubicBezTo>
                  <a:cubicBezTo>
                    <a:pt x="152" y="29"/>
                    <a:pt x="151" y="29"/>
                    <a:pt x="150" y="29"/>
                  </a:cubicBezTo>
                  <a:cubicBezTo>
                    <a:pt x="149" y="29"/>
                    <a:pt x="148" y="29"/>
                    <a:pt x="147" y="28"/>
                  </a:cubicBezTo>
                  <a:cubicBezTo>
                    <a:pt x="147" y="28"/>
                    <a:pt x="146" y="27"/>
                    <a:pt x="147" y="26"/>
                  </a:cubicBezTo>
                  <a:cubicBezTo>
                    <a:pt x="147" y="24"/>
                    <a:pt x="143" y="19"/>
                    <a:pt x="142" y="18"/>
                  </a:cubicBezTo>
                  <a:cubicBezTo>
                    <a:pt x="142" y="18"/>
                    <a:pt x="141" y="18"/>
                    <a:pt x="140" y="18"/>
                  </a:cubicBezTo>
                  <a:cubicBezTo>
                    <a:pt x="137" y="18"/>
                    <a:pt x="134" y="18"/>
                    <a:pt x="133" y="16"/>
                  </a:cubicBezTo>
                  <a:cubicBezTo>
                    <a:pt x="133" y="15"/>
                    <a:pt x="133" y="14"/>
                    <a:pt x="132" y="14"/>
                  </a:cubicBezTo>
                  <a:cubicBezTo>
                    <a:pt x="131" y="12"/>
                    <a:pt x="130" y="10"/>
                    <a:pt x="131" y="8"/>
                  </a:cubicBezTo>
                  <a:cubicBezTo>
                    <a:pt x="132" y="7"/>
                    <a:pt x="131" y="3"/>
                    <a:pt x="129" y="1"/>
                  </a:cubicBezTo>
                  <a:cubicBezTo>
                    <a:pt x="129" y="0"/>
                    <a:pt x="128" y="0"/>
                    <a:pt x="125" y="0"/>
                  </a:cubicBezTo>
                  <a:cubicBezTo>
                    <a:pt x="123" y="0"/>
                    <a:pt x="122" y="0"/>
                    <a:pt x="121" y="0"/>
                  </a:cubicBezTo>
                  <a:cubicBezTo>
                    <a:pt x="120" y="1"/>
                    <a:pt x="119" y="1"/>
                    <a:pt x="117" y="0"/>
                  </a:cubicBezTo>
                  <a:cubicBezTo>
                    <a:pt x="116" y="0"/>
                    <a:pt x="115" y="0"/>
                    <a:pt x="114" y="0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2" y="2"/>
                    <a:pt x="110" y="3"/>
                    <a:pt x="108" y="3"/>
                  </a:cubicBezTo>
                  <a:cubicBezTo>
                    <a:pt x="108" y="3"/>
                    <a:pt x="108" y="3"/>
                    <a:pt x="107" y="3"/>
                  </a:cubicBezTo>
                  <a:cubicBezTo>
                    <a:pt x="107" y="3"/>
                    <a:pt x="107" y="3"/>
                    <a:pt x="107" y="3"/>
                  </a:cubicBezTo>
                  <a:cubicBezTo>
                    <a:pt x="107" y="3"/>
                    <a:pt x="107" y="3"/>
                    <a:pt x="106" y="3"/>
                  </a:cubicBezTo>
                  <a:cubicBezTo>
                    <a:pt x="106" y="3"/>
                    <a:pt x="106" y="3"/>
                    <a:pt x="106" y="3"/>
                  </a:cubicBezTo>
                  <a:cubicBezTo>
                    <a:pt x="106" y="3"/>
                    <a:pt x="106" y="3"/>
                    <a:pt x="106" y="3"/>
                  </a:cubicBezTo>
                  <a:cubicBezTo>
                    <a:pt x="105" y="3"/>
                    <a:pt x="105" y="2"/>
                    <a:pt x="105" y="2"/>
                  </a:cubicBezTo>
                  <a:cubicBezTo>
                    <a:pt x="105" y="2"/>
                    <a:pt x="105" y="2"/>
                    <a:pt x="105" y="2"/>
                  </a:cubicBezTo>
                  <a:cubicBezTo>
                    <a:pt x="105" y="2"/>
                    <a:pt x="105" y="2"/>
                    <a:pt x="105" y="2"/>
                  </a:cubicBezTo>
                  <a:cubicBezTo>
                    <a:pt x="104" y="2"/>
                    <a:pt x="104" y="3"/>
                    <a:pt x="103" y="3"/>
                  </a:cubicBezTo>
                  <a:cubicBezTo>
                    <a:pt x="103" y="3"/>
                    <a:pt x="103" y="3"/>
                    <a:pt x="103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05" name="Freeform 207"/>
            <p:cNvSpPr>
              <a:spLocks/>
            </p:cNvSpPr>
            <p:nvPr/>
          </p:nvSpPr>
          <p:spPr bwMode="auto">
            <a:xfrm>
              <a:off x="13303250" y="9598025"/>
              <a:ext cx="627063" cy="995363"/>
            </a:xfrm>
            <a:custGeom>
              <a:avLst/>
              <a:gdLst>
                <a:gd name="T0" fmla="*/ 78 w 118"/>
                <a:gd name="T1" fmla="*/ 80 h 190"/>
                <a:gd name="T2" fmla="*/ 117 w 118"/>
                <a:gd name="T3" fmla="*/ 48 h 190"/>
                <a:gd name="T4" fmla="*/ 113 w 118"/>
                <a:gd name="T5" fmla="*/ 0 h 190"/>
                <a:gd name="T6" fmla="*/ 109 w 118"/>
                <a:gd name="T7" fmla="*/ 2 h 190"/>
                <a:gd name="T8" fmla="*/ 107 w 118"/>
                <a:gd name="T9" fmla="*/ 3 h 190"/>
                <a:gd name="T10" fmla="*/ 105 w 118"/>
                <a:gd name="T11" fmla="*/ 4 h 190"/>
                <a:gd name="T12" fmla="*/ 104 w 118"/>
                <a:gd name="T13" fmla="*/ 5 h 190"/>
                <a:gd name="T14" fmla="*/ 103 w 118"/>
                <a:gd name="T15" fmla="*/ 5 h 190"/>
                <a:gd name="T16" fmla="*/ 95 w 118"/>
                <a:gd name="T17" fmla="*/ 8 h 190"/>
                <a:gd name="T18" fmla="*/ 85 w 118"/>
                <a:gd name="T19" fmla="*/ 11 h 190"/>
                <a:gd name="T20" fmla="*/ 77 w 118"/>
                <a:gd name="T21" fmla="*/ 12 h 190"/>
                <a:gd name="T22" fmla="*/ 65 w 118"/>
                <a:gd name="T23" fmla="*/ 12 h 190"/>
                <a:gd name="T24" fmla="*/ 57 w 118"/>
                <a:gd name="T25" fmla="*/ 12 h 190"/>
                <a:gd name="T26" fmla="*/ 55 w 118"/>
                <a:gd name="T27" fmla="*/ 12 h 190"/>
                <a:gd name="T28" fmla="*/ 52 w 118"/>
                <a:gd name="T29" fmla="*/ 11 h 190"/>
                <a:gd name="T30" fmla="*/ 54 w 118"/>
                <a:gd name="T31" fmla="*/ 29 h 190"/>
                <a:gd name="T32" fmla="*/ 58 w 118"/>
                <a:gd name="T33" fmla="*/ 39 h 190"/>
                <a:gd name="T34" fmla="*/ 61 w 118"/>
                <a:gd name="T35" fmla="*/ 42 h 190"/>
                <a:gd name="T36" fmla="*/ 64 w 118"/>
                <a:gd name="T37" fmla="*/ 49 h 190"/>
                <a:gd name="T38" fmla="*/ 57 w 118"/>
                <a:gd name="T39" fmla="*/ 64 h 190"/>
                <a:gd name="T40" fmla="*/ 56 w 118"/>
                <a:gd name="T41" fmla="*/ 75 h 190"/>
                <a:gd name="T42" fmla="*/ 45 w 118"/>
                <a:gd name="T43" fmla="*/ 55 h 190"/>
                <a:gd name="T44" fmla="*/ 40 w 118"/>
                <a:gd name="T45" fmla="*/ 44 h 190"/>
                <a:gd name="T46" fmla="*/ 37 w 118"/>
                <a:gd name="T47" fmla="*/ 45 h 190"/>
                <a:gd name="T48" fmla="*/ 35 w 118"/>
                <a:gd name="T49" fmla="*/ 44 h 190"/>
                <a:gd name="T50" fmla="*/ 30 w 118"/>
                <a:gd name="T51" fmla="*/ 40 h 190"/>
                <a:gd name="T52" fmla="*/ 29 w 118"/>
                <a:gd name="T53" fmla="*/ 40 h 190"/>
                <a:gd name="T54" fmla="*/ 28 w 118"/>
                <a:gd name="T55" fmla="*/ 40 h 190"/>
                <a:gd name="T56" fmla="*/ 3 w 118"/>
                <a:gd name="T57" fmla="*/ 59 h 190"/>
                <a:gd name="T58" fmla="*/ 17 w 118"/>
                <a:gd name="T59" fmla="*/ 65 h 190"/>
                <a:gd name="T60" fmla="*/ 31 w 118"/>
                <a:gd name="T61" fmla="*/ 79 h 190"/>
                <a:gd name="T62" fmla="*/ 28 w 118"/>
                <a:gd name="T63" fmla="*/ 97 h 190"/>
                <a:gd name="T64" fmla="*/ 32 w 118"/>
                <a:gd name="T65" fmla="*/ 106 h 190"/>
                <a:gd name="T66" fmla="*/ 23 w 118"/>
                <a:gd name="T67" fmla="*/ 126 h 190"/>
                <a:gd name="T68" fmla="*/ 12 w 118"/>
                <a:gd name="T69" fmla="*/ 137 h 190"/>
                <a:gd name="T70" fmla="*/ 12 w 118"/>
                <a:gd name="T71" fmla="*/ 139 h 190"/>
                <a:gd name="T72" fmla="*/ 13 w 118"/>
                <a:gd name="T73" fmla="*/ 142 h 190"/>
                <a:gd name="T74" fmla="*/ 20 w 118"/>
                <a:gd name="T75" fmla="*/ 179 h 190"/>
                <a:gd name="T76" fmla="*/ 20 w 118"/>
                <a:gd name="T77" fmla="*/ 180 h 190"/>
                <a:gd name="T78" fmla="*/ 21 w 118"/>
                <a:gd name="T79" fmla="*/ 190 h 190"/>
                <a:gd name="T80" fmla="*/ 23 w 118"/>
                <a:gd name="T81" fmla="*/ 190 h 190"/>
                <a:gd name="T82" fmla="*/ 26 w 118"/>
                <a:gd name="T83" fmla="*/ 190 h 190"/>
                <a:gd name="T84" fmla="*/ 28 w 118"/>
                <a:gd name="T85" fmla="*/ 185 h 190"/>
                <a:gd name="T86" fmla="*/ 27 w 118"/>
                <a:gd name="T87" fmla="*/ 183 h 190"/>
                <a:gd name="T88" fmla="*/ 55 w 118"/>
                <a:gd name="T89" fmla="*/ 159 h 190"/>
                <a:gd name="T90" fmla="*/ 56 w 118"/>
                <a:gd name="T91" fmla="*/ 137 h 190"/>
                <a:gd name="T92" fmla="*/ 49 w 118"/>
                <a:gd name="T93" fmla="*/ 115 h 190"/>
                <a:gd name="T94" fmla="*/ 55 w 118"/>
                <a:gd name="T95" fmla="*/ 102 h 190"/>
                <a:gd name="T96" fmla="*/ 66 w 118"/>
                <a:gd name="T97" fmla="*/ 9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8" h="190">
                  <a:moveTo>
                    <a:pt x="66" y="93"/>
                  </a:moveTo>
                  <a:cubicBezTo>
                    <a:pt x="68" y="92"/>
                    <a:pt x="69" y="90"/>
                    <a:pt x="70" y="88"/>
                  </a:cubicBezTo>
                  <a:cubicBezTo>
                    <a:pt x="72" y="86"/>
                    <a:pt x="74" y="83"/>
                    <a:pt x="78" y="80"/>
                  </a:cubicBezTo>
                  <a:cubicBezTo>
                    <a:pt x="82" y="77"/>
                    <a:pt x="86" y="76"/>
                    <a:pt x="90" y="74"/>
                  </a:cubicBezTo>
                  <a:cubicBezTo>
                    <a:pt x="94" y="73"/>
                    <a:pt x="97" y="72"/>
                    <a:pt x="100" y="70"/>
                  </a:cubicBezTo>
                  <a:cubicBezTo>
                    <a:pt x="107" y="66"/>
                    <a:pt x="118" y="50"/>
                    <a:pt x="117" y="48"/>
                  </a:cubicBezTo>
                  <a:cubicBezTo>
                    <a:pt x="116" y="45"/>
                    <a:pt x="114" y="31"/>
                    <a:pt x="114" y="26"/>
                  </a:cubicBezTo>
                  <a:cubicBezTo>
                    <a:pt x="115" y="23"/>
                    <a:pt x="114" y="16"/>
                    <a:pt x="114" y="10"/>
                  </a:cubicBezTo>
                  <a:cubicBezTo>
                    <a:pt x="114" y="6"/>
                    <a:pt x="113" y="3"/>
                    <a:pt x="113" y="0"/>
                  </a:cubicBezTo>
                  <a:cubicBezTo>
                    <a:pt x="113" y="0"/>
                    <a:pt x="112" y="0"/>
                    <a:pt x="112" y="1"/>
                  </a:cubicBezTo>
                  <a:cubicBezTo>
                    <a:pt x="112" y="1"/>
                    <a:pt x="111" y="1"/>
                    <a:pt x="111" y="1"/>
                  </a:cubicBezTo>
                  <a:cubicBezTo>
                    <a:pt x="110" y="1"/>
                    <a:pt x="110" y="2"/>
                    <a:pt x="109" y="2"/>
                  </a:cubicBezTo>
                  <a:cubicBezTo>
                    <a:pt x="109" y="2"/>
                    <a:pt x="109" y="2"/>
                    <a:pt x="108" y="2"/>
                  </a:cubicBezTo>
                  <a:cubicBezTo>
                    <a:pt x="108" y="2"/>
                    <a:pt x="108" y="3"/>
                    <a:pt x="107" y="3"/>
                  </a:cubicBezTo>
                  <a:cubicBezTo>
                    <a:pt x="107" y="3"/>
                    <a:pt x="107" y="3"/>
                    <a:pt x="107" y="3"/>
                  </a:cubicBezTo>
                  <a:cubicBezTo>
                    <a:pt x="106" y="3"/>
                    <a:pt x="106" y="4"/>
                    <a:pt x="106" y="4"/>
                  </a:cubicBezTo>
                  <a:cubicBezTo>
                    <a:pt x="106" y="4"/>
                    <a:pt x="105" y="4"/>
                    <a:pt x="105" y="4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4" y="4"/>
                    <a:pt x="104" y="4"/>
                    <a:pt x="104" y="5"/>
                  </a:cubicBezTo>
                  <a:cubicBezTo>
                    <a:pt x="104" y="5"/>
                    <a:pt x="104" y="5"/>
                    <a:pt x="104" y="5"/>
                  </a:cubicBezTo>
                  <a:cubicBezTo>
                    <a:pt x="104" y="5"/>
                    <a:pt x="104" y="5"/>
                    <a:pt x="104" y="5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2" y="7"/>
                    <a:pt x="101" y="7"/>
                    <a:pt x="100" y="7"/>
                  </a:cubicBezTo>
                  <a:cubicBezTo>
                    <a:pt x="99" y="7"/>
                    <a:pt x="99" y="7"/>
                    <a:pt x="99" y="7"/>
                  </a:cubicBezTo>
                  <a:cubicBezTo>
                    <a:pt x="98" y="7"/>
                    <a:pt x="96" y="7"/>
                    <a:pt x="95" y="8"/>
                  </a:cubicBezTo>
                  <a:cubicBezTo>
                    <a:pt x="93" y="9"/>
                    <a:pt x="91" y="9"/>
                    <a:pt x="89" y="8"/>
                  </a:cubicBezTo>
                  <a:cubicBezTo>
                    <a:pt x="88" y="8"/>
                    <a:pt x="88" y="8"/>
                    <a:pt x="87" y="7"/>
                  </a:cubicBezTo>
                  <a:cubicBezTo>
                    <a:pt x="86" y="7"/>
                    <a:pt x="85" y="9"/>
                    <a:pt x="85" y="11"/>
                  </a:cubicBezTo>
                  <a:cubicBezTo>
                    <a:pt x="85" y="12"/>
                    <a:pt x="84" y="13"/>
                    <a:pt x="81" y="13"/>
                  </a:cubicBezTo>
                  <a:cubicBezTo>
                    <a:pt x="80" y="13"/>
                    <a:pt x="78" y="13"/>
                    <a:pt x="77" y="13"/>
                  </a:cubicBezTo>
                  <a:cubicBezTo>
                    <a:pt x="77" y="12"/>
                    <a:pt x="77" y="12"/>
                    <a:pt x="77" y="12"/>
                  </a:cubicBezTo>
                  <a:cubicBezTo>
                    <a:pt x="76" y="12"/>
                    <a:pt x="74" y="13"/>
                    <a:pt x="73" y="13"/>
                  </a:cubicBezTo>
                  <a:cubicBezTo>
                    <a:pt x="71" y="13"/>
                    <a:pt x="69" y="14"/>
                    <a:pt x="68" y="14"/>
                  </a:cubicBezTo>
                  <a:cubicBezTo>
                    <a:pt x="66" y="14"/>
                    <a:pt x="65" y="13"/>
                    <a:pt x="65" y="12"/>
                  </a:cubicBezTo>
                  <a:cubicBezTo>
                    <a:pt x="65" y="11"/>
                    <a:pt x="65" y="11"/>
                    <a:pt x="64" y="10"/>
                  </a:cubicBezTo>
                  <a:cubicBezTo>
                    <a:pt x="62" y="10"/>
                    <a:pt x="61" y="11"/>
                    <a:pt x="60" y="11"/>
                  </a:cubicBezTo>
                  <a:cubicBezTo>
                    <a:pt x="59" y="11"/>
                    <a:pt x="58" y="12"/>
                    <a:pt x="57" y="12"/>
                  </a:cubicBezTo>
                  <a:cubicBezTo>
                    <a:pt x="57" y="12"/>
                    <a:pt x="57" y="12"/>
                    <a:pt x="56" y="12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6" y="12"/>
                    <a:pt x="55" y="12"/>
                    <a:pt x="55" y="12"/>
                  </a:cubicBezTo>
                  <a:cubicBezTo>
                    <a:pt x="55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1"/>
                    <a:pt x="53" y="11"/>
                    <a:pt x="52" y="11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2" y="13"/>
                    <a:pt x="52" y="14"/>
                    <a:pt x="51" y="14"/>
                  </a:cubicBezTo>
                  <a:cubicBezTo>
                    <a:pt x="50" y="18"/>
                    <a:pt x="52" y="24"/>
                    <a:pt x="54" y="29"/>
                  </a:cubicBezTo>
                  <a:cubicBezTo>
                    <a:pt x="55" y="32"/>
                    <a:pt x="56" y="35"/>
                    <a:pt x="56" y="37"/>
                  </a:cubicBezTo>
                  <a:cubicBezTo>
                    <a:pt x="56" y="38"/>
                    <a:pt x="57" y="38"/>
                    <a:pt x="57" y="38"/>
                  </a:cubicBezTo>
                  <a:cubicBezTo>
                    <a:pt x="57" y="39"/>
                    <a:pt x="58" y="39"/>
                    <a:pt x="58" y="39"/>
                  </a:cubicBezTo>
                  <a:cubicBezTo>
                    <a:pt x="58" y="40"/>
                    <a:pt x="59" y="40"/>
                    <a:pt x="59" y="40"/>
                  </a:cubicBezTo>
                  <a:cubicBezTo>
                    <a:pt x="59" y="40"/>
                    <a:pt x="60" y="41"/>
                    <a:pt x="60" y="41"/>
                  </a:cubicBezTo>
                  <a:cubicBezTo>
                    <a:pt x="60" y="41"/>
                    <a:pt x="61" y="42"/>
                    <a:pt x="61" y="42"/>
                  </a:cubicBezTo>
                  <a:cubicBezTo>
                    <a:pt x="61" y="42"/>
                    <a:pt x="61" y="42"/>
                    <a:pt x="62" y="43"/>
                  </a:cubicBezTo>
                  <a:cubicBezTo>
                    <a:pt x="62" y="43"/>
                    <a:pt x="62" y="44"/>
                    <a:pt x="63" y="44"/>
                  </a:cubicBezTo>
                  <a:cubicBezTo>
                    <a:pt x="65" y="46"/>
                    <a:pt x="64" y="47"/>
                    <a:pt x="64" y="49"/>
                  </a:cubicBezTo>
                  <a:cubicBezTo>
                    <a:pt x="64" y="51"/>
                    <a:pt x="63" y="52"/>
                    <a:pt x="63" y="56"/>
                  </a:cubicBezTo>
                  <a:cubicBezTo>
                    <a:pt x="63" y="62"/>
                    <a:pt x="62" y="62"/>
                    <a:pt x="59" y="63"/>
                  </a:cubicBezTo>
                  <a:cubicBezTo>
                    <a:pt x="58" y="63"/>
                    <a:pt x="57" y="63"/>
                    <a:pt x="57" y="64"/>
                  </a:cubicBezTo>
                  <a:cubicBezTo>
                    <a:pt x="55" y="65"/>
                    <a:pt x="55" y="68"/>
                    <a:pt x="56" y="70"/>
                  </a:cubicBezTo>
                  <a:cubicBezTo>
                    <a:pt x="56" y="72"/>
                    <a:pt x="56" y="73"/>
                    <a:pt x="56" y="74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52" y="75"/>
                    <a:pt x="44" y="61"/>
                    <a:pt x="44" y="60"/>
                  </a:cubicBezTo>
                  <a:cubicBezTo>
                    <a:pt x="43" y="59"/>
                    <a:pt x="44" y="57"/>
                    <a:pt x="45" y="55"/>
                  </a:cubicBezTo>
                  <a:cubicBezTo>
                    <a:pt x="45" y="52"/>
                    <a:pt x="46" y="48"/>
                    <a:pt x="46" y="45"/>
                  </a:cubicBezTo>
                  <a:cubicBezTo>
                    <a:pt x="46" y="44"/>
                    <a:pt x="45" y="44"/>
                    <a:pt x="44" y="44"/>
                  </a:cubicBezTo>
                  <a:cubicBezTo>
                    <a:pt x="42" y="44"/>
                    <a:pt x="41" y="44"/>
                    <a:pt x="40" y="44"/>
                  </a:cubicBezTo>
                  <a:cubicBezTo>
                    <a:pt x="39" y="45"/>
                    <a:pt x="38" y="45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6" y="45"/>
                    <a:pt x="36" y="45"/>
                    <a:pt x="36" y="44"/>
                  </a:cubicBezTo>
                  <a:cubicBezTo>
                    <a:pt x="36" y="44"/>
                    <a:pt x="36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4" y="43"/>
                    <a:pt x="33" y="42"/>
                    <a:pt x="32" y="41"/>
                  </a:cubicBezTo>
                  <a:cubicBezTo>
                    <a:pt x="32" y="41"/>
                    <a:pt x="31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40"/>
                    <a:pt x="29" y="40"/>
                    <a:pt x="28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0"/>
                    <a:pt x="27" y="40"/>
                    <a:pt x="27" y="41"/>
                  </a:cubicBezTo>
                  <a:cubicBezTo>
                    <a:pt x="21" y="43"/>
                    <a:pt x="9" y="47"/>
                    <a:pt x="0" y="50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5" y="61"/>
                    <a:pt x="13" y="62"/>
                    <a:pt x="17" y="65"/>
                  </a:cubicBezTo>
                  <a:cubicBezTo>
                    <a:pt x="20" y="66"/>
                    <a:pt x="24" y="67"/>
                    <a:pt x="27" y="68"/>
                  </a:cubicBezTo>
                  <a:cubicBezTo>
                    <a:pt x="28" y="68"/>
                    <a:pt x="30" y="69"/>
                    <a:pt x="30" y="69"/>
                  </a:cubicBezTo>
                  <a:cubicBezTo>
                    <a:pt x="32" y="70"/>
                    <a:pt x="32" y="72"/>
                    <a:pt x="31" y="79"/>
                  </a:cubicBezTo>
                  <a:cubicBezTo>
                    <a:pt x="31" y="82"/>
                    <a:pt x="31" y="85"/>
                    <a:pt x="31" y="87"/>
                  </a:cubicBezTo>
                  <a:cubicBezTo>
                    <a:pt x="32" y="90"/>
                    <a:pt x="30" y="92"/>
                    <a:pt x="29" y="94"/>
                  </a:cubicBezTo>
                  <a:cubicBezTo>
                    <a:pt x="27" y="96"/>
                    <a:pt x="27" y="96"/>
                    <a:pt x="28" y="97"/>
                  </a:cubicBezTo>
                  <a:cubicBezTo>
                    <a:pt x="30" y="98"/>
                    <a:pt x="30" y="101"/>
                    <a:pt x="30" y="103"/>
                  </a:cubicBezTo>
                  <a:cubicBezTo>
                    <a:pt x="31" y="104"/>
                    <a:pt x="31" y="105"/>
                    <a:pt x="31" y="105"/>
                  </a:cubicBezTo>
                  <a:cubicBezTo>
                    <a:pt x="32" y="105"/>
                    <a:pt x="32" y="106"/>
                    <a:pt x="32" y="106"/>
                  </a:cubicBezTo>
                  <a:cubicBezTo>
                    <a:pt x="33" y="109"/>
                    <a:pt x="27" y="114"/>
                    <a:pt x="25" y="115"/>
                  </a:cubicBezTo>
                  <a:cubicBezTo>
                    <a:pt x="25" y="116"/>
                    <a:pt x="24" y="117"/>
                    <a:pt x="24" y="119"/>
                  </a:cubicBezTo>
                  <a:cubicBezTo>
                    <a:pt x="24" y="121"/>
                    <a:pt x="24" y="124"/>
                    <a:pt x="23" y="126"/>
                  </a:cubicBezTo>
                  <a:cubicBezTo>
                    <a:pt x="21" y="128"/>
                    <a:pt x="18" y="131"/>
                    <a:pt x="14" y="134"/>
                  </a:cubicBezTo>
                  <a:cubicBezTo>
                    <a:pt x="14" y="135"/>
                    <a:pt x="13" y="136"/>
                    <a:pt x="12" y="137"/>
                  </a:cubicBezTo>
                  <a:cubicBezTo>
                    <a:pt x="12" y="137"/>
                    <a:pt x="12" y="137"/>
                    <a:pt x="12" y="137"/>
                  </a:cubicBezTo>
                  <a:cubicBezTo>
                    <a:pt x="12" y="137"/>
                    <a:pt x="12" y="137"/>
                    <a:pt x="12" y="137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2" y="138"/>
                    <a:pt x="12" y="138"/>
                    <a:pt x="12" y="139"/>
                  </a:cubicBezTo>
                  <a:cubicBezTo>
                    <a:pt x="12" y="139"/>
                    <a:pt x="12" y="139"/>
                    <a:pt x="13" y="140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3" y="141"/>
                    <a:pt x="13" y="142"/>
                    <a:pt x="13" y="142"/>
                  </a:cubicBezTo>
                  <a:cubicBezTo>
                    <a:pt x="14" y="147"/>
                    <a:pt x="17" y="156"/>
                    <a:pt x="18" y="157"/>
                  </a:cubicBezTo>
                  <a:cubicBezTo>
                    <a:pt x="22" y="160"/>
                    <a:pt x="20" y="179"/>
                    <a:pt x="20" y="179"/>
                  </a:cubicBezTo>
                  <a:cubicBezTo>
                    <a:pt x="20" y="179"/>
                    <a:pt x="20" y="179"/>
                    <a:pt x="20" y="179"/>
                  </a:cubicBezTo>
                  <a:cubicBezTo>
                    <a:pt x="20" y="179"/>
                    <a:pt x="20" y="179"/>
                    <a:pt x="20" y="180"/>
                  </a:cubicBezTo>
                  <a:cubicBezTo>
                    <a:pt x="20" y="180"/>
                    <a:pt x="20" y="180"/>
                    <a:pt x="20" y="180"/>
                  </a:cubicBezTo>
                  <a:cubicBezTo>
                    <a:pt x="20" y="180"/>
                    <a:pt x="20" y="180"/>
                    <a:pt x="20" y="180"/>
                  </a:cubicBezTo>
                  <a:cubicBezTo>
                    <a:pt x="20" y="181"/>
                    <a:pt x="20" y="181"/>
                    <a:pt x="20" y="181"/>
                  </a:cubicBezTo>
                  <a:cubicBezTo>
                    <a:pt x="20" y="181"/>
                    <a:pt x="20" y="182"/>
                    <a:pt x="20" y="182"/>
                  </a:cubicBezTo>
                  <a:cubicBezTo>
                    <a:pt x="20" y="184"/>
                    <a:pt x="20" y="187"/>
                    <a:pt x="21" y="190"/>
                  </a:cubicBezTo>
                  <a:cubicBezTo>
                    <a:pt x="21" y="190"/>
                    <a:pt x="21" y="190"/>
                    <a:pt x="21" y="190"/>
                  </a:cubicBezTo>
                  <a:cubicBezTo>
                    <a:pt x="22" y="190"/>
                    <a:pt x="22" y="190"/>
                    <a:pt x="22" y="190"/>
                  </a:cubicBezTo>
                  <a:cubicBezTo>
                    <a:pt x="22" y="190"/>
                    <a:pt x="22" y="190"/>
                    <a:pt x="23" y="190"/>
                  </a:cubicBezTo>
                  <a:cubicBezTo>
                    <a:pt x="23" y="190"/>
                    <a:pt x="23" y="190"/>
                    <a:pt x="24" y="190"/>
                  </a:cubicBezTo>
                  <a:cubicBezTo>
                    <a:pt x="24" y="190"/>
                    <a:pt x="24" y="190"/>
                    <a:pt x="24" y="190"/>
                  </a:cubicBezTo>
                  <a:cubicBezTo>
                    <a:pt x="25" y="190"/>
                    <a:pt x="25" y="190"/>
                    <a:pt x="26" y="190"/>
                  </a:cubicBezTo>
                  <a:cubicBezTo>
                    <a:pt x="26" y="190"/>
                    <a:pt x="26" y="190"/>
                    <a:pt x="27" y="190"/>
                  </a:cubicBezTo>
                  <a:cubicBezTo>
                    <a:pt x="27" y="190"/>
                    <a:pt x="27" y="190"/>
                    <a:pt x="28" y="190"/>
                  </a:cubicBezTo>
                  <a:cubicBezTo>
                    <a:pt x="28" y="188"/>
                    <a:pt x="28" y="186"/>
                    <a:pt x="28" y="185"/>
                  </a:cubicBezTo>
                  <a:cubicBezTo>
                    <a:pt x="28" y="184"/>
                    <a:pt x="28" y="184"/>
                    <a:pt x="28" y="184"/>
                  </a:cubicBezTo>
                  <a:cubicBezTo>
                    <a:pt x="28" y="183"/>
                    <a:pt x="28" y="183"/>
                    <a:pt x="27" y="183"/>
                  </a:cubicBezTo>
                  <a:cubicBezTo>
                    <a:pt x="27" y="183"/>
                    <a:pt x="27" y="183"/>
                    <a:pt x="27" y="183"/>
                  </a:cubicBezTo>
                  <a:cubicBezTo>
                    <a:pt x="26" y="183"/>
                    <a:pt x="24" y="183"/>
                    <a:pt x="23" y="181"/>
                  </a:cubicBezTo>
                  <a:cubicBezTo>
                    <a:pt x="22" y="177"/>
                    <a:pt x="33" y="170"/>
                    <a:pt x="42" y="167"/>
                  </a:cubicBezTo>
                  <a:cubicBezTo>
                    <a:pt x="51" y="164"/>
                    <a:pt x="54" y="162"/>
                    <a:pt x="55" y="159"/>
                  </a:cubicBezTo>
                  <a:cubicBezTo>
                    <a:pt x="56" y="157"/>
                    <a:pt x="56" y="155"/>
                    <a:pt x="56" y="152"/>
                  </a:cubicBezTo>
                  <a:cubicBezTo>
                    <a:pt x="56" y="148"/>
                    <a:pt x="56" y="145"/>
                    <a:pt x="56" y="143"/>
                  </a:cubicBezTo>
                  <a:cubicBezTo>
                    <a:pt x="57" y="141"/>
                    <a:pt x="57" y="139"/>
                    <a:pt x="56" y="137"/>
                  </a:cubicBezTo>
                  <a:cubicBezTo>
                    <a:pt x="56" y="135"/>
                    <a:pt x="55" y="132"/>
                    <a:pt x="54" y="129"/>
                  </a:cubicBezTo>
                  <a:cubicBezTo>
                    <a:pt x="54" y="124"/>
                    <a:pt x="52" y="122"/>
                    <a:pt x="51" y="119"/>
                  </a:cubicBezTo>
                  <a:cubicBezTo>
                    <a:pt x="50" y="118"/>
                    <a:pt x="49" y="117"/>
                    <a:pt x="49" y="115"/>
                  </a:cubicBezTo>
                  <a:cubicBezTo>
                    <a:pt x="48" y="112"/>
                    <a:pt x="48" y="108"/>
                    <a:pt x="49" y="106"/>
                  </a:cubicBezTo>
                  <a:cubicBezTo>
                    <a:pt x="50" y="105"/>
                    <a:pt x="51" y="105"/>
                    <a:pt x="52" y="105"/>
                  </a:cubicBezTo>
                  <a:cubicBezTo>
                    <a:pt x="53" y="105"/>
                    <a:pt x="54" y="104"/>
                    <a:pt x="55" y="102"/>
                  </a:cubicBezTo>
                  <a:cubicBezTo>
                    <a:pt x="55" y="101"/>
                    <a:pt x="56" y="100"/>
                    <a:pt x="56" y="99"/>
                  </a:cubicBezTo>
                  <a:cubicBezTo>
                    <a:pt x="58" y="96"/>
                    <a:pt x="59" y="96"/>
                    <a:pt x="61" y="95"/>
                  </a:cubicBezTo>
                  <a:cubicBezTo>
                    <a:pt x="63" y="95"/>
                    <a:pt x="64" y="94"/>
                    <a:pt x="66" y="9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06" name="Freeform 208"/>
            <p:cNvSpPr>
              <a:spLocks/>
            </p:cNvSpPr>
            <p:nvPr/>
          </p:nvSpPr>
          <p:spPr bwMode="auto">
            <a:xfrm>
              <a:off x="10555288" y="8210550"/>
              <a:ext cx="149225" cy="84138"/>
            </a:xfrm>
            <a:custGeom>
              <a:avLst/>
              <a:gdLst>
                <a:gd name="T0" fmla="*/ 12 w 28"/>
                <a:gd name="T1" fmla="*/ 16 h 16"/>
                <a:gd name="T2" fmla="*/ 13 w 28"/>
                <a:gd name="T3" fmla="*/ 16 h 16"/>
                <a:gd name="T4" fmla="*/ 13 w 28"/>
                <a:gd name="T5" fmla="*/ 16 h 16"/>
                <a:gd name="T6" fmla="*/ 14 w 28"/>
                <a:gd name="T7" fmla="*/ 16 h 16"/>
                <a:gd name="T8" fmla="*/ 16 w 28"/>
                <a:gd name="T9" fmla="*/ 14 h 16"/>
                <a:gd name="T10" fmla="*/ 24 w 28"/>
                <a:gd name="T11" fmla="*/ 10 h 16"/>
                <a:gd name="T12" fmla="*/ 27 w 28"/>
                <a:gd name="T13" fmla="*/ 9 h 16"/>
                <a:gd name="T14" fmla="*/ 26 w 28"/>
                <a:gd name="T15" fmla="*/ 8 h 16"/>
                <a:gd name="T16" fmla="*/ 25 w 28"/>
                <a:gd name="T17" fmla="*/ 5 h 16"/>
                <a:gd name="T18" fmla="*/ 26 w 28"/>
                <a:gd name="T19" fmla="*/ 3 h 16"/>
                <a:gd name="T20" fmla="*/ 27 w 28"/>
                <a:gd name="T21" fmla="*/ 3 h 16"/>
                <a:gd name="T22" fmla="*/ 27 w 28"/>
                <a:gd name="T23" fmla="*/ 3 h 16"/>
                <a:gd name="T24" fmla="*/ 28 w 28"/>
                <a:gd name="T25" fmla="*/ 2 h 16"/>
                <a:gd name="T26" fmla="*/ 28 w 28"/>
                <a:gd name="T27" fmla="*/ 2 h 16"/>
                <a:gd name="T28" fmla="*/ 28 w 28"/>
                <a:gd name="T29" fmla="*/ 1 h 16"/>
                <a:gd name="T30" fmla="*/ 28 w 28"/>
                <a:gd name="T31" fmla="*/ 1 h 16"/>
                <a:gd name="T32" fmla="*/ 28 w 28"/>
                <a:gd name="T33" fmla="*/ 1 h 16"/>
                <a:gd name="T34" fmla="*/ 28 w 28"/>
                <a:gd name="T35" fmla="*/ 1 h 16"/>
                <a:gd name="T36" fmla="*/ 28 w 28"/>
                <a:gd name="T37" fmla="*/ 0 h 16"/>
                <a:gd name="T38" fmla="*/ 27 w 28"/>
                <a:gd name="T39" fmla="*/ 0 h 16"/>
                <a:gd name="T40" fmla="*/ 10 w 28"/>
                <a:gd name="T41" fmla="*/ 1 h 16"/>
                <a:gd name="T42" fmla="*/ 4 w 28"/>
                <a:gd name="T43" fmla="*/ 4 h 16"/>
                <a:gd name="T44" fmla="*/ 4 w 28"/>
                <a:gd name="T45" fmla="*/ 4 h 16"/>
                <a:gd name="T46" fmla="*/ 2 w 28"/>
                <a:gd name="T47" fmla="*/ 3 h 16"/>
                <a:gd name="T48" fmla="*/ 1 w 28"/>
                <a:gd name="T49" fmla="*/ 2 h 16"/>
                <a:gd name="T50" fmla="*/ 0 w 28"/>
                <a:gd name="T51" fmla="*/ 2 h 16"/>
                <a:gd name="T52" fmla="*/ 0 w 28"/>
                <a:gd name="T53" fmla="*/ 2 h 16"/>
                <a:gd name="T54" fmla="*/ 7 w 28"/>
                <a:gd name="T55" fmla="*/ 7 h 16"/>
                <a:gd name="T56" fmla="*/ 11 w 28"/>
                <a:gd name="T57" fmla="*/ 12 h 16"/>
                <a:gd name="T58" fmla="*/ 12 w 28"/>
                <a:gd name="T5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8" h="16">
                  <a:moveTo>
                    <a:pt x="12" y="16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14" y="15"/>
                    <a:pt x="15" y="15"/>
                    <a:pt x="16" y="14"/>
                  </a:cubicBezTo>
                  <a:cubicBezTo>
                    <a:pt x="19" y="11"/>
                    <a:pt x="22" y="9"/>
                    <a:pt x="24" y="10"/>
                  </a:cubicBezTo>
                  <a:cubicBezTo>
                    <a:pt x="25" y="11"/>
                    <a:pt x="26" y="10"/>
                    <a:pt x="27" y="9"/>
                  </a:cubicBezTo>
                  <a:cubicBezTo>
                    <a:pt x="26" y="9"/>
                    <a:pt x="26" y="9"/>
                    <a:pt x="26" y="8"/>
                  </a:cubicBezTo>
                  <a:cubicBezTo>
                    <a:pt x="25" y="7"/>
                    <a:pt x="24" y="6"/>
                    <a:pt x="25" y="5"/>
                  </a:cubicBezTo>
                  <a:cubicBezTo>
                    <a:pt x="25" y="4"/>
                    <a:pt x="25" y="4"/>
                    <a:pt x="26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2"/>
                    <a:pt x="27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12" y="1"/>
                    <a:pt x="10" y="1"/>
                  </a:cubicBezTo>
                  <a:cubicBezTo>
                    <a:pt x="9" y="2"/>
                    <a:pt x="6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5"/>
                    <a:pt x="3" y="6"/>
                    <a:pt x="7" y="7"/>
                  </a:cubicBezTo>
                  <a:cubicBezTo>
                    <a:pt x="11" y="8"/>
                    <a:pt x="11" y="10"/>
                    <a:pt x="11" y="12"/>
                  </a:cubicBezTo>
                  <a:cubicBezTo>
                    <a:pt x="10" y="14"/>
                    <a:pt x="10" y="15"/>
                    <a:pt x="12" y="1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07" name="Freeform 209"/>
            <p:cNvSpPr>
              <a:spLocks/>
            </p:cNvSpPr>
            <p:nvPr/>
          </p:nvSpPr>
          <p:spPr bwMode="auto">
            <a:xfrm>
              <a:off x="13527088" y="8670925"/>
              <a:ext cx="461963" cy="566738"/>
            </a:xfrm>
            <a:custGeom>
              <a:avLst/>
              <a:gdLst>
                <a:gd name="T0" fmla="*/ 79 w 87"/>
                <a:gd name="T1" fmla="*/ 65 h 108"/>
                <a:gd name="T2" fmla="*/ 83 w 87"/>
                <a:gd name="T3" fmla="*/ 16 h 108"/>
                <a:gd name="T4" fmla="*/ 86 w 87"/>
                <a:gd name="T5" fmla="*/ 10 h 108"/>
                <a:gd name="T6" fmla="*/ 85 w 87"/>
                <a:gd name="T7" fmla="*/ 10 h 108"/>
                <a:gd name="T8" fmla="*/ 84 w 87"/>
                <a:gd name="T9" fmla="*/ 11 h 108"/>
                <a:gd name="T10" fmla="*/ 77 w 87"/>
                <a:gd name="T11" fmla="*/ 8 h 108"/>
                <a:gd name="T12" fmla="*/ 65 w 87"/>
                <a:gd name="T13" fmla="*/ 14 h 108"/>
                <a:gd name="T14" fmla="*/ 61 w 87"/>
                <a:gd name="T15" fmla="*/ 16 h 108"/>
                <a:gd name="T16" fmla="*/ 35 w 87"/>
                <a:gd name="T17" fmla="*/ 7 h 108"/>
                <a:gd name="T18" fmla="*/ 23 w 87"/>
                <a:gd name="T19" fmla="*/ 4 h 108"/>
                <a:gd name="T20" fmla="*/ 21 w 87"/>
                <a:gd name="T21" fmla="*/ 3 h 108"/>
                <a:gd name="T22" fmla="*/ 21 w 87"/>
                <a:gd name="T23" fmla="*/ 3 h 108"/>
                <a:gd name="T24" fmla="*/ 20 w 87"/>
                <a:gd name="T25" fmla="*/ 3 h 108"/>
                <a:gd name="T26" fmla="*/ 19 w 87"/>
                <a:gd name="T27" fmla="*/ 3 h 108"/>
                <a:gd name="T28" fmla="*/ 18 w 87"/>
                <a:gd name="T29" fmla="*/ 2 h 108"/>
                <a:gd name="T30" fmla="*/ 14 w 87"/>
                <a:gd name="T31" fmla="*/ 0 h 108"/>
                <a:gd name="T32" fmla="*/ 2 w 87"/>
                <a:gd name="T33" fmla="*/ 6 h 108"/>
                <a:gd name="T34" fmla="*/ 2 w 87"/>
                <a:gd name="T35" fmla="*/ 7 h 108"/>
                <a:gd name="T36" fmla="*/ 6 w 87"/>
                <a:gd name="T37" fmla="*/ 12 h 108"/>
                <a:gd name="T38" fmla="*/ 12 w 87"/>
                <a:gd name="T39" fmla="*/ 24 h 108"/>
                <a:gd name="T40" fmla="*/ 11 w 87"/>
                <a:gd name="T41" fmla="*/ 34 h 108"/>
                <a:gd name="T42" fmla="*/ 3 w 87"/>
                <a:gd name="T43" fmla="*/ 48 h 108"/>
                <a:gd name="T44" fmla="*/ 3 w 87"/>
                <a:gd name="T45" fmla="*/ 48 h 108"/>
                <a:gd name="T46" fmla="*/ 3 w 87"/>
                <a:gd name="T47" fmla="*/ 48 h 108"/>
                <a:gd name="T48" fmla="*/ 3 w 87"/>
                <a:gd name="T49" fmla="*/ 49 h 108"/>
                <a:gd name="T50" fmla="*/ 2 w 87"/>
                <a:gd name="T51" fmla="*/ 50 h 108"/>
                <a:gd name="T52" fmla="*/ 2 w 87"/>
                <a:gd name="T53" fmla="*/ 51 h 108"/>
                <a:gd name="T54" fmla="*/ 1 w 87"/>
                <a:gd name="T55" fmla="*/ 52 h 108"/>
                <a:gd name="T56" fmla="*/ 1 w 87"/>
                <a:gd name="T57" fmla="*/ 53 h 108"/>
                <a:gd name="T58" fmla="*/ 4 w 87"/>
                <a:gd name="T59" fmla="*/ 61 h 108"/>
                <a:gd name="T60" fmla="*/ 0 w 87"/>
                <a:gd name="T61" fmla="*/ 66 h 108"/>
                <a:gd name="T62" fmla="*/ 42 w 87"/>
                <a:gd name="T63" fmla="*/ 95 h 108"/>
                <a:gd name="T64" fmla="*/ 59 w 87"/>
                <a:gd name="T65" fmla="*/ 108 h 108"/>
                <a:gd name="T66" fmla="*/ 75 w 87"/>
                <a:gd name="T67" fmla="*/ 80 h 108"/>
                <a:gd name="T68" fmla="*/ 80 w 87"/>
                <a:gd name="T69" fmla="*/ 77 h 108"/>
                <a:gd name="T70" fmla="*/ 83 w 87"/>
                <a:gd name="T71" fmla="*/ 7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7" h="108">
                  <a:moveTo>
                    <a:pt x="84" y="73"/>
                  </a:moveTo>
                  <a:cubicBezTo>
                    <a:pt x="79" y="65"/>
                    <a:pt x="79" y="65"/>
                    <a:pt x="79" y="65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87" y="10"/>
                    <a:pt x="87" y="10"/>
                    <a:pt x="86" y="10"/>
                  </a:cubicBezTo>
                  <a:cubicBezTo>
                    <a:pt x="86" y="10"/>
                    <a:pt x="86" y="10"/>
                    <a:pt x="86" y="10"/>
                  </a:cubicBezTo>
                  <a:cubicBezTo>
                    <a:pt x="86" y="10"/>
                    <a:pt x="85" y="10"/>
                    <a:pt x="85" y="10"/>
                  </a:cubicBezTo>
                  <a:cubicBezTo>
                    <a:pt x="85" y="10"/>
                    <a:pt x="85" y="11"/>
                    <a:pt x="85" y="11"/>
                  </a:cubicBezTo>
                  <a:cubicBezTo>
                    <a:pt x="85" y="11"/>
                    <a:pt x="85" y="11"/>
                    <a:pt x="84" y="11"/>
                  </a:cubicBezTo>
                  <a:cubicBezTo>
                    <a:pt x="82" y="12"/>
                    <a:pt x="79" y="10"/>
                    <a:pt x="78" y="8"/>
                  </a:cubicBezTo>
                  <a:cubicBezTo>
                    <a:pt x="78" y="8"/>
                    <a:pt x="77" y="8"/>
                    <a:pt x="77" y="8"/>
                  </a:cubicBezTo>
                  <a:cubicBezTo>
                    <a:pt x="75" y="8"/>
                    <a:pt x="72" y="9"/>
                    <a:pt x="69" y="10"/>
                  </a:cubicBezTo>
                  <a:cubicBezTo>
                    <a:pt x="67" y="11"/>
                    <a:pt x="66" y="13"/>
                    <a:pt x="65" y="14"/>
                  </a:cubicBezTo>
                  <a:cubicBezTo>
                    <a:pt x="64" y="16"/>
                    <a:pt x="63" y="17"/>
                    <a:pt x="62" y="17"/>
                  </a:cubicBezTo>
                  <a:cubicBezTo>
                    <a:pt x="61" y="17"/>
                    <a:pt x="61" y="17"/>
                    <a:pt x="61" y="16"/>
                  </a:cubicBezTo>
                  <a:cubicBezTo>
                    <a:pt x="59" y="16"/>
                    <a:pt x="51" y="14"/>
                    <a:pt x="48" y="14"/>
                  </a:cubicBezTo>
                  <a:cubicBezTo>
                    <a:pt x="45" y="14"/>
                    <a:pt x="37" y="9"/>
                    <a:pt x="35" y="7"/>
                  </a:cubicBezTo>
                  <a:cubicBezTo>
                    <a:pt x="33" y="5"/>
                    <a:pt x="30" y="5"/>
                    <a:pt x="28" y="5"/>
                  </a:cubicBezTo>
                  <a:cubicBezTo>
                    <a:pt x="26" y="5"/>
                    <a:pt x="24" y="5"/>
                    <a:pt x="23" y="4"/>
                  </a:cubicBezTo>
                  <a:cubicBezTo>
                    <a:pt x="23" y="4"/>
                    <a:pt x="23" y="4"/>
                    <a:pt x="22" y="4"/>
                  </a:cubicBezTo>
                  <a:cubicBezTo>
                    <a:pt x="22" y="4"/>
                    <a:pt x="21" y="4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1"/>
                    <a:pt x="16" y="1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3" y="0"/>
                    <a:pt x="12" y="0"/>
                    <a:pt x="11" y="1"/>
                  </a:cubicBezTo>
                  <a:cubicBezTo>
                    <a:pt x="8" y="1"/>
                    <a:pt x="3" y="5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9"/>
                    <a:pt x="11" y="34"/>
                  </a:cubicBezTo>
                  <a:cubicBezTo>
                    <a:pt x="11" y="39"/>
                    <a:pt x="6" y="45"/>
                    <a:pt x="4" y="47"/>
                  </a:cubicBezTo>
                  <a:cubicBezTo>
                    <a:pt x="4" y="47"/>
                    <a:pt x="3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8"/>
                    <a:pt x="3" y="49"/>
                    <a:pt x="3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3" y="49"/>
                    <a:pt x="2" y="49"/>
                    <a:pt x="2" y="49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2" y="50"/>
                    <a:pt x="2" y="51"/>
                    <a:pt x="2" y="5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1" y="52"/>
                    <a:pt x="1" y="52"/>
                    <a:pt x="1" y="52"/>
                  </a:cubicBezTo>
                  <a:cubicBezTo>
                    <a:pt x="1" y="52"/>
                    <a:pt x="1" y="53"/>
                    <a:pt x="1" y="53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4" y="54"/>
                    <a:pt x="8" y="56"/>
                    <a:pt x="8" y="58"/>
                  </a:cubicBezTo>
                  <a:cubicBezTo>
                    <a:pt x="8" y="60"/>
                    <a:pt x="6" y="60"/>
                    <a:pt x="4" y="61"/>
                  </a:cubicBezTo>
                  <a:cubicBezTo>
                    <a:pt x="2" y="62"/>
                    <a:pt x="0" y="63"/>
                    <a:pt x="0" y="65"/>
                  </a:cubicBezTo>
                  <a:cubicBezTo>
                    <a:pt x="0" y="65"/>
                    <a:pt x="0" y="65"/>
                    <a:pt x="0" y="66"/>
                  </a:cubicBezTo>
                  <a:cubicBezTo>
                    <a:pt x="43" y="88"/>
                    <a:pt x="43" y="88"/>
                    <a:pt x="43" y="88"/>
                  </a:cubicBezTo>
                  <a:cubicBezTo>
                    <a:pt x="42" y="95"/>
                    <a:pt x="42" y="95"/>
                    <a:pt x="42" y="95"/>
                  </a:cubicBezTo>
                  <a:cubicBezTo>
                    <a:pt x="44" y="97"/>
                    <a:pt x="52" y="102"/>
                    <a:pt x="59" y="108"/>
                  </a:cubicBezTo>
                  <a:cubicBezTo>
                    <a:pt x="59" y="108"/>
                    <a:pt x="59" y="108"/>
                    <a:pt x="59" y="108"/>
                  </a:cubicBezTo>
                  <a:cubicBezTo>
                    <a:pt x="63" y="98"/>
                    <a:pt x="69" y="86"/>
                    <a:pt x="70" y="84"/>
                  </a:cubicBezTo>
                  <a:cubicBezTo>
                    <a:pt x="72" y="82"/>
                    <a:pt x="73" y="81"/>
                    <a:pt x="75" y="80"/>
                  </a:cubicBezTo>
                  <a:cubicBezTo>
                    <a:pt x="76" y="80"/>
                    <a:pt x="76" y="79"/>
                    <a:pt x="77" y="78"/>
                  </a:cubicBezTo>
                  <a:cubicBezTo>
                    <a:pt x="78" y="77"/>
                    <a:pt x="79" y="77"/>
                    <a:pt x="80" y="77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1" y="77"/>
                    <a:pt x="82" y="77"/>
                    <a:pt x="83" y="74"/>
                  </a:cubicBezTo>
                  <a:cubicBezTo>
                    <a:pt x="84" y="74"/>
                    <a:pt x="84" y="74"/>
                    <a:pt x="84" y="7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08" name="Freeform 210"/>
            <p:cNvSpPr>
              <a:spLocks/>
            </p:cNvSpPr>
            <p:nvPr/>
          </p:nvSpPr>
          <p:spPr bwMode="auto">
            <a:xfrm>
              <a:off x="13117513" y="10709275"/>
              <a:ext cx="122238" cy="125413"/>
            </a:xfrm>
            <a:custGeom>
              <a:avLst/>
              <a:gdLst>
                <a:gd name="T0" fmla="*/ 19 w 23"/>
                <a:gd name="T1" fmla="*/ 17 h 24"/>
                <a:gd name="T2" fmla="*/ 21 w 23"/>
                <a:gd name="T3" fmla="*/ 12 h 24"/>
                <a:gd name="T4" fmla="*/ 23 w 23"/>
                <a:gd name="T5" fmla="*/ 9 h 24"/>
                <a:gd name="T6" fmla="*/ 20 w 23"/>
                <a:gd name="T7" fmla="*/ 5 h 24"/>
                <a:gd name="T8" fmla="*/ 16 w 23"/>
                <a:gd name="T9" fmla="*/ 1 h 24"/>
                <a:gd name="T10" fmla="*/ 15 w 23"/>
                <a:gd name="T11" fmla="*/ 0 h 24"/>
                <a:gd name="T12" fmla="*/ 6 w 23"/>
                <a:gd name="T13" fmla="*/ 5 h 24"/>
                <a:gd name="T14" fmla="*/ 0 w 23"/>
                <a:gd name="T15" fmla="*/ 15 h 24"/>
                <a:gd name="T16" fmla="*/ 6 w 23"/>
                <a:gd name="T17" fmla="*/ 23 h 24"/>
                <a:gd name="T18" fmla="*/ 10 w 23"/>
                <a:gd name="T19" fmla="*/ 24 h 24"/>
                <a:gd name="T20" fmla="*/ 12 w 23"/>
                <a:gd name="T21" fmla="*/ 18 h 24"/>
                <a:gd name="T22" fmla="*/ 15 w 23"/>
                <a:gd name="T23" fmla="*/ 17 h 24"/>
                <a:gd name="T24" fmla="*/ 17 w 23"/>
                <a:gd name="T25" fmla="*/ 17 h 24"/>
                <a:gd name="T26" fmla="*/ 19 w 23"/>
                <a:gd name="T27" fmla="*/ 17 h 24"/>
                <a:gd name="T28" fmla="*/ 19 w 23"/>
                <a:gd name="T29" fmla="*/ 1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" h="24">
                  <a:moveTo>
                    <a:pt x="19" y="17"/>
                  </a:moveTo>
                  <a:cubicBezTo>
                    <a:pt x="19" y="15"/>
                    <a:pt x="20" y="14"/>
                    <a:pt x="21" y="12"/>
                  </a:cubicBezTo>
                  <a:cubicBezTo>
                    <a:pt x="22" y="11"/>
                    <a:pt x="23" y="10"/>
                    <a:pt x="23" y="9"/>
                  </a:cubicBezTo>
                  <a:cubicBezTo>
                    <a:pt x="23" y="8"/>
                    <a:pt x="21" y="6"/>
                    <a:pt x="20" y="5"/>
                  </a:cubicBezTo>
                  <a:cubicBezTo>
                    <a:pt x="18" y="3"/>
                    <a:pt x="17" y="2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3" y="0"/>
                    <a:pt x="7" y="4"/>
                    <a:pt x="6" y="5"/>
                  </a:cubicBezTo>
                  <a:cubicBezTo>
                    <a:pt x="5" y="8"/>
                    <a:pt x="1" y="13"/>
                    <a:pt x="0" y="15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3"/>
                    <a:pt x="11" y="20"/>
                    <a:pt x="12" y="18"/>
                  </a:cubicBezTo>
                  <a:cubicBezTo>
                    <a:pt x="13" y="17"/>
                    <a:pt x="15" y="17"/>
                    <a:pt x="15" y="17"/>
                  </a:cubicBezTo>
                  <a:cubicBezTo>
                    <a:pt x="16" y="17"/>
                    <a:pt x="17" y="17"/>
                    <a:pt x="17" y="17"/>
                  </a:cubicBezTo>
                  <a:cubicBezTo>
                    <a:pt x="18" y="17"/>
                    <a:pt x="18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09" name="Freeform 211"/>
            <p:cNvSpPr>
              <a:spLocks/>
            </p:cNvSpPr>
            <p:nvPr/>
          </p:nvSpPr>
          <p:spPr bwMode="auto">
            <a:xfrm>
              <a:off x="11347450" y="8310563"/>
              <a:ext cx="239713" cy="366713"/>
            </a:xfrm>
            <a:custGeom>
              <a:avLst/>
              <a:gdLst>
                <a:gd name="T0" fmla="*/ 5 w 45"/>
                <a:gd name="T1" fmla="*/ 66 h 70"/>
                <a:gd name="T2" fmla="*/ 10 w 45"/>
                <a:gd name="T3" fmla="*/ 69 h 70"/>
                <a:gd name="T4" fmla="*/ 12 w 45"/>
                <a:gd name="T5" fmla="*/ 70 h 70"/>
                <a:gd name="T6" fmla="*/ 40 w 45"/>
                <a:gd name="T7" fmla="*/ 58 h 70"/>
                <a:gd name="T8" fmla="*/ 45 w 45"/>
                <a:gd name="T9" fmla="*/ 56 h 70"/>
                <a:gd name="T10" fmla="*/ 45 w 45"/>
                <a:gd name="T11" fmla="*/ 55 h 70"/>
                <a:gd name="T12" fmla="*/ 44 w 45"/>
                <a:gd name="T13" fmla="*/ 53 h 70"/>
                <a:gd name="T14" fmla="*/ 43 w 45"/>
                <a:gd name="T15" fmla="*/ 51 h 70"/>
                <a:gd name="T16" fmla="*/ 43 w 45"/>
                <a:gd name="T17" fmla="*/ 50 h 70"/>
                <a:gd name="T18" fmla="*/ 42 w 45"/>
                <a:gd name="T19" fmla="*/ 48 h 70"/>
                <a:gd name="T20" fmla="*/ 42 w 45"/>
                <a:gd name="T21" fmla="*/ 46 h 70"/>
                <a:gd name="T22" fmla="*/ 41 w 45"/>
                <a:gd name="T23" fmla="*/ 43 h 70"/>
                <a:gd name="T24" fmla="*/ 38 w 45"/>
                <a:gd name="T25" fmla="*/ 14 h 70"/>
                <a:gd name="T26" fmla="*/ 36 w 45"/>
                <a:gd name="T27" fmla="*/ 6 h 70"/>
                <a:gd name="T28" fmla="*/ 36 w 45"/>
                <a:gd name="T29" fmla="*/ 6 h 70"/>
                <a:gd name="T30" fmla="*/ 35 w 45"/>
                <a:gd name="T31" fmla="*/ 6 h 70"/>
                <a:gd name="T32" fmla="*/ 35 w 45"/>
                <a:gd name="T33" fmla="*/ 5 h 70"/>
                <a:gd name="T34" fmla="*/ 35 w 45"/>
                <a:gd name="T35" fmla="*/ 4 h 70"/>
                <a:gd name="T36" fmla="*/ 34 w 45"/>
                <a:gd name="T37" fmla="*/ 3 h 70"/>
                <a:gd name="T38" fmla="*/ 34 w 45"/>
                <a:gd name="T39" fmla="*/ 2 h 70"/>
                <a:gd name="T40" fmla="*/ 34 w 45"/>
                <a:gd name="T41" fmla="*/ 0 h 70"/>
                <a:gd name="T42" fmla="*/ 33 w 45"/>
                <a:gd name="T43" fmla="*/ 1 h 70"/>
                <a:gd name="T44" fmla="*/ 32 w 45"/>
                <a:gd name="T45" fmla="*/ 2 h 70"/>
                <a:gd name="T46" fmla="*/ 31 w 45"/>
                <a:gd name="T47" fmla="*/ 2 h 70"/>
                <a:gd name="T48" fmla="*/ 16 w 45"/>
                <a:gd name="T49" fmla="*/ 0 h 70"/>
                <a:gd name="T50" fmla="*/ 4 w 45"/>
                <a:gd name="T51" fmla="*/ 1 h 70"/>
                <a:gd name="T52" fmla="*/ 6 w 45"/>
                <a:gd name="T53" fmla="*/ 12 h 70"/>
                <a:gd name="T54" fmla="*/ 5 w 45"/>
                <a:gd name="T55" fmla="*/ 13 h 70"/>
                <a:gd name="T56" fmla="*/ 5 w 45"/>
                <a:gd name="T57" fmla="*/ 14 h 70"/>
                <a:gd name="T58" fmla="*/ 5 w 45"/>
                <a:gd name="T59" fmla="*/ 16 h 70"/>
                <a:gd name="T60" fmla="*/ 6 w 45"/>
                <a:gd name="T61" fmla="*/ 19 h 70"/>
                <a:gd name="T62" fmla="*/ 7 w 45"/>
                <a:gd name="T63" fmla="*/ 21 h 70"/>
                <a:gd name="T64" fmla="*/ 7 w 45"/>
                <a:gd name="T65" fmla="*/ 24 h 70"/>
                <a:gd name="T66" fmla="*/ 8 w 45"/>
                <a:gd name="T67" fmla="*/ 26 h 70"/>
                <a:gd name="T68" fmla="*/ 8 w 45"/>
                <a:gd name="T69" fmla="*/ 28 h 70"/>
                <a:gd name="T70" fmla="*/ 8 w 45"/>
                <a:gd name="T71" fmla="*/ 30 h 70"/>
                <a:gd name="T72" fmla="*/ 6 w 45"/>
                <a:gd name="T73" fmla="*/ 35 h 70"/>
                <a:gd name="T74" fmla="*/ 1 w 45"/>
                <a:gd name="T75" fmla="*/ 46 h 70"/>
                <a:gd name="T76" fmla="*/ 4 w 45"/>
                <a:gd name="T77" fmla="*/ 61 h 70"/>
                <a:gd name="T78" fmla="*/ 5 w 45"/>
                <a:gd name="T79" fmla="*/ 63 h 70"/>
                <a:gd name="T80" fmla="*/ 5 w 45"/>
                <a:gd name="T81" fmla="*/ 6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5" h="70">
                  <a:moveTo>
                    <a:pt x="5" y="65"/>
                  </a:moveTo>
                  <a:cubicBezTo>
                    <a:pt x="5" y="66"/>
                    <a:pt x="5" y="66"/>
                    <a:pt x="5" y="66"/>
                  </a:cubicBezTo>
                  <a:cubicBezTo>
                    <a:pt x="5" y="66"/>
                    <a:pt x="5" y="67"/>
                    <a:pt x="5" y="67"/>
                  </a:cubicBezTo>
                  <a:cubicBezTo>
                    <a:pt x="7" y="68"/>
                    <a:pt x="9" y="69"/>
                    <a:pt x="10" y="69"/>
                  </a:cubicBezTo>
                  <a:cubicBezTo>
                    <a:pt x="11" y="69"/>
                    <a:pt x="12" y="70"/>
                    <a:pt x="12" y="70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4" y="70"/>
                    <a:pt x="26" y="65"/>
                    <a:pt x="33" y="61"/>
                  </a:cubicBezTo>
                  <a:cubicBezTo>
                    <a:pt x="35" y="60"/>
                    <a:pt x="38" y="59"/>
                    <a:pt x="40" y="58"/>
                  </a:cubicBezTo>
                  <a:cubicBezTo>
                    <a:pt x="42" y="57"/>
                    <a:pt x="44" y="57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4"/>
                    <a:pt x="44" y="54"/>
                  </a:cubicBezTo>
                  <a:cubicBezTo>
                    <a:pt x="44" y="54"/>
                    <a:pt x="44" y="54"/>
                    <a:pt x="44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2"/>
                    <a:pt x="44" y="52"/>
                    <a:pt x="43" y="51"/>
                  </a:cubicBezTo>
                  <a:cubicBezTo>
                    <a:pt x="43" y="51"/>
                    <a:pt x="43" y="51"/>
                    <a:pt x="43" y="51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49"/>
                    <a:pt x="43" y="49"/>
                    <a:pt x="42" y="49"/>
                  </a:cubicBezTo>
                  <a:cubicBezTo>
                    <a:pt x="42" y="49"/>
                    <a:pt x="42" y="48"/>
                    <a:pt x="42" y="48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42" y="47"/>
                    <a:pt x="42" y="46"/>
                    <a:pt x="42" y="46"/>
                  </a:cubicBezTo>
                  <a:cubicBezTo>
                    <a:pt x="42" y="46"/>
                    <a:pt x="42" y="45"/>
                    <a:pt x="42" y="45"/>
                  </a:cubicBezTo>
                  <a:cubicBezTo>
                    <a:pt x="42" y="45"/>
                    <a:pt x="41" y="44"/>
                    <a:pt x="41" y="43"/>
                  </a:cubicBezTo>
                  <a:cubicBezTo>
                    <a:pt x="41" y="38"/>
                    <a:pt x="40" y="32"/>
                    <a:pt x="39" y="28"/>
                  </a:cubicBezTo>
                  <a:cubicBezTo>
                    <a:pt x="37" y="25"/>
                    <a:pt x="38" y="18"/>
                    <a:pt x="38" y="14"/>
                  </a:cubicBezTo>
                  <a:cubicBezTo>
                    <a:pt x="38" y="13"/>
                    <a:pt x="38" y="13"/>
                    <a:pt x="38" y="12"/>
                  </a:cubicBezTo>
                  <a:cubicBezTo>
                    <a:pt x="38" y="9"/>
                    <a:pt x="38" y="7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4" y="4"/>
                  </a:cubicBezTo>
                  <a:cubicBezTo>
                    <a:pt x="34" y="4"/>
                    <a:pt x="34" y="3"/>
                    <a:pt x="34" y="3"/>
                  </a:cubicBezTo>
                  <a:cubicBezTo>
                    <a:pt x="34" y="3"/>
                    <a:pt x="34" y="3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1"/>
                    <a:pt x="34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0"/>
                    <a:pt x="33" y="1"/>
                    <a:pt x="33" y="1"/>
                  </a:cubicBezTo>
                  <a:cubicBezTo>
                    <a:pt x="33" y="1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1" y="2"/>
                    <a:pt x="31" y="2"/>
                  </a:cubicBezTo>
                  <a:cubicBezTo>
                    <a:pt x="31" y="2"/>
                    <a:pt x="31" y="2"/>
                    <a:pt x="30" y="1"/>
                  </a:cubicBezTo>
                  <a:cubicBezTo>
                    <a:pt x="30" y="1"/>
                    <a:pt x="23" y="0"/>
                    <a:pt x="16" y="0"/>
                  </a:cubicBezTo>
                  <a:cubicBezTo>
                    <a:pt x="15" y="0"/>
                    <a:pt x="14" y="0"/>
                    <a:pt x="13" y="0"/>
                  </a:cubicBezTo>
                  <a:cubicBezTo>
                    <a:pt x="6" y="0"/>
                    <a:pt x="4" y="1"/>
                    <a:pt x="4" y="1"/>
                  </a:cubicBezTo>
                  <a:cubicBezTo>
                    <a:pt x="3" y="2"/>
                    <a:pt x="4" y="5"/>
                    <a:pt x="5" y="7"/>
                  </a:cubicBezTo>
                  <a:cubicBezTo>
                    <a:pt x="6" y="9"/>
                    <a:pt x="6" y="11"/>
                    <a:pt x="6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5"/>
                    <a:pt x="5" y="15"/>
                  </a:cubicBezTo>
                  <a:cubicBezTo>
                    <a:pt x="5" y="15"/>
                    <a:pt x="5" y="16"/>
                    <a:pt x="5" y="16"/>
                  </a:cubicBezTo>
                  <a:cubicBezTo>
                    <a:pt x="6" y="17"/>
                    <a:pt x="6" y="17"/>
                    <a:pt x="6" y="18"/>
                  </a:cubicBezTo>
                  <a:cubicBezTo>
                    <a:pt x="6" y="18"/>
                    <a:pt x="6" y="18"/>
                    <a:pt x="6" y="19"/>
                  </a:cubicBezTo>
                  <a:cubicBezTo>
                    <a:pt x="6" y="19"/>
                    <a:pt x="6" y="20"/>
                    <a:pt x="7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2"/>
                    <a:pt x="7" y="22"/>
                    <a:pt x="7" y="23"/>
                  </a:cubicBezTo>
                  <a:cubicBezTo>
                    <a:pt x="7" y="23"/>
                    <a:pt x="7" y="24"/>
                    <a:pt x="7" y="24"/>
                  </a:cubicBezTo>
                  <a:cubicBezTo>
                    <a:pt x="7" y="24"/>
                    <a:pt x="7" y="25"/>
                    <a:pt x="8" y="25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7"/>
                    <a:pt x="8" y="27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0"/>
                    <a:pt x="8" y="31"/>
                    <a:pt x="8" y="31"/>
                  </a:cubicBezTo>
                  <a:cubicBezTo>
                    <a:pt x="8" y="33"/>
                    <a:pt x="7" y="34"/>
                    <a:pt x="6" y="35"/>
                  </a:cubicBezTo>
                  <a:cubicBezTo>
                    <a:pt x="5" y="36"/>
                    <a:pt x="4" y="37"/>
                    <a:pt x="4" y="39"/>
                  </a:cubicBezTo>
                  <a:cubicBezTo>
                    <a:pt x="4" y="41"/>
                    <a:pt x="3" y="44"/>
                    <a:pt x="1" y="46"/>
                  </a:cubicBezTo>
                  <a:cubicBezTo>
                    <a:pt x="1" y="48"/>
                    <a:pt x="0" y="49"/>
                    <a:pt x="0" y="50"/>
                  </a:cubicBezTo>
                  <a:cubicBezTo>
                    <a:pt x="0" y="51"/>
                    <a:pt x="3" y="60"/>
                    <a:pt x="4" y="61"/>
                  </a:cubicBezTo>
                  <a:cubicBezTo>
                    <a:pt x="4" y="62"/>
                    <a:pt x="5" y="62"/>
                    <a:pt x="5" y="62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5" y="63"/>
                    <a:pt x="5" y="63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5"/>
                    <a:pt x="5" y="65"/>
                    <a:pt x="5" y="6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10" name="Freeform 212"/>
            <p:cNvSpPr>
              <a:spLocks/>
            </p:cNvSpPr>
            <p:nvPr/>
          </p:nvSpPr>
          <p:spPr bwMode="auto">
            <a:xfrm>
              <a:off x="12241213" y="9991725"/>
              <a:ext cx="749300" cy="733425"/>
            </a:xfrm>
            <a:custGeom>
              <a:avLst/>
              <a:gdLst>
                <a:gd name="T0" fmla="*/ 34 w 141"/>
                <a:gd name="T1" fmla="*/ 101 h 140"/>
                <a:gd name="T2" fmla="*/ 41 w 141"/>
                <a:gd name="T3" fmla="*/ 127 h 140"/>
                <a:gd name="T4" fmla="*/ 48 w 141"/>
                <a:gd name="T5" fmla="*/ 136 h 140"/>
                <a:gd name="T6" fmla="*/ 50 w 141"/>
                <a:gd name="T7" fmla="*/ 136 h 140"/>
                <a:gd name="T8" fmla="*/ 51 w 141"/>
                <a:gd name="T9" fmla="*/ 136 h 140"/>
                <a:gd name="T10" fmla="*/ 51 w 141"/>
                <a:gd name="T11" fmla="*/ 136 h 140"/>
                <a:gd name="T12" fmla="*/ 57 w 141"/>
                <a:gd name="T13" fmla="*/ 130 h 140"/>
                <a:gd name="T14" fmla="*/ 61 w 141"/>
                <a:gd name="T15" fmla="*/ 136 h 140"/>
                <a:gd name="T16" fmla="*/ 70 w 141"/>
                <a:gd name="T17" fmla="*/ 140 h 140"/>
                <a:gd name="T18" fmla="*/ 78 w 141"/>
                <a:gd name="T19" fmla="*/ 140 h 140"/>
                <a:gd name="T20" fmla="*/ 85 w 141"/>
                <a:gd name="T21" fmla="*/ 133 h 140"/>
                <a:gd name="T22" fmla="*/ 85 w 141"/>
                <a:gd name="T23" fmla="*/ 90 h 140"/>
                <a:gd name="T24" fmla="*/ 91 w 141"/>
                <a:gd name="T25" fmla="*/ 56 h 140"/>
                <a:gd name="T26" fmla="*/ 97 w 141"/>
                <a:gd name="T27" fmla="*/ 15 h 140"/>
                <a:gd name="T28" fmla="*/ 108 w 141"/>
                <a:gd name="T29" fmla="*/ 13 h 140"/>
                <a:gd name="T30" fmla="*/ 120 w 141"/>
                <a:gd name="T31" fmla="*/ 9 h 140"/>
                <a:gd name="T32" fmla="*/ 124 w 141"/>
                <a:gd name="T33" fmla="*/ 12 h 140"/>
                <a:gd name="T34" fmla="*/ 135 w 141"/>
                <a:gd name="T35" fmla="*/ 9 h 140"/>
                <a:gd name="T36" fmla="*/ 137 w 141"/>
                <a:gd name="T37" fmla="*/ 9 h 140"/>
                <a:gd name="T38" fmla="*/ 138 w 141"/>
                <a:gd name="T39" fmla="*/ 8 h 140"/>
                <a:gd name="T40" fmla="*/ 141 w 141"/>
                <a:gd name="T41" fmla="*/ 8 h 140"/>
                <a:gd name="T42" fmla="*/ 141 w 141"/>
                <a:gd name="T43" fmla="*/ 6 h 140"/>
                <a:gd name="T44" fmla="*/ 138 w 141"/>
                <a:gd name="T45" fmla="*/ 6 h 140"/>
                <a:gd name="T46" fmla="*/ 135 w 141"/>
                <a:gd name="T47" fmla="*/ 6 h 140"/>
                <a:gd name="T48" fmla="*/ 132 w 141"/>
                <a:gd name="T49" fmla="*/ 6 h 140"/>
                <a:gd name="T50" fmla="*/ 129 w 141"/>
                <a:gd name="T51" fmla="*/ 6 h 140"/>
                <a:gd name="T52" fmla="*/ 126 w 141"/>
                <a:gd name="T53" fmla="*/ 7 h 140"/>
                <a:gd name="T54" fmla="*/ 123 w 141"/>
                <a:gd name="T55" fmla="*/ 7 h 140"/>
                <a:gd name="T56" fmla="*/ 121 w 141"/>
                <a:gd name="T57" fmla="*/ 8 h 140"/>
                <a:gd name="T58" fmla="*/ 119 w 141"/>
                <a:gd name="T59" fmla="*/ 8 h 140"/>
                <a:gd name="T60" fmla="*/ 118 w 141"/>
                <a:gd name="T61" fmla="*/ 8 h 140"/>
                <a:gd name="T62" fmla="*/ 100 w 141"/>
                <a:gd name="T63" fmla="*/ 10 h 140"/>
                <a:gd name="T64" fmla="*/ 93 w 141"/>
                <a:gd name="T65" fmla="*/ 9 h 140"/>
                <a:gd name="T66" fmla="*/ 75 w 141"/>
                <a:gd name="T67" fmla="*/ 10 h 140"/>
                <a:gd name="T68" fmla="*/ 33 w 141"/>
                <a:gd name="T69" fmla="*/ 6 h 140"/>
                <a:gd name="T70" fmla="*/ 12 w 141"/>
                <a:gd name="T71" fmla="*/ 2 h 140"/>
                <a:gd name="T72" fmla="*/ 8 w 141"/>
                <a:gd name="T73" fmla="*/ 1 h 140"/>
                <a:gd name="T74" fmla="*/ 4 w 141"/>
                <a:gd name="T75" fmla="*/ 2 h 140"/>
                <a:gd name="T76" fmla="*/ 0 w 141"/>
                <a:gd name="T77" fmla="*/ 4 h 140"/>
                <a:gd name="T78" fmla="*/ 18 w 141"/>
                <a:gd name="T79" fmla="*/ 40 h 140"/>
                <a:gd name="T80" fmla="*/ 29 w 141"/>
                <a:gd name="T81" fmla="*/ 64 h 140"/>
                <a:gd name="T82" fmla="*/ 30 w 141"/>
                <a:gd name="T83" fmla="*/ 83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1" h="140">
                  <a:moveTo>
                    <a:pt x="30" y="83"/>
                  </a:moveTo>
                  <a:cubicBezTo>
                    <a:pt x="32" y="87"/>
                    <a:pt x="33" y="94"/>
                    <a:pt x="34" y="101"/>
                  </a:cubicBezTo>
                  <a:cubicBezTo>
                    <a:pt x="34" y="102"/>
                    <a:pt x="34" y="103"/>
                    <a:pt x="34" y="105"/>
                  </a:cubicBezTo>
                  <a:cubicBezTo>
                    <a:pt x="35" y="112"/>
                    <a:pt x="36" y="123"/>
                    <a:pt x="41" y="127"/>
                  </a:cubicBezTo>
                  <a:cubicBezTo>
                    <a:pt x="43" y="129"/>
                    <a:pt x="46" y="132"/>
                    <a:pt x="48" y="136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49" y="136"/>
                    <a:pt x="50" y="136"/>
                    <a:pt x="50" y="136"/>
                  </a:cubicBezTo>
                  <a:cubicBezTo>
                    <a:pt x="50" y="136"/>
                    <a:pt x="51" y="136"/>
                    <a:pt x="51" y="136"/>
                  </a:cubicBezTo>
                  <a:cubicBezTo>
                    <a:pt x="51" y="136"/>
                    <a:pt x="51" y="136"/>
                    <a:pt x="51" y="136"/>
                  </a:cubicBezTo>
                  <a:cubicBezTo>
                    <a:pt x="51" y="136"/>
                    <a:pt x="51" y="136"/>
                    <a:pt x="51" y="136"/>
                  </a:cubicBezTo>
                  <a:cubicBezTo>
                    <a:pt x="51" y="136"/>
                    <a:pt x="51" y="136"/>
                    <a:pt x="51" y="136"/>
                  </a:cubicBezTo>
                  <a:cubicBezTo>
                    <a:pt x="51" y="136"/>
                    <a:pt x="51" y="135"/>
                    <a:pt x="51" y="135"/>
                  </a:cubicBezTo>
                  <a:cubicBezTo>
                    <a:pt x="52" y="133"/>
                    <a:pt x="54" y="130"/>
                    <a:pt x="57" y="130"/>
                  </a:cubicBezTo>
                  <a:cubicBezTo>
                    <a:pt x="57" y="130"/>
                    <a:pt x="58" y="131"/>
                    <a:pt x="59" y="132"/>
                  </a:cubicBezTo>
                  <a:cubicBezTo>
                    <a:pt x="60" y="133"/>
                    <a:pt x="61" y="135"/>
                    <a:pt x="61" y="136"/>
                  </a:cubicBezTo>
                  <a:cubicBezTo>
                    <a:pt x="62" y="138"/>
                    <a:pt x="62" y="140"/>
                    <a:pt x="65" y="140"/>
                  </a:cubicBezTo>
                  <a:cubicBezTo>
                    <a:pt x="66" y="140"/>
                    <a:pt x="68" y="140"/>
                    <a:pt x="70" y="140"/>
                  </a:cubicBezTo>
                  <a:cubicBezTo>
                    <a:pt x="72" y="140"/>
                    <a:pt x="73" y="140"/>
                    <a:pt x="75" y="140"/>
                  </a:cubicBezTo>
                  <a:cubicBezTo>
                    <a:pt x="78" y="140"/>
                    <a:pt x="78" y="140"/>
                    <a:pt x="78" y="140"/>
                  </a:cubicBezTo>
                  <a:cubicBezTo>
                    <a:pt x="79" y="139"/>
                    <a:pt x="80" y="138"/>
                    <a:pt x="81" y="137"/>
                  </a:cubicBezTo>
                  <a:cubicBezTo>
                    <a:pt x="83" y="136"/>
                    <a:pt x="85" y="135"/>
                    <a:pt x="85" y="133"/>
                  </a:cubicBezTo>
                  <a:cubicBezTo>
                    <a:pt x="85" y="92"/>
                    <a:pt x="85" y="92"/>
                    <a:pt x="85" y="92"/>
                  </a:cubicBezTo>
                  <a:cubicBezTo>
                    <a:pt x="85" y="90"/>
                    <a:pt x="85" y="90"/>
                    <a:pt x="85" y="90"/>
                  </a:cubicBezTo>
                  <a:cubicBezTo>
                    <a:pt x="85" y="59"/>
                    <a:pt x="85" y="59"/>
                    <a:pt x="85" y="59"/>
                  </a:cubicBezTo>
                  <a:cubicBezTo>
                    <a:pt x="85" y="56"/>
                    <a:pt x="88" y="56"/>
                    <a:pt x="91" y="56"/>
                  </a:cubicBezTo>
                  <a:cubicBezTo>
                    <a:pt x="94" y="56"/>
                    <a:pt x="97" y="56"/>
                    <a:pt x="97" y="54"/>
                  </a:cubicBezTo>
                  <a:cubicBezTo>
                    <a:pt x="97" y="15"/>
                    <a:pt x="97" y="15"/>
                    <a:pt x="97" y="15"/>
                  </a:cubicBezTo>
                  <a:cubicBezTo>
                    <a:pt x="98" y="15"/>
                    <a:pt x="98" y="15"/>
                    <a:pt x="98" y="15"/>
                  </a:cubicBezTo>
                  <a:cubicBezTo>
                    <a:pt x="98" y="15"/>
                    <a:pt x="106" y="14"/>
                    <a:pt x="108" y="13"/>
                  </a:cubicBezTo>
                  <a:cubicBezTo>
                    <a:pt x="109" y="13"/>
                    <a:pt x="110" y="13"/>
                    <a:pt x="111" y="12"/>
                  </a:cubicBezTo>
                  <a:cubicBezTo>
                    <a:pt x="114" y="11"/>
                    <a:pt x="118" y="9"/>
                    <a:pt x="120" y="9"/>
                  </a:cubicBezTo>
                  <a:cubicBezTo>
                    <a:pt x="121" y="9"/>
                    <a:pt x="121" y="9"/>
                    <a:pt x="121" y="10"/>
                  </a:cubicBezTo>
                  <a:cubicBezTo>
                    <a:pt x="122" y="10"/>
                    <a:pt x="123" y="11"/>
                    <a:pt x="124" y="12"/>
                  </a:cubicBezTo>
                  <a:cubicBezTo>
                    <a:pt x="125" y="13"/>
                    <a:pt x="126" y="14"/>
                    <a:pt x="126" y="14"/>
                  </a:cubicBezTo>
                  <a:cubicBezTo>
                    <a:pt x="127" y="13"/>
                    <a:pt x="131" y="9"/>
                    <a:pt x="135" y="9"/>
                  </a:cubicBezTo>
                  <a:cubicBezTo>
                    <a:pt x="135" y="9"/>
                    <a:pt x="136" y="9"/>
                    <a:pt x="136" y="9"/>
                  </a:cubicBezTo>
                  <a:cubicBezTo>
                    <a:pt x="136" y="9"/>
                    <a:pt x="136" y="9"/>
                    <a:pt x="137" y="9"/>
                  </a:cubicBezTo>
                  <a:cubicBezTo>
                    <a:pt x="137" y="9"/>
                    <a:pt x="137" y="9"/>
                    <a:pt x="138" y="8"/>
                  </a:cubicBezTo>
                  <a:cubicBezTo>
                    <a:pt x="138" y="8"/>
                    <a:pt x="138" y="8"/>
                    <a:pt x="138" y="8"/>
                  </a:cubicBezTo>
                  <a:cubicBezTo>
                    <a:pt x="139" y="8"/>
                    <a:pt x="139" y="8"/>
                    <a:pt x="139" y="8"/>
                  </a:cubicBezTo>
                  <a:cubicBezTo>
                    <a:pt x="140" y="8"/>
                    <a:pt x="140" y="8"/>
                    <a:pt x="141" y="8"/>
                  </a:cubicBezTo>
                  <a:cubicBezTo>
                    <a:pt x="141" y="8"/>
                    <a:pt x="141" y="8"/>
                    <a:pt x="141" y="8"/>
                  </a:cubicBezTo>
                  <a:cubicBezTo>
                    <a:pt x="141" y="7"/>
                    <a:pt x="141" y="7"/>
                    <a:pt x="141" y="6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0" y="6"/>
                    <a:pt x="140" y="6"/>
                    <a:pt x="138" y="6"/>
                  </a:cubicBezTo>
                  <a:cubicBezTo>
                    <a:pt x="137" y="6"/>
                    <a:pt x="136" y="6"/>
                    <a:pt x="135" y="6"/>
                  </a:cubicBezTo>
                  <a:cubicBezTo>
                    <a:pt x="135" y="6"/>
                    <a:pt x="135" y="6"/>
                    <a:pt x="135" y="6"/>
                  </a:cubicBezTo>
                  <a:cubicBezTo>
                    <a:pt x="134" y="6"/>
                    <a:pt x="133" y="6"/>
                    <a:pt x="133" y="6"/>
                  </a:cubicBezTo>
                  <a:cubicBezTo>
                    <a:pt x="132" y="6"/>
                    <a:pt x="132" y="6"/>
                    <a:pt x="132" y="6"/>
                  </a:cubicBezTo>
                  <a:cubicBezTo>
                    <a:pt x="131" y="6"/>
                    <a:pt x="131" y="6"/>
                    <a:pt x="130" y="6"/>
                  </a:cubicBezTo>
                  <a:cubicBezTo>
                    <a:pt x="130" y="6"/>
                    <a:pt x="129" y="6"/>
                    <a:pt x="129" y="6"/>
                  </a:cubicBezTo>
                  <a:cubicBezTo>
                    <a:pt x="128" y="7"/>
                    <a:pt x="128" y="7"/>
                    <a:pt x="127" y="7"/>
                  </a:cubicBezTo>
                  <a:cubicBezTo>
                    <a:pt x="126" y="7"/>
                    <a:pt x="126" y="7"/>
                    <a:pt x="126" y="7"/>
                  </a:cubicBezTo>
                  <a:cubicBezTo>
                    <a:pt x="125" y="7"/>
                    <a:pt x="125" y="7"/>
                    <a:pt x="124" y="7"/>
                  </a:cubicBezTo>
                  <a:cubicBezTo>
                    <a:pt x="124" y="7"/>
                    <a:pt x="124" y="7"/>
                    <a:pt x="123" y="7"/>
                  </a:cubicBezTo>
                  <a:cubicBezTo>
                    <a:pt x="123" y="7"/>
                    <a:pt x="122" y="8"/>
                    <a:pt x="122" y="8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120" y="8"/>
                    <a:pt x="120" y="8"/>
                    <a:pt x="119" y="8"/>
                  </a:cubicBezTo>
                  <a:cubicBezTo>
                    <a:pt x="119" y="8"/>
                    <a:pt x="119" y="8"/>
                    <a:pt x="119" y="8"/>
                  </a:cubicBezTo>
                  <a:cubicBezTo>
                    <a:pt x="118" y="8"/>
                    <a:pt x="118" y="8"/>
                    <a:pt x="118" y="8"/>
                  </a:cubicBezTo>
                  <a:cubicBezTo>
                    <a:pt x="116" y="9"/>
                    <a:pt x="110" y="10"/>
                    <a:pt x="105" y="10"/>
                  </a:cubicBezTo>
                  <a:cubicBezTo>
                    <a:pt x="103" y="10"/>
                    <a:pt x="101" y="10"/>
                    <a:pt x="100" y="10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99" y="9"/>
                    <a:pt x="97" y="9"/>
                    <a:pt x="93" y="9"/>
                  </a:cubicBezTo>
                  <a:cubicBezTo>
                    <a:pt x="85" y="9"/>
                    <a:pt x="76" y="10"/>
                    <a:pt x="76" y="10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29" y="6"/>
                    <a:pt x="26" y="5"/>
                    <a:pt x="22" y="3"/>
                  </a:cubicBezTo>
                  <a:cubicBezTo>
                    <a:pt x="19" y="1"/>
                    <a:pt x="16" y="1"/>
                    <a:pt x="12" y="2"/>
                  </a:cubicBezTo>
                  <a:cubicBezTo>
                    <a:pt x="12" y="3"/>
                    <a:pt x="11" y="3"/>
                    <a:pt x="10" y="3"/>
                  </a:cubicBezTo>
                  <a:cubicBezTo>
                    <a:pt x="9" y="3"/>
                    <a:pt x="8" y="2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0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7"/>
                    <a:pt x="3" y="12"/>
                    <a:pt x="7" y="17"/>
                  </a:cubicBezTo>
                  <a:cubicBezTo>
                    <a:pt x="11" y="22"/>
                    <a:pt x="15" y="32"/>
                    <a:pt x="18" y="40"/>
                  </a:cubicBezTo>
                  <a:cubicBezTo>
                    <a:pt x="19" y="44"/>
                    <a:pt x="22" y="49"/>
                    <a:pt x="24" y="53"/>
                  </a:cubicBezTo>
                  <a:cubicBezTo>
                    <a:pt x="26" y="57"/>
                    <a:pt x="28" y="61"/>
                    <a:pt x="29" y="64"/>
                  </a:cubicBezTo>
                  <a:cubicBezTo>
                    <a:pt x="30" y="67"/>
                    <a:pt x="30" y="71"/>
                    <a:pt x="29" y="75"/>
                  </a:cubicBezTo>
                  <a:cubicBezTo>
                    <a:pt x="29" y="78"/>
                    <a:pt x="29" y="81"/>
                    <a:pt x="30" y="8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11" name="Freeform 213"/>
            <p:cNvSpPr>
              <a:spLocks noEditPoints="1"/>
            </p:cNvSpPr>
            <p:nvPr/>
          </p:nvSpPr>
          <p:spPr bwMode="auto">
            <a:xfrm>
              <a:off x="12501563" y="10301288"/>
              <a:ext cx="946150" cy="815975"/>
            </a:xfrm>
            <a:custGeom>
              <a:avLst/>
              <a:gdLst>
                <a:gd name="T0" fmla="*/ 173 w 178"/>
                <a:gd name="T1" fmla="*/ 75 h 156"/>
                <a:gd name="T2" fmla="*/ 177 w 178"/>
                <a:gd name="T3" fmla="*/ 58 h 156"/>
                <a:gd name="T4" fmla="*/ 175 w 178"/>
                <a:gd name="T5" fmla="*/ 58 h 156"/>
                <a:gd name="T6" fmla="*/ 174 w 178"/>
                <a:gd name="T7" fmla="*/ 58 h 156"/>
                <a:gd name="T8" fmla="*/ 172 w 178"/>
                <a:gd name="T9" fmla="*/ 58 h 156"/>
                <a:gd name="T10" fmla="*/ 170 w 178"/>
                <a:gd name="T11" fmla="*/ 59 h 156"/>
                <a:gd name="T12" fmla="*/ 163 w 178"/>
                <a:gd name="T13" fmla="*/ 63 h 156"/>
                <a:gd name="T14" fmla="*/ 165 w 178"/>
                <a:gd name="T15" fmla="*/ 43 h 156"/>
                <a:gd name="T16" fmla="*/ 167 w 178"/>
                <a:gd name="T17" fmla="*/ 44 h 156"/>
                <a:gd name="T18" fmla="*/ 169 w 178"/>
                <a:gd name="T19" fmla="*/ 45 h 156"/>
                <a:gd name="T20" fmla="*/ 169 w 178"/>
                <a:gd name="T21" fmla="*/ 29 h 156"/>
                <a:gd name="T22" fmla="*/ 161 w 178"/>
                <a:gd name="T23" fmla="*/ 4 h 156"/>
                <a:gd name="T24" fmla="*/ 149 w 178"/>
                <a:gd name="T25" fmla="*/ 2 h 156"/>
                <a:gd name="T26" fmla="*/ 143 w 178"/>
                <a:gd name="T27" fmla="*/ 0 h 156"/>
                <a:gd name="T28" fmla="*/ 139 w 178"/>
                <a:gd name="T29" fmla="*/ 0 h 156"/>
                <a:gd name="T30" fmla="*/ 138 w 178"/>
                <a:gd name="T31" fmla="*/ 0 h 156"/>
                <a:gd name="T32" fmla="*/ 136 w 178"/>
                <a:gd name="T33" fmla="*/ 2 h 156"/>
                <a:gd name="T34" fmla="*/ 135 w 178"/>
                <a:gd name="T35" fmla="*/ 4 h 156"/>
                <a:gd name="T36" fmla="*/ 128 w 178"/>
                <a:gd name="T37" fmla="*/ 8 h 156"/>
                <a:gd name="T38" fmla="*/ 104 w 178"/>
                <a:gd name="T39" fmla="*/ 30 h 156"/>
                <a:gd name="T40" fmla="*/ 89 w 178"/>
                <a:gd name="T41" fmla="*/ 44 h 156"/>
                <a:gd name="T42" fmla="*/ 72 w 178"/>
                <a:gd name="T43" fmla="*/ 38 h 156"/>
                <a:gd name="T44" fmla="*/ 58 w 178"/>
                <a:gd name="T45" fmla="*/ 57 h 156"/>
                <a:gd name="T46" fmla="*/ 46 w 178"/>
                <a:gd name="T47" fmla="*/ 58 h 156"/>
                <a:gd name="T48" fmla="*/ 43 w 178"/>
                <a:gd name="T49" fmla="*/ 52 h 156"/>
                <a:gd name="T50" fmla="*/ 45 w 178"/>
                <a:gd name="T51" fmla="*/ 48 h 156"/>
                <a:gd name="T52" fmla="*/ 41 w 178"/>
                <a:gd name="T53" fmla="*/ 36 h 156"/>
                <a:gd name="T54" fmla="*/ 41 w 178"/>
                <a:gd name="T55" fmla="*/ 36 h 156"/>
                <a:gd name="T56" fmla="*/ 38 w 178"/>
                <a:gd name="T57" fmla="*/ 34 h 156"/>
                <a:gd name="T58" fmla="*/ 33 w 178"/>
                <a:gd name="T59" fmla="*/ 80 h 156"/>
                <a:gd name="T60" fmla="*/ 21 w 178"/>
                <a:gd name="T61" fmla="*/ 83 h 156"/>
                <a:gd name="T62" fmla="*/ 9 w 178"/>
                <a:gd name="T63" fmla="*/ 74 h 156"/>
                <a:gd name="T64" fmla="*/ 4 w 178"/>
                <a:gd name="T65" fmla="*/ 78 h 156"/>
                <a:gd name="T66" fmla="*/ 3 w 178"/>
                <a:gd name="T67" fmla="*/ 79 h 156"/>
                <a:gd name="T68" fmla="*/ 0 w 178"/>
                <a:gd name="T69" fmla="*/ 79 h 156"/>
                <a:gd name="T70" fmla="*/ 19 w 178"/>
                <a:gd name="T71" fmla="*/ 118 h 156"/>
                <a:gd name="T72" fmla="*/ 18 w 178"/>
                <a:gd name="T73" fmla="*/ 130 h 156"/>
                <a:gd name="T74" fmla="*/ 21 w 178"/>
                <a:gd name="T75" fmla="*/ 145 h 156"/>
                <a:gd name="T76" fmla="*/ 26 w 178"/>
                <a:gd name="T77" fmla="*/ 150 h 156"/>
                <a:gd name="T78" fmla="*/ 36 w 178"/>
                <a:gd name="T79" fmla="*/ 156 h 156"/>
                <a:gd name="T80" fmla="*/ 58 w 178"/>
                <a:gd name="T81" fmla="*/ 149 h 156"/>
                <a:gd name="T82" fmla="*/ 91 w 178"/>
                <a:gd name="T83" fmla="*/ 145 h 156"/>
                <a:gd name="T84" fmla="*/ 98 w 178"/>
                <a:gd name="T85" fmla="*/ 144 h 156"/>
                <a:gd name="T86" fmla="*/ 108 w 178"/>
                <a:gd name="T87" fmla="*/ 140 h 156"/>
                <a:gd name="T88" fmla="*/ 131 w 178"/>
                <a:gd name="T89" fmla="*/ 97 h 156"/>
                <a:gd name="T90" fmla="*/ 127 w 178"/>
                <a:gd name="T91" fmla="*/ 104 h 156"/>
                <a:gd name="T92" fmla="*/ 114 w 178"/>
                <a:gd name="T93" fmla="*/ 92 h 156"/>
                <a:gd name="T94" fmla="*/ 132 w 178"/>
                <a:gd name="T95" fmla="*/ 77 h 156"/>
                <a:gd name="T96" fmla="*/ 133 w 178"/>
                <a:gd name="T97" fmla="*/ 77 h 156"/>
                <a:gd name="T98" fmla="*/ 137 w 178"/>
                <a:gd name="T99" fmla="*/ 81 h 156"/>
                <a:gd name="T100" fmla="*/ 137 w 178"/>
                <a:gd name="T101" fmla="*/ 95 h 156"/>
                <a:gd name="T102" fmla="*/ 136 w 178"/>
                <a:gd name="T103" fmla="*/ 96 h 156"/>
                <a:gd name="T104" fmla="*/ 135 w 178"/>
                <a:gd name="T105" fmla="*/ 97 h 156"/>
                <a:gd name="T106" fmla="*/ 133 w 178"/>
                <a:gd name="T107" fmla="*/ 97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8" h="156">
                  <a:moveTo>
                    <a:pt x="157" y="93"/>
                  </a:moveTo>
                  <a:cubicBezTo>
                    <a:pt x="161" y="86"/>
                    <a:pt x="168" y="79"/>
                    <a:pt x="173" y="76"/>
                  </a:cubicBezTo>
                  <a:cubicBezTo>
                    <a:pt x="173" y="75"/>
                    <a:pt x="173" y="75"/>
                    <a:pt x="173" y="75"/>
                  </a:cubicBezTo>
                  <a:cubicBezTo>
                    <a:pt x="175" y="73"/>
                    <a:pt x="177" y="67"/>
                    <a:pt x="178" y="58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8" y="58"/>
                    <a:pt x="178" y="58"/>
                    <a:pt x="177" y="58"/>
                  </a:cubicBezTo>
                  <a:cubicBezTo>
                    <a:pt x="177" y="58"/>
                    <a:pt x="177" y="58"/>
                    <a:pt x="176" y="58"/>
                  </a:cubicBezTo>
                  <a:cubicBezTo>
                    <a:pt x="176" y="58"/>
                    <a:pt x="176" y="58"/>
                    <a:pt x="176" y="58"/>
                  </a:cubicBezTo>
                  <a:cubicBezTo>
                    <a:pt x="176" y="58"/>
                    <a:pt x="175" y="58"/>
                    <a:pt x="175" y="58"/>
                  </a:cubicBezTo>
                  <a:cubicBezTo>
                    <a:pt x="175" y="58"/>
                    <a:pt x="175" y="58"/>
                    <a:pt x="175" y="58"/>
                  </a:cubicBezTo>
                  <a:cubicBezTo>
                    <a:pt x="174" y="58"/>
                    <a:pt x="174" y="58"/>
                    <a:pt x="174" y="58"/>
                  </a:cubicBezTo>
                  <a:cubicBezTo>
                    <a:pt x="174" y="58"/>
                    <a:pt x="174" y="58"/>
                    <a:pt x="174" y="58"/>
                  </a:cubicBezTo>
                  <a:cubicBezTo>
                    <a:pt x="173" y="58"/>
                    <a:pt x="173" y="58"/>
                    <a:pt x="173" y="58"/>
                  </a:cubicBezTo>
                  <a:cubicBezTo>
                    <a:pt x="173" y="58"/>
                    <a:pt x="173" y="58"/>
                    <a:pt x="173" y="58"/>
                  </a:cubicBezTo>
                  <a:cubicBezTo>
                    <a:pt x="172" y="58"/>
                    <a:pt x="172" y="58"/>
                    <a:pt x="172" y="58"/>
                  </a:cubicBezTo>
                  <a:cubicBezTo>
                    <a:pt x="172" y="58"/>
                    <a:pt x="172" y="58"/>
                    <a:pt x="172" y="58"/>
                  </a:cubicBezTo>
                  <a:cubicBezTo>
                    <a:pt x="171" y="59"/>
                    <a:pt x="171" y="59"/>
                    <a:pt x="171" y="59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70" y="59"/>
                    <a:pt x="170" y="59"/>
                    <a:pt x="170" y="60"/>
                  </a:cubicBezTo>
                  <a:cubicBezTo>
                    <a:pt x="170" y="63"/>
                    <a:pt x="166" y="63"/>
                    <a:pt x="164" y="63"/>
                  </a:cubicBezTo>
                  <a:cubicBezTo>
                    <a:pt x="164" y="63"/>
                    <a:pt x="163" y="63"/>
                    <a:pt x="163" y="63"/>
                  </a:cubicBezTo>
                  <a:cubicBezTo>
                    <a:pt x="158" y="63"/>
                    <a:pt x="155" y="53"/>
                    <a:pt x="155" y="52"/>
                  </a:cubicBezTo>
                  <a:cubicBezTo>
                    <a:pt x="155" y="50"/>
                    <a:pt x="160" y="42"/>
                    <a:pt x="163" y="42"/>
                  </a:cubicBezTo>
                  <a:cubicBezTo>
                    <a:pt x="164" y="42"/>
                    <a:pt x="164" y="42"/>
                    <a:pt x="165" y="43"/>
                  </a:cubicBezTo>
                  <a:cubicBezTo>
                    <a:pt x="165" y="43"/>
                    <a:pt x="165" y="43"/>
                    <a:pt x="165" y="43"/>
                  </a:cubicBezTo>
                  <a:cubicBezTo>
                    <a:pt x="166" y="43"/>
                    <a:pt x="166" y="43"/>
                    <a:pt x="166" y="43"/>
                  </a:cubicBezTo>
                  <a:cubicBezTo>
                    <a:pt x="166" y="43"/>
                    <a:pt x="167" y="44"/>
                    <a:pt x="167" y="44"/>
                  </a:cubicBezTo>
                  <a:cubicBezTo>
                    <a:pt x="167" y="44"/>
                    <a:pt x="167" y="44"/>
                    <a:pt x="168" y="44"/>
                  </a:cubicBezTo>
                  <a:cubicBezTo>
                    <a:pt x="168" y="44"/>
                    <a:pt x="168" y="44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69" y="42"/>
                    <a:pt x="170" y="34"/>
                    <a:pt x="169" y="29"/>
                  </a:cubicBezTo>
                  <a:cubicBezTo>
                    <a:pt x="169" y="27"/>
                    <a:pt x="169" y="25"/>
                    <a:pt x="168" y="25"/>
                  </a:cubicBezTo>
                  <a:cubicBezTo>
                    <a:pt x="166" y="24"/>
                    <a:pt x="164" y="17"/>
                    <a:pt x="162" y="9"/>
                  </a:cubicBezTo>
                  <a:cubicBezTo>
                    <a:pt x="162" y="7"/>
                    <a:pt x="161" y="4"/>
                    <a:pt x="161" y="4"/>
                  </a:cubicBezTo>
                  <a:cubicBezTo>
                    <a:pt x="161" y="4"/>
                    <a:pt x="161" y="4"/>
                    <a:pt x="161" y="4"/>
                  </a:cubicBezTo>
                  <a:cubicBezTo>
                    <a:pt x="160" y="3"/>
                    <a:pt x="158" y="3"/>
                    <a:pt x="155" y="3"/>
                  </a:cubicBezTo>
                  <a:cubicBezTo>
                    <a:pt x="152" y="3"/>
                    <a:pt x="150" y="2"/>
                    <a:pt x="149" y="2"/>
                  </a:cubicBezTo>
                  <a:cubicBezTo>
                    <a:pt x="148" y="1"/>
                    <a:pt x="148" y="1"/>
                    <a:pt x="148" y="1"/>
                  </a:cubicBezTo>
                  <a:cubicBezTo>
                    <a:pt x="148" y="1"/>
                    <a:pt x="147" y="1"/>
                    <a:pt x="147" y="1"/>
                  </a:cubicBezTo>
                  <a:cubicBezTo>
                    <a:pt x="146" y="0"/>
                    <a:pt x="144" y="0"/>
                    <a:pt x="143" y="0"/>
                  </a:cubicBezTo>
                  <a:cubicBezTo>
                    <a:pt x="142" y="0"/>
                    <a:pt x="141" y="0"/>
                    <a:pt x="140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40" y="0"/>
                    <a:pt x="139" y="0"/>
                    <a:pt x="139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39" y="0"/>
                    <a:pt x="138" y="0"/>
                    <a:pt x="138" y="0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8" y="0"/>
                    <a:pt x="138" y="0"/>
                    <a:pt x="137" y="1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7" y="1"/>
                    <a:pt x="137" y="2"/>
                    <a:pt x="136" y="2"/>
                  </a:cubicBezTo>
                  <a:cubicBezTo>
                    <a:pt x="136" y="2"/>
                    <a:pt x="136" y="2"/>
                    <a:pt x="136" y="3"/>
                  </a:cubicBezTo>
                  <a:cubicBezTo>
                    <a:pt x="136" y="3"/>
                    <a:pt x="136" y="3"/>
                    <a:pt x="135" y="3"/>
                  </a:cubicBezTo>
                  <a:cubicBezTo>
                    <a:pt x="135" y="4"/>
                    <a:pt x="135" y="4"/>
                    <a:pt x="135" y="4"/>
                  </a:cubicBezTo>
                  <a:cubicBezTo>
                    <a:pt x="135" y="4"/>
                    <a:pt x="135" y="4"/>
                    <a:pt x="135" y="4"/>
                  </a:cubicBezTo>
                  <a:cubicBezTo>
                    <a:pt x="134" y="6"/>
                    <a:pt x="132" y="6"/>
                    <a:pt x="131" y="6"/>
                  </a:cubicBezTo>
                  <a:cubicBezTo>
                    <a:pt x="129" y="7"/>
                    <a:pt x="128" y="7"/>
                    <a:pt x="128" y="8"/>
                  </a:cubicBezTo>
                  <a:cubicBezTo>
                    <a:pt x="127" y="12"/>
                    <a:pt x="121" y="16"/>
                    <a:pt x="118" y="16"/>
                  </a:cubicBezTo>
                  <a:cubicBezTo>
                    <a:pt x="116" y="16"/>
                    <a:pt x="114" y="19"/>
                    <a:pt x="114" y="22"/>
                  </a:cubicBezTo>
                  <a:cubicBezTo>
                    <a:pt x="114" y="26"/>
                    <a:pt x="108" y="30"/>
                    <a:pt x="104" y="30"/>
                  </a:cubicBezTo>
                  <a:cubicBezTo>
                    <a:pt x="101" y="30"/>
                    <a:pt x="101" y="31"/>
                    <a:pt x="101" y="34"/>
                  </a:cubicBezTo>
                  <a:cubicBezTo>
                    <a:pt x="101" y="35"/>
                    <a:pt x="101" y="36"/>
                    <a:pt x="100" y="38"/>
                  </a:cubicBezTo>
                  <a:cubicBezTo>
                    <a:pt x="99" y="43"/>
                    <a:pt x="96" y="44"/>
                    <a:pt x="89" y="44"/>
                  </a:cubicBezTo>
                  <a:cubicBezTo>
                    <a:pt x="82" y="44"/>
                    <a:pt x="81" y="43"/>
                    <a:pt x="76" y="40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4" y="38"/>
                    <a:pt x="73" y="38"/>
                    <a:pt x="72" y="38"/>
                  </a:cubicBezTo>
                  <a:cubicBezTo>
                    <a:pt x="69" y="38"/>
                    <a:pt x="69" y="44"/>
                    <a:pt x="69" y="44"/>
                  </a:cubicBezTo>
                  <a:cubicBezTo>
                    <a:pt x="68" y="47"/>
                    <a:pt x="65" y="50"/>
                    <a:pt x="61" y="53"/>
                  </a:cubicBezTo>
                  <a:cubicBezTo>
                    <a:pt x="60" y="55"/>
                    <a:pt x="59" y="56"/>
                    <a:pt x="58" y="57"/>
                  </a:cubicBezTo>
                  <a:cubicBezTo>
                    <a:pt x="57" y="58"/>
                    <a:pt x="55" y="58"/>
                    <a:pt x="53" y="58"/>
                  </a:cubicBezTo>
                  <a:cubicBezTo>
                    <a:pt x="52" y="58"/>
                    <a:pt x="50" y="58"/>
                    <a:pt x="49" y="58"/>
                  </a:cubicBezTo>
                  <a:cubicBezTo>
                    <a:pt x="48" y="58"/>
                    <a:pt x="47" y="58"/>
                    <a:pt x="46" y="58"/>
                  </a:cubicBezTo>
                  <a:cubicBezTo>
                    <a:pt x="45" y="58"/>
                    <a:pt x="44" y="57"/>
                    <a:pt x="43" y="57"/>
                  </a:cubicBezTo>
                  <a:cubicBezTo>
                    <a:pt x="42" y="56"/>
                    <a:pt x="43" y="54"/>
                    <a:pt x="43" y="53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3" y="50"/>
                    <a:pt x="44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5"/>
                    <a:pt x="43" y="39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6"/>
                    <a:pt x="42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39" y="35"/>
                    <a:pt x="39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8" y="77"/>
                    <a:pt x="35" y="78"/>
                    <a:pt x="33" y="80"/>
                  </a:cubicBezTo>
                  <a:cubicBezTo>
                    <a:pt x="32" y="81"/>
                    <a:pt x="31" y="81"/>
                    <a:pt x="31" y="82"/>
                  </a:cubicBezTo>
                  <a:cubicBezTo>
                    <a:pt x="30" y="83"/>
                    <a:pt x="29" y="83"/>
                    <a:pt x="26" y="83"/>
                  </a:cubicBezTo>
                  <a:cubicBezTo>
                    <a:pt x="24" y="83"/>
                    <a:pt x="22" y="83"/>
                    <a:pt x="21" y="83"/>
                  </a:cubicBezTo>
                  <a:cubicBezTo>
                    <a:pt x="19" y="83"/>
                    <a:pt x="17" y="83"/>
                    <a:pt x="16" y="83"/>
                  </a:cubicBezTo>
                  <a:cubicBezTo>
                    <a:pt x="12" y="83"/>
                    <a:pt x="11" y="80"/>
                    <a:pt x="10" y="77"/>
                  </a:cubicBezTo>
                  <a:cubicBezTo>
                    <a:pt x="10" y="76"/>
                    <a:pt x="9" y="75"/>
                    <a:pt x="9" y="74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6" y="73"/>
                    <a:pt x="4" y="76"/>
                    <a:pt x="4" y="77"/>
                  </a:cubicBezTo>
                  <a:cubicBezTo>
                    <a:pt x="4" y="77"/>
                    <a:pt x="4" y="78"/>
                    <a:pt x="4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78"/>
                    <a:pt x="4" y="79"/>
                    <a:pt x="3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79"/>
                    <a:pt x="2" y="79"/>
                    <a:pt x="1" y="79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1" y="79"/>
                    <a:pt x="0" y="79"/>
                    <a:pt x="0" y="79"/>
                  </a:cubicBezTo>
                  <a:cubicBezTo>
                    <a:pt x="4" y="85"/>
                    <a:pt x="6" y="91"/>
                    <a:pt x="8" y="96"/>
                  </a:cubicBezTo>
                  <a:cubicBezTo>
                    <a:pt x="9" y="101"/>
                    <a:pt x="12" y="106"/>
                    <a:pt x="15" y="110"/>
                  </a:cubicBezTo>
                  <a:cubicBezTo>
                    <a:pt x="16" y="113"/>
                    <a:pt x="18" y="116"/>
                    <a:pt x="19" y="118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20" y="123"/>
                    <a:pt x="21" y="126"/>
                    <a:pt x="20" y="128"/>
                  </a:cubicBezTo>
                  <a:cubicBezTo>
                    <a:pt x="20" y="129"/>
                    <a:pt x="19" y="130"/>
                    <a:pt x="18" y="130"/>
                  </a:cubicBezTo>
                  <a:cubicBezTo>
                    <a:pt x="17" y="130"/>
                    <a:pt x="16" y="131"/>
                    <a:pt x="16" y="131"/>
                  </a:cubicBezTo>
                  <a:cubicBezTo>
                    <a:pt x="16" y="131"/>
                    <a:pt x="16" y="133"/>
                    <a:pt x="19" y="137"/>
                  </a:cubicBezTo>
                  <a:cubicBezTo>
                    <a:pt x="21" y="141"/>
                    <a:pt x="21" y="143"/>
                    <a:pt x="21" y="145"/>
                  </a:cubicBezTo>
                  <a:cubicBezTo>
                    <a:pt x="21" y="146"/>
                    <a:pt x="21" y="147"/>
                    <a:pt x="22" y="147"/>
                  </a:cubicBezTo>
                  <a:cubicBezTo>
                    <a:pt x="24" y="147"/>
                    <a:pt x="24" y="148"/>
                    <a:pt x="25" y="149"/>
                  </a:cubicBezTo>
                  <a:cubicBezTo>
                    <a:pt x="25" y="149"/>
                    <a:pt x="26" y="149"/>
                    <a:pt x="26" y="150"/>
                  </a:cubicBezTo>
                  <a:cubicBezTo>
                    <a:pt x="29" y="150"/>
                    <a:pt x="31" y="152"/>
                    <a:pt x="33" y="155"/>
                  </a:cubicBezTo>
                  <a:cubicBezTo>
                    <a:pt x="33" y="155"/>
                    <a:pt x="33" y="155"/>
                    <a:pt x="33" y="155"/>
                  </a:cubicBezTo>
                  <a:cubicBezTo>
                    <a:pt x="34" y="155"/>
                    <a:pt x="35" y="156"/>
                    <a:pt x="36" y="156"/>
                  </a:cubicBezTo>
                  <a:cubicBezTo>
                    <a:pt x="37" y="156"/>
                    <a:pt x="38" y="155"/>
                    <a:pt x="39" y="154"/>
                  </a:cubicBezTo>
                  <a:cubicBezTo>
                    <a:pt x="41" y="152"/>
                    <a:pt x="45" y="150"/>
                    <a:pt x="53" y="150"/>
                  </a:cubicBezTo>
                  <a:cubicBezTo>
                    <a:pt x="56" y="150"/>
                    <a:pt x="57" y="150"/>
                    <a:pt x="58" y="149"/>
                  </a:cubicBezTo>
                  <a:cubicBezTo>
                    <a:pt x="59" y="148"/>
                    <a:pt x="60" y="147"/>
                    <a:pt x="63" y="146"/>
                  </a:cubicBezTo>
                  <a:cubicBezTo>
                    <a:pt x="69" y="144"/>
                    <a:pt x="76" y="144"/>
                    <a:pt x="81" y="146"/>
                  </a:cubicBezTo>
                  <a:cubicBezTo>
                    <a:pt x="84" y="147"/>
                    <a:pt x="88" y="147"/>
                    <a:pt x="91" y="145"/>
                  </a:cubicBezTo>
                  <a:cubicBezTo>
                    <a:pt x="92" y="144"/>
                    <a:pt x="94" y="144"/>
                    <a:pt x="95" y="145"/>
                  </a:cubicBezTo>
                  <a:cubicBezTo>
                    <a:pt x="96" y="145"/>
                    <a:pt x="96" y="145"/>
                    <a:pt x="97" y="145"/>
                  </a:cubicBezTo>
                  <a:cubicBezTo>
                    <a:pt x="97" y="145"/>
                    <a:pt x="98" y="145"/>
                    <a:pt x="98" y="144"/>
                  </a:cubicBezTo>
                  <a:cubicBezTo>
                    <a:pt x="98" y="140"/>
                    <a:pt x="102" y="140"/>
                    <a:pt x="105" y="140"/>
                  </a:cubicBezTo>
                  <a:cubicBezTo>
                    <a:pt x="105" y="140"/>
                    <a:pt x="106" y="140"/>
                    <a:pt x="106" y="140"/>
                  </a:cubicBezTo>
                  <a:cubicBezTo>
                    <a:pt x="107" y="140"/>
                    <a:pt x="107" y="140"/>
                    <a:pt x="108" y="140"/>
                  </a:cubicBezTo>
                  <a:cubicBezTo>
                    <a:pt x="112" y="140"/>
                    <a:pt x="122" y="133"/>
                    <a:pt x="130" y="126"/>
                  </a:cubicBezTo>
                  <a:cubicBezTo>
                    <a:pt x="139" y="118"/>
                    <a:pt x="153" y="101"/>
                    <a:pt x="157" y="93"/>
                  </a:cubicBezTo>
                  <a:close/>
                  <a:moveTo>
                    <a:pt x="131" y="97"/>
                  </a:moveTo>
                  <a:cubicBezTo>
                    <a:pt x="130" y="97"/>
                    <a:pt x="130" y="97"/>
                    <a:pt x="130" y="97"/>
                  </a:cubicBezTo>
                  <a:cubicBezTo>
                    <a:pt x="129" y="100"/>
                    <a:pt x="127" y="103"/>
                    <a:pt x="127" y="103"/>
                  </a:cubicBezTo>
                  <a:cubicBezTo>
                    <a:pt x="127" y="104"/>
                    <a:pt x="127" y="104"/>
                    <a:pt x="127" y="104"/>
                  </a:cubicBezTo>
                  <a:cubicBezTo>
                    <a:pt x="121" y="103"/>
                    <a:pt x="121" y="103"/>
                    <a:pt x="121" y="103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4" y="92"/>
                    <a:pt x="114" y="92"/>
                    <a:pt x="114" y="92"/>
                  </a:cubicBezTo>
                  <a:cubicBezTo>
                    <a:pt x="114" y="92"/>
                    <a:pt x="119" y="85"/>
                    <a:pt x="121" y="82"/>
                  </a:cubicBezTo>
                  <a:cubicBezTo>
                    <a:pt x="122" y="80"/>
                    <a:pt x="128" y="76"/>
                    <a:pt x="131" y="76"/>
                  </a:cubicBezTo>
                  <a:cubicBezTo>
                    <a:pt x="132" y="76"/>
                    <a:pt x="132" y="76"/>
                    <a:pt x="132" y="77"/>
                  </a:cubicBezTo>
                  <a:cubicBezTo>
                    <a:pt x="132" y="77"/>
                    <a:pt x="132" y="77"/>
                    <a:pt x="132" y="77"/>
                  </a:cubicBezTo>
                  <a:cubicBezTo>
                    <a:pt x="133" y="77"/>
                    <a:pt x="133" y="77"/>
                    <a:pt x="133" y="77"/>
                  </a:cubicBezTo>
                  <a:cubicBezTo>
                    <a:pt x="133" y="77"/>
                    <a:pt x="133" y="77"/>
                    <a:pt x="133" y="77"/>
                  </a:cubicBezTo>
                  <a:cubicBezTo>
                    <a:pt x="133" y="77"/>
                    <a:pt x="133" y="77"/>
                    <a:pt x="134" y="77"/>
                  </a:cubicBezTo>
                  <a:cubicBezTo>
                    <a:pt x="134" y="77"/>
                    <a:pt x="134" y="78"/>
                    <a:pt x="134" y="78"/>
                  </a:cubicBezTo>
                  <a:cubicBezTo>
                    <a:pt x="134" y="79"/>
                    <a:pt x="136" y="80"/>
                    <a:pt x="137" y="81"/>
                  </a:cubicBezTo>
                  <a:cubicBezTo>
                    <a:pt x="139" y="83"/>
                    <a:pt x="141" y="85"/>
                    <a:pt x="141" y="87"/>
                  </a:cubicBezTo>
                  <a:cubicBezTo>
                    <a:pt x="141" y="89"/>
                    <a:pt x="140" y="90"/>
                    <a:pt x="139" y="91"/>
                  </a:cubicBezTo>
                  <a:cubicBezTo>
                    <a:pt x="138" y="93"/>
                    <a:pt x="137" y="94"/>
                    <a:pt x="137" y="95"/>
                  </a:cubicBezTo>
                  <a:cubicBezTo>
                    <a:pt x="137" y="95"/>
                    <a:pt x="137" y="95"/>
                    <a:pt x="137" y="96"/>
                  </a:cubicBezTo>
                  <a:cubicBezTo>
                    <a:pt x="137" y="96"/>
                    <a:pt x="137" y="96"/>
                    <a:pt x="137" y="96"/>
                  </a:cubicBezTo>
                  <a:cubicBezTo>
                    <a:pt x="137" y="96"/>
                    <a:pt x="137" y="96"/>
                    <a:pt x="136" y="96"/>
                  </a:cubicBezTo>
                  <a:cubicBezTo>
                    <a:pt x="136" y="96"/>
                    <a:pt x="136" y="97"/>
                    <a:pt x="136" y="97"/>
                  </a:cubicBezTo>
                  <a:cubicBezTo>
                    <a:pt x="136" y="97"/>
                    <a:pt x="136" y="97"/>
                    <a:pt x="136" y="97"/>
                  </a:cubicBezTo>
                  <a:cubicBezTo>
                    <a:pt x="136" y="97"/>
                    <a:pt x="136" y="97"/>
                    <a:pt x="135" y="97"/>
                  </a:cubicBezTo>
                  <a:cubicBezTo>
                    <a:pt x="135" y="97"/>
                    <a:pt x="135" y="97"/>
                    <a:pt x="135" y="97"/>
                  </a:cubicBezTo>
                  <a:cubicBezTo>
                    <a:pt x="135" y="97"/>
                    <a:pt x="135" y="97"/>
                    <a:pt x="135" y="97"/>
                  </a:cubicBezTo>
                  <a:cubicBezTo>
                    <a:pt x="134" y="97"/>
                    <a:pt x="134" y="97"/>
                    <a:pt x="133" y="97"/>
                  </a:cubicBezTo>
                  <a:cubicBezTo>
                    <a:pt x="132" y="97"/>
                    <a:pt x="132" y="97"/>
                    <a:pt x="131" y="9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12" name="Freeform 214"/>
            <p:cNvSpPr>
              <a:spLocks/>
            </p:cNvSpPr>
            <p:nvPr/>
          </p:nvSpPr>
          <p:spPr bwMode="auto">
            <a:xfrm>
              <a:off x="13952538" y="8242300"/>
              <a:ext cx="611188" cy="806450"/>
            </a:xfrm>
            <a:custGeom>
              <a:avLst/>
              <a:gdLst>
                <a:gd name="T0" fmla="*/ 114 w 115"/>
                <a:gd name="T1" fmla="*/ 6 h 154"/>
                <a:gd name="T2" fmla="*/ 113 w 115"/>
                <a:gd name="T3" fmla="*/ 2 h 154"/>
                <a:gd name="T4" fmla="*/ 109 w 115"/>
                <a:gd name="T5" fmla="*/ 3 h 154"/>
                <a:gd name="T6" fmla="*/ 83 w 115"/>
                <a:gd name="T7" fmla="*/ 10 h 154"/>
                <a:gd name="T8" fmla="*/ 65 w 115"/>
                <a:gd name="T9" fmla="*/ 14 h 154"/>
                <a:gd name="T10" fmla="*/ 60 w 115"/>
                <a:gd name="T11" fmla="*/ 16 h 154"/>
                <a:gd name="T12" fmla="*/ 57 w 115"/>
                <a:gd name="T13" fmla="*/ 16 h 154"/>
                <a:gd name="T14" fmla="*/ 55 w 115"/>
                <a:gd name="T15" fmla="*/ 15 h 154"/>
                <a:gd name="T16" fmla="*/ 51 w 115"/>
                <a:gd name="T17" fmla="*/ 17 h 154"/>
                <a:gd name="T18" fmla="*/ 40 w 115"/>
                <a:gd name="T19" fmla="*/ 21 h 154"/>
                <a:gd name="T20" fmla="*/ 31 w 115"/>
                <a:gd name="T21" fmla="*/ 15 h 154"/>
                <a:gd name="T22" fmla="*/ 26 w 115"/>
                <a:gd name="T23" fmla="*/ 9 h 154"/>
                <a:gd name="T24" fmla="*/ 24 w 115"/>
                <a:gd name="T25" fmla="*/ 12 h 154"/>
                <a:gd name="T26" fmla="*/ 24 w 115"/>
                <a:gd name="T27" fmla="*/ 12 h 154"/>
                <a:gd name="T28" fmla="*/ 22 w 115"/>
                <a:gd name="T29" fmla="*/ 14 h 154"/>
                <a:gd name="T30" fmla="*/ 22 w 115"/>
                <a:gd name="T31" fmla="*/ 14 h 154"/>
                <a:gd name="T32" fmla="*/ 20 w 115"/>
                <a:gd name="T33" fmla="*/ 17 h 154"/>
                <a:gd name="T34" fmla="*/ 20 w 115"/>
                <a:gd name="T35" fmla="*/ 17 h 154"/>
                <a:gd name="T36" fmla="*/ 20 w 115"/>
                <a:gd name="T37" fmla="*/ 17 h 154"/>
                <a:gd name="T38" fmla="*/ 25 w 115"/>
                <a:gd name="T39" fmla="*/ 26 h 154"/>
                <a:gd name="T40" fmla="*/ 27 w 115"/>
                <a:gd name="T41" fmla="*/ 27 h 154"/>
                <a:gd name="T42" fmla="*/ 30 w 115"/>
                <a:gd name="T43" fmla="*/ 30 h 154"/>
                <a:gd name="T44" fmla="*/ 34 w 115"/>
                <a:gd name="T45" fmla="*/ 34 h 154"/>
                <a:gd name="T46" fmla="*/ 57 w 115"/>
                <a:gd name="T47" fmla="*/ 42 h 154"/>
                <a:gd name="T48" fmla="*/ 72 w 115"/>
                <a:gd name="T49" fmla="*/ 45 h 154"/>
                <a:gd name="T50" fmla="*/ 78 w 115"/>
                <a:gd name="T51" fmla="*/ 47 h 154"/>
                <a:gd name="T52" fmla="*/ 77 w 115"/>
                <a:gd name="T53" fmla="*/ 50 h 154"/>
                <a:gd name="T54" fmla="*/ 47 w 115"/>
                <a:gd name="T55" fmla="*/ 80 h 154"/>
                <a:gd name="T56" fmla="*/ 38 w 115"/>
                <a:gd name="T57" fmla="*/ 82 h 154"/>
                <a:gd name="T58" fmla="*/ 34 w 115"/>
                <a:gd name="T59" fmla="*/ 82 h 154"/>
                <a:gd name="T60" fmla="*/ 23 w 115"/>
                <a:gd name="T61" fmla="*/ 87 h 154"/>
                <a:gd name="T62" fmla="*/ 19 w 115"/>
                <a:gd name="T63" fmla="*/ 90 h 154"/>
                <a:gd name="T64" fmla="*/ 18 w 115"/>
                <a:gd name="T65" fmla="*/ 90 h 154"/>
                <a:gd name="T66" fmla="*/ 17 w 115"/>
                <a:gd name="T67" fmla="*/ 90 h 154"/>
                <a:gd name="T68" fmla="*/ 16 w 115"/>
                <a:gd name="T69" fmla="*/ 90 h 154"/>
                <a:gd name="T70" fmla="*/ 15 w 115"/>
                <a:gd name="T71" fmla="*/ 90 h 154"/>
                <a:gd name="T72" fmla="*/ 14 w 115"/>
                <a:gd name="T73" fmla="*/ 90 h 154"/>
                <a:gd name="T74" fmla="*/ 13 w 115"/>
                <a:gd name="T75" fmla="*/ 91 h 154"/>
                <a:gd name="T76" fmla="*/ 12 w 115"/>
                <a:gd name="T77" fmla="*/ 91 h 154"/>
                <a:gd name="T78" fmla="*/ 10 w 115"/>
                <a:gd name="T79" fmla="*/ 91 h 154"/>
                <a:gd name="T80" fmla="*/ 5 w 115"/>
                <a:gd name="T81" fmla="*/ 99 h 154"/>
                <a:gd name="T82" fmla="*/ 0 w 115"/>
                <a:gd name="T83" fmla="*/ 107 h 154"/>
                <a:gd name="T84" fmla="*/ 1 w 115"/>
                <a:gd name="T85" fmla="*/ 146 h 154"/>
                <a:gd name="T86" fmla="*/ 5 w 115"/>
                <a:gd name="T87" fmla="*/ 154 h 154"/>
                <a:gd name="T88" fmla="*/ 20 w 115"/>
                <a:gd name="T89" fmla="*/ 138 h 154"/>
                <a:gd name="T90" fmla="*/ 30 w 115"/>
                <a:gd name="T91" fmla="*/ 128 h 154"/>
                <a:gd name="T92" fmla="*/ 49 w 115"/>
                <a:gd name="T93" fmla="*/ 113 h 154"/>
                <a:gd name="T94" fmla="*/ 49 w 115"/>
                <a:gd name="T95" fmla="*/ 113 h 154"/>
                <a:gd name="T96" fmla="*/ 77 w 115"/>
                <a:gd name="T97" fmla="*/ 86 h 154"/>
                <a:gd name="T98" fmla="*/ 90 w 115"/>
                <a:gd name="T99" fmla="*/ 66 h 154"/>
                <a:gd name="T100" fmla="*/ 100 w 115"/>
                <a:gd name="T101" fmla="*/ 48 h 154"/>
                <a:gd name="T102" fmla="*/ 111 w 115"/>
                <a:gd name="T103" fmla="*/ 26 h 154"/>
                <a:gd name="T104" fmla="*/ 112 w 115"/>
                <a:gd name="T105" fmla="*/ 17 h 154"/>
                <a:gd name="T106" fmla="*/ 114 w 115"/>
                <a:gd name="T107" fmla="*/ 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5" h="154">
                  <a:moveTo>
                    <a:pt x="114" y="6"/>
                  </a:moveTo>
                  <a:cubicBezTo>
                    <a:pt x="115" y="4"/>
                    <a:pt x="114" y="3"/>
                    <a:pt x="113" y="2"/>
                  </a:cubicBezTo>
                  <a:cubicBezTo>
                    <a:pt x="112" y="0"/>
                    <a:pt x="110" y="1"/>
                    <a:pt x="109" y="3"/>
                  </a:cubicBezTo>
                  <a:cubicBezTo>
                    <a:pt x="107" y="8"/>
                    <a:pt x="91" y="10"/>
                    <a:pt x="83" y="10"/>
                  </a:cubicBezTo>
                  <a:cubicBezTo>
                    <a:pt x="74" y="10"/>
                    <a:pt x="69" y="11"/>
                    <a:pt x="65" y="14"/>
                  </a:cubicBezTo>
                  <a:cubicBezTo>
                    <a:pt x="64" y="15"/>
                    <a:pt x="62" y="16"/>
                    <a:pt x="60" y="16"/>
                  </a:cubicBezTo>
                  <a:cubicBezTo>
                    <a:pt x="59" y="16"/>
                    <a:pt x="58" y="16"/>
                    <a:pt x="57" y="16"/>
                  </a:cubicBezTo>
                  <a:cubicBezTo>
                    <a:pt x="57" y="16"/>
                    <a:pt x="56" y="15"/>
                    <a:pt x="55" y="15"/>
                  </a:cubicBezTo>
                  <a:cubicBezTo>
                    <a:pt x="53" y="15"/>
                    <a:pt x="52" y="16"/>
                    <a:pt x="51" y="17"/>
                  </a:cubicBezTo>
                  <a:cubicBezTo>
                    <a:pt x="49" y="19"/>
                    <a:pt x="44" y="21"/>
                    <a:pt x="40" y="21"/>
                  </a:cubicBezTo>
                  <a:cubicBezTo>
                    <a:pt x="36" y="21"/>
                    <a:pt x="32" y="19"/>
                    <a:pt x="31" y="15"/>
                  </a:cubicBezTo>
                  <a:cubicBezTo>
                    <a:pt x="29" y="13"/>
                    <a:pt x="28" y="11"/>
                    <a:pt x="26" y="9"/>
                  </a:cubicBezTo>
                  <a:cubicBezTo>
                    <a:pt x="25" y="10"/>
                    <a:pt x="24" y="11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3" y="12"/>
                    <a:pt x="22" y="13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6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1" y="20"/>
                    <a:pt x="23" y="24"/>
                    <a:pt x="25" y="26"/>
                  </a:cubicBezTo>
                  <a:cubicBezTo>
                    <a:pt x="26" y="26"/>
                    <a:pt x="26" y="27"/>
                    <a:pt x="27" y="27"/>
                  </a:cubicBezTo>
                  <a:cubicBezTo>
                    <a:pt x="28" y="28"/>
                    <a:pt x="29" y="29"/>
                    <a:pt x="30" y="30"/>
                  </a:cubicBezTo>
                  <a:cubicBezTo>
                    <a:pt x="31" y="32"/>
                    <a:pt x="33" y="34"/>
                    <a:pt x="34" y="34"/>
                  </a:cubicBezTo>
                  <a:cubicBezTo>
                    <a:pt x="36" y="34"/>
                    <a:pt x="49" y="39"/>
                    <a:pt x="57" y="42"/>
                  </a:cubicBezTo>
                  <a:cubicBezTo>
                    <a:pt x="65" y="45"/>
                    <a:pt x="70" y="45"/>
                    <a:pt x="72" y="45"/>
                  </a:cubicBezTo>
                  <a:cubicBezTo>
                    <a:pt x="73" y="45"/>
                    <a:pt x="77" y="45"/>
                    <a:pt x="78" y="47"/>
                  </a:cubicBezTo>
                  <a:cubicBezTo>
                    <a:pt x="78" y="48"/>
                    <a:pt x="78" y="49"/>
                    <a:pt x="77" y="50"/>
                  </a:cubicBezTo>
                  <a:cubicBezTo>
                    <a:pt x="75" y="51"/>
                    <a:pt x="50" y="76"/>
                    <a:pt x="47" y="80"/>
                  </a:cubicBezTo>
                  <a:cubicBezTo>
                    <a:pt x="44" y="83"/>
                    <a:pt x="42" y="82"/>
                    <a:pt x="38" y="82"/>
                  </a:cubicBezTo>
                  <a:cubicBezTo>
                    <a:pt x="37" y="82"/>
                    <a:pt x="35" y="82"/>
                    <a:pt x="34" y="82"/>
                  </a:cubicBezTo>
                  <a:cubicBezTo>
                    <a:pt x="29" y="82"/>
                    <a:pt x="26" y="85"/>
                    <a:pt x="23" y="87"/>
                  </a:cubicBezTo>
                  <a:cubicBezTo>
                    <a:pt x="21" y="89"/>
                    <a:pt x="20" y="90"/>
                    <a:pt x="19" y="90"/>
                  </a:cubicBezTo>
                  <a:cubicBezTo>
                    <a:pt x="19" y="90"/>
                    <a:pt x="18" y="90"/>
                    <a:pt x="18" y="90"/>
                  </a:cubicBezTo>
                  <a:cubicBezTo>
                    <a:pt x="18" y="90"/>
                    <a:pt x="18" y="90"/>
                    <a:pt x="17" y="90"/>
                  </a:cubicBezTo>
                  <a:cubicBezTo>
                    <a:pt x="17" y="90"/>
                    <a:pt x="17" y="90"/>
                    <a:pt x="16" y="90"/>
                  </a:cubicBezTo>
                  <a:cubicBezTo>
                    <a:pt x="16" y="90"/>
                    <a:pt x="16" y="90"/>
                    <a:pt x="15" y="90"/>
                  </a:cubicBezTo>
                  <a:cubicBezTo>
                    <a:pt x="15" y="90"/>
                    <a:pt x="14" y="90"/>
                    <a:pt x="14" y="90"/>
                  </a:cubicBezTo>
                  <a:cubicBezTo>
                    <a:pt x="14" y="90"/>
                    <a:pt x="13" y="91"/>
                    <a:pt x="13" y="91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1" y="91"/>
                    <a:pt x="11" y="91"/>
                    <a:pt x="10" y="91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1" y="146"/>
                    <a:pt x="1" y="146"/>
                    <a:pt x="1" y="146"/>
                  </a:cubicBezTo>
                  <a:cubicBezTo>
                    <a:pt x="5" y="154"/>
                    <a:pt x="5" y="154"/>
                    <a:pt x="5" y="154"/>
                  </a:cubicBezTo>
                  <a:cubicBezTo>
                    <a:pt x="9" y="150"/>
                    <a:pt x="14" y="144"/>
                    <a:pt x="20" y="138"/>
                  </a:cubicBezTo>
                  <a:cubicBezTo>
                    <a:pt x="23" y="135"/>
                    <a:pt x="27" y="131"/>
                    <a:pt x="30" y="128"/>
                  </a:cubicBezTo>
                  <a:cubicBezTo>
                    <a:pt x="39" y="118"/>
                    <a:pt x="44" y="116"/>
                    <a:pt x="49" y="113"/>
                  </a:cubicBezTo>
                  <a:cubicBezTo>
                    <a:pt x="49" y="113"/>
                    <a:pt x="49" y="113"/>
                    <a:pt x="49" y="113"/>
                  </a:cubicBezTo>
                  <a:cubicBezTo>
                    <a:pt x="55" y="110"/>
                    <a:pt x="68" y="97"/>
                    <a:pt x="77" y="86"/>
                  </a:cubicBezTo>
                  <a:cubicBezTo>
                    <a:pt x="83" y="79"/>
                    <a:pt x="89" y="71"/>
                    <a:pt x="90" y="66"/>
                  </a:cubicBezTo>
                  <a:cubicBezTo>
                    <a:pt x="91" y="60"/>
                    <a:pt x="97" y="52"/>
                    <a:pt x="100" y="48"/>
                  </a:cubicBezTo>
                  <a:cubicBezTo>
                    <a:pt x="104" y="42"/>
                    <a:pt x="111" y="29"/>
                    <a:pt x="111" y="26"/>
                  </a:cubicBezTo>
                  <a:cubicBezTo>
                    <a:pt x="110" y="24"/>
                    <a:pt x="111" y="21"/>
                    <a:pt x="112" y="17"/>
                  </a:cubicBezTo>
                  <a:cubicBezTo>
                    <a:pt x="113" y="14"/>
                    <a:pt x="114" y="10"/>
                    <a:pt x="114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13" name="Freeform 215"/>
            <p:cNvSpPr>
              <a:spLocks/>
            </p:cNvSpPr>
            <p:nvPr/>
          </p:nvSpPr>
          <p:spPr bwMode="auto">
            <a:xfrm>
              <a:off x="17008475" y="7235825"/>
              <a:ext cx="493713" cy="1090613"/>
            </a:xfrm>
            <a:custGeom>
              <a:avLst/>
              <a:gdLst>
                <a:gd name="T0" fmla="*/ 35 w 93"/>
                <a:gd name="T1" fmla="*/ 145 h 208"/>
                <a:gd name="T2" fmla="*/ 46 w 93"/>
                <a:gd name="T3" fmla="*/ 132 h 208"/>
                <a:gd name="T4" fmla="*/ 57 w 93"/>
                <a:gd name="T5" fmla="*/ 151 h 208"/>
                <a:gd name="T6" fmla="*/ 67 w 93"/>
                <a:gd name="T7" fmla="*/ 194 h 208"/>
                <a:gd name="T8" fmla="*/ 68 w 93"/>
                <a:gd name="T9" fmla="*/ 208 h 208"/>
                <a:gd name="T10" fmla="*/ 72 w 93"/>
                <a:gd name="T11" fmla="*/ 201 h 208"/>
                <a:gd name="T12" fmla="*/ 74 w 93"/>
                <a:gd name="T13" fmla="*/ 197 h 208"/>
                <a:gd name="T14" fmla="*/ 76 w 93"/>
                <a:gd name="T15" fmla="*/ 191 h 208"/>
                <a:gd name="T16" fmla="*/ 68 w 93"/>
                <a:gd name="T17" fmla="*/ 170 h 208"/>
                <a:gd name="T18" fmla="*/ 65 w 93"/>
                <a:gd name="T19" fmla="*/ 151 h 208"/>
                <a:gd name="T20" fmla="*/ 66 w 93"/>
                <a:gd name="T21" fmla="*/ 148 h 208"/>
                <a:gd name="T22" fmla="*/ 66 w 93"/>
                <a:gd name="T23" fmla="*/ 145 h 208"/>
                <a:gd name="T24" fmla="*/ 55 w 93"/>
                <a:gd name="T25" fmla="*/ 126 h 208"/>
                <a:gd name="T26" fmla="*/ 58 w 93"/>
                <a:gd name="T27" fmla="*/ 106 h 208"/>
                <a:gd name="T28" fmla="*/ 65 w 93"/>
                <a:gd name="T29" fmla="*/ 104 h 208"/>
                <a:gd name="T30" fmla="*/ 79 w 93"/>
                <a:gd name="T31" fmla="*/ 98 h 208"/>
                <a:gd name="T32" fmla="*/ 83 w 93"/>
                <a:gd name="T33" fmla="*/ 94 h 208"/>
                <a:gd name="T34" fmla="*/ 85 w 93"/>
                <a:gd name="T35" fmla="*/ 93 h 208"/>
                <a:gd name="T36" fmla="*/ 86 w 93"/>
                <a:gd name="T37" fmla="*/ 93 h 208"/>
                <a:gd name="T38" fmla="*/ 88 w 93"/>
                <a:gd name="T39" fmla="*/ 90 h 208"/>
                <a:gd name="T40" fmla="*/ 90 w 93"/>
                <a:gd name="T41" fmla="*/ 87 h 208"/>
                <a:gd name="T42" fmla="*/ 91 w 93"/>
                <a:gd name="T43" fmla="*/ 85 h 208"/>
                <a:gd name="T44" fmla="*/ 92 w 93"/>
                <a:gd name="T45" fmla="*/ 83 h 208"/>
                <a:gd name="T46" fmla="*/ 90 w 93"/>
                <a:gd name="T47" fmla="*/ 84 h 208"/>
                <a:gd name="T48" fmla="*/ 82 w 93"/>
                <a:gd name="T49" fmla="*/ 78 h 208"/>
                <a:gd name="T50" fmla="*/ 76 w 93"/>
                <a:gd name="T51" fmla="*/ 69 h 208"/>
                <a:gd name="T52" fmla="*/ 72 w 93"/>
                <a:gd name="T53" fmla="*/ 65 h 208"/>
                <a:gd name="T54" fmla="*/ 63 w 93"/>
                <a:gd name="T55" fmla="*/ 53 h 208"/>
                <a:gd name="T56" fmla="*/ 58 w 93"/>
                <a:gd name="T57" fmla="*/ 54 h 208"/>
                <a:gd name="T58" fmla="*/ 57 w 93"/>
                <a:gd name="T59" fmla="*/ 54 h 208"/>
                <a:gd name="T60" fmla="*/ 56 w 93"/>
                <a:gd name="T61" fmla="*/ 47 h 208"/>
                <a:gd name="T62" fmla="*/ 68 w 93"/>
                <a:gd name="T63" fmla="*/ 15 h 208"/>
                <a:gd name="T64" fmla="*/ 57 w 93"/>
                <a:gd name="T65" fmla="*/ 0 h 208"/>
                <a:gd name="T66" fmla="*/ 54 w 93"/>
                <a:gd name="T67" fmla="*/ 1 h 208"/>
                <a:gd name="T68" fmla="*/ 53 w 93"/>
                <a:gd name="T69" fmla="*/ 2 h 208"/>
                <a:gd name="T70" fmla="*/ 53 w 93"/>
                <a:gd name="T71" fmla="*/ 3 h 208"/>
                <a:gd name="T72" fmla="*/ 53 w 93"/>
                <a:gd name="T73" fmla="*/ 4 h 208"/>
                <a:gd name="T74" fmla="*/ 52 w 93"/>
                <a:gd name="T75" fmla="*/ 6 h 208"/>
                <a:gd name="T76" fmla="*/ 51 w 93"/>
                <a:gd name="T77" fmla="*/ 7 h 208"/>
                <a:gd name="T78" fmla="*/ 52 w 93"/>
                <a:gd name="T79" fmla="*/ 13 h 208"/>
                <a:gd name="T80" fmla="*/ 45 w 93"/>
                <a:gd name="T81" fmla="*/ 14 h 208"/>
                <a:gd name="T82" fmla="*/ 30 w 93"/>
                <a:gd name="T83" fmla="*/ 27 h 208"/>
                <a:gd name="T84" fmla="*/ 24 w 93"/>
                <a:gd name="T85" fmla="*/ 50 h 208"/>
                <a:gd name="T86" fmla="*/ 20 w 93"/>
                <a:gd name="T87" fmla="*/ 56 h 208"/>
                <a:gd name="T88" fmla="*/ 13 w 93"/>
                <a:gd name="T89" fmla="*/ 58 h 208"/>
                <a:gd name="T90" fmla="*/ 8 w 93"/>
                <a:gd name="T91" fmla="*/ 78 h 208"/>
                <a:gd name="T92" fmla="*/ 7 w 93"/>
                <a:gd name="T93" fmla="*/ 79 h 208"/>
                <a:gd name="T94" fmla="*/ 4 w 93"/>
                <a:gd name="T95" fmla="*/ 86 h 208"/>
                <a:gd name="T96" fmla="*/ 3 w 93"/>
                <a:gd name="T97" fmla="*/ 86 h 208"/>
                <a:gd name="T98" fmla="*/ 2 w 93"/>
                <a:gd name="T99" fmla="*/ 87 h 208"/>
                <a:gd name="T100" fmla="*/ 0 w 93"/>
                <a:gd name="T101" fmla="*/ 89 h 208"/>
                <a:gd name="T102" fmla="*/ 23 w 93"/>
                <a:gd name="T103" fmla="*/ 123 h 208"/>
                <a:gd name="T104" fmla="*/ 23 w 93"/>
                <a:gd name="T105" fmla="*/ 145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3" h="208">
                  <a:moveTo>
                    <a:pt x="23" y="145"/>
                  </a:moveTo>
                  <a:cubicBezTo>
                    <a:pt x="24" y="146"/>
                    <a:pt x="25" y="146"/>
                    <a:pt x="26" y="146"/>
                  </a:cubicBezTo>
                  <a:cubicBezTo>
                    <a:pt x="30" y="149"/>
                    <a:pt x="33" y="148"/>
                    <a:pt x="35" y="145"/>
                  </a:cubicBezTo>
                  <a:cubicBezTo>
                    <a:pt x="36" y="144"/>
                    <a:pt x="38" y="142"/>
                    <a:pt x="40" y="141"/>
                  </a:cubicBezTo>
                  <a:cubicBezTo>
                    <a:pt x="42" y="139"/>
                    <a:pt x="44" y="137"/>
                    <a:pt x="45" y="134"/>
                  </a:cubicBezTo>
                  <a:cubicBezTo>
                    <a:pt x="45" y="134"/>
                    <a:pt x="45" y="132"/>
                    <a:pt x="46" y="132"/>
                  </a:cubicBezTo>
                  <a:cubicBezTo>
                    <a:pt x="48" y="132"/>
                    <a:pt x="49" y="133"/>
                    <a:pt x="50" y="135"/>
                  </a:cubicBezTo>
                  <a:cubicBezTo>
                    <a:pt x="51" y="137"/>
                    <a:pt x="51" y="138"/>
                    <a:pt x="52" y="138"/>
                  </a:cubicBezTo>
                  <a:cubicBezTo>
                    <a:pt x="55" y="141"/>
                    <a:pt x="56" y="146"/>
                    <a:pt x="57" y="151"/>
                  </a:cubicBezTo>
                  <a:cubicBezTo>
                    <a:pt x="57" y="152"/>
                    <a:pt x="57" y="153"/>
                    <a:pt x="57" y="154"/>
                  </a:cubicBezTo>
                  <a:cubicBezTo>
                    <a:pt x="58" y="160"/>
                    <a:pt x="58" y="171"/>
                    <a:pt x="62" y="175"/>
                  </a:cubicBezTo>
                  <a:cubicBezTo>
                    <a:pt x="68" y="180"/>
                    <a:pt x="68" y="190"/>
                    <a:pt x="67" y="194"/>
                  </a:cubicBezTo>
                  <a:cubicBezTo>
                    <a:pt x="66" y="196"/>
                    <a:pt x="67" y="198"/>
                    <a:pt x="68" y="200"/>
                  </a:cubicBezTo>
                  <a:cubicBezTo>
                    <a:pt x="68" y="203"/>
                    <a:pt x="69" y="205"/>
                    <a:pt x="69" y="207"/>
                  </a:cubicBezTo>
                  <a:cubicBezTo>
                    <a:pt x="68" y="208"/>
                    <a:pt x="68" y="208"/>
                    <a:pt x="68" y="208"/>
                  </a:cubicBezTo>
                  <a:cubicBezTo>
                    <a:pt x="69" y="207"/>
                    <a:pt x="70" y="206"/>
                    <a:pt x="71" y="203"/>
                  </a:cubicBezTo>
                  <a:cubicBezTo>
                    <a:pt x="71" y="203"/>
                    <a:pt x="71" y="203"/>
                    <a:pt x="71" y="203"/>
                  </a:cubicBezTo>
                  <a:cubicBezTo>
                    <a:pt x="72" y="203"/>
                    <a:pt x="72" y="202"/>
                    <a:pt x="72" y="201"/>
                  </a:cubicBezTo>
                  <a:cubicBezTo>
                    <a:pt x="72" y="201"/>
                    <a:pt x="73" y="201"/>
                    <a:pt x="73" y="200"/>
                  </a:cubicBezTo>
                  <a:cubicBezTo>
                    <a:pt x="73" y="200"/>
                    <a:pt x="73" y="199"/>
                    <a:pt x="73" y="198"/>
                  </a:cubicBezTo>
                  <a:cubicBezTo>
                    <a:pt x="74" y="198"/>
                    <a:pt x="74" y="198"/>
                    <a:pt x="74" y="197"/>
                  </a:cubicBezTo>
                  <a:cubicBezTo>
                    <a:pt x="74" y="197"/>
                    <a:pt x="74" y="196"/>
                    <a:pt x="74" y="195"/>
                  </a:cubicBezTo>
                  <a:cubicBezTo>
                    <a:pt x="75" y="195"/>
                    <a:pt x="75" y="195"/>
                    <a:pt x="75" y="194"/>
                  </a:cubicBezTo>
                  <a:cubicBezTo>
                    <a:pt x="75" y="193"/>
                    <a:pt x="75" y="192"/>
                    <a:pt x="76" y="191"/>
                  </a:cubicBezTo>
                  <a:cubicBezTo>
                    <a:pt x="76" y="189"/>
                    <a:pt x="75" y="189"/>
                    <a:pt x="74" y="187"/>
                  </a:cubicBezTo>
                  <a:cubicBezTo>
                    <a:pt x="73" y="186"/>
                    <a:pt x="72" y="185"/>
                    <a:pt x="72" y="183"/>
                  </a:cubicBezTo>
                  <a:cubicBezTo>
                    <a:pt x="72" y="180"/>
                    <a:pt x="72" y="174"/>
                    <a:pt x="68" y="170"/>
                  </a:cubicBezTo>
                  <a:cubicBezTo>
                    <a:pt x="65" y="167"/>
                    <a:pt x="62" y="163"/>
                    <a:pt x="62" y="160"/>
                  </a:cubicBezTo>
                  <a:cubicBezTo>
                    <a:pt x="62" y="158"/>
                    <a:pt x="63" y="157"/>
                    <a:pt x="64" y="156"/>
                  </a:cubicBezTo>
                  <a:cubicBezTo>
                    <a:pt x="65" y="155"/>
                    <a:pt x="65" y="153"/>
                    <a:pt x="65" y="151"/>
                  </a:cubicBezTo>
                  <a:cubicBezTo>
                    <a:pt x="65" y="150"/>
                    <a:pt x="65" y="149"/>
                    <a:pt x="65" y="149"/>
                  </a:cubicBezTo>
                  <a:cubicBezTo>
                    <a:pt x="66" y="148"/>
                    <a:pt x="66" y="148"/>
                    <a:pt x="66" y="148"/>
                  </a:cubicBezTo>
                  <a:cubicBezTo>
                    <a:pt x="66" y="148"/>
                    <a:pt x="66" y="148"/>
                    <a:pt x="66" y="148"/>
                  </a:cubicBezTo>
                  <a:cubicBezTo>
                    <a:pt x="66" y="148"/>
                    <a:pt x="67" y="148"/>
                    <a:pt x="67" y="148"/>
                  </a:cubicBezTo>
                  <a:cubicBezTo>
                    <a:pt x="67" y="148"/>
                    <a:pt x="67" y="147"/>
                    <a:pt x="67" y="146"/>
                  </a:cubicBezTo>
                  <a:cubicBezTo>
                    <a:pt x="67" y="146"/>
                    <a:pt x="67" y="145"/>
                    <a:pt x="66" y="145"/>
                  </a:cubicBezTo>
                  <a:cubicBezTo>
                    <a:pt x="64" y="144"/>
                    <a:pt x="64" y="142"/>
                    <a:pt x="65" y="140"/>
                  </a:cubicBezTo>
                  <a:cubicBezTo>
                    <a:pt x="65" y="139"/>
                    <a:pt x="65" y="137"/>
                    <a:pt x="64" y="137"/>
                  </a:cubicBezTo>
                  <a:cubicBezTo>
                    <a:pt x="62" y="136"/>
                    <a:pt x="55" y="129"/>
                    <a:pt x="55" y="126"/>
                  </a:cubicBezTo>
                  <a:cubicBezTo>
                    <a:pt x="55" y="126"/>
                    <a:pt x="55" y="126"/>
                    <a:pt x="55" y="125"/>
                  </a:cubicBezTo>
                  <a:cubicBezTo>
                    <a:pt x="55" y="123"/>
                    <a:pt x="56" y="117"/>
                    <a:pt x="57" y="108"/>
                  </a:cubicBezTo>
                  <a:cubicBezTo>
                    <a:pt x="57" y="107"/>
                    <a:pt x="58" y="107"/>
                    <a:pt x="58" y="106"/>
                  </a:cubicBezTo>
                  <a:cubicBezTo>
                    <a:pt x="59" y="105"/>
                    <a:pt x="61" y="104"/>
                    <a:pt x="62" y="104"/>
                  </a:cubicBezTo>
                  <a:cubicBezTo>
                    <a:pt x="62" y="104"/>
                    <a:pt x="62" y="104"/>
                    <a:pt x="63" y="104"/>
                  </a:cubicBezTo>
                  <a:cubicBezTo>
                    <a:pt x="63" y="104"/>
                    <a:pt x="64" y="104"/>
                    <a:pt x="65" y="104"/>
                  </a:cubicBezTo>
                  <a:cubicBezTo>
                    <a:pt x="66" y="104"/>
                    <a:pt x="66" y="104"/>
                    <a:pt x="66" y="104"/>
                  </a:cubicBezTo>
                  <a:cubicBezTo>
                    <a:pt x="69" y="104"/>
                    <a:pt x="71" y="103"/>
                    <a:pt x="72" y="102"/>
                  </a:cubicBezTo>
                  <a:cubicBezTo>
                    <a:pt x="73" y="100"/>
                    <a:pt x="76" y="99"/>
                    <a:pt x="79" y="98"/>
                  </a:cubicBezTo>
                  <a:cubicBezTo>
                    <a:pt x="80" y="97"/>
                    <a:pt x="82" y="97"/>
                    <a:pt x="82" y="96"/>
                  </a:cubicBezTo>
                  <a:cubicBezTo>
                    <a:pt x="83" y="95"/>
                    <a:pt x="83" y="95"/>
                    <a:pt x="83" y="95"/>
                  </a:cubicBezTo>
                  <a:cubicBezTo>
                    <a:pt x="83" y="95"/>
                    <a:pt x="83" y="95"/>
                    <a:pt x="83" y="94"/>
                  </a:cubicBezTo>
                  <a:cubicBezTo>
                    <a:pt x="83" y="94"/>
                    <a:pt x="83" y="94"/>
                    <a:pt x="83" y="94"/>
                  </a:cubicBezTo>
                  <a:cubicBezTo>
                    <a:pt x="84" y="94"/>
                    <a:pt x="84" y="94"/>
                    <a:pt x="84" y="94"/>
                  </a:cubicBezTo>
                  <a:cubicBezTo>
                    <a:pt x="85" y="94"/>
                    <a:pt x="85" y="94"/>
                    <a:pt x="85" y="93"/>
                  </a:cubicBezTo>
                  <a:cubicBezTo>
                    <a:pt x="85" y="93"/>
                    <a:pt x="85" y="93"/>
                    <a:pt x="85" y="93"/>
                  </a:cubicBezTo>
                  <a:cubicBezTo>
                    <a:pt x="85" y="93"/>
                    <a:pt x="85" y="93"/>
                    <a:pt x="85" y="93"/>
                  </a:cubicBezTo>
                  <a:cubicBezTo>
                    <a:pt x="85" y="93"/>
                    <a:pt x="86" y="93"/>
                    <a:pt x="86" y="93"/>
                  </a:cubicBezTo>
                  <a:cubicBezTo>
                    <a:pt x="87" y="93"/>
                    <a:pt x="88" y="92"/>
                    <a:pt x="88" y="91"/>
                  </a:cubicBezTo>
                  <a:cubicBezTo>
                    <a:pt x="88" y="91"/>
                    <a:pt x="88" y="91"/>
                    <a:pt x="88" y="90"/>
                  </a:cubicBezTo>
                  <a:cubicBezTo>
                    <a:pt x="88" y="90"/>
                    <a:pt x="88" y="90"/>
                    <a:pt x="88" y="90"/>
                  </a:cubicBezTo>
                  <a:cubicBezTo>
                    <a:pt x="88" y="90"/>
                    <a:pt x="89" y="89"/>
                    <a:pt x="89" y="89"/>
                  </a:cubicBezTo>
                  <a:cubicBezTo>
                    <a:pt x="89" y="89"/>
                    <a:pt x="89" y="89"/>
                    <a:pt x="89" y="89"/>
                  </a:cubicBezTo>
                  <a:cubicBezTo>
                    <a:pt x="89" y="88"/>
                    <a:pt x="89" y="88"/>
                    <a:pt x="90" y="87"/>
                  </a:cubicBezTo>
                  <a:cubicBezTo>
                    <a:pt x="90" y="87"/>
                    <a:pt x="90" y="87"/>
                    <a:pt x="90" y="87"/>
                  </a:cubicBezTo>
                  <a:cubicBezTo>
                    <a:pt x="90" y="87"/>
                    <a:pt x="90" y="86"/>
                    <a:pt x="91" y="86"/>
                  </a:cubicBezTo>
                  <a:cubicBezTo>
                    <a:pt x="91" y="86"/>
                    <a:pt x="91" y="86"/>
                    <a:pt x="91" y="85"/>
                  </a:cubicBezTo>
                  <a:cubicBezTo>
                    <a:pt x="91" y="85"/>
                    <a:pt x="91" y="85"/>
                    <a:pt x="92" y="85"/>
                  </a:cubicBezTo>
                  <a:cubicBezTo>
                    <a:pt x="92" y="84"/>
                    <a:pt x="92" y="84"/>
                    <a:pt x="92" y="84"/>
                  </a:cubicBezTo>
                  <a:cubicBezTo>
                    <a:pt x="92" y="84"/>
                    <a:pt x="92" y="84"/>
                    <a:pt x="92" y="83"/>
                  </a:cubicBezTo>
                  <a:cubicBezTo>
                    <a:pt x="93" y="83"/>
                    <a:pt x="93" y="83"/>
                    <a:pt x="93" y="83"/>
                  </a:cubicBezTo>
                  <a:cubicBezTo>
                    <a:pt x="93" y="83"/>
                    <a:pt x="92" y="83"/>
                    <a:pt x="92" y="83"/>
                  </a:cubicBezTo>
                  <a:cubicBezTo>
                    <a:pt x="92" y="83"/>
                    <a:pt x="91" y="84"/>
                    <a:pt x="90" y="84"/>
                  </a:cubicBezTo>
                  <a:cubicBezTo>
                    <a:pt x="87" y="85"/>
                    <a:pt x="85" y="85"/>
                    <a:pt x="83" y="83"/>
                  </a:cubicBezTo>
                  <a:cubicBezTo>
                    <a:pt x="82" y="82"/>
                    <a:pt x="82" y="81"/>
                    <a:pt x="82" y="79"/>
                  </a:cubicBezTo>
                  <a:cubicBezTo>
                    <a:pt x="82" y="79"/>
                    <a:pt x="82" y="78"/>
                    <a:pt x="82" y="78"/>
                  </a:cubicBezTo>
                  <a:cubicBezTo>
                    <a:pt x="81" y="77"/>
                    <a:pt x="78" y="77"/>
                    <a:pt x="77" y="77"/>
                  </a:cubicBezTo>
                  <a:cubicBezTo>
                    <a:pt x="76" y="77"/>
                    <a:pt x="75" y="77"/>
                    <a:pt x="75" y="76"/>
                  </a:cubicBezTo>
                  <a:cubicBezTo>
                    <a:pt x="74" y="75"/>
                    <a:pt x="75" y="72"/>
                    <a:pt x="76" y="69"/>
                  </a:cubicBezTo>
                  <a:cubicBezTo>
                    <a:pt x="76" y="69"/>
                    <a:pt x="76" y="69"/>
                    <a:pt x="76" y="69"/>
                  </a:cubicBezTo>
                  <a:cubicBezTo>
                    <a:pt x="76" y="68"/>
                    <a:pt x="76" y="67"/>
                    <a:pt x="76" y="66"/>
                  </a:cubicBezTo>
                  <a:cubicBezTo>
                    <a:pt x="75" y="65"/>
                    <a:pt x="74" y="65"/>
                    <a:pt x="72" y="65"/>
                  </a:cubicBezTo>
                  <a:cubicBezTo>
                    <a:pt x="71" y="65"/>
                    <a:pt x="70" y="64"/>
                    <a:pt x="69" y="62"/>
                  </a:cubicBezTo>
                  <a:cubicBezTo>
                    <a:pt x="68" y="60"/>
                    <a:pt x="67" y="56"/>
                    <a:pt x="68" y="54"/>
                  </a:cubicBezTo>
                  <a:cubicBezTo>
                    <a:pt x="68" y="54"/>
                    <a:pt x="66" y="53"/>
                    <a:pt x="63" y="53"/>
                  </a:cubicBezTo>
                  <a:cubicBezTo>
                    <a:pt x="61" y="53"/>
                    <a:pt x="60" y="53"/>
                    <a:pt x="59" y="53"/>
                  </a:cubicBezTo>
                  <a:cubicBezTo>
                    <a:pt x="59" y="54"/>
                    <a:pt x="58" y="54"/>
                    <a:pt x="58" y="54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8" y="54"/>
                    <a:pt x="57" y="54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4"/>
                    <a:pt x="56" y="54"/>
                    <a:pt x="56" y="53"/>
                  </a:cubicBezTo>
                  <a:cubicBezTo>
                    <a:pt x="56" y="53"/>
                    <a:pt x="56" y="52"/>
                    <a:pt x="56" y="50"/>
                  </a:cubicBezTo>
                  <a:cubicBezTo>
                    <a:pt x="56" y="49"/>
                    <a:pt x="56" y="48"/>
                    <a:pt x="56" y="47"/>
                  </a:cubicBezTo>
                  <a:cubicBezTo>
                    <a:pt x="54" y="44"/>
                    <a:pt x="61" y="35"/>
                    <a:pt x="65" y="31"/>
                  </a:cubicBezTo>
                  <a:cubicBezTo>
                    <a:pt x="69" y="27"/>
                    <a:pt x="68" y="23"/>
                    <a:pt x="68" y="19"/>
                  </a:cubicBezTo>
                  <a:cubicBezTo>
                    <a:pt x="68" y="17"/>
                    <a:pt x="68" y="16"/>
                    <a:pt x="68" y="15"/>
                  </a:cubicBezTo>
                  <a:cubicBezTo>
                    <a:pt x="68" y="10"/>
                    <a:pt x="66" y="10"/>
                    <a:pt x="64" y="10"/>
                  </a:cubicBezTo>
                  <a:cubicBezTo>
                    <a:pt x="61" y="10"/>
                    <a:pt x="61" y="5"/>
                    <a:pt x="61" y="3"/>
                  </a:cubicBezTo>
                  <a:cubicBezTo>
                    <a:pt x="61" y="2"/>
                    <a:pt x="59" y="0"/>
                    <a:pt x="57" y="0"/>
                  </a:cubicBezTo>
                  <a:cubicBezTo>
                    <a:pt x="56" y="0"/>
                    <a:pt x="55" y="0"/>
                    <a:pt x="55" y="1"/>
                  </a:cubicBezTo>
                  <a:cubicBezTo>
                    <a:pt x="55" y="1"/>
                    <a:pt x="54" y="1"/>
                    <a:pt x="54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4" y="1"/>
                    <a:pt x="54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1" y="6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0" y="7"/>
                  </a:cubicBezTo>
                  <a:cubicBezTo>
                    <a:pt x="50" y="7"/>
                    <a:pt x="50" y="8"/>
                    <a:pt x="50" y="8"/>
                  </a:cubicBezTo>
                  <a:cubicBezTo>
                    <a:pt x="50" y="9"/>
                    <a:pt x="49" y="10"/>
                    <a:pt x="52" y="13"/>
                  </a:cubicBezTo>
                  <a:cubicBezTo>
                    <a:pt x="52" y="14"/>
                    <a:pt x="53" y="15"/>
                    <a:pt x="52" y="16"/>
                  </a:cubicBezTo>
                  <a:cubicBezTo>
                    <a:pt x="52" y="17"/>
                    <a:pt x="51" y="17"/>
                    <a:pt x="50" y="17"/>
                  </a:cubicBezTo>
                  <a:cubicBezTo>
                    <a:pt x="48" y="17"/>
                    <a:pt x="46" y="16"/>
                    <a:pt x="45" y="14"/>
                  </a:cubicBezTo>
                  <a:cubicBezTo>
                    <a:pt x="43" y="14"/>
                    <a:pt x="40" y="16"/>
                    <a:pt x="37" y="19"/>
                  </a:cubicBezTo>
                  <a:cubicBezTo>
                    <a:pt x="36" y="19"/>
                    <a:pt x="35" y="20"/>
                    <a:pt x="35" y="21"/>
                  </a:cubicBezTo>
                  <a:cubicBezTo>
                    <a:pt x="32" y="22"/>
                    <a:pt x="30" y="24"/>
                    <a:pt x="30" y="27"/>
                  </a:cubicBezTo>
                  <a:cubicBezTo>
                    <a:pt x="30" y="29"/>
                    <a:pt x="29" y="32"/>
                    <a:pt x="28" y="34"/>
                  </a:cubicBezTo>
                  <a:cubicBezTo>
                    <a:pt x="27" y="36"/>
                    <a:pt x="26" y="39"/>
                    <a:pt x="27" y="40"/>
                  </a:cubicBezTo>
                  <a:cubicBezTo>
                    <a:pt x="27" y="43"/>
                    <a:pt x="26" y="47"/>
                    <a:pt x="24" y="50"/>
                  </a:cubicBezTo>
                  <a:cubicBezTo>
                    <a:pt x="24" y="51"/>
                    <a:pt x="23" y="54"/>
                    <a:pt x="23" y="54"/>
                  </a:cubicBezTo>
                  <a:cubicBezTo>
                    <a:pt x="23" y="55"/>
                    <a:pt x="23" y="55"/>
                    <a:pt x="23" y="56"/>
                  </a:cubicBezTo>
                  <a:cubicBezTo>
                    <a:pt x="22" y="56"/>
                    <a:pt x="21" y="56"/>
                    <a:pt x="20" y="56"/>
                  </a:cubicBezTo>
                  <a:cubicBezTo>
                    <a:pt x="19" y="56"/>
                    <a:pt x="17" y="56"/>
                    <a:pt x="15" y="55"/>
                  </a:cubicBezTo>
                  <a:cubicBezTo>
                    <a:pt x="14" y="55"/>
                    <a:pt x="14" y="55"/>
                    <a:pt x="13" y="55"/>
                  </a:cubicBezTo>
                  <a:cubicBezTo>
                    <a:pt x="13" y="56"/>
                    <a:pt x="13" y="57"/>
                    <a:pt x="13" y="58"/>
                  </a:cubicBezTo>
                  <a:cubicBezTo>
                    <a:pt x="13" y="61"/>
                    <a:pt x="13" y="64"/>
                    <a:pt x="12" y="66"/>
                  </a:cubicBezTo>
                  <a:cubicBezTo>
                    <a:pt x="11" y="67"/>
                    <a:pt x="11" y="69"/>
                    <a:pt x="11" y="71"/>
                  </a:cubicBezTo>
                  <a:cubicBezTo>
                    <a:pt x="10" y="75"/>
                    <a:pt x="10" y="78"/>
                    <a:pt x="8" y="78"/>
                  </a:cubicBezTo>
                  <a:cubicBezTo>
                    <a:pt x="8" y="78"/>
                    <a:pt x="7" y="78"/>
                    <a:pt x="7" y="78"/>
                  </a:cubicBezTo>
                  <a:cubicBezTo>
                    <a:pt x="7" y="78"/>
                    <a:pt x="7" y="78"/>
                    <a:pt x="7" y="79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5" y="80"/>
                    <a:pt x="4" y="84"/>
                    <a:pt x="4" y="85"/>
                  </a:cubicBezTo>
                  <a:cubicBezTo>
                    <a:pt x="4" y="85"/>
                    <a:pt x="4" y="86"/>
                    <a:pt x="4" y="86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3" y="86"/>
                    <a:pt x="3" y="87"/>
                    <a:pt x="3" y="87"/>
                  </a:cubicBezTo>
                  <a:cubicBezTo>
                    <a:pt x="3" y="87"/>
                    <a:pt x="3" y="87"/>
                    <a:pt x="3" y="87"/>
                  </a:cubicBezTo>
                  <a:cubicBezTo>
                    <a:pt x="3" y="87"/>
                    <a:pt x="2" y="87"/>
                    <a:pt x="2" y="87"/>
                  </a:cubicBezTo>
                  <a:cubicBezTo>
                    <a:pt x="2" y="87"/>
                    <a:pt x="2" y="87"/>
                    <a:pt x="2" y="88"/>
                  </a:cubicBezTo>
                  <a:cubicBezTo>
                    <a:pt x="1" y="88"/>
                    <a:pt x="1" y="88"/>
                    <a:pt x="1" y="88"/>
                  </a:cubicBezTo>
                  <a:cubicBezTo>
                    <a:pt x="1" y="88"/>
                    <a:pt x="1" y="88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2" y="93"/>
                    <a:pt x="5" y="97"/>
                    <a:pt x="10" y="99"/>
                  </a:cubicBezTo>
                  <a:cubicBezTo>
                    <a:pt x="15" y="101"/>
                    <a:pt x="19" y="109"/>
                    <a:pt x="23" y="123"/>
                  </a:cubicBezTo>
                  <a:cubicBezTo>
                    <a:pt x="25" y="130"/>
                    <a:pt x="24" y="137"/>
                    <a:pt x="21" y="142"/>
                  </a:cubicBezTo>
                  <a:cubicBezTo>
                    <a:pt x="21" y="142"/>
                    <a:pt x="21" y="143"/>
                    <a:pt x="21" y="144"/>
                  </a:cubicBezTo>
                  <a:cubicBezTo>
                    <a:pt x="21" y="144"/>
                    <a:pt x="22" y="145"/>
                    <a:pt x="23" y="14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14" name="Freeform 216"/>
            <p:cNvSpPr>
              <a:spLocks/>
            </p:cNvSpPr>
            <p:nvPr/>
          </p:nvSpPr>
          <p:spPr bwMode="auto">
            <a:xfrm>
              <a:off x="14627225" y="7445375"/>
              <a:ext cx="461963" cy="514350"/>
            </a:xfrm>
            <a:custGeom>
              <a:avLst/>
              <a:gdLst>
                <a:gd name="T0" fmla="*/ 68 w 87"/>
                <a:gd name="T1" fmla="*/ 54 h 98"/>
                <a:gd name="T2" fmla="*/ 76 w 87"/>
                <a:gd name="T3" fmla="*/ 49 h 98"/>
                <a:gd name="T4" fmla="*/ 82 w 87"/>
                <a:gd name="T5" fmla="*/ 41 h 98"/>
                <a:gd name="T6" fmla="*/ 86 w 87"/>
                <a:gd name="T7" fmla="*/ 35 h 98"/>
                <a:gd name="T8" fmla="*/ 87 w 87"/>
                <a:gd name="T9" fmla="*/ 31 h 98"/>
                <a:gd name="T10" fmla="*/ 86 w 87"/>
                <a:gd name="T11" fmla="*/ 31 h 98"/>
                <a:gd name="T12" fmla="*/ 76 w 87"/>
                <a:gd name="T13" fmla="*/ 18 h 98"/>
                <a:gd name="T14" fmla="*/ 71 w 87"/>
                <a:gd name="T15" fmla="*/ 17 h 98"/>
                <a:gd name="T16" fmla="*/ 57 w 87"/>
                <a:gd name="T17" fmla="*/ 11 h 98"/>
                <a:gd name="T18" fmla="*/ 51 w 87"/>
                <a:gd name="T19" fmla="*/ 0 h 98"/>
                <a:gd name="T20" fmla="*/ 48 w 87"/>
                <a:gd name="T21" fmla="*/ 2 h 98"/>
                <a:gd name="T22" fmla="*/ 44 w 87"/>
                <a:gd name="T23" fmla="*/ 2 h 98"/>
                <a:gd name="T24" fmla="*/ 44 w 87"/>
                <a:gd name="T25" fmla="*/ 10 h 98"/>
                <a:gd name="T26" fmla="*/ 37 w 87"/>
                <a:gd name="T27" fmla="*/ 19 h 98"/>
                <a:gd name="T28" fmla="*/ 34 w 87"/>
                <a:gd name="T29" fmla="*/ 27 h 98"/>
                <a:gd name="T30" fmla="*/ 34 w 87"/>
                <a:gd name="T31" fmla="*/ 27 h 98"/>
                <a:gd name="T32" fmla="*/ 35 w 87"/>
                <a:gd name="T33" fmla="*/ 27 h 98"/>
                <a:gd name="T34" fmla="*/ 35 w 87"/>
                <a:gd name="T35" fmla="*/ 27 h 98"/>
                <a:gd name="T36" fmla="*/ 42 w 87"/>
                <a:gd name="T37" fmla="*/ 36 h 98"/>
                <a:gd name="T38" fmla="*/ 33 w 87"/>
                <a:gd name="T39" fmla="*/ 60 h 98"/>
                <a:gd name="T40" fmla="*/ 33 w 87"/>
                <a:gd name="T41" fmla="*/ 61 h 98"/>
                <a:gd name="T42" fmla="*/ 32 w 87"/>
                <a:gd name="T43" fmla="*/ 61 h 98"/>
                <a:gd name="T44" fmla="*/ 31 w 87"/>
                <a:gd name="T45" fmla="*/ 61 h 98"/>
                <a:gd name="T46" fmla="*/ 31 w 87"/>
                <a:gd name="T47" fmla="*/ 61 h 98"/>
                <a:gd name="T48" fmla="*/ 26 w 87"/>
                <a:gd name="T49" fmla="*/ 63 h 98"/>
                <a:gd name="T50" fmla="*/ 26 w 87"/>
                <a:gd name="T51" fmla="*/ 63 h 98"/>
                <a:gd name="T52" fmla="*/ 23 w 87"/>
                <a:gd name="T53" fmla="*/ 64 h 98"/>
                <a:gd name="T54" fmla="*/ 23 w 87"/>
                <a:gd name="T55" fmla="*/ 64 h 98"/>
                <a:gd name="T56" fmla="*/ 20 w 87"/>
                <a:gd name="T57" fmla="*/ 65 h 98"/>
                <a:gd name="T58" fmla="*/ 19 w 87"/>
                <a:gd name="T59" fmla="*/ 66 h 98"/>
                <a:gd name="T60" fmla="*/ 16 w 87"/>
                <a:gd name="T61" fmla="*/ 67 h 98"/>
                <a:gd name="T62" fmla="*/ 15 w 87"/>
                <a:gd name="T63" fmla="*/ 67 h 98"/>
                <a:gd name="T64" fmla="*/ 0 w 87"/>
                <a:gd name="T65" fmla="*/ 72 h 98"/>
                <a:gd name="T66" fmla="*/ 3 w 87"/>
                <a:gd name="T67" fmla="*/ 79 h 98"/>
                <a:gd name="T68" fmla="*/ 3 w 87"/>
                <a:gd name="T69" fmla="*/ 80 h 98"/>
                <a:gd name="T70" fmla="*/ 4 w 87"/>
                <a:gd name="T71" fmla="*/ 81 h 98"/>
                <a:gd name="T72" fmla="*/ 12 w 87"/>
                <a:gd name="T73" fmla="*/ 97 h 98"/>
                <a:gd name="T74" fmla="*/ 13 w 87"/>
                <a:gd name="T75" fmla="*/ 98 h 98"/>
                <a:gd name="T76" fmla="*/ 14 w 87"/>
                <a:gd name="T77" fmla="*/ 97 h 98"/>
                <a:gd name="T78" fmla="*/ 27 w 87"/>
                <a:gd name="T79" fmla="*/ 95 h 98"/>
                <a:gd name="T80" fmla="*/ 33 w 87"/>
                <a:gd name="T81" fmla="*/ 94 h 98"/>
                <a:gd name="T82" fmla="*/ 35 w 87"/>
                <a:gd name="T83" fmla="*/ 91 h 98"/>
                <a:gd name="T84" fmla="*/ 37 w 87"/>
                <a:gd name="T85" fmla="*/ 86 h 98"/>
                <a:gd name="T86" fmla="*/ 44 w 87"/>
                <a:gd name="T87" fmla="*/ 83 h 98"/>
                <a:gd name="T88" fmla="*/ 46 w 87"/>
                <a:gd name="T89" fmla="*/ 84 h 98"/>
                <a:gd name="T90" fmla="*/ 49 w 87"/>
                <a:gd name="T91" fmla="*/ 83 h 98"/>
                <a:gd name="T92" fmla="*/ 52 w 87"/>
                <a:gd name="T93" fmla="*/ 80 h 98"/>
                <a:gd name="T94" fmla="*/ 57 w 87"/>
                <a:gd name="T95" fmla="*/ 73 h 98"/>
                <a:gd name="T96" fmla="*/ 61 w 87"/>
                <a:gd name="T97" fmla="*/ 72 h 98"/>
                <a:gd name="T98" fmla="*/ 63 w 87"/>
                <a:gd name="T99" fmla="*/ 71 h 98"/>
                <a:gd name="T100" fmla="*/ 68 w 87"/>
                <a:gd name="T101" fmla="*/ 5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7" h="98">
                  <a:moveTo>
                    <a:pt x="68" y="54"/>
                  </a:moveTo>
                  <a:cubicBezTo>
                    <a:pt x="72" y="54"/>
                    <a:pt x="76" y="50"/>
                    <a:pt x="76" y="49"/>
                  </a:cubicBezTo>
                  <a:cubicBezTo>
                    <a:pt x="77" y="47"/>
                    <a:pt x="78" y="45"/>
                    <a:pt x="82" y="41"/>
                  </a:cubicBezTo>
                  <a:cubicBezTo>
                    <a:pt x="83" y="39"/>
                    <a:pt x="85" y="37"/>
                    <a:pt x="86" y="35"/>
                  </a:cubicBezTo>
                  <a:cubicBezTo>
                    <a:pt x="87" y="33"/>
                    <a:pt x="87" y="32"/>
                    <a:pt x="87" y="31"/>
                  </a:cubicBezTo>
                  <a:cubicBezTo>
                    <a:pt x="87" y="31"/>
                    <a:pt x="86" y="31"/>
                    <a:pt x="86" y="31"/>
                  </a:cubicBezTo>
                  <a:cubicBezTo>
                    <a:pt x="82" y="30"/>
                    <a:pt x="77" y="22"/>
                    <a:pt x="76" y="18"/>
                  </a:cubicBezTo>
                  <a:cubicBezTo>
                    <a:pt x="75" y="18"/>
                    <a:pt x="73" y="17"/>
                    <a:pt x="71" y="17"/>
                  </a:cubicBezTo>
                  <a:cubicBezTo>
                    <a:pt x="67" y="16"/>
                    <a:pt x="62" y="15"/>
                    <a:pt x="57" y="11"/>
                  </a:cubicBezTo>
                  <a:cubicBezTo>
                    <a:pt x="54" y="9"/>
                    <a:pt x="52" y="6"/>
                    <a:pt x="51" y="0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5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9" y="27"/>
                    <a:pt x="42" y="34"/>
                    <a:pt x="42" y="36"/>
                  </a:cubicBezTo>
                  <a:cubicBezTo>
                    <a:pt x="42" y="38"/>
                    <a:pt x="36" y="59"/>
                    <a:pt x="33" y="60"/>
                  </a:cubicBezTo>
                  <a:cubicBezTo>
                    <a:pt x="33" y="60"/>
                    <a:pt x="33" y="61"/>
                    <a:pt x="33" y="61"/>
                  </a:cubicBezTo>
                  <a:cubicBezTo>
                    <a:pt x="33" y="61"/>
                    <a:pt x="33" y="61"/>
                    <a:pt x="32" y="61"/>
                  </a:cubicBezTo>
                  <a:cubicBezTo>
                    <a:pt x="32" y="61"/>
                    <a:pt x="32" y="61"/>
                    <a:pt x="31" y="61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0" y="62"/>
                    <a:pt x="28" y="63"/>
                    <a:pt x="26" y="63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5" y="64"/>
                    <a:pt x="24" y="64"/>
                    <a:pt x="23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2" y="65"/>
                    <a:pt x="21" y="65"/>
                    <a:pt x="20" y="65"/>
                  </a:cubicBezTo>
                  <a:cubicBezTo>
                    <a:pt x="19" y="66"/>
                    <a:pt x="19" y="66"/>
                    <a:pt x="19" y="66"/>
                  </a:cubicBezTo>
                  <a:cubicBezTo>
                    <a:pt x="18" y="66"/>
                    <a:pt x="17" y="66"/>
                    <a:pt x="16" y="67"/>
                  </a:cubicBezTo>
                  <a:cubicBezTo>
                    <a:pt x="16" y="67"/>
                    <a:pt x="16" y="67"/>
                    <a:pt x="15" y="67"/>
                  </a:cubicBezTo>
                  <a:cubicBezTo>
                    <a:pt x="10" y="69"/>
                    <a:pt x="4" y="71"/>
                    <a:pt x="0" y="72"/>
                  </a:cubicBezTo>
                  <a:cubicBezTo>
                    <a:pt x="1" y="74"/>
                    <a:pt x="2" y="77"/>
                    <a:pt x="3" y="79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4" y="80"/>
                    <a:pt x="4" y="81"/>
                    <a:pt x="4" y="81"/>
                  </a:cubicBezTo>
                  <a:cubicBezTo>
                    <a:pt x="6" y="86"/>
                    <a:pt x="9" y="91"/>
                    <a:pt x="12" y="97"/>
                  </a:cubicBezTo>
                  <a:cubicBezTo>
                    <a:pt x="12" y="97"/>
                    <a:pt x="12" y="98"/>
                    <a:pt x="13" y="98"/>
                  </a:cubicBezTo>
                  <a:cubicBezTo>
                    <a:pt x="13" y="98"/>
                    <a:pt x="14" y="98"/>
                    <a:pt x="14" y="97"/>
                  </a:cubicBezTo>
                  <a:cubicBezTo>
                    <a:pt x="19" y="95"/>
                    <a:pt x="23" y="95"/>
                    <a:pt x="27" y="95"/>
                  </a:cubicBezTo>
                  <a:cubicBezTo>
                    <a:pt x="29" y="95"/>
                    <a:pt x="31" y="95"/>
                    <a:pt x="33" y="94"/>
                  </a:cubicBezTo>
                  <a:cubicBezTo>
                    <a:pt x="35" y="94"/>
                    <a:pt x="35" y="93"/>
                    <a:pt x="35" y="91"/>
                  </a:cubicBezTo>
                  <a:cubicBezTo>
                    <a:pt x="35" y="90"/>
                    <a:pt x="35" y="88"/>
                    <a:pt x="37" y="86"/>
                  </a:cubicBezTo>
                  <a:cubicBezTo>
                    <a:pt x="39" y="84"/>
                    <a:pt x="42" y="83"/>
                    <a:pt x="44" y="83"/>
                  </a:cubicBezTo>
                  <a:cubicBezTo>
                    <a:pt x="45" y="83"/>
                    <a:pt x="45" y="84"/>
                    <a:pt x="46" y="84"/>
                  </a:cubicBezTo>
                  <a:cubicBezTo>
                    <a:pt x="48" y="84"/>
                    <a:pt x="49" y="84"/>
                    <a:pt x="49" y="83"/>
                  </a:cubicBezTo>
                  <a:cubicBezTo>
                    <a:pt x="50" y="83"/>
                    <a:pt x="51" y="81"/>
                    <a:pt x="52" y="80"/>
                  </a:cubicBezTo>
                  <a:cubicBezTo>
                    <a:pt x="53" y="77"/>
                    <a:pt x="54" y="74"/>
                    <a:pt x="57" y="73"/>
                  </a:cubicBezTo>
                  <a:cubicBezTo>
                    <a:pt x="58" y="73"/>
                    <a:pt x="60" y="72"/>
                    <a:pt x="61" y="72"/>
                  </a:cubicBezTo>
                  <a:cubicBezTo>
                    <a:pt x="63" y="72"/>
                    <a:pt x="64" y="71"/>
                    <a:pt x="63" y="71"/>
                  </a:cubicBezTo>
                  <a:cubicBezTo>
                    <a:pt x="63" y="68"/>
                    <a:pt x="63" y="55"/>
                    <a:pt x="68" y="5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15" name="Freeform 217"/>
            <p:cNvSpPr>
              <a:spLocks/>
            </p:cNvSpPr>
            <p:nvPr/>
          </p:nvSpPr>
          <p:spPr bwMode="auto">
            <a:xfrm>
              <a:off x="16795750" y="7378700"/>
              <a:ext cx="239713" cy="312738"/>
            </a:xfrm>
            <a:custGeom>
              <a:avLst/>
              <a:gdLst>
                <a:gd name="T0" fmla="*/ 30 w 45"/>
                <a:gd name="T1" fmla="*/ 40 h 60"/>
                <a:gd name="T2" fmla="*/ 31 w 45"/>
                <a:gd name="T3" fmla="*/ 40 h 60"/>
                <a:gd name="T4" fmla="*/ 38 w 45"/>
                <a:gd name="T5" fmla="*/ 56 h 60"/>
                <a:gd name="T6" fmla="*/ 39 w 45"/>
                <a:gd name="T7" fmla="*/ 60 h 60"/>
                <a:gd name="T8" fmla="*/ 39 w 45"/>
                <a:gd name="T9" fmla="*/ 60 h 60"/>
                <a:gd name="T10" fmla="*/ 41 w 45"/>
                <a:gd name="T11" fmla="*/ 59 h 60"/>
                <a:gd name="T12" fmla="*/ 41 w 45"/>
                <a:gd name="T13" fmla="*/ 59 h 60"/>
                <a:gd name="T14" fmla="*/ 42 w 45"/>
                <a:gd name="T15" fmla="*/ 58 h 60"/>
                <a:gd name="T16" fmla="*/ 42 w 45"/>
                <a:gd name="T17" fmla="*/ 58 h 60"/>
                <a:gd name="T18" fmla="*/ 45 w 45"/>
                <a:gd name="T19" fmla="*/ 51 h 60"/>
                <a:gd name="T20" fmla="*/ 45 w 45"/>
                <a:gd name="T21" fmla="*/ 51 h 60"/>
                <a:gd name="T22" fmla="*/ 43 w 45"/>
                <a:gd name="T23" fmla="*/ 42 h 60"/>
                <a:gd name="T24" fmla="*/ 41 w 45"/>
                <a:gd name="T25" fmla="*/ 31 h 60"/>
                <a:gd name="T26" fmla="*/ 39 w 45"/>
                <a:gd name="T27" fmla="*/ 34 h 60"/>
                <a:gd name="T28" fmla="*/ 33 w 45"/>
                <a:gd name="T29" fmla="*/ 39 h 60"/>
                <a:gd name="T30" fmla="*/ 30 w 45"/>
                <a:gd name="T31" fmla="*/ 31 h 60"/>
                <a:gd name="T32" fmla="*/ 34 w 45"/>
                <a:gd name="T33" fmla="*/ 25 h 60"/>
                <a:gd name="T34" fmla="*/ 42 w 45"/>
                <a:gd name="T35" fmla="*/ 15 h 60"/>
                <a:gd name="T36" fmla="*/ 35 w 45"/>
                <a:gd name="T37" fmla="*/ 13 h 60"/>
                <a:gd name="T38" fmla="*/ 22 w 45"/>
                <a:gd name="T39" fmla="*/ 14 h 60"/>
                <a:gd name="T40" fmla="*/ 22 w 45"/>
                <a:gd name="T41" fmla="*/ 14 h 60"/>
                <a:gd name="T42" fmla="*/ 21 w 45"/>
                <a:gd name="T43" fmla="*/ 13 h 60"/>
                <a:gd name="T44" fmla="*/ 15 w 45"/>
                <a:gd name="T45" fmla="*/ 7 h 60"/>
                <a:gd name="T46" fmla="*/ 9 w 45"/>
                <a:gd name="T47" fmla="*/ 2 h 60"/>
                <a:gd name="T48" fmla="*/ 4 w 45"/>
                <a:gd name="T49" fmla="*/ 0 h 60"/>
                <a:gd name="T50" fmla="*/ 3 w 45"/>
                <a:gd name="T51" fmla="*/ 0 h 60"/>
                <a:gd name="T52" fmla="*/ 0 w 45"/>
                <a:gd name="T53" fmla="*/ 2 h 60"/>
                <a:gd name="T54" fmla="*/ 0 w 45"/>
                <a:gd name="T55" fmla="*/ 3 h 60"/>
                <a:gd name="T56" fmla="*/ 3 w 45"/>
                <a:gd name="T57" fmla="*/ 6 h 60"/>
                <a:gd name="T58" fmla="*/ 8 w 45"/>
                <a:gd name="T59" fmla="*/ 10 h 60"/>
                <a:gd name="T60" fmla="*/ 8 w 45"/>
                <a:gd name="T61" fmla="*/ 11 h 60"/>
                <a:gd name="T62" fmla="*/ 4 w 45"/>
                <a:gd name="T63" fmla="*/ 14 h 60"/>
                <a:gd name="T64" fmla="*/ 2 w 45"/>
                <a:gd name="T65" fmla="*/ 15 h 60"/>
                <a:gd name="T66" fmla="*/ 4 w 45"/>
                <a:gd name="T67" fmla="*/ 32 h 60"/>
                <a:gd name="T68" fmla="*/ 5 w 45"/>
                <a:gd name="T69" fmla="*/ 33 h 60"/>
                <a:gd name="T70" fmla="*/ 5 w 45"/>
                <a:gd name="T71" fmla="*/ 34 h 60"/>
                <a:gd name="T72" fmla="*/ 6 w 45"/>
                <a:gd name="T73" fmla="*/ 35 h 60"/>
                <a:gd name="T74" fmla="*/ 6 w 45"/>
                <a:gd name="T75" fmla="*/ 36 h 60"/>
                <a:gd name="T76" fmla="*/ 6 w 45"/>
                <a:gd name="T77" fmla="*/ 38 h 60"/>
                <a:gd name="T78" fmla="*/ 7 w 45"/>
                <a:gd name="T79" fmla="*/ 39 h 60"/>
                <a:gd name="T80" fmla="*/ 7 w 45"/>
                <a:gd name="T81" fmla="*/ 40 h 60"/>
                <a:gd name="T82" fmla="*/ 7 w 45"/>
                <a:gd name="T83" fmla="*/ 42 h 60"/>
                <a:gd name="T84" fmla="*/ 8 w 45"/>
                <a:gd name="T85" fmla="*/ 43 h 60"/>
                <a:gd name="T86" fmla="*/ 8 w 45"/>
                <a:gd name="T87" fmla="*/ 45 h 60"/>
                <a:gd name="T88" fmla="*/ 8 w 45"/>
                <a:gd name="T89" fmla="*/ 46 h 60"/>
                <a:gd name="T90" fmla="*/ 8 w 45"/>
                <a:gd name="T91" fmla="*/ 48 h 60"/>
                <a:gd name="T92" fmla="*/ 8 w 45"/>
                <a:gd name="T93" fmla="*/ 49 h 60"/>
                <a:gd name="T94" fmla="*/ 8 w 45"/>
                <a:gd name="T95" fmla="*/ 51 h 60"/>
                <a:gd name="T96" fmla="*/ 9 w 45"/>
                <a:gd name="T97" fmla="*/ 51 h 60"/>
                <a:gd name="T98" fmla="*/ 11 w 45"/>
                <a:gd name="T99" fmla="*/ 51 h 60"/>
                <a:gd name="T100" fmla="*/ 15 w 45"/>
                <a:gd name="T101" fmla="*/ 50 h 60"/>
                <a:gd name="T102" fmla="*/ 23 w 45"/>
                <a:gd name="T103" fmla="*/ 46 h 60"/>
                <a:gd name="T104" fmla="*/ 30 w 45"/>
                <a:gd name="T105" fmla="*/ 4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5" h="60">
                  <a:moveTo>
                    <a:pt x="30" y="40"/>
                  </a:moveTo>
                  <a:cubicBezTo>
                    <a:pt x="30" y="40"/>
                    <a:pt x="31" y="40"/>
                    <a:pt x="31" y="40"/>
                  </a:cubicBezTo>
                  <a:cubicBezTo>
                    <a:pt x="34" y="41"/>
                    <a:pt x="38" y="52"/>
                    <a:pt x="38" y="56"/>
                  </a:cubicBezTo>
                  <a:cubicBezTo>
                    <a:pt x="38" y="57"/>
                    <a:pt x="38" y="59"/>
                    <a:pt x="39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40" y="60"/>
                    <a:pt x="40" y="59"/>
                    <a:pt x="41" y="59"/>
                  </a:cubicBezTo>
                  <a:cubicBezTo>
                    <a:pt x="41" y="59"/>
                    <a:pt x="41" y="59"/>
                    <a:pt x="41" y="59"/>
                  </a:cubicBezTo>
                  <a:cubicBezTo>
                    <a:pt x="41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6"/>
                    <a:pt x="43" y="53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4" y="48"/>
                    <a:pt x="44" y="45"/>
                    <a:pt x="43" y="42"/>
                  </a:cubicBezTo>
                  <a:cubicBezTo>
                    <a:pt x="43" y="37"/>
                    <a:pt x="42" y="32"/>
                    <a:pt x="41" y="31"/>
                  </a:cubicBezTo>
                  <a:cubicBezTo>
                    <a:pt x="41" y="31"/>
                    <a:pt x="40" y="33"/>
                    <a:pt x="39" y="34"/>
                  </a:cubicBezTo>
                  <a:cubicBezTo>
                    <a:pt x="38" y="36"/>
                    <a:pt x="36" y="40"/>
                    <a:pt x="33" y="39"/>
                  </a:cubicBezTo>
                  <a:cubicBezTo>
                    <a:pt x="31" y="39"/>
                    <a:pt x="30" y="34"/>
                    <a:pt x="30" y="31"/>
                  </a:cubicBezTo>
                  <a:cubicBezTo>
                    <a:pt x="30" y="27"/>
                    <a:pt x="32" y="25"/>
                    <a:pt x="34" y="25"/>
                  </a:cubicBezTo>
                  <a:cubicBezTo>
                    <a:pt x="37" y="25"/>
                    <a:pt x="42" y="17"/>
                    <a:pt x="42" y="15"/>
                  </a:cubicBezTo>
                  <a:cubicBezTo>
                    <a:pt x="42" y="13"/>
                    <a:pt x="39" y="13"/>
                    <a:pt x="35" y="13"/>
                  </a:cubicBezTo>
                  <a:cubicBezTo>
                    <a:pt x="31" y="13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15" y="11"/>
                    <a:pt x="15" y="7"/>
                  </a:cubicBezTo>
                  <a:cubicBezTo>
                    <a:pt x="15" y="4"/>
                    <a:pt x="13" y="2"/>
                    <a:pt x="9" y="2"/>
                  </a:cubicBezTo>
                  <a:cubicBezTo>
                    <a:pt x="7" y="2"/>
                    <a:pt x="5" y="1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2" y="5"/>
                    <a:pt x="3" y="6"/>
                  </a:cubicBezTo>
                  <a:cubicBezTo>
                    <a:pt x="6" y="7"/>
                    <a:pt x="8" y="8"/>
                    <a:pt x="8" y="10"/>
                  </a:cubicBezTo>
                  <a:cubicBezTo>
                    <a:pt x="8" y="10"/>
                    <a:pt x="8" y="10"/>
                    <a:pt x="8" y="11"/>
                  </a:cubicBezTo>
                  <a:cubicBezTo>
                    <a:pt x="7" y="13"/>
                    <a:pt x="5" y="14"/>
                    <a:pt x="4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1" y="18"/>
                    <a:pt x="2" y="27"/>
                    <a:pt x="4" y="32"/>
                  </a:cubicBezTo>
                  <a:cubicBezTo>
                    <a:pt x="5" y="32"/>
                    <a:pt x="5" y="33"/>
                    <a:pt x="5" y="33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5"/>
                    <a:pt x="6" y="35"/>
                    <a:pt x="6" y="35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7"/>
                    <a:pt x="6" y="37"/>
                    <a:pt x="6" y="38"/>
                  </a:cubicBezTo>
                  <a:cubicBezTo>
                    <a:pt x="7" y="38"/>
                    <a:pt x="7" y="39"/>
                    <a:pt x="7" y="39"/>
                  </a:cubicBezTo>
                  <a:cubicBezTo>
                    <a:pt x="7" y="39"/>
                    <a:pt x="7" y="40"/>
                    <a:pt x="7" y="40"/>
                  </a:cubicBezTo>
                  <a:cubicBezTo>
                    <a:pt x="7" y="41"/>
                    <a:pt x="7" y="41"/>
                    <a:pt x="7" y="42"/>
                  </a:cubicBezTo>
                  <a:cubicBezTo>
                    <a:pt x="7" y="42"/>
                    <a:pt x="7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8" y="45"/>
                    <a:pt x="8" y="46"/>
                    <a:pt x="8" y="46"/>
                  </a:cubicBezTo>
                  <a:cubicBezTo>
                    <a:pt x="8" y="47"/>
                    <a:pt x="8" y="47"/>
                    <a:pt x="8" y="48"/>
                  </a:cubicBezTo>
                  <a:cubicBezTo>
                    <a:pt x="8" y="48"/>
                    <a:pt x="8" y="49"/>
                    <a:pt x="8" y="49"/>
                  </a:cubicBezTo>
                  <a:cubicBezTo>
                    <a:pt x="8" y="50"/>
                    <a:pt x="8" y="50"/>
                    <a:pt x="8" y="51"/>
                  </a:cubicBezTo>
                  <a:cubicBezTo>
                    <a:pt x="8" y="51"/>
                    <a:pt x="9" y="51"/>
                    <a:pt x="9" y="51"/>
                  </a:cubicBezTo>
                  <a:cubicBezTo>
                    <a:pt x="9" y="51"/>
                    <a:pt x="10" y="51"/>
                    <a:pt x="11" y="51"/>
                  </a:cubicBezTo>
                  <a:cubicBezTo>
                    <a:pt x="12" y="50"/>
                    <a:pt x="13" y="50"/>
                    <a:pt x="15" y="50"/>
                  </a:cubicBezTo>
                  <a:cubicBezTo>
                    <a:pt x="20" y="50"/>
                    <a:pt x="23" y="49"/>
                    <a:pt x="23" y="46"/>
                  </a:cubicBezTo>
                  <a:cubicBezTo>
                    <a:pt x="23" y="43"/>
                    <a:pt x="27" y="40"/>
                    <a:pt x="30" y="4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16" name="Freeform 218"/>
            <p:cNvSpPr>
              <a:spLocks noEditPoints="1"/>
            </p:cNvSpPr>
            <p:nvPr/>
          </p:nvSpPr>
          <p:spPr bwMode="auto">
            <a:xfrm>
              <a:off x="13160375" y="3025775"/>
              <a:ext cx="9758363" cy="3330575"/>
            </a:xfrm>
            <a:custGeom>
              <a:avLst/>
              <a:gdLst>
                <a:gd name="T0" fmla="*/ 1836 w 1836"/>
                <a:gd name="T1" fmla="*/ 249 h 636"/>
                <a:gd name="T2" fmla="*/ 1671 w 1836"/>
                <a:gd name="T3" fmla="*/ 176 h 636"/>
                <a:gd name="T4" fmla="*/ 1509 w 1836"/>
                <a:gd name="T5" fmla="*/ 187 h 636"/>
                <a:gd name="T6" fmla="*/ 1364 w 1836"/>
                <a:gd name="T7" fmla="*/ 136 h 636"/>
                <a:gd name="T8" fmla="*/ 1276 w 1836"/>
                <a:gd name="T9" fmla="*/ 111 h 636"/>
                <a:gd name="T10" fmla="*/ 1233 w 1836"/>
                <a:gd name="T11" fmla="*/ 143 h 636"/>
                <a:gd name="T12" fmla="*/ 1139 w 1836"/>
                <a:gd name="T13" fmla="*/ 114 h 636"/>
                <a:gd name="T14" fmla="*/ 1064 w 1836"/>
                <a:gd name="T15" fmla="*/ 108 h 636"/>
                <a:gd name="T16" fmla="*/ 948 w 1836"/>
                <a:gd name="T17" fmla="*/ 93 h 636"/>
                <a:gd name="T18" fmla="*/ 946 w 1836"/>
                <a:gd name="T19" fmla="*/ 64 h 636"/>
                <a:gd name="T20" fmla="*/ 904 w 1836"/>
                <a:gd name="T21" fmla="*/ 23 h 636"/>
                <a:gd name="T22" fmla="*/ 831 w 1836"/>
                <a:gd name="T23" fmla="*/ 8 h 636"/>
                <a:gd name="T24" fmla="*/ 756 w 1836"/>
                <a:gd name="T25" fmla="*/ 35 h 636"/>
                <a:gd name="T26" fmla="*/ 666 w 1836"/>
                <a:gd name="T27" fmla="*/ 69 h 636"/>
                <a:gd name="T28" fmla="*/ 607 w 1836"/>
                <a:gd name="T29" fmla="*/ 105 h 636"/>
                <a:gd name="T30" fmla="*/ 581 w 1836"/>
                <a:gd name="T31" fmla="*/ 146 h 636"/>
                <a:gd name="T32" fmla="*/ 530 w 1836"/>
                <a:gd name="T33" fmla="*/ 186 h 636"/>
                <a:gd name="T34" fmla="*/ 543 w 1836"/>
                <a:gd name="T35" fmla="*/ 210 h 636"/>
                <a:gd name="T36" fmla="*/ 502 w 1836"/>
                <a:gd name="T37" fmla="*/ 231 h 636"/>
                <a:gd name="T38" fmla="*/ 505 w 1836"/>
                <a:gd name="T39" fmla="*/ 110 h 636"/>
                <a:gd name="T40" fmla="*/ 468 w 1836"/>
                <a:gd name="T41" fmla="*/ 205 h 636"/>
                <a:gd name="T42" fmla="*/ 369 w 1836"/>
                <a:gd name="T43" fmla="*/ 203 h 636"/>
                <a:gd name="T44" fmla="*/ 285 w 1836"/>
                <a:gd name="T45" fmla="*/ 202 h 636"/>
                <a:gd name="T46" fmla="*/ 211 w 1836"/>
                <a:gd name="T47" fmla="*/ 201 h 636"/>
                <a:gd name="T48" fmla="*/ 163 w 1836"/>
                <a:gd name="T49" fmla="*/ 241 h 636"/>
                <a:gd name="T50" fmla="*/ 85 w 1836"/>
                <a:gd name="T51" fmla="*/ 276 h 636"/>
                <a:gd name="T52" fmla="*/ 151 w 1836"/>
                <a:gd name="T53" fmla="*/ 214 h 636"/>
                <a:gd name="T54" fmla="*/ 42 w 1836"/>
                <a:gd name="T55" fmla="*/ 173 h 636"/>
                <a:gd name="T56" fmla="*/ 20 w 1836"/>
                <a:gd name="T57" fmla="*/ 229 h 636"/>
                <a:gd name="T58" fmla="*/ 19 w 1836"/>
                <a:gd name="T59" fmla="*/ 332 h 636"/>
                <a:gd name="T60" fmla="*/ 7 w 1836"/>
                <a:gd name="T61" fmla="*/ 365 h 636"/>
                <a:gd name="T62" fmla="*/ 4 w 1836"/>
                <a:gd name="T63" fmla="*/ 402 h 636"/>
                <a:gd name="T64" fmla="*/ 51 w 1836"/>
                <a:gd name="T65" fmla="*/ 465 h 636"/>
                <a:gd name="T66" fmla="*/ 75 w 1836"/>
                <a:gd name="T67" fmla="*/ 486 h 636"/>
                <a:gd name="T68" fmla="*/ 140 w 1836"/>
                <a:gd name="T69" fmla="*/ 526 h 636"/>
                <a:gd name="T70" fmla="*/ 115 w 1836"/>
                <a:gd name="T71" fmla="*/ 574 h 636"/>
                <a:gd name="T72" fmla="*/ 214 w 1836"/>
                <a:gd name="T73" fmla="*/ 628 h 636"/>
                <a:gd name="T74" fmla="*/ 244 w 1836"/>
                <a:gd name="T75" fmla="*/ 567 h 636"/>
                <a:gd name="T76" fmla="*/ 228 w 1836"/>
                <a:gd name="T77" fmla="*/ 506 h 636"/>
                <a:gd name="T78" fmla="*/ 307 w 1836"/>
                <a:gd name="T79" fmla="*/ 501 h 636"/>
                <a:gd name="T80" fmla="*/ 379 w 1836"/>
                <a:gd name="T81" fmla="*/ 478 h 636"/>
                <a:gd name="T82" fmla="*/ 499 w 1836"/>
                <a:gd name="T83" fmla="*/ 438 h 636"/>
                <a:gd name="T84" fmla="*/ 551 w 1836"/>
                <a:gd name="T85" fmla="*/ 449 h 636"/>
                <a:gd name="T86" fmla="*/ 653 w 1836"/>
                <a:gd name="T87" fmla="*/ 516 h 636"/>
                <a:gd name="T88" fmla="*/ 748 w 1836"/>
                <a:gd name="T89" fmla="*/ 505 h 636"/>
                <a:gd name="T90" fmla="*/ 827 w 1836"/>
                <a:gd name="T91" fmla="*/ 492 h 636"/>
                <a:gd name="T92" fmla="*/ 939 w 1836"/>
                <a:gd name="T93" fmla="*/ 523 h 636"/>
                <a:gd name="T94" fmla="*/ 1001 w 1836"/>
                <a:gd name="T95" fmla="*/ 517 h 636"/>
                <a:gd name="T96" fmla="*/ 1098 w 1836"/>
                <a:gd name="T97" fmla="*/ 468 h 636"/>
                <a:gd name="T98" fmla="*/ 1196 w 1836"/>
                <a:gd name="T99" fmla="*/ 539 h 636"/>
                <a:gd name="T100" fmla="*/ 1163 w 1836"/>
                <a:gd name="T101" fmla="*/ 605 h 636"/>
                <a:gd name="T102" fmla="*/ 1273 w 1836"/>
                <a:gd name="T103" fmla="*/ 463 h 636"/>
                <a:gd name="T104" fmla="*/ 1221 w 1836"/>
                <a:gd name="T105" fmla="*/ 428 h 636"/>
                <a:gd name="T106" fmla="*/ 1398 w 1836"/>
                <a:gd name="T107" fmla="*/ 368 h 636"/>
                <a:gd name="T108" fmla="*/ 1482 w 1836"/>
                <a:gd name="T109" fmla="*/ 323 h 636"/>
                <a:gd name="T110" fmla="*/ 1541 w 1836"/>
                <a:gd name="T111" fmla="*/ 317 h 636"/>
                <a:gd name="T112" fmla="*/ 1460 w 1836"/>
                <a:gd name="T113" fmla="*/ 496 h 636"/>
                <a:gd name="T114" fmla="*/ 1520 w 1836"/>
                <a:gd name="T115" fmla="*/ 411 h 636"/>
                <a:gd name="T116" fmla="*/ 1589 w 1836"/>
                <a:gd name="T117" fmla="*/ 347 h 636"/>
                <a:gd name="T118" fmla="*/ 1692 w 1836"/>
                <a:gd name="T119" fmla="*/ 282 h 636"/>
                <a:gd name="T120" fmla="*/ 1735 w 1836"/>
                <a:gd name="T121" fmla="*/ 251 h 636"/>
                <a:gd name="T122" fmla="*/ 977 w 1836"/>
                <a:gd name="T123" fmla="*/ 373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36" h="636">
                  <a:moveTo>
                    <a:pt x="1802" y="280"/>
                  </a:moveTo>
                  <a:cubicBezTo>
                    <a:pt x="1803" y="281"/>
                    <a:pt x="1803" y="281"/>
                    <a:pt x="1805" y="280"/>
                  </a:cubicBezTo>
                  <a:cubicBezTo>
                    <a:pt x="1805" y="280"/>
                    <a:pt x="1805" y="280"/>
                    <a:pt x="1805" y="280"/>
                  </a:cubicBezTo>
                  <a:cubicBezTo>
                    <a:pt x="1805" y="279"/>
                    <a:pt x="1803" y="278"/>
                    <a:pt x="1802" y="278"/>
                  </a:cubicBezTo>
                  <a:cubicBezTo>
                    <a:pt x="1801" y="277"/>
                    <a:pt x="1800" y="276"/>
                    <a:pt x="1799" y="275"/>
                  </a:cubicBezTo>
                  <a:cubicBezTo>
                    <a:pt x="1799" y="275"/>
                    <a:pt x="1799" y="274"/>
                    <a:pt x="1800" y="274"/>
                  </a:cubicBezTo>
                  <a:cubicBezTo>
                    <a:pt x="1800" y="273"/>
                    <a:pt x="1801" y="273"/>
                    <a:pt x="1801" y="273"/>
                  </a:cubicBezTo>
                  <a:cubicBezTo>
                    <a:pt x="1802" y="273"/>
                    <a:pt x="1803" y="273"/>
                    <a:pt x="1804" y="274"/>
                  </a:cubicBezTo>
                  <a:cubicBezTo>
                    <a:pt x="1804" y="274"/>
                    <a:pt x="1805" y="275"/>
                    <a:pt x="1806" y="275"/>
                  </a:cubicBezTo>
                  <a:cubicBezTo>
                    <a:pt x="1806" y="274"/>
                    <a:pt x="1806" y="274"/>
                    <a:pt x="1806" y="273"/>
                  </a:cubicBezTo>
                  <a:cubicBezTo>
                    <a:pt x="1805" y="272"/>
                    <a:pt x="1805" y="270"/>
                    <a:pt x="1807" y="269"/>
                  </a:cubicBezTo>
                  <a:cubicBezTo>
                    <a:pt x="1807" y="269"/>
                    <a:pt x="1807" y="267"/>
                    <a:pt x="1807" y="264"/>
                  </a:cubicBezTo>
                  <a:cubicBezTo>
                    <a:pt x="1806" y="261"/>
                    <a:pt x="1805" y="260"/>
                    <a:pt x="1805" y="260"/>
                  </a:cubicBezTo>
                  <a:cubicBezTo>
                    <a:pt x="1804" y="260"/>
                    <a:pt x="1803" y="259"/>
                    <a:pt x="1804" y="258"/>
                  </a:cubicBezTo>
                  <a:cubicBezTo>
                    <a:pt x="1804" y="257"/>
                    <a:pt x="1805" y="256"/>
                    <a:pt x="1806" y="256"/>
                  </a:cubicBezTo>
                  <a:cubicBezTo>
                    <a:pt x="1807" y="256"/>
                    <a:pt x="1808" y="256"/>
                    <a:pt x="1810" y="257"/>
                  </a:cubicBezTo>
                  <a:cubicBezTo>
                    <a:pt x="1813" y="259"/>
                    <a:pt x="1818" y="259"/>
                    <a:pt x="1821" y="259"/>
                  </a:cubicBezTo>
                  <a:cubicBezTo>
                    <a:pt x="1821" y="259"/>
                    <a:pt x="1821" y="259"/>
                    <a:pt x="1821" y="259"/>
                  </a:cubicBezTo>
                  <a:cubicBezTo>
                    <a:pt x="1821" y="259"/>
                    <a:pt x="1820" y="258"/>
                    <a:pt x="1819" y="258"/>
                  </a:cubicBezTo>
                  <a:cubicBezTo>
                    <a:pt x="1817" y="258"/>
                    <a:pt x="1817" y="257"/>
                    <a:pt x="1817" y="256"/>
                  </a:cubicBezTo>
                  <a:cubicBezTo>
                    <a:pt x="1817" y="255"/>
                    <a:pt x="1818" y="254"/>
                    <a:pt x="1820" y="254"/>
                  </a:cubicBezTo>
                  <a:cubicBezTo>
                    <a:pt x="1821" y="254"/>
                    <a:pt x="1821" y="255"/>
                    <a:pt x="1822" y="255"/>
                  </a:cubicBezTo>
                  <a:cubicBezTo>
                    <a:pt x="1823" y="256"/>
                    <a:pt x="1825" y="257"/>
                    <a:pt x="1826" y="257"/>
                  </a:cubicBezTo>
                  <a:cubicBezTo>
                    <a:pt x="1826" y="257"/>
                    <a:pt x="1827" y="257"/>
                    <a:pt x="1827" y="257"/>
                  </a:cubicBezTo>
                  <a:cubicBezTo>
                    <a:pt x="1827" y="254"/>
                    <a:pt x="1829" y="250"/>
                    <a:pt x="1833" y="250"/>
                  </a:cubicBezTo>
                  <a:cubicBezTo>
                    <a:pt x="1834" y="250"/>
                    <a:pt x="1834" y="250"/>
                    <a:pt x="1834" y="250"/>
                  </a:cubicBezTo>
                  <a:cubicBezTo>
                    <a:pt x="1835" y="250"/>
                    <a:pt x="1836" y="249"/>
                    <a:pt x="1836" y="249"/>
                  </a:cubicBezTo>
                  <a:cubicBezTo>
                    <a:pt x="1836" y="249"/>
                    <a:pt x="1835" y="249"/>
                    <a:pt x="1834" y="249"/>
                  </a:cubicBezTo>
                  <a:cubicBezTo>
                    <a:pt x="1831" y="247"/>
                    <a:pt x="1820" y="240"/>
                    <a:pt x="1817" y="236"/>
                  </a:cubicBezTo>
                  <a:cubicBezTo>
                    <a:pt x="1816" y="234"/>
                    <a:pt x="1809" y="232"/>
                    <a:pt x="1805" y="232"/>
                  </a:cubicBezTo>
                  <a:cubicBezTo>
                    <a:pt x="1804" y="232"/>
                    <a:pt x="1804" y="232"/>
                    <a:pt x="1804" y="233"/>
                  </a:cubicBezTo>
                  <a:cubicBezTo>
                    <a:pt x="1803" y="233"/>
                    <a:pt x="1803" y="234"/>
                    <a:pt x="1802" y="234"/>
                  </a:cubicBezTo>
                  <a:cubicBezTo>
                    <a:pt x="1800" y="234"/>
                    <a:pt x="1797" y="232"/>
                    <a:pt x="1797" y="230"/>
                  </a:cubicBezTo>
                  <a:cubicBezTo>
                    <a:pt x="1796" y="229"/>
                    <a:pt x="1793" y="229"/>
                    <a:pt x="1789" y="229"/>
                  </a:cubicBezTo>
                  <a:cubicBezTo>
                    <a:pt x="1786" y="229"/>
                    <a:pt x="1784" y="229"/>
                    <a:pt x="1784" y="230"/>
                  </a:cubicBezTo>
                  <a:cubicBezTo>
                    <a:pt x="1784" y="230"/>
                    <a:pt x="1784" y="230"/>
                    <a:pt x="1785" y="231"/>
                  </a:cubicBezTo>
                  <a:cubicBezTo>
                    <a:pt x="1786" y="232"/>
                    <a:pt x="1788" y="233"/>
                    <a:pt x="1789" y="234"/>
                  </a:cubicBezTo>
                  <a:cubicBezTo>
                    <a:pt x="1790" y="236"/>
                    <a:pt x="1789" y="238"/>
                    <a:pt x="1788" y="239"/>
                  </a:cubicBezTo>
                  <a:cubicBezTo>
                    <a:pt x="1787" y="240"/>
                    <a:pt x="1787" y="240"/>
                    <a:pt x="1787" y="241"/>
                  </a:cubicBezTo>
                  <a:cubicBezTo>
                    <a:pt x="1787" y="242"/>
                    <a:pt x="1788" y="242"/>
                    <a:pt x="1787" y="243"/>
                  </a:cubicBezTo>
                  <a:cubicBezTo>
                    <a:pt x="1787" y="243"/>
                    <a:pt x="1787" y="244"/>
                    <a:pt x="1786" y="244"/>
                  </a:cubicBezTo>
                  <a:cubicBezTo>
                    <a:pt x="1785" y="244"/>
                    <a:pt x="1784" y="243"/>
                    <a:pt x="1778" y="239"/>
                  </a:cubicBezTo>
                  <a:cubicBezTo>
                    <a:pt x="1777" y="238"/>
                    <a:pt x="1776" y="234"/>
                    <a:pt x="1778" y="227"/>
                  </a:cubicBezTo>
                  <a:cubicBezTo>
                    <a:pt x="1778" y="226"/>
                    <a:pt x="1777" y="226"/>
                    <a:pt x="1776" y="225"/>
                  </a:cubicBezTo>
                  <a:cubicBezTo>
                    <a:pt x="1775" y="224"/>
                    <a:pt x="1774" y="223"/>
                    <a:pt x="1773" y="221"/>
                  </a:cubicBezTo>
                  <a:cubicBezTo>
                    <a:pt x="1773" y="219"/>
                    <a:pt x="1764" y="214"/>
                    <a:pt x="1752" y="209"/>
                  </a:cubicBezTo>
                  <a:cubicBezTo>
                    <a:pt x="1751" y="208"/>
                    <a:pt x="1749" y="208"/>
                    <a:pt x="1747" y="207"/>
                  </a:cubicBezTo>
                  <a:cubicBezTo>
                    <a:pt x="1742" y="205"/>
                    <a:pt x="1737" y="203"/>
                    <a:pt x="1735" y="200"/>
                  </a:cubicBezTo>
                  <a:cubicBezTo>
                    <a:pt x="1734" y="199"/>
                    <a:pt x="1731" y="198"/>
                    <a:pt x="1728" y="197"/>
                  </a:cubicBezTo>
                  <a:cubicBezTo>
                    <a:pt x="1724" y="196"/>
                    <a:pt x="1720" y="195"/>
                    <a:pt x="1717" y="192"/>
                  </a:cubicBezTo>
                  <a:cubicBezTo>
                    <a:pt x="1713" y="188"/>
                    <a:pt x="1695" y="180"/>
                    <a:pt x="1686" y="180"/>
                  </a:cubicBezTo>
                  <a:cubicBezTo>
                    <a:pt x="1681" y="179"/>
                    <a:pt x="1680" y="178"/>
                    <a:pt x="1679" y="176"/>
                  </a:cubicBezTo>
                  <a:cubicBezTo>
                    <a:pt x="1678" y="175"/>
                    <a:pt x="1677" y="175"/>
                    <a:pt x="1676" y="175"/>
                  </a:cubicBezTo>
                  <a:cubicBezTo>
                    <a:pt x="1675" y="176"/>
                    <a:pt x="1673" y="176"/>
                    <a:pt x="1671" y="176"/>
                  </a:cubicBezTo>
                  <a:cubicBezTo>
                    <a:pt x="1664" y="176"/>
                    <a:pt x="1653" y="175"/>
                    <a:pt x="1649" y="174"/>
                  </a:cubicBezTo>
                  <a:cubicBezTo>
                    <a:pt x="1647" y="174"/>
                    <a:pt x="1646" y="175"/>
                    <a:pt x="1644" y="175"/>
                  </a:cubicBezTo>
                  <a:cubicBezTo>
                    <a:pt x="1643" y="176"/>
                    <a:pt x="1641" y="177"/>
                    <a:pt x="1639" y="176"/>
                  </a:cubicBezTo>
                  <a:cubicBezTo>
                    <a:pt x="1635" y="175"/>
                    <a:pt x="1621" y="169"/>
                    <a:pt x="1615" y="169"/>
                  </a:cubicBezTo>
                  <a:cubicBezTo>
                    <a:pt x="1614" y="169"/>
                    <a:pt x="1614" y="170"/>
                    <a:pt x="1614" y="170"/>
                  </a:cubicBezTo>
                  <a:cubicBezTo>
                    <a:pt x="1613" y="171"/>
                    <a:pt x="1613" y="172"/>
                    <a:pt x="1612" y="173"/>
                  </a:cubicBezTo>
                  <a:cubicBezTo>
                    <a:pt x="1612" y="175"/>
                    <a:pt x="1612" y="177"/>
                    <a:pt x="1610" y="177"/>
                  </a:cubicBezTo>
                  <a:cubicBezTo>
                    <a:pt x="1610" y="177"/>
                    <a:pt x="1609" y="179"/>
                    <a:pt x="1616" y="184"/>
                  </a:cubicBezTo>
                  <a:cubicBezTo>
                    <a:pt x="1618" y="187"/>
                    <a:pt x="1619" y="189"/>
                    <a:pt x="1619" y="191"/>
                  </a:cubicBezTo>
                  <a:cubicBezTo>
                    <a:pt x="1618" y="193"/>
                    <a:pt x="1616" y="196"/>
                    <a:pt x="1613" y="197"/>
                  </a:cubicBezTo>
                  <a:cubicBezTo>
                    <a:pt x="1612" y="198"/>
                    <a:pt x="1610" y="198"/>
                    <a:pt x="1609" y="198"/>
                  </a:cubicBezTo>
                  <a:cubicBezTo>
                    <a:pt x="1604" y="198"/>
                    <a:pt x="1598" y="194"/>
                    <a:pt x="1596" y="191"/>
                  </a:cubicBezTo>
                  <a:cubicBezTo>
                    <a:pt x="1595" y="189"/>
                    <a:pt x="1593" y="189"/>
                    <a:pt x="1591" y="188"/>
                  </a:cubicBezTo>
                  <a:cubicBezTo>
                    <a:pt x="1589" y="188"/>
                    <a:pt x="1586" y="187"/>
                    <a:pt x="1585" y="184"/>
                  </a:cubicBezTo>
                  <a:cubicBezTo>
                    <a:pt x="1584" y="181"/>
                    <a:pt x="1584" y="180"/>
                    <a:pt x="1585" y="179"/>
                  </a:cubicBezTo>
                  <a:cubicBezTo>
                    <a:pt x="1586" y="177"/>
                    <a:pt x="1589" y="177"/>
                    <a:pt x="1592" y="179"/>
                  </a:cubicBezTo>
                  <a:cubicBezTo>
                    <a:pt x="1593" y="180"/>
                    <a:pt x="1593" y="180"/>
                    <a:pt x="1594" y="180"/>
                  </a:cubicBezTo>
                  <a:cubicBezTo>
                    <a:pt x="1596" y="180"/>
                    <a:pt x="1598" y="179"/>
                    <a:pt x="1598" y="177"/>
                  </a:cubicBezTo>
                  <a:cubicBezTo>
                    <a:pt x="1598" y="177"/>
                    <a:pt x="1598" y="176"/>
                    <a:pt x="1598" y="176"/>
                  </a:cubicBezTo>
                  <a:cubicBezTo>
                    <a:pt x="1596" y="174"/>
                    <a:pt x="1589" y="172"/>
                    <a:pt x="1585" y="172"/>
                  </a:cubicBezTo>
                  <a:cubicBezTo>
                    <a:pt x="1583" y="172"/>
                    <a:pt x="1581" y="175"/>
                    <a:pt x="1578" y="177"/>
                  </a:cubicBezTo>
                  <a:cubicBezTo>
                    <a:pt x="1577" y="179"/>
                    <a:pt x="1575" y="181"/>
                    <a:pt x="1572" y="183"/>
                  </a:cubicBezTo>
                  <a:cubicBezTo>
                    <a:pt x="1571" y="183"/>
                    <a:pt x="1569" y="184"/>
                    <a:pt x="1566" y="184"/>
                  </a:cubicBezTo>
                  <a:cubicBezTo>
                    <a:pt x="1557" y="184"/>
                    <a:pt x="1545" y="181"/>
                    <a:pt x="1543" y="179"/>
                  </a:cubicBezTo>
                  <a:cubicBezTo>
                    <a:pt x="1543" y="179"/>
                    <a:pt x="1542" y="179"/>
                    <a:pt x="1536" y="179"/>
                  </a:cubicBezTo>
                  <a:cubicBezTo>
                    <a:pt x="1527" y="179"/>
                    <a:pt x="1512" y="180"/>
                    <a:pt x="1510" y="181"/>
                  </a:cubicBezTo>
                  <a:cubicBezTo>
                    <a:pt x="1509" y="182"/>
                    <a:pt x="1509" y="185"/>
                    <a:pt x="1509" y="187"/>
                  </a:cubicBezTo>
                  <a:cubicBezTo>
                    <a:pt x="1509" y="190"/>
                    <a:pt x="1509" y="191"/>
                    <a:pt x="1508" y="192"/>
                  </a:cubicBezTo>
                  <a:cubicBezTo>
                    <a:pt x="1507" y="192"/>
                    <a:pt x="1507" y="192"/>
                    <a:pt x="1507" y="192"/>
                  </a:cubicBezTo>
                  <a:cubicBezTo>
                    <a:pt x="1506" y="192"/>
                    <a:pt x="1505" y="191"/>
                    <a:pt x="1504" y="186"/>
                  </a:cubicBezTo>
                  <a:cubicBezTo>
                    <a:pt x="1504" y="184"/>
                    <a:pt x="1503" y="181"/>
                    <a:pt x="1503" y="180"/>
                  </a:cubicBezTo>
                  <a:cubicBezTo>
                    <a:pt x="1503" y="179"/>
                    <a:pt x="1501" y="178"/>
                    <a:pt x="1496" y="178"/>
                  </a:cubicBezTo>
                  <a:cubicBezTo>
                    <a:pt x="1491" y="178"/>
                    <a:pt x="1489" y="178"/>
                    <a:pt x="1488" y="176"/>
                  </a:cubicBezTo>
                  <a:cubicBezTo>
                    <a:pt x="1488" y="175"/>
                    <a:pt x="1489" y="174"/>
                    <a:pt x="1489" y="174"/>
                  </a:cubicBezTo>
                  <a:cubicBezTo>
                    <a:pt x="1490" y="173"/>
                    <a:pt x="1489" y="173"/>
                    <a:pt x="1489" y="172"/>
                  </a:cubicBezTo>
                  <a:cubicBezTo>
                    <a:pt x="1489" y="171"/>
                    <a:pt x="1488" y="169"/>
                    <a:pt x="1491" y="167"/>
                  </a:cubicBezTo>
                  <a:cubicBezTo>
                    <a:pt x="1492" y="166"/>
                    <a:pt x="1492" y="166"/>
                    <a:pt x="1492" y="166"/>
                  </a:cubicBezTo>
                  <a:cubicBezTo>
                    <a:pt x="1491" y="163"/>
                    <a:pt x="1483" y="156"/>
                    <a:pt x="1473" y="152"/>
                  </a:cubicBezTo>
                  <a:cubicBezTo>
                    <a:pt x="1469" y="151"/>
                    <a:pt x="1463" y="150"/>
                    <a:pt x="1455" y="150"/>
                  </a:cubicBezTo>
                  <a:cubicBezTo>
                    <a:pt x="1445" y="150"/>
                    <a:pt x="1435" y="151"/>
                    <a:pt x="1431" y="153"/>
                  </a:cubicBezTo>
                  <a:cubicBezTo>
                    <a:pt x="1427" y="154"/>
                    <a:pt x="1419" y="154"/>
                    <a:pt x="1413" y="154"/>
                  </a:cubicBezTo>
                  <a:cubicBezTo>
                    <a:pt x="1407" y="154"/>
                    <a:pt x="1407" y="154"/>
                    <a:pt x="1407" y="154"/>
                  </a:cubicBezTo>
                  <a:cubicBezTo>
                    <a:pt x="1406" y="154"/>
                    <a:pt x="1405" y="154"/>
                    <a:pt x="1404" y="154"/>
                  </a:cubicBezTo>
                  <a:cubicBezTo>
                    <a:pt x="1404" y="154"/>
                    <a:pt x="1404" y="154"/>
                    <a:pt x="1404" y="154"/>
                  </a:cubicBezTo>
                  <a:cubicBezTo>
                    <a:pt x="1402" y="154"/>
                    <a:pt x="1401" y="154"/>
                    <a:pt x="1400" y="153"/>
                  </a:cubicBezTo>
                  <a:cubicBezTo>
                    <a:pt x="1400" y="152"/>
                    <a:pt x="1400" y="151"/>
                    <a:pt x="1400" y="151"/>
                  </a:cubicBezTo>
                  <a:cubicBezTo>
                    <a:pt x="1401" y="150"/>
                    <a:pt x="1401" y="149"/>
                    <a:pt x="1401" y="148"/>
                  </a:cubicBezTo>
                  <a:cubicBezTo>
                    <a:pt x="1399" y="146"/>
                    <a:pt x="1393" y="144"/>
                    <a:pt x="1390" y="144"/>
                  </a:cubicBezTo>
                  <a:cubicBezTo>
                    <a:pt x="1389" y="144"/>
                    <a:pt x="1388" y="144"/>
                    <a:pt x="1388" y="144"/>
                  </a:cubicBezTo>
                  <a:cubicBezTo>
                    <a:pt x="1387" y="146"/>
                    <a:pt x="1385" y="146"/>
                    <a:pt x="1383" y="144"/>
                  </a:cubicBezTo>
                  <a:cubicBezTo>
                    <a:pt x="1382" y="144"/>
                    <a:pt x="1382" y="143"/>
                    <a:pt x="1382" y="142"/>
                  </a:cubicBezTo>
                  <a:cubicBezTo>
                    <a:pt x="1381" y="141"/>
                    <a:pt x="1374" y="138"/>
                    <a:pt x="1370" y="138"/>
                  </a:cubicBezTo>
                  <a:cubicBezTo>
                    <a:pt x="1370" y="138"/>
                    <a:pt x="1369" y="138"/>
                    <a:pt x="1369" y="138"/>
                  </a:cubicBezTo>
                  <a:cubicBezTo>
                    <a:pt x="1367" y="138"/>
                    <a:pt x="1365" y="138"/>
                    <a:pt x="1364" y="136"/>
                  </a:cubicBezTo>
                  <a:cubicBezTo>
                    <a:pt x="1364" y="135"/>
                    <a:pt x="1364" y="135"/>
                    <a:pt x="1364" y="134"/>
                  </a:cubicBezTo>
                  <a:cubicBezTo>
                    <a:pt x="1364" y="133"/>
                    <a:pt x="1365" y="132"/>
                    <a:pt x="1368" y="132"/>
                  </a:cubicBezTo>
                  <a:cubicBezTo>
                    <a:pt x="1368" y="132"/>
                    <a:pt x="1369" y="132"/>
                    <a:pt x="1370" y="132"/>
                  </a:cubicBezTo>
                  <a:cubicBezTo>
                    <a:pt x="1370" y="132"/>
                    <a:pt x="1371" y="132"/>
                    <a:pt x="1372" y="132"/>
                  </a:cubicBezTo>
                  <a:cubicBezTo>
                    <a:pt x="1375" y="132"/>
                    <a:pt x="1376" y="132"/>
                    <a:pt x="1377" y="132"/>
                  </a:cubicBezTo>
                  <a:cubicBezTo>
                    <a:pt x="1377" y="131"/>
                    <a:pt x="1376" y="130"/>
                    <a:pt x="1376" y="130"/>
                  </a:cubicBezTo>
                  <a:cubicBezTo>
                    <a:pt x="1374" y="126"/>
                    <a:pt x="1355" y="124"/>
                    <a:pt x="1344" y="124"/>
                  </a:cubicBezTo>
                  <a:cubicBezTo>
                    <a:pt x="1341" y="124"/>
                    <a:pt x="1341" y="124"/>
                    <a:pt x="1341" y="124"/>
                  </a:cubicBezTo>
                  <a:cubicBezTo>
                    <a:pt x="1340" y="124"/>
                    <a:pt x="1340" y="125"/>
                    <a:pt x="1340" y="126"/>
                  </a:cubicBezTo>
                  <a:cubicBezTo>
                    <a:pt x="1339" y="128"/>
                    <a:pt x="1338" y="131"/>
                    <a:pt x="1334" y="135"/>
                  </a:cubicBezTo>
                  <a:cubicBezTo>
                    <a:pt x="1331" y="138"/>
                    <a:pt x="1329" y="138"/>
                    <a:pt x="1327" y="138"/>
                  </a:cubicBezTo>
                  <a:cubicBezTo>
                    <a:pt x="1325" y="138"/>
                    <a:pt x="1323" y="137"/>
                    <a:pt x="1321" y="136"/>
                  </a:cubicBezTo>
                  <a:cubicBezTo>
                    <a:pt x="1321" y="135"/>
                    <a:pt x="1321" y="134"/>
                    <a:pt x="1321" y="133"/>
                  </a:cubicBezTo>
                  <a:cubicBezTo>
                    <a:pt x="1321" y="131"/>
                    <a:pt x="1324" y="130"/>
                    <a:pt x="1326" y="129"/>
                  </a:cubicBezTo>
                  <a:cubicBezTo>
                    <a:pt x="1328" y="129"/>
                    <a:pt x="1330" y="128"/>
                    <a:pt x="1330" y="128"/>
                  </a:cubicBezTo>
                  <a:cubicBezTo>
                    <a:pt x="1330" y="127"/>
                    <a:pt x="1326" y="126"/>
                    <a:pt x="1324" y="126"/>
                  </a:cubicBezTo>
                  <a:cubicBezTo>
                    <a:pt x="1321" y="126"/>
                    <a:pt x="1318" y="126"/>
                    <a:pt x="1317" y="124"/>
                  </a:cubicBezTo>
                  <a:cubicBezTo>
                    <a:pt x="1316" y="123"/>
                    <a:pt x="1316" y="122"/>
                    <a:pt x="1317" y="121"/>
                  </a:cubicBezTo>
                  <a:cubicBezTo>
                    <a:pt x="1318" y="120"/>
                    <a:pt x="1321" y="119"/>
                    <a:pt x="1325" y="120"/>
                  </a:cubicBezTo>
                  <a:cubicBezTo>
                    <a:pt x="1327" y="120"/>
                    <a:pt x="1330" y="121"/>
                    <a:pt x="1332" y="121"/>
                  </a:cubicBezTo>
                  <a:cubicBezTo>
                    <a:pt x="1334" y="121"/>
                    <a:pt x="1335" y="121"/>
                    <a:pt x="1335" y="120"/>
                  </a:cubicBezTo>
                  <a:cubicBezTo>
                    <a:pt x="1334" y="120"/>
                    <a:pt x="1331" y="119"/>
                    <a:pt x="1328" y="119"/>
                  </a:cubicBezTo>
                  <a:cubicBezTo>
                    <a:pt x="1327" y="119"/>
                    <a:pt x="1326" y="119"/>
                    <a:pt x="1325" y="118"/>
                  </a:cubicBezTo>
                  <a:cubicBezTo>
                    <a:pt x="1323" y="118"/>
                    <a:pt x="1322" y="118"/>
                    <a:pt x="1320" y="117"/>
                  </a:cubicBezTo>
                  <a:cubicBezTo>
                    <a:pt x="1312" y="116"/>
                    <a:pt x="1300" y="114"/>
                    <a:pt x="1294" y="114"/>
                  </a:cubicBezTo>
                  <a:cubicBezTo>
                    <a:pt x="1288" y="115"/>
                    <a:pt x="1284" y="113"/>
                    <a:pt x="1281" y="112"/>
                  </a:cubicBezTo>
                  <a:cubicBezTo>
                    <a:pt x="1279" y="111"/>
                    <a:pt x="1278" y="111"/>
                    <a:pt x="1276" y="111"/>
                  </a:cubicBezTo>
                  <a:cubicBezTo>
                    <a:pt x="1275" y="111"/>
                    <a:pt x="1274" y="111"/>
                    <a:pt x="1274" y="111"/>
                  </a:cubicBezTo>
                  <a:cubicBezTo>
                    <a:pt x="1273" y="112"/>
                    <a:pt x="1274" y="113"/>
                    <a:pt x="1275" y="114"/>
                  </a:cubicBezTo>
                  <a:cubicBezTo>
                    <a:pt x="1276" y="115"/>
                    <a:pt x="1275" y="116"/>
                    <a:pt x="1275" y="117"/>
                  </a:cubicBezTo>
                  <a:cubicBezTo>
                    <a:pt x="1274" y="119"/>
                    <a:pt x="1270" y="120"/>
                    <a:pt x="1267" y="120"/>
                  </a:cubicBezTo>
                  <a:cubicBezTo>
                    <a:pt x="1266" y="120"/>
                    <a:pt x="1265" y="119"/>
                    <a:pt x="1264" y="119"/>
                  </a:cubicBezTo>
                  <a:cubicBezTo>
                    <a:pt x="1260" y="119"/>
                    <a:pt x="1255" y="121"/>
                    <a:pt x="1254" y="123"/>
                  </a:cubicBezTo>
                  <a:cubicBezTo>
                    <a:pt x="1254" y="123"/>
                    <a:pt x="1254" y="124"/>
                    <a:pt x="1254" y="125"/>
                  </a:cubicBezTo>
                  <a:cubicBezTo>
                    <a:pt x="1255" y="126"/>
                    <a:pt x="1256" y="126"/>
                    <a:pt x="1256" y="126"/>
                  </a:cubicBezTo>
                  <a:cubicBezTo>
                    <a:pt x="1257" y="126"/>
                    <a:pt x="1258" y="126"/>
                    <a:pt x="1259" y="125"/>
                  </a:cubicBezTo>
                  <a:cubicBezTo>
                    <a:pt x="1260" y="125"/>
                    <a:pt x="1262" y="124"/>
                    <a:pt x="1263" y="125"/>
                  </a:cubicBezTo>
                  <a:cubicBezTo>
                    <a:pt x="1264" y="125"/>
                    <a:pt x="1264" y="126"/>
                    <a:pt x="1264" y="126"/>
                  </a:cubicBezTo>
                  <a:cubicBezTo>
                    <a:pt x="1264" y="127"/>
                    <a:pt x="1263" y="128"/>
                    <a:pt x="1262" y="129"/>
                  </a:cubicBezTo>
                  <a:cubicBezTo>
                    <a:pt x="1261" y="129"/>
                    <a:pt x="1260" y="130"/>
                    <a:pt x="1260" y="130"/>
                  </a:cubicBezTo>
                  <a:cubicBezTo>
                    <a:pt x="1260" y="130"/>
                    <a:pt x="1260" y="131"/>
                    <a:pt x="1260" y="131"/>
                  </a:cubicBezTo>
                  <a:cubicBezTo>
                    <a:pt x="1264" y="132"/>
                    <a:pt x="1264" y="136"/>
                    <a:pt x="1264" y="138"/>
                  </a:cubicBezTo>
                  <a:cubicBezTo>
                    <a:pt x="1264" y="138"/>
                    <a:pt x="1264" y="139"/>
                    <a:pt x="1264" y="139"/>
                  </a:cubicBezTo>
                  <a:cubicBezTo>
                    <a:pt x="1264" y="139"/>
                    <a:pt x="1264" y="140"/>
                    <a:pt x="1264" y="141"/>
                  </a:cubicBezTo>
                  <a:cubicBezTo>
                    <a:pt x="1263" y="142"/>
                    <a:pt x="1260" y="142"/>
                    <a:pt x="1259" y="142"/>
                  </a:cubicBezTo>
                  <a:cubicBezTo>
                    <a:pt x="1256" y="142"/>
                    <a:pt x="1254" y="141"/>
                    <a:pt x="1253" y="140"/>
                  </a:cubicBezTo>
                  <a:cubicBezTo>
                    <a:pt x="1253" y="139"/>
                    <a:pt x="1252" y="139"/>
                    <a:pt x="1251" y="139"/>
                  </a:cubicBezTo>
                  <a:cubicBezTo>
                    <a:pt x="1250" y="139"/>
                    <a:pt x="1249" y="139"/>
                    <a:pt x="1248" y="139"/>
                  </a:cubicBezTo>
                  <a:cubicBezTo>
                    <a:pt x="1247" y="139"/>
                    <a:pt x="1245" y="140"/>
                    <a:pt x="1243" y="140"/>
                  </a:cubicBezTo>
                  <a:cubicBezTo>
                    <a:pt x="1242" y="139"/>
                    <a:pt x="1240" y="140"/>
                    <a:pt x="1239" y="140"/>
                  </a:cubicBezTo>
                  <a:cubicBezTo>
                    <a:pt x="1240" y="140"/>
                    <a:pt x="1240" y="140"/>
                    <a:pt x="1240" y="140"/>
                  </a:cubicBezTo>
                  <a:cubicBezTo>
                    <a:pt x="1243" y="140"/>
                    <a:pt x="1246" y="142"/>
                    <a:pt x="1245" y="144"/>
                  </a:cubicBezTo>
                  <a:cubicBezTo>
                    <a:pt x="1245" y="145"/>
                    <a:pt x="1245" y="146"/>
                    <a:pt x="1240" y="147"/>
                  </a:cubicBezTo>
                  <a:cubicBezTo>
                    <a:pt x="1236" y="147"/>
                    <a:pt x="1234" y="145"/>
                    <a:pt x="1233" y="143"/>
                  </a:cubicBezTo>
                  <a:cubicBezTo>
                    <a:pt x="1233" y="141"/>
                    <a:pt x="1232" y="141"/>
                    <a:pt x="1231" y="141"/>
                  </a:cubicBezTo>
                  <a:cubicBezTo>
                    <a:pt x="1229" y="142"/>
                    <a:pt x="1225" y="141"/>
                    <a:pt x="1222" y="140"/>
                  </a:cubicBezTo>
                  <a:cubicBezTo>
                    <a:pt x="1219" y="139"/>
                    <a:pt x="1216" y="138"/>
                    <a:pt x="1214" y="138"/>
                  </a:cubicBezTo>
                  <a:cubicBezTo>
                    <a:pt x="1214" y="138"/>
                    <a:pt x="1214" y="138"/>
                    <a:pt x="1214" y="138"/>
                  </a:cubicBezTo>
                  <a:cubicBezTo>
                    <a:pt x="1212" y="138"/>
                    <a:pt x="1210" y="139"/>
                    <a:pt x="1209" y="140"/>
                  </a:cubicBezTo>
                  <a:cubicBezTo>
                    <a:pt x="1207" y="141"/>
                    <a:pt x="1204" y="142"/>
                    <a:pt x="1201" y="143"/>
                  </a:cubicBezTo>
                  <a:cubicBezTo>
                    <a:pt x="1194" y="143"/>
                    <a:pt x="1186" y="139"/>
                    <a:pt x="1183" y="136"/>
                  </a:cubicBezTo>
                  <a:cubicBezTo>
                    <a:pt x="1182" y="134"/>
                    <a:pt x="1181" y="133"/>
                    <a:pt x="1180" y="133"/>
                  </a:cubicBezTo>
                  <a:cubicBezTo>
                    <a:pt x="1180" y="133"/>
                    <a:pt x="1180" y="133"/>
                    <a:pt x="1178" y="135"/>
                  </a:cubicBezTo>
                  <a:cubicBezTo>
                    <a:pt x="1177" y="137"/>
                    <a:pt x="1176" y="139"/>
                    <a:pt x="1176" y="141"/>
                  </a:cubicBezTo>
                  <a:cubicBezTo>
                    <a:pt x="1175" y="144"/>
                    <a:pt x="1174" y="147"/>
                    <a:pt x="1171" y="147"/>
                  </a:cubicBezTo>
                  <a:cubicBezTo>
                    <a:pt x="1170" y="147"/>
                    <a:pt x="1169" y="149"/>
                    <a:pt x="1168" y="151"/>
                  </a:cubicBezTo>
                  <a:cubicBezTo>
                    <a:pt x="1167" y="153"/>
                    <a:pt x="1166" y="155"/>
                    <a:pt x="1165" y="156"/>
                  </a:cubicBezTo>
                  <a:cubicBezTo>
                    <a:pt x="1164" y="156"/>
                    <a:pt x="1163" y="156"/>
                    <a:pt x="1163" y="156"/>
                  </a:cubicBezTo>
                  <a:cubicBezTo>
                    <a:pt x="1162" y="156"/>
                    <a:pt x="1161" y="156"/>
                    <a:pt x="1160" y="155"/>
                  </a:cubicBezTo>
                  <a:cubicBezTo>
                    <a:pt x="1159" y="154"/>
                    <a:pt x="1159" y="154"/>
                    <a:pt x="1157" y="154"/>
                  </a:cubicBezTo>
                  <a:cubicBezTo>
                    <a:pt x="1157" y="154"/>
                    <a:pt x="1157" y="154"/>
                    <a:pt x="1157" y="154"/>
                  </a:cubicBezTo>
                  <a:cubicBezTo>
                    <a:pt x="1152" y="154"/>
                    <a:pt x="1140" y="142"/>
                    <a:pt x="1139" y="138"/>
                  </a:cubicBezTo>
                  <a:cubicBezTo>
                    <a:pt x="1139" y="135"/>
                    <a:pt x="1132" y="128"/>
                    <a:pt x="1129" y="127"/>
                  </a:cubicBezTo>
                  <a:cubicBezTo>
                    <a:pt x="1128" y="126"/>
                    <a:pt x="1128" y="125"/>
                    <a:pt x="1128" y="125"/>
                  </a:cubicBezTo>
                  <a:cubicBezTo>
                    <a:pt x="1129" y="125"/>
                    <a:pt x="1129" y="124"/>
                    <a:pt x="1131" y="124"/>
                  </a:cubicBezTo>
                  <a:cubicBezTo>
                    <a:pt x="1132" y="124"/>
                    <a:pt x="1134" y="124"/>
                    <a:pt x="1135" y="125"/>
                  </a:cubicBezTo>
                  <a:cubicBezTo>
                    <a:pt x="1137" y="127"/>
                    <a:pt x="1140" y="127"/>
                    <a:pt x="1142" y="126"/>
                  </a:cubicBezTo>
                  <a:cubicBezTo>
                    <a:pt x="1143" y="126"/>
                    <a:pt x="1143" y="124"/>
                    <a:pt x="1143" y="123"/>
                  </a:cubicBezTo>
                  <a:cubicBezTo>
                    <a:pt x="1143" y="122"/>
                    <a:pt x="1142" y="120"/>
                    <a:pt x="1140" y="120"/>
                  </a:cubicBezTo>
                  <a:cubicBezTo>
                    <a:pt x="1137" y="120"/>
                    <a:pt x="1137" y="119"/>
                    <a:pt x="1137" y="118"/>
                  </a:cubicBezTo>
                  <a:cubicBezTo>
                    <a:pt x="1137" y="116"/>
                    <a:pt x="1138" y="115"/>
                    <a:pt x="1139" y="114"/>
                  </a:cubicBezTo>
                  <a:cubicBezTo>
                    <a:pt x="1139" y="113"/>
                    <a:pt x="1138" y="112"/>
                    <a:pt x="1138" y="112"/>
                  </a:cubicBezTo>
                  <a:cubicBezTo>
                    <a:pt x="1137" y="110"/>
                    <a:pt x="1136" y="108"/>
                    <a:pt x="1136" y="107"/>
                  </a:cubicBezTo>
                  <a:cubicBezTo>
                    <a:pt x="1136" y="107"/>
                    <a:pt x="1137" y="106"/>
                    <a:pt x="1137" y="106"/>
                  </a:cubicBezTo>
                  <a:cubicBezTo>
                    <a:pt x="1138" y="106"/>
                    <a:pt x="1138" y="106"/>
                    <a:pt x="1138" y="106"/>
                  </a:cubicBezTo>
                  <a:cubicBezTo>
                    <a:pt x="1138" y="105"/>
                    <a:pt x="1137" y="104"/>
                    <a:pt x="1135" y="104"/>
                  </a:cubicBezTo>
                  <a:cubicBezTo>
                    <a:pt x="1132" y="103"/>
                    <a:pt x="1127" y="100"/>
                    <a:pt x="1127" y="98"/>
                  </a:cubicBezTo>
                  <a:cubicBezTo>
                    <a:pt x="1126" y="98"/>
                    <a:pt x="1123" y="97"/>
                    <a:pt x="1119" y="97"/>
                  </a:cubicBezTo>
                  <a:cubicBezTo>
                    <a:pt x="1116" y="97"/>
                    <a:pt x="1114" y="98"/>
                    <a:pt x="1114" y="98"/>
                  </a:cubicBezTo>
                  <a:cubicBezTo>
                    <a:pt x="1114" y="99"/>
                    <a:pt x="1114" y="99"/>
                    <a:pt x="1113" y="100"/>
                  </a:cubicBezTo>
                  <a:cubicBezTo>
                    <a:pt x="1113" y="100"/>
                    <a:pt x="1112" y="101"/>
                    <a:pt x="1111" y="101"/>
                  </a:cubicBezTo>
                  <a:cubicBezTo>
                    <a:pt x="1110" y="101"/>
                    <a:pt x="1109" y="100"/>
                    <a:pt x="1108" y="99"/>
                  </a:cubicBezTo>
                  <a:cubicBezTo>
                    <a:pt x="1107" y="99"/>
                    <a:pt x="1107" y="98"/>
                    <a:pt x="1108" y="97"/>
                  </a:cubicBezTo>
                  <a:cubicBezTo>
                    <a:pt x="1107" y="97"/>
                    <a:pt x="1105" y="97"/>
                    <a:pt x="1104" y="96"/>
                  </a:cubicBezTo>
                  <a:cubicBezTo>
                    <a:pt x="1101" y="96"/>
                    <a:pt x="1098" y="96"/>
                    <a:pt x="1095" y="95"/>
                  </a:cubicBezTo>
                  <a:cubicBezTo>
                    <a:pt x="1091" y="94"/>
                    <a:pt x="1089" y="91"/>
                    <a:pt x="1087" y="89"/>
                  </a:cubicBezTo>
                  <a:cubicBezTo>
                    <a:pt x="1087" y="88"/>
                    <a:pt x="1086" y="88"/>
                    <a:pt x="1086" y="88"/>
                  </a:cubicBezTo>
                  <a:cubicBezTo>
                    <a:pt x="1085" y="88"/>
                    <a:pt x="1085" y="89"/>
                    <a:pt x="1085" y="89"/>
                  </a:cubicBezTo>
                  <a:cubicBezTo>
                    <a:pt x="1084" y="91"/>
                    <a:pt x="1083" y="93"/>
                    <a:pt x="1081" y="93"/>
                  </a:cubicBezTo>
                  <a:cubicBezTo>
                    <a:pt x="1081" y="93"/>
                    <a:pt x="1080" y="93"/>
                    <a:pt x="1080" y="93"/>
                  </a:cubicBezTo>
                  <a:cubicBezTo>
                    <a:pt x="1078" y="92"/>
                    <a:pt x="1077" y="93"/>
                    <a:pt x="1076" y="94"/>
                  </a:cubicBezTo>
                  <a:cubicBezTo>
                    <a:pt x="1075" y="95"/>
                    <a:pt x="1075" y="96"/>
                    <a:pt x="1076" y="97"/>
                  </a:cubicBezTo>
                  <a:cubicBezTo>
                    <a:pt x="1077" y="101"/>
                    <a:pt x="1077" y="102"/>
                    <a:pt x="1076" y="104"/>
                  </a:cubicBezTo>
                  <a:cubicBezTo>
                    <a:pt x="1076" y="105"/>
                    <a:pt x="1076" y="105"/>
                    <a:pt x="1076" y="106"/>
                  </a:cubicBezTo>
                  <a:cubicBezTo>
                    <a:pt x="1075" y="108"/>
                    <a:pt x="1075" y="109"/>
                    <a:pt x="1073" y="109"/>
                  </a:cubicBezTo>
                  <a:cubicBezTo>
                    <a:pt x="1072" y="109"/>
                    <a:pt x="1071" y="109"/>
                    <a:pt x="1070" y="109"/>
                  </a:cubicBezTo>
                  <a:cubicBezTo>
                    <a:pt x="1069" y="108"/>
                    <a:pt x="1068" y="108"/>
                    <a:pt x="1068" y="108"/>
                  </a:cubicBezTo>
                  <a:cubicBezTo>
                    <a:pt x="1066" y="107"/>
                    <a:pt x="1065" y="108"/>
                    <a:pt x="1064" y="108"/>
                  </a:cubicBezTo>
                  <a:cubicBezTo>
                    <a:pt x="1063" y="109"/>
                    <a:pt x="1061" y="110"/>
                    <a:pt x="1059" y="110"/>
                  </a:cubicBezTo>
                  <a:cubicBezTo>
                    <a:pt x="1057" y="110"/>
                    <a:pt x="1056" y="110"/>
                    <a:pt x="1054" y="109"/>
                  </a:cubicBezTo>
                  <a:cubicBezTo>
                    <a:pt x="1050" y="108"/>
                    <a:pt x="1047" y="108"/>
                    <a:pt x="1044" y="108"/>
                  </a:cubicBezTo>
                  <a:cubicBezTo>
                    <a:pt x="1041" y="108"/>
                    <a:pt x="1039" y="108"/>
                    <a:pt x="1038" y="106"/>
                  </a:cubicBezTo>
                  <a:cubicBezTo>
                    <a:pt x="1037" y="104"/>
                    <a:pt x="1036" y="104"/>
                    <a:pt x="1036" y="104"/>
                  </a:cubicBezTo>
                  <a:cubicBezTo>
                    <a:pt x="1036" y="104"/>
                    <a:pt x="1035" y="104"/>
                    <a:pt x="1035" y="105"/>
                  </a:cubicBezTo>
                  <a:cubicBezTo>
                    <a:pt x="1035" y="106"/>
                    <a:pt x="1033" y="107"/>
                    <a:pt x="1029" y="107"/>
                  </a:cubicBezTo>
                  <a:cubicBezTo>
                    <a:pt x="1026" y="107"/>
                    <a:pt x="1019" y="106"/>
                    <a:pt x="1017" y="103"/>
                  </a:cubicBezTo>
                  <a:cubicBezTo>
                    <a:pt x="1016" y="99"/>
                    <a:pt x="1020" y="97"/>
                    <a:pt x="1022" y="97"/>
                  </a:cubicBezTo>
                  <a:cubicBezTo>
                    <a:pt x="1022" y="97"/>
                    <a:pt x="1022" y="97"/>
                    <a:pt x="1022" y="96"/>
                  </a:cubicBezTo>
                  <a:cubicBezTo>
                    <a:pt x="1020" y="96"/>
                    <a:pt x="1017" y="96"/>
                    <a:pt x="1013" y="96"/>
                  </a:cubicBezTo>
                  <a:cubicBezTo>
                    <a:pt x="1009" y="96"/>
                    <a:pt x="1006" y="95"/>
                    <a:pt x="1003" y="94"/>
                  </a:cubicBezTo>
                  <a:cubicBezTo>
                    <a:pt x="999" y="93"/>
                    <a:pt x="996" y="92"/>
                    <a:pt x="992" y="93"/>
                  </a:cubicBezTo>
                  <a:cubicBezTo>
                    <a:pt x="988" y="93"/>
                    <a:pt x="988" y="93"/>
                    <a:pt x="988" y="93"/>
                  </a:cubicBezTo>
                  <a:cubicBezTo>
                    <a:pt x="981" y="94"/>
                    <a:pt x="966" y="95"/>
                    <a:pt x="964" y="96"/>
                  </a:cubicBezTo>
                  <a:cubicBezTo>
                    <a:pt x="964" y="97"/>
                    <a:pt x="964" y="97"/>
                    <a:pt x="964" y="98"/>
                  </a:cubicBezTo>
                  <a:cubicBezTo>
                    <a:pt x="965" y="99"/>
                    <a:pt x="965" y="100"/>
                    <a:pt x="964" y="101"/>
                  </a:cubicBezTo>
                  <a:cubicBezTo>
                    <a:pt x="964" y="102"/>
                    <a:pt x="963" y="102"/>
                    <a:pt x="962" y="103"/>
                  </a:cubicBezTo>
                  <a:cubicBezTo>
                    <a:pt x="962" y="103"/>
                    <a:pt x="962" y="103"/>
                    <a:pt x="962" y="103"/>
                  </a:cubicBezTo>
                  <a:cubicBezTo>
                    <a:pt x="961" y="103"/>
                    <a:pt x="961" y="102"/>
                    <a:pt x="960" y="102"/>
                  </a:cubicBezTo>
                  <a:cubicBezTo>
                    <a:pt x="959" y="100"/>
                    <a:pt x="959" y="98"/>
                    <a:pt x="959" y="95"/>
                  </a:cubicBezTo>
                  <a:cubicBezTo>
                    <a:pt x="959" y="93"/>
                    <a:pt x="960" y="92"/>
                    <a:pt x="959" y="91"/>
                  </a:cubicBezTo>
                  <a:cubicBezTo>
                    <a:pt x="959" y="89"/>
                    <a:pt x="958" y="88"/>
                    <a:pt x="956" y="88"/>
                  </a:cubicBezTo>
                  <a:cubicBezTo>
                    <a:pt x="956" y="88"/>
                    <a:pt x="956" y="88"/>
                    <a:pt x="956" y="89"/>
                  </a:cubicBezTo>
                  <a:cubicBezTo>
                    <a:pt x="956" y="89"/>
                    <a:pt x="956" y="89"/>
                    <a:pt x="956" y="89"/>
                  </a:cubicBezTo>
                  <a:cubicBezTo>
                    <a:pt x="956" y="90"/>
                    <a:pt x="956" y="90"/>
                    <a:pt x="955" y="91"/>
                  </a:cubicBezTo>
                  <a:cubicBezTo>
                    <a:pt x="954" y="92"/>
                    <a:pt x="951" y="93"/>
                    <a:pt x="948" y="93"/>
                  </a:cubicBezTo>
                  <a:cubicBezTo>
                    <a:pt x="947" y="93"/>
                    <a:pt x="944" y="93"/>
                    <a:pt x="942" y="92"/>
                  </a:cubicBezTo>
                  <a:cubicBezTo>
                    <a:pt x="939" y="89"/>
                    <a:pt x="935" y="86"/>
                    <a:pt x="930" y="85"/>
                  </a:cubicBezTo>
                  <a:cubicBezTo>
                    <a:pt x="929" y="85"/>
                    <a:pt x="929" y="85"/>
                    <a:pt x="928" y="85"/>
                  </a:cubicBezTo>
                  <a:cubicBezTo>
                    <a:pt x="924" y="85"/>
                    <a:pt x="920" y="88"/>
                    <a:pt x="919" y="90"/>
                  </a:cubicBezTo>
                  <a:cubicBezTo>
                    <a:pt x="918" y="90"/>
                    <a:pt x="918" y="91"/>
                    <a:pt x="918" y="91"/>
                  </a:cubicBezTo>
                  <a:cubicBezTo>
                    <a:pt x="919" y="92"/>
                    <a:pt x="921" y="92"/>
                    <a:pt x="922" y="92"/>
                  </a:cubicBezTo>
                  <a:cubicBezTo>
                    <a:pt x="923" y="92"/>
                    <a:pt x="925" y="92"/>
                    <a:pt x="925" y="93"/>
                  </a:cubicBezTo>
                  <a:cubicBezTo>
                    <a:pt x="925" y="94"/>
                    <a:pt x="925" y="94"/>
                    <a:pt x="925" y="95"/>
                  </a:cubicBezTo>
                  <a:cubicBezTo>
                    <a:pt x="924" y="96"/>
                    <a:pt x="921" y="96"/>
                    <a:pt x="917" y="97"/>
                  </a:cubicBezTo>
                  <a:cubicBezTo>
                    <a:pt x="915" y="97"/>
                    <a:pt x="912" y="97"/>
                    <a:pt x="911" y="98"/>
                  </a:cubicBezTo>
                  <a:cubicBezTo>
                    <a:pt x="911" y="101"/>
                    <a:pt x="894" y="104"/>
                    <a:pt x="893" y="104"/>
                  </a:cubicBezTo>
                  <a:cubicBezTo>
                    <a:pt x="891" y="105"/>
                    <a:pt x="891" y="105"/>
                    <a:pt x="891" y="105"/>
                  </a:cubicBezTo>
                  <a:cubicBezTo>
                    <a:pt x="882" y="106"/>
                    <a:pt x="880" y="106"/>
                    <a:pt x="875" y="110"/>
                  </a:cubicBezTo>
                  <a:cubicBezTo>
                    <a:pt x="873" y="112"/>
                    <a:pt x="872" y="112"/>
                    <a:pt x="871" y="110"/>
                  </a:cubicBezTo>
                  <a:cubicBezTo>
                    <a:pt x="871" y="108"/>
                    <a:pt x="875" y="103"/>
                    <a:pt x="877" y="100"/>
                  </a:cubicBezTo>
                  <a:cubicBezTo>
                    <a:pt x="879" y="98"/>
                    <a:pt x="882" y="98"/>
                    <a:pt x="883" y="97"/>
                  </a:cubicBezTo>
                  <a:cubicBezTo>
                    <a:pt x="885" y="97"/>
                    <a:pt x="886" y="96"/>
                    <a:pt x="887" y="95"/>
                  </a:cubicBezTo>
                  <a:cubicBezTo>
                    <a:pt x="889" y="92"/>
                    <a:pt x="892" y="92"/>
                    <a:pt x="897" y="91"/>
                  </a:cubicBezTo>
                  <a:cubicBezTo>
                    <a:pt x="898" y="91"/>
                    <a:pt x="899" y="91"/>
                    <a:pt x="900" y="91"/>
                  </a:cubicBezTo>
                  <a:cubicBezTo>
                    <a:pt x="904" y="90"/>
                    <a:pt x="905" y="89"/>
                    <a:pt x="906" y="87"/>
                  </a:cubicBezTo>
                  <a:cubicBezTo>
                    <a:pt x="907" y="86"/>
                    <a:pt x="908" y="86"/>
                    <a:pt x="909" y="85"/>
                  </a:cubicBezTo>
                  <a:cubicBezTo>
                    <a:pt x="910" y="84"/>
                    <a:pt x="910" y="84"/>
                    <a:pt x="910" y="84"/>
                  </a:cubicBezTo>
                  <a:cubicBezTo>
                    <a:pt x="913" y="83"/>
                    <a:pt x="919" y="81"/>
                    <a:pt x="920" y="78"/>
                  </a:cubicBezTo>
                  <a:cubicBezTo>
                    <a:pt x="922" y="75"/>
                    <a:pt x="937" y="70"/>
                    <a:pt x="940" y="70"/>
                  </a:cubicBezTo>
                  <a:cubicBezTo>
                    <a:pt x="941" y="70"/>
                    <a:pt x="941" y="70"/>
                    <a:pt x="941" y="70"/>
                  </a:cubicBezTo>
                  <a:cubicBezTo>
                    <a:pt x="942" y="70"/>
                    <a:pt x="942" y="68"/>
                    <a:pt x="943" y="67"/>
                  </a:cubicBezTo>
                  <a:cubicBezTo>
                    <a:pt x="944" y="65"/>
                    <a:pt x="944" y="64"/>
                    <a:pt x="946" y="64"/>
                  </a:cubicBezTo>
                  <a:cubicBezTo>
                    <a:pt x="946" y="64"/>
                    <a:pt x="950" y="62"/>
                    <a:pt x="959" y="59"/>
                  </a:cubicBezTo>
                  <a:cubicBezTo>
                    <a:pt x="962" y="57"/>
                    <a:pt x="963" y="54"/>
                    <a:pt x="964" y="53"/>
                  </a:cubicBezTo>
                  <a:cubicBezTo>
                    <a:pt x="964" y="52"/>
                    <a:pt x="963" y="52"/>
                    <a:pt x="962" y="52"/>
                  </a:cubicBezTo>
                  <a:cubicBezTo>
                    <a:pt x="960" y="51"/>
                    <a:pt x="959" y="51"/>
                    <a:pt x="959" y="49"/>
                  </a:cubicBezTo>
                  <a:cubicBezTo>
                    <a:pt x="958" y="48"/>
                    <a:pt x="959" y="48"/>
                    <a:pt x="959" y="47"/>
                  </a:cubicBezTo>
                  <a:cubicBezTo>
                    <a:pt x="959" y="47"/>
                    <a:pt x="960" y="47"/>
                    <a:pt x="961" y="47"/>
                  </a:cubicBezTo>
                  <a:cubicBezTo>
                    <a:pt x="962" y="47"/>
                    <a:pt x="964" y="46"/>
                    <a:pt x="965" y="46"/>
                  </a:cubicBezTo>
                  <a:cubicBezTo>
                    <a:pt x="966" y="46"/>
                    <a:pt x="966" y="45"/>
                    <a:pt x="966" y="45"/>
                  </a:cubicBezTo>
                  <a:cubicBezTo>
                    <a:pt x="965" y="44"/>
                    <a:pt x="964" y="42"/>
                    <a:pt x="963" y="43"/>
                  </a:cubicBezTo>
                  <a:cubicBezTo>
                    <a:pt x="961" y="43"/>
                    <a:pt x="961" y="43"/>
                    <a:pt x="961" y="42"/>
                  </a:cubicBezTo>
                  <a:cubicBezTo>
                    <a:pt x="960" y="42"/>
                    <a:pt x="960" y="41"/>
                    <a:pt x="961" y="40"/>
                  </a:cubicBezTo>
                  <a:cubicBezTo>
                    <a:pt x="961" y="39"/>
                    <a:pt x="962" y="38"/>
                    <a:pt x="961" y="37"/>
                  </a:cubicBezTo>
                  <a:cubicBezTo>
                    <a:pt x="960" y="36"/>
                    <a:pt x="958" y="36"/>
                    <a:pt x="957" y="37"/>
                  </a:cubicBezTo>
                  <a:cubicBezTo>
                    <a:pt x="955" y="37"/>
                    <a:pt x="954" y="37"/>
                    <a:pt x="954" y="36"/>
                  </a:cubicBezTo>
                  <a:cubicBezTo>
                    <a:pt x="953" y="36"/>
                    <a:pt x="953" y="36"/>
                    <a:pt x="953" y="35"/>
                  </a:cubicBezTo>
                  <a:cubicBezTo>
                    <a:pt x="953" y="32"/>
                    <a:pt x="953" y="28"/>
                    <a:pt x="951" y="26"/>
                  </a:cubicBezTo>
                  <a:cubicBezTo>
                    <a:pt x="951" y="26"/>
                    <a:pt x="950" y="26"/>
                    <a:pt x="949" y="27"/>
                  </a:cubicBezTo>
                  <a:cubicBezTo>
                    <a:pt x="948" y="27"/>
                    <a:pt x="946" y="28"/>
                    <a:pt x="945" y="28"/>
                  </a:cubicBezTo>
                  <a:cubicBezTo>
                    <a:pt x="944" y="28"/>
                    <a:pt x="942" y="28"/>
                    <a:pt x="941" y="27"/>
                  </a:cubicBezTo>
                  <a:cubicBezTo>
                    <a:pt x="938" y="24"/>
                    <a:pt x="930" y="23"/>
                    <a:pt x="927" y="23"/>
                  </a:cubicBezTo>
                  <a:cubicBezTo>
                    <a:pt x="927" y="23"/>
                    <a:pt x="927" y="23"/>
                    <a:pt x="926" y="23"/>
                  </a:cubicBezTo>
                  <a:cubicBezTo>
                    <a:pt x="926" y="23"/>
                    <a:pt x="926" y="24"/>
                    <a:pt x="925" y="24"/>
                  </a:cubicBezTo>
                  <a:cubicBezTo>
                    <a:pt x="924" y="24"/>
                    <a:pt x="924" y="23"/>
                    <a:pt x="923" y="23"/>
                  </a:cubicBezTo>
                  <a:cubicBezTo>
                    <a:pt x="921" y="23"/>
                    <a:pt x="920" y="22"/>
                    <a:pt x="920" y="22"/>
                  </a:cubicBezTo>
                  <a:cubicBezTo>
                    <a:pt x="919" y="22"/>
                    <a:pt x="919" y="22"/>
                    <a:pt x="919" y="22"/>
                  </a:cubicBezTo>
                  <a:cubicBezTo>
                    <a:pt x="919" y="23"/>
                    <a:pt x="918" y="24"/>
                    <a:pt x="912" y="24"/>
                  </a:cubicBezTo>
                  <a:cubicBezTo>
                    <a:pt x="909" y="24"/>
                    <a:pt x="906" y="23"/>
                    <a:pt x="904" y="23"/>
                  </a:cubicBezTo>
                  <a:cubicBezTo>
                    <a:pt x="902" y="22"/>
                    <a:pt x="899" y="24"/>
                    <a:pt x="898" y="26"/>
                  </a:cubicBezTo>
                  <a:cubicBezTo>
                    <a:pt x="898" y="29"/>
                    <a:pt x="894" y="29"/>
                    <a:pt x="891" y="29"/>
                  </a:cubicBezTo>
                  <a:cubicBezTo>
                    <a:pt x="888" y="29"/>
                    <a:pt x="884" y="29"/>
                    <a:pt x="883" y="28"/>
                  </a:cubicBezTo>
                  <a:cubicBezTo>
                    <a:pt x="883" y="28"/>
                    <a:pt x="882" y="28"/>
                    <a:pt x="882" y="27"/>
                  </a:cubicBezTo>
                  <a:cubicBezTo>
                    <a:pt x="882" y="26"/>
                    <a:pt x="883" y="25"/>
                    <a:pt x="887" y="21"/>
                  </a:cubicBezTo>
                  <a:cubicBezTo>
                    <a:pt x="888" y="20"/>
                    <a:pt x="889" y="18"/>
                    <a:pt x="890" y="17"/>
                  </a:cubicBezTo>
                  <a:cubicBezTo>
                    <a:pt x="889" y="17"/>
                    <a:pt x="888" y="17"/>
                    <a:pt x="886" y="17"/>
                  </a:cubicBezTo>
                  <a:cubicBezTo>
                    <a:pt x="885" y="17"/>
                    <a:pt x="884" y="17"/>
                    <a:pt x="883" y="17"/>
                  </a:cubicBezTo>
                  <a:cubicBezTo>
                    <a:pt x="882" y="17"/>
                    <a:pt x="880" y="17"/>
                    <a:pt x="879" y="17"/>
                  </a:cubicBezTo>
                  <a:cubicBezTo>
                    <a:pt x="874" y="17"/>
                    <a:pt x="873" y="17"/>
                    <a:pt x="872" y="16"/>
                  </a:cubicBezTo>
                  <a:cubicBezTo>
                    <a:pt x="871" y="15"/>
                    <a:pt x="867" y="14"/>
                    <a:pt x="861" y="14"/>
                  </a:cubicBezTo>
                  <a:cubicBezTo>
                    <a:pt x="861" y="14"/>
                    <a:pt x="860" y="14"/>
                    <a:pt x="860" y="15"/>
                  </a:cubicBezTo>
                  <a:cubicBezTo>
                    <a:pt x="859" y="15"/>
                    <a:pt x="859" y="15"/>
                    <a:pt x="859" y="15"/>
                  </a:cubicBezTo>
                  <a:cubicBezTo>
                    <a:pt x="858" y="15"/>
                    <a:pt x="857" y="15"/>
                    <a:pt x="857" y="13"/>
                  </a:cubicBezTo>
                  <a:cubicBezTo>
                    <a:pt x="857" y="13"/>
                    <a:pt x="857" y="12"/>
                    <a:pt x="863" y="11"/>
                  </a:cubicBezTo>
                  <a:cubicBezTo>
                    <a:pt x="864" y="11"/>
                    <a:pt x="866" y="10"/>
                    <a:pt x="868" y="9"/>
                  </a:cubicBezTo>
                  <a:cubicBezTo>
                    <a:pt x="869" y="8"/>
                    <a:pt x="871" y="8"/>
                    <a:pt x="873" y="7"/>
                  </a:cubicBezTo>
                  <a:cubicBezTo>
                    <a:pt x="875" y="7"/>
                    <a:pt x="875" y="7"/>
                    <a:pt x="875" y="7"/>
                  </a:cubicBezTo>
                  <a:cubicBezTo>
                    <a:pt x="875" y="6"/>
                    <a:pt x="874" y="5"/>
                    <a:pt x="874" y="4"/>
                  </a:cubicBezTo>
                  <a:cubicBezTo>
                    <a:pt x="873" y="3"/>
                    <a:pt x="872" y="3"/>
                    <a:pt x="870" y="3"/>
                  </a:cubicBezTo>
                  <a:cubicBezTo>
                    <a:pt x="868" y="3"/>
                    <a:pt x="867" y="3"/>
                    <a:pt x="865" y="2"/>
                  </a:cubicBezTo>
                  <a:cubicBezTo>
                    <a:pt x="864" y="2"/>
                    <a:pt x="864" y="2"/>
                    <a:pt x="863" y="2"/>
                  </a:cubicBezTo>
                  <a:cubicBezTo>
                    <a:pt x="860" y="1"/>
                    <a:pt x="856" y="0"/>
                    <a:pt x="853" y="0"/>
                  </a:cubicBezTo>
                  <a:cubicBezTo>
                    <a:pt x="853" y="0"/>
                    <a:pt x="853" y="0"/>
                    <a:pt x="853" y="0"/>
                  </a:cubicBezTo>
                  <a:cubicBezTo>
                    <a:pt x="851" y="0"/>
                    <a:pt x="850" y="0"/>
                    <a:pt x="847" y="1"/>
                  </a:cubicBezTo>
                  <a:cubicBezTo>
                    <a:pt x="845" y="1"/>
                    <a:pt x="842" y="2"/>
                    <a:pt x="839" y="3"/>
                  </a:cubicBezTo>
                  <a:cubicBezTo>
                    <a:pt x="834" y="4"/>
                    <a:pt x="832" y="6"/>
                    <a:pt x="831" y="8"/>
                  </a:cubicBezTo>
                  <a:cubicBezTo>
                    <a:pt x="829" y="10"/>
                    <a:pt x="828" y="11"/>
                    <a:pt x="826" y="12"/>
                  </a:cubicBezTo>
                  <a:cubicBezTo>
                    <a:pt x="823" y="14"/>
                    <a:pt x="818" y="19"/>
                    <a:pt x="819" y="20"/>
                  </a:cubicBezTo>
                  <a:cubicBezTo>
                    <a:pt x="822" y="21"/>
                    <a:pt x="822" y="23"/>
                    <a:pt x="822" y="24"/>
                  </a:cubicBezTo>
                  <a:cubicBezTo>
                    <a:pt x="821" y="24"/>
                    <a:pt x="821" y="25"/>
                    <a:pt x="822" y="25"/>
                  </a:cubicBezTo>
                  <a:cubicBezTo>
                    <a:pt x="822" y="26"/>
                    <a:pt x="821" y="27"/>
                    <a:pt x="821" y="28"/>
                  </a:cubicBezTo>
                  <a:cubicBezTo>
                    <a:pt x="820" y="29"/>
                    <a:pt x="818" y="29"/>
                    <a:pt x="814" y="29"/>
                  </a:cubicBezTo>
                  <a:cubicBezTo>
                    <a:pt x="813" y="28"/>
                    <a:pt x="811" y="28"/>
                    <a:pt x="809" y="28"/>
                  </a:cubicBezTo>
                  <a:cubicBezTo>
                    <a:pt x="802" y="28"/>
                    <a:pt x="798" y="29"/>
                    <a:pt x="798" y="30"/>
                  </a:cubicBezTo>
                  <a:cubicBezTo>
                    <a:pt x="798" y="31"/>
                    <a:pt x="801" y="32"/>
                    <a:pt x="802" y="33"/>
                  </a:cubicBezTo>
                  <a:cubicBezTo>
                    <a:pt x="804" y="34"/>
                    <a:pt x="806" y="34"/>
                    <a:pt x="805" y="36"/>
                  </a:cubicBezTo>
                  <a:cubicBezTo>
                    <a:pt x="805" y="37"/>
                    <a:pt x="805" y="37"/>
                    <a:pt x="803" y="37"/>
                  </a:cubicBezTo>
                  <a:cubicBezTo>
                    <a:pt x="801" y="37"/>
                    <a:pt x="797" y="36"/>
                    <a:pt x="795" y="35"/>
                  </a:cubicBezTo>
                  <a:cubicBezTo>
                    <a:pt x="795" y="35"/>
                    <a:pt x="794" y="34"/>
                    <a:pt x="792" y="34"/>
                  </a:cubicBezTo>
                  <a:cubicBezTo>
                    <a:pt x="790" y="34"/>
                    <a:pt x="788" y="35"/>
                    <a:pt x="787" y="37"/>
                  </a:cubicBezTo>
                  <a:cubicBezTo>
                    <a:pt x="786" y="38"/>
                    <a:pt x="785" y="39"/>
                    <a:pt x="782" y="39"/>
                  </a:cubicBezTo>
                  <a:cubicBezTo>
                    <a:pt x="780" y="39"/>
                    <a:pt x="779" y="39"/>
                    <a:pt x="778" y="39"/>
                  </a:cubicBezTo>
                  <a:cubicBezTo>
                    <a:pt x="778" y="39"/>
                    <a:pt x="777" y="39"/>
                    <a:pt x="776" y="39"/>
                  </a:cubicBezTo>
                  <a:cubicBezTo>
                    <a:pt x="774" y="39"/>
                    <a:pt x="773" y="40"/>
                    <a:pt x="771" y="39"/>
                  </a:cubicBezTo>
                  <a:cubicBezTo>
                    <a:pt x="770" y="39"/>
                    <a:pt x="770" y="38"/>
                    <a:pt x="770" y="38"/>
                  </a:cubicBezTo>
                  <a:cubicBezTo>
                    <a:pt x="770" y="37"/>
                    <a:pt x="771" y="36"/>
                    <a:pt x="772" y="35"/>
                  </a:cubicBezTo>
                  <a:cubicBezTo>
                    <a:pt x="773" y="34"/>
                    <a:pt x="774" y="33"/>
                    <a:pt x="774" y="33"/>
                  </a:cubicBezTo>
                  <a:cubicBezTo>
                    <a:pt x="774" y="32"/>
                    <a:pt x="773" y="32"/>
                    <a:pt x="772" y="32"/>
                  </a:cubicBezTo>
                  <a:cubicBezTo>
                    <a:pt x="769" y="32"/>
                    <a:pt x="765" y="34"/>
                    <a:pt x="765" y="35"/>
                  </a:cubicBezTo>
                  <a:cubicBezTo>
                    <a:pt x="765" y="36"/>
                    <a:pt x="764" y="37"/>
                    <a:pt x="763" y="37"/>
                  </a:cubicBezTo>
                  <a:cubicBezTo>
                    <a:pt x="762" y="37"/>
                    <a:pt x="761" y="36"/>
                    <a:pt x="759" y="35"/>
                  </a:cubicBezTo>
                  <a:cubicBezTo>
                    <a:pt x="759" y="35"/>
                    <a:pt x="758" y="34"/>
                    <a:pt x="757" y="34"/>
                  </a:cubicBezTo>
                  <a:cubicBezTo>
                    <a:pt x="756" y="35"/>
                    <a:pt x="756" y="35"/>
                    <a:pt x="756" y="35"/>
                  </a:cubicBezTo>
                  <a:cubicBezTo>
                    <a:pt x="755" y="36"/>
                    <a:pt x="753" y="37"/>
                    <a:pt x="749" y="38"/>
                  </a:cubicBezTo>
                  <a:cubicBezTo>
                    <a:pt x="748" y="39"/>
                    <a:pt x="746" y="39"/>
                    <a:pt x="743" y="38"/>
                  </a:cubicBezTo>
                  <a:cubicBezTo>
                    <a:pt x="742" y="38"/>
                    <a:pt x="741" y="38"/>
                    <a:pt x="741" y="38"/>
                  </a:cubicBezTo>
                  <a:cubicBezTo>
                    <a:pt x="739" y="38"/>
                    <a:pt x="739" y="38"/>
                    <a:pt x="739" y="39"/>
                  </a:cubicBezTo>
                  <a:cubicBezTo>
                    <a:pt x="739" y="39"/>
                    <a:pt x="742" y="40"/>
                    <a:pt x="743" y="41"/>
                  </a:cubicBezTo>
                  <a:cubicBezTo>
                    <a:pt x="745" y="41"/>
                    <a:pt x="746" y="42"/>
                    <a:pt x="746" y="43"/>
                  </a:cubicBezTo>
                  <a:cubicBezTo>
                    <a:pt x="746" y="43"/>
                    <a:pt x="746" y="43"/>
                    <a:pt x="746" y="43"/>
                  </a:cubicBezTo>
                  <a:cubicBezTo>
                    <a:pt x="746" y="44"/>
                    <a:pt x="746" y="44"/>
                    <a:pt x="746" y="44"/>
                  </a:cubicBezTo>
                  <a:cubicBezTo>
                    <a:pt x="745" y="44"/>
                    <a:pt x="744" y="44"/>
                    <a:pt x="738" y="45"/>
                  </a:cubicBezTo>
                  <a:cubicBezTo>
                    <a:pt x="734" y="45"/>
                    <a:pt x="728" y="46"/>
                    <a:pt x="727" y="46"/>
                  </a:cubicBezTo>
                  <a:cubicBezTo>
                    <a:pt x="726" y="48"/>
                    <a:pt x="722" y="48"/>
                    <a:pt x="714" y="49"/>
                  </a:cubicBezTo>
                  <a:cubicBezTo>
                    <a:pt x="712" y="49"/>
                    <a:pt x="712" y="49"/>
                    <a:pt x="712" y="49"/>
                  </a:cubicBezTo>
                  <a:cubicBezTo>
                    <a:pt x="709" y="49"/>
                    <a:pt x="708" y="50"/>
                    <a:pt x="707" y="51"/>
                  </a:cubicBezTo>
                  <a:cubicBezTo>
                    <a:pt x="706" y="52"/>
                    <a:pt x="705" y="53"/>
                    <a:pt x="702" y="54"/>
                  </a:cubicBezTo>
                  <a:cubicBezTo>
                    <a:pt x="700" y="54"/>
                    <a:pt x="700" y="54"/>
                    <a:pt x="700" y="54"/>
                  </a:cubicBezTo>
                  <a:cubicBezTo>
                    <a:pt x="695" y="55"/>
                    <a:pt x="693" y="55"/>
                    <a:pt x="692" y="58"/>
                  </a:cubicBezTo>
                  <a:cubicBezTo>
                    <a:pt x="691" y="59"/>
                    <a:pt x="688" y="61"/>
                    <a:pt x="686" y="61"/>
                  </a:cubicBezTo>
                  <a:cubicBezTo>
                    <a:pt x="684" y="61"/>
                    <a:pt x="683" y="60"/>
                    <a:pt x="682" y="59"/>
                  </a:cubicBezTo>
                  <a:cubicBezTo>
                    <a:pt x="681" y="58"/>
                    <a:pt x="680" y="58"/>
                    <a:pt x="679" y="59"/>
                  </a:cubicBezTo>
                  <a:cubicBezTo>
                    <a:pt x="680" y="59"/>
                    <a:pt x="680" y="60"/>
                    <a:pt x="680" y="61"/>
                  </a:cubicBezTo>
                  <a:cubicBezTo>
                    <a:pt x="680" y="62"/>
                    <a:pt x="678" y="64"/>
                    <a:pt x="676" y="63"/>
                  </a:cubicBezTo>
                  <a:cubicBezTo>
                    <a:pt x="675" y="63"/>
                    <a:pt x="674" y="64"/>
                    <a:pt x="673" y="64"/>
                  </a:cubicBezTo>
                  <a:cubicBezTo>
                    <a:pt x="675" y="64"/>
                    <a:pt x="676" y="65"/>
                    <a:pt x="676" y="66"/>
                  </a:cubicBezTo>
                  <a:cubicBezTo>
                    <a:pt x="677" y="67"/>
                    <a:pt x="677" y="69"/>
                    <a:pt x="676" y="70"/>
                  </a:cubicBezTo>
                  <a:cubicBezTo>
                    <a:pt x="675" y="71"/>
                    <a:pt x="672" y="71"/>
                    <a:pt x="670" y="70"/>
                  </a:cubicBezTo>
                  <a:cubicBezTo>
                    <a:pt x="669" y="70"/>
                    <a:pt x="668" y="69"/>
                    <a:pt x="667" y="69"/>
                  </a:cubicBezTo>
                  <a:cubicBezTo>
                    <a:pt x="666" y="69"/>
                    <a:pt x="666" y="69"/>
                    <a:pt x="666" y="69"/>
                  </a:cubicBezTo>
                  <a:cubicBezTo>
                    <a:pt x="666" y="70"/>
                    <a:pt x="669" y="71"/>
                    <a:pt x="671" y="71"/>
                  </a:cubicBezTo>
                  <a:cubicBezTo>
                    <a:pt x="671" y="71"/>
                    <a:pt x="671" y="71"/>
                    <a:pt x="671" y="71"/>
                  </a:cubicBezTo>
                  <a:cubicBezTo>
                    <a:pt x="675" y="71"/>
                    <a:pt x="677" y="73"/>
                    <a:pt x="678" y="76"/>
                  </a:cubicBezTo>
                  <a:cubicBezTo>
                    <a:pt x="678" y="76"/>
                    <a:pt x="677" y="77"/>
                    <a:pt x="677" y="77"/>
                  </a:cubicBezTo>
                  <a:cubicBezTo>
                    <a:pt x="677" y="78"/>
                    <a:pt x="676" y="78"/>
                    <a:pt x="676" y="78"/>
                  </a:cubicBezTo>
                  <a:cubicBezTo>
                    <a:pt x="675" y="78"/>
                    <a:pt x="674" y="78"/>
                    <a:pt x="673" y="77"/>
                  </a:cubicBezTo>
                  <a:cubicBezTo>
                    <a:pt x="672" y="77"/>
                    <a:pt x="671" y="77"/>
                    <a:pt x="670" y="77"/>
                  </a:cubicBezTo>
                  <a:cubicBezTo>
                    <a:pt x="669" y="77"/>
                    <a:pt x="669" y="77"/>
                    <a:pt x="669" y="77"/>
                  </a:cubicBezTo>
                  <a:cubicBezTo>
                    <a:pt x="669" y="77"/>
                    <a:pt x="669" y="77"/>
                    <a:pt x="669" y="77"/>
                  </a:cubicBezTo>
                  <a:cubicBezTo>
                    <a:pt x="669" y="77"/>
                    <a:pt x="669" y="78"/>
                    <a:pt x="673" y="79"/>
                  </a:cubicBezTo>
                  <a:cubicBezTo>
                    <a:pt x="675" y="79"/>
                    <a:pt x="675" y="79"/>
                    <a:pt x="675" y="81"/>
                  </a:cubicBezTo>
                  <a:cubicBezTo>
                    <a:pt x="676" y="81"/>
                    <a:pt x="676" y="82"/>
                    <a:pt x="677" y="83"/>
                  </a:cubicBezTo>
                  <a:cubicBezTo>
                    <a:pt x="677" y="83"/>
                    <a:pt x="677" y="83"/>
                    <a:pt x="677" y="83"/>
                  </a:cubicBezTo>
                  <a:cubicBezTo>
                    <a:pt x="679" y="85"/>
                    <a:pt x="678" y="87"/>
                    <a:pt x="677" y="87"/>
                  </a:cubicBezTo>
                  <a:cubicBezTo>
                    <a:pt x="677" y="88"/>
                    <a:pt x="676" y="88"/>
                    <a:pt x="676" y="89"/>
                  </a:cubicBezTo>
                  <a:cubicBezTo>
                    <a:pt x="677" y="90"/>
                    <a:pt x="676" y="90"/>
                    <a:pt x="676" y="91"/>
                  </a:cubicBezTo>
                  <a:cubicBezTo>
                    <a:pt x="675" y="92"/>
                    <a:pt x="673" y="92"/>
                    <a:pt x="672" y="91"/>
                  </a:cubicBezTo>
                  <a:cubicBezTo>
                    <a:pt x="672" y="91"/>
                    <a:pt x="671" y="91"/>
                    <a:pt x="671" y="90"/>
                  </a:cubicBezTo>
                  <a:cubicBezTo>
                    <a:pt x="671" y="90"/>
                    <a:pt x="669" y="89"/>
                    <a:pt x="667" y="89"/>
                  </a:cubicBezTo>
                  <a:cubicBezTo>
                    <a:pt x="664" y="89"/>
                    <a:pt x="663" y="90"/>
                    <a:pt x="662" y="90"/>
                  </a:cubicBezTo>
                  <a:cubicBezTo>
                    <a:pt x="661" y="92"/>
                    <a:pt x="660" y="93"/>
                    <a:pt x="658" y="93"/>
                  </a:cubicBezTo>
                  <a:cubicBezTo>
                    <a:pt x="657" y="93"/>
                    <a:pt x="656" y="93"/>
                    <a:pt x="656" y="92"/>
                  </a:cubicBezTo>
                  <a:cubicBezTo>
                    <a:pt x="655" y="91"/>
                    <a:pt x="652" y="91"/>
                    <a:pt x="648" y="92"/>
                  </a:cubicBezTo>
                  <a:cubicBezTo>
                    <a:pt x="646" y="92"/>
                    <a:pt x="643" y="93"/>
                    <a:pt x="640" y="93"/>
                  </a:cubicBezTo>
                  <a:cubicBezTo>
                    <a:pt x="632" y="93"/>
                    <a:pt x="615" y="94"/>
                    <a:pt x="611" y="95"/>
                  </a:cubicBezTo>
                  <a:cubicBezTo>
                    <a:pt x="609" y="96"/>
                    <a:pt x="607" y="98"/>
                    <a:pt x="606" y="101"/>
                  </a:cubicBezTo>
                  <a:cubicBezTo>
                    <a:pt x="606" y="102"/>
                    <a:pt x="606" y="104"/>
                    <a:pt x="607" y="105"/>
                  </a:cubicBezTo>
                  <a:cubicBezTo>
                    <a:pt x="610" y="108"/>
                    <a:pt x="609" y="110"/>
                    <a:pt x="608" y="112"/>
                  </a:cubicBezTo>
                  <a:cubicBezTo>
                    <a:pt x="608" y="113"/>
                    <a:pt x="608" y="113"/>
                    <a:pt x="608" y="114"/>
                  </a:cubicBezTo>
                  <a:cubicBezTo>
                    <a:pt x="608" y="115"/>
                    <a:pt x="617" y="120"/>
                    <a:pt x="622" y="121"/>
                  </a:cubicBezTo>
                  <a:cubicBezTo>
                    <a:pt x="625" y="121"/>
                    <a:pt x="629" y="124"/>
                    <a:pt x="630" y="127"/>
                  </a:cubicBezTo>
                  <a:cubicBezTo>
                    <a:pt x="631" y="129"/>
                    <a:pt x="631" y="132"/>
                    <a:pt x="629" y="133"/>
                  </a:cubicBezTo>
                  <a:cubicBezTo>
                    <a:pt x="628" y="135"/>
                    <a:pt x="627" y="135"/>
                    <a:pt x="625" y="135"/>
                  </a:cubicBezTo>
                  <a:cubicBezTo>
                    <a:pt x="620" y="135"/>
                    <a:pt x="614" y="131"/>
                    <a:pt x="609" y="127"/>
                  </a:cubicBezTo>
                  <a:cubicBezTo>
                    <a:pt x="603" y="123"/>
                    <a:pt x="588" y="121"/>
                    <a:pt x="584" y="121"/>
                  </a:cubicBezTo>
                  <a:cubicBezTo>
                    <a:pt x="581" y="121"/>
                    <a:pt x="580" y="120"/>
                    <a:pt x="579" y="119"/>
                  </a:cubicBezTo>
                  <a:cubicBezTo>
                    <a:pt x="579" y="118"/>
                    <a:pt x="578" y="117"/>
                    <a:pt x="576" y="117"/>
                  </a:cubicBezTo>
                  <a:cubicBezTo>
                    <a:pt x="575" y="117"/>
                    <a:pt x="575" y="117"/>
                    <a:pt x="575" y="117"/>
                  </a:cubicBezTo>
                  <a:cubicBezTo>
                    <a:pt x="571" y="117"/>
                    <a:pt x="568" y="120"/>
                    <a:pt x="568" y="121"/>
                  </a:cubicBezTo>
                  <a:cubicBezTo>
                    <a:pt x="568" y="120"/>
                    <a:pt x="568" y="121"/>
                    <a:pt x="568" y="121"/>
                  </a:cubicBezTo>
                  <a:cubicBezTo>
                    <a:pt x="571" y="120"/>
                    <a:pt x="571" y="120"/>
                    <a:pt x="571" y="120"/>
                  </a:cubicBezTo>
                  <a:cubicBezTo>
                    <a:pt x="573" y="120"/>
                    <a:pt x="574" y="121"/>
                    <a:pt x="575" y="122"/>
                  </a:cubicBezTo>
                  <a:cubicBezTo>
                    <a:pt x="575" y="123"/>
                    <a:pt x="574" y="124"/>
                    <a:pt x="574" y="124"/>
                  </a:cubicBezTo>
                  <a:cubicBezTo>
                    <a:pt x="574" y="124"/>
                    <a:pt x="574" y="124"/>
                    <a:pt x="574" y="124"/>
                  </a:cubicBezTo>
                  <a:cubicBezTo>
                    <a:pt x="574" y="124"/>
                    <a:pt x="574" y="124"/>
                    <a:pt x="575" y="124"/>
                  </a:cubicBezTo>
                  <a:cubicBezTo>
                    <a:pt x="576" y="125"/>
                    <a:pt x="578" y="125"/>
                    <a:pt x="579" y="126"/>
                  </a:cubicBezTo>
                  <a:cubicBezTo>
                    <a:pt x="581" y="127"/>
                    <a:pt x="582" y="128"/>
                    <a:pt x="581" y="129"/>
                  </a:cubicBezTo>
                  <a:cubicBezTo>
                    <a:pt x="581" y="130"/>
                    <a:pt x="578" y="131"/>
                    <a:pt x="576" y="131"/>
                  </a:cubicBezTo>
                  <a:cubicBezTo>
                    <a:pt x="573" y="131"/>
                    <a:pt x="571" y="130"/>
                    <a:pt x="569" y="129"/>
                  </a:cubicBezTo>
                  <a:cubicBezTo>
                    <a:pt x="568" y="128"/>
                    <a:pt x="566" y="128"/>
                    <a:pt x="565" y="128"/>
                  </a:cubicBezTo>
                  <a:cubicBezTo>
                    <a:pt x="562" y="128"/>
                    <a:pt x="559" y="130"/>
                    <a:pt x="558" y="132"/>
                  </a:cubicBezTo>
                  <a:cubicBezTo>
                    <a:pt x="558" y="132"/>
                    <a:pt x="558" y="132"/>
                    <a:pt x="559" y="133"/>
                  </a:cubicBezTo>
                  <a:cubicBezTo>
                    <a:pt x="560" y="136"/>
                    <a:pt x="566" y="141"/>
                    <a:pt x="573" y="142"/>
                  </a:cubicBezTo>
                  <a:cubicBezTo>
                    <a:pt x="578" y="143"/>
                    <a:pt x="580" y="144"/>
                    <a:pt x="581" y="146"/>
                  </a:cubicBezTo>
                  <a:cubicBezTo>
                    <a:pt x="581" y="146"/>
                    <a:pt x="582" y="147"/>
                    <a:pt x="583" y="147"/>
                  </a:cubicBezTo>
                  <a:cubicBezTo>
                    <a:pt x="585" y="148"/>
                    <a:pt x="586" y="149"/>
                    <a:pt x="586" y="150"/>
                  </a:cubicBezTo>
                  <a:cubicBezTo>
                    <a:pt x="586" y="152"/>
                    <a:pt x="583" y="153"/>
                    <a:pt x="581" y="153"/>
                  </a:cubicBezTo>
                  <a:cubicBezTo>
                    <a:pt x="581" y="153"/>
                    <a:pt x="581" y="153"/>
                    <a:pt x="581" y="153"/>
                  </a:cubicBezTo>
                  <a:cubicBezTo>
                    <a:pt x="579" y="153"/>
                    <a:pt x="576" y="151"/>
                    <a:pt x="572" y="149"/>
                  </a:cubicBezTo>
                  <a:cubicBezTo>
                    <a:pt x="571" y="148"/>
                    <a:pt x="569" y="147"/>
                    <a:pt x="568" y="146"/>
                  </a:cubicBezTo>
                  <a:cubicBezTo>
                    <a:pt x="567" y="145"/>
                    <a:pt x="565" y="145"/>
                    <a:pt x="563" y="145"/>
                  </a:cubicBezTo>
                  <a:cubicBezTo>
                    <a:pt x="561" y="145"/>
                    <a:pt x="560" y="145"/>
                    <a:pt x="558" y="145"/>
                  </a:cubicBezTo>
                  <a:cubicBezTo>
                    <a:pt x="557" y="145"/>
                    <a:pt x="555" y="145"/>
                    <a:pt x="554" y="145"/>
                  </a:cubicBezTo>
                  <a:cubicBezTo>
                    <a:pt x="551" y="145"/>
                    <a:pt x="549" y="145"/>
                    <a:pt x="548" y="144"/>
                  </a:cubicBezTo>
                  <a:cubicBezTo>
                    <a:pt x="546" y="142"/>
                    <a:pt x="547" y="140"/>
                    <a:pt x="548" y="139"/>
                  </a:cubicBezTo>
                  <a:cubicBezTo>
                    <a:pt x="548" y="138"/>
                    <a:pt x="548" y="137"/>
                    <a:pt x="548" y="137"/>
                  </a:cubicBezTo>
                  <a:cubicBezTo>
                    <a:pt x="544" y="134"/>
                    <a:pt x="547" y="128"/>
                    <a:pt x="550" y="124"/>
                  </a:cubicBezTo>
                  <a:cubicBezTo>
                    <a:pt x="551" y="122"/>
                    <a:pt x="551" y="120"/>
                    <a:pt x="550" y="117"/>
                  </a:cubicBezTo>
                  <a:cubicBezTo>
                    <a:pt x="549" y="114"/>
                    <a:pt x="548" y="112"/>
                    <a:pt x="546" y="112"/>
                  </a:cubicBezTo>
                  <a:cubicBezTo>
                    <a:pt x="544" y="111"/>
                    <a:pt x="544" y="112"/>
                    <a:pt x="544" y="112"/>
                  </a:cubicBezTo>
                  <a:cubicBezTo>
                    <a:pt x="543" y="113"/>
                    <a:pt x="544" y="114"/>
                    <a:pt x="544" y="115"/>
                  </a:cubicBezTo>
                  <a:cubicBezTo>
                    <a:pt x="545" y="117"/>
                    <a:pt x="545" y="123"/>
                    <a:pt x="541" y="128"/>
                  </a:cubicBezTo>
                  <a:cubicBezTo>
                    <a:pt x="539" y="130"/>
                    <a:pt x="535" y="131"/>
                    <a:pt x="532" y="132"/>
                  </a:cubicBezTo>
                  <a:cubicBezTo>
                    <a:pt x="531" y="133"/>
                    <a:pt x="528" y="134"/>
                    <a:pt x="528" y="134"/>
                  </a:cubicBezTo>
                  <a:cubicBezTo>
                    <a:pt x="528" y="136"/>
                    <a:pt x="526" y="137"/>
                    <a:pt x="525" y="139"/>
                  </a:cubicBezTo>
                  <a:cubicBezTo>
                    <a:pt x="524" y="139"/>
                    <a:pt x="523" y="140"/>
                    <a:pt x="523" y="140"/>
                  </a:cubicBezTo>
                  <a:cubicBezTo>
                    <a:pt x="525" y="143"/>
                    <a:pt x="535" y="153"/>
                    <a:pt x="536" y="156"/>
                  </a:cubicBezTo>
                  <a:cubicBezTo>
                    <a:pt x="537" y="158"/>
                    <a:pt x="535" y="161"/>
                    <a:pt x="533" y="165"/>
                  </a:cubicBezTo>
                  <a:cubicBezTo>
                    <a:pt x="531" y="168"/>
                    <a:pt x="529" y="173"/>
                    <a:pt x="529" y="175"/>
                  </a:cubicBezTo>
                  <a:cubicBezTo>
                    <a:pt x="530" y="179"/>
                    <a:pt x="530" y="181"/>
                    <a:pt x="530" y="183"/>
                  </a:cubicBezTo>
                  <a:cubicBezTo>
                    <a:pt x="529" y="184"/>
                    <a:pt x="529" y="185"/>
                    <a:pt x="530" y="186"/>
                  </a:cubicBezTo>
                  <a:cubicBezTo>
                    <a:pt x="530" y="187"/>
                    <a:pt x="531" y="187"/>
                    <a:pt x="532" y="187"/>
                  </a:cubicBezTo>
                  <a:cubicBezTo>
                    <a:pt x="533" y="187"/>
                    <a:pt x="533" y="187"/>
                    <a:pt x="534" y="187"/>
                  </a:cubicBezTo>
                  <a:cubicBezTo>
                    <a:pt x="535" y="187"/>
                    <a:pt x="537" y="187"/>
                    <a:pt x="538" y="188"/>
                  </a:cubicBezTo>
                  <a:cubicBezTo>
                    <a:pt x="539" y="188"/>
                    <a:pt x="541" y="187"/>
                    <a:pt x="544" y="187"/>
                  </a:cubicBezTo>
                  <a:cubicBezTo>
                    <a:pt x="546" y="186"/>
                    <a:pt x="548" y="185"/>
                    <a:pt x="551" y="185"/>
                  </a:cubicBezTo>
                  <a:cubicBezTo>
                    <a:pt x="556" y="184"/>
                    <a:pt x="565" y="188"/>
                    <a:pt x="571" y="191"/>
                  </a:cubicBezTo>
                  <a:cubicBezTo>
                    <a:pt x="572" y="191"/>
                    <a:pt x="572" y="192"/>
                    <a:pt x="573" y="192"/>
                  </a:cubicBezTo>
                  <a:cubicBezTo>
                    <a:pt x="576" y="194"/>
                    <a:pt x="576" y="196"/>
                    <a:pt x="576" y="198"/>
                  </a:cubicBezTo>
                  <a:cubicBezTo>
                    <a:pt x="577" y="199"/>
                    <a:pt x="577" y="200"/>
                    <a:pt x="577" y="201"/>
                  </a:cubicBezTo>
                  <a:cubicBezTo>
                    <a:pt x="579" y="204"/>
                    <a:pt x="577" y="205"/>
                    <a:pt x="575" y="206"/>
                  </a:cubicBezTo>
                  <a:cubicBezTo>
                    <a:pt x="574" y="207"/>
                    <a:pt x="572" y="208"/>
                    <a:pt x="572" y="210"/>
                  </a:cubicBezTo>
                  <a:cubicBezTo>
                    <a:pt x="572" y="213"/>
                    <a:pt x="578" y="215"/>
                    <a:pt x="581" y="216"/>
                  </a:cubicBezTo>
                  <a:cubicBezTo>
                    <a:pt x="584" y="217"/>
                    <a:pt x="585" y="217"/>
                    <a:pt x="585" y="218"/>
                  </a:cubicBezTo>
                  <a:cubicBezTo>
                    <a:pt x="586" y="219"/>
                    <a:pt x="585" y="219"/>
                    <a:pt x="585" y="220"/>
                  </a:cubicBezTo>
                  <a:cubicBezTo>
                    <a:pt x="585" y="220"/>
                    <a:pt x="584" y="220"/>
                    <a:pt x="582" y="220"/>
                  </a:cubicBezTo>
                  <a:cubicBezTo>
                    <a:pt x="579" y="220"/>
                    <a:pt x="574" y="220"/>
                    <a:pt x="571" y="219"/>
                  </a:cubicBezTo>
                  <a:cubicBezTo>
                    <a:pt x="569" y="218"/>
                    <a:pt x="567" y="215"/>
                    <a:pt x="567" y="213"/>
                  </a:cubicBezTo>
                  <a:cubicBezTo>
                    <a:pt x="566" y="212"/>
                    <a:pt x="566" y="211"/>
                    <a:pt x="566" y="211"/>
                  </a:cubicBezTo>
                  <a:cubicBezTo>
                    <a:pt x="565" y="210"/>
                    <a:pt x="566" y="209"/>
                    <a:pt x="567" y="207"/>
                  </a:cubicBezTo>
                  <a:cubicBezTo>
                    <a:pt x="567" y="205"/>
                    <a:pt x="568" y="204"/>
                    <a:pt x="568" y="202"/>
                  </a:cubicBezTo>
                  <a:cubicBezTo>
                    <a:pt x="569" y="201"/>
                    <a:pt x="567" y="199"/>
                    <a:pt x="565" y="198"/>
                  </a:cubicBezTo>
                  <a:cubicBezTo>
                    <a:pt x="564" y="197"/>
                    <a:pt x="564" y="197"/>
                    <a:pt x="563" y="196"/>
                  </a:cubicBezTo>
                  <a:cubicBezTo>
                    <a:pt x="561" y="193"/>
                    <a:pt x="559" y="191"/>
                    <a:pt x="557" y="191"/>
                  </a:cubicBezTo>
                  <a:cubicBezTo>
                    <a:pt x="556" y="192"/>
                    <a:pt x="555" y="192"/>
                    <a:pt x="554" y="192"/>
                  </a:cubicBezTo>
                  <a:cubicBezTo>
                    <a:pt x="549" y="193"/>
                    <a:pt x="542" y="194"/>
                    <a:pt x="540" y="196"/>
                  </a:cubicBezTo>
                  <a:cubicBezTo>
                    <a:pt x="537" y="198"/>
                    <a:pt x="541" y="207"/>
                    <a:pt x="542" y="210"/>
                  </a:cubicBezTo>
                  <a:cubicBezTo>
                    <a:pt x="543" y="210"/>
                    <a:pt x="543" y="210"/>
                    <a:pt x="543" y="210"/>
                  </a:cubicBezTo>
                  <a:cubicBezTo>
                    <a:pt x="544" y="213"/>
                    <a:pt x="540" y="216"/>
                    <a:pt x="537" y="219"/>
                  </a:cubicBezTo>
                  <a:cubicBezTo>
                    <a:pt x="536" y="221"/>
                    <a:pt x="533" y="223"/>
                    <a:pt x="533" y="224"/>
                  </a:cubicBezTo>
                  <a:cubicBezTo>
                    <a:pt x="534" y="228"/>
                    <a:pt x="530" y="229"/>
                    <a:pt x="526" y="232"/>
                  </a:cubicBezTo>
                  <a:cubicBezTo>
                    <a:pt x="524" y="233"/>
                    <a:pt x="524" y="233"/>
                    <a:pt x="524" y="233"/>
                  </a:cubicBezTo>
                  <a:cubicBezTo>
                    <a:pt x="523" y="233"/>
                    <a:pt x="523" y="233"/>
                    <a:pt x="522" y="234"/>
                  </a:cubicBezTo>
                  <a:cubicBezTo>
                    <a:pt x="518" y="236"/>
                    <a:pt x="514" y="238"/>
                    <a:pt x="514" y="241"/>
                  </a:cubicBezTo>
                  <a:cubicBezTo>
                    <a:pt x="514" y="242"/>
                    <a:pt x="514" y="243"/>
                    <a:pt x="514" y="243"/>
                  </a:cubicBezTo>
                  <a:cubicBezTo>
                    <a:pt x="513" y="244"/>
                    <a:pt x="512" y="244"/>
                    <a:pt x="511" y="244"/>
                  </a:cubicBezTo>
                  <a:cubicBezTo>
                    <a:pt x="508" y="244"/>
                    <a:pt x="505" y="243"/>
                    <a:pt x="503" y="242"/>
                  </a:cubicBezTo>
                  <a:cubicBezTo>
                    <a:pt x="501" y="241"/>
                    <a:pt x="499" y="241"/>
                    <a:pt x="496" y="242"/>
                  </a:cubicBezTo>
                  <a:cubicBezTo>
                    <a:pt x="495" y="242"/>
                    <a:pt x="493" y="243"/>
                    <a:pt x="491" y="243"/>
                  </a:cubicBezTo>
                  <a:cubicBezTo>
                    <a:pt x="490" y="243"/>
                    <a:pt x="490" y="243"/>
                    <a:pt x="490" y="243"/>
                  </a:cubicBezTo>
                  <a:cubicBezTo>
                    <a:pt x="488" y="243"/>
                    <a:pt x="486" y="241"/>
                    <a:pt x="485" y="241"/>
                  </a:cubicBezTo>
                  <a:cubicBezTo>
                    <a:pt x="484" y="240"/>
                    <a:pt x="483" y="239"/>
                    <a:pt x="482" y="240"/>
                  </a:cubicBezTo>
                  <a:cubicBezTo>
                    <a:pt x="479" y="241"/>
                    <a:pt x="477" y="240"/>
                    <a:pt x="475" y="238"/>
                  </a:cubicBezTo>
                  <a:cubicBezTo>
                    <a:pt x="474" y="237"/>
                    <a:pt x="474" y="235"/>
                    <a:pt x="475" y="234"/>
                  </a:cubicBezTo>
                  <a:cubicBezTo>
                    <a:pt x="475" y="232"/>
                    <a:pt x="476" y="232"/>
                    <a:pt x="478" y="232"/>
                  </a:cubicBezTo>
                  <a:cubicBezTo>
                    <a:pt x="480" y="232"/>
                    <a:pt x="482" y="233"/>
                    <a:pt x="483" y="235"/>
                  </a:cubicBezTo>
                  <a:cubicBezTo>
                    <a:pt x="483" y="236"/>
                    <a:pt x="483" y="236"/>
                    <a:pt x="483" y="236"/>
                  </a:cubicBezTo>
                  <a:cubicBezTo>
                    <a:pt x="484" y="236"/>
                    <a:pt x="486" y="235"/>
                    <a:pt x="488" y="234"/>
                  </a:cubicBezTo>
                  <a:cubicBezTo>
                    <a:pt x="490" y="233"/>
                    <a:pt x="491" y="234"/>
                    <a:pt x="492" y="235"/>
                  </a:cubicBezTo>
                  <a:cubicBezTo>
                    <a:pt x="492" y="236"/>
                    <a:pt x="493" y="236"/>
                    <a:pt x="495" y="237"/>
                  </a:cubicBezTo>
                  <a:cubicBezTo>
                    <a:pt x="497" y="237"/>
                    <a:pt x="497" y="236"/>
                    <a:pt x="497" y="236"/>
                  </a:cubicBezTo>
                  <a:cubicBezTo>
                    <a:pt x="498" y="235"/>
                    <a:pt x="498" y="234"/>
                    <a:pt x="501" y="234"/>
                  </a:cubicBezTo>
                  <a:cubicBezTo>
                    <a:pt x="502" y="234"/>
                    <a:pt x="503" y="234"/>
                    <a:pt x="503" y="234"/>
                  </a:cubicBezTo>
                  <a:cubicBezTo>
                    <a:pt x="503" y="234"/>
                    <a:pt x="503" y="234"/>
                    <a:pt x="502" y="233"/>
                  </a:cubicBezTo>
                  <a:cubicBezTo>
                    <a:pt x="502" y="233"/>
                    <a:pt x="502" y="232"/>
                    <a:pt x="502" y="231"/>
                  </a:cubicBezTo>
                  <a:cubicBezTo>
                    <a:pt x="503" y="230"/>
                    <a:pt x="505" y="229"/>
                    <a:pt x="507" y="228"/>
                  </a:cubicBezTo>
                  <a:cubicBezTo>
                    <a:pt x="508" y="228"/>
                    <a:pt x="508" y="228"/>
                    <a:pt x="508" y="228"/>
                  </a:cubicBezTo>
                  <a:cubicBezTo>
                    <a:pt x="509" y="227"/>
                    <a:pt x="509" y="226"/>
                    <a:pt x="509" y="225"/>
                  </a:cubicBezTo>
                  <a:cubicBezTo>
                    <a:pt x="510" y="224"/>
                    <a:pt x="510" y="222"/>
                    <a:pt x="511" y="222"/>
                  </a:cubicBezTo>
                  <a:cubicBezTo>
                    <a:pt x="512" y="221"/>
                    <a:pt x="512" y="221"/>
                    <a:pt x="512" y="220"/>
                  </a:cubicBezTo>
                  <a:cubicBezTo>
                    <a:pt x="512" y="219"/>
                    <a:pt x="513" y="218"/>
                    <a:pt x="515" y="218"/>
                  </a:cubicBezTo>
                  <a:cubicBezTo>
                    <a:pt x="515" y="218"/>
                    <a:pt x="516" y="217"/>
                    <a:pt x="517" y="216"/>
                  </a:cubicBezTo>
                  <a:cubicBezTo>
                    <a:pt x="518" y="215"/>
                    <a:pt x="519" y="214"/>
                    <a:pt x="520" y="214"/>
                  </a:cubicBezTo>
                  <a:cubicBezTo>
                    <a:pt x="521" y="214"/>
                    <a:pt x="521" y="214"/>
                    <a:pt x="521" y="213"/>
                  </a:cubicBezTo>
                  <a:cubicBezTo>
                    <a:pt x="522" y="212"/>
                    <a:pt x="522" y="211"/>
                    <a:pt x="521" y="210"/>
                  </a:cubicBezTo>
                  <a:cubicBezTo>
                    <a:pt x="520" y="209"/>
                    <a:pt x="521" y="207"/>
                    <a:pt x="521" y="206"/>
                  </a:cubicBezTo>
                  <a:cubicBezTo>
                    <a:pt x="522" y="204"/>
                    <a:pt x="523" y="202"/>
                    <a:pt x="525" y="201"/>
                  </a:cubicBezTo>
                  <a:cubicBezTo>
                    <a:pt x="526" y="201"/>
                    <a:pt x="526" y="201"/>
                    <a:pt x="526" y="201"/>
                  </a:cubicBezTo>
                  <a:cubicBezTo>
                    <a:pt x="526" y="200"/>
                    <a:pt x="526" y="200"/>
                    <a:pt x="525" y="199"/>
                  </a:cubicBezTo>
                  <a:cubicBezTo>
                    <a:pt x="524" y="198"/>
                    <a:pt x="524" y="198"/>
                    <a:pt x="524" y="198"/>
                  </a:cubicBezTo>
                  <a:cubicBezTo>
                    <a:pt x="520" y="195"/>
                    <a:pt x="515" y="191"/>
                    <a:pt x="516" y="188"/>
                  </a:cubicBezTo>
                  <a:cubicBezTo>
                    <a:pt x="516" y="187"/>
                    <a:pt x="516" y="185"/>
                    <a:pt x="515" y="183"/>
                  </a:cubicBezTo>
                  <a:cubicBezTo>
                    <a:pt x="515" y="181"/>
                    <a:pt x="515" y="178"/>
                    <a:pt x="515" y="177"/>
                  </a:cubicBezTo>
                  <a:cubicBezTo>
                    <a:pt x="516" y="175"/>
                    <a:pt x="516" y="171"/>
                    <a:pt x="515" y="168"/>
                  </a:cubicBezTo>
                  <a:cubicBezTo>
                    <a:pt x="515" y="166"/>
                    <a:pt x="515" y="166"/>
                    <a:pt x="515" y="166"/>
                  </a:cubicBezTo>
                  <a:cubicBezTo>
                    <a:pt x="515" y="165"/>
                    <a:pt x="516" y="163"/>
                    <a:pt x="516" y="160"/>
                  </a:cubicBezTo>
                  <a:cubicBezTo>
                    <a:pt x="517" y="159"/>
                    <a:pt x="518" y="157"/>
                    <a:pt x="518" y="154"/>
                  </a:cubicBezTo>
                  <a:cubicBezTo>
                    <a:pt x="519" y="150"/>
                    <a:pt x="513" y="144"/>
                    <a:pt x="510" y="143"/>
                  </a:cubicBezTo>
                  <a:cubicBezTo>
                    <a:pt x="508" y="142"/>
                    <a:pt x="507" y="141"/>
                    <a:pt x="507" y="140"/>
                  </a:cubicBezTo>
                  <a:cubicBezTo>
                    <a:pt x="507" y="138"/>
                    <a:pt x="509" y="136"/>
                    <a:pt x="513" y="132"/>
                  </a:cubicBezTo>
                  <a:cubicBezTo>
                    <a:pt x="517" y="129"/>
                    <a:pt x="518" y="117"/>
                    <a:pt x="517" y="114"/>
                  </a:cubicBezTo>
                  <a:cubicBezTo>
                    <a:pt x="517" y="113"/>
                    <a:pt x="510" y="110"/>
                    <a:pt x="505" y="110"/>
                  </a:cubicBezTo>
                  <a:cubicBezTo>
                    <a:pt x="505" y="110"/>
                    <a:pt x="505" y="110"/>
                    <a:pt x="505" y="110"/>
                  </a:cubicBezTo>
                  <a:cubicBezTo>
                    <a:pt x="501" y="111"/>
                    <a:pt x="486" y="110"/>
                    <a:pt x="483" y="109"/>
                  </a:cubicBezTo>
                  <a:cubicBezTo>
                    <a:pt x="481" y="109"/>
                    <a:pt x="480" y="111"/>
                    <a:pt x="478" y="114"/>
                  </a:cubicBezTo>
                  <a:cubicBezTo>
                    <a:pt x="478" y="114"/>
                    <a:pt x="478" y="115"/>
                    <a:pt x="477" y="115"/>
                  </a:cubicBezTo>
                  <a:cubicBezTo>
                    <a:pt x="477" y="116"/>
                    <a:pt x="477" y="117"/>
                    <a:pt x="476" y="118"/>
                  </a:cubicBezTo>
                  <a:cubicBezTo>
                    <a:pt x="474" y="121"/>
                    <a:pt x="472" y="125"/>
                    <a:pt x="470" y="131"/>
                  </a:cubicBezTo>
                  <a:cubicBezTo>
                    <a:pt x="468" y="138"/>
                    <a:pt x="461" y="141"/>
                    <a:pt x="456" y="142"/>
                  </a:cubicBezTo>
                  <a:cubicBezTo>
                    <a:pt x="456" y="143"/>
                    <a:pt x="455" y="143"/>
                    <a:pt x="454" y="143"/>
                  </a:cubicBezTo>
                  <a:cubicBezTo>
                    <a:pt x="452" y="144"/>
                    <a:pt x="451" y="146"/>
                    <a:pt x="450" y="148"/>
                  </a:cubicBezTo>
                  <a:cubicBezTo>
                    <a:pt x="450" y="150"/>
                    <a:pt x="450" y="151"/>
                    <a:pt x="450" y="151"/>
                  </a:cubicBezTo>
                  <a:cubicBezTo>
                    <a:pt x="451" y="153"/>
                    <a:pt x="452" y="152"/>
                    <a:pt x="453" y="152"/>
                  </a:cubicBezTo>
                  <a:cubicBezTo>
                    <a:pt x="454" y="152"/>
                    <a:pt x="455" y="152"/>
                    <a:pt x="456" y="153"/>
                  </a:cubicBezTo>
                  <a:cubicBezTo>
                    <a:pt x="457" y="153"/>
                    <a:pt x="457" y="154"/>
                    <a:pt x="457" y="155"/>
                  </a:cubicBezTo>
                  <a:cubicBezTo>
                    <a:pt x="458" y="157"/>
                    <a:pt x="456" y="162"/>
                    <a:pt x="455" y="163"/>
                  </a:cubicBezTo>
                  <a:cubicBezTo>
                    <a:pt x="455" y="163"/>
                    <a:pt x="455" y="164"/>
                    <a:pt x="455" y="164"/>
                  </a:cubicBezTo>
                  <a:cubicBezTo>
                    <a:pt x="456" y="165"/>
                    <a:pt x="457" y="167"/>
                    <a:pt x="454" y="169"/>
                  </a:cubicBezTo>
                  <a:cubicBezTo>
                    <a:pt x="452" y="170"/>
                    <a:pt x="451" y="172"/>
                    <a:pt x="450" y="174"/>
                  </a:cubicBezTo>
                  <a:cubicBezTo>
                    <a:pt x="450" y="174"/>
                    <a:pt x="450" y="175"/>
                    <a:pt x="451" y="175"/>
                  </a:cubicBezTo>
                  <a:cubicBezTo>
                    <a:pt x="451" y="176"/>
                    <a:pt x="454" y="177"/>
                    <a:pt x="457" y="177"/>
                  </a:cubicBezTo>
                  <a:cubicBezTo>
                    <a:pt x="459" y="178"/>
                    <a:pt x="462" y="179"/>
                    <a:pt x="464" y="180"/>
                  </a:cubicBezTo>
                  <a:cubicBezTo>
                    <a:pt x="466" y="181"/>
                    <a:pt x="467" y="183"/>
                    <a:pt x="467" y="185"/>
                  </a:cubicBezTo>
                  <a:cubicBezTo>
                    <a:pt x="467" y="186"/>
                    <a:pt x="468" y="188"/>
                    <a:pt x="469" y="189"/>
                  </a:cubicBezTo>
                  <a:cubicBezTo>
                    <a:pt x="470" y="191"/>
                    <a:pt x="471" y="191"/>
                    <a:pt x="473" y="191"/>
                  </a:cubicBezTo>
                  <a:cubicBezTo>
                    <a:pt x="474" y="191"/>
                    <a:pt x="475" y="191"/>
                    <a:pt x="476" y="193"/>
                  </a:cubicBezTo>
                  <a:cubicBezTo>
                    <a:pt x="476" y="194"/>
                    <a:pt x="476" y="195"/>
                    <a:pt x="475" y="197"/>
                  </a:cubicBezTo>
                  <a:cubicBezTo>
                    <a:pt x="474" y="200"/>
                    <a:pt x="470" y="205"/>
                    <a:pt x="468" y="205"/>
                  </a:cubicBezTo>
                  <a:cubicBezTo>
                    <a:pt x="468" y="205"/>
                    <a:pt x="468" y="205"/>
                    <a:pt x="468" y="205"/>
                  </a:cubicBezTo>
                  <a:cubicBezTo>
                    <a:pt x="466" y="205"/>
                    <a:pt x="462" y="202"/>
                    <a:pt x="457" y="198"/>
                  </a:cubicBezTo>
                  <a:cubicBezTo>
                    <a:pt x="456" y="196"/>
                    <a:pt x="454" y="195"/>
                    <a:pt x="454" y="194"/>
                  </a:cubicBezTo>
                  <a:cubicBezTo>
                    <a:pt x="452" y="193"/>
                    <a:pt x="448" y="192"/>
                    <a:pt x="445" y="190"/>
                  </a:cubicBezTo>
                  <a:cubicBezTo>
                    <a:pt x="441" y="189"/>
                    <a:pt x="438" y="188"/>
                    <a:pt x="436" y="187"/>
                  </a:cubicBezTo>
                  <a:cubicBezTo>
                    <a:pt x="434" y="185"/>
                    <a:pt x="432" y="185"/>
                    <a:pt x="430" y="184"/>
                  </a:cubicBezTo>
                  <a:cubicBezTo>
                    <a:pt x="427" y="184"/>
                    <a:pt x="424" y="183"/>
                    <a:pt x="421" y="180"/>
                  </a:cubicBezTo>
                  <a:cubicBezTo>
                    <a:pt x="415" y="177"/>
                    <a:pt x="411" y="175"/>
                    <a:pt x="402" y="175"/>
                  </a:cubicBezTo>
                  <a:cubicBezTo>
                    <a:pt x="399" y="175"/>
                    <a:pt x="399" y="175"/>
                    <a:pt x="399" y="175"/>
                  </a:cubicBezTo>
                  <a:cubicBezTo>
                    <a:pt x="394" y="175"/>
                    <a:pt x="389" y="174"/>
                    <a:pt x="386" y="174"/>
                  </a:cubicBezTo>
                  <a:cubicBezTo>
                    <a:pt x="383" y="173"/>
                    <a:pt x="381" y="173"/>
                    <a:pt x="380" y="173"/>
                  </a:cubicBezTo>
                  <a:cubicBezTo>
                    <a:pt x="378" y="174"/>
                    <a:pt x="377" y="172"/>
                    <a:pt x="376" y="171"/>
                  </a:cubicBezTo>
                  <a:cubicBezTo>
                    <a:pt x="375" y="170"/>
                    <a:pt x="374" y="168"/>
                    <a:pt x="371" y="167"/>
                  </a:cubicBezTo>
                  <a:cubicBezTo>
                    <a:pt x="369" y="166"/>
                    <a:pt x="368" y="165"/>
                    <a:pt x="366" y="164"/>
                  </a:cubicBezTo>
                  <a:cubicBezTo>
                    <a:pt x="363" y="163"/>
                    <a:pt x="360" y="161"/>
                    <a:pt x="358" y="162"/>
                  </a:cubicBezTo>
                  <a:cubicBezTo>
                    <a:pt x="357" y="163"/>
                    <a:pt x="357" y="165"/>
                    <a:pt x="357" y="166"/>
                  </a:cubicBezTo>
                  <a:cubicBezTo>
                    <a:pt x="357" y="167"/>
                    <a:pt x="358" y="169"/>
                    <a:pt x="361" y="170"/>
                  </a:cubicBezTo>
                  <a:cubicBezTo>
                    <a:pt x="364" y="170"/>
                    <a:pt x="365" y="171"/>
                    <a:pt x="366" y="172"/>
                  </a:cubicBezTo>
                  <a:cubicBezTo>
                    <a:pt x="366" y="173"/>
                    <a:pt x="367" y="173"/>
                    <a:pt x="369" y="173"/>
                  </a:cubicBezTo>
                  <a:cubicBezTo>
                    <a:pt x="373" y="173"/>
                    <a:pt x="375" y="174"/>
                    <a:pt x="376" y="175"/>
                  </a:cubicBezTo>
                  <a:cubicBezTo>
                    <a:pt x="377" y="176"/>
                    <a:pt x="378" y="177"/>
                    <a:pt x="377" y="179"/>
                  </a:cubicBezTo>
                  <a:cubicBezTo>
                    <a:pt x="377" y="183"/>
                    <a:pt x="380" y="186"/>
                    <a:pt x="382" y="188"/>
                  </a:cubicBezTo>
                  <a:cubicBezTo>
                    <a:pt x="384" y="189"/>
                    <a:pt x="384" y="191"/>
                    <a:pt x="384" y="193"/>
                  </a:cubicBezTo>
                  <a:cubicBezTo>
                    <a:pt x="383" y="195"/>
                    <a:pt x="381" y="196"/>
                    <a:pt x="378" y="196"/>
                  </a:cubicBezTo>
                  <a:cubicBezTo>
                    <a:pt x="373" y="196"/>
                    <a:pt x="371" y="197"/>
                    <a:pt x="371" y="197"/>
                  </a:cubicBezTo>
                  <a:cubicBezTo>
                    <a:pt x="371" y="197"/>
                    <a:pt x="371" y="198"/>
                    <a:pt x="371" y="198"/>
                  </a:cubicBezTo>
                  <a:cubicBezTo>
                    <a:pt x="372" y="200"/>
                    <a:pt x="372" y="201"/>
                    <a:pt x="372" y="201"/>
                  </a:cubicBezTo>
                  <a:cubicBezTo>
                    <a:pt x="371" y="202"/>
                    <a:pt x="371" y="203"/>
                    <a:pt x="369" y="203"/>
                  </a:cubicBezTo>
                  <a:cubicBezTo>
                    <a:pt x="367" y="203"/>
                    <a:pt x="366" y="203"/>
                    <a:pt x="364" y="202"/>
                  </a:cubicBezTo>
                  <a:cubicBezTo>
                    <a:pt x="362" y="201"/>
                    <a:pt x="361" y="200"/>
                    <a:pt x="361" y="199"/>
                  </a:cubicBezTo>
                  <a:cubicBezTo>
                    <a:pt x="361" y="197"/>
                    <a:pt x="362" y="195"/>
                    <a:pt x="364" y="194"/>
                  </a:cubicBezTo>
                  <a:cubicBezTo>
                    <a:pt x="364" y="193"/>
                    <a:pt x="363" y="192"/>
                    <a:pt x="357" y="190"/>
                  </a:cubicBezTo>
                  <a:cubicBezTo>
                    <a:pt x="357" y="190"/>
                    <a:pt x="357" y="190"/>
                    <a:pt x="357" y="190"/>
                  </a:cubicBezTo>
                  <a:cubicBezTo>
                    <a:pt x="355" y="190"/>
                    <a:pt x="350" y="194"/>
                    <a:pt x="346" y="196"/>
                  </a:cubicBezTo>
                  <a:cubicBezTo>
                    <a:pt x="344" y="197"/>
                    <a:pt x="342" y="198"/>
                    <a:pt x="341" y="199"/>
                  </a:cubicBezTo>
                  <a:cubicBezTo>
                    <a:pt x="339" y="199"/>
                    <a:pt x="337" y="199"/>
                    <a:pt x="334" y="199"/>
                  </a:cubicBezTo>
                  <a:cubicBezTo>
                    <a:pt x="332" y="198"/>
                    <a:pt x="330" y="198"/>
                    <a:pt x="327" y="198"/>
                  </a:cubicBezTo>
                  <a:cubicBezTo>
                    <a:pt x="325" y="198"/>
                    <a:pt x="323" y="198"/>
                    <a:pt x="322" y="199"/>
                  </a:cubicBezTo>
                  <a:cubicBezTo>
                    <a:pt x="317" y="200"/>
                    <a:pt x="316" y="202"/>
                    <a:pt x="315" y="204"/>
                  </a:cubicBezTo>
                  <a:cubicBezTo>
                    <a:pt x="314" y="206"/>
                    <a:pt x="312" y="207"/>
                    <a:pt x="311" y="206"/>
                  </a:cubicBezTo>
                  <a:cubicBezTo>
                    <a:pt x="310" y="206"/>
                    <a:pt x="309" y="206"/>
                    <a:pt x="308" y="206"/>
                  </a:cubicBezTo>
                  <a:cubicBezTo>
                    <a:pt x="308" y="206"/>
                    <a:pt x="307" y="206"/>
                    <a:pt x="306" y="206"/>
                  </a:cubicBezTo>
                  <a:cubicBezTo>
                    <a:pt x="305" y="206"/>
                    <a:pt x="304" y="206"/>
                    <a:pt x="303" y="206"/>
                  </a:cubicBezTo>
                  <a:cubicBezTo>
                    <a:pt x="300" y="206"/>
                    <a:pt x="297" y="206"/>
                    <a:pt x="295" y="205"/>
                  </a:cubicBezTo>
                  <a:cubicBezTo>
                    <a:pt x="294" y="204"/>
                    <a:pt x="293" y="203"/>
                    <a:pt x="293" y="202"/>
                  </a:cubicBezTo>
                  <a:cubicBezTo>
                    <a:pt x="294" y="201"/>
                    <a:pt x="296" y="200"/>
                    <a:pt x="298" y="200"/>
                  </a:cubicBezTo>
                  <a:cubicBezTo>
                    <a:pt x="298" y="200"/>
                    <a:pt x="298" y="200"/>
                    <a:pt x="299" y="200"/>
                  </a:cubicBezTo>
                  <a:cubicBezTo>
                    <a:pt x="301" y="200"/>
                    <a:pt x="301" y="200"/>
                    <a:pt x="301" y="200"/>
                  </a:cubicBezTo>
                  <a:cubicBezTo>
                    <a:pt x="301" y="200"/>
                    <a:pt x="301" y="200"/>
                    <a:pt x="300" y="199"/>
                  </a:cubicBezTo>
                  <a:cubicBezTo>
                    <a:pt x="299" y="197"/>
                    <a:pt x="300" y="194"/>
                    <a:pt x="302" y="192"/>
                  </a:cubicBezTo>
                  <a:cubicBezTo>
                    <a:pt x="302" y="192"/>
                    <a:pt x="302" y="191"/>
                    <a:pt x="303" y="191"/>
                  </a:cubicBezTo>
                  <a:cubicBezTo>
                    <a:pt x="299" y="191"/>
                    <a:pt x="291" y="194"/>
                    <a:pt x="289" y="196"/>
                  </a:cubicBezTo>
                  <a:cubicBezTo>
                    <a:pt x="288" y="196"/>
                    <a:pt x="288" y="197"/>
                    <a:pt x="288" y="198"/>
                  </a:cubicBezTo>
                  <a:cubicBezTo>
                    <a:pt x="288" y="199"/>
                    <a:pt x="288" y="201"/>
                    <a:pt x="287" y="202"/>
                  </a:cubicBezTo>
                  <a:cubicBezTo>
                    <a:pt x="286" y="202"/>
                    <a:pt x="286" y="202"/>
                    <a:pt x="285" y="202"/>
                  </a:cubicBezTo>
                  <a:cubicBezTo>
                    <a:pt x="284" y="202"/>
                    <a:pt x="283" y="202"/>
                    <a:pt x="283" y="201"/>
                  </a:cubicBezTo>
                  <a:cubicBezTo>
                    <a:pt x="282" y="200"/>
                    <a:pt x="282" y="199"/>
                    <a:pt x="281" y="199"/>
                  </a:cubicBezTo>
                  <a:cubicBezTo>
                    <a:pt x="281" y="199"/>
                    <a:pt x="281" y="199"/>
                    <a:pt x="280" y="199"/>
                  </a:cubicBezTo>
                  <a:cubicBezTo>
                    <a:pt x="275" y="199"/>
                    <a:pt x="259" y="203"/>
                    <a:pt x="256" y="207"/>
                  </a:cubicBezTo>
                  <a:cubicBezTo>
                    <a:pt x="254" y="209"/>
                    <a:pt x="251" y="210"/>
                    <a:pt x="249" y="211"/>
                  </a:cubicBezTo>
                  <a:cubicBezTo>
                    <a:pt x="248" y="211"/>
                    <a:pt x="246" y="212"/>
                    <a:pt x="246" y="213"/>
                  </a:cubicBezTo>
                  <a:cubicBezTo>
                    <a:pt x="246" y="215"/>
                    <a:pt x="242" y="215"/>
                    <a:pt x="238" y="216"/>
                  </a:cubicBezTo>
                  <a:cubicBezTo>
                    <a:pt x="236" y="216"/>
                    <a:pt x="234" y="217"/>
                    <a:pt x="233" y="217"/>
                  </a:cubicBezTo>
                  <a:cubicBezTo>
                    <a:pt x="231" y="218"/>
                    <a:pt x="231" y="221"/>
                    <a:pt x="231" y="223"/>
                  </a:cubicBezTo>
                  <a:cubicBezTo>
                    <a:pt x="231" y="225"/>
                    <a:pt x="231" y="227"/>
                    <a:pt x="231" y="229"/>
                  </a:cubicBezTo>
                  <a:cubicBezTo>
                    <a:pt x="230" y="231"/>
                    <a:pt x="226" y="232"/>
                    <a:pt x="217" y="232"/>
                  </a:cubicBezTo>
                  <a:cubicBezTo>
                    <a:pt x="216" y="232"/>
                    <a:pt x="215" y="232"/>
                    <a:pt x="214" y="232"/>
                  </a:cubicBezTo>
                  <a:cubicBezTo>
                    <a:pt x="212" y="232"/>
                    <a:pt x="212" y="232"/>
                    <a:pt x="212" y="232"/>
                  </a:cubicBezTo>
                  <a:cubicBezTo>
                    <a:pt x="211" y="232"/>
                    <a:pt x="211" y="232"/>
                    <a:pt x="211" y="232"/>
                  </a:cubicBezTo>
                  <a:cubicBezTo>
                    <a:pt x="211" y="232"/>
                    <a:pt x="211" y="232"/>
                    <a:pt x="211" y="232"/>
                  </a:cubicBezTo>
                  <a:cubicBezTo>
                    <a:pt x="208" y="232"/>
                    <a:pt x="206" y="229"/>
                    <a:pt x="205" y="227"/>
                  </a:cubicBezTo>
                  <a:cubicBezTo>
                    <a:pt x="204" y="225"/>
                    <a:pt x="203" y="223"/>
                    <a:pt x="201" y="223"/>
                  </a:cubicBezTo>
                  <a:cubicBezTo>
                    <a:pt x="200" y="223"/>
                    <a:pt x="199" y="222"/>
                    <a:pt x="199" y="222"/>
                  </a:cubicBezTo>
                  <a:cubicBezTo>
                    <a:pt x="198" y="220"/>
                    <a:pt x="199" y="218"/>
                    <a:pt x="200" y="215"/>
                  </a:cubicBezTo>
                  <a:cubicBezTo>
                    <a:pt x="201" y="213"/>
                    <a:pt x="202" y="213"/>
                    <a:pt x="204" y="213"/>
                  </a:cubicBezTo>
                  <a:cubicBezTo>
                    <a:pt x="205" y="213"/>
                    <a:pt x="207" y="212"/>
                    <a:pt x="209" y="211"/>
                  </a:cubicBezTo>
                  <a:cubicBezTo>
                    <a:pt x="210" y="210"/>
                    <a:pt x="211" y="210"/>
                    <a:pt x="212" y="210"/>
                  </a:cubicBezTo>
                  <a:cubicBezTo>
                    <a:pt x="214" y="210"/>
                    <a:pt x="215" y="210"/>
                    <a:pt x="216" y="211"/>
                  </a:cubicBezTo>
                  <a:cubicBezTo>
                    <a:pt x="217" y="211"/>
                    <a:pt x="217" y="211"/>
                    <a:pt x="218" y="211"/>
                  </a:cubicBezTo>
                  <a:cubicBezTo>
                    <a:pt x="218" y="211"/>
                    <a:pt x="218" y="211"/>
                    <a:pt x="218" y="211"/>
                  </a:cubicBezTo>
                  <a:cubicBezTo>
                    <a:pt x="218" y="210"/>
                    <a:pt x="217" y="209"/>
                    <a:pt x="216" y="208"/>
                  </a:cubicBezTo>
                  <a:cubicBezTo>
                    <a:pt x="214" y="206"/>
                    <a:pt x="212" y="203"/>
                    <a:pt x="211" y="201"/>
                  </a:cubicBezTo>
                  <a:cubicBezTo>
                    <a:pt x="211" y="198"/>
                    <a:pt x="203" y="196"/>
                    <a:pt x="198" y="198"/>
                  </a:cubicBezTo>
                  <a:cubicBezTo>
                    <a:pt x="194" y="199"/>
                    <a:pt x="188" y="198"/>
                    <a:pt x="183" y="196"/>
                  </a:cubicBezTo>
                  <a:cubicBezTo>
                    <a:pt x="183" y="196"/>
                    <a:pt x="183" y="196"/>
                    <a:pt x="183" y="196"/>
                  </a:cubicBezTo>
                  <a:cubicBezTo>
                    <a:pt x="183" y="196"/>
                    <a:pt x="183" y="196"/>
                    <a:pt x="183" y="196"/>
                  </a:cubicBezTo>
                  <a:cubicBezTo>
                    <a:pt x="183" y="196"/>
                    <a:pt x="183" y="196"/>
                    <a:pt x="183" y="196"/>
                  </a:cubicBezTo>
                  <a:cubicBezTo>
                    <a:pt x="183" y="197"/>
                    <a:pt x="184" y="198"/>
                    <a:pt x="186" y="199"/>
                  </a:cubicBezTo>
                  <a:cubicBezTo>
                    <a:pt x="191" y="200"/>
                    <a:pt x="190" y="203"/>
                    <a:pt x="190" y="205"/>
                  </a:cubicBezTo>
                  <a:cubicBezTo>
                    <a:pt x="190" y="206"/>
                    <a:pt x="190" y="206"/>
                    <a:pt x="190" y="207"/>
                  </a:cubicBezTo>
                  <a:cubicBezTo>
                    <a:pt x="191" y="210"/>
                    <a:pt x="189" y="216"/>
                    <a:pt x="186" y="220"/>
                  </a:cubicBezTo>
                  <a:cubicBezTo>
                    <a:pt x="184" y="222"/>
                    <a:pt x="185" y="223"/>
                    <a:pt x="185" y="223"/>
                  </a:cubicBezTo>
                  <a:cubicBezTo>
                    <a:pt x="185" y="223"/>
                    <a:pt x="185" y="223"/>
                    <a:pt x="186" y="223"/>
                  </a:cubicBezTo>
                  <a:cubicBezTo>
                    <a:pt x="187" y="223"/>
                    <a:pt x="188" y="223"/>
                    <a:pt x="188" y="223"/>
                  </a:cubicBezTo>
                  <a:cubicBezTo>
                    <a:pt x="189" y="223"/>
                    <a:pt x="189" y="223"/>
                    <a:pt x="189" y="223"/>
                  </a:cubicBezTo>
                  <a:cubicBezTo>
                    <a:pt x="189" y="223"/>
                    <a:pt x="189" y="223"/>
                    <a:pt x="189" y="223"/>
                  </a:cubicBezTo>
                  <a:cubicBezTo>
                    <a:pt x="190" y="223"/>
                    <a:pt x="191" y="223"/>
                    <a:pt x="192" y="224"/>
                  </a:cubicBezTo>
                  <a:cubicBezTo>
                    <a:pt x="194" y="226"/>
                    <a:pt x="194" y="230"/>
                    <a:pt x="194" y="233"/>
                  </a:cubicBezTo>
                  <a:cubicBezTo>
                    <a:pt x="194" y="234"/>
                    <a:pt x="194" y="234"/>
                    <a:pt x="194" y="234"/>
                  </a:cubicBezTo>
                  <a:cubicBezTo>
                    <a:pt x="194" y="237"/>
                    <a:pt x="193" y="238"/>
                    <a:pt x="192" y="239"/>
                  </a:cubicBezTo>
                  <a:cubicBezTo>
                    <a:pt x="191" y="241"/>
                    <a:pt x="190" y="241"/>
                    <a:pt x="190" y="243"/>
                  </a:cubicBezTo>
                  <a:cubicBezTo>
                    <a:pt x="190" y="244"/>
                    <a:pt x="189" y="245"/>
                    <a:pt x="189" y="245"/>
                  </a:cubicBezTo>
                  <a:cubicBezTo>
                    <a:pt x="188" y="245"/>
                    <a:pt x="187" y="244"/>
                    <a:pt x="186" y="244"/>
                  </a:cubicBezTo>
                  <a:cubicBezTo>
                    <a:pt x="186" y="244"/>
                    <a:pt x="185" y="243"/>
                    <a:pt x="185" y="243"/>
                  </a:cubicBezTo>
                  <a:cubicBezTo>
                    <a:pt x="185" y="244"/>
                    <a:pt x="184" y="244"/>
                    <a:pt x="184" y="244"/>
                  </a:cubicBezTo>
                  <a:cubicBezTo>
                    <a:pt x="182" y="244"/>
                    <a:pt x="181" y="241"/>
                    <a:pt x="180" y="239"/>
                  </a:cubicBezTo>
                  <a:cubicBezTo>
                    <a:pt x="180" y="238"/>
                    <a:pt x="177" y="238"/>
                    <a:pt x="175" y="238"/>
                  </a:cubicBezTo>
                  <a:cubicBezTo>
                    <a:pt x="173" y="238"/>
                    <a:pt x="171" y="238"/>
                    <a:pt x="169" y="238"/>
                  </a:cubicBezTo>
                  <a:cubicBezTo>
                    <a:pt x="167" y="237"/>
                    <a:pt x="165" y="238"/>
                    <a:pt x="163" y="241"/>
                  </a:cubicBezTo>
                  <a:cubicBezTo>
                    <a:pt x="161" y="244"/>
                    <a:pt x="155" y="245"/>
                    <a:pt x="153" y="246"/>
                  </a:cubicBezTo>
                  <a:cubicBezTo>
                    <a:pt x="151" y="246"/>
                    <a:pt x="148" y="248"/>
                    <a:pt x="146" y="250"/>
                  </a:cubicBezTo>
                  <a:cubicBezTo>
                    <a:pt x="145" y="252"/>
                    <a:pt x="143" y="253"/>
                    <a:pt x="142" y="253"/>
                  </a:cubicBezTo>
                  <a:cubicBezTo>
                    <a:pt x="141" y="254"/>
                    <a:pt x="141" y="255"/>
                    <a:pt x="140" y="256"/>
                  </a:cubicBezTo>
                  <a:cubicBezTo>
                    <a:pt x="140" y="258"/>
                    <a:pt x="141" y="260"/>
                    <a:pt x="143" y="262"/>
                  </a:cubicBezTo>
                  <a:cubicBezTo>
                    <a:pt x="147" y="265"/>
                    <a:pt x="149" y="268"/>
                    <a:pt x="148" y="271"/>
                  </a:cubicBezTo>
                  <a:cubicBezTo>
                    <a:pt x="148" y="273"/>
                    <a:pt x="146" y="274"/>
                    <a:pt x="142" y="274"/>
                  </a:cubicBezTo>
                  <a:cubicBezTo>
                    <a:pt x="140" y="274"/>
                    <a:pt x="134" y="273"/>
                    <a:pt x="133" y="271"/>
                  </a:cubicBezTo>
                  <a:cubicBezTo>
                    <a:pt x="132" y="270"/>
                    <a:pt x="127" y="269"/>
                    <a:pt x="124" y="269"/>
                  </a:cubicBezTo>
                  <a:cubicBezTo>
                    <a:pt x="123" y="269"/>
                    <a:pt x="122" y="269"/>
                    <a:pt x="122" y="269"/>
                  </a:cubicBezTo>
                  <a:cubicBezTo>
                    <a:pt x="122" y="269"/>
                    <a:pt x="122" y="269"/>
                    <a:pt x="122" y="269"/>
                  </a:cubicBezTo>
                  <a:cubicBezTo>
                    <a:pt x="120" y="269"/>
                    <a:pt x="118" y="267"/>
                    <a:pt x="115" y="265"/>
                  </a:cubicBezTo>
                  <a:cubicBezTo>
                    <a:pt x="113" y="263"/>
                    <a:pt x="110" y="261"/>
                    <a:pt x="109" y="261"/>
                  </a:cubicBezTo>
                  <a:cubicBezTo>
                    <a:pt x="109" y="261"/>
                    <a:pt x="109" y="261"/>
                    <a:pt x="109" y="261"/>
                  </a:cubicBezTo>
                  <a:cubicBezTo>
                    <a:pt x="106" y="261"/>
                    <a:pt x="104" y="265"/>
                    <a:pt x="103" y="267"/>
                  </a:cubicBezTo>
                  <a:cubicBezTo>
                    <a:pt x="103" y="267"/>
                    <a:pt x="103" y="267"/>
                    <a:pt x="103" y="267"/>
                  </a:cubicBezTo>
                  <a:cubicBezTo>
                    <a:pt x="103" y="267"/>
                    <a:pt x="103" y="268"/>
                    <a:pt x="104" y="269"/>
                  </a:cubicBezTo>
                  <a:cubicBezTo>
                    <a:pt x="105" y="270"/>
                    <a:pt x="106" y="271"/>
                    <a:pt x="106" y="272"/>
                  </a:cubicBezTo>
                  <a:cubicBezTo>
                    <a:pt x="108" y="276"/>
                    <a:pt x="114" y="276"/>
                    <a:pt x="117" y="276"/>
                  </a:cubicBezTo>
                  <a:cubicBezTo>
                    <a:pt x="118" y="276"/>
                    <a:pt x="119" y="276"/>
                    <a:pt x="119" y="277"/>
                  </a:cubicBezTo>
                  <a:cubicBezTo>
                    <a:pt x="120" y="279"/>
                    <a:pt x="119" y="282"/>
                    <a:pt x="118" y="284"/>
                  </a:cubicBezTo>
                  <a:cubicBezTo>
                    <a:pt x="118" y="286"/>
                    <a:pt x="114" y="287"/>
                    <a:pt x="112" y="287"/>
                  </a:cubicBezTo>
                  <a:cubicBezTo>
                    <a:pt x="110" y="287"/>
                    <a:pt x="109" y="286"/>
                    <a:pt x="108" y="285"/>
                  </a:cubicBezTo>
                  <a:cubicBezTo>
                    <a:pt x="108" y="285"/>
                    <a:pt x="106" y="285"/>
                    <a:pt x="104" y="285"/>
                  </a:cubicBezTo>
                  <a:cubicBezTo>
                    <a:pt x="102" y="285"/>
                    <a:pt x="99" y="285"/>
                    <a:pt x="99" y="282"/>
                  </a:cubicBezTo>
                  <a:cubicBezTo>
                    <a:pt x="99" y="280"/>
                    <a:pt x="95" y="277"/>
                    <a:pt x="90" y="277"/>
                  </a:cubicBezTo>
                  <a:cubicBezTo>
                    <a:pt x="87" y="278"/>
                    <a:pt x="86" y="277"/>
                    <a:pt x="85" y="276"/>
                  </a:cubicBezTo>
                  <a:cubicBezTo>
                    <a:pt x="83" y="275"/>
                    <a:pt x="83" y="273"/>
                    <a:pt x="83" y="270"/>
                  </a:cubicBezTo>
                  <a:cubicBezTo>
                    <a:pt x="83" y="268"/>
                    <a:pt x="82" y="266"/>
                    <a:pt x="82" y="265"/>
                  </a:cubicBezTo>
                  <a:cubicBezTo>
                    <a:pt x="81" y="264"/>
                    <a:pt x="80" y="263"/>
                    <a:pt x="80" y="262"/>
                  </a:cubicBezTo>
                  <a:cubicBezTo>
                    <a:pt x="80" y="261"/>
                    <a:pt x="80" y="260"/>
                    <a:pt x="80" y="260"/>
                  </a:cubicBezTo>
                  <a:cubicBezTo>
                    <a:pt x="80" y="258"/>
                    <a:pt x="79" y="255"/>
                    <a:pt x="81" y="254"/>
                  </a:cubicBezTo>
                  <a:cubicBezTo>
                    <a:pt x="82" y="253"/>
                    <a:pt x="82" y="252"/>
                    <a:pt x="82" y="250"/>
                  </a:cubicBezTo>
                  <a:cubicBezTo>
                    <a:pt x="82" y="249"/>
                    <a:pt x="82" y="248"/>
                    <a:pt x="82" y="247"/>
                  </a:cubicBezTo>
                  <a:cubicBezTo>
                    <a:pt x="82" y="247"/>
                    <a:pt x="81" y="246"/>
                    <a:pt x="80" y="245"/>
                  </a:cubicBezTo>
                  <a:cubicBezTo>
                    <a:pt x="79" y="243"/>
                    <a:pt x="76" y="242"/>
                    <a:pt x="74" y="242"/>
                  </a:cubicBezTo>
                  <a:cubicBezTo>
                    <a:pt x="71" y="242"/>
                    <a:pt x="70" y="240"/>
                    <a:pt x="69" y="239"/>
                  </a:cubicBezTo>
                  <a:cubicBezTo>
                    <a:pt x="69" y="238"/>
                    <a:pt x="68" y="237"/>
                    <a:pt x="67" y="237"/>
                  </a:cubicBezTo>
                  <a:cubicBezTo>
                    <a:pt x="63" y="236"/>
                    <a:pt x="56" y="230"/>
                    <a:pt x="55" y="227"/>
                  </a:cubicBezTo>
                  <a:cubicBezTo>
                    <a:pt x="55" y="226"/>
                    <a:pt x="53" y="225"/>
                    <a:pt x="53" y="225"/>
                  </a:cubicBezTo>
                  <a:cubicBezTo>
                    <a:pt x="52" y="225"/>
                    <a:pt x="51" y="224"/>
                    <a:pt x="51" y="223"/>
                  </a:cubicBezTo>
                  <a:cubicBezTo>
                    <a:pt x="51" y="223"/>
                    <a:pt x="51" y="222"/>
                    <a:pt x="52" y="222"/>
                  </a:cubicBezTo>
                  <a:cubicBezTo>
                    <a:pt x="52" y="222"/>
                    <a:pt x="53" y="222"/>
                    <a:pt x="54" y="222"/>
                  </a:cubicBezTo>
                  <a:cubicBezTo>
                    <a:pt x="56" y="222"/>
                    <a:pt x="59" y="223"/>
                    <a:pt x="62" y="226"/>
                  </a:cubicBezTo>
                  <a:cubicBezTo>
                    <a:pt x="65" y="229"/>
                    <a:pt x="70" y="231"/>
                    <a:pt x="77" y="232"/>
                  </a:cubicBezTo>
                  <a:cubicBezTo>
                    <a:pt x="81" y="233"/>
                    <a:pt x="84" y="234"/>
                    <a:pt x="87" y="235"/>
                  </a:cubicBezTo>
                  <a:cubicBezTo>
                    <a:pt x="90" y="236"/>
                    <a:pt x="92" y="237"/>
                    <a:pt x="97" y="238"/>
                  </a:cubicBezTo>
                  <a:cubicBezTo>
                    <a:pt x="101" y="239"/>
                    <a:pt x="101" y="239"/>
                    <a:pt x="101" y="239"/>
                  </a:cubicBezTo>
                  <a:cubicBezTo>
                    <a:pt x="108" y="240"/>
                    <a:pt x="113" y="241"/>
                    <a:pt x="123" y="243"/>
                  </a:cubicBezTo>
                  <a:cubicBezTo>
                    <a:pt x="124" y="243"/>
                    <a:pt x="124" y="243"/>
                    <a:pt x="125" y="243"/>
                  </a:cubicBezTo>
                  <a:cubicBezTo>
                    <a:pt x="137" y="243"/>
                    <a:pt x="151" y="232"/>
                    <a:pt x="155" y="228"/>
                  </a:cubicBezTo>
                  <a:cubicBezTo>
                    <a:pt x="157" y="226"/>
                    <a:pt x="155" y="223"/>
                    <a:pt x="154" y="220"/>
                  </a:cubicBezTo>
                  <a:cubicBezTo>
                    <a:pt x="154" y="218"/>
                    <a:pt x="153" y="217"/>
                    <a:pt x="153" y="216"/>
                  </a:cubicBezTo>
                  <a:cubicBezTo>
                    <a:pt x="153" y="215"/>
                    <a:pt x="152" y="214"/>
                    <a:pt x="151" y="214"/>
                  </a:cubicBezTo>
                  <a:cubicBezTo>
                    <a:pt x="149" y="213"/>
                    <a:pt x="148" y="212"/>
                    <a:pt x="147" y="211"/>
                  </a:cubicBezTo>
                  <a:cubicBezTo>
                    <a:pt x="146" y="209"/>
                    <a:pt x="143" y="206"/>
                    <a:pt x="139" y="206"/>
                  </a:cubicBezTo>
                  <a:cubicBezTo>
                    <a:pt x="136" y="206"/>
                    <a:pt x="134" y="204"/>
                    <a:pt x="133" y="203"/>
                  </a:cubicBezTo>
                  <a:cubicBezTo>
                    <a:pt x="132" y="202"/>
                    <a:pt x="131" y="201"/>
                    <a:pt x="130" y="201"/>
                  </a:cubicBezTo>
                  <a:cubicBezTo>
                    <a:pt x="129" y="201"/>
                    <a:pt x="129" y="201"/>
                    <a:pt x="128" y="201"/>
                  </a:cubicBezTo>
                  <a:cubicBezTo>
                    <a:pt x="125" y="201"/>
                    <a:pt x="122" y="199"/>
                    <a:pt x="114" y="194"/>
                  </a:cubicBezTo>
                  <a:cubicBezTo>
                    <a:pt x="112" y="193"/>
                    <a:pt x="112" y="193"/>
                    <a:pt x="112" y="193"/>
                  </a:cubicBezTo>
                  <a:cubicBezTo>
                    <a:pt x="103" y="186"/>
                    <a:pt x="91" y="182"/>
                    <a:pt x="87" y="182"/>
                  </a:cubicBezTo>
                  <a:cubicBezTo>
                    <a:pt x="87" y="182"/>
                    <a:pt x="87" y="182"/>
                    <a:pt x="87" y="182"/>
                  </a:cubicBezTo>
                  <a:cubicBezTo>
                    <a:pt x="85" y="183"/>
                    <a:pt x="84" y="183"/>
                    <a:pt x="83" y="183"/>
                  </a:cubicBezTo>
                  <a:cubicBezTo>
                    <a:pt x="82" y="183"/>
                    <a:pt x="81" y="183"/>
                    <a:pt x="80" y="181"/>
                  </a:cubicBezTo>
                  <a:cubicBezTo>
                    <a:pt x="79" y="180"/>
                    <a:pt x="78" y="180"/>
                    <a:pt x="77" y="180"/>
                  </a:cubicBezTo>
                  <a:cubicBezTo>
                    <a:pt x="76" y="180"/>
                    <a:pt x="74" y="180"/>
                    <a:pt x="73" y="181"/>
                  </a:cubicBezTo>
                  <a:cubicBezTo>
                    <a:pt x="72" y="182"/>
                    <a:pt x="70" y="182"/>
                    <a:pt x="68" y="181"/>
                  </a:cubicBezTo>
                  <a:cubicBezTo>
                    <a:pt x="66" y="181"/>
                    <a:pt x="64" y="180"/>
                    <a:pt x="62" y="181"/>
                  </a:cubicBezTo>
                  <a:cubicBezTo>
                    <a:pt x="62" y="181"/>
                    <a:pt x="61" y="181"/>
                    <a:pt x="60" y="181"/>
                  </a:cubicBezTo>
                  <a:cubicBezTo>
                    <a:pt x="57" y="181"/>
                    <a:pt x="55" y="180"/>
                    <a:pt x="55" y="178"/>
                  </a:cubicBezTo>
                  <a:cubicBezTo>
                    <a:pt x="54" y="177"/>
                    <a:pt x="54" y="176"/>
                    <a:pt x="55" y="176"/>
                  </a:cubicBezTo>
                  <a:cubicBezTo>
                    <a:pt x="56" y="175"/>
                    <a:pt x="58" y="174"/>
                    <a:pt x="60" y="174"/>
                  </a:cubicBezTo>
                  <a:cubicBezTo>
                    <a:pt x="61" y="174"/>
                    <a:pt x="63" y="174"/>
                    <a:pt x="63" y="174"/>
                  </a:cubicBezTo>
                  <a:cubicBezTo>
                    <a:pt x="63" y="173"/>
                    <a:pt x="63" y="173"/>
                    <a:pt x="63" y="173"/>
                  </a:cubicBezTo>
                  <a:cubicBezTo>
                    <a:pt x="63" y="173"/>
                    <a:pt x="62" y="173"/>
                    <a:pt x="62" y="173"/>
                  </a:cubicBezTo>
                  <a:cubicBezTo>
                    <a:pt x="61" y="173"/>
                    <a:pt x="59" y="173"/>
                    <a:pt x="56" y="171"/>
                  </a:cubicBezTo>
                  <a:cubicBezTo>
                    <a:pt x="55" y="170"/>
                    <a:pt x="54" y="170"/>
                    <a:pt x="53" y="170"/>
                  </a:cubicBezTo>
                  <a:cubicBezTo>
                    <a:pt x="51" y="170"/>
                    <a:pt x="50" y="171"/>
                    <a:pt x="50" y="172"/>
                  </a:cubicBezTo>
                  <a:cubicBezTo>
                    <a:pt x="49" y="174"/>
                    <a:pt x="48" y="175"/>
                    <a:pt x="46" y="175"/>
                  </a:cubicBezTo>
                  <a:cubicBezTo>
                    <a:pt x="45" y="175"/>
                    <a:pt x="43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1" y="174"/>
                    <a:pt x="41" y="174"/>
                    <a:pt x="41" y="174"/>
                  </a:cubicBezTo>
                  <a:cubicBezTo>
                    <a:pt x="41" y="175"/>
                    <a:pt x="41" y="175"/>
                    <a:pt x="41" y="175"/>
                  </a:cubicBezTo>
                  <a:cubicBezTo>
                    <a:pt x="40" y="175"/>
                    <a:pt x="40" y="175"/>
                    <a:pt x="40" y="176"/>
                  </a:cubicBezTo>
                  <a:cubicBezTo>
                    <a:pt x="39" y="176"/>
                    <a:pt x="39" y="176"/>
                    <a:pt x="39" y="176"/>
                  </a:cubicBezTo>
                  <a:cubicBezTo>
                    <a:pt x="39" y="176"/>
                    <a:pt x="39" y="176"/>
                    <a:pt x="38" y="176"/>
                  </a:cubicBezTo>
                  <a:cubicBezTo>
                    <a:pt x="38" y="176"/>
                    <a:pt x="38" y="176"/>
                    <a:pt x="38" y="176"/>
                  </a:cubicBezTo>
                  <a:cubicBezTo>
                    <a:pt x="38" y="176"/>
                    <a:pt x="37" y="176"/>
                    <a:pt x="37" y="176"/>
                  </a:cubicBezTo>
                  <a:cubicBezTo>
                    <a:pt x="36" y="176"/>
                    <a:pt x="36" y="176"/>
                    <a:pt x="35" y="176"/>
                  </a:cubicBezTo>
                  <a:cubicBezTo>
                    <a:pt x="34" y="176"/>
                    <a:pt x="33" y="177"/>
                    <a:pt x="31" y="178"/>
                  </a:cubicBezTo>
                  <a:cubicBezTo>
                    <a:pt x="30" y="179"/>
                    <a:pt x="28" y="181"/>
                    <a:pt x="26" y="181"/>
                  </a:cubicBezTo>
                  <a:cubicBezTo>
                    <a:pt x="25" y="181"/>
                    <a:pt x="23" y="181"/>
                    <a:pt x="21" y="183"/>
                  </a:cubicBezTo>
                  <a:cubicBezTo>
                    <a:pt x="21" y="183"/>
                    <a:pt x="21" y="183"/>
                    <a:pt x="21" y="183"/>
                  </a:cubicBezTo>
                  <a:cubicBezTo>
                    <a:pt x="20" y="184"/>
                    <a:pt x="19" y="185"/>
                    <a:pt x="19" y="186"/>
                  </a:cubicBezTo>
                  <a:cubicBezTo>
                    <a:pt x="19" y="189"/>
                    <a:pt x="17" y="189"/>
                    <a:pt x="16" y="189"/>
                  </a:cubicBezTo>
                  <a:cubicBezTo>
                    <a:pt x="15" y="189"/>
                    <a:pt x="15" y="189"/>
                    <a:pt x="15" y="190"/>
                  </a:cubicBezTo>
                  <a:cubicBezTo>
                    <a:pt x="15" y="192"/>
                    <a:pt x="15" y="194"/>
                    <a:pt x="13" y="196"/>
                  </a:cubicBezTo>
                  <a:cubicBezTo>
                    <a:pt x="12" y="197"/>
                    <a:pt x="12" y="197"/>
                    <a:pt x="13" y="199"/>
                  </a:cubicBezTo>
                  <a:cubicBezTo>
                    <a:pt x="14" y="200"/>
                    <a:pt x="14" y="200"/>
                    <a:pt x="15" y="201"/>
                  </a:cubicBezTo>
                  <a:cubicBezTo>
                    <a:pt x="16" y="203"/>
                    <a:pt x="18" y="204"/>
                    <a:pt x="19" y="204"/>
                  </a:cubicBezTo>
                  <a:cubicBezTo>
                    <a:pt x="20" y="204"/>
                    <a:pt x="21" y="205"/>
                    <a:pt x="21" y="205"/>
                  </a:cubicBezTo>
                  <a:cubicBezTo>
                    <a:pt x="22" y="206"/>
                    <a:pt x="30" y="211"/>
                    <a:pt x="30" y="214"/>
                  </a:cubicBezTo>
                  <a:cubicBezTo>
                    <a:pt x="30" y="217"/>
                    <a:pt x="26" y="221"/>
                    <a:pt x="23" y="223"/>
                  </a:cubicBezTo>
                  <a:cubicBezTo>
                    <a:pt x="23" y="223"/>
                    <a:pt x="23" y="223"/>
                    <a:pt x="22" y="223"/>
                  </a:cubicBezTo>
                  <a:cubicBezTo>
                    <a:pt x="21" y="224"/>
                    <a:pt x="20" y="226"/>
                    <a:pt x="19" y="228"/>
                  </a:cubicBezTo>
                  <a:cubicBezTo>
                    <a:pt x="19" y="228"/>
                    <a:pt x="19" y="228"/>
                    <a:pt x="19" y="229"/>
                  </a:cubicBezTo>
                  <a:cubicBezTo>
                    <a:pt x="20" y="229"/>
                    <a:pt x="20" y="229"/>
                    <a:pt x="20" y="229"/>
                  </a:cubicBezTo>
                  <a:cubicBezTo>
                    <a:pt x="20" y="230"/>
                    <a:pt x="21" y="231"/>
                    <a:pt x="22" y="232"/>
                  </a:cubicBezTo>
                  <a:cubicBezTo>
                    <a:pt x="23" y="234"/>
                    <a:pt x="25" y="236"/>
                    <a:pt x="26" y="239"/>
                  </a:cubicBezTo>
                  <a:cubicBezTo>
                    <a:pt x="28" y="241"/>
                    <a:pt x="29" y="244"/>
                    <a:pt x="30" y="246"/>
                  </a:cubicBezTo>
                  <a:cubicBezTo>
                    <a:pt x="31" y="248"/>
                    <a:pt x="32" y="249"/>
                    <a:pt x="32" y="250"/>
                  </a:cubicBezTo>
                  <a:cubicBezTo>
                    <a:pt x="32" y="250"/>
                    <a:pt x="31" y="250"/>
                    <a:pt x="31" y="251"/>
                  </a:cubicBezTo>
                  <a:cubicBezTo>
                    <a:pt x="31" y="251"/>
                    <a:pt x="30" y="252"/>
                    <a:pt x="30" y="252"/>
                  </a:cubicBezTo>
                  <a:cubicBezTo>
                    <a:pt x="29" y="252"/>
                    <a:pt x="29" y="252"/>
                    <a:pt x="29" y="252"/>
                  </a:cubicBezTo>
                  <a:cubicBezTo>
                    <a:pt x="28" y="252"/>
                    <a:pt x="27" y="253"/>
                    <a:pt x="26" y="253"/>
                  </a:cubicBezTo>
                  <a:cubicBezTo>
                    <a:pt x="25" y="255"/>
                    <a:pt x="26" y="257"/>
                    <a:pt x="27" y="259"/>
                  </a:cubicBezTo>
                  <a:cubicBezTo>
                    <a:pt x="28" y="260"/>
                    <a:pt x="28" y="261"/>
                    <a:pt x="28" y="261"/>
                  </a:cubicBezTo>
                  <a:cubicBezTo>
                    <a:pt x="29" y="263"/>
                    <a:pt x="27" y="264"/>
                    <a:pt x="26" y="264"/>
                  </a:cubicBezTo>
                  <a:cubicBezTo>
                    <a:pt x="26" y="264"/>
                    <a:pt x="26" y="265"/>
                    <a:pt x="26" y="265"/>
                  </a:cubicBezTo>
                  <a:cubicBezTo>
                    <a:pt x="26" y="265"/>
                    <a:pt x="27" y="266"/>
                    <a:pt x="28" y="266"/>
                  </a:cubicBezTo>
                  <a:cubicBezTo>
                    <a:pt x="30" y="267"/>
                    <a:pt x="31" y="267"/>
                    <a:pt x="31" y="268"/>
                  </a:cubicBezTo>
                  <a:cubicBezTo>
                    <a:pt x="31" y="269"/>
                    <a:pt x="31" y="270"/>
                    <a:pt x="30" y="271"/>
                  </a:cubicBezTo>
                  <a:cubicBezTo>
                    <a:pt x="29" y="272"/>
                    <a:pt x="29" y="273"/>
                    <a:pt x="29" y="274"/>
                  </a:cubicBezTo>
                  <a:cubicBezTo>
                    <a:pt x="30" y="274"/>
                    <a:pt x="30" y="275"/>
                    <a:pt x="31" y="275"/>
                  </a:cubicBezTo>
                  <a:cubicBezTo>
                    <a:pt x="31" y="275"/>
                    <a:pt x="32" y="275"/>
                    <a:pt x="32" y="276"/>
                  </a:cubicBezTo>
                  <a:cubicBezTo>
                    <a:pt x="34" y="277"/>
                    <a:pt x="35" y="278"/>
                    <a:pt x="36" y="280"/>
                  </a:cubicBezTo>
                  <a:cubicBezTo>
                    <a:pt x="36" y="283"/>
                    <a:pt x="33" y="284"/>
                    <a:pt x="31" y="285"/>
                  </a:cubicBezTo>
                  <a:cubicBezTo>
                    <a:pt x="30" y="285"/>
                    <a:pt x="29" y="286"/>
                    <a:pt x="29" y="286"/>
                  </a:cubicBezTo>
                  <a:cubicBezTo>
                    <a:pt x="29" y="287"/>
                    <a:pt x="32" y="289"/>
                    <a:pt x="34" y="290"/>
                  </a:cubicBezTo>
                  <a:cubicBezTo>
                    <a:pt x="37" y="292"/>
                    <a:pt x="40" y="294"/>
                    <a:pt x="43" y="297"/>
                  </a:cubicBezTo>
                  <a:cubicBezTo>
                    <a:pt x="47" y="302"/>
                    <a:pt x="47" y="304"/>
                    <a:pt x="46" y="307"/>
                  </a:cubicBezTo>
                  <a:cubicBezTo>
                    <a:pt x="45" y="310"/>
                    <a:pt x="41" y="312"/>
                    <a:pt x="38" y="315"/>
                  </a:cubicBezTo>
                  <a:cubicBezTo>
                    <a:pt x="34" y="318"/>
                    <a:pt x="30" y="320"/>
                    <a:pt x="29" y="323"/>
                  </a:cubicBezTo>
                  <a:cubicBezTo>
                    <a:pt x="27" y="327"/>
                    <a:pt x="23" y="330"/>
                    <a:pt x="19" y="332"/>
                  </a:cubicBezTo>
                  <a:cubicBezTo>
                    <a:pt x="16" y="334"/>
                    <a:pt x="13" y="335"/>
                    <a:pt x="12" y="337"/>
                  </a:cubicBezTo>
                  <a:cubicBezTo>
                    <a:pt x="11" y="338"/>
                    <a:pt x="11" y="338"/>
                    <a:pt x="10" y="339"/>
                  </a:cubicBezTo>
                  <a:cubicBezTo>
                    <a:pt x="10" y="339"/>
                    <a:pt x="10" y="339"/>
                    <a:pt x="10" y="339"/>
                  </a:cubicBezTo>
                  <a:cubicBezTo>
                    <a:pt x="9" y="340"/>
                    <a:pt x="9" y="341"/>
                    <a:pt x="8" y="342"/>
                  </a:cubicBezTo>
                  <a:cubicBezTo>
                    <a:pt x="9" y="341"/>
                    <a:pt x="9" y="341"/>
                    <a:pt x="10" y="341"/>
                  </a:cubicBezTo>
                  <a:cubicBezTo>
                    <a:pt x="10" y="341"/>
                    <a:pt x="11" y="341"/>
                    <a:pt x="11" y="341"/>
                  </a:cubicBezTo>
                  <a:cubicBezTo>
                    <a:pt x="13" y="341"/>
                    <a:pt x="14" y="343"/>
                    <a:pt x="15" y="345"/>
                  </a:cubicBezTo>
                  <a:cubicBezTo>
                    <a:pt x="16" y="346"/>
                    <a:pt x="17" y="348"/>
                    <a:pt x="18" y="348"/>
                  </a:cubicBezTo>
                  <a:cubicBezTo>
                    <a:pt x="19" y="349"/>
                    <a:pt x="21" y="349"/>
                    <a:pt x="23" y="349"/>
                  </a:cubicBezTo>
                  <a:cubicBezTo>
                    <a:pt x="25" y="349"/>
                    <a:pt x="27" y="349"/>
                    <a:pt x="28" y="351"/>
                  </a:cubicBezTo>
                  <a:cubicBezTo>
                    <a:pt x="29" y="352"/>
                    <a:pt x="29" y="352"/>
                    <a:pt x="29" y="353"/>
                  </a:cubicBezTo>
                  <a:cubicBezTo>
                    <a:pt x="28" y="354"/>
                    <a:pt x="27" y="354"/>
                    <a:pt x="25" y="354"/>
                  </a:cubicBezTo>
                  <a:cubicBezTo>
                    <a:pt x="24" y="354"/>
                    <a:pt x="23" y="354"/>
                    <a:pt x="22" y="354"/>
                  </a:cubicBezTo>
                  <a:cubicBezTo>
                    <a:pt x="20" y="353"/>
                    <a:pt x="19" y="354"/>
                    <a:pt x="17" y="355"/>
                  </a:cubicBezTo>
                  <a:cubicBezTo>
                    <a:pt x="16" y="356"/>
                    <a:pt x="14" y="356"/>
                    <a:pt x="11" y="357"/>
                  </a:cubicBezTo>
                  <a:cubicBezTo>
                    <a:pt x="9" y="358"/>
                    <a:pt x="8" y="359"/>
                    <a:pt x="7" y="360"/>
                  </a:cubicBezTo>
                  <a:cubicBezTo>
                    <a:pt x="7" y="360"/>
                    <a:pt x="7" y="361"/>
                    <a:pt x="7" y="361"/>
                  </a:cubicBezTo>
                  <a:cubicBezTo>
                    <a:pt x="7" y="361"/>
                    <a:pt x="7" y="361"/>
                    <a:pt x="7" y="361"/>
                  </a:cubicBezTo>
                  <a:cubicBezTo>
                    <a:pt x="7" y="361"/>
                    <a:pt x="7" y="361"/>
                    <a:pt x="7" y="362"/>
                  </a:cubicBezTo>
                  <a:cubicBezTo>
                    <a:pt x="7" y="362"/>
                    <a:pt x="7" y="362"/>
                    <a:pt x="7" y="362"/>
                  </a:cubicBezTo>
                  <a:cubicBezTo>
                    <a:pt x="7" y="362"/>
                    <a:pt x="7" y="362"/>
                    <a:pt x="7" y="363"/>
                  </a:cubicBezTo>
                  <a:cubicBezTo>
                    <a:pt x="7" y="363"/>
                    <a:pt x="7" y="363"/>
                    <a:pt x="7" y="363"/>
                  </a:cubicBezTo>
                  <a:cubicBezTo>
                    <a:pt x="7" y="363"/>
                    <a:pt x="7" y="363"/>
                    <a:pt x="7" y="363"/>
                  </a:cubicBezTo>
                  <a:cubicBezTo>
                    <a:pt x="7" y="364"/>
                    <a:pt x="7" y="364"/>
                    <a:pt x="7" y="364"/>
                  </a:cubicBezTo>
                  <a:cubicBezTo>
                    <a:pt x="7" y="364"/>
                    <a:pt x="7" y="364"/>
                    <a:pt x="7" y="364"/>
                  </a:cubicBezTo>
                  <a:cubicBezTo>
                    <a:pt x="7" y="364"/>
                    <a:pt x="7" y="364"/>
                    <a:pt x="7" y="365"/>
                  </a:cubicBezTo>
                  <a:cubicBezTo>
                    <a:pt x="7" y="365"/>
                    <a:pt x="7" y="365"/>
                    <a:pt x="7" y="365"/>
                  </a:cubicBezTo>
                  <a:cubicBezTo>
                    <a:pt x="7" y="365"/>
                    <a:pt x="7" y="365"/>
                    <a:pt x="7" y="365"/>
                  </a:cubicBezTo>
                  <a:cubicBezTo>
                    <a:pt x="7" y="365"/>
                    <a:pt x="7" y="365"/>
                    <a:pt x="7" y="365"/>
                  </a:cubicBezTo>
                  <a:cubicBezTo>
                    <a:pt x="7" y="366"/>
                    <a:pt x="6" y="366"/>
                    <a:pt x="6" y="366"/>
                  </a:cubicBezTo>
                  <a:cubicBezTo>
                    <a:pt x="6" y="366"/>
                    <a:pt x="6" y="366"/>
                    <a:pt x="6" y="366"/>
                  </a:cubicBezTo>
                  <a:cubicBezTo>
                    <a:pt x="6" y="366"/>
                    <a:pt x="6" y="366"/>
                    <a:pt x="6" y="366"/>
                  </a:cubicBezTo>
                  <a:cubicBezTo>
                    <a:pt x="5" y="367"/>
                    <a:pt x="5" y="368"/>
                    <a:pt x="4" y="369"/>
                  </a:cubicBezTo>
                  <a:cubicBezTo>
                    <a:pt x="3" y="370"/>
                    <a:pt x="2" y="371"/>
                    <a:pt x="2" y="372"/>
                  </a:cubicBezTo>
                  <a:cubicBezTo>
                    <a:pt x="1" y="373"/>
                    <a:pt x="1" y="373"/>
                    <a:pt x="0" y="374"/>
                  </a:cubicBezTo>
                  <a:cubicBezTo>
                    <a:pt x="0" y="375"/>
                    <a:pt x="1" y="376"/>
                    <a:pt x="1" y="377"/>
                  </a:cubicBezTo>
                  <a:cubicBezTo>
                    <a:pt x="1" y="378"/>
                    <a:pt x="1" y="379"/>
                    <a:pt x="1" y="380"/>
                  </a:cubicBezTo>
                  <a:cubicBezTo>
                    <a:pt x="1" y="382"/>
                    <a:pt x="2" y="383"/>
                    <a:pt x="2" y="384"/>
                  </a:cubicBezTo>
                  <a:cubicBezTo>
                    <a:pt x="3" y="384"/>
                    <a:pt x="3" y="385"/>
                    <a:pt x="3" y="385"/>
                  </a:cubicBezTo>
                  <a:cubicBezTo>
                    <a:pt x="4" y="386"/>
                    <a:pt x="4" y="386"/>
                    <a:pt x="4" y="386"/>
                  </a:cubicBezTo>
                  <a:cubicBezTo>
                    <a:pt x="4" y="387"/>
                    <a:pt x="4" y="387"/>
                    <a:pt x="4" y="388"/>
                  </a:cubicBezTo>
                  <a:cubicBezTo>
                    <a:pt x="4" y="389"/>
                    <a:pt x="3" y="390"/>
                    <a:pt x="2" y="390"/>
                  </a:cubicBezTo>
                  <a:cubicBezTo>
                    <a:pt x="1" y="390"/>
                    <a:pt x="1" y="391"/>
                    <a:pt x="0" y="391"/>
                  </a:cubicBezTo>
                  <a:cubicBezTo>
                    <a:pt x="0" y="391"/>
                    <a:pt x="0" y="391"/>
                    <a:pt x="0" y="391"/>
                  </a:cubicBezTo>
                  <a:cubicBezTo>
                    <a:pt x="0" y="391"/>
                    <a:pt x="0" y="391"/>
                    <a:pt x="0" y="391"/>
                  </a:cubicBezTo>
                  <a:cubicBezTo>
                    <a:pt x="0" y="392"/>
                    <a:pt x="0" y="392"/>
                    <a:pt x="0" y="392"/>
                  </a:cubicBezTo>
                  <a:cubicBezTo>
                    <a:pt x="0" y="392"/>
                    <a:pt x="0" y="392"/>
                    <a:pt x="0" y="392"/>
                  </a:cubicBezTo>
                  <a:cubicBezTo>
                    <a:pt x="0" y="393"/>
                    <a:pt x="0" y="393"/>
                    <a:pt x="0" y="393"/>
                  </a:cubicBezTo>
                  <a:cubicBezTo>
                    <a:pt x="0" y="393"/>
                    <a:pt x="0" y="393"/>
                    <a:pt x="0" y="393"/>
                  </a:cubicBezTo>
                  <a:cubicBezTo>
                    <a:pt x="0" y="393"/>
                    <a:pt x="1" y="394"/>
                    <a:pt x="1" y="394"/>
                  </a:cubicBezTo>
                  <a:cubicBezTo>
                    <a:pt x="1" y="394"/>
                    <a:pt x="1" y="394"/>
                    <a:pt x="1" y="394"/>
                  </a:cubicBezTo>
                  <a:cubicBezTo>
                    <a:pt x="1" y="395"/>
                    <a:pt x="2" y="395"/>
                    <a:pt x="2" y="395"/>
                  </a:cubicBezTo>
                  <a:cubicBezTo>
                    <a:pt x="2" y="395"/>
                    <a:pt x="2" y="395"/>
                    <a:pt x="2" y="395"/>
                  </a:cubicBezTo>
                  <a:cubicBezTo>
                    <a:pt x="4" y="397"/>
                    <a:pt x="4" y="400"/>
                    <a:pt x="4" y="402"/>
                  </a:cubicBezTo>
                  <a:cubicBezTo>
                    <a:pt x="4" y="402"/>
                    <a:pt x="4" y="402"/>
                    <a:pt x="3" y="403"/>
                  </a:cubicBezTo>
                  <a:cubicBezTo>
                    <a:pt x="3" y="403"/>
                    <a:pt x="4" y="405"/>
                    <a:pt x="7" y="408"/>
                  </a:cubicBezTo>
                  <a:cubicBezTo>
                    <a:pt x="8" y="409"/>
                    <a:pt x="8" y="411"/>
                    <a:pt x="9" y="413"/>
                  </a:cubicBezTo>
                  <a:cubicBezTo>
                    <a:pt x="9" y="414"/>
                    <a:pt x="9" y="415"/>
                    <a:pt x="9" y="415"/>
                  </a:cubicBezTo>
                  <a:cubicBezTo>
                    <a:pt x="9" y="415"/>
                    <a:pt x="9" y="415"/>
                    <a:pt x="9" y="416"/>
                  </a:cubicBezTo>
                  <a:cubicBezTo>
                    <a:pt x="9" y="416"/>
                    <a:pt x="10" y="416"/>
                    <a:pt x="10" y="416"/>
                  </a:cubicBezTo>
                  <a:cubicBezTo>
                    <a:pt x="11" y="417"/>
                    <a:pt x="13" y="418"/>
                    <a:pt x="15" y="417"/>
                  </a:cubicBezTo>
                  <a:cubicBezTo>
                    <a:pt x="18" y="417"/>
                    <a:pt x="20" y="418"/>
                    <a:pt x="22" y="421"/>
                  </a:cubicBezTo>
                  <a:cubicBezTo>
                    <a:pt x="22" y="421"/>
                    <a:pt x="22" y="421"/>
                    <a:pt x="23" y="421"/>
                  </a:cubicBezTo>
                  <a:cubicBezTo>
                    <a:pt x="24" y="421"/>
                    <a:pt x="25" y="421"/>
                    <a:pt x="26" y="420"/>
                  </a:cubicBezTo>
                  <a:cubicBezTo>
                    <a:pt x="26" y="420"/>
                    <a:pt x="26" y="420"/>
                    <a:pt x="26" y="420"/>
                  </a:cubicBezTo>
                  <a:cubicBezTo>
                    <a:pt x="27" y="420"/>
                    <a:pt x="27" y="420"/>
                    <a:pt x="28" y="420"/>
                  </a:cubicBezTo>
                  <a:cubicBezTo>
                    <a:pt x="31" y="420"/>
                    <a:pt x="35" y="422"/>
                    <a:pt x="37" y="423"/>
                  </a:cubicBezTo>
                  <a:cubicBezTo>
                    <a:pt x="38" y="423"/>
                    <a:pt x="38" y="423"/>
                    <a:pt x="38" y="423"/>
                  </a:cubicBezTo>
                  <a:cubicBezTo>
                    <a:pt x="39" y="424"/>
                    <a:pt x="39" y="426"/>
                    <a:pt x="39" y="429"/>
                  </a:cubicBezTo>
                  <a:cubicBezTo>
                    <a:pt x="39" y="430"/>
                    <a:pt x="39" y="431"/>
                    <a:pt x="39" y="432"/>
                  </a:cubicBezTo>
                  <a:cubicBezTo>
                    <a:pt x="39" y="433"/>
                    <a:pt x="39" y="434"/>
                    <a:pt x="39" y="435"/>
                  </a:cubicBezTo>
                  <a:cubicBezTo>
                    <a:pt x="39" y="435"/>
                    <a:pt x="39" y="436"/>
                    <a:pt x="39" y="436"/>
                  </a:cubicBezTo>
                  <a:cubicBezTo>
                    <a:pt x="39" y="437"/>
                    <a:pt x="39" y="438"/>
                    <a:pt x="40" y="439"/>
                  </a:cubicBezTo>
                  <a:cubicBezTo>
                    <a:pt x="42" y="440"/>
                    <a:pt x="42" y="442"/>
                    <a:pt x="43" y="443"/>
                  </a:cubicBezTo>
                  <a:cubicBezTo>
                    <a:pt x="43" y="444"/>
                    <a:pt x="44" y="445"/>
                    <a:pt x="45" y="446"/>
                  </a:cubicBezTo>
                  <a:cubicBezTo>
                    <a:pt x="47" y="447"/>
                    <a:pt x="48" y="449"/>
                    <a:pt x="50" y="450"/>
                  </a:cubicBezTo>
                  <a:cubicBezTo>
                    <a:pt x="50" y="451"/>
                    <a:pt x="51" y="452"/>
                    <a:pt x="51" y="452"/>
                  </a:cubicBezTo>
                  <a:cubicBezTo>
                    <a:pt x="52" y="452"/>
                    <a:pt x="52" y="452"/>
                    <a:pt x="52" y="452"/>
                  </a:cubicBezTo>
                  <a:cubicBezTo>
                    <a:pt x="55" y="453"/>
                    <a:pt x="58" y="456"/>
                    <a:pt x="58" y="459"/>
                  </a:cubicBezTo>
                  <a:cubicBezTo>
                    <a:pt x="59" y="462"/>
                    <a:pt x="55" y="464"/>
                    <a:pt x="52" y="465"/>
                  </a:cubicBezTo>
                  <a:cubicBezTo>
                    <a:pt x="52" y="465"/>
                    <a:pt x="51" y="465"/>
                    <a:pt x="51" y="465"/>
                  </a:cubicBezTo>
                  <a:cubicBezTo>
                    <a:pt x="51" y="465"/>
                    <a:pt x="51" y="465"/>
                    <a:pt x="51" y="465"/>
                  </a:cubicBezTo>
                  <a:cubicBezTo>
                    <a:pt x="51" y="465"/>
                    <a:pt x="50" y="465"/>
                    <a:pt x="50" y="465"/>
                  </a:cubicBezTo>
                  <a:cubicBezTo>
                    <a:pt x="50" y="465"/>
                    <a:pt x="50" y="465"/>
                    <a:pt x="50" y="465"/>
                  </a:cubicBezTo>
                  <a:cubicBezTo>
                    <a:pt x="49" y="465"/>
                    <a:pt x="49" y="465"/>
                    <a:pt x="49" y="465"/>
                  </a:cubicBezTo>
                  <a:cubicBezTo>
                    <a:pt x="48" y="465"/>
                    <a:pt x="48" y="464"/>
                    <a:pt x="47" y="464"/>
                  </a:cubicBezTo>
                  <a:cubicBezTo>
                    <a:pt x="46" y="464"/>
                    <a:pt x="45" y="463"/>
                    <a:pt x="45" y="463"/>
                  </a:cubicBezTo>
                  <a:cubicBezTo>
                    <a:pt x="45" y="463"/>
                    <a:pt x="45" y="463"/>
                    <a:pt x="45" y="463"/>
                  </a:cubicBezTo>
                  <a:cubicBezTo>
                    <a:pt x="44" y="464"/>
                    <a:pt x="44" y="466"/>
                    <a:pt x="45" y="468"/>
                  </a:cubicBezTo>
                  <a:cubicBezTo>
                    <a:pt x="46" y="470"/>
                    <a:pt x="46" y="471"/>
                    <a:pt x="46" y="473"/>
                  </a:cubicBezTo>
                  <a:cubicBezTo>
                    <a:pt x="47" y="474"/>
                    <a:pt x="47" y="474"/>
                    <a:pt x="47" y="475"/>
                  </a:cubicBezTo>
                  <a:cubicBezTo>
                    <a:pt x="47" y="475"/>
                    <a:pt x="47" y="475"/>
                    <a:pt x="47" y="476"/>
                  </a:cubicBezTo>
                  <a:cubicBezTo>
                    <a:pt x="47" y="476"/>
                    <a:pt x="47" y="476"/>
                    <a:pt x="47" y="476"/>
                  </a:cubicBezTo>
                  <a:cubicBezTo>
                    <a:pt x="47" y="477"/>
                    <a:pt x="48" y="477"/>
                    <a:pt x="48" y="477"/>
                  </a:cubicBezTo>
                  <a:cubicBezTo>
                    <a:pt x="48" y="477"/>
                    <a:pt x="48" y="477"/>
                    <a:pt x="48" y="477"/>
                  </a:cubicBezTo>
                  <a:cubicBezTo>
                    <a:pt x="48" y="478"/>
                    <a:pt x="48" y="478"/>
                    <a:pt x="48" y="478"/>
                  </a:cubicBezTo>
                  <a:cubicBezTo>
                    <a:pt x="48" y="478"/>
                    <a:pt x="48" y="478"/>
                    <a:pt x="48" y="478"/>
                  </a:cubicBezTo>
                  <a:cubicBezTo>
                    <a:pt x="49" y="478"/>
                    <a:pt x="49" y="478"/>
                    <a:pt x="49" y="478"/>
                  </a:cubicBezTo>
                  <a:cubicBezTo>
                    <a:pt x="49" y="478"/>
                    <a:pt x="49" y="478"/>
                    <a:pt x="49" y="478"/>
                  </a:cubicBezTo>
                  <a:cubicBezTo>
                    <a:pt x="49" y="478"/>
                    <a:pt x="50" y="478"/>
                    <a:pt x="50" y="478"/>
                  </a:cubicBezTo>
                  <a:cubicBezTo>
                    <a:pt x="52" y="478"/>
                    <a:pt x="52" y="478"/>
                    <a:pt x="53" y="477"/>
                  </a:cubicBezTo>
                  <a:cubicBezTo>
                    <a:pt x="54" y="476"/>
                    <a:pt x="54" y="476"/>
                    <a:pt x="55" y="476"/>
                  </a:cubicBezTo>
                  <a:cubicBezTo>
                    <a:pt x="56" y="475"/>
                    <a:pt x="56" y="475"/>
                    <a:pt x="57" y="475"/>
                  </a:cubicBezTo>
                  <a:cubicBezTo>
                    <a:pt x="58" y="475"/>
                    <a:pt x="59" y="475"/>
                    <a:pt x="60" y="475"/>
                  </a:cubicBezTo>
                  <a:cubicBezTo>
                    <a:pt x="61" y="476"/>
                    <a:pt x="62" y="476"/>
                    <a:pt x="63" y="475"/>
                  </a:cubicBezTo>
                  <a:cubicBezTo>
                    <a:pt x="64" y="475"/>
                    <a:pt x="65" y="475"/>
                    <a:pt x="67" y="475"/>
                  </a:cubicBezTo>
                  <a:cubicBezTo>
                    <a:pt x="69" y="475"/>
                    <a:pt x="72" y="475"/>
                    <a:pt x="73" y="477"/>
                  </a:cubicBezTo>
                  <a:cubicBezTo>
                    <a:pt x="74" y="479"/>
                    <a:pt x="76" y="484"/>
                    <a:pt x="75" y="486"/>
                  </a:cubicBezTo>
                  <a:cubicBezTo>
                    <a:pt x="74" y="487"/>
                    <a:pt x="75" y="488"/>
                    <a:pt x="76" y="489"/>
                  </a:cubicBezTo>
                  <a:cubicBezTo>
                    <a:pt x="76" y="490"/>
                    <a:pt x="77" y="491"/>
                    <a:pt x="77" y="492"/>
                  </a:cubicBezTo>
                  <a:cubicBezTo>
                    <a:pt x="78" y="493"/>
                    <a:pt x="80" y="493"/>
                    <a:pt x="82" y="493"/>
                  </a:cubicBezTo>
                  <a:cubicBezTo>
                    <a:pt x="83" y="493"/>
                    <a:pt x="84" y="493"/>
                    <a:pt x="85" y="493"/>
                  </a:cubicBezTo>
                  <a:cubicBezTo>
                    <a:pt x="87" y="494"/>
                    <a:pt x="91" y="500"/>
                    <a:pt x="90" y="503"/>
                  </a:cubicBezTo>
                  <a:cubicBezTo>
                    <a:pt x="90" y="504"/>
                    <a:pt x="90" y="504"/>
                    <a:pt x="90" y="504"/>
                  </a:cubicBezTo>
                  <a:cubicBezTo>
                    <a:pt x="91" y="504"/>
                    <a:pt x="91" y="504"/>
                    <a:pt x="92" y="504"/>
                  </a:cubicBezTo>
                  <a:cubicBezTo>
                    <a:pt x="92" y="504"/>
                    <a:pt x="93" y="504"/>
                    <a:pt x="93" y="504"/>
                  </a:cubicBezTo>
                  <a:cubicBezTo>
                    <a:pt x="95" y="503"/>
                    <a:pt x="97" y="505"/>
                    <a:pt x="98" y="506"/>
                  </a:cubicBezTo>
                  <a:cubicBezTo>
                    <a:pt x="99" y="506"/>
                    <a:pt x="99" y="506"/>
                    <a:pt x="100" y="507"/>
                  </a:cubicBezTo>
                  <a:cubicBezTo>
                    <a:pt x="101" y="508"/>
                    <a:pt x="102" y="508"/>
                    <a:pt x="104" y="506"/>
                  </a:cubicBezTo>
                  <a:cubicBezTo>
                    <a:pt x="105" y="506"/>
                    <a:pt x="106" y="505"/>
                    <a:pt x="107" y="505"/>
                  </a:cubicBezTo>
                  <a:cubicBezTo>
                    <a:pt x="108" y="505"/>
                    <a:pt x="108" y="505"/>
                    <a:pt x="108" y="505"/>
                  </a:cubicBezTo>
                  <a:cubicBezTo>
                    <a:pt x="108" y="505"/>
                    <a:pt x="109" y="505"/>
                    <a:pt x="109" y="505"/>
                  </a:cubicBezTo>
                  <a:cubicBezTo>
                    <a:pt x="111" y="505"/>
                    <a:pt x="112" y="505"/>
                    <a:pt x="112" y="506"/>
                  </a:cubicBezTo>
                  <a:cubicBezTo>
                    <a:pt x="113" y="507"/>
                    <a:pt x="114" y="508"/>
                    <a:pt x="115" y="509"/>
                  </a:cubicBezTo>
                  <a:cubicBezTo>
                    <a:pt x="116" y="510"/>
                    <a:pt x="117" y="511"/>
                    <a:pt x="117" y="512"/>
                  </a:cubicBezTo>
                  <a:cubicBezTo>
                    <a:pt x="118" y="512"/>
                    <a:pt x="119" y="512"/>
                    <a:pt x="119" y="512"/>
                  </a:cubicBezTo>
                  <a:cubicBezTo>
                    <a:pt x="120" y="512"/>
                    <a:pt x="120" y="512"/>
                    <a:pt x="121" y="512"/>
                  </a:cubicBezTo>
                  <a:cubicBezTo>
                    <a:pt x="123" y="512"/>
                    <a:pt x="125" y="513"/>
                    <a:pt x="126" y="513"/>
                  </a:cubicBezTo>
                  <a:cubicBezTo>
                    <a:pt x="127" y="514"/>
                    <a:pt x="129" y="514"/>
                    <a:pt x="130" y="514"/>
                  </a:cubicBezTo>
                  <a:cubicBezTo>
                    <a:pt x="132" y="514"/>
                    <a:pt x="134" y="515"/>
                    <a:pt x="135" y="516"/>
                  </a:cubicBezTo>
                  <a:cubicBezTo>
                    <a:pt x="136" y="516"/>
                    <a:pt x="138" y="517"/>
                    <a:pt x="138" y="517"/>
                  </a:cubicBezTo>
                  <a:cubicBezTo>
                    <a:pt x="140" y="518"/>
                    <a:pt x="142" y="519"/>
                    <a:pt x="142" y="520"/>
                  </a:cubicBezTo>
                  <a:cubicBezTo>
                    <a:pt x="143" y="522"/>
                    <a:pt x="141" y="524"/>
                    <a:pt x="140" y="525"/>
                  </a:cubicBezTo>
                  <a:cubicBezTo>
                    <a:pt x="140" y="525"/>
                    <a:pt x="140" y="525"/>
                    <a:pt x="139" y="525"/>
                  </a:cubicBezTo>
                  <a:cubicBezTo>
                    <a:pt x="140" y="525"/>
                    <a:pt x="140" y="526"/>
                    <a:pt x="140" y="526"/>
                  </a:cubicBezTo>
                  <a:cubicBezTo>
                    <a:pt x="141" y="526"/>
                    <a:pt x="142" y="527"/>
                    <a:pt x="142" y="529"/>
                  </a:cubicBezTo>
                  <a:cubicBezTo>
                    <a:pt x="142" y="530"/>
                    <a:pt x="140" y="531"/>
                    <a:pt x="139" y="531"/>
                  </a:cubicBezTo>
                  <a:cubicBezTo>
                    <a:pt x="139" y="531"/>
                    <a:pt x="138" y="532"/>
                    <a:pt x="138" y="532"/>
                  </a:cubicBezTo>
                  <a:cubicBezTo>
                    <a:pt x="138" y="532"/>
                    <a:pt x="139" y="533"/>
                    <a:pt x="139" y="533"/>
                  </a:cubicBezTo>
                  <a:cubicBezTo>
                    <a:pt x="140" y="534"/>
                    <a:pt x="140" y="535"/>
                    <a:pt x="140" y="535"/>
                  </a:cubicBezTo>
                  <a:cubicBezTo>
                    <a:pt x="141" y="536"/>
                    <a:pt x="140" y="538"/>
                    <a:pt x="139" y="540"/>
                  </a:cubicBezTo>
                  <a:cubicBezTo>
                    <a:pt x="139" y="541"/>
                    <a:pt x="139" y="542"/>
                    <a:pt x="139" y="542"/>
                  </a:cubicBezTo>
                  <a:cubicBezTo>
                    <a:pt x="139" y="544"/>
                    <a:pt x="137" y="544"/>
                    <a:pt x="136" y="544"/>
                  </a:cubicBezTo>
                  <a:cubicBezTo>
                    <a:pt x="134" y="544"/>
                    <a:pt x="133" y="544"/>
                    <a:pt x="131" y="543"/>
                  </a:cubicBezTo>
                  <a:cubicBezTo>
                    <a:pt x="130" y="543"/>
                    <a:pt x="129" y="543"/>
                    <a:pt x="128" y="543"/>
                  </a:cubicBezTo>
                  <a:cubicBezTo>
                    <a:pt x="128" y="543"/>
                    <a:pt x="126" y="545"/>
                    <a:pt x="124" y="546"/>
                  </a:cubicBezTo>
                  <a:cubicBezTo>
                    <a:pt x="122" y="548"/>
                    <a:pt x="121" y="549"/>
                    <a:pt x="120" y="549"/>
                  </a:cubicBezTo>
                  <a:cubicBezTo>
                    <a:pt x="120" y="549"/>
                    <a:pt x="120" y="549"/>
                    <a:pt x="120" y="550"/>
                  </a:cubicBezTo>
                  <a:cubicBezTo>
                    <a:pt x="120" y="550"/>
                    <a:pt x="120" y="550"/>
                    <a:pt x="120" y="550"/>
                  </a:cubicBezTo>
                  <a:cubicBezTo>
                    <a:pt x="120" y="550"/>
                    <a:pt x="120" y="550"/>
                    <a:pt x="120" y="551"/>
                  </a:cubicBezTo>
                  <a:cubicBezTo>
                    <a:pt x="120" y="551"/>
                    <a:pt x="120" y="551"/>
                    <a:pt x="120" y="551"/>
                  </a:cubicBezTo>
                  <a:cubicBezTo>
                    <a:pt x="120" y="551"/>
                    <a:pt x="120" y="552"/>
                    <a:pt x="120" y="552"/>
                  </a:cubicBezTo>
                  <a:cubicBezTo>
                    <a:pt x="120" y="552"/>
                    <a:pt x="120" y="552"/>
                    <a:pt x="120" y="552"/>
                  </a:cubicBezTo>
                  <a:cubicBezTo>
                    <a:pt x="120" y="552"/>
                    <a:pt x="120" y="552"/>
                    <a:pt x="120" y="552"/>
                  </a:cubicBezTo>
                  <a:cubicBezTo>
                    <a:pt x="123" y="552"/>
                    <a:pt x="126" y="551"/>
                    <a:pt x="128" y="551"/>
                  </a:cubicBezTo>
                  <a:cubicBezTo>
                    <a:pt x="130" y="551"/>
                    <a:pt x="131" y="552"/>
                    <a:pt x="132" y="553"/>
                  </a:cubicBezTo>
                  <a:cubicBezTo>
                    <a:pt x="132" y="553"/>
                    <a:pt x="132" y="553"/>
                    <a:pt x="132" y="554"/>
                  </a:cubicBezTo>
                  <a:cubicBezTo>
                    <a:pt x="131" y="557"/>
                    <a:pt x="120" y="561"/>
                    <a:pt x="118" y="562"/>
                  </a:cubicBezTo>
                  <a:cubicBezTo>
                    <a:pt x="118" y="563"/>
                    <a:pt x="119" y="563"/>
                    <a:pt x="119" y="564"/>
                  </a:cubicBezTo>
                  <a:cubicBezTo>
                    <a:pt x="121" y="565"/>
                    <a:pt x="122" y="566"/>
                    <a:pt x="122" y="568"/>
                  </a:cubicBezTo>
                  <a:cubicBezTo>
                    <a:pt x="122" y="569"/>
                    <a:pt x="120" y="570"/>
                    <a:pt x="119" y="571"/>
                  </a:cubicBezTo>
                  <a:cubicBezTo>
                    <a:pt x="117" y="572"/>
                    <a:pt x="115" y="572"/>
                    <a:pt x="115" y="574"/>
                  </a:cubicBezTo>
                  <a:cubicBezTo>
                    <a:pt x="116" y="576"/>
                    <a:pt x="115" y="577"/>
                    <a:pt x="115" y="578"/>
                  </a:cubicBezTo>
                  <a:cubicBezTo>
                    <a:pt x="113" y="580"/>
                    <a:pt x="110" y="580"/>
                    <a:pt x="108" y="580"/>
                  </a:cubicBezTo>
                  <a:cubicBezTo>
                    <a:pt x="107" y="580"/>
                    <a:pt x="106" y="580"/>
                    <a:pt x="106" y="581"/>
                  </a:cubicBezTo>
                  <a:cubicBezTo>
                    <a:pt x="107" y="581"/>
                    <a:pt x="107" y="582"/>
                    <a:pt x="108" y="583"/>
                  </a:cubicBezTo>
                  <a:cubicBezTo>
                    <a:pt x="109" y="584"/>
                    <a:pt x="110" y="587"/>
                    <a:pt x="114" y="588"/>
                  </a:cubicBezTo>
                  <a:cubicBezTo>
                    <a:pt x="121" y="589"/>
                    <a:pt x="128" y="595"/>
                    <a:pt x="136" y="603"/>
                  </a:cubicBezTo>
                  <a:cubicBezTo>
                    <a:pt x="136" y="604"/>
                    <a:pt x="137" y="605"/>
                    <a:pt x="138" y="605"/>
                  </a:cubicBezTo>
                  <a:cubicBezTo>
                    <a:pt x="138" y="605"/>
                    <a:pt x="138" y="605"/>
                    <a:pt x="138" y="605"/>
                  </a:cubicBezTo>
                  <a:cubicBezTo>
                    <a:pt x="139" y="605"/>
                    <a:pt x="140" y="604"/>
                    <a:pt x="140" y="604"/>
                  </a:cubicBezTo>
                  <a:cubicBezTo>
                    <a:pt x="140" y="604"/>
                    <a:pt x="140" y="604"/>
                    <a:pt x="141" y="604"/>
                  </a:cubicBezTo>
                  <a:cubicBezTo>
                    <a:pt x="141" y="604"/>
                    <a:pt x="142" y="603"/>
                    <a:pt x="142" y="603"/>
                  </a:cubicBezTo>
                  <a:cubicBezTo>
                    <a:pt x="146" y="603"/>
                    <a:pt x="153" y="605"/>
                    <a:pt x="156" y="608"/>
                  </a:cubicBezTo>
                  <a:cubicBezTo>
                    <a:pt x="158" y="608"/>
                    <a:pt x="161" y="608"/>
                    <a:pt x="162" y="608"/>
                  </a:cubicBezTo>
                  <a:cubicBezTo>
                    <a:pt x="163" y="608"/>
                    <a:pt x="164" y="608"/>
                    <a:pt x="166" y="608"/>
                  </a:cubicBezTo>
                  <a:cubicBezTo>
                    <a:pt x="167" y="608"/>
                    <a:pt x="169" y="608"/>
                    <a:pt x="170" y="608"/>
                  </a:cubicBezTo>
                  <a:cubicBezTo>
                    <a:pt x="172" y="608"/>
                    <a:pt x="173" y="608"/>
                    <a:pt x="174" y="609"/>
                  </a:cubicBezTo>
                  <a:cubicBezTo>
                    <a:pt x="176" y="611"/>
                    <a:pt x="178" y="613"/>
                    <a:pt x="180" y="613"/>
                  </a:cubicBezTo>
                  <a:cubicBezTo>
                    <a:pt x="182" y="613"/>
                    <a:pt x="183" y="615"/>
                    <a:pt x="184" y="616"/>
                  </a:cubicBezTo>
                  <a:cubicBezTo>
                    <a:pt x="185" y="616"/>
                    <a:pt x="186" y="617"/>
                    <a:pt x="186" y="617"/>
                  </a:cubicBezTo>
                  <a:cubicBezTo>
                    <a:pt x="188" y="616"/>
                    <a:pt x="192" y="615"/>
                    <a:pt x="199" y="615"/>
                  </a:cubicBezTo>
                  <a:cubicBezTo>
                    <a:pt x="200" y="615"/>
                    <a:pt x="201" y="616"/>
                    <a:pt x="201" y="616"/>
                  </a:cubicBezTo>
                  <a:cubicBezTo>
                    <a:pt x="202" y="617"/>
                    <a:pt x="202" y="617"/>
                    <a:pt x="203" y="617"/>
                  </a:cubicBezTo>
                  <a:cubicBezTo>
                    <a:pt x="205" y="617"/>
                    <a:pt x="205" y="619"/>
                    <a:pt x="206" y="622"/>
                  </a:cubicBezTo>
                  <a:cubicBezTo>
                    <a:pt x="206" y="622"/>
                    <a:pt x="206" y="623"/>
                    <a:pt x="206" y="624"/>
                  </a:cubicBezTo>
                  <a:cubicBezTo>
                    <a:pt x="207" y="624"/>
                    <a:pt x="208" y="624"/>
                    <a:pt x="210" y="625"/>
                  </a:cubicBezTo>
                  <a:cubicBezTo>
                    <a:pt x="210" y="626"/>
                    <a:pt x="211" y="626"/>
                    <a:pt x="211" y="626"/>
                  </a:cubicBezTo>
                  <a:cubicBezTo>
                    <a:pt x="212" y="626"/>
                    <a:pt x="213" y="627"/>
                    <a:pt x="214" y="628"/>
                  </a:cubicBezTo>
                  <a:cubicBezTo>
                    <a:pt x="214" y="628"/>
                    <a:pt x="214" y="628"/>
                    <a:pt x="214" y="628"/>
                  </a:cubicBezTo>
                  <a:cubicBezTo>
                    <a:pt x="214" y="628"/>
                    <a:pt x="214" y="628"/>
                    <a:pt x="215" y="628"/>
                  </a:cubicBezTo>
                  <a:cubicBezTo>
                    <a:pt x="215" y="628"/>
                    <a:pt x="215" y="628"/>
                    <a:pt x="215" y="628"/>
                  </a:cubicBezTo>
                  <a:cubicBezTo>
                    <a:pt x="216" y="629"/>
                    <a:pt x="216" y="629"/>
                    <a:pt x="217" y="629"/>
                  </a:cubicBezTo>
                  <a:cubicBezTo>
                    <a:pt x="217" y="629"/>
                    <a:pt x="217" y="629"/>
                    <a:pt x="217" y="629"/>
                  </a:cubicBezTo>
                  <a:cubicBezTo>
                    <a:pt x="219" y="629"/>
                    <a:pt x="221" y="631"/>
                    <a:pt x="223" y="633"/>
                  </a:cubicBezTo>
                  <a:cubicBezTo>
                    <a:pt x="224" y="634"/>
                    <a:pt x="225" y="635"/>
                    <a:pt x="225" y="635"/>
                  </a:cubicBezTo>
                  <a:cubicBezTo>
                    <a:pt x="225" y="635"/>
                    <a:pt x="225" y="635"/>
                    <a:pt x="226" y="635"/>
                  </a:cubicBezTo>
                  <a:cubicBezTo>
                    <a:pt x="226" y="635"/>
                    <a:pt x="227" y="635"/>
                    <a:pt x="228" y="635"/>
                  </a:cubicBezTo>
                  <a:cubicBezTo>
                    <a:pt x="228" y="636"/>
                    <a:pt x="229" y="636"/>
                    <a:pt x="229" y="636"/>
                  </a:cubicBezTo>
                  <a:cubicBezTo>
                    <a:pt x="229" y="636"/>
                    <a:pt x="229" y="636"/>
                    <a:pt x="229" y="635"/>
                  </a:cubicBezTo>
                  <a:cubicBezTo>
                    <a:pt x="230" y="634"/>
                    <a:pt x="231" y="634"/>
                    <a:pt x="233" y="633"/>
                  </a:cubicBezTo>
                  <a:cubicBezTo>
                    <a:pt x="233" y="633"/>
                    <a:pt x="234" y="633"/>
                    <a:pt x="234" y="633"/>
                  </a:cubicBezTo>
                  <a:cubicBezTo>
                    <a:pt x="234" y="633"/>
                    <a:pt x="234" y="633"/>
                    <a:pt x="234" y="633"/>
                  </a:cubicBezTo>
                  <a:cubicBezTo>
                    <a:pt x="234" y="632"/>
                    <a:pt x="235" y="632"/>
                    <a:pt x="235" y="632"/>
                  </a:cubicBezTo>
                  <a:cubicBezTo>
                    <a:pt x="235" y="632"/>
                    <a:pt x="235" y="632"/>
                    <a:pt x="235" y="632"/>
                  </a:cubicBezTo>
                  <a:cubicBezTo>
                    <a:pt x="235" y="632"/>
                    <a:pt x="236" y="632"/>
                    <a:pt x="236" y="631"/>
                  </a:cubicBezTo>
                  <a:cubicBezTo>
                    <a:pt x="236" y="631"/>
                    <a:pt x="236" y="631"/>
                    <a:pt x="236" y="631"/>
                  </a:cubicBezTo>
                  <a:cubicBezTo>
                    <a:pt x="236" y="631"/>
                    <a:pt x="236" y="631"/>
                    <a:pt x="236" y="631"/>
                  </a:cubicBezTo>
                  <a:cubicBezTo>
                    <a:pt x="228" y="621"/>
                    <a:pt x="223" y="614"/>
                    <a:pt x="224" y="611"/>
                  </a:cubicBezTo>
                  <a:cubicBezTo>
                    <a:pt x="224" y="610"/>
                    <a:pt x="224" y="609"/>
                    <a:pt x="224" y="608"/>
                  </a:cubicBezTo>
                  <a:cubicBezTo>
                    <a:pt x="224" y="604"/>
                    <a:pt x="225" y="601"/>
                    <a:pt x="220" y="596"/>
                  </a:cubicBezTo>
                  <a:cubicBezTo>
                    <a:pt x="218" y="595"/>
                    <a:pt x="217" y="593"/>
                    <a:pt x="216" y="591"/>
                  </a:cubicBezTo>
                  <a:cubicBezTo>
                    <a:pt x="216" y="588"/>
                    <a:pt x="219" y="585"/>
                    <a:pt x="222" y="583"/>
                  </a:cubicBezTo>
                  <a:cubicBezTo>
                    <a:pt x="223" y="581"/>
                    <a:pt x="224" y="580"/>
                    <a:pt x="225" y="579"/>
                  </a:cubicBezTo>
                  <a:cubicBezTo>
                    <a:pt x="228" y="575"/>
                    <a:pt x="233" y="572"/>
                    <a:pt x="238" y="570"/>
                  </a:cubicBezTo>
                  <a:cubicBezTo>
                    <a:pt x="240" y="569"/>
                    <a:pt x="242" y="568"/>
                    <a:pt x="244" y="567"/>
                  </a:cubicBezTo>
                  <a:cubicBezTo>
                    <a:pt x="244" y="567"/>
                    <a:pt x="244" y="567"/>
                    <a:pt x="244" y="567"/>
                  </a:cubicBezTo>
                  <a:cubicBezTo>
                    <a:pt x="243" y="566"/>
                    <a:pt x="242" y="566"/>
                    <a:pt x="242" y="566"/>
                  </a:cubicBezTo>
                  <a:cubicBezTo>
                    <a:pt x="238" y="564"/>
                    <a:pt x="237" y="563"/>
                    <a:pt x="237" y="561"/>
                  </a:cubicBezTo>
                  <a:cubicBezTo>
                    <a:pt x="237" y="560"/>
                    <a:pt x="238" y="559"/>
                    <a:pt x="239" y="559"/>
                  </a:cubicBezTo>
                  <a:cubicBezTo>
                    <a:pt x="241" y="559"/>
                    <a:pt x="241" y="558"/>
                    <a:pt x="241" y="558"/>
                  </a:cubicBezTo>
                  <a:cubicBezTo>
                    <a:pt x="241" y="557"/>
                    <a:pt x="239" y="555"/>
                    <a:pt x="237" y="554"/>
                  </a:cubicBezTo>
                  <a:cubicBezTo>
                    <a:pt x="236" y="552"/>
                    <a:pt x="235" y="550"/>
                    <a:pt x="234" y="549"/>
                  </a:cubicBezTo>
                  <a:cubicBezTo>
                    <a:pt x="233" y="547"/>
                    <a:pt x="232" y="546"/>
                    <a:pt x="231" y="546"/>
                  </a:cubicBezTo>
                  <a:cubicBezTo>
                    <a:pt x="231" y="546"/>
                    <a:pt x="230" y="546"/>
                    <a:pt x="230" y="546"/>
                  </a:cubicBezTo>
                  <a:cubicBezTo>
                    <a:pt x="229" y="546"/>
                    <a:pt x="228" y="546"/>
                    <a:pt x="228" y="546"/>
                  </a:cubicBezTo>
                  <a:cubicBezTo>
                    <a:pt x="226" y="546"/>
                    <a:pt x="225" y="546"/>
                    <a:pt x="224" y="546"/>
                  </a:cubicBezTo>
                  <a:cubicBezTo>
                    <a:pt x="222" y="547"/>
                    <a:pt x="221" y="547"/>
                    <a:pt x="221" y="546"/>
                  </a:cubicBezTo>
                  <a:cubicBezTo>
                    <a:pt x="220" y="544"/>
                    <a:pt x="220" y="542"/>
                    <a:pt x="220" y="539"/>
                  </a:cubicBezTo>
                  <a:cubicBezTo>
                    <a:pt x="220" y="538"/>
                    <a:pt x="219" y="538"/>
                    <a:pt x="217" y="537"/>
                  </a:cubicBezTo>
                  <a:cubicBezTo>
                    <a:pt x="216" y="537"/>
                    <a:pt x="214" y="536"/>
                    <a:pt x="214" y="535"/>
                  </a:cubicBezTo>
                  <a:cubicBezTo>
                    <a:pt x="213" y="535"/>
                    <a:pt x="213" y="534"/>
                    <a:pt x="214" y="532"/>
                  </a:cubicBezTo>
                  <a:cubicBezTo>
                    <a:pt x="214" y="532"/>
                    <a:pt x="214" y="531"/>
                    <a:pt x="214" y="531"/>
                  </a:cubicBezTo>
                  <a:cubicBezTo>
                    <a:pt x="215" y="529"/>
                    <a:pt x="216" y="527"/>
                    <a:pt x="217" y="527"/>
                  </a:cubicBezTo>
                  <a:cubicBezTo>
                    <a:pt x="219" y="526"/>
                    <a:pt x="220" y="525"/>
                    <a:pt x="220" y="525"/>
                  </a:cubicBezTo>
                  <a:cubicBezTo>
                    <a:pt x="220" y="525"/>
                    <a:pt x="220" y="524"/>
                    <a:pt x="220" y="524"/>
                  </a:cubicBezTo>
                  <a:cubicBezTo>
                    <a:pt x="220" y="524"/>
                    <a:pt x="220" y="524"/>
                    <a:pt x="219" y="524"/>
                  </a:cubicBezTo>
                  <a:cubicBezTo>
                    <a:pt x="218" y="523"/>
                    <a:pt x="217" y="523"/>
                    <a:pt x="217" y="522"/>
                  </a:cubicBezTo>
                  <a:cubicBezTo>
                    <a:pt x="216" y="521"/>
                    <a:pt x="216" y="520"/>
                    <a:pt x="217" y="518"/>
                  </a:cubicBezTo>
                  <a:cubicBezTo>
                    <a:pt x="218" y="517"/>
                    <a:pt x="219" y="516"/>
                    <a:pt x="220" y="515"/>
                  </a:cubicBezTo>
                  <a:cubicBezTo>
                    <a:pt x="222" y="514"/>
                    <a:pt x="223" y="513"/>
                    <a:pt x="223" y="512"/>
                  </a:cubicBezTo>
                  <a:cubicBezTo>
                    <a:pt x="223" y="511"/>
                    <a:pt x="223" y="509"/>
                    <a:pt x="224" y="509"/>
                  </a:cubicBezTo>
                  <a:cubicBezTo>
                    <a:pt x="224" y="507"/>
                    <a:pt x="226" y="506"/>
                    <a:pt x="228" y="506"/>
                  </a:cubicBezTo>
                  <a:cubicBezTo>
                    <a:pt x="228" y="506"/>
                    <a:pt x="228" y="506"/>
                    <a:pt x="228" y="506"/>
                  </a:cubicBezTo>
                  <a:cubicBezTo>
                    <a:pt x="228" y="506"/>
                    <a:pt x="228" y="506"/>
                    <a:pt x="228" y="506"/>
                  </a:cubicBezTo>
                  <a:cubicBezTo>
                    <a:pt x="229" y="506"/>
                    <a:pt x="230" y="506"/>
                    <a:pt x="231" y="507"/>
                  </a:cubicBezTo>
                  <a:cubicBezTo>
                    <a:pt x="232" y="508"/>
                    <a:pt x="233" y="510"/>
                    <a:pt x="234" y="511"/>
                  </a:cubicBezTo>
                  <a:cubicBezTo>
                    <a:pt x="236" y="513"/>
                    <a:pt x="237" y="515"/>
                    <a:pt x="239" y="514"/>
                  </a:cubicBezTo>
                  <a:cubicBezTo>
                    <a:pt x="240" y="514"/>
                    <a:pt x="240" y="514"/>
                    <a:pt x="240" y="513"/>
                  </a:cubicBezTo>
                  <a:cubicBezTo>
                    <a:pt x="241" y="512"/>
                    <a:pt x="240" y="511"/>
                    <a:pt x="240" y="510"/>
                  </a:cubicBezTo>
                  <a:cubicBezTo>
                    <a:pt x="240" y="510"/>
                    <a:pt x="239" y="509"/>
                    <a:pt x="239" y="509"/>
                  </a:cubicBezTo>
                  <a:cubicBezTo>
                    <a:pt x="239" y="508"/>
                    <a:pt x="239" y="508"/>
                    <a:pt x="239" y="508"/>
                  </a:cubicBezTo>
                  <a:cubicBezTo>
                    <a:pt x="239" y="507"/>
                    <a:pt x="238" y="505"/>
                    <a:pt x="239" y="504"/>
                  </a:cubicBezTo>
                  <a:cubicBezTo>
                    <a:pt x="240" y="502"/>
                    <a:pt x="241" y="502"/>
                    <a:pt x="243" y="501"/>
                  </a:cubicBezTo>
                  <a:cubicBezTo>
                    <a:pt x="245" y="501"/>
                    <a:pt x="245" y="500"/>
                    <a:pt x="246" y="499"/>
                  </a:cubicBezTo>
                  <a:cubicBezTo>
                    <a:pt x="246" y="498"/>
                    <a:pt x="247" y="496"/>
                    <a:pt x="249" y="496"/>
                  </a:cubicBezTo>
                  <a:cubicBezTo>
                    <a:pt x="252" y="496"/>
                    <a:pt x="256" y="493"/>
                    <a:pt x="259" y="492"/>
                  </a:cubicBezTo>
                  <a:cubicBezTo>
                    <a:pt x="260" y="491"/>
                    <a:pt x="260" y="491"/>
                    <a:pt x="261" y="490"/>
                  </a:cubicBezTo>
                  <a:cubicBezTo>
                    <a:pt x="261" y="490"/>
                    <a:pt x="261" y="490"/>
                    <a:pt x="261" y="490"/>
                  </a:cubicBezTo>
                  <a:cubicBezTo>
                    <a:pt x="262" y="490"/>
                    <a:pt x="262" y="490"/>
                    <a:pt x="263" y="489"/>
                  </a:cubicBezTo>
                  <a:cubicBezTo>
                    <a:pt x="265" y="488"/>
                    <a:pt x="268" y="487"/>
                    <a:pt x="270" y="488"/>
                  </a:cubicBezTo>
                  <a:cubicBezTo>
                    <a:pt x="271" y="488"/>
                    <a:pt x="271" y="488"/>
                    <a:pt x="271" y="489"/>
                  </a:cubicBezTo>
                  <a:cubicBezTo>
                    <a:pt x="272" y="489"/>
                    <a:pt x="273" y="490"/>
                    <a:pt x="274" y="490"/>
                  </a:cubicBezTo>
                  <a:cubicBezTo>
                    <a:pt x="274" y="490"/>
                    <a:pt x="274" y="490"/>
                    <a:pt x="275" y="488"/>
                  </a:cubicBezTo>
                  <a:cubicBezTo>
                    <a:pt x="276" y="487"/>
                    <a:pt x="277" y="486"/>
                    <a:pt x="279" y="486"/>
                  </a:cubicBezTo>
                  <a:cubicBezTo>
                    <a:pt x="282" y="486"/>
                    <a:pt x="284" y="487"/>
                    <a:pt x="285" y="489"/>
                  </a:cubicBezTo>
                  <a:cubicBezTo>
                    <a:pt x="285" y="489"/>
                    <a:pt x="288" y="490"/>
                    <a:pt x="290" y="490"/>
                  </a:cubicBezTo>
                  <a:cubicBezTo>
                    <a:pt x="293" y="490"/>
                    <a:pt x="296" y="491"/>
                    <a:pt x="297" y="492"/>
                  </a:cubicBezTo>
                  <a:cubicBezTo>
                    <a:pt x="298" y="493"/>
                    <a:pt x="298" y="493"/>
                    <a:pt x="298" y="493"/>
                  </a:cubicBezTo>
                  <a:cubicBezTo>
                    <a:pt x="304" y="497"/>
                    <a:pt x="307" y="499"/>
                    <a:pt x="307" y="501"/>
                  </a:cubicBezTo>
                  <a:cubicBezTo>
                    <a:pt x="307" y="502"/>
                    <a:pt x="308" y="502"/>
                    <a:pt x="308" y="503"/>
                  </a:cubicBezTo>
                  <a:cubicBezTo>
                    <a:pt x="308" y="503"/>
                    <a:pt x="308" y="503"/>
                    <a:pt x="308" y="502"/>
                  </a:cubicBezTo>
                  <a:cubicBezTo>
                    <a:pt x="308" y="500"/>
                    <a:pt x="310" y="499"/>
                    <a:pt x="311" y="499"/>
                  </a:cubicBezTo>
                  <a:cubicBezTo>
                    <a:pt x="312" y="499"/>
                    <a:pt x="314" y="500"/>
                    <a:pt x="316" y="502"/>
                  </a:cubicBezTo>
                  <a:cubicBezTo>
                    <a:pt x="318" y="502"/>
                    <a:pt x="319" y="503"/>
                    <a:pt x="321" y="503"/>
                  </a:cubicBezTo>
                  <a:cubicBezTo>
                    <a:pt x="323" y="503"/>
                    <a:pt x="325" y="502"/>
                    <a:pt x="325" y="501"/>
                  </a:cubicBezTo>
                  <a:cubicBezTo>
                    <a:pt x="326" y="498"/>
                    <a:pt x="332" y="496"/>
                    <a:pt x="335" y="496"/>
                  </a:cubicBezTo>
                  <a:cubicBezTo>
                    <a:pt x="336" y="496"/>
                    <a:pt x="337" y="496"/>
                    <a:pt x="338" y="497"/>
                  </a:cubicBezTo>
                  <a:cubicBezTo>
                    <a:pt x="339" y="498"/>
                    <a:pt x="339" y="498"/>
                    <a:pt x="339" y="498"/>
                  </a:cubicBezTo>
                  <a:cubicBezTo>
                    <a:pt x="340" y="499"/>
                    <a:pt x="341" y="500"/>
                    <a:pt x="343" y="498"/>
                  </a:cubicBezTo>
                  <a:cubicBezTo>
                    <a:pt x="344" y="496"/>
                    <a:pt x="347" y="495"/>
                    <a:pt x="349" y="495"/>
                  </a:cubicBezTo>
                  <a:cubicBezTo>
                    <a:pt x="353" y="495"/>
                    <a:pt x="355" y="497"/>
                    <a:pt x="356" y="499"/>
                  </a:cubicBezTo>
                  <a:cubicBezTo>
                    <a:pt x="356" y="500"/>
                    <a:pt x="358" y="501"/>
                    <a:pt x="362" y="501"/>
                  </a:cubicBezTo>
                  <a:cubicBezTo>
                    <a:pt x="364" y="501"/>
                    <a:pt x="365" y="503"/>
                    <a:pt x="366" y="504"/>
                  </a:cubicBezTo>
                  <a:cubicBezTo>
                    <a:pt x="366" y="504"/>
                    <a:pt x="367" y="505"/>
                    <a:pt x="367" y="505"/>
                  </a:cubicBezTo>
                  <a:cubicBezTo>
                    <a:pt x="368" y="505"/>
                    <a:pt x="368" y="504"/>
                    <a:pt x="368" y="503"/>
                  </a:cubicBezTo>
                  <a:cubicBezTo>
                    <a:pt x="369" y="501"/>
                    <a:pt x="370" y="499"/>
                    <a:pt x="372" y="499"/>
                  </a:cubicBezTo>
                  <a:cubicBezTo>
                    <a:pt x="373" y="500"/>
                    <a:pt x="374" y="500"/>
                    <a:pt x="375" y="501"/>
                  </a:cubicBezTo>
                  <a:cubicBezTo>
                    <a:pt x="377" y="502"/>
                    <a:pt x="378" y="503"/>
                    <a:pt x="380" y="503"/>
                  </a:cubicBezTo>
                  <a:cubicBezTo>
                    <a:pt x="386" y="503"/>
                    <a:pt x="386" y="501"/>
                    <a:pt x="386" y="500"/>
                  </a:cubicBezTo>
                  <a:cubicBezTo>
                    <a:pt x="386" y="496"/>
                    <a:pt x="385" y="493"/>
                    <a:pt x="384" y="493"/>
                  </a:cubicBezTo>
                  <a:cubicBezTo>
                    <a:pt x="383" y="493"/>
                    <a:pt x="381" y="492"/>
                    <a:pt x="380" y="492"/>
                  </a:cubicBezTo>
                  <a:cubicBezTo>
                    <a:pt x="379" y="491"/>
                    <a:pt x="378" y="490"/>
                    <a:pt x="376" y="490"/>
                  </a:cubicBezTo>
                  <a:cubicBezTo>
                    <a:pt x="374" y="490"/>
                    <a:pt x="371" y="488"/>
                    <a:pt x="371" y="486"/>
                  </a:cubicBezTo>
                  <a:cubicBezTo>
                    <a:pt x="371" y="484"/>
                    <a:pt x="372" y="483"/>
                    <a:pt x="373" y="482"/>
                  </a:cubicBezTo>
                  <a:cubicBezTo>
                    <a:pt x="376" y="482"/>
                    <a:pt x="379" y="480"/>
                    <a:pt x="379" y="478"/>
                  </a:cubicBezTo>
                  <a:cubicBezTo>
                    <a:pt x="379" y="478"/>
                    <a:pt x="379" y="478"/>
                    <a:pt x="379" y="478"/>
                  </a:cubicBezTo>
                  <a:cubicBezTo>
                    <a:pt x="379" y="478"/>
                    <a:pt x="379" y="477"/>
                    <a:pt x="379" y="477"/>
                  </a:cubicBezTo>
                  <a:cubicBezTo>
                    <a:pt x="378" y="475"/>
                    <a:pt x="378" y="472"/>
                    <a:pt x="379" y="470"/>
                  </a:cubicBezTo>
                  <a:cubicBezTo>
                    <a:pt x="380" y="469"/>
                    <a:pt x="381" y="469"/>
                    <a:pt x="382" y="468"/>
                  </a:cubicBezTo>
                  <a:cubicBezTo>
                    <a:pt x="383" y="468"/>
                    <a:pt x="385" y="468"/>
                    <a:pt x="386" y="468"/>
                  </a:cubicBezTo>
                  <a:cubicBezTo>
                    <a:pt x="388" y="468"/>
                    <a:pt x="391" y="468"/>
                    <a:pt x="393" y="467"/>
                  </a:cubicBezTo>
                  <a:cubicBezTo>
                    <a:pt x="392" y="467"/>
                    <a:pt x="391" y="467"/>
                    <a:pt x="390" y="466"/>
                  </a:cubicBezTo>
                  <a:cubicBezTo>
                    <a:pt x="387" y="465"/>
                    <a:pt x="384" y="465"/>
                    <a:pt x="383" y="463"/>
                  </a:cubicBezTo>
                  <a:cubicBezTo>
                    <a:pt x="382" y="460"/>
                    <a:pt x="381" y="453"/>
                    <a:pt x="383" y="452"/>
                  </a:cubicBezTo>
                  <a:cubicBezTo>
                    <a:pt x="384" y="451"/>
                    <a:pt x="386" y="451"/>
                    <a:pt x="388" y="452"/>
                  </a:cubicBezTo>
                  <a:cubicBezTo>
                    <a:pt x="390" y="452"/>
                    <a:pt x="392" y="452"/>
                    <a:pt x="393" y="451"/>
                  </a:cubicBezTo>
                  <a:cubicBezTo>
                    <a:pt x="394" y="451"/>
                    <a:pt x="395" y="451"/>
                    <a:pt x="397" y="451"/>
                  </a:cubicBezTo>
                  <a:cubicBezTo>
                    <a:pt x="397" y="451"/>
                    <a:pt x="398" y="451"/>
                    <a:pt x="398" y="451"/>
                  </a:cubicBezTo>
                  <a:cubicBezTo>
                    <a:pt x="399" y="451"/>
                    <a:pt x="400" y="451"/>
                    <a:pt x="401" y="451"/>
                  </a:cubicBezTo>
                  <a:cubicBezTo>
                    <a:pt x="403" y="451"/>
                    <a:pt x="405" y="451"/>
                    <a:pt x="406" y="450"/>
                  </a:cubicBezTo>
                  <a:cubicBezTo>
                    <a:pt x="411" y="447"/>
                    <a:pt x="420" y="446"/>
                    <a:pt x="424" y="446"/>
                  </a:cubicBezTo>
                  <a:cubicBezTo>
                    <a:pt x="424" y="446"/>
                    <a:pt x="425" y="446"/>
                    <a:pt x="426" y="446"/>
                  </a:cubicBezTo>
                  <a:cubicBezTo>
                    <a:pt x="427" y="446"/>
                    <a:pt x="429" y="445"/>
                    <a:pt x="430" y="444"/>
                  </a:cubicBezTo>
                  <a:cubicBezTo>
                    <a:pt x="432" y="444"/>
                    <a:pt x="434" y="443"/>
                    <a:pt x="435" y="443"/>
                  </a:cubicBezTo>
                  <a:cubicBezTo>
                    <a:pt x="441" y="442"/>
                    <a:pt x="449" y="441"/>
                    <a:pt x="451" y="440"/>
                  </a:cubicBezTo>
                  <a:cubicBezTo>
                    <a:pt x="452" y="440"/>
                    <a:pt x="453" y="439"/>
                    <a:pt x="456" y="439"/>
                  </a:cubicBezTo>
                  <a:cubicBezTo>
                    <a:pt x="459" y="438"/>
                    <a:pt x="466" y="436"/>
                    <a:pt x="467" y="435"/>
                  </a:cubicBezTo>
                  <a:cubicBezTo>
                    <a:pt x="467" y="432"/>
                    <a:pt x="476" y="431"/>
                    <a:pt x="479" y="431"/>
                  </a:cubicBezTo>
                  <a:cubicBezTo>
                    <a:pt x="480" y="431"/>
                    <a:pt x="481" y="431"/>
                    <a:pt x="482" y="431"/>
                  </a:cubicBezTo>
                  <a:cubicBezTo>
                    <a:pt x="484" y="432"/>
                    <a:pt x="486" y="433"/>
                    <a:pt x="488" y="433"/>
                  </a:cubicBezTo>
                  <a:cubicBezTo>
                    <a:pt x="489" y="433"/>
                    <a:pt x="490" y="433"/>
                    <a:pt x="490" y="432"/>
                  </a:cubicBezTo>
                  <a:cubicBezTo>
                    <a:pt x="492" y="432"/>
                    <a:pt x="496" y="433"/>
                    <a:pt x="498" y="435"/>
                  </a:cubicBezTo>
                  <a:cubicBezTo>
                    <a:pt x="499" y="436"/>
                    <a:pt x="499" y="437"/>
                    <a:pt x="499" y="438"/>
                  </a:cubicBezTo>
                  <a:cubicBezTo>
                    <a:pt x="499" y="439"/>
                    <a:pt x="499" y="441"/>
                    <a:pt x="500" y="442"/>
                  </a:cubicBezTo>
                  <a:cubicBezTo>
                    <a:pt x="500" y="443"/>
                    <a:pt x="501" y="445"/>
                    <a:pt x="501" y="446"/>
                  </a:cubicBezTo>
                  <a:cubicBezTo>
                    <a:pt x="501" y="447"/>
                    <a:pt x="500" y="448"/>
                    <a:pt x="500" y="449"/>
                  </a:cubicBezTo>
                  <a:cubicBezTo>
                    <a:pt x="499" y="450"/>
                    <a:pt x="499" y="450"/>
                    <a:pt x="499" y="450"/>
                  </a:cubicBezTo>
                  <a:cubicBezTo>
                    <a:pt x="499" y="450"/>
                    <a:pt x="500" y="450"/>
                    <a:pt x="501" y="450"/>
                  </a:cubicBezTo>
                  <a:cubicBezTo>
                    <a:pt x="503" y="450"/>
                    <a:pt x="505" y="450"/>
                    <a:pt x="507" y="449"/>
                  </a:cubicBezTo>
                  <a:cubicBezTo>
                    <a:pt x="507" y="449"/>
                    <a:pt x="508" y="448"/>
                    <a:pt x="508" y="448"/>
                  </a:cubicBezTo>
                  <a:cubicBezTo>
                    <a:pt x="509" y="447"/>
                    <a:pt x="510" y="447"/>
                    <a:pt x="510" y="447"/>
                  </a:cubicBezTo>
                  <a:cubicBezTo>
                    <a:pt x="512" y="447"/>
                    <a:pt x="514" y="450"/>
                    <a:pt x="514" y="452"/>
                  </a:cubicBezTo>
                  <a:cubicBezTo>
                    <a:pt x="514" y="452"/>
                    <a:pt x="514" y="452"/>
                    <a:pt x="514" y="452"/>
                  </a:cubicBezTo>
                  <a:cubicBezTo>
                    <a:pt x="514" y="452"/>
                    <a:pt x="514" y="452"/>
                    <a:pt x="514" y="452"/>
                  </a:cubicBezTo>
                  <a:cubicBezTo>
                    <a:pt x="515" y="452"/>
                    <a:pt x="515" y="453"/>
                    <a:pt x="515" y="453"/>
                  </a:cubicBezTo>
                  <a:cubicBezTo>
                    <a:pt x="515" y="451"/>
                    <a:pt x="516" y="450"/>
                    <a:pt x="518" y="450"/>
                  </a:cubicBezTo>
                  <a:cubicBezTo>
                    <a:pt x="519" y="450"/>
                    <a:pt x="521" y="451"/>
                    <a:pt x="522" y="452"/>
                  </a:cubicBezTo>
                  <a:cubicBezTo>
                    <a:pt x="522" y="452"/>
                    <a:pt x="523" y="452"/>
                    <a:pt x="524" y="452"/>
                  </a:cubicBezTo>
                  <a:cubicBezTo>
                    <a:pt x="525" y="452"/>
                    <a:pt x="526" y="452"/>
                    <a:pt x="526" y="452"/>
                  </a:cubicBezTo>
                  <a:cubicBezTo>
                    <a:pt x="528" y="452"/>
                    <a:pt x="529" y="453"/>
                    <a:pt x="529" y="454"/>
                  </a:cubicBezTo>
                  <a:cubicBezTo>
                    <a:pt x="529" y="455"/>
                    <a:pt x="527" y="456"/>
                    <a:pt x="526" y="458"/>
                  </a:cubicBezTo>
                  <a:cubicBezTo>
                    <a:pt x="525" y="458"/>
                    <a:pt x="524" y="459"/>
                    <a:pt x="524" y="460"/>
                  </a:cubicBezTo>
                  <a:cubicBezTo>
                    <a:pt x="524" y="460"/>
                    <a:pt x="524" y="460"/>
                    <a:pt x="524" y="460"/>
                  </a:cubicBezTo>
                  <a:cubicBezTo>
                    <a:pt x="525" y="461"/>
                    <a:pt x="525" y="461"/>
                    <a:pt x="525" y="461"/>
                  </a:cubicBezTo>
                  <a:cubicBezTo>
                    <a:pt x="526" y="461"/>
                    <a:pt x="526" y="460"/>
                    <a:pt x="527" y="460"/>
                  </a:cubicBezTo>
                  <a:cubicBezTo>
                    <a:pt x="528" y="459"/>
                    <a:pt x="529" y="458"/>
                    <a:pt x="531" y="458"/>
                  </a:cubicBezTo>
                  <a:cubicBezTo>
                    <a:pt x="531" y="458"/>
                    <a:pt x="532" y="458"/>
                    <a:pt x="532" y="458"/>
                  </a:cubicBezTo>
                  <a:cubicBezTo>
                    <a:pt x="534" y="459"/>
                    <a:pt x="537" y="457"/>
                    <a:pt x="539" y="456"/>
                  </a:cubicBezTo>
                  <a:cubicBezTo>
                    <a:pt x="541" y="455"/>
                    <a:pt x="543" y="453"/>
                    <a:pt x="544" y="453"/>
                  </a:cubicBezTo>
                  <a:cubicBezTo>
                    <a:pt x="546" y="453"/>
                    <a:pt x="549" y="451"/>
                    <a:pt x="551" y="449"/>
                  </a:cubicBezTo>
                  <a:cubicBezTo>
                    <a:pt x="552" y="449"/>
                    <a:pt x="553" y="448"/>
                    <a:pt x="554" y="447"/>
                  </a:cubicBezTo>
                  <a:cubicBezTo>
                    <a:pt x="555" y="447"/>
                    <a:pt x="557" y="446"/>
                    <a:pt x="559" y="446"/>
                  </a:cubicBezTo>
                  <a:cubicBezTo>
                    <a:pt x="560" y="446"/>
                    <a:pt x="563" y="446"/>
                    <a:pt x="563" y="448"/>
                  </a:cubicBezTo>
                  <a:cubicBezTo>
                    <a:pt x="563" y="448"/>
                    <a:pt x="564" y="449"/>
                    <a:pt x="563" y="450"/>
                  </a:cubicBezTo>
                  <a:cubicBezTo>
                    <a:pt x="562" y="451"/>
                    <a:pt x="561" y="452"/>
                    <a:pt x="561" y="453"/>
                  </a:cubicBezTo>
                  <a:cubicBezTo>
                    <a:pt x="561" y="455"/>
                    <a:pt x="563" y="456"/>
                    <a:pt x="566" y="457"/>
                  </a:cubicBezTo>
                  <a:cubicBezTo>
                    <a:pt x="566" y="457"/>
                    <a:pt x="567" y="457"/>
                    <a:pt x="568" y="458"/>
                  </a:cubicBezTo>
                  <a:cubicBezTo>
                    <a:pt x="574" y="462"/>
                    <a:pt x="581" y="472"/>
                    <a:pt x="585" y="479"/>
                  </a:cubicBezTo>
                  <a:cubicBezTo>
                    <a:pt x="586" y="480"/>
                    <a:pt x="586" y="481"/>
                    <a:pt x="587" y="482"/>
                  </a:cubicBezTo>
                  <a:cubicBezTo>
                    <a:pt x="587" y="482"/>
                    <a:pt x="588" y="483"/>
                    <a:pt x="588" y="484"/>
                  </a:cubicBezTo>
                  <a:cubicBezTo>
                    <a:pt x="590" y="487"/>
                    <a:pt x="591" y="490"/>
                    <a:pt x="593" y="492"/>
                  </a:cubicBezTo>
                  <a:cubicBezTo>
                    <a:pt x="594" y="495"/>
                    <a:pt x="596" y="499"/>
                    <a:pt x="597" y="500"/>
                  </a:cubicBezTo>
                  <a:cubicBezTo>
                    <a:pt x="597" y="501"/>
                    <a:pt x="598" y="501"/>
                    <a:pt x="598" y="501"/>
                  </a:cubicBezTo>
                  <a:cubicBezTo>
                    <a:pt x="598" y="501"/>
                    <a:pt x="599" y="500"/>
                    <a:pt x="600" y="499"/>
                  </a:cubicBezTo>
                  <a:cubicBezTo>
                    <a:pt x="601" y="497"/>
                    <a:pt x="602" y="495"/>
                    <a:pt x="604" y="494"/>
                  </a:cubicBezTo>
                  <a:cubicBezTo>
                    <a:pt x="604" y="494"/>
                    <a:pt x="605" y="494"/>
                    <a:pt x="605" y="494"/>
                  </a:cubicBezTo>
                  <a:cubicBezTo>
                    <a:pt x="607" y="494"/>
                    <a:pt x="608" y="496"/>
                    <a:pt x="610" y="497"/>
                  </a:cubicBezTo>
                  <a:cubicBezTo>
                    <a:pt x="611" y="499"/>
                    <a:pt x="612" y="500"/>
                    <a:pt x="613" y="500"/>
                  </a:cubicBezTo>
                  <a:cubicBezTo>
                    <a:pt x="614" y="501"/>
                    <a:pt x="615" y="501"/>
                    <a:pt x="616" y="501"/>
                  </a:cubicBezTo>
                  <a:cubicBezTo>
                    <a:pt x="619" y="502"/>
                    <a:pt x="622" y="503"/>
                    <a:pt x="624" y="502"/>
                  </a:cubicBezTo>
                  <a:cubicBezTo>
                    <a:pt x="624" y="502"/>
                    <a:pt x="625" y="502"/>
                    <a:pt x="626" y="501"/>
                  </a:cubicBezTo>
                  <a:cubicBezTo>
                    <a:pt x="629" y="500"/>
                    <a:pt x="632" y="499"/>
                    <a:pt x="634" y="499"/>
                  </a:cubicBezTo>
                  <a:cubicBezTo>
                    <a:pt x="635" y="499"/>
                    <a:pt x="635" y="499"/>
                    <a:pt x="636" y="499"/>
                  </a:cubicBezTo>
                  <a:cubicBezTo>
                    <a:pt x="636" y="499"/>
                    <a:pt x="637" y="499"/>
                    <a:pt x="637" y="500"/>
                  </a:cubicBezTo>
                  <a:cubicBezTo>
                    <a:pt x="639" y="500"/>
                    <a:pt x="642" y="501"/>
                    <a:pt x="643" y="505"/>
                  </a:cubicBezTo>
                  <a:cubicBezTo>
                    <a:pt x="645" y="510"/>
                    <a:pt x="648" y="511"/>
                    <a:pt x="650" y="511"/>
                  </a:cubicBezTo>
                  <a:cubicBezTo>
                    <a:pt x="651" y="511"/>
                    <a:pt x="653" y="511"/>
                    <a:pt x="653" y="516"/>
                  </a:cubicBezTo>
                  <a:cubicBezTo>
                    <a:pt x="653" y="517"/>
                    <a:pt x="656" y="520"/>
                    <a:pt x="658" y="520"/>
                  </a:cubicBezTo>
                  <a:cubicBezTo>
                    <a:pt x="660" y="520"/>
                    <a:pt x="665" y="519"/>
                    <a:pt x="666" y="518"/>
                  </a:cubicBezTo>
                  <a:cubicBezTo>
                    <a:pt x="667" y="517"/>
                    <a:pt x="668" y="517"/>
                    <a:pt x="669" y="517"/>
                  </a:cubicBezTo>
                  <a:cubicBezTo>
                    <a:pt x="670" y="517"/>
                    <a:pt x="671" y="517"/>
                    <a:pt x="672" y="519"/>
                  </a:cubicBezTo>
                  <a:cubicBezTo>
                    <a:pt x="672" y="520"/>
                    <a:pt x="673" y="522"/>
                    <a:pt x="674" y="523"/>
                  </a:cubicBezTo>
                  <a:cubicBezTo>
                    <a:pt x="674" y="524"/>
                    <a:pt x="675" y="524"/>
                    <a:pt x="675" y="524"/>
                  </a:cubicBezTo>
                  <a:cubicBezTo>
                    <a:pt x="676" y="524"/>
                    <a:pt x="676" y="524"/>
                    <a:pt x="676" y="524"/>
                  </a:cubicBezTo>
                  <a:cubicBezTo>
                    <a:pt x="677" y="524"/>
                    <a:pt x="678" y="524"/>
                    <a:pt x="679" y="525"/>
                  </a:cubicBezTo>
                  <a:cubicBezTo>
                    <a:pt x="679" y="525"/>
                    <a:pt x="679" y="525"/>
                    <a:pt x="679" y="525"/>
                  </a:cubicBezTo>
                  <a:cubicBezTo>
                    <a:pt x="680" y="525"/>
                    <a:pt x="681" y="525"/>
                    <a:pt x="681" y="525"/>
                  </a:cubicBezTo>
                  <a:cubicBezTo>
                    <a:pt x="681" y="525"/>
                    <a:pt x="681" y="525"/>
                    <a:pt x="681" y="525"/>
                  </a:cubicBezTo>
                  <a:cubicBezTo>
                    <a:pt x="681" y="525"/>
                    <a:pt x="681" y="525"/>
                    <a:pt x="681" y="524"/>
                  </a:cubicBezTo>
                  <a:cubicBezTo>
                    <a:pt x="682" y="524"/>
                    <a:pt x="683" y="523"/>
                    <a:pt x="687" y="522"/>
                  </a:cubicBezTo>
                  <a:cubicBezTo>
                    <a:pt x="688" y="521"/>
                    <a:pt x="689" y="521"/>
                    <a:pt x="690" y="521"/>
                  </a:cubicBezTo>
                  <a:cubicBezTo>
                    <a:pt x="690" y="521"/>
                    <a:pt x="691" y="521"/>
                    <a:pt x="692" y="521"/>
                  </a:cubicBezTo>
                  <a:cubicBezTo>
                    <a:pt x="696" y="520"/>
                    <a:pt x="699" y="519"/>
                    <a:pt x="699" y="517"/>
                  </a:cubicBezTo>
                  <a:cubicBezTo>
                    <a:pt x="700" y="515"/>
                    <a:pt x="703" y="514"/>
                    <a:pt x="705" y="513"/>
                  </a:cubicBezTo>
                  <a:cubicBezTo>
                    <a:pt x="706" y="513"/>
                    <a:pt x="708" y="513"/>
                    <a:pt x="708" y="512"/>
                  </a:cubicBezTo>
                  <a:cubicBezTo>
                    <a:pt x="709" y="511"/>
                    <a:pt x="711" y="510"/>
                    <a:pt x="712" y="509"/>
                  </a:cubicBezTo>
                  <a:cubicBezTo>
                    <a:pt x="713" y="509"/>
                    <a:pt x="715" y="508"/>
                    <a:pt x="715" y="507"/>
                  </a:cubicBezTo>
                  <a:cubicBezTo>
                    <a:pt x="716" y="506"/>
                    <a:pt x="718" y="505"/>
                    <a:pt x="720" y="505"/>
                  </a:cubicBezTo>
                  <a:cubicBezTo>
                    <a:pt x="721" y="504"/>
                    <a:pt x="723" y="504"/>
                    <a:pt x="723" y="504"/>
                  </a:cubicBezTo>
                  <a:cubicBezTo>
                    <a:pt x="724" y="502"/>
                    <a:pt x="728" y="502"/>
                    <a:pt x="729" y="502"/>
                  </a:cubicBezTo>
                  <a:cubicBezTo>
                    <a:pt x="730" y="502"/>
                    <a:pt x="731" y="502"/>
                    <a:pt x="732" y="502"/>
                  </a:cubicBezTo>
                  <a:cubicBezTo>
                    <a:pt x="734" y="503"/>
                    <a:pt x="745" y="505"/>
                    <a:pt x="747" y="505"/>
                  </a:cubicBezTo>
                  <a:cubicBezTo>
                    <a:pt x="747" y="505"/>
                    <a:pt x="747" y="505"/>
                    <a:pt x="747" y="505"/>
                  </a:cubicBezTo>
                  <a:cubicBezTo>
                    <a:pt x="748" y="505"/>
                    <a:pt x="748" y="505"/>
                    <a:pt x="748" y="505"/>
                  </a:cubicBezTo>
                  <a:cubicBezTo>
                    <a:pt x="749" y="505"/>
                    <a:pt x="750" y="506"/>
                    <a:pt x="750" y="508"/>
                  </a:cubicBezTo>
                  <a:cubicBezTo>
                    <a:pt x="751" y="509"/>
                    <a:pt x="751" y="511"/>
                    <a:pt x="752" y="511"/>
                  </a:cubicBezTo>
                  <a:cubicBezTo>
                    <a:pt x="752" y="511"/>
                    <a:pt x="753" y="512"/>
                    <a:pt x="755" y="512"/>
                  </a:cubicBezTo>
                  <a:cubicBezTo>
                    <a:pt x="756" y="513"/>
                    <a:pt x="759" y="515"/>
                    <a:pt x="760" y="515"/>
                  </a:cubicBezTo>
                  <a:cubicBezTo>
                    <a:pt x="761" y="514"/>
                    <a:pt x="763" y="513"/>
                    <a:pt x="766" y="513"/>
                  </a:cubicBezTo>
                  <a:cubicBezTo>
                    <a:pt x="767" y="513"/>
                    <a:pt x="769" y="513"/>
                    <a:pt x="770" y="514"/>
                  </a:cubicBezTo>
                  <a:cubicBezTo>
                    <a:pt x="771" y="514"/>
                    <a:pt x="771" y="515"/>
                    <a:pt x="772" y="515"/>
                  </a:cubicBezTo>
                  <a:cubicBezTo>
                    <a:pt x="772" y="515"/>
                    <a:pt x="772" y="515"/>
                    <a:pt x="773" y="516"/>
                  </a:cubicBezTo>
                  <a:cubicBezTo>
                    <a:pt x="774" y="516"/>
                    <a:pt x="775" y="517"/>
                    <a:pt x="776" y="517"/>
                  </a:cubicBezTo>
                  <a:cubicBezTo>
                    <a:pt x="776" y="517"/>
                    <a:pt x="777" y="517"/>
                    <a:pt x="777" y="517"/>
                  </a:cubicBezTo>
                  <a:cubicBezTo>
                    <a:pt x="778" y="515"/>
                    <a:pt x="780" y="514"/>
                    <a:pt x="783" y="513"/>
                  </a:cubicBezTo>
                  <a:cubicBezTo>
                    <a:pt x="784" y="513"/>
                    <a:pt x="786" y="512"/>
                    <a:pt x="786" y="512"/>
                  </a:cubicBezTo>
                  <a:cubicBezTo>
                    <a:pt x="787" y="511"/>
                    <a:pt x="788" y="507"/>
                    <a:pt x="787" y="507"/>
                  </a:cubicBezTo>
                  <a:cubicBezTo>
                    <a:pt x="784" y="505"/>
                    <a:pt x="783" y="498"/>
                    <a:pt x="782" y="497"/>
                  </a:cubicBezTo>
                  <a:cubicBezTo>
                    <a:pt x="782" y="497"/>
                    <a:pt x="782" y="497"/>
                    <a:pt x="782" y="497"/>
                  </a:cubicBezTo>
                  <a:cubicBezTo>
                    <a:pt x="782" y="496"/>
                    <a:pt x="782" y="496"/>
                    <a:pt x="782" y="495"/>
                  </a:cubicBezTo>
                  <a:cubicBezTo>
                    <a:pt x="783" y="494"/>
                    <a:pt x="784" y="493"/>
                    <a:pt x="785" y="492"/>
                  </a:cubicBezTo>
                  <a:cubicBezTo>
                    <a:pt x="786" y="492"/>
                    <a:pt x="787" y="491"/>
                    <a:pt x="787" y="491"/>
                  </a:cubicBezTo>
                  <a:cubicBezTo>
                    <a:pt x="788" y="489"/>
                    <a:pt x="790" y="488"/>
                    <a:pt x="791" y="487"/>
                  </a:cubicBezTo>
                  <a:cubicBezTo>
                    <a:pt x="792" y="487"/>
                    <a:pt x="793" y="487"/>
                    <a:pt x="793" y="486"/>
                  </a:cubicBezTo>
                  <a:cubicBezTo>
                    <a:pt x="794" y="486"/>
                    <a:pt x="794" y="485"/>
                    <a:pt x="794" y="485"/>
                  </a:cubicBezTo>
                  <a:cubicBezTo>
                    <a:pt x="795" y="484"/>
                    <a:pt x="796" y="482"/>
                    <a:pt x="797" y="482"/>
                  </a:cubicBezTo>
                  <a:cubicBezTo>
                    <a:pt x="798" y="482"/>
                    <a:pt x="798" y="482"/>
                    <a:pt x="798" y="482"/>
                  </a:cubicBezTo>
                  <a:cubicBezTo>
                    <a:pt x="798" y="482"/>
                    <a:pt x="805" y="484"/>
                    <a:pt x="807" y="486"/>
                  </a:cubicBezTo>
                  <a:cubicBezTo>
                    <a:pt x="808" y="486"/>
                    <a:pt x="811" y="487"/>
                    <a:pt x="813" y="487"/>
                  </a:cubicBezTo>
                  <a:cubicBezTo>
                    <a:pt x="816" y="487"/>
                    <a:pt x="819" y="489"/>
                    <a:pt x="822" y="491"/>
                  </a:cubicBezTo>
                  <a:cubicBezTo>
                    <a:pt x="823" y="491"/>
                    <a:pt x="825" y="491"/>
                    <a:pt x="827" y="492"/>
                  </a:cubicBezTo>
                  <a:cubicBezTo>
                    <a:pt x="830" y="492"/>
                    <a:pt x="832" y="493"/>
                    <a:pt x="833" y="494"/>
                  </a:cubicBezTo>
                  <a:cubicBezTo>
                    <a:pt x="834" y="495"/>
                    <a:pt x="834" y="495"/>
                    <a:pt x="834" y="495"/>
                  </a:cubicBezTo>
                  <a:cubicBezTo>
                    <a:pt x="834" y="496"/>
                    <a:pt x="834" y="498"/>
                    <a:pt x="834" y="499"/>
                  </a:cubicBezTo>
                  <a:cubicBezTo>
                    <a:pt x="834" y="501"/>
                    <a:pt x="834" y="503"/>
                    <a:pt x="835" y="504"/>
                  </a:cubicBezTo>
                  <a:cubicBezTo>
                    <a:pt x="837" y="507"/>
                    <a:pt x="840" y="509"/>
                    <a:pt x="840" y="509"/>
                  </a:cubicBezTo>
                  <a:cubicBezTo>
                    <a:pt x="841" y="509"/>
                    <a:pt x="841" y="509"/>
                    <a:pt x="841" y="509"/>
                  </a:cubicBezTo>
                  <a:cubicBezTo>
                    <a:pt x="843" y="509"/>
                    <a:pt x="844" y="509"/>
                    <a:pt x="846" y="510"/>
                  </a:cubicBezTo>
                  <a:cubicBezTo>
                    <a:pt x="848" y="511"/>
                    <a:pt x="850" y="512"/>
                    <a:pt x="851" y="512"/>
                  </a:cubicBezTo>
                  <a:cubicBezTo>
                    <a:pt x="852" y="512"/>
                    <a:pt x="853" y="511"/>
                    <a:pt x="854" y="510"/>
                  </a:cubicBezTo>
                  <a:cubicBezTo>
                    <a:pt x="856" y="509"/>
                    <a:pt x="858" y="508"/>
                    <a:pt x="859" y="508"/>
                  </a:cubicBezTo>
                  <a:cubicBezTo>
                    <a:pt x="860" y="508"/>
                    <a:pt x="861" y="508"/>
                    <a:pt x="863" y="507"/>
                  </a:cubicBezTo>
                  <a:cubicBezTo>
                    <a:pt x="865" y="507"/>
                    <a:pt x="868" y="506"/>
                    <a:pt x="869" y="507"/>
                  </a:cubicBezTo>
                  <a:cubicBezTo>
                    <a:pt x="870" y="507"/>
                    <a:pt x="871" y="507"/>
                    <a:pt x="873" y="507"/>
                  </a:cubicBezTo>
                  <a:cubicBezTo>
                    <a:pt x="875" y="508"/>
                    <a:pt x="878" y="509"/>
                    <a:pt x="879" y="509"/>
                  </a:cubicBezTo>
                  <a:cubicBezTo>
                    <a:pt x="879" y="509"/>
                    <a:pt x="880" y="509"/>
                    <a:pt x="881" y="509"/>
                  </a:cubicBezTo>
                  <a:cubicBezTo>
                    <a:pt x="883" y="509"/>
                    <a:pt x="888" y="510"/>
                    <a:pt x="889" y="512"/>
                  </a:cubicBezTo>
                  <a:cubicBezTo>
                    <a:pt x="889" y="512"/>
                    <a:pt x="892" y="513"/>
                    <a:pt x="893" y="513"/>
                  </a:cubicBezTo>
                  <a:cubicBezTo>
                    <a:pt x="896" y="514"/>
                    <a:pt x="899" y="514"/>
                    <a:pt x="899" y="517"/>
                  </a:cubicBezTo>
                  <a:cubicBezTo>
                    <a:pt x="899" y="517"/>
                    <a:pt x="900" y="518"/>
                    <a:pt x="901" y="519"/>
                  </a:cubicBezTo>
                  <a:cubicBezTo>
                    <a:pt x="901" y="519"/>
                    <a:pt x="902" y="519"/>
                    <a:pt x="902" y="520"/>
                  </a:cubicBezTo>
                  <a:cubicBezTo>
                    <a:pt x="903" y="520"/>
                    <a:pt x="904" y="521"/>
                    <a:pt x="904" y="522"/>
                  </a:cubicBezTo>
                  <a:cubicBezTo>
                    <a:pt x="905" y="523"/>
                    <a:pt x="907" y="523"/>
                    <a:pt x="908" y="523"/>
                  </a:cubicBezTo>
                  <a:cubicBezTo>
                    <a:pt x="910" y="524"/>
                    <a:pt x="911" y="524"/>
                    <a:pt x="912" y="524"/>
                  </a:cubicBezTo>
                  <a:cubicBezTo>
                    <a:pt x="915" y="524"/>
                    <a:pt x="917" y="524"/>
                    <a:pt x="919" y="525"/>
                  </a:cubicBezTo>
                  <a:cubicBezTo>
                    <a:pt x="919" y="525"/>
                    <a:pt x="921" y="526"/>
                    <a:pt x="925" y="526"/>
                  </a:cubicBezTo>
                  <a:cubicBezTo>
                    <a:pt x="929" y="526"/>
                    <a:pt x="931" y="525"/>
                    <a:pt x="932" y="525"/>
                  </a:cubicBezTo>
                  <a:cubicBezTo>
                    <a:pt x="933" y="524"/>
                    <a:pt x="935" y="524"/>
                    <a:pt x="939" y="523"/>
                  </a:cubicBezTo>
                  <a:cubicBezTo>
                    <a:pt x="942" y="522"/>
                    <a:pt x="946" y="522"/>
                    <a:pt x="947" y="521"/>
                  </a:cubicBezTo>
                  <a:cubicBezTo>
                    <a:pt x="948" y="520"/>
                    <a:pt x="950" y="520"/>
                    <a:pt x="952" y="520"/>
                  </a:cubicBezTo>
                  <a:cubicBezTo>
                    <a:pt x="953" y="519"/>
                    <a:pt x="956" y="519"/>
                    <a:pt x="956" y="518"/>
                  </a:cubicBezTo>
                  <a:cubicBezTo>
                    <a:pt x="956" y="516"/>
                    <a:pt x="959" y="515"/>
                    <a:pt x="961" y="514"/>
                  </a:cubicBezTo>
                  <a:cubicBezTo>
                    <a:pt x="963" y="513"/>
                    <a:pt x="964" y="512"/>
                    <a:pt x="965" y="512"/>
                  </a:cubicBezTo>
                  <a:cubicBezTo>
                    <a:pt x="967" y="510"/>
                    <a:pt x="971" y="510"/>
                    <a:pt x="972" y="510"/>
                  </a:cubicBezTo>
                  <a:cubicBezTo>
                    <a:pt x="973" y="510"/>
                    <a:pt x="973" y="510"/>
                    <a:pt x="974" y="510"/>
                  </a:cubicBezTo>
                  <a:cubicBezTo>
                    <a:pt x="977" y="510"/>
                    <a:pt x="980" y="511"/>
                    <a:pt x="981" y="513"/>
                  </a:cubicBezTo>
                  <a:cubicBezTo>
                    <a:pt x="981" y="514"/>
                    <a:pt x="982" y="514"/>
                    <a:pt x="984" y="514"/>
                  </a:cubicBezTo>
                  <a:cubicBezTo>
                    <a:pt x="985" y="515"/>
                    <a:pt x="985" y="515"/>
                    <a:pt x="986" y="515"/>
                  </a:cubicBezTo>
                  <a:cubicBezTo>
                    <a:pt x="987" y="515"/>
                    <a:pt x="988" y="514"/>
                    <a:pt x="989" y="514"/>
                  </a:cubicBezTo>
                  <a:cubicBezTo>
                    <a:pt x="989" y="514"/>
                    <a:pt x="989" y="514"/>
                    <a:pt x="989" y="514"/>
                  </a:cubicBezTo>
                  <a:cubicBezTo>
                    <a:pt x="989" y="514"/>
                    <a:pt x="990" y="514"/>
                    <a:pt x="991" y="514"/>
                  </a:cubicBezTo>
                  <a:cubicBezTo>
                    <a:pt x="991" y="514"/>
                    <a:pt x="991" y="514"/>
                    <a:pt x="991" y="514"/>
                  </a:cubicBezTo>
                  <a:cubicBezTo>
                    <a:pt x="991" y="514"/>
                    <a:pt x="991" y="514"/>
                    <a:pt x="992" y="514"/>
                  </a:cubicBezTo>
                  <a:cubicBezTo>
                    <a:pt x="993" y="514"/>
                    <a:pt x="995" y="514"/>
                    <a:pt x="997" y="515"/>
                  </a:cubicBezTo>
                  <a:cubicBezTo>
                    <a:pt x="997" y="515"/>
                    <a:pt x="997" y="515"/>
                    <a:pt x="997" y="515"/>
                  </a:cubicBezTo>
                  <a:cubicBezTo>
                    <a:pt x="997" y="515"/>
                    <a:pt x="997" y="515"/>
                    <a:pt x="997" y="515"/>
                  </a:cubicBezTo>
                  <a:cubicBezTo>
                    <a:pt x="997" y="515"/>
                    <a:pt x="998" y="515"/>
                    <a:pt x="998" y="515"/>
                  </a:cubicBezTo>
                  <a:cubicBezTo>
                    <a:pt x="999" y="515"/>
                    <a:pt x="999" y="515"/>
                    <a:pt x="999" y="515"/>
                  </a:cubicBezTo>
                  <a:cubicBezTo>
                    <a:pt x="999" y="516"/>
                    <a:pt x="999" y="516"/>
                    <a:pt x="999" y="516"/>
                  </a:cubicBezTo>
                  <a:cubicBezTo>
                    <a:pt x="999" y="516"/>
                    <a:pt x="999" y="516"/>
                    <a:pt x="999" y="516"/>
                  </a:cubicBezTo>
                  <a:cubicBezTo>
                    <a:pt x="999" y="516"/>
                    <a:pt x="999" y="516"/>
                    <a:pt x="999" y="516"/>
                  </a:cubicBezTo>
                  <a:cubicBezTo>
                    <a:pt x="999" y="516"/>
                    <a:pt x="999" y="516"/>
                    <a:pt x="1000" y="516"/>
                  </a:cubicBezTo>
                  <a:cubicBezTo>
                    <a:pt x="1000" y="516"/>
                    <a:pt x="1000" y="516"/>
                    <a:pt x="1000" y="516"/>
                  </a:cubicBezTo>
                  <a:cubicBezTo>
                    <a:pt x="1000" y="516"/>
                    <a:pt x="1000" y="517"/>
                    <a:pt x="1000" y="517"/>
                  </a:cubicBezTo>
                  <a:cubicBezTo>
                    <a:pt x="1001" y="517"/>
                    <a:pt x="1001" y="517"/>
                    <a:pt x="1001" y="517"/>
                  </a:cubicBezTo>
                  <a:cubicBezTo>
                    <a:pt x="1001" y="517"/>
                    <a:pt x="1001" y="517"/>
                    <a:pt x="1001" y="517"/>
                  </a:cubicBezTo>
                  <a:cubicBezTo>
                    <a:pt x="1001" y="519"/>
                    <a:pt x="1006" y="520"/>
                    <a:pt x="1009" y="520"/>
                  </a:cubicBezTo>
                  <a:cubicBezTo>
                    <a:pt x="1010" y="520"/>
                    <a:pt x="1010" y="520"/>
                    <a:pt x="1011" y="520"/>
                  </a:cubicBezTo>
                  <a:cubicBezTo>
                    <a:pt x="1011" y="520"/>
                    <a:pt x="1013" y="519"/>
                    <a:pt x="1015" y="518"/>
                  </a:cubicBezTo>
                  <a:cubicBezTo>
                    <a:pt x="1017" y="516"/>
                    <a:pt x="1020" y="514"/>
                    <a:pt x="1021" y="514"/>
                  </a:cubicBezTo>
                  <a:cubicBezTo>
                    <a:pt x="1022" y="514"/>
                    <a:pt x="1022" y="514"/>
                    <a:pt x="1022" y="514"/>
                  </a:cubicBezTo>
                  <a:cubicBezTo>
                    <a:pt x="1024" y="514"/>
                    <a:pt x="1025" y="513"/>
                    <a:pt x="1025" y="512"/>
                  </a:cubicBezTo>
                  <a:cubicBezTo>
                    <a:pt x="1026" y="511"/>
                    <a:pt x="1026" y="511"/>
                    <a:pt x="1026" y="510"/>
                  </a:cubicBezTo>
                  <a:cubicBezTo>
                    <a:pt x="1025" y="509"/>
                    <a:pt x="1027" y="506"/>
                    <a:pt x="1029" y="503"/>
                  </a:cubicBezTo>
                  <a:cubicBezTo>
                    <a:pt x="1030" y="501"/>
                    <a:pt x="1031" y="499"/>
                    <a:pt x="1031" y="498"/>
                  </a:cubicBezTo>
                  <a:cubicBezTo>
                    <a:pt x="1031" y="498"/>
                    <a:pt x="1031" y="498"/>
                    <a:pt x="1031" y="497"/>
                  </a:cubicBezTo>
                  <a:cubicBezTo>
                    <a:pt x="1033" y="494"/>
                    <a:pt x="1037" y="488"/>
                    <a:pt x="1039" y="487"/>
                  </a:cubicBezTo>
                  <a:cubicBezTo>
                    <a:pt x="1040" y="486"/>
                    <a:pt x="1043" y="484"/>
                    <a:pt x="1043" y="482"/>
                  </a:cubicBezTo>
                  <a:cubicBezTo>
                    <a:pt x="1042" y="475"/>
                    <a:pt x="1041" y="475"/>
                    <a:pt x="1041" y="475"/>
                  </a:cubicBezTo>
                  <a:cubicBezTo>
                    <a:pt x="1040" y="475"/>
                    <a:pt x="1040" y="475"/>
                    <a:pt x="1040" y="475"/>
                  </a:cubicBezTo>
                  <a:cubicBezTo>
                    <a:pt x="1039" y="475"/>
                    <a:pt x="1037" y="475"/>
                    <a:pt x="1037" y="474"/>
                  </a:cubicBezTo>
                  <a:cubicBezTo>
                    <a:pt x="1036" y="472"/>
                    <a:pt x="1037" y="471"/>
                    <a:pt x="1039" y="468"/>
                  </a:cubicBezTo>
                  <a:cubicBezTo>
                    <a:pt x="1041" y="464"/>
                    <a:pt x="1045" y="462"/>
                    <a:pt x="1050" y="462"/>
                  </a:cubicBezTo>
                  <a:cubicBezTo>
                    <a:pt x="1052" y="462"/>
                    <a:pt x="1053" y="462"/>
                    <a:pt x="1053" y="462"/>
                  </a:cubicBezTo>
                  <a:cubicBezTo>
                    <a:pt x="1054" y="462"/>
                    <a:pt x="1054" y="463"/>
                    <a:pt x="1054" y="463"/>
                  </a:cubicBezTo>
                  <a:cubicBezTo>
                    <a:pt x="1054" y="463"/>
                    <a:pt x="1055" y="462"/>
                    <a:pt x="1056" y="462"/>
                  </a:cubicBezTo>
                  <a:cubicBezTo>
                    <a:pt x="1060" y="461"/>
                    <a:pt x="1068" y="460"/>
                    <a:pt x="1071" y="461"/>
                  </a:cubicBezTo>
                  <a:cubicBezTo>
                    <a:pt x="1072" y="462"/>
                    <a:pt x="1074" y="462"/>
                    <a:pt x="1075" y="462"/>
                  </a:cubicBezTo>
                  <a:cubicBezTo>
                    <a:pt x="1077" y="462"/>
                    <a:pt x="1077" y="462"/>
                    <a:pt x="1077" y="462"/>
                  </a:cubicBezTo>
                  <a:cubicBezTo>
                    <a:pt x="1079" y="462"/>
                    <a:pt x="1081" y="462"/>
                    <a:pt x="1084" y="463"/>
                  </a:cubicBezTo>
                  <a:cubicBezTo>
                    <a:pt x="1086" y="465"/>
                    <a:pt x="1089" y="465"/>
                    <a:pt x="1091" y="465"/>
                  </a:cubicBezTo>
                  <a:cubicBezTo>
                    <a:pt x="1094" y="466"/>
                    <a:pt x="1097" y="466"/>
                    <a:pt x="1098" y="468"/>
                  </a:cubicBezTo>
                  <a:cubicBezTo>
                    <a:pt x="1098" y="468"/>
                    <a:pt x="1099" y="469"/>
                    <a:pt x="1100" y="470"/>
                  </a:cubicBezTo>
                  <a:cubicBezTo>
                    <a:pt x="1103" y="471"/>
                    <a:pt x="1106" y="473"/>
                    <a:pt x="1105" y="477"/>
                  </a:cubicBezTo>
                  <a:cubicBezTo>
                    <a:pt x="1105" y="478"/>
                    <a:pt x="1105" y="478"/>
                    <a:pt x="1106" y="479"/>
                  </a:cubicBezTo>
                  <a:cubicBezTo>
                    <a:pt x="1108" y="480"/>
                    <a:pt x="1110" y="481"/>
                    <a:pt x="1111" y="487"/>
                  </a:cubicBezTo>
                  <a:cubicBezTo>
                    <a:pt x="1111" y="487"/>
                    <a:pt x="1111" y="488"/>
                    <a:pt x="1111" y="488"/>
                  </a:cubicBezTo>
                  <a:cubicBezTo>
                    <a:pt x="1112" y="492"/>
                    <a:pt x="1113" y="494"/>
                    <a:pt x="1115" y="496"/>
                  </a:cubicBezTo>
                  <a:cubicBezTo>
                    <a:pt x="1116" y="497"/>
                    <a:pt x="1117" y="498"/>
                    <a:pt x="1117" y="500"/>
                  </a:cubicBezTo>
                  <a:cubicBezTo>
                    <a:pt x="1118" y="502"/>
                    <a:pt x="1119" y="504"/>
                    <a:pt x="1120" y="506"/>
                  </a:cubicBezTo>
                  <a:cubicBezTo>
                    <a:pt x="1122" y="510"/>
                    <a:pt x="1123" y="512"/>
                    <a:pt x="1123" y="514"/>
                  </a:cubicBezTo>
                  <a:cubicBezTo>
                    <a:pt x="1123" y="515"/>
                    <a:pt x="1122" y="517"/>
                    <a:pt x="1123" y="518"/>
                  </a:cubicBezTo>
                  <a:cubicBezTo>
                    <a:pt x="1123" y="519"/>
                    <a:pt x="1125" y="519"/>
                    <a:pt x="1126" y="519"/>
                  </a:cubicBezTo>
                  <a:cubicBezTo>
                    <a:pt x="1130" y="519"/>
                    <a:pt x="1133" y="521"/>
                    <a:pt x="1135" y="522"/>
                  </a:cubicBezTo>
                  <a:cubicBezTo>
                    <a:pt x="1136" y="523"/>
                    <a:pt x="1137" y="523"/>
                    <a:pt x="1137" y="523"/>
                  </a:cubicBezTo>
                  <a:cubicBezTo>
                    <a:pt x="1137" y="523"/>
                    <a:pt x="1137" y="523"/>
                    <a:pt x="1138" y="523"/>
                  </a:cubicBezTo>
                  <a:cubicBezTo>
                    <a:pt x="1140" y="523"/>
                    <a:pt x="1146" y="525"/>
                    <a:pt x="1149" y="528"/>
                  </a:cubicBezTo>
                  <a:cubicBezTo>
                    <a:pt x="1151" y="530"/>
                    <a:pt x="1152" y="530"/>
                    <a:pt x="1154" y="531"/>
                  </a:cubicBezTo>
                  <a:cubicBezTo>
                    <a:pt x="1156" y="531"/>
                    <a:pt x="1158" y="532"/>
                    <a:pt x="1158" y="535"/>
                  </a:cubicBezTo>
                  <a:cubicBezTo>
                    <a:pt x="1157" y="536"/>
                    <a:pt x="1158" y="538"/>
                    <a:pt x="1159" y="539"/>
                  </a:cubicBezTo>
                  <a:cubicBezTo>
                    <a:pt x="1159" y="541"/>
                    <a:pt x="1160" y="543"/>
                    <a:pt x="1160" y="544"/>
                  </a:cubicBezTo>
                  <a:cubicBezTo>
                    <a:pt x="1160" y="544"/>
                    <a:pt x="1160" y="545"/>
                    <a:pt x="1160" y="545"/>
                  </a:cubicBezTo>
                  <a:cubicBezTo>
                    <a:pt x="1162" y="547"/>
                    <a:pt x="1166" y="548"/>
                    <a:pt x="1170" y="548"/>
                  </a:cubicBezTo>
                  <a:cubicBezTo>
                    <a:pt x="1171" y="547"/>
                    <a:pt x="1173" y="547"/>
                    <a:pt x="1174" y="548"/>
                  </a:cubicBezTo>
                  <a:cubicBezTo>
                    <a:pt x="1176" y="548"/>
                    <a:pt x="1178" y="548"/>
                    <a:pt x="1179" y="546"/>
                  </a:cubicBezTo>
                  <a:cubicBezTo>
                    <a:pt x="1181" y="543"/>
                    <a:pt x="1184" y="542"/>
                    <a:pt x="1187" y="542"/>
                  </a:cubicBezTo>
                  <a:cubicBezTo>
                    <a:pt x="1188" y="542"/>
                    <a:pt x="1189" y="542"/>
                    <a:pt x="1190" y="542"/>
                  </a:cubicBezTo>
                  <a:cubicBezTo>
                    <a:pt x="1190" y="542"/>
                    <a:pt x="1190" y="541"/>
                    <a:pt x="1190" y="541"/>
                  </a:cubicBezTo>
                  <a:cubicBezTo>
                    <a:pt x="1192" y="540"/>
                    <a:pt x="1194" y="539"/>
                    <a:pt x="1196" y="539"/>
                  </a:cubicBezTo>
                  <a:cubicBezTo>
                    <a:pt x="1198" y="539"/>
                    <a:pt x="1199" y="540"/>
                    <a:pt x="1200" y="541"/>
                  </a:cubicBezTo>
                  <a:cubicBezTo>
                    <a:pt x="1201" y="542"/>
                    <a:pt x="1201" y="543"/>
                    <a:pt x="1201" y="545"/>
                  </a:cubicBezTo>
                  <a:cubicBezTo>
                    <a:pt x="1201" y="547"/>
                    <a:pt x="1201" y="549"/>
                    <a:pt x="1202" y="550"/>
                  </a:cubicBezTo>
                  <a:cubicBezTo>
                    <a:pt x="1203" y="551"/>
                    <a:pt x="1203" y="553"/>
                    <a:pt x="1201" y="555"/>
                  </a:cubicBezTo>
                  <a:cubicBezTo>
                    <a:pt x="1200" y="555"/>
                    <a:pt x="1200" y="556"/>
                    <a:pt x="1199" y="557"/>
                  </a:cubicBezTo>
                  <a:cubicBezTo>
                    <a:pt x="1198" y="559"/>
                    <a:pt x="1196" y="564"/>
                    <a:pt x="1196" y="566"/>
                  </a:cubicBezTo>
                  <a:cubicBezTo>
                    <a:pt x="1196" y="567"/>
                    <a:pt x="1195" y="568"/>
                    <a:pt x="1195" y="568"/>
                  </a:cubicBezTo>
                  <a:cubicBezTo>
                    <a:pt x="1195" y="570"/>
                    <a:pt x="1193" y="572"/>
                    <a:pt x="1192" y="573"/>
                  </a:cubicBezTo>
                  <a:cubicBezTo>
                    <a:pt x="1190" y="574"/>
                    <a:pt x="1189" y="575"/>
                    <a:pt x="1189" y="577"/>
                  </a:cubicBezTo>
                  <a:cubicBezTo>
                    <a:pt x="1188" y="579"/>
                    <a:pt x="1186" y="581"/>
                    <a:pt x="1185" y="582"/>
                  </a:cubicBezTo>
                  <a:cubicBezTo>
                    <a:pt x="1184" y="583"/>
                    <a:pt x="1183" y="583"/>
                    <a:pt x="1183" y="584"/>
                  </a:cubicBezTo>
                  <a:cubicBezTo>
                    <a:pt x="1183" y="585"/>
                    <a:pt x="1183" y="585"/>
                    <a:pt x="1183" y="586"/>
                  </a:cubicBezTo>
                  <a:cubicBezTo>
                    <a:pt x="1183" y="586"/>
                    <a:pt x="1183" y="586"/>
                    <a:pt x="1183" y="586"/>
                  </a:cubicBezTo>
                  <a:cubicBezTo>
                    <a:pt x="1182" y="586"/>
                    <a:pt x="1182" y="586"/>
                    <a:pt x="1182" y="586"/>
                  </a:cubicBezTo>
                  <a:cubicBezTo>
                    <a:pt x="1182" y="587"/>
                    <a:pt x="1182" y="587"/>
                    <a:pt x="1182" y="587"/>
                  </a:cubicBezTo>
                  <a:cubicBezTo>
                    <a:pt x="1182" y="587"/>
                    <a:pt x="1181" y="587"/>
                    <a:pt x="1181" y="587"/>
                  </a:cubicBezTo>
                  <a:cubicBezTo>
                    <a:pt x="1181" y="587"/>
                    <a:pt x="1181" y="587"/>
                    <a:pt x="1181" y="587"/>
                  </a:cubicBezTo>
                  <a:cubicBezTo>
                    <a:pt x="1180" y="587"/>
                    <a:pt x="1180" y="587"/>
                    <a:pt x="1179" y="587"/>
                  </a:cubicBezTo>
                  <a:cubicBezTo>
                    <a:pt x="1179" y="587"/>
                    <a:pt x="1179" y="587"/>
                    <a:pt x="1179" y="587"/>
                  </a:cubicBezTo>
                  <a:cubicBezTo>
                    <a:pt x="1176" y="587"/>
                    <a:pt x="1174" y="586"/>
                    <a:pt x="1172" y="585"/>
                  </a:cubicBezTo>
                  <a:cubicBezTo>
                    <a:pt x="1170" y="584"/>
                    <a:pt x="1169" y="586"/>
                    <a:pt x="1167" y="587"/>
                  </a:cubicBezTo>
                  <a:cubicBezTo>
                    <a:pt x="1166" y="588"/>
                    <a:pt x="1164" y="590"/>
                    <a:pt x="1163" y="590"/>
                  </a:cubicBezTo>
                  <a:cubicBezTo>
                    <a:pt x="1163" y="590"/>
                    <a:pt x="1163" y="590"/>
                    <a:pt x="1162" y="590"/>
                  </a:cubicBezTo>
                  <a:cubicBezTo>
                    <a:pt x="1162" y="590"/>
                    <a:pt x="1162" y="592"/>
                    <a:pt x="1162" y="593"/>
                  </a:cubicBezTo>
                  <a:cubicBezTo>
                    <a:pt x="1162" y="594"/>
                    <a:pt x="1162" y="595"/>
                    <a:pt x="1162" y="596"/>
                  </a:cubicBezTo>
                  <a:cubicBezTo>
                    <a:pt x="1163" y="597"/>
                    <a:pt x="1162" y="599"/>
                    <a:pt x="1162" y="600"/>
                  </a:cubicBezTo>
                  <a:cubicBezTo>
                    <a:pt x="1162" y="601"/>
                    <a:pt x="1162" y="603"/>
                    <a:pt x="1163" y="605"/>
                  </a:cubicBezTo>
                  <a:cubicBezTo>
                    <a:pt x="1163" y="607"/>
                    <a:pt x="1163" y="609"/>
                    <a:pt x="1164" y="611"/>
                  </a:cubicBezTo>
                  <a:cubicBezTo>
                    <a:pt x="1164" y="612"/>
                    <a:pt x="1164" y="612"/>
                    <a:pt x="1164" y="612"/>
                  </a:cubicBezTo>
                  <a:cubicBezTo>
                    <a:pt x="1164" y="613"/>
                    <a:pt x="1164" y="613"/>
                    <a:pt x="1164" y="614"/>
                  </a:cubicBezTo>
                  <a:cubicBezTo>
                    <a:pt x="1164" y="614"/>
                    <a:pt x="1164" y="615"/>
                    <a:pt x="1164" y="615"/>
                  </a:cubicBezTo>
                  <a:cubicBezTo>
                    <a:pt x="1167" y="613"/>
                    <a:pt x="1170" y="611"/>
                    <a:pt x="1172" y="611"/>
                  </a:cubicBezTo>
                  <a:cubicBezTo>
                    <a:pt x="1174" y="611"/>
                    <a:pt x="1177" y="612"/>
                    <a:pt x="1179" y="614"/>
                  </a:cubicBezTo>
                  <a:cubicBezTo>
                    <a:pt x="1181" y="616"/>
                    <a:pt x="1183" y="618"/>
                    <a:pt x="1185" y="618"/>
                  </a:cubicBezTo>
                  <a:cubicBezTo>
                    <a:pt x="1190" y="618"/>
                    <a:pt x="1209" y="604"/>
                    <a:pt x="1210" y="602"/>
                  </a:cubicBezTo>
                  <a:cubicBezTo>
                    <a:pt x="1210" y="601"/>
                    <a:pt x="1214" y="596"/>
                    <a:pt x="1224" y="587"/>
                  </a:cubicBezTo>
                  <a:cubicBezTo>
                    <a:pt x="1225" y="585"/>
                    <a:pt x="1227" y="583"/>
                    <a:pt x="1229" y="581"/>
                  </a:cubicBezTo>
                  <a:cubicBezTo>
                    <a:pt x="1233" y="576"/>
                    <a:pt x="1242" y="567"/>
                    <a:pt x="1245" y="560"/>
                  </a:cubicBezTo>
                  <a:cubicBezTo>
                    <a:pt x="1246" y="557"/>
                    <a:pt x="1250" y="553"/>
                    <a:pt x="1253" y="549"/>
                  </a:cubicBezTo>
                  <a:cubicBezTo>
                    <a:pt x="1255" y="547"/>
                    <a:pt x="1256" y="545"/>
                    <a:pt x="1257" y="544"/>
                  </a:cubicBezTo>
                  <a:cubicBezTo>
                    <a:pt x="1258" y="542"/>
                    <a:pt x="1258" y="542"/>
                    <a:pt x="1259" y="541"/>
                  </a:cubicBezTo>
                  <a:cubicBezTo>
                    <a:pt x="1260" y="539"/>
                    <a:pt x="1262" y="537"/>
                    <a:pt x="1264" y="532"/>
                  </a:cubicBezTo>
                  <a:cubicBezTo>
                    <a:pt x="1266" y="527"/>
                    <a:pt x="1267" y="518"/>
                    <a:pt x="1268" y="511"/>
                  </a:cubicBezTo>
                  <a:cubicBezTo>
                    <a:pt x="1268" y="504"/>
                    <a:pt x="1268" y="503"/>
                    <a:pt x="1269" y="502"/>
                  </a:cubicBezTo>
                  <a:cubicBezTo>
                    <a:pt x="1269" y="502"/>
                    <a:pt x="1269" y="501"/>
                    <a:pt x="1270" y="500"/>
                  </a:cubicBezTo>
                  <a:cubicBezTo>
                    <a:pt x="1270" y="498"/>
                    <a:pt x="1270" y="497"/>
                    <a:pt x="1271" y="495"/>
                  </a:cubicBezTo>
                  <a:cubicBezTo>
                    <a:pt x="1272" y="495"/>
                    <a:pt x="1272" y="494"/>
                    <a:pt x="1272" y="493"/>
                  </a:cubicBezTo>
                  <a:cubicBezTo>
                    <a:pt x="1273" y="491"/>
                    <a:pt x="1273" y="489"/>
                    <a:pt x="1275" y="487"/>
                  </a:cubicBezTo>
                  <a:cubicBezTo>
                    <a:pt x="1278" y="485"/>
                    <a:pt x="1278" y="483"/>
                    <a:pt x="1277" y="481"/>
                  </a:cubicBezTo>
                  <a:cubicBezTo>
                    <a:pt x="1276" y="479"/>
                    <a:pt x="1277" y="478"/>
                    <a:pt x="1277" y="476"/>
                  </a:cubicBezTo>
                  <a:cubicBezTo>
                    <a:pt x="1277" y="474"/>
                    <a:pt x="1277" y="473"/>
                    <a:pt x="1276" y="472"/>
                  </a:cubicBezTo>
                  <a:cubicBezTo>
                    <a:pt x="1275" y="470"/>
                    <a:pt x="1276" y="469"/>
                    <a:pt x="1278" y="468"/>
                  </a:cubicBezTo>
                  <a:cubicBezTo>
                    <a:pt x="1278" y="467"/>
                    <a:pt x="1277" y="465"/>
                    <a:pt x="1274" y="464"/>
                  </a:cubicBezTo>
                  <a:cubicBezTo>
                    <a:pt x="1274" y="464"/>
                    <a:pt x="1273" y="464"/>
                    <a:pt x="1273" y="463"/>
                  </a:cubicBezTo>
                  <a:cubicBezTo>
                    <a:pt x="1270" y="462"/>
                    <a:pt x="1267" y="461"/>
                    <a:pt x="1267" y="457"/>
                  </a:cubicBezTo>
                  <a:cubicBezTo>
                    <a:pt x="1266" y="455"/>
                    <a:pt x="1262" y="451"/>
                    <a:pt x="1259" y="452"/>
                  </a:cubicBezTo>
                  <a:cubicBezTo>
                    <a:pt x="1257" y="452"/>
                    <a:pt x="1255" y="452"/>
                    <a:pt x="1254" y="451"/>
                  </a:cubicBezTo>
                  <a:cubicBezTo>
                    <a:pt x="1252" y="451"/>
                    <a:pt x="1251" y="451"/>
                    <a:pt x="1250" y="451"/>
                  </a:cubicBezTo>
                  <a:cubicBezTo>
                    <a:pt x="1251" y="452"/>
                    <a:pt x="1250" y="454"/>
                    <a:pt x="1250" y="455"/>
                  </a:cubicBezTo>
                  <a:cubicBezTo>
                    <a:pt x="1249" y="456"/>
                    <a:pt x="1248" y="456"/>
                    <a:pt x="1247" y="456"/>
                  </a:cubicBezTo>
                  <a:cubicBezTo>
                    <a:pt x="1247" y="456"/>
                    <a:pt x="1246" y="456"/>
                    <a:pt x="1246" y="456"/>
                  </a:cubicBezTo>
                  <a:cubicBezTo>
                    <a:pt x="1246" y="456"/>
                    <a:pt x="1245" y="457"/>
                    <a:pt x="1243" y="459"/>
                  </a:cubicBezTo>
                  <a:cubicBezTo>
                    <a:pt x="1243" y="460"/>
                    <a:pt x="1243" y="460"/>
                    <a:pt x="1243" y="460"/>
                  </a:cubicBezTo>
                  <a:cubicBezTo>
                    <a:pt x="1242" y="462"/>
                    <a:pt x="1239" y="463"/>
                    <a:pt x="1236" y="463"/>
                  </a:cubicBezTo>
                  <a:cubicBezTo>
                    <a:pt x="1235" y="463"/>
                    <a:pt x="1234" y="462"/>
                    <a:pt x="1234" y="462"/>
                  </a:cubicBezTo>
                  <a:cubicBezTo>
                    <a:pt x="1234" y="461"/>
                    <a:pt x="1234" y="460"/>
                    <a:pt x="1235" y="459"/>
                  </a:cubicBezTo>
                  <a:cubicBezTo>
                    <a:pt x="1236" y="458"/>
                    <a:pt x="1236" y="458"/>
                    <a:pt x="1235" y="457"/>
                  </a:cubicBezTo>
                  <a:cubicBezTo>
                    <a:pt x="1235" y="456"/>
                    <a:pt x="1234" y="455"/>
                    <a:pt x="1234" y="453"/>
                  </a:cubicBezTo>
                  <a:cubicBezTo>
                    <a:pt x="1235" y="452"/>
                    <a:pt x="1235" y="450"/>
                    <a:pt x="1235" y="450"/>
                  </a:cubicBezTo>
                  <a:cubicBezTo>
                    <a:pt x="1235" y="449"/>
                    <a:pt x="1235" y="449"/>
                    <a:pt x="1235" y="449"/>
                  </a:cubicBezTo>
                  <a:cubicBezTo>
                    <a:pt x="1235" y="449"/>
                    <a:pt x="1235" y="449"/>
                    <a:pt x="1235" y="449"/>
                  </a:cubicBezTo>
                  <a:cubicBezTo>
                    <a:pt x="1234" y="450"/>
                    <a:pt x="1233" y="452"/>
                    <a:pt x="1232" y="453"/>
                  </a:cubicBezTo>
                  <a:cubicBezTo>
                    <a:pt x="1231" y="455"/>
                    <a:pt x="1230" y="457"/>
                    <a:pt x="1228" y="457"/>
                  </a:cubicBezTo>
                  <a:cubicBezTo>
                    <a:pt x="1227" y="458"/>
                    <a:pt x="1227" y="458"/>
                    <a:pt x="1226" y="457"/>
                  </a:cubicBezTo>
                  <a:cubicBezTo>
                    <a:pt x="1224" y="454"/>
                    <a:pt x="1225" y="447"/>
                    <a:pt x="1226" y="445"/>
                  </a:cubicBezTo>
                  <a:cubicBezTo>
                    <a:pt x="1225" y="445"/>
                    <a:pt x="1224" y="445"/>
                    <a:pt x="1222" y="445"/>
                  </a:cubicBezTo>
                  <a:cubicBezTo>
                    <a:pt x="1220" y="446"/>
                    <a:pt x="1217" y="446"/>
                    <a:pt x="1214" y="446"/>
                  </a:cubicBezTo>
                  <a:cubicBezTo>
                    <a:pt x="1210" y="445"/>
                    <a:pt x="1209" y="444"/>
                    <a:pt x="1208" y="443"/>
                  </a:cubicBezTo>
                  <a:cubicBezTo>
                    <a:pt x="1208" y="440"/>
                    <a:pt x="1210" y="437"/>
                    <a:pt x="1214" y="435"/>
                  </a:cubicBezTo>
                  <a:cubicBezTo>
                    <a:pt x="1217" y="434"/>
                    <a:pt x="1218" y="432"/>
                    <a:pt x="1219" y="431"/>
                  </a:cubicBezTo>
                  <a:cubicBezTo>
                    <a:pt x="1219" y="430"/>
                    <a:pt x="1220" y="429"/>
                    <a:pt x="1221" y="428"/>
                  </a:cubicBezTo>
                  <a:cubicBezTo>
                    <a:pt x="1223" y="428"/>
                    <a:pt x="1227" y="425"/>
                    <a:pt x="1230" y="423"/>
                  </a:cubicBezTo>
                  <a:cubicBezTo>
                    <a:pt x="1232" y="422"/>
                    <a:pt x="1234" y="421"/>
                    <a:pt x="1236" y="420"/>
                  </a:cubicBezTo>
                  <a:cubicBezTo>
                    <a:pt x="1240" y="418"/>
                    <a:pt x="1240" y="415"/>
                    <a:pt x="1241" y="413"/>
                  </a:cubicBezTo>
                  <a:cubicBezTo>
                    <a:pt x="1241" y="412"/>
                    <a:pt x="1241" y="412"/>
                    <a:pt x="1241" y="412"/>
                  </a:cubicBezTo>
                  <a:cubicBezTo>
                    <a:pt x="1242" y="410"/>
                    <a:pt x="1245" y="409"/>
                    <a:pt x="1249" y="406"/>
                  </a:cubicBezTo>
                  <a:cubicBezTo>
                    <a:pt x="1252" y="404"/>
                    <a:pt x="1255" y="402"/>
                    <a:pt x="1258" y="400"/>
                  </a:cubicBezTo>
                  <a:cubicBezTo>
                    <a:pt x="1265" y="394"/>
                    <a:pt x="1268" y="391"/>
                    <a:pt x="1270" y="387"/>
                  </a:cubicBezTo>
                  <a:cubicBezTo>
                    <a:pt x="1271" y="385"/>
                    <a:pt x="1274" y="383"/>
                    <a:pt x="1277" y="382"/>
                  </a:cubicBezTo>
                  <a:cubicBezTo>
                    <a:pt x="1279" y="380"/>
                    <a:pt x="1282" y="378"/>
                    <a:pt x="1282" y="377"/>
                  </a:cubicBezTo>
                  <a:cubicBezTo>
                    <a:pt x="1283" y="374"/>
                    <a:pt x="1297" y="367"/>
                    <a:pt x="1304" y="365"/>
                  </a:cubicBezTo>
                  <a:cubicBezTo>
                    <a:pt x="1306" y="365"/>
                    <a:pt x="1309" y="365"/>
                    <a:pt x="1311" y="365"/>
                  </a:cubicBezTo>
                  <a:cubicBezTo>
                    <a:pt x="1318" y="365"/>
                    <a:pt x="1327" y="366"/>
                    <a:pt x="1330" y="369"/>
                  </a:cubicBezTo>
                  <a:cubicBezTo>
                    <a:pt x="1331" y="370"/>
                    <a:pt x="1333" y="370"/>
                    <a:pt x="1334" y="369"/>
                  </a:cubicBezTo>
                  <a:cubicBezTo>
                    <a:pt x="1335" y="367"/>
                    <a:pt x="1337" y="367"/>
                    <a:pt x="1338" y="367"/>
                  </a:cubicBezTo>
                  <a:cubicBezTo>
                    <a:pt x="1339" y="367"/>
                    <a:pt x="1341" y="367"/>
                    <a:pt x="1343" y="368"/>
                  </a:cubicBezTo>
                  <a:cubicBezTo>
                    <a:pt x="1344" y="368"/>
                    <a:pt x="1345" y="368"/>
                    <a:pt x="1346" y="368"/>
                  </a:cubicBezTo>
                  <a:cubicBezTo>
                    <a:pt x="1348" y="368"/>
                    <a:pt x="1350" y="368"/>
                    <a:pt x="1351" y="367"/>
                  </a:cubicBezTo>
                  <a:cubicBezTo>
                    <a:pt x="1353" y="366"/>
                    <a:pt x="1355" y="366"/>
                    <a:pt x="1357" y="367"/>
                  </a:cubicBezTo>
                  <a:cubicBezTo>
                    <a:pt x="1358" y="367"/>
                    <a:pt x="1359" y="367"/>
                    <a:pt x="1361" y="367"/>
                  </a:cubicBezTo>
                  <a:cubicBezTo>
                    <a:pt x="1362" y="367"/>
                    <a:pt x="1363" y="367"/>
                    <a:pt x="1365" y="364"/>
                  </a:cubicBezTo>
                  <a:cubicBezTo>
                    <a:pt x="1366" y="361"/>
                    <a:pt x="1372" y="361"/>
                    <a:pt x="1374" y="361"/>
                  </a:cubicBezTo>
                  <a:cubicBezTo>
                    <a:pt x="1378" y="361"/>
                    <a:pt x="1381" y="361"/>
                    <a:pt x="1382" y="362"/>
                  </a:cubicBezTo>
                  <a:cubicBezTo>
                    <a:pt x="1382" y="362"/>
                    <a:pt x="1383" y="363"/>
                    <a:pt x="1383" y="363"/>
                  </a:cubicBezTo>
                  <a:cubicBezTo>
                    <a:pt x="1385" y="365"/>
                    <a:pt x="1387" y="366"/>
                    <a:pt x="1389" y="364"/>
                  </a:cubicBezTo>
                  <a:cubicBezTo>
                    <a:pt x="1390" y="363"/>
                    <a:pt x="1391" y="363"/>
                    <a:pt x="1392" y="363"/>
                  </a:cubicBezTo>
                  <a:cubicBezTo>
                    <a:pt x="1393" y="363"/>
                    <a:pt x="1394" y="364"/>
                    <a:pt x="1395" y="365"/>
                  </a:cubicBezTo>
                  <a:cubicBezTo>
                    <a:pt x="1396" y="367"/>
                    <a:pt x="1397" y="368"/>
                    <a:pt x="1398" y="368"/>
                  </a:cubicBezTo>
                  <a:cubicBezTo>
                    <a:pt x="1401" y="368"/>
                    <a:pt x="1401" y="370"/>
                    <a:pt x="1401" y="370"/>
                  </a:cubicBezTo>
                  <a:cubicBezTo>
                    <a:pt x="1401" y="372"/>
                    <a:pt x="1398" y="373"/>
                    <a:pt x="1396" y="373"/>
                  </a:cubicBezTo>
                  <a:cubicBezTo>
                    <a:pt x="1395" y="373"/>
                    <a:pt x="1395" y="373"/>
                    <a:pt x="1395" y="373"/>
                  </a:cubicBezTo>
                  <a:cubicBezTo>
                    <a:pt x="1393" y="373"/>
                    <a:pt x="1392" y="374"/>
                    <a:pt x="1392" y="374"/>
                  </a:cubicBezTo>
                  <a:cubicBezTo>
                    <a:pt x="1392" y="374"/>
                    <a:pt x="1392" y="375"/>
                    <a:pt x="1393" y="375"/>
                  </a:cubicBezTo>
                  <a:cubicBezTo>
                    <a:pt x="1394" y="376"/>
                    <a:pt x="1397" y="375"/>
                    <a:pt x="1399" y="374"/>
                  </a:cubicBezTo>
                  <a:cubicBezTo>
                    <a:pt x="1401" y="374"/>
                    <a:pt x="1402" y="373"/>
                    <a:pt x="1404" y="373"/>
                  </a:cubicBezTo>
                  <a:cubicBezTo>
                    <a:pt x="1404" y="373"/>
                    <a:pt x="1406" y="374"/>
                    <a:pt x="1407" y="374"/>
                  </a:cubicBezTo>
                  <a:cubicBezTo>
                    <a:pt x="1410" y="374"/>
                    <a:pt x="1413" y="373"/>
                    <a:pt x="1415" y="372"/>
                  </a:cubicBezTo>
                  <a:cubicBezTo>
                    <a:pt x="1416" y="371"/>
                    <a:pt x="1417" y="371"/>
                    <a:pt x="1418" y="371"/>
                  </a:cubicBezTo>
                  <a:cubicBezTo>
                    <a:pt x="1419" y="371"/>
                    <a:pt x="1420" y="371"/>
                    <a:pt x="1420" y="371"/>
                  </a:cubicBezTo>
                  <a:cubicBezTo>
                    <a:pt x="1421" y="372"/>
                    <a:pt x="1421" y="372"/>
                    <a:pt x="1422" y="372"/>
                  </a:cubicBezTo>
                  <a:cubicBezTo>
                    <a:pt x="1422" y="372"/>
                    <a:pt x="1422" y="372"/>
                    <a:pt x="1423" y="371"/>
                  </a:cubicBezTo>
                  <a:cubicBezTo>
                    <a:pt x="1425" y="369"/>
                    <a:pt x="1431" y="368"/>
                    <a:pt x="1434" y="368"/>
                  </a:cubicBezTo>
                  <a:cubicBezTo>
                    <a:pt x="1434" y="368"/>
                    <a:pt x="1435" y="368"/>
                    <a:pt x="1435" y="368"/>
                  </a:cubicBezTo>
                  <a:cubicBezTo>
                    <a:pt x="1434" y="368"/>
                    <a:pt x="1433" y="367"/>
                    <a:pt x="1430" y="367"/>
                  </a:cubicBezTo>
                  <a:cubicBezTo>
                    <a:pt x="1429" y="367"/>
                    <a:pt x="1427" y="367"/>
                    <a:pt x="1426" y="365"/>
                  </a:cubicBezTo>
                  <a:cubicBezTo>
                    <a:pt x="1425" y="363"/>
                    <a:pt x="1426" y="361"/>
                    <a:pt x="1429" y="356"/>
                  </a:cubicBezTo>
                  <a:cubicBezTo>
                    <a:pt x="1432" y="351"/>
                    <a:pt x="1436" y="348"/>
                    <a:pt x="1441" y="345"/>
                  </a:cubicBezTo>
                  <a:cubicBezTo>
                    <a:pt x="1442" y="343"/>
                    <a:pt x="1444" y="342"/>
                    <a:pt x="1445" y="341"/>
                  </a:cubicBezTo>
                  <a:cubicBezTo>
                    <a:pt x="1448" y="339"/>
                    <a:pt x="1450" y="338"/>
                    <a:pt x="1452" y="338"/>
                  </a:cubicBezTo>
                  <a:cubicBezTo>
                    <a:pt x="1453" y="337"/>
                    <a:pt x="1453" y="337"/>
                    <a:pt x="1453" y="337"/>
                  </a:cubicBezTo>
                  <a:cubicBezTo>
                    <a:pt x="1453" y="334"/>
                    <a:pt x="1456" y="326"/>
                    <a:pt x="1460" y="326"/>
                  </a:cubicBezTo>
                  <a:cubicBezTo>
                    <a:pt x="1461" y="325"/>
                    <a:pt x="1463" y="326"/>
                    <a:pt x="1464" y="326"/>
                  </a:cubicBezTo>
                  <a:cubicBezTo>
                    <a:pt x="1466" y="326"/>
                    <a:pt x="1467" y="326"/>
                    <a:pt x="1469" y="326"/>
                  </a:cubicBezTo>
                  <a:cubicBezTo>
                    <a:pt x="1473" y="326"/>
                    <a:pt x="1476" y="325"/>
                    <a:pt x="1478" y="324"/>
                  </a:cubicBezTo>
                  <a:cubicBezTo>
                    <a:pt x="1480" y="323"/>
                    <a:pt x="1481" y="323"/>
                    <a:pt x="1482" y="323"/>
                  </a:cubicBezTo>
                  <a:cubicBezTo>
                    <a:pt x="1484" y="323"/>
                    <a:pt x="1485" y="324"/>
                    <a:pt x="1486" y="326"/>
                  </a:cubicBezTo>
                  <a:cubicBezTo>
                    <a:pt x="1486" y="326"/>
                    <a:pt x="1486" y="327"/>
                    <a:pt x="1487" y="327"/>
                  </a:cubicBezTo>
                  <a:cubicBezTo>
                    <a:pt x="1487" y="327"/>
                    <a:pt x="1489" y="326"/>
                    <a:pt x="1489" y="326"/>
                  </a:cubicBezTo>
                  <a:cubicBezTo>
                    <a:pt x="1491" y="325"/>
                    <a:pt x="1492" y="324"/>
                    <a:pt x="1494" y="324"/>
                  </a:cubicBezTo>
                  <a:cubicBezTo>
                    <a:pt x="1494" y="324"/>
                    <a:pt x="1495" y="324"/>
                    <a:pt x="1495" y="324"/>
                  </a:cubicBezTo>
                  <a:cubicBezTo>
                    <a:pt x="1496" y="324"/>
                    <a:pt x="1496" y="325"/>
                    <a:pt x="1496" y="326"/>
                  </a:cubicBezTo>
                  <a:cubicBezTo>
                    <a:pt x="1496" y="327"/>
                    <a:pt x="1495" y="328"/>
                    <a:pt x="1494" y="330"/>
                  </a:cubicBezTo>
                  <a:cubicBezTo>
                    <a:pt x="1492" y="332"/>
                    <a:pt x="1491" y="334"/>
                    <a:pt x="1490" y="336"/>
                  </a:cubicBezTo>
                  <a:cubicBezTo>
                    <a:pt x="1490" y="337"/>
                    <a:pt x="1490" y="337"/>
                    <a:pt x="1490" y="337"/>
                  </a:cubicBezTo>
                  <a:cubicBezTo>
                    <a:pt x="1490" y="338"/>
                    <a:pt x="1491" y="338"/>
                    <a:pt x="1492" y="338"/>
                  </a:cubicBezTo>
                  <a:cubicBezTo>
                    <a:pt x="1494" y="338"/>
                    <a:pt x="1495" y="338"/>
                    <a:pt x="1496" y="339"/>
                  </a:cubicBezTo>
                  <a:cubicBezTo>
                    <a:pt x="1497" y="339"/>
                    <a:pt x="1497" y="340"/>
                    <a:pt x="1497" y="340"/>
                  </a:cubicBezTo>
                  <a:cubicBezTo>
                    <a:pt x="1497" y="342"/>
                    <a:pt x="1496" y="342"/>
                    <a:pt x="1495" y="343"/>
                  </a:cubicBezTo>
                  <a:cubicBezTo>
                    <a:pt x="1494" y="343"/>
                    <a:pt x="1494" y="344"/>
                    <a:pt x="1494" y="344"/>
                  </a:cubicBezTo>
                  <a:cubicBezTo>
                    <a:pt x="1494" y="344"/>
                    <a:pt x="1494" y="344"/>
                    <a:pt x="1494" y="344"/>
                  </a:cubicBezTo>
                  <a:cubicBezTo>
                    <a:pt x="1497" y="344"/>
                    <a:pt x="1501" y="342"/>
                    <a:pt x="1505" y="338"/>
                  </a:cubicBezTo>
                  <a:cubicBezTo>
                    <a:pt x="1511" y="332"/>
                    <a:pt x="1518" y="328"/>
                    <a:pt x="1523" y="328"/>
                  </a:cubicBezTo>
                  <a:cubicBezTo>
                    <a:pt x="1524" y="328"/>
                    <a:pt x="1524" y="328"/>
                    <a:pt x="1525" y="329"/>
                  </a:cubicBezTo>
                  <a:cubicBezTo>
                    <a:pt x="1525" y="329"/>
                    <a:pt x="1526" y="329"/>
                    <a:pt x="1526" y="328"/>
                  </a:cubicBezTo>
                  <a:cubicBezTo>
                    <a:pt x="1527" y="328"/>
                    <a:pt x="1527" y="326"/>
                    <a:pt x="1526" y="324"/>
                  </a:cubicBezTo>
                  <a:cubicBezTo>
                    <a:pt x="1526" y="323"/>
                    <a:pt x="1526" y="321"/>
                    <a:pt x="1526" y="318"/>
                  </a:cubicBezTo>
                  <a:cubicBezTo>
                    <a:pt x="1526" y="312"/>
                    <a:pt x="1536" y="310"/>
                    <a:pt x="1542" y="310"/>
                  </a:cubicBezTo>
                  <a:cubicBezTo>
                    <a:pt x="1543" y="310"/>
                    <a:pt x="1545" y="310"/>
                    <a:pt x="1547" y="311"/>
                  </a:cubicBezTo>
                  <a:cubicBezTo>
                    <a:pt x="1550" y="312"/>
                    <a:pt x="1551" y="313"/>
                    <a:pt x="1551" y="314"/>
                  </a:cubicBezTo>
                  <a:cubicBezTo>
                    <a:pt x="1551" y="315"/>
                    <a:pt x="1550" y="316"/>
                    <a:pt x="1549" y="316"/>
                  </a:cubicBezTo>
                  <a:cubicBezTo>
                    <a:pt x="1548" y="316"/>
                    <a:pt x="1547" y="316"/>
                    <a:pt x="1546" y="315"/>
                  </a:cubicBezTo>
                  <a:cubicBezTo>
                    <a:pt x="1544" y="315"/>
                    <a:pt x="1542" y="315"/>
                    <a:pt x="1541" y="317"/>
                  </a:cubicBezTo>
                  <a:cubicBezTo>
                    <a:pt x="1539" y="318"/>
                    <a:pt x="1539" y="320"/>
                    <a:pt x="1539" y="323"/>
                  </a:cubicBezTo>
                  <a:cubicBezTo>
                    <a:pt x="1539" y="326"/>
                    <a:pt x="1538" y="328"/>
                    <a:pt x="1537" y="329"/>
                  </a:cubicBezTo>
                  <a:cubicBezTo>
                    <a:pt x="1536" y="331"/>
                    <a:pt x="1536" y="331"/>
                    <a:pt x="1537" y="332"/>
                  </a:cubicBezTo>
                  <a:cubicBezTo>
                    <a:pt x="1537" y="332"/>
                    <a:pt x="1537" y="333"/>
                    <a:pt x="1537" y="334"/>
                  </a:cubicBezTo>
                  <a:cubicBezTo>
                    <a:pt x="1537" y="335"/>
                    <a:pt x="1536" y="335"/>
                    <a:pt x="1535" y="336"/>
                  </a:cubicBezTo>
                  <a:cubicBezTo>
                    <a:pt x="1535" y="336"/>
                    <a:pt x="1534" y="337"/>
                    <a:pt x="1534" y="338"/>
                  </a:cubicBezTo>
                  <a:cubicBezTo>
                    <a:pt x="1534" y="338"/>
                    <a:pt x="1534" y="338"/>
                    <a:pt x="1534" y="338"/>
                  </a:cubicBezTo>
                  <a:cubicBezTo>
                    <a:pt x="1533" y="340"/>
                    <a:pt x="1533" y="343"/>
                    <a:pt x="1530" y="344"/>
                  </a:cubicBezTo>
                  <a:cubicBezTo>
                    <a:pt x="1529" y="344"/>
                    <a:pt x="1528" y="344"/>
                    <a:pt x="1526" y="344"/>
                  </a:cubicBezTo>
                  <a:cubicBezTo>
                    <a:pt x="1523" y="345"/>
                    <a:pt x="1516" y="347"/>
                    <a:pt x="1515" y="349"/>
                  </a:cubicBezTo>
                  <a:cubicBezTo>
                    <a:pt x="1515" y="352"/>
                    <a:pt x="1513" y="353"/>
                    <a:pt x="1511" y="355"/>
                  </a:cubicBezTo>
                  <a:cubicBezTo>
                    <a:pt x="1509" y="356"/>
                    <a:pt x="1507" y="358"/>
                    <a:pt x="1506" y="360"/>
                  </a:cubicBezTo>
                  <a:cubicBezTo>
                    <a:pt x="1505" y="362"/>
                    <a:pt x="1502" y="364"/>
                    <a:pt x="1499" y="367"/>
                  </a:cubicBezTo>
                  <a:cubicBezTo>
                    <a:pt x="1494" y="370"/>
                    <a:pt x="1489" y="373"/>
                    <a:pt x="1485" y="379"/>
                  </a:cubicBezTo>
                  <a:cubicBezTo>
                    <a:pt x="1480" y="386"/>
                    <a:pt x="1473" y="389"/>
                    <a:pt x="1469" y="390"/>
                  </a:cubicBezTo>
                  <a:cubicBezTo>
                    <a:pt x="1468" y="391"/>
                    <a:pt x="1467" y="391"/>
                    <a:pt x="1467" y="391"/>
                  </a:cubicBezTo>
                  <a:cubicBezTo>
                    <a:pt x="1467" y="394"/>
                    <a:pt x="1462" y="394"/>
                    <a:pt x="1458" y="394"/>
                  </a:cubicBezTo>
                  <a:cubicBezTo>
                    <a:pt x="1457" y="394"/>
                    <a:pt x="1456" y="394"/>
                    <a:pt x="1456" y="394"/>
                  </a:cubicBezTo>
                  <a:cubicBezTo>
                    <a:pt x="1456" y="394"/>
                    <a:pt x="1456" y="395"/>
                    <a:pt x="1456" y="396"/>
                  </a:cubicBezTo>
                  <a:cubicBezTo>
                    <a:pt x="1456" y="399"/>
                    <a:pt x="1457" y="403"/>
                    <a:pt x="1452" y="408"/>
                  </a:cubicBezTo>
                  <a:cubicBezTo>
                    <a:pt x="1446" y="415"/>
                    <a:pt x="1442" y="424"/>
                    <a:pt x="1442" y="433"/>
                  </a:cubicBezTo>
                  <a:cubicBezTo>
                    <a:pt x="1442" y="443"/>
                    <a:pt x="1446" y="469"/>
                    <a:pt x="1448" y="474"/>
                  </a:cubicBezTo>
                  <a:cubicBezTo>
                    <a:pt x="1450" y="477"/>
                    <a:pt x="1450" y="481"/>
                    <a:pt x="1450" y="485"/>
                  </a:cubicBezTo>
                  <a:cubicBezTo>
                    <a:pt x="1451" y="489"/>
                    <a:pt x="1451" y="492"/>
                    <a:pt x="1452" y="493"/>
                  </a:cubicBezTo>
                  <a:cubicBezTo>
                    <a:pt x="1453" y="495"/>
                    <a:pt x="1454" y="497"/>
                    <a:pt x="1454" y="498"/>
                  </a:cubicBezTo>
                  <a:cubicBezTo>
                    <a:pt x="1454" y="500"/>
                    <a:pt x="1454" y="500"/>
                    <a:pt x="1455" y="501"/>
                  </a:cubicBezTo>
                  <a:cubicBezTo>
                    <a:pt x="1456" y="501"/>
                    <a:pt x="1458" y="498"/>
                    <a:pt x="1460" y="496"/>
                  </a:cubicBezTo>
                  <a:cubicBezTo>
                    <a:pt x="1462" y="494"/>
                    <a:pt x="1464" y="492"/>
                    <a:pt x="1465" y="491"/>
                  </a:cubicBezTo>
                  <a:cubicBezTo>
                    <a:pt x="1467" y="489"/>
                    <a:pt x="1468" y="488"/>
                    <a:pt x="1468" y="487"/>
                  </a:cubicBezTo>
                  <a:cubicBezTo>
                    <a:pt x="1469" y="486"/>
                    <a:pt x="1469" y="485"/>
                    <a:pt x="1471" y="484"/>
                  </a:cubicBezTo>
                  <a:cubicBezTo>
                    <a:pt x="1472" y="483"/>
                    <a:pt x="1472" y="480"/>
                    <a:pt x="1473" y="477"/>
                  </a:cubicBezTo>
                  <a:cubicBezTo>
                    <a:pt x="1473" y="476"/>
                    <a:pt x="1473" y="474"/>
                    <a:pt x="1473" y="473"/>
                  </a:cubicBezTo>
                  <a:cubicBezTo>
                    <a:pt x="1474" y="472"/>
                    <a:pt x="1475" y="471"/>
                    <a:pt x="1477" y="470"/>
                  </a:cubicBezTo>
                  <a:cubicBezTo>
                    <a:pt x="1479" y="469"/>
                    <a:pt x="1480" y="469"/>
                    <a:pt x="1481" y="468"/>
                  </a:cubicBezTo>
                  <a:cubicBezTo>
                    <a:pt x="1483" y="465"/>
                    <a:pt x="1488" y="467"/>
                    <a:pt x="1490" y="466"/>
                  </a:cubicBezTo>
                  <a:cubicBezTo>
                    <a:pt x="1490" y="466"/>
                    <a:pt x="1489" y="462"/>
                    <a:pt x="1489" y="460"/>
                  </a:cubicBezTo>
                  <a:cubicBezTo>
                    <a:pt x="1488" y="459"/>
                    <a:pt x="1488" y="458"/>
                    <a:pt x="1488" y="458"/>
                  </a:cubicBezTo>
                  <a:cubicBezTo>
                    <a:pt x="1487" y="454"/>
                    <a:pt x="1492" y="451"/>
                    <a:pt x="1497" y="448"/>
                  </a:cubicBezTo>
                  <a:cubicBezTo>
                    <a:pt x="1498" y="447"/>
                    <a:pt x="1498" y="447"/>
                    <a:pt x="1499" y="446"/>
                  </a:cubicBezTo>
                  <a:cubicBezTo>
                    <a:pt x="1500" y="445"/>
                    <a:pt x="1502" y="445"/>
                    <a:pt x="1503" y="445"/>
                  </a:cubicBezTo>
                  <a:cubicBezTo>
                    <a:pt x="1504" y="445"/>
                    <a:pt x="1505" y="445"/>
                    <a:pt x="1506" y="445"/>
                  </a:cubicBezTo>
                  <a:cubicBezTo>
                    <a:pt x="1507" y="445"/>
                    <a:pt x="1508" y="446"/>
                    <a:pt x="1508" y="446"/>
                  </a:cubicBezTo>
                  <a:cubicBezTo>
                    <a:pt x="1510" y="446"/>
                    <a:pt x="1511" y="445"/>
                    <a:pt x="1513" y="444"/>
                  </a:cubicBezTo>
                  <a:cubicBezTo>
                    <a:pt x="1516" y="441"/>
                    <a:pt x="1514" y="438"/>
                    <a:pt x="1511" y="435"/>
                  </a:cubicBezTo>
                  <a:cubicBezTo>
                    <a:pt x="1511" y="435"/>
                    <a:pt x="1511" y="434"/>
                    <a:pt x="1510" y="434"/>
                  </a:cubicBezTo>
                  <a:cubicBezTo>
                    <a:pt x="1510" y="433"/>
                    <a:pt x="1510" y="432"/>
                    <a:pt x="1510" y="430"/>
                  </a:cubicBezTo>
                  <a:cubicBezTo>
                    <a:pt x="1512" y="426"/>
                    <a:pt x="1516" y="420"/>
                    <a:pt x="1519" y="419"/>
                  </a:cubicBezTo>
                  <a:cubicBezTo>
                    <a:pt x="1521" y="418"/>
                    <a:pt x="1522" y="419"/>
                    <a:pt x="1523" y="419"/>
                  </a:cubicBezTo>
                  <a:cubicBezTo>
                    <a:pt x="1524" y="419"/>
                    <a:pt x="1525" y="420"/>
                    <a:pt x="1525" y="420"/>
                  </a:cubicBezTo>
                  <a:cubicBezTo>
                    <a:pt x="1526" y="420"/>
                    <a:pt x="1526" y="419"/>
                    <a:pt x="1527" y="419"/>
                  </a:cubicBezTo>
                  <a:cubicBezTo>
                    <a:pt x="1528" y="418"/>
                    <a:pt x="1528" y="417"/>
                    <a:pt x="1528" y="417"/>
                  </a:cubicBezTo>
                  <a:cubicBezTo>
                    <a:pt x="1527" y="415"/>
                    <a:pt x="1524" y="413"/>
                    <a:pt x="1523" y="413"/>
                  </a:cubicBezTo>
                  <a:cubicBezTo>
                    <a:pt x="1523" y="413"/>
                    <a:pt x="1523" y="413"/>
                    <a:pt x="1522" y="413"/>
                  </a:cubicBezTo>
                  <a:cubicBezTo>
                    <a:pt x="1522" y="413"/>
                    <a:pt x="1521" y="413"/>
                    <a:pt x="1520" y="411"/>
                  </a:cubicBezTo>
                  <a:cubicBezTo>
                    <a:pt x="1519" y="408"/>
                    <a:pt x="1520" y="402"/>
                    <a:pt x="1524" y="398"/>
                  </a:cubicBezTo>
                  <a:cubicBezTo>
                    <a:pt x="1527" y="396"/>
                    <a:pt x="1527" y="395"/>
                    <a:pt x="1527" y="395"/>
                  </a:cubicBezTo>
                  <a:cubicBezTo>
                    <a:pt x="1527" y="395"/>
                    <a:pt x="1527" y="395"/>
                    <a:pt x="1524" y="394"/>
                  </a:cubicBezTo>
                  <a:cubicBezTo>
                    <a:pt x="1522" y="394"/>
                    <a:pt x="1521" y="394"/>
                    <a:pt x="1520" y="394"/>
                  </a:cubicBezTo>
                  <a:cubicBezTo>
                    <a:pt x="1519" y="394"/>
                    <a:pt x="1519" y="395"/>
                    <a:pt x="1517" y="395"/>
                  </a:cubicBezTo>
                  <a:cubicBezTo>
                    <a:pt x="1517" y="395"/>
                    <a:pt x="1517" y="395"/>
                    <a:pt x="1517" y="395"/>
                  </a:cubicBezTo>
                  <a:cubicBezTo>
                    <a:pt x="1516" y="395"/>
                    <a:pt x="1515" y="394"/>
                    <a:pt x="1514" y="392"/>
                  </a:cubicBezTo>
                  <a:cubicBezTo>
                    <a:pt x="1512" y="390"/>
                    <a:pt x="1512" y="386"/>
                    <a:pt x="1515" y="381"/>
                  </a:cubicBezTo>
                  <a:cubicBezTo>
                    <a:pt x="1517" y="379"/>
                    <a:pt x="1519" y="377"/>
                    <a:pt x="1521" y="376"/>
                  </a:cubicBezTo>
                  <a:cubicBezTo>
                    <a:pt x="1523" y="375"/>
                    <a:pt x="1524" y="374"/>
                    <a:pt x="1525" y="372"/>
                  </a:cubicBezTo>
                  <a:cubicBezTo>
                    <a:pt x="1525" y="368"/>
                    <a:pt x="1529" y="363"/>
                    <a:pt x="1531" y="360"/>
                  </a:cubicBezTo>
                  <a:cubicBezTo>
                    <a:pt x="1532" y="359"/>
                    <a:pt x="1533" y="358"/>
                    <a:pt x="1533" y="357"/>
                  </a:cubicBezTo>
                  <a:cubicBezTo>
                    <a:pt x="1534" y="356"/>
                    <a:pt x="1536" y="356"/>
                    <a:pt x="1537" y="356"/>
                  </a:cubicBezTo>
                  <a:cubicBezTo>
                    <a:pt x="1538" y="356"/>
                    <a:pt x="1539" y="356"/>
                    <a:pt x="1540" y="356"/>
                  </a:cubicBezTo>
                  <a:cubicBezTo>
                    <a:pt x="1542" y="356"/>
                    <a:pt x="1543" y="357"/>
                    <a:pt x="1544" y="356"/>
                  </a:cubicBezTo>
                  <a:cubicBezTo>
                    <a:pt x="1545" y="356"/>
                    <a:pt x="1546" y="357"/>
                    <a:pt x="1547" y="358"/>
                  </a:cubicBezTo>
                  <a:cubicBezTo>
                    <a:pt x="1547" y="359"/>
                    <a:pt x="1547" y="359"/>
                    <a:pt x="1547" y="359"/>
                  </a:cubicBezTo>
                  <a:cubicBezTo>
                    <a:pt x="1547" y="359"/>
                    <a:pt x="1547" y="359"/>
                    <a:pt x="1548" y="359"/>
                  </a:cubicBezTo>
                  <a:cubicBezTo>
                    <a:pt x="1548" y="358"/>
                    <a:pt x="1550" y="356"/>
                    <a:pt x="1551" y="355"/>
                  </a:cubicBezTo>
                  <a:cubicBezTo>
                    <a:pt x="1553" y="351"/>
                    <a:pt x="1557" y="348"/>
                    <a:pt x="1560" y="348"/>
                  </a:cubicBezTo>
                  <a:cubicBezTo>
                    <a:pt x="1561" y="348"/>
                    <a:pt x="1561" y="348"/>
                    <a:pt x="1562" y="348"/>
                  </a:cubicBezTo>
                  <a:cubicBezTo>
                    <a:pt x="1563" y="350"/>
                    <a:pt x="1563" y="352"/>
                    <a:pt x="1563" y="354"/>
                  </a:cubicBezTo>
                  <a:cubicBezTo>
                    <a:pt x="1563" y="355"/>
                    <a:pt x="1563" y="357"/>
                    <a:pt x="1563" y="358"/>
                  </a:cubicBezTo>
                  <a:cubicBezTo>
                    <a:pt x="1563" y="359"/>
                    <a:pt x="1563" y="359"/>
                    <a:pt x="1563" y="359"/>
                  </a:cubicBezTo>
                  <a:cubicBezTo>
                    <a:pt x="1563" y="359"/>
                    <a:pt x="1564" y="358"/>
                    <a:pt x="1565" y="357"/>
                  </a:cubicBezTo>
                  <a:cubicBezTo>
                    <a:pt x="1567" y="355"/>
                    <a:pt x="1569" y="353"/>
                    <a:pt x="1572" y="352"/>
                  </a:cubicBezTo>
                  <a:cubicBezTo>
                    <a:pt x="1577" y="348"/>
                    <a:pt x="1586" y="347"/>
                    <a:pt x="1589" y="347"/>
                  </a:cubicBezTo>
                  <a:cubicBezTo>
                    <a:pt x="1594" y="347"/>
                    <a:pt x="1599" y="348"/>
                    <a:pt x="1601" y="349"/>
                  </a:cubicBezTo>
                  <a:cubicBezTo>
                    <a:pt x="1604" y="351"/>
                    <a:pt x="1605" y="353"/>
                    <a:pt x="1606" y="354"/>
                  </a:cubicBezTo>
                  <a:cubicBezTo>
                    <a:pt x="1607" y="355"/>
                    <a:pt x="1608" y="356"/>
                    <a:pt x="1608" y="356"/>
                  </a:cubicBezTo>
                  <a:cubicBezTo>
                    <a:pt x="1610" y="356"/>
                    <a:pt x="1610" y="355"/>
                    <a:pt x="1610" y="354"/>
                  </a:cubicBezTo>
                  <a:cubicBezTo>
                    <a:pt x="1610" y="352"/>
                    <a:pt x="1611" y="350"/>
                    <a:pt x="1613" y="350"/>
                  </a:cubicBezTo>
                  <a:cubicBezTo>
                    <a:pt x="1617" y="349"/>
                    <a:pt x="1624" y="344"/>
                    <a:pt x="1629" y="341"/>
                  </a:cubicBezTo>
                  <a:cubicBezTo>
                    <a:pt x="1632" y="339"/>
                    <a:pt x="1633" y="338"/>
                    <a:pt x="1634" y="338"/>
                  </a:cubicBezTo>
                  <a:cubicBezTo>
                    <a:pt x="1634" y="338"/>
                    <a:pt x="1635" y="338"/>
                    <a:pt x="1636" y="336"/>
                  </a:cubicBezTo>
                  <a:cubicBezTo>
                    <a:pt x="1637" y="334"/>
                    <a:pt x="1639" y="334"/>
                    <a:pt x="1641" y="333"/>
                  </a:cubicBezTo>
                  <a:cubicBezTo>
                    <a:pt x="1642" y="333"/>
                    <a:pt x="1642" y="333"/>
                    <a:pt x="1642" y="332"/>
                  </a:cubicBezTo>
                  <a:cubicBezTo>
                    <a:pt x="1643" y="329"/>
                    <a:pt x="1652" y="326"/>
                    <a:pt x="1662" y="323"/>
                  </a:cubicBezTo>
                  <a:cubicBezTo>
                    <a:pt x="1672" y="321"/>
                    <a:pt x="1684" y="315"/>
                    <a:pt x="1685" y="313"/>
                  </a:cubicBezTo>
                  <a:cubicBezTo>
                    <a:pt x="1684" y="312"/>
                    <a:pt x="1685" y="312"/>
                    <a:pt x="1685" y="311"/>
                  </a:cubicBezTo>
                  <a:cubicBezTo>
                    <a:pt x="1686" y="310"/>
                    <a:pt x="1687" y="309"/>
                    <a:pt x="1688" y="309"/>
                  </a:cubicBezTo>
                  <a:cubicBezTo>
                    <a:pt x="1690" y="309"/>
                    <a:pt x="1691" y="310"/>
                    <a:pt x="1691" y="311"/>
                  </a:cubicBezTo>
                  <a:cubicBezTo>
                    <a:pt x="1691" y="312"/>
                    <a:pt x="1693" y="312"/>
                    <a:pt x="1695" y="312"/>
                  </a:cubicBezTo>
                  <a:cubicBezTo>
                    <a:pt x="1696" y="313"/>
                    <a:pt x="1698" y="313"/>
                    <a:pt x="1700" y="313"/>
                  </a:cubicBezTo>
                  <a:cubicBezTo>
                    <a:pt x="1701" y="313"/>
                    <a:pt x="1702" y="314"/>
                    <a:pt x="1703" y="314"/>
                  </a:cubicBezTo>
                  <a:cubicBezTo>
                    <a:pt x="1705" y="314"/>
                    <a:pt x="1706" y="315"/>
                    <a:pt x="1707" y="315"/>
                  </a:cubicBezTo>
                  <a:cubicBezTo>
                    <a:pt x="1708" y="315"/>
                    <a:pt x="1710" y="314"/>
                    <a:pt x="1712" y="312"/>
                  </a:cubicBezTo>
                  <a:cubicBezTo>
                    <a:pt x="1714" y="310"/>
                    <a:pt x="1713" y="309"/>
                    <a:pt x="1712" y="308"/>
                  </a:cubicBezTo>
                  <a:cubicBezTo>
                    <a:pt x="1712" y="307"/>
                    <a:pt x="1711" y="305"/>
                    <a:pt x="1711" y="304"/>
                  </a:cubicBezTo>
                  <a:cubicBezTo>
                    <a:pt x="1711" y="303"/>
                    <a:pt x="1710" y="301"/>
                    <a:pt x="1708" y="300"/>
                  </a:cubicBezTo>
                  <a:cubicBezTo>
                    <a:pt x="1706" y="298"/>
                    <a:pt x="1704" y="296"/>
                    <a:pt x="1705" y="293"/>
                  </a:cubicBezTo>
                  <a:cubicBezTo>
                    <a:pt x="1705" y="292"/>
                    <a:pt x="1704" y="289"/>
                    <a:pt x="1702" y="286"/>
                  </a:cubicBezTo>
                  <a:cubicBezTo>
                    <a:pt x="1700" y="284"/>
                    <a:pt x="1699" y="283"/>
                    <a:pt x="1699" y="283"/>
                  </a:cubicBezTo>
                  <a:cubicBezTo>
                    <a:pt x="1697" y="285"/>
                    <a:pt x="1694" y="284"/>
                    <a:pt x="1692" y="282"/>
                  </a:cubicBezTo>
                  <a:cubicBezTo>
                    <a:pt x="1691" y="281"/>
                    <a:pt x="1690" y="280"/>
                    <a:pt x="1690" y="279"/>
                  </a:cubicBezTo>
                  <a:cubicBezTo>
                    <a:pt x="1690" y="275"/>
                    <a:pt x="1690" y="275"/>
                    <a:pt x="1689" y="275"/>
                  </a:cubicBezTo>
                  <a:cubicBezTo>
                    <a:pt x="1689" y="275"/>
                    <a:pt x="1689" y="275"/>
                    <a:pt x="1688" y="276"/>
                  </a:cubicBezTo>
                  <a:cubicBezTo>
                    <a:pt x="1687" y="276"/>
                    <a:pt x="1685" y="277"/>
                    <a:pt x="1684" y="277"/>
                  </a:cubicBezTo>
                  <a:cubicBezTo>
                    <a:pt x="1681" y="277"/>
                    <a:pt x="1678" y="275"/>
                    <a:pt x="1677" y="273"/>
                  </a:cubicBezTo>
                  <a:cubicBezTo>
                    <a:pt x="1677" y="272"/>
                    <a:pt x="1677" y="271"/>
                    <a:pt x="1678" y="270"/>
                  </a:cubicBezTo>
                  <a:cubicBezTo>
                    <a:pt x="1679" y="269"/>
                    <a:pt x="1682" y="268"/>
                    <a:pt x="1685" y="268"/>
                  </a:cubicBezTo>
                  <a:cubicBezTo>
                    <a:pt x="1687" y="268"/>
                    <a:pt x="1688" y="268"/>
                    <a:pt x="1690" y="269"/>
                  </a:cubicBezTo>
                  <a:cubicBezTo>
                    <a:pt x="1693" y="270"/>
                    <a:pt x="1694" y="271"/>
                    <a:pt x="1695" y="273"/>
                  </a:cubicBezTo>
                  <a:cubicBezTo>
                    <a:pt x="1695" y="273"/>
                    <a:pt x="1695" y="274"/>
                    <a:pt x="1696" y="274"/>
                  </a:cubicBezTo>
                  <a:cubicBezTo>
                    <a:pt x="1697" y="275"/>
                    <a:pt x="1698" y="275"/>
                    <a:pt x="1700" y="275"/>
                  </a:cubicBezTo>
                  <a:cubicBezTo>
                    <a:pt x="1703" y="275"/>
                    <a:pt x="1706" y="274"/>
                    <a:pt x="1708" y="273"/>
                  </a:cubicBezTo>
                  <a:cubicBezTo>
                    <a:pt x="1709" y="273"/>
                    <a:pt x="1710" y="272"/>
                    <a:pt x="1712" y="272"/>
                  </a:cubicBezTo>
                  <a:cubicBezTo>
                    <a:pt x="1715" y="270"/>
                    <a:pt x="1721" y="268"/>
                    <a:pt x="1722" y="266"/>
                  </a:cubicBezTo>
                  <a:cubicBezTo>
                    <a:pt x="1723" y="265"/>
                    <a:pt x="1723" y="264"/>
                    <a:pt x="1723" y="264"/>
                  </a:cubicBezTo>
                  <a:cubicBezTo>
                    <a:pt x="1723" y="262"/>
                    <a:pt x="1724" y="261"/>
                    <a:pt x="1726" y="260"/>
                  </a:cubicBezTo>
                  <a:cubicBezTo>
                    <a:pt x="1727" y="259"/>
                    <a:pt x="1727" y="259"/>
                    <a:pt x="1727" y="259"/>
                  </a:cubicBezTo>
                  <a:cubicBezTo>
                    <a:pt x="1727" y="257"/>
                    <a:pt x="1726" y="256"/>
                    <a:pt x="1724" y="255"/>
                  </a:cubicBezTo>
                  <a:cubicBezTo>
                    <a:pt x="1722" y="254"/>
                    <a:pt x="1721" y="252"/>
                    <a:pt x="1722" y="250"/>
                  </a:cubicBezTo>
                  <a:cubicBezTo>
                    <a:pt x="1722" y="249"/>
                    <a:pt x="1724" y="248"/>
                    <a:pt x="1725" y="248"/>
                  </a:cubicBezTo>
                  <a:cubicBezTo>
                    <a:pt x="1726" y="248"/>
                    <a:pt x="1726" y="247"/>
                    <a:pt x="1727" y="246"/>
                  </a:cubicBezTo>
                  <a:cubicBezTo>
                    <a:pt x="1727" y="245"/>
                    <a:pt x="1728" y="244"/>
                    <a:pt x="1729" y="244"/>
                  </a:cubicBezTo>
                  <a:cubicBezTo>
                    <a:pt x="1730" y="244"/>
                    <a:pt x="1731" y="244"/>
                    <a:pt x="1731" y="244"/>
                  </a:cubicBezTo>
                  <a:cubicBezTo>
                    <a:pt x="1732" y="244"/>
                    <a:pt x="1733" y="244"/>
                    <a:pt x="1735" y="244"/>
                  </a:cubicBezTo>
                  <a:cubicBezTo>
                    <a:pt x="1737" y="243"/>
                    <a:pt x="1737" y="243"/>
                    <a:pt x="1738" y="244"/>
                  </a:cubicBezTo>
                  <a:cubicBezTo>
                    <a:pt x="1738" y="245"/>
                    <a:pt x="1738" y="246"/>
                    <a:pt x="1736" y="249"/>
                  </a:cubicBezTo>
                  <a:cubicBezTo>
                    <a:pt x="1736" y="250"/>
                    <a:pt x="1735" y="250"/>
                    <a:pt x="1735" y="251"/>
                  </a:cubicBezTo>
                  <a:cubicBezTo>
                    <a:pt x="1734" y="252"/>
                    <a:pt x="1735" y="254"/>
                    <a:pt x="1737" y="255"/>
                  </a:cubicBezTo>
                  <a:cubicBezTo>
                    <a:pt x="1738" y="256"/>
                    <a:pt x="1739" y="257"/>
                    <a:pt x="1739" y="258"/>
                  </a:cubicBezTo>
                  <a:cubicBezTo>
                    <a:pt x="1739" y="258"/>
                    <a:pt x="1741" y="259"/>
                    <a:pt x="1743" y="259"/>
                  </a:cubicBezTo>
                  <a:cubicBezTo>
                    <a:pt x="1746" y="259"/>
                    <a:pt x="1748" y="258"/>
                    <a:pt x="1749" y="258"/>
                  </a:cubicBezTo>
                  <a:cubicBezTo>
                    <a:pt x="1750" y="257"/>
                    <a:pt x="1751" y="257"/>
                    <a:pt x="1752" y="257"/>
                  </a:cubicBezTo>
                  <a:cubicBezTo>
                    <a:pt x="1758" y="257"/>
                    <a:pt x="1767" y="261"/>
                    <a:pt x="1768" y="264"/>
                  </a:cubicBezTo>
                  <a:cubicBezTo>
                    <a:pt x="1769" y="267"/>
                    <a:pt x="1770" y="270"/>
                    <a:pt x="1776" y="273"/>
                  </a:cubicBezTo>
                  <a:cubicBezTo>
                    <a:pt x="1778" y="274"/>
                    <a:pt x="1780" y="275"/>
                    <a:pt x="1782" y="275"/>
                  </a:cubicBezTo>
                  <a:cubicBezTo>
                    <a:pt x="1785" y="275"/>
                    <a:pt x="1787" y="276"/>
                    <a:pt x="1787" y="278"/>
                  </a:cubicBezTo>
                  <a:cubicBezTo>
                    <a:pt x="1788" y="280"/>
                    <a:pt x="1790" y="281"/>
                    <a:pt x="1792" y="280"/>
                  </a:cubicBezTo>
                  <a:cubicBezTo>
                    <a:pt x="1794" y="280"/>
                    <a:pt x="1795" y="280"/>
                    <a:pt x="1796" y="281"/>
                  </a:cubicBezTo>
                  <a:cubicBezTo>
                    <a:pt x="1797" y="281"/>
                    <a:pt x="1797" y="281"/>
                    <a:pt x="1798" y="281"/>
                  </a:cubicBezTo>
                  <a:cubicBezTo>
                    <a:pt x="1798" y="281"/>
                    <a:pt x="1798" y="281"/>
                    <a:pt x="1799" y="281"/>
                  </a:cubicBezTo>
                  <a:cubicBezTo>
                    <a:pt x="1800" y="280"/>
                    <a:pt x="1801" y="280"/>
                    <a:pt x="1802" y="280"/>
                  </a:cubicBezTo>
                  <a:close/>
                  <a:moveTo>
                    <a:pt x="965" y="414"/>
                  </a:moveTo>
                  <a:cubicBezTo>
                    <a:pt x="961" y="418"/>
                    <a:pt x="954" y="421"/>
                    <a:pt x="949" y="423"/>
                  </a:cubicBezTo>
                  <a:cubicBezTo>
                    <a:pt x="943" y="426"/>
                    <a:pt x="937" y="428"/>
                    <a:pt x="937" y="431"/>
                  </a:cubicBezTo>
                  <a:cubicBezTo>
                    <a:pt x="937" y="437"/>
                    <a:pt x="923" y="441"/>
                    <a:pt x="915" y="441"/>
                  </a:cubicBezTo>
                  <a:cubicBezTo>
                    <a:pt x="912" y="441"/>
                    <a:pt x="911" y="440"/>
                    <a:pt x="910" y="439"/>
                  </a:cubicBezTo>
                  <a:cubicBezTo>
                    <a:pt x="910" y="439"/>
                    <a:pt x="910" y="438"/>
                    <a:pt x="910" y="438"/>
                  </a:cubicBezTo>
                  <a:cubicBezTo>
                    <a:pt x="910" y="437"/>
                    <a:pt x="912" y="436"/>
                    <a:pt x="915" y="435"/>
                  </a:cubicBezTo>
                  <a:cubicBezTo>
                    <a:pt x="921" y="433"/>
                    <a:pt x="929" y="431"/>
                    <a:pt x="931" y="425"/>
                  </a:cubicBezTo>
                  <a:cubicBezTo>
                    <a:pt x="934" y="420"/>
                    <a:pt x="939" y="416"/>
                    <a:pt x="945" y="412"/>
                  </a:cubicBezTo>
                  <a:cubicBezTo>
                    <a:pt x="951" y="407"/>
                    <a:pt x="957" y="403"/>
                    <a:pt x="961" y="396"/>
                  </a:cubicBezTo>
                  <a:cubicBezTo>
                    <a:pt x="964" y="393"/>
                    <a:pt x="966" y="389"/>
                    <a:pt x="967" y="385"/>
                  </a:cubicBezTo>
                  <a:cubicBezTo>
                    <a:pt x="971" y="377"/>
                    <a:pt x="974" y="373"/>
                    <a:pt x="976" y="373"/>
                  </a:cubicBezTo>
                  <a:cubicBezTo>
                    <a:pt x="977" y="373"/>
                    <a:pt x="977" y="373"/>
                    <a:pt x="977" y="373"/>
                  </a:cubicBezTo>
                  <a:cubicBezTo>
                    <a:pt x="978" y="373"/>
                    <a:pt x="978" y="374"/>
                    <a:pt x="978" y="375"/>
                  </a:cubicBezTo>
                  <a:cubicBezTo>
                    <a:pt x="980" y="381"/>
                    <a:pt x="973" y="407"/>
                    <a:pt x="965" y="4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17" name="Freeform 219"/>
            <p:cNvSpPr>
              <a:spLocks/>
            </p:cNvSpPr>
            <p:nvPr/>
          </p:nvSpPr>
          <p:spPr bwMode="auto">
            <a:xfrm>
              <a:off x="14154150" y="6461125"/>
              <a:ext cx="1158875" cy="974725"/>
            </a:xfrm>
            <a:custGeom>
              <a:avLst/>
              <a:gdLst>
                <a:gd name="T0" fmla="*/ 218 w 218"/>
                <a:gd name="T1" fmla="*/ 167 h 186"/>
                <a:gd name="T2" fmla="*/ 197 w 218"/>
                <a:gd name="T3" fmla="*/ 139 h 186"/>
                <a:gd name="T4" fmla="*/ 192 w 218"/>
                <a:gd name="T5" fmla="*/ 133 h 186"/>
                <a:gd name="T6" fmla="*/ 190 w 218"/>
                <a:gd name="T7" fmla="*/ 131 h 186"/>
                <a:gd name="T8" fmla="*/ 189 w 218"/>
                <a:gd name="T9" fmla="*/ 128 h 186"/>
                <a:gd name="T10" fmla="*/ 194 w 218"/>
                <a:gd name="T11" fmla="*/ 109 h 186"/>
                <a:gd name="T12" fmla="*/ 188 w 218"/>
                <a:gd name="T13" fmla="*/ 86 h 186"/>
                <a:gd name="T14" fmla="*/ 189 w 218"/>
                <a:gd name="T15" fmla="*/ 72 h 186"/>
                <a:gd name="T16" fmla="*/ 194 w 218"/>
                <a:gd name="T17" fmla="*/ 61 h 186"/>
                <a:gd name="T18" fmla="*/ 195 w 218"/>
                <a:gd name="T19" fmla="*/ 58 h 186"/>
                <a:gd name="T20" fmla="*/ 196 w 218"/>
                <a:gd name="T21" fmla="*/ 57 h 186"/>
                <a:gd name="T22" fmla="*/ 195 w 218"/>
                <a:gd name="T23" fmla="*/ 53 h 186"/>
                <a:gd name="T24" fmla="*/ 195 w 218"/>
                <a:gd name="T25" fmla="*/ 48 h 186"/>
                <a:gd name="T26" fmla="*/ 194 w 218"/>
                <a:gd name="T27" fmla="*/ 45 h 186"/>
                <a:gd name="T28" fmla="*/ 187 w 218"/>
                <a:gd name="T29" fmla="*/ 44 h 186"/>
                <a:gd name="T30" fmla="*/ 174 w 218"/>
                <a:gd name="T31" fmla="*/ 33 h 186"/>
                <a:gd name="T32" fmla="*/ 160 w 218"/>
                <a:gd name="T33" fmla="*/ 28 h 186"/>
                <a:gd name="T34" fmla="*/ 139 w 218"/>
                <a:gd name="T35" fmla="*/ 23 h 186"/>
                <a:gd name="T36" fmla="*/ 121 w 218"/>
                <a:gd name="T37" fmla="*/ 31 h 186"/>
                <a:gd name="T38" fmla="*/ 120 w 218"/>
                <a:gd name="T39" fmla="*/ 32 h 186"/>
                <a:gd name="T40" fmla="*/ 118 w 218"/>
                <a:gd name="T41" fmla="*/ 33 h 186"/>
                <a:gd name="T42" fmla="*/ 115 w 218"/>
                <a:gd name="T43" fmla="*/ 33 h 186"/>
                <a:gd name="T44" fmla="*/ 111 w 218"/>
                <a:gd name="T45" fmla="*/ 39 h 186"/>
                <a:gd name="T46" fmla="*/ 66 w 218"/>
                <a:gd name="T47" fmla="*/ 33 h 186"/>
                <a:gd name="T48" fmla="*/ 49 w 218"/>
                <a:gd name="T49" fmla="*/ 18 h 186"/>
                <a:gd name="T50" fmla="*/ 47 w 218"/>
                <a:gd name="T51" fmla="*/ 17 h 186"/>
                <a:gd name="T52" fmla="*/ 44 w 218"/>
                <a:gd name="T53" fmla="*/ 15 h 186"/>
                <a:gd name="T54" fmla="*/ 43 w 218"/>
                <a:gd name="T55" fmla="*/ 13 h 186"/>
                <a:gd name="T56" fmla="*/ 37 w 218"/>
                <a:gd name="T57" fmla="*/ 6 h 186"/>
                <a:gd name="T58" fmla="*/ 30 w 218"/>
                <a:gd name="T59" fmla="*/ 11 h 186"/>
                <a:gd name="T60" fmla="*/ 28 w 218"/>
                <a:gd name="T61" fmla="*/ 12 h 186"/>
                <a:gd name="T62" fmla="*/ 22 w 218"/>
                <a:gd name="T63" fmla="*/ 13 h 186"/>
                <a:gd name="T64" fmla="*/ 21 w 218"/>
                <a:gd name="T65" fmla="*/ 13 h 186"/>
                <a:gd name="T66" fmla="*/ 19 w 218"/>
                <a:gd name="T67" fmla="*/ 13 h 186"/>
                <a:gd name="T68" fmla="*/ 7 w 218"/>
                <a:gd name="T69" fmla="*/ 3 h 186"/>
                <a:gd name="T70" fmla="*/ 6 w 218"/>
                <a:gd name="T71" fmla="*/ 0 h 186"/>
                <a:gd name="T72" fmla="*/ 4 w 218"/>
                <a:gd name="T73" fmla="*/ 0 h 186"/>
                <a:gd name="T74" fmla="*/ 2 w 218"/>
                <a:gd name="T75" fmla="*/ 20 h 186"/>
                <a:gd name="T76" fmla="*/ 7 w 218"/>
                <a:gd name="T77" fmla="*/ 35 h 186"/>
                <a:gd name="T78" fmla="*/ 17 w 218"/>
                <a:gd name="T79" fmla="*/ 50 h 186"/>
                <a:gd name="T80" fmla="*/ 22 w 218"/>
                <a:gd name="T81" fmla="*/ 62 h 186"/>
                <a:gd name="T82" fmla="*/ 15 w 218"/>
                <a:gd name="T83" fmla="*/ 73 h 186"/>
                <a:gd name="T84" fmla="*/ 25 w 218"/>
                <a:gd name="T85" fmla="*/ 89 h 186"/>
                <a:gd name="T86" fmla="*/ 30 w 218"/>
                <a:gd name="T87" fmla="*/ 92 h 186"/>
                <a:gd name="T88" fmla="*/ 41 w 218"/>
                <a:gd name="T89" fmla="*/ 101 h 186"/>
                <a:gd name="T90" fmla="*/ 44 w 218"/>
                <a:gd name="T91" fmla="*/ 117 h 186"/>
                <a:gd name="T92" fmla="*/ 52 w 218"/>
                <a:gd name="T93" fmla="*/ 124 h 186"/>
                <a:gd name="T94" fmla="*/ 62 w 218"/>
                <a:gd name="T95" fmla="*/ 123 h 186"/>
                <a:gd name="T96" fmla="*/ 79 w 218"/>
                <a:gd name="T97" fmla="*/ 145 h 186"/>
                <a:gd name="T98" fmla="*/ 122 w 218"/>
                <a:gd name="T99" fmla="*/ 167 h 186"/>
                <a:gd name="T100" fmla="*/ 141 w 218"/>
                <a:gd name="T101" fmla="*/ 162 h 186"/>
                <a:gd name="T102" fmla="*/ 189 w 218"/>
                <a:gd name="T103" fmla="*/ 185 h 186"/>
                <a:gd name="T104" fmla="*/ 199 w 218"/>
                <a:gd name="T105" fmla="*/ 184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8" h="186">
                  <a:moveTo>
                    <a:pt x="204" y="173"/>
                  </a:moveTo>
                  <a:cubicBezTo>
                    <a:pt x="205" y="172"/>
                    <a:pt x="206" y="172"/>
                    <a:pt x="207" y="171"/>
                  </a:cubicBezTo>
                  <a:cubicBezTo>
                    <a:pt x="210" y="170"/>
                    <a:pt x="214" y="169"/>
                    <a:pt x="217" y="168"/>
                  </a:cubicBezTo>
                  <a:cubicBezTo>
                    <a:pt x="218" y="168"/>
                    <a:pt x="218" y="168"/>
                    <a:pt x="218" y="167"/>
                  </a:cubicBezTo>
                  <a:cubicBezTo>
                    <a:pt x="218" y="165"/>
                    <a:pt x="216" y="162"/>
                    <a:pt x="214" y="162"/>
                  </a:cubicBezTo>
                  <a:cubicBezTo>
                    <a:pt x="213" y="161"/>
                    <a:pt x="213" y="159"/>
                    <a:pt x="212" y="156"/>
                  </a:cubicBezTo>
                  <a:cubicBezTo>
                    <a:pt x="212" y="153"/>
                    <a:pt x="212" y="150"/>
                    <a:pt x="209" y="149"/>
                  </a:cubicBezTo>
                  <a:cubicBezTo>
                    <a:pt x="203" y="146"/>
                    <a:pt x="198" y="143"/>
                    <a:pt x="197" y="139"/>
                  </a:cubicBezTo>
                  <a:cubicBezTo>
                    <a:pt x="196" y="137"/>
                    <a:pt x="195" y="136"/>
                    <a:pt x="193" y="134"/>
                  </a:cubicBezTo>
                  <a:cubicBezTo>
                    <a:pt x="193" y="134"/>
                    <a:pt x="192" y="134"/>
                    <a:pt x="192" y="133"/>
                  </a:cubicBezTo>
                  <a:cubicBezTo>
                    <a:pt x="192" y="133"/>
                    <a:pt x="192" y="133"/>
                    <a:pt x="192" y="133"/>
                  </a:cubicBezTo>
                  <a:cubicBezTo>
                    <a:pt x="192" y="133"/>
                    <a:pt x="192" y="133"/>
                    <a:pt x="192" y="133"/>
                  </a:cubicBezTo>
                  <a:cubicBezTo>
                    <a:pt x="192" y="133"/>
                    <a:pt x="192" y="133"/>
                    <a:pt x="191" y="133"/>
                  </a:cubicBezTo>
                  <a:cubicBezTo>
                    <a:pt x="190" y="131"/>
                    <a:pt x="190" y="131"/>
                    <a:pt x="190" y="131"/>
                  </a:cubicBezTo>
                  <a:cubicBezTo>
                    <a:pt x="190" y="131"/>
                    <a:pt x="190" y="131"/>
                    <a:pt x="190" y="131"/>
                  </a:cubicBezTo>
                  <a:cubicBezTo>
                    <a:pt x="190" y="131"/>
                    <a:pt x="190" y="131"/>
                    <a:pt x="190" y="131"/>
                  </a:cubicBezTo>
                  <a:cubicBezTo>
                    <a:pt x="190" y="131"/>
                    <a:pt x="190" y="131"/>
                    <a:pt x="190" y="130"/>
                  </a:cubicBezTo>
                  <a:cubicBezTo>
                    <a:pt x="190" y="130"/>
                    <a:pt x="190" y="130"/>
                    <a:pt x="189" y="130"/>
                  </a:cubicBezTo>
                  <a:cubicBezTo>
                    <a:pt x="189" y="129"/>
                    <a:pt x="189" y="129"/>
                    <a:pt x="189" y="128"/>
                  </a:cubicBezTo>
                  <a:cubicBezTo>
                    <a:pt x="189" y="128"/>
                    <a:pt x="189" y="128"/>
                    <a:pt x="189" y="128"/>
                  </a:cubicBezTo>
                  <a:cubicBezTo>
                    <a:pt x="189" y="127"/>
                    <a:pt x="190" y="126"/>
                    <a:pt x="192" y="125"/>
                  </a:cubicBezTo>
                  <a:cubicBezTo>
                    <a:pt x="192" y="124"/>
                    <a:pt x="193" y="124"/>
                    <a:pt x="194" y="123"/>
                  </a:cubicBezTo>
                  <a:cubicBezTo>
                    <a:pt x="197" y="120"/>
                    <a:pt x="202" y="115"/>
                    <a:pt x="201" y="113"/>
                  </a:cubicBezTo>
                  <a:cubicBezTo>
                    <a:pt x="200" y="110"/>
                    <a:pt x="197" y="110"/>
                    <a:pt x="194" y="109"/>
                  </a:cubicBezTo>
                  <a:cubicBezTo>
                    <a:pt x="192" y="109"/>
                    <a:pt x="190" y="108"/>
                    <a:pt x="190" y="107"/>
                  </a:cubicBezTo>
                  <a:cubicBezTo>
                    <a:pt x="189" y="106"/>
                    <a:pt x="189" y="105"/>
                    <a:pt x="189" y="103"/>
                  </a:cubicBezTo>
                  <a:cubicBezTo>
                    <a:pt x="189" y="100"/>
                    <a:pt x="189" y="97"/>
                    <a:pt x="188" y="94"/>
                  </a:cubicBezTo>
                  <a:cubicBezTo>
                    <a:pt x="187" y="91"/>
                    <a:pt x="187" y="88"/>
                    <a:pt x="188" y="86"/>
                  </a:cubicBezTo>
                  <a:cubicBezTo>
                    <a:pt x="188" y="85"/>
                    <a:pt x="188" y="85"/>
                    <a:pt x="188" y="84"/>
                  </a:cubicBezTo>
                  <a:cubicBezTo>
                    <a:pt x="188" y="83"/>
                    <a:pt x="188" y="83"/>
                    <a:pt x="188" y="82"/>
                  </a:cubicBezTo>
                  <a:cubicBezTo>
                    <a:pt x="186" y="80"/>
                    <a:pt x="188" y="76"/>
                    <a:pt x="189" y="73"/>
                  </a:cubicBezTo>
                  <a:cubicBezTo>
                    <a:pt x="189" y="73"/>
                    <a:pt x="189" y="72"/>
                    <a:pt x="189" y="72"/>
                  </a:cubicBezTo>
                  <a:cubicBezTo>
                    <a:pt x="190" y="71"/>
                    <a:pt x="190" y="70"/>
                    <a:pt x="191" y="69"/>
                  </a:cubicBezTo>
                  <a:cubicBezTo>
                    <a:pt x="192" y="68"/>
                    <a:pt x="194" y="66"/>
                    <a:pt x="194" y="63"/>
                  </a:cubicBezTo>
                  <a:cubicBezTo>
                    <a:pt x="194" y="63"/>
                    <a:pt x="194" y="62"/>
                    <a:pt x="194" y="61"/>
                  </a:cubicBezTo>
                  <a:cubicBezTo>
                    <a:pt x="194" y="61"/>
                    <a:pt x="194" y="61"/>
                    <a:pt x="194" y="61"/>
                  </a:cubicBezTo>
                  <a:cubicBezTo>
                    <a:pt x="194" y="61"/>
                    <a:pt x="194" y="60"/>
                    <a:pt x="194" y="60"/>
                  </a:cubicBezTo>
                  <a:cubicBezTo>
                    <a:pt x="194" y="60"/>
                    <a:pt x="194" y="60"/>
                    <a:pt x="194" y="60"/>
                  </a:cubicBezTo>
                  <a:cubicBezTo>
                    <a:pt x="195" y="59"/>
                    <a:pt x="195" y="59"/>
                    <a:pt x="195" y="59"/>
                  </a:cubicBezTo>
                  <a:cubicBezTo>
                    <a:pt x="195" y="59"/>
                    <a:pt x="195" y="58"/>
                    <a:pt x="195" y="58"/>
                  </a:cubicBezTo>
                  <a:cubicBezTo>
                    <a:pt x="195" y="58"/>
                    <a:pt x="195" y="58"/>
                    <a:pt x="195" y="58"/>
                  </a:cubicBezTo>
                  <a:cubicBezTo>
                    <a:pt x="195" y="58"/>
                    <a:pt x="196" y="58"/>
                    <a:pt x="196" y="58"/>
                  </a:cubicBezTo>
                  <a:cubicBezTo>
                    <a:pt x="196" y="58"/>
                    <a:pt x="196" y="58"/>
                    <a:pt x="196" y="58"/>
                  </a:cubicBezTo>
                  <a:cubicBezTo>
                    <a:pt x="196" y="57"/>
                    <a:pt x="196" y="57"/>
                    <a:pt x="196" y="57"/>
                  </a:cubicBezTo>
                  <a:cubicBezTo>
                    <a:pt x="196" y="57"/>
                    <a:pt x="196" y="56"/>
                    <a:pt x="196" y="56"/>
                  </a:cubicBezTo>
                  <a:cubicBezTo>
                    <a:pt x="196" y="56"/>
                    <a:pt x="196" y="55"/>
                    <a:pt x="195" y="55"/>
                  </a:cubicBezTo>
                  <a:cubicBezTo>
                    <a:pt x="195" y="55"/>
                    <a:pt x="195" y="54"/>
                    <a:pt x="195" y="54"/>
                  </a:cubicBezTo>
                  <a:cubicBezTo>
                    <a:pt x="195" y="53"/>
                    <a:pt x="195" y="53"/>
                    <a:pt x="195" y="53"/>
                  </a:cubicBezTo>
                  <a:cubicBezTo>
                    <a:pt x="195" y="52"/>
                    <a:pt x="195" y="52"/>
                    <a:pt x="195" y="52"/>
                  </a:cubicBezTo>
                  <a:cubicBezTo>
                    <a:pt x="195" y="51"/>
                    <a:pt x="195" y="51"/>
                    <a:pt x="195" y="51"/>
                  </a:cubicBezTo>
                  <a:cubicBezTo>
                    <a:pt x="195" y="50"/>
                    <a:pt x="195" y="50"/>
                    <a:pt x="195" y="50"/>
                  </a:cubicBezTo>
                  <a:cubicBezTo>
                    <a:pt x="195" y="49"/>
                    <a:pt x="195" y="49"/>
                    <a:pt x="195" y="48"/>
                  </a:cubicBezTo>
                  <a:cubicBezTo>
                    <a:pt x="195" y="48"/>
                    <a:pt x="194" y="48"/>
                    <a:pt x="194" y="48"/>
                  </a:cubicBezTo>
                  <a:cubicBezTo>
                    <a:pt x="194" y="47"/>
                    <a:pt x="194" y="47"/>
                    <a:pt x="194" y="47"/>
                  </a:cubicBezTo>
                  <a:cubicBezTo>
                    <a:pt x="194" y="46"/>
                    <a:pt x="194" y="46"/>
                    <a:pt x="194" y="46"/>
                  </a:cubicBezTo>
                  <a:cubicBezTo>
                    <a:pt x="194" y="46"/>
                    <a:pt x="194" y="45"/>
                    <a:pt x="194" y="45"/>
                  </a:cubicBezTo>
                  <a:cubicBezTo>
                    <a:pt x="194" y="45"/>
                    <a:pt x="194" y="45"/>
                    <a:pt x="194" y="45"/>
                  </a:cubicBezTo>
                  <a:cubicBezTo>
                    <a:pt x="194" y="45"/>
                    <a:pt x="194" y="44"/>
                    <a:pt x="194" y="44"/>
                  </a:cubicBezTo>
                  <a:cubicBezTo>
                    <a:pt x="194" y="44"/>
                    <a:pt x="193" y="44"/>
                    <a:pt x="190" y="44"/>
                  </a:cubicBezTo>
                  <a:cubicBezTo>
                    <a:pt x="189" y="44"/>
                    <a:pt x="188" y="44"/>
                    <a:pt x="187" y="44"/>
                  </a:cubicBezTo>
                  <a:cubicBezTo>
                    <a:pt x="187" y="44"/>
                    <a:pt x="187" y="44"/>
                    <a:pt x="187" y="44"/>
                  </a:cubicBezTo>
                  <a:cubicBezTo>
                    <a:pt x="185" y="44"/>
                    <a:pt x="184" y="42"/>
                    <a:pt x="183" y="40"/>
                  </a:cubicBezTo>
                  <a:cubicBezTo>
                    <a:pt x="182" y="39"/>
                    <a:pt x="180" y="38"/>
                    <a:pt x="180" y="38"/>
                  </a:cubicBezTo>
                  <a:cubicBezTo>
                    <a:pt x="176" y="38"/>
                    <a:pt x="174" y="35"/>
                    <a:pt x="174" y="33"/>
                  </a:cubicBezTo>
                  <a:cubicBezTo>
                    <a:pt x="173" y="32"/>
                    <a:pt x="170" y="30"/>
                    <a:pt x="166" y="30"/>
                  </a:cubicBezTo>
                  <a:cubicBezTo>
                    <a:pt x="166" y="30"/>
                    <a:pt x="165" y="30"/>
                    <a:pt x="165" y="31"/>
                  </a:cubicBezTo>
                  <a:cubicBezTo>
                    <a:pt x="162" y="31"/>
                    <a:pt x="161" y="29"/>
                    <a:pt x="160" y="28"/>
                  </a:cubicBezTo>
                  <a:cubicBezTo>
                    <a:pt x="160" y="28"/>
                    <a:pt x="160" y="28"/>
                    <a:pt x="160" y="28"/>
                  </a:cubicBezTo>
                  <a:cubicBezTo>
                    <a:pt x="160" y="28"/>
                    <a:pt x="160" y="28"/>
                    <a:pt x="160" y="28"/>
                  </a:cubicBezTo>
                  <a:cubicBezTo>
                    <a:pt x="158" y="28"/>
                    <a:pt x="152" y="26"/>
                    <a:pt x="150" y="24"/>
                  </a:cubicBezTo>
                  <a:cubicBezTo>
                    <a:pt x="150" y="23"/>
                    <a:pt x="147" y="22"/>
                    <a:pt x="144" y="22"/>
                  </a:cubicBezTo>
                  <a:cubicBezTo>
                    <a:pt x="141" y="22"/>
                    <a:pt x="139" y="23"/>
                    <a:pt x="139" y="23"/>
                  </a:cubicBezTo>
                  <a:cubicBezTo>
                    <a:pt x="138" y="25"/>
                    <a:pt x="136" y="25"/>
                    <a:pt x="135" y="25"/>
                  </a:cubicBezTo>
                  <a:cubicBezTo>
                    <a:pt x="134" y="25"/>
                    <a:pt x="133" y="25"/>
                    <a:pt x="133" y="25"/>
                  </a:cubicBezTo>
                  <a:cubicBezTo>
                    <a:pt x="132" y="25"/>
                    <a:pt x="131" y="25"/>
                    <a:pt x="130" y="25"/>
                  </a:cubicBezTo>
                  <a:cubicBezTo>
                    <a:pt x="128" y="25"/>
                    <a:pt x="123" y="29"/>
                    <a:pt x="121" y="31"/>
                  </a:cubicBezTo>
                  <a:cubicBezTo>
                    <a:pt x="121" y="32"/>
                    <a:pt x="121" y="32"/>
                    <a:pt x="121" y="32"/>
                  </a:cubicBezTo>
                  <a:cubicBezTo>
                    <a:pt x="121" y="32"/>
                    <a:pt x="121" y="32"/>
                    <a:pt x="121" y="32"/>
                  </a:cubicBezTo>
                  <a:cubicBezTo>
                    <a:pt x="121" y="32"/>
                    <a:pt x="120" y="32"/>
                    <a:pt x="120" y="32"/>
                  </a:cubicBezTo>
                  <a:cubicBezTo>
                    <a:pt x="120" y="32"/>
                    <a:pt x="120" y="32"/>
                    <a:pt x="120" y="32"/>
                  </a:cubicBezTo>
                  <a:cubicBezTo>
                    <a:pt x="120" y="32"/>
                    <a:pt x="120" y="32"/>
                    <a:pt x="120" y="32"/>
                  </a:cubicBezTo>
                  <a:cubicBezTo>
                    <a:pt x="120" y="33"/>
                    <a:pt x="119" y="33"/>
                    <a:pt x="119" y="33"/>
                  </a:cubicBezTo>
                  <a:cubicBezTo>
                    <a:pt x="119" y="33"/>
                    <a:pt x="119" y="33"/>
                    <a:pt x="119" y="33"/>
                  </a:cubicBezTo>
                  <a:cubicBezTo>
                    <a:pt x="119" y="33"/>
                    <a:pt x="118" y="33"/>
                    <a:pt x="118" y="33"/>
                  </a:cubicBezTo>
                  <a:cubicBezTo>
                    <a:pt x="118" y="33"/>
                    <a:pt x="118" y="33"/>
                    <a:pt x="118" y="33"/>
                  </a:cubicBezTo>
                  <a:cubicBezTo>
                    <a:pt x="117" y="33"/>
                    <a:pt x="117" y="33"/>
                    <a:pt x="117" y="33"/>
                  </a:cubicBezTo>
                  <a:cubicBezTo>
                    <a:pt x="117" y="33"/>
                    <a:pt x="116" y="33"/>
                    <a:pt x="116" y="33"/>
                  </a:cubicBezTo>
                  <a:cubicBezTo>
                    <a:pt x="116" y="33"/>
                    <a:pt x="115" y="33"/>
                    <a:pt x="115" y="33"/>
                  </a:cubicBezTo>
                  <a:cubicBezTo>
                    <a:pt x="115" y="33"/>
                    <a:pt x="114" y="33"/>
                    <a:pt x="114" y="34"/>
                  </a:cubicBezTo>
                  <a:cubicBezTo>
                    <a:pt x="114" y="34"/>
                    <a:pt x="113" y="34"/>
                    <a:pt x="113" y="34"/>
                  </a:cubicBezTo>
                  <a:cubicBezTo>
                    <a:pt x="113" y="34"/>
                    <a:pt x="112" y="34"/>
                    <a:pt x="112" y="34"/>
                  </a:cubicBezTo>
                  <a:cubicBezTo>
                    <a:pt x="112" y="37"/>
                    <a:pt x="112" y="38"/>
                    <a:pt x="111" y="39"/>
                  </a:cubicBezTo>
                  <a:cubicBezTo>
                    <a:pt x="109" y="42"/>
                    <a:pt x="95" y="45"/>
                    <a:pt x="86" y="45"/>
                  </a:cubicBezTo>
                  <a:cubicBezTo>
                    <a:pt x="86" y="45"/>
                    <a:pt x="86" y="45"/>
                    <a:pt x="86" y="45"/>
                  </a:cubicBezTo>
                  <a:cubicBezTo>
                    <a:pt x="81" y="45"/>
                    <a:pt x="78" y="42"/>
                    <a:pt x="75" y="39"/>
                  </a:cubicBezTo>
                  <a:cubicBezTo>
                    <a:pt x="73" y="35"/>
                    <a:pt x="70" y="33"/>
                    <a:pt x="66" y="33"/>
                  </a:cubicBezTo>
                  <a:cubicBezTo>
                    <a:pt x="58" y="33"/>
                    <a:pt x="52" y="26"/>
                    <a:pt x="51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0" y="19"/>
                    <a:pt x="50" y="19"/>
                    <a:pt x="50" y="18"/>
                  </a:cubicBezTo>
                  <a:cubicBezTo>
                    <a:pt x="50" y="18"/>
                    <a:pt x="49" y="18"/>
                    <a:pt x="49" y="18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48" y="18"/>
                    <a:pt x="48" y="18"/>
                    <a:pt x="48" y="17"/>
                  </a:cubicBezTo>
                  <a:cubicBezTo>
                    <a:pt x="48" y="17"/>
                    <a:pt x="47" y="17"/>
                    <a:pt x="47" y="17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6" y="17"/>
                    <a:pt x="46" y="16"/>
                    <a:pt x="46" y="16"/>
                  </a:cubicBezTo>
                  <a:cubicBezTo>
                    <a:pt x="46" y="16"/>
                    <a:pt x="46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5"/>
                    <a:pt x="45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4"/>
                    <a:pt x="44" y="14"/>
                  </a:cubicBezTo>
                  <a:cubicBezTo>
                    <a:pt x="44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3"/>
                  </a:cubicBezTo>
                  <a:cubicBezTo>
                    <a:pt x="43" y="13"/>
                    <a:pt x="43" y="12"/>
                    <a:pt x="43" y="12"/>
                  </a:cubicBezTo>
                  <a:cubicBezTo>
                    <a:pt x="44" y="11"/>
                    <a:pt x="45" y="5"/>
                    <a:pt x="44" y="3"/>
                  </a:cubicBezTo>
                  <a:cubicBezTo>
                    <a:pt x="43" y="3"/>
                    <a:pt x="43" y="2"/>
                    <a:pt x="42" y="3"/>
                  </a:cubicBezTo>
                  <a:cubicBezTo>
                    <a:pt x="41" y="4"/>
                    <a:pt x="39" y="5"/>
                    <a:pt x="37" y="6"/>
                  </a:cubicBezTo>
                  <a:cubicBezTo>
                    <a:pt x="35" y="7"/>
                    <a:pt x="33" y="9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0" y="10"/>
                    <a:pt x="30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7" y="12"/>
                    <a:pt x="26" y="12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4" y="13"/>
                    <a:pt x="23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5" y="12"/>
                    <a:pt x="13" y="12"/>
                    <a:pt x="13" y="1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2" y="9"/>
                    <a:pt x="11" y="8"/>
                  </a:cubicBezTo>
                  <a:cubicBezTo>
                    <a:pt x="8" y="7"/>
                    <a:pt x="8" y="5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2"/>
                  </a:cubicBezTo>
                  <a:cubicBezTo>
                    <a:pt x="3" y="4"/>
                    <a:pt x="3" y="6"/>
                    <a:pt x="1" y="6"/>
                  </a:cubicBezTo>
                  <a:cubicBezTo>
                    <a:pt x="0" y="6"/>
                    <a:pt x="1" y="11"/>
                    <a:pt x="2" y="14"/>
                  </a:cubicBezTo>
                  <a:cubicBezTo>
                    <a:pt x="3" y="15"/>
                    <a:pt x="2" y="17"/>
                    <a:pt x="2" y="20"/>
                  </a:cubicBezTo>
                  <a:cubicBezTo>
                    <a:pt x="2" y="22"/>
                    <a:pt x="1" y="24"/>
                    <a:pt x="2" y="25"/>
                  </a:cubicBezTo>
                  <a:cubicBezTo>
                    <a:pt x="3" y="26"/>
                    <a:pt x="5" y="29"/>
                    <a:pt x="6" y="30"/>
                  </a:cubicBezTo>
                  <a:cubicBezTo>
                    <a:pt x="7" y="33"/>
                    <a:pt x="8" y="34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8" y="36"/>
                    <a:pt x="8" y="37"/>
                    <a:pt x="9" y="38"/>
                  </a:cubicBezTo>
                  <a:cubicBezTo>
                    <a:pt x="10" y="40"/>
                    <a:pt x="11" y="42"/>
                    <a:pt x="11" y="44"/>
                  </a:cubicBezTo>
                  <a:cubicBezTo>
                    <a:pt x="11" y="47"/>
                    <a:pt x="15" y="50"/>
                    <a:pt x="17" y="50"/>
                  </a:cubicBezTo>
                  <a:cubicBezTo>
                    <a:pt x="18" y="50"/>
                    <a:pt x="21" y="50"/>
                    <a:pt x="22" y="52"/>
                  </a:cubicBezTo>
                  <a:cubicBezTo>
                    <a:pt x="22" y="53"/>
                    <a:pt x="23" y="54"/>
                    <a:pt x="22" y="55"/>
                  </a:cubicBezTo>
                  <a:cubicBezTo>
                    <a:pt x="22" y="56"/>
                    <a:pt x="22" y="57"/>
                    <a:pt x="22" y="58"/>
                  </a:cubicBezTo>
                  <a:cubicBezTo>
                    <a:pt x="22" y="59"/>
                    <a:pt x="22" y="61"/>
                    <a:pt x="22" y="62"/>
                  </a:cubicBezTo>
                  <a:cubicBezTo>
                    <a:pt x="21" y="62"/>
                    <a:pt x="21" y="62"/>
                    <a:pt x="20" y="62"/>
                  </a:cubicBezTo>
                  <a:cubicBezTo>
                    <a:pt x="19" y="62"/>
                    <a:pt x="19" y="65"/>
                    <a:pt x="18" y="66"/>
                  </a:cubicBezTo>
                  <a:cubicBezTo>
                    <a:pt x="18" y="68"/>
                    <a:pt x="17" y="70"/>
                    <a:pt x="16" y="71"/>
                  </a:cubicBezTo>
                  <a:cubicBezTo>
                    <a:pt x="16" y="71"/>
                    <a:pt x="15" y="72"/>
                    <a:pt x="15" y="73"/>
                  </a:cubicBezTo>
                  <a:cubicBezTo>
                    <a:pt x="15" y="76"/>
                    <a:pt x="17" y="79"/>
                    <a:pt x="17" y="80"/>
                  </a:cubicBezTo>
                  <a:cubicBezTo>
                    <a:pt x="21" y="82"/>
                    <a:pt x="23" y="84"/>
                    <a:pt x="23" y="87"/>
                  </a:cubicBezTo>
                  <a:cubicBezTo>
                    <a:pt x="23" y="87"/>
                    <a:pt x="23" y="87"/>
                    <a:pt x="23" y="88"/>
                  </a:cubicBezTo>
                  <a:cubicBezTo>
                    <a:pt x="24" y="88"/>
                    <a:pt x="24" y="89"/>
                    <a:pt x="25" y="89"/>
                  </a:cubicBezTo>
                  <a:cubicBezTo>
                    <a:pt x="25" y="90"/>
                    <a:pt x="25" y="90"/>
                    <a:pt x="26" y="90"/>
                  </a:cubicBezTo>
                  <a:cubicBezTo>
                    <a:pt x="26" y="90"/>
                    <a:pt x="26" y="90"/>
                    <a:pt x="27" y="91"/>
                  </a:cubicBezTo>
                  <a:cubicBezTo>
                    <a:pt x="27" y="91"/>
                    <a:pt x="28" y="91"/>
                    <a:pt x="28" y="92"/>
                  </a:cubicBezTo>
                  <a:cubicBezTo>
                    <a:pt x="29" y="92"/>
                    <a:pt x="29" y="92"/>
                    <a:pt x="30" y="92"/>
                  </a:cubicBezTo>
                  <a:cubicBezTo>
                    <a:pt x="30" y="92"/>
                    <a:pt x="30" y="92"/>
                    <a:pt x="30" y="92"/>
                  </a:cubicBezTo>
                  <a:cubicBezTo>
                    <a:pt x="32" y="93"/>
                    <a:pt x="34" y="94"/>
                    <a:pt x="35" y="94"/>
                  </a:cubicBezTo>
                  <a:cubicBezTo>
                    <a:pt x="37" y="95"/>
                    <a:pt x="38" y="97"/>
                    <a:pt x="39" y="99"/>
                  </a:cubicBezTo>
                  <a:cubicBezTo>
                    <a:pt x="40" y="100"/>
                    <a:pt x="40" y="101"/>
                    <a:pt x="41" y="101"/>
                  </a:cubicBezTo>
                  <a:cubicBezTo>
                    <a:pt x="42" y="103"/>
                    <a:pt x="41" y="105"/>
                    <a:pt x="41" y="106"/>
                  </a:cubicBezTo>
                  <a:cubicBezTo>
                    <a:pt x="40" y="107"/>
                    <a:pt x="40" y="109"/>
                    <a:pt x="40" y="109"/>
                  </a:cubicBezTo>
                  <a:cubicBezTo>
                    <a:pt x="40" y="110"/>
                    <a:pt x="41" y="111"/>
                    <a:pt x="41" y="111"/>
                  </a:cubicBezTo>
                  <a:cubicBezTo>
                    <a:pt x="43" y="113"/>
                    <a:pt x="44" y="114"/>
                    <a:pt x="44" y="117"/>
                  </a:cubicBezTo>
                  <a:cubicBezTo>
                    <a:pt x="44" y="117"/>
                    <a:pt x="44" y="118"/>
                    <a:pt x="44" y="119"/>
                  </a:cubicBezTo>
                  <a:cubicBezTo>
                    <a:pt x="45" y="120"/>
                    <a:pt x="48" y="123"/>
                    <a:pt x="50" y="125"/>
                  </a:cubicBezTo>
                  <a:cubicBezTo>
                    <a:pt x="50" y="125"/>
                    <a:pt x="50" y="125"/>
                    <a:pt x="50" y="125"/>
                  </a:cubicBezTo>
                  <a:cubicBezTo>
                    <a:pt x="50" y="125"/>
                    <a:pt x="51" y="124"/>
                    <a:pt x="52" y="124"/>
                  </a:cubicBezTo>
                  <a:cubicBezTo>
                    <a:pt x="53" y="124"/>
                    <a:pt x="54" y="124"/>
                    <a:pt x="54" y="123"/>
                  </a:cubicBezTo>
                  <a:cubicBezTo>
                    <a:pt x="55" y="123"/>
                    <a:pt x="55" y="122"/>
                    <a:pt x="56" y="122"/>
                  </a:cubicBezTo>
                  <a:cubicBezTo>
                    <a:pt x="57" y="122"/>
                    <a:pt x="57" y="123"/>
                    <a:pt x="58" y="123"/>
                  </a:cubicBezTo>
                  <a:cubicBezTo>
                    <a:pt x="59" y="124"/>
                    <a:pt x="61" y="124"/>
                    <a:pt x="62" y="123"/>
                  </a:cubicBezTo>
                  <a:cubicBezTo>
                    <a:pt x="63" y="123"/>
                    <a:pt x="64" y="123"/>
                    <a:pt x="65" y="123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8" y="123"/>
                    <a:pt x="73" y="133"/>
                    <a:pt x="77" y="141"/>
                  </a:cubicBezTo>
                  <a:cubicBezTo>
                    <a:pt x="78" y="142"/>
                    <a:pt x="79" y="144"/>
                    <a:pt x="79" y="145"/>
                  </a:cubicBezTo>
                  <a:cubicBezTo>
                    <a:pt x="81" y="148"/>
                    <a:pt x="81" y="149"/>
                    <a:pt x="84" y="151"/>
                  </a:cubicBezTo>
                  <a:cubicBezTo>
                    <a:pt x="85" y="152"/>
                    <a:pt x="86" y="152"/>
                    <a:pt x="88" y="152"/>
                  </a:cubicBezTo>
                  <a:cubicBezTo>
                    <a:pt x="91" y="153"/>
                    <a:pt x="94" y="154"/>
                    <a:pt x="97" y="158"/>
                  </a:cubicBezTo>
                  <a:cubicBezTo>
                    <a:pt x="103" y="163"/>
                    <a:pt x="117" y="167"/>
                    <a:pt x="122" y="167"/>
                  </a:cubicBezTo>
                  <a:cubicBezTo>
                    <a:pt x="123" y="167"/>
                    <a:pt x="123" y="167"/>
                    <a:pt x="123" y="167"/>
                  </a:cubicBezTo>
                  <a:cubicBezTo>
                    <a:pt x="125" y="167"/>
                    <a:pt x="127" y="166"/>
                    <a:pt x="129" y="165"/>
                  </a:cubicBezTo>
                  <a:cubicBezTo>
                    <a:pt x="132" y="164"/>
                    <a:pt x="135" y="162"/>
                    <a:pt x="138" y="162"/>
                  </a:cubicBezTo>
                  <a:cubicBezTo>
                    <a:pt x="139" y="162"/>
                    <a:pt x="140" y="162"/>
                    <a:pt x="141" y="162"/>
                  </a:cubicBezTo>
                  <a:cubicBezTo>
                    <a:pt x="146" y="163"/>
                    <a:pt x="148" y="169"/>
                    <a:pt x="148" y="173"/>
                  </a:cubicBezTo>
                  <a:cubicBezTo>
                    <a:pt x="149" y="175"/>
                    <a:pt x="149" y="177"/>
                    <a:pt x="150" y="178"/>
                  </a:cubicBezTo>
                  <a:cubicBezTo>
                    <a:pt x="152" y="180"/>
                    <a:pt x="167" y="182"/>
                    <a:pt x="177" y="183"/>
                  </a:cubicBezTo>
                  <a:cubicBezTo>
                    <a:pt x="182" y="183"/>
                    <a:pt x="187" y="184"/>
                    <a:pt x="189" y="185"/>
                  </a:cubicBezTo>
                  <a:cubicBezTo>
                    <a:pt x="190" y="185"/>
                    <a:pt x="194" y="185"/>
                    <a:pt x="199" y="186"/>
                  </a:cubicBezTo>
                  <a:cubicBezTo>
                    <a:pt x="199" y="185"/>
                    <a:pt x="199" y="185"/>
                    <a:pt x="199" y="185"/>
                  </a:cubicBezTo>
                  <a:cubicBezTo>
                    <a:pt x="199" y="185"/>
                    <a:pt x="199" y="184"/>
                    <a:pt x="199" y="184"/>
                  </a:cubicBezTo>
                  <a:cubicBezTo>
                    <a:pt x="199" y="184"/>
                    <a:pt x="199" y="184"/>
                    <a:pt x="199" y="184"/>
                  </a:cubicBezTo>
                  <a:cubicBezTo>
                    <a:pt x="199" y="184"/>
                    <a:pt x="199" y="184"/>
                    <a:pt x="199" y="184"/>
                  </a:cubicBezTo>
                  <a:cubicBezTo>
                    <a:pt x="199" y="184"/>
                    <a:pt x="199" y="184"/>
                    <a:pt x="199" y="184"/>
                  </a:cubicBezTo>
                  <a:cubicBezTo>
                    <a:pt x="199" y="179"/>
                    <a:pt x="201" y="176"/>
                    <a:pt x="204" y="17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18" name="Freeform 220"/>
            <p:cNvSpPr>
              <a:spLocks/>
            </p:cNvSpPr>
            <p:nvPr/>
          </p:nvSpPr>
          <p:spPr bwMode="auto">
            <a:xfrm>
              <a:off x="15632113" y="6770688"/>
              <a:ext cx="1647825" cy="1722438"/>
            </a:xfrm>
            <a:custGeom>
              <a:avLst/>
              <a:gdLst>
                <a:gd name="T0" fmla="*/ 202 w 310"/>
                <a:gd name="T1" fmla="*/ 180 h 329"/>
                <a:gd name="T2" fmla="*/ 225 w 310"/>
                <a:gd name="T3" fmla="*/ 165 h 329"/>
                <a:gd name="T4" fmla="*/ 224 w 310"/>
                <a:gd name="T5" fmla="*/ 158 h 329"/>
                <a:gd name="T6" fmla="*/ 223 w 310"/>
                <a:gd name="T7" fmla="*/ 152 h 329"/>
                <a:gd name="T8" fmla="*/ 222 w 310"/>
                <a:gd name="T9" fmla="*/ 128 h 329"/>
                <a:gd name="T10" fmla="*/ 222 w 310"/>
                <a:gd name="T11" fmla="*/ 114 h 329"/>
                <a:gd name="T12" fmla="*/ 254 w 310"/>
                <a:gd name="T13" fmla="*/ 127 h 329"/>
                <a:gd name="T14" fmla="*/ 252 w 310"/>
                <a:gd name="T15" fmla="*/ 153 h 329"/>
                <a:gd name="T16" fmla="*/ 265 w 310"/>
                <a:gd name="T17" fmla="*/ 163 h 329"/>
                <a:gd name="T18" fmla="*/ 270 w 310"/>
                <a:gd name="T19" fmla="*/ 147 h 329"/>
                <a:gd name="T20" fmla="*/ 281 w 310"/>
                <a:gd name="T21" fmla="*/ 140 h 329"/>
                <a:gd name="T22" fmla="*/ 292 w 310"/>
                <a:gd name="T23" fmla="*/ 108 h 329"/>
                <a:gd name="T24" fmla="*/ 309 w 310"/>
                <a:gd name="T25" fmla="*/ 104 h 329"/>
                <a:gd name="T26" fmla="*/ 309 w 310"/>
                <a:gd name="T27" fmla="*/ 94 h 329"/>
                <a:gd name="T28" fmla="*/ 310 w 310"/>
                <a:gd name="T29" fmla="*/ 91 h 329"/>
                <a:gd name="T30" fmla="*/ 308 w 310"/>
                <a:gd name="T31" fmla="*/ 90 h 329"/>
                <a:gd name="T32" fmla="*/ 305 w 310"/>
                <a:gd name="T33" fmla="*/ 88 h 329"/>
                <a:gd name="T34" fmla="*/ 299 w 310"/>
                <a:gd name="T35" fmla="*/ 79 h 329"/>
                <a:gd name="T36" fmla="*/ 286 w 310"/>
                <a:gd name="T37" fmla="*/ 80 h 329"/>
                <a:gd name="T38" fmla="*/ 271 w 310"/>
                <a:gd name="T39" fmla="*/ 87 h 329"/>
                <a:gd name="T40" fmla="*/ 261 w 310"/>
                <a:gd name="T41" fmla="*/ 97 h 329"/>
                <a:gd name="T42" fmla="*/ 258 w 310"/>
                <a:gd name="T43" fmla="*/ 98 h 329"/>
                <a:gd name="T44" fmla="*/ 252 w 310"/>
                <a:gd name="T45" fmla="*/ 110 h 329"/>
                <a:gd name="T46" fmla="*/ 242 w 310"/>
                <a:gd name="T47" fmla="*/ 110 h 329"/>
                <a:gd name="T48" fmla="*/ 230 w 310"/>
                <a:gd name="T49" fmla="*/ 108 h 329"/>
                <a:gd name="T50" fmla="*/ 226 w 310"/>
                <a:gd name="T51" fmla="*/ 107 h 329"/>
                <a:gd name="T52" fmla="*/ 224 w 310"/>
                <a:gd name="T53" fmla="*/ 105 h 329"/>
                <a:gd name="T54" fmla="*/ 223 w 310"/>
                <a:gd name="T55" fmla="*/ 102 h 329"/>
                <a:gd name="T56" fmla="*/ 222 w 310"/>
                <a:gd name="T57" fmla="*/ 93 h 329"/>
                <a:gd name="T58" fmla="*/ 218 w 310"/>
                <a:gd name="T59" fmla="*/ 97 h 329"/>
                <a:gd name="T60" fmla="*/ 217 w 310"/>
                <a:gd name="T61" fmla="*/ 111 h 329"/>
                <a:gd name="T62" fmla="*/ 175 w 310"/>
                <a:gd name="T63" fmla="*/ 101 h 329"/>
                <a:gd name="T64" fmla="*/ 146 w 310"/>
                <a:gd name="T65" fmla="*/ 92 h 329"/>
                <a:gd name="T66" fmla="*/ 132 w 310"/>
                <a:gd name="T67" fmla="*/ 79 h 329"/>
                <a:gd name="T68" fmla="*/ 138 w 310"/>
                <a:gd name="T69" fmla="*/ 68 h 329"/>
                <a:gd name="T70" fmla="*/ 128 w 310"/>
                <a:gd name="T71" fmla="*/ 58 h 329"/>
                <a:gd name="T72" fmla="*/ 113 w 310"/>
                <a:gd name="T73" fmla="*/ 36 h 329"/>
                <a:gd name="T74" fmla="*/ 120 w 310"/>
                <a:gd name="T75" fmla="*/ 28 h 329"/>
                <a:gd name="T76" fmla="*/ 117 w 310"/>
                <a:gd name="T77" fmla="*/ 18 h 329"/>
                <a:gd name="T78" fmla="*/ 117 w 310"/>
                <a:gd name="T79" fmla="*/ 14 h 329"/>
                <a:gd name="T80" fmla="*/ 108 w 310"/>
                <a:gd name="T81" fmla="*/ 2 h 329"/>
                <a:gd name="T82" fmla="*/ 99 w 310"/>
                <a:gd name="T83" fmla="*/ 6 h 329"/>
                <a:gd name="T84" fmla="*/ 97 w 310"/>
                <a:gd name="T85" fmla="*/ 8 h 329"/>
                <a:gd name="T86" fmla="*/ 64 w 310"/>
                <a:gd name="T87" fmla="*/ 13 h 329"/>
                <a:gd name="T88" fmla="*/ 79 w 310"/>
                <a:gd name="T89" fmla="*/ 40 h 329"/>
                <a:gd name="T90" fmla="*/ 69 w 310"/>
                <a:gd name="T91" fmla="*/ 59 h 329"/>
                <a:gd name="T92" fmla="*/ 53 w 310"/>
                <a:gd name="T93" fmla="*/ 82 h 329"/>
                <a:gd name="T94" fmla="*/ 38 w 310"/>
                <a:gd name="T95" fmla="*/ 97 h 329"/>
                <a:gd name="T96" fmla="*/ 32 w 310"/>
                <a:gd name="T97" fmla="*/ 96 h 329"/>
                <a:gd name="T98" fmla="*/ 21 w 310"/>
                <a:gd name="T99" fmla="*/ 97 h 329"/>
                <a:gd name="T100" fmla="*/ 29 w 310"/>
                <a:gd name="T101" fmla="*/ 136 h 329"/>
                <a:gd name="T102" fmla="*/ 9 w 310"/>
                <a:gd name="T103" fmla="*/ 140 h 329"/>
                <a:gd name="T104" fmla="*/ 2 w 310"/>
                <a:gd name="T105" fmla="*/ 149 h 329"/>
                <a:gd name="T106" fmla="*/ 10 w 310"/>
                <a:gd name="T107" fmla="*/ 162 h 329"/>
                <a:gd name="T108" fmla="*/ 41 w 310"/>
                <a:gd name="T109" fmla="*/ 171 h 329"/>
                <a:gd name="T110" fmla="*/ 48 w 310"/>
                <a:gd name="T111" fmla="*/ 175 h 329"/>
                <a:gd name="T112" fmla="*/ 56 w 310"/>
                <a:gd name="T113" fmla="*/ 225 h 329"/>
                <a:gd name="T114" fmla="*/ 99 w 310"/>
                <a:gd name="T115" fmla="*/ 328 h 329"/>
                <a:gd name="T116" fmla="*/ 125 w 310"/>
                <a:gd name="T117" fmla="*/ 295 h 329"/>
                <a:gd name="T118" fmla="*/ 136 w 310"/>
                <a:gd name="T119" fmla="*/ 238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0" h="329">
                  <a:moveTo>
                    <a:pt x="164" y="217"/>
                  </a:moveTo>
                  <a:cubicBezTo>
                    <a:pt x="169" y="213"/>
                    <a:pt x="179" y="204"/>
                    <a:pt x="182" y="199"/>
                  </a:cubicBezTo>
                  <a:cubicBezTo>
                    <a:pt x="184" y="195"/>
                    <a:pt x="188" y="193"/>
                    <a:pt x="192" y="192"/>
                  </a:cubicBezTo>
                  <a:cubicBezTo>
                    <a:pt x="195" y="190"/>
                    <a:pt x="198" y="189"/>
                    <a:pt x="199" y="187"/>
                  </a:cubicBezTo>
                  <a:cubicBezTo>
                    <a:pt x="202" y="184"/>
                    <a:pt x="202" y="182"/>
                    <a:pt x="202" y="180"/>
                  </a:cubicBezTo>
                  <a:cubicBezTo>
                    <a:pt x="202" y="178"/>
                    <a:pt x="202" y="177"/>
                    <a:pt x="203" y="176"/>
                  </a:cubicBezTo>
                  <a:cubicBezTo>
                    <a:pt x="204" y="170"/>
                    <a:pt x="219" y="168"/>
                    <a:pt x="224" y="168"/>
                  </a:cubicBezTo>
                  <a:cubicBezTo>
                    <a:pt x="224" y="168"/>
                    <a:pt x="225" y="168"/>
                    <a:pt x="226" y="168"/>
                  </a:cubicBezTo>
                  <a:cubicBezTo>
                    <a:pt x="225" y="168"/>
                    <a:pt x="225" y="167"/>
                    <a:pt x="225" y="167"/>
                  </a:cubicBezTo>
                  <a:cubicBezTo>
                    <a:pt x="225" y="166"/>
                    <a:pt x="225" y="166"/>
                    <a:pt x="225" y="165"/>
                  </a:cubicBezTo>
                  <a:cubicBezTo>
                    <a:pt x="225" y="165"/>
                    <a:pt x="225" y="164"/>
                    <a:pt x="225" y="164"/>
                  </a:cubicBezTo>
                  <a:cubicBezTo>
                    <a:pt x="225" y="164"/>
                    <a:pt x="225" y="163"/>
                    <a:pt x="225" y="163"/>
                  </a:cubicBezTo>
                  <a:cubicBezTo>
                    <a:pt x="225" y="162"/>
                    <a:pt x="225" y="162"/>
                    <a:pt x="225" y="161"/>
                  </a:cubicBezTo>
                  <a:cubicBezTo>
                    <a:pt x="225" y="161"/>
                    <a:pt x="225" y="160"/>
                    <a:pt x="225" y="160"/>
                  </a:cubicBezTo>
                  <a:cubicBezTo>
                    <a:pt x="225" y="159"/>
                    <a:pt x="224" y="159"/>
                    <a:pt x="224" y="158"/>
                  </a:cubicBezTo>
                  <a:cubicBezTo>
                    <a:pt x="224" y="158"/>
                    <a:pt x="224" y="157"/>
                    <a:pt x="224" y="157"/>
                  </a:cubicBezTo>
                  <a:cubicBezTo>
                    <a:pt x="224" y="156"/>
                    <a:pt x="224" y="156"/>
                    <a:pt x="224" y="155"/>
                  </a:cubicBezTo>
                  <a:cubicBezTo>
                    <a:pt x="224" y="155"/>
                    <a:pt x="224" y="155"/>
                    <a:pt x="224" y="154"/>
                  </a:cubicBezTo>
                  <a:cubicBezTo>
                    <a:pt x="223" y="154"/>
                    <a:pt x="223" y="153"/>
                    <a:pt x="223" y="153"/>
                  </a:cubicBezTo>
                  <a:cubicBezTo>
                    <a:pt x="223" y="153"/>
                    <a:pt x="223" y="152"/>
                    <a:pt x="223" y="152"/>
                  </a:cubicBezTo>
                  <a:cubicBezTo>
                    <a:pt x="223" y="152"/>
                    <a:pt x="223" y="151"/>
                    <a:pt x="222" y="151"/>
                  </a:cubicBezTo>
                  <a:cubicBezTo>
                    <a:pt x="222" y="150"/>
                    <a:pt x="222" y="150"/>
                    <a:pt x="222" y="150"/>
                  </a:cubicBezTo>
                  <a:cubicBezTo>
                    <a:pt x="222" y="150"/>
                    <a:pt x="222" y="149"/>
                    <a:pt x="222" y="149"/>
                  </a:cubicBezTo>
                  <a:cubicBezTo>
                    <a:pt x="220" y="144"/>
                    <a:pt x="218" y="135"/>
                    <a:pt x="219" y="131"/>
                  </a:cubicBezTo>
                  <a:cubicBezTo>
                    <a:pt x="219" y="129"/>
                    <a:pt x="221" y="128"/>
                    <a:pt x="222" y="128"/>
                  </a:cubicBezTo>
                  <a:cubicBezTo>
                    <a:pt x="224" y="128"/>
                    <a:pt x="224" y="128"/>
                    <a:pt x="225" y="126"/>
                  </a:cubicBezTo>
                  <a:cubicBezTo>
                    <a:pt x="225" y="125"/>
                    <a:pt x="224" y="125"/>
                    <a:pt x="222" y="124"/>
                  </a:cubicBezTo>
                  <a:cubicBezTo>
                    <a:pt x="220" y="123"/>
                    <a:pt x="217" y="122"/>
                    <a:pt x="217" y="120"/>
                  </a:cubicBezTo>
                  <a:cubicBezTo>
                    <a:pt x="217" y="119"/>
                    <a:pt x="217" y="118"/>
                    <a:pt x="218" y="116"/>
                  </a:cubicBezTo>
                  <a:cubicBezTo>
                    <a:pt x="219" y="114"/>
                    <a:pt x="220" y="114"/>
                    <a:pt x="222" y="114"/>
                  </a:cubicBezTo>
                  <a:cubicBezTo>
                    <a:pt x="223" y="114"/>
                    <a:pt x="223" y="114"/>
                    <a:pt x="224" y="115"/>
                  </a:cubicBezTo>
                  <a:cubicBezTo>
                    <a:pt x="225" y="115"/>
                    <a:pt x="226" y="116"/>
                    <a:pt x="228" y="116"/>
                  </a:cubicBezTo>
                  <a:cubicBezTo>
                    <a:pt x="236" y="116"/>
                    <a:pt x="236" y="121"/>
                    <a:pt x="236" y="123"/>
                  </a:cubicBezTo>
                  <a:cubicBezTo>
                    <a:pt x="236" y="125"/>
                    <a:pt x="240" y="127"/>
                    <a:pt x="241" y="128"/>
                  </a:cubicBezTo>
                  <a:cubicBezTo>
                    <a:pt x="242" y="127"/>
                    <a:pt x="250" y="127"/>
                    <a:pt x="254" y="127"/>
                  </a:cubicBezTo>
                  <a:cubicBezTo>
                    <a:pt x="258" y="127"/>
                    <a:pt x="263" y="127"/>
                    <a:pt x="263" y="131"/>
                  </a:cubicBezTo>
                  <a:cubicBezTo>
                    <a:pt x="263" y="134"/>
                    <a:pt x="258" y="143"/>
                    <a:pt x="253" y="143"/>
                  </a:cubicBezTo>
                  <a:cubicBezTo>
                    <a:pt x="252" y="143"/>
                    <a:pt x="251" y="145"/>
                    <a:pt x="251" y="147"/>
                  </a:cubicBezTo>
                  <a:cubicBezTo>
                    <a:pt x="251" y="150"/>
                    <a:pt x="252" y="153"/>
                    <a:pt x="252" y="153"/>
                  </a:cubicBezTo>
                  <a:cubicBezTo>
                    <a:pt x="252" y="153"/>
                    <a:pt x="252" y="153"/>
                    <a:pt x="252" y="153"/>
                  </a:cubicBezTo>
                  <a:cubicBezTo>
                    <a:pt x="254" y="153"/>
                    <a:pt x="256" y="150"/>
                    <a:pt x="257" y="149"/>
                  </a:cubicBezTo>
                  <a:cubicBezTo>
                    <a:pt x="258" y="146"/>
                    <a:pt x="259" y="144"/>
                    <a:pt x="260" y="144"/>
                  </a:cubicBezTo>
                  <a:cubicBezTo>
                    <a:pt x="262" y="144"/>
                    <a:pt x="263" y="147"/>
                    <a:pt x="264" y="158"/>
                  </a:cubicBezTo>
                  <a:cubicBezTo>
                    <a:pt x="265" y="159"/>
                    <a:pt x="265" y="160"/>
                    <a:pt x="265" y="162"/>
                  </a:cubicBezTo>
                  <a:cubicBezTo>
                    <a:pt x="265" y="162"/>
                    <a:pt x="265" y="163"/>
                    <a:pt x="265" y="163"/>
                  </a:cubicBezTo>
                  <a:cubicBezTo>
                    <a:pt x="265" y="164"/>
                    <a:pt x="266" y="165"/>
                    <a:pt x="266" y="165"/>
                  </a:cubicBezTo>
                  <a:cubicBezTo>
                    <a:pt x="266" y="165"/>
                    <a:pt x="266" y="165"/>
                    <a:pt x="267" y="165"/>
                  </a:cubicBezTo>
                  <a:cubicBezTo>
                    <a:pt x="267" y="165"/>
                    <a:pt x="267" y="162"/>
                    <a:pt x="268" y="160"/>
                  </a:cubicBezTo>
                  <a:cubicBezTo>
                    <a:pt x="268" y="157"/>
                    <a:pt x="268" y="155"/>
                    <a:pt x="269" y="154"/>
                  </a:cubicBezTo>
                  <a:cubicBezTo>
                    <a:pt x="270" y="152"/>
                    <a:pt x="270" y="149"/>
                    <a:pt x="270" y="147"/>
                  </a:cubicBezTo>
                  <a:cubicBezTo>
                    <a:pt x="270" y="144"/>
                    <a:pt x="270" y="142"/>
                    <a:pt x="272" y="142"/>
                  </a:cubicBezTo>
                  <a:cubicBezTo>
                    <a:pt x="272" y="142"/>
                    <a:pt x="273" y="142"/>
                    <a:pt x="274" y="142"/>
                  </a:cubicBezTo>
                  <a:cubicBezTo>
                    <a:pt x="276" y="143"/>
                    <a:pt x="278" y="143"/>
                    <a:pt x="279" y="143"/>
                  </a:cubicBezTo>
                  <a:cubicBezTo>
                    <a:pt x="280" y="143"/>
                    <a:pt x="280" y="143"/>
                    <a:pt x="280" y="143"/>
                  </a:cubicBezTo>
                  <a:cubicBezTo>
                    <a:pt x="280" y="142"/>
                    <a:pt x="280" y="141"/>
                    <a:pt x="281" y="140"/>
                  </a:cubicBezTo>
                  <a:cubicBezTo>
                    <a:pt x="281" y="139"/>
                    <a:pt x="281" y="139"/>
                    <a:pt x="282" y="138"/>
                  </a:cubicBezTo>
                  <a:cubicBezTo>
                    <a:pt x="283" y="135"/>
                    <a:pt x="284" y="132"/>
                    <a:pt x="284" y="130"/>
                  </a:cubicBezTo>
                  <a:cubicBezTo>
                    <a:pt x="283" y="127"/>
                    <a:pt x="284" y="125"/>
                    <a:pt x="285" y="122"/>
                  </a:cubicBezTo>
                  <a:cubicBezTo>
                    <a:pt x="286" y="120"/>
                    <a:pt x="287" y="118"/>
                    <a:pt x="287" y="116"/>
                  </a:cubicBezTo>
                  <a:cubicBezTo>
                    <a:pt x="287" y="112"/>
                    <a:pt x="290" y="110"/>
                    <a:pt x="292" y="108"/>
                  </a:cubicBezTo>
                  <a:cubicBezTo>
                    <a:pt x="293" y="107"/>
                    <a:pt x="294" y="107"/>
                    <a:pt x="295" y="106"/>
                  </a:cubicBezTo>
                  <a:cubicBezTo>
                    <a:pt x="296" y="105"/>
                    <a:pt x="301" y="101"/>
                    <a:pt x="304" y="101"/>
                  </a:cubicBezTo>
                  <a:cubicBezTo>
                    <a:pt x="305" y="101"/>
                    <a:pt x="305" y="102"/>
                    <a:pt x="306" y="103"/>
                  </a:cubicBezTo>
                  <a:cubicBezTo>
                    <a:pt x="306" y="103"/>
                    <a:pt x="308" y="104"/>
                    <a:pt x="309" y="104"/>
                  </a:cubicBezTo>
                  <a:cubicBezTo>
                    <a:pt x="309" y="104"/>
                    <a:pt x="309" y="104"/>
                    <a:pt x="309" y="104"/>
                  </a:cubicBezTo>
                  <a:cubicBezTo>
                    <a:pt x="309" y="104"/>
                    <a:pt x="309" y="104"/>
                    <a:pt x="309" y="103"/>
                  </a:cubicBezTo>
                  <a:cubicBezTo>
                    <a:pt x="307" y="101"/>
                    <a:pt x="306" y="98"/>
                    <a:pt x="307" y="97"/>
                  </a:cubicBezTo>
                  <a:cubicBezTo>
                    <a:pt x="307" y="96"/>
                    <a:pt x="308" y="95"/>
                    <a:pt x="308" y="94"/>
                  </a:cubicBezTo>
                  <a:cubicBezTo>
                    <a:pt x="309" y="94"/>
                    <a:pt x="309" y="94"/>
                    <a:pt x="309" y="94"/>
                  </a:cubicBezTo>
                  <a:cubicBezTo>
                    <a:pt x="309" y="94"/>
                    <a:pt x="309" y="94"/>
                    <a:pt x="309" y="94"/>
                  </a:cubicBezTo>
                  <a:cubicBezTo>
                    <a:pt x="309" y="94"/>
                    <a:pt x="309" y="93"/>
                    <a:pt x="310" y="93"/>
                  </a:cubicBezTo>
                  <a:cubicBezTo>
                    <a:pt x="310" y="93"/>
                    <a:pt x="310" y="93"/>
                    <a:pt x="310" y="93"/>
                  </a:cubicBezTo>
                  <a:cubicBezTo>
                    <a:pt x="310" y="93"/>
                    <a:pt x="310" y="92"/>
                    <a:pt x="310" y="92"/>
                  </a:cubicBezTo>
                  <a:cubicBezTo>
                    <a:pt x="310" y="92"/>
                    <a:pt x="310" y="92"/>
                    <a:pt x="310" y="92"/>
                  </a:cubicBezTo>
                  <a:cubicBezTo>
                    <a:pt x="310" y="91"/>
                    <a:pt x="310" y="91"/>
                    <a:pt x="310" y="91"/>
                  </a:cubicBezTo>
                  <a:cubicBezTo>
                    <a:pt x="308" y="91"/>
                    <a:pt x="308" y="91"/>
                    <a:pt x="308" y="91"/>
                  </a:cubicBezTo>
                  <a:cubicBezTo>
                    <a:pt x="309" y="90"/>
                    <a:pt x="309" y="90"/>
                    <a:pt x="309" y="90"/>
                  </a:cubicBezTo>
                  <a:cubicBezTo>
                    <a:pt x="309" y="90"/>
                    <a:pt x="309" y="90"/>
                    <a:pt x="309" y="90"/>
                  </a:cubicBezTo>
                  <a:cubicBezTo>
                    <a:pt x="308" y="90"/>
                    <a:pt x="308" y="90"/>
                    <a:pt x="308" y="90"/>
                  </a:cubicBezTo>
                  <a:cubicBezTo>
                    <a:pt x="308" y="90"/>
                    <a:pt x="308" y="90"/>
                    <a:pt x="308" y="90"/>
                  </a:cubicBezTo>
                  <a:cubicBezTo>
                    <a:pt x="307" y="90"/>
                    <a:pt x="307" y="90"/>
                    <a:pt x="307" y="90"/>
                  </a:cubicBezTo>
                  <a:cubicBezTo>
                    <a:pt x="307" y="90"/>
                    <a:pt x="307" y="90"/>
                    <a:pt x="307" y="89"/>
                  </a:cubicBezTo>
                  <a:cubicBezTo>
                    <a:pt x="306" y="89"/>
                    <a:pt x="306" y="89"/>
                    <a:pt x="306" y="89"/>
                  </a:cubicBezTo>
                  <a:cubicBezTo>
                    <a:pt x="306" y="89"/>
                    <a:pt x="306" y="89"/>
                    <a:pt x="306" y="89"/>
                  </a:cubicBezTo>
                  <a:cubicBezTo>
                    <a:pt x="305" y="89"/>
                    <a:pt x="305" y="89"/>
                    <a:pt x="305" y="88"/>
                  </a:cubicBezTo>
                  <a:cubicBezTo>
                    <a:pt x="305" y="88"/>
                    <a:pt x="305" y="88"/>
                    <a:pt x="305" y="88"/>
                  </a:cubicBezTo>
                  <a:cubicBezTo>
                    <a:pt x="305" y="88"/>
                    <a:pt x="304" y="88"/>
                    <a:pt x="304" y="88"/>
                  </a:cubicBezTo>
                  <a:cubicBezTo>
                    <a:pt x="304" y="87"/>
                    <a:pt x="304" y="87"/>
                    <a:pt x="304" y="87"/>
                  </a:cubicBezTo>
                  <a:cubicBezTo>
                    <a:pt x="304" y="86"/>
                    <a:pt x="303" y="85"/>
                    <a:pt x="302" y="83"/>
                  </a:cubicBezTo>
                  <a:cubicBezTo>
                    <a:pt x="301" y="82"/>
                    <a:pt x="299" y="80"/>
                    <a:pt x="299" y="79"/>
                  </a:cubicBezTo>
                  <a:cubicBezTo>
                    <a:pt x="299" y="79"/>
                    <a:pt x="299" y="79"/>
                    <a:pt x="299" y="79"/>
                  </a:cubicBezTo>
                  <a:cubicBezTo>
                    <a:pt x="299" y="79"/>
                    <a:pt x="299" y="79"/>
                    <a:pt x="299" y="79"/>
                  </a:cubicBezTo>
                  <a:cubicBezTo>
                    <a:pt x="298" y="79"/>
                    <a:pt x="297" y="79"/>
                    <a:pt x="295" y="81"/>
                  </a:cubicBezTo>
                  <a:cubicBezTo>
                    <a:pt x="294" y="82"/>
                    <a:pt x="292" y="81"/>
                    <a:pt x="290" y="81"/>
                  </a:cubicBezTo>
                  <a:cubicBezTo>
                    <a:pt x="288" y="80"/>
                    <a:pt x="287" y="80"/>
                    <a:pt x="286" y="80"/>
                  </a:cubicBezTo>
                  <a:cubicBezTo>
                    <a:pt x="285" y="80"/>
                    <a:pt x="284" y="80"/>
                    <a:pt x="284" y="80"/>
                  </a:cubicBezTo>
                  <a:cubicBezTo>
                    <a:pt x="283" y="81"/>
                    <a:pt x="282" y="81"/>
                    <a:pt x="282" y="81"/>
                  </a:cubicBezTo>
                  <a:cubicBezTo>
                    <a:pt x="280" y="82"/>
                    <a:pt x="278" y="83"/>
                    <a:pt x="277" y="84"/>
                  </a:cubicBezTo>
                  <a:cubicBezTo>
                    <a:pt x="277" y="84"/>
                    <a:pt x="277" y="85"/>
                    <a:pt x="276" y="85"/>
                  </a:cubicBezTo>
                  <a:cubicBezTo>
                    <a:pt x="275" y="87"/>
                    <a:pt x="273" y="88"/>
                    <a:pt x="271" y="87"/>
                  </a:cubicBezTo>
                  <a:cubicBezTo>
                    <a:pt x="271" y="87"/>
                    <a:pt x="270" y="87"/>
                    <a:pt x="270" y="89"/>
                  </a:cubicBezTo>
                  <a:cubicBezTo>
                    <a:pt x="269" y="90"/>
                    <a:pt x="269" y="91"/>
                    <a:pt x="268" y="92"/>
                  </a:cubicBezTo>
                  <a:cubicBezTo>
                    <a:pt x="267" y="92"/>
                    <a:pt x="266" y="93"/>
                    <a:pt x="266" y="94"/>
                  </a:cubicBezTo>
                  <a:cubicBezTo>
                    <a:pt x="264" y="95"/>
                    <a:pt x="263" y="97"/>
                    <a:pt x="262" y="97"/>
                  </a:cubicBezTo>
                  <a:cubicBezTo>
                    <a:pt x="262" y="97"/>
                    <a:pt x="261" y="97"/>
                    <a:pt x="261" y="97"/>
                  </a:cubicBezTo>
                  <a:cubicBezTo>
                    <a:pt x="261" y="97"/>
                    <a:pt x="261" y="97"/>
                    <a:pt x="261" y="97"/>
                  </a:cubicBezTo>
                  <a:cubicBezTo>
                    <a:pt x="261" y="97"/>
                    <a:pt x="261" y="97"/>
                    <a:pt x="261" y="97"/>
                  </a:cubicBezTo>
                  <a:cubicBezTo>
                    <a:pt x="261" y="97"/>
                    <a:pt x="260" y="97"/>
                    <a:pt x="260" y="97"/>
                  </a:cubicBezTo>
                  <a:cubicBezTo>
                    <a:pt x="260" y="97"/>
                    <a:pt x="260" y="97"/>
                    <a:pt x="260" y="97"/>
                  </a:cubicBezTo>
                  <a:cubicBezTo>
                    <a:pt x="259" y="98"/>
                    <a:pt x="259" y="98"/>
                    <a:pt x="258" y="98"/>
                  </a:cubicBezTo>
                  <a:cubicBezTo>
                    <a:pt x="258" y="98"/>
                    <a:pt x="258" y="98"/>
                    <a:pt x="258" y="98"/>
                  </a:cubicBezTo>
                  <a:cubicBezTo>
                    <a:pt x="258" y="98"/>
                    <a:pt x="257" y="98"/>
                    <a:pt x="257" y="98"/>
                  </a:cubicBezTo>
                  <a:cubicBezTo>
                    <a:pt x="258" y="101"/>
                    <a:pt x="260" y="105"/>
                    <a:pt x="258" y="108"/>
                  </a:cubicBezTo>
                  <a:cubicBezTo>
                    <a:pt x="257" y="110"/>
                    <a:pt x="256" y="110"/>
                    <a:pt x="254" y="110"/>
                  </a:cubicBezTo>
                  <a:cubicBezTo>
                    <a:pt x="254" y="110"/>
                    <a:pt x="253" y="110"/>
                    <a:pt x="252" y="110"/>
                  </a:cubicBezTo>
                  <a:cubicBezTo>
                    <a:pt x="250" y="110"/>
                    <a:pt x="248" y="110"/>
                    <a:pt x="246" y="110"/>
                  </a:cubicBezTo>
                  <a:cubicBezTo>
                    <a:pt x="246" y="110"/>
                    <a:pt x="245" y="110"/>
                    <a:pt x="244" y="110"/>
                  </a:cubicBezTo>
                  <a:cubicBezTo>
                    <a:pt x="244" y="110"/>
                    <a:pt x="244" y="110"/>
                    <a:pt x="244" y="110"/>
                  </a:cubicBezTo>
                  <a:cubicBezTo>
                    <a:pt x="243" y="110"/>
                    <a:pt x="243" y="110"/>
                    <a:pt x="243" y="110"/>
                  </a:cubicBezTo>
                  <a:cubicBezTo>
                    <a:pt x="243" y="110"/>
                    <a:pt x="243" y="110"/>
                    <a:pt x="242" y="110"/>
                  </a:cubicBezTo>
                  <a:cubicBezTo>
                    <a:pt x="241" y="110"/>
                    <a:pt x="240" y="110"/>
                    <a:pt x="240" y="110"/>
                  </a:cubicBezTo>
                  <a:cubicBezTo>
                    <a:pt x="238" y="109"/>
                    <a:pt x="238" y="109"/>
                    <a:pt x="237" y="109"/>
                  </a:cubicBezTo>
                  <a:cubicBezTo>
                    <a:pt x="236" y="109"/>
                    <a:pt x="236" y="109"/>
                    <a:pt x="236" y="109"/>
                  </a:cubicBezTo>
                  <a:cubicBezTo>
                    <a:pt x="235" y="109"/>
                    <a:pt x="235" y="109"/>
                    <a:pt x="234" y="109"/>
                  </a:cubicBezTo>
                  <a:cubicBezTo>
                    <a:pt x="232" y="109"/>
                    <a:pt x="231" y="109"/>
                    <a:pt x="230" y="108"/>
                  </a:cubicBezTo>
                  <a:cubicBezTo>
                    <a:pt x="229" y="108"/>
                    <a:pt x="229" y="107"/>
                    <a:pt x="228" y="107"/>
                  </a:cubicBezTo>
                  <a:cubicBezTo>
                    <a:pt x="228" y="107"/>
                    <a:pt x="228" y="108"/>
                    <a:pt x="228" y="108"/>
                  </a:cubicBezTo>
                  <a:cubicBezTo>
                    <a:pt x="228" y="108"/>
                    <a:pt x="228" y="107"/>
                    <a:pt x="228" y="107"/>
                  </a:cubicBezTo>
                  <a:cubicBezTo>
                    <a:pt x="227" y="107"/>
                    <a:pt x="227" y="107"/>
                    <a:pt x="226" y="107"/>
                  </a:cubicBezTo>
                  <a:cubicBezTo>
                    <a:pt x="226" y="107"/>
                    <a:pt x="226" y="107"/>
                    <a:pt x="226" y="107"/>
                  </a:cubicBezTo>
                  <a:cubicBezTo>
                    <a:pt x="226" y="107"/>
                    <a:pt x="226" y="106"/>
                    <a:pt x="225" y="106"/>
                  </a:cubicBezTo>
                  <a:cubicBezTo>
                    <a:pt x="225" y="106"/>
                    <a:pt x="225" y="106"/>
                    <a:pt x="225" y="106"/>
                  </a:cubicBezTo>
                  <a:cubicBezTo>
                    <a:pt x="225" y="106"/>
                    <a:pt x="225" y="106"/>
                    <a:pt x="225" y="106"/>
                  </a:cubicBezTo>
                  <a:cubicBezTo>
                    <a:pt x="225" y="106"/>
                    <a:pt x="225" y="106"/>
                    <a:pt x="225" y="106"/>
                  </a:cubicBezTo>
                  <a:cubicBezTo>
                    <a:pt x="224" y="105"/>
                    <a:pt x="224" y="105"/>
                    <a:pt x="224" y="105"/>
                  </a:cubicBezTo>
                  <a:cubicBezTo>
                    <a:pt x="224" y="104"/>
                    <a:pt x="224" y="104"/>
                    <a:pt x="224" y="104"/>
                  </a:cubicBezTo>
                  <a:cubicBezTo>
                    <a:pt x="224" y="104"/>
                    <a:pt x="224" y="104"/>
                    <a:pt x="224" y="104"/>
                  </a:cubicBezTo>
                  <a:cubicBezTo>
                    <a:pt x="224" y="104"/>
                    <a:pt x="224" y="104"/>
                    <a:pt x="224" y="104"/>
                  </a:cubicBezTo>
                  <a:cubicBezTo>
                    <a:pt x="224" y="103"/>
                    <a:pt x="224" y="103"/>
                    <a:pt x="224" y="103"/>
                  </a:cubicBezTo>
                  <a:cubicBezTo>
                    <a:pt x="223" y="103"/>
                    <a:pt x="223" y="102"/>
                    <a:pt x="223" y="102"/>
                  </a:cubicBezTo>
                  <a:cubicBezTo>
                    <a:pt x="223" y="102"/>
                    <a:pt x="223" y="101"/>
                    <a:pt x="223" y="101"/>
                  </a:cubicBezTo>
                  <a:cubicBezTo>
                    <a:pt x="223" y="101"/>
                    <a:pt x="223" y="101"/>
                    <a:pt x="223" y="100"/>
                  </a:cubicBezTo>
                  <a:cubicBezTo>
                    <a:pt x="223" y="100"/>
                    <a:pt x="223" y="99"/>
                    <a:pt x="223" y="99"/>
                  </a:cubicBezTo>
                  <a:cubicBezTo>
                    <a:pt x="224" y="97"/>
                    <a:pt x="223" y="95"/>
                    <a:pt x="222" y="94"/>
                  </a:cubicBezTo>
                  <a:cubicBezTo>
                    <a:pt x="222" y="93"/>
                    <a:pt x="222" y="93"/>
                    <a:pt x="222" y="93"/>
                  </a:cubicBezTo>
                  <a:cubicBezTo>
                    <a:pt x="222" y="93"/>
                    <a:pt x="222" y="93"/>
                    <a:pt x="222" y="94"/>
                  </a:cubicBezTo>
                  <a:cubicBezTo>
                    <a:pt x="221" y="95"/>
                    <a:pt x="220" y="95"/>
                    <a:pt x="219" y="96"/>
                  </a:cubicBezTo>
                  <a:cubicBezTo>
                    <a:pt x="218" y="96"/>
                    <a:pt x="218" y="96"/>
                    <a:pt x="218" y="97"/>
                  </a:cubicBezTo>
                  <a:cubicBezTo>
                    <a:pt x="218" y="97"/>
                    <a:pt x="218" y="97"/>
                    <a:pt x="218" y="97"/>
                  </a:cubicBezTo>
                  <a:cubicBezTo>
                    <a:pt x="218" y="97"/>
                    <a:pt x="218" y="97"/>
                    <a:pt x="218" y="97"/>
                  </a:cubicBezTo>
                  <a:cubicBezTo>
                    <a:pt x="218" y="97"/>
                    <a:pt x="218" y="97"/>
                    <a:pt x="217" y="97"/>
                  </a:cubicBezTo>
                  <a:cubicBezTo>
                    <a:pt x="217" y="97"/>
                    <a:pt x="217" y="97"/>
                    <a:pt x="217" y="98"/>
                  </a:cubicBezTo>
                  <a:cubicBezTo>
                    <a:pt x="217" y="98"/>
                    <a:pt x="217" y="98"/>
                    <a:pt x="217" y="98"/>
                  </a:cubicBezTo>
                  <a:cubicBezTo>
                    <a:pt x="217" y="100"/>
                    <a:pt x="218" y="101"/>
                    <a:pt x="218" y="102"/>
                  </a:cubicBezTo>
                  <a:cubicBezTo>
                    <a:pt x="218" y="105"/>
                    <a:pt x="219" y="109"/>
                    <a:pt x="217" y="111"/>
                  </a:cubicBezTo>
                  <a:cubicBezTo>
                    <a:pt x="214" y="113"/>
                    <a:pt x="207" y="114"/>
                    <a:pt x="202" y="114"/>
                  </a:cubicBezTo>
                  <a:cubicBezTo>
                    <a:pt x="199" y="114"/>
                    <a:pt x="197" y="113"/>
                    <a:pt x="196" y="113"/>
                  </a:cubicBezTo>
                  <a:cubicBezTo>
                    <a:pt x="195" y="112"/>
                    <a:pt x="191" y="111"/>
                    <a:pt x="189" y="110"/>
                  </a:cubicBezTo>
                  <a:cubicBezTo>
                    <a:pt x="184" y="109"/>
                    <a:pt x="181" y="108"/>
                    <a:pt x="181" y="106"/>
                  </a:cubicBezTo>
                  <a:cubicBezTo>
                    <a:pt x="180" y="104"/>
                    <a:pt x="177" y="101"/>
                    <a:pt x="175" y="101"/>
                  </a:cubicBezTo>
                  <a:cubicBezTo>
                    <a:pt x="175" y="101"/>
                    <a:pt x="173" y="101"/>
                    <a:pt x="172" y="102"/>
                  </a:cubicBezTo>
                  <a:cubicBezTo>
                    <a:pt x="169" y="103"/>
                    <a:pt x="165" y="103"/>
                    <a:pt x="164" y="102"/>
                  </a:cubicBezTo>
                  <a:cubicBezTo>
                    <a:pt x="164" y="102"/>
                    <a:pt x="164" y="102"/>
                    <a:pt x="164" y="102"/>
                  </a:cubicBezTo>
                  <a:cubicBezTo>
                    <a:pt x="162" y="101"/>
                    <a:pt x="158" y="98"/>
                    <a:pt x="155" y="97"/>
                  </a:cubicBezTo>
                  <a:cubicBezTo>
                    <a:pt x="152" y="97"/>
                    <a:pt x="147" y="95"/>
                    <a:pt x="146" y="92"/>
                  </a:cubicBezTo>
                  <a:cubicBezTo>
                    <a:pt x="146" y="92"/>
                    <a:pt x="143" y="91"/>
                    <a:pt x="142" y="90"/>
                  </a:cubicBezTo>
                  <a:cubicBezTo>
                    <a:pt x="140" y="90"/>
                    <a:pt x="138" y="89"/>
                    <a:pt x="137" y="88"/>
                  </a:cubicBezTo>
                  <a:cubicBezTo>
                    <a:pt x="137" y="87"/>
                    <a:pt x="136" y="87"/>
                    <a:pt x="135" y="86"/>
                  </a:cubicBezTo>
                  <a:cubicBezTo>
                    <a:pt x="133" y="86"/>
                    <a:pt x="131" y="85"/>
                    <a:pt x="131" y="83"/>
                  </a:cubicBezTo>
                  <a:cubicBezTo>
                    <a:pt x="131" y="82"/>
                    <a:pt x="132" y="80"/>
                    <a:pt x="132" y="79"/>
                  </a:cubicBezTo>
                  <a:cubicBezTo>
                    <a:pt x="133" y="77"/>
                    <a:pt x="133" y="76"/>
                    <a:pt x="133" y="74"/>
                  </a:cubicBezTo>
                  <a:cubicBezTo>
                    <a:pt x="133" y="73"/>
                    <a:pt x="135" y="71"/>
                    <a:pt x="136" y="69"/>
                  </a:cubicBezTo>
                  <a:cubicBezTo>
                    <a:pt x="137" y="69"/>
                    <a:pt x="137" y="69"/>
                    <a:pt x="137" y="69"/>
                  </a:cubicBezTo>
                  <a:cubicBezTo>
                    <a:pt x="137" y="69"/>
                    <a:pt x="137" y="68"/>
                    <a:pt x="138" y="68"/>
                  </a:cubicBezTo>
                  <a:cubicBezTo>
                    <a:pt x="138" y="68"/>
                    <a:pt x="138" y="68"/>
                    <a:pt x="138" y="68"/>
                  </a:cubicBezTo>
                  <a:cubicBezTo>
                    <a:pt x="138" y="68"/>
                    <a:pt x="138" y="68"/>
                    <a:pt x="138" y="67"/>
                  </a:cubicBezTo>
                  <a:cubicBezTo>
                    <a:pt x="138" y="67"/>
                    <a:pt x="136" y="65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3" y="61"/>
                    <a:pt x="130" y="58"/>
                    <a:pt x="128" y="58"/>
                  </a:cubicBezTo>
                  <a:cubicBezTo>
                    <a:pt x="125" y="58"/>
                    <a:pt x="124" y="56"/>
                    <a:pt x="122" y="54"/>
                  </a:cubicBezTo>
                  <a:cubicBezTo>
                    <a:pt x="121" y="52"/>
                    <a:pt x="119" y="51"/>
                    <a:pt x="118" y="51"/>
                  </a:cubicBezTo>
                  <a:cubicBezTo>
                    <a:pt x="116" y="51"/>
                    <a:pt x="115" y="48"/>
                    <a:pt x="115" y="45"/>
                  </a:cubicBezTo>
                  <a:cubicBezTo>
                    <a:pt x="114" y="44"/>
                    <a:pt x="114" y="42"/>
                    <a:pt x="114" y="42"/>
                  </a:cubicBezTo>
                  <a:cubicBezTo>
                    <a:pt x="112" y="40"/>
                    <a:pt x="112" y="38"/>
                    <a:pt x="113" y="36"/>
                  </a:cubicBezTo>
                  <a:cubicBezTo>
                    <a:pt x="114" y="34"/>
                    <a:pt x="116" y="34"/>
                    <a:pt x="118" y="35"/>
                  </a:cubicBezTo>
                  <a:cubicBezTo>
                    <a:pt x="119" y="36"/>
                    <a:pt x="119" y="36"/>
                    <a:pt x="120" y="36"/>
                  </a:cubicBezTo>
                  <a:cubicBezTo>
                    <a:pt x="121" y="36"/>
                    <a:pt x="122" y="36"/>
                    <a:pt x="123" y="35"/>
                  </a:cubicBezTo>
                  <a:cubicBezTo>
                    <a:pt x="123" y="34"/>
                    <a:pt x="123" y="33"/>
                    <a:pt x="123" y="33"/>
                  </a:cubicBezTo>
                  <a:cubicBezTo>
                    <a:pt x="122" y="31"/>
                    <a:pt x="121" y="29"/>
                    <a:pt x="120" y="28"/>
                  </a:cubicBezTo>
                  <a:cubicBezTo>
                    <a:pt x="118" y="26"/>
                    <a:pt x="116" y="24"/>
                    <a:pt x="116" y="22"/>
                  </a:cubicBezTo>
                  <a:cubicBezTo>
                    <a:pt x="116" y="22"/>
                    <a:pt x="117" y="22"/>
                    <a:pt x="117" y="21"/>
                  </a:cubicBezTo>
                  <a:cubicBezTo>
                    <a:pt x="117" y="21"/>
                    <a:pt x="117" y="20"/>
                    <a:pt x="117" y="20"/>
                  </a:cubicBezTo>
                  <a:cubicBezTo>
                    <a:pt x="117" y="19"/>
                    <a:pt x="117" y="19"/>
                    <a:pt x="117" y="18"/>
                  </a:cubicBezTo>
                  <a:cubicBezTo>
                    <a:pt x="117" y="18"/>
                    <a:pt x="117" y="18"/>
                    <a:pt x="117" y="18"/>
                  </a:cubicBezTo>
                  <a:cubicBezTo>
                    <a:pt x="117" y="18"/>
                    <a:pt x="117" y="17"/>
                    <a:pt x="117" y="17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8" y="16"/>
                    <a:pt x="118" y="15"/>
                    <a:pt x="118" y="15"/>
                  </a:cubicBezTo>
                  <a:cubicBezTo>
                    <a:pt x="118" y="15"/>
                    <a:pt x="118" y="15"/>
                    <a:pt x="118" y="15"/>
                  </a:cubicBezTo>
                  <a:cubicBezTo>
                    <a:pt x="118" y="14"/>
                    <a:pt x="117" y="14"/>
                    <a:pt x="117" y="14"/>
                  </a:cubicBezTo>
                  <a:cubicBezTo>
                    <a:pt x="117" y="13"/>
                    <a:pt x="117" y="13"/>
                    <a:pt x="117" y="13"/>
                  </a:cubicBezTo>
                  <a:cubicBezTo>
                    <a:pt x="117" y="13"/>
                    <a:pt x="117" y="13"/>
                    <a:pt x="117" y="13"/>
                  </a:cubicBezTo>
                  <a:cubicBezTo>
                    <a:pt x="113" y="10"/>
                    <a:pt x="110" y="7"/>
                    <a:pt x="109" y="4"/>
                  </a:cubicBezTo>
                  <a:cubicBezTo>
                    <a:pt x="109" y="4"/>
                    <a:pt x="109" y="3"/>
                    <a:pt x="109" y="3"/>
                  </a:cubicBezTo>
                  <a:cubicBezTo>
                    <a:pt x="109" y="3"/>
                    <a:pt x="108" y="2"/>
                    <a:pt x="108" y="2"/>
                  </a:cubicBezTo>
                  <a:cubicBezTo>
                    <a:pt x="108" y="2"/>
                    <a:pt x="108" y="2"/>
                    <a:pt x="108" y="2"/>
                  </a:cubicBezTo>
                  <a:cubicBezTo>
                    <a:pt x="107" y="1"/>
                    <a:pt x="106" y="0"/>
                    <a:pt x="106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1"/>
                    <a:pt x="101" y="4"/>
                    <a:pt x="100" y="6"/>
                  </a:cubicBezTo>
                  <a:cubicBezTo>
                    <a:pt x="100" y="6"/>
                    <a:pt x="99" y="6"/>
                    <a:pt x="99" y="6"/>
                  </a:cubicBezTo>
                  <a:cubicBezTo>
                    <a:pt x="99" y="6"/>
                    <a:pt x="99" y="7"/>
                    <a:pt x="99" y="7"/>
                  </a:cubicBezTo>
                  <a:cubicBezTo>
                    <a:pt x="99" y="7"/>
                    <a:pt x="98" y="7"/>
                    <a:pt x="98" y="7"/>
                  </a:cubicBezTo>
                  <a:cubicBezTo>
                    <a:pt x="98" y="8"/>
                    <a:pt x="98" y="8"/>
                    <a:pt x="97" y="8"/>
                  </a:cubicBezTo>
                  <a:cubicBezTo>
                    <a:pt x="97" y="8"/>
                    <a:pt x="97" y="8"/>
                    <a:pt x="97" y="8"/>
                  </a:cubicBezTo>
                  <a:cubicBezTo>
                    <a:pt x="97" y="8"/>
                    <a:pt x="97" y="8"/>
                    <a:pt x="97" y="8"/>
                  </a:cubicBezTo>
                  <a:cubicBezTo>
                    <a:pt x="97" y="8"/>
                    <a:pt x="96" y="9"/>
                    <a:pt x="94" y="9"/>
                  </a:cubicBezTo>
                  <a:cubicBezTo>
                    <a:pt x="92" y="10"/>
                    <a:pt x="88" y="11"/>
                    <a:pt x="86" y="12"/>
                  </a:cubicBezTo>
                  <a:cubicBezTo>
                    <a:pt x="84" y="14"/>
                    <a:pt x="80" y="13"/>
                    <a:pt x="76" y="11"/>
                  </a:cubicBezTo>
                  <a:cubicBezTo>
                    <a:pt x="74" y="10"/>
                    <a:pt x="71" y="10"/>
                    <a:pt x="69" y="10"/>
                  </a:cubicBezTo>
                  <a:cubicBezTo>
                    <a:pt x="66" y="10"/>
                    <a:pt x="64" y="12"/>
                    <a:pt x="64" y="13"/>
                  </a:cubicBezTo>
                  <a:cubicBezTo>
                    <a:pt x="63" y="14"/>
                    <a:pt x="64" y="14"/>
                    <a:pt x="64" y="14"/>
                  </a:cubicBezTo>
                  <a:cubicBezTo>
                    <a:pt x="66" y="15"/>
                    <a:pt x="66" y="23"/>
                    <a:pt x="66" y="25"/>
                  </a:cubicBezTo>
                  <a:cubicBezTo>
                    <a:pt x="67" y="29"/>
                    <a:pt x="69" y="35"/>
                    <a:pt x="71" y="35"/>
                  </a:cubicBezTo>
                  <a:cubicBezTo>
                    <a:pt x="72" y="35"/>
                    <a:pt x="72" y="35"/>
                    <a:pt x="73" y="35"/>
                  </a:cubicBezTo>
                  <a:cubicBezTo>
                    <a:pt x="76" y="35"/>
                    <a:pt x="79" y="37"/>
                    <a:pt x="79" y="40"/>
                  </a:cubicBezTo>
                  <a:cubicBezTo>
                    <a:pt x="79" y="40"/>
                    <a:pt x="79" y="42"/>
                    <a:pt x="77" y="42"/>
                  </a:cubicBezTo>
                  <a:cubicBezTo>
                    <a:pt x="77" y="42"/>
                    <a:pt x="76" y="42"/>
                    <a:pt x="76" y="42"/>
                  </a:cubicBezTo>
                  <a:cubicBezTo>
                    <a:pt x="74" y="44"/>
                    <a:pt x="73" y="47"/>
                    <a:pt x="72" y="50"/>
                  </a:cubicBezTo>
                  <a:cubicBezTo>
                    <a:pt x="72" y="51"/>
                    <a:pt x="72" y="52"/>
                    <a:pt x="72" y="53"/>
                  </a:cubicBezTo>
                  <a:cubicBezTo>
                    <a:pt x="72" y="55"/>
                    <a:pt x="72" y="58"/>
                    <a:pt x="69" y="59"/>
                  </a:cubicBezTo>
                  <a:cubicBezTo>
                    <a:pt x="67" y="59"/>
                    <a:pt x="65" y="60"/>
                    <a:pt x="65" y="64"/>
                  </a:cubicBezTo>
                  <a:cubicBezTo>
                    <a:pt x="65" y="68"/>
                    <a:pt x="61" y="69"/>
                    <a:pt x="60" y="69"/>
                  </a:cubicBezTo>
                  <a:cubicBezTo>
                    <a:pt x="59" y="69"/>
                    <a:pt x="58" y="70"/>
                    <a:pt x="58" y="70"/>
                  </a:cubicBezTo>
                  <a:cubicBezTo>
                    <a:pt x="58" y="71"/>
                    <a:pt x="57" y="72"/>
                    <a:pt x="56" y="74"/>
                  </a:cubicBezTo>
                  <a:cubicBezTo>
                    <a:pt x="55" y="78"/>
                    <a:pt x="54" y="81"/>
                    <a:pt x="53" y="82"/>
                  </a:cubicBezTo>
                  <a:cubicBezTo>
                    <a:pt x="53" y="83"/>
                    <a:pt x="51" y="83"/>
                    <a:pt x="50" y="84"/>
                  </a:cubicBezTo>
                  <a:cubicBezTo>
                    <a:pt x="48" y="84"/>
                    <a:pt x="44" y="85"/>
                    <a:pt x="44" y="87"/>
                  </a:cubicBezTo>
                  <a:cubicBezTo>
                    <a:pt x="44" y="88"/>
                    <a:pt x="44" y="89"/>
                    <a:pt x="44" y="89"/>
                  </a:cubicBezTo>
                  <a:cubicBezTo>
                    <a:pt x="44" y="89"/>
                    <a:pt x="44" y="89"/>
                    <a:pt x="44" y="89"/>
                  </a:cubicBezTo>
                  <a:cubicBezTo>
                    <a:pt x="43" y="92"/>
                    <a:pt x="40" y="96"/>
                    <a:pt x="38" y="97"/>
                  </a:cubicBezTo>
                  <a:cubicBezTo>
                    <a:pt x="38" y="97"/>
                    <a:pt x="38" y="97"/>
                    <a:pt x="38" y="97"/>
                  </a:cubicBezTo>
                  <a:cubicBezTo>
                    <a:pt x="38" y="97"/>
                    <a:pt x="37" y="97"/>
                    <a:pt x="37" y="97"/>
                  </a:cubicBezTo>
                  <a:cubicBezTo>
                    <a:pt x="37" y="97"/>
                    <a:pt x="37" y="97"/>
                    <a:pt x="37" y="97"/>
                  </a:cubicBezTo>
                  <a:cubicBezTo>
                    <a:pt x="36" y="97"/>
                    <a:pt x="36" y="97"/>
                    <a:pt x="35" y="96"/>
                  </a:cubicBezTo>
                  <a:cubicBezTo>
                    <a:pt x="34" y="96"/>
                    <a:pt x="33" y="96"/>
                    <a:pt x="32" y="96"/>
                  </a:cubicBezTo>
                  <a:cubicBezTo>
                    <a:pt x="31" y="96"/>
                    <a:pt x="30" y="96"/>
                    <a:pt x="30" y="97"/>
                  </a:cubicBezTo>
                  <a:cubicBezTo>
                    <a:pt x="30" y="98"/>
                    <a:pt x="29" y="98"/>
                    <a:pt x="28" y="98"/>
                  </a:cubicBezTo>
                  <a:cubicBezTo>
                    <a:pt x="27" y="98"/>
                    <a:pt x="25" y="97"/>
                    <a:pt x="24" y="97"/>
                  </a:cubicBezTo>
                  <a:cubicBezTo>
                    <a:pt x="23" y="97"/>
                    <a:pt x="22" y="96"/>
                    <a:pt x="22" y="96"/>
                  </a:cubicBezTo>
                  <a:cubicBezTo>
                    <a:pt x="21" y="96"/>
                    <a:pt x="21" y="97"/>
                    <a:pt x="21" y="97"/>
                  </a:cubicBezTo>
                  <a:cubicBezTo>
                    <a:pt x="19" y="99"/>
                    <a:pt x="13" y="103"/>
                    <a:pt x="13" y="106"/>
                  </a:cubicBezTo>
                  <a:cubicBezTo>
                    <a:pt x="13" y="107"/>
                    <a:pt x="15" y="108"/>
                    <a:pt x="16" y="109"/>
                  </a:cubicBezTo>
                  <a:cubicBezTo>
                    <a:pt x="18" y="110"/>
                    <a:pt x="21" y="111"/>
                    <a:pt x="21" y="114"/>
                  </a:cubicBezTo>
                  <a:cubicBezTo>
                    <a:pt x="20" y="118"/>
                    <a:pt x="23" y="123"/>
                    <a:pt x="25" y="125"/>
                  </a:cubicBezTo>
                  <a:cubicBezTo>
                    <a:pt x="27" y="127"/>
                    <a:pt x="32" y="133"/>
                    <a:pt x="29" y="136"/>
                  </a:cubicBezTo>
                  <a:cubicBezTo>
                    <a:pt x="28" y="138"/>
                    <a:pt x="26" y="139"/>
                    <a:pt x="23" y="139"/>
                  </a:cubicBezTo>
                  <a:cubicBezTo>
                    <a:pt x="22" y="139"/>
                    <a:pt x="21" y="139"/>
                    <a:pt x="20" y="139"/>
                  </a:cubicBezTo>
                  <a:cubicBezTo>
                    <a:pt x="18" y="139"/>
                    <a:pt x="18" y="139"/>
                    <a:pt x="17" y="139"/>
                  </a:cubicBezTo>
                  <a:cubicBezTo>
                    <a:pt x="16" y="140"/>
                    <a:pt x="15" y="140"/>
                    <a:pt x="13" y="140"/>
                  </a:cubicBezTo>
                  <a:cubicBezTo>
                    <a:pt x="12" y="140"/>
                    <a:pt x="11" y="140"/>
                    <a:pt x="9" y="140"/>
                  </a:cubicBezTo>
                  <a:cubicBezTo>
                    <a:pt x="8" y="139"/>
                    <a:pt x="8" y="139"/>
                    <a:pt x="7" y="139"/>
                  </a:cubicBezTo>
                  <a:cubicBezTo>
                    <a:pt x="4" y="139"/>
                    <a:pt x="3" y="141"/>
                    <a:pt x="2" y="144"/>
                  </a:cubicBezTo>
                  <a:cubicBezTo>
                    <a:pt x="1" y="144"/>
                    <a:pt x="1" y="145"/>
                    <a:pt x="0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1" y="147"/>
                    <a:pt x="2" y="148"/>
                    <a:pt x="2" y="149"/>
                  </a:cubicBezTo>
                  <a:cubicBezTo>
                    <a:pt x="4" y="152"/>
                    <a:pt x="6" y="154"/>
                    <a:pt x="9" y="155"/>
                  </a:cubicBezTo>
                  <a:cubicBezTo>
                    <a:pt x="12" y="156"/>
                    <a:pt x="15" y="155"/>
                    <a:pt x="17" y="155"/>
                  </a:cubicBezTo>
                  <a:cubicBezTo>
                    <a:pt x="18" y="154"/>
                    <a:pt x="19" y="154"/>
                    <a:pt x="20" y="154"/>
                  </a:cubicBezTo>
                  <a:cubicBezTo>
                    <a:pt x="21" y="154"/>
                    <a:pt x="22" y="154"/>
                    <a:pt x="22" y="157"/>
                  </a:cubicBezTo>
                  <a:cubicBezTo>
                    <a:pt x="22" y="161"/>
                    <a:pt x="15" y="161"/>
                    <a:pt x="10" y="162"/>
                  </a:cubicBezTo>
                  <a:cubicBezTo>
                    <a:pt x="9" y="162"/>
                    <a:pt x="7" y="162"/>
                    <a:pt x="7" y="162"/>
                  </a:cubicBezTo>
                  <a:cubicBezTo>
                    <a:pt x="9" y="166"/>
                    <a:pt x="21" y="181"/>
                    <a:pt x="28" y="181"/>
                  </a:cubicBezTo>
                  <a:cubicBezTo>
                    <a:pt x="29" y="181"/>
                    <a:pt x="29" y="181"/>
                    <a:pt x="29" y="181"/>
                  </a:cubicBezTo>
                  <a:cubicBezTo>
                    <a:pt x="35" y="180"/>
                    <a:pt x="39" y="175"/>
                    <a:pt x="40" y="172"/>
                  </a:cubicBezTo>
                  <a:cubicBezTo>
                    <a:pt x="41" y="171"/>
                    <a:pt x="41" y="171"/>
                    <a:pt x="41" y="171"/>
                  </a:cubicBezTo>
                  <a:cubicBezTo>
                    <a:pt x="40" y="170"/>
                    <a:pt x="39" y="169"/>
                    <a:pt x="40" y="167"/>
                  </a:cubicBezTo>
                  <a:cubicBezTo>
                    <a:pt x="40" y="165"/>
                    <a:pt x="42" y="163"/>
                    <a:pt x="44" y="163"/>
                  </a:cubicBezTo>
                  <a:cubicBezTo>
                    <a:pt x="45" y="163"/>
                    <a:pt x="45" y="163"/>
                    <a:pt x="45" y="163"/>
                  </a:cubicBezTo>
                  <a:cubicBezTo>
                    <a:pt x="47" y="164"/>
                    <a:pt x="47" y="166"/>
                    <a:pt x="47" y="169"/>
                  </a:cubicBezTo>
                  <a:cubicBezTo>
                    <a:pt x="47" y="171"/>
                    <a:pt x="47" y="174"/>
                    <a:pt x="48" y="175"/>
                  </a:cubicBezTo>
                  <a:cubicBezTo>
                    <a:pt x="51" y="177"/>
                    <a:pt x="50" y="182"/>
                    <a:pt x="49" y="186"/>
                  </a:cubicBezTo>
                  <a:cubicBezTo>
                    <a:pt x="48" y="189"/>
                    <a:pt x="49" y="194"/>
                    <a:pt x="50" y="199"/>
                  </a:cubicBezTo>
                  <a:cubicBezTo>
                    <a:pt x="50" y="201"/>
                    <a:pt x="51" y="203"/>
                    <a:pt x="51" y="205"/>
                  </a:cubicBezTo>
                  <a:cubicBezTo>
                    <a:pt x="51" y="207"/>
                    <a:pt x="52" y="210"/>
                    <a:pt x="53" y="214"/>
                  </a:cubicBezTo>
                  <a:cubicBezTo>
                    <a:pt x="54" y="217"/>
                    <a:pt x="55" y="221"/>
                    <a:pt x="56" y="225"/>
                  </a:cubicBezTo>
                  <a:cubicBezTo>
                    <a:pt x="57" y="233"/>
                    <a:pt x="62" y="247"/>
                    <a:pt x="66" y="255"/>
                  </a:cubicBezTo>
                  <a:cubicBezTo>
                    <a:pt x="69" y="259"/>
                    <a:pt x="71" y="266"/>
                    <a:pt x="72" y="272"/>
                  </a:cubicBezTo>
                  <a:cubicBezTo>
                    <a:pt x="74" y="277"/>
                    <a:pt x="76" y="282"/>
                    <a:pt x="77" y="284"/>
                  </a:cubicBezTo>
                  <a:cubicBezTo>
                    <a:pt x="80" y="288"/>
                    <a:pt x="88" y="300"/>
                    <a:pt x="88" y="308"/>
                  </a:cubicBezTo>
                  <a:cubicBezTo>
                    <a:pt x="88" y="315"/>
                    <a:pt x="96" y="326"/>
                    <a:pt x="99" y="328"/>
                  </a:cubicBezTo>
                  <a:cubicBezTo>
                    <a:pt x="101" y="329"/>
                    <a:pt x="106" y="325"/>
                    <a:pt x="108" y="321"/>
                  </a:cubicBezTo>
                  <a:cubicBezTo>
                    <a:pt x="108" y="318"/>
                    <a:pt x="111" y="317"/>
                    <a:pt x="114" y="315"/>
                  </a:cubicBezTo>
                  <a:cubicBezTo>
                    <a:pt x="116" y="314"/>
                    <a:pt x="118" y="312"/>
                    <a:pt x="118" y="311"/>
                  </a:cubicBezTo>
                  <a:cubicBezTo>
                    <a:pt x="119" y="307"/>
                    <a:pt x="119" y="303"/>
                    <a:pt x="123" y="302"/>
                  </a:cubicBezTo>
                  <a:cubicBezTo>
                    <a:pt x="125" y="302"/>
                    <a:pt x="125" y="300"/>
                    <a:pt x="125" y="295"/>
                  </a:cubicBezTo>
                  <a:cubicBezTo>
                    <a:pt x="125" y="291"/>
                    <a:pt x="126" y="284"/>
                    <a:pt x="129" y="280"/>
                  </a:cubicBezTo>
                  <a:cubicBezTo>
                    <a:pt x="132" y="277"/>
                    <a:pt x="132" y="267"/>
                    <a:pt x="131" y="263"/>
                  </a:cubicBezTo>
                  <a:cubicBezTo>
                    <a:pt x="129" y="258"/>
                    <a:pt x="130" y="252"/>
                    <a:pt x="131" y="248"/>
                  </a:cubicBezTo>
                  <a:cubicBezTo>
                    <a:pt x="132" y="247"/>
                    <a:pt x="132" y="245"/>
                    <a:pt x="132" y="244"/>
                  </a:cubicBezTo>
                  <a:cubicBezTo>
                    <a:pt x="133" y="241"/>
                    <a:pt x="133" y="238"/>
                    <a:pt x="136" y="238"/>
                  </a:cubicBezTo>
                  <a:cubicBezTo>
                    <a:pt x="139" y="238"/>
                    <a:pt x="144" y="235"/>
                    <a:pt x="147" y="231"/>
                  </a:cubicBezTo>
                  <a:cubicBezTo>
                    <a:pt x="149" y="228"/>
                    <a:pt x="155" y="224"/>
                    <a:pt x="159" y="220"/>
                  </a:cubicBezTo>
                  <a:cubicBezTo>
                    <a:pt x="161" y="219"/>
                    <a:pt x="163" y="218"/>
                    <a:pt x="164" y="2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19" name="Freeform 221"/>
            <p:cNvSpPr>
              <a:spLocks/>
            </p:cNvSpPr>
            <p:nvPr/>
          </p:nvSpPr>
          <p:spPr bwMode="auto">
            <a:xfrm>
              <a:off x="17470438" y="7624763"/>
              <a:ext cx="425450" cy="512763"/>
            </a:xfrm>
            <a:custGeom>
              <a:avLst/>
              <a:gdLst>
                <a:gd name="T0" fmla="*/ 0 w 80"/>
                <a:gd name="T1" fmla="*/ 21 h 98"/>
                <a:gd name="T2" fmla="*/ 2 w 80"/>
                <a:gd name="T3" fmla="*/ 26 h 98"/>
                <a:gd name="T4" fmla="*/ 3 w 80"/>
                <a:gd name="T5" fmla="*/ 32 h 98"/>
                <a:gd name="T6" fmla="*/ 6 w 80"/>
                <a:gd name="T7" fmla="*/ 31 h 98"/>
                <a:gd name="T8" fmla="*/ 10 w 80"/>
                <a:gd name="T9" fmla="*/ 42 h 98"/>
                <a:gd name="T10" fmla="*/ 7 w 80"/>
                <a:gd name="T11" fmla="*/ 51 h 98"/>
                <a:gd name="T12" fmla="*/ 7 w 80"/>
                <a:gd name="T13" fmla="*/ 56 h 98"/>
                <a:gd name="T14" fmla="*/ 15 w 80"/>
                <a:gd name="T15" fmla="*/ 50 h 98"/>
                <a:gd name="T16" fmla="*/ 26 w 80"/>
                <a:gd name="T17" fmla="*/ 51 h 98"/>
                <a:gd name="T18" fmla="*/ 36 w 80"/>
                <a:gd name="T19" fmla="*/ 46 h 98"/>
                <a:gd name="T20" fmla="*/ 43 w 80"/>
                <a:gd name="T21" fmla="*/ 49 h 98"/>
                <a:gd name="T22" fmla="*/ 51 w 80"/>
                <a:gd name="T23" fmla="*/ 64 h 98"/>
                <a:gd name="T24" fmla="*/ 59 w 80"/>
                <a:gd name="T25" fmla="*/ 82 h 98"/>
                <a:gd name="T26" fmla="*/ 60 w 80"/>
                <a:gd name="T27" fmla="*/ 88 h 98"/>
                <a:gd name="T28" fmla="*/ 60 w 80"/>
                <a:gd name="T29" fmla="*/ 90 h 98"/>
                <a:gd name="T30" fmla="*/ 59 w 80"/>
                <a:gd name="T31" fmla="*/ 92 h 98"/>
                <a:gd name="T32" fmla="*/ 58 w 80"/>
                <a:gd name="T33" fmla="*/ 94 h 98"/>
                <a:gd name="T34" fmla="*/ 60 w 80"/>
                <a:gd name="T35" fmla="*/ 95 h 98"/>
                <a:gd name="T36" fmla="*/ 62 w 80"/>
                <a:gd name="T37" fmla="*/ 98 h 98"/>
                <a:gd name="T38" fmla="*/ 63 w 80"/>
                <a:gd name="T39" fmla="*/ 97 h 98"/>
                <a:gd name="T40" fmla="*/ 64 w 80"/>
                <a:gd name="T41" fmla="*/ 95 h 98"/>
                <a:gd name="T42" fmla="*/ 73 w 80"/>
                <a:gd name="T43" fmla="*/ 92 h 98"/>
                <a:gd name="T44" fmla="*/ 76 w 80"/>
                <a:gd name="T45" fmla="*/ 92 h 98"/>
                <a:gd name="T46" fmla="*/ 77 w 80"/>
                <a:gd name="T47" fmla="*/ 92 h 98"/>
                <a:gd name="T48" fmla="*/ 78 w 80"/>
                <a:gd name="T49" fmla="*/ 91 h 98"/>
                <a:gd name="T50" fmla="*/ 79 w 80"/>
                <a:gd name="T51" fmla="*/ 90 h 98"/>
                <a:gd name="T52" fmla="*/ 80 w 80"/>
                <a:gd name="T53" fmla="*/ 83 h 98"/>
                <a:gd name="T54" fmla="*/ 78 w 80"/>
                <a:gd name="T55" fmla="*/ 76 h 98"/>
                <a:gd name="T56" fmla="*/ 68 w 80"/>
                <a:gd name="T57" fmla="*/ 67 h 98"/>
                <a:gd name="T58" fmla="*/ 59 w 80"/>
                <a:gd name="T59" fmla="*/ 55 h 98"/>
                <a:gd name="T60" fmla="*/ 53 w 80"/>
                <a:gd name="T61" fmla="*/ 44 h 98"/>
                <a:gd name="T62" fmla="*/ 41 w 80"/>
                <a:gd name="T63" fmla="*/ 33 h 98"/>
                <a:gd name="T64" fmla="*/ 50 w 80"/>
                <a:gd name="T65" fmla="*/ 29 h 98"/>
                <a:gd name="T66" fmla="*/ 46 w 80"/>
                <a:gd name="T67" fmla="*/ 20 h 98"/>
                <a:gd name="T68" fmla="*/ 40 w 80"/>
                <a:gd name="T69" fmla="*/ 19 h 98"/>
                <a:gd name="T70" fmla="*/ 38 w 80"/>
                <a:gd name="T71" fmla="*/ 19 h 98"/>
                <a:gd name="T72" fmla="*/ 36 w 80"/>
                <a:gd name="T73" fmla="*/ 19 h 98"/>
                <a:gd name="T74" fmla="*/ 34 w 80"/>
                <a:gd name="T75" fmla="*/ 18 h 98"/>
                <a:gd name="T76" fmla="*/ 32 w 80"/>
                <a:gd name="T77" fmla="*/ 18 h 98"/>
                <a:gd name="T78" fmla="*/ 31 w 80"/>
                <a:gd name="T79" fmla="*/ 17 h 98"/>
                <a:gd name="T80" fmla="*/ 30 w 80"/>
                <a:gd name="T81" fmla="*/ 16 h 98"/>
                <a:gd name="T82" fmla="*/ 29 w 80"/>
                <a:gd name="T83" fmla="*/ 14 h 98"/>
                <a:gd name="T84" fmla="*/ 26 w 80"/>
                <a:gd name="T85" fmla="*/ 9 h 98"/>
                <a:gd name="T86" fmla="*/ 20 w 80"/>
                <a:gd name="T87" fmla="*/ 0 h 98"/>
                <a:gd name="T88" fmla="*/ 16 w 80"/>
                <a:gd name="T89" fmla="*/ 0 h 98"/>
                <a:gd name="T90" fmla="*/ 15 w 80"/>
                <a:gd name="T91" fmla="*/ 2 h 98"/>
                <a:gd name="T92" fmla="*/ 15 w 80"/>
                <a:gd name="T93" fmla="*/ 4 h 98"/>
                <a:gd name="T94" fmla="*/ 13 w 80"/>
                <a:gd name="T95" fmla="*/ 14 h 98"/>
                <a:gd name="T96" fmla="*/ 8 w 80"/>
                <a:gd name="T97" fmla="*/ 9 h 98"/>
                <a:gd name="T98" fmla="*/ 4 w 80"/>
                <a:gd name="T99" fmla="*/ 15 h 98"/>
                <a:gd name="T100" fmla="*/ 4 w 80"/>
                <a:gd name="T101" fmla="*/ 16 h 98"/>
                <a:gd name="T102" fmla="*/ 3 w 80"/>
                <a:gd name="T103" fmla="*/ 17 h 98"/>
                <a:gd name="T104" fmla="*/ 3 w 80"/>
                <a:gd name="T105" fmla="*/ 19 h 98"/>
                <a:gd name="T106" fmla="*/ 2 w 80"/>
                <a:gd name="T107" fmla="*/ 20 h 98"/>
                <a:gd name="T108" fmla="*/ 1 w 80"/>
                <a:gd name="T109" fmla="*/ 20 h 98"/>
                <a:gd name="T110" fmla="*/ 0 w 80"/>
                <a:gd name="T111" fmla="*/ 21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0" h="98"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3"/>
                    <a:pt x="2" y="24"/>
                    <a:pt x="2" y="26"/>
                  </a:cubicBezTo>
                  <a:cubicBezTo>
                    <a:pt x="2" y="28"/>
                    <a:pt x="1" y="29"/>
                    <a:pt x="2" y="31"/>
                  </a:cubicBezTo>
                  <a:cubicBezTo>
                    <a:pt x="2" y="32"/>
                    <a:pt x="3" y="32"/>
                    <a:pt x="3" y="32"/>
                  </a:cubicBezTo>
                  <a:cubicBezTo>
                    <a:pt x="4" y="32"/>
                    <a:pt x="4" y="32"/>
                    <a:pt x="5" y="31"/>
                  </a:cubicBezTo>
                  <a:cubicBezTo>
                    <a:pt x="5" y="31"/>
                    <a:pt x="6" y="31"/>
                    <a:pt x="6" y="31"/>
                  </a:cubicBezTo>
                  <a:cubicBezTo>
                    <a:pt x="8" y="31"/>
                    <a:pt x="9" y="32"/>
                    <a:pt x="10" y="34"/>
                  </a:cubicBezTo>
                  <a:cubicBezTo>
                    <a:pt x="11" y="37"/>
                    <a:pt x="10" y="39"/>
                    <a:pt x="10" y="42"/>
                  </a:cubicBezTo>
                  <a:cubicBezTo>
                    <a:pt x="9" y="43"/>
                    <a:pt x="9" y="45"/>
                    <a:pt x="9" y="46"/>
                  </a:cubicBezTo>
                  <a:cubicBezTo>
                    <a:pt x="9" y="49"/>
                    <a:pt x="8" y="50"/>
                    <a:pt x="7" y="51"/>
                  </a:cubicBezTo>
                  <a:cubicBezTo>
                    <a:pt x="6" y="52"/>
                    <a:pt x="6" y="53"/>
                    <a:pt x="6" y="55"/>
                  </a:cubicBezTo>
                  <a:cubicBezTo>
                    <a:pt x="6" y="56"/>
                    <a:pt x="7" y="56"/>
                    <a:pt x="7" y="56"/>
                  </a:cubicBezTo>
                  <a:cubicBezTo>
                    <a:pt x="8" y="56"/>
                    <a:pt x="11" y="54"/>
                    <a:pt x="13" y="52"/>
                  </a:cubicBezTo>
                  <a:cubicBezTo>
                    <a:pt x="13" y="51"/>
                    <a:pt x="14" y="51"/>
                    <a:pt x="15" y="50"/>
                  </a:cubicBezTo>
                  <a:cubicBezTo>
                    <a:pt x="18" y="48"/>
                    <a:pt x="22" y="48"/>
                    <a:pt x="24" y="50"/>
                  </a:cubicBezTo>
                  <a:cubicBezTo>
                    <a:pt x="25" y="51"/>
                    <a:pt x="25" y="51"/>
                    <a:pt x="26" y="51"/>
                  </a:cubicBezTo>
                  <a:cubicBezTo>
                    <a:pt x="27" y="51"/>
                    <a:pt x="29" y="50"/>
                    <a:pt x="30" y="48"/>
                  </a:cubicBezTo>
                  <a:cubicBezTo>
                    <a:pt x="30" y="46"/>
                    <a:pt x="34" y="46"/>
                    <a:pt x="36" y="46"/>
                  </a:cubicBezTo>
                  <a:cubicBezTo>
                    <a:pt x="39" y="46"/>
                    <a:pt x="41" y="46"/>
                    <a:pt x="42" y="48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5" y="52"/>
                    <a:pt x="47" y="54"/>
                    <a:pt x="50" y="56"/>
                  </a:cubicBezTo>
                  <a:cubicBezTo>
                    <a:pt x="52" y="57"/>
                    <a:pt x="52" y="61"/>
                    <a:pt x="51" y="64"/>
                  </a:cubicBezTo>
                  <a:cubicBezTo>
                    <a:pt x="50" y="66"/>
                    <a:pt x="50" y="69"/>
                    <a:pt x="51" y="69"/>
                  </a:cubicBezTo>
                  <a:cubicBezTo>
                    <a:pt x="54" y="70"/>
                    <a:pt x="60" y="76"/>
                    <a:pt x="59" y="82"/>
                  </a:cubicBezTo>
                  <a:cubicBezTo>
                    <a:pt x="59" y="84"/>
                    <a:pt x="59" y="85"/>
                    <a:pt x="59" y="86"/>
                  </a:cubicBezTo>
                  <a:cubicBezTo>
                    <a:pt x="59" y="87"/>
                    <a:pt x="60" y="88"/>
                    <a:pt x="60" y="88"/>
                  </a:cubicBezTo>
                  <a:cubicBezTo>
                    <a:pt x="60" y="88"/>
                    <a:pt x="60" y="88"/>
                    <a:pt x="60" y="88"/>
                  </a:cubicBezTo>
                  <a:cubicBezTo>
                    <a:pt x="60" y="89"/>
                    <a:pt x="60" y="90"/>
                    <a:pt x="60" y="90"/>
                  </a:cubicBezTo>
                  <a:cubicBezTo>
                    <a:pt x="60" y="90"/>
                    <a:pt x="60" y="90"/>
                    <a:pt x="60" y="90"/>
                  </a:cubicBezTo>
                  <a:cubicBezTo>
                    <a:pt x="60" y="91"/>
                    <a:pt x="59" y="92"/>
                    <a:pt x="59" y="92"/>
                  </a:cubicBezTo>
                  <a:cubicBezTo>
                    <a:pt x="59" y="92"/>
                    <a:pt x="59" y="92"/>
                    <a:pt x="59" y="93"/>
                  </a:cubicBezTo>
                  <a:cubicBezTo>
                    <a:pt x="59" y="93"/>
                    <a:pt x="59" y="94"/>
                    <a:pt x="58" y="94"/>
                  </a:cubicBezTo>
                  <a:cubicBezTo>
                    <a:pt x="58" y="94"/>
                    <a:pt x="58" y="94"/>
                    <a:pt x="58" y="94"/>
                  </a:cubicBezTo>
                  <a:cubicBezTo>
                    <a:pt x="59" y="95"/>
                    <a:pt x="59" y="95"/>
                    <a:pt x="60" y="95"/>
                  </a:cubicBezTo>
                  <a:cubicBezTo>
                    <a:pt x="61" y="95"/>
                    <a:pt x="62" y="96"/>
                    <a:pt x="62" y="97"/>
                  </a:cubicBezTo>
                  <a:cubicBezTo>
                    <a:pt x="62" y="97"/>
                    <a:pt x="62" y="97"/>
                    <a:pt x="62" y="98"/>
                  </a:cubicBezTo>
                  <a:cubicBezTo>
                    <a:pt x="63" y="98"/>
                    <a:pt x="63" y="97"/>
                    <a:pt x="63" y="97"/>
                  </a:cubicBezTo>
                  <a:cubicBezTo>
                    <a:pt x="63" y="97"/>
                    <a:pt x="63" y="97"/>
                    <a:pt x="63" y="97"/>
                  </a:cubicBezTo>
                  <a:cubicBezTo>
                    <a:pt x="63" y="97"/>
                    <a:pt x="64" y="96"/>
                    <a:pt x="64" y="96"/>
                  </a:cubicBezTo>
                  <a:cubicBezTo>
                    <a:pt x="64" y="96"/>
                    <a:pt x="64" y="95"/>
                    <a:pt x="64" y="95"/>
                  </a:cubicBezTo>
                  <a:cubicBezTo>
                    <a:pt x="64" y="92"/>
                    <a:pt x="66" y="91"/>
                    <a:pt x="69" y="91"/>
                  </a:cubicBezTo>
                  <a:cubicBezTo>
                    <a:pt x="70" y="91"/>
                    <a:pt x="72" y="91"/>
                    <a:pt x="73" y="92"/>
                  </a:cubicBezTo>
                  <a:cubicBezTo>
                    <a:pt x="73" y="92"/>
                    <a:pt x="74" y="92"/>
                    <a:pt x="75" y="92"/>
                  </a:cubicBezTo>
                  <a:cubicBezTo>
                    <a:pt x="75" y="92"/>
                    <a:pt x="75" y="92"/>
                    <a:pt x="76" y="92"/>
                  </a:cubicBezTo>
                  <a:cubicBezTo>
                    <a:pt x="76" y="92"/>
                    <a:pt x="76" y="92"/>
                    <a:pt x="76" y="92"/>
                  </a:cubicBezTo>
                  <a:cubicBezTo>
                    <a:pt x="76" y="92"/>
                    <a:pt x="77" y="92"/>
                    <a:pt x="77" y="92"/>
                  </a:cubicBezTo>
                  <a:cubicBezTo>
                    <a:pt x="77" y="92"/>
                    <a:pt x="77" y="92"/>
                    <a:pt x="77" y="92"/>
                  </a:cubicBezTo>
                  <a:cubicBezTo>
                    <a:pt x="78" y="91"/>
                    <a:pt x="78" y="91"/>
                    <a:pt x="78" y="91"/>
                  </a:cubicBezTo>
                  <a:cubicBezTo>
                    <a:pt x="78" y="91"/>
                    <a:pt x="79" y="91"/>
                    <a:pt x="79" y="91"/>
                  </a:cubicBezTo>
                  <a:cubicBezTo>
                    <a:pt x="79" y="91"/>
                    <a:pt x="79" y="91"/>
                    <a:pt x="79" y="90"/>
                  </a:cubicBezTo>
                  <a:cubicBezTo>
                    <a:pt x="80" y="89"/>
                    <a:pt x="80" y="88"/>
                    <a:pt x="80" y="86"/>
                  </a:cubicBezTo>
                  <a:cubicBezTo>
                    <a:pt x="80" y="85"/>
                    <a:pt x="80" y="84"/>
                    <a:pt x="80" y="83"/>
                  </a:cubicBezTo>
                  <a:cubicBezTo>
                    <a:pt x="80" y="80"/>
                    <a:pt x="80" y="78"/>
                    <a:pt x="79" y="77"/>
                  </a:cubicBezTo>
                  <a:cubicBezTo>
                    <a:pt x="78" y="76"/>
                    <a:pt x="78" y="76"/>
                    <a:pt x="78" y="76"/>
                  </a:cubicBezTo>
                  <a:cubicBezTo>
                    <a:pt x="77" y="75"/>
                    <a:pt x="76" y="74"/>
                    <a:pt x="75" y="74"/>
                  </a:cubicBezTo>
                  <a:cubicBezTo>
                    <a:pt x="73" y="72"/>
                    <a:pt x="70" y="70"/>
                    <a:pt x="68" y="67"/>
                  </a:cubicBezTo>
                  <a:cubicBezTo>
                    <a:pt x="68" y="65"/>
                    <a:pt x="66" y="62"/>
                    <a:pt x="64" y="60"/>
                  </a:cubicBezTo>
                  <a:cubicBezTo>
                    <a:pt x="62" y="58"/>
                    <a:pt x="60" y="57"/>
                    <a:pt x="59" y="55"/>
                  </a:cubicBezTo>
                  <a:cubicBezTo>
                    <a:pt x="59" y="53"/>
                    <a:pt x="58" y="52"/>
                    <a:pt x="56" y="50"/>
                  </a:cubicBezTo>
                  <a:cubicBezTo>
                    <a:pt x="55" y="48"/>
                    <a:pt x="53" y="46"/>
                    <a:pt x="53" y="44"/>
                  </a:cubicBezTo>
                  <a:cubicBezTo>
                    <a:pt x="53" y="44"/>
                    <a:pt x="50" y="42"/>
                    <a:pt x="48" y="41"/>
                  </a:cubicBezTo>
                  <a:cubicBezTo>
                    <a:pt x="44" y="38"/>
                    <a:pt x="40" y="36"/>
                    <a:pt x="41" y="33"/>
                  </a:cubicBezTo>
                  <a:cubicBezTo>
                    <a:pt x="42" y="31"/>
                    <a:pt x="45" y="31"/>
                    <a:pt x="47" y="30"/>
                  </a:cubicBezTo>
                  <a:cubicBezTo>
                    <a:pt x="49" y="30"/>
                    <a:pt x="50" y="29"/>
                    <a:pt x="50" y="29"/>
                  </a:cubicBezTo>
                  <a:cubicBezTo>
                    <a:pt x="50" y="27"/>
                    <a:pt x="49" y="27"/>
                    <a:pt x="49" y="26"/>
                  </a:cubicBezTo>
                  <a:cubicBezTo>
                    <a:pt x="48" y="24"/>
                    <a:pt x="47" y="23"/>
                    <a:pt x="46" y="20"/>
                  </a:cubicBezTo>
                  <a:cubicBezTo>
                    <a:pt x="46" y="18"/>
                    <a:pt x="45" y="18"/>
                    <a:pt x="44" y="18"/>
                  </a:cubicBezTo>
                  <a:cubicBezTo>
                    <a:pt x="42" y="18"/>
                    <a:pt x="41" y="18"/>
                    <a:pt x="40" y="19"/>
                  </a:cubicBezTo>
                  <a:cubicBezTo>
                    <a:pt x="40" y="19"/>
                    <a:pt x="39" y="19"/>
                    <a:pt x="39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7" y="19"/>
                    <a:pt x="37" y="19"/>
                  </a:cubicBezTo>
                  <a:cubicBezTo>
                    <a:pt x="37" y="19"/>
                    <a:pt x="36" y="19"/>
                    <a:pt x="36" y="19"/>
                  </a:cubicBezTo>
                  <a:cubicBezTo>
                    <a:pt x="36" y="19"/>
                    <a:pt x="35" y="19"/>
                    <a:pt x="35" y="19"/>
                  </a:cubicBezTo>
                  <a:cubicBezTo>
                    <a:pt x="35" y="19"/>
                    <a:pt x="34" y="19"/>
                    <a:pt x="34" y="18"/>
                  </a:cubicBezTo>
                  <a:cubicBezTo>
                    <a:pt x="34" y="18"/>
                    <a:pt x="33" y="18"/>
                    <a:pt x="33" y="18"/>
                  </a:cubicBezTo>
                  <a:cubicBezTo>
                    <a:pt x="33" y="18"/>
                    <a:pt x="32" y="18"/>
                    <a:pt x="32" y="18"/>
                  </a:cubicBezTo>
                  <a:cubicBezTo>
                    <a:pt x="32" y="18"/>
                    <a:pt x="32" y="17"/>
                    <a:pt x="32" y="17"/>
                  </a:cubicBezTo>
                  <a:cubicBezTo>
                    <a:pt x="32" y="17"/>
                    <a:pt x="32" y="17"/>
                    <a:pt x="31" y="17"/>
                  </a:cubicBezTo>
                  <a:cubicBezTo>
                    <a:pt x="31" y="17"/>
                    <a:pt x="31" y="16"/>
                    <a:pt x="31" y="16"/>
                  </a:cubicBezTo>
                  <a:cubicBezTo>
                    <a:pt x="31" y="16"/>
                    <a:pt x="30" y="16"/>
                    <a:pt x="30" y="16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30" y="15"/>
                    <a:pt x="29" y="14"/>
                  </a:cubicBezTo>
                  <a:cubicBezTo>
                    <a:pt x="29" y="14"/>
                    <a:pt x="29" y="13"/>
                    <a:pt x="29" y="13"/>
                  </a:cubicBezTo>
                  <a:cubicBezTo>
                    <a:pt x="29" y="11"/>
                    <a:pt x="28" y="10"/>
                    <a:pt x="26" y="9"/>
                  </a:cubicBezTo>
                  <a:cubicBezTo>
                    <a:pt x="25" y="8"/>
                    <a:pt x="23" y="6"/>
                    <a:pt x="23" y="4"/>
                  </a:cubicBezTo>
                  <a:cubicBezTo>
                    <a:pt x="23" y="3"/>
                    <a:pt x="22" y="1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7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  <a:cubicBezTo>
                    <a:pt x="15" y="0"/>
                    <a:pt x="15" y="1"/>
                    <a:pt x="15" y="2"/>
                  </a:cubicBezTo>
                  <a:cubicBezTo>
                    <a:pt x="15" y="3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6"/>
                    <a:pt x="17" y="11"/>
                    <a:pt x="16" y="13"/>
                  </a:cubicBezTo>
                  <a:cubicBezTo>
                    <a:pt x="16" y="14"/>
                    <a:pt x="15" y="15"/>
                    <a:pt x="13" y="14"/>
                  </a:cubicBezTo>
                  <a:cubicBezTo>
                    <a:pt x="11" y="14"/>
                    <a:pt x="10" y="12"/>
                    <a:pt x="9" y="11"/>
                  </a:cubicBezTo>
                  <a:cubicBezTo>
                    <a:pt x="9" y="10"/>
                    <a:pt x="9" y="9"/>
                    <a:pt x="8" y="9"/>
                  </a:cubicBezTo>
                  <a:cubicBezTo>
                    <a:pt x="7" y="11"/>
                    <a:pt x="5" y="13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8"/>
                    <a:pt x="3" y="18"/>
                    <a:pt x="3" y="19"/>
                  </a:cubicBezTo>
                  <a:cubicBezTo>
                    <a:pt x="3" y="19"/>
                    <a:pt x="3" y="19"/>
                    <a:pt x="2" y="19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1"/>
                    <a:pt x="1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20" name="Freeform 222"/>
            <p:cNvSpPr>
              <a:spLocks/>
            </p:cNvSpPr>
            <p:nvPr/>
          </p:nvSpPr>
          <p:spPr bwMode="auto">
            <a:xfrm>
              <a:off x="15190788" y="6661150"/>
              <a:ext cx="973138" cy="868363"/>
            </a:xfrm>
            <a:custGeom>
              <a:avLst/>
              <a:gdLst>
                <a:gd name="T0" fmla="*/ 44 w 183"/>
                <a:gd name="T1" fmla="*/ 146 h 166"/>
                <a:gd name="T2" fmla="*/ 63 w 183"/>
                <a:gd name="T3" fmla="*/ 148 h 166"/>
                <a:gd name="T4" fmla="*/ 70 w 183"/>
                <a:gd name="T5" fmla="*/ 158 h 166"/>
                <a:gd name="T6" fmla="*/ 80 w 183"/>
                <a:gd name="T7" fmla="*/ 165 h 166"/>
                <a:gd name="T8" fmla="*/ 83 w 183"/>
                <a:gd name="T9" fmla="*/ 164 h 166"/>
                <a:gd name="T10" fmla="*/ 96 w 183"/>
                <a:gd name="T11" fmla="*/ 159 h 166"/>
                <a:gd name="T12" fmla="*/ 111 w 183"/>
                <a:gd name="T13" fmla="*/ 156 h 166"/>
                <a:gd name="T14" fmla="*/ 98 w 183"/>
                <a:gd name="T15" fmla="*/ 131 h 166"/>
                <a:gd name="T16" fmla="*/ 103 w 183"/>
                <a:gd name="T17" fmla="*/ 116 h 166"/>
                <a:gd name="T18" fmla="*/ 111 w 183"/>
                <a:gd name="T19" fmla="*/ 117 h 166"/>
                <a:gd name="T20" fmla="*/ 119 w 183"/>
                <a:gd name="T21" fmla="*/ 115 h 166"/>
                <a:gd name="T22" fmla="*/ 124 w 183"/>
                <a:gd name="T23" fmla="*/ 111 h 166"/>
                <a:gd name="T24" fmla="*/ 135 w 183"/>
                <a:gd name="T25" fmla="*/ 102 h 166"/>
                <a:gd name="T26" fmla="*/ 142 w 183"/>
                <a:gd name="T27" fmla="*/ 88 h 166"/>
                <a:gd name="T28" fmla="*/ 153 w 183"/>
                <a:gd name="T29" fmla="*/ 73 h 166"/>
                <a:gd name="T30" fmla="*/ 160 w 183"/>
                <a:gd name="T31" fmla="*/ 61 h 166"/>
                <a:gd name="T32" fmla="*/ 154 w 183"/>
                <a:gd name="T33" fmla="*/ 58 h 166"/>
                <a:gd name="T34" fmla="*/ 147 w 183"/>
                <a:gd name="T35" fmla="*/ 46 h 166"/>
                <a:gd name="T36" fmla="*/ 152 w 183"/>
                <a:gd name="T37" fmla="*/ 29 h 166"/>
                <a:gd name="T38" fmla="*/ 168 w 183"/>
                <a:gd name="T39" fmla="*/ 32 h 166"/>
                <a:gd name="T40" fmla="*/ 180 w 183"/>
                <a:gd name="T41" fmla="*/ 27 h 166"/>
                <a:gd name="T42" fmla="*/ 181 w 183"/>
                <a:gd name="T43" fmla="*/ 26 h 166"/>
                <a:gd name="T44" fmla="*/ 183 w 183"/>
                <a:gd name="T45" fmla="*/ 22 h 166"/>
                <a:gd name="T46" fmla="*/ 180 w 183"/>
                <a:gd name="T47" fmla="*/ 20 h 166"/>
                <a:gd name="T48" fmla="*/ 177 w 183"/>
                <a:gd name="T49" fmla="*/ 19 h 166"/>
                <a:gd name="T50" fmla="*/ 163 w 183"/>
                <a:gd name="T51" fmla="*/ 4 h 166"/>
                <a:gd name="T52" fmla="*/ 159 w 183"/>
                <a:gd name="T53" fmla="*/ 1 h 166"/>
                <a:gd name="T54" fmla="*/ 155 w 183"/>
                <a:gd name="T55" fmla="*/ 1 h 166"/>
                <a:gd name="T56" fmla="*/ 153 w 183"/>
                <a:gd name="T57" fmla="*/ 1 h 166"/>
                <a:gd name="T58" fmla="*/ 149 w 183"/>
                <a:gd name="T59" fmla="*/ 3 h 166"/>
                <a:gd name="T60" fmla="*/ 145 w 183"/>
                <a:gd name="T61" fmla="*/ 4 h 166"/>
                <a:gd name="T62" fmla="*/ 128 w 183"/>
                <a:gd name="T63" fmla="*/ 8 h 166"/>
                <a:gd name="T64" fmla="*/ 118 w 183"/>
                <a:gd name="T65" fmla="*/ 12 h 166"/>
                <a:gd name="T66" fmla="*/ 121 w 183"/>
                <a:gd name="T67" fmla="*/ 22 h 166"/>
                <a:gd name="T68" fmla="*/ 115 w 183"/>
                <a:gd name="T69" fmla="*/ 35 h 166"/>
                <a:gd name="T70" fmla="*/ 106 w 183"/>
                <a:gd name="T71" fmla="*/ 40 h 166"/>
                <a:gd name="T72" fmla="*/ 103 w 183"/>
                <a:gd name="T73" fmla="*/ 42 h 166"/>
                <a:gd name="T74" fmla="*/ 97 w 183"/>
                <a:gd name="T75" fmla="*/ 52 h 166"/>
                <a:gd name="T76" fmla="*/ 94 w 183"/>
                <a:gd name="T77" fmla="*/ 65 h 166"/>
                <a:gd name="T78" fmla="*/ 86 w 183"/>
                <a:gd name="T79" fmla="*/ 68 h 166"/>
                <a:gd name="T80" fmla="*/ 69 w 183"/>
                <a:gd name="T81" fmla="*/ 75 h 166"/>
                <a:gd name="T82" fmla="*/ 61 w 183"/>
                <a:gd name="T83" fmla="*/ 84 h 166"/>
                <a:gd name="T84" fmla="*/ 18 w 183"/>
                <a:gd name="T85" fmla="*/ 97 h 166"/>
                <a:gd name="T86" fmla="*/ 10 w 183"/>
                <a:gd name="T87" fmla="*/ 96 h 166"/>
                <a:gd name="T88" fmla="*/ 3 w 183"/>
                <a:gd name="T89" fmla="*/ 96 h 166"/>
                <a:gd name="T90" fmla="*/ 1 w 183"/>
                <a:gd name="T91" fmla="*/ 96 h 166"/>
                <a:gd name="T92" fmla="*/ 2 w 183"/>
                <a:gd name="T93" fmla="*/ 97 h 166"/>
                <a:gd name="T94" fmla="*/ 4 w 183"/>
                <a:gd name="T95" fmla="*/ 100 h 166"/>
                <a:gd name="T96" fmla="*/ 20 w 183"/>
                <a:gd name="T97" fmla="*/ 122 h 166"/>
                <a:gd name="T98" fmla="*/ 13 w 183"/>
                <a:gd name="T99" fmla="*/ 135 h 166"/>
                <a:gd name="T100" fmla="*/ 6 w 183"/>
                <a:gd name="T101" fmla="*/ 148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3" h="166">
                  <a:moveTo>
                    <a:pt x="26" y="146"/>
                  </a:moveTo>
                  <a:cubicBezTo>
                    <a:pt x="28" y="144"/>
                    <a:pt x="33" y="143"/>
                    <a:pt x="36" y="145"/>
                  </a:cubicBezTo>
                  <a:cubicBezTo>
                    <a:pt x="37" y="145"/>
                    <a:pt x="40" y="146"/>
                    <a:pt x="44" y="146"/>
                  </a:cubicBezTo>
                  <a:cubicBezTo>
                    <a:pt x="48" y="146"/>
                    <a:pt x="51" y="146"/>
                    <a:pt x="53" y="145"/>
                  </a:cubicBezTo>
                  <a:cubicBezTo>
                    <a:pt x="54" y="144"/>
                    <a:pt x="56" y="143"/>
                    <a:pt x="58" y="143"/>
                  </a:cubicBezTo>
                  <a:cubicBezTo>
                    <a:pt x="61" y="143"/>
                    <a:pt x="63" y="146"/>
                    <a:pt x="63" y="148"/>
                  </a:cubicBezTo>
                  <a:cubicBezTo>
                    <a:pt x="63" y="150"/>
                    <a:pt x="64" y="151"/>
                    <a:pt x="66" y="152"/>
                  </a:cubicBezTo>
                  <a:cubicBezTo>
                    <a:pt x="67" y="152"/>
                    <a:pt x="67" y="153"/>
                    <a:pt x="68" y="154"/>
                  </a:cubicBezTo>
                  <a:cubicBezTo>
                    <a:pt x="70" y="155"/>
                    <a:pt x="70" y="157"/>
                    <a:pt x="70" y="158"/>
                  </a:cubicBezTo>
                  <a:cubicBezTo>
                    <a:pt x="70" y="160"/>
                    <a:pt x="70" y="161"/>
                    <a:pt x="71" y="161"/>
                  </a:cubicBezTo>
                  <a:cubicBezTo>
                    <a:pt x="71" y="163"/>
                    <a:pt x="73" y="163"/>
                    <a:pt x="75" y="164"/>
                  </a:cubicBezTo>
                  <a:cubicBezTo>
                    <a:pt x="76" y="164"/>
                    <a:pt x="78" y="165"/>
                    <a:pt x="80" y="165"/>
                  </a:cubicBezTo>
                  <a:cubicBezTo>
                    <a:pt x="80" y="166"/>
                    <a:pt x="81" y="166"/>
                    <a:pt x="81" y="166"/>
                  </a:cubicBezTo>
                  <a:cubicBezTo>
                    <a:pt x="81" y="166"/>
                    <a:pt x="81" y="166"/>
                    <a:pt x="81" y="166"/>
                  </a:cubicBezTo>
                  <a:cubicBezTo>
                    <a:pt x="82" y="165"/>
                    <a:pt x="82" y="164"/>
                    <a:pt x="83" y="164"/>
                  </a:cubicBezTo>
                  <a:cubicBezTo>
                    <a:pt x="84" y="161"/>
                    <a:pt x="86" y="158"/>
                    <a:pt x="90" y="158"/>
                  </a:cubicBezTo>
                  <a:cubicBezTo>
                    <a:pt x="91" y="158"/>
                    <a:pt x="92" y="158"/>
                    <a:pt x="93" y="159"/>
                  </a:cubicBezTo>
                  <a:cubicBezTo>
                    <a:pt x="94" y="159"/>
                    <a:pt x="95" y="159"/>
                    <a:pt x="96" y="159"/>
                  </a:cubicBezTo>
                  <a:cubicBezTo>
                    <a:pt x="97" y="159"/>
                    <a:pt x="98" y="159"/>
                    <a:pt x="99" y="158"/>
                  </a:cubicBezTo>
                  <a:cubicBezTo>
                    <a:pt x="100" y="158"/>
                    <a:pt x="101" y="158"/>
                    <a:pt x="103" y="158"/>
                  </a:cubicBezTo>
                  <a:cubicBezTo>
                    <a:pt x="107" y="159"/>
                    <a:pt x="109" y="158"/>
                    <a:pt x="111" y="156"/>
                  </a:cubicBezTo>
                  <a:cubicBezTo>
                    <a:pt x="112" y="154"/>
                    <a:pt x="109" y="150"/>
                    <a:pt x="107" y="147"/>
                  </a:cubicBezTo>
                  <a:cubicBezTo>
                    <a:pt x="105" y="145"/>
                    <a:pt x="101" y="140"/>
                    <a:pt x="102" y="135"/>
                  </a:cubicBezTo>
                  <a:cubicBezTo>
                    <a:pt x="102" y="133"/>
                    <a:pt x="100" y="133"/>
                    <a:pt x="98" y="131"/>
                  </a:cubicBezTo>
                  <a:cubicBezTo>
                    <a:pt x="97" y="130"/>
                    <a:pt x="94" y="129"/>
                    <a:pt x="94" y="127"/>
                  </a:cubicBezTo>
                  <a:cubicBezTo>
                    <a:pt x="94" y="124"/>
                    <a:pt x="98" y="120"/>
                    <a:pt x="102" y="117"/>
                  </a:cubicBezTo>
                  <a:cubicBezTo>
                    <a:pt x="103" y="116"/>
                    <a:pt x="103" y="116"/>
                    <a:pt x="103" y="116"/>
                  </a:cubicBezTo>
                  <a:cubicBezTo>
                    <a:pt x="103" y="115"/>
                    <a:pt x="104" y="115"/>
                    <a:pt x="105" y="115"/>
                  </a:cubicBezTo>
                  <a:cubicBezTo>
                    <a:pt x="106" y="115"/>
                    <a:pt x="107" y="116"/>
                    <a:pt x="108" y="116"/>
                  </a:cubicBezTo>
                  <a:cubicBezTo>
                    <a:pt x="109" y="117"/>
                    <a:pt x="110" y="117"/>
                    <a:pt x="111" y="117"/>
                  </a:cubicBezTo>
                  <a:cubicBezTo>
                    <a:pt x="111" y="117"/>
                    <a:pt x="111" y="117"/>
                    <a:pt x="111" y="117"/>
                  </a:cubicBezTo>
                  <a:cubicBezTo>
                    <a:pt x="112" y="116"/>
                    <a:pt x="113" y="115"/>
                    <a:pt x="115" y="115"/>
                  </a:cubicBezTo>
                  <a:cubicBezTo>
                    <a:pt x="116" y="115"/>
                    <a:pt x="118" y="115"/>
                    <a:pt x="119" y="115"/>
                  </a:cubicBezTo>
                  <a:cubicBezTo>
                    <a:pt x="119" y="116"/>
                    <a:pt x="120" y="116"/>
                    <a:pt x="120" y="116"/>
                  </a:cubicBezTo>
                  <a:cubicBezTo>
                    <a:pt x="120" y="116"/>
                    <a:pt x="120" y="116"/>
                    <a:pt x="120" y="116"/>
                  </a:cubicBezTo>
                  <a:cubicBezTo>
                    <a:pt x="121" y="116"/>
                    <a:pt x="123" y="114"/>
                    <a:pt x="124" y="111"/>
                  </a:cubicBezTo>
                  <a:cubicBezTo>
                    <a:pt x="125" y="110"/>
                    <a:pt x="125" y="109"/>
                    <a:pt x="125" y="108"/>
                  </a:cubicBezTo>
                  <a:cubicBezTo>
                    <a:pt x="126" y="105"/>
                    <a:pt x="129" y="104"/>
                    <a:pt x="132" y="103"/>
                  </a:cubicBezTo>
                  <a:cubicBezTo>
                    <a:pt x="133" y="102"/>
                    <a:pt x="135" y="102"/>
                    <a:pt x="135" y="102"/>
                  </a:cubicBezTo>
                  <a:cubicBezTo>
                    <a:pt x="135" y="101"/>
                    <a:pt x="137" y="97"/>
                    <a:pt x="138" y="94"/>
                  </a:cubicBezTo>
                  <a:cubicBezTo>
                    <a:pt x="138" y="92"/>
                    <a:pt x="139" y="91"/>
                    <a:pt x="139" y="90"/>
                  </a:cubicBezTo>
                  <a:cubicBezTo>
                    <a:pt x="140" y="89"/>
                    <a:pt x="141" y="89"/>
                    <a:pt x="142" y="88"/>
                  </a:cubicBezTo>
                  <a:cubicBezTo>
                    <a:pt x="144" y="88"/>
                    <a:pt x="146" y="87"/>
                    <a:pt x="146" y="85"/>
                  </a:cubicBezTo>
                  <a:cubicBezTo>
                    <a:pt x="146" y="80"/>
                    <a:pt x="149" y="78"/>
                    <a:pt x="152" y="78"/>
                  </a:cubicBezTo>
                  <a:cubicBezTo>
                    <a:pt x="153" y="78"/>
                    <a:pt x="153" y="76"/>
                    <a:pt x="153" y="73"/>
                  </a:cubicBezTo>
                  <a:cubicBezTo>
                    <a:pt x="153" y="72"/>
                    <a:pt x="153" y="71"/>
                    <a:pt x="153" y="70"/>
                  </a:cubicBezTo>
                  <a:cubicBezTo>
                    <a:pt x="154" y="67"/>
                    <a:pt x="156" y="62"/>
                    <a:pt x="160" y="61"/>
                  </a:cubicBezTo>
                  <a:cubicBezTo>
                    <a:pt x="160" y="61"/>
                    <a:pt x="160" y="61"/>
                    <a:pt x="160" y="61"/>
                  </a:cubicBezTo>
                  <a:cubicBezTo>
                    <a:pt x="160" y="61"/>
                    <a:pt x="160" y="61"/>
                    <a:pt x="160" y="60"/>
                  </a:cubicBezTo>
                  <a:cubicBezTo>
                    <a:pt x="159" y="59"/>
                    <a:pt x="157" y="58"/>
                    <a:pt x="155" y="58"/>
                  </a:cubicBezTo>
                  <a:cubicBezTo>
                    <a:pt x="155" y="58"/>
                    <a:pt x="154" y="58"/>
                    <a:pt x="154" y="58"/>
                  </a:cubicBezTo>
                  <a:cubicBezTo>
                    <a:pt x="150" y="58"/>
                    <a:pt x="147" y="49"/>
                    <a:pt x="147" y="47"/>
                  </a:cubicBezTo>
                  <a:cubicBezTo>
                    <a:pt x="147" y="47"/>
                    <a:pt x="147" y="47"/>
                    <a:pt x="147" y="47"/>
                  </a:cubicBezTo>
                  <a:cubicBezTo>
                    <a:pt x="147" y="46"/>
                    <a:pt x="147" y="46"/>
                    <a:pt x="147" y="46"/>
                  </a:cubicBezTo>
                  <a:cubicBezTo>
                    <a:pt x="147" y="42"/>
                    <a:pt x="147" y="37"/>
                    <a:pt x="146" y="37"/>
                  </a:cubicBezTo>
                  <a:cubicBezTo>
                    <a:pt x="145" y="36"/>
                    <a:pt x="144" y="35"/>
                    <a:pt x="145" y="33"/>
                  </a:cubicBezTo>
                  <a:cubicBezTo>
                    <a:pt x="145" y="31"/>
                    <a:pt x="148" y="29"/>
                    <a:pt x="152" y="29"/>
                  </a:cubicBezTo>
                  <a:cubicBezTo>
                    <a:pt x="154" y="29"/>
                    <a:pt x="157" y="30"/>
                    <a:pt x="160" y="30"/>
                  </a:cubicBezTo>
                  <a:cubicBezTo>
                    <a:pt x="162" y="31"/>
                    <a:pt x="165" y="32"/>
                    <a:pt x="167" y="32"/>
                  </a:cubicBezTo>
                  <a:cubicBezTo>
                    <a:pt x="168" y="32"/>
                    <a:pt x="168" y="32"/>
                    <a:pt x="168" y="32"/>
                  </a:cubicBezTo>
                  <a:cubicBezTo>
                    <a:pt x="170" y="30"/>
                    <a:pt x="174" y="29"/>
                    <a:pt x="177" y="28"/>
                  </a:cubicBezTo>
                  <a:cubicBezTo>
                    <a:pt x="178" y="28"/>
                    <a:pt x="179" y="28"/>
                    <a:pt x="180" y="27"/>
                  </a:cubicBezTo>
                  <a:cubicBezTo>
                    <a:pt x="180" y="27"/>
                    <a:pt x="180" y="27"/>
                    <a:pt x="180" y="27"/>
                  </a:cubicBezTo>
                  <a:cubicBezTo>
                    <a:pt x="180" y="27"/>
                    <a:pt x="180" y="27"/>
                    <a:pt x="180" y="27"/>
                  </a:cubicBezTo>
                  <a:cubicBezTo>
                    <a:pt x="180" y="26"/>
                    <a:pt x="181" y="26"/>
                    <a:pt x="181" y="26"/>
                  </a:cubicBezTo>
                  <a:cubicBezTo>
                    <a:pt x="181" y="26"/>
                    <a:pt x="181" y="26"/>
                    <a:pt x="181" y="26"/>
                  </a:cubicBezTo>
                  <a:cubicBezTo>
                    <a:pt x="181" y="25"/>
                    <a:pt x="181" y="25"/>
                    <a:pt x="182" y="24"/>
                  </a:cubicBezTo>
                  <a:cubicBezTo>
                    <a:pt x="182" y="24"/>
                    <a:pt x="182" y="24"/>
                    <a:pt x="182" y="24"/>
                  </a:cubicBezTo>
                  <a:cubicBezTo>
                    <a:pt x="182" y="23"/>
                    <a:pt x="182" y="22"/>
                    <a:pt x="183" y="22"/>
                  </a:cubicBezTo>
                  <a:cubicBezTo>
                    <a:pt x="183" y="22"/>
                    <a:pt x="182" y="21"/>
                    <a:pt x="182" y="21"/>
                  </a:cubicBezTo>
                  <a:cubicBezTo>
                    <a:pt x="182" y="21"/>
                    <a:pt x="182" y="21"/>
                    <a:pt x="181" y="21"/>
                  </a:cubicBezTo>
                  <a:cubicBezTo>
                    <a:pt x="181" y="21"/>
                    <a:pt x="181" y="20"/>
                    <a:pt x="180" y="20"/>
                  </a:cubicBezTo>
                  <a:cubicBezTo>
                    <a:pt x="180" y="20"/>
                    <a:pt x="180" y="20"/>
                    <a:pt x="179" y="20"/>
                  </a:cubicBezTo>
                  <a:cubicBezTo>
                    <a:pt x="179" y="20"/>
                    <a:pt x="178" y="19"/>
                    <a:pt x="178" y="19"/>
                  </a:cubicBezTo>
                  <a:cubicBezTo>
                    <a:pt x="178" y="19"/>
                    <a:pt x="177" y="19"/>
                    <a:pt x="177" y="19"/>
                  </a:cubicBezTo>
                  <a:cubicBezTo>
                    <a:pt x="176" y="18"/>
                    <a:pt x="176" y="18"/>
                    <a:pt x="175" y="18"/>
                  </a:cubicBezTo>
                  <a:cubicBezTo>
                    <a:pt x="169" y="15"/>
                    <a:pt x="169" y="10"/>
                    <a:pt x="169" y="8"/>
                  </a:cubicBezTo>
                  <a:cubicBezTo>
                    <a:pt x="168" y="8"/>
                    <a:pt x="165" y="5"/>
                    <a:pt x="163" y="4"/>
                  </a:cubicBezTo>
                  <a:cubicBezTo>
                    <a:pt x="162" y="3"/>
                    <a:pt x="161" y="2"/>
                    <a:pt x="159" y="1"/>
                  </a:cubicBezTo>
                  <a:cubicBezTo>
                    <a:pt x="159" y="1"/>
                    <a:pt x="159" y="1"/>
                    <a:pt x="159" y="1"/>
                  </a:cubicBezTo>
                  <a:cubicBezTo>
                    <a:pt x="159" y="1"/>
                    <a:pt x="159" y="1"/>
                    <a:pt x="159" y="1"/>
                  </a:cubicBezTo>
                  <a:cubicBezTo>
                    <a:pt x="158" y="1"/>
                    <a:pt x="157" y="1"/>
                    <a:pt x="156" y="1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55" y="1"/>
                    <a:pt x="155" y="1"/>
                    <a:pt x="155" y="1"/>
                  </a:cubicBezTo>
                  <a:cubicBezTo>
                    <a:pt x="155" y="1"/>
                    <a:pt x="155" y="1"/>
                    <a:pt x="155" y="1"/>
                  </a:cubicBezTo>
                  <a:cubicBezTo>
                    <a:pt x="155" y="1"/>
                    <a:pt x="154" y="1"/>
                    <a:pt x="154" y="0"/>
                  </a:cubicBezTo>
                  <a:cubicBezTo>
                    <a:pt x="154" y="1"/>
                    <a:pt x="153" y="1"/>
                    <a:pt x="153" y="1"/>
                  </a:cubicBezTo>
                  <a:cubicBezTo>
                    <a:pt x="153" y="1"/>
                    <a:pt x="152" y="2"/>
                    <a:pt x="152" y="2"/>
                  </a:cubicBezTo>
                  <a:cubicBezTo>
                    <a:pt x="151" y="2"/>
                    <a:pt x="151" y="2"/>
                    <a:pt x="150" y="3"/>
                  </a:cubicBezTo>
                  <a:cubicBezTo>
                    <a:pt x="150" y="3"/>
                    <a:pt x="150" y="3"/>
                    <a:pt x="149" y="3"/>
                  </a:cubicBezTo>
                  <a:cubicBezTo>
                    <a:pt x="149" y="3"/>
                    <a:pt x="148" y="3"/>
                    <a:pt x="148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6" y="4"/>
                    <a:pt x="145" y="4"/>
                    <a:pt x="145" y="4"/>
                  </a:cubicBezTo>
                  <a:cubicBezTo>
                    <a:pt x="144" y="4"/>
                    <a:pt x="143" y="4"/>
                    <a:pt x="142" y="4"/>
                  </a:cubicBezTo>
                  <a:cubicBezTo>
                    <a:pt x="142" y="3"/>
                    <a:pt x="141" y="3"/>
                    <a:pt x="140" y="3"/>
                  </a:cubicBezTo>
                  <a:cubicBezTo>
                    <a:pt x="137" y="3"/>
                    <a:pt x="131" y="5"/>
                    <a:pt x="128" y="8"/>
                  </a:cubicBezTo>
                  <a:cubicBezTo>
                    <a:pt x="126" y="9"/>
                    <a:pt x="124" y="10"/>
                    <a:pt x="122" y="10"/>
                  </a:cubicBezTo>
                  <a:cubicBezTo>
                    <a:pt x="121" y="11"/>
                    <a:pt x="120" y="11"/>
                    <a:pt x="120" y="11"/>
                  </a:cubicBezTo>
                  <a:cubicBezTo>
                    <a:pt x="119" y="11"/>
                    <a:pt x="118" y="11"/>
                    <a:pt x="118" y="12"/>
                  </a:cubicBezTo>
                  <a:cubicBezTo>
                    <a:pt x="117" y="13"/>
                    <a:pt x="118" y="14"/>
                    <a:pt x="119" y="15"/>
                  </a:cubicBezTo>
                  <a:cubicBezTo>
                    <a:pt x="121" y="17"/>
                    <a:pt x="121" y="19"/>
                    <a:pt x="121" y="20"/>
                  </a:cubicBezTo>
                  <a:cubicBezTo>
                    <a:pt x="121" y="21"/>
                    <a:pt x="121" y="21"/>
                    <a:pt x="121" y="22"/>
                  </a:cubicBezTo>
                  <a:cubicBezTo>
                    <a:pt x="121" y="24"/>
                    <a:pt x="119" y="26"/>
                    <a:pt x="118" y="28"/>
                  </a:cubicBezTo>
                  <a:cubicBezTo>
                    <a:pt x="117" y="29"/>
                    <a:pt x="116" y="30"/>
                    <a:pt x="115" y="31"/>
                  </a:cubicBezTo>
                  <a:cubicBezTo>
                    <a:pt x="115" y="32"/>
                    <a:pt x="115" y="33"/>
                    <a:pt x="115" y="35"/>
                  </a:cubicBezTo>
                  <a:cubicBezTo>
                    <a:pt x="115" y="36"/>
                    <a:pt x="115" y="38"/>
                    <a:pt x="115" y="40"/>
                  </a:cubicBezTo>
                  <a:cubicBezTo>
                    <a:pt x="114" y="41"/>
                    <a:pt x="113" y="41"/>
                    <a:pt x="111" y="41"/>
                  </a:cubicBezTo>
                  <a:cubicBezTo>
                    <a:pt x="110" y="41"/>
                    <a:pt x="107" y="41"/>
                    <a:pt x="106" y="40"/>
                  </a:cubicBezTo>
                  <a:cubicBezTo>
                    <a:pt x="104" y="40"/>
                    <a:pt x="103" y="40"/>
                    <a:pt x="102" y="40"/>
                  </a:cubicBezTo>
                  <a:cubicBezTo>
                    <a:pt x="102" y="40"/>
                    <a:pt x="102" y="40"/>
                    <a:pt x="102" y="40"/>
                  </a:cubicBezTo>
                  <a:cubicBezTo>
                    <a:pt x="102" y="40"/>
                    <a:pt x="103" y="42"/>
                    <a:pt x="103" y="42"/>
                  </a:cubicBezTo>
                  <a:cubicBezTo>
                    <a:pt x="104" y="44"/>
                    <a:pt x="105" y="45"/>
                    <a:pt x="106" y="46"/>
                  </a:cubicBezTo>
                  <a:cubicBezTo>
                    <a:pt x="106" y="47"/>
                    <a:pt x="106" y="47"/>
                    <a:pt x="105" y="48"/>
                  </a:cubicBezTo>
                  <a:cubicBezTo>
                    <a:pt x="103" y="50"/>
                    <a:pt x="100" y="52"/>
                    <a:pt x="97" y="52"/>
                  </a:cubicBezTo>
                  <a:cubicBezTo>
                    <a:pt x="95" y="52"/>
                    <a:pt x="95" y="54"/>
                    <a:pt x="94" y="60"/>
                  </a:cubicBezTo>
                  <a:cubicBezTo>
                    <a:pt x="94" y="61"/>
                    <a:pt x="94" y="62"/>
                    <a:pt x="94" y="63"/>
                  </a:cubicBezTo>
                  <a:cubicBezTo>
                    <a:pt x="94" y="64"/>
                    <a:pt x="94" y="64"/>
                    <a:pt x="94" y="65"/>
                  </a:cubicBezTo>
                  <a:cubicBezTo>
                    <a:pt x="93" y="68"/>
                    <a:pt x="92" y="70"/>
                    <a:pt x="90" y="70"/>
                  </a:cubicBezTo>
                  <a:cubicBezTo>
                    <a:pt x="88" y="70"/>
                    <a:pt x="87" y="69"/>
                    <a:pt x="87" y="68"/>
                  </a:cubicBezTo>
                  <a:cubicBezTo>
                    <a:pt x="87" y="68"/>
                    <a:pt x="87" y="68"/>
                    <a:pt x="86" y="68"/>
                  </a:cubicBezTo>
                  <a:cubicBezTo>
                    <a:pt x="82" y="68"/>
                    <a:pt x="77" y="71"/>
                    <a:pt x="77" y="72"/>
                  </a:cubicBezTo>
                  <a:cubicBezTo>
                    <a:pt x="77" y="74"/>
                    <a:pt x="75" y="75"/>
                    <a:pt x="73" y="75"/>
                  </a:cubicBezTo>
                  <a:cubicBezTo>
                    <a:pt x="72" y="75"/>
                    <a:pt x="70" y="75"/>
                    <a:pt x="69" y="75"/>
                  </a:cubicBezTo>
                  <a:cubicBezTo>
                    <a:pt x="68" y="75"/>
                    <a:pt x="68" y="75"/>
                    <a:pt x="68" y="75"/>
                  </a:cubicBezTo>
                  <a:cubicBezTo>
                    <a:pt x="65" y="75"/>
                    <a:pt x="60" y="78"/>
                    <a:pt x="60" y="79"/>
                  </a:cubicBezTo>
                  <a:cubicBezTo>
                    <a:pt x="60" y="80"/>
                    <a:pt x="60" y="82"/>
                    <a:pt x="61" y="84"/>
                  </a:cubicBezTo>
                  <a:cubicBezTo>
                    <a:pt x="61" y="88"/>
                    <a:pt x="62" y="90"/>
                    <a:pt x="61" y="91"/>
                  </a:cubicBezTo>
                  <a:cubicBezTo>
                    <a:pt x="61" y="91"/>
                    <a:pt x="60" y="92"/>
                    <a:pt x="59" y="92"/>
                  </a:cubicBezTo>
                  <a:cubicBezTo>
                    <a:pt x="52" y="94"/>
                    <a:pt x="25" y="97"/>
                    <a:pt x="18" y="97"/>
                  </a:cubicBezTo>
                  <a:cubicBezTo>
                    <a:pt x="17" y="97"/>
                    <a:pt x="16" y="97"/>
                    <a:pt x="15" y="97"/>
                  </a:cubicBezTo>
                  <a:cubicBezTo>
                    <a:pt x="14" y="97"/>
                    <a:pt x="12" y="97"/>
                    <a:pt x="11" y="97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9" y="96"/>
                    <a:pt x="8" y="96"/>
                    <a:pt x="7" y="96"/>
                  </a:cubicBezTo>
                  <a:cubicBezTo>
                    <a:pt x="6" y="96"/>
                    <a:pt x="6" y="96"/>
                    <a:pt x="5" y="96"/>
                  </a:cubicBezTo>
                  <a:cubicBezTo>
                    <a:pt x="4" y="96"/>
                    <a:pt x="4" y="96"/>
                    <a:pt x="3" y="96"/>
                  </a:cubicBezTo>
                  <a:cubicBezTo>
                    <a:pt x="2" y="96"/>
                    <a:pt x="2" y="96"/>
                    <a:pt x="1" y="96"/>
                  </a:cubicBezTo>
                  <a:cubicBezTo>
                    <a:pt x="1" y="95"/>
                    <a:pt x="1" y="95"/>
                    <a:pt x="0" y="95"/>
                  </a:cubicBezTo>
                  <a:cubicBezTo>
                    <a:pt x="0" y="96"/>
                    <a:pt x="1" y="96"/>
                    <a:pt x="1" y="96"/>
                  </a:cubicBezTo>
                  <a:cubicBezTo>
                    <a:pt x="1" y="96"/>
                    <a:pt x="1" y="96"/>
                    <a:pt x="1" y="96"/>
                  </a:cubicBezTo>
                  <a:cubicBezTo>
                    <a:pt x="1" y="96"/>
                    <a:pt x="1" y="97"/>
                    <a:pt x="2" y="97"/>
                  </a:cubicBezTo>
                  <a:cubicBezTo>
                    <a:pt x="2" y="97"/>
                    <a:pt x="2" y="97"/>
                    <a:pt x="2" y="97"/>
                  </a:cubicBezTo>
                  <a:cubicBezTo>
                    <a:pt x="2" y="98"/>
                    <a:pt x="3" y="98"/>
                    <a:pt x="3" y="98"/>
                  </a:cubicBezTo>
                  <a:cubicBezTo>
                    <a:pt x="3" y="98"/>
                    <a:pt x="3" y="99"/>
                    <a:pt x="3" y="99"/>
                  </a:cubicBezTo>
                  <a:cubicBezTo>
                    <a:pt x="3" y="99"/>
                    <a:pt x="4" y="100"/>
                    <a:pt x="4" y="100"/>
                  </a:cubicBezTo>
                  <a:cubicBezTo>
                    <a:pt x="5" y="103"/>
                    <a:pt x="9" y="107"/>
                    <a:pt x="15" y="109"/>
                  </a:cubicBezTo>
                  <a:cubicBezTo>
                    <a:pt x="19" y="111"/>
                    <a:pt x="19" y="115"/>
                    <a:pt x="19" y="118"/>
                  </a:cubicBezTo>
                  <a:cubicBezTo>
                    <a:pt x="19" y="119"/>
                    <a:pt x="20" y="121"/>
                    <a:pt x="20" y="122"/>
                  </a:cubicBezTo>
                  <a:cubicBezTo>
                    <a:pt x="22" y="122"/>
                    <a:pt x="25" y="127"/>
                    <a:pt x="25" y="130"/>
                  </a:cubicBezTo>
                  <a:cubicBezTo>
                    <a:pt x="25" y="131"/>
                    <a:pt x="24" y="132"/>
                    <a:pt x="23" y="132"/>
                  </a:cubicBezTo>
                  <a:cubicBezTo>
                    <a:pt x="19" y="132"/>
                    <a:pt x="16" y="133"/>
                    <a:pt x="13" y="135"/>
                  </a:cubicBezTo>
                  <a:cubicBezTo>
                    <a:pt x="10" y="136"/>
                    <a:pt x="6" y="140"/>
                    <a:pt x="6" y="146"/>
                  </a:cubicBezTo>
                  <a:cubicBezTo>
                    <a:pt x="6" y="146"/>
                    <a:pt x="6" y="147"/>
                    <a:pt x="6" y="147"/>
                  </a:cubicBezTo>
                  <a:cubicBezTo>
                    <a:pt x="6" y="147"/>
                    <a:pt x="6" y="147"/>
                    <a:pt x="6" y="148"/>
                  </a:cubicBezTo>
                  <a:cubicBezTo>
                    <a:pt x="7" y="148"/>
                    <a:pt x="9" y="148"/>
                    <a:pt x="10" y="148"/>
                  </a:cubicBezTo>
                  <a:cubicBezTo>
                    <a:pt x="19" y="148"/>
                    <a:pt x="25" y="147"/>
                    <a:pt x="26" y="14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21" name="Freeform 223"/>
            <p:cNvSpPr>
              <a:spLocks/>
            </p:cNvSpPr>
            <p:nvPr/>
          </p:nvSpPr>
          <p:spPr bwMode="auto">
            <a:xfrm>
              <a:off x="14217650" y="6324600"/>
              <a:ext cx="271463" cy="225425"/>
            </a:xfrm>
            <a:custGeom>
              <a:avLst/>
              <a:gdLst>
                <a:gd name="T0" fmla="*/ 13 w 51"/>
                <a:gd name="T1" fmla="*/ 1 h 43"/>
                <a:gd name="T2" fmla="*/ 13 w 51"/>
                <a:gd name="T3" fmla="*/ 2 h 43"/>
                <a:gd name="T4" fmla="*/ 13 w 51"/>
                <a:gd name="T5" fmla="*/ 2 h 43"/>
                <a:gd name="T6" fmla="*/ 17 w 51"/>
                <a:gd name="T7" fmla="*/ 7 h 43"/>
                <a:gd name="T8" fmla="*/ 12 w 51"/>
                <a:gd name="T9" fmla="*/ 9 h 43"/>
                <a:gd name="T10" fmla="*/ 1 w 51"/>
                <a:gd name="T11" fmla="*/ 5 h 43"/>
                <a:gd name="T12" fmla="*/ 0 w 51"/>
                <a:gd name="T13" fmla="*/ 5 h 43"/>
                <a:gd name="T14" fmla="*/ 1 w 51"/>
                <a:gd name="T15" fmla="*/ 6 h 43"/>
                <a:gd name="T16" fmla="*/ 4 w 51"/>
                <a:gd name="T17" fmla="*/ 14 h 43"/>
                <a:gd name="T18" fmla="*/ 8 w 51"/>
                <a:gd name="T19" fmla="*/ 23 h 43"/>
                <a:gd name="T20" fmla="*/ 15 w 51"/>
                <a:gd name="T21" fmla="*/ 31 h 43"/>
                <a:gd name="T22" fmla="*/ 15 w 51"/>
                <a:gd name="T23" fmla="*/ 32 h 43"/>
                <a:gd name="T24" fmla="*/ 15 w 51"/>
                <a:gd name="T25" fmla="*/ 33 h 43"/>
                <a:gd name="T26" fmla="*/ 16 w 51"/>
                <a:gd name="T27" fmla="*/ 34 h 43"/>
                <a:gd name="T28" fmla="*/ 24 w 51"/>
                <a:gd name="T29" fmla="*/ 30 h 43"/>
                <a:gd name="T30" fmla="*/ 27 w 51"/>
                <a:gd name="T31" fmla="*/ 29 h 43"/>
                <a:gd name="T32" fmla="*/ 30 w 51"/>
                <a:gd name="T33" fmla="*/ 27 h 43"/>
                <a:gd name="T34" fmla="*/ 31 w 51"/>
                <a:gd name="T35" fmla="*/ 27 h 43"/>
                <a:gd name="T36" fmla="*/ 32 w 51"/>
                <a:gd name="T37" fmla="*/ 27 h 43"/>
                <a:gd name="T38" fmla="*/ 33 w 51"/>
                <a:gd name="T39" fmla="*/ 28 h 43"/>
                <a:gd name="T40" fmla="*/ 33 w 51"/>
                <a:gd name="T41" fmla="*/ 37 h 43"/>
                <a:gd name="T42" fmla="*/ 33 w 51"/>
                <a:gd name="T43" fmla="*/ 39 h 43"/>
                <a:gd name="T44" fmla="*/ 34 w 51"/>
                <a:gd name="T45" fmla="*/ 40 h 43"/>
                <a:gd name="T46" fmla="*/ 36 w 51"/>
                <a:gd name="T47" fmla="*/ 41 h 43"/>
                <a:gd name="T48" fmla="*/ 39 w 51"/>
                <a:gd name="T49" fmla="*/ 43 h 43"/>
                <a:gd name="T50" fmla="*/ 41 w 51"/>
                <a:gd name="T51" fmla="*/ 37 h 43"/>
                <a:gd name="T52" fmla="*/ 39 w 51"/>
                <a:gd name="T53" fmla="*/ 3 h 43"/>
                <a:gd name="T54" fmla="*/ 39 w 51"/>
                <a:gd name="T55" fmla="*/ 2 h 43"/>
                <a:gd name="T56" fmla="*/ 37 w 51"/>
                <a:gd name="T57" fmla="*/ 4 h 43"/>
                <a:gd name="T58" fmla="*/ 36 w 51"/>
                <a:gd name="T59" fmla="*/ 4 h 43"/>
                <a:gd name="T60" fmla="*/ 34 w 51"/>
                <a:gd name="T61" fmla="*/ 5 h 43"/>
                <a:gd name="T62" fmla="*/ 30 w 51"/>
                <a:gd name="T63" fmla="*/ 8 h 43"/>
                <a:gd name="T64" fmla="*/ 27 w 51"/>
                <a:gd name="T65" fmla="*/ 7 h 43"/>
                <a:gd name="T66" fmla="*/ 22 w 51"/>
                <a:gd name="T67" fmla="*/ 4 h 43"/>
                <a:gd name="T68" fmla="*/ 18 w 51"/>
                <a:gd name="T69" fmla="*/ 1 h 43"/>
                <a:gd name="T70" fmla="*/ 14 w 51"/>
                <a:gd name="T71" fmla="*/ 0 h 43"/>
                <a:gd name="T72" fmla="*/ 14 w 51"/>
                <a:gd name="T73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1" h="43">
                  <a:moveTo>
                    <a:pt x="14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4" y="3"/>
                    <a:pt x="14" y="4"/>
                  </a:cubicBezTo>
                  <a:cubicBezTo>
                    <a:pt x="16" y="4"/>
                    <a:pt x="17" y="5"/>
                    <a:pt x="17" y="7"/>
                  </a:cubicBezTo>
                  <a:cubicBezTo>
                    <a:pt x="17" y="7"/>
                    <a:pt x="17" y="8"/>
                    <a:pt x="16" y="8"/>
                  </a:cubicBezTo>
                  <a:cubicBezTo>
                    <a:pt x="15" y="9"/>
                    <a:pt x="14" y="9"/>
                    <a:pt x="12" y="9"/>
                  </a:cubicBezTo>
                  <a:cubicBezTo>
                    <a:pt x="10" y="9"/>
                    <a:pt x="8" y="9"/>
                    <a:pt x="6" y="8"/>
                  </a:cubicBezTo>
                  <a:cubicBezTo>
                    <a:pt x="5" y="6"/>
                    <a:pt x="2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8"/>
                    <a:pt x="2" y="8"/>
                  </a:cubicBezTo>
                  <a:cubicBezTo>
                    <a:pt x="3" y="10"/>
                    <a:pt x="4" y="12"/>
                    <a:pt x="4" y="14"/>
                  </a:cubicBezTo>
                  <a:cubicBezTo>
                    <a:pt x="4" y="15"/>
                    <a:pt x="5" y="16"/>
                    <a:pt x="6" y="17"/>
                  </a:cubicBezTo>
                  <a:cubicBezTo>
                    <a:pt x="7" y="19"/>
                    <a:pt x="8" y="21"/>
                    <a:pt x="8" y="23"/>
                  </a:cubicBezTo>
                  <a:cubicBezTo>
                    <a:pt x="8" y="24"/>
                    <a:pt x="10" y="25"/>
                    <a:pt x="11" y="26"/>
                  </a:cubicBezTo>
                  <a:cubicBezTo>
                    <a:pt x="13" y="28"/>
                    <a:pt x="15" y="29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3"/>
                    <a:pt x="15" y="33"/>
                  </a:cubicBezTo>
                  <a:cubicBezTo>
                    <a:pt x="16" y="33"/>
                    <a:pt x="16" y="33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5"/>
                    <a:pt x="16" y="35"/>
                    <a:pt x="17" y="35"/>
                  </a:cubicBezTo>
                  <a:cubicBezTo>
                    <a:pt x="19" y="34"/>
                    <a:pt x="22" y="32"/>
                    <a:pt x="24" y="30"/>
                  </a:cubicBezTo>
                  <a:cubicBezTo>
                    <a:pt x="25" y="30"/>
                    <a:pt x="26" y="29"/>
                    <a:pt x="27" y="29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8" y="28"/>
                    <a:pt x="28" y="28"/>
                    <a:pt x="29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0" y="27"/>
                    <a:pt x="31" y="27"/>
                    <a:pt x="31" y="2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3" y="27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5" y="30"/>
                    <a:pt x="34" y="34"/>
                    <a:pt x="33" y="37"/>
                  </a:cubicBezTo>
                  <a:cubicBezTo>
                    <a:pt x="33" y="38"/>
                    <a:pt x="33" y="38"/>
                    <a:pt x="33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1"/>
                    <a:pt x="36" y="41"/>
                    <a:pt x="36" y="41"/>
                  </a:cubicBezTo>
                  <a:cubicBezTo>
                    <a:pt x="36" y="41"/>
                    <a:pt x="37" y="42"/>
                    <a:pt x="37" y="42"/>
                  </a:cubicBezTo>
                  <a:cubicBezTo>
                    <a:pt x="37" y="42"/>
                    <a:pt x="38" y="42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0"/>
                    <a:pt x="40" y="39"/>
                    <a:pt x="41" y="37"/>
                  </a:cubicBezTo>
                  <a:cubicBezTo>
                    <a:pt x="47" y="30"/>
                    <a:pt x="51" y="19"/>
                    <a:pt x="48" y="14"/>
                  </a:cubicBezTo>
                  <a:cubicBezTo>
                    <a:pt x="47" y="12"/>
                    <a:pt x="43" y="8"/>
                    <a:pt x="39" y="3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6" y="4"/>
                    <a:pt x="36" y="4"/>
                  </a:cubicBezTo>
                  <a:cubicBezTo>
                    <a:pt x="36" y="4"/>
                    <a:pt x="36" y="5"/>
                    <a:pt x="36" y="5"/>
                  </a:cubicBezTo>
                  <a:cubicBezTo>
                    <a:pt x="35" y="5"/>
                    <a:pt x="35" y="5"/>
                    <a:pt x="34" y="5"/>
                  </a:cubicBezTo>
                  <a:cubicBezTo>
                    <a:pt x="33" y="5"/>
                    <a:pt x="32" y="6"/>
                    <a:pt x="32" y="6"/>
                  </a:cubicBezTo>
                  <a:cubicBezTo>
                    <a:pt x="32" y="8"/>
                    <a:pt x="31" y="8"/>
                    <a:pt x="30" y="8"/>
                  </a:cubicBezTo>
                  <a:cubicBezTo>
                    <a:pt x="29" y="8"/>
                    <a:pt x="29" y="8"/>
                    <a:pt x="28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5" y="7"/>
                    <a:pt x="24" y="6"/>
                    <a:pt x="22" y="4"/>
                  </a:cubicBezTo>
                  <a:cubicBezTo>
                    <a:pt x="21" y="3"/>
                    <a:pt x="20" y="2"/>
                    <a:pt x="19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1"/>
                    <a:pt x="17" y="1"/>
                    <a:pt x="16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1"/>
                    <a:pt x="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22" name="Freeform 224"/>
            <p:cNvSpPr>
              <a:spLocks/>
            </p:cNvSpPr>
            <p:nvPr/>
          </p:nvSpPr>
          <p:spPr bwMode="auto">
            <a:xfrm>
              <a:off x="10539413" y="8137525"/>
              <a:ext cx="149225" cy="36513"/>
            </a:xfrm>
            <a:custGeom>
              <a:avLst/>
              <a:gdLst>
                <a:gd name="T0" fmla="*/ 1 w 28"/>
                <a:gd name="T1" fmla="*/ 7 h 7"/>
                <a:gd name="T2" fmla="*/ 2 w 28"/>
                <a:gd name="T3" fmla="*/ 7 h 7"/>
                <a:gd name="T4" fmla="*/ 14 w 28"/>
                <a:gd name="T5" fmla="*/ 4 h 7"/>
                <a:gd name="T6" fmla="*/ 16 w 28"/>
                <a:gd name="T7" fmla="*/ 3 h 7"/>
                <a:gd name="T8" fmla="*/ 17 w 28"/>
                <a:gd name="T9" fmla="*/ 3 h 7"/>
                <a:gd name="T10" fmla="*/ 21 w 28"/>
                <a:gd name="T11" fmla="*/ 5 h 7"/>
                <a:gd name="T12" fmla="*/ 22 w 28"/>
                <a:gd name="T13" fmla="*/ 5 h 7"/>
                <a:gd name="T14" fmla="*/ 24 w 28"/>
                <a:gd name="T15" fmla="*/ 6 h 7"/>
                <a:gd name="T16" fmla="*/ 25 w 28"/>
                <a:gd name="T17" fmla="*/ 6 h 7"/>
                <a:gd name="T18" fmla="*/ 28 w 28"/>
                <a:gd name="T19" fmla="*/ 6 h 7"/>
                <a:gd name="T20" fmla="*/ 25 w 28"/>
                <a:gd name="T21" fmla="*/ 5 h 7"/>
                <a:gd name="T22" fmla="*/ 19 w 28"/>
                <a:gd name="T23" fmla="*/ 2 h 7"/>
                <a:gd name="T24" fmla="*/ 18 w 28"/>
                <a:gd name="T25" fmla="*/ 1 h 7"/>
                <a:gd name="T26" fmla="*/ 18 w 28"/>
                <a:gd name="T27" fmla="*/ 1 h 7"/>
                <a:gd name="T28" fmla="*/ 17 w 28"/>
                <a:gd name="T29" fmla="*/ 0 h 7"/>
                <a:gd name="T30" fmla="*/ 15 w 28"/>
                <a:gd name="T31" fmla="*/ 1 h 7"/>
                <a:gd name="T32" fmla="*/ 13 w 28"/>
                <a:gd name="T33" fmla="*/ 1 h 7"/>
                <a:gd name="T34" fmla="*/ 11 w 28"/>
                <a:gd name="T35" fmla="*/ 2 h 7"/>
                <a:gd name="T36" fmla="*/ 11 w 28"/>
                <a:gd name="T37" fmla="*/ 2 h 7"/>
                <a:gd name="T38" fmla="*/ 5 w 28"/>
                <a:gd name="T39" fmla="*/ 3 h 7"/>
                <a:gd name="T40" fmla="*/ 5 w 28"/>
                <a:gd name="T41" fmla="*/ 3 h 7"/>
                <a:gd name="T42" fmla="*/ 3 w 28"/>
                <a:gd name="T43" fmla="*/ 3 h 7"/>
                <a:gd name="T44" fmla="*/ 3 w 28"/>
                <a:gd name="T45" fmla="*/ 3 h 7"/>
                <a:gd name="T46" fmla="*/ 1 w 28"/>
                <a:gd name="T47" fmla="*/ 3 h 7"/>
                <a:gd name="T48" fmla="*/ 1 w 28"/>
                <a:gd name="T49" fmla="*/ 3 h 7"/>
                <a:gd name="T50" fmla="*/ 0 w 28"/>
                <a:gd name="T51" fmla="*/ 6 h 7"/>
                <a:gd name="T52" fmla="*/ 0 w 28"/>
                <a:gd name="T53" fmla="*/ 7 h 7"/>
                <a:gd name="T54" fmla="*/ 0 w 28"/>
                <a:gd name="T55" fmla="*/ 7 h 7"/>
                <a:gd name="T56" fmla="*/ 1 w 28"/>
                <a:gd name="T5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" h="7">
                  <a:moveTo>
                    <a:pt x="1" y="7"/>
                  </a:moveTo>
                  <a:cubicBezTo>
                    <a:pt x="1" y="7"/>
                    <a:pt x="1" y="7"/>
                    <a:pt x="2" y="7"/>
                  </a:cubicBezTo>
                  <a:cubicBezTo>
                    <a:pt x="5" y="7"/>
                    <a:pt x="12" y="6"/>
                    <a:pt x="14" y="4"/>
                  </a:cubicBezTo>
                  <a:cubicBezTo>
                    <a:pt x="15" y="3"/>
                    <a:pt x="15" y="3"/>
                    <a:pt x="16" y="3"/>
                  </a:cubicBezTo>
                  <a:cubicBezTo>
                    <a:pt x="16" y="3"/>
                    <a:pt x="17" y="3"/>
                    <a:pt x="17" y="3"/>
                  </a:cubicBezTo>
                  <a:cubicBezTo>
                    <a:pt x="18" y="3"/>
                    <a:pt x="19" y="4"/>
                    <a:pt x="21" y="5"/>
                  </a:cubicBezTo>
                  <a:cubicBezTo>
                    <a:pt x="21" y="5"/>
                    <a:pt x="22" y="5"/>
                    <a:pt x="22" y="5"/>
                  </a:cubicBezTo>
                  <a:cubicBezTo>
                    <a:pt x="23" y="6"/>
                    <a:pt x="24" y="6"/>
                    <a:pt x="24" y="6"/>
                  </a:cubicBezTo>
                  <a:cubicBezTo>
                    <a:pt x="24" y="6"/>
                    <a:pt x="24" y="6"/>
                    <a:pt x="25" y="6"/>
                  </a:cubicBezTo>
                  <a:cubicBezTo>
                    <a:pt x="26" y="6"/>
                    <a:pt x="27" y="6"/>
                    <a:pt x="28" y="6"/>
                  </a:cubicBezTo>
                  <a:cubicBezTo>
                    <a:pt x="27" y="5"/>
                    <a:pt x="26" y="5"/>
                    <a:pt x="25" y="5"/>
                  </a:cubicBezTo>
                  <a:cubicBezTo>
                    <a:pt x="22" y="5"/>
                    <a:pt x="20" y="3"/>
                    <a:pt x="19" y="2"/>
                  </a:cubicBezTo>
                  <a:cubicBezTo>
                    <a:pt x="19" y="2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7" y="0"/>
                    <a:pt x="17" y="0"/>
                  </a:cubicBezTo>
                  <a:cubicBezTo>
                    <a:pt x="16" y="0"/>
                    <a:pt x="16" y="0"/>
                    <a:pt x="15" y="1"/>
                  </a:cubicBezTo>
                  <a:cubicBezTo>
                    <a:pt x="14" y="1"/>
                    <a:pt x="13" y="1"/>
                    <a:pt x="13" y="1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3"/>
                    <a:pt x="7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0" y="5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23" name="Freeform 225"/>
            <p:cNvSpPr>
              <a:spLocks/>
            </p:cNvSpPr>
            <p:nvPr/>
          </p:nvSpPr>
          <p:spPr bwMode="auto">
            <a:xfrm>
              <a:off x="11555413" y="7545388"/>
              <a:ext cx="914400" cy="701675"/>
            </a:xfrm>
            <a:custGeom>
              <a:avLst/>
              <a:gdLst>
                <a:gd name="T0" fmla="*/ 169 w 172"/>
                <a:gd name="T1" fmla="*/ 50 h 134"/>
                <a:gd name="T2" fmla="*/ 169 w 172"/>
                <a:gd name="T3" fmla="*/ 29 h 134"/>
                <a:gd name="T4" fmla="*/ 165 w 172"/>
                <a:gd name="T5" fmla="*/ 18 h 134"/>
                <a:gd name="T6" fmla="*/ 164 w 172"/>
                <a:gd name="T7" fmla="*/ 16 h 134"/>
                <a:gd name="T8" fmla="*/ 164 w 172"/>
                <a:gd name="T9" fmla="*/ 6 h 134"/>
                <a:gd name="T10" fmla="*/ 155 w 172"/>
                <a:gd name="T11" fmla="*/ 10 h 134"/>
                <a:gd name="T12" fmla="*/ 146 w 172"/>
                <a:gd name="T13" fmla="*/ 2 h 134"/>
                <a:gd name="T14" fmla="*/ 143 w 172"/>
                <a:gd name="T15" fmla="*/ 1 h 134"/>
                <a:gd name="T16" fmla="*/ 139 w 172"/>
                <a:gd name="T17" fmla="*/ 0 h 134"/>
                <a:gd name="T18" fmla="*/ 136 w 172"/>
                <a:gd name="T19" fmla="*/ 0 h 134"/>
                <a:gd name="T20" fmla="*/ 132 w 172"/>
                <a:gd name="T21" fmla="*/ 0 h 134"/>
                <a:gd name="T22" fmla="*/ 46 w 172"/>
                <a:gd name="T23" fmla="*/ 52 h 134"/>
                <a:gd name="T24" fmla="*/ 45 w 172"/>
                <a:gd name="T25" fmla="*/ 57 h 134"/>
                <a:gd name="T26" fmla="*/ 45 w 172"/>
                <a:gd name="T27" fmla="*/ 63 h 134"/>
                <a:gd name="T28" fmla="*/ 45 w 172"/>
                <a:gd name="T29" fmla="*/ 69 h 134"/>
                <a:gd name="T30" fmla="*/ 45 w 172"/>
                <a:gd name="T31" fmla="*/ 73 h 134"/>
                <a:gd name="T32" fmla="*/ 45 w 172"/>
                <a:gd name="T33" fmla="*/ 76 h 134"/>
                <a:gd name="T34" fmla="*/ 45 w 172"/>
                <a:gd name="T35" fmla="*/ 79 h 134"/>
                <a:gd name="T36" fmla="*/ 45 w 172"/>
                <a:gd name="T37" fmla="*/ 80 h 134"/>
                <a:gd name="T38" fmla="*/ 45 w 172"/>
                <a:gd name="T39" fmla="*/ 81 h 134"/>
                <a:gd name="T40" fmla="*/ 45 w 172"/>
                <a:gd name="T41" fmla="*/ 82 h 134"/>
                <a:gd name="T42" fmla="*/ 44 w 172"/>
                <a:gd name="T43" fmla="*/ 82 h 134"/>
                <a:gd name="T44" fmla="*/ 41 w 172"/>
                <a:gd name="T45" fmla="*/ 91 h 134"/>
                <a:gd name="T46" fmla="*/ 26 w 172"/>
                <a:gd name="T47" fmla="*/ 97 h 134"/>
                <a:gd name="T48" fmla="*/ 7 w 172"/>
                <a:gd name="T49" fmla="*/ 100 h 134"/>
                <a:gd name="T50" fmla="*/ 0 w 172"/>
                <a:gd name="T51" fmla="*/ 102 h 134"/>
                <a:gd name="T52" fmla="*/ 0 w 172"/>
                <a:gd name="T53" fmla="*/ 104 h 134"/>
                <a:gd name="T54" fmla="*/ 0 w 172"/>
                <a:gd name="T55" fmla="*/ 104 h 134"/>
                <a:gd name="T56" fmla="*/ 0 w 172"/>
                <a:gd name="T57" fmla="*/ 105 h 134"/>
                <a:gd name="T58" fmla="*/ 0 w 172"/>
                <a:gd name="T59" fmla="*/ 105 h 134"/>
                <a:gd name="T60" fmla="*/ 3 w 172"/>
                <a:gd name="T61" fmla="*/ 112 h 134"/>
                <a:gd name="T62" fmla="*/ 10 w 172"/>
                <a:gd name="T63" fmla="*/ 122 h 134"/>
                <a:gd name="T64" fmla="*/ 18 w 172"/>
                <a:gd name="T65" fmla="*/ 125 h 134"/>
                <a:gd name="T66" fmla="*/ 21 w 172"/>
                <a:gd name="T67" fmla="*/ 129 h 134"/>
                <a:gd name="T68" fmla="*/ 23 w 172"/>
                <a:gd name="T69" fmla="*/ 132 h 134"/>
                <a:gd name="T70" fmla="*/ 24 w 172"/>
                <a:gd name="T71" fmla="*/ 132 h 134"/>
                <a:gd name="T72" fmla="*/ 26 w 172"/>
                <a:gd name="T73" fmla="*/ 129 h 134"/>
                <a:gd name="T74" fmla="*/ 26 w 172"/>
                <a:gd name="T75" fmla="*/ 129 h 134"/>
                <a:gd name="T76" fmla="*/ 28 w 172"/>
                <a:gd name="T77" fmla="*/ 128 h 134"/>
                <a:gd name="T78" fmla="*/ 30 w 172"/>
                <a:gd name="T79" fmla="*/ 128 h 134"/>
                <a:gd name="T80" fmla="*/ 35 w 172"/>
                <a:gd name="T81" fmla="*/ 134 h 134"/>
                <a:gd name="T82" fmla="*/ 37 w 172"/>
                <a:gd name="T83" fmla="*/ 133 h 134"/>
                <a:gd name="T84" fmla="*/ 45 w 172"/>
                <a:gd name="T85" fmla="*/ 115 h 134"/>
                <a:gd name="T86" fmla="*/ 49 w 172"/>
                <a:gd name="T87" fmla="*/ 114 h 134"/>
                <a:gd name="T88" fmla="*/ 56 w 172"/>
                <a:gd name="T89" fmla="*/ 115 h 134"/>
                <a:gd name="T90" fmla="*/ 63 w 172"/>
                <a:gd name="T91" fmla="*/ 112 h 134"/>
                <a:gd name="T92" fmla="*/ 74 w 172"/>
                <a:gd name="T93" fmla="*/ 118 h 134"/>
                <a:gd name="T94" fmla="*/ 87 w 172"/>
                <a:gd name="T95" fmla="*/ 118 h 134"/>
                <a:gd name="T96" fmla="*/ 96 w 172"/>
                <a:gd name="T97" fmla="*/ 123 h 134"/>
                <a:gd name="T98" fmla="*/ 106 w 172"/>
                <a:gd name="T99" fmla="*/ 123 h 134"/>
                <a:gd name="T100" fmla="*/ 121 w 172"/>
                <a:gd name="T101" fmla="*/ 117 h 134"/>
                <a:gd name="T102" fmla="*/ 130 w 172"/>
                <a:gd name="T103" fmla="*/ 118 h 134"/>
                <a:gd name="T104" fmla="*/ 143 w 172"/>
                <a:gd name="T105" fmla="*/ 117 h 134"/>
                <a:gd name="T106" fmla="*/ 148 w 172"/>
                <a:gd name="T107" fmla="*/ 11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2" h="134">
                  <a:moveTo>
                    <a:pt x="150" y="100"/>
                  </a:moveTo>
                  <a:cubicBezTo>
                    <a:pt x="151" y="94"/>
                    <a:pt x="167" y="78"/>
                    <a:pt x="168" y="77"/>
                  </a:cubicBezTo>
                  <a:cubicBezTo>
                    <a:pt x="169" y="76"/>
                    <a:pt x="169" y="68"/>
                    <a:pt x="169" y="50"/>
                  </a:cubicBezTo>
                  <a:cubicBezTo>
                    <a:pt x="169" y="46"/>
                    <a:pt x="170" y="42"/>
                    <a:pt x="171" y="38"/>
                  </a:cubicBezTo>
                  <a:cubicBezTo>
                    <a:pt x="172" y="36"/>
                    <a:pt x="171" y="35"/>
                    <a:pt x="171" y="34"/>
                  </a:cubicBezTo>
                  <a:cubicBezTo>
                    <a:pt x="170" y="33"/>
                    <a:pt x="169" y="31"/>
                    <a:pt x="169" y="29"/>
                  </a:cubicBezTo>
                  <a:cubicBezTo>
                    <a:pt x="169" y="27"/>
                    <a:pt x="168" y="25"/>
                    <a:pt x="167" y="23"/>
                  </a:cubicBezTo>
                  <a:cubicBezTo>
                    <a:pt x="166" y="22"/>
                    <a:pt x="165" y="20"/>
                    <a:pt x="165" y="19"/>
                  </a:cubicBezTo>
                  <a:cubicBezTo>
                    <a:pt x="165" y="19"/>
                    <a:pt x="165" y="18"/>
                    <a:pt x="165" y="18"/>
                  </a:cubicBezTo>
                  <a:cubicBezTo>
                    <a:pt x="165" y="18"/>
                    <a:pt x="165" y="18"/>
                    <a:pt x="165" y="1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5" y="16"/>
                    <a:pt x="164" y="16"/>
                    <a:pt x="164" y="16"/>
                  </a:cubicBezTo>
                  <a:cubicBezTo>
                    <a:pt x="164" y="16"/>
                    <a:pt x="164" y="15"/>
                    <a:pt x="164" y="15"/>
                  </a:cubicBezTo>
                  <a:cubicBezTo>
                    <a:pt x="164" y="15"/>
                    <a:pt x="164" y="14"/>
                    <a:pt x="164" y="14"/>
                  </a:cubicBezTo>
                  <a:cubicBezTo>
                    <a:pt x="164" y="12"/>
                    <a:pt x="164" y="8"/>
                    <a:pt x="164" y="6"/>
                  </a:cubicBezTo>
                  <a:cubicBezTo>
                    <a:pt x="161" y="8"/>
                    <a:pt x="161" y="8"/>
                    <a:pt x="161" y="8"/>
                  </a:cubicBezTo>
                  <a:cubicBezTo>
                    <a:pt x="156" y="11"/>
                    <a:pt x="156" y="11"/>
                    <a:pt x="156" y="11"/>
                  </a:cubicBezTo>
                  <a:cubicBezTo>
                    <a:pt x="155" y="10"/>
                    <a:pt x="155" y="10"/>
                    <a:pt x="155" y="10"/>
                  </a:cubicBezTo>
                  <a:cubicBezTo>
                    <a:pt x="155" y="10"/>
                    <a:pt x="153" y="6"/>
                    <a:pt x="148" y="3"/>
                  </a:cubicBezTo>
                  <a:cubicBezTo>
                    <a:pt x="148" y="3"/>
                    <a:pt x="147" y="2"/>
                    <a:pt x="147" y="2"/>
                  </a:cubicBezTo>
                  <a:cubicBezTo>
                    <a:pt x="146" y="2"/>
                    <a:pt x="146" y="2"/>
                    <a:pt x="146" y="2"/>
                  </a:cubicBezTo>
                  <a:cubicBezTo>
                    <a:pt x="145" y="2"/>
                    <a:pt x="145" y="2"/>
                    <a:pt x="145" y="1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2" y="1"/>
                    <a:pt x="142" y="1"/>
                    <a:pt x="141" y="1"/>
                  </a:cubicBezTo>
                  <a:cubicBezTo>
                    <a:pt x="141" y="1"/>
                    <a:pt x="141" y="1"/>
                    <a:pt x="141" y="1"/>
                  </a:cubicBezTo>
                  <a:cubicBezTo>
                    <a:pt x="140" y="0"/>
                    <a:pt x="140" y="0"/>
                    <a:pt x="139" y="0"/>
                  </a:cubicBezTo>
                  <a:cubicBezTo>
                    <a:pt x="139" y="0"/>
                    <a:pt x="138" y="0"/>
                    <a:pt x="138" y="0"/>
                  </a:cubicBezTo>
                  <a:cubicBezTo>
                    <a:pt x="138" y="0"/>
                    <a:pt x="137" y="0"/>
                    <a:pt x="137" y="0"/>
                  </a:cubicBezTo>
                  <a:cubicBezTo>
                    <a:pt x="137" y="0"/>
                    <a:pt x="136" y="0"/>
                    <a:pt x="136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5" y="0"/>
                    <a:pt x="134" y="0"/>
                    <a:pt x="134" y="0"/>
                  </a:cubicBezTo>
                  <a:cubicBezTo>
                    <a:pt x="133" y="0"/>
                    <a:pt x="133" y="0"/>
                    <a:pt x="132" y="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3" y="47"/>
                    <a:pt x="50" y="51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5"/>
                    <a:pt x="45" y="56"/>
                    <a:pt x="45" y="57"/>
                  </a:cubicBezTo>
                  <a:cubicBezTo>
                    <a:pt x="45" y="58"/>
                    <a:pt x="45" y="58"/>
                    <a:pt x="45" y="59"/>
                  </a:cubicBezTo>
                  <a:cubicBezTo>
                    <a:pt x="45" y="60"/>
                    <a:pt x="45" y="61"/>
                    <a:pt x="45" y="62"/>
                  </a:cubicBezTo>
                  <a:cubicBezTo>
                    <a:pt x="45" y="62"/>
                    <a:pt x="45" y="63"/>
                    <a:pt x="45" y="63"/>
                  </a:cubicBezTo>
                  <a:cubicBezTo>
                    <a:pt x="45" y="64"/>
                    <a:pt x="45" y="65"/>
                    <a:pt x="45" y="66"/>
                  </a:cubicBezTo>
                  <a:cubicBezTo>
                    <a:pt x="45" y="66"/>
                    <a:pt x="45" y="67"/>
                    <a:pt x="45" y="67"/>
                  </a:cubicBezTo>
                  <a:cubicBezTo>
                    <a:pt x="45" y="68"/>
                    <a:pt x="45" y="68"/>
                    <a:pt x="45" y="69"/>
                  </a:cubicBezTo>
                  <a:cubicBezTo>
                    <a:pt x="45" y="69"/>
                    <a:pt x="45" y="70"/>
                    <a:pt x="45" y="70"/>
                  </a:cubicBezTo>
                  <a:cubicBezTo>
                    <a:pt x="45" y="71"/>
                    <a:pt x="45" y="71"/>
                    <a:pt x="45" y="72"/>
                  </a:cubicBezTo>
                  <a:cubicBezTo>
                    <a:pt x="45" y="72"/>
                    <a:pt x="45" y="73"/>
                    <a:pt x="45" y="73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5"/>
                    <a:pt x="45" y="75"/>
                    <a:pt x="45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45" y="78"/>
                    <a:pt x="45" y="78"/>
                    <a:pt x="45" y="79"/>
                  </a:cubicBezTo>
                  <a:cubicBezTo>
                    <a:pt x="45" y="79"/>
                    <a:pt x="45" y="79"/>
                    <a:pt x="45" y="79"/>
                  </a:cubicBezTo>
                  <a:cubicBezTo>
                    <a:pt x="45" y="79"/>
                    <a:pt x="45" y="80"/>
                    <a:pt x="45" y="80"/>
                  </a:cubicBezTo>
                  <a:cubicBezTo>
                    <a:pt x="45" y="80"/>
                    <a:pt x="45" y="80"/>
                    <a:pt x="45" y="80"/>
                  </a:cubicBezTo>
                  <a:cubicBezTo>
                    <a:pt x="45" y="80"/>
                    <a:pt x="45" y="81"/>
                    <a:pt x="45" y="81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5" y="82"/>
                    <a:pt x="44" y="82"/>
                    <a:pt x="44" y="82"/>
                  </a:cubicBezTo>
                  <a:cubicBezTo>
                    <a:pt x="44" y="82"/>
                    <a:pt x="44" y="82"/>
                    <a:pt x="44" y="82"/>
                  </a:cubicBezTo>
                  <a:cubicBezTo>
                    <a:pt x="44" y="82"/>
                    <a:pt x="44" y="82"/>
                    <a:pt x="44" y="82"/>
                  </a:cubicBezTo>
                  <a:cubicBezTo>
                    <a:pt x="44" y="82"/>
                    <a:pt x="44" y="82"/>
                    <a:pt x="44" y="82"/>
                  </a:cubicBezTo>
                  <a:cubicBezTo>
                    <a:pt x="44" y="83"/>
                    <a:pt x="43" y="85"/>
                    <a:pt x="43" y="86"/>
                  </a:cubicBezTo>
                  <a:cubicBezTo>
                    <a:pt x="42" y="88"/>
                    <a:pt x="41" y="90"/>
                    <a:pt x="41" y="91"/>
                  </a:cubicBezTo>
                  <a:cubicBezTo>
                    <a:pt x="40" y="91"/>
                    <a:pt x="40" y="91"/>
                    <a:pt x="40" y="92"/>
                  </a:cubicBezTo>
                  <a:cubicBezTo>
                    <a:pt x="38" y="93"/>
                    <a:pt x="37" y="96"/>
                    <a:pt x="33" y="96"/>
                  </a:cubicBezTo>
                  <a:cubicBezTo>
                    <a:pt x="31" y="96"/>
                    <a:pt x="29" y="96"/>
                    <a:pt x="26" y="97"/>
                  </a:cubicBezTo>
                  <a:cubicBezTo>
                    <a:pt x="22" y="97"/>
                    <a:pt x="18" y="98"/>
                    <a:pt x="15" y="98"/>
                  </a:cubicBezTo>
                  <a:cubicBezTo>
                    <a:pt x="12" y="97"/>
                    <a:pt x="10" y="99"/>
                    <a:pt x="8" y="100"/>
                  </a:cubicBezTo>
                  <a:cubicBezTo>
                    <a:pt x="8" y="100"/>
                    <a:pt x="7" y="100"/>
                    <a:pt x="7" y="100"/>
                  </a:cubicBezTo>
                  <a:cubicBezTo>
                    <a:pt x="6" y="101"/>
                    <a:pt x="2" y="101"/>
                    <a:pt x="0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2"/>
                    <a:pt x="0" y="102"/>
                    <a:pt x="0" y="103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103"/>
                    <a:pt x="0" y="103"/>
                    <a:pt x="0" y="104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06"/>
                    <a:pt x="1" y="107"/>
                    <a:pt x="1" y="108"/>
                  </a:cubicBezTo>
                  <a:cubicBezTo>
                    <a:pt x="2" y="110"/>
                    <a:pt x="2" y="111"/>
                    <a:pt x="3" y="112"/>
                  </a:cubicBezTo>
                  <a:cubicBezTo>
                    <a:pt x="4" y="112"/>
                    <a:pt x="4" y="112"/>
                    <a:pt x="4" y="112"/>
                  </a:cubicBezTo>
                  <a:cubicBezTo>
                    <a:pt x="6" y="114"/>
                    <a:pt x="9" y="116"/>
                    <a:pt x="9" y="119"/>
                  </a:cubicBezTo>
                  <a:cubicBezTo>
                    <a:pt x="9" y="122"/>
                    <a:pt x="10" y="122"/>
                    <a:pt x="10" y="122"/>
                  </a:cubicBezTo>
                  <a:cubicBezTo>
                    <a:pt x="11" y="122"/>
                    <a:pt x="12" y="123"/>
                    <a:pt x="13" y="124"/>
                  </a:cubicBezTo>
                  <a:cubicBezTo>
                    <a:pt x="14" y="125"/>
                    <a:pt x="14" y="126"/>
                    <a:pt x="15" y="126"/>
                  </a:cubicBezTo>
                  <a:cubicBezTo>
                    <a:pt x="16" y="126"/>
                    <a:pt x="17" y="126"/>
                    <a:pt x="18" y="125"/>
                  </a:cubicBezTo>
                  <a:cubicBezTo>
                    <a:pt x="19" y="125"/>
                    <a:pt x="19" y="125"/>
                    <a:pt x="20" y="125"/>
                  </a:cubicBezTo>
                  <a:cubicBezTo>
                    <a:pt x="21" y="125"/>
                    <a:pt x="21" y="125"/>
                    <a:pt x="21" y="126"/>
                  </a:cubicBezTo>
                  <a:cubicBezTo>
                    <a:pt x="21" y="126"/>
                    <a:pt x="21" y="127"/>
                    <a:pt x="21" y="129"/>
                  </a:cubicBezTo>
                  <a:cubicBezTo>
                    <a:pt x="21" y="130"/>
                    <a:pt x="21" y="131"/>
                    <a:pt x="22" y="131"/>
                  </a:cubicBezTo>
                  <a:cubicBezTo>
                    <a:pt x="22" y="131"/>
                    <a:pt x="22" y="132"/>
                    <a:pt x="23" y="132"/>
                  </a:cubicBezTo>
                  <a:cubicBezTo>
                    <a:pt x="23" y="132"/>
                    <a:pt x="23" y="132"/>
                    <a:pt x="23" y="132"/>
                  </a:cubicBezTo>
                  <a:cubicBezTo>
                    <a:pt x="23" y="132"/>
                    <a:pt x="24" y="132"/>
                    <a:pt x="24" y="132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25" y="132"/>
                    <a:pt x="25" y="131"/>
                    <a:pt x="25" y="131"/>
                  </a:cubicBezTo>
                  <a:cubicBezTo>
                    <a:pt x="25" y="131"/>
                    <a:pt x="25" y="131"/>
                    <a:pt x="25" y="131"/>
                  </a:cubicBezTo>
                  <a:cubicBezTo>
                    <a:pt x="25" y="130"/>
                    <a:pt x="25" y="130"/>
                    <a:pt x="26" y="129"/>
                  </a:cubicBezTo>
                  <a:cubicBezTo>
                    <a:pt x="26" y="129"/>
                    <a:pt x="26" y="129"/>
                    <a:pt x="26" y="129"/>
                  </a:cubicBezTo>
                  <a:cubicBezTo>
                    <a:pt x="26" y="129"/>
                    <a:pt x="26" y="129"/>
                    <a:pt x="26" y="129"/>
                  </a:cubicBezTo>
                  <a:cubicBezTo>
                    <a:pt x="26" y="129"/>
                    <a:pt x="26" y="129"/>
                    <a:pt x="26" y="129"/>
                  </a:cubicBezTo>
                  <a:cubicBezTo>
                    <a:pt x="26" y="129"/>
                    <a:pt x="26" y="129"/>
                    <a:pt x="27" y="129"/>
                  </a:cubicBezTo>
                  <a:cubicBezTo>
                    <a:pt x="27" y="128"/>
                    <a:pt x="27" y="128"/>
                    <a:pt x="27" y="128"/>
                  </a:cubicBezTo>
                  <a:cubicBezTo>
                    <a:pt x="27" y="128"/>
                    <a:pt x="28" y="128"/>
                    <a:pt x="28" y="128"/>
                  </a:cubicBezTo>
                  <a:cubicBezTo>
                    <a:pt x="28" y="128"/>
                    <a:pt x="28" y="128"/>
                    <a:pt x="29" y="128"/>
                  </a:cubicBezTo>
                  <a:cubicBezTo>
                    <a:pt x="29" y="128"/>
                    <a:pt x="29" y="128"/>
                    <a:pt x="29" y="128"/>
                  </a:cubicBezTo>
                  <a:cubicBezTo>
                    <a:pt x="29" y="128"/>
                    <a:pt x="29" y="128"/>
                    <a:pt x="30" y="128"/>
                  </a:cubicBezTo>
                  <a:cubicBezTo>
                    <a:pt x="32" y="129"/>
                    <a:pt x="32" y="131"/>
                    <a:pt x="33" y="132"/>
                  </a:cubicBezTo>
                  <a:cubicBezTo>
                    <a:pt x="33" y="133"/>
                    <a:pt x="33" y="133"/>
                    <a:pt x="34" y="134"/>
                  </a:cubicBezTo>
                  <a:cubicBezTo>
                    <a:pt x="34" y="134"/>
                    <a:pt x="35" y="134"/>
                    <a:pt x="35" y="134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36" y="134"/>
                    <a:pt x="36" y="134"/>
                    <a:pt x="36" y="134"/>
                  </a:cubicBezTo>
                  <a:cubicBezTo>
                    <a:pt x="37" y="134"/>
                    <a:pt x="37" y="133"/>
                    <a:pt x="37" y="133"/>
                  </a:cubicBezTo>
                  <a:cubicBezTo>
                    <a:pt x="37" y="129"/>
                    <a:pt x="42" y="124"/>
                    <a:pt x="42" y="124"/>
                  </a:cubicBezTo>
                  <a:cubicBezTo>
                    <a:pt x="42" y="124"/>
                    <a:pt x="43" y="122"/>
                    <a:pt x="43" y="121"/>
                  </a:cubicBezTo>
                  <a:cubicBezTo>
                    <a:pt x="43" y="119"/>
                    <a:pt x="43" y="116"/>
                    <a:pt x="45" y="115"/>
                  </a:cubicBezTo>
                  <a:cubicBezTo>
                    <a:pt x="46" y="114"/>
                    <a:pt x="47" y="114"/>
                    <a:pt x="49" y="114"/>
                  </a:cubicBezTo>
                  <a:cubicBezTo>
                    <a:pt x="49" y="114"/>
                    <a:pt x="49" y="114"/>
                    <a:pt x="49" y="114"/>
                  </a:cubicBezTo>
                  <a:cubicBezTo>
                    <a:pt x="49" y="114"/>
                    <a:pt x="49" y="114"/>
                    <a:pt x="49" y="114"/>
                  </a:cubicBezTo>
                  <a:cubicBezTo>
                    <a:pt x="51" y="114"/>
                    <a:pt x="53" y="114"/>
                    <a:pt x="55" y="114"/>
                  </a:cubicBezTo>
                  <a:cubicBezTo>
                    <a:pt x="55" y="114"/>
                    <a:pt x="56" y="114"/>
                    <a:pt x="56" y="115"/>
                  </a:cubicBezTo>
                  <a:cubicBezTo>
                    <a:pt x="56" y="115"/>
                    <a:pt x="56" y="115"/>
                    <a:pt x="56" y="115"/>
                  </a:cubicBezTo>
                  <a:cubicBezTo>
                    <a:pt x="57" y="115"/>
                    <a:pt x="57" y="114"/>
                    <a:pt x="58" y="113"/>
                  </a:cubicBezTo>
                  <a:cubicBezTo>
                    <a:pt x="59" y="113"/>
                    <a:pt x="60" y="112"/>
                    <a:pt x="61" y="112"/>
                  </a:cubicBezTo>
                  <a:cubicBezTo>
                    <a:pt x="62" y="112"/>
                    <a:pt x="63" y="112"/>
                    <a:pt x="63" y="112"/>
                  </a:cubicBezTo>
                  <a:cubicBezTo>
                    <a:pt x="64" y="113"/>
                    <a:pt x="66" y="113"/>
                    <a:pt x="67" y="114"/>
                  </a:cubicBezTo>
                  <a:cubicBezTo>
                    <a:pt x="69" y="114"/>
                    <a:pt x="71" y="114"/>
                    <a:pt x="72" y="115"/>
                  </a:cubicBezTo>
                  <a:cubicBezTo>
                    <a:pt x="73" y="116"/>
                    <a:pt x="74" y="117"/>
                    <a:pt x="74" y="118"/>
                  </a:cubicBezTo>
                  <a:cubicBezTo>
                    <a:pt x="75" y="120"/>
                    <a:pt x="76" y="121"/>
                    <a:pt x="77" y="121"/>
                  </a:cubicBezTo>
                  <a:cubicBezTo>
                    <a:pt x="77" y="121"/>
                    <a:pt x="77" y="121"/>
                    <a:pt x="77" y="121"/>
                  </a:cubicBezTo>
                  <a:cubicBezTo>
                    <a:pt x="81" y="119"/>
                    <a:pt x="85" y="118"/>
                    <a:pt x="87" y="118"/>
                  </a:cubicBezTo>
                  <a:cubicBezTo>
                    <a:pt x="88" y="118"/>
                    <a:pt x="88" y="118"/>
                    <a:pt x="88" y="118"/>
                  </a:cubicBezTo>
                  <a:cubicBezTo>
                    <a:pt x="90" y="119"/>
                    <a:pt x="91" y="120"/>
                    <a:pt x="93" y="121"/>
                  </a:cubicBezTo>
                  <a:cubicBezTo>
                    <a:pt x="94" y="122"/>
                    <a:pt x="95" y="122"/>
                    <a:pt x="96" y="123"/>
                  </a:cubicBezTo>
                  <a:cubicBezTo>
                    <a:pt x="96" y="123"/>
                    <a:pt x="96" y="123"/>
                    <a:pt x="96" y="123"/>
                  </a:cubicBezTo>
                  <a:cubicBezTo>
                    <a:pt x="97" y="123"/>
                    <a:pt x="100" y="124"/>
                    <a:pt x="102" y="124"/>
                  </a:cubicBezTo>
                  <a:cubicBezTo>
                    <a:pt x="104" y="124"/>
                    <a:pt x="106" y="123"/>
                    <a:pt x="106" y="123"/>
                  </a:cubicBezTo>
                  <a:cubicBezTo>
                    <a:pt x="107" y="123"/>
                    <a:pt x="108" y="122"/>
                    <a:pt x="109" y="121"/>
                  </a:cubicBezTo>
                  <a:cubicBezTo>
                    <a:pt x="111" y="119"/>
                    <a:pt x="113" y="117"/>
                    <a:pt x="115" y="118"/>
                  </a:cubicBezTo>
                  <a:cubicBezTo>
                    <a:pt x="116" y="118"/>
                    <a:pt x="119" y="118"/>
                    <a:pt x="121" y="117"/>
                  </a:cubicBezTo>
                  <a:cubicBezTo>
                    <a:pt x="122" y="117"/>
                    <a:pt x="124" y="117"/>
                    <a:pt x="125" y="117"/>
                  </a:cubicBezTo>
                  <a:cubicBezTo>
                    <a:pt x="128" y="117"/>
                    <a:pt x="129" y="118"/>
                    <a:pt x="130" y="118"/>
                  </a:cubicBezTo>
                  <a:cubicBezTo>
                    <a:pt x="130" y="118"/>
                    <a:pt x="130" y="118"/>
                    <a:pt x="130" y="118"/>
                  </a:cubicBezTo>
                  <a:cubicBezTo>
                    <a:pt x="132" y="119"/>
                    <a:pt x="135" y="120"/>
                    <a:pt x="137" y="120"/>
                  </a:cubicBezTo>
                  <a:cubicBezTo>
                    <a:pt x="138" y="120"/>
                    <a:pt x="138" y="120"/>
                    <a:pt x="139" y="120"/>
                  </a:cubicBezTo>
                  <a:cubicBezTo>
                    <a:pt x="140" y="120"/>
                    <a:pt x="141" y="118"/>
                    <a:pt x="143" y="117"/>
                  </a:cubicBezTo>
                  <a:cubicBezTo>
                    <a:pt x="144" y="115"/>
                    <a:pt x="145" y="113"/>
                    <a:pt x="147" y="113"/>
                  </a:cubicBezTo>
                  <a:cubicBezTo>
                    <a:pt x="147" y="113"/>
                    <a:pt x="147" y="113"/>
                    <a:pt x="148" y="113"/>
                  </a:cubicBezTo>
                  <a:cubicBezTo>
                    <a:pt x="148" y="112"/>
                    <a:pt x="148" y="111"/>
                    <a:pt x="148" y="110"/>
                  </a:cubicBezTo>
                  <a:cubicBezTo>
                    <a:pt x="148" y="107"/>
                    <a:pt x="148" y="106"/>
                    <a:pt x="149" y="105"/>
                  </a:cubicBezTo>
                  <a:cubicBezTo>
                    <a:pt x="149" y="104"/>
                    <a:pt x="150" y="103"/>
                    <a:pt x="150" y="10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24" name="Freeform 226"/>
            <p:cNvSpPr>
              <a:spLocks noEditPoints="1"/>
            </p:cNvSpPr>
            <p:nvPr/>
          </p:nvSpPr>
          <p:spPr bwMode="auto">
            <a:xfrm>
              <a:off x="14303375" y="5292725"/>
              <a:ext cx="2428875" cy="1106488"/>
            </a:xfrm>
            <a:custGeom>
              <a:avLst/>
              <a:gdLst>
                <a:gd name="T0" fmla="*/ 26 w 457"/>
                <a:gd name="T1" fmla="*/ 130 h 211"/>
                <a:gd name="T2" fmla="*/ 57 w 457"/>
                <a:gd name="T3" fmla="*/ 124 h 211"/>
                <a:gd name="T4" fmla="*/ 76 w 457"/>
                <a:gd name="T5" fmla="*/ 144 h 211"/>
                <a:gd name="T6" fmla="*/ 51 w 457"/>
                <a:gd name="T7" fmla="*/ 152 h 211"/>
                <a:gd name="T8" fmla="*/ 42 w 457"/>
                <a:gd name="T9" fmla="*/ 161 h 211"/>
                <a:gd name="T10" fmla="*/ 63 w 457"/>
                <a:gd name="T11" fmla="*/ 183 h 211"/>
                <a:gd name="T12" fmla="*/ 72 w 457"/>
                <a:gd name="T13" fmla="*/ 200 h 211"/>
                <a:gd name="T14" fmla="*/ 72 w 457"/>
                <a:gd name="T15" fmla="*/ 192 h 211"/>
                <a:gd name="T16" fmla="*/ 105 w 457"/>
                <a:gd name="T17" fmla="*/ 201 h 211"/>
                <a:gd name="T18" fmla="*/ 142 w 457"/>
                <a:gd name="T19" fmla="*/ 139 h 211"/>
                <a:gd name="T20" fmla="*/ 155 w 457"/>
                <a:gd name="T21" fmla="*/ 143 h 211"/>
                <a:gd name="T22" fmla="*/ 165 w 457"/>
                <a:gd name="T23" fmla="*/ 161 h 211"/>
                <a:gd name="T24" fmla="*/ 171 w 457"/>
                <a:gd name="T25" fmla="*/ 167 h 211"/>
                <a:gd name="T26" fmla="*/ 176 w 457"/>
                <a:gd name="T27" fmla="*/ 173 h 211"/>
                <a:gd name="T28" fmla="*/ 190 w 457"/>
                <a:gd name="T29" fmla="*/ 171 h 211"/>
                <a:gd name="T30" fmla="*/ 228 w 457"/>
                <a:gd name="T31" fmla="*/ 196 h 211"/>
                <a:gd name="T32" fmla="*/ 253 w 457"/>
                <a:gd name="T33" fmla="*/ 208 h 211"/>
                <a:gd name="T34" fmla="*/ 271 w 457"/>
                <a:gd name="T35" fmla="*/ 198 h 211"/>
                <a:gd name="T36" fmla="*/ 273 w 457"/>
                <a:gd name="T37" fmla="*/ 195 h 211"/>
                <a:gd name="T38" fmla="*/ 275 w 457"/>
                <a:gd name="T39" fmla="*/ 193 h 211"/>
                <a:gd name="T40" fmla="*/ 289 w 457"/>
                <a:gd name="T41" fmla="*/ 182 h 211"/>
                <a:gd name="T42" fmla="*/ 321 w 457"/>
                <a:gd name="T43" fmla="*/ 178 h 211"/>
                <a:gd name="T44" fmla="*/ 370 w 457"/>
                <a:gd name="T45" fmla="*/ 184 h 211"/>
                <a:gd name="T46" fmla="*/ 383 w 457"/>
                <a:gd name="T47" fmla="*/ 189 h 211"/>
                <a:gd name="T48" fmla="*/ 384 w 457"/>
                <a:gd name="T49" fmla="*/ 166 h 211"/>
                <a:gd name="T50" fmla="*/ 401 w 457"/>
                <a:gd name="T51" fmla="*/ 149 h 211"/>
                <a:gd name="T52" fmla="*/ 417 w 457"/>
                <a:gd name="T53" fmla="*/ 121 h 211"/>
                <a:gd name="T54" fmla="*/ 437 w 457"/>
                <a:gd name="T55" fmla="*/ 124 h 211"/>
                <a:gd name="T56" fmla="*/ 453 w 457"/>
                <a:gd name="T57" fmla="*/ 98 h 211"/>
                <a:gd name="T58" fmla="*/ 455 w 457"/>
                <a:gd name="T59" fmla="*/ 86 h 211"/>
                <a:gd name="T60" fmla="*/ 427 w 457"/>
                <a:gd name="T61" fmla="*/ 73 h 211"/>
                <a:gd name="T62" fmla="*/ 401 w 457"/>
                <a:gd name="T63" fmla="*/ 70 h 211"/>
                <a:gd name="T64" fmla="*/ 383 w 457"/>
                <a:gd name="T65" fmla="*/ 70 h 211"/>
                <a:gd name="T66" fmla="*/ 344 w 457"/>
                <a:gd name="T67" fmla="*/ 21 h 211"/>
                <a:gd name="T68" fmla="*/ 325 w 457"/>
                <a:gd name="T69" fmla="*/ 24 h 211"/>
                <a:gd name="T70" fmla="*/ 307 w 457"/>
                <a:gd name="T71" fmla="*/ 27 h 211"/>
                <a:gd name="T72" fmla="*/ 303 w 457"/>
                <a:gd name="T73" fmla="*/ 19 h 211"/>
                <a:gd name="T74" fmla="*/ 300 w 457"/>
                <a:gd name="T75" fmla="*/ 22 h 211"/>
                <a:gd name="T76" fmla="*/ 298 w 457"/>
                <a:gd name="T77" fmla="*/ 21 h 211"/>
                <a:gd name="T78" fmla="*/ 283 w 457"/>
                <a:gd name="T79" fmla="*/ 18 h 211"/>
                <a:gd name="T80" fmla="*/ 276 w 457"/>
                <a:gd name="T81" fmla="*/ 1 h 211"/>
                <a:gd name="T82" fmla="*/ 237 w 457"/>
                <a:gd name="T83" fmla="*/ 9 h 211"/>
                <a:gd name="T84" fmla="*/ 183 w 457"/>
                <a:gd name="T85" fmla="*/ 20 h 211"/>
                <a:gd name="T86" fmla="*/ 169 w 457"/>
                <a:gd name="T87" fmla="*/ 22 h 211"/>
                <a:gd name="T88" fmla="*/ 171 w 457"/>
                <a:gd name="T89" fmla="*/ 37 h 211"/>
                <a:gd name="T90" fmla="*/ 159 w 457"/>
                <a:gd name="T91" fmla="*/ 51 h 211"/>
                <a:gd name="T92" fmla="*/ 165 w 457"/>
                <a:gd name="T93" fmla="*/ 72 h 211"/>
                <a:gd name="T94" fmla="*/ 150 w 457"/>
                <a:gd name="T95" fmla="*/ 72 h 211"/>
                <a:gd name="T96" fmla="*/ 122 w 457"/>
                <a:gd name="T97" fmla="*/ 66 h 211"/>
                <a:gd name="T98" fmla="*/ 100 w 457"/>
                <a:gd name="T99" fmla="*/ 70 h 211"/>
                <a:gd name="T100" fmla="*/ 91 w 457"/>
                <a:gd name="T101" fmla="*/ 71 h 211"/>
                <a:gd name="T102" fmla="*/ 82 w 457"/>
                <a:gd name="T103" fmla="*/ 61 h 211"/>
                <a:gd name="T104" fmla="*/ 59 w 457"/>
                <a:gd name="T105" fmla="*/ 59 h 211"/>
                <a:gd name="T106" fmla="*/ 45 w 457"/>
                <a:gd name="T107" fmla="*/ 60 h 211"/>
                <a:gd name="T108" fmla="*/ 26 w 457"/>
                <a:gd name="T109" fmla="*/ 75 h 211"/>
                <a:gd name="T110" fmla="*/ 18 w 457"/>
                <a:gd name="T111" fmla="*/ 79 h 211"/>
                <a:gd name="T112" fmla="*/ 4 w 457"/>
                <a:gd name="T113" fmla="*/ 86 h 211"/>
                <a:gd name="T114" fmla="*/ 1 w 457"/>
                <a:gd name="T115" fmla="*/ 101 h 211"/>
                <a:gd name="T116" fmla="*/ 15 w 457"/>
                <a:gd name="T117" fmla="*/ 111 h 211"/>
                <a:gd name="T118" fmla="*/ 313 w 457"/>
                <a:gd name="T119" fmla="*/ 133 h 211"/>
                <a:gd name="T120" fmla="*/ 373 w 457"/>
                <a:gd name="T121" fmla="*/ 129 h 211"/>
                <a:gd name="T122" fmla="*/ 315 w 457"/>
                <a:gd name="T123" fmla="*/ 154 h 211"/>
                <a:gd name="T124" fmla="*/ 171 w 457"/>
                <a:gd name="T125" fmla="*/ 13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7" h="211">
                  <a:moveTo>
                    <a:pt x="25" y="128"/>
                  </a:moveTo>
                  <a:cubicBezTo>
                    <a:pt x="24" y="128"/>
                    <a:pt x="24" y="128"/>
                    <a:pt x="24" y="128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24" y="128"/>
                    <a:pt x="24" y="129"/>
                    <a:pt x="26" y="130"/>
                  </a:cubicBezTo>
                  <a:cubicBezTo>
                    <a:pt x="27" y="131"/>
                    <a:pt x="27" y="131"/>
                    <a:pt x="28" y="131"/>
                  </a:cubicBezTo>
                  <a:cubicBezTo>
                    <a:pt x="28" y="131"/>
                    <a:pt x="29" y="131"/>
                    <a:pt x="29" y="132"/>
                  </a:cubicBezTo>
                  <a:cubicBezTo>
                    <a:pt x="30" y="132"/>
                    <a:pt x="30" y="132"/>
                    <a:pt x="31" y="133"/>
                  </a:cubicBezTo>
                  <a:cubicBezTo>
                    <a:pt x="31" y="132"/>
                    <a:pt x="32" y="132"/>
                    <a:pt x="32" y="132"/>
                  </a:cubicBezTo>
                  <a:cubicBezTo>
                    <a:pt x="37" y="128"/>
                    <a:pt x="45" y="123"/>
                    <a:pt x="53" y="123"/>
                  </a:cubicBezTo>
                  <a:cubicBezTo>
                    <a:pt x="54" y="123"/>
                    <a:pt x="56" y="124"/>
                    <a:pt x="57" y="124"/>
                  </a:cubicBezTo>
                  <a:cubicBezTo>
                    <a:pt x="59" y="124"/>
                    <a:pt x="61" y="125"/>
                    <a:pt x="63" y="125"/>
                  </a:cubicBezTo>
                  <a:cubicBezTo>
                    <a:pt x="64" y="125"/>
                    <a:pt x="64" y="125"/>
                    <a:pt x="65" y="125"/>
                  </a:cubicBezTo>
                  <a:cubicBezTo>
                    <a:pt x="66" y="125"/>
                    <a:pt x="66" y="125"/>
                    <a:pt x="67" y="125"/>
                  </a:cubicBezTo>
                  <a:cubicBezTo>
                    <a:pt x="70" y="125"/>
                    <a:pt x="73" y="125"/>
                    <a:pt x="75" y="128"/>
                  </a:cubicBezTo>
                  <a:cubicBezTo>
                    <a:pt x="77" y="131"/>
                    <a:pt x="77" y="135"/>
                    <a:pt x="76" y="139"/>
                  </a:cubicBezTo>
                  <a:cubicBezTo>
                    <a:pt x="76" y="141"/>
                    <a:pt x="76" y="143"/>
                    <a:pt x="76" y="144"/>
                  </a:cubicBezTo>
                  <a:cubicBezTo>
                    <a:pt x="77" y="146"/>
                    <a:pt x="76" y="146"/>
                    <a:pt x="76" y="147"/>
                  </a:cubicBezTo>
                  <a:cubicBezTo>
                    <a:pt x="75" y="148"/>
                    <a:pt x="73" y="149"/>
                    <a:pt x="69" y="149"/>
                  </a:cubicBezTo>
                  <a:cubicBezTo>
                    <a:pt x="67" y="149"/>
                    <a:pt x="66" y="149"/>
                    <a:pt x="64" y="149"/>
                  </a:cubicBezTo>
                  <a:cubicBezTo>
                    <a:pt x="64" y="149"/>
                    <a:pt x="63" y="149"/>
                    <a:pt x="63" y="149"/>
                  </a:cubicBezTo>
                  <a:cubicBezTo>
                    <a:pt x="58" y="149"/>
                    <a:pt x="52" y="150"/>
                    <a:pt x="51" y="152"/>
                  </a:cubicBezTo>
                  <a:cubicBezTo>
                    <a:pt x="51" y="152"/>
                    <a:pt x="51" y="152"/>
                    <a:pt x="51" y="152"/>
                  </a:cubicBezTo>
                  <a:cubicBezTo>
                    <a:pt x="52" y="153"/>
                    <a:pt x="52" y="153"/>
                    <a:pt x="52" y="153"/>
                  </a:cubicBezTo>
                  <a:cubicBezTo>
                    <a:pt x="53" y="156"/>
                    <a:pt x="54" y="159"/>
                    <a:pt x="53" y="160"/>
                  </a:cubicBezTo>
                  <a:cubicBezTo>
                    <a:pt x="53" y="161"/>
                    <a:pt x="52" y="161"/>
                    <a:pt x="51" y="161"/>
                  </a:cubicBezTo>
                  <a:cubicBezTo>
                    <a:pt x="51" y="161"/>
                    <a:pt x="50" y="161"/>
                    <a:pt x="48" y="160"/>
                  </a:cubicBezTo>
                  <a:cubicBezTo>
                    <a:pt x="47" y="159"/>
                    <a:pt x="46" y="159"/>
                    <a:pt x="45" y="159"/>
                  </a:cubicBezTo>
                  <a:cubicBezTo>
                    <a:pt x="43" y="159"/>
                    <a:pt x="42" y="160"/>
                    <a:pt x="42" y="161"/>
                  </a:cubicBezTo>
                  <a:cubicBezTo>
                    <a:pt x="42" y="162"/>
                    <a:pt x="42" y="162"/>
                    <a:pt x="43" y="162"/>
                  </a:cubicBezTo>
                  <a:cubicBezTo>
                    <a:pt x="47" y="162"/>
                    <a:pt x="53" y="167"/>
                    <a:pt x="53" y="170"/>
                  </a:cubicBezTo>
                  <a:cubicBezTo>
                    <a:pt x="53" y="176"/>
                    <a:pt x="54" y="178"/>
                    <a:pt x="55" y="178"/>
                  </a:cubicBezTo>
                  <a:cubicBezTo>
                    <a:pt x="55" y="178"/>
                    <a:pt x="55" y="178"/>
                    <a:pt x="55" y="178"/>
                  </a:cubicBezTo>
                  <a:cubicBezTo>
                    <a:pt x="57" y="177"/>
                    <a:pt x="58" y="179"/>
                    <a:pt x="59" y="180"/>
                  </a:cubicBezTo>
                  <a:cubicBezTo>
                    <a:pt x="60" y="181"/>
                    <a:pt x="61" y="183"/>
                    <a:pt x="63" y="183"/>
                  </a:cubicBezTo>
                  <a:cubicBezTo>
                    <a:pt x="63" y="183"/>
                    <a:pt x="63" y="183"/>
                    <a:pt x="63" y="183"/>
                  </a:cubicBezTo>
                  <a:cubicBezTo>
                    <a:pt x="67" y="182"/>
                    <a:pt x="70" y="183"/>
                    <a:pt x="71" y="185"/>
                  </a:cubicBezTo>
                  <a:cubicBezTo>
                    <a:pt x="71" y="186"/>
                    <a:pt x="71" y="188"/>
                    <a:pt x="69" y="190"/>
                  </a:cubicBezTo>
                  <a:cubicBezTo>
                    <a:pt x="68" y="191"/>
                    <a:pt x="68" y="193"/>
                    <a:pt x="69" y="196"/>
                  </a:cubicBezTo>
                  <a:cubicBezTo>
                    <a:pt x="70" y="199"/>
                    <a:pt x="71" y="201"/>
                    <a:pt x="72" y="202"/>
                  </a:cubicBezTo>
                  <a:cubicBezTo>
                    <a:pt x="72" y="201"/>
                    <a:pt x="72" y="201"/>
                    <a:pt x="72" y="200"/>
                  </a:cubicBezTo>
                  <a:cubicBezTo>
                    <a:pt x="72" y="198"/>
                    <a:pt x="72" y="197"/>
                    <a:pt x="73" y="195"/>
                  </a:cubicBezTo>
                  <a:cubicBezTo>
                    <a:pt x="73" y="195"/>
                    <a:pt x="72" y="195"/>
                    <a:pt x="72" y="195"/>
                  </a:cubicBezTo>
                  <a:cubicBezTo>
                    <a:pt x="72" y="194"/>
                    <a:pt x="72" y="194"/>
                    <a:pt x="72" y="194"/>
                  </a:cubicBezTo>
                  <a:cubicBezTo>
                    <a:pt x="72" y="194"/>
                    <a:pt x="72" y="194"/>
                    <a:pt x="72" y="193"/>
                  </a:cubicBezTo>
                  <a:cubicBezTo>
                    <a:pt x="72" y="193"/>
                    <a:pt x="72" y="193"/>
                    <a:pt x="72" y="193"/>
                  </a:cubicBezTo>
                  <a:cubicBezTo>
                    <a:pt x="72" y="193"/>
                    <a:pt x="72" y="193"/>
                    <a:pt x="72" y="192"/>
                  </a:cubicBezTo>
                  <a:cubicBezTo>
                    <a:pt x="72" y="192"/>
                    <a:pt x="73" y="192"/>
                    <a:pt x="73" y="192"/>
                  </a:cubicBezTo>
                  <a:cubicBezTo>
                    <a:pt x="73" y="192"/>
                    <a:pt x="73" y="192"/>
                    <a:pt x="73" y="191"/>
                  </a:cubicBezTo>
                  <a:cubicBezTo>
                    <a:pt x="75" y="188"/>
                    <a:pt x="81" y="188"/>
                    <a:pt x="85" y="188"/>
                  </a:cubicBezTo>
                  <a:cubicBezTo>
                    <a:pt x="89" y="188"/>
                    <a:pt x="96" y="194"/>
                    <a:pt x="100" y="199"/>
                  </a:cubicBezTo>
                  <a:cubicBezTo>
                    <a:pt x="101" y="201"/>
                    <a:pt x="103" y="202"/>
                    <a:pt x="104" y="202"/>
                  </a:cubicBezTo>
                  <a:cubicBezTo>
                    <a:pt x="104" y="202"/>
                    <a:pt x="105" y="202"/>
                    <a:pt x="105" y="201"/>
                  </a:cubicBezTo>
                  <a:cubicBezTo>
                    <a:pt x="105" y="201"/>
                    <a:pt x="105" y="201"/>
                    <a:pt x="105" y="201"/>
                  </a:cubicBezTo>
                  <a:cubicBezTo>
                    <a:pt x="106" y="201"/>
                    <a:pt x="106" y="201"/>
                    <a:pt x="106" y="201"/>
                  </a:cubicBezTo>
                  <a:cubicBezTo>
                    <a:pt x="107" y="151"/>
                    <a:pt x="107" y="151"/>
                    <a:pt x="107" y="151"/>
                  </a:cubicBezTo>
                  <a:cubicBezTo>
                    <a:pt x="136" y="143"/>
                    <a:pt x="136" y="143"/>
                    <a:pt x="136" y="143"/>
                  </a:cubicBezTo>
                  <a:cubicBezTo>
                    <a:pt x="136" y="143"/>
                    <a:pt x="137" y="142"/>
                    <a:pt x="137" y="142"/>
                  </a:cubicBezTo>
                  <a:cubicBezTo>
                    <a:pt x="138" y="140"/>
                    <a:pt x="140" y="139"/>
                    <a:pt x="142" y="139"/>
                  </a:cubicBezTo>
                  <a:cubicBezTo>
                    <a:pt x="145" y="139"/>
                    <a:pt x="147" y="140"/>
                    <a:pt x="148" y="141"/>
                  </a:cubicBezTo>
                  <a:cubicBezTo>
                    <a:pt x="148" y="141"/>
                    <a:pt x="148" y="141"/>
                    <a:pt x="148" y="141"/>
                  </a:cubicBezTo>
                  <a:cubicBezTo>
                    <a:pt x="149" y="139"/>
                    <a:pt x="150" y="136"/>
                    <a:pt x="153" y="136"/>
                  </a:cubicBezTo>
                  <a:cubicBezTo>
                    <a:pt x="154" y="136"/>
                    <a:pt x="155" y="137"/>
                    <a:pt x="155" y="137"/>
                  </a:cubicBezTo>
                  <a:cubicBezTo>
                    <a:pt x="156" y="138"/>
                    <a:pt x="156" y="140"/>
                    <a:pt x="156" y="141"/>
                  </a:cubicBezTo>
                  <a:cubicBezTo>
                    <a:pt x="155" y="142"/>
                    <a:pt x="155" y="143"/>
                    <a:pt x="155" y="143"/>
                  </a:cubicBezTo>
                  <a:cubicBezTo>
                    <a:pt x="156" y="143"/>
                    <a:pt x="156" y="143"/>
                    <a:pt x="156" y="143"/>
                  </a:cubicBezTo>
                  <a:cubicBezTo>
                    <a:pt x="157" y="143"/>
                    <a:pt x="158" y="144"/>
                    <a:pt x="159" y="145"/>
                  </a:cubicBezTo>
                  <a:cubicBezTo>
                    <a:pt x="162" y="148"/>
                    <a:pt x="164" y="154"/>
                    <a:pt x="163" y="158"/>
                  </a:cubicBezTo>
                  <a:cubicBezTo>
                    <a:pt x="163" y="158"/>
                    <a:pt x="163" y="159"/>
                    <a:pt x="163" y="159"/>
                  </a:cubicBezTo>
                  <a:cubicBezTo>
                    <a:pt x="164" y="159"/>
                    <a:pt x="164" y="159"/>
                    <a:pt x="164" y="160"/>
                  </a:cubicBezTo>
                  <a:cubicBezTo>
                    <a:pt x="165" y="160"/>
                    <a:pt x="165" y="160"/>
                    <a:pt x="165" y="161"/>
                  </a:cubicBezTo>
                  <a:cubicBezTo>
                    <a:pt x="166" y="161"/>
                    <a:pt x="166" y="161"/>
                    <a:pt x="166" y="162"/>
                  </a:cubicBezTo>
                  <a:cubicBezTo>
                    <a:pt x="167" y="162"/>
                    <a:pt x="167" y="162"/>
                    <a:pt x="167" y="163"/>
                  </a:cubicBezTo>
                  <a:cubicBezTo>
                    <a:pt x="168" y="163"/>
                    <a:pt x="168" y="163"/>
                    <a:pt x="168" y="164"/>
                  </a:cubicBezTo>
                  <a:cubicBezTo>
                    <a:pt x="169" y="164"/>
                    <a:pt x="169" y="164"/>
                    <a:pt x="169" y="165"/>
                  </a:cubicBezTo>
                  <a:cubicBezTo>
                    <a:pt x="170" y="165"/>
                    <a:pt x="170" y="165"/>
                    <a:pt x="170" y="166"/>
                  </a:cubicBezTo>
                  <a:cubicBezTo>
                    <a:pt x="171" y="166"/>
                    <a:pt x="171" y="167"/>
                    <a:pt x="171" y="167"/>
                  </a:cubicBezTo>
                  <a:cubicBezTo>
                    <a:pt x="172" y="167"/>
                    <a:pt x="172" y="168"/>
                    <a:pt x="172" y="168"/>
                  </a:cubicBezTo>
                  <a:cubicBezTo>
                    <a:pt x="173" y="168"/>
                    <a:pt x="173" y="169"/>
                    <a:pt x="173" y="169"/>
                  </a:cubicBezTo>
                  <a:cubicBezTo>
                    <a:pt x="173" y="169"/>
                    <a:pt x="174" y="170"/>
                    <a:pt x="174" y="170"/>
                  </a:cubicBezTo>
                  <a:cubicBezTo>
                    <a:pt x="174" y="170"/>
                    <a:pt x="174" y="171"/>
                    <a:pt x="175" y="171"/>
                  </a:cubicBezTo>
                  <a:cubicBezTo>
                    <a:pt x="175" y="171"/>
                    <a:pt x="175" y="171"/>
                    <a:pt x="175" y="172"/>
                  </a:cubicBezTo>
                  <a:cubicBezTo>
                    <a:pt x="175" y="172"/>
                    <a:pt x="176" y="172"/>
                    <a:pt x="176" y="173"/>
                  </a:cubicBezTo>
                  <a:cubicBezTo>
                    <a:pt x="176" y="173"/>
                    <a:pt x="176" y="173"/>
                    <a:pt x="176" y="173"/>
                  </a:cubicBezTo>
                  <a:cubicBezTo>
                    <a:pt x="176" y="173"/>
                    <a:pt x="176" y="173"/>
                    <a:pt x="177" y="173"/>
                  </a:cubicBezTo>
                  <a:cubicBezTo>
                    <a:pt x="179" y="173"/>
                    <a:pt x="181" y="172"/>
                    <a:pt x="183" y="172"/>
                  </a:cubicBezTo>
                  <a:cubicBezTo>
                    <a:pt x="185" y="171"/>
                    <a:pt x="187" y="171"/>
                    <a:pt x="189" y="171"/>
                  </a:cubicBezTo>
                  <a:cubicBezTo>
                    <a:pt x="189" y="171"/>
                    <a:pt x="189" y="171"/>
                    <a:pt x="189" y="171"/>
                  </a:cubicBezTo>
                  <a:cubicBezTo>
                    <a:pt x="189" y="171"/>
                    <a:pt x="190" y="171"/>
                    <a:pt x="190" y="171"/>
                  </a:cubicBezTo>
                  <a:cubicBezTo>
                    <a:pt x="191" y="172"/>
                    <a:pt x="197" y="172"/>
                    <a:pt x="212" y="172"/>
                  </a:cubicBezTo>
                  <a:cubicBezTo>
                    <a:pt x="214" y="172"/>
                    <a:pt x="216" y="174"/>
                    <a:pt x="217" y="176"/>
                  </a:cubicBezTo>
                  <a:cubicBezTo>
                    <a:pt x="219" y="177"/>
                    <a:pt x="220" y="178"/>
                    <a:pt x="221" y="179"/>
                  </a:cubicBezTo>
                  <a:cubicBezTo>
                    <a:pt x="225" y="180"/>
                    <a:pt x="225" y="184"/>
                    <a:pt x="225" y="187"/>
                  </a:cubicBezTo>
                  <a:cubicBezTo>
                    <a:pt x="225" y="188"/>
                    <a:pt x="225" y="189"/>
                    <a:pt x="225" y="190"/>
                  </a:cubicBezTo>
                  <a:cubicBezTo>
                    <a:pt x="225" y="192"/>
                    <a:pt x="226" y="194"/>
                    <a:pt x="228" y="196"/>
                  </a:cubicBezTo>
                  <a:cubicBezTo>
                    <a:pt x="229" y="198"/>
                    <a:pt x="231" y="200"/>
                    <a:pt x="231" y="202"/>
                  </a:cubicBezTo>
                  <a:cubicBezTo>
                    <a:pt x="231" y="203"/>
                    <a:pt x="233" y="203"/>
                    <a:pt x="236" y="203"/>
                  </a:cubicBezTo>
                  <a:cubicBezTo>
                    <a:pt x="237" y="203"/>
                    <a:pt x="239" y="203"/>
                    <a:pt x="240" y="204"/>
                  </a:cubicBezTo>
                  <a:cubicBezTo>
                    <a:pt x="244" y="205"/>
                    <a:pt x="250" y="206"/>
                    <a:pt x="250" y="210"/>
                  </a:cubicBezTo>
                  <a:cubicBezTo>
                    <a:pt x="250" y="211"/>
                    <a:pt x="251" y="211"/>
                    <a:pt x="251" y="211"/>
                  </a:cubicBezTo>
                  <a:cubicBezTo>
                    <a:pt x="252" y="211"/>
                    <a:pt x="253" y="210"/>
                    <a:pt x="253" y="208"/>
                  </a:cubicBezTo>
                  <a:cubicBezTo>
                    <a:pt x="254" y="205"/>
                    <a:pt x="259" y="202"/>
                    <a:pt x="266" y="199"/>
                  </a:cubicBezTo>
                  <a:cubicBezTo>
                    <a:pt x="266" y="199"/>
                    <a:pt x="267" y="198"/>
                    <a:pt x="268" y="198"/>
                  </a:cubicBezTo>
                  <a:cubicBezTo>
                    <a:pt x="268" y="198"/>
                    <a:pt x="268" y="198"/>
                    <a:pt x="269" y="198"/>
                  </a:cubicBezTo>
                  <a:cubicBezTo>
                    <a:pt x="269" y="198"/>
                    <a:pt x="270" y="198"/>
                    <a:pt x="270" y="198"/>
                  </a:cubicBezTo>
                  <a:cubicBezTo>
                    <a:pt x="270" y="198"/>
                    <a:pt x="270" y="198"/>
                    <a:pt x="270" y="198"/>
                  </a:cubicBezTo>
                  <a:cubicBezTo>
                    <a:pt x="271" y="198"/>
                    <a:pt x="271" y="198"/>
                    <a:pt x="271" y="198"/>
                  </a:cubicBezTo>
                  <a:cubicBezTo>
                    <a:pt x="271" y="198"/>
                    <a:pt x="272" y="198"/>
                    <a:pt x="272" y="198"/>
                  </a:cubicBezTo>
                  <a:cubicBezTo>
                    <a:pt x="272" y="198"/>
                    <a:pt x="272" y="198"/>
                    <a:pt x="272" y="198"/>
                  </a:cubicBezTo>
                  <a:cubicBezTo>
                    <a:pt x="272" y="197"/>
                    <a:pt x="272" y="197"/>
                    <a:pt x="272" y="197"/>
                  </a:cubicBezTo>
                  <a:cubicBezTo>
                    <a:pt x="273" y="196"/>
                    <a:pt x="273" y="196"/>
                    <a:pt x="273" y="196"/>
                  </a:cubicBezTo>
                  <a:cubicBezTo>
                    <a:pt x="273" y="196"/>
                    <a:pt x="273" y="195"/>
                    <a:pt x="273" y="195"/>
                  </a:cubicBezTo>
                  <a:cubicBezTo>
                    <a:pt x="273" y="195"/>
                    <a:pt x="273" y="195"/>
                    <a:pt x="273" y="195"/>
                  </a:cubicBezTo>
                  <a:cubicBezTo>
                    <a:pt x="273" y="195"/>
                    <a:pt x="274" y="194"/>
                    <a:pt x="274" y="194"/>
                  </a:cubicBezTo>
                  <a:cubicBezTo>
                    <a:pt x="274" y="194"/>
                    <a:pt x="274" y="194"/>
                    <a:pt x="274" y="194"/>
                  </a:cubicBezTo>
                  <a:cubicBezTo>
                    <a:pt x="274" y="194"/>
                    <a:pt x="274" y="193"/>
                    <a:pt x="274" y="193"/>
                  </a:cubicBezTo>
                  <a:cubicBezTo>
                    <a:pt x="274" y="193"/>
                    <a:pt x="274" y="193"/>
                    <a:pt x="274" y="193"/>
                  </a:cubicBezTo>
                  <a:cubicBezTo>
                    <a:pt x="274" y="193"/>
                    <a:pt x="274" y="193"/>
                    <a:pt x="275" y="193"/>
                  </a:cubicBezTo>
                  <a:cubicBezTo>
                    <a:pt x="275" y="193"/>
                    <a:pt x="275" y="193"/>
                    <a:pt x="275" y="193"/>
                  </a:cubicBezTo>
                  <a:cubicBezTo>
                    <a:pt x="275" y="192"/>
                    <a:pt x="275" y="192"/>
                    <a:pt x="275" y="192"/>
                  </a:cubicBezTo>
                  <a:cubicBezTo>
                    <a:pt x="275" y="192"/>
                    <a:pt x="275" y="192"/>
                    <a:pt x="275" y="192"/>
                  </a:cubicBezTo>
                  <a:cubicBezTo>
                    <a:pt x="275" y="192"/>
                    <a:pt x="275" y="192"/>
                    <a:pt x="275" y="192"/>
                  </a:cubicBezTo>
                  <a:cubicBezTo>
                    <a:pt x="275" y="192"/>
                    <a:pt x="275" y="192"/>
                    <a:pt x="276" y="192"/>
                  </a:cubicBezTo>
                  <a:cubicBezTo>
                    <a:pt x="278" y="191"/>
                    <a:pt x="282" y="188"/>
                    <a:pt x="282" y="185"/>
                  </a:cubicBezTo>
                  <a:cubicBezTo>
                    <a:pt x="282" y="183"/>
                    <a:pt x="285" y="182"/>
                    <a:pt x="289" y="182"/>
                  </a:cubicBezTo>
                  <a:cubicBezTo>
                    <a:pt x="292" y="182"/>
                    <a:pt x="296" y="183"/>
                    <a:pt x="299" y="184"/>
                  </a:cubicBezTo>
                  <a:cubicBezTo>
                    <a:pt x="301" y="185"/>
                    <a:pt x="303" y="186"/>
                    <a:pt x="305" y="186"/>
                  </a:cubicBezTo>
                  <a:cubicBezTo>
                    <a:pt x="306" y="186"/>
                    <a:pt x="307" y="186"/>
                    <a:pt x="307" y="183"/>
                  </a:cubicBezTo>
                  <a:cubicBezTo>
                    <a:pt x="308" y="179"/>
                    <a:pt x="313" y="177"/>
                    <a:pt x="317" y="177"/>
                  </a:cubicBezTo>
                  <a:cubicBezTo>
                    <a:pt x="318" y="177"/>
                    <a:pt x="319" y="177"/>
                    <a:pt x="320" y="178"/>
                  </a:cubicBezTo>
                  <a:cubicBezTo>
                    <a:pt x="321" y="178"/>
                    <a:pt x="321" y="178"/>
                    <a:pt x="321" y="178"/>
                  </a:cubicBezTo>
                  <a:cubicBezTo>
                    <a:pt x="324" y="179"/>
                    <a:pt x="329" y="182"/>
                    <a:pt x="333" y="182"/>
                  </a:cubicBezTo>
                  <a:cubicBezTo>
                    <a:pt x="334" y="182"/>
                    <a:pt x="334" y="182"/>
                    <a:pt x="335" y="182"/>
                  </a:cubicBezTo>
                  <a:cubicBezTo>
                    <a:pt x="336" y="181"/>
                    <a:pt x="338" y="181"/>
                    <a:pt x="341" y="181"/>
                  </a:cubicBezTo>
                  <a:cubicBezTo>
                    <a:pt x="349" y="181"/>
                    <a:pt x="360" y="183"/>
                    <a:pt x="364" y="184"/>
                  </a:cubicBezTo>
                  <a:cubicBezTo>
                    <a:pt x="366" y="184"/>
                    <a:pt x="367" y="184"/>
                    <a:pt x="368" y="184"/>
                  </a:cubicBezTo>
                  <a:cubicBezTo>
                    <a:pt x="369" y="184"/>
                    <a:pt x="369" y="184"/>
                    <a:pt x="370" y="184"/>
                  </a:cubicBezTo>
                  <a:cubicBezTo>
                    <a:pt x="372" y="184"/>
                    <a:pt x="373" y="185"/>
                    <a:pt x="375" y="187"/>
                  </a:cubicBezTo>
                  <a:cubicBezTo>
                    <a:pt x="377" y="189"/>
                    <a:pt x="378" y="189"/>
                    <a:pt x="379" y="189"/>
                  </a:cubicBezTo>
                  <a:cubicBezTo>
                    <a:pt x="380" y="189"/>
                    <a:pt x="380" y="189"/>
                    <a:pt x="380" y="189"/>
                  </a:cubicBezTo>
                  <a:cubicBezTo>
                    <a:pt x="380" y="189"/>
                    <a:pt x="381" y="189"/>
                    <a:pt x="381" y="189"/>
                  </a:cubicBezTo>
                  <a:cubicBezTo>
                    <a:pt x="381" y="189"/>
                    <a:pt x="381" y="189"/>
                    <a:pt x="382" y="189"/>
                  </a:cubicBezTo>
                  <a:cubicBezTo>
                    <a:pt x="382" y="189"/>
                    <a:pt x="382" y="189"/>
                    <a:pt x="383" y="189"/>
                  </a:cubicBezTo>
                  <a:cubicBezTo>
                    <a:pt x="383" y="189"/>
                    <a:pt x="383" y="189"/>
                    <a:pt x="383" y="189"/>
                  </a:cubicBezTo>
                  <a:cubicBezTo>
                    <a:pt x="383" y="188"/>
                    <a:pt x="383" y="188"/>
                    <a:pt x="383" y="187"/>
                  </a:cubicBezTo>
                  <a:cubicBezTo>
                    <a:pt x="383" y="184"/>
                    <a:pt x="385" y="182"/>
                    <a:pt x="386" y="181"/>
                  </a:cubicBezTo>
                  <a:cubicBezTo>
                    <a:pt x="387" y="180"/>
                    <a:pt x="388" y="179"/>
                    <a:pt x="389" y="178"/>
                  </a:cubicBezTo>
                  <a:cubicBezTo>
                    <a:pt x="389" y="177"/>
                    <a:pt x="388" y="173"/>
                    <a:pt x="386" y="171"/>
                  </a:cubicBezTo>
                  <a:cubicBezTo>
                    <a:pt x="385" y="169"/>
                    <a:pt x="384" y="167"/>
                    <a:pt x="384" y="166"/>
                  </a:cubicBezTo>
                  <a:cubicBezTo>
                    <a:pt x="384" y="160"/>
                    <a:pt x="384" y="157"/>
                    <a:pt x="382" y="157"/>
                  </a:cubicBezTo>
                  <a:cubicBezTo>
                    <a:pt x="381" y="156"/>
                    <a:pt x="381" y="156"/>
                    <a:pt x="381" y="155"/>
                  </a:cubicBezTo>
                  <a:cubicBezTo>
                    <a:pt x="382" y="153"/>
                    <a:pt x="388" y="150"/>
                    <a:pt x="389" y="150"/>
                  </a:cubicBezTo>
                  <a:cubicBezTo>
                    <a:pt x="389" y="150"/>
                    <a:pt x="389" y="150"/>
                    <a:pt x="389" y="150"/>
                  </a:cubicBezTo>
                  <a:cubicBezTo>
                    <a:pt x="391" y="150"/>
                    <a:pt x="393" y="150"/>
                    <a:pt x="394" y="149"/>
                  </a:cubicBezTo>
                  <a:cubicBezTo>
                    <a:pt x="397" y="148"/>
                    <a:pt x="399" y="147"/>
                    <a:pt x="401" y="149"/>
                  </a:cubicBezTo>
                  <a:cubicBezTo>
                    <a:pt x="402" y="150"/>
                    <a:pt x="404" y="150"/>
                    <a:pt x="408" y="150"/>
                  </a:cubicBezTo>
                  <a:cubicBezTo>
                    <a:pt x="408" y="150"/>
                    <a:pt x="409" y="150"/>
                    <a:pt x="409" y="150"/>
                  </a:cubicBezTo>
                  <a:cubicBezTo>
                    <a:pt x="409" y="149"/>
                    <a:pt x="408" y="148"/>
                    <a:pt x="407" y="147"/>
                  </a:cubicBezTo>
                  <a:cubicBezTo>
                    <a:pt x="406" y="146"/>
                    <a:pt x="407" y="142"/>
                    <a:pt x="411" y="133"/>
                  </a:cubicBezTo>
                  <a:cubicBezTo>
                    <a:pt x="412" y="129"/>
                    <a:pt x="413" y="126"/>
                    <a:pt x="414" y="124"/>
                  </a:cubicBezTo>
                  <a:cubicBezTo>
                    <a:pt x="414" y="123"/>
                    <a:pt x="415" y="121"/>
                    <a:pt x="417" y="121"/>
                  </a:cubicBezTo>
                  <a:cubicBezTo>
                    <a:pt x="418" y="121"/>
                    <a:pt x="418" y="122"/>
                    <a:pt x="419" y="122"/>
                  </a:cubicBezTo>
                  <a:cubicBezTo>
                    <a:pt x="420" y="123"/>
                    <a:pt x="421" y="123"/>
                    <a:pt x="423" y="123"/>
                  </a:cubicBezTo>
                  <a:cubicBezTo>
                    <a:pt x="424" y="124"/>
                    <a:pt x="425" y="124"/>
                    <a:pt x="427" y="124"/>
                  </a:cubicBezTo>
                  <a:cubicBezTo>
                    <a:pt x="429" y="124"/>
                    <a:pt x="432" y="124"/>
                    <a:pt x="433" y="124"/>
                  </a:cubicBezTo>
                  <a:cubicBezTo>
                    <a:pt x="434" y="125"/>
                    <a:pt x="434" y="125"/>
                    <a:pt x="434" y="125"/>
                  </a:cubicBezTo>
                  <a:cubicBezTo>
                    <a:pt x="435" y="125"/>
                    <a:pt x="436" y="125"/>
                    <a:pt x="437" y="124"/>
                  </a:cubicBezTo>
                  <a:cubicBezTo>
                    <a:pt x="439" y="124"/>
                    <a:pt x="441" y="123"/>
                    <a:pt x="442" y="122"/>
                  </a:cubicBezTo>
                  <a:cubicBezTo>
                    <a:pt x="442" y="121"/>
                    <a:pt x="442" y="121"/>
                    <a:pt x="443" y="121"/>
                  </a:cubicBezTo>
                  <a:cubicBezTo>
                    <a:pt x="443" y="120"/>
                    <a:pt x="443" y="120"/>
                    <a:pt x="442" y="119"/>
                  </a:cubicBezTo>
                  <a:cubicBezTo>
                    <a:pt x="442" y="117"/>
                    <a:pt x="441" y="116"/>
                    <a:pt x="441" y="112"/>
                  </a:cubicBezTo>
                  <a:cubicBezTo>
                    <a:pt x="441" y="106"/>
                    <a:pt x="445" y="103"/>
                    <a:pt x="449" y="103"/>
                  </a:cubicBezTo>
                  <a:cubicBezTo>
                    <a:pt x="453" y="103"/>
                    <a:pt x="453" y="99"/>
                    <a:pt x="453" y="98"/>
                  </a:cubicBezTo>
                  <a:cubicBezTo>
                    <a:pt x="453" y="96"/>
                    <a:pt x="454" y="95"/>
                    <a:pt x="455" y="93"/>
                  </a:cubicBezTo>
                  <a:cubicBezTo>
                    <a:pt x="455" y="93"/>
                    <a:pt x="456" y="93"/>
                    <a:pt x="456" y="92"/>
                  </a:cubicBezTo>
                  <a:cubicBezTo>
                    <a:pt x="456" y="92"/>
                    <a:pt x="456" y="92"/>
                    <a:pt x="456" y="92"/>
                  </a:cubicBezTo>
                  <a:cubicBezTo>
                    <a:pt x="457" y="91"/>
                    <a:pt x="457" y="91"/>
                    <a:pt x="457" y="91"/>
                  </a:cubicBezTo>
                  <a:cubicBezTo>
                    <a:pt x="456" y="89"/>
                    <a:pt x="455" y="88"/>
                    <a:pt x="455" y="86"/>
                  </a:cubicBezTo>
                  <a:cubicBezTo>
                    <a:pt x="455" y="86"/>
                    <a:pt x="455" y="86"/>
                    <a:pt x="455" y="86"/>
                  </a:cubicBezTo>
                  <a:cubicBezTo>
                    <a:pt x="454" y="86"/>
                    <a:pt x="454" y="86"/>
                    <a:pt x="454" y="86"/>
                  </a:cubicBezTo>
                  <a:cubicBezTo>
                    <a:pt x="454" y="86"/>
                    <a:pt x="453" y="86"/>
                    <a:pt x="452" y="87"/>
                  </a:cubicBezTo>
                  <a:cubicBezTo>
                    <a:pt x="450" y="88"/>
                    <a:pt x="444" y="89"/>
                    <a:pt x="443" y="89"/>
                  </a:cubicBezTo>
                  <a:cubicBezTo>
                    <a:pt x="440" y="89"/>
                    <a:pt x="436" y="86"/>
                    <a:pt x="436" y="83"/>
                  </a:cubicBezTo>
                  <a:cubicBezTo>
                    <a:pt x="436" y="81"/>
                    <a:pt x="435" y="80"/>
                    <a:pt x="435" y="80"/>
                  </a:cubicBezTo>
                  <a:cubicBezTo>
                    <a:pt x="433" y="80"/>
                    <a:pt x="429" y="79"/>
                    <a:pt x="427" y="73"/>
                  </a:cubicBezTo>
                  <a:cubicBezTo>
                    <a:pt x="425" y="70"/>
                    <a:pt x="423" y="69"/>
                    <a:pt x="422" y="69"/>
                  </a:cubicBezTo>
                  <a:cubicBezTo>
                    <a:pt x="421" y="68"/>
                    <a:pt x="420" y="68"/>
                    <a:pt x="420" y="68"/>
                  </a:cubicBezTo>
                  <a:cubicBezTo>
                    <a:pt x="420" y="68"/>
                    <a:pt x="419" y="68"/>
                    <a:pt x="419" y="68"/>
                  </a:cubicBezTo>
                  <a:cubicBezTo>
                    <a:pt x="417" y="68"/>
                    <a:pt x="414" y="69"/>
                    <a:pt x="412" y="70"/>
                  </a:cubicBezTo>
                  <a:cubicBezTo>
                    <a:pt x="411" y="70"/>
                    <a:pt x="410" y="71"/>
                    <a:pt x="409" y="71"/>
                  </a:cubicBezTo>
                  <a:cubicBezTo>
                    <a:pt x="407" y="72"/>
                    <a:pt x="404" y="71"/>
                    <a:pt x="401" y="70"/>
                  </a:cubicBezTo>
                  <a:cubicBezTo>
                    <a:pt x="400" y="70"/>
                    <a:pt x="399" y="70"/>
                    <a:pt x="398" y="69"/>
                  </a:cubicBezTo>
                  <a:cubicBezTo>
                    <a:pt x="396" y="69"/>
                    <a:pt x="394" y="67"/>
                    <a:pt x="393" y="66"/>
                  </a:cubicBezTo>
                  <a:cubicBezTo>
                    <a:pt x="392" y="64"/>
                    <a:pt x="391" y="63"/>
                    <a:pt x="390" y="63"/>
                  </a:cubicBezTo>
                  <a:cubicBezTo>
                    <a:pt x="390" y="63"/>
                    <a:pt x="390" y="63"/>
                    <a:pt x="389" y="63"/>
                  </a:cubicBezTo>
                  <a:cubicBezTo>
                    <a:pt x="388" y="63"/>
                    <a:pt x="387" y="65"/>
                    <a:pt x="387" y="67"/>
                  </a:cubicBezTo>
                  <a:cubicBezTo>
                    <a:pt x="386" y="68"/>
                    <a:pt x="385" y="70"/>
                    <a:pt x="383" y="70"/>
                  </a:cubicBezTo>
                  <a:cubicBezTo>
                    <a:pt x="381" y="70"/>
                    <a:pt x="379" y="67"/>
                    <a:pt x="376" y="60"/>
                  </a:cubicBezTo>
                  <a:cubicBezTo>
                    <a:pt x="374" y="57"/>
                    <a:pt x="372" y="53"/>
                    <a:pt x="370" y="50"/>
                  </a:cubicBezTo>
                  <a:cubicBezTo>
                    <a:pt x="370" y="49"/>
                    <a:pt x="369" y="48"/>
                    <a:pt x="368" y="47"/>
                  </a:cubicBezTo>
                  <a:cubicBezTo>
                    <a:pt x="364" y="40"/>
                    <a:pt x="358" y="31"/>
                    <a:pt x="352" y="27"/>
                  </a:cubicBezTo>
                  <a:cubicBezTo>
                    <a:pt x="351" y="26"/>
                    <a:pt x="351" y="26"/>
                    <a:pt x="350" y="26"/>
                  </a:cubicBezTo>
                  <a:cubicBezTo>
                    <a:pt x="347" y="24"/>
                    <a:pt x="345" y="23"/>
                    <a:pt x="344" y="21"/>
                  </a:cubicBezTo>
                  <a:cubicBezTo>
                    <a:pt x="344" y="19"/>
                    <a:pt x="344" y="17"/>
                    <a:pt x="346" y="16"/>
                  </a:cubicBezTo>
                  <a:cubicBezTo>
                    <a:pt x="346" y="15"/>
                    <a:pt x="345" y="15"/>
                    <a:pt x="344" y="15"/>
                  </a:cubicBezTo>
                  <a:cubicBezTo>
                    <a:pt x="343" y="15"/>
                    <a:pt x="341" y="16"/>
                    <a:pt x="340" y="16"/>
                  </a:cubicBezTo>
                  <a:cubicBezTo>
                    <a:pt x="339" y="17"/>
                    <a:pt x="338" y="17"/>
                    <a:pt x="337" y="18"/>
                  </a:cubicBezTo>
                  <a:cubicBezTo>
                    <a:pt x="335" y="20"/>
                    <a:pt x="332" y="22"/>
                    <a:pt x="329" y="22"/>
                  </a:cubicBezTo>
                  <a:cubicBezTo>
                    <a:pt x="328" y="22"/>
                    <a:pt x="327" y="23"/>
                    <a:pt x="325" y="24"/>
                  </a:cubicBezTo>
                  <a:cubicBezTo>
                    <a:pt x="323" y="26"/>
                    <a:pt x="320" y="27"/>
                    <a:pt x="318" y="27"/>
                  </a:cubicBezTo>
                  <a:cubicBezTo>
                    <a:pt x="318" y="27"/>
                    <a:pt x="317" y="27"/>
                    <a:pt x="317" y="27"/>
                  </a:cubicBezTo>
                  <a:cubicBezTo>
                    <a:pt x="315" y="27"/>
                    <a:pt x="314" y="27"/>
                    <a:pt x="313" y="28"/>
                  </a:cubicBezTo>
                  <a:cubicBezTo>
                    <a:pt x="312" y="29"/>
                    <a:pt x="311" y="30"/>
                    <a:pt x="310" y="30"/>
                  </a:cubicBezTo>
                  <a:cubicBezTo>
                    <a:pt x="309" y="30"/>
                    <a:pt x="309" y="29"/>
                    <a:pt x="308" y="29"/>
                  </a:cubicBezTo>
                  <a:cubicBezTo>
                    <a:pt x="307" y="28"/>
                    <a:pt x="307" y="27"/>
                    <a:pt x="307" y="27"/>
                  </a:cubicBezTo>
                  <a:cubicBezTo>
                    <a:pt x="307" y="25"/>
                    <a:pt x="308" y="24"/>
                    <a:pt x="310" y="23"/>
                  </a:cubicBezTo>
                  <a:cubicBezTo>
                    <a:pt x="310" y="22"/>
                    <a:pt x="312" y="21"/>
                    <a:pt x="312" y="21"/>
                  </a:cubicBezTo>
                  <a:cubicBezTo>
                    <a:pt x="311" y="21"/>
                    <a:pt x="310" y="21"/>
                    <a:pt x="310" y="21"/>
                  </a:cubicBezTo>
                  <a:cubicBezTo>
                    <a:pt x="310" y="21"/>
                    <a:pt x="309" y="21"/>
                    <a:pt x="309" y="21"/>
                  </a:cubicBezTo>
                  <a:cubicBezTo>
                    <a:pt x="308" y="22"/>
                    <a:pt x="306" y="22"/>
                    <a:pt x="306" y="21"/>
                  </a:cubicBezTo>
                  <a:cubicBezTo>
                    <a:pt x="305" y="20"/>
                    <a:pt x="303" y="19"/>
                    <a:pt x="303" y="19"/>
                  </a:cubicBezTo>
                  <a:cubicBezTo>
                    <a:pt x="302" y="19"/>
                    <a:pt x="302" y="19"/>
                    <a:pt x="302" y="19"/>
                  </a:cubicBezTo>
                  <a:cubicBezTo>
                    <a:pt x="302" y="20"/>
                    <a:pt x="302" y="20"/>
                    <a:pt x="302" y="20"/>
                  </a:cubicBezTo>
                  <a:cubicBezTo>
                    <a:pt x="302" y="20"/>
                    <a:pt x="302" y="20"/>
                    <a:pt x="302" y="20"/>
                  </a:cubicBezTo>
                  <a:cubicBezTo>
                    <a:pt x="302" y="21"/>
                    <a:pt x="301" y="21"/>
                    <a:pt x="301" y="21"/>
                  </a:cubicBezTo>
                  <a:cubicBezTo>
                    <a:pt x="301" y="21"/>
                    <a:pt x="301" y="21"/>
                    <a:pt x="301" y="21"/>
                  </a:cubicBezTo>
                  <a:cubicBezTo>
                    <a:pt x="301" y="21"/>
                    <a:pt x="301" y="22"/>
                    <a:pt x="300" y="22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0" y="22"/>
                    <a:pt x="300" y="21"/>
                    <a:pt x="299" y="21"/>
                  </a:cubicBezTo>
                  <a:cubicBezTo>
                    <a:pt x="299" y="21"/>
                    <a:pt x="299" y="21"/>
                    <a:pt x="299" y="21"/>
                  </a:cubicBezTo>
                  <a:cubicBezTo>
                    <a:pt x="299" y="21"/>
                    <a:pt x="298" y="21"/>
                    <a:pt x="298" y="21"/>
                  </a:cubicBezTo>
                  <a:cubicBezTo>
                    <a:pt x="298" y="21"/>
                    <a:pt x="298" y="21"/>
                    <a:pt x="298" y="21"/>
                  </a:cubicBezTo>
                  <a:cubicBezTo>
                    <a:pt x="298" y="20"/>
                    <a:pt x="297" y="20"/>
                    <a:pt x="297" y="20"/>
                  </a:cubicBezTo>
                  <a:cubicBezTo>
                    <a:pt x="297" y="19"/>
                    <a:pt x="297" y="19"/>
                    <a:pt x="297" y="19"/>
                  </a:cubicBezTo>
                  <a:cubicBezTo>
                    <a:pt x="297" y="18"/>
                    <a:pt x="296" y="16"/>
                    <a:pt x="295" y="16"/>
                  </a:cubicBezTo>
                  <a:cubicBezTo>
                    <a:pt x="295" y="16"/>
                    <a:pt x="295" y="16"/>
                    <a:pt x="294" y="17"/>
                  </a:cubicBezTo>
                  <a:cubicBezTo>
                    <a:pt x="293" y="18"/>
                    <a:pt x="289" y="19"/>
                    <a:pt x="286" y="19"/>
                  </a:cubicBezTo>
                  <a:cubicBezTo>
                    <a:pt x="285" y="19"/>
                    <a:pt x="283" y="19"/>
                    <a:pt x="283" y="18"/>
                  </a:cubicBezTo>
                  <a:cubicBezTo>
                    <a:pt x="281" y="17"/>
                    <a:pt x="282" y="15"/>
                    <a:pt x="283" y="14"/>
                  </a:cubicBezTo>
                  <a:cubicBezTo>
                    <a:pt x="283" y="14"/>
                    <a:pt x="284" y="13"/>
                    <a:pt x="284" y="13"/>
                  </a:cubicBezTo>
                  <a:cubicBezTo>
                    <a:pt x="284" y="12"/>
                    <a:pt x="283" y="11"/>
                    <a:pt x="283" y="10"/>
                  </a:cubicBezTo>
                  <a:cubicBezTo>
                    <a:pt x="282" y="8"/>
                    <a:pt x="281" y="6"/>
                    <a:pt x="282" y="5"/>
                  </a:cubicBezTo>
                  <a:cubicBezTo>
                    <a:pt x="282" y="4"/>
                    <a:pt x="282" y="4"/>
                    <a:pt x="281" y="3"/>
                  </a:cubicBezTo>
                  <a:cubicBezTo>
                    <a:pt x="280" y="2"/>
                    <a:pt x="277" y="1"/>
                    <a:pt x="276" y="1"/>
                  </a:cubicBezTo>
                  <a:cubicBezTo>
                    <a:pt x="275" y="2"/>
                    <a:pt x="274" y="2"/>
                    <a:pt x="273" y="2"/>
                  </a:cubicBezTo>
                  <a:cubicBezTo>
                    <a:pt x="271" y="2"/>
                    <a:pt x="268" y="1"/>
                    <a:pt x="266" y="0"/>
                  </a:cubicBezTo>
                  <a:cubicBezTo>
                    <a:pt x="266" y="0"/>
                    <a:pt x="266" y="0"/>
                    <a:pt x="264" y="0"/>
                  </a:cubicBezTo>
                  <a:cubicBezTo>
                    <a:pt x="259" y="0"/>
                    <a:pt x="254" y="2"/>
                    <a:pt x="254" y="3"/>
                  </a:cubicBezTo>
                  <a:cubicBezTo>
                    <a:pt x="253" y="5"/>
                    <a:pt x="249" y="6"/>
                    <a:pt x="241" y="8"/>
                  </a:cubicBezTo>
                  <a:cubicBezTo>
                    <a:pt x="239" y="8"/>
                    <a:pt x="237" y="9"/>
                    <a:pt x="237" y="9"/>
                  </a:cubicBezTo>
                  <a:cubicBezTo>
                    <a:pt x="234" y="10"/>
                    <a:pt x="224" y="11"/>
                    <a:pt x="220" y="12"/>
                  </a:cubicBezTo>
                  <a:cubicBezTo>
                    <a:pt x="219" y="12"/>
                    <a:pt x="218" y="13"/>
                    <a:pt x="216" y="13"/>
                  </a:cubicBezTo>
                  <a:cubicBezTo>
                    <a:pt x="214" y="14"/>
                    <a:pt x="212" y="15"/>
                    <a:pt x="209" y="15"/>
                  </a:cubicBezTo>
                  <a:cubicBezTo>
                    <a:pt x="206" y="15"/>
                    <a:pt x="196" y="16"/>
                    <a:pt x="192" y="19"/>
                  </a:cubicBezTo>
                  <a:cubicBezTo>
                    <a:pt x="190" y="20"/>
                    <a:pt x="188" y="20"/>
                    <a:pt x="186" y="20"/>
                  </a:cubicBezTo>
                  <a:cubicBezTo>
                    <a:pt x="185" y="20"/>
                    <a:pt x="184" y="20"/>
                    <a:pt x="183" y="20"/>
                  </a:cubicBezTo>
                  <a:cubicBezTo>
                    <a:pt x="181" y="20"/>
                    <a:pt x="179" y="20"/>
                    <a:pt x="179" y="20"/>
                  </a:cubicBezTo>
                  <a:cubicBezTo>
                    <a:pt x="178" y="21"/>
                    <a:pt x="177" y="21"/>
                    <a:pt x="175" y="21"/>
                  </a:cubicBezTo>
                  <a:cubicBezTo>
                    <a:pt x="175" y="21"/>
                    <a:pt x="174" y="21"/>
                    <a:pt x="173" y="21"/>
                  </a:cubicBezTo>
                  <a:cubicBezTo>
                    <a:pt x="172" y="21"/>
                    <a:pt x="171" y="20"/>
                    <a:pt x="171" y="20"/>
                  </a:cubicBezTo>
                  <a:cubicBezTo>
                    <a:pt x="170" y="20"/>
                    <a:pt x="169" y="21"/>
                    <a:pt x="169" y="21"/>
                  </a:cubicBezTo>
                  <a:cubicBezTo>
                    <a:pt x="169" y="21"/>
                    <a:pt x="169" y="21"/>
                    <a:pt x="169" y="22"/>
                  </a:cubicBezTo>
                  <a:cubicBezTo>
                    <a:pt x="169" y="24"/>
                    <a:pt x="169" y="27"/>
                    <a:pt x="170" y="29"/>
                  </a:cubicBezTo>
                  <a:cubicBezTo>
                    <a:pt x="171" y="30"/>
                    <a:pt x="172" y="30"/>
                    <a:pt x="174" y="31"/>
                  </a:cubicBezTo>
                  <a:cubicBezTo>
                    <a:pt x="175" y="31"/>
                    <a:pt x="175" y="31"/>
                    <a:pt x="176" y="31"/>
                  </a:cubicBezTo>
                  <a:cubicBezTo>
                    <a:pt x="178" y="32"/>
                    <a:pt x="180" y="33"/>
                    <a:pt x="180" y="34"/>
                  </a:cubicBezTo>
                  <a:cubicBezTo>
                    <a:pt x="180" y="34"/>
                    <a:pt x="180" y="35"/>
                    <a:pt x="180" y="35"/>
                  </a:cubicBezTo>
                  <a:cubicBezTo>
                    <a:pt x="179" y="36"/>
                    <a:pt x="177" y="37"/>
                    <a:pt x="171" y="37"/>
                  </a:cubicBezTo>
                  <a:cubicBezTo>
                    <a:pt x="170" y="37"/>
                    <a:pt x="168" y="37"/>
                    <a:pt x="167" y="37"/>
                  </a:cubicBezTo>
                  <a:cubicBezTo>
                    <a:pt x="167" y="37"/>
                    <a:pt x="166" y="38"/>
                    <a:pt x="166" y="38"/>
                  </a:cubicBezTo>
                  <a:cubicBezTo>
                    <a:pt x="165" y="39"/>
                    <a:pt x="165" y="41"/>
                    <a:pt x="166" y="42"/>
                  </a:cubicBezTo>
                  <a:cubicBezTo>
                    <a:pt x="166" y="43"/>
                    <a:pt x="166" y="44"/>
                    <a:pt x="166" y="44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5" y="49"/>
                    <a:pt x="159" y="51"/>
                    <a:pt x="159" y="51"/>
                  </a:cubicBezTo>
                  <a:cubicBezTo>
                    <a:pt x="158" y="51"/>
                    <a:pt x="158" y="52"/>
                    <a:pt x="158" y="52"/>
                  </a:cubicBezTo>
                  <a:cubicBezTo>
                    <a:pt x="158" y="54"/>
                    <a:pt x="160" y="55"/>
                    <a:pt x="161" y="55"/>
                  </a:cubicBezTo>
                  <a:cubicBezTo>
                    <a:pt x="163" y="55"/>
                    <a:pt x="165" y="56"/>
                    <a:pt x="166" y="57"/>
                  </a:cubicBezTo>
                  <a:cubicBezTo>
                    <a:pt x="167" y="57"/>
                    <a:pt x="168" y="58"/>
                    <a:pt x="169" y="58"/>
                  </a:cubicBezTo>
                  <a:cubicBezTo>
                    <a:pt x="173" y="58"/>
                    <a:pt x="173" y="63"/>
                    <a:pt x="173" y="67"/>
                  </a:cubicBezTo>
                  <a:cubicBezTo>
                    <a:pt x="173" y="69"/>
                    <a:pt x="172" y="72"/>
                    <a:pt x="165" y="72"/>
                  </a:cubicBezTo>
                  <a:cubicBezTo>
                    <a:pt x="163" y="72"/>
                    <a:pt x="161" y="71"/>
                    <a:pt x="159" y="70"/>
                  </a:cubicBezTo>
                  <a:cubicBezTo>
                    <a:pt x="158" y="69"/>
                    <a:pt x="157" y="68"/>
                    <a:pt x="157" y="68"/>
                  </a:cubicBezTo>
                  <a:cubicBezTo>
                    <a:pt x="156" y="68"/>
                    <a:pt x="156" y="69"/>
                    <a:pt x="155" y="70"/>
                  </a:cubicBezTo>
                  <a:cubicBezTo>
                    <a:pt x="155" y="72"/>
                    <a:pt x="154" y="73"/>
                    <a:pt x="153" y="74"/>
                  </a:cubicBezTo>
                  <a:cubicBezTo>
                    <a:pt x="153" y="74"/>
                    <a:pt x="153" y="74"/>
                    <a:pt x="152" y="74"/>
                  </a:cubicBezTo>
                  <a:cubicBezTo>
                    <a:pt x="151" y="74"/>
                    <a:pt x="150" y="73"/>
                    <a:pt x="150" y="72"/>
                  </a:cubicBezTo>
                  <a:cubicBezTo>
                    <a:pt x="149" y="71"/>
                    <a:pt x="148" y="70"/>
                    <a:pt x="147" y="70"/>
                  </a:cubicBezTo>
                  <a:cubicBezTo>
                    <a:pt x="146" y="70"/>
                    <a:pt x="140" y="70"/>
                    <a:pt x="139" y="66"/>
                  </a:cubicBezTo>
                  <a:cubicBezTo>
                    <a:pt x="138" y="65"/>
                    <a:pt x="137" y="64"/>
                    <a:pt x="134" y="64"/>
                  </a:cubicBezTo>
                  <a:cubicBezTo>
                    <a:pt x="132" y="64"/>
                    <a:pt x="131" y="65"/>
                    <a:pt x="129" y="66"/>
                  </a:cubicBezTo>
                  <a:cubicBezTo>
                    <a:pt x="128" y="67"/>
                    <a:pt x="127" y="68"/>
                    <a:pt x="126" y="68"/>
                  </a:cubicBezTo>
                  <a:cubicBezTo>
                    <a:pt x="125" y="68"/>
                    <a:pt x="124" y="67"/>
                    <a:pt x="122" y="66"/>
                  </a:cubicBezTo>
                  <a:cubicBezTo>
                    <a:pt x="122" y="66"/>
                    <a:pt x="122" y="66"/>
                    <a:pt x="122" y="66"/>
                  </a:cubicBezTo>
                  <a:cubicBezTo>
                    <a:pt x="121" y="65"/>
                    <a:pt x="121" y="65"/>
                    <a:pt x="120" y="65"/>
                  </a:cubicBezTo>
                  <a:cubicBezTo>
                    <a:pt x="120" y="65"/>
                    <a:pt x="119" y="65"/>
                    <a:pt x="119" y="65"/>
                  </a:cubicBezTo>
                  <a:cubicBezTo>
                    <a:pt x="116" y="66"/>
                    <a:pt x="113" y="67"/>
                    <a:pt x="112" y="69"/>
                  </a:cubicBezTo>
                  <a:cubicBezTo>
                    <a:pt x="111" y="71"/>
                    <a:pt x="109" y="72"/>
                    <a:pt x="106" y="72"/>
                  </a:cubicBezTo>
                  <a:cubicBezTo>
                    <a:pt x="104" y="72"/>
                    <a:pt x="102" y="71"/>
                    <a:pt x="100" y="70"/>
                  </a:cubicBezTo>
                  <a:cubicBezTo>
                    <a:pt x="99" y="70"/>
                    <a:pt x="97" y="68"/>
                    <a:pt x="96" y="68"/>
                  </a:cubicBezTo>
                  <a:cubicBezTo>
                    <a:pt x="96" y="68"/>
                    <a:pt x="95" y="68"/>
                    <a:pt x="95" y="69"/>
                  </a:cubicBezTo>
                  <a:cubicBezTo>
                    <a:pt x="95" y="72"/>
                    <a:pt x="94" y="72"/>
                    <a:pt x="93" y="72"/>
                  </a:cubicBezTo>
                  <a:cubicBezTo>
                    <a:pt x="93" y="72"/>
                    <a:pt x="93" y="72"/>
                    <a:pt x="92" y="72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92" y="71"/>
                    <a:pt x="91" y="71"/>
                    <a:pt x="91" y="71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91" y="71"/>
                    <a:pt x="91" y="71"/>
                    <a:pt x="91" y="70"/>
                  </a:cubicBezTo>
                  <a:cubicBezTo>
                    <a:pt x="91" y="70"/>
                    <a:pt x="91" y="70"/>
                    <a:pt x="91" y="69"/>
                  </a:cubicBezTo>
                  <a:cubicBezTo>
                    <a:pt x="91" y="69"/>
                    <a:pt x="91" y="69"/>
                    <a:pt x="91" y="69"/>
                  </a:cubicBezTo>
                  <a:cubicBezTo>
                    <a:pt x="90" y="69"/>
                    <a:pt x="90" y="68"/>
                    <a:pt x="90" y="68"/>
                  </a:cubicBezTo>
                  <a:cubicBezTo>
                    <a:pt x="90" y="67"/>
                    <a:pt x="84" y="63"/>
                    <a:pt x="82" y="61"/>
                  </a:cubicBezTo>
                  <a:cubicBezTo>
                    <a:pt x="81" y="61"/>
                    <a:pt x="81" y="61"/>
                    <a:pt x="81" y="61"/>
                  </a:cubicBezTo>
                  <a:cubicBezTo>
                    <a:pt x="80" y="60"/>
                    <a:pt x="77" y="59"/>
                    <a:pt x="75" y="59"/>
                  </a:cubicBezTo>
                  <a:cubicBezTo>
                    <a:pt x="71" y="58"/>
                    <a:pt x="68" y="58"/>
                    <a:pt x="68" y="56"/>
                  </a:cubicBezTo>
                  <a:cubicBezTo>
                    <a:pt x="68" y="56"/>
                    <a:pt x="66" y="55"/>
                    <a:pt x="64" y="55"/>
                  </a:cubicBezTo>
                  <a:cubicBezTo>
                    <a:pt x="64" y="55"/>
                    <a:pt x="62" y="55"/>
                    <a:pt x="62" y="56"/>
                  </a:cubicBezTo>
                  <a:cubicBezTo>
                    <a:pt x="61" y="58"/>
                    <a:pt x="60" y="59"/>
                    <a:pt x="59" y="59"/>
                  </a:cubicBezTo>
                  <a:cubicBezTo>
                    <a:pt x="57" y="59"/>
                    <a:pt x="56" y="58"/>
                    <a:pt x="55" y="57"/>
                  </a:cubicBezTo>
                  <a:cubicBezTo>
                    <a:pt x="55" y="57"/>
                    <a:pt x="55" y="57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2" y="57"/>
                    <a:pt x="49" y="58"/>
                    <a:pt x="47" y="59"/>
                  </a:cubicBezTo>
                  <a:cubicBezTo>
                    <a:pt x="47" y="59"/>
                    <a:pt x="47" y="59"/>
                    <a:pt x="47" y="59"/>
                  </a:cubicBezTo>
                  <a:cubicBezTo>
                    <a:pt x="46" y="59"/>
                    <a:pt x="46" y="60"/>
                    <a:pt x="45" y="60"/>
                  </a:cubicBezTo>
                  <a:cubicBezTo>
                    <a:pt x="42" y="62"/>
                    <a:pt x="37" y="65"/>
                    <a:pt x="34" y="65"/>
                  </a:cubicBezTo>
                  <a:cubicBezTo>
                    <a:pt x="33" y="65"/>
                    <a:pt x="33" y="65"/>
                    <a:pt x="33" y="66"/>
                  </a:cubicBezTo>
                  <a:cubicBezTo>
                    <a:pt x="32" y="68"/>
                    <a:pt x="31" y="70"/>
                    <a:pt x="28" y="70"/>
                  </a:cubicBezTo>
                  <a:cubicBezTo>
                    <a:pt x="27" y="71"/>
                    <a:pt x="26" y="71"/>
                    <a:pt x="26" y="72"/>
                  </a:cubicBezTo>
                  <a:cubicBezTo>
                    <a:pt x="26" y="72"/>
                    <a:pt x="26" y="73"/>
                    <a:pt x="26" y="73"/>
                  </a:cubicBezTo>
                  <a:cubicBezTo>
                    <a:pt x="26" y="74"/>
                    <a:pt x="26" y="74"/>
                    <a:pt x="26" y="75"/>
                  </a:cubicBezTo>
                  <a:cubicBezTo>
                    <a:pt x="26" y="75"/>
                    <a:pt x="26" y="75"/>
                    <a:pt x="26" y="75"/>
                  </a:cubicBezTo>
                  <a:cubicBezTo>
                    <a:pt x="26" y="75"/>
                    <a:pt x="26" y="76"/>
                    <a:pt x="27" y="76"/>
                  </a:cubicBezTo>
                  <a:cubicBezTo>
                    <a:pt x="27" y="78"/>
                    <a:pt x="28" y="80"/>
                    <a:pt x="27" y="81"/>
                  </a:cubicBezTo>
                  <a:cubicBezTo>
                    <a:pt x="27" y="82"/>
                    <a:pt x="26" y="83"/>
                    <a:pt x="25" y="83"/>
                  </a:cubicBezTo>
                  <a:cubicBezTo>
                    <a:pt x="24" y="83"/>
                    <a:pt x="24" y="84"/>
                    <a:pt x="23" y="84"/>
                  </a:cubicBezTo>
                  <a:cubicBezTo>
                    <a:pt x="21" y="84"/>
                    <a:pt x="19" y="81"/>
                    <a:pt x="18" y="79"/>
                  </a:cubicBezTo>
                  <a:cubicBezTo>
                    <a:pt x="17" y="78"/>
                    <a:pt x="16" y="76"/>
                    <a:pt x="15" y="76"/>
                  </a:cubicBezTo>
                  <a:cubicBezTo>
                    <a:pt x="14" y="75"/>
                    <a:pt x="13" y="75"/>
                    <a:pt x="13" y="75"/>
                  </a:cubicBezTo>
                  <a:cubicBezTo>
                    <a:pt x="11" y="75"/>
                    <a:pt x="10" y="76"/>
                    <a:pt x="10" y="77"/>
                  </a:cubicBezTo>
                  <a:cubicBezTo>
                    <a:pt x="10" y="78"/>
                    <a:pt x="10" y="78"/>
                    <a:pt x="10" y="79"/>
                  </a:cubicBezTo>
                  <a:cubicBezTo>
                    <a:pt x="10" y="81"/>
                    <a:pt x="8" y="82"/>
                    <a:pt x="7" y="83"/>
                  </a:cubicBezTo>
                  <a:cubicBezTo>
                    <a:pt x="6" y="84"/>
                    <a:pt x="4" y="85"/>
                    <a:pt x="4" y="86"/>
                  </a:cubicBezTo>
                  <a:cubicBezTo>
                    <a:pt x="3" y="87"/>
                    <a:pt x="3" y="88"/>
                    <a:pt x="4" y="88"/>
                  </a:cubicBezTo>
                  <a:cubicBezTo>
                    <a:pt x="4" y="88"/>
                    <a:pt x="5" y="89"/>
                    <a:pt x="5" y="89"/>
                  </a:cubicBezTo>
                  <a:cubicBezTo>
                    <a:pt x="6" y="89"/>
                    <a:pt x="7" y="90"/>
                    <a:pt x="7" y="91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7" y="93"/>
                    <a:pt x="5" y="95"/>
                    <a:pt x="3" y="96"/>
                  </a:cubicBezTo>
                  <a:cubicBezTo>
                    <a:pt x="2" y="96"/>
                    <a:pt x="0" y="101"/>
                    <a:pt x="1" y="101"/>
                  </a:cubicBezTo>
                  <a:cubicBezTo>
                    <a:pt x="1" y="102"/>
                    <a:pt x="2" y="102"/>
                    <a:pt x="3" y="102"/>
                  </a:cubicBezTo>
                  <a:cubicBezTo>
                    <a:pt x="5" y="103"/>
                    <a:pt x="8" y="103"/>
                    <a:pt x="7" y="106"/>
                  </a:cubicBezTo>
                  <a:cubicBezTo>
                    <a:pt x="7" y="108"/>
                    <a:pt x="7" y="111"/>
                    <a:pt x="7" y="111"/>
                  </a:cubicBezTo>
                  <a:cubicBezTo>
                    <a:pt x="7" y="112"/>
                    <a:pt x="8" y="112"/>
                    <a:pt x="8" y="111"/>
                  </a:cubicBezTo>
                  <a:cubicBezTo>
                    <a:pt x="9" y="111"/>
                    <a:pt x="11" y="111"/>
                    <a:pt x="13" y="111"/>
                  </a:cubicBezTo>
                  <a:cubicBezTo>
                    <a:pt x="13" y="111"/>
                    <a:pt x="14" y="111"/>
                    <a:pt x="15" y="111"/>
                  </a:cubicBezTo>
                  <a:cubicBezTo>
                    <a:pt x="15" y="111"/>
                    <a:pt x="16" y="111"/>
                    <a:pt x="16" y="111"/>
                  </a:cubicBezTo>
                  <a:cubicBezTo>
                    <a:pt x="18" y="111"/>
                    <a:pt x="19" y="113"/>
                    <a:pt x="21" y="115"/>
                  </a:cubicBezTo>
                  <a:cubicBezTo>
                    <a:pt x="22" y="116"/>
                    <a:pt x="23" y="118"/>
                    <a:pt x="24" y="119"/>
                  </a:cubicBezTo>
                  <a:cubicBezTo>
                    <a:pt x="27" y="122"/>
                    <a:pt x="28" y="124"/>
                    <a:pt x="28" y="126"/>
                  </a:cubicBezTo>
                  <a:cubicBezTo>
                    <a:pt x="27" y="127"/>
                    <a:pt x="26" y="128"/>
                    <a:pt x="25" y="128"/>
                  </a:cubicBezTo>
                  <a:close/>
                  <a:moveTo>
                    <a:pt x="313" y="133"/>
                  </a:moveTo>
                  <a:cubicBezTo>
                    <a:pt x="317" y="130"/>
                    <a:pt x="326" y="128"/>
                    <a:pt x="334" y="128"/>
                  </a:cubicBezTo>
                  <a:cubicBezTo>
                    <a:pt x="337" y="128"/>
                    <a:pt x="341" y="128"/>
                    <a:pt x="343" y="129"/>
                  </a:cubicBezTo>
                  <a:cubicBezTo>
                    <a:pt x="345" y="129"/>
                    <a:pt x="347" y="130"/>
                    <a:pt x="350" y="130"/>
                  </a:cubicBezTo>
                  <a:cubicBezTo>
                    <a:pt x="355" y="130"/>
                    <a:pt x="360" y="129"/>
                    <a:pt x="365" y="128"/>
                  </a:cubicBezTo>
                  <a:cubicBezTo>
                    <a:pt x="368" y="128"/>
                    <a:pt x="371" y="127"/>
                    <a:pt x="372" y="128"/>
                  </a:cubicBezTo>
                  <a:cubicBezTo>
                    <a:pt x="372" y="128"/>
                    <a:pt x="373" y="129"/>
                    <a:pt x="373" y="129"/>
                  </a:cubicBezTo>
                  <a:cubicBezTo>
                    <a:pt x="373" y="132"/>
                    <a:pt x="367" y="135"/>
                    <a:pt x="360" y="135"/>
                  </a:cubicBezTo>
                  <a:cubicBezTo>
                    <a:pt x="357" y="135"/>
                    <a:pt x="355" y="135"/>
                    <a:pt x="352" y="134"/>
                  </a:cubicBezTo>
                  <a:cubicBezTo>
                    <a:pt x="348" y="134"/>
                    <a:pt x="344" y="134"/>
                    <a:pt x="340" y="134"/>
                  </a:cubicBezTo>
                  <a:cubicBezTo>
                    <a:pt x="331" y="134"/>
                    <a:pt x="325" y="135"/>
                    <a:pt x="322" y="139"/>
                  </a:cubicBezTo>
                  <a:cubicBezTo>
                    <a:pt x="317" y="144"/>
                    <a:pt x="317" y="147"/>
                    <a:pt x="318" y="150"/>
                  </a:cubicBezTo>
                  <a:cubicBezTo>
                    <a:pt x="318" y="151"/>
                    <a:pt x="318" y="153"/>
                    <a:pt x="315" y="154"/>
                  </a:cubicBezTo>
                  <a:cubicBezTo>
                    <a:pt x="315" y="154"/>
                    <a:pt x="315" y="154"/>
                    <a:pt x="315" y="154"/>
                  </a:cubicBezTo>
                  <a:cubicBezTo>
                    <a:pt x="314" y="154"/>
                    <a:pt x="313" y="153"/>
                    <a:pt x="312" y="150"/>
                  </a:cubicBezTo>
                  <a:cubicBezTo>
                    <a:pt x="310" y="146"/>
                    <a:pt x="309" y="137"/>
                    <a:pt x="313" y="133"/>
                  </a:cubicBezTo>
                  <a:close/>
                  <a:moveTo>
                    <a:pt x="154" y="130"/>
                  </a:moveTo>
                  <a:cubicBezTo>
                    <a:pt x="154" y="129"/>
                    <a:pt x="155" y="129"/>
                    <a:pt x="157" y="129"/>
                  </a:cubicBezTo>
                  <a:cubicBezTo>
                    <a:pt x="161" y="129"/>
                    <a:pt x="170" y="130"/>
                    <a:pt x="171" y="133"/>
                  </a:cubicBezTo>
                  <a:cubicBezTo>
                    <a:pt x="172" y="134"/>
                    <a:pt x="172" y="135"/>
                    <a:pt x="171" y="136"/>
                  </a:cubicBezTo>
                  <a:cubicBezTo>
                    <a:pt x="171" y="136"/>
                    <a:pt x="170" y="137"/>
                    <a:pt x="168" y="137"/>
                  </a:cubicBezTo>
                  <a:cubicBezTo>
                    <a:pt x="164" y="137"/>
                    <a:pt x="155" y="134"/>
                    <a:pt x="154" y="131"/>
                  </a:cubicBezTo>
                  <a:cubicBezTo>
                    <a:pt x="154" y="131"/>
                    <a:pt x="154" y="130"/>
                    <a:pt x="154" y="13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25" name="Freeform 227"/>
            <p:cNvSpPr>
              <a:spLocks/>
            </p:cNvSpPr>
            <p:nvPr/>
          </p:nvSpPr>
          <p:spPr bwMode="auto">
            <a:xfrm>
              <a:off x="17311688" y="7739063"/>
              <a:ext cx="466725" cy="879475"/>
            </a:xfrm>
            <a:custGeom>
              <a:avLst/>
              <a:gdLst>
                <a:gd name="T0" fmla="*/ 20 w 88"/>
                <a:gd name="T1" fmla="*/ 99 h 168"/>
                <a:gd name="T2" fmla="*/ 19 w 88"/>
                <a:gd name="T3" fmla="*/ 101 h 168"/>
                <a:gd name="T4" fmla="*/ 18 w 88"/>
                <a:gd name="T5" fmla="*/ 104 h 168"/>
                <a:gd name="T6" fmla="*/ 17 w 88"/>
                <a:gd name="T7" fmla="*/ 106 h 168"/>
                <a:gd name="T8" fmla="*/ 16 w 88"/>
                <a:gd name="T9" fmla="*/ 108 h 168"/>
                <a:gd name="T10" fmla="*/ 15 w 88"/>
                <a:gd name="T11" fmla="*/ 111 h 168"/>
                <a:gd name="T12" fmla="*/ 14 w 88"/>
                <a:gd name="T13" fmla="*/ 112 h 168"/>
                <a:gd name="T14" fmla="*/ 13 w 88"/>
                <a:gd name="T15" fmla="*/ 114 h 168"/>
                <a:gd name="T16" fmla="*/ 11 w 88"/>
                <a:gd name="T17" fmla="*/ 115 h 168"/>
                <a:gd name="T18" fmla="*/ 10 w 88"/>
                <a:gd name="T19" fmla="*/ 120 h 168"/>
                <a:gd name="T20" fmla="*/ 8 w 88"/>
                <a:gd name="T21" fmla="*/ 140 h 168"/>
                <a:gd name="T22" fmla="*/ 28 w 88"/>
                <a:gd name="T23" fmla="*/ 160 h 168"/>
                <a:gd name="T24" fmla="*/ 39 w 88"/>
                <a:gd name="T25" fmla="*/ 168 h 168"/>
                <a:gd name="T26" fmla="*/ 46 w 88"/>
                <a:gd name="T27" fmla="*/ 168 h 168"/>
                <a:gd name="T28" fmla="*/ 47 w 88"/>
                <a:gd name="T29" fmla="*/ 166 h 168"/>
                <a:gd name="T30" fmla="*/ 48 w 88"/>
                <a:gd name="T31" fmla="*/ 164 h 168"/>
                <a:gd name="T32" fmla="*/ 28 w 88"/>
                <a:gd name="T33" fmla="*/ 144 h 168"/>
                <a:gd name="T34" fmla="*/ 20 w 88"/>
                <a:gd name="T35" fmla="*/ 130 h 168"/>
                <a:gd name="T36" fmla="*/ 18 w 88"/>
                <a:gd name="T37" fmla="*/ 110 h 168"/>
                <a:gd name="T38" fmla="*/ 25 w 88"/>
                <a:gd name="T39" fmla="*/ 84 h 168"/>
                <a:gd name="T40" fmla="*/ 36 w 88"/>
                <a:gd name="T41" fmla="*/ 84 h 168"/>
                <a:gd name="T42" fmla="*/ 56 w 88"/>
                <a:gd name="T43" fmla="*/ 97 h 168"/>
                <a:gd name="T44" fmla="*/ 56 w 88"/>
                <a:gd name="T45" fmla="*/ 95 h 168"/>
                <a:gd name="T46" fmla="*/ 55 w 88"/>
                <a:gd name="T47" fmla="*/ 94 h 168"/>
                <a:gd name="T48" fmla="*/ 53 w 88"/>
                <a:gd name="T49" fmla="*/ 85 h 168"/>
                <a:gd name="T50" fmla="*/ 77 w 88"/>
                <a:gd name="T51" fmla="*/ 70 h 168"/>
                <a:gd name="T52" fmla="*/ 86 w 88"/>
                <a:gd name="T53" fmla="*/ 71 h 168"/>
                <a:gd name="T54" fmla="*/ 87 w 88"/>
                <a:gd name="T55" fmla="*/ 70 h 168"/>
                <a:gd name="T56" fmla="*/ 88 w 88"/>
                <a:gd name="T57" fmla="*/ 67 h 168"/>
                <a:gd name="T58" fmla="*/ 87 w 88"/>
                <a:gd name="T59" fmla="*/ 60 h 168"/>
                <a:gd name="T60" fmla="*/ 79 w 88"/>
                <a:gd name="T61" fmla="*/ 35 h 168"/>
                <a:gd name="T62" fmla="*/ 66 w 88"/>
                <a:gd name="T63" fmla="*/ 26 h 168"/>
                <a:gd name="T64" fmla="*/ 53 w 88"/>
                <a:gd name="T65" fmla="*/ 29 h 168"/>
                <a:gd name="T66" fmla="*/ 37 w 88"/>
                <a:gd name="T67" fmla="*/ 36 h 168"/>
                <a:gd name="T68" fmla="*/ 37 w 88"/>
                <a:gd name="T69" fmla="*/ 24 h 168"/>
                <a:gd name="T70" fmla="*/ 36 w 88"/>
                <a:gd name="T71" fmla="*/ 11 h 168"/>
                <a:gd name="T72" fmla="*/ 30 w 88"/>
                <a:gd name="T73" fmla="*/ 10 h 168"/>
                <a:gd name="T74" fmla="*/ 29 w 88"/>
                <a:gd name="T75" fmla="*/ 1 h 168"/>
                <a:gd name="T76" fmla="*/ 29 w 88"/>
                <a:gd name="T77" fmla="*/ 1 h 168"/>
                <a:gd name="T78" fmla="*/ 28 w 88"/>
                <a:gd name="T79" fmla="*/ 0 h 168"/>
                <a:gd name="T80" fmla="*/ 22 w 88"/>
                <a:gd name="T81" fmla="*/ 4 h 168"/>
                <a:gd name="T82" fmla="*/ 8 w 88"/>
                <a:gd name="T83" fmla="*/ 10 h 168"/>
                <a:gd name="T84" fmla="*/ 0 w 88"/>
                <a:gd name="T85" fmla="*/ 27 h 168"/>
                <a:gd name="T86" fmla="*/ 0 w 88"/>
                <a:gd name="T87" fmla="*/ 30 h 168"/>
                <a:gd name="T88" fmla="*/ 10 w 88"/>
                <a:gd name="T89" fmla="*/ 47 h 168"/>
                <a:gd name="T90" fmla="*/ 10 w 88"/>
                <a:gd name="T91" fmla="*/ 55 h 168"/>
                <a:gd name="T92" fmla="*/ 12 w 88"/>
                <a:gd name="T93" fmla="*/ 73 h 168"/>
                <a:gd name="T94" fmla="*/ 21 w 88"/>
                <a:gd name="T95" fmla="*/ 9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8" h="168">
                  <a:moveTo>
                    <a:pt x="20" y="98"/>
                  </a:moveTo>
                  <a:cubicBezTo>
                    <a:pt x="20" y="98"/>
                    <a:pt x="20" y="98"/>
                    <a:pt x="20" y="98"/>
                  </a:cubicBezTo>
                  <a:cubicBezTo>
                    <a:pt x="20" y="98"/>
                    <a:pt x="20" y="99"/>
                    <a:pt x="20" y="99"/>
                  </a:cubicBezTo>
                  <a:cubicBezTo>
                    <a:pt x="20" y="99"/>
                    <a:pt x="20" y="99"/>
                    <a:pt x="19" y="99"/>
                  </a:cubicBezTo>
                  <a:cubicBezTo>
                    <a:pt x="19" y="100"/>
                    <a:pt x="19" y="100"/>
                    <a:pt x="19" y="10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19" y="101"/>
                    <a:pt x="19" y="102"/>
                    <a:pt x="19" y="102"/>
                  </a:cubicBezTo>
                  <a:cubicBezTo>
                    <a:pt x="19" y="102"/>
                    <a:pt x="18" y="102"/>
                    <a:pt x="18" y="103"/>
                  </a:cubicBezTo>
                  <a:cubicBezTo>
                    <a:pt x="18" y="103"/>
                    <a:pt x="18" y="103"/>
                    <a:pt x="18" y="104"/>
                  </a:cubicBezTo>
                  <a:cubicBezTo>
                    <a:pt x="18" y="104"/>
                    <a:pt x="18" y="104"/>
                    <a:pt x="18" y="104"/>
                  </a:cubicBezTo>
                  <a:cubicBezTo>
                    <a:pt x="18" y="105"/>
                    <a:pt x="18" y="105"/>
                    <a:pt x="17" y="105"/>
                  </a:cubicBezTo>
                  <a:cubicBezTo>
                    <a:pt x="17" y="106"/>
                    <a:pt x="17" y="106"/>
                    <a:pt x="17" y="106"/>
                  </a:cubicBezTo>
                  <a:cubicBezTo>
                    <a:pt x="17" y="106"/>
                    <a:pt x="17" y="107"/>
                    <a:pt x="17" y="107"/>
                  </a:cubicBezTo>
                  <a:cubicBezTo>
                    <a:pt x="17" y="107"/>
                    <a:pt x="17" y="107"/>
                    <a:pt x="16" y="108"/>
                  </a:cubicBezTo>
                  <a:cubicBezTo>
                    <a:pt x="16" y="108"/>
                    <a:pt x="16" y="108"/>
                    <a:pt x="16" y="108"/>
                  </a:cubicBezTo>
                  <a:cubicBezTo>
                    <a:pt x="16" y="109"/>
                    <a:pt x="16" y="109"/>
                    <a:pt x="16" y="109"/>
                  </a:cubicBezTo>
                  <a:cubicBezTo>
                    <a:pt x="16" y="109"/>
                    <a:pt x="15" y="110"/>
                    <a:pt x="15" y="110"/>
                  </a:cubicBezTo>
                  <a:cubicBezTo>
                    <a:pt x="15" y="110"/>
                    <a:pt x="15" y="110"/>
                    <a:pt x="15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4" y="111"/>
                    <a:pt x="14" y="112"/>
                    <a:pt x="14" y="112"/>
                  </a:cubicBezTo>
                  <a:cubicBezTo>
                    <a:pt x="14" y="112"/>
                    <a:pt x="14" y="112"/>
                    <a:pt x="14" y="112"/>
                  </a:cubicBezTo>
                  <a:cubicBezTo>
                    <a:pt x="14" y="113"/>
                    <a:pt x="14" y="113"/>
                    <a:pt x="13" y="113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13" y="114"/>
                    <a:pt x="13" y="114"/>
                    <a:pt x="13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4"/>
                    <a:pt x="12" y="114"/>
                    <a:pt x="12" y="115"/>
                  </a:cubicBezTo>
                  <a:cubicBezTo>
                    <a:pt x="12" y="115"/>
                    <a:pt x="11" y="115"/>
                    <a:pt x="11" y="115"/>
                  </a:cubicBezTo>
                  <a:cubicBezTo>
                    <a:pt x="11" y="115"/>
                    <a:pt x="11" y="115"/>
                    <a:pt x="11" y="115"/>
                  </a:cubicBezTo>
                  <a:cubicBezTo>
                    <a:pt x="11" y="115"/>
                    <a:pt x="11" y="115"/>
                    <a:pt x="11" y="115"/>
                  </a:cubicBezTo>
                  <a:cubicBezTo>
                    <a:pt x="10" y="116"/>
                    <a:pt x="10" y="118"/>
                    <a:pt x="10" y="120"/>
                  </a:cubicBezTo>
                  <a:cubicBezTo>
                    <a:pt x="9" y="124"/>
                    <a:pt x="8" y="128"/>
                    <a:pt x="8" y="131"/>
                  </a:cubicBezTo>
                  <a:cubicBezTo>
                    <a:pt x="7" y="134"/>
                    <a:pt x="6" y="138"/>
                    <a:pt x="7" y="139"/>
                  </a:cubicBezTo>
                  <a:cubicBezTo>
                    <a:pt x="7" y="139"/>
                    <a:pt x="7" y="140"/>
                    <a:pt x="8" y="140"/>
                  </a:cubicBezTo>
                  <a:cubicBezTo>
                    <a:pt x="10" y="140"/>
                    <a:pt x="15" y="144"/>
                    <a:pt x="23" y="155"/>
                  </a:cubicBezTo>
                  <a:cubicBezTo>
                    <a:pt x="24" y="156"/>
                    <a:pt x="25" y="158"/>
                    <a:pt x="26" y="160"/>
                  </a:cubicBezTo>
                  <a:cubicBezTo>
                    <a:pt x="27" y="160"/>
                    <a:pt x="28" y="160"/>
                    <a:pt x="28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0"/>
                    <a:pt x="31" y="160"/>
                    <a:pt x="32" y="160"/>
                  </a:cubicBezTo>
                  <a:cubicBezTo>
                    <a:pt x="37" y="161"/>
                    <a:pt x="39" y="165"/>
                    <a:pt x="39" y="168"/>
                  </a:cubicBezTo>
                  <a:cubicBezTo>
                    <a:pt x="39" y="168"/>
                    <a:pt x="39" y="168"/>
                    <a:pt x="42" y="168"/>
                  </a:cubicBezTo>
                  <a:cubicBezTo>
                    <a:pt x="44" y="168"/>
                    <a:pt x="45" y="168"/>
                    <a:pt x="46" y="168"/>
                  </a:cubicBezTo>
                  <a:cubicBezTo>
                    <a:pt x="46" y="168"/>
                    <a:pt x="46" y="168"/>
                    <a:pt x="46" y="168"/>
                  </a:cubicBezTo>
                  <a:cubicBezTo>
                    <a:pt x="46" y="167"/>
                    <a:pt x="46" y="167"/>
                    <a:pt x="46" y="167"/>
                  </a:cubicBezTo>
                  <a:cubicBezTo>
                    <a:pt x="46" y="167"/>
                    <a:pt x="46" y="167"/>
                    <a:pt x="46" y="167"/>
                  </a:cubicBezTo>
                  <a:cubicBezTo>
                    <a:pt x="46" y="167"/>
                    <a:pt x="46" y="166"/>
                    <a:pt x="47" y="166"/>
                  </a:cubicBezTo>
                  <a:cubicBezTo>
                    <a:pt x="47" y="166"/>
                    <a:pt x="47" y="166"/>
                    <a:pt x="47" y="166"/>
                  </a:cubicBezTo>
                  <a:cubicBezTo>
                    <a:pt x="47" y="165"/>
                    <a:pt x="48" y="165"/>
                    <a:pt x="48" y="164"/>
                  </a:cubicBezTo>
                  <a:cubicBezTo>
                    <a:pt x="48" y="164"/>
                    <a:pt x="48" y="164"/>
                    <a:pt x="48" y="164"/>
                  </a:cubicBezTo>
                  <a:cubicBezTo>
                    <a:pt x="46" y="161"/>
                    <a:pt x="41" y="158"/>
                    <a:pt x="37" y="158"/>
                  </a:cubicBezTo>
                  <a:cubicBezTo>
                    <a:pt x="35" y="158"/>
                    <a:pt x="33" y="157"/>
                    <a:pt x="32" y="155"/>
                  </a:cubicBezTo>
                  <a:cubicBezTo>
                    <a:pt x="29" y="152"/>
                    <a:pt x="28" y="147"/>
                    <a:pt x="28" y="144"/>
                  </a:cubicBezTo>
                  <a:cubicBezTo>
                    <a:pt x="28" y="142"/>
                    <a:pt x="27" y="140"/>
                    <a:pt x="26" y="139"/>
                  </a:cubicBezTo>
                  <a:cubicBezTo>
                    <a:pt x="25" y="137"/>
                    <a:pt x="24" y="135"/>
                    <a:pt x="24" y="134"/>
                  </a:cubicBezTo>
                  <a:cubicBezTo>
                    <a:pt x="24" y="132"/>
                    <a:pt x="23" y="131"/>
                    <a:pt x="20" y="130"/>
                  </a:cubicBezTo>
                  <a:cubicBezTo>
                    <a:pt x="19" y="130"/>
                    <a:pt x="18" y="130"/>
                    <a:pt x="17" y="129"/>
                  </a:cubicBezTo>
                  <a:cubicBezTo>
                    <a:pt x="14" y="127"/>
                    <a:pt x="16" y="121"/>
                    <a:pt x="17" y="115"/>
                  </a:cubicBezTo>
                  <a:cubicBezTo>
                    <a:pt x="18" y="113"/>
                    <a:pt x="18" y="111"/>
                    <a:pt x="18" y="110"/>
                  </a:cubicBezTo>
                  <a:cubicBezTo>
                    <a:pt x="18" y="108"/>
                    <a:pt x="20" y="105"/>
                    <a:pt x="21" y="102"/>
                  </a:cubicBezTo>
                  <a:cubicBezTo>
                    <a:pt x="23" y="97"/>
                    <a:pt x="26" y="90"/>
                    <a:pt x="25" y="88"/>
                  </a:cubicBezTo>
                  <a:cubicBezTo>
                    <a:pt x="24" y="86"/>
                    <a:pt x="24" y="85"/>
                    <a:pt x="25" y="84"/>
                  </a:cubicBezTo>
                  <a:cubicBezTo>
                    <a:pt x="26" y="82"/>
                    <a:pt x="28" y="81"/>
                    <a:pt x="31" y="81"/>
                  </a:cubicBezTo>
                  <a:cubicBezTo>
                    <a:pt x="34" y="81"/>
                    <a:pt x="35" y="82"/>
                    <a:pt x="36" y="84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7" y="89"/>
                    <a:pt x="38" y="91"/>
                    <a:pt x="43" y="90"/>
                  </a:cubicBezTo>
                  <a:cubicBezTo>
                    <a:pt x="48" y="90"/>
                    <a:pt x="50" y="92"/>
                    <a:pt x="51" y="94"/>
                  </a:cubicBezTo>
                  <a:cubicBezTo>
                    <a:pt x="52" y="95"/>
                    <a:pt x="54" y="96"/>
                    <a:pt x="56" y="97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5" y="95"/>
                    <a:pt x="55" y="95"/>
                    <a:pt x="55" y="94"/>
                  </a:cubicBezTo>
                  <a:cubicBezTo>
                    <a:pt x="55" y="94"/>
                    <a:pt x="55" y="94"/>
                    <a:pt x="55" y="94"/>
                  </a:cubicBezTo>
                  <a:cubicBezTo>
                    <a:pt x="55" y="93"/>
                    <a:pt x="54" y="91"/>
                    <a:pt x="54" y="89"/>
                  </a:cubicBezTo>
                  <a:cubicBezTo>
                    <a:pt x="54" y="87"/>
                    <a:pt x="53" y="86"/>
                    <a:pt x="53" y="85"/>
                  </a:cubicBezTo>
                  <a:cubicBezTo>
                    <a:pt x="51" y="83"/>
                    <a:pt x="51" y="82"/>
                    <a:pt x="54" y="78"/>
                  </a:cubicBezTo>
                  <a:cubicBezTo>
                    <a:pt x="58" y="72"/>
                    <a:pt x="66" y="69"/>
                    <a:pt x="70" y="70"/>
                  </a:cubicBezTo>
                  <a:cubicBezTo>
                    <a:pt x="72" y="71"/>
                    <a:pt x="74" y="70"/>
                    <a:pt x="77" y="70"/>
                  </a:cubicBezTo>
                  <a:cubicBezTo>
                    <a:pt x="79" y="70"/>
                    <a:pt x="80" y="69"/>
                    <a:pt x="82" y="69"/>
                  </a:cubicBezTo>
                  <a:cubicBezTo>
                    <a:pt x="83" y="69"/>
                    <a:pt x="85" y="70"/>
                    <a:pt x="86" y="71"/>
                  </a:cubicBezTo>
                  <a:cubicBezTo>
                    <a:pt x="86" y="71"/>
                    <a:pt x="86" y="71"/>
                    <a:pt x="86" y="71"/>
                  </a:cubicBezTo>
                  <a:cubicBezTo>
                    <a:pt x="86" y="71"/>
                    <a:pt x="86" y="71"/>
                    <a:pt x="86" y="71"/>
                  </a:cubicBezTo>
                  <a:cubicBezTo>
                    <a:pt x="87" y="71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69"/>
                    <a:pt x="88" y="69"/>
                    <a:pt x="88" y="68"/>
                  </a:cubicBezTo>
                  <a:cubicBezTo>
                    <a:pt x="88" y="68"/>
                    <a:pt x="88" y="68"/>
                    <a:pt x="88" y="68"/>
                  </a:cubicBezTo>
                  <a:cubicBezTo>
                    <a:pt x="88" y="68"/>
                    <a:pt x="88" y="67"/>
                    <a:pt x="88" y="67"/>
                  </a:cubicBezTo>
                  <a:cubicBezTo>
                    <a:pt x="88" y="66"/>
                    <a:pt x="88" y="66"/>
                    <a:pt x="88" y="66"/>
                  </a:cubicBezTo>
                  <a:cubicBezTo>
                    <a:pt x="88" y="66"/>
                    <a:pt x="87" y="65"/>
                    <a:pt x="87" y="65"/>
                  </a:cubicBezTo>
                  <a:cubicBezTo>
                    <a:pt x="87" y="63"/>
                    <a:pt x="87" y="62"/>
                    <a:pt x="87" y="60"/>
                  </a:cubicBezTo>
                  <a:cubicBezTo>
                    <a:pt x="87" y="55"/>
                    <a:pt x="83" y="50"/>
                    <a:pt x="80" y="49"/>
                  </a:cubicBezTo>
                  <a:cubicBezTo>
                    <a:pt x="78" y="48"/>
                    <a:pt x="78" y="45"/>
                    <a:pt x="79" y="42"/>
                  </a:cubicBezTo>
                  <a:cubicBezTo>
                    <a:pt x="79" y="39"/>
                    <a:pt x="80" y="36"/>
                    <a:pt x="79" y="35"/>
                  </a:cubicBezTo>
                  <a:cubicBezTo>
                    <a:pt x="76" y="34"/>
                    <a:pt x="74" y="31"/>
                    <a:pt x="72" y="28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0" y="26"/>
                    <a:pt x="68" y="26"/>
                    <a:pt x="66" y="26"/>
                  </a:cubicBezTo>
                  <a:cubicBezTo>
                    <a:pt x="64" y="26"/>
                    <a:pt x="62" y="26"/>
                    <a:pt x="62" y="27"/>
                  </a:cubicBezTo>
                  <a:cubicBezTo>
                    <a:pt x="61" y="29"/>
                    <a:pt x="58" y="31"/>
                    <a:pt x="56" y="31"/>
                  </a:cubicBezTo>
                  <a:cubicBezTo>
                    <a:pt x="54" y="31"/>
                    <a:pt x="53" y="30"/>
                    <a:pt x="53" y="29"/>
                  </a:cubicBezTo>
                  <a:cubicBezTo>
                    <a:pt x="51" y="28"/>
                    <a:pt x="49" y="28"/>
                    <a:pt x="46" y="30"/>
                  </a:cubicBezTo>
                  <a:cubicBezTo>
                    <a:pt x="45" y="30"/>
                    <a:pt x="45" y="31"/>
                    <a:pt x="44" y="32"/>
                  </a:cubicBezTo>
                  <a:cubicBezTo>
                    <a:pt x="41" y="34"/>
                    <a:pt x="39" y="36"/>
                    <a:pt x="37" y="36"/>
                  </a:cubicBezTo>
                  <a:cubicBezTo>
                    <a:pt x="36" y="36"/>
                    <a:pt x="35" y="35"/>
                    <a:pt x="34" y="33"/>
                  </a:cubicBezTo>
                  <a:cubicBezTo>
                    <a:pt x="34" y="31"/>
                    <a:pt x="35" y="29"/>
                    <a:pt x="36" y="28"/>
                  </a:cubicBezTo>
                  <a:cubicBezTo>
                    <a:pt x="36" y="27"/>
                    <a:pt x="37" y="26"/>
                    <a:pt x="37" y="24"/>
                  </a:cubicBezTo>
                  <a:cubicBezTo>
                    <a:pt x="37" y="22"/>
                    <a:pt x="37" y="21"/>
                    <a:pt x="38" y="19"/>
                  </a:cubicBezTo>
                  <a:cubicBezTo>
                    <a:pt x="38" y="17"/>
                    <a:pt x="39" y="15"/>
                    <a:pt x="38" y="13"/>
                  </a:cubicBezTo>
                  <a:cubicBezTo>
                    <a:pt x="38" y="11"/>
                    <a:pt x="37" y="11"/>
                    <a:pt x="36" y="11"/>
                  </a:cubicBezTo>
                  <a:cubicBezTo>
                    <a:pt x="36" y="11"/>
                    <a:pt x="35" y="11"/>
                    <a:pt x="35" y="11"/>
                  </a:cubicBezTo>
                  <a:cubicBezTo>
                    <a:pt x="34" y="12"/>
                    <a:pt x="34" y="12"/>
                    <a:pt x="33" y="12"/>
                  </a:cubicBezTo>
                  <a:cubicBezTo>
                    <a:pt x="32" y="12"/>
                    <a:pt x="31" y="11"/>
                    <a:pt x="30" y="10"/>
                  </a:cubicBezTo>
                  <a:cubicBezTo>
                    <a:pt x="29" y="8"/>
                    <a:pt x="30" y="6"/>
                    <a:pt x="30" y="4"/>
                  </a:cubicBezTo>
                  <a:cubicBezTo>
                    <a:pt x="30" y="3"/>
                    <a:pt x="30" y="2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1"/>
                  </a:cubicBezTo>
                  <a:cubicBezTo>
                    <a:pt x="27" y="2"/>
                    <a:pt x="25" y="3"/>
                    <a:pt x="22" y="4"/>
                  </a:cubicBezTo>
                  <a:cubicBezTo>
                    <a:pt x="20" y="4"/>
                    <a:pt x="18" y="5"/>
                    <a:pt x="17" y="7"/>
                  </a:cubicBezTo>
                  <a:cubicBezTo>
                    <a:pt x="16" y="9"/>
                    <a:pt x="13" y="10"/>
                    <a:pt x="9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5" y="10"/>
                    <a:pt x="3" y="11"/>
                    <a:pt x="2" y="12"/>
                  </a:cubicBezTo>
                  <a:cubicBezTo>
                    <a:pt x="1" y="20"/>
                    <a:pt x="1" y="25"/>
                    <a:pt x="0" y="2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6" y="39"/>
                    <a:pt x="8" y="39"/>
                  </a:cubicBezTo>
                  <a:cubicBezTo>
                    <a:pt x="10" y="40"/>
                    <a:pt x="10" y="42"/>
                    <a:pt x="10" y="44"/>
                  </a:cubicBezTo>
                  <a:cubicBezTo>
                    <a:pt x="9" y="45"/>
                    <a:pt x="9" y="47"/>
                    <a:pt x="10" y="47"/>
                  </a:cubicBezTo>
                  <a:cubicBezTo>
                    <a:pt x="12" y="48"/>
                    <a:pt x="13" y="49"/>
                    <a:pt x="12" y="51"/>
                  </a:cubicBezTo>
                  <a:cubicBezTo>
                    <a:pt x="12" y="53"/>
                    <a:pt x="11" y="54"/>
                    <a:pt x="10" y="54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10" y="57"/>
                    <a:pt x="10" y="60"/>
                    <a:pt x="8" y="62"/>
                  </a:cubicBezTo>
                  <a:cubicBezTo>
                    <a:pt x="8" y="62"/>
                    <a:pt x="7" y="63"/>
                    <a:pt x="7" y="64"/>
                  </a:cubicBezTo>
                  <a:cubicBezTo>
                    <a:pt x="7" y="66"/>
                    <a:pt x="9" y="70"/>
                    <a:pt x="12" y="73"/>
                  </a:cubicBezTo>
                  <a:cubicBezTo>
                    <a:pt x="17" y="77"/>
                    <a:pt x="17" y="83"/>
                    <a:pt x="17" y="87"/>
                  </a:cubicBezTo>
                  <a:cubicBezTo>
                    <a:pt x="17" y="88"/>
                    <a:pt x="18" y="89"/>
                    <a:pt x="18" y="90"/>
                  </a:cubicBezTo>
                  <a:cubicBezTo>
                    <a:pt x="19" y="91"/>
                    <a:pt x="21" y="93"/>
                    <a:pt x="21" y="96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0" y="96"/>
                    <a:pt x="20" y="97"/>
                    <a:pt x="20" y="9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26" name="Freeform 228"/>
            <p:cNvSpPr>
              <a:spLocks/>
            </p:cNvSpPr>
            <p:nvPr/>
          </p:nvSpPr>
          <p:spPr bwMode="auto">
            <a:xfrm>
              <a:off x="16784638" y="5561013"/>
              <a:ext cx="1871663" cy="785813"/>
            </a:xfrm>
            <a:custGeom>
              <a:avLst/>
              <a:gdLst>
                <a:gd name="T0" fmla="*/ 5 w 352"/>
                <a:gd name="T1" fmla="*/ 51 h 150"/>
                <a:gd name="T2" fmla="*/ 27 w 352"/>
                <a:gd name="T3" fmla="*/ 67 h 150"/>
                <a:gd name="T4" fmla="*/ 34 w 352"/>
                <a:gd name="T5" fmla="*/ 82 h 150"/>
                <a:gd name="T6" fmla="*/ 30 w 352"/>
                <a:gd name="T7" fmla="*/ 96 h 150"/>
                <a:gd name="T8" fmla="*/ 63 w 352"/>
                <a:gd name="T9" fmla="*/ 106 h 150"/>
                <a:gd name="T10" fmla="*/ 71 w 352"/>
                <a:gd name="T11" fmla="*/ 111 h 150"/>
                <a:gd name="T12" fmla="*/ 87 w 352"/>
                <a:gd name="T13" fmla="*/ 133 h 150"/>
                <a:gd name="T14" fmla="*/ 100 w 352"/>
                <a:gd name="T15" fmla="*/ 134 h 150"/>
                <a:gd name="T16" fmla="*/ 131 w 352"/>
                <a:gd name="T17" fmla="*/ 135 h 150"/>
                <a:gd name="T18" fmla="*/ 157 w 352"/>
                <a:gd name="T19" fmla="*/ 141 h 150"/>
                <a:gd name="T20" fmla="*/ 172 w 352"/>
                <a:gd name="T21" fmla="*/ 145 h 150"/>
                <a:gd name="T22" fmla="*/ 175 w 352"/>
                <a:gd name="T23" fmla="*/ 145 h 150"/>
                <a:gd name="T24" fmla="*/ 177 w 352"/>
                <a:gd name="T25" fmla="*/ 146 h 150"/>
                <a:gd name="T26" fmla="*/ 189 w 352"/>
                <a:gd name="T27" fmla="*/ 145 h 150"/>
                <a:gd name="T28" fmla="*/ 223 w 352"/>
                <a:gd name="T29" fmla="*/ 138 h 150"/>
                <a:gd name="T30" fmla="*/ 253 w 352"/>
                <a:gd name="T31" fmla="*/ 124 h 150"/>
                <a:gd name="T32" fmla="*/ 255 w 352"/>
                <a:gd name="T33" fmla="*/ 106 h 150"/>
                <a:gd name="T34" fmla="*/ 275 w 352"/>
                <a:gd name="T35" fmla="*/ 104 h 150"/>
                <a:gd name="T36" fmla="*/ 302 w 352"/>
                <a:gd name="T37" fmla="*/ 96 h 150"/>
                <a:gd name="T38" fmla="*/ 326 w 352"/>
                <a:gd name="T39" fmla="*/ 81 h 150"/>
                <a:gd name="T40" fmla="*/ 347 w 352"/>
                <a:gd name="T41" fmla="*/ 79 h 150"/>
                <a:gd name="T42" fmla="*/ 337 w 352"/>
                <a:gd name="T43" fmla="*/ 63 h 150"/>
                <a:gd name="T44" fmla="*/ 325 w 352"/>
                <a:gd name="T45" fmla="*/ 66 h 150"/>
                <a:gd name="T46" fmla="*/ 311 w 352"/>
                <a:gd name="T47" fmla="*/ 64 h 150"/>
                <a:gd name="T48" fmla="*/ 305 w 352"/>
                <a:gd name="T49" fmla="*/ 55 h 150"/>
                <a:gd name="T50" fmla="*/ 309 w 352"/>
                <a:gd name="T51" fmla="*/ 32 h 150"/>
                <a:gd name="T52" fmla="*/ 306 w 352"/>
                <a:gd name="T53" fmla="*/ 33 h 150"/>
                <a:gd name="T54" fmla="*/ 290 w 352"/>
                <a:gd name="T55" fmla="*/ 28 h 150"/>
                <a:gd name="T56" fmla="*/ 277 w 352"/>
                <a:gd name="T57" fmla="*/ 33 h 150"/>
                <a:gd name="T58" fmla="*/ 266 w 352"/>
                <a:gd name="T59" fmla="*/ 39 h 150"/>
                <a:gd name="T60" fmla="*/ 246 w 352"/>
                <a:gd name="T61" fmla="*/ 44 h 150"/>
                <a:gd name="T62" fmla="*/ 230 w 352"/>
                <a:gd name="T63" fmla="*/ 42 h 150"/>
                <a:gd name="T64" fmla="*/ 215 w 352"/>
                <a:gd name="T65" fmla="*/ 33 h 150"/>
                <a:gd name="T66" fmla="*/ 199 w 352"/>
                <a:gd name="T67" fmla="*/ 27 h 150"/>
                <a:gd name="T68" fmla="*/ 190 w 352"/>
                <a:gd name="T69" fmla="*/ 25 h 150"/>
                <a:gd name="T70" fmla="*/ 177 w 352"/>
                <a:gd name="T71" fmla="*/ 26 h 150"/>
                <a:gd name="T72" fmla="*/ 163 w 352"/>
                <a:gd name="T73" fmla="*/ 28 h 150"/>
                <a:gd name="T74" fmla="*/ 151 w 352"/>
                <a:gd name="T75" fmla="*/ 21 h 150"/>
                <a:gd name="T76" fmla="*/ 150 w 352"/>
                <a:gd name="T77" fmla="*/ 15 h 150"/>
                <a:gd name="T78" fmla="*/ 139 w 352"/>
                <a:gd name="T79" fmla="*/ 8 h 150"/>
                <a:gd name="T80" fmla="*/ 122 w 352"/>
                <a:gd name="T81" fmla="*/ 2 h 150"/>
                <a:gd name="T82" fmla="*/ 114 w 352"/>
                <a:gd name="T83" fmla="*/ 2 h 150"/>
                <a:gd name="T84" fmla="*/ 107 w 352"/>
                <a:gd name="T85" fmla="*/ 7 h 150"/>
                <a:gd name="T86" fmla="*/ 106 w 352"/>
                <a:gd name="T87" fmla="*/ 21 h 150"/>
                <a:gd name="T88" fmla="*/ 96 w 352"/>
                <a:gd name="T89" fmla="*/ 34 h 150"/>
                <a:gd name="T90" fmla="*/ 89 w 352"/>
                <a:gd name="T91" fmla="*/ 33 h 150"/>
                <a:gd name="T92" fmla="*/ 79 w 352"/>
                <a:gd name="T93" fmla="*/ 32 h 150"/>
                <a:gd name="T94" fmla="*/ 69 w 352"/>
                <a:gd name="T95" fmla="*/ 29 h 150"/>
                <a:gd name="T96" fmla="*/ 65 w 352"/>
                <a:gd name="T97" fmla="*/ 23 h 150"/>
                <a:gd name="T98" fmla="*/ 47 w 352"/>
                <a:gd name="T99" fmla="*/ 20 h 150"/>
                <a:gd name="T100" fmla="*/ 35 w 352"/>
                <a:gd name="T101" fmla="*/ 24 h 150"/>
                <a:gd name="T102" fmla="*/ 24 w 352"/>
                <a:gd name="T103" fmla="*/ 31 h 150"/>
                <a:gd name="T104" fmla="*/ 1 w 352"/>
                <a:gd name="T105" fmla="*/ 41 h 150"/>
                <a:gd name="T106" fmla="*/ 1 w 352"/>
                <a:gd name="T107" fmla="*/ 42 h 150"/>
                <a:gd name="T108" fmla="*/ 0 w 352"/>
                <a:gd name="T109" fmla="*/ 4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52" h="150"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1" y="48"/>
                    <a:pt x="2" y="49"/>
                    <a:pt x="5" y="51"/>
                  </a:cubicBezTo>
                  <a:cubicBezTo>
                    <a:pt x="5" y="51"/>
                    <a:pt x="6" y="52"/>
                    <a:pt x="7" y="53"/>
                  </a:cubicBezTo>
                  <a:cubicBezTo>
                    <a:pt x="11" y="56"/>
                    <a:pt x="13" y="58"/>
                    <a:pt x="17" y="58"/>
                  </a:cubicBezTo>
                  <a:cubicBezTo>
                    <a:pt x="21" y="58"/>
                    <a:pt x="27" y="63"/>
                    <a:pt x="27" y="67"/>
                  </a:cubicBezTo>
                  <a:cubicBezTo>
                    <a:pt x="28" y="69"/>
                    <a:pt x="30" y="72"/>
                    <a:pt x="32" y="74"/>
                  </a:cubicBezTo>
                  <a:cubicBezTo>
                    <a:pt x="33" y="74"/>
                    <a:pt x="33" y="75"/>
                    <a:pt x="33" y="75"/>
                  </a:cubicBezTo>
                  <a:cubicBezTo>
                    <a:pt x="35" y="76"/>
                    <a:pt x="34" y="79"/>
                    <a:pt x="34" y="82"/>
                  </a:cubicBezTo>
                  <a:cubicBezTo>
                    <a:pt x="33" y="84"/>
                    <a:pt x="33" y="85"/>
                    <a:pt x="33" y="87"/>
                  </a:cubicBezTo>
                  <a:cubicBezTo>
                    <a:pt x="33" y="89"/>
                    <a:pt x="32" y="90"/>
                    <a:pt x="31" y="92"/>
                  </a:cubicBezTo>
                  <a:cubicBezTo>
                    <a:pt x="30" y="93"/>
                    <a:pt x="29" y="94"/>
                    <a:pt x="30" y="96"/>
                  </a:cubicBezTo>
                  <a:cubicBezTo>
                    <a:pt x="32" y="99"/>
                    <a:pt x="49" y="101"/>
                    <a:pt x="55" y="101"/>
                  </a:cubicBezTo>
                  <a:cubicBezTo>
                    <a:pt x="58" y="101"/>
                    <a:pt x="61" y="104"/>
                    <a:pt x="62" y="105"/>
                  </a:cubicBezTo>
                  <a:cubicBezTo>
                    <a:pt x="62" y="106"/>
                    <a:pt x="63" y="106"/>
                    <a:pt x="63" y="106"/>
                  </a:cubicBezTo>
                  <a:cubicBezTo>
                    <a:pt x="65" y="107"/>
                    <a:pt x="66" y="107"/>
                    <a:pt x="67" y="108"/>
                  </a:cubicBezTo>
                  <a:cubicBezTo>
                    <a:pt x="67" y="109"/>
                    <a:pt x="67" y="109"/>
                    <a:pt x="67" y="109"/>
                  </a:cubicBezTo>
                  <a:cubicBezTo>
                    <a:pt x="68" y="110"/>
                    <a:pt x="69" y="111"/>
                    <a:pt x="71" y="111"/>
                  </a:cubicBezTo>
                  <a:cubicBezTo>
                    <a:pt x="76" y="112"/>
                    <a:pt x="79" y="116"/>
                    <a:pt x="80" y="122"/>
                  </a:cubicBezTo>
                  <a:cubicBezTo>
                    <a:pt x="81" y="125"/>
                    <a:pt x="83" y="128"/>
                    <a:pt x="84" y="129"/>
                  </a:cubicBezTo>
                  <a:cubicBezTo>
                    <a:pt x="85" y="131"/>
                    <a:pt x="86" y="132"/>
                    <a:pt x="87" y="133"/>
                  </a:cubicBezTo>
                  <a:cubicBezTo>
                    <a:pt x="87" y="134"/>
                    <a:pt x="87" y="134"/>
                    <a:pt x="90" y="134"/>
                  </a:cubicBezTo>
                  <a:cubicBezTo>
                    <a:pt x="91" y="134"/>
                    <a:pt x="92" y="134"/>
                    <a:pt x="93" y="134"/>
                  </a:cubicBezTo>
                  <a:cubicBezTo>
                    <a:pt x="96" y="134"/>
                    <a:pt x="98" y="134"/>
                    <a:pt x="100" y="134"/>
                  </a:cubicBezTo>
                  <a:cubicBezTo>
                    <a:pt x="103" y="134"/>
                    <a:pt x="109" y="134"/>
                    <a:pt x="114" y="134"/>
                  </a:cubicBezTo>
                  <a:cubicBezTo>
                    <a:pt x="120" y="134"/>
                    <a:pt x="125" y="134"/>
                    <a:pt x="127" y="135"/>
                  </a:cubicBezTo>
                  <a:cubicBezTo>
                    <a:pt x="128" y="135"/>
                    <a:pt x="130" y="135"/>
                    <a:pt x="131" y="135"/>
                  </a:cubicBezTo>
                  <a:cubicBezTo>
                    <a:pt x="136" y="135"/>
                    <a:pt x="143" y="136"/>
                    <a:pt x="148" y="139"/>
                  </a:cubicBezTo>
                  <a:cubicBezTo>
                    <a:pt x="151" y="142"/>
                    <a:pt x="153" y="141"/>
                    <a:pt x="155" y="141"/>
                  </a:cubicBezTo>
                  <a:cubicBezTo>
                    <a:pt x="156" y="141"/>
                    <a:pt x="156" y="141"/>
                    <a:pt x="157" y="141"/>
                  </a:cubicBezTo>
                  <a:cubicBezTo>
                    <a:pt x="158" y="141"/>
                    <a:pt x="159" y="141"/>
                    <a:pt x="160" y="142"/>
                  </a:cubicBezTo>
                  <a:cubicBezTo>
                    <a:pt x="164" y="144"/>
                    <a:pt x="167" y="146"/>
                    <a:pt x="171" y="145"/>
                  </a:cubicBezTo>
                  <a:cubicBezTo>
                    <a:pt x="172" y="145"/>
                    <a:pt x="172" y="145"/>
                    <a:pt x="172" y="145"/>
                  </a:cubicBezTo>
                  <a:cubicBezTo>
                    <a:pt x="173" y="145"/>
                    <a:pt x="173" y="145"/>
                    <a:pt x="173" y="145"/>
                  </a:cubicBezTo>
                  <a:cubicBezTo>
                    <a:pt x="173" y="145"/>
                    <a:pt x="174" y="145"/>
                    <a:pt x="174" y="145"/>
                  </a:cubicBezTo>
                  <a:cubicBezTo>
                    <a:pt x="174" y="145"/>
                    <a:pt x="174" y="145"/>
                    <a:pt x="175" y="145"/>
                  </a:cubicBezTo>
                  <a:cubicBezTo>
                    <a:pt x="175" y="145"/>
                    <a:pt x="175" y="145"/>
                    <a:pt x="175" y="146"/>
                  </a:cubicBezTo>
                  <a:cubicBezTo>
                    <a:pt x="176" y="146"/>
                    <a:pt x="176" y="146"/>
                    <a:pt x="176" y="146"/>
                  </a:cubicBezTo>
                  <a:cubicBezTo>
                    <a:pt x="176" y="146"/>
                    <a:pt x="176" y="146"/>
                    <a:pt x="177" y="146"/>
                  </a:cubicBezTo>
                  <a:cubicBezTo>
                    <a:pt x="177" y="147"/>
                    <a:pt x="177" y="147"/>
                    <a:pt x="177" y="147"/>
                  </a:cubicBezTo>
                  <a:cubicBezTo>
                    <a:pt x="178" y="148"/>
                    <a:pt x="179" y="149"/>
                    <a:pt x="180" y="149"/>
                  </a:cubicBezTo>
                  <a:cubicBezTo>
                    <a:pt x="182" y="150"/>
                    <a:pt x="185" y="148"/>
                    <a:pt x="189" y="145"/>
                  </a:cubicBezTo>
                  <a:cubicBezTo>
                    <a:pt x="192" y="143"/>
                    <a:pt x="195" y="141"/>
                    <a:pt x="199" y="139"/>
                  </a:cubicBezTo>
                  <a:cubicBezTo>
                    <a:pt x="203" y="138"/>
                    <a:pt x="207" y="137"/>
                    <a:pt x="211" y="137"/>
                  </a:cubicBezTo>
                  <a:cubicBezTo>
                    <a:pt x="216" y="137"/>
                    <a:pt x="220" y="137"/>
                    <a:pt x="223" y="138"/>
                  </a:cubicBezTo>
                  <a:cubicBezTo>
                    <a:pt x="224" y="138"/>
                    <a:pt x="224" y="138"/>
                    <a:pt x="225" y="138"/>
                  </a:cubicBezTo>
                  <a:cubicBezTo>
                    <a:pt x="230" y="139"/>
                    <a:pt x="239" y="136"/>
                    <a:pt x="245" y="130"/>
                  </a:cubicBezTo>
                  <a:cubicBezTo>
                    <a:pt x="247" y="127"/>
                    <a:pt x="251" y="125"/>
                    <a:pt x="253" y="124"/>
                  </a:cubicBezTo>
                  <a:cubicBezTo>
                    <a:pt x="256" y="123"/>
                    <a:pt x="258" y="122"/>
                    <a:pt x="258" y="120"/>
                  </a:cubicBezTo>
                  <a:cubicBezTo>
                    <a:pt x="258" y="117"/>
                    <a:pt x="257" y="116"/>
                    <a:pt x="256" y="114"/>
                  </a:cubicBezTo>
                  <a:cubicBezTo>
                    <a:pt x="255" y="112"/>
                    <a:pt x="254" y="109"/>
                    <a:pt x="255" y="106"/>
                  </a:cubicBezTo>
                  <a:cubicBezTo>
                    <a:pt x="258" y="102"/>
                    <a:pt x="261" y="102"/>
                    <a:pt x="263" y="102"/>
                  </a:cubicBezTo>
                  <a:cubicBezTo>
                    <a:pt x="264" y="102"/>
                    <a:pt x="266" y="102"/>
                    <a:pt x="268" y="103"/>
                  </a:cubicBezTo>
                  <a:cubicBezTo>
                    <a:pt x="269" y="104"/>
                    <a:pt x="272" y="104"/>
                    <a:pt x="275" y="104"/>
                  </a:cubicBezTo>
                  <a:cubicBezTo>
                    <a:pt x="279" y="104"/>
                    <a:pt x="282" y="103"/>
                    <a:pt x="285" y="101"/>
                  </a:cubicBezTo>
                  <a:cubicBezTo>
                    <a:pt x="291" y="97"/>
                    <a:pt x="294" y="97"/>
                    <a:pt x="299" y="96"/>
                  </a:cubicBezTo>
                  <a:cubicBezTo>
                    <a:pt x="300" y="96"/>
                    <a:pt x="301" y="96"/>
                    <a:pt x="302" y="96"/>
                  </a:cubicBezTo>
                  <a:cubicBezTo>
                    <a:pt x="306" y="96"/>
                    <a:pt x="307" y="94"/>
                    <a:pt x="308" y="92"/>
                  </a:cubicBezTo>
                  <a:cubicBezTo>
                    <a:pt x="309" y="90"/>
                    <a:pt x="310" y="89"/>
                    <a:pt x="311" y="87"/>
                  </a:cubicBezTo>
                  <a:cubicBezTo>
                    <a:pt x="317" y="82"/>
                    <a:pt x="322" y="81"/>
                    <a:pt x="326" y="81"/>
                  </a:cubicBezTo>
                  <a:cubicBezTo>
                    <a:pt x="328" y="81"/>
                    <a:pt x="330" y="80"/>
                    <a:pt x="332" y="79"/>
                  </a:cubicBezTo>
                  <a:cubicBezTo>
                    <a:pt x="335" y="78"/>
                    <a:pt x="338" y="77"/>
                    <a:pt x="341" y="78"/>
                  </a:cubicBezTo>
                  <a:cubicBezTo>
                    <a:pt x="343" y="79"/>
                    <a:pt x="345" y="79"/>
                    <a:pt x="347" y="79"/>
                  </a:cubicBezTo>
                  <a:cubicBezTo>
                    <a:pt x="349" y="79"/>
                    <a:pt x="351" y="79"/>
                    <a:pt x="351" y="77"/>
                  </a:cubicBezTo>
                  <a:cubicBezTo>
                    <a:pt x="352" y="76"/>
                    <a:pt x="346" y="71"/>
                    <a:pt x="343" y="69"/>
                  </a:cubicBezTo>
                  <a:cubicBezTo>
                    <a:pt x="341" y="67"/>
                    <a:pt x="338" y="65"/>
                    <a:pt x="337" y="63"/>
                  </a:cubicBezTo>
                  <a:cubicBezTo>
                    <a:pt x="335" y="61"/>
                    <a:pt x="334" y="61"/>
                    <a:pt x="333" y="61"/>
                  </a:cubicBezTo>
                  <a:cubicBezTo>
                    <a:pt x="331" y="61"/>
                    <a:pt x="328" y="62"/>
                    <a:pt x="328" y="64"/>
                  </a:cubicBezTo>
                  <a:cubicBezTo>
                    <a:pt x="327" y="65"/>
                    <a:pt x="326" y="66"/>
                    <a:pt x="325" y="66"/>
                  </a:cubicBezTo>
                  <a:cubicBezTo>
                    <a:pt x="324" y="66"/>
                    <a:pt x="323" y="66"/>
                    <a:pt x="322" y="65"/>
                  </a:cubicBezTo>
                  <a:cubicBezTo>
                    <a:pt x="321" y="64"/>
                    <a:pt x="319" y="63"/>
                    <a:pt x="316" y="63"/>
                  </a:cubicBezTo>
                  <a:cubicBezTo>
                    <a:pt x="314" y="63"/>
                    <a:pt x="312" y="64"/>
                    <a:pt x="311" y="64"/>
                  </a:cubicBezTo>
                  <a:cubicBezTo>
                    <a:pt x="308" y="65"/>
                    <a:pt x="306" y="65"/>
                    <a:pt x="304" y="62"/>
                  </a:cubicBezTo>
                  <a:cubicBezTo>
                    <a:pt x="302" y="61"/>
                    <a:pt x="301" y="59"/>
                    <a:pt x="302" y="58"/>
                  </a:cubicBezTo>
                  <a:cubicBezTo>
                    <a:pt x="302" y="56"/>
                    <a:pt x="304" y="55"/>
                    <a:pt x="305" y="55"/>
                  </a:cubicBezTo>
                  <a:cubicBezTo>
                    <a:pt x="305" y="50"/>
                    <a:pt x="305" y="50"/>
                    <a:pt x="305" y="50"/>
                  </a:cubicBezTo>
                  <a:cubicBezTo>
                    <a:pt x="314" y="33"/>
                    <a:pt x="314" y="33"/>
                    <a:pt x="314" y="33"/>
                  </a:cubicBezTo>
                  <a:cubicBezTo>
                    <a:pt x="312" y="32"/>
                    <a:pt x="310" y="32"/>
                    <a:pt x="309" y="32"/>
                  </a:cubicBezTo>
                  <a:cubicBezTo>
                    <a:pt x="309" y="32"/>
                    <a:pt x="309" y="32"/>
                    <a:pt x="309" y="32"/>
                  </a:cubicBezTo>
                  <a:cubicBezTo>
                    <a:pt x="308" y="32"/>
                    <a:pt x="308" y="32"/>
                    <a:pt x="308" y="32"/>
                  </a:cubicBezTo>
                  <a:cubicBezTo>
                    <a:pt x="307" y="32"/>
                    <a:pt x="307" y="32"/>
                    <a:pt x="306" y="33"/>
                  </a:cubicBezTo>
                  <a:cubicBezTo>
                    <a:pt x="305" y="33"/>
                    <a:pt x="305" y="33"/>
                    <a:pt x="304" y="33"/>
                  </a:cubicBezTo>
                  <a:cubicBezTo>
                    <a:pt x="302" y="33"/>
                    <a:pt x="297" y="32"/>
                    <a:pt x="297" y="29"/>
                  </a:cubicBezTo>
                  <a:cubicBezTo>
                    <a:pt x="296" y="29"/>
                    <a:pt x="294" y="28"/>
                    <a:pt x="290" y="28"/>
                  </a:cubicBezTo>
                  <a:cubicBezTo>
                    <a:pt x="288" y="28"/>
                    <a:pt x="285" y="29"/>
                    <a:pt x="284" y="29"/>
                  </a:cubicBezTo>
                  <a:cubicBezTo>
                    <a:pt x="283" y="30"/>
                    <a:pt x="282" y="31"/>
                    <a:pt x="280" y="32"/>
                  </a:cubicBezTo>
                  <a:cubicBezTo>
                    <a:pt x="279" y="32"/>
                    <a:pt x="278" y="33"/>
                    <a:pt x="277" y="33"/>
                  </a:cubicBezTo>
                  <a:cubicBezTo>
                    <a:pt x="276" y="34"/>
                    <a:pt x="276" y="34"/>
                    <a:pt x="276" y="35"/>
                  </a:cubicBezTo>
                  <a:cubicBezTo>
                    <a:pt x="275" y="37"/>
                    <a:pt x="273" y="37"/>
                    <a:pt x="270" y="38"/>
                  </a:cubicBezTo>
                  <a:cubicBezTo>
                    <a:pt x="269" y="38"/>
                    <a:pt x="267" y="38"/>
                    <a:pt x="266" y="39"/>
                  </a:cubicBezTo>
                  <a:cubicBezTo>
                    <a:pt x="265" y="40"/>
                    <a:pt x="262" y="40"/>
                    <a:pt x="258" y="41"/>
                  </a:cubicBezTo>
                  <a:cubicBezTo>
                    <a:pt x="255" y="41"/>
                    <a:pt x="253" y="42"/>
                    <a:pt x="252" y="42"/>
                  </a:cubicBezTo>
                  <a:cubicBezTo>
                    <a:pt x="252" y="43"/>
                    <a:pt x="251" y="43"/>
                    <a:pt x="246" y="44"/>
                  </a:cubicBezTo>
                  <a:cubicBezTo>
                    <a:pt x="245" y="44"/>
                    <a:pt x="244" y="44"/>
                    <a:pt x="243" y="44"/>
                  </a:cubicBezTo>
                  <a:cubicBezTo>
                    <a:pt x="241" y="44"/>
                    <a:pt x="237" y="43"/>
                    <a:pt x="235" y="42"/>
                  </a:cubicBezTo>
                  <a:cubicBezTo>
                    <a:pt x="235" y="42"/>
                    <a:pt x="232" y="42"/>
                    <a:pt x="230" y="42"/>
                  </a:cubicBezTo>
                  <a:cubicBezTo>
                    <a:pt x="226" y="41"/>
                    <a:pt x="222" y="41"/>
                    <a:pt x="221" y="39"/>
                  </a:cubicBezTo>
                  <a:cubicBezTo>
                    <a:pt x="220" y="38"/>
                    <a:pt x="219" y="37"/>
                    <a:pt x="218" y="37"/>
                  </a:cubicBezTo>
                  <a:cubicBezTo>
                    <a:pt x="216" y="35"/>
                    <a:pt x="215" y="34"/>
                    <a:pt x="215" y="33"/>
                  </a:cubicBezTo>
                  <a:cubicBezTo>
                    <a:pt x="214" y="32"/>
                    <a:pt x="212" y="31"/>
                    <a:pt x="211" y="31"/>
                  </a:cubicBezTo>
                  <a:cubicBezTo>
                    <a:pt x="208" y="30"/>
                    <a:pt x="206" y="30"/>
                    <a:pt x="205" y="29"/>
                  </a:cubicBezTo>
                  <a:cubicBezTo>
                    <a:pt x="205" y="28"/>
                    <a:pt x="201" y="27"/>
                    <a:pt x="199" y="27"/>
                  </a:cubicBezTo>
                  <a:cubicBezTo>
                    <a:pt x="198" y="27"/>
                    <a:pt x="198" y="27"/>
                    <a:pt x="198" y="27"/>
                  </a:cubicBezTo>
                  <a:cubicBezTo>
                    <a:pt x="198" y="27"/>
                    <a:pt x="198" y="27"/>
                    <a:pt x="197" y="27"/>
                  </a:cubicBezTo>
                  <a:cubicBezTo>
                    <a:pt x="196" y="27"/>
                    <a:pt x="193" y="26"/>
                    <a:pt x="190" y="25"/>
                  </a:cubicBezTo>
                  <a:cubicBezTo>
                    <a:pt x="189" y="25"/>
                    <a:pt x="188" y="25"/>
                    <a:pt x="187" y="24"/>
                  </a:cubicBezTo>
                  <a:cubicBezTo>
                    <a:pt x="186" y="24"/>
                    <a:pt x="183" y="25"/>
                    <a:pt x="181" y="25"/>
                  </a:cubicBezTo>
                  <a:cubicBezTo>
                    <a:pt x="179" y="26"/>
                    <a:pt x="178" y="26"/>
                    <a:pt x="177" y="26"/>
                  </a:cubicBezTo>
                  <a:cubicBezTo>
                    <a:pt x="176" y="26"/>
                    <a:pt x="175" y="27"/>
                    <a:pt x="173" y="28"/>
                  </a:cubicBezTo>
                  <a:cubicBezTo>
                    <a:pt x="172" y="29"/>
                    <a:pt x="170" y="30"/>
                    <a:pt x="169" y="30"/>
                  </a:cubicBezTo>
                  <a:cubicBezTo>
                    <a:pt x="168" y="30"/>
                    <a:pt x="166" y="29"/>
                    <a:pt x="163" y="28"/>
                  </a:cubicBezTo>
                  <a:cubicBezTo>
                    <a:pt x="162" y="27"/>
                    <a:pt x="160" y="27"/>
                    <a:pt x="159" y="27"/>
                  </a:cubicBezTo>
                  <a:cubicBezTo>
                    <a:pt x="159" y="27"/>
                    <a:pt x="159" y="27"/>
                    <a:pt x="158" y="27"/>
                  </a:cubicBezTo>
                  <a:cubicBezTo>
                    <a:pt x="156" y="27"/>
                    <a:pt x="153" y="23"/>
                    <a:pt x="151" y="21"/>
                  </a:cubicBezTo>
                  <a:cubicBezTo>
                    <a:pt x="151" y="21"/>
                    <a:pt x="151" y="20"/>
                    <a:pt x="151" y="20"/>
                  </a:cubicBezTo>
                  <a:cubicBezTo>
                    <a:pt x="150" y="19"/>
                    <a:pt x="150" y="18"/>
                    <a:pt x="150" y="17"/>
                  </a:cubicBezTo>
                  <a:cubicBezTo>
                    <a:pt x="150" y="16"/>
                    <a:pt x="150" y="16"/>
                    <a:pt x="150" y="15"/>
                  </a:cubicBezTo>
                  <a:cubicBezTo>
                    <a:pt x="150" y="14"/>
                    <a:pt x="150" y="12"/>
                    <a:pt x="150" y="11"/>
                  </a:cubicBezTo>
                  <a:cubicBezTo>
                    <a:pt x="149" y="11"/>
                    <a:pt x="146" y="10"/>
                    <a:pt x="144" y="10"/>
                  </a:cubicBezTo>
                  <a:cubicBezTo>
                    <a:pt x="142" y="9"/>
                    <a:pt x="140" y="9"/>
                    <a:pt x="139" y="8"/>
                  </a:cubicBezTo>
                  <a:cubicBezTo>
                    <a:pt x="137" y="7"/>
                    <a:pt x="133" y="5"/>
                    <a:pt x="131" y="5"/>
                  </a:cubicBezTo>
                  <a:cubicBezTo>
                    <a:pt x="129" y="5"/>
                    <a:pt x="125" y="5"/>
                    <a:pt x="124" y="3"/>
                  </a:cubicBezTo>
                  <a:cubicBezTo>
                    <a:pt x="123" y="3"/>
                    <a:pt x="123" y="3"/>
                    <a:pt x="122" y="2"/>
                  </a:cubicBezTo>
                  <a:cubicBezTo>
                    <a:pt x="120" y="2"/>
                    <a:pt x="118" y="1"/>
                    <a:pt x="116" y="0"/>
                  </a:cubicBezTo>
                  <a:cubicBezTo>
                    <a:pt x="116" y="0"/>
                    <a:pt x="116" y="0"/>
                    <a:pt x="115" y="0"/>
                  </a:cubicBezTo>
                  <a:cubicBezTo>
                    <a:pt x="115" y="0"/>
                    <a:pt x="114" y="1"/>
                    <a:pt x="114" y="2"/>
                  </a:cubicBezTo>
                  <a:cubicBezTo>
                    <a:pt x="114" y="2"/>
                    <a:pt x="113" y="3"/>
                    <a:pt x="113" y="4"/>
                  </a:cubicBezTo>
                  <a:cubicBezTo>
                    <a:pt x="112" y="4"/>
                    <a:pt x="111" y="5"/>
                    <a:pt x="110" y="5"/>
                  </a:cubicBezTo>
                  <a:cubicBezTo>
                    <a:pt x="109" y="6"/>
                    <a:pt x="107" y="6"/>
                    <a:pt x="107" y="7"/>
                  </a:cubicBezTo>
                  <a:cubicBezTo>
                    <a:pt x="106" y="9"/>
                    <a:pt x="105" y="9"/>
                    <a:pt x="104" y="10"/>
                  </a:cubicBezTo>
                  <a:cubicBezTo>
                    <a:pt x="103" y="11"/>
                    <a:pt x="102" y="12"/>
                    <a:pt x="102" y="12"/>
                  </a:cubicBezTo>
                  <a:cubicBezTo>
                    <a:pt x="103" y="16"/>
                    <a:pt x="105" y="20"/>
                    <a:pt x="106" y="21"/>
                  </a:cubicBezTo>
                  <a:cubicBezTo>
                    <a:pt x="108" y="23"/>
                    <a:pt x="107" y="28"/>
                    <a:pt x="106" y="29"/>
                  </a:cubicBezTo>
                  <a:cubicBezTo>
                    <a:pt x="105" y="30"/>
                    <a:pt x="104" y="30"/>
                    <a:pt x="102" y="31"/>
                  </a:cubicBezTo>
                  <a:cubicBezTo>
                    <a:pt x="100" y="32"/>
                    <a:pt x="97" y="33"/>
                    <a:pt x="96" y="34"/>
                  </a:cubicBezTo>
                  <a:cubicBezTo>
                    <a:pt x="96" y="35"/>
                    <a:pt x="95" y="35"/>
                    <a:pt x="94" y="35"/>
                  </a:cubicBezTo>
                  <a:cubicBezTo>
                    <a:pt x="93" y="35"/>
                    <a:pt x="91" y="34"/>
                    <a:pt x="90" y="34"/>
                  </a:cubicBezTo>
                  <a:cubicBezTo>
                    <a:pt x="90" y="33"/>
                    <a:pt x="89" y="33"/>
                    <a:pt x="89" y="33"/>
                  </a:cubicBezTo>
                  <a:cubicBezTo>
                    <a:pt x="88" y="32"/>
                    <a:pt x="88" y="32"/>
                    <a:pt x="87" y="32"/>
                  </a:cubicBezTo>
                  <a:cubicBezTo>
                    <a:pt x="86" y="31"/>
                    <a:pt x="85" y="31"/>
                    <a:pt x="84" y="31"/>
                  </a:cubicBezTo>
                  <a:cubicBezTo>
                    <a:pt x="82" y="31"/>
                    <a:pt x="80" y="32"/>
                    <a:pt x="79" y="32"/>
                  </a:cubicBezTo>
                  <a:cubicBezTo>
                    <a:pt x="79" y="33"/>
                    <a:pt x="78" y="33"/>
                    <a:pt x="78" y="33"/>
                  </a:cubicBezTo>
                  <a:cubicBezTo>
                    <a:pt x="76" y="33"/>
                    <a:pt x="74" y="31"/>
                    <a:pt x="72" y="30"/>
                  </a:cubicBezTo>
                  <a:cubicBezTo>
                    <a:pt x="71" y="30"/>
                    <a:pt x="69" y="29"/>
                    <a:pt x="69" y="29"/>
                  </a:cubicBezTo>
                  <a:cubicBezTo>
                    <a:pt x="68" y="29"/>
                    <a:pt x="67" y="27"/>
                    <a:pt x="67" y="25"/>
                  </a:cubicBezTo>
                  <a:cubicBezTo>
                    <a:pt x="66" y="24"/>
                    <a:pt x="66" y="23"/>
                    <a:pt x="66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4" y="23"/>
                    <a:pt x="62" y="22"/>
                    <a:pt x="59" y="22"/>
                  </a:cubicBezTo>
                  <a:cubicBezTo>
                    <a:pt x="56" y="21"/>
                    <a:pt x="51" y="20"/>
                    <a:pt x="50" y="20"/>
                  </a:cubicBezTo>
                  <a:cubicBezTo>
                    <a:pt x="49" y="20"/>
                    <a:pt x="48" y="20"/>
                    <a:pt x="47" y="20"/>
                  </a:cubicBezTo>
                  <a:cubicBezTo>
                    <a:pt x="45" y="20"/>
                    <a:pt x="43" y="20"/>
                    <a:pt x="43" y="21"/>
                  </a:cubicBezTo>
                  <a:cubicBezTo>
                    <a:pt x="42" y="22"/>
                    <a:pt x="41" y="22"/>
                    <a:pt x="39" y="23"/>
                  </a:cubicBezTo>
                  <a:cubicBezTo>
                    <a:pt x="37" y="23"/>
                    <a:pt x="35" y="23"/>
                    <a:pt x="35" y="24"/>
                  </a:cubicBezTo>
                  <a:cubicBezTo>
                    <a:pt x="34" y="25"/>
                    <a:pt x="33" y="26"/>
                    <a:pt x="31" y="27"/>
                  </a:cubicBezTo>
                  <a:cubicBezTo>
                    <a:pt x="30" y="28"/>
                    <a:pt x="28" y="28"/>
                    <a:pt x="28" y="29"/>
                  </a:cubicBezTo>
                  <a:cubicBezTo>
                    <a:pt x="27" y="30"/>
                    <a:pt x="25" y="31"/>
                    <a:pt x="24" y="31"/>
                  </a:cubicBezTo>
                  <a:cubicBezTo>
                    <a:pt x="22" y="32"/>
                    <a:pt x="20" y="33"/>
                    <a:pt x="19" y="34"/>
                  </a:cubicBezTo>
                  <a:cubicBezTo>
                    <a:pt x="18" y="37"/>
                    <a:pt x="12" y="39"/>
                    <a:pt x="8" y="39"/>
                  </a:cubicBezTo>
                  <a:cubicBezTo>
                    <a:pt x="2" y="40"/>
                    <a:pt x="1" y="41"/>
                    <a:pt x="1" y="41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27" name="Freeform 229"/>
            <p:cNvSpPr>
              <a:spLocks/>
            </p:cNvSpPr>
            <p:nvPr/>
          </p:nvSpPr>
          <p:spPr bwMode="auto">
            <a:xfrm>
              <a:off x="15960725" y="5449888"/>
              <a:ext cx="3582988" cy="2300288"/>
            </a:xfrm>
            <a:custGeom>
              <a:avLst/>
              <a:gdLst>
                <a:gd name="T0" fmla="*/ 106 w 674"/>
                <a:gd name="T1" fmla="*/ 94 h 439"/>
                <a:gd name="T2" fmla="*/ 77 w 674"/>
                <a:gd name="T3" fmla="*/ 122 h 439"/>
                <a:gd name="T4" fmla="*/ 73 w 674"/>
                <a:gd name="T5" fmla="*/ 161 h 439"/>
                <a:gd name="T6" fmla="*/ 71 w 674"/>
                <a:gd name="T7" fmla="*/ 165 h 439"/>
                <a:gd name="T8" fmla="*/ 50 w 674"/>
                <a:gd name="T9" fmla="*/ 178 h 439"/>
                <a:gd name="T10" fmla="*/ 29 w 674"/>
                <a:gd name="T11" fmla="*/ 186 h 439"/>
                <a:gd name="T12" fmla="*/ 2 w 674"/>
                <a:gd name="T13" fmla="*/ 194 h 439"/>
                <a:gd name="T14" fmla="*/ 16 w 674"/>
                <a:gd name="T15" fmla="*/ 231 h 439"/>
                <a:gd name="T16" fmla="*/ 39 w 674"/>
                <a:gd name="T17" fmla="*/ 251 h 439"/>
                <a:gd name="T18" fmla="*/ 46 w 674"/>
                <a:gd name="T19" fmla="*/ 251 h 439"/>
                <a:gd name="T20" fmla="*/ 55 w 674"/>
                <a:gd name="T21" fmla="*/ 245 h 439"/>
                <a:gd name="T22" fmla="*/ 57 w 674"/>
                <a:gd name="T23" fmla="*/ 271 h 439"/>
                <a:gd name="T24" fmla="*/ 53 w 674"/>
                <a:gd name="T25" fmla="*/ 288 h 439"/>
                <a:gd name="T26" fmla="*/ 75 w 674"/>
                <a:gd name="T27" fmla="*/ 315 h 439"/>
                <a:gd name="T28" fmla="*/ 79 w 674"/>
                <a:gd name="T29" fmla="*/ 319 h 439"/>
                <a:gd name="T30" fmla="*/ 136 w 674"/>
                <a:gd name="T31" fmla="*/ 344 h 439"/>
                <a:gd name="T32" fmla="*/ 163 w 674"/>
                <a:gd name="T33" fmla="*/ 349 h 439"/>
                <a:gd name="T34" fmla="*/ 189 w 674"/>
                <a:gd name="T35" fmla="*/ 345 h 439"/>
                <a:gd name="T36" fmla="*/ 199 w 674"/>
                <a:gd name="T37" fmla="*/ 347 h 439"/>
                <a:gd name="T38" fmla="*/ 232 w 674"/>
                <a:gd name="T39" fmla="*/ 331 h 439"/>
                <a:gd name="T40" fmla="*/ 249 w 674"/>
                <a:gd name="T41" fmla="*/ 341 h 439"/>
                <a:gd name="T42" fmla="*/ 255 w 674"/>
                <a:gd name="T43" fmla="*/ 388 h 439"/>
                <a:gd name="T44" fmla="*/ 274 w 674"/>
                <a:gd name="T45" fmla="*/ 411 h 439"/>
                <a:gd name="T46" fmla="*/ 291 w 674"/>
                <a:gd name="T47" fmla="*/ 422 h 439"/>
                <a:gd name="T48" fmla="*/ 301 w 674"/>
                <a:gd name="T49" fmla="*/ 413 h 439"/>
                <a:gd name="T50" fmla="*/ 315 w 674"/>
                <a:gd name="T51" fmla="*/ 410 h 439"/>
                <a:gd name="T52" fmla="*/ 356 w 674"/>
                <a:gd name="T53" fmla="*/ 409 h 439"/>
                <a:gd name="T54" fmla="*/ 377 w 674"/>
                <a:gd name="T55" fmla="*/ 420 h 439"/>
                <a:gd name="T56" fmla="*/ 395 w 674"/>
                <a:gd name="T57" fmla="*/ 439 h 439"/>
                <a:gd name="T58" fmla="*/ 470 w 674"/>
                <a:gd name="T59" fmla="*/ 401 h 439"/>
                <a:gd name="T60" fmla="*/ 504 w 674"/>
                <a:gd name="T61" fmla="*/ 366 h 439"/>
                <a:gd name="T62" fmla="*/ 525 w 674"/>
                <a:gd name="T63" fmla="*/ 327 h 439"/>
                <a:gd name="T64" fmla="*/ 528 w 674"/>
                <a:gd name="T65" fmla="*/ 310 h 439"/>
                <a:gd name="T66" fmla="*/ 518 w 674"/>
                <a:gd name="T67" fmla="*/ 289 h 439"/>
                <a:gd name="T68" fmla="*/ 515 w 674"/>
                <a:gd name="T69" fmla="*/ 239 h 439"/>
                <a:gd name="T70" fmla="*/ 496 w 674"/>
                <a:gd name="T71" fmla="*/ 229 h 439"/>
                <a:gd name="T72" fmla="*/ 504 w 674"/>
                <a:gd name="T73" fmla="*/ 194 h 439"/>
                <a:gd name="T74" fmla="*/ 529 w 674"/>
                <a:gd name="T75" fmla="*/ 206 h 439"/>
                <a:gd name="T76" fmla="*/ 576 w 674"/>
                <a:gd name="T77" fmla="*/ 179 h 439"/>
                <a:gd name="T78" fmla="*/ 605 w 674"/>
                <a:gd name="T79" fmla="*/ 165 h 439"/>
                <a:gd name="T80" fmla="*/ 635 w 674"/>
                <a:gd name="T81" fmla="*/ 153 h 439"/>
                <a:gd name="T82" fmla="*/ 644 w 674"/>
                <a:gd name="T83" fmla="*/ 120 h 439"/>
                <a:gd name="T84" fmla="*/ 663 w 674"/>
                <a:gd name="T85" fmla="*/ 108 h 439"/>
                <a:gd name="T86" fmla="*/ 654 w 674"/>
                <a:gd name="T87" fmla="*/ 84 h 439"/>
                <a:gd name="T88" fmla="*/ 626 w 674"/>
                <a:gd name="T89" fmla="*/ 70 h 439"/>
                <a:gd name="T90" fmla="*/ 584 w 674"/>
                <a:gd name="T91" fmla="*/ 31 h 439"/>
                <a:gd name="T92" fmla="*/ 545 w 674"/>
                <a:gd name="T93" fmla="*/ 1 h 439"/>
                <a:gd name="T94" fmla="*/ 514 w 674"/>
                <a:gd name="T95" fmla="*/ 10 h 439"/>
                <a:gd name="T96" fmla="*/ 500 w 674"/>
                <a:gd name="T97" fmla="*/ 50 h 439"/>
                <a:gd name="T98" fmla="*/ 459 w 674"/>
                <a:gd name="T99" fmla="*/ 79 h 439"/>
                <a:gd name="T100" fmla="*/ 508 w 674"/>
                <a:gd name="T101" fmla="*/ 99 h 439"/>
                <a:gd name="T102" fmla="*/ 430 w 674"/>
                <a:gd name="T103" fmla="*/ 127 h 439"/>
                <a:gd name="T104" fmla="*/ 355 w 674"/>
                <a:gd name="T105" fmla="*/ 162 h 439"/>
                <a:gd name="T106" fmla="*/ 331 w 674"/>
                <a:gd name="T107" fmla="*/ 170 h 439"/>
                <a:gd name="T108" fmla="*/ 309 w 674"/>
                <a:gd name="T109" fmla="*/ 164 h 439"/>
                <a:gd name="T110" fmla="*/ 245 w 674"/>
                <a:gd name="T111" fmla="*/ 157 h 439"/>
                <a:gd name="T112" fmla="*/ 241 w 674"/>
                <a:gd name="T113" fmla="*/ 157 h 439"/>
                <a:gd name="T114" fmla="*/ 216 w 674"/>
                <a:gd name="T115" fmla="*/ 128 h 439"/>
                <a:gd name="T116" fmla="*/ 153 w 674"/>
                <a:gd name="T117" fmla="*/ 64 h 439"/>
                <a:gd name="T118" fmla="*/ 143 w 674"/>
                <a:gd name="T119" fmla="*/ 68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74" h="439">
                  <a:moveTo>
                    <a:pt x="143" y="68"/>
                  </a:moveTo>
                  <a:cubicBezTo>
                    <a:pt x="143" y="71"/>
                    <a:pt x="142" y="75"/>
                    <a:pt x="137" y="75"/>
                  </a:cubicBezTo>
                  <a:cubicBezTo>
                    <a:pt x="134" y="75"/>
                    <a:pt x="131" y="77"/>
                    <a:pt x="131" y="82"/>
                  </a:cubicBezTo>
                  <a:cubicBezTo>
                    <a:pt x="131" y="85"/>
                    <a:pt x="131" y="87"/>
                    <a:pt x="132" y="88"/>
                  </a:cubicBezTo>
                  <a:cubicBezTo>
                    <a:pt x="133" y="89"/>
                    <a:pt x="133" y="90"/>
                    <a:pt x="132" y="92"/>
                  </a:cubicBezTo>
                  <a:cubicBezTo>
                    <a:pt x="132" y="92"/>
                    <a:pt x="132" y="93"/>
                    <a:pt x="132" y="93"/>
                  </a:cubicBezTo>
                  <a:cubicBezTo>
                    <a:pt x="129" y="95"/>
                    <a:pt x="125" y="97"/>
                    <a:pt x="122" y="97"/>
                  </a:cubicBezTo>
                  <a:cubicBezTo>
                    <a:pt x="122" y="97"/>
                    <a:pt x="121" y="97"/>
                    <a:pt x="120" y="96"/>
                  </a:cubicBezTo>
                  <a:cubicBezTo>
                    <a:pt x="119" y="96"/>
                    <a:pt x="117" y="96"/>
                    <a:pt x="115" y="96"/>
                  </a:cubicBezTo>
                  <a:cubicBezTo>
                    <a:pt x="113" y="96"/>
                    <a:pt x="112" y="96"/>
                    <a:pt x="110" y="95"/>
                  </a:cubicBezTo>
                  <a:cubicBezTo>
                    <a:pt x="109" y="95"/>
                    <a:pt x="108" y="95"/>
                    <a:pt x="106" y="94"/>
                  </a:cubicBezTo>
                  <a:cubicBezTo>
                    <a:pt x="106" y="93"/>
                    <a:pt x="105" y="93"/>
                    <a:pt x="105" y="93"/>
                  </a:cubicBezTo>
                  <a:cubicBezTo>
                    <a:pt x="104" y="93"/>
                    <a:pt x="104" y="94"/>
                    <a:pt x="104" y="95"/>
                  </a:cubicBezTo>
                  <a:cubicBezTo>
                    <a:pt x="103" y="97"/>
                    <a:pt x="102" y="100"/>
                    <a:pt x="101" y="104"/>
                  </a:cubicBezTo>
                  <a:cubicBezTo>
                    <a:pt x="99" y="108"/>
                    <a:pt x="96" y="114"/>
                    <a:pt x="97" y="115"/>
                  </a:cubicBezTo>
                  <a:cubicBezTo>
                    <a:pt x="98" y="117"/>
                    <a:pt x="99" y="119"/>
                    <a:pt x="99" y="121"/>
                  </a:cubicBezTo>
                  <a:cubicBezTo>
                    <a:pt x="98" y="121"/>
                    <a:pt x="98" y="122"/>
                    <a:pt x="96" y="122"/>
                  </a:cubicBezTo>
                  <a:cubicBezTo>
                    <a:pt x="92" y="122"/>
                    <a:pt x="89" y="122"/>
                    <a:pt x="87" y="120"/>
                  </a:cubicBezTo>
                  <a:cubicBezTo>
                    <a:pt x="87" y="120"/>
                    <a:pt x="87" y="120"/>
                    <a:pt x="87" y="120"/>
                  </a:cubicBezTo>
                  <a:cubicBezTo>
                    <a:pt x="86" y="120"/>
                    <a:pt x="85" y="120"/>
                    <a:pt x="83" y="121"/>
                  </a:cubicBezTo>
                  <a:cubicBezTo>
                    <a:pt x="81" y="122"/>
                    <a:pt x="79" y="122"/>
                    <a:pt x="77" y="122"/>
                  </a:cubicBezTo>
                  <a:cubicBezTo>
                    <a:pt x="77" y="122"/>
                    <a:pt x="77" y="122"/>
                    <a:pt x="77" y="122"/>
                  </a:cubicBezTo>
                  <a:cubicBezTo>
                    <a:pt x="76" y="122"/>
                    <a:pt x="73" y="124"/>
                    <a:pt x="72" y="125"/>
                  </a:cubicBezTo>
                  <a:cubicBezTo>
                    <a:pt x="72" y="125"/>
                    <a:pt x="71" y="125"/>
                    <a:pt x="71" y="125"/>
                  </a:cubicBezTo>
                  <a:cubicBezTo>
                    <a:pt x="74" y="127"/>
                    <a:pt x="74" y="131"/>
                    <a:pt x="74" y="136"/>
                  </a:cubicBezTo>
                  <a:cubicBezTo>
                    <a:pt x="74" y="136"/>
                    <a:pt x="75" y="138"/>
                    <a:pt x="76" y="140"/>
                  </a:cubicBezTo>
                  <a:cubicBezTo>
                    <a:pt x="78" y="144"/>
                    <a:pt x="79" y="147"/>
                    <a:pt x="79" y="148"/>
                  </a:cubicBezTo>
                  <a:cubicBezTo>
                    <a:pt x="78" y="150"/>
                    <a:pt x="77" y="151"/>
                    <a:pt x="76" y="152"/>
                  </a:cubicBezTo>
                  <a:cubicBezTo>
                    <a:pt x="74" y="153"/>
                    <a:pt x="73" y="155"/>
                    <a:pt x="73" y="157"/>
                  </a:cubicBezTo>
                  <a:cubicBezTo>
                    <a:pt x="73" y="157"/>
                    <a:pt x="73" y="158"/>
                    <a:pt x="73" y="159"/>
                  </a:cubicBezTo>
                  <a:cubicBezTo>
                    <a:pt x="73" y="160"/>
                    <a:pt x="73" y="160"/>
                    <a:pt x="73" y="161"/>
                  </a:cubicBezTo>
                  <a:cubicBezTo>
                    <a:pt x="73" y="161"/>
                    <a:pt x="73" y="161"/>
                    <a:pt x="73" y="161"/>
                  </a:cubicBezTo>
                  <a:cubicBezTo>
                    <a:pt x="73" y="161"/>
                    <a:pt x="73" y="161"/>
                    <a:pt x="73" y="161"/>
                  </a:cubicBezTo>
                  <a:cubicBezTo>
                    <a:pt x="73" y="161"/>
                    <a:pt x="73" y="161"/>
                    <a:pt x="73" y="161"/>
                  </a:cubicBezTo>
                  <a:cubicBezTo>
                    <a:pt x="73" y="161"/>
                    <a:pt x="73" y="161"/>
                    <a:pt x="73" y="161"/>
                  </a:cubicBezTo>
                  <a:cubicBezTo>
                    <a:pt x="73" y="161"/>
                    <a:pt x="73" y="161"/>
                    <a:pt x="73" y="161"/>
                  </a:cubicBezTo>
                  <a:cubicBezTo>
                    <a:pt x="73" y="161"/>
                    <a:pt x="73" y="161"/>
                    <a:pt x="73" y="161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63"/>
                    <a:pt x="72" y="164"/>
                    <a:pt x="72" y="164"/>
                  </a:cubicBezTo>
                  <a:cubicBezTo>
                    <a:pt x="72" y="164"/>
                    <a:pt x="72" y="164"/>
                    <a:pt x="71" y="164"/>
                  </a:cubicBezTo>
                  <a:cubicBezTo>
                    <a:pt x="71" y="164"/>
                    <a:pt x="71" y="165"/>
                    <a:pt x="71" y="165"/>
                  </a:cubicBezTo>
                  <a:cubicBezTo>
                    <a:pt x="71" y="165"/>
                    <a:pt x="71" y="165"/>
                    <a:pt x="71" y="165"/>
                  </a:cubicBezTo>
                  <a:cubicBezTo>
                    <a:pt x="69" y="166"/>
                    <a:pt x="64" y="168"/>
                    <a:pt x="62" y="169"/>
                  </a:cubicBezTo>
                  <a:cubicBezTo>
                    <a:pt x="60" y="170"/>
                    <a:pt x="59" y="171"/>
                    <a:pt x="58" y="171"/>
                  </a:cubicBezTo>
                  <a:cubicBezTo>
                    <a:pt x="56" y="172"/>
                    <a:pt x="54" y="173"/>
                    <a:pt x="53" y="174"/>
                  </a:cubicBezTo>
                  <a:cubicBezTo>
                    <a:pt x="53" y="174"/>
                    <a:pt x="53" y="175"/>
                    <a:pt x="53" y="175"/>
                  </a:cubicBezTo>
                  <a:cubicBezTo>
                    <a:pt x="53" y="175"/>
                    <a:pt x="52" y="175"/>
                    <a:pt x="52" y="175"/>
                  </a:cubicBezTo>
                  <a:cubicBezTo>
                    <a:pt x="52" y="176"/>
                    <a:pt x="52" y="176"/>
                    <a:pt x="52" y="176"/>
                  </a:cubicBezTo>
                  <a:cubicBezTo>
                    <a:pt x="52" y="176"/>
                    <a:pt x="52" y="176"/>
                    <a:pt x="52" y="177"/>
                  </a:cubicBezTo>
                  <a:cubicBezTo>
                    <a:pt x="51" y="177"/>
                    <a:pt x="51" y="177"/>
                    <a:pt x="51" y="177"/>
                  </a:cubicBezTo>
                  <a:cubicBezTo>
                    <a:pt x="51" y="177"/>
                    <a:pt x="51" y="177"/>
                    <a:pt x="51" y="178"/>
                  </a:cubicBezTo>
                  <a:cubicBezTo>
                    <a:pt x="50" y="178"/>
                    <a:pt x="50" y="178"/>
                    <a:pt x="50" y="178"/>
                  </a:cubicBezTo>
                  <a:cubicBezTo>
                    <a:pt x="50" y="178"/>
                    <a:pt x="50" y="178"/>
                    <a:pt x="50" y="178"/>
                  </a:cubicBezTo>
                  <a:cubicBezTo>
                    <a:pt x="49" y="178"/>
                    <a:pt x="49" y="179"/>
                    <a:pt x="49" y="179"/>
                  </a:cubicBezTo>
                  <a:cubicBezTo>
                    <a:pt x="49" y="179"/>
                    <a:pt x="49" y="179"/>
                    <a:pt x="48" y="179"/>
                  </a:cubicBezTo>
                  <a:cubicBezTo>
                    <a:pt x="48" y="179"/>
                    <a:pt x="48" y="179"/>
                    <a:pt x="47" y="179"/>
                  </a:cubicBezTo>
                  <a:cubicBezTo>
                    <a:pt x="47" y="179"/>
                    <a:pt x="47" y="179"/>
                    <a:pt x="47" y="179"/>
                  </a:cubicBezTo>
                  <a:cubicBezTo>
                    <a:pt x="46" y="180"/>
                    <a:pt x="46" y="180"/>
                    <a:pt x="46" y="180"/>
                  </a:cubicBezTo>
                  <a:cubicBezTo>
                    <a:pt x="46" y="180"/>
                    <a:pt x="45" y="180"/>
                    <a:pt x="45" y="180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4" y="180"/>
                    <a:pt x="44" y="180"/>
                    <a:pt x="43" y="180"/>
                  </a:cubicBezTo>
                  <a:cubicBezTo>
                    <a:pt x="42" y="179"/>
                    <a:pt x="42" y="179"/>
                    <a:pt x="42" y="179"/>
                  </a:cubicBezTo>
                  <a:cubicBezTo>
                    <a:pt x="39" y="179"/>
                    <a:pt x="37" y="179"/>
                    <a:pt x="34" y="182"/>
                  </a:cubicBezTo>
                  <a:cubicBezTo>
                    <a:pt x="31" y="185"/>
                    <a:pt x="30" y="185"/>
                    <a:pt x="29" y="186"/>
                  </a:cubicBezTo>
                  <a:cubicBezTo>
                    <a:pt x="28" y="186"/>
                    <a:pt x="28" y="186"/>
                    <a:pt x="27" y="187"/>
                  </a:cubicBezTo>
                  <a:cubicBezTo>
                    <a:pt x="26" y="187"/>
                    <a:pt x="25" y="188"/>
                    <a:pt x="25" y="188"/>
                  </a:cubicBezTo>
                  <a:cubicBezTo>
                    <a:pt x="23" y="188"/>
                    <a:pt x="22" y="187"/>
                    <a:pt x="21" y="186"/>
                  </a:cubicBezTo>
                  <a:cubicBezTo>
                    <a:pt x="20" y="185"/>
                    <a:pt x="19" y="185"/>
                    <a:pt x="19" y="185"/>
                  </a:cubicBezTo>
                  <a:cubicBezTo>
                    <a:pt x="18" y="185"/>
                    <a:pt x="17" y="185"/>
                    <a:pt x="16" y="186"/>
                  </a:cubicBezTo>
                  <a:cubicBezTo>
                    <a:pt x="15" y="186"/>
                    <a:pt x="14" y="187"/>
                    <a:pt x="13" y="187"/>
                  </a:cubicBezTo>
                  <a:cubicBezTo>
                    <a:pt x="12" y="187"/>
                    <a:pt x="11" y="188"/>
                    <a:pt x="10" y="189"/>
                  </a:cubicBezTo>
                  <a:cubicBezTo>
                    <a:pt x="9" y="190"/>
                    <a:pt x="8" y="191"/>
                    <a:pt x="7" y="191"/>
                  </a:cubicBezTo>
                  <a:cubicBezTo>
                    <a:pt x="6" y="191"/>
                    <a:pt x="5" y="191"/>
                    <a:pt x="4" y="191"/>
                  </a:cubicBezTo>
                  <a:cubicBezTo>
                    <a:pt x="3" y="192"/>
                    <a:pt x="2" y="192"/>
                    <a:pt x="2" y="193"/>
                  </a:cubicBezTo>
                  <a:cubicBezTo>
                    <a:pt x="2" y="193"/>
                    <a:pt x="2" y="194"/>
                    <a:pt x="2" y="194"/>
                  </a:cubicBezTo>
                  <a:cubicBezTo>
                    <a:pt x="2" y="194"/>
                    <a:pt x="2" y="195"/>
                    <a:pt x="2" y="195"/>
                  </a:cubicBezTo>
                  <a:cubicBezTo>
                    <a:pt x="2" y="195"/>
                    <a:pt x="2" y="195"/>
                    <a:pt x="2" y="196"/>
                  </a:cubicBezTo>
                  <a:cubicBezTo>
                    <a:pt x="2" y="196"/>
                    <a:pt x="2" y="196"/>
                    <a:pt x="2" y="196"/>
                  </a:cubicBezTo>
                  <a:cubicBezTo>
                    <a:pt x="2" y="197"/>
                    <a:pt x="1" y="197"/>
                    <a:pt x="1" y="197"/>
                  </a:cubicBezTo>
                  <a:cubicBezTo>
                    <a:pt x="1" y="198"/>
                    <a:pt x="1" y="198"/>
                    <a:pt x="1" y="198"/>
                  </a:cubicBezTo>
                  <a:cubicBezTo>
                    <a:pt x="1" y="198"/>
                    <a:pt x="1" y="199"/>
                    <a:pt x="0" y="199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3" y="208"/>
                    <a:pt x="4" y="208"/>
                    <a:pt x="5" y="209"/>
                  </a:cubicBezTo>
                  <a:cubicBezTo>
                    <a:pt x="8" y="210"/>
                    <a:pt x="13" y="213"/>
                    <a:pt x="13" y="215"/>
                  </a:cubicBezTo>
                  <a:cubicBezTo>
                    <a:pt x="13" y="216"/>
                    <a:pt x="13" y="216"/>
                    <a:pt x="13" y="216"/>
                  </a:cubicBezTo>
                  <a:cubicBezTo>
                    <a:pt x="14" y="220"/>
                    <a:pt x="15" y="230"/>
                    <a:pt x="16" y="231"/>
                  </a:cubicBezTo>
                  <a:cubicBezTo>
                    <a:pt x="16" y="231"/>
                    <a:pt x="16" y="231"/>
                    <a:pt x="16" y="231"/>
                  </a:cubicBezTo>
                  <a:cubicBezTo>
                    <a:pt x="17" y="232"/>
                    <a:pt x="18" y="232"/>
                    <a:pt x="19" y="233"/>
                  </a:cubicBezTo>
                  <a:cubicBezTo>
                    <a:pt x="24" y="237"/>
                    <a:pt x="26" y="238"/>
                    <a:pt x="26" y="239"/>
                  </a:cubicBezTo>
                  <a:cubicBezTo>
                    <a:pt x="26" y="240"/>
                    <a:pt x="26" y="244"/>
                    <a:pt x="31" y="247"/>
                  </a:cubicBezTo>
                  <a:cubicBezTo>
                    <a:pt x="31" y="247"/>
                    <a:pt x="32" y="247"/>
                    <a:pt x="33" y="248"/>
                  </a:cubicBezTo>
                  <a:cubicBezTo>
                    <a:pt x="33" y="248"/>
                    <a:pt x="33" y="248"/>
                    <a:pt x="33" y="248"/>
                  </a:cubicBezTo>
                  <a:cubicBezTo>
                    <a:pt x="34" y="248"/>
                    <a:pt x="35" y="249"/>
                    <a:pt x="35" y="249"/>
                  </a:cubicBezTo>
                  <a:cubicBezTo>
                    <a:pt x="35" y="249"/>
                    <a:pt x="36" y="249"/>
                    <a:pt x="36" y="249"/>
                  </a:cubicBezTo>
                  <a:cubicBezTo>
                    <a:pt x="36" y="250"/>
                    <a:pt x="37" y="250"/>
                    <a:pt x="37" y="250"/>
                  </a:cubicBezTo>
                  <a:cubicBezTo>
                    <a:pt x="38" y="250"/>
                    <a:pt x="38" y="250"/>
                    <a:pt x="38" y="250"/>
                  </a:cubicBezTo>
                  <a:cubicBezTo>
                    <a:pt x="38" y="251"/>
                    <a:pt x="38" y="251"/>
                    <a:pt x="39" y="251"/>
                  </a:cubicBezTo>
                  <a:cubicBezTo>
                    <a:pt x="39" y="250"/>
                    <a:pt x="39" y="250"/>
                    <a:pt x="39" y="250"/>
                  </a:cubicBezTo>
                  <a:cubicBezTo>
                    <a:pt x="44" y="250"/>
                    <a:pt x="44" y="250"/>
                    <a:pt x="44" y="250"/>
                  </a:cubicBezTo>
                  <a:cubicBezTo>
                    <a:pt x="44" y="250"/>
                    <a:pt x="44" y="250"/>
                    <a:pt x="44" y="250"/>
                  </a:cubicBezTo>
                  <a:cubicBezTo>
                    <a:pt x="44" y="250"/>
                    <a:pt x="45" y="250"/>
                    <a:pt x="45" y="250"/>
                  </a:cubicBezTo>
                  <a:cubicBezTo>
                    <a:pt x="45" y="250"/>
                    <a:pt x="45" y="250"/>
                    <a:pt x="45" y="250"/>
                  </a:cubicBezTo>
                  <a:cubicBezTo>
                    <a:pt x="45" y="250"/>
                    <a:pt x="45" y="250"/>
                    <a:pt x="45" y="250"/>
                  </a:cubicBezTo>
                  <a:cubicBezTo>
                    <a:pt x="45" y="250"/>
                    <a:pt x="45" y="251"/>
                    <a:pt x="45" y="251"/>
                  </a:cubicBezTo>
                  <a:cubicBezTo>
                    <a:pt x="45" y="251"/>
                    <a:pt x="46" y="251"/>
                    <a:pt x="46" y="251"/>
                  </a:cubicBezTo>
                  <a:cubicBezTo>
                    <a:pt x="46" y="251"/>
                    <a:pt x="46" y="251"/>
                    <a:pt x="46" y="251"/>
                  </a:cubicBezTo>
                  <a:cubicBezTo>
                    <a:pt x="46" y="251"/>
                    <a:pt x="46" y="251"/>
                    <a:pt x="46" y="251"/>
                  </a:cubicBezTo>
                  <a:cubicBezTo>
                    <a:pt x="46" y="251"/>
                    <a:pt x="46" y="251"/>
                    <a:pt x="46" y="251"/>
                  </a:cubicBezTo>
                  <a:cubicBezTo>
                    <a:pt x="46" y="251"/>
                    <a:pt x="46" y="251"/>
                    <a:pt x="47" y="251"/>
                  </a:cubicBezTo>
                  <a:cubicBezTo>
                    <a:pt x="47" y="251"/>
                    <a:pt x="47" y="250"/>
                    <a:pt x="47" y="250"/>
                  </a:cubicBezTo>
                  <a:cubicBezTo>
                    <a:pt x="48" y="250"/>
                    <a:pt x="48" y="250"/>
                    <a:pt x="48" y="249"/>
                  </a:cubicBezTo>
                  <a:cubicBezTo>
                    <a:pt x="48" y="249"/>
                    <a:pt x="49" y="249"/>
                    <a:pt x="49" y="249"/>
                  </a:cubicBezTo>
                  <a:cubicBezTo>
                    <a:pt x="49" y="248"/>
                    <a:pt x="49" y="248"/>
                    <a:pt x="50" y="248"/>
                  </a:cubicBezTo>
                  <a:cubicBezTo>
                    <a:pt x="50" y="248"/>
                    <a:pt x="50" y="248"/>
                    <a:pt x="51" y="247"/>
                  </a:cubicBezTo>
                  <a:cubicBezTo>
                    <a:pt x="51" y="247"/>
                    <a:pt x="51" y="247"/>
                    <a:pt x="51" y="247"/>
                  </a:cubicBezTo>
                  <a:cubicBezTo>
                    <a:pt x="52" y="247"/>
                    <a:pt x="52" y="247"/>
                    <a:pt x="53" y="246"/>
                  </a:cubicBezTo>
                  <a:cubicBezTo>
                    <a:pt x="53" y="246"/>
                    <a:pt x="53" y="246"/>
                    <a:pt x="53" y="246"/>
                  </a:cubicBezTo>
                  <a:cubicBezTo>
                    <a:pt x="54" y="246"/>
                    <a:pt x="54" y="246"/>
                    <a:pt x="55" y="246"/>
                  </a:cubicBezTo>
                  <a:cubicBezTo>
                    <a:pt x="55" y="245"/>
                    <a:pt x="55" y="245"/>
                    <a:pt x="55" y="245"/>
                  </a:cubicBezTo>
                  <a:cubicBezTo>
                    <a:pt x="56" y="245"/>
                    <a:pt x="56" y="245"/>
                    <a:pt x="57" y="245"/>
                  </a:cubicBezTo>
                  <a:cubicBezTo>
                    <a:pt x="57" y="245"/>
                    <a:pt x="57" y="245"/>
                    <a:pt x="57" y="245"/>
                  </a:cubicBezTo>
                  <a:cubicBezTo>
                    <a:pt x="58" y="245"/>
                    <a:pt x="58" y="245"/>
                    <a:pt x="59" y="245"/>
                  </a:cubicBezTo>
                  <a:cubicBezTo>
                    <a:pt x="59" y="245"/>
                    <a:pt x="59" y="245"/>
                    <a:pt x="59" y="245"/>
                  </a:cubicBezTo>
                  <a:cubicBezTo>
                    <a:pt x="63" y="245"/>
                    <a:pt x="70" y="250"/>
                    <a:pt x="72" y="253"/>
                  </a:cubicBezTo>
                  <a:cubicBezTo>
                    <a:pt x="73" y="255"/>
                    <a:pt x="74" y="256"/>
                    <a:pt x="73" y="257"/>
                  </a:cubicBezTo>
                  <a:cubicBezTo>
                    <a:pt x="72" y="259"/>
                    <a:pt x="65" y="270"/>
                    <a:pt x="61" y="271"/>
                  </a:cubicBezTo>
                  <a:cubicBezTo>
                    <a:pt x="61" y="271"/>
                    <a:pt x="60" y="271"/>
                    <a:pt x="60" y="271"/>
                  </a:cubicBezTo>
                  <a:cubicBezTo>
                    <a:pt x="60" y="271"/>
                    <a:pt x="59" y="271"/>
                    <a:pt x="59" y="271"/>
                  </a:cubicBezTo>
                  <a:cubicBezTo>
                    <a:pt x="59" y="271"/>
                    <a:pt x="58" y="271"/>
                    <a:pt x="57" y="271"/>
                  </a:cubicBezTo>
                  <a:cubicBezTo>
                    <a:pt x="57" y="271"/>
                    <a:pt x="57" y="271"/>
                    <a:pt x="57" y="271"/>
                  </a:cubicBezTo>
                  <a:cubicBezTo>
                    <a:pt x="57" y="271"/>
                    <a:pt x="57" y="271"/>
                    <a:pt x="57" y="271"/>
                  </a:cubicBezTo>
                  <a:cubicBezTo>
                    <a:pt x="57" y="272"/>
                    <a:pt x="57" y="272"/>
                    <a:pt x="57" y="272"/>
                  </a:cubicBezTo>
                  <a:cubicBezTo>
                    <a:pt x="57" y="272"/>
                    <a:pt x="57" y="273"/>
                    <a:pt x="57" y="273"/>
                  </a:cubicBezTo>
                  <a:cubicBezTo>
                    <a:pt x="57" y="274"/>
                    <a:pt x="56" y="274"/>
                    <a:pt x="56" y="274"/>
                  </a:cubicBezTo>
                  <a:cubicBezTo>
                    <a:pt x="56" y="275"/>
                    <a:pt x="58" y="277"/>
                    <a:pt x="59" y="279"/>
                  </a:cubicBezTo>
                  <a:cubicBezTo>
                    <a:pt x="60" y="280"/>
                    <a:pt x="62" y="282"/>
                    <a:pt x="63" y="284"/>
                  </a:cubicBezTo>
                  <a:cubicBezTo>
                    <a:pt x="63" y="285"/>
                    <a:pt x="63" y="287"/>
                    <a:pt x="63" y="288"/>
                  </a:cubicBezTo>
                  <a:cubicBezTo>
                    <a:pt x="62" y="289"/>
                    <a:pt x="60" y="290"/>
                    <a:pt x="58" y="290"/>
                  </a:cubicBezTo>
                  <a:cubicBezTo>
                    <a:pt x="57" y="290"/>
                    <a:pt x="55" y="290"/>
                    <a:pt x="54" y="289"/>
                  </a:cubicBezTo>
                  <a:cubicBezTo>
                    <a:pt x="54" y="289"/>
                    <a:pt x="54" y="289"/>
                    <a:pt x="54" y="289"/>
                  </a:cubicBezTo>
                  <a:cubicBezTo>
                    <a:pt x="54" y="288"/>
                    <a:pt x="54" y="288"/>
                    <a:pt x="53" y="288"/>
                  </a:cubicBezTo>
                  <a:cubicBezTo>
                    <a:pt x="53" y="288"/>
                    <a:pt x="53" y="289"/>
                    <a:pt x="53" y="289"/>
                  </a:cubicBezTo>
                  <a:cubicBezTo>
                    <a:pt x="52" y="290"/>
                    <a:pt x="52" y="292"/>
                    <a:pt x="53" y="292"/>
                  </a:cubicBezTo>
                  <a:cubicBezTo>
                    <a:pt x="54" y="294"/>
                    <a:pt x="54" y="295"/>
                    <a:pt x="55" y="297"/>
                  </a:cubicBezTo>
                  <a:cubicBezTo>
                    <a:pt x="55" y="299"/>
                    <a:pt x="55" y="301"/>
                    <a:pt x="57" y="301"/>
                  </a:cubicBezTo>
                  <a:cubicBezTo>
                    <a:pt x="58" y="301"/>
                    <a:pt x="60" y="303"/>
                    <a:pt x="61" y="304"/>
                  </a:cubicBezTo>
                  <a:cubicBezTo>
                    <a:pt x="63" y="306"/>
                    <a:pt x="64" y="308"/>
                    <a:pt x="66" y="308"/>
                  </a:cubicBezTo>
                  <a:cubicBezTo>
                    <a:pt x="69" y="308"/>
                    <a:pt x="72" y="312"/>
                    <a:pt x="73" y="314"/>
                  </a:cubicBezTo>
                  <a:cubicBezTo>
                    <a:pt x="73" y="314"/>
                    <a:pt x="74" y="314"/>
                    <a:pt x="74" y="315"/>
                  </a:cubicBezTo>
                  <a:cubicBezTo>
                    <a:pt x="74" y="315"/>
                    <a:pt x="75" y="315"/>
                    <a:pt x="75" y="315"/>
                  </a:cubicBezTo>
                  <a:cubicBezTo>
                    <a:pt x="75" y="315"/>
                    <a:pt x="75" y="315"/>
                    <a:pt x="75" y="315"/>
                  </a:cubicBezTo>
                  <a:cubicBezTo>
                    <a:pt x="75" y="315"/>
                    <a:pt x="75" y="315"/>
                    <a:pt x="75" y="315"/>
                  </a:cubicBezTo>
                  <a:cubicBezTo>
                    <a:pt x="76" y="315"/>
                    <a:pt x="76" y="316"/>
                    <a:pt x="76" y="316"/>
                  </a:cubicBezTo>
                  <a:cubicBezTo>
                    <a:pt x="76" y="316"/>
                    <a:pt x="76" y="316"/>
                    <a:pt x="76" y="316"/>
                  </a:cubicBezTo>
                  <a:cubicBezTo>
                    <a:pt x="76" y="316"/>
                    <a:pt x="76" y="316"/>
                    <a:pt x="77" y="316"/>
                  </a:cubicBezTo>
                  <a:cubicBezTo>
                    <a:pt x="77" y="317"/>
                    <a:pt x="77" y="317"/>
                    <a:pt x="77" y="317"/>
                  </a:cubicBezTo>
                  <a:cubicBezTo>
                    <a:pt x="77" y="317"/>
                    <a:pt x="77" y="317"/>
                    <a:pt x="77" y="317"/>
                  </a:cubicBezTo>
                  <a:cubicBezTo>
                    <a:pt x="77" y="317"/>
                    <a:pt x="78" y="317"/>
                    <a:pt x="78" y="318"/>
                  </a:cubicBezTo>
                  <a:cubicBezTo>
                    <a:pt x="78" y="318"/>
                    <a:pt x="78" y="318"/>
                    <a:pt x="78" y="318"/>
                  </a:cubicBezTo>
                  <a:cubicBezTo>
                    <a:pt x="78" y="318"/>
                    <a:pt x="78" y="318"/>
                    <a:pt x="78" y="318"/>
                  </a:cubicBezTo>
                  <a:cubicBezTo>
                    <a:pt x="78" y="318"/>
                    <a:pt x="78" y="319"/>
                    <a:pt x="78" y="319"/>
                  </a:cubicBezTo>
                  <a:cubicBezTo>
                    <a:pt x="78" y="319"/>
                    <a:pt x="78" y="319"/>
                    <a:pt x="78" y="319"/>
                  </a:cubicBezTo>
                  <a:cubicBezTo>
                    <a:pt x="78" y="319"/>
                    <a:pt x="79" y="319"/>
                    <a:pt x="79" y="319"/>
                  </a:cubicBezTo>
                  <a:cubicBezTo>
                    <a:pt x="79" y="319"/>
                    <a:pt x="80" y="319"/>
                    <a:pt x="80" y="319"/>
                  </a:cubicBezTo>
                  <a:cubicBezTo>
                    <a:pt x="80" y="319"/>
                    <a:pt x="80" y="319"/>
                    <a:pt x="81" y="319"/>
                  </a:cubicBezTo>
                  <a:cubicBezTo>
                    <a:pt x="81" y="319"/>
                    <a:pt x="81" y="318"/>
                    <a:pt x="81" y="318"/>
                  </a:cubicBezTo>
                  <a:cubicBezTo>
                    <a:pt x="82" y="318"/>
                    <a:pt x="82" y="318"/>
                    <a:pt x="82" y="318"/>
                  </a:cubicBezTo>
                  <a:cubicBezTo>
                    <a:pt x="82" y="318"/>
                    <a:pt x="82" y="318"/>
                    <a:pt x="83" y="318"/>
                  </a:cubicBezTo>
                  <a:cubicBezTo>
                    <a:pt x="83" y="318"/>
                    <a:pt x="83" y="318"/>
                    <a:pt x="83" y="318"/>
                  </a:cubicBezTo>
                  <a:cubicBezTo>
                    <a:pt x="83" y="316"/>
                    <a:pt x="85" y="316"/>
                    <a:pt x="87" y="316"/>
                  </a:cubicBezTo>
                  <a:cubicBezTo>
                    <a:pt x="88" y="316"/>
                    <a:pt x="91" y="317"/>
                    <a:pt x="94" y="319"/>
                  </a:cubicBezTo>
                  <a:cubicBezTo>
                    <a:pt x="96" y="321"/>
                    <a:pt x="101" y="325"/>
                    <a:pt x="106" y="328"/>
                  </a:cubicBezTo>
                  <a:cubicBezTo>
                    <a:pt x="110" y="331"/>
                    <a:pt x="114" y="334"/>
                    <a:pt x="117" y="336"/>
                  </a:cubicBezTo>
                  <a:cubicBezTo>
                    <a:pt x="121" y="339"/>
                    <a:pt x="130" y="343"/>
                    <a:pt x="136" y="344"/>
                  </a:cubicBezTo>
                  <a:cubicBezTo>
                    <a:pt x="136" y="344"/>
                    <a:pt x="137" y="344"/>
                    <a:pt x="137" y="344"/>
                  </a:cubicBezTo>
                  <a:cubicBezTo>
                    <a:pt x="138" y="344"/>
                    <a:pt x="138" y="344"/>
                    <a:pt x="138" y="344"/>
                  </a:cubicBezTo>
                  <a:cubicBezTo>
                    <a:pt x="140" y="344"/>
                    <a:pt x="142" y="345"/>
                    <a:pt x="144" y="345"/>
                  </a:cubicBezTo>
                  <a:cubicBezTo>
                    <a:pt x="146" y="346"/>
                    <a:pt x="149" y="347"/>
                    <a:pt x="152" y="347"/>
                  </a:cubicBezTo>
                  <a:cubicBezTo>
                    <a:pt x="153" y="347"/>
                    <a:pt x="154" y="347"/>
                    <a:pt x="155" y="347"/>
                  </a:cubicBezTo>
                  <a:cubicBezTo>
                    <a:pt x="155" y="347"/>
                    <a:pt x="155" y="347"/>
                    <a:pt x="155" y="347"/>
                  </a:cubicBezTo>
                  <a:cubicBezTo>
                    <a:pt x="155" y="347"/>
                    <a:pt x="156" y="346"/>
                    <a:pt x="156" y="346"/>
                  </a:cubicBezTo>
                  <a:cubicBezTo>
                    <a:pt x="157" y="346"/>
                    <a:pt x="157" y="345"/>
                    <a:pt x="158" y="345"/>
                  </a:cubicBezTo>
                  <a:cubicBezTo>
                    <a:pt x="159" y="344"/>
                    <a:pt x="159" y="343"/>
                    <a:pt x="160" y="343"/>
                  </a:cubicBezTo>
                  <a:cubicBezTo>
                    <a:pt x="160" y="343"/>
                    <a:pt x="161" y="344"/>
                    <a:pt x="162" y="345"/>
                  </a:cubicBezTo>
                  <a:cubicBezTo>
                    <a:pt x="163" y="346"/>
                    <a:pt x="163" y="347"/>
                    <a:pt x="163" y="349"/>
                  </a:cubicBezTo>
                  <a:cubicBezTo>
                    <a:pt x="163" y="350"/>
                    <a:pt x="163" y="351"/>
                    <a:pt x="163" y="351"/>
                  </a:cubicBezTo>
                  <a:cubicBezTo>
                    <a:pt x="163" y="352"/>
                    <a:pt x="163" y="352"/>
                    <a:pt x="163" y="352"/>
                  </a:cubicBezTo>
                  <a:cubicBezTo>
                    <a:pt x="163" y="353"/>
                    <a:pt x="163" y="353"/>
                    <a:pt x="163" y="353"/>
                  </a:cubicBezTo>
                  <a:cubicBezTo>
                    <a:pt x="163" y="353"/>
                    <a:pt x="163" y="353"/>
                    <a:pt x="163" y="353"/>
                  </a:cubicBezTo>
                  <a:cubicBezTo>
                    <a:pt x="163" y="353"/>
                    <a:pt x="163" y="353"/>
                    <a:pt x="163" y="353"/>
                  </a:cubicBezTo>
                  <a:cubicBezTo>
                    <a:pt x="164" y="352"/>
                    <a:pt x="164" y="352"/>
                    <a:pt x="165" y="351"/>
                  </a:cubicBezTo>
                  <a:cubicBezTo>
                    <a:pt x="166" y="346"/>
                    <a:pt x="169" y="345"/>
                    <a:pt x="171" y="344"/>
                  </a:cubicBezTo>
                  <a:cubicBezTo>
                    <a:pt x="172" y="344"/>
                    <a:pt x="172" y="344"/>
                    <a:pt x="173" y="343"/>
                  </a:cubicBezTo>
                  <a:cubicBezTo>
                    <a:pt x="175" y="341"/>
                    <a:pt x="178" y="342"/>
                    <a:pt x="183" y="345"/>
                  </a:cubicBezTo>
                  <a:cubicBezTo>
                    <a:pt x="185" y="345"/>
                    <a:pt x="186" y="345"/>
                    <a:pt x="187" y="345"/>
                  </a:cubicBezTo>
                  <a:cubicBezTo>
                    <a:pt x="188" y="345"/>
                    <a:pt x="188" y="345"/>
                    <a:pt x="189" y="345"/>
                  </a:cubicBezTo>
                  <a:cubicBezTo>
                    <a:pt x="190" y="345"/>
                    <a:pt x="190" y="345"/>
                    <a:pt x="191" y="345"/>
                  </a:cubicBezTo>
                  <a:cubicBezTo>
                    <a:pt x="191" y="345"/>
                    <a:pt x="191" y="345"/>
                    <a:pt x="191" y="345"/>
                  </a:cubicBezTo>
                  <a:cubicBezTo>
                    <a:pt x="192" y="345"/>
                    <a:pt x="192" y="346"/>
                    <a:pt x="193" y="346"/>
                  </a:cubicBezTo>
                  <a:cubicBezTo>
                    <a:pt x="193" y="346"/>
                    <a:pt x="193" y="346"/>
                    <a:pt x="193" y="346"/>
                  </a:cubicBezTo>
                  <a:cubicBezTo>
                    <a:pt x="194" y="346"/>
                    <a:pt x="194" y="346"/>
                    <a:pt x="194" y="347"/>
                  </a:cubicBezTo>
                  <a:cubicBezTo>
                    <a:pt x="195" y="347"/>
                    <a:pt x="195" y="347"/>
                    <a:pt x="195" y="347"/>
                  </a:cubicBezTo>
                  <a:cubicBezTo>
                    <a:pt x="195" y="348"/>
                    <a:pt x="196" y="348"/>
                    <a:pt x="196" y="348"/>
                  </a:cubicBezTo>
                  <a:cubicBezTo>
                    <a:pt x="196" y="348"/>
                    <a:pt x="197" y="348"/>
                    <a:pt x="198" y="347"/>
                  </a:cubicBezTo>
                  <a:cubicBezTo>
                    <a:pt x="198" y="347"/>
                    <a:pt x="198" y="347"/>
                    <a:pt x="198" y="347"/>
                  </a:cubicBezTo>
                  <a:cubicBezTo>
                    <a:pt x="198" y="347"/>
                    <a:pt x="198" y="347"/>
                    <a:pt x="198" y="347"/>
                  </a:cubicBezTo>
                  <a:cubicBezTo>
                    <a:pt x="199" y="347"/>
                    <a:pt x="199" y="347"/>
                    <a:pt x="199" y="347"/>
                  </a:cubicBezTo>
                  <a:cubicBezTo>
                    <a:pt x="199" y="347"/>
                    <a:pt x="199" y="347"/>
                    <a:pt x="199" y="347"/>
                  </a:cubicBezTo>
                  <a:cubicBezTo>
                    <a:pt x="199" y="347"/>
                    <a:pt x="200" y="347"/>
                    <a:pt x="200" y="347"/>
                  </a:cubicBezTo>
                  <a:cubicBezTo>
                    <a:pt x="200" y="347"/>
                    <a:pt x="202" y="345"/>
                    <a:pt x="202" y="344"/>
                  </a:cubicBezTo>
                  <a:cubicBezTo>
                    <a:pt x="203" y="344"/>
                    <a:pt x="204" y="343"/>
                    <a:pt x="204" y="342"/>
                  </a:cubicBezTo>
                  <a:cubicBezTo>
                    <a:pt x="205" y="341"/>
                    <a:pt x="205" y="341"/>
                    <a:pt x="206" y="340"/>
                  </a:cubicBezTo>
                  <a:cubicBezTo>
                    <a:pt x="207" y="339"/>
                    <a:pt x="207" y="337"/>
                    <a:pt x="210" y="337"/>
                  </a:cubicBezTo>
                  <a:cubicBezTo>
                    <a:pt x="211" y="338"/>
                    <a:pt x="211" y="337"/>
                    <a:pt x="213" y="336"/>
                  </a:cubicBezTo>
                  <a:cubicBezTo>
                    <a:pt x="214" y="334"/>
                    <a:pt x="216" y="333"/>
                    <a:pt x="219" y="331"/>
                  </a:cubicBezTo>
                  <a:cubicBezTo>
                    <a:pt x="220" y="331"/>
                    <a:pt x="222" y="330"/>
                    <a:pt x="224" y="330"/>
                  </a:cubicBezTo>
                  <a:cubicBezTo>
                    <a:pt x="225" y="330"/>
                    <a:pt x="227" y="331"/>
                    <a:pt x="228" y="331"/>
                  </a:cubicBezTo>
                  <a:cubicBezTo>
                    <a:pt x="230" y="331"/>
                    <a:pt x="231" y="332"/>
                    <a:pt x="232" y="331"/>
                  </a:cubicBezTo>
                  <a:cubicBezTo>
                    <a:pt x="234" y="329"/>
                    <a:pt x="236" y="329"/>
                    <a:pt x="237" y="329"/>
                  </a:cubicBezTo>
                  <a:cubicBezTo>
                    <a:pt x="239" y="329"/>
                    <a:pt x="239" y="329"/>
                    <a:pt x="239" y="331"/>
                  </a:cubicBezTo>
                  <a:cubicBezTo>
                    <a:pt x="239" y="332"/>
                    <a:pt x="240" y="333"/>
                    <a:pt x="241" y="334"/>
                  </a:cubicBezTo>
                  <a:cubicBezTo>
                    <a:pt x="242" y="335"/>
                    <a:pt x="243" y="337"/>
                    <a:pt x="244" y="338"/>
                  </a:cubicBezTo>
                  <a:cubicBezTo>
                    <a:pt x="244" y="338"/>
                    <a:pt x="244" y="339"/>
                    <a:pt x="244" y="339"/>
                  </a:cubicBezTo>
                  <a:cubicBezTo>
                    <a:pt x="245" y="339"/>
                    <a:pt x="245" y="339"/>
                    <a:pt x="245" y="339"/>
                  </a:cubicBezTo>
                  <a:cubicBezTo>
                    <a:pt x="245" y="339"/>
                    <a:pt x="245" y="340"/>
                    <a:pt x="246" y="340"/>
                  </a:cubicBezTo>
                  <a:cubicBezTo>
                    <a:pt x="246" y="340"/>
                    <a:pt x="246" y="340"/>
                    <a:pt x="246" y="340"/>
                  </a:cubicBezTo>
                  <a:cubicBezTo>
                    <a:pt x="246" y="340"/>
                    <a:pt x="247" y="340"/>
                    <a:pt x="247" y="340"/>
                  </a:cubicBezTo>
                  <a:cubicBezTo>
                    <a:pt x="247" y="340"/>
                    <a:pt x="247" y="340"/>
                    <a:pt x="248" y="340"/>
                  </a:cubicBezTo>
                  <a:cubicBezTo>
                    <a:pt x="248" y="341"/>
                    <a:pt x="249" y="341"/>
                    <a:pt x="249" y="341"/>
                  </a:cubicBezTo>
                  <a:cubicBezTo>
                    <a:pt x="249" y="341"/>
                    <a:pt x="249" y="341"/>
                    <a:pt x="249" y="341"/>
                  </a:cubicBezTo>
                  <a:cubicBezTo>
                    <a:pt x="249" y="341"/>
                    <a:pt x="249" y="341"/>
                    <a:pt x="250" y="341"/>
                  </a:cubicBezTo>
                  <a:cubicBezTo>
                    <a:pt x="250" y="341"/>
                    <a:pt x="250" y="341"/>
                    <a:pt x="250" y="340"/>
                  </a:cubicBezTo>
                  <a:cubicBezTo>
                    <a:pt x="250" y="340"/>
                    <a:pt x="250" y="340"/>
                    <a:pt x="251" y="340"/>
                  </a:cubicBezTo>
                  <a:cubicBezTo>
                    <a:pt x="252" y="339"/>
                    <a:pt x="253" y="339"/>
                    <a:pt x="254" y="339"/>
                  </a:cubicBezTo>
                  <a:cubicBezTo>
                    <a:pt x="257" y="339"/>
                    <a:pt x="260" y="341"/>
                    <a:pt x="260" y="344"/>
                  </a:cubicBezTo>
                  <a:cubicBezTo>
                    <a:pt x="260" y="348"/>
                    <a:pt x="260" y="349"/>
                    <a:pt x="261" y="349"/>
                  </a:cubicBezTo>
                  <a:cubicBezTo>
                    <a:pt x="264" y="349"/>
                    <a:pt x="267" y="350"/>
                    <a:pt x="267" y="356"/>
                  </a:cubicBezTo>
                  <a:cubicBezTo>
                    <a:pt x="267" y="357"/>
                    <a:pt x="267" y="358"/>
                    <a:pt x="267" y="360"/>
                  </a:cubicBezTo>
                  <a:cubicBezTo>
                    <a:pt x="267" y="364"/>
                    <a:pt x="268" y="369"/>
                    <a:pt x="264" y="373"/>
                  </a:cubicBezTo>
                  <a:cubicBezTo>
                    <a:pt x="259" y="378"/>
                    <a:pt x="254" y="386"/>
                    <a:pt x="255" y="388"/>
                  </a:cubicBezTo>
                  <a:cubicBezTo>
                    <a:pt x="255" y="389"/>
                    <a:pt x="255" y="390"/>
                    <a:pt x="255" y="392"/>
                  </a:cubicBezTo>
                  <a:cubicBezTo>
                    <a:pt x="255" y="392"/>
                    <a:pt x="255" y="393"/>
                    <a:pt x="255" y="393"/>
                  </a:cubicBezTo>
                  <a:cubicBezTo>
                    <a:pt x="255" y="393"/>
                    <a:pt x="255" y="393"/>
                    <a:pt x="255" y="393"/>
                  </a:cubicBezTo>
                  <a:cubicBezTo>
                    <a:pt x="257" y="392"/>
                    <a:pt x="258" y="392"/>
                    <a:pt x="260" y="392"/>
                  </a:cubicBezTo>
                  <a:cubicBezTo>
                    <a:pt x="262" y="392"/>
                    <a:pt x="266" y="393"/>
                    <a:pt x="267" y="394"/>
                  </a:cubicBezTo>
                  <a:cubicBezTo>
                    <a:pt x="267" y="395"/>
                    <a:pt x="267" y="396"/>
                    <a:pt x="267" y="396"/>
                  </a:cubicBezTo>
                  <a:cubicBezTo>
                    <a:pt x="266" y="397"/>
                    <a:pt x="266" y="400"/>
                    <a:pt x="268" y="402"/>
                  </a:cubicBezTo>
                  <a:cubicBezTo>
                    <a:pt x="268" y="403"/>
                    <a:pt x="269" y="404"/>
                    <a:pt x="270" y="404"/>
                  </a:cubicBezTo>
                  <a:cubicBezTo>
                    <a:pt x="272" y="404"/>
                    <a:pt x="273" y="405"/>
                    <a:pt x="274" y="406"/>
                  </a:cubicBezTo>
                  <a:cubicBezTo>
                    <a:pt x="275" y="407"/>
                    <a:pt x="275" y="408"/>
                    <a:pt x="275" y="410"/>
                  </a:cubicBezTo>
                  <a:cubicBezTo>
                    <a:pt x="274" y="411"/>
                    <a:pt x="274" y="411"/>
                    <a:pt x="274" y="411"/>
                  </a:cubicBezTo>
                  <a:cubicBezTo>
                    <a:pt x="274" y="412"/>
                    <a:pt x="273" y="416"/>
                    <a:pt x="273" y="416"/>
                  </a:cubicBezTo>
                  <a:cubicBezTo>
                    <a:pt x="273" y="416"/>
                    <a:pt x="274" y="416"/>
                    <a:pt x="274" y="416"/>
                  </a:cubicBezTo>
                  <a:cubicBezTo>
                    <a:pt x="276" y="416"/>
                    <a:pt x="279" y="416"/>
                    <a:pt x="280" y="418"/>
                  </a:cubicBezTo>
                  <a:cubicBezTo>
                    <a:pt x="281" y="418"/>
                    <a:pt x="281" y="419"/>
                    <a:pt x="281" y="421"/>
                  </a:cubicBezTo>
                  <a:cubicBezTo>
                    <a:pt x="281" y="421"/>
                    <a:pt x="281" y="422"/>
                    <a:pt x="282" y="423"/>
                  </a:cubicBezTo>
                  <a:cubicBezTo>
                    <a:pt x="282" y="424"/>
                    <a:pt x="284" y="424"/>
                    <a:pt x="287" y="423"/>
                  </a:cubicBezTo>
                  <a:cubicBezTo>
                    <a:pt x="287" y="423"/>
                    <a:pt x="288" y="423"/>
                    <a:pt x="288" y="422"/>
                  </a:cubicBezTo>
                  <a:cubicBezTo>
                    <a:pt x="289" y="422"/>
                    <a:pt x="289" y="422"/>
                    <a:pt x="290" y="422"/>
                  </a:cubicBezTo>
                  <a:cubicBezTo>
                    <a:pt x="290" y="422"/>
                    <a:pt x="290" y="422"/>
                    <a:pt x="290" y="422"/>
                  </a:cubicBezTo>
                  <a:cubicBezTo>
                    <a:pt x="290" y="422"/>
                    <a:pt x="291" y="422"/>
                    <a:pt x="291" y="422"/>
                  </a:cubicBezTo>
                  <a:cubicBezTo>
                    <a:pt x="291" y="422"/>
                    <a:pt x="291" y="422"/>
                    <a:pt x="291" y="422"/>
                  </a:cubicBezTo>
                  <a:cubicBezTo>
                    <a:pt x="292" y="422"/>
                    <a:pt x="292" y="422"/>
                    <a:pt x="292" y="422"/>
                  </a:cubicBezTo>
                  <a:cubicBezTo>
                    <a:pt x="292" y="422"/>
                    <a:pt x="292" y="422"/>
                    <a:pt x="292" y="422"/>
                  </a:cubicBezTo>
                  <a:cubicBezTo>
                    <a:pt x="292" y="422"/>
                    <a:pt x="293" y="422"/>
                    <a:pt x="293" y="422"/>
                  </a:cubicBezTo>
                  <a:cubicBezTo>
                    <a:pt x="294" y="422"/>
                    <a:pt x="294" y="423"/>
                    <a:pt x="295" y="424"/>
                  </a:cubicBezTo>
                  <a:cubicBezTo>
                    <a:pt x="296" y="426"/>
                    <a:pt x="296" y="427"/>
                    <a:pt x="298" y="427"/>
                  </a:cubicBezTo>
                  <a:cubicBezTo>
                    <a:pt x="298" y="427"/>
                    <a:pt x="298" y="428"/>
                    <a:pt x="298" y="427"/>
                  </a:cubicBezTo>
                  <a:cubicBezTo>
                    <a:pt x="299" y="425"/>
                    <a:pt x="298" y="421"/>
                    <a:pt x="297" y="420"/>
                  </a:cubicBezTo>
                  <a:cubicBezTo>
                    <a:pt x="296" y="419"/>
                    <a:pt x="297" y="416"/>
                    <a:pt x="297" y="415"/>
                  </a:cubicBezTo>
                  <a:cubicBezTo>
                    <a:pt x="298" y="413"/>
                    <a:pt x="299" y="412"/>
                    <a:pt x="299" y="412"/>
                  </a:cubicBezTo>
                  <a:cubicBezTo>
                    <a:pt x="300" y="412"/>
                    <a:pt x="300" y="413"/>
                    <a:pt x="301" y="413"/>
                  </a:cubicBezTo>
                  <a:cubicBezTo>
                    <a:pt x="301" y="413"/>
                    <a:pt x="301" y="413"/>
                    <a:pt x="301" y="413"/>
                  </a:cubicBezTo>
                  <a:cubicBezTo>
                    <a:pt x="301" y="413"/>
                    <a:pt x="301" y="413"/>
                    <a:pt x="301" y="413"/>
                  </a:cubicBezTo>
                  <a:cubicBezTo>
                    <a:pt x="301" y="413"/>
                    <a:pt x="301" y="413"/>
                    <a:pt x="302" y="413"/>
                  </a:cubicBezTo>
                  <a:cubicBezTo>
                    <a:pt x="302" y="413"/>
                    <a:pt x="302" y="413"/>
                    <a:pt x="302" y="413"/>
                  </a:cubicBezTo>
                  <a:cubicBezTo>
                    <a:pt x="302" y="413"/>
                    <a:pt x="303" y="413"/>
                    <a:pt x="303" y="413"/>
                  </a:cubicBezTo>
                  <a:cubicBezTo>
                    <a:pt x="303" y="413"/>
                    <a:pt x="304" y="413"/>
                    <a:pt x="304" y="412"/>
                  </a:cubicBezTo>
                  <a:cubicBezTo>
                    <a:pt x="305" y="412"/>
                    <a:pt x="305" y="412"/>
                    <a:pt x="306" y="411"/>
                  </a:cubicBezTo>
                  <a:cubicBezTo>
                    <a:pt x="306" y="411"/>
                    <a:pt x="306" y="411"/>
                    <a:pt x="307" y="410"/>
                  </a:cubicBezTo>
                  <a:cubicBezTo>
                    <a:pt x="307" y="410"/>
                    <a:pt x="308" y="409"/>
                    <a:pt x="309" y="409"/>
                  </a:cubicBezTo>
                  <a:cubicBezTo>
                    <a:pt x="310" y="409"/>
                    <a:pt x="310" y="409"/>
                    <a:pt x="311" y="409"/>
                  </a:cubicBezTo>
                  <a:cubicBezTo>
                    <a:pt x="311" y="409"/>
                    <a:pt x="312" y="410"/>
                    <a:pt x="312" y="410"/>
                  </a:cubicBezTo>
                  <a:cubicBezTo>
                    <a:pt x="313" y="410"/>
                    <a:pt x="314" y="411"/>
                    <a:pt x="315" y="410"/>
                  </a:cubicBezTo>
                  <a:cubicBezTo>
                    <a:pt x="316" y="409"/>
                    <a:pt x="316" y="408"/>
                    <a:pt x="317" y="408"/>
                  </a:cubicBezTo>
                  <a:cubicBezTo>
                    <a:pt x="318" y="408"/>
                    <a:pt x="319" y="408"/>
                    <a:pt x="320" y="409"/>
                  </a:cubicBezTo>
                  <a:cubicBezTo>
                    <a:pt x="322" y="409"/>
                    <a:pt x="324" y="410"/>
                    <a:pt x="325" y="409"/>
                  </a:cubicBezTo>
                  <a:cubicBezTo>
                    <a:pt x="327" y="408"/>
                    <a:pt x="329" y="408"/>
                    <a:pt x="330" y="409"/>
                  </a:cubicBezTo>
                  <a:cubicBezTo>
                    <a:pt x="331" y="409"/>
                    <a:pt x="331" y="409"/>
                    <a:pt x="332" y="409"/>
                  </a:cubicBezTo>
                  <a:cubicBezTo>
                    <a:pt x="332" y="409"/>
                    <a:pt x="332" y="409"/>
                    <a:pt x="332" y="408"/>
                  </a:cubicBezTo>
                  <a:cubicBezTo>
                    <a:pt x="334" y="406"/>
                    <a:pt x="339" y="402"/>
                    <a:pt x="341" y="402"/>
                  </a:cubicBezTo>
                  <a:cubicBezTo>
                    <a:pt x="342" y="402"/>
                    <a:pt x="343" y="402"/>
                    <a:pt x="343" y="402"/>
                  </a:cubicBezTo>
                  <a:cubicBezTo>
                    <a:pt x="343" y="403"/>
                    <a:pt x="343" y="403"/>
                    <a:pt x="344" y="403"/>
                  </a:cubicBezTo>
                  <a:cubicBezTo>
                    <a:pt x="345" y="404"/>
                    <a:pt x="346" y="406"/>
                    <a:pt x="352" y="407"/>
                  </a:cubicBezTo>
                  <a:cubicBezTo>
                    <a:pt x="354" y="407"/>
                    <a:pt x="356" y="408"/>
                    <a:pt x="356" y="409"/>
                  </a:cubicBezTo>
                  <a:cubicBezTo>
                    <a:pt x="357" y="410"/>
                    <a:pt x="357" y="412"/>
                    <a:pt x="356" y="413"/>
                  </a:cubicBezTo>
                  <a:cubicBezTo>
                    <a:pt x="356" y="414"/>
                    <a:pt x="356" y="414"/>
                    <a:pt x="356" y="415"/>
                  </a:cubicBezTo>
                  <a:cubicBezTo>
                    <a:pt x="356" y="416"/>
                    <a:pt x="363" y="422"/>
                    <a:pt x="366" y="422"/>
                  </a:cubicBezTo>
                  <a:cubicBezTo>
                    <a:pt x="366" y="422"/>
                    <a:pt x="367" y="422"/>
                    <a:pt x="367" y="422"/>
                  </a:cubicBezTo>
                  <a:cubicBezTo>
                    <a:pt x="367" y="422"/>
                    <a:pt x="367" y="423"/>
                    <a:pt x="367" y="423"/>
                  </a:cubicBezTo>
                  <a:cubicBezTo>
                    <a:pt x="367" y="423"/>
                    <a:pt x="368" y="423"/>
                    <a:pt x="368" y="424"/>
                  </a:cubicBezTo>
                  <a:cubicBezTo>
                    <a:pt x="368" y="424"/>
                    <a:pt x="368" y="424"/>
                    <a:pt x="368" y="424"/>
                  </a:cubicBezTo>
                  <a:cubicBezTo>
                    <a:pt x="369" y="424"/>
                    <a:pt x="370" y="423"/>
                    <a:pt x="370" y="423"/>
                  </a:cubicBezTo>
                  <a:cubicBezTo>
                    <a:pt x="372" y="424"/>
                    <a:pt x="372" y="424"/>
                    <a:pt x="372" y="424"/>
                  </a:cubicBezTo>
                  <a:cubicBezTo>
                    <a:pt x="373" y="424"/>
                    <a:pt x="374" y="423"/>
                    <a:pt x="374" y="423"/>
                  </a:cubicBezTo>
                  <a:cubicBezTo>
                    <a:pt x="375" y="421"/>
                    <a:pt x="376" y="420"/>
                    <a:pt x="377" y="420"/>
                  </a:cubicBezTo>
                  <a:cubicBezTo>
                    <a:pt x="379" y="420"/>
                    <a:pt x="381" y="421"/>
                    <a:pt x="382" y="423"/>
                  </a:cubicBezTo>
                  <a:cubicBezTo>
                    <a:pt x="383" y="424"/>
                    <a:pt x="383" y="424"/>
                    <a:pt x="384" y="424"/>
                  </a:cubicBezTo>
                  <a:cubicBezTo>
                    <a:pt x="385" y="424"/>
                    <a:pt x="386" y="424"/>
                    <a:pt x="387" y="423"/>
                  </a:cubicBezTo>
                  <a:cubicBezTo>
                    <a:pt x="388" y="422"/>
                    <a:pt x="389" y="422"/>
                    <a:pt x="389" y="422"/>
                  </a:cubicBezTo>
                  <a:cubicBezTo>
                    <a:pt x="391" y="422"/>
                    <a:pt x="392" y="422"/>
                    <a:pt x="392" y="424"/>
                  </a:cubicBezTo>
                  <a:cubicBezTo>
                    <a:pt x="393" y="425"/>
                    <a:pt x="393" y="428"/>
                    <a:pt x="391" y="429"/>
                  </a:cubicBezTo>
                  <a:cubicBezTo>
                    <a:pt x="391" y="429"/>
                    <a:pt x="391" y="430"/>
                    <a:pt x="391" y="430"/>
                  </a:cubicBezTo>
                  <a:cubicBezTo>
                    <a:pt x="391" y="432"/>
                    <a:pt x="392" y="435"/>
                    <a:pt x="394" y="437"/>
                  </a:cubicBezTo>
                  <a:cubicBezTo>
                    <a:pt x="394" y="438"/>
                    <a:pt x="395" y="438"/>
                    <a:pt x="395" y="438"/>
                  </a:cubicBezTo>
                  <a:cubicBezTo>
                    <a:pt x="395" y="439"/>
                    <a:pt x="395" y="439"/>
                    <a:pt x="395" y="439"/>
                  </a:cubicBezTo>
                  <a:cubicBezTo>
                    <a:pt x="395" y="439"/>
                    <a:pt x="395" y="439"/>
                    <a:pt x="395" y="439"/>
                  </a:cubicBezTo>
                  <a:cubicBezTo>
                    <a:pt x="395" y="438"/>
                    <a:pt x="395" y="438"/>
                    <a:pt x="395" y="438"/>
                  </a:cubicBezTo>
                  <a:cubicBezTo>
                    <a:pt x="395" y="438"/>
                    <a:pt x="396" y="435"/>
                    <a:pt x="395" y="433"/>
                  </a:cubicBezTo>
                  <a:cubicBezTo>
                    <a:pt x="394" y="430"/>
                    <a:pt x="399" y="427"/>
                    <a:pt x="412" y="423"/>
                  </a:cubicBezTo>
                  <a:cubicBezTo>
                    <a:pt x="422" y="419"/>
                    <a:pt x="432" y="412"/>
                    <a:pt x="433" y="410"/>
                  </a:cubicBezTo>
                  <a:cubicBezTo>
                    <a:pt x="433" y="410"/>
                    <a:pt x="433" y="409"/>
                    <a:pt x="434" y="409"/>
                  </a:cubicBezTo>
                  <a:cubicBezTo>
                    <a:pt x="435" y="409"/>
                    <a:pt x="436" y="410"/>
                    <a:pt x="437" y="410"/>
                  </a:cubicBezTo>
                  <a:cubicBezTo>
                    <a:pt x="440" y="411"/>
                    <a:pt x="443" y="411"/>
                    <a:pt x="444" y="410"/>
                  </a:cubicBezTo>
                  <a:cubicBezTo>
                    <a:pt x="447" y="408"/>
                    <a:pt x="456" y="407"/>
                    <a:pt x="463" y="407"/>
                  </a:cubicBezTo>
                  <a:cubicBezTo>
                    <a:pt x="464" y="407"/>
                    <a:pt x="464" y="407"/>
                    <a:pt x="464" y="407"/>
                  </a:cubicBezTo>
                  <a:cubicBezTo>
                    <a:pt x="466" y="407"/>
                    <a:pt x="466" y="406"/>
                    <a:pt x="467" y="405"/>
                  </a:cubicBezTo>
                  <a:cubicBezTo>
                    <a:pt x="468" y="404"/>
                    <a:pt x="469" y="402"/>
                    <a:pt x="470" y="401"/>
                  </a:cubicBezTo>
                  <a:cubicBezTo>
                    <a:pt x="472" y="400"/>
                    <a:pt x="472" y="399"/>
                    <a:pt x="473" y="399"/>
                  </a:cubicBezTo>
                  <a:cubicBezTo>
                    <a:pt x="474" y="397"/>
                    <a:pt x="475" y="397"/>
                    <a:pt x="477" y="396"/>
                  </a:cubicBezTo>
                  <a:cubicBezTo>
                    <a:pt x="481" y="395"/>
                    <a:pt x="483" y="391"/>
                    <a:pt x="483" y="390"/>
                  </a:cubicBezTo>
                  <a:cubicBezTo>
                    <a:pt x="483" y="388"/>
                    <a:pt x="485" y="387"/>
                    <a:pt x="488" y="387"/>
                  </a:cubicBezTo>
                  <a:cubicBezTo>
                    <a:pt x="489" y="386"/>
                    <a:pt x="491" y="385"/>
                    <a:pt x="491" y="385"/>
                  </a:cubicBezTo>
                  <a:cubicBezTo>
                    <a:pt x="491" y="383"/>
                    <a:pt x="493" y="383"/>
                    <a:pt x="494" y="382"/>
                  </a:cubicBezTo>
                  <a:cubicBezTo>
                    <a:pt x="495" y="381"/>
                    <a:pt x="497" y="380"/>
                    <a:pt x="497" y="380"/>
                  </a:cubicBezTo>
                  <a:cubicBezTo>
                    <a:pt x="497" y="377"/>
                    <a:pt x="498" y="377"/>
                    <a:pt x="500" y="376"/>
                  </a:cubicBezTo>
                  <a:cubicBezTo>
                    <a:pt x="500" y="376"/>
                    <a:pt x="501" y="375"/>
                    <a:pt x="502" y="375"/>
                  </a:cubicBezTo>
                  <a:cubicBezTo>
                    <a:pt x="502" y="374"/>
                    <a:pt x="502" y="373"/>
                    <a:pt x="502" y="371"/>
                  </a:cubicBezTo>
                  <a:cubicBezTo>
                    <a:pt x="502" y="369"/>
                    <a:pt x="501" y="366"/>
                    <a:pt x="504" y="366"/>
                  </a:cubicBezTo>
                  <a:cubicBezTo>
                    <a:pt x="504" y="366"/>
                    <a:pt x="504" y="366"/>
                    <a:pt x="504" y="366"/>
                  </a:cubicBezTo>
                  <a:cubicBezTo>
                    <a:pt x="504" y="365"/>
                    <a:pt x="503" y="364"/>
                    <a:pt x="503" y="363"/>
                  </a:cubicBezTo>
                  <a:cubicBezTo>
                    <a:pt x="502" y="363"/>
                    <a:pt x="502" y="362"/>
                    <a:pt x="501" y="362"/>
                  </a:cubicBezTo>
                  <a:cubicBezTo>
                    <a:pt x="501" y="361"/>
                    <a:pt x="501" y="361"/>
                    <a:pt x="502" y="360"/>
                  </a:cubicBezTo>
                  <a:cubicBezTo>
                    <a:pt x="502" y="359"/>
                    <a:pt x="503" y="359"/>
                    <a:pt x="505" y="358"/>
                  </a:cubicBezTo>
                  <a:cubicBezTo>
                    <a:pt x="507" y="358"/>
                    <a:pt x="509" y="357"/>
                    <a:pt x="510" y="357"/>
                  </a:cubicBezTo>
                  <a:cubicBezTo>
                    <a:pt x="512" y="355"/>
                    <a:pt x="514" y="352"/>
                    <a:pt x="514" y="350"/>
                  </a:cubicBezTo>
                  <a:cubicBezTo>
                    <a:pt x="515" y="346"/>
                    <a:pt x="520" y="343"/>
                    <a:pt x="522" y="342"/>
                  </a:cubicBezTo>
                  <a:cubicBezTo>
                    <a:pt x="524" y="341"/>
                    <a:pt x="525" y="337"/>
                    <a:pt x="524" y="334"/>
                  </a:cubicBezTo>
                  <a:cubicBezTo>
                    <a:pt x="524" y="331"/>
                    <a:pt x="525" y="330"/>
                    <a:pt x="526" y="330"/>
                  </a:cubicBezTo>
                  <a:cubicBezTo>
                    <a:pt x="525" y="329"/>
                    <a:pt x="525" y="328"/>
                    <a:pt x="525" y="327"/>
                  </a:cubicBezTo>
                  <a:cubicBezTo>
                    <a:pt x="526" y="325"/>
                    <a:pt x="528" y="323"/>
                    <a:pt x="531" y="322"/>
                  </a:cubicBezTo>
                  <a:cubicBezTo>
                    <a:pt x="530" y="321"/>
                    <a:pt x="528" y="322"/>
                    <a:pt x="528" y="322"/>
                  </a:cubicBezTo>
                  <a:cubicBezTo>
                    <a:pt x="527" y="322"/>
                    <a:pt x="527" y="322"/>
                    <a:pt x="526" y="322"/>
                  </a:cubicBezTo>
                  <a:cubicBezTo>
                    <a:pt x="525" y="322"/>
                    <a:pt x="524" y="321"/>
                    <a:pt x="523" y="321"/>
                  </a:cubicBezTo>
                  <a:cubicBezTo>
                    <a:pt x="523" y="320"/>
                    <a:pt x="522" y="319"/>
                    <a:pt x="522" y="319"/>
                  </a:cubicBezTo>
                  <a:cubicBezTo>
                    <a:pt x="522" y="319"/>
                    <a:pt x="521" y="319"/>
                    <a:pt x="521" y="319"/>
                  </a:cubicBezTo>
                  <a:cubicBezTo>
                    <a:pt x="521" y="320"/>
                    <a:pt x="520" y="321"/>
                    <a:pt x="519" y="321"/>
                  </a:cubicBezTo>
                  <a:cubicBezTo>
                    <a:pt x="517" y="321"/>
                    <a:pt x="515" y="319"/>
                    <a:pt x="514" y="318"/>
                  </a:cubicBezTo>
                  <a:cubicBezTo>
                    <a:pt x="514" y="317"/>
                    <a:pt x="514" y="316"/>
                    <a:pt x="516" y="316"/>
                  </a:cubicBezTo>
                  <a:cubicBezTo>
                    <a:pt x="518" y="315"/>
                    <a:pt x="521" y="313"/>
                    <a:pt x="524" y="312"/>
                  </a:cubicBezTo>
                  <a:cubicBezTo>
                    <a:pt x="525" y="311"/>
                    <a:pt x="527" y="310"/>
                    <a:pt x="528" y="310"/>
                  </a:cubicBezTo>
                  <a:cubicBezTo>
                    <a:pt x="528" y="309"/>
                    <a:pt x="524" y="306"/>
                    <a:pt x="522" y="306"/>
                  </a:cubicBezTo>
                  <a:cubicBezTo>
                    <a:pt x="521" y="305"/>
                    <a:pt x="521" y="305"/>
                    <a:pt x="521" y="305"/>
                  </a:cubicBezTo>
                  <a:cubicBezTo>
                    <a:pt x="521" y="306"/>
                    <a:pt x="521" y="306"/>
                    <a:pt x="521" y="306"/>
                  </a:cubicBezTo>
                  <a:cubicBezTo>
                    <a:pt x="519" y="306"/>
                    <a:pt x="518" y="304"/>
                    <a:pt x="516" y="302"/>
                  </a:cubicBezTo>
                  <a:cubicBezTo>
                    <a:pt x="514" y="300"/>
                    <a:pt x="513" y="298"/>
                    <a:pt x="512" y="298"/>
                  </a:cubicBezTo>
                  <a:cubicBezTo>
                    <a:pt x="511" y="298"/>
                    <a:pt x="511" y="298"/>
                    <a:pt x="511" y="298"/>
                  </a:cubicBezTo>
                  <a:cubicBezTo>
                    <a:pt x="510" y="298"/>
                    <a:pt x="510" y="297"/>
                    <a:pt x="510" y="297"/>
                  </a:cubicBezTo>
                  <a:cubicBezTo>
                    <a:pt x="510" y="295"/>
                    <a:pt x="514" y="295"/>
                    <a:pt x="514" y="295"/>
                  </a:cubicBezTo>
                  <a:cubicBezTo>
                    <a:pt x="515" y="295"/>
                    <a:pt x="517" y="295"/>
                    <a:pt x="518" y="296"/>
                  </a:cubicBezTo>
                  <a:cubicBezTo>
                    <a:pt x="523" y="298"/>
                    <a:pt x="526" y="299"/>
                    <a:pt x="527" y="298"/>
                  </a:cubicBezTo>
                  <a:cubicBezTo>
                    <a:pt x="527" y="298"/>
                    <a:pt x="525" y="294"/>
                    <a:pt x="518" y="289"/>
                  </a:cubicBezTo>
                  <a:cubicBezTo>
                    <a:pt x="516" y="287"/>
                    <a:pt x="516" y="285"/>
                    <a:pt x="516" y="284"/>
                  </a:cubicBezTo>
                  <a:cubicBezTo>
                    <a:pt x="516" y="283"/>
                    <a:pt x="516" y="282"/>
                    <a:pt x="516" y="282"/>
                  </a:cubicBezTo>
                  <a:cubicBezTo>
                    <a:pt x="514" y="281"/>
                    <a:pt x="510" y="272"/>
                    <a:pt x="508" y="268"/>
                  </a:cubicBezTo>
                  <a:cubicBezTo>
                    <a:pt x="508" y="266"/>
                    <a:pt x="505" y="265"/>
                    <a:pt x="503" y="264"/>
                  </a:cubicBezTo>
                  <a:cubicBezTo>
                    <a:pt x="501" y="263"/>
                    <a:pt x="499" y="263"/>
                    <a:pt x="498" y="261"/>
                  </a:cubicBezTo>
                  <a:cubicBezTo>
                    <a:pt x="498" y="260"/>
                    <a:pt x="497" y="258"/>
                    <a:pt x="498" y="256"/>
                  </a:cubicBezTo>
                  <a:cubicBezTo>
                    <a:pt x="499" y="253"/>
                    <a:pt x="501" y="251"/>
                    <a:pt x="504" y="249"/>
                  </a:cubicBezTo>
                  <a:cubicBezTo>
                    <a:pt x="507" y="248"/>
                    <a:pt x="507" y="247"/>
                    <a:pt x="508" y="245"/>
                  </a:cubicBezTo>
                  <a:cubicBezTo>
                    <a:pt x="508" y="244"/>
                    <a:pt x="508" y="243"/>
                    <a:pt x="510" y="243"/>
                  </a:cubicBezTo>
                  <a:cubicBezTo>
                    <a:pt x="510" y="243"/>
                    <a:pt x="511" y="243"/>
                    <a:pt x="511" y="243"/>
                  </a:cubicBezTo>
                  <a:cubicBezTo>
                    <a:pt x="512" y="243"/>
                    <a:pt x="514" y="243"/>
                    <a:pt x="515" y="239"/>
                  </a:cubicBezTo>
                  <a:cubicBezTo>
                    <a:pt x="516" y="237"/>
                    <a:pt x="519" y="236"/>
                    <a:pt x="520" y="236"/>
                  </a:cubicBezTo>
                  <a:cubicBezTo>
                    <a:pt x="521" y="236"/>
                    <a:pt x="522" y="236"/>
                    <a:pt x="522" y="236"/>
                  </a:cubicBezTo>
                  <a:cubicBezTo>
                    <a:pt x="523" y="234"/>
                    <a:pt x="526" y="234"/>
                    <a:pt x="529" y="233"/>
                  </a:cubicBezTo>
                  <a:cubicBezTo>
                    <a:pt x="531" y="233"/>
                    <a:pt x="534" y="233"/>
                    <a:pt x="535" y="232"/>
                  </a:cubicBezTo>
                  <a:cubicBezTo>
                    <a:pt x="535" y="232"/>
                    <a:pt x="536" y="231"/>
                    <a:pt x="535" y="230"/>
                  </a:cubicBezTo>
                  <a:cubicBezTo>
                    <a:pt x="535" y="228"/>
                    <a:pt x="532" y="226"/>
                    <a:pt x="530" y="226"/>
                  </a:cubicBezTo>
                  <a:cubicBezTo>
                    <a:pt x="525" y="227"/>
                    <a:pt x="520" y="225"/>
                    <a:pt x="517" y="221"/>
                  </a:cubicBezTo>
                  <a:cubicBezTo>
                    <a:pt x="517" y="221"/>
                    <a:pt x="517" y="221"/>
                    <a:pt x="517" y="221"/>
                  </a:cubicBezTo>
                  <a:cubicBezTo>
                    <a:pt x="515" y="221"/>
                    <a:pt x="513" y="224"/>
                    <a:pt x="511" y="226"/>
                  </a:cubicBezTo>
                  <a:cubicBezTo>
                    <a:pt x="508" y="228"/>
                    <a:pt x="506" y="231"/>
                    <a:pt x="504" y="232"/>
                  </a:cubicBezTo>
                  <a:cubicBezTo>
                    <a:pt x="501" y="233"/>
                    <a:pt x="498" y="232"/>
                    <a:pt x="496" y="229"/>
                  </a:cubicBezTo>
                  <a:cubicBezTo>
                    <a:pt x="495" y="227"/>
                    <a:pt x="494" y="224"/>
                    <a:pt x="495" y="221"/>
                  </a:cubicBezTo>
                  <a:cubicBezTo>
                    <a:pt x="496" y="221"/>
                    <a:pt x="496" y="220"/>
                    <a:pt x="495" y="220"/>
                  </a:cubicBezTo>
                  <a:cubicBezTo>
                    <a:pt x="495" y="219"/>
                    <a:pt x="493" y="219"/>
                    <a:pt x="490" y="219"/>
                  </a:cubicBezTo>
                  <a:cubicBezTo>
                    <a:pt x="488" y="219"/>
                    <a:pt x="486" y="219"/>
                    <a:pt x="485" y="219"/>
                  </a:cubicBezTo>
                  <a:cubicBezTo>
                    <a:pt x="484" y="219"/>
                    <a:pt x="484" y="219"/>
                    <a:pt x="484" y="219"/>
                  </a:cubicBezTo>
                  <a:cubicBezTo>
                    <a:pt x="481" y="219"/>
                    <a:pt x="479" y="217"/>
                    <a:pt x="479" y="213"/>
                  </a:cubicBezTo>
                  <a:cubicBezTo>
                    <a:pt x="479" y="209"/>
                    <a:pt x="481" y="203"/>
                    <a:pt x="484" y="203"/>
                  </a:cubicBezTo>
                  <a:cubicBezTo>
                    <a:pt x="486" y="202"/>
                    <a:pt x="487" y="203"/>
                    <a:pt x="489" y="203"/>
                  </a:cubicBezTo>
                  <a:cubicBezTo>
                    <a:pt x="490" y="203"/>
                    <a:pt x="491" y="203"/>
                    <a:pt x="492" y="203"/>
                  </a:cubicBezTo>
                  <a:cubicBezTo>
                    <a:pt x="494" y="203"/>
                    <a:pt x="496" y="203"/>
                    <a:pt x="497" y="199"/>
                  </a:cubicBezTo>
                  <a:cubicBezTo>
                    <a:pt x="499" y="194"/>
                    <a:pt x="501" y="194"/>
                    <a:pt x="504" y="194"/>
                  </a:cubicBezTo>
                  <a:cubicBezTo>
                    <a:pt x="506" y="193"/>
                    <a:pt x="508" y="193"/>
                    <a:pt x="511" y="190"/>
                  </a:cubicBezTo>
                  <a:cubicBezTo>
                    <a:pt x="515" y="185"/>
                    <a:pt x="520" y="180"/>
                    <a:pt x="526" y="180"/>
                  </a:cubicBezTo>
                  <a:cubicBezTo>
                    <a:pt x="528" y="180"/>
                    <a:pt x="530" y="181"/>
                    <a:pt x="531" y="182"/>
                  </a:cubicBezTo>
                  <a:cubicBezTo>
                    <a:pt x="533" y="183"/>
                    <a:pt x="533" y="184"/>
                    <a:pt x="533" y="185"/>
                  </a:cubicBezTo>
                  <a:cubicBezTo>
                    <a:pt x="533" y="188"/>
                    <a:pt x="531" y="191"/>
                    <a:pt x="528" y="194"/>
                  </a:cubicBezTo>
                  <a:cubicBezTo>
                    <a:pt x="526" y="196"/>
                    <a:pt x="525" y="197"/>
                    <a:pt x="524" y="199"/>
                  </a:cubicBezTo>
                  <a:cubicBezTo>
                    <a:pt x="523" y="200"/>
                    <a:pt x="524" y="201"/>
                    <a:pt x="524" y="202"/>
                  </a:cubicBezTo>
                  <a:cubicBezTo>
                    <a:pt x="524" y="204"/>
                    <a:pt x="524" y="205"/>
                    <a:pt x="522" y="208"/>
                  </a:cubicBezTo>
                  <a:cubicBezTo>
                    <a:pt x="522" y="208"/>
                    <a:pt x="521" y="208"/>
                    <a:pt x="521" y="209"/>
                  </a:cubicBezTo>
                  <a:cubicBezTo>
                    <a:pt x="521" y="208"/>
                    <a:pt x="522" y="209"/>
                    <a:pt x="522" y="209"/>
                  </a:cubicBezTo>
                  <a:cubicBezTo>
                    <a:pt x="523" y="209"/>
                    <a:pt x="526" y="208"/>
                    <a:pt x="529" y="206"/>
                  </a:cubicBezTo>
                  <a:cubicBezTo>
                    <a:pt x="536" y="201"/>
                    <a:pt x="544" y="196"/>
                    <a:pt x="550" y="194"/>
                  </a:cubicBezTo>
                  <a:cubicBezTo>
                    <a:pt x="551" y="193"/>
                    <a:pt x="553" y="193"/>
                    <a:pt x="555" y="193"/>
                  </a:cubicBezTo>
                  <a:cubicBezTo>
                    <a:pt x="555" y="193"/>
                    <a:pt x="555" y="193"/>
                    <a:pt x="555" y="193"/>
                  </a:cubicBezTo>
                  <a:cubicBezTo>
                    <a:pt x="555" y="192"/>
                    <a:pt x="555" y="192"/>
                    <a:pt x="556" y="192"/>
                  </a:cubicBezTo>
                  <a:cubicBezTo>
                    <a:pt x="556" y="191"/>
                    <a:pt x="556" y="191"/>
                    <a:pt x="556" y="191"/>
                  </a:cubicBezTo>
                  <a:cubicBezTo>
                    <a:pt x="556" y="191"/>
                    <a:pt x="556" y="190"/>
                    <a:pt x="556" y="190"/>
                  </a:cubicBezTo>
                  <a:cubicBezTo>
                    <a:pt x="557" y="190"/>
                    <a:pt x="557" y="190"/>
                    <a:pt x="557" y="190"/>
                  </a:cubicBezTo>
                  <a:cubicBezTo>
                    <a:pt x="557" y="189"/>
                    <a:pt x="557" y="189"/>
                    <a:pt x="557" y="189"/>
                  </a:cubicBezTo>
                  <a:cubicBezTo>
                    <a:pt x="558" y="189"/>
                    <a:pt x="558" y="189"/>
                    <a:pt x="558" y="188"/>
                  </a:cubicBezTo>
                  <a:cubicBezTo>
                    <a:pt x="559" y="188"/>
                    <a:pt x="560" y="188"/>
                    <a:pt x="561" y="187"/>
                  </a:cubicBezTo>
                  <a:cubicBezTo>
                    <a:pt x="565" y="185"/>
                    <a:pt x="572" y="182"/>
                    <a:pt x="576" y="179"/>
                  </a:cubicBezTo>
                  <a:cubicBezTo>
                    <a:pt x="578" y="178"/>
                    <a:pt x="579" y="178"/>
                    <a:pt x="579" y="177"/>
                  </a:cubicBezTo>
                  <a:cubicBezTo>
                    <a:pt x="580" y="176"/>
                    <a:pt x="580" y="176"/>
                    <a:pt x="581" y="175"/>
                  </a:cubicBezTo>
                  <a:cubicBezTo>
                    <a:pt x="582" y="172"/>
                    <a:pt x="584" y="169"/>
                    <a:pt x="587" y="169"/>
                  </a:cubicBezTo>
                  <a:cubicBezTo>
                    <a:pt x="589" y="169"/>
                    <a:pt x="590" y="170"/>
                    <a:pt x="590" y="170"/>
                  </a:cubicBezTo>
                  <a:cubicBezTo>
                    <a:pt x="591" y="171"/>
                    <a:pt x="592" y="172"/>
                    <a:pt x="594" y="172"/>
                  </a:cubicBezTo>
                  <a:cubicBezTo>
                    <a:pt x="595" y="172"/>
                    <a:pt x="596" y="172"/>
                    <a:pt x="597" y="172"/>
                  </a:cubicBezTo>
                  <a:cubicBezTo>
                    <a:pt x="598" y="172"/>
                    <a:pt x="599" y="172"/>
                    <a:pt x="600" y="172"/>
                  </a:cubicBezTo>
                  <a:cubicBezTo>
                    <a:pt x="601" y="172"/>
                    <a:pt x="601" y="172"/>
                    <a:pt x="601" y="172"/>
                  </a:cubicBezTo>
                  <a:cubicBezTo>
                    <a:pt x="601" y="172"/>
                    <a:pt x="601" y="172"/>
                    <a:pt x="601" y="171"/>
                  </a:cubicBezTo>
                  <a:cubicBezTo>
                    <a:pt x="600" y="169"/>
                    <a:pt x="599" y="168"/>
                    <a:pt x="600" y="167"/>
                  </a:cubicBezTo>
                  <a:cubicBezTo>
                    <a:pt x="600" y="166"/>
                    <a:pt x="602" y="166"/>
                    <a:pt x="605" y="165"/>
                  </a:cubicBezTo>
                  <a:cubicBezTo>
                    <a:pt x="606" y="165"/>
                    <a:pt x="606" y="165"/>
                    <a:pt x="606" y="165"/>
                  </a:cubicBezTo>
                  <a:cubicBezTo>
                    <a:pt x="608" y="165"/>
                    <a:pt x="609" y="164"/>
                    <a:pt x="610" y="162"/>
                  </a:cubicBezTo>
                  <a:cubicBezTo>
                    <a:pt x="611" y="161"/>
                    <a:pt x="612" y="159"/>
                    <a:pt x="614" y="159"/>
                  </a:cubicBezTo>
                  <a:cubicBezTo>
                    <a:pt x="615" y="159"/>
                    <a:pt x="615" y="158"/>
                    <a:pt x="616" y="156"/>
                  </a:cubicBezTo>
                  <a:cubicBezTo>
                    <a:pt x="617" y="153"/>
                    <a:pt x="618" y="151"/>
                    <a:pt x="620" y="151"/>
                  </a:cubicBezTo>
                  <a:cubicBezTo>
                    <a:pt x="622" y="151"/>
                    <a:pt x="624" y="152"/>
                    <a:pt x="625" y="153"/>
                  </a:cubicBezTo>
                  <a:cubicBezTo>
                    <a:pt x="626" y="154"/>
                    <a:pt x="628" y="155"/>
                    <a:pt x="630" y="154"/>
                  </a:cubicBezTo>
                  <a:cubicBezTo>
                    <a:pt x="630" y="154"/>
                    <a:pt x="631" y="154"/>
                    <a:pt x="631" y="154"/>
                  </a:cubicBezTo>
                  <a:cubicBezTo>
                    <a:pt x="631" y="154"/>
                    <a:pt x="632" y="154"/>
                    <a:pt x="632" y="154"/>
                  </a:cubicBezTo>
                  <a:cubicBezTo>
                    <a:pt x="632" y="154"/>
                    <a:pt x="632" y="154"/>
                    <a:pt x="633" y="155"/>
                  </a:cubicBezTo>
                  <a:cubicBezTo>
                    <a:pt x="633" y="154"/>
                    <a:pt x="634" y="154"/>
                    <a:pt x="635" y="153"/>
                  </a:cubicBezTo>
                  <a:cubicBezTo>
                    <a:pt x="635" y="153"/>
                    <a:pt x="635" y="153"/>
                    <a:pt x="635" y="152"/>
                  </a:cubicBezTo>
                  <a:cubicBezTo>
                    <a:pt x="635" y="151"/>
                    <a:pt x="635" y="150"/>
                    <a:pt x="635" y="148"/>
                  </a:cubicBezTo>
                  <a:cubicBezTo>
                    <a:pt x="634" y="147"/>
                    <a:pt x="634" y="145"/>
                    <a:pt x="634" y="144"/>
                  </a:cubicBezTo>
                  <a:cubicBezTo>
                    <a:pt x="634" y="144"/>
                    <a:pt x="634" y="144"/>
                    <a:pt x="634" y="143"/>
                  </a:cubicBezTo>
                  <a:cubicBezTo>
                    <a:pt x="633" y="141"/>
                    <a:pt x="633" y="138"/>
                    <a:pt x="633" y="137"/>
                  </a:cubicBezTo>
                  <a:cubicBezTo>
                    <a:pt x="633" y="135"/>
                    <a:pt x="634" y="135"/>
                    <a:pt x="633" y="134"/>
                  </a:cubicBezTo>
                  <a:cubicBezTo>
                    <a:pt x="633" y="133"/>
                    <a:pt x="633" y="131"/>
                    <a:pt x="633" y="130"/>
                  </a:cubicBezTo>
                  <a:cubicBezTo>
                    <a:pt x="633" y="128"/>
                    <a:pt x="633" y="127"/>
                    <a:pt x="634" y="126"/>
                  </a:cubicBezTo>
                  <a:cubicBezTo>
                    <a:pt x="634" y="125"/>
                    <a:pt x="635" y="125"/>
                    <a:pt x="636" y="125"/>
                  </a:cubicBezTo>
                  <a:cubicBezTo>
                    <a:pt x="637" y="125"/>
                    <a:pt x="638" y="123"/>
                    <a:pt x="639" y="123"/>
                  </a:cubicBezTo>
                  <a:cubicBezTo>
                    <a:pt x="640" y="121"/>
                    <a:pt x="642" y="120"/>
                    <a:pt x="644" y="120"/>
                  </a:cubicBezTo>
                  <a:cubicBezTo>
                    <a:pt x="644" y="120"/>
                    <a:pt x="645" y="120"/>
                    <a:pt x="646" y="120"/>
                  </a:cubicBezTo>
                  <a:cubicBezTo>
                    <a:pt x="647" y="121"/>
                    <a:pt x="650" y="122"/>
                    <a:pt x="652" y="122"/>
                  </a:cubicBezTo>
                  <a:cubicBezTo>
                    <a:pt x="652" y="122"/>
                    <a:pt x="653" y="122"/>
                    <a:pt x="653" y="122"/>
                  </a:cubicBezTo>
                  <a:cubicBezTo>
                    <a:pt x="653" y="122"/>
                    <a:pt x="653" y="122"/>
                    <a:pt x="653" y="122"/>
                  </a:cubicBezTo>
                  <a:cubicBezTo>
                    <a:pt x="653" y="122"/>
                    <a:pt x="653" y="122"/>
                    <a:pt x="654" y="122"/>
                  </a:cubicBezTo>
                  <a:cubicBezTo>
                    <a:pt x="654" y="122"/>
                    <a:pt x="654" y="122"/>
                    <a:pt x="654" y="122"/>
                  </a:cubicBezTo>
                  <a:cubicBezTo>
                    <a:pt x="654" y="122"/>
                    <a:pt x="654" y="122"/>
                    <a:pt x="654" y="122"/>
                  </a:cubicBezTo>
                  <a:cubicBezTo>
                    <a:pt x="654" y="122"/>
                    <a:pt x="654" y="121"/>
                    <a:pt x="654" y="121"/>
                  </a:cubicBezTo>
                  <a:cubicBezTo>
                    <a:pt x="654" y="119"/>
                    <a:pt x="656" y="118"/>
                    <a:pt x="657" y="117"/>
                  </a:cubicBezTo>
                  <a:cubicBezTo>
                    <a:pt x="658" y="116"/>
                    <a:pt x="659" y="115"/>
                    <a:pt x="660" y="114"/>
                  </a:cubicBezTo>
                  <a:cubicBezTo>
                    <a:pt x="660" y="111"/>
                    <a:pt x="662" y="110"/>
                    <a:pt x="663" y="108"/>
                  </a:cubicBezTo>
                  <a:cubicBezTo>
                    <a:pt x="665" y="107"/>
                    <a:pt x="666" y="106"/>
                    <a:pt x="666" y="105"/>
                  </a:cubicBezTo>
                  <a:cubicBezTo>
                    <a:pt x="666" y="104"/>
                    <a:pt x="667" y="104"/>
                    <a:pt x="667" y="103"/>
                  </a:cubicBezTo>
                  <a:cubicBezTo>
                    <a:pt x="667" y="102"/>
                    <a:pt x="667" y="102"/>
                    <a:pt x="667" y="101"/>
                  </a:cubicBezTo>
                  <a:cubicBezTo>
                    <a:pt x="668" y="97"/>
                    <a:pt x="670" y="92"/>
                    <a:pt x="673" y="90"/>
                  </a:cubicBezTo>
                  <a:cubicBezTo>
                    <a:pt x="674" y="89"/>
                    <a:pt x="674" y="89"/>
                    <a:pt x="673" y="88"/>
                  </a:cubicBezTo>
                  <a:cubicBezTo>
                    <a:pt x="673" y="86"/>
                    <a:pt x="672" y="84"/>
                    <a:pt x="672" y="81"/>
                  </a:cubicBezTo>
                  <a:cubicBezTo>
                    <a:pt x="672" y="80"/>
                    <a:pt x="672" y="80"/>
                    <a:pt x="671" y="79"/>
                  </a:cubicBezTo>
                  <a:cubicBezTo>
                    <a:pt x="671" y="79"/>
                    <a:pt x="670" y="78"/>
                    <a:pt x="669" y="78"/>
                  </a:cubicBezTo>
                  <a:cubicBezTo>
                    <a:pt x="668" y="78"/>
                    <a:pt x="666" y="79"/>
                    <a:pt x="664" y="80"/>
                  </a:cubicBezTo>
                  <a:cubicBezTo>
                    <a:pt x="663" y="81"/>
                    <a:pt x="662" y="81"/>
                    <a:pt x="660" y="81"/>
                  </a:cubicBezTo>
                  <a:cubicBezTo>
                    <a:pt x="657" y="81"/>
                    <a:pt x="655" y="82"/>
                    <a:pt x="654" y="84"/>
                  </a:cubicBezTo>
                  <a:cubicBezTo>
                    <a:pt x="653" y="86"/>
                    <a:pt x="651" y="87"/>
                    <a:pt x="649" y="87"/>
                  </a:cubicBezTo>
                  <a:cubicBezTo>
                    <a:pt x="649" y="87"/>
                    <a:pt x="649" y="87"/>
                    <a:pt x="649" y="87"/>
                  </a:cubicBezTo>
                  <a:cubicBezTo>
                    <a:pt x="649" y="87"/>
                    <a:pt x="649" y="87"/>
                    <a:pt x="649" y="87"/>
                  </a:cubicBezTo>
                  <a:cubicBezTo>
                    <a:pt x="648" y="87"/>
                    <a:pt x="648" y="87"/>
                    <a:pt x="647" y="87"/>
                  </a:cubicBezTo>
                  <a:cubicBezTo>
                    <a:pt x="646" y="86"/>
                    <a:pt x="645" y="86"/>
                    <a:pt x="643" y="87"/>
                  </a:cubicBezTo>
                  <a:cubicBezTo>
                    <a:pt x="642" y="87"/>
                    <a:pt x="642" y="87"/>
                    <a:pt x="641" y="87"/>
                  </a:cubicBezTo>
                  <a:cubicBezTo>
                    <a:pt x="638" y="87"/>
                    <a:pt x="634" y="86"/>
                    <a:pt x="632" y="84"/>
                  </a:cubicBezTo>
                  <a:cubicBezTo>
                    <a:pt x="631" y="83"/>
                    <a:pt x="631" y="82"/>
                    <a:pt x="631" y="81"/>
                  </a:cubicBezTo>
                  <a:cubicBezTo>
                    <a:pt x="631" y="80"/>
                    <a:pt x="630" y="79"/>
                    <a:pt x="630" y="77"/>
                  </a:cubicBezTo>
                  <a:cubicBezTo>
                    <a:pt x="629" y="75"/>
                    <a:pt x="628" y="74"/>
                    <a:pt x="629" y="71"/>
                  </a:cubicBezTo>
                  <a:cubicBezTo>
                    <a:pt x="629" y="70"/>
                    <a:pt x="628" y="70"/>
                    <a:pt x="626" y="70"/>
                  </a:cubicBezTo>
                  <a:cubicBezTo>
                    <a:pt x="625" y="69"/>
                    <a:pt x="623" y="69"/>
                    <a:pt x="621" y="67"/>
                  </a:cubicBezTo>
                  <a:cubicBezTo>
                    <a:pt x="618" y="64"/>
                    <a:pt x="613" y="62"/>
                    <a:pt x="611" y="62"/>
                  </a:cubicBezTo>
                  <a:cubicBezTo>
                    <a:pt x="610" y="62"/>
                    <a:pt x="610" y="62"/>
                    <a:pt x="610" y="62"/>
                  </a:cubicBezTo>
                  <a:cubicBezTo>
                    <a:pt x="609" y="62"/>
                    <a:pt x="608" y="62"/>
                    <a:pt x="607" y="61"/>
                  </a:cubicBezTo>
                  <a:cubicBezTo>
                    <a:pt x="605" y="60"/>
                    <a:pt x="602" y="58"/>
                    <a:pt x="599" y="58"/>
                  </a:cubicBezTo>
                  <a:cubicBezTo>
                    <a:pt x="597" y="58"/>
                    <a:pt x="595" y="57"/>
                    <a:pt x="594" y="56"/>
                  </a:cubicBezTo>
                  <a:cubicBezTo>
                    <a:pt x="593" y="54"/>
                    <a:pt x="593" y="52"/>
                    <a:pt x="594" y="51"/>
                  </a:cubicBezTo>
                  <a:cubicBezTo>
                    <a:pt x="594" y="50"/>
                    <a:pt x="593" y="46"/>
                    <a:pt x="591" y="44"/>
                  </a:cubicBezTo>
                  <a:cubicBezTo>
                    <a:pt x="590" y="42"/>
                    <a:pt x="589" y="39"/>
                    <a:pt x="588" y="37"/>
                  </a:cubicBezTo>
                  <a:cubicBezTo>
                    <a:pt x="588" y="36"/>
                    <a:pt x="587" y="35"/>
                    <a:pt x="586" y="34"/>
                  </a:cubicBezTo>
                  <a:cubicBezTo>
                    <a:pt x="586" y="33"/>
                    <a:pt x="585" y="32"/>
                    <a:pt x="584" y="31"/>
                  </a:cubicBezTo>
                  <a:cubicBezTo>
                    <a:pt x="583" y="30"/>
                    <a:pt x="582" y="27"/>
                    <a:pt x="582" y="24"/>
                  </a:cubicBezTo>
                  <a:cubicBezTo>
                    <a:pt x="581" y="21"/>
                    <a:pt x="580" y="20"/>
                    <a:pt x="579" y="19"/>
                  </a:cubicBezTo>
                  <a:cubicBezTo>
                    <a:pt x="579" y="18"/>
                    <a:pt x="578" y="18"/>
                    <a:pt x="578" y="17"/>
                  </a:cubicBezTo>
                  <a:cubicBezTo>
                    <a:pt x="577" y="17"/>
                    <a:pt x="576" y="16"/>
                    <a:pt x="576" y="13"/>
                  </a:cubicBezTo>
                  <a:cubicBezTo>
                    <a:pt x="577" y="11"/>
                    <a:pt x="575" y="10"/>
                    <a:pt x="572" y="8"/>
                  </a:cubicBezTo>
                  <a:cubicBezTo>
                    <a:pt x="571" y="8"/>
                    <a:pt x="570" y="7"/>
                    <a:pt x="569" y="6"/>
                  </a:cubicBezTo>
                  <a:cubicBezTo>
                    <a:pt x="569" y="5"/>
                    <a:pt x="566" y="5"/>
                    <a:pt x="564" y="4"/>
                  </a:cubicBezTo>
                  <a:cubicBezTo>
                    <a:pt x="561" y="4"/>
                    <a:pt x="558" y="3"/>
                    <a:pt x="556" y="2"/>
                  </a:cubicBezTo>
                  <a:cubicBezTo>
                    <a:pt x="553" y="1"/>
                    <a:pt x="552" y="1"/>
                    <a:pt x="550" y="1"/>
                  </a:cubicBezTo>
                  <a:cubicBezTo>
                    <a:pt x="548" y="1"/>
                    <a:pt x="548" y="1"/>
                    <a:pt x="548" y="1"/>
                  </a:cubicBezTo>
                  <a:cubicBezTo>
                    <a:pt x="547" y="1"/>
                    <a:pt x="546" y="1"/>
                    <a:pt x="545" y="1"/>
                  </a:cubicBezTo>
                  <a:cubicBezTo>
                    <a:pt x="545" y="0"/>
                    <a:pt x="544" y="0"/>
                    <a:pt x="543" y="0"/>
                  </a:cubicBezTo>
                  <a:cubicBezTo>
                    <a:pt x="543" y="0"/>
                    <a:pt x="542" y="0"/>
                    <a:pt x="542" y="0"/>
                  </a:cubicBezTo>
                  <a:cubicBezTo>
                    <a:pt x="541" y="0"/>
                    <a:pt x="541" y="0"/>
                    <a:pt x="540" y="0"/>
                  </a:cubicBezTo>
                  <a:cubicBezTo>
                    <a:pt x="537" y="0"/>
                    <a:pt x="532" y="1"/>
                    <a:pt x="530" y="1"/>
                  </a:cubicBezTo>
                  <a:cubicBezTo>
                    <a:pt x="528" y="1"/>
                    <a:pt x="527" y="2"/>
                    <a:pt x="527" y="2"/>
                  </a:cubicBezTo>
                  <a:cubicBezTo>
                    <a:pt x="527" y="2"/>
                    <a:pt x="526" y="1"/>
                    <a:pt x="526" y="1"/>
                  </a:cubicBezTo>
                  <a:cubicBezTo>
                    <a:pt x="525" y="1"/>
                    <a:pt x="525" y="1"/>
                    <a:pt x="523" y="1"/>
                  </a:cubicBezTo>
                  <a:cubicBezTo>
                    <a:pt x="519" y="1"/>
                    <a:pt x="516" y="3"/>
                    <a:pt x="513" y="6"/>
                  </a:cubicBezTo>
                  <a:cubicBezTo>
                    <a:pt x="511" y="9"/>
                    <a:pt x="511" y="10"/>
                    <a:pt x="511" y="10"/>
                  </a:cubicBezTo>
                  <a:cubicBezTo>
                    <a:pt x="511" y="10"/>
                    <a:pt x="512" y="10"/>
                    <a:pt x="513" y="10"/>
                  </a:cubicBezTo>
                  <a:cubicBezTo>
                    <a:pt x="514" y="10"/>
                    <a:pt x="514" y="10"/>
                    <a:pt x="514" y="10"/>
                  </a:cubicBezTo>
                  <a:cubicBezTo>
                    <a:pt x="514" y="10"/>
                    <a:pt x="514" y="10"/>
                    <a:pt x="514" y="10"/>
                  </a:cubicBezTo>
                  <a:cubicBezTo>
                    <a:pt x="516" y="11"/>
                    <a:pt x="517" y="15"/>
                    <a:pt x="518" y="19"/>
                  </a:cubicBezTo>
                  <a:cubicBezTo>
                    <a:pt x="518" y="20"/>
                    <a:pt x="518" y="20"/>
                    <a:pt x="517" y="21"/>
                  </a:cubicBezTo>
                  <a:cubicBezTo>
                    <a:pt x="516" y="23"/>
                    <a:pt x="514" y="25"/>
                    <a:pt x="512" y="26"/>
                  </a:cubicBezTo>
                  <a:cubicBezTo>
                    <a:pt x="511" y="26"/>
                    <a:pt x="509" y="30"/>
                    <a:pt x="507" y="33"/>
                  </a:cubicBezTo>
                  <a:cubicBezTo>
                    <a:pt x="506" y="34"/>
                    <a:pt x="506" y="35"/>
                    <a:pt x="506" y="36"/>
                  </a:cubicBezTo>
                  <a:cubicBezTo>
                    <a:pt x="506" y="37"/>
                    <a:pt x="505" y="39"/>
                    <a:pt x="503" y="41"/>
                  </a:cubicBezTo>
                  <a:cubicBezTo>
                    <a:pt x="503" y="41"/>
                    <a:pt x="503" y="42"/>
                    <a:pt x="502" y="42"/>
                  </a:cubicBezTo>
                  <a:cubicBezTo>
                    <a:pt x="501" y="44"/>
                    <a:pt x="500" y="46"/>
                    <a:pt x="501" y="47"/>
                  </a:cubicBezTo>
                  <a:cubicBezTo>
                    <a:pt x="501" y="47"/>
                    <a:pt x="501" y="48"/>
                    <a:pt x="501" y="48"/>
                  </a:cubicBezTo>
                  <a:cubicBezTo>
                    <a:pt x="501" y="49"/>
                    <a:pt x="500" y="49"/>
                    <a:pt x="500" y="50"/>
                  </a:cubicBezTo>
                  <a:cubicBezTo>
                    <a:pt x="499" y="52"/>
                    <a:pt x="496" y="53"/>
                    <a:pt x="495" y="53"/>
                  </a:cubicBezTo>
                  <a:cubicBezTo>
                    <a:pt x="494" y="53"/>
                    <a:pt x="491" y="55"/>
                    <a:pt x="489" y="56"/>
                  </a:cubicBezTo>
                  <a:cubicBezTo>
                    <a:pt x="487" y="58"/>
                    <a:pt x="485" y="58"/>
                    <a:pt x="484" y="59"/>
                  </a:cubicBezTo>
                  <a:cubicBezTo>
                    <a:pt x="484" y="59"/>
                    <a:pt x="483" y="59"/>
                    <a:pt x="482" y="59"/>
                  </a:cubicBezTo>
                  <a:cubicBezTo>
                    <a:pt x="479" y="59"/>
                    <a:pt x="473" y="58"/>
                    <a:pt x="472" y="55"/>
                  </a:cubicBezTo>
                  <a:cubicBezTo>
                    <a:pt x="472" y="55"/>
                    <a:pt x="472" y="55"/>
                    <a:pt x="472" y="55"/>
                  </a:cubicBezTo>
                  <a:cubicBezTo>
                    <a:pt x="472" y="55"/>
                    <a:pt x="471" y="55"/>
                    <a:pt x="471" y="54"/>
                  </a:cubicBezTo>
                  <a:cubicBezTo>
                    <a:pt x="462" y="71"/>
                    <a:pt x="462" y="71"/>
                    <a:pt x="462" y="71"/>
                  </a:cubicBezTo>
                  <a:cubicBezTo>
                    <a:pt x="462" y="78"/>
                    <a:pt x="462" y="78"/>
                    <a:pt x="462" y="78"/>
                  </a:cubicBezTo>
                  <a:cubicBezTo>
                    <a:pt x="461" y="78"/>
                    <a:pt x="461" y="78"/>
                    <a:pt x="461" y="78"/>
                  </a:cubicBezTo>
                  <a:cubicBezTo>
                    <a:pt x="460" y="78"/>
                    <a:pt x="459" y="78"/>
                    <a:pt x="459" y="79"/>
                  </a:cubicBezTo>
                  <a:cubicBezTo>
                    <a:pt x="458" y="80"/>
                    <a:pt x="459" y="81"/>
                    <a:pt x="460" y="82"/>
                  </a:cubicBezTo>
                  <a:cubicBezTo>
                    <a:pt x="462" y="84"/>
                    <a:pt x="462" y="84"/>
                    <a:pt x="463" y="84"/>
                  </a:cubicBezTo>
                  <a:cubicBezTo>
                    <a:pt x="464" y="84"/>
                    <a:pt x="464" y="84"/>
                    <a:pt x="465" y="83"/>
                  </a:cubicBezTo>
                  <a:cubicBezTo>
                    <a:pt x="467" y="83"/>
                    <a:pt x="468" y="82"/>
                    <a:pt x="471" y="82"/>
                  </a:cubicBezTo>
                  <a:cubicBezTo>
                    <a:pt x="474" y="82"/>
                    <a:pt x="476" y="83"/>
                    <a:pt x="478" y="84"/>
                  </a:cubicBezTo>
                  <a:cubicBezTo>
                    <a:pt x="479" y="85"/>
                    <a:pt x="480" y="85"/>
                    <a:pt x="480" y="85"/>
                  </a:cubicBezTo>
                  <a:cubicBezTo>
                    <a:pt x="480" y="85"/>
                    <a:pt x="481" y="85"/>
                    <a:pt x="481" y="84"/>
                  </a:cubicBezTo>
                  <a:cubicBezTo>
                    <a:pt x="482" y="82"/>
                    <a:pt x="485" y="80"/>
                    <a:pt x="488" y="80"/>
                  </a:cubicBezTo>
                  <a:cubicBezTo>
                    <a:pt x="490" y="80"/>
                    <a:pt x="492" y="81"/>
                    <a:pt x="493" y="83"/>
                  </a:cubicBezTo>
                  <a:cubicBezTo>
                    <a:pt x="495" y="84"/>
                    <a:pt x="497" y="86"/>
                    <a:pt x="499" y="88"/>
                  </a:cubicBezTo>
                  <a:cubicBezTo>
                    <a:pt x="504" y="92"/>
                    <a:pt x="509" y="96"/>
                    <a:pt x="508" y="99"/>
                  </a:cubicBezTo>
                  <a:cubicBezTo>
                    <a:pt x="508" y="99"/>
                    <a:pt x="508" y="99"/>
                    <a:pt x="508" y="99"/>
                  </a:cubicBezTo>
                  <a:cubicBezTo>
                    <a:pt x="508" y="101"/>
                    <a:pt x="506" y="102"/>
                    <a:pt x="502" y="102"/>
                  </a:cubicBezTo>
                  <a:cubicBezTo>
                    <a:pt x="500" y="102"/>
                    <a:pt x="498" y="102"/>
                    <a:pt x="495" y="101"/>
                  </a:cubicBezTo>
                  <a:cubicBezTo>
                    <a:pt x="493" y="100"/>
                    <a:pt x="490" y="101"/>
                    <a:pt x="487" y="102"/>
                  </a:cubicBezTo>
                  <a:cubicBezTo>
                    <a:pt x="485" y="103"/>
                    <a:pt x="483" y="104"/>
                    <a:pt x="481" y="104"/>
                  </a:cubicBezTo>
                  <a:cubicBezTo>
                    <a:pt x="478" y="104"/>
                    <a:pt x="472" y="105"/>
                    <a:pt x="468" y="109"/>
                  </a:cubicBezTo>
                  <a:cubicBezTo>
                    <a:pt x="466" y="111"/>
                    <a:pt x="466" y="112"/>
                    <a:pt x="465" y="114"/>
                  </a:cubicBezTo>
                  <a:cubicBezTo>
                    <a:pt x="463" y="116"/>
                    <a:pt x="462" y="119"/>
                    <a:pt x="457" y="119"/>
                  </a:cubicBezTo>
                  <a:cubicBezTo>
                    <a:pt x="456" y="119"/>
                    <a:pt x="455" y="119"/>
                    <a:pt x="454" y="119"/>
                  </a:cubicBezTo>
                  <a:cubicBezTo>
                    <a:pt x="449" y="120"/>
                    <a:pt x="447" y="120"/>
                    <a:pt x="441" y="124"/>
                  </a:cubicBezTo>
                  <a:cubicBezTo>
                    <a:pt x="438" y="126"/>
                    <a:pt x="434" y="127"/>
                    <a:pt x="430" y="127"/>
                  </a:cubicBezTo>
                  <a:cubicBezTo>
                    <a:pt x="426" y="127"/>
                    <a:pt x="423" y="126"/>
                    <a:pt x="422" y="126"/>
                  </a:cubicBezTo>
                  <a:cubicBezTo>
                    <a:pt x="421" y="125"/>
                    <a:pt x="420" y="125"/>
                    <a:pt x="418" y="125"/>
                  </a:cubicBezTo>
                  <a:cubicBezTo>
                    <a:pt x="415" y="125"/>
                    <a:pt x="413" y="126"/>
                    <a:pt x="412" y="128"/>
                  </a:cubicBezTo>
                  <a:cubicBezTo>
                    <a:pt x="411" y="130"/>
                    <a:pt x="412" y="132"/>
                    <a:pt x="413" y="134"/>
                  </a:cubicBezTo>
                  <a:cubicBezTo>
                    <a:pt x="414" y="136"/>
                    <a:pt x="416" y="138"/>
                    <a:pt x="415" y="141"/>
                  </a:cubicBezTo>
                  <a:cubicBezTo>
                    <a:pt x="415" y="145"/>
                    <a:pt x="412" y="146"/>
                    <a:pt x="409" y="147"/>
                  </a:cubicBezTo>
                  <a:cubicBezTo>
                    <a:pt x="406" y="148"/>
                    <a:pt x="404" y="149"/>
                    <a:pt x="401" y="152"/>
                  </a:cubicBezTo>
                  <a:cubicBezTo>
                    <a:pt x="395" y="159"/>
                    <a:pt x="385" y="162"/>
                    <a:pt x="380" y="161"/>
                  </a:cubicBezTo>
                  <a:cubicBezTo>
                    <a:pt x="379" y="161"/>
                    <a:pt x="378" y="161"/>
                    <a:pt x="377" y="161"/>
                  </a:cubicBezTo>
                  <a:cubicBezTo>
                    <a:pt x="375" y="160"/>
                    <a:pt x="371" y="160"/>
                    <a:pt x="366" y="160"/>
                  </a:cubicBezTo>
                  <a:cubicBezTo>
                    <a:pt x="362" y="160"/>
                    <a:pt x="358" y="160"/>
                    <a:pt x="355" y="162"/>
                  </a:cubicBezTo>
                  <a:cubicBezTo>
                    <a:pt x="351" y="164"/>
                    <a:pt x="348" y="166"/>
                    <a:pt x="345" y="168"/>
                  </a:cubicBezTo>
                  <a:cubicBezTo>
                    <a:pt x="344" y="168"/>
                    <a:pt x="343" y="169"/>
                    <a:pt x="342" y="169"/>
                  </a:cubicBezTo>
                  <a:cubicBezTo>
                    <a:pt x="342" y="169"/>
                    <a:pt x="342" y="170"/>
                    <a:pt x="342" y="170"/>
                  </a:cubicBezTo>
                  <a:cubicBezTo>
                    <a:pt x="341" y="170"/>
                    <a:pt x="341" y="171"/>
                    <a:pt x="340" y="171"/>
                  </a:cubicBezTo>
                  <a:cubicBezTo>
                    <a:pt x="340" y="171"/>
                    <a:pt x="340" y="171"/>
                    <a:pt x="339" y="171"/>
                  </a:cubicBezTo>
                  <a:cubicBezTo>
                    <a:pt x="339" y="171"/>
                    <a:pt x="338" y="172"/>
                    <a:pt x="338" y="172"/>
                  </a:cubicBezTo>
                  <a:cubicBezTo>
                    <a:pt x="338" y="172"/>
                    <a:pt x="337" y="172"/>
                    <a:pt x="337" y="172"/>
                  </a:cubicBezTo>
                  <a:cubicBezTo>
                    <a:pt x="337" y="172"/>
                    <a:pt x="336" y="172"/>
                    <a:pt x="336" y="172"/>
                  </a:cubicBezTo>
                  <a:cubicBezTo>
                    <a:pt x="336" y="172"/>
                    <a:pt x="336" y="172"/>
                    <a:pt x="336" y="172"/>
                  </a:cubicBezTo>
                  <a:cubicBezTo>
                    <a:pt x="335" y="172"/>
                    <a:pt x="335" y="172"/>
                    <a:pt x="335" y="172"/>
                  </a:cubicBezTo>
                  <a:cubicBezTo>
                    <a:pt x="333" y="172"/>
                    <a:pt x="332" y="171"/>
                    <a:pt x="331" y="170"/>
                  </a:cubicBezTo>
                  <a:cubicBezTo>
                    <a:pt x="330" y="168"/>
                    <a:pt x="329" y="167"/>
                    <a:pt x="326" y="168"/>
                  </a:cubicBezTo>
                  <a:cubicBezTo>
                    <a:pt x="326" y="168"/>
                    <a:pt x="325" y="168"/>
                    <a:pt x="324" y="168"/>
                  </a:cubicBezTo>
                  <a:cubicBezTo>
                    <a:pt x="324" y="168"/>
                    <a:pt x="323" y="168"/>
                    <a:pt x="323" y="168"/>
                  </a:cubicBezTo>
                  <a:cubicBezTo>
                    <a:pt x="323" y="168"/>
                    <a:pt x="323" y="168"/>
                    <a:pt x="322" y="168"/>
                  </a:cubicBezTo>
                  <a:cubicBezTo>
                    <a:pt x="322" y="168"/>
                    <a:pt x="321" y="168"/>
                    <a:pt x="320" y="167"/>
                  </a:cubicBezTo>
                  <a:cubicBezTo>
                    <a:pt x="320" y="167"/>
                    <a:pt x="320" y="167"/>
                    <a:pt x="319" y="167"/>
                  </a:cubicBezTo>
                  <a:cubicBezTo>
                    <a:pt x="319" y="167"/>
                    <a:pt x="318" y="167"/>
                    <a:pt x="317" y="166"/>
                  </a:cubicBezTo>
                  <a:cubicBezTo>
                    <a:pt x="317" y="166"/>
                    <a:pt x="317" y="166"/>
                    <a:pt x="317" y="166"/>
                  </a:cubicBezTo>
                  <a:cubicBezTo>
                    <a:pt x="316" y="166"/>
                    <a:pt x="315" y="165"/>
                    <a:pt x="314" y="165"/>
                  </a:cubicBezTo>
                  <a:cubicBezTo>
                    <a:pt x="313" y="164"/>
                    <a:pt x="312" y="164"/>
                    <a:pt x="310" y="164"/>
                  </a:cubicBezTo>
                  <a:cubicBezTo>
                    <a:pt x="310" y="164"/>
                    <a:pt x="309" y="164"/>
                    <a:pt x="309" y="164"/>
                  </a:cubicBezTo>
                  <a:cubicBezTo>
                    <a:pt x="307" y="164"/>
                    <a:pt x="305" y="164"/>
                    <a:pt x="302" y="162"/>
                  </a:cubicBezTo>
                  <a:cubicBezTo>
                    <a:pt x="301" y="161"/>
                    <a:pt x="300" y="160"/>
                    <a:pt x="298" y="160"/>
                  </a:cubicBezTo>
                  <a:cubicBezTo>
                    <a:pt x="294" y="159"/>
                    <a:pt x="290" y="158"/>
                    <a:pt x="286" y="158"/>
                  </a:cubicBezTo>
                  <a:cubicBezTo>
                    <a:pt x="286" y="158"/>
                    <a:pt x="286" y="158"/>
                    <a:pt x="286" y="158"/>
                  </a:cubicBezTo>
                  <a:cubicBezTo>
                    <a:pt x="284" y="158"/>
                    <a:pt x="283" y="158"/>
                    <a:pt x="282" y="158"/>
                  </a:cubicBezTo>
                  <a:cubicBezTo>
                    <a:pt x="280" y="157"/>
                    <a:pt x="274" y="157"/>
                    <a:pt x="269" y="157"/>
                  </a:cubicBezTo>
                  <a:cubicBezTo>
                    <a:pt x="264" y="157"/>
                    <a:pt x="258" y="157"/>
                    <a:pt x="255" y="157"/>
                  </a:cubicBezTo>
                  <a:cubicBezTo>
                    <a:pt x="255" y="157"/>
                    <a:pt x="254" y="157"/>
                    <a:pt x="254" y="157"/>
                  </a:cubicBezTo>
                  <a:cubicBezTo>
                    <a:pt x="253" y="157"/>
                    <a:pt x="252" y="157"/>
                    <a:pt x="252" y="157"/>
                  </a:cubicBezTo>
                  <a:cubicBezTo>
                    <a:pt x="251" y="157"/>
                    <a:pt x="249" y="157"/>
                    <a:pt x="248" y="157"/>
                  </a:cubicBezTo>
                  <a:cubicBezTo>
                    <a:pt x="247" y="157"/>
                    <a:pt x="246" y="157"/>
                    <a:pt x="245" y="157"/>
                  </a:cubicBezTo>
                  <a:cubicBezTo>
                    <a:pt x="245" y="157"/>
                    <a:pt x="245" y="157"/>
                    <a:pt x="245" y="157"/>
                  </a:cubicBezTo>
                  <a:cubicBezTo>
                    <a:pt x="245" y="157"/>
                    <a:pt x="245" y="157"/>
                    <a:pt x="245" y="157"/>
                  </a:cubicBezTo>
                  <a:cubicBezTo>
                    <a:pt x="244" y="157"/>
                    <a:pt x="244" y="157"/>
                    <a:pt x="244" y="157"/>
                  </a:cubicBezTo>
                  <a:cubicBezTo>
                    <a:pt x="244" y="157"/>
                    <a:pt x="244" y="157"/>
                    <a:pt x="244" y="157"/>
                  </a:cubicBezTo>
                  <a:cubicBezTo>
                    <a:pt x="244" y="157"/>
                    <a:pt x="244" y="157"/>
                    <a:pt x="244" y="157"/>
                  </a:cubicBezTo>
                  <a:cubicBezTo>
                    <a:pt x="243" y="157"/>
                    <a:pt x="243" y="157"/>
                    <a:pt x="243" y="157"/>
                  </a:cubicBezTo>
                  <a:cubicBezTo>
                    <a:pt x="243" y="157"/>
                    <a:pt x="243" y="157"/>
                    <a:pt x="243" y="157"/>
                  </a:cubicBezTo>
                  <a:cubicBezTo>
                    <a:pt x="243" y="157"/>
                    <a:pt x="242" y="157"/>
                    <a:pt x="242" y="157"/>
                  </a:cubicBezTo>
                  <a:cubicBezTo>
                    <a:pt x="242" y="157"/>
                    <a:pt x="242" y="157"/>
                    <a:pt x="242" y="157"/>
                  </a:cubicBezTo>
                  <a:cubicBezTo>
                    <a:pt x="242" y="157"/>
                    <a:pt x="242" y="157"/>
                    <a:pt x="241" y="157"/>
                  </a:cubicBezTo>
                  <a:cubicBezTo>
                    <a:pt x="241" y="157"/>
                    <a:pt x="241" y="157"/>
                    <a:pt x="241" y="157"/>
                  </a:cubicBezTo>
                  <a:cubicBezTo>
                    <a:pt x="241" y="156"/>
                    <a:pt x="241" y="156"/>
                    <a:pt x="241" y="156"/>
                  </a:cubicBezTo>
                  <a:cubicBezTo>
                    <a:pt x="241" y="156"/>
                    <a:pt x="241" y="156"/>
                    <a:pt x="240" y="156"/>
                  </a:cubicBezTo>
                  <a:cubicBezTo>
                    <a:pt x="240" y="156"/>
                    <a:pt x="240" y="156"/>
                    <a:pt x="240" y="156"/>
                  </a:cubicBezTo>
                  <a:cubicBezTo>
                    <a:pt x="240" y="156"/>
                    <a:pt x="240" y="156"/>
                    <a:pt x="240" y="156"/>
                  </a:cubicBezTo>
                  <a:cubicBezTo>
                    <a:pt x="240" y="155"/>
                    <a:pt x="240" y="155"/>
                    <a:pt x="240" y="155"/>
                  </a:cubicBezTo>
                  <a:cubicBezTo>
                    <a:pt x="239" y="154"/>
                    <a:pt x="239" y="153"/>
                    <a:pt x="238" y="152"/>
                  </a:cubicBezTo>
                  <a:cubicBezTo>
                    <a:pt x="236" y="150"/>
                    <a:pt x="234" y="147"/>
                    <a:pt x="233" y="143"/>
                  </a:cubicBezTo>
                  <a:cubicBezTo>
                    <a:pt x="232" y="138"/>
                    <a:pt x="229" y="135"/>
                    <a:pt x="225" y="134"/>
                  </a:cubicBezTo>
                  <a:cubicBezTo>
                    <a:pt x="223" y="134"/>
                    <a:pt x="222" y="133"/>
                    <a:pt x="221" y="131"/>
                  </a:cubicBezTo>
                  <a:cubicBezTo>
                    <a:pt x="220" y="130"/>
                    <a:pt x="219" y="130"/>
                    <a:pt x="218" y="129"/>
                  </a:cubicBezTo>
                  <a:cubicBezTo>
                    <a:pt x="217" y="129"/>
                    <a:pt x="216" y="129"/>
                    <a:pt x="216" y="128"/>
                  </a:cubicBezTo>
                  <a:cubicBezTo>
                    <a:pt x="214" y="126"/>
                    <a:pt x="213" y="124"/>
                    <a:pt x="210" y="124"/>
                  </a:cubicBezTo>
                  <a:cubicBezTo>
                    <a:pt x="206" y="124"/>
                    <a:pt x="186" y="123"/>
                    <a:pt x="183" y="118"/>
                  </a:cubicBezTo>
                  <a:cubicBezTo>
                    <a:pt x="182" y="115"/>
                    <a:pt x="183" y="113"/>
                    <a:pt x="184" y="111"/>
                  </a:cubicBezTo>
                  <a:cubicBezTo>
                    <a:pt x="185" y="110"/>
                    <a:pt x="186" y="109"/>
                    <a:pt x="186" y="108"/>
                  </a:cubicBezTo>
                  <a:cubicBezTo>
                    <a:pt x="186" y="106"/>
                    <a:pt x="186" y="104"/>
                    <a:pt x="187" y="103"/>
                  </a:cubicBezTo>
                  <a:cubicBezTo>
                    <a:pt x="187" y="100"/>
                    <a:pt x="188" y="98"/>
                    <a:pt x="187" y="97"/>
                  </a:cubicBezTo>
                  <a:cubicBezTo>
                    <a:pt x="185" y="96"/>
                    <a:pt x="181" y="92"/>
                    <a:pt x="181" y="88"/>
                  </a:cubicBezTo>
                  <a:cubicBezTo>
                    <a:pt x="180" y="85"/>
                    <a:pt x="175" y="81"/>
                    <a:pt x="172" y="81"/>
                  </a:cubicBezTo>
                  <a:cubicBezTo>
                    <a:pt x="168" y="81"/>
                    <a:pt x="164" y="78"/>
                    <a:pt x="161" y="75"/>
                  </a:cubicBezTo>
                  <a:cubicBezTo>
                    <a:pt x="160" y="75"/>
                    <a:pt x="159" y="74"/>
                    <a:pt x="159" y="74"/>
                  </a:cubicBezTo>
                  <a:cubicBezTo>
                    <a:pt x="156" y="72"/>
                    <a:pt x="154" y="70"/>
                    <a:pt x="153" y="64"/>
                  </a:cubicBezTo>
                  <a:cubicBezTo>
                    <a:pt x="153" y="64"/>
                    <a:pt x="152" y="64"/>
                    <a:pt x="152" y="64"/>
                  </a:cubicBezTo>
                  <a:cubicBezTo>
                    <a:pt x="152" y="64"/>
                    <a:pt x="152" y="64"/>
                    <a:pt x="151" y="64"/>
                  </a:cubicBezTo>
                  <a:cubicBezTo>
                    <a:pt x="150" y="63"/>
                    <a:pt x="149" y="63"/>
                    <a:pt x="149" y="63"/>
                  </a:cubicBezTo>
                  <a:cubicBezTo>
                    <a:pt x="149" y="63"/>
                    <a:pt x="148" y="63"/>
                    <a:pt x="148" y="63"/>
                  </a:cubicBezTo>
                  <a:cubicBezTo>
                    <a:pt x="148" y="63"/>
                    <a:pt x="147" y="63"/>
                    <a:pt x="147" y="63"/>
                  </a:cubicBezTo>
                  <a:cubicBezTo>
                    <a:pt x="147" y="63"/>
                    <a:pt x="147" y="62"/>
                    <a:pt x="147" y="62"/>
                  </a:cubicBezTo>
                  <a:cubicBezTo>
                    <a:pt x="146" y="62"/>
                    <a:pt x="146" y="62"/>
                    <a:pt x="146" y="62"/>
                  </a:cubicBezTo>
                  <a:cubicBezTo>
                    <a:pt x="146" y="62"/>
                    <a:pt x="146" y="63"/>
                    <a:pt x="146" y="63"/>
                  </a:cubicBezTo>
                  <a:cubicBezTo>
                    <a:pt x="146" y="63"/>
                    <a:pt x="146" y="63"/>
                    <a:pt x="146" y="63"/>
                  </a:cubicBezTo>
                  <a:cubicBezTo>
                    <a:pt x="145" y="64"/>
                    <a:pt x="145" y="64"/>
                    <a:pt x="145" y="65"/>
                  </a:cubicBezTo>
                  <a:cubicBezTo>
                    <a:pt x="144" y="66"/>
                    <a:pt x="143" y="67"/>
                    <a:pt x="143" y="6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28" name="Freeform 230"/>
            <p:cNvSpPr>
              <a:spLocks/>
            </p:cNvSpPr>
            <p:nvPr/>
          </p:nvSpPr>
          <p:spPr bwMode="auto">
            <a:xfrm>
              <a:off x="13904913" y="6194425"/>
              <a:ext cx="392113" cy="166688"/>
            </a:xfrm>
            <a:custGeom>
              <a:avLst/>
              <a:gdLst>
                <a:gd name="T0" fmla="*/ 64 w 74"/>
                <a:gd name="T1" fmla="*/ 17 h 32"/>
                <a:gd name="T2" fmla="*/ 63 w 74"/>
                <a:gd name="T3" fmla="*/ 14 h 32"/>
                <a:gd name="T4" fmla="*/ 60 w 74"/>
                <a:gd name="T5" fmla="*/ 13 h 32"/>
                <a:gd name="T6" fmla="*/ 56 w 74"/>
                <a:gd name="T7" fmla="*/ 12 h 32"/>
                <a:gd name="T8" fmla="*/ 46 w 74"/>
                <a:gd name="T9" fmla="*/ 14 h 32"/>
                <a:gd name="T10" fmla="*/ 40 w 74"/>
                <a:gd name="T11" fmla="*/ 10 h 32"/>
                <a:gd name="T12" fmla="*/ 30 w 74"/>
                <a:gd name="T13" fmla="*/ 5 h 32"/>
                <a:gd name="T14" fmla="*/ 22 w 74"/>
                <a:gd name="T15" fmla="*/ 5 h 32"/>
                <a:gd name="T16" fmla="*/ 2 w 74"/>
                <a:gd name="T17" fmla="*/ 0 h 32"/>
                <a:gd name="T18" fmla="*/ 2 w 74"/>
                <a:gd name="T19" fmla="*/ 0 h 32"/>
                <a:gd name="T20" fmla="*/ 1 w 74"/>
                <a:gd name="T21" fmla="*/ 1 h 32"/>
                <a:gd name="T22" fmla="*/ 6 w 74"/>
                <a:gd name="T23" fmla="*/ 3 h 32"/>
                <a:gd name="T24" fmla="*/ 19 w 74"/>
                <a:gd name="T25" fmla="*/ 16 h 32"/>
                <a:gd name="T26" fmla="*/ 19 w 74"/>
                <a:gd name="T27" fmla="*/ 26 h 32"/>
                <a:gd name="T28" fmla="*/ 21 w 74"/>
                <a:gd name="T29" fmla="*/ 26 h 32"/>
                <a:gd name="T30" fmla="*/ 29 w 74"/>
                <a:gd name="T31" fmla="*/ 25 h 32"/>
                <a:gd name="T32" fmla="*/ 36 w 74"/>
                <a:gd name="T33" fmla="*/ 29 h 32"/>
                <a:gd name="T34" fmla="*/ 38 w 74"/>
                <a:gd name="T35" fmla="*/ 32 h 32"/>
                <a:gd name="T36" fmla="*/ 42 w 74"/>
                <a:gd name="T37" fmla="*/ 31 h 32"/>
                <a:gd name="T38" fmla="*/ 51 w 74"/>
                <a:gd name="T39" fmla="*/ 30 h 32"/>
                <a:gd name="T40" fmla="*/ 53 w 74"/>
                <a:gd name="T41" fmla="*/ 30 h 32"/>
                <a:gd name="T42" fmla="*/ 55 w 74"/>
                <a:gd name="T43" fmla="*/ 30 h 32"/>
                <a:gd name="T44" fmla="*/ 57 w 74"/>
                <a:gd name="T45" fmla="*/ 31 h 32"/>
                <a:gd name="T46" fmla="*/ 57 w 74"/>
                <a:gd name="T47" fmla="*/ 30 h 32"/>
                <a:gd name="T48" fmla="*/ 58 w 74"/>
                <a:gd name="T49" fmla="*/ 29 h 32"/>
                <a:gd name="T50" fmla="*/ 60 w 74"/>
                <a:gd name="T51" fmla="*/ 28 h 32"/>
                <a:gd name="T52" fmla="*/ 71 w 74"/>
                <a:gd name="T53" fmla="*/ 32 h 32"/>
                <a:gd name="T54" fmla="*/ 72 w 74"/>
                <a:gd name="T55" fmla="*/ 30 h 32"/>
                <a:gd name="T56" fmla="*/ 70 w 74"/>
                <a:gd name="T57" fmla="*/ 27 h 32"/>
                <a:gd name="T58" fmla="*/ 70 w 74"/>
                <a:gd name="T59" fmla="*/ 26 h 32"/>
                <a:gd name="T60" fmla="*/ 71 w 74"/>
                <a:gd name="T61" fmla="*/ 25 h 32"/>
                <a:gd name="T62" fmla="*/ 72 w 74"/>
                <a:gd name="T63" fmla="*/ 24 h 32"/>
                <a:gd name="T64" fmla="*/ 67 w 74"/>
                <a:gd name="T65" fmla="*/ 21 h 32"/>
                <a:gd name="T66" fmla="*/ 66 w 74"/>
                <a:gd name="T67" fmla="*/ 2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4" h="32">
                  <a:moveTo>
                    <a:pt x="66" y="21"/>
                  </a:moveTo>
                  <a:cubicBezTo>
                    <a:pt x="65" y="21"/>
                    <a:pt x="64" y="19"/>
                    <a:pt x="64" y="17"/>
                  </a:cubicBezTo>
                  <a:cubicBezTo>
                    <a:pt x="64" y="17"/>
                    <a:pt x="64" y="16"/>
                    <a:pt x="64" y="16"/>
                  </a:cubicBezTo>
                  <a:cubicBezTo>
                    <a:pt x="63" y="15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1" y="14"/>
                    <a:pt x="61" y="13"/>
                    <a:pt x="60" y="13"/>
                  </a:cubicBezTo>
                  <a:cubicBezTo>
                    <a:pt x="60" y="13"/>
                    <a:pt x="59" y="12"/>
                    <a:pt x="59" y="12"/>
                  </a:cubicBezTo>
                  <a:cubicBezTo>
                    <a:pt x="58" y="12"/>
                    <a:pt x="57" y="12"/>
                    <a:pt x="56" y="12"/>
                  </a:cubicBezTo>
                  <a:cubicBezTo>
                    <a:pt x="50" y="13"/>
                    <a:pt x="48" y="13"/>
                    <a:pt x="48" y="14"/>
                  </a:cubicBezTo>
                  <a:cubicBezTo>
                    <a:pt x="47" y="14"/>
                    <a:pt x="47" y="14"/>
                    <a:pt x="46" y="14"/>
                  </a:cubicBezTo>
                  <a:cubicBezTo>
                    <a:pt x="45" y="14"/>
                    <a:pt x="44" y="13"/>
                    <a:pt x="43" y="12"/>
                  </a:cubicBezTo>
                  <a:cubicBezTo>
                    <a:pt x="42" y="11"/>
                    <a:pt x="41" y="10"/>
                    <a:pt x="40" y="10"/>
                  </a:cubicBezTo>
                  <a:cubicBezTo>
                    <a:pt x="37" y="10"/>
                    <a:pt x="34" y="7"/>
                    <a:pt x="32" y="5"/>
                  </a:cubicBezTo>
                  <a:cubicBezTo>
                    <a:pt x="32" y="5"/>
                    <a:pt x="32" y="5"/>
                    <a:pt x="30" y="5"/>
                  </a:cubicBezTo>
                  <a:cubicBezTo>
                    <a:pt x="29" y="5"/>
                    <a:pt x="27" y="5"/>
                    <a:pt x="26" y="5"/>
                  </a:cubicBezTo>
                  <a:cubicBezTo>
                    <a:pt x="25" y="5"/>
                    <a:pt x="23" y="5"/>
                    <a:pt x="22" y="5"/>
                  </a:cubicBezTo>
                  <a:cubicBezTo>
                    <a:pt x="18" y="5"/>
                    <a:pt x="16" y="5"/>
                    <a:pt x="15" y="4"/>
                  </a:cubicBezTo>
                  <a:cubicBezTo>
                    <a:pt x="12" y="2"/>
                    <a:pt x="6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2" y="2"/>
                    <a:pt x="4" y="3"/>
                    <a:pt x="6" y="3"/>
                  </a:cubicBezTo>
                  <a:cubicBezTo>
                    <a:pt x="11" y="4"/>
                    <a:pt x="15" y="6"/>
                    <a:pt x="16" y="11"/>
                  </a:cubicBezTo>
                  <a:cubicBezTo>
                    <a:pt x="17" y="14"/>
                    <a:pt x="18" y="15"/>
                    <a:pt x="19" y="16"/>
                  </a:cubicBezTo>
                  <a:cubicBezTo>
                    <a:pt x="21" y="18"/>
                    <a:pt x="22" y="19"/>
                    <a:pt x="21" y="23"/>
                  </a:cubicBezTo>
                  <a:cubicBezTo>
                    <a:pt x="20" y="24"/>
                    <a:pt x="20" y="25"/>
                    <a:pt x="19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1" y="26"/>
                    <a:pt x="21" y="26"/>
                  </a:cubicBezTo>
                  <a:cubicBezTo>
                    <a:pt x="22" y="26"/>
                    <a:pt x="23" y="26"/>
                    <a:pt x="23" y="26"/>
                  </a:cubicBezTo>
                  <a:cubicBezTo>
                    <a:pt x="27" y="26"/>
                    <a:pt x="28" y="25"/>
                    <a:pt x="29" y="25"/>
                  </a:cubicBezTo>
                  <a:cubicBezTo>
                    <a:pt x="29" y="25"/>
                    <a:pt x="30" y="25"/>
                    <a:pt x="31" y="25"/>
                  </a:cubicBezTo>
                  <a:cubicBezTo>
                    <a:pt x="33" y="25"/>
                    <a:pt x="34" y="27"/>
                    <a:pt x="36" y="29"/>
                  </a:cubicBezTo>
                  <a:cubicBezTo>
                    <a:pt x="37" y="30"/>
                    <a:pt x="37" y="31"/>
                    <a:pt x="38" y="32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40" y="32"/>
                    <a:pt x="41" y="31"/>
                    <a:pt x="42" y="31"/>
                  </a:cubicBezTo>
                  <a:cubicBezTo>
                    <a:pt x="44" y="31"/>
                    <a:pt x="46" y="30"/>
                    <a:pt x="49" y="30"/>
                  </a:cubicBezTo>
                  <a:cubicBezTo>
                    <a:pt x="49" y="30"/>
                    <a:pt x="50" y="30"/>
                    <a:pt x="51" y="30"/>
                  </a:cubicBezTo>
                  <a:cubicBezTo>
                    <a:pt x="51" y="30"/>
                    <a:pt x="51" y="30"/>
                    <a:pt x="52" y="30"/>
                  </a:cubicBezTo>
                  <a:cubicBezTo>
                    <a:pt x="52" y="30"/>
                    <a:pt x="52" y="30"/>
                    <a:pt x="53" y="30"/>
                  </a:cubicBezTo>
                  <a:cubicBezTo>
                    <a:pt x="53" y="30"/>
                    <a:pt x="54" y="30"/>
                    <a:pt x="54" y="3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6" y="30"/>
                    <a:pt x="56" y="30"/>
                    <a:pt x="57" y="30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7" y="31"/>
                    <a:pt x="57" y="30"/>
                    <a:pt x="57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30"/>
                    <a:pt x="57" y="29"/>
                    <a:pt x="57" y="29"/>
                  </a:cubicBezTo>
                  <a:cubicBezTo>
                    <a:pt x="57" y="29"/>
                    <a:pt x="57" y="29"/>
                    <a:pt x="58" y="29"/>
                  </a:cubicBezTo>
                  <a:cubicBezTo>
                    <a:pt x="58" y="28"/>
                    <a:pt x="58" y="28"/>
                    <a:pt x="59" y="28"/>
                  </a:cubicBezTo>
                  <a:cubicBezTo>
                    <a:pt x="59" y="28"/>
                    <a:pt x="59" y="28"/>
                    <a:pt x="60" y="28"/>
                  </a:cubicBezTo>
                  <a:cubicBezTo>
                    <a:pt x="62" y="28"/>
                    <a:pt x="65" y="30"/>
                    <a:pt x="67" y="31"/>
                  </a:cubicBezTo>
                  <a:cubicBezTo>
                    <a:pt x="67" y="32"/>
                    <a:pt x="69" y="32"/>
                    <a:pt x="71" y="32"/>
                  </a:cubicBezTo>
                  <a:cubicBezTo>
                    <a:pt x="72" y="32"/>
                    <a:pt x="73" y="32"/>
                    <a:pt x="74" y="32"/>
                  </a:cubicBezTo>
                  <a:cubicBezTo>
                    <a:pt x="74" y="31"/>
                    <a:pt x="73" y="31"/>
                    <a:pt x="72" y="30"/>
                  </a:cubicBezTo>
                  <a:cubicBezTo>
                    <a:pt x="71" y="29"/>
                    <a:pt x="71" y="29"/>
                    <a:pt x="70" y="28"/>
                  </a:cubicBezTo>
                  <a:cubicBezTo>
                    <a:pt x="70" y="28"/>
                    <a:pt x="70" y="27"/>
                    <a:pt x="70" y="27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0" y="27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5"/>
                    <a:pt x="71" y="25"/>
                    <a:pt x="71" y="25"/>
                  </a:cubicBezTo>
                  <a:cubicBezTo>
                    <a:pt x="71" y="24"/>
                    <a:pt x="71" y="24"/>
                    <a:pt x="71" y="24"/>
                  </a:cubicBezTo>
                  <a:cubicBezTo>
                    <a:pt x="71" y="24"/>
                    <a:pt x="71" y="24"/>
                    <a:pt x="72" y="24"/>
                  </a:cubicBezTo>
                  <a:cubicBezTo>
                    <a:pt x="71" y="23"/>
                    <a:pt x="71" y="23"/>
                    <a:pt x="70" y="23"/>
                  </a:cubicBezTo>
                  <a:cubicBezTo>
                    <a:pt x="69" y="22"/>
                    <a:pt x="68" y="21"/>
                    <a:pt x="67" y="21"/>
                  </a:cubicBezTo>
                  <a:cubicBezTo>
                    <a:pt x="67" y="21"/>
                    <a:pt x="67" y="21"/>
                    <a:pt x="66" y="21"/>
                  </a:cubicBezTo>
                  <a:cubicBezTo>
                    <a:pt x="66" y="21"/>
                    <a:pt x="66" y="21"/>
                    <a:pt x="66" y="2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29" name="Freeform 231"/>
            <p:cNvSpPr>
              <a:spLocks/>
            </p:cNvSpPr>
            <p:nvPr/>
          </p:nvSpPr>
          <p:spPr bwMode="auto">
            <a:xfrm>
              <a:off x="11842750" y="3779838"/>
              <a:ext cx="1530350" cy="1262063"/>
            </a:xfrm>
            <a:custGeom>
              <a:avLst/>
              <a:gdLst>
                <a:gd name="T0" fmla="*/ 2 w 288"/>
                <a:gd name="T1" fmla="*/ 188 h 241"/>
                <a:gd name="T2" fmla="*/ 1 w 288"/>
                <a:gd name="T3" fmla="*/ 201 h 241"/>
                <a:gd name="T4" fmla="*/ 8 w 288"/>
                <a:gd name="T5" fmla="*/ 207 h 241"/>
                <a:gd name="T6" fmla="*/ 12 w 288"/>
                <a:gd name="T7" fmla="*/ 210 h 241"/>
                <a:gd name="T8" fmla="*/ 3 w 288"/>
                <a:gd name="T9" fmla="*/ 212 h 241"/>
                <a:gd name="T10" fmla="*/ 10 w 288"/>
                <a:gd name="T11" fmla="*/ 217 h 241"/>
                <a:gd name="T12" fmla="*/ 7 w 288"/>
                <a:gd name="T13" fmla="*/ 229 h 241"/>
                <a:gd name="T14" fmla="*/ 54 w 288"/>
                <a:gd name="T15" fmla="*/ 224 h 241"/>
                <a:gd name="T16" fmla="*/ 63 w 288"/>
                <a:gd name="T17" fmla="*/ 215 h 241"/>
                <a:gd name="T18" fmla="*/ 73 w 288"/>
                <a:gd name="T19" fmla="*/ 226 h 241"/>
                <a:gd name="T20" fmla="*/ 81 w 288"/>
                <a:gd name="T21" fmla="*/ 209 h 241"/>
                <a:gd name="T22" fmla="*/ 87 w 288"/>
                <a:gd name="T23" fmla="*/ 187 h 241"/>
                <a:gd name="T24" fmla="*/ 80 w 288"/>
                <a:gd name="T25" fmla="*/ 157 h 241"/>
                <a:gd name="T26" fmla="*/ 100 w 288"/>
                <a:gd name="T27" fmla="*/ 137 h 241"/>
                <a:gd name="T28" fmla="*/ 105 w 288"/>
                <a:gd name="T29" fmla="*/ 110 h 241"/>
                <a:gd name="T30" fmla="*/ 116 w 288"/>
                <a:gd name="T31" fmla="*/ 91 h 241"/>
                <a:gd name="T32" fmla="*/ 138 w 288"/>
                <a:gd name="T33" fmla="*/ 62 h 241"/>
                <a:gd name="T34" fmla="*/ 157 w 288"/>
                <a:gd name="T35" fmla="*/ 51 h 241"/>
                <a:gd name="T36" fmla="*/ 161 w 288"/>
                <a:gd name="T37" fmla="*/ 53 h 241"/>
                <a:gd name="T38" fmla="*/ 175 w 288"/>
                <a:gd name="T39" fmla="*/ 42 h 241"/>
                <a:gd name="T40" fmla="*/ 181 w 288"/>
                <a:gd name="T41" fmla="*/ 37 h 241"/>
                <a:gd name="T42" fmla="*/ 207 w 288"/>
                <a:gd name="T43" fmla="*/ 47 h 241"/>
                <a:gd name="T44" fmla="*/ 220 w 288"/>
                <a:gd name="T45" fmla="*/ 49 h 241"/>
                <a:gd name="T46" fmla="*/ 228 w 288"/>
                <a:gd name="T47" fmla="*/ 43 h 241"/>
                <a:gd name="T48" fmla="*/ 242 w 288"/>
                <a:gd name="T49" fmla="*/ 24 h 241"/>
                <a:gd name="T50" fmla="*/ 270 w 288"/>
                <a:gd name="T51" fmla="*/ 32 h 241"/>
                <a:gd name="T52" fmla="*/ 278 w 288"/>
                <a:gd name="T53" fmla="*/ 32 h 241"/>
                <a:gd name="T54" fmla="*/ 287 w 288"/>
                <a:gd name="T55" fmla="*/ 30 h 241"/>
                <a:gd name="T56" fmla="*/ 278 w 288"/>
                <a:gd name="T57" fmla="*/ 30 h 241"/>
                <a:gd name="T58" fmla="*/ 274 w 288"/>
                <a:gd name="T59" fmla="*/ 21 h 241"/>
                <a:gd name="T60" fmla="*/ 275 w 288"/>
                <a:gd name="T61" fmla="*/ 9 h 241"/>
                <a:gd name="T62" fmla="*/ 256 w 288"/>
                <a:gd name="T63" fmla="*/ 12 h 241"/>
                <a:gd name="T64" fmla="*/ 248 w 288"/>
                <a:gd name="T65" fmla="*/ 3 h 241"/>
                <a:gd name="T66" fmla="*/ 239 w 288"/>
                <a:gd name="T67" fmla="*/ 5 h 241"/>
                <a:gd name="T68" fmla="*/ 224 w 288"/>
                <a:gd name="T69" fmla="*/ 12 h 241"/>
                <a:gd name="T70" fmla="*/ 225 w 288"/>
                <a:gd name="T71" fmla="*/ 5 h 241"/>
                <a:gd name="T72" fmla="*/ 214 w 288"/>
                <a:gd name="T73" fmla="*/ 12 h 241"/>
                <a:gd name="T74" fmla="*/ 200 w 288"/>
                <a:gd name="T75" fmla="*/ 24 h 241"/>
                <a:gd name="T76" fmla="*/ 203 w 288"/>
                <a:gd name="T77" fmla="*/ 6 h 241"/>
                <a:gd name="T78" fmla="*/ 191 w 288"/>
                <a:gd name="T79" fmla="*/ 9 h 241"/>
                <a:gd name="T80" fmla="*/ 181 w 288"/>
                <a:gd name="T81" fmla="*/ 19 h 241"/>
                <a:gd name="T82" fmla="*/ 182 w 288"/>
                <a:gd name="T83" fmla="*/ 24 h 241"/>
                <a:gd name="T84" fmla="*/ 175 w 288"/>
                <a:gd name="T85" fmla="*/ 27 h 241"/>
                <a:gd name="T86" fmla="*/ 169 w 288"/>
                <a:gd name="T87" fmla="*/ 26 h 241"/>
                <a:gd name="T88" fmla="*/ 159 w 288"/>
                <a:gd name="T89" fmla="*/ 20 h 241"/>
                <a:gd name="T90" fmla="*/ 151 w 288"/>
                <a:gd name="T91" fmla="*/ 30 h 241"/>
                <a:gd name="T92" fmla="*/ 141 w 288"/>
                <a:gd name="T93" fmla="*/ 32 h 241"/>
                <a:gd name="T94" fmla="*/ 137 w 288"/>
                <a:gd name="T95" fmla="*/ 39 h 241"/>
                <a:gd name="T96" fmla="*/ 133 w 288"/>
                <a:gd name="T97" fmla="*/ 48 h 241"/>
                <a:gd name="T98" fmla="*/ 120 w 288"/>
                <a:gd name="T99" fmla="*/ 49 h 241"/>
                <a:gd name="T100" fmla="*/ 111 w 288"/>
                <a:gd name="T101" fmla="*/ 48 h 241"/>
                <a:gd name="T102" fmla="*/ 114 w 288"/>
                <a:gd name="T103" fmla="*/ 54 h 241"/>
                <a:gd name="T104" fmla="*/ 128 w 288"/>
                <a:gd name="T105" fmla="*/ 57 h 241"/>
                <a:gd name="T106" fmla="*/ 120 w 288"/>
                <a:gd name="T107" fmla="*/ 60 h 241"/>
                <a:gd name="T108" fmla="*/ 95 w 288"/>
                <a:gd name="T109" fmla="*/ 91 h 241"/>
                <a:gd name="T110" fmla="*/ 84 w 288"/>
                <a:gd name="T111" fmla="*/ 101 h 241"/>
                <a:gd name="T112" fmla="*/ 79 w 288"/>
                <a:gd name="T113" fmla="*/ 119 h 241"/>
                <a:gd name="T114" fmla="*/ 72 w 288"/>
                <a:gd name="T115" fmla="*/ 132 h 241"/>
                <a:gd name="T116" fmla="*/ 51 w 288"/>
                <a:gd name="T117" fmla="*/ 146 h 241"/>
                <a:gd name="T118" fmla="*/ 40 w 288"/>
                <a:gd name="T119" fmla="*/ 146 h 241"/>
                <a:gd name="T120" fmla="*/ 24 w 288"/>
                <a:gd name="T121" fmla="*/ 159 h 241"/>
                <a:gd name="T122" fmla="*/ 17 w 288"/>
                <a:gd name="T123" fmla="*/ 166 h 241"/>
                <a:gd name="T124" fmla="*/ 4 w 288"/>
                <a:gd name="T125" fmla="*/ 175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8" h="241">
                  <a:moveTo>
                    <a:pt x="3" y="174"/>
                  </a:moveTo>
                  <a:cubicBezTo>
                    <a:pt x="2" y="174"/>
                    <a:pt x="1" y="176"/>
                    <a:pt x="0" y="179"/>
                  </a:cubicBezTo>
                  <a:cubicBezTo>
                    <a:pt x="0" y="180"/>
                    <a:pt x="1" y="181"/>
                    <a:pt x="3" y="182"/>
                  </a:cubicBezTo>
                  <a:cubicBezTo>
                    <a:pt x="4" y="183"/>
                    <a:pt x="5" y="183"/>
                    <a:pt x="5" y="184"/>
                  </a:cubicBezTo>
                  <a:cubicBezTo>
                    <a:pt x="4" y="185"/>
                    <a:pt x="4" y="186"/>
                    <a:pt x="3" y="187"/>
                  </a:cubicBezTo>
                  <a:cubicBezTo>
                    <a:pt x="3" y="187"/>
                    <a:pt x="3" y="187"/>
                    <a:pt x="2" y="188"/>
                  </a:cubicBezTo>
                  <a:cubicBezTo>
                    <a:pt x="2" y="188"/>
                    <a:pt x="2" y="188"/>
                    <a:pt x="2" y="188"/>
                  </a:cubicBezTo>
                  <a:cubicBezTo>
                    <a:pt x="4" y="188"/>
                    <a:pt x="5" y="189"/>
                    <a:pt x="5" y="190"/>
                  </a:cubicBezTo>
                  <a:cubicBezTo>
                    <a:pt x="5" y="191"/>
                    <a:pt x="3" y="193"/>
                    <a:pt x="1" y="194"/>
                  </a:cubicBezTo>
                  <a:cubicBezTo>
                    <a:pt x="1" y="194"/>
                    <a:pt x="1" y="194"/>
                    <a:pt x="1" y="194"/>
                  </a:cubicBezTo>
                  <a:cubicBezTo>
                    <a:pt x="0" y="195"/>
                    <a:pt x="1" y="196"/>
                    <a:pt x="2" y="197"/>
                  </a:cubicBezTo>
                  <a:cubicBezTo>
                    <a:pt x="3" y="199"/>
                    <a:pt x="2" y="201"/>
                    <a:pt x="1" y="201"/>
                  </a:cubicBezTo>
                  <a:cubicBezTo>
                    <a:pt x="1" y="202"/>
                    <a:pt x="0" y="203"/>
                    <a:pt x="1" y="204"/>
                  </a:cubicBezTo>
                  <a:cubicBezTo>
                    <a:pt x="2" y="205"/>
                    <a:pt x="2" y="205"/>
                    <a:pt x="3" y="205"/>
                  </a:cubicBezTo>
                  <a:cubicBezTo>
                    <a:pt x="3" y="205"/>
                    <a:pt x="3" y="205"/>
                    <a:pt x="4" y="205"/>
                  </a:cubicBezTo>
                  <a:cubicBezTo>
                    <a:pt x="4" y="205"/>
                    <a:pt x="5" y="205"/>
                    <a:pt x="5" y="205"/>
                  </a:cubicBezTo>
                  <a:cubicBezTo>
                    <a:pt x="6" y="205"/>
                    <a:pt x="7" y="205"/>
                    <a:pt x="7" y="206"/>
                  </a:cubicBezTo>
                  <a:cubicBezTo>
                    <a:pt x="7" y="207"/>
                    <a:pt x="8" y="207"/>
                    <a:pt x="8" y="207"/>
                  </a:cubicBezTo>
                  <a:cubicBezTo>
                    <a:pt x="9" y="207"/>
                    <a:pt x="12" y="204"/>
                    <a:pt x="13" y="203"/>
                  </a:cubicBezTo>
                  <a:cubicBezTo>
                    <a:pt x="14" y="202"/>
                    <a:pt x="15" y="202"/>
                    <a:pt x="16" y="202"/>
                  </a:cubicBezTo>
                  <a:cubicBezTo>
                    <a:pt x="18" y="202"/>
                    <a:pt x="19" y="204"/>
                    <a:pt x="19" y="205"/>
                  </a:cubicBezTo>
                  <a:cubicBezTo>
                    <a:pt x="19" y="207"/>
                    <a:pt x="18" y="208"/>
                    <a:pt x="16" y="208"/>
                  </a:cubicBezTo>
                  <a:cubicBezTo>
                    <a:pt x="16" y="208"/>
                    <a:pt x="16" y="208"/>
                    <a:pt x="16" y="208"/>
                  </a:cubicBezTo>
                  <a:cubicBezTo>
                    <a:pt x="14" y="208"/>
                    <a:pt x="12" y="209"/>
                    <a:pt x="12" y="210"/>
                  </a:cubicBezTo>
                  <a:cubicBezTo>
                    <a:pt x="11" y="210"/>
                    <a:pt x="11" y="211"/>
                    <a:pt x="11" y="212"/>
                  </a:cubicBezTo>
                  <a:cubicBezTo>
                    <a:pt x="11" y="213"/>
                    <a:pt x="11" y="213"/>
                    <a:pt x="11" y="214"/>
                  </a:cubicBezTo>
                  <a:cubicBezTo>
                    <a:pt x="10" y="215"/>
                    <a:pt x="7" y="215"/>
                    <a:pt x="6" y="214"/>
                  </a:cubicBezTo>
                  <a:cubicBezTo>
                    <a:pt x="5" y="213"/>
                    <a:pt x="5" y="212"/>
                    <a:pt x="5" y="211"/>
                  </a:cubicBezTo>
                  <a:cubicBezTo>
                    <a:pt x="5" y="210"/>
                    <a:pt x="5" y="210"/>
                    <a:pt x="5" y="210"/>
                  </a:cubicBezTo>
                  <a:cubicBezTo>
                    <a:pt x="4" y="210"/>
                    <a:pt x="3" y="211"/>
                    <a:pt x="3" y="212"/>
                  </a:cubicBezTo>
                  <a:cubicBezTo>
                    <a:pt x="2" y="213"/>
                    <a:pt x="2" y="213"/>
                    <a:pt x="3" y="213"/>
                  </a:cubicBezTo>
                  <a:cubicBezTo>
                    <a:pt x="5" y="216"/>
                    <a:pt x="4" y="217"/>
                    <a:pt x="3" y="219"/>
                  </a:cubicBezTo>
                  <a:cubicBezTo>
                    <a:pt x="2" y="219"/>
                    <a:pt x="2" y="220"/>
                    <a:pt x="2" y="221"/>
                  </a:cubicBezTo>
                  <a:cubicBezTo>
                    <a:pt x="2" y="221"/>
                    <a:pt x="2" y="221"/>
                    <a:pt x="3" y="221"/>
                  </a:cubicBezTo>
                  <a:cubicBezTo>
                    <a:pt x="4" y="221"/>
                    <a:pt x="6" y="221"/>
                    <a:pt x="7" y="219"/>
                  </a:cubicBezTo>
                  <a:cubicBezTo>
                    <a:pt x="8" y="218"/>
                    <a:pt x="9" y="217"/>
                    <a:pt x="10" y="217"/>
                  </a:cubicBezTo>
                  <a:cubicBezTo>
                    <a:pt x="12" y="217"/>
                    <a:pt x="14" y="218"/>
                    <a:pt x="14" y="220"/>
                  </a:cubicBezTo>
                  <a:cubicBezTo>
                    <a:pt x="15" y="221"/>
                    <a:pt x="15" y="221"/>
                    <a:pt x="14" y="222"/>
                  </a:cubicBezTo>
                  <a:cubicBezTo>
                    <a:pt x="14" y="223"/>
                    <a:pt x="13" y="223"/>
                    <a:pt x="13" y="223"/>
                  </a:cubicBezTo>
                  <a:cubicBezTo>
                    <a:pt x="12" y="224"/>
                    <a:pt x="12" y="224"/>
                    <a:pt x="12" y="225"/>
                  </a:cubicBezTo>
                  <a:cubicBezTo>
                    <a:pt x="12" y="228"/>
                    <a:pt x="10" y="228"/>
                    <a:pt x="9" y="228"/>
                  </a:cubicBezTo>
                  <a:cubicBezTo>
                    <a:pt x="8" y="228"/>
                    <a:pt x="7" y="228"/>
                    <a:pt x="7" y="229"/>
                  </a:cubicBezTo>
                  <a:cubicBezTo>
                    <a:pt x="7" y="229"/>
                    <a:pt x="7" y="229"/>
                    <a:pt x="7" y="230"/>
                  </a:cubicBezTo>
                  <a:cubicBezTo>
                    <a:pt x="8" y="232"/>
                    <a:pt x="15" y="236"/>
                    <a:pt x="18" y="237"/>
                  </a:cubicBezTo>
                  <a:cubicBezTo>
                    <a:pt x="19" y="237"/>
                    <a:pt x="20" y="238"/>
                    <a:pt x="21" y="238"/>
                  </a:cubicBezTo>
                  <a:cubicBezTo>
                    <a:pt x="24" y="240"/>
                    <a:pt x="26" y="241"/>
                    <a:pt x="31" y="240"/>
                  </a:cubicBezTo>
                  <a:cubicBezTo>
                    <a:pt x="37" y="239"/>
                    <a:pt x="50" y="227"/>
                    <a:pt x="51" y="225"/>
                  </a:cubicBezTo>
                  <a:cubicBezTo>
                    <a:pt x="52" y="224"/>
                    <a:pt x="53" y="224"/>
                    <a:pt x="54" y="224"/>
                  </a:cubicBezTo>
                  <a:cubicBezTo>
                    <a:pt x="55" y="224"/>
                    <a:pt x="55" y="224"/>
                    <a:pt x="56" y="224"/>
                  </a:cubicBezTo>
                  <a:cubicBezTo>
                    <a:pt x="56" y="224"/>
                    <a:pt x="56" y="224"/>
                    <a:pt x="57" y="224"/>
                  </a:cubicBezTo>
                  <a:cubicBezTo>
                    <a:pt x="58" y="224"/>
                    <a:pt x="59" y="224"/>
                    <a:pt x="59" y="223"/>
                  </a:cubicBezTo>
                  <a:cubicBezTo>
                    <a:pt x="60" y="223"/>
                    <a:pt x="60" y="221"/>
                    <a:pt x="60" y="219"/>
                  </a:cubicBezTo>
                  <a:cubicBezTo>
                    <a:pt x="61" y="218"/>
                    <a:pt x="61" y="216"/>
                    <a:pt x="62" y="215"/>
                  </a:cubicBezTo>
                  <a:cubicBezTo>
                    <a:pt x="62" y="215"/>
                    <a:pt x="63" y="215"/>
                    <a:pt x="63" y="215"/>
                  </a:cubicBezTo>
                  <a:cubicBezTo>
                    <a:pt x="64" y="215"/>
                    <a:pt x="65" y="217"/>
                    <a:pt x="66" y="219"/>
                  </a:cubicBezTo>
                  <a:cubicBezTo>
                    <a:pt x="66" y="220"/>
                    <a:pt x="67" y="221"/>
                    <a:pt x="67" y="221"/>
                  </a:cubicBezTo>
                  <a:cubicBezTo>
                    <a:pt x="69" y="222"/>
                    <a:pt x="70" y="224"/>
                    <a:pt x="71" y="226"/>
                  </a:cubicBezTo>
                  <a:cubicBezTo>
                    <a:pt x="71" y="226"/>
                    <a:pt x="71" y="226"/>
                    <a:pt x="71" y="226"/>
                  </a:cubicBezTo>
                  <a:cubicBezTo>
                    <a:pt x="71" y="226"/>
                    <a:pt x="72" y="226"/>
                    <a:pt x="72" y="226"/>
                  </a:cubicBezTo>
                  <a:cubicBezTo>
                    <a:pt x="72" y="226"/>
                    <a:pt x="73" y="226"/>
                    <a:pt x="73" y="226"/>
                  </a:cubicBezTo>
                  <a:cubicBezTo>
                    <a:pt x="73" y="227"/>
                    <a:pt x="74" y="227"/>
                    <a:pt x="74" y="227"/>
                  </a:cubicBezTo>
                  <a:cubicBezTo>
                    <a:pt x="74" y="227"/>
                    <a:pt x="75" y="223"/>
                    <a:pt x="75" y="220"/>
                  </a:cubicBezTo>
                  <a:cubicBezTo>
                    <a:pt x="75" y="219"/>
                    <a:pt x="75" y="218"/>
                    <a:pt x="76" y="217"/>
                  </a:cubicBezTo>
                  <a:cubicBezTo>
                    <a:pt x="76" y="215"/>
                    <a:pt x="77" y="213"/>
                    <a:pt x="77" y="211"/>
                  </a:cubicBezTo>
                  <a:cubicBezTo>
                    <a:pt x="76" y="211"/>
                    <a:pt x="77" y="210"/>
                    <a:pt x="77" y="210"/>
                  </a:cubicBezTo>
                  <a:cubicBezTo>
                    <a:pt x="78" y="209"/>
                    <a:pt x="79" y="209"/>
                    <a:pt x="81" y="209"/>
                  </a:cubicBezTo>
                  <a:cubicBezTo>
                    <a:pt x="82" y="209"/>
                    <a:pt x="84" y="209"/>
                    <a:pt x="84" y="208"/>
                  </a:cubicBezTo>
                  <a:cubicBezTo>
                    <a:pt x="85" y="206"/>
                    <a:pt x="85" y="199"/>
                    <a:pt x="84" y="199"/>
                  </a:cubicBezTo>
                  <a:cubicBezTo>
                    <a:pt x="82" y="198"/>
                    <a:pt x="81" y="195"/>
                    <a:pt x="82" y="193"/>
                  </a:cubicBezTo>
                  <a:cubicBezTo>
                    <a:pt x="82" y="192"/>
                    <a:pt x="83" y="191"/>
                    <a:pt x="84" y="191"/>
                  </a:cubicBezTo>
                  <a:cubicBezTo>
                    <a:pt x="85" y="191"/>
                    <a:pt x="86" y="191"/>
                    <a:pt x="86" y="190"/>
                  </a:cubicBezTo>
                  <a:cubicBezTo>
                    <a:pt x="87" y="190"/>
                    <a:pt x="87" y="188"/>
                    <a:pt x="87" y="187"/>
                  </a:cubicBezTo>
                  <a:cubicBezTo>
                    <a:pt x="87" y="185"/>
                    <a:pt x="86" y="184"/>
                    <a:pt x="84" y="183"/>
                  </a:cubicBezTo>
                  <a:cubicBezTo>
                    <a:pt x="82" y="182"/>
                    <a:pt x="80" y="181"/>
                    <a:pt x="80" y="179"/>
                  </a:cubicBezTo>
                  <a:cubicBezTo>
                    <a:pt x="80" y="177"/>
                    <a:pt x="80" y="175"/>
                    <a:pt x="81" y="174"/>
                  </a:cubicBezTo>
                  <a:cubicBezTo>
                    <a:pt x="81" y="172"/>
                    <a:pt x="82" y="171"/>
                    <a:pt x="80" y="168"/>
                  </a:cubicBezTo>
                  <a:cubicBezTo>
                    <a:pt x="79" y="165"/>
                    <a:pt x="79" y="162"/>
                    <a:pt x="80" y="160"/>
                  </a:cubicBezTo>
                  <a:cubicBezTo>
                    <a:pt x="80" y="159"/>
                    <a:pt x="81" y="158"/>
                    <a:pt x="80" y="157"/>
                  </a:cubicBezTo>
                  <a:cubicBezTo>
                    <a:pt x="79" y="154"/>
                    <a:pt x="78" y="150"/>
                    <a:pt x="82" y="145"/>
                  </a:cubicBezTo>
                  <a:cubicBezTo>
                    <a:pt x="85" y="140"/>
                    <a:pt x="90" y="137"/>
                    <a:pt x="93" y="137"/>
                  </a:cubicBezTo>
                  <a:cubicBezTo>
                    <a:pt x="93" y="137"/>
                    <a:pt x="94" y="137"/>
                    <a:pt x="94" y="137"/>
                  </a:cubicBezTo>
                  <a:cubicBezTo>
                    <a:pt x="94" y="137"/>
                    <a:pt x="95" y="137"/>
                    <a:pt x="95" y="137"/>
                  </a:cubicBezTo>
                  <a:cubicBezTo>
                    <a:pt x="96" y="138"/>
                    <a:pt x="97" y="138"/>
                    <a:pt x="98" y="138"/>
                  </a:cubicBezTo>
                  <a:cubicBezTo>
                    <a:pt x="99" y="138"/>
                    <a:pt x="100" y="138"/>
                    <a:pt x="100" y="137"/>
                  </a:cubicBezTo>
                  <a:cubicBezTo>
                    <a:pt x="101" y="135"/>
                    <a:pt x="101" y="133"/>
                    <a:pt x="101" y="132"/>
                  </a:cubicBezTo>
                  <a:cubicBezTo>
                    <a:pt x="101" y="132"/>
                    <a:pt x="101" y="132"/>
                    <a:pt x="101" y="132"/>
                  </a:cubicBezTo>
                  <a:cubicBezTo>
                    <a:pt x="101" y="132"/>
                    <a:pt x="101" y="132"/>
                    <a:pt x="101" y="132"/>
                  </a:cubicBezTo>
                  <a:cubicBezTo>
                    <a:pt x="99" y="131"/>
                    <a:pt x="97" y="131"/>
                    <a:pt x="96" y="129"/>
                  </a:cubicBezTo>
                  <a:cubicBezTo>
                    <a:pt x="96" y="127"/>
                    <a:pt x="96" y="126"/>
                    <a:pt x="98" y="124"/>
                  </a:cubicBezTo>
                  <a:cubicBezTo>
                    <a:pt x="101" y="120"/>
                    <a:pt x="104" y="115"/>
                    <a:pt x="105" y="110"/>
                  </a:cubicBezTo>
                  <a:cubicBezTo>
                    <a:pt x="105" y="108"/>
                    <a:pt x="105" y="107"/>
                    <a:pt x="105" y="105"/>
                  </a:cubicBezTo>
                  <a:cubicBezTo>
                    <a:pt x="105" y="103"/>
                    <a:pt x="105" y="101"/>
                    <a:pt x="106" y="100"/>
                  </a:cubicBezTo>
                  <a:cubicBezTo>
                    <a:pt x="107" y="99"/>
                    <a:pt x="108" y="99"/>
                    <a:pt x="110" y="98"/>
                  </a:cubicBezTo>
                  <a:cubicBezTo>
                    <a:pt x="111" y="98"/>
                    <a:pt x="113" y="98"/>
                    <a:pt x="114" y="97"/>
                  </a:cubicBezTo>
                  <a:cubicBezTo>
                    <a:pt x="116" y="96"/>
                    <a:pt x="116" y="96"/>
                    <a:pt x="116" y="94"/>
                  </a:cubicBezTo>
                  <a:cubicBezTo>
                    <a:pt x="116" y="93"/>
                    <a:pt x="115" y="92"/>
                    <a:pt x="116" y="91"/>
                  </a:cubicBezTo>
                  <a:cubicBezTo>
                    <a:pt x="117" y="90"/>
                    <a:pt x="118" y="89"/>
                    <a:pt x="119" y="88"/>
                  </a:cubicBezTo>
                  <a:cubicBezTo>
                    <a:pt x="120" y="86"/>
                    <a:pt x="121" y="83"/>
                    <a:pt x="122" y="82"/>
                  </a:cubicBezTo>
                  <a:cubicBezTo>
                    <a:pt x="126" y="80"/>
                    <a:pt x="125" y="78"/>
                    <a:pt x="125" y="78"/>
                  </a:cubicBezTo>
                  <a:cubicBezTo>
                    <a:pt x="124" y="76"/>
                    <a:pt x="125" y="75"/>
                    <a:pt x="126" y="73"/>
                  </a:cubicBezTo>
                  <a:cubicBezTo>
                    <a:pt x="127" y="72"/>
                    <a:pt x="128" y="71"/>
                    <a:pt x="128" y="69"/>
                  </a:cubicBezTo>
                  <a:cubicBezTo>
                    <a:pt x="128" y="65"/>
                    <a:pt x="134" y="62"/>
                    <a:pt x="138" y="62"/>
                  </a:cubicBezTo>
                  <a:cubicBezTo>
                    <a:pt x="140" y="62"/>
                    <a:pt x="145" y="62"/>
                    <a:pt x="145" y="60"/>
                  </a:cubicBezTo>
                  <a:cubicBezTo>
                    <a:pt x="145" y="59"/>
                    <a:pt x="145" y="58"/>
                    <a:pt x="145" y="57"/>
                  </a:cubicBezTo>
                  <a:cubicBezTo>
                    <a:pt x="145" y="55"/>
                    <a:pt x="144" y="52"/>
                    <a:pt x="145" y="51"/>
                  </a:cubicBezTo>
                  <a:cubicBezTo>
                    <a:pt x="146" y="50"/>
                    <a:pt x="148" y="50"/>
                    <a:pt x="149" y="51"/>
                  </a:cubicBezTo>
                  <a:cubicBezTo>
                    <a:pt x="151" y="52"/>
                    <a:pt x="153" y="52"/>
                    <a:pt x="155" y="51"/>
                  </a:cubicBezTo>
                  <a:cubicBezTo>
                    <a:pt x="156" y="51"/>
                    <a:pt x="156" y="51"/>
                    <a:pt x="157" y="51"/>
                  </a:cubicBezTo>
                  <a:cubicBezTo>
                    <a:pt x="157" y="51"/>
                    <a:pt x="157" y="52"/>
                    <a:pt x="158" y="52"/>
                  </a:cubicBezTo>
                  <a:cubicBezTo>
                    <a:pt x="158" y="52"/>
                    <a:pt x="158" y="52"/>
                    <a:pt x="158" y="52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59" y="52"/>
                    <a:pt x="160" y="52"/>
                    <a:pt x="160" y="52"/>
                  </a:cubicBezTo>
                  <a:cubicBezTo>
                    <a:pt x="160" y="52"/>
                    <a:pt x="161" y="53"/>
                    <a:pt x="161" y="53"/>
                  </a:cubicBezTo>
                  <a:cubicBezTo>
                    <a:pt x="161" y="53"/>
                    <a:pt x="161" y="53"/>
                    <a:pt x="161" y="53"/>
                  </a:cubicBezTo>
                  <a:cubicBezTo>
                    <a:pt x="162" y="54"/>
                    <a:pt x="164" y="54"/>
                    <a:pt x="165" y="54"/>
                  </a:cubicBezTo>
                  <a:cubicBezTo>
                    <a:pt x="166" y="54"/>
                    <a:pt x="167" y="53"/>
                    <a:pt x="167" y="52"/>
                  </a:cubicBezTo>
                  <a:cubicBezTo>
                    <a:pt x="167" y="48"/>
                    <a:pt x="168" y="41"/>
                    <a:pt x="172" y="41"/>
                  </a:cubicBezTo>
                  <a:cubicBezTo>
                    <a:pt x="173" y="41"/>
                    <a:pt x="174" y="42"/>
                    <a:pt x="175" y="42"/>
                  </a:cubicBezTo>
                  <a:cubicBezTo>
                    <a:pt x="175" y="42"/>
                    <a:pt x="175" y="42"/>
                    <a:pt x="175" y="42"/>
                  </a:cubicBezTo>
                  <a:cubicBezTo>
                    <a:pt x="175" y="42"/>
                    <a:pt x="175" y="42"/>
                    <a:pt x="175" y="42"/>
                  </a:cubicBezTo>
                  <a:cubicBezTo>
                    <a:pt x="176" y="41"/>
                    <a:pt x="176" y="41"/>
                    <a:pt x="177" y="40"/>
                  </a:cubicBezTo>
                  <a:cubicBezTo>
                    <a:pt x="177" y="40"/>
                    <a:pt x="177" y="40"/>
                    <a:pt x="177" y="40"/>
                  </a:cubicBezTo>
                  <a:cubicBezTo>
                    <a:pt x="177" y="39"/>
                    <a:pt x="178" y="39"/>
                    <a:pt x="179" y="38"/>
                  </a:cubicBezTo>
                  <a:cubicBezTo>
                    <a:pt x="179" y="38"/>
                    <a:pt x="179" y="38"/>
                    <a:pt x="179" y="38"/>
                  </a:cubicBezTo>
                  <a:cubicBezTo>
                    <a:pt x="180" y="38"/>
                    <a:pt x="180" y="38"/>
                    <a:pt x="181" y="37"/>
                  </a:cubicBezTo>
                  <a:cubicBezTo>
                    <a:pt x="181" y="37"/>
                    <a:pt x="181" y="37"/>
                    <a:pt x="181" y="37"/>
                  </a:cubicBezTo>
                  <a:cubicBezTo>
                    <a:pt x="182" y="37"/>
                    <a:pt x="182" y="37"/>
                    <a:pt x="183" y="37"/>
                  </a:cubicBezTo>
                  <a:cubicBezTo>
                    <a:pt x="186" y="38"/>
                    <a:pt x="187" y="40"/>
                    <a:pt x="189" y="42"/>
                  </a:cubicBezTo>
                  <a:cubicBezTo>
                    <a:pt x="191" y="44"/>
                    <a:pt x="193" y="46"/>
                    <a:pt x="196" y="46"/>
                  </a:cubicBezTo>
                  <a:cubicBezTo>
                    <a:pt x="197" y="47"/>
                    <a:pt x="198" y="47"/>
                    <a:pt x="199" y="47"/>
                  </a:cubicBezTo>
                  <a:cubicBezTo>
                    <a:pt x="201" y="48"/>
                    <a:pt x="203" y="48"/>
                    <a:pt x="205" y="48"/>
                  </a:cubicBezTo>
                  <a:cubicBezTo>
                    <a:pt x="206" y="48"/>
                    <a:pt x="207" y="48"/>
                    <a:pt x="207" y="47"/>
                  </a:cubicBezTo>
                  <a:cubicBezTo>
                    <a:pt x="207" y="46"/>
                    <a:pt x="208" y="46"/>
                    <a:pt x="209" y="46"/>
                  </a:cubicBezTo>
                  <a:cubicBezTo>
                    <a:pt x="210" y="46"/>
                    <a:pt x="211" y="46"/>
                    <a:pt x="212" y="47"/>
                  </a:cubicBezTo>
                  <a:cubicBezTo>
                    <a:pt x="213" y="47"/>
                    <a:pt x="215" y="48"/>
                    <a:pt x="216" y="47"/>
                  </a:cubicBezTo>
                  <a:cubicBezTo>
                    <a:pt x="216" y="47"/>
                    <a:pt x="217" y="47"/>
                    <a:pt x="217" y="47"/>
                  </a:cubicBezTo>
                  <a:cubicBezTo>
                    <a:pt x="217" y="47"/>
                    <a:pt x="218" y="47"/>
                    <a:pt x="218" y="47"/>
                  </a:cubicBezTo>
                  <a:cubicBezTo>
                    <a:pt x="219" y="48"/>
                    <a:pt x="220" y="49"/>
                    <a:pt x="220" y="49"/>
                  </a:cubicBezTo>
                  <a:cubicBezTo>
                    <a:pt x="220" y="50"/>
                    <a:pt x="221" y="50"/>
                    <a:pt x="221" y="50"/>
                  </a:cubicBezTo>
                  <a:cubicBezTo>
                    <a:pt x="221" y="50"/>
                    <a:pt x="221" y="50"/>
                    <a:pt x="222" y="49"/>
                  </a:cubicBezTo>
                  <a:cubicBezTo>
                    <a:pt x="223" y="48"/>
                    <a:pt x="223" y="47"/>
                    <a:pt x="223" y="45"/>
                  </a:cubicBezTo>
                  <a:cubicBezTo>
                    <a:pt x="223" y="44"/>
                    <a:pt x="223" y="43"/>
                    <a:pt x="226" y="43"/>
                  </a:cubicBezTo>
                  <a:cubicBezTo>
                    <a:pt x="227" y="43"/>
                    <a:pt x="227" y="43"/>
                    <a:pt x="228" y="43"/>
                  </a:cubicBezTo>
                  <a:cubicBezTo>
                    <a:pt x="228" y="43"/>
                    <a:pt x="228" y="43"/>
                    <a:pt x="228" y="43"/>
                  </a:cubicBezTo>
                  <a:cubicBezTo>
                    <a:pt x="229" y="43"/>
                    <a:pt x="229" y="42"/>
                    <a:pt x="229" y="42"/>
                  </a:cubicBezTo>
                  <a:cubicBezTo>
                    <a:pt x="230" y="41"/>
                    <a:pt x="229" y="39"/>
                    <a:pt x="229" y="38"/>
                  </a:cubicBezTo>
                  <a:cubicBezTo>
                    <a:pt x="229" y="36"/>
                    <a:pt x="229" y="35"/>
                    <a:pt x="229" y="34"/>
                  </a:cubicBezTo>
                  <a:cubicBezTo>
                    <a:pt x="229" y="31"/>
                    <a:pt x="231" y="30"/>
                    <a:pt x="233" y="29"/>
                  </a:cubicBezTo>
                  <a:cubicBezTo>
                    <a:pt x="234" y="28"/>
                    <a:pt x="236" y="27"/>
                    <a:pt x="236" y="26"/>
                  </a:cubicBezTo>
                  <a:cubicBezTo>
                    <a:pt x="236" y="24"/>
                    <a:pt x="239" y="24"/>
                    <a:pt x="242" y="24"/>
                  </a:cubicBezTo>
                  <a:cubicBezTo>
                    <a:pt x="243" y="24"/>
                    <a:pt x="243" y="24"/>
                    <a:pt x="243" y="24"/>
                  </a:cubicBezTo>
                  <a:cubicBezTo>
                    <a:pt x="244" y="24"/>
                    <a:pt x="247" y="24"/>
                    <a:pt x="247" y="23"/>
                  </a:cubicBezTo>
                  <a:cubicBezTo>
                    <a:pt x="248" y="22"/>
                    <a:pt x="251" y="21"/>
                    <a:pt x="253" y="21"/>
                  </a:cubicBezTo>
                  <a:cubicBezTo>
                    <a:pt x="255" y="21"/>
                    <a:pt x="257" y="21"/>
                    <a:pt x="258" y="23"/>
                  </a:cubicBezTo>
                  <a:cubicBezTo>
                    <a:pt x="259" y="25"/>
                    <a:pt x="261" y="26"/>
                    <a:pt x="264" y="27"/>
                  </a:cubicBezTo>
                  <a:cubicBezTo>
                    <a:pt x="267" y="28"/>
                    <a:pt x="269" y="29"/>
                    <a:pt x="270" y="32"/>
                  </a:cubicBezTo>
                  <a:cubicBezTo>
                    <a:pt x="270" y="33"/>
                    <a:pt x="270" y="34"/>
                    <a:pt x="270" y="36"/>
                  </a:cubicBezTo>
                  <a:cubicBezTo>
                    <a:pt x="270" y="36"/>
                    <a:pt x="270" y="36"/>
                    <a:pt x="270" y="36"/>
                  </a:cubicBezTo>
                  <a:cubicBezTo>
                    <a:pt x="270" y="36"/>
                    <a:pt x="271" y="35"/>
                    <a:pt x="272" y="35"/>
                  </a:cubicBezTo>
                  <a:cubicBezTo>
                    <a:pt x="272" y="35"/>
                    <a:pt x="272" y="35"/>
                    <a:pt x="272" y="35"/>
                  </a:cubicBezTo>
                  <a:cubicBezTo>
                    <a:pt x="273" y="35"/>
                    <a:pt x="273" y="35"/>
                    <a:pt x="274" y="35"/>
                  </a:cubicBezTo>
                  <a:cubicBezTo>
                    <a:pt x="275" y="35"/>
                    <a:pt x="277" y="33"/>
                    <a:pt x="278" y="32"/>
                  </a:cubicBezTo>
                  <a:cubicBezTo>
                    <a:pt x="280" y="31"/>
                    <a:pt x="282" y="30"/>
                    <a:pt x="283" y="30"/>
                  </a:cubicBezTo>
                  <a:cubicBezTo>
                    <a:pt x="284" y="30"/>
                    <a:pt x="284" y="30"/>
                    <a:pt x="285" y="30"/>
                  </a:cubicBezTo>
                  <a:cubicBezTo>
                    <a:pt x="285" y="30"/>
                    <a:pt x="285" y="30"/>
                    <a:pt x="286" y="30"/>
                  </a:cubicBezTo>
                  <a:cubicBezTo>
                    <a:pt x="286" y="30"/>
                    <a:pt x="286" y="30"/>
                    <a:pt x="286" y="30"/>
                  </a:cubicBezTo>
                  <a:cubicBezTo>
                    <a:pt x="286" y="30"/>
                    <a:pt x="286" y="30"/>
                    <a:pt x="286" y="30"/>
                  </a:cubicBezTo>
                  <a:cubicBezTo>
                    <a:pt x="286" y="30"/>
                    <a:pt x="287" y="30"/>
                    <a:pt x="287" y="30"/>
                  </a:cubicBezTo>
                  <a:cubicBezTo>
                    <a:pt x="287" y="30"/>
                    <a:pt x="287" y="29"/>
                    <a:pt x="287" y="29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87" y="29"/>
                    <a:pt x="288" y="28"/>
                    <a:pt x="288" y="28"/>
                  </a:cubicBezTo>
                  <a:cubicBezTo>
                    <a:pt x="288" y="28"/>
                    <a:pt x="288" y="28"/>
                    <a:pt x="288" y="28"/>
                  </a:cubicBezTo>
                  <a:cubicBezTo>
                    <a:pt x="286" y="27"/>
                    <a:pt x="282" y="27"/>
                    <a:pt x="282" y="28"/>
                  </a:cubicBezTo>
                  <a:cubicBezTo>
                    <a:pt x="281" y="29"/>
                    <a:pt x="280" y="30"/>
                    <a:pt x="278" y="30"/>
                  </a:cubicBezTo>
                  <a:cubicBezTo>
                    <a:pt x="277" y="30"/>
                    <a:pt x="276" y="30"/>
                    <a:pt x="275" y="29"/>
                  </a:cubicBezTo>
                  <a:cubicBezTo>
                    <a:pt x="275" y="28"/>
                    <a:pt x="275" y="28"/>
                    <a:pt x="275" y="27"/>
                  </a:cubicBezTo>
                  <a:cubicBezTo>
                    <a:pt x="275" y="26"/>
                    <a:pt x="272" y="25"/>
                    <a:pt x="270" y="24"/>
                  </a:cubicBezTo>
                  <a:cubicBezTo>
                    <a:pt x="268" y="23"/>
                    <a:pt x="268" y="22"/>
                    <a:pt x="267" y="22"/>
                  </a:cubicBezTo>
                  <a:cubicBezTo>
                    <a:pt x="267" y="21"/>
                    <a:pt x="267" y="21"/>
                    <a:pt x="268" y="20"/>
                  </a:cubicBezTo>
                  <a:cubicBezTo>
                    <a:pt x="268" y="19"/>
                    <a:pt x="272" y="20"/>
                    <a:pt x="274" y="21"/>
                  </a:cubicBezTo>
                  <a:cubicBezTo>
                    <a:pt x="276" y="22"/>
                    <a:pt x="278" y="22"/>
                    <a:pt x="281" y="19"/>
                  </a:cubicBezTo>
                  <a:cubicBezTo>
                    <a:pt x="283" y="17"/>
                    <a:pt x="285" y="17"/>
                    <a:pt x="286" y="17"/>
                  </a:cubicBezTo>
                  <a:cubicBezTo>
                    <a:pt x="288" y="17"/>
                    <a:pt x="288" y="17"/>
                    <a:pt x="288" y="16"/>
                  </a:cubicBezTo>
                  <a:cubicBezTo>
                    <a:pt x="288" y="15"/>
                    <a:pt x="286" y="14"/>
                    <a:pt x="285" y="13"/>
                  </a:cubicBezTo>
                  <a:cubicBezTo>
                    <a:pt x="284" y="13"/>
                    <a:pt x="283" y="12"/>
                    <a:pt x="282" y="11"/>
                  </a:cubicBezTo>
                  <a:cubicBezTo>
                    <a:pt x="282" y="10"/>
                    <a:pt x="278" y="8"/>
                    <a:pt x="275" y="9"/>
                  </a:cubicBezTo>
                  <a:cubicBezTo>
                    <a:pt x="271" y="10"/>
                    <a:pt x="270" y="8"/>
                    <a:pt x="269" y="7"/>
                  </a:cubicBezTo>
                  <a:cubicBezTo>
                    <a:pt x="269" y="7"/>
                    <a:pt x="269" y="6"/>
                    <a:pt x="268" y="6"/>
                  </a:cubicBezTo>
                  <a:cubicBezTo>
                    <a:pt x="268" y="6"/>
                    <a:pt x="267" y="6"/>
                    <a:pt x="267" y="6"/>
                  </a:cubicBezTo>
                  <a:cubicBezTo>
                    <a:pt x="265" y="6"/>
                    <a:pt x="261" y="8"/>
                    <a:pt x="261" y="11"/>
                  </a:cubicBezTo>
                  <a:cubicBezTo>
                    <a:pt x="261" y="16"/>
                    <a:pt x="257" y="16"/>
                    <a:pt x="256" y="14"/>
                  </a:cubicBezTo>
                  <a:cubicBezTo>
                    <a:pt x="256" y="14"/>
                    <a:pt x="256" y="13"/>
                    <a:pt x="256" y="12"/>
                  </a:cubicBezTo>
                  <a:cubicBezTo>
                    <a:pt x="257" y="11"/>
                    <a:pt x="257" y="10"/>
                    <a:pt x="256" y="9"/>
                  </a:cubicBezTo>
                  <a:cubicBezTo>
                    <a:pt x="256" y="8"/>
                    <a:pt x="256" y="8"/>
                    <a:pt x="256" y="7"/>
                  </a:cubicBezTo>
                  <a:cubicBezTo>
                    <a:pt x="256" y="6"/>
                    <a:pt x="257" y="5"/>
                    <a:pt x="258" y="5"/>
                  </a:cubicBezTo>
                  <a:cubicBezTo>
                    <a:pt x="259" y="5"/>
                    <a:pt x="259" y="4"/>
                    <a:pt x="259" y="4"/>
                  </a:cubicBezTo>
                  <a:cubicBezTo>
                    <a:pt x="259" y="3"/>
                    <a:pt x="257" y="1"/>
                    <a:pt x="254" y="1"/>
                  </a:cubicBezTo>
                  <a:cubicBezTo>
                    <a:pt x="250" y="0"/>
                    <a:pt x="248" y="2"/>
                    <a:pt x="248" y="3"/>
                  </a:cubicBezTo>
                  <a:cubicBezTo>
                    <a:pt x="247" y="4"/>
                    <a:pt x="247" y="5"/>
                    <a:pt x="248" y="5"/>
                  </a:cubicBezTo>
                  <a:cubicBezTo>
                    <a:pt x="248" y="6"/>
                    <a:pt x="248" y="7"/>
                    <a:pt x="248" y="9"/>
                  </a:cubicBezTo>
                  <a:cubicBezTo>
                    <a:pt x="246" y="11"/>
                    <a:pt x="243" y="16"/>
                    <a:pt x="240" y="16"/>
                  </a:cubicBezTo>
                  <a:cubicBezTo>
                    <a:pt x="239" y="16"/>
                    <a:pt x="239" y="15"/>
                    <a:pt x="239" y="15"/>
                  </a:cubicBezTo>
                  <a:cubicBezTo>
                    <a:pt x="238" y="14"/>
                    <a:pt x="238" y="12"/>
                    <a:pt x="239" y="9"/>
                  </a:cubicBezTo>
                  <a:cubicBezTo>
                    <a:pt x="239" y="8"/>
                    <a:pt x="239" y="6"/>
                    <a:pt x="239" y="5"/>
                  </a:cubicBezTo>
                  <a:cubicBezTo>
                    <a:pt x="239" y="5"/>
                    <a:pt x="239" y="4"/>
                    <a:pt x="239" y="4"/>
                  </a:cubicBezTo>
                  <a:cubicBezTo>
                    <a:pt x="239" y="5"/>
                    <a:pt x="238" y="5"/>
                    <a:pt x="234" y="10"/>
                  </a:cubicBezTo>
                  <a:cubicBezTo>
                    <a:pt x="233" y="11"/>
                    <a:pt x="232" y="12"/>
                    <a:pt x="231" y="13"/>
                  </a:cubicBezTo>
                  <a:cubicBezTo>
                    <a:pt x="228" y="17"/>
                    <a:pt x="225" y="20"/>
                    <a:pt x="223" y="21"/>
                  </a:cubicBezTo>
                  <a:cubicBezTo>
                    <a:pt x="221" y="21"/>
                    <a:pt x="220" y="20"/>
                    <a:pt x="220" y="19"/>
                  </a:cubicBezTo>
                  <a:cubicBezTo>
                    <a:pt x="219" y="17"/>
                    <a:pt x="221" y="13"/>
                    <a:pt x="224" y="12"/>
                  </a:cubicBezTo>
                  <a:cubicBezTo>
                    <a:pt x="226" y="11"/>
                    <a:pt x="227" y="9"/>
                    <a:pt x="228" y="7"/>
                  </a:cubicBezTo>
                  <a:cubicBezTo>
                    <a:pt x="229" y="5"/>
                    <a:pt x="230" y="3"/>
                    <a:pt x="232" y="3"/>
                  </a:cubicBezTo>
                  <a:cubicBezTo>
                    <a:pt x="232" y="3"/>
                    <a:pt x="233" y="3"/>
                    <a:pt x="233" y="2"/>
                  </a:cubicBezTo>
                  <a:cubicBezTo>
                    <a:pt x="233" y="2"/>
                    <a:pt x="232" y="1"/>
                    <a:pt x="230" y="0"/>
                  </a:cubicBezTo>
                  <a:cubicBezTo>
                    <a:pt x="228" y="0"/>
                    <a:pt x="227" y="1"/>
                    <a:pt x="226" y="3"/>
                  </a:cubicBezTo>
                  <a:cubicBezTo>
                    <a:pt x="226" y="4"/>
                    <a:pt x="225" y="5"/>
                    <a:pt x="225" y="5"/>
                  </a:cubicBezTo>
                  <a:cubicBezTo>
                    <a:pt x="224" y="6"/>
                    <a:pt x="221" y="6"/>
                    <a:pt x="219" y="5"/>
                  </a:cubicBezTo>
                  <a:cubicBezTo>
                    <a:pt x="218" y="5"/>
                    <a:pt x="218" y="4"/>
                    <a:pt x="217" y="4"/>
                  </a:cubicBezTo>
                  <a:cubicBezTo>
                    <a:pt x="217" y="5"/>
                    <a:pt x="216" y="5"/>
                    <a:pt x="216" y="6"/>
                  </a:cubicBezTo>
                  <a:cubicBezTo>
                    <a:pt x="215" y="6"/>
                    <a:pt x="215" y="7"/>
                    <a:pt x="215" y="7"/>
                  </a:cubicBezTo>
                  <a:cubicBezTo>
                    <a:pt x="216" y="8"/>
                    <a:pt x="216" y="10"/>
                    <a:pt x="215" y="11"/>
                  </a:cubicBezTo>
                  <a:cubicBezTo>
                    <a:pt x="215" y="12"/>
                    <a:pt x="214" y="12"/>
                    <a:pt x="214" y="12"/>
                  </a:cubicBezTo>
                  <a:cubicBezTo>
                    <a:pt x="213" y="12"/>
                    <a:pt x="212" y="12"/>
                    <a:pt x="211" y="10"/>
                  </a:cubicBezTo>
                  <a:cubicBezTo>
                    <a:pt x="210" y="8"/>
                    <a:pt x="206" y="10"/>
                    <a:pt x="205" y="13"/>
                  </a:cubicBezTo>
                  <a:cubicBezTo>
                    <a:pt x="204" y="14"/>
                    <a:pt x="203" y="15"/>
                    <a:pt x="202" y="16"/>
                  </a:cubicBezTo>
                  <a:cubicBezTo>
                    <a:pt x="203" y="17"/>
                    <a:pt x="204" y="18"/>
                    <a:pt x="204" y="20"/>
                  </a:cubicBezTo>
                  <a:cubicBezTo>
                    <a:pt x="203" y="22"/>
                    <a:pt x="202" y="24"/>
                    <a:pt x="200" y="24"/>
                  </a:cubicBezTo>
                  <a:cubicBezTo>
                    <a:pt x="200" y="24"/>
                    <a:pt x="200" y="24"/>
                    <a:pt x="200" y="24"/>
                  </a:cubicBezTo>
                  <a:cubicBezTo>
                    <a:pt x="198" y="24"/>
                    <a:pt x="197" y="21"/>
                    <a:pt x="197" y="19"/>
                  </a:cubicBezTo>
                  <a:cubicBezTo>
                    <a:pt x="197" y="18"/>
                    <a:pt x="196" y="17"/>
                    <a:pt x="196" y="17"/>
                  </a:cubicBezTo>
                  <a:cubicBezTo>
                    <a:pt x="195" y="17"/>
                    <a:pt x="194" y="17"/>
                    <a:pt x="194" y="16"/>
                  </a:cubicBezTo>
                  <a:cubicBezTo>
                    <a:pt x="194" y="15"/>
                    <a:pt x="194" y="14"/>
                    <a:pt x="194" y="13"/>
                  </a:cubicBezTo>
                  <a:cubicBezTo>
                    <a:pt x="195" y="11"/>
                    <a:pt x="197" y="10"/>
                    <a:pt x="198" y="10"/>
                  </a:cubicBezTo>
                  <a:cubicBezTo>
                    <a:pt x="201" y="10"/>
                    <a:pt x="203" y="7"/>
                    <a:pt x="203" y="6"/>
                  </a:cubicBezTo>
                  <a:cubicBezTo>
                    <a:pt x="203" y="5"/>
                    <a:pt x="203" y="5"/>
                    <a:pt x="202" y="5"/>
                  </a:cubicBezTo>
                  <a:cubicBezTo>
                    <a:pt x="202" y="5"/>
                    <a:pt x="201" y="6"/>
                    <a:pt x="201" y="7"/>
                  </a:cubicBezTo>
                  <a:cubicBezTo>
                    <a:pt x="201" y="10"/>
                    <a:pt x="197" y="10"/>
                    <a:pt x="195" y="10"/>
                  </a:cubicBezTo>
                  <a:cubicBezTo>
                    <a:pt x="194" y="10"/>
                    <a:pt x="193" y="9"/>
                    <a:pt x="192" y="9"/>
                  </a:cubicBezTo>
                  <a:cubicBezTo>
                    <a:pt x="191" y="9"/>
                    <a:pt x="191" y="9"/>
                    <a:pt x="191" y="9"/>
                  </a:cubicBezTo>
                  <a:cubicBezTo>
                    <a:pt x="191" y="9"/>
                    <a:pt x="191" y="9"/>
                    <a:pt x="191" y="9"/>
                  </a:cubicBezTo>
                  <a:cubicBezTo>
                    <a:pt x="190" y="9"/>
                    <a:pt x="189" y="10"/>
                    <a:pt x="189" y="10"/>
                  </a:cubicBezTo>
                  <a:cubicBezTo>
                    <a:pt x="189" y="12"/>
                    <a:pt x="190" y="14"/>
                    <a:pt x="192" y="15"/>
                  </a:cubicBezTo>
                  <a:cubicBezTo>
                    <a:pt x="194" y="16"/>
                    <a:pt x="195" y="17"/>
                    <a:pt x="195" y="18"/>
                  </a:cubicBezTo>
                  <a:cubicBezTo>
                    <a:pt x="194" y="19"/>
                    <a:pt x="193" y="20"/>
                    <a:pt x="191" y="20"/>
                  </a:cubicBezTo>
                  <a:cubicBezTo>
                    <a:pt x="190" y="20"/>
                    <a:pt x="189" y="20"/>
                    <a:pt x="188" y="19"/>
                  </a:cubicBezTo>
                  <a:cubicBezTo>
                    <a:pt x="186" y="18"/>
                    <a:pt x="183" y="18"/>
                    <a:pt x="181" y="19"/>
                  </a:cubicBezTo>
                  <a:cubicBezTo>
                    <a:pt x="182" y="20"/>
                    <a:pt x="183" y="20"/>
                    <a:pt x="184" y="21"/>
                  </a:cubicBezTo>
                  <a:cubicBezTo>
                    <a:pt x="186" y="22"/>
                    <a:pt x="187" y="23"/>
                    <a:pt x="187" y="24"/>
                  </a:cubicBezTo>
                  <a:cubicBezTo>
                    <a:pt x="188" y="24"/>
                    <a:pt x="187" y="25"/>
                    <a:pt x="187" y="25"/>
                  </a:cubicBezTo>
                  <a:cubicBezTo>
                    <a:pt x="187" y="25"/>
                    <a:pt x="187" y="25"/>
                    <a:pt x="186" y="25"/>
                  </a:cubicBezTo>
                  <a:cubicBezTo>
                    <a:pt x="186" y="25"/>
                    <a:pt x="185" y="25"/>
                    <a:pt x="184" y="25"/>
                  </a:cubicBezTo>
                  <a:cubicBezTo>
                    <a:pt x="183" y="24"/>
                    <a:pt x="182" y="24"/>
                    <a:pt x="182" y="24"/>
                  </a:cubicBezTo>
                  <a:cubicBezTo>
                    <a:pt x="182" y="24"/>
                    <a:pt x="181" y="25"/>
                    <a:pt x="180" y="25"/>
                  </a:cubicBezTo>
                  <a:cubicBezTo>
                    <a:pt x="178" y="25"/>
                    <a:pt x="174" y="23"/>
                    <a:pt x="174" y="20"/>
                  </a:cubicBezTo>
                  <a:cubicBezTo>
                    <a:pt x="174" y="20"/>
                    <a:pt x="174" y="20"/>
                    <a:pt x="174" y="20"/>
                  </a:cubicBezTo>
                  <a:cubicBezTo>
                    <a:pt x="173" y="20"/>
                    <a:pt x="172" y="20"/>
                    <a:pt x="171" y="21"/>
                  </a:cubicBezTo>
                  <a:cubicBezTo>
                    <a:pt x="171" y="21"/>
                    <a:pt x="171" y="21"/>
                    <a:pt x="172" y="21"/>
                  </a:cubicBezTo>
                  <a:cubicBezTo>
                    <a:pt x="176" y="22"/>
                    <a:pt x="175" y="25"/>
                    <a:pt x="175" y="27"/>
                  </a:cubicBezTo>
                  <a:cubicBezTo>
                    <a:pt x="175" y="28"/>
                    <a:pt x="175" y="28"/>
                    <a:pt x="175" y="29"/>
                  </a:cubicBezTo>
                  <a:cubicBezTo>
                    <a:pt x="175" y="31"/>
                    <a:pt x="174" y="32"/>
                    <a:pt x="173" y="32"/>
                  </a:cubicBezTo>
                  <a:cubicBezTo>
                    <a:pt x="172" y="32"/>
                    <a:pt x="171" y="31"/>
                    <a:pt x="170" y="30"/>
                  </a:cubicBezTo>
                  <a:cubicBezTo>
                    <a:pt x="169" y="29"/>
                    <a:pt x="169" y="28"/>
                    <a:pt x="169" y="27"/>
                  </a:cubicBezTo>
                  <a:cubicBezTo>
                    <a:pt x="169" y="26"/>
                    <a:pt x="169" y="26"/>
                    <a:pt x="169" y="26"/>
                  </a:cubicBezTo>
                  <a:cubicBezTo>
                    <a:pt x="169" y="26"/>
                    <a:pt x="169" y="26"/>
                    <a:pt x="169" y="26"/>
                  </a:cubicBezTo>
                  <a:cubicBezTo>
                    <a:pt x="168" y="26"/>
                    <a:pt x="166" y="26"/>
                    <a:pt x="164" y="27"/>
                  </a:cubicBezTo>
                  <a:cubicBezTo>
                    <a:pt x="163" y="28"/>
                    <a:pt x="162" y="28"/>
                    <a:pt x="162" y="27"/>
                  </a:cubicBezTo>
                  <a:cubicBezTo>
                    <a:pt x="161" y="27"/>
                    <a:pt x="162" y="26"/>
                    <a:pt x="162" y="24"/>
                  </a:cubicBezTo>
                  <a:cubicBezTo>
                    <a:pt x="162" y="23"/>
                    <a:pt x="163" y="21"/>
                    <a:pt x="162" y="20"/>
                  </a:cubicBezTo>
                  <a:cubicBezTo>
                    <a:pt x="162" y="20"/>
                    <a:pt x="162" y="20"/>
                    <a:pt x="161" y="20"/>
                  </a:cubicBezTo>
                  <a:cubicBezTo>
                    <a:pt x="161" y="20"/>
                    <a:pt x="160" y="20"/>
                    <a:pt x="159" y="20"/>
                  </a:cubicBezTo>
                  <a:cubicBezTo>
                    <a:pt x="158" y="21"/>
                    <a:pt x="157" y="21"/>
                    <a:pt x="155" y="22"/>
                  </a:cubicBezTo>
                  <a:cubicBezTo>
                    <a:pt x="155" y="22"/>
                    <a:pt x="155" y="22"/>
                    <a:pt x="155" y="22"/>
                  </a:cubicBezTo>
                  <a:cubicBezTo>
                    <a:pt x="154" y="22"/>
                    <a:pt x="153" y="22"/>
                    <a:pt x="152" y="22"/>
                  </a:cubicBezTo>
                  <a:cubicBezTo>
                    <a:pt x="152" y="22"/>
                    <a:pt x="152" y="23"/>
                    <a:pt x="153" y="23"/>
                  </a:cubicBezTo>
                  <a:cubicBezTo>
                    <a:pt x="154" y="25"/>
                    <a:pt x="155" y="27"/>
                    <a:pt x="154" y="28"/>
                  </a:cubicBezTo>
                  <a:cubicBezTo>
                    <a:pt x="154" y="29"/>
                    <a:pt x="153" y="30"/>
                    <a:pt x="151" y="30"/>
                  </a:cubicBezTo>
                  <a:cubicBezTo>
                    <a:pt x="150" y="30"/>
                    <a:pt x="149" y="30"/>
                    <a:pt x="149" y="30"/>
                  </a:cubicBezTo>
                  <a:cubicBezTo>
                    <a:pt x="148" y="30"/>
                    <a:pt x="148" y="30"/>
                    <a:pt x="148" y="31"/>
                  </a:cubicBezTo>
                  <a:cubicBezTo>
                    <a:pt x="149" y="33"/>
                    <a:pt x="148" y="33"/>
                    <a:pt x="148" y="34"/>
                  </a:cubicBezTo>
                  <a:cubicBezTo>
                    <a:pt x="147" y="34"/>
                    <a:pt x="146" y="35"/>
                    <a:pt x="145" y="35"/>
                  </a:cubicBezTo>
                  <a:cubicBezTo>
                    <a:pt x="144" y="35"/>
                    <a:pt x="143" y="34"/>
                    <a:pt x="142" y="32"/>
                  </a:cubicBezTo>
                  <a:cubicBezTo>
                    <a:pt x="142" y="32"/>
                    <a:pt x="142" y="32"/>
                    <a:pt x="141" y="32"/>
                  </a:cubicBezTo>
                  <a:cubicBezTo>
                    <a:pt x="139" y="32"/>
                    <a:pt x="137" y="32"/>
                    <a:pt x="137" y="34"/>
                  </a:cubicBezTo>
                  <a:cubicBezTo>
                    <a:pt x="136" y="35"/>
                    <a:pt x="135" y="36"/>
                    <a:pt x="134" y="37"/>
                  </a:cubicBezTo>
                  <a:cubicBezTo>
                    <a:pt x="132" y="38"/>
                    <a:pt x="131" y="39"/>
                    <a:pt x="131" y="41"/>
                  </a:cubicBezTo>
                  <a:cubicBezTo>
                    <a:pt x="131" y="41"/>
                    <a:pt x="131" y="41"/>
                    <a:pt x="131" y="41"/>
                  </a:cubicBezTo>
                  <a:cubicBezTo>
                    <a:pt x="131" y="41"/>
                    <a:pt x="132" y="40"/>
                    <a:pt x="132" y="40"/>
                  </a:cubicBezTo>
                  <a:cubicBezTo>
                    <a:pt x="134" y="39"/>
                    <a:pt x="136" y="39"/>
                    <a:pt x="137" y="39"/>
                  </a:cubicBezTo>
                  <a:cubicBezTo>
                    <a:pt x="140" y="40"/>
                    <a:pt x="139" y="42"/>
                    <a:pt x="139" y="43"/>
                  </a:cubicBezTo>
                  <a:cubicBezTo>
                    <a:pt x="139" y="43"/>
                    <a:pt x="139" y="43"/>
                    <a:pt x="139" y="43"/>
                  </a:cubicBezTo>
                  <a:cubicBezTo>
                    <a:pt x="141" y="45"/>
                    <a:pt x="141" y="47"/>
                    <a:pt x="140" y="48"/>
                  </a:cubicBezTo>
                  <a:cubicBezTo>
                    <a:pt x="140" y="49"/>
                    <a:pt x="138" y="49"/>
                    <a:pt x="137" y="48"/>
                  </a:cubicBezTo>
                  <a:cubicBezTo>
                    <a:pt x="136" y="47"/>
                    <a:pt x="135" y="46"/>
                    <a:pt x="134" y="46"/>
                  </a:cubicBezTo>
                  <a:cubicBezTo>
                    <a:pt x="134" y="46"/>
                    <a:pt x="133" y="46"/>
                    <a:pt x="133" y="48"/>
                  </a:cubicBezTo>
                  <a:cubicBezTo>
                    <a:pt x="132" y="50"/>
                    <a:pt x="132" y="50"/>
                    <a:pt x="131" y="50"/>
                  </a:cubicBezTo>
                  <a:cubicBezTo>
                    <a:pt x="130" y="50"/>
                    <a:pt x="129" y="49"/>
                    <a:pt x="127" y="47"/>
                  </a:cubicBezTo>
                  <a:cubicBezTo>
                    <a:pt x="127" y="46"/>
                    <a:pt x="126" y="46"/>
                    <a:pt x="126" y="45"/>
                  </a:cubicBezTo>
                  <a:cubicBezTo>
                    <a:pt x="126" y="45"/>
                    <a:pt x="125" y="46"/>
                    <a:pt x="124" y="47"/>
                  </a:cubicBezTo>
                  <a:cubicBezTo>
                    <a:pt x="123" y="48"/>
                    <a:pt x="123" y="49"/>
                    <a:pt x="121" y="49"/>
                  </a:cubicBezTo>
                  <a:cubicBezTo>
                    <a:pt x="121" y="49"/>
                    <a:pt x="120" y="49"/>
                    <a:pt x="120" y="49"/>
                  </a:cubicBezTo>
                  <a:cubicBezTo>
                    <a:pt x="118" y="47"/>
                    <a:pt x="120" y="45"/>
                    <a:pt x="121" y="43"/>
                  </a:cubicBezTo>
                  <a:cubicBezTo>
                    <a:pt x="122" y="42"/>
                    <a:pt x="123" y="40"/>
                    <a:pt x="122" y="39"/>
                  </a:cubicBezTo>
                  <a:cubicBezTo>
                    <a:pt x="122" y="39"/>
                    <a:pt x="122" y="39"/>
                    <a:pt x="122" y="39"/>
                  </a:cubicBezTo>
                  <a:cubicBezTo>
                    <a:pt x="122" y="39"/>
                    <a:pt x="121" y="40"/>
                    <a:pt x="121" y="41"/>
                  </a:cubicBezTo>
                  <a:cubicBezTo>
                    <a:pt x="120" y="42"/>
                    <a:pt x="119" y="43"/>
                    <a:pt x="117" y="45"/>
                  </a:cubicBezTo>
                  <a:cubicBezTo>
                    <a:pt x="115" y="47"/>
                    <a:pt x="113" y="48"/>
                    <a:pt x="111" y="48"/>
                  </a:cubicBezTo>
                  <a:cubicBezTo>
                    <a:pt x="111" y="48"/>
                    <a:pt x="111" y="49"/>
                    <a:pt x="110" y="49"/>
                  </a:cubicBezTo>
                  <a:cubicBezTo>
                    <a:pt x="111" y="49"/>
                    <a:pt x="111" y="50"/>
                    <a:pt x="111" y="50"/>
                  </a:cubicBezTo>
                  <a:cubicBezTo>
                    <a:pt x="111" y="51"/>
                    <a:pt x="110" y="52"/>
                    <a:pt x="108" y="53"/>
                  </a:cubicBezTo>
                  <a:cubicBezTo>
                    <a:pt x="107" y="54"/>
                    <a:pt x="106" y="54"/>
                    <a:pt x="106" y="56"/>
                  </a:cubicBezTo>
                  <a:cubicBezTo>
                    <a:pt x="105" y="56"/>
                    <a:pt x="105" y="56"/>
                    <a:pt x="105" y="57"/>
                  </a:cubicBezTo>
                  <a:cubicBezTo>
                    <a:pt x="109" y="55"/>
                    <a:pt x="113" y="53"/>
                    <a:pt x="114" y="54"/>
                  </a:cubicBezTo>
                  <a:cubicBezTo>
                    <a:pt x="115" y="55"/>
                    <a:pt x="116" y="55"/>
                    <a:pt x="117" y="55"/>
                  </a:cubicBezTo>
                  <a:cubicBezTo>
                    <a:pt x="118" y="55"/>
                    <a:pt x="119" y="55"/>
                    <a:pt x="120" y="54"/>
                  </a:cubicBezTo>
                  <a:cubicBezTo>
                    <a:pt x="121" y="52"/>
                    <a:pt x="123" y="51"/>
                    <a:pt x="124" y="51"/>
                  </a:cubicBezTo>
                  <a:cubicBezTo>
                    <a:pt x="125" y="51"/>
                    <a:pt x="127" y="52"/>
                    <a:pt x="128" y="53"/>
                  </a:cubicBezTo>
                  <a:cubicBezTo>
                    <a:pt x="129" y="53"/>
                    <a:pt x="129" y="54"/>
                    <a:pt x="129" y="54"/>
                  </a:cubicBezTo>
                  <a:cubicBezTo>
                    <a:pt x="129" y="55"/>
                    <a:pt x="128" y="56"/>
                    <a:pt x="128" y="57"/>
                  </a:cubicBezTo>
                  <a:cubicBezTo>
                    <a:pt x="127" y="58"/>
                    <a:pt x="127" y="58"/>
                    <a:pt x="127" y="59"/>
                  </a:cubicBezTo>
                  <a:cubicBezTo>
                    <a:pt x="129" y="60"/>
                    <a:pt x="128" y="61"/>
                    <a:pt x="128" y="62"/>
                  </a:cubicBezTo>
                  <a:cubicBezTo>
                    <a:pt x="128" y="63"/>
                    <a:pt x="126" y="64"/>
                    <a:pt x="125" y="64"/>
                  </a:cubicBezTo>
                  <a:cubicBezTo>
                    <a:pt x="124" y="64"/>
                    <a:pt x="124" y="64"/>
                    <a:pt x="123" y="63"/>
                  </a:cubicBezTo>
                  <a:cubicBezTo>
                    <a:pt x="123" y="63"/>
                    <a:pt x="122" y="62"/>
                    <a:pt x="122" y="62"/>
                  </a:cubicBezTo>
                  <a:cubicBezTo>
                    <a:pt x="122" y="60"/>
                    <a:pt x="120" y="59"/>
                    <a:pt x="120" y="60"/>
                  </a:cubicBezTo>
                  <a:cubicBezTo>
                    <a:pt x="119" y="61"/>
                    <a:pt x="117" y="65"/>
                    <a:pt x="114" y="65"/>
                  </a:cubicBezTo>
                  <a:cubicBezTo>
                    <a:pt x="112" y="65"/>
                    <a:pt x="110" y="68"/>
                    <a:pt x="110" y="72"/>
                  </a:cubicBezTo>
                  <a:cubicBezTo>
                    <a:pt x="110" y="75"/>
                    <a:pt x="108" y="75"/>
                    <a:pt x="107" y="75"/>
                  </a:cubicBezTo>
                  <a:cubicBezTo>
                    <a:pt x="107" y="75"/>
                    <a:pt x="107" y="75"/>
                    <a:pt x="106" y="75"/>
                  </a:cubicBezTo>
                  <a:cubicBezTo>
                    <a:pt x="106" y="75"/>
                    <a:pt x="106" y="75"/>
                    <a:pt x="106" y="76"/>
                  </a:cubicBezTo>
                  <a:cubicBezTo>
                    <a:pt x="105" y="80"/>
                    <a:pt x="98" y="88"/>
                    <a:pt x="95" y="91"/>
                  </a:cubicBezTo>
                  <a:cubicBezTo>
                    <a:pt x="93" y="93"/>
                    <a:pt x="93" y="94"/>
                    <a:pt x="94" y="95"/>
                  </a:cubicBezTo>
                  <a:cubicBezTo>
                    <a:pt x="94" y="96"/>
                    <a:pt x="94" y="97"/>
                    <a:pt x="94" y="99"/>
                  </a:cubicBezTo>
                  <a:cubicBezTo>
                    <a:pt x="93" y="101"/>
                    <a:pt x="90" y="101"/>
                    <a:pt x="89" y="101"/>
                  </a:cubicBezTo>
                  <a:cubicBezTo>
                    <a:pt x="89" y="101"/>
                    <a:pt x="88" y="101"/>
                    <a:pt x="87" y="100"/>
                  </a:cubicBezTo>
                  <a:cubicBezTo>
                    <a:pt x="87" y="100"/>
                    <a:pt x="86" y="100"/>
                    <a:pt x="86" y="100"/>
                  </a:cubicBezTo>
                  <a:cubicBezTo>
                    <a:pt x="85" y="100"/>
                    <a:pt x="85" y="100"/>
                    <a:pt x="84" y="101"/>
                  </a:cubicBezTo>
                  <a:cubicBezTo>
                    <a:pt x="84" y="101"/>
                    <a:pt x="84" y="103"/>
                    <a:pt x="84" y="104"/>
                  </a:cubicBezTo>
                  <a:cubicBezTo>
                    <a:pt x="85" y="106"/>
                    <a:pt x="85" y="109"/>
                    <a:pt x="83" y="111"/>
                  </a:cubicBezTo>
                  <a:cubicBezTo>
                    <a:pt x="82" y="112"/>
                    <a:pt x="82" y="113"/>
                    <a:pt x="83" y="115"/>
                  </a:cubicBezTo>
                  <a:cubicBezTo>
                    <a:pt x="83" y="116"/>
                    <a:pt x="83" y="117"/>
                    <a:pt x="83" y="118"/>
                  </a:cubicBezTo>
                  <a:cubicBezTo>
                    <a:pt x="83" y="119"/>
                    <a:pt x="83" y="120"/>
                    <a:pt x="81" y="120"/>
                  </a:cubicBezTo>
                  <a:cubicBezTo>
                    <a:pt x="81" y="120"/>
                    <a:pt x="80" y="119"/>
                    <a:pt x="79" y="119"/>
                  </a:cubicBezTo>
                  <a:cubicBezTo>
                    <a:pt x="78" y="119"/>
                    <a:pt x="76" y="119"/>
                    <a:pt x="76" y="119"/>
                  </a:cubicBezTo>
                  <a:cubicBezTo>
                    <a:pt x="76" y="121"/>
                    <a:pt x="73" y="122"/>
                    <a:pt x="70" y="122"/>
                  </a:cubicBezTo>
                  <a:cubicBezTo>
                    <a:pt x="70" y="122"/>
                    <a:pt x="69" y="122"/>
                    <a:pt x="68" y="122"/>
                  </a:cubicBezTo>
                  <a:cubicBezTo>
                    <a:pt x="69" y="123"/>
                    <a:pt x="70" y="124"/>
                    <a:pt x="75" y="127"/>
                  </a:cubicBezTo>
                  <a:cubicBezTo>
                    <a:pt x="76" y="129"/>
                    <a:pt x="76" y="130"/>
                    <a:pt x="76" y="130"/>
                  </a:cubicBezTo>
                  <a:cubicBezTo>
                    <a:pt x="75" y="131"/>
                    <a:pt x="74" y="132"/>
                    <a:pt x="72" y="132"/>
                  </a:cubicBezTo>
                  <a:cubicBezTo>
                    <a:pt x="71" y="132"/>
                    <a:pt x="70" y="131"/>
                    <a:pt x="69" y="130"/>
                  </a:cubicBezTo>
                  <a:cubicBezTo>
                    <a:pt x="69" y="130"/>
                    <a:pt x="67" y="131"/>
                    <a:pt x="66" y="132"/>
                  </a:cubicBezTo>
                  <a:cubicBezTo>
                    <a:pt x="64" y="133"/>
                    <a:pt x="63" y="134"/>
                    <a:pt x="61" y="135"/>
                  </a:cubicBezTo>
                  <a:cubicBezTo>
                    <a:pt x="59" y="136"/>
                    <a:pt x="58" y="137"/>
                    <a:pt x="57" y="139"/>
                  </a:cubicBezTo>
                  <a:cubicBezTo>
                    <a:pt x="57" y="140"/>
                    <a:pt x="56" y="142"/>
                    <a:pt x="53" y="142"/>
                  </a:cubicBezTo>
                  <a:cubicBezTo>
                    <a:pt x="52" y="142"/>
                    <a:pt x="52" y="143"/>
                    <a:pt x="51" y="146"/>
                  </a:cubicBezTo>
                  <a:cubicBezTo>
                    <a:pt x="50" y="147"/>
                    <a:pt x="50" y="149"/>
                    <a:pt x="49" y="150"/>
                  </a:cubicBezTo>
                  <a:cubicBezTo>
                    <a:pt x="48" y="151"/>
                    <a:pt x="48" y="151"/>
                    <a:pt x="47" y="151"/>
                  </a:cubicBezTo>
                  <a:cubicBezTo>
                    <a:pt x="46" y="151"/>
                    <a:pt x="45" y="149"/>
                    <a:pt x="45" y="148"/>
                  </a:cubicBezTo>
                  <a:cubicBezTo>
                    <a:pt x="44" y="147"/>
                    <a:pt x="43" y="146"/>
                    <a:pt x="42" y="146"/>
                  </a:cubicBezTo>
                  <a:cubicBezTo>
                    <a:pt x="41" y="146"/>
                    <a:pt x="41" y="146"/>
                    <a:pt x="41" y="146"/>
                  </a:cubicBezTo>
                  <a:cubicBezTo>
                    <a:pt x="41" y="146"/>
                    <a:pt x="40" y="146"/>
                    <a:pt x="40" y="146"/>
                  </a:cubicBezTo>
                  <a:cubicBezTo>
                    <a:pt x="39" y="147"/>
                    <a:pt x="40" y="148"/>
                    <a:pt x="41" y="150"/>
                  </a:cubicBezTo>
                  <a:cubicBezTo>
                    <a:pt x="42" y="151"/>
                    <a:pt x="42" y="152"/>
                    <a:pt x="42" y="153"/>
                  </a:cubicBezTo>
                  <a:cubicBezTo>
                    <a:pt x="41" y="154"/>
                    <a:pt x="40" y="154"/>
                    <a:pt x="39" y="154"/>
                  </a:cubicBezTo>
                  <a:cubicBezTo>
                    <a:pt x="38" y="154"/>
                    <a:pt x="36" y="154"/>
                    <a:pt x="35" y="155"/>
                  </a:cubicBezTo>
                  <a:cubicBezTo>
                    <a:pt x="34" y="157"/>
                    <a:pt x="31" y="158"/>
                    <a:pt x="28" y="158"/>
                  </a:cubicBezTo>
                  <a:cubicBezTo>
                    <a:pt x="27" y="158"/>
                    <a:pt x="25" y="158"/>
                    <a:pt x="24" y="159"/>
                  </a:cubicBezTo>
                  <a:cubicBezTo>
                    <a:pt x="24" y="160"/>
                    <a:pt x="26" y="160"/>
                    <a:pt x="26" y="160"/>
                  </a:cubicBezTo>
                  <a:cubicBezTo>
                    <a:pt x="28" y="161"/>
                    <a:pt x="30" y="162"/>
                    <a:pt x="30" y="163"/>
                  </a:cubicBezTo>
                  <a:cubicBezTo>
                    <a:pt x="31" y="163"/>
                    <a:pt x="30" y="164"/>
                    <a:pt x="30" y="164"/>
                  </a:cubicBezTo>
                  <a:cubicBezTo>
                    <a:pt x="30" y="165"/>
                    <a:pt x="29" y="165"/>
                    <a:pt x="27" y="165"/>
                  </a:cubicBezTo>
                  <a:cubicBezTo>
                    <a:pt x="25" y="165"/>
                    <a:pt x="22" y="165"/>
                    <a:pt x="20" y="164"/>
                  </a:cubicBezTo>
                  <a:cubicBezTo>
                    <a:pt x="19" y="164"/>
                    <a:pt x="18" y="164"/>
                    <a:pt x="17" y="166"/>
                  </a:cubicBezTo>
                  <a:cubicBezTo>
                    <a:pt x="17" y="167"/>
                    <a:pt x="16" y="169"/>
                    <a:pt x="14" y="168"/>
                  </a:cubicBezTo>
                  <a:cubicBezTo>
                    <a:pt x="12" y="168"/>
                    <a:pt x="10" y="169"/>
                    <a:pt x="9" y="170"/>
                  </a:cubicBezTo>
                  <a:cubicBezTo>
                    <a:pt x="9" y="171"/>
                    <a:pt x="9" y="171"/>
                    <a:pt x="9" y="172"/>
                  </a:cubicBezTo>
                  <a:cubicBezTo>
                    <a:pt x="10" y="173"/>
                    <a:pt x="10" y="174"/>
                    <a:pt x="10" y="174"/>
                  </a:cubicBezTo>
                  <a:cubicBezTo>
                    <a:pt x="10" y="175"/>
                    <a:pt x="9" y="176"/>
                    <a:pt x="8" y="176"/>
                  </a:cubicBezTo>
                  <a:cubicBezTo>
                    <a:pt x="6" y="176"/>
                    <a:pt x="5" y="175"/>
                    <a:pt x="4" y="175"/>
                  </a:cubicBezTo>
                  <a:cubicBezTo>
                    <a:pt x="4" y="174"/>
                    <a:pt x="3" y="174"/>
                    <a:pt x="3" y="17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30" name="Freeform 232"/>
            <p:cNvSpPr>
              <a:spLocks/>
            </p:cNvSpPr>
            <p:nvPr/>
          </p:nvSpPr>
          <p:spPr bwMode="auto">
            <a:xfrm>
              <a:off x="10502900" y="7975600"/>
              <a:ext cx="339725" cy="250825"/>
            </a:xfrm>
            <a:custGeom>
              <a:avLst/>
              <a:gdLst>
                <a:gd name="T0" fmla="*/ 9 w 64"/>
                <a:gd name="T1" fmla="*/ 45 h 48"/>
                <a:gd name="T2" fmla="*/ 10 w 64"/>
                <a:gd name="T3" fmla="*/ 45 h 48"/>
                <a:gd name="T4" fmla="*/ 11 w 64"/>
                <a:gd name="T5" fmla="*/ 45 h 48"/>
                <a:gd name="T6" fmla="*/ 12 w 64"/>
                <a:gd name="T7" fmla="*/ 45 h 48"/>
                <a:gd name="T8" fmla="*/ 13 w 64"/>
                <a:gd name="T9" fmla="*/ 47 h 48"/>
                <a:gd name="T10" fmla="*/ 14 w 64"/>
                <a:gd name="T11" fmla="*/ 47 h 48"/>
                <a:gd name="T12" fmla="*/ 20 w 64"/>
                <a:gd name="T13" fmla="*/ 44 h 48"/>
                <a:gd name="T14" fmla="*/ 37 w 64"/>
                <a:gd name="T15" fmla="*/ 43 h 48"/>
                <a:gd name="T16" fmla="*/ 38 w 64"/>
                <a:gd name="T17" fmla="*/ 43 h 48"/>
                <a:gd name="T18" fmla="*/ 39 w 64"/>
                <a:gd name="T19" fmla="*/ 43 h 48"/>
                <a:gd name="T20" fmla="*/ 56 w 64"/>
                <a:gd name="T21" fmla="*/ 48 h 48"/>
                <a:gd name="T22" fmla="*/ 64 w 64"/>
                <a:gd name="T23" fmla="*/ 47 h 48"/>
                <a:gd name="T24" fmla="*/ 64 w 64"/>
                <a:gd name="T25" fmla="*/ 45 h 48"/>
                <a:gd name="T26" fmla="*/ 64 w 64"/>
                <a:gd name="T27" fmla="*/ 43 h 48"/>
                <a:gd name="T28" fmla="*/ 64 w 64"/>
                <a:gd name="T29" fmla="*/ 41 h 48"/>
                <a:gd name="T30" fmla="*/ 58 w 64"/>
                <a:gd name="T31" fmla="*/ 34 h 48"/>
                <a:gd name="T32" fmla="*/ 54 w 64"/>
                <a:gd name="T33" fmla="*/ 23 h 48"/>
                <a:gd name="T34" fmla="*/ 54 w 64"/>
                <a:gd name="T35" fmla="*/ 23 h 48"/>
                <a:gd name="T36" fmla="*/ 53 w 64"/>
                <a:gd name="T37" fmla="*/ 21 h 48"/>
                <a:gd name="T38" fmla="*/ 53 w 64"/>
                <a:gd name="T39" fmla="*/ 20 h 48"/>
                <a:gd name="T40" fmla="*/ 52 w 64"/>
                <a:gd name="T41" fmla="*/ 18 h 48"/>
                <a:gd name="T42" fmla="*/ 50 w 64"/>
                <a:gd name="T43" fmla="*/ 17 h 48"/>
                <a:gd name="T44" fmla="*/ 49 w 64"/>
                <a:gd name="T45" fmla="*/ 16 h 48"/>
                <a:gd name="T46" fmla="*/ 36 w 64"/>
                <a:gd name="T47" fmla="*/ 6 h 48"/>
                <a:gd name="T48" fmla="*/ 30 w 64"/>
                <a:gd name="T49" fmla="*/ 0 h 48"/>
                <a:gd name="T50" fmla="*/ 22 w 64"/>
                <a:gd name="T51" fmla="*/ 1 h 48"/>
                <a:gd name="T52" fmla="*/ 16 w 64"/>
                <a:gd name="T53" fmla="*/ 1 h 48"/>
                <a:gd name="T54" fmla="*/ 11 w 64"/>
                <a:gd name="T55" fmla="*/ 1 h 48"/>
                <a:gd name="T56" fmla="*/ 9 w 64"/>
                <a:gd name="T57" fmla="*/ 3 h 48"/>
                <a:gd name="T58" fmla="*/ 8 w 64"/>
                <a:gd name="T59" fmla="*/ 4 h 48"/>
                <a:gd name="T60" fmla="*/ 8 w 64"/>
                <a:gd name="T61" fmla="*/ 5 h 48"/>
                <a:gd name="T62" fmla="*/ 7 w 64"/>
                <a:gd name="T63" fmla="*/ 6 h 48"/>
                <a:gd name="T64" fmla="*/ 6 w 64"/>
                <a:gd name="T65" fmla="*/ 7 h 48"/>
                <a:gd name="T66" fmla="*/ 7 w 64"/>
                <a:gd name="T67" fmla="*/ 30 h 48"/>
                <a:gd name="T68" fmla="*/ 8 w 64"/>
                <a:gd name="T69" fmla="*/ 32 h 48"/>
                <a:gd name="T70" fmla="*/ 10 w 64"/>
                <a:gd name="T71" fmla="*/ 32 h 48"/>
                <a:gd name="T72" fmla="*/ 12 w 64"/>
                <a:gd name="T73" fmla="*/ 32 h 48"/>
                <a:gd name="T74" fmla="*/ 13 w 64"/>
                <a:gd name="T75" fmla="*/ 32 h 48"/>
                <a:gd name="T76" fmla="*/ 15 w 64"/>
                <a:gd name="T77" fmla="*/ 32 h 48"/>
                <a:gd name="T78" fmla="*/ 16 w 64"/>
                <a:gd name="T79" fmla="*/ 31 h 48"/>
                <a:gd name="T80" fmla="*/ 18 w 64"/>
                <a:gd name="T81" fmla="*/ 31 h 48"/>
                <a:gd name="T82" fmla="*/ 21 w 64"/>
                <a:gd name="T83" fmla="*/ 30 h 48"/>
                <a:gd name="T84" fmla="*/ 24 w 64"/>
                <a:gd name="T85" fmla="*/ 29 h 48"/>
                <a:gd name="T86" fmla="*/ 31 w 64"/>
                <a:gd name="T87" fmla="*/ 34 h 48"/>
                <a:gd name="T88" fmla="*/ 39 w 64"/>
                <a:gd name="T89" fmla="*/ 35 h 48"/>
                <a:gd name="T90" fmla="*/ 39 w 64"/>
                <a:gd name="T91" fmla="*/ 37 h 48"/>
                <a:gd name="T92" fmla="*/ 27 w 64"/>
                <a:gd name="T93" fmla="*/ 37 h 48"/>
                <a:gd name="T94" fmla="*/ 9 w 64"/>
                <a:gd name="T95" fmla="*/ 40 h 48"/>
                <a:gd name="T96" fmla="*/ 8 w 64"/>
                <a:gd name="T97" fmla="*/ 40 h 48"/>
                <a:gd name="T98" fmla="*/ 8 w 64"/>
                <a:gd name="T99" fmla="*/ 40 h 48"/>
                <a:gd name="T100" fmla="*/ 7 w 64"/>
                <a:gd name="T101" fmla="*/ 41 h 48"/>
                <a:gd name="T102" fmla="*/ 7 w 64"/>
                <a:gd name="T103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4" h="48">
                  <a:moveTo>
                    <a:pt x="8" y="45"/>
                  </a:moveTo>
                  <a:cubicBezTo>
                    <a:pt x="8" y="45"/>
                    <a:pt x="9" y="45"/>
                    <a:pt x="9" y="45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9" y="45"/>
                    <a:pt x="10" y="45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5"/>
                    <a:pt x="12" y="45"/>
                    <a:pt x="12" y="45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5" y="47"/>
                    <a:pt x="18" y="45"/>
                    <a:pt x="19" y="45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34" y="43"/>
                    <a:pt x="36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42" y="43"/>
                    <a:pt x="48" y="45"/>
                    <a:pt x="48" y="47"/>
                  </a:cubicBezTo>
                  <a:cubicBezTo>
                    <a:pt x="49" y="47"/>
                    <a:pt x="52" y="48"/>
                    <a:pt x="56" y="48"/>
                  </a:cubicBezTo>
                  <a:cubicBezTo>
                    <a:pt x="59" y="48"/>
                    <a:pt x="62" y="48"/>
                    <a:pt x="63" y="47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4" y="46"/>
                    <a:pt x="64" y="46"/>
                    <a:pt x="64" y="45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4" y="44"/>
                    <a:pt x="64" y="44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2"/>
                    <a:pt x="64" y="42"/>
                    <a:pt x="64" y="42"/>
                  </a:cubicBezTo>
                  <a:cubicBezTo>
                    <a:pt x="64" y="42"/>
                    <a:pt x="64" y="42"/>
                    <a:pt x="64" y="41"/>
                  </a:cubicBezTo>
                  <a:cubicBezTo>
                    <a:pt x="64" y="41"/>
                    <a:pt x="64" y="41"/>
                    <a:pt x="64" y="41"/>
                  </a:cubicBezTo>
                  <a:cubicBezTo>
                    <a:pt x="64" y="39"/>
                    <a:pt x="60" y="35"/>
                    <a:pt x="58" y="34"/>
                  </a:cubicBezTo>
                  <a:cubicBezTo>
                    <a:pt x="56" y="32"/>
                    <a:pt x="56" y="28"/>
                    <a:pt x="56" y="26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4" y="22"/>
                    <a:pt x="53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21"/>
                    <a:pt x="53" y="20"/>
                    <a:pt x="53" y="20"/>
                  </a:cubicBezTo>
                  <a:cubicBezTo>
                    <a:pt x="53" y="20"/>
                    <a:pt x="52" y="20"/>
                    <a:pt x="52" y="19"/>
                  </a:cubicBezTo>
                  <a:cubicBezTo>
                    <a:pt x="52" y="19"/>
                    <a:pt x="52" y="19"/>
                    <a:pt x="52" y="18"/>
                  </a:cubicBezTo>
                  <a:cubicBezTo>
                    <a:pt x="52" y="18"/>
                    <a:pt x="51" y="18"/>
                    <a:pt x="51" y="18"/>
                  </a:cubicBezTo>
                  <a:cubicBezTo>
                    <a:pt x="51" y="18"/>
                    <a:pt x="51" y="18"/>
                    <a:pt x="50" y="17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50" y="17"/>
                    <a:pt x="49" y="16"/>
                    <a:pt x="49" y="16"/>
                  </a:cubicBezTo>
                  <a:cubicBezTo>
                    <a:pt x="44" y="15"/>
                    <a:pt x="41" y="8"/>
                    <a:pt x="40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5"/>
                    <a:pt x="33" y="2"/>
                    <a:pt x="30" y="0"/>
                  </a:cubicBezTo>
                  <a:cubicBezTo>
                    <a:pt x="30" y="0"/>
                    <a:pt x="29" y="0"/>
                    <a:pt x="28" y="0"/>
                  </a:cubicBezTo>
                  <a:cubicBezTo>
                    <a:pt x="25" y="0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19" y="1"/>
                    <a:pt x="16" y="1"/>
                  </a:cubicBezTo>
                  <a:cubicBezTo>
                    <a:pt x="14" y="1"/>
                    <a:pt x="13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2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6" y="6"/>
                    <a:pt x="6" y="7"/>
                    <a:pt x="6" y="7"/>
                  </a:cubicBezTo>
                  <a:cubicBezTo>
                    <a:pt x="5" y="10"/>
                    <a:pt x="5" y="13"/>
                    <a:pt x="3" y="15"/>
                  </a:cubicBezTo>
                  <a:cubicBezTo>
                    <a:pt x="0" y="20"/>
                    <a:pt x="5" y="28"/>
                    <a:pt x="7" y="30"/>
                  </a:cubicBezTo>
                  <a:cubicBezTo>
                    <a:pt x="7" y="31"/>
                    <a:pt x="8" y="31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9" y="32"/>
                    <a:pt x="9" y="32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1" y="32"/>
                    <a:pt x="11" y="32"/>
                  </a:cubicBezTo>
                  <a:cubicBezTo>
                    <a:pt x="11" y="32"/>
                    <a:pt x="12" y="32"/>
                    <a:pt x="12" y="32"/>
                  </a:cubicBezTo>
                  <a:cubicBezTo>
                    <a:pt x="12" y="32"/>
                    <a:pt x="13" y="32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2"/>
                    <a:pt x="14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9" y="31"/>
                    <a:pt x="19" y="31"/>
                  </a:cubicBezTo>
                  <a:cubicBezTo>
                    <a:pt x="20" y="30"/>
                    <a:pt x="20" y="30"/>
                    <a:pt x="21" y="30"/>
                  </a:cubicBezTo>
                  <a:cubicBezTo>
                    <a:pt x="22" y="29"/>
                    <a:pt x="22" y="29"/>
                    <a:pt x="23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6" y="30"/>
                    <a:pt x="27" y="31"/>
                    <a:pt x="27" y="32"/>
                  </a:cubicBezTo>
                  <a:cubicBezTo>
                    <a:pt x="28" y="33"/>
                    <a:pt x="29" y="33"/>
                    <a:pt x="31" y="34"/>
                  </a:cubicBezTo>
                  <a:cubicBezTo>
                    <a:pt x="31" y="34"/>
                    <a:pt x="31" y="34"/>
                    <a:pt x="32" y="34"/>
                  </a:cubicBezTo>
                  <a:cubicBezTo>
                    <a:pt x="35" y="34"/>
                    <a:pt x="38" y="35"/>
                    <a:pt x="39" y="35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8" y="37"/>
                    <a:pt x="35" y="39"/>
                    <a:pt x="31" y="39"/>
                  </a:cubicBezTo>
                  <a:cubicBezTo>
                    <a:pt x="29" y="39"/>
                    <a:pt x="28" y="38"/>
                    <a:pt x="27" y="37"/>
                  </a:cubicBezTo>
                  <a:cubicBezTo>
                    <a:pt x="25" y="36"/>
                    <a:pt x="23" y="35"/>
                    <a:pt x="22" y="36"/>
                  </a:cubicBezTo>
                  <a:cubicBezTo>
                    <a:pt x="20" y="39"/>
                    <a:pt x="12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0"/>
                    <a:pt x="7" y="40"/>
                    <a:pt x="7" y="40"/>
                  </a:cubicBezTo>
                  <a:cubicBezTo>
                    <a:pt x="7" y="40"/>
                    <a:pt x="7" y="40"/>
                    <a:pt x="7" y="41"/>
                  </a:cubicBezTo>
                  <a:cubicBezTo>
                    <a:pt x="7" y="41"/>
                    <a:pt x="6" y="41"/>
                    <a:pt x="6" y="41"/>
                  </a:cubicBezTo>
                  <a:cubicBezTo>
                    <a:pt x="6" y="42"/>
                    <a:pt x="7" y="43"/>
                    <a:pt x="7" y="44"/>
                  </a:cubicBezTo>
                  <a:cubicBezTo>
                    <a:pt x="8" y="45"/>
                    <a:pt x="8" y="45"/>
                    <a:pt x="8" y="4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31" name="Freeform 233"/>
            <p:cNvSpPr>
              <a:spLocks/>
            </p:cNvSpPr>
            <p:nvPr/>
          </p:nvSpPr>
          <p:spPr bwMode="auto">
            <a:xfrm>
              <a:off x="12320588" y="4103688"/>
              <a:ext cx="20638" cy="15875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1 h 3"/>
                <a:gd name="T4" fmla="*/ 4 w 4"/>
                <a:gd name="T5" fmla="*/ 0 h 3"/>
                <a:gd name="T6" fmla="*/ 1 w 4"/>
                <a:gd name="T7" fmla="*/ 2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3" y="2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32" name="Freeform 234"/>
            <p:cNvSpPr>
              <a:spLocks/>
            </p:cNvSpPr>
            <p:nvPr/>
          </p:nvSpPr>
          <p:spPr bwMode="auto">
            <a:xfrm>
              <a:off x="12766675" y="5046663"/>
              <a:ext cx="430213" cy="193675"/>
            </a:xfrm>
            <a:custGeom>
              <a:avLst/>
              <a:gdLst>
                <a:gd name="T0" fmla="*/ 70 w 81"/>
                <a:gd name="T1" fmla="*/ 8 h 37"/>
                <a:gd name="T2" fmla="*/ 68 w 81"/>
                <a:gd name="T3" fmla="*/ 8 h 37"/>
                <a:gd name="T4" fmla="*/ 66 w 81"/>
                <a:gd name="T5" fmla="*/ 7 h 37"/>
                <a:gd name="T6" fmla="*/ 63 w 81"/>
                <a:gd name="T7" fmla="*/ 7 h 37"/>
                <a:gd name="T8" fmla="*/ 51 w 81"/>
                <a:gd name="T9" fmla="*/ 1 h 37"/>
                <a:gd name="T10" fmla="*/ 48 w 81"/>
                <a:gd name="T11" fmla="*/ 0 h 37"/>
                <a:gd name="T12" fmla="*/ 46 w 81"/>
                <a:gd name="T13" fmla="*/ 1 h 37"/>
                <a:gd name="T14" fmla="*/ 44 w 81"/>
                <a:gd name="T15" fmla="*/ 1 h 37"/>
                <a:gd name="T16" fmla="*/ 41 w 81"/>
                <a:gd name="T17" fmla="*/ 1 h 37"/>
                <a:gd name="T18" fmla="*/ 39 w 81"/>
                <a:gd name="T19" fmla="*/ 7 h 37"/>
                <a:gd name="T20" fmla="*/ 32 w 81"/>
                <a:gd name="T21" fmla="*/ 17 h 37"/>
                <a:gd name="T22" fmla="*/ 29 w 81"/>
                <a:gd name="T23" fmla="*/ 17 h 37"/>
                <a:gd name="T24" fmla="*/ 18 w 81"/>
                <a:gd name="T25" fmla="*/ 4 h 37"/>
                <a:gd name="T26" fmla="*/ 12 w 81"/>
                <a:gd name="T27" fmla="*/ 8 h 37"/>
                <a:gd name="T28" fmla="*/ 6 w 81"/>
                <a:gd name="T29" fmla="*/ 14 h 37"/>
                <a:gd name="T30" fmla="*/ 3 w 81"/>
                <a:gd name="T31" fmla="*/ 28 h 37"/>
                <a:gd name="T32" fmla="*/ 4 w 81"/>
                <a:gd name="T33" fmla="*/ 28 h 37"/>
                <a:gd name="T34" fmla="*/ 6 w 81"/>
                <a:gd name="T35" fmla="*/ 27 h 37"/>
                <a:gd name="T36" fmla="*/ 9 w 81"/>
                <a:gd name="T37" fmla="*/ 27 h 37"/>
                <a:gd name="T38" fmla="*/ 11 w 81"/>
                <a:gd name="T39" fmla="*/ 26 h 37"/>
                <a:gd name="T40" fmla="*/ 24 w 81"/>
                <a:gd name="T41" fmla="*/ 25 h 37"/>
                <a:gd name="T42" fmla="*/ 31 w 81"/>
                <a:gd name="T43" fmla="*/ 26 h 37"/>
                <a:gd name="T44" fmla="*/ 41 w 81"/>
                <a:gd name="T45" fmla="*/ 26 h 37"/>
                <a:gd name="T46" fmla="*/ 47 w 81"/>
                <a:gd name="T47" fmla="*/ 27 h 37"/>
                <a:gd name="T48" fmla="*/ 49 w 81"/>
                <a:gd name="T49" fmla="*/ 28 h 37"/>
                <a:gd name="T50" fmla="*/ 62 w 81"/>
                <a:gd name="T51" fmla="*/ 36 h 37"/>
                <a:gd name="T52" fmla="*/ 64 w 81"/>
                <a:gd name="T53" fmla="*/ 37 h 37"/>
                <a:gd name="T54" fmla="*/ 68 w 81"/>
                <a:gd name="T55" fmla="*/ 35 h 37"/>
                <a:gd name="T56" fmla="*/ 71 w 81"/>
                <a:gd name="T57" fmla="*/ 34 h 37"/>
                <a:gd name="T58" fmla="*/ 73 w 81"/>
                <a:gd name="T59" fmla="*/ 34 h 37"/>
                <a:gd name="T60" fmla="*/ 77 w 81"/>
                <a:gd name="T61" fmla="*/ 32 h 37"/>
                <a:gd name="T62" fmla="*/ 80 w 81"/>
                <a:gd name="T63" fmla="*/ 30 h 37"/>
                <a:gd name="T64" fmla="*/ 81 w 81"/>
                <a:gd name="T65" fmla="*/ 29 h 37"/>
                <a:gd name="T66" fmla="*/ 81 w 81"/>
                <a:gd name="T67" fmla="*/ 27 h 37"/>
                <a:gd name="T68" fmla="*/ 76 w 81"/>
                <a:gd name="T69" fmla="*/ 16 h 37"/>
                <a:gd name="T70" fmla="*/ 73 w 81"/>
                <a:gd name="T71" fmla="*/ 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1" h="37">
                  <a:moveTo>
                    <a:pt x="71" y="8"/>
                  </a:moveTo>
                  <a:cubicBezTo>
                    <a:pt x="71" y="8"/>
                    <a:pt x="70" y="8"/>
                    <a:pt x="70" y="8"/>
                  </a:cubicBezTo>
                  <a:cubicBezTo>
                    <a:pt x="70" y="8"/>
                    <a:pt x="69" y="8"/>
                    <a:pt x="69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7" y="8"/>
                    <a:pt x="67" y="8"/>
                    <a:pt x="66" y="7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5" y="7"/>
                    <a:pt x="65" y="7"/>
                    <a:pt x="64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8"/>
                    <a:pt x="62" y="8"/>
                    <a:pt x="62" y="8"/>
                  </a:cubicBezTo>
                  <a:cubicBezTo>
                    <a:pt x="60" y="8"/>
                    <a:pt x="57" y="6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0" y="0"/>
                    <a:pt x="48" y="0"/>
                  </a:cubicBezTo>
                  <a:cubicBezTo>
                    <a:pt x="48" y="0"/>
                    <a:pt x="47" y="1"/>
                    <a:pt x="46" y="1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1"/>
                    <a:pt x="45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3" y="1"/>
                    <a:pt x="43" y="1"/>
                    <a:pt x="42" y="1"/>
                  </a:cubicBezTo>
                  <a:cubicBezTo>
                    <a:pt x="42" y="1"/>
                    <a:pt x="41" y="1"/>
                    <a:pt x="41" y="1"/>
                  </a:cubicBezTo>
                  <a:cubicBezTo>
                    <a:pt x="41" y="1"/>
                    <a:pt x="40" y="1"/>
                    <a:pt x="40" y="1"/>
                  </a:cubicBezTo>
                  <a:cubicBezTo>
                    <a:pt x="38" y="3"/>
                    <a:pt x="38" y="4"/>
                    <a:pt x="39" y="7"/>
                  </a:cubicBezTo>
                  <a:cubicBezTo>
                    <a:pt x="39" y="8"/>
                    <a:pt x="39" y="9"/>
                    <a:pt x="39" y="11"/>
                  </a:cubicBezTo>
                  <a:cubicBezTo>
                    <a:pt x="39" y="17"/>
                    <a:pt x="34" y="17"/>
                    <a:pt x="32" y="17"/>
                  </a:cubicBezTo>
                  <a:cubicBezTo>
                    <a:pt x="31" y="17"/>
                    <a:pt x="31" y="17"/>
                    <a:pt x="30" y="17"/>
                  </a:cubicBezTo>
                  <a:cubicBezTo>
                    <a:pt x="30" y="17"/>
                    <a:pt x="29" y="17"/>
                    <a:pt x="29" y="17"/>
                  </a:cubicBezTo>
                  <a:cubicBezTo>
                    <a:pt x="26" y="17"/>
                    <a:pt x="23" y="12"/>
                    <a:pt x="20" y="7"/>
                  </a:cubicBezTo>
                  <a:cubicBezTo>
                    <a:pt x="19" y="6"/>
                    <a:pt x="18" y="5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6" y="4"/>
                    <a:pt x="14" y="6"/>
                    <a:pt x="12" y="8"/>
                  </a:cubicBezTo>
                  <a:cubicBezTo>
                    <a:pt x="11" y="8"/>
                    <a:pt x="10" y="9"/>
                    <a:pt x="9" y="10"/>
                  </a:cubicBezTo>
                  <a:cubicBezTo>
                    <a:pt x="7" y="11"/>
                    <a:pt x="7" y="12"/>
                    <a:pt x="6" y="14"/>
                  </a:cubicBezTo>
                  <a:cubicBezTo>
                    <a:pt x="6" y="16"/>
                    <a:pt x="6" y="17"/>
                    <a:pt x="4" y="19"/>
                  </a:cubicBezTo>
                  <a:cubicBezTo>
                    <a:pt x="3" y="20"/>
                    <a:pt x="0" y="23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4" y="28"/>
                    <a:pt x="4" y="28"/>
                  </a:cubicBezTo>
                  <a:cubicBezTo>
                    <a:pt x="4" y="28"/>
                    <a:pt x="5" y="28"/>
                    <a:pt x="5" y="28"/>
                  </a:cubicBezTo>
                  <a:cubicBezTo>
                    <a:pt x="6" y="28"/>
                    <a:pt x="6" y="28"/>
                    <a:pt x="6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8" y="27"/>
                    <a:pt x="8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6"/>
                    <a:pt x="10" y="26"/>
                    <a:pt x="11" y="26"/>
                  </a:cubicBezTo>
                  <a:cubicBezTo>
                    <a:pt x="12" y="25"/>
                    <a:pt x="14" y="25"/>
                    <a:pt x="16" y="25"/>
                  </a:cubicBezTo>
                  <a:cubicBezTo>
                    <a:pt x="19" y="25"/>
                    <a:pt x="22" y="25"/>
                    <a:pt x="24" y="25"/>
                  </a:cubicBezTo>
                  <a:cubicBezTo>
                    <a:pt x="25" y="26"/>
                    <a:pt x="27" y="26"/>
                    <a:pt x="27" y="26"/>
                  </a:cubicBezTo>
                  <a:cubicBezTo>
                    <a:pt x="28" y="26"/>
                    <a:pt x="30" y="26"/>
                    <a:pt x="31" y="26"/>
                  </a:cubicBezTo>
                  <a:cubicBezTo>
                    <a:pt x="33" y="26"/>
                    <a:pt x="35" y="26"/>
                    <a:pt x="37" y="26"/>
                  </a:cubicBezTo>
                  <a:cubicBezTo>
                    <a:pt x="39" y="26"/>
                    <a:pt x="40" y="26"/>
                    <a:pt x="41" y="26"/>
                  </a:cubicBezTo>
                  <a:cubicBezTo>
                    <a:pt x="42" y="26"/>
                    <a:pt x="43" y="25"/>
                    <a:pt x="43" y="25"/>
                  </a:cubicBezTo>
                  <a:cubicBezTo>
                    <a:pt x="45" y="25"/>
                    <a:pt x="46" y="27"/>
                    <a:pt x="47" y="27"/>
                  </a:cubicBezTo>
                  <a:cubicBezTo>
                    <a:pt x="47" y="28"/>
                    <a:pt x="48" y="28"/>
                    <a:pt x="48" y="28"/>
                  </a:cubicBezTo>
                  <a:cubicBezTo>
                    <a:pt x="48" y="28"/>
                    <a:pt x="49" y="28"/>
                    <a:pt x="49" y="28"/>
                  </a:cubicBezTo>
                  <a:cubicBezTo>
                    <a:pt x="52" y="28"/>
                    <a:pt x="58" y="33"/>
                    <a:pt x="60" y="34"/>
                  </a:cubicBezTo>
                  <a:cubicBezTo>
                    <a:pt x="60" y="35"/>
                    <a:pt x="61" y="35"/>
                    <a:pt x="62" y="36"/>
                  </a:cubicBezTo>
                  <a:cubicBezTo>
                    <a:pt x="62" y="36"/>
                    <a:pt x="63" y="36"/>
                    <a:pt x="63" y="37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5" y="37"/>
                    <a:pt x="66" y="36"/>
                    <a:pt x="66" y="35"/>
                  </a:cubicBezTo>
                  <a:cubicBezTo>
                    <a:pt x="67" y="35"/>
                    <a:pt x="67" y="35"/>
                    <a:pt x="68" y="35"/>
                  </a:cubicBezTo>
                  <a:cubicBezTo>
                    <a:pt x="69" y="34"/>
                    <a:pt x="70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2" y="34"/>
                    <a:pt x="72" y="34"/>
                    <a:pt x="73" y="34"/>
                  </a:cubicBezTo>
                  <a:cubicBezTo>
                    <a:pt x="73" y="34"/>
                    <a:pt x="74" y="34"/>
                    <a:pt x="75" y="34"/>
                  </a:cubicBezTo>
                  <a:cubicBezTo>
                    <a:pt x="75" y="34"/>
                    <a:pt x="76" y="34"/>
                    <a:pt x="77" y="32"/>
                  </a:cubicBezTo>
                  <a:cubicBezTo>
                    <a:pt x="77" y="32"/>
                    <a:pt x="78" y="31"/>
                    <a:pt x="78" y="30"/>
                  </a:cubicBezTo>
                  <a:cubicBezTo>
                    <a:pt x="79" y="30"/>
                    <a:pt x="79" y="30"/>
                    <a:pt x="80" y="3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81" y="29"/>
                    <a:pt x="81" y="29"/>
                    <a:pt x="81" y="29"/>
                  </a:cubicBezTo>
                  <a:cubicBezTo>
                    <a:pt x="81" y="29"/>
                    <a:pt x="81" y="29"/>
                    <a:pt x="81" y="29"/>
                  </a:cubicBezTo>
                  <a:cubicBezTo>
                    <a:pt x="81" y="28"/>
                    <a:pt x="81" y="28"/>
                    <a:pt x="81" y="27"/>
                  </a:cubicBezTo>
                  <a:cubicBezTo>
                    <a:pt x="80" y="26"/>
                    <a:pt x="80" y="24"/>
                    <a:pt x="79" y="24"/>
                  </a:cubicBezTo>
                  <a:cubicBezTo>
                    <a:pt x="77" y="21"/>
                    <a:pt x="75" y="18"/>
                    <a:pt x="76" y="16"/>
                  </a:cubicBezTo>
                  <a:cubicBezTo>
                    <a:pt x="76" y="15"/>
                    <a:pt x="77" y="13"/>
                    <a:pt x="75" y="11"/>
                  </a:cubicBezTo>
                  <a:cubicBezTo>
                    <a:pt x="74" y="10"/>
                    <a:pt x="73" y="9"/>
                    <a:pt x="73" y="8"/>
                  </a:cubicBezTo>
                  <a:cubicBezTo>
                    <a:pt x="72" y="8"/>
                    <a:pt x="72" y="8"/>
                    <a:pt x="71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33" name="Freeform 235"/>
            <p:cNvSpPr>
              <a:spLocks/>
            </p:cNvSpPr>
            <p:nvPr/>
          </p:nvSpPr>
          <p:spPr bwMode="auto">
            <a:xfrm>
              <a:off x="12911138" y="5210175"/>
              <a:ext cx="552450" cy="381000"/>
            </a:xfrm>
            <a:custGeom>
              <a:avLst/>
              <a:gdLst>
                <a:gd name="T0" fmla="*/ 54 w 104"/>
                <a:gd name="T1" fmla="*/ 0 h 73"/>
                <a:gd name="T2" fmla="*/ 53 w 104"/>
                <a:gd name="T3" fmla="*/ 1 h 73"/>
                <a:gd name="T4" fmla="*/ 48 w 104"/>
                <a:gd name="T5" fmla="*/ 5 h 73"/>
                <a:gd name="T6" fmla="*/ 44 w 104"/>
                <a:gd name="T7" fmla="*/ 5 h 73"/>
                <a:gd name="T8" fmla="*/ 39 w 104"/>
                <a:gd name="T9" fmla="*/ 8 h 73"/>
                <a:gd name="T10" fmla="*/ 38 w 104"/>
                <a:gd name="T11" fmla="*/ 11 h 73"/>
                <a:gd name="T12" fmla="*/ 38 w 104"/>
                <a:gd name="T13" fmla="*/ 15 h 73"/>
                <a:gd name="T14" fmla="*/ 36 w 104"/>
                <a:gd name="T15" fmla="*/ 17 h 73"/>
                <a:gd name="T16" fmla="*/ 32 w 104"/>
                <a:gd name="T17" fmla="*/ 19 h 73"/>
                <a:gd name="T18" fmla="*/ 27 w 104"/>
                <a:gd name="T19" fmla="*/ 25 h 73"/>
                <a:gd name="T20" fmla="*/ 18 w 104"/>
                <a:gd name="T21" fmla="*/ 32 h 73"/>
                <a:gd name="T22" fmla="*/ 11 w 104"/>
                <a:gd name="T23" fmla="*/ 35 h 73"/>
                <a:gd name="T24" fmla="*/ 11 w 104"/>
                <a:gd name="T25" fmla="*/ 35 h 73"/>
                <a:gd name="T26" fmla="*/ 10 w 104"/>
                <a:gd name="T27" fmla="*/ 35 h 73"/>
                <a:gd name="T28" fmla="*/ 10 w 104"/>
                <a:gd name="T29" fmla="*/ 35 h 73"/>
                <a:gd name="T30" fmla="*/ 9 w 104"/>
                <a:gd name="T31" fmla="*/ 35 h 73"/>
                <a:gd name="T32" fmla="*/ 8 w 104"/>
                <a:gd name="T33" fmla="*/ 35 h 73"/>
                <a:gd name="T34" fmla="*/ 6 w 104"/>
                <a:gd name="T35" fmla="*/ 35 h 73"/>
                <a:gd name="T36" fmla="*/ 5 w 104"/>
                <a:gd name="T37" fmla="*/ 35 h 73"/>
                <a:gd name="T38" fmla="*/ 4 w 104"/>
                <a:gd name="T39" fmla="*/ 35 h 73"/>
                <a:gd name="T40" fmla="*/ 6 w 104"/>
                <a:gd name="T41" fmla="*/ 42 h 73"/>
                <a:gd name="T42" fmla="*/ 6 w 104"/>
                <a:gd name="T43" fmla="*/ 54 h 73"/>
                <a:gd name="T44" fmla="*/ 1 w 104"/>
                <a:gd name="T45" fmla="*/ 60 h 73"/>
                <a:gd name="T46" fmla="*/ 4 w 104"/>
                <a:gd name="T47" fmla="*/ 66 h 73"/>
                <a:gd name="T48" fmla="*/ 3 w 104"/>
                <a:gd name="T49" fmla="*/ 67 h 73"/>
                <a:gd name="T50" fmla="*/ 4 w 104"/>
                <a:gd name="T51" fmla="*/ 70 h 73"/>
                <a:gd name="T52" fmla="*/ 5 w 104"/>
                <a:gd name="T53" fmla="*/ 70 h 73"/>
                <a:gd name="T54" fmla="*/ 6 w 104"/>
                <a:gd name="T55" fmla="*/ 69 h 73"/>
                <a:gd name="T56" fmla="*/ 8 w 104"/>
                <a:gd name="T57" fmla="*/ 68 h 73"/>
                <a:gd name="T58" fmla="*/ 16 w 104"/>
                <a:gd name="T59" fmla="*/ 64 h 73"/>
                <a:gd name="T60" fmla="*/ 39 w 104"/>
                <a:gd name="T61" fmla="*/ 67 h 73"/>
                <a:gd name="T62" fmla="*/ 42 w 104"/>
                <a:gd name="T63" fmla="*/ 67 h 73"/>
                <a:gd name="T64" fmla="*/ 52 w 104"/>
                <a:gd name="T65" fmla="*/ 70 h 73"/>
                <a:gd name="T66" fmla="*/ 54 w 104"/>
                <a:gd name="T67" fmla="*/ 68 h 73"/>
                <a:gd name="T68" fmla="*/ 60 w 104"/>
                <a:gd name="T69" fmla="*/ 70 h 73"/>
                <a:gd name="T70" fmla="*/ 66 w 104"/>
                <a:gd name="T71" fmla="*/ 71 h 73"/>
                <a:gd name="T72" fmla="*/ 72 w 104"/>
                <a:gd name="T73" fmla="*/ 71 h 73"/>
                <a:gd name="T74" fmla="*/ 79 w 104"/>
                <a:gd name="T75" fmla="*/ 70 h 73"/>
                <a:gd name="T76" fmla="*/ 87 w 104"/>
                <a:gd name="T77" fmla="*/ 62 h 73"/>
                <a:gd name="T78" fmla="*/ 87 w 104"/>
                <a:gd name="T79" fmla="*/ 62 h 73"/>
                <a:gd name="T80" fmla="*/ 88 w 104"/>
                <a:gd name="T81" fmla="*/ 61 h 73"/>
                <a:gd name="T82" fmla="*/ 88 w 104"/>
                <a:gd name="T83" fmla="*/ 61 h 73"/>
                <a:gd name="T84" fmla="*/ 89 w 104"/>
                <a:gd name="T85" fmla="*/ 61 h 73"/>
                <a:gd name="T86" fmla="*/ 90 w 104"/>
                <a:gd name="T87" fmla="*/ 61 h 73"/>
                <a:gd name="T88" fmla="*/ 91 w 104"/>
                <a:gd name="T89" fmla="*/ 61 h 73"/>
                <a:gd name="T90" fmla="*/ 93 w 104"/>
                <a:gd name="T91" fmla="*/ 61 h 73"/>
                <a:gd name="T92" fmla="*/ 93 w 104"/>
                <a:gd name="T93" fmla="*/ 60 h 73"/>
                <a:gd name="T94" fmla="*/ 92 w 104"/>
                <a:gd name="T95" fmla="*/ 59 h 73"/>
                <a:gd name="T96" fmla="*/ 90 w 104"/>
                <a:gd name="T97" fmla="*/ 52 h 73"/>
                <a:gd name="T98" fmla="*/ 92 w 104"/>
                <a:gd name="T99" fmla="*/ 44 h 73"/>
                <a:gd name="T100" fmla="*/ 98 w 104"/>
                <a:gd name="T101" fmla="*/ 46 h 73"/>
                <a:gd name="T102" fmla="*/ 98 w 104"/>
                <a:gd name="T103" fmla="*/ 37 h 73"/>
                <a:gd name="T104" fmla="*/ 91 w 104"/>
                <a:gd name="T105" fmla="*/ 31 h 73"/>
                <a:gd name="T106" fmla="*/ 86 w 104"/>
                <a:gd name="T107" fmla="*/ 24 h 73"/>
                <a:gd name="T108" fmla="*/ 84 w 104"/>
                <a:gd name="T109" fmla="*/ 15 h 73"/>
                <a:gd name="T110" fmla="*/ 84 w 104"/>
                <a:gd name="T111" fmla="*/ 12 h 73"/>
                <a:gd name="T112" fmla="*/ 84 w 104"/>
                <a:gd name="T113" fmla="*/ 11 h 73"/>
                <a:gd name="T114" fmla="*/ 83 w 104"/>
                <a:gd name="T115" fmla="*/ 8 h 73"/>
                <a:gd name="T116" fmla="*/ 74 w 104"/>
                <a:gd name="T117" fmla="*/ 5 h 73"/>
                <a:gd name="T118" fmla="*/ 70 w 104"/>
                <a:gd name="T119" fmla="*/ 6 h 73"/>
                <a:gd name="T120" fmla="*/ 62 w 104"/>
                <a:gd name="T121" fmla="*/ 2 h 73"/>
                <a:gd name="T122" fmla="*/ 55 w 104"/>
                <a:gd name="T12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4" h="73">
                  <a:moveTo>
                    <a:pt x="55" y="0"/>
                  </a:moveTo>
                  <a:cubicBezTo>
                    <a:pt x="55" y="0"/>
                    <a:pt x="54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2" y="1"/>
                    <a:pt x="52" y="2"/>
                    <a:pt x="51" y="3"/>
                  </a:cubicBezTo>
                  <a:cubicBezTo>
                    <a:pt x="51" y="4"/>
                    <a:pt x="50" y="5"/>
                    <a:pt x="48" y="5"/>
                  </a:cubicBezTo>
                  <a:cubicBezTo>
                    <a:pt x="47" y="5"/>
                    <a:pt x="46" y="5"/>
                    <a:pt x="46" y="5"/>
                  </a:cubicBezTo>
                  <a:cubicBezTo>
                    <a:pt x="45" y="5"/>
                    <a:pt x="45" y="5"/>
                    <a:pt x="44" y="5"/>
                  </a:cubicBezTo>
                  <a:cubicBezTo>
                    <a:pt x="43" y="5"/>
                    <a:pt x="41" y="5"/>
                    <a:pt x="41" y="6"/>
                  </a:cubicBezTo>
                  <a:cubicBezTo>
                    <a:pt x="40" y="7"/>
                    <a:pt x="39" y="7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8" y="9"/>
                    <a:pt x="38" y="10"/>
                    <a:pt x="38" y="11"/>
                  </a:cubicBezTo>
                  <a:cubicBezTo>
                    <a:pt x="38" y="12"/>
                    <a:pt x="38" y="13"/>
                    <a:pt x="38" y="13"/>
                  </a:cubicBezTo>
                  <a:cubicBezTo>
                    <a:pt x="38" y="14"/>
                    <a:pt x="38" y="14"/>
                    <a:pt x="38" y="15"/>
                  </a:cubicBezTo>
                  <a:cubicBezTo>
                    <a:pt x="38" y="15"/>
                    <a:pt x="38" y="15"/>
                    <a:pt x="37" y="16"/>
                  </a:cubicBezTo>
                  <a:cubicBezTo>
                    <a:pt x="37" y="16"/>
                    <a:pt x="37" y="17"/>
                    <a:pt x="36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4" y="18"/>
                    <a:pt x="34" y="19"/>
                    <a:pt x="32" y="19"/>
                  </a:cubicBezTo>
                  <a:cubicBezTo>
                    <a:pt x="30" y="20"/>
                    <a:pt x="27" y="23"/>
                    <a:pt x="27" y="24"/>
                  </a:cubicBezTo>
                  <a:cubicBezTo>
                    <a:pt x="27" y="24"/>
                    <a:pt x="27" y="25"/>
                    <a:pt x="27" y="25"/>
                  </a:cubicBezTo>
                  <a:cubicBezTo>
                    <a:pt x="27" y="28"/>
                    <a:pt x="26" y="30"/>
                    <a:pt x="25" y="30"/>
                  </a:cubicBezTo>
                  <a:cubicBezTo>
                    <a:pt x="23" y="30"/>
                    <a:pt x="19" y="31"/>
                    <a:pt x="18" y="32"/>
                  </a:cubicBezTo>
                  <a:cubicBezTo>
                    <a:pt x="17" y="34"/>
                    <a:pt x="15" y="35"/>
                    <a:pt x="13" y="35"/>
                  </a:cubicBezTo>
                  <a:cubicBezTo>
                    <a:pt x="12" y="35"/>
                    <a:pt x="12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0" y="35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9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5"/>
                    <a:pt x="9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7" y="35"/>
                    <a:pt x="7" y="35"/>
                  </a:cubicBezTo>
                  <a:cubicBezTo>
                    <a:pt x="7" y="35"/>
                    <a:pt x="7" y="35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5"/>
                    <a:pt x="4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3" y="38"/>
                    <a:pt x="4" y="40"/>
                    <a:pt x="5" y="42"/>
                  </a:cubicBezTo>
                  <a:cubicBezTo>
                    <a:pt x="5" y="42"/>
                    <a:pt x="5" y="42"/>
                    <a:pt x="6" y="42"/>
                  </a:cubicBezTo>
                  <a:cubicBezTo>
                    <a:pt x="7" y="44"/>
                    <a:pt x="8" y="48"/>
                    <a:pt x="8" y="51"/>
                  </a:cubicBezTo>
                  <a:cubicBezTo>
                    <a:pt x="7" y="53"/>
                    <a:pt x="7" y="53"/>
                    <a:pt x="6" y="54"/>
                  </a:cubicBezTo>
                  <a:cubicBezTo>
                    <a:pt x="3" y="55"/>
                    <a:pt x="0" y="58"/>
                    <a:pt x="0" y="59"/>
                  </a:cubicBezTo>
                  <a:cubicBezTo>
                    <a:pt x="0" y="59"/>
                    <a:pt x="1" y="60"/>
                    <a:pt x="1" y="60"/>
                  </a:cubicBezTo>
                  <a:cubicBezTo>
                    <a:pt x="3" y="61"/>
                    <a:pt x="4" y="63"/>
                    <a:pt x="4" y="65"/>
                  </a:cubicBezTo>
                  <a:cubicBezTo>
                    <a:pt x="4" y="65"/>
                    <a:pt x="4" y="65"/>
                    <a:pt x="4" y="66"/>
                  </a:cubicBezTo>
                  <a:cubicBezTo>
                    <a:pt x="3" y="66"/>
                    <a:pt x="3" y="66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8"/>
                    <a:pt x="3" y="69"/>
                    <a:pt x="3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0"/>
                    <a:pt x="4" y="70"/>
                    <a:pt x="5" y="70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6" y="70"/>
                    <a:pt x="6" y="70"/>
                    <a:pt x="6" y="70"/>
                  </a:cubicBezTo>
                  <a:cubicBezTo>
                    <a:pt x="6" y="70"/>
                    <a:pt x="6" y="69"/>
                    <a:pt x="6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8" y="69"/>
                    <a:pt x="8" y="68"/>
                  </a:cubicBezTo>
                  <a:cubicBezTo>
                    <a:pt x="8" y="68"/>
                    <a:pt x="9" y="68"/>
                    <a:pt x="9" y="67"/>
                  </a:cubicBezTo>
                  <a:cubicBezTo>
                    <a:pt x="10" y="66"/>
                    <a:pt x="12" y="64"/>
                    <a:pt x="16" y="64"/>
                  </a:cubicBezTo>
                  <a:cubicBezTo>
                    <a:pt x="28" y="64"/>
                    <a:pt x="34" y="65"/>
                    <a:pt x="36" y="67"/>
                  </a:cubicBezTo>
                  <a:cubicBezTo>
                    <a:pt x="37" y="67"/>
                    <a:pt x="38" y="67"/>
                    <a:pt x="39" y="67"/>
                  </a:cubicBezTo>
                  <a:cubicBezTo>
                    <a:pt x="40" y="67"/>
                    <a:pt x="40" y="67"/>
                    <a:pt x="41" y="67"/>
                  </a:cubicBezTo>
                  <a:cubicBezTo>
                    <a:pt x="41" y="67"/>
                    <a:pt x="42" y="67"/>
                    <a:pt x="42" y="67"/>
                  </a:cubicBezTo>
                  <a:cubicBezTo>
                    <a:pt x="43" y="67"/>
                    <a:pt x="45" y="67"/>
                    <a:pt x="46" y="68"/>
                  </a:cubicBezTo>
                  <a:cubicBezTo>
                    <a:pt x="48" y="69"/>
                    <a:pt x="51" y="70"/>
                    <a:pt x="52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69"/>
                    <a:pt x="53" y="68"/>
                    <a:pt x="54" y="68"/>
                  </a:cubicBezTo>
                  <a:cubicBezTo>
                    <a:pt x="54" y="68"/>
                    <a:pt x="55" y="69"/>
                    <a:pt x="56" y="69"/>
                  </a:cubicBezTo>
                  <a:cubicBezTo>
                    <a:pt x="57" y="70"/>
                    <a:pt x="59" y="70"/>
                    <a:pt x="60" y="70"/>
                  </a:cubicBezTo>
                  <a:cubicBezTo>
                    <a:pt x="61" y="69"/>
                    <a:pt x="61" y="69"/>
                    <a:pt x="62" y="69"/>
                  </a:cubicBezTo>
                  <a:cubicBezTo>
                    <a:pt x="63" y="69"/>
                    <a:pt x="65" y="70"/>
                    <a:pt x="66" y="71"/>
                  </a:cubicBezTo>
                  <a:cubicBezTo>
                    <a:pt x="66" y="71"/>
                    <a:pt x="67" y="72"/>
                    <a:pt x="67" y="72"/>
                  </a:cubicBezTo>
                  <a:cubicBezTo>
                    <a:pt x="69" y="71"/>
                    <a:pt x="71" y="71"/>
                    <a:pt x="72" y="71"/>
                  </a:cubicBezTo>
                  <a:cubicBezTo>
                    <a:pt x="74" y="71"/>
                    <a:pt x="77" y="71"/>
                    <a:pt x="79" y="73"/>
                  </a:cubicBezTo>
                  <a:cubicBezTo>
                    <a:pt x="79" y="72"/>
                    <a:pt x="79" y="71"/>
                    <a:pt x="79" y="70"/>
                  </a:cubicBezTo>
                  <a:cubicBezTo>
                    <a:pt x="79" y="68"/>
                    <a:pt x="84" y="63"/>
                    <a:pt x="86" y="62"/>
                  </a:cubicBezTo>
                  <a:cubicBezTo>
                    <a:pt x="87" y="62"/>
                    <a:pt x="87" y="62"/>
                    <a:pt x="87" y="62"/>
                  </a:cubicBezTo>
                  <a:cubicBezTo>
                    <a:pt x="87" y="62"/>
                    <a:pt x="87" y="62"/>
                    <a:pt x="87" y="62"/>
                  </a:cubicBezTo>
                  <a:cubicBezTo>
                    <a:pt x="87" y="62"/>
                    <a:pt x="87" y="62"/>
                    <a:pt x="87" y="62"/>
                  </a:cubicBezTo>
                  <a:cubicBezTo>
                    <a:pt x="87" y="62"/>
                    <a:pt x="87" y="62"/>
                    <a:pt x="87" y="61"/>
                  </a:cubicBezTo>
                  <a:cubicBezTo>
                    <a:pt x="87" y="61"/>
                    <a:pt x="87" y="61"/>
                    <a:pt x="88" y="61"/>
                  </a:cubicBezTo>
                  <a:cubicBezTo>
                    <a:pt x="88" y="61"/>
                    <a:pt x="88" y="61"/>
                    <a:pt x="88" y="61"/>
                  </a:cubicBezTo>
                  <a:cubicBezTo>
                    <a:pt x="88" y="61"/>
                    <a:pt x="88" y="61"/>
                    <a:pt x="88" y="61"/>
                  </a:cubicBezTo>
                  <a:cubicBezTo>
                    <a:pt x="88" y="61"/>
                    <a:pt x="88" y="61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89" y="61"/>
                    <a:pt x="89" y="61"/>
                    <a:pt x="90" y="61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0" y="61"/>
                    <a:pt x="90" y="61"/>
                    <a:pt x="91" y="61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1" y="61"/>
                    <a:pt x="92" y="61"/>
                    <a:pt x="92" y="61"/>
                  </a:cubicBezTo>
                  <a:cubicBezTo>
                    <a:pt x="92" y="61"/>
                    <a:pt x="92" y="61"/>
                    <a:pt x="93" y="61"/>
                  </a:cubicBezTo>
                  <a:cubicBezTo>
                    <a:pt x="93" y="61"/>
                    <a:pt x="93" y="61"/>
                    <a:pt x="93" y="61"/>
                  </a:cubicBezTo>
                  <a:cubicBezTo>
                    <a:pt x="93" y="60"/>
                    <a:pt x="93" y="60"/>
                    <a:pt x="93" y="60"/>
                  </a:cubicBezTo>
                  <a:cubicBezTo>
                    <a:pt x="93" y="60"/>
                    <a:pt x="92" y="60"/>
                    <a:pt x="92" y="59"/>
                  </a:cubicBezTo>
                  <a:cubicBezTo>
                    <a:pt x="92" y="59"/>
                    <a:pt x="92" y="59"/>
                    <a:pt x="92" y="59"/>
                  </a:cubicBezTo>
                  <a:cubicBezTo>
                    <a:pt x="92" y="58"/>
                    <a:pt x="92" y="57"/>
                    <a:pt x="92" y="57"/>
                  </a:cubicBezTo>
                  <a:cubicBezTo>
                    <a:pt x="91" y="55"/>
                    <a:pt x="91" y="53"/>
                    <a:pt x="90" y="52"/>
                  </a:cubicBezTo>
                  <a:cubicBezTo>
                    <a:pt x="89" y="49"/>
                    <a:pt x="89" y="47"/>
                    <a:pt x="90" y="45"/>
                  </a:cubicBezTo>
                  <a:cubicBezTo>
                    <a:pt x="90" y="45"/>
                    <a:pt x="91" y="44"/>
                    <a:pt x="92" y="44"/>
                  </a:cubicBezTo>
                  <a:cubicBezTo>
                    <a:pt x="93" y="44"/>
                    <a:pt x="94" y="45"/>
                    <a:pt x="95" y="45"/>
                  </a:cubicBezTo>
                  <a:cubicBezTo>
                    <a:pt x="96" y="46"/>
                    <a:pt x="98" y="46"/>
                    <a:pt x="98" y="46"/>
                  </a:cubicBezTo>
                  <a:cubicBezTo>
                    <a:pt x="103" y="44"/>
                    <a:pt x="104" y="42"/>
                    <a:pt x="104" y="42"/>
                  </a:cubicBezTo>
                  <a:cubicBezTo>
                    <a:pt x="103" y="40"/>
                    <a:pt x="100" y="38"/>
                    <a:pt x="98" y="37"/>
                  </a:cubicBezTo>
                  <a:cubicBezTo>
                    <a:pt x="97" y="37"/>
                    <a:pt x="96" y="36"/>
                    <a:pt x="95" y="34"/>
                  </a:cubicBezTo>
                  <a:cubicBezTo>
                    <a:pt x="94" y="33"/>
                    <a:pt x="93" y="31"/>
                    <a:pt x="91" y="31"/>
                  </a:cubicBezTo>
                  <a:cubicBezTo>
                    <a:pt x="89" y="30"/>
                    <a:pt x="89" y="28"/>
                    <a:pt x="88" y="27"/>
                  </a:cubicBezTo>
                  <a:cubicBezTo>
                    <a:pt x="87" y="25"/>
                    <a:pt x="87" y="24"/>
                    <a:pt x="86" y="24"/>
                  </a:cubicBezTo>
                  <a:cubicBezTo>
                    <a:pt x="84" y="22"/>
                    <a:pt x="84" y="20"/>
                    <a:pt x="84" y="17"/>
                  </a:cubicBezTo>
                  <a:cubicBezTo>
                    <a:pt x="84" y="17"/>
                    <a:pt x="84" y="16"/>
                    <a:pt x="84" y="15"/>
                  </a:cubicBezTo>
                  <a:cubicBezTo>
                    <a:pt x="84" y="14"/>
                    <a:pt x="84" y="13"/>
                    <a:pt x="84" y="12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4" y="12"/>
                    <a:pt x="84" y="11"/>
                    <a:pt x="84" y="11"/>
                  </a:cubicBezTo>
                  <a:cubicBezTo>
                    <a:pt x="84" y="10"/>
                    <a:pt x="84" y="8"/>
                    <a:pt x="84" y="8"/>
                  </a:cubicBezTo>
                  <a:cubicBezTo>
                    <a:pt x="83" y="8"/>
                    <a:pt x="83" y="8"/>
                    <a:pt x="83" y="8"/>
                  </a:cubicBezTo>
                  <a:cubicBezTo>
                    <a:pt x="82" y="7"/>
                    <a:pt x="78" y="5"/>
                    <a:pt x="75" y="5"/>
                  </a:cubicBezTo>
                  <a:cubicBezTo>
                    <a:pt x="75" y="5"/>
                    <a:pt x="74" y="5"/>
                    <a:pt x="74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2" y="6"/>
                    <a:pt x="71" y="6"/>
                    <a:pt x="70" y="6"/>
                  </a:cubicBezTo>
                  <a:cubicBezTo>
                    <a:pt x="69" y="6"/>
                    <a:pt x="68" y="6"/>
                    <a:pt x="67" y="5"/>
                  </a:cubicBezTo>
                  <a:cubicBezTo>
                    <a:pt x="66" y="2"/>
                    <a:pt x="64" y="2"/>
                    <a:pt x="62" y="2"/>
                  </a:cubicBezTo>
                  <a:cubicBezTo>
                    <a:pt x="62" y="2"/>
                    <a:pt x="61" y="3"/>
                    <a:pt x="60" y="3"/>
                  </a:cubicBezTo>
                  <a:cubicBezTo>
                    <a:pt x="58" y="3"/>
                    <a:pt x="57" y="1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34" name="Freeform 236"/>
            <p:cNvSpPr>
              <a:spLocks/>
            </p:cNvSpPr>
            <p:nvPr/>
          </p:nvSpPr>
          <p:spPr bwMode="auto">
            <a:xfrm>
              <a:off x="12915900" y="4911725"/>
              <a:ext cx="271463" cy="166688"/>
            </a:xfrm>
            <a:custGeom>
              <a:avLst/>
              <a:gdLst>
                <a:gd name="T0" fmla="*/ 46 w 51"/>
                <a:gd name="T1" fmla="*/ 11 h 32"/>
                <a:gd name="T2" fmla="*/ 48 w 51"/>
                <a:gd name="T3" fmla="*/ 8 h 32"/>
                <a:gd name="T4" fmla="*/ 50 w 51"/>
                <a:gd name="T5" fmla="*/ 5 h 32"/>
                <a:gd name="T6" fmla="*/ 51 w 51"/>
                <a:gd name="T7" fmla="*/ 4 h 32"/>
                <a:gd name="T8" fmla="*/ 51 w 51"/>
                <a:gd name="T9" fmla="*/ 4 h 32"/>
                <a:gd name="T10" fmla="*/ 51 w 51"/>
                <a:gd name="T11" fmla="*/ 4 h 32"/>
                <a:gd name="T12" fmla="*/ 51 w 51"/>
                <a:gd name="T13" fmla="*/ 3 h 32"/>
                <a:gd name="T14" fmla="*/ 51 w 51"/>
                <a:gd name="T15" fmla="*/ 3 h 32"/>
                <a:gd name="T16" fmla="*/ 51 w 51"/>
                <a:gd name="T17" fmla="*/ 2 h 32"/>
                <a:gd name="T18" fmla="*/ 51 w 51"/>
                <a:gd name="T19" fmla="*/ 2 h 32"/>
                <a:gd name="T20" fmla="*/ 49 w 51"/>
                <a:gd name="T21" fmla="*/ 3 h 32"/>
                <a:gd name="T22" fmla="*/ 39 w 51"/>
                <a:gd name="T23" fmla="*/ 2 h 32"/>
                <a:gd name="T24" fmla="*/ 28 w 51"/>
                <a:gd name="T25" fmla="*/ 1 h 32"/>
                <a:gd name="T26" fmla="*/ 21 w 51"/>
                <a:gd name="T27" fmla="*/ 2 h 32"/>
                <a:gd name="T28" fmla="*/ 7 w 51"/>
                <a:gd name="T29" fmla="*/ 5 h 32"/>
                <a:gd name="T30" fmla="*/ 3 w 51"/>
                <a:gd name="T31" fmla="*/ 7 h 32"/>
                <a:gd name="T32" fmla="*/ 0 w 51"/>
                <a:gd name="T33" fmla="*/ 9 h 32"/>
                <a:gd name="T34" fmla="*/ 1 w 51"/>
                <a:gd name="T35" fmla="*/ 10 h 32"/>
                <a:gd name="T36" fmla="*/ 2 w 51"/>
                <a:gd name="T37" fmla="*/ 14 h 32"/>
                <a:gd name="T38" fmla="*/ 3 w 51"/>
                <a:gd name="T39" fmla="*/ 17 h 32"/>
                <a:gd name="T40" fmla="*/ 9 w 51"/>
                <a:gd name="T41" fmla="*/ 20 h 32"/>
                <a:gd name="T42" fmla="*/ 14 w 51"/>
                <a:gd name="T43" fmla="*/ 22 h 32"/>
                <a:gd name="T44" fmla="*/ 13 w 51"/>
                <a:gd name="T45" fmla="*/ 25 h 32"/>
                <a:gd name="T46" fmla="*/ 14 w 51"/>
                <a:gd name="T47" fmla="*/ 25 h 32"/>
                <a:gd name="T48" fmla="*/ 14 w 51"/>
                <a:gd name="T49" fmla="*/ 25 h 32"/>
                <a:gd name="T50" fmla="*/ 16 w 51"/>
                <a:gd name="T51" fmla="*/ 25 h 32"/>
                <a:gd name="T52" fmla="*/ 17 w 51"/>
                <a:gd name="T53" fmla="*/ 25 h 32"/>
                <a:gd name="T54" fmla="*/ 18 w 51"/>
                <a:gd name="T55" fmla="*/ 25 h 32"/>
                <a:gd name="T56" fmla="*/ 19 w 51"/>
                <a:gd name="T57" fmla="*/ 25 h 32"/>
                <a:gd name="T58" fmla="*/ 20 w 51"/>
                <a:gd name="T59" fmla="*/ 24 h 32"/>
                <a:gd name="T60" fmla="*/ 24 w 51"/>
                <a:gd name="T61" fmla="*/ 25 h 32"/>
                <a:gd name="T62" fmla="*/ 24 w 51"/>
                <a:gd name="T63" fmla="*/ 25 h 32"/>
                <a:gd name="T64" fmla="*/ 33 w 51"/>
                <a:gd name="T65" fmla="*/ 31 h 32"/>
                <a:gd name="T66" fmla="*/ 34 w 51"/>
                <a:gd name="T67" fmla="*/ 32 h 32"/>
                <a:gd name="T68" fmla="*/ 36 w 51"/>
                <a:gd name="T69" fmla="*/ 31 h 32"/>
                <a:gd name="T70" fmla="*/ 38 w 51"/>
                <a:gd name="T71" fmla="*/ 31 h 32"/>
                <a:gd name="T72" fmla="*/ 39 w 51"/>
                <a:gd name="T73" fmla="*/ 32 h 32"/>
                <a:gd name="T74" fmla="*/ 40 w 51"/>
                <a:gd name="T75" fmla="*/ 32 h 32"/>
                <a:gd name="T76" fmla="*/ 41 w 51"/>
                <a:gd name="T77" fmla="*/ 32 h 32"/>
                <a:gd name="T78" fmla="*/ 43 w 51"/>
                <a:gd name="T79" fmla="*/ 32 h 32"/>
                <a:gd name="T80" fmla="*/ 43 w 51"/>
                <a:gd name="T81" fmla="*/ 32 h 32"/>
                <a:gd name="T82" fmla="*/ 44 w 51"/>
                <a:gd name="T83" fmla="*/ 32 h 32"/>
                <a:gd name="T84" fmla="*/ 44 w 51"/>
                <a:gd name="T85" fmla="*/ 32 h 32"/>
                <a:gd name="T86" fmla="*/ 44 w 51"/>
                <a:gd name="T87" fmla="*/ 32 h 32"/>
                <a:gd name="T88" fmla="*/ 44 w 51"/>
                <a:gd name="T89" fmla="*/ 31 h 32"/>
                <a:gd name="T90" fmla="*/ 44 w 51"/>
                <a:gd name="T91" fmla="*/ 30 h 32"/>
                <a:gd name="T92" fmla="*/ 45 w 51"/>
                <a:gd name="T93" fmla="*/ 29 h 32"/>
                <a:gd name="T94" fmla="*/ 47 w 51"/>
                <a:gd name="T95" fmla="*/ 28 h 32"/>
                <a:gd name="T96" fmla="*/ 48 w 51"/>
                <a:gd name="T97" fmla="*/ 28 h 32"/>
                <a:gd name="T98" fmla="*/ 48 w 51"/>
                <a:gd name="T99" fmla="*/ 27 h 32"/>
                <a:gd name="T100" fmla="*/ 48 w 51"/>
                <a:gd name="T101" fmla="*/ 26 h 32"/>
                <a:gd name="T102" fmla="*/ 45 w 51"/>
                <a:gd name="T103" fmla="*/ 20 h 32"/>
                <a:gd name="T104" fmla="*/ 45 w 51"/>
                <a:gd name="T105" fmla="*/ 17 h 32"/>
                <a:gd name="T106" fmla="*/ 45 w 51"/>
                <a:gd name="T107" fmla="*/ 16 h 32"/>
                <a:gd name="T108" fmla="*/ 45 w 51"/>
                <a:gd name="T109" fmla="*/ 14 h 32"/>
                <a:gd name="T110" fmla="*/ 46 w 51"/>
                <a:gd name="T111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" h="32">
                  <a:moveTo>
                    <a:pt x="46" y="11"/>
                  </a:moveTo>
                  <a:cubicBezTo>
                    <a:pt x="47" y="10"/>
                    <a:pt x="48" y="9"/>
                    <a:pt x="48" y="8"/>
                  </a:cubicBezTo>
                  <a:cubicBezTo>
                    <a:pt x="49" y="7"/>
                    <a:pt x="50" y="6"/>
                    <a:pt x="50" y="5"/>
                  </a:cubicBezTo>
                  <a:cubicBezTo>
                    <a:pt x="51" y="5"/>
                    <a:pt x="51" y="5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3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0" y="3"/>
                    <a:pt x="49" y="3"/>
                  </a:cubicBezTo>
                  <a:cubicBezTo>
                    <a:pt x="47" y="3"/>
                    <a:pt x="43" y="3"/>
                    <a:pt x="39" y="2"/>
                  </a:cubicBezTo>
                  <a:cubicBezTo>
                    <a:pt x="35" y="1"/>
                    <a:pt x="31" y="0"/>
                    <a:pt x="28" y="1"/>
                  </a:cubicBezTo>
                  <a:cubicBezTo>
                    <a:pt x="26" y="1"/>
                    <a:pt x="24" y="1"/>
                    <a:pt x="21" y="2"/>
                  </a:cubicBezTo>
                  <a:cubicBezTo>
                    <a:pt x="16" y="2"/>
                    <a:pt x="9" y="3"/>
                    <a:pt x="7" y="5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2" y="8"/>
                    <a:pt x="0" y="9"/>
                    <a:pt x="0" y="9"/>
                  </a:cubicBezTo>
                  <a:cubicBezTo>
                    <a:pt x="0" y="9"/>
                    <a:pt x="0" y="9"/>
                    <a:pt x="1" y="10"/>
                  </a:cubicBezTo>
                  <a:cubicBezTo>
                    <a:pt x="3" y="11"/>
                    <a:pt x="2" y="13"/>
                    <a:pt x="2" y="14"/>
                  </a:cubicBezTo>
                  <a:cubicBezTo>
                    <a:pt x="2" y="15"/>
                    <a:pt x="2" y="16"/>
                    <a:pt x="3" y="17"/>
                  </a:cubicBezTo>
                  <a:cubicBezTo>
                    <a:pt x="5" y="20"/>
                    <a:pt x="6" y="21"/>
                    <a:pt x="9" y="20"/>
                  </a:cubicBezTo>
                  <a:cubicBezTo>
                    <a:pt x="11" y="20"/>
                    <a:pt x="13" y="21"/>
                    <a:pt x="14" y="22"/>
                  </a:cubicBezTo>
                  <a:cubicBezTo>
                    <a:pt x="14" y="23"/>
                    <a:pt x="14" y="24"/>
                    <a:pt x="13" y="25"/>
                  </a:cubicBezTo>
                  <a:cubicBezTo>
                    <a:pt x="13" y="25"/>
                    <a:pt x="13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5" y="25"/>
                    <a:pt x="15" y="25"/>
                    <a:pt x="16" y="25"/>
                  </a:cubicBezTo>
                  <a:cubicBezTo>
                    <a:pt x="16" y="25"/>
                    <a:pt x="16" y="25"/>
                    <a:pt x="17" y="25"/>
                  </a:cubicBezTo>
                  <a:cubicBezTo>
                    <a:pt x="17" y="25"/>
                    <a:pt x="18" y="25"/>
                    <a:pt x="18" y="25"/>
                  </a:cubicBezTo>
                  <a:cubicBezTo>
                    <a:pt x="18" y="25"/>
                    <a:pt x="18" y="25"/>
                    <a:pt x="19" y="25"/>
                  </a:cubicBezTo>
                  <a:cubicBezTo>
                    <a:pt x="19" y="25"/>
                    <a:pt x="20" y="24"/>
                    <a:pt x="20" y="24"/>
                  </a:cubicBezTo>
                  <a:cubicBezTo>
                    <a:pt x="23" y="24"/>
                    <a:pt x="23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9" y="29"/>
                    <a:pt x="31" y="30"/>
                    <a:pt x="33" y="31"/>
                  </a:cubicBezTo>
                  <a:cubicBezTo>
                    <a:pt x="34" y="31"/>
                    <a:pt x="34" y="32"/>
                    <a:pt x="34" y="32"/>
                  </a:cubicBezTo>
                  <a:cubicBezTo>
                    <a:pt x="35" y="31"/>
                    <a:pt x="35" y="31"/>
                    <a:pt x="36" y="31"/>
                  </a:cubicBezTo>
                  <a:cubicBezTo>
                    <a:pt x="37" y="31"/>
                    <a:pt x="37" y="31"/>
                    <a:pt x="38" y="31"/>
                  </a:cubicBezTo>
                  <a:cubicBezTo>
                    <a:pt x="38" y="31"/>
                    <a:pt x="38" y="31"/>
                    <a:pt x="39" y="32"/>
                  </a:cubicBezTo>
                  <a:cubicBezTo>
                    <a:pt x="39" y="32"/>
                    <a:pt x="40" y="32"/>
                    <a:pt x="40" y="32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2" y="32"/>
                    <a:pt x="42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0"/>
                  </a:cubicBezTo>
                  <a:cubicBezTo>
                    <a:pt x="44" y="30"/>
                    <a:pt x="45" y="30"/>
                    <a:pt x="45" y="29"/>
                  </a:cubicBezTo>
                  <a:cubicBezTo>
                    <a:pt x="46" y="29"/>
                    <a:pt x="46" y="29"/>
                    <a:pt x="47" y="28"/>
                  </a:cubicBezTo>
                  <a:cubicBezTo>
                    <a:pt x="47" y="28"/>
                    <a:pt x="48" y="28"/>
                    <a:pt x="48" y="28"/>
                  </a:cubicBezTo>
                  <a:cubicBezTo>
                    <a:pt x="48" y="28"/>
                    <a:pt x="48" y="27"/>
                    <a:pt x="48" y="27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6" y="24"/>
                    <a:pt x="46" y="23"/>
                    <a:pt x="45" y="20"/>
                  </a:cubicBezTo>
                  <a:cubicBezTo>
                    <a:pt x="45" y="19"/>
                    <a:pt x="45" y="18"/>
                    <a:pt x="45" y="17"/>
                  </a:cubicBezTo>
                  <a:cubicBezTo>
                    <a:pt x="45" y="17"/>
                    <a:pt x="45" y="16"/>
                    <a:pt x="45" y="16"/>
                  </a:cubicBezTo>
                  <a:cubicBezTo>
                    <a:pt x="44" y="15"/>
                    <a:pt x="44" y="14"/>
                    <a:pt x="45" y="14"/>
                  </a:cubicBezTo>
                  <a:cubicBezTo>
                    <a:pt x="45" y="12"/>
                    <a:pt x="45" y="12"/>
                    <a:pt x="46" y="1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35" name="Freeform 237"/>
            <p:cNvSpPr>
              <a:spLocks/>
            </p:cNvSpPr>
            <p:nvPr/>
          </p:nvSpPr>
          <p:spPr bwMode="auto">
            <a:xfrm>
              <a:off x="12782550" y="3900488"/>
              <a:ext cx="617538" cy="968375"/>
            </a:xfrm>
            <a:custGeom>
              <a:avLst/>
              <a:gdLst>
                <a:gd name="T0" fmla="*/ 91 w 116"/>
                <a:gd name="T1" fmla="*/ 9 h 185"/>
                <a:gd name="T2" fmla="*/ 76 w 116"/>
                <a:gd name="T3" fmla="*/ 0 h 185"/>
                <a:gd name="T4" fmla="*/ 65 w 116"/>
                <a:gd name="T5" fmla="*/ 3 h 185"/>
                <a:gd name="T6" fmla="*/ 54 w 116"/>
                <a:gd name="T7" fmla="*/ 11 h 185"/>
                <a:gd name="T8" fmla="*/ 50 w 116"/>
                <a:gd name="T9" fmla="*/ 22 h 185"/>
                <a:gd name="T10" fmla="*/ 46 w 116"/>
                <a:gd name="T11" fmla="*/ 28 h 185"/>
                <a:gd name="T12" fmla="*/ 41 w 116"/>
                <a:gd name="T13" fmla="*/ 28 h 185"/>
                <a:gd name="T14" fmla="*/ 40 w 116"/>
                <a:gd name="T15" fmla="*/ 26 h 185"/>
                <a:gd name="T16" fmla="*/ 32 w 116"/>
                <a:gd name="T17" fmla="*/ 25 h 185"/>
                <a:gd name="T18" fmla="*/ 18 w 116"/>
                <a:gd name="T19" fmla="*/ 25 h 185"/>
                <a:gd name="T20" fmla="*/ 4 w 116"/>
                <a:gd name="T21" fmla="*/ 16 h 185"/>
                <a:gd name="T22" fmla="*/ 2 w 116"/>
                <a:gd name="T23" fmla="*/ 18 h 185"/>
                <a:gd name="T24" fmla="*/ 0 w 116"/>
                <a:gd name="T25" fmla="*/ 20 h 185"/>
                <a:gd name="T26" fmla="*/ 11 w 116"/>
                <a:gd name="T27" fmla="*/ 29 h 185"/>
                <a:gd name="T28" fmla="*/ 28 w 116"/>
                <a:gd name="T29" fmla="*/ 42 h 185"/>
                <a:gd name="T30" fmla="*/ 31 w 116"/>
                <a:gd name="T31" fmla="*/ 59 h 185"/>
                <a:gd name="T32" fmla="*/ 30 w 116"/>
                <a:gd name="T33" fmla="*/ 71 h 185"/>
                <a:gd name="T34" fmla="*/ 33 w 116"/>
                <a:gd name="T35" fmla="*/ 77 h 185"/>
                <a:gd name="T36" fmla="*/ 34 w 116"/>
                <a:gd name="T37" fmla="*/ 80 h 185"/>
                <a:gd name="T38" fmla="*/ 41 w 116"/>
                <a:gd name="T39" fmla="*/ 83 h 185"/>
                <a:gd name="T40" fmla="*/ 47 w 116"/>
                <a:gd name="T41" fmla="*/ 94 h 185"/>
                <a:gd name="T42" fmla="*/ 44 w 116"/>
                <a:gd name="T43" fmla="*/ 99 h 185"/>
                <a:gd name="T44" fmla="*/ 24 w 116"/>
                <a:gd name="T45" fmla="*/ 117 h 185"/>
                <a:gd name="T46" fmla="*/ 14 w 116"/>
                <a:gd name="T47" fmla="*/ 128 h 185"/>
                <a:gd name="T48" fmla="*/ 2 w 116"/>
                <a:gd name="T49" fmla="*/ 137 h 185"/>
                <a:gd name="T50" fmla="*/ 4 w 116"/>
                <a:gd name="T51" fmla="*/ 148 h 185"/>
                <a:gd name="T52" fmla="*/ 6 w 116"/>
                <a:gd name="T53" fmla="*/ 164 h 185"/>
                <a:gd name="T54" fmla="*/ 12 w 116"/>
                <a:gd name="T55" fmla="*/ 178 h 185"/>
                <a:gd name="T56" fmla="*/ 19 w 116"/>
                <a:gd name="T57" fmla="*/ 182 h 185"/>
                <a:gd name="T58" fmla="*/ 31 w 116"/>
                <a:gd name="T59" fmla="*/ 185 h 185"/>
                <a:gd name="T60" fmla="*/ 76 w 116"/>
                <a:gd name="T61" fmla="*/ 175 h 185"/>
                <a:gd name="T62" fmla="*/ 98 w 116"/>
                <a:gd name="T63" fmla="*/ 155 h 185"/>
                <a:gd name="T64" fmla="*/ 112 w 116"/>
                <a:gd name="T65" fmla="*/ 131 h 185"/>
                <a:gd name="T66" fmla="*/ 101 w 116"/>
                <a:gd name="T67" fmla="*/ 116 h 185"/>
                <a:gd name="T68" fmla="*/ 99 w 116"/>
                <a:gd name="T69" fmla="*/ 108 h 185"/>
                <a:gd name="T70" fmla="*/ 100 w 116"/>
                <a:gd name="T71" fmla="*/ 102 h 185"/>
                <a:gd name="T72" fmla="*/ 96 w 116"/>
                <a:gd name="T73" fmla="*/ 95 h 185"/>
                <a:gd name="T74" fmla="*/ 96 w 116"/>
                <a:gd name="T75" fmla="*/ 85 h 185"/>
                <a:gd name="T76" fmla="*/ 101 w 116"/>
                <a:gd name="T77" fmla="*/ 83 h 185"/>
                <a:gd name="T78" fmla="*/ 89 w 116"/>
                <a:gd name="T79" fmla="*/ 63 h 185"/>
                <a:gd name="T80" fmla="*/ 89 w 116"/>
                <a:gd name="T81" fmla="*/ 59 h 185"/>
                <a:gd name="T82" fmla="*/ 91 w 116"/>
                <a:gd name="T83" fmla="*/ 40 h 185"/>
                <a:gd name="T84" fmla="*/ 83 w 116"/>
                <a:gd name="T85" fmla="*/ 33 h 185"/>
                <a:gd name="T86" fmla="*/ 84 w 116"/>
                <a:gd name="T87" fmla="*/ 21 h 185"/>
                <a:gd name="T88" fmla="*/ 88 w 116"/>
                <a:gd name="T89" fmla="*/ 19 h 185"/>
                <a:gd name="T90" fmla="*/ 91 w 116"/>
                <a:gd name="T91" fmla="*/ 1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6" h="185">
                  <a:moveTo>
                    <a:pt x="91" y="15"/>
                  </a:moveTo>
                  <a:cubicBezTo>
                    <a:pt x="91" y="14"/>
                    <a:pt x="91" y="13"/>
                    <a:pt x="91" y="13"/>
                  </a:cubicBezTo>
                  <a:cubicBezTo>
                    <a:pt x="91" y="11"/>
                    <a:pt x="91" y="10"/>
                    <a:pt x="91" y="9"/>
                  </a:cubicBezTo>
                  <a:cubicBezTo>
                    <a:pt x="91" y="8"/>
                    <a:pt x="88" y="7"/>
                    <a:pt x="86" y="6"/>
                  </a:cubicBezTo>
                  <a:cubicBezTo>
                    <a:pt x="83" y="5"/>
                    <a:pt x="80" y="3"/>
                    <a:pt x="79" y="1"/>
                  </a:cubicBezTo>
                  <a:cubicBezTo>
                    <a:pt x="78" y="0"/>
                    <a:pt x="77" y="0"/>
                    <a:pt x="76" y="0"/>
                  </a:cubicBezTo>
                  <a:cubicBezTo>
                    <a:pt x="74" y="0"/>
                    <a:pt x="72" y="0"/>
                    <a:pt x="72" y="1"/>
                  </a:cubicBezTo>
                  <a:cubicBezTo>
                    <a:pt x="71" y="3"/>
                    <a:pt x="69" y="3"/>
                    <a:pt x="66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2" y="3"/>
                    <a:pt x="61" y="3"/>
                    <a:pt x="61" y="3"/>
                  </a:cubicBezTo>
                  <a:cubicBezTo>
                    <a:pt x="61" y="6"/>
                    <a:pt x="59" y="7"/>
                    <a:pt x="57" y="8"/>
                  </a:cubicBezTo>
                  <a:cubicBezTo>
                    <a:pt x="55" y="9"/>
                    <a:pt x="54" y="10"/>
                    <a:pt x="54" y="11"/>
                  </a:cubicBezTo>
                  <a:cubicBezTo>
                    <a:pt x="54" y="12"/>
                    <a:pt x="54" y="13"/>
                    <a:pt x="54" y="14"/>
                  </a:cubicBezTo>
                  <a:cubicBezTo>
                    <a:pt x="55" y="17"/>
                    <a:pt x="55" y="19"/>
                    <a:pt x="54" y="21"/>
                  </a:cubicBezTo>
                  <a:cubicBezTo>
                    <a:pt x="53" y="21"/>
                    <a:pt x="52" y="22"/>
                    <a:pt x="50" y="22"/>
                  </a:cubicBezTo>
                  <a:cubicBezTo>
                    <a:pt x="50" y="22"/>
                    <a:pt x="50" y="22"/>
                    <a:pt x="49" y="22"/>
                  </a:cubicBezTo>
                  <a:cubicBezTo>
                    <a:pt x="48" y="22"/>
                    <a:pt x="48" y="22"/>
                    <a:pt x="48" y="23"/>
                  </a:cubicBezTo>
                  <a:cubicBezTo>
                    <a:pt x="48" y="24"/>
                    <a:pt x="48" y="26"/>
                    <a:pt x="46" y="28"/>
                  </a:cubicBezTo>
                  <a:cubicBezTo>
                    <a:pt x="46" y="28"/>
                    <a:pt x="45" y="29"/>
                    <a:pt x="44" y="29"/>
                  </a:cubicBezTo>
                  <a:cubicBezTo>
                    <a:pt x="44" y="29"/>
                    <a:pt x="43" y="29"/>
                    <a:pt x="43" y="29"/>
                  </a:cubicBezTo>
                  <a:cubicBezTo>
                    <a:pt x="42" y="29"/>
                    <a:pt x="42" y="28"/>
                    <a:pt x="41" y="28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0" y="26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38" y="27"/>
                    <a:pt x="36" y="26"/>
                    <a:pt x="34" y="26"/>
                  </a:cubicBezTo>
                  <a:cubicBezTo>
                    <a:pt x="34" y="25"/>
                    <a:pt x="33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1" y="27"/>
                    <a:pt x="30" y="27"/>
                    <a:pt x="28" y="27"/>
                  </a:cubicBezTo>
                  <a:cubicBezTo>
                    <a:pt x="26" y="27"/>
                    <a:pt x="24" y="27"/>
                    <a:pt x="22" y="26"/>
                  </a:cubicBezTo>
                  <a:cubicBezTo>
                    <a:pt x="20" y="26"/>
                    <a:pt x="19" y="26"/>
                    <a:pt x="18" y="25"/>
                  </a:cubicBezTo>
                  <a:cubicBezTo>
                    <a:pt x="15" y="25"/>
                    <a:pt x="13" y="22"/>
                    <a:pt x="11" y="20"/>
                  </a:cubicBezTo>
                  <a:cubicBezTo>
                    <a:pt x="9" y="18"/>
                    <a:pt x="8" y="16"/>
                    <a:pt x="6" y="16"/>
                  </a:cubicBezTo>
                  <a:cubicBezTo>
                    <a:pt x="5" y="16"/>
                    <a:pt x="5" y="16"/>
                    <a:pt x="4" y="16"/>
                  </a:cubicBezTo>
                  <a:cubicBezTo>
                    <a:pt x="4" y="16"/>
                    <a:pt x="4" y="17"/>
                    <a:pt x="4" y="17"/>
                  </a:cubicBezTo>
                  <a:cubicBezTo>
                    <a:pt x="3" y="17"/>
                    <a:pt x="3" y="17"/>
                    <a:pt x="2" y="17"/>
                  </a:cubicBezTo>
                  <a:cubicBezTo>
                    <a:pt x="2" y="17"/>
                    <a:pt x="2" y="18"/>
                    <a:pt x="2" y="18"/>
                  </a:cubicBezTo>
                  <a:cubicBezTo>
                    <a:pt x="2" y="18"/>
                    <a:pt x="1" y="18"/>
                    <a:pt x="1" y="19"/>
                  </a:cubicBezTo>
                  <a:cubicBezTo>
                    <a:pt x="1" y="19"/>
                    <a:pt x="1" y="19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2"/>
                    <a:pt x="3" y="23"/>
                    <a:pt x="4" y="23"/>
                  </a:cubicBezTo>
                  <a:cubicBezTo>
                    <a:pt x="6" y="25"/>
                    <a:pt x="8" y="27"/>
                    <a:pt x="11" y="29"/>
                  </a:cubicBezTo>
                  <a:cubicBezTo>
                    <a:pt x="13" y="29"/>
                    <a:pt x="14" y="30"/>
                    <a:pt x="16" y="31"/>
                  </a:cubicBezTo>
                  <a:cubicBezTo>
                    <a:pt x="22" y="33"/>
                    <a:pt x="28" y="36"/>
                    <a:pt x="28" y="39"/>
                  </a:cubicBezTo>
                  <a:cubicBezTo>
                    <a:pt x="28" y="40"/>
                    <a:pt x="28" y="41"/>
                    <a:pt x="28" y="42"/>
                  </a:cubicBezTo>
                  <a:cubicBezTo>
                    <a:pt x="27" y="45"/>
                    <a:pt x="26" y="48"/>
                    <a:pt x="28" y="49"/>
                  </a:cubicBezTo>
                  <a:cubicBezTo>
                    <a:pt x="30" y="50"/>
                    <a:pt x="30" y="53"/>
                    <a:pt x="30" y="55"/>
                  </a:cubicBezTo>
                  <a:cubicBezTo>
                    <a:pt x="30" y="57"/>
                    <a:pt x="29" y="59"/>
                    <a:pt x="31" y="59"/>
                  </a:cubicBezTo>
                  <a:cubicBezTo>
                    <a:pt x="33" y="61"/>
                    <a:pt x="34" y="64"/>
                    <a:pt x="33" y="67"/>
                  </a:cubicBezTo>
                  <a:cubicBezTo>
                    <a:pt x="32" y="69"/>
                    <a:pt x="31" y="71"/>
                    <a:pt x="30" y="71"/>
                  </a:cubicBezTo>
                  <a:cubicBezTo>
                    <a:pt x="30" y="71"/>
                    <a:pt x="30" y="71"/>
                    <a:pt x="30" y="71"/>
                  </a:cubicBezTo>
                  <a:cubicBezTo>
                    <a:pt x="30" y="72"/>
                    <a:pt x="31" y="74"/>
                    <a:pt x="32" y="75"/>
                  </a:cubicBezTo>
                  <a:cubicBezTo>
                    <a:pt x="33" y="75"/>
                    <a:pt x="33" y="76"/>
                    <a:pt x="33" y="76"/>
                  </a:cubicBezTo>
                  <a:cubicBezTo>
                    <a:pt x="33" y="76"/>
                    <a:pt x="33" y="77"/>
                    <a:pt x="33" y="77"/>
                  </a:cubicBezTo>
                  <a:cubicBezTo>
                    <a:pt x="34" y="77"/>
                    <a:pt x="34" y="78"/>
                    <a:pt x="34" y="78"/>
                  </a:cubicBezTo>
                  <a:cubicBezTo>
                    <a:pt x="34" y="78"/>
                    <a:pt x="34" y="78"/>
                    <a:pt x="34" y="79"/>
                  </a:cubicBezTo>
                  <a:cubicBezTo>
                    <a:pt x="34" y="79"/>
                    <a:pt x="34" y="79"/>
                    <a:pt x="34" y="80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7" y="81"/>
                    <a:pt x="39" y="82"/>
                    <a:pt x="41" y="83"/>
                  </a:cubicBezTo>
                  <a:cubicBezTo>
                    <a:pt x="41" y="83"/>
                    <a:pt x="42" y="84"/>
                    <a:pt x="43" y="84"/>
                  </a:cubicBezTo>
                  <a:cubicBezTo>
                    <a:pt x="47" y="86"/>
                    <a:pt x="47" y="89"/>
                    <a:pt x="47" y="92"/>
                  </a:cubicBezTo>
                  <a:cubicBezTo>
                    <a:pt x="47" y="93"/>
                    <a:pt x="47" y="93"/>
                    <a:pt x="47" y="94"/>
                  </a:cubicBezTo>
                  <a:cubicBezTo>
                    <a:pt x="47" y="94"/>
                    <a:pt x="47" y="94"/>
                    <a:pt x="47" y="94"/>
                  </a:cubicBezTo>
                  <a:cubicBezTo>
                    <a:pt x="48" y="96"/>
                    <a:pt x="48" y="98"/>
                    <a:pt x="47" y="99"/>
                  </a:cubicBezTo>
                  <a:cubicBezTo>
                    <a:pt x="46" y="99"/>
                    <a:pt x="45" y="99"/>
                    <a:pt x="44" y="99"/>
                  </a:cubicBezTo>
                  <a:cubicBezTo>
                    <a:pt x="42" y="97"/>
                    <a:pt x="40" y="99"/>
                    <a:pt x="39" y="103"/>
                  </a:cubicBezTo>
                  <a:cubicBezTo>
                    <a:pt x="38" y="108"/>
                    <a:pt x="31" y="115"/>
                    <a:pt x="27" y="115"/>
                  </a:cubicBezTo>
                  <a:cubicBezTo>
                    <a:pt x="25" y="115"/>
                    <a:pt x="25" y="116"/>
                    <a:pt x="24" y="117"/>
                  </a:cubicBezTo>
                  <a:cubicBezTo>
                    <a:pt x="23" y="118"/>
                    <a:pt x="22" y="120"/>
                    <a:pt x="20" y="120"/>
                  </a:cubicBezTo>
                  <a:cubicBezTo>
                    <a:pt x="18" y="121"/>
                    <a:pt x="15" y="122"/>
                    <a:pt x="15" y="125"/>
                  </a:cubicBezTo>
                  <a:cubicBezTo>
                    <a:pt x="15" y="126"/>
                    <a:pt x="15" y="127"/>
                    <a:pt x="14" y="128"/>
                  </a:cubicBezTo>
                  <a:cubicBezTo>
                    <a:pt x="12" y="130"/>
                    <a:pt x="9" y="130"/>
                    <a:pt x="6" y="130"/>
                  </a:cubicBezTo>
                  <a:cubicBezTo>
                    <a:pt x="5" y="130"/>
                    <a:pt x="5" y="131"/>
                    <a:pt x="4" y="133"/>
                  </a:cubicBezTo>
                  <a:cubicBezTo>
                    <a:pt x="4" y="135"/>
                    <a:pt x="3" y="136"/>
                    <a:pt x="2" y="137"/>
                  </a:cubicBezTo>
                  <a:cubicBezTo>
                    <a:pt x="1" y="138"/>
                    <a:pt x="1" y="138"/>
                    <a:pt x="1" y="139"/>
                  </a:cubicBezTo>
                  <a:cubicBezTo>
                    <a:pt x="0" y="139"/>
                    <a:pt x="1" y="141"/>
                    <a:pt x="2" y="142"/>
                  </a:cubicBezTo>
                  <a:cubicBezTo>
                    <a:pt x="4" y="144"/>
                    <a:pt x="4" y="146"/>
                    <a:pt x="4" y="148"/>
                  </a:cubicBezTo>
                  <a:cubicBezTo>
                    <a:pt x="4" y="149"/>
                    <a:pt x="3" y="150"/>
                    <a:pt x="4" y="150"/>
                  </a:cubicBezTo>
                  <a:cubicBezTo>
                    <a:pt x="4" y="151"/>
                    <a:pt x="4" y="151"/>
                    <a:pt x="4" y="152"/>
                  </a:cubicBezTo>
                  <a:cubicBezTo>
                    <a:pt x="6" y="154"/>
                    <a:pt x="8" y="159"/>
                    <a:pt x="6" y="164"/>
                  </a:cubicBezTo>
                  <a:cubicBezTo>
                    <a:pt x="3" y="170"/>
                    <a:pt x="2" y="173"/>
                    <a:pt x="2" y="174"/>
                  </a:cubicBezTo>
                  <a:cubicBezTo>
                    <a:pt x="3" y="174"/>
                    <a:pt x="5" y="175"/>
                    <a:pt x="7" y="176"/>
                  </a:cubicBezTo>
                  <a:cubicBezTo>
                    <a:pt x="9" y="177"/>
                    <a:pt x="11" y="178"/>
                    <a:pt x="12" y="178"/>
                  </a:cubicBezTo>
                  <a:cubicBezTo>
                    <a:pt x="12" y="178"/>
                    <a:pt x="12" y="178"/>
                    <a:pt x="13" y="178"/>
                  </a:cubicBezTo>
                  <a:cubicBezTo>
                    <a:pt x="14" y="178"/>
                    <a:pt x="16" y="179"/>
                    <a:pt x="16" y="181"/>
                  </a:cubicBezTo>
                  <a:cubicBezTo>
                    <a:pt x="17" y="182"/>
                    <a:pt x="18" y="182"/>
                    <a:pt x="19" y="182"/>
                  </a:cubicBezTo>
                  <a:cubicBezTo>
                    <a:pt x="19" y="182"/>
                    <a:pt x="20" y="182"/>
                    <a:pt x="20" y="182"/>
                  </a:cubicBezTo>
                  <a:cubicBezTo>
                    <a:pt x="21" y="182"/>
                    <a:pt x="22" y="182"/>
                    <a:pt x="23" y="183"/>
                  </a:cubicBezTo>
                  <a:cubicBezTo>
                    <a:pt x="24" y="184"/>
                    <a:pt x="26" y="185"/>
                    <a:pt x="31" y="185"/>
                  </a:cubicBezTo>
                  <a:cubicBezTo>
                    <a:pt x="36" y="184"/>
                    <a:pt x="43" y="182"/>
                    <a:pt x="50" y="180"/>
                  </a:cubicBezTo>
                  <a:cubicBezTo>
                    <a:pt x="56" y="178"/>
                    <a:pt x="63" y="177"/>
                    <a:pt x="66" y="177"/>
                  </a:cubicBezTo>
                  <a:cubicBezTo>
                    <a:pt x="70" y="177"/>
                    <a:pt x="73" y="176"/>
                    <a:pt x="76" y="175"/>
                  </a:cubicBezTo>
                  <a:cubicBezTo>
                    <a:pt x="78" y="173"/>
                    <a:pt x="80" y="170"/>
                    <a:pt x="81" y="169"/>
                  </a:cubicBezTo>
                  <a:cubicBezTo>
                    <a:pt x="83" y="167"/>
                    <a:pt x="86" y="165"/>
                    <a:pt x="89" y="164"/>
                  </a:cubicBezTo>
                  <a:cubicBezTo>
                    <a:pt x="93" y="161"/>
                    <a:pt x="97" y="158"/>
                    <a:pt x="98" y="155"/>
                  </a:cubicBezTo>
                  <a:cubicBezTo>
                    <a:pt x="100" y="152"/>
                    <a:pt x="104" y="149"/>
                    <a:pt x="107" y="146"/>
                  </a:cubicBezTo>
                  <a:cubicBezTo>
                    <a:pt x="111" y="144"/>
                    <a:pt x="114" y="142"/>
                    <a:pt x="115" y="139"/>
                  </a:cubicBezTo>
                  <a:cubicBezTo>
                    <a:pt x="116" y="137"/>
                    <a:pt x="116" y="136"/>
                    <a:pt x="112" y="131"/>
                  </a:cubicBezTo>
                  <a:cubicBezTo>
                    <a:pt x="110" y="129"/>
                    <a:pt x="107" y="127"/>
                    <a:pt x="104" y="125"/>
                  </a:cubicBezTo>
                  <a:cubicBezTo>
                    <a:pt x="100" y="123"/>
                    <a:pt x="98" y="121"/>
                    <a:pt x="98" y="120"/>
                  </a:cubicBezTo>
                  <a:cubicBezTo>
                    <a:pt x="97" y="118"/>
                    <a:pt x="99" y="117"/>
                    <a:pt x="101" y="116"/>
                  </a:cubicBezTo>
                  <a:cubicBezTo>
                    <a:pt x="103" y="115"/>
                    <a:pt x="105" y="114"/>
                    <a:pt x="105" y="113"/>
                  </a:cubicBezTo>
                  <a:cubicBezTo>
                    <a:pt x="104" y="112"/>
                    <a:pt x="104" y="111"/>
                    <a:pt x="102" y="110"/>
                  </a:cubicBezTo>
                  <a:cubicBezTo>
                    <a:pt x="101" y="110"/>
                    <a:pt x="100" y="109"/>
                    <a:pt x="99" y="108"/>
                  </a:cubicBezTo>
                  <a:cubicBezTo>
                    <a:pt x="98" y="107"/>
                    <a:pt x="98" y="107"/>
                    <a:pt x="98" y="106"/>
                  </a:cubicBezTo>
                  <a:cubicBezTo>
                    <a:pt x="98" y="105"/>
                    <a:pt x="99" y="103"/>
                    <a:pt x="100" y="103"/>
                  </a:cubicBezTo>
                  <a:cubicBezTo>
                    <a:pt x="100" y="102"/>
                    <a:pt x="100" y="102"/>
                    <a:pt x="100" y="102"/>
                  </a:cubicBezTo>
                  <a:cubicBezTo>
                    <a:pt x="100" y="102"/>
                    <a:pt x="99" y="101"/>
                    <a:pt x="98" y="101"/>
                  </a:cubicBezTo>
                  <a:cubicBezTo>
                    <a:pt x="97" y="100"/>
                    <a:pt x="95" y="99"/>
                    <a:pt x="95" y="98"/>
                  </a:cubicBezTo>
                  <a:cubicBezTo>
                    <a:pt x="94" y="96"/>
                    <a:pt x="96" y="96"/>
                    <a:pt x="96" y="95"/>
                  </a:cubicBezTo>
                  <a:cubicBezTo>
                    <a:pt x="97" y="95"/>
                    <a:pt x="97" y="95"/>
                    <a:pt x="97" y="95"/>
                  </a:cubicBezTo>
                  <a:cubicBezTo>
                    <a:pt x="97" y="94"/>
                    <a:pt x="97" y="94"/>
                    <a:pt x="97" y="93"/>
                  </a:cubicBezTo>
                  <a:cubicBezTo>
                    <a:pt x="95" y="91"/>
                    <a:pt x="94" y="88"/>
                    <a:pt x="96" y="85"/>
                  </a:cubicBezTo>
                  <a:cubicBezTo>
                    <a:pt x="97" y="84"/>
                    <a:pt x="98" y="84"/>
                    <a:pt x="99" y="83"/>
                  </a:cubicBezTo>
                  <a:cubicBezTo>
                    <a:pt x="100" y="83"/>
                    <a:pt x="100" y="83"/>
                    <a:pt x="101" y="83"/>
                  </a:cubicBezTo>
                  <a:cubicBezTo>
                    <a:pt x="101" y="83"/>
                    <a:pt x="101" y="83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6" y="74"/>
                    <a:pt x="91" y="66"/>
                    <a:pt x="89" y="64"/>
                  </a:cubicBezTo>
                  <a:cubicBezTo>
                    <a:pt x="89" y="63"/>
                    <a:pt x="89" y="63"/>
                    <a:pt x="89" y="63"/>
                  </a:cubicBezTo>
                  <a:cubicBezTo>
                    <a:pt x="89" y="62"/>
                    <a:pt x="88" y="62"/>
                    <a:pt x="88" y="62"/>
                  </a:cubicBezTo>
                  <a:cubicBezTo>
                    <a:pt x="88" y="61"/>
                    <a:pt x="88" y="61"/>
                    <a:pt x="88" y="60"/>
                  </a:cubicBezTo>
                  <a:cubicBezTo>
                    <a:pt x="88" y="60"/>
                    <a:pt x="89" y="59"/>
                    <a:pt x="89" y="59"/>
                  </a:cubicBezTo>
                  <a:cubicBezTo>
                    <a:pt x="90" y="57"/>
                    <a:pt x="91" y="56"/>
                    <a:pt x="92" y="55"/>
                  </a:cubicBezTo>
                  <a:cubicBezTo>
                    <a:pt x="95" y="53"/>
                    <a:pt x="99" y="48"/>
                    <a:pt x="99" y="47"/>
                  </a:cubicBezTo>
                  <a:cubicBezTo>
                    <a:pt x="99" y="46"/>
                    <a:pt x="93" y="41"/>
                    <a:pt x="91" y="40"/>
                  </a:cubicBezTo>
                  <a:cubicBezTo>
                    <a:pt x="91" y="39"/>
                    <a:pt x="90" y="39"/>
                    <a:pt x="90" y="39"/>
                  </a:cubicBezTo>
                  <a:cubicBezTo>
                    <a:pt x="88" y="39"/>
                    <a:pt x="85" y="38"/>
                    <a:pt x="84" y="35"/>
                  </a:cubicBezTo>
                  <a:cubicBezTo>
                    <a:pt x="84" y="34"/>
                    <a:pt x="83" y="34"/>
                    <a:pt x="83" y="33"/>
                  </a:cubicBezTo>
                  <a:cubicBezTo>
                    <a:pt x="82" y="31"/>
                    <a:pt x="81" y="30"/>
                    <a:pt x="82" y="28"/>
                  </a:cubicBezTo>
                  <a:cubicBezTo>
                    <a:pt x="84" y="26"/>
                    <a:pt x="84" y="24"/>
                    <a:pt x="84" y="23"/>
                  </a:cubicBezTo>
                  <a:cubicBezTo>
                    <a:pt x="84" y="22"/>
                    <a:pt x="84" y="22"/>
                    <a:pt x="84" y="21"/>
                  </a:cubicBezTo>
                  <a:cubicBezTo>
                    <a:pt x="85" y="21"/>
                    <a:pt x="86" y="20"/>
                    <a:pt x="86" y="20"/>
                  </a:cubicBezTo>
                  <a:cubicBezTo>
                    <a:pt x="87" y="20"/>
                    <a:pt x="88" y="20"/>
                    <a:pt x="88" y="20"/>
                  </a:cubicBezTo>
                  <a:cubicBezTo>
                    <a:pt x="88" y="19"/>
                    <a:pt x="88" y="19"/>
                    <a:pt x="88" y="19"/>
                  </a:cubicBezTo>
                  <a:cubicBezTo>
                    <a:pt x="88" y="18"/>
                    <a:pt x="89" y="18"/>
                    <a:pt x="89" y="17"/>
                  </a:cubicBezTo>
                  <a:cubicBezTo>
                    <a:pt x="89" y="17"/>
                    <a:pt x="89" y="17"/>
                    <a:pt x="89" y="17"/>
                  </a:cubicBezTo>
                  <a:cubicBezTo>
                    <a:pt x="90" y="16"/>
                    <a:pt x="90" y="15"/>
                    <a:pt x="91" y="15"/>
                  </a:cubicBezTo>
                  <a:cubicBezTo>
                    <a:pt x="91" y="15"/>
                    <a:pt x="91" y="15"/>
                    <a:pt x="91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36" name="Freeform 238"/>
            <p:cNvSpPr>
              <a:spLocks/>
            </p:cNvSpPr>
            <p:nvPr/>
          </p:nvSpPr>
          <p:spPr bwMode="auto">
            <a:xfrm>
              <a:off x="10514013" y="7310438"/>
              <a:ext cx="701675" cy="763588"/>
            </a:xfrm>
            <a:custGeom>
              <a:avLst/>
              <a:gdLst>
                <a:gd name="T0" fmla="*/ 53 w 132"/>
                <a:gd name="T1" fmla="*/ 146 h 146"/>
                <a:gd name="T2" fmla="*/ 54 w 132"/>
                <a:gd name="T3" fmla="*/ 146 h 146"/>
                <a:gd name="T4" fmla="*/ 55 w 132"/>
                <a:gd name="T5" fmla="*/ 146 h 146"/>
                <a:gd name="T6" fmla="*/ 56 w 132"/>
                <a:gd name="T7" fmla="*/ 146 h 146"/>
                <a:gd name="T8" fmla="*/ 57 w 132"/>
                <a:gd name="T9" fmla="*/ 145 h 146"/>
                <a:gd name="T10" fmla="*/ 57 w 132"/>
                <a:gd name="T11" fmla="*/ 145 h 146"/>
                <a:gd name="T12" fmla="*/ 65 w 132"/>
                <a:gd name="T13" fmla="*/ 141 h 146"/>
                <a:gd name="T14" fmla="*/ 69 w 132"/>
                <a:gd name="T15" fmla="*/ 141 h 146"/>
                <a:gd name="T16" fmla="*/ 75 w 132"/>
                <a:gd name="T17" fmla="*/ 139 h 146"/>
                <a:gd name="T18" fmla="*/ 85 w 132"/>
                <a:gd name="T19" fmla="*/ 138 h 146"/>
                <a:gd name="T20" fmla="*/ 86 w 132"/>
                <a:gd name="T21" fmla="*/ 138 h 146"/>
                <a:gd name="T22" fmla="*/ 129 w 132"/>
                <a:gd name="T23" fmla="*/ 137 h 146"/>
                <a:gd name="T24" fmla="*/ 130 w 132"/>
                <a:gd name="T25" fmla="*/ 129 h 146"/>
                <a:gd name="T26" fmla="*/ 116 w 132"/>
                <a:gd name="T27" fmla="*/ 25 h 146"/>
                <a:gd name="T28" fmla="*/ 132 w 132"/>
                <a:gd name="T29" fmla="*/ 25 h 146"/>
                <a:gd name="T30" fmla="*/ 96 w 132"/>
                <a:gd name="T31" fmla="*/ 1 h 146"/>
                <a:gd name="T32" fmla="*/ 95 w 132"/>
                <a:gd name="T33" fmla="*/ 0 h 146"/>
                <a:gd name="T34" fmla="*/ 95 w 132"/>
                <a:gd name="T35" fmla="*/ 1 h 146"/>
                <a:gd name="T36" fmla="*/ 95 w 132"/>
                <a:gd name="T37" fmla="*/ 3 h 146"/>
                <a:gd name="T38" fmla="*/ 95 w 132"/>
                <a:gd name="T39" fmla="*/ 5 h 146"/>
                <a:gd name="T40" fmla="*/ 95 w 132"/>
                <a:gd name="T41" fmla="*/ 7 h 146"/>
                <a:gd name="T42" fmla="*/ 95 w 132"/>
                <a:gd name="T43" fmla="*/ 8 h 146"/>
                <a:gd name="T44" fmla="*/ 95 w 132"/>
                <a:gd name="T45" fmla="*/ 10 h 146"/>
                <a:gd name="T46" fmla="*/ 95 w 132"/>
                <a:gd name="T47" fmla="*/ 11 h 146"/>
                <a:gd name="T48" fmla="*/ 95 w 132"/>
                <a:gd name="T49" fmla="*/ 12 h 146"/>
                <a:gd name="T50" fmla="*/ 95 w 132"/>
                <a:gd name="T51" fmla="*/ 12 h 146"/>
                <a:gd name="T52" fmla="*/ 95 w 132"/>
                <a:gd name="T53" fmla="*/ 13 h 146"/>
                <a:gd name="T54" fmla="*/ 95 w 132"/>
                <a:gd name="T55" fmla="*/ 14 h 146"/>
                <a:gd name="T56" fmla="*/ 95 w 132"/>
                <a:gd name="T57" fmla="*/ 14 h 146"/>
                <a:gd name="T58" fmla="*/ 94 w 132"/>
                <a:gd name="T59" fmla="*/ 14 h 146"/>
                <a:gd name="T60" fmla="*/ 94 w 132"/>
                <a:gd name="T61" fmla="*/ 14 h 146"/>
                <a:gd name="T62" fmla="*/ 94 w 132"/>
                <a:gd name="T63" fmla="*/ 14 h 146"/>
                <a:gd name="T64" fmla="*/ 94 w 132"/>
                <a:gd name="T65" fmla="*/ 15 h 146"/>
                <a:gd name="T66" fmla="*/ 57 w 132"/>
                <a:gd name="T67" fmla="*/ 15 h 146"/>
                <a:gd name="T68" fmla="*/ 50 w 132"/>
                <a:gd name="T69" fmla="*/ 49 h 146"/>
                <a:gd name="T70" fmla="*/ 45 w 132"/>
                <a:gd name="T71" fmla="*/ 71 h 146"/>
                <a:gd name="T72" fmla="*/ 5 w 132"/>
                <a:gd name="T73" fmla="*/ 80 h 146"/>
                <a:gd name="T74" fmla="*/ 8 w 132"/>
                <a:gd name="T75" fmla="*/ 90 h 146"/>
                <a:gd name="T76" fmla="*/ 5 w 132"/>
                <a:gd name="T77" fmla="*/ 124 h 146"/>
                <a:gd name="T78" fmla="*/ 4 w 132"/>
                <a:gd name="T79" fmla="*/ 131 h 146"/>
                <a:gd name="T80" fmla="*/ 4 w 132"/>
                <a:gd name="T81" fmla="*/ 131 h 146"/>
                <a:gd name="T82" fmla="*/ 9 w 132"/>
                <a:gd name="T83" fmla="*/ 126 h 146"/>
                <a:gd name="T84" fmla="*/ 14 w 132"/>
                <a:gd name="T85" fmla="*/ 126 h 146"/>
                <a:gd name="T86" fmla="*/ 26 w 132"/>
                <a:gd name="T87" fmla="*/ 125 h 146"/>
                <a:gd name="T88" fmla="*/ 35 w 132"/>
                <a:gd name="T89" fmla="*/ 131 h 146"/>
                <a:gd name="T90" fmla="*/ 40 w 132"/>
                <a:gd name="T91" fmla="*/ 132 h 146"/>
                <a:gd name="T92" fmla="*/ 52 w 132"/>
                <a:gd name="T93" fmla="*/ 145 h 146"/>
                <a:gd name="T94" fmla="*/ 53 w 132"/>
                <a:gd name="T95" fmla="*/ 1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2" h="146">
                  <a:moveTo>
                    <a:pt x="53" y="146"/>
                  </a:moveTo>
                  <a:cubicBezTo>
                    <a:pt x="53" y="146"/>
                    <a:pt x="53" y="146"/>
                    <a:pt x="53" y="146"/>
                  </a:cubicBezTo>
                  <a:cubicBezTo>
                    <a:pt x="54" y="146"/>
                    <a:pt x="54" y="146"/>
                    <a:pt x="54" y="146"/>
                  </a:cubicBezTo>
                  <a:cubicBezTo>
                    <a:pt x="54" y="146"/>
                    <a:pt x="54" y="146"/>
                    <a:pt x="54" y="146"/>
                  </a:cubicBezTo>
                  <a:cubicBezTo>
                    <a:pt x="55" y="146"/>
                    <a:pt x="55" y="146"/>
                    <a:pt x="55" y="146"/>
                  </a:cubicBezTo>
                  <a:cubicBezTo>
                    <a:pt x="55" y="146"/>
                    <a:pt x="55" y="146"/>
                    <a:pt x="55" y="146"/>
                  </a:cubicBezTo>
                  <a:cubicBezTo>
                    <a:pt x="55" y="146"/>
                    <a:pt x="56" y="146"/>
                    <a:pt x="56" y="146"/>
                  </a:cubicBezTo>
                  <a:cubicBezTo>
                    <a:pt x="56" y="146"/>
                    <a:pt x="56" y="146"/>
                    <a:pt x="56" y="146"/>
                  </a:cubicBezTo>
                  <a:cubicBezTo>
                    <a:pt x="56" y="146"/>
                    <a:pt x="56" y="145"/>
                    <a:pt x="56" y="145"/>
                  </a:cubicBezTo>
                  <a:cubicBezTo>
                    <a:pt x="56" y="145"/>
                    <a:pt x="57" y="145"/>
                    <a:pt x="57" y="145"/>
                  </a:cubicBezTo>
                  <a:cubicBezTo>
                    <a:pt x="57" y="145"/>
                    <a:pt x="57" y="145"/>
                    <a:pt x="57" y="145"/>
                  </a:cubicBezTo>
                  <a:cubicBezTo>
                    <a:pt x="57" y="145"/>
                    <a:pt x="57" y="145"/>
                    <a:pt x="57" y="145"/>
                  </a:cubicBezTo>
                  <a:cubicBezTo>
                    <a:pt x="57" y="144"/>
                    <a:pt x="57" y="144"/>
                    <a:pt x="57" y="144"/>
                  </a:cubicBezTo>
                  <a:cubicBezTo>
                    <a:pt x="57" y="138"/>
                    <a:pt x="61" y="136"/>
                    <a:pt x="65" y="141"/>
                  </a:cubicBezTo>
                  <a:cubicBezTo>
                    <a:pt x="67" y="142"/>
                    <a:pt x="68" y="142"/>
                    <a:pt x="68" y="142"/>
                  </a:cubicBezTo>
                  <a:cubicBezTo>
                    <a:pt x="69" y="142"/>
                    <a:pt x="69" y="142"/>
                    <a:pt x="69" y="141"/>
                  </a:cubicBezTo>
                  <a:cubicBezTo>
                    <a:pt x="70" y="141"/>
                    <a:pt x="70" y="140"/>
                    <a:pt x="70" y="140"/>
                  </a:cubicBezTo>
                  <a:cubicBezTo>
                    <a:pt x="71" y="139"/>
                    <a:pt x="73" y="139"/>
                    <a:pt x="75" y="139"/>
                  </a:cubicBezTo>
                  <a:cubicBezTo>
                    <a:pt x="76" y="140"/>
                    <a:pt x="77" y="140"/>
                    <a:pt x="78" y="140"/>
                  </a:cubicBezTo>
                  <a:cubicBezTo>
                    <a:pt x="81" y="140"/>
                    <a:pt x="85" y="138"/>
                    <a:pt x="85" y="138"/>
                  </a:cubicBezTo>
                  <a:cubicBezTo>
                    <a:pt x="85" y="138"/>
                    <a:pt x="85" y="138"/>
                    <a:pt x="85" y="138"/>
                  </a:cubicBezTo>
                  <a:cubicBezTo>
                    <a:pt x="86" y="138"/>
                    <a:pt x="86" y="138"/>
                    <a:pt x="86" y="138"/>
                  </a:cubicBezTo>
                  <a:cubicBezTo>
                    <a:pt x="86" y="138"/>
                    <a:pt x="96" y="138"/>
                    <a:pt x="107" y="138"/>
                  </a:cubicBezTo>
                  <a:cubicBezTo>
                    <a:pt x="125" y="138"/>
                    <a:pt x="129" y="138"/>
                    <a:pt x="129" y="137"/>
                  </a:cubicBezTo>
                  <a:cubicBezTo>
                    <a:pt x="129" y="137"/>
                    <a:pt x="129" y="137"/>
                    <a:pt x="129" y="137"/>
                  </a:cubicBezTo>
                  <a:cubicBezTo>
                    <a:pt x="130" y="136"/>
                    <a:pt x="130" y="133"/>
                    <a:pt x="130" y="129"/>
                  </a:cubicBezTo>
                  <a:cubicBezTo>
                    <a:pt x="126" y="126"/>
                    <a:pt x="126" y="126"/>
                    <a:pt x="126" y="126"/>
                  </a:cubicBezTo>
                  <a:cubicBezTo>
                    <a:pt x="116" y="25"/>
                    <a:pt x="116" y="25"/>
                    <a:pt x="116" y="25"/>
                  </a:cubicBezTo>
                  <a:cubicBezTo>
                    <a:pt x="116" y="25"/>
                    <a:pt x="116" y="25"/>
                    <a:pt x="116" y="25"/>
                  </a:cubicBezTo>
                  <a:cubicBezTo>
                    <a:pt x="132" y="25"/>
                    <a:pt x="132" y="25"/>
                    <a:pt x="132" y="25"/>
                  </a:cubicBezTo>
                  <a:cubicBezTo>
                    <a:pt x="115" y="13"/>
                    <a:pt x="100" y="3"/>
                    <a:pt x="96" y="1"/>
                  </a:cubicBezTo>
                  <a:cubicBezTo>
                    <a:pt x="96" y="1"/>
                    <a:pt x="96" y="1"/>
                    <a:pt x="96" y="1"/>
                  </a:cubicBezTo>
                  <a:cubicBezTo>
                    <a:pt x="96" y="1"/>
                    <a:pt x="96" y="0"/>
                    <a:pt x="95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5" y="1"/>
                    <a:pt x="95" y="1"/>
                    <a:pt x="95" y="1"/>
                  </a:cubicBezTo>
                  <a:cubicBezTo>
                    <a:pt x="95" y="1"/>
                    <a:pt x="95" y="1"/>
                    <a:pt x="95" y="1"/>
                  </a:cubicBezTo>
                  <a:cubicBezTo>
                    <a:pt x="95" y="1"/>
                    <a:pt x="95" y="1"/>
                    <a:pt x="95" y="1"/>
                  </a:cubicBezTo>
                  <a:cubicBezTo>
                    <a:pt x="95" y="2"/>
                    <a:pt x="95" y="2"/>
                    <a:pt x="95" y="3"/>
                  </a:cubicBezTo>
                  <a:cubicBezTo>
                    <a:pt x="95" y="3"/>
                    <a:pt x="95" y="3"/>
                    <a:pt x="95" y="4"/>
                  </a:cubicBezTo>
                  <a:cubicBezTo>
                    <a:pt x="95" y="4"/>
                    <a:pt x="95" y="4"/>
                    <a:pt x="95" y="5"/>
                  </a:cubicBezTo>
                  <a:cubicBezTo>
                    <a:pt x="95" y="5"/>
                    <a:pt x="95" y="6"/>
                    <a:pt x="95" y="6"/>
                  </a:cubicBezTo>
                  <a:cubicBezTo>
                    <a:pt x="95" y="6"/>
                    <a:pt x="95" y="6"/>
                    <a:pt x="95" y="7"/>
                  </a:cubicBezTo>
                  <a:cubicBezTo>
                    <a:pt x="95" y="7"/>
                    <a:pt x="95" y="7"/>
                    <a:pt x="95" y="8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5" y="9"/>
                    <a:pt x="95" y="9"/>
                    <a:pt x="95" y="9"/>
                  </a:cubicBezTo>
                  <a:cubicBezTo>
                    <a:pt x="95" y="9"/>
                    <a:pt x="95" y="9"/>
                    <a:pt x="95" y="10"/>
                  </a:cubicBezTo>
                  <a:cubicBezTo>
                    <a:pt x="95" y="10"/>
                    <a:pt x="95" y="10"/>
                    <a:pt x="95" y="10"/>
                  </a:cubicBezTo>
                  <a:cubicBezTo>
                    <a:pt x="95" y="10"/>
                    <a:pt x="95" y="11"/>
                    <a:pt x="95" y="11"/>
                  </a:cubicBezTo>
                  <a:cubicBezTo>
                    <a:pt x="95" y="11"/>
                    <a:pt x="95" y="11"/>
                    <a:pt x="95" y="11"/>
                  </a:cubicBezTo>
                  <a:cubicBezTo>
                    <a:pt x="95" y="11"/>
                    <a:pt x="95" y="12"/>
                    <a:pt x="95" y="12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5" y="13"/>
                    <a:pt x="95" y="13"/>
                    <a:pt x="95" y="13"/>
                  </a:cubicBezTo>
                  <a:cubicBezTo>
                    <a:pt x="95" y="13"/>
                    <a:pt x="95" y="13"/>
                    <a:pt x="95" y="13"/>
                  </a:cubicBezTo>
                  <a:cubicBezTo>
                    <a:pt x="95" y="13"/>
                    <a:pt x="95" y="13"/>
                    <a:pt x="95" y="13"/>
                  </a:cubicBezTo>
                  <a:cubicBezTo>
                    <a:pt x="95" y="13"/>
                    <a:pt x="95" y="13"/>
                    <a:pt x="95" y="14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4" y="14"/>
                    <a:pt x="94" y="14"/>
                    <a:pt x="94" y="14"/>
                  </a:cubicBezTo>
                  <a:cubicBezTo>
                    <a:pt x="94" y="14"/>
                    <a:pt x="94" y="14"/>
                    <a:pt x="94" y="14"/>
                  </a:cubicBezTo>
                  <a:cubicBezTo>
                    <a:pt x="94" y="14"/>
                    <a:pt x="94" y="14"/>
                    <a:pt x="94" y="14"/>
                  </a:cubicBezTo>
                  <a:cubicBezTo>
                    <a:pt x="94" y="14"/>
                    <a:pt x="94" y="14"/>
                    <a:pt x="94" y="14"/>
                  </a:cubicBezTo>
                  <a:cubicBezTo>
                    <a:pt x="94" y="14"/>
                    <a:pt x="94" y="14"/>
                    <a:pt x="94" y="14"/>
                  </a:cubicBezTo>
                  <a:cubicBezTo>
                    <a:pt x="94" y="14"/>
                    <a:pt x="94" y="14"/>
                    <a:pt x="94" y="14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94" y="15"/>
                    <a:pt x="93" y="15"/>
                    <a:pt x="83" y="15"/>
                  </a:cubicBezTo>
                  <a:cubicBezTo>
                    <a:pt x="74" y="15"/>
                    <a:pt x="60" y="15"/>
                    <a:pt x="57" y="15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7" y="46"/>
                    <a:pt x="54" y="47"/>
                    <a:pt x="50" y="49"/>
                  </a:cubicBezTo>
                  <a:cubicBezTo>
                    <a:pt x="48" y="50"/>
                    <a:pt x="45" y="52"/>
                    <a:pt x="45" y="52"/>
                  </a:cubicBezTo>
                  <a:cubicBezTo>
                    <a:pt x="45" y="71"/>
                    <a:pt x="45" y="71"/>
                    <a:pt x="45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6"/>
                    <a:pt x="3" y="78"/>
                    <a:pt x="5" y="80"/>
                  </a:cubicBezTo>
                  <a:cubicBezTo>
                    <a:pt x="5" y="81"/>
                    <a:pt x="6" y="81"/>
                    <a:pt x="7" y="82"/>
                  </a:cubicBezTo>
                  <a:cubicBezTo>
                    <a:pt x="8" y="84"/>
                    <a:pt x="8" y="87"/>
                    <a:pt x="8" y="90"/>
                  </a:cubicBezTo>
                  <a:cubicBezTo>
                    <a:pt x="7" y="93"/>
                    <a:pt x="6" y="97"/>
                    <a:pt x="9" y="100"/>
                  </a:cubicBezTo>
                  <a:cubicBezTo>
                    <a:pt x="13" y="106"/>
                    <a:pt x="12" y="114"/>
                    <a:pt x="5" y="124"/>
                  </a:cubicBezTo>
                  <a:cubicBezTo>
                    <a:pt x="4" y="125"/>
                    <a:pt x="4" y="128"/>
                    <a:pt x="4" y="131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4" y="130"/>
                    <a:pt x="5" y="130"/>
                    <a:pt x="5" y="129"/>
                  </a:cubicBezTo>
                  <a:cubicBezTo>
                    <a:pt x="6" y="128"/>
                    <a:pt x="7" y="126"/>
                    <a:pt x="9" y="126"/>
                  </a:cubicBezTo>
                  <a:cubicBezTo>
                    <a:pt x="9" y="126"/>
                    <a:pt x="9" y="126"/>
                    <a:pt x="10" y="126"/>
                  </a:cubicBezTo>
                  <a:cubicBezTo>
                    <a:pt x="11" y="126"/>
                    <a:pt x="12" y="126"/>
                    <a:pt x="14" y="126"/>
                  </a:cubicBezTo>
                  <a:cubicBezTo>
                    <a:pt x="17" y="126"/>
                    <a:pt x="19" y="126"/>
                    <a:pt x="20" y="126"/>
                  </a:cubicBezTo>
                  <a:cubicBezTo>
                    <a:pt x="20" y="126"/>
                    <a:pt x="23" y="125"/>
                    <a:pt x="26" y="125"/>
                  </a:cubicBezTo>
                  <a:cubicBezTo>
                    <a:pt x="27" y="125"/>
                    <a:pt x="28" y="125"/>
                    <a:pt x="29" y="125"/>
                  </a:cubicBezTo>
                  <a:cubicBezTo>
                    <a:pt x="32" y="127"/>
                    <a:pt x="35" y="130"/>
                    <a:pt x="35" y="131"/>
                  </a:cubicBezTo>
                  <a:cubicBezTo>
                    <a:pt x="40" y="131"/>
                    <a:pt x="40" y="131"/>
                    <a:pt x="40" y="131"/>
                  </a:cubicBezTo>
                  <a:cubicBezTo>
                    <a:pt x="40" y="132"/>
                    <a:pt x="40" y="132"/>
                    <a:pt x="40" y="132"/>
                  </a:cubicBezTo>
                  <a:cubicBezTo>
                    <a:pt x="41" y="134"/>
                    <a:pt x="44" y="140"/>
                    <a:pt x="47" y="141"/>
                  </a:cubicBezTo>
                  <a:cubicBezTo>
                    <a:pt x="49" y="142"/>
                    <a:pt x="51" y="143"/>
                    <a:pt x="52" y="145"/>
                  </a:cubicBezTo>
                  <a:cubicBezTo>
                    <a:pt x="52" y="145"/>
                    <a:pt x="52" y="145"/>
                    <a:pt x="52" y="145"/>
                  </a:cubicBezTo>
                  <a:cubicBezTo>
                    <a:pt x="52" y="145"/>
                    <a:pt x="52" y="146"/>
                    <a:pt x="53" y="146"/>
                  </a:cubicBezTo>
                  <a:cubicBezTo>
                    <a:pt x="53" y="146"/>
                    <a:pt x="53" y="146"/>
                    <a:pt x="53" y="14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37" name="Freeform 239"/>
            <p:cNvSpPr>
              <a:spLocks/>
            </p:cNvSpPr>
            <p:nvPr/>
          </p:nvSpPr>
          <p:spPr bwMode="auto">
            <a:xfrm>
              <a:off x="13244513" y="9105900"/>
              <a:ext cx="80963" cy="111125"/>
            </a:xfrm>
            <a:custGeom>
              <a:avLst/>
              <a:gdLst>
                <a:gd name="T0" fmla="*/ 5 w 15"/>
                <a:gd name="T1" fmla="*/ 20 h 21"/>
                <a:gd name="T2" fmla="*/ 5 w 15"/>
                <a:gd name="T3" fmla="*/ 20 h 21"/>
                <a:gd name="T4" fmla="*/ 6 w 15"/>
                <a:gd name="T5" fmla="*/ 20 h 21"/>
                <a:gd name="T6" fmla="*/ 6 w 15"/>
                <a:gd name="T7" fmla="*/ 20 h 21"/>
                <a:gd name="T8" fmla="*/ 7 w 15"/>
                <a:gd name="T9" fmla="*/ 19 h 21"/>
                <a:gd name="T10" fmla="*/ 15 w 15"/>
                <a:gd name="T11" fmla="*/ 7 h 21"/>
                <a:gd name="T12" fmla="*/ 13 w 15"/>
                <a:gd name="T13" fmla="*/ 6 h 21"/>
                <a:gd name="T14" fmla="*/ 13 w 15"/>
                <a:gd name="T15" fmla="*/ 5 h 21"/>
                <a:gd name="T16" fmla="*/ 13 w 15"/>
                <a:gd name="T17" fmla="*/ 4 h 21"/>
                <a:gd name="T18" fmla="*/ 13 w 15"/>
                <a:gd name="T19" fmla="*/ 4 h 21"/>
                <a:gd name="T20" fmla="*/ 13 w 15"/>
                <a:gd name="T21" fmla="*/ 3 h 21"/>
                <a:gd name="T22" fmla="*/ 13 w 15"/>
                <a:gd name="T23" fmla="*/ 2 h 21"/>
                <a:gd name="T24" fmla="*/ 13 w 15"/>
                <a:gd name="T25" fmla="*/ 1 h 21"/>
                <a:gd name="T26" fmla="*/ 12 w 15"/>
                <a:gd name="T27" fmla="*/ 0 h 21"/>
                <a:gd name="T28" fmla="*/ 11 w 15"/>
                <a:gd name="T29" fmla="*/ 1 h 21"/>
                <a:gd name="T30" fmla="*/ 11 w 15"/>
                <a:gd name="T31" fmla="*/ 1 h 21"/>
                <a:gd name="T32" fmla="*/ 10 w 15"/>
                <a:gd name="T33" fmla="*/ 1 h 21"/>
                <a:gd name="T34" fmla="*/ 9 w 15"/>
                <a:gd name="T35" fmla="*/ 1 h 21"/>
                <a:gd name="T36" fmla="*/ 8 w 15"/>
                <a:gd name="T37" fmla="*/ 3 h 21"/>
                <a:gd name="T38" fmla="*/ 7 w 15"/>
                <a:gd name="T39" fmla="*/ 4 h 21"/>
                <a:gd name="T40" fmla="*/ 6 w 15"/>
                <a:gd name="T41" fmla="*/ 4 h 21"/>
                <a:gd name="T42" fmla="*/ 4 w 15"/>
                <a:gd name="T43" fmla="*/ 4 h 21"/>
                <a:gd name="T44" fmla="*/ 4 w 15"/>
                <a:gd name="T45" fmla="*/ 4 h 21"/>
                <a:gd name="T46" fmla="*/ 4 w 15"/>
                <a:gd name="T47" fmla="*/ 4 h 21"/>
                <a:gd name="T48" fmla="*/ 2 w 15"/>
                <a:gd name="T49" fmla="*/ 4 h 21"/>
                <a:gd name="T50" fmla="*/ 0 w 15"/>
                <a:gd name="T51" fmla="*/ 4 h 21"/>
                <a:gd name="T52" fmla="*/ 0 w 15"/>
                <a:gd name="T53" fmla="*/ 4 h 21"/>
                <a:gd name="T54" fmla="*/ 1 w 15"/>
                <a:gd name="T55" fmla="*/ 11 h 21"/>
                <a:gd name="T56" fmla="*/ 3 w 15"/>
                <a:gd name="T57" fmla="*/ 21 h 21"/>
                <a:gd name="T58" fmla="*/ 4 w 15"/>
                <a:gd name="T59" fmla="*/ 21 h 21"/>
                <a:gd name="T60" fmla="*/ 4 w 15"/>
                <a:gd name="T61" fmla="*/ 21 h 21"/>
                <a:gd name="T62" fmla="*/ 5 w 15"/>
                <a:gd name="T63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" h="21">
                  <a:moveTo>
                    <a:pt x="5" y="20"/>
                  </a:moveTo>
                  <a:cubicBezTo>
                    <a:pt x="5" y="20"/>
                    <a:pt x="5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19"/>
                    <a:pt x="7" y="19"/>
                  </a:cubicBezTo>
                  <a:cubicBezTo>
                    <a:pt x="9" y="19"/>
                    <a:pt x="13" y="12"/>
                    <a:pt x="15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3"/>
                    <a:pt x="13" y="3"/>
                  </a:cubicBezTo>
                  <a:cubicBezTo>
                    <a:pt x="13" y="3"/>
                    <a:pt x="13" y="2"/>
                    <a:pt x="13" y="2"/>
                  </a:cubicBezTo>
                  <a:cubicBezTo>
                    <a:pt x="13" y="2"/>
                    <a:pt x="13" y="2"/>
                    <a:pt x="13" y="1"/>
                  </a:cubicBezTo>
                  <a:cubicBezTo>
                    <a:pt x="13" y="1"/>
                    <a:pt x="13" y="1"/>
                    <a:pt x="12" y="0"/>
                  </a:cubicBezTo>
                  <a:cubicBezTo>
                    <a:pt x="12" y="0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9" y="1"/>
                    <a:pt x="9" y="2"/>
                    <a:pt x="8" y="3"/>
                  </a:cubicBezTo>
                  <a:cubicBezTo>
                    <a:pt x="8" y="3"/>
                    <a:pt x="7" y="3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3"/>
                    <a:pt x="2" y="17"/>
                    <a:pt x="3" y="21"/>
                  </a:cubicBezTo>
                  <a:cubicBezTo>
                    <a:pt x="3" y="21"/>
                    <a:pt x="3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5" y="21"/>
                    <a:pt x="5" y="2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38" name="Freeform 240"/>
            <p:cNvSpPr>
              <a:spLocks/>
            </p:cNvSpPr>
            <p:nvPr/>
          </p:nvSpPr>
          <p:spPr bwMode="auto">
            <a:xfrm>
              <a:off x="13228638" y="9032875"/>
              <a:ext cx="106363" cy="84138"/>
            </a:xfrm>
            <a:custGeom>
              <a:avLst/>
              <a:gdLst>
                <a:gd name="T0" fmla="*/ 10 w 20"/>
                <a:gd name="T1" fmla="*/ 2 h 16"/>
                <a:gd name="T2" fmla="*/ 10 w 20"/>
                <a:gd name="T3" fmla="*/ 2 h 16"/>
                <a:gd name="T4" fmla="*/ 9 w 20"/>
                <a:gd name="T5" fmla="*/ 3 h 16"/>
                <a:gd name="T6" fmla="*/ 9 w 20"/>
                <a:gd name="T7" fmla="*/ 3 h 16"/>
                <a:gd name="T8" fmla="*/ 8 w 20"/>
                <a:gd name="T9" fmla="*/ 3 h 16"/>
                <a:gd name="T10" fmla="*/ 7 w 20"/>
                <a:gd name="T11" fmla="*/ 3 h 16"/>
                <a:gd name="T12" fmla="*/ 7 w 20"/>
                <a:gd name="T13" fmla="*/ 3 h 16"/>
                <a:gd name="T14" fmla="*/ 6 w 20"/>
                <a:gd name="T15" fmla="*/ 3 h 16"/>
                <a:gd name="T16" fmla="*/ 6 w 20"/>
                <a:gd name="T17" fmla="*/ 3 h 16"/>
                <a:gd name="T18" fmla="*/ 6 w 20"/>
                <a:gd name="T19" fmla="*/ 3 h 16"/>
                <a:gd name="T20" fmla="*/ 5 w 20"/>
                <a:gd name="T21" fmla="*/ 3 h 16"/>
                <a:gd name="T22" fmla="*/ 4 w 20"/>
                <a:gd name="T23" fmla="*/ 4 h 16"/>
                <a:gd name="T24" fmla="*/ 3 w 20"/>
                <a:gd name="T25" fmla="*/ 10 h 16"/>
                <a:gd name="T26" fmla="*/ 3 w 20"/>
                <a:gd name="T27" fmla="*/ 11 h 16"/>
                <a:gd name="T28" fmla="*/ 2 w 20"/>
                <a:gd name="T29" fmla="*/ 11 h 16"/>
                <a:gd name="T30" fmla="*/ 0 w 20"/>
                <a:gd name="T31" fmla="*/ 13 h 16"/>
                <a:gd name="T32" fmla="*/ 1 w 20"/>
                <a:gd name="T33" fmla="*/ 15 h 16"/>
                <a:gd name="T34" fmla="*/ 1 w 20"/>
                <a:gd name="T35" fmla="*/ 15 h 16"/>
                <a:gd name="T36" fmla="*/ 2 w 20"/>
                <a:gd name="T37" fmla="*/ 16 h 16"/>
                <a:gd name="T38" fmla="*/ 3 w 20"/>
                <a:gd name="T39" fmla="*/ 16 h 16"/>
                <a:gd name="T40" fmla="*/ 4 w 20"/>
                <a:gd name="T41" fmla="*/ 16 h 16"/>
                <a:gd name="T42" fmla="*/ 5 w 20"/>
                <a:gd name="T43" fmla="*/ 16 h 16"/>
                <a:gd name="T44" fmla="*/ 7 w 20"/>
                <a:gd name="T45" fmla="*/ 16 h 16"/>
                <a:gd name="T46" fmla="*/ 9 w 20"/>
                <a:gd name="T47" fmla="*/ 15 h 16"/>
                <a:gd name="T48" fmla="*/ 10 w 20"/>
                <a:gd name="T49" fmla="*/ 14 h 16"/>
                <a:gd name="T50" fmla="*/ 10 w 20"/>
                <a:gd name="T51" fmla="*/ 12 h 16"/>
                <a:gd name="T52" fmla="*/ 11 w 20"/>
                <a:gd name="T53" fmla="*/ 12 h 16"/>
                <a:gd name="T54" fmla="*/ 11 w 20"/>
                <a:gd name="T55" fmla="*/ 12 h 16"/>
                <a:gd name="T56" fmla="*/ 11 w 20"/>
                <a:gd name="T57" fmla="*/ 13 h 16"/>
                <a:gd name="T58" fmla="*/ 12 w 20"/>
                <a:gd name="T59" fmla="*/ 13 h 16"/>
                <a:gd name="T60" fmla="*/ 12 w 20"/>
                <a:gd name="T61" fmla="*/ 13 h 16"/>
                <a:gd name="T62" fmla="*/ 13 w 20"/>
                <a:gd name="T63" fmla="*/ 13 h 16"/>
                <a:gd name="T64" fmla="*/ 16 w 20"/>
                <a:gd name="T65" fmla="*/ 12 h 16"/>
                <a:gd name="T66" fmla="*/ 16 w 20"/>
                <a:gd name="T67" fmla="*/ 12 h 16"/>
                <a:gd name="T68" fmla="*/ 20 w 20"/>
                <a:gd name="T69" fmla="*/ 11 h 16"/>
                <a:gd name="T70" fmla="*/ 20 w 20"/>
                <a:gd name="T71" fmla="*/ 11 h 16"/>
                <a:gd name="T72" fmla="*/ 20 w 20"/>
                <a:gd name="T73" fmla="*/ 11 h 16"/>
                <a:gd name="T74" fmla="*/ 18 w 20"/>
                <a:gd name="T75" fmla="*/ 4 h 16"/>
                <a:gd name="T76" fmla="*/ 17 w 20"/>
                <a:gd name="T77" fmla="*/ 0 h 16"/>
                <a:gd name="T78" fmla="*/ 16 w 20"/>
                <a:gd name="T79" fmla="*/ 0 h 16"/>
                <a:gd name="T80" fmla="*/ 15 w 20"/>
                <a:gd name="T81" fmla="*/ 0 h 16"/>
                <a:gd name="T82" fmla="*/ 14 w 20"/>
                <a:gd name="T83" fmla="*/ 1 h 16"/>
                <a:gd name="T84" fmla="*/ 13 w 20"/>
                <a:gd name="T85" fmla="*/ 1 h 16"/>
                <a:gd name="T86" fmla="*/ 13 w 20"/>
                <a:gd name="T87" fmla="*/ 1 h 16"/>
                <a:gd name="T88" fmla="*/ 12 w 20"/>
                <a:gd name="T89" fmla="*/ 1 h 16"/>
                <a:gd name="T90" fmla="*/ 11 w 20"/>
                <a:gd name="T91" fmla="*/ 2 h 16"/>
                <a:gd name="T92" fmla="*/ 10 w 20"/>
                <a:gd name="T9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0" h="16">
                  <a:moveTo>
                    <a:pt x="10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3" y="4"/>
                    <a:pt x="3" y="8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0" y="11"/>
                    <a:pt x="0" y="13"/>
                  </a:cubicBezTo>
                  <a:cubicBezTo>
                    <a:pt x="0" y="14"/>
                    <a:pt x="0" y="14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2" y="16"/>
                  </a:cubicBezTo>
                  <a:cubicBezTo>
                    <a:pt x="2" y="16"/>
                    <a:pt x="2" y="16"/>
                    <a:pt x="3" y="16"/>
                  </a:cubicBezTo>
                  <a:cubicBezTo>
                    <a:pt x="3" y="16"/>
                    <a:pt x="3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ubicBezTo>
                    <a:pt x="6" y="16"/>
                    <a:pt x="6" y="16"/>
                    <a:pt x="7" y="16"/>
                  </a:cubicBezTo>
                  <a:cubicBezTo>
                    <a:pt x="8" y="16"/>
                    <a:pt x="9" y="16"/>
                    <a:pt x="9" y="15"/>
                  </a:cubicBezTo>
                  <a:cubicBezTo>
                    <a:pt x="10" y="15"/>
                    <a:pt x="10" y="14"/>
                    <a:pt x="10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1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3" y="13"/>
                    <a:pt x="13" y="13"/>
                  </a:cubicBezTo>
                  <a:cubicBezTo>
                    <a:pt x="14" y="13"/>
                    <a:pt x="15" y="13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2"/>
                    <a:pt x="19" y="12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9"/>
                    <a:pt x="19" y="5"/>
                    <a:pt x="18" y="4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4" y="1"/>
                    <a:pt x="14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2"/>
                    <a:pt x="11" y="2"/>
                  </a:cubicBezTo>
                  <a:cubicBezTo>
                    <a:pt x="11" y="2"/>
                    <a:pt x="11" y="2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39" name="Freeform 241"/>
            <p:cNvSpPr>
              <a:spLocks/>
            </p:cNvSpPr>
            <p:nvPr/>
          </p:nvSpPr>
          <p:spPr bwMode="auto">
            <a:xfrm>
              <a:off x="12266613" y="8645525"/>
              <a:ext cx="1084263" cy="1109663"/>
            </a:xfrm>
            <a:custGeom>
              <a:avLst/>
              <a:gdLst>
                <a:gd name="T0" fmla="*/ 57 w 204"/>
                <a:gd name="T1" fmla="*/ 57 h 212"/>
                <a:gd name="T2" fmla="*/ 43 w 204"/>
                <a:gd name="T3" fmla="*/ 85 h 212"/>
                <a:gd name="T4" fmla="*/ 35 w 204"/>
                <a:gd name="T5" fmla="*/ 112 h 212"/>
                <a:gd name="T6" fmla="*/ 26 w 204"/>
                <a:gd name="T7" fmla="*/ 117 h 212"/>
                <a:gd name="T8" fmla="*/ 25 w 204"/>
                <a:gd name="T9" fmla="*/ 115 h 212"/>
                <a:gd name="T10" fmla="*/ 17 w 204"/>
                <a:gd name="T11" fmla="*/ 114 h 212"/>
                <a:gd name="T12" fmla="*/ 8 w 204"/>
                <a:gd name="T13" fmla="*/ 113 h 212"/>
                <a:gd name="T14" fmla="*/ 3 w 204"/>
                <a:gd name="T15" fmla="*/ 116 h 212"/>
                <a:gd name="T16" fmla="*/ 3 w 204"/>
                <a:gd name="T17" fmla="*/ 130 h 212"/>
                <a:gd name="T18" fmla="*/ 7 w 204"/>
                <a:gd name="T19" fmla="*/ 128 h 212"/>
                <a:gd name="T20" fmla="*/ 20 w 204"/>
                <a:gd name="T21" fmla="*/ 127 h 212"/>
                <a:gd name="T22" fmla="*/ 49 w 204"/>
                <a:gd name="T23" fmla="*/ 138 h 212"/>
                <a:gd name="T24" fmla="*/ 61 w 204"/>
                <a:gd name="T25" fmla="*/ 152 h 212"/>
                <a:gd name="T26" fmla="*/ 83 w 204"/>
                <a:gd name="T27" fmla="*/ 139 h 212"/>
                <a:gd name="T28" fmla="*/ 94 w 204"/>
                <a:gd name="T29" fmla="*/ 142 h 212"/>
                <a:gd name="T30" fmla="*/ 104 w 204"/>
                <a:gd name="T31" fmla="*/ 153 h 212"/>
                <a:gd name="T32" fmla="*/ 108 w 204"/>
                <a:gd name="T33" fmla="*/ 180 h 212"/>
                <a:gd name="T34" fmla="*/ 115 w 204"/>
                <a:gd name="T35" fmla="*/ 184 h 212"/>
                <a:gd name="T36" fmla="*/ 127 w 204"/>
                <a:gd name="T37" fmla="*/ 183 h 212"/>
                <a:gd name="T38" fmla="*/ 130 w 204"/>
                <a:gd name="T39" fmla="*/ 186 h 212"/>
                <a:gd name="T40" fmla="*/ 138 w 204"/>
                <a:gd name="T41" fmla="*/ 187 h 212"/>
                <a:gd name="T42" fmla="*/ 142 w 204"/>
                <a:gd name="T43" fmla="*/ 193 h 212"/>
                <a:gd name="T44" fmla="*/ 152 w 204"/>
                <a:gd name="T45" fmla="*/ 196 h 212"/>
                <a:gd name="T46" fmla="*/ 167 w 204"/>
                <a:gd name="T47" fmla="*/ 199 h 212"/>
                <a:gd name="T48" fmla="*/ 188 w 204"/>
                <a:gd name="T49" fmla="*/ 211 h 212"/>
                <a:gd name="T50" fmla="*/ 183 w 204"/>
                <a:gd name="T51" fmla="*/ 203 h 212"/>
                <a:gd name="T52" fmla="*/ 174 w 204"/>
                <a:gd name="T53" fmla="*/ 187 h 212"/>
                <a:gd name="T54" fmla="*/ 175 w 204"/>
                <a:gd name="T55" fmla="*/ 168 h 212"/>
                <a:gd name="T56" fmla="*/ 181 w 204"/>
                <a:gd name="T57" fmla="*/ 155 h 212"/>
                <a:gd name="T58" fmla="*/ 195 w 204"/>
                <a:gd name="T59" fmla="*/ 152 h 212"/>
                <a:gd name="T60" fmla="*/ 182 w 204"/>
                <a:gd name="T61" fmla="*/ 97 h 212"/>
                <a:gd name="T62" fmla="*/ 182 w 204"/>
                <a:gd name="T63" fmla="*/ 92 h 212"/>
                <a:gd name="T64" fmla="*/ 180 w 204"/>
                <a:gd name="T65" fmla="*/ 90 h 212"/>
                <a:gd name="T66" fmla="*/ 185 w 204"/>
                <a:gd name="T67" fmla="*/ 76 h 212"/>
                <a:gd name="T68" fmla="*/ 189 w 204"/>
                <a:gd name="T69" fmla="*/ 57 h 212"/>
                <a:gd name="T70" fmla="*/ 197 w 204"/>
                <a:gd name="T71" fmla="*/ 43 h 212"/>
                <a:gd name="T72" fmla="*/ 203 w 204"/>
                <a:gd name="T73" fmla="*/ 33 h 212"/>
                <a:gd name="T74" fmla="*/ 201 w 204"/>
                <a:gd name="T75" fmla="*/ 27 h 212"/>
                <a:gd name="T76" fmla="*/ 201 w 204"/>
                <a:gd name="T77" fmla="*/ 23 h 212"/>
                <a:gd name="T78" fmla="*/ 200 w 204"/>
                <a:gd name="T79" fmla="*/ 18 h 212"/>
                <a:gd name="T80" fmla="*/ 196 w 204"/>
                <a:gd name="T81" fmla="*/ 14 h 212"/>
                <a:gd name="T82" fmla="*/ 192 w 204"/>
                <a:gd name="T83" fmla="*/ 12 h 212"/>
                <a:gd name="T84" fmla="*/ 190 w 204"/>
                <a:gd name="T85" fmla="*/ 10 h 212"/>
                <a:gd name="T86" fmla="*/ 183 w 204"/>
                <a:gd name="T87" fmla="*/ 10 h 212"/>
                <a:gd name="T88" fmla="*/ 170 w 204"/>
                <a:gd name="T89" fmla="*/ 10 h 212"/>
                <a:gd name="T90" fmla="*/ 163 w 204"/>
                <a:gd name="T91" fmla="*/ 2 h 212"/>
                <a:gd name="T92" fmla="*/ 143 w 204"/>
                <a:gd name="T93" fmla="*/ 1 h 212"/>
                <a:gd name="T94" fmla="*/ 130 w 204"/>
                <a:gd name="T95" fmla="*/ 4 h 212"/>
                <a:gd name="T96" fmla="*/ 116 w 204"/>
                <a:gd name="T97" fmla="*/ 7 h 212"/>
                <a:gd name="T98" fmla="*/ 87 w 204"/>
                <a:gd name="T99" fmla="*/ 10 h 212"/>
                <a:gd name="T100" fmla="*/ 68 w 204"/>
                <a:gd name="T101" fmla="*/ 2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4" h="212">
                  <a:moveTo>
                    <a:pt x="66" y="32"/>
                  </a:moveTo>
                  <a:cubicBezTo>
                    <a:pt x="65" y="33"/>
                    <a:pt x="65" y="33"/>
                    <a:pt x="65" y="34"/>
                  </a:cubicBezTo>
                  <a:cubicBezTo>
                    <a:pt x="63" y="36"/>
                    <a:pt x="62" y="38"/>
                    <a:pt x="62" y="43"/>
                  </a:cubicBezTo>
                  <a:cubicBezTo>
                    <a:pt x="62" y="47"/>
                    <a:pt x="59" y="52"/>
                    <a:pt x="57" y="57"/>
                  </a:cubicBezTo>
                  <a:cubicBezTo>
                    <a:pt x="55" y="61"/>
                    <a:pt x="53" y="64"/>
                    <a:pt x="53" y="67"/>
                  </a:cubicBezTo>
                  <a:cubicBezTo>
                    <a:pt x="53" y="70"/>
                    <a:pt x="50" y="73"/>
                    <a:pt x="47" y="75"/>
                  </a:cubicBezTo>
                  <a:cubicBezTo>
                    <a:pt x="45" y="77"/>
                    <a:pt x="44" y="78"/>
                    <a:pt x="44" y="79"/>
                  </a:cubicBezTo>
                  <a:cubicBezTo>
                    <a:pt x="44" y="81"/>
                    <a:pt x="43" y="83"/>
                    <a:pt x="43" y="85"/>
                  </a:cubicBezTo>
                  <a:cubicBezTo>
                    <a:pt x="43" y="89"/>
                    <a:pt x="43" y="94"/>
                    <a:pt x="43" y="98"/>
                  </a:cubicBezTo>
                  <a:cubicBezTo>
                    <a:pt x="43" y="102"/>
                    <a:pt x="42" y="103"/>
                    <a:pt x="40" y="104"/>
                  </a:cubicBezTo>
                  <a:cubicBezTo>
                    <a:pt x="39" y="104"/>
                    <a:pt x="39" y="104"/>
                    <a:pt x="39" y="107"/>
                  </a:cubicBezTo>
                  <a:cubicBezTo>
                    <a:pt x="39" y="111"/>
                    <a:pt x="37" y="112"/>
                    <a:pt x="35" y="112"/>
                  </a:cubicBezTo>
                  <a:cubicBezTo>
                    <a:pt x="34" y="112"/>
                    <a:pt x="33" y="112"/>
                    <a:pt x="31" y="114"/>
                  </a:cubicBezTo>
                  <a:cubicBezTo>
                    <a:pt x="29" y="116"/>
                    <a:pt x="28" y="117"/>
                    <a:pt x="27" y="117"/>
                  </a:cubicBezTo>
                  <a:cubicBezTo>
                    <a:pt x="26" y="117"/>
                    <a:pt x="26" y="117"/>
                    <a:pt x="26" y="117"/>
                  </a:cubicBezTo>
                  <a:cubicBezTo>
                    <a:pt x="26" y="117"/>
                    <a:pt x="26" y="117"/>
                    <a:pt x="26" y="117"/>
                  </a:cubicBezTo>
                  <a:cubicBezTo>
                    <a:pt x="26" y="116"/>
                    <a:pt x="25" y="116"/>
                    <a:pt x="25" y="116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5" y="114"/>
                    <a:pt x="25" y="114"/>
                  </a:cubicBezTo>
                  <a:cubicBezTo>
                    <a:pt x="25" y="112"/>
                    <a:pt x="23" y="112"/>
                    <a:pt x="22" y="112"/>
                  </a:cubicBezTo>
                  <a:cubicBezTo>
                    <a:pt x="21" y="112"/>
                    <a:pt x="19" y="112"/>
                    <a:pt x="17" y="114"/>
                  </a:cubicBezTo>
                  <a:cubicBezTo>
                    <a:pt x="16" y="115"/>
                    <a:pt x="15" y="115"/>
                    <a:pt x="14" y="115"/>
                  </a:cubicBezTo>
                  <a:cubicBezTo>
                    <a:pt x="12" y="115"/>
                    <a:pt x="11" y="115"/>
                    <a:pt x="10" y="114"/>
                  </a:cubicBezTo>
                  <a:cubicBezTo>
                    <a:pt x="10" y="114"/>
                    <a:pt x="9" y="113"/>
                    <a:pt x="9" y="113"/>
                  </a:cubicBezTo>
                  <a:cubicBezTo>
                    <a:pt x="9" y="113"/>
                    <a:pt x="8" y="113"/>
                    <a:pt x="8" y="113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7" y="114"/>
                    <a:pt x="7" y="114"/>
                    <a:pt x="6" y="114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5" y="115"/>
                    <a:pt x="4" y="115"/>
                    <a:pt x="3" y="116"/>
                  </a:cubicBezTo>
                  <a:cubicBezTo>
                    <a:pt x="3" y="116"/>
                    <a:pt x="3" y="116"/>
                    <a:pt x="3" y="116"/>
                  </a:cubicBezTo>
                  <a:cubicBezTo>
                    <a:pt x="2" y="117"/>
                    <a:pt x="1" y="117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2" y="122"/>
                    <a:pt x="3" y="126"/>
                    <a:pt x="3" y="130"/>
                  </a:cubicBezTo>
                  <a:cubicBezTo>
                    <a:pt x="4" y="130"/>
                    <a:pt x="4" y="129"/>
                    <a:pt x="4" y="129"/>
                  </a:cubicBezTo>
                  <a:cubicBezTo>
                    <a:pt x="4" y="129"/>
                    <a:pt x="5" y="129"/>
                    <a:pt x="5" y="129"/>
                  </a:cubicBezTo>
                  <a:cubicBezTo>
                    <a:pt x="5" y="129"/>
                    <a:pt x="6" y="128"/>
                    <a:pt x="6" y="128"/>
                  </a:cubicBezTo>
                  <a:cubicBezTo>
                    <a:pt x="6" y="128"/>
                    <a:pt x="6" y="128"/>
                    <a:pt x="7" y="128"/>
                  </a:cubicBezTo>
                  <a:cubicBezTo>
                    <a:pt x="7" y="128"/>
                    <a:pt x="7" y="128"/>
                    <a:pt x="8" y="127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8" y="127"/>
                    <a:pt x="9" y="127"/>
                    <a:pt x="9" y="127"/>
                  </a:cubicBezTo>
                  <a:cubicBezTo>
                    <a:pt x="10" y="127"/>
                    <a:pt x="14" y="127"/>
                    <a:pt x="20" y="127"/>
                  </a:cubicBezTo>
                  <a:cubicBezTo>
                    <a:pt x="31" y="127"/>
                    <a:pt x="46" y="127"/>
                    <a:pt x="46" y="127"/>
                  </a:cubicBezTo>
                  <a:cubicBezTo>
                    <a:pt x="46" y="127"/>
                    <a:pt x="46" y="127"/>
                    <a:pt x="46" y="127"/>
                  </a:cubicBezTo>
                  <a:cubicBezTo>
                    <a:pt x="47" y="127"/>
                    <a:pt x="47" y="127"/>
                    <a:pt x="47" y="127"/>
                  </a:cubicBezTo>
                  <a:cubicBezTo>
                    <a:pt x="47" y="128"/>
                    <a:pt x="50" y="133"/>
                    <a:pt x="49" y="138"/>
                  </a:cubicBezTo>
                  <a:cubicBezTo>
                    <a:pt x="48" y="139"/>
                    <a:pt x="49" y="140"/>
                    <a:pt x="50" y="140"/>
                  </a:cubicBezTo>
                  <a:cubicBezTo>
                    <a:pt x="51" y="141"/>
                    <a:pt x="52" y="142"/>
                    <a:pt x="53" y="145"/>
                  </a:cubicBezTo>
                  <a:cubicBezTo>
                    <a:pt x="55" y="150"/>
                    <a:pt x="57" y="152"/>
                    <a:pt x="59" y="152"/>
                  </a:cubicBezTo>
                  <a:cubicBezTo>
                    <a:pt x="60" y="152"/>
                    <a:pt x="60" y="152"/>
                    <a:pt x="61" y="152"/>
                  </a:cubicBezTo>
                  <a:cubicBezTo>
                    <a:pt x="67" y="150"/>
                    <a:pt x="72" y="149"/>
                    <a:pt x="75" y="150"/>
                  </a:cubicBezTo>
                  <a:cubicBezTo>
                    <a:pt x="75" y="149"/>
                    <a:pt x="75" y="148"/>
                    <a:pt x="76" y="147"/>
                  </a:cubicBezTo>
                  <a:cubicBezTo>
                    <a:pt x="76" y="144"/>
                    <a:pt x="77" y="141"/>
                    <a:pt x="79" y="140"/>
                  </a:cubicBezTo>
                  <a:cubicBezTo>
                    <a:pt x="80" y="139"/>
                    <a:pt x="81" y="139"/>
                    <a:pt x="83" y="139"/>
                  </a:cubicBezTo>
                  <a:cubicBezTo>
                    <a:pt x="86" y="139"/>
                    <a:pt x="88" y="140"/>
                    <a:pt x="88" y="140"/>
                  </a:cubicBezTo>
                  <a:cubicBezTo>
                    <a:pt x="89" y="140"/>
                    <a:pt x="89" y="140"/>
                    <a:pt x="89" y="140"/>
                  </a:cubicBezTo>
                  <a:cubicBezTo>
                    <a:pt x="89" y="141"/>
                    <a:pt x="89" y="141"/>
                    <a:pt x="89" y="141"/>
                  </a:cubicBezTo>
                  <a:cubicBezTo>
                    <a:pt x="89" y="141"/>
                    <a:pt x="90" y="142"/>
                    <a:pt x="94" y="142"/>
                  </a:cubicBezTo>
                  <a:cubicBezTo>
                    <a:pt x="95" y="142"/>
                    <a:pt x="97" y="142"/>
                    <a:pt x="98" y="142"/>
                  </a:cubicBezTo>
                  <a:cubicBezTo>
                    <a:pt x="98" y="142"/>
                    <a:pt x="99" y="142"/>
                    <a:pt x="100" y="142"/>
                  </a:cubicBezTo>
                  <a:cubicBezTo>
                    <a:pt x="102" y="142"/>
                    <a:pt x="102" y="144"/>
                    <a:pt x="102" y="145"/>
                  </a:cubicBezTo>
                  <a:cubicBezTo>
                    <a:pt x="102" y="149"/>
                    <a:pt x="103" y="152"/>
                    <a:pt x="104" y="153"/>
                  </a:cubicBezTo>
                  <a:cubicBezTo>
                    <a:pt x="105" y="154"/>
                    <a:pt x="104" y="156"/>
                    <a:pt x="103" y="161"/>
                  </a:cubicBezTo>
                  <a:cubicBezTo>
                    <a:pt x="103" y="163"/>
                    <a:pt x="101" y="168"/>
                    <a:pt x="102" y="169"/>
                  </a:cubicBezTo>
                  <a:cubicBezTo>
                    <a:pt x="105" y="171"/>
                    <a:pt x="109" y="176"/>
                    <a:pt x="108" y="179"/>
                  </a:cubicBezTo>
                  <a:cubicBezTo>
                    <a:pt x="108" y="180"/>
                    <a:pt x="108" y="180"/>
                    <a:pt x="108" y="180"/>
                  </a:cubicBezTo>
                  <a:cubicBezTo>
                    <a:pt x="107" y="185"/>
                    <a:pt x="107" y="187"/>
                    <a:pt x="108" y="187"/>
                  </a:cubicBezTo>
                  <a:cubicBezTo>
                    <a:pt x="108" y="187"/>
                    <a:pt x="108" y="187"/>
                    <a:pt x="109" y="186"/>
                  </a:cubicBezTo>
                  <a:cubicBezTo>
                    <a:pt x="110" y="185"/>
                    <a:pt x="111" y="184"/>
                    <a:pt x="113" y="184"/>
                  </a:cubicBezTo>
                  <a:cubicBezTo>
                    <a:pt x="114" y="184"/>
                    <a:pt x="115" y="184"/>
                    <a:pt x="115" y="184"/>
                  </a:cubicBezTo>
                  <a:cubicBezTo>
                    <a:pt x="118" y="184"/>
                    <a:pt x="120" y="184"/>
                    <a:pt x="123" y="183"/>
                  </a:cubicBezTo>
                  <a:cubicBezTo>
                    <a:pt x="124" y="183"/>
                    <a:pt x="125" y="183"/>
                    <a:pt x="125" y="183"/>
                  </a:cubicBezTo>
                  <a:cubicBezTo>
                    <a:pt x="125" y="182"/>
                    <a:pt x="125" y="182"/>
                    <a:pt x="125" y="182"/>
                  </a:cubicBezTo>
                  <a:cubicBezTo>
                    <a:pt x="127" y="183"/>
                    <a:pt x="127" y="183"/>
                    <a:pt x="127" y="183"/>
                  </a:cubicBezTo>
                  <a:cubicBezTo>
                    <a:pt x="127" y="183"/>
                    <a:pt x="127" y="183"/>
                    <a:pt x="127" y="183"/>
                  </a:cubicBezTo>
                  <a:cubicBezTo>
                    <a:pt x="127" y="183"/>
                    <a:pt x="127" y="183"/>
                    <a:pt x="127" y="183"/>
                  </a:cubicBezTo>
                  <a:cubicBezTo>
                    <a:pt x="127" y="183"/>
                    <a:pt x="127" y="183"/>
                    <a:pt x="127" y="183"/>
                  </a:cubicBezTo>
                  <a:cubicBezTo>
                    <a:pt x="129" y="184"/>
                    <a:pt x="129" y="185"/>
                    <a:pt x="130" y="186"/>
                  </a:cubicBezTo>
                  <a:cubicBezTo>
                    <a:pt x="130" y="186"/>
                    <a:pt x="130" y="186"/>
                    <a:pt x="130" y="186"/>
                  </a:cubicBezTo>
                  <a:cubicBezTo>
                    <a:pt x="130" y="187"/>
                    <a:pt x="131" y="189"/>
                    <a:pt x="132" y="189"/>
                  </a:cubicBezTo>
                  <a:cubicBezTo>
                    <a:pt x="132" y="189"/>
                    <a:pt x="132" y="189"/>
                    <a:pt x="132" y="188"/>
                  </a:cubicBezTo>
                  <a:cubicBezTo>
                    <a:pt x="133" y="188"/>
                    <a:pt x="136" y="187"/>
                    <a:pt x="138" y="187"/>
                  </a:cubicBezTo>
                  <a:cubicBezTo>
                    <a:pt x="139" y="187"/>
                    <a:pt x="140" y="187"/>
                    <a:pt x="140" y="188"/>
                  </a:cubicBezTo>
                  <a:cubicBezTo>
                    <a:pt x="140" y="188"/>
                    <a:pt x="140" y="189"/>
                    <a:pt x="140" y="189"/>
                  </a:cubicBezTo>
                  <a:cubicBezTo>
                    <a:pt x="140" y="190"/>
                    <a:pt x="140" y="192"/>
                    <a:pt x="141" y="193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3" y="193"/>
                    <a:pt x="143" y="193"/>
                    <a:pt x="144" y="193"/>
                  </a:cubicBezTo>
                  <a:cubicBezTo>
                    <a:pt x="145" y="193"/>
                    <a:pt x="147" y="194"/>
                    <a:pt x="148" y="195"/>
                  </a:cubicBezTo>
                  <a:cubicBezTo>
                    <a:pt x="149" y="195"/>
                    <a:pt x="151" y="196"/>
                    <a:pt x="151" y="196"/>
                  </a:cubicBezTo>
                  <a:cubicBezTo>
                    <a:pt x="152" y="196"/>
                    <a:pt x="152" y="196"/>
                    <a:pt x="152" y="196"/>
                  </a:cubicBezTo>
                  <a:cubicBezTo>
                    <a:pt x="153" y="196"/>
                    <a:pt x="156" y="196"/>
                    <a:pt x="156" y="196"/>
                  </a:cubicBezTo>
                  <a:cubicBezTo>
                    <a:pt x="156" y="194"/>
                    <a:pt x="158" y="192"/>
                    <a:pt x="160" y="192"/>
                  </a:cubicBezTo>
                  <a:cubicBezTo>
                    <a:pt x="161" y="192"/>
                    <a:pt x="162" y="193"/>
                    <a:pt x="162" y="193"/>
                  </a:cubicBezTo>
                  <a:cubicBezTo>
                    <a:pt x="164" y="197"/>
                    <a:pt x="166" y="199"/>
                    <a:pt x="167" y="199"/>
                  </a:cubicBezTo>
                  <a:cubicBezTo>
                    <a:pt x="172" y="199"/>
                    <a:pt x="177" y="200"/>
                    <a:pt x="177" y="202"/>
                  </a:cubicBezTo>
                  <a:cubicBezTo>
                    <a:pt x="177" y="204"/>
                    <a:pt x="179" y="209"/>
                    <a:pt x="181" y="211"/>
                  </a:cubicBezTo>
                  <a:cubicBezTo>
                    <a:pt x="181" y="212"/>
                    <a:pt x="182" y="212"/>
                    <a:pt x="183" y="212"/>
                  </a:cubicBezTo>
                  <a:cubicBezTo>
                    <a:pt x="185" y="212"/>
                    <a:pt x="187" y="211"/>
                    <a:pt x="188" y="211"/>
                  </a:cubicBezTo>
                  <a:cubicBezTo>
                    <a:pt x="188" y="211"/>
                    <a:pt x="189" y="209"/>
                    <a:pt x="189" y="207"/>
                  </a:cubicBezTo>
                  <a:cubicBezTo>
                    <a:pt x="189" y="205"/>
                    <a:pt x="189" y="200"/>
                    <a:pt x="189" y="200"/>
                  </a:cubicBezTo>
                  <a:cubicBezTo>
                    <a:pt x="189" y="200"/>
                    <a:pt x="188" y="200"/>
                    <a:pt x="187" y="201"/>
                  </a:cubicBezTo>
                  <a:cubicBezTo>
                    <a:pt x="186" y="201"/>
                    <a:pt x="185" y="203"/>
                    <a:pt x="183" y="203"/>
                  </a:cubicBezTo>
                  <a:cubicBezTo>
                    <a:pt x="182" y="203"/>
                    <a:pt x="181" y="202"/>
                    <a:pt x="181" y="202"/>
                  </a:cubicBezTo>
                  <a:cubicBezTo>
                    <a:pt x="178" y="202"/>
                    <a:pt x="176" y="198"/>
                    <a:pt x="175" y="196"/>
                  </a:cubicBezTo>
                  <a:cubicBezTo>
                    <a:pt x="174" y="195"/>
                    <a:pt x="174" y="193"/>
                    <a:pt x="173" y="193"/>
                  </a:cubicBezTo>
                  <a:cubicBezTo>
                    <a:pt x="172" y="192"/>
                    <a:pt x="173" y="190"/>
                    <a:pt x="174" y="187"/>
                  </a:cubicBezTo>
                  <a:cubicBezTo>
                    <a:pt x="174" y="185"/>
                    <a:pt x="175" y="183"/>
                    <a:pt x="175" y="182"/>
                  </a:cubicBezTo>
                  <a:cubicBezTo>
                    <a:pt x="175" y="181"/>
                    <a:pt x="176" y="179"/>
                    <a:pt x="176" y="177"/>
                  </a:cubicBezTo>
                  <a:cubicBezTo>
                    <a:pt x="176" y="175"/>
                    <a:pt x="177" y="171"/>
                    <a:pt x="176" y="170"/>
                  </a:cubicBezTo>
                  <a:cubicBezTo>
                    <a:pt x="175" y="170"/>
                    <a:pt x="175" y="169"/>
                    <a:pt x="175" y="168"/>
                  </a:cubicBezTo>
                  <a:cubicBezTo>
                    <a:pt x="175" y="166"/>
                    <a:pt x="176" y="164"/>
                    <a:pt x="178" y="163"/>
                  </a:cubicBezTo>
                  <a:cubicBezTo>
                    <a:pt x="178" y="162"/>
                    <a:pt x="178" y="161"/>
                    <a:pt x="178" y="159"/>
                  </a:cubicBezTo>
                  <a:cubicBezTo>
                    <a:pt x="178" y="158"/>
                    <a:pt x="178" y="157"/>
                    <a:pt x="179" y="156"/>
                  </a:cubicBezTo>
                  <a:cubicBezTo>
                    <a:pt x="180" y="155"/>
                    <a:pt x="180" y="155"/>
                    <a:pt x="181" y="155"/>
                  </a:cubicBezTo>
                  <a:cubicBezTo>
                    <a:pt x="185" y="155"/>
                    <a:pt x="185" y="155"/>
                    <a:pt x="185" y="155"/>
                  </a:cubicBezTo>
                  <a:cubicBezTo>
                    <a:pt x="187" y="155"/>
                    <a:pt x="193" y="155"/>
                    <a:pt x="194" y="153"/>
                  </a:cubicBezTo>
                  <a:cubicBezTo>
                    <a:pt x="194" y="153"/>
                    <a:pt x="194" y="153"/>
                    <a:pt x="194" y="153"/>
                  </a:cubicBezTo>
                  <a:cubicBezTo>
                    <a:pt x="195" y="152"/>
                    <a:pt x="195" y="152"/>
                    <a:pt x="195" y="152"/>
                  </a:cubicBezTo>
                  <a:cubicBezTo>
                    <a:pt x="194" y="151"/>
                    <a:pt x="194" y="150"/>
                    <a:pt x="193" y="149"/>
                  </a:cubicBezTo>
                  <a:cubicBezTo>
                    <a:pt x="191" y="146"/>
                    <a:pt x="189" y="142"/>
                    <a:pt x="187" y="141"/>
                  </a:cubicBezTo>
                  <a:cubicBezTo>
                    <a:pt x="182" y="138"/>
                    <a:pt x="180" y="111"/>
                    <a:pt x="181" y="102"/>
                  </a:cubicBezTo>
                  <a:cubicBezTo>
                    <a:pt x="181" y="99"/>
                    <a:pt x="182" y="98"/>
                    <a:pt x="182" y="97"/>
                  </a:cubicBezTo>
                  <a:cubicBezTo>
                    <a:pt x="183" y="97"/>
                    <a:pt x="183" y="97"/>
                    <a:pt x="183" y="97"/>
                  </a:cubicBezTo>
                  <a:cubicBezTo>
                    <a:pt x="182" y="92"/>
                    <a:pt x="182" y="92"/>
                    <a:pt x="182" y="92"/>
                  </a:cubicBezTo>
                  <a:cubicBezTo>
                    <a:pt x="182" y="92"/>
                    <a:pt x="182" y="92"/>
                    <a:pt x="182" y="92"/>
                  </a:cubicBezTo>
                  <a:cubicBezTo>
                    <a:pt x="182" y="92"/>
                    <a:pt x="182" y="92"/>
                    <a:pt x="182" y="92"/>
                  </a:cubicBezTo>
                  <a:cubicBezTo>
                    <a:pt x="182" y="92"/>
                    <a:pt x="182" y="92"/>
                    <a:pt x="182" y="92"/>
                  </a:cubicBezTo>
                  <a:cubicBezTo>
                    <a:pt x="182" y="92"/>
                    <a:pt x="182" y="92"/>
                    <a:pt x="182" y="92"/>
                  </a:cubicBezTo>
                  <a:cubicBezTo>
                    <a:pt x="177" y="89"/>
                    <a:pt x="177" y="89"/>
                    <a:pt x="177" y="89"/>
                  </a:cubicBezTo>
                  <a:cubicBezTo>
                    <a:pt x="180" y="90"/>
                    <a:pt x="180" y="90"/>
                    <a:pt x="180" y="90"/>
                  </a:cubicBezTo>
                  <a:cubicBezTo>
                    <a:pt x="180" y="89"/>
                    <a:pt x="180" y="89"/>
                    <a:pt x="179" y="89"/>
                  </a:cubicBezTo>
                  <a:cubicBezTo>
                    <a:pt x="179" y="88"/>
                    <a:pt x="179" y="88"/>
                    <a:pt x="179" y="87"/>
                  </a:cubicBezTo>
                  <a:cubicBezTo>
                    <a:pt x="179" y="85"/>
                    <a:pt x="181" y="84"/>
                    <a:pt x="182" y="83"/>
                  </a:cubicBezTo>
                  <a:cubicBezTo>
                    <a:pt x="182" y="81"/>
                    <a:pt x="182" y="77"/>
                    <a:pt x="185" y="76"/>
                  </a:cubicBezTo>
                  <a:cubicBezTo>
                    <a:pt x="185" y="76"/>
                    <a:pt x="185" y="76"/>
                    <a:pt x="186" y="75"/>
                  </a:cubicBezTo>
                  <a:cubicBezTo>
                    <a:pt x="186" y="74"/>
                    <a:pt x="187" y="72"/>
                    <a:pt x="187" y="70"/>
                  </a:cubicBezTo>
                  <a:cubicBezTo>
                    <a:pt x="187" y="69"/>
                    <a:pt x="187" y="69"/>
                    <a:pt x="187" y="68"/>
                  </a:cubicBezTo>
                  <a:cubicBezTo>
                    <a:pt x="187" y="64"/>
                    <a:pt x="188" y="60"/>
                    <a:pt x="189" y="57"/>
                  </a:cubicBezTo>
                  <a:cubicBezTo>
                    <a:pt x="190" y="56"/>
                    <a:pt x="190" y="55"/>
                    <a:pt x="190" y="54"/>
                  </a:cubicBezTo>
                  <a:cubicBezTo>
                    <a:pt x="191" y="52"/>
                    <a:pt x="191" y="50"/>
                    <a:pt x="192" y="49"/>
                  </a:cubicBezTo>
                  <a:cubicBezTo>
                    <a:pt x="193" y="49"/>
                    <a:pt x="193" y="48"/>
                    <a:pt x="194" y="47"/>
                  </a:cubicBezTo>
                  <a:cubicBezTo>
                    <a:pt x="194" y="45"/>
                    <a:pt x="195" y="43"/>
                    <a:pt x="197" y="43"/>
                  </a:cubicBezTo>
                  <a:cubicBezTo>
                    <a:pt x="200" y="42"/>
                    <a:pt x="201" y="41"/>
                    <a:pt x="201" y="40"/>
                  </a:cubicBezTo>
                  <a:cubicBezTo>
                    <a:pt x="201" y="39"/>
                    <a:pt x="202" y="38"/>
                    <a:pt x="203" y="38"/>
                  </a:cubicBezTo>
                  <a:cubicBezTo>
                    <a:pt x="203" y="37"/>
                    <a:pt x="204" y="36"/>
                    <a:pt x="204" y="35"/>
                  </a:cubicBezTo>
                  <a:cubicBezTo>
                    <a:pt x="204" y="34"/>
                    <a:pt x="204" y="34"/>
                    <a:pt x="203" y="33"/>
                  </a:cubicBezTo>
                  <a:cubicBezTo>
                    <a:pt x="202" y="32"/>
                    <a:pt x="201" y="31"/>
                    <a:pt x="201" y="29"/>
                  </a:cubicBezTo>
                  <a:cubicBezTo>
                    <a:pt x="201" y="29"/>
                    <a:pt x="201" y="28"/>
                    <a:pt x="201" y="28"/>
                  </a:cubicBezTo>
                  <a:cubicBezTo>
                    <a:pt x="201" y="28"/>
                    <a:pt x="201" y="28"/>
                    <a:pt x="201" y="28"/>
                  </a:cubicBezTo>
                  <a:cubicBezTo>
                    <a:pt x="201" y="27"/>
                    <a:pt x="201" y="27"/>
                    <a:pt x="201" y="27"/>
                  </a:cubicBezTo>
                  <a:cubicBezTo>
                    <a:pt x="201" y="26"/>
                    <a:pt x="201" y="26"/>
                    <a:pt x="201" y="26"/>
                  </a:cubicBezTo>
                  <a:cubicBezTo>
                    <a:pt x="201" y="26"/>
                    <a:pt x="201" y="25"/>
                    <a:pt x="201" y="25"/>
                  </a:cubicBezTo>
                  <a:cubicBezTo>
                    <a:pt x="201" y="25"/>
                    <a:pt x="201" y="25"/>
                    <a:pt x="201" y="25"/>
                  </a:cubicBezTo>
                  <a:cubicBezTo>
                    <a:pt x="201" y="24"/>
                    <a:pt x="201" y="24"/>
                    <a:pt x="201" y="23"/>
                  </a:cubicBezTo>
                  <a:cubicBezTo>
                    <a:pt x="201" y="23"/>
                    <a:pt x="201" y="23"/>
                    <a:pt x="201" y="23"/>
                  </a:cubicBezTo>
                  <a:cubicBezTo>
                    <a:pt x="201" y="22"/>
                    <a:pt x="201" y="20"/>
                    <a:pt x="201" y="20"/>
                  </a:cubicBezTo>
                  <a:cubicBezTo>
                    <a:pt x="201" y="19"/>
                    <a:pt x="201" y="19"/>
                    <a:pt x="200" y="19"/>
                  </a:cubicBezTo>
                  <a:cubicBezTo>
                    <a:pt x="200" y="18"/>
                    <a:pt x="200" y="18"/>
                    <a:pt x="200" y="18"/>
                  </a:cubicBezTo>
                  <a:cubicBezTo>
                    <a:pt x="199" y="18"/>
                    <a:pt x="199" y="17"/>
                    <a:pt x="199" y="17"/>
                  </a:cubicBezTo>
                  <a:cubicBezTo>
                    <a:pt x="198" y="17"/>
                    <a:pt x="198" y="16"/>
                    <a:pt x="198" y="16"/>
                  </a:cubicBezTo>
                  <a:cubicBezTo>
                    <a:pt x="197" y="16"/>
                    <a:pt x="197" y="16"/>
                    <a:pt x="197" y="16"/>
                  </a:cubicBezTo>
                  <a:cubicBezTo>
                    <a:pt x="196" y="15"/>
                    <a:pt x="196" y="15"/>
                    <a:pt x="196" y="14"/>
                  </a:cubicBezTo>
                  <a:cubicBezTo>
                    <a:pt x="195" y="14"/>
                    <a:pt x="195" y="14"/>
                    <a:pt x="195" y="14"/>
                  </a:cubicBezTo>
                  <a:cubicBezTo>
                    <a:pt x="195" y="14"/>
                    <a:pt x="194" y="13"/>
                    <a:pt x="194" y="13"/>
                  </a:cubicBezTo>
                  <a:cubicBezTo>
                    <a:pt x="194" y="13"/>
                    <a:pt x="194" y="13"/>
                    <a:pt x="194" y="13"/>
                  </a:cubicBezTo>
                  <a:cubicBezTo>
                    <a:pt x="193" y="12"/>
                    <a:pt x="193" y="12"/>
                    <a:pt x="192" y="12"/>
                  </a:cubicBezTo>
                  <a:cubicBezTo>
                    <a:pt x="192" y="12"/>
                    <a:pt x="192" y="12"/>
                    <a:pt x="192" y="12"/>
                  </a:cubicBezTo>
                  <a:cubicBezTo>
                    <a:pt x="192" y="11"/>
                    <a:pt x="191" y="11"/>
                    <a:pt x="191" y="10"/>
                  </a:cubicBezTo>
                  <a:cubicBezTo>
                    <a:pt x="191" y="10"/>
                    <a:pt x="191" y="10"/>
                    <a:pt x="191" y="10"/>
                  </a:cubicBezTo>
                  <a:cubicBezTo>
                    <a:pt x="190" y="10"/>
                    <a:pt x="190" y="10"/>
                    <a:pt x="190" y="10"/>
                  </a:cubicBezTo>
                  <a:cubicBezTo>
                    <a:pt x="189" y="9"/>
                    <a:pt x="189" y="9"/>
                    <a:pt x="189" y="9"/>
                  </a:cubicBezTo>
                  <a:cubicBezTo>
                    <a:pt x="188" y="8"/>
                    <a:pt x="185" y="10"/>
                    <a:pt x="185" y="10"/>
                  </a:cubicBezTo>
                  <a:cubicBezTo>
                    <a:pt x="184" y="11"/>
                    <a:pt x="184" y="11"/>
                    <a:pt x="184" y="11"/>
                  </a:cubicBezTo>
                  <a:cubicBezTo>
                    <a:pt x="183" y="10"/>
                    <a:pt x="183" y="10"/>
                    <a:pt x="183" y="10"/>
                  </a:cubicBezTo>
                  <a:cubicBezTo>
                    <a:pt x="183" y="10"/>
                    <a:pt x="182" y="9"/>
                    <a:pt x="180" y="9"/>
                  </a:cubicBezTo>
                  <a:cubicBezTo>
                    <a:pt x="180" y="9"/>
                    <a:pt x="179" y="9"/>
                    <a:pt x="178" y="10"/>
                  </a:cubicBezTo>
                  <a:cubicBezTo>
                    <a:pt x="177" y="11"/>
                    <a:pt x="176" y="11"/>
                    <a:pt x="175" y="11"/>
                  </a:cubicBezTo>
                  <a:cubicBezTo>
                    <a:pt x="172" y="11"/>
                    <a:pt x="170" y="10"/>
                    <a:pt x="170" y="10"/>
                  </a:cubicBezTo>
                  <a:cubicBezTo>
                    <a:pt x="170" y="10"/>
                    <a:pt x="167" y="8"/>
                    <a:pt x="165" y="4"/>
                  </a:cubicBezTo>
                  <a:cubicBezTo>
                    <a:pt x="165" y="3"/>
                    <a:pt x="165" y="3"/>
                    <a:pt x="164" y="3"/>
                  </a:cubicBezTo>
                  <a:cubicBezTo>
                    <a:pt x="164" y="3"/>
                    <a:pt x="164" y="3"/>
                    <a:pt x="164" y="3"/>
                  </a:cubicBezTo>
                  <a:cubicBezTo>
                    <a:pt x="164" y="2"/>
                    <a:pt x="164" y="2"/>
                    <a:pt x="163" y="2"/>
                  </a:cubicBezTo>
                  <a:cubicBezTo>
                    <a:pt x="155" y="3"/>
                    <a:pt x="155" y="3"/>
                    <a:pt x="155" y="3"/>
                  </a:cubicBezTo>
                  <a:cubicBezTo>
                    <a:pt x="154" y="3"/>
                    <a:pt x="154" y="3"/>
                    <a:pt x="154" y="3"/>
                  </a:cubicBezTo>
                  <a:cubicBezTo>
                    <a:pt x="154" y="3"/>
                    <a:pt x="149" y="0"/>
                    <a:pt x="146" y="0"/>
                  </a:cubicBezTo>
                  <a:cubicBezTo>
                    <a:pt x="144" y="0"/>
                    <a:pt x="143" y="1"/>
                    <a:pt x="143" y="1"/>
                  </a:cubicBezTo>
                  <a:cubicBezTo>
                    <a:pt x="142" y="3"/>
                    <a:pt x="141" y="4"/>
                    <a:pt x="139" y="4"/>
                  </a:cubicBezTo>
                  <a:cubicBezTo>
                    <a:pt x="139" y="4"/>
                    <a:pt x="138" y="4"/>
                    <a:pt x="137" y="4"/>
                  </a:cubicBezTo>
                  <a:cubicBezTo>
                    <a:pt x="136" y="4"/>
                    <a:pt x="135" y="3"/>
                    <a:pt x="133" y="3"/>
                  </a:cubicBezTo>
                  <a:cubicBezTo>
                    <a:pt x="132" y="3"/>
                    <a:pt x="131" y="3"/>
                    <a:pt x="130" y="4"/>
                  </a:cubicBezTo>
                  <a:cubicBezTo>
                    <a:pt x="127" y="4"/>
                    <a:pt x="124" y="6"/>
                    <a:pt x="122" y="7"/>
                  </a:cubicBezTo>
                  <a:cubicBezTo>
                    <a:pt x="122" y="7"/>
                    <a:pt x="121" y="7"/>
                    <a:pt x="121" y="7"/>
                  </a:cubicBezTo>
                  <a:cubicBezTo>
                    <a:pt x="120" y="7"/>
                    <a:pt x="120" y="7"/>
                    <a:pt x="119" y="7"/>
                  </a:cubicBezTo>
                  <a:cubicBezTo>
                    <a:pt x="118" y="7"/>
                    <a:pt x="117" y="7"/>
                    <a:pt x="116" y="7"/>
                  </a:cubicBezTo>
                  <a:cubicBezTo>
                    <a:pt x="115" y="6"/>
                    <a:pt x="114" y="6"/>
                    <a:pt x="113" y="7"/>
                  </a:cubicBezTo>
                  <a:cubicBezTo>
                    <a:pt x="112" y="7"/>
                    <a:pt x="110" y="11"/>
                    <a:pt x="110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87" y="10"/>
                    <a:pt x="83" y="4"/>
                    <a:pt x="78" y="4"/>
                  </a:cubicBezTo>
                  <a:cubicBezTo>
                    <a:pt x="75" y="4"/>
                    <a:pt x="70" y="10"/>
                    <a:pt x="68" y="12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68" y="21"/>
                    <a:pt x="68" y="21"/>
                  </a:cubicBezTo>
                  <a:cubicBezTo>
                    <a:pt x="68" y="25"/>
                    <a:pt x="67" y="28"/>
                    <a:pt x="67" y="30"/>
                  </a:cubicBezTo>
                  <a:cubicBezTo>
                    <a:pt x="66" y="31"/>
                    <a:pt x="66" y="31"/>
                    <a:pt x="66" y="3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40" name="Freeform 242"/>
            <p:cNvSpPr>
              <a:spLocks/>
            </p:cNvSpPr>
            <p:nvPr/>
          </p:nvSpPr>
          <p:spPr bwMode="auto">
            <a:xfrm>
              <a:off x="13266738" y="8718550"/>
              <a:ext cx="312738" cy="319088"/>
            </a:xfrm>
            <a:custGeom>
              <a:avLst/>
              <a:gdLst>
                <a:gd name="T0" fmla="*/ 50 w 59"/>
                <a:gd name="T1" fmla="*/ 38 h 61"/>
                <a:gd name="T2" fmla="*/ 51 w 59"/>
                <a:gd name="T3" fmla="*/ 38 h 61"/>
                <a:gd name="T4" fmla="*/ 51 w 59"/>
                <a:gd name="T5" fmla="*/ 37 h 61"/>
                <a:gd name="T6" fmla="*/ 58 w 59"/>
                <a:gd name="T7" fmla="*/ 24 h 61"/>
                <a:gd name="T8" fmla="*/ 54 w 59"/>
                <a:gd name="T9" fmla="*/ 12 h 61"/>
                <a:gd name="T10" fmla="*/ 49 w 59"/>
                <a:gd name="T11" fmla="*/ 0 h 61"/>
                <a:gd name="T12" fmla="*/ 46 w 59"/>
                <a:gd name="T13" fmla="*/ 2 h 61"/>
                <a:gd name="T14" fmla="*/ 38 w 59"/>
                <a:gd name="T15" fmla="*/ 3 h 61"/>
                <a:gd name="T16" fmla="*/ 31 w 59"/>
                <a:gd name="T17" fmla="*/ 6 h 61"/>
                <a:gd name="T18" fmla="*/ 26 w 59"/>
                <a:gd name="T19" fmla="*/ 5 h 61"/>
                <a:gd name="T20" fmla="*/ 22 w 59"/>
                <a:gd name="T21" fmla="*/ 4 h 61"/>
                <a:gd name="T22" fmla="*/ 20 w 59"/>
                <a:gd name="T23" fmla="*/ 5 h 61"/>
                <a:gd name="T24" fmla="*/ 18 w 59"/>
                <a:gd name="T25" fmla="*/ 5 h 61"/>
                <a:gd name="T26" fmla="*/ 15 w 59"/>
                <a:gd name="T27" fmla="*/ 6 h 61"/>
                <a:gd name="T28" fmla="*/ 15 w 59"/>
                <a:gd name="T29" fmla="*/ 14 h 61"/>
                <a:gd name="T30" fmla="*/ 16 w 59"/>
                <a:gd name="T31" fmla="*/ 17 h 61"/>
                <a:gd name="T32" fmla="*/ 16 w 59"/>
                <a:gd name="T33" fmla="*/ 25 h 61"/>
                <a:gd name="T34" fmla="*/ 10 w 59"/>
                <a:gd name="T35" fmla="*/ 31 h 61"/>
                <a:gd name="T36" fmla="*/ 6 w 59"/>
                <a:gd name="T37" fmla="*/ 37 h 61"/>
                <a:gd name="T38" fmla="*/ 3 w 59"/>
                <a:gd name="T39" fmla="*/ 44 h 61"/>
                <a:gd name="T40" fmla="*/ 1 w 59"/>
                <a:gd name="T41" fmla="*/ 56 h 61"/>
                <a:gd name="T42" fmla="*/ 1 w 59"/>
                <a:gd name="T43" fmla="*/ 58 h 61"/>
                <a:gd name="T44" fmla="*/ 0 w 59"/>
                <a:gd name="T45" fmla="*/ 60 h 61"/>
                <a:gd name="T46" fmla="*/ 0 w 59"/>
                <a:gd name="T47" fmla="*/ 61 h 61"/>
                <a:gd name="T48" fmla="*/ 2 w 59"/>
                <a:gd name="T49" fmla="*/ 61 h 61"/>
                <a:gd name="T50" fmla="*/ 3 w 59"/>
                <a:gd name="T51" fmla="*/ 60 h 61"/>
                <a:gd name="T52" fmla="*/ 3 w 59"/>
                <a:gd name="T53" fmla="*/ 60 h 61"/>
                <a:gd name="T54" fmla="*/ 9 w 59"/>
                <a:gd name="T55" fmla="*/ 58 h 61"/>
                <a:gd name="T56" fmla="*/ 10 w 59"/>
                <a:gd name="T57" fmla="*/ 58 h 61"/>
                <a:gd name="T58" fmla="*/ 11 w 59"/>
                <a:gd name="T59" fmla="*/ 58 h 61"/>
                <a:gd name="T60" fmla="*/ 12 w 59"/>
                <a:gd name="T61" fmla="*/ 57 h 61"/>
                <a:gd name="T62" fmla="*/ 24 w 59"/>
                <a:gd name="T63" fmla="*/ 56 h 61"/>
                <a:gd name="T64" fmla="*/ 48 w 59"/>
                <a:gd name="T65" fmla="*/ 44 h 61"/>
                <a:gd name="T66" fmla="*/ 48 w 59"/>
                <a:gd name="T67" fmla="*/ 42 h 61"/>
                <a:gd name="T68" fmla="*/ 49 w 59"/>
                <a:gd name="T69" fmla="*/ 41 h 61"/>
                <a:gd name="T70" fmla="*/ 50 w 59"/>
                <a:gd name="T71" fmla="*/ 40 h 61"/>
                <a:gd name="T72" fmla="*/ 50 w 59"/>
                <a:gd name="T73" fmla="*/ 3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9" h="61">
                  <a:moveTo>
                    <a:pt x="50" y="38"/>
                  </a:moveTo>
                  <a:cubicBezTo>
                    <a:pt x="50" y="38"/>
                    <a:pt x="50" y="38"/>
                    <a:pt x="50" y="38"/>
                  </a:cubicBezTo>
                  <a:cubicBezTo>
                    <a:pt x="50" y="38"/>
                    <a:pt x="51" y="38"/>
                    <a:pt x="51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1" y="38"/>
                    <a:pt x="51" y="37"/>
                    <a:pt x="51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54" y="34"/>
                    <a:pt x="58" y="28"/>
                    <a:pt x="58" y="24"/>
                  </a:cubicBezTo>
                  <a:cubicBezTo>
                    <a:pt x="59" y="21"/>
                    <a:pt x="59" y="17"/>
                    <a:pt x="59" y="16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9" y="0"/>
                    <a:pt x="48" y="0"/>
                  </a:cubicBezTo>
                  <a:cubicBezTo>
                    <a:pt x="48" y="1"/>
                    <a:pt x="46" y="2"/>
                    <a:pt x="46" y="2"/>
                  </a:cubicBezTo>
                  <a:cubicBezTo>
                    <a:pt x="46" y="3"/>
                    <a:pt x="45" y="4"/>
                    <a:pt x="42" y="4"/>
                  </a:cubicBezTo>
                  <a:cubicBezTo>
                    <a:pt x="41" y="4"/>
                    <a:pt x="39" y="4"/>
                    <a:pt x="38" y="3"/>
                  </a:cubicBezTo>
                  <a:cubicBezTo>
                    <a:pt x="38" y="3"/>
                    <a:pt x="37" y="3"/>
                    <a:pt x="37" y="3"/>
                  </a:cubicBezTo>
                  <a:cubicBezTo>
                    <a:pt x="35" y="3"/>
                    <a:pt x="31" y="5"/>
                    <a:pt x="31" y="6"/>
                  </a:cubicBezTo>
                  <a:cubicBezTo>
                    <a:pt x="31" y="6"/>
                    <a:pt x="30" y="7"/>
                    <a:pt x="29" y="7"/>
                  </a:cubicBezTo>
                  <a:cubicBezTo>
                    <a:pt x="28" y="7"/>
                    <a:pt x="28" y="6"/>
                    <a:pt x="26" y="5"/>
                  </a:cubicBezTo>
                  <a:cubicBezTo>
                    <a:pt x="25" y="5"/>
                    <a:pt x="24" y="4"/>
                    <a:pt x="23" y="4"/>
                  </a:cubicBezTo>
                  <a:cubicBezTo>
                    <a:pt x="23" y="4"/>
                    <a:pt x="22" y="4"/>
                    <a:pt x="22" y="4"/>
                  </a:cubicBezTo>
                  <a:cubicBezTo>
                    <a:pt x="22" y="4"/>
                    <a:pt x="22" y="4"/>
                    <a:pt x="21" y="4"/>
                  </a:cubicBezTo>
                  <a:cubicBezTo>
                    <a:pt x="21" y="4"/>
                    <a:pt x="20" y="4"/>
                    <a:pt x="20" y="5"/>
                  </a:cubicBezTo>
                  <a:cubicBezTo>
                    <a:pt x="20" y="5"/>
                    <a:pt x="19" y="5"/>
                    <a:pt x="19" y="5"/>
                  </a:cubicBezTo>
                  <a:cubicBezTo>
                    <a:pt x="19" y="5"/>
                    <a:pt x="18" y="5"/>
                    <a:pt x="18" y="5"/>
                  </a:cubicBezTo>
                  <a:cubicBezTo>
                    <a:pt x="17" y="5"/>
                    <a:pt x="17" y="6"/>
                    <a:pt x="17" y="6"/>
                  </a:cubicBezTo>
                  <a:cubicBezTo>
                    <a:pt x="16" y="6"/>
                    <a:pt x="16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8"/>
                    <a:pt x="15" y="12"/>
                    <a:pt x="15" y="14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6"/>
                    <a:pt x="15" y="17"/>
                    <a:pt x="16" y="17"/>
                  </a:cubicBezTo>
                  <a:cubicBezTo>
                    <a:pt x="17" y="18"/>
                    <a:pt x="18" y="19"/>
                    <a:pt x="18" y="21"/>
                  </a:cubicBezTo>
                  <a:cubicBezTo>
                    <a:pt x="18" y="22"/>
                    <a:pt x="17" y="24"/>
                    <a:pt x="16" y="25"/>
                  </a:cubicBezTo>
                  <a:cubicBezTo>
                    <a:pt x="16" y="25"/>
                    <a:pt x="15" y="26"/>
                    <a:pt x="15" y="27"/>
                  </a:cubicBezTo>
                  <a:cubicBezTo>
                    <a:pt x="15" y="29"/>
                    <a:pt x="12" y="30"/>
                    <a:pt x="10" y="31"/>
                  </a:cubicBezTo>
                  <a:cubicBezTo>
                    <a:pt x="9" y="31"/>
                    <a:pt x="8" y="32"/>
                    <a:pt x="8" y="33"/>
                  </a:cubicBezTo>
                  <a:cubicBezTo>
                    <a:pt x="7" y="34"/>
                    <a:pt x="7" y="36"/>
                    <a:pt x="6" y="37"/>
                  </a:cubicBezTo>
                  <a:cubicBezTo>
                    <a:pt x="5" y="37"/>
                    <a:pt x="4" y="39"/>
                    <a:pt x="4" y="40"/>
                  </a:cubicBezTo>
                  <a:cubicBezTo>
                    <a:pt x="4" y="42"/>
                    <a:pt x="4" y="43"/>
                    <a:pt x="3" y="44"/>
                  </a:cubicBezTo>
                  <a:cubicBezTo>
                    <a:pt x="2" y="47"/>
                    <a:pt x="1" y="50"/>
                    <a:pt x="1" y="54"/>
                  </a:cubicBezTo>
                  <a:cubicBezTo>
                    <a:pt x="1" y="54"/>
                    <a:pt x="1" y="55"/>
                    <a:pt x="1" y="56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1" y="57"/>
                    <a:pt x="1" y="57"/>
                    <a:pt x="1" y="58"/>
                  </a:cubicBezTo>
                  <a:cubicBezTo>
                    <a:pt x="1" y="58"/>
                    <a:pt x="1" y="58"/>
                    <a:pt x="1" y="59"/>
                  </a:cubicBezTo>
                  <a:cubicBezTo>
                    <a:pt x="1" y="59"/>
                    <a:pt x="1" y="60"/>
                    <a:pt x="0" y="60"/>
                  </a:cubicBezTo>
                  <a:cubicBezTo>
                    <a:pt x="0" y="60"/>
                    <a:pt x="0" y="60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1" y="61"/>
                    <a:pt x="1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5" y="59"/>
                    <a:pt x="6" y="59"/>
                    <a:pt x="9" y="58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57"/>
                    <a:pt x="11" y="57"/>
                    <a:pt x="12" y="57"/>
                  </a:cubicBezTo>
                  <a:cubicBezTo>
                    <a:pt x="14" y="57"/>
                    <a:pt x="15" y="56"/>
                    <a:pt x="15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6" y="52"/>
                    <a:pt x="29" y="45"/>
                    <a:pt x="33" y="43"/>
                  </a:cubicBezTo>
                  <a:cubicBezTo>
                    <a:pt x="37" y="42"/>
                    <a:pt x="43" y="42"/>
                    <a:pt x="48" y="44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2"/>
                  </a:cubicBezTo>
                  <a:cubicBezTo>
                    <a:pt x="49" y="42"/>
                    <a:pt x="49" y="42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49" y="40"/>
                    <a:pt x="49" y="40"/>
                  </a:cubicBezTo>
                  <a:cubicBezTo>
                    <a:pt x="49" y="40"/>
                    <a:pt x="49" y="40"/>
                    <a:pt x="50" y="40"/>
                  </a:cubicBezTo>
                  <a:cubicBezTo>
                    <a:pt x="50" y="40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41" name="Freeform 243"/>
            <p:cNvSpPr>
              <a:spLocks/>
            </p:cNvSpPr>
            <p:nvPr/>
          </p:nvSpPr>
          <p:spPr bwMode="auto">
            <a:xfrm>
              <a:off x="14547850" y="7383463"/>
              <a:ext cx="52388" cy="88900"/>
            </a:xfrm>
            <a:custGeom>
              <a:avLst/>
              <a:gdLst>
                <a:gd name="T0" fmla="*/ 1 w 10"/>
                <a:gd name="T1" fmla="*/ 13 h 17"/>
                <a:gd name="T2" fmla="*/ 2 w 10"/>
                <a:gd name="T3" fmla="*/ 15 h 17"/>
                <a:gd name="T4" fmla="*/ 3 w 10"/>
                <a:gd name="T5" fmla="*/ 15 h 17"/>
                <a:gd name="T6" fmla="*/ 4 w 10"/>
                <a:gd name="T7" fmla="*/ 16 h 17"/>
                <a:gd name="T8" fmla="*/ 5 w 10"/>
                <a:gd name="T9" fmla="*/ 16 h 17"/>
                <a:gd name="T10" fmla="*/ 7 w 10"/>
                <a:gd name="T11" fmla="*/ 17 h 17"/>
                <a:gd name="T12" fmla="*/ 7 w 10"/>
                <a:gd name="T13" fmla="*/ 17 h 17"/>
                <a:gd name="T14" fmla="*/ 8 w 10"/>
                <a:gd name="T15" fmla="*/ 14 h 17"/>
                <a:gd name="T16" fmla="*/ 9 w 10"/>
                <a:gd name="T17" fmla="*/ 3 h 17"/>
                <a:gd name="T18" fmla="*/ 7 w 10"/>
                <a:gd name="T19" fmla="*/ 1 h 17"/>
                <a:gd name="T20" fmla="*/ 1 w 10"/>
                <a:gd name="T21" fmla="*/ 11 h 17"/>
                <a:gd name="T22" fmla="*/ 0 w 10"/>
                <a:gd name="T23" fmla="*/ 12 h 17"/>
                <a:gd name="T24" fmla="*/ 1 w 10"/>
                <a:gd name="T25" fmla="*/ 13 h 17"/>
                <a:gd name="T26" fmla="*/ 1 w 10"/>
                <a:gd name="T27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17">
                  <a:moveTo>
                    <a:pt x="1" y="13"/>
                  </a:moveTo>
                  <a:cubicBezTo>
                    <a:pt x="2" y="14"/>
                    <a:pt x="2" y="14"/>
                    <a:pt x="2" y="15"/>
                  </a:cubicBezTo>
                  <a:cubicBezTo>
                    <a:pt x="2" y="15"/>
                    <a:pt x="3" y="15"/>
                    <a:pt x="3" y="15"/>
                  </a:cubicBezTo>
                  <a:cubicBezTo>
                    <a:pt x="3" y="15"/>
                    <a:pt x="4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ubicBezTo>
                    <a:pt x="5" y="16"/>
                    <a:pt x="6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5"/>
                    <a:pt x="7" y="15"/>
                    <a:pt x="8" y="14"/>
                  </a:cubicBezTo>
                  <a:cubicBezTo>
                    <a:pt x="9" y="11"/>
                    <a:pt x="10" y="6"/>
                    <a:pt x="9" y="3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3" y="0"/>
                    <a:pt x="1" y="8"/>
                    <a:pt x="1" y="11"/>
                  </a:cubicBezTo>
                  <a:cubicBezTo>
                    <a:pt x="1" y="11"/>
                    <a:pt x="0" y="12"/>
                    <a:pt x="0" y="12"/>
                  </a:cubicBezTo>
                  <a:cubicBezTo>
                    <a:pt x="0" y="12"/>
                    <a:pt x="1" y="12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42" name="Freeform 244"/>
            <p:cNvSpPr>
              <a:spLocks/>
            </p:cNvSpPr>
            <p:nvPr/>
          </p:nvSpPr>
          <p:spPr bwMode="auto">
            <a:xfrm>
              <a:off x="14308138" y="7116763"/>
              <a:ext cx="95250" cy="93663"/>
            </a:xfrm>
            <a:custGeom>
              <a:avLst/>
              <a:gdLst>
                <a:gd name="T0" fmla="*/ 13 w 18"/>
                <a:gd name="T1" fmla="*/ 3 h 18"/>
                <a:gd name="T2" fmla="*/ 12 w 18"/>
                <a:gd name="T3" fmla="*/ 2 h 18"/>
                <a:gd name="T4" fmla="*/ 12 w 18"/>
                <a:gd name="T5" fmla="*/ 1 h 18"/>
                <a:gd name="T6" fmla="*/ 11 w 18"/>
                <a:gd name="T7" fmla="*/ 1 h 18"/>
                <a:gd name="T8" fmla="*/ 11 w 18"/>
                <a:gd name="T9" fmla="*/ 1 h 18"/>
                <a:gd name="T10" fmla="*/ 8 w 18"/>
                <a:gd name="T11" fmla="*/ 0 h 18"/>
                <a:gd name="T12" fmla="*/ 5 w 18"/>
                <a:gd name="T13" fmla="*/ 3 h 18"/>
                <a:gd name="T14" fmla="*/ 4 w 18"/>
                <a:gd name="T15" fmla="*/ 4 h 18"/>
                <a:gd name="T16" fmla="*/ 3 w 18"/>
                <a:gd name="T17" fmla="*/ 4 h 18"/>
                <a:gd name="T18" fmla="*/ 3 w 18"/>
                <a:gd name="T19" fmla="*/ 5 h 18"/>
                <a:gd name="T20" fmla="*/ 3 w 18"/>
                <a:gd name="T21" fmla="*/ 5 h 18"/>
                <a:gd name="T22" fmla="*/ 3 w 18"/>
                <a:gd name="T23" fmla="*/ 5 h 18"/>
                <a:gd name="T24" fmla="*/ 3 w 18"/>
                <a:gd name="T25" fmla="*/ 6 h 18"/>
                <a:gd name="T26" fmla="*/ 2 w 18"/>
                <a:gd name="T27" fmla="*/ 6 h 18"/>
                <a:gd name="T28" fmla="*/ 2 w 18"/>
                <a:gd name="T29" fmla="*/ 7 h 18"/>
                <a:gd name="T30" fmla="*/ 2 w 18"/>
                <a:gd name="T31" fmla="*/ 7 h 18"/>
                <a:gd name="T32" fmla="*/ 2 w 18"/>
                <a:gd name="T33" fmla="*/ 8 h 18"/>
                <a:gd name="T34" fmla="*/ 1 w 18"/>
                <a:gd name="T35" fmla="*/ 9 h 18"/>
                <a:gd name="T36" fmla="*/ 1 w 18"/>
                <a:gd name="T37" fmla="*/ 9 h 18"/>
                <a:gd name="T38" fmla="*/ 1 w 18"/>
                <a:gd name="T39" fmla="*/ 10 h 18"/>
                <a:gd name="T40" fmla="*/ 0 w 18"/>
                <a:gd name="T41" fmla="*/ 11 h 18"/>
                <a:gd name="T42" fmla="*/ 0 w 18"/>
                <a:gd name="T43" fmla="*/ 12 h 18"/>
                <a:gd name="T44" fmla="*/ 0 w 18"/>
                <a:gd name="T45" fmla="*/ 13 h 18"/>
                <a:gd name="T46" fmla="*/ 5 w 18"/>
                <a:gd name="T47" fmla="*/ 13 h 18"/>
                <a:gd name="T48" fmla="*/ 6 w 18"/>
                <a:gd name="T49" fmla="*/ 13 h 18"/>
                <a:gd name="T50" fmla="*/ 11 w 18"/>
                <a:gd name="T51" fmla="*/ 18 h 18"/>
                <a:gd name="T52" fmla="*/ 18 w 18"/>
                <a:gd name="T53" fmla="*/ 18 h 18"/>
                <a:gd name="T54" fmla="*/ 17 w 18"/>
                <a:gd name="T55" fmla="*/ 14 h 18"/>
                <a:gd name="T56" fmla="*/ 13 w 18"/>
                <a:gd name="T57" fmla="*/ 5 h 18"/>
                <a:gd name="T58" fmla="*/ 14 w 18"/>
                <a:gd name="T59" fmla="*/ 4 h 18"/>
                <a:gd name="T60" fmla="*/ 13 w 18"/>
                <a:gd name="T6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8" h="18">
                  <a:moveTo>
                    <a:pt x="13" y="3"/>
                  </a:moveTo>
                  <a:cubicBezTo>
                    <a:pt x="13" y="3"/>
                    <a:pt x="13" y="2"/>
                    <a:pt x="12" y="2"/>
                  </a:cubicBezTo>
                  <a:cubicBezTo>
                    <a:pt x="12" y="2"/>
                    <a:pt x="12" y="2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6" y="1"/>
                    <a:pt x="5" y="1"/>
                    <a:pt x="5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1" y="8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3" y="13"/>
                    <a:pt x="5" y="13"/>
                    <a:pt x="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7"/>
                    <a:pt x="17" y="16"/>
                    <a:pt x="17" y="14"/>
                  </a:cubicBezTo>
                  <a:cubicBezTo>
                    <a:pt x="15" y="10"/>
                    <a:pt x="13" y="7"/>
                    <a:pt x="13" y="5"/>
                  </a:cubicBezTo>
                  <a:cubicBezTo>
                    <a:pt x="13" y="5"/>
                    <a:pt x="14" y="4"/>
                    <a:pt x="14" y="4"/>
                  </a:cubicBezTo>
                  <a:cubicBezTo>
                    <a:pt x="14" y="3"/>
                    <a:pt x="13" y="3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43" name="Freeform 245"/>
            <p:cNvSpPr>
              <a:spLocks/>
            </p:cNvSpPr>
            <p:nvPr/>
          </p:nvSpPr>
          <p:spPr bwMode="auto">
            <a:xfrm>
              <a:off x="14000163" y="8210550"/>
              <a:ext cx="95250" cy="93663"/>
            </a:xfrm>
            <a:custGeom>
              <a:avLst/>
              <a:gdLst>
                <a:gd name="T0" fmla="*/ 15 w 18"/>
                <a:gd name="T1" fmla="*/ 14 h 18"/>
                <a:gd name="T2" fmla="*/ 12 w 18"/>
                <a:gd name="T3" fmla="*/ 13 h 18"/>
                <a:gd name="T4" fmla="*/ 10 w 18"/>
                <a:gd name="T5" fmla="*/ 12 h 18"/>
                <a:gd name="T6" fmla="*/ 9 w 18"/>
                <a:gd name="T7" fmla="*/ 10 h 18"/>
                <a:gd name="T8" fmla="*/ 17 w 18"/>
                <a:gd name="T9" fmla="*/ 5 h 18"/>
                <a:gd name="T10" fmla="*/ 18 w 18"/>
                <a:gd name="T11" fmla="*/ 5 h 18"/>
                <a:gd name="T12" fmla="*/ 15 w 18"/>
                <a:gd name="T13" fmla="*/ 0 h 18"/>
                <a:gd name="T14" fmla="*/ 14 w 18"/>
                <a:gd name="T15" fmla="*/ 0 h 18"/>
                <a:gd name="T16" fmla="*/ 14 w 18"/>
                <a:gd name="T17" fmla="*/ 0 h 18"/>
                <a:gd name="T18" fmla="*/ 14 w 18"/>
                <a:gd name="T19" fmla="*/ 0 h 18"/>
                <a:gd name="T20" fmla="*/ 13 w 18"/>
                <a:gd name="T21" fmla="*/ 0 h 18"/>
                <a:gd name="T22" fmla="*/ 13 w 18"/>
                <a:gd name="T23" fmla="*/ 1 h 18"/>
                <a:gd name="T24" fmla="*/ 13 w 18"/>
                <a:gd name="T25" fmla="*/ 1 h 18"/>
                <a:gd name="T26" fmla="*/ 12 w 18"/>
                <a:gd name="T27" fmla="*/ 1 h 18"/>
                <a:gd name="T28" fmla="*/ 12 w 18"/>
                <a:gd name="T29" fmla="*/ 1 h 18"/>
                <a:gd name="T30" fmla="*/ 10 w 18"/>
                <a:gd name="T31" fmla="*/ 2 h 18"/>
                <a:gd name="T32" fmla="*/ 7 w 18"/>
                <a:gd name="T33" fmla="*/ 2 h 18"/>
                <a:gd name="T34" fmla="*/ 7 w 18"/>
                <a:gd name="T35" fmla="*/ 2 h 18"/>
                <a:gd name="T36" fmla="*/ 6 w 18"/>
                <a:gd name="T37" fmla="*/ 3 h 18"/>
                <a:gd name="T38" fmla="*/ 6 w 18"/>
                <a:gd name="T39" fmla="*/ 3 h 18"/>
                <a:gd name="T40" fmla="*/ 4 w 18"/>
                <a:gd name="T41" fmla="*/ 5 h 18"/>
                <a:gd name="T42" fmla="*/ 4 w 18"/>
                <a:gd name="T43" fmla="*/ 5 h 18"/>
                <a:gd name="T44" fmla="*/ 3 w 18"/>
                <a:gd name="T45" fmla="*/ 7 h 18"/>
                <a:gd name="T46" fmla="*/ 3 w 18"/>
                <a:gd name="T47" fmla="*/ 8 h 18"/>
                <a:gd name="T48" fmla="*/ 2 w 18"/>
                <a:gd name="T49" fmla="*/ 9 h 18"/>
                <a:gd name="T50" fmla="*/ 1 w 18"/>
                <a:gd name="T51" fmla="*/ 9 h 18"/>
                <a:gd name="T52" fmla="*/ 1 w 18"/>
                <a:gd name="T53" fmla="*/ 17 h 18"/>
                <a:gd name="T54" fmla="*/ 1 w 18"/>
                <a:gd name="T55" fmla="*/ 18 h 18"/>
                <a:gd name="T56" fmla="*/ 3 w 18"/>
                <a:gd name="T57" fmla="*/ 18 h 18"/>
                <a:gd name="T58" fmla="*/ 6 w 18"/>
                <a:gd name="T59" fmla="*/ 17 h 18"/>
                <a:gd name="T60" fmla="*/ 7 w 18"/>
                <a:gd name="T61" fmla="*/ 16 h 18"/>
                <a:gd name="T62" fmla="*/ 8 w 18"/>
                <a:gd name="T63" fmla="*/ 16 h 18"/>
                <a:gd name="T64" fmla="*/ 8 w 18"/>
                <a:gd name="T65" fmla="*/ 16 h 18"/>
                <a:gd name="T66" fmla="*/ 12 w 18"/>
                <a:gd name="T67" fmla="*/ 18 h 18"/>
                <a:gd name="T68" fmla="*/ 15 w 18"/>
                <a:gd name="T69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18">
                  <a:moveTo>
                    <a:pt x="15" y="14"/>
                  </a:moveTo>
                  <a:cubicBezTo>
                    <a:pt x="14" y="14"/>
                    <a:pt x="13" y="14"/>
                    <a:pt x="12" y="13"/>
                  </a:cubicBezTo>
                  <a:cubicBezTo>
                    <a:pt x="11" y="13"/>
                    <a:pt x="10" y="13"/>
                    <a:pt x="10" y="12"/>
                  </a:cubicBezTo>
                  <a:cubicBezTo>
                    <a:pt x="9" y="12"/>
                    <a:pt x="9" y="11"/>
                    <a:pt x="9" y="10"/>
                  </a:cubicBezTo>
                  <a:cubicBezTo>
                    <a:pt x="10" y="8"/>
                    <a:pt x="14" y="6"/>
                    <a:pt x="17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7" y="2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2"/>
                    <a:pt x="10" y="2"/>
                    <a:pt x="10" y="2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7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1" y="9"/>
                    <a:pt x="1" y="9"/>
                  </a:cubicBezTo>
                  <a:cubicBezTo>
                    <a:pt x="0" y="11"/>
                    <a:pt x="0" y="15"/>
                    <a:pt x="1" y="17"/>
                  </a:cubicBezTo>
                  <a:cubicBezTo>
                    <a:pt x="1" y="17"/>
                    <a:pt x="1" y="18"/>
                    <a:pt x="1" y="18"/>
                  </a:cubicBezTo>
                  <a:cubicBezTo>
                    <a:pt x="1" y="18"/>
                    <a:pt x="2" y="18"/>
                    <a:pt x="3" y="18"/>
                  </a:cubicBezTo>
                  <a:cubicBezTo>
                    <a:pt x="4" y="18"/>
                    <a:pt x="5" y="18"/>
                    <a:pt x="6" y="17"/>
                  </a:cubicBezTo>
                  <a:cubicBezTo>
                    <a:pt x="7" y="17"/>
                    <a:pt x="7" y="16"/>
                    <a:pt x="7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7"/>
                    <a:pt x="12" y="18"/>
                  </a:cubicBezTo>
                  <a:cubicBezTo>
                    <a:pt x="13" y="17"/>
                    <a:pt x="14" y="15"/>
                    <a:pt x="15" y="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44" name="Freeform 246"/>
            <p:cNvSpPr>
              <a:spLocks/>
            </p:cNvSpPr>
            <p:nvPr/>
          </p:nvSpPr>
          <p:spPr bwMode="auto">
            <a:xfrm>
              <a:off x="12544425" y="5743575"/>
              <a:ext cx="317500" cy="125413"/>
            </a:xfrm>
            <a:custGeom>
              <a:avLst/>
              <a:gdLst>
                <a:gd name="T0" fmla="*/ 59 w 60"/>
                <a:gd name="T1" fmla="*/ 8 h 24"/>
                <a:gd name="T2" fmla="*/ 60 w 60"/>
                <a:gd name="T3" fmla="*/ 7 h 24"/>
                <a:gd name="T4" fmla="*/ 60 w 60"/>
                <a:gd name="T5" fmla="*/ 6 h 24"/>
                <a:gd name="T6" fmla="*/ 59 w 60"/>
                <a:gd name="T7" fmla="*/ 6 h 24"/>
                <a:gd name="T8" fmla="*/ 58 w 60"/>
                <a:gd name="T9" fmla="*/ 6 h 24"/>
                <a:gd name="T10" fmla="*/ 57 w 60"/>
                <a:gd name="T11" fmla="*/ 5 h 24"/>
                <a:gd name="T12" fmla="*/ 56 w 60"/>
                <a:gd name="T13" fmla="*/ 5 h 24"/>
                <a:gd name="T14" fmla="*/ 55 w 60"/>
                <a:gd name="T15" fmla="*/ 5 h 24"/>
                <a:gd name="T16" fmla="*/ 55 w 60"/>
                <a:gd name="T17" fmla="*/ 5 h 24"/>
                <a:gd name="T18" fmla="*/ 55 w 60"/>
                <a:gd name="T19" fmla="*/ 5 h 24"/>
                <a:gd name="T20" fmla="*/ 46 w 60"/>
                <a:gd name="T21" fmla="*/ 3 h 24"/>
                <a:gd name="T22" fmla="*/ 37 w 60"/>
                <a:gd name="T23" fmla="*/ 2 h 24"/>
                <a:gd name="T24" fmla="*/ 27 w 60"/>
                <a:gd name="T25" fmla="*/ 1 h 24"/>
                <a:gd name="T26" fmla="*/ 20 w 60"/>
                <a:gd name="T27" fmla="*/ 1 h 24"/>
                <a:gd name="T28" fmla="*/ 18 w 60"/>
                <a:gd name="T29" fmla="*/ 1 h 24"/>
                <a:gd name="T30" fmla="*/ 17 w 60"/>
                <a:gd name="T31" fmla="*/ 2 h 24"/>
                <a:gd name="T32" fmla="*/ 15 w 60"/>
                <a:gd name="T33" fmla="*/ 3 h 24"/>
                <a:gd name="T34" fmla="*/ 14 w 60"/>
                <a:gd name="T35" fmla="*/ 5 h 24"/>
                <a:gd name="T36" fmla="*/ 2 w 60"/>
                <a:gd name="T37" fmla="*/ 11 h 24"/>
                <a:gd name="T38" fmla="*/ 2 w 60"/>
                <a:gd name="T39" fmla="*/ 11 h 24"/>
                <a:gd name="T40" fmla="*/ 1 w 60"/>
                <a:gd name="T41" fmla="*/ 12 h 24"/>
                <a:gd name="T42" fmla="*/ 0 w 60"/>
                <a:gd name="T43" fmla="*/ 13 h 24"/>
                <a:gd name="T44" fmla="*/ 0 w 60"/>
                <a:gd name="T45" fmla="*/ 14 h 24"/>
                <a:gd name="T46" fmla="*/ 2 w 60"/>
                <a:gd name="T47" fmla="*/ 19 h 24"/>
                <a:gd name="T48" fmla="*/ 3 w 60"/>
                <a:gd name="T49" fmla="*/ 20 h 24"/>
                <a:gd name="T50" fmla="*/ 3 w 60"/>
                <a:gd name="T51" fmla="*/ 20 h 24"/>
                <a:gd name="T52" fmla="*/ 6 w 60"/>
                <a:gd name="T53" fmla="*/ 23 h 24"/>
                <a:gd name="T54" fmla="*/ 13 w 60"/>
                <a:gd name="T55" fmla="*/ 24 h 24"/>
                <a:gd name="T56" fmla="*/ 31 w 60"/>
                <a:gd name="T57" fmla="*/ 18 h 24"/>
                <a:gd name="T58" fmla="*/ 37 w 60"/>
                <a:gd name="T59" fmla="*/ 14 h 24"/>
                <a:gd name="T60" fmla="*/ 41 w 60"/>
                <a:gd name="T61" fmla="*/ 11 h 24"/>
                <a:gd name="T62" fmla="*/ 43 w 60"/>
                <a:gd name="T63" fmla="*/ 11 h 24"/>
                <a:gd name="T64" fmla="*/ 53 w 60"/>
                <a:gd name="T65" fmla="*/ 15 h 24"/>
                <a:gd name="T66" fmla="*/ 54 w 60"/>
                <a:gd name="T67" fmla="*/ 16 h 24"/>
                <a:gd name="T68" fmla="*/ 56 w 60"/>
                <a:gd name="T69" fmla="*/ 16 h 24"/>
                <a:gd name="T70" fmla="*/ 56 w 60"/>
                <a:gd name="T71" fmla="*/ 15 h 24"/>
                <a:gd name="T72" fmla="*/ 56 w 60"/>
                <a:gd name="T73" fmla="*/ 14 h 24"/>
                <a:gd name="T74" fmla="*/ 56 w 60"/>
                <a:gd name="T75" fmla="*/ 13 h 24"/>
                <a:gd name="T76" fmla="*/ 57 w 60"/>
                <a:gd name="T77" fmla="*/ 12 h 24"/>
                <a:gd name="T78" fmla="*/ 57 w 60"/>
                <a:gd name="T79" fmla="*/ 10 h 24"/>
                <a:gd name="T80" fmla="*/ 58 w 60"/>
                <a:gd name="T81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0" h="24">
                  <a:moveTo>
                    <a:pt x="58" y="9"/>
                  </a:moveTo>
                  <a:cubicBezTo>
                    <a:pt x="58" y="9"/>
                    <a:pt x="59" y="8"/>
                    <a:pt x="59" y="8"/>
                  </a:cubicBezTo>
                  <a:cubicBezTo>
                    <a:pt x="59" y="8"/>
                    <a:pt x="59" y="8"/>
                    <a:pt x="59" y="7"/>
                  </a:cubicBezTo>
                  <a:cubicBezTo>
                    <a:pt x="59" y="7"/>
                    <a:pt x="59" y="7"/>
                    <a:pt x="60" y="7"/>
                  </a:cubicBezTo>
                  <a:cubicBezTo>
                    <a:pt x="60" y="7"/>
                    <a:pt x="60" y="7"/>
                    <a:pt x="60" y="6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60" y="6"/>
                    <a:pt x="59" y="6"/>
                    <a:pt x="59" y="6"/>
                  </a:cubicBezTo>
                  <a:cubicBezTo>
                    <a:pt x="59" y="6"/>
                    <a:pt x="59" y="6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7" y="6"/>
                    <a:pt x="57" y="6"/>
                  </a:cubicBezTo>
                  <a:cubicBezTo>
                    <a:pt x="57" y="6"/>
                    <a:pt x="57" y="6"/>
                    <a:pt x="57" y="5"/>
                  </a:cubicBezTo>
                  <a:cubicBezTo>
                    <a:pt x="57" y="5"/>
                    <a:pt x="56" y="5"/>
                    <a:pt x="56" y="5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4" y="4"/>
                    <a:pt x="50" y="2"/>
                    <a:pt x="46" y="3"/>
                  </a:cubicBezTo>
                  <a:cubicBezTo>
                    <a:pt x="44" y="3"/>
                    <a:pt x="42" y="2"/>
                    <a:pt x="41" y="2"/>
                  </a:cubicBezTo>
                  <a:cubicBezTo>
                    <a:pt x="40" y="2"/>
                    <a:pt x="39" y="1"/>
                    <a:pt x="37" y="2"/>
                  </a:cubicBezTo>
                  <a:cubicBezTo>
                    <a:pt x="37" y="2"/>
                    <a:pt x="35" y="2"/>
                    <a:pt x="34" y="2"/>
                  </a:cubicBezTo>
                  <a:cubicBezTo>
                    <a:pt x="31" y="2"/>
                    <a:pt x="28" y="2"/>
                    <a:pt x="27" y="1"/>
                  </a:cubicBezTo>
                  <a:cubicBezTo>
                    <a:pt x="26" y="0"/>
                    <a:pt x="26" y="1"/>
                    <a:pt x="25" y="1"/>
                  </a:cubicBezTo>
                  <a:cubicBezTo>
                    <a:pt x="24" y="2"/>
                    <a:pt x="22" y="2"/>
                    <a:pt x="20" y="1"/>
                  </a:cubicBezTo>
                  <a:cubicBezTo>
                    <a:pt x="20" y="1"/>
                    <a:pt x="19" y="1"/>
                    <a:pt x="19" y="1"/>
                  </a:cubicBezTo>
                  <a:cubicBezTo>
                    <a:pt x="19" y="1"/>
                    <a:pt x="19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6" y="3"/>
                    <a:pt x="16" y="3"/>
                  </a:cubicBezTo>
                  <a:cubicBezTo>
                    <a:pt x="16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0" y="10"/>
                    <a:pt x="6" y="10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1" y="11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1" y="16"/>
                    <a:pt x="2" y="17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3" y="19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21"/>
                    <a:pt x="4" y="21"/>
                    <a:pt x="5" y="22"/>
                  </a:cubicBezTo>
                  <a:cubicBezTo>
                    <a:pt x="5" y="22"/>
                    <a:pt x="5" y="22"/>
                    <a:pt x="6" y="23"/>
                  </a:cubicBezTo>
                  <a:cubicBezTo>
                    <a:pt x="7" y="23"/>
                    <a:pt x="8" y="23"/>
                    <a:pt x="10" y="23"/>
                  </a:cubicBezTo>
                  <a:cubicBezTo>
                    <a:pt x="11" y="24"/>
                    <a:pt x="12" y="24"/>
                    <a:pt x="13" y="24"/>
                  </a:cubicBezTo>
                  <a:cubicBezTo>
                    <a:pt x="16" y="24"/>
                    <a:pt x="18" y="23"/>
                    <a:pt x="18" y="22"/>
                  </a:cubicBezTo>
                  <a:cubicBezTo>
                    <a:pt x="18" y="18"/>
                    <a:pt x="31" y="18"/>
                    <a:pt x="31" y="18"/>
                  </a:cubicBezTo>
                  <a:cubicBezTo>
                    <a:pt x="31" y="18"/>
                    <a:pt x="32" y="18"/>
                    <a:pt x="32" y="17"/>
                  </a:cubicBezTo>
                  <a:cubicBezTo>
                    <a:pt x="33" y="17"/>
                    <a:pt x="35" y="15"/>
                    <a:pt x="37" y="14"/>
                  </a:cubicBezTo>
                  <a:cubicBezTo>
                    <a:pt x="39" y="12"/>
                    <a:pt x="40" y="12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2" y="11"/>
                    <a:pt x="43" y="11"/>
                    <a:pt x="43" y="11"/>
                  </a:cubicBezTo>
                  <a:cubicBezTo>
                    <a:pt x="47" y="12"/>
                    <a:pt x="51" y="13"/>
                    <a:pt x="53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3" y="15"/>
                    <a:pt x="53" y="15"/>
                    <a:pt x="54" y="15"/>
                  </a:cubicBezTo>
                  <a:cubicBezTo>
                    <a:pt x="54" y="15"/>
                    <a:pt x="54" y="15"/>
                    <a:pt x="54" y="16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5" y="16"/>
                    <a:pt x="56" y="16"/>
                    <a:pt x="56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6" y="16"/>
                    <a:pt x="56" y="16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6" y="14"/>
                    <a:pt x="56" y="14"/>
                  </a:cubicBezTo>
                  <a:cubicBezTo>
                    <a:pt x="56" y="14"/>
                    <a:pt x="56" y="13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6" y="12"/>
                    <a:pt x="56" y="12"/>
                  </a:cubicBezTo>
                  <a:cubicBezTo>
                    <a:pt x="56" y="12"/>
                    <a:pt x="56" y="12"/>
                    <a:pt x="57" y="12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0"/>
                    <a:pt x="57" y="10"/>
                  </a:cubicBezTo>
                  <a:cubicBezTo>
                    <a:pt x="57" y="10"/>
                    <a:pt x="58" y="9"/>
                    <a:pt x="58" y="9"/>
                  </a:cubicBezTo>
                  <a:cubicBezTo>
                    <a:pt x="58" y="9"/>
                    <a:pt x="58" y="9"/>
                    <a:pt x="58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45" name="Freeform 247"/>
            <p:cNvSpPr>
              <a:spLocks/>
            </p:cNvSpPr>
            <p:nvPr/>
          </p:nvSpPr>
          <p:spPr bwMode="auto">
            <a:xfrm>
              <a:off x="13606463" y="6959600"/>
              <a:ext cx="15875" cy="61913"/>
            </a:xfrm>
            <a:custGeom>
              <a:avLst/>
              <a:gdLst>
                <a:gd name="T0" fmla="*/ 3 w 3"/>
                <a:gd name="T1" fmla="*/ 1 h 12"/>
                <a:gd name="T2" fmla="*/ 3 w 3"/>
                <a:gd name="T3" fmla="*/ 0 h 12"/>
                <a:gd name="T4" fmla="*/ 3 w 3"/>
                <a:gd name="T5" fmla="*/ 0 h 12"/>
                <a:gd name="T6" fmla="*/ 2 w 3"/>
                <a:gd name="T7" fmla="*/ 0 h 12"/>
                <a:gd name="T8" fmla="*/ 0 w 3"/>
                <a:gd name="T9" fmla="*/ 7 h 12"/>
                <a:gd name="T10" fmla="*/ 0 w 3"/>
                <a:gd name="T11" fmla="*/ 7 h 12"/>
                <a:gd name="T12" fmla="*/ 0 w 3"/>
                <a:gd name="T13" fmla="*/ 7 h 12"/>
                <a:gd name="T14" fmla="*/ 0 w 3"/>
                <a:gd name="T15" fmla="*/ 8 h 12"/>
                <a:gd name="T16" fmla="*/ 0 w 3"/>
                <a:gd name="T17" fmla="*/ 9 h 12"/>
                <a:gd name="T18" fmla="*/ 1 w 3"/>
                <a:gd name="T19" fmla="*/ 10 h 12"/>
                <a:gd name="T20" fmla="*/ 1 w 3"/>
                <a:gd name="T21" fmla="*/ 10 h 12"/>
                <a:gd name="T22" fmla="*/ 2 w 3"/>
                <a:gd name="T23" fmla="*/ 11 h 12"/>
                <a:gd name="T24" fmla="*/ 2 w 3"/>
                <a:gd name="T25" fmla="*/ 12 h 12"/>
                <a:gd name="T26" fmla="*/ 3 w 3"/>
                <a:gd name="T27" fmla="*/ 6 h 12"/>
                <a:gd name="T28" fmla="*/ 3 w 3"/>
                <a:gd name="T2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12">
                  <a:moveTo>
                    <a:pt x="3" y="1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2" y="11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0"/>
                    <a:pt x="3" y="8"/>
                    <a:pt x="3" y="6"/>
                  </a:cubicBezTo>
                  <a:cubicBezTo>
                    <a:pt x="3" y="4"/>
                    <a:pt x="3" y="2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46" name="Freeform 248"/>
            <p:cNvSpPr>
              <a:spLocks/>
            </p:cNvSpPr>
            <p:nvPr/>
          </p:nvSpPr>
          <p:spPr bwMode="auto">
            <a:xfrm>
              <a:off x="13554075" y="6907213"/>
              <a:ext cx="74613" cy="219075"/>
            </a:xfrm>
            <a:custGeom>
              <a:avLst/>
              <a:gdLst>
                <a:gd name="T0" fmla="*/ 8 w 14"/>
                <a:gd name="T1" fmla="*/ 41 h 42"/>
                <a:gd name="T2" fmla="*/ 8 w 14"/>
                <a:gd name="T3" fmla="*/ 41 h 42"/>
                <a:gd name="T4" fmla="*/ 8 w 14"/>
                <a:gd name="T5" fmla="*/ 39 h 42"/>
                <a:gd name="T6" fmla="*/ 8 w 14"/>
                <a:gd name="T7" fmla="*/ 38 h 42"/>
                <a:gd name="T8" fmla="*/ 9 w 14"/>
                <a:gd name="T9" fmla="*/ 36 h 42"/>
                <a:gd name="T10" fmla="*/ 9 w 14"/>
                <a:gd name="T11" fmla="*/ 36 h 42"/>
                <a:gd name="T12" fmla="*/ 9 w 14"/>
                <a:gd name="T13" fmla="*/ 34 h 42"/>
                <a:gd name="T14" fmla="*/ 9 w 14"/>
                <a:gd name="T15" fmla="*/ 33 h 42"/>
                <a:gd name="T16" fmla="*/ 10 w 14"/>
                <a:gd name="T17" fmla="*/ 32 h 42"/>
                <a:gd name="T18" fmla="*/ 10 w 14"/>
                <a:gd name="T19" fmla="*/ 31 h 42"/>
                <a:gd name="T20" fmla="*/ 10 w 14"/>
                <a:gd name="T21" fmla="*/ 30 h 42"/>
                <a:gd name="T22" fmla="*/ 10 w 14"/>
                <a:gd name="T23" fmla="*/ 30 h 42"/>
                <a:gd name="T24" fmla="*/ 11 w 14"/>
                <a:gd name="T25" fmla="*/ 29 h 42"/>
                <a:gd name="T26" fmla="*/ 11 w 14"/>
                <a:gd name="T27" fmla="*/ 28 h 42"/>
                <a:gd name="T28" fmla="*/ 12 w 14"/>
                <a:gd name="T29" fmla="*/ 24 h 42"/>
                <a:gd name="T30" fmla="*/ 11 w 14"/>
                <a:gd name="T31" fmla="*/ 23 h 42"/>
                <a:gd name="T32" fmla="*/ 10 w 14"/>
                <a:gd name="T33" fmla="*/ 22 h 42"/>
                <a:gd name="T34" fmla="*/ 9 w 14"/>
                <a:gd name="T35" fmla="*/ 21 h 42"/>
                <a:gd name="T36" fmla="*/ 9 w 14"/>
                <a:gd name="T37" fmla="*/ 20 h 42"/>
                <a:gd name="T38" fmla="*/ 8 w 14"/>
                <a:gd name="T39" fmla="*/ 19 h 42"/>
                <a:gd name="T40" fmla="*/ 8 w 14"/>
                <a:gd name="T41" fmla="*/ 18 h 42"/>
                <a:gd name="T42" fmla="*/ 8 w 14"/>
                <a:gd name="T43" fmla="*/ 17 h 42"/>
                <a:gd name="T44" fmla="*/ 11 w 14"/>
                <a:gd name="T45" fmla="*/ 8 h 42"/>
                <a:gd name="T46" fmla="*/ 12 w 14"/>
                <a:gd name="T47" fmla="*/ 8 h 42"/>
                <a:gd name="T48" fmla="*/ 12 w 14"/>
                <a:gd name="T49" fmla="*/ 8 h 42"/>
                <a:gd name="T50" fmla="*/ 14 w 14"/>
                <a:gd name="T51" fmla="*/ 8 h 42"/>
                <a:gd name="T52" fmla="*/ 14 w 14"/>
                <a:gd name="T53" fmla="*/ 8 h 42"/>
                <a:gd name="T54" fmla="*/ 14 w 14"/>
                <a:gd name="T55" fmla="*/ 3 h 42"/>
                <a:gd name="T56" fmla="*/ 14 w 14"/>
                <a:gd name="T57" fmla="*/ 2 h 42"/>
                <a:gd name="T58" fmla="*/ 10 w 14"/>
                <a:gd name="T59" fmla="*/ 0 h 42"/>
                <a:gd name="T60" fmla="*/ 9 w 14"/>
                <a:gd name="T61" fmla="*/ 4 h 42"/>
                <a:gd name="T62" fmla="*/ 0 w 14"/>
                <a:gd name="T63" fmla="*/ 24 h 42"/>
                <a:gd name="T64" fmla="*/ 8 w 14"/>
                <a:gd name="T65" fmla="*/ 42 h 42"/>
                <a:gd name="T66" fmla="*/ 8 w 14"/>
                <a:gd name="T67" fmla="*/ 4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" h="42">
                  <a:moveTo>
                    <a:pt x="8" y="41"/>
                  </a:moveTo>
                  <a:cubicBezTo>
                    <a:pt x="8" y="41"/>
                    <a:pt x="8" y="41"/>
                    <a:pt x="8" y="41"/>
                  </a:cubicBezTo>
                  <a:cubicBezTo>
                    <a:pt x="8" y="40"/>
                    <a:pt x="8" y="40"/>
                    <a:pt x="8" y="39"/>
                  </a:cubicBezTo>
                  <a:cubicBezTo>
                    <a:pt x="8" y="39"/>
                    <a:pt x="8" y="39"/>
                    <a:pt x="8" y="38"/>
                  </a:cubicBezTo>
                  <a:cubicBezTo>
                    <a:pt x="8" y="38"/>
                    <a:pt x="8" y="37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5"/>
                    <a:pt x="9" y="35"/>
                    <a:pt x="9" y="34"/>
                  </a:cubicBezTo>
                  <a:cubicBezTo>
                    <a:pt x="9" y="34"/>
                    <a:pt x="9" y="34"/>
                    <a:pt x="9" y="33"/>
                  </a:cubicBezTo>
                  <a:cubicBezTo>
                    <a:pt x="9" y="33"/>
                    <a:pt x="9" y="32"/>
                    <a:pt x="10" y="32"/>
                  </a:cubicBezTo>
                  <a:cubicBezTo>
                    <a:pt x="10" y="32"/>
                    <a:pt x="10" y="32"/>
                    <a:pt x="10" y="31"/>
                  </a:cubicBezTo>
                  <a:cubicBezTo>
                    <a:pt x="10" y="31"/>
                    <a:pt x="10" y="31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8"/>
                  </a:cubicBezTo>
                  <a:cubicBezTo>
                    <a:pt x="11" y="28"/>
                    <a:pt x="12" y="27"/>
                    <a:pt x="12" y="24"/>
                  </a:cubicBezTo>
                  <a:cubicBezTo>
                    <a:pt x="12" y="24"/>
                    <a:pt x="11" y="24"/>
                    <a:pt x="11" y="23"/>
                  </a:cubicBezTo>
                  <a:cubicBezTo>
                    <a:pt x="11" y="23"/>
                    <a:pt x="10" y="22"/>
                    <a:pt x="10" y="22"/>
                  </a:cubicBezTo>
                  <a:cubicBezTo>
                    <a:pt x="10" y="22"/>
                    <a:pt x="10" y="21"/>
                    <a:pt x="9" y="21"/>
                  </a:cubicBezTo>
                  <a:cubicBezTo>
                    <a:pt x="9" y="21"/>
                    <a:pt x="9" y="20"/>
                    <a:pt x="9" y="20"/>
                  </a:cubicBezTo>
                  <a:cubicBezTo>
                    <a:pt x="9" y="19"/>
                    <a:pt x="8" y="19"/>
                    <a:pt x="8" y="19"/>
                  </a:cubicBezTo>
                  <a:cubicBezTo>
                    <a:pt x="8" y="19"/>
                    <a:pt x="8" y="18"/>
                    <a:pt x="8" y="18"/>
                  </a:cubicBezTo>
                  <a:cubicBezTo>
                    <a:pt x="8" y="18"/>
                    <a:pt x="8" y="17"/>
                    <a:pt x="8" y="17"/>
                  </a:cubicBezTo>
                  <a:cubicBezTo>
                    <a:pt x="8" y="17"/>
                    <a:pt x="8" y="9"/>
                    <a:pt x="11" y="8"/>
                  </a:cubicBezTo>
                  <a:cubicBezTo>
                    <a:pt x="11" y="8"/>
                    <a:pt x="11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8"/>
                    <a:pt x="13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6"/>
                    <a:pt x="14" y="4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2"/>
                    <a:pt x="9" y="3"/>
                    <a:pt x="9" y="4"/>
                  </a:cubicBezTo>
                  <a:cubicBezTo>
                    <a:pt x="8" y="10"/>
                    <a:pt x="3" y="20"/>
                    <a:pt x="0" y="24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2"/>
                    <a:pt x="8" y="41"/>
                    <a:pt x="8" y="4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47" name="Freeform 249"/>
            <p:cNvSpPr>
              <a:spLocks/>
            </p:cNvSpPr>
            <p:nvPr/>
          </p:nvSpPr>
          <p:spPr bwMode="auto">
            <a:xfrm>
              <a:off x="12315825" y="5953125"/>
              <a:ext cx="185738" cy="93663"/>
            </a:xfrm>
            <a:custGeom>
              <a:avLst/>
              <a:gdLst>
                <a:gd name="T0" fmla="*/ 33 w 35"/>
                <a:gd name="T1" fmla="*/ 0 h 18"/>
                <a:gd name="T2" fmla="*/ 26 w 35"/>
                <a:gd name="T3" fmla="*/ 2 h 18"/>
                <a:gd name="T4" fmla="*/ 20 w 35"/>
                <a:gd name="T5" fmla="*/ 4 h 18"/>
                <a:gd name="T6" fmla="*/ 17 w 35"/>
                <a:gd name="T7" fmla="*/ 6 h 18"/>
                <a:gd name="T8" fmla="*/ 17 w 35"/>
                <a:gd name="T9" fmla="*/ 6 h 18"/>
                <a:gd name="T10" fmla="*/ 16 w 35"/>
                <a:gd name="T11" fmla="*/ 6 h 18"/>
                <a:gd name="T12" fmla="*/ 12 w 35"/>
                <a:gd name="T13" fmla="*/ 5 h 18"/>
                <a:gd name="T14" fmla="*/ 4 w 35"/>
                <a:gd name="T15" fmla="*/ 3 h 18"/>
                <a:gd name="T16" fmla="*/ 0 w 35"/>
                <a:gd name="T17" fmla="*/ 3 h 18"/>
                <a:gd name="T18" fmla="*/ 0 w 35"/>
                <a:gd name="T19" fmla="*/ 5 h 18"/>
                <a:gd name="T20" fmla="*/ 0 w 35"/>
                <a:gd name="T21" fmla="*/ 5 h 18"/>
                <a:gd name="T22" fmla="*/ 0 w 35"/>
                <a:gd name="T23" fmla="*/ 13 h 18"/>
                <a:gd name="T24" fmla="*/ 0 w 35"/>
                <a:gd name="T25" fmla="*/ 14 h 18"/>
                <a:gd name="T26" fmla="*/ 0 w 35"/>
                <a:gd name="T27" fmla="*/ 16 h 18"/>
                <a:gd name="T28" fmla="*/ 4 w 35"/>
                <a:gd name="T29" fmla="*/ 15 h 18"/>
                <a:gd name="T30" fmla="*/ 7 w 35"/>
                <a:gd name="T31" fmla="*/ 15 h 18"/>
                <a:gd name="T32" fmla="*/ 9 w 35"/>
                <a:gd name="T33" fmla="*/ 18 h 18"/>
                <a:gd name="T34" fmla="*/ 16 w 35"/>
                <a:gd name="T35" fmla="*/ 17 h 18"/>
                <a:gd name="T36" fmla="*/ 17 w 35"/>
                <a:gd name="T37" fmla="*/ 17 h 18"/>
                <a:gd name="T38" fmla="*/ 20 w 35"/>
                <a:gd name="T39" fmla="*/ 17 h 18"/>
                <a:gd name="T40" fmla="*/ 22 w 35"/>
                <a:gd name="T41" fmla="*/ 18 h 18"/>
                <a:gd name="T42" fmla="*/ 27 w 35"/>
                <a:gd name="T43" fmla="*/ 12 h 18"/>
                <a:gd name="T44" fmla="*/ 27 w 35"/>
                <a:gd name="T45" fmla="*/ 10 h 18"/>
                <a:gd name="T46" fmla="*/ 30 w 35"/>
                <a:gd name="T47" fmla="*/ 7 h 18"/>
                <a:gd name="T48" fmla="*/ 35 w 35"/>
                <a:gd name="T49" fmla="*/ 3 h 18"/>
                <a:gd name="T50" fmla="*/ 34 w 35"/>
                <a:gd name="T51" fmla="*/ 0 h 18"/>
                <a:gd name="T52" fmla="*/ 33 w 35"/>
                <a:gd name="T5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5" h="18">
                  <a:moveTo>
                    <a:pt x="33" y="0"/>
                  </a:moveTo>
                  <a:cubicBezTo>
                    <a:pt x="32" y="1"/>
                    <a:pt x="30" y="2"/>
                    <a:pt x="26" y="2"/>
                  </a:cubicBezTo>
                  <a:cubicBezTo>
                    <a:pt x="24" y="2"/>
                    <a:pt x="22" y="3"/>
                    <a:pt x="20" y="4"/>
                  </a:cubicBezTo>
                  <a:cubicBezTo>
                    <a:pt x="19" y="5"/>
                    <a:pt x="18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6" y="6"/>
                  </a:cubicBezTo>
                  <a:cubicBezTo>
                    <a:pt x="15" y="6"/>
                    <a:pt x="14" y="5"/>
                    <a:pt x="12" y="5"/>
                  </a:cubicBezTo>
                  <a:cubicBezTo>
                    <a:pt x="9" y="4"/>
                    <a:pt x="6" y="3"/>
                    <a:pt x="4" y="3"/>
                  </a:cubicBezTo>
                  <a:cubicBezTo>
                    <a:pt x="3" y="3"/>
                    <a:pt x="2" y="3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8"/>
                    <a:pt x="0" y="10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5"/>
                    <a:pt x="0" y="16"/>
                  </a:cubicBezTo>
                  <a:cubicBezTo>
                    <a:pt x="2" y="15"/>
                    <a:pt x="3" y="15"/>
                    <a:pt x="4" y="15"/>
                  </a:cubicBezTo>
                  <a:cubicBezTo>
                    <a:pt x="5" y="15"/>
                    <a:pt x="6" y="15"/>
                    <a:pt x="7" y="15"/>
                  </a:cubicBezTo>
                  <a:cubicBezTo>
                    <a:pt x="8" y="16"/>
                    <a:pt x="9" y="17"/>
                    <a:pt x="9" y="18"/>
                  </a:cubicBezTo>
                  <a:cubicBezTo>
                    <a:pt x="12" y="18"/>
                    <a:pt x="15" y="17"/>
                    <a:pt x="16" y="17"/>
                  </a:cubicBezTo>
                  <a:cubicBezTo>
                    <a:pt x="16" y="17"/>
                    <a:pt x="16" y="17"/>
                    <a:pt x="17" y="17"/>
                  </a:cubicBezTo>
                  <a:cubicBezTo>
                    <a:pt x="18" y="17"/>
                    <a:pt x="19" y="17"/>
                    <a:pt x="20" y="17"/>
                  </a:cubicBezTo>
                  <a:cubicBezTo>
                    <a:pt x="21" y="17"/>
                    <a:pt x="22" y="18"/>
                    <a:pt x="22" y="18"/>
                  </a:cubicBezTo>
                  <a:cubicBezTo>
                    <a:pt x="23" y="16"/>
                    <a:pt x="24" y="12"/>
                    <a:pt x="27" y="12"/>
                  </a:cubicBezTo>
                  <a:cubicBezTo>
                    <a:pt x="27" y="12"/>
                    <a:pt x="27" y="11"/>
                    <a:pt x="27" y="10"/>
                  </a:cubicBezTo>
                  <a:cubicBezTo>
                    <a:pt x="28" y="9"/>
                    <a:pt x="28" y="7"/>
                    <a:pt x="30" y="7"/>
                  </a:cubicBezTo>
                  <a:cubicBezTo>
                    <a:pt x="31" y="6"/>
                    <a:pt x="33" y="5"/>
                    <a:pt x="35" y="3"/>
                  </a:cubicBezTo>
                  <a:cubicBezTo>
                    <a:pt x="35" y="1"/>
                    <a:pt x="34" y="0"/>
                    <a:pt x="34" y="0"/>
                  </a:cubicBezTo>
                  <a:cubicBezTo>
                    <a:pt x="34" y="0"/>
                    <a:pt x="33" y="0"/>
                    <a:pt x="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48" name="Freeform 250"/>
            <p:cNvSpPr>
              <a:spLocks/>
            </p:cNvSpPr>
            <p:nvPr/>
          </p:nvSpPr>
          <p:spPr bwMode="auto">
            <a:xfrm>
              <a:off x="12698413" y="5283200"/>
              <a:ext cx="179388" cy="68263"/>
            </a:xfrm>
            <a:custGeom>
              <a:avLst/>
              <a:gdLst>
                <a:gd name="T0" fmla="*/ 15 w 34"/>
                <a:gd name="T1" fmla="*/ 5 h 13"/>
                <a:gd name="T2" fmla="*/ 13 w 34"/>
                <a:gd name="T3" fmla="*/ 6 h 13"/>
                <a:gd name="T4" fmla="*/ 14 w 34"/>
                <a:gd name="T5" fmla="*/ 7 h 13"/>
                <a:gd name="T6" fmla="*/ 14 w 34"/>
                <a:gd name="T7" fmla="*/ 9 h 13"/>
                <a:gd name="T8" fmla="*/ 11 w 34"/>
                <a:gd name="T9" fmla="*/ 11 h 13"/>
                <a:gd name="T10" fmla="*/ 8 w 34"/>
                <a:gd name="T11" fmla="*/ 10 h 13"/>
                <a:gd name="T12" fmla="*/ 6 w 34"/>
                <a:gd name="T13" fmla="*/ 7 h 13"/>
                <a:gd name="T14" fmla="*/ 5 w 34"/>
                <a:gd name="T15" fmla="*/ 6 h 13"/>
                <a:gd name="T16" fmla="*/ 1 w 34"/>
                <a:gd name="T17" fmla="*/ 8 h 13"/>
                <a:gd name="T18" fmla="*/ 0 w 34"/>
                <a:gd name="T19" fmla="*/ 10 h 13"/>
                <a:gd name="T20" fmla="*/ 2 w 34"/>
                <a:gd name="T21" fmla="*/ 10 h 13"/>
                <a:gd name="T22" fmla="*/ 2 w 34"/>
                <a:gd name="T23" fmla="*/ 11 h 13"/>
                <a:gd name="T24" fmla="*/ 3 w 34"/>
                <a:gd name="T25" fmla="*/ 11 h 13"/>
                <a:gd name="T26" fmla="*/ 4 w 34"/>
                <a:gd name="T27" fmla="*/ 11 h 13"/>
                <a:gd name="T28" fmla="*/ 4 w 34"/>
                <a:gd name="T29" fmla="*/ 11 h 13"/>
                <a:gd name="T30" fmla="*/ 5 w 34"/>
                <a:gd name="T31" fmla="*/ 12 h 13"/>
                <a:gd name="T32" fmla="*/ 26 w 34"/>
                <a:gd name="T33" fmla="*/ 13 h 13"/>
                <a:gd name="T34" fmla="*/ 30 w 34"/>
                <a:gd name="T35" fmla="*/ 13 h 13"/>
                <a:gd name="T36" fmla="*/ 30 w 34"/>
                <a:gd name="T37" fmla="*/ 13 h 13"/>
                <a:gd name="T38" fmla="*/ 33 w 34"/>
                <a:gd name="T39" fmla="*/ 13 h 13"/>
                <a:gd name="T40" fmla="*/ 33 w 34"/>
                <a:gd name="T41" fmla="*/ 13 h 13"/>
                <a:gd name="T42" fmla="*/ 33 w 34"/>
                <a:gd name="T43" fmla="*/ 9 h 13"/>
                <a:gd name="T44" fmla="*/ 34 w 34"/>
                <a:gd name="T45" fmla="*/ 6 h 13"/>
                <a:gd name="T46" fmla="*/ 29 w 34"/>
                <a:gd name="T47" fmla="*/ 3 h 13"/>
                <a:gd name="T48" fmla="*/ 27 w 34"/>
                <a:gd name="T49" fmla="*/ 4 h 13"/>
                <a:gd name="T50" fmla="*/ 21 w 34"/>
                <a:gd name="T51" fmla="*/ 1 h 13"/>
                <a:gd name="T52" fmla="*/ 19 w 34"/>
                <a:gd name="T53" fmla="*/ 0 h 13"/>
                <a:gd name="T54" fmla="*/ 17 w 34"/>
                <a:gd name="T55" fmla="*/ 0 h 13"/>
                <a:gd name="T56" fmla="*/ 17 w 34"/>
                <a:gd name="T57" fmla="*/ 1 h 13"/>
                <a:gd name="T58" fmla="*/ 15 w 34"/>
                <a:gd name="T5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4" h="13">
                  <a:moveTo>
                    <a:pt x="15" y="5"/>
                  </a:moveTo>
                  <a:cubicBezTo>
                    <a:pt x="14" y="5"/>
                    <a:pt x="13" y="6"/>
                    <a:pt x="13" y="6"/>
                  </a:cubicBezTo>
                  <a:cubicBezTo>
                    <a:pt x="13" y="6"/>
                    <a:pt x="13" y="6"/>
                    <a:pt x="14" y="7"/>
                  </a:cubicBezTo>
                  <a:cubicBezTo>
                    <a:pt x="14" y="8"/>
                    <a:pt x="14" y="9"/>
                    <a:pt x="14" y="9"/>
                  </a:cubicBezTo>
                  <a:cubicBezTo>
                    <a:pt x="14" y="10"/>
                    <a:pt x="12" y="11"/>
                    <a:pt x="11" y="11"/>
                  </a:cubicBezTo>
                  <a:cubicBezTo>
                    <a:pt x="10" y="11"/>
                    <a:pt x="9" y="11"/>
                    <a:pt x="8" y="10"/>
                  </a:cubicBezTo>
                  <a:cubicBezTo>
                    <a:pt x="7" y="9"/>
                    <a:pt x="6" y="8"/>
                    <a:pt x="6" y="7"/>
                  </a:cubicBezTo>
                  <a:cubicBezTo>
                    <a:pt x="6" y="7"/>
                    <a:pt x="5" y="6"/>
                    <a:pt x="5" y="6"/>
                  </a:cubicBezTo>
                  <a:cubicBezTo>
                    <a:pt x="3" y="6"/>
                    <a:pt x="1" y="7"/>
                    <a:pt x="1" y="8"/>
                  </a:cubicBezTo>
                  <a:cubicBezTo>
                    <a:pt x="1" y="8"/>
                    <a:pt x="1" y="9"/>
                    <a:pt x="0" y="10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6" y="12"/>
                    <a:pt x="17" y="13"/>
                    <a:pt x="26" y="13"/>
                  </a:cubicBezTo>
                  <a:cubicBezTo>
                    <a:pt x="28" y="13"/>
                    <a:pt x="29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2"/>
                    <a:pt x="33" y="11"/>
                    <a:pt x="33" y="9"/>
                  </a:cubicBezTo>
                  <a:cubicBezTo>
                    <a:pt x="33" y="8"/>
                    <a:pt x="34" y="7"/>
                    <a:pt x="34" y="6"/>
                  </a:cubicBezTo>
                  <a:cubicBezTo>
                    <a:pt x="34" y="5"/>
                    <a:pt x="31" y="3"/>
                    <a:pt x="29" y="3"/>
                  </a:cubicBezTo>
                  <a:cubicBezTo>
                    <a:pt x="28" y="4"/>
                    <a:pt x="28" y="4"/>
                    <a:pt x="27" y="4"/>
                  </a:cubicBezTo>
                  <a:cubicBezTo>
                    <a:pt x="25" y="4"/>
                    <a:pt x="22" y="2"/>
                    <a:pt x="21" y="1"/>
                  </a:cubicBezTo>
                  <a:cubicBezTo>
                    <a:pt x="21" y="0"/>
                    <a:pt x="20" y="0"/>
                    <a:pt x="19" y="0"/>
                  </a:cubicBezTo>
                  <a:cubicBezTo>
                    <a:pt x="18" y="0"/>
                    <a:pt x="18" y="0"/>
                    <a:pt x="17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8" y="3"/>
                    <a:pt x="16" y="4"/>
                    <a:pt x="15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49" name="Freeform 251"/>
            <p:cNvSpPr>
              <a:spLocks/>
            </p:cNvSpPr>
            <p:nvPr/>
          </p:nvSpPr>
          <p:spPr bwMode="auto">
            <a:xfrm>
              <a:off x="12022138" y="5083175"/>
              <a:ext cx="165100" cy="236538"/>
            </a:xfrm>
            <a:custGeom>
              <a:avLst/>
              <a:gdLst>
                <a:gd name="T0" fmla="*/ 9 w 31"/>
                <a:gd name="T1" fmla="*/ 44 h 45"/>
                <a:gd name="T2" fmla="*/ 10 w 31"/>
                <a:gd name="T3" fmla="*/ 44 h 45"/>
                <a:gd name="T4" fmla="*/ 11 w 31"/>
                <a:gd name="T5" fmla="*/ 44 h 45"/>
                <a:gd name="T6" fmla="*/ 12 w 31"/>
                <a:gd name="T7" fmla="*/ 44 h 45"/>
                <a:gd name="T8" fmla="*/ 12 w 31"/>
                <a:gd name="T9" fmla="*/ 44 h 45"/>
                <a:gd name="T10" fmla="*/ 13 w 31"/>
                <a:gd name="T11" fmla="*/ 44 h 45"/>
                <a:gd name="T12" fmla="*/ 14 w 31"/>
                <a:gd name="T13" fmla="*/ 44 h 45"/>
                <a:gd name="T14" fmla="*/ 15 w 31"/>
                <a:gd name="T15" fmla="*/ 44 h 45"/>
                <a:gd name="T16" fmla="*/ 15 w 31"/>
                <a:gd name="T17" fmla="*/ 44 h 45"/>
                <a:gd name="T18" fmla="*/ 16 w 31"/>
                <a:gd name="T19" fmla="*/ 45 h 45"/>
                <a:gd name="T20" fmla="*/ 16 w 31"/>
                <a:gd name="T21" fmla="*/ 45 h 45"/>
                <a:gd name="T22" fmla="*/ 17 w 31"/>
                <a:gd name="T23" fmla="*/ 45 h 45"/>
                <a:gd name="T24" fmla="*/ 18 w 31"/>
                <a:gd name="T25" fmla="*/ 45 h 45"/>
                <a:gd name="T26" fmla="*/ 18 w 31"/>
                <a:gd name="T27" fmla="*/ 45 h 45"/>
                <a:gd name="T28" fmla="*/ 18 w 31"/>
                <a:gd name="T29" fmla="*/ 45 h 45"/>
                <a:gd name="T30" fmla="*/ 19 w 31"/>
                <a:gd name="T31" fmla="*/ 45 h 45"/>
                <a:gd name="T32" fmla="*/ 18 w 31"/>
                <a:gd name="T33" fmla="*/ 44 h 45"/>
                <a:gd name="T34" fmla="*/ 16 w 31"/>
                <a:gd name="T35" fmla="*/ 40 h 45"/>
                <a:gd name="T36" fmla="*/ 18 w 31"/>
                <a:gd name="T37" fmla="*/ 37 h 45"/>
                <a:gd name="T38" fmla="*/ 23 w 31"/>
                <a:gd name="T39" fmla="*/ 40 h 45"/>
                <a:gd name="T40" fmla="*/ 27 w 31"/>
                <a:gd name="T41" fmla="*/ 41 h 45"/>
                <a:gd name="T42" fmla="*/ 29 w 31"/>
                <a:gd name="T43" fmla="*/ 40 h 45"/>
                <a:gd name="T44" fmla="*/ 28 w 31"/>
                <a:gd name="T45" fmla="*/ 35 h 45"/>
                <a:gd name="T46" fmla="*/ 27 w 31"/>
                <a:gd name="T47" fmla="*/ 35 h 45"/>
                <a:gd name="T48" fmla="*/ 20 w 31"/>
                <a:gd name="T49" fmla="*/ 34 h 45"/>
                <a:gd name="T50" fmla="*/ 22 w 31"/>
                <a:gd name="T51" fmla="*/ 29 h 45"/>
                <a:gd name="T52" fmla="*/ 23 w 31"/>
                <a:gd name="T53" fmla="*/ 26 h 45"/>
                <a:gd name="T54" fmla="*/ 28 w 31"/>
                <a:gd name="T55" fmla="*/ 23 h 45"/>
                <a:gd name="T56" fmla="*/ 31 w 31"/>
                <a:gd name="T57" fmla="*/ 22 h 45"/>
                <a:gd name="T58" fmla="*/ 26 w 31"/>
                <a:gd name="T59" fmla="*/ 18 h 45"/>
                <a:gd name="T60" fmla="*/ 24 w 31"/>
                <a:gd name="T61" fmla="*/ 14 h 45"/>
                <a:gd name="T62" fmla="*/ 25 w 31"/>
                <a:gd name="T63" fmla="*/ 8 h 45"/>
                <a:gd name="T64" fmla="*/ 27 w 31"/>
                <a:gd name="T65" fmla="*/ 3 h 45"/>
                <a:gd name="T66" fmla="*/ 26 w 31"/>
                <a:gd name="T67" fmla="*/ 0 h 45"/>
                <a:gd name="T68" fmla="*/ 25 w 31"/>
                <a:gd name="T69" fmla="*/ 0 h 45"/>
                <a:gd name="T70" fmla="*/ 20 w 31"/>
                <a:gd name="T71" fmla="*/ 4 h 45"/>
                <a:gd name="T72" fmla="*/ 14 w 31"/>
                <a:gd name="T73" fmla="*/ 8 h 45"/>
                <a:gd name="T74" fmla="*/ 13 w 31"/>
                <a:gd name="T75" fmla="*/ 8 h 45"/>
                <a:gd name="T76" fmla="*/ 13 w 31"/>
                <a:gd name="T77" fmla="*/ 9 h 45"/>
                <a:gd name="T78" fmla="*/ 13 w 31"/>
                <a:gd name="T79" fmla="*/ 13 h 45"/>
                <a:gd name="T80" fmla="*/ 12 w 31"/>
                <a:gd name="T81" fmla="*/ 14 h 45"/>
                <a:gd name="T82" fmla="*/ 9 w 31"/>
                <a:gd name="T83" fmla="*/ 12 h 45"/>
                <a:gd name="T84" fmla="*/ 6 w 31"/>
                <a:gd name="T85" fmla="*/ 10 h 45"/>
                <a:gd name="T86" fmla="*/ 6 w 31"/>
                <a:gd name="T87" fmla="*/ 10 h 45"/>
                <a:gd name="T88" fmla="*/ 3 w 31"/>
                <a:gd name="T89" fmla="*/ 14 h 45"/>
                <a:gd name="T90" fmla="*/ 1 w 31"/>
                <a:gd name="T91" fmla="*/ 18 h 45"/>
                <a:gd name="T92" fmla="*/ 1 w 31"/>
                <a:gd name="T93" fmla="*/ 29 h 45"/>
                <a:gd name="T94" fmla="*/ 2 w 31"/>
                <a:gd name="T95" fmla="*/ 30 h 45"/>
                <a:gd name="T96" fmla="*/ 4 w 31"/>
                <a:gd name="T97" fmla="*/ 34 h 45"/>
                <a:gd name="T98" fmla="*/ 6 w 31"/>
                <a:gd name="T99" fmla="*/ 40 h 45"/>
                <a:gd name="T100" fmla="*/ 7 w 31"/>
                <a:gd name="T101" fmla="*/ 44 h 45"/>
                <a:gd name="T102" fmla="*/ 8 w 31"/>
                <a:gd name="T103" fmla="*/ 44 h 45"/>
                <a:gd name="T104" fmla="*/ 8 w 31"/>
                <a:gd name="T105" fmla="*/ 44 h 45"/>
                <a:gd name="T106" fmla="*/ 9 w 31"/>
                <a:gd name="T107" fmla="*/ 44 h 45"/>
                <a:gd name="T108" fmla="*/ 9 w 31"/>
                <a:gd name="T109" fmla="*/ 4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" h="45">
                  <a:moveTo>
                    <a:pt x="9" y="44"/>
                  </a:moveTo>
                  <a:cubicBezTo>
                    <a:pt x="10" y="44"/>
                    <a:pt x="10" y="44"/>
                    <a:pt x="10" y="44"/>
                  </a:cubicBezTo>
                  <a:cubicBezTo>
                    <a:pt x="10" y="44"/>
                    <a:pt x="11" y="44"/>
                    <a:pt x="11" y="44"/>
                  </a:cubicBezTo>
                  <a:cubicBezTo>
                    <a:pt x="11" y="44"/>
                    <a:pt x="11" y="44"/>
                    <a:pt x="12" y="44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4" y="44"/>
                    <a:pt x="14" y="44"/>
                  </a:cubicBezTo>
                  <a:cubicBezTo>
                    <a:pt x="14" y="44"/>
                    <a:pt x="14" y="44"/>
                    <a:pt x="15" y="44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4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7" y="45"/>
                    <a:pt x="17" y="45"/>
                    <a:pt x="18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9" y="45"/>
                    <a:pt x="18" y="44"/>
                    <a:pt x="18" y="44"/>
                  </a:cubicBezTo>
                  <a:cubicBezTo>
                    <a:pt x="17" y="42"/>
                    <a:pt x="15" y="41"/>
                    <a:pt x="16" y="40"/>
                  </a:cubicBezTo>
                  <a:cubicBezTo>
                    <a:pt x="16" y="38"/>
                    <a:pt x="17" y="37"/>
                    <a:pt x="18" y="37"/>
                  </a:cubicBezTo>
                  <a:cubicBezTo>
                    <a:pt x="20" y="37"/>
                    <a:pt x="22" y="39"/>
                    <a:pt x="23" y="40"/>
                  </a:cubicBezTo>
                  <a:cubicBezTo>
                    <a:pt x="24" y="41"/>
                    <a:pt x="26" y="41"/>
                    <a:pt x="27" y="41"/>
                  </a:cubicBezTo>
                  <a:cubicBezTo>
                    <a:pt x="28" y="41"/>
                    <a:pt x="29" y="41"/>
                    <a:pt x="29" y="40"/>
                  </a:cubicBezTo>
                  <a:cubicBezTo>
                    <a:pt x="30" y="40"/>
                    <a:pt x="29" y="36"/>
                    <a:pt x="28" y="35"/>
                  </a:cubicBezTo>
                  <a:cubicBezTo>
                    <a:pt x="28" y="34"/>
                    <a:pt x="27" y="34"/>
                    <a:pt x="27" y="35"/>
                  </a:cubicBezTo>
                  <a:cubicBezTo>
                    <a:pt x="23" y="37"/>
                    <a:pt x="22" y="35"/>
                    <a:pt x="20" y="34"/>
                  </a:cubicBezTo>
                  <a:cubicBezTo>
                    <a:pt x="19" y="32"/>
                    <a:pt x="21" y="30"/>
                    <a:pt x="22" y="29"/>
                  </a:cubicBezTo>
                  <a:cubicBezTo>
                    <a:pt x="22" y="28"/>
                    <a:pt x="23" y="27"/>
                    <a:pt x="23" y="26"/>
                  </a:cubicBezTo>
                  <a:cubicBezTo>
                    <a:pt x="24" y="24"/>
                    <a:pt x="26" y="23"/>
                    <a:pt x="28" y="23"/>
                  </a:cubicBezTo>
                  <a:cubicBezTo>
                    <a:pt x="29" y="23"/>
                    <a:pt x="30" y="22"/>
                    <a:pt x="31" y="22"/>
                  </a:cubicBezTo>
                  <a:cubicBezTo>
                    <a:pt x="31" y="22"/>
                    <a:pt x="31" y="20"/>
                    <a:pt x="26" y="18"/>
                  </a:cubicBezTo>
                  <a:cubicBezTo>
                    <a:pt x="24" y="17"/>
                    <a:pt x="24" y="14"/>
                    <a:pt x="24" y="14"/>
                  </a:cubicBezTo>
                  <a:cubicBezTo>
                    <a:pt x="24" y="12"/>
                    <a:pt x="24" y="9"/>
                    <a:pt x="25" y="8"/>
                  </a:cubicBezTo>
                  <a:cubicBezTo>
                    <a:pt x="26" y="8"/>
                    <a:pt x="27" y="5"/>
                    <a:pt x="27" y="3"/>
                  </a:cubicBezTo>
                  <a:cubicBezTo>
                    <a:pt x="27" y="1"/>
                    <a:pt x="27" y="0"/>
                    <a:pt x="26" y="0"/>
                  </a:cubicBezTo>
                  <a:cubicBezTo>
                    <a:pt x="26" y="0"/>
                    <a:pt x="26" y="0"/>
                    <a:pt x="25" y="0"/>
                  </a:cubicBezTo>
                  <a:cubicBezTo>
                    <a:pt x="23" y="0"/>
                    <a:pt x="20" y="1"/>
                    <a:pt x="20" y="4"/>
                  </a:cubicBezTo>
                  <a:cubicBezTo>
                    <a:pt x="19" y="8"/>
                    <a:pt x="16" y="8"/>
                    <a:pt x="14" y="8"/>
                  </a:cubicBezTo>
                  <a:cubicBezTo>
                    <a:pt x="14" y="8"/>
                    <a:pt x="13" y="8"/>
                    <a:pt x="13" y="8"/>
                  </a:cubicBezTo>
                  <a:cubicBezTo>
                    <a:pt x="13" y="8"/>
                    <a:pt x="13" y="8"/>
                    <a:pt x="13" y="9"/>
                  </a:cubicBezTo>
                  <a:cubicBezTo>
                    <a:pt x="14" y="9"/>
                    <a:pt x="15" y="11"/>
                    <a:pt x="13" y="13"/>
                  </a:cubicBezTo>
                  <a:cubicBezTo>
                    <a:pt x="13" y="14"/>
                    <a:pt x="12" y="14"/>
                    <a:pt x="12" y="14"/>
                  </a:cubicBezTo>
                  <a:cubicBezTo>
                    <a:pt x="11" y="14"/>
                    <a:pt x="10" y="13"/>
                    <a:pt x="9" y="12"/>
                  </a:cubicBezTo>
                  <a:cubicBezTo>
                    <a:pt x="8" y="11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4" y="12"/>
                    <a:pt x="3" y="14"/>
                  </a:cubicBezTo>
                  <a:cubicBezTo>
                    <a:pt x="3" y="15"/>
                    <a:pt x="2" y="17"/>
                    <a:pt x="1" y="18"/>
                  </a:cubicBezTo>
                  <a:cubicBezTo>
                    <a:pt x="0" y="20"/>
                    <a:pt x="1" y="26"/>
                    <a:pt x="1" y="29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31"/>
                    <a:pt x="3" y="33"/>
                    <a:pt x="4" y="34"/>
                  </a:cubicBezTo>
                  <a:cubicBezTo>
                    <a:pt x="5" y="36"/>
                    <a:pt x="7" y="38"/>
                    <a:pt x="6" y="40"/>
                  </a:cubicBezTo>
                  <a:cubicBezTo>
                    <a:pt x="6" y="41"/>
                    <a:pt x="6" y="42"/>
                    <a:pt x="7" y="44"/>
                  </a:cubicBezTo>
                  <a:cubicBezTo>
                    <a:pt x="7" y="44"/>
                    <a:pt x="7" y="44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4"/>
                    <a:pt x="9" y="44"/>
                    <a:pt x="9" y="44"/>
                  </a:cubicBezTo>
                  <a:cubicBezTo>
                    <a:pt x="9" y="44"/>
                    <a:pt x="9" y="44"/>
                    <a:pt x="9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50" name="Freeform 252"/>
            <p:cNvSpPr>
              <a:spLocks/>
            </p:cNvSpPr>
            <p:nvPr/>
          </p:nvSpPr>
          <p:spPr bwMode="auto">
            <a:xfrm>
              <a:off x="14622463" y="7372350"/>
              <a:ext cx="269875" cy="214313"/>
            </a:xfrm>
            <a:custGeom>
              <a:avLst/>
              <a:gdLst>
                <a:gd name="T0" fmla="*/ 43 w 51"/>
                <a:gd name="T1" fmla="*/ 23 h 41"/>
                <a:gd name="T2" fmla="*/ 43 w 51"/>
                <a:gd name="T3" fmla="*/ 14 h 41"/>
                <a:gd name="T4" fmla="*/ 48 w 51"/>
                <a:gd name="T5" fmla="*/ 14 h 41"/>
                <a:gd name="T6" fmla="*/ 51 w 51"/>
                <a:gd name="T7" fmla="*/ 12 h 41"/>
                <a:gd name="T8" fmla="*/ 50 w 51"/>
                <a:gd name="T9" fmla="*/ 5 h 41"/>
                <a:gd name="T10" fmla="*/ 49 w 51"/>
                <a:gd name="T11" fmla="*/ 0 h 41"/>
                <a:gd name="T12" fmla="*/ 37 w 51"/>
                <a:gd name="T13" fmla="*/ 14 h 41"/>
                <a:gd name="T14" fmla="*/ 18 w 51"/>
                <a:gd name="T15" fmla="*/ 25 h 41"/>
                <a:gd name="T16" fmla="*/ 14 w 51"/>
                <a:gd name="T17" fmla="*/ 25 h 41"/>
                <a:gd name="T18" fmla="*/ 11 w 51"/>
                <a:gd name="T19" fmla="*/ 24 h 41"/>
                <a:gd name="T20" fmla="*/ 3 w 51"/>
                <a:gd name="T21" fmla="*/ 27 h 41"/>
                <a:gd name="T22" fmla="*/ 2 w 51"/>
                <a:gd name="T23" fmla="*/ 28 h 41"/>
                <a:gd name="T24" fmla="*/ 0 w 51"/>
                <a:gd name="T25" fmla="*/ 28 h 41"/>
                <a:gd name="T26" fmla="*/ 0 w 51"/>
                <a:gd name="T27" fmla="*/ 29 h 41"/>
                <a:gd name="T28" fmla="*/ 1 w 51"/>
                <a:gd name="T29" fmla="*/ 29 h 41"/>
                <a:gd name="T30" fmla="*/ 1 w 51"/>
                <a:gd name="T31" fmla="*/ 31 h 41"/>
                <a:gd name="T32" fmla="*/ 2 w 51"/>
                <a:gd name="T33" fmla="*/ 31 h 41"/>
                <a:gd name="T34" fmla="*/ 2 w 51"/>
                <a:gd name="T35" fmla="*/ 32 h 41"/>
                <a:gd name="T36" fmla="*/ 3 w 51"/>
                <a:gd name="T37" fmla="*/ 33 h 41"/>
                <a:gd name="T38" fmla="*/ 3 w 51"/>
                <a:gd name="T39" fmla="*/ 34 h 41"/>
                <a:gd name="T40" fmla="*/ 4 w 51"/>
                <a:gd name="T41" fmla="*/ 34 h 41"/>
                <a:gd name="T42" fmla="*/ 5 w 51"/>
                <a:gd name="T43" fmla="*/ 35 h 41"/>
                <a:gd name="T44" fmla="*/ 5 w 51"/>
                <a:gd name="T45" fmla="*/ 36 h 41"/>
                <a:gd name="T46" fmla="*/ 6 w 51"/>
                <a:gd name="T47" fmla="*/ 36 h 41"/>
                <a:gd name="T48" fmla="*/ 6 w 51"/>
                <a:gd name="T49" fmla="*/ 37 h 41"/>
                <a:gd name="T50" fmla="*/ 7 w 51"/>
                <a:gd name="T51" fmla="*/ 37 h 41"/>
                <a:gd name="T52" fmla="*/ 7 w 51"/>
                <a:gd name="T53" fmla="*/ 37 h 41"/>
                <a:gd name="T54" fmla="*/ 8 w 51"/>
                <a:gd name="T55" fmla="*/ 38 h 41"/>
                <a:gd name="T56" fmla="*/ 8 w 51"/>
                <a:gd name="T57" fmla="*/ 38 h 41"/>
                <a:gd name="T58" fmla="*/ 9 w 51"/>
                <a:gd name="T59" fmla="*/ 38 h 41"/>
                <a:gd name="T60" fmla="*/ 9 w 51"/>
                <a:gd name="T61" fmla="*/ 38 h 41"/>
                <a:gd name="T62" fmla="*/ 10 w 51"/>
                <a:gd name="T63" fmla="*/ 38 h 41"/>
                <a:gd name="T64" fmla="*/ 10 w 51"/>
                <a:gd name="T65" fmla="*/ 38 h 41"/>
                <a:gd name="T66" fmla="*/ 11 w 51"/>
                <a:gd name="T67" fmla="*/ 39 h 41"/>
                <a:gd name="T68" fmla="*/ 11 w 51"/>
                <a:gd name="T69" fmla="*/ 39 h 41"/>
                <a:gd name="T70" fmla="*/ 33 w 51"/>
                <a:gd name="T71" fmla="*/ 41 h 41"/>
                <a:gd name="T72" fmla="*/ 36 w 51"/>
                <a:gd name="T73" fmla="*/ 32 h 41"/>
                <a:gd name="T74" fmla="*/ 43 w 51"/>
                <a:gd name="T75" fmla="*/ 2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1" h="41">
                  <a:moveTo>
                    <a:pt x="43" y="23"/>
                  </a:moveTo>
                  <a:cubicBezTo>
                    <a:pt x="43" y="14"/>
                    <a:pt x="43" y="14"/>
                    <a:pt x="43" y="1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51" y="10"/>
                    <a:pt x="50" y="7"/>
                    <a:pt x="50" y="5"/>
                  </a:cubicBezTo>
                  <a:cubicBezTo>
                    <a:pt x="50" y="3"/>
                    <a:pt x="49" y="1"/>
                    <a:pt x="49" y="0"/>
                  </a:cubicBezTo>
                  <a:cubicBezTo>
                    <a:pt x="47" y="1"/>
                    <a:pt x="40" y="8"/>
                    <a:pt x="37" y="14"/>
                  </a:cubicBezTo>
                  <a:cubicBezTo>
                    <a:pt x="34" y="20"/>
                    <a:pt x="25" y="25"/>
                    <a:pt x="18" y="25"/>
                  </a:cubicBezTo>
                  <a:cubicBezTo>
                    <a:pt x="17" y="25"/>
                    <a:pt x="15" y="25"/>
                    <a:pt x="14" y="25"/>
                  </a:cubicBezTo>
                  <a:cubicBezTo>
                    <a:pt x="13" y="25"/>
                    <a:pt x="12" y="24"/>
                    <a:pt x="11" y="24"/>
                  </a:cubicBezTo>
                  <a:cubicBezTo>
                    <a:pt x="7" y="24"/>
                    <a:pt x="4" y="26"/>
                    <a:pt x="3" y="27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1" y="28"/>
                    <a:pt x="1" y="29"/>
                    <a:pt x="0" y="28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1" y="29"/>
                    <a:pt x="1" y="29"/>
                  </a:cubicBezTo>
                  <a:cubicBezTo>
                    <a:pt x="1" y="30"/>
                    <a:pt x="1" y="30"/>
                    <a:pt x="1" y="31"/>
                  </a:cubicBezTo>
                  <a:cubicBezTo>
                    <a:pt x="1" y="31"/>
                    <a:pt x="1" y="31"/>
                    <a:pt x="2" y="31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3"/>
                    <a:pt x="3" y="33"/>
                    <a:pt x="3" y="33"/>
                  </a:cubicBezTo>
                  <a:cubicBezTo>
                    <a:pt x="3" y="33"/>
                    <a:pt x="3" y="34"/>
                    <a:pt x="3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5"/>
                    <a:pt x="4" y="35"/>
                    <a:pt x="5" y="35"/>
                  </a:cubicBezTo>
                  <a:cubicBezTo>
                    <a:pt x="5" y="35"/>
                    <a:pt x="5" y="36"/>
                    <a:pt x="5" y="36"/>
                  </a:cubicBezTo>
                  <a:cubicBezTo>
                    <a:pt x="5" y="36"/>
                    <a:pt x="6" y="36"/>
                    <a:pt x="6" y="36"/>
                  </a:cubicBezTo>
                  <a:cubicBezTo>
                    <a:pt x="6" y="36"/>
                    <a:pt x="6" y="37"/>
                    <a:pt x="6" y="37"/>
                  </a:cubicBezTo>
                  <a:cubicBezTo>
                    <a:pt x="6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8"/>
                    <a:pt x="8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9" y="38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10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9"/>
                    <a:pt x="11" y="39"/>
                    <a:pt x="11" y="39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7" y="39"/>
                    <a:pt x="27" y="41"/>
                    <a:pt x="33" y="41"/>
                  </a:cubicBezTo>
                  <a:cubicBezTo>
                    <a:pt x="36" y="32"/>
                    <a:pt x="36" y="32"/>
                    <a:pt x="36" y="32"/>
                  </a:cubicBezTo>
                  <a:lnTo>
                    <a:pt x="43" y="2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51" name="Freeform 253"/>
            <p:cNvSpPr>
              <a:spLocks/>
            </p:cNvSpPr>
            <p:nvPr/>
          </p:nvSpPr>
          <p:spPr bwMode="auto">
            <a:xfrm>
              <a:off x="10980738" y="6183313"/>
              <a:ext cx="749300" cy="528638"/>
            </a:xfrm>
            <a:custGeom>
              <a:avLst/>
              <a:gdLst>
                <a:gd name="T0" fmla="*/ 134 w 141"/>
                <a:gd name="T1" fmla="*/ 18 h 101"/>
                <a:gd name="T2" fmla="*/ 134 w 141"/>
                <a:gd name="T3" fmla="*/ 18 h 101"/>
                <a:gd name="T4" fmla="*/ 129 w 141"/>
                <a:gd name="T5" fmla="*/ 18 h 101"/>
                <a:gd name="T6" fmla="*/ 116 w 141"/>
                <a:gd name="T7" fmla="*/ 15 h 101"/>
                <a:gd name="T8" fmla="*/ 112 w 141"/>
                <a:gd name="T9" fmla="*/ 12 h 101"/>
                <a:gd name="T10" fmla="*/ 107 w 141"/>
                <a:gd name="T11" fmla="*/ 16 h 101"/>
                <a:gd name="T12" fmla="*/ 96 w 141"/>
                <a:gd name="T13" fmla="*/ 12 h 101"/>
                <a:gd name="T14" fmla="*/ 87 w 141"/>
                <a:gd name="T15" fmla="*/ 7 h 101"/>
                <a:gd name="T16" fmla="*/ 77 w 141"/>
                <a:gd name="T17" fmla="*/ 5 h 101"/>
                <a:gd name="T18" fmla="*/ 60 w 141"/>
                <a:gd name="T19" fmla="*/ 4 h 101"/>
                <a:gd name="T20" fmla="*/ 28 w 141"/>
                <a:gd name="T21" fmla="*/ 4 h 101"/>
                <a:gd name="T22" fmla="*/ 14 w 141"/>
                <a:gd name="T23" fmla="*/ 0 h 101"/>
                <a:gd name="T24" fmla="*/ 5 w 141"/>
                <a:gd name="T25" fmla="*/ 6 h 101"/>
                <a:gd name="T26" fmla="*/ 3 w 141"/>
                <a:gd name="T27" fmla="*/ 12 h 101"/>
                <a:gd name="T28" fmla="*/ 6 w 141"/>
                <a:gd name="T29" fmla="*/ 23 h 101"/>
                <a:gd name="T30" fmla="*/ 10 w 141"/>
                <a:gd name="T31" fmla="*/ 20 h 101"/>
                <a:gd name="T32" fmla="*/ 13 w 141"/>
                <a:gd name="T33" fmla="*/ 23 h 101"/>
                <a:gd name="T34" fmla="*/ 13 w 141"/>
                <a:gd name="T35" fmla="*/ 24 h 101"/>
                <a:gd name="T36" fmla="*/ 15 w 141"/>
                <a:gd name="T37" fmla="*/ 24 h 101"/>
                <a:gd name="T38" fmla="*/ 18 w 141"/>
                <a:gd name="T39" fmla="*/ 24 h 101"/>
                <a:gd name="T40" fmla="*/ 21 w 141"/>
                <a:gd name="T41" fmla="*/ 25 h 101"/>
                <a:gd name="T42" fmla="*/ 26 w 141"/>
                <a:gd name="T43" fmla="*/ 23 h 101"/>
                <a:gd name="T44" fmla="*/ 32 w 141"/>
                <a:gd name="T45" fmla="*/ 27 h 101"/>
                <a:gd name="T46" fmla="*/ 33 w 141"/>
                <a:gd name="T47" fmla="*/ 31 h 101"/>
                <a:gd name="T48" fmla="*/ 26 w 141"/>
                <a:gd name="T49" fmla="*/ 37 h 101"/>
                <a:gd name="T50" fmla="*/ 27 w 141"/>
                <a:gd name="T51" fmla="*/ 48 h 101"/>
                <a:gd name="T52" fmla="*/ 26 w 141"/>
                <a:gd name="T53" fmla="*/ 56 h 101"/>
                <a:gd name="T54" fmla="*/ 21 w 141"/>
                <a:gd name="T55" fmla="*/ 57 h 101"/>
                <a:gd name="T56" fmla="*/ 26 w 141"/>
                <a:gd name="T57" fmla="*/ 66 h 101"/>
                <a:gd name="T58" fmla="*/ 23 w 141"/>
                <a:gd name="T59" fmla="*/ 69 h 101"/>
                <a:gd name="T60" fmla="*/ 23 w 141"/>
                <a:gd name="T61" fmla="*/ 72 h 101"/>
                <a:gd name="T62" fmla="*/ 24 w 141"/>
                <a:gd name="T63" fmla="*/ 78 h 101"/>
                <a:gd name="T64" fmla="*/ 21 w 141"/>
                <a:gd name="T65" fmla="*/ 85 h 101"/>
                <a:gd name="T66" fmla="*/ 21 w 141"/>
                <a:gd name="T67" fmla="*/ 85 h 101"/>
                <a:gd name="T68" fmla="*/ 21 w 141"/>
                <a:gd name="T69" fmla="*/ 86 h 101"/>
                <a:gd name="T70" fmla="*/ 22 w 141"/>
                <a:gd name="T71" fmla="*/ 87 h 101"/>
                <a:gd name="T72" fmla="*/ 28 w 141"/>
                <a:gd name="T73" fmla="*/ 88 h 101"/>
                <a:gd name="T74" fmla="*/ 41 w 141"/>
                <a:gd name="T75" fmla="*/ 101 h 101"/>
                <a:gd name="T76" fmla="*/ 43 w 141"/>
                <a:gd name="T77" fmla="*/ 97 h 101"/>
                <a:gd name="T78" fmla="*/ 48 w 141"/>
                <a:gd name="T79" fmla="*/ 96 h 101"/>
                <a:gd name="T80" fmla="*/ 52 w 141"/>
                <a:gd name="T81" fmla="*/ 95 h 101"/>
                <a:gd name="T82" fmla="*/ 67 w 141"/>
                <a:gd name="T83" fmla="*/ 92 h 101"/>
                <a:gd name="T84" fmla="*/ 75 w 141"/>
                <a:gd name="T85" fmla="*/ 92 h 101"/>
                <a:gd name="T86" fmla="*/ 92 w 141"/>
                <a:gd name="T87" fmla="*/ 82 h 101"/>
                <a:gd name="T88" fmla="*/ 95 w 141"/>
                <a:gd name="T89" fmla="*/ 75 h 101"/>
                <a:gd name="T90" fmla="*/ 103 w 141"/>
                <a:gd name="T91" fmla="*/ 66 h 101"/>
                <a:gd name="T92" fmla="*/ 104 w 141"/>
                <a:gd name="T93" fmla="*/ 49 h 101"/>
                <a:gd name="T94" fmla="*/ 113 w 141"/>
                <a:gd name="T95" fmla="*/ 39 h 101"/>
                <a:gd name="T96" fmla="*/ 131 w 141"/>
                <a:gd name="T97" fmla="*/ 29 h 101"/>
                <a:gd name="T98" fmla="*/ 140 w 141"/>
                <a:gd name="T99" fmla="*/ 18 h 101"/>
                <a:gd name="T100" fmla="*/ 137 w 141"/>
                <a:gd name="T101" fmla="*/ 1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1" h="101">
                  <a:moveTo>
                    <a:pt x="136" y="18"/>
                  </a:moveTo>
                  <a:cubicBezTo>
                    <a:pt x="135" y="18"/>
                    <a:pt x="135" y="18"/>
                    <a:pt x="134" y="18"/>
                  </a:cubicBezTo>
                  <a:cubicBezTo>
                    <a:pt x="134" y="18"/>
                    <a:pt x="134" y="18"/>
                    <a:pt x="134" y="18"/>
                  </a:cubicBezTo>
                  <a:cubicBezTo>
                    <a:pt x="134" y="18"/>
                    <a:pt x="134" y="18"/>
                    <a:pt x="134" y="18"/>
                  </a:cubicBezTo>
                  <a:cubicBezTo>
                    <a:pt x="133" y="18"/>
                    <a:pt x="131" y="18"/>
                    <a:pt x="130" y="18"/>
                  </a:cubicBezTo>
                  <a:cubicBezTo>
                    <a:pt x="130" y="18"/>
                    <a:pt x="130" y="18"/>
                    <a:pt x="129" y="18"/>
                  </a:cubicBezTo>
                  <a:cubicBezTo>
                    <a:pt x="128" y="18"/>
                    <a:pt x="127" y="18"/>
                    <a:pt x="125" y="17"/>
                  </a:cubicBezTo>
                  <a:cubicBezTo>
                    <a:pt x="122" y="17"/>
                    <a:pt x="118" y="16"/>
                    <a:pt x="116" y="15"/>
                  </a:cubicBezTo>
                  <a:cubicBezTo>
                    <a:pt x="116" y="15"/>
                    <a:pt x="116" y="15"/>
                    <a:pt x="115" y="15"/>
                  </a:cubicBezTo>
                  <a:cubicBezTo>
                    <a:pt x="114" y="13"/>
                    <a:pt x="113" y="12"/>
                    <a:pt x="112" y="12"/>
                  </a:cubicBezTo>
                  <a:cubicBezTo>
                    <a:pt x="112" y="12"/>
                    <a:pt x="112" y="12"/>
                    <a:pt x="112" y="13"/>
                  </a:cubicBezTo>
                  <a:cubicBezTo>
                    <a:pt x="112" y="15"/>
                    <a:pt x="110" y="16"/>
                    <a:pt x="107" y="16"/>
                  </a:cubicBezTo>
                  <a:cubicBezTo>
                    <a:pt x="105" y="16"/>
                    <a:pt x="103" y="15"/>
                    <a:pt x="101" y="14"/>
                  </a:cubicBezTo>
                  <a:cubicBezTo>
                    <a:pt x="100" y="13"/>
                    <a:pt x="98" y="12"/>
                    <a:pt x="96" y="12"/>
                  </a:cubicBezTo>
                  <a:cubicBezTo>
                    <a:pt x="94" y="11"/>
                    <a:pt x="92" y="10"/>
                    <a:pt x="90" y="9"/>
                  </a:cubicBezTo>
                  <a:cubicBezTo>
                    <a:pt x="90" y="8"/>
                    <a:pt x="88" y="8"/>
                    <a:pt x="87" y="7"/>
                  </a:cubicBezTo>
                  <a:cubicBezTo>
                    <a:pt x="86" y="7"/>
                    <a:pt x="85" y="6"/>
                    <a:pt x="84" y="6"/>
                  </a:cubicBezTo>
                  <a:cubicBezTo>
                    <a:pt x="83" y="6"/>
                    <a:pt x="80" y="6"/>
                    <a:pt x="77" y="5"/>
                  </a:cubicBezTo>
                  <a:cubicBezTo>
                    <a:pt x="73" y="4"/>
                    <a:pt x="69" y="3"/>
                    <a:pt x="65" y="4"/>
                  </a:cubicBezTo>
                  <a:cubicBezTo>
                    <a:pt x="64" y="4"/>
                    <a:pt x="62" y="4"/>
                    <a:pt x="60" y="4"/>
                  </a:cubicBezTo>
                  <a:cubicBezTo>
                    <a:pt x="56" y="4"/>
                    <a:pt x="51" y="4"/>
                    <a:pt x="47" y="4"/>
                  </a:cubicBezTo>
                  <a:cubicBezTo>
                    <a:pt x="39" y="3"/>
                    <a:pt x="32" y="3"/>
                    <a:pt x="28" y="4"/>
                  </a:cubicBezTo>
                  <a:cubicBezTo>
                    <a:pt x="23" y="4"/>
                    <a:pt x="20" y="2"/>
                    <a:pt x="18" y="1"/>
                  </a:cubicBezTo>
                  <a:cubicBezTo>
                    <a:pt x="17" y="1"/>
                    <a:pt x="16" y="0"/>
                    <a:pt x="14" y="0"/>
                  </a:cubicBezTo>
                  <a:cubicBezTo>
                    <a:pt x="13" y="0"/>
                    <a:pt x="12" y="1"/>
                    <a:pt x="11" y="2"/>
                  </a:cubicBezTo>
                  <a:cubicBezTo>
                    <a:pt x="10" y="4"/>
                    <a:pt x="9" y="6"/>
                    <a:pt x="5" y="6"/>
                  </a:cubicBezTo>
                  <a:cubicBezTo>
                    <a:pt x="2" y="6"/>
                    <a:pt x="1" y="7"/>
                    <a:pt x="0" y="8"/>
                  </a:cubicBezTo>
                  <a:cubicBezTo>
                    <a:pt x="0" y="9"/>
                    <a:pt x="1" y="11"/>
                    <a:pt x="3" y="12"/>
                  </a:cubicBezTo>
                  <a:cubicBezTo>
                    <a:pt x="6" y="15"/>
                    <a:pt x="6" y="19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2"/>
                    <a:pt x="7" y="22"/>
                  </a:cubicBezTo>
                  <a:cubicBezTo>
                    <a:pt x="8" y="21"/>
                    <a:pt x="9" y="20"/>
                    <a:pt x="10" y="20"/>
                  </a:cubicBezTo>
                  <a:cubicBezTo>
                    <a:pt x="11" y="20"/>
                    <a:pt x="12" y="21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4" y="24"/>
                    <a:pt x="15" y="24"/>
                  </a:cubicBezTo>
                  <a:cubicBezTo>
                    <a:pt x="16" y="24"/>
                    <a:pt x="16" y="24"/>
                    <a:pt x="17" y="24"/>
                  </a:cubicBezTo>
                  <a:cubicBezTo>
                    <a:pt x="17" y="24"/>
                    <a:pt x="18" y="24"/>
                    <a:pt x="18" y="24"/>
                  </a:cubicBezTo>
                  <a:cubicBezTo>
                    <a:pt x="20" y="24"/>
                    <a:pt x="20" y="24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2" y="24"/>
                  </a:cubicBezTo>
                  <a:cubicBezTo>
                    <a:pt x="23" y="23"/>
                    <a:pt x="25" y="23"/>
                    <a:pt x="26" y="23"/>
                  </a:cubicBezTo>
                  <a:cubicBezTo>
                    <a:pt x="29" y="23"/>
                    <a:pt x="31" y="24"/>
                    <a:pt x="31" y="26"/>
                  </a:cubicBezTo>
                  <a:cubicBezTo>
                    <a:pt x="31" y="26"/>
                    <a:pt x="31" y="27"/>
                    <a:pt x="32" y="27"/>
                  </a:cubicBezTo>
                  <a:cubicBezTo>
                    <a:pt x="33" y="27"/>
                    <a:pt x="34" y="27"/>
                    <a:pt x="34" y="29"/>
                  </a:cubicBezTo>
                  <a:cubicBezTo>
                    <a:pt x="35" y="30"/>
                    <a:pt x="34" y="30"/>
                    <a:pt x="33" y="31"/>
                  </a:cubicBezTo>
                  <a:cubicBezTo>
                    <a:pt x="32" y="33"/>
                    <a:pt x="30" y="34"/>
                    <a:pt x="29" y="34"/>
                  </a:cubicBezTo>
                  <a:cubicBezTo>
                    <a:pt x="27" y="35"/>
                    <a:pt x="26" y="36"/>
                    <a:pt x="26" y="37"/>
                  </a:cubicBezTo>
                  <a:cubicBezTo>
                    <a:pt x="26" y="38"/>
                    <a:pt x="27" y="39"/>
                    <a:pt x="27" y="40"/>
                  </a:cubicBezTo>
                  <a:cubicBezTo>
                    <a:pt x="28" y="42"/>
                    <a:pt x="29" y="46"/>
                    <a:pt x="27" y="48"/>
                  </a:cubicBezTo>
                  <a:cubicBezTo>
                    <a:pt x="26" y="49"/>
                    <a:pt x="26" y="51"/>
                    <a:pt x="26" y="52"/>
                  </a:cubicBezTo>
                  <a:cubicBezTo>
                    <a:pt x="26" y="54"/>
                    <a:pt x="26" y="55"/>
                    <a:pt x="26" y="56"/>
                  </a:cubicBezTo>
                  <a:cubicBezTo>
                    <a:pt x="25" y="56"/>
                    <a:pt x="25" y="56"/>
                    <a:pt x="24" y="56"/>
                  </a:cubicBezTo>
                  <a:cubicBezTo>
                    <a:pt x="22" y="56"/>
                    <a:pt x="21" y="57"/>
                    <a:pt x="21" y="57"/>
                  </a:cubicBezTo>
                  <a:cubicBezTo>
                    <a:pt x="21" y="57"/>
                    <a:pt x="21" y="58"/>
                    <a:pt x="22" y="59"/>
                  </a:cubicBezTo>
                  <a:cubicBezTo>
                    <a:pt x="26" y="63"/>
                    <a:pt x="27" y="64"/>
                    <a:pt x="26" y="66"/>
                  </a:cubicBezTo>
                  <a:cubicBezTo>
                    <a:pt x="26" y="66"/>
                    <a:pt x="26" y="67"/>
                    <a:pt x="24" y="67"/>
                  </a:cubicBezTo>
                  <a:cubicBezTo>
                    <a:pt x="24" y="67"/>
                    <a:pt x="23" y="67"/>
                    <a:pt x="23" y="69"/>
                  </a:cubicBezTo>
                  <a:cubicBezTo>
                    <a:pt x="22" y="70"/>
                    <a:pt x="22" y="71"/>
                    <a:pt x="22" y="71"/>
                  </a:cubicBezTo>
                  <a:cubicBezTo>
                    <a:pt x="23" y="71"/>
                    <a:pt x="23" y="72"/>
                    <a:pt x="23" y="72"/>
                  </a:cubicBezTo>
                  <a:cubicBezTo>
                    <a:pt x="25" y="73"/>
                    <a:pt x="27" y="75"/>
                    <a:pt x="27" y="77"/>
                  </a:cubicBezTo>
                  <a:cubicBezTo>
                    <a:pt x="26" y="78"/>
                    <a:pt x="26" y="78"/>
                    <a:pt x="24" y="78"/>
                  </a:cubicBezTo>
                  <a:cubicBezTo>
                    <a:pt x="21" y="79"/>
                    <a:pt x="21" y="81"/>
                    <a:pt x="21" y="84"/>
                  </a:cubicBezTo>
                  <a:cubicBezTo>
                    <a:pt x="21" y="84"/>
                    <a:pt x="21" y="85"/>
                    <a:pt x="21" y="85"/>
                  </a:cubicBezTo>
                  <a:cubicBezTo>
                    <a:pt x="21" y="85"/>
                    <a:pt x="21" y="85"/>
                    <a:pt x="21" y="85"/>
                  </a:cubicBezTo>
                  <a:cubicBezTo>
                    <a:pt x="21" y="85"/>
                    <a:pt x="21" y="85"/>
                    <a:pt x="21" y="85"/>
                  </a:cubicBezTo>
                  <a:cubicBezTo>
                    <a:pt x="21" y="85"/>
                    <a:pt x="21" y="85"/>
                    <a:pt x="21" y="86"/>
                  </a:cubicBezTo>
                  <a:cubicBezTo>
                    <a:pt x="21" y="86"/>
                    <a:pt x="21" y="86"/>
                    <a:pt x="21" y="86"/>
                  </a:cubicBezTo>
                  <a:cubicBezTo>
                    <a:pt x="21" y="86"/>
                    <a:pt x="21" y="86"/>
                    <a:pt x="21" y="87"/>
                  </a:cubicBezTo>
                  <a:cubicBezTo>
                    <a:pt x="22" y="87"/>
                    <a:pt x="22" y="87"/>
                    <a:pt x="22" y="87"/>
                  </a:cubicBezTo>
                  <a:cubicBezTo>
                    <a:pt x="23" y="87"/>
                    <a:pt x="23" y="87"/>
                    <a:pt x="24" y="87"/>
                  </a:cubicBezTo>
                  <a:cubicBezTo>
                    <a:pt x="25" y="87"/>
                    <a:pt x="27" y="87"/>
                    <a:pt x="28" y="88"/>
                  </a:cubicBezTo>
                  <a:cubicBezTo>
                    <a:pt x="30" y="89"/>
                    <a:pt x="31" y="91"/>
                    <a:pt x="33" y="94"/>
                  </a:cubicBezTo>
                  <a:cubicBezTo>
                    <a:pt x="35" y="97"/>
                    <a:pt x="38" y="101"/>
                    <a:pt x="41" y="101"/>
                  </a:cubicBezTo>
                  <a:cubicBezTo>
                    <a:pt x="42" y="100"/>
                    <a:pt x="42" y="100"/>
                    <a:pt x="42" y="99"/>
                  </a:cubicBezTo>
                  <a:cubicBezTo>
                    <a:pt x="42" y="99"/>
                    <a:pt x="42" y="98"/>
                    <a:pt x="43" y="97"/>
                  </a:cubicBezTo>
                  <a:cubicBezTo>
                    <a:pt x="44" y="96"/>
                    <a:pt x="45" y="96"/>
                    <a:pt x="46" y="96"/>
                  </a:cubicBezTo>
                  <a:cubicBezTo>
                    <a:pt x="46" y="96"/>
                    <a:pt x="47" y="96"/>
                    <a:pt x="48" y="96"/>
                  </a:cubicBezTo>
                  <a:cubicBezTo>
                    <a:pt x="48" y="96"/>
                    <a:pt x="49" y="97"/>
                    <a:pt x="50" y="97"/>
                  </a:cubicBezTo>
                  <a:cubicBezTo>
                    <a:pt x="51" y="97"/>
                    <a:pt x="52" y="96"/>
                    <a:pt x="52" y="95"/>
                  </a:cubicBezTo>
                  <a:cubicBezTo>
                    <a:pt x="54" y="94"/>
                    <a:pt x="56" y="93"/>
                    <a:pt x="60" y="93"/>
                  </a:cubicBezTo>
                  <a:cubicBezTo>
                    <a:pt x="63" y="92"/>
                    <a:pt x="65" y="92"/>
                    <a:pt x="67" y="92"/>
                  </a:cubicBezTo>
                  <a:cubicBezTo>
                    <a:pt x="70" y="92"/>
                    <a:pt x="72" y="92"/>
                    <a:pt x="75" y="92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9" y="92"/>
                    <a:pt x="81" y="91"/>
                    <a:pt x="82" y="89"/>
                  </a:cubicBezTo>
                  <a:cubicBezTo>
                    <a:pt x="83" y="85"/>
                    <a:pt x="87" y="83"/>
                    <a:pt x="92" y="82"/>
                  </a:cubicBezTo>
                  <a:cubicBezTo>
                    <a:pt x="94" y="82"/>
                    <a:pt x="95" y="80"/>
                    <a:pt x="95" y="76"/>
                  </a:cubicBezTo>
                  <a:cubicBezTo>
                    <a:pt x="95" y="76"/>
                    <a:pt x="95" y="75"/>
                    <a:pt x="95" y="75"/>
                  </a:cubicBezTo>
                  <a:cubicBezTo>
                    <a:pt x="95" y="73"/>
                    <a:pt x="98" y="71"/>
                    <a:pt x="100" y="69"/>
                  </a:cubicBezTo>
                  <a:cubicBezTo>
                    <a:pt x="101" y="68"/>
                    <a:pt x="103" y="67"/>
                    <a:pt x="103" y="66"/>
                  </a:cubicBezTo>
                  <a:cubicBezTo>
                    <a:pt x="103" y="66"/>
                    <a:pt x="103" y="65"/>
                    <a:pt x="103" y="64"/>
                  </a:cubicBezTo>
                  <a:cubicBezTo>
                    <a:pt x="102" y="60"/>
                    <a:pt x="100" y="55"/>
                    <a:pt x="104" y="49"/>
                  </a:cubicBezTo>
                  <a:cubicBezTo>
                    <a:pt x="106" y="46"/>
                    <a:pt x="108" y="44"/>
                    <a:pt x="110" y="43"/>
                  </a:cubicBezTo>
                  <a:cubicBezTo>
                    <a:pt x="112" y="41"/>
                    <a:pt x="113" y="40"/>
                    <a:pt x="113" y="39"/>
                  </a:cubicBezTo>
                  <a:cubicBezTo>
                    <a:pt x="113" y="34"/>
                    <a:pt x="119" y="33"/>
                    <a:pt x="124" y="32"/>
                  </a:cubicBezTo>
                  <a:cubicBezTo>
                    <a:pt x="127" y="32"/>
                    <a:pt x="129" y="31"/>
                    <a:pt x="131" y="29"/>
                  </a:cubicBezTo>
                  <a:cubicBezTo>
                    <a:pt x="132" y="28"/>
                    <a:pt x="134" y="27"/>
                    <a:pt x="136" y="26"/>
                  </a:cubicBezTo>
                  <a:cubicBezTo>
                    <a:pt x="139" y="25"/>
                    <a:pt x="141" y="22"/>
                    <a:pt x="140" y="18"/>
                  </a:cubicBezTo>
                  <a:cubicBezTo>
                    <a:pt x="140" y="18"/>
                    <a:pt x="140" y="18"/>
                    <a:pt x="140" y="18"/>
                  </a:cubicBezTo>
                  <a:cubicBezTo>
                    <a:pt x="139" y="18"/>
                    <a:pt x="138" y="18"/>
                    <a:pt x="137" y="18"/>
                  </a:cubicBezTo>
                  <a:cubicBezTo>
                    <a:pt x="137" y="18"/>
                    <a:pt x="136" y="18"/>
                    <a:pt x="136" y="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52" name="Freeform 254"/>
            <p:cNvSpPr>
              <a:spLocks/>
            </p:cNvSpPr>
            <p:nvPr/>
          </p:nvSpPr>
          <p:spPr bwMode="auto">
            <a:xfrm>
              <a:off x="11252200" y="5629275"/>
              <a:ext cx="769938" cy="638175"/>
            </a:xfrm>
            <a:custGeom>
              <a:avLst/>
              <a:gdLst>
                <a:gd name="T0" fmla="*/ 81 w 145"/>
                <a:gd name="T1" fmla="*/ 0 h 122"/>
                <a:gd name="T2" fmla="*/ 75 w 145"/>
                <a:gd name="T3" fmla="*/ 2 h 122"/>
                <a:gd name="T4" fmla="*/ 61 w 145"/>
                <a:gd name="T5" fmla="*/ 18 h 122"/>
                <a:gd name="T6" fmla="*/ 51 w 145"/>
                <a:gd name="T7" fmla="*/ 27 h 122"/>
                <a:gd name="T8" fmla="*/ 33 w 145"/>
                <a:gd name="T9" fmla="*/ 22 h 122"/>
                <a:gd name="T10" fmla="*/ 35 w 145"/>
                <a:gd name="T11" fmla="*/ 37 h 122"/>
                <a:gd name="T12" fmla="*/ 23 w 145"/>
                <a:gd name="T13" fmla="*/ 37 h 122"/>
                <a:gd name="T14" fmla="*/ 13 w 145"/>
                <a:gd name="T15" fmla="*/ 34 h 122"/>
                <a:gd name="T16" fmla="*/ 0 w 145"/>
                <a:gd name="T17" fmla="*/ 38 h 122"/>
                <a:gd name="T18" fmla="*/ 7 w 145"/>
                <a:gd name="T19" fmla="*/ 47 h 122"/>
                <a:gd name="T20" fmla="*/ 26 w 145"/>
                <a:gd name="T21" fmla="*/ 53 h 122"/>
                <a:gd name="T22" fmla="*/ 39 w 145"/>
                <a:gd name="T23" fmla="*/ 67 h 122"/>
                <a:gd name="T24" fmla="*/ 42 w 145"/>
                <a:gd name="T25" fmla="*/ 84 h 122"/>
                <a:gd name="T26" fmla="*/ 37 w 145"/>
                <a:gd name="T27" fmla="*/ 111 h 122"/>
                <a:gd name="T28" fmla="*/ 51 w 145"/>
                <a:gd name="T29" fmla="*/ 119 h 122"/>
                <a:gd name="T30" fmla="*/ 61 w 145"/>
                <a:gd name="T31" fmla="*/ 116 h 122"/>
                <a:gd name="T32" fmla="*/ 75 w 145"/>
                <a:gd name="T33" fmla="*/ 121 h 122"/>
                <a:gd name="T34" fmla="*/ 86 w 145"/>
                <a:gd name="T35" fmla="*/ 122 h 122"/>
                <a:gd name="T36" fmla="*/ 89 w 145"/>
                <a:gd name="T37" fmla="*/ 114 h 122"/>
                <a:gd name="T38" fmla="*/ 132 w 145"/>
                <a:gd name="T39" fmla="*/ 109 h 122"/>
                <a:gd name="T40" fmla="*/ 140 w 145"/>
                <a:gd name="T41" fmla="*/ 101 h 122"/>
                <a:gd name="T42" fmla="*/ 132 w 145"/>
                <a:gd name="T43" fmla="*/ 98 h 122"/>
                <a:gd name="T44" fmla="*/ 129 w 145"/>
                <a:gd name="T45" fmla="*/ 89 h 122"/>
                <a:gd name="T46" fmla="*/ 132 w 145"/>
                <a:gd name="T47" fmla="*/ 84 h 122"/>
                <a:gd name="T48" fmla="*/ 131 w 145"/>
                <a:gd name="T49" fmla="*/ 77 h 122"/>
                <a:gd name="T50" fmla="*/ 132 w 145"/>
                <a:gd name="T51" fmla="*/ 73 h 122"/>
                <a:gd name="T52" fmla="*/ 127 w 145"/>
                <a:gd name="T53" fmla="*/ 70 h 122"/>
                <a:gd name="T54" fmla="*/ 128 w 145"/>
                <a:gd name="T55" fmla="*/ 59 h 122"/>
                <a:gd name="T56" fmla="*/ 138 w 145"/>
                <a:gd name="T57" fmla="*/ 50 h 122"/>
                <a:gd name="T58" fmla="*/ 139 w 145"/>
                <a:gd name="T59" fmla="*/ 42 h 122"/>
                <a:gd name="T60" fmla="*/ 142 w 145"/>
                <a:gd name="T61" fmla="*/ 31 h 122"/>
                <a:gd name="T62" fmla="*/ 136 w 145"/>
                <a:gd name="T63" fmla="*/ 29 h 122"/>
                <a:gd name="T64" fmla="*/ 126 w 145"/>
                <a:gd name="T65" fmla="*/ 24 h 122"/>
                <a:gd name="T66" fmla="*/ 119 w 145"/>
                <a:gd name="T67" fmla="*/ 24 h 122"/>
                <a:gd name="T68" fmla="*/ 117 w 145"/>
                <a:gd name="T69" fmla="*/ 24 h 122"/>
                <a:gd name="T70" fmla="*/ 117 w 145"/>
                <a:gd name="T71" fmla="*/ 24 h 122"/>
                <a:gd name="T72" fmla="*/ 115 w 145"/>
                <a:gd name="T73" fmla="*/ 23 h 122"/>
                <a:gd name="T74" fmla="*/ 114 w 145"/>
                <a:gd name="T75" fmla="*/ 22 h 122"/>
                <a:gd name="T76" fmla="*/ 110 w 145"/>
                <a:gd name="T77" fmla="*/ 20 h 122"/>
                <a:gd name="T78" fmla="*/ 109 w 145"/>
                <a:gd name="T79" fmla="*/ 19 h 122"/>
                <a:gd name="T80" fmla="*/ 108 w 145"/>
                <a:gd name="T81" fmla="*/ 18 h 122"/>
                <a:gd name="T82" fmla="*/ 107 w 145"/>
                <a:gd name="T83" fmla="*/ 16 h 122"/>
                <a:gd name="T84" fmla="*/ 104 w 145"/>
                <a:gd name="T85" fmla="*/ 17 h 122"/>
                <a:gd name="T86" fmla="*/ 95 w 145"/>
                <a:gd name="T87" fmla="*/ 10 h 122"/>
                <a:gd name="T88" fmla="*/ 88 w 145"/>
                <a:gd name="T89" fmla="*/ 5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5" h="122">
                  <a:moveTo>
                    <a:pt x="82" y="1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2" y="0"/>
                    <a:pt x="81" y="0"/>
                    <a:pt x="81" y="0"/>
                  </a:cubicBezTo>
                  <a:cubicBezTo>
                    <a:pt x="81" y="0"/>
                    <a:pt x="80" y="0"/>
                    <a:pt x="80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7" y="0"/>
                    <a:pt x="76" y="1"/>
                    <a:pt x="75" y="2"/>
                  </a:cubicBezTo>
                  <a:cubicBezTo>
                    <a:pt x="74" y="4"/>
                    <a:pt x="73" y="6"/>
                    <a:pt x="73" y="9"/>
                  </a:cubicBezTo>
                  <a:cubicBezTo>
                    <a:pt x="74" y="11"/>
                    <a:pt x="73" y="13"/>
                    <a:pt x="72" y="14"/>
                  </a:cubicBezTo>
                  <a:cubicBezTo>
                    <a:pt x="70" y="17"/>
                    <a:pt x="66" y="17"/>
                    <a:pt x="61" y="18"/>
                  </a:cubicBezTo>
                  <a:cubicBezTo>
                    <a:pt x="57" y="18"/>
                    <a:pt x="57" y="20"/>
                    <a:pt x="56" y="22"/>
                  </a:cubicBezTo>
                  <a:cubicBezTo>
                    <a:pt x="56" y="23"/>
                    <a:pt x="55" y="25"/>
                    <a:pt x="54" y="26"/>
                  </a:cubicBezTo>
                  <a:cubicBezTo>
                    <a:pt x="53" y="26"/>
                    <a:pt x="52" y="27"/>
                    <a:pt x="51" y="27"/>
                  </a:cubicBezTo>
                  <a:cubicBezTo>
                    <a:pt x="47" y="27"/>
                    <a:pt x="40" y="24"/>
                    <a:pt x="38" y="20"/>
                  </a:cubicBezTo>
                  <a:cubicBezTo>
                    <a:pt x="38" y="20"/>
                    <a:pt x="37" y="20"/>
                    <a:pt x="37" y="20"/>
                  </a:cubicBezTo>
                  <a:cubicBezTo>
                    <a:pt x="35" y="20"/>
                    <a:pt x="33" y="20"/>
                    <a:pt x="33" y="22"/>
                  </a:cubicBezTo>
                  <a:cubicBezTo>
                    <a:pt x="33" y="22"/>
                    <a:pt x="33" y="23"/>
                    <a:pt x="33" y="24"/>
                  </a:cubicBezTo>
                  <a:cubicBezTo>
                    <a:pt x="36" y="26"/>
                    <a:pt x="37" y="30"/>
                    <a:pt x="37" y="33"/>
                  </a:cubicBezTo>
                  <a:cubicBezTo>
                    <a:pt x="37" y="35"/>
                    <a:pt x="36" y="36"/>
                    <a:pt x="35" y="37"/>
                  </a:cubicBezTo>
                  <a:cubicBezTo>
                    <a:pt x="34" y="38"/>
                    <a:pt x="32" y="38"/>
                    <a:pt x="30" y="37"/>
                  </a:cubicBezTo>
                  <a:cubicBezTo>
                    <a:pt x="28" y="36"/>
                    <a:pt x="26" y="36"/>
                    <a:pt x="25" y="37"/>
                  </a:cubicBezTo>
                  <a:cubicBezTo>
                    <a:pt x="24" y="37"/>
                    <a:pt x="24" y="37"/>
                    <a:pt x="23" y="37"/>
                  </a:cubicBezTo>
                  <a:cubicBezTo>
                    <a:pt x="22" y="37"/>
                    <a:pt x="21" y="37"/>
                    <a:pt x="20" y="36"/>
                  </a:cubicBezTo>
                  <a:cubicBezTo>
                    <a:pt x="19" y="35"/>
                    <a:pt x="19" y="34"/>
                    <a:pt x="17" y="33"/>
                  </a:cubicBezTo>
                  <a:cubicBezTo>
                    <a:pt x="16" y="33"/>
                    <a:pt x="15" y="33"/>
                    <a:pt x="13" y="34"/>
                  </a:cubicBezTo>
                  <a:cubicBezTo>
                    <a:pt x="12" y="34"/>
                    <a:pt x="10" y="35"/>
                    <a:pt x="6" y="35"/>
                  </a:cubicBezTo>
                  <a:cubicBezTo>
                    <a:pt x="3" y="34"/>
                    <a:pt x="1" y="36"/>
                    <a:pt x="0" y="37"/>
                  </a:cubicBezTo>
                  <a:cubicBezTo>
                    <a:pt x="0" y="37"/>
                    <a:pt x="0" y="38"/>
                    <a:pt x="0" y="38"/>
                  </a:cubicBezTo>
                  <a:cubicBezTo>
                    <a:pt x="2" y="40"/>
                    <a:pt x="2" y="42"/>
                    <a:pt x="1" y="43"/>
                  </a:cubicBezTo>
                  <a:cubicBezTo>
                    <a:pt x="1" y="44"/>
                    <a:pt x="1" y="45"/>
                    <a:pt x="2" y="45"/>
                  </a:cubicBezTo>
                  <a:cubicBezTo>
                    <a:pt x="2" y="46"/>
                    <a:pt x="5" y="47"/>
                    <a:pt x="7" y="47"/>
                  </a:cubicBezTo>
                  <a:cubicBezTo>
                    <a:pt x="10" y="48"/>
                    <a:pt x="13" y="48"/>
                    <a:pt x="16" y="50"/>
                  </a:cubicBezTo>
                  <a:cubicBezTo>
                    <a:pt x="19" y="51"/>
                    <a:pt x="21" y="51"/>
                    <a:pt x="22" y="51"/>
                  </a:cubicBezTo>
                  <a:cubicBezTo>
                    <a:pt x="24" y="52"/>
                    <a:pt x="25" y="52"/>
                    <a:pt x="26" y="53"/>
                  </a:cubicBezTo>
                  <a:cubicBezTo>
                    <a:pt x="27" y="53"/>
                    <a:pt x="28" y="54"/>
                    <a:pt x="28" y="54"/>
                  </a:cubicBezTo>
                  <a:cubicBezTo>
                    <a:pt x="30" y="55"/>
                    <a:pt x="30" y="55"/>
                    <a:pt x="30" y="58"/>
                  </a:cubicBezTo>
                  <a:cubicBezTo>
                    <a:pt x="31" y="62"/>
                    <a:pt x="34" y="66"/>
                    <a:pt x="39" y="67"/>
                  </a:cubicBezTo>
                  <a:cubicBezTo>
                    <a:pt x="43" y="68"/>
                    <a:pt x="42" y="71"/>
                    <a:pt x="42" y="73"/>
                  </a:cubicBezTo>
                  <a:cubicBezTo>
                    <a:pt x="42" y="74"/>
                    <a:pt x="42" y="75"/>
                    <a:pt x="42" y="77"/>
                  </a:cubicBezTo>
                  <a:cubicBezTo>
                    <a:pt x="43" y="79"/>
                    <a:pt x="42" y="82"/>
                    <a:pt x="42" y="84"/>
                  </a:cubicBezTo>
                  <a:cubicBezTo>
                    <a:pt x="41" y="86"/>
                    <a:pt x="40" y="88"/>
                    <a:pt x="41" y="90"/>
                  </a:cubicBezTo>
                  <a:cubicBezTo>
                    <a:pt x="41" y="94"/>
                    <a:pt x="39" y="107"/>
                    <a:pt x="36" y="111"/>
                  </a:cubicBezTo>
                  <a:cubicBezTo>
                    <a:pt x="36" y="111"/>
                    <a:pt x="36" y="111"/>
                    <a:pt x="37" y="111"/>
                  </a:cubicBezTo>
                  <a:cubicBezTo>
                    <a:pt x="38" y="112"/>
                    <a:pt x="40" y="113"/>
                    <a:pt x="41" y="113"/>
                  </a:cubicBezTo>
                  <a:cubicBezTo>
                    <a:pt x="42" y="114"/>
                    <a:pt x="43" y="115"/>
                    <a:pt x="45" y="116"/>
                  </a:cubicBezTo>
                  <a:cubicBezTo>
                    <a:pt x="48" y="117"/>
                    <a:pt x="50" y="118"/>
                    <a:pt x="51" y="119"/>
                  </a:cubicBezTo>
                  <a:cubicBezTo>
                    <a:pt x="53" y="119"/>
                    <a:pt x="54" y="120"/>
                    <a:pt x="56" y="120"/>
                  </a:cubicBezTo>
                  <a:cubicBezTo>
                    <a:pt x="58" y="120"/>
                    <a:pt x="59" y="119"/>
                    <a:pt x="59" y="119"/>
                  </a:cubicBezTo>
                  <a:cubicBezTo>
                    <a:pt x="59" y="117"/>
                    <a:pt x="60" y="116"/>
                    <a:pt x="61" y="116"/>
                  </a:cubicBezTo>
                  <a:cubicBezTo>
                    <a:pt x="62" y="116"/>
                    <a:pt x="64" y="118"/>
                    <a:pt x="66" y="119"/>
                  </a:cubicBezTo>
                  <a:cubicBezTo>
                    <a:pt x="66" y="120"/>
                    <a:pt x="67" y="120"/>
                    <a:pt x="68" y="120"/>
                  </a:cubicBezTo>
                  <a:cubicBezTo>
                    <a:pt x="70" y="121"/>
                    <a:pt x="73" y="121"/>
                    <a:pt x="75" y="121"/>
                  </a:cubicBezTo>
                  <a:cubicBezTo>
                    <a:pt x="76" y="122"/>
                    <a:pt x="78" y="122"/>
                    <a:pt x="79" y="122"/>
                  </a:cubicBezTo>
                  <a:cubicBezTo>
                    <a:pt x="80" y="122"/>
                    <a:pt x="81" y="122"/>
                    <a:pt x="83" y="122"/>
                  </a:cubicBezTo>
                  <a:cubicBezTo>
                    <a:pt x="84" y="122"/>
                    <a:pt x="85" y="122"/>
                    <a:pt x="86" y="122"/>
                  </a:cubicBezTo>
                  <a:cubicBezTo>
                    <a:pt x="87" y="122"/>
                    <a:pt x="88" y="122"/>
                    <a:pt x="89" y="122"/>
                  </a:cubicBezTo>
                  <a:cubicBezTo>
                    <a:pt x="89" y="122"/>
                    <a:pt x="89" y="121"/>
                    <a:pt x="88" y="121"/>
                  </a:cubicBezTo>
                  <a:cubicBezTo>
                    <a:pt x="88" y="118"/>
                    <a:pt x="88" y="116"/>
                    <a:pt x="89" y="114"/>
                  </a:cubicBezTo>
                  <a:cubicBezTo>
                    <a:pt x="91" y="111"/>
                    <a:pt x="94" y="109"/>
                    <a:pt x="99" y="108"/>
                  </a:cubicBezTo>
                  <a:cubicBezTo>
                    <a:pt x="104" y="107"/>
                    <a:pt x="117" y="111"/>
                    <a:pt x="120" y="113"/>
                  </a:cubicBezTo>
                  <a:cubicBezTo>
                    <a:pt x="123" y="115"/>
                    <a:pt x="127" y="114"/>
                    <a:pt x="132" y="109"/>
                  </a:cubicBezTo>
                  <a:cubicBezTo>
                    <a:pt x="134" y="106"/>
                    <a:pt x="137" y="105"/>
                    <a:pt x="139" y="104"/>
                  </a:cubicBezTo>
                  <a:cubicBezTo>
                    <a:pt x="139" y="103"/>
                    <a:pt x="139" y="102"/>
                    <a:pt x="139" y="102"/>
                  </a:cubicBezTo>
                  <a:cubicBezTo>
                    <a:pt x="140" y="101"/>
                    <a:pt x="140" y="101"/>
                    <a:pt x="140" y="101"/>
                  </a:cubicBezTo>
                  <a:cubicBezTo>
                    <a:pt x="140" y="101"/>
                    <a:pt x="138" y="100"/>
                    <a:pt x="137" y="100"/>
                  </a:cubicBezTo>
                  <a:cubicBezTo>
                    <a:pt x="137" y="100"/>
                    <a:pt x="136" y="100"/>
                    <a:pt x="135" y="100"/>
                  </a:cubicBezTo>
                  <a:cubicBezTo>
                    <a:pt x="134" y="100"/>
                    <a:pt x="132" y="99"/>
                    <a:pt x="132" y="98"/>
                  </a:cubicBezTo>
                  <a:cubicBezTo>
                    <a:pt x="131" y="96"/>
                    <a:pt x="131" y="95"/>
                    <a:pt x="132" y="93"/>
                  </a:cubicBezTo>
                  <a:cubicBezTo>
                    <a:pt x="133" y="92"/>
                    <a:pt x="133" y="92"/>
                    <a:pt x="131" y="91"/>
                  </a:cubicBezTo>
                  <a:cubicBezTo>
                    <a:pt x="131" y="91"/>
                    <a:pt x="130" y="90"/>
                    <a:pt x="129" y="89"/>
                  </a:cubicBezTo>
                  <a:cubicBezTo>
                    <a:pt x="128" y="88"/>
                    <a:pt x="128" y="87"/>
                    <a:pt x="128" y="86"/>
                  </a:cubicBezTo>
                  <a:cubicBezTo>
                    <a:pt x="129" y="85"/>
                    <a:pt x="130" y="85"/>
                    <a:pt x="130" y="85"/>
                  </a:cubicBezTo>
                  <a:cubicBezTo>
                    <a:pt x="131" y="85"/>
                    <a:pt x="131" y="85"/>
                    <a:pt x="132" y="84"/>
                  </a:cubicBezTo>
                  <a:cubicBezTo>
                    <a:pt x="133" y="84"/>
                    <a:pt x="134" y="82"/>
                    <a:pt x="134" y="82"/>
                  </a:cubicBezTo>
                  <a:cubicBezTo>
                    <a:pt x="133" y="81"/>
                    <a:pt x="131" y="80"/>
                    <a:pt x="132" y="77"/>
                  </a:cubicBezTo>
                  <a:cubicBezTo>
                    <a:pt x="131" y="77"/>
                    <a:pt x="131" y="77"/>
                    <a:pt x="131" y="77"/>
                  </a:cubicBezTo>
                  <a:cubicBezTo>
                    <a:pt x="132" y="75"/>
                    <a:pt x="132" y="75"/>
                    <a:pt x="132" y="75"/>
                  </a:cubicBezTo>
                  <a:cubicBezTo>
                    <a:pt x="132" y="75"/>
                    <a:pt x="132" y="75"/>
                    <a:pt x="132" y="75"/>
                  </a:cubicBezTo>
                  <a:cubicBezTo>
                    <a:pt x="132" y="74"/>
                    <a:pt x="132" y="74"/>
                    <a:pt x="132" y="73"/>
                  </a:cubicBezTo>
                  <a:cubicBezTo>
                    <a:pt x="132" y="73"/>
                    <a:pt x="132" y="73"/>
                    <a:pt x="131" y="73"/>
                  </a:cubicBezTo>
                  <a:cubicBezTo>
                    <a:pt x="131" y="72"/>
                    <a:pt x="130" y="71"/>
                    <a:pt x="130" y="70"/>
                  </a:cubicBezTo>
                  <a:cubicBezTo>
                    <a:pt x="130" y="68"/>
                    <a:pt x="128" y="68"/>
                    <a:pt x="127" y="70"/>
                  </a:cubicBezTo>
                  <a:cubicBezTo>
                    <a:pt x="125" y="72"/>
                    <a:pt x="124" y="72"/>
                    <a:pt x="123" y="71"/>
                  </a:cubicBezTo>
                  <a:cubicBezTo>
                    <a:pt x="122" y="70"/>
                    <a:pt x="123" y="68"/>
                    <a:pt x="124" y="65"/>
                  </a:cubicBezTo>
                  <a:cubicBezTo>
                    <a:pt x="124" y="63"/>
                    <a:pt x="127" y="61"/>
                    <a:pt x="128" y="59"/>
                  </a:cubicBezTo>
                  <a:cubicBezTo>
                    <a:pt x="130" y="58"/>
                    <a:pt x="131" y="57"/>
                    <a:pt x="131" y="56"/>
                  </a:cubicBezTo>
                  <a:cubicBezTo>
                    <a:pt x="131" y="53"/>
                    <a:pt x="135" y="51"/>
                    <a:pt x="137" y="51"/>
                  </a:cubicBezTo>
                  <a:cubicBezTo>
                    <a:pt x="138" y="51"/>
                    <a:pt x="138" y="50"/>
                    <a:pt x="138" y="50"/>
                  </a:cubicBezTo>
                  <a:cubicBezTo>
                    <a:pt x="138" y="49"/>
                    <a:pt x="138" y="48"/>
                    <a:pt x="139" y="47"/>
                  </a:cubicBezTo>
                  <a:cubicBezTo>
                    <a:pt x="139" y="45"/>
                    <a:pt x="139" y="44"/>
                    <a:pt x="139" y="43"/>
                  </a:cubicBezTo>
                  <a:cubicBezTo>
                    <a:pt x="139" y="42"/>
                    <a:pt x="139" y="42"/>
                    <a:pt x="139" y="42"/>
                  </a:cubicBezTo>
                  <a:cubicBezTo>
                    <a:pt x="140" y="39"/>
                    <a:pt x="141" y="36"/>
                    <a:pt x="144" y="33"/>
                  </a:cubicBezTo>
                  <a:cubicBezTo>
                    <a:pt x="145" y="33"/>
                    <a:pt x="145" y="32"/>
                    <a:pt x="145" y="32"/>
                  </a:cubicBezTo>
                  <a:cubicBezTo>
                    <a:pt x="145" y="32"/>
                    <a:pt x="143" y="31"/>
                    <a:pt x="142" y="31"/>
                  </a:cubicBezTo>
                  <a:cubicBezTo>
                    <a:pt x="142" y="31"/>
                    <a:pt x="142" y="31"/>
                    <a:pt x="142" y="31"/>
                  </a:cubicBezTo>
                  <a:cubicBezTo>
                    <a:pt x="141" y="31"/>
                    <a:pt x="140" y="31"/>
                    <a:pt x="140" y="31"/>
                  </a:cubicBezTo>
                  <a:cubicBezTo>
                    <a:pt x="139" y="30"/>
                    <a:pt x="138" y="29"/>
                    <a:pt x="136" y="29"/>
                  </a:cubicBezTo>
                  <a:cubicBezTo>
                    <a:pt x="133" y="29"/>
                    <a:pt x="130" y="28"/>
                    <a:pt x="128" y="25"/>
                  </a:cubicBezTo>
                  <a:cubicBezTo>
                    <a:pt x="128" y="25"/>
                    <a:pt x="128" y="25"/>
                    <a:pt x="128" y="25"/>
                  </a:cubicBezTo>
                  <a:cubicBezTo>
                    <a:pt x="128" y="25"/>
                    <a:pt x="127" y="25"/>
                    <a:pt x="126" y="24"/>
                  </a:cubicBezTo>
                  <a:cubicBezTo>
                    <a:pt x="126" y="24"/>
                    <a:pt x="126" y="24"/>
                    <a:pt x="126" y="24"/>
                  </a:cubicBezTo>
                  <a:cubicBezTo>
                    <a:pt x="124" y="24"/>
                    <a:pt x="122" y="24"/>
                    <a:pt x="120" y="24"/>
                  </a:cubicBezTo>
                  <a:cubicBezTo>
                    <a:pt x="119" y="24"/>
                    <a:pt x="119" y="24"/>
                    <a:pt x="119" y="24"/>
                  </a:cubicBezTo>
                  <a:cubicBezTo>
                    <a:pt x="119" y="24"/>
                    <a:pt x="119" y="24"/>
                    <a:pt x="119" y="24"/>
                  </a:cubicBezTo>
                  <a:cubicBezTo>
                    <a:pt x="119" y="24"/>
                    <a:pt x="118" y="24"/>
                    <a:pt x="118" y="24"/>
                  </a:cubicBezTo>
                  <a:cubicBezTo>
                    <a:pt x="118" y="24"/>
                    <a:pt x="118" y="24"/>
                    <a:pt x="117" y="24"/>
                  </a:cubicBezTo>
                  <a:cubicBezTo>
                    <a:pt x="117" y="24"/>
                    <a:pt x="117" y="24"/>
                    <a:pt x="117" y="24"/>
                  </a:cubicBezTo>
                  <a:cubicBezTo>
                    <a:pt x="117" y="24"/>
                    <a:pt x="117" y="24"/>
                    <a:pt x="117" y="24"/>
                  </a:cubicBezTo>
                  <a:cubicBezTo>
                    <a:pt x="117" y="24"/>
                    <a:pt x="117" y="24"/>
                    <a:pt x="117" y="24"/>
                  </a:cubicBezTo>
                  <a:cubicBezTo>
                    <a:pt x="116" y="24"/>
                    <a:pt x="116" y="24"/>
                    <a:pt x="116" y="24"/>
                  </a:cubicBezTo>
                  <a:cubicBezTo>
                    <a:pt x="116" y="24"/>
                    <a:pt x="116" y="24"/>
                    <a:pt x="115" y="23"/>
                  </a:cubicBezTo>
                  <a:cubicBezTo>
                    <a:pt x="115" y="23"/>
                    <a:pt x="115" y="23"/>
                    <a:pt x="115" y="23"/>
                  </a:cubicBezTo>
                  <a:cubicBezTo>
                    <a:pt x="115" y="23"/>
                    <a:pt x="115" y="23"/>
                    <a:pt x="114" y="23"/>
                  </a:cubicBezTo>
                  <a:cubicBezTo>
                    <a:pt x="114" y="23"/>
                    <a:pt x="114" y="23"/>
                    <a:pt x="114" y="22"/>
                  </a:cubicBezTo>
                  <a:cubicBezTo>
                    <a:pt x="114" y="22"/>
                    <a:pt x="114" y="22"/>
                    <a:pt x="114" y="22"/>
                  </a:cubicBezTo>
                  <a:cubicBezTo>
                    <a:pt x="113" y="21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11" y="20"/>
                    <a:pt x="111" y="20"/>
                    <a:pt x="110" y="20"/>
                  </a:cubicBezTo>
                  <a:cubicBezTo>
                    <a:pt x="110" y="20"/>
                    <a:pt x="110" y="20"/>
                    <a:pt x="110" y="20"/>
                  </a:cubicBezTo>
                  <a:cubicBezTo>
                    <a:pt x="110" y="20"/>
                    <a:pt x="110" y="20"/>
                    <a:pt x="110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8" y="19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7"/>
                  </a:cubicBezTo>
                  <a:cubicBezTo>
                    <a:pt x="108" y="17"/>
                    <a:pt x="108" y="17"/>
                    <a:pt x="108" y="16"/>
                  </a:cubicBezTo>
                  <a:cubicBezTo>
                    <a:pt x="107" y="16"/>
                    <a:pt x="107" y="16"/>
                    <a:pt x="107" y="16"/>
                  </a:cubicBezTo>
                  <a:cubicBezTo>
                    <a:pt x="107" y="15"/>
                    <a:pt x="107" y="15"/>
                    <a:pt x="107" y="15"/>
                  </a:cubicBezTo>
                  <a:cubicBezTo>
                    <a:pt x="107" y="15"/>
                    <a:pt x="107" y="15"/>
                    <a:pt x="107" y="15"/>
                  </a:cubicBezTo>
                  <a:cubicBezTo>
                    <a:pt x="106" y="16"/>
                    <a:pt x="105" y="17"/>
                    <a:pt x="104" y="17"/>
                  </a:cubicBezTo>
                  <a:cubicBezTo>
                    <a:pt x="103" y="17"/>
                    <a:pt x="103" y="18"/>
                    <a:pt x="102" y="18"/>
                  </a:cubicBezTo>
                  <a:cubicBezTo>
                    <a:pt x="101" y="18"/>
                    <a:pt x="100" y="17"/>
                    <a:pt x="99" y="13"/>
                  </a:cubicBezTo>
                  <a:cubicBezTo>
                    <a:pt x="99" y="12"/>
                    <a:pt x="96" y="11"/>
                    <a:pt x="95" y="10"/>
                  </a:cubicBezTo>
                  <a:cubicBezTo>
                    <a:pt x="94" y="10"/>
                    <a:pt x="93" y="10"/>
                    <a:pt x="93" y="9"/>
                  </a:cubicBezTo>
                  <a:cubicBezTo>
                    <a:pt x="92" y="9"/>
                    <a:pt x="91" y="8"/>
                    <a:pt x="90" y="7"/>
                  </a:cubicBezTo>
                  <a:cubicBezTo>
                    <a:pt x="89" y="6"/>
                    <a:pt x="88" y="6"/>
                    <a:pt x="88" y="5"/>
                  </a:cubicBezTo>
                  <a:cubicBezTo>
                    <a:pt x="88" y="6"/>
                    <a:pt x="87" y="6"/>
                    <a:pt x="87" y="6"/>
                  </a:cubicBezTo>
                  <a:cubicBezTo>
                    <a:pt x="85" y="6"/>
                    <a:pt x="82" y="2"/>
                    <a:pt x="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53" name="Freeform 255"/>
            <p:cNvSpPr>
              <a:spLocks/>
            </p:cNvSpPr>
            <p:nvPr/>
          </p:nvSpPr>
          <p:spPr bwMode="auto">
            <a:xfrm>
              <a:off x="11704638" y="8142288"/>
              <a:ext cx="700088" cy="555625"/>
            </a:xfrm>
            <a:custGeom>
              <a:avLst/>
              <a:gdLst>
                <a:gd name="T0" fmla="*/ 4 w 132"/>
                <a:gd name="T1" fmla="*/ 81 h 106"/>
                <a:gd name="T2" fmla="*/ 21 w 132"/>
                <a:gd name="T3" fmla="*/ 85 h 106"/>
                <a:gd name="T4" fmla="*/ 44 w 132"/>
                <a:gd name="T5" fmla="*/ 105 h 106"/>
                <a:gd name="T6" fmla="*/ 63 w 132"/>
                <a:gd name="T7" fmla="*/ 102 h 106"/>
                <a:gd name="T8" fmla="*/ 65 w 132"/>
                <a:gd name="T9" fmla="*/ 100 h 106"/>
                <a:gd name="T10" fmla="*/ 66 w 132"/>
                <a:gd name="T11" fmla="*/ 96 h 106"/>
                <a:gd name="T12" fmla="*/ 67 w 132"/>
                <a:gd name="T13" fmla="*/ 94 h 106"/>
                <a:gd name="T14" fmla="*/ 67 w 132"/>
                <a:gd name="T15" fmla="*/ 92 h 106"/>
                <a:gd name="T16" fmla="*/ 68 w 132"/>
                <a:gd name="T17" fmla="*/ 91 h 106"/>
                <a:gd name="T18" fmla="*/ 68 w 132"/>
                <a:gd name="T19" fmla="*/ 90 h 106"/>
                <a:gd name="T20" fmla="*/ 85 w 132"/>
                <a:gd name="T21" fmla="*/ 77 h 106"/>
                <a:gd name="T22" fmla="*/ 97 w 132"/>
                <a:gd name="T23" fmla="*/ 83 h 106"/>
                <a:gd name="T24" fmla="*/ 101 w 132"/>
                <a:gd name="T25" fmla="*/ 76 h 106"/>
                <a:gd name="T26" fmla="*/ 114 w 132"/>
                <a:gd name="T27" fmla="*/ 54 h 106"/>
                <a:gd name="T28" fmla="*/ 118 w 132"/>
                <a:gd name="T29" fmla="*/ 41 h 106"/>
                <a:gd name="T30" fmla="*/ 131 w 132"/>
                <a:gd name="T31" fmla="*/ 24 h 106"/>
                <a:gd name="T32" fmla="*/ 126 w 132"/>
                <a:gd name="T33" fmla="*/ 13 h 106"/>
                <a:gd name="T34" fmla="*/ 126 w 132"/>
                <a:gd name="T35" fmla="*/ 12 h 106"/>
                <a:gd name="T36" fmla="*/ 126 w 132"/>
                <a:gd name="T37" fmla="*/ 11 h 106"/>
                <a:gd name="T38" fmla="*/ 126 w 132"/>
                <a:gd name="T39" fmla="*/ 10 h 106"/>
                <a:gd name="T40" fmla="*/ 126 w 132"/>
                <a:gd name="T41" fmla="*/ 9 h 106"/>
                <a:gd name="T42" fmla="*/ 126 w 132"/>
                <a:gd name="T43" fmla="*/ 8 h 106"/>
                <a:gd name="T44" fmla="*/ 124 w 132"/>
                <a:gd name="T45" fmla="*/ 6 h 106"/>
                <a:gd name="T46" fmla="*/ 123 w 132"/>
                <a:gd name="T47" fmla="*/ 4 h 106"/>
                <a:gd name="T48" fmla="*/ 121 w 132"/>
                <a:gd name="T49" fmla="*/ 2 h 106"/>
                <a:gd name="T50" fmla="*/ 120 w 132"/>
                <a:gd name="T51" fmla="*/ 1 h 106"/>
                <a:gd name="T52" fmla="*/ 111 w 132"/>
                <a:gd name="T53" fmla="*/ 8 h 106"/>
                <a:gd name="T54" fmla="*/ 101 w 132"/>
                <a:gd name="T55" fmla="*/ 6 h 106"/>
                <a:gd name="T56" fmla="*/ 87 w 132"/>
                <a:gd name="T57" fmla="*/ 6 h 106"/>
                <a:gd name="T58" fmla="*/ 79 w 132"/>
                <a:gd name="T59" fmla="*/ 11 h 106"/>
                <a:gd name="T60" fmla="*/ 64 w 132"/>
                <a:gd name="T61" fmla="*/ 9 h 106"/>
                <a:gd name="T62" fmla="*/ 49 w 132"/>
                <a:gd name="T63" fmla="*/ 9 h 106"/>
                <a:gd name="T64" fmla="*/ 39 w 132"/>
                <a:gd name="T65" fmla="*/ 2 h 106"/>
                <a:gd name="T66" fmla="*/ 33 w 132"/>
                <a:gd name="T67" fmla="*/ 0 h 106"/>
                <a:gd name="T68" fmla="*/ 28 w 132"/>
                <a:gd name="T69" fmla="*/ 3 h 106"/>
                <a:gd name="T70" fmla="*/ 21 w 132"/>
                <a:gd name="T71" fmla="*/ 2 h 106"/>
                <a:gd name="T72" fmla="*/ 20 w 132"/>
                <a:gd name="T73" fmla="*/ 2 h 106"/>
                <a:gd name="T74" fmla="*/ 19 w 132"/>
                <a:gd name="T75" fmla="*/ 2 h 106"/>
                <a:gd name="T76" fmla="*/ 16 w 132"/>
                <a:gd name="T77" fmla="*/ 11 h 106"/>
                <a:gd name="T78" fmla="*/ 11 w 132"/>
                <a:gd name="T79" fmla="*/ 20 h 106"/>
                <a:gd name="T80" fmla="*/ 11 w 132"/>
                <a:gd name="T81" fmla="*/ 28 h 106"/>
                <a:gd name="T82" fmla="*/ 5 w 132"/>
                <a:gd name="T83" fmla="*/ 51 h 106"/>
                <a:gd name="T84" fmla="*/ 1 w 132"/>
                <a:gd name="T85" fmla="*/ 59 h 106"/>
                <a:gd name="T86" fmla="*/ 3 w 132"/>
                <a:gd name="T87" fmla="*/ 77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2" h="106">
                  <a:moveTo>
                    <a:pt x="3" y="79"/>
                  </a:moveTo>
                  <a:cubicBezTo>
                    <a:pt x="4" y="79"/>
                    <a:pt x="4" y="79"/>
                    <a:pt x="4" y="79"/>
                  </a:cubicBezTo>
                  <a:cubicBezTo>
                    <a:pt x="4" y="80"/>
                    <a:pt x="4" y="80"/>
                    <a:pt x="4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6" y="82"/>
                    <a:pt x="11" y="83"/>
                    <a:pt x="15" y="84"/>
                  </a:cubicBezTo>
                  <a:cubicBezTo>
                    <a:pt x="17" y="84"/>
                    <a:pt x="19" y="84"/>
                    <a:pt x="21" y="85"/>
                  </a:cubicBezTo>
                  <a:cubicBezTo>
                    <a:pt x="26" y="86"/>
                    <a:pt x="32" y="94"/>
                    <a:pt x="32" y="97"/>
                  </a:cubicBezTo>
                  <a:cubicBezTo>
                    <a:pt x="32" y="100"/>
                    <a:pt x="35" y="105"/>
                    <a:pt x="38" y="106"/>
                  </a:cubicBezTo>
                  <a:cubicBezTo>
                    <a:pt x="39" y="106"/>
                    <a:pt x="41" y="106"/>
                    <a:pt x="44" y="105"/>
                  </a:cubicBezTo>
                  <a:cubicBezTo>
                    <a:pt x="45" y="104"/>
                    <a:pt x="47" y="103"/>
                    <a:pt x="49" y="103"/>
                  </a:cubicBezTo>
                  <a:cubicBezTo>
                    <a:pt x="50" y="103"/>
                    <a:pt x="50" y="103"/>
                    <a:pt x="50" y="103"/>
                  </a:cubicBezTo>
                  <a:cubicBezTo>
                    <a:pt x="60" y="103"/>
                    <a:pt x="62" y="102"/>
                    <a:pt x="63" y="102"/>
                  </a:cubicBezTo>
                  <a:cubicBezTo>
                    <a:pt x="63" y="101"/>
                    <a:pt x="64" y="101"/>
                    <a:pt x="65" y="101"/>
                  </a:cubicBezTo>
                  <a:cubicBezTo>
                    <a:pt x="65" y="101"/>
                    <a:pt x="65" y="101"/>
                    <a:pt x="65" y="101"/>
                  </a:cubicBezTo>
                  <a:cubicBezTo>
                    <a:pt x="65" y="100"/>
                    <a:pt x="65" y="100"/>
                    <a:pt x="65" y="100"/>
                  </a:cubicBezTo>
                  <a:cubicBezTo>
                    <a:pt x="66" y="99"/>
                    <a:pt x="66" y="99"/>
                    <a:pt x="66" y="98"/>
                  </a:cubicBezTo>
                  <a:cubicBezTo>
                    <a:pt x="66" y="98"/>
                    <a:pt x="66" y="98"/>
                    <a:pt x="66" y="97"/>
                  </a:cubicBezTo>
                  <a:cubicBezTo>
                    <a:pt x="66" y="97"/>
                    <a:pt x="66" y="97"/>
                    <a:pt x="66" y="96"/>
                  </a:cubicBezTo>
                  <a:cubicBezTo>
                    <a:pt x="66" y="96"/>
                    <a:pt x="66" y="96"/>
                    <a:pt x="67" y="95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67" y="94"/>
                    <a:pt x="67" y="93"/>
                    <a:pt x="67" y="93"/>
                  </a:cubicBezTo>
                  <a:cubicBezTo>
                    <a:pt x="67" y="93"/>
                    <a:pt x="67" y="93"/>
                    <a:pt x="67" y="92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67" y="92"/>
                    <a:pt x="67" y="91"/>
                    <a:pt x="68" y="91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73" y="84"/>
                    <a:pt x="80" y="78"/>
                    <a:pt x="81" y="77"/>
                  </a:cubicBezTo>
                  <a:cubicBezTo>
                    <a:pt x="82" y="77"/>
                    <a:pt x="83" y="77"/>
                    <a:pt x="83" y="77"/>
                  </a:cubicBezTo>
                  <a:cubicBezTo>
                    <a:pt x="84" y="77"/>
                    <a:pt x="84" y="77"/>
                    <a:pt x="85" y="77"/>
                  </a:cubicBezTo>
                  <a:cubicBezTo>
                    <a:pt x="86" y="77"/>
                    <a:pt x="87" y="77"/>
                    <a:pt x="88" y="76"/>
                  </a:cubicBezTo>
                  <a:cubicBezTo>
                    <a:pt x="88" y="76"/>
                    <a:pt x="89" y="76"/>
                    <a:pt x="90" y="76"/>
                  </a:cubicBezTo>
                  <a:cubicBezTo>
                    <a:pt x="93" y="76"/>
                    <a:pt x="97" y="79"/>
                    <a:pt x="97" y="83"/>
                  </a:cubicBezTo>
                  <a:cubicBezTo>
                    <a:pt x="98" y="82"/>
                    <a:pt x="99" y="80"/>
                    <a:pt x="99" y="79"/>
                  </a:cubicBezTo>
                  <a:cubicBezTo>
                    <a:pt x="99" y="79"/>
                    <a:pt x="100" y="78"/>
                    <a:pt x="100" y="77"/>
                  </a:cubicBezTo>
                  <a:cubicBezTo>
                    <a:pt x="101" y="76"/>
                    <a:pt x="101" y="76"/>
                    <a:pt x="101" y="76"/>
                  </a:cubicBezTo>
                  <a:cubicBezTo>
                    <a:pt x="103" y="72"/>
                    <a:pt x="108" y="63"/>
                    <a:pt x="108" y="61"/>
                  </a:cubicBezTo>
                  <a:cubicBezTo>
                    <a:pt x="108" y="59"/>
                    <a:pt x="110" y="57"/>
                    <a:pt x="112" y="56"/>
                  </a:cubicBezTo>
                  <a:cubicBezTo>
                    <a:pt x="112" y="55"/>
                    <a:pt x="114" y="54"/>
                    <a:pt x="114" y="54"/>
                  </a:cubicBezTo>
                  <a:cubicBezTo>
                    <a:pt x="114" y="53"/>
                    <a:pt x="114" y="53"/>
                    <a:pt x="114" y="53"/>
                  </a:cubicBezTo>
                  <a:cubicBezTo>
                    <a:pt x="114" y="51"/>
                    <a:pt x="113" y="48"/>
                    <a:pt x="116" y="47"/>
                  </a:cubicBezTo>
                  <a:cubicBezTo>
                    <a:pt x="117" y="47"/>
                    <a:pt x="118" y="42"/>
                    <a:pt x="118" y="41"/>
                  </a:cubicBezTo>
                  <a:cubicBezTo>
                    <a:pt x="117" y="38"/>
                    <a:pt x="124" y="28"/>
                    <a:pt x="124" y="28"/>
                  </a:cubicBezTo>
                  <a:cubicBezTo>
                    <a:pt x="125" y="27"/>
                    <a:pt x="126" y="27"/>
                    <a:pt x="128" y="26"/>
                  </a:cubicBezTo>
                  <a:cubicBezTo>
                    <a:pt x="129" y="26"/>
                    <a:pt x="131" y="25"/>
                    <a:pt x="131" y="24"/>
                  </a:cubicBezTo>
                  <a:cubicBezTo>
                    <a:pt x="131" y="24"/>
                    <a:pt x="131" y="23"/>
                    <a:pt x="131" y="23"/>
                  </a:cubicBezTo>
                  <a:cubicBezTo>
                    <a:pt x="131" y="21"/>
                    <a:pt x="132" y="19"/>
                    <a:pt x="131" y="18"/>
                  </a:cubicBezTo>
                  <a:cubicBezTo>
                    <a:pt x="129" y="18"/>
                    <a:pt x="126" y="15"/>
                    <a:pt x="126" y="13"/>
                  </a:cubicBezTo>
                  <a:cubicBezTo>
                    <a:pt x="126" y="13"/>
                    <a:pt x="126" y="13"/>
                    <a:pt x="126" y="13"/>
                  </a:cubicBezTo>
                  <a:cubicBezTo>
                    <a:pt x="126" y="13"/>
                    <a:pt x="126" y="13"/>
                    <a:pt x="126" y="13"/>
                  </a:cubicBezTo>
                  <a:cubicBezTo>
                    <a:pt x="126" y="12"/>
                    <a:pt x="126" y="12"/>
                    <a:pt x="126" y="12"/>
                  </a:cubicBezTo>
                  <a:cubicBezTo>
                    <a:pt x="126" y="12"/>
                    <a:pt x="126" y="12"/>
                    <a:pt x="126" y="12"/>
                  </a:cubicBezTo>
                  <a:cubicBezTo>
                    <a:pt x="126" y="12"/>
                    <a:pt x="126" y="12"/>
                    <a:pt x="126" y="12"/>
                  </a:cubicBezTo>
                  <a:cubicBezTo>
                    <a:pt x="126" y="12"/>
                    <a:pt x="126" y="11"/>
                    <a:pt x="126" y="11"/>
                  </a:cubicBezTo>
                  <a:cubicBezTo>
                    <a:pt x="126" y="11"/>
                    <a:pt x="126" y="11"/>
                    <a:pt x="126" y="11"/>
                  </a:cubicBezTo>
                  <a:cubicBezTo>
                    <a:pt x="126" y="11"/>
                    <a:pt x="126" y="11"/>
                    <a:pt x="126" y="10"/>
                  </a:cubicBezTo>
                  <a:cubicBezTo>
                    <a:pt x="126" y="10"/>
                    <a:pt x="126" y="10"/>
                    <a:pt x="126" y="10"/>
                  </a:cubicBezTo>
                  <a:cubicBezTo>
                    <a:pt x="126" y="10"/>
                    <a:pt x="126" y="10"/>
                    <a:pt x="126" y="10"/>
                  </a:cubicBezTo>
                  <a:cubicBezTo>
                    <a:pt x="126" y="9"/>
                    <a:pt x="126" y="9"/>
                    <a:pt x="126" y="9"/>
                  </a:cubicBezTo>
                  <a:cubicBezTo>
                    <a:pt x="126" y="9"/>
                    <a:pt x="126" y="9"/>
                    <a:pt x="126" y="9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26" y="7"/>
                    <a:pt x="125" y="7"/>
                    <a:pt x="125" y="7"/>
                  </a:cubicBezTo>
                  <a:cubicBezTo>
                    <a:pt x="125" y="7"/>
                    <a:pt x="125" y="7"/>
                    <a:pt x="125" y="7"/>
                  </a:cubicBezTo>
                  <a:cubicBezTo>
                    <a:pt x="125" y="7"/>
                    <a:pt x="125" y="7"/>
                    <a:pt x="124" y="6"/>
                  </a:cubicBezTo>
                  <a:cubicBezTo>
                    <a:pt x="124" y="6"/>
                    <a:pt x="124" y="6"/>
                    <a:pt x="124" y="6"/>
                  </a:cubicBezTo>
                  <a:cubicBezTo>
                    <a:pt x="124" y="6"/>
                    <a:pt x="124" y="5"/>
                    <a:pt x="123" y="5"/>
                  </a:cubicBezTo>
                  <a:cubicBezTo>
                    <a:pt x="123" y="5"/>
                    <a:pt x="123" y="4"/>
                    <a:pt x="123" y="4"/>
                  </a:cubicBezTo>
                  <a:cubicBezTo>
                    <a:pt x="123" y="4"/>
                    <a:pt x="123" y="3"/>
                    <a:pt x="122" y="3"/>
                  </a:cubicBezTo>
                  <a:cubicBezTo>
                    <a:pt x="122" y="3"/>
                    <a:pt x="122" y="3"/>
                    <a:pt x="122" y="3"/>
                  </a:cubicBezTo>
                  <a:cubicBezTo>
                    <a:pt x="122" y="2"/>
                    <a:pt x="121" y="2"/>
                    <a:pt x="121" y="2"/>
                  </a:cubicBezTo>
                  <a:cubicBezTo>
                    <a:pt x="121" y="1"/>
                    <a:pt x="120" y="1"/>
                    <a:pt x="120" y="1"/>
                  </a:cubicBezTo>
                  <a:cubicBezTo>
                    <a:pt x="120" y="1"/>
                    <a:pt x="120" y="1"/>
                    <a:pt x="120" y="1"/>
                  </a:cubicBezTo>
                  <a:cubicBezTo>
                    <a:pt x="120" y="1"/>
                    <a:pt x="120" y="1"/>
                    <a:pt x="120" y="1"/>
                  </a:cubicBezTo>
                  <a:cubicBezTo>
                    <a:pt x="120" y="1"/>
                    <a:pt x="119" y="1"/>
                    <a:pt x="119" y="1"/>
                  </a:cubicBezTo>
                  <a:cubicBezTo>
                    <a:pt x="118" y="1"/>
                    <a:pt x="117" y="2"/>
                    <a:pt x="116" y="4"/>
                  </a:cubicBezTo>
                  <a:cubicBezTo>
                    <a:pt x="115" y="6"/>
                    <a:pt x="113" y="8"/>
                    <a:pt x="111" y="8"/>
                  </a:cubicBezTo>
                  <a:cubicBezTo>
                    <a:pt x="111" y="8"/>
                    <a:pt x="110" y="8"/>
                    <a:pt x="109" y="8"/>
                  </a:cubicBezTo>
                  <a:cubicBezTo>
                    <a:pt x="106" y="8"/>
                    <a:pt x="103" y="7"/>
                    <a:pt x="102" y="6"/>
                  </a:cubicBezTo>
                  <a:cubicBezTo>
                    <a:pt x="101" y="6"/>
                    <a:pt x="101" y="6"/>
                    <a:pt x="101" y="6"/>
                  </a:cubicBezTo>
                  <a:cubicBezTo>
                    <a:pt x="101" y="6"/>
                    <a:pt x="100" y="5"/>
                    <a:pt x="97" y="5"/>
                  </a:cubicBezTo>
                  <a:cubicBezTo>
                    <a:pt x="96" y="5"/>
                    <a:pt x="94" y="5"/>
                    <a:pt x="93" y="5"/>
                  </a:cubicBezTo>
                  <a:cubicBezTo>
                    <a:pt x="91" y="6"/>
                    <a:pt x="88" y="6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5" y="6"/>
                    <a:pt x="84" y="7"/>
                    <a:pt x="82" y="8"/>
                  </a:cubicBezTo>
                  <a:cubicBezTo>
                    <a:pt x="81" y="9"/>
                    <a:pt x="80" y="10"/>
                    <a:pt x="79" y="11"/>
                  </a:cubicBezTo>
                  <a:cubicBezTo>
                    <a:pt x="78" y="11"/>
                    <a:pt x="77" y="12"/>
                    <a:pt x="74" y="12"/>
                  </a:cubicBezTo>
                  <a:cubicBezTo>
                    <a:pt x="72" y="12"/>
                    <a:pt x="69" y="11"/>
                    <a:pt x="68" y="11"/>
                  </a:cubicBezTo>
                  <a:cubicBezTo>
                    <a:pt x="67" y="10"/>
                    <a:pt x="65" y="10"/>
                    <a:pt x="64" y="9"/>
                  </a:cubicBezTo>
                  <a:cubicBezTo>
                    <a:pt x="62" y="8"/>
                    <a:pt x="60" y="6"/>
                    <a:pt x="59" y="6"/>
                  </a:cubicBezTo>
                  <a:cubicBezTo>
                    <a:pt x="58" y="6"/>
                    <a:pt x="54" y="7"/>
                    <a:pt x="50" y="9"/>
                  </a:cubicBezTo>
                  <a:cubicBezTo>
                    <a:pt x="50" y="9"/>
                    <a:pt x="49" y="9"/>
                    <a:pt x="49" y="9"/>
                  </a:cubicBezTo>
                  <a:cubicBezTo>
                    <a:pt x="46" y="9"/>
                    <a:pt x="45" y="7"/>
                    <a:pt x="44" y="5"/>
                  </a:cubicBezTo>
                  <a:cubicBezTo>
                    <a:pt x="44" y="4"/>
                    <a:pt x="43" y="3"/>
                    <a:pt x="43" y="2"/>
                  </a:cubicBezTo>
                  <a:cubicBezTo>
                    <a:pt x="42" y="2"/>
                    <a:pt x="41" y="2"/>
                    <a:pt x="39" y="2"/>
                  </a:cubicBezTo>
                  <a:cubicBezTo>
                    <a:pt x="38" y="1"/>
                    <a:pt x="36" y="1"/>
                    <a:pt x="34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2" y="0"/>
                    <a:pt x="32" y="0"/>
                    <a:pt x="31" y="1"/>
                  </a:cubicBezTo>
                  <a:cubicBezTo>
                    <a:pt x="31" y="1"/>
                    <a:pt x="30" y="2"/>
                    <a:pt x="29" y="2"/>
                  </a:cubicBezTo>
                  <a:cubicBezTo>
                    <a:pt x="29" y="2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5" y="2"/>
                    <a:pt x="23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3"/>
                    <a:pt x="17" y="6"/>
                    <a:pt x="17" y="7"/>
                  </a:cubicBezTo>
                  <a:cubicBezTo>
                    <a:pt x="16" y="9"/>
                    <a:pt x="16" y="11"/>
                    <a:pt x="16" y="11"/>
                  </a:cubicBezTo>
                  <a:cubicBezTo>
                    <a:pt x="14" y="13"/>
                    <a:pt x="11" y="17"/>
                    <a:pt x="11" y="19"/>
                  </a:cubicBezTo>
                  <a:cubicBezTo>
                    <a:pt x="11" y="19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3"/>
                    <a:pt x="11" y="26"/>
                    <a:pt x="11" y="27"/>
                  </a:cubicBezTo>
                  <a:cubicBezTo>
                    <a:pt x="11" y="27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31"/>
                    <a:pt x="12" y="42"/>
                    <a:pt x="9" y="45"/>
                  </a:cubicBezTo>
                  <a:cubicBezTo>
                    <a:pt x="7" y="47"/>
                    <a:pt x="5" y="51"/>
                    <a:pt x="5" y="51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5" y="52"/>
                    <a:pt x="1" y="54"/>
                    <a:pt x="1" y="59"/>
                  </a:cubicBezTo>
                  <a:cubicBezTo>
                    <a:pt x="0" y="63"/>
                    <a:pt x="1" y="65"/>
                    <a:pt x="1" y="68"/>
                  </a:cubicBezTo>
                  <a:cubicBezTo>
                    <a:pt x="1" y="69"/>
                    <a:pt x="1" y="71"/>
                    <a:pt x="1" y="72"/>
                  </a:cubicBezTo>
                  <a:cubicBezTo>
                    <a:pt x="1" y="74"/>
                    <a:pt x="2" y="75"/>
                    <a:pt x="3" y="77"/>
                  </a:cubicBezTo>
                  <a:cubicBezTo>
                    <a:pt x="3" y="77"/>
                    <a:pt x="3" y="78"/>
                    <a:pt x="3" y="7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54" name="Freeform 256"/>
            <p:cNvSpPr>
              <a:spLocks/>
            </p:cNvSpPr>
            <p:nvPr/>
          </p:nvSpPr>
          <p:spPr bwMode="auto">
            <a:xfrm>
              <a:off x="12071350" y="8828088"/>
              <a:ext cx="323850" cy="357188"/>
            </a:xfrm>
            <a:custGeom>
              <a:avLst/>
              <a:gdLst>
                <a:gd name="T0" fmla="*/ 14 w 61"/>
                <a:gd name="T1" fmla="*/ 55 h 68"/>
                <a:gd name="T2" fmla="*/ 25 w 61"/>
                <a:gd name="T3" fmla="*/ 68 h 68"/>
                <a:gd name="T4" fmla="*/ 25 w 61"/>
                <a:gd name="T5" fmla="*/ 68 h 68"/>
                <a:gd name="T6" fmla="*/ 27 w 61"/>
                <a:gd name="T7" fmla="*/ 67 h 68"/>
                <a:gd name="T8" fmla="*/ 28 w 61"/>
                <a:gd name="T9" fmla="*/ 66 h 68"/>
                <a:gd name="T10" fmla="*/ 33 w 61"/>
                <a:gd name="T11" fmla="*/ 65 h 68"/>
                <a:gd name="T12" fmla="*/ 31 w 61"/>
                <a:gd name="T13" fmla="*/ 58 h 68"/>
                <a:gd name="T14" fmla="*/ 36 w 61"/>
                <a:gd name="T15" fmla="*/ 52 h 68"/>
                <a:gd name="T16" fmla="*/ 40 w 61"/>
                <a:gd name="T17" fmla="*/ 49 h 68"/>
                <a:gd name="T18" fmla="*/ 47 w 61"/>
                <a:gd name="T19" fmla="*/ 50 h 68"/>
                <a:gd name="T20" fmla="*/ 54 w 61"/>
                <a:gd name="T21" fmla="*/ 53 h 68"/>
                <a:gd name="T22" fmla="*/ 60 w 61"/>
                <a:gd name="T23" fmla="*/ 42 h 68"/>
                <a:gd name="T24" fmla="*/ 58 w 61"/>
                <a:gd name="T25" fmla="*/ 31 h 68"/>
                <a:gd name="T26" fmla="*/ 56 w 61"/>
                <a:gd name="T27" fmla="*/ 20 h 68"/>
                <a:gd name="T28" fmla="*/ 57 w 61"/>
                <a:gd name="T29" fmla="*/ 12 h 68"/>
                <a:gd name="T30" fmla="*/ 48 w 61"/>
                <a:gd name="T31" fmla="*/ 13 h 68"/>
                <a:gd name="T32" fmla="*/ 48 w 61"/>
                <a:gd name="T33" fmla="*/ 13 h 68"/>
                <a:gd name="T34" fmla="*/ 47 w 61"/>
                <a:gd name="T35" fmla="*/ 13 h 68"/>
                <a:gd name="T36" fmla="*/ 46 w 61"/>
                <a:gd name="T37" fmla="*/ 13 h 68"/>
                <a:gd name="T38" fmla="*/ 46 w 61"/>
                <a:gd name="T39" fmla="*/ 13 h 68"/>
                <a:gd name="T40" fmla="*/ 46 w 61"/>
                <a:gd name="T41" fmla="*/ 12 h 68"/>
                <a:gd name="T42" fmla="*/ 46 w 61"/>
                <a:gd name="T43" fmla="*/ 10 h 68"/>
                <a:gd name="T44" fmla="*/ 46 w 61"/>
                <a:gd name="T45" fmla="*/ 8 h 68"/>
                <a:gd name="T46" fmla="*/ 46 w 61"/>
                <a:gd name="T47" fmla="*/ 5 h 68"/>
                <a:gd name="T48" fmla="*/ 47 w 61"/>
                <a:gd name="T49" fmla="*/ 1 h 68"/>
                <a:gd name="T50" fmla="*/ 30 w 61"/>
                <a:gd name="T51" fmla="*/ 1 h 68"/>
                <a:gd name="T52" fmla="*/ 30 w 61"/>
                <a:gd name="T53" fmla="*/ 3 h 68"/>
                <a:gd name="T54" fmla="*/ 30 w 61"/>
                <a:gd name="T55" fmla="*/ 6 h 68"/>
                <a:gd name="T56" fmla="*/ 30 w 61"/>
                <a:gd name="T57" fmla="*/ 8 h 68"/>
                <a:gd name="T58" fmla="*/ 30 w 61"/>
                <a:gd name="T59" fmla="*/ 10 h 68"/>
                <a:gd name="T60" fmla="*/ 30 w 61"/>
                <a:gd name="T61" fmla="*/ 15 h 68"/>
                <a:gd name="T62" fmla="*/ 29 w 61"/>
                <a:gd name="T63" fmla="*/ 15 h 68"/>
                <a:gd name="T64" fmla="*/ 13 w 61"/>
                <a:gd name="T65" fmla="*/ 16 h 68"/>
                <a:gd name="T66" fmla="*/ 12 w 61"/>
                <a:gd name="T67" fmla="*/ 16 h 68"/>
                <a:gd name="T68" fmla="*/ 10 w 61"/>
                <a:gd name="T69" fmla="*/ 16 h 68"/>
                <a:gd name="T70" fmla="*/ 7 w 61"/>
                <a:gd name="T71" fmla="*/ 19 h 68"/>
                <a:gd name="T72" fmla="*/ 12 w 61"/>
                <a:gd name="T73" fmla="*/ 23 h 68"/>
                <a:gd name="T74" fmla="*/ 8 w 61"/>
                <a:gd name="T75" fmla="*/ 27 h 68"/>
                <a:gd name="T76" fmla="*/ 1 w 61"/>
                <a:gd name="T77" fmla="*/ 36 h 68"/>
                <a:gd name="T78" fmla="*/ 6 w 61"/>
                <a:gd name="T79" fmla="*/ 4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1" h="68">
                  <a:moveTo>
                    <a:pt x="6" y="46"/>
                  </a:moveTo>
                  <a:cubicBezTo>
                    <a:pt x="7" y="47"/>
                    <a:pt x="8" y="49"/>
                    <a:pt x="14" y="55"/>
                  </a:cubicBezTo>
                  <a:cubicBezTo>
                    <a:pt x="17" y="58"/>
                    <a:pt x="18" y="60"/>
                    <a:pt x="19" y="62"/>
                  </a:cubicBezTo>
                  <a:cubicBezTo>
                    <a:pt x="20" y="64"/>
                    <a:pt x="21" y="65"/>
                    <a:pt x="25" y="68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6" y="67"/>
                    <a:pt x="27" y="67"/>
                    <a:pt x="27" y="67"/>
                  </a:cubicBezTo>
                  <a:cubicBezTo>
                    <a:pt x="27" y="66"/>
                    <a:pt x="28" y="66"/>
                    <a:pt x="28" y="66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9" y="66"/>
                    <a:pt x="30" y="66"/>
                    <a:pt x="30" y="66"/>
                  </a:cubicBezTo>
                  <a:cubicBezTo>
                    <a:pt x="31" y="66"/>
                    <a:pt x="32" y="65"/>
                    <a:pt x="33" y="65"/>
                  </a:cubicBezTo>
                  <a:cubicBezTo>
                    <a:pt x="33" y="64"/>
                    <a:pt x="32" y="62"/>
                    <a:pt x="31" y="60"/>
                  </a:cubicBezTo>
                  <a:cubicBezTo>
                    <a:pt x="31" y="59"/>
                    <a:pt x="31" y="59"/>
                    <a:pt x="31" y="58"/>
                  </a:cubicBezTo>
                  <a:cubicBezTo>
                    <a:pt x="30" y="56"/>
                    <a:pt x="30" y="55"/>
                    <a:pt x="31" y="54"/>
                  </a:cubicBezTo>
                  <a:cubicBezTo>
                    <a:pt x="32" y="52"/>
                    <a:pt x="34" y="52"/>
                    <a:pt x="36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9" y="52"/>
                    <a:pt x="40" y="51"/>
                    <a:pt x="40" y="49"/>
                  </a:cubicBezTo>
                  <a:cubicBezTo>
                    <a:pt x="41" y="48"/>
                    <a:pt x="41" y="45"/>
                    <a:pt x="43" y="45"/>
                  </a:cubicBezTo>
                  <a:cubicBezTo>
                    <a:pt x="45" y="45"/>
                    <a:pt x="46" y="48"/>
                    <a:pt x="47" y="50"/>
                  </a:cubicBezTo>
                  <a:cubicBezTo>
                    <a:pt x="48" y="51"/>
                    <a:pt x="49" y="52"/>
                    <a:pt x="49" y="52"/>
                  </a:cubicBezTo>
                  <a:cubicBezTo>
                    <a:pt x="51" y="52"/>
                    <a:pt x="52" y="53"/>
                    <a:pt x="54" y="53"/>
                  </a:cubicBezTo>
                  <a:cubicBezTo>
                    <a:pt x="55" y="54"/>
                    <a:pt x="56" y="54"/>
                    <a:pt x="58" y="54"/>
                  </a:cubicBezTo>
                  <a:cubicBezTo>
                    <a:pt x="60" y="53"/>
                    <a:pt x="60" y="46"/>
                    <a:pt x="60" y="42"/>
                  </a:cubicBezTo>
                  <a:cubicBezTo>
                    <a:pt x="60" y="41"/>
                    <a:pt x="60" y="40"/>
                    <a:pt x="61" y="39"/>
                  </a:cubicBezTo>
                  <a:cubicBezTo>
                    <a:pt x="61" y="35"/>
                    <a:pt x="61" y="32"/>
                    <a:pt x="58" y="31"/>
                  </a:cubicBezTo>
                  <a:cubicBezTo>
                    <a:pt x="56" y="29"/>
                    <a:pt x="53" y="26"/>
                    <a:pt x="53" y="24"/>
                  </a:cubicBezTo>
                  <a:cubicBezTo>
                    <a:pt x="54" y="22"/>
                    <a:pt x="54" y="21"/>
                    <a:pt x="56" y="20"/>
                  </a:cubicBezTo>
                  <a:cubicBezTo>
                    <a:pt x="58" y="19"/>
                    <a:pt x="59" y="18"/>
                    <a:pt x="59" y="16"/>
                  </a:cubicBezTo>
                  <a:cubicBezTo>
                    <a:pt x="59" y="15"/>
                    <a:pt x="59" y="13"/>
                    <a:pt x="57" y="12"/>
                  </a:cubicBezTo>
                  <a:cubicBezTo>
                    <a:pt x="56" y="11"/>
                    <a:pt x="53" y="12"/>
                    <a:pt x="51" y="13"/>
                  </a:cubicBezTo>
                  <a:cubicBezTo>
                    <a:pt x="50" y="13"/>
                    <a:pt x="49" y="13"/>
                    <a:pt x="48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8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1"/>
                    <a:pt x="46" y="11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9"/>
                    <a:pt x="46" y="8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7"/>
                    <a:pt x="46" y="6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7" y="4"/>
                    <a:pt x="47" y="3"/>
                    <a:pt x="47" y="2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0" y="1"/>
                    <a:pt x="33" y="0"/>
                    <a:pt x="31" y="0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2"/>
                  </a:cubicBezTo>
                  <a:cubicBezTo>
                    <a:pt x="30" y="2"/>
                    <a:pt x="30" y="3"/>
                    <a:pt x="30" y="3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5"/>
                    <a:pt x="30" y="5"/>
                    <a:pt x="30" y="6"/>
                  </a:cubicBezTo>
                  <a:cubicBezTo>
                    <a:pt x="30" y="6"/>
                    <a:pt x="30" y="7"/>
                    <a:pt x="30" y="7"/>
                  </a:cubicBezTo>
                  <a:cubicBezTo>
                    <a:pt x="30" y="7"/>
                    <a:pt x="30" y="8"/>
                    <a:pt x="30" y="8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30" y="10"/>
                    <a:pt x="30" y="10"/>
                  </a:cubicBezTo>
                  <a:cubicBezTo>
                    <a:pt x="30" y="10"/>
                    <a:pt x="30" y="11"/>
                    <a:pt x="30" y="11"/>
                  </a:cubicBezTo>
                  <a:cubicBezTo>
                    <a:pt x="30" y="13"/>
                    <a:pt x="30" y="14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8" y="15"/>
                    <a:pt x="16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1" y="16"/>
                    <a:pt x="11" y="16"/>
                  </a:cubicBezTo>
                  <a:cubicBezTo>
                    <a:pt x="11" y="16"/>
                    <a:pt x="11" y="16"/>
                    <a:pt x="10" y="16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8" y="18"/>
                    <a:pt x="7" y="19"/>
                    <a:pt x="7" y="19"/>
                  </a:cubicBezTo>
                  <a:cubicBezTo>
                    <a:pt x="7" y="19"/>
                    <a:pt x="8" y="20"/>
                    <a:pt x="9" y="20"/>
                  </a:cubicBezTo>
                  <a:cubicBezTo>
                    <a:pt x="10" y="21"/>
                    <a:pt x="11" y="22"/>
                    <a:pt x="12" y="23"/>
                  </a:cubicBezTo>
                  <a:cubicBezTo>
                    <a:pt x="12" y="24"/>
                    <a:pt x="12" y="25"/>
                    <a:pt x="11" y="25"/>
                  </a:cubicBezTo>
                  <a:cubicBezTo>
                    <a:pt x="11" y="26"/>
                    <a:pt x="10" y="26"/>
                    <a:pt x="8" y="27"/>
                  </a:cubicBezTo>
                  <a:cubicBezTo>
                    <a:pt x="7" y="27"/>
                    <a:pt x="5" y="28"/>
                    <a:pt x="5" y="28"/>
                  </a:cubicBezTo>
                  <a:cubicBezTo>
                    <a:pt x="6" y="31"/>
                    <a:pt x="4" y="34"/>
                    <a:pt x="1" y="36"/>
                  </a:cubicBezTo>
                  <a:cubicBezTo>
                    <a:pt x="0" y="37"/>
                    <a:pt x="2" y="40"/>
                    <a:pt x="3" y="41"/>
                  </a:cubicBezTo>
                  <a:cubicBezTo>
                    <a:pt x="5" y="43"/>
                    <a:pt x="6" y="44"/>
                    <a:pt x="6" y="4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55" name="Freeform 257"/>
            <p:cNvSpPr>
              <a:spLocks/>
            </p:cNvSpPr>
            <p:nvPr/>
          </p:nvSpPr>
          <p:spPr bwMode="auto">
            <a:xfrm>
              <a:off x="11587163" y="8226425"/>
              <a:ext cx="169863" cy="350838"/>
            </a:xfrm>
            <a:custGeom>
              <a:avLst/>
              <a:gdLst>
                <a:gd name="T0" fmla="*/ 10 w 32"/>
                <a:gd name="T1" fmla="*/ 49 h 67"/>
                <a:gd name="T2" fmla="*/ 10 w 32"/>
                <a:gd name="T3" fmla="*/ 51 h 67"/>
                <a:gd name="T4" fmla="*/ 11 w 32"/>
                <a:gd name="T5" fmla="*/ 54 h 67"/>
                <a:gd name="T6" fmla="*/ 11 w 32"/>
                <a:gd name="T7" fmla="*/ 56 h 67"/>
                <a:gd name="T8" fmla="*/ 11 w 32"/>
                <a:gd name="T9" fmla="*/ 59 h 67"/>
                <a:gd name="T10" fmla="*/ 11 w 32"/>
                <a:gd name="T11" fmla="*/ 62 h 67"/>
                <a:gd name="T12" fmla="*/ 11 w 32"/>
                <a:gd name="T13" fmla="*/ 65 h 67"/>
                <a:gd name="T14" fmla="*/ 11 w 32"/>
                <a:gd name="T15" fmla="*/ 67 h 67"/>
                <a:gd name="T16" fmla="*/ 21 w 32"/>
                <a:gd name="T17" fmla="*/ 65 h 67"/>
                <a:gd name="T18" fmla="*/ 24 w 32"/>
                <a:gd name="T19" fmla="*/ 64 h 67"/>
                <a:gd name="T20" fmla="*/ 21 w 32"/>
                <a:gd name="T21" fmla="*/ 56 h 67"/>
                <a:gd name="T22" fmla="*/ 21 w 32"/>
                <a:gd name="T23" fmla="*/ 43 h 67"/>
                <a:gd name="T24" fmla="*/ 30 w 32"/>
                <a:gd name="T25" fmla="*/ 28 h 67"/>
                <a:gd name="T26" fmla="*/ 31 w 32"/>
                <a:gd name="T27" fmla="*/ 11 h 67"/>
                <a:gd name="T28" fmla="*/ 30 w 32"/>
                <a:gd name="T29" fmla="*/ 6 h 67"/>
                <a:gd name="T30" fmla="*/ 29 w 32"/>
                <a:gd name="T31" fmla="*/ 6 h 67"/>
                <a:gd name="T32" fmla="*/ 27 w 32"/>
                <a:gd name="T33" fmla="*/ 5 h 67"/>
                <a:gd name="T34" fmla="*/ 25 w 32"/>
                <a:gd name="T35" fmla="*/ 3 h 67"/>
                <a:gd name="T36" fmla="*/ 23 w 32"/>
                <a:gd name="T37" fmla="*/ 0 h 67"/>
                <a:gd name="T38" fmla="*/ 22 w 32"/>
                <a:gd name="T39" fmla="*/ 0 h 67"/>
                <a:gd name="T40" fmla="*/ 21 w 32"/>
                <a:gd name="T41" fmla="*/ 1 h 67"/>
                <a:gd name="T42" fmla="*/ 21 w 32"/>
                <a:gd name="T43" fmla="*/ 4 h 67"/>
                <a:gd name="T44" fmla="*/ 21 w 32"/>
                <a:gd name="T45" fmla="*/ 7 h 67"/>
                <a:gd name="T46" fmla="*/ 19 w 32"/>
                <a:gd name="T47" fmla="*/ 8 h 67"/>
                <a:gd name="T48" fmla="*/ 7 w 32"/>
                <a:gd name="T49" fmla="*/ 12 h 67"/>
                <a:gd name="T50" fmla="*/ 1 w 32"/>
                <a:gd name="T51" fmla="*/ 16 h 67"/>
                <a:gd name="T52" fmla="*/ 0 w 32"/>
                <a:gd name="T53" fmla="*/ 17 h 67"/>
                <a:gd name="T54" fmla="*/ 0 w 32"/>
                <a:gd name="T55" fmla="*/ 19 h 67"/>
                <a:gd name="T56" fmla="*/ 1 w 32"/>
                <a:gd name="T57" fmla="*/ 20 h 67"/>
                <a:gd name="T58" fmla="*/ 1 w 32"/>
                <a:gd name="T59" fmla="*/ 21 h 67"/>
                <a:gd name="T60" fmla="*/ 2 w 32"/>
                <a:gd name="T61" fmla="*/ 22 h 67"/>
                <a:gd name="T62" fmla="*/ 2 w 32"/>
                <a:gd name="T63" fmla="*/ 23 h 67"/>
                <a:gd name="T64" fmla="*/ 3 w 32"/>
                <a:gd name="T65" fmla="*/ 23 h 67"/>
                <a:gd name="T66" fmla="*/ 4 w 32"/>
                <a:gd name="T67" fmla="*/ 24 h 67"/>
                <a:gd name="T68" fmla="*/ 8 w 32"/>
                <a:gd name="T69" fmla="*/ 31 h 67"/>
                <a:gd name="T70" fmla="*/ 10 w 32"/>
                <a:gd name="T71" fmla="*/ 4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" h="67">
                  <a:moveTo>
                    <a:pt x="10" y="48"/>
                  </a:moveTo>
                  <a:cubicBezTo>
                    <a:pt x="10" y="48"/>
                    <a:pt x="10" y="49"/>
                    <a:pt x="10" y="49"/>
                  </a:cubicBezTo>
                  <a:cubicBezTo>
                    <a:pt x="10" y="49"/>
                    <a:pt x="10" y="50"/>
                    <a:pt x="10" y="50"/>
                  </a:cubicBezTo>
                  <a:cubicBezTo>
                    <a:pt x="10" y="50"/>
                    <a:pt x="10" y="51"/>
                    <a:pt x="10" y="51"/>
                  </a:cubicBezTo>
                  <a:cubicBezTo>
                    <a:pt x="10" y="52"/>
                    <a:pt x="11" y="52"/>
                    <a:pt x="11" y="53"/>
                  </a:cubicBezTo>
                  <a:cubicBezTo>
                    <a:pt x="11" y="53"/>
                    <a:pt x="11" y="53"/>
                    <a:pt x="11" y="54"/>
                  </a:cubicBezTo>
                  <a:cubicBezTo>
                    <a:pt x="11" y="54"/>
                    <a:pt x="11" y="55"/>
                    <a:pt x="11" y="55"/>
                  </a:cubicBezTo>
                  <a:cubicBezTo>
                    <a:pt x="11" y="55"/>
                    <a:pt x="11" y="56"/>
                    <a:pt x="11" y="56"/>
                  </a:cubicBezTo>
                  <a:cubicBezTo>
                    <a:pt x="11" y="57"/>
                    <a:pt x="11" y="57"/>
                    <a:pt x="11" y="58"/>
                  </a:cubicBezTo>
                  <a:cubicBezTo>
                    <a:pt x="11" y="58"/>
                    <a:pt x="11" y="59"/>
                    <a:pt x="11" y="59"/>
                  </a:cubicBezTo>
                  <a:cubicBezTo>
                    <a:pt x="11" y="60"/>
                    <a:pt x="11" y="60"/>
                    <a:pt x="11" y="61"/>
                  </a:cubicBezTo>
                  <a:cubicBezTo>
                    <a:pt x="11" y="61"/>
                    <a:pt x="11" y="62"/>
                    <a:pt x="11" y="62"/>
                  </a:cubicBezTo>
                  <a:cubicBezTo>
                    <a:pt x="11" y="63"/>
                    <a:pt x="11" y="63"/>
                    <a:pt x="11" y="64"/>
                  </a:cubicBezTo>
                  <a:cubicBezTo>
                    <a:pt x="11" y="64"/>
                    <a:pt x="11" y="64"/>
                    <a:pt x="11" y="65"/>
                  </a:cubicBezTo>
                  <a:cubicBezTo>
                    <a:pt x="11" y="65"/>
                    <a:pt x="11" y="66"/>
                    <a:pt x="11" y="67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4" y="67"/>
                    <a:pt x="17" y="67"/>
                    <a:pt x="18" y="67"/>
                  </a:cubicBezTo>
                  <a:cubicBezTo>
                    <a:pt x="19" y="67"/>
                    <a:pt x="20" y="66"/>
                    <a:pt x="21" y="65"/>
                  </a:cubicBezTo>
                  <a:cubicBezTo>
                    <a:pt x="22" y="64"/>
                    <a:pt x="23" y="64"/>
                    <a:pt x="24" y="64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3" y="63"/>
                    <a:pt x="23" y="62"/>
                    <a:pt x="23" y="62"/>
                  </a:cubicBezTo>
                  <a:cubicBezTo>
                    <a:pt x="22" y="60"/>
                    <a:pt x="21" y="58"/>
                    <a:pt x="21" y="56"/>
                  </a:cubicBezTo>
                  <a:cubicBezTo>
                    <a:pt x="21" y="55"/>
                    <a:pt x="21" y="54"/>
                    <a:pt x="21" y="52"/>
                  </a:cubicBezTo>
                  <a:cubicBezTo>
                    <a:pt x="21" y="49"/>
                    <a:pt x="20" y="47"/>
                    <a:pt x="21" y="43"/>
                  </a:cubicBezTo>
                  <a:cubicBezTo>
                    <a:pt x="21" y="38"/>
                    <a:pt x="25" y="35"/>
                    <a:pt x="26" y="34"/>
                  </a:cubicBezTo>
                  <a:cubicBezTo>
                    <a:pt x="26" y="33"/>
                    <a:pt x="28" y="30"/>
                    <a:pt x="30" y="28"/>
                  </a:cubicBezTo>
                  <a:cubicBezTo>
                    <a:pt x="32" y="26"/>
                    <a:pt x="32" y="17"/>
                    <a:pt x="31" y="12"/>
                  </a:cubicBezTo>
                  <a:cubicBezTo>
                    <a:pt x="31" y="12"/>
                    <a:pt x="31" y="12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0"/>
                    <a:pt x="30" y="7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29" y="6"/>
                    <a:pt x="29" y="6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8" y="6"/>
                    <a:pt x="27" y="6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5" y="5"/>
                    <a:pt x="25" y="4"/>
                    <a:pt x="25" y="3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1"/>
                    <a:pt x="24" y="0"/>
                    <a:pt x="23" y="0"/>
                  </a:cubicBezTo>
                  <a:cubicBezTo>
                    <a:pt x="23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2"/>
                    <a:pt x="20" y="3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19" y="8"/>
                    <a:pt x="19" y="8"/>
                  </a:cubicBezTo>
                  <a:cubicBezTo>
                    <a:pt x="18" y="9"/>
                    <a:pt x="18" y="9"/>
                    <a:pt x="17" y="9"/>
                  </a:cubicBezTo>
                  <a:cubicBezTo>
                    <a:pt x="16" y="12"/>
                    <a:pt x="8" y="12"/>
                    <a:pt x="7" y="12"/>
                  </a:cubicBezTo>
                  <a:cubicBezTo>
                    <a:pt x="7" y="12"/>
                    <a:pt x="5" y="13"/>
                    <a:pt x="4" y="14"/>
                  </a:cubicBezTo>
                  <a:cubicBezTo>
                    <a:pt x="3" y="15"/>
                    <a:pt x="2" y="16"/>
                    <a:pt x="1" y="16"/>
                  </a:cubicBezTo>
                  <a:cubicBezTo>
                    <a:pt x="1" y="16"/>
                    <a:pt x="1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1" y="19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2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4"/>
                    <a:pt x="3" y="24"/>
                  </a:cubicBezTo>
                  <a:cubicBezTo>
                    <a:pt x="3" y="24"/>
                    <a:pt x="4" y="24"/>
                    <a:pt x="4" y="24"/>
                  </a:cubicBezTo>
                  <a:cubicBezTo>
                    <a:pt x="5" y="24"/>
                    <a:pt x="5" y="25"/>
                    <a:pt x="6" y="25"/>
                  </a:cubicBezTo>
                  <a:cubicBezTo>
                    <a:pt x="9" y="27"/>
                    <a:pt x="9" y="30"/>
                    <a:pt x="8" y="31"/>
                  </a:cubicBezTo>
                  <a:cubicBezTo>
                    <a:pt x="8" y="33"/>
                    <a:pt x="8" y="33"/>
                    <a:pt x="8" y="34"/>
                  </a:cubicBezTo>
                  <a:cubicBezTo>
                    <a:pt x="10" y="35"/>
                    <a:pt x="10" y="38"/>
                    <a:pt x="10" y="42"/>
                  </a:cubicBezTo>
                  <a:cubicBezTo>
                    <a:pt x="10" y="44"/>
                    <a:pt x="10" y="46"/>
                    <a:pt x="10" y="4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56" name="Freeform 258"/>
            <p:cNvSpPr>
              <a:spLocks/>
            </p:cNvSpPr>
            <p:nvPr/>
          </p:nvSpPr>
          <p:spPr bwMode="auto">
            <a:xfrm>
              <a:off x="11533188" y="8304213"/>
              <a:ext cx="101600" cy="293688"/>
            </a:xfrm>
            <a:custGeom>
              <a:avLst/>
              <a:gdLst>
                <a:gd name="T0" fmla="*/ 12 w 19"/>
                <a:gd name="T1" fmla="*/ 56 h 56"/>
                <a:gd name="T2" fmla="*/ 19 w 19"/>
                <a:gd name="T3" fmla="*/ 53 h 56"/>
                <a:gd name="T4" fmla="*/ 19 w 19"/>
                <a:gd name="T5" fmla="*/ 50 h 56"/>
                <a:gd name="T6" fmla="*/ 19 w 19"/>
                <a:gd name="T7" fmla="*/ 47 h 56"/>
                <a:gd name="T8" fmla="*/ 19 w 19"/>
                <a:gd name="T9" fmla="*/ 44 h 56"/>
                <a:gd name="T10" fmla="*/ 19 w 19"/>
                <a:gd name="T11" fmla="*/ 41 h 56"/>
                <a:gd name="T12" fmla="*/ 19 w 19"/>
                <a:gd name="T13" fmla="*/ 39 h 56"/>
                <a:gd name="T14" fmla="*/ 18 w 19"/>
                <a:gd name="T15" fmla="*/ 36 h 56"/>
                <a:gd name="T16" fmla="*/ 18 w 19"/>
                <a:gd name="T17" fmla="*/ 34 h 56"/>
                <a:gd name="T18" fmla="*/ 18 w 19"/>
                <a:gd name="T19" fmla="*/ 27 h 56"/>
                <a:gd name="T20" fmla="*/ 16 w 19"/>
                <a:gd name="T21" fmla="*/ 16 h 56"/>
                <a:gd name="T22" fmla="*/ 13 w 19"/>
                <a:gd name="T23" fmla="*/ 11 h 56"/>
                <a:gd name="T24" fmla="*/ 12 w 19"/>
                <a:gd name="T25" fmla="*/ 10 h 56"/>
                <a:gd name="T26" fmla="*/ 11 w 19"/>
                <a:gd name="T27" fmla="*/ 9 h 56"/>
                <a:gd name="T28" fmla="*/ 10 w 19"/>
                <a:gd name="T29" fmla="*/ 8 h 56"/>
                <a:gd name="T30" fmla="*/ 9 w 19"/>
                <a:gd name="T31" fmla="*/ 7 h 56"/>
                <a:gd name="T32" fmla="*/ 9 w 19"/>
                <a:gd name="T33" fmla="*/ 6 h 56"/>
                <a:gd name="T34" fmla="*/ 9 w 19"/>
                <a:gd name="T35" fmla="*/ 4 h 56"/>
                <a:gd name="T36" fmla="*/ 8 w 19"/>
                <a:gd name="T37" fmla="*/ 2 h 56"/>
                <a:gd name="T38" fmla="*/ 8 w 19"/>
                <a:gd name="T39" fmla="*/ 1 h 56"/>
                <a:gd name="T40" fmla="*/ 0 w 19"/>
                <a:gd name="T41" fmla="*/ 0 h 56"/>
                <a:gd name="T42" fmla="*/ 0 w 19"/>
                <a:gd name="T43" fmla="*/ 0 h 56"/>
                <a:gd name="T44" fmla="*/ 1 w 19"/>
                <a:gd name="T45" fmla="*/ 1 h 56"/>
                <a:gd name="T46" fmla="*/ 1 w 19"/>
                <a:gd name="T47" fmla="*/ 3 h 56"/>
                <a:gd name="T48" fmla="*/ 1 w 19"/>
                <a:gd name="T49" fmla="*/ 4 h 56"/>
                <a:gd name="T50" fmla="*/ 1 w 19"/>
                <a:gd name="T51" fmla="*/ 4 h 56"/>
                <a:gd name="T52" fmla="*/ 2 w 19"/>
                <a:gd name="T53" fmla="*/ 5 h 56"/>
                <a:gd name="T54" fmla="*/ 2 w 19"/>
                <a:gd name="T55" fmla="*/ 5 h 56"/>
                <a:gd name="T56" fmla="*/ 2 w 19"/>
                <a:gd name="T57" fmla="*/ 5 h 56"/>
                <a:gd name="T58" fmla="*/ 5 w 19"/>
                <a:gd name="T59" fmla="*/ 13 h 56"/>
                <a:gd name="T60" fmla="*/ 5 w 19"/>
                <a:gd name="T61" fmla="*/ 28 h 56"/>
                <a:gd name="T62" fmla="*/ 9 w 19"/>
                <a:gd name="T63" fmla="*/ 47 h 56"/>
                <a:gd name="T64" fmla="*/ 10 w 19"/>
                <a:gd name="T65" fmla="*/ 50 h 56"/>
                <a:gd name="T66" fmla="*/ 11 w 19"/>
                <a:gd name="T67" fmla="*/ 5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" h="56">
                  <a:moveTo>
                    <a:pt x="12" y="55"/>
                  </a:moveTo>
                  <a:cubicBezTo>
                    <a:pt x="12" y="55"/>
                    <a:pt x="12" y="56"/>
                    <a:pt x="12" y="56"/>
                  </a:cubicBezTo>
                  <a:cubicBezTo>
                    <a:pt x="13" y="56"/>
                    <a:pt x="13" y="55"/>
                    <a:pt x="13" y="55"/>
                  </a:cubicBezTo>
                  <a:cubicBezTo>
                    <a:pt x="15" y="54"/>
                    <a:pt x="17" y="53"/>
                    <a:pt x="19" y="53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9" y="51"/>
                    <a:pt x="19" y="51"/>
                    <a:pt x="19" y="50"/>
                  </a:cubicBezTo>
                  <a:cubicBezTo>
                    <a:pt x="19" y="50"/>
                    <a:pt x="19" y="49"/>
                    <a:pt x="19" y="49"/>
                  </a:cubicBezTo>
                  <a:cubicBezTo>
                    <a:pt x="19" y="48"/>
                    <a:pt x="19" y="48"/>
                    <a:pt x="19" y="47"/>
                  </a:cubicBezTo>
                  <a:cubicBezTo>
                    <a:pt x="19" y="47"/>
                    <a:pt x="19" y="46"/>
                    <a:pt x="19" y="46"/>
                  </a:cubicBezTo>
                  <a:cubicBezTo>
                    <a:pt x="19" y="45"/>
                    <a:pt x="19" y="45"/>
                    <a:pt x="19" y="44"/>
                  </a:cubicBezTo>
                  <a:cubicBezTo>
                    <a:pt x="19" y="44"/>
                    <a:pt x="19" y="44"/>
                    <a:pt x="19" y="43"/>
                  </a:cubicBezTo>
                  <a:cubicBezTo>
                    <a:pt x="19" y="43"/>
                    <a:pt x="19" y="42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0"/>
                    <a:pt x="19" y="39"/>
                    <a:pt x="19" y="39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7"/>
                    <a:pt x="19" y="37"/>
                    <a:pt x="18" y="36"/>
                  </a:cubicBezTo>
                  <a:cubicBezTo>
                    <a:pt x="18" y="36"/>
                    <a:pt x="18" y="36"/>
                    <a:pt x="18" y="35"/>
                  </a:cubicBezTo>
                  <a:cubicBezTo>
                    <a:pt x="18" y="35"/>
                    <a:pt x="18" y="35"/>
                    <a:pt x="18" y="34"/>
                  </a:cubicBezTo>
                  <a:cubicBezTo>
                    <a:pt x="18" y="34"/>
                    <a:pt x="18" y="33"/>
                    <a:pt x="18" y="33"/>
                  </a:cubicBezTo>
                  <a:cubicBezTo>
                    <a:pt x="18" y="31"/>
                    <a:pt x="18" y="29"/>
                    <a:pt x="18" y="27"/>
                  </a:cubicBezTo>
                  <a:cubicBezTo>
                    <a:pt x="18" y="24"/>
                    <a:pt x="18" y="21"/>
                    <a:pt x="17" y="20"/>
                  </a:cubicBezTo>
                  <a:cubicBezTo>
                    <a:pt x="16" y="19"/>
                    <a:pt x="16" y="17"/>
                    <a:pt x="16" y="16"/>
                  </a:cubicBezTo>
                  <a:cubicBezTo>
                    <a:pt x="17" y="14"/>
                    <a:pt x="17" y="13"/>
                    <a:pt x="15" y="12"/>
                  </a:cubicBezTo>
                  <a:cubicBezTo>
                    <a:pt x="14" y="11"/>
                    <a:pt x="14" y="11"/>
                    <a:pt x="13" y="11"/>
                  </a:cubicBezTo>
                  <a:cubicBezTo>
                    <a:pt x="13" y="11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0" y="9"/>
                    <a:pt x="10" y="9"/>
                  </a:cubicBezTo>
                  <a:cubicBezTo>
                    <a:pt x="10" y="9"/>
                    <a:pt x="10" y="9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8"/>
                    <a:pt x="9" y="8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6"/>
                    <a:pt x="9" y="6"/>
                  </a:cubicBezTo>
                  <a:cubicBezTo>
                    <a:pt x="9" y="6"/>
                    <a:pt x="9" y="5"/>
                    <a:pt x="9" y="5"/>
                  </a:cubicBezTo>
                  <a:cubicBezTo>
                    <a:pt x="9" y="5"/>
                    <a:pt x="9" y="5"/>
                    <a:pt x="9" y="4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8" y="2"/>
                    <a:pt x="8" y="2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6" y="1"/>
                    <a:pt x="4" y="1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4" y="6"/>
                    <a:pt x="6" y="9"/>
                    <a:pt x="5" y="13"/>
                  </a:cubicBezTo>
                  <a:cubicBezTo>
                    <a:pt x="5" y="14"/>
                    <a:pt x="5" y="14"/>
                    <a:pt x="5" y="15"/>
                  </a:cubicBezTo>
                  <a:cubicBezTo>
                    <a:pt x="5" y="19"/>
                    <a:pt x="4" y="26"/>
                    <a:pt x="5" y="28"/>
                  </a:cubicBezTo>
                  <a:cubicBezTo>
                    <a:pt x="7" y="32"/>
                    <a:pt x="8" y="38"/>
                    <a:pt x="8" y="44"/>
                  </a:cubicBezTo>
                  <a:cubicBezTo>
                    <a:pt x="8" y="45"/>
                    <a:pt x="9" y="46"/>
                    <a:pt x="9" y="47"/>
                  </a:cubicBezTo>
                  <a:cubicBezTo>
                    <a:pt x="9" y="47"/>
                    <a:pt x="9" y="48"/>
                    <a:pt x="9" y="48"/>
                  </a:cubicBezTo>
                  <a:cubicBezTo>
                    <a:pt x="9" y="49"/>
                    <a:pt x="9" y="50"/>
                    <a:pt x="10" y="50"/>
                  </a:cubicBezTo>
                  <a:cubicBezTo>
                    <a:pt x="10" y="51"/>
                    <a:pt x="10" y="51"/>
                    <a:pt x="10" y="52"/>
                  </a:cubicBezTo>
                  <a:cubicBezTo>
                    <a:pt x="10" y="52"/>
                    <a:pt x="11" y="53"/>
                    <a:pt x="11" y="53"/>
                  </a:cubicBezTo>
                  <a:cubicBezTo>
                    <a:pt x="11" y="54"/>
                    <a:pt x="11" y="54"/>
                    <a:pt x="12" y="5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57" name="Freeform 259"/>
            <p:cNvSpPr>
              <a:spLocks/>
            </p:cNvSpPr>
            <p:nvPr/>
          </p:nvSpPr>
          <p:spPr bwMode="auto">
            <a:xfrm>
              <a:off x="14058900" y="7823200"/>
              <a:ext cx="627063" cy="371475"/>
            </a:xfrm>
            <a:custGeom>
              <a:avLst/>
              <a:gdLst>
                <a:gd name="T0" fmla="*/ 107 w 118"/>
                <a:gd name="T1" fmla="*/ 34 h 71"/>
                <a:gd name="T2" fmla="*/ 109 w 118"/>
                <a:gd name="T3" fmla="*/ 31 h 71"/>
                <a:gd name="T4" fmla="*/ 114 w 118"/>
                <a:gd name="T5" fmla="*/ 28 h 71"/>
                <a:gd name="T6" fmla="*/ 118 w 118"/>
                <a:gd name="T7" fmla="*/ 27 h 71"/>
                <a:gd name="T8" fmla="*/ 117 w 118"/>
                <a:gd name="T9" fmla="*/ 25 h 71"/>
                <a:gd name="T10" fmla="*/ 116 w 118"/>
                <a:gd name="T11" fmla="*/ 24 h 71"/>
                <a:gd name="T12" fmla="*/ 113 w 118"/>
                <a:gd name="T13" fmla="*/ 18 h 71"/>
                <a:gd name="T14" fmla="*/ 105 w 118"/>
                <a:gd name="T15" fmla="*/ 0 h 71"/>
                <a:gd name="T16" fmla="*/ 95 w 118"/>
                <a:gd name="T17" fmla="*/ 3 h 71"/>
                <a:gd name="T18" fmla="*/ 81 w 118"/>
                <a:gd name="T19" fmla="*/ 4 h 71"/>
                <a:gd name="T20" fmla="*/ 73 w 118"/>
                <a:gd name="T21" fmla="*/ 5 h 71"/>
                <a:gd name="T22" fmla="*/ 56 w 118"/>
                <a:gd name="T23" fmla="*/ 19 h 71"/>
                <a:gd name="T24" fmla="*/ 50 w 118"/>
                <a:gd name="T25" fmla="*/ 24 h 71"/>
                <a:gd name="T26" fmla="*/ 46 w 118"/>
                <a:gd name="T27" fmla="*/ 23 h 71"/>
                <a:gd name="T28" fmla="*/ 36 w 118"/>
                <a:gd name="T29" fmla="*/ 21 h 71"/>
                <a:gd name="T30" fmla="*/ 31 w 118"/>
                <a:gd name="T31" fmla="*/ 20 h 71"/>
                <a:gd name="T32" fmla="*/ 21 w 118"/>
                <a:gd name="T33" fmla="*/ 19 h 71"/>
                <a:gd name="T34" fmla="*/ 18 w 118"/>
                <a:gd name="T35" fmla="*/ 19 h 71"/>
                <a:gd name="T36" fmla="*/ 12 w 118"/>
                <a:gd name="T37" fmla="*/ 18 h 71"/>
                <a:gd name="T38" fmla="*/ 9 w 118"/>
                <a:gd name="T39" fmla="*/ 18 h 71"/>
                <a:gd name="T40" fmla="*/ 5 w 118"/>
                <a:gd name="T41" fmla="*/ 21 h 71"/>
                <a:gd name="T42" fmla="*/ 5 w 118"/>
                <a:gd name="T43" fmla="*/ 24 h 71"/>
                <a:gd name="T44" fmla="*/ 5 w 118"/>
                <a:gd name="T45" fmla="*/ 27 h 71"/>
                <a:gd name="T46" fmla="*/ 5 w 118"/>
                <a:gd name="T47" fmla="*/ 27 h 71"/>
                <a:gd name="T48" fmla="*/ 5 w 118"/>
                <a:gd name="T49" fmla="*/ 28 h 71"/>
                <a:gd name="T50" fmla="*/ 5 w 118"/>
                <a:gd name="T51" fmla="*/ 28 h 71"/>
                <a:gd name="T52" fmla="*/ 5 w 118"/>
                <a:gd name="T53" fmla="*/ 28 h 71"/>
                <a:gd name="T54" fmla="*/ 5 w 118"/>
                <a:gd name="T55" fmla="*/ 28 h 71"/>
                <a:gd name="T56" fmla="*/ 5 w 118"/>
                <a:gd name="T57" fmla="*/ 28 h 71"/>
                <a:gd name="T58" fmla="*/ 5 w 118"/>
                <a:gd name="T59" fmla="*/ 28 h 71"/>
                <a:gd name="T60" fmla="*/ 4 w 118"/>
                <a:gd name="T61" fmla="*/ 28 h 71"/>
                <a:gd name="T62" fmla="*/ 4 w 118"/>
                <a:gd name="T63" fmla="*/ 28 h 71"/>
                <a:gd name="T64" fmla="*/ 3 w 118"/>
                <a:gd name="T65" fmla="*/ 29 h 71"/>
                <a:gd name="T66" fmla="*/ 3 w 118"/>
                <a:gd name="T67" fmla="*/ 29 h 71"/>
                <a:gd name="T68" fmla="*/ 2 w 118"/>
                <a:gd name="T69" fmla="*/ 29 h 71"/>
                <a:gd name="T70" fmla="*/ 2 w 118"/>
                <a:gd name="T71" fmla="*/ 30 h 71"/>
                <a:gd name="T72" fmla="*/ 1 w 118"/>
                <a:gd name="T73" fmla="*/ 30 h 71"/>
                <a:gd name="T74" fmla="*/ 1 w 118"/>
                <a:gd name="T75" fmla="*/ 30 h 71"/>
                <a:gd name="T76" fmla="*/ 1 w 118"/>
                <a:gd name="T77" fmla="*/ 37 h 71"/>
                <a:gd name="T78" fmla="*/ 4 w 118"/>
                <a:gd name="T79" fmla="*/ 54 h 71"/>
                <a:gd name="T80" fmla="*/ 7 w 118"/>
                <a:gd name="T81" fmla="*/ 66 h 71"/>
                <a:gd name="T82" fmla="*/ 8 w 118"/>
                <a:gd name="T83" fmla="*/ 71 h 71"/>
                <a:gd name="T84" fmla="*/ 13 w 118"/>
                <a:gd name="T85" fmla="*/ 71 h 71"/>
                <a:gd name="T86" fmla="*/ 27 w 118"/>
                <a:gd name="T87" fmla="*/ 68 h 71"/>
                <a:gd name="T88" fmla="*/ 42 w 118"/>
                <a:gd name="T89" fmla="*/ 63 h 71"/>
                <a:gd name="T90" fmla="*/ 54 w 118"/>
                <a:gd name="T91" fmla="*/ 58 h 71"/>
                <a:gd name="T92" fmla="*/ 63 w 118"/>
                <a:gd name="T93" fmla="*/ 55 h 71"/>
                <a:gd name="T94" fmla="*/ 66 w 118"/>
                <a:gd name="T95" fmla="*/ 56 h 71"/>
                <a:gd name="T96" fmla="*/ 73 w 118"/>
                <a:gd name="T97" fmla="*/ 51 h 71"/>
                <a:gd name="T98" fmla="*/ 74 w 118"/>
                <a:gd name="T99" fmla="*/ 50 h 71"/>
                <a:gd name="T100" fmla="*/ 88 w 118"/>
                <a:gd name="T101" fmla="*/ 45 h 71"/>
                <a:gd name="T102" fmla="*/ 98 w 118"/>
                <a:gd name="T103" fmla="*/ 42 h 71"/>
                <a:gd name="T104" fmla="*/ 107 w 118"/>
                <a:gd name="T105" fmla="*/ 3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8" h="71">
                  <a:moveTo>
                    <a:pt x="107" y="34"/>
                  </a:moveTo>
                  <a:cubicBezTo>
                    <a:pt x="107" y="33"/>
                    <a:pt x="108" y="32"/>
                    <a:pt x="109" y="31"/>
                  </a:cubicBezTo>
                  <a:cubicBezTo>
                    <a:pt x="110" y="29"/>
                    <a:pt x="112" y="29"/>
                    <a:pt x="114" y="28"/>
                  </a:cubicBezTo>
                  <a:cubicBezTo>
                    <a:pt x="115" y="28"/>
                    <a:pt x="116" y="28"/>
                    <a:pt x="118" y="27"/>
                  </a:cubicBezTo>
                  <a:cubicBezTo>
                    <a:pt x="117" y="26"/>
                    <a:pt x="117" y="26"/>
                    <a:pt x="117" y="25"/>
                  </a:cubicBezTo>
                  <a:cubicBezTo>
                    <a:pt x="116" y="25"/>
                    <a:pt x="116" y="24"/>
                    <a:pt x="116" y="24"/>
                  </a:cubicBezTo>
                  <a:cubicBezTo>
                    <a:pt x="115" y="22"/>
                    <a:pt x="114" y="20"/>
                    <a:pt x="113" y="18"/>
                  </a:cubicBezTo>
                  <a:cubicBezTo>
                    <a:pt x="110" y="11"/>
                    <a:pt x="107" y="5"/>
                    <a:pt x="105" y="0"/>
                  </a:cubicBezTo>
                  <a:cubicBezTo>
                    <a:pt x="100" y="2"/>
                    <a:pt x="96" y="3"/>
                    <a:pt x="95" y="3"/>
                  </a:cubicBezTo>
                  <a:cubicBezTo>
                    <a:pt x="91" y="4"/>
                    <a:pt x="86" y="4"/>
                    <a:pt x="81" y="4"/>
                  </a:cubicBezTo>
                  <a:cubicBezTo>
                    <a:pt x="78" y="4"/>
                    <a:pt x="73" y="4"/>
                    <a:pt x="73" y="5"/>
                  </a:cubicBezTo>
                  <a:cubicBezTo>
                    <a:pt x="71" y="6"/>
                    <a:pt x="57" y="15"/>
                    <a:pt x="56" y="19"/>
                  </a:cubicBezTo>
                  <a:cubicBezTo>
                    <a:pt x="54" y="23"/>
                    <a:pt x="52" y="24"/>
                    <a:pt x="50" y="24"/>
                  </a:cubicBezTo>
                  <a:cubicBezTo>
                    <a:pt x="49" y="24"/>
                    <a:pt x="48" y="23"/>
                    <a:pt x="46" y="23"/>
                  </a:cubicBezTo>
                  <a:cubicBezTo>
                    <a:pt x="45" y="21"/>
                    <a:pt x="40" y="21"/>
                    <a:pt x="36" y="21"/>
                  </a:cubicBezTo>
                  <a:cubicBezTo>
                    <a:pt x="32" y="21"/>
                    <a:pt x="31" y="20"/>
                    <a:pt x="31" y="20"/>
                  </a:cubicBezTo>
                  <a:cubicBezTo>
                    <a:pt x="30" y="19"/>
                    <a:pt x="25" y="19"/>
                    <a:pt x="21" y="19"/>
                  </a:cubicBezTo>
                  <a:cubicBezTo>
                    <a:pt x="19" y="19"/>
                    <a:pt x="18" y="19"/>
                    <a:pt x="18" y="19"/>
                  </a:cubicBezTo>
                  <a:cubicBezTo>
                    <a:pt x="15" y="19"/>
                    <a:pt x="13" y="19"/>
                    <a:pt x="12" y="18"/>
                  </a:cubicBezTo>
                  <a:cubicBezTo>
                    <a:pt x="11" y="18"/>
                    <a:pt x="10" y="17"/>
                    <a:pt x="9" y="18"/>
                  </a:cubicBezTo>
                  <a:cubicBezTo>
                    <a:pt x="7" y="18"/>
                    <a:pt x="6" y="21"/>
                    <a:pt x="5" y="21"/>
                  </a:cubicBezTo>
                  <a:cubicBezTo>
                    <a:pt x="5" y="22"/>
                    <a:pt x="5" y="23"/>
                    <a:pt x="5" y="24"/>
                  </a:cubicBezTo>
                  <a:cubicBezTo>
                    <a:pt x="6" y="25"/>
                    <a:pt x="6" y="26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5" y="27"/>
                    <a:pt x="5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9"/>
                    <a:pt x="4" y="29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2" y="29"/>
                  </a:cubicBezTo>
                  <a:cubicBezTo>
                    <a:pt x="2" y="29"/>
                    <a:pt x="2" y="30"/>
                    <a:pt x="2" y="30"/>
                  </a:cubicBezTo>
                  <a:cubicBezTo>
                    <a:pt x="2" y="30"/>
                    <a:pt x="1" y="30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2" y="33"/>
                    <a:pt x="2" y="35"/>
                    <a:pt x="1" y="37"/>
                  </a:cubicBezTo>
                  <a:cubicBezTo>
                    <a:pt x="0" y="41"/>
                    <a:pt x="1" y="49"/>
                    <a:pt x="4" y="54"/>
                  </a:cubicBezTo>
                  <a:cubicBezTo>
                    <a:pt x="7" y="57"/>
                    <a:pt x="7" y="62"/>
                    <a:pt x="7" y="66"/>
                  </a:cubicBezTo>
                  <a:cubicBezTo>
                    <a:pt x="8" y="68"/>
                    <a:pt x="8" y="70"/>
                    <a:pt x="8" y="71"/>
                  </a:cubicBezTo>
                  <a:cubicBezTo>
                    <a:pt x="8" y="71"/>
                    <a:pt x="10" y="71"/>
                    <a:pt x="13" y="71"/>
                  </a:cubicBezTo>
                  <a:cubicBezTo>
                    <a:pt x="18" y="71"/>
                    <a:pt x="24" y="70"/>
                    <a:pt x="27" y="68"/>
                  </a:cubicBezTo>
                  <a:cubicBezTo>
                    <a:pt x="33" y="64"/>
                    <a:pt x="38" y="63"/>
                    <a:pt x="42" y="63"/>
                  </a:cubicBezTo>
                  <a:cubicBezTo>
                    <a:pt x="47" y="63"/>
                    <a:pt x="53" y="59"/>
                    <a:pt x="54" y="58"/>
                  </a:cubicBezTo>
                  <a:cubicBezTo>
                    <a:pt x="56" y="56"/>
                    <a:pt x="61" y="55"/>
                    <a:pt x="63" y="55"/>
                  </a:cubicBezTo>
                  <a:cubicBezTo>
                    <a:pt x="64" y="55"/>
                    <a:pt x="65" y="55"/>
                    <a:pt x="66" y="56"/>
                  </a:cubicBezTo>
                  <a:cubicBezTo>
                    <a:pt x="68" y="56"/>
                    <a:pt x="71" y="53"/>
                    <a:pt x="73" y="51"/>
                  </a:cubicBezTo>
                  <a:cubicBezTo>
                    <a:pt x="74" y="50"/>
                    <a:pt x="74" y="50"/>
                    <a:pt x="74" y="50"/>
                  </a:cubicBezTo>
                  <a:cubicBezTo>
                    <a:pt x="76" y="48"/>
                    <a:pt x="81" y="46"/>
                    <a:pt x="88" y="45"/>
                  </a:cubicBezTo>
                  <a:cubicBezTo>
                    <a:pt x="91" y="44"/>
                    <a:pt x="95" y="43"/>
                    <a:pt x="98" y="42"/>
                  </a:cubicBezTo>
                  <a:cubicBezTo>
                    <a:pt x="105" y="40"/>
                    <a:pt x="106" y="37"/>
                    <a:pt x="107" y="3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58" name="Freeform 260"/>
            <p:cNvSpPr>
              <a:spLocks/>
            </p:cNvSpPr>
            <p:nvPr/>
          </p:nvSpPr>
          <p:spPr bwMode="auto">
            <a:xfrm>
              <a:off x="12209463" y="8745538"/>
              <a:ext cx="407988" cy="508000"/>
            </a:xfrm>
            <a:custGeom>
              <a:avLst/>
              <a:gdLst>
                <a:gd name="T0" fmla="*/ 10 w 77"/>
                <a:gd name="T1" fmla="*/ 97 h 97"/>
                <a:gd name="T2" fmla="*/ 12 w 77"/>
                <a:gd name="T3" fmla="*/ 96 h 97"/>
                <a:gd name="T4" fmla="*/ 13 w 77"/>
                <a:gd name="T5" fmla="*/ 95 h 97"/>
                <a:gd name="T6" fmla="*/ 14 w 77"/>
                <a:gd name="T7" fmla="*/ 94 h 97"/>
                <a:gd name="T8" fmla="*/ 16 w 77"/>
                <a:gd name="T9" fmla="*/ 94 h 97"/>
                <a:gd name="T10" fmla="*/ 17 w 77"/>
                <a:gd name="T11" fmla="*/ 93 h 97"/>
                <a:gd name="T12" fmla="*/ 19 w 77"/>
                <a:gd name="T13" fmla="*/ 92 h 97"/>
                <a:gd name="T14" fmla="*/ 20 w 77"/>
                <a:gd name="T15" fmla="*/ 92 h 97"/>
                <a:gd name="T16" fmla="*/ 22 w 77"/>
                <a:gd name="T17" fmla="*/ 93 h 97"/>
                <a:gd name="T18" fmla="*/ 33 w 77"/>
                <a:gd name="T19" fmla="*/ 91 h 97"/>
                <a:gd name="T20" fmla="*/ 38 w 77"/>
                <a:gd name="T21" fmla="*/ 96 h 97"/>
                <a:gd name="T22" fmla="*/ 41 w 77"/>
                <a:gd name="T23" fmla="*/ 93 h 97"/>
                <a:gd name="T24" fmla="*/ 48 w 77"/>
                <a:gd name="T25" fmla="*/ 88 h 97"/>
                <a:gd name="T26" fmla="*/ 52 w 77"/>
                <a:gd name="T27" fmla="*/ 79 h 97"/>
                <a:gd name="T28" fmla="*/ 53 w 77"/>
                <a:gd name="T29" fmla="*/ 60 h 97"/>
                <a:gd name="T30" fmla="*/ 62 w 77"/>
                <a:gd name="T31" fmla="*/ 48 h 97"/>
                <a:gd name="T32" fmla="*/ 71 w 77"/>
                <a:gd name="T33" fmla="*/ 24 h 97"/>
                <a:gd name="T34" fmla="*/ 75 w 77"/>
                <a:gd name="T35" fmla="*/ 12 h 97"/>
                <a:gd name="T36" fmla="*/ 76 w 77"/>
                <a:gd name="T37" fmla="*/ 9 h 97"/>
                <a:gd name="T38" fmla="*/ 77 w 77"/>
                <a:gd name="T39" fmla="*/ 6 h 97"/>
                <a:gd name="T40" fmla="*/ 77 w 77"/>
                <a:gd name="T41" fmla="*/ 3 h 97"/>
                <a:gd name="T42" fmla="*/ 68 w 77"/>
                <a:gd name="T43" fmla="*/ 0 h 97"/>
                <a:gd name="T44" fmla="*/ 58 w 77"/>
                <a:gd name="T45" fmla="*/ 3 h 97"/>
                <a:gd name="T46" fmla="*/ 55 w 77"/>
                <a:gd name="T47" fmla="*/ 12 h 97"/>
                <a:gd name="T48" fmla="*/ 52 w 77"/>
                <a:gd name="T49" fmla="*/ 21 h 97"/>
                <a:gd name="T50" fmla="*/ 52 w 77"/>
                <a:gd name="T51" fmla="*/ 22 h 97"/>
                <a:gd name="T52" fmla="*/ 52 w 77"/>
                <a:gd name="T53" fmla="*/ 23 h 97"/>
                <a:gd name="T54" fmla="*/ 49 w 77"/>
                <a:gd name="T55" fmla="*/ 21 h 97"/>
                <a:gd name="T56" fmla="*/ 31 w 77"/>
                <a:gd name="T57" fmla="*/ 17 h 97"/>
                <a:gd name="T58" fmla="*/ 23 w 77"/>
                <a:gd name="T59" fmla="*/ 18 h 97"/>
                <a:gd name="T60" fmla="*/ 23 w 77"/>
                <a:gd name="T61" fmla="*/ 20 h 97"/>
                <a:gd name="T62" fmla="*/ 22 w 77"/>
                <a:gd name="T63" fmla="*/ 22 h 97"/>
                <a:gd name="T64" fmla="*/ 22 w 77"/>
                <a:gd name="T65" fmla="*/ 23 h 97"/>
                <a:gd name="T66" fmla="*/ 22 w 77"/>
                <a:gd name="T67" fmla="*/ 25 h 97"/>
                <a:gd name="T68" fmla="*/ 24 w 77"/>
                <a:gd name="T69" fmla="*/ 27 h 97"/>
                <a:gd name="T70" fmla="*/ 35 w 77"/>
                <a:gd name="T71" fmla="*/ 32 h 97"/>
                <a:gd name="T72" fmla="*/ 29 w 77"/>
                <a:gd name="T73" fmla="*/ 40 h 97"/>
                <a:gd name="T74" fmla="*/ 37 w 77"/>
                <a:gd name="T75" fmla="*/ 55 h 97"/>
                <a:gd name="T76" fmla="*/ 32 w 77"/>
                <a:gd name="T77" fmla="*/ 72 h 97"/>
                <a:gd name="T78" fmla="*/ 24 w 77"/>
                <a:gd name="T79" fmla="*/ 70 h 97"/>
                <a:gd name="T80" fmla="*/ 23 w 77"/>
                <a:gd name="T81" fmla="*/ 70 h 97"/>
                <a:gd name="T82" fmla="*/ 22 w 77"/>
                <a:gd name="T83" fmla="*/ 70 h 97"/>
                <a:gd name="T84" fmla="*/ 21 w 77"/>
                <a:gd name="T85" fmla="*/ 69 h 97"/>
                <a:gd name="T86" fmla="*/ 20 w 77"/>
                <a:gd name="T87" fmla="*/ 67 h 97"/>
                <a:gd name="T88" fmla="*/ 17 w 77"/>
                <a:gd name="T89" fmla="*/ 63 h 97"/>
                <a:gd name="T90" fmla="*/ 12 w 77"/>
                <a:gd name="T91" fmla="*/ 70 h 97"/>
                <a:gd name="T92" fmla="*/ 6 w 77"/>
                <a:gd name="T93" fmla="*/ 71 h 97"/>
                <a:gd name="T94" fmla="*/ 7 w 77"/>
                <a:gd name="T95" fmla="*/ 75 h 97"/>
                <a:gd name="T96" fmla="*/ 4 w 77"/>
                <a:gd name="T97" fmla="*/ 84 h 97"/>
                <a:gd name="T98" fmla="*/ 3 w 77"/>
                <a:gd name="T99" fmla="*/ 84 h 97"/>
                <a:gd name="T100" fmla="*/ 1 w 77"/>
                <a:gd name="T101" fmla="*/ 85 h 97"/>
                <a:gd name="T102" fmla="*/ 0 w 77"/>
                <a:gd name="T103" fmla="*/ 85 h 97"/>
                <a:gd name="T104" fmla="*/ 1 w 77"/>
                <a:gd name="T105" fmla="*/ 86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7" h="97">
                  <a:moveTo>
                    <a:pt x="10" y="97"/>
                  </a:moveTo>
                  <a:cubicBezTo>
                    <a:pt x="10" y="97"/>
                    <a:pt x="10" y="97"/>
                    <a:pt x="10" y="97"/>
                  </a:cubicBezTo>
                  <a:cubicBezTo>
                    <a:pt x="10" y="97"/>
                    <a:pt x="10" y="97"/>
                    <a:pt x="11" y="97"/>
                  </a:cubicBezTo>
                  <a:cubicBezTo>
                    <a:pt x="11" y="97"/>
                    <a:pt x="11" y="96"/>
                    <a:pt x="12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96"/>
                    <a:pt x="13" y="96"/>
                    <a:pt x="13" y="95"/>
                  </a:cubicBezTo>
                  <a:cubicBezTo>
                    <a:pt x="13" y="95"/>
                    <a:pt x="13" y="95"/>
                    <a:pt x="14" y="95"/>
                  </a:cubicBezTo>
                  <a:cubicBezTo>
                    <a:pt x="14" y="95"/>
                    <a:pt x="14" y="95"/>
                    <a:pt x="14" y="94"/>
                  </a:cubicBezTo>
                  <a:cubicBezTo>
                    <a:pt x="15" y="94"/>
                    <a:pt x="15" y="94"/>
                    <a:pt x="15" y="94"/>
                  </a:cubicBezTo>
                  <a:cubicBezTo>
                    <a:pt x="15" y="94"/>
                    <a:pt x="16" y="94"/>
                    <a:pt x="16" y="94"/>
                  </a:cubicBezTo>
                  <a:cubicBezTo>
                    <a:pt x="16" y="94"/>
                    <a:pt x="16" y="93"/>
                    <a:pt x="17" y="93"/>
                  </a:cubicBezTo>
                  <a:cubicBezTo>
                    <a:pt x="17" y="93"/>
                    <a:pt x="17" y="93"/>
                    <a:pt x="17" y="93"/>
                  </a:cubicBezTo>
                  <a:cubicBezTo>
                    <a:pt x="17" y="93"/>
                    <a:pt x="18" y="93"/>
                    <a:pt x="18" y="93"/>
                  </a:cubicBezTo>
                  <a:cubicBezTo>
                    <a:pt x="18" y="93"/>
                    <a:pt x="18" y="92"/>
                    <a:pt x="19" y="92"/>
                  </a:cubicBezTo>
                  <a:cubicBezTo>
                    <a:pt x="19" y="92"/>
                    <a:pt x="19" y="92"/>
                    <a:pt x="19" y="92"/>
                  </a:cubicBezTo>
                  <a:cubicBezTo>
                    <a:pt x="19" y="92"/>
                    <a:pt x="20" y="92"/>
                    <a:pt x="20" y="92"/>
                  </a:cubicBezTo>
                  <a:cubicBezTo>
                    <a:pt x="20" y="92"/>
                    <a:pt x="20" y="92"/>
                    <a:pt x="20" y="92"/>
                  </a:cubicBezTo>
                  <a:cubicBezTo>
                    <a:pt x="21" y="92"/>
                    <a:pt x="22" y="93"/>
                    <a:pt x="22" y="93"/>
                  </a:cubicBezTo>
                  <a:cubicBezTo>
                    <a:pt x="24" y="94"/>
                    <a:pt x="25" y="95"/>
                    <a:pt x="27" y="93"/>
                  </a:cubicBezTo>
                  <a:cubicBezTo>
                    <a:pt x="29" y="91"/>
                    <a:pt x="31" y="91"/>
                    <a:pt x="33" y="91"/>
                  </a:cubicBezTo>
                  <a:cubicBezTo>
                    <a:pt x="36" y="91"/>
                    <a:pt x="38" y="92"/>
                    <a:pt x="38" y="95"/>
                  </a:cubicBezTo>
                  <a:cubicBezTo>
                    <a:pt x="38" y="95"/>
                    <a:pt x="38" y="96"/>
                    <a:pt x="38" y="96"/>
                  </a:cubicBezTo>
                  <a:cubicBezTo>
                    <a:pt x="38" y="96"/>
                    <a:pt x="39" y="95"/>
                    <a:pt x="40" y="94"/>
                  </a:cubicBezTo>
                  <a:cubicBezTo>
                    <a:pt x="40" y="94"/>
                    <a:pt x="41" y="94"/>
                    <a:pt x="41" y="93"/>
                  </a:cubicBezTo>
                  <a:cubicBezTo>
                    <a:pt x="43" y="92"/>
                    <a:pt x="44" y="91"/>
                    <a:pt x="46" y="91"/>
                  </a:cubicBezTo>
                  <a:cubicBezTo>
                    <a:pt x="47" y="91"/>
                    <a:pt x="48" y="91"/>
                    <a:pt x="48" y="88"/>
                  </a:cubicBezTo>
                  <a:cubicBezTo>
                    <a:pt x="48" y="84"/>
                    <a:pt x="49" y="83"/>
                    <a:pt x="50" y="83"/>
                  </a:cubicBezTo>
                  <a:cubicBezTo>
                    <a:pt x="51" y="83"/>
                    <a:pt x="52" y="82"/>
                    <a:pt x="52" y="79"/>
                  </a:cubicBezTo>
                  <a:cubicBezTo>
                    <a:pt x="52" y="75"/>
                    <a:pt x="52" y="70"/>
                    <a:pt x="52" y="66"/>
                  </a:cubicBezTo>
                  <a:cubicBezTo>
                    <a:pt x="52" y="64"/>
                    <a:pt x="53" y="62"/>
                    <a:pt x="53" y="60"/>
                  </a:cubicBezTo>
                  <a:cubicBezTo>
                    <a:pt x="53" y="58"/>
                    <a:pt x="55" y="57"/>
                    <a:pt x="57" y="55"/>
                  </a:cubicBezTo>
                  <a:cubicBezTo>
                    <a:pt x="59" y="53"/>
                    <a:pt x="62" y="50"/>
                    <a:pt x="62" y="48"/>
                  </a:cubicBezTo>
                  <a:cubicBezTo>
                    <a:pt x="62" y="45"/>
                    <a:pt x="64" y="41"/>
                    <a:pt x="66" y="37"/>
                  </a:cubicBezTo>
                  <a:cubicBezTo>
                    <a:pt x="68" y="32"/>
                    <a:pt x="71" y="28"/>
                    <a:pt x="71" y="24"/>
                  </a:cubicBezTo>
                  <a:cubicBezTo>
                    <a:pt x="71" y="18"/>
                    <a:pt x="72" y="16"/>
                    <a:pt x="74" y="14"/>
                  </a:cubicBezTo>
                  <a:cubicBezTo>
                    <a:pt x="74" y="13"/>
                    <a:pt x="75" y="12"/>
                    <a:pt x="75" y="12"/>
                  </a:cubicBezTo>
                  <a:cubicBezTo>
                    <a:pt x="75" y="11"/>
                    <a:pt x="76" y="11"/>
                    <a:pt x="76" y="10"/>
                  </a:cubicBezTo>
                  <a:cubicBezTo>
                    <a:pt x="76" y="10"/>
                    <a:pt x="76" y="9"/>
                    <a:pt x="76" y="9"/>
                  </a:cubicBezTo>
                  <a:cubicBezTo>
                    <a:pt x="76" y="8"/>
                    <a:pt x="76" y="8"/>
                    <a:pt x="77" y="7"/>
                  </a:cubicBezTo>
                  <a:cubicBezTo>
                    <a:pt x="77" y="7"/>
                    <a:pt x="77" y="6"/>
                    <a:pt x="77" y="6"/>
                  </a:cubicBezTo>
                  <a:cubicBezTo>
                    <a:pt x="77" y="6"/>
                    <a:pt x="77" y="5"/>
                    <a:pt x="77" y="4"/>
                  </a:cubicBezTo>
                  <a:cubicBezTo>
                    <a:pt x="77" y="4"/>
                    <a:pt x="77" y="3"/>
                    <a:pt x="77" y="3"/>
                  </a:cubicBezTo>
                  <a:cubicBezTo>
                    <a:pt x="77" y="3"/>
                    <a:pt x="77" y="2"/>
                    <a:pt x="77" y="2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8" y="5"/>
                    <a:pt x="58" y="8"/>
                    <a:pt x="55" y="11"/>
                  </a:cubicBezTo>
                  <a:cubicBezTo>
                    <a:pt x="55" y="11"/>
                    <a:pt x="55" y="12"/>
                    <a:pt x="55" y="12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3" y="15"/>
                    <a:pt x="52" y="20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0" y="22"/>
                    <a:pt x="49" y="22"/>
                    <a:pt x="49" y="21"/>
                  </a:cubicBezTo>
                  <a:cubicBezTo>
                    <a:pt x="45" y="20"/>
                    <a:pt x="38" y="17"/>
                    <a:pt x="35" y="17"/>
                  </a:cubicBezTo>
                  <a:cubicBezTo>
                    <a:pt x="35" y="17"/>
                    <a:pt x="34" y="17"/>
                    <a:pt x="31" y="17"/>
                  </a:cubicBezTo>
                  <a:cubicBezTo>
                    <a:pt x="29" y="17"/>
                    <a:pt x="26" y="17"/>
                    <a:pt x="23" y="17"/>
                  </a:cubicBezTo>
                  <a:cubicBezTo>
                    <a:pt x="23" y="17"/>
                    <a:pt x="23" y="17"/>
                    <a:pt x="23" y="18"/>
                  </a:cubicBezTo>
                  <a:cubicBezTo>
                    <a:pt x="23" y="18"/>
                    <a:pt x="23" y="19"/>
                    <a:pt x="23" y="19"/>
                  </a:cubicBezTo>
                  <a:cubicBezTo>
                    <a:pt x="23" y="19"/>
                    <a:pt x="23" y="20"/>
                    <a:pt x="23" y="20"/>
                  </a:cubicBezTo>
                  <a:cubicBezTo>
                    <a:pt x="23" y="20"/>
                    <a:pt x="22" y="21"/>
                    <a:pt x="22" y="21"/>
                  </a:cubicBezTo>
                  <a:cubicBezTo>
                    <a:pt x="22" y="21"/>
                    <a:pt x="22" y="22"/>
                    <a:pt x="22" y="22"/>
                  </a:cubicBezTo>
                  <a:cubicBezTo>
                    <a:pt x="22" y="22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5"/>
                  </a:cubicBezTo>
                  <a:cubicBezTo>
                    <a:pt x="22" y="26"/>
                    <a:pt x="22" y="27"/>
                    <a:pt x="22" y="27"/>
                  </a:cubicBezTo>
                  <a:cubicBezTo>
                    <a:pt x="22" y="27"/>
                    <a:pt x="23" y="27"/>
                    <a:pt x="24" y="27"/>
                  </a:cubicBezTo>
                  <a:cubicBezTo>
                    <a:pt x="27" y="26"/>
                    <a:pt x="31" y="25"/>
                    <a:pt x="33" y="27"/>
                  </a:cubicBezTo>
                  <a:cubicBezTo>
                    <a:pt x="34" y="28"/>
                    <a:pt x="35" y="30"/>
                    <a:pt x="35" y="32"/>
                  </a:cubicBezTo>
                  <a:cubicBezTo>
                    <a:pt x="35" y="34"/>
                    <a:pt x="33" y="36"/>
                    <a:pt x="31" y="38"/>
                  </a:cubicBezTo>
                  <a:cubicBezTo>
                    <a:pt x="30" y="38"/>
                    <a:pt x="30" y="39"/>
                    <a:pt x="29" y="40"/>
                  </a:cubicBezTo>
                  <a:cubicBezTo>
                    <a:pt x="29" y="41"/>
                    <a:pt x="31" y="44"/>
                    <a:pt x="33" y="45"/>
                  </a:cubicBezTo>
                  <a:cubicBezTo>
                    <a:pt x="37" y="47"/>
                    <a:pt x="37" y="51"/>
                    <a:pt x="37" y="55"/>
                  </a:cubicBezTo>
                  <a:cubicBezTo>
                    <a:pt x="36" y="56"/>
                    <a:pt x="36" y="57"/>
                    <a:pt x="36" y="58"/>
                  </a:cubicBezTo>
                  <a:cubicBezTo>
                    <a:pt x="36" y="64"/>
                    <a:pt x="36" y="71"/>
                    <a:pt x="32" y="72"/>
                  </a:cubicBezTo>
                  <a:cubicBezTo>
                    <a:pt x="30" y="72"/>
                    <a:pt x="28" y="72"/>
                    <a:pt x="27" y="71"/>
                  </a:cubicBezTo>
                  <a:cubicBezTo>
                    <a:pt x="26" y="71"/>
                    <a:pt x="25" y="70"/>
                    <a:pt x="24" y="70"/>
                  </a:cubicBezTo>
                  <a:cubicBezTo>
                    <a:pt x="24" y="70"/>
                    <a:pt x="23" y="70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70"/>
                    <a:pt x="23" y="70"/>
                    <a:pt x="22" y="70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2" y="70"/>
                    <a:pt x="21" y="70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1" y="69"/>
                    <a:pt x="21" y="69"/>
                    <a:pt x="21" y="68"/>
                  </a:cubicBezTo>
                  <a:cubicBezTo>
                    <a:pt x="20" y="68"/>
                    <a:pt x="20" y="68"/>
                    <a:pt x="20" y="67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19" y="65"/>
                    <a:pt x="18" y="63"/>
                    <a:pt x="17" y="63"/>
                  </a:cubicBezTo>
                  <a:cubicBezTo>
                    <a:pt x="17" y="63"/>
                    <a:pt x="17" y="64"/>
                    <a:pt x="16" y="66"/>
                  </a:cubicBezTo>
                  <a:cubicBezTo>
                    <a:pt x="16" y="67"/>
                    <a:pt x="15" y="70"/>
                    <a:pt x="12" y="70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9" y="70"/>
                    <a:pt x="7" y="70"/>
                    <a:pt x="6" y="71"/>
                  </a:cubicBezTo>
                  <a:cubicBezTo>
                    <a:pt x="6" y="71"/>
                    <a:pt x="6" y="72"/>
                    <a:pt x="6" y="73"/>
                  </a:cubicBezTo>
                  <a:cubicBezTo>
                    <a:pt x="7" y="74"/>
                    <a:pt x="7" y="75"/>
                    <a:pt x="7" y="75"/>
                  </a:cubicBezTo>
                  <a:cubicBezTo>
                    <a:pt x="8" y="78"/>
                    <a:pt x="9" y="81"/>
                    <a:pt x="8" y="82"/>
                  </a:cubicBezTo>
                  <a:cubicBezTo>
                    <a:pt x="7" y="84"/>
                    <a:pt x="5" y="84"/>
                    <a:pt x="4" y="84"/>
                  </a:cubicBezTo>
                  <a:cubicBezTo>
                    <a:pt x="4" y="84"/>
                    <a:pt x="3" y="84"/>
                    <a:pt x="3" y="84"/>
                  </a:cubicBezTo>
                  <a:cubicBezTo>
                    <a:pt x="3" y="84"/>
                    <a:pt x="3" y="84"/>
                    <a:pt x="3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2" y="84"/>
                    <a:pt x="1" y="84"/>
                    <a:pt x="1" y="85"/>
                  </a:cubicBezTo>
                  <a:cubicBezTo>
                    <a:pt x="1" y="85"/>
                    <a:pt x="1" y="85"/>
                    <a:pt x="1" y="85"/>
                  </a:cubicBezTo>
                  <a:cubicBezTo>
                    <a:pt x="1" y="85"/>
                    <a:pt x="0" y="85"/>
                    <a:pt x="0" y="85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1" y="86"/>
                  </a:cubicBezTo>
                  <a:cubicBezTo>
                    <a:pt x="5" y="89"/>
                    <a:pt x="8" y="93"/>
                    <a:pt x="10" y="9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59" name="Freeform 261"/>
            <p:cNvSpPr>
              <a:spLocks/>
            </p:cNvSpPr>
            <p:nvPr/>
          </p:nvSpPr>
          <p:spPr bwMode="auto">
            <a:xfrm>
              <a:off x="13335000" y="10531475"/>
              <a:ext cx="69850" cy="88900"/>
            </a:xfrm>
            <a:custGeom>
              <a:avLst/>
              <a:gdLst>
                <a:gd name="T0" fmla="*/ 12 w 13"/>
                <a:gd name="T1" fmla="*/ 8 h 17"/>
                <a:gd name="T2" fmla="*/ 12 w 13"/>
                <a:gd name="T3" fmla="*/ 7 h 17"/>
                <a:gd name="T4" fmla="*/ 12 w 13"/>
                <a:gd name="T5" fmla="*/ 6 h 17"/>
                <a:gd name="T6" fmla="*/ 12 w 13"/>
                <a:gd name="T7" fmla="*/ 5 h 17"/>
                <a:gd name="T8" fmla="*/ 12 w 13"/>
                <a:gd name="T9" fmla="*/ 4 h 17"/>
                <a:gd name="T10" fmla="*/ 12 w 13"/>
                <a:gd name="T11" fmla="*/ 3 h 17"/>
                <a:gd name="T12" fmla="*/ 11 w 13"/>
                <a:gd name="T13" fmla="*/ 3 h 17"/>
                <a:gd name="T14" fmla="*/ 6 w 13"/>
                <a:gd name="T15" fmla="*/ 0 h 17"/>
                <a:gd name="T16" fmla="*/ 0 w 13"/>
                <a:gd name="T17" fmla="*/ 8 h 17"/>
                <a:gd name="T18" fmla="*/ 6 w 13"/>
                <a:gd name="T19" fmla="*/ 17 h 17"/>
                <a:gd name="T20" fmla="*/ 7 w 13"/>
                <a:gd name="T21" fmla="*/ 17 h 17"/>
                <a:gd name="T22" fmla="*/ 11 w 13"/>
                <a:gd name="T23" fmla="*/ 15 h 17"/>
                <a:gd name="T24" fmla="*/ 11 w 13"/>
                <a:gd name="T25" fmla="*/ 14 h 17"/>
                <a:gd name="T26" fmla="*/ 12 w 13"/>
                <a:gd name="T27" fmla="*/ 14 h 17"/>
                <a:gd name="T28" fmla="*/ 13 w 13"/>
                <a:gd name="T29" fmla="*/ 12 h 17"/>
                <a:gd name="T30" fmla="*/ 13 w 13"/>
                <a:gd name="T31" fmla="*/ 12 h 17"/>
                <a:gd name="T32" fmla="*/ 12 w 13"/>
                <a:gd name="T33" fmla="*/ 10 h 17"/>
                <a:gd name="T34" fmla="*/ 12 w 13"/>
                <a:gd name="T35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" h="17">
                  <a:moveTo>
                    <a:pt x="12" y="8"/>
                  </a:moveTo>
                  <a:cubicBezTo>
                    <a:pt x="12" y="8"/>
                    <a:pt x="12" y="8"/>
                    <a:pt x="12" y="7"/>
                  </a:cubicBezTo>
                  <a:cubicBezTo>
                    <a:pt x="12" y="7"/>
                    <a:pt x="12" y="7"/>
                    <a:pt x="12" y="6"/>
                  </a:cubicBezTo>
                  <a:cubicBezTo>
                    <a:pt x="12" y="6"/>
                    <a:pt x="12" y="5"/>
                    <a:pt x="12" y="5"/>
                  </a:cubicBezTo>
                  <a:cubicBezTo>
                    <a:pt x="12" y="5"/>
                    <a:pt x="12" y="5"/>
                    <a:pt x="12" y="4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2"/>
                    <a:pt x="8" y="0"/>
                    <a:pt x="6" y="0"/>
                  </a:cubicBezTo>
                  <a:cubicBezTo>
                    <a:pt x="4" y="0"/>
                    <a:pt x="0" y="6"/>
                    <a:pt x="0" y="8"/>
                  </a:cubicBezTo>
                  <a:cubicBezTo>
                    <a:pt x="0" y="9"/>
                    <a:pt x="3" y="17"/>
                    <a:pt x="6" y="17"/>
                  </a:cubicBezTo>
                  <a:cubicBezTo>
                    <a:pt x="6" y="17"/>
                    <a:pt x="7" y="17"/>
                    <a:pt x="7" y="17"/>
                  </a:cubicBezTo>
                  <a:cubicBezTo>
                    <a:pt x="11" y="17"/>
                    <a:pt x="11" y="16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4"/>
                    <a:pt x="12" y="14"/>
                    <a:pt x="12" y="14"/>
                  </a:cubicBezTo>
                  <a:cubicBezTo>
                    <a:pt x="12" y="13"/>
                    <a:pt x="12" y="13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0"/>
                    <a:pt x="12" y="10"/>
                  </a:cubicBezTo>
                  <a:cubicBezTo>
                    <a:pt x="12" y="9"/>
                    <a:pt x="12" y="9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60" name="Freeform 262"/>
            <p:cNvSpPr>
              <a:spLocks/>
            </p:cNvSpPr>
            <p:nvPr/>
          </p:nvSpPr>
          <p:spPr bwMode="auto">
            <a:xfrm>
              <a:off x="10629900" y="8210550"/>
              <a:ext cx="441325" cy="319088"/>
            </a:xfrm>
            <a:custGeom>
              <a:avLst/>
              <a:gdLst>
                <a:gd name="T0" fmla="*/ 21 w 83"/>
                <a:gd name="T1" fmla="*/ 39 h 61"/>
                <a:gd name="T2" fmla="*/ 23 w 83"/>
                <a:gd name="T3" fmla="*/ 37 h 61"/>
                <a:gd name="T4" fmla="*/ 25 w 83"/>
                <a:gd name="T5" fmla="*/ 36 h 61"/>
                <a:gd name="T6" fmla="*/ 26 w 83"/>
                <a:gd name="T7" fmla="*/ 34 h 61"/>
                <a:gd name="T8" fmla="*/ 26 w 83"/>
                <a:gd name="T9" fmla="*/ 33 h 61"/>
                <a:gd name="T10" fmla="*/ 29 w 83"/>
                <a:gd name="T11" fmla="*/ 30 h 61"/>
                <a:gd name="T12" fmla="*/ 37 w 83"/>
                <a:gd name="T13" fmla="*/ 30 h 61"/>
                <a:gd name="T14" fmla="*/ 53 w 83"/>
                <a:gd name="T15" fmla="*/ 48 h 61"/>
                <a:gd name="T16" fmla="*/ 55 w 83"/>
                <a:gd name="T17" fmla="*/ 47 h 61"/>
                <a:gd name="T18" fmla="*/ 58 w 83"/>
                <a:gd name="T19" fmla="*/ 47 h 61"/>
                <a:gd name="T20" fmla="*/ 60 w 83"/>
                <a:gd name="T21" fmla="*/ 46 h 61"/>
                <a:gd name="T22" fmla="*/ 64 w 83"/>
                <a:gd name="T23" fmla="*/ 57 h 61"/>
                <a:gd name="T24" fmla="*/ 66 w 83"/>
                <a:gd name="T25" fmla="*/ 61 h 61"/>
                <a:gd name="T26" fmla="*/ 68 w 83"/>
                <a:gd name="T27" fmla="*/ 60 h 61"/>
                <a:gd name="T28" fmla="*/ 74 w 83"/>
                <a:gd name="T29" fmla="*/ 57 h 61"/>
                <a:gd name="T30" fmla="*/ 75 w 83"/>
                <a:gd name="T31" fmla="*/ 58 h 61"/>
                <a:gd name="T32" fmla="*/ 75 w 83"/>
                <a:gd name="T33" fmla="*/ 58 h 61"/>
                <a:gd name="T34" fmla="*/ 78 w 83"/>
                <a:gd name="T35" fmla="*/ 55 h 61"/>
                <a:gd name="T36" fmla="*/ 79 w 83"/>
                <a:gd name="T37" fmla="*/ 47 h 61"/>
                <a:gd name="T38" fmla="*/ 81 w 83"/>
                <a:gd name="T39" fmla="*/ 45 h 61"/>
                <a:gd name="T40" fmla="*/ 78 w 83"/>
                <a:gd name="T41" fmla="*/ 36 h 61"/>
                <a:gd name="T42" fmla="*/ 77 w 83"/>
                <a:gd name="T43" fmla="*/ 35 h 61"/>
                <a:gd name="T44" fmla="*/ 77 w 83"/>
                <a:gd name="T45" fmla="*/ 33 h 61"/>
                <a:gd name="T46" fmla="*/ 77 w 83"/>
                <a:gd name="T47" fmla="*/ 31 h 61"/>
                <a:gd name="T48" fmla="*/ 77 w 83"/>
                <a:gd name="T49" fmla="*/ 29 h 61"/>
                <a:gd name="T50" fmla="*/ 78 w 83"/>
                <a:gd name="T51" fmla="*/ 27 h 61"/>
                <a:gd name="T52" fmla="*/ 75 w 83"/>
                <a:gd name="T53" fmla="*/ 20 h 61"/>
                <a:gd name="T54" fmla="*/ 73 w 83"/>
                <a:gd name="T55" fmla="*/ 14 h 61"/>
                <a:gd name="T56" fmla="*/ 63 w 83"/>
                <a:gd name="T57" fmla="*/ 5 h 61"/>
                <a:gd name="T58" fmla="*/ 52 w 83"/>
                <a:gd name="T59" fmla="*/ 6 h 61"/>
                <a:gd name="T60" fmla="*/ 47 w 83"/>
                <a:gd name="T61" fmla="*/ 8 h 61"/>
                <a:gd name="T62" fmla="*/ 43 w 83"/>
                <a:gd name="T63" fmla="*/ 9 h 61"/>
                <a:gd name="T64" fmla="*/ 40 w 83"/>
                <a:gd name="T65" fmla="*/ 5 h 61"/>
                <a:gd name="T66" fmla="*/ 40 w 83"/>
                <a:gd name="T67" fmla="*/ 4 h 61"/>
                <a:gd name="T68" fmla="*/ 38 w 83"/>
                <a:gd name="T69" fmla="*/ 5 h 61"/>
                <a:gd name="T70" fmla="*/ 35 w 83"/>
                <a:gd name="T71" fmla="*/ 5 h 61"/>
                <a:gd name="T72" fmla="*/ 22 w 83"/>
                <a:gd name="T73" fmla="*/ 2 h 61"/>
                <a:gd name="T74" fmla="*/ 16 w 83"/>
                <a:gd name="T75" fmla="*/ 0 h 61"/>
                <a:gd name="T76" fmla="*/ 16 w 83"/>
                <a:gd name="T77" fmla="*/ 2 h 61"/>
                <a:gd name="T78" fmla="*/ 15 w 83"/>
                <a:gd name="T79" fmla="*/ 4 h 61"/>
                <a:gd name="T80" fmla="*/ 13 w 83"/>
                <a:gd name="T81" fmla="*/ 5 h 61"/>
                <a:gd name="T82" fmla="*/ 14 w 83"/>
                <a:gd name="T83" fmla="*/ 9 h 61"/>
                <a:gd name="T84" fmla="*/ 3 w 83"/>
                <a:gd name="T85" fmla="*/ 16 h 61"/>
                <a:gd name="T86" fmla="*/ 4 w 83"/>
                <a:gd name="T87" fmla="*/ 2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3" h="61">
                  <a:moveTo>
                    <a:pt x="8" y="27"/>
                  </a:moveTo>
                  <a:cubicBezTo>
                    <a:pt x="12" y="30"/>
                    <a:pt x="17" y="34"/>
                    <a:pt x="20" y="40"/>
                  </a:cubicBezTo>
                  <a:cubicBezTo>
                    <a:pt x="20" y="40"/>
                    <a:pt x="20" y="40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3" y="38"/>
                    <a:pt x="23" y="38"/>
                    <a:pt x="23" y="37"/>
                  </a:cubicBezTo>
                  <a:cubicBezTo>
                    <a:pt x="23" y="37"/>
                    <a:pt x="23" y="37"/>
                    <a:pt x="24" y="37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5" y="36"/>
                    <a:pt x="25" y="36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6" y="35"/>
                    <a:pt x="26" y="35"/>
                    <a:pt x="26" y="34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6" y="34"/>
                    <a:pt x="26" y="34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7" y="33"/>
                  </a:cubicBezTo>
                  <a:cubicBezTo>
                    <a:pt x="27" y="31"/>
                    <a:pt x="28" y="30"/>
                    <a:pt x="29" y="30"/>
                  </a:cubicBezTo>
                  <a:cubicBezTo>
                    <a:pt x="30" y="30"/>
                    <a:pt x="31" y="30"/>
                    <a:pt x="32" y="31"/>
                  </a:cubicBezTo>
                  <a:cubicBezTo>
                    <a:pt x="32" y="31"/>
                    <a:pt x="33" y="31"/>
                    <a:pt x="33" y="31"/>
                  </a:cubicBezTo>
                  <a:cubicBezTo>
                    <a:pt x="34" y="31"/>
                    <a:pt x="36" y="31"/>
                    <a:pt x="37" y="30"/>
                  </a:cubicBezTo>
                  <a:cubicBezTo>
                    <a:pt x="39" y="30"/>
                    <a:pt x="40" y="29"/>
                    <a:pt x="41" y="29"/>
                  </a:cubicBezTo>
                  <a:cubicBezTo>
                    <a:pt x="45" y="29"/>
                    <a:pt x="51" y="39"/>
                    <a:pt x="51" y="41"/>
                  </a:cubicBezTo>
                  <a:cubicBezTo>
                    <a:pt x="51" y="43"/>
                    <a:pt x="51" y="46"/>
                    <a:pt x="53" y="48"/>
                  </a:cubicBezTo>
                  <a:cubicBezTo>
                    <a:pt x="53" y="48"/>
                    <a:pt x="53" y="48"/>
                    <a:pt x="53" y="48"/>
                  </a:cubicBezTo>
                  <a:cubicBezTo>
                    <a:pt x="53" y="48"/>
                    <a:pt x="53" y="48"/>
                    <a:pt x="53" y="48"/>
                  </a:cubicBezTo>
                  <a:cubicBezTo>
                    <a:pt x="54" y="48"/>
                    <a:pt x="54" y="47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6" y="47"/>
                    <a:pt x="57" y="47"/>
                    <a:pt x="58" y="47"/>
                  </a:cubicBezTo>
                  <a:cubicBezTo>
                    <a:pt x="58" y="47"/>
                    <a:pt x="58" y="47"/>
                    <a:pt x="58" y="47"/>
                  </a:cubicBezTo>
                  <a:cubicBezTo>
                    <a:pt x="58" y="47"/>
                    <a:pt x="59" y="47"/>
                    <a:pt x="59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60" y="46"/>
                    <a:pt x="60" y="46"/>
                    <a:pt x="60" y="46"/>
                  </a:cubicBezTo>
                  <a:cubicBezTo>
                    <a:pt x="61" y="46"/>
                    <a:pt x="61" y="47"/>
                    <a:pt x="62" y="47"/>
                  </a:cubicBezTo>
                  <a:cubicBezTo>
                    <a:pt x="63" y="49"/>
                    <a:pt x="64" y="53"/>
                    <a:pt x="65" y="56"/>
                  </a:cubicBezTo>
                  <a:cubicBezTo>
                    <a:pt x="65" y="56"/>
                    <a:pt x="64" y="57"/>
                    <a:pt x="64" y="57"/>
                  </a:cubicBezTo>
                  <a:cubicBezTo>
                    <a:pt x="64" y="58"/>
                    <a:pt x="65" y="59"/>
                    <a:pt x="65" y="60"/>
                  </a:cubicBezTo>
                  <a:cubicBezTo>
                    <a:pt x="65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1"/>
                    <a:pt x="66" y="61"/>
                    <a:pt x="66" y="61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8" y="61"/>
                    <a:pt x="68" y="61"/>
                    <a:pt x="68" y="60"/>
                  </a:cubicBezTo>
                  <a:cubicBezTo>
                    <a:pt x="70" y="57"/>
                    <a:pt x="71" y="56"/>
                    <a:pt x="73" y="56"/>
                  </a:cubicBezTo>
                  <a:cubicBezTo>
                    <a:pt x="73" y="56"/>
                    <a:pt x="74" y="56"/>
                    <a:pt x="74" y="57"/>
                  </a:cubicBezTo>
                  <a:cubicBezTo>
                    <a:pt x="74" y="57"/>
                    <a:pt x="74" y="57"/>
                    <a:pt x="74" y="57"/>
                  </a:cubicBezTo>
                  <a:cubicBezTo>
                    <a:pt x="74" y="57"/>
                    <a:pt x="74" y="57"/>
                    <a:pt x="74" y="57"/>
                  </a:cubicBezTo>
                  <a:cubicBezTo>
                    <a:pt x="74" y="57"/>
                    <a:pt x="74" y="58"/>
                    <a:pt x="74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6" y="57"/>
                    <a:pt x="76" y="57"/>
                    <a:pt x="76" y="56"/>
                  </a:cubicBezTo>
                  <a:cubicBezTo>
                    <a:pt x="77" y="56"/>
                    <a:pt x="77" y="56"/>
                    <a:pt x="78" y="55"/>
                  </a:cubicBezTo>
                  <a:cubicBezTo>
                    <a:pt x="78" y="55"/>
                    <a:pt x="78" y="54"/>
                    <a:pt x="77" y="53"/>
                  </a:cubicBezTo>
                  <a:cubicBezTo>
                    <a:pt x="77" y="52"/>
                    <a:pt x="76" y="50"/>
                    <a:pt x="77" y="49"/>
                  </a:cubicBezTo>
                  <a:cubicBezTo>
                    <a:pt x="77" y="47"/>
                    <a:pt x="78" y="47"/>
                    <a:pt x="79" y="47"/>
                  </a:cubicBezTo>
                  <a:cubicBezTo>
                    <a:pt x="79" y="47"/>
                    <a:pt x="80" y="47"/>
                    <a:pt x="80" y="48"/>
                  </a:cubicBezTo>
                  <a:cubicBezTo>
                    <a:pt x="81" y="48"/>
                    <a:pt x="82" y="48"/>
                    <a:pt x="82" y="48"/>
                  </a:cubicBezTo>
                  <a:cubicBezTo>
                    <a:pt x="83" y="47"/>
                    <a:pt x="82" y="46"/>
                    <a:pt x="81" y="45"/>
                  </a:cubicBezTo>
                  <a:cubicBezTo>
                    <a:pt x="80" y="43"/>
                    <a:pt x="79" y="42"/>
                    <a:pt x="80" y="41"/>
                  </a:cubicBezTo>
                  <a:cubicBezTo>
                    <a:pt x="80" y="40"/>
                    <a:pt x="80" y="38"/>
                    <a:pt x="78" y="37"/>
                  </a:cubicBezTo>
                  <a:cubicBezTo>
                    <a:pt x="78" y="37"/>
                    <a:pt x="78" y="37"/>
                    <a:pt x="78" y="36"/>
                  </a:cubicBezTo>
                  <a:cubicBezTo>
                    <a:pt x="77" y="36"/>
                    <a:pt x="77" y="36"/>
                    <a:pt x="77" y="36"/>
                  </a:cubicBezTo>
                  <a:cubicBezTo>
                    <a:pt x="77" y="36"/>
                    <a:pt x="77" y="36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7" y="35"/>
                    <a:pt x="77" y="35"/>
                    <a:pt x="77" y="34"/>
                  </a:cubicBezTo>
                  <a:cubicBezTo>
                    <a:pt x="77" y="34"/>
                    <a:pt x="77" y="34"/>
                    <a:pt x="77" y="34"/>
                  </a:cubicBezTo>
                  <a:cubicBezTo>
                    <a:pt x="77" y="34"/>
                    <a:pt x="77" y="33"/>
                    <a:pt x="77" y="33"/>
                  </a:cubicBezTo>
                  <a:cubicBezTo>
                    <a:pt x="77" y="33"/>
                    <a:pt x="77" y="33"/>
                    <a:pt x="77" y="33"/>
                  </a:cubicBezTo>
                  <a:cubicBezTo>
                    <a:pt x="77" y="32"/>
                    <a:pt x="77" y="32"/>
                    <a:pt x="77" y="32"/>
                  </a:cubicBezTo>
                  <a:cubicBezTo>
                    <a:pt x="77" y="32"/>
                    <a:pt x="77" y="31"/>
                    <a:pt x="77" y="31"/>
                  </a:cubicBezTo>
                  <a:cubicBezTo>
                    <a:pt x="77" y="31"/>
                    <a:pt x="77" y="31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8"/>
                    <a:pt x="78" y="28"/>
                  </a:cubicBezTo>
                  <a:cubicBezTo>
                    <a:pt x="78" y="28"/>
                    <a:pt x="78" y="28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7" y="27"/>
                    <a:pt x="77" y="27"/>
                    <a:pt x="76" y="26"/>
                  </a:cubicBezTo>
                  <a:cubicBezTo>
                    <a:pt x="76" y="25"/>
                    <a:pt x="76" y="24"/>
                    <a:pt x="75" y="23"/>
                  </a:cubicBezTo>
                  <a:cubicBezTo>
                    <a:pt x="75" y="21"/>
                    <a:pt x="75" y="20"/>
                    <a:pt x="75" y="20"/>
                  </a:cubicBezTo>
                  <a:cubicBezTo>
                    <a:pt x="73" y="20"/>
                    <a:pt x="72" y="19"/>
                    <a:pt x="72" y="18"/>
                  </a:cubicBezTo>
                  <a:cubicBezTo>
                    <a:pt x="72" y="17"/>
                    <a:pt x="72" y="15"/>
                    <a:pt x="74" y="15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1" y="13"/>
                    <a:pt x="70" y="12"/>
                    <a:pt x="70" y="10"/>
                  </a:cubicBezTo>
                  <a:cubicBezTo>
                    <a:pt x="70" y="8"/>
                    <a:pt x="67" y="3"/>
                    <a:pt x="66" y="2"/>
                  </a:cubicBezTo>
                  <a:cubicBezTo>
                    <a:pt x="66" y="3"/>
                    <a:pt x="64" y="4"/>
                    <a:pt x="63" y="5"/>
                  </a:cubicBezTo>
                  <a:cubicBezTo>
                    <a:pt x="61" y="7"/>
                    <a:pt x="60" y="8"/>
                    <a:pt x="58" y="8"/>
                  </a:cubicBezTo>
                  <a:cubicBezTo>
                    <a:pt x="57" y="8"/>
                    <a:pt x="56" y="8"/>
                    <a:pt x="55" y="7"/>
                  </a:cubicBezTo>
                  <a:cubicBezTo>
                    <a:pt x="54" y="7"/>
                    <a:pt x="53" y="6"/>
                    <a:pt x="52" y="6"/>
                  </a:cubicBezTo>
                  <a:cubicBezTo>
                    <a:pt x="52" y="6"/>
                    <a:pt x="52" y="6"/>
                    <a:pt x="52" y="7"/>
                  </a:cubicBezTo>
                  <a:cubicBezTo>
                    <a:pt x="51" y="8"/>
                    <a:pt x="50" y="9"/>
                    <a:pt x="49" y="9"/>
                  </a:cubicBezTo>
                  <a:cubicBezTo>
                    <a:pt x="48" y="9"/>
                    <a:pt x="48" y="8"/>
                    <a:pt x="47" y="8"/>
                  </a:cubicBezTo>
                  <a:cubicBezTo>
                    <a:pt x="47" y="8"/>
                    <a:pt x="46" y="8"/>
                    <a:pt x="46" y="8"/>
                  </a:cubicBezTo>
                  <a:cubicBezTo>
                    <a:pt x="46" y="8"/>
                    <a:pt x="45" y="8"/>
                    <a:pt x="45" y="8"/>
                  </a:cubicBezTo>
                  <a:cubicBezTo>
                    <a:pt x="44" y="9"/>
                    <a:pt x="44" y="9"/>
                    <a:pt x="43" y="9"/>
                  </a:cubicBezTo>
                  <a:cubicBezTo>
                    <a:pt x="41" y="9"/>
                    <a:pt x="40" y="6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5"/>
                    <a:pt x="38" y="5"/>
                  </a:cubicBezTo>
                  <a:cubicBezTo>
                    <a:pt x="38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5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2" y="5"/>
                    <a:pt x="23" y="5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1"/>
                    <a:pt x="18" y="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5" y="3"/>
                    <a:pt x="15" y="3"/>
                  </a:cubicBezTo>
                  <a:cubicBezTo>
                    <a:pt x="15" y="3"/>
                    <a:pt x="15" y="3"/>
                    <a:pt x="15" y="4"/>
                  </a:cubicBezTo>
                  <a:cubicBezTo>
                    <a:pt x="15" y="4"/>
                    <a:pt x="15" y="4"/>
                    <a:pt x="14" y="4"/>
                  </a:cubicBezTo>
                  <a:cubicBezTo>
                    <a:pt x="14" y="5"/>
                    <a:pt x="14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3" y="7"/>
                    <a:pt x="14" y="7"/>
                  </a:cubicBezTo>
                  <a:cubicBezTo>
                    <a:pt x="14" y="8"/>
                    <a:pt x="14" y="9"/>
                    <a:pt x="14" y="9"/>
                  </a:cubicBezTo>
                  <a:cubicBezTo>
                    <a:pt x="15" y="11"/>
                    <a:pt x="11" y="13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2"/>
                    <a:pt x="5" y="14"/>
                    <a:pt x="3" y="16"/>
                  </a:cubicBezTo>
                  <a:cubicBezTo>
                    <a:pt x="2" y="16"/>
                    <a:pt x="1" y="17"/>
                    <a:pt x="1" y="17"/>
                  </a:cubicBezTo>
                  <a:cubicBezTo>
                    <a:pt x="1" y="17"/>
                    <a:pt x="1" y="18"/>
                    <a:pt x="0" y="18"/>
                  </a:cubicBezTo>
                  <a:cubicBezTo>
                    <a:pt x="2" y="19"/>
                    <a:pt x="3" y="20"/>
                    <a:pt x="4" y="22"/>
                  </a:cubicBezTo>
                  <a:cubicBezTo>
                    <a:pt x="5" y="24"/>
                    <a:pt x="5" y="25"/>
                    <a:pt x="8" y="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61" name="Freeform 263"/>
            <p:cNvSpPr>
              <a:spLocks/>
            </p:cNvSpPr>
            <p:nvPr/>
          </p:nvSpPr>
          <p:spPr bwMode="auto">
            <a:xfrm>
              <a:off x="12363450" y="5973763"/>
              <a:ext cx="307975" cy="257175"/>
            </a:xfrm>
            <a:custGeom>
              <a:avLst/>
              <a:gdLst>
                <a:gd name="T0" fmla="*/ 51 w 58"/>
                <a:gd name="T1" fmla="*/ 9 h 49"/>
                <a:gd name="T2" fmla="*/ 50 w 58"/>
                <a:gd name="T3" fmla="*/ 9 h 49"/>
                <a:gd name="T4" fmla="*/ 49 w 58"/>
                <a:gd name="T5" fmla="*/ 10 h 49"/>
                <a:gd name="T6" fmla="*/ 45 w 58"/>
                <a:gd name="T7" fmla="*/ 10 h 49"/>
                <a:gd name="T8" fmla="*/ 36 w 58"/>
                <a:gd name="T9" fmla="*/ 7 h 49"/>
                <a:gd name="T10" fmla="*/ 35 w 58"/>
                <a:gd name="T11" fmla="*/ 5 h 49"/>
                <a:gd name="T12" fmla="*/ 34 w 58"/>
                <a:gd name="T13" fmla="*/ 5 h 49"/>
                <a:gd name="T14" fmla="*/ 33 w 58"/>
                <a:gd name="T15" fmla="*/ 4 h 49"/>
                <a:gd name="T16" fmla="*/ 32 w 58"/>
                <a:gd name="T17" fmla="*/ 3 h 49"/>
                <a:gd name="T18" fmla="*/ 30 w 58"/>
                <a:gd name="T19" fmla="*/ 2 h 49"/>
                <a:gd name="T20" fmla="*/ 29 w 58"/>
                <a:gd name="T21" fmla="*/ 1 h 49"/>
                <a:gd name="T22" fmla="*/ 28 w 58"/>
                <a:gd name="T23" fmla="*/ 0 h 49"/>
                <a:gd name="T24" fmla="*/ 21 w 58"/>
                <a:gd name="T25" fmla="*/ 5 h 49"/>
                <a:gd name="T26" fmla="*/ 20 w 58"/>
                <a:gd name="T27" fmla="*/ 7 h 49"/>
                <a:gd name="T28" fmla="*/ 18 w 58"/>
                <a:gd name="T29" fmla="*/ 10 h 49"/>
                <a:gd name="T30" fmla="*/ 15 w 58"/>
                <a:gd name="T31" fmla="*/ 14 h 49"/>
                <a:gd name="T32" fmla="*/ 13 w 58"/>
                <a:gd name="T33" fmla="*/ 16 h 49"/>
                <a:gd name="T34" fmla="*/ 13 w 58"/>
                <a:gd name="T35" fmla="*/ 16 h 49"/>
                <a:gd name="T36" fmla="*/ 13 w 58"/>
                <a:gd name="T37" fmla="*/ 16 h 49"/>
                <a:gd name="T38" fmla="*/ 11 w 58"/>
                <a:gd name="T39" fmla="*/ 15 h 49"/>
                <a:gd name="T40" fmla="*/ 8 w 58"/>
                <a:gd name="T41" fmla="*/ 15 h 49"/>
                <a:gd name="T42" fmla="*/ 7 w 58"/>
                <a:gd name="T43" fmla="*/ 15 h 49"/>
                <a:gd name="T44" fmla="*/ 0 w 58"/>
                <a:gd name="T45" fmla="*/ 16 h 49"/>
                <a:gd name="T46" fmla="*/ 0 w 58"/>
                <a:gd name="T47" fmla="*/ 17 h 49"/>
                <a:gd name="T48" fmla="*/ 1 w 58"/>
                <a:gd name="T49" fmla="*/ 19 h 49"/>
                <a:gd name="T50" fmla="*/ 3 w 58"/>
                <a:gd name="T51" fmla="*/ 19 h 49"/>
                <a:gd name="T52" fmla="*/ 11 w 58"/>
                <a:gd name="T53" fmla="*/ 24 h 49"/>
                <a:gd name="T54" fmla="*/ 20 w 58"/>
                <a:gd name="T55" fmla="*/ 39 h 49"/>
                <a:gd name="T56" fmla="*/ 25 w 58"/>
                <a:gd name="T57" fmla="*/ 41 h 49"/>
                <a:gd name="T58" fmla="*/ 30 w 58"/>
                <a:gd name="T59" fmla="*/ 44 h 49"/>
                <a:gd name="T60" fmla="*/ 38 w 58"/>
                <a:gd name="T61" fmla="*/ 49 h 49"/>
                <a:gd name="T62" fmla="*/ 40 w 58"/>
                <a:gd name="T63" fmla="*/ 49 h 49"/>
                <a:gd name="T64" fmla="*/ 39 w 58"/>
                <a:gd name="T65" fmla="*/ 49 h 49"/>
                <a:gd name="T66" fmla="*/ 36 w 58"/>
                <a:gd name="T67" fmla="*/ 46 h 49"/>
                <a:gd name="T68" fmla="*/ 33 w 58"/>
                <a:gd name="T69" fmla="*/ 41 h 49"/>
                <a:gd name="T70" fmla="*/ 30 w 58"/>
                <a:gd name="T71" fmla="*/ 38 h 49"/>
                <a:gd name="T72" fmla="*/ 24 w 58"/>
                <a:gd name="T73" fmla="*/ 30 h 49"/>
                <a:gd name="T74" fmla="*/ 21 w 58"/>
                <a:gd name="T75" fmla="*/ 26 h 49"/>
                <a:gd name="T76" fmla="*/ 19 w 58"/>
                <a:gd name="T77" fmla="*/ 23 h 49"/>
                <a:gd name="T78" fmla="*/ 19 w 58"/>
                <a:gd name="T79" fmla="*/ 19 h 49"/>
                <a:gd name="T80" fmla="*/ 25 w 58"/>
                <a:gd name="T81" fmla="*/ 19 h 49"/>
                <a:gd name="T82" fmla="*/ 28 w 58"/>
                <a:gd name="T83" fmla="*/ 18 h 49"/>
                <a:gd name="T84" fmla="*/ 32 w 58"/>
                <a:gd name="T85" fmla="*/ 17 h 49"/>
                <a:gd name="T86" fmla="*/ 49 w 58"/>
                <a:gd name="T87" fmla="*/ 19 h 49"/>
                <a:gd name="T88" fmla="*/ 50 w 58"/>
                <a:gd name="T89" fmla="*/ 19 h 49"/>
                <a:gd name="T90" fmla="*/ 50 w 58"/>
                <a:gd name="T91" fmla="*/ 19 h 49"/>
                <a:gd name="T92" fmla="*/ 50 w 58"/>
                <a:gd name="T93" fmla="*/ 19 h 49"/>
                <a:gd name="T94" fmla="*/ 51 w 58"/>
                <a:gd name="T95" fmla="*/ 19 h 49"/>
                <a:gd name="T96" fmla="*/ 51 w 58"/>
                <a:gd name="T97" fmla="*/ 19 h 49"/>
                <a:gd name="T98" fmla="*/ 52 w 58"/>
                <a:gd name="T99" fmla="*/ 20 h 49"/>
                <a:gd name="T100" fmla="*/ 52 w 58"/>
                <a:gd name="T101" fmla="*/ 20 h 49"/>
                <a:gd name="T102" fmla="*/ 53 w 58"/>
                <a:gd name="T103" fmla="*/ 20 h 49"/>
                <a:gd name="T104" fmla="*/ 54 w 58"/>
                <a:gd name="T105" fmla="*/ 20 h 49"/>
                <a:gd name="T106" fmla="*/ 54 w 58"/>
                <a:gd name="T107" fmla="*/ 21 h 49"/>
                <a:gd name="T108" fmla="*/ 55 w 58"/>
                <a:gd name="T109" fmla="*/ 21 h 49"/>
                <a:gd name="T110" fmla="*/ 56 w 58"/>
                <a:gd name="T111" fmla="*/ 22 h 49"/>
                <a:gd name="T112" fmla="*/ 57 w 58"/>
                <a:gd name="T113" fmla="*/ 22 h 49"/>
                <a:gd name="T114" fmla="*/ 58 w 58"/>
                <a:gd name="T115" fmla="*/ 23 h 49"/>
                <a:gd name="T116" fmla="*/ 57 w 58"/>
                <a:gd name="T117" fmla="*/ 19 h 49"/>
                <a:gd name="T118" fmla="*/ 55 w 58"/>
                <a:gd name="T119" fmla="*/ 15 h 49"/>
                <a:gd name="T120" fmla="*/ 51 w 58"/>
                <a:gd name="T121" fmla="*/ 9 h 49"/>
                <a:gd name="T122" fmla="*/ 51 w 58"/>
                <a:gd name="T123" fmla="*/ 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8" h="49">
                  <a:moveTo>
                    <a:pt x="51" y="9"/>
                  </a:moveTo>
                  <a:cubicBezTo>
                    <a:pt x="51" y="9"/>
                    <a:pt x="50" y="9"/>
                    <a:pt x="50" y="9"/>
                  </a:cubicBezTo>
                  <a:cubicBezTo>
                    <a:pt x="49" y="9"/>
                    <a:pt x="49" y="10"/>
                    <a:pt x="49" y="10"/>
                  </a:cubicBezTo>
                  <a:cubicBezTo>
                    <a:pt x="48" y="10"/>
                    <a:pt x="47" y="10"/>
                    <a:pt x="45" y="10"/>
                  </a:cubicBezTo>
                  <a:cubicBezTo>
                    <a:pt x="44" y="10"/>
                    <a:pt x="38" y="10"/>
                    <a:pt x="36" y="7"/>
                  </a:cubicBezTo>
                  <a:cubicBezTo>
                    <a:pt x="36" y="6"/>
                    <a:pt x="35" y="6"/>
                    <a:pt x="35" y="5"/>
                  </a:cubicBezTo>
                  <a:cubicBezTo>
                    <a:pt x="35" y="5"/>
                    <a:pt x="34" y="5"/>
                    <a:pt x="34" y="5"/>
                  </a:cubicBezTo>
                  <a:cubicBezTo>
                    <a:pt x="34" y="5"/>
                    <a:pt x="33" y="4"/>
                    <a:pt x="33" y="4"/>
                  </a:cubicBezTo>
                  <a:cubicBezTo>
                    <a:pt x="33" y="4"/>
                    <a:pt x="32" y="3"/>
                    <a:pt x="32" y="3"/>
                  </a:cubicBezTo>
                  <a:cubicBezTo>
                    <a:pt x="31" y="3"/>
                    <a:pt x="31" y="2"/>
                    <a:pt x="30" y="2"/>
                  </a:cubicBezTo>
                  <a:cubicBezTo>
                    <a:pt x="30" y="2"/>
                    <a:pt x="29" y="2"/>
                    <a:pt x="29" y="1"/>
                  </a:cubicBezTo>
                  <a:cubicBezTo>
                    <a:pt x="29" y="1"/>
                    <a:pt x="28" y="1"/>
                    <a:pt x="28" y="0"/>
                  </a:cubicBezTo>
                  <a:cubicBezTo>
                    <a:pt x="26" y="2"/>
                    <a:pt x="23" y="4"/>
                    <a:pt x="21" y="5"/>
                  </a:cubicBezTo>
                  <a:cubicBezTo>
                    <a:pt x="21" y="5"/>
                    <a:pt x="21" y="6"/>
                    <a:pt x="20" y="7"/>
                  </a:cubicBezTo>
                  <a:cubicBezTo>
                    <a:pt x="20" y="8"/>
                    <a:pt x="20" y="10"/>
                    <a:pt x="18" y="10"/>
                  </a:cubicBezTo>
                  <a:cubicBezTo>
                    <a:pt x="17" y="10"/>
                    <a:pt x="16" y="12"/>
                    <a:pt x="15" y="14"/>
                  </a:cubicBezTo>
                  <a:cubicBezTo>
                    <a:pt x="15" y="15"/>
                    <a:pt x="14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1" y="15"/>
                    <a:pt x="11" y="15"/>
                  </a:cubicBezTo>
                  <a:cubicBezTo>
                    <a:pt x="10" y="15"/>
                    <a:pt x="8" y="15"/>
                    <a:pt x="8" y="15"/>
                  </a:cubicBezTo>
                  <a:cubicBezTo>
                    <a:pt x="8" y="15"/>
                    <a:pt x="8" y="15"/>
                    <a:pt x="7" y="15"/>
                  </a:cubicBezTo>
                  <a:cubicBezTo>
                    <a:pt x="6" y="15"/>
                    <a:pt x="4" y="16"/>
                    <a:pt x="0" y="16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5" y="19"/>
                    <a:pt x="11" y="19"/>
                    <a:pt x="11" y="24"/>
                  </a:cubicBezTo>
                  <a:cubicBezTo>
                    <a:pt x="11" y="27"/>
                    <a:pt x="17" y="35"/>
                    <a:pt x="20" y="39"/>
                  </a:cubicBezTo>
                  <a:cubicBezTo>
                    <a:pt x="22" y="40"/>
                    <a:pt x="24" y="41"/>
                    <a:pt x="25" y="41"/>
                  </a:cubicBezTo>
                  <a:cubicBezTo>
                    <a:pt x="27" y="42"/>
                    <a:pt x="29" y="42"/>
                    <a:pt x="30" y="44"/>
                  </a:cubicBezTo>
                  <a:cubicBezTo>
                    <a:pt x="30" y="46"/>
                    <a:pt x="34" y="48"/>
                    <a:pt x="38" y="49"/>
                  </a:cubicBezTo>
                  <a:cubicBezTo>
                    <a:pt x="39" y="49"/>
                    <a:pt x="39" y="49"/>
                    <a:pt x="40" y="49"/>
                  </a:cubicBezTo>
                  <a:cubicBezTo>
                    <a:pt x="40" y="49"/>
                    <a:pt x="40" y="49"/>
                    <a:pt x="39" y="49"/>
                  </a:cubicBezTo>
                  <a:cubicBezTo>
                    <a:pt x="38" y="48"/>
                    <a:pt x="37" y="47"/>
                    <a:pt x="36" y="46"/>
                  </a:cubicBezTo>
                  <a:cubicBezTo>
                    <a:pt x="34" y="44"/>
                    <a:pt x="33" y="42"/>
                    <a:pt x="33" y="41"/>
                  </a:cubicBezTo>
                  <a:cubicBezTo>
                    <a:pt x="33" y="41"/>
                    <a:pt x="31" y="39"/>
                    <a:pt x="30" y="38"/>
                  </a:cubicBezTo>
                  <a:cubicBezTo>
                    <a:pt x="27" y="36"/>
                    <a:pt x="24" y="33"/>
                    <a:pt x="24" y="30"/>
                  </a:cubicBezTo>
                  <a:cubicBezTo>
                    <a:pt x="24" y="28"/>
                    <a:pt x="22" y="27"/>
                    <a:pt x="21" y="26"/>
                  </a:cubicBezTo>
                  <a:cubicBezTo>
                    <a:pt x="20" y="25"/>
                    <a:pt x="19" y="24"/>
                    <a:pt x="19" y="23"/>
                  </a:cubicBezTo>
                  <a:cubicBezTo>
                    <a:pt x="18" y="22"/>
                    <a:pt x="19" y="20"/>
                    <a:pt x="19" y="19"/>
                  </a:cubicBezTo>
                  <a:cubicBezTo>
                    <a:pt x="21" y="18"/>
                    <a:pt x="23" y="17"/>
                    <a:pt x="25" y="19"/>
                  </a:cubicBezTo>
                  <a:cubicBezTo>
                    <a:pt x="26" y="19"/>
                    <a:pt x="27" y="19"/>
                    <a:pt x="28" y="18"/>
                  </a:cubicBezTo>
                  <a:cubicBezTo>
                    <a:pt x="29" y="17"/>
                    <a:pt x="31" y="16"/>
                    <a:pt x="32" y="17"/>
                  </a:cubicBezTo>
                  <a:cubicBezTo>
                    <a:pt x="34" y="18"/>
                    <a:pt x="43" y="18"/>
                    <a:pt x="49" y="19"/>
                  </a:cubicBezTo>
                  <a:cubicBezTo>
                    <a:pt x="49" y="19"/>
                    <a:pt x="49" y="19"/>
                    <a:pt x="50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0" y="19"/>
                    <a:pt x="51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1" y="19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3" y="20"/>
                    <a:pt x="53" y="20"/>
                  </a:cubicBezTo>
                  <a:cubicBezTo>
                    <a:pt x="53" y="20"/>
                    <a:pt x="53" y="20"/>
                    <a:pt x="54" y="20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6" y="21"/>
                    <a:pt x="56" y="22"/>
                    <a:pt x="56" y="22"/>
                  </a:cubicBezTo>
                  <a:cubicBezTo>
                    <a:pt x="56" y="22"/>
                    <a:pt x="57" y="22"/>
                    <a:pt x="57" y="22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57" y="22"/>
                    <a:pt x="57" y="20"/>
                    <a:pt x="57" y="19"/>
                  </a:cubicBezTo>
                  <a:cubicBezTo>
                    <a:pt x="57" y="17"/>
                    <a:pt x="57" y="16"/>
                    <a:pt x="55" y="15"/>
                  </a:cubicBezTo>
                  <a:cubicBezTo>
                    <a:pt x="53" y="15"/>
                    <a:pt x="52" y="13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62" name="Freeform 264"/>
            <p:cNvSpPr>
              <a:spLocks/>
            </p:cNvSpPr>
            <p:nvPr/>
          </p:nvSpPr>
          <p:spPr bwMode="auto">
            <a:xfrm>
              <a:off x="10763250" y="6734175"/>
              <a:ext cx="696913" cy="539750"/>
            </a:xfrm>
            <a:custGeom>
              <a:avLst/>
              <a:gdLst>
                <a:gd name="T0" fmla="*/ 17 w 131"/>
                <a:gd name="T1" fmla="*/ 93 h 103"/>
                <a:gd name="T2" fmla="*/ 5 w 131"/>
                <a:gd name="T3" fmla="*/ 100 h 103"/>
                <a:gd name="T4" fmla="*/ 0 w 131"/>
                <a:gd name="T5" fmla="*/ 102 h 103"/>
                <a:gd name="T6" fmla="*/ 39 w 131"/>
                <a:gd name="T7" fmla="*/ 102 h 103"/>
                <a:gd name="T8" fmla="*/ 41 w 131"/>
                <a:gd name="T9" fmla="*/ 102 h 103"/>
                <a:gd name="T10" fmla="*/ 42 w 131"/>
                <a:gd name="T11" fmla="*/ 102 h 103"/>
                <a:gd name="T12" fmla="*/ 43 w 131"/>
                <a:gd name="T13" fmla="*/ 102 h 103"/>
                <a:gd name="T14" fmla="*/ 44 w 131"/>
                <a:gd name="T15" fmla="*/ 103 h 103"/>
                <a:gd name="T16" fmla="*/ 44 w 131"/>
                <a:gd name="T17" fmla="*/ 103 h 103"/>
                <a:gd name="T18" fmla="*/ 45 w 131"/>
                <a:gd name="T19" fmla="*/ 103 h 103"/>
                <a:gd name="T20" fmla="*/ 45 w 131"/>
                <a:gd name="T21" fmla="*/ 103 h 103"/>
                <a:gd name="T22" fmla="*/ 46 w 131"/>
                <a:gd name="T23" fmla="*/ 103 h 103"/>
                <a:gd name="T24" fmla="*/ 46 w 131"/>
                <a:gd name="T25" fmla="*/ 103 h 103"/>
                <a:gd name="T26" fmla="*/ 46 w 131"/>
                <a:gd name="T27" fmla="*/ 92 h 103"/>
                <a:gd name="T28" fmla="*/ 64 w 131"/>
                <a:gd name="T29" fmla="*/ 79 h 103"/>
                <a:gd name="T30" fmla="*/ 68 w 131"/>
                <a:gd name="T31" fmla="*/ 79 h 103"/>
                <a:gd name="T32" fmla="*/ 69 w 131"/>
                <a:gd name="T33" fmla="*/ 79 h 103"/>
                <a:gd name="T34" fmla="*/ 71 w 131"/>
                <a:gd name="T35" fmla="*/ 78 h 103"/>
                <a:gd name="T36" fmla="*/ 78 w 131"/>
                <a:gd name="T37" fmla="*/ 75 h 103"/>
                <a:gd name="T38" fmla="*/ 82 w 131"/>
                <a:gd name="T39" fmla="*/ 75 h 103"/>
                <a:gd name="T40" fmla="*/ 87 w 131"/>
                <a:gd name="T41" fmla="*/ 69 h 103"/>
                <a:gd name="T42" fmla="*/ 94 w 131"/>
                <a:gd name="T43" fmla="*/ 66 h 103"/>
                <a:gd name="T44" fmla="*/ 96 w 131"/>
                <a:gd name="T45" fmla="*/ 65 h 103"/>
                <a:gd name="T46" fmla="*/ 98 w 131"/>
                <a:gd name="T47" fmla="*/ 64 h 103"/>
                <a:gd name="T48" fmla="*/ 101 w 131"/>
                <a:gd name="T49" fmla="*/ 62 h 103"/>
                <a:gd name="T50" fmla="*/ 102 w 131"/>
                <a:gd name="T51" fmla="*/ 59 h 103"/>
                <a:gd name="T52" fmla="*/ 102 w 131"/>
                <a:gd name="T53" fmla="*/ 56 h 103"/>
                <a:gd name="T54" fmla="*/ 104 w 131"/>
                <a:gd name="T55" fmla="*/ 52 h 103"/>
                <a:gd name="T56" fmla="*/ 105 w 131"/>
                <a:gd name="T57" fmla="*/ 52 h 103"/>
                <a:gd name="T58" fmla="*/ 106 w 131"/>
                <a:gd name="T59" fmla="*/ 52 h 103"/>
                <a:gd name="T60" fmla="*/ 112 w 131"/>
                <a:gd name="T61" fmla="*/ 49 h 103"/>
                <a:gd name="T62" fmla="*/ 119 w 131"/>
                <a:gd name="T63" fmla="*/ 47 h 103"/>
                <a:gd name="T64" fmla="*/ 127 w 131"/>
                <a:gd name="T65" fmla="*/ 47 h 103"/>
                <a:gd name="T66" fmla="*/ 130 w 131"/>
                <a:gd name="T67" fmla="*/ 47 h 103"/>
                <a:gd name="T68" fmla="*/ 131 w 131"/>
                <a:gd name="T69" fmla="*/ 47 h 103"/>
                <a:gd name="T70" fmla="*/ 131 w 131"/>
                <a:gd name="T71" fmla="*/ 44 h 103"/>
                <a:gd name="T72" fmla="*/ 128 w 131"/>
                <a:gd name="T73" fmla="*/ 37 h 103"/>
                <a:gd name="T74" fmla="*/ 126 w 131"/>
                <a:gd name="T75" fmla="*/ 30 h 103"/>
                <a:gd name="T76" fmla="*/ 126 w 131"/>
                <a:gd name="T77" fmla="*/ 26 h 103"/>
                <a:gd name="T78" fmla="*/ 123 w 131"/>
                <a:gd name="T79" fmla="*/ 15 h 103"/>
                <a:gd name="T80" fmla="*/ 122 w 131"/>
                <a:gd name="T81" fmla="*/ 13 h 103"/>
                <a:gd name="T82" fmla="*/ 122 w 131"/>
                <a:gd name="T83" fmla="*/ 13 h 103"/>
                <a:gd name="T84" fmla="*/ 121 w 131"/>
                <a:gd name="T85" fmla="*/ 12 h 103"/>
                <a:gd name="T86" fmla="*/ 115 w 131"/>
                <a:gd name="T87" fmla="*/ 10 h 103"/>
                <a:gd name="T88" fmla="*/ 109 w 131"/>
                <a:gd name="T89" fmla="*/ 9 h 103"/>
                <a:gd name="T90" fmla="*/ 108 w 131"/>
                <a:gd name="T91" fmla="*/ 9 h 103"/>
                <a:gd name="T92" fmla="*/ 103 w 131"/>
                <a:gd name="T93" fmla="*/ 9 h 103"/>
                <a:gd name="T94" fmla="*/ 98 w 131"/>
                <a:gd name="T95" fmla="*/ 9 h 103"/>
                <a:gd name="T96" fmla="*/ 89 w 131"/>
                <a:gd name="T97" fmla="*/ 6 h 103"/>
                <a:gd name="T98" fmla="*/ 80 w 131"/>
                <a:gd name="T99" fmla="*/ 2 h 103"/>
                <a:gd name="T100" fmla="*/ 73 w 131"/>
                <a:gd name="T101" fmla="*/ 14 h 103"/>
                <a:gd name="T102" fmla="*/ 68 w 131"/>
                <a:gd name="T103" fmla="*/ 24 h 103"/>
                <a:gd name="T104" fmla="*/ 50 w 131"/>
                <a:gd name="T105" fmla="*/ 33 h 103"/>
                <a:gd name="T106" fmla="*/ 45 w 131"/>
                <a:gd name="T107" fmla="*/ 37 h 103"/>
                <a:gd name="T108" fmla="*/ 42 w 131"/>
                <a:gd name="T109" fmla="*/ 42 h 103"/>
                <a:gd name="T110" fmla="*/ 39 w 131"/>
                <a:gd name="T111" fmla="*/ 47 h 103"/>
                <a:gd name="T112" fmla="*/ 35 w 131"/>
                <a:gd name="T113" fmla="*/ 53 h 103"/>
                <a:gd name="T114" fmla="*/ 36 w 131"/>
                <a:gd name="T115" fmla="*/ 69 h 103"/>
                <a:gd name="T116" fmla="*/ 36 w 131"/>
                <a:gd name="T117" fmla="*/ 72 h 103"/>
                <a:gd name="T118" fmla="*/ 22 w 131"/>
                <a:gd name="T119" fmla="*/ 89 h 103"/>
                <a:gd name="T120" fmla="*/ 17 w 131"/>
                <a:gd name="T121" fmla="*/ 9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1" h="103">
                  <a:moveTo>
                    <a:pt x="17" y="93"/>
                  </a:moveTo>
                  <a:cubicBezTo>
                    <a:pt x="14" y="96"/>
                    <a:pt x="11" y="99"/>
                    <a:pt x="5" y="100"/>
                  </a:cubicBezTo>
                  <a:cubicBezTo>
                    <a:pt x="3" y="101"/>
                    <a:pt x="1" y="101"/>
                    <a:pt x="0" y="102"/>
                  </a:cubicBezTo>
                  <a:cubicBezTo>
                    <a:pt x="39" y="102"/>
                    <a:pt x="39" y="102"/>
                    <a:pt x="39" y="102"/>
                  </a:cubicBezTo>
                  <a:cubicBezTo>
                    <a:pt x="40" y="102"/>
                    <a:pt x="40" y="102"/>
                    <a:pt x="41" y="102"/>
                  </a:cubicBezTo>
                  <a:cubicBezTo>
                    <a:pt x="41" y="102"/>
                    <a:pt x="41" y="102"/>
                    <a:pt x="42" y="102"/>
                  </a:cubicBezTo>
                  <a:cubicBezTo>
                    <a:pt x="42" y="102"/>
                    <a:pt x="43" y="102"/>
                    <a:pt x="43" y="102"/>
                  </a:cubicBezTo>
                  <a:cubicBezTo>
                    <a:pt x="43" y="102"/>
                    <a:pt x="43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45" y="103"/>
                    <a:pt x="45" y="103"/>
                    <a:pt x="45" y="103"/>
                  </a:cubicBezTo>
                  <a:cubicBezTo>
                    <a:pt x="45" y="103"/>
                    <a:pt x="45" y="103"/>
                    <a:pt x="45" y="103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5" y="95"/>
                    <a:pt x="45" y="93"/>
                    <a:pt x="46" y="92"/>
                  </a:cubicBezTo>
                  <a:cubicBezTo>
                    <a:pt x="46" y="90"/>
                    <a:pt x="60" y="82"/>
                    <a:pt x="64" y="79"/>
                  </a:cubicBezTo>
                  <a:cubicBezTo>
                    <a:pt x="65" y="79"/>
                    <a:pt x="66" y="79"/>
                    <a:pt x="68" y="79"/>
                  </a:cubicBezTo>
                  <a:cubicBezTo>
                    <a:pt x="69" y="79"/>
                    <a:pt x="69" y="79"/>
                    <a:pt x="69" y="79"/>
                  </a:cubicBezTo>
                  <a:cubicBezTo>
                    <a:pt x="71" y="79"/>
                    <a:pt x="71" y="79"/>
                    <a:pt x="71" y="78"/>
                  </a:cubicBezTo>
                  <a:cubicBezTo>
                    <a:pt x="71" y="75"/>
                    <a:pt x="74" y="75"/>
                    <a:pt x="78" y="75"/>
                  </a:cubicBezTo>
                  <a:cubicBezTo>
                    <a:pt x="79" y="75"/>
                    <a:pt x="80" y="75"/>
                    <a:pt x="82" y="75"/>
                  </a:cubicBezTo>
                  <a:cubicBezTo>
                    <a:pt x="85" y="74"/>
                    <a:pt x="87" y="72"/>
                    <a:pt x="87" y="69"/>
                  </a:cubicBezTo>
                  <a:cubicBezTo>
                    <a:pt x="87" y="66"/>
                    <a:pt x="91" y="66"/>
                    <a:pt x="94" y="66"/>
                  </a:cubicBezTo>
                  <a:cubicBezTo>
                    <a:pt x="95" y="66"/>
                    <a:pt x="95" y="65"/>
                    <a:pt x="96" y="65"/>
                  </a:cubicBezTo>
                  <a:cubicBezTo>
                    <a:pt x="97" y="65"/>
                    <a:pt x="98" y="65"/>
                    <a:pt x="98" y="64"/>
                  </a:cubicBezTo>
                  <a:cubicBezTo>
                    <a:pt x="99" y="63"/>
                    <a:pt x="100" y="62"/>
                    <a:pt x="101" y="62"/>
                  </a:cubicBezTo>
                  <a:cubicBezTo>
                    <a:pt x="102" y="62"/>
                    <a:pt x="102" y="60"/>
                    <a:pt x="102" y="59"/>
                  </a:cubicBezTo>
                  <a:cubicBezTo>
                    <a:pt x="102" y="58"/>
                    <a:pt x="102" y="57"/>
                    <a:pt x="102" y="56"/>
                  </a:cubicBezTo>
                  <a:cubicBezTo>
                    <a:pt x="102" y="53"/>
                    <a:pt x="102" y="52"/>
                    <a:pt x="104" y="52"/>
                  </a:cubicBezTo>
                  <a:cubicBezTo>
                    <a:pt x="105" y="52"/>
                    <a:pt x="105" y="52"/>
                    <a:pt x="105" y="52"/>
                  </a:cubicBezTo>
                  <a:cubicBezTo>
                    <a:pt x="105" y="52"/>
                    <a:pt x="106" y="52"/>
                    <a:pt x="106" y="52"/>
                  </a:cubicBezTo>
                  <a:cubicBezTo>
                    <a:pt x="109" y="52"/>
                    <a:pt x="112" y="50"/>
                    <a:pt x="112" y="49"/>
                  </a:cubicBezTo>
                  <a:cubicBezTo>
                    <a:pt x="112" y="47"/>
                    <a:pt x="115" y="47"/>
                    <a:pt x="119" y="47"/>
                  </a:cubicBezTo>
                  <a:cubicBezTo>
                    <a:pt x="122" y="47"/>
                    <a:pt x="125" y="47"/>
                    <a:pt x="127" y="47"/>
                  </a:cubicBezTo>
                  <a:cubicBezTo>
                    <a:pt x="128" y="47"/>
                    <a:pt x="129" y="47"/>
                    <a:pt x="130" y="47"/>
                  </a:cubicBezTo>
                  <a:cubicBezTo>
                    <a:pt x="130" y="47"/>
                    <a:pt x="130" y="47"/>
                    <a:pt x="131" y="47"/>
                  </a:cubicBezTo>
                  <a:cubicBezTo>
                    <a:pt x="131" y="46"/>
                    <a:pt x="131" y="45"/>
                    <a:pt x="131" y="44"/>
                  </a:cubicBezTo>
                  <a:cubicBezTo>
                    <a:pt x="131" y="42"/>
                    <a:pt x="129" y="37"/>
                    <a:pt x="128" y="37"/>
                  </a:cubicBezTo>
                  <a:cubicBezTo>
                    <a:pt x="125" y="37"/>
                    <a:pt x="125" y="34"/>
                    <a:pt x="126" y="30"/>
                  </a:cubicBezTo>
                  <a:cubicBezTo>
                    <a:pt x="126" y="29"/>
                    <a:pt x="126" y="27"/>
                    <a:pt x="126" y="26"/>
                  </a:cubicBezTo>
                  <a:cubicBezTo>
                    <a:pt x="126" y="21"/>
                    <a:pt x="125" y="18"/>
                    <a:pt x="123" y="15"/>
                  </a:cubicBezTo>
                  <a:cubicBezTo>
                    <a:pt x="123" y="14"/>
                    <a:pt x="122" y="14"/>
                    <a:pt x="122" y="13"/>
                  </a:cubicBezTo>
                  <a:cubicBezTo>
                    <a:pt x="122" y="13"/>
                    <a:pt x="122" y="13"/>
                    <a:pt x="122" y="13"/>
                  </a:cubicBezTo>
                  <a:cubicBezTo>
                    <a:pt x="122" y="12"/>
                    <a:pt x="121" y="12"/>
                    <a:pt x="121" y="12"/>
                  </a:cubicBezTo>
                  <a:cubicBezTo>
                    <a:pt x="119" y="12"/>
                    <a:pt x="117" y="11"/>
                    <a:pt x="115" y="10"/>
                  </a:cubicBezTo>
                  <a:cubicBezTo>
                    <a:pt x="113" y="9"/>
                    <a:pt x="111" y="9"/>
                    <a:pt x="109" y="9"/>
                  </a:cubicBezTo>
                  <a:cubicBezTo>
                    <a:pt x="108" y="9"/>
                    <a:pt x="108" y="9"/>
                    <a:pt x="108" y="9"/>
                  </a:cubicBezTo>
                  <a:cubicBezTo>
                    <a:pt x="107" y="9"/>
                    <a:pt x="105" y="9"/>
                    <a:pt x="103" y="9"/>
                  </a:cubicBezTo>
                  <a:cubicBezTo>
                    <a:pt x="102" y="9"/>
                    <a:pt x="100" y="9"/>
                    <a:pt x="98" y="9"/>
                  </a:cubicBezTo>
                  <a:cubicBezTo>
                    <a:pt x="95" y="9"/>
                    <a:pt x="91" y="9"/>
                    <a:pt x="89" y="6"/>
                  </a:cubicBezTo>
                  <a:cubicBezTo>
                    <a:pt x="85" y="2"/>
                    <a:pt x="82" y="0"/>
                    <a:pt x="80" y="2"/>
                  </a:cubicBezTo>
                  <a:cubicBezTo>
                    <a:pt x="78" y="2"/>
                    <a:pt x="75" y="9"/>
                    <a:pt x="73" y="14"/>
                  </a:cubicBezTo>
                  <a:cubicBezTo>
                    <a:pt x="71" y="18"/>
                    <a:pt x="69" y="22"/>
                    <a:pt x="68" y="24"/>
                  </a:cubicBezTo>
                  <a:cubicBezTo>
                    <a:pt x="64" y="30"/>
                    <a:pt x="54" y="33"/>
                    <a:pt x="50" y="33"/>
                  </a:cubicBezTo>
                  <a:cubicBezTo>
                    <a:pt x="48" y="33"/>
                    <a:pt x="47" y="35"/>
                    <a:pt x="45" y="37"/>
                  </a:cubicBezTo>
                  <a:cubicBezTo>
                    <a:pt x="44" y="39"/>
                    <a:pt x="43" y="41"/>
                    <a:pt x="42" y="42"/>
                  </a:cubicBezTo>
                  <a:cubicBezTo>
                    <a:pt x="40" y="44"/>
                    <a:pt x="40" y="45"/>
                    <a:pt x="39" y="47"/>
                  </a:cubicBezTo>
                  <a:cubicBezTo>
                    <a:pt x="39" y="49"/>
                    <a:pt x="38" y="51"/>
                    <a:pt x="35" y="53"/>
                  </a:cubicBezTo>
                  <a:cubicBezTo>
                    <a:pt x="32" y="56"/>
                    <a:pt x="33" y="65"/>
                    <a:pt x="36" y="69"/>
                  </a:cubicBezTo>
                  <a:cubicBezTo>
                    <a:pt x="36" y="70"/>
                    <a:pt x="36" y="71"/>
                    <a:pt x="36" y="72"/>
                  </a:cubicBezTo>
                  <a:cubicBezTo>
                    <a:pt x="35" y="77"/>
                    <a:pt x="27" y="86"/>
                    <a:pt x="22" y="89"/>
                  </a:cubicBezTo>
                  <a:cubicBezTo>
                    <a:pt x="20" y="90"/>
                    <a:pt x="19" y="92"/>
                    <a:pt x="17" y="9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63" name="Freeform 265"/>
            <p:cNvSpPr>
              <a:spLocks/>
            </p:cNvSpPr>
            <p:nvPr/>
          </p:nvSpPr>
          <p:spPr bwMode="auto">
            <a:xfrm>
              <a:off x="11028363" y="8331200"/>
              <a:ext cx="350838" cy="361950"/>
            </a:xfrm>
            <a:custGeom>
              <a:avLst/>
              <a:gdLst>
                <a:gd name="T0" fmla="*/ 63 w 66"/>
                <a:gd name="T1" fmla="*/ 62 h 69"/>
                <a:gd name="T2" fmla="*/ 63 w 66"/>
                <a:gd name="T3" fmla="*/ 61 h 69"/>
                <a:gd name="T4" fmla="*/ 63 w 66"/>
                <a:gd name="T5" fmla="*/ 60 h 69"/>
                <a:gd name="T6" fmla="*/ 63 w 66"/>
                <a:gd name="T7" fmla="*/ 59 h 69"/>
                <a:gd name="T8" fmla="*/ 63 w 66"/>
                <a:gd name="T9" fmla="*/ 59 h 69"/>
                <a:gd name="T10" fmla="*/ 60 w 66"/>
                <a:gd name="T11" fmla="*/ 41 h 69"/>
                <a:gd name="T12" fmla="*/ 65 w 66"/>
                <a:gd name="T13" fmla="*/ 30 h 69"/>
                <a:gd name="T14" fmla="*/ 66 w 66"/>
                <a:gd name="T15" fmla="*/ 26 h 69"/>
                <a:gd name="T16" fmla="*/ 66 w 66"/>
                <a:gd name="T17" fmla="*/ 24 h 69"/>
                <a:gd name="T18" fmla="*/ 66 w 66"/>
                <a:gd name="T19" fmla="*/ 22 h 69"/>
                <a:gd name="T20" fmla="*/ 65 w 66"/>
                <a:gd name="T21" fmla="*/ 20 h 69"/>
                <a:gd name="T22" fmla="*/ 65 w 66"/>
                <a:gd name="T23" fmla="*/ 18 h 69"/>
                <a:gd name="T24" fmla="*/ 64 w 66"/>
                <a:gd name="T25" fmla="*/ 15 h 69"/>
                <a:gd name="T26" fmla="*/ 63 w 66"/>
                <a:gd name="T27" fmla="*/ 13 h 69"/>
                <a:gd name="T28" fmla="*/ 63 w 66"/>
                <a:gd name="T29" fmla="*/ 10 h 69"/>
                <a:gd name="T30" fmla="*/ 62 w 66"/>
                <a:gd name="T31" fmla="*/ 10 h 69"/>
                <a:gd name="T32" fmla="*/ 61 w 66"/>
                <a:gd name="T33" fmla="*/ 9 h 69"/>
                <a:gd name="T34" fmla="*/ 56 w 66"/>
                <a:gd name="T35" fmla="*/ 8 h 69"/>
                <a:gd name="T36" fmla="*/ 46 w 66"/>
                <a:gd name="T37" fmla="*/ 12 h 69"/>
                <a:gd name="T38" fmla="*/ 36 w 66"/>
                <a:gd name="T39" fmla="*/ 5 h 69"/>
                <a:gd name="T40" fmla="*/ 35 w 66"/>
                <a:gd name="T41" fmla="*/ 4 h 69"/>
                <a:gd name="T42" fmla="*/ 34 w 66"/>
                <a:gd name="T43" fmla="*/ 3 h 69"/>
                <a:gd name="T44" fmla="*/ 32 w 66"/>
                <a:gd name="T45" fmla="*/ 3 h 69"/>
                <a:gd name="T46" fmla="*/ 31 w 66"/>
                <a:gd name="T47" fmla="*/ 3 h 69"/>
                <a:gd name="T48" fmla="*/ 26 w 66"/>
                <a:gd name="T49" fmla="*/ 5 h 69"/>
                <a:gd name="T50" fmla="*/ 24 w 66"/>
                <a:gd name="T51" fmla="*/ 1 h 69"/>
                <a:gd name="T52" fmla="*/ 23 w 66"/>
                <a:gd name="T53" fmla="*/ 0 h 69"/>
                <a:gd name="T54" fmla="*/ 15 w 66"/>
                <a:gd name="T55" fmla="*/ 7 h 69"/>
                <a:gd name="T56" fmla="*/ 9 w 66"/>
                <a:gd name="T57" fmla="*/ 3 h 69"/>
                <a:gd name="T58" fmla="*/ 6 w 66"/>
                <a:gd name="T59" fmla="*/ 6 h 69"/>
                <a:gd name="T60" fmla="*/ 4 w 66"/>
                <a:gd name="T61" fmla="*/ 6 h 69"/>
                <a:gd name="T62" fmla="*/ 4 w 66"/>
                <a:gd name="T63" fmla="*/ 6 h 69"/>
                <a:gd name="T64" fmla="*/ 4 w 66"/>
                <a:gd name="T65" fmla="*/ 7 h 69"/>
                <a:gd name="T66" fmla="*/ 4 w 66"/>
                <a:gd name="T67" fmla="*/ 8 h 69"/>
                <a:gd name="T68" fmla="*/ 4 w 66"/>
                <a:gd name="T69" fmla="*/ 9 h 69"/>
                <a:gd name="T70" fmla="*/ 4 w 66"/>
                <a:gd name="T71" fmla="*/ 10 h 69"/>
                <a:gd name="T72" fmla="*/ 4 w 66"/>
                <a:gd name="T73" fmla="*/ 11 h 69"/>
                <a:gd name="T74" fmla="*/ 4 w 66"/>
                <a:gd name="T75" fmla="*/ 12 h 69"/>
                <a:gd name="T76" fmla="*/ 7 w 66"/>
                <a:gd name="T77" fmla="*/ 19 h 69"/>
                <a:gd name="T78" fmla="*/ 8 w 66"/>
                <a:gd name="T79" fmla="*/ 26 h 69"/>
                <a:gd name="T80" fmla="*/ 4 w 66"/>
                <a:gd name="T81" fmla="*/ 26 h 69"/>
                <a:gd name="T82" fmla="*/ 4 w 66"/>
                <a:gd name="T83" fmla="*/ 29 h 69"/>
                <a:gd name="T84" fmla="*/ 3 w 66"/>
                <a:gd name="T85" fmla="*/ 35 h 69"/>
                <a:gd name="T86" fmla="*/ 1 w 66"/>
                <a:gd name="T87" fmla="*/ 37 h 69"/>
                <a:gd name="T88" fmla="*/ 1 w 66"/>
                <a:gd name="T89" fmla="*/ 39 h 69"/>
                <a:gd name="T90" fmla="*/ 1 w 66"/>
                <a:gd name="T91" fmla="*/ 42 h 69"/>
                <a:gd name="T92" fmla="*/ 0 w 66"/>
                <a:gd name="T93" fmla="*/ 48 h 69"/>
                <a:gd name="T94" fmla="*/ 3 w 66"/>
                <a:gd name="T95" fmla="*/ 50 h 69"/>
                <a:gd name="T96" fmla="*/ 12 w 66"/>
                <a:gd name="T97" fmla="*/ 59 h 69"/>
                <a:gd name="T98" fmla="*/ 11 w 66"/>
                <a:gd name="T99" fmla="*/ 64 h 69"/>
                <a:gd name="T100" fmla="*/ 10 w 66"/>
                <a:gd name="T101" fmla="*/ 66 h 69"/>
                <a:gd name="T102" fmla="*/ 10 w 66"/>
                <a:gd name="T103" fmla="*/ 67 h 69"/>
                <a:gd name="T104" fmla="*/ 9 w 66"/>
                <a:gd name="T105" fmla="*/ 69 h 69"/>
                <a:gd name="T106" fmla="*/ 41 w 66"/>
                <a:gd name="T107" fmla="*/ 6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6" h="69">
                  <a:moveTo>
                    <a:pt x="41" y="61"/>
                  </a:moveTo>
                  <a:cubicBezTo>
                    <a:pt x="48" y="60"/>
                    <a:pt x="56" y="61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3" y="60"/>
                    <a:pt x="63" y="60"/>
                    <a:pt x="63" y="59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61" y="57"/>
                    <a:pt x="57" y="48"/>
                    <a:pt x="58" y="45"/>
                  </a:cubicBezTo>
                  <a:cubicBezTo>
                    <a:pt x="58" y="45"/>
                    <a:pt x="59" y="43"/>
                    <a:pt x="60" y="41"/>
                  </a:cubicBezTo>
                  <a:cubicBezTo>
                    <a:pt x="61" y="39"/>
                    <a:pt x="62" y="36"/>
                    <a:pt x="62" y="35"/>
                  </a:cubicBezTo>
                  <a:cubicBezTo>
                    <a:pt x="62" y="33"/>
                    <a:pt x="63" y="31"/>
                    <a:pt x="65" y="30"/>
                  </a:cubicBezTo>
                  <a:cubicBezTo>
                    <a:pt x="65" y="29"/>
                    <a:pt x="66" y="28"/>
                    <a:pt x="66" y="27"/>
                  </a:cubicBezTo>
                  <a:cubicBezTo>
                    <a:pt x="66" y="27"/>
                    <a:pt x="66" y="26"/>
                    <a:pt x="66" y="26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66" y="25"/>
                    <a:pt x="66" y="25"/>
                    <a:pt x="66" y="24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66" y="23"/>
                    <a:pt x="66" y="23"/>
                    <a:pt x="66" y="22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66" y="21"/>
                    <a:pt x="65" y="21"/>
                    <a:pt x="65" y="20"/>
                  </a:cubicBezTo>
                  <a:cubicBezTo>
                    <a:pt x="65" y="20"/>
                    <a:pt x="65" y="19"/>
                    <a:pt x="65" y="19"/>
                  </a:cubicBezTo>
                  <a:cubicBezTo>
                    <a:pt x="65" y="19"/>
                    <a:pt x="65" y="18"/>
                    <a:pt x="65" y="18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64" y="16"/>
                    <a:pt x="64" y="16"/>
                    <a:pt x="64" y="15"/>
                  </a:cubicBezTo>
                  <a:cubicBezTo>
                    <a:pt x="64" y="15"/>
                    <a:pt x="64" y="14"/>
                    <a:pt x="64" y="14"/>
                  </a:cubicBezTo>
                  <a:cubicBezTo>
                    <a:pt x="64" y="13"/>
                    <a:pt x="64" y="13"/>
                    <a:pt x="63" y="13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1"/>
                    <a:pt x="63" y="11"/>
                    <a:pt x="63" y="10"/>
                  </a:cubicBezTo>
                  <a:cubicBezTo>
                    <a:pt x="63" y="10"/>
                    <a:pt x="62" y="10"/>
                    <a:pt x="62" y="10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62" y="10"/>
                    <a:pt x="62" y="10"/>
                    <a:pt x="61" y="10"/>
                  </a:cubicBezTo>
                  <a:cubicBezTo>
                    <a:pt x="61" y="10"/>
                    <a:pt x="61" y="10"/>
                    <a:pt x="61" y="9"/>
                  </a:cubicBezTo>
                  <a:cubicBezTo>
                    <a:pt x="60" y="9"/>
                    <a:pt x="59" y="9"/>
                    <a:pt x="58" y="8"/>
                  </a:cubicBezTo>
                  <a:cubicBezTo>
                    <a:pt x="58" y="8"/>
                    <a:pt x="57" y="8"/>
                    <a:pt x="56" y="8"/>
                  </a:cubicBezTo>
                  <a:cubicBezTo>
                    <a:pt x="54" y="8"/>
                    <a:pt x="50" y="9"/>
                    <a:pt x="49" y="11"/>
                  </a:cubicBezTo>
                  <a:cubicBezTo>
                    <a:pt x="48" y="12"/>
                    <a:pt x="47" y="12"/>
                    <a:pt x="46" y="12"/>
                  </a:cubicBezTo>
                  <a:cubicBezTo>
                    <a:pt x="42" y="12"/>
                    <a:pt x="38" y="7"/>
                    <a:pt x="37" y="6"/>
                  </a:cubicBezTo>
                  <a:cubicBezTo>
                    <a:pt x="37" y="6"/>
                    <a:pt x="37" y="5"/>
                    <a:pt x="36" y="5"/>
                  </a:cubicBezTo>
                  <a:cubicBezTo>
                    <a:pt x="36" y="5"/>
                    <a:pt x="36" y="5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4" y="4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0" y="3"/>
                    <a:pt x="30" y="3"/>
                  </a:cubicBezTo>
                  <a:cubicBezTo>
                    <a:pt x="28" y="4"/>
                    <a:pt x="27" y="5"/>
                    <a:pt x="26" y="5"/>
                  </a:cubicBezTo>
                  <a:cubicBezTo>
                    <a:pt x="26" y="5"/>
                    <a:pt x="25" y="5"/>
                    <a:pt x="25" y="4"/>
                  </a:cubicBezTo>
                  <a:cubicBezTo>
                    <a:pt x="24" y="4"/>
                    <a:pt x="24" y="3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2" y="0"/>
                    <a:pt x="21" y="1"/>
                    <a:pt x="21" y="2"/>
                  </a:cubicBezTo>
                  <a:cubicBezTo>
                    <a:pt x="20" y="4"/>
                    <a:pt x="17" y="7"/>
                    <a:pt x="15" y="7"/>
                  </a:cubicBezTo>
                  <a:cubicBezTo>
                    <a:pt x="14" y="7"/>
                    <a:pt x="13" y="6"/>
                    <a:pt x="12" y="5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9" y="3"/>
                    <a:pt x="9" y="3"/>
                    <a:pt x="8" y="4"/>
                  </a:cubicBezTo>
                  <a:cubicBezTo>
                    <a:pt x="8" y="6"/>
                    <a:pt x="6" y="6"/>
                    <a:pt x="6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7" y="14"/>
                    <a:pt x="7" y="17"/>
                    <a:pt x="7" y="19"/>
                  </a:cubicBezTo>
                  <a:cubicBezTo>
                    <a:pt x="7" y="19"/>
                    <a:pt x="7" y="20"/>
                    <a:pt x="8" y="21"/>
                  </a:cubicBezTo>
                  <a:cubicBezTo>
                    <a:pt x="9" y="22"/>
                    <a:pt x="10" y="24"/>
                    <a:pt x="8" y="26"/>
                  </a:cubicBezTo>
                  <a:cubicBezTo>
                    <a:pt x="7" y="27"/>
                    <a:pt x="6" y="27"/>
                    <a:pt x="5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3" y="27"/>
                  </a:cubicBezTo>
                  <a:cubicBezTo>
                    <a:pt x="3" y="27"/>
                    <a:pt x="3" y="28"/>
                    <a:pt x="4" y="29"/>
                  </a:cubicBezTo>
                  <a:cubicBezTo>
                    <a:pt x="5" y="30"/>
                    <a:pt x="5" y="32"/>
                    <a:pt x="4" y="33"/>
                  </a:cubicBezTo>
                  <a:cubicBezTo>
                    <a:pt x="4" y="34"/>
                    <a:pt x="3" y="35"/>
                    <a:pt x="3" y="35"/>
                  </a:cubicBezTo>
                  <a:cubicBezTo>
                    <a:pt x="2" y="36"/>
                    <a:pt x="2" y="36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7"/>
                    <a:pt x="1" y="38"/>
                  </a:cubicBezTo>
                  <a:cubicBezTo>
                    <a:pt x="1" y="38"/>
                    <a:pt x="1" y="38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40"/>
                    <a:pt x="1" y="41"/>
                    <a:pt x="1" y="42"/>
                  </a:cubicBezTo>
                  <a:cubicBezTo>
                    <a:pt x="2" y="44"/>
                    <a:pt x="1" y="45"/>
                    <a:pt x="1" y="46"/>
                  </a:cubicBezTo>
                  <a:cubicBezTo>
                    <a:pt x="0" y="47"/>
                    <a:pt x="0" y="47"/>
                    <a:pt x="0" y="48"/>
                  </a:cubicBezTo>
                  <a:cubicBezTo>
                    <a:pt x="0" y="48"/>
                    <a:pt x="0" y="48"/>
                    <a:pt x="1" y="48"/>
                  </a:cubicBezTo>
                  <a:cubicBezTo>
                    <a:pt x="1" y="49"/>
                    <a:pt x="2" y="49"/>
                    <a:pt x="3" y="50"/>
                  </a:cubicBezTo>
                  <a:cubicBezTo>
                    <a:pt x="4" y="50"/>
                    <a:pt x="5" y="51"/>
                    <a:pt x="5" y="51"/>
                  </a:cubicBezTo>
                  <a:cubicBezTo>
                    <a:pt x="9" y="53"/>
                    <a:pt x="13" y="55"/>
                    <a:pt x="12" y="59"/>
                  </a:cubicBezTo>
                  <a:cubicBezTo>
                    <a:pt x="12" y="61"/>
                    <a:pt x="12" y="62"/>
                    <a:pt x="11" y="63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1" y="65"/>
                    <a:pt x="10" y="65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0" y="68"/>
                    <a:pt x="9" y="68"/>
                    <a:pt x="9" y="69"/>
                  </a:cubicBezTo>
                  <a:cubicBezTo>
                    <a:pt x="13" y="68"/>
                    <a:pt x="18" y="67"/>
                    <a:pt x="23" y="66"/>
                  </a:cubicBezTo>
                  <a:cubicBezTo>
                    <a:pt x="29" y="64"/>
                    <a:pt x="35" y="62"/>
                    <a:pt x="41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64" name="Freeform 266"/>
            <p:cNvSpPr>
              <a:spLocks/>
            </p:cNvSpPr>
            <p:nvPr/>
          </p:nvSpPr>
          <p:spPr bwMode="auto">
            <a:xfrm>
              <a:off x="11698288" y="5591175"/>
              <a:ext cx="212725" cy="152400"/>
            </a:xfrm>
            <a:custGeom>
              <a:avLst/>
              <a:gdLst>
                <a:gd name="T0" fmla="*/ 5 w 40"/>
                <a:gd name="T1" fmla="*/ 4 h 29"/>
                <a:gd name="T2" fmla="*/ 0 w 40"/>
                <a:gd name="T3" fmla="*/ 7 h 29"/>
                <a:gd name="T4" fmla="*/ 2 w 40"/>
                <a:gd name="T5" fmla="*/ 11 h 29"/>
                <a:gd name="T6" fmla="*/ 7 w 40"/>
                <a:gd name="T7" fmla="*/ 13 h 29"/>
                <a:gd name="T8" fmla="*/ 12 w 40"/>
                <a:gd name="T9" fmla="*/ 16 h 29"/>
                <a:gd name="T10" fmla="*/ 18 w 40"/>
                <a:gd name="T11" fmla="*/ 23 h 29"/>
                <a:gd name="T12" fmla="*/ 21 w 40"/>
                <a:gd name="T13" fmla="*/ 21 h 29"/>
                <a:gd name="T14" fmla="*/ 25 w 40"/>
                <a:gd name="T15" fmla="*/ 21 h 29"/>
                <a:gd name="T16" fmla="*/ 25 w 40"/>
                <a:gd name="T17" fmla="*/ 22 h 29"/>
                <a:gd name="T18" fmla="*/ 26 w 40"/>
                <a:gd name="T19" fmla="*/ 24 h 29"/>
                <a:gd name="T20" fmla="*/ 26 w 40"/>
                <a:gd name="T21" fmla="*/ 25 h 29"/>
                <a:gd name="T22" fmla="*/ 28 w 40"/>
                <a:gd name="T23" fmla="*/ 25 h 29"/>
                <a:gd name="T24" fmla="*/ 32 w 40"/>
                <a:gd name="T25" fmla="*/ 28 h 29"/>
                <a:gd name="T26" fmla="*/ 32 w 40"/>
                <a:gd name="T27" fmla="*/ 29 h 29"/>
                <a:gd name="T28" fmla="*/ 33 w 40"/>
                <a:gd name="T29" fmla="*/ 29 h 29"/>
                <a:gd name="T30" fmla="*/ 33 w 40"/>
                <a:gd name="T31" fmla="*/ 29 h 29"/>
                <a:gd name="T32" fmla="*/ 34 w 40"/>
                <a:gd name="T33" fmla="*/ 28 h 29"/>
                <a:gd name="T34" fmla="*/ 34 w 40"/>
                <a:gd name="T35" fmla="*/ 26 h 29"/>
                <a:gd name="T36" fmla="*/ 35 w 40"/>
                <a:gd name="T37" fmla="*/ 24 h 29"/>
                <a:gd name="T38" fmla="*/ 35 w 40"/>
                <a:gd name="T39" fmla="*/ 23 h 29"/>
                <a:gd name="T40" fmla="*/ 36 w 40"/>
                <a:gd name="T41" fmla="*/ 21 h 29"/>
                <a:gd name="T42" fmla="*/ 37 w 40"/>
                <a:gd name="T43" fmla="*/ 21 h 29"/>
                <a:gd name="T44" fmla="*/ 38 w 40"/>
                <a:gd name="T45" fmla="*/ 20 h 29"/>
                <a:gd name="T46" fmla="*/ 38 w 40"/>
                <a:gd name="T47" fmla="*/ 19 h 29"/>
                <a:gd name="T48" fmla="*/ 39 w 40"/>
                <a:gd name="T49" fmla="*/ 18 h 29"/>
                <a:gd name="T50" fmla="*/ 39 w 40"/>
                <a:gd name="T51" fmla="*/ 14 h 29"/>
                <a:gd name="T52" fmla="*/ 38 w 40"/>
                <a:gd name="T53" fmla="*/ 13 h 29"/>
                <a:gd name="T54" fmla="*/ 38 w 40"/>
                <a:gd name="T55" fmla="*/ 12 h 29"/>
                <a:gd name="T56" fmla="*/ 37 w 40"/>
                <a:gd name="T57" fmla="*/ 10 h 29"/>
                <a:gd name="T58" fmla="*/ 35 w 40"/>
                <a:gd name="T59" fmla="*/ 8 h 29"/>
                <a:gd name="T60" fmla="*/ 27 w 40"/>
                <a:gd name="T61" fmla="*/ 2 h 29"/>
                <a:gd name="T62" fmla="*/ 9 w 40"/>
                <a:gd name="T63" fmla="*/ 5 h 29"/>
                <a:gd name="T64" fmla="*/ 9 w 40"/>
                <a:gd name="T65" fmla="*/ 5 h 29"/>
                <a:gd name="T66" fmla="*/ 8 w 40"/>
                <a:gd name="T67" fmla="*/ 5 h 29"/>
                <a:gd name="T68" fmla="*/ 6 w 40"/>
                <a:gd name="T6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0" h="29">
                  <a:moveTo>
                    <a:pt x="6" y="4"/>
                  </a:moveTo>
                  <a:cubicBezTo>
                    <a:pt x="6" y="4"/>
                    <a:pt x="6" y="4"/>
                    <a:pt x="5" y="4"/>
                  </a:cubicBezTo>
                  <a:cubicBezTo>
                    <a:pt x="4" y="5"/>
                    <a:pt x="2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9"/>
                    <a:pt x="2" y="11"/>
                    <a:pt x="2" y="11"/>
                  </a:cubicBezTo>
                  <a:cubicBezTo>
                    <a:pt x="3" y="11"/>
                    <a:pt x="4" y="10"/>
                    <a:pt x="4" y="10"/>
                  </a:cubicBezTo>
                  <a:cubicBezTo>
                    <a:pt x="5" y="10"/>
                    <a:pt x="6" y="11"/>
                    <a:pt x="7" y="13"/>
                  </a:cubicBezTo>
                  <a:cubicBezTo>
                    <a:pt x="8" y="13"/>
                    <a:pt x="9" y="14"/>
                    <a:pt x="9" y="14"/>
                  </a:cubicBezTo>
                  <a:cubicBezTo>
                    <a:pt x="10" y="15"/>
                    <a:pt x="11" y="15"/>
                    <a:pt x="12" y="16"/>
                  </a:cubicBezTo>
                  <a:cubicBezTo>
                    <a:pt x="15" y="17"/>
                    <a:pt x="17" y="18"/>
                    <a:pt x="17" y="19"/>
                  </a:cubicBezTo>
                  <a:cubicBezTo>
                    <a:pt x="17" y="22"/>
                    <a:pt x="18" y="23"/>
                    <a:pt x="18" y="23"/>
                  </a:cubicBezTo>
                  <a:cubicBezTo>
                    <a:pt x="19" y="23"/>
                    <a:pt x="19" y="23"/>
                    <a:pt x="19" y="22"/>
                  </a:cubicBezTo>
                  <a:cubicBezTo>
                    <a:pt x="20" y="22"/>
                    <a:pt x="20" y="21"/>
                    <a:pt x="21" y="21"/>
                  </a:cubicBezTo>
                  <a:cubicBezTo>
                    <a:pt x="22" y="20"/>
                    <a:pt x="23" y="19"/>
                    <a:pt x="24" y="19"/>
                  </a:cubicBezTo>
                  <a:cubicBezTo>
                    <a:pt x="25" y="19"/>
                    <a:pt x="25" y="20"/>
                    <a:pt x="25" y="21"/>
                  </a:cubicBezTo>
                  <a:cubicBezTo>
                    <a:pt x="25" y="21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3"/>
                    <a:pt x="26" y="23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5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5"/>
                  </a:cubicBezTo>
                  <a:cubicBezTo>
                    <a:pt x="29" y="25"/>
                    <a:pt x="30" y="26"/>
                    <a:pt x="31" y="27"/>
                  </a:cubicBezTo>
                  <a:cubicBezTo>
                    <a:pt x="31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9"/>
                    <a:pt x="32" y="29"/>
                  </a:cubicBezTo>
                  <a:cubicBezTo>
                    <a:pt x="32" y="29"/>
                    <a:pt x="32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4" y="29"/>
                    <a:pt x="34" y="29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8"/>
                    <a:pt x="34" y="27"/>
                    <a:pt x="34" y="27"/>
                  </a:cubicBezTo>
                  <a:cubicBezTo>
                    <a:pt x="34" y="27"/>
                    <a:pt x="34" y="26"/>
                    <a:pt x="34" y="26"/>
                  </a:cubicBezTo>
                  <a:cubicBezTo>
                    <a:pt x="34" y="26"/>
                    <a:pt x="34" y="26"/>
                    <a:pt x="34" y="25"/>
                  </a:cubicBezTo>
                  <a:cubicBezTo>
                    <a:pt x="34" y="25"/>
                    <a:pt x="35" y="25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6" y="22"/>
                    <a:pt x="36" y="22"/>
                    <a:pt x="36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6" y="21"/>
                    <a:pt x="37" y="21"/>
                    <a:pt x="37" y="21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20"/>
                    <a:pt x="37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9" y="19"/>
                    <a:pt x="39" y="19"/>
                    <a:pt x="39" y="18"/>
                  </a:cubicBezTo>
                  <a:cubicBezTo>
                    <a:pt x="40" y="18"/>
                    <a:pt x="40" y="17"/>
                    <a:pt x="40" y="17"/>
                  </a:cubicBezTo>
                  <a:cubicBezTo>
                    <a:pt x="40" y="16"/>
                    <a:pt x="40" y="15"/>
                    <a:pt x="39" y="14"/>
                  </a:cubicBezTo>
                  <a:cubicBezTo>
                    <a:pt x="39" y="14"/>
                    <a:pt x="39" y="13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6" y="9"/>
                    <a:pt x="36" y="9"/>
                    <a:pt x="35" y="8"/>
                  </a:cubicBezTo>
                  <a:cubicBezTo>
                    <a:pt x="34" y="6"/>
                    <a:pt x="32" y="6"/>
                    <a:pt x="30" y="5"/>
                  </a:cubicBezTo>
                  <a:cubicBezTo>
                    <a:pt x="29" y="4"/>
                    <a:pt x="28" y="3"/>
                    <a:pt x="27" y="2"/>
                  </a:cubicBezTo>
                  <a:cubicBezTo>
                    <a:pt x="25" y="1"/>
                    <a:pt x="22" y="0"/>
                    <a:pt x="21" y="1"/>
                  </a:cubicBezTo>
                  <a:cubicBezTo>
                    <a:pt x="18" y="4"/>
                    <a:pt x="12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6" y="4"/>
                    <a:pt x="6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65" name="Freeform 267"/>
            <p:cNvSpPr>
              <a:spLocks/>
            </p:cNvSpPr>
            <p:nvPr/>
          </p:nvSpPr>
          <p:spPr bwMode="auto">
            <a:xfrm>
              <a:off x="10848975" y="8461375"/>
              <a:ext cx="238125" cy="231775"/>
            </a:xfrm>
            <a:custGeom>
              <a:avLst/>
              <a:gdLst>
                <a:gd name="T0" fmla="*/ 41 w 45"/>
                <a:gd name="T1" fmla="*/ 44 h 44"/>
                <a:gd name="T2" fmla="*/ 42 w 45"/>
                <a:gd name="T3" fmla="*/ 42 h 44"/>
                <a:gd name="T4" fmla="*/ 42 w 45"/>
                <a:gd name="T5" fmla="*/ 40 h 44"/>
                <a:gd name="T6" fmla="*/ 43 w 45"/>
                <a:gd name="T7" fmla="*/ 39 h 44"/>
                <a:gd name="T8" fmla="*/ 45 w 45"/>
                <a:gd name="T9" fmla="*/ 34 h 44"/>
                <a:gd name="T10" fmla="*/ 36 w 45"/>
                <a:gd name="T11" fmla="*/ 26 h 44"/>
                <a:gd name="T12" fmla="*/ 31 w 45"/>
                <a:gd name="T13" fmla="*/ 23 h 44"/>
                <a:gd name="T14" fmla="*/ 33 w 45"/>
                <a:gd name="T15" fmla="*/ 14 h 44"/>
                <a:gd name="T16" fmla="*/ 33 w 45"/>
                <a:gd name="T17" fmla="*/ 12 h 44"/>
                <a:gd name="T18" fmla="*/ 32 w 45"/>
                <a:gd name="T19" fmla="*/ 11 h 44"/>
                <a:gd name="T20" fmla="*/ 31 w 45"/>
                <a:gd name="T21" fmla="*/ 10 h 44"/>
                <a:gd name="T22" fmla="*/ 29 w 45"/>
                <a:gd name="T23" fmla="*/ 13 h 44"/>
                <a:gd name="T24" fmla="*/ 27 w 45"/>
                <a:gd name="T25" fmla="*/ 15 h 44"/>
                <a:gd name="T26" fmla="*/ 26 w 45"/>
                <a:gd name="T27" fmla="*/ 15 h 44"/>
                <a:gd name="T28" fmla="*/ 24 w 45"/>
                <a:gd name="T29" fmla="*/ 14 h 44"/>
                <a:gd name="T30" fmla="*/ 23 w 45"/>
                <a:gd name="T31" fmla="*/ 13 h 44"/>
                <a:gd name="T32" fmla="*/ 21 w 45"/>
                <a:gd name="T33" fmla="*/ 9 h 44"/>
                <a:gd name="T34" fmla="*/ 19 w 45"/>
                <a:gd name="T35" fmla="*/ 0 h 44"/>
                <a:gd name="T36" fmla="*/ 18 w 45"/>
                <a:gd name="T37" fmla="*/ 1 h 44"/>
                <a:gd name="T38" fmla="*/ 18 w 45"/>
                <a:gd name="T39" fmla="*/ 1 h 44"/>
                <a:gd name="T40" fmla="*/ 17 w 45"/>
                <a:gd name="T41" fmla="*/ 1 h 44"/>
                <a:gd name="T42" fmla="*/ 16 w 45"/>
                <a:gd name="T43" fmla="*/ 1 h 44"/>
                <a:gd name="T44" fmla="*/ 14 w 45"/>
                <a:gd name="T45" fmla="*/ 1 h 44"/>
                <a:gd name="T46" fmla="*/ 13 w 45"/>
                <a:gd name="T47" fmla="*/ 1 h 44"/>
                <a:gd name="T48" fmla="*/ 12 w 45"/>
                <a:gd name="T49" fmla="*/ 2 h 44"/>
                <a:gd name="T50" fmla="*/ 12 w 45"/>
                <a:gd name="T51" fmla="*/ 3 h 44"/>
                <a:gd name="T52" fmla="*/ 12 w 45"/>
                <a:gd name="T53" fmla="*/ 5 h 44"/>
                <a:gd name="T54" fmla="*/ 7 w 45"/>
                <a:gd name="T55" fmla="*/ 11 h 44"/>
                <a:gd name="T56" fmla="*/ 2 w 45"/>
                <a:gd name="T57" fmla="*/ 15 h 44"/>
                <a:gd name="T58" fmla="*/ 1 w 45"/>
                <a:gd name="T59" fmla="*/ 15 h 44"/>
                <a:gd name="T60" fmla="*/ 1 w 45"/>
                <a:gd name="T61" fmla="*/ 16 h 44"/>
                <a:gd name="T62" fmla="*/ 0 w 45"/>
                <a:gd name="T63" fmla="*/ 17 h 44"/>
                <a:gd name="T64" fmla="*/ 14 w 45"/>
                <a:gd name="T65" fmla="*/ 2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" h="44">
                  <a:moveTo>
                    <a:pt x="40" y="43"/>
                  </a:moveTo>
                  <a:cubicBezTo>
                    <a:pt x="40" y="43"/>
                    <a:pt x="41" y="44"/>
                    <a:pt x="41" y="44"/>
                  </a:cubicBezTo>
                  <a:cubicBezTo>
                    <a:pt x="41" y="43"/>
                    <a:pt x="42" y="43"/>
                    <a:pt x="42" y="43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2" y="41"/>
                    <a:pt x="42" y="40"/>
                    <a:pt x="42" y="40"/>
                  </a:cubicBezTo>
                  <a:cubicBezTo>
                    <a:pt x="42" y="40"/>
                    <a:pt x="43" y="39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4" y="36"/>
                    <a:pt x="44" y="35"/>
                    <a:pt x="45" y="34"/>
                  </a:cubicBezTo>
                  <a:cubicBezTo>
                    <a:pt x="45" y="32"/>
                    <a:pt x="41" y="30"/>
                    <a:pt x="38" y="28"/>
                  </a:cubicBezTo>
                  <a:cubicBezTo>
                    <a:pt x="38" y="27"/>
                    <a:pt x="37" y="27"/>
                    <a:pt x="36" y="26"/>
                  </a:cubicBezTo>
                  <a:cubicBezTo>
                    <a:pt x="35" y="26"/>
                    <a:pt x="34" y="25"/>
                    <a:pt x="34" y="25"/>
                  </a:cubicBezTo>
                  <a:cubicBezTo>
                    <a:pt x="32" y="24"/>
                    <a:pt x="32" y="24"/>
                    <a:pt x="31" y="23"/>
                  </a:cubicBezTo>
                  <a:cubicBezTo>
                    <a:pt x="31" y="22"/>
                    <a:pt x="32" y="22"/>
                    <a:pt x="32" y="21"/>
                  </a:cubicBezTo>
                  <a:cubicBezTo>
                    <a:pt x="33" y="20"/>
                    <a:pt x="34" y="18"/>
                    <a:pt x="33" y="14"/>
                  </a:cubicBezTo>
                  <a:cubicBezTo>
                    <a:pt x="33" y="13"/>
                    <a:pt x="33" y="13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3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0"/>
                    <a:pt x="31" y="10"/>
                  </a:cubicBezTo>
                  <a:cubicBezTo>
                    <a:pt x="31" y="10"/>
                    <a:pt x="31" y="11"/>
                    <a:pt x="30" y="11"/>
                  </a:cubicBezTo>
                  <a:cubicBezTo>
                    <a:pt x="30" y="12"/>
                    <a:pt x="29" y="13"/>
                    <a:pt x="29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5"/>
                    <a:pt x="27" y="15"/>
                  </a:cubicBezTo>
                  <a:cubicBezTo>
                    <a:pt x="27" y="15"/>
                    <a:pt x="27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5" y="15"/>
                    <a:pt x="25" y="15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3" y="14"/>
                  </a:cubicBezTo>
                  <a:cubicBezTo>
                    <a:pt x="23" y="14"/>
                    <a:pt x="23" y="14"/>
                    <a:pt x="23" y="13"/>
                  </a:cubicBezTo>
                  <a:cubicBezTo>
                    <a:pt x="22" y="12"/>
                    <a:pt x="22" y="11"/>
                    <a:pt x="21" y="10"/>
                  </a:cubicBezTo>
                  <a:cubicBezTo>
                    <a:pt x="21" y="10"/>
                    <a:pt x="21" y="9"/>
                    <a:pt x="21" y="9"/>
                  </a:cubicBezTo>
                  <a:cubicBezTo>
                    <a:pt x="22" y="6"/>
                    <a:pt x="20" y="1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3" y="1"/>
                    <a:pt x="13" y="1"/>
                  </a:cubicBezTo>
                  <a:cubicBezTo>
                    <a:pt x="13" y="1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3"/>
                    <a:pt x="12" y="3"/>
                  </a:cubicBezTo>
                  <a:cubicBezTo>
                    <a:pt x="12" y="3"/>
                    <a:pt x="12" y="3"/>
                    <a:pt x="12" y="4"/>
                  </a:cubicBezTo>
                  <a:cubicBezTo>
                    <a:pt x="12" y="4"/>
                    <a:pt x="12" y="5"/>
                    <a:pt x="12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8"/>
                    <a:pt x="9" y="10"/>
                    <a:pt x="7" y="11"/>
                  </a:cubicBezTo>
                  <a:cubicBezTo>
                    <a:pt x="6" y="12"/>
                    <a:pt x="5" y="12"/>
                    <a:pt x="4" y="13"/>
                  </a:cubicBezTo>
                  <a:cubicBezTo>
                    <a:pt x="3" y="14"/>
                    <a:pt x="2" y="14"/>
                    <a:pt x="2" y="15"/>
                  </a:cubicBezTo>
                  <a:cubicBezTo>
                    <a:pt x="2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0" y="16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4" y="20"/>
                    <a:pt x="9" y="24"/>
                    <a:pt x="14" y="27"/>
                  </a:cubicBezTo>
                  <a:cubicBezTo>
                    <a:pt x="22" y="33"/>
                    <a:pt x="34" y="41"/>
                    <a:pt x="40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66" name="Freeform 268"/>
            <p:cNvSpPr>
              <a:spLocks/>
            </p:cNvSpPr>
            <p:nvPr/>
          </p:nvSpPr>
          <p:spPr bwMode="auto">
            <a:xfrm>
              <a:off x="10742613" y="8372475"/>
              <a:ext cx="158750" cy="173038"/>
            </a:xfrm>
            <a:custGeom>
              <a:avLst/>
              <a:gdLst>
                <a:gd name="T0" fmla="*/ 10 w 30"/>
                <a:gd name="T1" fmla="*/ 28 h 33"/>
                <a:gd name="T2" fmla="*/ 10 w 30"/>
                <a:gd name="T3" fmla="*/ 28 h 33"/>
                <a:gd name="T4" fmla="*/ 18 w 30"/>
                <a:gd name="T5" fmla="*/ 33 h 33"/>
                <a:gd name="T6" fmla="*/ 18 w 30"/>
                <a:gd name="T7" fmla="*/ 33 h 33"/>
                <a:gd name="T8" fmla="*/ 19 w 30"/>
                <a:gd name="T9" fmla="*/ 33 h 33"/>
                <a:gd name="T10" fmla="*/ 19 w 30"/>
                <a:gd name="T11" fmla="*/ 32 h 33"/>
                <a:gd name="T12" fmla="*/ 19 w 30"/>
                <a:gd name="T13" fmla="*/ 32 h 33"/>
                <a:gd name="T14" fmla="*/ 20 w 30"/>
                <a:gd name="T15" fmla="*/ 31 h 33"/>
                <a:gd name="T16" fmla="*/ 20 w 30"/>
                <a:gd name="T17" fmla="*/ 31 h 33"/>
                <a:gd name="T18" fmla="*/ 20 w 30"/>
                <a:gd name="T19" fmla="*/ 30 h 33"/>
                <a:gd name="T20" fmla="*/ 23 w 30"/>
                <a:gd name="T21" fmla="*/ 28 h 33"/>
                <a:gd name="T22" fmla="*/ 29 w 30"/>
                <a:gd name="T23" fmla="*/ 23 h 33"/>
                <a:gd name="T24" fmla="*/ 30 w 30"/>
                <a:gd name="T25" fmla="*/ 21 h 33"/>
                <a:gd name="T26" fmla="*/ 30 w 30"/>
                <a:gd name="T27" fmla="*/ 20 h 33"/>
                <a:gd name="T28" fmla="*/ 30 w 30"/>
                <a:gd name="T29" fmla="*/ 20 h 33"/>
                <a:gd name="T30" fmla="*/ 30 w 30"/>
                <a:gd name="T31" fmla="*/ 19 h 33"/>
                <a:gd name="T32" fmla="*/ 30 w 30"/>
                <a:gd name="T33" fmla="*/ 19 h 33"/>
                <a:gd name="T34" fmla="*/ 30 w 30"/>
                <a:gd name="T35" fmla="*/ 18 h 33"/>
                <a:gd name="T36" fmla="*/ 30 w 30"/>
                <a:gd name="T37" fmla="*/ 18 h 33"/>
                <a:gd name="T38" fmla="*/ 30 w 30"/>
                <a:gd name="T39" fmla="*/ 18 h 33"/>
                <a:gd name="T40" fmla="*/ 28 w 30"/>
                <a:gd name="T41" fmla="*/ 10 h 33"/>
                <a:gd name="T42" fmla="*/ 20 w 30"/>
                <a:gd name="T43" fmla="*/ 0 h 33"/>
                <a:gd name="T44" fmla="*/ 17 w 30"/>
                <a:gd name="T45" fmla="*/ 1 h 33"/>
                <a:gd name="T46" fmla="*/ 12 w 30"/>
                <a:gd name="T47" fmla="*/ 2 h 33"/>
                <a:gd name="T48" fmla="*/ 10 w 30"/>
                <a:gd name="T49" fmla="*/ 2 h 33"/>
                <a:gd name="T50" fmla="*/ 8 w 30"/>
                <a:gd name="T51" fmla="*/ 1 h 33"/>
                <a:gd name="T52" fmla="*/ 7 w 30"/>
                <a:gd name="T53" fmla="*/ 2 h 33"/>
                <a:gd name="T54" fmla="*/ 7 w 30"/>
                <a:gd name="T55" fmla="*/ 3 h 33"/>
                <a:gd name="T56" fmla="*/ 7 w 30"/>
                <a:gd name="T57" fmla="*/ 3 h 33"/>
                <a:gd name="T58" fmla="*/ 7 w 30"/>
                <a:gd name="T59" fmla="*/ 4 h 33"/>
                <a:gd name="T60" fmla="*/ 7 w 30"/>
                <a:gd name="T61" fmla="*/ 4 h 33"/>
                <a:gd name="T62" fmla="*/ 6 w 30"/>
                <a:gd name="T63" fmla="*/ 5 h 33"/>
                <a:gd name="T64" fmla="*/ 6 w 30"/>
                <a:gd name="T65" fmla="*/ 5 h 33"/>
                <a:gd name="T66" fmla="*/ 6 w 30"/>
                <a:gd name="T67" fmla="*/ 6 h 33"/>
                <a:gd name="T68" fmla="*/ 5 w 30"/>
                <a:gd name="T69" fmla="*/ 6 h 33"/>
                <a:gd name="T70" fmla="*/ 5 w 30"/>
                <a:gd name="T71" fmla="*/ 7 h 33"/>
                <a:gd name="T72" fmla="*/ 4 w 30"/>
                <a:gd name="T73" fmla="*/ 7 h 33"/>
                <a:gd name="T74" fmla="*/ 3 w 30"/>
                <a:gd name="T75" fmla="*/ 8 h 33"/>
                <a:gd name="T76" fmla="*/ 2 w 30"/>
                <a:gd name="T77" fmla="*/ 9 h 33"/>
                <a:gd name="T78" fmla="*/ 2 w 30"/>
                <a:gd name="T79" fmla="*/ 9 h 33"/>
                <a:gd name="T80" fmla="*/ 1 w 30"/>
                <a:gd name="T81" fmla="*/ 10 h 33"/>
                <a:gd name="T82" fmla="*/ 0 w 30"/>
                <a:gd name="T83" fmla="*/ 11 h 33"/>
                <a:gd name="T84" fmla="*/ 1 w 30"/>
                <a:gd name="T85" fmla="*/ 14 h 33"/>
                <a:gd name="T86" fmla="*/ 10 w 30"/>
                <a:gd name="T87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0" h="33">
                  <a:moveTo>
                    <a:pt x="10" y="28"/>
                  </a:moveTo>
                  <a:cubicBezTo>
                    <a:pt x="10" y="28"/>
                    <a:pt x="10" y="28"/>
                    <a:pt x="10" y="28"/>
                  </a:cubicBezTo>
                  <a:cubicBezTo>
                    <a:pt x="12" y="29"/>
                    <a:pt x="14" y="31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1"/>
                    <a:pt x="19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0"/>
                    <a:pt x="20" y="30"/>
                  </a:cubicBezTo>
                  <a:cubicBezTo>
                    <a:pt x="21" y="30"/>
                    <a:pt x="22" y="29"/>
                    <a:pt x="23" y="28"/>
                  </a:cubicBezTo>
                  <a:cubicBezTo>
                    <a:pt x="25" y="27"/>
                    <a:pt x="29" y="25"/>
                    <a:pt x="29" y="23"/>
                  </a:cubicBezTo>
                  <a:cubicBezTo>
                    <a:pt x="29" y="23"/>
                    <a:pt x="29" y="22"/>
                    <a:pt x="30" y="21"/>
                  </a:cubicBezTo>
                  <a:cubicBezTo>
                    <a:pt x="30" y="21"/>
                    <a:pt x="30" y="20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9"/>
                    <a:pt x="30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28" y="15"/>
                    <a:pt x="28" y="13"/>
                    <a:pt x="28" y="10"/>
                  </a:cubicBezTo>
                  <a:cubicBezTo>
                    <a:pt x="28" y="8"/>
                    <a:pt x="22" y="0"/>
                    <a:pt x="20" y="0"/>
                  </a:cubicBezTo>
                  <a:cubicBezTo>
                    <a:pt x="19" y="0"/>
                    <a:pt x="18" y="0"/>
                    <a:pt x="17" y="1"/>
                  </a:cubicBezTo>
                  <a:cubicBezTo>
                    <a:pt x="15" y="2"/>
                    <a:pt x="13" y="2"/>
                    <a:pt x="12" y="2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8"/>
                    <a:pt x="3" y="8"/>
                  </a:cubicBezTo>
                  <a:cubicBezTo>
                    <a:pt x="3" y="8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0" y="11"/>
                    <a:pt x="0" y="11"/>
                  </a:cubicBezTo>
                  <a:cubicBezTo>
                    <a:pt x="1" y="12"/>
                    <a:pt x="1" y="13"/>
                    <a:pt x="1" y="14"/>
                  </a:cubicBezTo>
                  <a:cubicBezTo>
                    <a:pt x="4" y="23"/>
                    <a:pt x="6" y="25"/>
                    <a:pt x="10" y="2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67" name="Freeform 269"/>
            <p:cNvSpPr>
              <a:spLocks/>
            </p:cNvSpPr>
            <p:nvPr/>
          </p:nvSpPr>
          <p:spPr bwMode="auto">
            <a:xfrm>
              <a:off x="11741150" y="5440363"/>
              <a:ext cx="223838" cy="188913"/>
            </a:xfrm>
            <a:custGeom>
              <a:avLst/>
              <a:gdLst>
                <a:gd name="T0" fmla="*/ 17 w 42"/>
                <a:gd name="T1" fmla="*/ 9 h 36"/>
                <a:gd name="T2" fmla="*/ 17 w 42"/>
                <a:gd name="T3" fmla="*/ 8 h 36"/>
                <a:gd name="T4" fmla="*/ 15 w 42"/>
                <a:gd name="T5" fmla="*/ 9 h 36"/>
                <a:gd name="T6" fmla="*/ 14 w 42"/>
                <a:gd name="T7" fmla="*/ 11 h 36"/>
                <a:gd name="T8" fmla="*/ 12 w 42"/>
                <a:gd name="T9" fmla="*/ 16 h 36"/>
                <a:gd name="T10" fmla="*/ 9 w 42"/>
                <a:gd name="T11" fmla="*/ 20 h 36"/>
                <a:gd name="T12" fmla="*/ 0 w 42"/>
                <a:gd name="T13" fmla="*/ 32 h 36"/>
                <a:gd name="T14" fmla="*/ 0 w 42"/>
                <a:gd name="T15" fmla="*/ 32 h 36"/>
                <a:gd name="T16" fmla="*/ 0 w 42"/>
                <a:gd name="T17" fmla="*/ 32 h 36"/>
                <a:gd name="T18" fmla="*/ 1 w 42"/>
                <a:gd name="T19" fmla="*/ 32 h 36"/>
                <a:gd name="T20" fmla="*/ 1 w 42"/>
                <a:gd name="T21" fmla="*/ 32 h 36"/>
                <a:gd name="T22" fmla="*/ 1 w 42"/>
                <a:gd name="T23" fmla="*/ 32 h 36"/>
                <a:gd name="T24" fmla="*/ 1 w 42"/>
                <a:gd name="T25" fmla="*/ 32 h 36"/>
                <a:gd name="T26" fmla="*/ 11 w 42"/>
                <a:gd name="T27" fmla="*/ 29 h 36"/>
                <a:gd name="T28" fmla="*/ 13 w 42"/>
                <a:gd name="T29" fmla="*/ 28 h 36"/>
                <a:gd name="T30" fmla="*/ 13 w 42"/>
                <a:gd name="T31" fmla="*/ 28 h 36"/>
                <a:gd name="T32" fmla="*/ 14 w 42"/>
                <a:gd name="T33" fmla="*/ 28 h 36"/>
                <a:gd name="T34" fmla="*/ 15 w 42"/>
                <a:gd name="T35" fmla="*/ 28 h 36"/>
                <a:gd name="T36" fmla="*/ 18 w 42"/>
                <a:gd name="T37" fmla="*/ 28 h 36"/>
                <a:gd name="T38" fmla="*/ 18 w 42"/>
                <a:gd name="T39" fmla="*/ 29 h 36"/>
                <a:gd name="T40" fmla="*/ 19 w 42"/>
                <a:gd name="T41" fmla="*/ 29 h 36"/>
                <a:gd name="T42" fmla="*/ 20 w 42"/>
                <a:gd name="T43" fmla="*/ 30 h 36"/>
                <a:gd name="T44" fmla="*/ 23 w 42"/>
                <a:gd name="T45" fmla="*/ 32 h 36"/>
                <a:gd name="T46" fmla="*/ 29 w 42"/>
                <a:gd name="T47" fmla="*/ 36 h 36"/>
                <a:gd name="T48" fmla="*/ 29 w 42"/>
                <a:gd name="T49" fmla="*/ 36 h 36"/>
                <a:gd name="T50" fmla="*/ 30 w 42"/>
                <a:gd name="T51" fmla="*/ 36 h 36"/>
                <a:gd name="T52" fmla="*/ 31 w 42"/>
                <a:gd name="T53" fmla="*/ 30 h 36"/>
                <a:gd name="T54" fmla="*/ 31 w 42"/>
                <a:gd name="T55" fmla="*/ 29 h 36"/>
                <a:gd name="T56" fmla="*/ 31 w 42"/>
                <a:gd name="T57" fmla="*/ 27 h 36"/>
                <a:gd name="T58" fmla="*/ 31 w 42"/>
                <a:gd name="T59" fmla="*/ 24 h 36"/>
                <a:gd name="T60" fmla="*/ 32 w 42"/>
                <a:gd name="T61" fmla="*/ 24 h 36"/>
                <a:gd name="T62" fmla="*/ 38 w 42"/>
                <a:gd name="T63" fmla="*/ 22 h 36"/>
                <a:gd name="T64" fmla="*/ 39 w 42"/>
                <a:gd name="T65" fmla="*/ 18 h 36"/>
                <a:gd name="T66" fmla="*/ 40 w 42"/>
                <a:gd name="T67" fmla="*/ 17 h 36"/>
                <a:gd name="T68" fmla="*/ 38 w 42"/>
                <a:gd name="T69" fmla="*/ 14 h 36"/>
                <a:gd name="T70" fmla="*/ 36 w 42"/>
                <a:gd name="T71" fmla="*/ 12 h 36"/>
                <a:gd name="T72" fmla="*/ 36 w 42"/>
                <a:gd name="T73" fmla="*/ 11 h 36"/>
                <a:gd name="T74" fmla="*/ 38 w 42"/>
                <a:gd name="T75" fmla="*/ 10 h 36"/>
                <a:gd name="T76" fmla="*/ 42 w 42"/>
                <a:gd name="T77" fmla="*/ 6 h 36"/>
                <a:gd name="T78" fmla="*/ 42 w 42"/>
                <a:gd name="T79" fmla="*/ 6 h 36"/>
                <a:gd name="T80" fmla="*/ 42 w 42"/>
                <a:gd name="T81" fmla="*/ 5 h 36"/>
                <a:gd name="T82" fmla="*/ 42 w 42"/>
                <a:gd name="T83" fmla="*/ 5 h 36"/>
                <a:gd name="T84" fmla="*/ 42 w 42"/>
                <a:gd name="T85" fmla="*/ 4 h 36"/>
                <a:gd name="T86" fmla="*/ 42 w 42"/>
                <a:gd name="T87" fmla="*/ 3 h 36"/>
                <a:gd name="T88" fmla="*/ 42 w 42"/>
                <a:gd name="T89" fmla="*/ 3 h 36"/>
                <a:gd name="T90" fmla="*/ 42 w 42"/>
                <a:gd name="T91" fmla="*/ 1 h 36"/>
                <a:gd name="T92" fmla="*/ 42 w 42"/>
                <a:gd name="T93" fmla="*/ 1 h 36"/>
                <a:gd name="T94" fmla="*/ 39 w 42"/>
                <a:gd name="T95" fmla="*/ 1 h 36"/>
                <a:gd name="T96" fmla="*/ 29 w 42"/>
                <a:gd name="T97" fmla="*/ 1 h 36"/>
                <a:gd name="T98" fmla="*/ 29 w 42"/>
                <a:gd name="T99" fmla="*/ 1 h 36"/>
                <a:gd name="T100" fmla="*/ 24 w 42"/>
                <a:gd name="T101" fmla="*/ 5 h 36"/>
                <a:gd name="T102" fmla="*/ 24 w 42"/>
                <a:gd name="T103" fmla="*/ 8 h 36"/>
                <a:gd name="T104" fmla="*/ 25 w 42"/>
                <a:gd name="T105" fmla="*/ 10 h 36"/>
                <a:gd name="T106" fmla="*/ 21 w 42"/>
                <a:gd name="T107" fmla="*/ 11 h 36"/>
                <a:gd name="T108" fmla="*/ 17 w 42"/>
                <a:gd name="T109" fmla="*/ 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2" h="36">
                  <a:moveTo>
                    <a:pt x="17" y="9"/>
                  </a:moveTo>
                  <a:cubicBezTo>
                    <a:pt x="17" y="9"/>
                    <a:pt x="17" y="8"/>
                    <a:pt x="17" y="8"/>
                  </a:cubicBezTo>
                  <a:cubicBezTo>
                    <a:pt x="16" y="8"/>
                    <a:pt x="15" y="9"/>
                    <a:pt x="15" y="9"/>
                  </a:cubicBezTo>
                  <a:cubicBezTo>
                    <a:pt x="15" y="10"/>
                    <a:pt x="14" y="10"/>
                    <a:pt x="14" y="11"/>
                  </a:cubicBezTo>
                  <a:cubicBezTo>
                    <a:pt x="14" y="13"/>
                    <a:pt x="13" y="15"/>
                    <a:pt x="12" y="16"/>
                  </a:cubicBezTo>
                  <a:cubicBezTo>
                    <a:pt x="10" y="17"/>
                    <a:pt x="9" y="18"/>
                    <a:pt x="9" y="20"/>
                  </a:cubicBezTo>
                  <a:cubicBezTo>
                    <a:pt x="9" y="25"/>
                    <a:pt x="4" y="29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1" y="32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4" y="32"/>
                    <a:pt x="10" y="31"/>
                    <a:pt x="11" y="29"/>
                  </a:cubicBezTo>
                  <a:cubicBezTo>
                    <a:pt x="12" y="29"/>
                    <a:pt x="12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4" y="28"/>
                  </a:cubicBezTo>
                  <a:cubicBezTo>
                    <a:pt x="14" y="28"/>
                    <a:pt x="14" y="28"/>
                    <a:pt x="15" y="28"/>
                  </a:cubicBezTo>
                  <a:cubicBezTo>
                    <a:pt x="16" y="28"/>
                    <a:pt x="17" y="28"/>
                    <a:pt x="18" y="28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20" y="29"/>
                    <a:pt x="20" y="30"/>
                    <a:pt x="20" y="30"/>
                  </a:cubicBezTo>
                  <a:cubicBezTo>
                    <a:pt x="21" y="31"/>
                    <a:pt x="22" y="31"/>
                    <a:pt x="23" y="32"/>
                  </a:cubicBezTo>
                  <a:cubicBezTo>
                    <a:pt x="25" y="33"/>
                    <a:pt x="27" y="34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6"/>
                    <a:pt x="30" y="36"/>
                  </a:cubicBezTo>
                  <a:cubicBezTo>
                    <a:pt x="30" y="34"/>
                    <a:pt x="30" y="32"/>
                    <a:pt x="31" y="30"/>
                  </a:cubicBezTo>
                  <a:cubicBezTo>
                    <a:pt x="31" y="30"/>
                    <a:pt x="31" y="30"/>
                    <a:pt x="31" y="29"/>
                  </a:cubicBezTo>
                  <a:cubicBezTo>
                    <a:pt x="31" y="29"/>
                    <a:pt x="31" y="28"/>
                    <a:pt x="31" y="27"/>
                  </a:cubicBezTo>
                  <a:cubicBezTo>
                    <a:pt x="31" y="26"/>
                    <a:pt x="30" y="25"/>
                    <a:pt x="31" y="24"/>
                  </a:cubicBezTo>
                  <a:cubicBezTo>
                    <a:pt x="31" y="24"/>
                    <a:pt x="32" y="24"/>
                    <a:pt x="32" y="24"/>
                  </a:cubicBezTo>
                  <a:cubicBezTo>
                    <a:pt x="36" y="24"/>
                    <a:pt x="38" y="23"/>
                    <a:pt x="38" y="22"/>
                  </a:cubicBezTo>
                  <a:cubicBezTo>
                    <a:pt x="38" y="19"/>
                    <a:pt x="38" y="19"/>
                    <a:pt x="39" y="18"/>
                  </a:cubicBezTo>
                  <a:cubicBezTo>
                    <a:pt x="40" y="18"/>
                    <a:pt x="40" y="18"/>
                    <a:pt x="40" y="17"/>
                  </a:cubicBezTo>
                  <a:cubicBezTo>
                    <a:pt x="40" y="17"/>
                    <a:pt x="40" y="16"/>
                    <a:pt x="38" y="14"/>
                  </a:cubicBezTo>
                  <a:cubicBezTo>
                    <a:pt x="37" y="13"/>
                    <a:pt x="37" y="13"/>
                    <a:pt x="36" y="12"/>
                  </a:cubicBezTo>
                  <a:cubicBezTo>
                    <a:pt x="36" y="12"/>
                    <a:pt x="36" y="12"/>
                    <a:pt x="36" y="11"/>
                  </a:cubicBezTo>
                  <a:cubicBezTo>
                    <a:pt x="36" y="11"/>
                    <a:pt x="37" y="10"/>
                    <a:pt x="38" y="10"/>
                  </a:cubicBezTo>
                  <a:cubicBezTo>
                    <a:pt x="39" y="9"/>
                    <a:pt x="41" y="8"/>
                    <a:pt x="42" y="6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4"/>
                    <a:pt x="42" y="4"/>
                  </a:cubicBezTo>
                  <a:cubicBezTo>
                    <a:pt x="42" y="4"/>
                    <a:pt x="42" y="4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2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1" y="2"/>
                    <a:pt x="40" y="1"/>
                    <a:pt x="39" y="1"/>
                  </a:cubicBezTo>
                  <a:cubicBezTo>
                    <a:pt x="37" y="0"/>
                    <a:pt x="34" y="0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6" y="2"/>
                    <a:pt x="25" y="3"/>
                    <a:pt x="24" y="5"/>
                  </a:cubicBezTo>
                  <a:cubicBezTo>
                    <a:pt x="24" y="6"/>
                    <a:pt x="24" y="7"/>
                    <a:pt x="24" y="8"/>
                  </a:cubicBezTo>
                  <a:cubicBezTo>
                    <a:pt x="25" y="8"/>
                    <a:pt x="25" y="9"/>
                    <a:pt x="25" y="10"/>
                  </a:cubicBezTo>
                  <a:cubicBezTo>
                    <a:pt x="24" y="11"/>
                    <a:pt x="23" y="11"/>
                    <a:pt x="21" y="11"/>
                  </a:cubicBezTo>
                  <a:cubicBezTo>
                    <a:pt x="19" y="11"/>
                    <a:pt x="18" y="10"/>
                    <a:pt x="17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68" name="Freeform 270"/>
            <p:cNvSpPr>
              <a:spLocks/>
            </p:cNvSpPr>
            <p:nvPr/>
          </p:nvSpPr>
          <p:spPr bwMode="auto">
            <a:xfrm>
              <a:off x="12676188" y="6262688"/>
              <a:ext cx="96838" cy="203200"/>
            </a:xfrm>
            <a:custGeom>
              <a:avLst/>
              <a:gdLst>
                <a:gd name="T0" fmla="*/ 0 w 18"/>
                <a:gd name="T1" fmla="*/ 7 h 39"/>
                <a:gd name="T2" fmla="*/ 4 w 18"/>
                <a:gd name="T3" fmla="*/ 11 h 39"/>
                <a:gd name="T4" fmla="*/ 2 w 18"/>
                <a:gd name="T5" fmla="*/ 15 h 39"/>
                <a:gd name="T6" fmla="*/ 0 w 18"/>
                <a:gd name="T7" fmla="*/ 24 h 39"/>
                <a:gd name="T8" fmla="*/ 2 w 18"/>
                <a:gd name="T9" fmla="*/ 30 h 39"/>
                <a:gd name="T10" fmla="*/ 6 w 18"/>
                <a:gd name="T11" fmla="*/ 35 h 39"/>
                <a:gd name="T12" fmla="*/ 8 w 18"/>
                <a:gd name="T13" fmla="*/ 39 h 39"/>
                <a:gd name="T14" fmla="*/ 8 w 18"/>
                <a:gd name="T15" fmla="*/ 39 h 39"/>
                <a:gd name="T16" fmla="*/ 12 w 18"/>
                <a:gd name="T17" fmla="*/ 33 h 39"/>
                <a:gd name="T18" fmla="*/ 13 w 18"/>
                <a:gd name="T19" fmla="*/ 32 h 39"/>
                <a:gd name="T20" fmla="*/ 14 w 18"/>
                <a:gd name="T21" fmla="*/ 29 h 39"/>
                <a:gd name="T22" fmla="*/ 15 w 18"/>
                <a:gd name="T23" fmla="*/ 28 h 39"/>
                <a:gd name="T24" fmla="*/ 15 w 18"/>
                <a:gd name="T25" fmla="*/ 28 h 39"/>
                <a:gd name="T26" fmla="*/ 16 w 18"/>
                <a:gd name="T27" fmla="*/ 26 h 39"/>
                <a:gd name="T28" fmla="*/ 16 w 18"/>
                <a:gd name="T29" fmla="*/ 26 h 39"/>
                <a:gd name="T30" fmla="*/ 17 w 18"/>
                <a:gd name="T31" fmla="*/ 25 h 39"/>
                <a:gd name="T32" fmla="*/ 17 w 18"/>
                <a:gd name="T33" fmla="*/ 25 h 39"/>
                <a:gd name="T34" fmla="*/ 18 w 18"/>
                <a:gd name="T35" fmla="*/ 24 h 39"/>
                <a:gd name="T36" fmla="*/ 18 w 18"/>
                <a:gd name="T37" fmla="*/ 24 h 39"/>
                <a:gd name="T38" fmla="*/ 17 w 18"/>
                <a:gd name="T39" fmla="*/ 23 h 39"/>
                <a:gd name="T40" fmla="*/ 16 w 18"/>
                <a:gd name="T41" fmla="*/ 22 h 39"/>
                <a:gd name="T42" fmla="*/ 15 w 18"/>
                <a:gd name="T43" fmla="*/ 21 h 39"/>
                <a:gd name="T44" fmla="*/ 14 w 18"/>
                <a:gd name="T45" fmla="*/ 20 h 39"/>
                <a:gd name="T46" fmla="*/ 13 w 18"/>
                <a:gd name="T47" fmla="*/ 19 h 39"/>
                <a:gd name="T48" fmla="*/ 12 w 18"/>
                <a:gd name="T49" fmla="*/ 19 h 39"/>
                <a:gd name="T50" fmla="*/ 12 w 18"/>
                <a:gd name="T51" fmla="*/ 17 h 39"/>
                <a:gd name="T52" fmla="*/ 11 w 18"/>
                <a:gd name="T53" fmla="*/ 14 h 39"/>
                <a:gd name="T54" fmla="*/ 11 w 18"/>
                <a:gd name="T55" fmla="*/ 14 h 39"/>
                <a:gd name="T56" fmla="*/ 11 w 18"/>
                <a:gd name="T57" fmla="*/ 11 h 39"/>
                <a:gd name="T58" fmla="*/ 11 w 18"/>
                <a:gd name="T59" fmla="*/ 11 h 39"/>
                <a:gd name="T60" fmla="*/ 12 w 18"/>
                <a:gd name="T61" fmla="*/ 8 h 39"/>
                <a:gd name="T62" fmla="*/ 12 w 18"/>
                <a:gd name="T63" fmla="*/ 8 h 39"/>
                <a:gd name="T64" fmla="*/ 12 w 18"/>
                <a:gd name="T65" fmla="*/ 5 h 39"/>
                <a:gd name="T66" fmla="*/ 13 w 18"/>
                <a:gd name="T67" fmla="*/ 5 h 39"/>
                <a:gd name="T68" fmla="*/ 4 w 18"/>
                <a:gd name="T69" fmla="*/ 0 h 39"/>
                <a:gd name="T70" fmla="*/ 4 w 18"/>
                <a:gd name="T71" fmla="*/ 0 h 39"/>
                <a:gd name="T72" fmla="*/ 0 w 18"/>
                <a:gd name="T7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39">
                  <a:moveTo>
                    <a:pt x="0" y="7"/>
                  </a:moveTo>
                  <a:cubicBezTo>
                    <a:pt x="2" y="8"/>
                    <a:pt x="4" y="9"/>
                    <a:pt x="4" y="11"/>
                  </a:cubicBezTo>
                  <a:cubicBezTo>
                    <a:pt x="4" y="12"/>
                    <a:pt x="4" y="14"/>
                    <a:pt x="2" y="15"/>
                  </a:cubicBezTo>
                  <a:cubicBezTo>
                    <a:pt x="1" y="16"/>
                    <a:pt x="0" y="21"/>
                    <a:pt x="0" y="24"/>
                  </a:cubicBezTo>
                  <a:cubicBezTo>
                    <a:pt x="0" y="27"/>
                    <a:pt x="1" y="29"/>
                    <a:pt x="2" y="30"/>
                  </a:cubicBezTo>
                  <a:cubicBezTo>
                    <a:pt x="4" y="31"/>
                    <a:pt x="5" y="33"/>
                    <a:pt x="6" y="35"/>
                  </a:cubicBezTo>
                  <a:cubicBezTo>
                    <a:pt x="6" y="37"/>
                    <a:pt x="7" y="38"/>
                    <a:pt x="8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9" y="36"/>
                    <a:pt x="10" y="34"/>
                    <a:pt x="12" y="33"/>
                  </a:cubicBezTo>
                  <a:cubicBezTo>
                    <a:pt x="13" y="33"/>
                    <a:pt x="13" y="33"/>
                    <a:pt x="13" y="32"/>
                  </a:cubicBezTo>
                  <a:cubicBezTo>
                    <a:pt x="13" y="31"/>
                    <a:pt x="13" y="30"/>
                    <a:pt x="14" y="29"/>
                  </a:cubicBezTo>
                  <a:cubicBezTo>
                    <a:pt x="14" y="29"/>
                    <a:pt x="15" y="29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6" y="27"/>
                    <a:pt x="16" y="27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7" y="26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3"/>
                    <a:pt x="17" y="23"/>
                    <a:pt x="17" y="23"/>
                  </a:cubicBezTo>
                  <a:cubicBezTo>
                    <a:pt x="17" y="23"/>
                    <a:pt x="16" y="22"/>
                    <a:pt x="16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4" y="21"/>
                    <a:pt x="14" y="21"/>
                    <a:pt x="14" y="20"/>
                  </a:cubicBezTo>
                  <a:cubicBezTo>
                    <a:pt x="14" y="20"/>
                    <a:pt x="13" y="20"/>
                    <a:pt x="13" y="19"/>
                  </a:cubicBezTo>
                  <a:cubicBezTo>
                    <a:pt x="13" y="19"/>
                    <a:pt x="13" y="19"/>
                    <a:pt x="12" y="19"/>
                  </a:cubicBezTo>
                  <a:cubicBezTo>
                    <a:pt x="12" y="18"/>
                    <a:pt x="12" y="17"/>
                    <a:pt x="12" y="17"/>
                  </a:cubicBezTo>
                  <a:cubicBezTo>
                    <a:pt x="11" y="16"/>
                    <a:pt x="11" y="15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3"/>
                    <a:pt x="11" y="12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2" y="9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7"/>
                    <a:pt x="12" y="6"/>
                    <a:pt x="12" y="5"/>
                  </a:cubicBezTo>
                  <a:cubicBezTo>
                    <a:pt x="12" y="5"/>
                    <a:pt x="13" y="5"/>
                    <a:pt x="13" y="5"/>
                  </a:cubicBezTo>
                  <a:cubicBezTo>
                    <a:pt x="8" y="2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3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69" name="Freeform 271"/>
            <p:cNvSpPr>
              <a:spLocks/>
            </p:cNvSpPr>
            <p:nvPr/>
          </p:nvSpPr>
          <p:spPr bwMode="auto">
            <a:xfrm>
              <a:off x="12501563" y="5811838"/>
              <a:ext cx="376238" cy="204788"/>
            </a:xfrm>
            <a:custGeom>
              <a:avLst/>
              <a:gdLst>
                <a:gd name="T0" fmla="*/ 63 w 71"/>
                <a:gd name="T1" fmla="*/ 5 h 39"/>
                <a:gd name="T2" fmla="*/ 61 w 71"/>
                <a:gd name="T3" fmla="*/ 4 h 39"/>
                <a:gd name="T4" fmla="*/ 59 w 71"/>
                <a:gd name="T5" fmla="*/ 3 h 39"/>
                <a:gd name="T6" fmla="*/ 49 w 71"/>
                <a:gd name="T7" fmla="*/ 0 h 39"/>
                <a:gd name="T8" fmla="*/ 39 w 71"/>
                <a:gd name="T9" fmla="*/ 7 h 39"/>
                <a:gd name="T10" fmla="*/ 21 w 71"/>
                <a:gd name="T11" fmla="*/ 13 h 39"/>
                <a:gd name="T12" fmla="*/ 10 w 71"/>
                <a:gd name="T13" fmla="*/ 9 h 39"/>
                <a:gd name="T14" fmla="*/ 10 w 71"/>
                <a:gd name="T15" fmla="*/ 10 h 39"/>
                <a:gd name="T16" fmla="*/ 6 w 71"/>
                <a:gd name="T17" fmla="*/ 15 h 39"/>
                <a:gd name="T18" fmla="*/ 4 w 71"/>
                <a:gd name="T19" fmla="*/ 15 h 39"/>
                <a:gd name="T20" fmla="*/ 3 w 71"/>
                <a:gd name="T21" fmla="*/ 21 h 39"/>
                <a:gd name="T22" fmla="*/ 1 w 71"/>
                <a:gd name="T23" fmla="*/ 24 h 39"/>
                <a:gd name="T24" fmla="*/ 1 w 71"/>
                <a:gd name="T25" fmla="*/ 24 h 39"/>
                <a:gd name="T26" fmla="*/ 0 w 71"/>
                <a:gd name="T27" fmla="*/ 25 h 39"/>
                <a:gd name="T28" fmla="*/ 0 w 71"/>
                <a:gd name="T29" fmla="*/ 25 h 39"/>
                <a:gd name="T30" fmla="*/ 3 w 71"/>
                <a:gd name="T31" fmla="*/ 30 h 39"/>
                <a:gd name="T32" fmla="*/ 4 w 71"/>
                <a:gd name="T33" fmla="*/ 30 h 39"/>
                <a:gd name="T34" fmla="*/ 5 w 71"/>
                <a:gd name="T35" fmla="*/ 31 h 39"/>
                <a:gd name="T36" fmla="*/ 6 w 71"/>
                <a:gd name="T37" fmla="*/ 32 h 39"/>
                <a:gd name="T38" fmla="*/ 7 w 71"/>
                <a:gd name="T39" fmla="*/ 33 h 39"/>
                <a:gd name="T40" fmla="*/ 9 w 71"/>
                <a:gd name="T41" fmla="*/ 34 h 39"/>
                <a:gd name="T42" fmla="*/ 10 w 71"/>
                <a:gd name="T43" fmla="*/ 35 h 39"/>
                <a:gd name="T44" fmla="*/ 11 w 71"/>
                <a:gd name="T45" fmla="*/ 36 h 39"/>
                <a:gd name="T46" fmla="*/ 19 w 71"/>
                <a:gd name="T47" fmla="*/ 39 h 39"/>
                <a:gd name="T48" fmla="*/ 23 w 71"/>
                <a:gd name="T49" fmla="*/ 39 h 39"/>
                <a:gd name="T50" fmla="*/ 26 w 71"/>
                <a:gd name="T51" fmla="*/ 38 h 39"/>
                <a:gd name="T52" fmla="*/ 38 w 71"/>
                <a:gd name="T53" fmla="*/ 34 h 39"/>
                <a:gd name="T54" fmla="*/ 38 w 71"/>
                <a:gd name="T55" fmla="*/ 34 h 39"/>
                <a:gd name="T56" fmla="*/ 39 w 71"/>
                <a:gd name="T57" fmla="*/ 34 h 39"/>
                <a:gd name="T58" fmla="*/ 46 w 71"/>
                <a:gd name="T59" fmla="*/ 36 h 39"/>
                <a:gd name="T60" fmla="*/ 52 w 71"/>
                <a:gd name="T61" fmla="*/ 31 h 39"/>
                <a:gd name="T62" fmla="*/ 62 w 71"/>
                <a:gd name="T63" fmla="*/ 14 h 39"/>
                <a:gd name="T64" fmla="*/ 70 w 71"/>
                <a:gd name="T65" fmla="*/ 10 h 39"/>
                <a:gd name="T66" fmla="*/ 71 w 71"/>
                <a:gd name="T67" fmla="*/ 9 h 39"/>
                <a:gd name="T68" fmla="*/ 71 w 71"/>
                <a:gd name="T69" fmla="*/ 8 h 39"/>
                <a:gd name="T70" fmla="*/ 70 w 71"/>
                <a:gd name="T71" fmla="*/ 8 h 39"/>
                <a:gd name="T72" fmla="*/ 68 w 71"/>
                <a:gd name="T73" fmla="*/ 7 h 39"/>
                <a:gd name="T74" fmla="*/ 67 w 71"/>
                <a:gd name="T75" fmla="*/ 6 h 39"/>
                <a:gd name="T76" fmla="*/ 65 w 71"/>
                <a:gd name="T77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1" h="39">
                  <a:moveTo>
                    <a:pt x="64" y="5"/>
                  </a:moveTo>
                  <a:cubicBezTo>
                    <a:pt x="64" y="5"/>
                    <a:pt x="63" y="5"/>
                    <a:pt x="63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1" y="4"/>
                    <a:pt x="60" y="4"/>
                    <a:pt x="60" y="4"/>
                  </a:cubicBezTo>
                  <a:cubicBezTo>
                    <a:pt x="60" y="4"/>
                    <a:pt x="60" y="3"/>
                    <a:pt x="59" y="3"/>
                  </a:cubicBezTo>
                  <a:cubicBezTo>
                    <a:pt x="58" y="2"/>
                    <a:pt x="53" y="1"/>
                    <a:pt x="51" y="0"/>
                  </a:cubicBezTo>
                  <a:cubicBezTo>
                    <a:pt x="50" y="0"/>
                    <a:pt x="50" y="0"/>
                    <a:pt x="49" y="0"/>
                  </a:cubicBezTo>
                  <a:cubicBezTo>
                    <a:pt x="49" y="0"/>
                    <a:pt x="47" y="2"/>
                    <a:pt x="46" y="3"/>
                  </a:cubicBezTo>
                  <a:cubicBezTo>
                    <a:pt x="43" y="5"/>
                    <a:pt x="41" y="7"/>
                    <a:pt x="39" y="7"/>
                  </a:cubicBezTo>
                  <a:cubicBezTo>
                    <a:pt x="35" y="7"/>
                    <a:pt x="28" y="8"/>
                    <a:pt x="28" y="10"/>
                  </a:cubicBezTo>
                  <a:cubicBezTo>
                    <a:pt x="28" y="12"/>
                    <a:pt x="22" y="13"/>
                    <a:pt x="21" y="13"/>
                  </a:cubicBezTo>
                  <a:cubicBezTo>
                    <a:pt x="17" y="13"/>
                    <a:pt x="13" y="12"/>
                    <a:pt x="11" y="10"/>
                  </a:cubicBezTo>
                  <a:cubicBezTo>
                    <a:pt x="11" y="10"/>
                    <a:pt x="11" y="10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1"/>
                  </a:cubicBezTo>
                  <a:cubicBezTo>
                    <a:pt x="10" y="13"/>
                    <a:pt x="9" y="15"/>
                    <a:pt x="6" y="15"/>
                  </a:cubicBezTo>
                  <a:cubicBezTo>
                    <a:pt x="5" y="15"/>
                    <a:pt x="5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6"/>
                    <a:pt x="4" y="18"/>
                    <a:pt x="3" y="19"/>
                  </a:cubicBezTo>
                  <a:cubicBezTo>
                    <a:pt x="3" y="19"/>
                    <a:pt x="3" y="20"/>
                    <a:pt x="3" y="21"/>
                  </a:cubicBezTo>
                  <a:cubicBezTo>
                    <a:pt x="3" y="22"/>
                    <a:pt x="3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26"/>
                    <a:pt x="2" y="27"/>
                    <a:pt x="3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4" y="30"/>
                  </a:cubicBezTo>
                  <a:cubicBezTo>
                    <a:pt x="4" y="30"/>
                    <a:pt x="4" y="30"/>
                    <a:pt x="4" y="31"/>
                  </a:cubicBezTo>
                  <a:cubicBezTo>
                    <a:pt x="4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7" y="32"/>
                    <a:pt x="7" y="32"/>
                  </a:cubicBezTo>
                  <a:cubicBezTo>
                    <a:pt x="7" y="32"/>
                    <a:pt x="7" y="33"/>
                    <a:pt x="7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9" y="34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0" y="34"/>
                    <a:pt x="10" y="35"/>
                    <a:pt x="10" y="35"/>
                  </a:cubicBezTo>
                  <a:cubicBezTo>
                    <a:pt x="10" y="35"/>
                    <a:pt x="10" y="35"/>
                    <a:pt x="11" y="35"/>
                  </a:cubicBezTo>
                  <a:cubicBezTo>
                    <a:pt x="11" y="35"/>
                    <a:pt x="11" y="35"/>
                    <a:pt x="11" y="36"/>
                  </a:cubicBezTo>
                  <a:cubicBezTo>
                    <a:pt x="11" y="36"/>
                    <a:pt x="11" y="36"/>
                    <a:pt x="12" y="36"/>
                  </a:cubicBezTo>
                  <a:cubicBezTo>
                    <a:pt x="13" y="38"/>
                    <a:pt x="17" y="39"/>
                    <a:pt x="19" y="39"/>
                  </a:cubicBezTo>
                  <a:cubicBezTo>
                    <a:pt x="20" y="39"/>
                    <a:pt x="21" y="39"/>
                    <a:pt x="22" y="39"/>
                  </a:cubicBezTo>
                  <a:cubicBezTo>
                    <a:pt x="22" y="39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4" y="38"/>
                    <a:pt x="25" y="38"/>
                    <a:pt x="26" y="38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31" y="36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41" y="35"/>
                    <a:pt x="43" y="35"/>
                  </a:cubicBezTo>
                  <a:cubicBezTo>
                    <a:pt x="44" y="35"/>
                    <a:pt x="45" y="36"/>
                    <a:pt x="46" y="36"/>
                  </a:cubicBezTo>
                  <a:cubicBezTo>
                    <a:pt x="46" y="35"/>
                    <a:pt x="47" y="35"/>
                    <a:pt x="47" y="35"/>
                  </a:cubicBezTo>
                  <a:cubicBezTo>
                    <a:pt x="49" y="34"/>
                    <a:pt x="50" y="33"/>
                    <a:pt x="52" y="31"/>
                  </a:cubicBezTo>
                  <a:cubicBezTo>
                    <a:pt x="54" y="30"/>
                    <a:pt x="56" y="25"/>
                    <a:pt x="59" y="21"/>
                  </a:cubicBezTo>
                  <a:cubicBezTo>
                    <a:pt x="61" y="16"/>
                    <a:pt x="62" y="15"/>
                    <a:pt x="62" y="14"/>
                  </a:cubicBezTo>
                  <a:cubicBezTo>
                    <a:pt x="63" y="14"/>
                    <a:pt x="64" y="13"/>
                    <a:pt x="65" y="13"/>
                  </a:cubicBezTo>
                  <a:cubicBezTo>
                    <a:pt x="67" y="12"/>
                    <a:pt x="69" y="10"/>
                    <a:pt x="70" y="10"/>
                  </a:cubicBezTo>
                  <a:cubicBezTo>
                    <a:pt x="70" y="9"/>
                    <a:pt x="70" y="9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9"/>
                    <a:pt x="71" y="8"/>
                    <a:pt x="71" y="8"/>
                  </a:cubicBezTo>
                  <a:cubicBezTo>
                    <a:pt x="71" y="8"/>
                    <a:pt x="70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8"/>
                    <a:pt x="70" y="8"/>
                    <a:pt x="69" y="8"/>
                  </a:cubicBezTo>
                  <a:cubicBezTo>
                    <a:pt x="69" y="7"/>
                    <a:pt x="69" y="7"/>
                    <a:pt x="68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7" y="7"/>
                    <a:pt x="67" y="6"/>
                    <a:pt x="67" y="6"/>
                  </a:cubicBezTo>
                  <a:cubicBezTo>
                    <a:pt x="67" y="6"/>
                    <a:pt x="67" y="6"/>
                    <a:pt x="67" y="6"/>
                  </a:cubicBezTo>
                  <a:cubicBezTo>
                    <a:pt x="66" y="6"/>
                    <a:pt x="66" y="6"/>
                    <a:pt x="65" y="6"/>
                  </a:cubicBezTo>
                  <a:cubicBezTo>
                    <a:pt x="65" y="5"/>
                    <a:pt x="64" y="5"/>
                    <a:pt x="64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70" name="Freeform 272"/>
            <p:cNvSpPr>
              <a:spLocks/>
            </p:cNvSpPr>
            <p:nvPr/>
          </p:nvSpPr>
          <p:spPr bwMode="auto">
            <a:xfrm>
              <a:off x="12750800" y="5838825"/>
              <a:ext cx="531813" cy="334963"/>
            </a:xfrm>
            <a:custGeom>
              <a:avLst/>
              <a:gdLst>
                <a:gd name="T0" fmla="*/ 13 w 100"/>
                <a:gd name="T1" fmla="*/ 17 h 64"/>
                <a:gd name="T2" fmla="*/ 5 w 100"/>
                <a:gd name="T3" fmla="*/ 29 h 64"/>
                <a:gd name="T4" fmla="*/ 0 w 100"/>
                <a:gd name="T5" fmla="*/ 32 h 64"/>
                <a:gd name="T6" fmla="*/ 1 w 100"/>
                <a:gd name="T7" fmla="*/ 34 h 64"/>
                <a:gd name="T8" fmla="*/ 7 w 100"/>
                <a:gd name="T9" fmla="*/ 42 h 64"/>
                <a:gd name="T10" fmla="*/ 9 w 100"/>
                <a:gd name="T11" fmla="*/ 47 h 64"/>
                <a:gd name="T12" fmla="*/ 11 w 100"/>
                <a:gd name="T13" fmla="*/ 49 h 64"/>
                <a:gd name="T14" fmla="*/ 22 w 100"/>
                <a:gd name="T15" fmla="*/ 56 h 64"/>
                <a:gd name="T16" fmla="*/ 23 w 100"/>
                <a:gd name="T17" fmla="*/ 58 h 64"/>
                <a:gd name="T18" fmla="*/ 24 w 100"/>
                <a:gd name="T19" fmla="*/ 59 h 64"/>
                <a:gd name="T20" fmla="*/ 25 w 100"/>
                <a:gd name="T21" fmla="*/ 60 h 64"/>
                <a:gd name="T22" fmla="*/ 26 w 100"/>
                <a:gd name="T23" fmla="*/ 61 h 64"/>
                <a:gd name="T24" fmla="*/ 28 w 100"/>
                <a:gd name="T25" fmla="*/ 62 h 64"/>
                <a:gd name="T26" fmla="*/ 39 w 100"/>
                <a:gd name="T27" fmla="*/ 63 h 64"/>
                <a:gd name="T28" fmla="*/ 52 w 100"/>
                <a:gd name="T29" fmla="*/ 64 h 64"/>
                <a:gd name="T30" fmla="*/ 71 w 100"/>
                <a:gd name="T31" fmla="*/ 58 h 64"/>
                <a:gd name="T32" fmla="*/ 83 w 100"/>
                <a:gd name="T33" fmla="*/ 61 h 64"/>
                <a:gd name="T34" fmla="*/ 84 w 100"/>
                <a:gd name="T35" fmla="*/ 62 h 64"/>
                <a:gd name="T36" fmla="*/ 85 w 100"/>
                <a:gd name="T37" fmla="*/ 62 h 64"/>
                <a:gd name="T38" fmla="*/ 87 w 100"/>
                <a:gd name="T39" fmla="*/ 63 h 64"/>
                <a:gd name="T40" fmla="*/ 88 w 100"/>
                <a:gd name="T41" fmla="*/ 62 h 64"/>
                <a:gd name="T42" fmla="*/ 94 w 100"/>
                <a:gd name="T43" fmla="*/ 49 h 64"/>
                <a:gd name="T44" fmla="*/ 99 w 100"/>
                <a:gd name="T45" fmla="*/ 44 h 64"/>
                <a:gd name="T46" fmla="*/ 99 w 100"/>
                <a:gd name="T47" fmla="*/ 43 h 64"/>
                <a:gd name="T48" fmla="*/ 97 w 100"/>
                <a:gd name="T49" fmla="*/ 42 h 64"/>
                <a:gd name="T50" fmla="*/ 97 w 100"/>
                <a:gd name="T51" fmla="*/ 41 h 64"/>
                <a:gd name="T52" fmla="*/ 96 w 100"/>
                <a:gd name="T53" fmla="*/ 41 h 64"/>
                <a:gd name="T54" fmla="*/ 90 w 100"/>
                <a:gd name="T55" fmla="*/ 44 h 64"/>
                <a:gd name="T56" fmla="*/ 84 w 100"/>
                <a:gd name="T57" fmla="*/ 41 h 64"/>
                <a:gd name="T58" fmla="*/ 85 w 100"/>
                <a:gd name="T59" fmla="*/ 40 h 64"/>
                <a:gd name="T60" fmla="*/ 84 w 100"/>
                <a:gd name="T61" fmla="*/ 39 h 64"/>
                <a:gd name="T62" fmla="*/ 83 w 100"/>
                <a:gd name="T63" fmla="*/ 36 h 64"/>
                <a:gd name="T64" fmla="*/ 82 w 100"/>
                <a:gd name="T65" fmla="*/ 34 h 64"/>
                <a:gd name="T66" fmla="*/ 83 w 100"/>
                <a:gd name="T67" fmla="*/ 26 h 64"/>
                <a:gd name="T68" fmla="*/ 76 w 100"/>
                <a:gd name="T69" fmla="*/ 11 h 64"/>
                <a:gd name="T70" fmla="*/ 75 w 100"/>
                <a:gd name="T71" fmla="*/ 10 h 64"/>
                <a:gd name="T72" fmla="*/ 74 w 100"/>
                <a:gd name="T73" fmla="*/ 9 h 64"/>
                <a:gd name="T74" fmla="*/ 73 w 100"/>
                <a:gd name="T75" fmla="*/ 8 h 64"/>
                <a:gd name="T76" fmla="*/ 72 w 100"/>
                <a:gd name="T77" fmla="*/ 6 h 64"/>
                <a:gd name="T78" fmla="*/ 71 w 100"/>
                <a:gd name="T79" fmla="*/ 4 h 64"/>
                <a:gd name="T80" fmla="*/ 70 w 100"/>
                <a:gd name="T81" fmla="*/ 2 h 64"/>
                <a:gd name="T82" fmla="*/ 69 w 100"/>
                <a:gd name="T83" fmla="*/ 0 h 64"/>
                <a:gd name="T84" fmla="*/ 68 w 100"/>
                <a:gd name="T85" fmla="*/ 0 h 64"/>
                <a:gd name="T86" fmla="*/ 66 w 100"/>
                <a:gd name="T87" fmla="*/ 1 h 64"/>
                <a:gd name="T88" fmla="*/ 65 w 100"/>
                <a:gd name="T89" fmla="*/ 1 h 64"/>
                <a:gd name="T90" fmla="*/ 58 w 100"/>
                <a:gd name="T91" fmla="*/ 6 h 64"/>
                <a:gd name="T92" fmla="*/ 53 w 100"/>
                <a:gd name="T93" fmla="*/ 6 h 64"/>
                <a:gd name="T94" fmla="*/ 40 w 100"/>
                <a:gd name="T95" fmla="*/ 6 h 64"/>
                <a:gd name="T96" fmla="*/ 29 w 100"/>
                <a:gd name="T97" fmla="*/ 4 h 64"/>
                <a:gd name="T98" fmla="*/ 27 w 100"/>
                <a:gd name="T99" fmla="*/ 4 h 64"/>
                <a:gd name="T100" fmla="*/ 26 w 100"/>
                <a:gd name="T101" fmla="*/ 4 h 64"/>
                <a:gd name="T102" fmla="*/ 26 w 100"/>
                <a:gd name="T103" fmla="*/ 4 h 64"/>
                <a:gd name="T104" fmla="*/ 25 w 100"/>
                <a:gd name="T105" fmla="*/ 5 h 64"/>
                <a:gd name="T106" fmla="*/ 24 w 100"/>
                <a:gd name="T107" fmla="*/ 6 h 64"/>
                <a:gd name="T108" fmla="*/ 17 w 100"/>
                <a:gd name="T109" fmla="*/ 1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0" h="64">
                  <a:moveTo>
                    <a:pt x="17" y="11"/>
                  </a:moveTo>
                  <a:cubicBezTo>
                    <a:pt x="16" y="11"/>
                    <a:pt x="15" y="14"/>
                    <a:pt x="13" y="17"/>
                  </a:cubicBezTo>
                  <a:cubicBezTo>
                    <a:pt x="11" y="21"/>
                    <a:pt x="9" y="26"/>
                    <a:pt x="6" y="28"/>
                  </a:cubicBezTo>
                  <a:cubicBezTo>
                    <a:pt x="6" y="28"/>
                    <a:pt x="5" y="29"/>
                    <a:pt x="5" y="29"/>
                  </a:cubicBezTo>
                  <a:cubicBezTo>
                    <a:pt x="4" y="30"/>
                    <a:pt x="2" y="31"/>
                    <a:pt x="1" y="32"/>
                  </a:cubicBezTo>
                  <a:cubicBezTo>
                    <a:pt x="1" y="32"/>
                    <a:pt x="0" y="32"/>
                    <a:pt x="0" y="32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1" y="34"/>
                    <a:pt x="1" y="34"/>
                  </a:cubicBezTo>
                  <a:cubicBezTo>
                    <a:pt x="3" y="36"/>
                    <a:pt x="4" y="37"/>
                    <a:pt x="4" y="39"/>
                  </a:cubicBezTo>
                  <a:cubicBezTo>
                    <a:pt x="4" y="40"/>
                    <a:pt x="4" y="42"/>
                    <a:pt x="7" y="42"/>
                  </a:cubicBezTo>
                  <a:cubicBezTo>
                    <a:pt x="7" y="42"/>
                    <a:pt x="8" y="42"/>
                    <a:pt x="8" y="43"/>
                  </a:cubicBezTo>
                  <a:cubicBezTo>
                    <a:pt x="9" y="43"/>
                    <a:pt x="9" y="45"/>
                    <a:pt x="9" y="47"/>
                  </a:cubicBezTo>
                  <a:cubicBezTo>
                    <a:pt x="9" y="47"/>
                    <a:pt x="8" y="49"/>
                    <a:pt x="9" y="49"/>
                  </a:cubicBezTo>
                  <a:cubicBezTo>
                    <a:pt x="9" y="49"/>
                    <a:pt x="10" y="49"/>
                    <a:pt x="11" y="49"/>
                  </a:cubicBezTo>
                  <a:cubicBezTo>
                    <a:pt x="17" y="50"/>
                    <a:pt x="22" y="51"/>
                    <a:pt x="22" y="54"/>
                  </a:cubicBezTo>
                  <a:cubicBezTo>
                    <a:pt x="22" y="54"/>
                    <a:pt x="22" y="55"/>
                    <a:pt x="22" y="56"/>
                  </a:cubicBezTo>
                  <a:cubicBezTo>
                    <a:pt x="22" y="56"/>
                    <a:pt x="22" y="57"/>
                    <a:pt x="22" y="58"/>
                  </a:cubicBezTo>
                  <a:cubicBezTo>
                    <a:pt x="22" y="58"/>
                    <a:pt x="23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3" y="58"/>
                    <a:pt x="24" y="58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5" y="59"/>
                    <a:pt x="25" y="59"/>
                    <a:pt x="25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6" y="60"/>
                    <a:pt x="26" y="60"/>
                    <a:pt x="26" y="61"/>
                  </a:cubicBezTo>
                  <a:cubicBezTo>
                    <a:pt x="27" y="61"/>
                    <a:pt x="27" y="62"/>
                    <a:pt x="28" y="62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9" y="62"/>
                    <a:pt x="31" y="62"/>
                    <a:pt x="33" y="62"/>
                  </a:cubicBezTo>
                  <a:cubicBezTo>
                    <a:pt x="36" y="63"/>
                    <a:pt x="39" y="63"/>
                    <a:pt x="39" y="63"/>
                  </a:cubicBezTo>
                  <a:cubicBezTo>
                    <a:pt x="40" y="63"/>
                    <a:pt x="41" y="63"/>
                    <a:pt x="42" y="63"/>
                  </a:cubicBezTo>
                  <a:cubicBezTo>
                    <a:pt x="45" y="63"/>
                    <a:pt x="50" y="63"/>
                    <a:pt x="52" y="64"/>
                  </a:cubicBezTo>
                  <a:cubicBezTo>
                    <a:pt x="54" y="64"/>
                    <a:pt x="57" y="63"/>
                    <a:pt x="59" y="60"/>
                  </a:cubicBezTo>
                  <a:cubicBezTo>
                    <a:pt x="62" y="58"/>
                    <a:pt x="70" y="58"/>
                    <a:pt x="71" y="58"/>
                  </a:cubicBezTo>
                  <a:cubicBezTo>
                    <a:pt x="72" y="58"/>
                    <a:pt x="72" y="58"/>
                    <a:pt x="73" y="58"/>
                  </a:cubicBezTo>
                  <a:cubicBezTo>
                    <a:pt x="77" y="58"/>
                    <a:pt x="82" y="59"/>
                    <a:pt x="83" y="61"/>
                  </a:cubicBezTo>
                  <a:cubicBezTo>
                    <a:pt x="83" y="61"/>
                    <a:pt x="83" y="61"/>
                    <a:pt x="83" y="61"/>
                  </a:cubicBezTo>
                  <a:cubicBezTo>
                    <a:pt x="83" y="61"/>
                    <a:pt x="83" y="61"/>
                    <a:pt x="84" y="62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5" y="62"/>
                    <a:pt x="85" y="62"/>
                    <a:pt x="85" y="62"/>
                  </a:cubicBezTo>
                  <a:cubicBezTo>
                    <a:pt x="85" y="62"/>
                    <a:pt x="86" y="63"/>
                    <a:pt x="86" y="63"/>
                  </a:cubicBezTo>
                  <a:cubicBezTo>
                    <a:pt x="86" y="63"/>
                    <a:pt x="87" y="63"/>
                    <a:pt x="87" y="63"/>
                  </a:cubicBezTo>
                  <a:cubicBezTo>
                    <a:pt x="87" y="63"/>
                    <a:pt x="88" y="63"/>
                    <a:pt x="88" y="63"/>
                  </a:cubicBezTo>
                  <a:cubicBezTo>
                    <a:pt x="88" y="63"/>
                    <a:pt x="88" y="62"/>
                    <a:pt x="88" y="62"/>
                  </a:cubicBezTo>
                  <a:cubicBezTo>
                    <a:pt x="88" y="61"/>
                    <a:pt x="88" y="60"/>
                    <a:pt x="88" y="59"/>
                  </a:cubicBezTo>
                  <a:cubicBezTo>
                    <a:pt x="88" y="55"/>
                    <a:pt x="90" y="49"/>
                    <a:pt x="94" y="49"/>
                  </a:cubicBezTo>
                  <a:cubicBezTo>
                    <a:pt x="95" y="49"/>
                    <a:pt x="95" y="49"/>
                    <a:pt x="95" y="49"/>
                  </a:cubicBezTo>
                  <a:cubicBezTo>
                    <a:pt x="98" y="48"/>
                    <a:pt x="100" y="48"/>
                    <a:pt x="99" y="44"/>
                  </a:cubicBezTo>
                  <a:cubicBezTo>
                    <a:pt x="99" y="44"/>
                    <a:pt x="99" y="44"/>
                    <a:pt x="99" y="43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8" y="43"/>
                    <a:pt x="98" y="42"/>
                    <a:pt x="98" y="42"/>
                  </a:cubicBezTo>
                  <a:cubicBezTo>
                    <a:pt x="98" y="42"/>
                    <a:pt x="98" y="42"/>
                    <a:pt x="97" y="42"/>
                  </a:cubicBezTo>
                  <a:cubicBezTo>
                    <a:pt x="97" y="42"/>
                    <a:pt x="97" y="42"/>
                    <a:pt x="97" y="42"/>
                  </a:cubicBezTo>
                  <a:cubicBezTo>
                    <a:pt x="97" y="42"/>
                    <a:pt x="97" y="41"/>
                    <a:pt x="97" y="41"/>
                  </a:cubicBezTo>
                  <a:cubicBezTo>
                    <a:pt x="96" y="41"/>
                    <a:pt x="96" y="41"/>
                    <a:pt x="96" y="41"/>
                  </a:cubicBezTo>
                  <a:cubicBezTo>
                    <a:pt x="96" y="41"/>
                    <a:pt x="96" y="41"/>
                    <a:pt x="96" y="41"/>
                  </a:cubicBezTo>
                  <a:cubicBezTo>
                    <a:pt x="96" y="41"/>
                    <a:pt x="94" y="42"/>
                    <a:pt x="93" y="42"/>
                  </a:cubicBezTo>
                  <a:cubicBezTo>
                    <a:pt x="92" y="43"/>
                    <a:pt x="91" y="44"/>
                    <a:pt x="90" y="44"/>
                  </a:cubicBezTo>
                  <a:cubicBezTo>
                    <a:pt x="88" y="44"/>
                    <a:pt x="85" y="43"/>
                    <a:pt x="85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4" y="40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3" y="38"/>
                    <a:pt x="83" y="38"/>
                    <a:pt x="83" y="37"/>
                  </a:cubicBezTo>
                  <a:cubicBezTo>
                    <a:pt x="83" y="37"/>
                    <a:pt x="83" y="37"/>
                    <a:pt x="83" y="36"/>
                  </a:cubicBezTo>
                  <a:cubicBezTo>
                    <a:pt x="83" y="36"/>
                    <a:pt x="82" y="35"/>
                    <a:pt x="82" y="35"/>
                  </a:cubicBezTo>
                  <a:cubicBezTo>
                    <a:pt x="82" y="35"/>
                    <a:pt x="82" y="34"/>
                    <a:pt x="82" y="34"/>
                  </a:cubicBezTo>
                  <a:cubicBezTo>
                    <a:pt x="82" y="33"/>
                    <a:pt x="82" y="33"/>
                    <a:pt x="82" y="32"/>
                  </a:cubicBezTo>
                  <a:cubicBezTo>
                    <a:pt x="82" y="31"/>
                    <a:pt x="82" y="28"/>
                    <a:pt x="83" y="26"/>
                  </a:cubicBezTo>
                  <a:cubicBezTo>
                    <a:pt x="85" y="25"/>
                    <a:pt x="80" y="17"/>
                    <a:pt x="76" y="12"/>
                  </a:cubicBezTo>
                  <a:cubicBezTo>
                    <a:pt x="76" y="12"/>
                    <a:pt x="76" y="12"/>
                    <a:pt x="76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0"/>
                  </a:cubicBezTo>
                  <a:cubicBezTo>
                    <a:pt x="75" y="10"/>
                    <a:pt x="75" y="10"/>
                    <a:pt x="74" y="10"/>
                  </a:cubicBezTo>
                  <a:cubicBezTo>
                    <a:pt x="74" y="9"/>
                    <a:pt x="74" y="9"/>
                    <a:pt x="74" y="9"/>
                  </a:cubicBezTo>
                  <a:cubicBezTo>
                    <a:pt x="74" y="9"/>
                    <a:pt x="74" y="9"/>
                    <a:pt x="74" y="8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3" y="6"/>
                    <a:pt x="72" y="6"/>
                    <a:pt x="72" y="6"/>
                  </a:cubicBezTo>
                  <a:cubicBezTo>
                    <a:pt x="72" y="6"/>
                    <a:pt x="72" y="5"/>
                    <a:pt x="72" y="5"/>
                  </a:cubicBezTo>
                  <a:cubicBezTo>
                    <a:pt x="71" y="5"/>
                    <a:pt x="71" y="4"/>
                    <a:pt x="71" y="4"/>
                  </a:cubicBezTo>
                  <a:cubicBezTo>
                    <a:pt x="71" y="4"/>
                    <a:pt x="71" y="3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1"/>
                    <a:pt x="69" y="1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8" y="0"/>
                    <a:pt x="68" y="0"/>
                    <a:pt x="67" y="0"/>
                  </a:cubicBezTo>
                  <a:cubicBezTo>
                    <a:pt x="67" y="1"/>
                    <a:pt x="66" y="1"/>
                    <a:pt x="66" y="1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6" y="1"/>
                    <a:pt x="65" y="1"/>
                    <a:pt x="65" y="1"/>
                  </a:cubicBezTo>
                  <a:cubicBezTo>
                    <a:pt x="65" y="1"/>
                    <a:pt x="65" y="2"/>
                    <a:pt x="65" y="2"/>
                  </a:cubicBezTo>
                  <a:cubicBezTo>
                    <a:pt x="64" y="4"/>
                    <a:pt x="60" y="6"/>
                    <a:pt x="58" y="6"/>
                  </a:cubicBezTo>
                  <a:cubicBezTo>
                    <a:pt x="57" y="6"/>
                    <a:pt x="56" y="5"/>
                    <a:pt x="56" y="5"/>
                  </a:cubicBezTo>
                  <a:cubicBezTo>
                    <a:pt x="55" y="5"/>
                    <a:pt x="53" y="5"/>
                    <a:pt x="53" y="6"/>
                  </a:cubicBezTo>
                  <a:cubicBezTo>
                    <a:pt x="51" y="8"/>
                    <a:pt x="48" y="9"/>
                    <a:pt x="46" y="7"/>
                  </a:cubicBezTo>
                  <a:cubicBezTo>
                    <a:pt x="45" y="6"/>
                    <a:pt x="42" y="6"/>
                    <a:pt x="40" y="6"/>
                  </a:cubicBezTo>
                  <a:cubicBezTo>
                    <a:pt x="39" y="6"/>
                    <a:pt x="36" y="5"/>
                    <a:pt x="34" y="4"/>
                  </a:cubicBezTo>
                  <a:cubicBezTo>
                    <a:pt x="32" y="4"/>
                    <a:pt x="30" y="4"/>
                    <a:pt x="29" y="4"/>
                  </a:cubicBezTo>
                  <a:cubicBezTo>
                    <a:pt x="29" y="4"/>
                    <a:pt x="28" y="4"/>
                    <a:pt x="28" y="4"/>
                  </a:cubicBezTo>
                  <a:cubicBezTo>
                    <a:pt x="28" y="4"/>
                    <a:pt x="27" y="4"/>
                    <a:pt x="27" y="4"/>
                  </a:cubicBezTo>
                  <a:cubicBezTo>
                    <a:pt x="27" y="4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3" y="7"/>
                    <a:pt x="21" y="8"/>
                    <a:pt x="19" y="9"/>
                  </a:cubicBezTo>
                  <a:cubicBezTo>
                    <a:pt x="18" y="10"/>
                    <a:pt x="17" y="11"/>
                    <a:pt x="17" y="1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71" name="Freeform 273"/>
            <p:cNvSpPr>
              <a:spLocks/>
            </p:cNvSpPr>
            <p:nvPr/>
          </p:nvSpPr>
          <p:spPr bwMode="auto">
            <a:xfrm>
              <a:off x="12990513" y="7005638"/>
              <a:ext cx="638175" cy="628650"/>
            </a:xfrm>
            <a:custGeom>
              <a:avLst/>
              <a:gdLst>
                <a:gd name="T0" fmla="*/ 105 w 120"/>
                <a:gd name="T1" fmla="*/ 8 h 120"/>
                <a:gd name="T2" fmla="*/ 100 w 120"/>
                <a:gd name="T3" fmla="*/ 8 h 120"/>
                <a:gd name="T4" fmla="*/ 92 w 120"/>
                <a:gd name="T5" fmla="*/ 7 h 120"/>
                <a:gd name="T6" fmla="*/ 88 w 120"/>
                <a:gd name="T7" fmla="*/ 8 h 120"/>
                <a:gd name="T8" fmla="*/ 77 w 120"/>
                <a:gd name="T9" fmla="*/ 4 h 120"/>
                <a:gd name="T10" fmla="*/ 72 w 120"/>
                <a:gd name="T11" fmla="*/ 3 h 120"/>
                <a:gd name="T12" fmla="*/ 55 w 120"/>
                <a:gd name="T13" fmla="*/ 8 h 120"/>
                <a:gd name="T14" fmla="*/ 48 w 120"/>
                <a:gd name="T15" fmla="*/ 11 h 120"/>
                <a:gd name="T16" fmla="*/ 41 w 120"/>
                <a:gd name="T17" fmla="*/ 9 h 120"/>
                <a:gd name="T18" fmla="*/ 40 w 120"/>
                <a:gd name="T19" fmla="*/ 8 h 120"/>
                <a:gd name="T20" fmla="*/ 21 w 120"/>
                <a:gd name="T21" fmla="*/ 3 h 120"/>
                <a:gd name="T22" fmla="*/ 4 w 120"/>
                <a:gd name="T23" fmla="*/ 0 h 120"/>
                <a:gd name="T24" fmla="*/ 4 w 120"/>
                <a:gd name="T25" fmla="*/ 0 h 120"/>
                <a:gd name="T26" fmla="*/ 4 w 120"/>
                <a:gd name="T27" fmla="*/ 1 h 120"/>
                <a:gd name="T28" fmla="*/ 3 w 120"/>
                <a:gd name="T29" fmla="*/ 9 h 120"/>
                <a:gd name="T30" fmla="*/ 2 w 120"/>
                <a:gd name="T31" fmla="*/ 16 h 120"/>
                <a:gd name="T32" fmla="*/ 2 w 120"/>
                <a:gd name="T33" fmla="*/ 24 h 120"/>
                <a:gd name="T34" fmla="*/ 2 w 120"/>
                <a:gd name="T35" fmla="*/ 32 h 120"/>
                <a:gd name="T36" fmla="*/ 2 w 120"/>
                <a:gd name="T37" fmla="*/ 118 h 120"/>
                <a:gd name="T38" fmla="*/ 70 w 120"/>
                <a:gd name="T39" fmla="*/ 118 h 120"/>
                <a:gd name="T40" fmla="*/ 74 w 120"/>
                <a:gd name="T41" fmla="*/ 115 h 120"/>
                <a:gd name="T42" fmla="*/ 75 w 120"/>
                <a:gd name="T43" fmla="*/ 115 h 120"/>
                <a:gd name="T44" fmla="*/ 80 w 120"/>
                <a:gd name="T45" fmla="*/ 117 h 120"/>
                <a:gd name="T46" fmla="*/ 95 w 120"/>
                <a:gd name="T47" fmla="*/ 117 h 120"/>
                <a:gd name="T48" fmla="*/ 95 w 120"/>
                <a:gd name="T49" fmla="*/ 117 h 120"/>
                <a:gd name="T50" fmla="*/ 100 w 120"/>
                <a:gd name="T51" fmla="*/ 120 h 120"/>
                <a:gd name="T52" fmla="*/ 102 w 120"/>
                <a:gd name="T53" fmla="*/ 119 h 120"/>
                <a:gd name="T54" fmla="*/ 107 w 120"/>
                <a:gd name="T55" fmla="*/ 115 h 120"/>
                <a:gd name="T56" fmla="*/ 111 w 120"/>
                <a:gd name="T57" fmla="*/ 111 h 120"/>
                <a:gd name="T58" fmla="*/ 114 w 120"/>
                <a:gd name="T59" fmla="*/ 107 h 120"/>
                <a:gd name="T60" fmla="*/ 115 w 120"/>
                <a:gd name="T61" fmla="*/ 107 h 120"/>
                <a:gd name="T62" fmla="*/ 116 w 120"/>
                <a:gd name="T63" fmla="*/ 107 h 120"/>
                <a:gd name="T64" fmla="*/ 119 w 120"/>
                <a:gd name="T65" fmla="*/ 104 h 120"/>
                <a:gd name="T66" fmla="*/ 119 w 120"/>
                <a:gd name="T67" fmla="*/ 103 h 120"/>
                <a:gd name="T68" fmla="*/ 120 w 120"/>
                <a:gd name="T69" fmla="*/ 103 h 120"/>
                <a:gd name="T70" fmla="*/ 120 w 120"/>
                <a:gd name="T71" fmla="*/ 99 h 120"/>
                <a:gd name="T72" fmla="*/ 118 w 120"/>
                <a:gd name="T73" fmla="*/ 94 h 120"/>
                <a:gd name="T74" fmla="*/ 114 w 120"/>
                <a:gd name="T75" fmla="*/ 87 h 120"/>
                <a:gd name="T76" fmla="*/ 108 w 120"/>
                <a:gd name="T77" fmla="*/ 74 h 120"/>
                <a:gd name="T78" fmla="*/ 102 w 120"/>
                <a:gd name="T79" fmla="*/ 63 h 120"/>
                <a:gd name="T80" fmla="*/ 100 w 120"/>
                <a:gd name="T81" fmla="*/ 59 h 120"/>
                <a:gd name="T82" fmla="*/ 97 w 120"/>
                <a:gd name="T83" fmla="*/ 52 h 120"/>
                <a:gd name="T84" fmla="*/ 94 w 120"/>
                <a:gd name="T85" fmla="*/ 46 h 120"/>
                <a:gd name="T86" fmla="*/ 90 w 120"/>
                <a:gd name="T87" fmla="*/ 40 h 120"/>
                <a:gd name="T88" fmla="*/ 84 w 120"/>
                <a:gd name="T89" fmla="*/ 19 h 120"/>
                <a:gd name="T90" fmla="*/ 85 w 120"/>
                <a:gd name="T91" fmla="*/ 18 h 120"/>
                <a:gd name="T92" fmla="*/ 85 w 120"/>
                <a:gd name="T93" fmla="*/ 18 h 120"/>
                <a:gd name="T94" fmla="*/ 92 w 120"/>
                <a:gd name="T95" fmla="*/ 30 h 120"/>
                <a:gd name="T96" fmla="*/ 94 w 120"/>
                <a:gd name="T97" fmla="*/ 33 h 120"/>
                <a:gd name="T98" fmla="*/ 104 w 120"/>
                <a:gd name="T99" fmla="*/ 47 h 120"/>
                <a:gd name="T100" fmla="*/ 108 w 120"/>
                <a:gd name="T101" fmla="*/ 37 h 120"/>
                <a:gd name="T102" fmla="*/ 110 w 120"/>
                <a:gd name="T103" fmla="*/ 31 h 120"/>
                <a:gd name="T104" fmla="*/ 111 w 120"/>
                <a:gd name="T105" fmla="*/ 30 h 120"/>
                <a:gd name="T106" fmla="*/ 111 w 120"/>
                <a:gd name="T107" fmla="*/ 29 h 120"/>
                <a:gd name="T108" fmla="*/ 111 w 120"/>
                <a:gd name="T109" fmla="*/ 28 h 120"/>
                <a:gd name="T110" fmla="*/ 112 w 120"/>
                <a:gd name="T111" fmla="*/ 27 h 120"/>
                <a:gd name="T112" fmla="*/ 112 w 120"/>
                <a:gd name="T113" fmla="*/ 27 h 120"/>
                <a:gd name="T114" fmla="*/ 112 w 120"/>
                <a:gd name="T115" fmla="*/ 25 h 120"/>
                <a:gd name="T116" fmla="*/ 112 w 120"/>
                <a:gd name="T117" fmla="*/ 25 h 120"/>
                <a:gd name="T118" fmla="*/ 105 w 120"/>
                <a:gd name="T119" fmla="*/ 7 h 120"/>
                <a:gd name="T120" fmla="*/ 105 w 120"/>
                <a:gd name="T121" fmla="*/ 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0" h="120">
                  <a:moveTo>
                    <a:pt x="105" y="8"/>
                  </a:moveTo>
                  <a:cubicBezTo>
                    <a:pt x="104" y="8"/>
                    <a:pt x="102" y="8"/>
                    <a:pt x="100" y="8"/>
                  </a:cubicBezTo>
                  <a:cubicBezTo>
                    <a:pt x="97" y="7"/>
                    <a:pt x="95" y="7"/>
                    <a:pt x="92" y="7"/>
                  </a:cubicBezTo>
                  <a:cubicBezTo>
                    <a:pt x="91" y="7"/>
                    <a:pt x="90" y="8"/>
                    <a:pt x="88" y="8"/>
                  </a:cubicBezTo>
                  <a:cubicBezTo>
                    <a:pt x="85" y="8"/>
                    <a:pt x="81" y="6"/>
                    <a:pt x="77" y="4"/>
                  </a:cubicBezTo>
                  <a:cubicBezTo>
                    <a:pt x="76" y="4"/>
                    <a:pt x="75" y="3"/>
                    <a:pt x="72" y="3"/>
                  </a:cubicBezTo>
                  <a:cubicBezTo>
                    <a:pt x="65" y="3"/>
                    <a:pt x="56" y="6"/>
                    <a:pt x="55" y="8"/>
                  </a:cubicBezTo>
                  <a:cubicBezTo>
                    <a:pt x="54" y="10"/>
                    <a:pt x="51" y="11"/>
                    <a:pt x="48" y="11"/>
                  </a:cubicBezTo>
                  <a:cubicBezTo>
                    <a:pt x="46" y="11"/>
                    <a:pt x="44" y="10"/>
                    <a:pt x="41" y="9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5" y="6"/>
                    <a:pt x="29" y="4"/>
                    <a:pt x="21" y="3"/>
                  </a:cubicBezTo>
                  <a:cubicBezTo>
                    <a:pt x="10" y="2"/>
                    <a:pt x="6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5"/>
                    <a:pt x="3" y="7"/>
                    <a:pt x="3" y="9"/>
                  </a:cubicBezTo>
                  <a:cubicBezTo>
                    <a:pt x="4" y="11"/>
                    <a:pt x="4" y="13"/>
                    <a:pt x="2" y="16"/>
                  </a:cubicBezTo>
                  <a:cubicBezTo>
                    <a:pt x="0" y="18"/>
                    <a:pt x="1" y="20"/>
                    <a:pt x="2" y="24"/>
                  </a:cubicBezTo>
                  <a:cubicBezTo>
                    <a:pt x="2" y="26"/>
                    <a:pt x="2" y="29"/>
                    <a:pt x="2" y="32"/>
                  </a:cubicBezTo>
                  <a:cubicBezTo>
                    <a:pt x="2" y="118"/>
                    <a:pt x="2" y="118"/>
                    <a:pt x="2" y="118"/>
                  </a:cubicBezTo>
                  <a:cubicBezTo>
                    <a:pt x="70" y="118"/>
                    <a:pt x="70" y="118"/>
                    <a:pt x="70" y="118"/>
                  </a:cubicBezTo>
                  <a:cubicBezTo>
                    <a:pt x="74" y="115"/>
                    <a:pt x="74" y="115"/>
                    <a:pt x="74" y="115"/>
                  </a:cubicBezTo>
                  <a:cubicBezTo>
                    <a:pt x="74" y="115"/>
                    <a:pt x="75" y="115"/>
                    <a:pt x="75" y="115"/>
                  </a:cubicBezTo>
                  <a:cubicBezTo>
                    <a:pt x="77" y="115"/>
                    <a:pt x="79" y="116"/>
                    <a:pt x="80" y="117"/>
                  </a:cubicBezTo>
                  <a:cubicBezTo>
                    <a:pt x="95" y="117"/>
                    <a:pt x="95" y="117"/>
                    <a:pt x="95" y="117"/>
                  </a:cubicBezTo>
                  <a:cubicBezTo>
                    <a:pt x="95" y="117"/>
                    <a:pt x="95" y="117"/>
                    <a:pt x="95" y="117"/>
                  </a:cubicBezTo>
                  <a:cubicBezTo>
                    <a:pt x="95" y="117"/>
                    <a:pt x="97" y="120"/>
                    <a:pt x="100" y="120"/>
                  </a:cubicBezTo>
                  <a:cubicBezTo>
                    <a:pt x="101" y="120"/>
                    <a:pt x="101" y="120"/>
                    <a:pt x="102" y="119"/>
                  </a:cubicBezTo>
                  <a:cubicBezTo>
                    <a:pt x="102" y="117"/>
                    <a:pt x="103" y="115"/>
                    <a:pt x="107" y="115"/>
                  </a:cubicBezTo>
                  <a:cubicBezTo>
                    <a:pt x="109" y="115"/>
                    <a:pt x="110" y="113"/>
                    <a:pt x="111" y="111"/>
                  </a:cubicBezTo>
                  <a:cubicBezTo>
                    <a:pt x="111" y="109"/>
                    <a:pt x="112" y="107"/>
                    <a:pt x="114" y="107"/>
                  </a:cubicBezTo>
                  <a:cubicBezTo>
                    <a:pt x="115" y="107"/>
                    <a:pt x="115" y="107"/>
                    <a:pt x="115" y="107"/>
                  </a:cubicBezTo>
                  <a:cubicBezTo>
                    <a:pt x="116" y="107"/>
                    <a:pt x="116" y="107"/>
                    <a:pt x="116" y="107"/>
                  </a:cubicBezTo>
                  <a:cubicBezTo>
                    <a:pt x="117" y="107"/>
                    <a:pt x="117" y="107"/>
                    <a:pt x="119" y="104"/>
                  </a:cubicBezTo>
                  <a:cubicBezTo>
                    <a:pt x="119" y="103"/>
                    <a:pt x="119" y="103"/>
                    <a:pt x="119" y="103"/>
                  </a:cubicBezTo>
                  <a:cubicBezTo>
                    <a:pt x="119" y="103"/>
                    <a:pt x="120" y="103"/>
                    <a:pt x="120" y="103"/>
                  </a:cubicBezTo>
                  <a:cubicBezTo>
                    <a:pt x="119" y="102"/>
                    <a:pt x="119" y="100"/>
                    <a:pt x="120" y="99"/>
                  </a:cubicBezTo>
                  <a:cubicBezTo>
                    <a:pt x="120" y="96"/>
                    <a:pt x="119" y="95"/>
                    <a:pt x="118" y="94"/>
                  </a:cubicBezTo>
                  <a:cubicBezTo>
                    <a:pt x="117" y="92"/>
                    <a:pt x="116" y="90"/>
                    <a:pt x="114" y="87"/>
                  </a:cubicBezTo>
                  <a:cubicBezTo>
                    <a:pt x="113" y="83"/>
                    <a:pt x="110" y="78"/>
                    <a:pt x="108" y="74"/>
                  </a:cubicBezTo>
                  <a:cubicBezTo>
                    <a:pt x="105" y="70"/>
                    <a:pt x="103" y="66"/>
                    <a:pt x="102" y="63"/>
                  </a:cubicBezTo>
                  <a:cubicBezTo>
                    <a:pt x="102" y="62"/>
                    <a:pt x="101" y="60"/>
                    <a:pt x="100" y="59"/>
                  </a:cubicBezTo>
                  <a:cubicBezTo>
                    <a:pt x="99" y="57"/>
                    <a:pt x="97" y="55"/>
                    <a:pt x="97" y="52"/>
                  </a:cubicBezTo>
                  <a:cubicBezTo>
                    <a:pt x="97" y="49"/>
                    <a:pt x="96" y="48"/>
                    <a:pt x="94" y="46"/>
                  </a:cubicBezTo>
                  <a:cubicBezTo>
                    <a:pt x="93" y="44"/>
                    <a:pt x="91" y="43"/>
                    <a:pt x="90" y="40"/>
                  </a:cubicBezTo>
                  <a:cubicBezTo>
                    <a:pt x="85" y="33"/>
                    <a:pt x="83" y="22"/>
                    <a:pt x="84" y="19"/>
                  </a:cubicBezTo>
                  <a:cubicBezTo>
                    <a:pt x="84" y="18"/>
                    <a:pt x="84" y="18"/>
                    <a:pt x="85" y="18"/>
                  </a:cubicBezTo>
                  <a:cubicBezTo>
                    <a:pt x="85" y="18"/>
                    <a:pt x="85" y="18"/>
                    <a:pt x="85" y="18"/>
                  </a:cubicBezTo>
                  <a:cubicBezTo>
                    <a:pt x="87" y="18"/>
                    <a:pt x="88" y="20"/>
                    <a:pt x="92" y="30"/>
                  </a:cubicBezTo>
                  <a:cubicBezTo>
                    <a:pt x="93" y="31"/>
                    <a:pt x="93" y="32"/>
                    <a:pt x="94" y="33"/>
                  </a:cubicBezTo>
                  <a:cubicBezTo>
                    <a:pt x="97" y="40"/>
                    <a:pt x="102" y="47"/>
                    <a:pt x="104" y="47"/>
                  </a:cubicBezTo>
                  <a:cubicBezTo>
                    <a:pt x="106" y="47"/>
                    <a:pt x="107" y="40"/>
                    <a:pt x="108" y="37"/>
                  </a:cubicBezTo>
                  <a:cubicBezTo>
                    <a:pt x="109" y="33"/>
                    <a:pt x="109" y="31"/>
                    <a:pt x="110" y="31"/>
                  </a:cubicBezTo>
                  <a:cubicBezTo>
                    <a:pt x="111" y="30"/>
                    <a:pt x="111" y="30"/>
                    <a:pt x="111" y="30"/>
                  </a:cubicBezTo>
                  <a:cubicBezTo>
                    <a:pt x="111" y="29"/>
                    <a:pt x="111" y="29"/>
                    <a:pt x="111" y="29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12" y="27"/>
                    <a:pt x="112" y="27"/>
                    <a:pt x="112" y="27"/>
                  </a:cubicBezTo>
                  <a:cubicBezTo>
                    <a:pt x="112" y="27"/>
                    <a:pt x="112" y="27"/>
                    <a:pt x="112" y="27"/>
                  </a:cubicBezTo>
                  <a:cubicBezTo>
                    <a:pt x="112" y="25"/>
                    <a:pt x="112" y="25"/>
                    <a:pt x="112" y="25"/>
                  </a:cubicBezTo>
                  <a:cubicBezTo>
                    <a:pt x="112" y="25"/>
                    <a:pt x="112" y="25"/>
                    <a:pt x="112" y="25"/>
                  </a:cubicBezTo>
                  <a:cubicBezTo>
                    <a:pt x="105" y="7"/>
                    <a:pt x="105" y="7"/>
                    <a:pt x="105" y="7"/>
                  </a:cubicBezTo>
                  <a:cubicBezTo>
                    <a:pt x="105" y="7"/>
                    <a:pt x="105" y="7"/>
                    <a:pt x="105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72" name="Freeform 274"/>
            <p:cNvSpPr>
              <a:spLocks/>
            </p:cNvSpPr>
            <p:nvPr/>
          </p:nvSpPr>
          <p:spPr bwMode="auto">
            <a:xfrm>
              <a:off x="12388850" y="5319713"/>
              <a:ext cx="563563" cy="444500"/>
            </a:xfrm>
            <a:custGeom>
              <a:avLst/>
              <a:gdLst>
                <a:gd name="T0" fmla="*/ 102 w 106"/>
                <a:gd name="T1" fmla="*/ 23 h 85"/>
                <a:gd name="T2" fmla="*/ 100 w 106"/>
                <a:gd name="T3" fmla="*/ 13 h 85"/>
                <a:gd name="T4" fmla="*/ 99 w 106"/>
                <a:gd name="T5" fmla="*/ 11 h 85"/>
                <a:gd name="T6" fmla="*/ 98 w 106"/>
                <a:gd name="T7" fmla="*/ 10 h 85"/>
                <a:gd name="T8" fmla="*/ 96 w 106"/>
                <a:gd name="T9" fmla="*/ 9 h 85"/>
                <a:gd name="T10" fmla="*/ 92 w 106"/>
                <a:gd name="T11" fmla="*/ 8 h 85"/>
                <a:gd name="T12" fmla="*/ 89 w 106"/>
                <a:gd name="T13" fmla="*/ 8 h 85"/>
                <a:gd name="T14" fmla="*/ 62 w 106"/>
                <a:gd name="T15" fmla="*/ 7 h 85"/>
                <a:gd name="T16" fmla="*/ 60 w 106"/>
                <a:gd name="T17" fmla="*/ 6 h 85"/>
                <a:gd name="T18" fmla="*/ 58 w 106"/>
                <a:gd name="T19" fmla="*/ 5 h 85"/>
                <a:gd name="T20" fmla="*/ 45 w 106"/>
                <a:gd name="T21" fmla="*/ 0 h 85"/>
                <a:gd name="T22" fmla="*/ 9 w 106"/>
                <a:gd name="T23" fmla="*/ 12 h 85"/>
                <a:gd name="T24" fmla="*/ 1 w 106"/>
                <a:gd name="T25" fmla="*/ 17 h 85"/>
                <a:gd name="T26" fmla="*/ 2 w 106"/>
                <a:gd name="T27" fmla="*/ 19 h 85"/>
                <a:gd name="T28" fmla="*/ 2 w 106"/>
                <a:gd name="T29" fmla="*/ 21 h 85"/>
                <a:gd name="T30" fmla="*/ 2 w 106"/>
                <a:gd name="T31" fmla="*/ 24 h 85"/>
                <a:gd name="T32" fmla="*/ 2 w 106"/>
                <a:gd name="T33" fmla="*/ 27 h 85"/>
                <a:gd name="T34" fmla="*/ 0 w 106"/>
                <a:gd name="T35" fmla="*/ 31 h 85"/>
                <a:gd name="T36" fmla="*/ 5 w 106"/>
                <a:gd name="T37" fmla="*/ 40 h 85"/>
                <a:gd name="T38" fmla="*/ 9 w 106"/>
                <a:gd name="T39" fmla="*/ 54 h 85"/>
                <a:gd name="T40" fmla="*/ 9 w 106"/>
                <a:gd name="T41" fmla="*/ 55 h 85"/>
                <a:gd name="T42" fmla="*/ 9 w 106"/>
                <a:gd name="T43" fmla="*/ 58 h 85"/>
                <a:gd name="T44" fmla="*/ 12 w 106"/>
                <a:gd name="T45" fmla="*/ 60 h 85"/>
                <a:gd name="T46" fmla="*/ 23 w 106"/>
                <a:gd name="T47" fmla="*/ 67 h 85"/>
                <a:gd name="T48" fmla="*/ 30 w 106"/>
                <a:gd name="T49" fmla="*/ 67 h 85"/>
                <a:gd name="T50" fmla="*/ 38 w 106"/>
                <a:gd name="T51" fmla="*/ 72 h 85"/>
                <a:gd name="T52" fmla="*/ 45 w 106"/>
                <a:gd name="T53" fmla="*/ 74 h 85"/>
                <a:gd name="T54" fmla="*/ 49 w 106"/>
                <a:gd name="T55" fmla="*/ 80 h 85"/>
                <a:gd name="T56" fmla="*/ 51 w 106"/>
                <a:gd name="T57" fmla="*/ 81 h 85"/>
                <a:gd name="T58" fmla="*/ 66 w 106"/>
                <a:gd name="T59" fmla="*/ 81 h 85"/>
                <a:gd name="T60" fmla="*/ 76 w 106"/>
                <a:gd name="T61" fmla="*/ 82 h 85"/>
                <a:gd name="T62" fmla="*/ 85 w 106"/>
                <a:gd name="T63" fmla="*/ 84 h 85"/>
                <a:gd name="T64" fmla="*/ 86 w 106"/>
                <a:gd name="T65" fmla="*/ 84 h 85"/>
                <a:gd name="T66" fmla="*/ 86 w 106"/>
                <a:gd name="T67" fmla="*/ 85 h 85"/>
                <a:gd name="T68" fmla="*/ 88 w 106"/>
                <a:gd name="T69" fmla="*/ 85 h 85"/>
                <a:gd name="T70" fmla="*/ 90 w 106"/>
                <a:gd name="T71" fmla="*/ 85 h 85"/>
                <a:gd name="T72" fmla="*/ 90 w 106"/>
                <a:gd name="T73" fmla="*/ 79 h 85"/>
                <a:gd name="T74" fmla="*/ 100 w 106"/>
                <a:gd name="T75" fmla="*/ 68 h 85"/>
                <a:gd name="T76" fmla="*/ 101 w 106"/>
                <a:gd name="T77" fmla="*/ 54 h 85"/>
                <a:gd name="T78" fmla="*/ 100 w 106"/>
                <a:gd name="T79" fmla="*/ 51 h 85"/>
                <a:gd name="T80" fmla="*/ 100 w 106"/>
                <a:gd name="T81" fmla="*/ 51 h 85"/>
                <a:gd name="T82" fmla="*/ 100 w 106"/>
                <a:gd name="T83" fmla="*/ 50 h 85"/>
                <a:gd name="T84" fmla="*/ 99 w 106"/>
                <a:gd name="T85" fmla="*/ 48 h 85"/>
                <a:gd name="T86" fmla="*/ 99 w 106"/>
                <a:gd name="T87" fmla="*/ 48 h 85"/>
                <a:gd name="T88" fmla="*/ 99 w 106"/>
                <a:gd name="T89" fmla="*/ 45 h 85"/>
                <a:gd name="T90" fmla="*/ 100 w 106"/>
                <a:gd name="T91" fmla="*/ 43 h 85"/>
                <a:gd name="T92" fmla="*/ 96 w 106"/>
                <a:gd name="T93" fmla="*/ 3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6" h="85">
                  <a:moveTo>
                    <a:pt x="103" y="31"/>
                  </a:moveTo>
                  <a:cubicBezTo>
                    <a:pt x="103" y="31"/>
                    <a:pt x="104" y="30"/>
                    <a:pt x="104" y="29"/>
                  </a:cubicBezTo>
                  <a:cubicBezTo>
                    <a:pt x="104" y="27"/>
                    <a:pt x="103" y="24"/>
                    <a:pt x="102" y="23"/>
                  </a:cubicBezTo>
                  <a:cubicBezTo>
                    <a:pt x="100" y="21"/>
                    <a:pt x="99" y="17"/>
                    <a:pt x="100" y="13"/>
                  </a:cubicBezTo>
                  <a:cubicBezTo>
                    <a:pt x="100" y="13"/>
                    <a:pt x="100" y="13"/>
                    <a:pt x="100" y="13"/>
                  </a:cubicBezTo>
                  <a:cubicBezTo>
                    <a:pt x="100" y="13"/>
                    <a:pt x="100" y="13"/>
                    <a:pt x="100" y="13"/>
                  </a:cubicBezTo>
                  <a:cubicBezTo>
                    <a:pt x="100" y="13"/>
                    <a:pt x="100" y="12"/>
                    <a:pt x="100" y="12"/>
                  </a:cubicBezTo>
                  <a:cubicBezTo>
                    <a:pt x="100" y="12"/>
                    <a:pt x="100" y="12"/>
                    <a:pt x="100" y="12"/>
                  </a:cubicBezTo>
                  <a:cubicBezTo>
                    <a:pt x="100" y="12"/>
                    <a:pt x="99" y="11"/>
                    <a:pt x="99" y="11"/>
                  </a:cubicBezTo>
                  <a:cubicBezTo>
                    <a:pt x="99" y="11"/>
                    <a:pt x="99" y="11"/>
                    <a:pt x="99" y="11"/>
                  </a:cubicBezTo>
                  <a:cubicBezTo>
                    <a:pt x="99" y="11"/>
                    <a:pt x="98" y="11"/>
                    <a:pt x="98" y="10"/>
                  </a:cubicBezTo>
                  <a:cubicBezTo>
                    <a:pt x="98" y="10"/>
                    <a:pt x="98" y="10"/>
                    <a:pt x="98" y="10"/>
                  </a:cubicBezTo>
                  <a:cubicBezTo>
                    <a:pt x="98" y="10"/>
                    <a:pt x="97" y="10"/>
                    <a:pt x="97" y="10"/>
                  </a:cubicBezTo>
                  <a:cubicBezTo>
                    <a:pt x="97" y="10"/>
                    <a:pt x="97" y="10"/>
                    <a:pt x="96" y="10"/>
                  </a:cubicBezTo>
                  <a:cubicBezTo>
                    <a:pt x="96" y="10"/>
                    <a:pt x="96" y="9"/>
                    <a:pt x="96" y="9"/>
                  </a:cubicBezTo>
                  <a:cubicBezTo>
                    <a:pt x="95" y="9"/>
                    <a:pt x="94" y="9"/>
                    <a:pt x="93" y="8"/>
                  </a:cubicBezTo>
                  <a:cubicBezTo>
                    <a:pt x="93" y="8"/>
                    <a:pt x="93" y="8"/>
                    <a:pt x="93" y="8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0" y="8"/>
                    <a:pt x="90" y="8"/>
                    <a:pt x="89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7" y="8"/>
                    <a:pt x="86" y="8"/>
                    <a:pt x="84" y="8"/>
                  </a:cubicBezTo>
                  <a:cubicBezTo>
                    <a:pt x="76" y="8"/>
                    <a:pt x="64" y="7"/>
                    <a:pt x="62" y="7"/>
                  </a:cubicBezTo>
                  <a:cubicBezTo>
                    <a:pt x="62" y="6"/>
                    <a:pt x="62" y="6"/>
                    <a:pt x="61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6"/>
                    <a:pt x="60" y="6"/>
                    <a:pt x="60" y="6"/>
                  </a:cubicBezTo>
                  <a:cubicBezTo>
                    <a:pt x="60" y="6"/>
                    <a:pt x="60" y="5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5"/>
                    <a:pt x="57" y="5"/>
                    <a:pt x="57" y="5"/>
                  </a:cubicBezTo>
                  <a:cubicBezTo>
                    <a:pt x="56" y="7"/>
                    <a:pt x="54" y="8"/>
                    <a:pt x="51" y="8"/>
                  </a:cubicBezTo>
                  <a:cubicBezTo>
                    <a:pt x="45" y="8"/>
                    <a:pt x="45" y="3"/>
                    <a:pt x="4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9" y="0"/>
                    <a:pt x="26" y="3"/>
                    <a:pt x="22" y="7"/>
                  </a:cubicBezTo>
                  <a:cubicBezTo>
                    <a:pt x="18" y="11"/>
                    <a:pt x="13" y="11"/>
                    <a:pt x="9" y="12"/>
                  </a:cubicBezTo>
                  <a:cubicBezTo>
                    <a:pt x="7" y="12"/>
                    <a:pt x="5" y="12"/>
                    <a:pt x="4" y="13"/>
                  </a:cubicBezTo>
                  <a:cubicBezTo>
                    <a:pt x="4" y="15"/>
                    <a:pt x="3" y="16"/>
                    <a:pt x="1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9"/>
                    <a:pt x="2" y="19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2" y="20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2" y="24"/>
                    <a:pt x="2" y="24"/>
                  </a:cubicBezTo>
                  <a:cubicBezTo>
                    <a:pt x="2" y="24"/>
                    <a:pt x="2" y="25"/>
                    <a:pt x="2" y="25"/>
                  </a:cubicBezTo>
                  <a:cubicBezTo>
                    <a:pt x="2" y="25"/>
                    <a:pt x="2" y="26"/>
                    <a:pt x="2" y="26"/>
                  </a:cubicBezTo>
                  <a:cubicBezTo>
                    <a:pt x="2" y="26"/>
                    <a:pt x="2" y="27"/>
                    <a:pt x="2" y="27"/>
                  </a:cubicBezTo>
                  <a:cubicBezTo>
                    <a:pt x="2" y="27"/>
                    <a:pt x="2" y="27"/>
                    <a:pt x="1" y="28"/>
                  </a:cubicBezTo>
                  <a:cubicBezTo>
                    <a:pt x="1" y="28"/>
                    <a:pt x="1" y="29"/>
                    <a:pt x="1" y="29"/>
                  </a:cubicBezTo>
                  <a:cubicBezTo>
                    <a:pt x="0" y="30"/>
                    <a:pt x="0" y="31"/>
                    <a:pt x="0" y="31"/>
                  </a:cubicBezTo>
                  <a:cubicBezTo>
                    <a:pt x="0" y="31"/>
                    <a:pt x="1" y="32"/>
                    <a:pt x="1" y="32"/>
                  </a:cubicBezTo>
                  <a:cubicBezTo>
                    <a:pt x="3" y="33"/>
                    <a:pt x="4" y="36"/>
                    <a:pt x="4" y="38"/>
                  </a:cubicBezTo>
                  <a:cubicBezTo>
                    <a:pt x="4" y="39"/>
                    <a:pt x="4" y="39"/>
                    <a:pt x="5" y="40"/>
                  </a:cubicBezTo>
                  <a:cubicBezTo>
                    <a:pt x="5" y="41"/>
                    <a:pt x="6" y="42"/>
                    <a:pt x="6" y="44"/>
                  </a:cubicBezTo>
                  <a:cubicBezTo>
                    <a:pt x="6" y="48"/>
                    <a:pt x="7" y="51"/>
                    <a:pt x="8" y="53"/>
                  </a:cubicBezTo>
                  <a:cubicBezTo>
                    <a:pt x="9" y="53"/>
                    <a:pt x="9" y="53"/>
                    <a:pt x="9" y="54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9" y="54"/>
                    <a:pt x="9" y="55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9" y="56"/>
                    <a:pt x="9" y="56"/>
                    <a:pt x="9" y="57"/>
                  </a:cubicBezTo>
                  <a:cubicBezTo>
                    <a:pt x="9" y="57"/>
                    <a:pt x="9" y="58"/>
                    <a:pt x="9" y="58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10" y="59"/>
                    <a:pt x="11" y="59"/>
                    <a:pt x="12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3" y="61"/>
                    <a:pt x="14" y="61"/>
                    <a:pt x="15" y="61"/>
                  </a:cubicBezTo>
                  <a:cubicBezTo>
                    <a:pt x="20" y="63"/>
                    <a:pt x="22" y="65"/>
                    <a:pt x="23" y="67"/>
                  </a:cubicBezTo>
                  <a:cubicBezTo>
                    <a:pt x="23" y="68"/>
                    <a:pt x="25" y="70"/>
                    <a:pt x="26" y="70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7" y="68"/>
                    <a:pt x="29" y="67"/>
                    <a:pt x="30" y="67"/>
                  </a:cubicBezTo>
                  <a:cubicBezTo>
                    <a:pt x="31" y="67"/>
                    <a:pt x="32" y="68"/>
                    <a:pt x="32" y="68"/>
                  </a:cubicBezTo>
                  <a:cubicBezTo>
                    <a:pt x="33" y="68"/>
                    <a:pt x="34" y="68"/>
                    <a:pt x="34" y="68"/>
                  </a:cubicBezTo>
                  <a:cubicBezTo>
                    <a:pt x="37" y="68"/>
                    <a:pt x="38" y="71"/>
                    <a:pt x="38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8" y="73"/>
                    <a:pt x="40" y="73"/>
                    <a:pt x="41" y="73"/>
                  </a:cubicBezTo>
                  <a:cubicBezTo>
                    <a:pt x="42" y="73"/>
                    <a:pt x="44" y="73"/>
                    <a:pt x="45" y="74"/>
                  </a:cubicBezTo>
                  <a:cubicBezTo>
                    <a:pt x="46" y="75"/>
                    <a:pt x="47" y="76"/>
                    <a:pt x="48" y="77"/>
                  </a:cubicBezTo>
                  <a:cubicBezTo>
                    <a:pt x="48" y="78"/>
                    <a:pt x="48" y="79"/>
                    <a:pt x="49" y="80"/>
                  </a:cubicBezTo>
                  <a:cubicBezTo>
                    <a:pt x="49" y="80"/>
                    <a:pt x="49" y="80"/>
                    <a:pt x="49" y="80"/>
                  </a:cubicBezTo>
                  <a:cubicBezTo>
                    <a:pt x="49" y="80"/>
                    <a:pt x="49" y="80"/>
                    <a:pt x="50" y="80"/>
                  </a:cubicBezTo>
                  <a:cubicBezTo>
                    <a:pt x="50" y="80"/>
                    <a:pt x="50" y="81"/>
                    <a:pt x="50" y="81"/>
                  </a:cubicBezTo>
                  <a:cubicBezTo>
                    <a:pt x="50" y="81"/>
                    <a:pt x="50" y="81"/>
                    <a:pt x="51" y="81"/>
                  </a:cubicBezTo>
                  <a:cubicBezTo>
                    <a:pt x="51" y="81"/>
                    <a:pt x="52" y="81"/>
                    <a:pt x="53" y="80"/>
                  </a:cubicBezTo>
                  <a:cubicBezTo>
                    <a:pt x="54" y="80"/>
                    <a:pt x="56" y="79"/>
                    <a:pt x="57" y="80"/>
                  </a:cubicBezTo>
                  <a:cubicBezTo>
                    <a:pt x="59" y="81"/>
                    <a:pt x="63" y="82"/>
                    <a:pt x="66" y="81"/>
                  </a:cubicBezTo>
                  <a:cubicBezTo>
                    <a:pt x="67" y="80"/>
                    <a:pt x="69" y="81"/>
                    <a:pt x="71" y="81"/>
                  </a:cubicBezTo>
                  <a:cubicBezTo>
                    <a:pt x="72" y="81"/>
                    <a:pt x="73" y="82"/>
                    <a:pt x="75" y="82"/>
                  </a:cubicBezTo>
                  <a:cubicBezTo>
                    <a:pt x="75" y="82"/>
                    <a:pt x="75" y="82"/>
                    <a:pt x="76" y="82"/>
                  </a:cubicBezTo>
                  <a:cubicBezTo>
                    <a:pt x="79" y="82"/>
                    <a:pt x="84" y="83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6" y="84"/>
                    <a:pt x="86" y="84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6" y="84"/>
                    <a:pt x="86" y="85"/>
                    <a:pt x="86" y="85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6" y="85"/>
                    <a:pt x="87" y="85"/>
                    <a:pt x="87" y="85"/>
                  </a:cubicBezTo>
                  <a:cubicBezTo>
                    <a:pt x="87" y="85"/>
                    <a:pt x="87" y="85"/>
                    <a:pt x="87" y="85"/>
                  </a:cubicBezTo>
                  <a:cubicBezTo>
                    <a:pt x="87" y="85"/>
                    <a:pt x="88" y="85"/>
                    <a:pt x="88" y="85"/>
                  </a:cubicBezTo>
                  <a:cubicBezTo>
                    <a:pt x="88" y="85"/>
                    <a:pt x="88" y="85"/>
                    <a:pt x="88" y="85"/>
                  </a:cubicBezTo>
                  <a:cubicBezTo>
                    <a:pt x="89" y="85"/>
                    <a:pt x="89" y="85"/>
                    <a:pt x="89" y="85"/>
                  </a:cubicBezTo>
                  <a:cubicBezTo>
                    <a:pt x="89" y="85"/>
                    <a:pt x="90" y="85"/>
                    <a:pt x="90" y="85"/>
                  </a:cubicBezTo>
                  <a:cubicBezTo>
                    <a:pt x="90" y="85"/>
                    <a:pt x="90" y="85"/>
                    <a:pt x="90" y="85"/>
                  </a:cubicBezTo>
                  <a:cubicBezTo>
                    <a:pt x="90" y="84"/>
                    <a:pt x="90" y="83"/>
                    <a:pt x="90" y="82"/>
                  </a:cubicBezTo>
                  <a:cubicBezTo>
                    <a:pt x="90" y="80"/>
                    <a:pt x="89" y="80"/>
                    <a:pt x="90" y="79"/>
                  </a:cubicBezTo>
                  <a:cubicBezTo>
                    <a:pt x="90" y="78"/>
                    <a:pt x="90" y="77"/>
                    <a:pt x="92" y="76"/>
                  </a:cubicBezTo>
                  <a:cubicBezTo>
                    <a:pt x="93" y="75"/>
                    <a:pt x="95" y="73"/>
                    <a:pt x="97" y="71"/>
                  </a:cubicBezTo>
                  <a:cubicBezTo>
                    <a:pt x="98" y="70"/>
                    <a:pt x="100" y="68"/>
                    <a:pt x="100" y="68"/>
                  </a:cubicBezTo>
                  <a:cubicBezTo>
                    <a:pt x="101" y="67"/>
                    <a:pt x="102" y="66"/>
                    <a:pt x="103" y="66"/>
                  </a:cubicBezTo>
                  <a:cubicBezTo>
                    <a:pt x="104" y="65"/>
                    <a:pt x="105" y="65"/>
                    <a:pt x="105" y="64"/>
                  </a:cubicBezTo>
                  <a:cubicBezTo>
                    <a:pt x="106" y="63"/>
                    <a:pt x="104" y="59"/>
                    <a:pt x="101" y="54"/>
                  </a:cubicBezTo>
                  <a:cubicBezTo>
                    <a:pt x="101" y="54"/>
                    <a:pt x="100" y="53"/>
                    <a:pt x="100" y="53"/>
                  </a:cubicBezTo>
                  <a:cubicBezTo>
                    <a:pt x="100" y="53"/>
                    <a:pt x="100" y="52"/>
                    <a:pt x="100" y="52"/>
                  </a:cubicBezTo>
                  <a:cubicBezTo>
                    <a:pt x="100" y="52"/>
                    <a:pt x="100" y="51"/>
                    <a:pt x="100" y="51"/>
                  </a:cubicBezTo>
                  <a:cubicBezTo>
                    <a:pt x="100" y="51"/>
                    <a:pt x="100" y="51"/>
                    <a:pt x="100" y="51"/>
                  </a:cubicBezTo>
                  <a:cubicBezTo>
                    <a:pt x="100" y="51"/>
                    <a:pt x="100" y="51"/>
                    <a:pt x="100" y="51"/>
                  </a:cubicBezTo>
                  <a:cubicBezTo>
                    <a:pt x="100" y="51"/>
                    <a:pt x="100" y="51"/>
                    <a:pt x="100" y="51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100" y="49"/>
                    <a:pt x="99" y="49"/>
                    <a:pt x="99" y="49"/>
                  </a:cubicBezTo>
                  <a:cubicBezTo>
                    <a:pt x="99" y="48"/>
                    <a:pt x="99" y="48"/>
                    <a:pt x="99" y="48"/>
                  </a:cubicBezTo>
                  <a:cubicBezTo>
                    <a:pt x="99" y="48"/>
                    <a:pt x="99" y="48"/>
                    <a:pt x="99" y="48"/>
                  </a:cubicBezTo>
                  <a:cubicBezTo>
                    <a:pt x="99" y="48"/>
                    <a:pt x="99" y="48"/>
                    <a:pt x="99" y="48"/>
                  </a:cubicBezTo>
                  <a:cubicBezTo>
                    <a:pt x="99" y="48"/>
                    <a:pt x="99" y="48"/>
                    <a:pt x="99" y="48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99" y="46"/>
                    <a:pt x="99" y="46"/>
                    <a:pt x="99" y="46"/>
                  </a:cubicBezTo>
                  <a:cubicBezTo>
                    <a:pt x="99" y="46"/>
                    <a:pt x="99" y="45"/>
                    <a:pt x="99" y="45"/>
                  </a:cubicBezTo>
                  <a:cubicBezTo>
                    <a:pt x="99" y="45"/>
                    <a:pt x="100" y="45"/>
                    <a:pt x="100" y="44"/>
                  </a:cubicBezTo>
                  <a:cubicBezTo>
                    <a:pt x="100" y="44"/>
                    <a:pt x="100" y="43"/>
                    <a:pt x="100" y="43"/>
                  </a:cubicBezTo>
                  <a:cubicBezTo>
                    <a:pt x="100" y="43"/>
                    <a:pt x="100" y="43"/>
                    <a:pt x="100" y="43"/>
                  </a:cubicBezTo>
                  <a:cubicBezTo>
                    <a:pt x="100" y="42"/>
                    <a:pt x="100" y="42"/>
                    <a:pt x="99" y="41"/>
                  </a:cubicBezTo>
                  <a:cubicBezTo>
                    <a:pt x="99" y="41"/>
                    <a:pt x="98" y="41"/>
                    <a:pt x="98" y="41"/>
                  </a:cubicBezTo>
                  <a:cubicBezTo>
                    <a:pt x="97" y="40"/>
                    <a:pt x="96" y="39"/>
                    <a:pt x="96" y="38"/>
                  </a:cubicBezTo>
                  <a:cubicBezTo>
                    <a:pt x="96" y="35"/>
                    <a:pt x="102" y="32"/>
                    <a:pt x="103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73" name="Freeform 275"/>
            <p:cNvSpPr>
              <a:spLocks/>
            </p:cNvSpPr>
            <p:nvPr/>
          </p:nvSpPr>
          <p:spPr bwMode="auto">
            <a:xfrm>
              <a:off x="13601700" y="6907213"/>
              <a:ext cx="238125" cy="255588"/>
            </a:xfrm>
            <a:custGeom>
              <a:avLst/>
              <a:gdLst>
                <a:gd name="T0" fmla="*/ 42 w 45"/>
                <a:gd name="T1" fmla="*/ 15 h 49"/>
                <a:gd name="T2" fmla="*/ 42 w 45"/>
                <a:gd name="T3" fmla="*/ 14 h 49"/>
                <a:gd name="T4" fmla="*/ 43 w 45"/>
                <a:gd name="T5" fmla="*/ 14 h 49"/>
                <a:gd name="T6" fmla="*/ 45 w 45"/>
                <a:gd name="T7" fmla="*/ 14 h 49"/>
                <a:gd name="T8" fmla="*/ 45 w 45"/>
                <a:gd name="T9" fmla="*/ 13 h 49"/>
                <a:gd name="T10" fmla="*/ 44 w 45"/>
                <a:gd name="T11" fmla="*/ 10 h 49"/>
                <a:gd name="T12" fmla="*/ 44 w 45"/>
                <a:gd name="T13" fmla="*/ 7 h 49"/>
                <a:gd name="T14" fmla="*/ 43 w 45"/>
                <a:gd name="T15" fmla="*/ 4 h 49"/>
                <a:gd name="T16" fmla="*/ 42 w 45"/>
                <a:gd name="T17" fmla="*/ 2 h 49"/>
                <a:gd name="T18" fmla="*/ 42 w 45"/>
                <a:gd name="T19" fmla="*/ 0 h 49"/>
                <a:gd name="T20" fmla="*/ 29 w 45"/>
                <a:gd name="T21" fmla="*/ 6 h 49"/>
                <a:gd name="T22" fmla="*/ 18 w 45"/>
                <a:gd name="T23" fmla="*/ 12 h 49"/>
                <a:gd name="T24" fmla="*/ 6 w 45"/>
                <a:gd name="T25" fmla="*/ 11 h 49"/>
                <a:gd name="T26" fmla="*/ 6 w 45"/>
                <a:gd name="T27" fmla="*/ 14 h 49"/>
                <a:gd name="T28" fmla="*/ 5 w 45"/>
                <a:gd name="T29" fmla="*/ 20 h 49"/>
                <a:gd name="T30" fmla="*/ 5 w 45"/>
                <a:gd name="T31" fmla="*/ 24 h 49"/>
                <a:gd name="T32" fmla="*/ 5 w 45"/>
                <a:gd name="T33" fmla="*/ 24 h 49"/>
                <a:gd name="T34" fmla="*/ 5 w 45"/>
                <a:gd name="T35" fmla="*/ 26 h 49"/>
                <a:gd name="T36" fmla="*/ 5 w 45"/>
                <a:gd name="T37" fmla="*/ 26 h 49"/>
                <a:gd name="T38" fmla="*/ 3 w 45"/>
                <a:gd name="T39" fmla="*/ 30 h 49"/>
                <a:gd name="T40" fmla="*/ 3 w 45"/>
                <a:gd name="T41" fmla="*/ 31 h 49"/>
                <a:gd name="T42" fmla="*/ 3 w 45"/>
                <a:gd name="T43" fmla="*/ 32 h 49"/>
                <a:gd name="T44" fmla="*/ 2 w 45"/>
                <a:gd name="T45" fmla="*/ 33 h 49"/>
                <a:gd name="T46" fmla="*/ 2 w 45"/>
                <a:gd name="T47" fmla="*/ 35 h 49"/>
                <a:gd name="T48" fmla="*/ 1 w 45"/>
                <a:gd name="T49" fmla="*/ 37 h 49"/>
                <a:gd name="T50" fmla="*/ 1 w 45"/>
                <a:gd name="T51" fmla="*/ 39 h 49"/>
                <a:gd name="T52" fmla="*/ 1 w 45"/>
                <a:gd name="T53" fmla="*/ 42 h 49"/>
                <a:gd name="T54" fmla="*/ 0 w 45"/>
                <a:gd name="T55" fmla="*/ 45 h 49"/>
                <a:gd name="T56" fmla="*/ 1 w 45"/>
                <a:gd name="T57" fmla="*/ 46 h 49"/>
                <a:gd name="T58" fmla="*/ 3 w 45"/>
                <a:gd name="T59" fmla="*/ 47 h 49"/>
                <a:gd name="T60" fmla="*/ 5 w 45"/>
                <a:gd name="T61" fmla="*/ 48 h 49"/>
                <a:gd name="T62" fmla="*/ 6 w 45"/>
                <a:gd name="T63" fmla="*/ 48 h 49"/>
                <a:gd name="T64" fmla="*/ 7 w 45"/>
                <a:gd name="T65" fmla="*/ 49 h 49"/>
                <a:gd name="T66" fmla="*/ 8 w 45"/>
                <a:gd name="T67" fmla="*/ 49 h 49"/>
                <a:gd name="T68" fmla="*/ 9 w 45"/>
                <a:gd name="T69" fmla="*/ 49 h 49"/>
                <a:gd name="T70" fmla="*/ 10 w 45"/>
                <a:gd name="T71" fmla="*/ 49 h 49"/>
                <a:gd name="T72" fmla="*/ 11 w 45"/>
                <a:gd name="T73" fmla="*/ 49 h 49"/>
                <a:gd name="T74" fmla="*/ 12 w 45"/>
                <a:gd name="T75" fmla="*/ 49 h 49"/>
                <a:gd name="T76" fmla="*/ 13 w 45"/>
                <a:gd name="T77" fmla="*/ 48 h 49"/>
                <a:gd name="T78" fmla="*/ 15 w 45"/>
                <a:gd name="T79" fmla="*/ 47 h 49"/>
                <a:gd name="T80" fmla="*/ 16 w 45"/>
                <a:gd name="T81" fmla="*/ 46 h 49"/>
                <a:gd name="T82" fmla="*/ 16 w 45"/>
                <a:gd name="T83" fmla="*/ 45 h 49"/>
                <a:gd name="T84" fmla="*/ 17 w 45"/>
                <a:gd name="T85" fmla="*/ 44 h 49"/>
                <a:gd name="T86" fmla="*/ 28 w 45"/>
                <a:gd name="T87" fmla="*/ 37 h 49"/>
                <a:gd name="T88" fmla="*/ 23 w 45"/>
                <a:gd name="T89" fmla="*/ 26 h 49"/>
                <a:gd name="T90" fmla="*/ 34 w 45"/>
                <a:gd name="T91" fmla="*/ 1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" h="49">
                  <a:moveTo>
                    <a:pt x="34" y="17"/>
                  </a:moveTo>
                  <a:cubicBezTo>
                    <a:pt x="39" y="17"/>
                    <a:pt x="40" y="16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4"/>
                    <a:pt x="42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2"/>
                    <a:pt x="45" y="11"/>
                    <a:pt x="45" y="11"/>
                  </a:cubicBezTo>
                  <a:cubicBezTo>
                    <a:pt x="45" y="10"/>
                    <a:pt x="45" y="10"/>
                    <a:pt x="44" y="10"/>
                  </a:cubicBezTo>
                  <a:cubicBezTo>
                    <a:pt x="44" y="9"/>
                    <a:pt x="44" y="8"/>
                    <a:pt x="44" y="8"/>
                  </a:cubicBezTo>
                  <a:cubicBezTo>
                    <a:pt x="44" y="8"/>
                    <a:pt x="44" y="7"/>
                    <a:pt x="44" y="7"/>
                  </a:cubicBezTo>
                  <a:cubicBezTo>
                    <a:pt x="44" y="7"/>
                    <a:pt x="44" y="6"/>
                    <a:pt x="43" y="5"/>
                  </a:cubicBezTo>
                  <a:cubicBezTo>
                    <a:pt x="43" y="5"/>
                    <a:pt x="43" y="4"/>
                    <a:pt x="43" y="4"/>
                  </a:cubicBezTo>
                  <a:cubicBezTo>
                    <a:pt x="43" y="3"/>
                    <a:pt x="43" y="3"/>
                    <a:pt x="43" y="2"/>
                  </a:cubicBezTo>
                  <a:cubicBezTo>
                    <a:pt x="43" y="2"/>
                    <a:pt x="43" y="2"/>
                    <a:pt x="42" y="2"/>
                  </a:cubicBezTo>
                  <a:cubicBezTo>
                    <a:pt x="42" y="1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1" y="0"/>
                    <a:pt x="41" y="0"/>
                  </a:cubicBezTo>
                  <a:cubicBezTo>
                    <a:pt x="30" y="6"/>
                    <a:pt x="29" y="6"/>
                    <a:pt x="29" y="6"/>
                  </a:cubicBezTo>
                  <a:cubicBezTo>
                    <a:pt x="26" y="6"/>
                    <a:pt x="21" y="10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9"/>
                    <a:pt x="6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2"/>
                    <a:pt x="6" y="12"/>
                    <a:pt x="6" y="14"/>
                  </a:cubicBezTo>
                  <a:cubicBezTo>
                    <a:pt x="6" y="14"/>
                    <a:pt x="6" y="15"/>
                    <a:pt x="6" y="16"/>
                  </a:cubicBezTo>
                  <a:cubicBezTo>
                    <a:pt x="6" y="18"/>
                    <a:pt x="6" y="19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2"/>
                    <a:pt x="5" y="23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4" y="28"/>
                    <a:pt x="4" y="29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1"/>
                    <a:pt x="3" y="31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2" y="33"/>
                    <a:pt x="2" y="33"/>
                  </a:cubicBezTo>
                  <a:cubicBezTo>
                    <a:pt x="2" y="33"/>
                    <a:pt x="2" y="33"/>
                    <a:pt x="2" y="34"/>
                  </a:cubicBezTo>
                  <a:cubicBezTo>
                    <a:pt x="2" y="34"/>
                    <a:pt x="2" y="34"/>
                    <a:pt x="2" y="35"/>
                  </a:cubicBezTo>
                  <a:cubicBezTo>
                    <a:pt x="2" y="35"/>
                    <a:pt x="2" y="35"/>
                    <a:pt x="2" y="36"/>
                  </a:cubicBezTo>
                  <a:cubicBezTo>
                    <a:pt x="2" y="36"/>
                    <a:pt x="2" y="36"/>
                    <a:pt x="1" y="37"/>
                  </a:cubicBezTo>
                  <a:cubicBezTo>
                    <a:pt x="1" y="37"/>
                    <a:pt x="1" y="38"/>
                    <a:pt x="1" y="38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40"/>
                    <a:pt x="1" y="41"/>
                    <a:pt x="1" y="41"/>
                  </a:cubicBezTo>
                  <a:cubicBezTo>
                    <a:pt x="1" y="41"/>
                    <a:pt x="1" y="42"/>
                    <a:pt x="1" y="42"/>
                  </a:cubicBezTo>
                  <a:cubicBezTo>
                    <a:pt x="0" y="43"/>
                    <a:pt x="0" y="44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2" y="46"/>
                    <a:pt x="2" y="46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5" y="48"/>
                    <a:pt x="5" y="48"/>
                    <a:pt x="6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48"/>
                    <a:pt x="7" y="48"/>
                    <a:pt x="7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9"/>
                    <a:pt x="8" y="49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9" y="49"/>
                    <a:pt x="10" y="49"/>
                    <a:pt x="10" y="49"/>
                  </a:cubicBezTo>
                  <a:cubicBezTo>
                    <a:pt x="10" y="49"/>
                    <a:pt x="10" y="49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9"/>
                    <a:pt x="12" y="49"/>
                    <a:pt x="12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14" y="48"/>
                    <a:pt x="14" y="47"/>
                    <a:pt x="14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6"/>
                    <a:pt x="15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6" y="46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7" y="45"/>
                    <a:pt x="17" y="44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39"/>
                    <a:pt x="23" y="39"/>
                    <a:pt x="25" y="39"/>
                  </a:cubicBezTo>
                  <a:cubicBezTo>
                    <a:pt x="27" y="39"/>
                    <a:pt x="27" y="38"/>
                    <a:pt x="28" y="37"/>
                  </a:cubicBezTo>
                  <a:cubicBezTo>
                    <a:pt x="29" y="36"/>
                    <a:pt x="30" y="35"/>
                    <a:pt x="31" y="34"/>
                  </a:cubicBezTo>
                  <a:cubicBezTo>
                    <a:pt x="31" y="33"/>
                    <a:pt x="25" y="27"/>
                    <a:pt x="23" y="26"/>
                  </a:cubicBezTo>
                  <a:cubicBezTo>
                    <a:pt x="22" y="26"/>
                    <a:pt x="21" y="25"/>
                    <a:pt x="22" y="24"/>
                  </a:cubicBezTo>
                  <a:cubicBezTo>
                    <a:pt x="22" y="21"/>
                    <a:pt x="27" y="18"/>
                    <a:pt x="34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74" name="Freeform 276"/>
            <p:cNvSpPr>
              <a:spLocks/>
            </p:cNvSpPr>
            <p:nvPr/>
          </p:nvSpPr>
          <p:spPr bwMode="auto">
            <a:xfrm>
              <a:off x="13644563" y="6645275"/>
              <a:ext cx="392113" cy="307975"/>
            </a:xfrm>
            <a:custGeom>
              <a:avLst/>
              <a:gdLst>
                <a:gd name="T0" fmla="*/ 52 w 74"/>
                <a:gd name="T1" fmla="*/ 3 h 59"/>
                <a:gd name="T2" fmla="*/ 37 w 74"/>
                <a:gd name="T3" fmla="*/ 6 h 59"/>
                <a:gd name="T4" fmla="*/ 30 w 74"/>
                <a:gd name="T5" fmla="*/ 5 h 59"/>
                <a:gd name="T6" fmla="*/ 27 w 74"/>
                <a:gd name="T7" fmla="*/ 5 h 59"/>
                <a:gd name="T8" fmla="*/ 13 w 74"/>
                <a:gd name="T9" fmla="*/ 7 h 59"/>
                <a:gd name="T10" fmla="*/ 10 w 74"/>
                <a:gd name="T11" fmla="*/ 9 h 59"/>
                <a:gd name="T12" fmla="*/ 10 w 74"/>
                <a:gd name="T13" fmla="*/ 11 h 59"/>
                <a:gd name="T14" fmla="*/ 10 w 74"/>
                <a:gd name="T15" fmla="*/ 12 h 59"/>
                <a:gd name="T16" fmla="*/ 9 w 74"/>
                <a:gd name="T17" fmla="*/ 13 h 59"/>
                <a:gd name="T18" fmla="*/ 9 w 74"/>
                <a:gd name="T19" fmla="*/ 14 h 59"/>
                <a:gd name="T20" fmla="*/ 8 w 74"/>
                <a:gd name="T21" fmla="*/ 15 h 59"/>
                <a:gd name="T22" fmla="*/ 7 w 74"/>
                <a:gd name="T23" fmla="*/ 16 h 59"/>
                <a:gd name="T24" fmla="*/ 5 w 74"/>
                <a:gd name="T25" fmla="*/ 17 h 59"/>
                <a:gd name="T26" fmla="*/ 3 w 74"/>
                <a:gd name="T27" fmla="*/ 17 h 59"/>
                <a:gd name="T28" fmla="*/ 3 w 74"/>
                <a:gd name="T29" fmla="*/ 21 h 59"/>
                <a:gd name="T30" fmla="*/ 3 w 74"/>
                <a:gd name="T31" fmla="*/ 29 h 59"/>
                <a:gd name="T32" fmla="*/ 3 w 74"/>
                <a:gd name="T33" fmla="*/ 29 h 59"/>
                <a:gd name="T34" fmla="*/ 5 w 74"/>
                <a:gd name="T35" fmla="*/ 30 h 59"/>
                <a:gd name="T36" fmla="*/ 6 w 74"/>
                <a:gd name="T37" fmla="*/ 30 h 59"/>
                <a:gd name="T38" fmla="*/ 9 w 74"/>
                <a:gd name="T39" fmla="*/ 33 h 59"/>
                <a:gd name="T40" fmla="*/ 7 w 74"/>
                <a:gd name="T41" fmla="*/ 40 h 59"/>
                <a:gd name="T42" fmla="*/ 6 w 74"/>
                <a:gd name="T43" fmla="*/ 41 h 59"/>
                <a:gd name="T44" fmla="*/ 6 w 74"/>
                <a:gd name="T45" fmla="*/ 42 h 59"/>
                <a:gd name="T46" fmla="*/ 4 w 74"/>
                <a:gd name="T47" fmla="*/ 43 h 59"/>
                <a:gd name="T48" fmla="*/ 3 w 74"/>
                <a:gd name="T49" fmla="*/ 45 h 59"/>
                <a:gd name="T50" fmla="*/ 2 w 74"/>
                <a:gd name="T51" fmla="*/ 47 h 59"/>
                <a:gd name="T52" fmla="*/ 1 w 74"/>
                <a:gd name="T53" fmla="*/ 48 h 59"/>
                <a:gd name="T54" fmla="*/ 0 w 74"/>
                <a:gd name="T55" fmla="*/ 50 h 59"/>
                <a:gd name="T56" fmla="*/ 0 w 74"/>
                <a:gd name="T57" fmla="*/ 51 h 59"/>
                <a:gd name="T58" fmla="*/ 0 w 74"/>
                <a:gd name="T59" fmla="*/ 51 h 59"/>
                <a:gd name="T60" fmla="*/ 1 w 74"/>
                <a:gd name="T61" fmla="*/ 55 h 59"/>
                <a:gd name="T62" fmla="*/ 20 w 74"/>
                <a:gd name="T63" fmla="*/ 54 h 59"/>
                <a:gd name="T64" fmla="*/ 26 w 74"/>
                <a:gd name="T65" fmla="*/ 51 h 59"/>
                <a:gd name="T66" fmla="*/ 28 w 74"/>
                <a:gd name="T67" fmla="*/ 51 h 59"/>
                <a:gd name="T68" fmla="*/ 34 w 74"/>
                <a:gd name="T69" fmla="*/ 47 h 59"/>
                <a:gd name="T70" fmla="*/ 59 w 74"/>
                <a:gd name="T71" fmla="*/ 34 h 59"/>
                <a:gd name="T72" fmla="*/ 62 w 74"/>
                <a:gd name="T73" fmla="*/ 19 h 59"/>
                <a:gd name="T74" fmla="*/ 61 w 74"/>
                <a:gd name="T75" fmla="*/ 10 h 59"/>
                <a:gd name="T76" fmla="*/ 74 w 74"/>
                <a:gd name="T77" fmla="*/ 0 h 59"/>
                <a:gd name="T78" fmla="*/ 59 w 74"/>
                <a:gd name="T79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4" h="59">
                  <a:moveTo>
                    <a:pt x="59" y="2"/>
                  </a:moveTo>
                  <a:cubicBezTo>
                    <a:pt x="56" y="1"/>
                    <a:pt x="54" y="2"/>
                    <a:pt x="52" y="3"/>
                  </a:cubicBezTo>
                  <a:cubicBezTo>
                    <a:pt x="50" y="5"/>
                    <a:pt x="48" y="6"/>
                    <a:pt x="44" y="6"/>
                  </a:cubicBezTo>
                  <a:cubicBezTo>
                    <a:pt x="41" y="6"/>
                    <a:pt x="39" y="6"/>
                    <a:pt x="37" y="6"/>
                  </a:cubicBezTo>
                  <a:cubicBezTo>
                    <a:pt x="36" y="7"/>
                    <a:pt x="35" y="7"/>
                    <a:pt x="34" y="7"/>
                  </a:cubicBezTo>
                  <a:cubicBezTo>
                    <a:pt x="33" y="7"/>
                    <a:pt x="31" y="6"/>
                    <a:pt x="30" y="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4"/>
                    <a:pt x="28" y="5"/>
                    <a:pt x="27" y="5"/>
                  </a:cubicBezTo>
                  <a:cubicBezTo>
                    <a:pt x="26" y="6"/>
                    <a:pt x="25" y="6"/>
                    <a:pt x="24" y="7"/>
                  </a:cubicBezTo>
                  <a:cubicBezTo>
                    <a:pt x="19" y="9"/>
                    <a:pt x="16" y="9"/>
                    <a:pt x="13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0" y="7"/>
                    <a:pt x="10" y="9"/>
                  </a:cubicBezTo>
                  <a:cubicBezTo>
                    <a:pt x="10" y="9"/>
                    <a:pt x="10" y="9"/>
                    <a:pt x="10" y="10"/>
                  </a:cubicBezTo>
                  <a:cubicBezTo>
                    <a:pt x="10" y="10"/>
                    <a:pt x="10" y="10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2"/>
                  </a:cubicBezTo>
                  <a:cubicBezTo>
                    <a:pt x="10" y="12"/>
                    <a:pt x="9" y="12"/>
                    <a:pt x="9" y="12"/>
                  </a:cubicBezTo>
                  <a:cubicBezTo>
                    <a:pt x="9" y="12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7" y="15"/>
                    <a:pt x="7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5" y="17"/>
                    <a:pt x="5" y="17"/>
                  </a:cubicBezTo>
                  <a:cubicBezTo>
                    <a:pt x="5" y="17"/>
                    <a:pt x="4" y="17"/>
                    <a:pt x="4" y="17"/>
                  </a:cubicBezTo>
                  <a:cubicBezTo>
                    <a:pt x="4" y="17"/>
                    <a:pt x="3" y="17"/>
                    <a:pt x="3" y="17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9"/>
                    <a:pt x="2" y="21"/>
                    <a:pt x="3" y="21"/>
                  </a:cubicBezTo>
                  <a:cubicBezTo>
                    <a:pt x="5" y="23"/>
                    <a:pt x="4" y="25"/>
                    <a:pt x="3" y="27"/>
                  </a:cubicBezTo>
                  <a:cubicBezTo>
                    <a:pt x="3" y="28"/>
                    <a:pt x="3" y="29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4" y="29"/>
                    <a:pt x="4" y="30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6" y="30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7" y="31"/>
                    <a:pt x="8" y="32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0" y="36"/>
                    <a:pt x="9" y="39"/>
                    <a:pt x="7" y="40"/>
                  </a:cubicBezTo>
                  <a:cubicBezTo>
                    <a:pt x="7" y="40"/>
                    <a:pt x="7" y="40"/>
                    <a:pt x="7" y="41"/>
                  </a:cubicBezTo>
                  <a:cubicBezTo>
                    <a:pt x="7" y="41"/>
                    <a:pt x="7" y="41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5" y="42"/>
                    <a:pt x="5" y="42"/>
                    <a:pt x="5" y="43"/>
                  </a:cubicBezTo>
                  <a:cubicBezTo>
                    <a:pt x="5" y="43"/>
                    <a:pt x="5" y="43"/>
                    <a:pt x="4" y="43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4"/>
                    <a:pt x="4" y="45"/>
                    <a:pt x="3" y="45"/>
                  </a:cubicBezTo>
                  <a:cubicBezTo>
                    <a:pt x="3" y="45"/>
                    <a:pt x="3" y="45"/>
                    <a:pt x="3" y="46"/>
                  </a:cubicBezTo>
                  <a:cubicBezTo>
                    <a:pt x="3" y="46"/>
                    <a:pt x="2" y="46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1" y="49"/>
                    <a:pt x="1" y="49"/>
                    <a:pt x="0" y="49"/>
                  </a:cubicBezTo>
                  <a:cubicBezTo>
                    <a:pt x="0" y="49"/>
                    <a:pt x="0" y="50"/>
                    <a:pt x="0" y="50"/>
                  </a:cubicBezTo>
                  <a:cubicBezTo>
                    <a:pt x="0" y="50"/>
                    <a:pt x="0" y="50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12" y="58"/>
                    <a:pt x="18" y="54"/>
                    <a:pt x="20" y="54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2" y="53"/>
                    <a:pt x="23" y="53"/>
                    <a:pt x="26" y="51"/>
                  </a:cubicBezTo>
                  <a:cubicBezTo>
                    <a:pt x="26" y="51"/>
                    <a:pt x="27" y="51"/>
                    <a:pt x="27" y="51"/>
                  </a:cubicBezTo>
                  <a:cubicBezTo>
                    <a:pt x="27" y="51"/>
                    <a:pt x="27" y="51"/>
                    <a:pt x="28" y="51"/>
                  </a:cubicBezTo>
                  <a:cubicBezTo>
                    <a:pt x="30" y="50"/>
                    <a:pt x="32" y="49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45" y="42"/>
                    <a:pt x="57" y="35"/>
                    <a:pt x="59" y="34"/>
                  </a:cubicBezTo>
                  <a:cubicBezTo>
                    <a:pt x="60" y="32"/>
                    <a:pt x="61" y="30"/>
                    <a:pt x="61" y="29"/>
                  </a:cubicBezTo>
                  <a:cubicBezTo>
                    <a:pt x="61" y="27"/>
                    <a:pt x="60" y="22"/>
                    <a:pt x="62" y="19"/>
                  </a:cubicBezTo>
                  <a:cubicBezTo>
                    <a:pt x="63" y="18"/>
                    <a:pt x="62" y="17"/>
                    <a:pt x="62" y="16"/>
                  </a:cubicBezTo>
                  <a:cubicBezTo>
                    <a:pt x="61" y="14"/>
                    <a:pt x="60" y="12"/>
                    <a:pt x="61" y="10"/>
                  </a:cubicBezTo>
                  <a:cubicBezTo>
                    <a:pt x="62" y="6"/>
                    <a:pt x="68" y="4"/>
                    <a:pt x="69" y="4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0" y="0"/>
                    <a:pt x="65" y="2"/>
                    <a:pt x="59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75" name="Freeform 277"/>
            <p:cNvSpPr>
              <a:spLocks/>
            </p:cNvSpPr>
            <p:nvPr/>
          </p:nvSpPr>
          <p:spPr bwMode="auto">
            <a:xfrm>
              <a:off x="13685838" y="7886700"/>
              <a:ext cx="382588" cy="323850"/>
            </a:xfrm>
            <a:custGeom>
              <a:avLst/>
              <a:gdLst>
                <a:gd name="T0" fmla="*/ 0 w 72"/>
                <a:gd name="T1" fmla="*/ 32 h 62"/>
                <a:gd name="T2" fmla="*/ 1 w 72"/>
                <a:gd name="T3" fmla="*/ 38 h 62"/>
                <a:gd name="T4" fmla="*/ 1 w 72"/>
                <a:gd name="T5" fmla="*/ 39 h 62"/>
                <a:gd name="T6" fmla="*/ 1 w 72"/>
                <a:gd name="T7" fmla="*/ 40 h 62"/>
                <a:gd name="T8" fmla="*/ 2 w 72"/>
                <a:gd name="T9" fmla="*/ 40 h 62"/>
                <a:gd name="T10" fmla="*/ 3 w 72"/>
                <a:gd name="T11" fmla="*/ 40 h 62"/>
                <a:gd name="T12" fmla="*/ 5 w 72"/>
                <a:gd name="T13" fmla="*/ 40 h 62"/>
                <a:gd name="T14" fmla="*/ 10 w 72"/>
                <a:gd name="T15" fmla="*/ 41 h 62"/>
                <a:gd name="T16" fmla="*/ 11 w 72"/>
                <a:gd name="T17" fmla="*/ 41 h 62"/>
                <a:gd name="T18" fmla="*/ 12 w 72"/>
                <a:gd name="T19" fmla="*/ 38 h 62"/>
                <a:gd name="T20" fmla="*/ 15 w 72"/>
                <a:gd name="T21" fmla="*/ 34 h 62"/>
                <a:gd name="T22" fmla="*/ 19 w 72"/>
                <a:gd name="T23" fmla="*/ 36 h 62"/>
                <a:gd name="T24" fmla="*/ 20 w 72"/>
                <a:gd name="T25" fmla="*/ 37 h 62"/>
                <a:gd name="T26" fmla="*/ 25 w 72"/>
                <a:gd name="T27" fmla="*/ 39 h 62"/>
                <a:gd name="T28" fmla="*/ 30 w 72"/>
                <a:gd name="T29" fmla="*/ 38 h 62"/>
                <a:gd name="T30" fmla="*/ 31 w 72"/>
                <a:gd name="T31" fmla="*/ 38 h 62"/>
                <a:gd name="T32" fmla="*/ 32 w 72"/>
                <a:gd name="T33" fmla="*/ 39 h 62"/>
                <a:gd name="T34" fmla="*/ 36 w 72"/>
                <a:gd name="T35" fmla="*/ 38 h 62"/>
                <a:gd name="T36" fmla="*/ 42 w 72"/>
                <a:gd name="T37" fmla="*/ 38 h 62"/>
                <a:gd name="T38" fmla="*/ 66 w 72"/>
                <a:gd name="T39" fmla="*/ 62 h 62"/>
                <a:gd name="T40" fmla="*/ 66 w 72"/>
                <a:gd name="T41" fmla="*/ 62 h 62"/>
                <a:gd name="T42" fmla="*/ 66 w 72"/>
                <a:gd name="T43" fmla="*/ 62 h 62"/>
                <a:gd name="T44" fmla="*/ 69 w 72"/>
                <a:gd name="T45" fmla="*/ 62 h 62"/>
                <a:gd name="T46" fmla="*/ 70 w 72"/>
                <a:gd name="T47" fmla="*/ 62 h 62"/>
                <a:gd name="T48" fmla="*/ 70 w 72"/>
                <a:gd name="T49" fmla="*/ 62 h 62"/>
                <a:gd name="T50" fmla="*/ 70 w 72"/>
                <a:gd name="T51" fmla="*/ 61 h 62"/>
                <a:gd name="T52" fmla="*/ 71 w 72"/>
                <a:gd name="T53" fmla="*/ 61 h 62"/>
                <a:gd name="T54" fmla="*/ 71 w 72"/>
                <a:gd name="T55" fmla="*/ 61 h 62"/>
                <a:gd name="T56" fmla="*/ 71 w 72"/>
                <a:gd name="T57" fmla="*/ 61 h 62"/>
                <a:gd name="T58" fmla="*/ 72 w 72"/>
                <a:gd name="T59" fmla="*/ 60 h 62"/>
                <a:gd name="T60" fmla="*/ 72 w 72"/>
                <a:gd name="T61" fmla="*/ 60 h 62"/>
                <a:gd name="T62" fmla="*/ 61 w 72"/>
                <a:gd name="T63" fmla="*/ 47 h 62"/>
                <a:gd name="T64" fmla="*/ 44 w 72"/>
                <a:gd name="T65" fmla="*/ 36 h 62"/>
                <a:gd name="T66" fmla="*/ 38 w 72"/>
                <a:gd name="T67" fmla="*/ 31 h 62"/>
                <a:gd name="T68" fmla="*/ 36 w 72"/>
                <a:gd name="T69" fmla="*/ 28 h 62"/>
                <a:gd name="T70" fmla="*/ 27 w 72"/>
                <a:gd name="T71" fmla="*/ 11 h 62"/>
                <a:gd name="T72" fmla="*/ 22 w 72"/>
                <a:gd name="T73" fmla="*/ 0 h 62"/>
                <a:gd name="T74" fmla="*/ 21 w 72"/>
                <a:gd name="T75" fmla="*/ 1 h 62"/>
                <a:gd name="T76" fmla="*/ 20 w 72"/>
                <a:gd name="T77" fmla="*/ 2 h 62"/>
                <a:gd name="T78" fmla="*/ 19 w 72"/>
                <a:gd name="T79" fmla="*/ 4 h 62"/>
                <a:gd name="T80" fmla="*/ 18 w 72"/>
                <a:gd name="T81" fmla="*/ 5 h 62"/>
                <a:gd name="T82" fmla="*/ 16 w 72"/>
                <a:gd name="T83" fmla="*/ 6 h 62"/>
                <a:gd name="T84" fmla="*/ 15 w 72"/>
                <a:gd name="T85" fmla="*/ 6 h 62"/>
                <a:gd name="T86" fmla="*/ 14 w 72"/>
                <a:gd name="T87" fmla="*/ 8 h 62"/>
                <a:gd name="T88" fmla="*/ 12 w 72"/>
                <a:gd name="T89" fmla="*/ 9 h 62"/>
                <a:gd name="T90" fmla="*/ 9 w 72"/>
                <a:gd name="T91" fmla="*/ 11 h 62"/>
                <a:gd name="T92" fmla="*/ 6 w 72"/>
                <a:gd name="T93" fmla="*/ 14 h 62"/>
                <a:gd name="T94" fmla="*/ 1 w 72"/>
                <a:gd name="T95" fmla="*/ 26 h 62"/>
                <a:gd name="T96" fmla="*/ 0 w 72"/>
                <a:gd name="T97" fmla="*/ 3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2" h="62">
                  <a:moveTo>
                    <a:pt x="0" y="32"/>
                  </a:moveTo>
                  <a:cubicBezTo>
                    <a:pt x="0" y="34"/>
                    <a:pt x="0" y="36"/>
                    <a:pt x="1" y="38"/>
                  </a:cubicBezTo>
                  <a:cubicBezTo>
                    <a:pt x="1" y="38"/>
                    <a:pt x="1" y="38"/>
                    <a:pt x="1" y="39"/>
                  </a:cubicBezTo>
                  <a:cubicBezTo>
                    <a:pt x="1" y="39"/>
                    <a:pt x="1" y="39"/>
                    <a:pt x="1" y="40"/>
                  </a:cubicBezTo>
                  <a:cubicBezTo>
                    <a:pt x="1" y="40"/>
                    <a:pt x="2" y="40"/>
                    <a:pt x="2" y="40"/>
                  </a:cubicBezTo>
                  <a:cubicBezTo>
                    <a:pt x="2" y="40"/>
                    <a:pt x="3" y="40"/>
                    <a:pt x="3" y="40"/>
                  </a:cubicBezTo>
                  <a:cubicBezTo>
                    <a:pt x="4" y="40"/>
                    <a:pt x="4" y="40"/>
                    <a:pt x="5" y="40"/>
                  </a:cubicBezTo>
                  <a:cubicBezTo>
                    <a:pt x="9" y="40"/>
                    <a:pt x="10" y="40"/>
                    <a:pt x="10" y="41"/>
                  </a:cubicBezTo>
                  <a:cubicBezTo>
                    <a:pt x="10" y="41"/>
                    <a:pt x="11" y="41"/>
                    <a:pt x="11" y="41"/>
                  </a:cubicBezTo>
                  <a:cubicBezTo>
                    <a:pt x="11" y="41"/>
                    <a:pt x="12" y="39"/>
                    <a:pt x="12" y="38"/>
                  </a:cubicBezTo>
                  <a:cubicBezTo>
                    <a:pt x="13" y="35"/>
                    <a:pt x="14" y="34"/>
                    <a:pt x="15" y="34"/>
                  </a:cubicBezTo>
                  <a:cubicBezTo>
                    <a:pt x="16" y="34"/>
                    <a:pt x="18" y="35"/>
                    <a:pt x="19" y="36"/>
                  </a:cubicBezTo>
                  <a:cubicBezTo>
                    <a:pt x="19" y="36"/>
                    <a:pt x="20" y="37"/>
                    <a:pt x="20" y="37"/>
                  </a:cubicBezTo>
                  <a:cubicBezTo>
                    <a:pt x="22" y="39"/>
                    <a:pt x="23" y="40"/>
                    <a:pt x="25" y="39"/>
                  </a:cubicBezTo>
                  <a:cubicBezTo>
                    <a:pt x="28" y="37"/>
                    <a:pt x="29" y="37"/>
                    <a:pt x="30" y="38"/>
                  </a:cubicBezTo>
                  <a:cubicBezTo>
                    <a:pt x="30" y="38"/>
                    <a:pt x="30" y="38"/>
                    <a:pt x="31" y="38"/>
                  </a:cubicBezTo>
                  <a:cubicBezTo>
                    <a:pt x="31" y="39"/>
                    <a:pt x="31" y="39"/>
                    <a:pt x="32" y="39"/>
                  </a:cubicBezTo>
                  <a:cubicBezTo>
                    <a:pt x="34" y="39"/>
                    <a:pt x="35" y="39"/>
                    <a:pt x="36" y="38"/>
                  </a:cubicBezTo>
                  <a:cubicBezTo>
                    <a:pt x="38" y="38"/>
                    <a:pt x="40" y="38"/>
                    <a:pt x="42" y="38"/>
                  </a:cubicBezTo>
                  <a:cubicBezTo>
                    <a:pt x="44" y="39"/>
                    <a:pt x="60" y="55"/>
                    <a:pt x="66" y="62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7" y="62"/>
                    <a:pt x="68" y="62"/>
                    <a:pt x="69" y="62"/>
                  </a:cubicBezTo>
                  <a:cubicBezTo>
                    <a:pt x="69" y="62"/>
                    <a:pt x="70" y="62"/>
                    <a:pt x="70" y="62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70" y="62"/>
                    <a:pt x="70" y="61"/>
                    <a:pt x="70" y="61"/>
                  </a:cubicBezTo>
                  <a:cubicBezTo>
                    <a:pt x="70" y="61"/>
                    <a:pt x="70" y="61"/>
                    <a:pt x="71" y="61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1" y="60"/>
                    <a:pt x="72" y="60"/>
                    <a:pt x="72" y="60"/>
                  </a:cubicBezTo>
                  <a:cubicBezTo>
                    <a:pt x="72" y="60"/>
                    <a:pt x="72" y="60"/>
                    <a:pt x="72" y="60"/>
                  </a:cubicBezTo>
                  <a:cubicBezTo>
                    <a:pt x="69" y="57"/>
                    <a:pt x="65" y="53"/>
                    <a:pt x="61" y="47"/>
                  </a:cubicBezTo>
                  <a:cubicBezTo>
                    <a:pt x="55" y="40"/>
                    <a:pt x="47" y="36"/>
                    <a:pt x="44" y="36"/>
                  </a:cubicBezTo>
                  <a:cubicBezTo>
                    <a:pt x="41" y="36"/>
                    <a:pt x="39" y="33"/>
                    <a:pt x="38" y="31"/>
                  </a:cubicBezTo>
                  <a:cubicBezTo>
                    <a:pt x="38" y="30"/>
                    <a:pt x="37" y="28"/>
                    <a:pt x="36" y="28"/>
                  </a:cubicBezTo>
                  <a:cubicBezTo>
                    <a:pt x="33" y="28"/>
                    <a:pt x="27" y="17"/>
                    <a:pt x="27" y="11"/>
                  </a:cubicBezTo>
                  <a:cubicBezTo>
                    <a:pt x="27" y="8"/>
                    <a:pt x="25" y="4"/>
                    <a:pt x="22" y="0"/>
                  </a:cubicBezTo>
                  <a:cubicBezTo>
                    <a:pt x="22" y="0"/>
                    <a:pt x="21" y="1"/>
                    <a:pt x="21" y="1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20" y="3"/>
                    <a:pt x="19" y="3"/>
                    <a:pt x="19" y="4"/>
                  </a:cubicBezTo>
                  <a:cubicBezTo>
                    <a:pt x="18" y="4"/>
                    <a:pt x="18" y="4"/>
                    <a:pt x="18" y="5"/>
                  </a:cubicBezTo>
                  <a:cubicBezTo>
                    <a:pt x="17" y="5"/>
                    <a:pt x="17" y="6"/>
                    <a:pt x="16" y="6"/>
                  </a:cubicBezTo>
                  <a:cubicBezTo>
                    <a:pt x="16" y="6"/>
                    <a:pt x="16" y="6"/>
                    <a:pt x="15" y="6"/>
                  </a:cubicBezTo>
                  <a:cubicBezTo>
                    <a:pt x="15" y="7"/>
                    <a:pt x="14" y="7"/>
                    <a:pt x="14" y="8"/>
                  </a:cubicBezTo>
                  <a:cubicBezTo>
                    <a:pt x="13" y="8"/>
                    <a:pt x="12" y="9"/>
                    <a:pt x="12" y="9"/>
                  </a:cubicBezTo>
                  <a:cubicBezTo>
                    <a:pt x="11" y="10"/>
                    <a:pt x="10" y="10"/>
                    <a:pt x="9" y="11"/>
                  </a:cubicBezTo>
                  <a:cubicBezTo>
                    <a:pt x="7" y="12"/>
                    <a:pt x="6" y="13"/>
                    <a:pt x="6" y="14"/>
                  </a:cubicBezTo>
                  <a:cubicBezTo>
                    <a:pt x="7" y="18"/>
                    <a:pt x="5" y="22"/>
                    <a:pt x="1" y="26"/>
                  </a:cubicBezTo>
                  <a:cubicBezTo>
                    <a:pt x="0" y="28"/>
                    <a:pt x="0" y="30"/>
                    <a:pt x="0" y="3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76" name="Freeform 278"/>
            <p:cNvSpPr>
              <a:spLocks/>
            </p:cNvSpPr>
            <p:nvPr/>
          </p:nvSpPr>
          <p:spPr bwMode="auto">
            <a:xfrm>
              <a:off x="12773025" y="5187950"/>
              <a:ext cx="328613" cy="200025"/>
            </a:xfrm>
            <a:custGeom>
              <a:avLst/>
              <a:gdLst>
                <a:gd name="T0" fmla="*/ 0 w 62"/>
                <a:gd name="T1" fmla="*/ 16 h 38"/>
                <a:gd name="T2" fmla="*/ 1 w 62"/>
                <a:gd name="T3" fmla="*/ 16 h 38"/>
                <a:gd name="T4" fmla="*/ 1 w 62"/>
                <a:gd name="T5" fmla="*/ 16 h 38"/>
                <a:gd name="T6" fmla="*/ 1 w 62"/>
                <a:gd name="T7" fmla="*/ 16 h 38"/>
                <a:gd name="T8" fmla="*/ 2 w 62"/>
                <a:gd name="T9" fmla="*/ 16 h 38"/>
                <a:gd name="T10" fmla="*/ 5 w 62"/>
                <a:gd name="T11" fmla="*/ 16 h 38"/>
                <a:gd name="T12" fmla="*/ 8 w 62"/>
                <a:gd name="T13" fmla="*/ 18 h 38"/>
                <a:gd name="T14" fmla="*/ 13 w 62"/>
                <a:gd name="T15" fmla="*/ 20 h 38"/>
                <a:gd name="T16" fmla="*/ 14 w 62"/>
                <a:gd name="T17" fmla="*/ 20 h 38"/>
                <a:gd name="T18" fmla="*/ 15 w 62"/>
                <a:gd name="T19" fmla="*/ 19 h 38"/>
                <a:gd name="T20" fmla="*/ 22 w 62"/>
                <a:gd name="T21" fmla="*/ 24 h 38"/>
                <a:gd name="T22" fmla="*/ 21 w 62"/>
                <a:gd name="T23" fmla="*/ 27 h 38"/>
                <a:gd name="T24" fmla="*/ 21 w 62"/>
                <a:gd name="T25" fmla="*/ 31 h 38"/>
                <a:gd name="T26" fmla="*/ 30 w 62"/>
                <a:gd name="T27" fmla="*/ 36 h 38"/>
                <a:gd name="T28" fmla="*/ 30 w 62"/>
                <a:gd name="T29" fmla="*/ 37 h 38"/>
                <a:gd name="T30" fmla="*/ 31 w 62"/>
                <a:gd name="T31" fmla="*/ 37 h 38"/>
                <a:gd name="T32" fmla="*/ 33 w 62"/>
                <a:gd name="T33" fmla="*/ 37 h 38"/>
                <a:gd name="T34" fmla="*/ 34 w 62"/>
                <a:gd name="T35" fmla="*/ 37 h 38"/>
                <a:gd name="T36" fmla="*/ 35 w 62"/>
                <a:gd name="T37" fmla="*/ 37 h 38"/>
                <a:gd name="T38" fmla="*/ 36 w 62"/>
                <a:gd name="T39" fmla="*/ 37 h 38"/>
                <a:gd name="T40" fmla="*/ 37 w 62"/>
                <a:gd name="T41" fmla="*/ 37 h 38"/>
                <a:gd name="T42" fmla="*/ 38 w 62"/>
                <a:gd name="T43" fmla="*/ 37 h 38"/>
                <a:gd name="T44" fmla="*/ 42 w 62"/>
                <a:gd name="T45" fmla="*/ 35 h 38"/>
                <a:gd name="T46" fmla="*/ 51 w 62"/>
                <a:gd name="T47" fmla="*/ 32 h 38"/>
                <a:gd name="T48" fmla="*/ 51 w 62"/>
                <a:gd name="T49" fmla="*/ 29 h 38"/>
                <a:gd name="T50" fmla="*/ 51 w 62"/>
                <a:gd name="T51" fmla="*/ 28 h 38"/>
                <a:gd name="T52" fmla="*/ 58 w 62"/>
                <a:gd name="T53" fmla="*/ 22 h 38"/>
                <a:gd name="T54" fmla="*/ 59 w 62"/>
                <a:gd name="T55" fmla="*/ 20 h 38"/>
                <a:gd name="T56" fmla="*/ 62 w 62"/>
                <a:gd name="T57" fmla="*/ 19 h 38"/>
                <a:gd name="T58" fmla="*/ 62 w 62"/>
                <a:gd name="T59" fmla="*/ 18 h 38"/>
                <a:gd name="T60" fmla="*/ 62 w 62"/>
                <a:gd name="T61" fmla="*/ 15 h 38"/>
                <a:gd name="T62" fmla="*/ 62 w 62"/>
                <a:gd name="T63" fmla="*/ 12 h 38"/>
                <a:gd name="T64" fmla="*/ 61 w 62"/>
                <a:gd name="T65" fmla="*/ 11 h 38"/>
                <a:gd name="T66" fmla="*/ 60 w 62"/>
                <a:gd name="T67" fmla="*/ 10 h 38"/>
                <a:gd name="T68" fmla="*/ 57 w 62"/>
                <a:gd name="T69" fmla="*/ 9 h 38"/>
                <a:gd name="T70" fmla="*/ 48 w 62"/>
                <a:gd name="T71" fmla="*/ 3 h 38"/>
                <a:gd name="T72" fmla="*/ 44 w 62"/>
                <a:gd name="T73" fmla="*/ 2 h 38"/>
                <a:gd name="T74" fmla="*/ 41 w 62"/>
                <a:gd name="T75" fmla="*/ 1 h 38"/>
                <a:gd name="T76" fmla="*/ 36 w 62"/>
                <a:gd name="T77" fmla="*/ 1 h 38"/>
                <a:gd name="T78" fmla="*/ 30 w 62"/>
                <a:gd name="T79" fmla="*/ 1 h 38"/>
                <a:gd name="T80" fmla="*/ 26 w 62"/>
                <a:gd name="T81" fmla="*/ 1 h 38"/>
                <a:gd name="T82" fmla="*/ 23 w 62"/>
                <a:gd name="T83" fmla="*/ 0 h 38"/>
                <a:gd name="T84" fmla="*/ 15 w 62"/>
                <a:gd name="T85" fmla="*/ 0 h 38"/>
                <a:gd name="T86" fmla="*/ 11 w 62"/>
                <a:gd name="T87" fmla="*/ 1 h 38"/>
                <a:gd name="T88" fmla="*/ 9 w 62"/>
                <a:gd name="T89" fmla="*/ 1 h 38"/>
                <a:gd name="T90" fmla="*/ 9 w 62"/>
                <a:gd name="T91" fmla="*/ 2 h 38"/>
                <a:gd name="T92" fmla="*/ 7 w 62"/>
                <a:gd name="T93" fmla="*/ 2 h 38"/>
                <a:gd name="T94" fmla="*/ 6 w 62"/>
                <a:gd name="T95" fmla="*/ 2 h 38"/>
                <a:gd name="T96" fmla="*/ 5 w 62"/>
                <a:gd name="T97" fmla="*/ 3 h 38"/>
                <a:gd name="T98" fmla="*/ 4 w 62"/>
                <a:gd name="T99" fmla="*/ 3 h 38"/>
                <a:gd name="T100" fmla="*/ 3 w 62"/>
                <a:gd name="T101" fmla="*/ 3 h 38"/>
                <a:gd name="T102" fmla="*/ 1 w 62"/>
                <a:gd name="T103" fmla="*/ 15 h 38"/>
                <a:gd name="T104" fmla="*/ 0 w 62"/>
                <a:gd name="T105" fmla="*/ 1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2" h="38">
                  <a:moveTo>
                    <a:pt x="0" y="16"/>
                  </a:moveTo>
                  <a:cubicBezTo>
                    <a:pt x="0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4" y="16"/>
                    <a:pt x="5" y="16"/>
                  </a:cubicBezTo>
                  <a:cubicBezTo>
                    <a:pt x="6" y="16"/>
                    <a:pt x="7" y="16"/>
                    <a:pt x="8" y="18"/>
                  </a:cubicBezTo>
                  <a:cubicBezTo>
                    <a:pt x="9" y="19"/>
                    <a:pt x="12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5" y="19"/>
                    <a:pt x="15" y="19"/>
                  </a:cubicBezTo>
                  <a:cubicBezTo>
                    <a:pt x="17" y="19"/>
                    <a:pt x="22" y="22"/>
                    <a:pt x="22" y="24"/>
                  </a:cubicBezTo>
                  <a:cubicBezTo>
                    <a:pt x="22" y="25"/>
                    <a:pt x="21" y="26"/>
                    <a:pt x="21" y="27"/>
                  </a:cubicBezTo>
                  <a:cubicBezTo>
                    <a:pt x="21" y="29"/>
                    <a:pt x="21" y="31"/>
                    <a:pt x="21" y="31"/>
                  </a:cubicBezTo>
                  <a:cubicBezTo>
                    <a:pt x="23" y="32"/>
                    <a:pt x="28" y="33"/>
                    <a:pt x="30" y="36"/>
                  </a:cubicBezTo>
                  <a:cubicBezTo>
                    <a:pt x="30" y="36"/>
                    <a:pt x="30" y="36"/>
                    <a:pt x="30" y="37"/>
                  </a:cubicBezTo>
                  <a:cubicBezTo>
                    <a:pt x="30" y="37"/>
                    <a:pt x="31" y="37"/>
                    <a:pt x="31" y="37"/>
                  </a:cubicBezTo>
                  <a:cubicBezTo>
                    <a:pt x="32" y="37"/>
                    <a:pt x="32" y="37"/>
                    <a:pt x="33" y="37"/>
                  </a:cubicBezTo>
                  <a:cubicBezTo>
                    <a:pt x="33" y="37"/>
                    <a:pt x="33" y="37"/>
                    <a:pt x="34" y="37"/>
                  </a:cubicBezTo>
                  <a:cubicBezTo>
                    <a:pt x="34" y="37"/>
                    <a:pt x="35" y="37"/>
                    <a:pt x="35" y="37"/>
                  </a:cubicBezTo>
                  <a:cubicBezTo>
                    <a:pt x="35" y="37"/>
                    <a:pt x="36" y="37"/>
                    <a:pt x="36" y="37"/>
                  </a:cubicBezTo>
                  <a:cubicBezTo>
                    <a:pt x="36" y="37"/>
                    <a:pt x="36" y="37"/>
                    <a:pt x="37" y="37"/>
                  </a:cubicBezTo>
                  <a:cubicBezTo>
                    <a:pt x="37" y="37"/>
                    <a:pt x="38" y="37"/>
                    <a:pt x="38" y="37"/>
                  </a:cubicBezTo>
                  <a:cubicBezTo>
                    <a:pt x="40" y="38"/>
                    <a:pt x="41" y="37"/>
                    <a:pt x="42" y="35"/>
                  </a:cubicBezTo>
                  <a:cubicBezTo>
                    <a:pt x="44" y="33"/>
                    <a:pt x="50" y="32"/>
                    <a:pt x="51" y="32"/>
                  </a:cubicBezTo>
                  <a:cubicBezTo>
                    <a:pt x="51" y="32"/>
                    <a:pt x="51" y="30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2" y="26"/>
                    <a:pt x="55" y="22"/>
                    <a:pt x="58" y="22"/>
                  </a:cubicBezTo>
                  <a:cubicBezTo>
                    <a:pt x="58" y="21"/>
                    <a:pt x="58" y="21"/>
                    <a:pt x="59" y="20"/>
                  </a:cubicBezTo>
                  <a:cubicBezTo>
                    <a:pt x="59" y="20"/>
                    <a:pt x="60" y="19"/>
                    <a:pt x="62" y="19"/>
                  </a:cubicBezTo>
                  <a:cubicBezTo>
                    <a:pt x="62" y="19"/>
                    <a:pt x="62" y="18"/>
                    <a:pt x="62" y="18"/>
                  </a:cubicBezTo>
                  <a:cubicBezTo>
                    <a:pt x="62" y="18"/>
                    <a:pt x="62" y="18"/>
                    <a:pt x="62" y="15"/>
                  </a:cubicBezTo>
                  <a:cubicBezTo>
                    <a:pt x="62" y="14"/>
                    <a:pt x="62" y="13"/>
                    <a:pt x="62" y="12"/>
                  </a:cubicBezTo>
                  <a:cubicBezTo>
                    <a:pt x="62" y="12"/>
                    <a:pt x="62" y="11"/>
                    <a:pt x="61" y="11"/>
                  </a:cubicBezTo>
                  <a:cubicBezTo>
                    <a:pt x="61" y="11"/>
                    <a:pt x="60" y="11"/>
                    <a:pt x="60" y="10"/>
                  </a:cubicBezTo>
                  <a:cubicBezTo>
                    <a:pt x="59" y="10"/>
                    <a:pt x="58" y="9"/>
                    <a:pt x="57" y="9"/>
                  </a:cubicBezTo>
                  <a:cubicBezTo>
                    <a:pt x="54" y="6"/>
                    <a:pt x="49" y="3"/>
                    <a:pt x="48" y="3"/>
                  </a:cubicBezTo>
                  <a:cubicBezTo>
                    <a:pt x="46" y="4"/>
                    <a:pt x="45" y="3"/>
                    <a:pt x="44" y="2"/>
                  </a:cubicBezTo>
                  <a:cubicBezTo>
                    <a:pt x="43" y="1"/>
                    <a:pt x="43" y="0"/>
                    <a:pt x="41" y="1"/>
                  </a:cubicBezTo>
                  <a:cubicBezTo>
                    <a:pt x="40" y="1"/>
                    <a:pt x="38" y="1"/>
                    <a:pt x="36" y="1"/>
                  </a:cubicBezTo>
                  <a:cubicBezTo>
                    <a:pt x="34" y="1"/>
                    <a:pt x="32" y="1"/>
                    <a:pt x="30" y="1"/>
                  </a:cubicBezTo>
                  <a:cubicBezTo>
                    <a:pt x="28" y="1"/>
                    <a:pt x="27" y="1"/>
                    <a:pt x="26" y="1"/>
                  </a:cubicBezTo>
                  <a:cubicBezTo>
                    <a:pt x="26" y="1"/>
                    <a:pt x="24" y="1"/>
                    <a:pt x="23" y="0"/>
                  </a:cubicBezTo>
                  <a:cubicBezTo>
                    <a:pt x="20" y="0"/>
                    <a:pt x="18" y="0"/>
                    <a:pt x="15" y="0"/>
                  </a:cubicBezTo>
                  <a:cubicBezTo>
                    <a:pt x="13" y="0"/>
                    <a:pt x="12" y="0"/>
                    <a:pt x="11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7"/>
                    <a:pt x="4" y="12"/>
                    <a:pt x="1" y="15"/>
                  </a:cubicBezTo>
                  <a:cubicBezTo>
                    <a:pt x="0" y="16"/>
                    <a:pt x="0" y="16"/>
                    <a:pt x="0" y="1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77" name="Freeform 279"/>
            <p:cNvSpPr>
              <a:spLocks/>
            </p:cNvSpPr>
            <p:nvPr/>
          </p:nvSpPr>
          <p:spPr bwMode="auto">
            <a:xfrm>
              <a:off x="13128625" y="5827713"/>
              <a:ext cx="169863" cy="209550"/>
            </a:xfrm>
            <a:custGeom>
              <a:avLst/>
              <a:gdLst>
                <a:gd name="T0" fmla="*/ 2 w 32"/>
                <a:gd name="T1" fmla="*/ 1 h 40"/>
                <a:gd name="T2" fmla="*/ 0 w 32"/>
                <a:gd name="T3" fmla="*/ 1 h 40"/>
                <a:gd name="T4" fmla="*/ 0 w 32"/>
                <a:gd name="T5" fmla="*/ 1 h 40"/>
                <a:gd name="T6" fmla="*/ 0 w 32"/>
                <a:gd name="T7" fmla="*/ 2 h 40"/>
                <a:gd name="T8" fmla="*/ 1 w 32"/>
                <a:gd name="T9" fmla="*/ 4 h 40"/>
                <a:gd name="T10" fmla="*/ 2 w 32"/>
                <a:gd name="T11" fmla="*/ 5 h 40"/>
                <a:gd name="T12" fmla="*/ 2 w 32"/>
                <a:gd name="T13" fmla="*/ 6 h 40"/>
                <a:gd name="T14" fmla="*/ 3 w 32"/>
                <a:gd name="T15" fmla="*/ 7 h 40"/>
                <a:gd name="T16" fmla="*/ 3 w 32"/>
                <a:gd name="T17" fmla="*/ 8 h 40"/>
                <a:gd name="T18" fmla="*/ 4 w 32"/>
                <a:gd name="T19" fmla="*/ 9 h 40"/>
                <a:gd name="T20" fmla="*/ 4 w 32"/>
                <a:gd name="T21" fmla="*/ 9 h 40"/>
                <a:gd name="T22" fmla="*/ 5 w 32"/>
                <a:gd name="T23" fmla="*/ 10 h 40"/>
                <a:gd name="T24" fmla="*/ 5 w 32"/>
                <a:gd name="T25" fmla="*/ 11 h 40"/>
                <a:gd name="T26" fmla="*/ 5 w 32"/>
                <a:gd name="T27" fmla="*/ 11 h 40"/>
                <a:gd name="T28" fmla="*/ 6 w 32"/>
                <a:gd name="T29" fmla="*/ 12 h 40"/>
                <a:gd name="T30" fmla="*/ 6 w 32"/>
                <a:gd name="T31" fmla="*/ 12 h 40"/>
                <a:gd name="T32" fmla="*/ 6 w 32"/>
                <a:gd name="T33" fmla="*/ 12 h 40"/>
                <a:gd name="T34" fmla="*/ 7 w 32"/>
                <a:gd name="T35" fmla="*/ 13 h 40"/>
                <a:gd name="T36" fmla="*/ 14 w 32"/>
                <a:gd name="T37" fmla="*/ 30 h 40"/>
                <a:gd name="T38" fmla="*/ 13 w 32"/>
                <a:gd name="T39" fmla="*/ 34 h 40"/>
                <a:gd name="T40" fmla="*/ 13 w 32"/>
                <a:gd name="T41" fmla="*/ 36 h 40"/>
                <a:gd name="T42" fmla="*/ 13 w 32"/>
                <a:gd name="T43" fmla="*/ 37 h 40"/>
                <a:gd name="T44" fmla="*/ 14 w 32"/>
                <a:gd name="T45" fmla="*/ 38 h 40"/>
                <a:gd name="T46" fmla="*/ 14 w 32"/>
                <a:gd name="T47" fmla="*/ 39 h 40"/>
                <a:gd name="T48" fmla="*/ 14 w 32"/>
                <a:gd name="T49" fmla="*/ 40 h 40"/>
                <a:gd name="T50" fmla="*/ 15 w 32"/>
                <a:gd name="T51" fmla="*/ 40 h 40"/>
                <a:gd name="T52" fmla="*/ 15 w 32"/>
                <a:gd name="T53" fmla="*/ 40 h 40"/>
                <a:gd name="T54" fmla="*/ 16 w 32"/>
                <a:gd name="T55" fmla="*/ 38 h 40"/>
                <a:gd name="T56" fmla="*/ 17 w 32"/>
                <a:gd name="T57" fmla="*/ 37 h 40"/>
                <a:gd name="T58" fmla="*/ 17 w 32"/>
                <a:gd name="T59" fmla="*/ 37 h 40"/>
                <a:gd name="T60" fmla="*/ 18 w 32"/>
                <a:gd name="T61" fmla="*/ 35 h 40"/>
                <a:gd name="T62" fmla="*/ 18 w 32"/>
                <a:gd name="T63" fmla="*/ 35 h 40"/>
                <a:gd name="T64" fmla="*/ 20 w 32"/>
                <a:gd name="T65" fmla="*/ 32 h 40"/>
                <a:gd name="T66" fmla="*/ 24 w 32"/>
                <a:gd name="T67" fmla="*/ 26 h 40"/>
                <a:gd name="T68" fmla="*/ 26 w 32"/>
                <a:gd name="T69" fmla="*/ 26 h 40"/>
                <a:gd name="T70" fmla="*/ 29 w 32"/>
                <a:gd name="T71" fmla="*/ 27 h 40"/>
                <a:gd name="T72" fmla="*/ 32 w 32"/>
                <a:gd name="T73" fmla="*/ 28 h 40"/>
                <a:gd name="T74" fmla="*/ 31 w 32"/>
                <a:gd name="T75" fmla="*/ 23 h 40"/>
                <a:gd name="T76" fmla="*/ 30 w 32"/>
                <a:gd name="T77" fmla="*/ 22 h 40"/>
                <a:gd name="T78" fmla="*/ 23 w 32"/>
                <a:gd name="T79" fmla="*/ 10 h 40"/>
                <a:gd name="T80" fmla="*/ 16 w 32"/>
                <a:gd name="T81" fmla="*/ 5 h 40"/>
                <a:gd name="T82" fmla="*/ 14 w 32"/>
                <a:gd name="T83" fmla="*/ 4 h 40"/>
                <a:gd name="T84" fmla="*/ 11 w 32"/>
                <a:gd name="T85" fmla="*/ 2 h 40"/>
                <a:gd name="T86" fmla="*/ 8 w 32"/>
                <a:gd name="T87" fmla="*/ 0 h 40"/>
                <a:gd name="T88" fmla="*/ 7 w 32"/>
                <a:gd name="T89" fmla="*/ 0 h 40"/>
                <a:gd name="T90" fmla="*/ 6 w 32"/>
                <a:gd name="T91" fmla="*/ 0 h 40"/>
                <a:gd name="T92" fmla="*/ 2 w 32"/>
                <a:gd name="T93" fmla="*/ 1 h 40"/>
                <a:gd name="T94" fmla="*/ 2 w 32"/>
                <a:gd name="T95" fmla="*/ 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2" h="40">
                  <a:moveTo>
                    <a:pt x="2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3"/>
                    <a:pt x="1" y="4"/>
                  </a:cubicBezTo>
                  <a:cubicBezTo>
                    <a:pt x="1" y="4"/>
                    <a:pt x="2" y="4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3"/>
                    <a:pt x="7" y="13"/>
                  </a:cubicBezTo>
                  <a:cubicBezTo>
                    <a:pt x="7" y="13"/>
                    <a:pt x="18" y="26"/>
                    <a:pt x="14" y="30"/>
                  </a:cubicBezTo>
                  <a:cubicBezTo>
                    <a:pt x="13" y="30"/>
                    <a:pt x="13" y="32"/>
                    <a:pt x="13" y="34"/>
                  </a:cubicBezTo>
                  <a:cubicBezTo>
                    <a:pt x="13" y="35"/>
                    <a:pt x="13" y="35"/>
                    <a:pt x="13" y="36"/>
                  </a:cubicBezTo>
                  <a:cubicBezTo>
                    <a:pt x="13" y="36"/>
                    <a:pt x="13" y="36"/>
                    <a:pt x="13" y="37"/>
                  </a:cubicBezTo>
                  <a:cubicBezTo>
                    <a:pt x="13" y="37"/>
                    <a:pt x="13" y="37"/>
                    <a:pt x="14" y="38"/>
                  </a:cubicBezTo>
                  <a:cubicBezTo>
                    <a:pt x="14" y="38"/>
                    <a:pt x="14" y="38"/>
                    <a:pt x="14" y="39"/>
                  </a:cubicBezTo>
                  <a:cubicBezTo>
                    <a:pt x="14" y="39"/>
                    <a:pt x="14" y="39"/>
                    <a:pt x="14" y="40"/>
                  </a:cubicBezTo>
                  <a:cubicBezTo>
                    <a:pt x="14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6" y="39"/>
                    <a:pt x="16" y="38"/>
                  </a:cubicBezTo>
                  <a:cubicBezTo>
                    <a:pt x="16" y="38"/>
                    <a:pt x="17" y="38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8" y="36"/>
                    <a:pt x="18" y="36"/>
                    <a:pt x="18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20" y="33"/>
                    <a:pt x="20" y="32"/>
                    <a:pt x="20" y="32"/>
                  </a:cubicBezTo>
                  <a:cubicBezTo>
                    <a:pt x="20" y="26"/>
                    <a:pt x="23" y="26"/>
                    <a:pt x="24" y="26"/>
                  </a:cubicBezTo>
                  <a:cubicBezTo>
                    <a:pt x="25" y="26"/>
                    <a:pt x="25" y="26"/>
                    <a:pt x="26" y="26"/>
                  </a:cubicBezTo>
                  <a:cubicBezTo>
                    <a:pt x="27" y="26"/>
                    <a:pt x="28" y="27"/>
                    <a:pt x="29" y="27"/>
                  </a:cubicBezTo>
                  <a:cubicBezTo>
                    <a:pt x="30" y="27"/>
                    <a:pt x="32" y="28"/>
                    <a:pt x="32" y="28"/>
                  </a:cubicBezTo>
                  <a:cubicBezTo>
                    <a:pt x="32" y="26"/>
                    <a:pt x="32" y="24"/>
                    <a:pt x="31" y="23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8" y="20"/>
                    <a:pt x="24" y="14"/>
                    <a:pt x="23" y="10"/>
                  </a:cubicBezTo>
                  <a:cubicBezTo>
                    <a:pt x="21" y="6"/>
                    <a:pt x="17" y="5"/>
                    <a:pt x="16" y="5"/>
                  </a:cubicBezTo>
                  <a:cubicBezTo>
                    <a:pt x="15" y="5"/>
                    <a:pt x="15" y="4"/>
                    <a:pt x="14" y="4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78" name="Freeform 280"/>
            <p:cNvSpPr>
              <a:spLocks/>
            </p:cNvSpPr>
            <p:nvPr/>
          </p:nvSpPr>
          <p:spPr bwMode="auto">
            <a:xfrm>
              <a:off x="10518775" y="7278688"/>
              <a:ext cx="488950" cy="392113"/>
            </a:xfrm>
            <a:custGeom>
              <a:avLst/>
              <a:gdLst>
                <a:gd name="T0" fmla="*/ 82 w 92"/>
                <a:gd name="T1" fmla="*/ 19 h 75"/>
                <a:gd name="T2" fmla="*/ 92 w 92"/>
                <a:gd name="T3" fmla="*/ 19 h 75"/>
                <a:gd name="T4" fmla="*/ 92 w 92"/>
                <a:gd name="T5" fmla="*/ 18 h 75"/>
                <a:gd name="T6" fmla="*/ 92 w 92"/>
                <a:gd name="T7" fmla="*/ 18 h 75"/>
                <a:gd name="T8" fmla="*/ 92 w 92"/>
                <a:gd name="T9" fmla="*/ 17 h 75"/>
                <a:gd name="T10" fmla="*/ 92 w 92"/>
                <a:gd name="T11" fmla="*/ 17 h 75"/>
                <a:gd name="T12" fmla="*/ 92 w 92"/>
                <a:gd name="T13" fmla="*/ 16 h 75"/>
                <a:gd name="T14" fmla="*/ 92 w 92"/>
                <a:gd name="T15" fmla="*/ 15 h 75"/>
                <a:gd name="T16" fmla="*/ 92 w 92"/>
                <a:gd name="T17" fmla="*/ 14 h 75"/>
                <a:gd name="T18" fmla="*/ 92 w 92"/>
                <a:gd name="T19" fmla="*/ 13 h 75"/>
                <a:gd name="T20" fmla="*/ 92 w 92"/>
                <a:gd name="T21" fmla="*/ 12 h 75"/>
                <a:gd name="T22" fmla="*/ 92 w 92"/>
                <a:gd name="T23" fmla="*/ 11 h 75"/>
                <a:gd name="T24" fmla="*/ 92 w 92"/>
                <a:gd name="T25" fmla="*/ 9 h 75"/>
                <a:gd name="T26" fmla="*/ 92 w 92"/>
                <a:gd name="T27" fmla="*/ 8 h 75"/>
                <a:gd name="T28" fmla="*/ 92 w 92"/>
                <a:gd name="T29" fmla="*/ 7 h 75"/>
                <a:gd name="T30" fmla="*/ 92 w 92"/>
                <a:gd name="T31" fmla="*/ 5 h 75"/>
                <a:gd name="T32" fmla="*/ 92 w 92"/>
                <a:gd name="T33" fmla="*/ 4 h 75"/>
                <a:gd name="T34" fmla="*/ 92 w 92"/>
                <a:gd name="T35" fmla="*/ 4 h 75"/>
                <a:gd name="T36" fmla="*/ 92 w 92"/>
                <a:gd name="T37" fmla="*/ 4 h 75"/>
                <a:gd name="T38" fmla="*/ 91 w 92"/>
                <a:gd name="T39" fmla="*/ 2 h 75"/>
                <a:gd name="T40" fmla="*/ 85 w 92"/>
                <a:gd name="T41" fmla="*/ 0 h 75"/>
                <a:gd name="T42" fmla="*/ 43 w 92"/>
                <a:gd name="T43" fmla="*/ 0 h 75"/>
                <a:gd name="T44" fmla="*/ 38 w 92"/>
                <a:gd name="T45" fmla="*/ 10 h 75"/>
                <a:gd name="T46" fmla="*/ 31 w 92"/>
                <a:gd name="T47" fmla="*/ 18 h 75"/>
                <a:gd name="T48" fmla="*/ 23 w 92"/>
                <a:gd name="T49" fmla="*/ 30 h 75"/>
                <a:gd name="T50" fmla="*/ 14 w 92"/>
                <a:gd name="T51" fmla="*/ 47 h 75"/>
                <a:gd name="T52" fmla="*/ 3 w 92"/>
                <a:gd name="T53" fmla="*/ 66 h 75"/>
                <a:gd name="T54" fmla="*/ 0 w 92"/>
                <a:gd name="T55" fmla="*/ 75 h 75"/>
                <a:gd name="T56" fmla="*/ 42 w 92"/>
                <a:gd name="T57" fmla="*/ 75 h 75"/>
                <a:gd name="T58" fmla="*/ 42 w 92"/>
                <a:gd name="T59" fmla="*/ 58 h 75"/>
                <a:gd name="T60" fmla="*/ 48 w 92"/>
                <a:gd name="T61" fmla="*/ 53 h 75"/>
                <a:gd name="T62" fmla="*/ 54 w 92"/>
                <a:gd name="T63" fmla="*/ 50 h 75"/>
                <a:gd name="T64" fmla="*/ 54 w 92"/>
                <a:gd name="T65" fmla="*/ 19 h 75"/>
                <a:gd name="T66" fmla="*/ 55 w 92"/>
                <a:gd name="T67" fmla="*/ 19 h 75"/>
                <a:gd name="T68" fmla="*/ 82 w 92"/>
                <a:gd name="T69" fmla="*/ 1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2" h="75">
                  <a:moveTo>
                    <a:pt x="82" y="19"/>
                  </a:moveTo>
                  <a:cubicBezTo>
                    <a:pt x="89" y="19"/>
                    <a:pt x="91" y="19"/>
                    <a:pt x="92" y="19"/>
                  </a:cubicBezTo>
                  <a:cubicBezTo>
                    <a:pt x="92" y="19"/>
                    <a:pt x="92" y="18"/>
                    <a:pt x="92" y="18"/>
                  </a:cubicBezTo>
                  <a:cubicBezTo>
                    <a:pt x="92" y="18"/>
                    <a:pt x="92" y="18"/>
                    <a:pt x="92" y="18"/>
                  </a:cubicBezTo>
                  <a:cubicBezTo>
                    <a:pt x="92" y="18"/>
                    <a:pt x="92" y="17"/>
                    <a:pt x="92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2" y="16"/>
                    <a:pt x="92" y="16"/>
                    <a:pt x="92" y="16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92" y="15"/>
                    <a:pt x="92" y="14"/>
                    <a:pt x="92" y="14"/>
                  </a:cubicBezTo>
                  <a:cubicBezTo>
                    <a:pt x="92" y="14"/>
                    <a:pt x="92" y="13"/>
                    <a:pt x="92" y="13"/>
                  </a:cubicBezTo>
                  <a:cubicBezTo>
                    <a:pt x="92" y="13"/>
                    <a:pt x="92" y="12"/>
                    <a:pt x="92" y="12"/>
                  </a:cubicBezTo>
                  <a:cubicBezTo>
                    <a:pt x="92" y="11"/>
                    <a:pt x="92" y="11"/>
                    <a:pt x="92" y="11"/>
                  </a:cubicBezTo>
                  <a:cubicBezTo>
                    <a:pt x="92" y="10"/>
                    <a:pt x="92" y="10"/>
                    <a:pt x="92" y="9"/>
                  </a:cubicBezTo>
                  <a:cubicBezTo>
                    <a:pt x="92" y="9"/>
                    <a:pt x="92" y="8"/>
                    <a:pt x="92" y="8"/>
                  </a:cubicBezTo>
                  <a:cubicBezTo>
                    <a:pt x="92" y="7"/>
                    <a:pt x="92" y="7"/>
                    <a:pt x="92" y="7"/>
                  </a:cubicBezTo>
                  <a:cubicBezTo>
                    <a:pt x="92" y="6"/>
                    <a:pt x="92" y="5"/>
                    <a:pt x="92" y="5"/>
                  </a:cubicBezTo>
                  <a:cubicBezTo>
                    <a:pt x="92" y="4"/>
                    <a:pt x="92" y="4"/>
                    <a:pt x="92" y="4"/>
                  </a:cubicBezTo>
                  <a:cubicBezTo>
                    <a:pt x="92" y="4"/>
                    <a:pt x="92" y="4"/>
                    <a:pt x="92" y="4"/>
                  </a:cubicBezTo>
                  <a:cubicBezTo>
                    <a:pt x="92" y="4"/>
                    <a:pt x="92" y="4"/>
                    <a:pt x="92" y="4"/>
                  </a:cubicBezTo>
                  <a:cubicBezTo>
                    <a:pt x="91" y="3"/>
                    <a:pt x="91" y="3"/>
                    <a:pt x="91" y="2"/>
                  </a:cubicBezTo>
                  <a:cubicBezTo>
                    <a:pt x="91" y="1"/>
                    <a:pt x="91" y="0"/>
                    <a:pt x="85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0" y="3"/>
                    <a:pt x="39" y="7"/>
                    <a:pt x="38" y="10"/>
                  </a:cubicBezTo>
                  <a:cubicBezTo>
                    <a:pt x="37" y="12"/>
                    <a:pt x="34" y="15"/>
                    <a:pt x="31" y="18"/>
                  </a:cubicBezTo>
                  <a:cubicBezTo>
                    <a:pt x="27" y="22"/>
                    <a:pt x="23" y="26"/>
                    <a:pt x="23" y="30"/>
                  </a:cubicBezTo>
                  <a:cubicBezTo>
                    <a:pt x="22" y="35"/>
                    <a:pt x="19" y="40"/>
                    <a:pt x="14" y="47"/>
                  </a:cubicBezTo>
                  <a:cubicBezTo>
                    <a:pt x="10" y="52"/>
                    <a:pt x="6" y="59"/>
                    <a:pt x="3" y="66"/>
                  </a:cubicBezTo>
                  <a:cubicBezTo>
                    <a:pt x="1" y="69"/>
                    <a:pt x="0" y="72"/>
                    <a:pt x="0" y="75"/>
                  </a:cubicBezTo>
                  <a:cubicBezTo>
                    <a:pt x="42" y="75"/>
                    <a:pt x="42" y="75"/>
                    <a:pt x="42" y="75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6"/>
                    <a:pt x="44" y="55"/>
                    <a:pt x="48" y="53"/>
                  </a:cubicBezTo>
                  <a:cubicBezTo>
                    <a:pt x="50" y="52"/>
                    <a:pt x="53" y="51"/>
                    <a:pt x="54" y="50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5" y="19"/>
                    <a:pt x="55" y="19"/>
                    <a:pt x="55" y="19"/>
                  </a:cubicBezTo>
                  <a:cubicBezTo>
                    <a:pt x="55" y="19"/>
                    <a:pt x="71" y="19"/>
                    <a:pt x="82" y="1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79" name="Freeform 281"/>
            <p:cNvSpPr>
              <a:spLocks/>
            </p:cNvSpPr>
            <p:nvPr/>
          </p:nvSpPr>
          <p:spPr bwMode="auto">
            <a:xfrm>
              <a:off x="11012488" y="6650038"/>
              <a:ext cx="1238250" cy="1168400"/>
            </a:xfrm>
            <a:custGeom>
              <a:avLst/>
              <a:gdLst>
                <a:gd name="T0" fmla="*/ 49 w 233"/>
                <a:gd name="T1" fmla="*/ 83 h 223"/>
                <a:gd name="T2" fmla="*/ 35 w 233"/>
                <a:gd name="T3" fmla="*/ 93 h 223"/>
                <a:gd name="T4" fmla="*/ 29 w 233"/>
                <a:gd name="T5" fmla="*/ 93 h 223"/>
                <a:gd name="T6" fmla="*/ 26 w 233"/>
                <a:gd name="T7" fmla="*/ 94 h 223"/>
                <a:gd name="T8" fmla="*/ 22 w 233"/>
                <a:gd name="T9" fmla="*/ 97 h 223"/>
                <a:gd name="T10" fmla="*/ 0 w 233"/>
                <a:gd name="T11" fmla="*/ 109 h 223"/>
                <a:gd name="T12" fmla="*/ 1 w 233"/>
                <a:gd name="T13" fmla="*/ 123 h 223"/>
                <a:gd name="T14" fmla="*/ 1 w 233"/>
                <a:gd name="T15" fmla="*/ 124 h 223"/>
                <a:gd name="T16" fmla="*/ 3 w 233"/>
                <a:gd name="T17" fmla="*/ 125 h 223"/>
                <a:gd name="T18" fmla="*/ 6 w 233"/>
                <a:gd name="T19" fmla="*/ 127 h 223"/>
                <a:gd name="T20" fmla="*/ 9 w 233"/>
                <a:gd name="T21" fmla="*/ 129 h 223"/>
                <a:gd name="T22" fmla="*/ 111 w 233"/>
                <a:gd name="T23" fmla="*/ 197 h 223"/>
                <a:gd name="T24" fmla="*/ 112 w 233"/>
                <a:gd name="T25" fmla="*/ 198 h 223"/>
                <a:gd name="T26" fmla="*/ 132 w 233"/>
                <a:gd name="T27" fmla="*/ 212 h 223"/>
                <a:gd name="T28" fmla="*/ 145 w 233"/>
                <a:gd name="T29" fmla="*/ 222 h 223"/>
                <a:gd name="T30" fmla="*/ 147 w 233"/>
                <a:gd name="T31" fmla="*/ 221 h 223"/>
                <a:gd name="T32" fmla="*/ 163 w 233"/>
                <a:gd name="T33" fmla="*/ 216 h 223"/>
                <a:gd name="T34" fmla="*/ 233 w 233"/>
                <a:gd name="T35" fmla="*/ 169 h 223"/>
                <a:gd name="T36" fmla="*/ 232 w 233"/>
                <a:gd name="T37" fmla="*/ 167 h 223"/>
                <a:gd name="T38" fmla="*/ 232 w 233"/>
                <a:gd name="T39" fmla="*/ 165 h 223"/>
                <a:gd name="T40" fmla="*/ 231 w 233"/>
                <a:gd name="T41" fmla="*/ 163 h 223"/>
                <a:gd name="T42" fmla="*/ 230 w 233"/>
                <a:gd name="T43" fmla="*/ 162 h 223"/>
                <a:gd name="T44" fmla="*/ 224 w 233"/>
                <a:gd name="T45" fmla="*/ 160 h 223"/>
                <a:gd name="T46" fmla="*/ 211 w 233"/>
                <a:gd name="T47" fmla="*/ 150 h 223"/>
                <a:gd name="T48" fmla="*/ 205 w 233"/>
                <a:gd name="T49" fmla="*/ 137 h 223"/>
                <a:gd name="T50" fmla="*/ 210 w 233"/>
                <a:gd name="T51" fmla="*/ 130 h 223"/>
                <a:gd name="T52" fmla="*/ 209 w 233"/>
                <a:gd name="T53" fmla="*/ 119 h 223"/>
                <a:gd name="T54" fmla="*/ 210 w 233"/>
                <a:gd name="T55" fmla="*/ 101 h 223"/>
                <a:gd name="T56" fmla="*/ 205 w 233"/>
                <a:gd name="T57" fmla="*/ 89 h 223"/>
                <a:gd name="T58" fmla="*/ 206 w 233"/>
                <a:gd name="T59" fmla="*/ 88 h 223"/>
                <a:gd name="T60" fmla="*/ 206 w 233"/>
                <a:gd name="T61" fmla="*/ 86 h 223"/>
                <a:gd name="T62" fmla="*/ 196 w 233"/>
                <a:gd name="T63" fmla="*/ 62 h 223"/>
                <a:gd name="T64" fmla="*/ 182 w 233"/>
                <a:gd name="T65" fmla="*/ 39 h 223"/>
                <a:gd name="T66" fmla="*/ 187 w 233"/>
                <a:gd name="T67" fmla="*/ 34 h 223"/>
                <a:gd name="T68" fmla="*/ 194 w 233"/>
                <a:gd name="T69" fmla="*/ 25 h 223"/>
                <a:gd name="T70" fmla="*/ 193 w 233"/>
                <a:gd name="T71" fmla="*/ 18 h 223"/>
                <a:gd name="T72" fmla="*/ 192 w 233"/>
                <a:gd name="T73" fmla="*/ 16 h 223"/>
                <a:gd name="T74" fmla="*/ 192 w 233"/>
                <a:gd name="T75" fmla="*/ 13 h 223"/>
                <a:gd name="T76" fmla="*/ 192 w 233"/>
                <a:gd name="T77" fmla="*/ 9 h 223"/>
                <a:gd name="T78" fmla="*/ 193 w 233"/>
                <a:gd name="T79" fmla="*/ 4 h 223"/>
                <a:gd name="T80" fmla="*/ 178 w 233"/>
                <a:gd name="T81" fmla="*/ 1 h 223"/>
                <a:gd name="T82" fmla="*/ 159 w 233"/>
                <a:gd name="T83" fmla="*/ 6 h 223"/>
                <a:gd name="T84" fmla="*/ 128 w 233"/>
                <a:gd name="T85" fmla="*/ 6 h 223"/>
                <a:gd name="T86" fmla="*/ 97 w 233"/>
                <a:gd name="T87" fmla="*/ 17 h 223"/>
                <a:gd name="T88" fmla="*/ 77 w 233"/>
                <a:gd name="T89" fmla="*/ 28 h 223"/>
                <a:gd name="T90" fmla="*/ 81 w 233"/>
                <a:gd name="T91" fmla="*/ 42 h 223"/>
                <a:gd name="T92" fmla="*/ 86 w 233"/>
                <a:gd name="T93" fmla="*/ 60 h 223"/>
                <a:gd name="T94" fmla="*/ 80 w 233"/>
                <a:gd name="T95" fmla="*/ 65 h 223"/>
                <a:gd name="T96" fmla="*/ 59 w 233"/>
                <a:gd name="T97" fmla="*/ 70 h 223"/>
                <a:gd name="T98" fmla="*/ 57 w 233"/>
                <a:gd name="T99" fmla="*/ 70 h 223"/>
                <a:gd name="T100" fmla="*/ 56 w 233"/>
                <a:gd name="T101" fmla="*/ 79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33" h="223">
                  <a:moveTo>
                    <a:pt x="54" y="80"/>
                  </a:moveTo>
                  <a:cubicBezTo>
                    <a:pt x="54" y="80"/>
                    <a:pt x="54" y="80"/>
                    <a:pt x="53" y="81"/>
                  </a:cubicBezTo>
                  <a:cubicBezTo>
                    <a:pt x="52" y="82"/>
                    <a:pt x="51" y="83"/>
                    <a:pt x="49" y="83"/>
                  </a:cubicBezTo>
                  <a:cubicBezTo>
                    <a:pt x="48" y="83"/>
                    <a:pt x="48" y="84"/>
                    <a:pt x="47" y="84"/>
                  </a:cubicBezTo>
                  <a:cubicBezTo>
                    <a:pt x="43" y="84"/>
                    <a:pt x="42" y="84"/>
                    <a:pt x="42" y="85"/>
                  </a:cubicBezTo>
                  <a:cubicBezTo>
                    <a:pt x="42" y="89"/>
                    <a:pt x="39" y="92"/>
                    <a:pt x="35" y="93"/>
                  </a:cubicBezTo>
                  <a:cubicBezTo>
                    <a:pt x="34" y="93"/>
                    <a:pt x="32" y="93"/>
                    <a:pt x="31" y="93"/>
                  </a:cubicBezTo>
                  <a:cubicBezTo>
                    <a:pt x="30" y="93"/>
                    <a:pt x="29" y="93"/>
                    <a:pt x="29" y="93"/>
                  </a:cubicBezTo>
                  <a:cubicBezTo>
                    <a:pt x="29" y="93"/>
                    <a:pt x="29" y="93"/>
                    <a:pt x="29" y="93"/>
                  </a:cubicBezTo>
                  <a:cubicBezTo>
                    <a:pt x="28" y="93"/>
                    <a:pt x="28" y="93"/>
                    <a:pt x="27" y="93"/>
                  </a:cubicBezTo>
                  <a:cubicBezTo>
                    <a:pt x="27" y="93"/>
                    <a:pt x="27" y="93"/>
                    <a:pt x="27" y="93"/>
                  </a:cubicBezTo>
                  <a:cubicBezTo>
                    <a:pt x="27" y="93"/>
                    <a:pt x="26" y="94"/>
                    <a:pt x="26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6" y="97"/>
                    <a:pt x="23" y="97"/>
                    <a:pt x="22" y="97"/>
                  </a:cubicBezTo>
                  <a:cubicBezTo>
                    <a:pt x="21" y="97"/>
                    <a:pt x="21" y="97"/>
                    <a:pt x="21" y="97"/>
                  </a:cubicBezTo>
                  <a:cubicBezTo>
                    <a:pt x="20" y="97"/>
                    <a:pt x="19" y="97"/>
                    <a:pt x="18" y="97"/>
                  </a:cubicBezTo>
                  <a:cubicBezTo>
                    <a:pt x="12" y="101"/>
                    <a:pt x="1" y="107"/>
                    <a:pt x="0" y="109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110"/>
                    <a:pt x="1" y="114"/>
                    <a:pt x="1" y="119"/>
                  </a:cubicBezTo>
                  <a:cubicBezTo>
                    <a:pt x="1" y="123"/>
                    <a:pt x="1" y="123"/>
                    <a:pt x="1" y="123"/>
                  </a:cubicBezTo>
                  <a:cubicBezTo>
                    <a:pt x="1" y="123"/>
                    <a:pt x="1" y="123"/>
                    <a:pt x="1" y="123"/>
                  </a:cubicBezTo>
                  <a:cubicBezTo>
                    <a:pt x="1" y="123"/>
                    <a:pt x="1" y="124"/>
                    <a:pt x="1" y="124"/>
                  </a:cubicBezTo>
                  <a:cubicBezTo>
                    <a:pt x="1" y="124"/>
                    <a:pt x="1" y="124"/>
                    <a:pt x="1" y="124"/>
                  </a:cubicBezTo>
                  <a:cubicBezTo>
                    <a:pt x="2" y="124"/>
                    <a:pt x="2" y="124"/>
                    <a:pt x="2" y="125"/>
                  </a:cubicBezTo>
                  <a:cubicBezTo>
                    <a:pt x="3" y="125"/>
                    <a:pt x="3" y="125"/>
                    <a:pt x="3" y="125"/>
                  </a:cubicBezTo>
                  <a:cubicBezTo>
                    <a:pt x="3" y="125"/>
                    <a:pt x="3" y="125"/>
                    <a:pt x="3" y="125"/>
                  </a:cubicBezTo>
                  <a:cubicBezTo>
                    <a:pt x="4" y="125"/>
                    <a:pt x="4" y="126"/>
                    <a:pt x="5" y="126"/>
                  </a:cubicBezTo>
                  <a:cubicBezTo>
                    <a:pt x="5" y="126"/>
                    <a:pt x="5" y="126"/>
                    <a:pt x="5" y="126"/>
                  </a:cubicBezTo>
                  <a:cubicBezTo>
                    <a:pt x="5" y="126"/>
                    <a:pt x="6" y="127"/>
                    <a:pt x="6" y="127"/>
                  </a:cubicBezTo>
                  <a:cubicBezTo>
                    <a:pt x="6" y="127"/>
                    <a:pt x="6" y="127"/>
                    <a:pt x="7" y="127"/>
                  </a:cubicBezTo>
                  <a:cubicBezTo>
                    <a:pt x="7" y="128"/>
                    <a:pt x="8" y="128"/>
                    <a:pt x="8" y="128"/>
                  </a:cubicBezTo>
                  <a:cubicBezTo>
                    <a:pt x="9" y="129"/>
                    <a:pt x="9" y="129"/>
                    <a:pt x="9" y="129"/>
                  </a:cubicBezTo>
                  <a:cubicBezTo>
                    <a:pt x="9" y="129"/>
                    <a:pt x="10" y="129"/>
                    <a:pt x="10" y="130"/>
                  </a:cubicBezTo>
                  <a:cubicBezTo>
                    <a:pt x="24" y="139"/>
                    <a:pt x="54" y="158"/>
                    <a:pt x="78" y="174"/>
                  </a:cubicBezTo>
                  <a:cubicBezTo>
                    <a:pt x="94" y="185"/>
                    <a:pt x="108" y="195"/>
                    <a:pt x="111" y="197"/>
                  </a:cubicBezTo>
                  <a:cubicBezTo>
                    <a:pt x="111" y="197"/>
                    <a:pt x="111" y="197"/>
                    <a:pt x="112" y="197"/>
                  </a:cubicBezTo>
                  <a:cubicBezTo>
                    <a:pt x="112" y="197"/>
                    <a:pt x="112" y="198"/>
                    <a:pt x="112" y="198"/>
                  </a:cubicBezTo>
                  <a:cubicBezTo>
                    <a:pt x="112" y="198"/>
                    <a:pt x="112" y="198"/>
                    <a:pt x="112" y="198"/>
                  </a:cubicBezTo>
                  <a:cubicBezTo>
                    <a:pt x="114" y="200"/>
                    <a:pt x="117" y="204"/>
                    <a:pt x="118" y="206"/>
                  </a:cubicBezTo>
                  <a:cubicBezTo>
                    <a:pt x="118" y="207"/>
                    <a:pt x="119" y="207"/>
                    <a:pt x="119" y="208"/>
                  </a:cubicBezTo>
                  <a:cubicBezTo>
                    <a:pt x="121" y="208"/>
                    <a:pt x="127" y="209"/>
                    <a:pt x="132" y="212"/>
                  </a:cubicBezTo>
                  <a:cubicBezTo>
                    <a:pt x="136" y="215"/>
                    <a:pt x="137" y="221"/>
                    <a:pt x="138" y="223"/>
                  </a:cubicBezTo>
                  <a:cubicBezTo>
                    <a:pt x="139" y="223"/>
                    <a:pt x="143" y="222"/>
                    <a:pt x="145" y="222"/>
                  </a:cubicBezTo>
                  <a:cubicBezTo>
                    <a:pt x="145" y="222"/>
                    <a:pt x="145" y="222"/>
                    <a:pt x="145" y="222"/>
                  </a:cubicBezTo>
                  <a:cubicBezTo>
                    <a:pt x="146" y="222"/>
                    <a:pt x="146" y="222"/>
                    <a:pt x="146" y="222"/>
                  </a:cubicBezTo>
                  <a:cubicBezTo>
                    <a:pt x="146" y="222"/>
                    <a:pt x="146" y="222"/>
                    <a:pt x="146" y="222"/>
                  </a:cubicBezTo>
                  <a:cubicBezTo>
                    <a:pt x="147" y="221"/>
                    <a:pt x="147" y="221"/>
                    <a:pt x="147" y="221"/>
                  </a:cubicBezTo>
                  <a:cubicBezTo>
                    <a:pt x="147" y="221"/>
                    <a:pt x="147" y="221"/>
                    <a:pt x="147" y="221"/>
                  </a:cubicBezTo>
                  <a:cubicBezTo>
                    <a:pt x="148" y="221"/>
                    <a:pt x="148" y="221"/>
                    <a:pt x="148" y="221"/>
                  </a:cubicBezTo>
                  <a:cubicBezTo>
                    <a:pt x="151" y="221"/>
                    <a:pt x="159" y="218"/>
                    <a:pt x="163" y="216"/>
                  </a:cubicBezTo>
                  <a:cubicBezTo>
                    <a:pt x="164" y="216"/>
                    <a:pt x="164" y="216"/>
                    <a:pt x="165" y="216"/>
                  </a:cubicBezTo>
                  <a:cubicBezTo>
                    <a:pt x="185" y="199"/>
                    <a:pt x="185" y="199"/>
                    <a:pt x="185" y="199"/>
                  </a:cubicBezTo>
                  <a:cubicBezTo>
                    <a:pt x="233" y="169"/>
                    <a:pt x="233" y="169"/>
                    <a:pt x="233" y="169"/>
                  </a:cubicBezTo>
                  <a:cubicBezTo>
                    <a:pt x="233" y="169"/>
                    <a:pt x="233" y="169"/>
                    <a:pt x="233" y="168"/>
                  </a:cubicBezTo>
                  <a:cubicBezTo>
                    <a:pt x="233" y="168"/>
                    <a:pt x="233" y="168"/>
                    <a:pt x="233" y="168"/>
                  </a:cubicBezTo>
                  <a:cubicBezTo>
                    <a:pt x="233" y="168"/>
                    <a:pt x="233" y="168"/>
                    <a:pt x="232" y="167"/>
                  </a:cubicBezTo>
                  <a:cubicBezTo>
                    <a:pt x="232" y="167"/>
                    <a:pt x="232" y="167"/>
                    <a:pt x="232" y="167"/>
                  </a:cubicBezTo>
                  <a:cubicBezTo>
                    <a:pt x="232" y="166"/>
                    <a:pt x="232" y="166"/>
                    <a:pt x="232" y="166"/>
                  </a:cubicBezTo>
                  <a:cubicBezTo>
                    <a:pt x="232" y="166"/>
                    <a:pt x="232" y="165"/>
                    <a:pt x="232" y="165"/>
                  </a:cubicBezTo>
                  <a:cubicBezTo>
                    <a:pt x="232" y="165"/>
                    <a:pt x="232" y="165"/>
                    <a:pt x="231" y="165"/>
                  </a:cubicBezTo>
                  <a:cubicBezTo>
                    <a:pt x="231" y="164"/>
                    <a:pt x="231" y="164"/>
                    <a:pt x="231" y="164"/>
                  </a:cubicBezTo>
                  <a:cubicBezTo>
                    <a:pt x="231" y="164"/>
                    <a:pt x="231" y="163"/>
                    <a:pt x="231" y="163"/>
                  </a:cubicBezTo>
                  <a:cubicBezTo>
                    <a:pt x="231" y="163"/>
                    <a:pt x="231" y="163"/>
                    <a:pt x="230" y="163"/>
                  </a:cubicBezTo>
                  <a:cubicBezTo>
                    <a:pt x="230" y="163"/>
                    <a:pt x="230" y="162"/>
                    <a:pt x="230" y="162"/>
                  </a:cubicBezTo>
                  <a:cubicBezTo>
                    <a:pt x="230" y="162"/>
                    <a:pt x="230" y="162"/>
                    <a:pt x="230" y="162"/>
                  </a:cubicBezTo>
                  <a:cubicBezTo>
                    <a:pt x="230" y="162"/>
                    <a:pt x="230" y="162"/>
                    <a:pt x="229" y="162"/>
                  </a:cubicBezTo>
                  <a:cubicBezTo>
                    <a:pt x="229" y="161"/>
                    <a:pt x="229" y="161"/>
                    <a:pt x="229" y="161"/>
                  </a:cubicBezTo>
                  <a:cubicBezTo>
                    <a:pt x="227" y="161"/>
                    <a:pt x="226" y="161"/>
                    <a:pt x="224" y="160"/>
                  </a:cubicBezTo>
                  <a:cubicBezTo>
                    <a:pt x="223" y="159"/>
                    <a:pt x="222" y="159"/>
                    <a:pt x="220" y="159"/>
                  </a:cubicBezTo>
                  <a:cubicBezTo>
                    <a:pt x="216" y="159"/>
                    <a:pt x="212" y="157"/>
                    <a:pt x="211" y="153"/>
                  </a:cubicBezTo>
                  <a:cubicBezTo>
                    <a:pt x="211" y="152"/>
                    <a:pt x="211" y="151"/>
                    <a:pt x="211" y="150"/>
                  </a:cubicBezTo>
                  <a:cubicBezTo>
                    <a:pt x="212" y="149"/>
                    <a:pt x="212" y="147"/>
                    <a:pt x="210" y="145"/>
                  </a:cubicBezTo>
                  <a:cubicBezTo>
                    <a:pt x="209" y="144"/>
                    <a:pt x="208" y="142"/>
                    <a:pt x="207" y="141"/>
                  </a:cubicBezTo>
                  <a:cubicBezTo>
                    <a:pt x="206" y="140"/>
                    <a:pt x="205" y="139"/>
                    <a:pt x="205" y="137"/>
                  </a:cubicBezTo>
                  <a:cubicBezTo>
                    <a:pt x="205" y="136"/>
                    <a:pt x="207" y="134"/>
                    <a:pt x="210" y="132"/>
                  </a:cubicBezTo>
                  <a:cubicBezTo>
                    <a:pt x="210" y="132"/>
                    <a:pt x="210" y="131"/>
                    <a:pt x="210" y="131"/>
                  </a:cubicBezTo>
                  <a:cubicBezTo>
                    <a:pt x="210" y="131"/>
                    <a:pt x="210" y="130"/>
                    <a:pt x="210" y="130"/>
                  </a:cubicBezTo>
                  <a:cubicBezTo>
                    <a:pt x="209" y="129"/>
                    <a:pt x="208" y="128"/>
                    <a:pt x="208" y="127"/>
                  </a:cubicBezTo>
                  <a:cubicBezTo>
                    <a:pt x="208" y="126"/>
                    <a:pt x="208" y="126"/>
                    <a:pt x="208" y="125"/>
                  </a:cubicBezTo>
                  <a:cubicBezTo>
                    <a:pt x="208" y="123"/>
                    <a:pt x="207" y="121"/>
                    <a:pt x="209" y="119"/>
                  </a:cubicBezTo>
                  <a:cubicBezTo>
                    <a:pt x="210" y="117"/>
                    <a:pt x="211" y="116"/>
                    <a:pt x="209" y="112"/>
                  </a:cubicBezTo>
                  <a:cubicBezTo>
                    <a:pt x="208" y="110"/>
                    <a:pt x="209" y="108"/>
                    <a:pt x="209" y="107"/>
                  </a:cubicBezTo>
                  <a:cubicBezTo>
                    <a:pt x="210" y="105"/>
                    <a:pt x="211" y="103"/>
                    <a:pt x="210" y="101"/>
                  </a:cubicBezTo>
                  <a:cubicBezTo>
                    <a:pt x="209" y="99"/>
                    <a:pt x="208" y="97"/>
                    <a:pt x="207" y="95"/>
                  </a:cubicBezTo>
                  <a:cubicBezTo>
                    <a:pt x="205" y="93"/>
                    <a:pt x="204" y="91"/>
                    <a:pt x="204" y="90"/>
                  </a:cubicBezTo>
                  <a:cubicBezTo>
                    <a:pt x="204" y="89"/>
                    <a:pt x="205" y="89"/>
                    <a:pt x="205" y="89"/>
                  </a:cubicBezTo>
                  <a:cubicBezTo>
                    <a:pt x="205" y="89"/>
                    <a:pt x="205" y="89"/>
                    <a:pt x="205" y="89"/>
                  </a:cubicBezTo>
                  <a:cubicBezTo>
                    <a:pt x="205" y="88"/>
                    <a:pt x="205" y="88"/>
                    <a:pt x="205" y="88"/>
                  </a:cubicBezTo>
                  <a:cubicBezTo>
                    <a:pt x="206" y="88"/>
                    <a:pt x="206" y="88"/>
                    <a:pt x="206" y="88"/>
                  </a:cubicBezTo>
                  <a:cubicBezTo>
                    <a:pt x="206" y="88"/>
                    <a:pt x="206" y="87"/>
                    <a:pt x="207" y="87"/>
                  </a:cubicBezTo>
                  <a:cubicBezTo>
                    <a:pt x="206" y="87"/>
                    <a:pt x="206" y="87"/>
                    <a:pt x="206" y="87"/>
                  </a:cubicBezTo>
                  <a:cubicBezTo>
                    <a:pt x="206" y="86"/>
                    <a:pt x="206" y="86"/>
                    <a:pt x="206" y="86"/>
                  </a:cubicBezTo>
                  <a:cubicBezTo>
                    <a:pt x="206" y="86"/>
                    <a:pt x="206" y="85"/>
                    <a:pt x="206" y="85"/>
                  </a:cubicBezTo>
                  <a:cubicBezTo>
                    <a:pt x="206" y="80"/>
                    <a:pt x="203" y="68"/>
                    <a:pt x="201" y="65"/>
                  </a:cubicBezTo>
                  <a:cubicBezTo>
                    <a:pt x="200" y="64"/>
                    <a:pt x="198" y="63"/>
                    <a:pt x="196" y="62"/>
                  </a:cubicBezTo>
                  <a:cubicBezTo>
                    <a:pt x="194" y="61"/>
                    <a:pt x="192" y="59"/>
                    <a:pt x="192" y="58"/>
                  </a:cubicBezTo>
                  <a:cubicBezTo>
                    <a:pt x="192" y="56"/>
                    <a:pt x="192" y="53"/>
                    <a:pt x="188" y="51"/>
                  </a:cubicBezTo>
                  <a:cubicBezTo>
                    <a:pt x="184" y="50"/>
                    <a:pt x="181" y="43"/>
                    <a:pt x="182" y="39"/>
                  </a:cubicBezTo>
                  <a:cubicBezTo>
                    <a:pt x="182" y="38"/>
                    <a:pt x="183" y="38"/>
                    <a:pt x="184" y="38"/>
                  </a:cubicBezTo>
                  <a:cubicBezTo>
                    <a:pt x="184" y="38"/>
                    <a:pt x="184" y="37"/>
                    <a:pt x="184" y="37"/>
                  </a:cubicBezTo>
                  <a:cubicBezTo>
                    <a:pt x="185" y="37"/>
                    <a:pt x="186" y="35"/>
                    <a:pt x="187" y="34"/>
                  </a:cubicBezTo>
                  <a:cubicBezTo>
                    <a:pt x="188" y="33"/>
                    <a:pt x="188" y="32"/>
                    <a:pt x="189" y="31"/>
                  </a:cubicBezTo>
                  <a:cubicBezTo>
                    <a:pt x="190" y="31"/>
                    <a:pt x="190" y="30"/>
                    <a:pt x="190" y="30"/>
                  </a:cubicBezTo>
                  <a:cubicBezTo>
                    <a:pt x="192" y="30"/>
                    <a:pt x="193" y="28"/>
                    <a:pt x="194" y="25"/>
                  </a:cubicBezTo>
                  <a:cubicBezTo>
                    <a:pt x="194" y="24"/>
                    <a:pt x="195" y="22"/>
                    <a:pt x="193" y="20"/>
                  </a:cubicBezTo>
                  <a:cubicBezTo>
                    <a:pt x="193" y="19"/>
                    <a:pt x="193" y="19"/>
                    <a:pt x="193" y="19"/>
                  </a:cubicBezTo>
                  <a:cubicBezTo>
                    <a:pt x="193" y="19"/>
                    <a:pt x="193" y="18"/>
                    <a:pt x="193" y="18"/>
                  </a:cubicBezTo>
                  <a:cubicBezTo>
                    <a:pt x="193" y="18"/>
                    <a:pt x="193" y="18"/>
                    <a:pt x="193" y="17"/>
                  </a:cubicBezTo>
                  <a:cubicBezTo>
                    <a:pt x="193" y="17"/>
                    <a:pt x="192" y="17"/>
                    <a:pt x="192" y="17"/>
                  </a:cubicBezTo>
                  <a:cubicBezTo>
                    <a:pt x="192" y="16"/>
                    <a:pt x="192" y="16"/>
                    <a:pt x="192" y="16"/>
                  </a:cubicBezTo>
                  <a:cubicBezTo>
                    <a:pt x="192" y="15"/>
                    <a:pt x="192" y="15"/>
                    <a:pt x="192" y="15"/>
                  </a:cubicBezTo>
                  <a:cubicBezTo>
                    <a:pt x="192" y="14"/>
                    <a:pt x="192" y="14"/>
                    <a:pt x="192" y="14"/>
                  </a:cubicBezTo>
                  <a:cubicBezTo>
                    <a:pt x="192" y="13"/>
                    <a:pt x="192" y="13"/>
                    <a:pt x="192" y="13"/>
                  </a:cubicBezTo>
                  <a:cubicBezTo>
                    <a:pt x="192" y="12"/>
                    <a:pt x="192" y="12"/>
                    <a:pt x="192" y="11"/>
                  </a:cubicBezTo>
                  <a:cubicBezTo>
                    <a:pt x="192" y="11"/>
                    <a:pt x="192" y="11"/>
                    <a:pt x="192" y="10"/>
                  </a:cubicBezTo>
                  <a:cubicBezTo>
                    <a:pt x="192" y="10"/>
                    <a:pt x="192" y="9"/>
                    <a:pt x="192" y="9"/>
                  </a:cubicBezTo>
                  <a:cubicBezTo>
                    <a:pt x="193" y="8"/>
                    <a:pt x="193" y="8"/>
                    <a:pt x="193" y="7"/>
                  </a:cubicBezTo>
                  <a:cubicBezTo>
                    <a:pt x="193" y="7"/>
                    <a:pt x="193" y="6"/>
                    <a:pt x="193" y="5"/>
                  </a:cubicBezTo>
                  <a:cubicBezTo>
                    <a:pt x="193" y="5"/>
                    <a:pt x="193" y="4"/>
                    <a:pt x="193" y="4"/>
                  </a:cubicBezTo>
                  <a:cubicBezTo>
                    <a:pt x="193" y="3"/>
                    <a:pt x="193" y="3"/>
                    <a:pt x="193" y="3"/>
                  </a:cubicBezTo>
                  <a:cubicBezTo>
                    <a:pt x="190" y="2"/>
                    <a:pt x="187" y="2"/>
                    <a:pt x="183" y="0"/>
                  </a:cubicBezTo>
                  <a:cubicBezTo>
                    <a:pt x="183" y="0"/>
                    <a:pt x="180" y="1"/>
                    <a:pt x="178" y="1"/>
                  </a:cubicBezTo>
                  <a:cubicBezTo>
                    <a:pt x="176" y="1"/>
                    <a:pt x="174" y="2"/>
                    <a:pt x="172" y="2"/>
                  </a:cubicBezTo>
                  <a:cubicBezTo>
                    <a:pt x="171" y="2"/>
                    <a:pt x="169" y="3"/>
                    <a:pt x="167" y="3"/>
                  </a:cubicBezTo>
                  <a:cubicBezTo>
                    <a:pt x="164" y="4"/>
                    <a:pt x="161" y="6"/>
                    <a:pt x="159" y="6"/>
                  </a:cubicBezTo>
                  <a:cubicBezTo>
                    <a:pt x="158" y="6"/>
                    <a:pt x="157" y="5"/>
                    <a:pt x="156" y="5"/>
                  </a:cubicBezTo>
                  <a:cubicBezTo>
                    <a:pt x="156" y="5"/>
                    <a:pt x="155" y="4"/>
                    <a:pt x="151" y="4"/>
                  </a:cubicBezTo>
                  <a:cubicBezTo>
                    <a:pt x="145" y="4"/>
                    <a:pt x="136" y="5"/>
                    <a:pt x="128" y="6"/>
                  </a:cubicBezTo>
                  <a:cubicBezTo>
                    <a:pt x="122" y="7"/>
                    <a:pt x="117" y="7"/>
                    <a:pt x="114" y="7"/>
                  </a:cubicBezTo>
                  <a:cubicBezTo>
                    <a:pt x="110" y="8"/>
                    <a:pt x="107" y="10"/>
                    <a:pt x="104" y="13"/>
                  </a:cubicBezTo>
                  <a:cubicBezTo>
                    <a:pt x="102" y="15"/>
                    <a:pt x="99" y="17"/>
                    <a:pt x="97" y="17"/>
                  </a:cubicBezTo>
                  <a:cubicBezTo>
                    <a:pt x="92" y="17"/>
                    <a:pt x="84" y="21"/>
                    <a:pt x="80" y="26"/>
                  </a:cubicBezTo>
                  <a:cubicBezTo>
                    <a:pt x="79" y="27"/>
                    <a:pt x="78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30"/>
                  </a:cubicBezTo>
                  <a:cubicBezTo>
                    <a:pt x="80" y="33"/>
                    <a:pt x="81" y="37"/>
                    <a:pt x="81" y="42"/>
                  </a:cubicBezTo>
                  <a:cubicBezTo>
                    <a:pt x="81" y="43"/>
                    <a:pt x="81" y="45"/>
                    <a:pt x="81" y="46"/>
                  </a:cubicBezTo>
                  <a:cubicBezTo>
                    <a:pt x="81" y="48"/>
                    <a:pt x="80" y="51"/>
                    <a:pt x="81" y="51"/>
                  </a:cubicBezTo>
                  <a:cubicBezTo>
                    <a:pt x="84" y="52"/>
                    <a:pt x="86" y="60"/>
                    <a:pt x="86" y="60"/>
                  </a:cubicBezTo>
                  <a:cubicBezTo>
                    <a:pt x="86" y="61"/>
                    <a:pt x="86" y="63"/>
                    <a:pt x="85" y="64"/>
                  </a:cubicBezTo>
                  <a:cubicBezTo>
                    <a:pt x="85" y="65"/>
                    <a:pt x="84" y="65"/>
                    <a:pt x="83" y="65"/>
                  </a:cubicBezTo>
                  <a:cubicBezTo>
                    <a:pt x="82" y="65"/>
                    <a:pt x="81" y="65"/>
                    <a:pt x="80" y="65"/>
                  </a:cubicBezTo>
                  <a:cubicBezTo>
                    <a:pt x="78" y="65"/>
                    <a:pt x="75" y="65"/>
                    <a:pt x="72" y="65"/>
                  </a:cubicBezTo>
                  <a:cubicBezTo>
                    <a:pt x="68" y="65"/>
                    <a:pt x="67" y="65"/>
                    <a:pt x="67" y="65"/>
                  </a:cubicBezTo>
                  <a:cubicBezTo>
                    <a:pt x="67" y="68"/>
                    <a:pt x="63" y="70"/>
                    <a:pt x="59" y="70"/>
                  </a:cubicBezTo>
                  <a:cubicBezTo>
                    <a:pt x="59" y="70"/>
                    <a:pt x="58" y="70"/>
                    <a:pt x="58" y="70"/>
                  </a:cubicBezTo>
                  <a:cubicBezTo>
                    <a:pt x="58" y="70"/>
                    <a:pt x="57" y="70"/>
                    <a:pt x="57" y="70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7" y="70"/>
                    <a:pt x="57" y="71"/>
                    <a:pt x="57" y="72"/>
                  </a:cubicBezTo>
                  <a:cubicBezTo>
                    <a:pt x="57" y="73"/>
                    <a:pt x="57" y="74"/>
                    <a:pt x="57" y="75"/>
                  </a:cubicBezTo>
                  <a:cubicBezTo>
                    <a:pt x="57" y="77"/>
                    <a:pt x="57" y="79"/>
                    <a:pt x="56" y="79"/>
                  </a:cubicBezTo>
                  <a:cubicBezTo>
                    <a:pt x="55" y="80"/>
                    <a:pt x="55" y="80"/>
                    <a:pt x="54" y="8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80" name="Freeform 282"/>
            <p:cNvSpPr>
              <a:spLocks/>
            </p:cNvSpPr>
            <p:nvPr/>
          </p:nvSpPr>
          <p:spPr bwMode="auto">
            <a:xfrm>
              <a:off x="10799763" y="7451725"/>
              <a:ext cx="984250" cy="904875"/>
            </a:xfrm>
            <a:custGeom>
              <a:avLst/>
              <a:gdLst>
                <a:gd name="T0" fmla="*/ 77 w 185"/>
                <a:gd name="T1" fmla="*/ 163 h 173"/>
                <a:gd name="T2" fmla="*/ 77 w 185"/>
                <a:gd name="T3" fmla="*/ 157 h 173"/>
                <a:gd name="T4" fmla="*/ 86 w 185"/>
                <a:gd name="T5" fmla="*/ 150 h 173"/>
                <a:gd name="T6" fmla="*/ 95 w 185"/>
                <a:gd name="T7" fmla="*/ 134 h 173"/>
                <a:gd name="T8" fmla="*/ 100 w 185"/>
                <a:gd name="T9" fmla="*/ 135 h 173"/>
                <a:gd name="T10" fmla="*/ 109 w 185"/>
                <a:gd name="T11" fmla="*/ 125 h 173"/>
                <a:gd name="T12" fmla="*/ 115 w 185"/>
                <a:gd name="T13" fmla="*/ 125 h 173"/>
                <a:gd name="T14" fmla="*/ 127 w 185"/>
                <a:gd name="T15" fmla="*/ 118 h 173"/>
                <a:gd name="T16" fmla="*/ 135 w 185"/>
                <a:gd name="T17" fmla="*/ 116 h 173"/>
                <a:gd name="T18" fmla="*/ 138 w 185"/>
                <a:gd name="T19" fmla="*/ 117 h 173"/>
                <a:gd name="T20" fmla="*/ 142 w 185"/>
                <a:gd name="T21" fmla="*/ 117 h 173"/>
                <a:gd name="T22" fmla="*/ 148 w 185"/>
                <a:gd name="T23" fmla="*/ 117 h 173"/>
                <a:gd name="T24" fmla="*/ 168 w 185"/>
                <a:gd name="T25" fmla="*/ 113 h 173"/>
                <a:gd name="T26" fmla="*/ 181 w 185"/>
                <a:gd name="T27" fmla="*/ 107 h 173"/>
                <a:gd name="T28" fmla="*/ 185 w 185"/>
                <a:gd name="T29" fmla="*/ 98 h 173"/>
                <a:gd name="T30" fmla="*/ 185 w 185"/>
                <a:gd name="T31" fmla="*/ 96 h 173"/>
                <a:gd name="T32" fmla="*/ 185 w 185"/>
                <a:gd name="T33" fmla="*/ 90 h 173"/>
                <a:gd name="T34" fmla="*/ 185 w 185"/>
                <a:gd name="T35" fmla="*/ 86 h 173"/>
                <a:gd name="T36" fmla="*/ 185 w 185"/>
                <a:gd name="T37" fmla="*/ 77 h 173"/>
                <a:gd name="T38" fmla="*/ 185 w 185"/>
                <a:gd name="T39" fmla="*/ 71 h 173"/>
                <a:gd name="T40" fmla="*/ 183 w 185"/>
                <a:gd name="T41" fmla="*/ 71 h 173"/>
                <a:gd name="T42" fmla="*/ 176 w 185"/>
                <a:gd name="T43" fmla="*/ 72 h 173"/>
                <a:gd name="T44" fmla="*/ 158 w 185"/>
                <a:gd name="T45" fmla="*/ 57 h 173"/>
                <a:gd name="T46" fmla="*/ 151 w 185"/>
                <a:gd name="T47" fmla="*/ 46 h 173"/>
                <a:gd name="T48" fmla="*/ 149 w 185"/>
                <a:gd name="T49" fmla="*/ 45 h 173"/>
                <a:gd name="T50" fmla="*/ 74 w 185"/>
                <a:gd name="T51" fmla="*/ 98 h 173"/>
                <a:gd name="T52" fmla="*/ 76 w 185"/>
                <a:gd name="T53" fmla="*/ 112 h 173"/>
                <a:gd name="T54" fmla="*/ 32 w 185"/>
                <a:gd name="T55" fmla="*/ 113 h 173"/>
                <a:gd name="T56" fmla="*/ 18 w 185"/>
                <a:gd name="T57" fmla="*/ 114 h 173"/>
                <a:gd name="T58" fmla="*/ 17 w 185"/>
                <a:gd name="T59" fmla="*/ 115 h 173"/>
                <a:gd name="T60" fmla="*/ 7 w 185"/>
                <a:gd name="T61" fmla="*/ 113 h 173"/>
                <a:gd name="T62" fmla="*/ 5 w 185"/>
                <a:gd name="T63" fmla="*/ 119 h 173"/>
                <a:gd name="T64" fmla="*/ 2 w 185"/>
                <a:gd name="T65" fmla="*/ 121 h 173"/>
                <a:gd name="T66" fmla="*/ 0 w 185"/>
                <a:gd name="T67" fmla="*/ 121 h 173"/>
                <a:gd name="T68" fmla="*/ 2 w 185"/>
                <a:gd name="T69" fmla="*/ 126 h 173"/>
                <a:gd name="T70" fmla="*/ 10 w 185"/>
                <a:gd name="T71" fmla="*/ 141 h 173"/>
                <a:gd name="T72" fmla="*/ 10 w 185"/>
                <a:gd name="T73" fmla="*/ 144 h 173"/>
                <a:gd name="T74" fmla="*/ 10 w 185"/>
                <a:gd name="T75" fmla="*/ 149 h 173"/>
                <a:gd name="T76" fmla="*/ 14 w 185"/>
                <a:gd name="T77" fmla="*/ 151 h 173"/>
                <a:gd name="T78" fmla="*/ 18 w 185"/>
                <a:gd name="T79" fmla="*/ 151 h 173"/>
                <a:gd name="T80" fmla="*/ 26 w 185"/>
                <a:gd name="T81" fmla="*/ 151 h 173"/>
                <a:gd name="T82" fmla="*/ 34 w 185"/>
                <a:gd name="T83" fmla="*/ 146 h 173"/>
                <a:gd name="T84" fmla="*/ 44 w 185"/>
                <a:gd name="T85" fmla="*/ 160 h 173"/>
                <a:gd name="T86" fmla="*/ 43 w 185"/>
                <a:gd name="T87" fmla="*/ 163 h 173"/>
                <a:gd name="T88" fmla="*/ 47 w 185"/>
                <a:gd name="T89" fmla="*/ 171 h 173"/>
                <a:gd name="T90" fmla="*/ 50 w 185"/>
                <a:gd name="T91" fmla="*/ 171 h 173"/>
                <a:gd name="T92" fmla="*/ 58 w 185"/>
                <a:gd name="T93" fmla="*/ 173 h 173"/>
                <a:gd name="T94" fmla="*/ 69 w 185"/>
                <a:gd name="T95" fmla="*/ 167 h 173"/>
                <a:gd name="T96" fmla="*/ 72 w 185"/>
                <a:gd name="T97" fmla="*/ 170 h 173"/>
                <a:gd name="T98" fmla="*/ 75 w 185"/>
                <a:gd name="T99" fmla="*/ 167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5" h="173">
                  <a:moveTo>
                    <a:pt x="76" y="165"/>
                  </a:moveTo>
                  <a:cubicBezTo>
                    <a:pt x="76" y="165"/>
                    <a:pt x="76" y="164"/>
                    <a:pt x="76" y="164"/>
                  </a:cubicBezTo>
                  <a:cubicBezTo>
                    <a:pt x="77" y="164"/>
                    <a:pt x="77" y="163"/>
                    <a:pt x="77" y="163"/>
                  </a:cubicBezTo>
                  <a:cubicBezTo>
                    <a:pt x="77" y="163"/>
                    <a:pt x="77" y="162"/>
                    <a:pt x="77" y="162"/>
                  </a:cubicBezTo>
                  <a:cubicBezTo>
                    <a:pt x="77" y="161"/>
                    <a:pt x="78" y="161"/>
                    <a:pt x="78" y="161"/>
                  </a:cubicBezTo>
                  <a:cubicBezTo>
                    <a:pt x="78" y="160"/>
                    <a:pt x="77" y="159"/>
                    <a:pt x="77" y="157"/>
                  </a:cubicBezTo>
                  <a:cubicBezTo>
                    <a:pt x="76" y="156"/>
                    <a:pt x="76" y="154"/>
                    <a:pt x="78" y="153"/>
                  </a:cubicBezTo>
                  <a:cubicBezTo>
                    <a:pt x="78" y="153"/>
                    <a:pt x="79" y="153"/>
                    <a:pt x="80" y="153"/>
                  </a:cubicBezTo>
                  <a:cubicBezTo>
                    <a:pt x="83" y="152"/>
                    <a:pt x="85" y="152"/>
                    <a:pt x="86" y="150"/>
                  </a:cubicBezTo>
                  <a:cubicBezTo>
                    <a:pt x="87" y="146"/>
                    <a:pt x="89" y="143"/>
                    <a:pt x="90" y="142"/>
                  </a:cubicBezTo>
                  <a:cubicBezTo>
                    <a:pt x="90" y="139"/>
                    <a:pt x="91" y="133"/>
                    <a:pt x="94" y="133"/>
                  </a:cubicBezTo>
                  <a:cubicBezTo>
                    <a:pt x="94" y="133"/>
                    <a:pt x="94" y="133"/>
                    <a:pt x="95" y="134"/>
                  </a:cubicBezTo>
                  <a:cubicBezTo>
                    <a:pt x="96" y="134"/>
                    <a:pt x="96" y="134"/>
                    <a:pt x="96" y="134"/>
                  </a:cubicBezTo>
                  <a:cubicBezTo>
                    <a:pt x="97" y="135"/>
                    <a:pt x="99" y="136"/>
                    <a:pt x="100" y="136"/>
                  </a:cubicBezTo>
                  <a:cubicBezTo>
                    <a:pt x="100" y="136"/>
                    <a:pt x="100" y="136"/>
                    <a:pt x="100" y="135"/>
                  </a:cubicBezTo>
                  <a:cubicBezTo>
                    <a:pt x="100" y="132"/>
                    <a:pt x="102" y="131"/>
                    <a:pt x="103" y="131"/>
                  </a:cubicBezTo>
                  <a:cubicBezTo>
                    <a:pt x="104" y="131"/>
                    <a:pt x="105" y="131"/>
                    <a:pt x="105" y="129"/>
                  </a:cubicBezTo>
                  <a:cubicBezTo>
                    <a:pt x="106" y="127"/>
                    <a:pt x="107" y="125"/>
                    <a:pt x="109" y="125"/>
                  </a:cubicBezTo>
                  <a:cubicBezTo>
                    <a:pt x="110" y="125"/>
                    <a:pt x="111" y="126"/>
                    <a:pt x="112" y="126"/>
                  </a:cubicBezTo>
                  <a:cubicBezTo>
                    <a:pt x="112" y="126"/>
                    <a:pt x="113" y="126"/>
                    <a:pt x="113" y="126"/>
                  </a:cubicBezTo>
                  <a:cubicBezTo>
                    <a:pt x="114" y="126"/>
                    <a:pt x="115" y="126"/>
                    <a:pt x="115" y="125"/>
                  </a:cubicBezTo>
                  <a:cubicBezTo>
                    <a:pt x="115" y="123"/>
                    <a:pt x="117" y="122"/>
                    <a:pt x="119" y="122"/>
                  </a:cubicBezTo>
                  <a:cubicBezTo>
                    <a:pt x="121" y="122"/>
                    <a:pt x="123" y="121"/>
                    <a:pt x="125" y="120"/>
                  </a:cubicBezTo>
                  <a:cubicBezTo>
                    <a:pt x="126" y="119"/>
                    <a:pt x="127" y="119"/>
                    <a:pt x="127" y="118"/>
                  </a:cubicBezTo>
                  <a:cubicBezTo>
                    <a:pt x="130" y="116"/>
                    <a:pt x="131" y="115"/>
                    <a:pt x="133" y="115"/>
                  </a:cubicBezTo>
                  <a:cubicBezTo>
                    <a:pt x="133" y="115"/>
                    <a:pt x="134" y="116"/>
                    <a:pt x="135" y="116"/>
                  </a:cubicBezTo>
                  <a:cubicBezTo>
                    <a:pt x="135" y="116"/>
                    <a:pt x="135" y="116"/>
                    <a:pt x="135" y="116"/>
                  </a:cubicBezTo>
                  <a:cubicBezTo>
                    <a:pt x="135" y="116"/>
                    <a:pt x="136" y="117"/>
                    <a:pt x="136" y="117"/>
                  </a:cubicBezTo>
                  <a:cubicBezTo>
                    <a:pt x="136" y="117"/>
                    <a:pt x="136" y="117"/>
                    <a:pt x="136" y="117"/>
                  </a:cubicBezTo>
                  <a:cubicBezTo>
                    <a:pt x="137" y="117"/>
                    <a:pt x="137" y="117"/>
                    <a:pt x="138" y="117"/>
                  </a:cubicBezTo>
                  <a:cubicBezTo>
                    <a:pt x="138" y="117"/>
                    <a:pt x="138" y="117"/>
                    <a:pt x="138" y="117"/>
                  </a:cubicBezTo>
                  <a:cubicBezTo>
                    <a:pt x="139" y="117"/>
                    <a:pt x="139" y="117"/>
                    <a:pt x="140" y="117"/>
                  </a:cubicBezTo>
                  <a:cubicBezTo>
                    <a:pt x="140" y="117"/>
                    <a:pt x="141" y="117"/>
                    <a:pt x="142" y="117"/>
                  </a:cubicBezTo>
                  <a:cubicBezTo>
                    <a:pt x="142" y="117"/>
                    <a:pt x="142" y="117"/>
                    <a:pt x="142" y="117"/>
                  </a:cubicBezTo>
                  <a:cubicBezTo>
                    <a:pt x="145" y="117"/>
                    <a:pt x="147" y="117"/>
                    <a:pt x="148" y="117"/>
                  </a:cubicBezTo>
                  <a:cubicBezTo>
                    <a:pt x="148" y="117"/>
                    <a:pt x="148" y="117"/>
                    <a:pt x="148" y="117"/>
                  </a:cubicBezTo>
                  <a:cubicBezTo>
                    <a:pt x="148" y="116"/>
                    <a:pt x="149" y="116"/>
                    <a:pt x="149" y="116"/>
                  </a:cubicBezTo>
                  <a:cubicBezTo>
                    <a:pt x="151" y="115"/>
                    <a:pt x="154" y="113"/>
                    <a:pt x="157" y="114"/>
                  </a:cubicBezTo>
                  <a:cubicBezTo>
                    <a:pt x="160" y="114"/>
                    <a:pt x="164" y="113"/>
                    <a:pt x="168" y="113"/>
                  </a:cubicBezTo>
                  <a:cubicBezTo>
                    <a:pt x="171" y="112"/>
                    <a:pt x="173" y="112"/>
                    <a:pt x="175" y="112"/>
                  </a:cubicBezTo>
                  <a:cubicBezTo>
                    <a:pt x="178" y="112"/>
                    <a:pt x="179" y="110"/>
                    <a:pt x="180" y="108"/>
                  </a:cubicBezTo>
                  <a:cubicBezTo>
                    <a:pt x="181" y="108"/>
                    <a:pt x="181" y="107"/>
                    <a:pt x="181" y="107"/>
                  </a:cubicBezTo>
                  <a:cubicBezTo>
                    <a:pt x="182" y="107"/>
                    <a:pt x="182" y="105"/>
                    <a:pt x="183" y="103"/>
                  </a:cubicBezTo>
                  <a:cubicBezTo>
                    <a:pt x="184" y="101"/>
                    <a:pt x="184" y="100"/>
                    <a:pt x="185" y="99"/>
                  </a:cubicBezTo>
                  <a:cubicBezTo>
                    <a:pt x="185" y="99"/>
                    <a:pt x="185" y="98"/>
                    <a:pt x="185" y="98"/>
                  </a:cubicBezTo>
                  <a:cubicBezTo>
                    <a:pt x="185" y="98"/>
                    <a:pt x="185" y="98"/>
                    <a:pt x="185" y="98"/>
                  </a:cubicBezTo>
                  <a:cubicBezTo>
                    <a:pt x="185" y="97"/>
                    <a:pt x="185" y="97"/>
                    <a:pt x="185" y="96"/>
                  </a:cubicBezTo>
                  <a:cubicBezTo>
                    <a:pt x="185" y="96"/>
                    <a:pt x="185" y="96"/>
                    <a:pt x="185" y="96"/>
                  </a:cubicBezTo>
                  <a:cubicBezTo>
                    <a:pt x="185" y="95"/>
                    <a:pt x="185" y="94"/>
                    <a:pt x="185" y="94"/>
                  </a:cubicBezTo>
                  <a:cubicBezTo>
                    <a:pt x="185" y="93"/>
                    <a:pt x="185" y="93"/>
                    <a:pt x="185" y="93"/>
                  </a:cubicBezTo>
                  <a:cubicBezTo>
                    <a:pt x="185" y="92"/>
                    <a:pt x="185" y="91"/>
                    <a:pt x="185" y="90"/>
                  </a:cubicBezTo>
                  <a:cubicBezTo>
                    <a:pt x="185" y="90"/>
                    <a:pt x="185" y="90"/>
                    <a:pt x="185" y="90"/>
                  </a:cubicBezTo>
                  <a:cubicBezTo>
                    <a:pt x="185" y="89"/>
                    <a:pt x="185" y="88"/>
                    <a:pt x="185" y="86"/>
                  </a:cubicBezTo>
                  <a:cubicBezTo>
                    <a:pt x="185" y="86"/>
                    <a:pt x="185" y="86"/>
                    <a:pt x="185" y="86"/>
                  </a:cubicBezTo>
                  <a:cubicBezTo>
                    <a:pt x="185" y="85"/>
                    <a:pt x="185" y="83"/>
                    <a:pt x="185" y="82"/>
                  </a:cubicBezTo>
                  <a:cubicBezTo>
                    <a:pt x="185" y="82"/>
                    <a:pt x="185" y="81"/>
                    <a:pt x="185" y="81"/>
                  </a:cubicBezTo>
                  <a:cubicBezTo>
                    <a:pt x="185" y="80"/>
                    <a:pt x="185" y="78"/>
                    <a:pt x="185" y="77"/>
                  </a:cubicBezTo>
                  <a:cubicBezTo>
                    <a:pt x="185" y="76"/>
                    <a:pt x="185" y="76"/>
                    <a:pt x="185" y="76"/>
                  </a:cubicBezTo>
                  <a:cubicBezTo>
                    <a:pt x="185" y="75"/>
                    <a:pt x="185" y="73"/>
                    <a:pt x="185" y="71"/>
                  </a:cubicBezTo>
                  <a:cubicBezTo>
                    <a:pt x="185" y="71"/>
                    <a:pt x="185" y="71"/>
                    <a:pt x="185" y="71"/>
                  </a:cubicBezTo>
                  <a:cubicBezTo>
                    <a:pt x="185" y="71"/>
                    <a:pt x="185" y="71"/>
                    <a:pt x="185" y="71"/>
                  </a:cubicBezTo>
                  <a:cubicBezTo>
                    <a:pt x="185" y="71"/>
                    <a:pt x="184" y="71"/>
                    <a:pt x="184" y="71"/>
                  </a:cubicBezTo>
                  <a:cubicBezTo>
                    <a:pt x="184" y="71"/>
                    <a:pt x="184" y="71"/>
                    <a:pt x="183" y="71"/>
                  </a:cubicBezTo>
                  <a:cubicBezTo>
                    <a:pt x="180" y="72"/>
                    <a:pt x="177" y="73"/>
                    <a:pt x="177" y="73"/>
                  </a:cubicBezTo>
                  <a:cubicBezTo>
                    <a:pt x="176" y="73"/>
                    <a:pt x="176" y="73"/>
                    <a:pt x="176" y="73"/>
                  </a:cubicBezTo>
                  <a:cubicBezTo>
                    <a:pt x="176" y="72"/>
                    <a:pt x="176" y="72"/>
                    <a:pt x="176" y="72"/>
                  </a:cubicBezTo>
                  <a:cubicBezTo>
                    <a:pt x="176" y="72"/>
                    <a:pt x="176" y="63"/>
                    <a:pt x="171" y="61"/>
                  </a:cubicBezTo>
                  <a:cubicBezTo>
                    <a:pt x="169" y="60"/>
                    <a:pt x="168" y="59"/>
                    <a:pt x="167" y="59"/>
                  </a:cubicBezTo>
                  <a:cubicBezTo>
                    <a:pt x="162" y="57"/>
                    <a:pt x="158" y="57"/>
                    <a:pt x="158" y="57"/>
                  </a:cubicBezTo>
                  <a:cubicBezTo>
                    <a:pt x="158" y="57"/>
                    <a:pt x="158" y="57"/>
                    <a:pt x="158" y="57"/>
                  </a:cubicBezTo>
                  <a:cubicBezTo>
                    <a:pt x="158" y="56"/>
                    <a:pt x="158" y="56"/>
                    <a:pt x="158" y="56"/>
                  </a:cubicBezTo>
                  <a:cubicBezTo>
                    <a:pt x="158" y="56"/>
                    <a:pt x="154" y="49"/>
                    <a:pt x="151" y="46"/>
                  </a:cubicBezTo>
                  <a:cubicBezTo>
                    <a:pt x="151" y="46"/>
                    <a:pt x="150" y="46"/>
                    <a:pt x="150" y="46"/>
                  </a:cubicBezTo>
                  <a:cubicBezTo>
                    <a:pt x="150" y="45"/>
                    <a:pt x="150" y="45"/>
                    <a:pt x="149" y="45"/>
                  </a:cubicBezTo>
                  <a:cubicBezTo>
                    <a:pt x="149" y="45"/>
                    <a:pt x="149" y="45"/>
                    <a:pt x="149" y="45"/>
                  </a:cubicBezTo>
                  <a:cubicBezTo>
                    <a:pt x="141" y="39"/>
                    <a:pt x="109" y="18"/>
                    <a:pt x="81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8" y="101"/>
                    <a:pt x="78" y="101"/>
                    <a:pt x="78" y="101"/>
                  </a:cubicBezTo>
                  <a:cubicBezTo>
                    <a:pt x="78" y="102"/>
                    <a:pt x="78" y="102"/>
                    <a:pt x="78" y="102"/>
                  </a:cubicBezTo>
                  <a:cubicBezTo>
                    <a:pt x="78" y="104"/>
                    <a:pt x="78" y="111"/>
                    <a:pt x="76" y="112"/>
                  </a:cubicBezTo>
                  <a:cubicBezTo>
                    <a:pt x="75" y="112"/>
                    <a:pt x="74" y="113"/>
                    <a:pt x="53" y="113"/>
                  </a:cubicBezTo>
                  <a:cubicBezTo>
                    <a:pt x="44" y="113"/>
                    <a:pt x="36" y="113"/>
                    <a:pt x="33" y="113"/>
                  </a:cubicBezTo>
                  <a:cubicBezTo>
                    <a:pt x="32" y="113"/>
                    <a:pt x="32" y="113"/>
                    <a:pt x="32" y="113"/>
                  </a:cubicBezTo>
                  <a:cubicBezTo>
                    <a:pt x="31" y="113"/>
                    <a:pt x="27" y="115"/>
                    <a:pt x="24" y="115"/>
                  </a:cubicBezTo>
                  <a:cubicBezTo>
                    <a:pt x="23" y="115"/>
                    <a:pt x="22" y="115"/>
                    <a:pt x="21" y="114"/>
                  </a:cubicBezTo>
                  <a:cubicBezTo>
                    <a:pt x="20" y="114"/>
                    <a:pt x="19" y="114"/>
                    <a:pt x="18" y="114"/>
                  </a:cubicBezTo>
                  <a:cubicBezTo>
                    <a:pt x="18" y="114"/>
                    <a:pt x="18" y="114"/>
                    <a:pt x="18" y="114"/>
                  </a:cubicBezTo>
                  <a:cubicBezTo>
                    <a:pt x="18" y="114"/>
                    <a:pt x="18" y="114"/>
                    <a:pt x="18" y="114"/>
                  </a:cubicBezTo>
                  <a:cubicBezTo>
                    <a:pt x="18" y="114"/>
                    <a:pt x="17" y="114"/>
                    <a:pt x="17" y="115"/>
                  </a:cubicBezTo>
                  <a:cubicBezTo>
                    <a:pt x="17" y="116"/>
                    <a:pt x="16" y="117"/>
                    <a:pt x="14" y="117"/>
                  </a:cubicBezTo>
                  <a:cubicBezTo>
                    <a:pt x="13" y="117"/>
                    <a:pt x="12" y="117"/>
                    <a:pt x="10" y="115"/>
                  </a:cubicBezTo>
                  <a:cubicBezTo>
                    <a:pt x="8" y="114"/>
                    <a:pt x="7" y="113"/>
                    <a:pt x="7" y="113"/>
                  </a:cubicBezTo>
                  <a:cubicBezTo>
                    <a:pt x="6" y="113"/>
                    <a:pt x="5" y="116"/>
                    <a:pt x="5" y="117"/>
                  </a:cubicBezTo>
                  <a:cubicBezTo>
                    <a:pt x="5" y="117"/>
                    <a:pt x="5" y="118"/>
                    <a:pt x="5" y="118"/>
                  </a:cubicBezTo>
                  <a:cubicBezTo>
                    <a:pt x="5" y="118"/>
                    <a:pt x="5" y="119"/>
                    <a:pt x="5" y="119"/>
                  </a:cubicBezTo>
                  <a:cubicBezTo>
                    <a:pt x="5" y="119"/>
                    <a:pt x="4" y="119"/>
                    <a:pt x="4" y="120"/>
                  </a:cubicBezTo>
                  <a:cubicBezTo>
                    <a:pt x="4" y="120"/>
                    <a:pt x="4" y="120"/>
                    <a:pt x="4" y="120"/>
                  </a:cubicBezTo>
                  <a:cubicBezTo>
                    <a:pt x="3" y="120"/>
                    <a:pt x="3" y="121"/>
                    <a:pt x="2" y="121"/>
                  </a:cubicBezTo>
                  <a:cubicBezTo>
                    <a:pt x="2" y="121"/>
                    <a:pt x="2" y="121"/>
                    <a:pt x="2" y="121"/>
                  </a:cubicBezTo>
                  <a:cubicBezTo>
                    <a:pt x="1" y="121"/>
                    <a:pt x="0" y="121"/>
                    <a:pt x="0" y="12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22"/>
                    <a:pt x="0" y="122"/>
                    <a:pt x="0" y="123"/>
                  </a:cubicBezTo>
                  <a:cubicBezTo>
                    <a:pt x="2" y="126"/>
                    <a:pt x="2" y="126"/>
                    <a:pt x="2" y="126"/>
                  </a:cubicBezTo>
                  <a:cubicBezTo>
                    <a:pt x="2" y="126"/>
                    <a:pt x="2" y="126"/>
                    <a:pt x="2" y="126"/>
                  </a:cubicBezTo>
                  <a:cubicBezTo>
                    <a:pt x="2" y="128"/>
                    <a:pt x="2" y="131"/>
                    <a:pt x="4" y="132"/>
                  </a:cubicBezTo>
                  <a:cubicBezTo>
                    <a:pt x="7" y="135"/>
                    <a:pt x="10" y="139"/>
                    <a:pt x="10" y="140"/>
                  </a:cubicBezTo>
                  <a:cubicBezTo>
                    <a:pt x="10" y="141"/>
                    <a:pt x="10" y="141"/>
                    <a:pt x="10" y="141"/>
                  </a:cubicBezTo>
                  <a:cubicBezTo>
                    <a:pt x="10" y="142"/>
                    <a:pt x="10" y="142"/>
                    <a:pt x="10" y="142"/>
                  </a:cubicBezTo>
                  <a:cubicBezTo>
                    <a:pt x="10" y="142"/>
                    <a:pt x="10" y="143"/>
                    <a:pt x="10" y="143"/>
                  </a:cubicBezTo>
                  <a:cubicBezTo>
                    <a:pt x="10" y="143"/>
                    <a:pt x="10" y="143"/>
                    <a:pt x="10" y="144"/>
                  </a:cubicBezTo>
                  <a:cubicBezTo>
                    <a:pt x="10" y="144"/>
                    <a:pt x="10" y="145"/>
                    <a:pt x="10" y="145"/>
                  </a:cubicBezTo>
                  <a:cubicBezTo>
                    <a:pt x="10" y="146"/>
                    <a:pt x="10" y="146"/>
                    <a:pt x="10" y="146"/>
                  </a:cubicBezTo>
                  <a:cubicBezTo>
                    <a:pt x="10" y="147"/>
                    <a:pt x="10" y="149"/>
                    <a:pt x="10" y="149"/>
                  </a:cubicBezTo>
                  <a:cubicBezTo>
                    <a:pt x="10" y="151"/>
                    <a:pt x="11" y="152"/>
                    <a:pt x="11" y="152"/>
                  </a:cubicBezTo>
                  <a:cubicBezTo>
                    <a:pt x="11" y="152"/>
                    <a:pt x="11" y="152"/>
                    <a:pt x="11" y="152"/>
                  </a:cubicBezTo>
                  <a:cubicBezTo>
                    <a:pt x="12" y="151"/>
                    <a:pt x="13" y="151"/>
                    <a:pt x="14" y="151"/>
                  </a:cubicBezTo>
                  <a:cubicBezTo>
                    <a:pt x="15" y="151"/>
                    <a:pt x="15" y="151"/>
                    <a:pt x="16" y="151"/>
                  </a:cubicBezTo>
                  <a:cubicBezTo>
                    <a:pt x="16" y="152"/>
                    <a:pt x="17" y="152"/>
                    <a:pt x="17" y="152"/>
                  </a:cubicBezTo>
                  <a:cubicBezTo>
                    <a:pt x="17" y="152"/>
                    <a:pt x="17" y="152"/>
                    <a:pt x="18" y="151"/>
                  </a:cubicBezTo>
                  <a:cubicBezTo>
                    <a:pt x="18" y="150"/>
                    <a:pt x="20" y="149"/>
                    <a:pt x="20" y="149"/>
                  </a:cubicBezTo>
                  <a:cubicBezTo>
                    <a:pt x="22" y="149"/>
                    <a:pt x="23" y="150"/>
                    <a:pt x="24" y="150"/>
                  </a:cubicBezTo>
                  <a:cubicBezTo>
                    <a:pt x="25" y="151"/>
                    <a:pt x="26" y="151"/>
                    <a:pt x="26" y="151"/>
                  </a:cubicBezTo>
                  <a:cubicBezTo>
                    <a:pt x="27" y="151"/>
                    <a:pt x="29" y="149"/>
                    <a:pt x="30" y="148"/>
                  </a:cubicBezTo>
                  <a:cubicBezTo>
                    <a:pt x="32" y="147"/>
                    <a:pt x="33" y="146"/>
                    <a:pt x="34" y="146"/>
                  </a:cubicBezTo>
                  <a:cubicBezTo>
                    <a:pt x="34" y="146"/>
                    <a:pt x="34" y="146"/>
                    <a:pt x="34" y="146"/>
                  </a:cubicBezTo>
                  <a:cubicBezTo>
                    <a:pt x="37" y="146"/>
                    <a:pt x="40" y="152"/>
                    <a:pt x="40" y="155"/>
                  </a:cubicBezTo>
                  <a:cubicBezTo>
                    <a:pt x="40" y="156"/>
                    <a:pt x="41" y="157"/>
                    <a:pt x="42" y="157"/>
                  </a:cubicBezTo>
                  <a:cubicBezTo>
                    <a:pt x="43" y="158"/>
                    <a:pt x="44" y="159"/>
                    <a:pt x="44" y="160"/>
                  </a:cubicBezTo>
                  <a:cubicBezTo>
                    <a:pt x="44" y="160"/>
                    <a:pt x="44" y="161"/>
                    <a:pt x="43" y="161"/>
                  </a:cubicBezTo>
                  <a:cubicBezTo>
                    <a:pt x="42" y="161"/>
                    <a:pt x="42" y="162"/>
                    <a:pt x="42" y="163"/>
                  </a:cubicBezTo>
                  <a:cubicBezTo>
                    <a:pt x="42" y="163"/>
                    <a:pt x="42" y="163"/>
                    <a:pt x="43" y="163"/>
                  </a:cubicBezTo>
                  <a:cubicBezTo>
                    <a:pt x="45" y="163"/>
                    <a:pt x="45" y="166"/>
                    <a:pt x="45" y="167"/>
                  </a:cubicBezTo>
                  <a:cubicBezTo>
                    <a:pt x="46" y="168"/>
                    <a:pt x="46" y="169"/>
                    <a:pt x="46" y="170"/>
                  </a:cubicBezTo>
                  <a:cubicBezTo>
                    <a:pt x="46" y="170"/>
                    <a:pt x="47" y="171"/>
                    <a:pt x="47" y="171"/>
                  </a:cubicBezTo>
                  <a:cubicBezTo>
                    <a:pt x="47" y="171"/>
                    <a:pt x="47" y="171"/>
                    <a:pt x="47" y="171"/>
                  </a:cubicBezTo>
                  <a:cubicBezTo>
                    <a:pt x="48" y="172"/>
                    <a:pt x="48" y="172"/>
                    <a:pt x="49" y="172"/>
                  </a:cubicBezTo>
                  <a:cubicBezTo>
                    <a:pt x="49" y="172"/>
                    <a:pt x="49" y="172"/>
                    <a:pt x="50" y="171"/>
                  </a:cubicBezTo>
                  <a:cubicBezTo>
                    <a:pt x="50" y="169"/>
                    <a:pt x="52" y="169"/>
                    <a:pt x="52" y="169"/>
                  </a:cubicBezTo>
                  <a:cubicBezTo>
                    <a:pt x="54" y="169"/>
                    <a:pt x="56" y="171"/>
                    <a:pt x="57" y="172"/>
                  </a:cubicBezTo>
                  <a:cubicBezTo>
                    <a:pt x="57" y="172"/>
                    <a:pt x="57" y="173"/>
                    <a:pt x="58" y="173"/>
                  </a:cubicBezTo>
                  <a:cubicBezTo>
                    <a:pt x="59" y="173"/>
                    <a:pt x="61" y="171"/>
                    <a:pt x="62" y="170"/>
                  </a:cubicBezTo>
                  <a:cubicBezTo>
                    <a:pt x="62" y="168"/>
                    <a:pt x="64" y="166"/>
                    <a:pt x="66" y="166"/>
                  </a:cubicBezTo>
                  <a:cubicBezTo>
                    <a:pt x="67" y="166"/>
                    <a:pt x="68" y="167"/>
                    <a:pt x="69" y="167"/>
                  </a:cubicBezTo>
                  <a:cubicBezTo>
                    <a:pt x="69" y="168"/>
                    <a:pt x="69" y="168"/>
                    <a:pt x="69" y="169"/>
                  </a:cubicBezTo>
                  <a:cubicBezTo>
                    <a:pt x="69" y="171"/>
                    <a:pt x="69" y="171"/>
                    <a:pt x="69" y="171"/>
                  </a:cubicBezTo>
                  <a:cubicBezTo>
                    <a:pt x="69" y="171"/>
                    <a:pt x="70" y="171"/>
                    <a:pt x="72" y="170"/>
                  </a:cubicBezTo>
                  <a:cubicBezTo>
                    <a:pt x="73" y="169"/>
                    <a:pt x="74" y="169"/>
                    <a:pt x="75" y="169"/>
                  </a:cubicBezTo>
                  <a:cubicBezTo>
                    <a:pt x="75" y="169"/>
                    <a:pt x="75" y="169"/>
                    <a:pt x="75" y="169"/>
                  </a:cubicBezTo>
                  <a:cubicBezTo>
                    <a:pt x="75" y="168"/>
                    <a:pt x="75" y="168"/>
                    <a:pt x="75" y="167"/>
                  </a:cubicBezTo>
                  <a:cubicBezTo>
                    <a:pt x="75" y="167"/>
                    <a:pt x="75" y="167"/>
                    <a:pt x="75" y="166"/>
                  </a:cubicBezTo>
                  <a:cubicBezTo>
                    <a:pt x="76" y="166"/>
                    <a:pt x="76" y="165"/>
                    <a:pt x="76" y="16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81" name="Freeform 283"/>
            <p:cNvSpPr>
              <a:spLocks/>
            </p:cNvSpPr>
            <p:nvPr/>
          </p:nvSpPr>
          <p:spPr bwMode="auto">
            <a:xfrm>
              <a:off x="11915775" y="5884863"/>
              <a:ext cx="250825" cy="131763"/>
            </a:xfrm>
            <a:custGeom>
              <a:avLst/>
              <a:gdLst>
                <a:gd name="T0" fmla="*/ 5 w 47"/>
                <a:gd name="T1" fmla="*/ 12 h 25"/>
                <a:gd name="T2" fmla="*/ 0 w 47"/>
                <a:gd name="T3" fmla="*/ 20 h 25"/>
                <a:gd name="T4" fmla="*/ 4 w 47"/>
                <a:gd name="T5" fmla="*/ 18 h 25"/>
                <a:gd name="T6" fmla="*/ 8 w 47"/>
                <a:gd name="T7" fmla="*/ 22 h 25"/>
                <a:gd name="T8" fmla="*/ 9 w 47"/>
                <a:gd name="T9" fmla="*/ 23 h 25"/>
                <a:gd name="T10" fmla="*/ 9 w 47"/>
                <a:gd name="T11" fmla="*/ 24 h 25"/>
                <a:gd name="T12" fmla="*/ 9 w 47"/>
                <a:gd name="T13" fmla="*/ 25 h 25"/>
                <a:gd name="T14" fmla="*/ 18 w 47"/>
                <a:gd name="T15" fmla="*/ 25 h 25"/>
                <a:gd name="T16" fmla="*/ 23 w 47"/>
                <a:gd name="T17" fmla="*/ 17 h 25"/>
                <a:gd name="T18" fmla="*/ 23 w 47"/>
                <a:gd name="T19" fmla="*/ 17 h 25"/>
                <a:gd name="T20" fmla="*/ 24 w 47"/>
                <a:gd name="T21" fmla="*/ 17 h 25"/>
                <a:gd name="T22" fmla="*/ 30 w 47"/>
                <a:gd name="T23" fmla="*/ 25 h 25"/>
                <a:gd name="T24" fmla="*/ 32 w 47"/>
                <a:gd name="T25" fmla="*/ 22 h 25"/>
                <a:gd name="T26" fmla="*/ 37 w 47"/>
                <a:gd name="T27" fmla="*/ 18 h 25"/>
                <a:gd name="T28" fmla="*/ 41 w 47"/>
                <a:gd name="T29" fmla="*/ 18 h 25"/>
                <a:gd name="T30" fmla="*/ 43 w 47"/>
                <a:gd name="T31" fmla="*/ 15 h 25"/>
                <a:gd name="T32" fmla="*/ 45 w 47"/>
                <a:gd name="T33" fmla="*/ 15 h 25"/>
                <a:gd name="T34" fmla="*/ 46 w 47"/>
                <a:gd name="T35" fmla="*/ 14 h 25"/>
                <a:gd name="T36" fmla="*/ 47 w 47"/>
                <a:gd name="T37" fmla="*/ 12 h 25"/>
                <a:gd name="T38" fmla="*/ 46 w 47"/>
                <a:gd name="T39" fmla="*/ 12 h 25"/>
                <a:gd name="T40" fmla="*/ 44 w 47"/>
                <a:gd name="T41" fmla="*/ 12 h 25"/>
                <a:gd name="T42" fmla="*/ 42 w 47"/>
                <a:gd name="T43" fmla="*/ 12 h 25"/>
                <a:gd name="T44" fmla="*/ 41 w 47"/>
                <a:gd name="T45" fmla="*/ 12 h 25"/>
                <a:gd name="T46" fmla="*/ 40 w 47"/>
                <a:gd name="T47" fmla="*/ 12 h 25"/>
                <a:gd name="T48" fmla="*/ 39 w 47"/>
                <a:gd name="T49" fmla="*/ 11 h 25"/>
                <a:gd name="T50" fmla="*/ 38 w 47"/>
                <a:gd name="T51" fmla="*/ 10 h 25"/>
                <a:gd name="T52" fmla="*/ 37 w 47"/>
                <a:gd name="T53" fmla="*/ 10 h 25"/>
                <a:gd name="T54" fmla="*/ 37 w 47"/>
                <a:gd name="T55" fmla="*/ 9 h 25"/>
                <a:gd name="T56" fmla="*/ 37 w 47"/>
                <a:gd name="T57" fmla="*/ 7 h 25"/>
                <a:gd name="T58" fmla="*/ 36 w 47"/>
                <a:gd name="T59" fmla="*/ 4 h 25"/>
                <a:gd name="T60" fmla="*/ 35 w 47"/>
                <a:gd name="T61" fmla="*/ 3 h 25"/>
                <a:gd name="T62" fmla="*/ 33 w 47"/>
                <a:gd name="T63" fmla="*/ 2 h 25"/>
                <a:gd name="T64" fmla="*/ 31 w 47"/>
                <a:gd name="T65" fmla="*/ 1 h 25"/>
                <a:gd name="T66" fmla="*/ 23 w 47"/>
                <a:gd name="T67" fmla="*/ 2 h 25"/>
                <a:gd name="T68" fmla="*/ 20 w 47"/>
                <a:gd name="T69" fmla="*/ 2 h 25"/>
                <a:gd name="T70" fmla="*/ 18 w 47"/>
                <a:gd name="T71" fmla="*/ 2 h 25"/>
                <a:gd name="T72" fmla="*/ 15 w 47"/>
                <a:gd name="T73" fmla="*/ 2 h 25"/>
                <a:gd name="T74" fmla="*/ 14 w 47"/>
                <a:gd name="T75" fmla="*/ 3 h 25"/>
                <a:gd name="T76" fmla="*/ 8 w 47"/>
                <a:gd name="T77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7" h="25">
                  <a:moveTo>
                    <a:pt x="8" y="8"/>
                  </a:moveTo>
                  <a:cubicBezTo>
                    <a:pt x="7" y="9"/>
                    <a:pt x="6" y="10"/>
                    <a:pt x="5" y="12"/>
                  </a:cubicBezTo>
                  <a:cubicBezTo>
                    <a:pt x="3" y="13"/>
                    <a:pt x="1" y="15"/>
                    <a:pt x="0" y="17"/>
                  </a:cubicBezTo>
                  <a:cubicBezTo>
                    <a:pt x="0" y="19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" y="18"/>
                    <a:pt x="3" y="18"/>
                    <a:pt x="4" y="18"/>
                  </a:cubicBezTo>
                  <a:cubicBezTo>
                    <a:pt x="6" y="18"/>
                    <a:pt x="7" y="19"/>
                    <a:pt x="7" y="21"/>
                  </a:cubicBezTo>
                  <a:cubicBezTo>
                    <a:pt x="7" y="21"/>
                    <a:pt x="7" y="22"/>
                    <a:pt x="8" y="22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9" y="23"/>
                  </a:cubicBezTo>
                  <a:cubicBezTo>
                    <a:pt x="9" y="23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5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4" y="25"/>
                    <a:pt x="17" y="25"/>
                    <a:pt x="18" y="25"/>
                  </a:cubicBezTo>
                  <a:cubicBezTo>
                    <a:pt x="18" y="25"/>
                    <a:pt x="20" y="21"/>
                    <a:pt x="21" y="20"/>
                  </a:cubicBezTo>
                  <a:cubicBezTo>
                    <a:pt x="22" y="18"/>
                    <a:pt x="22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5" y="17"/>
                    <a:pt x="25" y="18"/>
                    <a:pt x="27" y="20"/>
                  </a:cubicBezTo>
                  <a:cubicBezTo>
                    <a:pt x="28" y="22"/>
                    <a:pt x="29" y="24"/>
                    <a:pt x="30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2" y="24"/>
                    <a:pt x="32" y="22"/>
                  </a:cubicBezTo>
                  <a:cubicBezTo>
                    <a:pt x="32" y="19"/>
                    <a:pt x="34" y="18"/>
                    <a:pt x="36" y="18"/>
                  </a:cubicBezTo>
                  <a:cubicBezTo>
                    <a:pt x="36" y="18"/>
                    <a:pt x="37" y="18"/>
                    <a:pt x="37" y="18"/>
                  </a:cubicBezTo>
                  <a:cubicBezTo>
                    <a:pt x="38" y="18"/>
                    <a:pt x="39" y="19"/>
                    <a:pt x="39" y="19"/>
                  </a:cubicBezTo>
                  <a:cubicBezTo>
                    <a:pt x="41" y="19"/>
                    <a:pt x="41" y="18"/>
                    <a:pt x="41" y="18"/>
                  </a:cubicBezTo>
                  <a:cubicBezTo>
                    <a:pt x="41" y="16"/>
                    <a:pt x="42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5" y="15"/>
                  </a:cubicBezTo>
                  <a:cubicBezTo>
                    <a:pt x="45" y="15"/>
                    <a:pt x="45" y="15"/>
                    <a:pt x="45" y="16"/>
                  </a:cubicBezTo>
                  <a:cubicBezTo>
                    <a:pt x="45" y="15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6" y="12"/>
                    <a:pt x="46" y="12"/>
                  </a:cubicBezTo>
                  <a:cubicBezTo>
                    <a:pt x="46" y="12"/>
                    <a:pt x="45" y="12"/>
                    <a:pt x="45" y="12"/>
                  </a:cubicBezTo>
                  <a:cubicBezTo>
                    <a:pt x="45" y="12"/>
                    <a:pt x="44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3" y="12"/>
                    <a:pt x="43" y="12"/>
                    <a:pt x="42" y="12"/>
                  </a:cubicBezTo>
                  <a:cubicBezTo>
                    <a:pt x="42" y="12"/>
                    <a:pt x="42" y="12"/>
                    <a:pt x="41" y="12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1" y="12"/>
                    <a:pt x="41" y="12"/>
                    <a:pt x="40" y="12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0" y="11"/>
                    <a:pt x="40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9" y="11"/>
                    <a:pt x="39" y="11"/>
                    <a:pt x="38" y="11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0"/>
                    <a:pt x="38" y="10"/>
                    <a:pt x="37" y="10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9"/>
                    <a:pt x="37" y="8"/>
                    <a:pt x="37" y="8"/>
                  </a:cubicBezTo>
                  <a:cubicBezTo>
                    <a:pt x="37" y="8"/>
                    <a:pt x="37" y="8"/>
                    <a:pt x="37" y="7"/>
                  </a:cubicBezTo>
                  <a:cubicBezTo>
                    <a:pt x="37" y="6"/>
                    <a:pt x="36" y="5"/>
                    <a:pt x="37" y="4"/>
                  </a:cubicBezTo>
                  <a:cubicBezTo>
                    <a:pt x="37" y="4"/>
                    <a:pt x="36" y="4"/>
                    <a:pt x="36" y="4"/>
                  </a:cubicBezTo>
                  <a:cubicBezTo>
                    <a:pt x="36" y="4"/>
                    <a:pt x="36" y="4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4" y="3"/>
                    <a:pt x="34" y="3"/>
                  </a:cubicBezTo>
                  <a:cubicBezTo>
                    <a:pt x="34" y="3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1" y="2"/>
                    <a:pt x="31" y="1"/>
                  </a:cubicBezTo>
                  <a:cubicBezTo>
                    <a:pt x="28" y="0"/>
                    <a:pt x="27" y="1"/>
                    <a:pt x="24" y="2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2"/>
                    <a:pt x="21" y="2"/>
                    <a:pt x="20" y="2"/>
                  </a:cubicBezTo>
                  <a:cubicBezTo>
                    <a:pt x="20" y="2"/>
                    <a:pt x="20" y="2"/>
                    <a:pt x="19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7" y="2"/>
                    <a:pt x="17" y="2"/>
                    <a:pt x="16" y="2"/>
                  </a:cubicBezTo>
                  <a:cubicBezTo>
                    <a:pt x="16" y="2"/>
                    <a:pt x="15" y="2"/>
                    <a:pt x="15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1" y="4"/>
                    <a:pt x="8" y="6"/>
                    <a:pt x="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82" name="Freeform 284"/>
            <p:cNvSpPr>
              <a:spLocks/>
            </p:cNvSpPr>
            <p:nvPr/>
          </p:nvSpPr>
          <p:spPr bwMode="auto">
            <a:xfrm>
              <a:off x="12852400" y="6151563"/>
              <a:ext cx="360363" cy="188913"/>
            </a:xfrm>
            <a:custGeom>
              <a:avLst/>
              <a:gdLst>
                <a:gd name="T0" fmla="*/ 65 w 68"/>
                <a:gd name="T1" fmla="*/ 4 h 36"/>
                <a:gd name="T2" fmla="*/ 63 w 68"/>
                <a:gd name="T3" fmla="*/ 3 h 36"/>
                <a:gd name="T4" fmla="*/ 62 w 68"/>
                <a:gd name="T5" fmla="*/ 2 h 36"/>
                <a:gd name="T6" fmla="*/ 52 w 68"/>
                <a:gd name="T7" fmla="*/ 0 h 36"/>
                <a:gd name="T8" fmla="*/ 32 w 68"/>
                <a:gd name="T9" fmla="*/ 6 h 36"/>
                <a:gd name="T10" fmla="*/ 21 w 68"/>
                <a:gd name="T11" fmla="*/ 5 h 36"/>
                <a:gd name="T12" fmla="*/ 9 w 68"/>
                <a:gd name="T13" fmla="*/ 4 h 36"/>
                <a:gd name="T14" fmla="*/ 6 w 68"/>
                <a:gd name="T15" fmla="*/ 2 h 36"/>
                <a:gd name="T16" fmla="*/ 5 w 68"/>
                <a:gd name="T17" fmla="*/ 1 h 36"/>
                <a:gd name="T18" fmla="*/ 4 w 68"/>
                <a:gd name="T19" fmla="*/ 0 h 36"/>
                <a:gd name="T20" fmla="*/ 3 w 68"/>
                <a:gd name="T21" fmla="*/ 0 h 36"/>
                <a:gd name="T22" fmla="*/ 2 w 68"/>
                <a:gd name="T23" fmla="*/ 0 h 36"/>
                <a:gd name="T24" fmla="*/ 2 w 68"/>
                <a:gd name="T25" fmla="*/ 7 h 36"/>
                <a:gd name="T26" fmla="*/ 5 w 68"/>
                <a:gd name="T27" fmla="*/ 16 h 36"/>
                <a:gd name="T28" fmla="*/ 2 w 68"/>
                <a:gd name="T29" fmla="*/ 19 h 36"/>
                <a:gd name="T30" fmla="*/ 2 w 68"/>
                <a:gd name="T31" fmla="*/ 23 h 36"/>
                <a:gd name="T32" fmla="*/ 2 w 68"/>
                <a:gd name="T33" fmla="*/ 24 h 36"/>
                <a:gd name="T34" fmla="*/ 2 w 68"/>
                <a:gd name="T35" fmla="*/ 24 h 36"/>
                <a:gd name="T36" fmla="*/ 8 w 68"/>
                <a:gd name="T37" fmla="*/ 32 h 36"/>
                <a:gd name="T38" fmla="*/ 10 w 68"/>
                <a:gd name="T39" fmla="*/ 33 h 36"/>
                <a:gd name="T40" fmla="*/ 10 w 68"/>
                <a:gd name="T41" fmla="*/ 34 h 36"/>
                <a:gd name="T42" fmla="*/ 11 w 68"/>
                <a:gd name="T43" fmla="*/ 34 h 36"/>
                <a:gd name="T44" fmla="*/ 13 w 68"/>
                <a:gd name="T45" fmla="*/ 34 h 36"/>
                <a:gd name="T46" fmla="*/ 16 w 68"/>
                <a:gd name="T47" fmla="*/ 34 h 36"/>
                <a:gd name="T48" fmla="*/ 19 w 68"/>
                <a:gd name="T49" fmla="*/ 34 h 36"/>
                <a:gd name="T50" fmla="*/ 35 w 68"/>
                <a:gd name="T51" fmla="*/ 36 h 36"/>
                <a:gd name="T52" fmla="*/ 36 w 68"/>
                <a:gd name="T53" fmla="*/ 36 h 36"/>
                <a:gd name="T54" fmla="*/ 40 w 68"/>
                <a:gd name="T55" fmla="*/ 36 h 36"/>
                <a:gd name="T56" fmla="*/ 40 w 68"/>
                <a:gd name="T57" fmla="*/ 35 h 36"/>
                <a:gd name="T58" fmla="*/ 41 w 68"/>
                <a:gd name="T59" fmla="*/ 33 h 36"/>
                <a:gd name="T60" fmla="*/ 42 w 68"/>
                <a:gd name="T61" fmla="*/ 32 h 36"/>
                <a:gd name="T62" fmla="*/ 44 w 68"/>
                <a:gd name="T63" fmla="*/ 31 h 36"/>
                <a:gd name="T64" fmla="*/ 45 w 68"/>
                <a:gd name="T65" fmla="*/ 31 h 36"/>
                <a:gd name="T66" fmla="*/ 45 w 68"/>
                <a:gd name="T67" fmla="*/ 30 h 36"/>
                <a:gd name="T68" fmla="*/ 45 w 68"/>
                <a:gd name="T69" fmla="*/ 29 h 36"/>
                <a:gd name="T70" fmla="*/ 46 w 68"/>
                <a:gd name="T71" fmla="*/ 28 h 36"/>
                <a:gd name="T72" fmla="*/ 58 w 68"/>
                <a:gd name="T73" fmla="*/ 28 h 36"/>
                <a:gd name="T74" fmla="*/ 60 w 68"/>
                <a:gd name="T75" fmla="*/ 28 h 36"/>
                <a:gd name="T76" fmla="*/ 61 w 68"/>
                <a:gd name="T77" fmla="*/ 28 h 36"/>
                <a:gd name="T78" fmla="*/ 57 w 68"/>
                <a:gd name="T79" fmla="*/ 19 h 36"/>
                <a:gd name="T80" fmla="*/ 61 w 68"/>
                <a:gd name="T81" fmla="*/ 12 h 36"/>
                <a:gd name="T82" fmla="*/ 68 w 68"/>
                <a:gd name="T83" fmla="*/ 5 h 36"/>
                <a:gd name="T84" fmla="*/ 66 w 68"/>
                <a:gd name="T85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8" h="36">
                  <a:moveTo>
                    <a:pt x="66" y="5"/>
                  </a:moveTo>
                  <a:cubicBezTo>
                    <a:pt x="66" y="4"/>
                    <a:pt x="65" y="4"/>
                    <a:pt x="65" y="4"/>
                  </a:cubicBezTo>
                  <a:cubicBezTo>
                    <a:pt x="65" y="4"/>
                    <a:pt x="64" y="4"/>
                    <a:pt x="64" y="4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cubicBezTo>
                    <a:pt x="62" y="3"/>
                    <a:pt x="62" y="2"/>
                    <a:pt x="62" y="2"/>
                  </a:cubicBezTo>
                  <a:cubicBezTo>
                    <a:pt x="62" y="1"/>
                    <a:pt x="59" y="0"/>
                    <a:pt x="54" y="0"/>
                  </a:cubicBezTo>
                  <a:cubicBezTo>
                    <a:pt x="53" y="0"/>
                    <a:pt x="53" y="0"/>
                    <a:pt x="52" y="0"/>
                  </a:cubicBezTo>
                  <a:cubicBezTo>
                    <a:pt x="48" y="0"/>
                    <a:pt x="43" y="0"/>
                    <a:pt x="41" y="2"/>
                  </a:cubicBezTo>
                  <a:cubicBezTo>
                    <a:pt x="39" y="5"/>
                    <a:pt x="35" y="6"/>
                    <a:pt x="32" y="6"/>
                  </a:cubicBezTo>
                  <a:cubicBezTo>
                    <a:pt x="31" y="5"/>
                    <a:pt x="26" y="5"/>
                    <a:pt x="23" y="5"/>
                  </a:cubicBezTo>
                  <a:cubicBezTo>
                    <a:pt x="22" y="5"/>
                    <a:pt x="21" y="5"/>
                    <a:pt x="21" y="5"/>
                  </a:cubicBezTo>
                  <a:cubicBezTo>
                    <a:pt x="20" y="5"/>
                    <a:pt x="17" y="5"/>
                    <a:pt x="14" y="4"/>
                  </a:cubicBezTo>
                  <a:cubicBezTo>
                    <a:pt x="12" y="4"/>
                    <a:pt x="10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3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0" y="4"/>
                    <a:pt x="1" y="6"/>
                    <a:pt x="2" y="7"/>
                  </a:cubicBezTo>
                  <a:cubicBezTo>
                    <a:pt x="4" y="8"/>
                    <a:pt x="7" y="12"/>
                    <a:pt x="6" y="15"/>
                  </a:cubicBezTo>
                  <a:cubicBezTo>
                    <a:pt x="6" y="15"/>
                    <a:pt x="6" y="16"/>
                    <a:pt x="5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2" y="17"/>
                    <a:pt x="2" y="18"/>
                    <a:pt x="2" y="19"/>
                  </a:cubicBezTo>
                  <a:cubicBezTo>
                    <a:pt x="2" y="20"/>
                    <a:pt x="2" y="21"/>
                    <a:pt x="2" y="22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6" y="28"/>
                    <a:pt x="8" y="30"/>
                    <a:pt x="8" y="32"/>
                  </a:cubicBezTo>
                  <a:cubicBezTo>
                    <a:pt x="8" y="32"/>
                    <a:pt x="9" y="32"/>
                    <a:pt x="9" y="33"/>
                  </a:cubicBezTo>
                  <a:cubicBezTo>
                    <a:pt x="9" y="33"/>
                    <a:pt x="9" y="33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1" y="34"/>
                    <a:pt x="11" y="34"/>
                  </a:cubicBezTo>
                  <a:cubicBezTo>
                    <a:pt x="11" y="34"/>
                    <a:pt x="11" y="34"/>
                    <a:pt x="12" y="34"/>
                  </a:cubicBezTo>
                  <a:cubicBezTo>
                    <a:pt x="12" y="34"/>
                    <a:pt x="13" y="34"/>
                    <a:pt x="13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5" y="34"/>
                    <a:pt x="15" y="34"/>
                    <a:pt x="16" y="34"/>
                  </a:cubicBezTo>
                  <a:cubicBezTo>
                    <a:pt x="16" y="34"/>
                    <a:pt x="16" y="34"/>
                    <a:pt x="17" y="34"/>
                  </a:cubicBezTo>
                  <a:cubicBezTo>
                    <a:pt x="17" y="34"/>
                    <a:pt x="18" y="34"/>
                    <a:pt x="19" y="34"/>
                  </a:cubicBezTo>
                  <a:cubicBezTo>
                    <a:pt x="23" y="34"/>
                    <a:pt x="24" y="34"/>
                    <a:pt x="25" y="34"/>
                  </a:cubicBezTo>
                  <a:cubicBezTo>
                    <a:pt x="27" y="35"/>
                    <a:pt x="32" y="36"/>
                    <a:pt x="35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6" y="36"/>
                    <a:pt x="36" y="36"/>
                    <a:pt x="37" y="36"/>
                  </a:cubicBezTo>
                  <a:cubicBezTo>
                    <a:pt x="38" y="36"/>
                    <a:pt x="39" y="36"/>
                    <a:pt x="40" y="36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4"/>
                    <a:pt x="40" y="34"/>
                    <a:pt x="40" y="33"/>
                  </a:cubicBezTo>
                  <a:cubicBezTo>
                    <a:pt x="40" y="33"/>
                    <a:pt x="41" y="33"/>
                    <a:pt x="41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3" y="32"/>
                    <a:pt x="43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5" y="31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1"/>
                    <a:pt x="45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8"/>
                    <a:pt x="46" y="28"/>
                    <a:pt x="46" y="28"/>
                  </a:cubicBezTo>
                  <a:cubicBezTo>
                    <a:pt x="47" y="28"/>
                    <a:pt x="50" y="27"/>
                    <a:pt x="53" y="27"/>
                  </a:cubicBezTo>
                  <a:cubicBezTo>
                    <a:pt x="55" y="27"/>
                    <a:pt x="57" y="27"/>
                    <a:pt x="58" y="28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9" y="28"/>
                    <a:pt x="60" y="28"/>
                    <a:pt x="60" y="28"/>
                  </a:cubicBezTo>
                  <a:cubicBezTo>
                    <a:pt x="60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7"/>
                    <a:pt x="61" y="26"/>
                    <a:pt x="61" y="26"/>
                  </a:cubicBezTo>
                  <a:cubicBezTo>
                    <a:pt x="58" y="26"/>
                    <a:pt x="57" y="21"/>
                    <a:pt x="57" y="19"/>
                  </a:cubicBezTo>
                  <a:cubicBezTo>
                    <a:pt x="57" y="16"/>
                    <a:pt x="58" y="16"/>
                    <a:pt x="58" y="16"/>
                  </a:cubicBezTo>
                  <a:cubicBezTo>
                    <a:pt x="59" y="16"/>
                    <a:pt x="60" y="14"/>
                    <a:pt x="61" y="12"/>
                  </a:cubicBezTo>
                  <a:cubicBezTo>
                    <a:pt x="63" y="10"/>
                    <a:pt x="65" y="7"/>
                    <a:pt x="67" y="6"/>
                  </a:cubicBezTo>
                  <a:cubicBezTo>
                    <a:pt x="68" y="6"/>
                    <a:pt x="68" y="6"/>
                    <a:pt x="68" y="5"/>
                  </a:cubicBezTo>
                  <a:cubicBezTo>
                    <a:pt x="68" y="5"/>
                    <a:pt x="68" y="5"/>
                    <a:pt x="67" y="5"/>
                  </a:cubicBezTo>
                  <a:cubicBezTo>
                    <a:pt x="67" y="5"/>
                    <a:pt x="67" y="5"/>
                    <a:pt x="66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83" name="Freeform 285"/>
            <p:cNvSpPr>
              <a:spLocks/>
            </p:cNvSpPr>
            <p:nvPr/>
          </p:nvSpPr>
          <p:spPr bwMode="auto">
            <a:xfrm>
              <a:off x="11890375" y="5707063"/>
              <a:ext cx="25400" cy="36513"/>
            </a:xfrm>
            <a:custGeom>
              <a:avLst/>
              <a:gdLst>
                <a:gd name="T0" fmla="*/ 5 w 5"/>
                <a:gd name="T1" fmla="*/ 7 h 7"/>
                <a:gd name="T2" fmla="*/ 5 w 5"/>
                <a:gd name="T3" fmla="*/ 7 h 7"/>
                <a:gd name="T4" fmla="*/ 5 w 5"/>
                <a:gd name="T5" fmla="*/ 5 h 7"/>
                <a:gd name="T6" fmla="*/ 5 w 5"/>
                <a:gd name="T7" fmla="*/ 5 h 7"/>
                <a:gd name="T8" fmla="*/ 4 w 5"/>
                <a:gd name="T9" fmla="*/ 3 h 7"/>
                <a:gd name="T10" fmla="*/ 4 w 5"/>
                <a:gd name="T11" fmla="*/ 3 h 7"/>
                <a:gd name="T12" fmla="*/ 3 w 5"/>
                <a:gd name="T13" fmla="*/ 2 h 7"/>
                <a:gd name="T14" fmla="*/ 3 w 5"/>
                <a:gd name="T15" fmla="*/ 2 h 7"/>
                <a:gd name="T16" fmla="*/ 3 w 5"/>
                <a:gd name="T17" fmla="*/ 1 h 7"/>
                <a:gd name="T18" fmla="*/ 2 w 5"/>
                <a:gd name="T19" fmla="*/ 0 h 7"/>
                <a:gd name="T20" fmla="*/ 2 w 5"/>
                <a:gd name="T21" fmla="*/ 0 h 7"/>
                <a:gd name="T22" fmla="*/ 2 w 5"/>
                <a:gd name="T23" fmla="*/ 1 h 7"/>
                <a:gd name="T24" fmla="*/ 1 w 5"/>
                <a:gd name="T25" fmla="*/ 2 h 7"/>
                <a:gd name="T26" fmla="*/ 1 w 5"/>
                <a:gd name="T27" fmla="*/ 2 h 7"/>
                <a:gd name="T28" fmla="*/ 0 w 5"/>
                <a:gd name="T29" fmla="*/ 5 h 7"/>
                <a:gd name="T30" fmla="*/ 0 w 5"/>
                <a:gd name="T31" fmla="*/ 5 h 7"/>
                <a:gd name="T32" fmla="*/ 0 w 5"/>
                <a:gd name="T33" fmla="*/ 7 h 7"/>
                <a:gd name="T34" fmla="*/ 5 w 5"/>
                <a:gd name="T35" fmla="*/ 7 h 7"/>
                <a:gd name="T36" fmla="*/ 5 w 5"/>
                <a:gd name="T3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7">
                  <a:moveTo>
                    <a:pt x="5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1" y="7"/>
                    <a:pt x="3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84" name="Freeform 286"/>
            <p:cNvSpPr>
              <a:spLocks/>
            </p:cNvSpPr>
            <p:nvPr/>
          </p:nvSpPr>
          <p:spPr bwMode="auto">
            <a:xfrm>
              <a:off x="11906250" y="5324475"/>
              <a:ext cx="520700" cy="581025"/>
            </a:xfrm>
            <a:custGeom>
              <a:avLst/>
              <a:gdLst>
                <a:gd name="T0" fmla="*/ 18 w 98"/>
                <a:gd name="T1" fmla="*/ 105 h 111"/>
                <a:gd name="T2" fmla="*/ 19 w 98"/>
                <a:gd name="T3" fmla="*/ 107 h 111"/>
                <a:gd name="T4" fmla="*/ 34 w 98"/>
                <a:gd name="T5" fmla="*/ 107 h 111"/>
                <a:gd name="T6" fmla="*/ 37 w 98"/>
                <a:gd name="T7" fmla="*/ 108 h 111"/>
                <a:gd name="T8" fmla="*/ 39 w 98"/>
                <a:gd name="T9" fmla="*/ 109 h 111"/>
                <a:gd name="T10" fmla="*/ 41 w 98"/>
                <a:gd name="T11" fmla="*/ 108 h 111"/>
                <a:gd name="T12" fmla="*/ 46 w 98"/>
                <a:gd name="T13" fmla="*/ 111 h 111"/>
                <a:gd name="T14" fmla="*/ 55 w 98"/>
                <a:gd name="T15" fmla="*/ 109 h 111"/>
                <a:gd name="T16" fmla="*/ 73 w 98"/>
                <a:gd name="T17" fmla="*/ 106 h 111"/>
                <a:gd name="T18" fmla="*/ 76 w 98"/>
                <a:gd name="T19" fmla="*/ 104 h 111"/>
                <a:gd name="T20" fmla="*/ 84 w 98"/>
                <a:gd name="T21" fmla="*/ 93 h 111"/>
                <a:gd name="T22" fmla="*/ 86 w 98"/>
                <a:gd name="T23" fmla="*/ 92 h 111"/>
                <a:gd name="T24" fmla="*/ 77 w 98"/>
                <a:gd name="T25" fmla="*/ 85 h 111"/>
                <a:gd name="T26" fmla="*/ 71 w 98"/>
                <a:gd name="T27" fmla="*/ 74 h 111"/>
                <a:gd name="T28" fmla="*/ 69 w 98"/>
                <a:gd name="T29" fmla="*/ 68 h 111"/>
                <a:gd name="T30" fmla="*/ 82 w 98"/>
                <a:gd name="T31" fmla="*/ 62 h 111"/>
                <a:gd name="T32" fmla="*/ 96 w 98"/>
                <a:gd name="T33" fmla="*/ 58 h 111"/>
                <a:gd name="T34" fmla="*/ 98 w 98"/>
                <a:gd name="T35" fmla="*/ 55 h 111"/>
                <a:gd name="T36" fmla="*/ 98 w 98"/>
                <a:gd name="T37" fmla="*/ 53 h 111"/>
                <a:gd name="T38" fmla="*/ 95 w 98"/>
                <a:gd name="T39" fmla="*/ 43 h 111"/>
                <a:gd name="T40" fmla="*/ 91 w 98"/>
                <a:gd name="T41" fmla="*/ 33 h 111"/>
                <a:gd name="T42" fmla="*/ 90 w 98"/>
                <a:gd name="T43" fmla="*/ 16 h 111"/>
                <a:gd name="T44" fmla="*/ 89 w 98"/>
                <a:gd name="T45" fmla="*/ 13 h 111"/>
                <a:gd name="T46" fmla="*/ 82 w 98"/>
                <a:gd name="T47" fmla="*/ 6 h 111"/>
                <a:gd name="T48" fmla="*/ 76 w 98"/>
                <a:gd name="T49" fmla="*/ 7 h 111"/>
                <a:gd name="T50" fmla="*/ 63 w 98"/>
                <a:gd name="T51" fmla="*/ 13 h 111"/>
                <a:gd name="T52" fmla="*/ 56 w 98"/>
                <a:gd name="T53" fmla="*/ 6 h 111"/>
                <a:gd name="T54" fmla="*/ 43 w 98"/>
                <a:gd name="T55" fmla="*/ 2 h 111"/>
                <a:gd name="T56" fmla="*/ 41 w 98"/>
                <a:gd name="T57" fmla="*/ 1 h 111"/>
                <a:gd name="T58" fmla="*/ 37 w 98"/>
                <a:gd name="T59" fmla="*/ 0 h 111"/>
                <a:gd name="T60" fmla="*/ 32 w 98"/>
                <a:gd name="T61" fmla="*/ 0 h 111"/>
                <a:gd name="T62" fmla="*/ 31 w 98"/>
                <a:gd name="T63" fmla="*/ 5 h 111"/>
                <a:gd name="T64" fmla="*/ 35 w 98"/>
                <a:gd name="T65" fmla="*/ 16 h 111"/>
                <a:gd name="T66" fmla="*/ 27 w 98"/>
                <a:gd name="T67" fmla="*/ 20 h 111"/>
                <a:gd name="T68" fmla="*/ 13 w 98"/>
                <a:gd name="T69" fmla="*/ 19 h 111"/>
                <a:gd name="T70" fmla="*/ 13 w 98"/>
                <a:gd name="T71" fmla="*/ 24 h 111"/>
                <a:gd name="T72" fmla="*/ 13 w 98"/>
                <a:gd name="T73" fmla="*/ 27 h 111"/>
                <a:gd name="T74" fmla="*/ 8 w 98"/>
                <a:gd name="T75" fmla="*/ 33 h 111"/>
                <a:gd name="T76" fmla="*/ 11 w 98"/>
                <a:gd name="T77" fmla="*/ 40 h 111"/>
                <a:gd name="T78" fmla="*/ 2 w 98"/>
                <a:gd name="T79" fmla="*/ 48 h 111"/>
                <a:gd name="T80" fmla="*/ 0 w 98"/>
                <a:gd name="T81" fmla="*/ 58 h 111"/>
                <a:gd name="T82" fmla="*/ 0 w 98"/>
                <a:gd name="T83" fmla="*/ 61 h 111"/>
                <a:gd name="T84" fmla="*/ 3 w 98"/>
                <a:gd name="T85" fmla="*/ 68 h 111"/>
                <a:gd name="T86" fmla="*/ 1 w 98"/>
                <a:gd name="T87" fmla="*/ 72 h 111"/>
                <a:gd name="T88" fmla="*/ 2 w 98"/>
                <a:gd name="T89" fmla="*/ 73 h 111"/>
                <a:gd name="T90" fmla="*/ 3 w 98"/>
                <a:gd name="T91" fmla="*/ 75 h 111"/>
                <a:gd name="T92" fmla="*/ 3 w 98"/>
                <a:gd name="T93" fmla="*/ 76 h 111"/>
                <a:gd name="T94" fmla="*/ 4 w 98"/>
                <a:gd name="T95" fmla="*/ 78 h 111"/>
                <a:gd name="T96" fmla="*/ 4 w 98"/>
                <a:gd name="T97" fmla="*/ 80 h 111"/>
                <a:gd name="T98" fmla="*/ 7 w 98"/>
                <a:gd name="T99" fmla="*/ 82 h 111"/>
                <a:gd name="T100" fmla="*/ 19 w 98"/>
                <a:gd name="T101" fmla="*/ 87 h 111"/>
                <a:gd name="T102" fmla="*/ 22 w 98"/>
                <a:gd name="T103" fmla="*/ 93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8" h="111">
                  <a:moveTo>
                    <a:pt x="18" y="101"/>
                  </a:moveTo>
                  <a:cubicBezTo>
                    <a:pt x="18" y="102"/>
                    <a:pt x="18" y="102"/>
                    <a:pt x="18" y="102"/>
                  </a:cubicBezTo>
                  <a:cubicBezTo>
                    <a:pt x="18" y="103"/>
                    <a:pt x="18" y="104"/>
                    <a:pt x="18" y="105"/>
                  </a:cubicBezTo>
                  <a:cubicBezTo>
                    <a:pt x="17" y="106"/>
                    <a:pt x="17" y="106"/>
                    <a:pt x="17" y="107"/>
                  </a:cubicBezTo>
                  <a:cubicBezTo>
                    <a:pt x="18" y="107"/>
                    <a:pt x="18" y="107"/>
                    <a:pt x="18" y="107"/>
                  </a:cubicBezTo>
                  <a:cubicBezTo>
                    <a:pt x="18" y="107"/>
                    <a:pt x="19" y="107"/>
                    <a:pt x="19" y="107"/>
                  </a:cubicBezTo>
                  <a:cubicBezTo>
                    <a:pt x="20" y="107"/>
                    <a:pt x="20" y="107"/>
                    <a:pt x="21" y="107"/>
                  </a:cubicBezTo>
                  <a:cubicBezTo>
                    <a:pt x="24" y="107"/>
                    <a:pt x="25" y="107"/>
                    <a:pt x="25" y="107"/>
                  </a:cubicBezTo>
                  <a:cubicBezTo>
                    <a:pt x="28" y="105"/>
                    <a:pt x="30" y="105"/>
                    <a:pt x="34" y="107"/>
                  </a:cubicBezTo>
                  <a:cubicBezTo>
                    <a:pt x="34" y="107"/>
                    <a:pt x="35" y="107"/>
                    <a:pt x="35" y="107"/>
                  </a:cubicBezTo>
                  <a:cubicBezTo>
                    <a:pt x="35" y="107"/>
                    <a:pt x="36" y="107"/>
                    <a:pt x="36" y="107"/>
                  </a:cubicBezTo>
                  <a:cubicBezTo>
                    <a:pt x="36" y="108"/>
                    <a:pt x="37" y="108"/>
                    <a:pt x="37" y="108"/>
                  </a:cubicBezTo>
                  <a:cubicBezTo>
                    <a:pt x="37" y="108"/>
                    <a:pt x="37" y="108"/>
                    <a:pt x="37" y="108"/>
                  </a:cubicBezTo>
                  <a:cubicBezTo>
                    <a:pt x="38" y="108"/>
                    <a:pt x="38" y="108"/>
                    <a:pt x="39" y="109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9" y="109"/>
                    <a:pt x="40" y="109"/>
                    <a:pt x="40" y="108"/>
                  </a:cubicBezTo>
                  <a:cubicBezTo>
                    <a:pt x="40" y="108"/>
                    <a:pt x="41" y="108"/>
                    <a:pt x="41" y="108"/>
                  </a:cubicBezTo>
                  <a:cubicBezTo>
                    <a:pt x="41" y="108"/>
                    <a:pt x="41" y="108"/>
                    <a:pt x="41" y="108"/>
                  </a:cubicBezTo>
                  <a:cubicBezTo>
                    <a:pt x="42" y="108"/>
                    <a:pt x="43" y="109"/>
                    <a:pt x="45" y="110"/>
                  </a:cubicBezTo>
                  <a:cubicBezTo>
                    <a:pt x="45" y="110"/>
                    <a:pt x="46" y="111"/>
                    <a:pt x="46" y="111"/>
                  </a:cubicBezTo>
                  <a:cubicBezTo>
                    <a:pt x="46" y="111"/>
                    <a:pt x="46" y="111"/>
                    <a:pt x="47" y="110"/>
                  </a:cubicBezTo>
                  <a:cubicBezTo>
                    <a:pt x="48" y="109"/>
                    <a:pt x="49" y="108"/>
                    <a:pt x="51" y="108"/>
                  </a:cubicBezTo>
                  <a:cubicBezTo>
                    <a:pt x="52" y="108"/>
                    <a:pt x="54" y="108"/>
                    <a:pt x="55" y="109"/>
                  </a:cubicBezTo>
                  <a:cubicBezTo>
                    <a:pt x="57" y="110"/>
                    <a:pt x="59" y="110"/>
                    <a:pt x="60" y="109"/>
                  </a:cubicBezTo>
                  <a:cubicBezTo>
                    <a:pt x="62" y="107"/>
                    <a:pt x="67" y="106"/>
                    <a:pt x="70" y="106"/>
                  </a:cubicBezTo>
                  <a:cubicBezTo>
                    <a:pt x="71" y="106"/>
                    <a:pt x="72" y="106"/>
                    <a:pt x="73" y="106"/>
                  </a:cubicBezTo>
                  <a:cubicBezTo>
                    <a:pt x="73" y="107"/>
                    <a:pt x="75" y="107"/>
                    <a:pt x="75" y="107"/>
                  </a:cubicBezTo>
                  <a:cubicBezTo>
                    <a:pt x="76" y="107"/>
                    <a:pt x="76" y="107"/>
                    <a:pt x="76" y="107"/>
                  </a:cubicBezTo>
                  <a:cubicBezTo>
                    <a:pt x="76" y="107"/>
                    <a:pt x="76" y="106"/>
                    <a:pt x="76" y="104"/>
                  </a:cubicBezTo>
                  <a:cubicBezTo>
                    <a:pt x="74" y="99"/>
                    <a:pt x="77" y="98"/>
                    <a:pt x="79" y="97"/>
                  </a:cubicBezTo>
                  <a:cubicBezTo>
                    <a:pt x="80" y="97"/>
                    <a:pt x="80" y="97"/>
                    <a:pt x="80" y="97"/>
                  </a:cubicBezTo>
                  <a:cubicBezTo>
                    <a:pt x="81" y="95"/>
                    <a:pt x="83" y="94"/>
                    <a:pt x="84" y="93"/>
                  </a:cubicBezTo>
                  <a:cubicBezTo>
                    <a:pt x="85" y="93"/>
                    <a:pt x="86" y="92"/>
                    <a:pt x="86" y="92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6" y="91"/>
                    <a:pt x="85" y="91"/>
                    <a:pt x="85" y="91"/>
                  </a:cubicBezTo>
                  <a:cubicBezTo>
                    <a:pt x="85" y="91"/>
                    <a:pt x="85" y="91"/>
                    <a:pt x="85" y="91"/>
                  </a:cubicBezTo>
                  <a:cubicBezTo>
                    <a:pt x="83" y="89"/>
                    <a:pt x="79" y="87"/>
                    <a:pt x="77" y="85"/>
                  </a:cubicBezTo>
                  <a:cubicBezTo>
                    <a:pt x="76" y="85"/>
                    <a:pt x="76" y="84"/>
                    <a:pt x="75" y="84"/>
                  </a:cubicBezTo>
                  <a:cubicBezTo>
                    <a:pt x="73" y="83"/>
                    <a:pt x="73" y="80"/>
                    <a:pt x="72" y="77"/>
                  </a:cubicBezTo>
                  <a:cubicBezTo>
                    <a:pt x="72" y="76"/>
                    <a:pt x="72" y="75"/>
                    <a:pt x="71" y="74"/>
                  </a:cubicBezTo>
                  <a:cubicBezTo>
                    <a:pt x="71" y="74"/>
                    <a:pt x="71" y="73"/>
                    <a:pt x="70" y="73"/>
                  </a:cubicBezTo>
                  <a:cubicBezTo>
                    <a:pt x="70" y="72"/>
                    <a:pt x="69" y="70"/>
                    <a:pt x="69" y="69"/>
                  </a:cubicBezTo>
                  <a:cubicBezTo>
                    <a:pt x="69" y="69"/>
                    <a:pt x="69" y="69"/>
                    <a:pt x="69" y="68"/>
                  </a:cubicBezTo>
                  <a:cubicBezTo>
                    <a:pt x="69" y="67"/>
                    <a:pt x="70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5" y="66"/>
                    <a:pt x="80" y="65"/>
                    <a:pt x="82" y="62"/>
                  </a:cubicBezTo>
                  <a:cubicBezTo>
                    <a:pt x="84" y="61"/>
                    <a:pt x="86" y="60"/>
                    <a:pt x="88" y="59"/>
                  </a:cubicBezTo>
                  <a:cubicBezTo>
                    <a:pt x="90" y="59"/>
                    <a:pt x="91" y="59"/>
                    <a:pt x="92" y="58"/>
                  </a:cubicBezTo>
                  <a:cubicBezTo>
                    <a:pt x="93" y="57"/>
                    <a:pt x="94" y="57"/>
                    <a:pt x="96" y="58"/>
                  </a:cubicBezTo>
                  <a:cubicBezTo>
                    <a:pt x="96" y="58"/>
                    <a:pt x="97" y="58"/>
                    <a:pt x="97" y="58"/>
                  </a:cubicBezTo>
                  <a:cubicBezTo>
                    <a:pt x="98" y="57"/>
                    <a:pt x="98" y="57"/>
                    <a:pt x="98" y="56"/>
                  </a:cubicBezTo>
                  <a:cubicBezTo>
                    <a:pt x="98" y="56"/>
                    <a:pt x="98" y="56"/>
                    <a:pt x="98" y="55"/>
                  </a:cubicBezTo>
                  <a:cubicBezTo>
                    <a:pt x="98" y="55"/>
                    <a:pt x="98" y="55"/>
                    <a:pt x="98" y="54"/>
                  </a:cubicBezTo>
                  <a:cubicBezTo>
                    <a:pt x="98" y="54"/>
                    <a:pt x="98" y="54"/>
                    <a:pt x="98" y="54"/>
                  </a:cubicBezTo>
                  <a:cubicBezTo>
                    <a:pt x="98" y="54"/>
                    <a:pt x="98" y="53"/>
                    <a:pt x="98" y="53"/>
                  </a:cubicBezTo>
                  <a:cubicBezTo>
                    <a:pt x="98" y="53"/>
                    <a:pt x="98" y="53"/>
                    <a:pt x="98" y="53"/>
                  </a:cubicBezTo>
                  <a:cubicBezTo>
                    <a:pt x="96" y="51"/>
                    <a:pt x="96" y="49"/>
                    <a:pt x="95" y="46"/>
                  </a:cubicBezTo>
                  <a:cubicBezTo>
                    <a:pt x="95" y="46"/>
                    <a:pt x="95" y="44"/>
                    <a:pt x="95" y="43"/>
                  </a:cubicBezTo>
                  <a:cubicBezTo>
                    <a:pt x="95" y="41"/>
                    <a:pt x="94" y="40"/>
                    <a:pt x="94" y="40"/>
                  </a:cubicBezTo>
                  <a:cubicBezTo>
                    <a:pt x="94" y="39"/>
                    <a:pt x="93" y="38"/>
                    <a:pt x="93" y="37"/>
                  </a:cubicBezTo>
                  <a:cubicBezTo>
                    <a:pt x="93" y="36"/>
                    <a:pt x="93" y="34"/>
                    <a:pt x="91" y="33"/>
                  </a:cubicBezTo>
                  <a:cubicBezTo>
                    <a:pt x="90" y="32"/>
                    <a:pt x="89" y="32"/>
                    <a:pt x="89" y="30"/>
                  </a:cubicBezTo>
                  <a:cubicBezTo>
                    <a:pt x="89" y="29"/>
                    <a:pt x="89" y="28"/>
                    <a:pt x="90" y="27"/>
                  </a:cubicBezTo>
                  <a:cubicBezTo>
                    <a:pt x="92" y="24"/>
                    <a:pt x="91" y="18"/>
                    <a:pt x="90" y="16"/>
                  </a:cubicBezTo>
                  <a:cubicBezTo>
                    <a:pt x="90" y="16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4"/>
                    <a:pt x="89" y="14"/>
                    <a:pt x="89" y="13"/>
                  </a:cubicBezTo>
                  <a:cubicBezTo>
                    <a:pt x="89" y="11"/>
                    <a:pt x="88" y="10"/>
                    <a:pt x="84" y="10"/>
                  </a:cubicBezTo>
                  <a:cubicBezTo>
                    <a:pt x="83" y="10"/>
                    <a:pt x="82" y="10"/>
                    <a:pt x="81" y="9"/>
                  </a:cubicBezTo>
                  <a:cubicBezTo>
                    <a:pt x="81" y="8"/>
                    <a:pt x="82" y="7"/>
                    <a:pt x="82" y="6"/>
                  </a:cubicBezTo>
                  <a:cubicBezTo>
                    <a:pt x="83" y="5"/>
                    <a:pt x="84" y="4"/>
                    <a:pt x="84" y="3"/>
                  </a:cubicBezTo>
                  <a:cubicBezTo>
                    <a:pt x="83" y="3"/>
                    <a:pt x="82" y="4"/>
                    <a:pt x="81" y="4"/>
                  </a:cubicBezTo>
                  <a:cubicBezTo>
                    <a:pt x="80" y="5"/>
                    <a:pt x="78" y="7"/>
                    <a:pt x="76" y="7"/>
                  </a:cubicBezTo>
                  <a:cubicBezTo>
                    <a:pt x="75" y="7"/>
                    <a:pt x="75" y="6"/>
                    <a:pt x="74" y="6"/>
                  </a:cubicBezTo>
                  <a:cubicBezTo>
                    <a:pt x="72" y="5"/>
                    <a:pt x="68" y="9"/>
                    <a:pt x="65" y="11"/>
                  </a:cubicBezTo>
                  <a:cubicBezTo>
                    <a:pt x="64" y="12"/>
                    <a:pt x="63" y="13"/>
                    <a:pt x="63" y="13"/>
                  </a:cubicBezTo>
                  <a:cubicBezTo>
                    <a:pt x="60" y="15"/>
                    <a:pt x="56" y="15"/>
                    <a:pt x="55" y="12"/>
                  </a:cubicBezTo>
                  <a:cubicBezTo>
                    <a:pt x="54" y="11"/>
                    <a:pt x="54" y="9"/>
                    <a:pt x="55" y="8"/>
                  </a:cubicBezTo>
                  <a:cubicBezTo>
                    <a:pt x="56" y="7"/>
                    <a:pt x="56" y="7"/>
                    <a:pt x="56" y="6"/>
                  </a:cubicBezTo>
                  <a:cubicBezTo>
                    <a:pt x="55" y="6"/>
                    <a:pt x="54" y="7"/>
                    <a:pt x="52" y="7"/>
                  </a:cubicBezTo>
                  <a:cubicBezTo>
                    <a:pt x="49" y="8"/>
                    <a:pt x="46" y="8"/>
                    <a:pt x="44" y="6"/>
                  </a:cubicBezTo>
                  <a:cubicBezTo>
                    <a:pt x="43" y="5"/>
                    <a:pt x="43" y="4"/>
                    <a:pt x="43" y="2"/>
                  </a:cubicBezTo>
                  <a:cubicBezTo>
                    <a:pt x="43" y="2"/>
                    <a:pt x="43" y="1"/>
                    <a:pt x="43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1"/>
                    <a:pt x="41" y="1"/>
                  </a:cubicBezTo>
                  <a:cubicBezTo>
                    <a:pt x="40" y="1"/>
                    <a:pt x="39" y="1"/>
                    <a:pt x="39" y="1"/>
                  </a:cubicBezTo>
                  <a:cubicBezTo>
                    <a:pt x="38" y="1"/>
                    <a:pt x="38" y="1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0"/>
                    <a:pt x="36" y="0"/>
                    <a:pt x="35" y="0"/>
                  </a:cubicBezTo>
                  <a:cubicBezTo>
                    <a:pt x="35" y="0"/>
                    <a:pt x="35" y="0"/>
                    <a:pt x="34" y="0"/>
                  </a:cubicBezTo>
                  <a:cubicBezTo>
                    <a:pt x="34" y="0"/>
                    <a:pt x="33" y="0"/>
                    <a:pt x="32" y="0"/>
                  </a:cubicBezTo>
                  <a:cubicBezTo>
                    <a:pt x="32" y="0"/>
                    <a:pt x="32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2"/>
                    <a:pt x="32" y="3"/>
                    <a:pt x="31" y="5"/>
                  </a:cubicBezTo>
                  <a:cubicBezTo>
                    <a:pt x="31" y="6"/>
                    <a:pt x="31" y="8"/>
                    <a:pt x="33" y="11"/>
                  </a:cubicBezTo>
                  <a:cubicBezTo>
                    <a:pt x="34" y="12"/>
                    <a:pt x="34" y="13"/>
                    <a:pt x="34" y="13"/>
                  </a:cubicBezTo>
                  <a:cubicBezTo>
                    <a:pt x="35" y="15"/>
                    <a:pt x="35" y="15"/>
                    <a:pt x="35" y="16"/>
                  </a:cubicBezTo>
                  <a:cubicBezTo>
                    <a:pt x="34" y="17"/>
                    <a:pt x="33" y="18"/>
                    <a:pt x="32" y="18"/>
                  </a:cubicBezTo>
                  <a:cubicBezTo>
                    <a:pt x="31" y="18"/>
                    <a:pt x="30" y="18"/>
                    <a:pt x="30" y="18"/>
                  </a:cubicBezTo>
                  <a:cubicBezTo>
                    <a:pt x="30" y="19"/>
                    <a:pt x="29" y="20"/>
                    <a:pt x="27" y="20"/>
                  </a:cubicBezTo>
                  <a:cubicBezTo>
                    <a:pt x="25" y="20"/>
                    <a:pt x="22" y="19"/>
                    <a:pt x="20" y="18"/>
                  </a:cubicBezTo>
                  <a:cubicBezTo>
                    <a:pt x="20" y="18"/>
                    <a:pt x="19" y="18"/>
                    <a:pt x="17" y="18"/>
                  </a:cubicBezTo>
                  <a:cubicBezTo>
                    <a:pt x="15" y="18"/>
                    <a:pt x="13" y="18"/>
                    <a:pt x="13" y="19"/>
                  </a:cubicBezTo>
                  <a:cubicBezTo>
                    <a:pt x="13" y="19"/>
                    <a:pt x="13" y="20"/>
                    <a:pt x="13" y="21"/>
                  </a:cubicBezTo>
                  <a:cubicBezTo>
                    <a:pt x="13" y="21"/>
                    <a:pt x="13" y="22"/>
                    <a:pt x="13" y="22"/>
                  </a:cubicBezTo>
                  <a:cubicBezTo>
                    <a:pt x="13" y="23"/>
                    <a:pt x="13" y="23"/>
                    <a:pt x="13" y="24"/>
                  </a:cubicBezTo>
                  <a:cubicBezTo>
                    <a:pt x="13" y="24"/>
                    <a:pt x="13" y="25"/>
                    <a:pt x="13" y="25"/>
                  </a:cubicBezTo>
                  <a:cubicBezTo>
                    <a:pt x="13" y="25"/>
                    <a:pt x="13" y="26"/>
                    <a:pt x="13" y="26"/>
                  </a:cubicBezTo>
                  <a:cubicBezTo>
                    <a:pt x="13" y="26"/>
                    <a:pt x="13" y="27"/>
                    <a:pt x="13" y="27"/>
                  </a:cubicBezTo>
                  <a:cubicBezTo>
                    <a:pt x="13" y="27"/>
                    <a:pt x="13" y="28"/>
                    <a:pt x="13" y="28"/>
                  </a:cubicBezTo>
                  <a:cubicBezTo>
                    <a:pt x="13" y="28"/>
                    <a:pt x="13" y="29"/>
                    <a:pt x="13" y="29"/>
                  </a:cubicBezTo>
                  <a:cubicBezTo>
                    <a:pt x="11" y="32"/>
                    <a:pt x="9" y="33"/>
                    <a:pt x="8" y="33"/>
                  </a:cubicBezTo>
                  <a:cubicBezTo>
                    <a:pt x="8" y="34"/>
                    <a:pt x="8" y="34"/>
                    <a:pt x="7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10" y="36"/>
                    <a:pt x="12" y="38"/>
                    <a:pt x="11" y="40"/>
                  </a:cubicBezTo>
                  <a:cubicBezTo>
                    <a:pt x="10" y="41"/>
                    <a:pt x="10" y="42"/>
                    <a:pt x="9" y="42"/>
                  </a:cubicBezTo>
                  <a:cubicBezTo>
                    <a:pt x="9" y="42"/>
                    <a:pt x="9" y="42"/>
                    <a:pt x="9" y="44"/>
                  </a:cubicBezTo>
                  <a:cubicBezTo>
                    <a:pt x="9" y="47"/>
                    <a:pt x="4" y="48"/>
                    <a:pt x="2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2" y="49"/>
                    <a:pt x="2" y="51"/>
                    <a:pt x="2" y="52"/>
                  </a:cubicBezTo>
                  <a:cubicBezTo>
                    <a:pt x="1" y="54"/>
                    <a:pt x="1" y="56"/>
                    <a:pt x="0" y="58"/>
                  </a:cubicBezTo>
                  <a:cubicBezTo>
                    <a:pt x="0" y="59"/>
                    <a:pt x="0" y="60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2"/>
                    <a:pt x="1" y="63"/>
                    <a:pt x="2" y="64"/>
                  </a:cubicBezTo>
                  <a:cubicBezTo>
                    <a:pt x="3" y="65"/>
                    <a:pt x="3" y="67"/>
                    <a:pt x="3" y="68"/>
                  </a:cubicBezTo>
                  <a:cubicBezTo>
                    <a:pt x="3" y="69"/>
                    <a:pt x="2" y="70"/>
                    <a:pt x="2" y="71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1" y="71"/>
                    <a:pt x="1" y="72"/>
                    <a:pt x="1" y="72"/>
                  </a:cubicBezTo>
                  <a:cubicBezTo>
                    <a:pt x="1" y="72"/>
                    <a:pt x="1" y="72"/>
                    <a:pt x="1" y="73"/>
                  </a:cubicBezTo>
                  <a:cubicBezTo>
                    <a:pt x="1" y="73"/>
                    <a:pt x="2" y="73"/>
                    <a:pt x="2" y="73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73"/>
                    <a:pt x="2" y="74"/>
                    <a:pt x="2" y="74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2" y="74"/>
                    <a:pt x="3" y="74"/>
                    <a:pt x="3" y="75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3" y="76"/>
                    <a:pt x="3" y="76"/>
                    <a:pt x="4" y="77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4" y="77"/>
                    <a:pt x="4" y="78"/>
                    <a:pt x="4" y="78"/>
                  </a:cubicBezTo>
                  <a:cubicBezTo>
                    <a:pt x="4" y="78"/>
                    <a:pt x="4" y="78"/>
                    <a:pt x="4" y="79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0"/>
                    <a:pt x="4" y="81"/>
                    <a:pt x="4" y="81"/>
                  </a:cubicBezTo>
                  <a:cubicBezTo>
                    <a:pt x="5" y="81"/>
                    <a:pt x="5" y="81"/>
                    <a:pt x="6" y="81"/>
                  </a:cubicBezTo>
                  <a:cubicBezTo>
                    <a:pt x="6" y="82"/>
                    <a:pt x="7" y="82"/>
                    <a:pt x="7" y="82"/>
                  </a:cubicBezTo>
                  <a:cubicBezTo>
                    <a:pt x="8" y="84"/>
                    <a:pt x="11" y="85"/>
                    <a:pt x="13" y="85"/>
                  </a:cubicBezTo>
                  <a:cubicBezTo>
                    <a:pt x="15" y="85"/>
                    <a:pt x="17" y="86"/>
                    <a:pt x="18" y="87"/>
                  </a:cubicBezTo>
                  <a:cubicBezTo>
                    <a:pt x="18" y="87"/>
                    <a:pt x="19" y="87"/>
                    <a:pt x="19" y="87"/>
                  </a:cubicBezTo>
                  <a:cubicBezTo>
                    <a:pt x="19" y="87"/>
                    <a:pt x="19" y="87"/>
                    <a:pt x="20" y="87"/>
                  </a:cubicBezTo>
                  <a:cubicBezTo>
                    <a:pt x="21" y="87"/>
                    <a:pt x="23" y="88"/>
                    <a:pt x="24" y="89"/>
                  </a:cubicBezTo>
                  <a:cubicBezTo>
                    <a:pt x="24" y="90"/>
                    <a:pt x="24" y="91"/>
                    <a:pt x="22" y="93"/>
                  </a:cubicBezTo>
                  <a:cubicBezTo>
                    <a:pt x="19" y="95"/>
                    <a:pt x="19" y="98"/>
                    <a:pt x="18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85" name="Freeform 287"/>
            <p:cNvSpPr>
              <a:spLocks/>
            </p:cNvSpPr>
            <p:nvPr/>
          </p:nvSpPr>
          <p:spPr bwMode="auto">
            <a:xfrm>
              <a:off x="12218988" y="4005263"/>
              <a:ext cx="733425" cy="1266825"/>
            </a:xfrm>
            <a:custGeom>
              <a:avLst/>
              <a:gdLst>
                <a:gd name="T0" fmla="*/ 2 w 138"/>
                <a:gd name="T1" fmla="*/ 186 h 242"/>
                <a:gd name="T2" fmla="*/ 0 w 138"/>
                <a:gd name="T3" fmla="*/ 185 h 242"/>
                <a:gd name="T4" fmla="*/ 4 w 138"/>
                <a:gd name="T5" fmla="*/ 196 h 242"/>
                <a:gd name="T6" fmla="*/ 11 w 138"/>
                <a:gd name="T7" fmla="*/ 213 h 242"/>
                <a:gd name="T8" fmla="*/ 18 w 138"/>
                <a:gd name="T9" fmla="*/ 230 h 242"/>
                <a:gd name="T10" fmla="*/ 20 w 138"/>
                <a:gd name="T11" fmla="*/ 241 h 242"/>
                <a:gd name="T12" fmla="*/ 28 w 138"/>
                <a:gd name="T13" fmla="*/ 241 h 242"/>
                <a:gd name="T14" fmla="*/ 31 w 138"/>
                <a:gd name="T15" fmla="*/ 235 h 242"/>
                <a:gd name="T16" fmla="*/ 40 w 138"/>
                <a:gd name="T17" fmla="*/ 228 h 242"/>
                <a:gd name="T18" fmla="*/ 50 w 138"/>
                <a:gd name="T19" fmla="*/ 225 h 242"/>
                <a:gd name="T20" fmla="*/ 56 w 138"/>
                <a:gd name="T21" fmla="*/ 226 h 242"/>
                <a:gd name="T22" fmla="*/ 59 w 138"/>
                <a:gd name="T23" fmla="*/ 218 h 242"/>
                <a:gd name="T24" fmla="*/ 57 w 138"/>
                <a:gd name="T25" fmla="*/ 209 h 242"/>
                <a:gd name="T26" fmla="*/ 66 w 138"/>
                <a:gd name="T27" fmla="*/ 185 h 242"/>
                <a:gd name="T28" fmla="*/ 79 w 138"/>
                <a:gd name="T29" fmla="*/ 171 h 242"/>
                <a:gd name="T30" fmla="*/ 67 w 138"/>
                <a:gd name="T31" fmla="*/ 156 h 242"/>
                <a:gd name="T32" fmla="*/ 62 w 138"/>
                <a:gd name="T33" fmla="*/ 141 h 242"/>
                <a:gd name="T34" fmla="*/ 66 w 138"/>
                <a:gd name="T35" fmla="*/ 129 h 242"/>
                <a:gd name="T36" fmla="*/ 75 w 138"/>
                <a:gd name="T37" fmla="*/ 115 h 242"/>
                <a:gd name="T38" fmla="*/ 87 w 138"/>
                <a:gd name="T39" fmla="*/ 104 h 242"/>
                <a:gd name="T40" fmla="*/ 109 w 138"/>
                <a:gd name="T41" fmla="*/ 84 h 242"/>
                <a:gd name="T42" fmla="*/ 114 w 138"/>
                <a:gd name="T43" fmla="*/ 67 h 242"/>
                <a:gd name="T44" fmla="*/ 125 w 138"/>
                <a:gd name="T45" fmla="*/ 60 h 242"/>
                <a:gd name="T46" fmla="*/ 138 w 138"/>
                <a:gd name="T47" fmla="*/ 60 h 242"/>
                <a:gd name="T48" fmla="*/ 138 w 138"/>
                <a:gd name="T49" fmla="*/ 58 h 242"/>
                <a:gd name="T50" fmla="*/ 137 w 138"/>
                <a:gd name="T51" fmla="*/ 57 h 242"/>
                <a:gd name="T52" fmla="*/ 136 w 138"/>
                <a:gd name="T53" fmla="*/ 49 h 242"/>
                <a:gd name="T54" fmla="*/ 134 w 138"/>
                <a:gd name="T55" fmla="*/ 35 h 242"/>
                <a:gd name="T56" fmla="*/ 132 w 138"/>
                <a:gd name="T57" fmla="*/ 19 h 242"/>
                <a:gd name="T58" fmla="*/ 108 w 138"/>
                <a:gd name="T59" fmla="*/ 5 h 242"/>
                <a:gd name="T60" fmla="*/ 101 w 138"/>
                <a:gd name="T61" fmla="*/ 0 h 242"/>
                <a:gd name="T62" fmla="*/ 89 w 138"/>
                <a:gd name="T63" fmla="*/ 12 h 242"/>
                <a:gd name="T64" fmla="*/ 77 w 138"/>
                <a:gd name="T65" fmla="*/ 10 h 242"/>
                <a:gd name="T66" fmla="*/ 76 w 138"/>
                <a:gd name="T67" fmla="*/ 14 h 242"/>
                <a:gd name="T68" fmla="*/ 59 w 138"/>
                <a:gd name="T69" fmla="*/ 26 h 242"/>
                <a:gd name="T70" fmla="*/ 53 w 138"/>
                <a:gd name="T71" fmla="*/ 41 h 242"/>
                <a:gd name="T72" fmla="*/ 47 w 138"/>
                <a:gd name="T73" fmla="*/ 51 h 242"/>
                <a:gd name="T74" fmla="*/ 36 w 138"/>
                <a:gd name="T75" fmla="*/ 58 h 242"/>
                <a:gd name="T76" fmla="*/ 28 w 138"/>
                <a:gd name="T77" fmla="*/ 83 h 242"/>
                <a:gd name="T78" fmla="*/ 30 w 138"/>
                <a:gd name="T79" fmla="*/ 87 h 242"/>
                <a:gd name="T80" fmla="*/ 32 w 138"/>
                <a:gd name="T81" fmla="*/ 93 h 242"/>
                <a:gd name="T82" fmla="*/ 24 w 138"/>
                <a:gd name="T83" fmla="*/ 96 h 242"/>
                <a:gd name="T84" fmla="*/ 12 w 138"/>
                <a:gd name="T85" fmla="*/ 103 h 242"/>
                <a:gd name="T86" fmla="*/ 11 w 138"/>
                <a:gd name="T87" fmla="*/ 113 h 242"/>
                <a:gd name="T88" fmla="*/ 11 w 138"/>
                <a:gd name="T89" fmla="*/ 117 h 242"/>
                <a:gd name="T90" fmla="*/ 11 w 138"/>
                <a:gd name="T91" fmla="*/ 135 h 242"/>
                <a:gd name="T92" fmla="*/ 17 w 138"/>
                <a:gd name="T93" fmla="*/ 149 h 242"/>
                <a:gd name="T94" fmla="*/ 14 w 138"/>
                <a:gd name="T95" fmla="*/ 154 h 242"/>
                <a:gd name="T96" fmla="*/ 7 w 138"/>
                <a:gd name="T97" fmla="*/ 168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8" h="242">
                  <a:moveTo>
                    <a:pt x="6" y="177"/>
                  </a:moveTo>
                  <a:cubicBezTo>
                    <a:pt x="6" y="179"/>
                    <a:pt x="6" y="186"/>
                    <a:pt x="3" y="186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85"/>
                    <a:pt x="1" y="185"/>
                    <a:pt x="1" y="185"/>
                  </a:cubicBezTo>
                  <a:cubicBezTo>
                    <a:pt x="1" y="185"/>
                    <a:pt x="1" y="185"/>
                    <a:pt x="1" y="185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90"/>
                    <a:pt x="1" y="193"/>
                    <a:pt x="4" y="196"/>
                  </a:cubicBezTo>
                  <a:cubicBezTo>
                    <a:pt x="7" y="198"/>
                    <a:pt x="7" y="200"/>
                    <a:pt x="7" y="202"/>
                  </a:cubicBezTo>
                  <a:cubicBezTo>
                    <a:pt x="7" y="204"/>
                    <a:pt x="7" y="206"/>
                    <a:pt x="9" y="208"/>
                  </a:cubicBezTo>
                  <a:cubicBezTo>
                    <a:pt x="10" y="210"/>
                    <a:pt x="11" y="212"/>
                    <a:pt x="11" y="213"/>
                  </a:cubicBezTo>
                  <a:cubicBezTo>
                    <a:pt x="12" y="215"/>
                    <a:pt x="12" y="216"/>
                    <a:pt x="14" y="218"/>
                  </a:cubicBezTo>
                  <a:cubicBezTo>
                    <a:pt x="18" y="221"/>
                    <a:pt x="18" y="223"/>
                    <a:pt x="17" y="227"/>
                  </a:cubicBezTo>
                  <a:cubicBezTo>
                    <a:pt x="16" y="229"/>
                    <a:pt x="16" y="229"/>
                    <a:pt x="18" y="230"/>
                  </a:cubicBezTo>
                  <a:cubicBezTo>
                    <a:pt x="19" y="230"/>
                    <a:pt x="20" y="231"/>
                    <a:pt x="20" y="232"/>
                  </a:cubicBezTo>
                  <a:cubicBezTo>
                    <a:pt x="20" y="233"/>
                    <a:pt x="20" y="234"/>
                    <a:pt x="20" y="235"/>
                  </a:cubicBezTo>
                  <a:cubicBezTo>
                    <a:pt x="20" y="237"/>
                    <a:pt x="19" y="240"/>
                    <a:pt x="20" y="241"/>
                  </a:cubicBezTo>
                  <a:cubicBezTo>
                    <a:pt x="20" y="242"/>
                    <a:pt x="20" y="242"/>
                    <a:pt x="21" y="242"/>
                  </a:cubicBezTo>
                  <a:cubicBezTo>
                    <a:pt x="21" y="242"/>
                    <a:pt x="22" y="242"/>
                    <a:pt x="23" y="241"/>
                  </a:cubicBezTo>
                  <a:cubicBezTo>
                    <a:pt x="24" y="241"/>
                    <a:pt x="26" y="241"/>
                    <a:pt x="28" y="241"/>
                  </a:cubicBezTo>
                  <a:cubicBezTo>
                    <a:pt x="29" y="240"/>
                    <a:pt x="30" y="240"/>
                    <a:pt x="31" y="240"/>
                  </a:cubicBezTo>
                  <a:cubicBezTo>
                    <a:pt x="31" y="239"/>
                    <a:pt x="31" y="238"/>
                    <a:pt x="31" y="237"/>
                  </a:cubicBezTo>
                  <a:cubicBezTo>
                    <a:pt x="31" y="236"/>
                    <a:pt x="31" y="235"/>
                    <a:pt x="31" y="235"/>
                  </a:cubicBezTo>
                  <a:cubicBezTo>
                    <a:pt x="31" y="232"/>
                    <a:pt x="33" y="232"/>
                    <a:pt x="34" y="232"/>
                  </a:cubicBezTo>
                  <a:cubicBezTo>
                    <a:pt x="34" y="231"/>
                    <a:pt x="35" y="231"/>
                    <a:pt x="35" y="231"/>
                  </a:cubicBezTo>
                  <a:cubicBezTo>
                    <a:pt x="35" y="229"/>
                    <a:pt x="37" y="228"/>
                    <a:pt x="40" y="228"/>
                  </a:cubicBezTo>
                  <a:cubicBezTo>
                    <a:pt x="42" y="228"/>
                    <a:pt x="44" y="229"/>
                    <a:pt x="45" y="229"/>
                  </a:cubicBezTo>
                  <a:cubicBezTo>
                    <a:pt x="46" y="230"/>
                    <a:pt x="47" y="230"/>
                    <a:pt x="47" y="230"/>
                  </a:cubicBezTo>
                  <a:cubicBezTo>
                    <a:pt x="49" y="230"/>
                    <a:pt x="50" y="227"/>
                    <a:pt x="50" y="225"/>
                  </a:cubicBezTo>
                  <a:cubicBezTo>
                    <a:pt x="51" y="223"/>
                    <a:pt x="51" y="223"/>
                    <a:pt x="52" y="223"/>
                  </a:cubicBezTo>
                  <a:cubicBezTo>
                    <a:pt x="53" y="223"/>
                    <a:pt x="54" y="224"/>
                    <a:pt x="55" y="225"/>
                  </a:cubicBezTo>
                  <a:cubicBezTo>
                    <a:pt x="55" y="225"/>
                    <a:pt x="56" y="226"/>
                    <a:pt x="56" y="226"/>
                  </a:cubicBezTo>
                  <a:cubicBezTo>
                    <a:pt x="57" y="225"/>
                    <a:pt x="59" y="220"/>
                    <a:pt x="61" y="216"/>
                  </a:cubicBezTo>
                  <a:cubicBezTo>
                    <a:pt x="61" y="215"/>
                    <a:pt x="61" y="215"/>
                    <a:pt x="61" y="215"/>
                  </a:cubicBezTo>
                  <a:cubicBezTo>
                    <a:pt x="61" y="215"/>
                    <a:pt x="60" y="216"/>
                    <a:pt x="59" y="218"/>
                  </a:cubicBezTo>
                  <a:cubicBezTo>
                    <a:pt x="58" y="219"/>
                    <a:pt x="57" y="219"/>
                    <a:pt x="56" y="219"/>
                  </a:cubicBezTo>
                  <a:cubicBezTo>
                    <a:pt x="56" y="219"/>
                    <a:pt x="55" y="219"/>
                    <a:pt x="55" y="218"/>
                  </a:cubicBezTo>
                  <a:cubicBezTo>
                    <a:pt x="54" y="217"/>
                    <a:pt x="56" y="210"/>
                    <a:pt x="57" y="209"/>
                  </a:cubicBezTo>
                  <a:cubicBezTo>
                    <a:pt x="58" y="207"/>
                    <a:pt x="58" y="201"/>
                    <a:pt x="58" y="198"/>
                  </a:cubicBezTo>
                  <a:cubicBezTo>
                    <a:pt x="58" y="195"/>
                    <a:pt x="58" y="194"/>
                    <a:pt x="58" y="193"/>
                  </a:cubicBezTo>
                  <a:cubicBezTo>
                    <a:pt x="59" y="191"/>
                    <a:pt x="60" y="186"/>
                    <a:pt x="66" y="185"/>
                  </a:cubicBezTo>
                  <a:cubicBezTo>
                    <a:pt x="69" y="184"/>
                    <a:pt x="73" y="181"/>
                    <a:pt x="75" y="178"/>
                  </a:cubicBezTo>
                  <a:cubicBezTo>
                    <a:pt x="75" y="178"/>
                    <a:pt x="75" y="177"/>
                    <a:pt x="75" y="177"/>
                  </a:cubicBezTo>
                  <a:cubicBezTo>
                    <a:pt x="74" y="175"/>
                    <a:pt x="76" y="173"/>
                    <a:pt x="79" y="171"/>
                  </a:cubicBezTo>
                  <a:cubicBezTo>
                    <a:pt x="80" y="170"/>
                    <a:pt x="82" y="168"/>
                    <a:pt x="82" y="168"/>
                  </a:cubicBezTo>
                  <a:cubicBezTo>
                    <a:pt x="82" y="166"/>
                    <a:pt x="74" y="158"/>
                    <a:pt x="71" y="157"/>
                  </a:cubicBezTo>
                  <a:cubicBezTo>
                    <a:pt x="70" y="156"/>
                    <a:pt x="68" y="156"/>
                    <a:pt x="67" y="156"/>
                  </a:cubicBezTo>
                  <a:cubicBezTo>
                    <a:pt x="65" y="156"/>
                    <a:pt x="64" y="155"/>
                    <a:pt x="63" y="155"/>
                  </a:cubicBezTo>
                  <a:cubicBezTo>
                    <a:pt x="63" y="154"/>
                    <a:pt x="63" y="154"/>
                    <a:pt x="63" y="153"/>
                  </a:cubicBezTo>
                  <a:cubicBezTo>
                    <a:pt x="63" y="152"/>
                    <a:pt x="63" y="147"/>
                    <a:pt x="62" y="141"/>
                  </a:cubicBezTo>
                  <a:cubicBezTo>
                    <a:pt x="61" y="139"/>
                    <a:pt x="63" y="136"/>
                    <a:pt x="64" y="134"/>
                  </a:cubicBezTo>
                  <a:cubicBezTo>
                    <a:pt x="65" y="133"/>
                    <a:pt x="66" y="131"/>
                    <a:pt x="66" y="130"/>
                  </a:cubicBezTo>
                  <a:cubicBezTo>
                    <a:pt x="66" y="129"/>
                    <a:pt x="66" y="129"/>
                    <a:pt x="66" y="129"/>
                  </a:cubicBezTo>
                  <a:cubicBezTo>
                    <a:pt x="66" y="126"/>
                    <a:pt x="66" y="122"/>
                    <a:pt x="69" y="120"/>
                  </a:cubicBezTo>
                  <a:cubicBezTo>
                    <a:pt x="70" y="120"/>
                    <a:pt x="71" y="119"/>
                    <a:pt x="71" y="118"/>
                  </a:cubicBezTo>
                  <a:cubicBezTo>
                    <a:pt x="71" y="117"/>
                    <a:pt x="72" y="116"/>
                    <a:pt x="75" y="115"/>
                  </a:cubicBezTo>
                  <a:cubicBezTo>
                    <a:pt x="76" y="115"/>
                    <a:pt x="77" y="113"/>
                    <a:pt x="78" y="111"/>
                  </a:cubicBezTo>
                  <a:cubicBezTo>
                    <a:pt x="79" y="110"/>
                    <a:pt x="80" y="107"/>
                    <a:pt x="83" y="106"/>
                  </a:cubicBezTo>
                  <a:cubicBezTo>
                    <a:pt x="85" y="105"/>
                    <a:pt x="86" y="105"/>
                    <a:pt x="87" y="104"/>
                  </a:cubicBezTo>
                  <a:cubicBezTo>
                    <a:pt x="89" y="103"/>
                    <a:pt x="90" y="102"/>
                    <a:pt x="93" y="100"/>
                  </a:cubicBezTo>
                  <a:cubicBezTo>
                    <a:pt x="99" y="97"/>
                    <a:pt x="109" y="91"/>
                    <a:pt x="110" y="88"/>
                  </a:cubicBezTo>
                  <a:cubicBezTo>
                    <a:pt x="110" y="87"/>
                    <a:pt x="110" y="86"/>
                    <a:pt x="109" y="84"/>
                  </a:cubicBezTo>
                  <a:cubicBezTo>
                    <a:pt x="108" y="82"/>
                    <a:pt x="106" y="79"/>
                    <a:pt x="109" y="76"/>
                  </a:cubicBezTo>
                  <a:cubicBezTo>
                    <a:pt x="111" y="75"/>
                    <a:pt x="111" y="73"/>
                    <a:pt x="111" y="71"/>
                  </a:cubicBezTo>
                  <a:cubicBezTo>
                    <a:pt x="111" y="70"/>
                    <a:pt x="111" y="68"/>
                    <a:pt x="114" y="67"/>
                  </a:cubicBezTo>
                  <a:cubicBezTo>
                    <a:pt x="117" y="66"/>
                    <a:pt x="118" y="65"/>
                    <a:pt x="120" y="63"/>
                  </a:cubicBezTo>
                  <a:cubicBezTo>
                    <a:pt x="121" y="62"/>
                    <a:pt x="121" y="62"/>
                    <a:pt x="121" y="62"/>
                  </a:cubicBezTo>
                  <a:cubicBezTo>
                    <a:pt x="122" y="60"/>
                    <a:pt x="124" y="60"/>
                    <a:pt x="125" y="60"/>
                  </a:cubicBezTo>
                  <a:cubicBezTo>
                    <a:pt x="125" y="60"/>
                    <a:pt x="126" y="60"/>
                    <a:pt x="127" y="60"/>
                  </a:cubicBezTo>
                  <a:cubicBezTo>
                    <a:pt x="129" y="60"/>
                    <a:pt x="131" y="60"/>
                    <a:pt x="133" y="60"/>
                  </a:cubicBezTo>
                  <a:cubicBezTo>
                    <a:pt x="135" y="60"/>
                    <a:pt x="136" y="60"/>
                    <a:pt x="138" y="60"/>
                  </a:cubicBezTo>
                  <a:cubicBezTo>
                    <a:pt x="138" y="60"/>
                    <a:pt x="138" y="60"/>
                    <a:pt x="138" y="60"/>
                  </a:cubicBezTo>
                  <a:cubicBezTo>
                    <a:pt x="138" y="59"/>
                    <a:pt x="138" y="59"/>
                    <a:pt x="138" y="59"/>
                  </a:cubicBezTo>
                  <a:cubicBezTo>
                    <a:pt x="138" y="59"/>
                    <a:pt x="138" y="58"/>
                    <a:pt x="138" y="58"/>
                  </a:cubicBezTo>
                  <a:cubicBezTo>
                    <a:pt x="138" y="58"/>
                    <a:pt x="138" y="58"/>
                    <a:pt x="138" y="58"/>
                  </a:cubicBezTo>
                  <a:cubicBezTo>
                    <a:pt x="138" y="58"/>
                    <a:pt x="138" y="57"/>
                    <a:pt x="137" y="57"/>
                  </a:cubicBezTo>
                  <a:cubicBezTo>
                    <a:pt x="137" y="57"/>
                    <a:pt x="137" y="57"/>
                    <a:pt x="137" y="57"/>
                  </a:cubicBezTo>
                  <a:cubicBezTo>
                    <a:pt x="137" y="57"/>
                    <a:pt x="137" y="57"/>
                    <a:pt x="137" y="56"/>
                  </a:cubicBezTo>
                  <a:cubicBezTo>
                    <a:pt x="137" y="56"/>
                    <a:pt x="133" y="52"/>
                    <a:pt x="134" y="50"/>
                  </a:cubicBezTo>
                  <a:cubicBezTo>
                    <a:pt x="134" y="50"/>
                    <a:pt x="134" y="49"/>
                    <a:pt x="136" y="49"/>
                  </a:cubicBezTo>
                  <a:cubicBezTo>
                    <a:pt x="136" y="49"/>
                    <a:pt x="137" y="48"/>
                    <a:pt x="137" y="47"/>
                  </a:cubicBezTo>
                  <a:cubicBezTo>
                    <a:pt x="137" y="45"/>
                    <a:pt x="137" y="42"/>
                    <a:pt x="136" y="41"/>
                  </a:cubicBezTo>
                  <a:cubicBezTo>
                    <a:pt x="133" y="40"/>
                    <a:pt x="134" y="37"/>
                    <a:pt x="134" y="35"/>
                  </a:cubicBezTo>
                  <a:cubicBezTo>
                    <a:pt x="134" y="33"/>
                    <a:pt x="134" y="31"/>
                    <a:pt x="133" y="31"/>
                  </a:cubicBezTo>
                  <a:cubicBezTo>
                    <a:pt x="130" y="29"/>
                    <a:pt x="131" y="25"/>
                    <a:pt x="132" y="21"/>
                  </a:cubicBezTo>
                  <a:cubicBezTo>
                    <a:pt x="132" y="21"/>
                    <a:pt x="132" y="20"/>
                    <a:pt x="132" y="19"/>
                  </a:cubicBezTo>
                  <a:cubicBezTo>
                    <a:pt x="132" y="17"/>
                    <a:pt x="125" y="14"/>
                    <a:pt x="121" y="12"/>
                  </a:cubicBezTo>
                  <a:cubicBezTo>
                    <a:pt x="119" y="12"/>
                    <a:pt x="118" y="11"/>
                    <a:pt x="116" y="11"/>
                  </a:cubicBezTo>
                  <a:cubicBezTo>
                    <a:pt x="113" y="9"/>
                    <a:pt x="111" y="7"/>
                    <a:pt x="108" y="5"/>
                  </a:cubicBezTo>
                  <a:cubicBezTo>
                    <a:pt x="107" y="4"/>
                    <a:pt x="106" y="3"/>
                    <a:pt x="105" y="2"/>
                  </a:cubicBezTo>
                  <a:cubicBezTo>
                    <a:pt x="104" y="2"/>
                    <a:pt x="104" y="1"/>
                    <a:pt x="103" y="1"/>
                  </a:cubicBezTo>
                  <a:cubicBezTo>
                    <a:pt x="102" y="1"/>
                    <a:pt x="102" y="0"/>
                    <a:pt x="101" y="0"/>
                  </a:cubicBezTo>
                  <a:cubicBezTo>
                    <a:pt x="99" y="0"/>
                    <a:pt x="98" y="5"/>
                    <a:pt x="98" y="9"/>
                  </a:cubicBezTo>
                  <a:cubicBezTo>
                    <a:pt x="98" y="12"/>
                    <a:pt x="96" y="13"/>
                    <a:pt x="94" y="13"/>
                  </a:cubicBezTo>
                  <a:cubicBezTo>
                    <a:pt x="92" y="13"/>
                    <a:pt x="90" y="13"/>
                    <a:pt x="89" y="12"/>
                  </a:cubicBezTo>
                  <a:cubicBezTo>
                    <a:pt x="88" y="10"/>
                    <a:pt x="86" y="10"/>
                    <a:pt x="84" y="10"/>
                  </a:cubicBezTo>
                  <a:cubicBezTo>
                    <a:pt x="84" y="11"/>
                    <a:pt x="83" y="11"/>
                    <a:pt x="83" y="11"/>
                  </a:cubicBezTo>
                  <a:cubicBezTo>
                    <a:pt x="81" y="11"/>
                    <a:pt x="79" y="10"/>
                    <a:pt x="77" y="10"/>
                  </a:cubicBezTo>
                  <a:cubicBezTo>
                    <a:pt x="77" y="9"/>
                    <a:pt x="76" y="9"/>
                    <a:pt x="76" y="9"/>
                  </a:cubicBezTo>
                  <a:cubicBezTo>
                    <a:pt x="76" y="9"/>
                    <a:pt x="76" y="9"/>
                    <a:pt x="76" y="9"/>
                  </a:cubicBezTo>
                  <a:cubicBezTo>
                    <a:pt x="75" y="10"/>
                    <a:pt x="76" y="12"/>
                    <a:pt x="76" y="14"/>
                  </a:cubicBezTo>
                  <a:cubicBezTo>
                    <a:pt x="76" y="15"/>
                    <a:pt x="76" y="16"/>
                    <a:pt x="76" y="17"/>
                  </a:cubicBezTo>
                  <a:cubicBezTo>
                    <a:pt x="76" y="21"/>
                    <a:pt x="70" y="21"/>
                    <a:pt x="67" y="21"/>
                  </a:cubicBezTo>
                  <a:cubicBezTo>
                    <a:pt x="64" y="21"/>
                    <a:pt x="59" y="23"/>
                    <a:pt x="59" y="26"/>
                  </a:cubicBezTo>
                  <a:cubicBezTo>
                    <a:pt x="59" y="28"/>
                    <a:pt x="58" y="30"/>
                    <a:pt x="57" y="31"/>
                  </a:cubicBezTo>
                  <a:cubicBezTo>
                    <a:pt x="56" y="33"/>
                    <a:pt x="55" y="33"/>
                    <a:pt x="56" y="34"/>
                  </a:cubicBezTo>
                  <a:cubicBezTo>
                    <a:pt x="57" y="36"/>
                    <a:pt x="56" y="38"/>
                    <a:pt x="53" y="41"/>
                  </a:cubicBezTo>
                  <a:cubicBezTo>
                    <a:pt x="52" y="42"/>
                    <a:pt x="50" y="44"/>
                    <a:pt x="49" y="46"/>
                  </a:cubicBezTo>
                  <a:cubicBezTo>
                    <a:pt x="48" y="47"/>
                    <a:pt x="48" y="49"/>
                    <a:pt x="47" y="49"/>
                  </a:cubicBezTo>
                  <a:cubicBezTo>
                    <a:pt x="47" y="50"/>
                    <a:pt x="47" y="50"/>
                    <a:pt x="47" y="51"/>
                  </a:cubicBezTo>
                  <a:cubicBezTo>
                    <a:pt x="47" y="52"/>
                    <a:pt x="47" y="54"/>
                    <a:pt x="45" y="56"/>
                  </a:cubicBezTo>
                  <a:cubicBezTo>
                    <a:pt x="43" y="57"/>
                    <a:pt x="41" y="57"/>
                    <a:pt x="39" y="57"/>
                  </a:cubicBezTo>
                  <a:cubicBezTo>
                    <a:pt x="38" y="58"/>
                    <a:pt x="37" y="58"/>
                    <a:pt x="36" y="58"/>
                  </a:cubicBezTo>
                  <a:cubicBezTo>
                    <a:pt x="36" y="59"/>
                    <a:pt x="36" y="60"/>
                    <a:pt x="36" y="62"/>
                  </a:cubicBezTo>
                  <a:cubicBezTo>
                    <a:pt x="36" y="64"/>
                    <a:pt x="36" y="65"/>
                    <a:pt x="36" y="68"/>
                  </a:cubicBezTo>
                  <a:cubicBezTo>
                    <a:pt x="35" y="72"/>
                    <a:pt x="32" y="78"/>
                    <a:pt x="28" y="83"/>
                  </a:cubicBezTo>
                  <a:cubicBezTo>
                    <a:pt x="28" y="83"/>
                    <a:pt x="27" y="84"/>
                    <a:pt x="27" y="85"/>
                  </a:cubicBezTo>
                  <a:cubicBezTo>
                    <a:pt x="28" y="86"/>
                    <a:pt x="29" y="87"/>
                    <a:pt x="30" y="87"/>
                  </a:cubicBezTo>
                  <a:cubicBezTo>
                    <a:pt x="30" y="87"/>
                    <a:pt x="30" y="87"/>
                    <a:pt x="30" y="87"/>
                  </a:cubicBezTo>
                  <a:cubicBezTo>
                    <a:pt x="31" y="87"/>
                    <a:pt x="32" y="88"/>
                    <a:pt x="32" y="88"/>
                  </a:cubicBezTo>
                  <a:cubicBezTo>
                    <a:pt x="32" y="89"/>
                    <a:pt x="32" y="89"/>
                    <a:pt x="32" y="90"/>
                  </a:cubicBezTo>
                  <a:cubicBezTo>
                    <a:pt x="32" y="91"/>
                    <a:pt x="32" y="92"/>
                    <a:pt x="32" y="93"/>
                  </a:cubicBezTo>
                  <a:cubicBezTo>
                    <a:pt x="32" y="93"/>
                    <a:pt x="31" y="94"/>
                    <a:pt x="31" y="95"/>
                  </a:cubicBezTo>
                  <a:cubicBezTo>
                    <a:pt x="30" y="96"/>
                    <a:pt x="29" y="97"/>
                    <a:pt x="27" y="97"/>
                  </a:cubicBezTo>
                  <a:cubicBezTo>
                    <a:pt x="26" y="97"/>
                    <a:pt x="25" y="97"/>
                    <a:pt x="24" y="96"/>
                  </a:cubicBezTo>
                  <a:cubicBezTo>
                    <a:pt x="23" y="96"/>
                    <a:pt x="23" y="96"/>
                    <a:pt x="22" y="96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20" y="96"/>
                    <a:pt x="15" y="98"/>
                    <a:pt x="12" y="103"/>
                  </a:cubicBezTo>
                  <a:cubicBezTo>
                    <a:pt x="11" y="104"/>
                    <a:pt x="11" y="105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0" y="111"/>
                    <a:pt x="11" y="112"/>
                    <a:pt x="11" y="113"/>
                  </a:cubicBezTo>
                  <a:cubicBezTo>
                    <a:pt x="11" y="114"/>
                    <a:pt x="11" y="114"/>
                    <a:pt x="11" y="114"/>
                  </a:cubicBezTo>
                  <a:cubicBezTo>
                    <a:pt x="12" y="115"/>
                    <a:pt x="11" y="116"/>
                    <a:pt x="11" y="116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0" y="119"/>
                    <a:pt x="10" y="121"/>
                    <a:pt x="11" y="124"/>
                  </a:cubicBezTo>
                  <a:cubicBezTo>
                    <a:pt x="13" y="128"/>
                    <a:pt x="12" y="130"/>
                    <a:pt x="11" y="132"/>
                  </a:cubicBezTo>
                  <a:cubicBezTo>
                    <a:pt x="11" y="133"/>
                    <a:pt x="11" y="134"/>
                    <a:pt x="11" y="135"/>
                  </a:cubicBezTo>
                  <a:cubicBezTo>
                    <a:pt x="11" y="137"/>
                    <a:pt x="12" y="138"/>
                    <a:pt x="14" y="139"/>
                  </a:cubicBezTo>
                  <a:cubicBezTo>
                    <a:pt x="16" y="140"/>
                    <a:pt x="18" y="141"/>
                    <a:pt x="18" y="143"/>
                  </a:cubicBezTo>
                  <a:cubicBezTo>
                    <a:pt x="19" y="146"/>
                    <a:pt x="18" y="148"/>
                    <a:pt x="17" y="149"/>
                  </a:cubicBezTo>
                  <a:cubicBezTo>
                    <a:pt x="16" y="150"/>
                    <a:pt x="15" y="150"/>
                    <a:pt x="13" y="150"/>
                  </a:cubicBezTo>
                  <a:cubicBezTo>
                    <a:pt x="13" y="150"/>
                    <a:pt x="13" y="150"/>
                    <a:pt x="13" y="151"/>
                  </a:cubicBezTo>
                  <a:cubicBezTo>
                    <a:pt x="12" y="152"/>
                    <a:pt x="13" y="153"/>
                    <a:pt x="14" y="154"/>
                  </a:cubicBezTo>
                  <a:cubicBezTo>
                    <a:pt x="17" y="155"/>
                    <a:pt x="16" y="164"/>
                    <a:pt x="15" y="166"/>
                  </a:cubicBezTo>
                  <a:cubicBezTo>
                    <a:pt x="14" y="168"/>
                    <a:pt x="12" y="168"/>
                    <a:pt x="10" y="168"/>
                  </a:cubicBezTo>
                  <a:cubicBezTo>
                    <a:pt x="9" y="168"/>
                    <a:pt x="8" y="168"/>
                    <a:pt x="7" y="168"/>
                  </a:cubicBezTo>
                  <a:cubicBezTo>
                    <a:pt x="8" y="170"/>
                    <a:pt x="7" y="172"/>
                    <a:pt x="7" y="174"/>
                  </a:cubicBezTo>
                  <a:cubicBezTo>
                    <a:pt x="6" y="175"/>
                    <a:pt x="6" y="177"/>
                    <a:pt x="6" y="17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86" name="Freeform 288"/>
            <p:cNvSpPr>
              <a:spLocks/>
            </p:cNvSpPr>
            <p:nvPr/>
          </p:nvSpPr>
          <p:spPr bwMode="auto">
            <a:xfrm>
              <a:off x="12730163" y="6324600"/>
              <a:ext cx="366713" cy="350838"/>
            </a:xfrm>
            <a:custGeom>
              <a:avLst/>
              <a:gdLst>
                <a:gd name="T0" fmla="*/ 60 w 69"/>
                <a:gd name="T1" fmla="*/ 5 h 67"/>
                <a:gd name="T2" fmla="*/ 42 w 69"/>
                <a:gd name="T3" fmla="*/ 3 h 67"/>
                <a:gd name="T4" fmla="*/ 39 w 69"/>
                <a:gd name="T5" fmla="*/ 3 h 67"/>
                <a:gd name="T6" fmla="*/ 36 w 69"/>
                <a:gd name="T7" fmla="*/ 3 h 67"/>
                <a:gd name="T8" fmla="*/ 34 w 69"/>
                <a:gd name="T9" fmla="*/ 3 h 67"/>
                <a:gd name="T10" fmla="*/ 33 w 69"/>
                <a:gd name="T11" fmla="*/ 3 h 67"/>
                <a:gd name="T12" fmla="*/ 28 w 69"/>
                <a:gd name="T13" fmla="*/ 6 h 67"/>
                <a:gd name="T14" fmla="*/ 27 w 69"/>
                <a:gd name="T15" fmla="*/ 7 h 67"/>
                <a:gd name="T16" fmla="*/ 21 w 69"/>
                <a:gd name="T17" fmla="*/ 8 h 67"/>
                <a:gd name="T18" fmla="*/ 17 w 69"/>
                <a:gd name="T19" fmla="*/ 12 h 67"/>
                <a:gd name="T20" fmla="*/ 15 w 69"/>
                <a:gd name="T21" fmla="*/ 12 h 67"/>
                <a:gd name="T22" fmla="*/ 15 w 69"/>
                <a:gd name="T23" fmla="*/ 12 h 67"/>
                <a:gd name="T24" fmla="*/ 14 w 69"/>
                <a:gd name="T25" fmla="*/ 12 h 67"/>
                <a:gd name="T26" fmla="*/ 13 w 69"/>
                <a:gd name="T27" fmla="*/ 12 h 67"/>
                <a:gd name="T28" fmla="*/ 12 w 69"/>
                <a:gd name="T29" fmla="*/ 12 h 67"/>
                <a:gd name="T30" fmla="*/ 10 w 69"/>
                <a:gd name="T31" fmla="*/ 12 h 67"/>
                <a:gd name="T32" fmla="*/ 5 w 69"/>
                <a:gd name="T33" fmla="*/ 19 h 67"/>
                <a:gd name="T34" fmla="*/ 2 w 69"/>
                <a:gd name="T35" fmla="*/ 23 h 67"/>
                <a:gd name="T36" fmla="*/ 0 w 69"/>
                <a:gd name="T37" fmla="*/ 28 h 67"/>
                <a:gd name="T38" fmla="*/ 7 w 69"/>
                <a:gd name="T39" fmla="*/ 40 h 67"/>
                <a:gd name="T40" fmla="*/ 16 w 69"/>
                <a:gd name="T41" fmla="*/ 39 h 67"/>
                <a:gd name="T42" fmla="*/ 22 w 69"/>
                <a:gd name="T43" fmla="*/ 46 h 67"/>
                <a:gd name="T44" fmla="*/ 16 w 69"/>
                <a:gd name="T45" fmla="*/ 45 h 67"/>
                <a:gd name="T46" fmla="*/ 11 w 69"/>
                <a:gd name="T47" fmla="*/ 48 h 67"/>
                <a:gd name="T48" fmla="*/ 15 w 69"/>
                <a:gd name="T49" fmla="*/ 55 h 67"/>
                <a:gd name="T50" fmla="*/ 19 w 69"/>
                <a:gd name="T51" fmla="*/ 62 h 67"/>
                <a:gd name="T52" fmla="*/ 26 w 69"/>
                <a:gd name="T53" fmla="*/ 65 h 67"/>
                <a:gd name="T54" fmla="*/ 30 w 69"/>
                <a:gd name="T55" fmla="*/ 67 h 67"/>
                <a:gd name="T56" fmla="*/ 27 w 69"/>
                <a:gd name="T57" fmla="*/ 56 h 67"/>
                <a:gd name="T58" fmla="*/ 31 w 69"/>
                <a:gd name="T59" fmla="*/ 56 h 67"/>
                <a:gd name="T60" fmla="*/ 36 w 69"/>
                <a:gd name="T61" fmla="*/ 55 h 67"/>
                <a:gd name="T62" fmla="*/ 31 w 69"/>
                <a:gd name="T63" fmla="*/ 53 h 67"/>
                <a:gd name="T64" fmla="*/ 29 w 69"/>
                <a:gd name="T65" fmla="*/ 52 h 67"/>
                <a:gd name="T66" fmla="*/ 32 w 69"/>
                <a:gd name="T67" fmla="*/ 48 h 67"/>
                <a:gd name="T68" fmla="*/ 41 w 69"/>
                <a:gd name="T69" fmla="*/ 49 h 67"/>
                <a:gd name="T70" fmla="*/ 43 w 69"/>
                <a:gd name="T71" fmla="*/ 45 h 67"/>
                <a:gd name="T72" fmla="*/ 37 w 69"/>
                <a:gd name="T73" fmla="*/ 40 h 67"/>
                <a:gd name="T74" fmla="*/ 32 w 69"/>
                <a:gd name="T75" fmla="*/ 42 h 67"/>
                <a:gd name="T76" fmla="*/ 28 w 69"/>
                <a:gd name="T77" fmla="*/ 37 h 67"/>
                <a:gd name="T78" fmla="*/ 33 w 69"/>
                <a:gd name="T79" fmla="*/ 34 h 67"/>
                <a:gd name="T80" fmla="*/ 24 w 69"/>
                <a:gd name="T81" fmla="*/ 22 h 67"/>
                <a:gd name="T82" fmla="*/ 27 w 69"/>
                <a:gd name="T83" fmla="*/ 16 h 67"/>
                <a:gd name="T84" fmla="*/ 35 w 69"/>
                <a:gd name="T85" fmla="*/ 19 h 67"/>
                <a:gd name="T86" fmla="*/ 39 w 69"/>
                <a:gd name="T87" fmla="*/ 16 h 67"/>
                <a:gd name="T88" fmla="*/ 44 w 69"/>
                <a:gd name="T89" fmla="*/ 9 h 67"/>
                <a:gd name="T90" fmla="*/ 49 w 69"/>
                <a:gd name="T91" fmla="*/ 12 h 67"/>
                <a:gd name="T92" fmla="*/ 57 w 69"/>
                <a:gd name="T93" fmla="*/ 8 h 67"/>
                <a:gd name="T94" fmla="*/ 64 w 69"/>
                <a:gd name="T95" fmla="*/ 11 h 67"/>
                <a:gd name="T96" fmla="*/ 68 w 69"/>
                <a:gd name="T97" fmla="*/ 6 h 67"/>
                <a:gd name="T98" fmla="*/ 69 w 69"/>
                <a:gd name="T99" fmla="*/ 2 h 67"/>
                <a:gd name="T100" fmla="*/ 69 w 69"/>
                <a:gd name="T101" fmla="*/ 0 h 67"/>
                <a:gd name="T102" fmla="*/ 67 w 69"/>
                <a:gd name="T103" fmla="*/ 0 h 67"/>
                <a:gd name="T104" fmla="*/ 66 w 69"/>
                <a:gd name="T105" fmla="*/ 1 h 67"/>
                <a:gd name="T106" fmla="*/ 65 w 69"/>
                <a:gd name="T107" fmla="*/ 1 h 67"/>
                <a:gd name="T108" fmla="*/ 65 w 69"/>
                <a:gd name="T109" fmla="*/ 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9" h="67">
                  <a:moveTo>
                    <a:pt x="60" y="5"/>
                  </a:moveTo>
                  <a:cubicBezTo>
                    <a:pt x="60" y="5"/>
                    <a:pt x="60" y="5"/>
                    <a:pt x="60" y="5"/>
                  </a:cubicBezTo>
                  <a:cubicBezTo>
                    <a:pt x="59" y="5"/>
                    <a:pt x="50" y="4"/>
                    <a:pt x="47" y="3"/>
                  </a:cubicBezTo>
                  <a:cubicBezTo>
                    <a:pt x="47" y="3"/>
                    <a:pt x="46" y="3"/>
                    <a:pt x="42" y="3"/>
                  </a:cubicBezTo>
                  <a:cubicBezTo>
                    <a:pt x="41" y="3"/>
                    <a:pt x="40" y="3"/>
                    <a:pt x="40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8" y="3"/>
                    <a:pt x="38" y="3"/>
                    <a:pt x="37" y="3"/>
                  </a:cubicBezTo>
                  <a:cubicBezTo>
                    <a:pt x="37" y="3"/>
                    <a:pt x="37" y="3"/>
                    <a:pt x="36" y="3"/>
                  </a:cubicBezTo>
                  <a:cubicBezTo>
                    <a:pt x="36" y="3"/>
                    <a:pt x="35" y="3"/>
                    <a:pt x="35" y="3"/>
                  </a:cubicBezTo>
                  <a:cubicBezTo>
                    <a:pt x="35" y="3"/>
                    <a:pt x="34" y="3"/>
                    <a:pt x="34" y="3"/>
                  </a:cubicBezTo>
                  <a:cubicBezTo>
                    <a:pt x="34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4"/>
                    <a:pt x="32" y="4"/>
                  </a:cubicBezTo>
                  <a:cubicBezTo>
                    <a:pt x="31" y="5"/>
                    <a:pt x="30" y="6"/>
                    <a:pt x="28" y="6"/>
                  </a:cubicBezTo>
                  <a:cubicBezTo>
                    <a:pt x="28" y="6"/>
                    <a:pt x="28" y="7"/>
                    <a:pt x="28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5" y="8"/>
                    <a:pt x="23" y="8"/>
                    <a:pt x="22" y="8"/>
                  </a:cubicBezTo>
                  <a:cubicBezTo>
                    <a:pt x="22" y="8"/>
                    <a:pt x="22" y="8"/>
                    <a:pt x="21" y="8"/>
                  </a:cubicBezTo>
                  <a:cubicBezTo>
                    <a:pt x="21" y="8"/>
                    <a:pt x="21" y="9"/>
                    <a:pt x="20" y="9"/>
                  </a:cubicBezTo>
                  <a:cubicBezTo>
                    <a:pt x="20" y="10"/>
                    <a:pt x="19" y="11"/>
                    <a:pt x="17" y="12"/>
                  </a:cubicBezTo>
                  <a:cubicBezTo>
                    <a:pt x="16" y="12"/>
                    <a:pt x="16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4"/>
                    <a:pt x="7" y="17"/>
                    <a:pt x="5" y="19"/>
                  </a:cubicBezTo>
                  <a:cubicBezTo>
                    <a:pt x="5" y="19"/>
                    <a:pt x="5" y="20"/>
                    <a:pt x="5" y="21"/>
                  </a:cubicBezTo>
                  <a:cubicBezTo>
                    <a:pt x="5" y="22"/>
                    <a:pt x="4" y="23"/>
                    <a:pt x="2" y="23"/>
                  </a:cubicBezTo>
                  <a:cubicBezTo>
                    <a:pt x="1" y="23"/>
                    <a:pt x="1" y="26"/>
                    <a:pt x="0" y="2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4" y="29"/>
                    <a:pt x="7" y="34"/>
                    <a:pt x="6" y="38"/>
                  </a:cubicBezTo>
                  <a:cubicBezTo>
                    <a:pt x="6" y="39"/>
                    <a:pt x="6" y="40"/>
                    <a:pt x="7" y="40"/>
                  </a:cubicBezTo>
                  <a:cubicBezTo>
                    <a:pt x="8" y="42"/>
                    <a:pt x="11" y="42"/>
                    <a:pt x="13" y="40"/>
                  </a:cubicBezTo>
                  <a:cubicBezTo>
                    <a:pt x="13" y="39"/>
                    <a:pt x="14" y="39"/>
                    <a:pt x="16" y="39"/>
                  </a:cubicBezTo>
                  <a:cubicBezTo>
                    <a:pt x="19" y="39"/>
                    <a:pt x="24" y="42"/>
                    <a:pt x="24" y="45"/>
                  </a:cubicBezTo>
                  <a:cubicBezTo>
                    <a:pt x="24" y="45"/>
                    <a:pt x="24" y="46"/>
                    <a:pt x="22" y="46"/>
                  </a:cubicBezTo>
                  <a:cubicBezTo>
                    <a:pt x="22" y="46"/>
                    <a:pt x="21" y="46"/>
                    <a:pt x="20" y="46"/>
                  </a:cubicBezTo>
                  <a:cubicBezTo>
                    <a:pt x="19" y="46"/>
                    <a:pt x="17" y="45"/>
                    <a:pt x="16" y="45"/>
                  </a:cubicBezTo>
                  <a:cubicBezTo>
                    <a:pt x="14" y="45"/>
                    <a:pt x="13" y="46"/>
                    <a:pt x="12" y="46"/>
                  </a:cubicBezTo>
                  <a:cubicBezTo>
                    <a:pt x="11" y="47"/>
                    <a:pt x="11" y="47"/>
                    <a:pt x="11" y="48"/>
                  </a:cubicBezTo>
                  <a:cubicBezTo>
                    <a:pt x="11" y="48"/>
                    <a:pt x="12" y="49"/>
                    <a:pt x="13" y="50"/>
                  </a:cubicBezTo>
                  <a:cubicBezTo>
                    <a:pt x="14" y="52"/>
                    <a:pt x="15" y="54"/>
                    <a:pt x="15" y="55"/>
                  </a:cubicBezTo>
                  <a:cubicBezTo>
                    <a:pt x="14" y="57"/>
                    <a:pt x="15" y="59"/>
                    <a:pt x="16" y="60"/>
                  </a:cubicBezTo>
                  <a:cubicBezTo>
                    <a:pt x="17" y="61"/>
                    <a:pt x="18" y="62"/>
                    <a:pt x="19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2" y="62"/>
                    <a:pt x="24" y="64"/>
                    <a:pt x="26" y="65"/>
                  </a:cubicBezTo>
                  <a:cubicBezTo>
                    <a:pt x="27" y="66"/>
                    <a:pt x="29" y="67"/>
                    <a:pt x="29" y="67"/>
                  </a:cubicBezTo>
                  <a:cubicBezTo>
                    <a:pt x="30" y="67"/>
                    <a:pt x="30" y="67"/>
                    <a:pt x="30" y="67"/>
                  </a:cubicBezTo>
                  <a:cubicBezTo>
                    <a:pt x="30" y="67"/>
                    <a:pt x="29" y="63"/>
                    <a:pt x="28" y="61"/>
                  </a:cubicBezTo>
                  <a:cubicBezTo>
                    <a:pt x="27" y="59"/>
                    <a:pt x="27" y="57"/>
                    <a:pt x="27" y="56"/>
                  </a:cubicBezTo>
                  <a:cubicBezTo>
                    <a:pt x="27" y="56"/>
                    <a:pt x="28" y="55"/>
                    <a:pt x="29" y="55"/>
                  </a:cubicBezTo>
                  <a:cubicBezTo>
                    <a:pt x="29" y="55"/>
                    <a:pt x="30" y="56"/>
                    <a:pt x="31" y="56"/>
                  </a:cubicBezTo>
                  <a:cubicBezTo>
                    <a:pt x="32" y="56"/>
                    <a:pt x="34" y="57"/>
                    <a:pt x="35" y="56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5" y="54"/>
                    <a:pt x="33" y="53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29" y="53"/>
                    <a:pt x="29" y="52"/>
                    <a:pt x="29" y="52"/>
                  </a:cubicBezTo>
                  <a:cubicBezTo>
                    <a:pt x="28" y="51"/>
                    <a:pt x="28" y="51"/>
                    <a:pt x="29" y="50"/>
                  </a:cubicBezTo>
                  <a:cubicBezTo>
                    <a:pt x="29" y="49"/>
                    <a:pt x="31" y="48"/>
                    <a:pt x="32" y="48"/>
                  </a:cubicBezTo>
                  <a:cubicBezTo>
                    <a:pt x="33" y="48"/>
                    <a:pt x="34" y="48"/>
                    <a:pt x="35" y="49"/>
                  </a:cubicBezTo>
                  <a:cubicBezTo>
                    <a:pt x="37" y="50"/>
                    <a:pt x="39" y="49"/>
                    <a:pt x="41" y="49"/>
                  </a:cubicBezTo>
                  <a:cubicBezTo>
                    <a:pt x="41" y="48"/>
                    <a:pt x="42" y="48"/>
                    <a:pt x="43" y="48"/>
                  </a:cubicBezTo>
                  <a:cubicBezTo>
                    <a:pt x="43" y="48"/>
                    <a:pt x="43" y="47"/>
                    <a:pt x="43" y="45"/>
                  </a:cubicBezTo>
                  <a:cubicBezTo>
                    <a:pt x="43" y="44"/>
                    <a:pt x="43" y="41"/>
                    <a:pt x="39" y="40"/>
                  </a:cubicBezTo>
                  <a:cubicBezTo>
                    <a:pt x="38" y="40"/>
                    <a:pt x="38" y="40"/>
                    <a:pt x="37" y="40"/>
                  </a:cubicBezTo>
                  <a:cubicBezTo>
                    <a:pt x="36" y="40"/>
                    <a:pt x="35" y="41"/>
                    <a:pt x="34" y="41"/>
                  </a:cubicBezTo>
                  <a:cubicBezTo>
                    <a:pt x="34" y="42"/>
                    <a:pt x="33" y="42"/>
                    <a:pt x="32" y="42"/>
                  </a:cubicBezTo>
                  <a:cubicBezTo>
                    <a:pt x="31" y="42"/>
                    <a:pt x="30" y="42"/>
                    <a:pt x="29" y="41"/>
                  </a:cubicBezTo>
                  <a:cubicBezTo>
                    <a:pt x="28" y="40"/>
                    <a:pt x="28" y="39"/>
                    <a:pt x="28" y="37"/>
                  </a:cubicBezTo>
                  <a:cubicBezTo>
                    <a:pt x="28" y="36"/>
                    <a:pt x="29" y="36"/>
                    <a:pt x="30" y="35"/>
                  </a:cubicBezTo>
                  <a:cubicBezTo>
                    <a:pt x="32" y="35"/>
                    <a:pt x="33" y="35"/>
                    <a:pt x="33" y="34"/>
                  </a:cubicBezTo>
                  <a:cubicBezTo>
                    <a:pt x="33" y="32"/>
                    <a:pt x="30" y="29"/>
                    <a:pt x="27" y="26"/>
                  </a:cubicBezTo>
                  <a:cubicBezTo>
                    <a:pt x="26" y="25"/>
                    <a:pt x="25" y="23"/>
                    <a:pt x="24" y="22"/>
                  </a:cubicBezTo>
                  <a:cubicBezTo>
                    <a:pt x="22" y="20"/>
                    <a:pt x="23" y="19"/>
                    <a:pt x="23" y="18"/>
                  </a:cubicBezTo>
                  <a:cubicBezTo>
                    <a:pt x="24" y="16"/>
                    <a:pt x="25" y="16"/>
                    <a:pt x="27" y="16"/>
                  </a:cubicBezTo>
                  <a:cubicBezTo>
                    <a:pt x="29" y="16"/>
                    <a:pt x="30" y="16"/>
                    <a:pt x="31" y="18"/>
                  </a:cubicBezTo>
                  <a:cubicBezTo>
                    <a:pt x="32" y="19"/>
                    <a:pt x="34" y="19"/>
                    <a:pt x="35" y="19"/>
                  </a:cubicBezTo>
                  <a:cubicBezTo>
                    <a:pt x="36" y="19"/>
                    <a:pt x="38" y="19"/>
                    <a:pt x="39" y="18"/>
                  </a:cubicBezTo>
                  <a:cubicBezTo>
                    <a:pt x="39" y="18"/>
                    <a:pt x="39" y="18"/>
                    <a:pt x="39" y="16"/>
                  </a:cubicBezTo>
                  <a:cubicBezTo>
                    <a:pt x="38" y="15"/>
                    <a:pt x="37" y="11"/>
                    <a:pt x="41" y="10"/>
                  </a:cubicBezTo>
                  <a:cubicBezTo>
                    <a:pt x="42" y="9"/>
                    <a:pt x="43" y="9"/>
                    <a:pt x="44" y="9"/>
                  </a:cubicBezTo>
                  <a:cubicBezTo>
                    <a:pt x="46" y="9"/>
                    <a:pt x="47" y="10"/>
                    <a:pt x="48" y="11"/>
                  </a:cubicBezTo>
                  <a:cubicBezTo>
                    <a:pt x="48" y="12"/>
                    <a:pt x="48" y="12"/>
                    <a:pt x="49" y="12"/>
                  </a:cubicBezTo>
                  <a:cubicBezTo>
                    <a:pt x="49" y="12"/>
                    <a:pt x="49" y="12"/>
                    <a:pt x="50" y="11"/>
                  </a:cubicBezTo>
                  <a:cubicBezTo>
                    <a:pt x="51" y="10"/>
                    <a:pt x="53" y="8"/>
                    <a:pt x="57" y="8"/>
                  </a:cubicBezTo>
                  <a:cubicBezTo>
                    <a:pt x="60" y="8"/>
                    <a:pt x="62" y="9"/>
                    <a:pt x="64" y="11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5" y="10"/>
                    <a:pt x="66" y="9"/>
                    <a:pt x="66" y="9"/>
                  </a:cubicBezTo>
                  <a:cubicBezTo>
                    <a:pt x="66" y="7"/>
                    <a:pt x="67" y="7"/>
                    <a:pt x="68" y="6"/>
                  </a:cubicBezTo>
                  <a:cubicBezTo>
                    <a:pt x="69" y="5"/>
                    <a:pt x="69" y="4"/>
                    <a:pt x="69" y="3"/>
                  </a:cubicBezTo>
                  <a:cubicBezTo>
                    <a:pt x="69" y="3"/>
                    <a:pt x="69" y="2"/>
                    <a:pt x="69" y="2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8" y="0"/>
                    <a:pt x="68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2"/>
                    <a:pt x="65" y="3"/>
                    <a:pt x="65" y="3"/>
                  </a:cubicBezTo>
                  <a:cubicBezTo>
                    <a:pt x="64" y="4"/>
                    <a:pt x="62" y="5"/>
                    <a:pt x="60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87" name="Freeform 289"/>
            <p:cNvSpPr>
              <a:spLocks/>
            </p:cNvSpPr>
            <p:nvPr/>
          </p:nvSpPr>
          <p:spPr bwMode="auto">
            <a:xfrm>
              <a:off x="12107863" y="6927850"/>
              <a:ext cx="898525" cy="847725"/>
            </a:xfrm>
            <a:custGeom>
              <a:avLst/>
              <a:gdLst>
                <a:gd name="T0" fmla="*/ 168 w 169"/>
                <a:gd name="T1" fmla="*/ 16 h 162"/>
                <a:gd name="T2" fmla="*/ 169 w 169"/>
                <a:gd name="T3" fmla="*/ 13 h 162"/>
                <a:gd name="T4" fmla="*/ 154 w 169"/>
                <a:gd name="T5" fmla="*/ 10 h 162"/>
                <a:gd name="T6" fmla="*/ 137 w 169"/>
                <a:gd name="T7" fmla="*/ 1 h 162"/>
                <a:gd name="T8" fmla="*/ 114 w 169"/>
                <a:gd name="T9" fmla="*/ 18 h 162"/>
                <a:gd name="T10" fmla="*/ 105 w 169"/>
                <a:gd name="T11" fmla="*/ 32 h 162"/>
                <a:gd name="T12" fmla="*/ 75 w 169"/>
                <a:gd name="T13" fmla="*/ 21 h 162"/>
                <a:gd name="T14" fmla="*/ 63 w 169"/>
                <a:gd name="T15" fmla="*/ 12 h 162"/>
                <a:gd name="T16" fmla="*/ 51 w 169"/>
                <a:gd name="T17" fmla="*/ 5 h 162"/>
                <a:gd name="T18" fmla="*/ 37 w 169"/>
                <a:gd name="T19" fmla="*/ 3 h 162"/>
                <a:gd name="T20" fmla="*/ 24 w 169"/>
                <a:gd name="T21" fmla="*/ 0 h 162"/>
                <a:gd name="T22" fmla="*/ 24 w 169"/>
                <a:gd name="T23" fmla="*/ 3 h 162"/>
                <a:gd name="T24" fmla="*/ 24 w 169"/>
                <a:gd name="T25" fmla="*/ 5 h 162"/>
                <a:gd name="T26" fmla="*/ 19 w 169"/>
                <a:gd name="T27" fmla="*/ 9 h 162"/>
                <a:gd name="T28" fmla="*/ 13 w 169"/>
                <a:gd name="T29" fmla="*/ 14 h 162"/>
                <a:gd name="T30" fmla="*/ 9 w 169"/>
                <a:gd name="T31" fmla="*/ 21 h 162"/>
                <a:gd name="T32" fmla="*/ 7 w 169"/>
                <a:gd name="T33" fmla="*/ 32 h 162"/>
                <a:gd name="T34" fmla="*/ 3 w 169"/>
                <a:gd name="T35" fmla="*/ 35 h 162"/>
                <a:gd name="T36" fmla="*/ 1 w 169"/>
                <a:gd name="T37" fmla="*/ 36 h 162"/>
                <a:gd name="T38" fmla="*/ 0 w 169"/>
                <a:gd name="T39" fmla="*/ 37 h 162"/>
                <a:gd name="T40" fmla="*/ 2 w 169"/>
                <a:gd name="T41" fmla="*/ 41 h 162"/>
                <a:gd name="T42" fmla="*/ 5 w 169"/>
                <a:gd name="T43" fmla="*/ 54 h 162"/>
                <a:gd name="T44" fmla="*/ 4 w 169"/>
                <a:gd name="T45" fmla="*/ 67 h 162"/>
                <a:gd name="T46" fmla="*/ 4 w 169"/>
                <a:gd name="T47" fmla="*/ 74 h 162"/>
                <a:gd name="T48" fmla="*/ 6 w 169"/>
                <a:gd name="T49" fmla="*/ 80 h 162"/>
                <a:gd name="T50" fmla="*/ 1 w 169"/>
                <a:gd name="T51" fmla="*/ 84 h 162"/>
                <a:gd name="T52" fmla="*/ 6 w 169"/>
                <a:gd name="T53" fmla="*/ 91 h 162"/>
                <a:gd name="T54" fmla="*/ 7 w 169"/>
                <a:gd name="T55" fmla="*/ 100 h 162"/>
                <a:gd name="T56" fmla="*/ 19 w 169"/>
                <a:gd name="T57" fmla="*/ 105 h 162"/>
                <a:gd name="T58" fmla="*/ 24 w 169"/>
                <a:gd name="T59" fmla="*/ 107 h 162"/>
                <a:gd name="T60" fmla="*/ 25 w 169"/>
                <a:gd name="T61" fmla="*/ 107 h 162"/>
                <a:gd name="T62" fmla="*/ 26 w 169"/>
                <a:gd name="T63" fmla="*/ 108 h 162"/>
                <a:gd name="T64" fmla="*/ 27 w 169"/>
                <a:gd name="T65" fmla="*/ 109 h 162"/>
                <a:gd name="T66" fmla="*/ 27 w 169"/>
                <a:gd name="T67" fmla="*/ 111 h 162"/>
                <a:gd name="T68" fmla="*/ 28 w 169"/>
                <a:gd name="T69" fmla="*/ 113 h 162"/>
                <a:gd name="T70" fmla="*/ 29 w 169"/>
                <a:gd name="T71" fmla="*/ 115 h 162"/>
                <a:gd name="T72" fmla="*/ 29 w 169"/>
                <a:gd name="T73" fmla="*/ 116 h 162"/>
                <a:gd name="T74" fmla="*/ 35 w 169"/>
                <a:gd name="T75" fmla="*/ 116 h 162"/>
                <a:gd name="T76" fmla="*/ 37 w 169"/>
                <a:gd name="T77" fmla="*/ 117 h 162"/>
                <a:gd name="T78" fmla="*/ 40 w 169"/>
                <a:gd name="T79" fmla="*/ 117 h 162"/>
                <a:gd name="T80" fmla="*/ 42 w 169"/>
                <a:gd name="T81" fmla="*/ 118 h 162"/>
                <a:gd name="T82" fmla="*/ 44 w 169"/>
                <a:gd name="T83" fmla="*/ 118 h 162"/>
                <a:gd name="T84" fmla="*/ 52 w 169"/>
                <a:gd name="T85" fmla="*/ 126 h 162"/>
                <a:gd name="T86" fmla="*/ 60 w 169"/>
                <a:gd name="T87" fmla="*/ 122 h 162"/>
                <a:gd name="T88" fmla="*/ 62 w 169"/>
                <a:gd name="T89" fmla="*/ 121 h 162"/>
                <a:gd name="T90" fmla="*/ 71 w 169"/>
                <a:gd name="T91" fmla="*/ 116 h 162"/>
                <a:gd name="T92" fmla="*/ 156 w 169"/>
                <a:gd name="T93" fmla="*/ 162 h 162"/>
                <a:gd name="T94" fmla="*/ 166 w 169"/>
                <a:gd name="T95" fmla="*/ 156 h 162"/>
                <a:gd name="T96" fmla="*/ 166 w 169"/>
                <a:gd name="T97" fmla="*/ 133 h 162"/>
                <a:gd name="T98" fmla="*/ 166 w 169"/>
                <a:gd name="T99" fmla="*/ 39 h 162"/>
                <a:gd name="T100" fmla="*/ 167 w 169"/>
                <a:gd name="T101" fmla="*/ 25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9" h="162">
                  <a:moveTo>
                    <a:pt x="167" y="25"/>
                  </a:moveTo>
                  <a:cubicBezTo>
                    <a:pt x="167" y="22"/>
                    <a:pt x="166" y="20"/>
                    <a:pt x="168" y="16"/>
                  </a:cubicBezTo>
                  <a:cubicBezTo>
                    <a:pt x="168" y="15"/>
                    <a:pt x="168" y="14"/>
                    <a:pt x="169" y="13"/>
                  </a:cubicBezTo>
                  <a:cubicBezTo>
                    <a:pt x="169" y="13"/>
                    <a:pt x="169" y="13"/>
                    <a:pt x="169" y="13"/>
                  </a:cubicBezTo>
                  <a:cubicBezTo>
                    <a:pt x="168" y="12"/>
                    <a:pt x="165" y="11"/>
                    <a:pt x="159" y="11"/>
                  </a:cubicBezTo>
                  <a:cubicBezTo>
                    <a:pt x="158" y="10"/>
                    <a:pt x="156" y="10"/>
                    <a:pt x="154" y="10"/>
                  </a:cubicBezTo>
                  <a:cubicBezTo>
                    <a:pt x="149" y="9"/>
                    <a:pt x="147" y="7"/>
                    <a:pt x="146" y="5"/>
                  </a:cubicBezTo>
                  <a:cubicBezTo>
                    <a:pt x="144" y="3"/>
                    <a:pt x="143" y="1"/>
                    <a:pt x="137" y="1"/>
                  </a:cubicBezTo>
                  <a:cubicBezTo>
                    <a:pt x="126" y="0"/>
                    <a:pt x="113" y="9"/>
                    <a:pt x="113" y="13"/>
                  </a:cubicBezTo>
                  <a:cubicBezTo>
                    <a:pt x="113" y="14"/>
                    <a:pt x="114" y="16"/>
                    <a:pt x="114" y="18"/>
                  </a:cubicBezTo>
                  <a:cubicBezTo>
                    <a:pt x="116" y="21"/>
                    <a:pt x="117" y="25"/>
                    <a:pt x="114" y="28"/>
                  </a:cubicBezTo>
                  <a:cubicBezTo>
                    <a:pt x="112" y="31"/>
                    <a:pt x="109" y="32"/>
                    <a:pt x="105" y="32"/>
                  </a:cubicBezTo>
                  <a:cubicBezTo>
                    <a:pt x="102" y="32"/>
                    <a:pt x="98" y="31"/>
                    <a:pt x="96" y="28"/>
                  </a:cubicBezTo>
                  <a:cubicBezTo>
                    <a:pt x="90" y="23"/>
                    <a:pt x="81" y="21"/>
                    <a:pt x="75" y="21"/>
                  </a:cubicBezTo>
                  <a:cubicBezTo>
                    <a:pt x="71" y="21"/>
                    <a:pt x="67" y="20"/>
                    <a:pt x="65" y="17"/>
                  </a:cubicBezTo>
                  <a:cubicBezTo>
                    <a:pt x="64" y="15"/>
                    <a:pt x="63" y="14"/>
                    <a:pt x="63" y="12"/>
                  </a:cubicBezTo>
                  <a:cubicBezTo>
                    <a:pt x="64" y="9"/>
                    <a:pt x="63" y="8"/>
                    <a:pt x="57" y="7"/>
                  </a:cubicBezTo>
                  <a:cubicBezTo>
                    <a:pt x="55" y="6"/>
                    <a:pt x="53" y="6"/>
                    <a:pt x="51" y="5"/>
                  </a:cubicBezTo>
                  <a:cubicBezTo>
                    <a:pt x="48" y="4"/>
                    <a:pt x="45" y="2"/>
                    <a:pt x="41" y="2"/>
                  </a:cubicBezTo>
                  <a:cubicBezTo>
                    <a:pt x="39" y="2"/>
                    <a:pt x="38" y="2"/>
                    <a:pt x="37" y="3"/>
                  </a:cubicBezTo>
                  <a:cubicBezTo>
                    <a:pt x="36" y="3"/>
                    <a:pt x="34" y="3"/>
                    <a:pt x="33" y="3"/>
                  </a:cubicBezTo>
                  <a:cubicBezTo>
                    <a:pt x="30" y="3"/>
                    <a:pt x="26" y="2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2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4"/>
                    <a:pt x="24" y="4"/>
                    <a:pt x="24" y="5"/>
                  </a:cubicBezTo>
                  <a:cubicBezTo>
                    <a:pt x="24" y="8"/>
                    <a:pt x="21" y="9"/>
                    <a:pt x="20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7" y="10"/>
                    <a:pt x="14" y="13"/>
                    <a:pt x="13" y="14"/>
                  </a:cubicBezTo>
                  <a:cubicBezTo>
                    <a:pt x="12" y="16"/>
                    <a:pt x="11" y="17"/>
                    <a:pt x="10" y="17"/>
                  </a:cubicBezTo>
                  <a:cubicBezTo>
                    <a:pt x="9" y="18"/>
                    <a:pt x="9" y="20"/>
                    <a:pt x="9" y="21"/>
                  </a:cubicBezTo>
                  <a:cubicBezTo>
                    <a:pt x="10" y="23"/>
                    <a:pt x="9" y="28"/>
                    <a:pt x="7" y="31"/>
                  </a:cubicBezTo>
                  <a:cubicBezTo>
                    <a:pt x="7" y="31"/>
                    <a:pt x="7" y="32"/>
                    <a:pt x="7" y="32"/>
                  </a:cubicBezTo>
                  <a:cubicBezTo>
                    <a:pt x="6" y="33"/>
                    <a:pt x="5" y="34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7"/>
                    <a:pt x="0" y="37"/>
                    <a:pt x="0" y="37"/>
                  </a:cubicBezTo>
                  <a:cubicBezTo>
                    <a:pt x="0" y="37"/>
                    <a:pt x="1" y="39"/>
                    <a:pt x="2" y="40"/>
                  </a:cubicBezTo>
                  <a:cubicBezTo>
                    <a:pt x="2" y="40"/>
                    <a:pt x="2" y="41"/>
                    <a:pt x="2" y="41"/>
                  </a:cubicBezTo>
                  <a:cubicBezTo>
                    <a:pt x="3" y="43"/>
                    <a:pt x="5" y="45"/>
                    <a:pt x="5" y="47"/>
                  </a:cubicBezTo>
                  <a:cubicBezTo>
                    <a:pt x="7" y="50"/>
                    <a:pt x="6" y="52"/>
                    <a:pt x="5" y="54"/>
                  </a:cubicBezTo>
                  <a:cubicBezTo>
                    <a:pt x="5" y="56"/>
                    <a:pt x="4" y="57"/>
                    <a:pt x="5" y="59"/>
                  </a:cubicBezTo>
                  <a:cubicBezTo>
                    <a:pt x="7" y="63"/>
                    <a:pt x="6" y="65"/>
                    <a:pt x="4" y="67"/>
                  </a:cubicBezTo>
                  <a:cubicBezTo>
                    <a:pt x="3" y="68"/>
                    <a:pt x="4" y="70"/>
                    <a:pt x="4" y="71"/>
                  </a:cubicBezTo>
                  <a:cubicBezTo>
                    <a:pt x="4" y="72"/>
                    <a:pt x="4" y="73"/>
                    <a:pt x="4" y="74"/>
                  </a:cubicBezTo>
                  <a:cubicBezTo>
                    <a:pt x="4" y="74"/>
                    <a:pt x="5" y="75"/>
                    <a:pt x="5" y="76"/>
                  </a:cubicBezTo>
                  <a:cubicBezTo>
                    <a:pt x="6" y="77"/>
                    <a:pt x="7" y="79"/>
                    <a:pt x="6" y="80"/>
                  </a:cubicBezTo>
                  <a:cubicBezTo>
                    <a:pt x="6" y="80"/>
                    <a:pt x="5" y="80"/>
                    <a:pt x="5" y="80"/>
                  </a:cubicBezTo>
                  <a:cubicBezTo>
                    <a:pt x="2" y="83"/>
                    <a:pt x="1" y="84"/>
                    <a:pt x="1" y="84"/>
                  </a:cubicBezTo>
                  <a:cubicBezTo>
                    <a:pt x="1" y="85"/>
                    <a:pt x="2" y="86"/>
                    <a:pt x="3" y="87"/>
                  </a:cubicBezTo>
                  <a:cubicBezTo>
                    <a:pt x="4" y="88"/>
                    <a:pt x="5" y="89"/>
                    <a:pt x="6" y="91"/>
                  </a:cubicBezTo>
                  <a:cubicBezTo>
                    <a:pt x="8" y="94"/>
                    <a:pt x="8" y="96"/>
                    <a:pt x="7" y="98"/>
                  </a:cubicBezTo>
                  <a:cubicBezTo>
                    <a:pt x="7" y="98"/>
                    <a:pt x="7" y="99"/>
                    <a:pt x="7" y="100"/>
                  </a:cubicBezTo>
                  <a:cubicBezTo>
                    <a:pt x="8" y="102"/>
                    <a:pt x="11" y="104"/>
                    <a:pt x="14" y="104"/>
                  </a:cubicBezTo>
                  <a:cubicBezTo>
                    <a:pt x="16" y="104"/>
                    <a:pt x="18" y="105"/>
                    <a:pt x="19" y="105"/>
                  </a:cubicBezTo>
                  <a:cubicBezTo>
                    <a:pt x="20" y="106"/>
                    <a:pt x="21" y="106"/>
                    <a:pt x="23" y="106"/>
                  </a:cubicBezTo>
                  <a:cubicBezTo>
                    <a:pt x="23" y="106"/>
                    <a:pt x="23" y="106"/>
                    <a:pt x="24" y="107"/>
                  </a:cubicBezTo>
                  <a:cubicBezTo>
                    <a:pt x="24" y="107"/>
                    <a:pt x="24" y="107"/>
                    <a:pt x="24" y="107"/>
                  </a:cubicBezTo>
                  <a:cubicBezTo>
                    <a:pt x="24" y="107"/>
                    <a:pt x="25" y="107"/>
                    <a:pt x="25" y="107"/>
                  </a:cubicBezTo>
                  <a:cubicBezTo>
                    <a:pt x="25" y="107"/>
                    <a:pt x="25" y="107"/>
                    <a:pt x="25" y="108"/>
                  </a:cubicBezTo>
                  <a:cubicBezTo>
                    <a:pt x="25" y="108"/>
                    <a:pt x="26" y="108"/>
                    <a:pt x="26" y="108"/>
                  </a:cubicBezTo>
                  <a:cubicBezTo>
                    <a:pt x="26" y="108"/>
                    <a:pt x="26" y="108"/>
                    <a:pt x="26" y="109"/>
                  </a:cubicBezTo>
                  <a:cubicBezTo>
                    <a:pt x="26" y="109"/>
                    <a:pt x="26" y="109"/>
                    <a:pt x="27" y="109"/>
                  </a:cubicBezTo>
                  <a:cubicBezTo>
                    <a:pt x="27" y="110"/>
                    <a:pt x="27" y="110"/>
                    <a:pt x="27" y="110"/>
                  </a:cubicBezTo>
                  <a:cubicBezTo>
                    <a:pt x="27" y="110"/>
                    <a:pt x="27" y="111"/>
                    <a:pt x="27" y="111"/>
                  </a:cubicBezTo>
                  <a:cubicBezTo>
                    <a:pt x="27" y="111"/>
                    <a:pt x="28" y="111"/>
                    <a:pt x="28" y="112"/>
                  </a:cubicBezTo>
                  <a:cubicBezTo>
                    <a:pt x="28" y="112"/>
                    <a:pt x="28" y="112"/>
                    <a:pt x="28" y="113"/>
                  </a:cubicBezTo>
                  <a:cubicBezTo>
                    <a:pt x="28" y="113"/>
                    <a:pt x="28" y="113"/>
                    <a:pt x="28" y="113"/>
                  </a:cubicBezTo>
                  <a:cubicBezTo>
                    <a:pt x="28" y="114"/>
                    <a:pt x="29" y="114"/>
                    <a:pt x="29" y="115"/>
                  </a:cubicBezTo>
                  <a:cubicBezTo>
                    <a:pt x="29" y="115"/>
                    <a:pt x="29" y="115"/>
                    <a:pt x="29" y="115"/>
                  </a:cubicBezTo>
                  <a:cubicBezTo>
                    <a:pt x="29" y="115"/>
                    <a:pt x="29" y="116"/>
                    <a:pt x="29" y="116"/>
                  </a:cubicBezTo>
                  <a:cubicBezTo>
                    <a:pt x="30" y="116"/>
                    <a:pt x="32" y="116"/>
                    <a:pt x="34" y="116"/>
                  </a:cubicBezTo>
                  <a:cubicBezTo>
                    <a:pt x="35" y="116"/>
                    <a:pt x="35" y="116"/>
                    <a:pt x="35" y="116"/>
                  </a:cubicBezTo>
                  <a:cubicBezTo>
                    <a:pt x="36" y="116"/>
                    <a:pt x="36" y="116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8" y="117"/>
                    <a:pt x="39" y="117"/>
                    <a:pt x="39" y="117"/>
                  </a:cubicBezTo>
                  <a:cubicBezTo>
                    <a:pt x="39" y="117"/>
                    <a:pt x="39" y="117"/>
                    <a:pt x="40" y="117"/>
                  </a:cubicBezTo>
                  <a:cubicBezTo>
                    <a:pt x="40" y="117"/>
                    <a:pt x="41" y="117"/>
                    <a:pt x="41" y="117"/>
                  </a:cubicBezTo>
                  <a:cubicBezTo>
                    <a:pt x="41" y="118"/>
                    <a:pt x="42" y="118"/>
                    <a:pt x="42" y="118"/>
                  </a:cubicBezTo>
                  <a:cubicBezTo>
                    <a:pt x="42" y="118"/>
                    <a:pt x="43" y="118"/>
                    <a:pt x="43" y="118"/>
                  </a:cubicBezTo>
                  <a:cubicBezTo>
                    <a:pt x="44" y="118"/>
                    <a:pt x="44" y="118"/>
                    <a:pt x="44" y="118"/>
                  </a:cubicBezTo>
                  <a:cubicBezTo>
                    <a:pt x="44" y="119"/>
                    <a:pt x="45" y="119"/>
                    <a:pt x="45" y="119"/>
                  </a:cubicBezTo>
                  <a:cubicBezTo>
                    <a:pt x="49" y="122"/>
                    <a:pt x="51" y="125"/>
                    <a:pt x="52" y="126"/>
                  </a:cubicBezTo>
                  <a:cubicBezTo>
                    <a:pt x="60" y="122"/>
                    <a:pt x="60" y="122"/>
                    <a:pt x="60" y="122"/>
                  </a:cubicBezTo>
                  <a:cubicBezTo>
                    <a:pt x="60" y="122"/>
                    <a:pt x="60" y="122"/>
                    <a:pt x="60" y="122"/>
                  </a:cubicBezTo>
                  <a:cubicBezTo>
                    <a:pt x="60" y="122"/>
                    <a:pt x="60" y="122"/>
                    <a:pt x="60" y="122"/>
                  </a:cubicBezTo>
                  <a:cubicBezTo>
                    <a:pt x="62" y="121"/>
                    <a:pt x="62" y="121"/>
                    <a:pt x="62" y="121"/>
                  </a:cubicBezTo>
                  <a:cubicBezTo>
                    <a:pt x="62" y="121"/>
                    <a:pt x="62" y="121"/>
                    <a:pt x="62" y="121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156" y="162"/>
                    <a:pt x="156" y="162"/>
                    <a:pt x="156" y="162"/>
                  </a:cubicBezTo>
                  <a:cubicBezTo>
                    <a:pt x="156" y="156"/>
                    <a:pt x="156" y="156"/>
                    <a:pt x="156" y="156"/>
                  </a:cubicBezTo>
                  <a:cubicBezTo>
                    <a:pt x="166" y="156"/>
                    <a:pt x="166" y="156"/>
                    <a:pt x="166" y="156"/>
                  </a:cubicBezTo>
                  <a:cubicBezTo>
                    <a:pt x="166" y="135"/>
                    <a:pt x="166" y="135"/>
                    <a:pt x="166" y="135"/>
                  </a:cubicBezTo>
                  <a:cubicBezTo>
                    <a:pt x="166" y="133"/>
                    <a:pt x="166" y="133"/>
                    <a:pt x="166" y="133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4"/>
                    <a:pt x="166" y="42"/>
                    <a:pt x="166" y="39"/>
                  </a:cubicBezTo>
                  <a:cubicBezTo>
                    <a:pt x="165" y="36"/>
                    <a:pt x="164" y="32"/>
                    <a:pt x="167" y="29"/>
                  </a:cubicBezTo>
                  <a:cubicBezTo>
                    <a:pt x="168" y="28"/>
                    <a:pt x="168" y="26"/>
                    <a:pt x="167" y="2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88" name="Freeform 290"/>
            <p:cNvSpPr>
              <a:spLocks/>
            </p:cNvSpPr>
            <p:nvPr/>
          </p:nvSpPr>
          <p:spPr bwMode="auto">
            <a:xfrm>
              <a:off x="12746038" y="6278563"/>
              <a:ext cx="149225" cy="98425"/>
            </a:xfrm>
            <a:custGeom>
              <a:avLst/>
              <a:gdLst>
                <a:gd name="T0" fmla="*/ 20 w 28"/>
                <a:gd name="T1" fmla="*/ 1 h 19"/>
                <a:gd name="T2" fmla="*/ 20 w 28"/>
                <a:gd name="T3" fmla="*/ 0 h 19"/>
                <a:gd name="T4" fmla="*/ 20 w 28"/>
                <a:gd name="T5" fmla="*/ 0 h 19"/>
                <a:gd name="T6" fmla="*/ 20 w 28"/>
                <a:gd name="T7" fmla="*/ 0 h 19"/>
                <a:gd name="T8" fmla="*/ 20 w 28"/>
                <a:gd name="T9" fmla="*/ 0 h 19"/>
                <a:gd name="T10" fmla="*/ 2 w 28"/>
                <a:gd name="T11" fmla="*/ 3 h 19"/>
                <a:gd name="T12" fmla="*/ 1 w 28"/>
                <a:gd name="T13" fmla="*/ 3 h 19"/>
                <a:gd name="T14" fmla="*/ 1 w 28"/>
                <a:gd name="T15" fmla="*/ 3 h 19"/>
                <a:gd name="T16" fmla="*/ 1 w 28"/>
                <a:gd name="T17" fmla="*/ 6 h 19"/>
                <a:gd name="T18" fmla="*/ 1 w 28"/>
                <a:gd name="T19" fmla="*/ 6 h 19"/>
                <a:gd name="T20" fmla="*/ 0 w 28"/>
                <a:gd name="T21" fmla="*/ 8 h 19"/>
                <a:gd name="T22" fmla="*/ 0 w 28"/>
                <a:gd name="T23" fmla="*/ 9 h 19"/>
                <a:gd name="T24" fmla="*/ 0 w 28"/>
                <a:gd name="T25" fmla="*/ 11 h 19"/>
                <a:gd name="T26" fmla="*/ 0 w 28"/>
                <a:gd name="T27" fmla="*/ 11 h 19"/>
                <a:gd name="T28" fmla="*/ 0 w 28"/>
                <a:gd name="T29" fmla="*/ 13 h 19"/>
                <a:gd name="T30" fmla="*/ 1 w 28"/>
                <a:gd name="T31" fmla="*/ 15 h 19"/>
                <a:gd name="T32" fmla="*/ 2 w 28"/>
                <a:gd name="T33" fmla="*/ 15 h 19"/>
                <a:gd name="T34" fmla="*/ 2 w 28"/>
                <a:gd name="T35" fmla="*/ 16 h 19"/>
                <a:gd name="T36" fmla="*/ 3 w 28"/>
                <a:gd name="T37" fmla="*/ 17 h 19"/>
                <a:gd name="T38" fmla="*/ 4 w 28"/>
                <a:gd name="T39" fmla="*/ 18 h 19"/>
                <a:gd name="T40" fmla="*/ 5 w 28"/>
                <a:gd name="T41" fmla="*/ 19 h 19"/>
                <a:gd name="T42" fmla="*/ 6 w 28"/>
                <a:gd name="T43" fmla="*/ 19 h 19"/>
                <a:gd name="T44" fmla="*/ 7 w 28"/>
                <a:gd name="T45" fmla="*/ 19 h 19"/>
                <a:gd name="T46" fmla="*/ 7 w 28"/>
                <a:gd name="T47" fmla="*/ 19 h 19"/>
                <a:gd name="T48" fmla="*/ 7 w 28"/>
                <a:gd name="T49" fmla="*/ 19 h 19"/>
                <a:gd name="T50" fmla="*/ 9 w 28"/>
                <a:gd name="T51" fmla="*/ 19 h 19"/>
                <a:gd name="T52" fmla="*/ 9 w 28"/>
                <a:gd name="T53" fmla="*/ 19 h 19"/>
                <a:gd name="T54" fmla="*/ 10 w 28"/>
                <a:gd name="T55" fmla="*/ 19 h 19"/>
                <a:gd name="T56" fmla="*/ 11 w 28"/>
                <a:gd name="T57" fmla="*/ 19 h 19"/>
                <a:gd name="T58" fmla="*/ 12 w 28"/>
                <a:gd name="T59" fmla="*/ 19 h 19"/>
                <a:gd name="T60" fmla="*/ 13 w 28"/>
                <a:gd name="T61" fmla="*/ 19 h 19"/>
                <a:gd name="T62" fmla="*/ 16 w 28"/>
                <a:gd name="T63" fmla="*/ 17 h 19"/>
                <a:gd name="T64" fmla="*/ 18 w 28"/>
                <a:gd name="T65" fmla="*/ 15 h 19"/>
                <a:gd name="T66" fmla="*/ 19 w 28"/>
                <a:gd name="T67" fmla="*/ 15 h 19"/>
                <a:gd name="T68" fmla="*/ 28 w 28"/>
                <a:gd name="T69" fmla="*/ 11 h 19"/>
                <a:gd name="T70" fmla="*/ 28 w 28"/>
                <a:gd name="T71" fmla="*/ 10 h 19"/>
                <a:gd name="T72" fmla="*/ 26 w 28"/>
                <a:gd name="T73" fmla="*/ 8 h 19"/>
                <a:gd name="T74" fmla="*/ 21 w 28"/>
                <a:gd name="T75" fmla="*/ 2 h 19"/>
                <a:gd name="T76" fmla="*/ 20 w 28"/>
                <a:gd name="T77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8" h="19">
                  <a:moveTo>
                    <a:pt x="20" y="1"/>
                  </a:moveTo>
                  <a:cubicBezTo>
                    <a:pt x="20" y="1"/>
                    <a:pt x="20" y="1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2" y="1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1" y="14"/>
                    <a:pt x="1" y="14"/>
                    <a:pt x="1" y="15"/>
                  </a:cubicBezTo>
                  <a:cubicBezTo>
                    <a:pt x="1" y="15"/>
                    <a:pt x="1" y="15"/>
                    <a:pt x="2" y="15"/>
                  </a:cubicBezTo>
                  <a:cubicBezTo>
                    <a:pt x="2" y="15"/>
                    <a:pt x="2" y="16"/>
                    <a:pt x="2" y="16"/>
                  </a:cubicBezTo>
                  <a:cubicBezTo>
                    <a:pt x="3" y="16"/>
                    <a:pt x="3" y="16"/>
                    <a:pt x="3" y="17"/>
                  </a:cubicBezTo>
                  <a:cubicBezTo>
                    <a:pt x="3" y="17"/>
                    <a:pt x="4" y="17"/>
                    <a:pt x="4" y="18"/>
                  </a:cubicBezTo>
                  <a:cubicBezTo>
                    <a:pt x="5" y="18"/>
                    <a:pt x="5" y="18"/>
                    <a:pt x="5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10" y="19"/>
                    <a:pt x="10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3" y="19"/>
                    <a:pt x="13" y="19"/>
                  </a:cubicBezTo>
                  <a:cubicBezTo>
                    <a:pt x="14" y="18"/>
                    <a:pt x="15" y="17"/>
                    <a:pt x="16" y="17"/>
                  </a:cubicBezTo>
                  <a:cubicBezTo>
                    <a:pt x="17" y="16"/>
                    <a:pt x="17" y="15"/>
                    <a:pt x="18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1" y="15"/>
                    <a:pt x="28" y="12"/>
                    <a:pt x="28" y="11"/>
                  </a:cubicBezTo>
                  <a:cubicBezTo>
                    <a:pt x="28" y="11"/>
                    <a:pt x="28" y="10"/>
                    <a:pt x="28" y="10"/>
                  </a:cubicBezTo>
                  <a:cubicBezTo>
                    <a:pt x="27" y="10"/>
                    <a:pt x="26" y="9"/>
                    <a:pt x="26" y="8"/>
                  </a:cubicBezTo>
                  <a:cubicBezTo>
                    <a:pt x="26" y="8"/>
                    <a:pt x="25" y="6"/>
                    <a:pt x="21" y="2"/>
                  </a:cubicBezTo>
                  <a:lnTo>
                    <a:pt x="2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89" name="Freeform 291"/>
            <p:cNvSpPr>
              <a:spLocks/>
            </p:cNvSpPr>
            <p:nvPr/>
          </p:nvSpPr>
          <p:spPr bwMode="auto">
            <a:xfrm>
              <a:off x="11209338" y="8064500"/>
              <a:ext cx="479425" cy="330200"/>
            </a:xfrm>
            <a:custGeom>
              <a:avLst/>
              <a:gdLst>
                <a:gd name="T0" fmla="*/ 78 w 90"/>
                <a:gd name="T1" fmla="*/ 41 h 63"/>
                <a:gd name="T2" fmla="*/ 89 w 90"/>
                <a:gd name="T3" fmla="*/ 38 h 63"/>
                <a:gd name="T4" fmla="*/ 89 w 90"/>
                <a:gd name="T5" fmla="*/ 37 h 63"/>
                <a:gd name="T6" fmla="*/ 90 w 90"/>
                <a:gd name="T7" fmla="*/ 37 h 63"/>
                <a:gd name="T8" fmla="*/ 90 w 90"/>
                <a:gd name="T9" fmla="*/ 36 h 63"/>
                <a:gd name="T10" fmla="*/ 89 w 90"/>
                <a:gd name="T11" fmla="*/ 36 h 63"/>
                <a:gd name="T12" fmla="*/ 88 w 90"/>
                <a:gd name="T13" fmla="*/ 35 h 63"/>
                <a:gd name="T14" fmla="*/ 87 w 90"/>
                <a:gd name="T15" fmla="*/ 35 h 63"/>
                <a:gd name="T16" fmla="*/ 86 w 90"/>
                <a:gd name="T17" fmla="*/ 34 h 63"/>
                <a:gd name="T18" fmla="*/ 85 w 90"/>
                <a:gd name="T19" fmla="*/ 34 h 63"/>
                <a:gd name="T20" fmla="*/ 84 w 90"/>
                <a:gd name="T21" fmla="*/ 28 h 63"/>
                <a:gd name="T22" fmla="*/ 79 w 90"/>
                <a:gd name="T23" fmla="*/ 29 h 63"/>
                <a:gd name="T24" fmla="*/ 75 w 90"/>
                <a:gd name="T25" fmla="*/ 25 h 63"/>
                <a:gd name="T26" fmla="*/ 68 w 90"/>
                <a:gd name="T27" fmla="*/ 15 h 63"/>
                <a:gd name="T28" fmla="*/ 65 w 90"/>
                <a:gd name="T29" fmla="*/ 10 h 63"/>
                <a:gd name="T30" fmla="*/ 63 w 90"/>
                <a:gd name="T31" fmla="*/ 8 h 63"/>
                <a:gd name="T32" fmla="*/ 63 w 90"/>
                <a:gd name="T33" fmla="*/ 7 h 63"/>
                <a:gd name="T34" fmla="*/ 63 w 90"/>
                <a:gd name="T35" fmla="*/ 7 h 63"/>
                <a:gd name="T36" fmla="*/ 63 w 90"/>
                <a:gd name="T37" fmla="*/ 6 h 63"/>
                <a:gd name="T38" fmla="*/ 63 w 90"/>
                <a:gd name="T39" fmla="*/ 6 h 63"/>
                <a:gd name="T40" fmla="*/ 63 w 90"/>
                <a:gd name="T41" fmla="*/ 5 h 63"/>
                <a:gd name="T42" fmla="*/ 63 w 90"/>
                <a:gd name="T43" fmla="*/ 3 h 63"/>
                <a:gd name="T44" fmla="*/ 63 w 90"/>
                <a:gd name="T45" fmla="*/ 2 h 63"/>
                <a:gd name="T46" fmla="*/ 61 w 90"/>
                <a:gd name="T47" fmla="*/ 2 h 63"/>
                <a:gd name="T48" fmla="*/ 59 w 90"/>
                <a:gd name="T49" fmla="*/ 2 h 63"/>
                <a:gd name="T50" fmla="*/ 57 w 90"/>
                <a:gd name="T51" fmla="*/ 1 h 63"/>
                <a:gd name="T52" fmla="*/ 56 w 90"/>
                <a:gd name="T53" fmla="*/ 0 h 63"/>
                <a:gd name="T54" fmla="*/ 51 w 90"/>
                <a:gd name="T55" fmla="*/ 3 h 63"/>
                <a:gd name="T56" fmla="*/ 42 w 90"/>
                <a:gd name="T57" fmla="*/ 7 h 63"/>
                <a:gd name="T58" fmla="*/ 40 w 90"/>
                <a:gd name="T59" fmla="*/ 9 h 63"/>
                <a:gd name="T60" fmla="*/ 34 w 90"/>
                <a:gd name="T61" fmla="*/ 11 h 63"/>
                <a:gd name="T62" fmla="*/ 30 w 90"/>
                <a:gd name="T63" fmla="*/ 13 h 63"/>
                <a:gd name="T64" fmla="*/ 25 w 90"/>
                <a:gd name="T65" fmla="*/ 18 h 63"/>
                <a:gd name="T66" fmla="*/ 18 w 90"/>
                <a:gd name="T67" fmla="*/ 19 h 63"/>
                <a:gd name="T68" fmla="*/ 15 w 90"/>
                <a:gd name="T69" fmla="*/ 26 h 63"/>
                <a:gd name="T70" fmla="*/ 14 w 90"/>
                <a:gd name="T71" fmla="*/ 26 h 63"/>
                <a:gd name="T72" fmla="*/ 3 w 90"/>
                <a:gd name="T73" fmla="*/ 38 h 63"/>
                <a:gd name="T74" fmla="*/ 2 w 90"/>
                <a:gd name="T75" fmla="*/ 40 h 63"/>
                <a:gd name="T76" fmla="*/ 2 w 90"/>
                <a:gd name="T77" fmla="*/ 46 h 63"/>
                <a:gd name="T78" fmla="*/ 1 w 90"/>
                <a:gd name="T79" fmla="*/ 48 h 63"/>
                <a:gd name="T80" fmla="*/ 0 w 90"/>
                <a:gd name="T81" fmla="*/ 50 h 63"/>
                <a:gd name="T82" fmla="*/ 0 w 90"/>
                <a:gd name="T83" fmla="*/ 52 h 63"/>
                <a:gd name="T84" fmla="*/ 4 w 90"/>
                <a:gd name="T85" fmla="*/ 55 h 63"/>
                <a:gd name="T86" fmla="*/ 5 w 90"/>
                <a:gd name="T87" fmla="*/ 57 h 63"/>
                <a:gd name="T88" fmla="*/ 22 w 90"/>
                <a:gd name="T89" fmla="*/ 57 h 63"/>
                <a:gd name="T90" fmla="*/ 28 w 90"/>
                <a:gd name="T91" fmla="*/ 59 h 63"/>
                <a:gd name="T92" fmla="*/ 29 w 90"/>
                <a:gd name="T93" fmla="*/ 59 h 63"/>
                <a:gd name="T94" fmla="*/ 29 w 90"/>
                <a:gd name="T95" fmla="*/ 60 h 63"/>
                <a:gd name="T96" fmla="*/ 29 w 90"/>
                <a:gd name="T97" fmla="*/ 54 h 63"/>
                <a:gd name="T98" fmla="*/ 39 w 90"/>
                <a:gd name="T99" fmla="*/ 45 h 63"/>
                <a:gd name="T100" fmla="*/ 43 w 90"/>
                <a:gd name="T101" fmla="*/ 45 h 63"/>
                <a:gd name="T102" fmla="*/ 58 w 90"/>
                <a:gd name="T103" fmla="*/ 46 h 63"/>
                <a:gd name="T104" fmla="*/ 59 w 90"/>
                <a:gd name="T105" fmla="*/ 45 h 63"/>
                <a:gd name="T106" fmla="*/ 59 w 90"/>
                <a:gd name="T107" fmla="*/ 44 h 63"/>
                <a:gd name="T108" fmla="*/ 60 w 90"/>
                <a:gd name="T109" fmla="*/ 44 h 63"/>
                <a:gd name="T110" fmla="*/ 60 w 90"/>
                <a:gd name="T111" fmla="*/ 44 h 63"/>
                <a:gd name="T112" fmla="*/ 61 w 90"/>
                <a:gd name="T113" fmla="*/ 44 h 63"/>
                <a:gd name="T114" fmla="*/ 66 w 90"/>
                <a:gd name="T115" fmla="*/ 45 h 63"/>
                <a:gd name="T116" fmla="*/ 68 w 90"/>
                <a:gd name="T117" fmla="*/ 45 h 63"/>
                <a:gd name="T118" fmla="*/ 70 w 90"/>
                <a:gd name="T119" fmla="*/ 45 h 63"/>
                <a:gd name="T120" fmla="*/ 72 w 90"/>
                <a:gd name="T121" fmla="*/ 45 h 63"/>
                <a:gd name="T122" fmla="*/ 74 w 90"/>
                <a:gd name="T123" fmla="*/ 4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0" h="63">
                  <a:moveTo>
                    <a:pt x="74" y="43"/>
                  </a:moveTo>
                  <a:cubicBezTo>
                    <a:pt x="75" y="42"/>
                    <a:pt x="77" y="41"/>
                    <a:pt x="78" y="41"/>
                  </a:cubicBezTo>
                  <a:cubicBezTo>
                    <a:pt x="82" y="41"/>
                    <a:pt x="86" y="40"/>
                    <a:pt x="87" y="39"/>
                  </a:cubicBezTo>
                  <a:cubicBezTo>
                    <a:pt x="87" y="39"/>
                    <a:pt x="88" y="38"/>
                    <a:pt x="89" y="38"/>
                  </a:cubicBezTo>
                  <a:cubicBezTo>
                    <a:pt x="89" y="38"/>
                    <a:pt x="89" y="37"/>
                    <a:pt x="89" y="37"/>
                  </a:cubicBezTo>
                  <a:cubicBezTo>
                    <a:pt x="89" y="37"/>
                    <a:pt x="89" y="37"/>
                    <a:pt x="89" y="37"/>
                  </a:cubicBezTo>
                  <a:cubicBezTo>
                    <a:pt x="89" y="37"/>
                    <a:pt x="89" y="37"/>
                    <a:pt x="90" y="37"/>
                  </a:cubicBezTo>
                  <a:cubicBezTo>
                    <a:pt x="90" y="37"/>
                    <a:pt x="90" y="37"/>
                    <a:pt x="90" y="37"/>
                  </a:cubicBezTo>
                  <a:cubicBezTo>
                    <a:pt x="90" y="37"/>
                    <a:pt x="90" y="37"/>
                    <a:pt x="90" y="36"/>
                  </a:cubicBezTo>
                  <a:cubicBezTo>
                    <a:pt x="90" y="36"/>
                    <a:pt x="90" y="36"/>
                    <a:pt x="90" y="36"/>
                  </a:cubicBezTo>
                  <a:cubicBezTo>
                    <a:pt x="90" y="36"/>
                    <a:pt x="90" y="36"/>
                    <a:pt x="90" y="36"/>
                  </a:cubicBezTo>
                  <a:cubicBezTo>
                    <a:pt x="89" y="36"/>
                    <a:pt x="89" y="36"/>
                    <a:pt x="89" y="36"/>
                  </a:cubicBezTo>
                  <a:cubicBezTo>
                    <a:pt x="89" y="35"/>
                    <a:pt x="89" y="35"/>
                    <a:pt x="89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8" y="35"/>
                    <a:pt x="88" y="35"/>
                    <a:pt x="87" y="35"/>
                  </a:cubicBezTo>
                  <a:cubicBezTo>
                    <a:pt x="87" y="35"/>
                    <a:pt x="87" y="35"/>
                    <a:pt x="87" y="35"/>
                  </a:cubicBezTo>
                  <a:cubicBezTo>
                    <a:pt x="87" y="35"/>
                    <a:pt x="87" y="34"/>
                    <a:pt x="87" y="34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4" y="33"/>
                    <a:pt x="84" y="32"/>
                    <a:pt x="84" y="30"/>
                  </a:cubicBezTo>
                  <a:cubicBezTo>
                    <a:pt x="84" y="29"/>
                    <a:pt x="84" y="29"/>
                    <a:pt x="84" y="28"/>
                  </a:cubicBezTo>
                  <a:cubicBezTo>
                    <a:pt x="84" y="28"/>
                    <a:pt x="84" y="28"/>
                    <a:pt x="84" y="28"/>
                  </a:cubicBezTo>
                  <a:cubicBezTo>
                    <a:pt x="82" y="29"/>
                    <a:pt x="80" y="29"/>
                    <a:pt x="79" y="29"/>
                  </a:cubicBezTo>
                  <a:cubicBezTo>
                    <a:pt x="78" y="28"/>
                    <a:pt x="77" y="27"/>
                    <a:pt x="76" y="26"/>
                  </a:cubicBezTo>
                  <a:cubicBezTo>
                    <a:pt x="76" y="26"/>
                    <a:pt x="75" y="25"/>
                    <a:pt x="75" y="25"/>
                  </a:cubicBezTo>
                  <a:cubicBezTo>
                    <a:pt x="72" y="25"/>
                    <a:pt x="72" y="21"/>
                    <a:pt x="72" y="20"/>
                  </a:cubicBezTo>
                  <a:cubicBezTo>
                    <a:pt x="72" y="18"/>
                    <a:pt x="69" y="16"/>
                    <a:pt x="68" y="15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6" y="13"/>
                    <a:pt x="65" y="12"/>
                    <a:pt x="65" y="10"/>
                  </a:cubicBezTo>
                  <a:cubicBezTo>
                    <a:pt x="64" y="9"/>
                    <a:pt x="64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3" y="8"/>
                    <a:pt x="63" y="8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7"/>
                    <a:pt x="63" y="7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5"/>
                    <a:pt x="63" y="5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3" y="4"/>
                    <a:pt x="63" y="3"/>
                    <a:pt x="63" y="3"/>
                  </a:cubicBezTo>
                  <a:cubicBezTo>
                    <a:pt x="63" y="3"/>
                    <a:pt x="63" y="3"/>
                    <a:pt x="63" y="2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3" y="2"/>
                    <a:pt x="62" y="2"/>
                    <a:pt x="62" y="2"/>
                  </a:cubicBezTo>
                  <a:cubicBezTo>
                    <a:pt x="62" y="2"/>
                    <a:pt x="61" y="2"/>
                    <a:pt x="61" y="2"/>
                  </a:cubicBezTo>
                  <a:cubicBezTo>
                    <a:pt x="61" y="2"/>
                    <a:pt x="60" y="2"/>
                    <a:pt x="60" y="2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8" y="2"/>
                    <a:pt x="58" y="1"/>
                    <a:pt x="58" y="1"/>
                  </a:cubicBezTo>
                  <a:cubicBezTo>
                    <a:pt x="58" y="1"/>
                    <a:pt x="57" y="1"/>
                    <a:pt x="57" y="1"/>
                  </a:cubicBezTo>
                  <a:cubicBezTo>
                    <a:pt x="57" y="1"/>
                    <a:pt x="56" y="1"/>
                    <a:pt x="56" y="1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4" y="1"/>
                    <a:pt x="53" y="2"/>
                    <a:pt x="51" y="3"/>
                  </a:cubicBezTo>
                  <a:cubicBezTo>
                    <a:pt x="51" y="3"/>
                    <a:pt x="50" y="4"/>
                    <a:pt x="49" y="4"/>
                  </a:cubicBezTo>
                  <a:cubicBezTo>
                    <a:pt x="47" y="6"/>
                    <a:pt x="44" y="7"/>
                    <a:pt x="42" y="7"/>
                  </a:cubicBezTo>
                  <a:cubicBezTo>
                    <a:pt x="41" y="7"/>
                    <a:pt x="40" y="7"/>
                    <a:pt x="40" y="8"/>
                  </a:cubicBezTo>
                  <a:cubicBezTo>
                    <a:pt x="40" y="8"/>
                    <a:pt x="40" y="8"/>
                    <a:pt x="40" y="9"/>
                  </a:cubicBezTo>
                  <a:cubicBezTo>
                    <a:pt x="40" y="9"/>
                    <a:pt x="39" y="10"/>
                    <a:pt x="39" y="10"/>
                  </a:cubicBezTo>
                  <a:cubicBezTo>
                    <a:pt x="38" y="11"/>
                    <a:pt x="36" y="11"/>
                    <a:pt x="34" y="11"/>
                  </a:cubicBezTo>
                  <a:cubicBezTo>
                    <a:pt x="34" y="11"/>
                    <a:pt x="33" y="10"/>
                    <a:pt x="32" y="10"/>
                  </a:cubicBezTo>
                  <a:cubicBezTo>
                    <a:pt x="32" y="10"/>
                    <a:pt x="31" y="10"/>
                    <a:pt x="30" y="13"/>
                  </a:cubicBezTo>
                  <a:cubicBezTo>
                    <a:pt x="30" y="15"/>
                    <a:pt x="28" y="16"/>
                    <a:pt x="27" y="16"/>
                  </a:cubicBezTo>
                  <a:cubicBezTo>
                    <a:pt x="26" y="16"/>
                    <a:pt x="25" y="17"/>
                    <a:pt x="25" y="18"/>
                  </a:cubicBezTo>
                  <a:cubicBezTo>
                    <a:pt x="25" y="21"/>
                    <a:pt x="23" y="21"/>
                    <a:pt x="23" y="21"/>
                  </a:cubicBezTo>
                  <a:cubicBezTo>
                    <a:pt x="21" y="21"/>
                    <a:pt x="19" y="20"/>
                    <a:pt x="18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8"/>
                    <a:pt x="15" y="22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7"/>
                    <a:pt x="12" y="29"/>
                    <a:pt x="11" y="33"/>
                  </a:cubicBezTo>
                  <a:cubicBezTo>
                    <a:pt x="9" y="37"/>
                    <a:pt x="5" y="37"/>
                    <a:pt x="3" y="38"/>
                  </a:cubicBezTo>
                  <a:cubicBezTo>
                    <a:pt x="2" y="38"/>
                    <a:pt x="2" y="38"/>
                    <a:pt x="1" y="38"/>
                  </a:cubicBezTo>
                  <a:cubicBezTo>
                    <a:pt x="1" y="38"/>
                    <a:pt x="2" y="39"/>
                    <a:pt x="2" y="40"/>
                  </a:cubicBezTo>
                  <a:cubicBezTo>
                    <a:pt x="3" y="42"/>
                    <a:pt x="3" y="43"/>
                    <a:pt x="2" y="45"/>
                  </a:cubicBezTo>
                  <a:cubicBezTo>
                    <a:pt x="2" y="45"/>
                    <a:pt x="2" y="45"/>
                    <a:pt x="2" y="46"/>
                  </a:cubicBezTo>
                  <a:cubicBezTo>
                    <a:pt x="2" y="46"/>
                    <a:pt x="2" y="46"/>
                    <a:pt x="2" y="47"/>
                  </a:cubicBezTo>
                  <a:cubicBezTo>
                    <a:pt x="2" y="47"/>
                    <a:pt x="1" y="47"/>
                    <a:pt x="1" y="48"/>
                  </a:cubicBezTo>
                  <a:cubicBezTo>
                    <a:pt x="1" y="48"/>
                    <a:pt x="1" y="48"/>
                    <a:pt x="1" y="49"/>
                  </a:cubicBezTo>
                  <a:cubicBezTo>
                    <a:pt x="1" y="49"/>
                    <a:pt x="1" y="50"/>
                    <a:pt x="0" y="50"/>
                  </a:cubicBezTo>
                  <a:cubicBezTo>
                    <a:pt x="0" y="50"/>
                    <a:pt x="0" y="51"/>
                    <a:pt x="0" y="51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1" y="53"/>
                    <a:pt x="3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5" y="56"/>
                    <a:pt x="5" y="56"/>
                  </a:cubicBezTo>
                  <a:cubicBezTo>
                    <a:pt x="5" y="56"/>
                    <a:pt x="5" y="56"/>
                    <a:pt x="5" y="57"/>
                  </a:cubicBezTo>
                  <a:cubicBezTo>
                    <a:pt x="7" y="59"/>
                    <a:pt x="11" y="63"/>
                    <a:pt x="13" y="61"/>
                  </a:cubicBezTo>
                  <a:cubicBezTo>
                    <a:pt x="15" y="58"/>
                    <a:pt x="20" y="57"/>
                    <a:pt x="22" y="57"/>
                  </a:cubicBezTo>
                  <a:cubicBezTo>
                    <a:pt x="24" y="57"/>
                    <a:pt x="27" y="57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30" y="60"/>
                    <a:pt x="30" y="59"/>
                    <a:pt x="30" y="58"/>
                  </a:cubicBezTo>
                  <a:cubicBezTo>
                    <a:pt x="30" y="58"/>
                    <a:pt x="29" y="56"/>
                    <a:pt x="29" y="54"/>
                  </a:cubicBezTo>
                  <a:cubicBezTo>
                    <a:pt x="28" y="51"/>
                    <a:pt x="27" y="48"/>
                    <a:pt x="28" y="47"/>
                  </a:cubicBezTo>
                  <a:cubicBezTo>
                    <a:pt x="28" y="46"/>
                    <a:pt x="29" y="45"/>
                    <a:pt x="39" y="45"/>
                  </a:cubicBezTo>
                  <a:cubicBezTo>
                    <a:pt x="39" y="45"/>
                    <a:pt x="40" y="45"/>
                    <a:pt x="41" y="45"/>
                  </a:cubicBezTo>
                  <a:cubicBezTo>
                    <a:pt x="41" y="45"/>
                    <a:pt x="42" y="45"/>
                    <a:pt x="43" y="45"/>
                  </a:cubicBezTo>
                  <a:cubicBezTo>
                    <a:pt x="47" y="45"/>
                    <a:pt x="55" y="46"/>
                    <a:pt x="57" y="47"/>
                  </a:cubicBezTo>
                  <a:cubicBezTo>
                    <a:pt x="58" y="46"/>
                    <a:pt x="58" y="46"/>
                    <a:pt x="58" y="46"/>
                  </a:cubicBezTo>
                  <a:cubicBezTo>
                    <a:pt x="58" y="45"/>
                    <a:pt x="58" y="45"/>
                    <a:pt x="59" y="45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59" y="44"/>
                    <a:pt x="59" y="44"/>
                    <a:pt x="59" y="44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1" y="44"/>
                    <a:pt x="61" y="44"/>
                    <a:pt x="62" y="44"/>
                  </a:cubicBezTo>
                  <a:cubicBezTo>
                    <a:pt x="63" y="44"/>
                    <a:pt x="64" y="44"/>
                    <a:pt x="66" y="45"/>
                  </a:cubicBezTo>
                  <a:cubicBezTo>
                    <a:pt x="66" y="45"/>
                    <a:pt x="67" y="45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71" y="45"/>
                    <a:pt x="71" y="45"/>
                    <a:pt x="72" y="45"/>
                  </a:cubicBezTo>
                  <a:cubicBezTo>
                    <a:pt x="72" y="45"/>
                    <a:pt x="72" y="45"/>
                    <a:pt x="72" y="45"/>
                  </a:cubicBezTo>
                  <a:cubicBezTo>
                    <a:pt x="72" y="45"/>
                    <a:pt x="73" y="45"/>
                    <a:pt x="73" y="44"/>
                  </a:cubicBezTo>
                  <a:cubicBezTo>
                    <a:pt x="74" y="44"/>
                    <a:pt x="74" y="44"/>
                    <a:pt x="74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90" name="Freeform 292"/>
            <p:cNvSpPr>
              <a:spLocks/>
            </p:cNvSpPr>
            <p:nvPr/>
          </p:nvSpPr>
          <p:spPr bwMode="auto">
            <a:xfrm>
              <a:off x="13612813" y="6807200"/>
              <a:ext cx="73025" cy="100013"/>
            </a:xfrm>
            <a:custGeom>
              <a:avLst/>
              <a:gdLst>
                <a:gd name="T0" fmla="*/ 5 w 14"/>
                <a:gd name="T1" fmla="*/ 16 h 19"/>
                <a:gd name="T2" fmla="*/ 6 w 14"/>
                <a:gd name="T3" fmla="*/ 15 h 19"/>
                <a:gd name="T4" fmla="*/ 6 w 14"/>
                <a:gd name="T5" fmla="*/ 15 h 19"/>
                <a:gd name="T6" fmla="*/ 7 w 14"/>
                <a:gd name="T7" fmla="*/ 14 h 19"/>
                <a:gd name="T8" fmla="*/ 8 w 14"/>
                <a:gd name="T9" fmla="*/ 13 h 19"/>
                <a:gd name="T10" fmla="*/ 8 w 14"/>
                <a:gd name="T11" fmla="*/ 12 h 19"/>
                <a:gd name="T12" fmla="*/ 9 w 14"/>
                <a:gd name="T13" fmla="*/ 11 h 19"/>
                <a:gd name="T14" fmla="*/ 9 w 14"/>
                <a:gd name="T15" fmla="*/ 11 h 19"/>
                <a:gd name="T16" fmla="*/ 10 w 14"/>
                <a:gd name="T17" fmla="*/ 10 h 19"/>
                <a:gd name="T18" fmla="*/ 10 w 14"/>
                <a:gd name="T19" fmla="*/ 9 h 19"/>
                <a:gd name="T20" fmla="*/ 11 w 14"/>
                <a:gd name="T21" fmla="*/ 9 h 19"/>
                <a:gd name="T22" fmla="*/ 11 w 14"/>
                <a:gd name="T23" fmla="*/ 8 h 19"/>
                <a:gd name="T24" fmla="*/ 12 w 14"/>
                <a:gd name="T25" fmla="*/ 7 h 19"/>
                <a:gd name="T26" fmla="*/ 13 w 14"/>
                <a:gd name="T27" fmla="*/ 7 h 19"/>
                <a:gd name="T28" fmla="*/ 13 w 14"/>
                <a:gd name="T29" fmla="*/ 3 h 19"/>
                <a:gd name="T30" fmla="*/ 13 w 14"/>
                <a:gd name="T31" fmla="*/ 3 h 19"/>
                <a:gd name="T32" fmla="*/ 12 w 14"/>
                <a:gd name="T33" fmla="*/ 2 h 19"/>
                <a:gd name="T34" fmla="*/ 12 w 14"/>
                <a:gd name="T35" fmla="*/ 1 h 19"/>
                <a:gd name="T36" fmla="*/ 11 w 14"/>
                <a:gd name="T37" fmla="*/ 1 h 19"/>
                <a:gd name="T38" fmla="*/ 10 w 14"/>
                <a:gd name="T39" fmla="*/ 1 h 19"/>
                <a:gd name="T40" fmla="*/ 10 w 14"/>
                <a:gd name="T41" fmla="*/ 0 h 19"/>
                <a:gd name="T42" fmla="*/ 9 w 14"/>
                <a:gd name="T43" fmla="*/ 0 h 19"/>
                <a:gd name="T44" fmla="*/ 8 w 14"/>
                <a:gd name="T45" fmla="*/ 0 h 19"/>
                <a:gd name="T46" fmla="*/ 8 w 14"/>
                <a:gd name="T47" fmla="*/ 1 h 19"/>
                <a:gd name="T48" fmla="*/ 4 w 14"/>
                <a:gd name="T49" fmla="*/ 11 h 19"/>
                <a:gd name="T50" fmla="*/ 0 w 14"/>
                <a:gd name="T51" fmla="*/ 17 h 19"/>
                <a:gd name="T52" fmla="*/ 2 w 14"/>
                <a:gd name="T53" fmla="*/ 18 h 19"/>
                <a:gd name="T54" fmla="*/ 4 w 14"/>
                <a:gd name="T55" fmla="*/ 19 h 19"/>
                <a:gd name="T56" fmla="*/ 4 w 14"/>
                <a:gd name="T57" fmla="*/ 19 h 19"/>
                <a:gd name="T58" fmla="*/ 4 w 14"/>
                <a:gd name="T59" fmla="*/ 19 h 19"/>
                <a:gd name="T60" fmla="*/ 4 w 14"/>
                <a:gd name="T61" fmla="*/ 18 h 19"/>
                <a:gd name="T62" fmla="*/ 5 w 14"/>
                <a:gd name="T63" fmla="*/ 17 h 19"/>
                <a:gd name="T64" fmla="*/ 5 w 14"/>
                <a:gd name="T65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" h="19">
                  <a:moveTo>
                    <a:pt x="5" y="16"/>
                  </a:moveTo>
                  <a:cubicBezTo>
                    <a:pt x="5" y="16"/>
                    <a:pt x="6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8" y="13"/>
                    <a:pt x="8" y="12"/>
                    <a:pt x="8" y="12"/>
                  </a:cubicBezTo>
                  <a:cubicBezTo>
                    <a:pt x="8" y="12"/>
                    <a:pt x="9" y="12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2" y="8"/>
                    <a:pt x="12" y="7"/>
                  </a:cubicBezTo>
                  <a:cubicBezTo>
                    <a:pt x="12" y="7"/>
                    <a:pt x="13" y="7"/>
                    <a:pt x="13" y="7"/>
                  </a:cubicBezTo>
                  <a:cubicBezTo>
                    <a:pt x="13" y="6"/>
                    <a:pt x="14" y="4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2"/>
                    <a:pt x="13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10" y="1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3"/>
                    <a:pt x="6" y="7"/>
                    <a:pt x="4" y="11"/>
                  </a:cubicBezTo>
                  <a:cubicBezTo>
                    <a:pt x="3" y="13"/>
                    <a:pt x="1" y="15"/>
                    <a:pt x="0" y="17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8"/>
                    <a:pt x="4" y="18"/>
                  </a:cubicBezTo>
                  <a:cubicBezTo>
                    <a:pt x="4" y="18"/>
                    <a:pt x="4" y="18"/>
                    <a:pt x="5" y="17"/>
                  </a:cubicBezTo>
                  <a:cubicBezTo>
                    <a:pt x="5" y="17"/>
                    <a:pt x="5" y="17"/>
                    <a:pt x="5" y="1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91" name="Freeform 293"/>
            <p:cNvSpPr>
              <a:spLocks/>
            </p:cNvSpPr>
            <p:nvPr/>
          </p:nvSpPr>
          <p:spPr bwMode="auto">
            <a:xfrm>
              <a:off x="12469813" y="6073775"/>
              <a:ext cx="206375" cy="182563"/>
            </a:xfrm>
            <a:custGeom>
              <a:avLst/>
              <a:gdLst>
                <a:gd name="T0" fmla="*/ 37 w 39"/>
                <a:gd name="T1" fmla="*/ 5 h 35"/>
                <a:gd name="T2" fmla="*/ 36 w 39"/>
                <a:gd name="T3" fmla="*/ 5 h 35"/>
                <a:gd name="T4" fmla="*/ 35 w 39"/>
                <a:gd name="T5" fmla="*/ 4 h 35"/>
                <a:gd name="T6" fmla="*/ 34 w 39"/>
                <a:gd name="T7" fmla="*/ 4 h 35"/>
                <a:gd name="T8" fmla="*/ 33 w 39"/>
                <a:gd name="T9" fmla="*/ 3 h 35"/>
                <a:gd name="T10" fmla="*/ 32 w 39"/>
                <a:gd name="T11" fmla="*/ 3 h 35"/>
                <a:gd name="T12" fmla="*/ 32 w 39"/>
                <a:gd name="T13" fmla="*/ 3 h 35"/>
                <a:gd name="T14" fmla="*/ 31 w 39"/>
                <a:gd name="T15" fmla="*/ 2 h 35"/>
                <a:gd name="T16" fmla="*/ 31 w 39"/>
                <a:gd name="T17" fmla="*/ 2 h 35"/>
                <a:gd name="T18" fmla="*/ 30 w 39"/>
                <a:gd name="T19" fmla="*/ 2 h 35"/>
                <a:gd name="T20" fmla="*/ 30 w 39"/>
                <a:gd name="T21" fmla="*/ 2 h 35"/>
                <a:gd name="T22" fmla="*/ 29 w 39"/>
                <a:gd name="T23" fmla="*/ 2 h 35"/>
                <a:gd name="T24" fmla="*/ 11 w 39"/>
                <a:gd name="T25" fmla="*/ 0 h 35"/>
                <a:gd name="T26" fmla="*/ 9 w 39"/>
                <a:gd name="T27" fmla="*/ 1 h 35"/>
                <a:gd name="T28" fmla="*/ 6 w 39"/>
                <a:gd name="T29" fmla="*/ 2 h 35"/>
                <a:gd name="T30" fmla="*/ 4 w 39"/>
                <a:gd name="T31" fmla="*/ 1 h 35"/>
                <a:gd name="T32" fmla="*/ 1 w 39"/>
                <a:gd name="T33" fmla="*/ 2 h 35"/>
                <a:gd name="T34" fmla="*/ 1 w 39"/>
                <a:gd name="T35" fmla="*/ 3 h 35"/>
                <a:gd name="T36" fmla="*/ 2 w 39"/>
                <a:gd name="T37" fmla="*/ 6 h 35"/>
                <a:gd name="T38" fmla="*/ 6 w 39"/>
                <a:gd name="T39" fmla="*/ 11 h 35"/>
                <a:gd name="T40" fmla="*/ 11 w 39"/>
                <a:gd name="T41" fmla="*/ 17 h 35"/>
                <a:gd name="T42" fmla="*/ 15 w 39"/>
                <a:gd name="T43" fmla="*/ 22 h 35"/>
                <a:gd name="T44" fmla="*/ 18 w 39"/>
                <a:gd name="T45" fmla="*/ 25 h 35"/>
                <a:gd name="T46" fmla="*/ 21 w 39"/>
                <a:gd name="T47" fmla="*/ 28 h 35"/>
                <a:gd name="T48" fmla="*/ 22 w 39"/>
                <a:gd name="T49" fmla="*/ 29 h 35"/>
                <a:gd name="T50" fmla="*/ 24 w 39"/>
                <a:gd name="T51" fmla="*/ 32 h 35"/>
                <a:gd name="T52" fmla="*/ 28 w 39"/>
                <a:gd name="T53" fmla="*/ 35 h 35"/>
                <a:gd name="T54" fmla="*/ 28 w 39"/>
                <a:gd name="T55" fmla="*/ 34 h 35"/>
                <a:gd name="T56" fmla="*/ 34 w 39"/>
                <a:gd name="T57" fmla="*/ 23 h 35"/>
                <a:gd name="T58" fmla="*/ 38 w 39"/>
                <a:gd name="T59" fmla="*/ 20 h 35"/>
                <a:gd name="T60" fmla="*/ 38 w 39"/>
                <a:gd name="T61" fmla="*/ 6 h 35"/>
                <a:gd name="T62" fmla="*/ 38 w 39"/>
                <a:gd name="T63" fmla="*/ 6 h 35"/>
                <a:gd name="T64" fmla="*/ 37 w 39"/>
                <a:gd name="T6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9" h="35">
                  <a:moveTo>
                    <a:pt x="37" y="5"/>
                  </a:moveTo>
                  <a:cubicBezTo>
                    <a:pt x="36" y="5"/>
                    <a:pt x="36" y="5"/>
                    <a:pt x="36" y="5"/>
                  </a:cubicBezTo>
                  <a:cubicBezTo>
                    <a:pt x="35" y="5"/>
                    <a:pt x="35" y="4"/>
                    <a:pt x="35" y="4"/>
                  </a:cubicBezTo>
                  <a:cubicBezTo>
                    <a:pt x="35" y="4"/>
                    <a:pt x="34" y="4"/>
                    <a:pt x="34" y="4"/>
                  </a:cubicBezTo>
                  <a:cubicBezTo>
                    <a:pt x="34" y="4"/>
                    <a:pt x="33" y="4"/>
                    <a:pt x="33" y="3"/>
                  </a:cubicBezTo>
                  <a:cubicBezTo>
                    <a:pt x="33" y="3"/>
                    <a:pt x="33" y="3"/>
                    <a:pt x="32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1" y="3"/>
                    <a:pt x="31" y="3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8" y="2"/>
                    <a:pt x="14" y="1"/>
                    <a:pt x="11" y="0"/>
                  </a:cubicBezTo>
                  <a:cubicBezTo>
                    <a:pt x="11" y="0"/>
                    <a:pt x="10" y="0"/>
                    <a:pt x="9" y="1"/>
                  </a:cubicBezTo>
                  <a:cubicBezTo>
                    <a:pt x="8" y="1"/>
                    <a:pt x="7" y="2"/>
                    <a:pt x="6" y="2"/>
                  </a:cubicBezTo>
                  <a:cubicBezTo>
                    <a:pt x="5" y="2"/>
                    <a:pt x="4" y="2"/>
                    <a:pt x="4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2"/>
                    <a:pt x="0" y="3"/>
                    <a:pt x="1" y="3"/>
                  </a:cubicBezTo>
                  <a:cubicBezTo>
                    <a:pt x="1" y="4"/>
                    <a:pt x="2" y="5"/>
                    <a:pt x="2" y="6"/>
                  </a:cubicBezTo>
                  <a:cubicBezTo>
                    <a:pt x="4" y="7"/>
                    <a:pt x="6" y="9"/>
                    <a:pt x="6" y="11"/>
                  </a:cubicBezTo>
                  <a:cubicBezTo>
                    <a:pt x="6" y="13"/>
                    <a:pt x="9" y="15"/>
                    <a:pt x="11" y="17"/>
                  </a:cubicBezTo>
                  <a:cubicBezTo>
                    <a:pt x="14" y="20"/>
                    <a:pt x="15" y="21"/>
                    <a:pt x="15" y="22"/>
                  </a:cubicBezTo>
                  <a:cubicBezTo>
                    <a:pt x="15" y="23"/>
                    <a:pt x="17" y="24"/>
                    <a:pt x="18" y="25"/>
                  </a:cubicBezTo>
                  <a:cubicBezTo>
                    <a:pt x="19" y="26"/>
                    <a:pt x="20" y="27"/>
                    <a:pt x="21" y="28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2" y="30"/>
                    <a:pt x="23" y="31"/>
                    <a:pt x="24" y="32"/>
                  </a:cubicBezTo>
                  <a:cubicBezTo>
                    <a:pt x="25" y="33"/>
                    <a:pt x="27" y="34"/>
                    <a:pt x="28" y="35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1"/>
                    <a:pt x="32" y="25"/>
                    <a:pt x="34" y="23"/>
                  </a:cubicBezTo>
                  <a:cubicBezTo>
                    <a:pt x="36" y="21"/>
                    <a:pt x="37" y="20"/>
                    <a:pt x="38" y="20"/>
                  </a:cubicBezTo>
                  <a:cubicBezTo>
                    <a:pt x="38" y="19"/>
                    <a:pt x="39" y="11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6"/>
                    <a:pt x="37" y="5"/>
                    <a:pt x="37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92" name="Freeform 294"/>
            <p:cNvSpPr>
              <a:spLocks/>
            </p:cNvSpPr>
            <p:nvPr/>
          </p:nvSpPr>
          <p:spPr bwMode="auto">
            <a:xfrm>
              <a:off x="12628563" y="6215063"/>
              <a:ext cx="58738" cy="79375"/>
            </a:xfrm>
            <a:custGeom>
              <a:avLst/>
              <a:gdLst>
                <a:gd name="T0" fmla="*/ 9 w 11"/>
                <a:gd name="T1" fmla="*/ 6 h 15"/>
                <a:gd name="T2" fmla="*/ 8 w 11"/>
                <a:gd name="T3" fmla="*/ 4 h 15"/>
                <a:gd name="T4" fmla="*/ 7 w 11"/>
                <a:gd name="T5" fmla="*/ 3 h 15"/>
                <a:gd name="T6" fmla="*/ 5 w 11"/>
                <a:gd name="T7" fmla="*/ 1 h 15"/>
                <a:gd name="T8" fmla="*/ 5 w 11"/>
                <a:gd name="T9" fmla="*/ 0 h 15"/>
                <a:gd name="T10" fmla="*/ 4 w 11"/>
                <a:gd name="T11" fmla="*/ 0 h 15"/>
                <a:gd name="T12" fmla="*/ 1 w 11"/>
                <a:gd name="T13" fmla="*/ 6 h 15"/>
                <a:gd name="T14" fmla="*/ 0 w 11"/>
                <a:gd name="T15" fmla="*/ 10 h 15"/>
                <a:gd name="T16" fmla="*/ 1 w 11"/>
                <a:gd name="T17" fmla="*/ 10 h 15"/>
                <a:gd name="T18" fmla="*/ 7 w 11"/>
                <a:gd name="T19" fmla="*/ 15 h 15"/>
                <a:gd name="T20" fmla="*/ 11 w 11"/>
                <a:gd name="T21" fmla="*/ 8 h 15"/>
                <a:gd name="T22" fmla="*/ 10 w 11"/>
                <a:gd name="T23" fmla="*/ 7 h 15"/>
                <a:gd name="T24" fmla="*/ 9 w 11"/>
                <a:gd name="T2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15">
                  <a:moveTo>
                    <a:pt x="9" y="6"/>
                  </a:moveTo>
                  <a:cubicBezTo>
                    <a:pt x="9" y="5"/>
                    <a:pt x="9" y="5"/>
                    <a:pt x="8" y="4"/>
                  </a:cubicBezTo>
                  <a:cubicBezTo>
                    <a:pt x="8" y="4"/>
                    <a:pt x="7" y="3"/>
                    <a:pt x="7" y="3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3"/>
                    <a:pt x="0" y="6"/>
                    <a:pt x="1" y="6"/>
                  </a:cubicBezTo>
                  <a:cubicBezTo>
                    <a:pt x="1" y="6"/>
                    <a:pt x="1" y="7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12"/>
                    <a:pt x="5" y="14"/>
                    <a:pt x="7" y="15"/>
                  </a:cubicBezTo>
                  <a:cubicBezTo>
                    <a:pt x="8" y="12"/>
                    <a:pt x="9" y="9"/>
                    <a:pt x="11" y="8"/>
                  </a:cubicBezTo>
                  <a:cubicBezTo>
                    <a:pt x="11" y="8"/>
                    <a:pt x="11" y="7"/>
                    <a:pt x="10" y="7"/>
                  </a:cubicBezTo>
                  <a:cubicBezTo>
                    <a:pt x="10" y="7"/>
                    <a:pt x="10" y="6"/>
                    <a:pt x="9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93" name="Freeform 295"/>
            <p:cNvSpPr>
              <a:spLocks/>
            </p:cNvSpPr>
            <p:nvPr/>
          </p:nvSpPr>
          <p:spPr bwMode="auto">
            <a:xfrm>
              <a:off x="13081000" y="6303963"/>
              <a:ext cx="158750" cy="100013"/>
            </a:xfrm>
            <a:custGeom>
              <a:avLst/>
              <a:gdLst>
                <a:gd name="T0" fmla="*/ 2 w 30"/>
                <a:gd name="T1" fmla="*/ 13 h 19"/>
                <a:gd name="T2" fmla="*/ 0 w 30"/>
                <a:gd name="T3" fmla="*/ 16 h 19"/>
                <a:gd name="T4" fmla="*/ 0 w 30"/>
                <a:gd name="T5" fmla="*/ 16 h 19"/>
                <a:gd name="T6" fmla="*/ 5 w 30"/>
                <a:gd name="T7" fmla="*/ 19 h 19"/>
                <a:gd name="T8" fmla="*/ 10 w 30"/>
                <a:gd name="T9" fmla="*/ 16 h 19"/>
                <a:gd name="T10" fmla="*/ 15 w 30"/>
                <a:gd name="T11" fmla="*/ 12 h 19"/>
                <a:gd name="T12" fmla="*/ 21 w 30"/>
                <a:gd name="T13" fmla="*/ 12 h 19"/>
                <a:gd name="T14" fmla="*/ 23 w 30"/>
                <a:gd name="T15" fmla="*/ 12 h 19"/>
                <a:gd name="T16" fmla="*/ 25 w 30"/>
                <a:gd name="T17" fmla="*/ 12 h 19"/>
                <a:gd name="T18" fmla="*/ 30 w 30"/>
                <a:gd name="T19" fmla="*/ 11 h 19"/>
                <a:gd name="T20" fmla="*/ 26 w 30"/>
                <a:gd name="T21" fmla="*/ 8 h 19"/>
                <a:gd name="T22" fmla="*/ 21 w 30"/>
                <a:gd name="T23" fmla="*/ 6 h 19"/>
                <a:gd name="T24" fmla="*/ 19 w 30"/>
                <a:gd name="T25" fmla="*/ 1 h 19"/>
                <a:gd name="T26" fmla="*/ 18 w 30"/>
                <a:gd name="T27" fmla="*/ 1 h 19"/>
                <a:gd name="T28" fmla="*/ 18 w 30"/>
                <a:gd name="T29" fmla="*/ 1 h 19"/>
                <a:gd name="T30" fmla="*/ 16 w 30"/>
                <a:gd name="T31" fmla="*/ 1 h 19"/>
                <a:gd name="T32" fmla="*/ 16 w 30"/>
                <a:gd name="T33" fmla="*/ 1 h 19"/>
                <a:gd name="T34" fmla="*/ 16 w 30"/>
                <a:gd name="T35" fmla="*/ 1 h 19"/>
                <a:gd name="T36" fmla="*/ 14 w 30"/>
                <a:gd name="T37" fmla="*/ 1 h 19"/>
                <a:gd name="T38" fmla="*/ 10 w 30"/>
                <a:gd name="T39" fmla="*/ 0 h 19"/>
                <a:gd name="T40" fmla="*/ 4 w 30"/>
                <a:gd name="T41" fmla="*/ 1 h 19"/>
                <a:gd name="T42" fmla="*/ 4 w 30"/>
                <a:gd name="T43" fmla="*/ 1 h 19"/>
                <a:gd name="T44" fmla="*/ 4 w 30"/>
                <a:gd name="T45" fmla="*/ 2 h 19"/>
                <a:gd name="T46" fmla="*/ 4 w 30"/>
                <a:gd name="T47" fmla="*/ 3 h 19"/>
                <a:gd name="T48" fmla="*/ 4 w 30"/>
                <a:gd name="T49" fmla="*/ 3 h 19"/>
                <a:gd name="T50" fmla="*/ 4 w 30"/>
                <a:gd name="T51" fmla="*/ 3 h 19"/>
                <a:gd name="T52" fmla="*/ 4 w 30"/>
                <a:gd name="T53" fmla="*/ 3 h 19"/>
                <a:gd name="T54" fmla="*/ 4 w 30"/>
                <a:gd name="T55" fmla="*/ 3 h 19"/>
                <a:gd name="T56" fmla="*/ 5 w 30"/>
                <a:gd name="T57" fmla="*/ 4 h 19"/>
                <a:gd name="T58" fmla="*/ 5 w 30"/>
                <a:gd name="T59" fmla="*/ 4 h 19"/>
                <a:gd name="T60" fmla="*/ 5 w 30"/>
                <a:gd name="T61" fmla="*/ 5 h 19"/>
                <a:gd name="T62" fmla="*/ 5 w 30"/>
                <a:gd name="T63" fmla="*/ 7 h 19"/>
                <a:gd name="T64" fmla="*/ 3 w 30"/>
                <a:gd name="T65" fmla="*/ 11 h 19"/>
                <a:gd name="T66" fmla="*/ 2 w 30"/>
                <a:gd name="T67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" h="19">
                  <a:moveTo>
                    <a:pt x="2" y="13"/>
                  </a:moveTo>
                  <a:cubicBezTo>
                    <a:pt x="2" y="14"/>
                    <a:pt x="1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18"/>
                    <a:pt x="3" y="19"/>
                    <a:pt x="5" y="19"/>
                  </a:cubicBezTo>
                  <a:cubicBezTo>
                    <a:pt x="7" y="19"/>
                    <a:pt x="9" y="17"/>
                    <a:pt x="10" y="16"/>
                  </a:cubicBezTo>
                  <a:cubicBezTo>
                    <a:pt x="12" y="14"/>
                    <a:pt x="13" y="13"/>
                    <a:pt x="15" y="12"/>
                  </a:cubicBezTo>
                  <a:cubicBezTo>
                    <a:pt x="17" y="12"/>
                    <a:pt x="19" y="12"/>
                    <a:pt x="21" y="12"/>
                  </a:cubicBezTo>
                  <a:cubicBezTo>
                    <a:pt x="21" y="12"/>
                    <a:pt x="22" y="12"/>
                    <a:pt x="23" y="12"/>
                  </a:cubicBezTo>
                  <a:cubicBezTo>
                    <a:pt x="24" y="12"/>
                    <a:pt x="25" y="12"/>
                    <a:pt x="25" y="12"/>
                  </a:cubicBezTo>
                  <a:cubicBezTo>
                    <a:pt x="26" y="12"/>
                    <a:pt x="29" y="12"/>
                    <a:pt x="30" y="11"/>
                  </a:cubicBezTo>
                  <a:cubicBezTo>
                    <a:pt x="30" y="10"/>
                    <a:pt x="27" y="9"/>
                    <a:pt x="26" y="8"/>
                  </a:cubicBezTo>
                  <a:cubicBezTo>
                    <a:pt x="24" y="7"/>
                    <a:pt x="22" y="6"/>
                    <a:pt x="21" y="6"/>
                  </a:cubicBezTo>
                  <a:cubicBezTo>
                    <a:pt x="20" y="4"/>
                    <a:pt x="19" y="2"/>
                    <a:pt x="19" y="1"/>
                  </a:cubicBezTo>
                  <a:cubicBezTo>
                    <a:pt x="19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3" y="0"/>
                    <a:pt x="12" y="0"/>
                    <a:pt x="10" y="0"/>
                  </a:cubicBezTo>
                  <a:cubicBezTo>
                    <a:pt x="7" y="0"/>
                    <a:pt x="5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9"/>
                    <a:pt x="4" y="10"/>
                    <a:pt x="3" y="11"/>
                  </a:cubicBezTo>
                  <a:cubicBezTo>
                    <a:pt x="2" y="12"/>
                    <a:pt x="2" y="12"/>
                    <a:pt x="2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94" name="Freeform 296"/>
            <p:cNvSpPr>
              <a:spLocks/>
            </p:cNvSpPr>
            <p:nvPr/>
          </p:nvSpPr>
          <p:spPr bwMode="auto">
            <a:xfrm>
              <a:off x="10964863" y="6299200"/>
              <a:ext cx="185738" cy="350838"/>
            </a:xfrm>
            <a:custGeom>
              <a:avLst/>
              <a:gdLst>
                <a:gd name="T0" fmla="*/ 31 w 35"/>
                <a:gd name="T1" fmla="*/ 11 h 67"/>
                <a:gd name="T2" fmla="*/ 35 w 35"/>
                <a:gd name="T3" fmla="*/ 8 h 67"/>
                <a:gd name="T4" fmla="*/ 35 w 35"/>
                <a:gd name="T5" fmla="*/ 7 h 67"/>
                <a:gd name="T6" fmla="*/ 35 w 35"/>
                <a:gd name="T7" fmla="*/ 7 h 67"/>
                <a:gd name="T8" fmla="*/ 32 w 35"/>
                <a:gd name="T9" fmla="*/ 4 h 67"/>
                <a:gd name="T10" fmla="*/ 29 w 35"/>
                <a:gd name="T11" fmla="*/ 3 h 67"/>
                <a:gd name="T12" fmla="*/ 26 w 35"/>
                <a:gd name="T13" fmla="*/ 4 h 67"/>
                <a:gd name="T14" fmla="*/ 23 w 35"/>
                <a:gd name="T15" fmla="*/ 4 h 67"/>
                <a:gd name="T16" fmla="*/ 21 w 35"/>
                <a:gd name="T17" fmla="*/ 4 h 67"/>
                <a:gd name="T18" fmla="*/ 20 w 35"/>
                <a:gd name="T19" fmla="*/ 4 h 67"/>
                <a:gd name="T20" fmla="*/ 18 w 35"/>
                <a:gd name="T21" fmla="*/ 4 h 67"/>
                <a:gd name="T22" fmla="*/ 16 w 35"/>
                <a:gd name="T23" fmla="*/ 4 h 67"/>
                <a:gd name="T24" fmla="*/ 16 w 35"/>
                <a:gd name="T25" fmla="*/ 4 h 67"/>
                <a:gd name="T26" fmla="*/ 15 w 35"/>
                <a:gd name="T27" fmla="*/ 4 h 67"/>
                <a:gd name="T28" fmla="*/ 15 w 35"/>
                <a:gd name="T29" fmla="*/ 3 h 67"/>
                <a:gd name="T30" fmla="*/ 14 w 35"/>
                <a:gd name="T31" fmla="*/ 3 h 67"/>
                <a:gd name="T32" fmla="*/ 14 w 35"/>
                <a:gd name="T33" fmla="*/ 2 h 67"/>
                <a:gd name="T34" fmla="*/ 13 w 35"/>
                <a:gd name="T35" fmla="*/ 1 h 67"/>
                <a:gd name="T36" fmla="*/ 13 w 35"/>
                <a:gd name="T37" fmla="*/ 0 h 67"/>
                <a:gd name="T38" fmla="*/ 11 w 35"/>
                <a:gd name="T39" fmla="*/ 1 h 67"/>
                <a:gd name="T40" fmla="*/ 10 w 35"/>
                <a:gd name="T41" fmla="*/ 2 h 67"/>
                <a:gd name="T42" fmla="*/ 9 w 35"/>
                <a:gd name="T43" fmla="*/ 3 h 67"/>
                <a:gd name="T44" fmla="*/ 8 w 35"/>
                <a:gd name="T45" fmla="*/ 3 h 67"/>
                <a:gd name="T46" fmla="*/ 9 w 35"/>
                <a:gd name="T47" fmla="*/ 9 h 67"/>
                <a:gd name="T48" fmla="*/ 2 w 35"/>
                <a:gd name="T49" fmla="*/ 37 h 67"/>
                <a:gd name="T50" fmla="*/ 0 w 35"/>
                <a:gd name="T51" fmla="*/ 41 h 67"/>
                <a:gd name="T52" fmla="*/ 3 w 35"/>
                <a:gd name="T53" fmla="*/ 44 h 67"/>
                <a:gd name="T54" fmla="*/ 6 w 35"/>
                <a:gd name="T55" fmla="*/ 46 h 67"/>
                <a:gd name="T56" fmla="*/ 8 w 35"/>
                <a:gd name="T57" fmla="*/ 63 h 67"/>
                <a:gd name="T58" fmla="*/ 8 w 35"/>
                <a:gd name="T59" fmla="*/ 66 h 67"/>
                <a:gd name="T60" fmla="*/ 11 w 35"/>
                <a:gd name="T61" fmla="*/ 67 h 67"/>
                <a:gd name="T62" fmla="*/ 11 w 35"/>
                <a:gd name="T63" fmla="*/ 67 h 67"/>
                <a:gd name="T64" fmla="*/ 13 w 35"/>
                <a:gd name="T65" fmla="*/ 67 h 67"/>
                <a:gd name="T66" fmla="*/ 15 w 35"/>
                <a:gd name="T67" fmla="*/ 67 h 67"/>
                <a:gd name="T68" fmla="*/ 21 w 35"/>
                <a:gd name="T69" fmla="*/ 66 h 67"/>
                <a:gd name="T70" fmla="*/ 23 w 35"/>
                <a:gd name="T71" fmla="*/ 65 h 67"/>
                <a:gd name="T72" fmla="*/ 23 w 35"/>
                <a:gd name="T73" fmla="*/ 65 h 67"/>
                <a:gd name="T74" fmla="*/ 22 w 35"/>
                <a:gd name="T75" fmla="*/ 64 h 67"/>
                <a:gd name="T76" fmla="*/ 22 w 35"/>
                <a:gd name="T77" fmla="*/ 64 h 67"/>
                <a:gd name="T78" fmla="*/ 22 w 35"/>
                <a:gd name="T79" fmla="*/ 62 h 67"/>
                <a:gd name="T80" fmla="*/ 27 w 35"/>
                <a:gd name="T81" fmla="*/ 55 h 67"/>
                <a:gd name="T82" fmla="*/ 28 w 35"/>
                <a:gd name="T83" fmla="*/ 54 h 67"/>
                <a:gd name="T84" fmla="*/ 25 w 35"/>
                <a:gd name="T85" fmla="*/ 51 h 67"/>
                <a:gd name="T86" fmla="*/ 24 w 35"/>
                <a:gd name="T87" fmla="*/ 51 h 67"/>
                <a:gd name="T88" fmla="*/ 23 w 35"/>
                <a:gd name="T89" fmla="*/ 48 h 67"/>
                <a:gd name="T90" fmla="*/ 24 w 35"/>
                <a:gd name="T91" fmla="*/ 46 h 67"/>
                <a:gd name="T92" fmla="*/ 27 w 35"/>
                <a:gd name="T93" fmla="*/ 43 h 67"/>
                <a:gd name="T94" fmla="*/ 24 w 35"/>
                <a:gd name="T95" fmla="*/ 38 h 67"/>
                <a:gd name="T96" fmla="*/ 22 w 35"/>
                <a:gd name="T97" fmla="*/ 34 h 67"/>
                <a:gd name="T98" fmla="*/ 27 w 35"/>
                <a:gd name="T99" fmla="*/ 32 h 67"/>
                <a:gd name="T100" fmla="*/ 27 w 35"/>
                <a:gd name="T101" fmla="*/ 31 h 67"/>
                <a:gd name="T102" fmla="*/ 28 w 35"/>
                <a:gd name="T103" fmla="*/ 25 h 67"/>
                <a:gd name="T104" fmla="*/ 28 w 35"/>
                <a:gd name="T105" fmla="*/ 18 h 67"/>
                <a:gd name="T106" fmla="*/ 27 w 35"/>
                <a:gd name="T107" fmla="*/ 15 h 67"/>
                <a:gd name="T108" fmla="*/ 31 w 35"/>
                <a:gd name="T109" fmla="*/ 1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5" h="67">
                  <a:moveTo>
                    <a:pt x="31" y="11"/>
                  </a:moveTo>
                  <a:cubicBezTo>
                    <a:pt x="32" y="10"/>
                    <a:pt x="34" y="9"/>
                    <a:pt x="35" y="8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3" y="6"/>
                    <a:pt x="32" y="6"/>
                    <a:pt x="32" y="4"/>
                  </a:cubicBezTo>
                  <a:cubicBezTo>
                    <a:pt x="32" y="3"/>
                    <a:pt x="31" y="3"/>
                    <a:pt x="29" y="3"/>
                  </a:cubicBezTo>
                  <a:cubicBezTo>
                    <a:pt x="28" y="3"/>
                    <a:pt x="27" y="3"/>
                    <a:pt x="26" y="4"/>
                  </a:cubicBezTo>
                  <a:cubicBezTo>
                    <a:pt x="24" y="5"/>
                    <a:pt x="23" y="5"/>
                    <a:pt x="23" y="4"/>
                  </a:cubicBezTo>
                  <a:cubicBezTo>
                    <a:pt x="22" y="4"/>
                    <a:pt x="22" y="4"/>
                    <a:pt x="21" y="4"/>
                  </a:cubicBezTo>
                  <a:cubicBezTo>
                    <a:pt x="21" y="4"/>
                    <a:pt x="20" y="4"/>
                    <a:pt x="20" y="4"/>
                  </a:cubicBezTo>
                  <a:cubicBezTo>
                    <a:pt x="19" y="4"/>
                    <a:pt x="19" y="4"/>
                    <a:pt x="18" y="4"/>
                  </a:cubicBezTo>
                  <a:cubicBezTo>
                    <a:pt x="17" y="4"/>
                    <a:pt x="17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4" y="3"/>
                    <a:pt x="14" y="3"/>
                  </a:cubicBezTo>
                  <a:cubicBezTo>
                    <a:pt x="14" y="3"/>
                    <a:pt x="14" y="3"/>
                    <a:pt x="14" y="2"/>
                  </a:cubicBezTo>
                  <a:cubicBezTo>
                    <a:pt x="14" y="2"/>
                    <a:pt x="13" y="2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2" y="0"/>
                    <a:pt x="11" y="1"/>
                  </a:cubicBezTo>
                  <a:cubicBezTo>
                    <a:pt x="11" y="2"/>
                    <a:pt x="10" y="2"/>
                    <a:pt x="10" y="2"/>
                  </a:cubicBezTo>
                  <a:cubicBezTo>
                    <a:pt x="10" y="2"/>
                    <a:pt x="9" y="3"/>
                    <a:pt x="9" y="3"/>
                  </a:cubicBezTo>
                  <a:cubicBezTo>
                    <a:pt x="9" y="3"/>
                    <a:pt x="9" y="3"/>
                    <a:pt x="8" y="3"/>
                  </a:cubicBezTo>
                  <a:cubicBezTo>
                    <a:pt x="8" y="5"/>
                    <a:pt x="8" y="8"/>
                    <a:pt x="9" y="9"/>
                  </a:cubicBezTo>
                  <a:cubicBezTo>
                    <a:pt x="11" y="13"/>
                    <a:pt x="6" y="32"/>
                    <a:pt x="2" y="37"/>
                  </a:cubicBezTo>
                  <a:cubicBezTo>
                    <a:pt x="0" y="39"/>
                    <a:pt x="0" y="40"/>
                    <a:pt x="0" y="41"/>
                  </a:cubicBezTo>
                  <a:cubicBezTo>
                    <a:pt x="0" y="42"/>
                    <a:pt x="2" y="43"/>
                    <a:pt x="3" y="44"/>
                  </a:cubicBezTo>
                  <a:cubicBezTo>
                    <a:pt x="4" y="45"/>
                    <a:pt x="5" y="45"/>
                    <a:pt x="6" y="46"/>
                  </a:cubicBezTo>
                  <a:cubicBezTo>
                    <a:pt x="10" y="49"/>
                    <a:pt x="9" y="57"/>
                    <a:pt x="8" y="63"/>
                  </a:cubicBezTo>
                  <a:cubicBezTo>
                    <a:pt x="8" y="64"/>
                    <a:pt x="8" y="65"/>
                    <a:pt x="8" y="66"/>
                  </a:cubicBezTo>
                  <a:cubicBezTo>
                    <a:pt x="8" y="66"/>
                    <a:pt x="8" y="67"/>
                    <a:pt x="11" y="67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1" y="67"/>
                    <a:pt x="12" y="67"/>
                    <a:pt x="13" y="67"/>
                  </a:cubicBezTo>
                  <a:cubicBezTo>
                    <a:pt x="13" y="67"/>
                    <a:pt x="14" y="67"/>
                    <a:pt x="15" y="67"/>
                  </a:cubicBezTo>
                  <a:cubicBezTo>
                    <a:pt x="17" y="67"/>
                    <a:pt x="19" y="66"/>
                    <a:pt x="21" y="66"/>
                  </a:cubicBezTo>
                  <a:cubicBezTo>
                    <a:pt x="21" y="66"/>
                    <a:pt x="22" y="66"/>
                    <a:pt x="23" y="65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22" y="65"/>
                    <a:pt x="22" y="64"/>
                    <a:pt x="22" y="64"/>
                  </a:cubicBezTo>
                  <a:cubicBezTo>
                    <a:pt x="22" y="64"/>
                    <a:pt x="22" y="64"/>
                    <a:pt x="22" y="64"/>
                  </a:cubicBezTo>
                  <a:cubicBezTo>
                    <a:pt x="22" y="63"/>
                    <a:pt x="22" y="63"/>
                    <a:pt x="22" y="62"/>
                  </a:cubicBezTo>
                  <a:cubicBezTo>
                    <a:pt x="22" y="60"/>
                    <a:pt x="22" y="55"/>
                    <a:pt x="27" y="55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6" y="52"/>
                    <a:pt x="25" y="51"/>
                  </a:cubicBezTo>
                  <a:cubicBezTo>
                    <a:pt x="25" y="51"/>
                    <a:pt x="24" y="51"/>
                    <a:pt x="24" y="51"/>
                  </a:cubicBezTo>
                  <a:cubicBezTo>
                    <a:pt x="23" y="50"/>
                    <a:pt x="23" y="49"/>
                    <a:pt x="23" y="48"/>
                  </a:cubicBezTo>
                  <a:cubicBezTo>
                    <a:pt x="23" y="48"/>
                    <a:pt x="23" y="47"/>
                    <a:pt x="24" y="46"/>
                  </a:cubicBezTo>
                  <a:cubicBezTo>
                    <a:pt x="25" y="44"/>
                    <a:pt x="26" y="43"/>
                    <a:pt x="27" y="43"/>
                  </a:cubicBezTo>
                  <a:cubicBezTo>
                    <a:pt x="27" y="42"/>
                    <a:pt x="26" y="41"/>
                    <a:pt x="24" y="38"/>
                  </a:cubicBezTo>
                  <a:cubicBezTo>
                    <a:pt x="22" y="37"/>
                    <a:pt x="22" y="36"/>
                    <a:pt x="22" y="34"/>
                  </a:cubicBezTo>
                  <a:cubicBezTo>
                    <a:pt x="23" y="32"/>
                    <a:pt x="26" y="32"/>
                    <a:pt x="27" y="32"/>
                  </a:cubicBezTo>
                  <a:cubicBezTo>
                    <a:pt x="27" y="32"/>
                    <a:pt x="27" y="31"/>
                    <a:pt x="27" y="31"/>
                  </a:cubicBezTo>
                  <a:cubicBezTo>
                    <a:pt x="27" y="29"/>
                    <a:pt x="27" y="27"/>
                    <a:pt x="28" y="25"/>
                  </a:cubicBezTo>
                  <a:cubicBezTo>
                    <a:pt x="30" y="23"/>
                    <a:pt x="29" y="21"/>
                    <a:pt x="28" y="18"/>
                  </a:cubicBezTo>
                  <a:cubicBezTo>
                    <a:pt x="28" y="17"/>
                    <a:pt x="27" y="16"/>
                    <a:pt x="27" y="15"/>
                  </a:cubicBezTo>
                  <a:cubicBezTo>
                    <a:pt x="27" y="13"/>
                    <a:pt x="29" y="12"/>
                    <a:pt x="31" y="1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95" name="Freeform 297"/>
            <p:cNvSpPr>
              <a:spLocks/>
            </p:cNvSpPr>
            <p:nvPr/>
          </p:nvSpPr>
          <p:spPr bwMode="auto">
            <a:xfrm>
              <a:off x="12123738" y="5786438"/>
              <a:ext cx="425450" cy="187325"/>
            </a:xfrm>
            <a:custGeom>
              <a:avLst/>
              <a:gdLst>
                <a:gd name="T0" fmla="*/ 9 w 80"/>
                <a:gd name="T1" fmla="*/ 29 h 36"/>
                <a:gd name="T2" fmla="*/ 10 w 80"/>
                <a:gd name="T3" fmla="*/ 30 h 36"/>
                <a:gd name="T4" fmla="*/ 12 w 80"/>
                <a:gd name="T5" fmla="*/ 31 h 36"/>
                <a:gd name="T6" fmla="*/ 12 w 80"/>
                <a:gd name="T7" fmla="*/ 31 h 36"/>
                <a:gd name="T8" fmla="*/ 13 w 80"/>
                <a:gd name="T9" fmla="*/ 31 h 36"/>
                <a:gd name="T10" fmla="*/ 27 w 80"/>
                <a:gd name="T11" fmla="*/ 27 h 36"/>
                <a:gd name="T12" fmla="*/ 28 w 80"/>
                <a:gd name="T13" fmla="*/ 27 h 36"/>
                <a:gd name="T14" fmla="*/ 30 w 80"/>
                <a:gd name="T15" fmla="*/ 32 h 36"/>
                <a:gd name="T16" fmla="*/ 40 w 80"/>
                <a:gd name="T17" fmla="*/ 33 h 36"/>
                <a:gd name="T18" fmla="*/ 53 w 80"/>
                <a:gd name="T19" fmla="*/ 36 h 36"/>
                <a:gd name="T20" fmla="*/ 62 w 80"/>
                <a:gd name="T21" fmla="*/ 32 h 36"/>
                <a:gd name="T22" fmla="*/ 69 w 80"/>
                <a:gd name="T23" fmla="*/ 30 h 36"/>
                <a:gd name="T24" fmla="*/ 69 w 80"/>
                <a:gd name="T25" fmla="*/ 29 h 36"/>
                <a:gd name="T26" fmla="*/ 70 w 80"/>
                <a:gd name="T27" fmla="*/ 28 h 36"/>
                <a:gd name="T28" fmla="*/ 71 w 80"/>
                <a:gd name="T29" fmla="*/ 27 h 36"/>
                <a:gd name="T30" fmla="*/ 72 w 80"/>
                <a:gd name="T31" fmla="*/ 26 h 36"/>
                <a:gd name="T32" fmla="*/ 73 w 80"/>
                <a:gd name="T33" fmla="*/ 21 h 36"/>
                <a:gd name="T34" fmla="*/ 73 w 80"/>
                <a:gd name="T35" fmla="*/ 18 h 36"/>
                <a:gd name="T36" fmla="*/ 77 w 80"/>
                <a:gd name="T37" fmla="*/ 18 h 36"/>
                <a:gd name="T38" fmla="*/ 79 w 80"/>
                <a:gd name="T39" fmla="*/ 14 h 36"/>
                <a:gd name="T40" fmla="*/ 80 w 80"/>
                <a:gd name="T41" fmla="*/ 13 h 36"/>
                <a:gd name="T42" fmla="*/ 80 w 80"/>
                <a:gd name="T43" fmla="*/ 12 h 36"/>
                <a:gd name="T44" fmla="*/ 78 w 80"/>
                <a:gd name="T45" fmla="*/ 8 h 36"/>
                <a:gd name="T46" fmla="*/ 77 w 80"/>
                <a:gd name="T47" fmla="*/ 6 h 36"/>
                <a:gd name="T48" fmla="*/ 77 w 80"/>
                <a:gd name="T49" fmla="*/ 6 h 36"/>
                <a:gd name="T50" fmla="*/ 77 w 80"/>
                <a:gd name="T51" fmla="*/ 6 h 36"/>
                <a:gd name="T52" fmla="*/ 73 w 80"/>
                <a:gd name="T53" fmla="*/ 5 h 36"/>
                <a:gd name="T54" fmla="*/ 59 w 80"/>
                <a:gd name="T55" fmla="*/ 0 h 36"/>
                <a:gd name="T56" fmla="*/ 52 w 80"/>
                <a:gd name="T57" fmla="*/ 6 h 36"/>
                <a:gd name="T58" fmla="*/ 48 w 80"/>
                <a:gd name="T59" fmla="*/ 6 h 36"/>
                <a:gd name="T60" fmla="*/ 44 w 80"/>
                <a:gd name="T61" fmla="*/ 7 h 36"/>
                <a:gd name="T62" fmla="*/ 39 w 80"/>
                <a:gd name="T63" fmla="*/ 11 h 36"/>
                <a:gd name="T64" fmla="*/ 37 w 80"/>
                <a:gd name="T65" fmla="*/ 16 h 36"/>
                <a:gd name="T66" fmla="*/ 37 w 80"/>
                <a:gd name="T67" fmla="*/ 20 h 36"/>
                <a:gd name="T68" fmla="*/ 31 w 80"/>
                <a:gd name="T69" fmla="*/ 20 h 36"/>
                <a:gd name="T70" fmla="*/ 20 w 80"/>
                <a:gd name="T71" fmla="*/ 22 h 36"/>
                <a:gd name="T72" fmla="*/ 10 w 80"/>
                <a:gd name="T73" fmla="*/ 22 h 36"/>
                <a:gd name="T74" fmla="*/ 5 w 80"/>
                <a:gd name="T75" fmla="*/ 25 h 36"/>
                <a:gd name="T76" fmla="*/ 0 w 80"/>
                <a:gd name="T77" fmla="*/ 22 h 36"/>
                <a:gd name="T78" fmla="*/ 0 w 80"/>
                <a:gd name="T79" fmla="*/ 22 h 36"/>
                <a:gd name="T80" fmla="*/ 0 w 80"/>
                <a:gd name="T81" fmla="*/ 23 h 36"/>
                <a:gd name="T82" fmla="*/ 0 w 80"/>
                <a:gd name="T83" fmla="*/ 25 h 36"/>
                <a:gd name="T84" fmla="*/ 0 w 80"/>
                <a:gd name="T85" fmla="*/ 26 h 36"/>
                <a:gd name="T86" fmla="*/ 0 w 80"/>
                <a:gd name="T87" fmla="*/ 27 h 36"/>
                <a:gd name="T88" fmla="*/ 4 w 80"/>
                <a:gd name="T89" fmla="*/ 29 h 36"/>
                <a:gd name="T90" fmla="*/ 6 w 80"/>
                <a:gd name="T91" fmla="*/ 29 h 36"/>
                <a:gd name="T92" fmla="*/ 8 w 80"/>
                <a:gd name="T93" fmla="*/ 2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0" h="36">
                  <a:moveTo>
                    <a:pt x="8" y="29"/>
                  </a:move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1" y="30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5" y="31"/>
                    <a:pt x="17" y="29"/>
                    <a:pt x="18" y="29"/>
                  </a:cubicBezTo>
                  <a:cubicBezTo>
                    <a:pt x="19" y="27"/>
                    <a:pt x="24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9" y="27"/>
                    <a:pt x="29" y="28"/>
                    <a:pt x="29" y="30"/>
                  </a:cubicBezTo>
                  <a:cubicBezTo>
                    <a:pt x="30" y="30"/>
                    <a:pt x="30" y="32"/>
                    <a:pt x="30" y="32"/>
                  </a:cubicBezTo>
                  <a:cubicBezTo>
                    <a:pt x="31" y="32"/>
                    <a:pt x="32" y="33"/>
                    <a:pt x="36" y="33"/>
                  </a:cubicBezTo>
                  <a:cubicBezTo>
                    <a:pt x="37" y="33"/>
                    <a:pt x="39" y="33"/>
                    <a:pt x="40" y="33"/>
                  </a:cubicBezTo>
                  <a:cubicBezTo>
                    <a:pt x="43" y="33"/>
                    <a:pt x="46" y="34"/>
                    <a:pt x="48" y="35"/>
                  </a:cubicBezTo>
                  <a:cubicBezTo>
                    <a:pt x="50" y="35"/>
                    <a:pt x="52" y="36"/>
                    <a:pt x="53" y="36"/>
                  </a:cubicBezTo>
                  <a:cubicBezTo>
                    <a:pt x="53" y="36"/>
                    <a:pt x="54" y="35"/>
                    <a:pt x="55" y="34"/>
                  </a:cubicBezTo>
                  <a:cubicBezTo>
                    <a:pt x="57" y="33"/>
                    <a:pt x="59" y="32"/>
                    <a:pt x="62" y="32"/>
                  </a:cubicBezTo>
                  <a:cubicBezTo>
                    <a:pt x="65" y="32"/>
                    <a:pt x="67" y="31"/>
                    <a:pt x="68" y="30"/>
                  </a:cubicBezTo>
                  <a:cubicBezTo>
                    <a:pt x="69" y="30"/>
                    <a:pt x="69" y="30"/>
                    <a:pt x="69" y="30"/>
                  </a:cubicBezTo>
                  <a:cubicBezTo>
                    <a:pt x="69" y="30"/>
                    <a:pt x="69" y="30"/>
                    <a:pt x="69" y="30"/>
                  </a:cubicBezTo>
                  <a:cubicBezTo>
                    <a:pt x="69" y="30"/>
                    <a:pt x="69" y="30"/>
                    <a:pt x="69" y="29"/>
                  </a:cubicBezTo>
                  <a:cubicBezTo>
                    <a:pt x="69" y="29"/>
                    <a:pt x="70" y="29"/>
                    <a:pt x="70" y="29"/>
                  </a:cubicBezTo>
                  <a:cubicBezTo>
                    <a:pt x="70" y="29"/>
                    <a:pt x="70" y="28"/>
                    <a:pt x="70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70" y="28"/>
                    <a:pt x="71" y="28"/>
                    <a:pt x="71" y="27"/>
                  </a:cubicBezTo>
                  <a:cubicBezTo>
                    <a:pt x="71" y="27"/>
                    <a:pt x="71" y="27"/>
                    <a:pt x="72" y="27"/>
                  </a:cubicBezTo>
                  <a:cubicBezTo>
                    <a:pt x="72" y="27"/>
                    <a:pt x="72" y="26"/>
                    <a:pt x="72" y="26"/>
                  </a:cubicBezTo>
                  <a:cubicBezTo>
                    <a:pt x="72" y="25"/>
                    <a:pt x="72" y="23"/>
                    <a:pt x="73" y="22"/>
                  </a:cubicBezTo>
                  <a:cubicBezTo>
                    <a:pt x="73" y="22"/>
                    <a:pt x="73" y="21"/>
                    <a:pt x="73" y="21"/>
                  </a:cubicBezTo>
                  <a:cubicBezTo>
                    <a:pt x="73" y="20"/>
                    <a:pt x="73" y="20"/>
                    <a:pt x="73" y="19"/>
                  </a:cubicBezTo>
                  <a:cubicBezTo>
                    <a:pt x="73" y="19"/>
                    <a:pt x="73" y="18"/>
                    <a:pt x="73" y="18"/>
                  </a:cubicBezTo>
                  <a:cubicBezTo>
                    <a:pt x="74" y="18"/>
                    <a:pt x="74" y="17"/>
                    <a:pt x="75" y="18"/>
                  </a:cubicBezTo>
                  <a:cubicBezTo>
                    <a:pt x="76" y="18"/>
                    <a:pt x="76" y="18"/>
                    <a:pt x="77" y="18"/>
                  </a:cubicBezTo>
                  <a:cubicBezTo>
                    <a:pt x="78" y="18"/>
                    <a:pt x="79" y="17"/>
                    <a:pt x="79" y="16"/>
                  </a:cubicBezTo>
                  <a:cubicBezTo>
                    <a:pt x="79" y="15"/>
                    <a:pt x="79" y="15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80" y="14"/>
                    <a:pt x="80" y="13"/>
                    <a:pt x="80" y="13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0" y="13"/>
                    <a:pt x="80" y="12"/>
                    <a:pt x="80" y="12"/>
                  </a:cubicBezTo>
                  <a:cubicBezTo>
                    <a:pt x="79" y="11"/>
                    <a:pt x="78" y="10"/>
                    <a:pt x="78" y="8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7" y="5"/>
                    <a:pt x="76" y="5"/>
                    <a:pt x="76" y="5"/>
                  </a:cubicBezTo>
                  <a:cubicBezTo>
                    <a:pt x="76" y="5"/>
                    <a:pt x="74" y="5"/>
                    <a:pt x="73" y="5"/>
                  </a:cubicBezTo>
                  <a:cubicBezTo>
                    <a:pt x="71" y="5"/>
                    <a:pt x="69" y="4"/>
                    <a:pt x="68" y="3"/>
                  </a:cubicBezTo>
                  <a:cubicBezTo>
                    <a:pt x="66" y="1"/>
                    <a:pt x="61" y="0"/>
                    <a:pt x="59" y="0"/>
                  </a:cubicBezTo>
                  <a:cubicBezTo>
                    <a:pt x="59" y="1"/>
                    <a:pt x="58" y="3"/>
                    <a:pt x="57" y="5"/>
                  </a:cubicBezTo>
                  <a:cubicBezTo>
                    <a:pt x="56" y="6"/>
                    <a:pt x="54" y="6"/>
                    <a:pt x="52" y="6"/>
                  </a:cubicBezTo>
                  <a:cubicBezTo>
                    <a:pt x="51" y="6"/>
                    <a:pt x="50" y="6"/>
                    <a:pt x="49" y="6"/>
                  </a:cubicBezTo>
                  <a:cubicBezTo>
                    <a:pt x="49" y="6"/>
                    <a:pt x="48" y="6"/>
                    <a:pt x="48" y="6"/>
                  </a:cubicBezTo>
                  <a:cubicBezTo>
                    <a:pt x="48" y="6"/>
                    <a:pt x="47" y="6"/>
                    <a:pt x="47" y="6"/>
                  </a:cubicBezTo>
                  <a:cubicBezTo>
                    <a:pt x="46" y="6"/>
                    <a:pt x="45" y="7"/>
                    <a:pt x="44" y="7"/>
                  </a:cubicBezTo>
                  <a:cubicBezTo>
                    <a:pt x="43" y="8"/>
                    <a:pt x="41" y="8"/>
                    <a:pt x="41" y="9"/>
                  </a:cubicBezTo>
                  <a:cubicBezTo>
                    <a:pt x="41" y="10"/>
                    <a:pt x="40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7" y="12"/>
                    <a:pt x="36" y="13"/>
                    <a:pt x="37" y="16"/>
                  </a:cubicBezTo>
                  <a:cubicBezTo>
                    <a:pt x="37" y="17"/>
                    <a:pt x="37" y="18"/>
                    <a:pt x="37" y="18"/>
                  </a:cubicBezTo>
                  <a:cubicBezTo>
                    <a:pt x="37" y="19"/>
                    <a:pt x="37" y="20"/>
                    <a:pt x="37" y="20"/>
                  </a:cubicBezTo>
                  <a:cubicBezTo>
                    <a:pt x="36" y="21"/>
                    <a:pt x="36" y="21"/>
                    <a:pt x="34" y="21"/>
                  </a:cubicBezTo>
                  <a:cubicBezTo>
                    <a:pt x="33" y="21"/>
                    <a:pt x="32" y="20"/>
                    <a:pt x="31" y="20"/>
                  </a:cubicBezTo>
                  <a:cubicBezTo>
                    <a:pt x="31" y="20"/>
                    <a:pt x="30" y="20"/>
                    <a:pt x="29" y="20"/>
                  </a:cubicBezTo>
                  <a:cubicBezTo>
                    <a:pt x="26" y="20"/>
                    <a:pt x="22" y="21"/>
                    <a:pt x="20" y="22"/>
                  </a:cubicBezTo>
                  <a:cubicBezTo>
                    <a:pt x="19" y="24"/>
                    <a:pt x="15" y="24"/>
                    <a:pt x="13" y="23"/>
                  </a:cubicBezTo>
                  <a:cubicBezTo>
                    <a:pt x="12" y="22"/>
                    <a:pt x="11" y="22"/>
                    <a:pt x="10" y="22"/>
                  </a:cubicBezTo>
                  <a:cubicBezTo>
                    <a:pt x="9" y="22"/>
                    <a:pt x="8" y="22"/>
                    <a:pt x="7" y="23"/>
                  </a:cubicBezTo>
                  <a:cubicBezTo>
                    <a:pt x="7" y="24"/>
                    <a:pt x="6" y="25"/>
                    <a:pt x="5" y="25"/>
                  </a:cubicBezTo>
                  <a:cubicBezTo>
                    <a:pt x="4" y="25"/>
                    <a:pt x="3" y="24"/>
                    <a:pt x="2" y="23"/>
                  </a:cubicBezTo>
                  <a:cubicBezTo>
                    <a:pt x="2" y="23"/>
                    <a:pt x="1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4"/>
                    <a:pt x="0" y="24"/>
                  </a:cubicBezTo>
                  <a:cubicBezTo>
                    <a:pt x="0" y="24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8"/>
                    <a:pt x="2" y="29"/>
                    <a:pt x="3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5" y="29"/>
                    <a:pt x="5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8" y="29"/>
                    <a:pt x="8" y="29"/>
                    <a:pt x="8" y="2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96" name="Freeform 298"/>
            <p:cNvSpPr>
              <a:spLocks/>
            </p:cNvSpPr>
            <p:nvPr/>
          </p:nvSpPr>
          <p:spPr bwMode="auto">
            <a:xfrm>
              <a:off x="11942763" y="5937250"/>
              <a:ext cx="674688" cy="644525"/>
            </a:xfrm>
            <a:custGeom>
              <a:avLst/>
              <a:gdLst>
                <a:gd name="T0" fmla="*/ 26 w 127"/>
                <a:gd name="T1" fmla="*/ 17 h 123"/>
                <a:gd name="T2" fmla="*/ 20 w 127"/>
                <a:gd name="T3" fmla="*/ 11 h 123"/>
                <a:gd name="T4" fmla="*/ 18 w 127"/>
                <a:gd name="T5" fmla="*/ 11 h 123"/>
                <a:gd name="T6" fmla="*/ 4 w 127"/>
                <a:gd name="T7" fmla="*/ 17 h 123"/>
                <a:gd name="T8" fmla="*/ 6 w 127"/>
                <a:gd name="T9" fmla="*/ 23 h 123"/>
                <a:gd name="T10" fmla="*/ 1 w 127"/>
                <a:gd name="T11" fmla="*/ 28 h 123"/>
                <a:gd name="T12" fmla="*/ 1 w 127"/>
                <a:gd name="T13" fmla="*/ 29 h 123"/>
                <a:gd name="T14" fmla="*/ 4 w 127"/>
                <a:gd name="T15" fmla="*/ 35 h 123"/>
                <a:gd name="T16" fmla="*/ 6 w 127"/>
                <a:gd name="T17" fmla="*/ 39 h 123"/>
                <a:gd name="T18" fmla="*/ 12 w 127"/>
                <a:gd name="T19" fmla="*/ 41 h 123"/>
                <a:gd name="T20" fmla="*/ 11 w 127"/>
                <a:gd name="T21" fmla="*/ 43 h 123"/>
                <a:gd name="T22" fmla="*/ 11 w 127"/>
                <a:gd name="T23" fmla="*/ 44 h 123"/>
                <a:gd name="T24" fmla="*/ 17 w 127"/>
                <a:gd name="T25" fmla="*/ 41 h 123"/>
                <a:gd name="T26" fmla="*/ 25 w 127"/>
                <a:gd name="T27" fmla="*/ 36 h 123"/>
                <a:gd name="T28" fmla="*/ 41 w 127"/>
                <a:gd name="T29" fmla="*/ 46 h 123"/>
                <a:gd name="T30" fmla="*/ 53 w 127"/>
                <a:gd name="T31" fmla="*/ 64 h 123"/>
                <a:gd name="T32" fmla="*/ 69 w 127"/>
                <a:gd name="T33" fmla="*/ 77 h 123"/>
                <a:gd name="T34" fmla="*/ 80 w 127"/>
                <a:gd name="T35" fmla="*/ 82 h 123"/>
                <a:gd name="T36" fmla="*/ 94 w 127"/>
                <a:gd name="T37" fmla="*/ 92 h 123"/>
                <a:gd name="T38" fmla="*/ 100 w 127"/>
                <a:gd name="T39" fmla="*/ 99 h 123"/>
                <a:gd name="T40" fmla="*/ 102 w 127"/>
                <a:gd name="T41" fmla="*/ 115 h 123"/>
                <a:gd name="T42" fmla="*/ 102 w 127"/>
                <a:gd name="T43" fmla="*/ 123 h 123"/>
                <a:gd name="T44" fmla="*/ 110 w 127"/>
                <a:gd name="T45" fmla="*/ 110 h 123"/>
                <a:gd name="T46" fmla="*/ 111 w 127"/>
                <a:gd name="T47" fmla="*/ 104 h 123"/>
                <a:gd name="T48" fmla="*/ 109 w 127"/>
                <a:gd name="T49" fmla="*/ 94 h 123"/>
                <a:gd name="T50" fmla="*/ 122 w 127"/>
                <a:gd name="T51" fmla="*/ 94 h 123"/>
                <a:gd name="T52" fmla="*/ 127 w 127"/>
                <a:gd name="T53" fmla="*/ 94 h 123"/>
                <a:gd name="T54" fmla="*/ 105 w 127"/>
                <a:gd name="T55" fmla="*/ 79 h 123"/>
                <a:gd name="T56" fmla="*/ 97 w 127"/>
                <a:gd name="T57" fmla="*/ 73 h 123"/>
                <a:gd name="T58" fmla="*/ 79 w 127"/>
                <a:gd name="T59" fmla="*/ 54 h 123"/>
                <a:gd name="T60" fmla="*/ 63 w 127"/>
                <a:gd name="T61" fmla="*/ 38 h 123"/>
                <a:gd name="T62" fmla="*/ 63 w 127"/>
                <a:gd name="T63" fmla="*/ 27 h 123"/>
                <a:gd name="T64" fmla="*/ 68 w 127"/>
                <a:gd name="T65" fmla="*/ 19 h 123"/>
                <a:gd name="T66" fmla="*/ 68 w 127"/>
                <a:gd name="T67" fmla="*/ 16 h 123"/>
                <a:gd name="T68" fmla="*/ 68 w 127"/>
                <a:gd name="T69" fmla="*/ 11 h 123"/>
                <a:gd name="T70" fmla="*/ 68 w 127"/>
                <a:gd name="T71" fmla="*/ 7 h 123"/>
                <a:gd name="T72" fmla="*/ 63 w 127"/>
                <a:gd name="T73" fmla="*/ 5 h 123"/>
                <a:gd name="T74" fmla="*/ 61 w 127"/>
                <a:gd name="T75" fmla="*/ 0 h 123"/>
                <a:gd name="T76" fmla="*/ 47 w 127"/>
                <a:gd name="T77" fmla="*/ 4 h 123"/>
                <a:gd name="T78" fmla="*/ 47 w 127"/>
                <a:gd name="T79" fmla="*/ 4 h 123"/>
                <a:gd name="T80" fmla="*/ 44 w 127"/>
                <a:gd name="T81" fmla="*/ 3 h 123"/>
                <a:gd name="T82" fmla="*/ 40 w 127"/>
                <a:gd name="T83" fmla="*/ 8 h 123"/>
                <a:gd name="T84" fmla="*/ 40 w 127"/>
                <a:gd name="T85" fmla="*/ 8 h 123"/>
                <a:gd name="T86" fmla="*/ 38 w 127"/>
                <a:gd name="T87" fmla="*/ 7 h 123"/>
                <a:gd name="T88" fmla="*/ 35 w 127"/>
                <a:gd name="T89" fmla="*/ 11 h 123"/>
                <a:gd name="T90" fmla="*/ 34 w 127"/>
                <a:gd name="T91" fmla="*/ 11 h 123"/>
                <a:gd name="T92" fmla="*/ 31 w 127"/>
                <a:gd name="T93" fmla="*/ 10 h 123"/>
                <a:gd name="T94" fmla="*/ 26 w 127"/>
                <a:gd name="T95" fmla="*/ 1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7" h="123">
                  <a:moveTo>
                    <a:pt x="26" y="17"/>
                  </a:moveTo>
                  <a:cubicBezTo>
                    <a:pt x="26" y="17"/>
                    <a:pt x="26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3" y="15"/>
                    <a:pt x="21" y="13"/>
                    <a:pt x="20" y="11"/>
                  </a:cubicBezTo>
                  <a:cubicBezTo>
                    <a:pt x="20" y="11"/>
                    <a:pt x="19" y="10"/>
                    <a:pt x="19" y="9"/>
                  </a:cubicBezTo>
                  <a:cubicBezTo>
                    <a:pt x="18" y="10"/>
                    <a:pt x="18" y="10"/>
                    <a:pt x="18" y="11"/>
                  </a:cubicBezTo>
                  <a:cubicBezTo>
                    <a:pt x="16" y="14"/>
                    <a:pt x="15" y="17"/>
                    <a:pt x="13" y="17"/>
                  </a:cubicBezTo>
                  <a:cubicBezTo>
                    <a:pt x="12" y="17"/>
                    <a:pt x="9" y="17"/>
                    <a:pt x="4" y="17"/>
                  </a:cubicBezTo>
                  <a:cubicBezTo>
                    <a:pt x="3" y="20"/>
                    <a:pt x="4" y="21"/>
                    <a:pt x="5" y="21"/>
                  </a:cubicBezTo>
                  <a:cubicBezTo>
                    <a:pt x="5" y="21"/>
                    <a:pt x="6" y="22"/>
                    <a:pt x="6" y="23"/>
                  </a:cubicBezTo>
                  <a:cubicBezTo>
                    <a:pt x="6" y="24"/>
                    <a:pt x="4" y="27"/>
                    <a:pt x="3" y="27"/>
                  </a:cubicBezTo>
                  <a:cubicBezTo>
                    <a:pt x="2" y="28"/>
                    <a:pt x="1" y="28"/>
                    <a:pt x="1" y="28"/>
                  </a:cubicBezTo>
                  <a:cubicBezTo>
                    <a:pt x="1" y="28"/>
                    <a:pt x="0" y="28"/>
                    <a:pt x="0" y="28"/>
                  </a:cubicBezTo>
                  <a:cubicBezTo>
                    <a:pt x="0" y="28"/>
                    <a:pt x="0" y="28"/>
                    <a:pt x="1" y="29"/>
                  </a:cubicBezTo>
                  <a:cubicBezTo>
                    <a:pt x="1" y="29"/>
                    <a:pt x="2" y="30"/>
                    <a:pt x="3" y="31"/>
                  </a:cubicBezTo>
                  <a:cubicBezTo>
                    <a:pt x="4" y="32"/>
                    <a:pt x="6" y="33"/>
                    <a:pt x="4" y="35"/>
                  </a:cubicBezTo>
                  <a:cubicBezTo>
                    <a:pt x="3" y="36"/>
                    <a:pt x="3" y="37"/>
                    <a:pt x="4" y="38"/>
                  </a:cubicBezTo>
                  <a:cubicBezTo>
                    <a:pt x="4" y="39"/>
                    <a:pt x="5" y="39"/>
                    <a:pt x="6" y="39"/>
                  </a:cubicBezTo>
                  <a:cubicBezTo>
                    <a:pt x="6" y="39"/>
                    <a:pt x="7" y="39"/>
                    <a:pt x="7" y="39"/>
                  </a:cubicBezTo>
                  <a:cubicBezTo>
                    <a:pt x="9" y="39"/>
                    <a:pt x="11" y="40"/>
                    <a:pt x="12" y="41"/>
                  </a:cubicBezTo>
                  <a:cubicBezTo>
                    <a:pt x="12" y="41"/>
                    <a:pt x="12" y="42"/>
                    <a:pt x="12" y="42"/>
                  </a:cubicBezTo>
                  <a:cubicBezTo>
                    <a:pt x="12" y="43"/>
                    <a:pt x="12" y="43"/>
                    <a:pt x="11" y="43"/>
                  </a:cubicBezTo>
                  <a:cubicBezTo>
                    <a:pt x="11" y="44"/>
                    <a:pt x="11" y="44"/>
                    <a:pt x="11" y="45"/>
                  </a:cubicBezTo>
                  <a:cubicBezTo>
                    <a:pt x="11" y="45"/>
                    <a:pt x="11" y="44"/>
                    <a:pt x="11" y="44"/>
                  </a:cubicBezTo>
                  <a:cubicBezTo>
                    <a:pt x="13" y="44"/>
                    <a:pt x="14" y="44"/>
                    <a:pt x="15" y="43"/>
                  </a:cubicBezTo>
                  <a:cubicBezTo>
                    <a:pt x="16" y="43"/>
                    <a:pt x="16" y="42"/>
                    <a:pt x="17" y="41"/>
                  </a:cubicBezTo>
                  <a:cubicBezTo>
                    <a:pt x="18" y="40"/>
                    <a:pt x="19" y="38"/>
                    <a:pt x="23" y="37"/>
                  </a:cubicBezTo>
                  <a:cubicBezTo>
                    <a:pt x="23" y="36"/>
                    <a:pt x="24" y="36"/>
                    <a:pt x="25" y="36"/>
                  </a:cubicBezTo>
                  <a:cubicBezTo>
                    <a:pt x="31" y="36"/>
                    <a:pt x="37" y="41"/>
                    <a:pt x="40" y="44"/>
                  </a:cubicBezTo>
                  <a:cubicBezTo>
                    <a:pt x="40" y="45"/>
                    <a:pt x="40" y="45"/>
                    <a:pt x="41" y="46"/>
                  </a:cubicBezTo>
                  <a:cubicBezTo>
                    <a:pt x="42" y="48"/>
                    <a:pt x="43" y="48"/>
                    <a:pt x="43" y="51"/>
                  </a:cubicBezTo>
                  <a:cubicBezTo>
                    <a:pt x="44" y="53"/>
                    <a:pt x="45" y="59"/>
                    <a:pt x="53" y="64"/>
                  </a:cubicBezTo>
                  <a:cubicBezTo>
                    <a:pt x="58" y="67"/>
                    <a:pt x="61" y="70"/>
                    <a:pt x="63" y="72"/>
                  </a:cubicBezTo>
                  <a:cubicBezTo>
                    <a:pt x="65" y="74"/>
                    <a:pt x="67" y="76"/>
                    <a:pt x="69" y="77"/>
                  </a:cubicBezTo>
                  <a:cubicBezTo>
                    <a:pt x="70" y="78"/>
                    <a:pt x="72" y="78"/>
                    <a:pt x="73" y="79"/>
                  </a:cubicBezTo>
                  <a:cubicBezTo>
                    <a:pt x="76" y="79"/>
                    <a:pt x="78" y="80"/>
                    <a:pt x="80" y="82"/>
                  </a:cubicBezTo>
                  <a:cubicBezTo>
                    <a:pt x="82" y="85"/>
                    <a:pt x="85" y="86"/>
                    <a:pt x="89" y="88"/>
                  </a:cubicBezTo>
                  <a:cubicBezTo>
                    <a:pt x="91" y="89"/>
                    <a:pt x="93" y="91"/>
                    <a:pt x="94" y="92"/>
                  </a:cubicBezTo>
                  <a:cubicBezTo>
                    <a:pt x="95" y="93"/>
                    <a:pt x="95" y="94"/>
                    <a:pt x="97" y="95"/>
                  </a:cubicBezTo>
                  <a:cubicBezTo>
                    <a:pt x="100" y="95"/>
                    <a:pt x="100" y="97"/>
                    <a:pt x="100" y="99"/>
                  </a:cubicBezTo>
                  <a:cubicBezTo>
                    <a:pt x="100" y="100"/>
                    <a:pt x="100" y="101"/>
                    <a:pt x="101" y="102"/>
                  </a:cubicBezTo>
                  <a:cubicBezTo>
                    <a:pt x="104" y="105"/>
                    <a:pt x="105" y="111"/>
                    <a:pt x="102" y="115"/>
                  </a:cubicBezTo>
                  <a:cubicBezTo>
                    <a:pt x="101" y="117"/>
                    <a:pt x="100" y="119"/>
                    <a:pt x="101" y="121"/>
                  </a:cubicBezTo>
                  <a:cubicBezTo>
                    <a:pt x="101" y="122"/>
                    <a:pt x="101" y="122"/>
                    <a:pt x="102" y="123"/>
                  </a:cubicBezTo>
                  <a:cubicBezTo>
                    <a:pt x="103" y="122"/>
                    <a:pt x="106" y="117"/>
                    <a:pt x="106" y="114"/>
                  </a:cubicBezTo>
                  <a:cubicBezTo>
                    <a:pt x="107" y="112"/>
                    <a:pt x="108" y="111"/>
                    <a:pt x="110" y="110"/>
                  </a:cubicBezTo>
                  <a:cubicBezTo>
                    <a:pt x="111" y="109"/>
                    <a:pt x="112" y="108"/>
                    <a:pt x="113" y="107"/>
                  </a:cubicBezTo>
                  <a:cubicBezTo>
                    <a:pt x="114" y="106"/>
                    <a:pt x="113" y="105"/>
                    <a:pt x="111" y="104"/>
                  </a:cubicBezTo>
                  <a:cubicBezTo>
                    <a:pt x="110" y="103"/>
                    <a:pt x="108" y="101"/>
                    <a:pt x="108" y="99"/>
                  </a:cubicBezTo>
                  <a:cubicBezTo>
                    <a:pt x="107" y="97"/>
                    <a:pt x="107" y="96"/>
                    <a:pt x="109" y="94"/>
                  </a:cubicBezTo>
                  <a:cubicBezTo>
                    <a:pt x="111" y="91"/>
                    <a:pt x="116" y="91"/>
                    <a:pt x="120" y="93"/>
                  </a:cubicBezTo>
                  <a:cubicBezTo>
                    <a:pt x="121" y="94"/>
                    <a:pt x="121" y="94"/>
                    <a:pt x="122" y="94"/>
                  </a:cubicBezTo>
                  <a:cubicBezTo>
                    <a:pt x="124" y="96"/>
                    <a:pt x="126" y="97"/>
                    <a:pt x="126" y="97"/>
                  </a:cubicBezTo>
                  <a:cubicBezTo>
                    <a:pt x="126" y="97"/>
                    <a:pt x="127" y="96"/>
                    <a:pt x="127" y="94"/>
                  </a:cubicBezTo>
                  <a:cubicBezTo>
                    <a:pt x="127" y="91"/>
                    <a:pt x="116" y="85"/>
                    <a:pt x="110" y="82"/>
                  </a:cubicBezTo>
                  <a:cubicBezTo>
                    <a:pt x="108" y="81"/>
                    <a:pt x="106" y="80"/>
                    <a:pt x="105" y="79"/>
                  </a:cubicBezTo>
                  <a:cubicBezTo>
                    <a:pt x="103" y="78"/>
                    <a:pt x="102" y="77"/>
                    <a:pt x="102" y="75"/>
                  </a:cubicBezTo>
                  <a:cubicBezTo>
                    <a:pt x="101" y="74"/>
                    <a:pt x="101" y="73"/>
                    <a:pt x="97" y="73"/>
                  </a:cubicBezTo>
                  <a:cubicBezTo>
                    <a:pt x="97" y="73"/>
                    <a:pt x="97" y="73"/>
                    <a:pt x="97" y="73"/>
                  </a:cubicBezTo>
                  <a:cubicBezTo>
                    <a:pt x="90" y="73"/>
                    <a:pt x="81" y="64"/>
                    <a:pt x="79" y="54"/>
                  </a:cubicBezTo>
                  <a:cubicBezTo>
                    <a:pt x="77" y="49"/>
                    <a:pt x="73" y="46"/>
                    <a:pt x="70" y="44"/>
                  </a:cubicBezTo>
                  <a:cubicBezTo>
                    <a:pt x="67" y="42"/>
                    <a:pt x="64" y="41"/>
                    <a:pt x="63" y="38"/>
                  </a:cubicBezTo>
                  <a:cubicBezTo>
                    <a:pt x="61" y="35"/>
                    <a:pt x="62" y="33"/>
                    <a:pt x="63" y="31"/>
                  </a:cubicBezTo>
                  <a:cubicBezTo>
                    <a:pt x="64" y="30"/>
                    <a:pt x="64" y="29"/>
                    <a:pt x="63" y="27"/>
                  </a:cubicBezTo>
                  <a:cubicBezTo>
                    <a:pt x="63" y="26"/>
                    <a:pt x="63" y="25"/>
                    <a:pt x="63" y="24"/>
                  </a:cubicBezTo>
                  <a:cubicBezTo>
                    <a:pt x="64" y="21"/>
                    <a:pt x="66" y="20"/>
                    <a:pt x="68" y="19"/>
                  </a:cubicBezTo>
                  <a:cubicBezTo>
                    <a:pt x="68" y="18"/>
                    <a:pt x="68" y="17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5"/>
                    <a:pt x="68" y="13"/>
                    <a:pt x="68" y="12"/>
                  </a:cubicBezTo>
                  <a:cubicBezTo>
                    <a:pt x="68" y="12"/>
                    <a:pt x="68" y="11"/>
                    <a:pt x="68" y="11"/>
                  </a:cubicBezTo>
                  <a:cubicBezTo>
                    <a:pt x="68" y="10"/>
                    <a:pt x="68" y="9"/>
                    <a:pt x="68" y="8"/>
                  </a:cubicBezTo>
                  <a:cubicBezTo>
                    <a:pt x="68" y="8"/>
                    <a:pt x="68" y="7"/>
                    <a:pt x="68" y="7"/>
                  </a:cubicBezTo>
                  <a:cubicBezTo>
                    <a:pt x="68" y="7"/>
                    <a:pt x="68" y="6"/>
                    <a:pt x="68" y="6"/>
                  </a:cubicBezTo>
                  <a:cubicBezTo>
                    <a:pt x="66" y="6"/>
                    <a:pt x="64" y="5"/>
                    <a:pt x="63" y="5"/>
                  </a:cubicBezTo>
                  <a:cubicBezTo>
                    <a:pt x="62" y="4"/>
                    <a:pt x="62" y="3"/>
                    <a:pt x="61" y="1"/>
                  </a:cubicBezTo>
                  <a:cubicBezTo>
                    <a:pt x="61" y="1"/>
                    <a:pt x="61" y="0"/>
                    <a:pt x="61" y="0"/>
                  </a:cubicBezTo>
                  <a:cubicBezTo>
                    <a:pt x="57" y="0"/>
                    <a:pt x="54" y="1"/>
                    <a:pt x="53" y="1"/>
                  </a:cubicBezTo>
                  <a:cubicBezTo>
                    <a:pt x="52" y="2"/>
                    <a:pt x="49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6" y="4"/>
                    <a:pt x="46" y="4"/>
                    <a:pt x="45" y="3"/>
                  </a:cubicBezTo>
                  <a:cubicBezTo>
                    <a:pt x="45" y="3"/>
                    <a:pt x="45" y="3"/>
                    <a:pt x="44" y="3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6"/>
                    <a:pt x="42" y="8"/>
                    <a:pt x="40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39" y="7"/>
                    <a:pt x="39" y="7"/>
                  </a:cubicBezTo>
                  <a:cubicBezTo>
                    <a:pt x="39" y="7"/>
                    <a:pt x="38" y="7"/>
                    <a:pt x="38" y="7"/>
                  </a:cubicBezTo>
                  <a:cubicBezTo>
                    <a:pt x="38" y="7"/>
                    <a:pt x="38" y="7"/>
                    <a:pt x="38" y="8"/>
                  </a:cubicBezTo>
                  <a:cubicBezTo>
                    <a:pt x="38" y="9"/>
                    <a:pt x="38" y="11"/>
                    <a:pt x="35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3" y="11"/>
                    <a:pt x="32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0"/>
                    <a:pt x="29" y="10"/>
                    <a:pt x="29" y="12"/>
                  </a:cubicBezTo>
                  <a:cubicBezTo>
                    <a:pt x="29" y="16"/>
                    <a:pt x="27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97" name="Freeform 299"/>
            <p:cNvSpPr>
              <a:spLocks/>
            </p:cNvSpPr>
            <p:nvPr/>
          </p:nvSpPr>
          <p:spPr bwMode="auto">
            <a:xfrm>
              <a:off x="12650788" y="6000750"/>
              <a:ext cx="222250" cy="282575"/>
            </a:xfrm>
            <a:custGeom>
              <a:avLst/>
              <a:gdLst>
                <a:gd name="T0" fmla="*/ 26 w 42"/>
                <a:gd name="T1" fmla="*/ 13 h 54"/>
                <a:gd name="T2" fmla="*/ 26 w 42"/>
                <a:gd name="T3" fmla="*/ 13 h 54"/>
                <a:gd name="T4" fmla="*/ 21 w 42"/>
                <a:gd name="T5" fmla="*/ 8 h 54"/>
                <a:gd name="T6" fmla="*/ 19 w 42"/>
                <a:gd name="T7" fmla="*/ 5 h 54"/>
                <a:gd name="T8" fmla="*/ 17 w 42"/>
                <a:gd name="T9" fmla="*/ 2 h 54"/>
                <a:gd name="T10" fmla="*/ 15 w 42"/>
                <a:gd name="T11" fmla="*/ 1 h 54"/>
                <a:gd name="T12" fmla="*/ 10 w 42"/>
                <a:gd name="T13" fmla="*/ 0 h 54"/>
                <a:gd name="T14" fmla="*/ 0 w 42"/>
                <a:gd name="T15" fmla="*/ 3 h 54"/>
                <a:gd name="T16" fmla="*/ 2 w 42"/>
                <a:gd name="T17" fmla="*/ 8 h 54"/>
                <a:gd name="T18" fmla="*/ 5 w 42"/>
                <a:gd name="T19" fmla="*/ 14 h 54"/>
                <a:gd name="T20" fmla="*/ 6 w 42"/>
                <a:gd name="T21" fmla="*/ 17 h 54"/>
                <a:gd name="T22" fmla="*/ 5 w 42"/>
                <a:gd name="T23" fmla="*/ 35 h 54"/>
                <a:gd name="T24" fmla="*/ 4 w 42"/>
                <a:gd name="T25" fmla="*/ 36 h 54"/>
                <a:gd name="T26" fmla="*/ 1 w 42"/>
                <a:gd name="T27" fmla="*/ 39 h 54"/>
                <a:gd name="T28" fmla="*/ 2 w 42"/>
                <a:gd name="T29" fmla="*/ 40 h 54"/>
                <a:gd name="T30" fmla="*/ 3 w 42"/>
                <a:gd name="T31" fmla="*/ 41 h 54"/>
                <a:gd name="T32" fmla="*/ 4 w 42"/>
                <a:gd name="T33" fmla="*/ 43 h 54"/>
                <a:gd name="T34" fmla="*/ 5 w 42"/>
                <a:gd name="T35" fmla="*/ 43 h 54"/>
                <a:gd name="T36" fmla="*/ 7 w 42"/>
                <a:gd name="T37" fmla="*/ 46 h 54"/>
                <a:gd name="T38" fmla="*/ 8 w 42"/>
                <a:gd name="T39" fmla="*/ 46 h 54"/>
                <a:gd name="T40" fmla="*/ 9 w 42"/>
                <a:gd name="T41" fmla="*/ 48 h 54"/>
                <a:gd name="T42" fmla="*/ 20 w 42"/>
                <a:gd name="T43" fmla="*/ 54 h 54"/>
                <a:gd name="T44" fmla="*/ 38 w 42"/>
                <a:gd name="T45" fmla="*/ 51 h 54"/>
                <a:gd name="T46" fmla="*/ 38 w 42"/>
                <a:gd name="T47" fmla="*/ 50 h 54"/>
                <a:gd name="T48" fmla="*/ 38 w 42"/>
                <a:gd name="T49" fmla="*/ 48 h 54"/>
                <a:gd name="T50" fmla="*/ 39 w 42"/>
                <a:gd name="T51" fmla="*/ 44 h 54"/>
                <a:gd name="T52" fmla="*/ 42 w 42"/>
                <a:gd name="T53" fmla="*/ 43 h 54"/>
                <a:gd name="T54" fmla="*/ 39 w 42"/>
                <a:gd name="T55" fmla="*/ 37 h 54"/>
                <a:gd name="T56" fmla="*/ 36 w 42"/>
                <a:gd name="T57" fmla="*/ 32 h 54"/>
                <a:gd name="T58" fmla="*/ 39 w 42"/>
                <a:gd name="T59" fmla="*/ 28 h 54"/>
                <a:gd name="T60" fmla="*/ 39 w 42"/>
                <a:gd name="T61" fmla="*/ 27 h 54"/>
                <a:gd name="T62" fmla="*/ 39 w 42"/>
                <a:gd name="T63" fmla="*/ 25 h 54"/>
                <a:gd name="T64" fmla="*/ 39 w 42"/>
                <a:gd name="T65" fmla="*/ 23 h 54"/>
                <a:gd name="T66" fmla="*/ 29 w 42"/>
                <a:gd name="T67" fmla="*/ 20 h 54"/>
                <a:gd name="T68" fmla="*/ 27 w 42"/>
                <a:gd name="T69" fmla="*/ 20 h 54"/>
                <a:gd name="T70" fmla="*/ 26 w 42"/>
                <a:gd name="T71" fmla="*/ 16 h 54"/>
                <a:gd name="T72" fmla="*/ 26 w 42"/>
                <a:gd name="T73" fmla="*/ 1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2" h="54">
                  <a:moveTo>
                    <a:pt x="26" y="13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23" y="13"/>
                    <a:pt x="21" y="11"/>
                    <a:pt x="21" y="8"/>
                  </a:cubicBezTo>
                  <a:cubicBezTo>
                    <a:pt x="21" y="7"/>
                    <a:pt x="20" y="6"/>
                    <a:pt x="19" y="5"/>
                  </a:cubicBezTo>
                  <a:cubicBezTo>
                    <a:pt x="18" y="3"/>
                    <a:pt x="17" y="3"/>
                    <a:pt x="17" y="2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3" y="1"/>
                    <a:pt x="11" y="0"/>
                    <a:pt x="10" y="0"/>
                  </a:cubicBezTo>
                  <a:cubicBezTo>
                    <a:pt x="9" y="0"/>
                    <a:pt x="4" y="2"/>
                    <a:pt x="0" y="3"/>
                  </a:cubicBezTo>
                  <a:cubicBezTo>
                    <a:pt x="0" y="7"/>
                    <a:pt x="1" y="8"/>
                    <a:pt x="2" y="8"/>
                  </a:cubicBezTo>
                  <a:cubicBezTo>
                    <a:pt x="5" y="10"/>
                    <a:pt x="5" y="12"/>
                    <a:pt x="5" y="14"/>
                  </a:cubicBezTo>
                  <a:cubicBezTo>
                    <a:pt x="5" y="15"/>
                    <a:pt x="5" y="16"/>
                    <a:pt x="6" y="17"/>
                  </a:cubicBezTo>
                  <a:cubicBezTo>
                    <a:pt x="7" y="20"/>
                    <a:pt x="7" y="33"/>
                    <a:pt x="5" y="35"/>
                  </a:cubicBezTo>
                  <a:cubicBezTo>
                    <a:pt x="5" y="36"/>
                    <a:pt x="4" y="36"/>
                    <a:pt x="4" y="36"/>
                  </a:cubicBezTo>
                  <a:cubicBezTo>
                    <a:pt x="4" y="36"/>
                    <a:pt x="3" y="37"/>
                    <a:pt x="1" y="39"/>
                  </a:cubicBezTo>
                  <a:cubicBezTo>
                    <a:pt x="1" y="39"/>
                    <a:pt x="2" y="40"/>
                    <a:pt x="2" y="40"/>
                  </a:cubicBezTo>
                  <a:cubicBezTo>
                    <a:pt x="2" y="40"/>
                    <a:pt x="3" y="40"/>
                    <a:pt x="3" y="41"/>
                  </a:cubicBezTo>
                  <a:cubicBezTo>
                    <a:pt x="3" y="41"/>
                    <a:pt x="4" y="42"/>
                    <a:pt x="4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6" y="44"/>
                    <a:pt x="6" y="45"/>
                    <a:pt x="7" y="46"/>
                  </a:cubicBezTo>
                  <a:cubicBezTo>
                    <a:pt x="7" y="46"/>
                    <a:pt x="7" y="46"/>
                    <a:pt x="8" y="46"/>
                  </a:cubicBezTo>
                  <a:cubicBezTo>
                    <a:pt x="8" y="47"/>
                    <a:pt x="9" y="48"/>
                    <a:pt x="9" y="48"/>
                  </a:cubicBezTo>
                  <a:cubicBezTo>
                    <a:pt x="11" y="48"/>
                    <a:pt x="17" y="52"/>
                    <a:pt x="20" y="54"/>
                  </a:cubicBezTo>
                  <a:cubicBezTo>
                    <a:pt x="22" y="54"/>
                    <a:pt x="31" y="52"/>
                    <a:pt x="38" y="51"/>
                  </a:cubicBezTo>
                  <a:cubicBezTo>
                    <a:pt x="38" y="51"/>
                    <a:pt x="38" y="51"/>
                    <a:pt x="38" y="50"/>
                  </a:cubicBezTo>
                  <a:cubicBezTo>
                    <a:pt x="38" y="50"/>
                    <a:pt x="38" y="49"/>
                    <a:pt x="38" y="48"/>
                  </a:cubicBezTo>
                  <a:cubicBezTo>
                    <a:pt x="38" y="47"/>
                    <a:pt x="38" y="46"/>
                    <a:pt x="39" y="44"/>
                  </a:cubicBezTo>
                  <a:cubicBezTo>
                    <a:pt x="40" y="43"/>
                    <a:pt x="41" y="43"/>
                    <a:pt x="42" y="43"/>
                  </a:cubicBezTo>
                  <a:cubicBezTo>
                    <a:pt x="42" y="42"/>
                    <a:pt x="41" y="39"/>
                    <a:pt x="39" y="37"/>
                  </a:cubicBezTo>
                  <a:cubicBezTo>
                    <a:pt x="37" y="36"/>
                    <a:pt x="36" y="34"/>
                    <a:pt x="36" y="32"/>
                  </a:cubicBezTo>
                  <a:cubicBezTo>
                    <a:pt x="37" y="30"/>
                    <a:pt x="37" y="29"/>
                    <a:pt x="39" y="28"/>
                  </a:cubicBezTo>
                  <a:cubicBezTo>
                    <a:pt x="39" y="28"/>
                    <a:pt x="39" y="27"/>
                    <a:pt x="39" y="27"/>
                  </a:cubicBezTo>
                  <a:cubicBezTo>
                    <a:pt x="39" y="27"/>
                    <a:pt x="39" y="26"/>
                    <a:pt x="39" y="25"/>
                  </a:cubicBezTo>
                  <a:cubicBezTo>
                    <a:pt x="39" y="24"/>
                    <a:pt x="39" y="24"/>
                    <a:pt x="39" y="23"/>
                  </a:cubicBezTo>
                  <a:cubicBezTo>
                    <a:pt x="38" y="22"/>
                    <a:pt x="35" y="21"/>
                    <a:pt x="29" y="20"/>
                  </a:cubicBezTo>
                  <a:cubicBezTo>
                    <a:pt x="28" y="20"/>
                    <a:pt x="27" y="20"/>
                    <a:pt x="27" y="20"/>
                  </a:cubicBezTo>
                  <a:cubicBezTo>
                    <a:pt x="25" y="19"/>
                    <a:pt x="25" y="17"/>
                    <a:pt x="26" y="16"/>
                  </a:cubicBezTo>
                  <a:cubicBezTo>
                    <a:pt x="26" y="15"/>
                    <a:pt x="26" y="13"/>
                    <a:pt x="26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98" name="Freeform 300"/>
            <p:cNvSpPr>
              <a:spLocks/>
            </p:cNvSpPr>
            <p:nvPr/>
          </p:nvSpPr>
          <p:spPr bwMode="auto">
            <a:xfrm>
              <a:off x="11985625" y="6638925"/>
              <a:ext cx="239713" cy="461963"/>
            </a:xfrm>
            <a:custGeom>
              <a:avLst/>
              <a:gdLst>
                <a:gd name="T0" fmla="*/ 8 w 45"/>
                <a:gd name="T1" fmla="*/ 34 h 88"/>
                <a:gd name="T2" fmla="*/ 1 w 45"/>
                <a:gd name="T3" fmla="*/ 42 h 88"/>
                <a:gd name="T4" fmla="*/ 6 w 45"/>
                <a:gd name="T5" fmla="*/ 52 h 88"/>
                <a:gd name="T6" fmla="*/ 14 w 45"/>
                <a:gd name="T7" fmla="*/ 62 h 88"/>
                <a:gd name="T8" fmla="*/ 25 w 45"/>
                <a:gd name="T9" fmla="*/ 87 h 88"/>
                <a:gd name="T10" fmla="*/ 25 w 45"/>
                <a:gd name="T11" fmla="*/ 88 h 88"/>
                <a:gd name="T12" fmla="*/ 26 w 45"/>
                <a:gd name="T13" fmla="*/ 88 h 88"/>
                <a:gd name="T14" fmla="*/ 27 w 45"/>
                <a:gd name="T15" fmla="*/ 87 h 88"/>
                <a:gd name="T16" fmla="*/ 28 w 45"/>
                <a:gd name="T17" fmla="*/ 86 h 88"/>
                <a:gd name="T18" fmla="*/ 31 w 45"/>
                <a:gd name="T19" fmla="*/ 77 h 88"/>
                <a:gd name="T20" fmla="*/ 35 w 45"/>
                <a:gd name="T21" fmla="*/ 68 h 88"/>
                <a:gd name="T22" fmla="*/ 42 w 45"/>
                <a:gd name="T23" fmla="*/ 62 h 88"/>
                <a:gd name="T24" fmla="*/ 45 w 45"/>
                <a:gd name="T25" fmla="*/ 59 h 88"/>
                <a:gd name="T26" fmla="*/ 45 w 45"/>
                <a:gd name="T27" fmla="*/ 57 h 88"/>
                <a:gd name="T28" fmla="*/ 45 w 45"/>
                <a:gd name="T29" fmla="*/ 56 h 88"/>
                <a:gd name="T30" fmla="*/ 45 w 45"/>
                <a:gd name="T31" fmla="*/ 54 h 88"/>
                <a:gd name="T32" fmla="*/ 39 w 45"/>
                <a:gd name="T33" fmla="*/ 46 h 88"/>
                <a:gd name="T34" fmla="*/ 35 w 45"/>
                <a:gd name="T35" fmla="*/ 47 h 88"/>
                <a:gd name="T36" fmla="*/ 32 w 45"/>
                <a:gd name="T37" fmla="*/ 36 h 88"/>
                <a:gd name="T38" fmla="*/ 40 w 45"/>
                <a:gd name="T39" fmla="*/ 26 h 88"/>
                <a:gd name="T40" fmla="*/ 34 w 45"/>
                <a:gd name="T41" fmla="*/ 15 h 88"/>
                <a:gd name="T42" fmla="*/ 39 w 45"/>
                <a:gd name="T43" fmla="*/ 8 h 88"/>
                <a:gd name="T44" fmla="*/ 40 w 45"/>
                <a:gd name="T45" fmla="*/ 5 h 88"/>
                <a:gd name="T46" fmla="*/ 35 w 45"/>
                <a:gd name="T47" fmla="*/ 7 h 88"/>
                <a:gd name="T48" fmla="*/ 26 w 45"/>
                <a:gd name="T49" fmla="*/ 0 h 88"/>
                <a:gd name="T50" fmla="*/ 12 w 45"/>
                <a:gd name="T51" fmla="*/ 5 h 88"/>
                <a:gd name="T52" fmla="*/ 12 w 45"/>
                <a:gd name="T53" fmla="*/ 7 h 88"/>
                <a:gd name="T54" fmla="*/ 12 w 45"/>
                <a:gd name="T55" fmla="*/ 10 h 88"/>
                <a:gd name="T56" fmla="*/ 11 w 45"/>
                <a:gd name="T57" fmla="*/ 13 h 88"/>
                <a:gd name="T58" fmla="*/ 11 w 45"/>
                <a:gd name="T59" fmla="*/ 15 h 88"/>
                <a:gd name="T60" fmla="*/ 11 w 45"/>
                <a:gd name="T61" fmla="*/ 17 h 88"/>
                <a:gd name="T62" fmla="*/ 11 w 45"/>
                <a:gd name="T63" fmla="*/ 19 h 88"/>
                <a:gd name="T64" fmla="*/ 12 w 45"/>
                <a:gd name="T65" fmla="*/ 20 h 88"/>
                <a:gd name="T66" fmla="*/ 13 w 45"/>
                <a:gd name="T67" fmla="*/ 22 h 88"/>
                <a:gd name="T68" fmla="*/ 10 w 45"/>
                <a:gd name="T69" fmla="*/ 3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5" h="88">
                  <a:moveTo>
                    <a:pt x="10" y="33"/>
                  </a:moveTo>
                  <a:cubicBezTo>
                    <a:pt x="9" y="34"/>
                    <a:pt x="9" y="34"/>
                    <a:pt x="8" y="34"/>
                  </a:cubicBezTo>
                  <a:cubicBezTo>
                    <a:pt x="7" y="35"/>
                    <a:pt x="6" y="36"/>
                    <a:pt x="5" y="37"/>
                  </a:cubicBezTo>
                  <a:cubicBezTo>
                    <a:pt x="4" y="39"/>
                    <a:pt x="3" y="42"/>
                    <a:pt x="1" y="42"/>
                  </a:cubicBezTo>
                  <a:cubicBezTo>
                    <a:pt x="1" y="42"/>
                    <a:pt x="0" y="42"/>
                    <a:pt x="1" y="44"/>
                  </a:cubicBezTo>
                  <a:cubicBezTo>
                    <a:pt x="1" y="47"/>
                    <a:pt x="3" y="51"/>
                    <a:pt x="6" y="52"/>
                  </a:cubicBezTo>
                  <a:cubicBezTo>
                    <a:pt x="11" y="54"/>
                    <a:pt x="11" y="58"/>
                    <a:pt x="11" y="60"/>
                  </a:cubicBezTo>
                  <a:cubicBezTo>
                    <a:pt x="11" y="60"/>
                    <a:pt x="13" y="62"/>
                    <a:pt x="14" y="62"/>
                  </a:cubicBezTo>
                  <a:cubicBezTo>
                    <a:pt x="16" y="63"/>
                    <a:pt x="18" y="64"/>
                    <a:pt x="19" y="66"/>
                  </a:cubicBezTo>
                  <a:cubicBezTo>
                    <a:pt x="22" y="69"/>
                    <a:pt x="25" y="82"/>
                    <a:pt x="25" y="87"/>
                  </a:cubicBezTo>
                  <a:cubicBezTo>
                    <a:pt x="25" y="87"/>
                    <a:pt x="25" y="87"/>
                    <a:pt x="25" y="88"/>
                  </a:cubicBezTo>
                  <a:cubicBezTo>
                    <a:pt x="25" y="88"/>
                    <a:pt x="25" y="88"/>
                    <a:pt x="25" y="88"/>
                  </a:cubicBezTo>
                  <a:cubicBezTo>
                    <a:pt x="25" y="88"/>
                    <a:pt x="25" y="88"/>
                    <a:pt x="26" y="88"/>
                  </a:cubicBezTo>
                  <a:cubicBezTo>
                    <a:pt x="26" y="88"/>
                    <a:pt x="26" y="88"/>
                    <a:pt x="26" y="88"/>
                  </a:cubicBezTo>
                  <a:cubicBezTo>
                    <a:pt x="26" y="87"/>
                    <a:pt x="27" y="87"/>
                    <a:pt x="27" y="87"/>
                  </a:cubicBezTo>
                  <a:cubicBezTo>
                    <a:pt x="27" y="87"/>
                    <a:pt x="27" y="87"/>
                    <a:pt x="27" y="87"/>
                  </a:cubicBezTo>
                  <a:cubicBezTo>
                    <a:pt x="27" y="86"/>
                    <a:pt x="28" y="86"/>
                    <a:pt x="28" y="86"/>
                  </a:cubicBezTo>
                  <a:cubicBezTo>
                    <a:pt x="28" y="86"/>
                    <a:pt x="28" y="86"/>
                    <a:pt x="28" y="86"/>
                  </a:cubicBezTo>
                  <a:cubicBezTo>
                    <a:pt x="28" y="85"/>
                    <a:pt x="29" y="85"/>
                    <a:pt x="29" y="85"/>
                  </a:cubicBezTo>
                  <a:cubicBezTo>
                    <a:pt x="30" y="82"/>
                    <a:pt x="31" y="78"/>
                    <a:pt x="31" y="77"/>
                  </a:cubicBezTo>
                  <a:cubicBezTo>
                    <a:pt x="30" y="75"/>
                    <a:pt x="30" y="72"/>
                    <a:pt x="32" y="71"/>
                  </a:cubicBezTo>
                  <a:cubicBezTo>
                    <a:pt x="32" y="70"/>
                    <a:pt x="33" y="69"/>
                    <a:pt x="35" y="68"/>
                  </a:cubicBezTo>
                  <a:cubicBezTo>
                    <a:pt x="38" y="64"/>
                    <a:pt x="40" y="63"/>
                    <a:pt x="41" y="62"/>
                  </a:cubicBezTo>
                  <a:cubicBezTo>
                    <a:pt x="41" y="62"/>
                    <a:pt x="42" y="62"/>
                    <a:pt x="42" y="62"/>
                  </a:cubicBezTo>
                  <a:cubicBezTo>
                    <a:pt x="44" y="62"/>
                    <a:pt x="45" y="61"/>
                    <a:pt x="45" y="60"/>
                  </a:cubicBezTo>
                  <a:cubicBezTo>
                    <a:pt x="45" y="59"/>
                    <a:pt x="45" y="59"/>
                    <a:pt x="45" y="59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8"/>
                    <a:pt x="45" y="58"/>
                    <a:pt x="45" y="57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5"/>
                    <a:pt x="45" y="55"/>
                  </a:cubicBezTo>
                  <a:cubicBezTo>
                    <a:pt x="45" y="55"/>
                    <a:pt x="45" y="55"/>
                    <a:pt x="45" y="54"/>
                  </a:cubicBezTo>
                  <a:cubicBezTo>
                    <a:pt x="43" y="53"/>
                    <a:pt x="41" y="51"/>
                    <a:pt x="41" y="49"/>
                  </a:cubicBezTo>
                  <a:cubicBezTo>
                    <a:pt x="41" y="48"/>
                    <a:pt x="40" y="46"/>
                    <a:pt x="39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47"/>
                    <a:pt x="36" y="47"/>
                    <a:pt x="35" y="47"/>
                  </a:cubicBezTo>
                  <a:cubicBezTo>
                    <a:pt x="32" y="47"/>
                    <a:pt x="28" y="45"/>
                    <a:pt x="28" y="42"/>
                  </a:cubicBezTo>
                  <a:cubicBezTo>
                    <a:pt x="27" y="38"/>
                    <a:pt x="29" y="37"/>
                    <a:pt x="32" y="36"/>
                  </a:cubicBezTo>
                  <a:cubicBezTo>
                    <a:pt x="33" y="35"/>
                    <a:pt x="35" y="34"/>
                    <a:pt x="37" y="33"/>
                  </a:cubicBezTo>
                  <a:cubicBezTo>
                    <a:pt x="39" y="31"/>
                    <a:pt x="40" y="28"/>
                    <a:pt x="40" y="26"/>
                  </a:cubicBezTo>
                  <a:cubicBezTo>
                    <a:pt x="40" y="23"/>
                    <a:pt x="39" y="21"/>
                    <a:pt x="37" y="19"/>
                  </a:cubicBezTo>
                  <a:cubicBezTo>
                    <a:pt x="35" y="18"/>
                    <a:pt x="34" y="16"/>
                    <a:pt x="34" y="15"/>
                  </a:cubicBezTo>
                  <a:cubicBezTo>
                    <a:pt x="34" y="13"/>
                    <a:pt x="36" y="11"/>
                    <a:pt x="38" y="9"/>
                  </a:cubicBezTo>
                  <a:cubicBezTo>
                    <a:pt x="38" y="9"/>
                    <a:pt x="39" y="8"/>
                    <a:pt x="39" y="8"/>
                  </a:cubicBezTo>
                  <a:cubicBezTo>
                    <a:pt x="40" y="7"/>
                    <a:pt x="40" y="6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6"/>
                    <a:pt x="37" y="7"/>
                    <a:pt x="35" y="7"/>
                  </a:cubicBezTo>
                  <a:cubicBezTo>
                    <a:pt x="35" y="7"/>
                    <a:pt x="32" y="6"/>
                    <a:pt x="32" y="3"/>
                  </a:cubicBezTo>
                  <a:cubicBezTo>
                    <a:pt x="32" y="1"/>
                    <a:pt x="29" y="0"/>
                    <a:pt x="26" y="0"/>
                  </a:cubicBezTo>
                  <a:cubicBezTo>
                    <a:pt x="22" y="0"/>
                    <a:pt x="20" y="1"/>
                    <a:pt x="18" y="3"/>
                  </a:cubicBezTo>
                  <a:cubicBezTo>
                    <a:pt x="17" y="4"/>
                    <a:pt x="15" y="4"/>
                    <a:pt x="12" y="5"/>
                  </a:cubicBezTo>
                  <a:cubicBezTo>
                    <a:pt x="12" y="5"/>
                    <a:pt x="12" y="5"/>
                    <a:pt x="12" y="6"/>
                  </a:cubicBezTo>
                  <a:cubicBezTo>
                    <a:pt x="12" y="6"/>
                    <a:pt x="12" y="7"/>
                    <a:pt x="12" y="7"/>
                  </a:cubicBezTo>
                  <a:cubicBezTo>
                    <a:pt x="12" y="8"/>
                    <a:pt x="12" y="8"/>
                    <a:pt x="12" y="9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1" y="11"/>
                    <a:pt x="11" y="11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1" y="14"/>
                    <a:pt x="11" y="15"/>
                    <a:pt x="11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7"/>
                    <a:pt x="11" y="17"/>
                  </a:cubicBezTo>
                  <a:cubicBezTo>
                    <a:pt x="11" y="17"/>
                    <a:pt x="11" y="18"/>
                    <a:pt x="11" y="18"/>
                  </a:cubicBezTo>
                  <a:cubicBezTo>
                    <a:pt x="11" y="18"/>
                    <a:pt x="11" y="18"/>
                    <a:pt x="11" y="19"/>
                  </a:cubicBezTo>
                  <a:cubicBezTo>
                    <a:pt x="11" y="19"/>
                    <a:pt x="12" y="19"/>
                    <a:pt x="12" y="19"/>
                  </a:cubicBezTo>
                  <a:cubicBezTo>
                    <a:pt x="12" y="19"/>
                    <a:pt x="12" y="20"/>
                    <a:pt x="12" y="20"/>
                  </a:cubicBezTo>
                  <a:cubicBezTo>
                    <a:pt x="12" y="20"/>
                    <a:pt x="12" y="20"/>
                    <a:pt x="12" y="21"/>
                  </a:cubicBezTo>
                  <a:cubicBezTo>
                    <a:pt x="12" y="21"/>
                    <a:pt x="13" y="22"/>
                    <a:pt x="13" y="22"/>
                  </a:cubicBezTo>
                  <a:cubicBezTo>
                    <a:pt x="13" y="24"/>
                    <a:pt x="13" y="26"/>
                    <a:pt x="13" y="27"/>
                  </a:cubicBezTo>
                  <a:cubicBezTo>
                    <a:pt x="12" y="30"/>
                    <a:pt x="11" y="32"/>
                    <a:pt x="10" y="3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299" name="Freeform 301"/>
            <p:cNvSpPr>
              <a:spLocks/>
            </p:cNvSpPr>
            <p:nvPr/>
          </p:nvSpPr>
          <p:spPr bwMode="auto">
            <a:xfrm>
              <a:off x="12282488" y="5634038"/>
              <a:ext cx="357188" cy="173038"/>
            </a:xfrm>
            <a:custGeom>
              <a:avLst/>
              <a:gdLst>
                <a:gd name="T0" fmla="*/ 24 w 67"/>
                <a:gd name="T1" fmla="*/ 1 h 33"/>
                <a:gd name="T2" fmla="*/ 22 w 67"/>
                <a:gd name="T3" fmla="*/ 1 h 33"/>
                <a:gd name="T4" fmla="*/ 18 w 67"/>
                <a:gd name="T5" fmla="*/ 2 h 33"/>
                <a:gd name="T6" fmla="*/ 13 w 67"/>
                <a:gd name="T7" fmla="*/ 5 h 33"/>
                <a:gd name="T8" fmla="*/ 1 w 67"/>
                <a:gd name="T9" fmla="*/ 9 h 33"/>
                <a:gd name="T10" fmla="*/ 0 w 67"/>
                <a:gd name="T11" fmla="*/ 10 h 33"/>
                <a:gd name="T12" fmla="*/ 0 w 67"/>
                <a:gd name="T13" fmla="*/ 10 h 33"/>
                <a:gd name="T14" fmla="*/ 1 w 67"/>
                <a:gd name="T15" fmla="*/ 13 h 33"/>
                <a:gd name="T16" fmla="*/ 2 w 67"/>
                <a:gd name="T17" fmla="*/ 14 h 33"/>
                <a:gd name="T18" fmla="*/ 3 w 67"/>
                <a:gd name="T19" fmla="*/ 18 h 33"/>
                <a:gd name="T20" fmla="*/ 5 w 67"/>
                <a:gd name="T21" fmla="*/ 23 h 33"/>
                <a:gd name="T22" fmla="*/ 7 w 67"/>
                <a:gd name="T23" fmla="*/ 25 h 33"/>
                <a:gd name="T24" fmla="*/ 17 w 67"/>
                <a:gd name="T25" fmla="*/ 32 h 33"/>
                <a:gd name="T26" fmla="*/ 18 w 67"/>
                <a:gd name="T27" fmla="*/ 33 h 33"/>
                <a:gd name="T28" fmla="*/ 19 w 67"/>
                <a:gd name="T29" fmla="*/ 33 h 33"/>
                <a:gd name="T30" fmla="*/ 19 w 67"/>
                <a:gd name="T31" fmla="*/ 33 h 33"/>
                <a:gd name="T32" fmla="*/ 22 w 67"/>
                <a:gd name="T33" fmla="*/ 33 h 33"/>
                <a:gd name="T34" fmla="*/ 25 w 67"/>
                <a:gd name="T35" fmla="*/ 33 h 33"/>
                <a:gd name="T36" fmla="*/ 27 w 67"/>
                <a:gd name="T37" fmla="*/ 28 h 33"/>
                <a:gd name="T38" fmla="*/ 27 w 67"/>
                <a:gd name="T39" fmla="*/ 27 h 33"/>
                <a:gd name="T40" fmla="*/ 28 w 67"/>
                <a:gd name="T41" fmla="*/ 27 h 33"/>
                <a:gd name="T42" fmla="*/ 39 w 67"/>
                <a:gd name="T43" fmla="*/ 31 h 33"/>
                <a:gd name="T44" fmla="*/ 43 w 67"/>
                <a:gd name="T45" fmla="*/ 32 h 33"/>
                <a:gd name="T46" fmla="*/ 47 w 67"/>
                <a:gd name="T47" fmla="*/ 31 h 33"/>
                <a:gd name="T48" fmla="*/ 48 w 67"/>
                <a:gd name="T49" fmla="*/ 31 h 33"/>
                <a:gd name="T50" fmla="*/ 48 w 67"/>
                <a:gd name="T51" fmla="*/ 31 h 33"/>
                <a:gd name="T52" fmla="*/ 48 w 67"/>
                <a:gd name="T53" fmla="*/ 31 h 33"/>
                <a:gd name="T54" fmla="*/ 48 w 67"/>
                <a:gd name="T55" fmla="*/ 32 h 33"/>
                <a:gd name="T56" fmla="*/ 48 w 67"/>
                <a:gd name="T57" fmla="*/ 32 h 33"/>
                <a:gd name="T58" fmla="*/ 48 w 67"/>
                <a:gd name="T59" fmla="*/ 32 h 33"/>
                <a:gd name="T60" fmla="*/ 49 w 67"/>
                <a:gd name="T61" fmla="*/ 31 h 33"/>
                <a:gd name="T62" fmla="*/ 50 w 67"/>
                <a:gd name="T63" fmla="*/ 31 h 33"/>
                <a:gd name="T64" fmla="*/ 51 w 67"/>
                <a:gd name="T65" fmla="*/ 30 h 33"/>
                <a:gd name="T66" fmla="*/ 51 w 67"/>
                <a:gd name="T67" fmla="*/ 30 h 33"/>
                <a:gd name="T68" fmla="*/ 61 w 67"/>
                <a:gd name="T69" fmla="*/ 25 h 33"/>
                <a:gd name="T70" fmla="*/ 62 w 67"/>
                <a:gd name="T71" fmla="*/ 24 h 33"/>
                <a:gd name="T72" fmla="*/ 63 w 67"/>
                <a:gd name="T73" fmla="*/ 23 h 33"/>
                <a:gd name="T74" fmla="*/ 64 w 67"/>
                <a:gd name="T75" fmla="*/ 22 h 33"/>
                <a:gd name="T76" fmla="*/ 64 w 67"/>
                <a:gd name="T77" fmla="*/ 22 h 33"/>
                <a:gd name="T78" fmla="*/ 65 w 67"/>
                <a:gd name="T79" fmla="*/ 21 h 33"/>
                <a:gd name="T80" fmla="*/ 66 w 67"/>
                <a:gd name="T81" fmla="*/ 20 h 33"/>
                <a:gd name="T82" fmla="*/ 67 w 67"/>
                <a:gd name="T83" fmla="*/ 20 h 33"/>
                <a:gd name="T84" fmla="*/ 67 w 67"/>
                <a:gd name="T85" fmla="*/ 20 h 33"/>
                <a:gd name="T86" fmla="*/ 66 w 67"/>
                <a:gd name="T87" fmla="*/ 18 h 33"/>
                <a:gd name="T88" fmla="*/ 65 w 67"/>
                <a:gd name="T89" fmla="*/ 16 h 33"/>
                <a:gd name="T90" fmla="*/ 64 w 67"/>
                <a:gd name="T91" fmla="*/ 16 h 33"/>
                <a:gd name="T92" fmla="*/ 61 w 67"/>
                <a:gd name="T93" fmla="*/ 15 h 33"/>
                <a:gd name="T94" fmla="*/ 56 w 67"/>
                <a:gd name="T95" fmla="*/ 13 h 33"/>
                <a:gd name="T96" fmla="*/ 56 w 67"/>
                <a:gd name="T97" fmla="*/ 13 h 33"/>
                <a:gd name="T98" fmla="*/ 54 w 67"/>
                <a:gd name="T99" fmla="*/ 10 h 33"/>
                <a:gd name="T100" fmla="*/ 52 w 67"/>
                <a:gd name="T101" fmla="*/ 10 h 33"/>
                <a:gd name="T102" fmla="*/ 50 w 67"/>
                <a:gd name="T103" fmla="*/ 9 h 33"/>
                <a:gd name="T104" fmla="*/ 49 w 67"/>
                <a:gd name="T105" fmla="*/ 10 h 33"/>
                <a:gd name="T106" fmla="*/ 46 w 67"/>
                <a:gd name="T107" fmla="*/ 12 h 33"/>
                <a:gd name="T108" fmla="*/ 41 w 67"/>
                <a:gd name="T109" fmla="*/ 8 h 33"/>
                <a:gd name="T110" fmla="*/ 34 w 67"/>
                <a:gd name="T111" fmla="*/ 3 h 33"/>
                <a:gd name="T112" fmla="*/ 32 w 67"/>
                <a:gd name="T113" fmla="*/ 2 h 33"/>
                <a:gd name="T114" fmla="*/ 31 w 67"/>
                <a:gd name="T115" fmla="*/ 2 h 33"/>
                <a:gd name="T116" fmla="*/ 28 w 67"/>
                <a:gd name="T117" fmla="*/ 0 h 33"/>
                <a:gd name="T118" fmla="*/ 28 w 67"/>
                <a:gd name="T119" fmla="*/ 0 h 33"/>
                <a:gd name="T120" fmla="*/ 28 w 67"/>
                <a:gd name="T121" fmla="*/ 0 h 33"/>
                <a:gd name="T122" fmla="*/ 26 w 67"/>
                <a:gd name="T123" fmla="*/ 1 h 33"/>
                <a:gd name="T124" fmla="*/ 24 w 67"/>
                <a:gd name="T12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" h="33">
                  <a:moveTo>
                    <a:pt x="24" y="1"/>
                  </a:moveTo>
                  <a:cubicBezTo>
                    <a:pt x="23" y="0"/>
                    <a:pt x="22" y="0"/>
                    <a:pt x="22" y="1"/>
                  </a:cubicBezTo>
                  <a:cubicBezTo>
                    <a:pt x="21" y="1"/>
                    <a:pt x="20" y="2"/>
                    <a:pt x="18" y="2"/>
                  </a:cubicBezTo>
                  <a:cubicBezTo>
                    <a:pt x="16" y="3"/>
                    <a:pt x="14" y="4"/>
                    <a:pt x="13" y="5"/>
                  </a:cubicBezTo>
                  <a:cubicBezTo>
                    <a:pt x="10" y="7"/>
                    <a:pt x="4" y="9"/>
                    <a:pt x="1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2"/>
                    <a:pt x="1" y="13"/>
                  </a:cubicBezTo>
                  <a:cubicBezTo>
                    <a:pt x="1" y="13"/>
                    <a:pt x="2" y="14"/>
                    <a:pt x="2" y="14"/>
                  </a:cubicBezTo>
                  <a:cubicBezTo>
                    <a:pt x="2" y="15"/>
                    <a:pt x="3" y="16"/>
                    <a:pt x="3" y="18"/>
                  </a:cubicBezTo>
                  <a:cubicBezTo>
                    <a:pt x="4" y="20"/>
                    <a:pt x="4" y="22"/>
                    <a:pt x="5" y="23"/>
                  </a:cubicBezTo>
                  <a:cubicBezTo>
                    <a:pt x="6" y="24"/>
                    <a:pt x="7" y="24"/>
                    <a:pt x="7" y="25"/>
                  </a:cubicBezTo>
                  <a:cubicBezTo>
                    <a:pt x="12" y="28"/>
                    <a:pt x="17" y="31"/>
                    <a:pt x="17" y="32"/>
                  </a:cubicBezTo>
                  <a:cubicBezTo>
                    <a:pt x="17" y="32"/>
                    <a:pt x="18" y="33"/>
                    <a:pt x="18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20" y="33"/>
                    <a:pt x="21" y="33"/>
                    <a:pt x="22" y="33"/>
                  </a:cubicBezTo>
                  <a:cubicBezTo>
                    <a:pt x="24" y="33"/>
                    <a:pt x="25" y="33"/>
                    <a:pt x="25" y="33"/>
                  </a:cubicBezTo>
                  <a:cubicBezTo>
                    <a:pt x="26" y="31"/>
                    <a:pt x="27" y="28"/>
                    <a:pt x="27" y="28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36" y="27"/>
                    <a:pt x="39" y="31"/>
                  </a:cubicBezTo>
                  <a:cubicBezTo>
                    <a:pt x="40" y="32"/>
                    <a:pt x="41" y="32"/>
                    <a:pt x="43" y="32"/>
                  </a:cubicBezTo>
                  <a:cubicBezTo>
                    <a:pt x="45" y="32"/>
                    <a:pt x="47" y="31"/>
                    <a:pt x="47" y="31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50" y="31"/>
                  </a:cubicBezTo>
                  <a:cubicBezTo>
                    <a:pt x="50" y="30"/>
                    <a:pt x="50" y="30"/>
                    <a:pt x="51" y="30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4" y="29"/>
                    <a:pt x="58" y="29"/>
                    <a:pt x="61" y="25"/>
                  </a:cubicBezTo>
                  <a:cubicBezTo>
                    <a:pt x="61" y="25"/>
                    <a:pt x="62" y="24"/>
                    <a:pt x="62" y="24"/>
                  </a:cubicBezTo>
                  <a:cubicBezTo>
                    <a:pt x="62" y="23"/>
                    <a:pt x="62" y="23"/>
                    <a:pt x="63" y="23"/>
                  </a:cubicBezTo>
                  <a:cubicBezTo>
                    <a:pt x="63" y="23"/>
                    <a:pt x="63" y="23"/>
                    <a:pt x="64" y="22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6" y="21"/>
                    <a:pt x="66" y="21"/>
                    <a:pt x="66" y="20"/>
                  </a:cubicBezTo>
                  <a:cubicBezTo>
                    <a:pt x="66" y="20"/>
                    <a:pt x="67" y="20"/>
                    <a:pt x="67" y="20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6" y="19"/>
                    <a:pt x="66" y="19"/>
                    <a:pt x="66" y="18"/>
                  </a:cubicBezTo>
                  <a:cubicBezTo>
                    <a:pt x="65" y="17"/>
                    <a:pt x="65" y="17"/>
                    <a:pt x="65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3" y="15"/>
                    <a:pt x="62" y="15"/>
                    <a:pt x="61" y="15"/>
                  </a:cubicBezTo>
                  <a:cubicBezTo>
                    <a:pt x="59" y="15"/>
                    <a:pt x="56" y="15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1"/>
                    <a:pt x="55" y="10"/>
                    <a:pt x="54" y="10"/>
                  </a:cubicBezTo>
                  <a:cubicBezTo>
                    <a:pt x="53" y="10"/>
                    <a:pt x="53" y="10"/>
                    <a:pt x="52" y="10"/>
                  </a:cubicBezTo>
                  <a:cubicBezTo>
                    <a:pt x="51" y="10"/>
                    <a:pt x="51" y="9"/>
                    <a:pt x="50" y="9"/>
                  </a:cubicBezTo>
                  <a:cubicBezTo>
                    <a:pt x="49" y="9"/>
                    <a:pt x="49" y="10"/>
                    <a:pt x="49" y="10"/>
                  </a:cubicBezTo>
                  <a:cubicBezTo>
                    <a:pt x="48" y="11"/>
                    <a:pt x="47" y="12"/>
                    <a:pt x="46" y="12"/>
                  </a:cubicBezTo>
                  <a:cubicBezTo>
                    <a:pt x="44" y="12"/>
                    <a:pt x="41" y="9"/>
                    <a:pt x="41" y="8"/>
                  </a:cubicBezTo>
                  <a:cubicBezTo>
                    <a:pt x="41" y="7"/>
                    <a:pt x="40" y="5"/>
                    <a:pt x="34" y="3"/>
                  </a:cubicBezTo>
                  <a:cubicBezTo>
                    <a:pt x="33" y="3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0" y="1"/>
                    <a:pt x="29" y="1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1"/>
                    <a:pt x="27" y="1"/>
                    <a:pt x="26" y="1"/>
                  </a:cubicBezTo>
                  <a:cubicBezTo>
                    <a:pt x="26" y="1"/>
                    <a:pt x="25" y="1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300" name="Freeform 302"/>
            <p:cNvSpPr>
              <a:spLocks/>
            </p:cNvSpPr>
            <p:nvPr/>
          </p:nvSpPr>
          <p:spPr bwMode="auto">
            <a:xfrm>
              <a:off x="19926300" y="9148763"/>
              <a:ext cx="558800" cy="460375"/>
            </a:xfrm>
            <a:custGeom>
              <a:avLst/>
              <a:gdLst>
                <a:gd name="T0" fmla="*/ 102 w 105"/>
                <a:gd name="T1" fmla="*/ 88 h 88"/>
                <a:gd name="T2" fmla="*/ 103 w 105"/>
                <a:gd name="T3" fmla="*/ 88 h 88"/>
                <a:gd name="T4" fmla="*/ 105 w 105"/>
                <a:gd name="T5" fmla="*/ 87 h 88"/>
                <a:gd name="T6" fmla="*/ 101 w 105"/>
                <a:gd name="T7" fmla="*/ 83 h 88"/>
                <a:gd name="T8" fmla="*/ 92 w 105"/>
                <a:gd name="T9" fmla="*/ 74 h 88"/>
                <a:gd name="T10" fmla="*/ 88 w 105"/>
                <a:gd name="T11" fmla="*/ 73 h 88"/>
                <a:gd name="T12" fmla="*/ 81 w 105"/>
                <a:gd name="T13" fmla="*/ 70 h 88"/>
                <a:gd name="T14" fmla="*/ 77 w 105"/>
                <a:gd name="T15" fmla="*/ 62 h 88"/>
                <a:gd name="T16" fmla="*/ 73 w 105"/>
                <a:gd name="T17" fmla="*/ 55 h 88"/>
                <a:gd name="T18" fmla="*/ 67 w 105"/>
                <a:gd name="T19" fmla="*/ 46 h 88"/>
                <a:gd name="T20" fmla="*/ 71 w 105"/>
                <a:gd name="T21" fmla="*/ 44 h 88"/>
                <a:gd name="T22" fmla="*/ 71 w 105"/>
                <a:gd name="T23" fmla="*/ 44 h 88"/>
                <a:gd name="T24" fmla="*/ 75 w 105"/>
                <a:gd name="T25" fmla="*/ 43 h 88"/>
                <a:gd name="T26" fmla="*/ 73 w 105"/>
                <a:gd name="T27" fmla="*/ 38 h 88"/>
                <a:gd name="T28" fmla="*/ 64 w 105"/>
                <a:gd name="T29" fmla="*/ 34 h 88"/>
                <a:gd name="T30" fmla="*/ 50 w 105"/>
                <a:gd name="T31" fmla="*/ 25 h 88"/>
                <a:gd name="T32" fmla="*/ 7 w 105"/>
                <a:gd name="T33" fmla="*/ 2 h 88"/>
                <a:gd name="T34" fmla="*/ 0 w 105"/>
                <a:gd name="T35" fmla="*/ 0 h 88"/>
                <a:gd name="T36" fmla="*/ 0 w 105"/>
                <a:gd name="T37" fmla="*/ 69 h 88"/>
                <a:gd name="T38" fmla="*/ 11 w 105"/>
                <a:gd name="T39" fmla="*/ 73 h 88"/>
                <a:gd name="T40" fmla="*/ 22 w 105"/>
                <a:gd name="T41" fmla="*/ 67 h 88"/>
                <a:gd name="T42" fmla="*/ 24 w 105"/>
                <a:gd name="T43" fmla="*/ 65 h 88"/>
                <a:gd name="T44" fmla="*/ 27 w 105"/>
                <a:gd name="T45" fmla="*/ 61 h 88"/>
                <a:gd name="T46" fmla="*/ 30 w 105"/>
                <a:gd name="T47" fmla="*/ 57 h 88"/>
                <a:gd name="T48" fmla="*/ 36 w 105"/>
                <a:gd name="T49" fmla="*/ 55 h 88"/>
                <a:gd name="T50" fmla="*/ 55 w 105"/>
                <a:gd name="T51" fmla="*/ 62 h 88"/>
                <a:gd name="T52" fmla="*/ 64 w 105"/>
                <a:gd name="T53" fmla="*/ 72 h 88"/>
                <a:gd name="T54" fmla="*/ 79 w 105"/>
                <a:gd name="T55" fmla="*/ 84 h 88"/>
                <a:gd name="T56" fmla="*/ 82 w 105"/>
                <a:gd name="T57" fmla="*/ 84 h 88"/>
                <a:gd name="T58" fmla="*/ 93 w 105"/>
                <a:gd name="T59" fmla="*/ 86 h 88"/>
                <a:gd name="T60" fmla="*/ 102 w 105"/>
                <a:gd name="T61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" h="88">
                  <a:moveTo>
                    <a:pt x="102" y="88"/>
                  </a:moveTo>
                  <a:cubicBezTo>
                    <a:pt x="103" y="88"/>
                    <a:pt x="103" y="88"/>
                    <a:pt x="103" y="88"/>
                  </a:cubicBezTo>
                  <a:cubicBezTo>
                    <a:pt x="105" y="88"/>
                    <a:pt x="105" y="88"/>
                    <a:pt x="105" y="87"/>
                  </a:cubicBezTo>
                  <a:cubicBezTo>
                    <a:pt x="105" y="87"/>
                    <a:pt x="103" y="84"/>
                    <a:pt x="101" y="83"/>
                  </a:cubicBezTo>
                  <a:cubicBezTo>
                    <a:pt x="99" y="82"/>
                    <a:pt x="92" y="78"/>
                    <a:pt x="92" y="74"/>
                  </a:cubicBezTo>
                  <a:cubicBezTo>
                    <a:pt x="92" y="74"/>
                    <a:pt x="90" y="73"/>
                    <a:pt x="88" y="73"/>
                  </a:cubicBezTo>
                  <a:cubicBezTo>
                    <a:pt x="86" y="72"/>
                    <a:pt x="84" y="71"/>
                    <a:pt x="81" y="70"/>
                  </a:cubicBezTo>
                  <a:cubicBezTo>
                    <a:pt x="79" y="68"/>
                    <a:pt x="78" y="65"/>
                    <a:pt x="77" y="62"/>
                  </a:cubicBezTo>
                  <a:cubicBezTo>
                    <a:pt x="76" y="59"/>
                    <a:pt x="76" y="56"/>
                    <a:pt x="73" y="55"/>
                  </a:cubicBezTo>
                  <a:cubicBezTo>
                    <a:pt x="70" y="53"/>
                    <a:pt x="67" y="49"/>
                    <a:pt x="67" y="46"/>
                  </a:cubicBezTo>
                  <a:cubicBezTo>
                    <a:pt x="67" y="46"/>
                    <a:pt x="68" y="44"/>
                    <a:pt x="71" y="44"/>
                  </a:cubicBezTo>
                  <a:cubicBezTo>
                    <a:pt x="71" y="44"/>
                    <a:pt x="71" y="44"/>
                    <a:pt x="71" y="44"/>
                  </a:cubicBezTo>
                  <a:cubicBezTo>
                    <a:pt x="74" y="44"/>
                    <a:pt x="75" y="44"/>
                    <a:pt x="75" y="43"/>
                  </a:cubicBezTo>
                  <a:cubicBezTo>
                    <a:pt x="76" y="42"/>
                    <a:pt x="75" y="40"/>
                    <a:pt x="73" y="38"/>
                  </a:cubicBezTo>
                  <a:cubicBezTo>
                    <a:pt x="71" y="37"/>
                    <a:pt x="67" y="35"/>
                    <a:pt x="64" y="34"/>
                  </a:cubicBezTo>
                  <a:cubicBezTo>
                    <a:pt x="57" y="32"/>
                    <a:pt x="51" y="30"/>
                    <a:pt x="50" y="25"/>
                  </a:cubicBezTo>
                  <a:cubicBezTo>
                    <a:pt x="50" y="20"/>
                    <a:pt x="20" y="5"/>
                    <a:pt x="7" y="2"/>
                  </a:cubicBezTo>
                  <a:cubicBezTo>
                    <a:pt x="5" y="1"/>
                    <a:pt x="2" y="1"/>
                    <a:pt x="0" y="0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3" y="71"/>
                    <a:pt x="7" y="72"/>
                    <a:pt x="11" y="73"/>
                  </a:cubicBezTo>
                  <a:cubicBezTo>
                    <a:pt x="20" y="73"/>
                    <a:pt x="21" y="70"/>
                    <a:pt x="22" y="67"/>
                  </a:cubicBezTo>
                  <a:cubicBezTo>
                    <a:pt x="22" y="66"/>
                    <a:pt x="23" y="65"/>
                    <a:pt x="24" y="65"/>
                  </a:cubicBezTo>
                  <a:cubicBezTo>
                    <a:pt x="25" y="65"/>
                    <a:pt x="26" y="63"/>
                    <a:pt x="27" y="61"/>
                  </a:cubicBezTo>
                  <a:cubicBezTo>
                    <a:pt x="28" y="60"/>
                    <a:pt x="29" y="58"/>
                    <a:pt x="30" y="57"/>
                  </a:cubicBezTo>
                  <a:cubicBezTo>
                    <a:pt x="31" y="56"/>
                    <a:pt x="33" y="55"/>
                    <a:pt x="36" y="55"/>
                  </a:cubicBezTo>
                  <a:cubicBezTo>
                    <a:pt x="42" y="55"/>
                    <a:pt x="50" y="58"/>
                    <a:pt x="55" y="62"/>
                  </a:cubicBezTo>
                  <a:cubicBezTo>
                    <a:pt x="58" y="64"/>
                    <a:pt x="61" y="68"/>
                    <a:pt x="64" y="72"/>
                  </a:cubicBezTo>
                  <a:cubicBezTo>
                    <a:pt x="69" y="78"/>
                    <a:pt x="75" y="85"/>
                    <a:pt x="79" y="84"/>
                  </a:cubicBezTo>
                  <a:cubicBezTo>
                    <a:pt x="80" y="84"/>
                    <a:pt x="81" y="84"/>
                    <a:pt x="82" y="84"/>
                  </a:cubicBezTo>
                  <a:cubicBezTo>
                    <a:pt x="86" y="84"/>
                    <a:pt x="89" y="85"/>
                    <a:pt x="93" y="86"/>
                  </a:cubicBezTo>
                  <a:cubicBezTo>
                    <a:pt x="96" y="87"/>
                    <a:pt x="99" y="88"/>
                    <a:pt x="102" y="8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301" name="Freeform 303"/>
            <p:cNvSpPr>
              <a:spLocks/>
            </p:cNvSpPr>
            <p:nvPr/>
          </p:nvSpPr>
          <p:spPr bwMode="auto">
            <a:xfrm>
              <a:off x="19315113" y="9001125"/>
              <a:ext cx="600075" cy="503238"/>
            </a:xfrm>
            <a:custGeom>
              <a:avLst/>
              <a:gdLst>
                <a:gd name="T0" fmla="*/ 94 w 113"/>
                <a:gd name="T1" fmla="*/ 88 h 96"/>
                <a:gd name="T2" fmla="*/ 102 w 113"/>
                <a:gd name="T3" fmla="*/ 87 h 96"/>
                <a:gd name="T4" fmla="*/ 108 w 113"/>
                <a:gd name="T5" fmla="*/ 91 h 96"/>
                <a:gd name="T6" fmla="*/ 113 w 113"/>
                <a:gd name="T7" fmla="*/ 96 h 96"/>
                <a:gd name="T8" fmla="*/ 113 w 113"/>
                <a:gd name="T9" fmla="*/ 27 h 96"/>
                <a:gd name="T10" fmla="*/ 95 w 113"/>
                <a:gd name="T11" fmla="*/ 21 h 96"/>
                <a:gd name="T12" fmla="*/ 75 w 113"/>
                <a:gd name="T13" fmla="*/ 14 h 96"/>
                <a:gd name="T14" fmla="*/ 70 w 113"/>
                <a:gd name="T15" fmla="*/ 18 h 96"/>
                <a:gd name="T16" fmla="*/ 65 w 113"/>
                <a:gd name="T17" fmla="*/ 23 h 96"/>
                <a:gd name="T18" fmla="*/ 58 w 113"/>
                <a:gd name="T19" fmla="*/ 27 h 96"/>
                <a:gd name="T20" fmla="*/ 47 w 113"/>
                <a:gd name="T21" fmla="*/ 34 h 96"/>
                <a:gd name="T22" fmla="*/ 45 w 113"/>
                <a:gd name="T23" fmla="*/ 35 h 96"/>
                <a:gd name="T24" fmla="*/ 37 w 113"/>
                <a:gd name="T25" fmla="*/ 17 h 96"/>
                <a:gd name="T26" fmla="*/ 34 w 113"/>
                <a:gd name="T27" fmla="*/ 6 h 96"/>
                <a:gd name="T28" fmla="*/ 16 w 113"/>
                <a:gd name="T29" fmla="*/ 0 h 96"/>
                <a:gd name="T30" fmla="*/ 10 w 113"/>
                <a:gd name="T31" fmla="*/ 3 h 96"/>
                <a:gd name="T32" fmla="*/ 4 w 113"/>
                <a:gd name="T33" fmla="*/ 7 h 96"/>
                <a:gd name="T34" fmla="*/ 0 w 113"/>
                <a:gd name="T35" fmla="*/ 10 h 96"/>
                <a:gd name="T36" fmla="*/ 0 w 113"/>
                <a:gd name="T37" fmla="*/ 12 h 96"/>
                <a:gd name="T38" fmla="*/ 1 w 113"/>
                <a:gd name="T39" fmla="*/ 12 h 96"/>
                <a:gd name="T40" fmla="*/ 3 w 113"/>
                <a:gd name="T41" fmla="*/ 12 h 96"/>
                <a:gd name="T42" fmla="*/ 5 w 113"/>
                <a:gd name="T43" fmla="*/ 12 h 96"/>
                <a:gd name="T44" fmla="*/ 11 w 113"/>
                <a:gd name="T45" fmla="*/ 17 h 96"/>
                <a:gd name="T46" fmla="*/ 12 w 113"/>
                <a:gd name="T47" fmla="*/ 20 h 96"/>
                <a:gd name="T48" fmla="*/ 18 w 113"/>
                <a:gd name="T49" fmla="*/ 22 h 96"/>
                <a:gd name="T50" fmla="*/ 26 w 113"/>
                <a:gd name="T51" fmla="*/ 21 h 96"/>
                <a:gd name="T52" fmla="*/ 29 w 113"/>
                <a:gd name="T53" fmla="*/ 20 h 96"/>
                <a:gd name="T54" fmla="*/ 34 w 113"/>
                <a:gd name="T55" fmla="*/ 23 h 96"/>
                <a:gd name="T56" fmla="*/ 31 w 113"/>
                <a:gd name="T57" fmla="*/ 26 h 96"/>
                <a:gd name="T58" fmla="*/ 28 w 113"/>
                <a:gd name="T59" fmla="*/ 25 h 96"/>
                <a:gd name="T60" fmla="*/ 23 w 113"/>
                <a:gd name="T61" fmla="*/ 26 h 96"/>
                <a:gd name="T62" fmla="*/ 19 w 113"/>
                <a:gd name="T63" fmla="*/ 27 h 96"/>
                <a:gd name="T64" fmla="*/ 15 w 113"/>
                <a:gd name="T65" fmla="*/ 27 h 96"/>
                <a:gd name="T66" fmla="*/ 13 w 113"/>
                <a:gd name="T67" fmla="*/ 27 h 96"/>
                <a:gd name="T68" fmla="*/ 13 w 113"/>
                <a:gd name="T69" fmla="*/ 27 h 96"/>
                <a:gd name="T70" fmla="*/ 14 w 113"/>
                <a:gd name="T71" fmla="*/ 28 h 96"/>
                <a:gd name="T72" fmla="*/ 20 w 113"/>
                <a:gd name="T73" fmla="*/ 38 h 96"/>
                <a:gd name="T74" fmla="*/ 23 w 113"/>
                <a:gd name="T75" fmla="*/ 40 h 96"/>
                <a:gd name="T76" fmla="*/ 26 w 113"/>
                <a:gd name="T77" fmla="*/ 38 h 96"/>
                <a:gd name="T78" fmla="*/ 28 w 113"/>
                <a:gd name="T79" fmla="*/ 35 h 96"/>
                <a:gd name="T80" fmla="*/ 31 w 113"/>
                <a:gd name="T81" fmla="*/ 37 h 96"/>
                <a:gd name="T82" fmla="*/ 39 w 113"/>
                <a:gd name="T83" fmla="*/ 40 h 96"/>
                <a:gd name="T84" fmla="*/ 44 w 113"/>
                <a:gd name="T85" fmla="*/ 44 h 96"/>
                <a:gd name="T86" fmla="*/ 49 w 113"/>
                <a:gd name="T87" fmla="*/ 46 h 96"/>
                <a:gd name="T88" fmla="*/ 81 w 113"/>
                <a:gd name="T89" fmla="*/ 57 h 96"/>
                <a:gd name="T90" fmla="*/ 85 w 113"/>
                <a:gd name="T91" fmla="*/ 65 h 96"/>
                <a:gd name="T92" fmla="*/ 87 w 113"/>
                <a:gd name="T93" fmla="*/ 70 h 96"/>
                <a:gd name="T94" fmla="*/ 91 w 113"/>
                <a:gd name="T95" fmla="*/ 79 h 96"/>
                <a:gd name="T96" fmla="*/ 86 w 113"/>
                <a:gd name="T97" fmla="*/ 82 h 96"/>
                <a:gd name="T98" fmla="*/ 77 w 113"/>
                <a:gd name="T99" fmla="*/ 87 h 96"/>
                <a:gd name="T100" fmla="*/ 76 w 113"/>
                <a:gd name="T101" fmla="*/ 89 h 96"/>
                <a:gd name="T102" fmla="*/ 80 w 113"/>
                <a:gd name="T103" fmla="*/ 90 h 96"/>
                <a:gd name="T104" fmla="*/ 94 w 113"/>
                <a:gd name="T105" fmla="*/ 8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3" h="96">
                  <a:moveTo>
                    <a:pt x="94" y="88"/>
                  </a:moveTo>
                  <a:cubicBezTo>
                    <a:pt x="97" y="88"/>
                    <a:pt x="100" y="87"/>
                    <a:pt x="102" y="87"/>
                  </a:cubicBezTo>
                  <a:cubicBezTo>
                    <a:pt x="104" y="87"/>
                    <a:pt x="106" y="89"/>
                    <a:pt x="108" y="91"/>
                  </a:cubicBezTo>
                  <a:cubicBezTo>
                    <a:pt x="109" y="93"/>
                    <a:pt x="111" y="94"/>
                    <a:pt x="113" y="96"/>
                  </a:cubicBezTo>
                  <a:cubicBezTo>
                    <a:pt x="113" y="27"/>
                    <a:pt x="113" y="27"/>
                    <a:pt x="113" y="27"/>
                  </a:cubicBezTo>
                  <a:cubicBezTo>
                    <a:pt x="107" y="25"/>
                    <a:pt x="101" y="23"/>
                    <a:pt x="95" y="21"/>
                  </a:cubicBezTo>
                  <a:cubicBezTo>
                    <a:pt x="86" y="17"/>
                    <a:pt x="78" y="14"/>
                    <a:pt x="75" y="14"/>
                  </a:cubicBezTo>
                  <a:cubicBezTo>
                    <a:pt x="73" y="14"/>
                    <a:pt x="72" y="16"/>
                    <a:pt x="70" y="18"/>
                  </a:cubicBezTo>
                  <a:cubicBezTo>
                    <a:pt x="69" y="20"/>
                    <a:pt x="68" y="23"/>
                    <a:pt x="65" y="23"/>
                  </a:cubicBezTo>
                  <a:cubicBezTo>
                    <a:pt x="63" y="23"/>
                    <a:pt x="61" y="25"/>
                    <a:pt x="58" y="27"/>
                  </a:cubicBezTo>
                  <a:cubicBezTo>
                    <a:pt x="55" y="30"/>
                    <a:pt x="51" y="33"/>
                    <a:pt x="47" y="34"/>
                  </a:cubicBezTo>
                  <a:cubicBezTo>
                    <a:pt x="46" y="35"/>
                    <a:pt x="46" y="35"/>
                    <a:pt x="45" y="35"/>
                  </a:cubicBezTo>
                  <a:cubicBezTo>
                    <a:pt x="40" y="35"/>
                    <a:pt x="39" y="26"/>
                    <a:pt x="37" y="17"/>
                  </a:cubicBezTo>
                  <a:cubicBezTo>
                    <a:pt x="36" y="12"/>
                    <a:pt x="35" y="8"/>
                    <a:pt x="34" y="6"/>
                  </a:cubicBezTo>
                  <a:cubicBezTo>
                    <a:pt x="32" y="3"/>
                    <a:pt x="23" y="0"/>
                    <a:pt x="16" y="0"/>
                  </a:cubicBezTo>
                  <a:cubicBezTo>
                    <a:pt x="13" y="0"/>
                    <a:pt x="10" y="1"/>
                    <a:pt x="10" y="3"/>
                  </a:cubicBezTo>
                  <a:cubicBezTo>
                    <a:pt x="9" y="6"/>
                    <a:pt x="6" y="7"/>
                    <a:pt x="4" y="7"/>
                  </a:cubicBezTo>
                  <a:cubicBezTo>
                    <a:pt x="2" y="8"/>
                    <a:pt x="0" y="8"/>
                    <a:pt x="0" y="10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0" y="12"/>
                    <a:pt x="1" y="12"/>
                    <a:pt x="1" y="12"/>
                  </a:cubicBezTo>
                  <a:cubicBezTo>
                    <a:pt x="2" y="12"/>
                    <a:pt x="2" y="12"/>
                    <a:pt x="3" y="12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9" y="12"/>
                    <a:pt x="10" y="14"/>
                    <a:pt x="11" y="17"/>
                  </a:cubicBezTo>
                  <a:cubicBezTo>
                    <a:pt x="12" y="18"/>
                    <a:pt x="12" y="19"/>
                    <a:pt x="12" y="20"/>
                  </a:cubicBezTo>
                  <a:cubicBezTo>
                    <a:pt x="13" y="21"/>
                    <a:pt x="16" y="22"/>
                    <a:pt x="18" y="22"/>
                  </a:cubicBezTo>
                  <a:cubicBezTo>
                    <a:pt x="21" y="22"/>
                    <a:pt x="24" y="21"/>
                    <a:pt x="26" y="21"/>
                  </a:cubicBezTo>
                  <a:cubicBezTo>
                    <a:pt x="28" y="20"/>
                    <a:pt x="29" y="20"/>
                    <a:pt x="29" y="20"/>
                  </a:cubicBezTo>
                  <a:cubicBezTo>
                    <a:pt x="32" y="20"/>
                    <a:pt x="34" y="22"/>
                    <a:pt x="34" y="23"/>
                  </a:cubicBezTo>
                  <a:cubicBezTo>
                    <a:pt x="34" y="25"/>
                    <a:pt x="33" y="26"/>
                    <a:pt x="31" y="26"/>
                  </a:cubicBezTo>
                  <a:cubicBezTo>
                    <a:pt x="30" y="26"/>
                    <a:pt x="29" y="26"/>
                    <a:pt x="28" y="25"/>
                  </a:cubicBezTo>
                  <a:cubicBezTo>
                    <a:pt x="26" y="25"/>
                    <a:pt x="25" y="25"/>
                    <a:pt x="23" y="26"/>
                  </a:cubicBezTo>
                  <a:cubicBezTo>
                    <a:pt x="22" y="27"/>
                    <a:pt x="21" y="28"/>
                    <a:pt x="19" y="27"/>
                  </a:cubicBezTo>
                  <a:cubicBezTo>
                    <a:pt x="17" y="27"/>
                    <a:pt x="16" y="27"/>
                    <a:pt x="15" y="27"/>
                  </a:cubicBezTo>
                  <a:cubicBezTo>
                    <a:pt x="14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4" y="28"/>
                    <a:pt x="14" y="28"/>
                  </a:cubicBezTo>
                  <a:cubicBezTo>
                    <a:pt x="17" y="30"/>
                    <a:pt x="20" y="33"/>
                    <a:pt x="20" y="38"/>
                  </a:cubicBezTo>
                  <a:cubicBezTo>
                    <a:pt x="20" y="40"/>
                    <a:pt x="22" y="40"/>
                    <a:pt x="23" y="40"/>
                  </a:cubicBezTo>
                  <a:cubicBezTo>
                    <a:pt x="24" y="40"/>
                    <a:pt x="26" y="39"/>
                    <a:pt x="26" y="38"/>
                  </a:cubicBezTo>
                  <a:cubicBezTo>
                    <a:pt x="26" y="36"/>
                    <a:pt x="27" y="35"/>
                    <a:pt x="28" y="35"/>
                  </a:cubicBezTo>
                  <a:cubicBezTo>
                    <a:pt x="29" y="35"/>
                    <a:pt x="30" y="36"/>
                    <a:pt x="31" y="37"/>
                  </a:cubicBezTo>
                  <a:cubicBezTo>
                    <a:pt x="33" y="38"/>
                    <a:pt x="36" y="39"/>
                    <a:pt x="39" y="40"/>
                  </a:cubicBezTo>
                  <a:cubicBezTo>
                    <a:pt x="43" y="41"/>
                    <a:pt x="44" y="42"/>
                    <a:pt x="44" y="44"/>
                  </a:cubicBezTo>
                  <a:cubicBezTo>
                    <a:pt x="45" y="45"/>
                    <a:pt x="45" y="45"/>
                    <a:pt x="49" y="46"/>
                  </a:cubicBezTo>
                  <a:cubicBezTo>
                    <a:pt x="56" y="46"/>
                    <a:pt x="74" y="52"/>
                    <a:pt x="81" y="57"/>
                  </a:cubicBezTo>
                  <a:cubicBezTo>
                    <a:pt x="85" y="60"/>
                    <a:pt x="85" y="62"/>
                    <a:pt x="85" y="65"/>
                  </a:cubicBezTo>
                  <a:cubicBezTo>
                    <a:pt x="86" y="67"/>
                    <a:pt x="86" y="68"/>
                    <a:pt x="87" y="70"/>
                  </a:cubicBezTo>
                  <a:cubicBezTo>
                    <a:pt x="90" y="73"/>
                    <a:pt x="92" y="76"/>
                    <a:pt x="91" y="79"/>
                  </a:cubicBezTo>
                  <a:cubicBezTo>
                    <a:pt x="91" y="80"/>
                    <a:pt x="89" y="82"/>
                    <a:pt x="86" y="82"/>
                  </a:cubicBezTo>
                  <a:cubicBezTo>
                    <a:pt x="82" y="82"/>
                    <a:pt x="78" y="84"/>
                    <a:pt x="77" y="87"/>
                  </a:cubicBezTo>
                  <a:cubicBezTo>
                    <a:pt x="77" y="87"/>
                    <a:pt x="76" y="88"/>
                    <a:pt x="76" y="89"/>
                  </a:cubicBezTo>
                  <a:cubicBezTo>
                    <a:pt x="76" y="89"/>
                    <a:pt x="77" y="90"/>
                    <a:pt x="80" y="90"/>
                  </a:cubicBezTo>
                  <a:cubicBezTo>
                    <a:pt x="84" y="90"/>
                    <a:pt x="89" y="89"/>
                    <a:pt x="94" y="8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</p:grpSp>
      <p:grpSp>
        <p:nvGrpSpPr>
          <p:cNvPr id="302" name="Group 301"/>
          <p:cNvGrpSpPr/>
          <p:nvPr/>
        </p:nvGrpSpPr>
        <p:grpSpPr>
          <a:xfrm>
            <a:off x="631103" y="4926322"/>
            <a:ext cx="2534142" cy="836705"/>
            <a:chOff x="872108" y="2719028"/>
            <a:chExt cx="2534142" cy="836705"/>
          </a:xfrm>
        </p:grpSpPr>
        <p:grpSp>
          <p:nvGrpSpPr>
            <p:cNvPr id="303" name="Group 302"/>
            <p:cNvGrpSpPr/>
            <p:nvPr/>
          </p:nvGrpSpPr>
          <p:grpSpPr>
            <a:xfrm>
              <a:off x="932261" y="3135274"/>
              <a:ext cx="2473989" cy="420459"/>
              <a:chOff x="5550208" y="3816753"/>
              <a:chExt cx="2473989" cy="420459"/>
            </a:xfrm>
          </p:grpSpPr>
          <p:sp>
            <p:nvSpPr>
              <p:cNvPr id="305" name="Rounded Rectangle 304"/>
              <p:cNvSpPr/>
              <p:nvPr/>
            </p:nvSpPr>
            <p:spPr>
              <a:xfrm>
                <a:off x="5550208" y="3816753"/>
                <a:ext cx="2473989" cy="420459"/>
              </a:xfrm>
              <a:prstGeom prst="roundRect">
                <a:avLst>
                  <a:gd name="adj" fmla="val 0"/>
                </a:avLst>
              </a:prstGeom>
              <a:noFill/>
              <a:ln>
                <a:solidFill>
                  <a:schemeClr val="tx1">
                    <a:alpha val="2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  <p:sp>
            <p:nvSpPr>
              <p:cNvPr id="306" name="Rounded Rectangle 305"/>
              <p:cNvSpPr/>
              <p:nvPr/>
            </p:nvSpPr>
            <p:spPr>
              <a:xfrm>
                <a:off x="5550208" y="3816753"/>
                <a:ext cx="2129523" cy="420459"/>
              </a:xfrm>
              <a:prstGeom prst="roundRect">
                <a:avLst>
                  <a:gd name="adj" fmla="val 0"/>
                </a:avLst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r>
                  <a:rPr lang="en-US" dirty="0">
                    <a:solidFill>
                      <a:srgbClr val="FFFFFF"/>
                    </a:solidFill>
                    <a:latin typeface="Bebas Neue" charset="0"/>
                    <a:ea typeface="Bebas Neue" charset="0"/>
                    <a:cs typeface="Bebas Neue" charset="0"/>
                  </a:rPr>
                  <a:t>90</a:t>
                </a:r>
                <a:r>
                  <a:rPr lang="en-US" dirty="0" smtClean="0">
                    <a:solidFill>
                      <a:srgbClr val="FFFFFF"/>
                    </a:solidFill>
                    <a:latin typeface="Bebas Neue" charset="0"/>
                    <a:ea typeface="Bebas Neue" charset="0"/>
                    <a:cs typeface="Bebas Neue" charset="0"/>
                  </a:rPr>
                  <a:t>%</a:t>
                </a:r>
                <a:endParaRPr lang="en-US" dirty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</p:grpSp>
        <p:sp>
          <p:nvSpPr>
            <p:cNvPr id="304" name="Text Placeholder 2"/>
            <p:cNvSpPr txBox="1">
              <a:spLocks/>
            </p:cNvSpPr>
            <p:nvPr/>
          </p:nvSpPr>
          <p:spPr>
            <a:xfrm>
              <a:off x="872108" y="2719028"/>
              <a:ext cx="2324427" cy="378182"/>
            </a:xfrm>
            <a:prstGeom prst="rect">
              <a:avLst/>
            </a:prstGeom>
          </p:spPr>
          <p:txBody>
            <a:bodyPr/>
            <a:lstStyle>
              <a:lvl1pPr marL="0" indent="0" algn="ctr" defTabSz="914400" rtl="0" eaLnBrk="1" latinLnBrk="0" hangingPunct="1">
                <a:lnSpc>
                  <a:spcPct val="60000"/>
                </a:lnSpc>
                <a:spcBef>
                  <a:spcPts val="1000"/>
                </a:spcBef>
                <a:buFont typeface="Arial" panose="020B0604020202020204" pitchFamily="34" charset="0"/>
                <a:buNone/>
                <a:defRPr sz="1800" b="0" i="0" kern="1200">
                  <a:solidFill>
                    <a:schemeClr val="tx1"/>
                  </a:solidFill>
                  <a:latin typeface="SF UI Display Thin" charset="0"/>
                  <a:ea typeface="SF UI Display Thin" charset="0"/>
                  <a:cs typeface="SF UI Display Thin" charset="0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>
                <a:lnSpc>
                  <a:spcPts val="1780"/>
                </a:lnSpc>
                <a:spcBef>
                  <a:spcPts val="400"/>
                </a:spcBef>
              </a:pPr>
              <a:r>
                <a:rPr lang="en-US" dirty="0" smtClean="0">
                  <a:latin typeface="Bebas Neue" charset="0"/>
                  <a:ea typeface="Bebas Neue" charset="0"/>
                  <a:cs typeface="Bebas Neue" charset="0"/>
                </a:rPr>
                <a:t>United States</a:t>
              </a:r>
              <a:endParaRPr lang="en-US" sz="1100" dirty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307" name="Group 306"/>
          <p:cNvGrpSpPr/>
          <p:nvPr/>
        </p:nvGrpSpPr>
        <p:grpSpPr>
          <a:xfrm>
            <a:off x="3383801" y="4927424"/>
            <a:ext cx="2534142" cy="836705"/>
            <a:chOff x="872108" y="2719028"/>
            <a:chExt cx="2534142" cy="836705"/>
          </a:xfrm>
        </p:grpSpPr>
        <p:grpSp>
          <p:nvGrpSpPr>
            <p:cNvPr id="308" name="Group 307"/>
            <p:cNvGrpSpPr/>
            <p:nvPr/>
          </p:nvGrpSpPr>
          <p:grpSpPr>
            <a:xfrm>
              <a:off x="932261" y="3135274"/>
              <a:ext cx="2473989" cy="420459"/>
              <a:chOff x="5550208" y="3816753"/>
              <a:chExt cx="2473989" cy="420459"/>
            </a:xfrm>
          </p:grpSpPr>
          <p:sp>
            <p:nvSpPr>
              <p:cNvPr id="310" name="Rounded Rectangle 309"/>
              <p:cNvSpPr/>
              <p:nvPr/>
            </p:nvSpPr>
            <p:spPr>
              <a:xfrm>
                <a:off x="5550208" y="3816753"/>
                <a:ext cx="2473989" cy="420459"/>
              </a:xfrm>
              <a:prstGeom prst="roundRect">
                <a:avLst>
                  <a:gd name="adj" fmla="val 0"/>
                </a:avLst>
              </a:prstGeom>
              <a:noFill/>
              <a:ln>
                <a:solidFill>
                  <a:schemeClr val="tx1">
                    <a:alpha val="2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  <p:sp>
            <p:nvSpPr>
              <p:cNvPr id="311" name="Rounded Rectangle 310"/>
              <p:cNvSpPr/>
              <p:nvPr/>
            </p:nvSpPr>
            <p:spPr>
              <a:xfrm>
                <a:off x="5550208" y="3816753"/>
                <a:ext cx="830129" cy="420459"/>
              </a:xfrm>
              <a:prstGeom prst="roundRect">
                <a:avLst>
                  <a:gd name="adj" fmla="val 0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r>
                  <a:rPr lang="en-US" dirty="0" smtClean="0">
                    <a:solidFill>
                      <a:srgbClr val="FFFFFF"/>
                    </a:solidFill>
                    <a:latin typeface="Bebas Neue" charset="0"/>
                    <a:ea typeface="Bebas Neue" charset="0"/>
                    <a:cs typeface="Bebas Neue" charset="0"/>
                  </a:rPr>
                  <a:t>34%</a:t>
                </a:r>
                <a:endParaRPr lang="en-US" dirty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</p:grpSp>
        <p:sp>
          <p:nvSpPr>
            <p:cNvPr id="309" name="Text Placeholder 2"/>
            <p:cNvSpPr txBox="1">
              <a:spLocks/>
            </p:cNvSpPr>
            <p:nvPr/>
          </p:nvSpPr>
          <p:spPr>
            <a:xfrm>
              <a:off x="872108" y="2719028"/>
              <a:ext cx="2324427" cy="378182"/>
            </a:xfrm>
            <a:prstGeom prst="rect">
              <a:avLst/>
            </a:prstGeom>
          </p:spPr>
          <p:txBody>
            <a:bodyPr/>
            <a:lstStyle>
              <a:lvl1pPr marL="0" indent="0" algn="ctr" defTabSz="914400" rtl="0" eaLnBrk="1" latinLnBrk="0" hangingPunct="1">
                <a:lnSpc>
                  <a:spcPct val="60000"/>
                </a:lnSpc>
                <a:spcBef>
                  <a:spcPts val="1000"/>
                </a:spcBef>
                <a:buFont typeface="Arial" panose="020B0604020202020204" pitchFamily="34" charset="0"/>
                <a:buNone/>
                <a:defRPr sz="1800" b="0" i="0" kern="1200">
                  <a:solidFill>
                    <a:schemeClr val="tx1"/>
                  </a:solidFill>
                  <a:latin typeface="SF UI Display Thin" charset="0"/>
                  <a:ea typeface="SF UI Display Thin" charset="0"/>
                  <a:cs typeface="SF UI Display Thin" charset="0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>
                <a:lnSpc>
                  <a:spcPts val="1780"/>
                </a:lnSpc>
                <a:spcBef>
                  <a:spcPts val="400"/>
                </a:spcBef>
              </a:pPr>
              <a:r>
                <a:rPr lang="en-US" dirty="0" smtClean="0">
                  <a:latin typeface="Bebas Neue" charset="0"/>
                  <a:ea typeface="Bebas Neue" charset="0"/>
                  <a:cs typeface="Bebas Neue" charset="0"/>
                </a:rPr>
                <a:t>Brazil</a:t>
              </a:r>
              <a:endParaRPr lang="en-US" sz="1100" dirty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312" name="Group 311"/>
          <p:cNvGrpSpPr/>
          <p:nvPr/>
        </p:nvGrpSpPr>
        <p:grpSpPr>
          <a:xfrm>
            <a:off x="8889198" y="4926322"/>
            <a:ext cx="2534142" cy="836705"/>
            <a:chOff x="872108" y="2719028"/>
            <a:chExt cx="2534142" cy="836705"/>
          </a:xfrm>
        </p:grpSpPr>
        <p:grpSp>
          <p:nvGrpSpPr>
            <p:cNvPr id="313" name="Group 312"/>
            <p:cNvGrpSpPr/>
            <p:nvPr/>
          </p:nvGrpSpPr>
          <p:grpSpPr>
            <a:xfrm>
              <a:off x="932261" y="3135274"/>
              <a:ext cx="2473989" cy="420459"/>
              <a:chOff x="5550208" y="3816753"/>
              <a:chExt cx="2473989" cy="420459"/>
            </a:xfrm>
          </p:grpSpPr>
          <p:sp>
            <p:nvSpPr>
              <p:cNvPr id="315" name="Rounded Rectangle 314"/>
              <p:cNvSpPr/>
              <p:nvPr/>
            </p:nvSpPr>
            <p:spPr>
              <a:xfrm>
                <a:off x="5550208" y="3816753"/>
                <a:ext cx="2473989" cy="420459"/>
              </a:xfrm>
              <a:prstGeom prst="roundRect">
                <a:avLst>
                  <a:gd name="adj" fmla="val 0"/>
                </a:avLst>
              </a:prstGeom>
              <a:noFill/>
              <a:ln>
                <a:solidFill>
                  <a:schemeClr val="tx1">
                    <a:alpha val="2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  <p:sp>
            <p:nvSpPr>
              <p:cNvPr id="316" name="Rounded Rectangle 315"/>
              <p:cNvSpPr/>
              <p:nvPr/>
            </p:nvSpPr>
            <p:spPr>
              <a:xfrm>
                <a:off x="5550209" y="3816753"/>
                <a:ext cx="1643860" cy="420459"/>
              </a:xfrm>
              <a:prstGeom prst="roundRect">
                <a:avLst>
                  <a:gd name="adj" fmla="val 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r>
                  <a:rPr lang="en-US" dirty="0" smtClean="0">
                    <a:solidFill>
                      <a:srgbClr val="FFFFFF"/>
                    </a:solidFill>
                    <a:latin typeface="Bebas Neue" charset="0"/>
                    <a:ea typeface="Bebas Neue" charset="0"/>
                    <a:cs typeface="Bebas Neue" charset="0"/>
                  </a:rPr>
                  <a:t>67%</a:t>
                </a:r>
                <a:endParaRPr lang="en-US" dirty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</p:grpSp>
        <p:sp>
          <p:nvSpPr>
            <p:cNvPr id="314" name="Text Placeholder 2"/>
            <p:cNvSpPr txBox="1">
              <a:spLocks/>
            </p:cNvSpPr>
            <p:nvPr/>
          </p:nvSpPr>
          <p:spPr>
            <a:xfrm>
              <a:off x="872108" y="2719028"/>
              <a:ext cx="2324427" cy="378182"/>
            </a:xfrm>
            <a:prstGeom prst="rect">
              <a:avLst/>
            </a:prstGeom>
          </p:spPr>
          <p:txBody>
            <a:bodyPr/>
            <a:lstStyle>
              <a:lvl1pPr marL="0" indent="0" algn="ctr" defTabSz="914400" rtl="0" eaLnBrk="1" latinLnBrk="0" hangingPunct="1">
                <a:lnSpc>
                  <a:spcPct val="60000"/>
                </a:lnSpc>
                <a:spcBef>
                  <a:spcPts val="1000"/>
                </a:spcBef>
                <a:buFont typeface="Arial" panose="020B0604020202020204" pitchFamily="34" charset="0"/>
                <a:buNone/>
                <a:defRPr sz="1800" b="0" i="0" kern="1200">
                  <a:solidFill>
                    <a:schemeClr val="tx1"/>
                  </a:solidFill>
                  <a:latin typeface="SF UI Display Thin" charset="0"/>
                  <a:ea typeface="SF UI Display Thin" charset="0"/>
                  <a:cs typeface="SF UI Display Thin" charset="0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>
                <a:lnSpc>
                  <a:spcPts val="1780"/>
                </a:lnSpc>
                <a:spcBef>
                  <a:spcPts val="400"/>
                </a:spcBef>
              </a:pPr>
              <a:r>
                <a:rPr lang="en-US" dirty="0" smtClean="0">
                  <a:latin typeface="Bebas Neue" charset="0"/>
                  <a:ea typeface="Bebas Neue" charset="0"/>
                  <a:cs typeface="Bebas Neue" charset="0"/>
                </a:rPr>
                <a:t>China</a:t>
              </a:r>
              <a:endParaRPr lang="en-US" sz="1100" dirty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317" name="Group 316"/>
          <p:cNvGrpSpPr/>
          <p:nvPr/>
        </p:nvGrpSpPr>
        <p:grpSpPr>
          <a:xfrm>
            <a:off x="6136499" y="4929754"/>
            <a:ext cx="2534142" cy="836705"/>
            <a:chOff x="872108" y="2719028"/>
            <a:chExt cx="2534142" cy="836705"/>
          </a:xfrm>
        </p:grpSpPr>
        <p:grpSp>
          <p:nvGrpSpPr>
            <p:cNvPr id="318" name="Group 317"/>
            <p:cNvGrpSpPr/>
            <p:nvPr/>
          </p:nvGrpSpPr>
          <p:grpSpPr>
            <a:xfrm>
              <a:off x="932261" y="3135274"/>
              <a:ext cx="2473989" cy="420459"/>
              <a:chOff x="5550208" y="3816753"/>
              <a:chExt cx="2473989" cy="420459"/>
            </a:xfrm>
          </p:grpSpPr>
          <p:sp>
            <p:nvSpPr>
              <p:cNvPr id="320" name="Rounded Rectangle 319"/>
              <p:cNvSpPr/>
              <p:nvPr/>
            </p:nvSpPr>
            <p:spPr>
              <a:xfrm>
                <a:off x="5550208" y="3816753"/>
                <a:ext cx="2473989" cy="420459"/>
              </a:xfrm>
              <a:prstGeom prst="roundRect">
                <a:avLst>
                  <a:gd name="adj" fmla="val 0"/>
                </a:avLst>
              </a:prstGeom>
              <a:noFill/>
              <a:ln>
                <a:solidFill>
                  <a:schemeClr val="tx1">
                    <a:alpha val="2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  <p:sp>
            <p:nvSpPr>
              <p:cNvPr id="321" name="Rounded Rectangle 320"/>
              <p:cNvSpPr/>
              <p:nvPr/>
            </p:nvSpPr>
            <p:spPr>
              <a:xfrm>
                <a:off x="5550209" y="3816753"/>
                <a:ext cx="1322056" cy="420459"/>
              </a:xfrm>
              <a:prstGeom prst="roundRect">
                <a:avLst>
                  <a:gd name="adj" fmla="val 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r>
                  <a:rPr lang="en-US" dirty="0" smtClean="0">
                    <a:solidFill>
                      <a:srgbClr val="FFFFFF"/>
                    </a:solidFill>
                    <a:latin typeface="Bebas Neue" charset="0"/>
                    <a:ea typeface="Bebas Neue" charset="0"/>
                    <a:cs typeface="Bebas Neue" charset="0"/>
                  </a:rPr>
                  <a:t>50%</a:t>
                </a:r>
                <a:endParaRPr lang="en-US" dirty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</p:grpSp>
        <p:sp>
          <p:nvSpPr>
            <p:cNvPr id="319" name="Text Placeholder 2"/>
            <p:cNvSpPr txBox="1">
              <a:spLocks/>
            </p:cNvSpPr>
            <p:nvPr/>
          </p:nvSpPr>
          <p:spPr>
            <a:xfrm>
              <a:off x="872108" y="2719028"/>
              <a:ext cx="2324427" cy="378182"/>
            </a:xfrm>
            <a:prstGeom prst="rect">
              <a:avLst/>
            </a:prstGeom>
          </p:spPr>
          <p:txBody>
            <a:bodyPr/>
            <a:lstStyle>
              <a:lvl1pPr marL="0" indent="0" algn="ctr" defTabSz="914400" rtl="0" eaLnBrk="1" latinLnBrk="0" hangingPunct="1">
                <a:lnSpc>
                  <a:spcPct val="60000"/>
                </a:lnSpc>
                <a:spcBef>
                  <a:spcPts val="1000"/>
                </a:spcBef>
                <a:buFont typeface="Arial" panose="020B0604020202020204" pitchFamily="34" charset="0"/>
                <a:buNone/>
                <a:defRPr sz="1800" b="0" i="0" kern="1200">
                  <a:solidFill>
                    <a:schemeClr val="tx1"/>
                  </a:solidFill>
                  <a:latin typeface="SF UI Display Thin" charset="0"/>
                  <a:ea typeface="SF UI Display Thin" charset="0"/>
                  <a:cs typeface="SF UI Display Thin" charset="0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>
                <a:lnSpc>
                  <a:spcPts val="1780"/>
                </a:lnSpc>
                <a:spcBef>
                  <a:spcPts val="400"/>
                </a:spcBef>
              </a:pPr>
              <a:r>
                <a:rPr lang="en-US" dirty="0" smtClean="0">
                  <a:latin typeface="Bebas Neue" charset="0"/>
                  <a:ea typeface="Bebas Neue" charset="0"/>
                  <a:cs typeface="Bebas Neue" charset="0"/>
                </a:rPr>
                <a:t>Australia</a:t>
              </a:r>
              <a:endParaRPr lang="en-US" sz="1100" dirty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322" name="Group 321"/>
          <p:cNvGrpSpPr/>
          <p:nvPr/>
        </p:nvGrpSpPr>
        <p:grpSpPr>
          <a:xfrm>
            <a:off x="2035838" y="1813743"/>
            <a:ext cx="2127709" cy="1284749"/>
            <a:chOff x="2195495" y="3647762"/>
            <a:chExt cx="2127709" cy="1284749"/>
          </a:xfrm>
          <a:solidFill>
            <a:schemeClr val="accent1"/>
          </a:solidFill>
        </p:grpSpPr>
        <p:sp>
          <p:nvSpPr>
            <p:cNvPr id="323" name="Freeform 151"/>
            <p:cNvSpPr>
              <a:spLocks/>
            </p:cNvSpPr>
            <p:nvPr/>
          </p:nvSpPr>
          <p:spPr bwMode="auto">
            <a:xfrm>
              <a:off x="3110232" y="4344943"/>
              <a:ext cx="1212972" cy="587568"/>
            </a:xfrm>
            <a:custGeom>
              <a:avLst/>
              <a:gdLst>
                <a:gd name="T0" fmla="*/ 72 w 651"/>
                <a:gd name="T1" fmla="*/ 209 h 320"/>
                <a:gd name="T2" fmla="*/ 184 w 651"/>
                <a:gd name="T3" fmla="*/ 242 h 320"/>
                <a:gd name="T4" fmla="*/ 243 w 651"/>
                <a:gd name="T5" fmla="*/ 271 h 320"/>
                <a:gd name="T6" fmla="*/ 289 w 651"/>
                <a:gd name="T7" fmla="*/ 303 h 320"/>
                <a:gd name="T8" fmla="*/ 306 w 651"/>
                <a:gd name="T9" fmla="*/ 309 h 320"/>
                <a:gd name="T10" fmla="*/ 308 w 651"/>
                <a:gd name="T11" fmla="*/ 285 h 320"/>
                <a:gd name="T12" fmla="*/ 340 w 651"/>
                <a:gd name="T13" fmla="*/ 264 h 320"/>
                <a:gd name="T14" fmla="*/ 359 w 651"/>
                <a:gd name="T15" fmla="*/ 261 h 320"/>
                <a:gd name="T16" fmla="*/ 386 w 651"/>
                <a:gd name="T17" fmla="*/ 268 h 320"/>
                <a:gd name="T18" fmla="*/ 394 w 651"/>
                <a:gd name="T19" fmla="*/ 260 h 320"/>
                <a:gd name="T20" fmla="*/ 418 w 651"/>
                <a:gd name="T21" fmla="*/ 256 h 320"/>
                <a:gd name="T22" fmla="*/ 467 w 651"/>
                <a:gd name="T23" fmla="*/ 264 h 320"/>
                <a:gd name="T24" fmla="*/ 490 w 651"/>
                <a:gd name="T25" fmla="*/ 317 h 320"/>
                <a:gd name="T26" fmla="*/ 486 w 651"/>
                <a:gd name="T27" fmla="*/ 250 h 320"/>
                <a:gd name="T28" fmla="*/ 538 w 651"/>
                <a:gd name="T29" fmla="*/ 200 h 320"/>
                <a:gd name="T30" fmla="*/ 554 w 651"/>
                <a:gd name="T31" fmla="*/ 185 h 320"/>
                <a:gd name="T32" fmla="*/ 544 w 651"/>
                <a:gd name="T33" fmla="*/ 165 h 320"/>
                <a:gd name="T34" fmla="*/ 549 w 651"/>
                <a:gd name="T35" fmla="*/ 136 h 320"/>
                <a:gd name="T36" fmla="*/ 554 w 651"/>
                <a:gd name="T37" fmla="*/ 140 h 320"/>
                <a:gd name="T38" fmla="*/ 576 w 651"/>
                <a:gd name="T39" fmla="*/ 121 h 320"/>
                <a:gd name="T40" fmla="*/ 594 w 651"/>
                <a:gd name="T41" fmla="*/ 110 h 320"/>
                <a:gd name="T42" fmla="*/ 606 w 651"/>
                <a:gd name="T43" fmla="*/ 95 h 320"/>
                <a:gd name="T44" fmla="*/ 632 w 651"/>
                <a:gd name="T45" fmla="*/ 67 h 320"/>
                <a:gd name="T46" fmla="*/ 645 w 651"/>
                <a:gd name="T47" fmla="*/ 52 h 320"/>
                <a:gd name="T48" fmla="*/ 642 w 651"/>
                <a:gd name="T49" fmla="*/ 32 h 320"/>
                <a:gd name="T50" fmla="*/ 639 w 651"/>
                <a:gd name="T51" fmla="*/ 30 h 320"/>
                <a:gd name="T52" fmla="*/ 626 w 651"/>
                <a:gd name="T53" fmla="*/ 27 h 320"/>
                <a:gd name="T54" fmla="*/ 622 w 651"/>
                <a:gd name="T55" fmla="*/ 31 h 320"/>
                <a:gd name="T56" fmla="*/ 614 w 651"/>
                <a:gd name="T57" fmla="*/ 49 h 320"/>
                <a:gd name="T58" fmla="*/ 610 w 651"/>
                <a:gd name="T59" fmla="*/ 54 h 320"/>
                <a:gd name="T60" fmla="*/ 600 w 651"/>
                <a:gd name="T61" fmla="*/ 63 h 320"/>
                <a:gd name="T62" fmla="*/ 557 w 651"/>
                <a:gd name="T63" fmla="*/ 65 h 320"/>
                <a:gd name="T64" fmla="*/ 547 w 651"/>
                <a:gd name="T65" fmla="*/ 73 h 320"/>
                <a:gd name="T66" fmla="*/ 517 w 651"/>
                <a:gd name="T67" fmla="*/ 90 h 320"/>
                <a:gd name="T68" fmla="*/ 514 w 651"/>
                <a:gd name="T69" fmla="*/ 94 h 320"/>
                <a:gd name="T70" fmla="*/ 476 w 651"/>
                <a:gd name="T71" fmla="*/ 100 h 320"/>
                <a:gd name="T72" fmla="*/ 474 w 651"/>
                <a:gd name="T73" fmla="*/ 92 h 320"/>
                <a:gd name="T74" fmla="*/ 463 w 651"/>
                <a:gd name="T75" fmla="*/ 59 h 320"/>
                <a:gd name="T76" fmla="*/ 414 w 651"/>
                <a:gd name="T77" fmla="*/ 84 h 320"/>
                <a:gd name="T78" fmla="*/ 458 w 651"/>
                <a:gd name="T79" fmla="*/ 44 h 320"/>
                <a:gd name="T80" fmla="*/ 432 w 651"/>
                <a:gd name="T81" fmla="*/ 40 h 320"/>
                <a:gd name="T82" fmla="*/ 408 w 651"/>
                <a:gd name="T83" fmla="*/ 29 h 320"/>
                <a:gd name="T84" fmla="*/ 367 w 651"/>
                <a:gd name="T85" fmla="*/ 33 h 320"/>
                <a:gd name="T86" fmla="*/ 383 w 651"/>
                <a:gd name="T87" fmla="*/ 17 h 320"/>
                <a:gd name="T88" fmla="*/ 379 w 651"/>
                <a:gd name="T89" fmla="*/ 19 h 320"/>
                <a:gd name="T90" fmla="*/ 372 w 651"/>
                <a:gd name="T91" fmla="*/ 18 h 320"/>
                <a:gd name="T92" fmla="*/ 368 w 651"/>
                <a:gd name="T93" fmla="*/ 15 h 320"/>
                <a:gd name="T94" fmla="*/ 365 w 651"/>
                <a:gd name="T95" fmla="*/ 15 h 320"/>
                <a:gd name="T96" fmla="*/ 359 w 651"/>
                <a:gd name="T97" fmla="*/ 11 h 320"/>
                <a:gd name="T98" fmla="*/ 355 w 651"/>
                <a:gd name="T99" fmla="*/ 10 h 320"/>
                <a:gd name="T100" fmla="*/ 349 w 651"/>
                <a:gd name="T101" fmla="*/ 12 h 320"/>
                <a:gd name="T102" fmla="*/ 339 w 651"/>
                <a:gd name="T103" fmla="*/ 8 h 320"/>
                <a:gd name="T104" fmla="*/ 337 w 651"/>
                <a:gd name="T105" fmla="*/ 4 h 320"/>
                <a:gd name="T106" fmla="*/ 336 w 651"/>
                <a:gd name="T107" fmla="*/ 0 h 320"/>
                <a:gd name="T108" fmla="*/ 334 w 651"/>
                <a:gd name="T109" fmla="*/ 1 h 320"/>
                <a:gd name="T110" fmla="*/ 333 w 651"/>
                <a:gd name="T111" fmla="*/ 5 h 320"/>
                <a:gd name="T112" fmla="*/ 21 w 651"/>
                <a:gd name="T113" fmla="*/ 32 h 320"/>
                <a:gd name="T114" fmla="*/ 12 w 651"/>
                <a:gd name="T115" fmla="*/ 15 h 320"/>
                <a:gd name="T116" fmla="*/ 8 w 651"/>
                <a:gd name="T117" fmla="*/ 36 h 320"/>
                <a:gd name="T118" fmla="*/ 6 w 651"/>
                <a:gd name="T119" fmla="*/ 82 h 320"/>
                <a:gd name="T120" fmla="*/ 23 w 651"/>
                <a:gd name="T121" fmla="*/ 159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51" h="320">
                  <a:moveTo>
                    <a:pt x="32" y="179"/>
                  </a:moveTo>
                  <a:cubicBezTo>
                    <a:pt x="32" y="181"/>
                    <a:pt x="37" y="185"/>
                    <a:pt x="42" y="190"/>
                  </a:cubicBezTo>
                  <a:cubicBezTo>
                    <a:pt x="43" y="191"/>
                    <a:pt x="43" y="191"/>
                    <a:pt x="43" y="191"/>
                  </a:cubicBezTo>
                  <a:cubicBezTo>
                    <a:pt x="47" y="194"/>
                    <a:pt x="47" y="197"/>
                    <a:pt x="47" y="199"/>
                  </a:cubicBezTo>
                  <a:cubicBezTo>
                    <a:pt x="47" y="201"/>
                    <a:pt x="47" y="201"/>
                    <a:pt x="48" y="201"/>
                  </a:cubicBezTo>
                  <a:cubicBezTo>
                    <a:pt x="54" y="201"/>
                    <a:pt x="59" y="204"/>
                    <a:pt x="63" y="207"/>
                  </a:cubicBezTo>
                  <a:cubicBezTo>
                    <a:pt x="66" y="209"/>
                    <a:pt x="68" y="209"/>
                    <a:pt x="69" y="209"/>
                  </a:cubicBezTo>
                  <a:cubicBezTo>
                    <a:pt x="70" y="209"/>
                    <a:pt x="71" y="209"/>
                    <a:pt x="72" y="209"/>
                  </a:cubicBezTo>
                  <a:cubicBezTo>
                    <a:pt x="76" y="210"/>
                    <a:pt x="82" y="217"/>
                    <a:pt x="83" y="222"/>
                  </a:cubicBezTo>
                  <a:cubicBezTo>
                    <a:pt x="84" y="224"/>
                    <a:pt x="85" y="226"/>
                    <a:pt x="86" y="228"/>
                  </a:cubicBezTo>
                  <a:cubicBezTo>
                    <a:pt x="111" y="225"/>
                    <a:pt x="111" y="225"/>
                    <a:pt x="111" y="225"/>
                  </a:cubicBezTo>
                  <a:cubicBezTo>
                    <a:pt x="112" y="225"/>
                    <a:pt x="112" y="225"/>
                    <a:pt x="112" y="225"/>
                  </a:cubicBezTo>
                  <a:cubicBezTo>
                    <a:pt x="112" y="225"/>
                    <a:pt x="118" y="229"/>
                    <a:pt x="122" y="231"/>
                  </a:cubicBezTo>
                  <a:cubicBezTo>
                    <a:pt x="123" y="231"/>
                    <a:pt x="123" y="232"/>
                    <a:pt x="124" y="232"/>
                  </a:cubicBezTo>
                  <a:cubicBezTo>
                    <a:pt x="128" y="233"/>
                    <a:pt x="150" y="241"/>
                    <a:pt x="153" y="242"/>
                  </a:cubicBezTo>
                  <a:cubicBezTo>
                    <a:pt x="184" y="242"/>
                    <a:pt x="184" y="242"/>
                    <a:pt x="184" y="242"/>
                  </a:cubicBezTo>
                  <a:cubicBezTo>
                    <a:pt x="188" y="237"/>
                    <a:pt x="188" y="237"/>
                    <a:pt x="188" y="237"/>
                  </a:cubicBezTo>
                  <a:cubicBezTo>
                    <a:pt x="206" y="237"/>
                    <a:pt x="206" y="237"/>
                    <a:pt x="206" y="237"/>
                  </a:cubicBezTo>
                  <a:cubicBezTo>
                    <a:pt x="207" y="237"/>
                    <a:pt x="207" y="237"/>
                    <a:pt x="207" y="237"/>
                  </a:cubicBezTo>
                  <a:cubicBezTo>
                    <a:pt x="212" y="242"/>
                    <a:pt x="218" y="248"/>
                    <a:pt x="219" y="248"/>
                  </a:cubicBezTo>
                  <a:cubicBezTo>
                    <a:pt x="221" y="249"/>
                    <a:pt x="227" y="254"/>
                    <a:pt x="227" y="258"/>
                  </a:cubicBezTo>
                  <a:cubicBezTo>
                    <a:pt x="227" y="261"/>
                    <a:pt x="228" y="263"/>
                    <a:pt x="231" y="264"/>
                  </a:cubicBezTo>
                  <a:cubicBezTo>
                    <a:pt x="231" y="265"/>
                    <a:pt x="233" y="266"/>
                    <a:pt x="234" y="267"/>
                  </a:cubicBezTo>
                  <a:cubicBezTo>
                    <a:pt x="237" y="268"/>
                    <a:pt x="241" y="271"/>
                    <a:pt x="243" y="271"/>
                  </a:cubicBezTo>
                  <a:cubicBezTo>
                    <a:pt x="243" y="271"/>
                    <a:pt x="244" y="270"/>
                    <a:pt x="244" y="269"/>
                  </a:cubicBezTo>
                  <a:cubicBezTo>
                    <a:pt x="246" y="266"/>
                    <a:pt x="248" y="261"/>
                    <a:pt x="252" y="261"/>
                  </a:cubicBezTo>
                  <a:cubicBezTo>
                    <a:pt x="257" y="261"/>
                    <a:pt x="271" y="265"/>
                    <a:pt x="273" y="273"/>
                  </a:cubicBezTo>
                  <a:cubicBezTo>
                    <a:pt x="275" y="280"/>
                    <a:pt x="281" y="286"/>
                    <a:pt x="283" y="287"/>
                  </a:cubicBezTo>
                  <a:cubicBezTo>
                    <a:pt x="285" y="289"/>
                    <a:pt x="285" y="291"/>
                    <a:pt x="285" y="293"/>
                  </a:cubicBezTo>
                  <a:cubicBezTo>
                    <a:pt x="285" y="294"/>
                    <a:pt x="286" y="295"/>
                    <a:pt x="286" y="296"/>
                  </a:cubicBezTo>
                  <a:cubicBezTo>
                    <a:pt x="287" y="297"/>
                    <a:pt x="287" y="299"/>
                    <a:pt x="288" y="300"/>
                  </a:cubicBezTo>
                  <a:cubicBezTo>
                    <a:pt x="288" y="301"/>
                    <a:pt x="288" y="303"/>
                    <a:pt x="289" y="303"/>
                  </a:cubicBezTo>
                  <a:cubicBezTo>
                    <a:pt x="289" y="303"/>
                    <a:pt x="289" y="303"/>
                    <a:pt x="289" y="303"/>
                  </a:cubicBezTo>
                  <a:cubicBezTo>
                    <a:pt x="289" y="303"/>
                    <a:pt x="291" y="303"/>
                    <a:pt x="294" y="305"/>
                  </a:cubicBezTo>
                  <a:cubicBezTo>
                    <a:pt x="297" y="306"/>
                    <a:pt x="302" y="308"/>
                    <a:pt x="304" y="308"/>
                  </a:cubicBezTo>
                  <a:cubicBezTo>
                    <a:pt x="304" y="308"/>
                    <a:pt x="304" y="308"/>
                    <a:pt x="304" y="308"/>
                  </a:cubicBezTo>
                  <a:cubicBezTo>
                    <a:pt x="304" y="308"/>
                    <a:pt x="304" y="308"/>
                    <a:pt x="304" y="308"/>
                  </a:cubicBezTo>
                  <a:cubicBezTo>
                    <a:pt x="304" y="308"/>
                    <a:pt x="304" y="308"/>
                    <a:pt x="304" y="308"/>
                  </a:cubicBezTo>
                  <a:cubicBezTo>
                    <a:pt x="305" y="308"/>
                    <a:pt x="305" y="308"/>
                    <a:pt x="305" y="308"/>
                  </a:cubicBezTo>
                  <a:cubicBezTo>
                    <a:pt x="305" y="308"/>
                    <a:pt x="305" y="308"/>
                    <a:pt x="306" y="309"/>
                  </a:cubicBezTo>
                  <a:cubicBezTo>
                    <a:pt x="306" y="309"/>
                    <a:pt x="306" y="309"/>
                    <a:pt x="306" y="309"/>
                  </a:cubicBezTo>
                  <a:cubicBezTo>
                    <a:pt x="307" y="309"/>
                    <a:pt x="307" y="309"/>
                    <a:pt x="308" y="309"/>
                  </a:cubicBezTo>
                  <a:cubicBezTo>
                    <a:pt x="308" y="309"/>
                    <a:pt x="308" y="309"/>
                    <a:pt x="308" y="309"/>
                  </a:cubicBezTo>
                  <a:cubicBezTo>
                    <a:pt x="308" y="306"/>
                    <a:pt x="306" y="305"/>
                    <a:pt x="305" y="303"/>
                  </a:cubicBezTo>
                  <a:cubicBezTo>
                    <a:pt x="304" y="301"/>
                    <a:pt x="303" y="300"/>
                    <a:pt x="303" y="299"/>
                  </a:cubicBezTo>
                  <a:cubicBezTo>
                    <a:pt x="303" y="298"/>
                    <a:pt x="304" y="297"/>
                    <a:pt x="305" y="296"/>
                  </a:cubicBezTo>
                  <a:cubicBezTo>
                    <a:pt x="308" y="293"/>
                    <a:pt x="308" y="292"/>
                    <a:pt x="307" y="289"/>
                  </a:cubicBezTo>
                  <a:cubicBezTo>
                    <a:pt x="307" y="288"/>
                    <a:pt x="306" y="286"/>
                    <a:pt x="308" y="285"/>
                  </a:cubicBezTo>
                  <a:cubicBezTo>
                    <a:pt x="309" y="285"/>
                    <a:pt x="310" y="284"/>
                    <a:pt x="310" y="284"/>
                  </a:cubicBezTo>
                  <a:cubicBezTo>
                    <a:pt x="313" y="282"/>
                    <a:pt x="316" y="281"/>
                    <a:pt x="316" y="279"/>
                  </a:cubicBezTo>
                  <a:cubicBezTo>
                    <a:pt x="316" y="276"/>
                    <a:pt x="317" y="275"/>
                    <a:pt x="320" y="275"/>
                  </a:cubicBezTo>
                  <a:cubicBezTo>
                    <a:pt x="321" y="275"/>
                    <a:pt x="323" y="275"/>
                    <a:pt x="324" y="275"/>
                  </a:cubicBezTo>
                  <a:cubicBezTo>
                    <a:pt x="326" y="276"/>
                    <a:pt x="330" y="273"/>
                    <a:pt x="332" y="270"/>
                  </a:cubicBezTo>
                  <a:cubicBezTo>
                    <a:pt x="333" y="269"/>
                    <a:pt x="334" y="268"/>
                    <a:pt x="334" y="267"/>
                  </a:cubicBezTo>
                  <a:cubicBezTo>
                    <a:pt x="333" y="266"/>
                    <a:pt x="333" y="265"/>
                    <a:pt x="334" y="264"/>
                  </a:cubicBezTo>
                  <a:cubicBezTo>
                    <a:pt x="335" y="263"/>
                    <a:pt x="336" y="263"/>
                    <a:pt x="340" y="264"/>
                  </a:cubicBezTo>
                  <a:cubicBezTo>
                    <a:pt x="342" y="264"/>
                    <a:pt x="343" y="263"/>
                    <a:pt x="344" y="262"/>
                  </a:cubicBezTo>
                  <a:cubicBezTo>
                    <a:pt x="344" y="261"/>
                    <a:pt x="345" y="259"/>
                    <a:pt x="346" y="259"/>
                  </a:cubicBezTo>
                  <a:cubicBezTo>
                    <a:pt x="347" y="259"/>
                    <a:pt x="347" y="259"/>
                    <a:pt x="347" y="259"/>
                  </a:cubicBezTo>
                  <a:cubicBezTo>
                    <a:pt x="348" y="260"/>
                    <a:pt x="349" y="260"/>
                    <a:pt x="349" y="260"/>
                  </a:cubicBezTo>
                  <a:cubicBezTo>
                    <a:pt x="350" y="261"/>
                    <a:pt x="351" y="261"/>
                    <a:pt x="352" y="261"/>
                  </a:cubicBezTo>
                  <a:cubicBezTo>
                    <a:pt x="352" y="261"/>
                    <a:pt x="352" y="261"/>
                    <a:pt x="352" y="261"/>
                  </a:cubicBezTo>
                  <a:cubicBezTo>
                    <a:pt x="352" y="259"/>
                    <a:pt x="353" y="258"/>
                    <a:pt x="354" y="258"/>
                  </a:cubicBezTo>
                  <a:cubicBezTo>
                    <a:pt x="356" y="258"/>
                    <a:pt x="358" y="260"/>
                    <a:pt x="359" y="261"/>
                  </a:cubicBezTo>
                  <a:cubicBezTo>
                    <a:pt x="360" y="263"/>
                    <a:pt x="362" y="264"/>
                    <a:pt x="364" y="264"/>
                  </a:cubicBezTo>
                  <a:cubicBezTo>
                    <a:pt x="365" y="264"/>
                    <a:pt x="366" y="264"/>
                    <a:pt x="367" y="262"/>
                  </a:cubicBezTo>
                  <a:cubicBezTo>
                    <a:pt x="367" y="260"/>
                    <a:pt x="368" y="260"/>
                    <a:pt x="369" y="260"/>
                  </a:cubicBezTo>
                  <a:cubicBezTo>
                    <a:pt x="370" y="260"/>
                    <a:pt x="372" y="261"/>
                    <a:pt x="376" y="265"/>
                  </a:cubicBezTo>
                  <a:cubicBezTo>
                    <a:pt x="378" y="267"/>
                    <a:pt x="379" y="268"/>
                    <a:pt x="381" y="268"/>
                  </a:cubicBezTo>
                  <a:cubicBezTo>
                    <a:pt x="382" y="268"/>
                    <a:pt x="382" y="268"/>
                    <a:pt x="382" y="268"/>
                  </a:cubicBezTo>
                  <a:cubicBezTo>
                    <a:pt x="383" y="268"/>
                    <a:pt x="384" y="268"/>
                    <a:pt x="385" y="268"/>
                  </a:cubicBezTo>
                  <a:cubicBezTo>
                    <a:pt x="385" y="268"/>
                    <a:pt x="385" y="268"/>
                    <a:pt x="386" y="268"/>
                  </a:cubicBezTo>
                  <a:cubicBezTo>
                    <a:pt x="388" y="268"/>
                    <a:pt x="388" y="267"/>
                    <a:pt x="388" y="265"/>
                  </a:cubicBezTo>
                  <a:cubicBezTo>
                    <a:pt x="389" y="263"/>
                    <a:pt x="390" y="263"/>
                    <a:pt x="390" y="263"/>
                  </a:cubicBezTo>
                  <a:cubicBezTo>
                    <a:pt x="391" y="263"/>
                    <a:pt x="392" y="264"/>
                    <a:pt x="393" y="266"/>
                  </a:cubicBezTo>
                  <a:cubicBezTo>
                    <a:pt x="395" y="267"/>
                    <a:pt x="397" y="270"/>
                    <a:pt x="400" y="271"/>
                  </a:cubicBezTo>
                  <a:cubicBezTo>
                    <a:pt x="400" y="271"/>
                    <a:pt x="400" y="271"/>
                    <a:pt x="401" y="271"/>
                  </a:cubicBezTo>
                  <a:cubicBezTo>
                    <a:pt x="400" y="270"/>
                    <a:pt x="399" y="269"/>
                    <a:pt x="396" y="267"/>
                  </a:cubicBezTo>
                  <a:cubicBezTo>
                    <a:pt x="394" y="265"/>
                    <a:pt x="394" y="263"/>
                    <a:pt x="395" y="262"/>
                  </a:cubicBezTo>
                  <a:cubicBezTo>
                    <a:pt x="395" y="261"/>
                    <a:pt x="395" y="261"/>
                    <a:pt x="394" y="260"/>
                  </a:cubicBezTo>
                  <a:cubicBezTo>
                    <a:pt x="393" y="259"/>
                    <a:pt x="393" y="258"/>
                    <a:pt x="393" y="258"/>
                  </a:cubicBezTo>
                  <a:cubicBezTo>
                    <a:pt x="394" y="255"/>
                    <a:pt x="400" y="253"/>
                    <a:pt x="405" y="254"/>
                  </a:cubicBezTo>
                  <a:cubicBezTo>
                    <a:pt x="406" y="254"/>
                    <a:pt x="408" y="254"/>
                    <a:pt x="408" y="254"/>
                  </a:cubicBezTo>
                  <a:cubicBezTo>
                    <a:pt x="409" y="254"/>
                    <a:pt x="409" y="254"/>
                    <a:pt x="410" y="254"/>
                  </a:cubicBezTo>
                  <a:cubicBezTo>
                    <a:pt x="410" y="254"/>
                    <a:pt x="410" y="254"/>
                    <a:pt x="412" y="252"/>
                  </a:cubicBezTo>
                  <a:cubicBezTo>
                    <a:pt x="412" y="251"/>
                    <a:pt x="413" y="250"/>
                    <a:pt x="414" y="250"/>
                  </a:cubicBezTo>
                  <a:cubicBezTo>
                    <a:pt x="417" y="250"/>
                    <a:pt x="418" y="253"/>
                    <a:pt x="418" y="256"/>
                  </a:cubicBezTo>
                  <a:cubicBezTo>
                    <a:pt x="418" y="256"/>
                    <a:pt x="418" y="256"/>
                    <a:pt x="418" y="256"/>
                  </a:cubicBezTo>
                  <a:cubicBezTo>
                    <a:pt x="420" y="256"/>
                    <a:pt x="422" y="255"/>
                    <a:pt x="424" y="255"/>
                  </a:cubicBezTo>
                  <a:cubicBezTo>
                    <a:pt x="427" y="254"/>
                    <a:pt x="430" y="253"/>
                    <a:pt x="432" y="253"/>
                  </a:cubicBezTo>
                  <a:cubicBezTo>
                    <a:pt x="438" y="253"/>
                    <a:pt x="443" y="258"/>
                    <a:pt x="443" y="261"/>
                  </a:cubicBezTo>
                  <a:cubicBezTo>
                    <a:pt x="444" y="264"/>
                    <a:pt x="447" y="264"/>
                    <a:pt x="450" y="262"/>
                  </a:cubicBezTo>
                  <a:cubicBezTo>
                    <a:pt x="450" y="262"/>
                    <a:pt x="450" y="261"/>
                    <a:pt x="451" y="261"/>
                  </a:cubicBezTo>
                  <a:cubicBezTo>
                    <a:pt x="453" y="259"/>
                    <a:pt x="455" y="257"/>
                    <a:pt x="458" y="257"/>
                  </a:cubicBezTo>
                  <a:cubicBezTo>
                    <a:pt x="459" y="257"/>
                    <a:pt x="460" y="258"/>
                    <a:pt x="461" y="259"/>
                  </a:cubicBezTo>
                  <a:cubicBezTo>
                    <a:pt x="463" y="260"/>
                    <a:pt x="465" y="262"/>
                    <a:pt x="467" y="264"/>
                  </a:cubicBezTo>
                  <a:cubicBezTo>
                    <a:pt x="469" y="267"/>
                    <a:pt x="471" y="269"/>
                    <a:pt x="473" y="271"/>
                  </a:cubicBezTo>
                  <a:cubicBezTo>
                    <a:pt x="476" y="274"/>
                    <a:pt x="474" y="277"/>
                    <a:pt x="474" y="280"/>
                  </a:cubicBezTo>
                  <a:cubicBezTo>
                    <a:pt x="473" y="282"/>
                    <a:pt x="472" y="283"/>
                    <a:pt x="473" y="284"/>
                  </a:cubicBezTo>
                  <a:cubicBezTo>
                    <a:pt x="474" y="286"/>
                    <a:pt x="474" y="287"/>
                    <a:pt x="474" y="289"/>
                  </a:cubicBezTo>
                  <a:cubicBezTo>
                    <a:pt x="475" y="291"/>
                    <a:pt x="475" y="293"/>
                    <a:pt x="478" y="295"/>
                  </a:cubicBezTo>
                  <a:cubicBezTo>
                    <a:pt x="481" y="297"/>
                    <a:pt x="481" y="301"/>
                    <a:pt x="481" y="303"/>
                  </a:cubicBezTo>
                  <a:cubicBezTo>
                    <a:pt x="481" y="306"/>
                    <a:pt x="481" y="306"/>
                    <a:pt x="482" y="307"/>
                  </a:cubicBezTo>
                  <a:cubicBezTo>
                    <a:pt x="486" y="308"/>
                    <a:pt x="490" y="315"/>
                    <a:pt x="490" y="317"/>
                  </a:cubicBezTo>
                  <a:cubicBezTo>
                    <a:pt x="490" y="318"/>
                    <a:pt x="493" y="320"/>
                    <a:pt x="495" y="320"/>
                  </a:cubicBezTo>
                  <a:cubicBezTo>
                    <a:pt x="496" y="320"/>
                    <a:pt x="497" y="319"/>
                    <a:pt x="497" y="319"/>
                  </a:cubicBezTo>
                  <a:cubicBezTo>
                    <a:pt x="497" y="316"/>
                    <a:pt x="498" y="314"/>
                    <a:pt x="499" y="312"/>
                  </a:cubicBezTo>
                  <a:cubicBezTo>
                    <a:pt x="501" y="309"/>
                    <a:pt x="502" y="307"/>
                    <a:pt x="502" y="305"/>
                  </a:cubicBezTo>
                  <a:cubicBezTo>
                    <a:pt x="502" y="302"/>
                    <a:pt x="499" y="288"/>
                    <a:pt x="496" y="283"/>
                  </a:cubicBezTo>
                  <a:cubicBezTo>
                    <a:pt x="494" y="281"/>
                    <a:pt x="494" y="279"/>
                    <a:pt x="494" y="278"/>
                  </a:cubicBezTo>
                  <a:cubicBezTo>
                    <a:pt x="494" y="276"/>
                    <a:pt x="494" y="275"/>
                    <a:pt x="492" y="273"/>
                  </a:cubicBezTo>
                  <a:cubicBezTo>
                    <a:pt x="488" y="267"/>
                    <a:pt x="486" y="258"/>
                    <a:pt x="486" y="250"/>
                  </a:cubicBezTo>
                  <a:cubicBezTo>
                    <a:pt x="486" y="242"/>
                    <a:pt x="495" y="230"/>
                    <a:pt x="500" y="226"/>
                  </a:cubicBezTo>
                  <a:cubicBezTo>
                    <a:pt x="502" y="224"/>
                    <a:pt x="504" y="223"/>
                    <a:pt x="506" y="223"/>
                  </a:cubicBezTo>
                  <a:cubicBezTo>
                    <a:pt x="508" y="222"/>
                    <a:pt x="509" y="222"/>
                    <a:pt x="509" y="221"/>
                  </a:cubicBezTo>
                  <a:cubicBezTo>
                    <a:pt x="510" y="216"/>
                    <a:pt x="516" y="211"/>
                    <a:pt x="519" y="211"/>
                  </a:cubicBezTo>
                  <a:cubicBezTo>
                    <a:pt x="520" y="211"/>
                    <a:pt x="520" y="211"/>
                    <a:pt x="521" y="211"/>
                  </a:cubicBezTo>
                  <a:cubicBezTo>
                    <a:pt x="521" y="211"/>
                    <a:pt x="522" y="211"/>
                    <a:pt x="522" y="211"/>
                  </a:cubicBezTo>
                  <a:cubicBezTo>
                    <a:pt x="524" y="211"/>
                    <a:pt x="525" y="211"/>
                    <a:pt x="525" y="209"/>
                  </a:cubicBezTo>
                  <a:cubicBezTo>
                    <a:pt x="526" y="205"/>
                    <a:pt x="532" y="201"/>
                    <a:pt x="538" y="200"/>
                  </a:cubicBezTo>
                  <a:cubicBezTo>
                    <a:pt x="540" y="200"/>
                    <a:pt x="541" y="199"/>
                    <a:pt x="541" y="199"/>
                  </a:cubicBezTo>
                  <a:cubicBezTo>
                    <a:pt x="541" y="198"/>
                    <a:pt x="540" y="197"/>
                    <a:pt x="539" y="196"/>
                  </a:cubicBezTo>
                  <a:cubicBezTo>
                    <a:pt x="539" y="195"/>
                    <a:pt x="539" y="195"/>
                    <a:pt x="538" y="194"/>
                  </a:cubicBezTo>
                  <a:cubicBezTo>
                    <a:pt x="538" y="193"/>
                    <a:pt x="538" y="191"/>
                    <a:pt x="538" y="190"/>
                  </a:cubicBezTo>
                  <a:cubicBezTo>
                    <a:pt x="539" y="188"/>
                    <a:pt x="542" y="187"/>
                    <a:pt x="543" y="189"/>
                  </a:cubicBezTo>
                  <a:cubicBezTo>
                    <a:pt x="544" y="190"/>
                    <a:pt x="547" y="191"/>
                    <a:pt x="549" y="189"/>
                  </a:cubicBezTo>
                  <a:cubicBezTo>
                    <a:pt x="552" y="187"/>
                    <a:pt x="554" y="185"/>
                    <a:pt x="554" y="185"/>
                  </a:cubicBezTo>
                  <a:cubicBezTo>
                    <a:pt x="554" y="185"/>
                    <a:pt x="554" y="185"/>
                    <a:pt x="554" y="185"/>
                  </a:cubicBezTo>
                  <a:cubicBezTo>
                    <a:pt x="554" y="185"/>
                    <a:pt x="553" y="184"/>
                    <a:pt x="552" y="184"/>
                  </a:cubicBezTo>
                  <a:cubicBezTo>
                    <a:pt x="549" y="184"/>
                    <a:pt x="547" y="183"/>
                    <a:pt x="546" y="182"/>
                  </a:cubicBezTo>
                  <a:cubicBezTo>
                    <a:pt x="546" y="181"/>
                    <a:pt x="546" y="180"/>
                    <a:pt x="549" y="179"/>
                  </a:cubicBezTo>
                  <a:cubicBezTo>
                    <a:pt x="549" y="179"/>
                    <a:pt x="550" y="178"/>
                    <a:pt x="549" y="177"/>
                  </a:cubicBezTo>
                  <a:cubicBezTo>
                    <a:pt x="549" y="175"/>
                    <a:pt x="547" y="173"/>
                    <a:pt x="545" y="173"/>
                  </a:cubicBezTo>
                  <a:cubicBezTo>
                    <a:pt x="544" y="173"/>
                    <a:pt x="542" y="172"/>
                    <a:pt x="541" y="171"/>
                  </a:cubicBezTo>
                  <a:cubicBezTo>
                    <a:pt x="541" y="169"/>
                    <a:pt x="542" y="168"/>
                    <a:pt x="544" y="166"/>
                  </a:cubicBezTo>
                  <a:cubicBezTo>
                    <a:pt x="544" y="165"/>
                    <a:pt x="544" y="165"/>
                    <a:pt x="544" y="165"/>
                  </a:cubicBezTo>
                  <a:cubicBezTo>
                    <a:pt x="544" y="163"/>
                    <a:pt x="540" y="159"/>
                    <a:pt x="537" y="158"/>
                  </a:cubicBezTo>
                  <a:cubicBezTo>
                    <a:pt x="537" y="158"/>
                    <a:pt x="537" y="158"/>
                    <a:pt x="537" y="158"/>
                  </a:cubicBezTo>
                  <a:cubicBezTo>
                    <a:pt x="536" y="157"/>
                    <a:pt x="535" y="156"/>
                    <a:pt x="536" y="155"/>
                  </a:cubicBezTo>
                  <a:cubicBezTo>
                    <a:pt x="536" y="154"/>
                    <a:pt x="538" y="153"/>
                    <a:pt x="542" y="152"/>
                  </a:cubicBezTo>
                  <a:cubicBezTo>
                    <a:pt x="542" y="151"/>
                    <a:pt x="542" y="147"/>
                    <a:pt x="542" y="145"/>
                  </a:cubicBezTo>
                  <a:cubicBezTo>
                    <a:pt x="542" y="142"/>
                    <a:pt x="542" y="139"/>
                    <a:pt x="543" y="138"/>
                  </a:cubicBezTo>
                  <a:cubicBezTo>
                    <a:pt x="544" y="136"/>
                    <a:pt x="545" y="135"/>
                    <a:pt x="547" y="135"/>
                  </a:cubicBezTo>
                  <a:cubicBezTo>
                    <a:pt x="548" y="135"/>
                    <a:pt x="548" y="135"/>
                    <a:pt x="549" y="136"/>
                  </a:cubicBezTo>
                  <a:cubicBezTo>
                    <a:pt x="549" y="137"/>
                    <a:pt x="549" y="137"/>
                    <a:pt x="548" y="139"/>
                  </a:cubicBezTo>
                  <a:cubicBezTo>
                    <a:pt x="546" y="142"/>
                    <a:pt x="545" y="145"/>
                    <a:pt x="547" y="148"/>
                  </a:cubicBezTo>
                  <a:cubicBezTo>
                    <a:pt x="551" y="153"/>
                    <a:pt x="552" y="157"/>
                    <a:pt x="550" y="163"/>
                  </a:cubicBezTo>
                  <a:cubicBezTo>
                    <a:pt x="550" y="164"/>
                    <a:pt x="550" y="164"/>
                    <a:pt x="550" y="165"/>
                  </a:cubicBezTo>
                  <a:cubicBezTo>
                    <a:pt x="551" y="164"/>
                    <a:pt x="552" y="162"/>
                    <a:pt x="554" y="159"/>
                  </a:cubicBezTo>
                  <a:cubicBezTo>
                    <a:pt x="557" y="153"/>
                    <a:pt x="557" y="148"/>
                    <a:pt x="556" y="146"/>
                  </a:cubicBezTo>
                  <a:cubicBezTo>
                    <a:pt x="556" y="146"/>
                    <a:pt x="556" y="146"/>
                    <a:pt x="556" y="146"/>
                  </a:cubicBezTo>
                  <a:cubicBezTo>
                    <a:pt x="554" y="145"/>
                    <a:pt x="553" y="142"/>
                    <a:pt x="554" y="140"/>
                  </a:cubicBezTo>
                  <a:cubicBezTo>
                    <a:pt x="554" y="138"/>
                    <a:pt x="555" y="138"/>
                    <a:pt x="555" y="138"/>
                  </a:cubicBezTo>
                  <a:cubicBezTo>
                    <a:pt x="556" y="138"/>
                    <a:pt x="557" y="138"/>
                    <a:pt x="558" y="139"/>
                  </a:cubicBezTo>
                  <a:cubicBezTo>
                    <a:pt x="559" y="141"/>
                    <a:pt x="560" y="142"/>
                    <a:pt x="560" y="142"/>
                  </a:cubicBezTo>
                  <a:cubicBezTo>
                    <a:pt x="561" y="142"/>
                    <a:pt x="563" y="140"/>
                    <a:pt x="564" y="139"/>
                  </a:cubicBezTo>
                  <a:cubicBezTo>
                    <a:pt x="568" y="135"/>
                    <a:pt x="571" y="129"/>
                    <a:pt x="571" y="127"/>
                  </a:cubicBezTo>
                  <a:cubicBezTo>
                    <a:pt x="571" y="126"/>
                    <a:pt x="570" y="126"/>
                    <a:pt x="570" y="126"/>
                  </a:cubicBezTo>
                  <a:cubicBezTo>
                    <a:pt x="569" y="125"/>
                    <a:pt x="569" y="124"/>
                    <a:pt x="569" y="124"/>
                  </a:cubicBezTo>
                  <a:cubicBezTo>
                    <a:pt x="569" y="122"/>
                    <a:pt x="573" y="121"/>
                    <a:pt x="576" y="121"/>
                  </a:cubicBezTo>
                  <a:cubicBezTo>
                    <a:pt x="576" y="121"/>
                    <a:pt x="577" y="121"/>
                    <a:pt x="577" y="121"/>
                  </a:cubicBezTo>
                  <a:cubicBezTo>
                    <a:pt x="582" y="121"/>
                    <a:pt x="592" y="118"/>
                    <a:pt x="593" y="117"/>
                  </a:cubicBezTo>
                  <a:cubicBezTo>
                    <a:pt x="593" y="117"/>
                    <a:pt x="593" y="117"/>
                    <a:pt x="593" y="117"/>
                  </a:cubicBezTo>
                  <a:cubicBezTo>
                    <a:pt x="593" y="117"/>
                    <a:pt x="592" y="117"/>
                    <a:pt x="591" y="117"/>
                  </a:cubicBezTo>
                  <a:cubicBezTo>
                    <a:pt x="590" y="117"/>
                    <a:pt x="587" y="117"/>
                    <a:pt x="584" y="118"/>
                  </a:cubicBezTo>
                  <a:cubicBezTo>
                    <a:pt x="581" y="118"/>
                    <a:pt x="578" y="119"/>
                    <a:pt x="576" y="119"/>
                  </a:cubicBezTo>
                  <a:cubicBezTo>
                    <a:pt x="576" y="118"/>
                    <a:pt x="575" y="118"/>
                    <a:pt x="575" y="117"/>
                  </a:cubicBezTo>
                  <a:cubicBezTo>
                    <a:pt x="575" y="113"/>
                    <a:pt x="591" y="110"/>
                    <a:pt x="594" y="110"/>
                  </a:cubicBezTo>
                  <a:cubicBezTo>
                    <a:pt x="597" y="110"/>
                    <a:pt x="597" y="109"/>
                    <a:pt x="598" y="107"/>
                  </a:cubicBezTo>
                  <a:cubicBezTo>
                    <a:pt x="598" y="106"/>
                    <a:pt x="598" y="105"/>
                    <a:pt x="599" y="105"/>
                  </a:cubicBezTo>
                  <a:cubicBezTo>
                    <a:pt x="600" y="105"/>
                    <a:pt x="600" y="105"/>
                    <a:pt x="601" y="106"/>
                  </a:cubicBezTo>
                  <a:cubicBezTo>
                    <a:pt x="603" y="108"/>
                    <a:pt x="606" y="109"/>
                    <a:pt x="609" y="106"/>
                  </a:cubicBezTo>
                  <a:cubicBezTo>
                    <a:pt x="610" y="106"/>
                    <a:pt x="610" y="105"/>
                    <a:pt x="610" y="104"/>
                  </a:cubicBezTo>
                  <a:cubicBezTo>
                    <a:pt x="610" y="102"/>
                    <a:pt x="608" y="100"/>
                    <a:pt x="606" y="100"/>
                  </a:cubicBezTo>
                  <a:cubicBezTo>
                    <a:pt x="606" y="99"/>
                    <a:pt x="605" y="99"/>
                    <a:pt x="604" y="98"/>
                  </a:cubicBezTo>
                  <a:cubicBezTo>
                    <a:pt x="604" y="97"/>
                    <a:pt x="605" y="96"/>
                    <a:pt x="606" y="95"/>
                  </a:cubicBezTo>
                  <a:cubicBezTo>
                    <a:pt x="606" y="95"/>
                    <a:pt x="607" y="94"/>
                    <a:pt x="607" y="93"/>
                  </a:cubicBezTo>
                  <a:cubicBezTo>
                    <a:pt x="606" y="92"/>
                    <a:pt x="607" y="89"/>
                    <a:pt x="608" y="87"/>
                  </a:cubicBezTo>
                  <a:cubicBezTo>
                    <a:pt x="609" y="85"/>
                    <a:pt x="611" y="80"/>
                    <a:pt x="615" y="80"/>
                  </a:cubicBezTo>
                  <a:cubicBezTo>
                    <a:pt x="617" y="79"/>
                    <a:pt x="617" y="78"/>
                    <a:pt x="618" y="78"/>
                  </a:cubicBezTo>
                  <a:cubicBezTo>
                    <a:pt x="619" y="77"/>
                    <a:pt x="619" y="76"/>
                    <a:pt x="622" y="76"/>
                  </a:cubicBezTo>
                  <a:cubicBezTo>
                    <a:pt x="624" y="76"/>
                    <a:pt x="625" y="74"/>
                    <a:pt x="626" y="72"/>
                  </a:cubicBezTo>
                  <a:cubicBezTo>
                    <a:pt x="627" y="70"/>
                    <a:pt x="628" y="69"/>
                    <a:pt x="629" y="68"/>
                  </a:cubicBezTo>
                  <a:cubicBezTo>
                    <a:pt x="630" y="67"/>
                    <a:pt x="631" y="67"/>
                    <a:pt x="632" y="67"/>
                  </a:cubicBezTo>
                  <a:cubicBezTo>
                    <a:pt x="633" y="67"/>
                    <a:pt x="635" y="67"/>
                    <a:pt x="636" y="68"/>
                  </a:cubicBezTo>
                  <a:cubicBezTo>
                    <a:pt x="638" y="69"/>
                    <a:pt x="641" y="70"/>
                    <a:pt x="643" y="68"/>
                  </a:cubicBezTo>
                  <a:cubicBezTo>
                    <a:pt x="645" y="66"/>
                    <a:pt x="648" y="64"/>
                    <a:pt x="651" y="62"/>
                  </a:cubicBezTo>
                  <a:cubicBezTo>
                    <a:pt x="650" y="61"/>
                    <a:pt x="650" y="60"/>
                    <a:pt x="649" y="59"/>
                  </a:cubicBezTo>
                  <a:cubicBezTo>
                    <a:pt x="649" y="59"/>
                    <a:pt x="649" y="59"/>
                    <a:pt x="648" y="59"/>
                  </a:cubicBezTo>
                  <a:cubicBezTo>
                    <a:pt x="648" y="57"/>
                    <a:pt x="647" y="56"/>
                    <a:pt x="647" y="55"/>
                  </a:cubicBezTo>
                  <a:cubicBezTo>
                    <a:pt x="646" y="55"/>
                    <a:pt x="646" y="55"/>
                    <a:pt x="646" y="55"/>
                  </a:cubicBezTo>
                  <a:cubicBezTo>
                    <a:pt x="646" y="54"/>
                    <a:pt x="645" y="53"/>
                    <a:pt x="645" y="52"/>
                  </a:cubicBezTo>
                  <a:cubicBezTo>
                    <a:pt x="645" y="51"/>
                    <a:pt x="645" y="51"/>
                    <a:pt x="645" y="51"/>
                  </a:cubicBezTo>
                  <a:cubicBezTo>
                    <a:pt x="642" y="45"/>
                    <a:pt x="642" y="41"/>
                    <a:pt x="642" y="37"/>
                  </a:cubicBezTo>
                  <a:cubicBezTo>
                    <a:pt x="642" y="37"/>
                    <a:pt x="642" y="37"/>
                    <a:pt x="642" y="37"/>
                  </a:cubicBezTo>
                  <a:cubicBezTo>
                    <a:pt x="642" y="37"/>
                    <a:pt x="642" y="37"/>
                    <a:pt x="642" y="37"/>
                  </a:cubicBezTo>
                  <a:cubicBezTo>
                    <a:pt x="642" y="36"/>
                    <a:pt x="642" y="35"/>
                    <a:pt x="642" y="34"/>
                  </a:cubicBezTo>
                  <a:cubicBezTo>
                    <a:pt x="642" y="34"/>
                    <a:pt x="642" y="34"/>
                    <a:pt x="642" y="33"/>
                  </a:cubicBezTo>
                  <a:cubicBezTo>
                    <a:pt x="642" y="33"/>
                    <a:pt x="642" y="33"/>
                    <a:pt x="642" y="33"/>
                  </a:cubicBezTo>
                  <a:cubicBezTo>
                    <a:pt x="642" y="33"/>
                    <a:pt x="642" y="33"/>
                    <a:pt x="642" y="32"/>
                  </a:cubicBezTo>
                  <a:cubicBezTo>
                    <a:pt x="642" y="32"/>
                    <a:pt x="642" y="32"/>
                    <a:pt x="642" y="32"/>
                  </a:cubicBezTo>
                  <a:cubicBezTo>
                    <a:pt x="642" y="32"/>
                    <a:pt x="642" y="31"/>
                    <a:pt x="642" y="31"/>
                  </a:cubicBezTo>
                  <a:cubicBezTo>
                    <a:pt x="642" y="31"/>
                    <a:pt x="642" y="31"/>
                    <a:pt x="642" y="31"/>
                  </a:cubicBezTo>
                  <a:cubicBezTo>
                    <a:pt x="642" y="31"/>
                    <a:pt x="642" y="31"/>
                    <a:pt x="642" y="31"/>
                  </a:cubicBezTo>
                  <a:cubicBezTo>
                    <a:pt x="642" y="31"/>
                    <a:pt x="642" y="31"/>
                    <a:pt x="642" y="31"/>
                  </a:cubicBezTo>
                  <a:cubicBezTo>
                    <a:pt x="641" y="31"/>
                    <a:pt x="641" y="31"/>
                    <a:pt x="641" y="31"/>
                  </a:cubicBezTo>
                  <a:cubicBezTo>
                    <a:pt x="641" y="31"/>
                    <a:pt x="641" y="31"/>
                    <a:pt x="641" y="31"/>
                  </a:cubicBezTo>
                  <a:cubicBezTo>
                    <a:pt x="640" y="30"/>
                    <a:pt x="640" y="30"/>
                    <a:pt x="639" y="30"/>
                  </a:cubicBezTo>
                  <a:cubicBezTo>
                    <a:pt x="639" y="30"/>
                    <a:pt x="639" y="30"/>
                    <a:pt x="639" y="30"/>
                  </a:cubicBezTo>
                  <a:cubicBezTo>
                    <a:pt x="638" y="30"/>
                    <a:pt x="638" y="30"/>
                    <a:pt x="637" y="30"/>
                  </a:cubicBezTo>
                  <a:cubicBezTo>
                    <a:pt x="636" y="30"/>
                    <a:pt x="636" y="30"/>
                    <a:pt x="635" y="30"/>
                  </a:cubicBezTo>
                  <a:cubicBezTo>
                    <a:pt x="635" y="30"/>
                    <a:pt x="635" y="30"/>
                    <a:pt x="634" y="30"/>
                  </a:cubicBezTo>
                  <a:cubicBezTo>
                    <a:pt x="633" y="30"/>
                    <a:pt x="631" y="29"/>
                    <a:pt x="629" y="29"/>
                  </a:cubicBezTo>
                  <a:cubicBezTo>
                    <a:pt x="629" y="29"/>
                    <a:pt x="628" y="28"/>
                    <a:pt x="627" y="28"/>
                  </a:cubicBezTo>
                  <a:cubicBezTo>
                    <a:pt x="627" y="27"/>
                    <a:pt x="627" y="27"/>
                    <a:pt x="627" y="27"/>
                  </a:cubicBezTo>
                  <a:cubicBezTo>
                    <a:pt x="626" y="27"/>
                    <a:pt x="626" y="27"/>
                    <a:pt x="626" y="27"/>
                  </a:cubicBezTo>
                  <a:cubicBezTo>
                    <a:pt x="626" y="27"/>
                    <a:pt x="626" y="27"/>
                    <a:pt x="626" y="27"/>
                  </a:cubicBezTo>
                  <a:cubicBezTo>
                    <a:pt x="626" y="28"/>
                    <a:pt x="625" y="28"/>
                    <a:pt x="625" y="28"/>
                  </a:cubicBezTo>
                  <a:cubicBezTo>
                    <a:pt x="625" y="28"/>
                    <a:pt x="625" y="28"/>
                    <a:pt x="625" y="28"/>
                  </a:cubicBezTo>
                  <a:cubicBezTo>
                    <a:pt x="625" y="28"/>
                    <a:pt x="625" y="28"/>
                    <a:pt x="624" y="28"/>
                  </a:cubicBezTo>
                  <a:cubicBezTo>
                    <a:pt x="624" y="28"/>
                    <a:pt x="624" y="28"/>
                    <a:pt x="624" y="28"/>
                  </a:cubicBezTo>
                  <a:cubicBezTo>
                    <a:pt x="624" y="29"/>
                    <a:pt x="624" y="29"/>
                    <a:pt x="624" y="29"/>
                  </a:cubicBezTo>
                  <a:cubicBezTo>
                    <a:pt x="624" y="29"/>
                    <a:pt x="624" y="29"/>
                    <a:pt x="623" y="29"/>
                  </a:cubicBezTo>
                  <a:cubicBezTo>
                    <a:pt x="623" y="30"/>
                    <a:pt x="622" y="31"/>
                    <a:pt x="622" y="31"/>
                  </a:cubicBezTo>
                  <a:cubicBezTo>
                    <a:pt x="622" y="32"/>
                    <a:pt x="621" y="32"/>
                    <a:pt x="621" y="32"/>
                  </a:cubicBezTo>
                  <a:cubicBezTo>
                    <a:pt x="621" y="33"/>
                    <a:pt x="620" y="33"/>
                    <a:pt x="620" y="34"/>
                  </a:cubicBezTo>
                  <a:cubicBezTo>
                    <a:pt x="620" y="34"/>
                    <a:pt x="620" y="35"/>
                    <a:pt x="619" y="35"/>
                  </a:cubicBezTo>
                  <a:cubicBezTo>
                    <a:pt x="619" y="36"/>
                    <a:pt x="618" y="37"/>
                    <a:pt x="618" y="38"/>
                  </a:cubicBezTo>
                  <a:cubicBezTo>
                    <a:pt x="618" y="38"/>
                    <a:pt x="618" y="38"/>
                    <a:pt x="618" y="38"/>
                  </a:cubicBezTo>
                  <a:cubicBezTo>
                    <a:pt x="616" y="42"/>
                    <a:pt x="615" y="45"/>
                    <a:pt x="615" y="47"/>
                  </a:cubicBezTo>
                  <a:cubicBezTo>
                    <a:pt x="615" y="47"/>
                    <a:pt x="615" y="47"/>
                    <a:pt x="615" y="47"/>
                  </a:cubicBezTo>
                  <a:cubicBezTo>
                    <a:pt x="614" y="48"/>
                    <a:pt x="614" y="48"/>
                    <a:pt x="614" y="49"/>
                  </a:cubicBezTo>
                  <a:cubicBezTo>
                    <a:pt x="614" y="49"/>
                    <a:pt x="614" y="49"/>
                    <a:pt x="614" y="49"/>
                  </a:cubicBezTo>
                  <a:cubicBezTo>
                    <a:pt x="614" y="49"/>
                    <a:pt x="614" y="50"/>
                    <a:pt x="613" y="50"/>
                  </a:cubicBezTo>
                  <a:cubicBezTo>
                    <a:pt x="613" y="50"/>
                    <a:pt x="613" y="51"/>
                    <a:pt x="613" y="51"/>
                  </a:cubicBezTo>
                  <a:cubicBezTo>
                    <a:pt x="613" y="51"/>
                    <a:pt x="613" y="51"/>
                    <a:pt x="613" y="51"/>
                  </a:cubicBezTo>
                  <a:cubicBezTo>
                    <a:pt x="612" y="52"/>
                    <a:pt x="612" y="52"/>
                    <a:pt x="612" y="52"/>
                  </a:cubicBezTo>
                  <a:cubicBezTo>
                    <a:pt x="612" y="52"/>
                    <a:pt x="612" y="52"/>
                    <a:pt x="612" y="53"/>
                  </a:cubicBezTo>
                  <a:cubicBezTo>
                    <a:pt x="611" y="53"/>
                    <a:pt x="611" y="53"/>
                    <a:pt x="611" y="54"/>
                  </a:cubicBezTo>
                  <a:cubicBezTo>
                    <a:pt x="611" y="54"/>
                    <a:pt x="611" y="54"/>
                    <a:pt x="610" y="54"/>
                  </a:cubicBezTo>
                  <a:cubicBezTo>
                    <a:pt x="610" y="54"/>
                    <a:pt x="610" y="54"/>
                    <a:pt x="610" y="55"/>
                  </a:cubicBezTo>
                  <a:cubicBezTo>
                    <a:pt x="610" y="55"/>
                    <a:pt x="609" y="55"/>
                    <a:pt x="609" y="55"/>
                  </a:cubicBezTo>
                  <a:cubicBezTo>
                    <a:pt x="609" y="55"/>
                    <a:pt x="609" y="55"/>
                    <a:pt x="609" y="55"/>
                  </a:cubicBezTo>
                  <a:cubicBezTo>
                    <a:pt x="605" y="59"/>
                    <a:pt x="601" y="62"/>
                    <a:pt x="600" y="62"/>
                  </a:cubicBezTo>
                  <a:cubicBezTo>
                    <a:pt x="600" y="62"/>
                    <a:pt x="600" y="62"/>
                    <a:pt x="600" y="62"/>
                  </a:cubicBezTo>
                  <a:cubicBezTo>
                    <a:pt x="600" y="62"/>
                    <a:pt x="600" y="62"/>
                    <a:pt x="600" y="62"/>
                  </a:cubicBezTo>
                  <a:cubicBezTo>
                    <a:pt x="600" y="63"/>
                    <a:pt x="600" y="63"/>
                    <a:pt x="600" y="63"/>
                  </a:cubicBezTo>
                  <a:cubicBezTo>
                    <a:pt x="600" y="63"/>
                    <a:pt x="600" y="63"/>
                    <a:pt x="600" y="63"/>
                  </a:cubicBezTo>
                  <a:cubicBezTo>
                    <a:pt x="599" y="63"/>
                    <a:pt x="595" y="63"/>
                    <a:pt x="589" y="63"/>
                  </a:cubicBezTo>
                  <a:cubicBezTo>
                    <a:pt x="588" y="63"/>
                    <a:pt x="586" y="63"/>
                    <a:pt x="585" y="63"/>
                  </a:cubicBezTo>
                  <a:cubicBezTo>
                    <a:pt x="583" y="63"/>
                    <a:pt x="582" y="63"/>
                    <a:pt x="580" y="63"/>
                  </a:cubicBezTo>
                  <a:cubicBezTo>
                    <a:pt x="571" y="63"/>
                    <a:pt x="562" y="63"/>
                    <a:pt x="561" y="63"/>
                  </a:cubicBezTo>
                  <a:cubicBezTo>
                    <a:pt x="561" y="63"/>
                    <a:pt x="561" y="63"/>
                    <a:pt x="561" y="63"/>
                  </a:cubicBezTo>
                  <a:cubicBezTo>
                    <a:pt x="560" y="63"/>
                    <a:pt x="560" y="63"/>
                    <a:pt x="560" y="63"/>
                  </a:cubicBezTo>
                  <a:cubicBezTo>
                    <a:pt x="560" y="63"/>
                    <a:pt x="559" y="64"/>
                    <a:pt x="559" y="64"/>
                  </a:cubicBezTo>
                  <a:cubicBezTo>
                    <a:pt x="558" y="64"/>
                    <a:pt x="558" y="65"/>
                    <a:pt x="557" y="65"/>
                  </a:cubicBezTo>
                  <a:cubicBezTo>
                    <a:pt x="557" y="65"/>
                    <a:pt x="557" y="65"/>
                    <a:pt x="557" y="65"/>
                  </a:cubicBezTo>
                  <a:cubicBezTo>
                    <a:pt x="556" y="66"/>
                    <a:pt x="556" y="66"/>
                    <a:pt x="555" y="67"/>
                  </a:cubicBezTo>
                  <a:cubicBezTo>
                    <a:pt x="555" y="67"/>
                    <a:pt x="555" y="67"/>
                    <a:pt x="555" y="67"/>
                  </a:cubicBezTo>
                  <a:cubicBezTo>
                    <a:pt x="554" y="68"/>
                    <a:pt x="552" y="69"/>
                    <a:pt x="551" y="70"/>
                  </a:cubicBezTo>
                  <a:cubicBezTo>
                    <a:pt x="551" y="70"/>
                    <a:pt x="551" y="70"/>
                    <a:pt x="551" y="70"/>
                  </a:cubicBezTo>
                  <a:cubicBezTo>
                    <a:pt x="550" y="71"/>
                    <a:pt x="549" y="72"/>
                    <a:pt x="549" y="72"/>
                  </a:cubicBezTo>
                  <a:cubicBezTo>
                    <a:pt x="548" y="72"/>
                    <a:pt x="548" y="73"/>
                    <a:pt x="548" y="73"/>
                  </a:cubicBezTo>
                  <a:cubicBezTo>
                    <a:pt x="547" y="73"/>
                    <a:pt x="547" y="73"/>
                    <a:pt x="547" y="73"/>
                  </a:cubicBezTo>
                  <a:cubicBezTo>
                    <a:pt x="548" y="75"/>
                    <a:pt x="548" y="77"/>
                    <a:pt x="547" y="78"/>
                  </a:cubicBezTo>
                  <a:cubicBezTo>
                    <a:pt x="545" y="83"/>
                    <a:pt x="534" y="85"/>
                    <a:pt x="524" y="86"/>
                  </a:cubicBezTo>
                  <a:cubicBezTo>
                    <a:pt x="521" y="86"/>
                    <a:pt x="519" y="86"/>
                    <a:pt x="517" y="87"/>
                  </a:cubicBezTo>
                  <a:cubicBezTo>
                    <a:pt x="517" y="87"/>
                    <a:pt x="517" y="87"/>
                    <a:pt x="517" y="87"/>
                  </a:cubicBezTo>
                  <a:cubicBezTo>
                    <a:pt x="517" y="87"/>
                    <a:pt x="517" y="88"/>
                    <a:pt x="517" y="88"/>
                  </a:cubicBezTo>
                  <a:cubicBezTo>
                    <a:pt x="517" y="88"/>
                    <a:pt x="517" y="89"/>
                    <a:pt x="517" y="89"/>
                  </a:cubicBezTo>
                  <a:cubicBezTo>
                    <a:pt x="517" y="89"/>
                    <a:pt x="517" y="89"/>
                    <a:pt x="517" y="90"/>
                  </a:cubicBezTo>
                  <a:cubicBezTo>
                    <a:pt x="517" y="90"/>
                    <a:pt x="517" y="90"/>
                    <a:pt x="517" y="90"/>
                  </a:cubicBezTo>
                  <a:cubicBezTo>
                    <a:pt x="517" y="90"/>
                    <a:pt x="517" y="90"/>
                    <a:pt x="517" y="90"/>
                  </a:cubicBezTo>
                  <a:cubicBezTo>
                    <a:pt x="517" y="91"/>
                    <a:pt x="517" y="91"/>
                    <a:pt x="516" y="91"/>
                  </a:cubicBezTo>
                  <a:cubicBezTo>
                    <a:pt x="516" y="91"/>
                    <a:pt x="516" y="92"/>
                    <a:pt x="516" y="92"/>
                  </a:cubicBezTo>
                  <a:cubicBezTo>
                    <a:pt x="516" y="92"/>
                    <a:pt x="516" y="92"/>
                    <a:pt x="516" y="92"/>
                  </a:cubicBezTo>
                  <a:cubicBezTo>
                    <a:pt x="516" y="92"/>
                    <a:pt x="516" y="92"/>
                    <a:pt x="516" y="92"/>
                  </a:cubicBezTo>
                  <a:cubicBezTo>
                    <a:pt x="515" y="92"/>
                    <a:pt x="515" y="92"/>
                    <a:pt x="515" y="93"/>
                  </a:cubicBezTo>
                  <a:cubicBezTo>
                    <a:pt x="515" y="93"/>
                    <a:pt x="515" y="93"/>
                    <a:pt x="515" y="93"/>
                  </a:cubicBezTo>
                  <a:cubicBezTo>
                    <a:pt x="514" y="93"/>
                    <a:pt x="514" y="93"/>
                    <a:pt x="514" y="94"/>
                  </a:cubicBezTo>
                  <a:cubicBezTo>
                    <a:pt x="514" y="94"/>
                    <a:pt x="513" y="94"/>
                    <a:pt x="513" y="94"/>
                  </a:cubicBezTo>
                  <a:cubicBezTo>
                    <a:pt x="511" y="97"/>
                    <a:pt x="502" y="102"/>
                    <a:pt x="491" y="108"/>
                  </a:cubicBezTo>
                  <a:cubicBezTo>
                    <a:pt x="490" y="108"/>
                    <a:pt x="488" y="109"/>
                    <a:pt x="487" y="110"/>
                  </a:cubicBezTo>
                  <a:cubicBezTo>
                    <a:pt x="481" y="113"/>
                    <a:pt x="472" y="113"/>
                    <a:pt x="467" y="110"/>
                  </a:cubicBezTo>
                  <a:cubicBezTo>
                    <a:pt x="465" y="109"/>
                    <a:pt x="463" y="106"/>
                    <a:pt x="463" y="104"/>
                  </a:cubicBezTo>
                  <a:cubicBezTo>
                    <a:pt x="463" y="99"/>
                    <a:pt x="466" y="97"/>
                    <a:pt x="468" y="97"/>
                  </a:cubicBezTo>
                  <a:cubicBezTo>
                    <a:pt x="471" y="97"/>
                    <a:pt x="473" y="99"/>
                    <a:pt x="474" y="101"/>
                  </a:cubicBezTo>
                  <a:cubicBezTo>
                    <a:pt x="474" y="101"/>
                    <a:pt x="475" y="101"/>
                    <a:pt x="476" y="100"/>
                  </a:cubicBezTo>
                  <a:cubicBezTo>
                    <a:pt x="476" y="100"/>
                    <a:pt x="476" y="100"/>
                    <a:pt x="476" y="100"/>
                  </a:cubicBezTo>
                  <a:cubicBezTo>
                    <a:pt x="475" y="99"/>
                    <a:pt x="475" y="99"/>
                    <a:pt x="475" y="99"/>
                  </a:cubicBezTo>
                  <a:cubicBezTo>
                    <a:pt x="475" y="98"/>
                    <a:pt x="475" y="98"/>
                    <a:pt x="475" y="98"/>
                  </a:cubicBezTo>
                  <a:cubicBezTo>
                    <a:pt x="475" y="98"/>
                    <a:pt x="475" y="97"/>
                    <a:pt x="474" y="97"/>
                  </a:cubicBezTo>
                  <a:cubicBezTo>
                    <a:pt x="474" y="97"/>
                    <a:pt x="474" y="96"/>
                    <a:pt x="474" y="96"/>
                  </a:cubicBezTo>
                  <a:cubicBezTo>
                    <a:pt x="474" y="95"/>
                    <a:pt x="474" y="95"/>
                    <a:pt x="474" y="94"/>
                  </a:cubicBezTo>
                  <a:cubicBezTo>
                    <a:pt x="474" y="94"/>
                    <a:pt x="474" y="94"/>
                    <a:pt x="474" y="94"/>
                  </a:cubicBezTo>
                  <a:cubicBezTo>
                    <a:pt x="474" y="93"/>
                    <a:pt x="474" y="93"/>
                    <a:pt x="474" y="92"/>
                  </a:cubicBezTo>
                  <a:cubicBezTo>
                    <a:pt x="473" y="91"/>
                    <a:pt x="473" y="88"/>
                    <a:pt x="473" y="86"/>
                  </a:cubicBezTo>
                  <a:cubicBezTo>
                    <a:pt x="474" y="82"/>
                    <a:pt x="473" y="79"/>
                    <a:pt x="471" y="78"/>
                  </a:cubicBezTo>
                  <a:cubicBezTo>
                    <a:pt x="469" y="77"/>
                    <a:pt x="465" y="79"/>
                    <a:pt x="463" y="80"/>
                  </a:cubicBezTo>
                  <a:cubicBezTo>
                    <a:pt x="462" y="81"/>
                    <a:pt x="461" y="82"/>
                    <a:pt x="460" y="82"/>
                  </a:cubicBezTo>
                  <a:cubicBezTo>
                    <a:pt x="459" y="82"/>
                    <a:pt x="459" y="82"/>
                    <a:pt x="459" y="81"/>
                  </a:cubicBezTo>
                  <a:cubicBezTo>
                    <a:pt x="458" y="81"/>
                    <a:pt x="458" y="80"/>
                    <a:pt x="458" y="79"/>
                  </a:cubicBezTo>
                  <a:cubicBezTo>
                    <a:pt x="459" y="76"/>
                    <a:pt x="460" y="74"/>
                    <a:pt x="461" y="72"/>
                  </a:cubicBezTo>
                  <a:cubicBezTo>
                    <a:pt x="464" y="68"/>
                    <a:pt x="466" y="64"/>
                    <a:pt x="463" y="59"/>
                  </a:cubicBezTo>
                  <a:cubicBezTo>
                    <a:pt x="460" y="54"/>
                    <a:pt x="456" y="53"/>
                    <a:pt x="453" y="53"/>
                  </a:cubicBezTo>
                  <a:cubicBezTo>
                    <a:pt x="450" y="53"/>
                    <a:pt x="448" y="54"/>
                    <a:pt x="447" y="57"/>
                  </a:cubicBezTo>
                  <a:cubicBezTo>
                    <a:pt x="446" y="61"/>
                    <a:pt x="443" y="62"/>
                    <a:pt x="440" y="62"/>
                  </a:cubicBezTo>
                  <a:cubicBezTo>
                    <a:pt x="438" y="63"/>
                    <a:pt x="437" y="63"/>
                    <a:pt x="436" y="65"/>
                  </a:cubicBezTo>
                  <a:cubicBezTo>
                    <a:pt x="433" y="70"/>
                    <a:pt x="431" y="81"/>
                    <a:pt x="433" y="89"/>
                  </a:cubicBezTo>
                  <a:cubicBezTo>
                    <a:pt x="435" y="98"/>
                    <a:pt x="431" y="102"/>
                    <a:pt x="424" y="106"/>
                  </a:cubicBezTo>
                  <a:cubicBezTo>
                    <a:pt x="421" y="108"/>
                    <a:pt x="418" y="108"/>
                    <a:pt x="416" y="105"/>
                  </a:cubicBezTo>
                  <a:cubicBezTo>
                    <a:pt x="413" y="101"/>
                    <a:pt x="412" y="93"/>
                    <a:pt x="414" y="84"/>
                  </a:cubicBezTo>
                  <a:cubicBezTo>
                    <a:pt x="415" y="80"/>
                    <a:pt x="416" y="77"/>
                    <a:pt x="417" y="74"/>
                  </a:cubicBezTo>
                  <a:cubicBezTo>
                    <a:pt x="418" y="70"/>
                    <a:pt x="419" y="67"/>
                    <a:pt x="419" y="66"/>
                  </a:cubicBezTo>
                  <a:cubicBezTo>
                    <a:pt x="419" y="66"/>
                    <a:pt x="418" y="65"/>
                    <a:pt x="418" y="65"/>
                  </a:cubicBezTo>
                  <a:cubicBezTo>
                    <a:pt x="416" y="65"/>
                    <a:pt x="416" y="64"/>
                    <a:pt x="416" y="64"/>
                  </a:cubicBezTo>
                  <a:cubicBezTo>
                    <a:pt x="415" y="60"/>
                    <a:pt x="426" y="51"/>
                    <a:pt x="435" y="49"/>
                  </a:cubicBezTo>
                  <a:cubicBezTo>
                    <a:pt x="439" y="48"/>
                    <a:pt x="444" y="47"/>
                    <a:pt x="448" y="47"/>
                  </a:cubicBezTo>
                  <a:cubicBezTo>
                    <a:pt x="452" y="47"/>
                    <a:pt x="457" y="46"/>
                    <a:pt x="457" y="45"/>
                  </a:cubicBezTo>
                  <a:cubicBezTo>
                    <a:pt x="457" y="45"/>
                    <a:pt x="457" y="44"/>
                    <a:pt x="458" y="44"/>
                  </a:cubicBezTo>
                  <a:cubicBezTo>
                    <a:pt x="457" y="43"/>
                    <a:pt x="456" y="43"/>
                    <a:pt x="456" y="42"/>
                  </a:cubicBezTo>
                  <a:cubicBezTo>
                    <a:pt x="456" y="42"/>
                    <a:pt x="456" y="42"/>
                    <a:pt x="455" y="42"/>
                  </a:cubicBezTo>
                  <a:cubicBezTo>
                    <a:pt x="455" y="42"/>
                    <a:pt x="454" y="41"/>
                    <a:pt x="453" y="41"/>
                  </a:cubicBezTo>
                  <a:cubicBezTo>
                    <a:pt x="453" y="41"/>
                    <a:pt x="453" y="42"/>
                    <a:pt x="452" y="42"/>
                  </a:cubicBezTo>
                  <a:cubicBezTo>
                    <a:pt x="452" y="43"/>
                    <a:pt x="451" y="43"/>
                    <a:pt x="450" y="43"/>
                  </a:cubicBezTo>
                  <a:cubicBezTo>
                    <a:pt x="449" y="43"/>
                    <a:pt x="448" y="42"/>
                    <a:pt x="447" y="41"/>
                  </a:cubicBezTo>
                  <a:cubicBezTo>
                    <a:pt x="446" y="40"/>
                    <a:pt x="445" y="38"/>
                    <a:pt x="441" y="38"/>
                  </a:cubicBezTo>
                  <a:cubicBezTo>
                    <a:pt x="438" y="38"/>
                    <a:pt x="435" y="39"/>
                    <a:pt x="432" y="40"/>
                  </a:cubicBezTo>
                  <a:cubicBezTo>
                    <a:pt x="429" y="41"/>
                    <a:pt x="426" y="43"/>
                    <a:pt x="424" y="43"/>
                  </a:cubicBezTo>
                  <a:cubicBezTo>
                    <a:pt x="422" y="43"/>
                    <a:pt x="421" y="42"/>
                    <a:pt x="420" y="42"/>
                  </a:cubicBezTo>
                  <a:cubicBezTo>
                    <a:pt x="417" y="40"/>
                    <a:pt x="416" y="38"/>
                    <a:pt x="415" y="37"/>
                  </a:cubicBezTo>
                  <a:cubicBezTo>
                    <a:pt x="414" y="35"/>
                    <a:pt x="414" y="35"/>
                    <a:pt x="412" y="35"/>
                  </a:cubicBezTo>
                  <a:cubicBezTo>
                    <a:pt x="411" y="35"/>
                    <a:pt x="410" y="35"/>
                    <a:pt x="409" y="34"/>
                  </a:cubicBezTo>
                  <a:cubicBezTo>
                    <a:pt x="408" y="33"/>
                    <a:pt x="409" y="31"/>
                    <a:pt x="410" y="29"/>
                  </a:cubicBezTo>
                  <a:cubicBezTo>
                    <a:pt x="410" y="29"/>
                    <a:pt x="410" y="28"/>
                    <a:pt x="410" y="28"/>
                  </a:cubicBezTo>
                  <a:cubicBezTo>
                    <a:pt x="410" y="28"/>
                    <a:pt x="409" y="28"/>
                    <a:pt x="408" y="29"/>
                  </a:cubicBezTo>
                  <a:cubicBezTo>
                    <a:pt x="406" y="30"/>
                    <a:pt x="404" y="31"/>
                    <a:pt x="402" y="33"/>
                  </a:cubicBezTo>
                  <a:cubicBezTo>
                    <a:pt x="396" y="37"/>
                    <a:pt x="390" y="41"/>
                    <a:pt x="386" y="41"/>
                  </a:cubicBezTo>
                  <a:cubicBezTo>
                    <a:pt x="384" y="41"/>
                    <a:pt x="383" y="40"/>
                    <a:pt x="382" y="39"/>
                  </a:cubicBezTo>
                  <a:cubicBezTo>
                    <a:pt x="380" y="38"/>
                    <a:pt x="379" y="37"/>
                    <a:pt x="377" y="37"/>
                  </a:cubicBezTo>
                  <a:cubicBezTo>
                    <a:pt x="376" y="37"/>
                    <a:pt x="375" y="38"/>
                    <a:pt x="374" y="38"/>
                  </a:cubicBezTo>
                  <a:cubicBezTo>
                    <a:pt x="373" y="38"/>
                    <a:pt x="372" y="38"/>
                    <a:pt x="371" y="38"/>
                  </a:cubicBezTo>
                  <a:cubicBezTo>
                    <a:pt x="369" y="38"/>
                    <a:pt x="368" y="38"/>
                    <a:pt x="367" y="37"/>
                  </a:cubicBezTo>
                  <a:cubicBezTo>
                    <a:pt x="366" y="36"/>
                    <a:pt x="366" y="34"/>
                    <a:pt x="367" y="33"/>
                  </a:cubicBezTo>
                  <a:cubicBezTo>
                    <a:pt x="369" y="28"/>
                    <a:pt x="383" y="20"/>
                    <a:pt x="390" y="20"/>
                  </a:cubicBezTo>
                  <a:cubicBezTo>
                    <a:pt x="391" y="20"/>
                    <a:pt x="391" y="20"/>
                    <a:pt x="391" y="20"/>
                  </a:cubicBezTo>
                  <a:cubicBezTo>
                    <a:pt x="392" y="20"/>
                    <a:pt x="393" y="20"/>
                    <a:pt x="394" y="19"/>
                  </a:cubicBezTo>
                  <a:cubicBezTo>
                    <a:pt x="392" y="19"/>
                    <a:pt x="391" y="18"/>
                    <a:pt x="389" y="18"/>
                  </a:cubicBezTo>
                  <a:cubicBezTo>
                    <a:pt x="389" y="18"/>
                    <a:pt x="388" y="18"/>
                    <a:pt x="388" y="18"/>
                  </a:cubicBezTo>
                  <a:cubicBezTo>
                    <a:pt x="387" y="17"/>
                    <a:pt x="387" y="17"/>
                    <a:pt x="386" y="17"/>
                  </a:cubicBezTo>
                  <a:cubicBezTo>
                    <a:pt x="386" y="17"/>
                    <a:pt x="386" y="17"/>
                    <a:pt x="386" y="17"/>
                  </a:cubicBezTo>
                  <a:cubicBezTo>
                    <a:pt x="385" y="17"/>
                    <a:pt x="384" y="17"/>
                    <a:pt x="383" y="17"/>
                  </a:cubicBezTo>
                  <a:cubicBezTo>
                    <a:pt x="383" y="17"/>
                    <a:pt x="383" y="17"/>
                    <a:pt x="383" y="17"/>
                  </a:cubicBezTo>
                  <a:cubicBezTo>
                    <a:pt x="383" y="17"/>
                    <a:pt x="382" y="17"/>
                    <a:pt x="382" y="17"/>
                  </a:cubicBezTo>
                  <a:cubicBezTo>
                    <a:pt x="381" y="17"/>
                    <a:pt x="381" y="17"/>
                    <a:pt x="381" y="17"/>
                  </a:cubicBezTo>
                  <a:cubicBezTo>
                    <a:pt x="381" y="17"/>
                    <a:pt x="381" y="17"/>
                    <a:pt x="381" y="17"/>
                  </a:cubicBezTo>
                  <a:cubicBezTo>
                    <a:pt x="381" y="17"/>
                    <a:pt x="381" y="17"/>
                    <a:pt x="381" y="17"/>
                  </a:cubicBezTo>
                  <a:cubicBezTo>
                    <a:pt x="381" y="18"/>
                    <a:pt x="380" y="18"/>
                    <a:pt x="380" y="18"/>
                  </a:cubicBezTo>
                  <a:cubicBezTo>
                    <a:pt x="380" y="18"/>
                    <a:pt x="380" y="18"/>
                    <a:pt x="380" y="18"/>
                  </a:cubicBezTo>
                  <a:cubicBezTo>
                    <a:pt x="380" y="19"/>
                    <a:pt x="379" y="19"/>
                    <a:pt x="379" y="19"/>
                  </a:cubicBezTo>
                  <a:cubicBezTo>
                    <a:pt x="379" y="19"/>
                    <a:pt x="379" y="19"/>
                    <a:pt x="379" y="19"/>
                  </a:cubicBezTo>
                  <a:cubicBezTo>
                    <a:pt x="378" y="19"/>
                    <a:pt x="378" y="19"/>
                    <a:pt x="378" y="19"/>
                  </a:cubicBezTo>
                  <a:cubicBezTo>
                    <a:pt x="378" y="19"/>
                    <a:pt x="378" y="20"/>
                    <a:pt x="377" y="20"/>
                  </a:cubicBezTo>
                  <a:cubicBezTo>
                    <a:pt x="377" y="20"/>
                    <a:pt x="377" y="20"/>
                    <a:pt x="376" y="20"/>
                  </a:cubicBezTo>
                  <a:cubicBezTo>
                    <a:pt x="376" y="20"/>
                    <a:pt x="375" y="20"/>
                    <a:pt x="374" y="19"/>
                  </a:cubicBezTo>
                  <a:cubicBezTo>
                    <a:pt x="374" y="19"/>
                    <a:pt x="374" y="19"/>
                    <a:pt x="374" y="19"/>
                  </a:cubicBezTo>
                  <a:cubicBezTo>
                    <a:pt x="373" y="19"/>
                    <a:pt x="373" y="19"/>
                    <a:pt x="372" y="18"/>
                  </a:cubicBezTo>
                  <a:cubicBezTo>
                    <a:pt x="372" y="18"/>
                    <a:pt x="372" y="18"/>
                    <a:pt x="372" y="18"/>
                  </a:cubicBezTo>
                  <a:cubicBezTo>
                    <a:pt x="372" y="18"/>
                    <a:pt x="371" y="18"/>
                    <a:pt x="371" y="17"/>
                  </a:cubicBezTo>
                  <a:cubicBezTo>
                    <a:pt x="370" y="17"/>
                    <a:pt x="370" y="16"/>
                    <a:pt x="370" y="16"/>
                  </a:cubicBezTo>
                  <a:cubicBezTo>
                    <a:pt x="370" y="16"/>
                    <a:pt x="369" y="16"/>
                    <a:pt x="369" y="16"/>
                  </a:cubicBezTo>
                  <a:cubicBezTo>
                    <a:pt x="369" y="16"/>
                    <a:pt x="369" y="16"/>
                    <a:pt x="369" y="16"/>
                  </a:cubicBezTo>
                  <a:cubicBezTo>
                    <a:pt x="369" y="16"/>
                    <a:pt x="369" y="16"/>
                    <a:pt x="369" y="16"/>
                  </a:cubicBezTo>
                  <a:cubicBezTo>
                    <a:pt x="369" y="16"/>
                    <a:pt x="369" y="15"/>
                    <a:pt x="369" y="15"/>
                  </a:cubicBezTo>
                  <a:cubicBezTo>
                    <a:pt x="369" y="15"/>
                    <a:pt x="369" y="15"/>
                    <a:pt x="369" y="15"/>
                  </a:cubicBezTo>
                  <a:cubicBezTo>
                    <a:pt x="369" y="15"/>
                    <a:pt x="368" y="15"/>
                    <a:pt x="368" y="15"/>
                  </a:cubicBezTo>
                  <a:cubicBezTo>
                    <a:pt x="368" y="15"/>
                    <a:pt x="368" y="15"/>
                    <a:pt x="368" y="15"/>
                  </a:cubicBezTo>
                  <a:cubicBezTo>
                    <a:pt x="368" y="15"/>
                    <a:pt x="368" y="15"/>
                    <a:pt x="368" y="15"/>
                  </a:cubicBezTo>
                  <a:cubicBezTo>
                    <a:pt x="368" y="15"/>
                    <a:pt x="368" y="15"/>
                    <a:pt x="368" y="15"/>
                  </a:cubicBezTo>
                  <a:cubicBezTo>
                    <a:pt x="367" y="15"/>
                    <a:pt x="367" y="15"/>
                    <a:pt x="367" y="15"/>
                  </a:cubicBezTo>
                  <a:cubicBezTo>
                    <a:pt x="367" y="15"/>
                    <a:pt x="366" y="15"/>
                    <a:pt x="366" y="15"/>
                  </a:cubicBezTo>
                  <a:cubicBezTo>
                    <a:pt x="366" y="15"/>
                    <a:pt x="366" y="15"/>
                    <a:pt x="366" y="15"/>
                  </a:cubicBezTo>
                  <a:cubicBezTo>
                    <a:pt x="366" y="15"/>
                    <a:pt x="366" y="15"/>
                    <a:pt x="366" y="15"/>
                  </a:cubicBezTo>
                  <a:cubicBezTo>
                    <a:pt x="365" y="15"/>
                    <a:pt x="365" y="15"/>
                    <a:pt x="365" y="15"/>
                  </a:cubicBezTo>
                  <a:cubicBezTo>
                    <a:pt x="365" y="15"/>
                    <a:pt x="365" y="15"/>
                    <a:pt x="365" y="15"/>
                  </a:cubicBezTo>
                  <a:cubicBezTo>
                    <a:pt x="364" y="15"/>
                    <a:pt x="364" y="15"/>
                    <a:pt x="363" y="14"/>
                  </a:cubicBezTo>
                  <a:cubicBezTo>
                    <a:pt x="363" y="14"/>
                    <a:pt x="363" y="14"/>
                    <a:pt x="363" y="14"/>
                  </a:cubicBezTo>
                  <a:cubicBezTo>
                    <a:pt x="363" y="14"/>
                    <a:pt x="362" y="14"/>
                    <a:pt x="362" y="14"/>
                  </a:cubicBezTo>
                  <a:cubicBezTo>
                    <a:pt x="362" y="14"/>
                    <a:pt x="362" y="14"/>
                    <a:pt x="362" y="13"/>
                  </a:cubicBezTo>
                  <a:cubicBezTo>
                    <a:pt x="361" y="13"/>
                    <a:pt x="361" y="13"/>
                    <a:pt x="360" y="12"/>
                  </a:cubicBezTo>
                  <a:cubicBezTo>
                    <a:pt x="360" y="12"/>
                    <a:pt x="360" y="12"/>
                    <a:pt x="360" y="12"/>
                  </a:cubicBezTo>
                  <a:cubicBezTo>
                    <a:pt x="360" y="12"/>
                    <a:pt x="359" y="11"/>
                    <a:pt x="359" y="11"/>
                  </a:cubicBezTo>
                  <a:cubicBezTo>
                    <a:pt x="359" y="11"/>
                    <a:pt x="359" y="11"/>
                    <a:pt x="359" y="11"/>
                  </a:cubicBezTo>
                  <a:cubicBezTo>
                    <a:pt x="359" y="11"/>
                    <a:pt x="358" y="11"/>
                    <a:pt x="358" y="11"/>
                  </a:cubicBezTo>
                  <a:cubicBezTo>
                    <a:pt x="358" y="10"/>
                    <a:pt x="358" y="10"/>
                    <a:pt x="358" y="10"/>
                  </a:cubicBezTo>
                  <a:cubicBezTo>
                    <a:pt x="358" y="10"/>
                    <a:pt x="357" y="10"/>
                    <a:pt x="357" y="10"/>
                  </a:cubicBezTo>
                  <a:cubicBezTo>
                    <a:pt x="357" y="10"/>
                    <a:pt x="357" y="10"/>
                    <a:pt x="356" y="10"/>
                  </a:cubicBezTo>
                  <a:cubicBezTo>
                    <a:pt x="356" y="10"/>
                    <a:pt x="356" y="10"/>
                    <a:pt x="356" y="10"/>
                  </a:cubicBezTo>
                  <a:cubicBezTo>
                    <a:pt x="356" y="10"/>
                    <a:pt x="355" y="10"/>
                    <a:pt x="355" y="10"/>
                  </a:cubicBezTo>
                  <a:cubicBezTo>
                    <a:pt x="355" y="10"/>
                    <a:pt x="355" y="10"/>
                    <a:pt x="355" y="10"/>
                  </a:cubicBezTo>
                  <a:cubicBezTo>
                    <a:pt x="354" y="11"/>
                    <a:pt x="354" y="11"/>
                    <a:pt x="354" y="11"/>
                  </a:cubicBezTo>
                  <a:cubicBezTo>
                    <a:pt x="354" y="11"/>
                    <a:pt x="354" y="11"/>
                    <a:pt x="353" y="11"/>
                  </a:cubicBezTo>
                  <a:cubicBezTo>
                    <a:pt x="353" y="11"/>
                    <a:pt x="353" y="11"/>
                    <a:pt x="352" y="11"/>
                  </a:cubicBezTo>
                  <a:cubicBezTo>
                    <a:pt x="352" y="11"/>
                    <a:pt x="352" y="11"/>
                    <a:pt x="352" y="11"/>
                  </a:cubicBezTo>
                  <a:cubicBezTo>
                    <a:pt x="352" y="12"/>
                    <a:pt x="352" y="12"/>
                    <a:pt x="351" y="12"/>
                  </a:cubicBezTo>
                  <a:cubicBezTo>
                    <a:pt x="351" y="12"/>
                    <a:pt x="351" y="12"/>
                    <a:pt x="351" y="12"/>
                  </a:cubicBezTo>
                  <a:cubicBezTo>
                    <a:pt x="351" y="12"/>
                    <a:pt x="351" y="12"/>
                    <a:pt x="351" y="12"/>
                  </a:cubicBezTo>
                  <a:cubicBezTo>
                    <a:pt x="350" y="12"/>
                    <a:pt x="350" y="12"/>
                    <a:pt x="349" y="12"/>
                  </a:cubicBezTo>
                  <a:cubicBezTo>
                    <a:pt x="348" y="12"/>
                    <a:pt x="347" y="12"/>
                    <a:pt x="345" y="11"/>
                  </a:cubicBezTo>
                  <a:cubicBezTo>
                    <a:pt x="345" y="11"/>
                    <a:pt x="345" y="11"/>
                    <a:pt x="344" y="10"/>
                  </a:cubicBezTo>
                  <a:cubicBezTo>
                    <a:pt x="344" y="10"/>
                    <a:pt x="343" y="10"/>
                    <a:pt x="343" y="10"/>
                  </a:cubicBezTo>
                  <a:cubicBezTo>
                    <a:pt x="342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0" y="9"/>
                    <a:pt x="340" y="8"/>
                    <a:pt x="339" y="8"/>
                  </a:cubicBezTo>
                  <a:cubicBezTo>
                    <a:pt x="339" y="8"/>
                    <a:pt x="339" y="8"/>
                    <a:pt x="339" y="8"/>
                  </a:cubicBezTo>
                  <a:cubicBezTo>
                    <a:pt x="339" y="8"/>
                    <a:pt x="339" y="8"/>
                    <a:pt x="338" y="7"/>
                  </a:cubicBezTo>
                  <a:cubicBezTo>
                    <a:pt x="338" y="7"/>
                    <a:pt x="338" y="7"/>
                    <a:pt x="338" y="7"/>
                  </a:cubicBezTo>
                  <a:cubicBezTo>
                    <a:pt x="338" y="7"/>
                    <a:pt x="338" y="7"/>
                    <a:pt x="338" y="6"/>
                  </a:cubicBezTo>
                  <a:cubicBezTo>
                    <a:pt x="338" y="6"/>
                    <a:pt x="338" y="6"/>
                    <a:pt x="338" y="6"/>
                  </a:cubicBezTo>
                  <a:cubicBezTo>
                    <a:pt x="338" y="6"/>
                    <a:pt x="338" y="6"/>
                    <a:pt x="338" y="5"/>
                  </a:cubicBezTo>
                  <a:cubicBezTo>
                    <a:pt x="338" y="5"/>
                    <a:pt x="338" y="5"/>
                    <a:pt x="338" y="5"/>
                  </a:cubicBezTo>
                  <a:cubicBezTo>
                    <a:pt x="338" y="5"/>
                    <a:pt x="338" y="5"/>
                    <a:pt x="338" y="5"/>
                  </a:cubicBezTo>
                  <a:cubicBezTo>
                    <a:pt x="337" y="5"/>
                    <a:pt x="337" y="4"/>
                    <a:pt x="337" y="4"/>
                  </a:cubicBezTo>
                  <a:cubicBezTo>
                    <a:pt x="337" y="4"/>
                    <a:pt x="337" y="3"/>
                    <a:pt x="337" y="3"/>
                  </a:cubicBezTo>
                  <a:cubicBezTo>
                    <a:pt x="337" y="3"/>
                    <a:pt x="337" y="2"/>
                    <a:pt x="337" y="2"/>
                  </a:cubicBezTo>
                  <a:cubicBezTo>
                    <a:pt x="337" y="2"/>
                    <a:pt x="337" y="2"/>
                    <a:pt x="337" y="2"/>
                  </a:cubicBezTo>
                  <a:cubicBezTo>
                    <a:pt x="337" y="2"/>
                    <a:pt x="337" y="1"/>
                    <a:pt x="337" y="1"/>
                  </a:cubicBezTo>
                  <a:cubicBezTo>
                    <a:pt x="337" y="1"/>
                    <a:pt x="337" y="1"/>
                    <a:pt x="336" y="1"/>
                  </a:cubicBezTo>
                  <a:cubicBezTo>
                    <a:pt x="336" y="1"/>
                    <a:pt x="336" y="0"/>
                    <a:pt x="336" y="0"/>
                  </a:cubicBezTo>
                  <a:cubicBezTo>
                    <a:pt x="336" y="0"/>
                    <a:pt x="336" y="0"/>
                    <a:pt x="336" y="0"/>
                  </a:cubicBezTo>
                  <a:cubicBezTo>
                    <a:pt x="336" y="0"/>
                    <a:pt x="336" y="0"/>
                    <a:pt x="336" y="0"/>
                  </a:cubicBezTo>
                  <a:cubicBezTo>
                    <a:pt x="335" y="0"/>
                    <a:pt x="335" y="0"/>
                    <a:pt x="335" y="0"/>
                  </a:cubicBezTo>
                  <a:cubicBezTo>
                    <a:pt x="335" y="0"/>
                    <a:pt x="335" y="0"/>
                    <a:pt x="335" y="0"/>
                  </a:cubicBezTo>
                  <a:cubicBezTo>
                    <a:pt x="335" y="0"/>
                    <a:pt x="335" y="0"/>
                    <a:pt x="335" y="0"/>
                  </a:cubicBezTo>
                  <a:cubicBezTo>
                    <a:pt x="334" y="0"/>
                    <a:pt x="334" y="0"/>
                    <a:pt x="334" y="0"/>
                  </a:cubicBezTo>
                  <a:cubicBezTo>
                    <a:pt x="334" y="0"/>
                    <a:pt x="334" y="0"/>
                    <a:pt x="334" y="0"/>
                  </a:cubicBezTo>
                  <a:cubicBezTo>
                    <a:pt x="334" y="0"/>
                    <a:pt x="334" y="0"/>
                    <a:pt x="334" y="0"/>
                  </a:cubicBezTo>
                  <a:cubicBezTo>
                    <a:pt x="334" y="0"/>
                    <a:pt x="334" y="0"/>
                    <a:pt x="334" y="0"/>
                  </a:cubicBezTo>
                  <a:cubicBezTo>
                    <a:pt x="334" y="0"/>
                    <a:pt x="334" y="1"/>
                    <a:pt x="334" y="1"/>
                  </a:cubicBezTo>
                  <a:cubicBezTo>
                    <a:pt x="334" y="1"/>
                    <a:pt x="334" y="1"/>
                    <a:pt x="334" y="1"/>
                  </a:cubicBezTo>
                  <a:cubicBezTo>
                    <a:pt x="334" y="1"/>
                    <a:pt x="334" y="2"/>
                    <a:pt x="334" y="2"/>
                  </a:cubicBezTo>
                  <a:cubicBezTo>
                    <a:pt x="334" y="2"/>
                    <a:pt x="334" y="2"/>
                    <a:pt x="334" y="2"/>
                  </a:cubicBezTo>
                  <a:cubicBezTo>
                    <a:pt x="334" y="3"/>
                    <a:pt x="333" y="3"/>
                    <a:pt x="333" y="3"/>
                  </a:cubicBezTo>
                  <a:cubicBezTo>
                    <a:pt x="333" y="4"/>
                    <a:pt x="333" y="4"/>
                    <a:pt x="333" y="4"/>
                  </a:cubicBezTo>
                  <a:cubicBezTo>
                    <a:pt x="333" y="4"/>
                    <a:pt x="333" y="4"/>
                    <a:pt x="333" y="4"/>
                  </a:cubicBezTo>
                  <a:cubicBezTo>
                    <a:pt x="333" y="4"/>
                    <a:pt x="333" y="4"/>
                    <a:pt x="333" y="4"/>
                  </a:cubicBezTo>
                  <a:cubicBezTo>
                    <a:pt x="333" y="5"/>
                    <a:pt x="333" y="5"/>
                    <a:pt x="333" y="5"/>
                  </a:cubicBezTo>
                  <a:cubicBezTo>
                    <a:pt x="333" y="5"/>
                    <a:pt x="333" y="5"/>
                    <a:pt x="333" y="5"/>
                  </a:cubicBezTo>
                  <a:cubicBezTo>
                    <a:pt x="332" y="5"/>
                    <a:pt x="332" y="5"/>
                    <a:pt x="332" y="5"/>
                  </a:cubicBezTo>
                  <a:cubicBezTo>
                    <a:pt x="280" y="6"/>
                    <a:pt x="280" y="6"/>
                    <a:pt x="280" y="6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6" y="10"/>
                    <a:pt x="26" y="12"/>
                    <a:pt x="26" y="14"/>
                  </a:cubicBezTo>
                  <a:cubicBezTo>
                    <a:pt x="25" y="16"/>
                    <a:pt x="25" y="17"/>
                    <a:pt x="26" y="19"/>
                  </a:cubicBezTo>
                  <a:cubicBezTo>
                    <a:pt x="27" y="22"/>
                    <a:pt x="26" y="27"/>
                    <a:pt x="24" y="30"/>
                  </a:cubicBezTo>
                  <a:cubicBezTo>
                    <a:pt x="24" y="31"/>
                    <a:pt x="23" y="32"/>
                    <a:pt x="21" y="32"/>
                  </a:cubicBezTo>
                  <a:cubicBezTo>
                    <a:pt x="19" y="32"/>
                    <a:pt x="17" y="30"/>
                    <a:pt x="17" y="29"/>
                  </a:cubicBezTo>
                  <a:cubicBezTo>
                    <a:pt x="17" y="27"/>
                    <a:pt x="18" y="25"/>
                    <a:pt x="19" y="24"/>
                  </a:cubicBezTo>
                  <a:cubicBezTo>
                    <a:pt x="20" y="23"/>
                    <a:pt x="20" y="22"/>
                    <a:pt x="20" y="21"/>
                  </a:cubicBezTo>
                  <a:cubicBezTo>
                    <a:pt x="20" y="20"/>
                    <a:pt x="19" y="19"/>
                    <a:pt x="18" y="19"/>
                  </a:cubicBezTo>
                  <a:cubicBezTo>
                    <a:pt x="17" y="19"/>
                    <a:pt x="17" y="19"/>
                    <a:pt x="16" y="18"/>
                  </a:cubicBezTo>
                  <a:cubicBezTo>
                    <a:pt x="16" y="17"/>
                    <a:pt x="15" y="16"/>
                    <a:pt x="15" y="15"/>
                  </a:cubicBezTo>
                  <a:cubicBezTo>
                    <a:pt x="15" y="15"/>
                    <a:pt x="14" y="15"/>
                    <a:pt x="14" y="15"/>
                  </a:cubicBezTo>
                  <a:cubicBezTo>
                    <a:pt x="13" y="15"/>
                    <a:pt x="13" y="15"/>
                    <a:pt x="12" y="15"/>
                  </a:cubicBezTo>
                  <a:cubicBezTo>
                    <a:pt x="12" y="15"/>
                    <a:pt x="11" y="15"/>
                    <a:pt x="11" y="15"/>
                  </a:cubicBezTo>
                  <a:cubicBezTo>
                    <a:pt x="10" y="16"/>
                    <a:pt x="10" y="16"/>
                    <a:pt x="9" y="16"/>
                  </a:cubicBezTo>
                  <a:cubicBezTo>
                    <a:pt x="9" y="16"/>
                    <a:pt x="8" y="16"/>
                    <a:pt x="8" y="16"/>
                  </a:cubicBezTo>
                  <a:cubicBezTo>
                    <a:pt x="8" y="16"/>
                    <a:pt x="7" y="15"/>
                    <a:pt x="6" y="15"/>
                  </a:cubicBezTo>
                  <a:cubicBezTo>
                    <a:pt x="5" y="15"/>
                    <a:pt x="3" y="15"/>
                    <a:pt x="1" y="15"/>
                  </a:cubicBezTo>
                  <a:cubicBezTo>
                    <a:pt x="1" y="15"/>
                    <a:pt x="0" y="15"/>
                    <a:pt x="0" y="15"/>
                  </a:cubicBezTo>
                  <a:cubicBezTo>
                    <a:pt x="0" y="18"/>
                    <a:pt x="1" y="24"/>
                    <a:pt x="5" y="29"/>
                  </a:cubicBezTo>
                  <a:cubicBezTo>
                    <a:pt x="7" y="32"/>
                    <a:pt x="8" y="34"/>
                    <a:pt x="8" y="36"/>
                  </a:cubicBezTo>
                  <a:cubicBezTo>
                    <a:pt x="8" y="37"/>
                    <a:pt x="8" y="38"/>
                    <a:pt x="10" y="39"/>
                  </a:cubicBezTo>
                  <a:cubicBezTo>
                    <a:pt x="12" y="40"/>
                    <a:pt x="13" y="42"/>
                    <a:pt x="13" y="43"/>
                  </a:cubicBezTo>
                  <a:cubicBezTo>
                    <a:pt x="13" y="44"/>
                    <a:pt x="12" y="45"/>
                    <a:pt x="9" y="45"/>
                  </a:cubicBezTo>
                  <a:cubicBezTo>
                    <a:pt x="9" y="45"/>
                    <a:pt x="8" y="45"/>
                    <a:pt x="8" y="45"/>
                  </a:cubicBezTo>
                  <a:cubicBezTo>
                    <a:pt x="8" y="45"/>
                    <a:pt x="8" y="46"/>
                    <a:pt x="8" y="47"/>
                  </a:cubicBezTo>
                  <a:cubicBezTo>
                    <a:pt x="8" y="49"/>
                    <a:pt x="9" y="51"/>
                    <a:pt x="8" y="54"/>
                  </a:cubicBezTo>
                  <a:cubicBezTo>
                    <a:pt x="7" y="58"/>
                    <a:pt x="7" y="65"/>
                    <a:pt x="7" y="71"/>
                  </a:cubicBezTo>
                  <a:cubicBezTo>
                    <a:pt x="7" y="76"/>
                    <a:pt x="7" y="80"/>
                    <a:pt x="6" y="82"/>
                  </a:cubicBezTo>
                  <a:cubicBezTo>
                    <a:pt x="6" y="84"/>
                    <a:pt x="5" y="85"/>
                    <a:pt x="4" y="87"/>
                  </a:cubicBezTo>
                  <a:cubicBezTo>
                    <a:pt x="3" y="91"/>
                    <a:pt x="1" y="96"/>
                    <a:pt x="3" y="99"/>
                  </a:cubicBezTo>
                  <a:cubicBezTo>
                    <a:pt x="7" y="105"/>
                    <a:pt x="9" y="112"/>
                    <a:pt x="7" y="118"/>
                  </a:cubicBezTo>
                  <a:cubicBezTo>
                    <a:pt x="5" y="124"/>
                    <a:pt x="6" y="127"/>
                    <a:pt x="8" y="132"/>
                  </a:cubicBezTo>
                  <a:cubicBezTo>
                    <a:pt x="10" y="134"/>
                    <a:pt x="10" y="138"/>
                    <a:pt x="10" y="140"/>
                  </a:cubicBezTo>
                  <a:cubicBezTo>
                    <a:pt x="10" y="143"/>
                    <a:pt x="10" y="146"/>
                    <a:pt x="11" y="146"/>
                  </a:cubicBezTo>
                  <a:cubicBezTo>
                    <a:pt x="14" y="148"/>
                    <a:pt x="17" y="151"/>
                    <a:pt x="20" y="156"/>
                  </a:cubicBezTo>
                  <a:cubicBezTo>
                    <a:pt x="21" y="158"/>
                    <a:pt x="22" y="159"/>
                    <a:pt x="23" y="159"/>
                  </a:cubicBezTo>
                  <a:cubicBezTo>
                    <a:pt x="25" y="160"/>
                    <a:pt x="26" y="160"/>
                    <a:pt x="26" y="163"/>
                  </a:cubicBezTo>
                  <a:cubicBezTo>
                    <a:pt x="26" y="163"/>
                    <a:pt x="26" y="163"/>
                    <a:pt x="26" y="163"/>
                  </a:cubicBezTo>
                  <a:cubicBezTo>
                    <a:pt x="26" y="167"/>
                    <a:pt x="27" y="168"/>
                    <a:pt x="30" y="169"/>
                  </a:cubicBezTo>
                  <a:cubicBezTo>
                    <a:pt x="34" y="171"/>
                    <a:pt x="33" y="174"/>
                    <a:pt x="32" y="177"/>
                  </a:cubicBezTo>
                  <a:cubicBezTo>
                    <a:pt x="32" y="178"/>
                    <a:pt x="32" y="178"/>
                    <a:pt x="32" y="17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  <p:sp>
          <p:nvSpPr>
            <p:cNvPr id="324" name="Freeform 154"/>
            <p:cNvSpPr>
              <a:spLocks/>
            </p:cNvSpPr>
            <p:nvPr/>
          </p:nvSpPr>
          <p:spPr bwMode="auto">
            <a:xfrm>
              <a:off x="2195495" y="3647762"/>
              <a:ext cx="802898" cy="546950"/>
            </a:xfrm>
            <a:custGeom>
              <a:avLst/>
              <a:gdLst>
                <a:gd name="T0" fmla="*/ 429 w 431"/>
                <a:gd name="T1" fmla="*/ 293 h 298"/>
                <a:gd name="T2" fmla="*/ 430 w 431"/>
                <a:gd name="T3" fmla="*/ 290 h 298"/>
                <a:gd name="T4" fmla="*/ 427 w 431"/>
                <a:gd name="T5" fmla="*/ 286 h 298"/>
                <a:gd name="T6" fmla="*/ 427 w 431"/>
                <a:gd name="T7" fmla="*/ 280 h 298"/>
                <a:gd name="T8" fmla="*/ 413 w 431"/>
                <a:gd name="T9" fmla="*/ 271 h 298"/>
                <a:gd name="T10" fmla="*/ 405 w 431"/>
                <a:gd name="T11" fmla="*/ 265 h 298"/>
                <a:gd name="T12" fmla="*/ 399 w 431"/>
                <a:gd name="T13" fmla="*/ 253 h 298"/>
                <a:gd name="T14" fmla="*/ 385 w 431"/>
                <a:gd name="T15" fmla="*/ 235 h 298"/>
                <a:gd name="T16" fmla="*/ 372 w 431"/>
                <a:gd name="T17" fmla="*/ 223 h 298"/>
                <a:gd name="T18" fmla="*/ 370 w 431"/>
                <a:gd name="T19" fmla="*/ 218 h 298"/>
                <a:gd name="T20" fmla="*/ 359 w 431"/>
                <a:gd name="T21" fmla="*/ 219 h 298"/>
                <a:gd name="T22" fmla="*/ 356 w 431"/>
                <a:gd name="T23" fmla="*/ 224 h 298"/>
                <a:gd name="T24" fmla="*/ 347 w 431"/>
                <a:gd name="T25" fmla="*/ 229 h 298"/>
                <a:gd name="T26" fmla="*/ 341 w 431"/>
                <a:gd name="T27" fmla="*/ 227 h 298"/>
                <a:gd name="T28" fmla="*/ 333 w 431"/>
                <a:gd name="T29" fmla="*/ 218 h 298"/>
                <a:gd name="T30" fmla="*/ 326 w 431"/>
                <a:gd name="T31" fmla="*/ 212 h 298"/>
                <a:gd name="T32" fmla="*/ 324 w 431"/>
                <a:gd name="T33" fmla="*/ 206 h 298"/>
                <a:gd name="T34" fmla="*/ 316 w 431"/>
                <a:gd name="T35" fmla="*/ 207 h 298"/>
                <a:gd name="T36" fmla="*/ 309 w 431"/>
                <a:gd name="T37" fmla="*/ 209 h 298"/>
                <a:gd name="T38" fmla="*/ 302 w 431"/>
                <a:gd name="T39" fmla="*/ 207 h 298"/>
                <a:gd name="T40" fmla="*/ 274 w 431"/>
                <a:gd name="T41" fmla="*/ 27 h 298"/>
                <a:gd name="T42" fmla="*/ 183 w 431"/>
                <a:gd name="T43" fmla="*/ 20 h 298"/>
                <a:gd name="T44" fmla="*/ 152 w 431"/>
                <a:gd name="T45" fmla="*/ 11 h 298"/>
                <a:gd name="T46" fmla="*/ 136 w 431"/>
                <a:gd name="T47" fmla="*/ 3 h 298"/>
                <a:gd name="T48" fmla="*/ 90 w 431"/>
                <a:gd name="T49" fmla="*/ 15 h 298"/>
                <a:gd name="T50" fmla="*/ 54 w 431"/>
                <a:gd name="T51" fmla="*/ 32 h 298"/>
                <a:gd name="T52" fmla="*/ 16 w 431"/>
                <a:gd name="T53" fmla="*/ 59 h 298"/>
                <a:gd name="T54" fmla="*/ 76 w 431"/>
                <a:gd name="T55" fmla="*/ 95 h 298"/>
                <a:gd name="T56" fmla="*/ 46 w 431"/>
                <a:gd name="T57" fmla="*/ 104 h 298"/>
                <a:gd name="T58" fmla="*/ 25 w 431"/>
                <a:gd name="T59" fmla="*/ 101 h 298"/>
                <a:gd name="T60" fmla="*/ 17 w 431"/>
                <a:gd name="T61" fmla="*/ 120 h 298"/>
                <a:gd name="T62" fmla="*/ 55 w 431"/>
                <a:gd name="T63" fmla="*/ 134 h 298"/>
                <a:gd name="T64" fmla="*/ 67 w 431"/>
                <a:gd name="T65" fmla="*/ 153 h 298"/>
                <a:gd name="T66" fmla="*/ 37 w 431"/>
                <a:gd name="T67" fmla="*/ 158 h 298"/>
                <a:gd name="T68" fmla="*/ 29 w 431"/>
                <a:gd name="T69" fmla="*/ 192 h 298"/>
                <a:gd name="T70" fmla="*/ 58 w 431"/>
                <a:gd name="T71" fmla="*/ 211 h 298"/>
                <a:gd name="T72" fmla="*/ 83 w 431"/>
                <a:gd name="T73" fmla="*/ 229 h 298"/>
                <a:gd name="T74" fmla="*/ 122 w 431"/>
                <a:gd name="T75" fmla="*/ 230 h 298"/>
                <a:gd name="T76" fmla="*/ 74 w 431"/>
                <a:gd name="T77" fmla="*/ 283 h 298"/>
                <a:gd name="T78" fmla="*/ 74 w 431"/>
                <a:gd name="T79" fmla="*/ 288 h 298"/>
                <a:gd name="T80" fmla="*/ 126 w 431"/>
                <a:gd name="T81" fmla="*/ 261 h 298"/>
                <a:gd name="T82" fmla="*/ 156 w 431"/>
                <a:gd name="T83" fmla="*/ 229 h 298"/>
                <a:gd name="T84" fmla="*/ 179 w 431"/>
                <a:gd name="T85" fmla="*/ 199 h 298"/>
                <a:gd name="T86" fmla="*/ 194 w 431"/>
                <a:gd name="T87" fmla="*/ 196 h 298"/>
                <a:gd name="T88" fmla="*/ 184 w 431"/>
                <a:gd name="T89" fmla="*/ 225 h 298"/>
                <a:gd name="T90" fmla="*/ 222 w 431"/>
                <a:gd name="T91" fmla="*/ 206 h 298"/>
                <a:gd name="T92" fmla="*/ 237 w 431"/>
                <a:gd name="T93" fmla="*/ 197 h 298"/>
                <a:gd name="T94" fmla="*/ 241 w 431"/>
                <a:gd name="T95" fmla="*/ 207 h 298"/>
                <a:gd name="T96" fmla="*/ 273 w 431"/>
                <a:gd name="T97" fmla="*/ 210 h 298"/>
                <a:gd name="T98" fmla="*/ 321 w 431"/>
                <a:gd name="T99" fmla="*/ 212 h 298"/>
                <a:gd name="T100" fmla="*/ 340 w 431"/>
                <a:gd name="T101" fmla="*/ 232 h 298"/>
                <a:gd name="T102" fmla="*/ 366 w 431"/>
                <a:gd name="T103" fmla="*/ 231 h 298"/>
                <a:gd name="T104" fmla="*/ 357 w 431"/>
                <a:gd name="T105" fmla="*/ 247 h 298"/>
                <a:gd name="T106" fmla="*/ 375 w 431"/>
                <a:gd name="T107" fmla="*/ 251 h 298"/>
                <a:gd name="T108" fmla="*/ 388 w 431"/>
                <a:gd name="T109" fmla="*/ 260 h 298"/>
                <a:gd name="T110" fmla="*/ 387 w 431"/>
                <a:gd name="T111" fmla="*/ 272 h 298"/>
                <a:gd name="T112" fmla="*/ 398 w 431"/>
                <a:gd name="T113" fmla="*/ 265 h 298"/>
                <a:gd name="T114" fmla="*/ 393 w 431"/>
                <a:gd name="T115" fmla="*/ 284 h 298"/>
                <a:gd name="T116" fmla="*/ 404 w 431"/>
                <a:gd name="T117" fmla="*/ 29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1" h="298">
                  <a:moveTo>
                    <a:pt x="419" y="297"/>
                  </a:moveTo>
                  <a:cubicBezTo>
                    <a:pt x="419" y="297"/>
                    <a:pt x="419" y="297"/>
                    <a:pt x="420" y="297"/>
                  </a:cubicBezTo>
                  <a:cubicBezTo>
                    <a:pt x="420" y="297"/>
                    <a:pt x="421" y="296"/>
                    <a:pt x="422" y="296"/>
                  </a:cubicBezTo>
                  <a:cubicBezTo>
                    <a:pt x="422" y="296"/>
                    <a:pt x="423" y="297"/>
                    <a:pt x="423" y="297"/>
                  </a:cubicBezTo>
                  <a:cubicBezTo>
                    <a:pt x="423" y="297"/>
                    <a:pt x="423" y="297"/>
                    <a:pt x="423" y="298"/>
                  </a:cubicBezTo>
                  <a:cubicBezTo>
                    <a:pt x="423" y="298"/>
                    <a:pt x="423" y="298"/>
                    <a:pt x="423" y="298"/>
                  </a:cubicBezTo>
                  <a:cubicBezTo>
                    <a:pt x="424" y="297"/>
                    <a:pt x="425" y="296"/>
                    <a:pt x="426" y="296"/>
                  </a:cubicBezTo>
                  <a:cubicBezTo>
                    <a:pt x="426" y="295"/>
                    <a:pt x="427" y="295"/>
                    <a:pt x="427" y="295"/>
                  </a:cubicBezTo>
                  <a:cubicBezTo>
                    <a:pt x="428" y="295"/>
                    <a:pt x="429" y="294"/>
                    <a:pt x="429" y="293"/>
                  </a:cubicBezTo>
                  <a:cubicBezTo>
                    <a:pt x="429" y="293"/>
                    <a:pt x="429" y="293"/>
                    <a:pt x="429" y="293"/>
                  </a:cubicBezTo>
                  <a:cubicBezTo>
                    <a:pt x="430" y="293"/>
                    <a:pt x="430" y="293"/>
                    <a:pt x="430" y="293"/>
                  </a:cubicBezTo>
                  <a:cubicBezTo>
                    <a:pt x="430" y="293"/>
                    <a:pt x="430" y="293"/>
                    <a:pt x="430" y="293"/>
                  </a:cubicBezTo>
                  <a:cubicBezTo>
                    <a:pt x="430" y="292"/>
                    <a:pt x="431" y="292"/>
                    <a:pt x="431" y="292"/>
                  </a:cubicBezTo>
                  <a:cubicBezTo>
                    <a:pt x="431" y="292"/>
                    <a:pt x="431" y="292"/>
                    <a:pt x="431" y="292"/>
                  </a:cubicBezTo>
                  <a:cubicBezTo>
                    <a:pt x="431" y="292"/>
                    <a:pt x="431" y="292"/>
                    <a:pt x="430" y="291"/>
                  </a:cubicBezTo>
                  <a:cubicBezTo>
                    <a:pt x="430" y="291"/>
                    <a:pt x="430" y="291"/>
                    <a:pt x="430" y="291"/>
                  </a:cubicBezTo>
                  <a:cubicBezTo>
                    <a:pt x="430" y="291"/>
                    <a:pt x="430" y="291"/>
                    <a:pt x="430" y="291"/>
                  </a:cubicBezTo>
                  <a:cubicBezTo>
                    <a:pt x="430" y="291"/>
                    <a:pt x="430" y="290"/>
                    <a:pt x="430" y="290"/>
                  </a:cubicBezTo>
                  <a:cubicBezTo>
                    <a:pt x="429" y="290"/>
                    <a:pt x="429" y="290"/>
                    <a:pt x="429" y="290"/>
                  </a:cubicBezTo>
                  <a:cubicBezTo>
                    <a:pt x="429" y="290"/>
                    <a:pt x="429" y="289"/>
                    <a:pt x="429" y="289"/>
                  </a:cubicBezTo>
                  <a:cubicBezTo>
                    <a:pt x="429" y="289"/>
                    <a:pt x="429" y="289"/>
                    <a:pt x="429" y="289"/>
                  </a:cubicBezTo>
                  <a:cubicBezTo>
                    <a:pt x="428" y="289"/>
                    <a:pt x="428" y="289"/>
                    <a:pt x="428" y="289"/>
                  </a:cubicBezTo>
                  <a:cubicBezTo>
                    <a:pt x="428" y="288"/>
                    <a:pt x="428" y="288"/>
                    <a:pt x="428" y="288"/>
                  </a:cubicBezTo>
                  <a:cubicBezTo>
                    <a:pt x="428" y="288"/>
                    <a:pt x="427" y="288"/>
                    <a:pt x="427" y="287"/>
                  </a:cubicBezTo>
                  <a:cubicBezTo>
                    <a:pt x="427" y="287"/>
                    <a:pt x="427" y="287"/>
                    <a:pt x="427" y="287"/>
                  </a:cubicBezTo>
                  <a:cubicBezTo>
                    <a:pt x="427" y="287"/>
                    <a:pt x="427" y="287"/>
                    <a:pt x="427" y="286"/>
                  </a:cubicBezTo>
                  <a:cubicBezTo>
                    <a:pt x="427" y="286"/>
                    <a:pt x="427" y="286"/>
                    <a:pt x="427" y="286"/>
                  </a:cubicBezTo>
                  <a:cubicBezTo>
                    <a:pt x="426" y="286"/>
                    <a:pt x="426" y="285"/>
                    <a:pt x="426" y="285"/>
                  </a:cubicBezTo>
                  <a:cubicBezTo>
                    <a:pt x="426" y="285"/>
                    <a:pt x="426" y="285"/>
                    <a:pt x="426" y="285"/>
                  </a:cubicBezTo>
                  <a:cubicBezTo>
                    <a:pt x="426" y="285"/>
                    <a:pt x="426" y="285"/>
                    <a:pt x="426" y="285"/>
                  </a:cubicBezTo>
                  <a:cubicBezTo>
                    <a:pt x="426" y="284"/>
                    <a:pt x="426" y="284"/>
                    <a:pt x="427" y="283"/>
                  </a:cubicBezTo>
                  <a:cubicBezTo>
                    <a:pt x="427" y="283"/>
                    <a:pt x="427" y="283"/>
                    <a:pt x="427" y="283"/>
                  </a:cubicBezTo>
                  <a:cubicBezTo>
                    <a:pt x="427" y="282"/>
                    <a:pt x="427" y="281"/>
                    <a:pt x="427" y="281"/>
                  </a:cubicBezTo>
                  <a:cubicBezTo>
                    <a:pt x="427" y="281"/>
                    <a:pt x="427" y="280"/>
                    <a:pt x="427" y="280"/>
                  </a:cubicBezTo>
                  <a:cubicBezTo>
                    <a:pt x="427" y="280"/>
                    <a:pt x="427" y="280"/>
                    <a:pt x="427" y="280"/>
                  </a:cubicBezTo>
                  <a:cubicBezTo>
                    <a:pt x="427" y="280"/>
                    <a:pt x="427" y="280"/>
                    <a:pt x="427" y="280"/>
                  </a:cubicBezTo>
                  <a:cubicBezTo>
                    <a:pt x="427" y="279"/>
                    <a:pt x="427" y="279"/>
                    <a:pt x="427" y="279"/>
                  </a:cubicBezTo>
                  <a:cubicBezTo>
                    <a:pt x="427" y="279"/>
                    <a:pt x="427" y="279"/>
                    <a:pt x="427" y="279"/>
                  </a:cubicBezTo>
                  <a:cubicBezTo>
                    <a:pt x="427" y="279"/>
                    <a:pt x="427" y="278"/>
                    <a:pt x="426" y="278"/>
                  </a:cubicBezTo>
                  <a:cubicBezTo>
                    <a:pt x="426" y="278"/>
                    <a:pt x="426" y="278"/>
                    <a:pt x="426" y="278"/>
                  </a:cubicBezTo>
                  <a:cubicBezTo>
                    <a:pt x="426" y="278"/>
                    <a:pt x="426" y="278"/>
                    <a:pt x="425" y="277"/>
                  </a:cubicBezTo>
                  <a:cubicBezTo>
                    <a:pt x="424" y="276"/>
                    <a:pt x="422" y="275"/>
                    <a:pt x="420" y="274"/>
                  </a:cubicBezTo>
                  <a:cubicBezTo>
                    <a:pt x="420" y="274"/>
                    <a:pt x="420" y="274"/>
                    <a:pt x="419" y="274"/>
                  </a:cubicBezTo>
                  <a:cubicBezTo>
                    <a:pt x="419" y="274"/>
                    <a:pt x="418" y="273"/>
                    <a:pt x="417" y="273"/>
                  </a:cubicBezTo>
                  <a:cubicBezTo>
                    <a:pt x="415" y="272"/>
                    <a:pt x="414" y="272"/>
                    <a:pt x="413" y="271"/>
                  </a:cubicBezTo>
                  <a:cubicBezTo>
                    <a:pt x="413" y="271"/>
                    <a:pt x="413" y="271"/>
                    <a:pt x="413" y="271"/>
                  </a:cubicBezTo>
                  <a:cubicBezTo>
                    <a:pt x="412" y="271"/>
                    <a:pt x="411" y="270"/>
                    <a:pt x="410" y="270"/>
                  </a:cubicBezTo>
                  <a:cubicBezTo>
                    <a:pt x="410" y="270"/>
                    <a:pt x="410" y="270"/>
                    <a:pt x="410" y="270"/>
                  </a:cubicBezTo>
                  <a:cubicBezTo>
                    <a:pt x="410" y="269"/>
                    <a:pt x="409" y="269"/>
                    <a:pt x="409" y="269"/>
                  </a:cubicBezTo>
                  <a:cubicBezTo>
                    <a:pt x="408" y="268"/>
                    <a:pt x="408" y="268"/>
                    <a:pt x="408" y="268"/>
                  </a:cubicBezTo>
                  <a:cubicBezTo>
                    <a:pt x="407" y="268"/>
                    <a:pt x="407" y="267"/>
                    <a:pt x="407" y="267"/>
                  </a:cubicBezTo>
                  <a:cubicBezTo>
                    <a:pt x="406" y="267"/>
                    <a:pt x="406" y="267"/>
                    <a:pt x="406" y="266"/>
                  </a:cubicBezTo>
                  <a:cubicBezTo>
                    <a:pt x="406" y="266"/>
                    <a:pt x="405" y="266"/>
                    <a:pt x="405" y="265"/>
                  </a:cubicBezTo>
                  <a:cubicBezTo>
                    <a:pt x="405" y="265"/>
                    <a:pt x="405" y="265"/>
                    <a:pt x="405" y="265"/>
                  </a:cubicBezTo>
                  <a:cubicBezTo>
                    <a:pt x="405" y="265"/>
                    <a:pt x="405" y="265"/>
                    <a:pt x="405" y="264"/>
                  </a:cubicBezTo>
                  <a:cubicBezTo>
                    <a:pt x="404" y="264"/>
                    <a:pt x="404" y="263"/>
                    <a:pt x="404" y="263"/>
                  </a:cubicBezTo>
                  <a:cubicBezTo>
                    <a:pt x="403" y="263"/>
                    <a:pt x="403" y="263"/>
                    <a:pt x="403" y="262"/>
                  </a:cubicBezTo>
                  <a:cubicBezTo>
                    <a:pt x="403" y="262"/>
                    <a:pt x="403" y="261"/>
                    <a:pt x="402" y="261"/>
                  </a:cubicBezTo>
                  <a:cubicBezTo>
                    <a:pt x="402" y="260"/>
                    <a:pt x="402" y="260"/>
                    <a:pt x="402" y="260"/>
                  </a:cubicBezTo>
                  <a:cubicBezTo>
                    <a:pt x="402" y="259"/>
                    <a:pt x="401" y="258"/>
                    <a:pt x="401" y="257"/>
                  </a:cubicBezTo>
                  <a:cubicBezTo>
                    <a:pt x="401" y="257"/>
                    <a:pt x="401" y="257"/>
                    <a:pt x="401" y="257"/>
                  </a:cubicBezTo>
                  <a:cubicBezTo>
                    <a:pt x="400" y="256"/>
                    <a:pt x="399" y="255"/>
                    <a:pt x="399" y="254"/>
                  </a:cubicBezTo>
                  <a:cubicBezTo>
                    <a:pt x="399" y="254"/>
                    <a:pt x="399" y="253"/>
                    <a:pt x="399" y="253"/>
                  </a:cubicBezTo>
                  <a:cubicBezTo>
                    <a:pt x="398" y="252"/>
                    <a:pt x="397" y="250"/>
                    <a:pt x="396" y="249"/>
                  </a:cubicBezTo>
                  <a:cubicBezTo>
                    <a:pt x="396" y="249"/>
                    <a:pt x="396" y="249"/>
                    <a:pt x="396" y="249"/>
                  </a:cubicBezTo>
                  <a:cubicBezTo>
                    <a:pt x="395" y="247"/>
                    <a:pt x="395" y="246"/>
                    <a:pt x="394" y="245"/>
                  </a:cubicBezTo>
                  <a:cubicBezTo>
                    <a:pt x="394" y="245"/>
                    <a:pt x="393" y="244"/>
                    <a:pt x="393" y="244"/>
                  </a:cubicBezTo>
                  <a:cubicBezTo>
                    <a:pt x="392" y="243"/>
                    <a:pt x="392" y="242"/>
                    <a:pt x="391" y="241"/>
                  </a:cubicBezTo>
                  <a:cubicBezTo>
                    <a:pt x="391" y="241"/>
                    <a:pt x="391" y="241"/>
                    <a:pt x="391" y="241"/>
                  </a:cubicBezTo>
                  <a:cubicBezTo>
                    <a:pt x="390" y="240"/>
                    <a:pt x="389" y="239"/>
                    <a:pt x="388" y="238"/>
                  </a:cubicBezTo>
                  <a:cubicBezTo>
                    <a:pt x="388" y="238"/>
                    <a:pt x="388" y="238"/>
                    <a:pt x="388" y="238"/>
                  </a:cubicBezTo>
                  <a:cubicBezTo>
                    <a:pt x="387" y="237"/>
                    <a:pt x="386" y="236"/>
                    <a:pt x="385" y="235"/>
                  </a:cubicBezTo>
                  <a:cubicBezTo>
                    <a:pt x="385" y="235"/>
                    <a:pt x="385" y="235"/>
                    <a:pt x="384" y="235"/>
                  </a:cubicBezTo>
                  <a:cubicBezTo>
                    <a:pt x="383" y="233"/>
                    <a:pt x="381" y="231"/>
                    <a:pt x="379" y="230"/>
                  </a:cubicBezTo>
                  <a:cubicBezTo>
                    <a:pt x="377" y="228"/>
                    <a:pt x="376" y="227"/>
                    <a:pt x="375" y="226"/>
                  </a:cubicBezTo>
                  <a:cubicBezTo>
                    <a:pt x="375" y="226"/>
                    <a:pt x="375" y="226"/>
                    <a:pt x="374" y="226"/>
                  </a:cubicBezTo>
                  <a:cubicBezTo>
                    <a:pt x="374" y="226"/>
                    <a:pt x="374" y="226"/>
                    <a:pt x="374" y="225"/>
                  </a:cubicBezTo>
                  <a:cubicBezTo>
                    <a:pt x="374" y="225"/>
                    <a:pt x="374" y="225"/>
                    <a:pt x="374" y="225"/>
                  </a:cubicBezTo>
                  <a:cubicBezTo>
                    <a:pt x="373" y="225"/>
                    <a:pt x="373" y="224"/>
                    <a:pt x="373" y="224"/>
                  </a:cubicBezTo>
                  <a:cubicBezTo>
                    <a:pt x="373" y="224"/>
                    <a:pt x="373" y="224"/>
                    <a:pt x="373" y="224"/>
                  </a:cubicBezTo>
                  <a:cubicBezTo>
                    <a:pt x="373" y="223"/>
                    <a:pt x="372" y="223"/>
                    <a:pt x="372" y="223"/>
                  </a:cubicBezTo>
                  <a:cubicBezTo>
                    <a:pt x="372" y="223"/>
                    <a:pt x="372" y="222"/>
                    <a:pt x="372" y="222"/>
                  </a:cubicBezTo>
                  <a:cubicBezTo>
                    <a:pt x="372" y="222"/>
                    <a:pt x="372" y="222"/>
                    <a:pt x="372" y="222"/>
                  </a:cubicBezTo>
                  <a:cubicBezTo>
                    <a:pt x="372" y="221"/>
                    <a:pt x="372" y="221"/>
                    <a:pt x="372" y="221"/>
                  </a:cubicBezTo>
                  <a:cubicBezTo>
                    <a:pt x="372" y="220"/>
                    <a:pt x="372" y="220"/>
                    <a:pt x="371" y="220"/>
                  </a:cubicBezTo>
                  <a:cubicBezTo>
                    <a:pt x="371" y="220"/>
                    <a:pt x="371" y="220"/>
                    <a:pt x="371" y="220"/>
                  </a:cubicBezTo>
                  <a:cubicBezTo>
                    <a:pt x="371" y="220"/>
                    <a:pt x="371" y="219"/>
                    <a:pt x="371" y="219"/>
                  </a:cubicBezTo>
                  <a:cubicBezTo>
                    <a:pt x="371" y="219"/>
                    <a:pt x="371" y="219"/>
                    <a:pt x="371" y="219"/>
                  </a:cubicBezTo>
                  <a:cubicBezTo>
                    <a:pt x="371" y="219"/>
                    <a:pt x="371" y="219"/>
                    <a:pt x="370" y="219"/>
                  </a:cubicBezTo>
                  <a:cubicBezTo>
                    <a:pt x="370" y="219"/>
                    <a:pt x="370" y="219"/>
                    <a:pt x="370" y="218"/>
                  </a:cubicBezTo>
                  <a:cubicBezTo>
                    <a:pt x="370" y="218"/>
                    <a:pt x="370" y="218"/>
                    <a:pt x="370" y="218"/>
                  </a:cubicBezTo>
                  <a:cubicBezTo>
                    <a:pt x="369" y="218"/>
                    <a:pt x="368" y="218"/>
                    <a:pt x="368" y="218"/>
                  </a:cubicBezTo>
                  <a:cubicBezTo>
                    <a:pt x="368" y="218"/>
                    <a:pt x="368" y="218"/>
                    <a:pt x="367" y="218"/>
                  </a:cubicBezTo>
                  <a:cubicBezTo>
                    <a:pt x="367" y="218"/>
                    <a:pt x="366" y="217"/>
                    <a:pt x="365" y="217"/>
                  </a:cubicBezTo>
                  <a:cubicBezTo>
                    <a:pt x="364" y="217"/>
                    <a:pt x="364" y="217"/>
                    <a:pt x="363" y="218"/>
                  </a:cubicBezTo>
                  <a:cubicBezTo>
                    <a:pt x="363" y="218"/>
                    <a:pt x="363" y="218"/>
                    <a:pt x="363" y="218"/>
                  </a:cubicBezTo>
                  <a:cubicBezTo>
                    <a:pt x="362" y="218"/>
                    <a:pt x="360" y="218"/>
                    <a:pt x="360" y="218"/>
                  </a:cubicBezTo>
                  <a:cubicBezTo>
                    <a:pt x="360" y="218"/>
                    <a:pt x="360" y="218"/>
                    <a:pt x="360" y="218"/>
                  </a:cubicBezTo>
                  <a:cubicBezTo>
                    <a:pt x="359" y="219"/>
                    <a:pt x="359" y="219"/>
                    <a:pt x="359" y="219"/>
                  </a:cubicBezTo>
                  <a:cubicBezTo>
                    <a:pt x="359" y="219"/>
                    <a:pt x="359" y="219"/>
                    <a:pt x="359" y="219"/>
                  </a:cubicBezTo>
                  <a:cubicBezTo>
                    <a:pt x="358" y="220"/>
                    <a:pt x="358" y="220"/>
                    <a:pt x="358" y="220"/>
                  </a:cubicBezTo>
                  <a:cubicBezTo>
                    <a:pt x="358" y="220"/>
                    <a:pt x="358" y="220"/>
                    <a:pt x="358" y="220"/>
                  </a:cubicBezTo>
                  <a:cubicBezTo>
                    <a:pt x="358" y="220"/>
                    <a:pt x="358" y="221"/>
                    <a:pt x="358" y="222"/>
                  </a:cubicBezTo>
                  <a:cubicBezTo>
                    <a:pt x="358" y="222"/>
                    <a:pt x="358" y="222"/>
                    <a:pt x="358" y="222"/>
                  </a:cubicBezTo>
                  <a:cubicBezTo>
                    <a:pt x="358" y="222"/>
                    <a:pt x="357" y="223"/>
                    <a:pt x="357" y="223"/>
                  </a:cubicBezTo>
                  <a:cubicBezTo>
                    <a:pt x="357" y="223"/>
                    <a:pt x="357" y="223"/>
                    <a:pt x="357" y="223"/>
                  </a:cubicBezTo>
                  <a:cubicBezTo>
                    <a:pt x="357" y="223"/>
                    <a:pt x="357" y="223"/>
                    <a:pt x="357" y="223"/>
                  </a:cubicBezTo>
                  <a:cubicBezTo>
                    <a:pt x="357" y="224"/>
                    <a:pt x="356" y="224"/>
                    <a:pt x="356" y="224"/>
                  </a:cubicBezTo>
                  <a:cubicBezTo>
                    <a:pt x="356" y="224"/>
                    <a:pt x="355" y="225"/>
                    <a:pt x="355" y="225"/>
                  </a:cubicBezTo>
                  <a:cubicBezTo>
                    <a:pt x="355" y="225"/>
                    <a:pt x="355" y="225"/>
                    <a:pt x="354" y="225"/>
                  </a:cubicBezTo>
                  <a:cubicBezTo>
                    <a:pt x="354" y="225"/>
                    <a:pt x="354" y="225"/>
                    <a:pt x="354" y="225"/>
                  </a:cubicBezTo>
                  <a:cubicBezTo>
                    <a:pt x="354" y="226"/>
                    <a:pt x="354" y="226"/>
                    <a:pt x="354" y="226"/>
                  </a:cubicBezTo>
                  <a:cubicBezTo>
                    <a:pt x="353" y="226"/>
                    <a:pt x="352" y="227"/>
                    <a:pt x="351" y="227"/>
                  </a:cubicBezTo>
                  <a:cubicBezTo>
                    <a:pt x="351" y="227"/>
                    <a:pt x="350" y="227"/>
                    <a:pt x="350" y="227"/>
                  </a:cubicBezTo>
                  <a:cubicBezTo>
                    <a:pt x="350" y="228"/>
                    <a:pt x="349" y="228"/>
                    <a:pt x="349" y="228"/>
                  </a:cubicBezTo>
                  <a:cubicBezTo>
                    <a:pt x="348" y="228"/>
                    <a:pt x="348" y="228"/>
                    <a:pt x="348" y="229"/>
                  </a:cubicBezTo>
                  <a:cubicBezTo>
                    <a:pt x="348" y="229"/>
                    <a:pt x="347" y="229"/>
                    <a:pt x="347" y="229"/>
                  </a:cubicBezTo>
                  <a:cubicBezTo>
                    <a:pt x="347" y="229"/>
                    <a:pt x="347" y="229"/>
                    <a:pt x="346" y="229"/>
                  </a:cubicBezTo>
                  <a:cubicBezTo>
                    <a:pt x="346" y="229"/>
                    <a:pt x="345" y="230"/>
                    <a:pt x="345" y="230"/>
                  </a:cubicBezTo>
                  <a:cubicBezTo>
                    <a:pt x="345" y="230"/>
                    <a:pt x="345" y="230"/>
                    <a:pt x="345" y="230"/>
                  </a:cubicBezTo>
                  <a:cubicBezTo>
                    <a:pt x="344" y="230"/>
                    <a:pt x="344" y="229"/>
                    <a:pt x="343" y="229"/>
                  </a:cubicBezTo>
                  <a:cubicBezTo>
                    <a:pt x="343" y="229"/>
                    <a:pt x="343" y="229"/>
                    <a:pt x="343" y="229"/>
                  </a:cubicBezTo>
                  <a:cubicBezTo>
                    <a:pt x="342" y="229"/>
                    <a:pt x="342" y="229"/>
                    <a:pt x="342" y="228"/>
                  </a:cubicBezTo>
                  <a:cubicBezTo>
                    <a:pt x="342" y="228"/>
                    <a:pt x="342" y="228"/>
                    <a:pt x="342" y="228"/>
                  </a:cubicBezTo>
                  <a:cubicBezTo>
                    <a:pt x="341" y="228"/>
                    <a:pt x="341" y="228"/>
                    <a:pt x="341" y="227"/>
                  </a:cubicBezTo>
                  <a:cubicBezTo>
                    <a:pt x="341" y="227"/>
                    <a:pt x="341" y="227"/>
                    <a:pt x="341" y="227"/>
                  </a:cubicBezTo>
                  <a:cubicBezTo>
                    <a:pt x="340" y="226"/>
                    <a:pt x="340" y="226"/>
                    <a:pt x="339" y="225"/>
                  </a:cubicBezTo>
                  <a:cubicBezTo>
                    <a:pt x="339" y="225"/>
                    <a:pt x="338" y="224"/>
                    <a:pt x="338" y="223"/>
                  </a:cubicBezTo>
                  <a:cubicBezTo>
                    <a:pt x="338" y="223"/>
                    <a:pt x="337" y="223"/>
                    <a:pt x="337" y="223"/>
                  </a:cubicBezTo>
                  <a:cubicBezTo>
                    <a:pt x="337" y="222"/>
                    <a:pt x="337" y="222"/>
                    <a:pt x="336" y="222"/>
                  </a:cubicBezTo>
                  <a:cubicBezTo>
                    <a:pt x="336" y="221"/>
                    <a:pt x="336" y="221"/>
                    <a:pt x="336" y="221"/>
                  </a:cubicBezTo>
                  <a:cubicBezTo>
                    <a:pt x="336" y="221"/>
                    <a:pt x="335" y="221"/>
                    <a:pt x="335" y="220"/>
                  </a:cubicBezTo>
                  <a:cubicBezTo>
                    <a:pt x="335" y="220"/>
                    <a:pt x="335" y="220"/>
                    <a:pt x="334" y="220"/>
                  </a:cubicBezTo>
                  <a:cubicBezTo>
                    <a:pt x="334" y="219"/>
                    <a:pt x="334" y="219"/>
                    <a:pt x="334" y="219"/>
                  </a:cubicBezTo>
                  <a:cubicBezTo>
                    <a:pt x="333" y="219"/>
                    <a:pt x="333" y="219"/>
                    <a:pt x="333" y="218"/>
                  </a:cubicBezTo>
                  <a:cubicBezTo>
                    <a:pt x="332" y="218"/>
                    <a:pt x="332" y="218"/>
                    <a:pt x="332" y="217"/>
                  </a:cubicBezTo>
                  <a:cubicBezTo>
                    <a:pt x="331" y="217"/>
                    <a:pt x="331" y="217"/>
                    <a:pt x="330" y="216"/>
                  </a:cubicBezTo>
                  <a:cubicBezTo>
                    <a:pt x="330" y="216"/>
                    <a:pt x="330" y="216"/>
                    <a:pt x="330" y="216"/>
                  </a:cubicBezTo>
                  <a:cubicBezTo>
                    <a:pt x="329" y="215"/>
                    <a:pt x="328" y="214"/>
                    <a:pt x="328" y="214"/>
                  </a:cubicBezTo>
                  <a:cubicBezTo>
                    <a:pt x="328" y="214"/>
                    <a:pt x="327" y="214"/>
                    <a:pt x="327" y="214"/>
                  </a:cubicBezTo>
                  <a:cubicBezTo>
                    <a:pt x="327" y="214"/>
                    <a:pt x="327" y="213"/>
                    <a:pt x="327" y="213"/>
                  </a:cubicBezTo>
                  <a:cubicBezTo>
                    <a:pt x="327" y="213"/>
                    <a:pt x="327" y="213"/>
                    <a:pt x="327" y="213"/>
                  </a:cubicBezTo>
                  <a:cubicBezTo>
                    <a:pt x="327" y="213"/>
                    <a:pt x="326" y="213"/>
                    <a:pt x="326" y="212"/>
                  </a:cubicBezTo>
                  <a:cubicBezTo>
                    <a:pt x="326" y="212"/>
                    <a:pt x="326" y="212"/>
                    <a:pt x="326" y="212"/>
                  </a:cubicBezTo>
                  <a:cubicBezTo>
                    <a:pt x="326" y="212"/>
                    <a:pt x="326" y="212"/>
                    <a:pt x="326" y="212"/>
                  </a:cubicBezTo>
                  <a:cubicBezTo>
                    <a:pt x="326" y="211"/>
                    <a:pt x="326" y="211"/>
                    <a:pt x="326" y="211"/>
                  </a:cubicBezTo>
                  <a:cubicBezTo>
                    <a:pt x="326" y="211"/>
                    <a:pt x="326" y="211"/>
                    <a:pt x="326" y="211"/>
                  </a:cubicBezTo>
                  <a:cubicBezTo>
                    <a:pt x="326" y="210"/>
                    <a:pt x="326" y="210"/>
                    <a:pt x="326" y="209"/>
                  </a:cubicBezTo>
                  <a:cubicBezTo>
                    <a:pt x="326" y="209"/>
                    <a:pt x="326" y="209"/>
                    <a:pt x="326" y="209"/>
                  </a:cubicBezTo>
                  <a:cubicBezTo>
                    <a:pt x="325" y="208"/>
                    <a:pt x="325" y="208"/>
                    <a:pt x="325" y="208"/>
                  </a:cubicBezTo>
                  <a:cubicBezTo>
                    <a:pt x="325" y="207"/>
                    <a:pt x="325" y="207"/>
                    <a:pt x="325" y="207"/>
                  </a:cubicBezTo>
                  <a:cubicBezTo>
                    <a:pt x="325" y="207"/>
                    <a:pt x="325" y="207"/>
                    <a:pt x="324" y="207"/>
                  </a:cubicBezTo>
                  <a:cubicBezTo>
                    <a:pt x="324" y="207"/>
                    <a:pt x="324" y="206"/>
                    <a:pt x="324" y="206"/>
                  </a:cubicBezTo>
                  <a:cubicBezTo>
                    <a:pt x="324" y="206"/>
                    <a:pt x="324" y="206"/>
                    <a:pt x="324" y="206"/>
                  </a:cubicBezTo>
                  <a:cubicBezTo>
                    <a:pt x="324" y="206"/>
                    <a:pt x="323" y="206"/>
                    <a:pt x="323" y="206"/>
                  </a:cubicBezTo>
                  <a:cubicBezTo>
                    <a:pt x="323" y="206"/>
                    <a:pt x="323" y="206"/>
                    <a:pt x="323" y="206"/>
                  </a:cubicBezTo>
                  <a:cubicBezTo>
                    <a:pt x="323" y="206"/>
                    <a:pt x="322" y="205"/>
                    <a:pt x="322" y="205"/>
                  </a:cubicBezTo>
                  <a:cubicBezTo>
                    <a:pt x="322" y="205"/>
                    <a:pt x="321" y="206"/>
                    <a:pt x="321" y="206"/>
                  </a:cubicBezTo>
                  <a:cubicBezTo>
                    <a:pt x="321" y="206"/>
                    <a:pt x="320" y="206"/>
                    <a:pt x="320" y="206"/>
                  </a:cubicBezTo>
                  <a:cubicBezTo>
                    <a:pt x="319" y="206"/>
                    <a:pt x="318" y="207"/>
                    <a:pt x="318" y="207"/>
                  </a:cubicBezTo>
                  <a:cubicBezTo>
                    <a:pt x="318" y="207"/>
                    <a:pt x="317" y="207"/>
                    <a:pt x="317" y="207"/>
                  </a:cubicBezTo>
                  <a:cubicBezTo>
                    <a:pt x="317" y="207"/>
                    <a:pt x="317" y="207"/>
                    <a:pt x="316" y="207"/>
                  </a:cubicBezTo>
                  <a:cubicBezTo>
                    <a:pt x="316" y="207"/>
                    <a:pt x="316" y="207"/>
                    <a:pt x="315" y="207"/>
                  </a:cubicBezTo>
                  <a:cubicBezTo>
                    <a:pt x="315" y="207"/>
                    <a:pt x="315" y="207"/>
                    <a:pt x="315" y="207"/>
                  </a:cubicBezTo>
                  <a:cubicBezTo>
                    <a:pt x="314" y="207"/>
                    <a:pt x="314" y="207"/>
                    <a:pt x="314" y="207"/>
                  </a:cubicBezTo>
                  <a:cubicBezTo>
                    <a:pt x="313" y="207"/>
                    <a:pt x="313" y="207"/>
                    <a:pt x="313" y="207"/>
                  </a:cubicBezTo>
                  <a:cubicBezTo>
                    <a:pt x="312" y="207"/>
                    <a:pt x="312" y="207"/>
                    <a:pt x="311" y="207"/>
                  </a:cubicBezTo>
                  <a:cubicBezTo>
                    <a:pt x="311" y="207"/>
                    <a:pt x="311" y="207"/>
                    <a:pt x="311" y="207"/>
                  </a:cubicBezTo>
                  <a:cubicBezTo>
                    <a:pt x="311" y="207"/>
                    <a:pt x="310" y="207"/>
                    <a:pt x="310" y="207"/>
                  </a:cubicBezTo>
                  <a:cubicBezTo>
                    <a:pt x="310" y="208"/>
                    <a:pt x="310" y="208"/>
                    <a:pt x="310" y="208"/>
                  </a:cubicBezTo>
                  <a:cubicBezTo>
                    <a:pt x="309" y="208"/>
                    <a:pt x="309" y="208"/>
                    <a:pt x="309" y="209"/>
                  </a:cubicBezTo>
                  <a:cubicBezTo>
                    <a:pt x="308" y="209"/>
                    <a:pt x="308" y="209"/>
                    <a:pt x="307" y="209"/>
                  </a:cubicBezTo>
                  <a:cubicBezTo>
                    <a:pt x="307" y="209"/>
                    <a:pt x="307" y="209"/>
                    <a:pt x="307" y="209"/>
                  </a:cubicBezTo>
                  <a:cubicBezTo>
                    <a:pt x="307" y="209"/>
                    <a:pt x="306" y="209"/>
                    <a:pt x="306" y="209"/>
                  </a:cubicBezTo>
                  <a:cubicBezTo>
                    <a:pt x="305" y="208"/>
                    <a:pt x="305" y="208"/>
                    <a:pt x="305" y="208"/>
                  </a:cubicBezTo>
                  <a:cubicBezTo>
                    <a:pt x="305" y="208"/>
                    <a:pt x="304" y="208"/>
                    <a:pt x="304" y="208"/>
                  </a:cubicBezTo>
                  <a:cubicBezTo>
                    <a:pt x="304" y="208"/>
                    <a:pt x="304" y="208"/>
                    <a:pt x="304" y="208"/>
                  </a:cubicBezTo>
                  <a:cubicBezTo>
                    <a:pt x="304" y="208"/>
                    <a:pt x="303" y="207"/>
                    <a:pt x="303" y="207"/>
                  </a:cubicBezTo>
                  <a:cubicBezTo>
                    <a:pt x="303" y="207"/>
                    <a:pt x="303" y="207"/>
                    <a:pt x="303" y="207"/>
                  </a:cubicBezTo>
                  <a:cubicBezTo>
                    <a:pt x="303" y="207"/>
                    <a:pt x="302" y="207"/>
                    <a:pt x="302" y="207"/>
                  </a:cubicBezTo>
                  <a:cubicBezTo>
                    <a:pt x="302" y="207"/>
                    <a:pt x="302" y="207"/>
                    <a:pt x="302" y="207"/>
                  </a:cubicBezTo>
                  <a:cubicBezTo>
                    <a:pt x="302" y="207"/>
                    <a:pt x="302" y="207"/>
                    <a:pt x="302" y="207"/>
                  </a:cubicBezTo>
                  <a:cubicBezTo>
                    <a:pt x="302" y="206"/>
                    <a:pt x="302" y="206"/>
                    <a:pt x="302" y="206"/>
                  </a:cubicBezTo>
                  <a:cubicBezTo>
                    <a:pt x="302" y="206"/>
                    <a:pt x="302" y="206"/>
                    <a:pt x="302" y="206"/>
                  </a:cubicBezTo>
                  <a:cubicBezTo>
                    <a:pt x="302" y="34"/>
                    <a:pt x="302" y="34"/>
                    <a:pt x="302" y="34"/>
                  </a:cubicBezTo>
                  <a:cubicBezTo>
                    <a:pt x="300" y="34"/>
                    <a:pt x="299" y="33"/>
                    <a:pt x="297" y="33"/>
                  </a:cubicBezTo>
                  <a:cubicBezTo>
                    <a:pt x="296" y="33"/>
                    <a:pt x="295" y="32"/>
                    <a:pt x="293" y="32"/>
                  </a:cubicBezTo>
                  <a:cubicBezTo>
                    <a:pt x="288" y="29"/>
                    <a:pt x="281" y="26"/>
                    <a:pt x="276" y="26"/>
                  </a:cubicBezTo>
                  <a:cubicBezTo>
                    <a:pt x="275" y="26"/>
                    <a:pt x="275" y="26"/>
                    <a:pt x="274" y="27"/>
                  </a:cubicBezTo>
                  <a:cubicBezTo>
                    <a:pt x="270" y="27"/>
                    <a:pt x="264" y="28"/>
                    <a:pt x="259" y="28"/>
                  </a:cubicBezTo>
                  <a:cubicBezTo>
                    <a:pt x="256" y="28"/>
                    <a:pt x="254" y="28"/>
                    <a:pt x="252" y="27"/>
                  </a:cubicBezTo>
                  <a:cubicBezTo>
                    <a:pt x="250" y="26"/>
                    <a:pt x="246" y="24"/>
                    <a:pt x="240" y="24"/>
                  </a:cubicBezTo>
                  <a:cubicBezTo>
                    <a:pt x="239" y="24"/>
                    <a:pt x="237" y="25"/>
                    <a:pt x="235" y="25"/>
                  </a:cubicBezTo>
                  <a:cubicBezTo>
                    <a:pt x="234" y="25"/>
                    <a:pt x="234" y="25"/>
                    <a:pt x="233" y="25"/>
                  </a:cubicBezTo>
                  <a:cubicBezTo>
                    <a:pt x="229" y="25"/>
                    <a:pt x="225" y="23"/>
                    <a:pt x="221" y="22"/>
                  </a:cubicBezTo>
                  <a:cubicBezTo>
                    <a:pt x="218" y="20"/>
                    <a:pt x="215" y="19"/>
                    <a:pt x="211" y="18"/>
                  </a:cubicBezTo>
                  <a:cubicBezTo>
                    <a:pt x="208" y="17"/>
                    <a:pt x="205" y="17"/>
                    <a:pt x="202" y="17"/>
                  </a:cubicBezTo>
                  <a:cubicBezTo>
                    <a:pt x="194" y="17"/>
                    <a:pt x="185" y="19"/>
                    <a:pt x="183" y="20"/>
                  </a:cubicBezTo>
                  <a:cubicBezTo>
                    <a:pt x="180" y="21"/>
                    <a:pt x="179" y="19"/>
                    <a:pt x="178" y="18"/>
                  </a:cubicBezTo>
                  <a:cubicBezTo>
                    <a:pt x="177" y="17"/>
                    <a:pt x="177" y="16"/>
                    <a:pt x="175" y="17"/>
                  </a:cubicBezTo>
                  <a:cubicBezTo>
                    <a:pt x="175" y="17"/>
                    <a:pt x="174" y="17"/>
                    <a:pt x="174" y="17"/>
                  </a:cubicBezTo>
                  <a:cubicBezTo>
                    <a:pt x="173" y="17"/>
                    <a:pt x="173" y="17"/>
                    <a:pt x="172" y="16"/>
                  </a:cubicBezTo>
                  <a:cubicBezTo>
                    <a:pt x="171" y="15"/>
                    <a:pt x="171" y="15"/>
                    <a:pt x="172" y="14"/>
                  </a:cubicBezTo>
                  <a:cubicBezTo>
                    <a:pt x="172" y="13"/>
                    <a:pt x="172" y="12"/>
                    <a:pt x="171" y="10"/>
                  </a:cubicBezTo>
                  <a:cubicBezTo>
                    <a:pt x="170" y="10"/>
                    <a:pt x="169" y="9"/>
                    <a:pt x="166" y="9"/>
                  </a:cubicBezTo>
                  <a:cubicBezTo>
                    <a:pt x="163" y="9"/>
                    <a:pt x="159" y="10"/>
                    <a:pt x="156" y="10"/>
                  </a:cubicBezTo>
                  <a:cubicBezTo>
                    <a:pt x="155" y="11"/>
                    <a:pt x="153" y="11"/>
                    <a:pt x="152" y="11"/>
                  </a:cubicBezTo>
                  <a:cubicBezTo>
                    <a:pt x="149" y="11"/>
                    <a:pt x="147" y="10"/>
                    <a:pt x="147" y="9"/>
                  </a:cubicBezTo>
                  <a:cubicBezTo>
                    <a:pt x="146" y="8"/>
                    <a:pt x="145" y="7"/>
                    <a:pt x="146" y="5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4" y="5"/>
                    <a:pt x="143" y="6"/>
                    <a:pt x="142" y="8"/>
                  </a:cubicBezTo>
                  <a:cubicBezTo>
                    <a:pt x="140" y="10"/>
                    <a:pt x="138" y="11"/>
                    <a:pt x="135" y="11"/>
                  </a:cubicBezTo>
                  <a:cubicBezTo>
                    <a:pt x="134" y="11"/>
                    <a:pt x="132" y="10"/>
                    <a:pt x="131" y="9"/>
                  </a:cubicBezTo>
                  <a:cubicBezTo>
                    <a:pt x="131" y="9"/>
                    <a:pt x="131" y="8"/>
                    <a:pt x="131" y="8"/>
                  </a:cubicBezTo>
                  <a:cubicBezTo>
                    <a:pt x="131" y="6"/>
                    <a:pt x="132" y="6"/>
                    <a:pt x="133" y="5"/>
                  </a:cubicBezTo>
                  <a:cubicBezTo>
                    <a:pt x="134" y="5"/>
                    <a:pt x="135" y="4"/>
                    <a:pt x="136" y="3"/>
                  </a:cubicBezTo>
                  <a:cubicBezTo>
                    <a:pt x="136" y="3"/>
                    <a:pt x="135" y="2"/>
                    <a:pt x="129" y="1"/>
                  </a:cubicBezTo>
                  <a:cubicBezTo>
                    <a:pt x="128" y="1"/>
                    <a:pt x="128" y="0"/>
                    <a:pt x="127" y="0"/>
                  </a:cubicBezTo>
                  <a:cubicBezTo>
                    <a:pt x="125" y="0"/>
                    <a:pt x="121" y="3"/>
                    <a:pt x="116" y="7"/>
                  </a:cubicBezTo>
                  <a:cubicBezTo>
                    <a:pt x="113" y="10"/>
                    <a:pt x="109" y="12"/>
                    <a:pt x="103" y="12"/>
                  </a:cubicBezTo>
                  <a:cubicBezTo>
                    <a:pt x="101" y="12"/>
                    <a:pt x="99" y="11"/>
                    <a:pt x="98" y="11"/>
                  </a:cubicBezTo>
                  <a:cubicBezTo>
                    <a:pt x="97" y="11"/>
                    <a:pt x="96" y="11"/>
                    <a:pt x="96" y="11"/>
                  </a:cubicBezTo>
                  <a:cubicBezTo>
                    <a:pt x="92" y="11"/>
                    <a:pt x="90" y="12"/>
                    <a:pt x="89" y="13"/>
                  </a:cubicBezTo>
                  <a:cubicBezTo>
                    <a:pt x="88" y="13"/>
                    <a:pt x="88" y="13"/>
                    <a:pt x="88" y="14"/>
                  </a:cubicBezTo>
                  <a:cubicBezTo>
                    <a:pt x="89" y="14"/>
                    <a:pt x="89" y="14"/>
                    <a:pt x="90" y="15"/>
                  </a:cubicBezTo>
                  <a:cubicBezTo>
                    <a:pt x="91" y="16"/>
                    <a:pt x="92" y="16"/>
                    <a:pt x="92" y="17"/>
                  </a:cubicBezTo>
                  <a:cubicBezTo>
                    <a:pt x="92" y="19"/>
                    <a:pt x="91" y="20"/>
                    <a:pt x="91" y="20"/>
                  </a:cubicBezTo>
                  <a:cubicBezTo>
                    <a:pt x="90" y="21"/>
                    <a:pt x="89" y="21"/>
                    <a:pt x="88" y="21"/>
                  </a:cubicBezTo>
                  <a:cubicBezTo>
                    <a:pt x="87" y="21"/>
                    <a:pt x="86" y="21"/>
                    <a:pt x="85" y="20"/>
                  </a:cubicBezTo>
                  <a:cubicBezTo>
                    <a:pt x="85" y="19"/>
                    <a:pt x="84" y="19"/>
                    <a:pt x="84" y="19"/>
                  </a:cubicBezTo>
                  <a:cubicBezTo>
                    <a:pt x="83" y="19"/>
                    <a:pt x="83" y="19"/>
                    <a:pt x="82" y="19"/>
                  </a:cubicBezTo>
                  <a:cubicBezTo>
                    <a:pt x="79" y="23"/>
                    <a:pt x="72" y="23"/>
                    <a:pt x="69" y="23"/>
                  </a:cubicBezTo>
                  <a:cubicBezTo>
                    <a:pt x="68" y="23"/>
                    <a:pt x="66" y="23"/>
                    <a:pt x="65" y="23"/>
                  </a:cubicBezTo>
                  <a:cubicBezTo>
                    <a:pt x="63" y="23"/>
                    <a:pt x="56" y="30"/>
                    <a:pt x="54" y="32"/>
                  </a:cubicBezTo>
                  <a:cubicBezTo>
                    <a:pt x="54" y="32"/>
                    <a:pt x="53" y="33"/>
                    <a:pt x="53" y="33"/>
                  </a:cubicBezTo>
                  <a:cubicBezTo>
                    <a:pt x="52" y="34"/>
                    <a:pt x="52" y="34"/>
                    <a:pt x="52" y="36"/>
                  </a:cubicBezTo>
                  <a:cubicBezTo>
                    <a:pt x="52" y="38"/>
                    <a:pt x="52" y="40"/>
                    <a:pt x="48" y="45"/>
                  </a:cubicBezTo>
                  <a:cubicBezTo>
                    <a:pt x="44" y="49"/>
                    <a:pt x="36" y="51"/>
                    <a:pt x="25" y="51"/>
                  </a:cubicBezTo>
                  <a:cubicBezTo>
                    <a:pt x="23" y="51"/>
                    <a:pt x="22" y="51"/>
                    <a:pt x="20" y="51"/>
                  </a:cubicBezTo>
                  <a:cubicBezTo>
                    <a:pt x="19" y="51"/>
                    <a:pt x="18" y="51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5"/>
                    <a:pt x="18" y="57"/>
                    <a:pt x="17" y="58"/>
                  </a:cubicBezTo>
                  <a:cubicBezTo>
                    <a:pt x="16" y="58"/>
                    <a:pt x="16" y="59"/>
                    <a:pt x="16" y="59"/>
                  </a:cubicBezTo>
                  <a:cubicBezTo>
                    <a:pt x="17" y="60"/>
                    <a:pt x="19" y="62"/>
                    <a:pt x="29" y="64"/>
                  </a:cubicBezTo>
                  <a:cubicBezTo>
                    <a:pt x="39" y="67"/>
                    <a:pt x="46" y="81"/>
                    <a:pt x="48" y="84"/>
                  </a:cubicBezTo>
                  <a:cubicBezTo>
                    <a:pt x="48" y="85"/>
                    <a:pt x="48" y="85"/>
                    <a:pt x="51" y="85"/>
                  </a:cubicBezTo>
                  <a:cubicBezTo>
                    <a:pt x="53" y="85"/>
                    <a:pt x="55" y="85"/>
                    <a:pt x="58" y="85"/>
                  </a:cubicBezTo>
                  <a:cubicBezTo>
                    <a:pt x="61" y="84"/>
                    <a:pt x="64" y="84"/>
                    <a:pt x="66" y="84"/>
                  </a:cubicBezTo>
                  <a:cubicBezTo>
                    <a:pt x="69" y="85"/>
                    <a:pt x="69" y="88"/>
                    <a:pt x="69" y="90"/>
                  </a:cubicBezTo>
                  <a:cubicBezTo>
                    <a:pt x="69" y="92"/>
                    <a:pt x="69" y="94"/>
                    <a:pt x="70" y="94"/>
                  </a:cubicBezTo>
                  <a:cubicBezTo>
                    <a:pt x="71" y="95"/>
                    <a:pt x="73" y="95"/>
                    <a:pt x="74" y="95"/>
                  </a:cubicBezTo>
                  <a:cubicBezTo>
                    <a:pt x="75" y="95"/>
                    <a:pt x="75" y="95"/>
                    <a:pt x="76" y="95"/>
                  </a:cubicBezTo>
                  <a:cubicBezTo>
                    <a:pt x="76" y="95"/>
                    <a:pt x="77" y="95"/>
                    <a:pt x="77" y="95"/>
                  </a:cubicBezTo>
                  <a:cubicBezTo>
                    <a:pt x="79" y="95"/>
                    <a:pt x="82" y="95"/>
                    <a:pt x="82" y="97"/>
                  </a:cubicBezTo>
                  <a:cubicBezTo>
                    <a:pt x="83" y="98"/>
                    <a:pt x="83" y="99"/>
                    <a:pt x="82" y="99"/>
                  </a:cubicBezTo>
                  <a:cubicBezTo>
                    <a:pt x="82" y="100"/>
                    <a:pt x="80" y="100"/>
                    <a:pt x="77" y="100"/>
                  </a:cubicBezTo>
                  <a:cubicBezTo>
                    <a:pt x="74" y="100"/>
                    <a:pt x="71" y="100"/>
                    <a:pt x="69" y="102"/>
                  </a:cubicBezTo>
                  <a:cubicBezTo>
                    <a:pt x="65" y="105"/>
                    <a:pt x="63" y="106"/>
                    <a:pt x="61" y="106"/>
                  </a:cubicBezTo>
                  <a:cubicBezTo>
                    <a:pt x="60" y="106"/>
                    <a:pt x="59" y="106"/>
                    <a:pt x="58" y="105"/>
                  </a:cubicBezTo>
                  <a:cubicBezTo>
                    <a:pt x="57" y="104"/>
                    <a:pt x="56" y="104"/>
                    <a:pt x="53" y="104"/>
                  </a:cubicBezTo>
                  <a:cubicBezTo>
                    <a:pt x="51" y="104"/>
                    <a:pt x="49" y="104"/>
                    <a:pt x="46" y="104"/>
                  </a:cubicBezTo>
                  <a:cubicBezTo>
                    <a:pt x="46" y="104"/>
                    <a:pt x="45" y="105"/>
                    <a:pt x="44" y="105"/>
                  </a:cubicBezTo>
                  <a:cubicBezTo>
                    <a:pt x="42" y="105"/>
                    <a:pt x="42" y="104"/>
                    <a:pt x="41" y="104"/>
                  </a:cubicBezTo>
                  <a:cubicBezTo>
                    <a:pt x="41" y="102"/>
                    <a:pt x="41" y="100"/>
                    <a:pt x="42" y="98"/>
                  </a:cubicBezTo>
                  <a:cubicBezTo>
                    <a:pt x="43" y="97"/>
                    <a:pt x="43" y="96"/>
                    <a:pt x="43" y="96"/>
                  </a:cubicBezTo>
                  <a:cubicBezTo>
                    <a:pt x="43" y="96"/>
                    <a:pt x="43" y="95"/>
                    <a:pt x="43" y="95"/>
                  </a:cubicBezTo>
                  <a:cubicBezTo>
                    <a:pt x="42" y="95"/>
                    <a:pt x="41" y="94"/>
                    <a:pt x="40" y="94"/>
                  </a:cubicBezTo>
                  <a:cubicBezTo>
                    <a:pt x="37" y="94"/>
                    <a:pt x="34" y="95"/>
                    <a:pt x="30" y="97"/>
                  </a:cubicBezTo>
                  <a:cubicBezTo>
                    <a:pt x="27" y="99"/>
                    <a:pt x="25" y="100"/>
                    <a:pt x="25" y="101"/>
                  </a:cubicBezTo>
                  <a:cubicBezTo>
                    <a:pt x="25" y="101"/>
                    <a:pt x="25" y="101"/>
                    <a:pt x="25" y="101"/>
                  </a:cubicBezTo>
                  <a:cubicBezTo>
                    <a:pt x="25" y="101"/>
                    <a:pt x="25" y="102"/>
                    <a:pt x="25" y="103"/>
                  </a:cubicBezTo>
                  <a:cubicBezTo>
                    <a:pt x="24" y="105"/>
                    <a:pt x="23" y="105"/>
                    <a:pt x="22" y="105"/>
                  </a:cubicBezTo>
                  <a:cubicBezTo>
                    <a:pt x="22" y="105"/>
                    <a:pt x="21" y="105"/>
                    <a:pt x="20" y="105"/>
                  </a:cubicBezTo>
                  <a:cubicBezTo>
                    <a:pt x="19" y="104"/>
                    <a:pt x="17" y="104"/>
                    <a:pt x="15" y="105"/>
                  </a:cubicBezTo>
                  <a:cubicBezTo>
                    <a:pt x="13" y="106"/>
                    <a:pt x="10" y="107"/>
                    <a:pt x="8" y="108"/>
                  </a:cubicBezTo>
                  <a:cubicBezTo>
                    <a:pt x="4" y="110"/>
                    <a:pt x="0" y="112"/>
                    <a:pt x="0" y="113"/>
                  </a:cubicBezTo>
                  <a:cubicBezTo>
                    <a:pt x="1" y="116"/>
                    <a:pt x="10" y="117"/>
                    <a:pt x="14" y="118"/>
                  </a:cubicBezTo>
                  <a:cubicBezTo>
                    <a:pt x="15" y="118"/>
                    <a:pt x="15" y="118"/>
                    <a:pt x="15" y="118"/>
                  </a:cubicBezTo>
                  <a:cubicBezTo>
                    <a:pt x="16" y="118"/>
                    <a:pt x="17" y="119"/>
                    <a:pt x="17" y="120"/>
                  </a:cubicBezTo>
                  <a:cubicBezTo>
                    <a:pt x="18" y="121"/>
                    <a:pt x="16" y="122"/>
                    <a:pt x="15" y="123"/>
                  </a:cubicBezTo>
                  <a:cubicBezTo>
                    <a:pt x="14" y="123"/>
                    <a:pt x="14" y="124"/>
                    <a:pt x="13" y="124"/>
                  </a:cubicBezTo>
                  <a:cubicBezTo>
                    <a:pt x="16" y="125"/>
                    <a:pt x="16" y="126"/>
                    <a:pt x="17" y="127"/>
                  </a:cubicBezTo>
                  <a:cubicBezTo>
                    <a:pt x="18" y="129"/>
                    <a:pt x="19" y="131"/>
                    <a:pt x="22" y="132"/>
                  </a:cubicBezTo>
                  <a:cubicBezTo>
                    <a:pt x="24" y="133"/>
                    <a:pt x="26" y="134"/>
                    <a:pt x="30" y="134"/>
                  </a:cubicBezTo>
                  <a:cubicBezTo>
                    <a:pt x="33" y="134"/>
                    <a:pt x="37" y="133"/>
                    <a:pt x="41" y="133"/>
                  </a:cubicBezTo>
                  <a:cubicBezTo>
                    <a:pt x="43" y="132"/>
                    <a:pt x="44" y="132"/>
                    <a:pt x="45" y="132"/>
                  </a:cubicBezTo>
                  <a:cubicBezTo>
                    <a:pt x="47" y="132"/>
                    <a:pt x="49" y="133"/>
                    <a:pt x="50" y="133"/>
                  </a:cubicBezTo>
                  <a:cubicBezTo>
                    <a:pt x="52" y="134"/>
                    <a:pt x="54" y="135"/>
                    <a:pt x="55" y="134"/>
                  </a:cubicBezTo>
                  <a:cubicBezTo>
                    <a:pt x="58" y="131"/>
                    <a:pt x="65" y="125"/>
                    <a:pt x="71" y="125"/>
                  </a:cubicBezTo>
                  <a:cubicBezTo>
                    <a:pt x="73" y="125"/>
                    <a:pt x="75" y="125"/>
                    <a:pt x="76" y="127"/>
                  </a:cubicBezTo>
                  <a:cubicBezTo>
                    <a:pt x="78" y="128"/>
                    <a:pt x="78" y="129"/>
                    <a:pt x="78" y="130"/>
                  </a:cubicBezTo>
                  <a:cubicBezTo>
                    <a:pt x="78" y="132"/>
                    <a:pt x="76" y="133"/>
                    <a:pt x="75" y="133"/>
                  </a:cubicBezTo>
                  <a:cubicBezTo>
                    <a:pt x="74" y="133"/>
                    <a:pt x="73" y="134"/>
                    <a:pt x="73" y="134"/>
                  </a:cubicBezTo>
                  <a:cubicBezTo>
                    <a:pt x="73" y="134"/>
                    <a:pt x="73" y="134"/>
                    <a:pt x="73" y="134"/>
                  </a:cubicBezTo>
                  <a:cubicBezTo>
                    <a:pt x="76" y="137"/>
                    <a:pt x="78" y="141"/>
                    <a:pt x="78" y="145"/>
                  </a:cubicBezTo>
                  <a:cubicBezTo>
                    <a:pt x="77" y="148"/>
                    <a:pt x="76" y="150"/>
                    <a:pt x="74" y="151"/>
                  </a:cubicBezTo>
                  <a:cubicBezTo>
                    <a:pt x="72" y="152"/>
                    <a:pt x="70" y="153"/>
                    <a:pt x="67" y="153"/>
                  </a:cubicBezTo>
                  <a:cubicBezTo>
                    <a:pt x="65" y="153"/>
                    <a:pt x="64" y="153"/>
                    <a:pt x="62" y="153"/>
                  </a:cubicBezTo>
                  <a:cubicBezTo>
                    <a:pt x="61" y="152"/>
                    <a:pt x="61" y="152"/>
                    <a:pt x="60" y="152"/>
                  </a:cubicBezTo>
                  <a:cubicBezTo>
                    <a:pt x="60" y="152"/>
                    <a:pt x="60" y="152"/>
                    <a:pt x="60" y="152"/>
                  </a:cubicBezTo>
                  <a:cubicBezTo>
                    <a:pt x="59" y="152"/>
                    <a:pt x="59" y="152"/>
                    <a:pt x="59" y="154"/>
                  </a:cubicBezTo>
                  <a:cubicBezTo>
                    <a:pt x="58" y="156"/>
                    <a:pt x="57" y="159"/>
                    <a:pt x="55" y="161"/>
                  </a:cubicBezTo>
                  <a:cubicBezTo>
                    <a:pt x="54" y="162"/>
                    <a:pt x="52" y="162"/>
                    <a:pt x="51" y="162"/>
                  </a:cubicBezTo>
                  <a:cubicBezTo>
                    <a:pt x="49" y="162"/>
                    <a:pt x="48" y="161"/>
                    <a:pt x="46" y="160"/>
                  </a:cubicBezTo>
                  <a:cubicBezTo>
                    <a:pt x="44" y="159"/>
                    <a:pt x="42" y="157"/>
                    <a:pt x="40" y="157"/>
                  </a:cubicBezTo>
                  <a:cubicBezTo>
                    <a:pt x="39" y="157"/>
                    <a:pt x="38" y="158"/>
                    <a:pt x="37" y="158"/>
                  </a:cubicBezTo>
                  <a:cubicBezTo>
                    <a:pt x="36" y="160"/>
                    <a:pt x="36" y="164"/>
                    <a:pt x="36" y="167"/>
                  </a:cubicBezTo>
                  <a:cubicBezTo>
                    <a:pt x="36" y="168"/>
                    <a:pt x="36" y="168"/>
                    <a:pt x="36" y="168"/>
                  </a:cubicBezTo>
                  <a:cubicBezTo>
                    <a:pt x="36" y="170"/>
                    <a:pt x="34" y="171"/>
                    <a:pt x="32" y="171"/>
                  </a:cubicBezTo>
                  <a:cubicBezTo>
                    <a:pt x="29" y="171"/>
                    <a:pt x="26" y="172"/>
                    <a:pt x="25" y="176"/>
                  </a:cubicBezTo>
                  <a:cubicBezTo>
                    <a:pt x="24" y="181"/>
                    <a:pt x="20" y="182"/>
                    <a:pt x="18" y="182"/>
                  </a:cubicBezTo>
                  <a:cubicBezTo>
                    <a:pt x="18" y="182"/>
                    <a:pt x="17" y="182"/>
                    <a:pt x="17" y="182"/>
                  </a:cubicBezTo>
                  <a:cubicBezTo>
                    <a:pt x="17" y="182"/>
                    <a:pt x="17" y="183"/>
                    <a:pt x="19" y="186"/>
                  </a:cubicBezTo>
                  <a:cubicBezTo>
                    <a:pt x="23" y="190"/>
                    <a:pt x="24" y="190"/>
                    <a:pt x="25" y="190"/>
                  </a:cubicBezTo>
                  <a:cubicBezTo>
                    <a:pt x="26" y="190"/>
                    <a:pt x="27" y="190"/>
                    <a:pt x="29" y="192"/>
                  </a:cubicBezTo>
                  <a:cubicBezTo>
                    <a:pt x="33" y="194"/>
                    <a:pt x="30" y="198"/>
                    <a:pt x="29" y="200"/>
                  </a:cubicBezTo>
                  <a:cubicBezTo>
                    <a:pt x="29" y="201"/>
                    <a:pt x="28" y="202"/>
                    <a:pt x="28" y="202"/>
                  </a:cubicBezTo>
                  <a:cubicBezTo>
                    <a:pt x="28" y="202"/>
                    <a:pt x="28" y="202"/>
                    <a:pt x="28" y="202"/>
                  </a:cubicBezTo>
                  <a:cubicBezTo>
                    <a:pt x="28" y="202"/>
                    <a:pt x="28" y="203"/>
                    <a:pt x="28" y="203"/>
                  </a:cubicBezTo>
                  <a:cubicBezTo>
                    <a:pt x="32" y="203"/>
                    <a:pt x="36" y="208"/>
                    <a:pt x="39" y="212"/>
                  </a:cubicBezTo>
                  <a:cubicBezTo>
                    <a:pt x="41" y="214"/>
                    <a:pt x="42" y="215"/>
                    <a:pt x="43" y="216"/>
                  </a:cubicBezTo>
                  <a:cubicBezTo>
                    <a:pt x="44" y="218"/>
                    <a:pt x="47" y="217"/>
                    <a:pt x="49" y="216"/>
                  </a:cubicBezTo>
                  <a:cubicBezTo>
                    <a:pt x="51" y="215"/>
                    <a:pt x="53" y="214"/>
                    <a:pt x="55" y="214"/>
                  </a:cubicBezTo>
                  <a:cubicBezTo>
                    <a:pt x="57" y="214"/>
                    <a:pt x="58" y="212"/>
                    <a:pt x="58" y="211"/>
                  </a:cubicBezTo>
                  <a:cubicBezTo>
                    <a:pt x="59" y="210"/>
                    <a:pt x="59" y="208"/>
                    <a:pt x="60" y="208"/>
                  </a:cubicBezTo>
                  <a:cubicBezTo>
                    <a:pt x="61" y="208"/>
                    <a:pt x="61" y="209"/>
                    <a:pt x="62" y="209"/>
                  </a:cubicBezTo>
                  <a:cubicBezTo>
                    <a:pt x="64" y="212"/>
                    <a:pt x="68" y="217"/>
                    <a:pt x="68" y="221"/>
                  </a:cubicBezTo>
                  <a:cubicBezTo>
                    <a:pt x="68" y="222"/>
                    <a:pt x="67" y="223"/>
                    <a:pt x="66" y="224"/>
                  </a:cubicBezTo>
                  <a:cubicBezTo>
                    <a:pt x="65" y="225"/>
                    <a:pt x="65" y="227"/>
                    <a:pt x="66" y="230"/>
                  </a:cubicBezTo>
                  <a:cubicBezTo>
                    <a:pt x="66" y="232"/>
                    <a:pt x="66" y="233"/>
                    <a:pt x="66" y="234"/>
                  </a:cubicBezTo>
                  <a:cubicBezTo>
                    <a:pt x="66" y="234"/>
                    <a:pt x="67" y="235"/>
                    <a:pt x="69" y="235"/>
                  </a:cubicBezTo>
                  <a:cubicBezTo>
                    <a:pt x="72" y="235"/>
                    <a:pt x="76" y="234"/>
                    <a:pt x="76" y="232"/>
                  </a:cubicBezTo>
                  <a:cubicBezTo>
                    <a:pt x="76" y="230"/>
                    <a:pt x="79" y="229"/>
                    <a:pt x="83" y="229"/>
                  </a:cubicBezTo>
                  <a:cubicBezTo>
                    <a:pt x="87" y="229"/>
                    <a:pt x="91" y="230"/>
                    <a:pt x="93" y="233"/>
                  </a:cubicBezTo>
                  <a:cubicBezTo>
                    <a:pt x="96" y="236"/>
                    <a:pt x="98" y="238"/>
                    <a:pt x="98" y="238"/>
                  </a:cubicBezTo>
                  <a:cubicBezTo>
                    <a:pt x="98" y="238"/>
                    <a:pt x="98" y="237"/>
                    <a:pt x="98" y="236"/>
                  </a:cubicBezTo>
                  <a:cubicBezTo>
                    <a:pt x="98" y="232"/>
                    <a:pt x="101" y="228"/>
                    <a:pt x="103" y="228"/>
                  </a:cubicBezTo>
                  <a:cubicBezTo>
                    <a:pt x="104" y="228"/>
                    <a:pt x="105" y="228"/>
                    <a:pt x="105" y="230"/>
                  </a:cubicBezTo>
                  <a:cubicBezTo>
                    <a:pt x="105" y="231"/>
                    <a:pt x="105" y="233"/>
                    <a:pt x="109" y="233"/>
                  </a:cubicBezTo>
                  <a:cubicBezTo>
                    <a:pt x="110" y="233"/>
                    <a:pt x="113" y="232"/>
                    <a:pt x="116" y="231"/>
                  </a:cubicBezTo>
                  <a:cubicBezTo>
                    <a:pt x="119" y="229"/>
                    <a:pt x="120" y="229"/>
                    <a:pt x="121" y="229"/>
                  </a:cubicBezTo>
                  <a:cubicBezTo>
                    <a:pt x="121" y="229"/>
                    <a:pt x="122" y="230"/>
                    <a:pt x="122" y="230"/>
                  </a:cubicBezTo>
                  <a:cubicBezTo>
                    <a:pt x="123" y="231"/>
                    <a:pt x="121" y="233"/>
                    <a:pt x="119" y="236"/>
                  </a:cubicBezTo>
                  <a:cubicBezTo>
                    <a:pt x="118" y="237"/>
                    <a:pt x="118" y="237"/>
                    <a:pt x="118" y="237"/>
                  </a:cubicBezTo>
                  <a:cubicBezTo>
                    <a:pt x="115" y="241"/>
                    <a:pt x="115" y="245"/>
                    <a:pt x="115" y="249"/>
                  </a:cubicBezTo>
                  <a:cubicBezTo>
                    <a:pt x="115" y="252"/>
                    <a:pt x="116" y="255"/>
                    <a:pt x="113" y="256"/>
                  </a:cubicBezTo>
                  <a:cubicBezTo>
                    <a:pt x="112" y="256"/>
                    <a:pt x="110" y="258"/>
                    <a:pt x="109" y="260"/>
                  </a:cubicBezTo>
                  <a:cubicBezTo>
                    <a:pt x="106" y="264"/>
                    <a:pt x="103" y="267"/>
                    <a:pt x="99" y="268"/>
                  </a:cubicBezTo>
                  <a:cubicBezTo>
                    <a:pt x="93" y="269"/>
                    <a:pt x="83" y="280"/>
                    <a:pt x="81" y="282"/>
                  </a:cubicBezTo>
                  <a:cubicBezTo>
                    <a:pt x="80" y="283"/>
                    <a:pt x="79" y="283"/>
                    <a:pt x="78" y="283"/>
                  </a:cubicBezTo>
                  <a:cubicBezTo>
                    <a:pt x="77" y="283"/>
                    <a:pt x="76" y="283"/>
                    <a:pt x="74" y="283"/>
                  </a:cubicBezTo>
                  <a:cubicBezTo>
                    <a:pt x="72" y="282"/>
                    <a:pt x="70" y="282"/>
                    <a:pt x="68" y="282"/>
                  </a:cubicBezTo>
                  <a:cubicBezTo>
                    <a:pt x="64" y="282"/>
                    <a:pt x="64" y="283"/>
                    <a:pt x="63" y="284"/>
                  </a:cubicBezTo>
                  <a:cubicBezTo>
                    <a:pt x="62" y="287"/>
                    <a:pt x="60" y="289"/>
                    <a:pt x="58" y="292"/>
                  </a:cubicBezTo>
                  <a:cubicBezTo>
                    <a:pt x="56" y="293"/>
                    <a:pt x="55" y="294"/>
                    <a:pt x="55" y="295"/>
                  </a:cubicBezTo>
                  <a:cubicBezTo>
                    <a:pt x="55" y="295"/>
                    <a:pt x="55" y="295"/>
                    <a:pt x="55" y="295"/>
                  </a:cubicBezTo>
                  <a:cubicBezTo>
                    <a:pt x="58" y="295"/>
                    <a:pt x="66" y="290"/>
                    <a:pt x="67" y="288"/>
                  </a:cubicBezTo>
                  <a:cubicBezTo>
                    <a:pt x="67" y="286"/>
                    <a:pt x="68" y="286"/>
                    <a:pt x="69" y="286"/>
                  </a:cubicBezTo>
                  <a:cubicBezTo>
                    <a:pt x="70" y="286"/>
                    <a:pt x="71" y="286"/>
                    <a:pt x="72" y="288"/>
                  </a:cubicBezTo>
                  <a:cubicBezTo>
                    <a:pt x="73" y="288"/>
                    <a:pt x="73" y="288"/>
                    <a:pt x="74" y="288"/>
                  </a:cubicBezTo>
                  <a:cubicBezTo>
                    <a:pt x="75" y="288"/>
                    <a:pt x="78" y="286"/>
                    <a:pt x="80" y="285"/>
                  </a:cubicBezTo>
                  <a:cubicBezTo>
                    <a:pt x="82" y="284"/>
                    <a:pt x="83" y="283"/>
                    <a:pt x="85" y="283"/>
                  </a:cubicBezTo>
                  <a:cubicBezTo>
                    <a:pt x="87" y="283"/>
                    <a:pt x="88" y="283"/>
                    <a:pt x="89" y="283"/>
                  </a:cubicBezTo>
                  <a:cubicBezTo>
                    <a:pt x="89" y="283"/>
                    <a:pt x="89" y="283"/>
                    <a:pt x="89" y="283"/>
                  </a:cubicBezTo>
                  <a:cubicBezTo>
                    <a:pt x="90" y="283"/>
                    <a:pt x="91" y="283"/>
                    <a:pt x="91" y="282"/>
                  </a:cubicBezTo>
                  <a:cubicBezTo>
                    <a:pt x="93" y="282"/>
                    <a:pt x="95" y="280"/>
                    <a:pt x="99" y="279"/>
                  </a:cubicBezTo>
                  <a:cubicBezTo>
                    <a:pt x="104" y="279"/>
                    <a:pt x="104" y="278"/>
                    <a:pt x="104" y="276"/>
                  </a:cubicBezTo>
                  <a:cubicBezTo>
                    <a:pt x="104" y="275"/>
                    <a:pt x="105" y="274"/>
                    <a:pt x="105" y="273"/>
                  </a:cubicBezTo>
                  <a:cubicBezTo>
                    <a:pt x="107" y="269"/>
                    <a:pt x="124" y="262"/>
                    <a:pt x="126" y="261"/>
                  </a:cubicBezTo>
                  <a:cubicBezTo>
                    <a:pt x="127" y="261"/>
                    <a:pt x="127" y="260"/>
                    <a:pt x="128" y="259"/>
                  </a:cubicBezTo>
                  <a:cubicBezTo>
                    <a:pt x="128" y="257"/>
                    <a:pt x="129" y="255"/>
                    <a:pt x="131" y="255"/>
                  </a:cubicBezTo>
                  <a:cubicBezTo>
                    <a:pt x="134" y="255"/>
                    <a:pt x="140" y="250"/>
                    <a:pt x="143" y="247"/>
                  </a:cubicBezTo>
                  <a:cubicBezTo>
                    <a:pt x="146" y="245"/>
                    <a:pt x="147" y="245"/>
                    <a:pt x="149" y="244"/>
                  </a:cubicBezTo>
                  <a:cubicBezTo>
                    <a:pt x="150" y="244"/>
                    <a:pt x="151" y="244"/>
                    <a:pt x="152" y="244"/>
                  </a:cubicBezTo>
                  <a:cubicBezTo>
                    <a:pt x="153" y="244"/>
                    <a:pt x="153" y="242"/>
                    <a:pt x="153" y="240"/>
                  </a:cubicBezTo>
                  <a:cubicBezTo>
                    <a:pt x="153" y="238"/>
                    <a:pt x="153" y="236"/>
                    <a:pt x="156" y="236"/>
                  </a:cubicBezTo>
                  <a:cubicBezTo>
                    <a:pt x="159" y="235"/>
                    <a:pt x="161" y="233"/>
                    <a:pt x="161" y="231"/>
                  </a:cubicBezTo>
                  <a:cubicBezTo>
                    <a:pt x="161" y="230"/>
                    <a:pt x="158" y="229"/>
                    <a:pt x="156" y="229"/>
                  </a:cubicBezTo>
                  <a:cubicBezTo>
                    <a:pt x="154" y="228"/>
                    <a:pt x="152" y="228"/>
                    <a:pt x="152" y="227"/>
                  </a:cubicBezTo>
                  <a:cubicBezTo>
                    <a:pt x="152" y="226"/>
                    <a:pt x="152" y="225"/>
                    <a:pt x="152" y="224"/>
                  </a:cubicBezTo>
                  <a:cubicBezTo>
                    <a:pt x="154" y="221"/>
                    <a:pt x="159" y="217"/>
                    <a:pt x="162" y="217"/>
                  </a:cubicBezTo>
                  <a:cubicBezTo>
                    <a:pt x="162" y="217"/>
                    <a:pt x="162" y="217"/>
                    <a:pt x="162" y="217"/>
                  </a:cubicBezTo>
                  <a:cubicBezTo>
                    <a:pt x="162" y="217"/>
                    <a:pt x="162" y="217"/>
                    <a:pt x="162" y="217"/>
                  </a:cubicBezTo>
                  <a:cubicBezTo>
                    <a:pt x="165" y="217"/>
                    <a:pt x="168" y="215"/>
                    <a:pt x="168" y="212"/>
                  </a:cubicBezTo>
                  <a:cubicBezTo>
                    <a:pt x="169" y="208"/>
                    <a:pt x="171" y="207"/>
                    <a:pt x="173" y="206"/>
                  </a:cubicBezTo>
                  <a:cubicBezTo>
                    <a:pt x="174" y="205"/>
                    <a:pt x="175" y="204"/>
                    <a:pt x="176" y="203"/>
                  </a:cubicBezTo>
                  <a:cubicBezTo>
                    <a:pt x="178" y="201"/>
                    <a:pt x="178" y="200"/>
                    <a:pt x="179" y="199"/>
                  </a:cubicBezTo>
                  <a:cubicBezTo>
                    <a:pt x="179" y="197"/>
                    <a:pt x="180" y="196"/>
                    <a:pt x="183" y="196"/>
                  </a:cubicBezTo>
                  <a:cubicBezTo>
                    <a:pt x="184" y="195"/>
                    <a:pt x="186" y="194"/>
                    <a:pt x="188" y="192"/>
                  </a:cubicBezTo>
                  <a:cubicBezTo>
                    <a:pt x="189" y="191"/>
                    <a:pt x="191" y="190"/>
                    <a:pt x="192" y="189"/>
                  </a:cubicBezTo>
                  <a:cubicBezTo>
                    <a:pt x="195" y="188"/>
                    <a:pt x="195" y="189"/>
                    <a:pt x="195" y="190"/>
                  </a:cubicBezTo>
                  <a:cubicBezTo>
                    <a:pt x="196" y="191"/>
                    <a:pt x="196" y="191"/>
                    <a:pt x="199" y="192"/>
                  </a:cubicBezTo>
                  <a:cubicBezTo>
                    <a:pt x="203" y="192"/>
                    <a:pt x="205" y="194"/>
                    <a:pt x="205" y="196"/>
                  </a:cubicBezTo>
                  <a:cubicBezTo>
                    <a:pt x="205" y="197"/>
                    <a:pt x="204" y="198"/>
                    <a:pt x="202" y="198"/>
                  </a:cubicBezTo>
                  <a:cubicBezTo>
                    <a:pt x="201" y="198"/>
                    <a:pt x="200" y="198"/>
                    <a:pt x="199" y="198"/>
                  </a:cubicBezTo>
                  <a:cubicBezTo>
                    <a:pt x="197" y="197"/>
                    <a:pt x="196" y="196"/>
                    <a:pt x="194" y="196"/>
                  </a:cubicBezTo>
                  <a:cubicBezTo>
                    <a:pt x="193" y="196"/>
                    <a:pt x="191" y="197"/>
                    <a:pt x="188" y="200"/>
                  </a:cubicBezTo>
                  <a:cubicBezTo>
                    <a:pt x="186" y="202"/>
                    <a:pt x="186" y="203"/>
                    <a:pt x="186" y="204"/>
                  </a:cubicBezTo>
                  <a:cubicBezTo>
                    <a:pt x="186" y="206"/>
                    <a:pt x="186" y="208"/>
                    <a:pt x="184" y="210"/>
                  </a:cubicBezTo>
                  <a:cubicBezTo>
                    <a:pt x="181" y="213"/>
                    <a:pt x="181" y="215"/>
                    <a:pt x="182" y="216"/>
                  </a:cubicBezTo>
                  <a:cubicBezTo>
                    <a:pt x="182" y="216"/>
                    <a:pt x="183" y="217"/>
                    <a:pt x="184" y="217"/>
                  </a:cubicBezTo>
                  <a:cubicBezTo>
                    <a:pt x="186" y="217"/>
                    <a:pt x="187" y="218"/>
                    <a:pt x="187" y="219"/>
                  </a:cubicBezTo>
                  <a:cubicBezTo>
                    <a:pt x="187" y="221"/>
                    <a:pt x="183" y="223"/>
                    <a:pt x="180" y="224"/>
                  </a:cubicBezTo>
                  <a:cubicBezTo>
                    <a:pt x="179" y="224"/>
                    <a:pt x="179" y="224"/>
                    <a:pt x="179" y="224"/>
                  </a:cubicBezTo>
                  <a:cubicBezTo>
                    <a:pt x="179" y="224"/>
                    <a:pt x="181" y="225"/>
                    <a:pt x="184" y="225"/>
                  </a:cubicBezTo>
                  <a:cubicBezTo>
                    <a:pt x="188" y="225"/>
                    <a:pt x="192" y="222"/>
                    <a:pt x="197" y="219"/>
                  </a:cubicBezTo>
                  <a:cubicBezTo>
                    <a:pt x="200" y="217"/>
                    <a:pt x="203" y="215"/>
                    <a:pt x="206" y="213"/>
                  </a:cubicBezTo>
                  <a:cubicBezTo>
                    <a:pt x="209" y="212"/>
                    <a:pt x="211" y="211"/>
                    <a:pt x="214" y="211"/>
                  </a:cubicBezTo>
                  <a:cubicBezTo>
                    <a:pt x="217" y="211"/>
                    <a:pt x="218" y="212"/>
                    <a:pt x="220" y="212"/>
                  </a:cubicBezTo>
                  <a:cubicBezTo>
                    <a:pt x="221" y="212"/>
                    <a:pt x="222" y="212"/>
                    <a:pt x="223" y="212"/>
                  </a:cubicBezTo>
                  <a:cubicBezTo>
                    <a:pt x="223" y="212"/>
                    <a:pt x="222" y="212"/>
                    <a:pt x="222" y="211"/>
                  </a:cubicBezTo>
                  <a:cubicBezTo>
                    <a:pt x="222" y="210"/>
                    <a:pt x="221" y="209"/>
                    <a:pt x="221" y="208"/>
                  </a:cubicBezTo>
                  <a:cubicBezTo>
                    <a:pt x="222" y="208"/>
                    <a:pt x="222" y="207"/>
                    <a:pt x="223" y="207"/>
                  </a:cubicBezTo>
                  <a:cubicBezTo>
                    <a:pt x="222" y="207"/>
                    <a:pt x="222" y="207"/>
                    <a:pt x="222" y="206"/>
                  </a:cubicBezTo>
                  <a:cubicBezTo>
                    <a:pt x="221" y="205"/>
                    <a:pt x="218" y="204"/>
                    <a:pt x="217" y="201"/>
                  </a:cubicBezTo>
                  <a:cubicBezTo>
                    <a:pt x="217" y="200"/>
                    <a:pt x="217" y="199"/>
                    <a:pt x="217" y="198"/>
                  </a:cubicBezTo>
                  <a:cubicBezTo>
                    <a:pt x="218" y="197"/>
                    <a:pt x="218" y="197"/>
                    <a:pt x="219" y="197"/>
                  </a:cubicBezTo>
                  <a:cubicBezTo>
                    <a:pt x="220" y="196"/>
                    <a:pt x="221" y="196"/>
                    <a:pt x="221" y="195"/>
                  </a:cubicBezTo>
                  <a:cubicBezTo>
                    <a:pt x="222" y="193"/>
                    <a:pt x="223" y="192"/>
                    <a:pt x="224" y="192"/>
                  </a:cubicBezTo>
                  <a:cubicBezTo>
                    <a:pt x="226" y="192"/>
                    <a:pt x="227" y="193"/>
                    <a:pt x="229" y="194"/>
                  </a:cubicBezTo>
                  <a:cubicBezTo>
                    <a:pt x="229" y="194"/>
                    <a:pt x="230" y="194"/>
                    <a:pt x="231" y="194"/>
                  </a:cubicBezTo>
                  <a:cubicBezTo>
                    <a:pt x="232" y="194"/>
                    <a:pt x="232" y="194"/>
                    <a:pt x="233" y="194"/>
                  </a:cubicBezTo>
                  <a:cubicBezTo>
                    <a:pt x="234" y="194"/>
                    <a:pt x="236" y="195"/>
                    <a:pt x="237" y="197"/>
                  </a:cubicBezTo>
                  <a:cubicBezTo>
                    <a:pt x="238" y="199"/>
                    <a:pt x="239" y="199"/>
                    <a:pt x="239" y="199"/>
                  </a:cubicBezTo>
                  <a:cubicBezTo>
                    <a:pt x="239" y="199"/>
                    <a:pt x="240" y="199"/>
                    <a:pt x="240" y="198"/>
                  </a:cubicBezTo>
                  <a:cubicBezTo>
                    <a:pt x="241" y="198"/>
                    <a:pt x="242" y="198"/>
                    <a:pt x="243" y="198"/>
                  </a:cubicBezTo>
                  <a:cubicBezTo>
                    <a:pt x="244" y="198"/>
                    <a:pt x="245" y="198"/>
                    <a:pt x="246" y="199"/>
                  </a:cubicBezTo>
                  <a:cubicBezTo>
                    <a:pt x="247" y="200"/>
                    <a:pt x="248" y="201"/>
                    <a:pt x="248" y="202"/>
                  </a:cubicBezTo>
                  <a:cubicBezTo>
                    <a:pt x="247" y="203"/>
                    <a:pt x="246" y="204"/>
                    <a:pt x="243" y="204"/>
                  </a:cubicBezTo>
                  <a:cubicBezTo>
                    <a:pt x="242" y="204"/>
                    <a:pt x="241" y="204"/>
                    <a:pt x="240" y="205"/>
                  </a:cubicBezTo>
                  <a:cubicBezTo>
                    <a:pt x="239" y="205"/>
                    <a:pt x="239" y="206"/>
                    <a:pt x="239" y="206"/>
                  </a:cubicBezTo>
                  <a:cubicBezTo>
                    <a:pt x="239" y="207"/>
                    <a:pt x="240" y="208"/>
                    <a:pt x="241" y="207"/>
                  </a:cubicBezTo>
                  <a:cubicBezTo>
                    <a:pt x="243" y="205"/>
                    <a:pt x="245" y="203"/>
                    <a:pt x="247" y="203"/>
                  </a:cubicBezTo>
                  <a:cubicBezTo>
                    <a:pt x="249" y="203"/>
                    <a:pt x="250" y="204"/>
                    <a:pt x="251" y="205"/>
                  </a:cubicBezTo>
                  <a:cubicBezTo>
                    <a:pt x="252" y="206"/>
                    <a:pt x="253" y="206"/>
                    <a:pt x="253" y="206"/>
                  </a:cubicBezTo>
                  <a:cubicBezTo>
                    <a:pt x="254" y="206"/>
                    <a:pt x="255" y="205"/>
                    <a:pt x="257" y="204"/>
                  </a:cubicBezTo>
                  <a:cubicBezTo>
                    <a:pt x="257" y="203"/>
                    <a:pt x="258" y="203"/>
                    <a:pt x="259" y="203"/>
                  </a:cubicBezTo>
                  <a:cubicBezTo>
                    <a:pt x="259" y="203"/>
                    <a:pt x="260" y="203"/>
                    <a:pt x="261" y="205"/>
                  </a:cubicBezTo>
                  <a:cubicBezTo>
                    <a:pt x="261" y="205"/>
                    <a:pt x="261" y="206"/>
                    <a:pt x="261" y="207"/>
                  </a:cubicBezTo>
                  <a:cubicBezTo>
                    <a:pt x="261" y="208"/>
                    <a:pt x="267" y="209"/>
                    <a:pt x="271" y="210"/>
                  </a:cubicBezTo>
                  <a:cubicBezTo>
                    <a:pt x="273" y="210"/>
                    <a:pt x="273" y="210"/>
                    <a:pt x="273" y="210"/>
                  </a:cubicBezTo>
                  <a:cubicBezTo>
                    <a:pt x="274" y="210"/>
                    <a:pt x="277" y="211"/>
                    <a:pt x="279" y="211"/>
                  </a:cubicBezTo>
                  <a:cubicBezTo>
                    <a:pt x="285" y="211"/>
                    <a:pt x="291" y="210"/>
                    <a:pt x="294" y="210"/>
                  </a:cubicBezTo>
                  <a:cubicBezTo>
                    <a:pt x="295" y="209"/>
                    <a:pt x="296" y="209"/>
                    <a:pt x="297" y="209"/>
                  </a:cubicBezTo>
                  <a:cubicBezTo>
                    <a:pt x="297" y="209"/>
                    <a:pt x="297" y="209"/>
                    <a:pt x="297" y="209"/>
                  </a:cubicBezTo>
                  <a:cubicBezTo>
                    <a:pt x="299" y="209"/>
                    <a:pt x="300" y="211"/>
                    <a:pt x="301" y="212"/>
                  </a:cubicBezTo>
                  <a:cubicBezTo>
                    <a:pt x="302" y="213"/>
                    <a:pt x="303" y="215"/>
                    <a:pt x="307" y="216"/>
                  </a:cubicBezTo>
                  <a:cubicBezTo>
                    <a:pt x="311" y="217"/>
                    <a:pt x="313" y="215"/>
                    <a:pt x="315" y="213"/>
                  </a:cubicBezTo>
                  <a:cubicBezTo>
                    <a:pt x="316" y="212"/>
                    <a:pt x="318" y="211"/>
                    <a:pt x="319" y="211"/>
                  </a:cubicBezTo>
                  <a:cubicBezTo>
                    <a:pt x="320" y="211"/>
                    <a:pt x="321" y="211"/>
                    <a:pt x="321" y="212"/>
                  </a:cubicBezTo>
                  <a:cubicBezTo>
                    <a:pt x="323" y="213"/>
                    <a:pt x="323" y="214"/>
                    <a:pt x="323" y="215"/>
                  </a:cubicBezTo>
                  <a:cubicBezTo>
                    <a:pt x="323" y="217"/>
                    <a:pt x="322" y="218"/>
                    <a:pt x="321" y="219"/>
                  </a:cubicBezTo>
                  <a:cubicBezTo>
                    <a:pt x="320" y="219"/>
                    <a:pt x="320" y="220"/>
                    <a:pt x="319" y="220"/>
                  </a:cubicBezTo>
                  <a:cubicBezTo>
                    <a:pt x="319" y="221"/>
                    <a:pt x="319" y="221"/>
                    <a:pt x="319" y="221"/>
                  </a:cubicBezTo>
                  <a:cubicBezTo>
                    <a:pt x="319" y="221"/>
                    <a:pt x="321" y="222"/>
                    <a:pt x="322" y="222"/>
                  </a:cubicBezTo>
                  <a:cubicBezTo>
                    <a:pt x="323" y="222"/>
                    <a:pt x="324" y="222"/>
                    <a:pt x="324" y="223"/>
                  </a:cubicBezTo>
                  <a:cubicBezTo>
                    <a:pt x="325" y="223"/>
                    <a:pt x="326" y="223"/>
                    <a:pt x="327" y="224"/>
                  </a:cubicBezTo>
                  <a:cubicBezTo>
                    <a:pt x="330" y="225"/>
                    <a:pt x="335" y="227"/>
                    <a:pt x="338" y="229"/>
                  </a:cubicBezTo>
                  <a:cubicBezTo>
                    <a:pt x="339" y="230"/>
                    <a:pt x="339" y="231"/>
                    <a:pt x="340" y="232"/>
                  </a:cubicBezTo>
                  <a:cubicBezTo>
                    <a:pt x="342" y="234"/>
                    <a:pt x="345" y="237"/>
                    <a:pt x="351" y="240"/>
                  </a:cubicBezTo>
                  <a:cubicBezTo>
                    <a:pt x="353" y="241"/>
                    <a:pt x="353" y="241"/>
                    <a:pt x="353" y="240"/>
                  </a:cubicBezTo>
                  <a:cubicBezTo>
                    <a:pt x="354" y="240"/>
                    <a:pt x="353" y="239"/>
                    <a:pt x="353" y="238"/>
                  </a:cubicBezTo>
                  <a:cubicBezTo>
                    <a:pt x="353" y="236"/>
                    <a:pt x="353" y="235"/>
                    <a:pt x="354" y="234"/>
                  </a:cubicBezTo>
                  <a:cubicBezTo>
                    <a:pt x="355" y="233"/>
                    <a:pt x="356" y="233"/>
                    <a:pt x="358" y="235"/>
                  </a:cubicBezTo>
                  <a:cubicBezTo>
                    <a:pt x="360" y="237"/>
                    <a:pt x="361" y="237"/>
                    <a:pt x="362" y="237"/>
                  </a:cubicBezTo>
                  <a:cubicBezTo>
                    <a:pt x="363" y="237"/>
                    <a:pt x="364" y="237"/>
                    <a:pt x="367" y="239"/>
                  </a:cubicBezTo>
                  <a:cubicBezTo>
                    <a:pt x="367" y="240"/>
                    <a:pt x="368" y="240"/>
                    <a:pt x="368" y="241"/>
                  </a:cubicBezTo>
                  <a:cubicBezTo>
                    <a:pt x="368" y="239"/>
                    <a:pt x="367" y="233"/>
                    <a:pt x="366" y="231"/>
                  </a:cubicBezTo>
                  <a:cubicBezTo>
                    <a:pt x="365" y="228"/>
                    <a:pt x="365" y="227"/>
                    <a:pt x="366" y="226"/>
                  </a:cubicBezTo>
                  <a:cubicBezTo>
                    <a:pt x="366" y="226"/>
                    <a:pt x="366" y="226"/>
                    <a:pt x="367" y="226"/>
                  </a:cubicBezTo>
                  <a:cubicBezTo>
                    <a:pt x="369" y="226"/>
                    <a:pt x="372" y="230"/>
                    <a:pt x="372" y="231"/>
                  </a:cubicBezTo>
                  <a:cubicBezTo>
                    <a:pt x="375" y="235"/>
                    <a:pt x="375" y="242"/>
                    <a:pt x="373" y="247"/>
                  </a:cubicBezTo>
                  <a:cubicBezTo>
                    <a:pt x="373" y="248"/>
                    <a:pt x="371" y="249"/>
                    <a:pt x="369" y="249"/>
                  </a:cubicBezTo>
                  <a:cubicBezTo>
                    <a:pt x="367" y="249"/>
                    <a:pt x="365" y="248"/>
                    <a:pt x="364" y="247"/>
                  </a:cubicBezTo>
                  <a:cubicBezTo>
                    <a:pt x="363" y="246"/>
                    <a:pt x="363" y="245"/>
                    <a:pt x="363" y="244"/>
                  </a:cubicBezTo>
                  <a:cubicBezTo>
                    <a:pt x="363" y="244"/>
                    <a:pt x="363" y="244"/>
                    <a:pt x="362" y="244"/>
                  </a:cubicBezTo>
                  <a:cubicBezTo>
                    <a:pt x="360" y="244"/>
                    <a:pt x="357" y="245"/>
                    <a:pt x="357" y="247"/>
                  </a:cubicBezTo>
                  <a:cubicBezTo>
                    <a:pt x="357" y="250"/>
                    <a:pt x="362" y="256"/>
                    <a:pt x="366" y="257"/>
                  </a:cubicBezTo>
                  <a:cubicBezTo>
                    <a:pt x="369" y="257"/>
                    <a:pt x="369" y="260"/>
                    <a:pt x="369" y="262"/>
                  </a:cubicBezTo>
                  <a:cubicBezTo>
                    <a:pt x="369" y="263"/>
                    <a:pt x="369" y="264"/>
                    <a:pt x="369" y="264"/>
                  </a:cubicBezTo>
                  <a:cubicBezTo>
                    <a:pt x="372" y="265"/>
                    <a:pt x="373" y="268"/>
                    <a:pt x="373" y="269"/>
                  </a:cubicBezTo>
                  <a:cubicBezTo>
                    <a:pt x="373" y="270"/>
                    <a:pt x="374" y="271"/>
                    <a:pt x="374" y="271"/>
                  </a:cubicBezTo>
                  <a:cubicBezTo>
                    <a:pt x="374" y="271"/>
                    <a:pt x="374" y="271"/>
                    <a:pt x="374" y="270"/>
                  </a:cubicBezTo>
                  <a:cubicBezTo>
                    <a:pt x="375" y="268"/>
                    <a:pt x="374" y="263"/>
                    <a:pt x="372" y="260"/>
                  </a:cubicBezTo>
                  <a:cubicBezTo>
                    <a:pt x="371" y="258"/>
                    <a:pt x="371" y="255"/>
                    <a:pt x="372" y="253"/>
                  </a:cubicBezTo>
                  <a:cubicBezTo>
                    <a:pt x="372" y="251"/>
                    <a:pt x="374" y="251"/>
                    <a:pt x="375" y="251"/>
                  </a:cubicBezTo>
                  <a:cubicBezTo>
                    <a:pt x="378" y="252"/>
                    <a:pt x="377" y="255"/>
                    <a:pt x="377" y="257"/>
                  </a:cubicBezTo>
                  <a:cubicBezTo>
                    <a:pt x="377" y="258"/>
                    <a:pt x="377" y="259"/>
                    <a:pt x="377" y="259"/>
                  </a:cubicBezTo>
                  <a:cubicBezTo>
                    <a:pt x="378" y="260"/>
                    <a:pt x="379" y="259"/>
                    <a:pt x="379" y="258"/>
                  </a:cubicBezTo>
                  <a:cubicBezTo>
                    <a:pt x="380" y="257"/>
                    <a:pt x="381" y="256"/>
                    <a:pt x="383" y="255"/>
                  </a:cubicBezTo>
                  <a:cubicBezTo>
                    <a:pt x="384" y="255"/>
                    <a:pt x="384" y="253"/>
                    <a:pt x="383" y="251"/>
                  </a:cubicBezTo>
                  <a:cubicBezTo>
                    <a:pt x="382" y="249"/>
                    <a:pt x="381" y="247"/>
                    <a:pt x="382" y="245"/>
                  </a:cubicBezTo>
                  <a:cubicBezTo>
                    <a:pt x="383" y="244"/>
                    <a:pt x="384" y="244"/>
                    <a:pt x="384" y="244"/>
                  </a:cubicBezTo>
                  <a:cubicBezTo>
                    <a:pt x="387" y="244"/>
                    <a:pt x="390" y="249"/>
                    <a:pt x="391" y="253"/>
                  </a:cubicBezTo>
                  <a:cubicBezTo>
                    <a:pt x="392" y="257"/>
                    <a:pt x="390" y="258"/>
                    <a:pt x="388" y="260"/>
                  </a:cubicBezTo>
                  <a:cubicBezTo>
                    <a:pt x="387" y="260"/>
                    <a:pt x="387" y="261"/>
                    <a:pt x="387" y="261"/>
                  </a:cubicBezTo>
                  <a:cubicBezTo>
                    <a:pt x="387" y="264"/>
                    <a:pt x="384" y="264"/>
                    <a:pt x="383" y="264"/>
                  </a:cubicBezTo>
                  <a:cubicBezTo>
                    <a:pt x="382" y="264"/>
                    <a:pt x="381" y="264"/>
                    <a:pt x="380" y="265"/>
                  </a:cubicBezTo>
                  <a:cubicBezTo>
                    <a:pt x="380" y="265"/>
                    <a:pt x="380" y="267"/>
                    <a:pt x="380" y="271"/>
                  </a:cubicBezTo>
                  <a:cubicBezTo>
                    <a:pt x="380" y="273"/>
                    <a:pt x="381" y="274"/>
                    <a:pt x="381" y="275"/>
                  </a:cubicBezTo>
                  <a:cubicBezTo>
                    <a:pt x="382" y="274"/>
                    <a:pt x="382" y="273"/>
                    <a:pt x="382" y="272"/>
                  </a:cubicBezTo>
                  <a:cubicBezTo>
                    <a:pt x="383" y="271"/>
                    <a:pt x="384" y="270"/>
                    <a:pt x="385" y="270"/>
                  </a:cubicBezTo>
                  <a:cubicBezTo>
                    <a:pt x="386" y="270"/>
                    <a:pt x="386" y="271"/>
                    <a:pt x="386" y="272"/>
                  </a:cubicBezTo>
                  <a:cubicBezTo>
                    <a:pt x="387" y="272"/>
                    <a:pt x="387" y="272"/>
                    <a:pt x="387" y="272"/>
                  </a:cubicBezTo>
                  <a:cubicBezTo>
                    <a:pt x="387" y="272"/>
                    <a:pt x="388" y="271"/>
                    <a:pt x="388" y="270"/>
                  </a:cubicBezTo>
                  <a:cubicBezTo>
                    <a:pt x="390" y="269"/>
                    <a:pt x="391" y="268"/>
                    <a:pt x="392" y="268"/>
                  </a:cubicBezTo>
                  <a:cubicBezTo>
                    <a:pt x="392" y="268"/>
                    <a:pt x="393" y="269"/>
                    <a:pt x="394" y="270"/>
                  </a:cubicBezTo>
                  <a:cubicBezTo>
                    <a:pt x="395" y="273"/>
                    <a:pt x="399" y="277"/>
                    <a:pt x="402" y="277"/>
                  </a:cubicBezTo>
                  <a:cubicBezTo>
                    <a:pt x="402" y="277"/>
                    <a:pt x="402" y="277"/>
                    <a:pt x="402" y="277"/>
                  </a:cubicBezTo>
                  <a:cubicBezTo>
                    <a:pt x="402" y="277"/>
                    <a:pt x="402" y="277"/>
                    <a:pt x="402" y="277"/>
                  </a:cubicBezTo>
                  <a:cubicBezTo>
                    <a:pt x="402" y="275"/>
                    <a:pt x="400" y="273"/>
                    <a:pt x="398" y="273"/>
                  </a:cubicBezTo>
                  <a:cubicBezTo>
                    <a:pt x="396" y="273"/>
                    <a:pt x="394" y="272"/>
                    <a:pt x="394" y="269"/>
                  </a:cubicBezTo>
                  <a:cubicBezTo>
                    <a:pt x="394" y="267"/>
                    <a:pt x="396" y="265"/>
                    <a:pt x="398" y="265"/>
                  </a:cubicBezTo>
                  <a:cubicBezTo>
                    <a:pt x="399" y="265"/>
                    <a:pt x="401" y="266"/>
                    <a:pt x="403" y="268"/>
                  </a:cubicBezTo>
                  <a:cubicBezTo>
                    <a:pt x="405" y="271"/>
                    <a:pt x="408" y="275"/>
                    <a:pt x="408" y="277"/>
                  </a:cubicBezTo>
                  <a:cubicBezTo>
                    <a:pt x="408" y="280"/>
                    <a:pt x="406" y="281"/>
                    <a:pt x="405" y="281"/>
                  </a:cubicBezTo>
                  <a:cubicBezTo>
                    <a:pt x="404" y="282"/>
                    <a:pt x="403" y="283"/>
                    <a:pt x="402" y="284"/>
                  </a:cubicBezTo>
                  <a:cubicBezTo>
                    <a:pt x="401" y="284"/>
                    <a:pt x="400" y="285"/>
                    <a:pt x="400" y="285"/>
                  </a:cubicBezTo>
                  <a:cubicBezTo>
                    <a:pt x="398" y="285"/>
                    <a:pt x="397" y="283"/>
                    <a:pt x="395" y="282"/>
                  </a:cubicBezTo>
                  <a:cubicBezTo>
                    <a:pt x="394" y="281"/>
                    <a:pt x="392" y="279"/>
                    <a:pt x="391" y="279"/>
                  </a:cubicBezTo>
                  <a:cubicBezTo>
                    <a:pt x="391" y="279"/>
                    <a:pt x="391" y="279"/>
                    <a:pt x="391" y="279"/>
                  </a:cubicBezTo>
                  <a:cubicBezTo>
                    <a:pt x="391" y="280"/>
                    <a:pt x="392" y="283"/>
                    <a:pt x="393" y="284"/>
                  </a:cubicBezTo>
                  <a:cubicBezTo>
                    <a:pt x="393" y="285"/>
                    <a:pt x="393" y="286"/>
                    <a:pt x="394" y="287"/>
                  </a:cubicBezTo>
                  <a:cubicBezTo>
                    <a:pt x="394" y="289"/>
                    <a:pt x="394" y="291"/>
                    <a:pt x="393" y="292"/>
                  </a:cubicBezTo>
                  <a:cubicBezTo>
                    <a:pt x="392" y="295"/>
                    <a:pt x="392" y="296"/>
                    <a:pt x="394" y="297"/>
                  </a:cubicBezTo>
                  <a:cubicBezTo>
                    <a:pt x="395" y="298"/>
                    <a:pt x="395" y="298"/>
                    <a:pt x="395" y="298"/>
                  </a:cubicBezTo>
                  <a:cubicBezTo>
                    <a:pt x="395" y="298"/>
                    <a:pt x="395" y="297"/>
                    <a:pt x="395" y="296"/>
                  </a:cubicBezTo>
                  <a:cubicBezTo>
                    <a:pt x="395" y="295"/>
                    <a:pt x="396" y="295"/>
                    <a:pt x="396" y="294"/>
                  </a:cubicBezTo>
                  <a:cubicBezTo>
                    <a:pt x="396" y="293"/>
                    <a:pt x="397" y="293"/>
                    <a:pt x="398" y="293"/>
                  </a:cubicBezTo>
                  <a:cubicBezTo>
                    <a:pt x="399" y="293"/>
                    <a:pt x="401" y="294"/>
                    <a:pt x="404" y="296"/>
                  </a:cubicBezTo>
                  <a:cubicBezTo>
                    <a:pt x="404" y="296"/>
                    <a:pt x="404" y="293"/>
                    <a:pt x="404" y="290"/>
                  </a:cubicBezTo>
                  <a:cubicBezTo>
                    <a:pt x="404" y="289"/>
                    <a:pt x="405" y="288"/>
                    <a:pt x="407" y="288"/>
                  </a:cubicBezTo>
                  <a:cubicBezTo>
                    <a:pt x="408" y="288"/>
                    <a:pt x="411" y="290"/>
                    <a:pt x="412" y="292"/>
                  </a:cubicBezTo>
                  <a:cubicBezTo>
                    <a:pt x="412" y="292"/>
                    <a:pt x="412" y="292"/>
                    <a:pt x="412" y="292"/>
                  </a:cubicBezTo>
                  <a:cubicBezTo>
                    <a:pt x="412" y="292"/>
                    <a:pt x="413" y="291"/>
                    <a:pt x="413" y="291"/>
                  </a:cubicBezTo>
                  <a:cubicBezTo>
                    <a:pt x="413" y="290"/>
                    <a:pt x="415" y="288"/>
                    <a:pt x="417" y="289"/>
                  </a:cubicBezTo>
                  <a:cubicBezTo>
                    <a:pt x="417" y="289"/>
                    <a:pt x="418" y="289"/>
                    <a:pt x="419" y="290"/>
                  </a:cubicBezTo>
                  <a:cubicBezTo>
                    <a:pt x="419" y="291"/>
                    <a:pt x="419" y="293"/>
                    <a:pt x="419" y="295"/>
                  </a:cubicBezTo>
                  <a:cubicBezTo>
                    <a:pt x="419" y="296"/>
                    <a:pt x="419" y="297"/>
                    <a:pt x="419" y="29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latin typeface="Source Sans Pro" charset="0"/>
              </a:endParaRPr>
            </a:p>
          </p:txBody>
        </p:sp>
      </p:grpSp>
      <p:sp>
        <p:nvSpPr>
          <p:cNvPr id="325" name="Freeform 152"/>
          <p:cNvSpPr>
            <a:spLocks/>
          </p:cNvSpPr>
          <p:nvPr/>
        </p:nvSpPr>
        <p:spPr bwMode="auto">
          <a:xfrm>
            <a:off x="4054367" y="3515961"/>
            <a:ext cx="830719" cy="836839"/>
          </a:xfrm>
          <a:custGeom>
            <a:avLst/>
            <a:gdLst>
              <a:gd name="T0" fmla="*/ 403 w 446"/>
              <a:gd name="T1" fmla="*/ 103 h 456"/>
              <a:gd name="T2" fmla="*/ 334 w 446"/>
              <a:gd name="T3" fmla="*/ 95 h 456"/>
              <a:gd name="T4" fmla="*/ 292 w 446"/>
              <a:gd name="T5" fmla="*/ 76 h 456"/>
              <a:gd name="T6" fmla="*/ 288 w 446"/>
              <a:gd name="T7" fmla="*/ 65 h 456"/>
              <a:gd name="T8" fmla="*/ 256 w 446"/>
              <a:gd name="T9" fmla="*/ 63 h 456"/>
              <a:gd name="T10" fmla="*/ 259 w 446"/>
              <a:gd name="T11" fmla="*/ 22 h 456"/>
              <a:gd name="T12" fmla="*/ 250 w 446"/>
              <a:gd name="T13" fmla="*/ 18 h 456"/>
              <a:gd name="T14" fmla="*/ 245 w 446"/>
              <a:gd name="T15" fmla="*/ 27 h 456"/>
              <a:gd name="T16" fmla="*/ 227 w 446"/>
              <a:gd name="T17" fmla="*/ 36 h 456"/>
              <a:gd name="T18" fmla="*/ 223 w 446"/>
              <a:gd name="T19" fmla="*/ 35 h 456"/>
              <a:gd name="T20" fmla="*/ 219 w 446"/>
              <a:gd name="T21" fmla="*/ 32 h 456"/>
              <a:gd name="T22" fmla="*/ 207 w 446"/>
              <a:gd name="T23" fmla="*/ 31 h 456"/>
              <a:gd name="T24" fmla="*/ 200 w 446"/>
              <a:gd name="T25" fmla="*/ 39 h 456"/>
              <a:gd name="T26" fmla="*/ 190 w 446"/>
              <a:gd name="T27" fmla="*/ 38 h 456"/>
              <a:gd name="T28" fmla="*/ 172 w 446"/>
              <a:gd name="T29" fmla="*/ 45 h 456"/>
              <a:gd name="T30" fmla="*/ 155 w 446"/>
              <a:gd name="T31" fmla="*/ 0 h 456"/>
              <a:gd name="T32" fmla="*/ 152 w 446"/>
              <a:gd name="T33" fmla="*/ 3 h 456"/>
              <a:gd name="T34" fmla="*/ 127 w 446"/>
              <a:gd name="T35" fmla="*/ 16 h 456"/>
              <a:gd name="T36" fmla="*/ 108 w 446"/>
              <a:gd name="T37" fmla="*/ 12 h 456"/>
              <a:gd name="T38" fmla="*/ 113 w 446"/>
              <a:gd name="T39" fmla="*/ 30 h 456"/>
              <a:gd name="T40" fmla="*/ 111 w 446"/>
              <a:gd name="T41" fmla="*/ 41 h 456"/>
              <a:gd name="T42" fmla="*/ 90 w 446"/>
              <a:gd name="T43" fmla="*/ 51 h 456"/>
              <a:gd name="T44" fmla="*/ 77 w 446"/>
              <a:gd name="T45" fmla="*/ 41 h 456"/>
              <a:gd name="T46" fmla="*/ 71 w 446"/>
              <a:gd name="T47" fmla="*/ 38 h 456"/>
              <a:gd name="T48" fmla="*/ 46 w 446"/>
              <a:gd name="T49" fmla="*/ 41 h 456"/>
              <a:gd name="T50" fmla="*/ 48 w 446"/>
              <a:gd name="T51" fmla="*/ 65 h 456"/>
              <a:gd name="T52" fmla="*/ 43 w 446"/>
              <a:gd name="T53" fmla="*/ 107 h 456"/>
              <a:gd name="T54" fmla="*/ 41 w 446"/>
              <a:gd name="T55" fmla="*/ 107 h 456"/>
              <a:gd name="T56" fmla="*/ 9 w 446"/>
              <a:gd name="T57" fmla="*/ 124 h 456"/>
              <a:gd name="T58" fmla="*/ 1 w 446"/>
              <a:gd name="T59" fmla="*/ 143 h 456"/>
              <a:gd name="T60" fmla="*/ 9 w 446"/>
              <a:gd name="T61" fmla="*/ 164 h 456"/>
              <a:gd name="T62" fmla="*/ 23 w 446"/>
              <a:gd name="T63" fmla="*/ 172 h 456"/>
              <a:gd name="T64" fmla="*/ 39 w 446"/>
              <a:gd name="T65" fmla="*/ 184 h 456"/>
              <a:gd name="T66" fmla="*/ 45 w 446"/>
              <a:gd name="T67" fmla="*/ 183 h 456"/>
              <a:gd name="T68" fmla="*/ 51 w 446"/>
              <a:gd name="T69" fmla="*/ 183 h 456"/>
              <a:gd name="T70" fmla="*/ 86 w 446"/>
              <a:gd name="T71" fmla="*/ 171 h 456"/>
              <a:gd name="T72" fmla="*/ 104 w 446"/>
              <a:gd name="T73" fmla="*/ 196 h 456"/>
              <a:gd name="T74" fmla="*/ 119 w 446"/>
              <a:gd name="T75" fmla="*/ 202 h 456"/>
              <a:gd name="T76" fmla="*/ 137 w 446"/>
              <a:gd name="T77" fmla="*/ 213 h 456"/>
              <a:gd name="T78" fmla="*/ 141 w 446"/>
              <a:gd name="T79" fmla="*/ 213 h 456"/>
              <a:gd name="T80" fmla="*/ 155 w 446"/>
              <a:gd name="T81" fmla="*/ 232 h 456"/>
              <a:gd name="T82" fmla="*/ 185 w 446"/>
              <a:gd name="T83" fmla="*/ 263 h 456"/>
              <a:gd name="T84" fmla="*/ 182 w 446"/>
              <a:gd name="T85" fmla="*/ 284 h 456"/>
              <a:gd name="T86" fmla="*/ 182 w 446"/>
              <a:gd name="T87" fmla="*/ 287 h 456"/>
              <a:gd name="T88" fmla="*/ 182 w 446"/>
              <a:gd name="T89" fmla="*/ 312 h 456"/>
              <a:gd name="T90" fmla="*/ 211 w 446"/>
              <a:gd name="T91" fmla="*/ 336 h 456"/>
              <a:gd name="T92" fmla="*/ 222 w 446"/>
              <a:gd name="T93" fmla="*/ 337 h 456"/>
              <a:gd name="T94" fmla="*/ 220 w 446"/>
              <a:gd name="T95" fmla="*/ 352 h 456"/>
              <a:gd name="T96" fmla="*/ 221 w 446"/>
              <a:gd name="T97" fmla="*/ 378 h 456"/>
              <a:gd name="T98" fmla="*/ 191 w 446"/>
              <a:gd name="T99" fmla="*/ 411 h 456"/>
              <a:gd name="T100" fmla="*/ 219 w 446"/>
              <a:gd name="T101" fmla="*/ 428 h 456"/>
              <a:gd name="T102" fmla="*/ 230 w 446"/>
              <a:gd name="T103" fmla="*/ 450 h 456"/>
              <a:gd name="T104" fmla="*/ 242 w 446"/>
              <a:gd name="T105" fmla="*/ 444 h 456"/>
              <a:gd name="T106" fmla="*/ 262 w 446"/>
              <a:gd name="T107" fmla="*/ 413 h 456"/>
              <a:gd name="T108" fmla="*/ 286 w 446"/>
              <a:gd name="T109" fmla="*/ 377 h 456"/>
              <a:gd name="T110" fmla="*/ 323 w 446"/>
              <a:gd name="T111" fmla="*/ 332 h 456"/>
              <a:gd name="T112" fmla="*/ 357 w 446"/>
              <a:gd name="T113" fmla="*/ 324 h 456"/>
              <a:gd name="T114" fmla="*/ 385 w 446"/>
              <a:gd name="T115" fmla="*/ 285 h 456"/>
              <a:gd name="T116" fmla="*/ 396 w 446"/>
              <a:gd name="T117" fmla="*/ 248 h 456"/>
              <a:gd name="T118" fmla="*/ 401 w 446"/>
              <a:gd name="T119" fmla="*/ 201 h 456"/>
              <a:gd name="T120" fmla="*/ 442 w 446"/>
              <a:gd name="T121" fmla="*/ 156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46" h="456">
                <a:moveTo>
                  <a:pt x="441" y="128"/>
                </a:moveTo>
                <a:cubicBezTo>
                  <a:pt x="440" y="127"/>
                  <a:pt x="440" y="125"/>
                  <a:pt x="440" y="124"/>
                </a:cubicBezTo>
                <a:cubicBezTo>
                  <a:pt x="438" y="118"/>
                  <a:pt x="437" y="118"/>
                  <a:pt x="435" y="118"/>
                </a:cubicBezTo>
                <a:cubicBezTo>
                  <a:pt x="434" y="118"/>
                  <a:pt x="434" y="118"/>
                  <a:pt x="433" y="118"/>
                </a:cubicBezTo>
                <a:cubicBezTo>
                  <a:pt x="432" y="118"/>
                  <a:pt x="432" y="118"/>
                  <a:pt x="431" y="118"/>
                </a:cubicBezTo>
                <a:cubicBezTo>
                  <a:pt x="430" y="118"/>
                  <a:pt x="430" y="118"/>
                  <a:pt x="430" y="118"/>
                </a:cubicBezTo>
                <a:cubicBezTo>
                  <a:pt x="421" y="118"/>
                  <a:pt x="412" y="113"/>
                  <a:pt x="403" y="103"/>
                </a:cubicBezTo>
                <a:cubicBezTo>
                  <a:pt x="396" y="96"/>
                  <a:pt x="388" y="92"/>
                  <a:pt x="380" y="92"/>
                </a:cubicBezTo>
                <a:cubicBezTo>
                  <a:pt x="377" y="92"/>
                  <a:pt x="374" y="92"/>
                  <a:pt x="371" y="93"/>
                </a:cubicBezTo>
                <a:cubicBezTo>
                  <a:pt x="370" y="93"/>
                  <a:pt x="368" y="94"/>
                  <a:pt x="367" y="94"/>
                </a:cubicBezTo>
                <a:cubicBezTo>
                  <a:pt x="362" y="94"/>
                  <a:pt x="358" y="92"/>
                  <a:pt x="354" y="90"/>
                </a:cubicBezTo>
                <a:cubicBezTo>
                  <a:pt x="352" y="89"/>
                  <a:pt x="350" y="88"/>
                  <a:pt x="348" y="88"/>
                </a:cubicBezTo>
                <a:cubicBezTo>
                  <a:pt x="345" y="87"/>
                  <a:pt x="342" y="90"/>
                  <a:pt x="339" y="92"/>
                </a:cubicBezTo>
                <a:cubicBezTo>
                  <a:pt x="337" y="93"/>
                  <a:pt x="336" y="94"/>
                  <a:pt x="334" y="95"/>
                </a:cubicBezTo>
                <a:cubicBezTo>
                  <a:pt x="333" y="96"/>
                  <a:pt x="332" y="95"/>
                  <a:pt x="332" y="95"/>
                </a:cubicBezTo>
                <a:cubicBezTo>
                  <a:pt x="331" y="94"/>
                  <a:pt x="332" y="92"/>
                  <a:pt x="333" y="90"/>
                </a:cubicBezTo>
                <a:cubicBezTo>
                  <a:pt x="334" y="88"/>
                  <a:pt x="335" y="85"/>
                  <a:pt x="335" y="83"/>
                </a:cubicBezTo>
                <a:cubicBezTo>
                  <a:pt x="335" y="82"/>
                  <a:pt x="333" y="78"/>
                  <a:pt x="309" y="68"/>
                </a:cubicBezTo>
                <a:cubicBezTo>
                  <a:pt x="305" y="67"/>
                  <a:pt x="302" y="66"/>
                  <a:pt x="300" y="66"/>
                </a:cubicBezTo>
                <a:cubicBezTo>
                  <a:pt x="296" y="66"/>
                  <a:pt x="294" y="68"/>
                  <a:pt x="294" y="72"/>
                </a:cubicBezTo>
                <a:cubicBezTo>
                  <a:pt x="294" y="74"/>
                  <a:pt x="294" y="76"/>
                  <a:pt x="292" y="76"/>
                </a:cubicBezTo>
                <a:cubicBezTo>
                  <a:pt x="291" y="76"/>
                  <a:pt x="291" y="76"/>
                  <a:pt x="290" y="76"/>
                </a:cubicBezTo>
                <a:cubicBezTo>
                  <a:pt x="290" y="76"/>
                  <a:pt x="289" y="76"/>
                  <a:pt x="289" y="76"/>
                </a:cubicBezTo>
                <a:cubicBezTo>
                  <a:pt x="288" y="76"/>
                  <a:pt x="287" y="76"/>
                  <a:pt x="286" y="78"/>
                </a:cubicBezTo>
                <a:cubicBezTo>
                  <a:pt x="284" y="83"/>
                  <a:pt x="281" y="83"/>
                  <a:pt x="280" y="83"/>
                </a:cubicBezTo>
                <a:cubicBezTo>
                  <a:pt x="279" y="83"/>
                  <a:pt x="277" y="82"/>
                  <a:pt x="277" y="81"/>
                </a:cubicBezTo>
                <a:cubicBezTo>
                  <a:pt x="277" y="79"/>
                  <a:pt x="277" y="78"/>
                  <a:pt x="279" y="77"/>
                </a:cubicBezTo>
                <a:cubicBezTo>
                  <a:pt x="283" y="75"/>
                  <a:pt x="287" y="70"/>
                  <a:pt x="288" y="65"/>
                </a:cubicBezTo>
                <a:cubicBezTo>
                  <a:pt x="288" y="65"/>
                  <a:pt x="288" y="64"/>
                  <a:pt x="288" y="64"/>
                </a:cubicBezTo>
                <a:cubicBezTo>
                  <a:pt x="286" y="62"/>
                  <a:pt x="278" y="59"/>
                  <a:pt x="272" y="59"/>
                </a:cubicBezTo>
                <a:cubicBezTo>
                  <a:pt x="270" y="59"/>
                  <a:pt x="268" y="60"/>
                  <a:pt x="267" y="60"/>
                </a:cubicBezTo>
                <a:cubicBezTo>
                  <a:pt x="264" y="61"/>
                  <a:pt x="264" y="64"/>
                  <a:pt x="263" y="66"/>
                </a:cubicBezTo>
                <a:cubicBezTo>
                  <a:pt x="263" y="67"/>
                  <a:pt x="262" y="69"/>
                  <a:pt x="261" y="69"/>
                </a:cubicBezTo>
                <a:cubicBezTo>
                  <a:pt x="260" y="69"/>
                  <a:pt x="259" y="69"/>
                  <a:pt x="259" y="69"/>
                </a:cubicBezTo>
                <a:cubicBezTo>
                  <a:pt x="256" y="67"/>
                  <a:pt x="255" y="65"/>
                  <a:pt x="256" y="63"/>
                </a:cubicBezTo>
                <a:cubicBezTo>
                  <a:pt x="257" y="60"/>
                  <a:pt x="259" y="58"/>
                  <a:pt x="262" y="58"/>
                </a:cubicBezTo>
                <a:cubicBezTo>
                  <a:pt x="262" y="58"/>
                  <a:pt x="262" y="58"/>
                  <a:pt x="262" y="58"/>
                </a:cubicBezTo>
                <a:cubicBezTo>
                  <a:pt x="262" y="58"/>
                  <a:pt x="262" y="58"/>
                  <a:pt x="262" y="58"/>
                </a:cubicBezTo>
                <a:cubicBezTo>
                  <a:pt x="265" y="58"/>
                  <a:pt x="268" y="53"/>
                  <a:pt x="272" y="44"/>
                </a:cubicBezTo>
                <a:cubicBezTo>
                  <a:pt x="274" y="41"/>
                  <a:pt x="272" y="40"/>
                  <a:pt x="269" y="37"/>
                </a:cubicBezTo>
                <a:cubicBezTo>
                  <a:pt x="267" y="36"/>
                  <a:pt x="265" y="35"/>
                  <a:pt x="263" y="33"/>
                </a:cubicBezTo>
                <a:cubicBezTo>
                  <a:pt x="261" y="31"/>
                  <a:pt x="260" y="26"/>
                  <a:pt x="259" y="22"/>
                </a:cubicBezTo>
                <a:cubicBezTo>
                  <a:pt x="258" y="18"/>
                  <a:pt x="258" y="14"/>
                  <a:pt x="256" y="12"/>
                </a:cubicBezTo>
                <a:cubicBezTo>
                  <a:pt x="256" y="13"/>
                  <a:pt x="255" y="13"/>
                  <a:pt x="255" y="13"/>
                </a:cubicBezTo>
                <a:cubicBezTo>
                  <a:pt x="255" y="13"/>
                  <a:pt x="255" y="14"/>
                  <a:pt x="254" y="14"/>
                </a:cubicBezTo>
                <a:cubicBezTo>
                  <a:pt x="254" y="14"/>
                  <a:pt x="254" y="15"/>
                  <a:pt x="253" y="15"/>
                </a:cubicBezTo>
                <a:cubicBezTo>
                  <a:pt x="253" y="15"/>
                  <a:pt x="253" y="16"/>
                  <a:pt x="252" y="16"/>
                </a:cubicBezTo>
                <a:cubicBezTo>
                  <a:pt x="252" y="17"/>
                  <a:pt x="252" y="17"/>
                  <a:pt x="251" y="17"/>
                </a:cubicBezTo>
                <a:cubicBezTo>
                  <a:pt x="251" y="18"/>
                  <a:pt x="251" y="18"/>
                  <a:pt x="250" y="18"/>
                </a:cubicBezTo>
                <a:cubicBezTo>
                  <a:pt x="250" y="19"/>
                  <a:pt x="250" y="19"/>
                  <a:pt x="249" y="20"/>
                </a:cubicBezTo>
                <a:cubicBezTo>
                  <a:pt x="249" y="20"/>
                  <a:pt x="249" y="20"/>
                  <a:pt x="249" y="21"/>
                </a:cubicBezTo>
                <a:cubicBezTo>
                  <a:pt x="248" y="21"/>
                  <a:pt x="248" y="22"/>
                  <a:pt x="248" y="22"/>
                </a:cubicBezTo>
                <a:cubicBezTo>
                  <a:pt x="247" y="22"/>
                  <a:pt x="247" y="23"/>
                  <a:pt x="247" y="23"/>
                </a:cubicBezTo>
                <a:cubicBezTo>
                  <a:pt x="247" y="23"/>
                  <a:pt x="246" y="24"/>
                  <a:pt x="246" y="24"/>
                </a:cubicBezTo>
                <a:cubicBezTo>
                  <a:pt x="246" y="25"/>
                  <a:pt x="246" y="25"/>
                  <a:pt x="246" y="25"/>
                </a:cubicBezTo>
                <a:cubicBezTo>
                  <a:pt x="245" y="26"/>
                  <a:pt x="245" y="26"/>
                  <a:pt x="245" y="27"/>
                </a:cubicBezTo>
                <a:cubicBezTo>
                  <a:pt x="245" y="27"/>
                  <a:pt x="244" y="27"/>
                  <a:pt x="244" y="27"/>
                </a:cubicBezTo>
                <a:cubicBezTo>
                  <a:pt x="244" y="28"/>
                  <a:pt x="244" y="29"/>
                  <a:pt x="244" y="29"/>
                </a:cubicBezTo>
                <a:cubicBezTo>
                  <a:pt x="242" y="34"/>
                  <a:pt x="240" y="34"/>
                  <a:pt x="236" y="34"/>
                </a:cubicBezTo>
                <a:cubicBezTo>
                  <a:pt x="235" y="34"/>
                  <a:pt x="233" y="34"/>
                  <a:pt x="231" y="35"/>
                </a:cubicBezTo>
                <a:cubicBezTo>
                  <a:pt x="230" y="35"/>
                  <a:pt x="230" y="35"/>
                  <a:pt x="229" y="35"/>
                </a:cubicBezTo>
                <a:cubicBezTo>
                  <a:pt x="229" y="36"/>
                  <a:pt x="228" y="36"/>
                  <a:pt x="228" y="36"/>
                </a:cubicBezTo>
                <a:cubicBezTo>
                  <a:pt x="228" y="36"/>
                  <a:pt x="227" y="36"/>
                  <a:pt x="227" y="36"/>
                </a:cubicBezTo>
                <a:cubicBezTo>
                  <a:pt x="227" y="36"/>
                  <a:pt x="227" y="36"/>
                  <a:pt x="227" y="36"/>
                </a:cubicBezTo>
                <a:cubicBezTo>
                  <a:pt x="227" y="36"/>
                  <a:pt x="227" y="36"/>
                  <a:pt x="227" y="36"/>
                </a:cubicBezTo>
                <a:cubicBezTo>
                  <a:pt x="226" y="36"/>
                  <a:pt x="226" y="36"/>
                  <a:pt x="226" y="36"/>
                </a:cubicBezTo>
                <a:cubicBezTo>
                  <a:pt x="226" y="36"/>
                  <a:pt x="225" y="36"/>
                  <a:pt x="225" y="36"/>
                </a:cubicBezTo>
                <a:cubicBezTo>
                  <a:pt x="225" y="36"/>
                  <a:pt x="225" y="35"/>
                  <a:pt x="224" y="35"/>
                </a:cubicBezTo>
                <a:cubicBezTo>
                  <a:pt x="224" y="35"/>
                  <a:pt x="224" y="35"/>
                  <a:pt x="223" y="35"/>
                </a:cubicBezTo>
                <a:cubicBezTo>
                  <a:pt x="223" y="35"/>
                  <a:pt x="223" y="35"/>
                  <a:pt x="223" y="35"/>
                </a:cubicBezTo>
                <a:cubicBezTo>
                  <a:pt x="222" y="35"/>
                  <a:pt x="222" y="34"/>
                  <a:pt x="222" y="34"/>
                </a:cubicBezTo>
                <a:cubicBezTo>
                  <a:pt x="221" y="34"/>
                  <a:pt x="221" y="34"/>
                  <a:pt x="221" y="34"/>
                </a:cubicBezTo>
                <a:cubicBezTo>
                  <a:pt x="221" y="34"/>
                  <a:pt x="221" y="34"/>
                  <a:pt x="221" y="34"/>
                </a:cubicBezTo>
                <a:cubicBezTo>
                  <a:pt x="221" y="34"/>
                  <a:pt x="221" y="34"/>
                  <a:pt x="221" y="34"/>
                </a:cubicBezTo>
                <a:cubicBezTo>
                  <a:pt x="220" y="33"/>
                  <a:pt x="220" y="33"/>
                  <a:pt x="220" y="33"/>
                </a:cubicBezTo>
                <a:cubicBezTo>
                  <a:pt x="220" y="33"/>
                  <a:pt x="220" y="33"/>
                  <a:pt x="220" y="32"/>
                </a:cubicBezTo>
                <a:cubicBezTo>
                  <a:pt x="219" y="32"/>
                  <a:pt x="219" y="32"/>
                  <a:pt x="219" y="32"/>
                </a:cubicBezTo>
                <a:cubicBezTo>
                  <a:pt x="219" y="32"/>
                  <a:pt x="219" y="32"/>
                  <a:pt x="219" y="32"/>
                </a:cubicBezTo>
                <a:cubicBezTo>
                  <a:pt x="219" y="32"/>
                  <a:pt x="219" y="32"/>
                  <a:pt x="219" y="31"/>
                </a:cubicBezTo>
                <a:cubicBezTo>
                  <a:pt x="219" y="31"/>
                  <a:pt x="219" y="31"/>
                  <a:pt x="219" y="31"/>
                </a:cubicBezTo>
                <a:cubicBezTo>
                  <a:pt x="219" y="31"/>
                  <a:pt x="218" y="31"/>
                  <a:pt x="218" y="30"/>
                </a:cubicBezTo>
                <a:cubicBezTo>
                  <a:pt x="217" y="30"/>
                  <a:pt x="217" y="30"/>
                  <a:pt x="216" y="30"/>
                </a:cubicBezTo>
                <a:cubicBezTo>
                  <a:pt x="215" y="30"/>
                  <a:pt x="214" y="31"/>
                  <a:pt x="213" y="31"/>
                </a:cubicBezTo>
                <a:cubicBezTo>
                  <a:pt x="211" y="31"/>
                  <a:pt x="209" y="31"/>
                  <a:pt x="207" y="31"/>
                </a:cubicBezTo>
                <a:cubicBezTo>
                  <a:pt x="207" y="31"/>
                  <a:pt x="207" y="31"/>
                  <a:pt x="207" y="31"/>
                </a:cubicBezTo>
                <a:cubicBezTo>
                  <a:pt x="206" y="31"/>
                  <a:pt x="205" y="32"/>
                  <a:pt x="205" y="34"/>
                </a:cubicBezTo>
                <a:cubicBezTo>
                  <a:pt x="205" y="35"/>
                  <a:pt x="205" y="37"/>
                  <a:pt x="203" y="38"/>
                </a:cubicBezTo>
                <a:cubicBezTo>
                  <a:pt x="202" y="38"/>
                  <a:pt x="202" y="39"/>
                  <a:pt x="201" y="39"/>
                </a:cubicBezTo>
                <a:cubicBezTo>
                  <a:pt x="201" y="39"/>
                  <a:pt x="201" y="39"/>
                  <a:pt x="201" y="39"/>
                </a:cubicBezTo>
                <a:cubicBezTo>
                  <a:pt x="201" y="39"/>
                  <a:pt x="201" y="39"/>
                  <a:pt x="201" y="39"/>
                </a:cubicBezTo>
                <a:cubicBezTo>
                  <a:pt x="200" y="39"/>
                  <a:pt x="200" y="39"/>
                  <a:pt x="200" y="39"/>
                </a:cubicBezTo>
                <a:cubicBezTo>
                  <a:pt x="200" y="39"/>
                  <a:pt x="200" y="39"/>
                  <a:pt x="200" y="39"/>
                </a:cubicBezTo>
                <a:cubicBezTo>
                  <a:pt x="199" y="39"/>
                  <a:pt x="199" y="39"/>
                  <a:pt x="199" y="39"/>
                </a:cubicBezTo>
                <a:cubicBezTo>
                  <a:pt x="199" y="39"/>
                  <a:pt x="199" y="39"/>
                  <a:pt x="199" y="39"/>
                </a:cubicBezTo>
                <a:cubicBezTo>
                  <a:pt x="196" y="38"/>
                  <a:pt x="196" y="38"/>
                  <a:pt x="196" y="38"/>
                </a:cubicBezTo>
                <a:cubicBezTo>
                  <a:pt x="196" y="38"/>
                  <a:pt x="196" y="38"/>
                  <a:pt x="196" y="38"/>
                </a:cubicBezTo>
                <a:cubicBezTo>
                  <a:pt x="194" y="37"/>
                  <a:pt x="193" y="37"/>
                  <a:pt x="191" y="37"/>
                </a:cubicBezTo>
                <a:cubicBezTo>
                  <a:pt x="190" y="37"/>
                  <a:pt x="190" y="37"/>
                  <a:pt x="190" y="38"/>
                </a:cubicBezTo>
                <a:cubicBezTo>
                  <a:pt x="188" y="39"/>
                  <a:pt x="187" y="39"/>
                  <a:pt x="186" y="40"/>
                </a:cubicBezTo>
                <a:cubicBezTo>
                  <a:pt x="186" y="40"/>
                  <a:pt x="186" y="40"/>
                  <a:pt x="185" y="40"/>
                </a:cubicBezTo>
                <a:cubicBezTo>
                  <a:pt x="185" y="40"/>
                  <a:pt x="185" y="40"/>
                  <a:pt x="185" y="40"/>
                </a:cubicBezTo>
                <a:cubicBezTo>
                  <a:pt x="184" y="40"/>
                  <a:pt x="184" y="40"/>
                  <a:pt x="184" y="40"/>
                </a:cubicBezTo>
                <a:cubicBezTo>
                  <a:pt x="183" y="42"/>
                  <a:pt x="181" y="42"/>
                  <a:pt x="179" y="43"/>
                </a:cubicBezTo>
                <a:cubicBezTo>
                  <a:pt x="178" y="43"/>
                  <a:pt x="177" y="43"/>
                  <a:pt x="176" y="43"/>
                </a:cubicBezTo>
                <a:cubicBezTo>
                  <a:pt x="176" y="44"/>
                  <a:pt x="174" y="45"/>
                  <a:pt x="172" y="45"/>
                </a:cubicBezTo>
                <a:cubicBezTo>
                  <a:pt x="170" y="45"/>
                  <a:pt x="167" y="44"/>
                  <a:pt x="163" y="39"/>
                </a:cubicBezTo>
                <a:cubicBezTo>
                  <a:pt x="159" y="35"/>
                  <a:pt x="158" y="28"/>
                  <a:pt x="158" y="24"/>
                </a:cubicBezTo>
                <a:cubicBezTo>
                  <a:pt x="158" y="21"/>
                  <a:pt x="159" y="19"/>
                  <a:pt x="160" y="18"/>
                </a:cubicBezTo>
                <a:cubicBezTo>
                  <a:pt x="161" y="17"/>
                  <a:pt x="162" y="15"/>
                  <a:pt x="162" y="13"/>
                </a:cubicBezTo>
                <a:cubicBezTo>
                  <a:pt x="162" y="12"/>
                  <a:pt x="161" y="10"/>
                  <a:pt x="160" y="10"/>
                </a:cubicBezTo>
                <a:cubicBezTo>
                  <a:pt x="157" y="9"/>
                  <a:pt x="157" y="6"/>
                  <a:pt x="157" y="4"/>
                </a:cubicBezTo>
                <a:cubicBezTo>
                  <a:pt x="157" y="2"/>
                  <a:pt x="157" y="1"/>
                  <a:pt x="155" y="0"/>
                </a:cubicBezTo>
                <a:cubicBezTo>
                  <a:pt x="155" y="0"/>
                  <a:pt x="154" y="0"/>
                  <a:pt x="154" y="1"/>
                </a:cubicBezTo>
                <a:cubicBezTo>
                  <a:pt x="154" y="1"/>
                  <a:pt x="154" y="1"/>
                  <a:pt x="154" y="1"/>
                </a:cubicBezTo>
                <a:cubicBezTo>
                  <a:pt x="154" y="1"/>
                  <a:pt x="153" y="1"/>
                  <a:pt x="153" y="1"/>
                </a:cubicBezTo>
                <a:cubicBezTo>
                  <a:pt x="153" y="1"/>
                  <a:pt x="153" y="1"/>
                  <a:pt x="153" y="1"/>
                </a:cubicBezTo>
                <a:cubicBezTo>
                  <a:pt x="153" y="1"/>
                  <a:pt x="153" y="2"/>
                  <a:pt x="152" y="2"/>
                </a:cubicBezTo>
                <a:cubicBezTo>
                  <a:pt x="152" y="2"/>
                  <a:pt x="152" y="2"/>
                  <a:pt x="152" y="2"/>
                </a:cubicBezTo>
                <a:cubicBezTo>
                  <a:pt x="152" y="2"/>
                  <a:pt x="152" y="3"/>
                  <a:pt x="152" y="3"/>
                </a:cubicBezTo>
                <a:cubicBezTo>
                  <a:pt x="152" y="3"/>
                  <a:pt x="152" y="3"/>
                  <a:pt x="152" y="3"/>
                </a:cubicBezTo>
                <a:cubicBezTo>
                  <a:pt x="151" y="5"/>
                  <a:pt x="150" y="6"/>
                  <a:pt x="148" y="7"/>
                </a:cubicBezTo>
                <a:cubicBezTo>
                  <a:pt x="148" y="7"/>
                  <a:pt x="146" y="8"/>
                  <a:pt x="145" y="9"/>
                </a:cubicBezTo>
                <a:cubicBezTo>
                  <a:pt x="141" y="10"/>
                  <a:pt x="138" y="12"/>
                  <a:pt x="135" y="12"/>
                </a:cubicBezTo>
                <a:cubicBezTo>
                  <a:pt x="135" y="12"/>
                  <a:pt x="134" y="12"/>
                  <a:pt x="134" y="12"/>
                </a:cubicBezTo>
                <a:cubicBezTo>
                  <a:pt x="134" y="12"/>
                  <a:pt x="133" y="12"/>
                  <a:pt x="133" y="12"/>
                </a:cubicBezTo>
                <a:cubicBezTo>
                  <a:pt x="131" y="12"/>
                  <a:pt x="127" y="13"/>
                  <a:pt x="127" y="16"/>
                </a:cubicBezTo>
                <a:cubicBezTo>
                  <a:pt x="127" y="18"/>
                  <a:pt x="126" y="19"/>
                  <a:pt x="125" y="19"/>
                </a:cubicBezTo>
                <a:cubicBezTo>
                  <a:pt x="123" y="19"/>
                  <a:pt x="122" y="18"/>
                  <a:pt x="121" y="16"/>
                </a:cubicBezTo>
                <a:cubicBezTo>
                  <a:pt x="121" y="15"/>
                  <a:pt x="121" y="15"/>
                  <a:pt x="121" y="15"/>
                </a:cubicBezTo>
                <a:cubicBezTo>
                  <a:pt x="120" y="15"/>
                  <a:pt x="118" y="14"/>
                  <a:pt x="117" y="14"/>
                </a:cubicBezTo>
                <a:cubicBezTo>
                  <a:pt x="115" y="14"/>
                  <a:pt x="114" y="14"/>
                  <a:pt x="113" y="13"/>
                </a:cubicBezTo>
                <a:cubicBezTo>
                  <a:pt x="112" y="13"/>
                  <a:pt x="112" y="13"/>
                  <a:pt x="112" y="13"/>
                </a:cubicBezTo>
                <a:cubicBezTo>
                  <a:pt x="111" y="12"/>
                  <a:pt x="110" y="12"/>
                  <a:pt x="108" y="12"/>
                </a:cubicBezTo>
                <a:cubicBezTo>
                  <a:pt x="107" y="12"/>
                  <a:pt x="106" y="12"/>
                  <a:pt x="105" y="12"/>
                </a:cubicBezTo>
                <a:cubicBezTo>
                  <a:pt x="105" y="12"/>
                  <a:pt x="105" y="12"/>
                  <a:pt x="105" y="12"/>
                </a:cubicBezTo>
                <a:cubicBezTo>
                  <a:pt x="110" y="15"/>
                  <a:pt x="110" y="18"/>
                  <a:pt x="110" y="22"/>
                </a:cubicBezTo>
                <a:cubicBezTo>
                  <a:pt x="110" y="23"/>
                  <a:pt x="111" y="24"/>
                  <a:pt x="111" y="24"/>
                </a:cubicBezTo>
                <a:cubicBezTo>
                  <a:pt x="112" y="25"/>
                  <a:pt x="113" y="26"/>
                  <a:pt x="113" y="29"/>
                </a:cubicBezTo>
                <a:cubicBezTo>
                  <a:pt x="113" y="29"/>
                  <a:pt x="113" y="30"/>
                  <a:pt x="113" y="30"/>
                </a:cubicBezTo>
                <a:cubicBezTo>
                  <a:pt x="113" y="30"/>
                  <a:pt x="113" y="30"/>
                  <a:pt x="113" y="30"/>
                </a:cubicBezTo>
                <a:cubicBezTo>
                  <a:pt x="113" y="30"/>
                  <a:pt x="113" y="30"/>
                  <a:pt x="113" y="30"/>
                </a:cubicBezTo>
                <a:cubicBezTo>
                  <a:pt x="114" y="30"/>
                  <a:pt x="114" y="30"/>
                  <a:pt x="114" y="30"/>
                </a:cubicBezTo>
                <a:cubicBezTo>
                  <a:pt x="114" y="30"/>
                  <a:pt x="115" y="30"/>
                  <a:pt x="115" y="30"/>
                </a:cubicBezTo>
                <a:cubicBezTo>
                  <a:pt x="116" y="30"/>
                  <a:pt x="117" y="29"/>
                  <a:pt x="118" y="29"/>
                </a:cubicBezTo>
                <a:cubicBezTo>
                  <a:pt x="119" y="29"/>
                  <a:pt x="121" y="30"/>
                  <a:pt x="121" y="32"/>
                </a:cubicBezTo>
                <a:cubicBezTo>
                  <a:pt x="121" y="33"/>
                  <a:pt x="120" y="36"/>
                  <a:pt x="117" y="36"/>
                </a:cubicBezTo>
                <a:cubicBezTo>
                  <a:pt x="114" y="37"/>
                  <a:pt x="112" y="38"/>
                  <a:pt x="111" y="41"/>
                </a:cubicBezTo>
                <a:cubicBezTo>
                  <a:pt x="110" y="44"/>
                  <a:pt x="109" y="44"/>
                  <a:pt x="107" y="44"/>
                </a:cubicBezTo>
                <a:cubicBezTo>
                  <a:pt x="106" y="44"/>
                  <a:pt x="105" y="45"/>
                  <a:pt x="103" y="46"/>
                </a:cubicBezTo>
                <a:cubicBezTo>
                  <a:pt x="103" y="46"/>
                  <a:pt x="103" y="46"/>
                  <a:pt x="103" y="46"/>
                </a:cubicBezTo>
                <a:cubicBezTo>
                  <a:pt x="100" y="48"/>
                  <a:pt x="98" y="50"/>
                  <a:pt x="96" y="50"/>
                </a:cubicBezTo>
                <a:cubicBezTo>
                  <a:pt x="96" y="50"/>
                  <a:pt x="95" y="50"/>
                  <a:pt x="94" y="50"/>
                </a:cubicBezTo>
                <a:cubicBezTo>
                  <a:pt x="93" y="49"/>
                  <a:pt x="92" y="49"/>
                  <a:pt x="90" y="50"/>
                </a:cubicBezTo>
                <a:cubicBezTo>
                  <a:pt x="90" y="51"/>
                  <a:pt x="90" y="51"/>
                  <a:pt x="90" y="51"/>
                </a:cubicBezTo>
                <a:cubicBezTo>
                  <a:pt x="89" y="51"/>
                  <a:pt x="89" y="51"/>
                  <a:pt x="88" y="51"/>
                </a:cubicBezTo>
                <a:cubicBezTo>
                  <a:pt x="88" y="51"/>
                  <a:pt x="88" y="51"/>
                  <a:pt x="88" y="51"/>
                </a:cubicBezTo>
                <a:cubicBezTo>
                  <a:pt x="86" y="52"/>
                  <a:pt x="85" y="51"/>
                  <a:pt x="83" y="49"/>
                </a:cubicBezTo>
                <a:cubicBezTo>
                  <a:pt x="82" y="48"/>
                  <a:pt x="82" y="48"/>
                  <a:pt x="82" y="48"/>
                </a:cubicBezTo>
                <a:cubicBezTo>
                  <a:pt x="80" y="47"/>
                  <a:pt x="79" y="45"/>
                  <a:pt x="78" y="43"/>
                </a:cubicBezTo>
                <a:cubicBezTo>
                  <a:pt x="78" y="43"/>
                  <a:pt x="77" y="42"/>
                  <a:pt x="77" y="42"/>
                </a:cubicBezTo>
                <a:cubicBezTo>
                  <a:pt x="77" y="42"/>
                  <a:pt x="77" y="42"/>
                  <a:pt x="77" y="41"/>
                </a:cubicBezTo>
                <a:cubicBezTo>
                  <a:pt x="76" y="41"/>
                  <a:pt x="76" y="41"/>
                  <a:pt x="76" y="40"/>
                </a:cubicBezTo>
                <a:cubicBezTo>
                  <a:pt x="76" y="40"/>
                  <a:pt x="76" y="40"/>
                  <a:pt x="75" y="40"/>
                </a:cubicBezTo>
                <a:cubicBezTo>
                  <a:pt x="75" y="39"/>
                  <a:pt x="75" y="39"/>
                  <a:pt x="75" y="38"/>
                </a:cubicBezTo>
                <a:cubicBezTo>
                  <a:pt x="74" y="38"/>
                  <a:pt x="74" y="38"/>
                  <a:pt x="74" y="38"/>
                </a:cubicBezTo>
                <a:cubicBezTo>
                  <a:pt x="74" y="38"/>
                  <a:pt x="74" y="37"/>
                  <a:pt x="73" y="37"/>
                </a:cubicBezTo>
                <a:cubicBezTo>
                  <a:pt x="73" y="37"/>
                  <a:pt x="73" y="37"/>
                  <a:pt x="73" y="37"/>
                </a:cubicBezTo>
                <a:cubicBezTo>
                  <a:pt x="72" y="37"/>
                  <a:pt x="72" y="38"/>
                  <a:pt x="71" y="38"/>
                </a:cubicBezTo>
                <a:cubicBezTo>
                  <a:pt x="71" y="38"/>
                  <a:pt x="71" y="38"/>
                  <a:pt x="70" y="38"/>
                </a:cubicBezTo>
                <a:cubicBezTo>
                  <a:pt x="70" y="38"/>
                  <a:pt x="70" y="38"/>
                  <a:pt x="70" y="38"/>
                </a:cubicBezTo>
                <a:cubicBezTo>
                  <a:pt x="68" y="39"/>
                  <a:pt x="65" y="40"/>
                  <a:pt x="63" y="40"/>
                </a:cubicBezTo>
                <a:cubicBezTo>
                  <a:pt x="63" y="40"/>
                  <a:pt x="63" y="40"/>
                  <a:pt x="63" y="40"/>
                </a:cubicBezTo>
                <a:cubicBezTo>
                  <a:pt x="62" y="40"/>
                  <a:pt x="61" y="40"/>
                  <a:pt x="59" y="40"/>
                </a:cubicBezTo>
                <a:cubicBezTo>
                  <a:pt x="58" y="40"/>
                  <a:pt x="56" y="40"/>
                  <a:pt x="54" y="40"/>
                </a:cubicBezTo>
                <a:cubicBezTo>
                  <a:pt x="47" y="40"/>
                  <a:pt x="47" y="41"/>
                  <a:pt x="46" y="41"/>
                </a:cubicBezTo>
                <a:cubicBezTo>
                  <a:pt x="46" y="41"/>
                  <a:pt x="46" y="43"/>
                  <a:pt x="47" y="44"/>
                </a:cubicBezTo>
                <a:cubicBezTo>
                  <a:pt x="48" y="45"/>
                  <a:pt x="48" y="45"/>
                  <a:pt x="49" y="46"/>
                </a:cubicBezTo>
                <a:cubicBezTo>
                  <a:pt x="52" y="46"/>
                  <a:pt x="53" y="47"/>
                  <a:pt x="53" y="48"/>
                </a:cubicBezTo>
                <a:cubicBezTo>
                  <a:pt x="54" y="50"/>
                  <a:pt x="52" y="51"/>
                  <a:pt x="51" y="52"/>
                </a:cubicBezTo>
                <a:cubicBezTo>
                  <a:pt x="50" y="53"/>
                  <a:pt x="48" y="53"/>
                  <a:pt x="47" y="53"/>
                </a:cubicBezTo>
                <a:cubicBezTo>
                  <a:pt x="45" y="54"/>
                  <a:pt x="44" y="54"/>
                  <a:pt x="44" y="57"/>
                </a:cubicBezTo>
                <a:cubicBezTo>
                  <a:pt x="44" y="60"/>
                  <a:pt x="46" y="63"/>
                  <a:pt x="48" y="65"/>
                </a:cubicBezTo>
                <a:cubicBezTo>
                  <a:pt x="50" y="69"/>
                  <a:pt x="52" y="72"/>
                  <a:pt x="51" y="76"/>
                </a:cubicBezTo>
                <a:cubicBezTo>
                  <a:pt x="50" y="79"/>
                  <a:pt x="49" y="88"/>
                  <a:pt x="49" y="91"/>
                </a:cubicBezTo>
                <a:cubicBezTo>
                  <a:pt x="49" y="91"/>
                  <a:pt x="48" y="104"/>
                  <a:pt x="45" y="107"/>
                </a:cubicBezTo>
                <a:cubicBezTo>
                  <a:pt x="45" y="107"/>
                  <a:pt x="45" y="107"/>
                  <a:pt x="45" y="107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42" y="107"/>
                  <a:pt x="41" y="107"/>
                  <a:pt x="41" y="107"/>
                </a:cubicBezTo>
                <a:cubicBezTo>
                  <a:pt x="41" y="107"/>
                  <a:pt x="40" y="107"/>
                  <a:pt x="40" y="107"/>
                </a:cubicBezTo>
                <a:cubicBezTo>
                  <a:pt x="38" y="106"/>
                  <a:pt x="36" y="106"/>
                  <a:pt x="35" y="108"/>
                </a:cubicBezTo>
                <a:cubicBezTo>
                  <a:pt x="32" y="109"/>
                  <a:pt x="30" y="110"/>
                  <a:pt x="28" y="110"/>
                </a:cubicBezTo>
                <a:cubicBezTo>
                  <a:pt x="25" y="111"/>
                  <a:pt x="23" y="111"/>
                  <a:pt x="21" y="113"/>
                </a:cubicBezTo>
                <a:cubicBezTo>
                  <a:pt x="19" y="114"/>
                  <a:pt x="17" y="115"/>
                  <a:pt x="15" y="116"/>
                </a:cubicBezTo>
                <a:cubicBezTo>
                  <a:pt x="12" y="116"/>
                  <a:pt x="11" y="117"/>
                  <a:pt x="11" y="119"/>
                </a:cubicBezTo>
                <a:cubicBezTo>
                  <a:pt x="11" y="121"/>
                  <a:pt x="10" y="123"/>
                  <a:pt x="9" y="124"/>
                </a:cubicBezTo>
                <a:cubicBezTo>
                  <a:pt x="8" y="126"/>
                  <a:pt x="7" y="127"/>
                  <a:pt x="8" y="129"/>
                </a:cubicBezTo>
                <a:cubicBezTo>
                  <a:pt x="8" y="132"/>
                  <a:pt x="7" y="133"/>
                  <a:pt x="5" y="134"/>
                </a:cubicBezTo>
                <a:cubicBezTo>
                  <a:pt x="4" y="134"/>
                  <a:pt x="3" y="135"/>
                  <a:pt x="2" y="136"/>
                </a:cubicBezTo>
                <a:cubicBezTo>
                  <a:pt x="1" y="137"/>
                  <a:pt x="1" y="138"/>
                  <a:pt x="1" y="139"/>
                </a:cubicBezTo>
                <a:cubicBezTo>
                  <a:pt x="1" y="140"/>
                  <a:pt x="2" y="140"/>
                  <a:pt x="2" y="140"/>
                </a:cubicBezTo>
                <a:cubicBezTo>
                  <a:pt x="2" y="140"/>
                  <a:pt x="2" y="141"/>
                  <a:pt x="2" y="141"/>
                </a:cubicBezTo>
                <a:cubicBezTo>
                  <a:pt x="2" y="142"/>
                  <a:pt x="1" y="142"/>
                  <a:pt x="1" y="143"/>
                </a:cubicBezTo>
                <a:cubicBezTo>
                  <a:pt x="0" y="144"/>
                  <a:pt x="0" y="144"/>
                  <a:pt x="0" y="145"/>
                </a:cubicBezTo>
                <a:cubicBezTo>
                  <a:pt x="0" y="146"/>
                  <a:pt x="1" y="147"/>
                  <a:pt x="2" y="148"/>
                </a:cubicBezTo>
                <a:cubicBezTo>
                  <a:pt x="2" y="149"/>
                  <a:pt x="3" y="150"/>
                  <a:pt x="3" y="151"/>
                </a:cubicBezTo>
                <a:cubicBezTo>
                  <a:pt x="4" y="152"/>
                  <a:pt x="4" y="152"/>
                  <a:pt x="4" y="152"/>
                </a:cubicBezTo>
                <a:cubicBezTo>
                  <a:pt x="4" y="152"/>
                  <a:pt x="5" y="153"/>
                  <a:pt x="5" y="154"/>
                </a:cubicBezTo>
                <a:cubicBezTo>
                  <a:pt x="7" y="157"/>
                  <a:pt x="9" y="159"/>
                  <a:pt x="9" y="162"/>
                </a:cubicBezTo>
                <a:cubicBezTo>
                  <a:pt x="8" y="163"/>
                  <a:pt x="9" y="164"/>
                  <a:pt x="9" y="164"/>
                </a:cubicBezTo>
                <a:cubicBezTo>
                  <a:pt x="10" y="165"/>
                  <a:pt x="11" y="165"/>
                  <a:pt x="12" y="165"/>
                </a:cubicBezTo>
                <a:cubicBezTo>
                  <a:pt x="12" y="165"/>
                  <a:pt x="13" y="165"/>
                  <a:pt x="13" y="165"/>
                </a:cubicBezTo>
                <a:cubicBezTo>
                  <a:pt x="13" y="165"/>
                  <a:pt x="13" y="165"/>
                  <a:pt x="13" y="165"/>
                </a:cubicBezTo>
                <a:cubicBezTo>
                  <a:pt x="16" y="165"/>
                  <a:pt x="16" y="167"/>
                  <a:pt x="16" y="168"/>
                </a:cubicBezTo>
                <a:cubicBezTo>
                  <a:pt x="17" y="170"/>
                  <a:pt x="17" y="171"/>
                  <a:pt x="18" y="171"/>
                </a:cubicBezTo>
                <a:cubicBezTo>
                  <a:pt x="18" y="171"/>
                  <a:pt x="19" y="172"/>
                  <a:pt x="19" y="172"/>
                </a:cubicBezTo>
                <a:cubicBezTo>
                  <a:pt x="21" y="172"/>
                  <a:pt x="22" y="172"/>
                  <a:pt x="23" y="172"/>
                </a:cubicBezTo>
                <a:cubicBezTo>
                  <a:pt x="24" y="172"/>
                  <a:pt x="25" y="172"/>
                  <a:pt x="26" y="172"/>
                </a:cubicBezTo>
                <a:cubicBezTo>
                  <a:pt x="29" y="172"/>
                  <a:pt x="30" y="171"/>
                  <a:pt x="30" y="170"/>
                </a:cubicBezTo>
                <a:cubicBezTo>
                  <a:pt x="31" y="169"/>
                  <a:pt x="33" y="166"/>
                  <a:pt x="35" y="166"/>
                </a:cubicBezTo>
                <a:cubicBezTo>
                  <a:pt x="35" y="166"/>
                  <a:pt x="37" y="167"/>
                  <a:pt x="37" y="170"/>
                </a:cubicBezTo>
                <a:cubicBezTo>
                  <a:pt x="37" y="171"/>
                  <a:pt x="37" y="171"/>
                  <a:pt x="37" y="172"/>
                </a:cubicBezTo>
                <a:cubicBezTo>
                  <a:pt x="37" y="176"/>
                  <a:pt x="37" y="182"/>
                  <a:pt x="38" y="184"/>
                </a:cubicBezTo>
                <a:cubicBezTo>
                  <a:pt x="39" y="184"/>
                  <a:pt x="39" y="184"/>
                  <a:pt x="39" y="184"/>
                </a:cubicBezTo>
                <a:cubicBezTo>
                  <a:pt x="39" y="184"/>
                  <a:pt x="39" y="184"/>
                  <a:pt x="39" y="184"/>
                </a:cubicBezTo>
                <a:cubicBezTo>
                  <a:pt x="39" y="183"/>
                  <a:pt x="40" y="183"/>
                  <a:pt x="40" y="183"/>
                </a:cubicBezTo>
                <a:cubicBezTo>
                  <a:pt x="40" y="183"/>
                  <a:pt x="41" y="183"/>
                  <a:pt x="41" y="183"/>
                </a:cubicBezTo>
                <a:cubicBezTo>
                  <a:pt x="41" y="183"/>
                  <a:pt x="41" y="183"/>
                  <a:pt x="42" y="183"/>
                </a:cubicBezTo>
                <a:cubicBezTo>
                  <a:pt x="42" y="183"/>
                  <a:pt x="42" y="183"/>
                  <a:pt x="43" y="183"/>
                </a:cubicBezTo>
                <a:cubicBezTo>
                  <a:pt x="43" y="183"/>
                  <a:pt x="43" y="183"/>
                  <a:pt x="43" y="183"/>
                </a:cubicBezTo>
                <a:cubicBezTo>
                  <a:pt x="44" y="183"/>
                  <a:pt x="44" y="183"/>
                  <a:pt x="45" y="183"/>
                </a:cubicBezTo>
                <a:cubicBezTo>
                  <a:pt x="45" y="183"/>
                  <a:pt x="45" y="183"/>
                  <a:pt x="45" y="183"/>
                </a:cubicBezTo>
                <a:cubicBezTo>
                  <a:pt x="46" y="183"/>
                  <a:pt x="47" y="183"/>
                  <a:pt x="48" y="183"/>
                </a:cubicBezTo>
                <a:cubicBezTo>
                  <a:pt x="48" y="183"/>
                  <a:pt x="48" y="183"/>
                  <a:pt x="48" y="183"/>
                </a:cubicBezTo>
                <a:cubicBezTo>
                  <a:pt x="50" y="183"/>
                  <a:pt x="50" y="183"/>
                  <a:pt x="50" y="183"/>
                </a:cubicBezTo>
                <a:cubicBezTo>
                  <a:pt x="50" y="183"/>
                  <a:pt x="50" y="183"/>
                  <a:pt x="50" y="183"/>
                </a:cubicBezTo>
                <a:cubicBezTo>
                  <a:pt x="51" y="183"/>
                  <a:pt x="51" y="183"/>
                  <a:pt x="51" y="183"/>
                </a:cubicBezTo>
                <a:cubicBezTo>
                  <a:pt x="51" y="183"/>
                  <a:pt x="51" y="183"/>
                  <a:pt x="51" y="183"/>
                </a:cubicBezTo>
                <a:cubicBezTo>
                  <a:pt x="52" y="183"/>
                  <a:pt x="53" y="184"/>
                  <a:pt x="54" y="184"/>
                </a:cubicBezTo>
                <a:cubicBezTo>
                  <a:pt x="54" y="184"/>
                  <a:pt x="55" y="184"/>
                  <a:pt x="56" y="184"/>
                </a:cubicBezTo>
                <a:cubicBezTo>
                  <a:pt x="58" y="185"/>
                  <a:pt x="61" y="184"/>
                  <a:pt x="63" y="182"/>
                </a:cubicBezTo>
                <a:cubicBezTo>
                  <a:pt x="64" y="180"/>
                  <a:pt x="66" y="180"/>
                  <a:pt x="67" y="179"/>
                </a:cubicBezTo>
                <a:cubicBezTo>
                  <a:pt x="69" y="178"/>
                  <a:pt x="70" y="178"/>
                  <a:pt x="72" y="177"/>
                </a:cubicBezTo>
                <a:cubicBezTo>
                  <a:pt x="73" y="176"/>
                  <a:pt x="74" y="176"/>
                  <a:pt x="75" y="175"/>
                </a:cubicBezTo>
                <a:cubicBezTo>
                  <a:pt x="79" y="173"/>
                  <a:pt x="83" y="171"/>
                  <a:pt x="86" y="171"/>
                </a:cubicBezTo>
                <a:cubicBezTo>
                  <a:pt x="88" y="171"/>
                  <a:pt x="89" y="170"/>
                  <a:pt x="91" y="170"/>
                </a:cubicBezTo>
                <a:cubicBezTo>
                  <a:pt x="92" y="170"/>
                  <a:pt x="94" y="170"/>
                  <a:pt x="95" y="170"/>
                </a:cubicBezTo>
                <a:cubicBezTo>
                  <a:pt x="96" y="170"/>
                  <a:pt x="97" y="170"/>
                  <a:pt x="98" y="170"/>
                </a:cubicBezTo>
                <a:cubicBezTo>
                  <a:pt x="98" y="171"/>
                  <a:pt x="98" y="171"/>
                  <a:pt x="98" y="172"/>
                </a:cubicBezTo>
                <a:cubicBezTo>
                  <a:pt x="97" y="175"/>
                  <a:pt x="96" y="188"/>
                  <a:pt x="101" y="194"/>
                </a:cubicBezTo>
                <a:cubicBezTo>
                  <a:pt x="102" y="194"/>
                  <a:pt x="103" y="195"/>
                  <a:pt x="103" y="196"/>
                </a:cubicBezTo>
                <a:cubicBezTo>
                  <a:pt x="103" y="196"/>
                  <a:pt x="103" y="196"/>
                  <a:pt x="104" y="196"/>
                </a:cubicBezTo>
                <a:cubicBezTo>
                  <a:pt x="104" y="197"/>
                  <a:pt x="105" y="197"/>
                  <a:pt x="105" y="198"/>
                </a:cubicBezTo>
                <a:cubicBezTo>
                  <a:pt x="105" y="198"/>
                  <a:pt x="105" y="198"/>
                  <a:pt x="106" y="198"/>
                </a:cubicBezTo>
                <a:cubicBezTo>
                  <a:pt x="106" y="198"/>
                  <a:pt x="106" y="199"/>
                  <a:pt x="106" y="199"/>
                </a:cubicBezTo>
                <a:cubicBezTo>
                  <a:pt x="107" y="199"/>
                  <a:pt x="107" y="199"/>
                  <a:pt x="108" y="200"/>
                </a:cubicBezTo>
                <a:cubicBezTo>
                  <a:pt x="108" y="200"/>
                  <a:pt x="108" y="200"/>
                  <a:pt x="108" y="200"/>
                </a:cubicBezTo>
                <a:cubicBezTo>
                  <a:pt x="110" y="201"/>
                  <a:pt x="111" y="202"/>
                  <a:pt x="114" y="201"/>
                </a:cubicBezTo>
                <a:cubicBezTo>
                  <a:pt x="117" y="201"/>
                  <a:pt x="118" y="202"/>
                  <a:pt x="119" y="202"/>
                </a:cubicBezTo>
                <a:cubicBezTo>
                  <a:pt x="120" y="203"/>
                  <a:pt x="120" y="203"/>
                  <a:pt x="121" y="203"/>
                </a:cubicBezTo>
                <a:cubicBezTo>
                  <a:pt x="121" y="203"/>
                  <a:pt x="121" y="203"/>
                  <a:pt x="122" y="203"/>
                </a:cubicBezTo>
                <a:cubicBezTo>
                  <a:pt x="125" y="203"/>
                  <a:pt x="125" y="204"/>
                  <a:pt x="125" y="206"/>
                </a:cubicBezTo>
                <a:cubicBezTo>
                  <a:pt x="126" y="207"/>
                  <a:pt x="126" y="207"/>
                  <a:pt x="127" y="207"/>
                </a:cubicBezTo>
                <a:cubicBezTo>
                  <a:pt x="133" y="207"/>
                  <a:pt x="137" y="209"/>
                  <a:pt x="137" y="212"/>
                </a:cubicBezTo>
                <a:cubicBezTo>
                  <a:pt x="137" y="212"/>
                  <a:pt x="137" y="212"/>
                  <a:pt x="137" y="212"/>
                </a:cubicBezTo>
                <a:cubicBezTo>
                  <a:pt x="137" y="212"/>
                  <a:pt x="137" y="212"/>
                  <a:pt x="137" y="213"/>
                </a:cubicBezTo>
                <a:cubicBezTo>
                  <a:pt x="137" y="213"/>
                  <a:pt x="137" y="213"/>
                  <a:pt x="137" y="213"/>
                </a:cubicBezTo>
                <a:cubicBezTo>
                  <a:pt x="137" y="213"/>
                  <a:pt x="137" y="213"/>
                  <a:pt x="137" y="213"/>
                </a:cubicBezTo>
                <a:cubicBezTo>
                  <a:pt x="137" y="213"/>
                  <a:pt x="137" y="213"/>
                  <a:pt x="137" y="213"/>
                </a:cubicBezTo>
                <a:cubicBezTo>
                  <a:pt x="138" y="213"/>
                  <a:pt x="138" y="213"/>
                  <a:pt x="138" y="213"/>
                </a:cubicBezTo>
                <a:cubicBezTo>
                  <a:pt x="138" y="213"/>
                  <a:pt x="138" y="213"/>
                  <a:pt x="139" y="213"/>
                </a:cubicBezTo>
                <a:cubicBezTo>
                  <a:pt x="139" y="213"/>
                  <a:pt x="139" y="213"/>
                  <a:pt x="139" y="213"/>
                </a:cubicBezTo>
                <a:cubicBezTo>
                  <a:pt x="140" y="213"/>
                  <a:pt x="140" y="213"/>
                  <a:pt x="141" y="213"/>
                </a:cubicBezTo>
                <a:cubicBezTo>
                  <a:pt x="141" y="213"/>
                  <a:pt x="142" y="213"/>
                  <a:pt x="142" y="213"/>
                </a:cubicBezTo>
                <a:cubicBezTo>
                  <a:pt x="145" y="213"/>
                  <a:pt x="148" y="213"/>
                  <a:pt x="149" y="214"/>
                </a:cubicBezTo>
                <a:cubicBezTo>
                  <a:pt x="150" y="215"/>
                  <a:pt x="150" y="215"/>
                  <a:pt x="150" y="215"/>
                </a:cubicBezTo>
                <a:cubicBezTo>
                  <a:pt x="152" y="217"/>
                  <a:pt x="154" y="219"/>
                  <a:pt x="154" y="223"/>
                </a:cubicBezTo>
                <a:cubicBezTo>
                  <a:pt x="153" y="224"/>
                  <a:pt x="154" y="226"/>
                  <a:pt x="155" y="227"/>
                </a:cubicBezTo>
                <a:cubicBezTo>
                  <a:pt x="156" y="228"/>
                  <a:pt x="157" y="229"/>
                  <a:pt x="156" y="230"/>
                </a:cubicBezTo>
                <a:cubicBezTo>
                  <a:pt x="156" y="231"/>
                  <a:pt x="156" y="232"/>
                  <a:pt x="155" y="232"/>
                </a:cubicBezTo>
                <a:cubicBezTo>
                  <a:pt x="154" y="233"/>
                  <a:pt x="154" y="233"/>
                  <a:pt x="155" y="235"/>
                </a:cubicBezTo>
                <a:cubicBezTo>
                  <a:pt x="156" y="237"/>
                  <a:pt x="156" y="239"/>
                  <a:pt x="157" y="240"/>
                </a:cubicBezTo>
                <a:cubicBezTo>
                  <a:pt x="157" y="244"/>
                  <a:pt x="161" y="246"/>
                  <a:pt x="168" y="245"/>
                </a:cubicBezTo>
                <a:cubicBezTo>
                  <a:pt x="169" y="245"/>
                  <a:pt x="170" y="245"/>
                  <a:pt x="171" y="245"/>
                </a:cubicBezTo>
                <a:cubicBezTo>
                  <a:pt x="176" y="245"/>
                  <a:pt x="178" y="246"/>
                  <a:pt x="178" y="252"/>
                </a:cubicBezTo>
                <a:cubicBezTo>
                  <a:pt x="178" y="254"/>
                  <a:pt x="180" y="256"/>
                  <a:pt x="181" y="257"/>
                </a:cubicBezTo>
                <a:cubicBezTo>
                  <a:pt x="183" y="259"/>
                  <a:pt x="184" y="260"/>
                  <a:pt x="185" y="263"/>
                </a:cubicBezTo>
                <a:cubicBezTo>
                  <a:pt x="186" y="266"/>
                  <a:pt x="185" y="269"/>
                  <a:pt x="184" y="272"/>
                </a:cubicBezTo>
                <a:cubicBezTo>
                  <a:pt x="184" y="274"/>
                  <a:pt x="183" y="276"/>
                  <a:pt x="184" y="277"/>
                </a:cubicBezTo>
                <a:cubicBezTo>
                  <a:pt x="184" y="278"/>
                  <a:pt x="184" y="279"/>
                  <a:pt x="184" y="279"/>
                </a:cubicBezTo>
                <a:cubicBezTo>
                  <a:pt x="184" y="280"/>
                  <a:pt x="184" y="280"/>
                  <a:pt x="183" y="280"/>
                </a:cubicBezTo>
                <a:cubicBezTo>
                  <a:pt x="183" y="281"/>
                  <a:pt x="183" y="281"/>
                  <a:pt x="183" y="282"/>
                </a:cubicBezTo>
                <a:cubicBezTo>
                  <a:pt x="183" y="282"/>
                  <a:pt x="183" y="282"/>
                  <a:pt x="183" y="282"/>
                </a:cubicBezTo>
                <a:cubicBezTo>
                  <a:pt x="183" y="283"/>
                  <a:pt x="182" y="283"/>
                  <a:pt x="182" y="284"/>
                </a:cubicBezTo>
                <a:cubicBezTo>
                  <a:pt x="182" y="284"/>
                  <a:pt x="182" y="284"/>
                  <a:pt x="182" y="284"/>
                </a:cubicBezTo>
                <a:cubicBezTo>
                  <a:pt x="182" y="284"/>
                  <a:pt x="182" y="284"/>
                  <a:pt x="181" y="285"/>
                </a:cubicBezTo>
                <a:cubicBezTo>
                  <a:pt x="181" y="285"/>
                  <a:pt x="181" y="285"/>
                  <a:pt x="181" y="285"/>
                </a:cubicBezTo>
                <a:cubicBezTo>
                  <a:pt x="181" y="285"/>
                  <a:pt x="181" y="286"/>
                  <a:pt x="181" y="286"/>
                </a:cubicBezTo>
                <a:cubicBezTo>
                  <a:pt x="181" y="286"/>
                  <a:pt x="181" y="286"/>
                  <a:pt x="181" y="286"/>
                </a:cubicBezTo>
                <a:cubicBezTo>
                  <a:pt x="181" y="286"/>
                  <a:pt x="181" y="287"/>
                  <a:pt x="182" y="287"/>
                </a:cubicBezTo>
                <a:cubicBezTo>
                  <a:pt x="182" y="287"/>
                  <a:pt x="182" y="287"/>
                  <a:pt x="182" y="287"/>
                </a:cubicBezTo>
                <a:cubicBezTo>
                  <a:pt x="182" y="288"/>
                  <a:pt x="182" y="288"/>
                  <a:pt x="182" y="288"/>
                </a:cubicBezTo>
                <a:cubicBezTo>
                  <a:pt x="182" y="288"/>
                  <a:pt x="182" y="288"/>
                  <a:pt x="182" y="289"/>
                </a:cubicBezTo>
                <a:cubicBezTo>
                  <a:pt x="182" y="289"/>
                  <a:pt x="182" y="289"/>
                  <a:pt x="182" y="290"/>
                </a:cubicBezTo>
                <a:cubicBezTo>
                  <a:pt x="182" y="291"/>
                  <a:pt x="181" y="292"/>
                  <a:pt x="180" y="292"/>
                </a:cubicBezTo>
                <a:cubicBezTo>
                  <a:pt x="180" y="292"/>
                  <a:pt x="180" y="293"/>
                  <a:pt x="181" y="295"/>
                </a:cubicBezTo>
                <a:cubicBezTo>
                  <a:pt x="182" y="298"/>
                  <a:pt x="184" y="301"/>
                  <a:pt x="183" y="305"/>
                </a:cubicBezTo>
                <a:cubicBezTo>
                  <a:pt x="182" y="309"/>
                  <a:pt x="181" y="311"/>
                  <a:pt x="182" y="312"/>
                </a:cubicBezTo>
                <a:cubicBezTo>
                  <a:pt x="183" y="313"/>
                  <a:pt x="184" y="313"/>
                  <a:pt x="187" y="313"/>
                </a:cubicBezTo>
                <a:cubicBezTo>
                  <a:pt x="191" y="313"/>
                  <a:pt x="193" y="314"/>
                  <a:pt x="195" y="315"/>
                </a:cubicBezTo>
                <a:cubicBezTo>
                  <a:pt x="195" y="315"/>
                  <a:pt x="195" y="315"/>
                  <a:pt x="196" y="315"/>
                </a:cubicBezTo>
                <a:cubicBezTo>
                  <a:pt x="196" y="315"/>
                  <a:pt x="196" y="315"/>
                  <a:pt x="197" y="314"/>
                </a:cubicBezTo>
                <a:cubicBezTo>
                  <a:pt x="197" y="314"/>
                  <a:pt x="198" y="314"/>
                  <a:pt x="198" y="314"/>
                </a:cubicBezTo>
                <a:cubicBezTo>
                  <a:pt x="202" y="314"/>
                  <a:pt x="205" y="321"/>
                  <a:pt x="206" y="324"/>
                </a:cubicBezTo>
                <a:cubicBezTo>
                  <a:pt x="207" y="329"/>
                  <a:pt x="210" y="335"/>
                  <a:pt x="211" y="336"/>
                </a:cubicBezTo>
                <a:cubicBezTo>
                  <a:pt x="211" y="336"/>
                  <a:pt x="211" y="336"/>
                  <a:pt x="212" y="336"/>
                </a:cubicBezTo>
                <a:cubicBezTo>
                  <a:pt x="213" y="335"/>
                  <a:pt x="215" y="334"/>
                  <a:pt x="217" y="334"/>
                </a:cubicBezTo>
                <a:cubicBezTo>
                  <a:pt x="218" y="334"/>
                  <a:pt x="219" y="334"/>
                  <a:pt x="220" y="334"/>
                </a:cubicBezTo>
                <a:cubicBezTo>
                  <a:pt x="221" y="335"/>
                  <a:pt x="221" y="335"/>
                  <a:pt x="221" y="335"/>
                </a:cubicBezTo>
                <a:cubicBezTo>
                  <a:pt x="221" y="335"/>
                  <a:pt x="221" y="335"/>
                  <a:pt x="221" y="335"/>
                </a:cubicBezTo>
                <a:cubicBezTo>
                  <a:pt x="222" y="336"/>
                  <a:pt x="222" y="336"/>
                  <a:pt x="222" y="336"/>
                </a:cubicBezTo>
                <a:cubicBezTo>
                  <a:pt x="222" y="337"/>
                  <a:pt x="222" y="337"/>
                  <a:pt x="222" y="337"/>
                </a:cubicBezTo>
                <a:cubicBezTo>
                  <a:pt x="222" y="337"/>
                  <a:pt x="222" y="338"/>
                  <a:pt x="222" y="338"/>
                </a:cubicBezTo>
                <a:cubicBezTo>
                  <a:pt x="222" y="339"/>
                  <a:pt x="222" y="340"/>
                  <a:pt x="222" y="341"/>
                </a:cubicBezTo>
                <a:cubicBezTo>
                  <a:pt x="222" y="341"/>
                  <a:pt x="222" y="341"/>
                  <a:pt x="222" y="342"/>
                </a:cubicBezTo>
                <a:cubicBezTo>
                  <a:pt x="222" y="342"/>
                  <a:pt x="222" y="342"/>
                  <a:pt x="222" y="342"/>
                </a:cubicBezTo>
                <a:cubicBezTo>
                  <a:pt x="222" y="344"/>
                  <a:pt x="221" y="346"/>
                  <a:pt x="221" y="348"/>
                </a:cubicBezTo>
                <a:cubicBezTo>
                  <a:pt x="221" y="349"/>
                  <a:pt x="221" y="350"/>
                  <a:pt x="220" y="351"/>
                </a:cubicBezTo>
                <a:cubicBezTo>
                  <a:pt x="220" y="351"/>
                  <a:pt x="220" y="352"/>
                  <a:pt x="220" y="352"/>
                </a:cubicBezTo>
                <a:cubicBezTo>
                  <a:pt x="220" y="353"/>
                  <a:pt x="220" y="353"/>
                  <a:pt x="220" y="354"/>
                </a:cubicBezTo>
                <a:cubicBezTo>
                  <a:pt x="220" y="354"/>
                  <a:pt x="220" y="354"/>
                  <a:pt x="220" y="354"/>
                </a:cubicBezTo>
                <a:cubicBezTo>
                  <a:pt x="220" y="354"/>
                  <a:pt x="221" y="354"/>
                  <a:pt x="221" y="354"/>
                </a:cubicBezTo>
                <a:cubicBezTo>
                  <a:pt x="225" y="354"/>
                  <a:pt x="226" y="355"/>
                  <a:pt x="227" y="355"/>
                </a:cubicBezTo>
                <a:cubicBezTo>
                  <a:pt x="229" y="356"/>
                  <a:pt x="230" y="369"/>
                  <a:pt x="229" y="373"/>
                </a:cubicBezTo>
                <a:cubicBezTo>
                  <a:pt x="229" y="373"/>
                  <a:pt x="229" y="373"/>
                  <a:pt x="229" y="373"/>
                </a:cubicBezTo>
                <a:cubicBezTo>
                  <a:pt x="228" y="375"/>
                  <a:pt x="225" y="377"/>
                  <a:pt x="221" y="378"/>
                </a:cubicBezTo>
                <a:cubicBezTo>
                  <a:pt x="219" y="379"/>
                  <a:pt x="217" y="380"/>
                  <a:pt x="215" y="382"/>
                </a:cubicBezTo>
                <a:cubicBezTo>
                  <a:pt x="211" y="384"/>
                  <a:pt x="201" y="394"/>
                  <a:pt x="196" y="402"/>
                </a:cubicBezTo>
                <a:cubicBezTo>
                  <a:pt x="194" y="405"/>
                  <a:pt x="191" y="408"/>
                  <a:pt x="189" y="411"/>
                </a:cubicBezTo>
                <a:cubicBezTo>
                  <a:pt x="188" y="411"/>
                  <a:pt x="188" y="412"/>
                  <a:pt x="187" y="412"/>
                </a:cubicBezTo>
                <a:cubicBezTo>
                  <a:pt x="187" y="412"/>
                  <a:pt x="187" y="412"/>
                  <a:pt x="188" y="412"/>
                </a:cubicBezTo>
                <a:cubicBezTo>
                  <a:pt x="188" y="412"/>
                  <a:pt x="188" y="412"/>
                  <a:pt x="188" y="412"/>
                </a:cubicBezTo>
                <a:cubicBezTo>
                  <a:pt x="189" y="412"/>
                  <a:pt x="190" y="411"/>
                  <a:pt x="191" y="411"/>
                </a:cubicBezTo>
                <a:cubicBezTo>
                  <a:pt x="194" y="411"/>
                  <a:pt x="196" y="413"/>
                  <a:pt x="199" y="416"/>
                </a:cubicBezTo>
                <a:cubicBezTo>
                  <a:pt x="201" y="418"/>
                  <a:pt x="202" y="420"/>
                  <a:pt x="203" y="422"/>
                </a:cubicBezTo>
                <a:cubicBezTo>
                  <a:pt x="203" y="422"/>
                  <a:pt x="203" y="423"/>
                  <a:pt x="203" y="423"/>
                </a:cubicBezTo>
                <a:cubicBezTo>
                  <a:pt x="203" y="423"/>
                  <a:pt x="204" y="423"/>
                  <a:pt x="204" y="422"/>
                </a:cubicBezTo>
                <a:cubicBezTo>
                  <a:pt x="205" y="421"/>
                  <a:pt x="206" y="420"/>
                  <a:pt x="207" y="420"/>
                </a:cubicBezTo>
                <a:cubicBezTo>
                  <a:pt x="208" y="420"/>
                  <a:pt x="209" y="421"/>
                  <a:pt x="210" y="422"/>
                </a:cubicBezTo>
                <a:cubicBezTo>
                  <a:pt x="212" y="424"/>
                  <a:pt x="216" y="427"/>
                  <a:pt x="219" y="428"/>
                </a:cubicBezTo>
                <a:cubicBezTo>
                  <a:pt x="221" y="430"/>
                  <a:pt x="222" y="431"/>
                  <a:pt x="223" y="431"/>
                </a:cubicBezTo>
                <a:cubicBezTo>
                  <a:pt x="223" y="432"/>
                  <a:pt x="224" y="432"/>
                  <a:pt x="225" y="433"/>
                </a:cubicBezTo>
                <a:cubicBezTo>
                  <a:pt x="227" y="435"/>
                  <a:pt x="231" y="437"/>
                  <a:pt x="231" y="441"/>
                </a:cubicBezTo>
                <a:cubicBezTo>
                  <a:pt x="231" y="442"/>
                  <a:pt x="231" y="443"/>
                  <a:pt x="231" y="444"/>
                </a:cubicBezTo>
                <a:cubicBezTo>
                  <a:pt x="231" y="445"/>
                  <a:pt x="230" y="446"/>
                  <a:pt x="230" y="447"/>
                </a:cubicBezTo>
                <a:cubicBezTo>
                  <a:pt x="230" y="447"/>
                  <a:pt x="230" y="447"/>
                  <a:pt x="230" y="447"/>
                </a:cubicBezTo>
                <a:cubicBezTo>
                  <a:pt x="230" y="448"/>
                  <a:pt x="230" y="449"/>
                  <a:pt x="230" y="450"/>
                </a:cubicBezTo>
                <a:cubicBezTo>
                  <a:pt x="230" y="450"/>
                  <a:pt x="230" y="450"/>
                  <a:pt x="230" y="450"/>
                </a:cubicBezTo>
                <a:cubicBezTo>
                  <a:pt x="230" y="451"/>
                  <a:pt x="230" y="452"/>
                  <a:pt x="231" y="453"/>
                </a:cubicBezTo>
                <a:cubicBezTo>
                  <a:pt x="231" y="453"/>
                  <a:pt x="231" y="453"/>
                  <a:pt x="231" y="453"/>
                </a:cubicBezTo>
                <a:cubicBezTo>
                  <a:pt x="231" y="454"/>
                  <a:pt x="231" y="455"/>
                  <a:pt x="231" y="456"/>
                </a:cubicBezTo>
                <a:cubicBezTo>
                  <a:pt x="231" y="456"/>
                  <a:pt x="231" y="456"/>
                  <a:pt x="231" y="456"/>
                </a:cubicBezTo>
                <a:cubicBezTo>
                  <a:pt x="232" y="455"/>
                  <a:pt x="234" y="453"/>
                  <a:pt x="236" y="452"/>
                </a:cubicBezTo>
                <a:cubicBezTo>
                  <a:pt x="240" y="449"/>
                  <a:pt x="241" y="447"/>
                  <a:pt x="242" y="444"/>
                </a:cubicBezTo>
                <a:cubicBezTo>
                  <a:pt x="242" y="442"/>
                  <a:pt x="243" y="440"/>
                  <a:pt x="244" y="438"/>
                </a:cubicBezTo>
                <a:cubicBezTo>
                  <a:pt x="245" y="436"/>
                  <a:pt x="245" y="434"/>
                  <a:pt x="246" y="433"/>
                </a:cubicBezTo>
                <a:cubicBezTo>
                  <a:pt x="246" y="430"/>
                  <a:pt x="247" y="428"/>
                  <a:pt x="250" y="424"/>
                </a:cubicBezTo>
                <a:cubicBezTo>
                  <a:pt x="252" y="422"/>
                  <a:pt x="252" y="421"/>
                  <a:pt x="252" y="419"/>
                </a:cubicBezTo>
                <a:cubicBezTo>
                  <a:pt x="252" y="417"/>
                  <a:pt x="252" y="414"/>
                  <a:pt x="256" y="412"/>
                </a:cubicBezTo>
                <a:cubicBezTo>
                  <a:pt x="258" y="412"/>
                  <a:pt x="259" y="411"/>
                  <a:pt x="260" y="411"/>
                </a:cubicBezTo>
                <a:cubicBezTo>
                  <a:pt x="261" y="411"/>
                  <a:pt x="262" y="412"/>
                  <a:pt x="262" y="413"/>
                </a:cubicBezTo>
                <a:cubicBezTo>
                  <a:pt x="264" y="415"/>
                  <a:pt x="261" y="420"/>
                  <a:pt x="258" y="424"/>
                </a:cubicBezTo>
                <a:cubicBezTo>
                  <a:pt x="256" y="426"/>
                  <a:pt x="255" y="427"/>
                  <a:pt x="255" y="428"/>
                </a:cubicBezTo>
                <a:cubicBezTo>
                  <a:pt x="255" y="428"/>
                  <a:pt x="256" y="427"/>
                  <a:pt x="257" y="426"/>
                </a:cubicBezTo>
                <a:cubicBezTo>
                  <a:pt x="263" y="422"/>
                  <a:pt x="266" y="416"/>
                  <a:pt x="269" y="409"/>
                </a:cubicBezTo>
                <a:cubicBezTo>
                  <a:pt x="270" y="407"/>
                  <a:pt x="271" y="406"/>
                  <a:pt x="271" y="405"/>
                </a:cubicBezTo>
                <a:cubicBezTo>
                  <a:pt x="275" y="396"/>
                  <a:pt x="279" y="393"/>
                  <a:pt x="283" y="392"/>
                </a:cubicBezTo>
                <a:cubicBezTo>
                  <a:pt x="285" y="392"/>
                  <a:pt x="287" y="388"/>
                  <a:pt x="286" y="377"/>
                </a:cubicBezTo>
                <a:cubicBezTo>
                  <a:pt x="286" y="375"/>
                  <a:pt x="285" y="374"/>
                  <a:pt x="285" y="372"/>
                </a:cubicBezTo>
                <a:cubicBezTo>
                  <a:pt x="285" y="367"/>
                  <a:pt x="284" y="363"/>
                  <a:pt x="286" y="360"/>
                </a:cubicBezTo>
                <a:cubicBezTo>
                  <a:pt x="287" y="358"/>
                  <a:pt x="287" y="356"/>
                  <a:pt x="287" y="355"/>
                </a:cubicBezTo>
                <a:cubicBezTo>
                  <a:pt x="288" y="353"/>
                  <a:pt x="288" y="351"/>
                  <a:pt x="290" y="351"/>
                </a:cubicBezTo>
                <a:cubicBezTo>
                  <a:pt x="294" y="351"/>
                  <a:pt x="299" y="346"/>
                  <a:pt x="304" y="340"/>
                </a:cubicBezTo>
                <a:cubicBezTo>
                  <a:pt x="310" y="335"/>
                  <a:pt x="313" y="334"/>
                  <a:pt x="319" y="334"/>
                </a:cubicBezTo>
                <a:cubicBezTo>
                  <a:pt x="322" y="333"/>
                  <a:pt x="322" y="333"/>
                  <a:pt x="323" y="332"/>
                </a:cubicBezTo>
                <a:cubicBezTo>
                  <a:pt x="323" y="331"/>
                  <a:pt x="324" y="331"/>
                  <a:pt x="325" y="330"/>
                </a:cubicBezTo>
                <a:cubicBezTo>
                  <a:pt x="328" y="329"/>
                  <a:pt x="330" y="327"/>
                  <a:pt x="332" y="326"/>
                </a:cubicBezTo>
                <a:cubicBezTo>
                  <a:pt x="333" y="325"/>
                  <a:pt x="333" y="324"/>
                  <a:pt x="334" y="324"/>
                </a:cubicBezTo>
                <a:cubicBezTo>
                  <a:pt x="335" y="323"/>
                  <a:pt x="336" y="322"/>
                  <a:pt x="339" y="322"/>
                </a:cubicBezTo>
                <a:cubicBezTo>
                  <a:pt x="341" y="322"/>
                  <a:pt x="344" y="323"/>
                  <a:pt x="346" y="323"/>
                </a:cubicBezTo>
                <a:cubicBezTo>
                  <a:pt x="349" y="323"/>
                  <a:pt x="351" y="324"/>
                  <a:pt x="353" y="324"/>
                </a:cubicBezTo>
                <a:cubicBezTo>
                  <a:pt x="357" y="324"/>
                  <a:pt x="357" y="324"/>
                  <a:pt x="357" y="324"/>
                </a:cubicBezTo>
                <a:cubicBezTo>
                  <a:pt x="361" y="324"/>
                  <a:pt x="362" y="323"/>
                  <a:pt x="362" y="321"/>
                </a:cubicBezTo>
                <a:cubicBezTo>
                  <a:pt x="362" y="317"/>
                  <a:pt x="365" y="314"/>
                  <a:pt x="369" y="314"/>
                </a:cubicBezTo>
                <a:cubicBezTo>
                  <a:pt x="372" y="314"/>
                  <a:pt x="373" y="313"/>
                  <a:pt x="373" y="309"/>
                </a:cubicBezTo>
                <a:cubicBezTo>
                  <a:pt x="373" y="303"/>
                  <a:pt x="375" y="300"/>
                  <a:pt x="378" y="298"/>
                </a:cubicBezTo>
                <a:cubicBezTo>
                  <a:pt x="380" y="296"/>
                  <a:pt x="381" y="293"/>
                  <a:pt x="382" y="290"/>
                </a:cubicBezTo>
                <a:cubicBezTo>
                  <a:pt x="382" y="289"/>
                  <a:pt x="382" y="288"/>
                  <a:pt x="383" y="288"/>
                </a:cubicBezTo>
                <a:cubicBezTo>
                  <a:pt x="383" y="286"/>
                  <a:pt x="384" y="285"/>
                  <a:pt x="385" y="285"/>
                </a:cubicBezTo>
                <a:cubicBezTo>
                  <a:pt x="386" y="284"/>
                  <a:pt x="387" y="284"/>
                  <a:pt x="387" y="282"/>
                </a:cubicBezTo>
                <a:cubicBezTo>
                  <a:pt x="387" y="279"/>
                  <a:pt x="387" y="277"/>
                  <a:pt x="388" y="274"/>
                </a:cubicBezTo>
                <a:cubicBezTo>
                  <a:pt x="388" y="272"/>
                  <a:pt x="388" y="270"/>
                  <a:pt x="388" y="268"/>
                </a:cubicBezTo>
                <a:cubicBezTo>
                  <a:pt x="388" y="265"/>
                  <a:pt x="390" y="264"/>
                  <a:pt x="392" y="263"/>
                </a:cubicBezTo>
                <a:cubicBezTo>
                  <a:pt x="393" y="263"/>
                  <a:pt x="394" y="262"/>
                  <a:pt x="394" y="262"/>
                </a:cubicBezTo>
                <a:cubicBezTo>
                  <a:pt x="395" y="261"/>
                  <a:pt x="395" y="260"/>
                  <a:pt x="395" y="258"/>
                </a:cubicBezTo>
                <a:cubicBezTo>
                  <a:pt x="394" y="256"/>
                  <a:pt x="394" y="252"/>
                  <a:pt x="396" y="248"/>
                </a:cubicBezTo>
                <a:cubicBezTo>
                  <a:pt x="397" y="243"/>
                  <a:pt x="397" y="238"/>
                  <a:pt x="396" y="233"/>
                </a:cubicBezTo>
                <a:cubicBezTo>
                  <a:pt x="396" y="231"/>
                  <a:pt x="395" y="228"/>
                  <a:pt x="395" y="226"/>
                </a:cubicBezTo>
                <a:cubicBezTo>
                  <a:pt x="395" y="219"/>
                  <a:pt x="395" y="211"/>
                  <a:pt x="398" y="209"/>
                </a:cubicBezTo>
                <a:cubicBezTo>
                  <a:pt x="399" y="208"/>
                  <a:pt x="399" y="208"/>
                  <a:pt x="399" y="207"/>
                </a:cubicBezTo>
                <a:cubicBezTo>
                  <a:pt x="399" y="207"/>
                  <a:pt x="399" y="207"/>
                  <a:pt x="398" y="206"/>
                </a:cubicBezTo>
                <a:cubicBezTo>
                  <a:pt x="397" y="205"/>
                  <a:pt x="396" y="204"/>
                  <a:pt x="397" y="203"/>
                </a:cubicBezTo>
                <a:cubicBezTo>
                  <a:pt x="397" y="202"/>
                  <a:pt x="399" y="200"/>
                  <a:pt x="401" y="201"/>
                </a:cubicBezTo>
                <a:cubicBezTo>
                  <a:pt x="401" y="201"/>
                  <a:pt x="402" y="202"/>
                  <a:pt x="403" y="202"/>
                </a:cubicBezTo>
                <a:cubicBezTo>
                  <a:pt x="404" y="203"/>
                  <a:pt x="405" y="204"/>
                  <a:pt x="407" y="203"/>
                </a:cubicBezTo>
                <a:cubicBezTo>
                  <a:pt x="409" y="202"/>
                  <a:pt x="412" y="195"/>
                  <a:pt x="414" y="189"/>
                </a:cubicBezTo>
                <a:cubicBezTo>
                  <a:pt x="415" y="186"/>
                  <a:pt x="415" y="186"/>
                  <a:pt x="415" y="186"/>
                </a:cubicBezTo>
                <a:cubicBezTo>
                  <a:pt x="418" y="180"/>
                  <a:pt x="421" y="179"/>
                  <a:pt x="424" y="178"/>
                </a:cubicBezTo>
                <a:cubicBezTo>
                  <a:pt x="425" y="178"/>
                  <a:pt x="426" y="178"/>
                  <a:pt x="427" y="177"/>
                </a:cubicBezTo>
                <a:cubicBezTo>
                  <a:pt x="430" y="176"/>
                  <a:pt x="437" y="167"/>
                  <a:pt x="442" y="156"/>
                </a:cubicBezTo>
                <a:cubicBezTo>
                  <a:pt x="446" y="146"/>
                  <a:pt x="443" y="136"/>
                  <a:pt x="441" y="12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latin typeface="Source Sans Pro" charset="0"/>
            </a:endParaRPr>
          </a:p>
        </p:txBody>
      </p:sp>
      <p:sp>
        <p:nvSpPr>
          <p:cNvPr id="326" name="Freeform 229"/>
          <p:cNvSpPr>
            <a:spLocks/>
          </p:cNvSpPr>
          <p:nvPr/>
        </p:nvSpPr>
        <p:spPr bwMode="auto">
          <a:xfrm>
            <a:off x="7125034" y="2378792"/>
            <a:ext cx="1255816" cy="806237"/>
          </a:xfrm>
          <a:custGeom>
            <a:avLst/>
            <a:gdLst>
              <a:gd name="T0" fmla="*/ 106 w 674"/>
              <a:gd name="T1" fmla="*/ 94 h 439"/>
              <a:gd name="T2" fmla="*/ 77 w 674"/>
              <a:gd name="T3" fmla="*/ 122 h 439"/>
              <a:gd name="T4" fmla="*/ 73 w 674"/>
              <a:gd name="T5" fmla="*/ 161 h 439"/>
              <a:gd name="T6" fmla="*/ 71 w 674"/>
              <a:gd name="T7" fmla="*/ 165 h 439"/>
              <a:gd name="T8" fmla="*/ 50 w 674"/>
              <a:gd name="T9" fmla="*/ 178 h 439"/>
              <a:gd name="T10" fmla="*/ 29 w 674"/>
              <a:gd name="T11" fmla="*/ 186 h 439"/>
              <a:gd name="T12" fmla="*/ 2 w 674"/>
              <a:gd name="T13" fmla="*/ 194 h 439"/>
              <a:gd name="T14" fmla="*/ 16 w 674"/>
              <a:gd name="T15" fmla="*/ 231 h 439"/>
              <a:gd name="T16" fmla="*/ 39 w 674"/>
              <a:gd name="T17" fmla="*/ 251 h 439"/>
              <a:gd name="T18" fmla="*/ 46 w 674"/>
              <a:gd name="T19" fmla="*/ 251 h 439"/>
              <a:gd name="T20" fmla="*/ 55 w 674"/>
              <a:gd name="T21" fmla="*/ 245 h 439"/>
              <a:gd name="T22" fmla="*/ 57 w 674"/>
              <a:gd name="T23" fmla="*/ 271 h 439"/>
              <a:gd name="T24" fmla="*/ 53 w 674"/>
              <a:gd name="T25" fmla="*/ 288 h 439"/>
              <a:gd name="T26" fmla="*/ 75 w 674"/>
              <a:gd name="T27" fmla="*/ 315 h 439"/>
              <a:gd name="T28" fmla="*/ 79 w 674"/>
              <a:gd name="T29" fmla="*/ 319 h 439"/>
              <a:gd name="T30" fmla="*/ 136 w 674"/>
              <a:gd name="T31" fmla="*/ 344 h 439"/>
              <a:gd name="T32" fmla="*/ 163 w 674"/>
              <a:gd name="T33" fmla="*/ 349 h 439"/>
              <a:gd name="T34" fmla="*/ 189 w 674"/>
              <a:gd name="T35" fmla="*/ 345 h 439"/>
              <a:gd name="T36" fmla="*/ 199 w 674"/>
              <a:gd name="T37" fmla="*/ 347 h 439"/>
              <a:gd name="T38" fmla="*/ 232 w 674"/>
              <a:gd name="T39" fmla="*/ 331 h 439"/>
              <a:gd name="T40" fmla="*/ 249 w 674"/>
              <a:gd name="T41" fmla="*/ 341 h 439"/>
              <a:gd name="T42" fmla="*/ 255 w 674"/>
              <a:gd name="T43" fmla="*/ 388 h 439"/>
              <a:gd name="T44" fmla="*/ 274 w 674"/>
              <a:gd name="T45" fmla="*/ 411 h 439"/>
              <a:gd name="T46" fmla="*/ 291 w 674"/>
              <a:gd name="T47" fmla="*/ 422 h 439"/>
              <a:gd name="T48" fmla="*/ 301 w 674"/>
              <a:gd name="T49" fmla="*/ 413 h 439"/>
              <a:gd name="T50" fmla="*/ 315 w 674"/>
              <a:gd name="T51" fmla="*/ 410 h 439"/>
              <a:gd name="T52" fmla="*/ 356 w 674"/>
              <a:gd name="T53" fmla="*/ 409 h 439"/>
              <a:gd name="T54" fmla="*/ 377 w 674"/>
              <a:gd name="T55" fmla="*/ 420 h 439"/>
              <a:gd name="T56" fmla="*/ 395 w 674"/>
              <a:gd name="T57" fmla="*/ 439 h 439"/>
              <a:gd name="T58" fmla="*/ 470 w 674"/>
              <a:gd name="T59" fmla="*/ 401 h 439"/>
              <a:gd name="T60" fmla="*/ 504 w 674"/>
              <a:gd name="T61" fmla="*/ 366 h 439"/>
              <a:gd name="T62" fmla="*/ 525 w 674"/>
              <a:gd name="T63" fmla="*/ 327 h 439"/>
              <a:gd name="T64" fmla="*/ 528 w 674"/>
              <a:gd name="T65" fmla="*/ 310 h 439"/>
              <a:gd name="T66" fmla="*/ 518 w 674"/>
              <a:gd name="T67" fmla="*/ 289 h 439"/>
              <a:gd name="T68" fmla="*/ 515 w 674"/>
              <a:gd name="T69" fmla="*/ 239 h 439"/>
              <a:gd name="T70" fmla="*/ 496 w 674"/>
              <a:gd name="T71" fmla="*/ 229 h 439"/>
              <a:gd name="T72" fmla="*/ 504 w 674"/>
              <a:gd name="T73" fmla="*/ 194 h 439"/>
              <a:gd name="T74" fmla="*/ 529 w 674"/>
              <a:gd name="T75" fmla="*/ 206 h 439"/>
              <a:gd name="T76" fmla="*/ 576 w 674"/>
              <a:gd name="T77" fmla="*/ 179 h 439"/>
              <a:gd name="T78" fmla="*/ 605 w 674"/>
              <a:gd name="T79" fmla="*/ 165 h 439"/>
              <a:gd name="T80" fmla="*/ 635 w 674"/>
              <a:gd name="T81" fmla="*/ 153 h 439"/>
              <a:gd name="T82" fmla="*/ 644 w 674"/>
              <a:gd name="T83" fmla="*/ 120 h 439"/>
              <a:gd name="T84" fmla="*/ 663 w 674"/>
              <a:gd name="T85" fmla="*/ 108 h 439"/>
              <a:gd name="T86" fmla="*/ 654 w 674"/>
              <a:gd name="T87" fmla="*/ 84 h 439"/>
              <a:gd name="T88" fmla="*/ 626 w 674"/>
              <a:gd name="T89" fmla="*/ 70 h 439"/>
              <a:gd name="T90" fmla="*/ 584 w 674"/>
              <a:gd name="T91" fmla="*/ 31 h 439"/>
              <a:gd name="T92" fmla="*/ 545 w 674"/>
              <a:gd name="T93" fmla="*/ 1 h 439"/>
              <a:gd name="T94" fmla="*/ 514 w 674"/>
              <a:gd name="T95" fmla="*/ 10 h 439"/>
              <a:gd name="T96" fmla="*/ 500 w 674"/>
              <a:gd name="T97" fmla="*/ 50 h 439"/>
              <a:gd name="T98" fmla="*/ 459 w 674"/>
              <a:gd name="T99" fmla="*/ 79 h 439"/>
              <a:gd name="T100" fmla="*/ 508 w 674"/>
              <a:gd name="T101" fmla="*/ 99 h 439"/>
              <a:gd name="T102" fmla="*/ 430 w 674"/>
              <a:gd name="T103" fmla="*/ 127 h 439"/>
              <a:gd name="T104" fmla="*/ 355 w 674"/>
              <a:gd name="T105" fmla="*/ 162 h 439"/>
              <a:gd name="T106" fmla="*/ 331 w 674"/>
              <a:gd name="T107" fmla="*/ 170 h 439"/>
              <a:gd name="T108" fmla="*/ 309 w 674"/>
              <a:gd name="T109" fmla="*/ 164 h 439"/>
              <a:gd name="T110" fmla="*/ 245 w 674"/>
              <a:gd name="T111" fmla="*/ 157 h 439"/>
              <a:gd name="T112" fmla="*/ 241 w 674"/>
              <a:gd name="T113" fmla="*/ 157 h 439"/>
              <a:gd name="T114" fmla="*/ 216 w 674"/>
              <a:gd name="T115" fmla="*/ 128 h 439"/>
              <a:gd name="T116" fmla="*/ 153 w 674"/>
              <a:gd name="T117" fmla="*/ 64 h 439"/>
              <a:gd name="T118" fmla="*/ 143 w 674"/>
              <a:gd name="T119" fmla="*/ 68 h 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74" h="439">
                <a:moveTo>
                  <a:pt x="143" y="68"/>
                </a:moveTo>
                <a:cubicBezTo>
                  <a:pt x="143" y="71"/>
                  <a:pt x="142" y="75"/>
                  <a:pt x="137" y="75"/>
                </a:cubicBezTo>
                <a:cubicBezTo>
                  <a:pt x="134" y="75"/>
                  <a:pt x="131" y="77"/>
                  <a:pt x="131" y="82"/>
                </a:cubicBezTo>
                <a:cubicBezTo>
                  <a:pt x="131" y="85"/>
                  <a:pt x="131" y="87"/>
                  <a:pt x="132" y="88"/>
                </a:cubicBezTo>
                <a:cubicBezTo>
                  <a:pt x="133" y="89"/>
                  <a:pt x="133" y="90"/>
                  <a:pt x="132" y="92"/>
                </a:cubicBezTo>
                <a:cubicBezTo>
                  <a:pt x="132" y="92"/>
                  <a:pt x="132" y="93"/>
                  <a:pt x="132" y="93"/>
                </a:cubicBezTo>
                <a:cubicBezTo>
                  <a:pt x="129" y="95"/>
                  <a:pt x="125" y="97"/>
                  <a:pt x="122" y="97"/>
                </a:cubicBezTo>
                <a:cubicBezTo>
                  <a:pt x="122" y="97"/>
                  <a:pt x="121" y="97"/>
                  <a:pt x="120" y="96"/>
                </a:cubicBezTo>
                <a:cubicBezTo>
                  <a:pt x="119" y="96"/>
                  <a:pt x="117" y="96"/>
                  <a:pt x="115" y="96"/>
                </a:cubicBezTo>
                <a:cubicBezTo>
                  <a:pt x="113" y="96"/>
                  <a:pt x="112" y="96"/>
                  <a:pt x="110" y="95"/>
                </a:cubicBezTo>
                <a:cubicBezTo>
                  <a:pt x="109" y="95"/>
                  <a:pt x="108" y="95"/>
                  <a:pt x="106" y="94"/>
                </a:cubicBezTo>
                <a:cubicBezTo>
                  <a:pt x="106" y="93"/>
                  <a:pt x="105" y="93"/>
                  <a:pt x="105" y="93"/>
                </a:cubicBezTo>
                <a:cubicBezTo>
                  <a:pt x="104" y="93"/>
                  <a:pt x="104" y="94"/>
                  <a:pt x="104" y="95"/>
                </a:cubicBezTo>
                <a:cubicBezTo>
                  <a:pt x="103" y="97"/>
                  <a:pt x="102" y="100"/>
                  <a:pt x="101" y="104"/>
                </a:cubicBezTo>
                <a:cubicBezTo>
                  <a:pt x="99" y="108"/>
                  <a:pt x="96" y="114"/>
                  <a:pt x="97" y="115"/>
                </a:cubicBezTo>
                <a:cubicBezTo>
                  <a:pt x="98" y="117"/>
                  <a:pt x="99" y="119"/>
                  <a:pt x="99" y="121"/>
                </a:cubicBezTo>
                <a:cubicBezTo>
                  <a:pt x="98" y="121"/>
                  <a:pt x="98" y="122"/>
                  <a:pt x="96" y="122"/>
                </a:cubicBezTo>
                <a:cubicBezTo>
                  <a:pt x="92" y="122"/>
                  <a:pt x="89" y="122"/>
                  <a:pt x="87" y="120"/>
                </a:cubicBezTo>
                <a:cubicBezTo>
                  <a:pt x="87" y="120"/>
                  <a:pt x="87" y="120"/>
                  <a:pt x="87" y="120"/>
                </a:cubicBezTo>
                <a:cubicBezTo>
                  <a:pt x="86" y="120"/>
                  <a:pt x="85" y="120"/>
                  <a:pt x="83" y="121"/>
                </a:cubicBezTo>
                <a:cubicBezTo>
                  <a:pt x="81" y="122"/>
                  <a:pt x="79" y="122"/>
                  <a:pt x="77" y="122"/>
                </a:cubicBezTo>
                <a:cubicBezTo>
                  <a:pt x="77" y="122"/>
                  <a:pt x="77" y="122"/>
                  <a:pt x="77" y="122"/>
                </a:cubicBezTo>
                <a:cubicBezTo>
                  <a:pt x="76" y="122"/>
                  <a:pt x="73" y="124"/>
                  <a:pt x="72" y="125"/>
                </a:cubicBezTo>
                <a:cubicBezTo>
                  <a:pt x="72" y="125"/>
                  <a:pt x="71" y="125"/>
                  <a:pt x="71" y="125"/>
                </a:cubicBezTo>
                <a:cubicBezTo>
                  <a:pt x="74" y="127"/>
                  <a:pt x="74" y="131"/>
                  <a:pt x="74" y="136"/>
                </a:cubicBezTo>
                <a:cubicBezTo>
                  <a:pt x="74" y="136"/>
                  <a:pt x="75" y="138"/>
                  <a:pt x="76" y="140"/>
                </a:cubicBezTo>
                <a:cubicBezTo>
                  <a:pt x="78" y="144"/>
                  <a:pt x="79" y="147"/>
                  <a:pt x="79" y="148"/>
                </a:cubicBezTo>
                <a:cubicBezTo>
                  <a:pt x="78" y="150"/>
                  <a:pt x="77" y="151"/>
                  <a:pt x="76" y="152"/>
                </a:cubicBezTo>
                <a:cubicBezTo>
                  <a:pt x="74" y="153"/>
                  <a:pt x="73" y="155"/>
                  <a:pt x="73" y="157"/>
                </a:cubicBezTo>
                <a:cubicBezTo>
                  <a:pt x="73" y="157"/>
                  <a:pt x="73" y="158"/>
                  <a:pt x="73" y="159"/>
                </a:cubicBezTo>
                <a:cubicBezTo>
                  <a:pt x="73" y="160"/>
                  <a:pt x="73" y="160"/>
                  <a:pt x="73" y="161"/>
                </a:cubicBezTo>
                <a:cubicBezTo>
                  <a:pt x="73" y="161"/>
                  <a:pt x="73" y="161"/>
                  <a:pt x="73" y="161"/>
                </a:cubicBezTo>
                <a:cubicBezTo>
                  <a:pt x="73" y="161"/>
                  <a:pt x="73" y="161"/>
                  <a:pt x="73" y="161"/>
                </a:cubicBezTo>
                <a:cubicBezTo>
                  <a:pt x="73" y="161"/>
                  <a:pt x="73" y="161"/>
                  <a:pt x="73" y="161"/>
                </a:cubicBezTo>
                <a:cubicBezTo>
                  <a:pt x="73" y="161"/>
                  <a:pt x="73" y="161"/>
                  <a:pt x="73" y="161"/>
                </a:cubicBezTo>
                <a:cubicBezTo>
                  <a:pt x="73" y="161"/>
                  <a:pt x="73" y="161"/>
                  <a:pt x="73" y="161"/>
                </a:cubicBezTo>
                <a:cubicBezTo>
                  <a:pt x="73" y="161"/>
                  <a:pt x="73" y="161"/>
                  <a:pt x="73" y="161"/>
                </a:cubicBezTo>
                <a:cubicBezTo>
                  <a:pt x="73" y="163"/>
                  <a:pt x="73" y="163"/>
                  <a:pt x="73" y="163"/>
                </a:cubicBezTo>
                <a:cubicBezTo>
                  <a:pt x="73" y="163"/>
                  <a:pt x="73" y="163"/>
                  <a:pt x="73" y="163"/>
                </a:cubicBezTo>
                <a:cubicBezTo>
                  <a:pt x="73" y="163"/>
                  <a:pt x="73" y="163"/>
                  <a:pt x="73" y="163"/>
                </a:cubicBezTo>
                <a:cubicBezTo>
                  <a:pt x="73" y="163"/>
                  <a:pt x="72" y="164"/>
                  <a:pt x="72" y="164"/>
                </a:cubicBezTo>
                <a:cubicBezTo>
                  <a:pt x="72" y="164"/>
                  <a:pt x="72" y="164"/>
                  <a:pt x="71" y="164"/>
                </a:cubicBezTo>
                <a:cubicBezTo>
                  <a:pt x="71" y="164"/>
                  <a:pt x="71" y="165"/>
                  <a:pt x="71" y="165"/>
                </a:cubicBezTo>
                <a:cubicBezTo>
                  <a:pt x="71" y="165"/>
                  <a:pt x="71" y="165"/>
                  <a:pt x="71" y="165"/>
                </a:cubicBezTo>
                <a:cubicBezTo>
                  <a:pt x="69" y="166"/>
                  <a:pt x="64" y="168"/>
                  <a:pt x="62" y="169"/>
                </a:cubicBezTo>
                <a:cubicBezTo>
                  <a:pt x="60" y="170"/>
                  <a:pt x="59" y="171"/>
                  <a:pt x="58" y="171"/>
                </a:cubicBezTo>
                <a:cubicBezTo>
                  <a:pt x="56" y="172"/>
                  <a:pt x="54" y="173"/>
                  <a:pt x="53" y="174"/>
                </a:cubicBezTo>
                <a:cubicBezTo>
                  <a:pt x="53" y="174"/>
                  <a:pt x="53" y="175"/>
                  <a:pt x="53" y="175"/>
                </a:cubicBezTo>
                <a:cubicBezTo>
                  <a:pt x="53" y="175"/>
                  <a:pt x="52" y="175"/>
                  <a:pt x="52" y="175"/>
                </a:cubicBezTo>
                <a:cubicBezTo>
                  <a:pt x="52" y="176"/>
                  <a:pt x="52" y="176"/>
                  <a:pt x="52" y="176"/>
                </a:cubicBezTo>
                <a:cubicBezTo>
                  <a:pt x="52" y="176"/>
                  <a:pt x="52" y="176"/>
                  <a:pt x="52" y="177"/>
                </a:cubicBezTo>
                <a:cubicBezTo>
                  <a:pt x="51" y="177"/>
                  <a:pt x="51" y="177"/>
                  <a:pt x="51" y="177"/>
                </a:cubicBezTo>
                <a:cubicBezTo>
                  <a:pt x="51" y="177"/>
                  <a:pt x="51" y="177"/>
                  <a:pt x="51" y="178"/>
                </a:cubicBezTo>
                <a:cubicBezTo>
                  <a:pt x="50" y="178"/>
                  <a:pt x="50" y="178"/>
                  <a:pt x="50" y="178"/>
                </a:cubicBezTo>
                <a:cubicBezTo>
                  <a:pt x="50" y="178"/>
                  <a:pt x="50" y="178"/>
                  <a:pt x="50" y="178"/>
                </a:cubicBezTo>
                <a:cubicBezTo>
                  <a:pt x="49" y="178"/>
                  <a:pt x="49" y="179"/>
                  <a:pt x="49" y="179"/>
                </a:cubicBezTo>
                <a:cubicBezTo>
                  <a:pt x="49" y="179"/>
                  <a:pt x="49" y="179"/>
                  <a:pt x="48" y="179"/>
                </a:cubicBezTo>
                <a:cubicBezTo>
                  <a:pt x="48" y="179"/>
                  <a:pt x="48" y="179"/>
                  <a:pt x="47" y="179"/>
                </a:cubicBezTo>
                <a:cubicBezTo>
                  <a:pt x="47" y="179"/>
                  <a:pt x="47" y="179"/>
                  <a:pt x="47" y="179"/>
                </a:cubicBezTo>
                <a:cubicBezTo>
                  <a:pt x="46" y="180"/>
                  <a:pt x="46" y="180"/>
                  <a:pt x="46" y="180"/>
                </a:cubicBezTo>
                <a:cubicBezTo>
                  <a:pt x="46" y="180"/>
                  <a:pt x="45" y="180"/>
                  <a:pt x="45" y="180"/>
                </a:cubicBezTo>
                <a:cubicBezTo>
                  <a:pt x="45" y="180"/>
                  <a:pt x="45" y="180"/>
                  <a:pt x="45" y="180"/>
                </a:cubicBezTo>
                <a:cubicBezTo>
                  <a:pt x="44" y="180"/>
                  <a:pt x="44" y="180"/>
                  <a:pt x="43" y="180"/>
                </a:cubicBezTo>
                <a:cubicBezTo>
                  <a:pt x="42" y="179"/>
                  <a:pt x="42" y="179"/>
                  <a:pt x="42" y="179"/>
                </a:cubicBezTo>
                <a:cubicBezTo>
                  <a:pt x="39" y="179"/>
                  <a:pt x="37" y="179"/>
                  <a:pt x="34" y="182"/>
                </a:cubicBezTo>
                <a:cubicBezTo>
                  <a:pt x="31" y="185"/>
                  <a:pt x="30" y="185"/>
                  <a:pt x="29" y="186"/>
                </a:cubicBezTo>
                <a:cubicBezTo>
                  <a:pt x="28" y="186"/>
                  <a:pt x="28" y="186"/>
                  <a:pt x="27" y="187"/>
                </a:cubicBezTo>
                <a:cubicBezTo>
                  <a:pt x="26" y="187"/>
                  <a:pt x="25" y="188"/>
                  <a:pt x="25" y="188"/>
                </a:cubicBezTo>
                <a:cubicBezTo>
                  <a:pt x="23" y="188"/>
                  <a:pt x="22" y="187"/>
                  <a:pt x="21" y="186"/>
                </a:cubicBezTo>
                <a:cubicBezTo>
                  <a:pt x="20" y="185"/>
                  <a:pt x="19" y="185"/>
                  <a:pt x="19" y="185"/>
                </a:cubicBezTo>
                <a:cubicBezTo>
                  <a:pt x="18" y="185"/>
                  <a:pt x="17" y="185"/>
                  <a:pt x="16" y="186"/>
                </a:cubicBezTo>
                <a:cubicBezTo>
                  <a:pt x="15" y="186"/>
                  <a:pt x="14" y="187"/>
                  <a:pt x="13" y="187"/>
                </a:cubicBezTo>
                <a:cubicBezTo>
                  <a:pt x="12" y="187"/>
                  <a:pt x="11" y="188"/>
                  <a:pt x="10" y="189"/>
                </a:cubicBezTo>
                <a:cubicBezTo>
                  <a:pt x="9" y="190"/>
                  <a:pt x="8" y="191"/>
                  <a:pt x="7" y="191"/>
                </a:cubicBezTo>
                <a:cubicBezTo>
                  <a:pt x="6" y="191"/>
                  <a:pt x="5" y="191"/>
                  <a:pt x="4" y="191"/>
                </a:cubicBezTo>
                <a:cubicBezTo>
                  <a:pt x="3" y="192"/>
                  <a:pt x="2" y="192"/>
                  <a:pt x="2" y="193"/>
                </a:cubicBezTo>
                <a:cubicBezTo>
                  <a:pt x="2" y="193"/>
                  <a:pt x="2" y="194"/>
                  <a:pt x="2" y="194"/>
                </a:cubicBezTo>
                <a:cubicBezTo>
                  <a:pt x="2" y="194"/>
                  <a:pt x="2" y="195"/>
                  <a:pt x="2" y="195"/>
                </a:cubicBezTo>
                <a:cubicBezTo>
                  <a:pt x="2" y="195"/>
                  <a:pt x="2" y="195"/>
                  <a:pt x="2" y="196"/>
                </a:cubicBezTo>
                <a:cubicBezTo>
                  <a:pt x="2" y="196"/>
                  <a:pt x="2" y="196"/>
                  <a:pt x="2" y="196"/>
                </a:cubicBezTo>
                <a:cubicBezTo>
                  <a:pt x="2" y="197"/>
                  <a:pt x="1" y="197"/>
                  <a:pt x="1" y="197"/>
                </a:cubicBezTo>
                <a:cubicBezTo>
                  <a:pt x="1" y="198"/>
                  <a:pt x="1" y="198"/>
                  <a:pt x="1" y="198"/>
                </a:cubicBezTo>
                <a:cubicBezTo>
                  <a:pt x="1" y="198"/>
                  <a:pt x="1" y="199"/>
                  <a:pt x="0" y="199"/>
                </a:cubicBezTo>
                <a:cubicBezTo>
                  <a:pt x="2" y="208"/>
                  <a:pt x="2" y="208"/>
                  <a:pt x="2" y="208"/>
                </a:cubicBezTo>
                <a:cubicBezTo>
                  <a:pt x="3" y="208"/>
                  <a:pt x="4" y="208"/>
                  <a:pt x="5" y="209"/>
                </a:cubicBezTo>
                <a:cubicBezTo>
                  <a:pt x="8" y="210"/>
                  <a:pt x="13" y="213"/>
                  <a:pt x="13" y="215"/>
                </a:cubicBezTo>
                <a:cubicBezTo>
                  <a:pt x="13" y="216"/>
                  <a:pt x="13" y="216"/>
                  <a:pt x="13" y="216"/>
                </a:cubicBezTo>
                <a:cubicBezTo>
                  <a:pt x="14" y="220"/>
                  <a:pt x="15" y="230"/>
                  <a:pt x="16" y="231"/>
                </a:cubicBezTo>
                <a:cubicBezTo>
                  <a:pt x="16" y="231"/>
                  <a:pt x="16" y="231"/>
                  <a:pt x="16" y="231"/>
                </a:cubicBezTo>
                <a:cubicBezTo>
                  <a:pt x="17" y="232"/>
                  <a:pt x="18" y="232"/>
                  <a:pt x="19" y="233"/>
                </a:cubicBezTo>
                <a:cubicBezTo>
                  <a:pt x="24" y="237"/>
                  <a:pt x="26" y="238"/>
                  <a:pt x="26" y="239"/>
                </a:cubicBezTo>
                <a:cubicBezTo>
                  <a:pt x="26" y="240"/>
                  <a:pt x="26" y="244"/>
                  <a:pt x="31" y="247"/>
                </a:cubicBezTo>
                <a:cubicBezTo>
                  <a:pt x="31" y="247"/>
                  <a:pt x="32" y="247"/>
                  <a:pt x="33" y="248"/>
                </a:cubicBezTo>
                <a:cubicBezTo>
                  <a:pt x="33" y="248"/>
                  <a:pt x="33" y="248"/>
                  <a:pt x="33" y="248"/>
                </a:cubicBezTo>
                <a:cubicBezTo>
                  <a:pt x="34" y="248"/>
                  <a:pt x="35" y="249"/>
                  <a:pt x="35" y="249"/>
                </a:cubicBezTo>
                <a:cubicBezTo>
                  <a:pt x="35" y="249"/>
                  <a:pt x="36" y="249"/>
                  <a:pt x="36" y="249"/>
                </a:cubicBezTo>
                <a:cubicBezTo>
                  <a:pt x="36" y="250"/>
                  <a:pt x="37" y="250"/>
                  <a:pt x="37" y="250"/>
                </a:cubicBezTo>
                <a:cubicBezTo>
                  <a:pt x="38" y="250"/>
                  <a:pt x="38" y="250"/>
                  <a:pt x="38" y="250"/>
                </a:cubicBezTo>
                <a:cubicBezTo>
                  <a:pt x="38" y="251"/>
                  <a:pt x="38" y="251"/>
                  <a:pt x="39" y="251"/>
                </a:cubicBezTo>
                <a:cubicBezTo>
                  <a:pt x="39" y="250"/>
                  <a:pt x="39" y="250"/>
                  <a:pt x="39" y="250"/>
                </a:cubicBezTo>
                <a:cubicBezTo>
                  <a:pt x="44" y="250"/>
                  <a:pt x="44" y="250"/>
                  <a:pt x="44" y="250"/>
                </a:cubicBezTo>
                <a:cubicBezTo>
                  <a:pt x="44" y="250"/>
                  <a:pt x="44" y="250"/>
                  <a:pt x="44" y="250"/>
                </a:cubicBezTo>
                <a:cubicBezTo>
                  <a:pt x="44" y="250"/>
                  <a:pt x="45" y="250"/>
                  <a:pt x="45" y="250"/>
                </a:cubicBezTo>
                <a:cubicBezTo>
                  <a:pt x="45" y="250"/>
                  <a:pt x="45" y="250"/>
                  <a:pt x="45" y="250"/>
                </a:cubicBezTo>
                <a:cubicBezTo>
                  <a:pt x="45" y="250"/>
                  <a:pt x="45" y="250"/>
                  <a:pt x="45" y="250"/>
                </a:cubicBezTo>
                <a:cubicBezTo>
                  <a:pt x="45" y="250"/>
                  <a:pt x="45" y="251"/>
                  <a:pt x="45" y="251"/>
                </a:cubicBezTo>
                <a:cubicBezTo>
                  <a:pt x="45" y="251"/>
                  <a:pt x="46" y="251"/>
                  <a:pt x="46" y="251"/>
                </a:cubicBezTo>
                <a:cubicBezTo>
                  <a:pt x="46" y="251"/>
                  <a:pt x="46" y="251"/>
                  <a:pt x="46" y="251"/>
                </a:cubicBezTo>
                <a:cubicBezTo>
                  <a:pt x="46" y="251"/>
                  <a:pt x="46" y="251"/>
                  <a:pt x="46" y="251"/>
                </a:cubicBezTo>
                <a:cubicBezTo>
                  <a:pt x="46" y="251"/>
                  <a:pt x="46" y="251"/>
                  <a:pt x="46" y="251"/>
                </a:cubicBezTo>
                <a:cubicBezTo>
                  <a:pt x="46" y="251"/>
                  <a:pt x="46" y="251"/>
                  <a:pt x="47" y="251"/>
                </a:cubicBezTo>
                <a:cubicBezTo>
                  <a:pt x="47" y="251"/>
                  <a:pt x="47" y="250"/>
                  <a:pt x="47" y="250"/>
                </a:cubicBezTo>
                <a:cubicBezTo>
                  <a:pt x="48" y="250"/>
                  <a:pt x="48" y="250"/>
                  <a:pt x="48" y="249"/>
                </a:cubicBezTo>
                <a:cubicBezTo>
                  <a:pt x="48" y="249"/>
                  <a:pt x="49" y="249"/>
                  <a:pt x="49" y="249"/>
                </a:cubicBezTo>
                <a:cubicBezTo>
                  <a:pt x="49" y="248"/>
                  <a:pt x="49" y="248"/>
                  <a:pt x="50" y="248"/>
                </a:cubicBezTo>
                <a:cubicBezTo>
                  <a:pt x="50" y="248"/>
                  <a:pt x="50" y="248"/>
                  <a:pt x="51" y="247"/>
                </a:cubicBezTo>
                <a:cubicBezTo>
                  <a:pt x="51" y="247"/>
                  <a:pt x="51" y="247"/>
                  <a:pt x="51" y="247"/>
                </a:cubicBezTo>
                <a:cubicBezTo>
                  <a:pt x="52" y="247"/>
                  <a:pt x="52" y="247"/>
                  <a:pt x="53" y="246"/>
                </a:cubicBezTo>
                <a:cubicBezTo>
                  <a:pt x="53" y="246"/>
                  <a:pt x="53" y="246"/>
                  <a:pt x="53" y="246"/>
                </a:cubicBezTo>
                <a:cubicBezTo>
                  <a:pt x="54" y="246"/>
                  <a:pt x="54" y="246"/>
                  <a:pt x="55" y="246"/>
                </a:cubicBezTo>
                <a:cubicBezTo>
                  <a:pt x="55" y="245"/>
                  <a:pt x="55" y="245"/>
                  <a:pt x="55" y="245"/>
                </a:cubicBezTo>
                <a:cubicBezTo>
                  <a:pt x="56" y="245"/>
                  <a:pt x="56" y="245"/>
                  <a:pt x="57" y="245"/>
                </a:cubicBezTo>
                <a:cubicBezTo>
                  <a:pt x="57" y="245"/>
                  <a:pt x="57" y="245"/>
                  <a:pt x="57" y="245"/>
                </a:cubicBezTo>
                <a:cubicBezTo>
                  <a:pt x="58" y="245"/>
                  <a:pt x="58" y="245"/>
                  <a:pt x="59" y="245"/>
                </a:cubicBezTo>
                <a:cubicBezTo>
                  <a:pt x="59" y="245"/>
                  <a:pt x="59" y="245"/>
                  <a:pt x="59" y="245"/>
                </a:cubicBezTo>
                <a:cubicBezTo>
                  <a:pt x="63" y="245"/>
                  <a:pt x="70" y="250"/>
                  <a:pt x="72" y="253"/>
                </a:cubicBezTo>
                <a:cubicBezTo>
                  <a:pt x="73" y="255"/>
                  <a:pt x="74" y="256"/>
                  <a:pt x="73" y="257"/>
                </a:cubicBezTo>
                <a:cubicBezTo>
                  <a:pt x="72" y="259"/>
                  <a:pt x="65" y="270"/>
                  <a:pt x="61" y="271"/>
                </a:cubicBezTo>
                <a:cubicBezTo>
                  <a:pt x="61" y="271"/>
                  <a:pt x="60" y="271"/>
                  <a:pt x="60" y="271"/>
                </a:cubicBezTo>
                <a:cubicBezTo>
                  <a:pt x="60" y="271"/>
                  <a:pt x="59" y="271"/>
                  <a:pt x="59" y="271"/>
                </a:cubicBezTo>
                <a:cubicBezTo>
                  <a:pt x="59" y="271"/>
                  <a:pt x="58" y="271"/>
                  <a:pt x="57" y="271"/>
                </a:cubicBezTo>
                <a:cubicBezTo>
                  <a:pt x="57" y="271"/>
                  <a:pt x="57" y="271"/>
                  <a:pt x="57" y="271"/>
                </a:cubicBezTo>
                <a:cubicBezTo>
                  <a:pt x="57" y="271"/>
                  <a:pt x="57" y="271"/>
                  <a:pt x="57" y="271"/>
                </a:cubicBezTo>
                <a:cubicBezTo>
                  <a:pt x="57" y="272"/>
                  <a:pt x="57" y="272"/>
                  <a:pt x="57" y="272"/>
                </a:cubicBezTo>
                <a:cubicBezTo>
                  <a:pt x="57" y="272"/>
                  <a:pt x="57" y="273"/>
                  <a:pt x="57" y="273"/>
                </a:cubicBezTo>
                <a:cubicBezTo>
                  <a:pt x="57" y="274"/>
                  <a:pt x="56" y="274"/>
                  <a:pt x="56" y="274"/>
                </a:cubicBezTo>
                <a:cubicBezTo>
                  <a:pt x="56" y="275"/>
                  <a:pt x="58" y="277"/>
                  <a:pt x="59" y="279"/>
                </a:cubicBezTo>
                <a:cubicBezTo>
                  <a:pt x="60" y="280"/>
                  <a:pt x="62" y="282"/>
                  <a:pt x="63" y="284"/>
                </a:cubicBezTo>
                <a:cubicBezTo>
                  <a:pt x="63" y="285"/>
                  <a:pt x="63" y="287"/>
                  <a:pt x="63" y="288"/>
                </a:cubicBezTo>
                <a:cubicBezTo>
                  <a:pt x="62" y="289"/>
                  <a:pt x="60" y="290"/>
                  <a:pt x="58" y="290"/>
                </a:cubicBezTo>
                <a:cubicBezTo>
                  <a:pt x="57" y="290"/>
                  <a:pt x="55" y="290"/>
                  <a:pt x="54" y="289"/>
                </a:cubicBezTo>
                <a:cubicBezTo>
                  <a:pt x="54" y="289"/>
                  <a:pt x="54" y="289"/>
                  <a:pt x="54" y="289"/>
                </a:cubicBezTo>
                <a:cubicBezTo>
                  <a:pt x="54" y="288"/>
                  <a:pt x="54" y="288"/>
                  <a:pt x="53" y="288"/>
                </a:cubicBezTo>
                <a:cubicBezTo>
                  <a:pt x="53" y="288"/>
                  <a:pt x="53" y="289"/>
                  <a:pt x="53" y="289"/>
                </a:cubicBezTo>
                <a:cubicBezTo>
                  <a:pt x="52" y="290"/>
                  <a:pt x="52" y="292"/>
                  <a:pt x="53" y="292"/>
                </a:cubicBezTo>
                <a:cubicBezTo>
                  <a:pt x="54" y="294"/>
                  <a:pt x="54" y="295"/>
                  <a:pt x="55" y="297"/>
                </a:cubicBezTo>
                <a:cubicBezTo>
                  <a:pt x="55" y="299"/>
                  <a:pt x="55" y="301"/>
                  <a:pt x="57" y="301"/>
                </a:cubicBezTo>
                <a:cubicBezTo>
                  <a:pt x="58" y="301"/>
                  <a:pt x="60" y="303"/>
                  <a:pt x="61" y="304"/>
                </a:cubicBezTo>
                <a:cubicBezTo>
                  <a:pt x="63" y="306"/>
                  <a:pt x="64" y="308"/>
                  <a:pt x="66" y="308"/>
                </a:cubicBezTo>
                <a:cubicBezTo>
                  <a:pt x="69" y="308"/>
                  <a:pt x="72" y="312"/>
                  <a:pt x="73" y="314"/>
                </a:cubicBezTo>
                <a:cubicBezTo>
                  <a:pt x="73" y="314"/>
                  <a:pt x="74" y="314"/>
                  <a:pt x="74" y="315"/>
                </a:cubicBezTo>
                <a:cubicBezTo>
                  <a:pt x="74" y="315"/>
                  <a:pt x="75" y="315"/>
                  <a:pt x="75" y="315"/>
                </a:cubicBezTo>
                <a:cubicBezTo>
                  <a:pt x="75" y="315"/>
                  <a:pt x="75" y="315"/>
                  <a:pt x="75" y="315"/>
                </a:cubicBezTo>
                <a:cubicBezTo>
                  <a:pt x="75" y="315"/>
                  <a:pt x="75" y="315"/>
                  <a:pt x="75" y="315"/>
                </a:cubicBezTo>
                <a:cubicBezTo>
                  <a:pt x="76" y="315"/>
                  <a:pt x="76" y="316"/>
                  <a:pt x="76" y="316"/>
                </a:cubicBezTo>
                <a:cubicBezTo>
                  <a:pt x="76" y="316"/>
                  <a:pt x="76" y="316"/>
                  <a:pt x="76" y="316"/>
                </a:cubicBezTo>
                <a:cubicBezTo>
                  <a:pt x="76" y="316"/>
                  <a:pt x="76" y="316"/>
                  <a:pt x="77" y="316"/>
                </a:cubicBezTo>
                <a:cubicBezTo>
                  <a:pt x="77" y="317"/>
                  <a:pt x="77" y="317"/>
                  <a:pt x="77" y="317"/>
                </a:cubicBezTo>
                <a:cubicBezTo>
                  <a:pt x="77" y="317"/>
                  <a:pt x="77" y="317"/>
                  <a:pt x="77" y="317"/>
                </a:cubicBezTo>
                <a:cubicBezTo>
                  <a:pt x="77" y="317"/>
                  <a:pt x="78" y="317"/>
                  <a:pt x="78" y="318"/>
                </a:cubicBezTo>
                <a:cubicBezTo>
                  <a:pt x="78" y="318"/>
                  <a:pt x="78" y="318"/>
                  <a:pt x="78" y="318"/>
                </a:cubicBezTo>
                <a:cubicBezTo>
                  <a:pt x="78" y="318"/>
                  <a:pt x="78" y="318"/>
                  <a:pt x="78" y="318"/>
                </a:cubicBezTo>
                <a:cubicBezTo>
                  <a:pt x="78" y="318"/>
                  <a:pt x="78" y="319"/>
                  <a:pt x="78" y="319"/>
                </a:cubicBezTo>
                <a:cubicBezTo>
                  <a:pt x="78" y="319"/>
                  <a:pt x="78" y="319"/>
                  <a:pt x="78" y="319"/>
                </a:cubicBezTo>
                <a:cubicBezTo>
                  <a:pt x="78" y="319"/>
                  <a:pt x="79" y="319"/>
                  <a:pt x="79" y="319"/>
                </a:cubicBezTo>
                <a:cubicBezTo>
                  <a:pt x="79" y="319"/>
                  <a:pt x="80" y="319"/>
                  <a:pt x="80" y="319"/>
                </a:cubicBezTo>
                <a:cubicBezTo>
                  <a:pt x="80" y="319"/>
                  <a:pt x="80" y="319"/>
                  <a:pt x="81" y="319"/>
                </a:cubicBezTo>
                <a:cubicBezTo>
                  <a:pt x="81" y="319"/>
                  <a:pt x="81" y="318"/>
                  <a:pt x="81" y="318"/>
                </a:cubicBezTo>
                <a:cubicBezTo>
                  <a:pt x="82" y="318"/>
                  <a:pt x="82" y="318"/>
                  <a:pt x="82" y="318"/>
                </a:cubicBezTo>
                <a:cubicBezTo>
                  <a:pt x="82" y="318"/>
                  <a:pt x="82" y="318"/>
                  <a:pt x="83" y="318"/>
                </a:cubicBezTo>
                <a:cubicBezTo>
                  <a:pt x="83" y="318"/>
                  <a:pt x="83" y="318"/>
                  <a:pt x="83" y="318"/>
                </a:cubicBezTo>
                <a:cubicBezTo>
                  <a:pt x="83" y="316"/>
                  <a:pt x="85" y="316"/>
                  <a:pt x="87" y="316"/>
                </a:cubicBezTo>
                <a:cubicBezTo>
                  <a:pt x="88" y="316"/>
                  <a:pt x="91" y="317"/>
                  <a:pt x="94" y="319"/>
                </a:cubicBezTo>
                <a:cubicBezTo>
                  <a:pt x="96" y="321"/>
                  <a:pt x="101" y="325"/>
                  <a:pt x="106" y="328"/>
                </a:cubicBezTo>
                <a:cubicBezTo>
                  <a:pt x="110" y="331"/>
                  <a:pt x="114" y="334"/>
                  <a:pt x="117" y="336"/>
                </a:cubicBezTo>
                <a:cubicBezTo>
                  <a:pt x="121" y="339"/>
                  <a:pt x="130" y="343"/>
                  <a:pt x="136" y="344"/>
                </a:cubicBezTo>
                <a:cubicBezTo>
                  <a:pt x="136" y="344"/>
                  <a:pt x="137" y="344"/>
                  <a:pt x="137" y="344"/>
                </a:cubicBezTo>
                <a:cubicBezTo>
                  <a:pt x="138" y="344"/>
                  <a:pt x="138" y="344"/>
                  <a:pt x="138" y="344"/>
                </a:cubicBezTo>
                <a:cubicBezTo>
                  <a:pt x="140" y="344"/>
                  <a:pt x="142" y="345"/>
                  <a:pt x="144" y="345"/>
                </a:cubicBezTo>
                <a:cubicBezTo>
                  <a:pt x="146" y="346"/>
                  <a:pt x="149" y="347"/>
                  <a:pt x="152" y="347"/>
                </a:cubicBezTo>
                <a:cubicBezTo>
                  <a:pt x="153" y="347"/>
                  <a:pt x="154" y="347"/>
                  <a:pt x="155" y="347"/>
                </a:cubicBezTo>
                <a:cubicBezTo>
                  <a:pt x="155" y="347"/>
                  <a:pt x="155" y="347"/>
                  <a:pt x="155" y="347"/>
                </a:cubicBezTo>
                <a:cubicBezTo>
                  <a:pt x="155" y="347"/>
                  <a:pt x="156" y="346"/>
                  <a:pt x="156" y="346"/>
                </a:cubicBezTo>
                <a:cubicBezTo>
                  <a:pt x="157" y="346"/>
                  <a:pt x="157" y="345"/>
                  <a:pt x="158" y="345"/>
                </a:cubicBezTo>
                <a:cubicBezTo>
                  <a:pt x="159" y="344"/>
                  <a:pt x="159" y="343"/>
                  <a:pt x="160" y="343"/>
                </a:cubicBezTo>
                <a:cubicBezTo>
                  <a:pt x="160" y="343"/>
                  <a:pt x="161" y="344"/>
                  <a:pt x="162" y="345"/>
                </a:cubicBezTo>
                <a:cubicBezTo>
                  <a:pt x="163" y="346"/>
                  <a:pt x="163" y="347"/>
                  <a:pt x="163" y="349"/>
                </a:cubicBezTo>
                <a:cubicBezTo>
                  <a:pt x="163" y="350"/>
                  <a:pt x="163" y="351"/>
                  <a:pt x="163" y="351"/>
                </a:cubicBezTo>
                <a:cubicBezTo>
                  <a:pt x="163" y="352"/>
                  <a:pt x="163" y="352"/>
                  <a:pt x="163" y="352"/>
                </a:cubicBezTo>
                <a:cubicBezTo>
                  <a:pt x="163" y="353"/>
                  <a:pt x="163" y="353"/>
                  <a:pt x="163" y="353"/>
                </a:cubicBezTo>
                <a:cubicBezTo>
                  <a:pt x="163" y="353"/>
                  <a:pt x="163" y="353"/>
                  <a:pt x="163" y="353"/>
                </a:cubicBezTo>
                <a:cubicBezTo>
                  <a:pt x="163" y="353"/>
                  <a:pt x="163" y="353"/>
                  <a:pt x="163" y="353"/>
                </a:cubicBezTo>
                <a:cubicBezTo>
                  <a:pt x="164" y="352"/>
                  <a:pt x="164" y="352"/>
                  <a:pt x="165" y="351"/>
                </a:cubicBezTo>
                <a:cubicBezTo>
                  <a:pt x="166" y="346"/>
                  <a:pt x="169" y="345"/>
                  <a:pt x="171" y="344"/>
                </a:cubicBezTo>
                <a:cubicBezTo>
                  <a:pt x="172" y="344"/>
                  <a:pt x="172" y="344"/>
                  <a:pt x="173" y="343"/>
                </a:cubicBezTo>
                <a:cubicBezTo>
                  <a:pt x="175" y="341"/>
                  <a:pt x="178" y="342"/>
                  <a:pt x="183" y="345"/>
                </a:cubicBezTo>
                <a:cubicBezTo>
                  <a:pt x="185" y="345"/>
                  <a:pt x="186" y="345"/>
                  <a:pt x="187" y="345"/>
                </a:cubicBezTo>
                <a:cubicBezTo>
                  <a:pt x="188" y="345"/>
                  <a:pt x="188" y="345"/>
                  <a:pt x="189" y="345"/>
                </a:cubicBezTo>
                <a:cubicBezTo>
                  <a:pt x="190" y="345"/>
                  <a:pt x="190" y="345"/>
                  <a:pt x="191" y="345"/>
                </a:cubicBezTo>
                <a:cubicBezTo>
                  <a:pt x="191" y="345"/>
                  <a:pt x="191" y="345"/>
                  <a:pt x="191" y="345"/>
                </a:cubicBezTo>
                <a:cubicBezTo>
                  <a:pt x="192" y="345"/>
                  <a:pt x="192" y="346"/>
                  <a:pt x="193" y="346"/>
                </a:cubicBezTo>
                <a:cubicBezTo>
                  <a:pt x="193" y="346"/>
                  <a:pt x="193" y="346"/>
                  <a:pt x="193" y="346"/>
                </a:cubicBezTo>
                <a:cubicBezTo>
                  <a:pt x="194" y="346"/>
                  <a:pt x="194" y="346"/>
                  <a:pt x="194" y="347"/>
                </a:cubicBezTo>
                <a:cubicBezTo>
                  <a:pt x="195" y="347"/>
                  <a:pt x="195" y="347"/>
                  <a:pt x="195" y="347"/>
                </a:cubicBezTo>
                <a:cubicBezTo>
                  <a:pt x="195" y="348"/>
                  <a:pt x="196" y="348"/>
                  <a:pt x="196" y="348"/>
                </a:cubicBezTo>
                <a:cubicBezTo>
                  <a:pt x="196" y="348"/>
                  <a:pt x="197" y="348"/>
                  <a:pt x="198" y="347"/>
                </a:cubicBezTo>
                <a:cubicBezTo>
                  <a:pt x="198" y="347"/>
                  <a:pt x="198" y="347"/>
                  <a:pt x="198" y="347"/>
                </a:cubicBezTo>
                <a:cubicBezTo>
                  <a:pt x="198" y="347"/>
                  <a:pt x="198" y="347"/>
                  <a:pt x="198" y="347"/>
                </a:cubicBezTo>
                <a:cubicBezTo>
                  <a:pt x="199" y="347"/>
                  <a:pt x="199" y="347"/>
                  <a:pt x="199" y="347"/>
                </a:cubicBezTo>
                <a:cubicBezTo>
                  <a:pt x="199" y="347"/>
                  <a:pt x="199" y="347"/>
                  <a:pt x="199" y="347"/>
                </a:cubicBezTo>
                <a:cubicBezTo>
                  <a:pt x="199" y="347"/>
                  <a:pt x="200" y="347"/>
                  <a:pt x="200" y="347"/>
                </a:cubicBezTo>
                <a:cubicBezTo>
                  <a:pt x="200" y="347"/>
                  <a:pt x="202" y="345"/>
                  <a:pt x="202" y="344"/>
                </a:cubicBezTo>
                <a:cubicBezTo>
                  <a:pt x="203" y="344"/>
                  <a:pt x="204" y="343"/>
                  <a:pt x="204" y="342"/>
                </a:cubicBezTo>
                <a:cubicBezTo>
                  <a:pt x="205" y="341"/>
                  <a:pt x="205" y="341"/>
                  <a:pt x="206" y="340"/>
                </a:cubicBezTo>
                <a:cubicBezTo>
                  <a:pt x="207" y="339"/>
                  <a:pt x="207" y="337"/>
                  <a:pt x="210" y="337"/>
                </a:cubicBezTo>
                <a:cubicBezTo>
                  <a:pt x="211" y="338"/>
                  <a:pt x="211" y="337"/>
                  <a:pt x="213" y="336"/>
                </a:cubicBezTo>
                <a:cubicBezTo>
                  <a:pt x="214" y="334"/>
                  <a:pt x="216" y="333"/>
                  <a:pt x="219" y="331"/>
                </a:cubicBezTo>
                <a:cubicBezTo>
                  <a:pt x="220" y="331"/>
                  <a:pt x="222" y="330"/>
                  <a:pt x="224" y="330"/>
                </a:cubicBezTo>
                <a:cubicBezTo>
                  <a:pt x="225" y="330"/>
                  <a:pt x="227" y="331"/>
                  <a:pt x="228" y="331"/>
                </a:cubicBezTo>
                <a:cubicBezTo>
                  <a:pt x="230" y="331"/>
                  <a:pt x="231" y="332"/>
                  <a:pt x="232" y="331"/>
                </a:cubicBezTo>
                <a:cubicBezTo>
                  <a:pt x="234" y="329"/>
                  <a:pt x="236" y="329"/>
                  <a:pt x="237" y="329"/>
                </a:cubicBezTo>
                <a:cubicBezTo>
                  <a:pt x="239" y="329"/>
                  <a:pt x="239" y="329"/>
                  <a:pt x="239" y="331"/>
                </a:cubicBezTo>
                <a:cubicBezTo>
                  <a:pt x="239" y="332"/>
                  <a:pt x="240" y="333"/>
                  <a:pt x="241" y="334"/>
                </a:cubicBezTo>
                <a:cubicBezTo>
                  <a:pt x="242" y="335"/>
                  <a:pt x="243" y="337"/>
                  <a:pt x="244" y="338"/>
                </a:cubicBezTo>
                <a:cubicBezTo>
                  <a:pt x="244" y="338"/>
                  <a:pt x="244" y="339"/>
                  <a:pt x="244" y="339"/>
                </a:cubicBezTo>
                <a:cubicBezTo>
                  <a:pt x="245" y="339"/>
                  <a:pt x="245" y="339"/>
                  <a:pt x="245" y="339"/>
                </a:cubicBezTo>
                <a:cubicBezTo>
                  <a:pt x="245" y="339"/>
                  <a:pt x="245" y="340"/>
                  <a:pt x="246" y="340"/>
                </a:cubicBezTo>
                <a:cubicBezTo>
                  <a:pt x="246" y="340"/>
                  <a:pt x="246" y="340"/>
                  <a:pt x="246" y="340"/>
                </a:cubicBezTo>
                <a:cubicBezTo>
                  <a:pt x="246" y="340"/>
                  <a:pt x="247" y="340"/>
                  <a:pt x="247" y="340"/>
                </a:cubicBezTo>
                <a:cubicBezTo>
                  <a:pt x="247" y="340"/>
                  <a:pt x="247" y="340"/>
                  <a:pt x="248" y="340"/>
                </a:cubicBezTo>
                <a:cubicBezTo>
                  <a:pt x="248" y="341"/>
                  <a:pt x="249" y="341"/>
                  <a:pt x="249" y="341"/>
                </a:cubicBezTo>
                <a:cubicBezTo>
                  <a:pt x="249" y="341"/>
                  <a:pt x="249" y="341"/>
                  <a:pt x="249" y="341"/>
                </a:cubicBezTo>
                <a:cubicBezTo>
                  <a:pt x="249" y="341"/>
                  <a:pt x="249" y="341"/>
                  <a:pt x="250" y="341"/>
                </a:cubicBezTo>
                <a:cubicBezTo>
                  <a:pt x="250" y="341"/>
                  <a:pt x="250" y="341"/>
                  <a:pt x="250" y="340"/>
                </a:cubicBezTo>
                <a:cubicBezTo>
                  <a:pt x="250" y="340"/>
                  <a:pt x="250" y="340"/>
                  <a:pt x="251" y="340"/>
                </a:cubicBezTo>
                <a:cubicBezTo>
                  <a:pt x="252" y="339"/>
                  <a:pt x="253" y="339"/>
                  <a:pt x="254" y="339"/>
                </a:cubicBezTo>
                <a:cubicBezTo>
                  <a:pt x="257" y="339"/>
                  <a:pt x="260" y="341"/>
                  <a:pt x="260" y="344"/>
                </a:cubicBezTo>
                <a:cubicBezTo>
                  <a:pt x="260" y="348"/>
                  <a:pt x="260" y="349"/>
                  <a:pt x="261" y="349"/>
                </a:cubicBezTo>
                <a:cubicBezTo>
                  <a:pt x="264" y="349"/>
                  <a:pt x="267" y="350"/>
                  <a:pt x="267" y="356"/>
                </a:cubicBezTo>
                <a:cubicBezTo>
                  <a:pt x="267" y="357"/>
                  <a:pt x="267" y="358"/>
                  <a:pt x="267" y="360"/>
                </a:cubicBezTo>
                <a:cubicBezTo>
                  <a:pt x="267" y="364"/>
                  <a:pt x="268" y="369"/>
                  <a:pt x="264" y="373"/>
                </a:cubicBezTo>
                <a:cubicBezTo>
                  <a:pt x="259" y="378"/>
                  <a:pt x="254" y="386"/>
                  <a:pt x="255" y="388"/>
                </a:cubicBezTo>
                <a:cubicBezTo>
                  <a:pt x="255" y="389"/>
                  <a:pt x="255" y="390"/>
                  <a:pt x="255" y="392"/>
                </a:cubicBezTo>
                <a:cubicBezTo>
                  <a:pt x="255" y="392"/>
                  <a:pt x="255" y="393"/>
                  <a:pt x="255" y="393"/>
                </a:cubicBezTo>
                <a:cubicBezTo>
                  <a:pt x="255" y="393"/>
                  <a:pt x="255" y="393"/>
                  <a:pt x="255" y="393"/>
                </a:cubicBezTo>
                <a:cubicBezTo>
                  <a:pt x="257" y="392"/>
                  <a:pt x="258" y="392"/>
                  <a:pt x="260" y="392"/>
                </a:cubicBezTo>
                <a:cubicBezTo>
                  <a:pt x="262" y="392"/>
                  <a:pt x="266" y="393"/>
                  <a:pt x="267" y="394"/>
                </a:cubicBezTo>
                <a:cubicBezTo>
                  <a:pt x="267" y="395"/>
                  <a:pt x="267" y="396"/>
                  <a:pt x="267" y="396"/>
                </a:cubicBezTo>
                <a:cubicBezTo>
                  <a:pt x="266" y="397"/>
                  <a:pt x="266" y="400"/>
                  <a:pt x="268" y="402"/>
                </a:cubicBezTo>
                <a:cubicBezTo>
                  <a:pt x="268" y="403"/>
                  <a:pt x="269" y="404"/>
                  <a:pt x="270" y="404"/>
                </a:cubicBezTo>
                <a:cubicBezTo>
                  <a:pt x="272" y="404"/>
                  <a:pt x="273" y="405"/>
                  <a:pt x="274" y="406"/>
                </a:cubicBezTo>
                <a:cubicBezTo>
                  <a:pt x="275" y="407"/>
                  <a:pt x="275" y="408"/>
                  <a:pt x="275" y="410"/>
                </a:cubicBezTo>
                <a:cubicBezTo>
                  <a:pt x="274" y="411"/>
                  <a:pt x="274" y="411"/>
                  <a:pt x="274" y="411"/>
                </a:cubicBezTo>
                <a:cubicBezTo>
                  <a:pt x="274" y="412"/>
                  <a:pt x="273" y="416"/>
                  <a:pt x="273" y="416"/>
                </a:cubicBezTo>
                <a:cubicBezTo>
                  <a:pt x="273" y="416"/>
                  <a:pt x="274" y="416"/>
                  <a:pt x="274" y="416"/>
                </a:cubicBezTo>
                <a:cubicBezTo>
                  <a:pt x="276" y="416"/>
                  <a:pt x="279" y="416"/>
                  <a:pt x="280" y="418"/>
                </a:cubicBezTo>
                <a:cubicBezTo>
                  <a:pt x="281" y="418"/>
                  <a:pt x="281" y="419"/>
                  <a:pt x="281" y="421"/>
                </a:cubicBezTo>
                <a:cubicBezTo>
                  <a:pt x="281" y="421"/>
                  <a:pt x="281" y="422"/>
                  <a:pt x="282" y="423"/>
                </a:cubicBezTo>
                <a:cubicBezTo>
                  <a:pt x="282" y="424"/>
                  <a:pt x="284" y="424"/>
                  <a:pt x="287" y="423"/>
                </a:cubicBezTo>
                <a:cubicBezTo>
                  <a:pt x="287" y="423"/>
                  <a:pt x="288" y="423"/>
                  <a:pt x="288" y="422"/>
                </a:cubicBezTo>
                <a:cubicBezTo>
                  <a:pt x="289" y="422"/>
                  <a:pt x="289" y="422"/>
                  <a:pt x="290" y="422"/>
                </a:cubicBezTo>
                <a:cubicBezTo>
                  <a:pt x="290" y="422"/>
                  <a:pt x="290" y="422"/>
                  <a:pt x="290" y="422"/>
                </a:cubicBezTo>
                <a:cubicBezTo>
                  <a:pt x="290" y="422"/>
                  <a:pt x="291" y="422"/>
                  <a:pt x="291" y="422"/>
                </a:cubicBezTo>
                <a:cubicBezTo>
                  <a:pt x="291" y="422"/>
                  <a:pt x="291" y="422"/>
                  <a:pt x="291" y="422"/>
                </a:cubicBezTo>
                <a:cubicBezTo>
                  <a:pt x="292" y="422"/>
                  <a:pt x="292" y="422"/>
                  <a:pt x="292" y="422"/>
                </a:cubicBezTo>
                <a:cubicBezTo>
                  <a:pt x="292" y="422"/>
                  <a:pt x="292" y="422"/>
                  <a:pt x="292" y="422"/>
                </a:cubicBezTo>
                <a:cubicBezTo>
                  <a:pt x="292" y="422"/>
                  <a:pt x="293" y="422"/>
                  <a:pt x="293" y="422"/>
                </a:cubicBezTo>
                <a:cubicBezTo>
                  <a:pt x="294" y="422"/>
                  <a:pt x="294" y="423"/>
                  <a:pt x="295" y="424"/>
                </a:cubicBezTo>
                <a:cubicBezTo>
                  <a:pt x="296" y="426"/>
                  <a:pt x="296" y="427"/>
                  <a:pt x="298" y="427"/>
                </a:cubicBezTo>
                <a:cubicBezTo>
                  <a:pt x="298" y="427"/>
                  <a:pt x="298" y="428"/>
                  <a:pt x="298" y="427"/>
                </a:cubicBezTo>
                <a:cubicBezTo>
                  <a:pt x="299" y="425"/>
                  <a:pt x="298" y="421"/>
                  <a:pt x="297" y="420"/>
                </a:cubicBezTo>
                <a:cubicBezTo>
                  <a:pt x="296" y="419"/>
                  <a:pt x="297" y="416"/>
                  <a:pt x="297" y="415"/>
                </a:cubicBezTo>
                <a:cubicBezTo>
                  <a:pt x="298" y="413"/>
                  <a:pt x="299" y="412"/>
                  <a:pt x="299" y="412"/>
                </a:cubicBezTo>
                <a:cubicBezTo>
                  <a:pt x="300" y="412"/>
                  <a:pt x="300" y="413"/>
                  <a:pt x="301" y="413"/>
                </a:cubicBezTo>
                <a:cubicBezTo>
                  <a:pt x="301" y="413"/>
                  <a:pt x="301" y="413"/>
                  <a:pt x="301" y="413"/>
                </a:cubicBezTo>
                <a:cubicBezTo>
                  <a:pt x="301" y="413"/>
                  <a:pt x="301" y="413"/>
                  <a:pt x="301" y="413"/>
                </a:cubicBezTo>
                <a:cubicBezTo>
                  <a:pt x="301" y="413"/>
                  <a:pt x="301" y="413"/>
                  <a:pt x="302" y="413"/>
                </a:cubicBezTo>
                <a:cubicBezTo>
                  <a:pt x="302" y="413"/>
                  <a:pt x="302" y="413"/>
                  <a:pt x="302" y="413"/>
                </a:cubicBezTo>
                <a:cubicBezTo>
                  <a:pt x="302" y="413"/>
                  <a:pt x="303" y="413"/>
                  <a:pt x="303" y="413"/>
                </a:cubicBezTo>
                <a:cubicBezTo>
                  <a:pt x="303" y="413"/>
                  <a:pt x="304" y="413"/>
                  <a:pt x="304" y="412"/>
                </a:cubicBezTo>
                <a:cubicBezTo>
                  <a:pt x="305" y="412"/>
                  <a:pt x="305" y="412"/>
                  <a:pt x="306" y="411"/>
                </a:cubicBezTo>
                <a:cubicBezTo>
                  <a:pt x="306" y="411"/>
                  <a:pt x="306" y="411"/>
                  <a:pt x="307" y="410"/>
                </a:cubicBezTo>
                <a:cubicBezTo>
                  <a:pt x="307" y="410"/>
                  <a:pt x="308" y="409"/>
                  <a:pt x="309" y="409"/>
                </a:cubicBezTo>
                <a:cubicBezTo>
                  <a:pt x="310" y="409"/>
                  <a:pt x="310" y="409"/>
                  <a:pt x="311" y="409"/>
                </a:cubicBezTo>
                <a:cubicBezTo>
                  <a:pt x="311" y="409"/>
                  <a:pt x="312" y="410"/>
                  <a:pt x="312" y="410"/>
                </a:cubicBezTo>
                <a:cubicBezTo>
                  <a:pt x="313" y="410"/>
                  <a:pt x="314" y="411"/>
                  <a:pt x="315" y="410"/>
                </a:cubicBezTo>
                <a:cubicBezTo>
                  <a:pt x="316" y="409"/>
                  <a:pt x="316" y="408"/>
                  <a:pt x="317" y="408"/>
                </a:cubicBezTo>
                <a:cubicBezTo>
                  <a:pt x="318" y="408"/>
                  <a:pt x="319" y="408"/>
                  <a:pt x="320" y="409"/>
                </a:cubicBezTo>
                <a:cubicBezTo>
                  <a:pt x="322" y="409"/>
                  <a:pt x="324" y="410"/>
                  <a:pt x="325" y="409"/>
                </a:cubicBezTo>
                <a:cubicBezTo>
                  <a:pt x="327" y="408"/>
                  <a:pt x="329" y="408"/>
                  <a:pt x="330" y="409"/>
                </a:cubicBezTo>
                <a:cubicBezTo>
                  <a:pt x="331" y="409"/>
                  <a:pt x="331" y="409"/>
                  <a:pt x="332" y="409"/>
                </a:cubicBezTo>
                <a:cubicBezTo>
                  <a:pt x="332" y="409"/>
                  <a:pt x="332" y="409"/>
                  <a:pt x="332" y="408"/>
                </a:cubicBezTo>
                <a:cubicBezTo>
                  <a:pt x="334" y="406"/>
                  <a:pt x="339" y="402"/>
                  <a:pt x="341" y="402"/>
                </a:cubicBezTo>
                <a:cubicBezTo>
                  <a:pt x="342" y="402"/>
                  <a:pt x="343" y="402"/>
                  <a:pt x="343" y="402"/>
                </a:cubicBezTo>
                <a:cubicBezTo>
                  <a:pt x="343" y="403"/>
                  <a:pt x="343" y="403"/>
                  <a:pt x="344" y="403"/>
                </a:cubicBezTo>
                <a:cubicBezTo>
                  <a:pt x="345" y="404"/>
                  <a:pt x="346" y="406"/>
                  <a:pt x="352" y="407"/>
                </a:cubicBezTo>
                <a:cubicBezTo>
                  <a:pt x="354" y="407"/>
                  <a:pt x="356" y="408"/>
                  <a:pt x="356" y="409"/>
                </a:cubicBezTo>
                <a:cubicBezTo>
                  <a:pt x="357" y="410"/>
                  <a:pt x="357" y="412"/>
                  <a:pt x="356" y="413"/>
                </a:cubicBezTo>
                <a:cubicBezTo>
                  <a:pt x="356" y="414"/>
                  <a:pt x="356" y="414"/>
                  <a:pt x="356" y="415"/>
                </a:cubicBezTo>
                <a:cubicBezTo>
                  <a:pt x="356" y="416"/>
                  <a:pt x="363" y="422"/>
                  <a:pt x="366" y="422"/>
                </a:cubicBezTo>
                <a:cubicBezTo>
                  <a:pt x="366" y="422"/>
                  <a:pt x="367" y="422"/>
                  <a:pt x="367" y="422"/>
                </a:cubicBezTo>
                <a:cubicBezTo>
                  <a:pt x="367" y="422"/>
                  <a:pt x="367" y="423"/>
                  <a:pt x="367" y="423"/>
                </a:cubicBezTo>
                <a:cubicBezTo>
                  <a:pt x="367" y="423"/>
                  <a:pt x="368" y="423"/>
                  <a:pt x="368" y="424"/>
                </a:cubicBezTo>
                <a:cubicBezTo>
                  <a:pt x="368" y="424"/>
                  <a:pt x="368" y="424"/>
                  <a:pt x="368" y="424"/>
                </a:cubicBezTo>
                <a:cubicBezTo>
                  <a:pt x="369" y="424"/>
                  <a:pt x="370" y="423"/>
                  <a:pt x="370" y="423"/>
                </a:cubicBezTo>
                <a:cubicBezTo>
                  <a:pt x="372" y="424"/>
                  <a:pt x="372" y="424"/>
                  <a:pt x="372" y="424"/>
                </a:cubicBezTo>
                <a:cubicBezTo>
                  <a:pt x="373" y="424"/>
                  <a:pt x="374" y="423"/>
                  <a:pt x="374" y="423"/>
                </a:cubicBezTo>
                <a:cubicBezTo>
                  <a:pt x="375" y="421"/>
                  <a:pt x="376" y="420"/>
                  <a:pt x="377" y="420"/>
                </a:cubicBezTo>
                <a:cubicBezTo>
                  <a:pt x="379" y="420"/>
                  <a:pt x="381" y="421"/>
                  <a:pt x="382" y="423"/>
                </a:cubicBezTo>
                <a:cubicBezTo>
                  <a:pt x="383" y="424"/>
                  <a:pt x="383" y="424"/>
                  <a:pt x="384" y="424"/>
                </a:cubicBezTo>
                <a:cubicBezTo>
                  <a:pt x="385" y="424"/>
                  <a:pt x="386" y="424"/>
                  <a:pt x="387" y="423"/>
                </a:cubicBezTo>
                <a:cubicBezTo>
                  <a:pt x="388" y="422"/>
                  <a:pt x="389" y="422"/>
                  <a:pt x="389" y="422"/>
                </a:cubicBezTo>
                <a:cubicBezTo>
                  <a:pt x="391" y="422"/>
                  <a:pt x="392" y="422"/>
                  <a:pt x="392" y="424"/>
                </a:cubicBezTo>
                <a:cubicBezTo>
                  <a:pt x="393" y="425"/>
                  <a:pt x="393" y="428"/>
                  <a:pt x="391" y="429"/>
                </a:cubicBezTo>
                <a:cubicBezTo>
                  <a:pt x="391" y="429"/>
                  <a:pt x="391" y="430"/>
                  <a:pt x="391" y="430"/>
                </a:cubicBezTo>
                <a:cubicBezTo>
                  <a:pt x="391" y="432"/>
                  <a:pt x="392" y="435"/>
                  <a:pt x="394" y="437"/>
                </a:cubicBezTo>
                <a:cubicBezTo>
                  <a:pt x="394" y="438"/>
                  <a:pt x="395" y="438"/>
                  <a:pt x="395" y="438"/>
                </a:cubicBezTo>
                <a:cubicBezTo>
                  <a:pt x="395" y="439"/>
                  <a:pt x="395" y="439"/>
                  <a:pt x="395" y="439"/>
                </a:cubicBezTo>
                <a:cubicBezTo>
                  <a:pt x="395" y="439"/>
                  <a:pt x="395" y="439"/>
                  <a:pt x="395" y="439"/>
                </a:cubicBezTo>
                <a:cubicBezTo>
                  <a:pt x="395" y="438"/>
                  <a:pt x="395" y="438"/>
                  <a:pt x="395" y="438"/>
                </a:cubicBezTo>
                <a:cubicBezTo>
                  <a:pt x="395" y="438"/>
                  <a:pt x="396" y="435"/>
                  <a:pt x="395" y="433"/>
                </a:cubicBezTo>
                <a:cubicBezTo>
                  <a:pt x="394" y="430"/>
                  <a:pt x="399" y="427"/>
                  <a:pt x="412" y="423"/>
                </a:cubicBezTo>
                <a:cubicBezTo>
                  <a:pt x="422" y="419"/>
                  <a:pt x="432" y="412"/>
                  <a:pt x="433" y="410"/>
                </a:cubicBezTo>
                <a:cubicBezTo>
                  <a:pt x="433" y="410"/>
                  <a:pt x="433" y="409"/>
                  <a:pt x="434" y="409"/>
                </a:cubicBezTo>
                <a:cubicBezTo>
                  <a:pt x="435" y="409"/>
                  <a:pt x="436" y="410"/>
                  <a:pt x="437" y="410"/>
                </a:cubicBezTo>
                <a:cubicBezTo>
                  <a:pt x="440" y="411"/>
                  <a:pt x="443" y="411"/>
                  <a:pt x="444" y="410"/>
                </a:cubicBezTo>
                <a:cubicBezTo>
                  <a:pt x="447" y="408"/>
                  <a:pt x="456" y="407"/>
                  <a:pt x="463" y="407"/>
                </a:cubicBezTo>
                <a:cubicBezTo>
                  <a:pt x="464" y="407"/>
                  <a:pt x="464" y="407"/>
                  <a:pt x="464" y="407"/>
                </a:cubicBezTo>
                <a:cubicBezTo>
                  <a:pt x="466" y="407"/>
                  <a:pt x="466" y="406"/>
                  <a:pt x="467" y="405"/>
                </a:cubicBezTo>
                <a:cubicBezTo>
                  <a:pt x="468" y="404"/>
                  <a:pt x="469" y="402"/>
                  <a:pt x="470" y="401"/>
                </a:cubicBezTo>
                <a:cubicBezTo>
                  <a:pt x="472" y="400"/>
                  <a:pt x="472" y="399"/>
                  <a:pt x="473" y="399"/>
                </a:cubicBezTo>
                <a:cubicBezTo>
                  <a:pt x="474" y="397"/>
                  <a:pt x="475" y="397"/>
                  <a:pt x="477" y="396"/>
                </a:cubicBezTo>
                <a:cubicBezTo>
                  <a:pt x="481" y="395"/>
                  <a:pt x="483" y="391"/>
                  <a:pt x="483" y="390"/>
                </a:cubicBezTo>
                <a:cubicBezTo>
                  <a:pt x="483" y="388"/>
                  <a:pt x="485" y="387"/>
                  <a:pt x="488" y="387"/>
                </a:cubicBezTo>
                <a:cubicBezTo>
                  <a:pt x="489" y="386"/>
                  <a:pt x="491" y="385"/>
                  <a:pt x="491" y="385"/>
                </a:cubicBezTo>
                <a:cubicBezTo>
                  <a:pt x="491" y="383"/>
                  <a:pt x="493" y="383"/>
                  <a:pt x="494" y="382"/>
                </a:cubicBezTo>
                <a:cubicBezTo>
                  <a:pt x="495" y="381"/>
                  <a:pt x="497" y="380"/>
                  <a:pt x="497" y="380"/>
                </a:cubicBezTo>
                <a:cubicBezTo>
                  <a:pt x="497" y="377"/>
                  <a:pt x="498" y="377"/>
                  <a:pt x="500" y="376"/>
                </a:cubicBezTo>
                <a:cubicBezTo>
                  <a:pt x="500" y="376"/>
                  <a:pt x="501" y="375"/>
                  <a:pt x="502" y="375"/>
                </a:cubicBezTo>
                <a:cubicBezTo>
                  <a:pt x="502" y="374"/>
                  <a:pt x="502" y="373"/>
                  <a:pt x="502" y="371"/>
                </a:cubicBezTo>
                <a:cubicBezTo>
                  <a:pt x="502" y="369"/>
                  <a:pt x="501" y="366"/>
                  <a:pt x="504" y="366"/>
                </a:cubicBezTo>
                <a:cubicBezTo>
                  <a:pt x="504" y="366"/>
                  <a:pt x="504" y="366"/>
                  <a:pt x="504" y="366"/>
                </a:cubicBezTo>
                <a:cubicBezTo>
                  <a:pt x="504" y="365"/>
                  <a:pt x="503" y="364"/>
                  <a:pt x="503" y="363"/>
                </a:cubicBezTo>
                <a:cubicBezTo>
                  <a:pt x="502" y="363"/>
                  <a:pt x="502" y="362"/>
                  <a:pt x="501" y="362"/>
                </a:cubicBezTo>
                <a:cubicBezTo>
                  <a:pt x="501" y="361"/>
                  <a:pt x="501" y="361"/>
                  <a:pt x="502" y="360"/>
                </a:cubicBezTo>
                <a:cubicBezTo>
                  <a:pt x="502" y="359"/>
                  <a:pt x="503" y="359"/>
                  <a:pt x="505" y="358"/>
                </a:cubicBezTo>
                <a:cubicBezTo>
                  <a:pt x="507" y="358"/>
                  <a:pt x="509" y="357"/>
                  <a:pt x="510" y="357"/>
                </a:cubicBezTo>
                <a:cubicBezTo>
                  <a:pt x="512" y="355"/>
                  <a:pt x="514" y="352"/>
                  <a:pt x="514" y="350"/>
                </a:cubicBezTo>
                <a:cubicBezTo>
                  <a:pt x="515" y="346"/>
                  <a:pt x="520" y="343"/>
                  <a:pt x="522" y="342"/>
                </a:cubicBezTo>
                <a:cubicBezTo>
                  <a:pt x="524" y="341"/>
                  <a:pt x="525" y="337"/>
                  <a:pt x="524" y="334"/>
                </a:cubicBezTo>
                <a:cubicBezTo>
                  <a:pt x="524" y="331"/>
                  <a:pt x="525" y="330"/>
                  <a:pt x="526" y="330"/>
                </a:cubicBezTo>
                <a:cubicBezTo>
                  <a:pt x="525" y="329"/>
                  <a:pt x="525" y="328"/>
                  <a:pt x="525" y="327"/>
                </a:cubicBezTo>
                <a:cubicBezTo>
                  <a:pt x="526" y="325"/>
                  <a:pt x="528" y="323"/>
                  <a:pt x="531" y="322"/>
                </a:cubicBezTo>
                <a:cubicBezTo>
                  <a:pt x="530" y="321"/>
                  <a:pt x="528" y="322"/>
                  <a:pt x="528" y="322"/>
                </a:cubicBezTo>
                <a:cubicBezTo>
                  <a:pt x="527" y="322"/>
                  <a:pt x="527" y="322"/>
                  <a:pt x="526" y="322"/>
                </a:cubicBezTo>
                <a:cubicBezTo>
                  <a:pt x="525" y="322"/>
                  <a:pt x="524" y="321"/>
                  <a:pt x="523" y="321"/>
                </a:cubicBezTo>
                <a:cubicBezTo>
                  <a:pt x="523" y="320"/>
                  <a:pt x="522" y="319"/>
                  <a:pt x="522" y="319"/>
                </a:cubicBezTo>
                <a:cubicBezTo>
                  <a:pt x="522" y="319"/>
                  <a:pt x="521" y="319"/>
                  <a:pt x="521" y="319"/>
                </a:cubicBezTo>
                <a:cubicBezTo>
                  <a:pt x="521" y="320"/>
                  <a:pt x="520" y="321"/>
                  <a:pt x="519" y="321"/>
                </a:cubicBezTo>
                <a:cubicBezTo>
                  <a:pt x="517" y="321"/>
                  <a:pt x="515" y="319"/>
                  <a:pt x="514" y="318"/>
                </a:cubicBezTo>
                <a:cubicBezTo>
                  <a:pt x="514" y="317"/>
                  <a:pt x="514" y="316"/>
                  <a:pt x="516" y="316"/>
                </a:cubicBezTo>
                <a:cubicBezTo>
                  <a:pt x="518" y="315"/>
                  <a:pt x="521" y="313"/>
                  <a:pt x="524" y="312"/>
                </a:cubicBezTo>
                <a:cubicBezTo>
                  <a:pt x="525" y="311"/>
                  <a:pt x="527" y="310"/>
                  <a:pt x="528" y="310"/>
                </a:cubicBezTo>
                <a:cubicBezTo>
                  <a:pt x="528" y="309"/>
                  <a:pt x="524" y="306"/>
                  <a:pt x="522" y="306"/>
                </a:cubicBezTo>
                <a:cubicBezTo>
                  <a:pt x="521" y="305"/>
                  <a:pt x="521" y="305"/>
                  <a:pt x="521" y="305"/>
                </a:cubicBezTo>
                <a:cubicBezTo>
                  <a:pt x="521" y="306"/>
                  <a:pt x="521" y="306"/>
                  <a:pt x="521" y="306"/>
                </a:cubicBezTo>
                <a:cubicBezTo>
                  <a:pt x="519" y="306"/>
                  <a:pt x="518" y="304"/>
                  <a:pt x="516" y="302"/>
                </a:cubicBezTo>
                <a:cubicBezTo>
                  <a:pt x="514" y="300"/>
                  <a:pt x="513" y="298"/>
                  <a:pt x="512" y="298"/>
                </a:cubicBezTo>
                <a:cubicBezTo>
                  <a:pt x="511" y="298"/>
                  <a:pt x="511" y="298"/>
                  <a:pt x="511" y="298"/>
                </a:cubicBezTo>
                <a:cubicBezTo>
                  <a:pt x="510" y="298"/>
                  <a:pt x="510" y="297"/>
                  <a:pt x="510" y="297"/>
                </a:cubicBezTo>
                <a:cubicBezTo>
                  <a:pt x="510" y="295"/>
                  <a:pt x="514" y="295"/>
                  <a:pt x="514" y="295"/>
                </a:cubicBezTo>
                <a:cubicBezTo>
                  <a:pt x="515" y="295"/>
                  <a:pt x="517" y="295"/>
                  <a:pt x="518" y="296"/>
                </a:cubicBezTo>
                <a:cubicBezTo>
                  <a:pt x="523" y="298"/>
                  <a:pt x="526" y="299"/>
                  <a:pt x="527" y="298"/>
                </a:cubicBezTo>
                <a:cubicBezTo>
                  <a:pt x="527" y="298"/>
                  <a:pt x="525" y="294"/>
                  <a:pt x="518" y="289"/>
                </a:cubicBezTo>
                <a:cubicBezTo>
                  <a:pt x="516" y="287"/>
                  <a:pt x="516" y="285"/>
                  <a:pt x="516" y="284"/>
                </a:cubicBezTo>
                <a:cubicBezTo>
                  <a:pt x="516" y="283"/>
                  <a:pt x="516" y="282"/>
                  <a:pt x="516" y="282"/>
                </a:cubicBezTo>
                <a:cubicBezTo>
                  <a:pt x="514" y="281"/>
                  <a:pt x="510" y="272"/>
                  <a:pt x="508" y="268"/>
                </a:cubicBezTo>
                <a:cubicBezTo>
                  <a:pt x="508" y="266"/>
                  <a:pt x="505" y="265"/>
                  <a:pt x="503" y="264"/>
                </a:cubicBezTo>
                <a:cubicBezTo>
                  <a:pt x="501" y="263"/>
                  <a:pt x="499" y="263"/>
                  <a:pt x="498" y="261"/>
                </a:cubicBezTo>
                <a:cubicBezTo>
                  <a:pt x="498" y="260"/>
                  <a:pt x="497" y="258"/>
                  <a:pt x="498" y="256"/>
                </a:cubicBezTo>
                <a:cubicBezTo>
                  <a:pt x="499" y="253"/>
                  <a:pt x="501" y="251"/>
                  <a:pt x="504" y="249"/>
                </a:cubicBezTo>
                <a:cubicBezTo>
                  <a:pt x="507" y="248"/>
                  <a:pt x="507" y="247"/>
                  <a:pt x="508" y="245"/>
                </a:cubicBezTo>
                <a:cubicBezTo>
                  <a:pt x="508" y="244"/>
                  <a:pt x="508" y="243"/>
                  <a:pt x="510" y="243"/>
                </a:cubicBezTo>
                <a:cubicBezTo>
                  <a:pt x="510" y="243"/>
                  <a:pt x="511" y="243"/>
                  <a:pt x="511" y="243"/>
                </a:cubicBezTo>
                <a:cubicBezTo>
                  <a:pt x="512" y="243"/>
                  <a:pt x="514" y="243"/>
                  <a:pt x="515" y="239"/>
                </a:cubicBezTo>
                <a:cubicBezTo>
                  <a:pt x="516" y="237"/>
                  <a:pt x="519" y="236"/>
                  <a:pt x="520" y="236"/>
                </a:cubicBezTo>
                <a:cubicBezTo>
                  <a:pt x="521" y="236"/>
                  <a:pt x="522" y="236"/>
                  <a:pt x="522" y="236"/>
                </a:cubicBezTo>
                <a:cubicBezTo>
                  <a:pt x="523" y="234"/>
                  <a:pt x="526" y="234"/>
                  <a:pt x="529" y="233"/>
                </a:cubicBezTo>
                <a:cubicBezTo>
                  <a:pt x="531" y="233"/>
                  <a:pt x="534" y="233"/>
                  <a:pt x="535" y="232"/>
                </a:cubicBezTo>
                <a:cubicBezTo>
                  <a:pt x="535" y="232"/>
                  <a:pt x="536" y="231"/>
                  <a:pt x="535" y="230"/>
                </a:cubicBezTo>
                <a:cubicBezTo>
                  <a:pt x="535" y="228"/>
                  <a:pt x="532" y="226"/>
                  <a:pt x="530" y="226"/>
                </a:cubicBezTo>
                <a:cubicBezTo>
                  <a:pt x="525" y="227"/>
                  <a:pt x="520" y="225"/>
                  <a:pt x="517" y="221"/>
                </a:cubicBezTo>
                <a:cubicBezTo>
                  <a:pt x="517" y="221"/>
                  <a:pt x="517" y="221"/>
                  <a:pt x="517" y="221"/>
                </a:cubicBezTo>
                <a:cubicBezTo>
                  <a:pt x="515" y="221"/>
                  <a:pt x="513" y="224"/>
                  <a:pt x="511" y="226"/>
                </a:cubicBezTo>
                <a:cubicBezTo>
                  <a:pt x="508" y="228"/>
                  <a:pt x="506" y="231"/>
                  <a:pt x="504" y="232"/>
                </a:cubicBezTo>
                <a:cubicBezTo>
                  <a:pt x="501" y="233"/>
                  <a:pt x="498" y="232"/>
                  <a:pt x="496" y="229"/>
                </a:cubicBezTo>
                <a:cubicBezTo>
                  <a:pt x="495" y="227"/>
                  <a:pt x="494" y="224"/>
                  <a:pt x="495" y="221"/>
                </a:cubicBezTo>
                <a:cubicBezTo>
                  <a:pt x="496" y="221"/>
                  <a:pt x="496" y="220"/>
                  <a:pt x="495" y="220"/>
                </a:cubicBezTo>
                <a:cubicBezTo>
                  <a:pt x="495" y="219"/>
                  <a:pt x="493" y="219"/>
                  <a:pt x="490" y="219"/>
                </a:cubicBezTo>
                <a:cubicBezTo>
                  <a:pt x="488" y="219"/>
                  <a:pt x="486" y="219"/>
                  <a:pt x="485" y="219"/>
                </a:cubicBezTo>
                <a:cubicBezTo>
                  <a:pt x="484" y="219"/>
                  <a:pt x="484" y="219"/>
                  <a:pt x="484" y="219"/>
                </a:cubicBezTo>
                <a:cubicBezTo>
                  <a:pt x="481" y="219"/>
                  <a:pt x="479" y="217"/>
                  <a:pt x="479" y="213"/>
                </a:cubicBezTo>
                <a:cubicBezTo>
                  <a:pt x="479" y="209"/>
                  <a:pt x="481" y="203"/>
                  <a:pt x="484" y="203"/>
                </a:cubicBezTo>
                <a:cubicBezTo>
                  <a:pt x="486" y="202"/>
                  <a:pt x="487" y="203"/>
                  <a:pt x="489" y="203"/>
                </a:cubicBezTo>
                <a:cubicBezTo>
                  <a:pt x="490" y="203"/>
                  <a:pt x="491" y="203"/>
                  <a:pt x="492" y="203"/>
                </a:cubicBezTo>
                <a:cubicBezTo>
                  <a:pt x="494" y="203"/>
                  <a:pt x="496" y="203"/>
                  <a:pt x="497" y="199"/>
                </a:cubicBezTo>
                <a:cubicBezTo>
                  <a:pt x="499" y="194"/>
                  <a:pt x="501" y="194"/>
                  <a:pt x="504" y="194"/>
                </a:cubicBezTo>
                <a:cubicBezTo>
                  <a:pt x="506" y="193"/>
                  <a:pt x="508" y="193"/>
                  <a:pt x="511" y="190"/>
                </a:cubicBezTo>
                <a:cubicBezTo>
                  <a:pt x="515" y="185"/>
                  <a:pt x="520" y="180"/>
                  <a:pt x="526" y="180"/>
                </a:cubicBezTo>
                <a:cubicBezTo>
                  <a:pt x="528" y="180"/>
                  <a:pt x="530" y="181"/>
                  <a:pt x="531" y="182"/>
                </a:cubicBezTo>
                <a:cubicBezTo>
                  <a:pt x="533" y="183"/>
                  <a:pt x="533" y="184"/>
                  <a:pt x="533" y="185"/>
                </a:cubicBezTo>
                <a:cubicBezTo>
                  <a:pt x="533" y="188"/>
                  <a:pt x="531" y="191"/>
                  <a:pt x="528" y="194"/>
                </a:cubicBezTo>
                <a:cubicBezTo>
                  <a:pt x="526" y="196"/>
                  <a:pt x="525" y="197"/>
                  <a:pt x="524" y="199"/>
                </a:cubicBezTo>
                <a:cubicBezTo>
                  <a:pt x="523" y="200"/>
                  <a:pt x="524" y="201"/>
                  <a:pt x="524" y="202"/>
                </a:cubicBezTo>
                <a:cubicBezTo>
                  <a:pt x="524" y="204"/>
                  <a:pt x="524" y="205"/>
                  <a:pt x="522" y="208"/>
                </a:cubicBezTo>
                <a:cubicBezTo>
                  <a:pt x="522" y="208"/>
                  <a:pt x="521" y="208"/>
                  <a:pt x="521" y="209"/>
                </a:cubicBezTo>
                <a:cubicBezTo>
                  <a:pt x="521" y="208"/>
                  <a:pt x="522" y="209"/>
                  <a:pt x="522" y="209"/>
                </a:cubicBezTo>
                <a:cubicBezTo>
                  <a:pt x="523" y="209"/>
                  <a:pt x="526" y="208"/>
                  <a:pt x="529" y="206"/>
                </a:cubicBezTo>
                <a:cubicBezTo>
                  <a:pt x="536" y="201"/>
                  <a:pt x="544" y="196"/>
                  <a:pt x="550" y="194"/>
                </a:cubicBezTo>
                <a:cubicBezTo>
                  <a:pt x="551" y="193"/>
                  <a:pt x="553" y="193"/>
                  <a:pt x="555" y="193"/>
                </a:cubicBezTo>
                <a:cubicBezTo>
                  <a:pt x="555" y="193"/>
                  <a:pt x="555" y="193"/>
                  <a:pt x="555" y="193"/>
                </a:cubicBezTo>
                <a:cubicBezTo>
                  <a:pt x="555" y="192"/>
                  <a:pt x="555" y="192"/>
                  <a:pt x="556" y="192"/>
                </a:cubicBezTo>
                <a:cubicBezTo>
                  <a:pt x="556" y="191"/>
                  <a:pt x="556" y="191"/>
                  <a:pt x="556" y="191"/>
                </a:cubicBezTo>
                <a:cubicBezTo>
                  <a:pt x="556" y="191"/>
                  <a:pt x="556" y="190"/>
                  <a:pt x="556" y="190"/>
                </a:cubicBezTo>
                <a:cubicBezTo>
                  <a:pt x="557" y="190"/>
                  <a:pt x="557" y="190"/>
                  <a:pt x="557" y="190"/>
                </a:cubicBezTo>
                <a:cubicBezTo>
                  <a:pt x="557" y="189"/>
                  <a:pt x="557" y="189"/>
                  <a:pt x="557" y="189"/>
                </a:cubicBezTo>
                <a:cubicBezTo>
                  <a:pt x="558" y="189"/>
                  <a:pt x="558" y="189"/>
                  <a:pt x="558" y="188"/>
                </a:cubicBezTo>
                <a:cubicBezTo>
                  <a:pt x="559" y="188"/>
                  <a:pt x="560" y="188"/>
                  <a:pt x="561" y="187"/>
                </a:cubicBezTo>
                <a:cubicBezTo>
                  <a:pt x="565" y="185"/>
                  <a:pt x="572" y="182"/>
                  <a:pt x="576" y="179"/>
                </a:cubicBezTo>
                <a:cubicBezTo>
                  <a:pt x="578" y="178"/>
                  <a:pt x="579" y="178"/>
                  <a:pt x="579" y="177"/>
                </a:cubicBezTo>
                <a:cubicBezTo>
                  <a:pt x="580" y="176"/>
                  <a:pt x="580" y="176"/>
                  <a:pt x="581" y="175"/>
                </a:cubicBezTo>
                <a:cubicBezTo>
                  <a:pt x="582" y="172"/>
                  <a:pt x="584" y="169"/>
                  <a:pt x="587" y="169"/>
                </a:cubicBezTo>
                <a:cubicBezTo>
                  <a:pt x="589" y="169"/>
                  <a:pt x="590" y="170"/>
                  <a:pt x="590" y="170"/>
                </a:cubicBezTo>
                <a:cubicBezTo>
                  <a:pt x="591" y="171"/>
                  <a:pt x="592" y="172"/>
                  <a:pt x="594" y="172"/>
                </a:cubicBezTo>
                <a:cubicBezTo>
                  <a:pt x="595" y="172"/>
                  <a:pt x="596" y="172"/>
                  <a:pt x="597" y="172"/>
                </a:cubicBezTo>
                <a:cubicBezTo>
                  <a:pt x="598" y="172"/>
                  <a:pt x="599" y="172"/>
                  <a:pt x="600" y="172"/>
                </a:cubicBezTo>
                <a:cubicBezTo>
                  <a:pt x="601" y="172"/>
                  <a:pt x="601" y="172"/>
                  <a:pt x="601" y="172"/>
                </a:cubicBezTo>
                <a:cubicBezTo>
                  <a:pt x="601" y="172"/>
                  <a:pt x="601" y="172"/>
                  <a:pt x="601" y="171"/>
                </a:cubicBezTo>
                <a:cubicBezTo>
                  <a:pt x="600" y="169"/>
                  <a:pt x="599" y="168"/>
                  <a:pt x="600" y="167"/>
                </a:cubicBezTo>
                <a:cubicBezTo>
                  <a:pt x="600" y="166"/>
                  <a:pt x="602" y="166"/>
                  <a:pt x="605" y="165"/>
                </a:cubicBezTo>
                <a:cubicBezTo>
                  <a:pt x="606" y="165"/>
                  <a:pt x="606" y="165"/>
                  <a:pt x="606" y="165"/>
                </a:cubicBezTo>
                <a:cubicBezTo>
                  <a:pt x="608" y="165"/>
                  <a:pt x="609" y="164"/>
                  <a:pt x="610" y="162"/>
                </a:cubicBezTo>
                <a:cubicBezTo>
                  <a:pt x="611" y="161"/>
                  <a:pt x="612" y="159"/>
                  <a:pt x="614" y="159"/>
                </a:cubicBezTo>
                <a:cubicBezTo>
                  <a:pt x="615" y="159"/>
                  <a:pt x="615" y="158"/>
                  <a:pt x="616" y="156"/>
                </a:cubicBezTo>
                <a:cubicBezTo>
                  <a:pt x="617" y="153"/>
                  <a:pt x="618" y="151"/>
                  <a:pt x="620" y="151"/>
                </a:cubicBezTo>
                <a:cubicBezTo>
                  <a:pt x="622" y="151"/>
                  <a:pt x="624" y="152"/>
                  <a:pt x="625" y="153"/>
                </a:cubicBezTo>
                <a:cubicBezTo>
                  <a:pt x="626" y="154"/>
                  <a:pt x="628" y="155"/>
                  <a:pt x="630" y="154"/>
                </a:cubicBezTo>
                <a:cubicBezTo>
                  <a:pt x="630" y="154"/>
                  <a:pt x="631" y="154"/>
                  <a:pt x="631" y="154"/>
                </a:cubicBezTo>
                <a:cubicBezTo>
                  <a:pt x="631" y="154"/>
                  <a:pt x="632" y="154"/>
                  <a:pt x="632" y="154"/>
                </a:cubicBezTo>
                <a:cubicBezTo>
                  <a:pt x="632" y="154"/>
                  <a:pt x="632" y="154"/>
                  <a:pt x="633" y="155"/>
                </a:cubicBezTo>
                <a:cubicBezTo>
                  <a:pt x="633" y="154"/>
                  <a:pt x="634" y="154"/>
                  <a:pt x="635" y="153"/>
                </a:cubicBezTo>
                <a:cubicBezTo>
                  <a:pt x="635" y="153"/>
                  <a:pt x="635" y="153"/>
                  <a:pt x="635" y="152"/>
                </a:cubicBezTo>
                <a:cubicBezTo>
                  <a:pt x="635" y="151"/>
                  <a:pt x="635" y="150"/>
                  <a:pt x="635" y="148"/>
                </a:cubicBezTo>
                <a:cubicBezTo>
                  <a:pt x="634" y="147"/>
                  <a:pt x="634" y="145"/>
                  <a:pt x="634" y="144"/>
                </a:cubicBezTo>
                <a:cubicBezTo>
                  <a:pt x="634" y="144"/>
                  <a:pt x="634" y="144"/>
                  <a:pt x="634" y="143"/>
                </a:cubicBezTo>
                <a:cubicBezTo>
                  <a:pt x="633" y="141"/>
                  <a:pt x="633" y="138"/>
                  <a:pt x="633" y="137"/>
                </a:cubicBezTo>
                <a:cubicBezTo>
                  <a:pt x="633" y="135"/>
                  <a:pt x="634" y="135"/>
                  <a:pt x="633" y="134"/>
                </a:cubicBezTo>
                <a:cubicBezTo>
                  <a:pt x="633" y="133"/>
                  <a:pt x="633" y="131"/>
                  <a:pt x="633" y="130"/>
                </a:cubicBezTo>
                <a:cubicBezTo>
                  <a:pt x="633" y="128"/>
                  <a:pt x="633" y="127"/>
                  <a:pt x="634" y="126"/>
                </a:cubicBezTo>
                <a:cubicBezTo>
                  <a:pt x="634" y="125"/>
                  <a:pt x="635" y="125"/>
                  <a:pt x="636" y="125"/>
                </a:cubicBezTo>
                <a:cubicBezTo>
                  <a:pt x="637" y="125"/>
                  <a:pt x="638" y="123"/>
                  <a:pt x="639" y="123"/>
                </a:cubicBezTo>
                <a:cubicBezTo>
                  <a:pt x="640" y="121"/>
                  <a:pt x="642" y="120"/>
                  <a:pt x="644" y="120"/>
                </a:cubicBezTo>
                <a:cubicBezTo>
                  <a:pt x="644" y="120"/>
                  <a:pt x="645" y="120"/>
                  <a:pt x="646" y="120"/>
                </a:cubicBezTo>
                <a:cubicBezTo>
                  <a:pt x="647" y="121"/>
                  <a:pt x="650" y="122"/>
                  <a:pt x="652" y="122"/>
                </a:cubicBezTo>
                <a:cubicBezTo>
                  <a:pt x="652" y="122"/>
                  <a:pt x="653" y="122"/>
                  <a:pt x="653" y="122"/>
                </a:cubicBezTo>
                <a:cubicBezTo>
                  <a:pt x="653" y="122"/>
                  <a:pt x="653" y="122"/>
                  <a:pt x="653" y="122"/>
                </a:cubicBezTo>
                <a:cubicBezTo>
                  <a:pt x="653" y="122"/>
                  <a:pt x="653" y="122"/>
                  <a:pt x="654" y="122"/>
                </a:cubicBezTo>
                <a:cubicBezTo>
                  <a:pt x="654" y="122"/>
                  <a:pt x="654" y="122"/>
                  <a:pt x="654" y="122"/>
                </a:cubicBezTo>
                <a:cubicBezTo>
                  <a:pt x="654" y="122"/>
                  <a:pt x="654" y="122"/>
                  <a:pt x="654" y="122"/>
                </a:cubicBezTo>
                <a:cubicBezTo>
                  <a:pt x="654" y="122"/>
                  <a:pt x="654" y="121"/>
                  <a:pt x="654" y="121"/>
                </a:cubicBezTo>
                <a:cubicBezTo>
                  <a:pt x="654" y="119"/>
                  <a:pt x="656" y="118"/>
                  <a:pt x="657" y="117"/>
                </a:cubicBezTo>
                <a:cubicBezTo>
                  <a:pt x="658" y="116"/>
                  <a:pt x="659" y="115"/>
                  <a:pt x="660" y="114"/>
                </a:cubicBezTo>
                <a:cubicBezTo>
                  <a:pt x="660" y="111"/>
                  <a:pt x="662" y="110"/>
                  <a:pt x="663" y="108"/>
                </a:cubicBezTo>
                <a:cubicBezTo>
                  <a:pt x="665" y="107"/>
                  <a:pt x="666" y="106"/>
                  <a:pt x="666" y="105"/>
                </a:cubicBezTo>
                <a:cubicBezTo>
                  <a:pt x="666" y="104"/>
                  <a:pt x="667" y="104"/>
                  <a:pt x="667" y="103"/>
                </a:cubicBezTo>
                <a:cubicBezTo>
                  <a:pt x="667" y="102"/>
                  <a:pt x="667" y="102"/>
                  <a:pt x="667" y="101"/>
                </a:cubicBezTo>
                <a:cubicBezTo>
                  <a:pt x="668" y="97"/>
                  <a:pt x="670" y="92"/>
                  <a:pt x="673" y="90"/>
                </a:cubicBezTo>
                <a:cubicBezTo>
                  <a:pt x="674" y="89"/>
                  <a:pt x="674" y="89"/>
                  <a:pt x="673" y="88"/>
                </a:cubicBezTo>
                <a:cubicBezTo>
                  <a:pt x="673" y="86"/>
                  <a:pt x="672" y="84"/>
                  <a:pt x="672" y="81"/>
                </a:cubicBezTo>
                <a:cubicBezTo>
                  <a:pt x="672" y="80"/>
                  <a:pt x="672" y="80"/>
                  <a:pt x="671" y="79"/>
                </a:cubicBezTo>
                <a:cubicBezTo>
                  <a:pt x="671" y="79"/>
                  <a:pt x="670" y="78"/>
                  <a:pt x="669" y="78"/>
                </a:cubicBezTo>
                <a:cubicBezTo>
                  <a:pt x="668" y="78"/>
                  <a:pt x="666" y="79"/>
                  <a:pt x="664" y="80"/>
                </a:cubicBezTo>
                <a:cubicBezTo>
                  <a:pt x="663" y="81"/>
                  <a:pt x="662" y="81"/>
                  <a:pt x="660" y="81"/>
                </a:cubicBezTo>
                <a:cubicBezTo>
                  <a:pt x="657" y="81"/>
                  <a:pt x="655" y="82"/>
                  <a:pt x="654" y="84"/>
                </a:cubicBezTo>
                <a:cubicBezTo>
                  <a:pt x="653" y="86"/>
                  <a:pt x="651" y="87"/>
                  <a:pt x="649" y="87"/>
                </a:cubicBezTo>
                <a:cubicBezTo>
                  <a:pt x="649" y="87"/>
                  <a:pt x="649" y="87"/>
                  <a:pt x="649" y="87"/>
                </a:cubicBezTo>
                <a:cubicBezTo>
                  <a:pt x="649" y="87"/>
                  <a:pt x="649" y="87"/>
                  <a:pt x="649" y="87"/>
                </a:cubicBezTo>
                <a:cubicBezTo>
                  <a:pt x="648" y="87"/>
                  <a:pt x="648" y="87"/>
                  <a:pt x="647" y="87"/>
                </a:cubicBezTo>
                <a:cubicBezTo>
                  <a:pt x="646" y="86"/>
                  <a:pt x="645" y="86"/>
                  <a:pt x="643" y="87"/>
                </a:cubicBezTo>
                <a:cubicBezTo>
                  <a:pt x="642" y="87"/>
                  <a:pt x="642" y="87"/>
                  <a:pt x="641" y="87"/>
                </a:cubicBezTo>
                <a:cubicBezTo>
                  <a:pt x="638" y="87"/>
                  <a:pt x="634" y="86"/>
                  <a:pt x="632" y="84"/>
                </a:cubicBezTo>
                <a:cubicBezTo>
                  <a:pt x="631" y="83"/>
                  <a:pt x="631" y="82"/>
                  <a:pt x="631" y="81"/>
                </a:cubicBezTo>
                <a:cubicBezTo>
                  <a:pt x="631" y="80"/>
                  <a:pt x="630" y="79"/>
                  <a:pt x="630" y="77"/>
                </a:cubicBezTo>
                <a:cubicBezTo>
                  <a:pt x="629" y="75"/>
                  <a:pt x="628" y="74"/>
                  <a:pt x="629" y="71"/>
                </a:cubicBezTo>
                <a:cubicBezTo>
                  <a:pt x="629" y="70"/>
                  <a:pt x="628" y="70"/>
                  <a:pt x="626" y="70"/>
                </a:cubicBezTo>
                <a:cubicBezTo>
                  <a:pt x="625" y="69"/>
                  <a:pt x="623" y="69"/>
                  <a:pt x="621" y="67"/>
                </a:cubicBezTo>
                <a:cubicBezTo>
                  <a:pt x="618" y="64"/>
                  <a:pt x="613" y="62"/>
                  <a:pt x="611" y="62"/>
                </a:cubicBezTo>
                <a:cubicBezTo>
                  <a:pt x="610" y="62"/>
                  <a:pt x="610" y="62"/>
                  <a:pt x="610" y="62"/>
                </a:cubicBezTo>
                <a:cubicBezTo>
                  <a:pt x="609" y="62"/>
                  <a:pt x="608" y="62"/>
                  <a:pt x="607" y="61"/>
                </a:cubicBezTo>
                <a:cubicBezTo>
                  <a:pt x="605" y="60"/>
                  <a:pt x="602" y="58"/>
                  <a:pt x="599" y="58"/>
                </a:cubicBezTo>
                <a:cubicBezTo>
                  <a:pt x="597" y="58"/>
                  <a:pt x="595" y="57"/>
                  <a:pt x="594" y="56"/>
                </a:cubicBezTo>
                <a:cubicBezTo>
                  <a:pt x="593" y="54"/>
                  <a:pt x="593" y="52"/>
                  <a:pt x="594" y="51"/>
                </a:cubicBezTo>
                <a:cubicBezTo>
                  <a:pt x="594" y="50"/>
                  <a:pt x="593" y="46"/>
                  <a:pt x="591" y="44"/>
                </a:cubicBezTo>
                <a:cubicBezTo>
                  <a:pt x="590" y="42"/>
                  <a:pt x="589" y="39"/>
                  <a:pt x="588" y="37"/>
                </a:cubicBezTo>
                <a:cubicBezTo>
                  <a:pt x="588" y="36"/>
                  <a:pt x="587" y="35"/>
                  <a:pt x="586" y="34"/>
                </a:cubicBezTo>
                <a:cubicBezTo>
                  <a:pt x="586" y="33"/>
                  <a:pt x="585" y="32"/>
                  <a:pt x="584" y="31"/>
                </a:cubicBezTo>
                <a:cubicBezTo>
                  <a:pt x="583" y="30"/>
                  <a:pt x="582" y="27"/>
                  <a:pt x="582" y="24"/>
                </a:cubicBezTo>
                <a:cubicBezTo>
                  <a:pt x="581" y="21"/>
                  <a:pt x="580" y="20"/>
                  <a:pt x="579" y="19"/>
                </a:cubicBezTo>
                <a:cubicBezTo>
                  <a:pt x="579" y="18"/>
                  <a:pt x="578" y="18"/>
                  <a:pt x="578" y="17"/>
                </a:cubicBezTo>
                <a:cubicBezTo>
                  <a:pt x="577" y="17"/>
                  <a:pt x="576" y="16"/>
                  <a:pt x="576" y="13"/>
                </a:cubicBezTo>
                <a:cubicBezTo>
                  <a:pt x="577" y="11"/>
                  <a:pt x="575" y="10"/>
                  <a:pt x="572" y="8"/>
                </a:cubicBezTo>
                <a:cubicBezTo>
                  <a:pt x="571" y="8"/>
                  <a:pt x="570" y="7"/>
                  <a:pt x="569" y="6"/>
                </a:cubicBezTo>
                <a:cubicBezTo>
                  <a:pt x="569" y="5"/>
                  <a:pt x="566" y="5"/>
                  <a:pt x="564" y="4"/>
                </a:cubicBezTo>
                <a:cubicBezTo>
                  <a:pt x="561" y="4"/>
                  <a:pt x="558" y="3"/>
                  <a:pt x="556" y="2"/>
                </a:cubicBezTo>
                <a:cubicBezTo>
                  <a:pt x="553" y="1"/>
                  <a:pt x="552" y="1"/>
                  <a:pt x="550" y="1"/>
                </a:cubicBezTo>
                <a:cubicBezTo>
                  <a:pt x="548" y="1"/>
                  <a:pt x="548" y="1"/>
                  <a:pt x="548" y="1"/>
                </a:cubicBezTo>
                <a:cubicBezTo>
                  <a:pt x="547" y="1"/>
                  <a:pt x="546" y="1"/>
                  <a:pt x="545" y="1"/>
                </a:cubicBezTo>
                <a:cubicBezTo>
                  <a:pt x="545" y="0"/>
                  <a:pt x="544" y="0"/>
                  <a:pt x="543" y="0"/>
                </a:cubicBezTo>
                <a:cubicBezTo>
                  <a:pt x="543" y="0"/>
                  <a:pt x="542" y="0"/>
                  <a:pt x="542" y="0"/>
                </a:cubicBezTo>
                <a:cubicBezTo>
                  <a:pt x="541" y="0"/>
                  <a:pt x="541" y="0"/>
                  <a:pt x="540" y="0"/>
                </a:cubicBezTo>
                <a:cubicBezTo>
                  <a:pt x="537" y="0"/>
                  <a:pt x="532" y="1"/>
                  <a:pt x="530" y="1"/>
                </a:cubicBezTo>
                <a:cubicBezTo>
                  <a:pt x="528" y="1"/>
                  <a:pt x="527" y="2"/>
                  <a:pt x="527" y="2"/>
                </a:cubicBezTo>
                <a:cubicBezTo>
                  <a:pt x="527" y="2"/>
                  <a:pt x="526" y="1"/>
                  <a:pt x="526" y="1"/>
                </a:cubicBezTo>
                <a:cubicBezTo>
                  <a:pt x="525" y="1"/>
                  <a:pt x="525" y="1"/>
                  <a:pt x="523" y="1"/>
                </a:cubicBezTo>
                <a:cubicBezTo>
                  <a:pt x="519" y="1"/>
                  <a:pt x="516" y="3"/>
                  <a:pt x="513" y="6"/>
                </a:cubicBezTo>
                <a:cubicBezTo>
                  <a:pt x="511" y="9"/>
                  <a:pt x="511" y="10"/>
                  <a:pt x="511" y="10"/>
                </a:cubicBezTo>
                <a:cubicBezTo>
                  <a:pt x="511" y="10"/>
                  <a:pt x="512" y="10"/>
                  <a:pt x="513" y="10"/>
                </a:cubicBezTo>
                <a:cubicBezTo>
                  <a:pt x="514" y="10"/>
                  <a:pt x="514" y="10"/>
                  <a:pt x="514" y="10"/>
                </a:cubicBezTo>
                <a:cubicBezTo>
                  <a:pt x="514" y="10"/>
                  <a:pt x="514" y="10"/>
                  <a:pt x="514" y="10"/>
                </a:cubicBezTo>
                <a:cubicBezTo>
                  <a:pt x="516" y="11"/>
                  <a:pt x="517" y="15"/>
                  <a:pt x="518" y="19"/>
                </a:cubicBezTo>
                <a:cubicBezTo>
                  <a:pt x="518" y="20"/>
                  <a:pt x="518" y="20"/>
                  <a:pt x="517" y="21"/>
                </a:cubicBezTo>
                <a:cubicBezTo>
                  <a:pt x="516" y="23"/>
                  <a:pt x="514" y="25"/>
                  <a:pt x="512" y="26"/>
                </a:cubicBezTo>
                <a:cubicBezTo>
                  <a:pt x="511" y="26"/>
                  <a:pt x="509" y="30"/>
                  <a:pt x="507" y="33"/>
                </a:cubicBezTo>
                <a:cubicBezTo>
                  <a:pt x="506" y="34"/>
                  <a:pt x="506" y="35"/>
                  <a:pt x="506" y="36"/>
                </a:cubicBezTo>
                <a:cubicBezTo>
                  <a:pt x="506" y="37"/>
                  <a:pt x="505" y="39"/>
                  <a:pt x="503" y="41"/>
                </a:cubicBezTo>
                <a:cubicBezTo>
                  <a:pt x="503" y="41"/>
                  <a:pt x="503" y="42"/>
                  <a:pt x="502" y="42"/>
                </a:cubicBezTo>
                <a:cubicBezTo>
                  <a:pt x="501" y="44"/>
                  <a:pt x="500" y="46"/>
                  <a:pt x="501" y="47"/>
                </a:cubicBezTo>
                <a:cubicBezTo>
                  <a:pt x="501" y="47"/>
                  <a:pt x="501" y="48"/>
                  <a:pt x="501" y="48"/>
                </a:cubicBezTo>
                <a:cubicBezTo>
                  <a:pt x="501" y="49"/>
                  <a:pt x="500" y="49"/>
                  <a:pt x="500" y="50"/>
                </a:cubicBezTo>
                <a:cubicBezTo>
                  <a:pt x="499" y="52"/>
                  <a:pt x="496" y="53"/>
                  <a:pt x="495" y="53"/>
                </a:cubicBezTo>
                <a:cubicBezTo>
                  <a:pt x="494" y="53"/>
                  <a:pt x="491" y="55"/>
                  <a:pt x="489" y="56"/>
                </a:cubicBezTo>
                <a:cubicBezTo>
                  <a:pt x="487" y="58"/>
                  <a:pt x="485" y="58"/>
                  <a:pt x="484" y="59"/>
                </a:cubicBezTo>
                <a:cubicBezTo>
                  <a:pt x="484" y="59"/>
                  <a:pt x="483" y="59"/>
                  <a:pt x="482" y="59"/>
                </a:cubicBezTo>
                <a:cubicBezTo>
                  <a:pt x="479" y="59"/>
                  <a:pt x="473" y="58"/>
                  <a:pt x="472" y="55"/>
                </a:cubicBezTo>
                <a:cubicBezTo>
                  <a:pt x="472" y="55"/>
                  <a:pt x="472" y="55"/>
                  <a:pt x="472" y="55"/>
                </a:cubicBezTo>
                <a:cubicBezTo>
                  <a:pt x="472" y="55"/>
                  <a:pt x="471" y="55"/>
                  <a:pt x="471" y="54"/>
                </a:cubicBezTo>
                <a:cubicBezTo>
                  <a:pt x="462" y="71"/>
                  <a:pt x="462" y="71"/>
                  <a:pt x="462" y="71"/>
                </a:cubicBezTo>
                <a:cubicBezTo>
                  <a:pt x="462" y="78"/>
                  <a:pt x="462" y="78"/>
                  <a:pt x="462" y="78"/>
                </a:cubicBezTo>
                <a:cubicBezTo>
                  <a:pt x="461" y="78"/>
                  <a:pt x="461" y="78"/>
                  <a:pt x="461" y="78"/>
                </a:cubicBezTo>
                <a:cubicBezTo>
                  <a:pt x="460" y="78"/>
                  <a:pt x="459" y="78"/>
                  <a:pt x="459" y="79"/>
                </a:cubicBezTo>
                <a:cubicBezTo>
                  <a:pt x="458" y="80"/>
                  <a:pt x="459" y="81"/>
                  <a:pt x="460" y="82"/>
                </a:cubicBezTo>
                <a:cubicBezTo>
                  <a:pt x="462" y="84"/>
                  <a:pt x="462" y="84"/>
                  <a:pt x="463" y="84"/>
                </a:cubicBezTo>
                <a:cubicBezTo>
                  <a:pt x="464" y="84"/>
                  <a:pt x="464" y="84"/>
                  <a:pt x="465" y="83"/>
                </a:cubicBezTo>
                <a:cubicBezTo>
                  <a:pt x="467" y="83"/>
                  <a:pt x="468" y="82"/>
                  <a:pt x="471" y="82"/>
                </a:cubicBezTo>
                <a:cubicBezTo>
                  <a:pt x="474" y="82"/>
                  <a:pt x="476" y="83"/>
                  <a:pt x="478" y="84"/>
                </a:cubicBezTo>
                <a:cubicBezTo>
                  <a:pt x="479" y="85"/>
                  <a:pt x="480" y="85"/>
                  <a:pt x="480" y="85"/>
                </a:cubicBezTo>
                <a:cubicBezTo>
                  <a:pt x="480" y="85"/>
                  <a:pt x="481" y="85"/>
                  <a:pt x="481" y="84"/>
                </a:cubicBezTo>
                <a:cubicBezTo>
                  <a:pt x="482" y="82"/>
                  <a:pt x="485" y="80"/>
                  <a:pt x="488" y="80"/>
                </a:cubicBezTo>
                <a:cubicBezTo>
                  <a:pt x="490" y="80"/>
                  <a:pt x="492" y="81"/>
                  <a:pt x="493" y="83"/>
                </a:cubicBezTo>
                <a:cubicBezTo>
                  <a:pt x="495" y="84"/>
                  <a:pt x="497" y="86"/>
                  <a:pt x="499" y="88"/>
                </a:cubicBezTo>
                <a:cubicBezTo>
                  <a:pt x="504" y="92"/>
                  <a:pt x="509" y="96"/>
                  <a:pt x="508" y="99"/>
                </a:cubicBezTo>
                <a:cubicBezTo>
                  <a:pt x="508" y="99"/>
                  <a:pt x="508" y="99"/>
                  <a:pt x="508" y="99"/>
                </a:cubicBezTo>
                <a:cubicBezTo>
                  <a:pt x="508" y="101"/>
                  <a:pt x="506" y="102"/>
                  <a:pt x="502" y="102"/>
                </a:cubicBezTo>
                <a:cubicBezTo>
                  <a:pt x="500" y="102"/>
                  <a:pt x="498" y="102"/>
                  <a:pt x="495" y="101"/>
                </a:cubicBezTo>
                <a:cubicBezTo>
                  <a:pt x="493" y="100"/>
                  <a:pt x="490" y="101"/>
                  <a:pt x="487" y="102"/>
                </a:cubicBezTo>
                <a:cubicBezTo>
                  <a:pt x="485" y="103"/>
                  <a:pt x="483" y="104"/>
                  <a:pt x="481" y="104"/>
                </a:cubicBezTo>
                <a:cubicBezTo>
                  <a:pt x="478" y="104"/>
                  <a:pt x="472" y="105"/>
                  <a:pt x="468" y="109"/>
                </a:cubicBezTo>
                <a:cubicBezTo>
                  <a:pt x="466" y="111"/>
                  <a:pt x="466" y="112"/>
                  <a:pt x="465" y="114"/>
                </a:cubicBezTo>
                <a:cubicBezTo>
                  <a:pt x="463" y="116"/>
                  <a:pt x="462" y="119"/>
                  <a:pt x="457" y="119"/>
                </a:cubicBezTo>
                <a:cubicBezTo>
                  <a:pt x="456" y="119"/>
                  <a:pt x="455" y="119"/>
                  <a:pt x="454" y="119"/>
                </a:cubicBezTo>
                <a:cubicBezTo>
                  <a:pt x="449" y="120"/>
                  <a:pt x="447" y="120"/>
                  <a:pt x="441" y="124"/>
                </a:cubicBezTo>
                <a:cubicBezTo>
                  <a:pt x="438" y="126"/>
                  <a:pt x="434" y="127"/>
                  <a:pt x="430" y="127"/>
                </a:cubicBezTo>
                <a:cubicBezTo>
                  <a:pt x="426" y="127"/>
                  <a:pt x="423" y="126"/>
                  <a:pt x="422" y="126"/>
                </a:cubicBezTo>
                <a:cubicBezTo>
                  <a:pt x="421" y="125"/>
                  <a:pt x="420" y="125"/>
                  <a:pt x="418" y="125"/>
                </a:cubicBezTo>
                <a:cubicBezTo>
                  <a:pt x="415" y="125"/>
                  <a:pt x="413" y="126"/>
                  <a:pt x="412" y="128"/>
                </a:cubicBezTo>
                <a:cubicBezTo>
                  <a:pt x="411" y="130"/>
                  <a:pt x="412" y="132"/>
                  <a:pt x="413" y="134"/>
                </a:cubicBezTo>
                <a:cubicBezTo>
                  <a:pt x="414" y="136"/>
                  <a:pt x="416" y="138"/>
                  <a:pt x="415" y="141"/>
                </a:cubicBezTo>
                <a:cubicBezTo>
                  <a:pt x="415" y="145"/>
                  <a:pt x="412" y="146"/>
                  <a:pt x="409" y="147"/>
                </a:cubicBezTo>
                <a:cubicBezTo>
                  <a:pt x="406" y="148"/>
                  <a:pt x="404" y="149"/>
                  <a:pt x="401" y="152"/>
                </a:cubicBezTo>
                <a:cubicBezTo>
                  <a:pt x="395" y="159"/>
                  <a:pt x="385" y="162"/>
                  <a:pt x="380" y="161"/>
                </a:cubicBezTo>
                <a:cubicBezTo>
                  <a:pt x="379" y="161"/>
                  <a:pt x="378" y="161"/>
                  <a:pt x="377" y="161"/>
                </a:cubicBezTo>
                <a:cubicBezTo>
                  <a:pt x="375" y="160"/>
                  <a:pt x="371" y="160"/>
                  <a:pt x="366" y="160"/>
                </a:cubicBezTo>
                <a:cubicBezTo>
                  <a:pt x="362" y="160"/>
                  <a:pt x="358" y="160"/>
                  <a:pt x="355" y="162"/>
                </a:cubicBezTo>
                <a:cubicBezTo>
                  <a:pt x="351" y="164"/>
                  <a:pt x="348" y="166"/>
                  <a:pt x="345" y="168"/>
                </a:cubicBezTo>
                <a:cubicBezTo>
                  <a:pt x="344" y="168"/>
                  <a:pt x="343" y="169"/>
                  <a:pt x="342" y="169"/>
                </a:cubicBezTo>
                <a:cubicBezTo>
                  <a:pt x="342" y="169"/>
                  <a:pt x="342" y="170"/>
                  <a:pt x="342" y="170"/>
                </a:cubicBezTo>
                <a:cubicBezTo>
                  <a:pt x="341" y="170"/>
                  <a:pt x="341" y="171"/>
                  <a:pt x="340" y="171"/>
                </a:cubicBezTo>
                <a:cubicBezTo>
                  <a:pt x="340" y="171"/>
                  <a:pt x="340" y="171"/>
                  <a:pt x="339" y="171"/>
                </a:cubicBezTo>
                <a:cubicBezTo>
                  <a:pt x="339" y="171"/>
                  <a:pt x="338" y="172"/>
                  <a:pt x="338" y="172"/>
                </a:cubicBezTo>
                <a:cubicBezTo>
                  <a:pt x="338" y="172"/>
                  <a:pt x="337" y="172"/>
                  <a:pt x="337" y="172"/>
                </a:cubicBezTo>
                <a:cubicBezTo>
                  <a:pt x="337" y="172"/>
                  <a:pt x="336" y="172"/>
                  <a:pt x="336" y="172"/>
                </a:cubicBezTo>
                <a:cubicBezTo>
                  <a:pt x="336" y="172"/>
                  <a:pt x="336" y="172"/>
                  <a:pt x="336" y="172"/>
                </a:cubicBezTo>
                <a:cubicBezTo>
                  <a:pt x="335" y="172"/>
                  <a:pt x="335" y="172"/>
                  <a:pt x="335" y="172"/>
                </a:cubicBezTo>
                <a:cubicBezTo>
                  <a:pt x="333" y="172"/>
                  <a:pt x="332" y="171"/>
                  <a:pt x="331" y="170"/>
                </a:cubicBezTo>
                <a:cubicBezTo>
                  <a:pt x="330" y="168"/>
                  <a:pt x="329" y="167"/>
                  <a:pt x="326" y="168"/>
                </a:cubicBezTo>
                <a:cubicBezTo>
                  <a:pt x="326" y="168"/>
                  <a:pt x="325" y="168"/>
                  <a:pt x="324" y="168"/>
                </a:cubicBezTo>
                <a:cubicBezTo>
                  <a:pt x="324" y="168"/>
                  <a:pt x="323" y="168"/>
                  <a:pt x="323" y="168"/>
                </a:cubicBezTo>
                <a:cubicBezTo>
                  <a:pt x="323" y="168"/>
                  <a:pt x="323" y="168"/>
                  <a:pt x="322" y="168"/>
                </a:cubicBezTo>
                <a:cubicBezTo>
                  <a:pt x="322" y="168"/>
                  <a:pt x="321" y="168"/>
                  <a:pt x="320" y="167"/>
                </a:cubicBezTo>
                <a:cubicBezTo>
                  <a:pt x="320" y="167"/>
                  <a:pt x="320" y="167"/>
                  <a:pt x="319" y="167"/>
                </a:cubicBezTo>
                <a:cubicBezTo>
                  <a:pt x="319" y="167"/>
                  <a:pt x="318" y="167"/>
                  <a:pt x="317" y="166"/>
                </a:cubicBezTo>
                <a:cubicBezTo>
                  <a:pt x="317" y="166"/>
                  <a:pt x="317" y="166"/>
                  <a:pt x="317" y="166"/>
                </a:cubicBezTo>
                <a:cubicBezTo>
                  <a:pt x="316" y="166"/>
                  <a:pt x="315" y="165"/>
                  <a:pt x="314" y="165"/>
                </a:cubicBezTo>
                <a:cubicBezTo>
                  <a:pt x="313" y="164"/>
                  <a:pt x="312" y="164"/>
                  <a:pt x="310" y="164"/>
                </a:cubicBezTo>
                <a:cubicBezTo>
                  <a:pt x="310" y="164"/>
                  <a:pt x="309" y="164"/>
                  <a:pt x="309" y="164"/>
                </a:cubicBezTo>
                <a:cubicBezTo>
                  <a:pt x="307" y="164"/>
                  <a:pt x="305" y="164"/>
                  <a:pt x="302" y="162"/>
                </a:cubicBezTo>
                <a:cubicBezTo>
                  <a:pt x="301" y="161"/>
                  <a:pt x="300" y="160"/>
                  <a:pt x="298" y="160"/>
                </a:cubicBezTo>
                <a:cubicBezTo>
                  <a:pt x="294" y="159"/>
                  <a:pt x="290" y="158"/>
                  <a:pt x="286" y="158"/>
                </a:cubicBezTo>
                <a:cubicBezTo>
                  <a:pt x="286" y="158"/>
                  <a:pt x="286" y="158"/>
                  <a:pt x="286" y="158"/>
                </a:cubicBezTo>
                <a:cubicBezTo>
                  <a:pt x="284" y="158"/>
                  <a:pt x="283" y="158"/>
                  <a:pt x="282" y="158"/>
                </a:cubicBezTo>
                <a:cubicBezTo>
                  <a:pt x="280" y="157"/>
                  <a:pt x="274" y="157"/>
                  <a:pt x="269" y="157"/>
                </a:cubicBezTo>
                <a:cubicBezTo>
                  <a:pt x="264" y="157"/>
                  <a:pt x="258" y="157"/>
                  <a:pt x="255" y="157"/>
                </a:cubicBezTo>
                <a:cubicBezTo>
                  <a:pt x="255" y="157"/>
                  <a:pt x="254" y="157"/>
                  <a:pt x="254" y="157"/>
                </a:cubicBezTo>
                <a:cubicBezTo>
                  <a:pt x="253" y="157"/>
                  <a:pt x="252" y="157"/>
                  <a:pt x="252" y="157"/>
                </a:cubicBezTo>
                <a:cubicBezTo>
                  <a:pt x="251" y="157"/>
                  <a:pt x="249" y="157"/>
                  <a:pt x="248" y="157"/>
                </a:cubicBezTo>
                <a:cubicBezTo>
                  <a:pt x="247" y="157"/>
                  <a:pt x="246" y="157"/>
                  <a:pt x="245" y="157"/>
                </a:cubicBezTo>
                <a:cubicBezTo>
                  <a:pt x="245" y="157"/>
                  <a:pt x="245" y="157"/>
                  <a:pt x="245" y="157"/>
                </a:cubicBezTo>
                <a:cubicBezTo>
                  <a:pt x="245" y="157"/>
                  <a:pt x="245" y="157"/>
                  <a:pt x="245" y="157"/>
                </a:cubicBezTo>
                <a:cubicBezTo>
                  <a:pt x="244" y="157"/>
                  <a:pt x="244" y="157"/>
                  <a:pt x="244" y="157"/>
                </a:cubicBezTo>
                <a:cubicBezTo>
                  <a:pt x="244" y="157"/>
                  <a:pt x="244" y="157"/>
                  <a:pt x="244" y="157"/>
                </a:cubicBezTo>
                <a:cubicBezTo>
                  <a:pt x="244" y="157"/>
                  <a:pt x="244" y="157"/>
                  <a:pt x="244" y="157"/>
                </a:cubicBezTo>
                <a:cubicBezTo>
                  <a:pt x="243" y="157"/>
                  <a:pt x="243" y="157"/>
                  <a:pt x="243" y="157"/>
                </a:cubicBezTo>
                <a:cubicBezTo>
                  <a:pt x="243" y="157"/>
                  <a:pt x="243" y="157"/>
                  <a:pt x="243" y="157"/>
                </a:cubicBezTo>
                <a:cubicBezTo>
                  <a:pt x="243" y="157"/>
                  <a:pt x="242" y="157"/>
                  <a:pt x="242" y="157"/>
                </a:cubicBezTo>
                <a:cubicBezTo>
                  <a:pt x="242" y="157"/>
                  <a:pt x="242" y="157"/>
                  <a:pt x="242" y="157"/>
                </a:cubicBezTo>
                <a:cubicBezTo>
                  <a:pt x="242" y="157"/>
                  <a:pt x="242" y="157"/>
                  <a:pt x="241" y="157"/>
                </a:cubicBezTo>
                <a:cubicBezTo>
                  <a:pt x="241" y="157"/>
                  <a:pt x="241" y="157"/>
                  <a:pt x="241" y="157"/>
                </a:cubicBezTo>
                <a:cubicBezTo>
                  <a:pt x="241" y="156"/>
                  <a:pt x="241" y="156"/>
                  <a:pt x="241" y="156"/>
                </a:cubicBezTo>
                <a:cubicBezTo>
                  <a:pt x="241" y="156"/>
                  <a:pt x="241" y="156"/>
                  <a:pt x="240" y="156"/>
                </a:cubicBezTo>
                <a:cubicBezTo>
                  <a:pt x="240" y="156"/>
                  <a:pt x="240" y="156"/>
                  <a:pt x="240" y="156"/>
                </a:cubicBezTo>
                <a:cubicBezTo>
                  <a:pt x="240" y="156"/>
                  <a:pt x="240" y="156"/>
                  <a:pt x="240" y="156"/>
                </a:cubicBezTo>
                <a:cubicBezTo>
                  <a:pt x="240" y="155"/>
                  <a:pt x="240" y="155"/>
                  <a:pt x="240" y="155"/>
                </a:cubicBezTo>
                <a:cubicBezTo>
                  <a:pt x="239" y="154"/>
                  <a:pt x="239" y="153"/>
                  <a:pt x="238" y="152"/>
                </a:cubicBezTo>
                <a:cubicBezTo>
                  <a:pt x="236" y="150"/>
                  <a:pt x="234" y="147"/>
                  <a:pt x="233" y="143"/>
                </a:cubicBezTo>
                <a:cubicBezTo>
                  <a:pt x="232" y="138"/>
                  <a:pt x="229" y="135"/>
                  <a:pt x="225" y="134"/>
                </a:cubicBezTo>
                <a:cubicBezTo>
                  <a:pt x="223" y="134"/>
                  <a:pt x="222" y="133"/>
                  <a:pt x="221" y="131"/>
                </a:cubicBezTo>
                <a:cubicBezTo>
                  <a:pt x="220" y="130"/>
                  <a:pt x="219" y="130"/>
                  <a:pt x="218" y="129"/>
                </a:cubicBezTo>
                <a:cubicBezTo>
                  <a:pt x="217" y="129"/>
                  <a:pt x="216" y="129"/>
                  <a:pt x="216" y="128"/>
                </a:cubicBezTo>
                <a:cubicBezTo>
                  <a:pt x="214" y="126"/>
                  <a:pt x="213" y="124"/>
                  <a:pt x="210" y="124"/>
                </a:cubicBezTo>
                <a:cubicBezTo>
                  <a:pt x="206" y="124"/>
                  <a:pt x="186" y="123"/>
                  <a:pt x="183" y="118"/>
                </a:cubicBezTo>
                <a:cubicBezTo>
                  <a:pt x="182" y="115"/>
                  <a:pt x="183" y="113"/>
                  <a:pt x="184" y="111"/>
                </a:cubicBezTo>
                <a:cubicBezTo>
                  <a:pt x="185" y="110"/>
                  <a:pt x="186" y="109"/>
                  <a:pt x="186" y="108"/>
                </a:cubicBezTo>
                <a:cubicBezTo>
                  <a:pt x="186" y="106"/>
                  <a:pt x="186" y="104"/>
                  <a:pt x="187" y="103"/>
                </a:cubicBezTo>
                <a:cubicBezTo>
                  <a:pt x="187" y="100"/>
                  <a:pt x="188" y="98"/>
                  <a:pt x="187" y="97"/>
                </a:cubicBezTo>
                <a:cubicBezTo>
                  <a:pt x="185" y="96"/>
                  <a:pt x="181" y="92"/>
                  <a:pt x="181" y="88"/>
                </a:cubicBezTo>
                <a:cubicBezTo>
                  <a:pt x="180" y="85"/>
                  <a:pt x="175" y="81"/>
                  <a:pt x="172" y="81"/>
                </a:cubicBezTo>
                <a:cubicBezTo>
                  <a:pt x="168" y="81"/>
                  <a:pt x="164" y="78"/>
                  <a:pt x="161" y="75"/>
                </a:cubicBezTo>
                <a:cubicBezTo>
                  <a:pt x="160" y="75"/>
                  <a:pt x="159" y="74"/>
                  <a:pt x="159" y="74"/>
                </a:cubicBezTo>
                <a:cubicBezTo>
                  <a:pt x="156" y="72"/>
                  <a:pt x="154" y="70"/>
                  <a:pt x="153" y="64"/>
                </a:cubicBezTo>
                <a:cubicBezTo>
                  <a:pt x="153" y="64"/>
                  <a:pt x="152" y="64"/>
                  <a:pt x="152" y="64"/>
                </a:cubicBezTo>
                <a:cubicBezTo>
                  <a:pt x="152" y="64"/>
                  <a:pt x="152" y="64"/>
                  <a:pt x="151" y="64"/>
                </a:cubicBezTo>
                <a:cubicBezTo>
                  <a:pt x="150" y="63"/>
                  <a:pt x="149" y="63"/>
                  <a:pt x="149" y="63"/>
                </a:cubicBezTo>
                <a:cubicBezTo>
                  <a:pt x="149" y="63"/>
                  <a:pt x="148" y="63"/>
                  <a:pt x="148" y="63"/>
                </a:cubicBezTo>
                <a:cubicBezTo>
                  <a:pt x="148" y="63"/>
                  <a:pt x="147" y="63"/>
                  <a:pt x="147" y="63"/>
                </a:cubicBezTo>
                <a:cubicBezTo>
                  <a:pt x="147" y="63"/>
                  <a:pt x="147" y="62"/>
                  <a:pt x="147" y="62"/>
                </a:cubicBezTo>
                <a:cubicBezTo>
                  <a:pt x="146" y="62"/>
                  <a:pt x="146" y="62"/>
                  <a:pt x="146" y="62"/>
                </a:cubicBezTo>
                <a:cubicBezTo>
                  <a:pt x="146" y="62"/>
                  <a:pt x="146" y="63"/>
                  <a:pt x="146" y="63"/>
                </a:cubicBezTo>
                <a:cubicBezTo>
                  <a:pt x="146" y="63"/>
                  <a:pt x="146" y="63"/>
                  <a:pt x="146" y="63"/>
                </a:cubicBezTo>
                <a:cubicBezTo>
                  <a:pt x="145" y="64"/>
                  <a:pt x="145" y="64"/>
                  <a:pt x="145" y="65"/>
                </a:cubicBezTo>
                <a:cubicBezTo>
                  <a:pt x="144" y="66"/>
                  <a:pt x="143" y="67"/>
                  <a:pt x="143" y="6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latin typeface="Source Sans Pro" charset="0"/>
            </a:endParaRPr>
          </a:p>
        </p:txBody>
      </p:sp>
      <p:sp>
        <p:nvSpPr>
          <p:cNvPr id="327" name="Freeform 95"/>
          <p:cNvSpPr>
            <a:spLocks/>
          </p:cNvSpPr>
          <p:nvPr/>
        </p:nvSpPr>
        <p:spPr bwMode="auto">
          <a:xfrm>
            <a:off x="7932663" y="3848050"/>
            <a:ext cx="862434" cy="644322"/>
          </a:xfrm>
          <a:custGeom>
            <a:avLst/>
            <a:gdLst>
              <a:gd name="T0" fmla="*/ 457 w 463"/>
              <a:gd name="T1" fmla="*/ 180 h 351"/>
              <a:gd name="T2" fmla="*/ 438 w 463"/>
              <a:gd name="T3" fmla="*/ 160 h 351"/>
              <a:gd name="T4" fmla="*/ 424 w 463"/>
              <a:gd name="T5" fmla="*/ 140 h 351"/>
              <a:gd name="T6" fmla="*/ 410 w 463"/>
              <a:gd name="T7" fmla="*/ 124 h 351"/>
              <a:gd name="T8" fmla="*/ 378 w 463"/>
              <a:gd name="T9" fmla="*/ 93 h 351"/>
              <a:gd name="T10" fmla="*/ 367 w 463"/>
              <a:gd name="T11" fmla="*/ 54 h 351"/>
              <a:gd name="T12" fmla="*/ 347 w 463"/>
              <a:gd name="T13" fmla="*/ 34 h 351"/>
              <a:gd name="T14" fmla="*/ 329 w 463"/>
              <a:gd name="T15" fmla="*/ 10 h 351"/>
              <a:gd name="T16" fmla="*/ 324 w 463"/>
              <a:gd name="T17" fmla="*/ 52 h 351"/>
              <a:gd name="T18" fmla="*/ 297 w 463"/>
              <a:gd name="T19" fmla="*/ 76 h 351"/>
              <a:gd name="T20" fmla="*/ 265 w 463"/>
              <a:gd name="T21" fmla="*/ 59 h 351"/>
              <a:gd name="T22" fmla="*/ 259 w 463"/>
              <a:gd name="T23" fmla="*/ 35 h 351"/>
              <a:gd name="T24" fmla="*/ 268 w 463"/>
              <a:gd name="T25" fmla="*/ 17 h 351"/>
              <a:gd name="T26" fmla="*/ 251 w 463"/>
              <a:gd name="T27" fmla="*/ 19 h 351"/>
              <a:gd name="T28" fmla="*/ 222 w 463"/>
              <a:gd name="T29" fmla="*/ 13 h 351"/>
              <a:gd name="T30" fmla="*/ 194 w 463"/>
              <a:gd name="T31" fmla="*/ 32 h 351"/>
              <a:gd name="T32" fmla="*/ 184 w 463"/>
              <a:gd name="T33" fmla="*/ 51 h 351"/>
              <a:gd name="T34" fmla="*/ 167 w 463"/>
              <a:gd name="T35" fmla="*/ 44 h 351"/>
              <a:gd name="T36" fmla="*/ 147 w 463"/>
              <a:gd name="T37" fmla="*/ 46 h 351"/>
              <a:gd name="T38" fmla="*/ 131 w 463"/>
              <a:gd name="T39" fmla="*/ 55 h 351"/>
              <a:gd name="T40" fmla="*/ 123 w 463"/>
              <a:gd name="T41" fmla="*/ 74 h 351"/>
              <a:gd name="T42" fmla="*/ 106 w 463"/>
              <a:gd name="T43" fmla="*/ 75 h 351"/>
              <a:gd name="T44" fmla="*/ 69 w 463"/>
              <a:gd name="T45" fmla="*/ 110 h 351"/>
              <a:gd name="T46" fmla="*/ 34 w 463"/>
              <a:gd name="T47" fmla="*/ 122 h 351"/>
              <a:gd name="T48" fmla="*/ 13 w 463"/>
              <a:gd name="T49" fmla="*/ 131 h 351"/>
              <a:gd name="T50" fmla="*/ 6 w 463"/>
              <a:gd name="T51" fmla="*/ 170 h 351"/>
              <a:gd name="T52" fmla="*/ 9 w 463"/>
              <a:gd name="T53" fmla="*/ 187 h 351"/>
              <a:gd name="T54" fmla="*/ 22 w 463"/>
              <a:gd name="T55" fmla="*/ 228 h 351"/>
              <a:gd name="T56" fmla="*/ 23 w 463"/>
              <a:gd name="T57" fmla="*/ 278 h 351"/>
              <a:gd name="T58" fmla="*/ 56 w 463"/>
              <a:gd name="T59" fmla="*/ 295 h 351"/>
              <a:gd name="T60" fmla="*/ 104 w 463"/>
              <a:gd name="T61" fmla="*/ 281 h 351"/>
              <a:gd name="T62" fmla="*/ 157 w 463"/>
              <a:gd name="T63" fmla="*/ 260 h 351"/>
              <a:gd name="T64" fmla="*/ 219 w 463"/>
              <a:gd name="T65" fmla="*/ 257 h 351"/>
              <a:gd name="T66" fmla="*/ 240 w 463"/>
              <a:gd name="T67" fmla="*/ 269 h 351"/>
              <a:gd name="T68" fmla="*/ 262 w 463"/>
              <a:gd name="T69" fmla="*/ 287 h 351"/>
              <a:gd name="T70" fmla="*/ 278 w 463"/>
              <a:gd name="T71" fmla="*/ 285 h 351"/>
              <a:gd name="T72" fmla="*/ 288 w 463"/>
              <a:gd name="T73" fmla="*/ 289 h 351"/>
              <a:gd name="T74" fmla="*/ 304 w 463"/>
              <a:gd name="T75" fmla="*/ 317 h 351"/>
              <a:gd name="T76" fmla="*/ 344 w 463"/>
              <a:gd name="T77" fmla="*/ 344 h 351"/>
              <a:gd name="T78" fmla="*/ 365 w 463"/>
              <a:gd name="T79" fmla="*/ 341 h 351"/>
              <a:gd name="T80" fmla="*/ 379 w 463"/>
              <a:gd name="T81" fmla="*/ 349 h 351"/>
              <a:gd name="T82" fmla="*/ 419 w 463"/>
              <a:gd name="T83" fmla="*/ 330 h 351"/>
              <a:gd name="T84" fmla="*/ 443 w 463"/>
              <a:gd name="T85" fmla="*/ 266 h 351"/>
              <a:gd name="T86" fmla="*/ 458 w 463"/>
              <a:gd name="T87" fmla="*/ 228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63" h="351">
                <a:moveTo>
                  <a:pt x="460" y="207"/>
                </a:moveTo>
                <a:cubicBezTo>
                  <a:pt x="462" y="205"/>
                  <a:pt x="459" y="197"/>
                  <a:pt x="457" y="199"/>
                </a:cubicBezTo>
                <a:cubicBezTo>
                  <a:pt x="456" y="200"/>
                  <a:pt x="456" y="186"/>
                  <a:pt x="457" y="180"/>
                </a:cubicBezTo>
                <a:cubicBezTo>
                  <a:pt x="458" y="174"/>
                  <a:pt x="457" y="174"/>
                  <a:pt x="454" y="178"/>
                </a:cubicBezTo>
                <a:cubicBezTo>
                  <a:pt x="451" y="181"/>
                  <a:pt x="447" y="171"/>
                  <a:pt x="447" y="169"/>
                </a:cubicBezTo>
                <a:cubicBezTo>
                  <a:pt x="446" y="166"/>
                  <a:pt x="442" y="159"/>
                  <a:pt x="438" y="160"/>
                </a:cubicBezTo>
                <a:cubicBezTo>
                  <a:pt x="434" y="161"/>
                  <a:pt x="436" y="154"/>
                  <a:pt x="432" y="155"/>
                </a:cubicBezTo>
                <a:cubicBezTo>
                  <a:pt x="428" y="156"/>
                  <a:pt x="428" y="149"/>
                  <a:pt x="428" y="143"/>
                </a:cubicBezTo>
                <a:cubicBezTo>
                  <a:pt x="429" y="137"/>
                  <a:pt x="426" y="142"/>
                  <a:pt x="424" y="140"/>
                </a:cubicBezTo>
                <a:cubicBezTo>
                  <a:pt x="422" y="137"/>
                  <a:pt x="420" y="139"/>
                  <a:pt x="417" y="140"/>
                </a:cubicBezTo>
                <a:cubicBezTo>
                  <a:pt x="415" y="141"/>
                  <a:pt x="414" y="135"/>
                  <a:pt x="415" y="132"/>
                </a:cubicBezTo>
                <a:cubicBezTo>
                  <a:pt x="415" y="130"/>
                  <a:pt x="414" y="127"/>
                  <a:pt x="410" y="124"/>
                </a:cubicBezTo>
                <a:cubicBezTo>
                  <a:pt x="407" y="121"/>
                  <a:pt x="406" y="119"/>
                  <a:pt x="407" y="116"/>
                </a:cubicBezTo>
                <a:cubicBezTo>
                  <a:pt x="407" y="113"/>
                  <a:pt x="385" y="102"/>
                  <a:pt x="381" y="101"/>
                </a:cubicBezTo>
                <a:cubicBezTo>
                  <a:pt x="376" y="100"/>
                  <a:pt x="380" y="95"/>
                  <a:pt x="378" y="93"/>
                </a:cubicBezTo>
                <a:cubicBezTo>
                  <a:pt x="376" y="91"/>
                  <a:pt x="375" y="85"/>
                  <a:pt x="375" y="79"/>
                </a:cubicBezTo>
                <a:cubicBezTo>
                  <a:pt x="375" y="74"/>
                  <a:pt x="368" y="72"/>
                  <a:pt x="368" y="67"/>
                </a:cubicBezTo>
                <a:cubicBezTo>
                  <a:pt x="369" y="63"/>
                  <a:pt x="366" y="59"/>
                  <a:pt x="367" y="54"/>
                </a:cubicBezTo>
                <a:cubicBezTo>
                  <a:pt x="367" y="49"/>
                  <a:pt x="360" y="47"/>
                  <a:pt x="359" y="45"/>
                </a:cubicBezTo>
                <a:cubicBezTo>
                  <a:pt x="359" y="42"/>
                  <a:pt x="355" y="44"/>
                  <a:pt x="351" y="45"/>
                </a:cubicBezTo>
                <a:cubicBezTo>
                  <a:pt x="346" y="45"/>
                  <a:pt x="347" y="39"/>
                  <a:pt x="347" y="34"/>
                </a:cubicBezTo>
                <a:cubicBezTo>
                  <a:pt x="348" y="28"/>
                  <a:pt x="345" y="18"/>
                  <a:pt x="342" y="16"/>
                </a:cubicBezTo>
                <a:cubicBezTo>
                  <a:pt x="338" y="13"/>
                  <a:pt x="338" y="3"/>
                  <a:pt x="336" y="2"/>
                </a:cubicBezTo>
                <a:cubicBezTo>
                  <a:pt x="335" y="0"/>
                  <a:pt x="329" y="7"/>
                  <a:pt x="329" y="10"/>
                </a:cubicBezTo>
                <a:cubicBezTo>
                  <a:pt x="329" y="13"/>
                  <a:pt x="329" y="17"/>
                  <a:pt x="326" y="19"/>
                </a:cubicBezTo>
                <a:cubicBezTo>
                  <a:pt x="324" y="21"/>
                  <a:pt x="328" y="29"/>
                  <a:pt x="325" y="32"/>
                </a:cubicBezTo>
                <a:cubicBezTo>
                  <a:pt x="322" y="34"/>
                  <a:pt x="325" y="45"/>
                  <a:pt x="324" y="52"/>
                </a:cubicBezTo>
                <a:cubicBezTo>
                  <a:pt x="323" y="58"/>
                  <a:pt x="323" y="65"/>
                  <a:pt x="320" y="69"/>
                </a:cubicBezTo>
                <a:cubicBezTo>
                  <a:pt x="317" y="73"/>
                  <a:pt x="317" y="80"/>
                  <a:pt x="311" y="82"/>
                </a:cubicBezTo>
                <a:cubicBezTo>
                  <a:pt x="305" y="84"/>
                  <a:pt x="297" y="80"/>
                  <a:pt x="297" y="76"/>
                </a:cubicBezTo>
                <a:cubicBezTo>
                  <a:pt x="297" y="73"/>
                  <a:pt x="291" y="71"/>
                  <a:pt x="287" y="72"/>
                </a:cubicBezTo>
                <a:cubicBezTo>
                  <a:pt x="284" y="72"/>
                  <a:pt x="282" y="67"/>
                  <a:pt x="276" y="63"/>
                </a:cubicBezTo>
                <a:cubicBezTo>
                  <a:pt x="271" y="59"/>
                  <a:pt x="266" y="64"/>
                  <a:pt x="265" y="59"/>
                </a:cubicBezTo>
                <a:cubicBezTo>
                  <a:pt x="263" y="54"/>
                  <a:pt x="261" y="53"/>
                  <a:pt x="257" y="50"/>
                </a:cubicBezTo>
                <a:cubicBezTo>
                  <a:pt x="253" y="48"/>
                  <a:pt x="254" y="48"/>
                  <a:pt x="258" y="45"/>
                </a:cubicBezTo>
                <a:cubicBezTo>
                  <a:pt x="262" y="42"/>
                  <a:pt x="261" y="39"/>
                  <a:pt x="259" y="35"/>
                </a:cubicBezTo>
                <a:cubicBezTo>
                  <a:pt x="257" y="32"/>
                  <a:pt x="261" y="33"/>
                  <a:pt x="266" y="30"/>
                </a:cubicBezTo>
                <a:cubicBezTo>
                  <a:pt x="271" y="27"/>
                  <a:pt x="266" y="24"/>
                  <a:pt x="270" y="23"/>
                </a:cubicBezTo>
                <a:cubicBezTo>
                  <a:pt x="274" y="21"/>
                  <a:pt x="272" y="18"/>
                  <a:pt x="268" y="17"/>
                </a:cubicBezTo>
                <a:cubicBezTo>
                  <a:pt x="264" y="16"/>
                  <a:pt x="265" y="21"/>
                  <a:pt x="263" y="22"/>
                </a:cubicBezTo>
                <a:cubicBezTo>
                  <a:pt x="262" y="22"/>
                  <a:pt x="260" y="15"/>
                  <a:pt x="259" y="16"/>
                </a:cubicBezTo>
                <a:cubicBezTo>
                  <a:pt x="258" y="16"/>
                  <a:pt x="253" y="22"/>
                  <a:pt x="251" y="19"/>
                </a:cubicBezTo>
                <a:cubicBezTo>
                  <a:pt x="248" y="16"/>
                  <a:pt x="234" y="13"/>
                  <a:pt x="229" y="12"/>
                </a:cubicBezTo>
                <a:cubicBezTo>
                  <a:pt x="223" y="12"/>
                  <a:pt x="221" y="5"/>
                  <a:pt x="218" y="6"/>
                </a:cubicBezTo>
                <a:cubicBezTo>
                  <a:pt x="215" y="7"/>
                  <a:pt x="219" y="9"/>
                  <a:pt x="222" y="13"/>
                </a:cubicBezTo>
                <a:cubicBezTo>
                  <a:pt x="226" y="17"/>
                  <a:pt x="210" y="20"/>
                  <a:pt x="205" y="19"/>
                </a:cubicBezTo>
                <a:cubicBezTo>
                  <a:pt x="200" y="17"/>
                  <a:pt x="206" y="22"/>
                  <a:pt x="202" y="22"/>
                </a:cubicBezTo>
                <a:cubicBezTo>
                  <a:pt x="198" y="22"/>
                  <a:pt x="197" y="29"/>
                  <a:pt x="194" y="32"/>
                </a:cubicBezTo>
                <a:cubicBezTo>
                  <a:pt x="191" y="36"/>
                  <a:pt x="193" y="38"/>
                  <a:pt x="189" y="40"/>
                </a:cubicBezTo>
                <a:cubicBezTo>
                  <a:pt x="186" y="43"/>
                  <a:pt x="186" y="45"/>
                  <a:pt x="190" y="50"/>
                </a:cubicBezTo>
                <a:cubicBezTo>
                  <a:pt x="194" y="55"/>
                  <a:pt x="188" y="55"/>
                  <a:pt x="184" y="51"/>
                </a:cubicBezTo>
                <a:cubicBezTo>
                  <a:pt x="180" y="47"/>
                  <a:pt x="177" y="47"/>
                  <a:pt x="177" y="52"/>
                </a:cubicBezTo>
                <a:cubicBezTo>
                  <a:pt x="177" y="56"/>
                  <a:pt x="172" y="54"/>
                  <a:pt x="173" y="49"/>
                </a:cubicBezTo>
                <a:cubicBezTo>
                  <a:pt x="174" y="44"/>
                  <a:pt x="168" y="47"/>
                  <a:pt x="167" y="44"/>
                </a:cubicBezTo>
                <a:cubicBezTo>
                  <a:pt x="166" y="41"/>
                  <a:pt x="161" y="37"/>
                  <a:pt x="157" y="37"/>
                </a:cubicBezTo>
                <a:cubicBezTo>
                  <a:pt x="154" y="37"/>
                  <a:pt x="154" y="41"/>
                  <a:pt x="151" y="41"/>
                </a:cubicBezTo>
                <a:cubicBezTo>
                  <a:pt x="148" y="41"/>
                  <a:pt x="147" y="42"/>
                  <a:pt x="147" y="46"/>
                </a:cubicBezTo>
                <a:cubicBezTo>
                  <a:pt x="148" y="49"/>
                  <a:pt x="142" y="46"/>
                  <a:pt x="139" y="46"/>
                </a:cubicBezTo>
                <a:cubicBezTo>
                  <a:pt x="135" y="47"/>
                  <a:pt x="139" y="51"/>
                  <a:pt x="137" y="51"/>
                </a:cubicBezTo>
                <a:cubicBezTo>
                  <a:pt x="135" y="51"/>
                  <a:pt x="135" y="55"/>
                  <a:pt x="131" y="55"/>
                </a:cubicBezTo>
                <a:cubicBezTo>
                  <a:pt x="128" y="55"/>
                  <a:pt x="129" y="62"/>
                  <a:pt x="129" y="66"/>
                </a:cubicBezTo>
                <a:cubicBezTo>
                  <a:pt x="130" y="70"/>
                  <a:pt x="124" y="64"/>
                  <a:pt x="121" y="65"/>
                </a:cubicBezTo>
                <a:cubicBezTo>
                  <a:pt x="118" y="66"/>
                  <a:pt x="122" y="69"/>
                  <a:pt x="123" y="74"/>
                </a:cubicBezTo>
                <a:cubicBezTo>
                  <a:pt x="124" y="78"/>
                  <a:pt x="121" y="78"/>
                  <a:pt x="119" y="79"/>
                </a:cubicBezTo>
                <a:cubicBezTo>
                  <a:pt x="117" y="81"/>
                  <a:pt x="115" y="75"/>
                  <a:pt x="115" y="71"/>
                </a:cubicBezTo>
                <a:cubicBezTo>
                  <a:pt x="115" y="67"/>
                  <a:pt x="110" y="71"/>
                  <a:pt x="106" y="75"/>
                </a:cubicBezTo>
                <a:cubicBezTo>
                  <a:pt x="101" y="80"/>
                  <a:pt x="107" y="87"/>
                  <a:pt x="105" y="89"/>
                </a:cubicBezTo>
                <a:cubicBezTo>
                  <a:pt x="103" y="90"/>
                  <a:pt x="94" y="98"/>
                  <a:pt x="89" y="105"/>
                </a:cubicBezTo>
                <a:cubicBezTo>
                  <a:pt x="84" y="111"/>
                  <a:pt x="73" y="107"/>
                  <a:pt x="69" y="110"/>
                </a:cubicBezTo>
                <a:cubicBezTo>
                  <a:pt x="66" y="113"/>
                  <a:pt x="62" y="111"/>
                  <a:pt x="58" y="114"/>
                </a:cubicBezTo>
                <a:cubicBezTo>
                  <a:pt x="55" y="116"/>
                  <a:pt x="48" y="122"/>
                  <a:pt x="48" y="118"/>
                </a:cubicBezTo>
                <a:cubicBezTo>
                  <a:pt x="47" y="115"/>
                  <a:pt x="38" y="118"/>
                  <a:pt x="34" y="122"/>
                </a:cubicBezTo>
                <a:cubicBezTo>
                  <a:pt x="30" y="126"/>
                  <a:pt x="24" y="129"/>
                  <a:pt x="20" y="129"/>
                </a:cubicBezTo>
                <a:cubicBezTo>
                  <a:pt x="16" y="130"/>
                  <a:pt x="16" y="136"/>
                  <a:pt x="14" y="138"/>
                </a:cubicBezTo>
                <a:cubicBezTo>
                  <a:pt x="12" y="139"/>
                  <a:pt x="13" y="132"/>
                  <a:pt x="13" y="131"/>
                </a:cubicBezTo>
                <a:cubicBezTo>
                  <a:pt x="13" y="129"/>
                  <a:pt x="9" y="134"/>
                  <a:pt x="7" y="139"/>
                </a:cubicBezTo>
                <a:cubicBezTo>
                  <a:pt x="5" y="144"/>
                  <a:pt x="11" y="146"/>
                  <a:pt x="8" y="152"/>
                </a:cubicBezTo>
                <a:cubicBezTo>
                  <a:pt x="4" y="157"/>
                  <a:pt x="0" y="163"/>
                  <a:pt x="6" y="170"/>
                </a:cubicBezTo>
                <a:cubicBezTo>
                  <a:pt x="11" y="177"/>
                  <a:pt x="14" y="181"/>
                  <a:pt x="12" y="185"/>
                </a:cubicBezTo>
                <a:cubicBezTo>
                  <a:pt x="10" y="188"/>
                  <a:pt x="7" y="178"/>
                  <a:pt x="5" y="179"/>
                </a:cubicBezTo>
                <a:cubicBezTo>
                  <a:pt x="4" y="180"/>
                  <a:pt x="10" y="185"/>
                  <a:pt x="9" y="187"/>
                </a:cubicBezTo>
                <a:cubicBezTo>
                  <a:pt x="7" y="189"/>
                  <a:pt x="2" y="178"/>
                  <a:pt x="1" y="181"/>
                </a:cubicBezTo>
                <a:cubicBezTo>
                  <a:pt x="0" y="183"/>
                  <a:pt x="12" y="200"/>
                  <a:pt x="12" y="206"/>
                </a:cubicBezTo>
                <a:cubicBezTo>
                  <a:pt x="12" y="213"/>
                  <a:pt x="22" y="219"/>
                  <a:pt x="22" y="228"/>
                </a:cubicBezTo>
                <a:cubicBezTo>
                  <a:pt x="21" y="237"/>
                  <a:pt x="30" y="251"/>
                  <a:pt x="32" y="253"/>
                </a:cubicBezTo>
                <a:cubicBezTo>
                  <a:pt x="33" y="256"/>
                  <a:pt x="28" y="262"/>
                  <a:pt x="29" y="268"/>
                </a:cubicBezTo>
                <a:cubicBezTo>
                  <a:pt x="30" y="275"/>
                  <a:pt x="27" y="278"/>
                  <a:pt x="23" y="278"/>
                </a:cubicBezTo>
                <a:cubicBezTo>
                  <a:pt x="18" y="278"/>
                  <a:pt x="21" y="285"/>
                  <a:pt x="26" y="285"/>
                </a:cubicBezTo>
                <a:cubicBezTo>
                  <a:pt x="30" y="286"/>
                  <a:pt x="29" y="289"/>
                  <a:pt x="34" y="292"/>
                </a:cubicBezTo>
                <a:cubicBezTo>
                  <a:pt x="39" y="296"/>
                  <a:pt x="52" y="295"/>
                  <a:pt x="56" y="295"/>
                </a:cubicBezTo>
                <a:cubicBezTo>
                  <a:pt x="60" y="295"/>
                  <a:pt x="61" y="288"/>
                  <a:pt x="67" y="288"/>
                </a:cubicBezTo>
                <a:cubicBezTo>
                  <a:pt x="73" y="288"/>
                  <a:pt x="72" y="286"/>
                  <a:pt x="75" y="282"/>
                </a:cubicBezTo>
                <a:cubicBezTo>
                  <a:pt x="78" y="279"/>
                  <a:pt x="91" y="280"/>
                  <a:pt x="104" y="281"/>
                </a:cubicBezTo>
                <a:cubicBezTo>
                  <a:pt x="117" y="281"/>
                  <a:pt x="123" y="277"/>
                  <a:pt x="125" y="272"/>
                </a:cubicBezTo>
                <a:cubicBezTo>
                  <a:pt x="127" y="267"/>
                  <a:pt x="136" y="267"/>
                  <a:pt x="140" y="263"/>
                </a:cubicBezTo>
                <a:cubicBezTo>
                  <a:pt x="144" y="260"/>
                  <a:pt x="147" y="260"/>
                  <a:pt x="157" y="260"/>
                </a:cubicBezTo>
                <a:cubicBezTo>
                  <a:pt x="167" y="261"/>
                  <a:pt x="176" y="255"/>
                  <a:pt x="182" y="253"/>
                </a:cubicBezTo>
                <a:cubicBezTo>
                  <a:pt x="188" y="250"/>
                  <a:pt x="200" y="251"/>
                  <a:pt x="206" y="250"/>
                </a:cubicBezTo>
                <a:cubicBezTo>
                  <a:pt x="212" y="248"/>
                  <a:pt x="213" y="257"/>
                  <a:pt x="219" y="257"/>
                </a:cubicBezTo>
                <a:cubicBezTo>
                  <a:pt x="226" y="256"/>
                  <a:pt x="229" y="259"/>
                  <a:pt x="233" y="258"/>
                </a:cubicBezTo>
                <a:cubicBezTo>
                  <a:pt x="236" y="258"/>
                  <a:pt x="236" y="261"/>
                  <a:pt x="239" y="262"/>
                </a:cubicBezTo>
                <a:cubicBezTo>
                  <a:pt x="243" y="262"/>
                  <a:pt x="242" y="265"/>
                  <a:pt x="240" y="269"/>
                </a:cubicBezTo>
                <a:cubicBezTo>
                  <a:pt x="238" y="272"/>
                  <a:pt x="245" y="272"/>
                  <a:pt x="250" y="278"/>
                </a:cubicBezTo>
                <a:cubicBezTo>
                  <a:pt x="255" y="285"/>
                  <a:pt x="250" y="286"/>
                  <a:pt x="253" y="291"/>
                </a:cubicBezTo>
                <a:cubicBezTo>
                  <a:pt x="255" y="296"/>
                  <a:pt x="257" y="294"/>
                  <a:pt x="262" y="287"/>
                </a:cubicBezTo>
                <a:cubicBezTo>
                  <a:pt x="267" y="280"/>
                  <a:pt x="272" y="285"/>
                  <a:pt x="273" y="279"/>
                </a:cubicBezTo>
                <a:cubicBezTo>
                  <a:pt x="274" y="273"/>
                  <a:pt x="279" y="266"/>
                  <a:pt x="283" y="269"/>
                </a:cubicBezTo>
                <a:cubicBezTo>
                  <a:pt x="286" y="272"/>
                  <a:pt x="280" y="273"/>
                  <a:pt x="278" y="285"/>
                </a:cubicBezTo>
                <a:cubicBezTo>
                  <a:pt x="276" y="296"/>
                  <a:pt x="272" y="290"/>
                  <a:pt x="271" y="294"/>
                </a:cubicBezTo>
                <a:cubicBezTo>
                  <a:pt x="270" y="297"/>
                  <a:pt x="281" y="299"/>
                  <a:pt x="281" y="293"/>
                </a:cubicBezTo>
                <a:cubicBezTo>
                  <a:pt x="281" y="287"/>
                  <a:pt x="283" y="284"/>
                  <a:pt x="288" y="289"/>
                </a:cubicBezTo>
                <a:cubicBezTo>
                  <a:pt x="292" y="295"/>
                  <a:pt x="285" y="299"/>
                  <a:pt x="286" y="302"/>
                </a:cubicBezTo>
                <a:cubicBezTo>
                  <a:pt x="287" y="304"/>
                  <a:pt x="292" y="301"/>
                  <a:pt x="294" y="301"/>
                </a:cubicBezTo>
                <a:cubicBezTo>
                  <a:pt x="299" y="302"/>
                  <a:pt x="305" y="312"/>
                  <a:pt x="304" y="317"/>
                </a:cubicBezTo>
                <a:cubicBezTo>
                  <a:pt x="303" y="322"/>
                  <a:pt x="301" y="327"/>
                  <a:pt x="310" y="331"/>
                </a:cubicBezTo>
                <a:cubicBezTo>
                  <a:pt x="318" y="336"/>
                  <a:pt x="315" y="336"/>
                  <a:pt x="321" y="336"/>
                </a:cubicBezTo>
                <a:cubicBezTo>
                  <a:pt x="328" y="336"/>
                  <a:pt x="341" y="341"/>
                  <a:pt x="344" y="344"/>
                </a:cubicBezTo>
                <a:cubicBezTo>
                  <a:pt x="348" y="347"/>
                  <a:pt x="357" y="342"/>
                  <a:pt x="358" y="336"/>
                </a:cubicBezTo>
                <a:cubicBezTo>
                  <a:pt x="360" y="330"/>
                  <a:pt x="367" y="336"/>
                  <a:pt x="363" y="338"/>
                </a:cubicBezTo>
                <a:cubicBezTo>
                  <a:pt x="360" y="340"/>
                  <a:pt x="365" y="345"/>
                  <a:pt x="365" y="341"/>
                </a:cubicBezTo>
                <a:cubicBezTo>
                  <a:pt x="365" y="338"/>
                  <a:pt x="367" y="335"/>
                  <a:pt x="368" y="339"/>
                </a:cubicBezTo>
                <a:cubicBezTo>
                  <a:pt x="369" y="343"/>
                  <a:pt x="374" y="343"/>
                  <a:pt x="376" y="346"/>
                </a:cubicBezTo>
                <a:cubicBezTo>
                  <a:pt x="377" y="349"/>
                  <a:pt x="379" y="351"/>
                  <a:pt x="379" y="349"/>
                </a:cubicBezTo>
                <a:cubicBezTo>
                  <a:pt x="379" y="346"/>
                  <a:pt x="380" y="344"/>
                  <a:pt x="384" y="342"/>
                </a:cubicBezTo>
                <a:cubicBezTo>
                  <a:pt x="388" y="341"/>
                  <a:pt x="391" y="338"/>
                  <a:pt x="395" y="335"/>
                </a:cubicBezTo>
                <a:cubicBezTo>
                  <a:pt x="399" y="331"/>
                  <a:pt x="417" y="330"/>
                  <a:pt x="419" y="330"/>
                </a:cubicBezTo>
                <a:cubicBezTo>
                  <a:pt x="420" y="330"/>
                  <a:pt x="421" y="315"/>
                  <a:pt x="422" y="308"/>
                </a:cubicBezTo>
                <a:cubicBezTo>
                  <a:pt x="423" y="300"/>
                  <a:pt x="430" y="299"/>
                  <a:pt x="431" y="290"/>
                </a:cubicBezTo>
                <a:cubicBezTo>
                  <a:pt x="432" y="282"/>
                  <a:pt x="441" y="267"/>
                  <a:pt x="443" y="266"/>
                </a:cubicBezTo>
                <a:cubicBezTo>
                  <a:pt x="445" y="265"/>
                  <a:pt x="449" y="263"/>
                  <a:pt x="450" y="258"/>
                </a:cubicBezTo>
                <a:cubicBezTo>
                  <a:pt x="450" y="254"/>
                  <a:pt x="456" y="248"/>
                  <a:pt x="456" y="243"/>
                </a:cubicBezTo>
                <a:cubicBezTo>
                  <a:pt x="456" y="237"/>
                  <a:pt x="459" y="230"/>
                  <a:pt x="458" y="228"/>
                </a:cubicBezTo>
                <a:cubicBezTo>
                  <a:pt x="458" y="227"/>
                  <a:pt x="456" y="221"/>
                  <a:pt x="460" y="217"/>
                </a:cubicBezTo>
                <a:cubicBezTo>
                  <a:pt x="463" y="213"/>
                  <a:pt x="458" y="208"/>
                  <a:pt x="460" y="20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latin typeface="Source Sans Pro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720329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50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0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0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accel="50000" decel="5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2" presetClass="entr" presetSubtype="4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7" dur="500"/>
                                            <p:tgtEl>
                                              <p:spTgt spid="3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22" presetClass="entr" presetSubtype="4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0" dur="50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2" presetClass="entr" presetSubtype="4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3" dur="500"/>
                                            <p:tgtEl>
                                              <p:spTgt spid="3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2" presetClass="entr" presetSubtype="4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6" dur="50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25" grpId="0" animBg="1"/>
          <p:bldP spid="326" grpId="0" animBg="1"/>
          <p:bldP spid="32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accel="50000" decel="5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2" presetClass="entr" presetSubtype="4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7" dur="500"/>
                                            <p:tgtEl>
                                              <p:spTgt spid="3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22" presetClass="entr" presetSubtype="4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0" dur="50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2" presetClass="entr" presetSubtype="4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3" dur="500"/>
                                            <p:tgtEl>
                                              <p:spTgt spid="3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2" presetClass="entr" presetSubtype="4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6" dur="50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25" grpId="0" animBg="1"/>
          <p:bldP spid="326" grpId="0" animBg="1"/>
          <p:bldP spid="327" grpId="0" animBg="1"/>
        </p:bld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5" name="Rectangle 4"/>
          <p:cNvSpPr/>
          <p:nvPr/>
        </p:nvSpPr>
        <p:spPr>
          <a:xfrm>
            <a:off x="0" y="0"/>
            <a:ext cx="3080083" cy="6858000"/>
          </a:xfrm>
          <a:prstGeom prst="rect">
            <a:avLst/>
          </a:prstGeom>
          <a:solidFill>
            <a:srgbClr val="222222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602673" y="505505"/>
            <a:ext cx="6415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0" i="0" dirty="0" smtClean="0">
                <a:solidFill>
                  <a:srgbClr val="FFFFFF">
                    <a:alpha val="40000"/>
                  </a:srgbClr>
                </a:solidFill>
                <a:latin typeface="Bebas Neue" charset="0"/>
                <a:ea typeface="Bebas Neue" charset="0"/>
                <a:cs typeface="Bebas Neue" charset="0"/>
              </a:rPr>
              <a:t>MARK04</a:t>
            </a:r>
            <a:endParaRPr lang="en-US" sz="1400" b="0" i="0" dirty="0">
              <a:solidFill>
                <a:srgbClr val="FFFFFF">
                  <a:alpha val="40000"/>
                </a:srgb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cxnSp>
        <p:nvCxnSpPr>
          <p:cNvPr id="7" name="Straight Connector 6"/>
          <p:cNvCxnSpPr/>
          <p:nvPr/>
        </p:nvCxnSpPr>
        <p:spPr>
          <a:xfrm>
            <a:off x="685800" y="6089073"/>
            <a:ext cx="436418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About</a:t>
            </a:r>
            <a:br>
              <a:rPr lang="en-US" dirty="0" smtClean="0"/>
            </a:br>
            <a:r>
              <a:rPr lang="en-US" dirty="0" smtClean="0"/>
              <a:t>and</a:t>
            </a:r>
            <a:br>
              <a:rPr lang="en-US" dirty="0" smtClean="0"/>
            </a:br>
            <a:r>
              <a:rPr lang="en-US" dirty="0" smtClean="0"/>
              <a:t>services</a:t>
            </a:r>
            <a:endParaRPr lang="en-US" dirty="0"/>
          </a:p>
        </p:txBody>
      </p:sp>
      <p:sp>
        <p:nvSpPr>
          <p:cNvPr id="20" name="Rectangle 19"/>
          <p:cNvSpPr/>
          <p:nvPr/>
        </p:nvSpPr>
        <p:spPr>
          <a:xfrm>
            <a:off x="3080082" y="0"/>
            <a:ext cx="3353375" cy="68580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8100" sx="102000" sy="102000" algn="ctr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Title 3"/>
          <p:cNvSpPr txBox="1">
            <a:spLocks/>
          </p:cNvSpPr>
          <p:nvPr/>
        </p:nvSpPr>
        <p:spPr>
          <a:xfrm>
            <a:off x="3381149" y="926694"/>
            <a:ext cx="3649377" cy="847547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>
              <a:lnSpc>
                <a:spcPct val="80000"/>
              </a:lnSpc>
            </a:pPr>
            <a:r>
              <a:rPr lang="en-US" sz="2800" dirty="0" smtClean="0"/>
              <a:t>Section heading</a:t>
            </a:r>
            <a:endParaRPr lang="en-US" sz="2800" dirty="0"/>
          </a:p>
        </p:txBody>
      </p:sp>
      <p:sp>
        <p:nvSpPr>
          <p:cNvPr id="29" name="Title 3"/>
          <p:cNvSpPr txBox="1">
            <a:spLocks/>
          </p:cNvSpPr>
          <p:nvPr/>
        </p:nvSpPr>
        <p:spPr>
          <a:xfrm>
            <a:off x="3375640" y="1645460"/>
            <a:ext cx="2687703" cy="4150125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>
              <a:lnSpc>
                <a:spcPct val="120000"/>
              </a:lnSpc>
            </a:pP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 is simply dummy text of the printing and typesetting industry.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has been the industry's standard dummy text ever since the 1500s, when an unknown</a:t>
            </a:r>
            <a:r>
              <a:rPr lang="en-US" sz="1200" b="0" dirty="0" smtClean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.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 is simply dummy text of the printing and typesetting industry.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has been the industry's standard dummy text ever since the 1500s, when an unknown.</a:t>
            </a:r>
          </a:p>
          <a:p>
            <a:pPr>
              <a:lnSpc>
                <a:spcPct val="120000"/>
              </a:lnSpc>
            </a:pPr>
            <a:endParaRPr lang="en-US" sz="1200" b="0" dirty="0" smtClean="0">
              <a:solidFill>
                <a:schemeClr val="tx1">
                  <a:alpha val="70000"/>
                </a:schemeClr>
              </a:solidFill>
              <a:latin typeface="Source Sans Pro" charset="0"/>
              <a:ea typeface="Source Sans Pro" charset="0"/>
              <a:cs typeface="Source Sans Pro" charset="0"/>
            </a:endParaRPr>
          </a:p>
          <a:p>
            <a:pPr>
              <a:lnSpc>
                <a:spcPct val="120000"/>
              </a:lnSpc>
            </a:pP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 is simply dummy text of the printing and typesetting industry.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has been the industry's standard dummy text ever since the 1500s, when an </a:t>
            </a:r>
            <a:r>
              <a:rPr lang="en-US" sz="1200" b="0" dirty="0" err="1" smtClean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unknown.Lorem</a:t>
            </a:r>
            <a:r>
              <a:rPr lang="en-US" sz="1200" b="0" dirty="0" smtClean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 is simply dummy text of the printing and typesetting industry. </a:t>
            </a:r>
          </a:p>
        </p:txBody>
      </p:sp>
      <p:grpSp>
        <p:nvGrpSpPr>
          <p:cNvPr id="22" name="Group 21"/>
          <p:cNvGrpSpPr/>
          <p:nvPr/>
        </p:nvGrpSpPr>
        <p:grpSpPr>
          <a:xfrm>
            <a:off x="7030526" y="1096392"/>
            <a:ext cx="4082889" cy="847547"/>
            <a:chOff x="6798005" y="1545771"/>
            <a:chExt cx="4082889" cy="847547"/>
          </a:xfrm>
        </p:grpSpPr>
        <p:sp>
          <p:nvSpPr>
            <p:cNvPr id="9" name="Title 3"/>
            <p:cNvSpPr txBox="1">
              <a:spLocks/>
            </p:cNvSpPr>
            <p:nvPr/>
          </p:nvSpPr>
          <p:spPr>
            <a:xfrm>
              <a:off x="7710312" y="1545771"/>
              <a:ext cx="3170582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3200" dirty="0" smtClean="0"/>
                <a:t>Flexible </a:t>
              </a:r>
              <a:r>
                <a:rPr lang="en-US" sz="3200" smtClean="0"/>
                <a:t>refund policy</a:t>
              </a:r>
              <a:endParaRPr lang="en-US" sz="3200" dirty="0"/>
            </a:p>
          </p:txBody>
        </p:sp>
        <p:sp>
          <p:nvSpPr>
            <p:cNvPr id="21" name="Oval 20"/>
            <p:cNvSpPr/>
            <p:nvPr/>
          </p:nvSpPr>
          <p:spPr>
            <a:xfrm>
              <a:off x="6798005" y="1545771"/>
              <a:ext cx="818319" cy="818319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2880" tIns="91440" rtlCol="0" anchor="ctr"/>
            <a:lstStyle/>
            <a:p>
              <a:pPr algn="ctr"/>
              <a:r>
                <a:rPr lang="en-US" sz="4400" dirty="0">
                  <a:latin typeface="linea-arrows-10" charset="0"/>
                  <a:ea typeface="linea-arrows-10" charset="0"/>
                  <a:cs typeface="linea-arrows-10" charset="0"/>
                </a:rPr>
                <a:t></a:t>
              </a:r>
              <a:endParaRPr lang="en-US" sz="4400" dirty="0"/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7030526" y="2393298"/>
            <a:ext cx="4082889" cy="847547"/>
            <a:chOff x="6798005" y="1545771"/>
            <a:chExt cx="4082889" cy="847547"/>
          </a:xfrm>
        </p:grpSpPr>
        <p:sp>
          <p:nvSpPr>
            <p:cNvPr id="31" name="Title 3"/>
            <p:cNvSpPr txBox="1">
              <a:spLocks/>
            </p:cNvSpPr>
            <p:nvPr/>
          </p:nvSpPr>
          <p:spPr>
            <a:xfrm>
              <a:off x="7710312" y="1545771"/>
              <a:ext cx="3170582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3200" dirty="0" smtClean="0"/>
                <a:t>Fast and secure</a:t>
              </a:r>
              <a:endParaRPr lang="en-US" sz="3200" dirty="0"/>
            </a:p>
          </p:txBody>
        </p:sp>
        <p:sp>
          <p:nvSpPr>
            <p:cNvPr id="32" name="Oval 31"/>
            <p:cNvSpPr/>
            <p:nvPr/>
          </p:nvSpPr>
          <p:spPr>
            <a:xfrm>
              <a:off x="6798005" y="1545771"/>
              <a:ext cx="818319" cy="818319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2880" tIns="91440" rtlCol="0" anchor="ctr"/>
            <a:lstStyle/>
            <a:p>
              <a:pPr algn="ctr"/>
              <a:r>
                <a:rPr lang="en-US" sz="4400" dirty="0">
                  <a:latin typeface="linea-arrows-10" charset="0"/>
                  <a:ea typeface="linea-arrows-10" charset="0"/>
                  <a:cs typeface="linea-arrows-10" charset="0"/>
                </a:rPr>
                <a:t></a:t>
              </a:r>
              <a:endParaRPr lang="en-US" sz="4400" dirty="0"/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7030526" y="3690204"/>
            <a:ext cx="4082889" cy="847547"/>
            <a:chOff x="6798005" y="1545771"/>
            <a:chExt cx="4082889" cy="847547"/>
          </a:xfrm>
        </p:grpSpPr>
        <p:sp>
          <p:nvSpPr>
            <p:cNvPr id="34" name="Title 3"/>
            <p:cNvSpPr txBox="1">
              <a:spLocks/>
            </p:cNvSpPr>
            <p:nvPr/>
          </p:nvSpPr>
          <p:spPr>
            <a:xfrm>
              <a:off x="7710312" y="1545771"/>
              <a:ext cx="3170582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3200" dirty="0" smtClean="0"/>
                <a:t>Top quality</a:t>
              </a:r>
              <a:endParaRPr lang="en-US" sz="3200" dirty="0"/>
            </a:p>
          </p:txBody>
        </p:sp>
        <p:sp>
          <p:nvSpPr>
            <p:cNvPr id="35" name="Oval 34"/>
            <p:cNvSpPr/>
            <p:nvPr/>
          </p:nvSpPr>
          <p:spPr>
            <a:xfrm>
              <a:off x="6798005" y="1545771"/>
              <a:ext cx="818319" cy="818319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2880" tIns="91440" rtlCol="0" anchor="ctr"/>
            <a:lstStyle/>
            <a:p>
              <a:pPr algn="ctr"/>
              <a:r>
                <a:rPr lang="en-US" sz="4400" dirty="0">
                  <a:latin typeface="linea-arrows-10" charset="0"/>
                  <a:ea typeface="linea-arrows-10" charset="0"/>
                  <a:cs typeface="linea-arrows-10" charset="0"/>
                </a:rPr>
                <a:t></a:t>
              </a:r>
              <a:endParaRPr lang="en-US" sz="4400" dirty="0"/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7030526" y="4987110"/>
            <a:ext cx="4082889" cy="847547"/>
            <a:chOff x="6798005" y="1545771"/>
            <a:chExt cx="4082889" cy="847547"/>
          </a:xfrm>
        </p:grpSpPr>
        <p:sp>
          <p:nvSpPr>
            <p:cNvPr id="37" name="Title 3"/>
            <p:cNvSpPr txBox="1">
              <a:spLocks/>
            </p:cNvSpPr>
            <p:nvPr/>
          </p:nvSpPr>
          <p:spPr>
            <a:xfrm>
              <a:off x="7710312" y="1545771"/>
              <a:ext cx="3170582" cy="84754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3200" dirty="0" smtClean="0"/>
                <a:t>24,7 </a:t>
              </a:r>
              <a:r>
                <a:rPr lang="en-US" sz="3200" dirty="0" err="1" smtClean="0"/>
                <a:t>profecssional</a:t>
              </a:r>
              <a:r>
                <a:rPr lang="en-US" sz="3200" dirty="0" smtClean="0"/>
                <a:t> support</a:t>
              </a:r>
              <a:endParaRPr lang="en-US" sz="3200" dirty="0"/>
            </a:p>
          </p:txBody>
        </p:sp>
        <p:sp>
          <p:nvSpPr>
            <p:cNvPr id="38" name="Oval 37"/>
            <p:cNvSpPr/>
            <p:nvPr/>
          </p:nvSpPr>
          <p:spPr>
            <a:xfrm>
              <a:off x="6798005" y="1545771"/>
              <a:ext cx="818319" cy="818319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2880" tIns="91440" rtlCol="0" anchor="ctr"/>
            <a:lstStyle/>
            <a:p>
              <a:pPr algn="ctr"/>
              <a:r>
                <a:rPr lang="en-US" sz="4400" dirty="0">
                  <a:latin typeface="linea-arrows-10" charset="0"/>
                  <a:ea typeface="linea-arrows-10" charset="0"/>
                  <a:cs typeface="linea-arrows-10" charset="0"/>
                </a:rPr>
                <a:t></a:t>
              </a:r>
              <a:endParaRPr lang="en-US" sz="4400" dirty="0"/>
            </a:p>
          </p:txBody>
        </p:sp>
      </p:grpSp>
    </p:spTree>
    <p:extLst>
      <p:ext uri="{BB962C8B-B14F-4D97-AF65-F5344CB8AC3E}">
        <p14:creationId xmlns:p14="http://schemas.microsoft.com/office/powerpoint/2010/main" val="20796117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decel="5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 noChangeAspect="1"/>
          </p:cNvGrpSpPr>
          <p:nvPr/>
        </p:nvGrpSpPr>
        <p:grpSpPr bwMode="auto">
          <a:xfrm>
            <a:off x="-864774" y="151294"/>
            <a:ext cx="13186835" cy="6565900"/>
            <a:chOff x="-237" y="72"/>
            <a:chExt cx="6230" cy="3102"/>
          </a:xfrm>
          <a:solidFill>
            <a:schemeClr val="tx1">
              <a:alpha val="10000"/>
            </a:schemeClr>
          </a:solidFill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3414" y="2292"/>
              <a:ext cx="147" cy="285"/>
            </a:xfrm>
            <a:custGeom>
              <a:avLst/>
              <a:gdLst>
                <a:gd name="T0" fmla="*/ 69 w 83"/>
                <a:gd name="T1" fmla="*/ 0 h 161"/>
                <a:gd name="T2" fmla="*/ 32 w 83"/>
                <a:gd name="T3" fmla="*/ 38 h 161"/>
                <a:gd name="T4" fmla="*/ 19 w 83"/>
                <a:gd name="T5" fmla="*/ 89 h 161"/>
                <a:gd name="T6" fmla="*/ 52 w 83"/>
                <a:gd name="T7" fmla="*/ 123 h 161"/>
                <a:gd name="T8" fmla="*/ 78 w 83"/>
                <a:gd name="T9" fmla="*/ 36 h 161"/>
                <a:gd name="T10" fmla="*/ 83 w 83"/>
                <a:gd name="T11" fmla="*/ 38 h 161"/>
                <a:gd name="T12" fmla="*/ 69 w 83"/>
                <a:gd name="T13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161">
                  <a:moveTo>
                    <a:pt x="69" y="0"/>
                  </a:moveTo>
                  <a:cubicBezTo>
                    <a:pt x="68" y="18"/>
                    <a:pt x="47" y="32"/>
                    <a:pt x="32" y="38"/>
                  </a:cubicBezTo>
                  <a:cubicBezTo>
                    <a:pt x="11" y="47"/>
                    <a:pt x="30" y="72"/>
                    <a:pt x="19" y="89"/>
                  </a:cubicBezTo>
                  <a:cubicBezTo>
                    <a:pt x="0" y="101"/>
                    <a:pt x="24" y="161"/>
                    <a:pt x="52" y="123"/>
                  </a:cubicBezTo>
                  <a:cubicBezTo>
                    <a:pt x="67" y="103"/>
                    <a:pt x="78" y="61"/>
                    <a:pt x="78" y="36"/>
                  </a:cubicBezTo>
                  <a:cubicBezTo>
                    <a:pt x="79" y="37"/>
                    <a:pt x="81" y="37"/>
                    <a:pt x="83" y="38"/>
                  </a:cubicBezTo>
                  <a:cubicBezTo>
                    <a:pt x="83" y="25"/>
                    <a:pt x="81" y="7"/>
                    <a:pt x="69" y="0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070" y="1903"/>
              <a:ext cx="37" cy="78"/>
            </a:xfrm>
            <a:custGeom>
              <a:avLst/>
              <a:gdLst>
                <a:gd name="T0" fmla="*/ 3 w 21"/>
                <a:gd name="T1" fmla="*/ 31 h 44"/>
                <a:gd name="T2" fmla="*/ 21 w 21"/>
                <a:gd name="T3" fmla="*/ 23 h 44"/>
                <a:gd name="T4" fmla="*/ 7 w 21"/>
                <a:gd name="T5" fmla="*/ 0 h 44"/>
                <a:gd name="T6" fmla="*/ 3 w 21"/>
                <a:gd name="T7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44">
                  <a:moveTo>
                    <a:pt x="3" y="31"/>
                  </a:moveTo>
                  <a:cubicBezTo>
                    <a:pt x="7" y="44"/>
                    <a:pt x="20" y="32"/>
                    <a:pt x="21" y="23"/>
                  </a:cubicBezTo>
                  <a:cubicBezTo>
                    <a:pt x="19" y="14"/>
                    <a:pt x="13" y="6"/>
                    <a:pt x="7" y="0"/>
                  </a:cubicBezTo>
                  <a:cubicBezTo>
                    <a:pt x="5" y="9"/>
                    <a:pt x="0" y="22"/>
                    <a:pt x="3" y="31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345" y="1974"/>
              <a:ext cx="223" cy="201"/>
            </a:xfrm>
            <a:custGeom>
              <a:avLst/>
              <a:gdLst>
                <a:gd name="T0" fmla="*/ 83 w 126"/>
                <a:gd name="T1" fmla="*/ 58 h 113"/>
                <a:gd name="T2" fmla="*/ 48 w 126"/>
                <a:gd name="T3" fmla="*/ 27 h 113"/>
                <a:gd name="T4" fmla="*/ 29 w 126"/>
                <a:gd name="T5" fmla="*/ 8 h 113"/>
                <a:gd name="T6" fmla="*/ 0 w 126"/>
                <a:gd name="T7" fmla="*/ 0 h 113"/>
                <a:gd name="T8" fmla="*/ 26 w 126"/>
                <a:gd name="T9" fmla="*/ 32 h 113"/>
                <a:gd name="T10" fmla="*/ 47 w 126"/>
                <a:gd name="T11" fmla="*/ 58 h 113"/>
                <a:gd name="T12" fmla="*/ 94 w 126"/>
                <a:gd name="T13" fmla="*/ 113 h 113"/>
                <a:gd name="T14" fmla="*/ 83 w 126"/>
                <a:gd name="T15" fmla="*/ 5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13">
                  <a:moveTo>
                    <a:pt x="83" y="58"/>
                  </a:moveTo>
                  <a:cubicBezTo>
                    <a:pt x="76" y="47"/>
                    <a:pt x="63" y="39"/>
                    <a:pt x="48" y="27"/>
                  </a:cubicBezTo>
                  <a:cubicBezTo>
                    <a:pt x="43" y="22"/>
                    <a:pt x="34" y="11"/>
                    <a:pt x="29" y="8"/>
                  </a:cubicBezTo>
                  <a:cubicBezTo>
                    <a:pt x="19" y="3"/>
                    <a:pt x="10" y="4"/>
                    <a:pt x="0" y="0"/>
                  </a:cubicBezTo>
                  <a:cubicBezTo>
                    <a:pt x="2" y="10"/>
                    <a:pt x="18" y="27"/>
                    <a:pt x="26" y="32"/>
                  </a:cubicBezTo>
                  <a:cubicBezTo>
                    <a:pt x="37" y="39"/>
                    <a:pt x="38" y="52"/>
                    <a:pt x="47" y="58"/>
                  </a:cubicBezTo>
                  <a:cubicBezTo>
                    <a:pt x="55" y="69"/>
                    <a:pt x="78" y="113"/>
                    <a:pt x="94" y="113"/>
                  </a:cubicBezTo>
                  <a:cubicBezTo>
                    <a:pt x="126" y="113"/>
                    <a:pt x="88" y="65"/>
                    <a:pt x="83" y="58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582" y="1949"/>
              <a:ext cx="179" cy="210"/>
            </a:xfrm>
            <a:custGeom>
              <a:avLst/>
              <a:gdLst>
                <a:gd name="T0" fmla="*/ 18 w 101"/>
                <a:gd name="T1" fmla="*/ 97 h 118"/>
                <a:gd name="T2" fmla="*/ 30 w 101"/>
                <a:gd name="T3" fmla="*/ 102 h 118"/>
                <a:gd name="T4" fmla="*/ 75 w 101"/>
                <a:gd name="T5" fmla="*/ 96 h 118"/>
                <a:gd name="T6" fmla="*/ 99 w 101"/>
                <a:gd name="T7" fmla="*/ 57 h 118"/>
                <a:gd name="T8" fmla="*/ 101 w 101"/>
                <a:gd name="T9" fmla="*/ 18 h 118"/>
                <a:gd name="T10" fmla="*/ 81 w 101"/>
                <a:gd name="T11" fmla="*/ 0 h 118"/>
                <a:gd name="T12" fmla="*/ 51 w 101"/>
                <a:gd name="T13" fmla="*/ 25 h 118"/>
                <a:gd name="T14" fmla="*/ 18 w 101"/>
                <a:gd name="T15" fmla="*/ 55 h 118"/>
                <a:gd name="T16" fmla="*/ 11 w 101"/>
                <a:gd name="T17" fmla="*/ 78 h 118"/>
                <a:gd name="T18" fmla="*/ 18 w 101"/>
                <a:gd name="T19" fmla="*/ 97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1" h="118">
                  <a:moveTo>
                    <a:pt x="18" y="97"/>
                  </a:moveTo>
                  <a:cubicBezTo>
                    <a:pt x="27" y="100"/>
                    <a:pt x="26" y="95"/>
                    <a:pt x="30" y="102"/>
                  </a:cubicBezTo>
                  <a:cubicBezTo>
                    <a:pt x="47" y="100"/>
                    <a:pt x="68" y="118"/>
                    <a:pt x="75" y="96"/>
                  </a:cubicBezTo>
                  <a:cubicBezTo>
                    <a:pt x="79" y="84"/>
                    <a:pt x="82" y="60"/>
                    <a:pt x="99" y="57"/>
                  </a:cubicBezTo>
                  <a:cubicBezTo>
                    <a:pt x="73" y="42"/>
                    <a:pt x="89" y="28"/>
                    <a:pt x="101" y="18"/>
                  </a:cubicBezTo>
                  <a:cubicBezTo>
                    <a:pt x="93" y="14"/>
                    <a:pt x="85" y="8"/>
                    <a:pt x="81" y="0"/>
                  </a:cubicBezTo>
                  <a:cubicBezTo>
                    <a:pt x="70" y="6"/>
                    <a:pt x="61" y="18"/>
                    <a:pt x="51" y="25"/>
                  </a:cubicBezTo>
                  <a:cubicBezTo>
                    <a:pt x="39" y="34"/>
                    <a:pt x="30" y="47"/>
                    <a:pt x="18" y="55"/>
                  </a:cubicBezTo>
                  <a:cubicBezTo>
                    <a:pt x="0" y="66"/>
                    <a:pt x="2" y="59"/>
                    <a:pt x="11" y="78"/>
                  </a:cubicBezTo>
                  <a:cubicBezTo>
                    <a:pt x="14" y="84"/>
                    <a:pt x="11" y="94"/>
                    <a:pt x="18" y="97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754" y="2034"/>
              <a:ext cx="112" cy="137"/>
            </a:xfrm>
            <a:custGeom>
              <a:avLst/>
              <a:gdLst>
                <a:gd name="T0" fmla="*/ 29 w 63"/>
                <a:gd name="T1" fmla="*/ 17 h 77"/>
                <a:gd name="T2" fmla="*/ 63 w 63"/>
                <a:gd name="T3" fmla="*/ 4 h 77"/>
                <a:gd name="T4" fmla="*/ 11 w 63"/>
                <a:gd name="T5" fmla="*/ 20 h 77"/>
                <a:gd name="T6" fmla="*/ 13 w 63"/>
                <a:gd name="T7" fmla="*/ 77 h 77"/>
                <a:gd name="T8" fmla="*/ 23 w 63"/>
                <a:gd name="T9" fmla="*/ 48 h 77"/>
                <a:gd name="T10" fmla="*/ 27 w 63"/>
                <a:gd name="T11" fmla="*/ 69 h 77"/>
                <a:gd name="T12" fmla="*/ 27 w 63"/>
                <a:gd name="T13" fmla="*/ 39 h 77"/>
                <a:gd name="T14" fmla="*/ 45 w 63"/>
                <a:gd name="T15" fmla="*/ 26 h 77"/>
                <a:gd name="T16" fmla="*/ 25 w 63"/>
                <a:gd name="T17" fmla="*/ 31 h 77"/>
                <a:gd name="T18" fmla="*/ 29 w 63"/>
                <a:gd name="T19" fmla="*/ 1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" h="77">
                  <a:moveTo>
                    <a:pt x="29" y="17"/>
                  </a:moveTo>
                  <a:cubicBezTo>
                    <a:pt x="43" y="15"/>
                    <a:pt x="59" y="23"/>
                    <a:pt x="63" y="4"/>
                  </a:cubicBezTo>
                  <a:cubicBezTo>
                    <a:pt x="45" y="21"/>
                    <a:pt x="27" y="0"/>
                    <a:pt x="11" y="20"/>
                  </a:cubicBezTo>
                  <a:cubicBezTo>
                    <a:pt x="0" y="35"/>
                    <a:pt x="0" y="66"/>
                    <a:pt x="13" y="77"/>
                  </a:cubicBezTo>
                  <a:cubicBezTo>
                    <a:pt x="21" y="67"/>
                    <a:pt x="10" y="51"/>
                    <a:pt x="23" y="48"/>
                  </a:cubicBezTo>
                  <a:cubicBezTo>
                    <a:pt x="22" y="55"/>
                    <a:pt x="24" y="63"/>
                    <a:pt x="27" y="69"/>
                  </a:cubicBezTo>
                  <a:cubicBezTo>
                    <a:pt x="46" y="67"/>
                    <a:pt x="33" y="50"/>
                    <a:pt x="27" y="39"/>
                  </a:cubicBezTo>
                  <a:cubicBezTo>
                    <a:pt x="35" y="36"/>
                    <a:pt x="42" y="33"/>
                    <a:pt x="45" y="26"/>
                  </a:cubicBezTo>
                  <a:cubicBezTo>
                    <a:pt x="40" y="27"/>
                    <a:pt x="27" y="31"/>
                    <a:pt x="25" y="31"/>
                  </a:cubicBezTo>
                  <a:cubicBezTo>
                    <a:pt x="12" y="36"/>
                    <a:pt x="12" y="19"/>
                    <a:pt x="29" y="17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524" y="2162"/>
              <a:ext cx="179" cy="62"/>
            </a:xfrm>
            <a:custGeom>
              <a:avLst/>
              <a:gdLst>
                <a:gd name="T0" fmla="*/ 101 w 101"/>
                <a:gd name="T1" fmla="*/ 31 h 35"/>
                <a:gd name="T2" fmla="*/ 69 w 101"/>
                <a:gd name="T3" fmla="*/ 20 h 35"/>
                <a:gd name="T4" fmla="*/ 76 w 101"/>
                <a:gd name="T5" fmla="*/ 18 h 35"/>
                <a:gd name="T6" fmla="*/ 58 w 101"/>
                <a:gd name="T7" fmla="*/ 14 h 35"/>
                <a:gd name="T8" fmla="*/ 35 w 101"/>
                <a:gd name="T9" fmla="*/ 16 h 35"/>
                <a:gd name="T10" fmla="*/ 0 w 101"/>
                <a:gd name="T11" fmla="*/ 15 h 35"/>
                <a:gd name="T12" fmla="*/ 97 w 101"/>
                <a:gd name="T13" fmla="*/ 35 h 35"/>
                <a:gd name="T14" fmla="*/ 101 w 101"/>
                <a:gd name="T15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35">
                  <a:moveTo>
                    <a:pt x="101" y="31"/>
                  </a:moveTo>
                  <a:cubicBezTo>
                    <a:pt x="90" y="27"/>
                    <a:pt x="80" y="25"/>
                    <a:pt x="69" y="20"/>
                  </a:cubicBezTo>
                  <a:cubicBezTo>
                    <a:pt x="72" y="19"/>
                    <a:pt x="74" y="19"/>
                    <a:pt x="76" y="18"/>
                  </a:cubicBezTo>
                  <a:cubicBezTo>
                    <a:pt x="70" y="19"/>
                    <a:pt x="64" y="17"/>
                    <a:pt x="58" y="14"/>
                  </a:cubicBezTo>
                  <a:cubicBezTo>
                    <a:pt x="51" y="12"/>
                    <a:pt x="42" y="16"/>
                    <a:pt x="35" y="16"/>
                  </a:cubicBezTo>
                  <a:cubicBezTo>
                    <a:pt x="19" y="14"/>
                    <a:pt x="14" y="0"/>
                    <a:pt x="0" y="15"/>
                  </a:cubicBezTo>
                  <a:cubicBezTo>
                    <a:pt x="26" y="31"/>
                    <a:pt x="72" y="33"/>
                    <a:pt x="97" y="35"/>
                  </a:cubicBezTo>
                  <a:cubicBezTo>
                    <a:pt x="98" y="34"/>
                    <a:pt x="99" y="33"/>
                    <a:pt x="101" y="31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658" y="2194"/>
              <a:ext cx="11" cy="0"/>
            </a:xfrm>
            <a:custGeom>
              <a:avLst/>
              <a:gdLst>
                <a:gd name="T0" fmla="*/ 0 w 6"/>
                <a:gd name="T1" fmla="*/ 6 w 6"/>
                <a:gd name="T2" fmla="*/ 0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6">
                  <a:moveTo>
                    <a:pt x="0" y="0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775" y="2215"/>
              <a:ext cx="54" cy="15"/>
            </a:xfrm>
            <a:custGeom>
              <a:avLst/>
              <a:gdLst>
                <a:gd name="T0" fmla="*/ 20 w 30"/>
                <a:gd name="T1" fmla="*/ 7 h 8"/>
                <a:gd name="T2" fmla="*/ 30 w 30"/>
                <a:gd name="T3" fmla="*/ 0 h 8"/>
                <a:gd name="T4" fmla="*/ 0 w 30"/>
                <a:gd name="T5" fmla="*/ 4 h 8"/>
                <a:gd name="T6" fmla="*/ 20 w 30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8">
                  <a:moveTo>
                    <a:pt x="20" y="7"/>
                  </a:moveTo>
                  <a:cubicBezTo>
                    <a:pt x="23" y="5"/>
                    <a:pt x="27" y="3"/>
                    <a:pt x="30" y="0"/>
                  </a:cubicBezTo>
                  <a:cubicBezTo>
                    <a:pt x="19" y="6"/>
                    <a:pt x="10" y="0"/>
                    <a:pt x="0" y="4"/>
                  </a:cubicBezTo>
                  <a:cubicBezTo>
                    <a:pt x="6" y="7"/>
                    <a:pt x="13" y="8"/>
                    <a:pt x="20" y="7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722" y="2214"/>
              <a:ext cx="37" cy="16"/>
            </a:xfrm>
            <a:custGeom>
              <a:avLst/>
              <a:gdLst>
                <a:gd name="T0" fmla="*/ 0 w 21"/>
                <a:gd name="T1" fmla="*/ 7 h 9"/>
                <a:gd name="T2" fmla="*/ 21 w 21"/>
                <a:gd name="T3" fmla="*/ 8 h 9"/>
                <a:gd name="T4" fmla="*/ 0 w 21"/>
                <a:gd name="T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9">
                  <a:moveTo>
                    <a:pt x="0" y="7"/>
                  </a:moveTo>
                  <a:cubicBezTo>
                    <a:pt x="7" y="9"/>
                    <a:pt x="13" y="8"/>
                    <a:pt x="21" y="8"/>
                  </a:cubicBezTo>
                  <a:cubicBezTo>
                    <a:pt x="17" y="0"/>
                    <a:pt x="9" y="4"/>
                    <a:pt x="0" y="7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761" y="2231"/>
              <a:ext cx="29" cy="23"/>
            </a:xfrm>
            <a:custGeom>
              <a:avLst/>
              <a:gdLst>
                <a:gd name="T0" fmla="*/ 0 w 16"/>
                <a:gd name="T1" fmla="*/ 4 h 13"/>
                <a:gd name="T2" fmla="*/ 11 w 16"/>
                <a:gd name="T3" fmla="*/ 13 h 13"/>
                <a:gd name="T4" fmla="*/ 0 w 16"/>
                <a:gd name="T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3">
                  <a:moveTo>
                    <a:pt x="0" y="4"/>
                  </a:moveTo>
                  <a:cubicBezTo>
                    <a:pt x="7" y="5"/>
                    <a:pt x="7" y="10"/>
                    <a:pt x="11" y="13"/>
                  </a:cubicBezTo>
                  <a:cubicBezTo>
                    <a:pt x="16" y="6"/>
                    <a:pt x="10" y="0"/>
                    <a:pt x="0" y="4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4706" y="2217"/>
              <a:ext cx="13" cy="11"/>
            </a:xfrm>
            <a:custGeom>
              <a:avLst/>
              <a:gdLst>
                <a:gd name="T0" fmla="*/ 4 w 7"/>
                <a:gd name="T1" fmla="*/ 6 h 6"/>
                <a:gd name="T2" fmla="*/ 7 w 7"/>
                <a:gd name="T3" fmla="*/ 3 h 6"/>
                <a:gd name="T4" fmla="*/ 1 w 7"/>
                <a:gd name="T5" fmla="*/ 0 h 6"/>
                <a:gd name="T6" fmla="*/ 4 w 7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4" y="6"/>
                  </a:moveTo>
                  <a:cubicBezTo>
                    <a:pt x="5" y="5"/>
                    <a:pt x="6" y="4"/>
                    <a:pt x="7" y="3"/>
                  </a:cubicBezTo>
                  <a:cubicBezTo>
                    <a:pt x="5" y="1"/>
                    <a:pt x="2" y="1"/>
                    <a:pt x="1" y="0"/>
                  </a:cubicBezTo>
                  <a:cubicBezTo>
                    <a:pt x="2" y="2"/>
                    <a:pt x="0" y="4"/>
                    <a:pt x="4" y="6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4836" y="2219"/>
              <a:ext cx="65" cy="35"/>
            </a:xfrm>
            <a:custGeom>
              <a:avLst/>
              <a:gdLst>
                <a:gd name="T0" fmla="*/ 16 w 37"/>
                <a:gd name="T1" fmla="*/ 10 h 20"/>
                <a:gd name="T2" fmla="*/ 37 w 37"/>
                <a:gd name="T3" fmla="*/ 2 h 20"/>
                <a:gd name="T4" fmla="*/ 4 w 37"/>
                <a:gd name="T5" fmla="*/ 20 h 20"/>
                <a:gd name="T6" fmla="*/ 16 w 37"/>
                <a:gd name="T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0">
                  <a:moveTo>
                    <a:pt x="16" y="10"/>
                  </a:moveTo>
                  <a:cubicBezTo>
                    <a:pt x="24" y="10"/>
                    <a:pt x="31" y="7"/>
                    <a:pt x="37" y="2"/>
                  </a:cubicBezTo>
                  <a:cubicBezTo>
                    <a:pt x="25" y="0"/>
                    <a:pt x="0" y="7"/>
                    <a:pt x="4" y="20"/>
                  </a:cubicBezTo>
                  <a:cubicBezTo>
                    <a:pt x="11" y="19"/>
                    <a:pt x="14" y="15"/>
                    <a:pt x="16" y="10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2" y="2169"/>
              <a:ext cx="9" cy="25"/>
            </a:xfrm>
            <a:custGeom>
              <a:avLst/>
              <a:gdLst>
                <a:gd name="T0" fmla="*/ 5 w 5"/>
                <a:gd name="T1" fmla="*/ 0 h 14"/>
                <a:gd name="T2" fmla="*/ 2 w 5"/>
                <a:gd name="T3" fmla="*/ 14 h 14"/>
                <a:gd name="T4" fmla="*/ 5 w 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4">
                  <a:moveTo>
                    <a:pt x="5" y="0"/>
                  </a:moveTo>
                  <a:cubicBezTo>
                    <a:pt x="3" y="5"/>
                    <a:pt x="0" y="9"/>
                    <a:pt x="2" y="14"/>
                  </a:cubicBezTo>
                  <a:cubicBezTo>
                    <a:pt x="5" y="9"/>
                    <a:pt x="5" y="4"/>
                    <a:pt x="5" y="0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4882" y="2128"/>
              <a:ext cx="17" cy="13"/>
            </a:xfrm>
            <a:custGeom>
              <a:avLst/>
              <a:gdLst>
                <a:gd name="T0" fmla="*/ 7 w 10"/>
                <a:gd name="T1" fmla="*/ 7 h 7"/>
                <a:gd name="T2" fmla="*/ 10 w 10"/>
                <a:gd name="T3" fmla="*/ 2 h 7"/>
                <a:gd name="T4" fmla="*/ 0 w 10"/>
                <a:gd name="T5" fmla="*/ 0 h 7"/>
                <a:gd name="T6" fmla="*/ 7 w 10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7">
                  <a:moveTo>
                    <a:pt x="7" y="7"/>
                  </a:moveTo>
                  <a:cubicBezTo>
                    <a:pt x="8" y="5"/>
                    <a:pt x="9" y="4"/>
                    <a:pt x="10" y="2"/>
                  </a:cubicBezTo>
                  <a:cubicBezTo>
                    <a:pt x="7" y="2"/>
                    <a:pt x="4" y="1"/>
                    <a:pt x="0" y="0"/>
                  </a:cubicBezTo>
                  <a:cubicBezTo>
                    <a:pt x="2" y="2"/>
                    <a:pt x="5" y="5"/>
                    <a:pt x="7" y="7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4914" y="2121"/>
              <a:ext cx="51" cy="15"/>
            </a:xfrm>
            <a:custGeom>
              <a:avLst/>
              <a:gdLst>
                <a:gd name="T0" fmla="*/ 0 w 29"/>
                <a:gd name="T1" fmla="*/ 4 h 8"/>
                <a:gd name="T2" fmla="*/ 29 w 29"/>
                <a:gd name="T3" fmla="*/ 8 h 8"/>
                <a:gd name="T4" fmla="*/ 25 w 29"/>
                <a:gd name="T5" fmla="*/ 2 h 8"/>
                <a:gd name="T6" fmla="*/ 0 w 29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8">
                  <a:moveTo>
                    <a:pt x="0" y="4"/>
                  </a:moveTo>
                  <a:cubicBezTo>
                    <a:pt x="10" y="5"/>
                    <a:pt x="20" y="7"/>
                    <a:pt x="29" y="8"/>
                  </a:cubicBezTo>
                  <a:cubicBezTo>
                    <a:pt x="27" y="6"/>
                    <a:pt x="26" y="4"/>
                    <a:pt x="25" y="2"/>
                  </a:cubicBezTo>
                  <a:cubicBezTo>
                    <a:pt x="16" y="1"/>
                    <a:pt x="7" y="0"/>
                    <a:pt x="0" y="4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4912" y="2070"/>
              <a:ext cx="7" cy="11"/>
            </a:xfrm>
            <a:custGeom>
              <a:avLst/>
              <a:gdLst>
                <a:gd name="T0" fmla="*/ 4 w 4"/>
                <a:gd name="T1" fmla="*/ 6 h 6"/>
                <a:gd name="T2" fmla="*/ 1 w 4"/>
                <a:gd name="T3" fmla="*/ 0 h 6"/>
                <a:gd name="T4" fmla="*/ 0 w 4"/>
                <a:gd name="T5" fmla="*/ 0 h 6"/>
                <a:gd name="T6" fmla="*/ 4 w 4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4" y="6"/>
                  </a:moveTo>
                  <a:cubicBezTo>
                    <a:pt x="3" y="4"/>
                    <a:pt x="2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2" y="2"/>
                    <a:pt x="3" y="4"/>
                    <a:pt x="4" y="6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4907" y="2031"/>
              <a:ext cx="21" cy="39"/>
            </a:xfrm>
            <a:custGeom>
              <a:avLst/>
              <a:gdLst>
                <a:gd name="T0" fmla="*/ 3 w 12"/>
                <a:gd name="T1" fmla="*/ 0 h 22"/>
                <a:gd name="T2" fmla="*/ 4 w 12"/>
                <a:gd name="T3" fmla="*/ 22 h 22"/>
                <a:gd name="T4" fmla="*/ 11 w 12"/>
                <a:gd name="T5" fmla="*/ 19 h 22"/>
                <a:gd name="T6" fmla="*/ 3 w 12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2">
                  <a:moveTo>
                    <a:pt x="3" y="0"/>
                  </a:moveTo>
                  <a:cubicBezTo>
                    <a:pt x="0" y="8"/>
                    <a:pt x="1" y="15"/>
                    <a:pt x="4" y="22"/>
                  </a:cubicBezTo>
                  <a:cubicBezTo>
                    <a:pt x="5" y="21"/>
                    <a:pt x="7" y="18"/>
                    <a:pt x="11" y="19"/>
                  </a:cubicBezTo>
                  <a:cubicBezTo>
                    <a:pt x="12" y="12"/>
                    <a:pt x="11" y="6"/>
                    <a:pt x="3" y="0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275" y="2144"/>
              <a:ext cx="80" cy="41"/>
            </a:xfrm>
            <a:custGeom>
              <a:avLst/>
              <a:gdLst>
                <a:gd name="T0" fmla="*/ 0 w 45"/>
                <a:gd name="T1" fmla="*/ 14 h 23"/>
                <a:gd name="T2" fmla="*/ 10 w 45"/>
                <a:gd name="T3" fmla="*/ 21 h 23"/>
                <a:gd name="T4" fmla="*/ 36 w 45"/>
                <a:gd name="T5" fmla="*/ 0 h 23"/>
                <a:gd name="T6" fmla="*/ 0 w 45"/>
                <a:gd name="T7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23">
                  <a:moveTo>
                    <a:pt x="0" y="14"/>
                  </a:moveTo>
                  <a:cubicBezTo>
                    <a:pt x="4" y="16"/>
                    <a:pt x="7" y="19"/>
                    <a:pt x="10" y="21"/>
                  </a:cubicBezTo>
                  <a:cubicBezTo>
                    <a:pt x="14" y="23"/>
                    <a:pt x="45" y="17"/>
                    <a:pt x="36" y="0"/>
                  </a:cubicBezTo>
                  <a:cubicBezTo>
                    <a:pt x="30" y="13"/>
                    <a:pt x="13" y="14"/>
                    <a:pt x="0" y="14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4963" y="2073"/>
              <a:ext cx="355" cy="217"/>
            </a:xfrm>
            <a:custGeom>
              <a:avLst/>
              <a:gdLst>
                <a:gd name="T0" fmla="*/ 74 w 200"/>
                <a:gd name="T1" fmla="*/ 14 h 122"/>
                <a:gd name="T2" fmla="*/ 47 w 200"/>
                <a:gd name="T3" fmla="*/ 31 h 122"/>
                <a:gd name="T4" fmla="*/ 27 w 200"/>
                <a:gd name="T5" fmla="*/ 5 h 122"/>
                <a:gd name="T6" fmla="*/ 0 w 200"/>
                <a:gd name="T7" fmla="*/ 10 h 122"/>
                <a:gd name="T8" fmla="*/ 30 w 200"/>
                <a:gd name="T9" fmla="*/ 21 h 122"/>
                <a:gd name="T10" fmla="*/ 13 w 200"/>
                <a:gd name="T11" fmla="*/ 27 h 122"/>
                <a:gd name="T12" fmla="*/ 29 w 200"/>
                <a:gd name="T13" fmla="*/ 34 h 122"/>
                <a:gd name="T14" fmla="*/ 71 w 200"/>
                <a:gd name="T15" fmla="*/ 79 h 122"/>
                <a:gd name="T16" fmla="*/ 102 w 200"/>
                <a:gd name="T17" fmla="*/ 87 h 122"/>
                <a:gd name="T18" fmla="*/ 123 w 200"/>
                <a:gd name="T19" fmla="*/ 90 h 122"/>
                <a:gd name="T20" fmla="*/ 133 w 200"/>
                <a:gd name="T21" fmla="*/ 75 h 122"/>
                <a:gd name="T22" fmla="*/ 200 w 200"/>
                <a:gd name="T23" fmla="*/ 99 h 122"/>
                <a:gd name="T24" fmla="*/ 163 w 200"/>
                <a:gd name="T25" fmla="*/ 68 h 122"/>
                <a:gd name="T26" fmla="*/ 100 w 200"/>
                <a:gd name="T27" fmla="*/ 23 h 122"/>
                <a:gd name="T28" fmla="*/ 74 w 200"/>
                <a:gd name="T29" fmla="*/ 14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0" h="122">
                  <a:moveTo>
                    <a:pt x="74" y="14"/>
                  </a:moveTo>
                  <a:cubicBezTo>
                    <a:pt x="66" y="10"/>
                    <a:pt x="53" y="31"/>
                    <a:pt x="47" y="31"/>
                  </a:cubicBezTo>
                  <a:cubicBezTo>
                    <a:pt x="33" y="29"/>
                    <a:pt x="36" y="10"/>
                    <a:pt x="27" y="5"/>
                  </a:cubicBezTo>
                  <a:cubicBezTo>
                    <a:pt x="17" y="0"/>
                    <a:pt x="8" y="4"/>
                    <a:pt x="0" y="10"/>
                  </a:cubicBezTo>
                  <a:cubicBezTo>
                    <a:pt x="9" y="18"/>
                    <a:pt x="18" y="25"/>
                    <a:pt x="30" y="21"/>
                  </a:cubicBezTo>
                  <a:cubicBezTo>
                    <a:pt x="24" y="23"/>
                    <a:pt x="19" y="26"/>
                    <a:pt x="13" y="27"/>
                  </a:cubicBezTo>
                  <a:cubicBezTo>
                    <a:pt x="17" y="35"/>
                    <a:pt x="22" y="43"/>
                    <a:pt x="29" y="34"/>
                  </a:cubicBezTo>
                  <a:cubicBezTo>
                    <a:pt x="33" y="40"/>
                    <a:pt x="105" y="61"/>
                    <a:pt x="71" y="79"/>
                  </a:cubicBezTo>
                  <a:cubicBezTo>
                    <a:pt x="81" y="82"/>
                    <a:pt x="93" y="85"/>
                    <a:pt x="102" y="87"/>
                  </a:cubicBezTo>
                  <a:cubicBezTo>
                    <a:pt x="109" y="89"/>
                    <a:pt x="115" y="92"/>
                    <a:pt x="123" y="90"/>
                  </a:cubicBezTo>
                  <a:cubicBezTo>
                    <a:pt x="126" y="89"/>
                    <a:pt x="126" y="77"/>
                    <a:pt x="133" y="75"/>
                  </a:cubicBezTo>
                  <a:cubicBezTo>
                    <a:pt x="151" y="69"/>
                    <a:pt x="185" y="122"/>
                    <a:pt x="200" y="99"/>
                  </a:cubicBezTo>
                  <a:cubicBezTo>
                    <a:pt x="182" y="95"/>
                    <a:pt x="175" y="81"/>
                    <a:pt x="163" y="68"/>
                  </a:cubicBezTo>
                  <a:cubicBezTo>
                    <a:pt x="183" y="53"/>
                    <a:pt x="111" y="31"/>
                    <a:pt x="100" y="23"/>
                  </a:cubicBezTo>
                  <a:cubicBezTo>
                    <a:pt x="99" y="24"/>
                    <a:pt x="83" y="18"/>
                    <a:pt x="74" y="14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5323" y="2116"/>
              <a:ext cx="36" cy="36"/>
            </a:xfrm>
            <a:custGeom>
              <a:avLst/>
              <a:gdLst>
                <a:gd name="T0" fmla="*/ 0 w 20"/>
                <a:gd name="T1" fmla="*/ 0 h 20"/>
                <a:gd name="T2" fmla="*/ 18 w 20"/>
                <a:gd name="T3" fmla="*/ 20 h 20"/>
                <a:gd name="T4" fmla="*/ 0 w 20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0">
                  <a:moveTo>
                    <a:pt x="0" y="0"/>
                  </a:moveTo>
                  <a:cubicBezTo>
                    <a:pt x="8" y="5"/>
                    <a:pt x="15" y="12"/>
                    <a:pt x="18" y="20"/>
                  </a:cubicBezTo>
                  <a:cubicBezTo>
                    <a:pt x="20" y="14"/>
                    <a:pt x="9" y="5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5380" y="2169"/>
              <a:ext cx="18" cy="23"/>
            </a:xfrm>
            <a:custGeom>
              <a:avLst/>
              <a:gdLst>
                <a:gd name="T0" fmla="*/ 5 w 10"/>
                <a:gd name="T1" fmla="*/ 7 h 13"/>
                <a:gd name="T2" fmla="*/ 7 w 10"/>
                <a:gd name="T3" fmla="*/ 13 h 13"/>
                <a:gd name="T4" fmla="*/ 10 w 10"/>
                <a:gd name="T5" fmla="*/ 10 h 13"/>
                <a:gd name="T6" fmla="*/ 0 w 10"/>
                <a:gd name="T7" fmla="*/ 0 h 13"/>
                <a:gd name="T8" fmla="*/ 5 w 10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5" y="7"/>
                  </a:moveTo>
                  <a:cubicBezTo>
                    <a:pt x="6" y="9"/>
                    <a:pt x="5" y="11"/>
                    <a:pt x="7" y="13"/>
                  </a:cubicBezTo>
                  <a:cubicBezTo>
                    <a:pt x="8" y="12"/>
                    <a:pt x="9" y="11"/>
                    <a:pt x="10" y="10"/>
                  </a:cubicBezTo>
                  <a:cubicBezTo>
                    <a:pt x="7" y="6"/>
                    <a:pt x="3" y="3"/>
                    <a:pt x="0" y="0"/>
                  </a:cubicBezTo>
                  <a:cubicBezTo>
                    <a:pt x="2" y="2"/>
                    <a:pt x="3" y="5"/>
                    <a:pt x="5" y="7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5508" y="2260"/>
              <a:ext cx="1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5508" y="226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5499" y="2251"/>
              <a:ext cx="9" cy="9"/>
            </a:xfrm>
            <a:custGeom>
              <a:avLst/>
              <a:gdLst>
                <a:gd name="T0" fmla="*/ 5 w 5"/>
                <a:gd name="T1" fmla="*/ 5 h 5"/>
                <a:gd name="T2" fmla="*/ 0 w 5"/>
                <a:gd name="T3" fmla="*/ 0 h 5"/>
                <a:gd name="T4" fmla="*/ 5 w 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3" y="4"/>
                    <a:pt x="2" y="2"/>
                    <a:pt x="0" y="0"/>
                  </a:cubicBezTo>
                  <a:cubicBezTo>
                    <a:pt x="1" y="1"/>
                    <a:pt x="4" y="4"/>
                    <a:pt x="5" y="5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5472" y="2242"/>
              <a:ext cx="20" cy="7"/>
            </a:xfrm>
            <a:custGeom>
              <a:avLst/>
              <a:gdLst>
                <a:gd name="T0" fmla="*/ 11 w 11"/>
                <a:gd name="T1" fmla="*/ 4 h 4"/>
                <a:gd name="T2" fmla="*/ 0 w 11"/>
                <a:gd name="T3" fmla="*/ 0 h 4"/>
                <a:gd name="T4" fmla="*/ 11 w 11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">
                  <a:moveTo>
                    <a:pt x="11" y="4"/>
                  </a:moveTo>
                  <a:cubicBezTo>
                    <a:pt x="7" y="3"/>
                    <a:pt x="3" y="1"/>
                    <a:pt x="0" y="0"/>
                  </a:cubicBezTo>
                  <a:cubicBezTo>
                    <a:pt x="3" y="2"/>
                    <a:pt x="8" y="3"/>
                    <a:pt x="11" y="4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5474" y="2217"/>
              <a:ext cx="18" cy="20"/>
            </a:xfrm>
            <a:custGeom>
              <a:avLst/>
              <a:gdLst>
                <a:gd name="T0" fmla="*/ 0 w 10"/>
                <a:gd name="T1" fmla="*/ 0 h 11"/>
                <a:gd name="T2" fmla="*/ 10 w 10"/>
                <a:gd name="T3" fmla="*/ 11 h 11"/>
                <a:gd name="T4" fmla="*/ 0 w 10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1">
                  <a:moveTo>
                    <a:pt x="0" y="0"/>
                  </a:moveTo>
                  <a:cubicBezTo>
                    <a:pt x="3" y="6"/>
                    <a:pt x="6" y="7"/>
                    <a:pt x="10" y="11"/>
                  </a:cubicBezTo>
                  <a:cubicBezTo>
                    <a:pt x="7" y="7"/>
                    <a:pt x="5" y="3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5440" y="2203"/>
              <a:ext cx="22" cy="12"/>
            </a:xfrm>
            <a:custGeom>
              <a:avLst/>
              <a:gdLst>
                <a:gd name="T0" fmla="*/ 12 w 12"/>
                <a:gd name="T1" fmla="*/ 7 h 7"/>
                <a:gd name="T2" fmla="*/ 0 w 12"/>
                <a:gd name="T3" fmla="*/ 0 h 7"/>
                <a:gd name="T4" fmla="*/ 12 w 12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7">
                  <a:moveTo>
                    <a:pt x="12" y="7"/>
                  </a:moveTo>
                  <a:cubicBezTo>
                    <a:pt x="8" y="4"/>
                    <a:pt x="4" y="2"/>
                    <a:pt x="0" y="0"/>
                  </a:cubicBezTo>
                  <a:cubicBezTo>
                    <a:pt x="1" y="1"/>
                    <a:pt x="6" y="7"/>
                    <a:pt x="12" y="7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5410" y="2187"/>
              <a:ext cx="14" cy="9"/>
            </a:xfrm>
            <a:custGeom>
              <a:avLst/>
              <a:gdLst>
                <a:gd name="T0" fmla="*/ 8 w 8"/>
                <a:gd name="T1" fmla="*/ 5 h 5"/>
                <a:gd name="T2" fmla="*/ 0 w 8"/>
                <a:gd name="T3" fmla="*/ 0 h 5"/>
                <a:gd name="T4" fmla="*/ 8 w 8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8" y="5"/>
                  </a:moveTo>
                  <a:cubicBezTo>
                    <a:pt x="5" y="3"/>
                    <a:pt x="3" y="2"/>
                    <a:pt x="0" y="0"/>
                  </a:cubicBezTo>
                  <a:cubicBezTo>
                    <a:pt x="1" y="1"/>
                    <a:pt x="2" y="4"/>
                    <a:pt x="8" y="5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5199" y="2813"/>
              <a:ext cx="76" cy="91"/>
            </a:xfrm>
            <a:custGeom>
              <a:avLst/>
              <a:gdLst>
                <a:gd name="T0" fmla="*/ 19 w 43"/>
                <a:gd name="T1" fmla="*/ 11 h 51"/>
                <a:gd name="T2" fmla="*/ 0 w 43"/>
                <a:gd name="T3" fmla="*/ 11 h 51"/>
                <a:gd name="T4" fmla="*/ 26 w 43"/>
                <a:gd name="T5" fmla="*/ 41 h 51"/>
                <a:gd name="T6" fmla="*/ 19 w 43"/>
                <a:gd name="T7" fmla="*/ 1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51">
                  <a:moveTo>
                    <a:pt x="19" y="11"/>
                  </a:moveTo>
                  <a:cubicBezTo>
                    <a:pt x="13" y="9"/>
                    <a:pt x="6" y="9"/>
                    <a:pt x="0" y="11"/>
                  </a:cubicBezTo>
                  <a:cubicBezTo>
                    <a:pt x="2" y="21"/>
                    <a:pt x="13" y="51"/>
                    <a:pt x="26" y="41"/>
                  </a:cubicBezTo>
                  <a:cubicBezTo>
                    <a:pt x="40" y="30"/>
                    <a:pt x="43" y="0"/>
                    <a:pt x="19" y="11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252" y="2810"/>
              <a:ext cx="13" cy="11"/>
            </a:xfrm>
            <a:custGeom>
              <a:avLst/>
              <a:gdLst>
                <a:gd name="T0" fmla="*/ 6 w 7"/>
                <a:gd name="T1" fmla="*/ 6 h 6"/>
                <a:gd name="T2" fmla="*/ 7 w 7"/>
                <a:gd name="T3" fmla="*/ 0 h 6"/>
                <a:gd name="T4" fmla="*/ 6 w 7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cubicBezTo>
                    <a:pt x="7" y="4"/>
                    <a:pt x="7" y="2"/>
                    <a:pt x="7" y="0"/>
                  </a:cubicBezTo>
                  <a:cubicBezTo>
                    <a:pt x="5" y="3"/>
                    <a:pt x="0" y="0"/>
                    <a:pt x="6" y="6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4944" y="2274"/>
              <a:ext cx="25" cy="9"/>
            </a:xfrm>
            <a:custGeom>
              <a:avLst/>
              <a:gdLst>
                <a:gd name="T0" fmla="*/ 14 w 14"/>
                <a:gd name="T1" fmla="*/ 5 h 5"/>
                <a:gd name="T2" fmla="*/ 14 w 14"/>
                <a:gd name="T3" fmla="*/ 0 h 5"/>
                <a:gd name="T4" fmla="*/ 0 w 14"/>
                <a:gd name="T5" fmla="*/ 1 h 5"/>
                <a:gd name="T6" fmla="*/ 14 w 14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5">
                  <a:moveTo>
                    <a:pt x="14" y="5"/>
                  </a:moveTo>
                  <a:cubicBezTo>
                    <a:pt x="14" y="3"/>
                    <a:pt x="14" y="1"/>
                    <a:pt x="14" y="0"/>
                  </a:cubicBezTo>
                  <a:cubicBezTo>
                    <a:pt x="9" y="0"/>
                    <a:pt x="5" y="0"/>
                    <a:pt x="0" y="1"/>
                  </a:cubicBezTo>
                  <a:cubicBezTo>
                    <a:pt x="4" y="4"/>
                    <a:pt x="9" y="4"/>
                    <a:pt x="14" y="5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4648" y="2263"/>
              <a:ext cx="712" cy="549"/>
            </a:xfrm>
            <a:custGeom>
              <a:avLst/>
              <a:gdLst>
                <a:gd name="T0" fmla="*/ 376 w 402"/>
                <a:gd name="T1" fmla="*/ 131 h 309"/>
                <a:gd name="T2" fmla="*/ 371 w 402"/>
                <a:gd name="T3" fmla="*/ 118 h 309"/>
                <a:gd name="T4" fmla="*/ 360 w 402"/>
                <a:gd name="T5" fmla="*/ 114 h 309"/>
                <a:gd name="T6" fmla="*/ 346 w 402"/>
                <a:gd name="T7" fmla="*/ 93 h 309"/>
                <a:gd name="T8" fmla="*/ 329 w 402"/>
                <a:gd name="T9" fmla="*/ 78 h 309"/>
                <a:gd name="T10" fmla="*/ 307 w 402"/>
                <a:gd name="T11" fmla="*/ 37 h 309"/>
                <a:gd name="T12" fmla="*/ 293 w 402"/>
                <a:gd name="T13" fmla="*/ 0 h 309"/>
                <a:gd name="T14" fmla="*/ 265 w 402"/>
                <a:gd name="T15" fmla="*/ 70 h 309"/>
                <a:gd name="T16" fmla="*/ 234 w 402"/>
                <a:gd name="T17" fmla="*/ 19 h 309"/>
                <a:gd name="T18" fmla="*/ 187 w 402"/>
                <a:gd name="T19" fmla="*/ 5 h 309"/>
                <a:gd name="T20" fmla="*/ 193 w 402"/>
                <a:gd name="T21" fmla="*/ 13 h 309"/>
                <a:gd name="T22" fmla="*/ 161 w 402"/>
                <a:gd name="T23" fmla="*/ 44 h 309"/>
                <a:gd name="T24" fmla="*/ 148 w 402"/>
                <a:gd name="T25" fmla="*/ 45 h 309"/>
                <a:gd name="T26" fmla="*/ 112 w 402"/>
                <a:gd name="T27" fmla="*/ 59 h 309"/>
                <a:gd name="T28" fmla="*/ 105 w 402"/>
                <a:gd name="T29" fmla="*/ 56 h 309"/>
                <a:gd name="T30" fmla="*/ 101 w 402"/>
                <a:gd name="T31" fmla="*/ 66 h 309"/>
                <a:gd name="T32" fmla="*/ 96 w 402"/>
                <a:gd name="T33" fmla="*/ 59 h 309"/>
                <a:gd name="T34" fmla="*/ 50 w 402"/>
                <a:gd name="T35" fmla="*/ 97 h 309"/>
                <a:gd name="T36" fmla="*/ 9 w 402"/>
                <a:gd name="T37" fmla="*/ 114 h 309"/>
                <a:gd name="T38" fmla="*/ 9 w 402"/>
                <a:gd name="T39" fmla="*/ 160 h 309"/>
                <a:gd name="T40" fmla="*/ 6 w 402"/>
                <a:gd name="T41" fmla="*/ 156 h 309"/>
                <a:gd name="T42" fmla="*/ 27 w 402"/>
                <a:gd name="T43" fmla="*/ 223 h 309"/>
                <a:gd name="T44" fmla="*/ 38 w 402"/>
                <a:gd name="T45" fmla="*/ 254 h 309"/>
                <a:gd name="T46" fmla="*/ 75 w 402"/>
                <a:gd name="T47" fmla="*/ 244 h 309"/>
                <a:gd name="T48" fmla="*/ 158 w 402"/>
                <a:gd name="T49" fmla="*/ 218 h 309"/>
                <a:gd name="T50" fmla="*/ 222 w 402"/>
                <a:gd name="T51" fmla="*/ 253 h 309"/>
                <a:gd name="T52" fmla="*/ 244 w 402"/>
                <a:gd name="T53" fmla="*/ 230 h 309"/>
                <a:gd name="T54" fmla="*/ 234 w 402"/>
                <a:gd name="T55" fmla="*/ 254 h 309"/>
                <a:gd name="T56" fmla="*/ 238 w 402"/>
                <a:gd name="T57" fmla="*/ 257 h 309"/>
                <a:gd name="T58" fmla="*/ 247 w 402"/>
                <a:gd name="T59" fmla="*/ 246 h 309"/>
                <a:gd name="T60" fmla="*/ 249 w 402"/>
                <a:gd name="T61" fmla="*/ 260 h 309"/>
                <a:gd name="T62" fmla="*/ 260 w 402"/>
                <a:gd name="T63" fmla="*/ 259 h 309"/>
                <a:gd name="T64" fmla="*/ 310 w 402"/>
                <a:gd name="T65" fmla="*/ 292 h 309"/>
                <a:gd name="T66" fmla="*/ 329 w 402"/>
                <a:gd name="T67" fmla="*/ 299 h 309"/>
                <a:gd name="T68" fmla="*/ 339 w 402"/>
                <a:gd name="T69" fmla="*/ 290 h 309"/>
                <a:gd name="T70" fmla="*/ 366 w 402"/>
                <a:gd name="T71" fmla="*/ 275 h 309"/>
                <a:gd name="T72" fmla="*/ 394 w 402"/>
                <a:gd name="T73" fmla="*/ 213 h 309"/>
                <a:gd name="T74" fmla="*/ 390 w 402"/>
                <a:gd name="T75" fmla="*/ 146 h 309"/>
                <a:gd name="T76" fmla="*/ 376 w 402"/>
                <a:gd name="T77" fmla="*/ 131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02" h="309">
                  <a:moveTo>
                    <a:pt x="376" y="131"/>
                  </a:moveTo>
                  <a:cubicBezTo>
                    <a:pt x="372" y="127"/>
                    <a:pt x="374" y="122"/>
                    <a:pt x="371" y="118"/>
                  </a:cubicBezTo>
                  <a:cubicBezTo>
                    <a:pt x="369" y="115"/>
                    <a:pt x="362" y="117"/>
                    <a:pt x="360" y="114"/>
                  </a:cubicBezTo>
                  <a:cubicBezTo>
                    <a:pt x="354" y="107"/>
                    <a:pt x="352" y="100"/>
                    <a:pt x="346" y="93"/>
                  </a:cubicBezTo>
                  <a:cubicBezTo>
                    <a:pt x="340" y="87"/>
                    <a:pt x="332" y="87"/>
                    <a:pt x="329" y="78"/>
                  </a:cubicBezTo>
                  <a:cubicBezTo>
                    <a:pt x="324" y="64"/>
                    <a:pt x="322" y="42"/>
                    <a:pt x="307" y="37"/>
                  </a:cubicBezTo>
                  <a:cubicBezTo>
                    <a:pt x="300" y="34"/>
                    <a:pt x="295" y="8"/>
                    <a:pt x="293" y="0"/>
                  </a:cubicBezTo>
                  <a:cubicBezTo>
                    <a:pt x="282" y="7"/>
                    <a:pt x="284" y="81"/>
                    <a:pt x="265" y="70"/>
                  </a:cubicBezTo>
                  <a:cubicBezTo>
                    <a:pt x="247" y="59"/>
                    <a:pt x="202" y="42"/>
                    <a:pt x="234" y="19"/>
                  </a:cubicBezTo>
                  <a:cubicBezTo>
                    <a:pt x="229" y="12"/>
                    <a:pt x="199" y="10"/>
                    <a:pt x="187" y="5"/>
                  </a:cubicBezTo>
                  <a:cubicBezTo>
                    <a:pt x="189" y="8"/>
                    <a:pt x="191" y="11"/>
                    <a:pt x="193" y="13"/>
                  </a:cubicBezTo>
                  <a:cubicBezTo>
                    <a:pt x="174" y="18"/>
                    <a:pt x="163" y="22"/>
                    <a:pt x="161" y="44"/>
                  </a:cubicBezTo>
                  <a:cubicBezTo>
                    <a:pt x="159" y="44"/>
                    <a:pt x="150" y="45"/>
                    <a:pt x="148" y="45"/>
                  </a:cubicBezTo>
                  <a:cubicBezTo>
                    <a:pt x="144" y="17"/>
                    <a:pt x="116" y="44"/>
                    <a:pt x="112" y="59"/>
                  </a:cubicBezTo>
                  <a:cubicBezTo>
                    <a:pt x="110" y="58"/>
                    <a:pt x="107" y="57"/>
                    <a:pt x="105" y="56"/>
                  </a:cubicBezTo>
                  <a:cubicBezTo>
                    <a:pt x="104" y="59"/>
                    <a:pt x="102" y="63"/>
                    <a:pt x="101" y="66"/>
                  </a:cubicBezTo>
                  <a:cubicBezTo>
                    <a:pt x="99" y="64"/>
                    <a:pt x="98" y="62"/>
                    <a:pt x="96" y="59"/>
                  </a:cubicBezTo>
                  <a:cubicBezTo>
                    <a:pt x="86" y="85"/>
                    <a:pt x="77" y="89"/>
                    <a:pt x="50" y="97"/>
                  </a:cubicBezTo>
                  <a:cubicBezTo>
                    <a:pt x="39" y="100"/>
                    <a:pt x="14" y="116"/>
                    <a:pt x="9" y="114"/>
                  </a:cubicBezTo>
                  <a:cubicBezTo>
                    <a:pt x="0" y="128"/>
                    <a:pt x="7" y="145"/>
                    <a:pt x="9" y="160"/>
                  </a:cubicBezTo>
                  <a:cubicBezTo>
                    <a:pt x="8" y="159"/>
                    <a:pt x="7" y="157"/>
                    <a:pt x="6" y="156"/>
                  </a:cubicBezTo>
                  <a:cubicBezTo>
                    <a:pt x="3" y="175"/>
                    <a:pt x="24" y="203"/>
                    <a:pt x="27" y="223"/>
                  </a:cubicBezTo>
                  <a:cubicBezTo>
                    <a:pt x="30" y="239"/>
                    <a:pt x="11" y="249"/>
                    <a:pt x="38" y="254"/>
                  </a:cubicBezTo>
                  <a:cubicBezTo>
                    <a:pt x="52" y="256"/>
                    <a:pt x="62" y="248"/>
                    <a:pt x="75" y="244"/>
                  </a:cubicBezTo>
                  <a:cubicBezTo>
                    <a:pt x="103" y="237"/>
                    <a:pt x="129" y="232"/>
                    <a:pt x="158" y="218"/>
                  </a:cubicBezTo>
                  <a:cubicBezTo>
                    <a:pt x="189" y="203"/>
                    <a:pt x="209" y="232"/>
                    <a:pt x="222" y="253"/>
                  </a:cubicBezTo>
                  <a:cubicBezTo>
                    <a:pt x="233" y="248"/>
                    <a:pt x="237" y="238"/>
                    <a:pt x="244" y="230"/>
                  </a:cubicBezTo>
                  <a:cubicBezTo>
                    <a:pt x="245" y="239"/>
                    <a:pt x="242" y="248"/>
                    <a:pt x="234" y="254"/>
                  </a:cubicBezTo>
                  <a:cubicBezTo>
                    <a:pt x="235" y="255"/>
                    <a:pt x="237" y="256"/>
                    <a:pt x="238" y="257"/>
                  </a:cubicBezTo>
                  <a:cubicBezTo>
                    <a:pt x="241" y="252"/>
                    <a:pt x="246" y="252"/>
                    <a:pt x="247" y="246"/>
                  </a:cubicBezTo>
                  <a:cubicBezTo>
                    <a:pt x="247" y="251"/>
                    <a:pt x="250" y="254"/>
                    <a:pt x="249" y="260"/>
                  </a:cubicBezTo>
                  <a:cubicBezTo>
                    <a:pt x="252" y="259"/>
                    <a:pt x="256" y="261"/>
                    <a:pt x="260" y="259"/>
                  </a:cubicBezTo>
                  <a:cubicBezTo>
                    <a:pt x="268" y="280"/>
                    <a:pt x="282" y="309"/>
                    <a:pt x="310" y="292"/>
                  </a:cubicBezTo>
                  <a:cubicBezTo>
                    <a:pt x="315" y="289"/>
                    <a:pt x="323" y="296"/>
                    <a:pt x="329" y="299"/>
                  </a:cubicBezTo>
                  <a:cubicBezTo>
                    <a:pt x="333" y="301"/>
                    <a:pt x="334" y="293"/>
                    <a:pt x="339" y="290"/>
                  </a:cubicBezTo>
                  <a:cubicBezTo>
                    <a:pt x="349" y="285"/>
                    <a:pt x="360" y="284"/>
                    <a:pt x="366" y="275"/>
                  </a:cubicBezTo>
                  <a:cubicBezTo>
                    <a:pt x="368" y="251"/>
                    <a:pt x="386" y="234"/>
                    <a:pt x="394" y="213"/>
                  </a:cubicBezTo>
                  <a:cubicBezTo>
                    <a:pt x="401" y="194"/>
                    <a:pt x="402" y="164"/>
                    <a:pt x="390" y="146"/>
                  </a:cubicBezTo>
                  <a:cubicBezTo>
                    <a:pt x="388" y="142"/>
                    <a:pt x="381" y="136"/>
                    <a:pt x="376" y="131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596" y="2961"/>
              <a:ext cx="13" cy="10"/>
            </a:xfrm>
            <a:custGeom>
              <a:avLst/>
              <a:gdLst>
                <a:gd name="T0" fmla="*/ 0 w 7"/>
                <a:gd name="T1" fmla="*/ 6 h 6"/>
                <a:gd name="T2" fmla="*/ 7 w 7"/>
                <a:gd name="T3" fmla="*/ 0 h 6"/>
                <a:gd name="T4" fmla="*/ 0 w 7"/>
                <a:gd name="T5" fmla="*/ 0 h 6"/>
                <a:gd name="T6" fmla="*/ 0 w 7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2" y="4"/>
                    <a:pt x="4" y="2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563" y="2828"/>
              <a:ext cx="172" cy="136"/>
            </a:xfrm>
            <a:custGeom>
              <a:avLst/>
              <a:gdLst>
                <a:gd name="T0" fmla="*/ 75 w 97"/>
                <a:gd name="T1" fmla="*/ 8 h 77"/>
                <a:gd name="T2" fmla="*/ 70 w 97"/>
                <a:gd name="T3" fmla="*/ 0 h 77"/>
                <a:gd name="T4" fmla="*/ 55 w 97"/>
                <a:gd name="T5" fmla="*/ 20 h 77"/>
                <a:gd name="T6" fmla="*/ 16 w 97"/>
                <a:gd name="T7" fmla="*/ 53 h 77"/>
                <a:gd name="T8" fmla="*/ 42 w 97"/>
                <a:gd name="T9" fmla="*/ 71 h 77"/>
                <a:gd name="T10" fmla="*/ 55 w 97"/>
                <a:gd name="T11" fmla="*/ 50 h 77"/>
                <a:gd name="T12" fmla="*/ 71 w 97"/>
                <a:gd name="T13" fmla="*/ 34 h 77"/>
                <a:gd name="T14" fmla="*/ 75 w 97"/>
                <a:gd name="T15" fmla="*/ 8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7" h="77">
                  <a:moveTo>
                    <a:pt x="75" y="8"/>
                  </a:moveTo>
                  <a:cubicBezTo>
                    <a:pt x="74" y="5"/>
                    <a:pt x="72" y="3"/>
                    <a:pt x="70" y="0"/>
                  </a:cubicBezTo>
                  <a:cubicBezTo>
                    <a:pt x="64" y="6"/>
                    <a:pt x="60" y="14"/>
                    <a:pt x="55" y="20"/>
                  </a:cubicBezTo>
                  <a:cubicBezTo>
                    <a:pt x="45" y="35"/>
                    <a:pt x="28" y="41"/>
                    <a:pt x="16" y="53"/>
                  </a:cubicBezTo>
                  <a:cubicBezTo>
                    <a:pt x="0" y="68"/>
                    <a:pt x="31" y="77"/>
                    <a:pt x="42" y="71"/>
                  </a:cubicBezTo>
                  <a:cubicBezTo>
                    <a:pt x="50" y="66"/>
                    <a:pt x="49" y="56"/>
                    <a:pt x="55" y="50"/>
                  </a:cubicBezTo>
                  <a:cubicBezTo>
                    <a:pt x="60" y="45"/>
                    <a:pt x="71" y="38"/>
                    <a:pt x="71" y="34"/>
                  </a:cubicBezTo>
                  <a:cubicBezTo>
                    <a:pt x="71" y="28"/>
                    <a:pt x="97" y="0"/>
                    <a:pt x="75" y="8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688" y="2702"/>
              <a:ext cx="109" cy="149"/>
            </a:xfrm>
            <a:custGeom>
              <a:avLst/>
              <a:gdLst>
                <a:gd name="T0" fmla="*/ 29 w 61"/>
                <a:gd name="T1" fmla="*/ 25 h 84"/>
                <a:gd name="T2" fmla="*/ 0 w 61"/>
                <a:gd name="T3" fmla="*/ 0 h 84"/>
                <a:gd name="T4" fmla="*/ 18 w 61"/>
                <a:gd name="T5" fmla="*/ 31 h 84"/>
                <a:gd name="T6" fmla="*/ 10 w 61"/>
                <a:gd name="T7" fmla="*/ 56 h 84"/>
                <a:gd name="T8" fmla="*/ 28 w 61"/>
                <a:gd name="T9" fmla="*/ 79 h 84"/>
                <a:gd name="T10" fmla="*/ 44 w 61"/>
                <a:gd name="T11" fmla="*/ 56 h 84"/>
                <a:gd name="T12" fmla="*/ 55 w 61"/>
                <a:gd name="T13" fmla="*/ 37 h 84"/>
                <a:gd name="T14" fmla="*/ 29 w 61"/>
                <a:gd name="T15" fmla="*/ 2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84">
                  <a:moveTo>
                    <a:pt x="29" y="25"/>
                  </a:moveTo>
                  <a:cubicBezTo>
                    <a:pt x="20" y="32"/>
                    <a:pt x="11" y="7"/>
                    <a:pt x="0" y="0"/>
                  </a:cubicBezTo>
                  <a:cubicBezTo>
                    <a:pt x="3" y="14"/>
                    <a:pt x="15" y="18"/>
                    <a:pt x="18" y="31"/>
                  </a:cubicBezTo>
                  <a:cubicBezTo>
                    <a:pt x="20" y="35"/>
                    <a:pt x="18" y="49"/>
                    <a:pt x="10" y="56"/>
                  </a:cubicBezTo>
                  <a:cubicBezTo>
                    <a:pt x="23" y="62"/>
                    <a:pt x="18" y="84"/>
                    <a:pt x="28" y="79"/>
                  </a:cubicBezTo>
                  <a:cubicBezTo>
                    <a:pt x="37" y="74"/>
                    <a:pt x="38" y="60"/>
                    <a:pt x="44" y="56"/>
                  </a:cubicBezTo>
                  <a:cubicBezTo>
                    <a:pt x="46" y="55"/>
                    <a:pt x="61" y="41"/>
                    <a:pt x="55" y="37"/>
                  </a:cubicBezTo>
                  <a:cubicBezTo>
                    <a:pt x="47" y="31"/>
                    <a:pt x="30" y="47"/>
                    <a:pt x="29" y="25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765" y="2380"/>
              <a:ext cx="26" cy="16"/>
            </a:xfrm>
            <a:custGeom>
              <a:avLst/>
              <a:gdLst>
                <a:gd name="T0" fmla="*/ 7 w 15"/>
                <a:gd name="T1" fmla="*/ 0 h 9"/>
                <a:gd name="T2" fmla="*/ 0 w 15"/>
                <a:gd name="T3" fmla="*/ 6 h 9"/>
                <a:gd name="T4" fmla="*/ 7 w 1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9">
                  <a:moveTo>
                    <a:pt x="7" y="0"/>
                  </a:moveTo>
                  <a:cubicBezTo>
                    <a:pt x="5" y="2"/>
                    <a:pt x="2" y="4"/>
                    <a:pt x="0" y="6"/>
                  </a:cubicBezTo>
                  <a:cubicBezTo>
                    <a:pt x="9" y="9"/>
                    <a:pt x="15" y="8"/>
                    <a:pt x="7" y="0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5788" y="2363"/>
              <a:ext cx="19" cy="12"/>
            </a:xfrm>
            <a:custGeom>
              <a:avLst/>
              <a:gdLst>
                <a:gd name="T0" fmla="*/ 2 w 11"/>
                <a:gd name="T1" fmla="*/ 7 h 7"/>
                <a:gd name="T2" fmla="*/ 11 w 11"/>
                <a:gd name="T3" fmla="*/ 0 h 7"/>
                <a:gd name="T4" fmla="*/ 0 w 11"/>
                <a:gd name="T5" fmla="*/ 4 h 7"/>
                <a:gd name="T6" fmla="*/ 2 w 11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7">
                  <a:moveTo>
                    <a:pt x="2" y="7"/>
                  </a:moveTo>
                  <a:cubicBezTo>
                    <a:pt x="8" y="6"/>
                    <a:pt x="9" y="1"/>
                    <a:pt x="11" y="0"/>
                  </a:cubicBezTo>
                  <a:cubicBezTo>
                    <a:pt x="7" y="1"/>
                    <a:pt x="4" y="3"/>
                    <a:pt x="0" y="4"/>
                  </a:cubicBezTo>
                  <a:cubicBezTo>
                    <a:pt x="1" y="5"/>
                    <a:pt x="2" y="6"/>
                    <a:pt x="2" y="7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880" y="196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798" y="1901"/>
              <a:ext cx="94" cy="75"/>
            </a:xfrm>
            <a:custGeom>
              <a:avLst/>
              <a:gdLst>
                <a:gd name="T0" fmla="*/ 38 w 53"/>
                <a:gd name="T1" fmla="*/ 0 h 42"/>
                <a:gd name="T2" fmla="*/ 8 w 53"/>
                <a:gd name="T3" fmla="*/ 35 h 42"/>
                <a:gd name="T4" fmla="*/ 14 w 53"/>
                <a:gd name="T5" fmla="*/ 22 h 42"/>
                <a:gd name="T6" fmla="*/ 38 w 53"/>
                <a:gd name="T7" fmla="*/ 42 h 42"/>
                <a:gd name="T8" fmla="*/ 43 w 53"/>
                <a:gd name="T9" fmla="*/ 30 h 42"/>
                <a:gd name="T10" fmla="*/ 46 w 53"/>
                <a:gd name="T11" fmla="*/ 36 h 42"/>
                <a:gd name="T12" fmla="*/ 38 w 53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42">
                  <a:moveTo>
                    <a:pt x="38" y="0"/>
                  </a:moveTo>
                  <a:cubicBezTo>
                    <a:pt x="34" y="24"/>
                    <a:pt x="0" y="4"/>
                    <a:pt x="8" y="35"/>
                  </a:cubicBezTo>
                  <a:cubicBezTo>
                    <a:pt x="9" y="31"/>
                    <a:pt x="12" y="27"/>
                    <a:pt x="14" y="22"/>
                  </a:cubicBezTo>
                  <a:cubicBezTo>
                    <a:pt x="31" y="22"/>
                    <a:pt x="20" y="36"/>
                    <a:pt x="38" y="42"/>
                  </a:cubicBezTo>
                  <a:cubicBezTo>
                    <a:pt x="38" y="35"/>
                    <a:pt x="38" y="29"/>
                    <a:pt x="43" y="30"/>
                  </a:cubicBezTo>
                  <a:cubicBezTo>
                    <a:pt x="41" y="25"/>
                    <a:pt x="46" y="35"/>
                    <a:pt x="46" y="36"/>
                  </a:cubicBezTo>
                  <a:cubicBezTo>
                    <a:pt x="53" y="25"/>
                    <a:pt x="48" y="7"/>
                    <a:pt x="38" y="0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736" y="1882"/>
              <a:ext cx="36" cy="41"/>
            </a:xfrm>
            <a:custGeom>
              <a:avLst/>
              <a:gdLst>
                <a:gd name="T0" fmla="*/ 1 w 20"/>
                <a:gd name="T1" fmla="*/ 23 h 23"/>
                <a:gd name="T2" fmla="*/ 18 w 20"/>
                <a:gd name="T3" fmla="*/ 0 h 23"/>
                <a:gd name="T4" fmla="*/ 1 w 20"/>
                <a:gd name="T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3">
                  <a:moveTo>
                    <a:pt x="1" y="23"/>
                  </a:moveTo>
                  <a:cubicBezTo>
                    <a:pt x="10" y="16"/>
                    <a:pt x="20" y="8"/>
                    <a:pt x="18" y="0"/>
                  </a:cubicBezTo>
                  <a:cubicBezTo>
                    <a:pt x="14" y="9"/>
                    <a:pt x="0" y="17"/>
                    <a:pt x="1" y="23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763" y="1749"/>
              <a:ext cx="74" cy="106"/>
            </a:xfrm>
            <a:custGeom>
              <a:avLst/>
              <a:gdLst>
                <a:gd name="T0" fmla="*/ 13 w 42"/>
                <a:gd name="T1" fmla="*/ 38 h 60"/>
                <a:gd name="T2" fmla="*/ 29 w 42"/>
                <a:gd name="T3" fmla="*/ 54 h 60"/>
                <a:gd name="T4" fmla="*/ 29 w 42"/>
                <a:gd name="T5" fmla="*/ 48 h 60"/>
                <a:gd name="T6" fmla="*/ 42 w 42"/>
                <a:gd name="T7" fmla="*/ 60 h 60"/>
                <a:gd name="T8" fmla="*/ 37 w 42"/>
                <a:gd name="T9" fmla="*/ 52 h 60"/>
                <a:gd name="T10" fmla="*/ 39 w 42"/>
                <a:gd name="T11" fmla="*/ 48 h 60"/>
                <a:gd name="T12" fmla="*/ 24 w 42"/>
                <a:gd name="T13" fmla="*/ 47 h 60"/>
                <a:gd name="T14" fmla="*/ 17 w 42"/>
                <a:gd name="T15" fmla="*/ 2 h 60"/>
                <a:gd name="T16" fmla="*/ 8 w 42"/>
                <a:gd name="T17" fmla="*/ 0 h 60"/>
                <a:gd name="T18" fmla="*/ 4 w 42"/>
                <a:gd name="T19" fmla="*/ 24 h 60"/>
                <a:gd name="T20" fmla="*/ 13 w 42"/>
                <a:gd name="T21" fmla="*/ 3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60">
                  <a:moveTo>
                    <a:pt x="13" y="38"/>
                  </a:moveTo>
                  <a:cubicBezTo>
                    <a:pt x="10" y="49"/>
                    <a:pt x="20" y="48"/>
                    <a:pt x="29" y="54"/>
                  </a:cubicBezTo>
                  <a:cubicBezTo>
                    <a:pt x="29" y="52"/>
                    <a:pt x="29" y="50"/>
                    <a:pt x="29" y="48"/>
                  </a:cubicBezTo>
                  <a:cubicBezTo>
                    <a:pt x="33" y="53"/>
                    <a:pt x="38" y="55"/>
                    <a:pt x="42" y="60"/>
                  </a:cubicBezTo>
                  <a:cubicBezTo>
                    <a:pt x="41" y="53"/>
                    <a:pt x="41" y="56"/>
                    <a:pt x="37" y="52"/>
                  </a:cubicBezTo>
                  <a:cubicBezTo>
                    <a:pt x="38" y="51"/>
                    <a:pt x="38" y="50"/>
                    <a:pt x="39" y="48"/>
                  </a:cubicBezTo>
                  <a:cubicBezTo>
                    <a:pt x="33" y="46"/>
                    <a:pt x="28" y="45"/>
                    <a:pt x="24" y="47"/>
                  </a:cubicBezTo>
                  <a:cubicBezTo>
                    <a:pt x="10" y="35"/>
                    <a:pt x="26" y="18"/>
                    <a:pt x="17" y="2"/>
                  </a:cubicBezTo>
                  <a:cubicBezTo>
                    <a:pt x="16" y="2"/>
                    <a:pt x="10" y="0"/>
                    <a:pt x="8" y="0"/>
                  </a:cubicBezTo>
                  <a:cubicBezTo>
                    <a:pt x="4" y="8"/>
                    <a:pt x="5" y="15"/>
                    <a:pt x="4" y="24"/>
                  </a:cubicBezTo>
                  <a:cubicBezTo>
                    <a:pt x="0" y="34"/>
                    <a:pt x="4" y="40"/>
                    <a:pt x="13" y="38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4843" y="1853"/>
              <a:ext cx="25" cy="45"/>
            </a:xfrm>
            <a:custGeom>
              <a:avLst/>
              <a:gdLst>
                <a:gd name="T0" fmla="*/ 0 w 14"/>
                <a:gd name="T1" fmla="*/ 3 h 25"/>
                <a:gd name="T2" fmla="*/ 7 w 14"/>
                <a:gd name="T3" fmla="*/ 11 h 25"/>
                <a:gd name="T4" fmla="*/ 1 w 14"/>
                <a:gd name="T5" fmla="*/ 13 h 25"/>
                <a:gd name="T6" fmla="*/ 7 w 14"/>
                <a:gd name="T7" fmla="*/ 25 h 25"/>
                <a:gd name="T8" fmla="*/ 10 w 14"/>
                <a:gd name="T9" fmla="*/ 25 h 25"/>
                <a:gd name="T10" fmla="*/ 12 w 14"/>
                <a:gd name="T11" fmla="*/ 17 h 25"/>
                <a:gd name="T12" fmla="*/ 0 w 14"/>
                <a:gd name="T13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5">
                  <a:moveTo>
                    <a:pt x="0" y="3"/>
                  </a:moveTo>
                  <a:cubicBezTo>
                    <a:pt x="2" y="6"/>
                    <a:pt x="4" y="9"/>
                    <a:pt x="7" y="11"/>
                  </a:cubicBezTo>
                  <a:cubicBezTo>
                    <a:pt x="6" y="12"/>
                    <a:pt x="2" y="13"/>
                    <a:pt x="1" y="13"/>
                  </a:cubicBezTo>
                  <a:cubicBezTo>
                    <a:pt x="3" y="16"/>
                    <a:pt x="5" y="22"/>
                    <a:pt x="7" y="25"/>
                  </a:cubicBezTo>
                  <a:cubicBezTo>
                    <a:pt x="8" y="25"/>
                    <a:pt x="9" y="25"/>
                    <a:pt x="10" y="25"/>
                  </a:cubicBezTo>
                  <a:cubicBezTo>
                    <a:pt x="6" y="17"/>
                    <a:pt x="12" y="19"/>
                    <a:pt x="12" y="17"/>
                  </a:cubicBezTo>
                  <a:cubicBezTo>
                    <a:pt x="14" y="8"/>
                    <a:pt x="10" y="0"/>
                    <a:pt x="0" y="3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4802" y="1868"/>
              <a:ext cx="23" cy="26"/>
            </a:xfrm>
            <a:custGeom>
              <a:avLst/>
              <a:gdLst>
                <a:gd name="T0" fmla="*/ 3 w 13"/>
                <a:gd name="T1" fmla="*/ 15 h 15"/>
                <a:gd name="T2" fmla="*/ 13 w 13"/>
                <a:gd name="T3" fmla="*/ 5 h 15"/>
                <a:gd name="T4" fmla="*/ 4 w 13"/>
                <a:gd name="T5" fmla="*/ 0 h 15"/>
                <a:gd name="T6" fmla="*/ 6 w 13"/>
                <a:gd name="T7" fmla="*/ 1 h 15"/>
                <a:gd name="T8" fmla="*/ 3 w 13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5">
                  <a:moveTo>
                    <a:pt x="3" y="15"/>
                  </a:moveTo>
                  <a:cubicBezTo>
                    <a:pt x="8" y="12"/>
                    <a:pt x="10" y="10"/>
                    <a:pt x="13" y="5"/>
                  </a:cubicBezTo>
                  <a:cubicBezTo>
                    <a:pt x="10" y="4"/>
                    <a:pt x="7" y="2"/>
                    <a:pt x="4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3" y="3"/>
                    <a:pt x="0" y="6"/>
                    <a:pt x="3" y="15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4818" y="1885"/>
              <a:ext cx="27" cy="32"/>
            </a:xfrm>
            <a:custGeom>
              <a:avLst/>
              <a:gdLst>
                <a:gd name="T0" fmla="*/ 10 w 15"/>
                <a:gd name="T1" fmla="*/ 3 h 18"/>
                <a:gd name="T2" fmla="*/ 6 w 15"/>
                <a:gd name="T3" fmla="*/ 0 h 18"/>
                <a:gd name="T4" fmla="*/ 0 w 15"/>
                <a:gd name="T5" fmla="*/ 10 h 18"/>
                <a:gd name="T6" fmla="*/ 6 w 15"/>
                <a:gd name="T7" fmla="*/ 18 h 18"/>
                <a:gd name="T8" fmla="*/ 9 w 15"/>
                <a:gd name="T9" fmla="*/ 10 h 18"/>
                <a:gd name="T10" fmla="*/ 9 w 15"/>
                <a:gd name="T11" fmla="*/ 11 h 18"/>
                <a:gd name="T12" fmla="*/ 15 w 15"/>
                <a:gd name="T13" fmla="*/ 0 h 18"/>
                <a:gd name="T14" fmla="*/ 10 w 15"/>
                <a:gd name="T15" fmla="*/ 6 h 18"/>
                <a:gd name="T16" fmla="*/ 10 w 15"/>
                <a:gd name="T17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8">
                  <a:moveTo>
                    <a:pt x="10" y="3"/>
                  </a:moveTo>
                  <a:cubicBezTo>
                    <a:pt x="9" y="2"/>
                    <a:pt x="7" y="1"/>
                    <a:pt x="6" y="0"/>
                  </a:cubicBezTo>
                  <a:cubicBezTo>
                    <a:pt x="5" y="1"/>
                    <a:pt x="0" y="8"/>
                    <a:pt x="0" y="10"/>
                  </a:cubicBezTo>
                  <a:cubicBezTo>
                    <a:pt x="2" y="13"/>
                    <a:pt x="4" y="15"/>
                    <a:pt x="6" y="18"/>
                  </a:cubicBezTo>
                  <a:cubicBezTo>
                    <a:pt x="7" y="16"/>
                    <a:pt x="8" y="13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12" y="9"/>
                    <a:pt x="13" y="4"/>
                    <a:pt x="15" y="0"/>
                  </a:cubicBezTo>
                  <a:cubicBezTo>
                    <a:pt x="14" y="1"/>
                    <a:pt x="11" y="3"/>
                    <a:pt x="10" y="6"/>
                  </a:cubicBezTo>
                  <a:cubicBezTo>
                    <a:pt x="10" y="5"/>
                    <a:pt x="10" y="4"/>
                    <a:pt x="10" y="3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4839" y="1898"/>
              <a:ext cx="13" cy="12"/>
            </a:xfrm>
            <a:custGeom>
              <a:avLst/>
              <a:gdLst>
                <a:gd name="T0" fmla="*/ 7 w 7"/>
                <a:gd name="T1" fmla="*/ 1 h 7"/>
                <a:gd name="T2" fmla="*/ 0 w 7"/>
                <a:gd name="T3" fmla="*/ 5 h 7"/>
                <a:gd name="T4" fmla="*/ 7 w 7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7" y="1"/>
                  </a:moveTo>
                  <a:cubicBezTo>
                    <a:pt x="4" y="2"/>
                    <a:pt x="1" y="0"/>
                    <a:pt x="0" y="5"/>
                  </a:cubicBezTo>
                  <a:cubicBezTo>
                    <a:pt x="4" y="7"/>
                    <a:pt x="3" y="3"/>
                    <a:pt x="7" y="1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4825" y="1848"/>
              <a:ext cx="14" cy="21"/>
            </a:xfrm>
            <a:custGeom>
              <a:avLst/>
              <a:gdLst>
                <a:gd name="T0" fmla="*/ 0 w 8"/>
                <a:gd name="T1" fmla="*/ 9 h 12"/>
                <a:gd name="T2" fmla="*/ 8 w 8"/>
                <a:gd name="T3" fmla="*/ 12 h 12"/>
                <a:gd name="T4" fmla="*/ 0 w 8"/>
                <a:gd name="T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2">
                  <a:moveTo>
                    <a:pt x="0" y="9"/>
                  </a:moveTo>
                  <a:cubicBezTo>
                    <a:pt x="4" y="10"/>
                    <a:pt x="5" y="8"/>
                    <a:pt x="8" y="12"/>
                  </a:cubicBezTo>
                  <a:cubicBezTo>
                    <a:pt x="2" y="0"/>
                    <a:pt x="4" y="6"/>
                    <a:pt x="0" y="9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779" y="1839"/>
              <a:ext cx="18" cy="20"/>
            </a:xfrm>
            <a:custGeom>
              <a:avLst/>
              <a:gdLst>
                <a:gd name="T0" fmla="*/ 0 w 10"/>
                <a:gd name="T1" fmla="*/ 0 h 11"/>
                <a:gd name="T2" fmla="*/ 9 w 10"/>
                <a:gd name="T3" fmla="*/ 11 h 11"/>
                <a:gd name="T4" fmla="*/ 0 w 10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1">
                  <a:moveTo>
                    <a:pt x="0" y="0"/>
                  </a:moveTo>
                  <a:cubicBezTo>
                    <a:pt x="2" y="4"/>
                    <a:pt x="5" y="8"/>
                    <a:pt x="9" y="11"/>
                  </a:cubicBezTo>
                  <a:cubicBezTo>
                    <a:pt x="8" y="5"/>
                    <a:pt x="10" y="1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765" y="1607"/>
              <a:ext cx="39" cy="55"/>
            </a:xfrm>
            <a:custGeom>
              <a:avLst/>
              <a:gdLst>
                <a:gd name="T0" fmla="*/ 16 w 22"/>
                <a:gd name="T1" fmla="*/ 0 h 31"/>
                <a:gd name="T2" fmla="*/ 9 w 22"/>
                <a:gd name="T3" fmla="*/ 31 h 31"/>
                <a:gd name="T4" fmla="*/ 16 w 22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31">
                  <a:moveTo>
                    <a:pt x="16" y="0"/>
                  </a:moveTo>
                  <a:cubicBezTo>
                    <a:pt x="5" y="7"/>
                    <a:pt x="0" y="20"/>
                    <a:pt x="9" y="31"/>
                  </a:cubicBezTo>
                  <a:cubicBezTo>
                    <a:pt x="18" y="24"/>
                    <a:pt x="22" y="10"/>
                    <a:pt x="16" y="0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571" y="1674"/>
              <a:ext cx="82" cy="96"/>
            </a:xfrm>
            <a:custGeom>
              <a:avLst/>
              <a:gdLst>
                <a:gd name="T0" fmla="*/ 0 w 46"/>
                <a:gd name="T1" fmla="*/ 24 h 54"/>
                <a:gd name="T2" fmla="*/ 0 w 46"/>
                <a:gd name="T3" fmla="*/ 2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6" h="54">
                  <a:moveTo>
                    <a:pt x="0" y="24"/>
                  </a:moveTo>
                  <a:cubicBezTo>
                    <a:pt x="2" y="54"/>
                    <a:pt x="46" y="0"/>
                    <a:pt x="0" y="24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513" y="2084"/>
              <a:ext cx="28" cy="28"/>
            </a:xfrm>
            <a:custGeom>
              <a:avLst/>
              <a:gdLst>
                <a:gd name="T0" fmla="*/ 9 w 16"/>
                <a:gd name="T1" fmla="*/ 14 h 16"/>
                <a:gd name="T2" fmla="*/ 16 w 16"/>
                <a:gd name="T3" fmla="*/ 16 h 16"/>
                <a:gd name="T4" fmla="*/ 7 w 16"/>
                <a:gd name="T5" fmla="*/ 0 h 16"/>
                <a:gd name="T6" fmla="*/ 0 w 16"/>
                <a:gd name="T7" fmla="*/ 5 h 16"/>
                <a:gd name="T8" fmla="*/ 9 w 16"/>
                <a:gd name="T9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9" y="14"/>
                  </a:moveTo>
                  <a:cubicBezTo>
                    <a:pt x="12" y="14"/>
                    <a:pt x="13" y="16"/>
                    <a:pt x="16" y="16"/>
                  </a:cubicBezTo>
                  <a:cubicBezTo>
                    <a:pt x="14" y="11"/>
                    <a:pt x="10" y="4"/>
                    <a:pt x="7" y="0"/>
                  </a:cubicBezTo>
                  <a:cubicBezTo>
                    <a:pt x="5" y="2"/>
                    <a:pt x="2" y="3"/>
                    <a:pt x="0" y="5"/>
                  </a:cubicBezTo>
                  <a:cubicBezTo>
                    <a:pt x="6" y="7"/>
                    <a:pt x="6" y="11"/>
                    <a:pt x="9" y="14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557" y="2105"/>
              <a:ext cx="11" cy="11"/>
            </a:xfrm>
            <a:custGeom>
              <a:avLst/>
              <a:gdLst>
                <a:gd name="T0" fmla="*/ 0 w 6"/>
                <a:gd name="T1" fmla="*/ 0 h 6"/>
                <a:gd name="T2" fmla="*/ 3 w 6"/>
                <a:gd name="T3" fmla="*/ 6 h 6"/>
                <a:gd name="T4" fmla="*/ 6 w 6"/>
                <a:gd name="T5" fmla="*/ 2 h 6"/>
                <a:gd name="T6" fmla="*/ 0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0" y="0"/>
                    <a:pt x="2" y="5"/>
                    <a:pt x="3" y="6"/>
                  </a:cubicBezTo>
                  <a:cubicBezTo>
                    <a:pt x="4" y="4"/>
                    <a:pt x="5" y="3"/>
                    <a:pt x="6" y="2"/>
                  </a:cubicBezTo>
                  <a:cubicBezTo>
                    <a:pt x="4" y="0"/>
                    <a:pt x="1" y="1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401" y="2079"/>
              <a:ext cx="11" cy="16"/>
            </a:xfrm>
            <a:custGeom>
              <a:avLst/>
              <a:gdLst>
                <a:gd name="T0" fmla="*/ 0 w 6"/>
                <a:gd name="T1" fmla="*/ 0 h 9"/>
                <a:gd name="T2" fmla="*/ 6 w 6"/>
                <a:gd name="T3" fmla="*/ 9 h 9"/>
                <a:gd name="T4" fmla="*/ 2 w 6"/>
                <a:gd name="T5" fmla="*/ 0 h 9"/>
                <a:gd name="T6" fmla="*/ 0 w 6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0" y="0"/>
                  </a:moveTo>
                  <a:cubicBezTo>
                    <a:pt x="2" y="3"/>
                    <a:pt x="4" y="6"/>
                    <a:pt x="6" y="9"/>
                  </a:cubicBezTo>
                  <a:cubicBezTo>
                    <a:pt x="5" y="6"/>
                    <a:pt x="3" y="3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405" y="207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405" y="2079"/>
              <a:ext cx="2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405" y="207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382" y="2040"/>
              <a:ext cx="9" cy="16"/>
            </a:xfrm>
            <a:custGeom>
              <a:avLst/>
              <a:gdLst>
                <a:gd name="T0" fmla="*/ 5 w 5"/>
                <a:gd name="T1" fmla="*/ 9 h 9"/>
                <a:gd name="T2" fmla="*/ 0 w 5"/>
                <a:gd name="T3" fmla="*/ 1 h 9"/>
                <a:gd name="T4" fmla="*/ 5 w 5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5" y="9"/>
                  </a:moveTo>
                  <a:cubicBezTo>
                    <a:pt x="4" y="6"/>
                    <a:pt x="2" y="3"/>
                    <a:pt x="0" y="1"/>
                  </a:cubicBezTo>
                  <a:cubicBezTo>
                    <a:pt x="0" y="0"/>
                    <a:pt x="2" y="7"/>
                    <a:pt x="5" y="9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28" y="1433"/>
              <a:ext cx="60" cy="62"/>
            </a:xfrm>
            <a:custGeom>
              <a:avLst/>
              <a:gdLst>
                <a:gd name="T0" fmla="*/ 13 w 34"/>
                <a:gd name="T1" fmla="*/ 14 h 35"/>
                <a:gd name="T2" fmla="*/ 15 w 34"/>
                <a:gd name="T3" fmla="*/ 23 h 35"/>
                <a:gd name="T4" fmla="*/ 17 w 34"/>
                <a:gd name="T5" fmla="*/ 35 h 35"/>
                <a:gd name="T6" fmla="*/ 25 w 34"/>
                <a:gd name="T7" fmla="*/ 9 h 35"/>
                <a:gd name="T8" fmla="*/ 13 w 34"/>
                <a:gd name="T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5">
                  <a:moveTo>
                    <a:pt x="13" y="14"/>
                  </a:moveTo>
                  <a:cubicBezTo>
                    <a:pt x="16" y="17"/>
                    <a:pt x="16" y="19"/>
                    <a:pt x="15" y="23"/>
                  </a:cubicBezTo>
                  <a:cubicBezTo>
                    <a:pt x="13" y="30"/>
                    <a:pt x="13" y="33"/>
                    <a:pt x="17" y="35"/>
                  </a:cubicBezTo>
                  <a:cubicBezTo>
                    <a:pt x="22" y="29"/>
                    <a:pt x="34" y="14"/>
                    <a:pt x="25" y="9"/>
                  </a:cubicBezTo>
                  <a:cubicBezTo>
                    <a:pt x="12" y="0"/>
                    <a:pt x="0" y="23"/>
                    <a:pt x="13" y="14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72" y="1419"/>
              <a:ext cx="64" cy="44"/>
            </a:xfrm>
            <a:custGeom>
              <a:avLst/>
              <a:gdLst>
                <a:gd name="T0" fmla="*/ 26 w 36"/>
                <a:gd name="T1" fmla="*/ 19 h 25"/>
                <a:gd name="T2" fmla="*/ 12 w 36"/>
                <a:gd name="T3" fmla="*/ 25 h 25"/>
                <a:gd name="T4" fmla="*/ 26 w 36"/>
                <a:gd name="T5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5">
                  <a:moveTo>
                    <a:pt x="26" y="19"/>
                  </a:moveTo>
                  <a:cubicBezTo>
                    <a:pt x="36" y="0"/>
                    <a:pt x="0" y="9"/>
                    <a:pt x="12" y="25"/>
                  </a:cubicBezTo>
                  <a:cubicBezTo>
                    <a:pt x="17" y="16"/>
                    <a:pt x="20" y="19"/>
                    <a:pt x="26" y="19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60" y="1291"/>
              <a:ext cx="202" cy="158"/>
            </a:xfrm>
            <a:custGeom>
              <a:avLst/>
              <a:gdLst>
                <a:gd name="T0" fmla="*/ 30 w 114"/>
                <a:gd name="T1" fmla="*/ 66 h 89"/>
                <a:gd name="T2" fmla="*/ 0 w 114"/>
                <a:gd name="T3" fmla="*/ 82 h 89"/>
                <a:gd name="T4" fmla="*/ 44 w 114"/>
                <a:gd name="T5" fmla="*/ 86 h 89"/>
                <a:gd name="T6" fmla="*/ 60 w 114"/>
                <a:gd name="T7" fmla="*/ 80 h 89"/>
                <a:gd name="T8" fmla="*/ 59 w 114"/>
                <a:gd name="T9" fmla="*/ 72 h 89"/>
                <a:gd name="T10" fmla="*/ 90 w 114"/>
                <a:gd name="T11" fmla="*/ 67 h 89"/>
                <a:gd name="T12" fmla="*/ 90 w 114"/>
                <a:gd name="T13" fmla="*/ 73 h 89"/>
                <a:gd name="T14" fmla="*/ 101 w 114"/>
                <a:gd name="T15" fmla="*/ 0 h 89"/>
                <a:gd name="T16" fmla="*/ 102 w 114"/>
                <a:gd name="T17" fmla="*/ 3 h 89"/>
                <a:gd name="T18" fmla="*/ 91 w 114"/>
                <a:gd name="T19" fmla="*/ 23 h 89"/>
                <a:gd name="T20" fmla="*/ 63 w 114"/>
                <a:gd name="T21" fmla="*/ 52 h 89"/>
                <a:gd name="T22" fmla="*/ 62 w 114"/>
                <a:gd name="T23" fmla="*/ 46 h 89"/>
                <a:gd name="T24" fmla="*/ 30 w 114"/>
                <a:gd name="T25" fmla="*/ 6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4" h="89">
                  <a:moveTo>
                    <a:pt x="30" y="66"/>
                  </a:moveTo>
                  <a:cubicBezTo>
                    <a:pt x="16" y="65"/>
                    <a:pt x="11" y="76"/>
                    <a:pt x="0" y="82"/>
                  </a:cubicBezTo>
                  <a:cubicBezTo>
                    <a:pt x="12" y="84"/>
                    <a:pt x="48" y="65"/>
                    <a:pt x="44" y="86"/>
                  </a:cubicBezTo>
                  <a:cubicBezTo>
                    <a:pt x="50" y="89"/>
                    <a:pt x="55" y="85"/>
                    <a:pt x="60" y="80"/>
                  </a:cubicBezTo>
                  <a:cubicBezTo>
                    <a:pt x="58" y="76"/>
                    <a:pt x="59" y="75"/>
                    <a:pt x="59" y="72"/>
                  </a:cubicBezTo>
                  <a:cubicBezTo>
                    <a:pt x="68" y="81"/>
                    <a:pt x="83" y="75"/>
                    <a:pt x="90" y="67"/>
                  </a:cubicBezTo>
                  <a:cubicBezTo>
                    <a:pt x="90" y="69"/>
                    <a:pt x="90" y="71"/>
                    <a:pt x="90" y="73"/>
                  </a:cubicBezTo>
                  <a:cubicBezTo>
                    <a:pt x="104" y="63"/>
                    <a:pt x="114" y="12"/>
                    <a:pt x="101" y="0"/>
                  </a:cubicBezTo>
                  <a:cubicBezTo>
                    <a:pt x="101" y="0"/>
                    <a:pt x="102" y="3"/>
                    <a:pt x="102" y="3"/>
                  </a:cubicBezTo>
                  <a:cubicBezTo>
                    <a:pt x="90" y="2"/>
                    <a:pt x="92" y="15"/>
                    <a:pt x="91" y="23"/>
                  </a:cubicBezTo>
                  <a:cubicBezTo>
                    <a:pt x="88" y="38"/>
                    <a:pt x="76" y="47"/>
                    <a:pt x="63" y="52"/>
                  </a:cubicBezTo>
                  <a:cubicBezTo>
                    <a:pt x="62" y="49"/>
                    <a:pt x="62" y="50"/>
                    <a:pt x="62" y="46"/>
                  </a:cubicBezTo>
                  <a:cubicBezTo>
                    <a:pt x="54" y="62"/>
                    <a:pt x="47" y="66"/>
                    <a:pt x="30" y="66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5118" y="1204"/>
              <a:ext cx="101" cy="83"/>
            </a:xfrm>
            <a:custGeom>
              <a:avLst/>
              <a:gdLst>
                <a:gd name="T0" fmla="*/ 8 w 57"/>
                <a:gd name="T1" fmla="*/ 25 h 47"/>
                <a:gd name="T2" fmla="*/ 2 w 57"/>
                <a:gd name="T3" fmla="*/ 47 h 47"/>
                <a:gd name="T4" fmla="*/ 13 w 57"/>
                <a:gd name="T5" fmla="*/ 42 h 47"/>
                <a:gd name="T6" fmla="*/ 6 w 57"/>
                <a:gd name="T7" fmla="*/ 37 h 47"/>
                <a:gd name="T8" fmla="*/ 30 w 57"/>
                <a:gd name="T9" fmla="*/ 38 h 47"/>
                <a:gd name="T10" fmla="*/ 57 w 57"/>
                <a:gd name="T11" fmla="*/ 25 h 47"/>
                <a:gd name="T12" fmla="*/ 55 w 57"/>
                <a:gd name="T13" fmla="*/ 16 h 47"/>
                <a:gd name="T14" fmla="*/ 21 w 57"/>
                <a:gd name="T15" fmla="*/ 0 h 47"/>
                <a:gd name="T16" fmla="*/ 8 w 57"/>
                <a:gd name="T17" fmla="*/ 2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47">
                  <a:moveTo>
                    <a:pt x="8" y="25"/>
                  </a:moveTo>
                  <a:cubicBezTo>
                    <a:pt x="5" y="26"/>
                    <a:pt x="0" y="38"/>
                    <a:pt x="2" y="47"/>
                  </a:cubicBezTo>
                  <a:cubicBezTo>
                    <a:pt x="6" y="47"/>
                    <a:pt x="10" y="45"/>
                    <a:pt x="13" y="42"/>
                  </a:cubicBezTo>
                  <a:cubicBezTo>
                    <a:pt x="10" y="40"/>
                    <a:pt x="8" y="39"/>
                    <a:pt x="6" y="37"/>
                  </a:cubicBezTo>
                  <a:cubicBezTo>
                    <a:pt x="16" y="31"/>
                    <a:pt x="21" y="33"/>
                    <a:pt x="30" y="38"/>
                  </a:cubicBezTo>
                  <a:cubicBezTo>
                    <a:pt x="33" y="40"/>
                    <a:pt x="48" y="26"/>
                    <a:pt x="57" y="25"/>
                  </a:cubicBezTo>
                  <a:cubicBezTo>
                    <a:pt x="56" y="23"/>
                    <a:pt x="55" y="17"/>
                    <a:pt x="55" y="16"/>
                  </a:cubicBezTo>
                  <a:cubicBezTo>
                    <a:pt x="40" y="19"/>
                    <a:pt x="31" y="9"/>
                    <a:pt x="21" y="0"/>
                  </a:cubicBezTo>
                  <a:cubicBezTo>
                    <a:pt x="20" y="9"/>
                    <a:pt x="20" y="22"/>
                    <a:pt x="8" y="25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5217" y="1223"/>
              <a:ext cx="12" cy="16"/>
            </a:xfrm>
            <a:custGeom>
              <a:avLst/>
              <a:gdLst>
                <a:gd name="T0" fmla="*/ 0 w 7"/>
                <a:gd name="T1" fmla="*/ 9 h 9"/>
                <a:gd name="T2" fmla="*/ 7 w 7"/>
                <a:gd name="T3" fmla="*/ 0 h 9"/>
                <a:gd name="T4" fmla="*/ 0 w 7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0" y="9"/>
                  </a:moveTo>
                  <a:cubicBezTo>
                    <a:pt x="5" y="7"/>
                    <a:pt x="7" y="1"/>
                    <a:pt x="7" y="0"/>
                  </a:cubicBezTo>
                  <a:cubicBezTo>
                    <a:pt x="6" y="1"/>
                    <a:pt x="2" y="5"/>
                    <a:pt x="0" y="9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5251" y="1199"/>
              <a:ext cx="23" cy="19"/>
            </a:xfrm>
            <a:custGeom>
              <a:avLst/>
              <a:gdLst>
                <a:gd name="T0" fmla="*/ 0 w 13"/>
                <a:gd name="T1" fmla="*/ 11 h 11"/>
                <a:gd name="T2" fmla="*/ 13 w 13"/>
                <a:gd name="T3" fmla="*/ 4 h 11"/>
                <a:gd name="T4" fmla="*/ 0 w 13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1">
                  <a:moveTo>
                    <a:pt x="0" y="11"/>
                  </a:moveTo>
                  <a:cubicBezTo>
                    <a:pt x="4" y="8"/>
                    <a:pt x="9" y="7"/>
                    <a:pt x="13" y="4"/>
                  </a:cubicBezTo>
                  <a:cubicBezTo>
                    <a:pt x="8" y="0"/>
                    <a:pt x="3" y="4"/>
                    <a:pt x="0" y="11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5286" y="1184"/>
              <a:ext cx="18" cy="15"/>
            </a:xfrm>
            <a:custGeom>
              <a:avLst/>
              <a:gdLst>
                <a:gd name="T0" fmla="*/ 4 w 10"/>
                <a:gd name="T1" fmla="*/ 5 h 8"/>
                <a:gd name="T2" fmla="*/ 10 w 10"/>
                <a:gd name="T3" fmla="*/ 0 h 8"/>
                <a:gd name="T4" fmla="*/ 4 w 10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8">
                  <a:moveTo>
                    <a:pt x="4" y="5"/>
                  </a:moveTo>
                  <a:cubicBezTo>
                    <a:pt x="0" y="8"/>
                    <a:pt x="9" y="1"/>
                    <a:pt x="10" y="0"/>
                  </a:cubicBezTo>
                  <a:cubicBezTo>
                    <a:pt x="5" y="0"/>
                    <a:pt x="6" y="3"/>
                    <a:pt x="4" y="5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5149" y="998"/>
              <a:ext cx="50" cy="192"/>
            </a:xfrm>
            <a:custGeom>
              <a:avLst/>
              <a:gdLst>
                <a:gd name="T0" fmla="*/ 21 w 28"/>
                <a:gd name="T1" fmla="*/ 65 h 108"/>
                <a:gd name="T2" fmla="*/ 28 w 28"/>
                <a:gd name="T3" fmla="*/ 70 h 108"/>
                <a:gd name="T4" fmla="*/ 9 w 28"/>
                <a:gd name="T5" fmla="*/ 0 h 108"/>
                <a:gd name="T6" fmla="*/ 1 w 28"/>
                <a:gd name="T7" fmla="*/ 24 h 108"/>
                <a:gd name="T8" fmla="*/ 5 w 28"/>
                <a:gd name="T9" fmla="*/ 51 h 108"/>
                <a:gd name="T10" fmla="*/ 4 w 28"/>
                <a:gd name="T11" fmla="*/ 108 h 108"/>
                <a:gd name="T12" fmla="*/ 21 w 28"/>
                <a:gd name="T13" fmla="*/ 103 h 108"/>
                <a:gd name="T14" fmla="*/ 21 w 28"/>
                <a:gd name="T15" fmla="*/ 6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08">
                  <a:moveTo>
                    <a:pt x="21" y="65"/>
                  </a:moveTo>
                  <a:cubicBezTo>
                    <a:pt x="23" y="67"/>
                    <a:pt x="26" y="69"/>
                    <a:pt x="28" y="70"/>
                  </a:cubicBezTo>
                  <a:cubicBezTo>
                    <a:pt x="21" y="49"/>
                    <a:pt x="20" y="15"/>
                    <a:pt x="9" y="0"/>
                  </a:cubicBezTo>
                  <a:cubicBezTo>
                    <a:pt x="10" y="10"/>
                    <a:pt x="2" y="14"/>
                    <a:pt x="1" y="24"/>
                  </a:cubicBezTo>
                  <a:cubicBezTo>
                    <a:pt x="0" y="33"/>
                    <a:pt x="5" y="42"/>
                    <a:pt x="5" y="51"/>
                  </a:cubicBezTo>
                  <a:cubicBezTo>
                    <a:pt x="7" y="70"/>
                    <a:pt x="4" y="89"/>
                    <a:pt x="4" y="108"/>
                  </a:cubicBezTo>
                  <a:cubicBezTo>
                    <a:pt x="9" y="100"/>
                    <a:pt x="15" y="98"/>
                    <a:pt x="21" y="103"/>
                  </a:cubicBezTo>
                  <a:cubicBezTo>
                    <a:pt x="11" y="93"/>
                    <a:pt x="4" y="71"/>
                    <a:pt x="21" y="65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3673" y="547"/>
              <a:ext cx="8" cy="9"/>
            </a:xfrm>
            <a:custGeom>
              <a:avLst/>
              <a:gdLst>
                <a:gd name="T0" fmla="*/ 3 w 5"/>
                <a:gd name="T1" fmla="*/ 4 h 5"/>
                <a:gd name="T2" fmla="*/ 5 w 5"/>
                <a:gd name="T3" fmla="*/ 5 h 5"/>
                <a:gd name="T4" fmla="*/ 3 w 5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4" y="4"/>
                    <a:pt x="4" y="4"/>
                    <a:pt x="5" y="5"/>
                  </a:cubicBezTo>
                  <a:cubicBezTo>
                    <a:pt x="5" y="3"/>
                    <a:pt x="0" y="0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3561" y="316"/>
              <a:ext cx="335" cy="247"/>
            </a:xfrm>
            <a:custGeom>
              <a:avLst/>
              <a:gdLst>
                <a:gd name="T0" fmla="*/ 25 w 189"/>
                <a:gd name="T1" fmla="*/ 121 h 139"/>
                <a:gd name="T2" fmla="*/ 29 w 189"/>
                <a:gd name="T3" fmla="*/ 130 h 139"/>
                <a:gd name="T4" fmla="*/ 40 w 189"/>
                <a:gd name="T5" fmla="*/ 134 h 139"/>
                <a:gd name="T6" fmla="*/ 68 w 189"/>
                <a:gd name="T7" fmla="*/ 136 h 139"/>
                <a:gd name="T8" fmla="*/ 66 w 189"/>
                <a:gd name="T9" fmla="*/ 134 h 139"/>
                <a:gd name="T10" fmla="*/ 93 w 189"/>
                <a:gd name="T11" fmla="*/ 58 h 139"/>
                <a:gd name="T12" fmla="*/ 134 w 189"/>
                <a:gd name="T13" fmla="*/ 39 h 139"/>
                <a:gd name="T14" fmla="*/ 179 w 189"/>
                <a:gd name="T15" fmla="*/ 21 h 139"/>
                <a:gd name="T16" fmla="*/ 140 w 189"/>
                <a:gd name="T17" fmla="*/ 19 h 139"/>
                <a:gd name="T18" fmla="*/ 94 w 189"/>
                <a:gd name="T19" fmla="*/ 28 h 139"/>
                <a:gd name="T20" fmla="*/ 70 w 189"/>
                <a:gd name="T21" fmla="*/ 42 h 139"/>
                <a:gd name="T22" fmla="*/ 49 w 189"/>
                <a:gd name="T23" fmla="*/ 47 h 139"/>
                <a:gd name="T24" fmla="*/ 35 w 189"/>
                <a:gd name="T25" fmla="*/ 85 h 139"/>
                <a:gd name="T26" fmla="*/ 15 w 189"/>
                <a:gd name="T27" fmla="*/ 103 h 139"/>
                <a:gd name="T28" fmla="*/ 25 w 189"/>
                <a:gd name="T29" fmla="*/ 121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9" h="139">
                  <a:moveTo>
                    <a:pt x="25" y="121"/>
                  </a:moveTo>
                  <a:cubicBezTo>
                    <a:pt x="27" y="123"/>
                    <a:pt x="29" y="126"/>
                    <a:pt x="29" y="130"/>
                  </a:cubicBezTo>
                  <a:cubicBezTo>
                    <a:pt x="30" y="137"/>
                    <a:pt x="35" y="130"/>
                    <a:pt x="40" y="134"/>
                  </a:cubicBezTo>
                  <a:cubicBezTo>
                    <a:pt x="44" y="139"/>
                    <a:pt x="61" y="136"/>
                    <a:pt x="68" y="136"/>
                  </a:cubicBezTo>
                  <a:cubicBezTo>
                    <a:pt x="67" y="135"/>
                    <a:pt x="66" y="134"/>
                    <a:pt x="66" y="134"/>
                  </a:cubicBezTo>
                  <a:cubicBezTo>
                    <a:pt x="27" y="105"/>
                    <a:pt x="65" y="78"/>
                    <a:pt x="93" y="58"/>
                  </a:cubicBezTo>
                  <a:cubicBezTo>
                    <a:pt x="107" y="49"/>
                    <a:pt x="117" y="43"/>
                    <a:pt x="134" y="39"/>
                  </a:cubicBezTo>
                  <a:cubicBezTo>
                    <a:pt x="145" y="37"/>
                    <a:pt x="173" y="32"/>
                    <a:pt x="179" y="21"/>
                  </a:cubicBezTo>
                  <a:cubicBezTo>
                    <a:pt x="189" y="0"/>
                    <a:pt x="145" y="17"/>
                    <a:pt x="140" y="19"/>
                  </a:cubicBezTo>
                  <a:cubicBezTo>
                    <a:pt x="122" y="27"/>
                    <a:pt x="111" y="24"/>
                    <a:pt x="94" y="28"/>
                  </a:cubicBezTo>
                  <a:cubicBezTo>
                    <a:pt x="84" y="31"/>
                    <a:pt x="79" y="38"/>
                    <a:pt x="70" y="42"/>
                  </a:cubicBezTo>
                  <a:cubicBezTo>
                    <a:pt x="66" y="44"/>
                    <a:pt x="52" y="45"/>
                    <a:pt x="49" y="47"/>
                  </a:cubicBezTo>
                  <a:cubicBezTo>
                    <a:pt x="44" y="52"/>
                    <a:pt x="30" y="80"/>
                    <a:pt x="35" y="85"/>
                  </a:cubicBezTo>
                  <a:cubicBezTo>
                    <a:pt x="21" y="87"/>
                    <a:pt x="22" y="96"/>
                    <a:pt x="15" y="103"/>
                  </a:cubicBezTo>
                  <a:cubicBezTo>
                    <a:pt x="0" y="120"/>
                    <a:pt x="17" y="115"/>
                    <a:pt x="25" y="121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69" name="Freeform 71"/>
            <p:cNvSpPr>
              <a:spLocks noEditPoints="1"/>
            </p:cNvSpPr>
            <p:nvPr/>
          </p:nvSpPr>
          <p:spPr bwMode="auto">
            <a:xfrm>
              <a:off x="2382" y="306"/>
              <a:ext cx="3611" cy="2401"/>
            </a:xfrm>
            <a:custGeom>
              <a:avLst/>
              <a:gdLst>
                <a:gd name="T0" fmla="*/ 1825 w 2037"/>
                <a:gd name="T1" fmla="*/ 156 h 1353"/>
                <a:gd name="T2" fmla="*/ 1655 w 2037"/>
                <a:gd name="T3" fmla="*/ 121 h 1353"/>
                <a:gd name="T4" fmla="*/ 1569 w 2037"/>
                <a:gd name="T5" fmla="*/ 96 h 1353"/>
                <a:gd name="T6" fmla="*/ 1316 w 2037"/>
                <a:gd name="T7" fmla="*/ 89 h 1353"/>
                <a:gd name="T8" fmla="*/ 1188 w 2037"/>
                <a:gd name="T9" fmla="*/ 5 h 1353"/>
                <a:gd name="T10" fmla="*/ 964 w 2037"/>
                <a:gd name="T11" fmla="*/ 109 h 1353"/>
                <a:gd name="T12" fmla="*/ 881 w 2037"/>
                <a:gd name="T13" fmla="*/ 134 h 1353"/>
                <a:gd name="T14" fmla="*/ 844 w 2037"/>
                <a:gd name="T15" fmla="*/ 175 h 1353"/>
                <a:gd name="T16" fmla="*/ 677 w 2037"/>
                <a:gd name="T17" fmla="*/ 176 h 1353"/>
                <a:gd name="T18" fmla="*/ 531 w 2037"/>
                <a:gd name="T19" fmla="*/ 249 h 1353"/>
                <a:gd name="T20" fmla="*/ 489 w 2037"/>
                <a:gd name="T21" fmla="*/ 157 h 1353"/>
                <a:gd name="T22" fmla="*/ 386 w 2037"/>
                <a:gd name="T23" fmla="*/ 140 h 1353"/>
                <a:gd name="T24" fmla="*/ 344 w 2037"/>
                <a:gd name="T25" fmla="*/ 164 h 1353"/>
                <a:gd name="T26" fmla="*/ 221 w 2037"/>
                <a:gd name="T27" fmla="*/ 321 h 1353"/>
                <a:gd name="T28" fmla="*/ 350 w 2037"/>
                <a:gd name="T29" fmla="*/ 319 h 1353"/>
                <a:gd name="T30" fmla="*/ 456 w 2037"/>
                <a:gd name="T31" fmla="*/ 312 h 1353"/>
                <a:gd name="T32" fmla="*/ 384 w 2037"/>
                <a:gd name="T33" fmla="*/ 345 h 1353"/>
                <a:gd name="T34" fmla="*/ 293 w 2037"/>
                <a:gd name="T35" fmla="*/ 380 h 1353"/>
                <a:gd name="T36" fmla="*/ 249 w 2037"/>
                <a:gd name="T37" fmla="*/ 371 h 1353"/>
                <a:gd name="T38" fmla="*/ 159 w 2037"/>
                <a:gd name="T39" fmla="*/ 464 h 1353"/>
                <a:gd name="T40" fmla="*/ 105 w 2037"/>
                <a:gd name="T41" fmla="*/ 534 h 1353"/>
                <a:gd name="T42" fmla="*/ 181 w 2037"/>
                <a:gd name="T43" fmla="*/ 562 h 1353"/>
                <a:gd name="T44" fmla="*/ 315 w 2037"/>
                <a:gd name="T45" fmla="*/ 568 h 1353"/>
                <a:gd name="T46" fmla="*/ 312 w 2037"/>
                <a:gd name="T47" fmla="*/ 550 h 1353"/>
                <a:gd name="T48" fmla="*/ 397 w 2037"/>
                <a:gd name="T49" fmla="*/ 608 h 1353"/>
                <a:gd name="T50" fmla="*/ 403 w 2037"/>
                <a:gd name="T51" fmla="*/ 575 h 1353"/>
                <a:gd name="T52" fmla="*/ 522 w 2037"/>
                <a:gd name="T53" fmla="*/ 508 h 1353"/>
                <a:gd name="T54" fmla="*/ 579 w 2037"/>
                <a:gd name="T55" fmla="*/ 556 h 1353"/>
                <a:gd name="T56" fmla="*/ 479 w 2037"/>
                <a:gd name="T57" fmla="*/ 613 h 1353"/>
                <a:gd name="T58" fmla="*/ 437 w 2037"/>
                <a:gd name="T59" fmla="*/ 673 h 1353"/>
                <a:gd name="T60" fmla="*/ 296 w 2037"/>
                <a:gd name="T61" fmla="*/ 649 h 1353"/>
                <a:gd name="T62" fmla="*/ 109 w 2037"/>
                <a:gd name="T63" fmla="*/ 628 h 1353"/>
                <a:gd name="T64" fmla="*/ 18 w 2037"/>
                <a:gd name="T65" fmla="*/ 747 h 1353"/>
                <a:gd name="T66" fmla="*/ 54 w 2037"/>
                <a:gd name="T67" fmla="*/ 925 h 1353"/>
                <a:gd name="T68" fmla="*/ 258 w 2037"/>
                <a:gd name="T69" fmla="*/ 947 h 1353"/>
                <a:gd name="T70" fmla="*/ 289 w 2037"/>
                <a:gd name="T71" fmla="*/ 1135 h 1353"/>
                <a:gd name="T72" fmla="*/ 370 w 2037"/>
                <a:gd name="T73" fmla="*/ 1350 h 1353"/>
                <a:gd name="T74" fmla="*/ 515 w 2037"/>
                <a:gd name="T75" fmla="*/ 1239 h 1353"/>
                <a:gd name="T76" fmla="*/ 551 w 2037"/>
                <a:gd name="T77" fmla="*/ 1041 h 1353"/>
                <a:gd name="T78" fmla="*/ 652 w 2037"/>
                <a:gd name="T79" fmla="*/ 879 h 1353"/>
                <a:gd name="T80" fmla="*/ 483 w 2037"/>
                <a:gd name="T81" fmla="*/ 685 h 1353"/>
                <a:gd name="T82" fmla="*/ 612 w 2037"/>
                <a:gd name="T83" fmla="*/ 866 h 1353"/>
                <a:gd name="T84" fmla="*/ 743 w 2037"/>
                <a:gd name="T85" fmla="*/ 749 h 1353"/>
                <a:gd name="T86" fmla="*/ 777 w 2037"/>
                <a:gd name="T87" fmla="*/ 739 h 1353"/>
                <a:gd name="T88" fmla="*/ 894 w 2037"/>
                <a:gd name="T89" fmla="*/ 836 h 1353"/>
                <a:gd name="T90" fmla="*/ 1017 w 2037"/>
                <a:gd name="T91" fmla="*/ 776 h 1353"/>
                <a:gd name="T92" fmla="*/ 1151 w 2037"/>
                <a:gd name="T93" fmla="*/ 852 h 1353"/>
                <a:gd name="T94" fmla="*/ 1241 w 2037"/>
                <a:gd name="T95" fmla="*/ 872 h 1353"/>
                <a:gd name="T96" fmla="*/ 1339 w 2037"/>
                <a:gd name="T97" fmla="*/ 738 h 1353"/>
                <a:gd name="T98" fmla="*/ 1341 w 2037"/>
                <a:gd name="T99" fmla="*/ 628 h 1353"/>
                <a:gd name="T100" fmla="*/ 1415 w 2037"/>
                <a:gd name="T101" fmla="*/ 602 h 1353"/>
                <a:gd name="T102" fmla="*/ 1517 w 2037"/>
                <a:gd name="T103" fmla="*/ 510 h 1353"/>
                <a:gd name="T104" fmla="*/ 1528 w 2037"/>
                <a:gd name="T105" fmla="*/ 359 h 1353"/>
                <a:gd name="T106" fmla="*/ 1708 w 2037"/>
                <a:gd name="T107" fmla="*/ 289 h 1353"/>
                <a:gd name="T108" fmla="*/ 1714 w 2037"/>
                <a:gd name="T109" fmla="*/ 433 h 1353"/>
                <a:gd name="T110" fmla="*/ 1813 w 2037"/>
                <a:gd name="T111" fmla="*/ 309 h 1353"/>
                <a:gd name="T112" fmla="*/ 1939 w 2037"/>
                <a:gd name="T113" fmla="*/ 229 h 1353"/>
                <a:gd name="T114" fmla="*/ 683 w 2037"/>
                <a:gd name="T115" fmla="*/ 573 h 1353"/>
                <a:gd name="T116" fmla="*/ 700 w 2037"/>
                <a:gd name="T117" fmla="*/ 506 h 1353"/>
                <a:gd name="T118" fmla="*/ 776 w 2037"/>
                <a:gd name="T119" fmla="*/ 627 h 1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37" h="1353">
                  <a:moveTo>
                    <a:pt x="1961" y="184"/>
                  </a:moveTo>
                  <a:cubicBezTo>
                    <a:pt x="1958" y="168"/>
                    <a:pt x="1948" y="174"/>
                    <a:pt x="1937" y="169"/>
                  </a:cubicBezTo>
                  <a:cubicBezTo>
                    <a:pt x="1933" y="167"/>
                    <a:pt x="1925" y="158"/>
                    <a:pt x="1922" y="157"/>
                  </a:cubicBezTo>
                  <a:cubicBezTo>
                    <a:pt x="1917" y="156"/>
                    <a:pt x="1913" y="161"/>
                    <a:pt x="1907" y="159"/>
                  </a:cubicBezTo>
                  <a:cubicBezTo>
                    <a:pt x="1886" y="152"/>
                    <a:pt x="1868" y="142"/>
                    <a:pt x="1843" y="154"/>
                  </a:cubicBezTo>
                  <a:cubicBezTo>
                    <a:pt x="1857" y="168"/>
                    <a:pt x="1840" y="168"/>
                    <a:pt x="1832" y="166"/>
                  </a:cubicBezTo>
                  <a:cubicBezTo>
                    <a:pt x="1826" y="165"/>
                    <a:pt x="1836" y="155"/>
                    <a:pt x="1825" y="156"/>
                  </a:cubicBezTo>
                  <a:cubicBezTo>
                    <a:pt x="1818" y="157"/>
                    <a:pt x="1813" y="154"/>
                    <a:pt x="1807" y="152"/>
                  </a:cubicBezTo>
                  <a:cubicBezTo>
                    <a:pt x="1799" y="151"/>
                    <a:pt x="1799" y="157"/>
                    <a:pt x="1793" y="157"/>
                  </a:cubicBezTo>
                  <a:cubicBezTo>
                    <a:pt x="1786" y="157"/>
                    <a:pt x="1780" y="153"/>
                    <a:pt x="1775" y="153"/>
                  </a:cubicBezTo>
                  <a:cubicBezTo>
                    <a:pt x="1763" y="153"/>
                    <a:pt x="1752" y="152"/>
                    <a:pt x="1741" y="153"/>
                  </a:cubicBezTo>
                  <a:cubicBezTo>
                    <a:pt x="1742" y="129"/>
                    <a:pt x="1716" y="126"/>
                    <a:pt x="1696" y="129"/>
                  </a:cubicBezTo>
                  <a:cubicBezTo>
                    <a:pt x="1687" y="130"/>
                    <a:pt x="1673" y="133"/>
                    <a:pt x="1665" y="131"/>
                  </a:cubicBezTo>
                  <a:cubicBezTo>
                    <a:pt x="1657" y="128"/>
                    <a:pt x="1660" y="125"/>
                    <a:pt x="1655" y="121"/>
                  </a:cubicBezTo>
                  <a:cubicBezTo>
                    <a:pt x="1654" y="118"/>
                    <a:pt x="1653" y="115"/>
                    <a:pt x="1653" y="112"/>
                  </a:cubicBezTo>
                  <a:cubicBezTo>
                    <a:pt x="1650" y="112"/>
                    <a:pt x="1647" y="112"/>
                    <a:pt x="1644" y="112"/>
                  </a:cubicBezTo>
                  <a:cubicBezTo>
                    <a:pt x="1638" y="108"/>
                    <a:pt x="1624" y="103"/>
                    <a:pt x="1618" y="102"/>
                  </a:cubicBezTo>
                  <a:cubicBezTo>
                    <a:pt x="1611" y="100"/>
                    <a:pt x="1590" y="102"/>
                    <a:pt x="1588" y="100"/>
                  </a:cubicBezTo>
                  <a:cubicBezTo>
                    <a:pt x="1585" y="97"/>
                    <a:pt x="1581" y="96"/>
                    <a:pt x="1578" y="95"/>
                  </a:cubicBezTo>
                  <a:cubicBezTo>
                    <a:pt x="1574" y="80"/>
                    <a:pt x="1555" y="81"/>
                    <a:pt x="1546" y="93"/>
                  </a:cubicBezTo>
                  <a:cubicBezTo>
                    <a:pt x="1553" y="92"/>
                    <a:pt x="1561" y="95"/>
                    <a:pt x="1569" y="96"/>
                  </a:cubicBezTo>
                  <a:cubicBezTo>
                    <a:pt x="1558" y="100"/>
                    <a:pt x="1549" y="113"/>
                    <a:pt x="1543" y="121"/>
                  </a:cubicBezTo>
                  <a:cubicBezTo>
                    <a:pt x="1539" y="126"/>
                    <a:pt x="1493" y="129"/>
                    <a:pt x="1486" y="128"/>
                  </a:cubicBezTo>
                  <a:cubicBezTo>
                    <a:pt x="1475" y="125"/>
                    <a:pt x="1477" y="117"/>
                    <a:pt x="1464" y="119"/>
                  </a:cubicBezTo>
                  <a:cubicBezTo>
                    <a:pt x="1458" y="120"/>
                    <a:pt x="1453" y="136"/>
                    <a:pt x="1443" y="133"/>
                  </a:cubicBezTo>
                  <a:cubicBezTo>
                    <a:pt x="1420" y="125"/>
                    <a:pt x="1449" y="92"/>
                    <a:pt x="1431" y="88"/>
                  </a:cubicBezTo>
                  <a:cubicBezTo>
                    <a:pt x="1417" y="84"/>
                    <a:pt x="1375" y="66"/>
                    <a:pt x="1379" y="96"/>
                  </a:cubicBezTo>
                  <a:cubicBezTo>
                    <a:pt x="1360" y="80"/>
                    <a:pt x="1334" y="103"/>
                    <a:pt x="1316" y="89"/>
                  </a:cubicBezTo>
                  <a:cubicBezTo>
                    <a:pt x="1302" y="79"/>
                    <a:pt x="1263" y="87"/>
                    <a:pt x="1260" y="68"/>
                  </a:cubicBezTo>
                  <a:cubicBezTo>
                    <a:pt x="1251" y="81"/>
                    <a:pt x="1238" y="84"/>
                    <a:pt x="1226" y="93"/>
                  </a:cubicBezTo>
                  <a:cubicBezTo>
                    <a:pt x="1221" y="68"/>
                    <a:pt x="1270" y="68"/>
                    <a:pt x="1281" y="50"/>
                  </a:cubicBezTo>
                  <a:cubicBezTo>
                    <a:pt x="1290" y="35"/>
                    <a:pt x="1282" y="32"/>
                    <a:pt x="1271" y="26"/>
                  </a:cubicBezTo>
                  <a:cubicBezTo>
                    <a:pt x="1260" y="21"/>
                    <a:pt x="1243" y="15"/>
                    <a:pt x="1231" y="21"/>
                  </a:cubicBezTo>
                  <a:cubicBezTo>
                    <a:pt x="1218" y="28"/>
                    <a:pt x="1213" y="6"/>
                    <a:pt x="1204" y="6"/>
                  </a:cubicBezTo>
                  <a:cubicBezTo>
                    <a:pt x="1197" y="7"/>
                    <a:pt x="1195" y="0"/>
                    <a:pt x="1188" y="5"/>
                  </a:cubicBezTo>
                  <a:cubicBezTo>
                    <a:pt x="1183" y="9"/>
                    <a:pt x="1179" y="10"/>
                    <a:pt x="1173" y="11"/>
                  </a:cubicBezTo>
                  <a:cubicBezTo>
                    <a:pt x="1168" y="11"/>
                    <a:pt x="1113" y="59"/>
                    <a:pt x="1114" y="29"/>
                  </a:cubicBezTo>
                  <a:cubicBezTo>
                    <a:pt x="1102" y="40"/>
                    <a:pt x="1081" y="36"/>
                    <a:pt x="1065" y="40"/>
                  </a:cubicBezTo>
                  <a:cubicBezTo>
                    <a:pt x="1057" y="43"/>
                    <a:pt x="1051" y="48"/>
                    <a:pt x="1044" y="49"/>
                  </a:cubicBezTo>
                  <a:cubicBezTo>
                    <a:pt x="1028" y="52"/>
                    <a:pt x="1033" y="54"/>
                    <a:pt x="1024" y="65"/>
                  </a:cubicBezTo>
                  <a:cubicBezTo>
                    <a:pt x="1008" y="83"/>
                    <a:pt x="1002" y="71"/>
                    <a:pt x="982" y="76"/>
                  </a:cubicBezTo>
                  <a:cubicBezTo>
                    <a:pt x="968" y="79"/>
                    <a:pt x="950" y="94"/>
                    <a:pt x="964" y="109"/>
                  </a:cubicBezTo>
                  <a:cubicBezTo>
                    <a:pt x="945" y="121"/>
                    <a:pt x="931" y="93"/>
                    <a:pt x="914" y="122"/>
                  </a:cubicBezTo>
                  <a:cubicBezTo>
                    <a:pt x="912" y="114"/>
                    <a:pt x="910" y="107"/>
                    <a:pt x="906" y="100"/>
                  </a:cubicBezTo>
                  <a:cubicBezTo>
                    <a:pt x="904" y="111"/>
                    <a:pt x="892" y="114"/>
                    <a:pt x="882" y="117"/>
                  </a:cubicBezTo>
                  <a:cubicBezTo>
                    <a:pt x="901" y="126"/>
                    <a:pt x="891" y="133"/>
                    <a:pt x="892" y="149"/>
                  </a:cubicBezTo>
                  <a:cubicBezTo>
                    <a:pt x="893" y="156"/>
                    <a:pt x="906" y="191"/>
                    <a:pt x="886" y="177"/>
                  </a:cubicBezTo>
                  <a:cubicBezTo>
                    <a:pt x="889" y="180"/>
                    <a:pt x="880" y="156"/>
                    <a:pt x="880" y="158"/>
                  </a:cubicBezTo>
                  <a:cubicBezTo>
                    <a:pt x="879" y="149"/>
                    <a:pt x="881" y="142"/>
                    <a:pt x="881" y="134"/>
                  </a:cubicBezTo>
                  <a:cubicBezTo>
                    <a:pt x="880" y="125"/>
                    <a:pt x="872" y="124"/>
                    <a:pt x="875" y="115"/>
                  </a:cubicBezTo>
                  <a:cubicBezTo>
                    <a:pt x="878" y="107"/>
                    <a:pt x="881" y="104"/>
                    <a:pt x="876" y="96"/>
                  </a:cubicBezTo>
                  <a:cubicBezTo>
                    <a:pt x="874" y="98"/>
                    <a:pt x="871" y="99"/>
                    <a:pt x="869" y="100"/>
                  </a:cubicBezTo>
                  <a:cubicBezTo>
                    <a:pt x="866" y="98"/>
                    <a:pt x="863" y="95"/>
                    <a:pt x="860" y="93"/>
                  </a:cubicBezTo>
                  <a:cubicBezTo>
                    <a:pt x="857" y="96"/>
                    <a:pt x="856" y="99"/>
                    <a:pt x="855" y="102"/>
                  </a:cubicBezTo>
                  <a:cubicBezTo>
                    <a:pt x="844" y="104"/>
                    <a:pt x="834" y="105"/>
                    <a:pt x="828" y="119"/>
                  </a:cubicBezTo>
                  <a:cubicBezTo>
                    <a:pt x="815" y="150"/>
                    <a:pt x="835" y="148"/>
                    <a:pt x="844" y="175"/>
                  </a:cubicBezTo>
                  <a:cubicBezTo>
                    <a:pt x="822" y="180"/>
                    <a:pt x="761" y="128"/>
                    <a:pt x="763" y="174"/>
                  </a:cubicBezTo>
                  <a:cubicBezTo>
                    <a:pt x="763" y="187"/>
                    <a:pt x="744" y="171"/>
                    <a:pt x="744" y="171"/>
                  </a:cubicBezTo>
                  <a:cubicBezTo>
                    <a:pt x="736" y="172"/>
                    <a:pt x="727" y="179"/>
                    <a:pt x="722" y="179"/>
                  </a:cubicBezTo>
                  <a:cubicBezTo>
                    <a:pt x="716" y="177"/>
                    <a:pt x="715" y="176"/>
                    <a:pt x="709" y="180"/>
                  </a:cubicBezTo>
                  <a:cubicBezTo>
                    <a:pt x="699" y="186"/>
                    <a:pt x="706" y="176"/>
                    <a:pt x="697" y="175"/>
                  </a:cubicBezTo>
                  <a:cubicBezTo>
                    <a:pt x="692" y="175"/>
                    <a:pt x="692" y="166"/>
                    <a:pt x="686" y="171"/>
                  </a:cubicBezTo>
                  <a:cubicBezTo>
                    <a:pt x="682" y="174"/>
                    <a:pt x="681" y="177"/>
                    <a:pt x="677" y="176"/>
                  </a:cubicBezTo>
                  <a:cubicBezTo>
                    <a:pt x="663" y="173"/>
                    <a:pt x="665" y="182"/>
                    <a:pt x="655" y="188"/>
                  </a:cubicBezTo>
                  <a:cubicBezTo>
                    <a:pt x="657" y="187"/>
                    <a:pt x="627" y="203"/>
                    <a:pt x="632" y="203"/>
                  </a:cubicBezTo>
                  <a:cubicBezTo>
                    <a:pt x="606" y="204"/>
                    <a:pt x="624" y="165"/>
                    <a:pt x="600" y="180"/>
                  </a:cubicBezTo>
                  <a:cubicBezTo>
                    <a:pt x="598" y="182"/>
                    <a:pt x="597" y="201"/>
                    <a:pt x="599" y="205"/>
                  </a:cubicBezTo>
                  <a:cubicBezTo>
                    <a:pt x="605" y="215"/>
                    <a:pt x="586" y="217"/>
                    <a:pt x="580" y="216"/>
                  </a:cubicBezTo>
                  <a:cubicBezTo>
                    <a:pt x="561" y="211"/>
                    <a:pt x="559" y="253"/>
                    <a:pt x="531" y="235"/>
                  </a:cubicBezTo>
                  <a:cubicBezTo>
                    <a:pt x="532" y="239"/>
                    <a:pt x="530" y="244"/>
                    <a:pt x="531" y="249"/>
                  </a:cubicBezTo>
                  <a:cubicBezTo>
                    <a:pt x="507" y="243"/>
                    <a:pt x="520" y="221"/>
                    <a:pt x="503" y="212"/>
                  </a:cubicBezTo>
                  <a:cubicBezTo>
                    <a:pt x="517" y="217"/>
                    <a:pt x="548" y="225"/>
                    <a:pt x="560" y="217"/>
                  </a:cubicBezTo>
                  <a:cubicBezTo>
                    <a:pt x="568" y="211"/>
                    <a:pt x="573" y="204"/>
                    <a:pt x="566" y="196"/>
                  </a:cubicBezTo>
                  <a:cubicBezTo>
                    <a:pt x="563" y="192"/>
                    <a:pt x="560" y="192"/>
                    <a:pt x="556" y="189"/>
                  </a:cubicBezTo>
                  <a:cubicBezTo>
                    <a:pt x="554" y="186"/>
                    <a:pt x="553" y="183"/>
                    <a:pt x="551" y="179"/>
                  </a:cubicBezTo>
                  <a:cubicBezTo>
                    <a:pt x="548" y="181"/>
                    <a:pt x="544" y="182"/>
                    <a:pt x="541" y="183"/>
                  </a:cubicBezTo>
                  <a:cubicBezTo>
                    <a:pt x="525" y="175"/>
                    <a:pt x="505" y="166"/>
                    <a:pt x="489" y="157"/>
                  </a:cubicBezTo>
                  <a:cubicBezTo>
                    <a:pt x="479" y="150"/>
                    <a:pt x="434" y="167"/>
                    <a:pt x="462" y="141"/>
                  </a:cubicBezTo>
                  <a:cubicBezTo>
                    <a:pt x="448" y="142"/>
                    <a:pt x="437" y="126"/>
                    <a:pt x="430" y="145"/>
                  </a:cubicBezTo>
                  <a:cubicBezTo>
                    <a:pt x="430" y="141"/>
                    <a:pt x="429" y="137"/>
                    <a:pt x="429" y="133"/>
                  </a:cubicBezTo>
                  <a:cubicBezTo>
                    <a:pt x="425" y="138"/>
                    <a:pt x="420" y="141"/>
                    <a:pt x="416" y="146"/>
                  </a:cubicBezTo>
                  <a:cubicBezTo>
                    <a:pt x="418" y="143"/>
                    <a:pt x="420" y="139"/>
                    <a:pt x="423" y="136"/>
                  </a:cubicBezTo>
                  <a:cubicBezTo>
                    <a:pt x="415" y="135"/>
                    <a:pt x="410" y="137"/>
                    <a:pt x="404" y="142"/>
                  </a:cubicBezTo>
                  <a:cubicBezTo>
                    <a:pt x="402" y="143"/>
                    <a:pt x="392" y="139"/>
                    <a:pt x="386" y="140"/>
                  </a:cubicBezTo>
                  <a:cubicBezTo>
                    <a:pt x="388" y="141"/>
                    <a:pt x="389" y="142"/>
                    <a:pt x="391" y="144"/>
                  </a:cubicBezTo>
                  <a:cubicBezTo>
                    <a:pt x="384" y="147"/>
                    <a:pt x="383" y="148"/>
                    <a:pt x="377" y="153"/>
                  </a:cubicBezTo>
                  <a:cubicBezTo>
                    <a:pt x="377" y="151"/>
                    <a:pt x="377" y="149"/>
                    <a:pt x="377" y="147"/>
                  </a:cubicBezTo>
                  <a:cubicBezTo>
                    <a:pt x="369" y="152"/>
                    <a:pt x="369" y="148"/>
                    <a:pt x="365" y="156"/>
                  </a:cubicBezTo>
                  <a:cubicBezTo>
                    <a:pt x="365" y="154"/>
                    <a:pt x="365" y="153"/>
                    <a:pt x="365" y="152"/>
                  </a:cubicBezTo>
                  <a:cubicBezTo>
                    <a:pt x="352" y="158"/>
                    <a:pt x="344" y="156"/>
                    <a:pt x="335" y="167"/>
                  </a:cubicBezTo>
                  <a:cubicBezTo>
                    <a:pt x="338" y="166"/>
                    <a:pt x="341" y="165"/>
                    <a:pt x="344" y="164"/>
                  </a:cubicBezTo>
                  <a:cubicBezTo>
                    <a:pt x="341" y="171"/>
                    <a:pt x="335" y="175"/>
                    <a:pt x="329" y="175"/>
                  </a:cubicBezTo>
                  <a:cubicBezTo>
                    <a:pt x="325" y="182"/>
                    <a:pt x="323" y="190"/>
                    <a:pt x="317" y="195"/>
                  </a:cubicBezTo>
                  <a:cubicBezTo>
                    <a:pt x="309" y="201"/>
                    <a:pt x="295" y="204"/>
                    <a:pt x="295" y="215"/>
                  </a:cubicBezTo>
                  <a:cubicBezTo>
                    <a:pt x="295" y="233"/>
                    <a:pt x="268" y="247"/>
                    <a:pt x="255" y="256"/>
                  </a:cubicBezTo>
                  <a:cubicBezTo>
                    <a:pt x="257" y="257"/>
                    <a:pt x="260" y="257"/>
                    <a:pt x="263" y="258"/>
                  </a:cubicBezTo>
                  <a:cubicBezTo>
                    <a:pt x="245" y="260"/>
                    <a:pt x="196" y="302"/>
                    <a:pt x="230" y="312"/>
                  </a:cubicBezTo>
                  <a:cubicBezTo>
                    <a:pt x="227" y="314"/>
                    <a:pt x="224" y="319"/>
                    <a:pt x="221" y="321"/>
                  </a:cubicBezTo>
                  <a:cubicBezTo>
                    <a:pt x="234" y="319"/>
                    <a:pt x="233" y="325"/>
                    <a:pt x="221" y="330"/>
                  </a:cubicBezTo>
                  <a:cubicBezTo>
                    <a:pt x="235" y="342"/>
                    <a:pt x="264" y="337"/>
                    <a:pt x="271" y="319"/>
                  </a:cubicBezTo>
                  <a:cubicBezTo>
                    <a:pt x="274" y="322"/>
                    <a:pt x="276" y="326"/>
                    <a:pt x="279" y="329"/>
                  </a:cubicBezTo>
                  <a:cubicBezTo>
                    <a:pt x="277" y="328"/>
                    <a:pt x="287" y="346"/>
                    <a:pt x="287" y="346"/>
                  </a:cubicBezTo>
                  <a:cubicBezTo>
                    <a:pt x="289" y="361"/>
                    <a:pt x="290" y="368"/>
                    <a:pt x="299" y="383"/>
                  </a:cubicBezTo>
                  <a:cubicBezTo>
                    <a:pt x="319" y="372"/>
                    <a:pt x="329" y="363"/>
                    <a:pt x="330" y="343"/>
                  </a:cubicBezTo>
                  <a:cubicBezTo>
                    <a:pt x="331" y="329"/>
                    <a:pt x="346" y="331"/>
                    <a:pt x="350" y="319"/>
                  </a:cubicBezTo>
                  <a:cubicBezTo>
                    <a:pt x="354" y="306"/>
                    <a:pt x="339" y="305"/>
                    <a:pt x="338" y="294"/>
                  </a:cubicBezTo>
                  <a:cubicBezTo>
                    <a:pt x="336" y="268"/>
                    <a:pt x="358" y="263"/>
                    <a:pt x="375" y="248"/>
                  </a:cubicBezTo>
                  <a:cubicBezTo>
                    <a:pt x="385" y="240"/>
                    <a:pt x="373" y="234"/>
                    <a:pt x="390" y="226"/>
                  </a:cubicBezTo>
                  <a:cubicBezTo>
                    <a:pt x="405" y="220"/>
                    <a:pt x="409" y="221"/>
                    <a:pt x="421" y="233"/>
                  </a:cubicBezTo>
                  <a:cubicBezTo>
                    <a:pt x="407" y="238"/>
                    <a:pt x="353" y="277"/>
                    <a:pt x="381" y="288"/>
                  </a:cubicBezTo>
                  <a:cubicBezTo>
                    <a:pt x="358" y="300"/>
                    <a:pt x="398" y="313"/>
                    <a:pt x="407" y="312"/>
                  </a:cubicBezTo>
                  <a:cubicBezTo>
                    <a:pt x="430" y="310"/>
                    <a:pt x="438" y="293"/>
                    <a:pt x="456" y="312"/>
                  </a:cubicBezTo>
                  <a:cubicBezTo>
                    <a:pt x="438" y="329"/>
                    <a:pt x="410" y="306"/>
                    <a:pt x="397" y="330"/>
                  </a:cubicBezTo>
                  <a:cubicBezTo>
                    <a:pt x="415" y="337"/>
                    <a:pt x="400" y="359"/>
                    <a:pt x="390" y="344"/>
                  </a:cubicBezTo>
                  <a:cubicBezTo>
                    <a:pt x="390" y="342"/>
                    <a:pt x="391" y="341"/>
                    <a:pt x="392" y="340"/>
                  </a:cubicBezTo>
                  <a:cubicBezTo>
                    <a:pt x="392" y="336"/>
                    <a:pt x="397" y="335"/>
                    <a:pt x="391" y="332"/>
                  </a:cubicBezTo>
                  <a:cubicBezTo>
                    <a:pt x="388" y="337"/>
                    <a:pt x="390" y="335"/>
                    <a:pt x="390" y="340"/>
                  </a:cubicBezTo>
                  <a:cubicBezTo>
                    <a:pt x="387" y="341"/>
                    <a:pt x="385" y="342"/>
                    <a:pt x="382" y="342"/>
                  </a:cubicBezTo>
                  <a:cubicBezTo>
                    <a:pt x="383" y="343"/>
                    <a:pt x="384" y="344"/>
                    <a:pt x="384" y="345"/>
                  </a:cubicBezTo>
                  <a:cubicBezTo>
                    <a:pt x="375" y="357"/>
                    <a:pt x="363" y="389"/>
                    <a:pt x="365" y="393"/>
                  </a:cubicBezTo>
                  <a:cubicBezTo>
                    <a:pt x="361" y="393"/>
                    <a:pt x="354" y="394"/>
                    <a:pt x="350" y="393"/>
                  </a:cubicBezTo>
                  <a:cubicBezTo>
                    <a:pt x="351" y="390"/>
                    <a:pt x="353" y="388"/>
                    <a:pt x="354" y="386"/>
                  </a:cubicBezTo>
                  <a:cubicBezTo>
                    <a:pt x="340" y="380"/>
                    <a:pt x="336" y="392"/>
                    <a:pt x="324" y="396"/>
                  </a:cubicBezTo>
                  <a:cubicBezTo>
                    <a:pt x="315" y="399"/>
                    <a:pt x="301" y="400"/>
                    <a:pt x="302" y="391"/>
                  </a:cubicBezTo>
                  <a:cubicBezTo>
                    <a:pt x="297" y="390"/>
                    <a:pt x="292" y="391"/>
                    <a:pt x="287" y="394"/>
                  </a:cubicBezTo>
                  <a:cubicBezTo>
                    <a:pt x="291" y="390"/>
                    <a:pt x="294" y="385"/>
                    <a:pt x="293" y="380"/>
                  </a:cubicBezTo>
                  <a:cubicBezTo>
                    <a:pt x="288" y="368"/>
                    <a:pt x="271" y="383"/>
                    <a:pt x="285" y="390"/>
                  </a:cubicBezTo>
                  <a:cubicBezTo>
                    <a:pt x="284" y="392"/>
                    <a:pt x="282" y="393"/>
                    <a:pt x="281" y="395"/>
                  </a:cubicBezTo>
                  <a:cubicBezTo>
                    <a:pt x="281" y="396"/>
                    <a:pt x="282" y="397"/>
                    <a:pt x="283" y="396"/>
                  </a:cubicBezTo>
                  <a:cubicBezTo>
                    <a:pt x="281" y="398"/>
                    <a:pt x="280" y="399"/>
                    <a:pt x="278" y="400"/>
                  </a:cubicBezTo>
                  <a:cubicBezTo>
                    <a:pt x="268" y="393"/>
                    <a:pt x="255" y="375"/>
                    <a:pt x="276" y="366"/>
                  </a:cubicBezTo>
                  <a:cubicBezTo>
                    <a:pt x="269" y="361"/>
                    <a:pt x="270" y="352"/>
                    <a:pt x="274" y="344"/>
                  </a:cubicBezTo>
                  <a:cubicBezTo>
                    <a:pt x="267" y="352"/>
                    <a:pt x="244" y="357"/>
                    <a:pt x="249" y="371"/>
                  </a:cubicBezTo>
                  <a:cubicBezTo>
                    <a:pt x="251" y="379"/>
                    <a:pt x="252" y="386"/>
                    <a:pt x="254" y="393"/>
                  </a:cubicBezTo>
                  <a:cubicBezTo>
                    <a:pt x="258" y="407"/>
                    <a:pt x="248" y="401"/>
                    <a:pt x="242" y="403"/>
                  </a:cubicBezTo>
                  <a:cubicBezTo>
                    <a:pt x="229" y="409"/>
                    <a:pt x="226" y="408"/>
                    <a:pt x="218" y="417"/>
                  </a:cubicBezTo>
                  <a:cubicBezTo>
                    <a:pt x="207" y="430"/>
                    <a:pt x="209" y="439"/>
                    <a:pt x="187" y="437"/>
                  </a:cubicBezTo>
                  <a:cubicBezTo>
                    <a:pt x="193" y="460"/>
                    <a:pt x="172" y="447"/>
                    <a:pt x="168" y="463"/>
                  </a:cubicBezTo>
                  <a:cubicBezTo>
                    <a:pt x="164" y="459"/>
                    <a:pt x="157" y="458"/>
                    <a:pt x="153" y="454"/>
                  </a:cubicBezTo>
                  <a:cubicBezTo>
                    <a:pt x="155" y="457"/>
                    <a:pt x="155" y="460"/>
                    <a:pt x="159" y="464"/>
                  </a:cubicBezTo>
                  <a:cubicBezTo>
                    <a:pt x="149" y="478"/>
                    <a:pt x="138" y="464"/>
                    <a:pt x="125" y="473"/>
                  </a:cubicBezTo>
                  <a:cubicBezTo>
                    <a:pt x="132" y="479"/>
                    <a:pt x="140" y="485"/>
                    <a:pt x="150" y="485"/>
                  </a:cubicBezTo>
                  <a:cubicBezTo>
                    <a:pt x="155" y="485"/>
                    <a:pt x="162" y="503"/>
                    <a:pt x="164" y="508"/>
                  </a:cubicBezTo>
                  <a:cubicBezTo>
                    <a:pt x="163" y="509"/>
                    <a:pt x="161" y="509"/>
                    <a:pt x="159" y="509"/>
                  </a:cubicBezTo>
                  <a:cubicBezTo>
                    <a:pt x="178" y="525"/>
                    <a:pt x="148" y="534"/>
                    <a:pt x="135" y="531"/>
                  </a:cubicBezTo>
                  <a:cubicBezTo>
                    <a:pt x="129" y="529"/>
                    <a:pt x="123" y="530"/>
                    <a:pt x="117" y="530"/>
                  </a:cubicBezTo>
                  <a:cubicBezTo>
                    <a:pt x="113" y="530"/>
                    <a:pt x="109" y="534"/>
                    <a:pt x="105" y="534"/>
                  </a:cubicBezTo>
                  <a:cubicBezTo>
                    <a:pt x="101" y="534"/>
                    <a:pt x="98" y="527"/>
                    <a:pt x="96" y="527"/>
                  </a:cubicBezTo>
                  <a:cubicBezTo>
                    <a:pt x="89" y="529"/>
                    <a:pt x="77" y="534"/>
                    <a:pt x="81" y="542"/>
                  </a:cubicBezTo>
                  <a:cubicBezTo>
                    <a:pt x="88" y="554"/>
                    <a:pt x="83" y="558"/>
                    <a:pt x="82" y="570"/>
                  </a:cubicBezTo>
                  <a:cubicBezTo>
                    <a:pt x="81" y="584"/>
                    <a:pt x="87" y="597"/>
                    <a:pt x="87" y="611"/>
                  </a:cubicBezTo>
                  <a:cubicBezTo>
                    <a:pt x="103" y="591"/>
                    <a:pt x="110" y="622"/>
                    <a:pt x="121" y="616"/>
                  </a:cubicBezTo>
                  <a:cubicBezTo>
                    <a:pt x="134" y="609"/>
                    <a:pt x="147" y="613"/>
                    <a:pt x="159" y="603"/>
                  </a:cubicBezTo>
                  <a:cubicBezTo>
                    <a:pt x="173" y="590"/>
                    <a:pt x="167" y="573"/>
                    <a:pt x="181" y="562"/>
                  </a:cubicBezTo>
                  <a:cubicBezTo>
                    <a:pt x="187" y="558"/>
                    <a:pt x="198" y="556"/>
                    <a:pt x="202" y="549"/>
                  </a:cubicBezTo>
                  <a:cubicBezTo>
                    <a:pt x="202" y="548"/>
                    <a:pt x="190" y="530"/>
                    <a:pt x="206" y="532"/>
                  </a:cubicBezTo>
                  <a:cubicBezTo>
                    <a:pt x="216" y="534"/>
                    <a:pt x="220" y="537"/>
                    <a:pt x="230" y="534"/>
                  </a:cubicBezTo>
                  <a:cubicBezTo>
                    <a:pt x="238" y="533"/>
                    <a:pt x="242" y="526"/>
                    <a:pt x="247" y="524"/>
                  </a:cubicBezTo>
                  <a:cubicBezTo>
                    <a:pt x="253" y="523"/>
                    <a:pt x="265" y="523"/>
                    <a:pt x="270" y="526"/>
                  </a:cubicBezTo>
                  <a:cubicBezTo>
                    <a:pt x="279" y="529"/>
                    <a:pt x="268" y="540"/>
                    <a:pt x="279" y="546"/>
                  </a:cubicBezTo>
                  <a:cubicBezTo>
                    <a:pt x="292" y="553"/>
                    <a:pt x="308" y="557"/>
                    <a:pt x="315" y="568"/>
                  </a:cubicBezTo>
                  <a:cubicBezTo>
                    <a:pt x="318" y="574"/>
                    <a:pt x="324" y="575"/>
                    <a:pt x="327" y="582"/>
                  </a:cubicBezTo>
                  <a:cubicBezTo>
                    <a:pt x="331" y="588"/>
                    <a:pt x="320" y="589"/>
                    <a:pt x="324" y="598"/>
                  </a:cubicBezTo>
                  <a:cubicBezTo>
                    <a:pt x="337" y="588"/>
                    <a:pt x="327" y="575"/>
                    <a:pt x="338" y="564"/>
                  </a:cubicBezTo>
                  <a:cubicBezTo>
                    <a:pt x="341" y="568"/>
                    <a:pt x="346" y="569"/>
                    <a:pt x="348" y="573"/>
                  </a:cubicBezTo>
                  <a:cubicBezTo>
                    <a:pt x="347" y="560"/>
                    <a:pt x="337" y="558"/>
                    <a:pt x="327" y="554"/>
                  </a:cubicBezTo>
                  <a:cubicBezTo>
                    <a:pt x="322" y="552"/>
                    <a:pt x="334" y="548"/>
                    <a:pt x="323" y="547"/>
                  </a:cubicBezTo>
                  <a:cubicBezTo>
                    <a:pt x="323" y="547"/>
                    <a:pt x="312" y="549"/>
                    <a:pt x="312" y="550"/>
                  </a:cubicBezTo>
                  <a:cubicBezTo>
                    <a:pt x="301" y="541"/>
                    <a:pt x="297" y="521"/>
                    <a:pt x="287" y="510"/>
                  </a:cubicBezTo>
                  <a:cubicBezTo>
                    <a:pt x="294" y="504"/>
                    <a:pt x="317" y="507"/>
                    <a:pt x="318" y="514"/>
                  </a:cubicBezTo>
                  <a:cubicBezTo>
                    <a:pt x="319" y="537"/>
                    <a:pt x="330" y="531"/>
                    <a:pt x="345" y="536"/>
                  </a:cubicBezTo>
                  <a:cubicBezTo>
                    <a:pt x="358" y="540"/>
                    <a:pt x="358" y="559"/>
                    <a:pt x="360" y="569"/>
                  </a:cubicBezTo>
                  <a:cubicBezTo>
                    <a:pt x="362" y="579"/>
                    <a:pt x="371" y="574"/>
                    <a:pt x="374" y="587"/>
                  </a:cubicBezTo>
                  <a:cubicBezTo>
                    <a:pt x="374" y="589"/>
                    <a:pt x="380" y="593"/>
                    <a:pt x="384" y="594"/>
                  </a:cubicBezTo>
                  <a:cubicBezTo>
                    <a:pt x="373" y="605"/>
                    <a:pt x="385" y="611"/>
                    <a:pt x="397" y="608"/>
                  </a:cubicBezTo>
                  <a:cubicBezTo>
                    <a:pt x="394" y="602"/>
                    <a:pt x="394" y="597"/>
                    <a:pt x="391" y="591"/>
                  </a:cubicBezTo>
                  <a:cubicBezTo>
                    <a:pt x="395" y="595"/>
                    <a:pt x="400" y="596"/>
                    <a:pt x="404" y="600"/>
                  </a:cubicBezTo>
                  <a:cubicBezTo>
                    <a:pt x="405" y="598"/>
                    <a:pt x="407" y="594"/>
                    <a:pt x="408" y="593"/>
                  </a:cubicBezTo>
                  <a:cubicBezTo>
                    <a:pt x="402" y="591"/>
                    <a:pt x="397" y="586"/>
                    <a:pt x="391" y="584"/>
                  </a:cubicBezTo>
                  <a:cubicBezTo>
                    <a:pt x="393" y="582"/>
                    <a:pt x="395" y="581"/>
                    <a:pt x="398" y="579"/>
                  </a:cubicBezTo>
                  <a:cubicBezTo>
                    <a:pt x="394" y="577"/>
                    <a:pt x="391" y="575"/>
                    <a:pt x="388" y="573"/>
                  </a:cubicBezTo>
                  <a:cubicBezTo>
                    <a:pt x="393" y="574"/>
                    <a:pt x="398" y="573"/>
                    <a:pt x="403" y="575"/>
                  </a:cubicBezTo>
                  <a:cubicBezTo>
                    <a:pt x="397" y="563"/>
                    <a:pt x="408" y="557"/>
                    <a:pt x="419" y="561"/>
                  </a:cubicBezTo>
                  <a:cubicBezTo>
                    <a:pt x="429" y="564"/>
                    <a:pt x="433" y="558"/>
                    <a:pt x="442" y="561"/>
                  </a:cubicBezTo>
                  <a:cubicBezTo>
                    <a:pt x="454" y="563"/>
                    <a:pt x="446" y="554"/>
                    <a:pt x="443" y="548"/>
                  </a:cubicBezTo>
                  <a:cubicBezTo>
                    <a:pt x="439" y="542"/>
                    <a:pt x="444" y="543"/>
                    <a:pt x="444" y="536"/>
                  </a:cubicBezTo>
                  <a:cubicBezTo>
                    <a:pt x="447" y="534"/>
                    <a:pt x="449" y="532"/>
                    <a:pt x="452" y="530"/>
                  </a:cubicBezTo>
                  <a:cubicBezTo>
                    <a:pt x="450" y="527"/>
                    <a:pt x="449" y="523"/>
                    <a:pt x="448" y="520"/>
                  </a:cubicBezTo>
                  <a:cubicBezTo>
                    <a:pt x="474" y="469"/>
                    <a:pt x="496" y="538"/>
                    <a:pt x="522" y="508"/>
                  </a:cubicBezTo>
                  <a:cubicBezTo>
                    <a:pt x="516" y="506"/>
                    <a:pt x="512" y="503"/>
                    <a:pt x="506" y="502"/>
                  </a:cubicBezTo>
                  <a:cubicBezTo>
                    <a:pt x="515" y="500"/>
                    <a:pt x="518" y="494"/>
                    <a:pt x="526" y="491"/>
                  </a:cubicBezTo>
                  <a:cubicBezTo>
                    <a:pt x="533" y="488"/>
                    <a:pt x="536" y="494"/>
                    <a:pt x="541" y="490"/>
                  </a:cubicBezTo>
                  <a:cubicBezTo>
                    <a:pt x="536" y="497"/>
                    <a:pt x="541" y="504"/>
                    <a:pt x="525" y="508"/>
                  </a:cubicBezTo>
                  <a:cubicBezTo>
                    <a:pt x="542" y="520"/>
                    <a:pt x="559" y="537"/>
                    <a:pt x="578" y="544"/>
                  </a:cubicBezTo>
                  <a:cubicBezTo>
                    <a:pt x="577" y="548"/>
                    <a:pt x="576" y="551"/>
                    <a:pt x="574" y="554"/>
                  </a:cubicBezTo>
                  <a:cubicBezTo>
                    <a:pt x="579" y="555"/>
                    <a:pt x="576" y="551"/>
                    <a:pt x="579" y="556"/>
                  </a:cubicBezTo>
                  <a:cubicBezTo>
                    <a:pt x="565" y="558"/>
                    <a:pt x="551" y="560"/>
                    <a:pt x="536" y="558"/>
                  </a:cubicBezTo>
                  <a:cubicBezTo>
                    <a:pt x="523" y="556"/>
                    <a:pt x="507" y="540"/>
                    <a:pt x="492" y="552"/>
                  </a:cubicBezTo>
                  <a:cubicBezTo>
                    <a:pt x="482" y="559"/>
                    <a:pt x="467" y="556"/>
                    <a:pt x="456" y="560"/>
                  </a:cubicBezTo>
                  <a:cubicBezTo>
                    <a:pt x="448" y="563"/>
                    <a:pt x="425" y="570"/>
                    <a:pt x="422" y="576"/>
                  </a:cubicBezTo>
                  <a:cubicBezTo>
                    <a:pt x="426" y="575"/>
                    <a:pt x="430" y="577"/>
                    <a:pt x="434" y="576"/>
                  </a:cubicBezTo>
                  <a:cubicBezTo>
                    <a:pt x="425" y="590"/>
                    <a:pt x="437" y="603"/>
                    <a:pt x="442" y="607"/>
                  </a:cubicBezTo>
                  <a:cubicBezTo>
                    <a:pt x="448" y="620"/>
                    <a:pt x="466" y="610"/>
                    <a:pt x="479" y="613"/>
                  </a:cubicBezTo>
                  <a:cubicBezTo>
                    <a:pt x="501" y="617"/>
                    <a:pt x="504" y="612"/>
                    <a:pt x="523" y="608"/>
                  </a:cubicBezTo>
                  <a:cubicBezTo>
                    <a:pt x="520" y="616"/>
                    <a:pt x="516" y="624"/>
                    <a:pt x="524" y="630"/>
                  </a:cubicBezTo>
                  <a:cubicBezTo>
                    <a:pt x="506" y="638"/>
                    <a:pt x="517" y="661"/>
                    <a:pt x="507" y="670"/>
                  </a:cubicBezTo>
                  <a:cubicBezTo>
                    <a:pt x="502" y="675"/>
                    <a:pt x="492" y="672"/>
                    <a:pt x="486" y="673"/>
                  </a:cubicBezTo>
                  <a:cubicBezTo>
                    <a:pt x="481" y="673"/>
                    <a:pt x="477" y="672"/>
                    <a:pt x="473" y="671"/>
                  </a:cubicBezTo>
                  <a:cubicBezTo>
                    <a:pt x="464" y="669"/>
                    <a:pt x="467" y="677"/>
                    <a:pt x="461" y="677"/>
                  </a:cubicBezTo>
                  <a:cubicBezTo>
                    <a:pt x="453" y="677"/>
                    <a:pt x="448" y="671"/>
                    <a:pt x="437" y="673"/>
                  </a:cubicBezTo>
                  <a:cubicBezTo>
                    <a:pt x="435" y="674"/>
                    <a:pt x="416" y="667"/>
                    <a:pt x="413" y="666"/>
                  </a:cubicBezTo>
                  <a:cubicBezTo>
                    <a:pt x="402" y="660"/>
                    <a:pt x="390" y="650"/>
                    <a:pt x="383" y="649"/>
                  </a:cubicBezTo>
                  <a:cubicBezTo>
                    <a:pt x="377" y="661"/>
                    <a:pt x="353" y="660"/>
                    <a:pt x="368" y="675"/>
                  </a:cubicBezTo>
                  <a:cubicBezTo>
                    <a:pt x="360" y="678"/>
                    <a:pt x="351" y="682"/>
                    <a:pt x="344" y="676"/>
                  </a:cubicBezTo>
                  <a:cubicBezTo>
                    <a:pt x="339" y="671"/>
                    <a:pt x="338" y="672"/>
                    <a:pt x="332" y="672"/>
                  </a:cubicBezTo>
                  <a:cubicBezTo>
                    <a:pt x="325" y="672"/>
                    <a:pt x="331" y="662"/>
                    <a:pt x="326" y="661"/>
                  </a:cubicBezTo>
                  <a:cubicBezTo>
                    <a:pt x="319" y="657"/>
                    <a:pt x="303" y="649"/>
                    <a:pt x="296" y="649"/>
                  </a:cubicBezTo>
                  <a:cubicBezTo>
                    <a:pt x="283" y="651"/>
                    <a:pt x="282" y="644"/>
                    <a:pt x="272" y="636"/>
                  </a:cubicBezTo>
                  <a:cubicBezTo>
                    <a:pt x="285" y="630"/>
                    <a:pt x="274" y="617"/>
                    <a:pt x="284" y="605"/>
                  </a:cubicBezTo>
                  <a:cubicBezTo>
                    <a:pt x="272" y="609"/>
                    <a:pt x="256" y="604"/>
                    <a:pt x="242" y="605"/>
                  </a:cubicBezTo>
                  <a:cubicBezTo>
                    <a:pt x="227" y="606"/>
                    <a:pt x="211" y="609"/>
                    <a:pt x="196" y="610"/>
                  </a:cubicBezTo>
                  <a:cubicBezTo>
                    <a:pt x="189" y="611"/>
                    <a:pt x="177" y="612"/>
                    <a:pt x="172" y="616"/>
                  </a:cubicBezTo>
                  <a:cubicBezTo>
                    <a:pt x="168" y="621"/>
                    <a:pt x="156" y="631"/>
                    <a:pt x="152" y="628"/>
                  </a:cubicBezTo>
                  <a:cubicBezTo>
                    <a:pt x="136" y="621"/>
                    <a:pt x="120" y="621"/>
                    <a:pt x="109" y="628"/>
                  </a:cubicBezTo>
                  <a:cubicBezTo>
                    <a:pt x="104" y="632"/>
                    <a:pt x="100" y="640"/>
                    <a:pt x="95" y="645"/>
                  </a:cubicBezTo>
                  <a:cubicBezTo>
                    <a:pt x="89" y="650"/>
                    <a:pt x="94" y="653"/>
                    <a:pt x="91" y="658"/>
                  </a:cubicBezTo>
                  <a:cubicBezTo>
                    <a:pt x="88" y="662"/>
                    <a:pt x="83" y="662"/>
                    <a:pt x="79" y="667"/>
                  </a:cubicBezTo>
                  <a:cubicBezTo>
                    <a:pt x="74" y="675"/>
                    <a:pt x="84" y="677"/>
                    <a:pt x="79" y="685"/>
                  </a:cubicBezTo>
                  <a:cubicBezTo>
                    <a:pt x="74" y="694"/>
                    <a:pt x="72" y="698"/>
                    <a:pt x="63" y="702"/>
                  </a:cubicBezTo>
                  <a:cubicBezTo>
                    <a:pt x="47" y="707"/>
                    <a:pt x="38" y="722"/>
                    <a:pt x="29" y="736"/>
                  </a:cubicBezTo>
                  <a:cubicBezTo>
                    <a:pt x="26" y="740"/>
                    <a:pt x="21" y="743"/>
                    <a:pt x="18" y="747"/>
                  </a:cubicBezTo>
                  <a:cubicBezTo>
                    <a:pt x="17" y="749"/>
                    <a:pt x="23" y="756"/>
                    <a:pt x="21" y="758"/>
                  </a:cubicBezTo>
                  <a:cubicBezTo>
                    <a:pt x="17" y="769"/>
                    <a:pt x="6" y="761"/>
                    <a:pt x="12" y="779"/>
                  </a:cubicBezTo>
                  <a:cubicBezTo>
                    <a:pt x="18" y="800"/>
                    <a:pt x="13" y="811"/>
                    <a:pt x="9" y="829"/>
                  </a:cubicBezTo>
                  <a:cubicBezTo>
                    <a:pt x="7" y="838"/>
                    <a:pt x="0" y="862"/>
                    <a:pt x="9" y="869"/>
                  </a:cubicBezTo>
                  <a:cubicBezTo>
                    <a:pt x="14" y="872"/>
                    <a:pt x="24" y="877"/>
                    <a:pt x="28" y="882"/>
                  </a:cubicBezTo>
                  <a:cubicBezTo>
                    <a:pt x="36" y="891"/>
                    <a:pt x="32" y="898"/>
                    <a:pt x="44" y="904"/>
                  </a:cubicBezTo>
                  <a:cubicBezTo>
                    <a:pt x="55" y="910"/>
                    <a:pt x="49" y="918"/>
                    <a:pt x="54" y="925"/>
                  </a:cubicBezTo>
                  <a:cubicBezTo>
                    <a:pt x="58" y="930"/>
                    <a:pt x="74" y="935"/>
                    <a:pt x="79" y="939"/>
                  </a:cubicBezTo>
                  <a:cubicBezTo>
                    <a:pt x="87" y="944"/>
                    <a:pt x="87" y="947"/>
                    <a:pt x="97" y="949"/>
                  </a:cubicBezTo>
                  <a:cubicBezTo>
                    <a:pt x="103" y="950"/>
                    <a:pt x="116" y="942"/>
                    <a:pt x="122" y="942"/>
                  </a:cubicBezTo>
                  <a:cubicBezTo>
                    <a:pt x="129" y="941"/>
                    <a:pt x="138" y="942"/>
                    <a:pt x="145" y="945"/>
                  </a:cubicBezTo>
                  <a:cubicBezTo>
                    <a:pt x="159" y="949"/>
                    <a:pt x="160" y="939"/>
                    <a:pt x="170" y="935"/>
                  </a:cubicBezTo>
                  <a:cubicBezTo>
                    <a:pt x="181" y="931"/>
                    <a:pt x="207" y="926"/>
                    <a:pt x="215" y="936"/>
                  </a:cubicBezTo>
                  <a:cubicBezTo>
                    <a:pt x="223" y="946"/>
                    <a:pt x="246" y="955"/>
                    <a:pt x="258" y="947"/>
                  </a:cubicBezTo>
                  <a:cubicBezTo>
                    <a:pt x="258" y="958"/>
                    <a:pt x="270" y="958"/>
                    <a:pt x="271" y="963"/>
                  </a:cubicBezTo>
                  <a:cubicBezTo>
                    <a:pt x="272" y="967"/>
                    <a:pt x="266" y="982"/>
                    <a:pt x="265" y="985"/>
                  </a:cubicBezTo>
                  <a:cubicBezTo>
                    <a:pt x="262" y="996"/>
                    <a:pt x="258" y="993"/>
                    <a:pt x="262" y="1008"/>
                  </a:cubicBezTo>
                  <a:cubicBezTo>
                    <a:pt x="265" y="1017"/>
                    <a:pt x="275" y="1031"/>
                    <a:pt x="283" y="1035"/>
                  </a:cubicBezTo>
                  <a:cubicBezTo>
                    <a:pt x="284" y="1035"/>
                    <a:pt x="299" y="1080"/>
                    <a:pt x="298" y="1083"/>
                  </a:cubicBezTo>
                  <a:cubicBezTo>
                    <a:pt x="297" y="1093"/>
                    <a:pt x="308" y="1096"/>
                    <a:pt x="308" y="1108"/>
                  </a:cubicBezTo>
                  <a:cubicBezTo>
                    <a:pt x="308" y="1116"/>
                    <a:pt x="294" y="1128"/>
                    <a:pt x="289" y="1135"/>
                  </a:cubicBezTo>
                  <a:cubicBezTo>
                    <a:pt x="282" y="1146"/>
                    <a:pt x="283" y="1179"/>
                    <a:pt x="291" y="1189"/>
                  </a:cubicBezTo>
                  <a:cubicBezTo>
                    <a:pt x="306" y="1207"/>
                    <a:pt x="306" y="1219"/>
                    <a:pt x="309" y="1242"/>
                  </a:cubicBezTo>
                  <a:cubicBezTo>
                    <a:pt x="312" y="1260"/>
                    <a:pt x="324" y="1279"/>
                    <a:pt x="332" y="1295"/>
                  </a:cubicBezTo>
                  <a:cubicBezTo>
                    <a:pt x="335" y="1300"/>
                    <a:pt x="340" y="1296"/>
                    <a:pt x="341" y="1302"/>
                  </a:cubicBezTo>
                  <a:cubicBezTo>
                    <a:pt x="342" y="1309"/>
                    <a:pt x="341" y="1311"/>
                    <a:pt x="345" y="1316"/>
                  </a:cubicBezTo>
                  <a:cubicBezTo>
                    <a:pt x="350" y="1321"/>
                    <a:pt x="350" y="1337"/>
                    <a:pt x="353" y="1345"/>
                  </a:cubicBezTo>
                  <a:cubicBezTo>
                    <a:pt x="356" y="1346"/>
                    <a:pt x="365" y="1353"/>
                    <a:pt x="370" y="1350"/>
                  </a:cubicBezTo>
                  <a:cubicBezTo>
                    <a:pt x="376" y="1346"/>
                    <a:pt x="391" y="1338"/>
                    <a:pt x="397" y="1338"/>
                  </a:cubicBezTo>
                  <a:cubicBezTo>
                    <a:pt x="409" y="1338"/>
                    <a:pt x="407" y="1349"/>
                    <a:pt x="419" y="1342"/>
                  </a:cubicBezTo>
                  <a:cubicBezTo>
                    <a:pt x="427" y="1338"/>
                    <a:pt x="435" y="1340"/>
                    <a:pt x="442" y="1333"/>
                  </a:cubicBezTo>
                  <a:cubicBezTo>
                    <a:pt x="452" y="1321"/>
                    <a:pt x="474" y="1307"/>
                    <a:pt x="476" y="1289"/>
                  </a:cubicBezTo>
                  <a:cubicBezTo>
                    <a:pt x="477" y="1278"/>
                    <a:pt x="492" y="1284"/>
                    <a:pt x="489" y="1268"/>
                  </a:cubicBezTo>
                  <a:cubicBezTo>
                    <a:pt x="487" y="1255"/>
                    <a:pt x="487" y="1259"/>
                    <a:pt x="494" y="1247"/>
                  </a:cubicBezTo>
                  <a:cubicBezTo>
                    <a:pt x="499" y="1238"/>
                    <a:pt x="512" y="1244"/>
                    <a:pt x="515" y="1239"/>
                  </a:cubicBezTo>
                  <a:cubicBezTo>
                    <a:pt x="521" y="1232"/>
                    <a:pt x="517" y="1217"/>
                    <a:pt x="515" y="1209"/>
                  </a:cubicBezTo>
                  <a:cubicBezTo>
                    <a:pt x="513" y="1198"/>
                    <a:pt x="504" y="1198"/>
                    <a:pt x="509" y="1185"/>
                  </a:cubicBezTo>
                  <a:cubicBezTo>
                    <a:pt x="511" y="1180"/>
                    <a:pt x="522" y="1174"/>
                    <a:pt x="528" y="1174"/>
                  </a:cubicBezTo>
                  <a:cubicBezTo>
                    <a:pt x="538" y="1173"/>
                    <a:pt x="565" y="1155"/>
                    <a:pt x="564" y="1142"/>
                  </a:cubicBezTo>
                  <a:cubicBezTo>
                    <a:pt x="563" y="1127"/>
                    <a:pt x="561" y="1106"/>
                    <a:pt x="570" y="1096"/>
                  </a:cubicBezTo>
                  <a:cubicBezTo>
                    <a:pt x="561" y="1089"/>
                    <a:pt x="556" y="1082"/>
                    <a:pt x="553" y="1071"/>
                  </a:cubicBezTo>
                  <a:cubicBezTo>
                    <a:pt x="553" y="1070"/>
                    <a:pt x="551" y="1041"/>
                    <a:pt x="551" y="1041"/>
                  </a:cubicBezTo>
                  <a:cubicBezTo>
                    <a:pt x="555" y="1031"/>
                    <a:pt x="568" y="1036"/>
                    <a:pt x="567" y="1021"/>
                  </a:cubicBezTo>
                  <a:cubicBezTo>
                    <a:pt x="566" y="1009"/>
                    <a:pt x="574" y="1002"/>
                    <a:pt x="583" y="995"/>
                  </a:cubicBezTo>
                  <a:cubicBezTo>
                    <a:pt x="591" y="989"/>
                    <a:pt x="599" y="988"/>
                    <a:pt x="607" y="983"/>
                  </a:cubicBezTo>
                  <a:cubicBezTo>
                    <a:pt x="616" y="977"/>
                    <a:pt x="620" y="965"/>
                    <a:pt x="630" y="961"/>
                  </a:cubicBezTo>
                  <a:cubicBezTo>
                    <a:pt x="638" y="958"/>
                    <a:pt x="640" y="940"/>
                    <a:pt x="645" y="933"/>
                  </a:cubicBezTo>
                  <a:cubicBezTo>
                    <a:pt x="650" y="925"/>
                    <a:pt x="655" y="911"/>
                    <a:pt x="663" y="906"/>
                  </a:cubicBezTo>
                  <a:cubicBezTo>
                    <a:pt x="671" y="902"/>
                    <a:pt x="674" y="852"/>
                    <a:pt x="652" y="879"/>
                  </a:cubicBezTo>
                  <a:cubicBezTo>
                    <a:pt x="649" y="883"/>
                    <a:pt x="603" y="887"/>
                    <a:pt x="597" y="883"/>
                  </a:cubicBezTo>
                  <a:cubicBezTo>
                    <a:pt x="589" y="876"/>
                    <a:pt x="592" y="865"/>
                    <a:pt x="586" y="862"/>
                  </a:cubicBezTo>
                  <a:cubicBezTo>
                    <a:pt x="578" y="860"/>
                    <a:pt x="584" y="856"/>
                    <a:pt x="579" y="851"/>
                  </a:cubicBezTo>
                  <a:cubicBezTo>
                    <a:pt x="574" y="846"/>
                    <a:pt x="568" y="843"/>
                    <a:pt x="564" y="839"/>
                  </a:cubicBezTo>
                  <a:cubicBezTo>
                    <a:pt x="553" y="826"/>
                    <a:pt x="547" y="800"/>
                    <a:pt x="530" y="795"/>
                  </a:cubicBezTo>
                  <a:cubicBezTo>
                    <a:pt x="538" y="786"/>
                    <a:pt x="520" y="753"/>
                    <a:pt x="514" y="741"/>
                  </a:cubicBezTo>
                  <a:cubicBezTo>
                    <a:pt x="506" y="721"/>
                    <a:pt x="490" y="705"/>
                    <a:pt x="483" y="685"/>
                  </a:cubicBezTo>
                  <a:cubicBezTo>
                    <a:pt x="493" y="688"/>
                    <a:pt x="494" y="705"/>
                    <a:pt x="495" y="705"/>
                  </a:cubicBezTo>
                  <a:cubicBezTo>
                    <a:pt x="503" y="708"/>
                    <a:pt x="509" y="698"/>
                    <a:pt x="514" y="691"/>
                  </a:cubicBezTo>
                  <a:cubicBezTo>
                    <a:pt x="508" y="712"/>
                    <a:pt x="541" y="741"/>
                    <a:pt x="548" y="760"/>
                  </a:cubicBezTo>
                  <a:cubicBezTo>
                    <a:pt x="551" y="767"/>
                    <a:pt x="548" y="788"/>
                    <a:pt x="558" y="789"/>
                  </a:cubicBezTo>
                  <a:cubicBezTo>
                    <a:pt x="567" y="789"/>
                    <a:pt x="567" y="789"/>
                    <a:pt x="567" y="798"/>
                  </a:cubicBezTo>
                  <a:cubicBezTo>
                    <a:pt x="568" y="809"/>
                    <a:pt x="577" y="807"/>
                    <a:pt x="581" y="813"/>
                  </a:cubicBezTo>
                  <a:cubicBezTo>
                    <a:pt x="588" y="826"/>
                    <a:pt x="589" y="878"/>
                    <a:pt x="612" y="866"/>
                  </a:cubicBezTo>
                  <a:cubicBezTo>
                    <a:pt x="623" y="860"/>
                    <a:pt x="636" y="859"/>
                    <a:pt x="645" y="854"/>
                  </a:cubicBezTo>
                  <a:cubicBezTo>
                    <a:pt x="652" y="850"/>
                    <a:pt x="649" y="841"/>
                    <a:pt x="659" y="842"/>
                  </a:cubicBezTo>
                  <a:cubicBezTo>
                    <a:pt x="667" y="844"/>
                    <a:pt x="674" y="838"/>
                    <a:pt x="683" y="838"/>
                  </a:cubicBezTo>
                  <a:cubicBezTo>
                    <a:pt x="674" y="818"/>
                    <a:pt x="715" y="821"/>
                    <a:pt x="722" y="809"/>
                  </a:cubicBezTo>
                  <a:cubicBezTo>
                    <a:pt x="730" y="797"/>
                    <a:pt x="769" y="771"/>
                    <a:pt x="750" y="759"/>
                  </a:cubicBezTo>
                  <a:cubicBezTo>
                    <a:pt x="749" y="761"/>
                    <a:pt x="748" y="763"/>
                    <a:pt x="747" y="764"/>
                  </a:cubicBezTo>
                  <a:cubicBezTo>
                    <a:pt x="747" y="759"/>
                    <a:pt x="743" y="754"/>
                    <a:pt x="743" y="749"/>
                  </a:cubicBezTo>
                  <a:cubicBezTo>
                    <a:pt x="729" y="758"/>
                    <a:pt x="717" y="738"/>
                    <a:pt x="717" y="725"/>
                  </a:cubicBezTo>
                  <a:cubicBezTo>
                    <a:pt x="704" y="733"/>
                    <a:pt x="707" y="745"/>
                    <a:pt x="692" y="747"/>
                  </a:cubicBezTo>
                  <a:cubicBezTo>
                    <a:pt x="680" y="749"/>
                    <a:pt x="670" y="742"/>
                    <a:pt x="673" y="730"/>
                  </a:cubicBezTo>
                  <a:cubicBezTo>
                    <a:pt x="651" y="731"/>
                    <a:pt x="636" y="690"/>
                    <a:pt x="648" y="676"/>
                  </a:cubicBezTo>
                  <a:cubicBezTo>
                    <a:pt x="666" y="684"/>
                    <a:pt x="696" y="747"/>
                    <a:pt x="721" y="714"/>
                  </a:cubicBezTo>
                  <a:cubicBezTo>
                    <a:pt x="726" y="732"/>
                    <a:pt x="742" y="736"/>
                    <a:pt x="759" y="735"/>
                  </a:cubicBezTo>
                  <a:cubicBezTo>
                    <a:pt x="766" y="735"/>
                    <a:pt x="771" y="739"/>
                    <a:pt x="777" y="739"/>
                  </a:cubicBezTo>
                  <a:cubicBezTo>
                    <a:pt x="784" y="738"/>
                    <a:pt x="788" y="732"/>
                    <a:pt x="797" y="732"/>
                  </a:cubicBezTo>
                  <a:cubicBezTo>
                    <a:pt x="821" y="732"/>
                    <a:pt x="817" y="735"/>
                    <a:pt x="829" y="752"/>
                  </a:cubicBezTo>
                  <a:cubicBezTo>
                    <a:pt x="834" y="758"/>
                    <a:pt x="865" y="758"/>
                    <a:pt x="847" y="767"/>
                  </a:cubicBezTo>
                  <a:cubicBezTo>
                    <a:pt x="854" y="795"/>
                    <a:pt x="873" y="776"/>
                    <a:pt x="880" y="766"/>
                  </a:cubicBezTo>
                  <a:cubicBezTo>
                    <a:pt x="879" y="775"/>
                    <a:pt x="883" y="772"/>
                    <a:pt x="885" y="781"/>
                  </a:cubicBezTo>
                  <a:cubicBezTo>
                    <a:pt x="885" y="786"/>
                    <a:pt x="880" y="793"/>
                    <a:pt x="880" y="795"/>
                  </a:cubicBezTo>
                  <a:cubicBezTo>
                    <a:pt x="880" y="810"/>
                    <a:pt x="890" y="823"/>
                    <a:pt x="894" y="836"/>
                  </a:cubicBezTo>
                  <a:cubicBezTo>
                    <a:pt x="901" y="860"/>
                    <a:pt x="907" y="895"/>
                    <a:pt x="929" y="907"/>
                  </a:cubicBezTo>
                  <a:cubicBezTo>
                    <a:pt x="933" y="899"/>
                    <a:pt x="944" y="894"/>
                    <a:pt x="951" y="886"/>
                  </a:cubicBezTo>
                  <a:cubicBezTo>
                    <a:pt x="946" y="875"/>
                    <a:pt x="962" y="851"/>
                    <a:pt x="953" y="843"/>
                  </a:cubicBezTo>
                  <a:cubicBezTo>
                    <a:pt x="942" y="833"/>
                    <a:pt x="966" y="833"/>
                    <a:pt x="968" y="829"/>
                  </a:cubicBezTo>
                  <a:cubicBezTo>
                    <a:pt x="972" y="820"/>
                    <a:pt x="978" y="812"/>
                    <a:pt x="985" y="806"/>
                  </a:cubicBezTo>
                  <a:cubicBezTo>
                    <a:pt x="989" y="803"/>
                    <a:pt x="1001" y="797"/>
                    <a:pt x="1005" y="794"/>
                  </a:cubicBezTo>
                  <a:cubicBezTo>
                    <a:pt x="1016" y="789"/>
                    <a:pt x="1011" y="781"/>
                    <a:pt x="1017" y="776"/>
                  </a:cubicBezTo>
                  <a:cubicBezTo>
                    <a:pt x="1031" y="764"/>
                    <a:pt x="1054" y="781"/>
                    <a:pt x="1059" y="760"/>
                  </a:cubicBezTo>
                  <a:cubicBezTo>
                    <a:pt x="1069" y="765"/>
                    <a:pt x="1080" y="781"/>
                    <a:pt x="1087" y="790"/>
                  </a:cubicBezTo>
                  <a:cubicBezTo>
                    <a:pt x="1097" y="805"/>
                    <a:pt x="1091" y="821"/>
                    <a:pt x="1101" y="835"/>
                  </a:cubicBezTo>
                  <a:cubicBezTo>
                    <a:pt x="1108" y="828"/>
                    <a:pt x="1114" y="825"/>
                    <a:pt x="1119" y="817"/>
                  </a:cubicBezTo>
                  <a:cubicBezTo>
                    <a:pt x="1130" y="828"/>
                    <a:pt x="1125" y="836"/>
                    <a:pt x="1128" y="850"/>
                  </a:cubicBezTo>
                  <a:cubicBezTo>
                    <a:pt x="1132" y="863"/>
                    <a:pt x="1143" y="872"/>
                    <a:pt x="1138" y="886"/>
                  </a:cubicBezTo>
                  <a:cubicBezTo>
                    <a:pt x="1149" y="877"/>
                    <a:pt x="1154" y="865"/>
                    <a:pt x="1151" y="852"/>
                  </a:cubicBezTo>
                  <a:cubicBezTo>
                    <a:pt x="1160" y="871"/>
                    <a:pt x="1167" y="859"/>
                    <a:pt x="1180" y="868"/>
                  </a:cubicBezTo>
                  <a:cubicBezTo>
                    <a:pt x="1190" y="875"/>
                    <a:pt x="1188" y="888"/>
                    <a:pt x="1203" y="892"/>
                  </a:cubicBezTo>
                  <a:cubicBezTo>
                    <a:pt x="1196" y="900"/>
                    <a:pt x="1199" y="897"/>
                    <a:pt x="1201" y="907"/>
                  </a:cubicBezTo>
                  <a:cubicBezTo>
                    <a:pt x="1202" y="903"/>
                    <a:pt x="1207" y="893"/>
                    <a:pt x="1210" y="890"/>
                  </a:cubicBezTo>
                  <a:cubicBezTo>
                    <a:pt x="1214" y="888"/>
                    <a:pt x="1217" y="886"/>
                    <a:pt x="1222" y="886"/>
                  </a:cubicBezTo>
                  <a:cubicBezTo>
                    <a:pt x="1231" y="885"/>
                    <a:pt x="1224" y="880"/>
                    <a:pt x="1230" y="875"/>
                  </a:cubicBezTo>
                  <a:cubicBezTo>
                    <a:pt x="1235" y="870"/>
                    <a:pt x="1236" y="881"/>
                    <a:pt x="1241" y="872"/>
                  </a:cubicBezTo>
                  <a:cubicBezTo>
                    <a:pt x="1244" y="867"/>
                    <a:pt x="1242" y="864"/>
                    <a:pt x="1242" y="859"/>
                  </a:cubicBezTo>
                  <a:cubicBezTo>
                    <a:pt x="1244" y="850"/>
                    <a:pt x="1242" y="831"/>
                    <a:pt x="1232" y="830"/>
                  </a:cubicBezTo>
                  <a:cubicBezTo>
                    <a:pt x="1223" y="828"/>
                    <a:pt x="1207" y="805"/>
                    <a:pt x="1208" y="794"/>
                  </a:cubicBezTo>
                  <a:cubicBezTo>
                    <a:pt x="1210" y="779"/>
                    <a:pt x="1248" y="758"/>
                    <a:pt x="1248" y="780"/>
                  </a:cubicBezTo>
                  <a:cubicBezTo>
                    <a:pt x="1260" y="771"/>
                    <a:pt x="1283" y="772"/>
                    <a:pt x="1286" y="755"/>
                  </a:cubicBezTo>
                  <a:cubicBezTo>
                    <a:pt x="1297" y="771"/>
                    <a:pt x="1309" y="753"/>
                    <a:pt x="1318" y="746"/>
                  </a:cubicBezTo>
                  <a:cubicBezTo>
                    <a:pt x="1324" y="741"/>
                    <a:pt x="1333" y="743"/>
                    <a:pt x="1339" y="738"/>
                  </a:cubicBezTo>
                  <a:cubicBezTo>
                    <a:pt x="1340" y="737"/>
                    <a:pt x="1335" y="729"/>
                    <a:pt x="1336" y="727"/>
                  </a:cubicBezTo>
                  <a:cubicBezTo>
                    <a:pt x="1339" y="722"/>
                    <a:pt x="1344" y="723"/>
                    <a:pt x="1346" y="718"/>
                  </a:cubicBezTo>
                  <a:cubicBezTo>
                    <a:pt x="1352" y="704"/>
                    <a:pt x="1361" y="698"/>
                    <a:pt x="1362" y="681"/>
                  </a:cubicBezTo>
                  <a:cubicBezTo>
                    <a:pt x="1362" y="678"/>
                    <a:pt x="1364" y="661"/>
                    <a:pt x="1363" y="658"/>
                  </a:cubicBezTo>
                  <a:cubicBezTo>
                    <a:pt x="1361" y="652"/>
                    <a:pt x="1352" y="652"/>
                    <a:pt x="1351" y="643"/>
                  </a:cubicBezTo>
                  <a:cubicBezTo>
                    <a:pt x="1350" y="643"/>
                    <a:pt x="1348" y="644"/>
                    <a:pt x="1346" y="644"/>
                  </a:cubicBezTo>
                  <a:cubicBezTo>
                    <a:pt x="1348" y="635"/>
                    <a:pt x="1349" y="636"/>
                    <a:pt x="1341" y="628"/>
                  </a:cubicBezTo>
                  <a:cubicBezTo>
                    <a:pt x="1352" y="620"/>
                    <a:pt x="1358" y="605"/>
                    <a:pt x="1373" y="603"/>
                  </a:cubicBezTo>
                  <a:cubicBezTo>
                    <a:pt x="1364" y="604"/>
                    <a:pt x="1356" y="601"/>
                    <a:pt x="1352" y="594"/>
                  </a:cubicBezTo>
                  <a:cubicBezTo>
                    <a:pt x="1350" y="617"/>
                    <a:pt x="1326" y="597"/>
                    <a:pt x="1329" y="583"/>
                  </a:cubicBezTo>
                  <a:cubicBezTo>
                    <a:pt x="1330" y="577"/>
                    <a:pt x="1359" y="561"/>
                    <a:pt x="1370" y="569"/>
                  </a:cubicBezTo>
                  <a:cubicBezTo>
                    <a:pt x="1363" y="574"/>
                    <a:pt x="1363" y="576"/>
                    <a:pt x="1359" y="583"/>
                  </a:cubicBezTo>
                  <a:cubicBezTo>
                    <a:pt x="1371" y="578"/>
                    <a:pt x="1388" y="568"/>
                    <a:pt x="1400" y="575"/>
                  </a:cubicBezTo>
                  <a:cubicBezTo>
                    <a:pt x="1387" y="590"/>
                    <a:pt x="1398" y="600"/>
                    <a:pt x="1415" y="602"/>
                  </a:cubicBezTo>
                  <a:cubicBezTo>
                    <a:pt x="1399" y="605"/>
                    <a:pt x="1415" y="622"/>
                    <a:pt x="1409" y="636"/>
                  </a:cubicBezTo>
                  <a:cubicBezTo>
                    <a:pt x="1422" y="629"/>
                    <a:pt x="1439" y="630"/>
                    <a:pt x="1442" y="614"/>
                  </a:cubicBezTo>
                  <a:cubicBezTo>
                    <a:pt x="1444" y="594"/>
                    <a:pt x="1422" y="593"/>
                    <a:pt x="1420" y="580"/>
                  </a:cubicBezTo>
                  <a:cubicBezTo>
                    <a:pt x="1418" y="567"/>
                    <a:pt x="1438" y="559"/>
                    <a:pt x="1447" y="553"/>
                  </a:cubicBezTo>
                  <a:cubicBezTo>
                    <a:pt x="1453" y="549"/>
                    <a:pt x="1452" y="539"/>
                    <a:pt x="1460" y="541"/>
                  </a:cubicBezTo>
                  <a:cubicBezTo>
                    <a:pt x="1465" y="542"/>
                    <a:pt x="1476" y="544"/>
                    <a:pt x="1480" y="543"/>
                  </a:cubicBezTo>
                  <a:cubicBezTo>
                    <a:pt x="1496" y="539"/>
                    <a:pt x="1510" y="522"/>
                    <a:pt x="1517" y="510"/>
                  </a:cubicBezTo>
                  <a:cubicBezTo>
                    <a:pt x="1521" y="502"/>
                    <a:pt x="1523" y="495"/>
                    <a:pt x="1527" y="487"/>
                  </a:cubicBezTo>
                  <a:cubicBezTo>
                    <a:pt x="1531" y="480"/>
                    <a:pt x="1539" y="482"/>
                    <a:pt x="1543" y="475"/>
                  </a:cubicBezTo>
                  <a:cubicBezTo>
                    <a:pt x="1548" y="467"/>
                    <a:pt x="1542" y="460"/>
                    <a:pt x="1545" y="451"/>
                  </a:cubicBezTo>
                  <a:cubicBezTo>
                    <a:pt x="1546" y="445"/>
                    <a:pt x="1554" y="437"/>
                    <a:pt x="1554" y="432"/>
                  </a:cubicBezTo>
                  <a:cubicBezTo>
                    <a:pt x="1554" y="421"/>
                    <a:pt x="1565" y="408"/>
                    <a:pt x="1551" y="398"/>
                  </a:cubicBezTo>
                  <a:cubicBezTo>
                    <a:pt x="1540" y="391"/>
                    <a:pt x="1527" y="400"/>
                    <a:pt x="1515" y="391"/>
                  </a:cubicBezTo>
                  <a:cubicBezTo>
                    <a:pt x="1498" y="377"/>
                    <a:pt x="1517" y="366"/>
                    <a:pt x="1528" y="359"/>
                  </a:cubicBezTo>
                  <a:cubicBezTo>
                    <a:pt x="1540" y="350"/>
                    <a:pt x="1547" y="337"/>
                    <a:pt x="1559" y="327"/>
                  </a:cubicBezTo>
                  <a:cubicBezTo>
                    <a:pt x="1566" y="322"/>
                    <a:pt x="1571" y="322"/>
                    <a:pt x="1580" y="321"/>
                  </a:cubicBezTo>
                  <a:cubicBezTo>
                    <a:pt x="1586" y="320"/>
                    <a:pt x="1595" y="323"/>
                    <a:pt x="1599" y="322"/>
                  </a:cubicBezTo>
                  <a:cubicBezTo>
                    <a:pt x="1604" y="321"/>
                    <a:pt x="1611" y="315"/>
                    <a:pt x="1618" y="314"/>
                  </a:cubicBezTo>
                  <a:cubicBezTo>
                    <a:pt x="1624" y="312"/>
                    <a:pt x="1633" y="310"/>
                    <a:pt x="1638" y="312"/>
                  </a:cubicBezTo>
                  <a:cubicBezTo>
                    <a:pt x="1653" y="317"/>
                    <a:pt x="1662" y="324"/>
                    <a:pt x="1679" y="321"/>
                  </a:cubicBezTo>
                  <a:cubicBezTo>
                    <a:pt x="1690" y="320"/>
                    <a:pt x="1700" y="297"/>
                    <a:pt x="1708" y="289"/>
                  </a:cubicBezTo>
                  <a:cubicBezTo>
                    <a:pt x="1713" y="284"/>
                    <a:pt x="1735" y="283"/>
                    <a:pt x="1745" y="285"/>
                  </a:cubicBezTo>
                  <a:cubicBezTo>
                    <a:pt x="1742" y="294"/>
                    <a:pt x="1745" y="292"/>
                    <a:pt x="1747" y="299"/>
                  </a:cubicBezTo>
                  <a:cubicBezTo>
                    <a:pt x="1755" y="290"/>
                    <a:pt x="1784" y="254"/>
                    <a:pt x="1785" y="288"/>
                  </a:cubicBezTo>
                  <a:cubicBezTo>
                    <a:pt x="1777" y="288"/>
                    <a:pt x="1774" y="292"/>
                    <a:pt x="1767" y="296"/>
                  </a:cubicBezTo>
                  <a:cubicBezTo>
                    <a:pt x="1763" y="298"/>
                    <a:pt x="1749" y="306"/>
                    <a:pt x="1749" y="307"/>
                  </a:cubicBezTo>
                  <a:cubicBezTo>
                    <a:pt x="1745" y="323"/>
                    <a:pt x="1723" y="332"/>
                    <a:pt x="1712" y="344"/>
                  </a:cubicBezTo>
                  <a:cubicBezTo>
                    <a:pt x="1696" y="362"/>
                    <a:pt x="1695" y="415"/>
                    <a:pt x="1714" y="433"/>
                  </a:cubicBezTo>
                  <a:cubicBezTo>
                    <a:pt x="1711" y="420"/>
                    <a:pt x="1734" y="392"/>
                    <a:pt x="1744" y="385"/>
                  </a:cubicBezTo>
                  <a:cubicBezTo>
                    <a:pt x="1747" y="383"/>
                    <a:pt x="1754" y="380"/>
                    <a:pt x="1756" y="377"/>
                  </a:cubicBezTo>
                  <a:cubicBezTo>
                    <a:pt x="1755" y="374"/>
                    <a:pt x="1754" y="371"/>
                    <a:pt x="1753" y="368"/>
                  </a:cubicBezTo>
                  <a:cubicBezTo>
                    <a:pt x="1756" y="367"/>
                    <a:pt x="1759" y="366"/>
                    <a:pt x="1763" y="365"/>
                  </a:cubicBezTo>
                  <a:cubicBezTo>
                    <a:pt x="1767" y="352"/>
                    <a:pt x="1762" y="341"/>
                    <a:pt x="1767" y="331"/>
                  </a:cubicBezTo>
                  <a:cubicBezTo>
                    <a:pt x="1772" y="322"/>
                    <a:pt x="1781" y="323"/>
                    <a:pt x="1784" y="310"/>
                  </a:cubicBezTo>
                  <a:cubicBezTo>
                    <a:pt x="1786" y="300"/>
                    <a:pt x="1806" y="307"/>
                    <a:pt x="1813" y="309"/>
                  </a:cubicBezTo>
                  <a:cubicBezTo>
                    <a:pt x="1826" y="312"/>
                    <a:pt x="1827" y="320"/>
                    <a:pt x="1843" y="312"/>
                  </a:cubicBezTo>
                  <a:cubicBezTo>
                    <a:pt x="1848" y="309"/>
                    <a:pt x="1853" y="305"/>
                    <a:pt x="1860" y="303"/>
                  </a:cubicBezTo>
                  <a:cubicBezTo>
                    <a:pt x="1868" y="301"/>
                    <a:pt x="1862" y="296"/>
                    <a:pt x="1868" y="291"/>
                  </a:cubicBezTo>
                  <a:cubicBezTo>
                    <a:pt x="1873" y="287"/>
                    <a:pt x="1889" y="276"/>
                    <a:pt x="1896" y="274"/>
                  </a:cubicBezTo>
                  <a:cubicBezTo>
                    <a:pt x="1905" y="272"/>
                    <a:pt x="1918" y="280"/>
                    <a:pt x="1927" y="272"/>
                  </a:cubicBezTo>
                  <a:cubicBezTo>
                    <a:pt x="1938" y="262"/>
                    <a:pt x="1928" y="261"/>
                    <a:pt x="1922" y="251"/>
                  </a:cubicBezTo>
                  <a:cubicBezTo>
                    <a:pt x="1911" y="234"/>
                    <a:pt x="1933" y="238"/>
                    <a:pt x="1939" y="229"/>
                  </a:cubicBezTo>
                  <a:cubicBezTo>
                    <a:pt x="1948" y="217"/>
                    <a:pt x="1941" y="218"/>
                    <a:pt x="1956" y="220"/>
                  </a:cubicBezTo>
                  <a:cubicBezTo>
                    <a:pt x="1967" y="222"/>
                    <a:pt x="1977" y="232"/>
                    <a:pt x="1988" y="237"/>
                  </a:cubicBezTo>
                  <a:cubicBezTo>
                    <a:pt x="1993" y="238"/>
                    <a:pt x="2011" y="252"/>
                    <a:pt x="2014" y="235"/>
                  </a:cubicBezTo>
                  <a:cubicBezTo>
                    <a:pt x="2015" y="224"/>
                    <a:pt x="2026" y="220"/>
                    <a:pt x="2037" y="218"/>
                  </a:cubicBezTo>
                  <a:cubicBezTo>
                    <a:pt x="2026" y="197"/>
                    <a:pt x="1980" y="188"/>
                    <a:pt x="1961" y="184"/>
                  </a:cubicBezTo>
                  <a:close/>
                  <a:moveTo>
                    <a:pt x="703" y="565"/>
                  </a:moveTo>
                  <a:cubicBezTo>
                    <a:pt x="694" y="563"/>
                    <a:pt x="687" y="566"/>
                    <a:pt x="683" y="573"/>
                  </a:cubicBezTo>
                  <a:cubicBezTo>
                    <a:pt x="706" y="570"/>
                    <a:pt x="706" y="617"/>
                    <a:pt x="678" y="610"/>
                  </a:cubicBezTo>
                  <a:cubicBezTo>
                    <a:pt x="668" y="608"/>
                    <a:pt x="649" y="603"/>
                    <a:pt x="648" y="589"/>
                  </a:cubicBezTo>
                  <a:cubicBezTo>
                    <a:pt x="648" y="582"/>
                    <a:pt x="663" y="568"/>
                    <a:pt x="654" y="565"/>
                  </a:cubicBezTo>
                  <a:cubicBezTo>
                    <a:pt x="638" y="558"/>
                    <a:pt x="643" y="541"/>
                    <a:pt x="639" y="529"/>
                  </a:cubicBezTo>
                  <a:cubicBezTo>
                    <a:pt x="636" y="522"/>
                    <a:pt x="627" y="530"/>
                    <a:pt x="629" y="520"/>
                  </a:cubicBezTo>
                  <a:cubicBezTo>
                    <a:pt x="630" y="508"/>
                    <a:pt x="631" y="510"/>
                    <a:pt x="637" y="502"/>
                  </a:cubicBezTo>
                  <a:cubicBezTo>
                    <a:pt x="655" y="479"/>
                    <a:pt x="682" y="484"/>
                    <a:pt x="700" y="506"/>
                  </a:cubicBezTo>
                  <a:cubicBezTo>
                    <a:pt x="689" y="505"/>
                    <a:pt x="644" y="509"/>
                    <a:pt x="671" y="525"/>
                  </a:cubicBezTo>
                  <a:cubicBezTo>
                    <a:pt x="667" y="537"/>
                    <a:pt x="683" y="542"/>
                    <a:pt x="684" y="557"/>
                  </a:cubicBezTo>
                  <a:cubicBezTo>
                    <a:pt x="693" y="549"/>
                    <a:pt x="704" y="552"/>
                    <a:pt x="703" y="565"/>
                  </a:cubicBezTo>
                  <a:close/>
                  <a:moveTo>
                    <a:pt x="776" y="627"/>
                  </a:moveTo>
                  <a:cubicBezTo>
                    <a:pt x="774" y="624"/>
                    <a:pt x="771" y="622"/>
                    <a:pt x="772" y="617"/>
                  </a:cubicBezTo>
                  <a:cubicBezTo>
                    <a:pt x="776" y="618"/>
                    <a:pt x="779" y="620"/>
                    <a:pt x="783" y="623"/>
                  </a:cubicBezTo>
                  <a:cubicBezTo>
                    <a:pt x="780" y="624"/>
                    <a:pt x="778" y="626"/>
                    <a:pt x="776" y="627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2967" y="609"/>
              <a:ext cx="5" cy="6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2931" y="599"/>
              <a:ext cx="34" cy="30"/>
            </a:xfrm>
            <a:custGeom>
              <a:avLst/>
              <a:gdLst>
                <a:gd name="T0" fmla="*/ 14 w 19"/>
                <a:gd name="T1" fmla="*/ 0 h 17"/>
                <a:gd name="T2" fmla="*/ 0 w 19"/>
                <a:gd name="T3" fmla="*/ 16 h 17"/>
                <a:gd name="T4" fmla="*/ 19 w 19"/>
                <a:gd name="T5" fmla="*/ 10 h 17"/>
                <a:gd name="T6" fmla="*/ 14 w 19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7">
                  <a:moveTo>
                    <a:pt x="14" y="0"/>
                  </a:moveTo>
                  <a:cubicBezTo>
                    <a:pt x="5" y="6"/>
                    <a:pt x="7" y="8"/>
                    <a:pt x="0" y="16"/>
                  </a:cubicBezTo>
                  <a:cubicBezTo>
                    <a:pt x="7" y="17"/>
                    <a:pt x="14" y="15"/>
                    <a:pt x="19" y="10"/>
                  </a:cubicBezTo>
                  <a:cubicBezTo>
                    <a:pt x="15" y="10"/>
                    <a:pt x="12" y="7"/>
                    <a:pt x="14" y="0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72" name="Freeform 74"/>
            <p:cNvSpPr>
              <a:spLocks/>
            </p:cNvSpPr>
            <p:nvPr/>
          </p:nvSpPr>
          <p:spPr bwMode="auto">
            <a:xfrm>
              <a:off x="4398" y="1878"/>
              <a:ext cx="1" cy="4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0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73" name="Freeform 75"/>
            <p:cNvSpPr>
              <a:spLocks/>
            </p:cNvSpPr>
            <p:nvPr/>
          </p:nvSpPr>
          <p:spPr bwMode="auto">
            <a:xfrm>
              <a:off x="4391" y="1882"/>
              <a:ext cx="113" cy="158"/>
            </a:xfrm>
            <a:custGeom>
              <a:avLst/>
              <a:gdLst>
                <a:gd name="T0" fmla="*/ 0 w 64"/>
                <a:gd name="T1" fmla="*/ 17 h 89"/>
                <a:gd name="T2" fmla="*/ 25 w 64"/>
                <a:gd name="T3" fmla="*/ 53 h 89"/>
                <a:gd name="T4" fmla="*/ 53 w 64"/>
                <a:gd name="T5" fmla="*/ 89 h 89"/>
                <a:gd name="T6" fmla="*/ 56 w 64"/>
                <a:gd name="T7" fmla="*/ 82 h 89"/>
                <a:gd name="T8" fmla="*/ 64 w 64"/>
                <a:gd name="T9" fmla="*/ 86 h 89"/>
                <a:gd name="T10" fmla="*/ 52 w 64"/>
                <a:gd name="T11" fmla="*/ 69 h 89"/>
                <a:gd name="T12" fmla="*/ 53 w 64"/>
                <a:gd name="T13" fmla="*/ 45 h 89"/>
                <a:gd name="T14" fmla="*/ 32 w 64"/>
                <a:gd name="T15" fmla="*/ 34 h 89"/>
                <a:gd name="T16" fmla="*/ 16 w 64"/>
                <a:gd name="T17" fmla="*/ 17 h 89"/>
                <a:gd name="T18" fmla="*/ 20 w 64"/>
                <a:gd name="T19" fmla="*/ 16 h 89"/>
                <a:gd name="T20" fmla="*/ 5 w 64"/>
                <a:gd name="T21" fmla="*/ 0 h 89"/>
                <a:gd name="T22" fmla="*/ 3 w 64"/>
                <a:gd name="T23" fmla="*/ 2 h 89"/>
                <a:gd name="T24" fmla="*/ 0 w 64"/>
                <a:gd name="T25" fmla="*/ 1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89">
                  <a:moveTo>
                    <a:pt x="0" y="17"/>
                  </a:moveTo>
                  <a:cubicBezTo>
                    <a:pt x="9" y="16"/>
                    <a:pt x="20" y="43"/>
                    <a:pt x="25" y="53"/>
                  </a:cubicBezTo>
                  <a:cubicBezTo>
                    <a:pt x="34" y="73"/>
                    <a:pt x="35" y="76"/>
                    <a:pt x="53" y="89"/>
                  </a:cubicBezTo>
                  <a:cubicBezTo>
                    <a:pt x="54" y="86"/>
                    <a:pt x="55" y="84"/>
                    <a:pt x="56" y="82"/>
                  </a:cubicBezTo>
                  <a:cubicBezTo>
                    <a:pt x="58" y="83"/>
                    <a:pt x="61" y="84"/>
                    <a:pt x="64" y="86"/>
                  </a:cubicBezTo>
                  <a:cubicBezTo>
                    <a:pt x="61" y="82"/>
                    <a:pt x="53" y="73"/>
                    <a:pt x="52" y="69"/>
                  </a:cubicBezTo>
                  <a:cubicBezTo>
                    <a:pt x="51" y="62"/>
                    <a:pt x="56" y="52"/>
                    <a:pt x="53" y="45"/>
                  </a:cubicBezTo>
                  <a:cubicBezTo>
                    <a:pt x="55" y="48"/>
                    <a:pt x="31" y="34"/>
                    <a:pt x="32" y="34"/>
                  </a:cubicBezTo>
                  <a:cubicBezTo>
                    <a:pt x="25" y="32"/>
                    <a:pt x="24" y="21"/>
                    <a:pt x="16" y="17"/>
                  </a:cubicBezTo>
                  <a:cubicBezTo>
                    <a:pt x="17" y="17"/>
                    <a:pt x="19" y="16"/>
                    <a:pt x="20" y="16"/>
                  </a:cubicBezTo>
                  <a:cubicBezTo>
                    <a:pt x="18" y="9"/>
                    <a:pt x="12" y="3"/>
                    <a:pt x="5" y="0"/>
                  </a:cubicBezTo>
                  <a:cubicBezTo>
                    <a:pt x="4" y="1"/>
                    <a:pt x="4" y="2"/>
                    <a:pt x="3" y="2"/>
                  </a:cubicBezTo>
                  <a:cubicBezTo>
                    <a:pt x="4" y="3"/>
                    <a:pt x="2" y="13"/>
                    <a:pt x="0" y="17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396" y="1885"/>
              <a:ext cx="0" cy="2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75" name="Freeform 77"/>
            <p:cNvSpPr>
              <a:spLocks/>
            </p:cNvSpPr>
            <p:nvPr/>
          </p:nvSpPr>
          <p:spPr bwMode="auto">
            <a:xfrm>
              <a:off x="2965" y="615"/>
              <a:ext cx="2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76" name="Freeform 78"/>
            <p:cNvSpPr>
              <a:spLocks/>
            </p:cNvSpPr>
            <p:nvPr/>
          </p:nvSpPr>
          <p:spPr bwMode="auto">
            <a:xfrm>
              <a:off x="5781" y="513"/>
              <a:ext cx="72" cy="31"/>
            </a:xfrm>
            <a:custGeom>
              <a:avLst/>
              <a:gdLst>
                <a:gd name="T0" fmla="*/ 41 w 41"/>
                <a:gd name="T1" fmla="*/ 11 h 17"/>
                <a:gd name="T2" fmla="*/ 10 w 41"/>
                <a:gd name="T3" fmla="*/ 17 h 17"/>
                <a:gd name="T4" fmla="*/ 41 w 41"/>
                <a:gd name="T5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17">
                  <a:moveTo>
                    <a:pt x="41" y="11"/>
                  </a:moveTo>
                  <a:cubicBezTo>
                    <a:pt x="31" y="0"/>
                    <a:pt x="0" y="2"/>
                    <a:pt x="10" y="17"/>
                  </a:cubicBezTo>
                  <a:cubicBezTo>
                    <a:pt x="20" y="17"/>
                    <a:pt x="31" y="16"/>
                    <a:pt x="41" y="11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77" name="Freeform 79"/>
            <p:cNvSpPr>
              <a:spLocks/>
            </p:cNvSpPr>
            <p:nvPr/>
          </p:nvSpPr>
          <p:spPr bwMode="auto">
            <a:xfrm>
              <a:off x="5607" y="565"/>
              <a:ext cx="27" cy="16"/>
            </a:xfrm>
            <a:custGeom>
              <a:avLst/>
              <a:gdLst>
                <a:gd name="T0" fmla="*/ 0 w 15"/>
                <a:gd name="T1" fmla="*/ 2 h 9"/>
                <a:gd name="T2" fmla="*/ 10 w 15"/>
                <a:gd name="T3" fmla="*/ 9 h 9"/>
                <a:gd name="T4" fmla="*/ 0 w 15"/>
                <a:gd name="T5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9">
                  <a:moveTo>
                    <a:pt x="0" y="2"/>
                  </a:moveTo>
                  <a:cubicBezTo>
                    <a:pt x="3" y="4"/>
                    <a:pt x="6" y="7"/>
                    <a:pt x="10" y="9"/>
                  </a:cubicBezTo>
                  <a:cubicBezTo>
                    <a:pt x="15" y="1"/>
                    <a:pt x="9" y="0"/>
                    <a:pt x="0" y="2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78" name="Freeform 80"/>
            <p:cNvSpPr>
              <a:spLocks/>
            </p:cNvSpPr>
            <p:nvPr/>
          </p:nvSpPr>
          <p:spPr bwMode="auto">
            <a:xfrm>
              <a:off x="5034" y="371"/>
              <a:ext cx="14" cy="16"/>
            </a:xfrm>
            <a:custGeom>
              <a:avLst/>
              <a:gdLst>
                <a:gd name="T0" fmla="*/ 8 w 8"/>
                <a:gd name="T1" fmla="*/ 4 h 9"/>
                <a:gd name="T2" fmla="*/ 4 w 8"/>
                <a:gd name="T3" fmla="*/ 9 h 9"/>
                <a:gd name="T4" fmla="*/ 8 w 8"/>
                <a:gd name="T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8" y="4"/>
                  </a:moveTo>
                  <a:cubicBezTo>
                    <a:pt x="5" y="5"/>
                    <a:pt x="0" y="0"/>
                    <a:pt x="4" y="9"/>
                  </a:cubicBezTo>
                  <a:cubicBezTo>
                    <a:pt x="6" y="6"/>
                    <a:pt x="8" y="4"/>
                    <a:pt x="8" y="4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79" name="Freeform 81"/>
            <p:cNvSpPr>
              <a:spLocks/>
            </p:cNvSpPr>
            <p:nvPr/>
          </p:nvSpPr>
          <p:spPr bwMode="auto">
            <a:xfrm>
              <a:off x="4626" y="414"/>
              <a:ext cx="27" cy="21"/>
            </a:xfrm>
            <a:custGeom>
              <a:avLst/>
              <a:gdLst>
                <a:gd name="T0" fmla="*/ 0 w 15"/>
                <a:gd name="T1" fmla="*/ 7 h 12"/>
                <a:gd name="T2" fmla="*/ 15 w 15"/>
                <a:gd name="T3" fmla="*/ 9 h 12"/>
                <a:gd name="T4" fmla="*/ 0 w 15"/>
                <a:gd name="T5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0" y="7"/>
                  </a:moveTo>
                  <a:cubicBezTo>
                    <a:pt x="5" y="12"/>
                    <a:pt x="9" y="11"/>
                    <a:pt x="15" y="9"/>
                  </a:cubicBezTo>
                  <a:cubicBezTo>
                    <a:pt x="14" y="8"/>
                    <a:pt x="9" y="0"/>
                    <a:pt x="0" y="7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80" name="Freeform 82"/>
            <p:cNvSpPr>
              <a:spLocks/>
            </p:cNvSpPr>
            <p:nvPr/>
          </p:nvSpPr>
          <p:spPr bwMode="auto">
            <a:xfrm>
              <a:off x="4653" y="43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81" name="Freeform 83"/>
            <p:cNvSpPr>
              <a:spLocks/>
            </p:cNvSpPr>
            <p:nvPr/>
          </p:nvSpPr>
          <p:spPr bwMode="auto">
            <a:xfrm>
              <a:off x="4399" y="238"/>
              <a:ext cx="128" cy="63"/>
            </a:xfrm>
            <a:custGeom>
              <a:avLst/>
              <a:gdLst>
                <a:gd name="T0" fmla="*/ 11 w 72"/>
                <a:gd name="T1" fmla="*/ 35 h 35"/>
                <a:gd name="T2" fmla="*/ 60 w 72"/>
                <a:gd name="T3" fmla="*/ 26 h 35"/>
                <a:gd name="T4" fmla="*/ 40 w 72"/>
                <a:gd name="T5" fmla="*/ 9 h 35"/>
                <a:gd name="T6" fmla="*/ 41 w 72"/>
                <a:gd name="T7" fmla="*/ 1 h 35"/>
                <a:gd name="T8" fmla="*/ 11 w 72"/>
                <a:gd name="T9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35">
                  <a:moveTo>
                    <a:pt x="11" y="35"/>
                  </a:moveTo>
                  <a:cubicBezTo>
                    <a:pt x="21" y="31"/>
                    <a:pt x="54" y="32"/>
                    <a:pt x="60" y="26"/>
                  </a:cubicBezTo>
                  <a:cubicBezTo>
                    <a:pt x="72" y="14"/>
                    <a:pt x="51" y="2"/>
                    <a:pt x="40" y="9"/>
                  </a:cubicBezTo>
                  <a:cubicBezTo>
                    <a:pt x="41" y="6"/>
                    <a:pt x="41" y="4"/>
                    <a:pt x="41" y="1"/>
                  </a:cubicBezTo>
                  <a:cubicBezTo>
                    <a:pt x="28" y="0"/>
                    <a:pt x="0" y="25"/>
                    <a:pt x="11" y="35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82" name="Freeform 84"/>
            <p:cNvSpPr>
              <a:spLocks/>
            </p:cNvSpPr>
            <p:nvPr/>
          </p:nvSpPr>
          <p:spPr bwMode="auto">
            <a:xfrm>
              <a:off x="4261" y="212"/>
              <a:ext cx="43" cy="25"/>
            </a:xfrm>
            <a:custGeom>
              <a:avLst/>
              <a:gdLst>
                <a:gd name="T0" fmla="*/ 10 w 24"/>
                <a:gd name="T1" fmla="*/ 0 h 14"/>
                <a:gd name="T2" fmla="*/ 0 w 24"/>
                <a:gd name="T3" fmla="*/ 3 h 14"/>
                <a:gd name="T4" fmla="*/ 24 w 24"/>
                <a:gd name="T5" fmla="*/ 5 h 14"/>
                <a:gd name="T6" fmla="*/ 10 w 24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14">
                  <a:moveTo>
                    <a:pt x="10" y="0"/>
                  </a:moveTo>
                  <a:cubicBezTo>
                    <a:pt x="7" y="1"/>
                    <a:pt x="4" y="2"/>
                    <a:pt x="0" y="3"/>
                  </a:cubicBezTo>
                  <a:cubicBezTo>
                    <a:pt x="5" y="14"/>
                    <a:pt x="16" y="13"/>
                    <a:pt x="24" y="5"/>
                  </a:cubicBezTo>
                  <a:cubicBezTo>
                    <a:pt x="19" y="3"/>
                    <a:pt x="14" y="0"/>
                    <a:pt x="10" y="0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83" name="Freeform 85"/>
            <p:cNvSpPr>
              <a:spLocks/>
            </p:cNvSpPr>
            <p:nvPr/>
          </p:nvSpPr>
          <p:spPr bwMode="auto">
            <a:xfrm>
              <a:off x="4275" y="143"/>
              <a:ext cx="179" cy="140"/>
            </a:xfrm>
            <a:custGeom>
              <a:avLst/>
              <a:gdLst>
                <a:gd name="T0" fmla="*/ 14 w 101"/>
                <a:gd name="T1" fmla="*/ 52 h 79"/>
                <a:gd name="T2" fmla="*/ 78 w 101"/>
                <a:gd name="T3" fmla="*/ 65 h 79"/>
                <a:gd name="T4" fmla="*/ 72 w 101"/>
                <a:gd name="T5" fmla="*/ 61 h 79"/>
                <a:gd name="T6" fmla="*/ 46 w 101"/>
                <a:gd name="T7" fmla="*/ 40 h 79"/>
                <a:gd name="T8" fmla="*/ 57 w 101"/>
                <a:gd name="T9" fmla="*/ 26 h 79"/>
                <a:gd name="T10" fmla="*/ 0 w 101"/>
                <a:gd name="T11" fmla="*/ 33 h 79"/>
                <a:gd name="T12" fmla="*/ 40 w 101"/>
                <a:gd name="T13" fmla="*/ 41 h 79"/>
                <a:gd name="T14" fmla="*/ 14 w 101"/>
                <a:gd name="T15" fmla="*/ 5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79">
                  <a:moveTo>
                    <a:pt x="14" y="52"/>
                  </a:moveTo>
                  <a:cubicBezTo>
                    <a:pt x="28" y="63"/>
                    <a:pt x="63" y="79"/>
                    <a:pt x="78" y="65"/>
                  </a:cubicBezTo>
                  <a:cubicBezTo>
                    <a:pt x="76" y="64"/>
                    <a:pt x="74" y="63"/>
                    <a:pt x="72" y="61"/>
                  </a:cubicBezTo>
                  <a:cubicBezTo>
                    <a:pt x="101" y="48"/>
                    <a:pt x="56" y="40"/>
                    <a:pt x="46" y="40"/>
                  </a:cubicBezTo>
                  <a:cubicBezTo>
                    <a:pt x="50" y="34"/>
                    <a:pt x="54" y="29"/>
                    <a:pt x="57" y="26"/>
                  </a:cubicBezTo>
                  <a:cubicBezTo>
                    <a:pt x="35" y="0"/>
                    <a:pt x="23" y="23"/>
                    <a:pt x="0" y="33"/>
                  </a:cubicBezTo>
                  <a:cubicBezTo>
                    <a:pt x="12" y="40"/>
                    <a:pt x="26" y="41"/>
                    <a:pt x="40" y="41"/>
                  </a:cubicBezTo>
                  <a:cubicBezTo>
                    <a:pt x="31" y="44"/>
                    <a:pt x="22" y="48"/>
                    <a:pt x="14" y="52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84" name="Freeform 86"/>
            <p:cNvSpPr>
              <a:spLocks/>
            </p:cNvSpPr>
            <p:nvPr/>
          </p:nvSpPr>
          <p:spPr bwMode="auto">
            <a:xfrm>
              <a:off x="4339" y="325"/>
              <a:ext cx="18" cy="18"/>
            </a:xfrm>
            <a:custGeom>
              <a:avLst/>
              <a:gdLst>
                <a:gd name="T0" fmla="*/ 10 w 10"/>
                <a:gd name="T1" fmla="*/ 1 h 10"/>
                <a:gd name="T2" fmla="*/ 0 w 10"/>
                <a:gd name="T3" fmla="*/ 5 h 10"/>
                <a:gd name="T4" fmla="*/ 10 w 10"/>
                <a:gd name="T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10" y="1"/>
                  </a:moveTo>
                  <a:cubicBezTo>
                    <a:pt x="5" y="0"/>
                    <a:pt x="3" y="2"/>
                    <a:pt x="0" y="5"/>
                  </a:cubicBezTo>
                  <a:cubicBezTo>
                    <a:pt x="3" y="4"/>
                    <a:pt x="5" y="10"/>
                    <a:pt x="10" y="1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85" name="Freeform 87"/>
            <p:cNvSpPr>
              <a:spLocks/>
            </p:cNvSpPr>
            <p:nvPr/>
          </p:nvSpPr>
          <p:spPr bwMode="auto">
            <a:xfrm>
              <a:off x="4247" y="166"/>
              <a:ext cx="25" cy="9"/>
            </a:xfrm>
            <a:custGeom>
              <a:avLst/>
              <a:gdLst>
                <a:gd name="T0" fmla="*/ 14 w 14"/>
                <a:gd name="T1" fmla="*/ 4 h 5"/>
                <a:gd name="T2" fmla="*/ 0 w 14"/>
                <a:gd name="T3" fmla="*/ 1 h 5"/>
                <a:gd name="T4" fmla="*/ 14 w 1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5">
                  <a:moveTo>
                    <a:pt x="14" y="4"/>
                  </a:moveTo>
                  <a:cubicBezTo>
                    <a:pt x="10" y="3"/>
                    <a:pt x="6" y="0"/>
                    <a:pt x="0" y="1"/>
                  </a:cubicBezTo>
                  <a:cubicBezTo>
                    <a:pt x="5" y="5"/>
                    <a:pt x="8" y="4"/>
                    <a:pt x="14" y="4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86" name="Freeform 88"/>
            <p:cNvSpPr>
              <a:spLocks/>
            </p:cNvSpPr>
            <p:nvPr/>
          </p:nvSpPr>
          <p:spPr bwMode="auto">
            <a:xfrm>
              <a:off x="4536" y="286"/>
              <a:ext cx="20" cy="15"/>
            </a:xfrm>
            <a:custGeom>
              <a:avLst/>
              <a:gdLst>
                <a:gd name="T0" fmla="*/ 11 w 11"/>
                <a:gd name="T1" fmla="*/ 0 h 8"/>
                <a:gd name="T2" fmla="*/ 0 w 11"/>
                <a:gd name="T3" fmla="*/ 1 h 8"/>
                <a:gd name="T4" fmla="*/ 11 w 11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8">
                  <a:moveTo>
                    <a:pt x="11" y="0"/>
                  </a:moveTo>
                  <a:cubicBezTo>
                    <a:pt x="7" y="1"/>
                    <a:pt x="3" y="1"/>
                    <a:pt x="0" y="1"/>
                  </a:cubicBezTo>
                  <a:cubicBezTo>
                    <a:pt x="6" y="8"/>
                    <a:pt x="6" y="2"/>
                    <a:pt x="11" y="0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87" name="Freeform 89"/>
            <p:cNvSpPr>
              <a:spLocks/>
            </p:cNvSpPr>
            <p:nvPr/>
          </p:nvSpPr>
          <p:spPr bwMode="auto">
            <a:xfrm>
              <a:off x="3548" y="201"/>
              <a:ext cx="6" cy="9"/>
            </a:xfrm>
            <a:custGeom>
              <a:avLst/>
              <a:gdLst>
                <a:gd name="T0" fmla="*/ 0 w 3"/>
                <a:gd name="T1" fmla="*/ 1 h 5"/>
                <a:gd name="T2" fmla="*/ 3 w 3"/>
                <a:gd name="T3" fmla="*/ 0 h 5"/>
                <a:gd name="T4" fmla="*/ 1 w 3"/>
                <a:gd name="T5" fmla="*/ 1 h 5"/>
                <a:gd name="T6" fmla="*/ 0 w 3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0" y="5"/>
                    <a:pt x="1" y="1"/>
                    <a:pt x="3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88" name="Freeform 90"/>
            <p:cNvSpPr>
              <a:spLocks/>
            </p:cNvSpPr>
            <p:nvPr/>
          </p:nvSpPr>
          <p:spPr bwMode="auto">
            <a:xfrm>
              <a:off x="3449" y="178"/>
              <a:ext cx="122" cy="43"/>
            </a:xfrm>
            <a:custGeom>
              <a:avLst/>
              <a:gdLst>
                <a:gd name="T0" fmla="*/ 31 w 69"/>
                <a:gd name="T1" fmla="*/ 10 h 24"/>
                <a:gd name="T2" fmla="*/ 25 w 69"/>
                <a:gd name="T3" fmla="*/ 13 h 24"/>
                <a:gd name="T4" fmla="*/ 32 w 69"/>
                <a:gd name="T5" fmla="*/ 13 h 24"/>
                <a:gd name="T6" fmla="*/ 24 w 69"/>
                <a:gd name="T7" fmla="*/ 16 h 24"/>
                <a:gd name="T8" fmla="*/ 37 w 69"/>
                <a:gd name="T9" fmla="*/ 24 h 24"/>
                <a:gd name="T10" fmla="*/ 57 w 69"/>
                <a:gd name="T11" fmla="*/ 14 h 24"/>
                <a:gd name="T12" fmla="*/ 69 w 69"/>
                <a:gd name="T13" fmla="*/ 7 h 24"/>
                <a:gd name="T14" fmla="*/ 31 w 69"/>
                <a:gd name="T15" fmla="*/ 4 h 24"/>
                <a:gd name="T16" fmla="*/ 0 w 69"/>
                <a:gd name="T17" fmla="*/ 10 h 24"/>
                <a:gd name="T18" fmla="*/ 31 w 69"/>
                <a:gd name="T19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24">
                  <a:moveTo>
                    <a:pt x="31" y="10"/>
                  </a:moveTo>
                  <a:cubicBezTo>
                    <a:pt x="29" y="11"/>
                    <a:pt x="27" y="12"/>
                    <a:pt x="25" y="13"/>
                  </a:cubicBezTo>
                  <a:cubicBezTo>
                    <a:pt x="27" y="13"/>
                    <a:pt x="30" y="13"/>
                    <a:pt x="32" y="13"/>
                  </a:cubicBezTo>
                  <a:cubicBezTo>
                    <a:pt x="29" y="14"/>
                    <a:pt x="27" y="15"/>
                    <a:pt x="24" y="16"/>
                  </a:cubicBezTo>
                  <a:cubicBezTo>
                    <a:pt x="27" y="19"/>
                    <a:pt x="34" y="22"/>
                    <a:pt x="37" y="24"/>
                  </a:cubicBezTo>
                  <a:cubicBezTo>
                    <a:pt x="42" y="17"/>
                    <a:pt x="49" y="14"/>
                    <a:pt x="57" y="14"/>
                  </a:cubicBezTo>
                  <a:cubicBezTo>
                    <a:pt x="59" y="11"/>
                    <a:pt x="67" y="8"/>
                    <a:pt x="69" y="7"/>
                  </a:cubicBezTo>
                  <a:cubicBezTo>
                    <a:pt x="58" y="0"/>
                    <a:pt x="44" y="7"/>
                    <a:pt x="31" y="4"/>
                  </a:cubicBezTo>
                  <a:cubicBezTo>
                    <a:pt x="20" y="2"/>
                    <a:pt x="9" y="3"/>
                    <a:pt x="0" y="10"/>
                  </a:cubicBezTo>
                  <a:cubicBezTo>
                    <a:pt x="11" y="12"/>
                    <a:pt x="20" y="4"/>
                    <a:pt x="31" y="10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89" name="Freeform 91"/>
            <p:cNvSpPr>
              <a:spLocks/>
            </p:cNvSpPr>
            <p:nvPr/>
          </p:nvSpPr>
          <p:spPr bwMode="auto">
            <a:xfrm>
              <a:off x="3770" y="148"/>
              <a:ext cx="43" cy="39"/>
            </a:xfrm>
            <a:custGeom>
              <a:avLst/>
              <a:gdLst>
                <a:gd name="T0" fmla="*/ 24 w 24"/>
                <a:gd name="T1" fmla="*/ 17 h 22"/>
                <a:gd name="T2" fmla="*/ 0 w 24"/>
                <a:gd name="T3" fmla="*/ 17 h 22"/>
                <a:gd name="T4" fmla="*/ 6 w 24"/>
                <a:gd name="T5" fmla="*/ 22 h 22"/>
                <a:gd name="T6" fmla="*/ 24 w 24"/>
                <a:gd name="T7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22">
                  <a:moveTo>
                    <a:pt x="24" y="17"/>
                  </a:moveTo>
                  <a:cubicBezTo>
                    <a:pt x="22" y="0"/>
                    <a:pt x="7" y="8"/>
                    <a:pt x="0" y="17"/>
                  </a:cubicBezTo>
                  <a:cubicBezTo>
                    <a:pt x="2" y="18"/>
                    <a:pt x="4" y="20"/>
                    <a:pt x="6" y="22"/>
                  </a:cubicBezTo>
                  <a:cubicBezTo>
                    <a:pt x="12" y="22"/>
                    <a:pt x="18" y="19"/>
                    <a:pt x="24" y="17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90" name="Freeform 92"/>
            <p:cNvSpPr>
              <a:spLocks/>
            </p:cNvSpPr>
            <p:nvPr/>
          </p:nvSpPr>
          <p:spPr bwMode="auto">
            <a:xfrm>
              <a:off x="3713" y="175"/>
              <a:ext cx="45" cy="30"/>
            </a:xfrm>
            <a:custGeom>
              <a:avLst/>
              <a:gdLst>
                <a:gd name="T0" fmla="*/ 19 w 25"/>
                <a:gd name="T1" fmla="*/ 15 h 17"/>
                <a:gd name="T2" fmla="*/ 25 w 25"/>
                <a:gd name="T3" fmla="*/ 4 h 17"/>
                <a:gd name="T4" fmla="*/ 14 w 25"/>
                <a:gd name="T5" fmla="*/ 4 h 17"/>
                <a:gd name="T6" fmla="*/ 18 w 25"/>
                <a:gd name="T7" fmla="*/ 2 h 17"/>
                <a:gd name="T8" fmla="*/ 0 w 25"/>
                <a:gd name="T9" fmla="*/ 15 h 17"/>
                <a:gd name="T10" fmla="*/ 19 w 25"/>
                <a:gd name="T11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7">
                  <a:moveTo>
                    <a:pt x="19" y="15"/>
                  </a:moveTo>
                  <a:cubicBezTo>
                    <a:pt x="20" y="11"/>
                    <a:pt x="23" y="10"/>
                    <a:pt x="25" y="4"/>
                  </a:cubicBezTo>
                  <a:cubicBezTo>
                    <a:pt x="22" y="4"/>
                    <a:pt x="18" y="4"/>
                    <a:pt x="14" y="4"/>
                  </a:cubicBezTo>
                  <a:cubicBezTo>
                    <a:pt x="16" y="3"/>
                    <a:pt x="17" y="3"/>
                    <a:pt x="18" y="2"/>
                  </a:cubicBezTo>
                  <a:cubicBezTo>
                    <a:pt x="8" y="0"/>
                    <a:pt x="3" y="6"/>
                    <a:pt x="0" y="15"/>
                  </a:cubicBezTo>
                  <a:cubicBezTo>
                    <a:pt x="5" y="17"/>
                    <a:pt x="13" y="17"/>
                    <a:pt x="19" y="15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91" name="Freeform 93"/>
            <p:cNvSpPr>
              <a:spLocks/>
            </p:cNvSpPr>
            <p:nvPr/>
          </p:nvSpPr>
          <p:spPr bwMode="auto">
            <a:xfrm>
              <a:off x="3651" y="198"/>
              <a:ext cx="48" cy="19"/>
            </a:xfrm>
            <a:custGeom>
              <a:avLst/>
              <a:gdLst>
                <a:gd name="T0" fmla="*/ 0 w 27"/>
                <a:gd name="T1" fmla="*/ 9 h 11"/>
                <a:gd name="T2" fmla="*/ 16 w 27"/>
                <a:gd name="T3" fmla="*/ 11 h 11"/>
                <a:gd name="T4" fmla="*/ 27 w 27"/>
                <a:gd name="T5" fmla="*/ 6 h 11"/>
                <a:gd name="T6" fmla="*/ 0 w 27"/>
                <a:gd name="T7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11">
                  <a:moveTo>
                    <a:pt x="0" y="9"/>
                  </a:moveTo>
                  <a:cubicBezTo>
                    <a:pt x="5" y="9"/>
                    <a:pt x="10" y="11"/>
                    <a:pt x="16" y="11"/>
                  </a:cubicBezTo>
                  <a:cubicBezTo>
                    <a:pt x="20" y="10"/>
                    <a:pt x="23" y="8"/>
                    <a:pt x="27" y="6"/>
                  </a:cubicBezTo>
                  <a:cubicBezTo>
                    <a:pt x="18" y="0"/>
                    <a:pt x="8" y="1"/>
                    <a:pt x="0" y="9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92" name="Freeform 94"/>
            <p:cNvSpPr>
              <a:spLocks/>
            </p:cNvSpPr>
            <p:nvPr/>
          </p:nvSpPr>
          <p:spPr bwMode="auto">
            <a:xfrm>
              <a:off x="3625" y="146"/>
              <a:ext cx="72" cy="52"/>
            </a:xfrm>
            <a:custGeom>
              <a:avLst/>
              <a:gdLst>
                <a:gd name="T0" fmla="*/ 0 w 41"/>
                <a:gd name="T1" fmla="*/ 21 h 29"/>
                <a:gd name="T2" fmla="*/ 31 w 41"/>
                <a:gd name="T3" fmla="*/ 24 h 29"/>
                <a:gd name="T4" fmla="*/ 41 w 41"/>
                <a:gd name="T5" fmla="*/ 22 h 29"/>
                <a:gd name="T6" fmla="*/ 21 w 41"/>
                <a:gd name="T7" fmla="*/ 17 h 29"/>
                <a:gd name="T8" fmla="*/ 39 w 41"/>
                <a:gd name="T9" fmla="*/ 0 h 29"/>
                <a:gd name="T10" fmla="*/ 13 w 41"/>
                <a:gd name="T11" fmla="*/ 17 h 29"/>
                <a:gd name="T12" fmla="*/ 14 w 41"/>
                <a:gd name="T13" fmla="*/ 17 h 29"/>
                <a:gd name="T14" fmla="*/ 0 w 41"/>
                <a:gd name="T15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29">
                  <a:moveTo>
                    <a:pt x="0" y="21"/>
                  </a:moveTo>
                  <a:cubicBezTo>
                    <a:pt x="9" y="27"/>
                    <a:pt x="20" y="29"/>
                    <a:pt x="31" y="24"/>
                  </a:cubicBezTo>
                  <a:cubicBezTo>
                    <a:pt x="34" y="23"/>
                    <a:pt x="37" y="23"/>
                    <a:pt x="41" y="22"/>
                  </a:cubicBezTo>
                  <a:cubicBezTo>
                    <a:pt x="35" y="20"/>
                    <a:pt x="28" y="18"/>
                    <a:pt x="21" y="17"/>
                  </a:cubicBezTo>
                  <a:cubicBezTo>
                    <a:pt x="30" y="13"/>
                    <a:pt x="39" y="10"/>
                    <a:pt x="39" y="0"/>
                  </a:cubicBezTo>
                  <a:cubicBezTo>
                    <a:pt x="31" y="8"/>
                    <a:pt x="16" y="7"/>
                    <a:pt x="13" y="17"/>
                  </a:cubicBezTo>
                  <a:cubicBezTo>
                    <a:pt x="13" y="17"/>
                    <a:pt x="14" y="17"/>
                    <a:pt x="14" y="17"/>
                  </a:cubicBezTo>
                  <a:cubicBezTo>
                    <a:pt x="9" y="17"/>
                    <a:pt x="4" y="18"/>
                    <a:pt x="0" y="21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93" name="Freeform 95"/>
            <p:cNvSpPr>
              <a:spLocks/>
            </p:cNvSpPr>
            <p:nvPr/>
          </p:nvSpPr>
          <p:spPr bwMode="auto">
            <a:xfrm>
              <a:off x="2866" y="208"/>
              <a:ext cx="243" cy="146"/>
            </a:xfrm>
            <a:custGeom>
              <a:avLst/>
              <a:gdLst>
                <a:gd name="T0" fmla="*/ 18 w 137"/>
                <a:gd name="T1" fmla="*/ 40 h 82"/>
                <a:gd name="T2" fmla="*/ 56 w 137"/>
                <a:gd name="T3" fmla="*/ 39 h 82"/>
                <a:gd name="T4" fmla="*/ 29 w 137"/>
                <a:gd name="T5" fmla="*/ 52 h 82"/>
                <a:gd name="T6" fmla="*/ 58 w 137"/>
                <a:gd name="T7" fmla="*/ 58 h 82"/>
                <a:gd name="T8" fmla="*/ 33 w 137"/>
                <a:gd name="T9" fmla="*/ 60 h 82"/>
                <a:gd name="T10" fmla="*/ 60 w 137"/>
                <a:gd name="T11" fmla="*/ 82 h 82"/>
                <a:gd name="T12" fmla="*/ 103 w 137"/>
                <a:gd name="T13" fmla="*/ 41 h 82"/>
                <a:gd name="T14" fmla="*/ 98 w 137"/>
                <a:gd name="T15" fmla="*/ 42 h 82"/>
                <a:gd name="T16" fmla="*/ 100 w 137"/>
                <a:gd name="T17" fmla="*/ 61 h 82"/>
                <a:gd name="T18" fmla="*/ 116 w 137"/>
                <a:gd name="T19" fmla="*/ 62 h 82"/>
                <a:gd name="T20" fmla="*/ 115 w 137"/>
                <a:gd name="T21" fmla="*/ 68 h 82"/>
                <a:gd name="T22" fmla="*/ 137 w 137"/>
                <a:gd name="T23" fmla="*/ 56 h 82"/>
                <a:gd name="T24" fmla="*/ 107 w 137"/>
                <a:gd name="T25" fmla="*/ 39 h 82"/>
                <a:gd name="T26" fmla="*/ 110 w 137"/>
                <a:gd name="T27" fmla="*/ 38 h 82"/>
                <a:gd name="T28" fmla="*/ 75 w 137"/>
                <a:gd name="T29" fmla="*/ 15 h 82"/>
                <a:gd name="T30" fmla="*/ 69 w 137"/>
                <a:gd name="T31" fmla="*/ 20 h 82"/>
                <a:gd name="T32" fmla="*/ 53 w 137"/>
                <a:gd name="T33" fmla="*/ 26 h 82"/>
                <a:gd name="T34" fmla="*/ 34 w 137"/>
                <a:gd name="T35" fmla="*/ 22 h 82"/>
                <a:gd name="T36" fmla="*/ 25 w 137"/>
                <a:gd name="T37" fmla="*/ 17 h 82"/>
                <a:gd name="T38" fmla="*/ 29 w 137"/>
                <a:gd name="T39" fmla="*/ 12 h 82"/>
                <a:gd name="T40" fmla="*/ 0 w 137"/>
                <a:gd name="T41" fmla="*/ 18 h 82"/>
                <a:gd name="T42" fmla="*/ 18 w 137"/>
                <a:gd name="T43" fmla="*/ 4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7" h="82">
                  <a:moveTo>
                    <a:pt x="18" y="40"/>
                  </a:moveTo>
                  <a:cubicBezTo>
                    <a:pt x="30" y="51"/>
                    <a:pt x="41" y="36"/>
                    <a:pt x="56" y="39"/>
                  </a:cubicBezTo>
                  <a:cubicBezTo>
                    <a:pt x="48" y="45"/>
                    <a:pt x="39" y="48"/>
                    <a:pt x="29" y="52"/>
                  </a:cubicBezTo>
                  <a:cubicBezTo>
                    <a:pt x="37" y="60"/>
                    <a:pt x="47" y="55"/>
                    <a:pt x="58" y="58"/>
                  </a:cubicBezTo>
                  <a:cubicBezTo>
                    <a:pt x="50" y="61"/>
                    <a:pt x="41" y="61"/>
                    <a:pt x="33" y="60"/>
                  </a:cubicBezTo>
                  <a:cubicBezTo>
                    <a:pt x="37" y="72"/>
                    <a:pt x="50" y="77"/>
                    <a:pt x="60" y="82"/>
                  </a:cubicBezTo>
                  <a:cubicBezTo>
                    <a:pt x="66" y="69"/>
                    <a:pt x="86" y="26"/>
                    <a:pt x="103" y="41"/>
                  </a:cubicBezTo>
                  <a:cubicBezTo>
                    <a:pt x="101" y="42"/>
                    <a:pt x="100" y="42"/>
                    <a:pt x="98" y="42"/>
                  </a:cubicBezTo>
                  <a:cubicBezTo>
                    <a:pt x="105" y="48"/>
                    <a:pt x="106" y="54"/>
                    <a:pt x="100" y="61"/>
                  </a:cubicBezTo>
                  <a:cubicBezTo>
                    <a:pt x="105" y="60"/>
                    <a:pt x="111" y="63"/>
                    <a:pt x="116" y="62"/>
                  </a:cubicBezTo>
                  <a:cubicBezTo>
                    <a:pt x="115" y="64"/>
                    <a:pt x="115" y="66"/>
                    <a:pt x="115" y="68"/>
                  </a:cubicBezTo>
                  <a:cubicBezTo>
                    <a:pt x="123" y="64"/>
                    <a:pt x="129" y="60"/>
                    <a:pt x="137" y="56"/>
                  </a:cubicBezTo>
                  <a:cubicBezTo>
                    <a:pt x="126" y="47"/>
                    <a:pt x="116" y="44"/>
                    <a:pt x="107" y="39"/>
                  </a:cubicBezTo>
                  <a:cubicBezTo>
                    <a:pt x="108" y="39"/>
                    <a:pt x="109" y="39"/>
                    <a:pt x="110" y="38"/>
                  </a:cubicBezTo>
                  <a:cubicBezTo>
                    <a:pt x="99" y="30"/>
                    <a:pt x="79" y="28"/>
                    <a:pt x="75" y="15"/>
                  </a:cubicBezTo>
                  <a:cubicBezTo>
                    <a:pt x="73" y="17"/>
                    <a:pt x="71" y="18"/>
                    <a:pt x="69" y="20"/>
                  </a:cubicBezTo>
                  <a:cubicBezTo>
                    <a:pt x="72" y="0"/>
                    <a:pt x="39" y="5"/>
                    <a:pt x="53" y="26"/>
                  </a:cubicBezTo>
                  <a:cubicBezTo>
                    <a:pt x="47" y="18"/>
                    <a:pt x="32" y="4"/>
                    <a:pt x="34" y="22"/>
                  </a:cubicBezTo>
                  <a:cubicBezTo>
                    <a:pt x="31" y="20"/>
                    <a:pt x="28" y="18"/>
                    <a:pt x="25" y="17"/>
                  </a:cubicBezTo>
                  <a:cubicBezTo>
                    <a:pt x="26" y="15"/>
                    <a:pt x="28" y="13"/>
                    <a:pt x="29" y="12"/>
                  </a:cubicBezTo>
                  <a:cubicBezTo>
                    <a:pt x="18" y="9"/>
                    <a:pt x="7" y="9"/>
                    <a:pt x="0" y="18"/>
                  </a:cubicBezTo>
                  <a:cubicBezTo>
                    <a:pt x="7" y="24"/>
                    <a:pt x="17" y="38"/>
                    <a:pt x="18" y="40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94" name="Freeform 96"/>
            <p:cNvSpPr>
              <a:spLocks/>
            </p:cNvSpPr>
            <p:nvPr/>
          </p:nvSpPr>
          <p:spPr bwMode="auto">
            <a:xfrm>
              <a:off x="2993" y="198"/>
              <a:ext cx="158" cy="60"/>
            </a:xfrm>
            <a:custGeom>
              <a:avLst/>
              <a:gdLst>
                <a:gd name="T0" fmla="*/ 33 w 89"/>
                <a:gd name="T1" fmla="*/ 19 h 34"/>
                <a:gd name="T2" fmla="*/ 18 w 89"/>
                <a:gd name="T3" fmla="*/ 21 h 34"/>
                <a:gd name="T4" fmla="*/ 50 w 89"/>
                <a:gd name="T5" fmla="*/ 32 h 34"/>
                <a:gd name="T6" fmla="*/ 89 w 89"/>
                <a:gd name="T7" fmla="*/ 15 h 34"/>
                <a:gd name="T8" fmla="*/ 52 w 89"/>
                <a:gd name="T9" fmla="*/ 9 h 34"/>
                <a:gd name="T10" fmla="*/ 52 w 89"/>
                <a:gd name="T11" fmla="*/ 1 h 34"/>
                <a:gd name="T12" fmla="*/ 16 w 89"/>
                <a:gd name="T13" fmla="*/ 2 h 34"/>
                <a:gd name="T14" fmla="*/ 17 w 89"/>
                <a:gd name="T15" fmla="*/ 5 h 34"/>
                <a:gd name="T16" fmla="*/ 0 w 89"/>
                <a:gd name="T17" fmla="*/ 6 h 34"/>
                <a:gd name="T18" fmla="*/ 33 w 89"/>
                <a:gd name="T19" fmla="*/ 1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34">
                  <a:moveTo>
                    <a:pt x="33" y="19"/>
                  </a:moveTo>
                  <a:cubicBezTo>
                    <a:pt x="28" y="19"/>
                    <a:pt x="22" y="21"/>
                    <a:pt x="18" y="21"/>
                  </a:cubicBezTo>
                  <a:cubicBezTo>
                    <a:pt x="22" y="28"/>
                    <a:pt x="42" y="31"/>
                    <a:pt x="50" y="32"/>
                  </a:cubicBezTo>
                  <a:cubicBezTo>
                    <a:pt x="64" y="34"/>
                    <a:pt x="78" y="22"/>
                    <a:pt x="89" y="15"/>
                  </a:cubicBezTo>
                  <a:cubicBezTo>
                    <a:pt x="80" y="4"/>
                    <a:pt x="64" y="4"/>
                    <a:pt x="52" y="9"/>
                  </a:cubicBezTo>
                  <a:cubicBezTo>
                    <a:pt x="52" y="6"/>
                    <a:pt x="52" y="3"/>
                    <a:pt x="52" y="1"/>
                  </a:cubicBezTo>
                  <a:cubicBezTo>
                    <a:pt x="37" y="12"/>
                    <a:pt x="32" y="0"/>
                    <a:pt x="16" y="2"/>
                  </a:cubicBezTo>
                  <a:cubicBezTo>
                    <a:pt x="16" y="3"/>
                    <a:pt x="17" y="4"/>
                    <a:pt x="17" y="5"/>
                  </a:cubicBezTo>
                  <a:cubicBezTo>
                    <a:pt x="11" y="5"/>
                    <a:pt x="7" y="7"/>
                    <a:pt x="0" y="6"/>
                  </a:cubicBezTo>
                  <a:cubicBezTo>
                    <a:pt x="5" y="23"/>
                    <a:pt x="19" y="17"/>
                    <a:pt x="33" y="19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95" name="Freeform 97"/>
            <p:cNvSpPr>
              <a:spLocks/>
            </p:cNvSpPr>
            <p:nvPr/>
          </p:nvSpPr>
          <p:spPr bwMode="auto">
            <a:xfrm>
              <a:off x="2866" y="263"/>
              <a:ext cx="19" cy="27"/>
            </a:xfrm>
            <a:custGeom>
              <a:avLst/>
              <a:gdLst>
                <a:gd name="T0" fmla="*/ 11 w 11"/>
                <a:gd name="T1" fmla="*/ 15 h 15"/>
                <a:gd name="T2" fmla="*/ 0 w 11"/>
                <a:gd name="T3" fmla="*/ 0 h 15"/>
                <a:gd name="T4" fmla="*/ 11 w 11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5">
                  <a:moveTo>
                    <a:pt x="11" y="15"/>
                  </a:moveTo>
                  <a:cubicBezTo>
                    <a:pt x="8" y="9"/>
                    <a:pt x="4" y="4"/>
                    <a:pt x="0" y="0"/>
                  </a:cubicBezTo>
                  <a:cubicBezTo>
                    <a:pt x="0" y="4"/>
                    <a:pt x="4" y="12"/>
                    <a:pt x="11" y="15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96" name="Freeform 98"/>
            <p:cNvSpPr>
              <a:spLocks/>
            </p:cNvSpPr>
            <p:nvPr/>
          </p:nvSpPr>
          <p:spPr bwMode="auto">
            <a:xfrm>
              <a:off x="2506" y="978"/>
              <a:ext cx="90" cy="100"/>
            </a:xfrm>
            <a:custGeom>
              <a:avLst/>
              <a:gdLst>
                <a:gd name="T0" fmla="*/ 9 w 51"/>
                <a:gd name="T1" fmla="*/ 51 h 56"/>
                <a:gd name="T2" fmla="*/ 39 w 51"/>
                <a:gd name="T3" fmla="*/ 38 h 56"/>
                <a:gd name="T4" fmla="*/ 34 w 51"/>
                <a:gd name="T5" fmla="*/ 2 h 56"/>
                <a:gd name="T6" fmla="*/ 9 w 51"/>
                <a:gd name="T7" fmla="*/ 17 h 56"/>
                <a:gd name="T8" fmla="*/ 10 w 51"/>
                <a:gd name="T9" fmla="*/ 32 h 56"/>
                <a:gd name="T10" fmla="*/ 9 w 51"/>
                <a:gd name="T11" fmla="*/ 5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56">
                  <a:moveTo>
                    <a:pt x="9" y="51"/>
                  </a:moveTo>
                  <a:cubicBezTo>
                    <a:pt x="14" y="56"/>
                    <a:pt x="39" y="42"/>
                    <a:pt x="39" y="38"/>
                  </a:cubicBezTo>
                  <a:cubicBezTo>
                    <a:pt x="39" y="26"/>
                    <a:pt x="51" y="5"/>
                    <a:pt x="34" y="2"/>
                  </a:cubicBezTo>
                  <a:cubicBezTo>
                    <a:pt x="22" y="0"/>
                    <a:pt x="17" y="13"/>
                    <a:pt x="9" y="17"/>
                  </a:cubicBezTo>
                  <a:cubicBezTo>
                    <a:pt x="7" y="24"/>
                    <a:pt x="14" y="26"/>
                    <a:pt x="10" y="32"/>
                  </a:cubicBezTo>
                  <a:cubicBezTo>
                    <a:pt x="4" y="41"/>
                    <a:pt x="0" y="44"/>
                    <a:pt x="9" y="51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97" name="Freeform 99"/>
            <p:cNvSpPr>
              <a:spLocks/>
            </p:cNvSpPr>
            <p:nvPr/>
          </p:nvSpPr>
          <p:spPr bwMode="auto">
            <a:xfrm>
              <a:off x="2559" y="904"/>
              <a:ext cx="18" cy="14"/>
            </a:xfrm>
            <a:custGeom>
              <a:avLst/>
              <a:gdLst>
                <a:gd name="T0" fmla="*/ 10 w 10"/>
                <a:gd name="T1" fmla="*/ 0 h 8"/>
                <a:gd name="T2" fmla="*/ 3 w 10"/>
                <a:gd name="T3" fmla="*/ 8 h 8"/>
                <a:gd name="T4" fmla="*/ 10 w 10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8">
                  <a:moveTo>
                    <a:pt x="10" y="0"/>
                  </a:moveTo>
                  <a:cubicBezTo>
                    <a:pt x="0" y="1"/>
                    <a:pt x="5" y="5"/>
                    <a:pt x="3" y="8"/>
                  </a:cubicBezTo>
                  <a:cubicBezTo>
                    <a:pt x="5" y="5"/>
                    <a:pt x="8" y="3"/>
                    <a:pt x="10" y="0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98" name="Freeform 100"/>
            <p:cNvSpPr>
              <a:spLocks/>
            </p:cNvSpPr>
            <p:nvPr/>
          </p:nvSpPr>
          <p:spPr bwMode="auto">
            <a:xfrm>
              <a:off x="2570" y="883"/>
              <a:ext cx="150" cy="223"/>
            </a:xfrm>
            <a:custGeom>
              <a:avLst/>
              <a:gdLst>
                <a:gd name="T0" fmla="*/ 6 w 85"/>
                <a:gd name="T1" fmla="*/ 37 h 126"/>
                <a:gd name="T2" fmla="*/ 12 w 85"/>
                <a:gd name="T3" fmla="*/ 51 h 126"/>
                <a:gd name="T4" fmla="*/ 12 w 85"/>
                <a:gd name="T5" fmla="*/ 46 h 126"/>
                <a:gd name="T6" fmla="*/ 31 w 85"/>
                <a:gd name="T7" fmla="*/ 63 h 126"/>
                <a:gd name="T8" fmla="*/ 22 w 85"/>
                <a:gd name="T9" fmla="*/ 83 h 126"/>
                <a:gd name="T10" fmla="*/ 15 w 85"/>
                <a:gd name="T11" fmla="*/ 104 h 126"/>
                <a:gd name="T12" fmla="*/ 36 w 85"/>
                <a:gd name="T13" fmla="*/ 105 h 126"/>
                <a:gd name="T14" fmla="*/ 13 w 85"/>
                <a:gd name="T15" fmla="*/ 126 h 126"/>
                <a:gd name="T16" fmla="*/ 41 w 85"/>
                <a:gd name="T17" fmla="*/ 119 h 126"/>
                <a:gd name="T18" fmla="*/ 78 w 85"/>
                <a:gd name="T19" fmla="*/ 109 h 126"/>
                <a:gd name="T20" fmla="*/ 71 w 85"/>
                <a:gd name="T21" fmla="*/ 108 h 126"/>
                <a:gd name="T22" fmla="*/ 70 w 85"/>
                <a:gd name="T23" fmla="*/ 89 h 126"/>
                <a:gd name="T24" fmla="*/ 68 w 85"/>
                <a:gd name="T25" fmla="*/ 90 h 126"/>
                <a:gd name="T26" fmla="*/ 34 w 85"/>
                <a:gd name="T27" fmla="*/ 47 h 126"/>
                <a:gd name="T28" fmla="*/ 46 w 85"/>
                <a:gd name="T29" fmla="*/ 23 h 126"/>
                <a:gd name="T30" fmla="*/ 33 w 85"/>
                <a:gd name="T31" fmla="*/ 11 h 126"/>
                <a:gd name="T32" fmla="*/ 8 w 85"/>
                <a:gd name="T33" fmla="*/ 27 h 126"/>
                <a:gd name="T34" fmla="*/ 0 w 85"/>
                <a:gd name="T35" fmla="*/ 23 h 126"/>
                <a:gd name="T36" fmla="*/ 6 w 85"/>
                <a:gd name="T37" fmla="*/ 3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5" h="126">
                  <a:moveTo>
                    <a:pt x="6" y="37"/>
                  </a:moveTo>
                  <a:cubicBezTo>
                    <a:pt x="10" y="42"/>
                    <a:pt x="12" y="47"/>
                    <a:pt x="12" y="51"/>
                  </a:cubicBezTo>
                  <a:cubicBezTo>
                    <a:pt x="12" y="49"/>
                    <a:pt x="12" y="48"/>
                    <a:pt x="12" y="46"/>
                  </a:cubicBezTo>
                  <a:cubicBezTo>
                    <a:pt x="26" y="50"/>
                    <a:pt x="7" y="70"/>
                    <a:pt x="31" y="63"/>
                  </a:cubicBezTo>
                  <a:cubicBezTo>
                    <a:pt x="36" y="69"/>
                    <a:pt x="41" y="83"/>
                    <a:pt x="22" y="83"/>
                  </a:cubicBezTo>
                  <a:cubicBezTo>
                    <a:pt x="26" y="92"/>
                    <a:pt x="23" y="99"/>
                    <a:pt x="15" y="104"/>
                  </a:cubicBezTo>
                  <a:cubicBezTo>
                    <a:pt x="21" y="106"/>
                    <a:pt x="28" y="107"/>
                    <a:pt x="36" y="105"/>
                  </a:cubicBezTo>
                  <a:cubicBezTo>
                    <a:pt x="30" y="109"/>
                    <a:pt x="17" y="116"/>
                    <a:pt x="13" y="126"/>
                  </a:cubicBezTo>
                  <a:cubicBezTo>
                    <a:pt x="24" y="125"/>
                    <a:pt x="30" y="121"/>
                    <a:pt x="41" y="119"/>
                  </a:cubicBezTo>
                  <a:cubicBezTo>
                    <a:pt x="52" y="118"/>
                    <a:pt x="73" y="119"/>
                    <a:pt x="78" y="109"/>
                  </a:cubicBezTo>
                  <a:cubicBezTo>
                    <a:pt x="76" y="109"/>
                    <a:pt x="73" y="108"/>
                    <a:pt x="71" y="108"/>
                  </a:cubicBezTo>
                  <a:cubicBezTo>
                    <a:pt x="82" y="101"/>
                    <a:pt x="85" y="88"/>
                    <a:pt x="70" y="89"/>
                  </a:cubicBezTo>
                  <a:cubicBezTo>
                    <a:pt x="72" y="85"/>
                    <a:pt x="70" y="88"/>
                    <a:pt x="68" y="90"/>
                  </a:cubicBezTo>
                  <a:cubicBezTo>
                    <a:pt x="70" y="77"/>
                    <a:pt x="47" y="45"/>
                    <a:pt x="34" y="47"/>
                  </a:cubicBezTo>
                  <a:cubicBezTo>
                    <a:pt x="40" y="40"/>
                    <a:pt x="43" y="32"/>
                    <a:pt x="46" y="23"/>
                  </a:cubicBezTo>
                  <a:cubicBezTo>
                    <a:pt x="34" y="23"/>
                    <a:pt x="14" y="25"/>
                    <a:pt x="33" y="11"/>
                  </a:cubicBezTo>
                  <a:cubicBezTo>
                    <a:pt x="20" y="0"/>
                    <a:pt x="10" y="18"/>
                    <a:pt x="8" y="27"/>
                  </a:cubicBezTo>
                  <a:cubicBezTo>
                    <a:pt x="5" y="24"/>
                    <a:pt x="4" y="25"/>
                    <a:pt x="0" y="23"/>
                  </a:cubicBezTo>
                  <a:cubicBezTo>
                    <a:pt x="8" y="30"/>
                    <a:pt x="8" y="29"/>
                    <a:pt x="6" y="37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99" name="Freeform 101"/>
            <p:cNvSpPr>
              <a:spLocks/>
            </p:cNvSpPr>
            <p:nvPr/>
          </p:nvSpPr>
          <p:spPr bwMode="auto">
            <a:xfrm>
              <a:off x="2596" y="1005"/>
              <a:ext cx="13" cy="9"/>
            </a:xfrm>
            <a:custGeom>
              <a:avLst/>
              <a:gdLst>
                <a:gd name="T0" fmla="*/ 6 w 7"/>
                <a:gd name="T1" fmla="*/ 4 h 5"/>
                <a:gd name="T2" fmla="*/ 5 w 7"/>
                <a:gd name="T3" fmla="*/ 0 h 5"/>
                <a:gd name="T4" fmla="*/ 6 w 7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6" y="4"/>
                  </a:moveTo>
                  <a:cubicBezTo>
                    <a:pt x="7" y="2"/>
                    <a:pt x="5" y="0"/>
                    <a:pt x="5" y="0"/>
                  </a:cubicBezTo>
                  <a:cubicBezTo>
                    <a:pt x="5" y="3"/>
                    <a:pt x="0" y="5"/>
                    <a:pt x="6" y="4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00" name="Freeform 102"/>
            <p:cNvSpPr>
              <a:spLocks/>
            </p:cNvSpPr>
            <p:nvPr/>
          </p:nvSpPr>
          <p:spPr bwMode="auto">
            <a:xfrm>
              <a:off x="2270" y="680"/>
              <a:ext cx="177" cy="98"/>
            </a:xfrm>
            <a:custGeom>
              <a:avLst/>
              <a:gdLst>
                <a:gd name="T0" fmla="*/ 100 w 100"/>
                <a:gd name="T1" fmla="*/ 25 h 55"/>
                <a:gd name="T2" fmla="*/ 90 w 100"/>
                <a:gd name="T3" fmla="*/ 4 h 55"/>
                <a:gd name="T4" fmla="*/ 47 w 100"/>
                <a:gd name="T5" fmla="*/ 10 h 55"/>
                <a:gd name="T6" fmla="*/ 30 w 100"/>
                <a:gd name="T7" fmla="*/ 6 h 55"/>
                <a:gd name="T8" fmla="*/ 16 w 100"/>
                <a:gd name="T9" fmla="*/ 1 h 55"/>
                <a:gd name="T10" fmla="*/ 0 w 100"/>
                <a:gd name="T11" fmla="*/ 7 h 55"/>
                <a:gd name="T12" fmla="*/ 19 w 100"/>
                <a:gd name="T13" fmla="*/ 17 h 55"/>
                <a:gd name="T14" fmla="*/ 1 w 100"/>
                <a:gd name="T15" fmla="*/ 20 h 55"/>
                <a:gd name="T16" fmla="*/ 16 w 100"/>
                <a:gd name="T17" fmla="*/ 22 h 55"/>
                <a:gd name="T18" fmla="*/ 11 w 100"/>
                <a:gd name="T19" fmla="*/ 34 h 55"/>
                <a:gd name="T20" fmla="*/ 100 w 100"/>
                <a:gd name="T21" fmla="*/ 2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0" h="55">
                  <a:moveTo>
                    <a:pt x="100" y="25"/>
                  </a:moveTo>
                  <a:cubicBezTo>
                    <a:pt x="96" y="18"/>
                    <a:pt x="88" y="11"/>
                    <a:pt x="90" y="4"/>
                  </a:cubicBezTo>
                  <a:cubicBezTo>
                    <a:pt x="78" y="2"/>
                    <a:pt x="55" y="3"/>
                    <a:pt x="47" y="10"/>
                  </a:cubicBezTo>
                  <a:cubicBezTo>
                    <a:pt x="40" y="8"/>
                    <a:pt x="36" y="9"/>
                    <a:pt x="30" y="6"/>
                  </a:cubicBezTo>
                  <a:cubicBezTo>
                    <a:pt x="23" y="23"/>
                    <a:pt x="22" y="2"/>
                    <a:pt x="16" y="1"/>
                  </a:cubicBezTo>
                  <a:cubicBezTo>
                    <a:pt x="13" y="0"/>
                    <a:pt x="2" y="6"/>
                    <a:pt x="0" y="7"/>
                  </a:cubicBezTo>
                  <a:cubicBezTo>
                    <a:pt x="6" y="11"/>
                    <a:pt x="14" y="14"/>
                    <a:pt x="19" y="17"/>
                  </a:cubicBezTo>
                  <a:cubicBezTo>
                    <a:pt x="13" y="18"/>
                    <a:pt x="7" y="21"/>
                    <a:pt x="1" y="20"/>
                  </a:cubicBezTo>
                  <a:cubicBezTo>
                    <a:pt x="6" y="20"/>
                    <a:pt x="11" y="22"/>
                    <a:pt x="16" y="22"/>
                  </a:cubicBezTo>
                  <a:cubicBezTo>
                    <a:pt x="13" y="26"/>
                    <a:pt x="15" y="30"/>
                    <a:pt x="11" y="34"/>
                  </a:cubicBezTo>
                  <a:cubicBezTo>
                    <a:pt x="43" y="43"/>
                    <a:pt x="73" y="55"/>
                    <a:pt x="100" y="25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01" name="Freeform 103"/>
            <p:cNvSpPr>
              <a:spLocks/>
            </p:cNvSpPr>
            <p:nvPr/>
          </p:nvSpPr>
          <p:spPr bwMode="auto">
            <a:xfrm>
              <a:off x="1210" y="1623"/>
              <a:ext cx="182" cy="101"/>
            </a:xfrm>
            <a:custGeom>
              <a:avLst/>
              <a:gdLst>
                <a:gd name="T0" fmla="*/ 103 w 103"/>
                <a:gd name="T1" fmla="*/ 50 h 57"/>
                <a:gd name="T2" fmla="*/ 0 w 103"/>
                <a:gd name="T3" fmla="*/ 34 h 57"/>
                <a:gd name="T4" fmla="*/ 73 w 103"/>
                <a:gd name="T5" fmla="*/ 46 h 57"/>
                <a:gd name="T6" fmla="*/ 69 w 103"/>
                <a:gd name="T7" fmla="*/ 52 h 57"/>
                <a:gd name="T8" fmla="*/ 103 w 103"/>
                <a:gd name="T9" fmla="*/ 5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57">
                  <a:moveTo>
                    <a:pt x="103" y="50"/>
                  </a:moveTo>
                  <a:cubicBezTo>
                    <a:pt x="84" y="34"/>
                    <a:pt x="19" y="0"/>
                    <a:pt x="0" y="34"/>
                  </a:cubicBezTo>
                  <a:cubicBezTo>
                    <a:pt x="26" y="23"/>
                    <a:pt x="48" y="31"/>
                    <a:pt x="73" y="46"/>
                  </a:cubicBezTo>
                  <a:cubicBezTo>
                    <a:pt x="71" y="48"/>
                    <a:pt x="70" y="50"/>
                    <a:pt x="69" y="52"/>
                  </a:cubicBezTo>
                  <a:cubicBezTo>
                    <a:pt x="81" y="53"/>
                    <a:pt x="92" y="57"/>
                    <a:pt x="103" y="50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02" name="Freeform 104"/>
            <p:cNvSpPr>
              <a:spLocks/>
            </p:cNvSpPr>
            <p:nvPr/>
          </p:nvSpPr>
          <p:spPr bwMode="auto">
            <a:xfrm>
              <a:off x="1235" y="1679"/>
              <a:ext cx="8" cy="11"/>
            </a:xfrm>
            <a:custGeom>
              <a:avLst/>
              <a:gdLst>
                <a:gd name="T0" fmla="*/ 0 w 5"/>
                <a:gd name="T1" fmla="*/ 6 h 6"/>
                <a:gd name="T2" fmla="*/ 5 w 5"/>
                <a:gd name="T3" fmla="*/ 6 h 6"/>
                <a:gd name="T4" fmla="*/ 5 w 5"/>
                <a:gd name="T5" fmla="*/ 0 h 6"/>
                <a:gd name="T6" fmla="*/ 0 w 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2" y="6"/>
                    <a:pt x="3" y="6"/>
                    <a:pt x="5" y="6"/>
                  </a:cubicBezTo>
                  <a:cubicBezTo>
                    <a:pt x="5" y="4"/>
                    <a:pt x="5" y="2"/>
                    <a:pt x="5" y="0"/>
                  </a:cubicBezTo>
                  <a:cubicBezTo>
                    <a:pt x="5" y="1"/>
                    <a:pt x="1" y="4"/>
                    <a:pt x="0" y="6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03" name="Freeform 105"/>
            <p:cNvSpPr>
              <a:spLocks/>
            </p:cNvSpPr>
            <p:nvPr/>
          </p:nvSpPr>
          <p:spPr bwMode="auto">
            <a:xfrm>
              <a:off x="1327" y="1742"/>
              <a:ext cx="25" cy="14"/>
            </a:xfrm>
            <a:custGeom>
              <a:avLst/>
              <a:gdLst>
                <a:gd name="T0" fmla="*/ 13 w 14"/>
                <a:gd name="T1" fmla="*/ 2 h 8"/>
                <a:gd name="T2" fmla="*/ 0 w 14"/>
                <a:gd name="T3" fmla="*/ 2 h 8"/>
                <a:gd name="T4" fmla="*/ 13 w 14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8">
                  <a:moveTo>
                    <a:pt x="13" y="2"/>
                  </a:moveTo>
                  <a:cubicBezTo>
                    <a:pt x="11" y="1"/>
                    <a:pt x="4" y="0"/>
                    <a:pt x="0" y="2"/>
                  </a:cubicBezTo>
                  <a:cubicBezTo>
                    <a:pt x="7" y="8"/>
                    <a:pt x="14" y="8"/>
                    <a:pt x="13" y="2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04" name="Freeform 106"/>
            <p:cNvSpPr>
              <a:spLocks/>
            </p:cNvSpPr>
            <p:nvPr/>
          </p:nvSpPr>
          <p:spPr bwMode="auto">
            <a:xfrm>
              <a:off x="1518" y="1738"/>
              <a:ext cx="25" cy="14"/>
            </a:xfrm>
            <a:custGeom>
              <a:avLst/>
              <a:gdLst>
                <a:gd name="T0" fmla="*/ 0 w 14"/>
                <a:gd name="T1" fmla="*/ 3 h 8"/>
                <a:gd name="T2" fmla="*/ 14 w 14"/>
                <a:gd name="T3" fmla="*/ 5 h 8"/>
                <a:gd name="T4" fmla="*/ 0 w 14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8">
                  <a:moveTo>
                    <a:pt x="0" y="3"/>
                  </a:moveTo>
                  <a:cubicBezTo>
                    <a:pt x="6" y="8"/>
                    <a:pt x="9" y="5"/>
                    <a:pt x="14" y="5"/>
                  </a:cubicBezTo>
                  <a:cubicBezTo>
                    <a:pt x="8" y="3"/>
                    <a:pt x="6" y="0"/>
                    <a:pt x="0" y="3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05" name="Freeform 107"/>
            <p:cNvSpPr>
              <a:spLocks/>
            </p:cNvSpPr>
            <p:nvPr/>
          </p:nvSpPr>
          <p:spPr bwMode="auto">
            <a:xfrm>
              <a:off x="1392" y="1715"/>
              <a:ext cx="105" cy="43"/>
            </a:xfrm>
            <a:custGeom>
              <a:avLst/>
              <a:gdLst>
                <a:gd name="T0" fmla="*/ 4 w 59"/>
                <a:gd name="T1" fmla="*/ 20 h 24"/>
                <a:gd name="T2" fmla="*/ 28 w 59"/>
                <a:gd name="T3" fmla="*/ 23 h 24"/>
                <a:gd name="T4" fmla="*/ 59 w 59"/>
                <a:gd name="T5" fmla="*/ 16 h 24"/>
                <a:gd name="T6" fmla="*/ 49 w 59"/>
                <a:gd name="T7" fmla="*/ 8 h 24"/>
                <a:gd name="T8" fmla="*/ 51 w 59"/>
                <a:gd name="T9" fmla="*/ 10 h 24"/>
                <a:gd name="T10" fmla="*/ 10 w 59"/>
                <a:gd name="T11" fmla="*/ 2 h 24"/>
                <a:gd name="T12" fmla="*/ 17 w 59"/>
                <a:gd name="T13" fmla="*/ 13 h 24"/>
                <a:gd name="T14" fmla="*/ 0 w 59"/>
                <a:gd name="T15" fmla="*/ 15 h 24"/>
                <a:gd name="T16" fmla="*/ 4 w 59"/>
                <a:gd name="T17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24">
                  <a:moveTo>
                    <a:pt x="4" y="20"/>
                  </a:moveTo>
                  <a:cubicBezTo>
                    <a:pt x="12" y="13"/>
                    <a:pt x="21" y="24"/>
                    <a:pt x="28" y="23"/>
                  </a:cubicBezTo>
                  <a:cubicBezTo>
                    <a:pt x="38" y="23"/>
                    <a:pt x="46" y="15"/>
                    <a:pt x="59" y="16"/>
                  </a:cubicBezTo>
                  <a:cubicBezTo>
                    <a:pt x="56" y="13"/>
                    <a:pt x="53" y="10"/>
                    <a:pt x="49" y="8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39" y="0"/>
                    <a:pt x="23" y="0"/>
                    <a:pt x="10" y="2"/>
                  </a:cubicBezTo>
                  <a:cubicBezTo>
                    <a:pt x="15" y="6"/>
                    <a:pt x="14" y="9"/>
                    <a:pt x="17" y="13"/>
                  </a:cubicBezTo>
                  <a:cubicBezTo>
                    <a:pt x="12" y="13"/>
                    <a:pt x="5" y="15"/>
                    <a:pt x="0" y="15"/>
                  </a:cubicBezTo>
                  <a:cubicBezTo>
                    <a:pt x="2" y="17"/>
                    <a:pt x="3" y="19"/>
                    <a:pt x="4" y="20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06" name="Freeform 108"/>
            <p:cNvSpPr>
              <a:spLocks/>
            </p:cNvSpPr>
            <p:nvPr/>
          </p:nvSpPr>
          <p:spPr bwMode="auto">
            <a:xfrm>
              <a:off x="1614" y="1878"/>
              <a:ext cx="12" cy="16"/>
            </a:xfrm>
            <a:custGeom>
              <a:avLst/>
              <a:gdLst>
                <a:gd name="T0" fmla="*/ 0 w 7"/>
                <a:gd name="T1" fmla="*/ 9 h 9"/>
                <a:gd name="T2" fmla="*/ 7 w 7"/>
                <a:gd name="T3" fmla="*/ 4 h 9"/>
                <a:gd name="T4" fmla="*/ 0 w 7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0" y="9"/>
                  </a:moveTo>
                  <a:cubicBezTo>
                    <a:pt x="4" y="9"/>
                    <a:pt x="4" y="6"/>
                    <a:pt x="7" y="4"/>
                  </a:cubicBezTo>
                  <a:cubicBezTo>
                    <a:pt x="6" y="4"/>
                    <a:pt x="3" y="0"/>
                    <a:pt x="0" y="9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07" name="Freeform 109"/>
            <p:cNvSpPr>
              <a:spLocks/>
            </p:cNvSpPr>
            <p:nvPr/>
          </p:nvSpPr>
          <p:spPr bwMode="auto">
            <a:xfrm>
              <a:off x="1655" y="3065"/>
              <a:ext cx="28" cy="22"/>
            </a:xfrm>
            <a:custGeom>
              <a:avLst/>
              <a:gdLst>
                <a:gd name="T0" fmla="*/ 4 w 16"/>
                <a:gd name="T1" fmla="*/ 4 h 12"/>
                <a:gd name="T2" fmla="*/ 1 w 16"/>
                <a:gd name="T3" fmla="*/ 12 h 12"/>
                <a:gd name="T4" fmla="*/ 16 w 16"/>
                <a:gd name="T5" fmla="*/ 1 h 12"/>
                <a:gd name="T6" fmla="*/ 4 w 16"/>
                <a:gd name="T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4" y="4"/>
                  </a:moveTo>
                  <a:cubicBezTo>
                    <a:pt x="2" y="7"/>
                    <a:pt x="0" y="8"/>
                    <a:pt x="1" y="12"/>
                  </a:cubicBezTo>
                  <a:cubicBezTo>
                    <a:pt x="7" y="10"/>
                    <a:pt x="14" y="6"/>
                    <a:pt x="16" y="1"/>
                  </a:cubicBezTo>
                  <a:cubicBezTo>
                    <a:pt x="11" y="0"/>
                    <a:pt x="9" y="2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08" name="Freeform 110"/>
            <p:cNvSpPr>
              <a:spLocks/>
            </p:cNvSpPr>
            <p:nvPr/>
          </p:nvSpPr>
          <p:spPr bwMode="auto">
            <a:xfrm>
              <a:off x="1634" y="3060"/>
              <a:ext cx="26" cy="25"/>
            </a:xfrm>
            <a:custGeom>
              <a:avLst/>
              <a:gdLst>
                <a:gd name="T0" fmla="*/ 6 w 15"/>
                <a:gd name="T1" fmla="*/ 6 h 14"/>
                <a:gd name="T2" fmla="*/ 2 w 15"/>
                <a:gd name="T3" fmla="*/ 14 h 14"/>
                <a:gd name="T4" fmla="*/ 15 w 15"/>
                <a:gd name="T5" fmla="*/ 2 h 14"/>
                <a:gd name="T6" fmla="*/ 6 w 15"/>
                <a:gd name="T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4">
                  <a:moveTo>
                    <a:pt x="6" y="6"/>
                  </a:moveTo>
                  <a:cubicBezTo>
                    <a:pt x="3" y="10"/>
                    <a:pt x="0" y="10"/>
                    <a:pt x="2" y="14"/>
                  </a:cubicBezTo>
                  <a:cubicBezTo>
                    <a:pt x="8" y="11"/>
                    <a:pt x="13" y="7"/>
                    <a:pt x="15" y="2"/>
                  </a:cubicBezTo>
                  <a:cubicBezTo>
                    <a:pt x="3" y="0"/>
                    <a:pt x="7" y="4"/>
                    <a:pt x="6" y="6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09" name="Freeform 111"/>
            <p:cNvSpPr>
              <a:spLocks/>
            </p:cNvSpPr>
            <p:nvPr/>
          </p:nvSpPr>
          <p:spPr bwMode="auto">
            <a:xfrm>
              <a:off x="1321" y="1619"/>
              <a:ext cx="11" cy="14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2 h 8"/>
                <a:gd name="T4" fmla="*/ 3 w 6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6" y="5"/>
                    <a:pt x="2" y="5"/>
                    <a:pt x="1" y="2"/>
                  </a:cubicBezTo>
                  <a:cubicBezTo>
                    <a:pt x="0" y="0"/>
                    <a:pt x="2" y="7"/>
                    <a:pt x="3" y="8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10" name="Freeform 112"/>
            <p:cNvSpPr>
              <a:spLocks/>
            </p:cNvSpPr>
            <p:nvPr/>
          </p:nvSpPr>
          <p:spPr bwMode="auto">
            <a:xfrm>
              <a:off x="1311" y="1585"/>
              <a:ext cx="16" cy="7"/>
            </a:xfrm>
            <a:custGeom>
              <a:avLst/>
              <a:gdLst>
                <a:gd name="T0" fmla="*/ 0 w 9"/>
                <a:gd name="T1" fmla="*/ 4 h 4"/>
                <a:gd name="T2" fmla="*/ 9 w 9"/>
                <a:gd name="T3" fmla="*/ 4 h 4"/>
                <a:gd name="T4" fmla="*/ 0 w 9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4">
                  <a:moveTo>
                    <a:pt x="0" y="4"/>
                  </a:moveTo>
                  <a:cubicBezTo>
                    <a:pt x="3" y="4"/>
                    <a:pt x="6" y="4"/>
                    <a:pt x="9" y="4"/>
                  </a:cubicBezTo>
                  <a:cubicBezTo>
                    <a:pt x="5" y="0"/>
                    <a:pt x="5" y="3"/>
                    <a:pt x="0" y="4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11" name="Freeform 113"/>
            <p:cNvSpPr>
              <a:spLocks/>
            </p:cNvSpPr>
            <p:nvPr/>
          </p:nvSpPr>
          <p:spPr bwMode="auto">
            <a:xfrm>
              <a:off x="1401" y="1701"/>
              <a:ext cx="13" cy="10"/>
            </a:xfrm>
            <a:custGeom>
              <a:avLst/>
              <a:gdLst>
                <a:gd name="T0" fmla="*/ 7 w 7"/>
                <a:gd name="T1" fmla="*/ 0 h 6"/>
                <a:gd name="T2" fmla="*/ 0 w 7"/>
                <a:gd name="T3" fmla="*/ 3 h 6"/>
                <a:gd name="T4" fmla="*/ 7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1" y="3"/>
                    <a:pt x="4" y="6"/>
                    <a:pt x="7" y="0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12" name="Freeform 114"/>
            <p:cNvSpPr>
              <a:spLocks/>
            </p:cNvSpPr>
            <p:nvPr/>
          </p:nvSpPr>
          <p:spPr bwMode="auto">
            <a:xfrm>
              <a:off x="286" y="922"/>
              <a:ext cx="51" cy="55"/>
            </a:xfrm>
            <a:custGeom>
              <a:avLst/>
              <a:gdLst>
                <a:gd name="T0" fmla="*/ 24 w 29"/>
                <a:gd name="T1" fmla="*/ 3 h 31"/>
                <a:gd name="T2" fmla="*/ 27 w 29"/>
                <a:gd name="T3" fmla="*/ 31 h 31"/>
                <a:gd name="T4" fmla="*/ 24 w 29"/>
                <a:gd name="T5" fmla="*/ 18 h 31"/>
                <a:gd name="T6" fmla="*/ 24 w 29"/>
                <a:gd name="T7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31">
                  <a:moveTo>
                    <a:pt x="24" y="3"/>
                  </a:moveTo>
                  <a:cubicBezTo>
                    <a:pt x="0" y="0"/>
                    <a:pt x="24" y="22"/>
                    <a:pt x="27" y="31"/>
                  </a:cubicBezTo>
                  <a:cubicBezTo>
                    <a:pt x="29" y="23"/>
                    <a:pt x="26" y="21"/>
                    <a:pt x="24" y="18"/>
                  </a:cubicBezTo>
                  <a:cubicBezTo>
                    <a:pt x="25" y="14"/>
                    <a:pt x="23" y="8"/>
                    <a:pt x="24" y="3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13" name="Freeform 115"/>
            <p:cNvSpPr>
              <a:spLocks/>
            </p:cNvSpPr>
            <p:nvPr/>
          </p:nvSpPr>
          <p:spPr bwMode="auto">
            <a:xfrm>
              <a:off x="548" y="434"/>
              <a:ext cx="376" cy="209"/>
            </a:xfrm>
            <a:custGeom>
              <a:avLst/>
              <a:gdLst>
                <a:gd name="T0" fmla="*/ 212 w 212"/>
                <a:gd name="T1" fmla="*/ 92 h 118"/>
                <a:gd name="T2" fmla="*/ 171 w 212"/>
                <a:gd name="T3" fmla="*/ 54 h 118"/>
                <a:gd name="T4" fmla="*/ 155 w 212"/>
                <a:gd name="T5" fmla="*/ 24 h 118"/>
                <a:gd name="T6" fmla="*/ 137 w 212"/>
                <a:gd name="T7" fmla="*/ 33 h 118"/>
                <a:gd name="T8" fmla="*/ 145 w 212"/>
                <a:gd name="T9" fmla="*/ 57 h 118"/>
                <a:gd name="T10" fmla="*/ 116 w 212"/>
                <a:gd name="T11" fmla="*/ 38 h 118"/>
                <a:gd name="T12" fmla="*/ 117 w 212"/>
                <a:gd name="T13" fmla="*/ 44 h 118"/>
                <a:gd name="T14" fmla="*/ 81 w 212"/>
                <a:gd name="T15" fmla="*/ 42 h 118"/>
                <a:gd name="T16" fmla="*/ 50 w 212"/>
                <a:gd name="T17" fmla="*/ 67 h 118"/>
                <a:gd name="T18" fmla="*/ 40 w 212"/>
                <a:gd name="T19" fmla="*/ 74 h 118"/>
                <a:gd name="T20" fmla="*/ 93 w 212"/>
                <a:gd name="T21" fmla="*/ 84 h 118"/>
                <a:gd name="T22" fmla="*/ 48 w 212"/>
                <a:gd name="T23" fmla="*/ 92 h 118"/>
                <a:gd name="T24" fmla="*/ 86 w 212"/>
                <a:gd name="T25" fmla="*/ 110 h 118"/>
                <a:gd name="T26" fmla="*/ 124 w 212"/>
                <a:gd name="T27" fmla="*/ 113 h 118"/>
                <a:gd name="T28" fmla="*/ 164 w 212"/>
                <a:gd name="T29" fmla="*/ 104 h 118"/>
                <a:gd name="T30" fmla="*/ 202 w 212"/>
                <a:gd name="T31" fmla="*/ 106 h 118"/>
                <a:gd name="T32" fmla="*/ 194 w 212"/>
                <a:gd name="T33" fmla="*/ 98 h 118"/>
                <a:gd name="T34" fmla="*/ 198 w 212"/>
                <a:gd name="T35" fmla="*/ 95 h 118"/>
                <a:gd name="T36" fmla="*/ 212 w 212"/>
                <a:gd name="T37" fmla="*/ 92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2" h="118">
                  <a:moveTo>
                    <a:pt x="212" y="92"/>
                  </a:moveTo>
                  <a:cubicBezTo>
                    <a:pt x="191" y="80"/>
                    <a:pt x="182" y="76"/>
                    <a:pt x="171" y="54"/>
                  </a:cubicBezTo>
                  <a:cubicBezTo>
                    <a:pt x="165" y="41"/>
                    <a:pt x="183" y="10"/>
                    <a:pt x="155" y="24"/>
                  </a:cubicBezTo>
                  <a:cubicBezTo>
                    <a:pt x="153" y="25"/>
                    <a:pt x="138" y="30"/>
                    <a:pt x="137" y="33"/>
                  </a:cubicBezTo>
                  <a:cubicBezTo>
                    <a:pt x="135" y="40"/>
                    <a:pt x="147" y="52"/>
                    <a:pt x="145" y="57"/>
                  </a:cubicBezTo>
                  <a:cubicBezTo>
                    <a:pt x="143" y="61"/>
                    <a:pt x="127" y="36"/>
                    <a:pt x="116" y="38"/>
                  </a:cubicBezTo>
                  <a:cubicBezTo>
                    <a:pt x="116" y="40"/>
                    <a:pt x="117" y="42"/>
                    <a:pt x="117" y="44"/>
                  </a:cubicBezTo>
                  <a:cubicBezTo>
                    <a:pt x="102" y="51"/>
                    <a:pt x="97" y="26"/>
                    <a:pt x="81" y="42"/>
                  </a:cubicBezTo>
                  <a:cubicBezTo>
                    <a:pt x="77" y="0"/>
                    <a:pt x="0" y="74"/>
                    <a:pt x="50" y="67"/>
                  </a:cubicBezTo>
                  <a:cubicBezTo>
                    <a:pt x="45" y="68"/>
                    <a:pt x="44" y="71"/>
                    <a:pt x="40" y="74"/>
                  </a:cubicBezTo>
                  <a:cubicBezTo>
                    <a:pt x="52" y="88"/>
                    <a:pt x="77" y="76"/>
                    <a:pt x="93" y="84"/>
                  </a:cubicBezTo>
                  <a:cubicBezTo>
                    <a:pt x="78" y="84"/>
                    <a:pt x="61" y="83"/>
                    <a:pt x="48" y="92"/>
                  </a:cubicBezTo>
                  <a:cubicBezTo>
                    <a:pt x="58" y="108"/>
                    <a:pt x="77" y="98"/>
                    <a:pt x="86" y="110"/>
                  </a:cubicBezTo>
                  <a:cubicBezTo>
                    <a:pt x="92" y="118"/>
                    <a:pt x="116" y="117"/>
                    <a:pt x="124" y="113"/>
                  </a:cubicBezTo>
                  <a:cubicBezTo>
                    <a:pt x="137" y="108"/>
                    <a:pt x="152" y="103"/>
                    <a:pt x="164" y="104"/>
                  </a:cubicBezTo>
                  <a:cubicBezTo>
                    <a:pt x="179" y="106"/>
                    <a:pt x="187" y="118"/>
                    <a:pt x="202" y="106"/>
                  </a:cubicBezTo>
                  <a:cubicBezTo>
                    <a:pt x="199" y="103"/>
                    <a:pt x="198" y="100"/>
                    <a:pt x="194" y="98"/>
                  </a:cubicBezTo>
                  <a:cubicBezTo>
                    <a:pt x="196" y="97"/>
                    <a:pt x="197" y="96"/>
                    <a:pt x="198" y="95"/>
                  </a:cubicBezTo>
                  <a:cubicBezTo>
                    <a:pt x="204" y="95"/>
                    <a:pt x="208" y="95"/>
                    <a:pt x="212" y="92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14" name="Freeform 116"/>
            <p:cNvSpPr>
              <a:spLocks/>
            </p:cNvSpPr>
            <p:nvPr/>
          </p:nvSpPr>
          <p:spPr bwMode="auto">
            <a:xfrm>
              <a:off x="488" y="441"/>
              <a:ext cx="177" cy="131"/>
            </a:xfrm>
            <a:custGeom>
              <a:avLst/>
              <a:gdLst>
                <a:gd name="T0" fmla="*/ 20 w 100"/>
                <a:gd name="T1" fmla="*/ 64 h 74"/>
                <a:gd name="T2" fmla="*/ 58 w 100"/>
                <a:gd name="T3" fmla="*/ 44 h 74"/>
                <a:gd name="T4" fmla="*/ 100 w 100"/>
                <a:gd name="T5" fmla="*/ 23 h 74"/>
                <a:gd name="T6" fmla="*/ 10 w 100"/>
                <a:gd name="T7" fmla="*/ 4 h 74"/>
                <a:gd name="T8" fmla="*/ 2 w 100"/>
                <a:gd name="T9" fmla="*/ 41 h 74"/>
                <a:gd name="T10" fmla="*/ 20 w 100"/>
                <a:gd name="T11" fmla="*/ 6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0" h="74">
                  <a:moveTo>
                    <a:pt x="20" y="64"/>
                  </a:moveTo>
                  <a:cubicBezTo>
                    <a:pt x="36" y="74"/>
                    <a:pt x="50" y="55"/>
                    <a:pt x="58" y="44"/>
                  </a:cubicBezTo>
                  <a:cubicBezTo>
                    <a:pt x="70" y="30"/>
                    <a:pt x="85" y="31"/>
                    <a:pt x="100" y="23"/>
                  </a:cubicBezTo>
                  <a:cubicBezTo>
                    <a:pt x="88" y="1"/>
                    <a:pt x="32" y="0"/>
                    <a:pt x="10" y="4"/>
                  </a:cubicBezTo>
                  <a:cubicBezTo>
                    <a:pt x="24" y="23"/>
                    <a:pt x="3" y="26"/>
                    <a:pt x="2" y="41"/>
                  </a:cubicBezTo>
                  <a:cubicBezTo>
                    <a:pt x="0" y="58"/>
                    <a:pt x="10" y="50"/>
                    <a:pt x="20" y="64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15" name="Freeform 117"/>
            <p:cNvSpPr>
              <a:spLocks/>
            </p:cNvSpPr>
            <p:nvPr/>
          </p:nvSpPr>
          <p:spPr bwMode="auto">
            <a:xfrm>
              <a:off x="610" y="350"/>
              <a:ext cx="249" cy="108"/>
            </a:xfrm>
            <a:custGeom>
              <a:avLst/>
              <a:gdLst>
                <a:gd name="T0" fmla="*/ 22 w 140"/>
                <a:gd name="T1" fmla="*/ 21 h 61"/>
                <a:gd name="T2" fmla="*/ 29 w 140"/>
                <a:gd name="T3" fmla="*/ 23 h 61"/>
                <a:gd name="T4" fmla="*/ 18 w 140"/>
                <a:gd name="T5" fmla="*/ 22 h 61"/>
                <a:gd name="T6" fmla="*/ 22 w 140"/>
                <a:gd name="T7" fmla="*/ 28 h 61"/>
                <a:gd name="T8" fmla="*/ 45 w 140"/>
                <a:gd name="T9" fmla="*/ 38 h 61"/>
                <a:gd name="T10" fmla="*/ 51 w 140"/>
                <a:gd name="T11" fmla="*/ 46 h 61"/>
                <a:gd name="T12" fmla="*/ 42 w 140"/>
                <a:gd name="T13" fmla="*/ 50 h 61"/>
                <a:gd name="T14" fmla="*/ 51 w 140"/>
                <a:gd name="T15" fmla="*/ 55 h 61"/>
                <a:gd name="T16" fmla="*/ 127 w 140"/>
                <a:gd name="T17" fmla="*/ 38 h 61"/>
                <a:gd name="T18" fmla="*/ 103 w 140"/>
                <a:gd name="T19" fmla="*/ 16 h 61"/>
                <a:gd name="T20" fmla="*/ 81 w 140"/>
                <a:gd name="T21" fmla="*/ 16 h 61"/>
                <a:gd name="T22" fmla="*/ 87 w 140"/>
                <a:gd name="T23" fmla="*/ 26 h 61"/>
                <a:gd name="T24" fmla="*/ 93 w 140"/>
                <a:gd name="T25" fmla="*/ 28 h 61"/>
                <a:gd name="T26" fmla="*/ 28 w 140"/>
                <a:gd name="T27" fmla="*/ 14 h 61"/>
                <a:gd name="T28" fmla="*/ 38 w 140"/>
                <a:gd name="T29" fmla="*/ 18 h 61"/>
                <a:gd name="T30" fmla="*/ 22 w 140"/>
                <a:gd name="T31" fmla="*/ 2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0" h="61">
                  <a:moveTo>
                    <a:pt x="22" y="21"/>
                  </a:moveTo>
                  <a:cubicBezTo>
                    <a:pt x="25" y="22"/>
                    <a:pt x="27" y="23"/>
                    <a:pt x="29" y="23"/>
                  </a:cubicBezTo>
                  <a:cubicBezTo>
                    <a:pt x="26" y="23"/>
                    <a:pt x="22" y="23"/>
                    <a:pt x="18" y="22"/>
                  </a:cubicBezTo>
                  <a:cubicBezTo>
                    <a:pt x="19" y="25"/>
                    <a:pt x="20" y="27"/>
                    <a:pt x="22" y="28"/>
                  </a:cubicBezTo>
                  <a:cubicBezTo>
                    <a:pt x="0" y="26"/>
                    <a:pt x="25" y="61"/>
                    <a:pt x="45" y="38"/>
                  </a:cubicBezTo>
                  <a:cubicBezTo>
                    <a:pt x="47" y="41"/>
                    <a:pt x="49" y="43"/>
                    <a:pt x="51" y="46"/>
                  </a:cubicBezTo>
                  <a:cubicBezTo>
                    <a:pt x="48" y="47"/>
                    <a:pt x="45" y="49"/>
                    <a:pt x="42" y="50"/>
                  </a:cubicBezTo>
                  <a:cubicBezTo>
                    <a:pt x="45" y="52"/>
                    <a:pt x="48" y="53"/>
                    <a:pt x="51" y="55"/>
                  </a:cubicBezTo>
                  <a:cubicBezTo>
                    <a:pt x="64" y="55"/>
                    <a:pt x="121" y="47"/>
                    <a:pt x="127" y="38"/>
                  </a:cubicBezTo>
                  <a:cubicBezTo>
                    <a:pt x="140" y="16"/>
                    <a:pt x="109" y="28"/>
                    <a:pt x="103" y="16"/>
                  </a:cubicBezTo>
                  <a:cubicBezTo>
                    <a:pt x="97" y="5"/>
                    <a:pt x="89" y="0"/>
                    <a:pt x="81" y="16"/>
                  </a:cubicBezTo>
                  <a:cubicBezTo>
                    <a:pt x="90" y="22"/>
                    <a:pt x="90" y="20"/>
                    <a:pt x="87" y="26"/>
                  </a:cubicBezTo>
                  <a:cubicBezTo>
                    <a:pt x="89" y="27"/>
                    <a:pt x="91" y="27"/>
                    <a:pt x="93" y="28"/>
                  </a:cubicBezTo>
                  <a:cubicBezTo>
                    <a:pt x="77" y="40"/>
                    <a:pt x="46" y="13"/>
                    <a:pt x="28" y="14"/>
                  </a:cubicBezTo>
                  <a:cubicBezTo>
                    <a:pt x="31" y="15"/>
                    <a:pt x="35" y="17"/>
                    <a:pt x="38" y="18"/>
                  </a:cubicBezTo>
                  <a:cubicBezTo>
                    <a:pt x="31" y="17"/>
                    <a:pt x="29" y="20"/>
                    <a:pt x="22" y="21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16" name="Freeform 118"/>
            <p:cNvSpPr>
              <a:spLocks/>
            </p:cNvSpPr>
            <p:nvPr/>
          </p:nvSpPr>
          <p:spPr bwMode="auto">
            <a:xfrm>
              <a:off x="598" y="389"/>
              <a:ext cx="28" cy="23"/>
            </a:xfrm>
            <a:custGeom>
              <a:avLst/>
              <a:gdLst>
                <a:gd name="T0" fmla="*/ 5 w 16"/>
                <a:gd name="T1" fmla="*/ 13 h 13"/>
                <a:gd name="T2" fmla="*/ 16 w 16"/>
                <a:gd name="T3" fmla="*/ 0 h 13"/>
                <a:gd name="T4" fmla="*/ 0 w 16"/>
                <a:gd name="T5" fmla="*/ 8 h 13"/>
                <a:gd name="T6" fmla="*/ 5 w 16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3">
                  <a:moveTo>
                    <a:pt x="5" y="13"/>
                  </a:moveTo>
                  <a:cubicBezTo>
                    <a:pt x="11" y="9"/>
                    <a:pt x="14" y="7"/>
                    <a:pt x="16" y="0"/>
                  </a:cubicBezTo>
                  <a:cubicBezTo>
                    <a:pt x="8" y="1"/>
                    <a:pt x="5" y="3"/>
                    <a:pt x="0" y="8"/>
                  </a:cubicBezTo>
                  <a:cubicBezTo>
                    <a:pt x="2" y="10"/>
                    <a:pt x="3" y="11"/>
                    <a:pt x="5" y="13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17" name="Freeform 119"/>
            <p:cNvSpPr>
              <a:spLocks/>
            </p:cNvSpPr>
            <p:nvPr/>
          </p:nvSpPr>
          <p:spPr bwMode="auto">
            <a:xfrm>
              <a:off x="674" y="359"/>
              <a:ext cx="22" cy="9"/>
            </a:xfrm>
            <a:custGeom>
              <a:avLst/>
              <a:gdLst>
                <a:gd name="T0" fmla="*/ 0 w 12"/>
                <a:gd name="T1" fmla="*/ 0 h 5"/>
                <a:gd name="T2" fmla="*/ 5 w 12"/>
                <a:gd name="T3" fmla="*/ 5 h 5"/>
                <a:gd name="T4" fmla="*/ 12 w 12"/>
                <a:gd name="T5" fmla="*/ 5 h 5"/>
                <a:gd name="T6" fmla="*/ 12 w 12"/>
                <a:gd name="T7" fmla="*/ 0 h 5"/>
                <a:gd name="T8" fmla="*/ 0 w 1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0" y="0"/>
                  </a:moveTo>
                  <a:cubicBezTo>
                    <a:pt x="2" y="2"/>
                    <a:pt x="3" y="3"/>
                    <a:pt x="5" y="5"/>
                  </a:cubicBezTo>
                  <a:cubicBezTo>
                    <a:pt x="7" y="5"/>
                    <a:pt x="10" y="5"/>
                    <a:pt x="12" y="5"/>
                  </a:cubicBezTo>
                  <a:cubicBezTo>
                    <a:pt x="12" y="3"/>
                    <a:pt x="12" y="2"/>
                    <a:pt x="12" y="0"/>
                  </a:cubicBezTo>
                  <a:cubicBezTo>
                    <a:pt x="9" y="0"/>
                    <a:pt x="4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18" name="Freeform 120"/>
            <p:cNvSpPr>
              <a:spLocks/>
            </p:cNvSpPr>
            <p:nvPr/>
          </p:nvSpPr>
          <p:spPr bwMode="auto">
            <a:xfrm>
              <a:off x="525" y="329"/>
              <a:ext cx="133" cy="76"/>
            </a:xfrm>
            <a:custGeom>
              <a:avLst/>
              <a:gdLst>
                <a:gd name="T0" fmla="*/ 25 w 75"/>
                <a:gd name="T1" fmla="*/ 34 h 43"/>
                <a:gd name="T2" fmla="*/ 31 w 75"/>
                <a:gd name="T3" fmla="*/ 40 h 43"/>
                <a:gd name="T4" fmla="*/ 38 w 75"/>
                <a:gd name="T5" fmla="*/ 32 h 43"/>
                <a:gd name="T6" fmla="*/ 50 w 75"/>
                <a:gd name="T7" fmla="*/ 21 h 43"/>
                <a:gd name="T8" fmla="*/ 75 w 75"/>
                <a:gd name="T9" fmla="*/ 8 h 43"/>
                <a:gd name="T10" fmla="*/ 14 w 75"/>
                <a:gd name="T11" fmla="*/ 26 h 43"/>
                <a:gd name="T12" fmla="*/ 25 w 75"/>
                <a:gd name="T13" fmla="*/ 3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43">
                  <a:moveTo>
                    <a:pt x="25" y="34"/>
                  </a:moveTo>
                  <a:cubicBezTo>
                    <a:pt x="27" y="36"/>
                    <a:pt x="29" y="38"/>
                    <a:pt x="31" y="40"/>
                  </a:cubicBezTo>
                  <a:cubicBezTo>
                    <a:pt x="33" y="37"/>
                    <a:pt x="36" y="35"/>
                    <a:pt x="38" y="32"/>
                  </a:cubicBezTo>
                  <a:cubicBezTo>
                    <a:pt x="45" y="29"/>
                    <a:pt x="46" y="28"/>
                    <a:pt x="50" y="21"/>
                  </a:cubicBezTo>
                  <a:cubicBezTo>
                    <a:pt x="60" y="43"/>
                    <a:pt x="73" y="17"/>
                    <a:pt x="75" y="8"/>
                  </a:cubicBezTo>
                  <a:cubicBezTo>
                    <a:pt x="57" y="0"/>
                    <a:pt x="27" y="13"/>
                    <a:pt x="14" y="26"/>
                  </a:cubicBezTo>
                  <a:cubicBezTo>
                    <a:pt x="0" y="39"/>
                    <a:pt x="13" y="35"/>
                    <a:pt x="25" y="34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19" name="Freeform 121"/>
            <p:cNvSpPr>
              <a:spLocks/>
            </p:cNvSpPr>
            <p:nvPr/>
          </p:nvSpPr>
          <p:spPr bwMode="auto">
            <a:xfrm>
              <a:off x="699" y="277"/>
              <a:ext cx="71" cy="34"/>
            </a:xfrm>
            <a:custGeom>
              <a:avLst/>
              <a:gdLst>
                <a:gd name="T0" fmla="*/ 16 w 40"/>
                <a:gd name="T1" fmla="*/ 18 h 19"/>
                <a:gd name="T2" fmla="*/ 40 w 40"/>
                <a:gd name="T3" fmla="*/ 14 h 19"/>
                <a:gd name="T4" fmla="*/ 0 w 40"/>
                <a:gd name="T5" fmla="*/ 18 h 19"/>
                <a:gd name="T6" fmla="*/ 16 w 40"/>
                <a:gd name="T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19">
                  <a:moveTo>
                    <a:pt x="16" y="18"/>
                  </a:moveTo>
                  <a:cubicBezTo>
                    <a:pt x="24" y="19"/>
                    <a:pt x="32" y="18"/>
                    <a:pt x="40" y="14"/>
                  </a:cubicBezTo>
                  <a:cubicBezTo>
                    <a:pt x="30" y="0"/>
                    <a:pt x="10" y="8"/>
                    <a:pt x="0" y="18"/>
                  </a:cubicBezTo>
                  <a:cubicBezTo>
                    <a:pt x="7" y="14"/>
                    <a:pt x="9" y="17"/>
                    <a:pt x="16" y="18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20" name="Freeform 122"/>
            <p:cNvSpPr>
              <a:spLocks/>
            </p:cNvSpPr>
            <p:nvPr/>
          </p:nvSpPr>
          <p:spPr bwMode="auto">
            <a:xfrm>
              <a:off x="692" y="311"/>
              <a:ext cx="71" cy="41"/>
            </a:xfrm>
            <a:custGeom>
              <a:avLst/>
              <a:gdLst>
                <a:gd name="T0" fmla="*/ 7 w 40"/>
                <a:gd name="T1" fmla="*/ 12 h 23"/>
                <a:gd name="T2" fmla="*/ 35 w 40"/>
                <a:gd name="T3" fmla="*/ 8 h 23"/>
                <a:gd name="T4" fmla="*/ 25 w 40"/>
                <a:gd name="T5" fmla="*/ 8 h 23"/>
                <a:gd name="T6" fmla="*/ 40 w 40"/>
                <a:gd name="T7" fmla="*/ 4 h 23"/>
                <a:gd name="T8" fmla="*/ 7 w 40"/>
                <a:gd name="T9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3">
                  <a:moveTo>
                    <a:pt x="7" y="12"/>
                  </a:moveTo>
                  <a:cubicBezTo>
                    <a:pt x="14" y="23"/>
                    <a:pt x="30" y="18"/>
                    <a:pt x="35" y="8"/>
                  </a:cubicBezTo>
                  <a:cubicBezTo>
                    <a:pt x="31" y="8"/>
                    <a:pt x="28" y="8"/>
                    <a:pt x="25" y="8"/>
                  </a:cubicBezTo>
                  <a:cubicBezTo>
                    <a:pt x="31" y="8"/>
                    <a:pt x="34" y="6"/>
                    <a:pt x="40" y="4"/>
                  </a:cubicBezTo>
                  <a:cubicBezTo>
                    <a:pt x="33" y="0"/>
                    <a:pt x="0" y="1"/>
                    <a:pt x="7" y="12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21" name="Freeform 123"/>
            <p:cNvSpPr>
              <a:spLocks/>
            </p:cNvSpPr>
            <p:nvPr/>
          </p:nvSpPr>
          <p:spPr bwMode="auto">
            <a:xfrm>
              <a:off x="673" y="315"/>
              <a:ext cx="19" cy="21"/>
            </a:xfrm>
            <a:custGeom>
              <a:avLst/>
              <a:gdLst>
                <a:gd name="T0" fmla="*/ 11 w 11"/>
                <a:gd name="T1" fmla="*/ 6 h 12"/>
                <a:gd name="T2" fmla="*/ 0 w 11"/>
                <a:gd name="T3" fmla="*/ 5 h 12"/>
                <a:gd name="T4" fmla="*/ 11 w 11"/>
                <a:gd name="T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6" y="3"/>
                    <a:pt x="5" y="0"/>
                    <a:pt x="0" y="5"/>
                  </a:cubicBezTo>
                  <a:cubicBezTo>
                    <a:pt x="5" y="12"/>
                    <a:pt x="6" y="8"/>
                    <a:pt x="11" y="6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22" name="Freeform 124"/>
            <p:cNvSpPr>
              <a:spLocks/>
            </p:cNvSpPr>
            <p:nvPr/>
          </p:nvSpPr>
          <p:spPr bwMode="auto">
            <a:xfrm>
              <a:off x="898" y="458"/>
              <a:ext cx="120" cy="95"/>
            </a:xfrm>
            <a:custGeom>
              <a:avLst/>
              <a:gdLst>
                <a:gd name="T0" fmla="*/ 52 w 68"/>
                <a:gd name="T1" fmla="*/ 23 h 53"/>
                <a:gd name="T2" fmla="*/ 39 w 68"/>
                <a:gd name="T3" fmla="*/ 23 h 53"/>
                <a:gd name="T4" fmla="*/ 10 w 68"/>
                <a:gd name="T5" fmla="*/ 13 h 53"/>
                <a:gd name="T6" fmla="*/ 0 w 68"/>
                <a:gd name="T7" fmla="*/ 23 h 53"/>
                <a:gd name="T8" fmla="*/ 38 w 68"/>
                <a:gd name="T9" fmla="*/ 53 h 53"/>
                <a:gd name="T10" fmla="*/ 52 w 68"/>
                <a:gd name="T11" fmla="*/ 2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53">
                  <a:moveTo>
                    <a:pt x="52" y="23"/>
                  </a:moveTo>
                  <a:cubicBezTo>
                    <a:pt x="47" y="23"/>
                    <a:pt x="45" y="21"/>
                    <a:pt x="39" y="23"/>
                  </a:cubicBezTo>
                  <a:cubicBezTo>
                    <a:pt x="68" y="8"/>
                    <a:pt x="24" y="0"/>
                    <a:pt x="10" y="13"/>
                  </a:cubicBezTo>
                  <a:cubicBezTo>
                    <a:pt x="30" y="15"/>
                    <a:pt x="20" y="30"/>
                    <a:pt x="0" y="23"/>
                  </a:cubicBezTo>
                  <a:cubicBezTo>
                    <a:pt x="1" y="30"/>
                    <a:pt x="30" y="53"/>
                    <a:pt x="38" y="53"/>
                  </a:cubicBezTo>
                  <a:cubicBezTo>
                    <a:pt x="60" y="53"/>
                    <a:pt x="58" y="30"/>
                    <a:pt x="52" y="23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23" name="Freeform 125"/>
            <p:cNvSpPr>
              <a:spLocks/>
            </p:cNvSpPr>
            <p:nvPr/>
          </p:nvSpPr>
          <p:spPr bwMode="auto">
            <a:xfrm>
              <a:off x="848" y="366"/>
              <a:ext cx="147" cy="64"/>
            </a:xfrm>
            <a:custGeom>
              <a:avLst/>
              <a:gdLst>
                <a:gd name="T0" fmla="*/ 37 w 83"/>
                <a:gd name="T1" fmla="*/ 1 h 36"/>
                <a:gd name="T2" fmla="*/ 49 w 83"/>
                <a:gd name="T3" fmla="*/ 13 h 36"/>
                <a:gd name="T4" fmla="*/ 30 w 83"/>
                <a:gd name="T5" fmla="*/ 6 h 36"/>
                <a:gd name="T6" fmla="*/ 37 w 83"/>
                <a:gd name="T7" fmla="*/ 16 h 36"/>
                <a:gd name="T8" fmla="*/ 7 w 83"/>
                <a:gd name="T9" fmla="*/ 1 h 36"/>
                <a:gd name="T10" fmla="*/ 10 w 83"/>
                <a:gd name="T11" fmla="*/ 8 h 36"/>
                <a:gd name="T12" fmla="*/ 22 w 83"/>
                <a:gd name="T13" fmla="*/ 18 h 36"/>
                <a:gd name="T14" fmla="*/ 56 w 83"/>
                <a:gd name="T15" fmla="*/ 20 h 36"/>
                <a:gd name="T16" fmla="*/ 45 w 83"/>
                <a:gd name="T17" fmla="*/ 32 h 36"/>
                <a:gd name="T18" fmla="*/ 73 w 83"/>
                <a:gd name="T19" fmla="*/ 10 h 36"/>
                <a:gd name="T20" fmla="*/ 37 w 83"/>
                <a:gd name="T21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36">
                  <a:moveTo>
                    <a:pt x="37" y="1"/>
                  </a:moveTo>
                  <a:cubicBezTo>
                    <a:pt x="44" y="3"/>
                    <a:pt x="49" y="6"/>
                    <a:pt x="49" y="13"/>
                  </a:cubicBezTo>
                  <a:cubicBezTo>
                    <a:pt x="43" y="11"/>
                    <a:pt x="36" y="9"/>
                    <a:pt x="30" y="6"/>
                  </a:cubicBezTo>
                  <a:cubicBezTo>
                    <a:pt x="32" y="9"/>
                    <a:pt x="33" y="12"/>
                    <a:pt x="37" y="16"/>
                  </a:cubicBezTo>
                  <a:cubicBezTo>
                    <a:pt x="26" y="13"/>
                    <a:pt x="19" y="3"/>
                    <a:pt x="7" y="1"/>
                  </a:cubicBezTo>
                  <a:cubicBezTo>
                    <a:pt x="8" y="4"/>
                    <a:pt x="9" y="6"/>
                    <a:pt x="10" y="8"/>
                  </a:cubicBezTo>
                  <a:cubicBezTo>
                    <a:pt x="0" y="5"/>
                    <a:pt x="18" y="16"/>
                    <a:pt x="22" y="18"/>
                  </a:cubicBezTo>
                  <a:cubicBezTo>
                    <a:pt x="33" y="22"/>
                    <a:pt x="43" y="18"/>
                    <a:pt x="56" y="20"/>
                  </a:cubicBezTo>
                  <a:cubicBezTo>
                    <a:pt x="48" y="24"/>
                    <a:pt x="49" y="26"/>
                    <a:pt x="45" y="32"/>
                  </a:cubicBezTo>
                  <a:cubicBezTo>
                    <a:pt x="59" y="36"/>
                    <a:pt x="83" y="30"/>
                    <a:pt x="73" y="10"/>
                  </a:cubicBezTo>
                  <a:cubicBezTo>
                    <a:pt x="67" y="0"/>
                    <a:pt x="49" y="1"/>
                    <a:pt x="37" y="1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24" name="Freeform 126"/>
            <p:cNvSpPr>
              <a:spLocks/>
            </p:cNvSpPr>
            <p:nvPr/>
          </p:nvSpPr>
          <p:spPr bwMode="auto">
            <a:xfrm>
              <a:off x="949" y="588"/>
              <a:ext cx="69" cy="53"/>
            </a:xfrm>
            <a:custGeom>
              <a:avLst/>
              <a:gdLst>
                <a:gd name="T0" fmla="*/ 39 w 39"/>
                <a:gd name="T1" fmla="*/ 24 h 30"/>
                <a:gd name="T2" fmla="*/ 0 w 39"/>
                <a:gd name="T3" fmla="*/ 20 h 30"/>
                <a:gd name="T4" fmla="*/ 30 w 39"/>
                <a:gd name="T5" fmla="*/ 30 h 30"/>
                <a:gd name="T6" fmla="*/ 39 w 39"/>
                <a:gd name="T7" fmla="*/ 2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30">
                  <a:moveTo>
                    <a:pt x="39" y="24"/>
                  </a:moveTo>
                  <a:cubicBezTo>
                    <a:pt x="22" y="0"/>
                    <a:pt x="18" y="14"/>
                    <a:pt x="0" y="20"/>
                  </a:cubicBezTo>
                  <a:cubicBezTo>
                    <a:pt x="10" y="24"/>
                    <a:pt x="20" y="28"/>
                    <a:pt x="30" y="30"/>
                  </a:cubicBezTo>
                  <a:cubicBezTo>
                    <a:pt x="33" y="28"/>
                    <a:pt x="36" y="26"/>
                    <a:pt x="39" y="24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25" name="Freeform 127"/>
            <p:cNvSpPr>
              <a:spLocks/>
            </p:cNvSpPr>
            <p:nvPr/>
          </p:nvSpPr>
          <p:spPr bwMode="auto">
            <a:xfrm>
              <a:off x="1013" y="439"/>
              <a:ext cx="92" cy="92"/>
            </a:xfrm>
            <a:custGeom>
              <a:avLst/>
              <a:gdLst>
                <a:gd name="T0" fmla="*/ 1 w 52"/>
                <a:gd name="T1" fmla="*/ 18 h 52"/>
                <a:gd name="T2" fmla="*/ 6 w 52"/>
                <a:gd name="T3" fmla="*/ 51 h 52"/>
                <a:gd name="T4" fmla="*/ 16 w 52"/>
                <a:gd name="T5" fmla="*/ 40 h 52"/>
                <a:gd name="T6" fmla="*/ 52 w 52"/>
                <a:gd name="T7" fmla="*/ 18 h 52"/>
                <a:gd name="T8" fmla="*/ 1 w 52"/>
                <a:gd name="T9" fmla="*/ 1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2">
                  <a:moveTo>
                    <a:pt x="1" y="18"/>
                  </a:moveTo>
                  <a:cubicBezTo>
                    <a:pt x="0" y="30"/>
                    <a:pt x="7" y="39"/>
                    <a:pt x="6" y="51"/>
                  </a:cubicBezTo>
                  <a:cubicBezTo>
                    <a:pt x="16" y="52"/>
                    <a:pt x="23" y="44"/>
                    <a:pt x="16" y="40"/>
                  </a:cubicBezTo>
                  <a:cubicBezTo>
                    <a:pt x="34" y="37"/>
                    <a:pt x="40" y="29"/>
                    <a:pt x="52" y="18"/>
                  </a:cubicBezTo>
                  <a:cubicBezTo>
                    <a:pt x="45" y="0"/>
                    <a:pt x="11" y="18"/>
                    <a:pt x="1" y="18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26" name="Freeform 128"/>
            <p:cNvSpPr>
              <a:spLocks/>
            </p:cNvSpPr>
            <p:nvPr/>
          </p:nvSpPr>
          <p:spPr bwMode="auto">
            <a:xfrm>
              <a:off x="830" y="325"/>
              <a:ext cx="30" cy="29"/>
            </a:xfrm>
            <a:custGeom>
              <a:avLst/>
              <a:gdLst>
                <a:gd name="T0" fmla="*/ 17 w 17"/>
                <a:gd name="T1" fmla="*/ 10 h 16"/>
                <a:gd name="T2" fmla="*/ 0 w 17"/>
                <a:gd name="T3" fmla="*/ 0 h 16"/>
                <a:gd name="T4" fmla="*/ 17 w 17"/>
                <a:gd name="T5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6">
                  <a:moveTo>
                    <a:pt x="17" y="10"/>
                  </a:moveTo>
                  <a:cubicBezTo>
                    <a:pt x="12" y="6"/>
                    <a:pt x="7" y="2"/>
                    <a:pt x="0" y="0"/>
                  </a:cubicBezTo>
                  <a:cubicBezTo>
                    <a:pt x="3" y="9"/>
                    <a:pt x="10" y="16"/>
                    <a:pt x="17" y="10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27" name="Freeform 129"/>
            <p:cNvSpPr>
              <a:spLocks/>
            </p:cNvSpPr>
            <p:nvPr/>
          </p:nvSpPr>
          <p:spPr bwMode="auto">
            <a:xfrm>
              <a:off x="850" y="409"/>
              <a:ext cx="19" cy="19"/>
            </a:xfrm>
            <a:custGeom>
              <a:avLst/>
              <a:gdLst>
                <a:gd name="T0" fmla="*/ 9 w 11"/>
                <a:gd name="T1" fmla="*/ 0 h 11"/>
                <a:gd name="T2" fmla="*/ 0 w 11"/>
                <a:gd name="T3" fmla="*/ 9 h 11"/>
                <a:gd name="T4" fmla="*/ 9 w 11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1">
                  <a:moveTo>
                    <a:pt x="9" y="0"/>
                  </a:moveTo>
                  <a:cubicBezTo>
                    <a:pt x="5" y="2"/>
                    <a:pt x="2" y="4"/>
                    <a:pt x="0" y="9"/>
                  </a:cubicBezTo>
                  <a:cubicBezTo>
                    <a:pt x="11" y="11"/>
                    <a:pt x="9" y="7"/>
                    <a:pt x="9" y="0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28" name="Freeform 130"/>
            <p:cNvSpPr>
              <a:spLocks/>
            </p:cNvSpPr>
            <p:nvPr/>
          </p:nvSpPr>
          <p:spPr bwMode="auto">
            <a:xfrm>
              <a:off x="839" y="261"/>
              <a:ext cx="114" cy="66"/>
            </a:xfrm>
            <a:custGeom>
              <a:avLst/>
              <a:gdLst>
                <a:gd name="T0" fmla="*/ 15 w 64"/>
                <a:gd name="T1" fmla="*/ 13 h 37"/>
                <a:gd name="T2" fmla="*/ 5 w 64"/>
                <a:gd name="T3" fmla="*/ 21 h 37"/>
                <a:gd name="T4" fmla="*/ 42 w 64"/>
                <a:gd name="T5" fmla="*/ 27 h 37"/>
                <a:gd name="T6" fmla="*/ 64 w 64"/>
                <a:gd name="T7" fmla="*/ 31 h 37"/>
                <a:gd name="T8" fmla="*/ 54 w 64"/>
                <a:gd name="T9" fmla="*/ 16 h 37"/>
                <a:gd name="T10" fmla="*/ 39 w 64"/>
                <a:gd name="T11" fmla="*/ 11 h 37"/>
                <a:gd name="T12" fmla="*/ 0 w 64"/>
                <a:gd name="T13" fmla="*/ 4 h 37"/>
                <a:gd name="T14" fmla="*/ 3 w 64"/>
                <a:gd name="T15" fmla="*/ 13 h 37"/>
                <a:gd name="T16" fmla="*/ 15 w 64"/>
                <a:gd name="T17" fmla="*/ 1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37">
                  <a:moveTo>
                    <a:pt x="15" y="13"/>
                  </a:moveTo>
                  <a:cubicBezTo>
                    <a:pt x="12" y="17"/>
                    <a:pt x="13" y="19"/>
                    <a:pt x="5" y="21"/>
                  </a:cubicBezTo>
                  <a:cubicBezTo>
                    <a:pt x="17" y="25"/>
                    <a:pt x="30" y="26"/>
                    <a:pt x="42" y="27"/>
                  </a:cubicBezTo>
                  <a:cubicBezTo>
                    <a:pt x="49" y="33"/>
                    <a:pt x="57" y="37"/>
                    <a:pt x="64" y="31"/>
                  </a:cubicBezTo>
                  <a:cubicBezTo>
                    <a:pt x="56" y="25"/>
                    <a:pt x="57" y="19"/>
                    <a:pt x="54" y="16"/>
                  </a:cubicBezTo>
                  <a:cubicBezTo>
                    <a:pt x="47" y="11"/>
                    <a:pt x="44" y="15"/>
                    <a:pt x="39" y="11"/>
                  </a:cubicBezTo>
                  <a:cubicBezTo>
                    <a:pt x="31" y="5"/>
                    <a:pt x="11" y="0"/>
                    <a:pt x="0" y="4"/>
                  </a:cubicBezTo>
                  <a:cubicBezTo>
                    <a:pt x="1" y="6"/>
                    <a:pt x="3" y="13"/>
                    <a:pt x="3" y="13"/>
                  </a:cubicBezTo>
                  <a:cubicBezTo>
                    <a:pt x="7" y="13"/>
                    <a:pt x="12" y="14"/>
                    <a:pt x="15" y="13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29" name="Freeform 131"/>
            <p:cNvSpPr>
              <a:spLocks/>
            </p:cNvSpPr>
            <p:nvPr/>
          </p:nvSpPr>
          <p:spPr bwMode="auto">
            <a:xfrm>
              <a:off x="894" y="311"/>
              <a:ext cx="20" cy="14"/>
            </a:xfrm>
            <a:custGeom>
              <a:avLst/>
              <a:gdLst>
                <a:gd name="T0" fmla="*/ 0 w 11"/>
                <a:gd name="T1" fmla="*/ 8 h 8"/>
                <a:gd name="T2" fmla="*/ 11 w 11"/>
                <a:gd name="T3" fmla="*/ 6 h 8"/>
                <a:gd name="T4" fmla="*/ 0 w 11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8">
                  <a:moveTo>
                    <a:pt x="0" y="8"/>
                  </a:moveTo>
                  <a:cubicBezTo>
                    <a:pt x="4" y="7"/>
                    <a:pt x="8" y="7"/>
                    <a:pt x="11" y="6"/>
                  </a:cubicBezTo>
                  <a:cubicBezTo>
                    <a:pt x="4" y="0"/>
                    <a:pt x="5" y="6"/>
                    <a:pt x="0" y="8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30" name="Freeform 132"/>
            <p:cNvSpPr>
              <a:spLocks/>
            </p:cNvSpPr>
            <p:nvPr/>
          </p:nvSpPr>
          <p:spPr bwMode="auto">
            <a:xfrm>
              <a:off x="995" y="340"/>
              <a:ext cx="300" cy="108"/>
            </a:xfrm>
            <a:custGeom>
              <a:avLst/>
              <a:gdLst>
                <a:gd name="T0" fmla="*/ 76 w 169"/>
                <a:gd name="T1" fmla="*/ 54 h 61"/>
                <a:gd name="T2" fmla="*/ 125 w 169"/>
                <a:gd name="T3" fmla="*/ 59 h 61"/>
                <a:gd name="T4" fmla="*/ 148 w 169"/>
                <a:gd name="T5" fmla="*/ 59 h 61"/>
                <a:gd name="T6" fmla="*/ 169 w 169"/>
                <a:gd name="T7" fmla="*/ 47 h 61"/>
                <a:gd name="T8" fmla="*/ 165 w 169"/>
                <a:gd name="T9" fmla="*/ 47 h 61"/>
                <a:gd name="T10" fmla="*/ 167 w 169"/>
                <a:gd name="T11" fmla="*/ 44 h 61"/>
                <a:gd name="T12" fmla="*/ 169 w 169"/>
                <a:gd name="T13" fmla="*/ 43 h 61"/>
                <a:gd name="T14" fmla="*/ 116 w 169"/>
                <a:gd name="T15" fmla="*/ 40 h 61"/>
                <a:gd name="T16" fmla="*/ 69 w 169"/>
                <a:gd name="T17" fmla="*/ 36 h 61"/>
                <a:gd name="T18" fmla="*/ 71 w 169"/>
                <a:gd name="T19" fmla="*/ 35 h 61"/>
                <a:gd name="T20" fmla="*/ 56 w 169"/>
                <a:gd name="T21" fmla="*/ 27 h 61"/>
                <a:gd name="T22" fmla="*/ 70 w 169"/>
                <a:gd name="T23" fmla="*/ 27 h 61"/>
                <a:gd name="T24" fmla="*/ 33 w 169"/>
                <a:gd name="T25" fmla="*/ 18 h 61"/>
                <a:gd name="T26" fmla="*/ 0 w 169"/>
                <a:gd name="T27" fmla="*/ 12 h 61"/>
                <a:gd name="T28" fmla="*/ 43 w 169"/>
                <a:gd name="T29" fmla="*/ 36 h 61"/>
                <a:gd name="T30" fmla="*/ 51 w 169"/>
                <a:gd name="T31" fmla="*/ 54 h 61"/>
                <a:gd name="T32" fmla="*/ 76 w 169"/>
                <a:gd name="T33" fmla="*/ 5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9" h="61">
                  <a:moveTo>
                    <a:pt x="76" y="54"/>
                  </a:moveTo>
                  <a:cubicBezTo>
                    <a:pt x="90" y="55"/>
                    <a:pt x="107" y="59"/>
                    <a:pt x="125" y="59"/>
                  </a:cubicBezTo>
                  <a:cubicBezTo>
                    <a:pt x="132" y="59"/>
                    <a:pt x="141" y="60"/>
                    <a:pt x="148" y="59"/>
                  </a:cubicBezTo>
                  <a:cubicBezTo>
                    <a:pt x="158" y="58"/>
                    <a:pt x="165" y="58"/>
                    <a:pt x="169" y="47"/>
                  </a:cubicBezTo>
                  <a:cubicBezTo>
                    <a:pt x="167" y="47"/>
                    <a:pt x="166" y="47"/>
                    <a:pt x="165" y="47"/>
                  </a:cubicBezTo>
                  <a:cubicBezTo>
                    <a:pt x="165" y="46"/>
                    <a:pt x="166" y="45"/>
                    <a:pt x="167" y="44"/>
                  </a:cubicBezTo>
                  <a:cubicBezTo>
                    <a:pt x="168" y="44"/>
                    <a:pt x="168" y="43"/>
                    <a:pt x="169" y="43"/>
                  </a:cubicBezTo>
                  <a:cubicBezTo>
                    <a:pt x="156" y="25"/>
                    <a:pt x="133" y="36"/>
                    <a:pt x="116" y="40"/>
                  </a:cubicBezTo>
                  <a:cubicBezTo>
                    <a:pt x="99" y="43"/>
                    <a:pt x="85" y="42"/>
                    <a:pt x="69" y="36"/>
                  </a:cubicBezTo>
                  <a:cubicBezTo>
                    <a:pt x="70" y="36"/>
                    <a:pt x="70" y="35"/>
                    <a:pt x="71" y="35"/>
                  </a:cubicBezTo>
                  <a:cubicBezTo>
                    <a:pt x="64" y="33"/>
                    <a:pt x="62" y="30"/>
                    <a:pt x="56" y="27"/>
                  </a:cubicBezTo>
                  <a:cubicBezTo>
                    <a:pt x="60" y="27"/>
                    <a:pt x="65" y="26"/>
                    <a:pt x="70" y="27"/>
                  </a:cubicBezTo>
                  <a:cubicBezTo>
                    <a:pt x="53" y="18"/>
                    <a:pt x="49" y="21"/>
                    <a:pt x="33" y="18"/>
                  </a:cubicBezTo>
                  <a:cubicBezTo>
                    <a:pt x="20" y="15"/>
                    <a:pt x="15" y="0"/>
                    <a:pt x="0" y="12"/>
                  </a:cubicBezTo>
                  <a:cubicBezTo>
                    <a:pt x="18" y="27"/>
                    <a:pt x="30" y="19"/>
                    <a:pt x="43" y="36"/>
                  </a:cubicBezTo>
                  <a:cubicBezTo>
                    <a:pt x="48" y="42"/>
                    <a:pt x="38" y="47"/>
                    <a:pt x="51" y="54"/>
                  </a:cubicBezTo>
                  <a:cubicBezTo>
                    <a:pt x="64" y="61"/>
                    <a:pt x="65" y="53"/>
                    <a:pt x="76" y="54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31" name="Freeform 133"/>
            <p:cNvSpPr>
              <a:spLocks/>
            </p:cNvSpPr>
            <p:nvPr/>
          </p:nvSpPr>
          <p:spPr bwMode="auto">
            <a:xfrm>
              <a:off x="999" y="379"/>
              <a:ext cx="83" cy="87"/>
            </a:xfrm>
            <a:custGeom>
              <a:avLst/>
              <a:gdLst>
                <a:gd name="T0" fmla="*/ 5 w 47"/>
                <a:gd name="T1" fmla="*/ 21 h 49"/>
                <a:gd name="T2" fmla="*/ 0 w 47"/>
                <a:gd name="T3" fmla="*/ 26 h 49"/>
                <a:gd name="T4" fmla="*/ 5 w 47"/>
                <a:gd name="T5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49">
                  <a:moveTo>
                    <a:pt x="5" y="21"/>
                  </a:moveTo>
                  <a:cubicBezTo>
                    <a:pt x="3" y="23"/>
                    <a:pt x="2" y="25"/>
                    <a:pt x="0" y="26"/>
                  </a:cubicBezTo>
                  <a:cubicBezTo>
                    <a:pt x="47" y="49"/>
                    <a:pt x="18" y="0"/>
                    <a:pt x="5" y="21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32" name="Freeform 134"/>
            <p:cNvSpPr>
              <a:spLocks/>
            </p:cNvSpPr>
            <p:nvPr/>
          </p:nvSpPr>
          <p:spPr bwMode="auto">
            <a:xfrm>
              <a:off x="1006" y="325"/>
              <a:ext cx="62" cy="18"/>
            </a:xfrm>
            <a:custGeom>
              <a:avLst/>
              <a:gdLst>
                <a:gd name="T0" fmla="*/ 22 w 35"/>
                <a:gd name="T1" fmla="*/ 0 h 10"/>
                <a:gd name="T2" fmla="*/ 0 w 35"/>
                <a:gd name="T3" fmla="*/ 4 h 10"/>
                <a:gd name="T4" fmla="*/ 22 w 3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10">
                  <a:moveTo>
                    <a:pt x="22" y="0"/>
                  </a:moveTo>
                  <a:cubicBezTo>
                    <a:pt x="14" y="0"/>
                    <a:pt x="7" y="1"/>
                    <a:pt x="0" y="4"/>
                  </a:cubicBezTo>
                  <a:cubicBezTo>
                    <a:pt x="8" y="6"/>
                    <a:pt x="35" y="10"/>
                    <a:pt x="22" y="0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33" name="Freeform 135"/>
            <p:cNvSpPr>
              <a:spLocks/>
            </p:cNvSpPr>
            <p:nvPr/>
          </p:nvSpPr>
          <p:spPr bwMode="auto">
            <a:xfrm>
              <a:off x="954" y="263"/>
              <a:ext cx="89" cy="71"/>
            </a:xfrm>
            <a:custGeom>
              <a:avLst/>
              <a:gdLst>
                <a:gd name="T0" fmla="*/ 16 w 50"/>
                <a:gd name="T1" fmla="*/ 31 h 40"/>
                <a:gd name="T2" fmla="*/ 28 w 50"/>
                <a:gd name="T3" fmla="*/ 15 h 40"/>
                <a:gd name="T4" fmla="*/ 16 w 50"/>
                <a:gd name="T5" fmla="*/ 3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0">
                  <a:moveTo>
                    <a:pt x="16" y="31"/>
                  </a:moveTo>
                  <a:cubicBezTo>
                    <a:pt x="34" y="40"/>
                    <a:pt x="50" y="26"/>
                    <a:pt x="28" y="15"/>
                  </a:cubicBezTo>
                  <a:cubicBezTo>
                    <a:pt x="0" y="0"/>
                    <a:pt x="18" y="25"/>
                    <a:pt x="16" y="31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34" name="Freeform 136"/>
            <p:cNvSpPr>
              <a:spLocks/>
            </p:cNvSpPr>
            <p:nvPr/>
          </p:nvSpPr>
          <p:spPr bwMode="auto">
            <a:xfrm>
              <a:off x="947" y="238"/>
              <a:ext cx="22" cy="20"/>
            </a:xfrm>
            <a:custGeom>
              <a:avLst/>
              <a:gdLst>
                <a:gd name="T0" fmla="*/ 12 w 12"/>
                <a:gd name="T1" fmla="*/ 0 h 11"/>
                <a:gd name="T2" fmla="*/ 0 w 12"/>
                <a:gd name="T3" fmla="*/ 0 h 11"/>
                <a:gd name="T4" fmla="*/ 12 w 12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1">
                  <a:moveTo>
                    <a:pt x="12" y="0"/>
                  </a:moveTo>
                  <a:cubicBezTo>
                    <a:pt x="8" y="0"/>
                    <a:pt x="4" y="0"/>
                    <a:pt x="0" y="0"/>
                  </a:cubicBezTo>
                  <a:cubicBezTo>
                    <a:pt x="6" y="8"/>
                    <a:pt x="11" y="11"/>
                    <a:pt x="12" y="0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35" name="Freeform 137"/>
            <p:cNvSpPr>
              <a:spLocks/>
            </p:cNvSpPr>
            <p:nvPr/>
          </p:nvSpPr>
          <p:spPr bwMode="auto">
            <a:xfrm>
              <a:off x="1008" y="183"/>
              <a:ext cx="232" cy="133"/>
            </a:xfrm>
            <a:custGeom>
              <a:avLst/>
              <a:gdLst>
                <a:gd name="T0" fmla="*/ 0 w 131"/>
                <a:gd name="T1" fmla="*/ 28 h 75"/>
                <a:gd name="T2" fmla="*/ 20 w 131"/>
                <a:gd name="T3" fmla="*/ 39 h 75"/>
                <a:gd name="T4" fmla="*/ 12 w 131"/>
                <a:gd name="T5" fmla="*/ 43 h 75"/>
                <a:gd name="T6" fmla="*/ 52 w 131"/>
                <a:gd name="T7" fmla="*/ 48 h 75"/>
                <a:gd name="T8" fmla="*/ 26 w 131"/>
                <a:gd name="T9" fmla="*/ 55 h 75"/>
                <a:gd name="T10" fmla="*/ 41 w 131"/>
                <a:gd name="T11" fmla="*/ 64 h 75"/>
                <a:gd name="T12" fmla="*/ 71 w 131"/>
                <a:gd name="T13" fmla="*/ 71 h 75"/>
                <a:gd name="T14" fmla="*/ 77 w 131"/>
                <a:gd name="T15" fmla="*/ 67 h 75"/>
                <a:gd name="T16" fmla="*/ 77 w 131"/>
                <a:gd name="T17" fmla="*/ 54 h 75"/>
                <a:gd name="T18" fmla="*/ 84 w 131"/>
                <a:gd name="T19" fmla="*/ 39 h 75"/>
                <a:gd name="T20" fmla="*/ 75 w 131"/>
                <a:gd name="T21" fmla="*/ 23 h 75"/>
                <a:gd name="T22" fmla="*/ 72 w 131"/>
                <a:gd name="T23" fmla="*/ 30 h 75"/>
                <a:gd name="T24" fmla="*/ 50 w 131"/>
                <a:gd name="T25" fmla="*/ 15 h 75"/>
                <a:gd name="T26" fmla="*/ 19 w 131"/>
                <a:gd name="T27" fmla="*/ 0 h 75"/>
                <a:gd name="T28" fmla="*/ 30 w 131"/>
                <a:gd name="T29" fmla="*/ 8 h 75"/>
                <a:gd name="T30" fmla="*/ 11 w 131"/>
                <a:gd name="T31" fmla="*/ 11 h 75"/>
                <a:gd name="T32" fmla="*/ 25 w 131"/>
                <a:gd name="T33" fmla="*/ 16 h 75"/>
                <a:gd name="T34" fmla="*/ 4 w 131"/>
                <a:gd name="T35" fmla="*/ 21 h 75"/>
                <a:gd name="T36" fmla="*/ 19 w 131"/>
                <a:gd name="T37" fmla="*/ 28 h 75"/>
                <a:gd name="T38" fmla="*/ 0 w 131"/>
                <a:gd name="T39" fmla="*/ 2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1" h="75">
                  <a:moveTo>
                    <a:pt x="0" y="28"/>
                  </a:moveTo>
                  <a:cubicBezTo>
                    <a:pt x="3" y="37"/>
                    <a:pt x="11" y="40"/>
                    <a:pt x="20" y="39"/>
                  </a:cubicBezTo>
                  <a:cubicBezTo>
                    <a:pt x="18" y="40"/>
                    <a:pt x="15" y="42"/>
                    <a:pt x="12" y="43"/>
                  </a:cubicBezTo>
                  <a:cubicBezTo>
                    <a:pt x="24" y="48"/>
                    <a:pt x="37" y="43"/>
                    <a:pt x="52" y="48"/>
                  </a:cubicBezTo>
                  <a:cubicBezTo>
                    <a:pt x="43" y="48"/>
                    <a:pt x="33" y="50"/>
                    <a:pt x="26" y="55"/>
                  </a:cubicBezTo>
                  <a:cubicBezTo>
                    <a:pt x="31" y="60"/>
                    <a:pt x="33" y="63"/>
                    <a:pt x="41" y="64"/>
                  </a:cubicBezTo>
                  <a:cubicBezTo>
                    <a:pt x="31" y="75"/>
                    <a:pt x="64" y="65"/>
                    <a:pt x="71" y="71"/>
                  </a:cubicBezTo>
                  <a:cubicBezTo>
                    <a:pt x="74" y="68"/>
                    <a:pt x="73" y="70"/>
                    <a:pt x="77" y="67"/>
                  </a:cubicBezTo>
                  <a:cubicBezTo>
                    <a:pt x="74" y="58"/>
                    <a:pt x="77" y="62"/>
                    <a:pt x="77" y="54"/>
                  </a:cubicBezTo>
                  <a:cubicBezTo>
                    <a:pt x="83" y="65"/>
                    <a:pt x="131" y="41"/>
                    <a:pt x="84" y="39"/>
                  </a:cubicBezTo>
                  <a:cubicBezTo>
                    <a:pt x="87" y="31"/>
                    <a:pt x="82" y="25"/>
                    <a:pt x="75" y="23"/>
                  </a:cubicBezTo>
                  <a:cubicBezTo>
                    <a:pt x="79" y="29"/>
                    <a:pt x="73" y="28"/>
                    <a:pt x="72" y="30"/>
                  </a:cubicBezTo>
                  <a:cubicBezTo>
                    <a:pt x="67" y="14"/>
                    <a:pt x="56" y="25"/>
                    <a:pt x="50" y="15"/>
                  </a:cubicBezTo>
                  <a:cubicBezTo>
                    <a:pt x="41" y="4"/>
                    <a:pt x="33" y="1"/>
                    <a:pt x="19" y="0"/>
                  </a:cubicBezTo>
                  <a:cubicBezTo>
                    <a:pt x="23" y="2"/>
                    <a:pt x="26" y="6"/>
                    <a:pt x="30" y="8"/>
                  </a:cubicBezTo>
                  <a:cubicBezTo>
                    <a:pt x="22" y="7"/>
                    <a:pt x="17" y="9"/>
                    <a:pt x="11" y="11"/>
                  </a:cubicBezTo>
                  <a:cubicBezTo>
                    <a:pt x="17" y="14"/>
                    <a:pt x="16" y="17"/>
                    <a:pt x="25" y="16"/>
                  </a:cubicBezTo>
                  <a:cubicBezTo>
                    <a:pt x="18" y="18"/>
                    <a:pt x="12" y="18"/>
                    <a:pt x="4" y="21"/>
                  </a:cubicBezTo>
                  <a:cubicBezTo>
                    <a:pt x="10" y="23"/>
                    <a:pt x="13" y="27"/>
                    <a:pt x="19" y="28"/>
                  </a:cubicBezTo>
                  <a:cubicBezTo>
                    <a:pt x="14" y="31"/>
                    <a:pt x="7" y="30"/>
                    <a:pt x="0" y="28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36" name="Freeform 138"/>
            <p:cNvSpPr>
              <a:spLocks/>
            </p:cNvSpPr>
            <p:nvPr/>
          </p:nvSpPr>
          <p:spPr bwMode="auto">
            <a:xfrm>
              <a:off x="1162" y="718"/>
              <a:ext cx="124" cy="78"/>
            </a:xfrm>
            <a:custGeom>
              <a:avLst/>
              <a:gdLst>
                <a:gd name="T0" fmla="*/ 20 w 70"/>
                <a:gd name="T1" fmla="*/ 0 h 44"/>
                <a:gd name="T2" fmla="*/ 5 w 70"/>
                <a:gd name="T3" fmla="*/ 31 h 44"/>
                <a:gd name="T4" fmla="*/ 0 w 70"/>
                <a:gd name="T5" fmla="*/ 37 h 44"/>
                <a:gd name="T6" fmla="*/ 17 w 70"/>
                <a:gd name="T7" fmla="*/ 44 h 44"/>
                <a:gd name="T8" fmla="*/ 39 w 70"/>
                <a:gd name="T9" fmla="*/ 31 h 44"/>
                <a:gd name="T10" fmla="*/ 70 w 70"/>
                <a:gd name="T11" fmla="*/ 34 h 44"/>
                <a:gd name="T12" fmla="*/ 20 w 70"/>
                <a:gd name="T1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44">
                  <a:moveTo>
                    <a:pt x="20" y="0"/>
                  </a:moveTo>
                  <a:cubicBezTo>
                    <a:pt x="7" y="5"/>
                    <a:pt x="10" y="20"/>
                    <a:pt x="5" y="31"/>
                  </a:cubicBezTo>
                  <a:cubicBezTo>
                    <a:pt x="3" y="33"/>
                    <a:pt x="1" y="35"/>
                    <a:pt x="0" y="37"/>
                  </a:cubicBezTo>
                  <a:cubicBezTo>
                    <a:pt x="8" y="35"/>
                    <a:pt x="14" y="36"/>
                    <a:pt x="17" y="44"/>
                  </a:cubicBezTo>
                  <a:cubicBezTo>
                    <a:pt x="24" y="42"/>
                    <a:pt x="36" y="29"/>
                    <a:pt x="39" y="31"/>
                  </a:cubicBezTo>
                  <a:cubicBezTo>
                    <a:pt x="50" y="37"/>
                    <a:pt x="57" y="39"/>
                    <a:pt x="70" y="34"/>
                  </a:cubicBezTo>
                  <a:cubicBezTo>
                    <a:pt x="57" y="31"/>
                    <a:pt x="23" y="8"/>
                    <a:pt x="20" y="0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37" name="Freeform 139"/>
            <p:cNvSpPr>
              <a:spLocks/>
            </p:cNvSpPr>
            <p:nvPr/>
          </p:nvSpPr>
          <p:spPr bwMode="auto">
            <a:xfrm>
              <a:off x="1330" y="636"/>
              <a:ext cx="45" cy="44"/>
            </a:xfrm>
            <a:custGeom>
              <a:avLst/>
              <a:gdLst>
                <a:gd name="T0" fmla="*/ 25 w 25"/>
                <a:gd name="T1" fmla="*/ 16 h 25"/>
                <a:gd name="T2" fmla="*/ 6 w 25"/>
                <a:gd name="T3" fmla="*/ 18 h 25"/>
                <a:gd name="T4" fmla="*/ 25 w 25"/>
                <a:gd name="T5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25">
                  <a:moveTo>
                    <a:pt x="25" y="16"/>
                  </a:moveTo>
                  <a:cubicBezTo>
                    <a:pt x="19" y="0"/>
                    <a:pt x="0" y="12"/>
                    <a:pt x="6" y="18"/>
                  </a:cubicBezTo>
                  <a:cubicBezTo>
                    <a:pt x="14" y="24"/>
                    <a:pt x="19" y="25"/>
                    <a:pt x="25" y="16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38" name="Freeform 140"/>
            <p:cNvSpPr>
              <a:spLocks/>
            </p:cNvSpPr>
            <p:nvPr/>
          </p:nvSpPr>
          <p:spPr bwMode="auto">
            <a:xfrm>
              <a:off x="1224" y="801"/>
              <a:ext cx="32" cy="23"/>
            </a:xfrm>
            <a:custGeom>
              <a:avLst/>
              <a:gdLst>
                <a:gd name="T0" fmla="*/ 0 w 18"/>
                <a:gd name="T1" fmla="*/ 13 h 13"/>
                <a:gd name="T2" fmla="*/ 18 w 18"/>
                <a:gd name="T3" fmla="*/ 1 h 13"/>
                <a:gd name="T4" fmla="*/ 8 w 18"/>
                <a:gd name="T5" fmla="*/ 0 h 13"/>
                <a:gd name="T6" fmla="*/ 0 w 18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3">
                  <a:moveTo>
                    <a:pt x="0" y="13"/>
                  </a:moveTo>
                  <a:cubicBezTo>
                    <a:pt x="7" y="10"/>
                    <a:pt x="13" y="6"/>
                    <a:pt x="18" y="1"/>
                  </a:cubicBezTo>
                  <a:cubicBezTo>
                    <a:pt x="14" y="1"/>
                    <a:pt x="11" y="0"/>
                    <a:pt x="8" y="0"/>
                  </a:cubicBezTo>
                  <a:cubicBezTo>
                    <a:pt x="3" y="4"/>
                    <a:pt x="0" y="7"/>
                    <a:pt x="0" y="13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39" name="Freeform 141"/>
            <p:cNvSpPr>
              <a:spLocks/>
            </p:cNvSpPr>
            <p:nvPr/>
          </p:nvSpPr>
          <p:spPr bwMode="auto">
            <a:xfrm>
              <a:off x="1274" y="458"/>
              <a:ext cx="81" cy="50"/>
            </a:xfrm>
            <a:custGeom>
              <a:avLst/>
              <a:gdLst>
                <a:gd name="T0" fmla="*/ 17 w 46"/>
                <a:gd name="T1" fmla="*/ 26 h 28"/>
                <a:gd name="T2" fmla="*/ 46 w 46"/>
                <a:gd name="T3" fmla="*/ 20 h 28"/>
                <a:gd name="T4" fmla="*/ 0 w 46"/>
                <a:gd name="T5" fmla="*/ 11 h 28"/>
                <a:gd name="T6" fmla="*/ 17 w 46"/>
                <a:gd name="T7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28">
                  <a:moveTo>
                    <a:pt x="17" y="26"/>
                  </a:moveTo>
                  <a:cubicBezTo>
                    <a:pt x="28" y="21"/>
                    <a:pt x="38" y="28"/>
                    <a:pt x="46" y="20"/>
                  </a:cubicBezTo>
                  <a:cubicBezTo>
                    <a:pt x="36" y="12"/>
                    <a:pt x="10" y="0"/>
                    <a:pt x="0" y="11"/>
                  </a:cubicBezTo>
                  <a:cubicBezTo>
                    <a:pt x="5" y="19"/>
                    <a:pt x="9" y="24"/>
                    <a:pt x="17" y="26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40" name="Freeform 142"/>
            <p:cNvSpPr>
              <a:spLocks/>
            </p:cNvSpPr>
            <p:nvPr/>
          </p:nvSpPr>
          <p:spPr bwMode="auto">
            <a:xfrm>
              <a:off x="1279" y="817"/>
              <a:ext cx="21" cy="19"/>
            </a:xfrm>
            <a:custGeom>
              <a:avLst/>
              <a:gdLst>
                <a:gd name="T0" fmla="*/ 12 w 12"/>
                <a:gd name="T1" fmla="*/ 3 h 11"/>
                <a:gd name="T2" fmla="*/ 6 w 12"/>
                <a:gd name="T3" fmla="*/ 11 h 11"/>
                <a:gd name="T4" fmla="*/ 12 w 1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1">
                  <a:moveTo>
                    <a:pt x="12" y="3"/>
                  </a:moveTo>
                  <a:cubicBezTo>
                    <a:pt x="3" y="0"/>
                    <a:pt x="0" y="2"/>
                    <a:pt x="6" y="11"/>
                  </a:cubicBezTo>
                  <a:cubicBezTo>
                    <a:pt x="8" y="8"/>
                    <a:pt x="10" y="6"/>
                    <a:pt x="12" y="3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41" name="Freeform 143"/>
            <p:cNvSpPr>
              <a:spLocks/>
            </p:cNvSpPr>
            <p:nvPr/>
          </p:nvSpPr>
          <p:spPr bwMode="auto">
            <a:xfrm>
              <a:off x="1382" y="652"/>
              <a:ext cx="19" cy="9"/>
            </a:xfrm>
            <a:custGeom>
              <a:avLst/>
              <a:gdLst>
                <a:gd name="T0" fmla="*/ 11 w 11"/>
                <a:gd name="T1" fmla="*/ 5 h 5"/>
                <a:gd name="T2" fmla="*/ 0 w 11"/>
                <a:gd name="T3" fmla="*/ 3 h 5"/>
                <a:gd name="T4" fmla="*/ 4 w 11"/>
                <a:gd name="T5" fmla="*/ 5 h 5"/>
                <a:gd name="T6" fmla="*/ 11 w 11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11" y="5"/>
                  </a:moveTo>
                  <a:cubicBezTo>
                    <a:pt x="3" y="0"/>
                    <a:pt x="7" y="1"/>
                    <a:pt x="0" y="3"/>
                  </a:cubicBezTo>
                  <a:cubicBezTo>
                    <a:pt x="1" y="3"/>
                    <a:pt x="3" y="4"/>
                    <a:pt x="4" y="5"/>
                  </a:cubicBezTo>
                  <a:cubicBezTo>
                    <a:pt x="7" y="5"/>
                    <a:pt x="9" y="5"/>
                    <a:pt x="11" y="5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42" name="Freeform 144"/>
            <p:cNvSpPr>
              <a:spLocks/>
            </p:cNvSpPr>
            <p:nvPr/>
          </p:nvSpPr>
          <p:spPr bwMode="auto">
            <a:xfrm>
              <a:off x="1066" y="442"/>
              <a:ext cx="550" cy="389"/>
            </a:xfrm>
            <a:custGeom>
              <a:avLst/>
              <a:gdLst>
                <a:gd name="T0" fmla="*/ 227 w 310"/>
                <a:gd name="T1" fmla="*/ 71 h 219"/>
                <a:gd name="T2" fmla="*/ 191 w 310"/>
                <a:gd name="T3" fmla="*/ 57 h 219"/>
                <a:gd name="T4" fmla="*/ 152 w 310"/>
                <a:gd name="T5" fmla="*/ 37 h 219"/>
                <a:gd name="T6" fmla="*/ 119 w 310"/>
                <a:gd name="T7" fmla="*/ 44 h 219"/>
                <a:gd name="T8" fmla="*/ 93 w 310"/>
                <a:gd name="T9" fmla="*/ 20 h 219"/>
                <a:gd name="T10" fmla="*/ 65 w 310"/>
                <a:gd name="T11" fmla="*/ 51 h 219"/>
                <a:gd name="T12" fmla="*/ 74 w 310"/>
                <a:gd name="T13" fmla="*/ 18 h 219"/>
                <a:gd name="T14" fmla="*/ 50 w 310"/>
                <a:gd name="T15" fmla="*/ 65 h 219"/>
                <a:gd name="T16" fmla="*/ 49 w 310"/>
                <a:gd name="T17" fmla="*/ 70 h 219"/>
                <a:gd name="T18" fmla="*/ 34 w 310"/>
                <a:gd name="T19" fmla="*/ 69 h 219"/>
                <a:gd name="T20" fmla="*/ 124 w 310"/>
                <a:gd name="T21" fmla="*/ 94 h 219"/>
                <a:gd name="T22" fmla="*/ 166 w 310"/>
                <a:gd name="T23" fmla="*/ 100 h 219"/>
                <a:gd name="T24" fmla="*/ 157 w 310"/>
                <a:gd name="T25" fmla="*/ 104 h 219"/>
                <a:gd name="T26" fmla="*/ 192 w 310"/>
                <a:gd name="T27" fmla="*/ 117 h 219"/>
                <a:gd name="T28" fmla="*/ 181 w 310"/>
                <a:gd name="T29" fmla="*/ 151 h 219"/>
                <a:gd name="T30" fmla="*/ 188 w 310"/>
                <a:gd name="T31" fmla="*/ 158 h 219"/>
                <a:gd name="T32" fmla="*/ 143 w 310"/>
                <a:gd name="T33" fmla="*/ 172 h 219"/>
                <a:gd name="T34" fmla="*/ 172 w 310"/>
                <a:gd name="T35" fmla="*/ 178 h 219"/>
                <a:gd name="T36" fmla="*/ 186 w 310"/>
                <a:gd name="T37" fmla="*/ 177 h 219"/>
                <a:gd name="T38" fmla="*/ 201 w 310"/>
                <a:gd name="T39" fmla="*/ 188 h 219"/>
                <a:gd name="T40" fmla="*/ 231 w 310"/>
                <a:gd name="T41" fmla="*/ 207 h 219"/>
                <a:gd name="T42" fmla="*/ 260 w 310"/>
                <a:gd name="T43" fmla="*/ 219 h 219"/>
                <a:gd name="T44" fmla="*/ 238 w 310"/>
                <a:gd name="T45" fmla="*/ 191 h 219"/>
                <a:gd name="T46" fmla="*/ 278 w 310"/>
                <a:gd name="T47" fmla="*/ 187 h 219"/>
                <a:gd name="T48" fmla="*/ 257 w 310"/>
                <a:gd name="T49" fmla="*/ 169 h 219"/>
                <a:gd name="T50" fmla="*/ 247 w 310"/>
                <a:gd name="T51" fmla="*/ 153 h 219"/>
                <a:gd name="T52" fmla="*/ 252 w 310"/>
                <a:gd name="T53" fmla="*/ 153 h 219"/>
                <a:gd name="T54" fmla="*/ 252 w 310"/>
                <a:gd name="T55" fmla="*/ 149 h 219"/>
                <a:gd name="T56" fmla="*/ 245 w 310"/>
                <a:gd name="T57" fmla="*/ 148 h 219"/>
                <a:gd name="T58" fmla="*/ 291 w 310"/>
                <a:gd name="T59" fmla="*/ 158 h 219"/>
                <a:gd name="T60" fmla="*/ 289 w 310"/>
                <a:gd name="T61" fmla="*/ 131 h 219"/>
                <a:gd name="T62" fmla="*/ 276 w 310"/>
                <a:gd name="T63" fmla="*/ 128 h 219"/>
                <a:gd name="T64" fmla="*/ 271 w 310"/>
                <a:gd name="T65" fmla="*/ 120 h 219"/>
                <a:gd name="T66" fmla="*/ 247 w 310"/>
                <a:gd name="T67" fmla="*/ 106 h 219"/>
                <a:gd name="T68" fmla="*/ 258 w 310"/>
                <a:gd name="T69" fmla="*/ 98 h 219"/>
                <a:gd name="T70" fmla="*/ 243 w 310"/>
                <a:gd name="T71" fmla="*/ 94 h 219"/>
                <a:gd name="T72" fmla="*/ 255 w 310"/>
                <a:gd name="T73" fmla="*/ 89 h 219"/>
                <a:gd name="T74" fmla="*/ 227 w 310"/>
                <a:gd name="T75" fmla="*/ 71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10" h="219">
                  <a:moveTo>
                    <a:pt x="227" y="71"/>
                  </a:moveTo>
                  <a:cubicBezTo>
                    <a:pt x="214" y="64"/>
                    <a:pt x="204" y="63"/>
                    <a:pt x="191" y="57"/>
                  </a:cubicBezTo>
                  <a:cubicBezTo>
                    <a:pt x="175" y="50"/>
                    <a:pt x="173" y="38"/>
                    <a:pt x="152" y="37"/>
                  </a:cubicBezTo>
                  <a:cubicBezTo>
                    <a:pt x="141" y="36"/>
                    <a:pt x="131" y="44"/>
                    <a:pt x="119" y="44"/>
                  </a:cubicBezTo>
                  <a:cubicBezTo>
                    <a:pt x="121" y="25"/>
                    <a:pt x="111" y="17"/>
                    <a:pt x="93" y="20"/>
                  </a:cubicBezTo>
                  <a:cubicBezTo>
                    <a:pt x="65" y="24"/>
                    <a:pt x="79" y="39"/>
                    <a:pt x="65" y="51"/>
                  </a:cubicBezTo>
                  <a:cubicBezTo>
                    <a:pt x="58" y="37"/>
                    <a:pt x="60" y="29"/>
                    <a:pt x="74" y="18"/>
                  </a:cubicBezTo>
                  <a:cubicBezTo>
                    <a:pt x="42" y="0"/>
                    <a:pt x="0" y="63"/>
                    <a:pt x="50" y="65"/>
                  </a:cubicBezTo>
                  <a:cubicBezTo>
                    <a:pt x="50" y="67"/>
                    <a:pt x="50" y="68"/>
                    <a:pt x="49" y="70"/>
                  </a:cubicBezTo>
                  <a:cubicBezTo>
                    <a:pt x="44" y="68"/>
                    <a:pt x="39" y="70"/>
                    <a:pt x="34" y="69"/>
                  </a:cubicBezTo>
                  <a:cubicBezTo>
                    <a:pt x="47" y="97"/>
                    <a:pt x="119" y="72"/>
                    <a:pt x="124" y="94"/>
                  </a:cubicBezTo>
                  <a:cubicBezTo>
                    <a:pt x="144" y="79"/>
                    <a:pt x="147" y="83"/>
                    <a:pt x="166" y="100"/>
                  </a:cubicBezTo>
                  <a:cubicBezTo>
                    <a:pt x="163" y="102"/>
                    <a:pt x="160" y="103"/>
                    <a:pt x="157" y="104"/>
                  </a:cubicBezTo>
                  <a:cubicBezTo>
                    <a:pt x="166" y="111"/>
                    <a:pt x="179" y="104"/>
                    <a:pt x="192" y="117"/>
                  </a:cubicBezTo>
                  <a:cubicBezTo>
                    <a:pt x="205" y="130"/>
                    <a:pt x="197" y="144"/>
                    <a:pt x="181" y="151"/>
                  </a:cubicBezTo>
                  <a:cubicBezTo>
                    <a:pt x="184" y="153"/>
                    <a:pt x="186" y="156"/>
                    <a:pt x="188" y="158"/>
                  </a:cubicBezTo>
                  <a:cubicBezTo>
                    <a:pt x="173" y="167"/>
                    <a:pt x="155" y="158"/>
                    <a:pt x="143" y="172"/>
                  </a:cubicBezTo>
                  <a:cubicBezTo>
                    <a:pt x="154" y="188"/>
                    <a:pt x="161" y="174"/>
                    <a:pt x="172" y="178"/>
                  </a:cubicBezTo>
                  <a:cubicBezTo>
                    <a:pt x="179" y="181"/>
                    <a:pt x="178" y="171"/>
                    <a:pt x="186" y="177"/>
                  </a:cubicBezTo>
                  <a:cubicBezTo>
                    <a:pt x="191" y="181"/>
                    <a:pt x="196" y="185"/>
                    <a:pt x="201" y="188"/>
                  </a:cubicBezTo>
                  <a:cubicBezTo>
                    <a:pt x="214" y="194"/>
                    <a:pt x="215" y="202"/>
                    <a:pt x="231" y="207"/>
                  </a:cubicBezTo>
                  <a:cubicBezTo>
                    <a:pt x="241" y="210"/>
                    <a:pt x="253" y="211"/>
                    <a:pt x="260" y="219"/>
                  </a:cubicBezTo>
                  <a:cubicBezTo>
                    <a:pt x="268" y="207"/>
                    <a:pt x="248" y="198"/>
                    <a:pt x="238" y="191"/>
                  </a:cubicBezTo>
                  <a:cubicBezTo>
                    <a:pt x="244" y="192"/>
                    <a:pt x="299" y="214"/>
                    <a:pt x="278" y="187"/>
                  </a:cubicBezTo>
                  <a:cubicBezTo>
                    <a:pt x="270" y="176"/>
                    <a:pt x="266" y="179"/>
                    <a:pt x="257" y="169"/>
                  </a:cubicBezTo>
                  <a:cubicBezTo>
                    <a:pt x="251" y="163"/>
                    <a:pt x="249" y="158"/>
                    <a:pt x="247" y="153"/>
                  </a:cubicBezTo>
                  <a:cubicBezTo>
                    <a:pt x="249" y="153"/>
                    <a:pt x="250" y="153"/>
                    <a:pt x="252" y="153"/>
                  </a:cubicBezTo>
                  <a:cubicBezTo>
                    <a:pt x="252" y="152"/>
                    <a:pt x="252" y="151"/>
                    <a:pt x="252" y="149"/>
                  </a:cubicBezTo>
                  <a:cubicBezTo>
                    <a:pt x="250" y="149"/>
                    <a:pt x="248" y="149"/>
                    <a:pt x="245" y="148"/>
                  </a:cubicBezTo>
                  <a:cubicBezTo>
                    <a:pt x="263" y="138"/>
                    <a:pt x="284" y="183"/>
                    <a:pt x="291" y="158"/>
                  </a:cubicBezTo>
                  <a:cubicBezTo>
                    <a:pt x="310" y="143"/>
                    <a:pt x="310" y="144"/>
                    <a:pt x="289" y="131"/>
                  </a:cubicBezTo>
                  <a:cubicBezTo>
                    <a:pt x="286" y="129"/>
                    <a:pt x="280" y="131"/>
                    <a:pt x="276" y="128"/>
                  </a:cubicBezTo>
                  <a:cubicBezTo>
                    <a:pt x="272" y="126"/>
                    <a:pt x="278" y="121"/>
                    <a:pt x="271" y="120"/>
                  </a:cubicBezTo>
                  <a:cubicBezTo>
                    <a:pt x="260" y="117"/>
                    <a:pt x="258" y="108"/>
                    <a:pt x="247" y="106"/>
                  </a:cubicBezTo>
                  <a:cubicBezTo>
                    <a:pt x="251" y="103"/>
                    <a:pt x="253" y="100"/>
                    <a:pt x="258" y="98"/>
                  </a:cubicBezTo>
                  <a:cubicBezTo>
                    <a:pt x="253" y="97"/>
                    <a:pt x="249" y="94"/>
                    <a:pt x="243" y="94"/>
                  </a:cubicBezTo>
                  <a:cubicBezTo>
                    <a:pt x="247" y="93"/>
                    <a:pt x="251" y="90"/>
                    <a:pt x="255" y="89"/>
                  </a:cubicBezTo>
                  <a:cubicBezTo>
                    <a:pt x="244" y="80"/>
                    <a:pt x="239" y="77"/>
                    <a:pt x="227" y="71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43" name="Freeform 145"/>
            <p:cNvSpPr>
              <a:spLocks/>
            </p:cNvSpPr>
            <p:nvPr/>
          </p:nvSpPr>
          <p:spPr bwMode="auto">
            <a:xfrm>
              <a:off x="1080" y="98"/>
              <a:ext cx="538" cy="311"/>
            </a:xfrm>
            <a:custGeom>
              <a:avLst/>
              <a:gdLst>
                <a:gd name="T0" fmla="*/ 14 w 303"/>
                <a:gd name="T1" fmla="*/ 47 h 175"/>
                <a:gd name="T2" fmla="*/ 41 w 303"/>
                <a:gd name="T3" fmla="*/ 44 h 175"/>
                <a:gd name="T4" fmla="*/ 20 w 303"/>
                <a:gd name="T5" fmla="*/ 55 h 175"/>
                <a:gd name="T6" fmla="*/ 35 w 303"/>
                <a:gd name="T7" fmla="*/ 55 h 175"/>
                <a:gd name="T8" fmla="*/ 26 w 303"/>
                <a:gd name="T9" fmla="*/ 59 h 175"/>
                <a:gd name="T10" fmla="*/ 55 w 303"/>
                <a:gd name="T11" fmla="*/ 63 h 175"/>
                <a:gd name="T12" fmla="*/ 74 w 303"/>
                <a:gd name="T13" fmla="*/ 68 h 175"/>
                <a:gd name="T14" fmla="*/ 99 w 303"/>
                <a:gd name="T15" fmla="*/ 69 h 175"/>
                <a:gd name="T16" fmla="*/ 121 w 303"/>
                <a:gd name="T17" fmla="*/ 61 h 175"/>
                <a:gd name="T18" fmla="*/ 98 w 303"/>
                <a:gd name="T19" fmla="*/ 85 h 175"/>
                <a:gd name="T20" fmla="*/ 53 w 303"/>
                <a:gd name="T21" fmla="*/ 72 h 175"/>
                <a:gd name="T22" fmla="*/ 58 w 303"/>
                <a:gd name="T23" fmla="*/ 76 h 175"/>
                <a:gd name="T24" fmla="*/ 49 w 303"/>
                <a:gd name="T25" fmla="*/ 79 h 175"/>
                <a:gd name="T26" fmla="*/ 65 w 303"/>
                <a:gd name="T27" fmla="*/ 104 h 175"/>
                <a:gd name="T28" fmla="*/ 43 w 303"/>
                <a:gd name="T29" fmla="*/ 121 h 175"/>
                <a:gd name="T30" fmla="*/ 72 w 303"/>
                <a:gd name="T31" fmla="*/ 136 h 175"/>
                <a:gd name="T32" fmla="*/ 36 w 303"/>
                <a:gd name="T33" fmla="*/ 130 h 175"/>
                <a:gd name="T34" fmla="*/ 47 w 303"/>
                <a:gd name="T35" fmla="*/ 140 h 175"/>
                <a:gd name="T36" fmla="*/ 22 w 303"/>
                <a:gd name="T37" fmla="*/ 154 h 175"/>
                <a:gd name="T38" fmla="*/ 139 w 303"/>
                <a:gd name="T39" fmla="*/ 150 h 175"/>
                <a:gd name="T40" fmla="*/ 125 w 303"/>
                <a:gd name="T41" fmla="*/ 147 h 175"/>
                <a:gd name="T42" fmla="*/ 137 w 303"/>
                <a:gd name="T43" fmla="*/ 126 h 175"/>
                <a:gd name="T44" fmla="*/ 169 w 303"/>
                <a:gd name="T45" fmla="*/ 110 h 175"/>
                <a:gd name="T46" fmla="*/ 159 w 303"/>
                <a:gd name="T47" fmla="*/ 102 h 175"/>
                <a:gd name="T48" fmla="*/ 169 w 303"/>
                <a:gd name="T49" fmla="*/ 95 h 175"/>
                <a:gd name="T50" fmla="*/ 160 w 303"/>
                <a:gd name="T51" fmla="*/ 96 h 175"/>
                <a:gd name="T52" fmla="*/ 214 w 303"/>
                <a:gd name="T53" fmla="*/ 73 h 175"/>
                <a:gd name="T54" fmla="*/ 271 w 303"/>
                <a:gd name="T55" fmla="*/ 44 h 175"/>
                <a:gd name="T56" fmla="*/ 245 w 303"/>
                <a:gd name="T57" fmla="*/ 43 h 175"/>
                <a:gd name="T58" fmla="*/ 303 w 303"/>
                <a:gd name="T59" fmla="*/ 25 h 175"/>
                <a:gd name="T60" fmla="*/ 241 w 303"/>
                <a:gd name="T61" fmla="*/ 16 h 175"/>
                <a:gd name="T62" fmla="*/ 247 w 303"/>
                <a:gd name="T63" fmla="*/ 12 h 175"/>
                <a:gd name="T64" fmla="*/ 174 w 303"/>
                <a:gd name="T65" fmla="*/ 8 h 175"/>
                <a:gd name="T66" fmla="*/ 149 w 303"/>
                <a:gd name="T67" fmla="*/ 7 h 175"/>
                <a:gd name="T68" fmla="*/ 110 w 303"/>
                <a:gd name="T69" fmla="*/ 10 h 175"/>
                <a:gd name="T70" fmla="*/ 84 w 303"/>
                <a:gd name="T71" fmla="*/ 24 h 175"/>
                <a:gd name="T72" fmla="*/ 56 w 303"/>
                <a:gd name="T73" fmla="*/ 23 h 175"/>
                <a:gd name="T74" fmla="*/ 0 w 303"/>
                <a:gd name="T75" fmla="*/ 44 h 175"/>
                <a:gd name="T76" fmla="*/ 23 w 303"/>
                <a:gd name="T77" fmla="*/ 41 h 175"/>
                <a:gd name="T78" fmla="*/ 14 w 303"/>
                <a:gd name="T79" fmla="*/ 4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03" h="175">
                  <a:moveTo>
                    <a:pt x="14" y="47"/>
                  </a:moveTo>
                  <a:cubicBezTo>
                    <a:pt x="24" y="52"/>
                    <a:pt x="30" y="43"/>
                    <a:pt x="41" y="44"/>
                  </a:cubicBezTo>
                  <a:cubicBezTo>
                    <a:pt x="32" y="45"/>
                    <a:pt x="24" y="48"/>
                    <a:pt x="20" y="55"/>
                  </a:cubicBezTo>
                  <a:cubicBezTo>
                    <a:pt x="25" y="55"/>
                    <a:pt x="30" y="56"/>
                    <a:pt x="35" y="55"/>
                  </a:cubicBezTo>
                  <a:cubicBezTo>
                    <a:pt x="32" y="56"/>
                    <a:pt x="29" y="57"/>
                    <a:pt x="26" y="59"/>
                  </a:cubicBezTo>
                  <a:cubicBezTo>
                    <a:pt x="38" y="68"/>
                    <a:pt x="43" y="64"/>
                    <a:pt x="55" y="63"/>
                  </a:cubicBezTo>
                  <a:cubicBezTo>
                    <a:pt x="62" y="62"/>
                    <a:pt x="64" y="74"/>
                    <a:pt x="74" y="68"/>
                  </a:cubicBezTo>
                  <a:cubicBezTo>
                    <a:pt x="81" y="64"/>
                    <a:pt x="90" y="70"/>
                    <a:pt x="99" y="69"/>
                  </a:cubicBezTo>
                  <a:cubicBezTo>
                    <a:pt x="107" y="68"/>
                    <a:pt x="113" y="62"/>
                    <a:pt x="121" y="61"/>
                  </a:cubicBezTo>
                  <a:cubicBezTo>
                    <a:pt x="112" y="71"/>
                    <a:pt x="66" y="70"/>
                    <a:pt x="98" y="85"/>
                  </a:cubicBezTo>
                  <a:cubicBezTo>
                    <a:pt x="80" y="80"/>
                    <a:pt x="74" y="71"/>
                    <a:pt x="53" y="72"/>
                  </a:cubicBezTo>
                  <a:cubicBezTo>
                    <a:pt x="55" y="74"/>
                    <a:pt x="56" y="75"/>
                    <a:pt x="58" y="76"/>
                  </a:cubicBezTo>
                  <a:cubicBezTo>
                    <a:pt x="55" y="77"/>
                    <a:pt x="52" y="78"/>
                    <a:pt x="49" y="79"/>
                  </a:cubicBezTo>
                  <a:cubicBezTo>
                    <a:pt x="55" y="83"/>
                    <a:pt x="86" y="100"/>
                    <a:pt x="65" y="104"/>
                  </a:cubicBezTo>
                  <a:cubicBezTo>
                    <a:pt x="55" y="105"/>
                    <a:pt x="43" y="108"/>
                    <a:pt x="43" y="121"/>
                  </a:cubicBezTo>
                  <a:cubicBezTo>
                    <a:pt x="59" y="114"/>
                    <a:pt x="60" y="128"/>
                    <a:pt x="72" y="136"/>
                  </a:cubicBezTo>
                  <a:cubicBezTo>
                    <a:pt x="59" y="135"/>
                    <a:pt x="50" y="122"/>
                    <a:pt x="36" y="130"/>
                  </a:cubicBezTo>
                  <a:cubicBezTo>
                    <a:pt x="41" y="133"/>
                    <a:pt x="42" y="138"/>
                    <a:pt x="47" y="140"/>
                  </a:cubicBezTo>
                  <a:cubicBezTo>
                    <a:pt x="38" y="142"/>
                    <a:pt x="26" y="145"/>
                    <a:pt x="22" y="154"/>
                  </a:cubicBezTo>
                  <a:cubicBezTo>
                    <a:pt x="47" y="153"/>
                    <a:pt x="119" y="175"/>
                    <a:pt x="139" y="150"/>
                  </a:cubicBezTo>
                  <a:cubicBezTo>
                    <a:pt x="134" y="149"/>
                    <a:pt x="131" y="146"/>
                    <a:pt x="125" y="147"/>
                  </a:cubicBezTo>
                  <a:cubicBezTo>
                    <a:pt x="130" y="141"/>
                    <a:pt x="140" y="136"/>
                    <a:pt x="137" y="126"/>
                  </a:cubicBezTo>
                  <a:cubicBezTo>
                    <a:pt x="152" y="129"/>
                    <a:pt x="159" y="120"/>
                    <a:pt x="169" y="110"/>
                  </a:cubicBezTo>
                  <a:cubicBezTo>
                    <a:pt x="165" y="108"/>
                    <a:pt x="163" y="104"/>
                    <a:pt x="159" y="102"/>
                  </a:cubicBezTo>
                  <a:cubicBezTo>
                    <a:pt x="166" y="100"/>
                    <a:pt x="164" y="98"/>
                    <a:pt x="169" y="95"/>
                  </a:cubicBezTo>
                  <a:cubicBezTo>
                    <a:pt x="166" y="95"/>
                    <a:pt x="163" y="95"/>
                    <a:pt x="160" y="96"/>
                  </a:cubicBezTo>
                  <a:cubicBezTo>
                    <a:pt x="179" y="83"/>
                    <a:pt x="196" y="90"/>
                    <a:pt x="214" y="73"/>
                  </a:cubicBezTo>
                  <a:cubicBezTo>
                    <a:pt x="231" y="58"/>
                    <a:pt x="253" y="58"/>
                    <a:pt x="271" y="44"/>
                  </a:cubicBezTo>
                  <a:cubicBezTo>
                    <a:pt x="262" y="45"/>
                    <a:pt x="254" y="46"/>
                    <a:pt x="245" y="43"/>
                  </a:cubicBezTo>
                  <a:cubicBezTo>
                    <a:pt x="265" y="36"/>
                    <a:pt x="286" y="38"/>
                    <a:pt x="303" y="25"/>
                  </a:cubicBezTo>
                  <a:cubicBezTo>
                    <a:pt x="279" y="10"/>
                    <a:pt x="268" y="9"/>
                    <a:pt x="241" y="16"/>
                  </a:cubicBezTo>
                  <a:cubicBezTo>
                    <a:pt x="243" y="14"/>
                    <a:pt x="245" y="13"/>
                    <a:pt x="247" y="12"/>
                  </a:cubicBezTo>
                  <a:cubicBezTo>
                    <a:pt x="231" y="3"/>
                    <a:pt x="188" y="0"/>
                    <a:pt x="174" y="8"/>
                  </a:cubicBezTo>
                  <a:cubicBezTo>
                    <a:pt x="170" y="10"/>
                    <a:pt x="154" y="7"/>
                    <a:pt x="149" y="7"/>
                  </a:cubicBezTo>
                  <a:cubicBezTo>
                    <a:pt x="138" y="7"/>
                    <a:pt x="120" y="5"/>
                    <a:pt x="110" y="10"/>
                  </a:cubicBezTo>
                  <a:cubicBezTo>
                    <a:pt x="99" y="15"/>
                    <a:pt x="90" y="12"/>
                    <a:pt x="84" y="24"/>
                  </a:cubicBezTo>
                  <a:cubicBezTo>
                    <a:pt x="80" y="33"/>
                    <a:pt x="64" y="16"/>
                    <a:pt x="56" y="23"/>
                  </a:cubicBezTo>
                  <a:cubicBezTo>
                    <a:pt x="39" y="36"/>
                    <a:pt x="15" y="26"/>
                    <a:pt x="0" y="44"/>
                  </a:cubicBezTo>
                  <a:cubicBezTo>
                    <a:pt x="8" y="42"/>
                    <a:pt x="15" y="42"/>
                    <a:pt x="23" y="41"/>
                  </a:cubicBezTo>
                  <a:cubicBezTo>
                    <a:pt x="20" y="43"/>
                    <a:pt x="17" y="45"/>
                    <a:pt x="14" y="47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44" name="Freeform 146"/>
            <p:cNvSpPr>
              <a:spLocks noEditPoints="1"/>
            </p:cNvSpPr>
            <p:nvPr/>
          </p:nvSpPr>
          <p:spPr bwMode="auto">
            <a:xfrm>
              <a:off x="1403" y="72"/>
              <a:ext cx="1069" cy="807"/>
            </a:xfrm>
            <a:custGeom>
              <a:avLst/>
              <a:gdLst>
                <a:gd name="T0" fmla="*/ 471 w 603"/>
                <a:gd name="T1" fmla="*/ 266 h 455"/>
                <a:gd name="T2" fmla="*/ 478 w 603"/>
                <a:gd name="T3" fmla="*/ 236 h 455"/>
                <a:gd name="T4" fmla="*/ 488 w 603"/>
                <a:gd name="T5" fmla="*/ 227 h 455"/>
                <a:gd name="T6" fmla="*/ 519 w 603"/>
                <a:gd name="T7" fmla="*/ 216 h 455"/>
                <a:gd name="T8" fmla="*/ 521 w 603"/>
                <a:gd name="T9" fmla="*/ 199 h 455"/>
                <a:gd name="T10" fmla="*/ 519 w 603"/>
                <a:gd name="T11" fmla="*/ 173 h 455"/>
                <a:gd name="T12" fmla="*/ 531 w 603"/>
                <a:gd name="T13" fmla="*/ 144 h 455"/>
                <a:gd name="T14" fmla="*/ 514 w 603"/>
                <a:gd name="T15" fmla="*/ 135 h 455"/>
                <a:gd name="T16" fmla="*/ 564 w 603"/>
                <a:gd name="T17" fmla="*/ 77 h 455"/>
                <a:gd name="T18" fmla="*/ 597 w 603"/>
                <a:gd name="T19" fmla="*/ 52 h 455"/>
                <a:gd name="T20" fmla="*/ 516 w 603"/>
                <a:gd name="T21" fmla="*/ 53 h 455"/>
                <a:gd name="T22" fmla="*/ 498 w 603"/>
                <a:gd name="T23" fmla="*/ 44 h 455"/>
                <a:gd name="T24" fmla="*/ 466 w 603"/>
                <a:gd name="T25" fmla="*/ 45 h 455"/>
                <a:gd name="T26" fmla="*/ 508 w 603"/>
                <a:gd name="T27" fmla="*/ 26 h 455"/>
                <a:gd name="T28" fmla="*/ 375 w 603"/>
                <a:gd name="T29" fmla="*/ 3 h 455"/>
                <a:gd name="T30" fmla="*/ 255 w 603"/>
                <a:gd name="T31" fmla="*/ 21 h 455"/>
                <a:gd name="T32" fmla="*/ 269 w 603"/>
                <a:gd name="T33" fmla="*/ 46 h 455"/>
                <a:gd name="T34" fmla="*/ 193 w 603"/>
                <a:gd name="T35" fmla="*/ 46 h 455"/>
                <a:gd name="T36" fmla="*/ 110 w 603"/>
                <a:gd name="T37" fmla="*/ 64 h 455"/>
                <a:gd name="T38" fmla="*/ 58 w 603"/>
                <a:gd name="T39" fmla="*/ 88 h 455"/>
                <a:gd name="T40" fmla="*/ 44 w 603"/>
                <a:gd name="T41" fmla="*/ 115 h 455"/>
                <a:gd name="T42" fmla="*/ 72 w 603"/>
                <a:gd name="T43" fmla="*/ 143 h 455"/>
                <a:gd name="T44" fmla="*/ 49 w 603"/>
                <a:gd name="T45" fmla="*/ 167 h 455"/>
                <a:gd name="T46" fmla="*/ 68 w 603"/>
                <a:gd name="T47" fmla="*/ 180 h 455"/>
                <a:gd name="T48" fmla="*/ 174 w 603"/>
                <a:gd name="T49" fmla="*/ 230 h 455"/>
                <a:gd name="T50" fmla="*/ 202 w 603"/>
                <a:gd name="T51" fmla="*/ 262 h 455"/>
                <a:gd name="T52" fmla="*/ 189 w 603"/>
                <a:gd name="T53" fmla="*/ 279 h 455"/>
                <a:gd name="T54" fmla="*/ 207 w 603"/>
                <a:gd name="T55" fmla="*/ 318 h 455"/>
                <a:gd name="T56" fmla="*/ 199 w 603"/>
                <a:gd name="T57" fmla="*/ 346 h 455"/>
                <a:gd name="T58" fmla="*/ 224 w 603"/>
                <a:gd name="T59" fmla="*/ 387 h 455"/>
                <a:gd name="T60" fmla="*/ 267 w 603"/>
                <a:gd name="T61" fmla="*/ 437 h 455"/>
                <a:gd name="T62" fmla="*/ 298 w 603"/>
                <a:gd name="T63" fmla="*/ 450 h 455"/>
                <a:gd name="T64" fmla="*/ 323 w 603"/>
                <a:gd name="T65" fmla="*/ 390 h 455"/>
                <a:gd name="T66" fmla="*/ 355 w 603"/>
                <a:gd name="T67" fmla="*/ 361 h 455"/>
                <a:gd name="T68" fmla="*/ 425 w 603"/>
                <a:gd name="T69" fmla="*/ 321 h 455"/>
                <a:gd name="T70" fmla="*/ 467 w 603"/>
                <a:gd name="T71" fmla="*/ 279 h 455"/>
                <a:gd name="T72" fmla="*/ 443 w 603"/>
                <a:gd name="T73" fmla="*/ 44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3" h="455">
                  <a:moveTo>
                    <a:pt x="467" y="279"/>
                  </a:moveTo>
                  <a:cubicBezTo>
                    <a:pt x="476" y="273"/>
                    <a:pt x="474" y="275"/>
                    <a:pt x="471" y="266"/>
                  </a:cubicBezTo>
                  <a:cubicBezTo>
                    <a:pt x="479" y="266"/>
                    <a:pt x="513" y="296"/>
                    <a:pt x="512" y="275"/>
                  </a:cubicBezTo>
                  <a:cubicBezTo>
                    <a:pt x="511" y="257"/>
                    <a:pt x="483" y="251"/>
                    <a:pt x="478" y="236"/>
                  </a:cubicBezTo>
                  <a:cubicBezTo>
                    <a:pt x="483" y="239"/>
                    <a:pt x="493" y="253"/>
                    <a:pt x="501" y="250"/>
                  </a:cubicBezTo>
                  <a:cubicBezTo>
                    <a:pt x="519" y="245"/>
                    <a:pt x="493" y="230"/>
                    <a:pt x="488" y="227"/>
                  </a:cubicBezTo>
                  <a:cubicBezTo>
                    <a:pt x="498" y="229"/>
                    <a:pt x="500" y="232"/>
                    <a:pt x="509" y="229"/>
                  </a:cubicBezTo>
                  <a:cubicBezTo>
                    <a:pt x="517" y="227"/>
                    <a:pt x="523" y="225"/>
                    <a:pt x="519" y="216"/>
                  </a:cubicBezTo>
                  <a:cubicBezTo>
                    <a:pt x="527" y="214"/>
                    <a:pt x="528" y="211"/>
                    <a:pt x="533" y="207"/>
                  </a:cubicBezTo>
                  <a:cubicBezTo>
                    <a:pt x="528" y="205"/>
                    <a:pt x="526" y="201"/>
                    <a:pt x="521" y="199"/>
                  </a:cubicBezTo>
                  <a:cubicBezTo>
                    <a:pt x="531" y="197"/>
                    <a:pt x="532" y="193"/>
                    <a:pt x="530" y="184"/>
                  </a:cubicBezTo>
                  <a:cubicBezTo>
                    <a:pt x="529" y="179"/>
                    <a:pt x="519" y="170"/>
                    <a:pt x="519" y="173"/>
                  </a:cubicBezTo>
                  <a:cubicBezTo>
                    <a:pt x="517" y="154"/>
                    <a:pt x="534" y="168"/>
                    <a:pt x="547" y="156"/>
                  </a:cubicBezTo>
                  <a:cubicBezTo>
                    <a:pt x="543" y="151"/>
                    <a:pt x="537" y="147"/>
                    <a:pt x="531" y="144"/>
                  </a:cubicBezTo>
                  <a:cubicBezTo>
                    <a:pt x="533" y="143"/>
                    <a:pt x="535" y="143"/>
                    <a:pt x="537" y="142"/>
                  </a:cubicBezTo>
                  <a:cubicBezTo>
                    <a:pt x="530" y="138"/>
                    <a:pt x="522" y="136"/>
                    <a:pt x="514" y="135"/>
                  </a:cubicBezTo>
                  <a:cubicBezTo>
                    <a:pt x="517" y="121"/>
                    <a:pt x="536" y="114"/>
                    <a:pt x="532" y="101"/>
                  </a:cubicBezTo>
                  <a:cubicBezTo>
                    <a:pt x="542" y="100"/>
                    <a:pt x="561" y="85"/>
                    <a:pt x="564" y="77"/>
                  </a:cubicBezTo>
                  <a:cubicBezTo>
                    <a:pt x="562" y="77"/>
                    <a:pt x="560" y="77"/>
                    <a:pt x="557" y="77"/>
                  </a:cubicBezTo>
                  <a:cubicBezTo>
                    <a:pt x="566" y="77"/>
                    <a:pt x="603" y="63"/>
                    <a:pt x="597" y="52"/>
                  </a:cubicBezTo>
                  <a:cubicBezTo>
                    <a:pt x="590" y="40"/>
                    <a:pt x="566" y="46"/>
                    <a:pt x="556" y="48"/>
                  </a:cubicBezTo>
                  <a:cubicBezTo>
                    <a:pt x="541" y="52"/>
                    <a:pt x="531" y="54"/>
                    <a:pt x="516" y="53"/>
                  </a:cubicBezTo>
                  <a:cubicBezTo>
                    <a:pt x="505" y="52"/>
                    <a:pt x="489" y="77"/>
                    <a:pt x="480" y="84"/>
                  </a:cubicBezTo>
                  <a:cubicBezTo>
                    <a:pt x="485" y="74"/>
                    <a:pt x="512" y="53"/>
                    <a:pt x="498" y="44"/>
                  </a:cubicBezTo>
                  <a:cubicBezTo>
                    <a:pt x="486" y="36"/>
                    <a:pt x="468" y="60"/>
                    <a:pt x="454" y="61"/>
                  </a:cubicBezTo>
                  <a:cubicBezTo>
                    <a:pt x="459" y="57"/>
                    <a:pt x="461" y="51"/>
                    <a:pt x="466" y="45"/>
                  </a:cubicBezTo>
                  <a:cubicBezTo>
                    <a:pt x="462" y="44"/>
                    <a:pt x="458" y="44"/>
                    <a:pt x="455" y="44"/>
                  </a:cubicBezTo>
                  <a:cubicBezTo>
                    <a:pt x="478" y="43"/>
                    <a:pt x="500" y="40"/>
                    <a:pt x="508" y="26"/>
                  </a:cubicBezTo>
                  <a:cubicBezTo>
                    <a:pt x="481" y="26"/>
                    <a:pt x="468" y="15"/>
                    <a:pt x="444" y="6"/>
                  </a:cubicBezTo>
                  <a:cubicBezTo>
                    <a:pt x="425" y="0"/>
                    <a:pt x="395" y="0"/>
                    <a:pt x="375" y="3"/>
                  </a:cubicBezTo>
                  <a:cubicBezTo>
                    <a:pt x="354" y="5"/>
                    <a:pt x="335" y="12"/>
                    <a:pt x="314" y="13"/>
                  </a:cubicBezTo>
                  <a:cubicBezTo>
                    <a:pt x="304" y="13"/>
                    <a:pt x="273" y="17"/>
                    <a:pt x="255" y="21"/>
                  </a:cubicBezTo>
                  <a:cubicBezTo>
                    <a:pt x="258" y="23"/>
                    <a:pt x="261" y="25"/>
                    <a:pt x="263" y="27"/>
                  </a:cubicBezTo>
                  <a:cubicBezTo>
                    <a:pt x="239" y="24"/>
                    <a:pt x="260" y="41"/>
                    <a:pt x="269" y="46"/>
                  </a:cubicBezTo>
                  <a:cubicBezTo>
                    <a:pt x="260" y="46"/>
                    <a:pt x="206" y="22"/>
                    <a:pt x="217" y="46"/>
                  </a:cubicBezTo>
                  <a:cubicBezTo>
                    <a:pt x="207" y="45"/>
                    <a:pt x="190" y="28"/>
                    <a:pt x="193" y="46"/>
                  </a:cubicBezTo>
                  <a:cubicBezTo>
                    <a:pt x="178" y="34"/>
                    <a:pt x="137" y="39"/>
                    <a:pt x="121" y="49"/>
                  </a:cubicBezTo>
                  <a:cubicBezTo>
                    <a:pt x="115" y="52"/>
                    <a:pt x="115" y="60"/>
                    <a:pt x="110" y="64"/>
                  </a:cubicBezTo>
                  <a:cubicBezTo>
                    <a:pt x="104" y="70"/>
                    <a:pt x="101" y="61"/>
                    <a:pt x="94" y="67"/>
                  </a:cubicBezTo>
                  <a:cubicBezTo>
                    <a:pt x="83" y="76"/>
                    <a:pt x="70" y="80"/>
                    <a:pt x="58" y="88"/>
                  </a:cubicBezTo>
                  <a:cubicBezTo>
                    <a:pt x="64" y="95"/>
                    <a:pt x="74" y="95"/>
                    <a:pt x="83" y="95"/>
                  </a:cubicBezTo>
                  <a:cubicBezTo>
                    <a:pt x="78" y="119"/>
                    <a:pt x="62" y="111"/>
                    <a:pt x="44" y="115"/>
                  </a:cubicBezTo>
                  <a:cubicBezTo>
                    <a:pt x="38" y="117"/>
                    <a:pt x="12" y="125"/>
                    <a:pt x="10" y="130"/>
                  </a:cubicBezTo>
                  <a:cubicBezTo>
                    <a:pt x="0" y="151"/>
                    <a:pt x="66" y="143"/>
                    <a:pt x="72" y="143"/>
                  </a:cubicBezTo>
                  <a:cubicBezTo>
                    <a:pt x="66" y="162"/>
                    <a:pt x="35" y="146"/>
                    <a:pt x="22" y="162"/>
                  </a:cubicBezTo>
                  <a:cubicBezTo>
                    <a:pt x="31" y="159"/>
                    <a:pt x="41" y="162"/>
                    <a:pt x="49" y="167"/>
                  </a:cubicBezTo>
                  <a:cubicBezTo>
                    <a:pt x="47" y="169"/>
                    <a:pt x="44" y="171"/>
                    <a:pt x="42" y="173"/>
                  </a:cubicBezTo>
                  <a:cubicBezTo>
                    <a:pt x="50" y="180"/>
                    <a:pt x="59" y="183"/>
                    <a:pt x="68" y="180"/>
                  </a:cubicBezTo>
                  <a:cubicBezTo>
                    <a:pt x="67" y="179"/>
                    <a:pt x="65" y="178"/>
                    <a:pt x="64" y="177"/>
                  </a:cubicBezTo>
                  <a:cubicBezTo>
                    <a:pt x="113" y="175"/>
                    <a:pt x="154" y="175"/>
                    <a:pt x="174" y="230"/>
                  </a:cubicBezTo>
                  <a:cubicBezTo>
                    <a:pt x="179" y="244"/>
                    <a:pt x="185" y="242"/>
                    <a:pt x="179" y="256"/>
                  </a:cubicBezTo>
                  <a:cubicBezTo>
                    <a:pt x="173" y="271"/>
                    <a:pt x="196" y="260"/>
                    <a:pt x="202" y="262"/>
                  </a:cubicBezTo>
                  <a:cubicBezTo>
                    <a:pt x="208" y="265"/>
                    <a:pt x="224" y="281"/>
                    <a:pt x="217" y="286"/>
                  </a:cubicBezTo>
                  <a:cubicBezTo>
                    <a:pt x="216" y="286"/>
                    <a:pt x="193" y="279"/>
                    <a:pt x="189" y="279"/>
                  </a:cubicBezTo>
                  <a:cubicBezTo>
                    <a:pt x="197" y="289"/>
                    <a:pt x="215" y="293"/>
                    <a:pt x="227" y="294"/>
                  </a:cubicBezTo>
                  <a:cubicBezTo>
                    <a:pt x="220" y="304"/>
                    <a:pt x="221" y="320"/>
                    <a:pt x="207" y="318"/>
                  </a:cubicBezTo>
                  <a:cubicBezTo>
                    <a:pt x="201" y="325"/>
                    <a:pt x="193" y="334"/>
                    <a:pt x="193" y="346"/>
                  </a:cubicBezTo>
                  <a:cubicBezTo>
                    <a:pt x="195" y="346"/>
                    <a:pt x="197" y="346"/>
                    <a:pt x="199" y="346"/>
                  </a:cubicBezTo>
                  <a:cubicBezTo>
                    <a:pt x="193" y="361"/>
                    <a:pt x="210" y="371"/>
                    <a:pt x="212" y="386"/>
                  </a:cubicBezTo>
                  <a:cubicBezTo>
                    <a:pt x="217" y="384"/>
                    <a:pt x="220" y="387"/>
                    <a:pt x="224" y="387"/>
                  </a:cubicBezTo>
                  <a:cubicBezTo>
                    <a:pt x="210" y="400"/>
                    <a:pt x="241" y="435"/>
                    <a:pt x="254" y="440"/>
                  </a:cubicBezTo>
                  <a:cubicBezTo>
                    <a:pt x="256" y="442"/>
                    <a:pt x="263" y="435"/>
                    <a:pt x="267" y="437"/>
                  </a:cubicBezTo>
                  <a:cubicBezTo>
                    <a:pt x="272" y="440"/>
                    <a:pt x="274" y="446"/>
                    <a:pt x="278" y="447"/>
                  </a:cubicBezTo>
                  <a:cubicBezTo>
                    <a:pt x="284" y="449"/>
                    <a:pt x="292" y="455"/>
                    <a:pt x="298" y="450"/>
                  </a:cubicBezTo>
                  <a:cubicBezTo>
                    <a:pt x="307" y="441"/>
                    <a:pt x="306" y="428"/>
                    <a:pt x="308" y="417"/>
                  </a:cubicBezTo>
                  <a:cubicBezTo>
                    <a:pt x="310" y="407"/>
                    <a:pt x="329" y="400"/>
                    <a:pt x="323" y="390"/>
                  </a:cubicBezTo>
                  <a:cubicBezTo>
                    <a:pt x="312" y="374"/>
                    <a:pt x="348" y="364"/>
                    <a:pt x="355" y="354"/>
                  </a:cubicBezTo>
                  <a:cubicBezTo>
                    <a:pt x="355" y="356"/>
                    <a:pt x="355" y="359"/>
                    <a:pt x="355" y="361"/>
                  </a:cubicBezTo>
                  <a:cubicBezTo>
                    <a:pt x="373" y="358"/>
                    <a:pt x="380" y="355"/>
                    <a:pt x="392" y="343"/>
                  </a:cubicBezTo>
                  <a:cubicBezTo>
                    <a:pt x="402" y="333"/>
                    <a:pt x="409" y="321"/>
                    <a:pt x="425" y="321"/>
                  </a:cubicBezTo>
                  <a:cubicBezTo>
                    <a:pt x="456" y="321"/>
                    <a:pt x="479" y="303"/>
                    <a:pt x="505" y="290"/>
                  </a:cubicBezTo>
                  <a:cubicBezTo>
                    <a:pt x="492" y="288"/>
                    <a:pt x="474" y="291"/>
                    <a:pt x="467" y="279"/>
                  </a:cubicBezTo>
                  <a:close/>
                  <a:moveTo>
                    <a:pt x="397" y="45"/>
                  </a:moveTo>
                  <a:cubicBezTo>
                    <a:pt x="407" y="43"/>
                    <a:pt x="425" y="44"/>
                    <a:pt x="443" y="44"/>
                  </a:cubicBezTo>
                  <a:cubicBezTo>
                    <a:pt x="427" y="45"/>
                    <a:pt x="412" y="48"/>
                    <a:pt x="397" y="45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45" name="Freeform 147"/>
            <p:cNvSpPr>
              <a:spLocks/>
            </p:cNvSpPr>
            <p:nvPr/>
          </p:nvSpPr>
          <p:spPr bwMode="auto">
            <a:xfrm>
              <a:off x="1722" y="577"/>
              <a:ext cx="57" cy="39"/>
            </a:xfrm>
            <a:custGeom>
              <a:avLst/>
              <a:gdLst>
                <a:gd name="T0" fmla="*/ 11 w 32"/>
                <a:gd name="T1" fmla="*/ 20 h 22"/>
                <a:gd name="T2" fmla="*/ 32 w 32"/>
                <a:gd name="T3" fmla="*/ 14 h 22"/>
                <a:gd name="T4" fmla="*/ 12 w 32"/>
                <a:gd name="T5" fmla="*/ 1 h 22"/>
                <a:gd name="T6" fmla="*/ 11 w 32"/>
                <a:gd name="T7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2">
                  <a:moveTo>
                    <a:pt x="11" y="20"/>
                  </a:moveTo>
                  <a:cubicBezTo>
                    <a:pt x="19" y="22"/>
                    <a:pt x="27" y="20"/>
                    <a:pt x="32" y="14"/>
                  </a:cubicBezTo>
                  <a:cubicBezTo>
                    <a:pt x="28" y="11"/>
                    <a:pt x="17" y="0"/>
                    <a:pt x="12" y="1"/>
                  </a:cubicBezTo>
                  <a:cubicBezTo>
                    <a:pt x="0" y="4"/>
                    <a:pt x="5" y="15"/>
                    <a:pt x="11" y="20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46" name="Freeform 148"/>
            <p:cNvSpPr>
              <a:spLocks/>
            </p:cNvSpPr>
            <p:nvPr/>
          </p:nvSpPr>
          <p:spPr bwMode="auto">
            <a:xfrm>
              <a:off x="2350" y="403"/>
              <a:ext cx="32" cy="22"/>
            </a:xfrm>
            <a:custGeom>
              <a:avLst/>
              <a:gdLst>
                <a:gd name="T0" fmla="*/ 7 w 18"/>
                <a:gd name="T1" fmla="*/ 12 h 12"/>
                <a:gd name="T2" fmla="*/ 18 w 18"/>
                <a:gd name="T3" fmla="*/ 7 h 12"/>
                <a:gd name="T4" fmla="*/ 7 w 18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2">
                  <a:moveTo>
                    <a:pt x="7" y="12"/>
                  </a:moveTo>
                  <a:cubicBezTo>
                    <a:pt x="11" y="11"/>
                    <a:pt x="15" y="9"/>
                    <a:pt x="18" y="7"/>
                  </a:cubicBezTo>
                  <a:cubicBezTo>
                    <a:pt x="13" y="2"/>
                    <a:pt x="0" y="0"/>
                    <a:pt x="7" y="12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47" name="Freeform 149"/>
            <p:cNvSpPr>
              <a:spLocks/>
            </p:cNvSpPr>
            <p:nvPr/>
          </p:nvSpPr>
          <p:spPr bwMode="auto">
            <a:xfrm>
              <a:off x="1658" y="1087"/>
              <a:ext cx="123" cy="112"/>
            </a:xfrm>
            <a:custGeom>
              <a:avLst/>
              <a:gdLst>
                <a:gd name="T0" fmla="*/ 23 w 69"/>
                <a:gd name="T1" fmla="*/ 24 h 63"/>
                <a:gd name="T2" fmla="*/ 30 w 69"/>
                <a:gd name="T3" fmla="*/ 0 h 63"/>
                <a:gd name="T4" fmla="*/ 1 w 69"/>
                <a:gd name="T5" fmla="*/ 38 h 63"/>
                <a:gd name="T6" fmla="*/ 1 w 69"/>
                <a:gd name="T7" fmla="*/ 52 h 63"/>
                <a:gd name="T8" fmla="*/ 39 w 69"/>
                <a:gd name="T9" fmla="*/ 52 h 63"/>
                <a:gd name="T10" fmla="*/ 35 w 69"/>
                <a:gd name="T11" fmla="*/ 58 h 63"/>
                <a:gd name="T12" fmla="*/ 47 w 69"/>
                <a:gd name="T13" fmla="*/ 49 h 63"/>
                <a:gd name="T14" fmla="*/ 56 w 69"/>
                <a:gd name="T15" fmla="*/ 63 h 63"/>
                <a:gd name="T16" fmla="*/ 56 w 69"/>
                <a:gd name="T17" fmla="*/ 38 h 63"/>
                <a:gd name="T18" fmla="*/ 52 w 69"/>
                <a:gd name="T19" fmla="*/ 39 h 63"/>
                <a:gd name="T20" fmla="*/ 52 w 69"/>
                <a:gd name="T21" fmla="*/ 28 h 63"/>
                <a:gd name="T22" fmla="*/ 32 w 69"/>
                <a:gd name="T23" fmla="*/ 28 h 63"/>
                <a:gd name="T24" fmla="*/ 34 w 69"/>
                <a:gd name="T25" fmla="*/ 23 h 63"/>
                <a:gd name="T26" fmla="*/ 23 w 69"/>
                <a:gd name="T27" fmla="*/ 2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9" h="63">
                  <a:moveTo>
                    <a:pt x="23" y="24"/>
                  </a:moveTo>
                  <a:cubicBezTo>
                    <a:pt x="26" y="16"/>
                    <a:pt x="32" y="8"/>
                    <a:pt x="30" y="0"/>
                  </a:cubicBezTo>
                  <a:cubicBezTo>
                    <a:pt x="15" y="8"/>
                    <a:pt x="15" y="28"/>
                    <a:pt x="1" y="38"/>
                  </a:cubicBezTo>
                  <a:cubicBezTo>
                    <a:pt x="1" y="43"/>
                    <a:pt x="0" y="47"/>
                    <a:pt x="1" y="52"/>
                  </a:cubicBezTo>
                  <a:cubicBezTo>
                    <a:pt x="12" y="48"/>
                    <a:pt x="27" y="52"/>
                    <a:pt x="39" y="52"/>
                  </a:cubicBezTo>
                  <a:cubicBezTo>
                    <a:pt x="37" y="54"/>
                    <a:pt x="36" y="56"/>
                    <a:pt x="35" y="58"/>
                  </a:cubicBezTo>
                  <a:cubicBezTo>
                    <a:pt x="39" y="54"/>
                    <a:pt x="43" y="53"/>
                    <a:pt x="47" y="49"/>
                  </a:cubicBezTo>
                  <a:cubicBezTo>
                    <a:pt x="49" y="56"/>
                    <a:pt x="52" y="57"/>
                    <a:pt x="56" y="63"/>
                  </a:cubicBezTo>
                  <a:cubicBezTo>
                    <a:pt x="69" y="45"/>
                    <a:pt x="48" y="53"/>
                    <a:pt x="56" y="38"/>
                  </a:cubicBezTo>
                  <a:cubicBezTo>
                    <a:pt x="55" y="39"/>
                    <a:pt x="53" y="39"/>
                    <a:pt x="52" y="39"/>
                  </a:cubicBezTo>
                  <a:cubicBezTo>
                    <a:pt x="53" y="37"/>
                    <a:pt x="53" y="31"/>
                    <a:pt x="52" y="28"/>
                  </a:cubicBezTo>
                  <a:cubicBezTo>
                    <a:pt x="43" y="29"/>
                    <a:pt x="39" y="29"/>
                    <a:pt x="32" y="28"/>
                  </a:cubicBezTo>
                  <a:cubicBezTo>
                    <a:pt x="32" y="25"/>
                    <a:pt x="33" y="25"/>
                    <a:pt x="34" y="23"/>
                  </a:cubicBezTo>
                  <a:cubicBezTo>
                    <a:pt x="29" y="24"/>
                    <a:pt x="28" y="22"/>
                    <a:pt x="23" y="24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48" name="Freeform 150"/>
            <p:cNvSpPr>
              <a:spLocks/>
            </p:cNvSpPr>
            <p:nvPr/>
          </p:nvSpPr>
          <p:spPr bwMode="auto">
            <a:xfrm>
              <a:off x="5048" y="354"/>
              <a:ext cx="156" cy="87"/>
            </a:xfrm>
            <a:custGeom>
              <a:avLst/>
              <a:gdLst>
                <a:gd name="T0" fmla="*/ 72 w 88"/>
                <a:gd name="T1" fmla="*/ 34 h 49"/>
                <a:gd name="T2" fmla="*/ 88 w 88"/>
                <a:gd name="T3" fmla="*/ 22 h 49"/>
                <a:gd name="T4" fmla="*/ 67 w 88"/>
                <a:gd name="T5" fmla="*/ 16 h 49"/>
                <a:gd name="T6" fmla="*/ 48 w 88"/>
                <a:gd name="T7" fmla="*/ 22 h 49"/>
                <a:gd name="T8" fmla="*/ 16 w 88"/>
                <a:gd name="T9" fmla="*/ 18 h 49"/>
                <a:gd name="T10" fmla="*/ 72 w 88"/>
                <a:gd name="T11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" h="49">
                  <a:moveTo>
                    <a:pt x="72" y="34"/>
                  </a:moveTo>
                  <a:cubicBezTo>
                    <a:pt x="81" y="35"/>
                    <a:pt x="86" y="31"/>
                    <a:pt x="88" y="22"/>
                  </a:cubicBezTo>
                  <a:cubicBezTo>
                    <a:pt x="81" y="20"/>
                    <a:pt x="74" y="18"/>
                    <a:pt x="67" y="16"/>
                  </a:cubicBezTo>
                  <a:cubicBezTo>
                    <a:pt x="55" y="12"/>
                    <a:pt x="54" y="22"/>
                    <a:pt x="48" y="22"/>
                  </a:cubicBezTo>
                  <a:cubicBezTo>
                    <a:pt x="39" y="22"/>
                    <a:pt x="24" y="0"/>
                    <a:pt x="16" y="18"/>
                  </a:cubicBezTo>
                  <a:cubicBezTo>
                    <a:pt x="0" y="49"/>
                    <a:pt x="59" y="36"/>
                    <a:pt x="72" y="34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49" name="Freeform 151"/>
            <p:cNvSpPr>
              <a:spLocks/>
            </p:cNvSpPr>
            <p:nvPr/>
          </p:nvSpPr>
          <p:spPr bwMode="auto">
            <a:xfrm>
              <a:off x="1410" y="1323"/>
              <a:ext cx="16" cy="2"/>
            </a:xfrm>
            <a:custGeom>
              <a:avLst/>
              <a:gdLst>
                <a:gd name="T0" fmla="*/ 9 w 9"/>
                <a:gd name="T1" fmla="*/ 0 h 1"/>
                <a:gd name="T2" fmla="*/ 0 w 9"/>
                <a:gd name="T3" fmla="*/ 1 h 1"/>
                <a:gd name="T4" fmla="*/ 0 w 9"/>
                <a:gd name="T5" fmla="*/ 1 h 1"/>
                <a:gd name="T6" fmla="*/ 9 w 9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">
                  <a:moveTo>
                    <a:pt x="9" y="0"/>
                  </a:moveTo>
                  <a:cubicBezTo>
                    <a:pt x="6" y="0"/>
                    <a:pt x="3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1"/>
                    <a:pt x="6" y="0"/>
                    <a:pt x="9" y="0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50" name="Freeform 152"/>
            <p:cNvSpPr>
              <a:spLocks noEditPoints="1"/>
            </p:cNvSpPr>
            <p:nvPr/>
          </p:nvSpPr>
          <p:spPr bwMode="auto">
            <a:xfrm>
              <a:off x="-237" y="528"/>
              <a:ext cx="2339" cy="2646"/>
            </a:xfrm>
            <a:custGeom>
              <a:avLst/>
              <a:gdLst>
                <a:gd name="T0" fmla="*/ 1165 w 1319"/>
                <a:gd name="T1" fmla="*/ 892 h 1491"/>
                <a:gd name="T2" fmla="*/ 1156 w 1319"/>
                <a:gd name="T3" fmla="*/ 869 h 1491"/>
                <a:gd name="T4" fmla="*/ 1038 w 1319"/>
                <a:gd name="T5" fmla="*/ 770 h 1491"/>
                <a:gd name="T6" fmla="*/ 951 w 1319"/>
                <a:gd name="T7" fmla="*/ 758 h 1491"/>
                <a:gd name="T8" fmla="*/ 827 w 1319"/>
                <a:gd name="T9" fmla="*/ 742 h 1491"/>
                <a:gd name="T10" fmla="*/ 787 w 1319"/>
                <a:gd name="T11" fmla="*/ 696 h 1491"/>
                <a:gd name="T12" fmla="*/ 699 w 1319"/>
                <a:gd name="T13" fmla="*/ 590 h 1491"/>
                <a:gd name="T14" fmla="*/ 807 w 1319"/>
                <a:gd name="T15" fmla="*/ 574 h 1491"/>
                <a:gd name="T16" fmla="*/ 885 w 1319"/>
                <a:gd name="T17" fmla="*/ 528 h 1491"/>
                <a:gd name="T18" fmla="*/ 900 w 1319"/>
                <a:gd name="T19" fmla="*/ 472 h 1491"/>
                <a:gd name="T20" fmla="*/ 928 w 1319"/>
                <a:gd name="T21" fmla="*/ 446 h 1491"/>
                <a:gd name="T22" fmla="*/ 989 w 1319"/>
                <a:gd name="T23" fmla="*/ 398 h 1491"/>
                <a:gd name="T24" fmla="*/ 1017 w 1319"/>
                <a:gd name="T25" fmla="*/ 362 h 1491"/>
                <a:gd name="T26" fmla="*/ 1046 w 1319"/>
                <a:gd name="T27" fmla="*/ 333 h 1491"/>
                <a:gd name="T28" fmla="*/ 1056 w 1319"/>
                <a:gd name="T29" fmla="*/ 265 h 1491"/>
                <a:gd name="T30" fmla="*/ 952 w 1319"/>
                <a:gd name="T31" fmla="*/ 183 h 1491"/>
                <a:gd name="T32" fmla="*/ 892 w 1319"/>
                <a:gd name="T33" fmla="*/ 249 h 1491"/>
                <a:gd name="T34" fmla="*/ 820 w 1319"/>
                <a:gd name="T35" fmla="*/ 263 h 1491"/>
                <a:gd name="T36" fmla="*/ 714 w 1319"/>
                <a:gd name="T37" fmla="*/ 221 h 1491"/>
                <a:gd name="T38" fmla="*/ 793 w 1319"/>
                <a:gd name="T39" fmla="*/ 124 h 1491"/>
                <a:gd name="T40" fmla="*/ 811 w 1319"/>
                <a:gd name="T41" fmla="*/ 59 h 1491"/>
                <a:gd name="T42" fmla="*/ 735 w 1319"/>
                <a:gd name="T43" fmla="*/ 42 h 1491"/>
                <a:gd name="T44" fmla="*/ 719 w 1319"/>
                <a:gd name="T45" fmla="*/ 61 h 1491"/>
                <a:gd name="T46" fmla="*/ 577 w 1319"/>
                <a:gd name="T47" fmla="*/ 65 h 1491"/>
                <a:gd name="T48" fmla="*/ 522 w 1319"/>
                <a:gd name="T49" fmla="*/ 67 h 1491"/>
                <a:gd name="T50" fmla="*/ 358 w 1319"/>
                <a:gd name="T51" fmla="*/ 37 h 1491"/>
                <a:gd name="T52" fmla="*/ 220 w 1319"/>
                <a:gd name="T53" fmla="*/ 38 h 1491"/>
                <a:gd name="T54" fmla="*/ 37 w 1319"/>
                <a:gd name="T55" fmla="*/ 61 h 1491"/>
                <a:gd name="T56" fmla="*/ 13 w 1319"/>
                <a:gd name="T57" fmla="*/ 116 h 1491"/>
                <a:gd name="T58" fmla="*/ 71 w 1319"/>
                <a:gd name="T59" fmla="*/ 143 h 1491"/>
                <a:gd name="T60" fmla="*/ 62 w 1319"/>
                <a:gd name="T61" fmla="*/ 222 h 1491"/>
                <a:gd name="T62" fmla="*/ 78 w 1319"/>
                <a:gd name="T63" fmla="*/ 254 h 1491"/>
                <a:gd name="T64" fmla="*/ 153 w 1319"/>
                <a:gd name="T65" fmla="*/ 210 h 1491"/>
                <a:gd name="T66" fmla="*/ 305 w 1319"/>
                <a:gd name="T67" fmla="*/ 221 h 1491"/>
                <a:gd name="T68" fmla="*/ 345 w 1319"/>
                <a:gd name="T69" fmla="*/ 260 h 1491"/>
                <a:gd name="T70" fmla="*/ 361 w 1319"/>
                <a:gd name="T71" fmla="*/ 271 h 1491"/>
                <a:gd name="T72" fmla="*/ 438 w 1319"/>
                <a:gd name="T73" fmla="*/ 367 h 1491"/>
                <a:gd name="T74" fmla="*/ 445 w 1319"/>
                <a:gd name="T75" fmla="*/ 491 h 1491"/>
                <a:gd name="T76" fmla="*/ 546 w 1319"/>
                <a:gd name="T77" fmla="*/ 623 h 1491"/>
                <a:gd name="T78" fmla="*/ 543 w 1319"/>
                <a:gd name="T79" fmla="*/ 585 h 1491"/>
                <a:gd name="T80" fmla="*/ 656 w 1319"/>
                <a:gd name="T81" fmla="*/ 707 h 1491"/>
                <a:gd name="T82" fmla="*/ 810 w 1319"/>
                <a:gd name="T83" fmla="*/ 783 h 1491"/>
                <a:gd name="T84" fmla="*/ 890 w 1319"/>
                <a:gd name="T85" fmla="*/ 840 h 1491"/>
                <a:gd name="T86" fmla="*/ 947 w 1319"/>
                <a:gd name="T87" fmla="*/ 1053 h 1491"/>
                <a:gd name="T88" fmla="*/ 930 w 1319"/>
                <a:gd name="T89" fmla="*/ 1287 h 1491"/>
                <a:gd name="T90" fmla="*/ 928 w 1319"/>
                <a:gd name="T91" fmla="*/ 1318 h 1491"/>
                <a:gd name="T92" fmla="*/ 913 w 1319"/>
                <a:gd name="T93" fmla="*/ 1412 h 1491"/>
                <a:gd name="T94" fmla="*/ 987 w 1319"/>
                <a:gd name="T95" fmla="*/ 1489 h 1491"/>
                <a:gd name="T96" fmla="*/ 1008 w 1319"/>
                <a:gd name="T97" fmla="*/ 1389 h 1491"/>
                <a:gd name="T98" fmla="*/ 1019 w 1319"/>
                <a:gd name="T99" fmla="*/ 1326 h 1491"/>
                <a:gd name="T100" fmla="*/ 1080 w 1319"/>
                <a:gd name="T101" fmla="*/ 1231 h 1491"/>
                <a:gd name="T102" fmla="*/ 1221 w 1319"/>
                <a:gd name="T103" fmla="*/ 1103 h 1491"/>
                <a:gd name="T104" fmla="*/ 1268 w 1319"/>
                <a:gd name="T105" fmla="*/ 1022 h 1491"/>
                <a:gd name="T106" fmla="*/ 862 w 1319"/>
                <a:gd name="T107" fmla="*/ 431 h 1491"/>
                <a:gd name="T108" fmla="*/ 868 w 1319"/>
                <a:gd name="T109" fmla="*/ 418 h 1491"/>
                <a:gd name="T110" fmla="*/ 813 w 1319"/>
                <a:gd name="T111" fmla="*/ 367 h 1491"/>
                <a:gd name="T112" fmla="*/ 828 w 1319"/>
                <a:gd name="T113" fmla="*/ 411 h 1491"/>
                <a:gd name="T114" fmla="*/ 823 w 1319"/>
                <a:gd name="T115" fmla="*/ 387 h 1491"/>
                <a:gd name="T116" fmla="*/ 743 w 1319"/>
                <a:gd name="T117" fmla="*/ 379 h 1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19" h="1491">
                  <a:moveTo>
                    <a:pt x="1301" y="925"/>
                  </a:moveTo>
                  <a:cubicBezTo>
                    <a:pt x="1282" y="928"/>
                    <a:pt x="1275" y="906"/>
                    <a:pt x="1262" y="908"/>
                  </a:cubicBezTo>
                  <a:cubicBezTo>
                    <a:pt x="1249" y="910"/>
                    <a:pt x="1230" y="892"/>
                    <a:pt x="1217" y="906"/>
                  </a:cubicBezTo>
                  <a:cubicBezTo>
                    <a:pt x="1212" y="881"/>
                    <a:pt x="1179" y="879"/>
                    <a:pt x="1166" y="900"/>
                  </a:cubicBezTo>
                  <a:cubicBezTo>
                    <a:pt x="1166" y="898"/>
                    <a:pt x="1165" y="895"/>
                    <a:pt x="1165" y="892"/>
                  </a:cubicBezTo>
                  <a:cubicBezTo>
                    <a:pt x="1154" y="898"/>
                    <a:pt x="1145" y="890"/>
                    <a:pt x="1148" y="879"/>
                  </a:cubicBezTo>
                  <a:cubicBezTo>
                    <a:pt x="1148" y="876"/>
                    <a:pt x="1151" y="874"/>
                    <a:pt x="1153" y="872"/>
                  </a:cubicBezTo>
                  <a:cubicBezTo>
                    <a:pt x="1150" y="880"/>
                    <a:pt x="1163" y="889"/>
                    <a:pt x="1171" y="881"/>
                  </a:cubicBezTo>
                  <a:cubicBezTo>
                    <a:pt x="1180" y="872"/>
                    <a:pt x="1166" y="868"/>
                    <a:pt x="1159" y="867"/>
                  </a:cubicBezTo>
                  <a:cubicBezTo>
                    <a:pt x="1158" y="868"/>
                    <a:pt x="1157" y="868"/>
                    <a:pt x="1156" y="869"/>
                  </a:cubicBezTo>
                  <a:cubicBezTo>
                    <a:pt x="1157" y="859"/>
                    <a:pt x="1154" y="865"/>
                    <a:pt x="1152" y="857"/>
                  </a:cubicBezTo>
                  <a:cubicBezTo>
                    <a:pt x="1149" y="836"/>
                    <a:pt x="1139" y="831"/>
                    <a:pt x="1125" y="822"/>
                  </a:cubicBezTo>
                  <a:cubicBezTo>
                    <a:pt x="1115" y="815"/>
                    <a:pt x="1105" y="818"/>
                    <a:pt x="1093" y="816"/>
                  </a:cubicBezTo>
                  <a:cubicBezTo>
                    <a:pt x="1081" y="815"/>
                    <a:pt x="1080" y="806"/>
                    <a:pt x="1071" y="802"/>
                  </a:cubicBezTo>
                  <a:cubicBezTo>
                    <a:pt x="1063" y="798"/>
                    <a:pt x="1026" y="777"/>
                    <a:pt x="1038" y="770"/>
                  </a:cubicBezTo>
                  <a:cubicBezTo>
                    <a:pt x="1025" y="773"/>
                    <a:pt x="1010" y="776"/>
                    <a:pt x="996" y="773"/>
                  </a:cubicBezTo>
                  <a:cubicBezTo>
                    <a:pt x="982" y="770"/>
                    <a:pt x="977" y="766"/>
                    <a:pt x="960" y="759"/>
                  </a:cubicBezTo>
                  <a:cubicBezTo>
                    <a:pt x="963" y="762"/>
                    <a:pt x="965" y="764"/>
                    <a:pt x="967" y="766"/>
                  </a:cubicBezTo>
                  <a:cubicBezTo>
                    <a:pt x="947" y="754"/>
                    <a:pt x="952" y="779"/>
                    <a:pt x="950" y="785"/>
                  </a:cubicBezTo>
                  <a:cubicBezTo>
                    <a:pt x="940" y="777"/>
                    <a:pt x="945" y="767"/>
                    <a:pt x="951" y="758"/>
                  </a:cubicBezTo>
                  <a:cubicBezTo>
                    <a:pt x="943" y="761"/>
                    <a:pt x="932" y="762"/>
                    <a:pt x="922" y="766"/>
                  </a:cubicBezTo>
                  <a:cubicBezTo>
                    <a:pt x="908" y="772"/>
                    <a:pt x="905" y="787"/>
                    <a:pt x="895" y="789"/>
                  </a:cubicBezTo>
                  <a:cubicBezTo>
                    <a:pt x="896" y="793"/>
                    <a:pt x="897" y="791"/>
                    <a:pt x="896" y="796"/>
                  </a:cubicBezTo>
                  <a:cubicBezTo>
                    <a:pt x="880" y="781"/>
                    <a:pt x="873" y="784"/>
                    <a:pt x="853" y="787"/>
                  </a:cubicBezTo>
                  <a:cubicBezTo>
                    <a:pt x="825" y="790"/>
                    <a:pt x="831" y="757"/>
                    <a:pt x="827" y="742"/>
                  </a:cubicBezTo>
                  <a:cubicBezTo>
                    <a:pt x="826" y="735"/>
                    <a:pt x="836" y="727"/>
                    <a:pt x="825" y="725"/>
                  </a:cubicBezTo>
                  <a:cubicBezTo>
                    <a:pt x="814" y="722"/>
                    <a:pt x="808" y="717"/>
                    <a:pt x="796" y="717"/>
                  </a:cubicBezTo>
                  <a:cubicBezTo>
                    <a:pt x="788" y="717"/>
                    <a:pt x="778" y="728"/>
                    <a:pt x="774" y="717"/>
                  </a:cubicBezTo>
                  <a:cubicBezTo>
                    <a:pt x="772" y="712"/>
                    <a:pt x="790" y="705"/>
                    <a:pt x="782" y="692"/>
                  </a:cubicBezTo>
                  <a:cubicBezTo>
                    <a:pt x="784" y="693"/>
                    <a:pt x="785" y="693"/>
                    <a:pt x="787" y="696"/>
                  </a:cubicBezTo>
                  <a:cubicBezTo>
                    <a:pt x="785" y="683"/>
                    <a:pt x="791" y="673"/>
                    <a:pt x="795" y="662"/>
                  </a:cubicBezTo>
                  <a:cubicBezTo>
                    <a:pt x="773" y="666"/>
                    <a:pt x="770" y="663"/>
                    <a:pt x="755" y="680"/>
                  </a:cubicBezTo>
                  <a:cubicBezTo>
                    <a:pt x="745" y="691"/>
                    <a:pt x="736" y="702"/>
                    <a:pt x="716" y="691"/>
                  </a:cubicBezTo>
                  <a:cubicBezTo>
                    <a:pt x="686" y="676"/>
                    <a:pt x="684" y="631"/>
                    <a:pt x="694" y="613"/>
                  </a:cubicBezTo>
                  <a:cubicBezTo>
                    <a:pt x="682" y="603"/>
                    <a:pt x="692" y="598"/>
                    <a:pt x="699" y="590"/>
                  </a:cubicBezTo>
                  <a:cubicBezTo>
                    <a:pt x="705" y="584"/>
                    <a:pt x="712" y="591"/>
                    <a:pt x="714" y="582"/>
                  </a:cubicBezTo>
                  <a:cubicBezTo>
                    <a:pt x="715" y="575"/>
                    <a:pt x="720" y="575"/>
                    <a:pt x="726" y="572"/>
                  </a:cubicBezTo>
                  <a:cubicBezTo>
                    <a:pt x="730" y="569"/>
                    <a:pt x="785" y="592"/>
                    <a:pt x="766" y="568"/>
                  </a:cubicBezTo>
                  <a:cubicBezTo>
                    <a:pt x="774" y="567"/>
                    <a:pt x="781" y="567"/>
                    <a:pt x="785" y="571"/>
                  </a:cubicBezTo>
                  <a:cubicBezTo>
                    <a:pt x="794" y="562"/>
                    <a:pt x="799" y="569"/>
                    <a:pt x="807" y="574"/>
                  </a:cubicBezTo>
                  <a:cubicBezTo>
                    <a:pt x="816" y="579"/>
                    <a:pt x="825" y="566"/>
                    <a:pt x="832" y="578"/>
                  </a:cubicBezTo>
                  <a:cubicBezTo>
                    <a:pt x="836" y="586"/>
                    <a:pt x="831" y="594"/>
                    <a:pt x="835" y="602"/>
                  </a:cubicBezTo>
                  <a:cubicBezTo>
                    <a:pt x="838" y="610"/>
                    <a:pt x="850" y="614"/>
                    <a:pt x="854" y="623"/>
                  </a:cubicBezTo>
                  <a:cubicBezTo>
                    <a:pt x="872" y="606"/>
                    <a:pt x="851" y="594"/>
                    <a:pt x="848" y="577"/>
                  </a:cubicBezTo>
                  <a:cubicBezTo>
                    <a:pt x="841" y="545"/>
                    <a:pt x="864" y="542"/>
                    <a:pt x="885" y="528"/>
                  </a:cubicBezTo>
                  <a:cubicBezTo>
                    <a:pt x="884" y="520"/>
                    <a:pt x="897" y="522"/>
                    <a:pt x="902" y="514"/>
                  </a:cubicBezTo>
                  <a:cubicBezTo>
                    <a:pt x="900" y="514"/>
                    <a:pt x="898" y="513"/>
                    <a:pt x="895" y="513"/>
                  </a:cubicBezTo>
                  <a:cubicBezTo>
                    <a:pt x="899" y="510"/>
                    <a:pt x="900" y="507"/>
                    <a:pt x="906" y="505"/>
                  </a:cubicBezTo>
                  <a:cubicBezTo>
                    <a:pt x="904" y="504"/>
                    <a:pt x="902" y="503"/>
                    <a:pt x="900" y="502"/>
                  </a:cubicBezTo>
                  <a:cubicBezTo>
                    <a:pt x="903" y="492"/>
                    <a:pt x="898" y="483"/>
                    <a:pt x="900" y="472"/>
                  </a:cubicBezTo>
                  <a:cubicBezTo>
                    <a:pt x="902" y="479"/>
                    <a:pt x="903" y="486"/>
                    <a:pt x="904" y="492"/>
                  </a:cubicBezTo>
                  <a:cubicBezTo>
                    <a:pt x="910" y="485"/>
                    <a:pt x="912" y="477"/>
                    <a:pt x="909" y="469"/>
                  </a:cubicBezTo>
                  <a:cubicBezTo>
                    <a:pt x="918" y="470"/>
                    <a:pt x="930" y="458"/>
                    <a:pt x="919" y="451"/>
                  </a:cubicBezTo>
                  <a:cubicBezTo>
                    <a:pt x="922" y="451"/>
                    <a:pt x="926" y="450"/>
                    <a:pt x="929" y="449"/>
                  </a:cubicBezTo>
                  <a:cubicBezTo>
                    <a:pt x="929" y="448"/>
                    <a:pt x="929" y="447"/>
                    <a:pt x="928" y="446"/>
                  </a:cubicBezTo>
                  <a:cubicBezTo>
                    <a:pt x="939" y="444"/>
                    <a:pt x="952" y="435"/>
                    <a:pt x="963" y="438"/>
                  </a:cubicBezTo>
                  <a:cubicBezTo>
                    <a:pt x="954" y="437"/>
                    <a:pt x="949" y="421"/>
                    <a:pt x="960" y="417"/>
                  </a:cubicBezTo>
                  <a:cubicBezTo>
                    <a:pt x="964" y="416"/>
                    <a:pt x="967" y="414"/>
                    <a:pt x="968" y="410"/>
                  </a:cubicBezTo>
                  <a:cubicBezTo>
                    <a:pt x="974" y="400"/>
                    <a:pt x="973" y="413"/>
                    <a:pt x="980" y="408"/>
                  </a:cubicBezTo>
                  <a:cubicBezTo>
                    <a:pt x="988" y="403"/>
                    <a:pt x="990" y="402"/>
                    <a:pt x="989" y="398"/>
                  </a:cubicBezTo>
                  <a:cubicBezTo>
                    <a:pt x="998" y="400"/>
                    <a:pt x="1008" y="393"/>
                    <a:pt x="1016" y="387"/>
                  </a:cubicBezTo>
                  <a:cubicBezTo>
                    <a:pt x="1017" y="390"/>
                    <a:pt x="1018" y="393"/>
                    <a:pt x="1019" y="396"/>
                  </a:cubicBezTo>
                  <a:cubicBezTo>
                    <a:pt x="1005" y="391"/>
                    <a:pt x="999" y="409"/>
                    <a:pt x="1006" y="420"/>
                  </a:cubicBezTo>
                  <a:cubicBezTo>
                    <a:pt x="1015" y="406"/>
                    <a:pt x="1034" y="404"/>
                    <a:pt x="1046" y="393"/>
                  </a:cubicBezTo>
                  <a:cubicBezTo>
                    <a:pt x="1036" y="390"/>
                    <a:pt x="998" y="378"/>
                    <a:pt x="1017" y="362"/>
                  </a:cubicBezTo>
                  <a:cubicBezTo>
                    <a:pt x="1013" y="362"/>
                    <a:pt x="1009" y="361"/>
                    <a:pt x="1005" y="362"/>
                  </a:cubicBezTo>
                  <a:cubicBezTo>
                    <a:pt x="1012" y="360"/>
                    <a:pt x="1015" y="355"/>
                    <a:pt x="1020" y="350"/>
                  </a:cubicBezTo>
                  <a:cubicBezTo>
                    <a:pt x="1001" y="337"/>
                    <a:pt x="987" y="353"/>
                    <a:pt x="970" y="357"/>
                  </a:cubicBezTo>
                  <a:cubicBezTo>
                    <a:pt x="982" y="351"/>
                    <a:pt x="987" y="342"/>
                    <a:pt x="998" y="336"/>
                  </a:cubicBezTo>
                  <a:cubicBezTo>
                    <a:pt x="1011" y="328"/>
                    <a:pt x="1030" y="329"/>
                    <a:pt x="1046" y="333"/>
                  </a:cubicBezTo>
                  <a:cubicBezTo>
                    <a:pt x="1059" y="337"/>
                    <a:pt x="1077" y="316"/>
                    <a:pt x="1091" y="314"/>
                  </a:cubicBezTo>
                  <a:cubicBezTo>
                    <a:pt x="1111" y="311"/>
                    <a:pt x="1095" y="291"/>
                    <a:pt x="1090" y="281"/>
                  </a:cubicBezTo>
                  <a:cubicBezTo>
                    <a:pt x="1082" y="289"/>
                    <a:pt x="1065" y="292"/>
                    <a:pt x="1056" y="288"/>
                  </a:cubicBezTo>
                  <a:cubicBezTo>
                    <a:pt x="1066" y="284"/>
                    <a:pt x="1077" y="283"/>
                    <a:pt x="1084" y="275"/>
                  </a:cubicBezTo>
                  <a:cubicBezTo>
                    <a:pt x="1076" y="269"/>
                    <a:pt x="1065" y="270"/>
                    <a:pt x="1056" y="265"/>
                  </a:cubicBezTo>
                  <a:cubicBezTo>
                    <a:pt x="1055" y="265"/>
                    <a:pt x="1059" y="256"/>
                    <a:pt x="1056" y="253"/>
                  </a:cubicBezTo>
                  <a:cubicBezTo>
                    <a:pt x="1051" y="249"/>
                    <a:pt x="1043" y="256"/>
                    <a:pt x="1037" y="248"/>
                  </a:cubicBezTo>
                  <a:cubicBezTo>
                    <a:pt x="1053" y="240"/>
                    <a:pt x="1020" y="197"/>
                    <a:pt x="1012" y="191"/>
                  </a:cubicBezTo>
                  <a:cubicBezTo>
                    <a:pt x="1004" y="205"/>
                    <a:pt x="996" y="222"/>
                    <a:pt x="980" y="216"/>
                  </a:cubicBezTo>
                  <a:cubicBezTo>
                    <a:pt x="965" y="209"/>
                    <a:pt x="967" y="185"/>
                    <a:pt x="952" y="183"/>
                  </a:cubicBezTo>
                  <a:cubicBezTo>
                    <a:pt x="944" y="182"/>
                    <a:pt x="945" y="173"/>
                    <a:pt x="937" y="168"/>
                  </a:cubicBezTo>
                  <a:cubicBezTo>
                    <a:pt x="926" y="162"/>
                    <a:pt x="923" y="167"/>
                    <a:pt x="913" y="165"/>
                  </a:cubicBezTo>
                  <a:cubicBezTo>
                    <a:pt x="906" y="164"/>
                    <a:pt x="858" y="158"/>
                    <a:pt x="885" y="174"/>
                  </a:cubicBezTo>
                  <a:cubicBezTo>
                    <a:pt x="865" y="182"/>
                    <a:pt x="897" y="207"/>
                    <a:pt x="870" y="212"/>
                  </a:cubicBezTo>
                  <a:cubicBezTo>
                    <a:pt x="882" y="224"/>
                    <a:pt x="885" y="234"/>
                    <a:pt x="892" y="249"/>
                  </a:cubicBezTo>
                  <a:cubicBezTo>
                    <a:pt x="900" y="267"/>
                    <a:pt x="859" y="268"/>
                    <a:pt x="866" y="279"/>
                  </a:cubicBezTo>
                  <a:cubicBezTo>
                    <a:pt x="874" y="291"/>
                    <a:pt x="884" y="304"/>
                    <a:pt x="870" y="316"/>
                  </a:cubicBezTo>
                  <a:cubicBezTo>
                    <a:pt x="857" y="327"/>
                    <a:pt x="840" y="306"/>
                    <a:pt x="837" y="292"/>
                  </a:cubicBezTo>
                  <a:cubicBezTo>
                    <a:pt x="835" y="284"/>
                    <a:pt x="845" y="282"/>
                    <a:pt x="838" y="272"/>
                  </a:cubicBezTo>
                  <a:cubicBezTo>
                    <a:pt x="837" y="269"/>
                    <a:pt x="823" y="264"/>
                    <a:pt x="820" y="263"/>
                  </a:cubicBezTo>
                  <a:cubicBezTo>
                    <a:pt x="814" y="261"/>
                    <a:pt x="803" y="259"/>
                    <a:pt x="797" y="258"/>
                  </a:cubicBezTo>
                  <a:cubicBezTo>
                    <a:pt x="786" y="255"/>
                    <a:pt x="784" y="249"/>
                    <a:pt x="775" y="246"/>
                  </a:cubicBezTo>
                  <a:cubicBezTo>
                    <a:pt x="769" y="243"/>
                    <a:pt x="762" y="244"/>
                    <a:pt x="754" y="240"/>
                  </a:cubicBezTo>
                  <a:cubicBezTo>
                    <a:pt x="750" y="238"/>
                    <a:pt x="742" y="244"/>
                    <a:pt x="739" y="242"/>
                  </a:cubicBezTo>
                  <a:cubicBezTo>
                    <a:pt x="728" y="234"/>
                    <a:pt x="737" y="204"/>
                    <a:pt x="714" y="221"/>
                  </a:cubicBezTo>
                  <a:cubicBezTo>
                    <a:pt x="715" y="206"/>
                    <a:pt x="715" y="192"/>
                    <a:pt x="723" y="179"/>
                  </a:cubicBezTo>
                  <a:cubicBezTo>
                    <a:pt x="732" y="163"/>
                    <a:pt x="745" y="160"/>
                    <a:pt x="758" y="150"/>
                  </a:cubicBezTo>
                  <a:cubicBezTo>
                    <a:pt x="751" y="148"/>
                    <a:pt x="744" y="145"/>
                    <a:pt x="737" y="141"/>
                  </a:cubicBezTo>
                  <a:cubicBezTo>
                    <a:pt x="748" y="142"/>
                    <a:pt x="756" y="142"/>
                    <a:pt x="766" y="139"/>
                  </a:cubicBezTo>
                  <a:cubicBezTo>
                    <a:pt x="775" y="135"/>
                    <a:pt x="782" y="127"/>
                    <a:pt x="793" y="124"/>
                  </a:cubicBezTo>
                  <a:cubicBezTo>
                    <a:pt x="784" y="115"/>
                    <a:pt x="768" y="120"/>
                    <a:pt x="762" y="106"/>
                  </a:cubicBezTo>
                  <a:cubicBezTo>
                    <a:pt x="769" y="107"/>
                    <a:pt x="783" y="119"/>
                    <a:pt x="787" y="116"/>
                  </a:cubicBezTo>
                  <a:cubicBezTo>
                    <a:pt x="795" y="109"/>
                    <a:pt x="808" y="105"/>
                    <a:pt x="798" y="95"/>
                  </a:cubicBezTo>
                  <a:cubicBezTo>
                    <a:pt x="840" y="128"/>
                    <a:pt x="867" y="45"/>
                    <a:pt x="824" y="42"/>
                  </a:cubicBezTo>
                  <a:cubicBezTo>
                    <a:pt x="803" y="40"/>
                    <a:pt x="817" y="55"/>
                    <a:pt x="811" y="59"/>
                  </a:cubicBezTo>
                  <a:cubicBezTo>
                    <a:pt x="803" y="64"/>
                    <a:pt x="799" y="82"/>
                    <a:pt x="793" y="82"/>
                  </a:cubicBezTo>
                  <a:cubicBezTo>
                    <a:pt x="772" y="84"/>
                    <a:pt x="782" y="30"/>
                    <a:pt x="757" y="65"/>
                  </a:cubicBezTo>
                  <a:cubicBezTo>
                    <a:pt x="754" y="57"/>
                    <a:pt x="753" y="58"/>
                    <a:pt x="749" y="51"/>
                  </a:cubicBezTo>
                  <a:cubicBezTo>
                    <a:pt x="751" y="50"/>
                    <a:pt x="753" y="48"/>
                    <a:pt x="755" y="47"/>
                  </a:cubicBezTo>
                  <a:cubicBezTo>
                    <a:pt x="748" y="46"/>
                    <a:pt x="741" y="44"/>
                    <a:pt x="735" y="42"/>
                  </a:cubicBezTo>
                  <a:cubicBezTo>
                    <a:pt x="738" y="40"/>
                    <a:pt x="740" y="36"/>
                    <a:pt x="744" y="34"/>
                  </a:cubicBezTo>
                  <a:cubicBezTo>
                    <a:pt x="733" y="27"/>
                    <a:pt x="733" y="15"/>
                    <a:pt x="726" y="10"/>
                  </a:cubicBezTo>
                  <a:cubicBezTo>
                    <a:pt x="709" y="0"/>
                    <a:pt x="714" y="17"/>
                    <a:pt x="698" y="17"/>
                  </a:cubicBezTo>
                  <a:cubicBezTo>
                    <a:pt x="699" y="29"/>
                    <a:pt x="698" y="31"/>
                    <a:pt x="705" y="39"/>
                  </a:cubicBezTo>
                  <a:cubicBezTo>
                    <a:pt x="712" y="47"/>
                    <a:pt x="730" y="46"/>
                    <a:pt x="719" y="61"/>
                  </a:cubicBezTo>
                  <a:cubicBezTo>
                    <a:pt x="721" y="60"/>
                    <a:pt x="722" y="59"/>
                    <a:pt x="724" y="59"/>
                  </a:cubicBezTo>
                  <a:cubicBezTo>
                    <a:pt x="717" y="66"/>
                    <a:pt x="709" y="72"/>
                    <a:pt x="709" y="83"/>
                  </a:cubicBezTo>
                  <a:cubicBezTo>
                    <a:pt x="693" y="62"/>
                    <a:pt x="685" y="68"/>
                    <a:pt x="663" y="75"/>
                  </a:cubicBezTo>
                  <a:cubicBezTo>
                    <a:pt x="646" y="80"/>
                    <a:pt x="606" y="76"/>
                    <a:pt x="605" y="53"/>
                  </a:cubicBezTo>
                  <a:cubicBezTo>
                    <a:pt x="595" y="58"/>
                    <a:pt x="585" y="58"/>
                    <a:pt x="577" y="65"/>
                  </a:cubicBezTo>
                  <a:cubicBezTo>
                    <a:pt x="584" y="67"/>
                    <a:pt x="592" y="66"/>
                    <a:pt x="600" y="63"/>
                  </a:cubicBezTo>
                  <a:cubicBezTo>
                    <a:pt x="595" y="73"/>
                    <a:pt x="583" y="73"/>
                    <a:pt x="585" y="86"/>
                  </a:cubicBezTo>
                  <a:cubicBezTo>
                    <a:pt x="573" y="83"/>
                    <a:pt x="568" y="66"/>
                    <a:pt x="552" y="73"/>
                  </a:cubicBezTo>
                  <a:cubicBezTo>
                    <a:pt x="538" y="79"/>
                    <a:pt x="523" y="76"/>
                    <a:pt x="509" y="71"/>
                  </a:cubicBezTo>
                  <a:cubicBezTo>
                    <a:pt x="514" y="71"/>
                    <a:pt x="518" y="68"/>
                    <a:pt x="522" y="67"/>
                  </a:cubicBezTo>
                  <a:cubicBezTo>
                    <a:pt x="515" y="52"/>
                    <a:pt x="481" y="55"/>
                    <a:pt x="466" y="46"/>
                  </a:cubicBezTo>
                  <a:cubicBezTo>
                    <a:pt x="458" y="42"/>
                    <a:pt x="440" y="40"/>
                    <a:pt x="433" y="45"/>
                  </a:cubicBezTo>
                  <a:cubicBezTo>
                    <a:pt x="424" y="51"/>
                    <a:pt x="419" y="33"/>
                    <a:pt x="407" y="47"/>
                  </a:cubicBezTo>
                  <a:cubicBezTo>
                    <a:pt x="403" y="40"/>
                    <a:pt x="396" y="35"/>
                    <a:pt x="389" y="30"/>
                  </a:cubicBezTo>
                  <a:cubicBezTo>
                    <a:pt x="381" y="51"/>
                    <a:pt x="372" y="32"/>
                    <a:pt x="358" y="37"/>
                  </a:cubicBezTo>
                  <a:cubicBezTo>
                    <a:pt x="347" y="41"/>
                    <a:pt x="339" y="57"/>
                    <a:pt x="325" y="44"/>
                  </a:cubicBezTo>
                  <a:cubicBezTo>
                    <a:pt x="317" y="51"/>
                    <a:pt x="323" y="52"/>
                    <a:pt x="310" y="49"/>
                  </a:cubicBezTo>
                  <a:cubicBezTo>
                    <a:pt x="311" y="52"/>
                    <a:pt x="311" y="56"/>
                    <a:pt x="311" y="59"/>
                  </a:cubicBezTo>
                  <a:cubicBezTo>
                    <a:pt x="296" y="53"/>
                    <a:pt x="273" y="47"/>
                    <a:pt x="264" y="44"/>
                  </a:cubicBezTo>
                  <a:cubicBezTo>
                    <a:pt x="249" y="39"/>
                    <a:pt x="236" y="40"/>
                    <a:pt x="220" y="38"/>
                  </a:cubicBezTo>
                  <a:cubicBezTo>
                    <a:pt x="204" y="35"/>
                    <a:pt x="179" y="37"/>
                    <a:pt x="164" y="30"/>
                  </a:cubicBezTo>
                  <a:cubicBezTo>
                    <a:pt x="149" y="24"/>
                    <a:pt x="132" y="16"/>
                    <a:pt x="117" y="25"/>
                  </a:cubicBezTo>
                  <a:cubicBezTo>
                    <a:pt x="115" y="20"/>
                    <a:pt x="110" y="17"/>
                    <a:pt x="108" y="13"/>
                  </a:cubicBezTo>
                  <a:cubicBezTo>
                    <a:pt x="102" y="28"/>
                    <a:pt x="69" y="29"/>
                    <a:pt x="56" y="39"/>
                  </a:cubicBezTo>
                  <a:cubicBezTo>
                    <a:pt x="49" y="44"/>
                    <a:pt x="44" y="57"/>
                    <a:pt x="37" y="61"/>
                  </a:cubicBezTo>
                  <a:cubicBezTo>
                    <a:pt x="27" y="65"/>
                    <a:pt x="17" y="50"/>
                    <a:pt x="11" y="68"/>
                  </a:cubicBezTo>
                  <a:cubicBezTo>
                    <a:pt x="25" y="78"/>
                    <a:pt x="57" y="86"/>
                    <a:pt x="62" y="107"/>
                  </a:cubicBezTo>
                  <a:cubicBezTo>
                    <a:pt x="51" y="107"/>
                    <a:pt x="41" y="98"/>
                    <a:pt x="33" y="98"/>
                  </a:cubicBezTo>
                  <a:cubicBezTo>
                    <a:pt x="22" y="99"/>
                    <a:pt x="13" y="112"/>
                    <a:pt x="0" y="114"/>
                  </a:cubicBezTo>
                  <a:cubicBezTo>
                    <a:pt x="5" y="113"/>
                    <a:pt x="9" y="116"/>
                    <a:pt x="13" y="116"/>
                  </a:cubicBezTo>
                  <a:cubicBezTo>
                    <a:pt x="0" y="134"/>
                    <a:pt x="23" y="132"/>
                    <a:pt x="34" y="133"/>
                  </a:cubicBezTo>
                  <a:cubicBezTo>
                    <a:pt x="49" y="133"/>
                    <a:pt x="54" y="133"/>
                    <a:pt x="69" y="129"/>
                  </a:cubicBezTo>
                  <a:cubicBezTo>
                    <a:pt x="69" y="131"/>
                    <a:pt x="70" y="133"/>
                    <a:pt x="70" y="135"/>
                  </a:cubicBezTo>
                  <a:cubicBezTo>
                    <a:pt x="68" y="135"/>
                    <a:pt x="67" y="136"/>
                    <a:pt x="65" y="136"/>
                  </a:cubicBezTo>
                  <a:cubicBezTo>
                    <a:pt x="67" y="138"/>
                    <a:pt x="69" y="140"/>
                    <a:pt x="71" y="143"/>
                  </a:cubicBezTo>
                  <a:cubicBezTo>
                    <a:pt x="63" y="150"/>
                    <a:pt x="41" y="159"/>
                    <a:pt x="30" y="162"/>
                  </a:cubicBezTo>
                  <a:cubicBezTo>
                    <a:pt x="6" y="168"/>
                    <a:pt x="21" y="179"/>
                    <a:pt x="32" y="191"/>
                  </a:cubicBezTo>
                  <a:cubicBezTo>
                    <a:pt x="29" y="190"/>
                    <a:pt x="27" y="190"/>
                    <a:pt x="24" y="190"/>
                  </a:cubicBezTo>
                  <a:cubicBezTo>
                    <a:pt x="31" y="200"/>
                    <a:pt x="45" y="212"/>
                    <a:pt x="55" y="202"/>
                  </a:cubicBezTo>
                  <a:cubicBezTo>
                    <a:pt x="60" y="208"/>
                    <a:pt x="62" y="215"/>
                    <a:pt x="62" y="222"/>
                  </a:cubicBezTo>
                  <a:cubicBezTo>
                    <a:pt x="65" y="219"/>
                    <a:pt x="69" y="218"/>
                    <a:pt x="71" y="214"/>
                  </a:cubicBezTo>
                  <a:cubicBezTo>
                    <a:pt x="77" y="223"/>
                    <a:pt x="84" y="224"/>
                    <a:pt x="90" y="216"/>
                  </a:cubicBezTo>
                  <a:cubicBezTo>
                    <a:pt x="102" y="229"/>
                    <a:pt x="106" y="211"/>
                    <a:pt x="116" y="217"/>
                  </a:cubicBezTo>
                  <a:cubicBezTo>
                    <a:pt x="108" y="224"/>
                    <a:pt x="109" y="229"/>
                    <a:pt x="101" y="236"/>
                  </a:cubicBezTo>
                  <a:cubicBezTo>
                    <a:pt x="93" y="244"/>
                    <a:pt x="85" y="245"/>
                    <a:pt x="78" y="254"/>
                  </a:cubicBezTo>
                  <a:cubicBezTo>
                    <a:pt x="72" y="260"/>
                    <a:pt x="41" y="275"/>
                    <a:pt x="32" y="278"/>
                  </a:cubicBezTo>
                  <a:cubicBezTo>
                    <a:pt x="51" y="287"/>
                    <a:pt x="96" y="251"/>
                    <a:pt x="111" y="239"/>
                  </a:cubicBezTo>
                  <a:cubicBezTo>
                    <a:pt x="134" y="222"/>
                    <a:pt x="148" y="200"/>
                    <a:pt x="169" y="181"/>
                  </a:cubicBezTo>
                  <a:cubicBezTo>
                    <a:pt x="170" y="182"/>
                    <a:pt x="171" y="184"/>
                    <a:pt x="172" y="185"/>
                  </a:cubicBezTo>
                  <a:cubicBezTo>
                    <a:pt x="164" y="193"/>
                    <a:pt x="157" y="201"/>
                    <a:pt x="153" y="210"/>
                  </a:cubicBezTo>
                  <a:cubicBezTo>
                    <a:pt x="164" y="218"/>
                    <a:pt x="182" y="200"/>
                    <a:pt x="192" y="193"/>
                  </a:cubicBezTo>
                  <a:cubicBezTo>
                    <a:pt x="191" y="191"/>
                    <a:pt x="189" y="190"/>
                    <a:pt x="188" y="188"/>
                  </a:cubicBezTo>
                  <a:cubicBezTo>
                    <a:pt x="204" y="181"/>
                    <a:pt x="212" y="196"/>
                    <a:pt x="227" y="199"/>
                  </a:cubicBezTo>
                  <a:cubicBezTo>
                    <a:pt x="243" y="202"/>
                    <a:pt x="256" y="200"/>
                    <a:pt x="271" y="205"/>
                  </a:cubicBezTo>
                  <a:cubicBezTo>
                    <a:pt x="279" y="208"/>
                    <a:pt x="302" y="224"/>
                    <a:pt x="305" y="221"/>
                  </a:cubicBezTo>
                  <a:cubicBezTo>
                    <a:pt x="314" y="210"/>
                    <a:pt x="325" y="235"/>
                    <a:pt x="326" y="242"/>
                  </a:cubicBezTo>
                  <a:cubicBezTo>
                    <a:pt x="329" y="239"/>
                    <a:pt x="332" y="238"/>
                    <a:pt x="335" y="235"/>
                  </a:cubicBezTo>
                  <a:cubicBezTo>
                    <a:pt x="333" y="238"/>
                    <a:pt x="333" y="242"/>
                    <a:pt x="331" y="245"/>
                  </a:cubicBezTo>
                  <a:cubicBezTo>
                    <a:pt x="336" y="247"/>
                    <a:pt x="348" y="253"/>
                    <a:pt x="345" y="258"/>
                  </a:cubicBezTo>
                  <a:cubicBezTo>
                    <a:pt x="345" y="259"/>
                    <a:pt x="345" y="259"/>
                    <a:pt x="345" y="260"/>
                  </a:cubicBezTo>
                  <a:cubicBezTo>
                    <a:pt x="342" y="253"/>
                    <a:pt x="337" y="249"/>
                    <a:pt x="333" y="260"/>
                  </a:cubicBezTo>
                  <a:cubicBezTo>
                    <a:pt x="335" y="260"/>
                    <a:pt x="338" y="260"/>
                    <a:pt x="340" y="260"/>
                  </a:cubicBezTo>
                  <a:cubicBezTo>
                    <a:pt x="340" y="266"/>
                    <a:pt x="341" y="270"/>
                    <a:pt x="347" y="274"/>
                  </a:cubicBezTo>
                  <a:cubicBezTo>
                    <a:pt x="348" y="272"/>
                    <a:pt x="347" y="269"/>
                    <a:pt x="347" y="266"/>
                  </a:cubicBezTo>
                  <a:cubicBezTo>
                    <a:pt x="351" y="269"/>
                    <a:pt x="359" y="269"/>
                    <a:pt x="361" y="271"/>
                  </a:cubicBezTo>
                  <a:cubicBezTo>
                    <a:pt x="369" y="280"/>
                    <a:pt x="371" y="292"/>
                    <a:pt x="380" y="304"/>
                  </a:cubicBezTo>
                  <a:cubicBezTo>
                    <a:pt x="383" y="307"/>
                    <a:pt x="390" y="307"/>
                    <a:pt x="392" y="310"/>
                  </a:cubicBezTo>
                  <a:cubicBezTo>
                    <a:pt x="394" y="312"/>
                    <a:pt x="391" y="320"/>
                    <a:pt x="393" y="323"/>
                  </a:cubicBezTo>
                  <a:cubicBezTo>
                    <a:pt x="394" y="325"/>
                    <a:pt x="413" y="335"/>
                    <a:pt x="418" y="336"/>
                  </a:cubicBezTo>
                  <a:cubicBezTo>
                    <a:pt x="431" y="341"/>
                    <a:pt x="452" y="354"/>
                    <a:pt x="438" y="367"/>
                  </a:cubicBezTo>
                  <a:cubicBezTo>
                    <a:pt x="433" y="363"/>
                    <a:pt x="427" y="364"/>
                    <a:pt x="424" y="362"/>
                  </a:cubicBezTo>
                  <a:cubicBezTo>
                    <a:pt x="433" y="381"/>
                    <a:pt x="427" y="401"/>
                    <a:pt x="427" y="419"/>
                  </a:cubicBezTo>
                  <a:cubicBezTo>
                    <a:pt x="426" y="436"/>
                    <a:pt x="426" y="456"/>
                    <a:pt x="434" y="471"/>
                  </a:cubicBezTo>
                  <a:cubicBezTo>
                    <a:pt x="435" y="474"/>
                    <a:pt x="442" y="477"/>
                    <a:pt x="445" y="478"/>
                  </a:cubicBezTo>
                  <a:cubicBezTo>
                    <a:pt x="455" y="483"/>
                    <a:pt x="441" y="485"/>
                    <a:pt x="445" y="491"/>
                  </a:cubicBezTo>
                  <a:cubicBezTo>
                    <a:pt x="449" y="498"/>
                    <a:pt x="456" y="504"/>
                    <a:pt x="462" y="511"/>
                  </a:cubicBezTo>
                  <a:cubicBezTo>
                    <a:pt x="472" y="524"/>
                    <a:pt x="484" y="531"/>
                    <a:pt x="498" y="542"/>
                  </a:cubicBezTo>
                  <a:cubicBezTo>
                    <a:pt x="493" y="552"/>
                    <a:pt x="520" y="588"/>
                    <a:pt x="530" y="594"/>
                  </a:cubicBezTo>
                  <a:cubicBezTo>
                    <a:pt x="527" y="596"/>
                    <a:pt x="523" y="597"/>
                    <a:pt x="520" y="598"/>
                  </a:cubicBezTo>
                  <a:cubicBezTo>
                    <a:pt x="531" y="600"/>
                    <a:pt x="546" y="611"/>
                    <a:pt x="546" y="623"/>
                  </a:cubicBezTo>
                  <a:cubicBezTo>
                    <a:pt x="545" y="634"/>
                    <a:pt x="562" y="639"/>
                    <a:pt x="569" y="647"/>
                  </a:cubicBezTo>
                  <a:cubicBezTo>
                    <a:pt x="570" y="646"/>
                    <a:pt x="571" y="644"/>
                    <a:pt x="572" y="643"/>
                  </a:cubicBezTo>
                  <a:cubicBezTo>
                    <a:pt x="558" y="636"/>
                    <a:pt x="545" y="609"/>
                    <a:pt x="539" y="594"/>
                  </a:cubicBezTo>
                  <a:cubicBezTo>
                    <a:pt x="536" y="584"/>
                    <a:pt x="500" y="542"/>
                    <a:pt x="531" y="558"/>
                  </a:cubicBezTo>
                  <a:cubicBezTo>
                    <a:pt x="543" y="564"/>
                    <a:pt x="536" y="577"/>
                    <a:pt x="543" y="585"/>
                  </a:cubicBezTo>
                  <a:cubicBezTo>
                    <a:pt x="548" y="591"/>
                    <a:pt x="561" y="594"/>
                    <a:pt x="562" y="598"/>
                  </a:cubicBezTo>
                  <a:cubicBezTo>
                    <a:pt x="569" y="615"/>
                    <a:pt x="604" y="633"/>
                    <a:pt x="606" y="647"/>
                  </a:cubicBezTo>
                  <a:cubicBezTo>
                    <a:pt x="608" y="659"/>
                    <a:pt x="621" y="661"/>
                    <a:pt x="614" y="674"/>
                  </a:cubicBezTo>
                  <a:cubicBezTo>
                    <a:pt x="610" y="680"/>
                    <a:pt x="627" y="693"/>
                    <a:pt x="632" y="696"/>
                  </a:cubicBezTo>
                  <a:cubicBezTo>
                    <a:pt x="642" y="701"/>
                    <a:pt x="648" y="696"/>
                    <a:pt x="656" y="707"/>
                  </a:cubicBezTo>
                  <a:cubicBezTo>
                    <a:pt x="660" y="711"/>
                    <a:pt x="681" y="714"/>
                    <a:pt x="689" y="717"/>
                  </a:cubicBezTo>
                  <a:cubicBezTo>
                    <a:pt x="698" y="720"/>
                    <a:pt x="707" y="729"/>
                    <a:pt x="714" y="717"/>
                  </a:cubicBezTo>
                  <a:cubicBezTo>
                    <a:pt x="719" y="710"/>
                    <a:pt x="735" y="721"/>
                    <a:pt x="737" y="728"/>
                  </a:cubicBezTo>
                  <a:cubicBezTo>
                    <a:pt x="742" y="740"/>
                    <a:pt x="781" y="747"/>
                    <a:pt x="790" y="745"/>
                  </a:cubicBezTo>
                  <a:cubicBezTo>
                    <a:pt x="796" y="757"/>
                    <a:pt x="810" y="769"/>
                    <a:pt x="810" y="783"/>
                  </a:cubicBezTo>
                  <a:cubicBezTo>
                    <a:pt x="814" y="779"/>
                    <a:pt x="812" y="784"/>
                    <a:pt x="814" y="779"/>
                  </a:cubicBezTo>
                  <a:cubicBezTo>
                    <a:pt x="821" y="782"/>
                    <a:pt x="833" y="786"/>
                    <a:pt x="835" y="795"/>
                  </a:cubicBezTo>
                  <a:cubicBezTo>
                    <a:pt x="834" y="794"/>
                    <a:pt x="853" y="803"/>
                    <a:pt x="857" y="809"/>
                  </a:cubicBezTo>
                  <a:cubicBezTo>
                    <a:pt x="858" y="799"/>
                    <a:pt x="862" y="806"/>
                    <a:pt x="858" y="798"/>
                  </a:cubicBezTo>
                  <a:cubicBezTo>
                    <a:pt x="892" y="772"/>
                    <a:pt x="880" y="828"/>
                    <a:pt x="890" y="840"/>
                  </a:cubicBezTo>
                  <a:cubicBezTo>
                    <a:pt x="882" y="848"/>
                    <a:pt x="834" y="910"/>
                    <a:pt x="867" y="902"/>
                  </a:cubicBezTo>
                  <a:cubicBezTo>
                    <a:pt x="853" y="918"/>
                    <a:pt x="848" y="920"/>
                    <a:pt x="860" y="942"/>
                  </a:cubicBezTo>
                  <a:cubicBezTo>
                    <a:pt x="869" y="955"/>
                    <a:pt x="877" y="968"/>
                    <a:pt x="885" y="984"/>
                  </a:cubicBezTo>
                  <a:cubicBezTo>
                    <a:pt x="892" y="998"/>
                    <a:pt x="897" y="1016"/>
                    <a:pt x="907" y="1029"/>
                  </a:cubicBezTo>
                  <a:cubicBezTo>
                    <a:pt x="918" y="1041"/>
                    <a:pt x="934" y="1044"/>
                    <a:pt x="947" y="1053"/>
                  </a:cubicBezTo>
                  <a:cubicBezTo>
                    <a:pt x="975" y="1071"/>
                    <a:pt x="960" y="1118"/>
                    <a:pt x="955" y="1143"/>
                  </a:cubicBezTo>
                  <a:cubicBezTo>
                    <a:pt x="951" y="1159"/>
                    <a:pt x="946" y="1177"/>
                    <a:pt x="945" y="1193"/>
                  </a:cubicBezTo>
                  <a:cubicBezTo>
                    <a:pt x="945" y="1201"/>
                    <a:pt x="951" y="1212"/>
                    <a:pt x="950" y="1219"/>
                  </a:cubicBezTo>
                  <a:cubicBezTo>
                    <a:pt x="949" y="1229"/>
                    <a:pt x="941" y="1230"/>
                    <a:pt x="945" y="1242"/>
                  </a:cubicBezTo>
                  <a:cubicBezTo>
                    <a:pt x="932" y="1244"/>
                    <a:pt x="932" y="1273"/>
                    <a:pt x="930" y="1287"/>
                  </a:cubicBezTo>
                  <a:cubicBezTo>
                    <a:pt x="930" y="1288"/>
                    <a:pt x="926" y="1305"/>
                    <a:pt x="927" y="1314"/>
                  </a:cubicBezTo>
                  <a:cubicBezTo>
                    <a:pt x="926" y="1313"/>
                    <a:pt x="926" y="1312"/>
                    <a:pt x="925" y="1311"/>
                  </a:cubicBezTo>
                  <a:cubicBezTo>
                    <a:pt x="924" y="1315"/>
                    <a:pt x="922" y="1318"/>
                    <a:pt x="921" y="1322"/>
                  </a:cubicBezTo>
                  <a:cubicBezTo>
                    <a:pt x="923" y="1326"/>
                    <a:pt x="922" y="1330"/>
                    <a:pt x="928" y="1331"/>
                  </a:cubicBezTo>
                  <a:cubicBezTo>
                    <a:pt x="929" y="1326"/>
                    <a:pt x="929" y="1322"/>
                    <a:pt x="928" y="1318"/>
                  </a:cubicBezTo>
                  <a:cubicBezTo>
                    <a:pt x="930" y="1319"/>
                    <a:pt x="932" y="1319"/>
                    <a:pt x="936" y="1316"/>
                  </a:cubicBezTo>
                  <a:cubicBezTo>
                    <a:pt x="939" y="1334"/>
                    <a:pt x="935" y="1356"/>
                    <a:pt x="928" y="1373"/>
                  </a:cubicBezTo>
                  <a:cubicBezTo>
                    <a:pt x="926" y="1370"/>
                    <a:pt x="921" y="1368"/>
                    <a:pt x="918" y="1365"/>
                  </a:cubicBezTo>
                  <a:cubicBezTo>
                    <a:pt x="916" y="1367"/>
                    <a:pt x="914" y="1368"/>
                    <a:pt x="913" y="1369"/>
                  </a:cubicBezTo>
                  <a:cubicBezTo>
                    <a:pt x="930" y="1382"/>
                    <a:pt x="906" y="1395"/>
                    <a:pt x="913" y="1412"/>
                  </a:cubicBezTo>
                  <a:cubicBezTo>
                    <a:pt x="917" y="1424"/>
                    <a:pt x="926" y="1442"/>
                    <a:pt x="928" y="1451"/>
                  </a:cubicBezTo>
                  <a:cubicBezTo>
                    <a:pt x="925" y="1453"/>
                    <a:pt x="922" y="1455"/>
                    <a:pt x="920" y="1457"/>
                  </a:cubicBezTo>
                  <a:cubicBezTo>
                    <a:pt x="926" y="1467"/>
                    <a:pt x="933" y="1463"/>
                    <a:pt x="941" y="1468"/>
                  </a:cubicBezTo>
                  <a:cubicBezTo>
                    <a:pt x="947" y="1472"/>
                    <a:pt x="953" y="1479"/>
                    <a:pt x="963" y="1483"/>
                  </a:cubicBezTo>
                  <a:cubicBezTo>
                    <a:pt x="975" y="1489"/>
                    <a:pt x="973" y="1491"/>
                    <a:pt x="987" y="1489"/>
                  </a:cubicBezTo>
                  <a:cubicBezTo>
                    <a:pt x="996" y="1489"/>
                    <a:pt x="1004" y="1487"/>
                    <a:pt x="1012" y="1485"/>
                  </a:cubicBezTo>
                  <a:cubicBezTo>
                    <a:pt x="1000" y="1476"/>
                    <a:pt x="994" y="1477"/>
                    <a:pt x="985" y="1464"/>
                  </a:cubicBezTo>
                  <a:cubicBezTo>
                    <a:pt x="981" y="1459"/>
                    <a:pt x="969" y="1437"/>
                    <a:pt x="970" y="1433"/>
                  </a:cubicBezTo>
                  <a:cubicBezTo>
                    <a:pt x="972" y="1419"/>
                    <a:pt x="988" y="1423"/>
                    <a:pt x="991" y="1414"/>
                  </a:cubicBezTo>
                  <a:cubicBezTo>
                    <a:pt x="994" y="1403"/>
                    <a:pt x="999" y="1395"/>
                    <a:pt x="1008" y="1389"/>
                  </a:cubicBezTo>
                  <a:cubicBezTo>
                    <a:pt x="1003" y="1386"/>
                    <a:pt x="992" y="1379"/>
                    <a:pt x="992" y="1374"/>
                  </a:cubicBezTo>
                  <a:cubicBezTo>
                    <a:pt x="991" y="1360"/>
                    <a:pt x="994" y="1365"/>
                    <a:pt x="1000" y="1356"/>
                  </a:cubicBezTo>
                  <a:cubicBezTo>
                    <a:pt x="1006" y="1345"/>
                    <a:pt x="1012" y="1338"/>
                    <a:pt x="1016" y="1328"/>
                  </a:cubicBezTo>
                  <a:cubicBezTo>
                    <a:pt x="1024" y="1326"/>
                    <a:pt x="1020" y="1327"/>
                    <a:pt x="1023" y="1322"/>
                  </a:cubicBezTo>
                  <a:cubicBezTo>
                    <a:pt x="1022" y="1324"/>
                    <a:pt x="1020" y="1325"/>
                    <a:pt x="1019" y="1326"/>
                  </a:cubicBezTo>
                  <a:cubicBezTo>
                    <a:pt x="1016" y="1321"/>
                    <a:pt x="1009" y="1310"/>
                    <a:pt x="1012" y="1307"/>
                  </a:cubicBezTo>
                  <a:cubicBezTo>
                    <a:pt x="1019" y="1298"/>
                    <a:pt x="1024" y="1316"/>
                    <a:pt x="1030" y="1313"/>
                  </a:cubicBezTo>
                  <a:cubicBezTo>
                    <a:pt x="1049" y="1304"/>
                    <a:pt x="1030" y="1287"/>
                    <a:pt x="1056" y="1282"/>
                  </a:cubicBezTo>
                  <a:cubicBezTo>
                    <a:pt x="1075" y="1278"/>
                    <a:pt x="1075" y="1281"/>
                    <a:pt x="1089" y="1267"/>
                  </a:cubicBezTo>
                  <a:cubicBezTo>
                    <a:pt x="1104" y="1252"/>
                    <a:pt x="1082" y="1246"/>
                    <a:pt x="1080" y="1231"/>
                  </a:cubicBezTo>
                  <a:cubicBezTo>
                    <a:pt x="1096" y="1235"/>
                    <a:pt x="1118" y="1244"/>
                    <a:pt x="1130" y="1225"/>
                  </a:cubicBezTo>
                  <a:cubicBezTo>
                    <a:pt x="1140" y="1209"/>
                    <a:pt x="1151" y="1192"/>
                    <a:pt x="1159" y="1180"/>
                  </a:cubicBezTo>
                  <a:cubicBezTo>
                    <a:pt x="1162" y="1176"/>
                    <a:pt x="1172" y="1162"/>
                    <a:pt x="1171" y="1159"/>
                  </a:cubicBezTo>
                  <a:cubicBezTo>
                    <a:pt x="1171" y="1154"/>
                    <a:pt x="1172" y="1134"/>
                    <a:pt x="1175" y="1130"/>
                  </a:cubicBezTo>
                  <a:cubicBezTo>
                    <a:pt x="1180" y="1122"/>
                    <a:pt x="1212" y="1105"/>
                    <a:pt x="1221" y="1103"/>
                  </a:cubicBezTo>
                  <a:cubicBezTo>
                    <a:pt x="1233" y="1100"/>
                    <a:pt x="1235" y="1110"/>
                    <a:pt x="1247" y="1097"/>
                  </a:cubicBezTo>
                  <a:cubicBezTo>
                    <a:pt x="1249" y="1094"/>
                    <a:pt x="1245" y="1090"/>
                    <a:pt x="1248" y="1086"/>
                  </a:cubicBezTo>
                  <a:cubicBezTo>
                    <a:pt x="1252" y="1082"/>
                    <a:pt x="1259" y="1077"/>
                    <a:pt x="1261" y="1072"/>
                  </a:cubicBezTo>
                  <a:cubicBezTo>
                    <a:pt x="1265" y="1064"/>
                    <a:pt x="1252" y="1054"/>
                    <a:pt x="1266" y="1048"/>
                  </a:cubicBezTo>
                  <a:cubicBezTo>
                    <a:pt x="1274" y="1045"/>
                    <a:pt x="1268" y="1029"/>
                    <a:pt x="1268" y="1022"/>
                  </a:cubicBezTo>
                  <a:cubicBezTo>
                    <a:pt x="1269" y="1010"/>
                    <a:pt x="1268" y="1011"/>
                    <a:pt x="1275" y="1000"/>
                  </a:cubicBezTo>
                  <a:cubicBezTo>
                    <a:pt x="1277" y="996"/>
                    <a:pt x="1289" y="980"/>
                    <a:pt x="1294" y="978"/>
                  </a:cubicBezTo>
                  <a:cubicBezTo>
                    <a:pt x="1307" y="973"/>
                    <a:pt x="1319" y="932"/>
                    <a:pt x="1301" y="925"/>
                  </a:cubicBezTo>
                  <a:close/>
                  <a:moveTo>
                    <a:pt x="832" y="437"/>
                  </a:moveTo>
                  <a:cubicBezTo>
                    <a:pt x="843" y="436"/>
                    <a:pt x="851" y="425"/>
                    <a:pt x="862" y="431"/>
                  </a:cubicBezTo>
                  <a:cubicBezTo>
                    <a:pt x="856" y="438"/>
                    <a:pt x="837" y="448"/>
                    <a:pt x="832" y="437"/>
                  </a:cubicBezTo>
                  <a:close/>
                  <a:moveTo>
                    <a:pt x="868" y="418"/>
                  </a:moveTo>
                  <a:cubicBezTo>
                    <a:pt x="880" y="412"/>
                    <a:pt x="889" y="413"/>
                    <a:pt x="901" y="410"/>
                  </a:cubicBezTo>
                  <a:cubicBezTo>
                    <a:pt x="890" y="421"/>
                    <a:pt x="874" y="427"/>
                    <a:pt x="860" y="420"/>
                  </a:cubicBezTo>
                  <a:cubicBezTo>
                    <a:pt x="863" y="419"/>
                    <a:pt x="865" y="419"/>
                    <a:pt x="868" y="418"/>
                  </a:cubicBezTo>
                  <a:close/>
                  <a:moveTo>
                    <a:pt x="769" y="359"/>
                  </a:moveTo>
                  <a:cubicBezTo>
                    <a:pt x="776" y="358"/>
                    <a:pt x="779" y="360"/>
                    <a:pt x="784" y="353"/>
                  </a:cubicBezTo>
                  <a:cubicBezTo>
                    <a:pt x="786" y="356"/>
                    <a:pt x="790" y="358"/>
                    <a:pt x="792" y="361"/>
                  </a:cubicBezTo>
                  <a:cubicBezTo>
                    <a:pt x="791" y="358"/>
                    <a:pt x="791" y="355"/>
                    <a:pt x="791" y="352"/>
                  </a:cubicBezTo>
                  <a:cubicBezTo>
                    <a:pt x="798" y="357"/>
                    <a:pt x="806" y="360"/>
                    <a:pt x="813" y="367"/>
                  </a:cubicBezTo>
                  <a:cubicBezTo>
                    <a:pt x="821" y="375"/>
                    <a:pt x="819" y="384"/>
                    <a:pt x="833" y="388"/>
                  </a:cubicBezTo>
                  <a:cubicBezTo>
                    <a:pt x="842" y="391"/>
                    <a:pt x="852" y="383"/>
                    <a:pt x="859" y="392"/>
                  </a:cubicBezTo>
                  <a:cubicBezTo>
                    <a:pt x="867" y="403"/>
                    <a:pt x="857" y="406"/>
                    <a:pt x="848" y="401"/>
                  </a:cubicBezTo>
                  <a:cubicBezTo>
                    <a:pt x="848" y="409"/>
                    <a:pt x="845" y="416"/>
                    <a:pt x="839" y="420"/>
                  </a:cubicBezTo>
                  <a:cubicBezTo>
                    <a:pt x="834" y="410"/>
                    <a:pt x="836" y="412"/>
                    <a:pt x="828" y="411"/>
                  </a:cubicBezTo>
                  <a:cubicBezTo>
                    <a:pt x="840" y="388"/>
                    <a:pt x="801" y="387"/>
                    <a:pt x="796" y="413"/>
                  </a:cubicBezTo>
                  <a:cubicBezTo>
                    <a:pt x="795" y="416"/>
                    <a:pt x="794" y="457"/>
                    <a:pt x="784" y="432"/>
                  </a:cubicBezTo>
                  <a:cubicBezTo>
                    <a:pt x="781" y="424"/>
                    <a:pt x="792" y="405"/>
                    <a:pt x="793" y="397"/>
                  </a:cubicBezTo>
                  <a:cubicBezTo>
                    <a:pt x="790" y="399"/>
                    <a:pt x="787" y="400"/>
                    <a:pt x="784" y="402"/>
                  </a:cubicBezTo>
                  <a:cubicBezTo>
                    <a:pt x="795" y="387"/>
                    <a:pt x="804" y="380"/>
                    <a:pt x="823" y="387"/>
                  </a:cubicBezTo>
                  <a:cubicBezTo>
                    <a:pt x="819" y="375"/>
                    <a:pt x="811" y="381"/>
                    <a:pt x="802" y="379"/>
                  </a:cubicBezTo>
                  <a:cubicBezTo>
                    <a:pt x="794" y="378"/>
                    <a:pt x="795" y="390"/>
                    <a:pt x="790" y="379"/>
                  </a:cubicBezTo>
                  <a:cubicBezTo>
                    <a:pt x="785" y="371"/>
                    <a:pt x="786" y="377"/>
                    <a:pt x="779" y="379"/>
                  </a:cubicBezTo>
                  <a:cubicBezTo>
                    <a:pt x="781" y="375"/>
                    <a:pt x="783" y="371"/>
                    <a:pt x="785" y="367"/>
                  </a:cubicBezTo>
                  <a:cubicBezTo>
                    <a:pt x="772" y="381"/>
                    <a:pt x="758" y="376"/>
                    <a:pt x="743" y="379"/>
                  </a:cubicBezTo>
                  <a:cubicBezTo>
                    <a:pt x="752" y="372"/>
                    <a:pt x="761" y="367"/>
                    <a:pt x="769" y="359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51" name="Freeform 153"/>
            <p:cNvSpPr>
              <a:spLocks/>
            </p:cNvSpPr>
            <p:nvPr/>
          </p:nvSpPr>
          <p:spPr bwMode="auto">
            <a:xfrm>
              <a:off x="1258" y="1051"/>
              <a:ext cx="19" cy="11"/>
            </a:xfrm>
            <a:custGeom>
              <a:avLst/>
              <a:gdLst>
                <a:gd name="T0" fmla="*/ 11 w 11"/>
                <a:gd name="T1" fmla="*/ 6 h 6"/>
                <a:gd name="T2" fmla="*/ 0 w 11"/>
                <a:gd name="T3" fmla="*/ 0 h 6"/>
                <a:gd name="T4" fmla="*/ 11 w 11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">
                  <a:moveTo>
                    <a:pt x="11" y="6"/>
                  </a:moveTo>
                  <a:cubicBezTo>
                    <a:pt x="8" y="0"/>
                    <a:pt x="5" y="2"/>
                    <a:pt x="0" y="0"/>
                  </a:cubicBezTo>
                  <a:cubicBezTo>
                    <a:pt x="2" y="2"/>
                    <a:pt x="5" y="6"/>
                    <a:pt x="11" y="6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52" name="Freeform 154"/>
            <p:cNvSpPr>
              <a:spLocks/>
            </p:cNvSpPr>
            <p:nvPr/>
          </p:nvSpPr>
          <p:spPr bwMode="auto">
            <a:xfrm>
              <a:off x="449" y="1106"/>
              <a:ext cx="82" cy="57"/>
            </a:xfrm>
            <a:custGeom>
              <a:avLst/>
              <a:gdLst>
                <a:gd name="T0" fmla="*/ 0 w 46"/>
                <a:gd name="T1" fmla="*/ 4 h 32"/>
                <a:gd name="T2" fmla="*/ 6 w 46"/>
                <a:gd name="T3" fmla="*/ 5 h 32"/>
                <a:gd name="T4" fmla="*/ 3 w 46"/>
                <a:gd name="T5" fmla="*/ 8 h 32"/>
                <a:gd name="T6" fmla="*/ 21 w 46"/>
                <a:gd name="T7" fmla="*/ 16 h 32"/>
                <a:gd name="T8" fmla="*/ 46 w 46"/>
                <a:gd name="T9" fmla="*/ 32 h 32"/>
                <a:gd name="T10" fmla="*/ 0 w 46"/>
                <a:gd name="T11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32">
                  <a:moveTo>
                    <a:pt x="0" y="4"/>
                  </a:moveTo>
                  <a:cubicBezTo>
                    <a:pt x="2" y="4"/>
                    <a:pt x="4" y="4"/>
                    <a:pt x="6" y="5"/>
                  </a:cubicBezTo>
                  <a:cubicBezTo>
                    <a:pt x="5" y="6"/>
                    <a:pt x="4" y="7"/>
                    <a:pt x="3" y="8"/>
                  </a:cubicBezTo>
                  <a:cubicBezTo>
                    <a:pt x="9" y="12"/>
                    <a:pt x="13" y="15"/>
                    <a:pt x="21" y="16"/>
                  </a:cubicBezTo>
                  <a:cubicBezTo>
                    <a:pt x="17" y="24"/>
                    <a:pt x="35" y="31"/>
                    <a:pt x="46" y="32"/>
                  </a:cubicBezTo>
                  <a:cubicBezTo>
                    <a:pt x="41" y="19"/>
                    <a:pt x="14" y="0"/>
                    <a:pt x="0" y="4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53" name="Freeform 155"/>
            <p:cNvSpPr>
              <a:spLocks/>
            </p:cNvSpPr>
            <p:nvPr/>
          </p:nvSpPr>
          <p:spPr bwMode="auto">
            <a:xfrm>
              <a:off x="366" y="1032"/>
              <a:ext cx="25" cy="42"/>
            </a:xfrm>
            <a:custGeom>
              <a:avLst/>
              <a:gdLst>
                <a:gd name="T0" fmla="*/ 6 w 14"/>
                <a:gd name="T1" fmla="*/ 7 h 24"/>
                <a:gd name="T2" fmla="*/ 0 w 14"/>
                <a:gd name="T3" fmla="*/ 0 h 24"/>
                <a:gd name="T4" fmla="*/ 5 w 14"/>
                <a:gd name="T5" fmla="*/ 9 h 24"/>
                <a:gd name="T6" fmla="*/ 14 w 14"/>
                <a:gd name="T7" fmla="*/ 24 h 24"/>
                <a:gd name="T8" fmla="*/ 11 w 14"/>
                <a:gd name="T9" fmla="*/ 3 h 24"/>
                <a:gd name="T10" fmla="*/ 6 w 14"/>
                <a:gd name="T11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4">
                  <a:moveTo>
                    <a:pt x="6" y="7"/>
                  </a:moveTo>
                  <a:cubicBezTo>
                    <a:pt x="4" y="3"/>
                    <a:pt x="9" y="5"/>
                    <a:pt x="0" y="0"/>
                  </a:cubicBezTo>
                  <a:cubicBezTo>
                    <a:pt x="1" y="4"/>
                    <a:pt x="3" y="6"/>
                    <a:pt x="5" y="9"/>
                  </a:cubicBezTo>
                  <a:cubicBezTo>
                    <a:pt x="9" y="15"/>
                    <a:pt x="11" y="17"/>
                    <a:pt x="14" y="24"/>
                  </a:cubicBezTo>
                  <a:cubicBezTo>
                    <a:pt x="11" y="17"/>
                    <a:pt x="11" y="11"/>
                    <a:pt x="11" y="3"/>
                  </a:cubicBezTo>
                  <a:cubicBezTo>
                    <a:pt x="9" y="4"/>
                    <a:pt x="8" y="5"/>
                    <a:pt x="6" y="7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54" name="Freeform 156"/>
            <p:cNvSpPr>
              <a:spLocks/>
            </p:cNvSpPr>
            <p:nvPr/>
          </p:nvSpPr>
          <p:spPr bwMode="auto">
            <a:xfrm>
              <a:off x="-15" y="939"/>
              <a:ext cx="53" cy="31"/>
            </a:xfrm>
            <a:custGeom>
              <a:avLst/>
              <a:gdLst>
                <a:gd name="T0" fmla="*/ 21 w 30"/>
                <a:gd name="T1" fmla="*/ 0 h 17"/>
                <a:gd name="T2" fmla="*/ 12 w 30"/>
                <a:gd name="T3" fmla="*/ 14 h 17"/>
                <a:gd name="T4" fmla="*/ 21 w 30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7">
                  <a:moveTo>
                    <a:pt x="21" y="0"/>
                  </a:moveTo>
                  <a:cubicBezTo>
                    <a:pt x="9" y="1"/>
                    <a:pt x="0" y="17"/>
                    <a:pt x="12" y="14"/>
                  </a:cubicBezTo>
                  <a:cubicBezTo>
                    <a:pt x="19" y="13"/>
                    <a:pt x="30" y="4"/>
                    <a:pt x="21" y="0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55" name="Freeform 157"/>
            <p:cNvSpPr>
              <a:spLocks/>
            </p:cNvSpPr>
            <p:nvPr/>
          </p:nvSpPr>
          <p:spPr bwMode="auto">
            <a:xfrm>
              <a:off x="2899" y="1376"/>
              <a:ext cx="48" cy="39"/>
            </a:xfrm>
            <a:custGeom>
              <a:avLst/>
              <a:gdLst>
                <a:gd name="T0" fmla="*/ 27 w 27"/>
                <a:gd name="T1" fmla="*/ 0 h 22"/>
                <a:gd name="T2" fmla="*/ 0 w 27"/>
                <a:gd name="T3" fmla="*/ 2 h 22"/>
                <a:gd name="T4" fmla="*/ 27 w 27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22">
                  <a:moveTo>
                    <a:pt x="27" y="0"/>
                  </a:moveTo>
                  <a:cubicBezTo>
                    <a:pt x="18" y="4"/>
                    <a:pt x="8" y="2"/>
                    <a:pt x="0" y="2"/>
                  </a:cubicBezTo>
                  <a:cubicBezTo>
                    <a:pt x="11" y="15"/>
                    <a:pt x="25" y="22"/>
                    <a:pt x="27" y="0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56" name="Freeform 158"/>
            <p:cNvSpPr>
              <a:spLocks/>
            </p:cNvSpPr>
            <p:nvPr/>
          </p:nvSpPr>
          <p:spPr bwMode="auto">
            <a:xfrm>
              <a:off x="2836" y="1277"/>
              <a:ext cx="12" cy="32"/>
            </a:xfrm>
            <a:custGeom>
              <a:avLst/>
              <a:gdLst>
                <a:gd name="T0" fmla="*/ 6 w 7"/>
                <a:gd name="T1" fmla="*/ 0 h 18"/>
                <a:gd name="T2" fmla="*/ 0 w 7"/>
                <a:gd name="T3" fmla="*/ 4 h 18"/>
                <a:gd name="T4" fmla="*/ 4 w 7"/>
                <a:gd name="T5" fmla="*/ 18 h 18"/>
                <a:gd name="T6" fmla="*/ 6 w 7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8">
                  <a:moveTo>
                    <a:pt x="6" y="0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7"/>
                    <a:pt x="0" y="12"/>
                    <a:pt x="4" y="18"/>
                  </a:cubicBezTo>
                  <a:cubicBezTo>
                    <a:pt x="7" y="12"/>
                    <a:pt x="7" y="6"/>
                    <a:pt x="6" y="0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57" name="Freeform 159"/>
            <p:cNvSpPr>
              <a:spLocks/>
            </p:cNvSpPr>
            <p:nvPr/>
          </p:nvSpPr>
          <p:spPr bwMode="auto">
            <a:xfrm>
              <a:off x="2816" y="1293"/>
              <a:ext cx="69" cy="65"/>
            </a:xfrm>
            <a:custGeom>
              <a:avLst/>
              <a:gdLst>
                <a:gd name="T0" fmla="*/ 10 w 39"/>
                <a:gd name="T1" fmla="*/ 23 h 37"/>
                <a:gd name="T2" fmla="*/ 11 w 39"/>
                <a:gd name="T3" fmla="*/ 37 h 37"/>
                <a:gd name="T4" fmla="*/ 10 w 39"/>
                <a:gd name="T5" fmla="*/ 2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7">
                  <a:moveTo>
                    <a:pt x="10" y="23"/>
                  </a:moveTo>
                  <a:cubicBezTo>
                    <a:pt x="8" y="29"/>
                    <a:pt x="8" y="32"/>
                    <a:pt x="11" y="37"/>
                  </a:cubicBezTo>
                  <a:cubicBezTo>
                    <a:pt x="39" y="25"/>
                    <a:pt x="0" y="0"/>
                    <a:pt x="10" y="23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58" name="Freeform 160"/>
            <p:cNvSpPr>
              <a:spLocks/>
            </p:cNvSpPr>
            <p:nvPr/>
          </p:nvSpPr>
          <p:spPr bwMode="auto">
            <a:xfrm>
              <a:off x="2729" y="1337"/>
              <a:ext cx="13" cy="16"/>
            </a:xfrm>
            <a:custGeom>
              <a:avLst/>
              <a:gdLst>
                <a:gd name="T0" fmla="*/ 7 w 7"/>
                <a:gd name="T1" fmla="*/ 6 h 9"/>
                <a:gd name="T2" fmla="*/ 0 w 7"/>
                <a:gd name="T3" fmla="*/ 4 h 9"/>
                <a:gd name="T4" fmla="*/ 7 w 7"/>
                <a:gd name="T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7" y="6"/>
                  </a:moveTo>
                  <a:cubicBezTo>
                    <a:pt x="4" y="5"/>
                    <a:pt x="6" y="0"/>
                    <a:pt x="0" y="4"/>
                  </a:cubicBezTo>
                  <a:cubicBezTo>
                    <a:pt x="3" y="9"/>
                    <a:pt x="5" y="5"/>
                    <a:pt x="7" y="6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59" name="Freeform 161"/>
            <p:cNvSpPr>
              <a:spLocks/>
            </p:cNvSpPr>
            <p:nvPr/>
          </p:nvSpPr>
          <p:spPr bwMode="auto">
            <a:xfrm>
              <a:off x="2855" y="989"/>
              <a:ext cx="18" cy="14"/>
            </a:xfrm>
            <a:custGeom>
              <a:avLst/>
              <a:gdLst>
                <a:gd name="T0" fmla="*/ 8 w 10"/>
                <a:gd name="T1" fmla="*/ 8 h 8"/>
                <a:gd name="T2" fmla="*/ 0 w 10"/>
                <a:gd name="T3" fmla="*/ 0 h 8"/>
                <a:gd name="T4" fmla="*/ 8 w 10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8">
                  <a:moveTo>
                    <a:pt x="8" y="8"/>
                  </a:moveTo>
                  <a:cubicBezTo>
                    <a:pt x="10" y="7"/>
                    <a:pt x="8" y="3"/>
                    <a:pt x="0" y="0"/>
                  </a:cubicBezTo>
                  <a:cubicBezTo>
                    <a:pt x="1" y="5"/>
                    <a:pt x="4" y="4"/>
                    <a:pt x="8" y="8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60" name="Freeform 162"/>
            <p:cNvSpPr>
              <a:spLocks/>
            </p:cNvSpPr>
            <p:nvPr/>
          </p:nvSpPr>
          <p:spPr bwMode="auto">
            <a:xfrm>
              <a:off x="2997" y="925"/>
              <a:ext cx="14" cy="23"/>
            </a:xfrm>
            <a:custGeom>
              <a:avLst/>
              <a:gdLst>
                <a:gd name="T0" fmla="*/ 8 w 8"/>
                <a:gd name="T1" fmla="*/ 0 h 13"/>
                <a:gd name="T2" fmla="*/ 0 w 8"/>
                <a:gd name="T3" fmla="*/ 13 h 13"/>
                <a:gd name="T4" fmla="*/ 5 w 8"/>
                <a:gd name="T5" fmla="*/ 5 h 13"/>
                <a:gd name="T6" fmla="*/ 8 w 8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3">
                  <a:moveTo>
                    <a:pt x="8" y="0"/>
                  </a:moveTo>
                  <a:cubicBezTo>
                    <a:pt x="3" y="6"/>
                    <a:pt x="2" y="8"/>
                    <a:pt x="0" y="13"/>
                  </a:cubicBezTo>
                  <a:cubicBezTo>
                    <a:pt x="2" y="11"/>
                    <a:pt x="3" y="8"/>
                    <a:pt x="5" y="5"/>
                  </a:cubicBezTo>
                  <a:cubicBezTo>
                    <a:pt x="6" y="3"/>
                    <a:pt x="7" y="2"/>
                    <a:pt x="8" y="0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61" name="Freeform 163"/>
            <p:cNvSpPr>
              <a:spLocks/>
            </p:cNvSpPr>
            <p:nvPr/>
          </p:nvSpPr>
          <p:spPr bwMode="auto">
            <a:xfrm>
              <a:off x="3098" y="1431"/>
              <a:ext cx="39" cy="7"/>
            </a:xfrm>
            <a:custGeom>
              <a:avLst/>
              <a:gdLst>
                <a:gd name="T0" fmla="*/ 22 w 22"/>
                <a:gd name="T1" fmla="*/ 3 h 4"/>
                <a:gd name="T2" fmla="*/ 0 w 22"/>
                <a:gd name="T3" fmla="*/ 1 h 4"/>
                <a:gd name="T4" fmla="*/ 22 w 22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4">
                  <a:moveTo>
                    <a:pt x="22" y="3"/>
                  </a:moveTo>
                  <a:cubicBezTo>
                    <a:pt x="14" y="1"/>
                    <a:pt x="7" y="0"/>
                    <a:pt x="0" y="1"/>
                  </a:cubicBezTo>
                  <a:cubicBezTo>
                    <a:pt x="7" y="3"/>
                    <a:pt x="14" y="4"/>
                    <a:pt x="22" y="3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62" name="Freeform 164"/>
            <p:cNvSpPr>
              <a:spLocks/>
            </p:cNvSpPr>
            <p:nvPr/>
          </p:nvSpPr>
          <p:spPr bwMode="auto">
            <a:xfrm>
              <a:off x="3245" y="1426"/>
              <a:ext cx="36" cy="17"/>
            </a:xfrm>
            <a:custGeom>
              <a:avLst/>
              <a:gdLst>
                <a:gd name="T0" fmla="*/ 20 w 20"/>
                <a:gd name="T1" fmla="*/ 0 h 10"/>
                <a:gd name="T2" fmla="*/ 0 w 20"/>
                <a:gd name="T3" fmla="*/ 7 h 10"/>
                <a:gd name="T4" fmla="*/ 4 w 20"/>
                <a:gd name="T5" fmla="*/ 10 h 10"/>
                <a:gd name="T6" fmla="*/ 20 w 20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0">
                  <a:moveTo>
                    <a:pt x="20" y="0"/>
                  </a:moveTo>
                  <a:cubicBezTo>
                    <a:pt x="13" y="1"/>
                    <a:pt x="6" y="4"/>
                    <a:pt x="0" y="7"/>
                  </a:cubicBezTo>
                  <a:cubicBezTo>
                    <a:pt x="1" y="8"/>
                    <a:pt x="3" y="9"/>
                    <a:pt x="4" y="10"/>
                  </a:cubicBezTo>
                  <a:cubicBezTo>
                    <a:pt x="11" y="8"/>
                    <a:pt x="16" y="5"/>
                    <a:pt x="20" y="0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63" name="Freeform 165"/>
            <p:cNvSpPr>
              <a:spLocks/>
            </p:cNvSpPr>
            <p:nvPr/>
          </p:nvSpPr>
          <p:spPr bwMode="auto">
            <a:xfrm>
              <a:off x="3609" y="1857"/>
              <a:ext cx="17" cy="9"/>
            </a:xfrm>
            <a:custGeom>
              <a:avLst/>
              <a:gdLst>
                <a:gd name="T0" fmla="*/ 10 w 10"/>
                <a:gd name="T1" fmla="*/ 0 h 5"/>
                <a:gd name="T2" fmla="*/ 0 w 10"/>
                <a:gd name="T3" fmla="*/ 2 h 5"/>
                <a:gd name="T4" fmla="*/ 10 w 1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5">
                  <a:moveTo>
                    <a:pt x="10" y="0"/>
                  </a:moveTo>
                  <a:cubicBezTo>
                    <a:pt x="6" y="0"/>
                    <a:pt x="3" y="1"/>
                    <a:pt x="0" y="2"/>
                  </a:cubicBezTo>
                  <a:cubicBezTo>
                    <a:pt x="4" y="2"/>
                    <a:pt x="5" y="5"/>
                    <a:pt x="10" y="0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64" name="Freeform 166"/>
            <p:cNvSpPr>
              <a:spLocks/>
            </p:cNvSpPr>
            <p:nvPr/>
          </p:nvSpPr>
          <p:spPr bwMode="auto">
            <a:xfrm>
              <a:off x="3499" y="602"/>
              <a:ext cx="55" cy="36"/>
            </a:xfrm>
            <a:custGeom>
              <a:avLst/>
              <a:gdLst>
                <a:gd name="T0" fmla="*/ 13 w 31"/>
                <a:gd name="T1" fmla="*/ 3 h 20"/>
                <a:gd name="T2" fmla="*/ 29 w 31"/>
                <a:gd name="T3" fmla="*/ 9 h 20"/>
                <a:gd name="T4" fmla="*/ 13 w 31"/>
                <a:gd name="T5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20">
                  <a:moveTo>
                    <a:pt x="13" y="3"/>
                  </a:moveTo>
                  <a:cubicBezTo>
                    <a:pt x="0" y="20"/>
                    <a:pt x="28" y="15"/>
                    <a:pt x="29" y="9"/>
                  </a:cubicBezTo>
                  <a:cubicBezTo>
                    <a:pt x="31" y="0"/>
                    <a:pt x="18" y="0"/>
                    <a:pt x="13" y="3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65" name="Freeform 167"/>
            <p:cNvSpPr>
              <a:spLocks/>
            </p:cNvSpPr>
            <p:nvPr/>
          </p:nvSpPr>
          <p:spPr bwMode="auto">
            <a:xfrm>
              <a:off x="3697" y="577"/>
              <a:ext cx="30" cy="22"/>
            </a:xfrm>
            <a:custGeom>
              <a:avLst/>
              <a:gdLst>
                <a:gd name="T0" fmla="*/ 0 w 17"/>
                <a:gd name="T1" fmla="*/ 2 h 12"/>
                <a:gd name="T2" fmla="*/ 17 w 17"/>
                <a:gd name="T3" fmla="*/ 9 h 12"/>
                <a:gd name="T4" fmla="*/ 0 w 17"/>
                <a:gd name="T5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2">
                  <a:moveTo>
                    <a:pt x="0" y="2"/>
                  </a:moveTo>
                  <a:cubicBezTo>
                    <a:pt x="4" y="9"/>
                    <a:pt x="10" y="12"/>
                    <a:pt x="17" y="9"/>
                  </a:cubicBezTo>
                  <a:cubicBezTo>
                    <a:pt x="13" y="2"/>
                    <a:pt x="7" y="0"/>
                    <a:pt x="0" y="2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66" name="Freeform 168"/>
            <p:cNvSpPr>
              <a:spLocks/>
            </p:cNvSpPr>
            <p:nvPr/>
          </p:nvSpPr>
          <p:spPr bwMode="auto">
            <a:xfrm>
              <a:off x="5233" y="396"/>
              <a:ext cx="78" cy="39"/>
            </a:xfrm>
            <a:custGeom>
              <a:avLst/>
              <a:gdLst>
                <a:gd name="T0" fmla="*/ 44 w 44"/>
                <a:gd name="T1" fmla="*/ 10 h 22"/>
                <a:gd name="T2" fmla="*/ 0 w 44"/>
                <a:gd name="T3" fmla="*/ 0 h 22"/>
                <a:gd name="T4" fmla="*/ 44 w 44"/>
                <a:gd name="T5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2">
                  <a:moveTo>
                    <a:pt x="44" y="10"/>
                  </a:moveTo>
                  <a:cubicBezTo>
                    <a:pt x="33" y="2"/>
                    <a:pt x="14" y="4"/>
                    <a:pt x="0" y="0"/>
                  </a:cubicBezTo>
                  <a:cubicBezTo>
                    <a:pt x="9" y="14"/>
                    <a:pt x="30" y="22"/>
                    <a:pt x="44" y="10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67" name="Freeform 169"/>
            <p:cNvSpPr>
              <a:spLocks/>
            </p:cNvSpPr>
            <p:nvPr/>
          </p:nvSpPr>
          <p:spPr bwMode="auto">
            <a:xfrm>
              <a:off x="5121" y="446"/>
              <a:ext cx="18" cy="12"/>
            </a:xfrm>
            <a:custGeom>
              <a:avLst/>
              <a:gdLst>
                <a:gd name="T0" fmla="*/ 10 w 10"/>
                <a:gd name="T1" fmla="*/ 0 h 7"/>
                <a:gd name="T2" fmla="*/ 0 w 10"/>
                <a:gd name="T3" fmla="*/ 0 h 7"/>
                <a:gd name="T4" fmla="*/ 10 w 10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7">
                  <a:moveTo>
                    <a:pt x="1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7"/>
                    <a:pt x="5" y="1"/>
                    <a:pt x="10" y="0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68" name="Freeform 170"/>
            <p:cNvSpPr>
              <a:spLocks/>
            </p:cNvSpPr>
            <p:nvPr/>
          </p:nvSpPr>
          <p:spPr bwMode="auto">
            <a:xfrm>
              <a:off x="1564" y="1126"/>
              <a:ext cx="45" cy="19"/>
            </a:xfrm>
            <a:custGeom>
              <a:avLst/>
              <a:gdLst>
                <a:gd name="T0" fmla="*/ 0 w 25"/>
                <a:gd name="T1" fmla="*/ 1 h 11"/>
                <a:gd name="T2" fmla="*/ 20 w 25"/>
                <a:gd name="T3" fmla="*/ 11 h 11"/>
                <a:gd name="T4" fmla="*/ 25 w 25"/>
                <a:gd name="T5" fmla="*/ 9 h 11"/>
                <a:gd name="T6" fmla="*/ 0 w 25"/>
                <a:gd name="T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11">
                  <a:moveTo>
                    <a:pt x="0" y="1"/>
                  </a:moveTo>
                  <a:cubicBezTo>
                    <a:pt x="6" y="6"/>
                    <a:pt x="13" y="9"/>
                    <a:pt x="20" y="11"/>
                  </a:cubicBezTo>
                  <a:cubicBezTo>
                    <a:pt x="21" y="11"/>
                    <a:pt x="23" y="10"/>
                    <a:pt x="25" y="9"/>
                  </a:cubicBezTo>
                  <a:cubicBezTo>
                    <a:pt x="18" y="4"/>
                    <a:pt x="9" y="0"/>
                    <a:pt x="0" y="1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69" name="Freeform 171"/>
            <p:cNvSpPr>
              <a:spLocks/>
            </p:cNvSpPr>
            <p:nvPr/>
          </p:nvSpPr>
          <p:spPr bwMode="auto">
            <a:xfrm>
              <a:off x="1570" y="1193"/>
              <a:ext cx="32" cy="29"/>
            </a:xfrm>
            <a:custGeom>
              <a:avLst/>
              <a:gdLst>
                <a:gd name="T0" fmla="*/ 0 w 18"/>
                <a:gd name="T1" fmla="*/ 0 h 16"/>
                <a:gd name="T2" fmla="*/ 18 w 18"/>
                <a:gd name="T3" fmla="*/ 6 h 16"/>
                <a:gd name="T4" fmla="*/ 0 w 18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6">
                  <a:moveTo>
                    <a:pt x="0" y="0"/>
                  </a:moveTo>
                  <a:cubicBezTo>
                    <a:pt x="1" y="8"/>
                    <a:pt x="13" y="16"/>
                    <a:pt x="18" y="6"/>
                  </a:cubicBezTo>
                  <a:cubicBezTo>
                    <a:pt x="10" y="7"/>
                    <a:pt x="7" y="4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70" name="Freeform 172"/>
            <p:cNvSpPr>
              <a:spLocks/>
            </p:cNvSpPr>
            <p:nvPr/>
          </p:nvSpPr>
          <p:spPr bwMode="auto">
            <a:xfrm>
              <a:off x="1610" y="1195"/>
              <a:ext cx="31" cy="37"/>
            </a:xfrm>
            <a:custGeom>
              <a:avLst/>
              <a:gdLst>
                <a:gd name="T0" fmla="*/ 17 w 17"/>
                <a:gd name="T1" fmla="*/ 8 h 21"/>
                <a:gd name="T2" fmla="*/ 12 w 17"/>
                <a:gd name="T3" fmla="*/ 0 h 21"/>
                <a:gd name="T4" fmla="*/ 17 w 17"/>
                <a:gd name="T5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21">
                  <a:moveTo>
                    <a:pt x="17" y="8"/>
                  </a:moveTo>
                  <a:cubicBezTo>
                    <a:pt x="16" y="5"/>
                    <a:pt x="14" y="2"/>
                    <a:pt x="12" y="0"/>
                  </a:cubicBezTo>
                  <a:cubicBezTo>
                    <a:pt x="0" y="8"/>
                    <a:pt x="7" y="21"/>
                    <a:pt x="17" y="8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71" name="Freeform 173"/>
            <p:cNvSpPr>
              <a:spLocks/>
            </p:cNvSpPr>
            <p:nvPr/>
          </p:nvSpPr>
          <p:spPr bwMode="auto">
            <a:xfrm>
              <a:off x="-226" y="872"/>
              <a:ext cx="28" cy="14"/>
            </a:xfrm>
            <a:custGeom>
              <a:avLst/>
              <a:gdLst>
                <a:gd name="T0" fmla="*/ 6 w 16"/>
                <a:gd name="T1" fmla="*/ 5 h 8"/>
                <a:gd name="T2" fmla="*/ 0 w 16"/>
                <a:gd name="T3" fmla="*/ 5 h 8"/>
                <a:gd name="T4" fmla="*/ 16 w 16"/>
                <a:gd name="T5" fmla="*/ 8 h 8"/>
                <a:gd name="T6" fmla="*/ 6 w 16"/>
                <a:gd name="T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8">
                  <a:moveTo>
                    <a:pt x="6" y="5"/>
                  </a:moveTo>
                  <a:cubicBezTo>
                    <a:pt x="4" y="5"/>
                    <a:pt x="2" y="5"/>
                    <a:pt x="0" y="5"/>
                  </a:cubicBezTo>
                  <a:cubicBezTo>
                    <a:pt x="6" y="8"/>
                    <a:pt x="9" y="8"/>
                    <a:pt x="16" y="8"/>
                  </a:cubicBezTo>
                  <a:cubicBezTo>
                    <a:pt x="12" y="0"/>
                    <a:pt x="11" y="5"/>
                    <a:pt x="6" y="5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72" name="Freeform 174"/>
            <p:cNvSpPr>
              <a:spLocks/>
            </p:cNvSpPr>
            <p:nvPr/>
          </p:nvSpPr>
          <p:spPr bwMode="auto">
            <a:xfrm>
              <a:off x="-22" y="1742"/>
              <a:ext cx="14" cy="19"/>
            </a:xfrm>
            <a:custGeom>
              <a:avLst/>
              <a:gdLst>
                <a:gd name="T0" fmla="*/ 8 w 8"/>
                <a:gd name="T1" fmla="*/ 3 h 11"/>
                <a:gd name="T2" fmla="*/ 0 w 8"/>
                <a:gd name="T3" fmla="*/ 0 h 11"/>
                <a:gd name="T4" fmla="*/ 8 w 8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1">
                  <a:moveTo>
                    <a:pt x="8" y="3"/>
                  </a:moveTo>
                  <a:cubicBezTo>
                    <a:pt x="5" y="2"/>
                    <a:pt x="2" y="1"/>
                    <a:pt x="0" y="0"/>
                  </a:cubicBezTo>
                  <a:cubicBezTo>
                    <a:pt x="0" y="11"/>
                    <a:pt x="3" y="5"/>
                    <a:pt x="8" y="3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73" name="Freeform 175"/>
            <p:cNvSpPr>
              <a:spLocks/>
            </p:cNvSpPr>
            <p:nvPr/>
          </p:nvSpPr>
          <p:spPr bwMode="auto">
            <a:xfrm>
              <a:off x="-35" y="1722"/>
              <a:ext cx="9" cy="4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0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1"/>
                    <a:pt x="2" y="1"/>
                    <a:pt x="0" y="0"/>
                  </a:cubicBezTo>
                  <a:cubicBezTo>
                    <a:pt x="1" y="2"/>
                    <a:pt x="3" y="2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74" name="Freeform 176"/>
            <p:cNvSpPr>
              <a:spLocks/>
            </p:cNvSpPr>
            <p:nvPr/>
          </p:nvSpPr>
          <p:spPr bwMode="auto">
            <a:xfrm>
              <a:off x="-51" y="1715"/>
              <a:ext cx="13" cy="9"/>
            </a:xfrm>
            <a:custGeom>
              <a:avLst/>
              <a:gdLst>
                <a:gd name="T0" fmla="*/ 7 w 7"/>
                <a:gd name="T1" fmla="*/ 0 h 5"/>
                <a:gd name="T2" fmla="*/ 0 w 7"/>
                <a:gd name="T3" fmla="*/ 0 h 5"/>
                <a:gd name="T4" fmla="*/ 7 w 7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cubicBezTo>
                    <a:pt x="5" y="0"/>
                    <a:pt x="3" y="0"/>
                    <a:pt x="0" y="0"/>
                  </a:cubicBezTo>
                  <a:cubicBezTo>
                    <a:pt x="3" y="5"/>
                    <a:pt x="3" y="1"/>
                    <a:pt x="7" y="0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75" name="Freeform 177"/>
            <p:cNvSpPr>
              <a:spLocks/>
            </p:cNvSpPr>
            <p:nvPr/>
          </p:nvSpPr>
          <p:spPr bwMode="auto">
            <a:xfrm>
              <a:off x="-65" y="1703"/>
              <a:ext cx="11" cy="10"/>
            </a:xfrm>
            <a:custGeom>
              <a:avLst/>
              <a:gdLst>
                <a:gd name="T0" fmla="*/ 2 w 6"/>
                <a:gd name="T1" fmla="*/ 4 h 6"/>
                <a:gd name="T2" fmla="*/ 5 w 6"/>
                <a:gd name="T3" fmla="*/ 5 h 6"/>
                <a:gd name="T4" fmla="*/ 2 w 6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4"/>
                  </a:moveTo>
                  <a:cubicBezTo>
                    <a:pt x="2" y="3"/>
                    <a:pt x="0" y="6"/>
                    <a:pt x="5" y="5"/>
                  </a:cubicBezTo>
                  <a:cubicBezTo>
                    <a:pt x="6" y="0"/>
                    <a:pt x="4" y="5"/>
                    <a:pt x="2" y="4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176" name="Freeform 178"/>
            <p:cNvSpPr>
              <a:spLocks/>
            </p:cNvSpPr>
            <p:nvPr/>
          </p:nvSpPr>
          <p:spPr bwMode="auto">
            <a:xfrm>
              <a:off x="-90" y="1690"/>
              <a:ext cx="9" cy="16"/>
            </a:xfrm>
            <a:custGeom>
              <a:avLst/>
              <a:gdLst>
                <a:gd name="T0" fmla="*/ 0 w 5"/>
                <a:gd name="T1" fmla="*/ 4 h 9"/>
                <a:gd name="T2" fmla="*/ 5 w 5"/>
                <a:gd name="T3" fmla="*/ 4 h 9"/>
                <a:gd name="T4" fmla="*/ 0 w 5"/>
                <a:gd name="T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4"/>
                  </a:moveTo>
                  <a:cubicBezTo>
                    <a:pt x="4" y="9"/>
                    <a:pt x="4" y="4"/>
                    <a:pt x="5" y="4"/>
                  </a:cubicBezTo>
                  <a:cubicBezTo>
                    <a:pt x="2" y="5"/>
                    <a:pt x="3" y="0"/>
                    <a:pt x="0" y="4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</p:grpSp>
      <p:grpSp>
        <p:nvGrpSpPr>
          <p:cNvPr id="177" name="Group 176"/>
          <p:cNvGrpSpPr/>
          <p:nvPr/>
        </p:nvGrpSpPr>
        <p:grpSpPr>
          <a:xfrm>
            <a:off x="5064011" y="968327"/>
            <a:ext cx="2283740" cy="1695766"/>
            <a:chOff x="5064011" y="1294147"/>
            <a:chExt cx="2283740" cy="1695766"/>
          </a:xfrm>
        </p:grpSpPr>
        <p:grpSp>
          <p:nvGrpSpPr>
            <p:cNvPr id="178" name="Group 177"/>
            <p:cNvGrpSpPr/>
            <p:nvPr/>
          </p:nvGrpSpPr>
          <p:grpSpPr>
            <a:xfrm>
              <a:off x="5910904" y="2399958"/>
              <a:ext cx="589955" cy="589955"/>
              <a:chOff x="6690227" y="2339236"/>
              <a:chExt cx="589955" cy="589955"/>
            </a:xfrm>
          </p:grpSpPr>
          <p:sp>
            <p:nvSpPr>
              <p:cNvPr id="180" name="Oval 179"/>
              <p:cNvSpPr/>
              <p:nvPr/>
            </p:nvSpPr>
            <p:spPr>
              <a:xfrm>
                <a:off x="6690227" y="2339236"/>
                <a:ext cx="589955" cy="589955"/>
              </a:xfrm>
              <a:prstGeom prst="ellipse">
                <a:avLst/>
              </a:prstGeom>
              <a:solidFill>
                <a:schemeClr val="accent1">
                  <a:alpha val="2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81" name="Oval 180"/>
              <p:cNvSpPr/>
              <p:nvPr/>
            </p:nvSpPr>
            <p:spPr>
              <a:xfrm>
                <a:off x="6763583" y="2412592"/>
                <a:ext cx="443242" cy="443242"/>
              </a:xfrm>
              <a:prstGeom prst="ellipse">
                <a:avLst/>
              </a:prstGeom>
              <a:solidFill>
                <a:schemeClr val="accent1">
                  <a:alpha val="3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82" name="Oval 181"/>
              <p:cNvSpPr/>
              <p:nvPr/>
            </p:nvSpPr>
            <p:spPr>
              <a:xfrm>
                <a:off x="6860105" y="2509114"/>
                <a:ext cx="250198" cy="25019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ource Sans Pro" charset="0"/>
                </a:endParaRPr>
              </a:p>
            </p:txBody>
          </p:sp>
        </p:grpSp>
        <p:sp>
          <p:nvSpPr>
            <p:cNvPr id="179" name="Down Arrow Callout 178"/>
            <p:cNvSpPr/>
            <p:nvPr/>
          </p:nvSpPr>
          <p:spPr>
            <a:xfrm>
              <a:off x="5064011" y="1294147"/>
              <a:ext cx="2283740" cy="1332017"/>
            </a:xfrm>
            <a:prstGeom prst="downArrowCallout">
              <a:avLst>
                <a:gd name="adj1" fmla="val 16423"/>
                <a:gd name="adj2" fmla="val 14994"/>
                <a:gd name="adj3" fmla="val 12464"/>
                <a:gd name="adj4" fmla="val 77817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tIns="0" rIns="91440" bIns="0" rtlCol="0" anchor="ctr"/>
            <a:lstStyle/>
            <a:p>
              <a:pPr algn="ctr">
                <a:lnSpc>
                  <a:spcPct val="90000"/>
                </a:lnSpc>
              </a:pPr>
              <a:r>
                <a:rPr lang="en-US" sz="280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Germany</a:t>
              </a:r>
            </a:p>
            <a:p>
              <a:pPr algn="ctr">
                <a:lnSpc>
                  <a:spcPct val="90000"/>
                </a:lnSpc>
                <a:spcBef>
                  <a:spcPts val="400"/>
                </a:spcBef>
              </a:pPr>
              <a:r>
                <a:rPr lang="en-US" sz="1200" dirty="0" err="1">
                  <a:latin typeface="Source Sans Pro" charset="0"/>
                </a:rPr>
                <a:t>Lorem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ipsum</a:t>
              </a:r>
              <a:r>
                <a:rPr lang="en-US" sz="1200" dirty="0">
                  <a:latin typeface="Source Sans Pro" charset="0"/>
                </a:rPr>
                <a:t> dolor sit </a:t>
              </a:r>
              <a:r>
                <a:rPr lang="en-US" sz="1200" dirty="0" err="1">
                  <a:latin typeface="Source Sans Pro" charset="0"/>
                </a:rPr>
                <a:t>amet</a:t>
              </a:r>
              <a:r>
                <a:rPr lang="en-US" sz="1200" dirty="0">
                  <a:latin typeface="Source Sans Pro" charset="0"/>
                </a:rPr>
                <a:t>, </a:t>
              </a:r>
              <a:r>
                <a:rPr lang="en-US" sz="1200" dirty="0" err="1">
                  <a:latin typeface="Source Sans Pro" charset="0"/>
                </a:rPr>
                <a:t>consectetur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adipiscing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elit</a:t>
              </a:r>
              <a:r>
                <a:rPr lang="en-US" dirty="0">
                  <a:latin typeface="Source Sans Pro" charset="0"/>
                </a:rPr>
                <a:t>. </a:t>
              </a:r>
            </a:p>
          </p:txBody>
        </p:sp>
      </p:grpSp>
      <p:grpSp>
        <p:nvGrpSpPr>
          <p:cNvPr id="183" name="Group 182"/>
          <p:cNvGrpSpPr/>
          <p:nvPr/>
        </p:nvGrpSpPr>
        <p:grpSpPr>
          <a:xfrm>
            <a:off x="1439689" y="1346894"/>
            <a:ext cx="2283740" cy="1695766"/>
            <a:chOff x="5064011" y="1294147"/>
            <a:chExt cx="2283740" cy="1695766"/>
          </a:xfrm>
        </p:grpSpPr>
        <p:grpSp>
          <p:nvGrpSpPr>
            <p:cNvPr id="184" name="Group 183"/>
            <p:cNvGrpSpPr/>
            <p:nvPr/>
          </p:nvGrpSpPr>
          <p:grpSpPr>
            <a:xfrm>
              <a:off x="5910904" y="2399958"/>
              <a:ext cx="589955" cy="589955"/>
              <a:chOff x="6690227" y="2339236"/>
              <a:chExt cx="589955" cy="589955"/>
            </a:xfrm>
          </p:grpSpPr>
          <p:sp>
            <p:nvSpPr>
              <p:cNvPr id="186" name="Oval 185"/>
              <p:cNvSpPr/>
              <p:nvPr/>
            </p:nvSpPr>
            <p:spPr>
              <a:xfrm>
                <a:off x="6690227" y="2339236"/>
                <a:ext cx="589955" cy="589955"/>
              </a:xfrm>
              <a:prstGeom prst="ellipse">
                <a:avLst/>
              </a:prstGeom>
              <a:solidFill>
                <a:schemeClr val="accent2">
                  <a:alpha val="2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87" name="Oval 186"/>
              <p:cNvSpPr/>
              <p:nvPr/>
            </p:nvSpPr>
            <p:spPr>
              <a:xfrm>
                <a:off x="6763583" y="2412592"/>
                <a:ext cx="443242" cy="443242"/>
              </a:xfrm>
              <a:prstGeom prst="ellipse">
                <a:avLst/>
              </a:prstGeom>
              <a:solidFill>
                <a:schemeClr val="accent2">
                  <a:alpha val="3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88" name="Oval 187"/>
              <p:cNvSpPr/>
              <p:nvPr/>
            </p:nvSpPr>
            <p:spPr>
              <a:xfrm>
                <a:off x="6860105" y="2509114"/>
                <a:ext cx="250198" cy="25019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ource Sans Pro" charset="0"/>
                </a:endParaRPr>
              </a:p>
            </p:txBody>
          </p:sp>
        </p:grpSp>
        <p:sp>
          <p:nvSpPr>
            <p:cNvPr id="185" name="Down Arrow Callout 184"/>
            <p:cNvSpPr/>
            <p:nvPr/>
          </p:nvSpPr>
          <p:spPr>
            <a:xfrm>
              <a:off x="5064011" y="1294147"/>
              <a:ext cx="2283740" cy="1332017"/>
            </a:xfrm>
            <a:prstGeom prst="downArrowCallout">
              <a:avLst>
                <a:gd name="adj1" fmla="val 16423"/>
                <a:gd name="adj2" fmla="val 14994"/>
                <a:gd name="adj3" fmla="val 12464"/>
                <a:gd name="adj4" fmla="val 77817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tIns="0" rIns="91440" bIns="0" rtlCol="0" anchor="ctr"/>
            <a:lstStyle/>
            <a:p>
              <a:pPr algn="ctr">
                <a:lnSpc>
                  <a:spcPct val="90000"/>
                </a:lnSpc>
              </a:pPr>
              <a:r>
                <a:rPr lang="en-US" sz="280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USA</a:t>
              </a:r>
            </a:p>
            <a:p>
              <a:pPr algn="ctr">
                <a:lnSpc>
                  <a:spcPct val="90000"/>
                </a:lnSpc>
                <a:spcBef>
                  <a:spcPts val="400"/>
                </a:spcBef>
              </a:pPr>
              <a:r>
                <a:rPr lang="en-US" sz="1200" dirty="0" err="1">
                  <a:latin typeface="Source Sans Pro" charset="0"/>
                </a:rPr>
                <a:t>Lorem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ipsum</a:t>
              </a:r>
              <a:r>
                <a:rPr lang="en-US" sz="1200" dirty="0">
                  <a:latin typeface="Source Sans Pro" charset="0"/>
                </a:rPr>
                <a:t> dolor sit </a:t>
              </a:r>
              <a:r>
                <a:rPr lang="en-US" sz="1200" dirty="0" err="1">
                  <a:latin typeface="Source Sans Pro" charset="0"/>
                </a:rPr>
                <a:t>amet</a:t>
              </a:r>
              <a:r>
                <a:rPr lang="en-US" sz="1200" dirty="0">
                  <a:latin typeface="Source Sans Pro" charset="0"/>
                </a:rPr>
                <a:t>, </a:t>
              </a:r>
              <a:r>
                <a:rPr lang="en-US" sz="1200" dirty="0" err="1">
                  <a:latin typeface="Source Sans Pro" charset="0"/>
                </a:rPr>
                <a:t>consectetur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adipiscing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elit</a:t>
              </a:r>
              <a:r>
                <a:rPr lang="en-US" dirty="0">
                  <a:latin typeface="Source Sans Pro" charset="0"/>
                </a:rPr>
                <a:t>. </a:t>
              </a:r>
            </a:p>
          </p:txBody>
        </p:sp>
      </p:grpSp>
      <p:grpSp>
        <p:nvGrpSpPr>
          <p:cNvPr id="189" name="Group 188"/>
          <p:cNvGrpSpPr/>
          <p:nvPr/>
        </p:nvGrpSpPr>
        <p:grpSpPr>
          <a:xfrm>
            <a:off x="5234541" y="3100711"/>
            <a:ext cx="2283740" cy="1695766"/>
            <a:chOff x="5064011" y="1294147"/>
            <a:chExt cx="2283740" cy="1695766"/>
          </a:xfrm>
        </p:grpSpPr>
        <p:grpSp>
          <p:nvGrpSpPr>
            <p:cNvPr id="190" name="Group 189"/>
            <p:cNvGrpSpPr/>
            <p:nvPr/>
          </p:nvGrpSpPr>
          <p:grpSpPr>
            <a:xfrm>
              <a:off x="5910904" y="2399958"/>
              <a:ext cx="589955" cy="589955"/>
              <a:chOff x="6690227" y="2339236"/>
              <a:chExt cx="589955" cy="589955"/>
            </a:xfrm>
          </p:grpSpPr>
          <p:sp>
            <p:nvSpPr>
              <p:cNvPr id="192" name="Oval 191"/>
              <p:cNvSpPr/>
              <p:nvPr/>
            </p:nvSpPr>
            <p:spPr>
              <a:xfrm>
                <a:off x="6690227" y="2339236"/>
                <a:ext cx="589955" cy="589955"/>
              </a:xfrm>
              <a:prstGeom prst="ellipse">
                <a:avLst/>
              </a:prstGeom>
              <a:solidFill>
                <a:schemeClr val="accent4">
                  <a:alpha val="2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93" name="Oval 192"/>
              <p:cNvSpPr/>
              <p:nvPr/>
            </p:nvSpPr>
            <p:spPr>
              <a:xfrm>
                <a:off x="6763583" y="2412592"/>
                <a:ext cx="443242" cy="443242"/>
              </a:xfrm>
              <a:prstGeom prst="ellipse">
                <a:avLst/>
              </a:prstGeom>
              <a:solidFill>
                <a:schemeClr val="accent4">
                  <a:alpha val="3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94" name="Oval 193"/>
              <p:cNvSpPr/>
              <p:nvPr/>
            </p:nvSpPr>
            <p:spPr>
              <a:xfrm>
                <a:off x="6860105" y="2509114"/>
                <a:ext cx="250198" cy="250198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ource Sans Pro" charset="0"/>
                </a:endParaRPr>
              </a:p>
            </p:txBody>
          </p:sp>
        </p:grpSp>
        <p:sp>
          <p:nvSpPr>
            <p:cNvPr id="191" name="Down Arrow Callout 190"/>
            <p:cNvSpPr/>
            <p:nvPr/>
          </p:nvSpPr>
          <p:spPr>
            <a:xfrm>
              <a:off x="5064011" y="1294147"/>
              <a:ext cx="2283740" cy="1332017"/>
            </a:xfrm>
            <a:prstGeom prst="downArrowCallout">
              <a:avLst>
                <a:gd name="adj1" fmla="val 16423"/>
                <a:gd name="adj2" fmla="val 14994"/>
                <a:gd name="adj3" fmla="val 12464"/>
                <a:gd name="adj4" fmla="val 77817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tIns="0" rIns="91440" bIns="0" rtlCol="0" anchor="ctr"/>
            <a:lstStyle/>
            <a:p>
              <a:pPr algn="ctr">
                <a:lnSpc>
                  <a:spcPct val="90000"/>
                </a:lnSpc>
              </a:pPr>
              <a:r>
                <a:rPr lang="en-US" sz="2800" dirty="0" err="1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AFrica</a:t>
              </a:r>
              <a:endParaRPr lang="en-US" sz="2800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  <a:p>
              <a:pPr algn="ctr">
                <a:lnSpc>
                  <a:spcPct val="90000"/>
                </a:lnSpc>
                <a:spcBef>
                  <a:spcPts val="400"/>
                </a:spcBef>
              </a:pPr>
              <a:r>
                <a:rPr lang="en-US" sz="1200" dirty="0" err="1">
                  <a:latin typeface="Source Sans Pro" charset="0"/>
                </a:rPr>
                <a:t>Lorem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ipsum</a:t>
              </a:r>
              <a:r>
                <a:rPr lang="en-US" sz="1200" dirty="0">
                  <a:latin typeface="Source Sans Pro" charset="0"/>
                </a:rPr>
                <a:t> dolor sit </a:t>
              </a:r>
              <a:r>
                <a:rPr lang="en-US" sz="1200" dirty="0" err="1">
                  <a:latin typeface="Source Sans Pro" charset="0"/>
                </a:rPr>
                <a:t>amet</a:t>
              </a:r>
              <a:r>
                <a:rPr lang="en-US" sz="1200" dirty="0">
                  <a:latin typeface="Source Sans Pro" charset="0"/>
                </a:rPr>
                <a:t>, </a:t>
              </a:r>
              <a:r>
                <a:rPr lang="en-US" sz="1200" dirty="0" err="1">
                  <a:latin typeface="Source Sans Pro" charset="0"/>
                </a:rPr>
                <a:t>consectetur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adipiscing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elit</a:t>
              </a:r>
              <a:r>
                <a:rPr lang="en-US" dirty="0">
                  <a:latin typeface="Source Sans Pro" charset="0"/>
                </a:rPr>
                <a:t>. </a:t>
              </a:r>
            </a:p>
          </p:txBody>
        </p:sp>
      </p:grpSp>
      <p:grpSp>
        <p:nvGrpSpPr>
          <p:cNvPr id="195" name="Group 194"/>
          <p:cNvGrpSpPr/>
          <p:nvPr/>
        </p:nvGrpSpPr>
        <p:grpSpPr>
          <a:xfrm>
            <a:off x="9314277" y="1534378"/>
            <a:ext cx="2283740" cy="1695766"/>
            <a:chOff x="5064011" y="1294147"/>
            <a:chExt cx="2283740" cy="1695766"/>
          </a:xfrm>
        </p:grpSpPr>
        <p:grpSp>
          <p:nvGrpSpPr>
            <p:cNvPr id="196" name="Group 195"/>
            <p:cNvGrpSpPr/>
            <p:nvPr/>
          </p:nvGrpSpPr>
          <p:grpSpPr>
            <a:xfrm>
              <a:off x="5910904" y="2399958"/>
              <a:ext cx="589955" cy="589955"/>
              <a:chOff x="6690227" y="2339236"/>
              <a:chExt cx="589955" cy="589955"/>
            </a:xfrm>
          </p:grpSpPr>
          <p:sp>
            <p:nvSpPr>
              <p:cNvPr id="198" name="Oval 197"/>
              <p:cNvSpPr/>
              <p:nvPr/>
            </p:nvSpPr>
            <p:spPr>
              <a:xfrm>
                <a:off x="6690227" y="2339236"/>
                <a:ext cx="589955" cy="589955"/>
              </a:xfrm>
              <a:prstGeom prst="ellipse">
                <a:avLst/>
              </a:prstGeom>
              <a:solidFill>
                <a:schemeClr val="accent3">
                  <a:alpha val="2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199" name="Oval 198"/>
              <p:cNvSpPr/>
              <p:nvPr/>
            </p:nvSpPr>
            <p:spPr>
              <a:xfrm>
                <a:off x="6763583" y="2412592"/>
                <a:ext cx="443242" cy="443242"/>
              </a:xfrm>
              <a:prstGeom prst="ellipse">
                <a:avLst/>
              </a:prstGeom>
              <a:solidFill>
                <a:schemeClr val="accent3">
                  <a:alpha val="3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200" name="Oval 199"/>
              <p:cNvSpPr/>
              <p:nvPr/>
            </p:nvSpPr>
            <p:spPr>
              <a:xfrm>
                <a:off x="6860105" y="2509114"/>
                <a:ext cx="250198" cy="250198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ource Sans Pro" charset="0"/>
                </a:endParaRPr>
              </a:p>
            </p:txBody>
          </p:sp>
        </p:grpSp>
        <p:sp>
          <p:nvSpPr>
            <p:cNvPr id="197" name="Down Arrow Callout 196"/>
            <p:cNvSpPr/>
            <p:nvPr/>
          </p:nvSpPr>
          <p:spPr>
            <a:xfrm>
              <a:off x="5064011" y="1294147"/>
              <a:ext cx="2283740" cy="1332017"/>
            </a:xfrm>
            <a:prstGeom prst="downArrowCallout">
              <a:avLst>
                <a:gd name="adj1" fmla="val 16423"/>
                <a:gd name="adj2" fmla="val 14994"/>
                <a:gd name="adj3" fmla="val 12464"/>
                <a:gd name="adj4" fmla="val 77817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tIns="0" rIns="91440" bIns="0" rtlCol="0" anchor="ctr"/>
            <a:lstStyle/>
            <a:p>
              <a:pPr algn="ctr">
                <a:lnSpc>
                  <a:spcPct val="90000"/>
                </a:lnSpc>
              </a:pPr>
              <a:r>
                <a:rPr lang="en-US" sz="280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Japan</a:t>
              </a:r>
            </a:p>
            <a:p>
              <a:pPr algn="ctr">
                <a:lnSpc>
                  <a:spcPct val="90000"/>
                </a:lnSpc>
                <a:spcBef>
                  <a:spcPts val="400"/>
                </a:spcBef>
              </a:pPr>
              <a:r>
                <a:rPr lang="en-US" sz="1200" dirty="0" err="1">
                  <a:latin typeface="Source Sans Pro" charset="0"/>
                </a:rPr>
                <a:t>Lorem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ipsum</a:t>
              </a:r>
              <a:r>
                <a:rPr lang="en-US" sz="1200" dirty="0">
                  <a:latin typeface="Source Sans Pro" charset="0"/>
                </a:rPr>
                <a:t> dolor sit </a:t>
              </a:r>
              <a:r>
                <a:rPr lang="en-US" sz="1200" dirty="0" err="1">
                  <a:latin typeface="Source Sans Pro" charset="0"/>
                </a:rPr>
                <a:t>amet</a:t>
              </a:r>
              <a:r>
                <a:rPr lang="en-US" sz="1200" dirty="0">
                  <a:latin typeface="Source Sans Pro" charset="0"/>
                </a:rPr>
                <a:t>, </a:t>
              </a:r>
              <a:r>
                <a:rPr lang="en-US" sz="1200" dirty="0" err="1">
                  <a:latin typeface="Source Sans Pro" charset="0"/>
                </a:rPr>
                <a:t>consectetur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adipiscing</a:t>
              </a:r>
              <a:r>
                <a:rPr lang="en-US" sz="1200" dirty="0">
                  <a:latin typeface="Source Sans Pro" charset="0"/>
                </a:rPr>
                <a:t> </a:t>
              </a:r>
              <a:r>
                <a:rPr lang="en-US" sz="1200" dirty="0" err="1">
                  <a:latin typeface="Source Sans Pro" charset="0"/>
                </a:rPr>
                <a:t>elit</a:t>
              </a:r>
              <a:r>
                <a:rPr lang="en-US" dirty="0">
                  <a:latin typeface="Source Sans Pro" charset="0"/>
                </a:rPr>
                <a:t>.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497090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nodeType="withEffect" p14:presetBounceEnd="50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0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0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USA and China Maps chart</a:t>
            </a:r>
          </a:p>
        </p:txBody>
      </p:sp>
      <p:sp>
        <p:nvSpPr>
          <p:cNvPr id="16" name="Rectangle 15"/>
          <p:cNvSpPr/>
          <p:nvPr/>
        </p:nvSpPr>
        <p:spPr>
          <a:xfrm>
            <a:off x="6438625" y="1653157"/>
            <a:ext cx="4516916" cy="4532186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eaLnBrk="1" latinLnBrk="1" hangingPunct="1"/>
            <a:endParaRPr lang="en-US" sz="3200" dirty="0">
              <a:latin typeface="Source Sans Pro" charset="0"/>
              <a:ea typeface="굴림" charset="-127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991518" y="1653157"/>
            <a:ext cx="4516916" cy="4532186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eaLnBrk="1" latinLnBrk="1" hangingPunct="1"/>
            <a:endParaRPr lang="en-US" sz="3200" dirty="0">
              <a:latin typeface="Source Sans Pro" charset="0"/>
              <a:ea typeface="굴림" charset="-127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991518" y="2662143"/>
            <a:ext cx="4516916" cy="4532186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eaLnBrk="1" latinLnBrk="1" hangingPunct="1"/>
            <a:endParaRPr lang="en-US" sz="3200" dirty="0">
              <a:latin typeface="Source Sans Pro" charset="0"/>
              <a:ea typeface="굴림" charset="-127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6438625" y="3148505"/>
            <a:ext cx="4516916" cy="4532186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eaLnBrk="1" latinLnBrk="1" hangingPunct="1"/>
            <a:endParaRPr lang="en-US" sz="3200" dirty="0">
              <a:latin typeface="Source Sans Pro" charset="0"/>
              <a:ea typeface="굴림" charset="-127"/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1790104" y="2756090"/>
            <a:ext cx="2432808" cy="784830"/>
            <a:chOff x="1790104" y="2944023"/>
            <a:chExt cx="2432808" cy="784830"/>
          </a:xfrm>
        </p:grpSpPr>
        <p:sp>
          <p:nvSpPr>
            <p:cNvPr id="21" name="TextBox 20"/>
            <p:cNvSpPr txBox="1"/>
            <p:nvPr/>
          </p:nvSpPr>
          <p:spPr>
            <a:xfrm>
              <a:off x="2221838" y="2944023"/>
              <a:ext cx="1154162" cy="677108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lang="en-US" sz="440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13.306</a:t>
              </a:r>
              <a:endParaRPr lang="en-US" sz="4400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1790104" y="3513409"/>
              <a:ext cx="2432808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Population, </a:t>
              </a: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mln</a:t>
              </a:r>
              <a:r>
                <a:rPr lang="en-US" sz="140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people</a:t>
              </a:r>
              <a:endParaRPr lang="ru-RU" sz="1400" dirty="0">
                <a:solidFill>
                  <a:srgbClr val="FFFFFF"/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7309554" y="3134420"/>
            <a:ext cx="2432808" cy="784830"/>
            <a:chOff x="1790104" y="2944023"/>
            <a:chExt cx="2432808" cy="784830"/>
          </a:xfrm>
        </p:grpSpPr>
        <p:sp>
          <p:nvSpPr>
            <p:cNvPr id="24" name="TextBox 23"/>
            <p:cNvSpPr txBox="1"/>
            <p:nvPr/>
          </p:nvSpPr>
          <p:spPr>
            <a:xfrm>
              <a:off x="2364505" y="2944023"/>
              <a:ext cx="965008" cy="677108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lang="en-US" sz="440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9.306</a:t>
              </a:r>
              <a:endParaRPr lang="en-US" sz="4400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790104" y="3513409"/>
              <a:ext cx="2432808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Population, </a:t>
              </a:r>
              <a:r>
                <a:rPr lang="en-US" sz="1400" dirty="0" err="1" smtClean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mln</a:t>
              </a:r>
              <a:r>
                <a:rPr lang="en-US" sz="140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400" dirty="0" smtClean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people</a:t>
              </a:r>
              <a:endParaRPr lang="ru-RU" sz="1400" dirty="0">
                <a:solidFill>
                  <a:srgbClr val="FFFFFF"/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</p:grpSp>
      <p:sp>
        <p:nvSpPr>
          <p:cNvPr id="26" name="Freeform 25"/>
          <p:cNvSpPr/>
          <p:nvPr/>
        </p:nvSpPr>
        <p:spPr>
          <a:xfrm>
            <a:off x="304556" y="1593192"/>
            <a:ext cx="5409282" cy="5264808"/>
          </a:xfrm>
          <a:custGeom>
            <a:avLst/>
            <a:gdLst>
              <a:gd name="connsiteX0" fmla="*/ 2999213 w 5409282"/>
              <a:gd name="connsiteY0" fmla="*/ 751031 h 5264808"/>
              <a:gd name="connsiteX1" fmla="*/ 2999213 w 5409282"/>
              <a:gd name="connsiteY1" fmla="*/ 757384 h 5264808"/>
              <a:gd name="connsiteX2" fmla="*/ 2999213 w 5409282"/>
              <a:gd name="connsiteY2" fmla="*/ 763736 h 5264808"/>
              <a:gd name="connsiteX3" fmla="*/ 2992766 w 5409282"/>
              <a:gd name="connsiteY3" fmla="*/ 770088 h 5264808"/>
              <a:gd name="connsiteX4" fmla="*/ 2992766 w 5409282"/>
              <a:gd name="connsiteY4" fmla="*/ 776441 h 5264808"/>
              <a:gd name="connsiteX5" fmla="*/ 2992766 w 5409282"/>
              <a:gd name="connsiteY5" fmla="*/ 782793 h 5264808"/>
              <a:gd name="connsiteX6" fmla="*/ 2986320 w 5409282"/>
              <a:gd name="connsiteY6" fmla="*/ 782793 h 5264808"/>
              <a:gd name="connsiteX7" fmla="*/ 2651120 w 5409282"/>
              <a:gd name="connsiteY7" fmla="*/ 789146 h 5264808"/>
              <a:gd name="connsiteX8" fmla="*/ 1000902 w 5409282"/>
              <a:gd name="connsiteY8" fmla="*/ 795498 h 5264808"/>
              <a:gd name="connsiteX9" fmla="*/ 1013794 w 5409282"/>
              <a:gd name="connsiteY9" fmla="*/ 839965 h 5264808"/>
              <a:gd name="connsiteX10" fmla="*/ 1013794 w 5409282"/>
              <a:gd name="connsiteY10" fmla="*/ 871727 h 5264808"/>
              <a:gd name="connsiteX11" fmla="*/ 1000902 w 5409282"/>
              <a:gd name="connsiteY11" fmla="*/ 941604 h 5264808"/>
              <a:gd name="connsiteX12" fmla="*/ 981564 w 5409282"/>
              <a:gd name="connsiteY12" fmla="*/ 954309 h 5264808"/>
              <a:gd name="connsiteX13" fmla="*/ 955779 w 5409282"/>
              <a:gd name="connsiteY13" fmla="*/ 935252 h 5264808"/>
              <a:gd name="connsiteX14" fmla="*/ 968671 w 5409282"/>
              <a:gd name="connsiteY14" fmla="*/ 903490 h 5264808"/>
              <a:gd name="connsiteX15" fmla="*/ 975117 w 5409282"/>
              <a:gd name="connsiteY15" fmla="*/ 884432 h 5264808"/>
              <a:gd name="connsiteX16" fmla="*/ 962225 w 5409282"/>
              <a:gd name="connsiteY16" fmla="*/ 871727 h 5264808"/>
              <a:gd name="connsiteX17" fmla="*/ 949333 w 5409282"/>
              <a:gd name="connsiteY17" fmla="*/ 865375 h 5264808"/>
              <a:gd name="connsiteX18" fmla="*/ 942887 w 5409282"/>
              <a:gd name="connsiteY18" fmla="*/ 846318 h 5264808"/>
              <a:gd name="connsiteX19" fmla="*/ 936440 w 5409282"/>
              <a:gd name="connsiteY19" fmla="*/ 846318 h 5264808"/>
              <a:gd name="connsiteX20" fmla="*/ 923548 w 5409282"/>
              <a:gd name="connsiteY20" fmla="*/ 846318 h 5264808"/>
              <a:gd name="connsiteX21" fmla="*/ 917102 w 5409282"/>
              <a:gd name="connsiteY21" fmla="*/ 846318 h 5264808"/>
              <a:gd name="connsiteX22" fmla="*/ 904210 w 5409282"/>
              <a:gd name="connsiteY22" fmla="*/ 852670 h 5264808"/>
              <a:gd name="connsiteX23" fmla="*/ 897763 w 5409282"/>
              <a:gd name="connsiteY23" fmla="*/ 852670 h 5264808"/>
              <a:gd name="connsiteX24" fmla="*/ 884871 w 5409282"/>
              <a:gd name="connsiteY24" fmla="*/ 846318 h 5264808"/>
              <a:gd name="connsiteX25" fmla="*/ 852640 w 5409282"/>
              <a:gd name="connsiteY25" fmla="*/ 846318 h 5264808"/>
              <a:gd name="connsiteX26" fmla="*/ 846194 w 5409282"/>
              <a:gd name="connsiteY26" fmla="*/ 846318 h 5264808"/>
              <a:gd name="connsiteX27" fmla="*/ 878425 w 5409282"/>
              <a:gd name="connsiteY27" fmla="*/ 935252 h 5264808"/>
              <a:gd name="connsiteX28" fmla="*/ 897763 w 5409282"/>
              <a:gd name="connsiteY28" fmla="*/ 979719 h 5264808"/>
              <a:gd name="connsiteX29" fmla="*/ 910656 w 5409282"/>
              <a:gd name="connsiteY29" fmla="*/ 998776 h 5264808"/>
              <a:gd name="connsiteX30" fmla="*/ 929994 w 5409282"/>
              <a:gd name="connsiteY30" fmla="*/ 1024186 h 5264808"/>
              <a:gd name="connsiteX31" fmla="*/ 904210 w 5409282"/>
              <a:gd name="connsiteY31" fmla="*/ 1036891 h 5264808"/>
              <a:gd name="connsiteX32" fmla="*/ 897763 w 5409282"/>
              <a:gd name="connsiteY32" fmla="*/ 1036891 h 5264808"/>
              <a:gd name="connsiteX33" fmla="*/ 897763 w 5409282"/>
              <a:gd name="connsiteY33" fmla="*/ 1049596 h 5264808"/>
              <a:gd name="connsiteX34" fmla="*/ 897763 w 5409282"/>
              <a:gd name="connsiteY34" fmla="*/ 1094063 h 5264808"/>
              <a:gd name="connsiteX35" fmla="*/ 891317 w 5409282"/>
              <a:gd name="connsiteY35" fmla="*/ 1202054 h 5264808"/>
              <a:gd name="connsiteX36" fmla="*/ 884871 w 5409282"/>
              <a:gd name="connsiteY36" fmla="*/ 1271931 h 5264808"/>
              <a:gd name="connsiteX37" fmla="*/ 871979 w 5409282"/>
              <a:gd name="connsiteY37" fmla="*/ 1303693 h 5264808"/>
              <a:gd name="connsiteX38" fmla="*/ 865533 w 5409282"/>
              <a:gd name="connsiteY38" fmla="*/ 1379922 h 5264808"/>
              <a:gd name="connsiteX39" fmla="*/ 891317 w 5409282"/>
              <a:gd name="connsiteY39" fmla="*/ 1500618 h 5264808"/>
              <a:gd name="connsiteX40" fmla="*/ 897763 w 5409282"/>
              <a:gd name="connsiteY40" fmla="*/ 1589552 h 5264808"/>
              <a:gd name="connsiteX41" fmla="*/ 910656 w 5409282"/>
              <a:gd name="connsiteY41" fmla="*/ 1640372 h 5264808"/>
              <a:gd name="connsiteX42" fmla="*/ 917102 w 5409282"/>
              <a:gd name="connsiteY42" fmla="*/ 1678487 h 5264808"/>
              <a:gd name="connsiteX43" fmla="*/ 975117 w 5409282"/>
              <a:gd name="connsiteY43" fmla="*/ 1742011 h 5264808"/>
              <a:gd name="connsiteX44" fmla="*/ 994456 w 5409282"/>
              <a:gd name="connsiteY44" fmla="*/ 1761068 h 5264808"/>
              <a:gd name="connsiteX45" fmla="*/ 1013794 w 5409282"/>
              <a:gd name="connsiteY45" fmla="*/ 1786478 h 5264808"/>
              <a:gd name="connsiteX46" fmla="*/ 1039579 w 5409282"/>
              <a:gd name="connsiteY46" fmla="*/ 1824593 h 5264808"/>
              <a:gd name="connsiteX47" fmla="*/ 1052471 w 5409282"/>
              <a:gd name="connsiteY47" fmla="*/ 1875412 h 5264808"/>
              <a:gd name="connsiteX48" fmla="*/ 1052471 w 5409282"/>
              <a:gd name="connsiteY48" fmla="*/ 1888117 h 5264808"/>
              <a:gd name="connsiteX49" fmla="*/ 1116933 w 5409282"/>
              <a:gd name="connsiteY49" fmla="*/ 1957994 h 5264808"/>
              <a:gd name="connsiteX50" fmla="*/ 1123379 w 5409282"/>
              <a:gd name="connsiteY50" fmla="*/ 1964346 h 5264808"/>
              <a:gd name="connsiteX51" fmla="*/ 1149164 w 5409282"/>
              <a:gd name="connsiteY51" fmla="*/ 2015166 h 5264808"/>
              <a:gd name="connsiteX52" fmla="*/ 1155610 w 5409282"/>
              <a:gd name="connsiteY52" fmla="*/ 2027870 h 5264808"/>
              <a:gd name="connsiteX53" fmla="*/ 1252302 w 5409282"/>
              <a:gd name="connsiteY53" fmla="*/ 2065985 h 5264808"/>
              <a:gd name="connsiteX54" fmla="*/ 1290979 w 5409282"/>
              <a:gd name="connsiteY54" fmla="*/ 2078690 h 5264808"/>
              <a:gd name="connsiteX55" fmla="*/ 1310318 w 5409282"/>
              <a:gd name="connsiteY55" fmla="*/ 2078690 h 5264808"/>
              <a:gd name="connsiteX56" fmla="*/ 1381226 w 5409282"/>
              <a:gd name="connsiteY56" fmla="*/ 2161272 h 5264808"/>
              <a:gd name="connsiteX57" fmla="*/ 1400564 w 5409282"/>
              <a:gd name="connsiteY57" fmla="*/ 2199386 h 5264808"/>
              <a:gd name="connsiteX58" fmla="*/ 1561718 w 5409282"/>
              <a:gd name="connsiteY58" fmla="*/ 2180329 h 5264808"/>
              <a:gd name="connsiteX59" fmla="*/ 1568164 w 5409282"/>
              <a:gd name="connsiteY59" fmla="*/ 2180329 h 5264808"/>
              <a:gd name="connsiteX60" fmla="*/ 1632626 w 5409282"/>
              <a:gd name="connsiteY60" fmla="*/ 2218444 h 5264808"/>
              <a:gd name="connsiteX61" fmla="*/ 1645518 w 5409282"/>
              <a:gd name="connsiteY61" fmla="*/ 2224796 h 5264808"/>
              <a:gd name="connsiteX62" fmla="*/ 1832457 w 5409282"/>
              <a:gd name="connsiteY62" fmla="*/ 2288320 h 5264808"/>
              <a:gd name="connsiteX63" fmla="*/ 2032288 w 5409282"/>
              <a:gd name="connsiteY63" fmla="*/ 2288320 h 5264808"/>
              <a:gd name="connsiteX64" fmla="*/ 2058073 w 5409282"/>
              <a:gd name="connsiteY64" fmla="*/ 2256558 h 5264808"/>
              <a:gd name="connsiteX65" fmla="*/ 2174104 w 5409282"/>
              <a:gd name="connsiteY65" fmla="*/ 2256558 h 5264808"/>
              <a:gd name="connsiteX66" fmla="*/ 2180550 w 5409282"/>
              <a:gd name="connsiteY66" fmla="*/ 2256558 h 5264808"/>
              <a:gd name="connsiteX67" fmla="*/ 2257904 w 5409282"/>
              <a:gd name="connsiteY67" fmla="*/ 2326435 h 5264808"/>
              <a:gd name="connsiteX68" fmla="*/ 2309473 w 5409282"/>
              <a:gd name="connsiteY68" fmla="*/ 2389959 h 5264808"/>
              <a:gd name="connsiteX69" fmla="*/ 2335258 w 5409282"/>
              <a:gd name="connsiteY69" fmla="*/ 2428074 h 5264808"/>
              <a:gd name="connsiteX70" fmla="*/ 2354596 w 5409282"/>
              <a:gd name="connsiteY70" fmla="*/ 2447131 h 5264808"/>
              <a:gd name="connsiteX71" fmla="*/ 2412612 w 5409282"/>
              <a:gd name="connsiteY71" fmla="*/ 2472541 h 5264808"/>
              <a:gd name="connsiteX72" fmla="*/ 2419058 w 5409282"/>
              <a:gd name="connsiteY72" fmla="*/ 2459836 h 5264808"/>
              <a:gd name="connsiteX73" fmla="*/ 2470627 w 5409282"/>
              <a:gd name="connsiteY73" fmla="*/ 2409017 h 5264808"/>
              <a:gd name="connsiteX74" fmla="*/ 2605997 w 5409282"/>
              <a:gd name="connsiteY74" fmla="*/ 2485246 h 5264808"/>
              <a:gd name="connsiteX75" fmla="*/ 2670458 w 5409282"/>
              <a:gd name="connsiteY75" fmla="*/ 2574180 h 5264808"/>
              <a:gd name="connsiteX76" fmla="*/ 2683351 w 5409282"/>
              <a:gd name="connsiteY76" fmla="*/ 2612294 h 5264808"/>
              <a:gd name="connsiteX77" fmla="*/ 2689797 w 5409282"/>
              <a:gd name="connsiteY77" fmla="*/ 2631352 h 5264808"/>
              <a:gd name="connsiteX78" fmla="*/ 2702689 w 5409282"/>
              <a:gd name="connsiteY78" fmla="*/ 2656761 h 5264808"/>
              <a:gd name="connsiteX79" fmla="*/ 2709135 w 5409282"/>
              <a:gd name="connsiteY79" fmla="*/ 2675819 h 5264808"/>
              <a:gd name="connsiteX80" fmla="*/ 2741366 w 5409282"/>
              <a:gd name="connsiteY80" fmla="*/ 2688524 h 5264808"/>
              <a:gd name="connsiteX81" fmla="*/ 2805828 w 5409282"/>
              <a:gd name="connsiteY81" fmla="*/ 2707581 h 5264808"/>
              <a:gd name="connsiteX82" fmla="*/ 2812274 w 5409282"/>
              <a:gd name="connsiteY82" fmla="*/ 2707581 h 5264808"/>
              <a:gd name="connsiteX83" fmla="*/ 2818720 w 5409282"/>
              <a:gd name="connsiteY83" fmla="*/ 2713933 h 5264808"/>
              <a:gd name="connsiteX84" fmla="*/ 2831612 w 5409282"/>
              <a:gd name="connsiteY84" fmla="*/ 2713933 h 5264808"/>
              <a:gd name="connsiteX85" fmla="*/ 2812274 w 5409282"/>
              <a:gd name="connsiteY85" fmla="*/ 2675819 h 5264808"/>
              <a:gd name="connsiteX86" fmla="*/ 2799382 w 5409282"/>
              <a:gd name="connsiteY86" fmla="*/ 2650409 h 5264808"/>
              <a:gd name="connsiteX87" fmla="*/ 2812274 w 5409282"/>
              <a:gd name="connsiteY87" fmla="*/ 2631352 h 5264808"/>
              <a:gd name="connsiteX88" fmla="*/ 2825166 w 5409282"/>
              <a:gd name="connsiteY88" fmla="*/ 2586885 h 5264808"/>
              <a:gd name="connsiteX89" fmla="*/ 2831612 w 5409282"/>
              <a:gd name="connsiteY89" fmla="*/ 2561475 h 5264808"/>
              <a:gd name="connsiteX90" fmla="*/ 2844505 w 5409282"/>
              <a:gd name="connsiteY90" fmla="*/ 2555123 h 5264808"/>
              <a:gd name="connsiteX91" fmla="*/ 2883182 w 5409282"/>
              <a:gd name="connsiteY91" fmla="*/ 2523360 h 5264808"/>
              <a:gd name="connsiteX92" fmla="*/ 2908966 w 5409282"/>
              <a:gd name="connsiteY92" fmla="*/ 2497951 h 5264808"/>
              <a:gd name="connsiteX93" fmla="*/ 2934751 w 5409282"/>
              <a:gd name="connsiteY93" fmla="*/ 2497951 h 5264808"/>
              <a:gd name="connsiteX94" fmla="*/ 2986320 w 5409282"/>
              <a:gd name="connsiteY94" fmla="*/ 2466188 h 5264808"/>
              <a:gd name="connsiteX95" fmla="*/ 2999213 w 5409282"/>
              <a:gd name="connsiteY95" fmla="*/ 2447131 h 5264808"/>
              <a:gd name="connsiteX96" fmla="*/ 2999213 w 5409282"/>
              <a:gd name="connsiteY96" fmla="*/ 2428074 h 5264808"/>
              <a:gd name="connsiteX97" fmla="*/ 3037889 w 5409282"/>
              <a:gd name="connsiteY97" fmla="*/ 2428074 h 5264808"/>
              <a:gd name="connsiteX98" fmla="*/ 3063674 w 5409282"/>
              <a:gd name="connsiteY98" fmla="*/ 2415369 h 5264808"/>
              <a:gd name="connsiteX99" fmla="*/ 3076566 w 5409282"/>
              <a:gd name="connsiteY99" fmla="*/ 2396312 h 5264808"/>
              <a:gd name="connsiteX100" fmla="*/ 3083013 w 5409282"/>
              <a:gd name="connsiteY100" fmla="*/ 2396312 h 5264808"/>
              <a:gd name="connsiteX101" fmla="*/ 3095905 w 5409282"/>
              <a:gd name="connsiteY101" fmla="*/ 2402664 h 5264808"/>
              <a:gd name="connsiteX102" fmla="*/ 3115243 w 5409282"/>
              <a:gd name="connsiteY102" fmla="*/ 2409017 h 5264808"/>
              <a:gd name="connsiteX103" fmla="*/ 3128136 w 5409282"/>
              <a:gd name="connsiteY103" fmla="*/ 2389959 h 5264808"/>
              <a:gd name="connsiteX104" fmla="*/ 3160367 w 5409282"/>
              <a:gd name="connsiteY104" fmla="*/ 2409017 h 5264808"/>
              <a:gd name="connsiteX105" fmla="*/ 3192597 w 5409282"/>
              <a:gd name="connsiteY105" fmla="*/ 2428074 h 5264808"/>
              <a:gd name="connsiteX106" fmla="*/ 3211936 w 5409282"/>
              <a:gd name="connsiteY106" fmla="*/ 2415369 h 5264808"/>
              <a:gd name="connsiteX107" fmla="*/ 3224828 w 5409282"/>
              <a:gd name="connsiteY107" fmla="*/ 2402664 h 5264808"/>
              <a:gd name="connsiteX108" fmla="*/ 3269951 w 5409282"/>
              <a:gd name="connsiteY108" fmla="*/ 2434426 h 5264808"/>
              <a:gd name="connsiteX109" fmla="*/ 3302182 w 5409282"/>
              <a:gd name="connsiteY109" fmla="*/ 2453484 h 5264808"/>
              <a:gd name="connsiteX110" fmla="*/ 3308628 w 5409282"/>
              <a:gd name="connsiteY110" fmla="*/ 2453484 h 5264808"/>
              <a:gd name="connsiteX111" fmla="*/ 3327967 w 5409282"/>
              <a:gd name="connsiteY111" fmla="*/ 2453484 h 5264808"/>
              <a:gd name="connsiteX112" fmla="*/ 3334413 w 5409282"/>
              <a:gd name="connsiteY112" fmla="*/ 2453484 h 5264808"/>
              <a:gd name="connsiteX113" fmla="*/ 3347305 w 5409282"/>
              <a:gd name="connsiteY113" fmla="*/ 2434426 h 5264808"/>
              <a:gd name="connsiteX114" fmla="*/ 3360198 w 5409282"/>
              <a:gd name="connsiteY114" fmla="*/ 2421721 h 5264808"/>
              <a:gd name="connsiteX115" fmla="*/ 3379536 w 5409282"/>
              <a:gd name="connsiteY115" fmla="*/ 2440779 h 5264808"/>
              <a:gd name="connsiteX116" fmla="*/ 3424659 w 5409282"/>
              <a:gd name="connsiteY116" fmla="*/ 2472541 h 5264808"/>
              <a:gd name="connsiteX117" fmla="*/ 3431105 w 5409282"/>
              <a:gd name="connsiteY117" fmla="*/ 2472541 h 5264808"/>
              <a:gd name="connsiteX118" fmla="*/ 3398875 w 5409282"/>
              <a:gd name="connsiteY118" fmla="*/ 2447131 h 5264808"/>
              <a:gd name="connsiteX119" fmla="*/ 3392428 w 5409282"/>
              <a:gd name="connsiteY119" fmla="*/ 2415369 h 5264808"/>
              <a:gd name="connsiteX120" fmla="*/ 3385982 w 5409282"/>
              <a:gd name="connsiteY120" fmla="*/ 2402664 h 5264808"/>
              <a:gd name="connsiteX121" fmla="*/ 3379536 w 5409282"/>
              <a:gd name="connsiteY121" fmla="*/ 2389959 h 5264808"/>
              <a:gd name="connsiteX122" fmla="*/ 3456890 w 5409282"/>
              <a:gd name="connsiteY122" fmla="*/ 2364550 h 5264808"/>
              <a:gd name="connsiteX123" fmla="*/ 3476229 w 5409282"/>
              <a:gd name="connsiteY123" fmla="*/ 2364550 h 5264808"/>
              <a:gd name="connsiteX124" fmla="*/ 3489121 w 5409282"/>
              <a:gd name="connsiteY124" fmla="*/ 2364550 h 5264808"/>
              <a:gd name="connsiteX125" fmla="*/ 3502013 w 5409282"/>
              <a:gd name="connsiteY125" fmla="*/ 2351845 h 5264808"/>
              <a:gd name="connsiteX126" fmla="*/ 3514906 w 5409282"/>
              <a:gd name="connsiteY126" fmla="*/ 2339140 h 5264808"/>
              <a:gd name="connsiteX127" fmla="*/ 3540690 w 5409282"/>
              <a:gd name="connsiteY127" fmla="*/ 2377254 h 5264808"/>
              <a:gd name="connsiteX128" fmla="*/ 3579367 w 5409282"/>
              <a:gd name="connsiteY128" fmla="*/ 2370902 h 5264808"/>
              <a:gd name="connsiteX129" fmla="*/ 3630936 w 5409282"/>
              <a:gd name="connsiteY129" fmla="*/ 2358197 h 5264808"/>
              <a:gd name="connsiteX130" fmla="*/ 3701844 w 5409282"/>
              <a:gd name="connsiteY130" fmla="*/ 2409017 h 5264808"/>
              <a:gd name="connsiteX131" fmla="*/ 3746967 w 5409282"/>
              <a:gd name="connsiteY131" fmla="*/ 2415369 h 5264808"/>
              <a:gd name="connsiteX132" fmla="*/ 3753414 w 5409282"/>
              <a:gd name="connsiteY132" fmla="*/ 2409017 h 5264808"/>
              <a:gd name="connsiteX133" fmla="*/ 3798537 w 5409282"/>
              <a:gd name="connsiteY133" fmla="*/ 2383607 h 5264808"/>
              <a:gd name="connsiteX134" fmla="*/ 3817875 w 5409282"/>
              <a:gd name="connsiteY134" fmla="*/ 2396312 h 5264808"/>
              <a:gd name="connsiteX135" fmla="*/ 3856552 w 5409282"/>
              <a:gd name="connsiteY135" fmla="*/ 2428074 h 5264808"/>
              <a:gd name="connsiteX136" fmla="*/ 3895229 w 5409282"/>
              <a:gd name="connsiteY136" fmla="*/ 2472541 h 5264808"/>
              <a:gd name="connsiteX137" fmla="*/ 3901675 w 5409282"/>
              <a:gd name="connsiteY137" fmla="*/ 2529713 h 5264808"/>
              <a:gd name="connsiteX138" fmla="*/ 3895229 w 5409282"/>
              <a:gd name="connsiteY138" fmla="*/ 2555123 h 5264808"/>
              <a:gd name="connsiteX139" fmla="*/ 3901675 w 5409282"/>
              <a:gd name="connsiteY139" fmla="*/ 2586885 h 5264808"/>
              <a:gd name="connsiteX140" fmla="*/ 3927460 w 5409282"/>
              <a:gd name="connsiteY140" fmla="*/ 2624999 h 5264808"/>
              <a:gd name="connsiteX141" fmla="*/ 3946798 w 5409282"/>
              <a:gd name="connsiteY141" fmla="*/ 2675819 h 5264808"/>
              <a:gd name="connsiteX142" fmla="*/ 3953245 w 5409282"/>
              <a:gd name="connsiteY142" fmla="*/ 2701229 h 5264808"/>
              <a:gd name="connsiteX143" fmla="*/ 4004814 w 5409282"/>
              <a:gd name="connsiteY143" fmla="*/ 2764753 h 5264808"/>
              <a:gd name="connsiteX144" fmla="*/ 4037045 w 5409282"/>
              <a:gd name="connsiteY144" fmla="*/ 2783810 h 5264808"/>
              <a:gd name="connsiteX145" fmla="*/ 4049937 w 5409282"/>
              <a:gd name="connsiteY145" fmla="*/ 2777458 h 5264808"/>
              <a:gd name="connsiteX146" fmla="*/ 4062829 w 5409282"/>
              <a:gd name="connsiteY146" fmla="*/ 2732991 h 5264808"/>
              <a:gd name="connsiteX147" fmla="*/ 4082168 w 5409282"/>
              <a:gd name="connsiteY147" fmla="*/ 2688524 h 5264808"/>
              <a:gd name="connsiteX148" fmla="*/ 4043491 w 5409282"/>
              <a:gd name="connsiteY148" fmla="*/ 2548770 h 5264808"/>
              <a:gd name="connsiteX149" fmla="*/ 4030599 w 5409282"/>
              <a:gd name="connsiteY149" fmla="*/ 2517008 h 5264808"/>
              <a:gd name="connsiteX150" fmla="*/ 4017706 w 5409282"/>
              <a:gd name="connsiteY150" fmla="*/ 2485246 h 5264808"/>
              <a:gd name="connsiteX151" fmla="*/ 3979029 w 5409282"/>
              <a:gd name="connsiteY151" fmla="*/ 2339140 h 5264808"/>
              <a:gd name="connsiteX152" fmla="*/ 4069276 w 5409282"/>
              <a:gd name="connsiteY152" fmla="*/ 2186681 h 5264808"/>
              <a:gd name="connsiteX153" fmla="*/ 4107953 w 5409282"/>
              <a:gd name="connsiteY153" fmla="*/ 2167624 h 5264808"/>
              <a:gd name="connsiteX154" fmla="*/ 4127291 w 5409282"/>
              <a:gd name="connsiteY154" fmla="*/ 2154919 h 5264808"/>
              <a:gd name="connsiteX155" fmla="*/ 4191753 w 5409282"/>
              <a:gd name="connsiteY155" fmla="*/ 2091395 h 5264808"/>
              <a:gd name="connsiteX156" fmla="*/ 4204645 w 5409282"/>
              <a:gd name="connsiteY156" fmla="*/ 2091395 h 5264808"/>
              <a:gd name="connsiteX157" fmla="*/ 4211091 w 5409282"/>
              <a:gd name="connsiteY157" fmla="*/ 2091395 h 5264808"/>
              <a:gd name="connsiteX158" fmla="*/ 4230430 w 5409282"/>
              <a:gd name="connsiteY158" fmla="*/ 2078690 h 5264808"/>
              <a:gd name="connsiteX159" fmla="*/ 4314230 w 5409282"/>
              <a:gd name="connsiteY159" fmla="*/ 2021518 h 5264808"/>
              <a:gd name="connsiteX160" fmla="*/ 4333568 w 5409282"/>
              <a:gd name="connsiteY160" fmla="*/ 2015166 h 5264808"/>
              <a:gd name="connsiteX161" fmla="*/ 4320676 w 5409282"/>
              <a:gd name="connsiteY161" fmla="*/ 1996108 h 5264808"/>
              <a:gd name="connsiteX162" fmla="*/ 4314230 w 5409282"/>
              <a:gd name="connsiteY162" fmla="*/ 1983403 h 5264808"/>
              <a:gd name="connsiteX163" fmla="*/ 4314230 w 5409282"/>
              <a:gd name="connsiteY163" fmla="*/ 1957994 h 5264808"/>
              <a:gd name="connsiteX164" fmla="*/ 4346461 w 5409282"/>
              <a:gd name="connsiteY164" fmla="*/ 1951641 h 5264808"/>
              <a:gd name="connsiteX165" fmla="*/ 4385138 w 5409282"/>
              <a:gd name="connsiteY165" fmla="*/ 1951641 h 5264808"/>
              <a:gd name="connsiteX166" fmla="*/ 4417368 w 5409282"/>
              <a:gd name="connsiteY166" fmla="*/ 1926232 h 5264808"/>
              <a:gd name="connsiteX167" fmla="*/ 4404476 w 5409282"/>
              <a:gd name="connsiteY167" fmla="*/ 1919879 h 5264808"/>
              <a:gd name="connsiteX168" fmla="*/ 4365799 w 5409282"/>
              <a:gd name="connsiteY168" fmla="*/ 1907174 h 5264808"/>
              <a:gd name="connsiteX169" fmla="*/ 4385138 w 5409282"/>
              <a:gd name="connsiteY169" fmla="*/ 1888117 h 5264808"/>
              <a:gd name="connsiteX170" fmla="*/ 4385138 w 5409282"/>
              <a:gd name="connsiteY170" fmla="*/ 1875412 h 5264808"/>
              <a:gd name="connsiteX171" fmla="*/ 4359353 w 5409282"/>
              <a:gd name="connsiteY171" fmla="*/ 1850002 h 5264808"/>
              <a:gd name="connsiteX172" fmla="*/ 4333568 w 5409282"/>
              <a:gd name="connsiteY172" fmla="*/ 1837297 h 5264808"/>
              <a:gd name="connsiteX173" fmla="*/ 4352907 w 5409282"/>
              <a:gd name="connsiteY173" fmla="*/ 1805535 h 5264808"/>
              <a:gd name="connsiteX174" fmla="*/ 4352907 w 5409282"/>
              <a:gd name="connsiteY174" fmla="*/ 1799183 h 5264808"/>
              <a:gd name="connsiteX175" fmla="*/ 4307784 w 5409282"/>
              <a:gd name="connsiteY175" fmla="*/ 1754716 h 5264808"/>
              <a:gd name="connsiteX176" fmla="*/ 4301337 w 5409282"/>
              <a:gd name="connsiteY176" fmla="*/ 1735658 h 5264808"/>
              <a:gd name="connsiteX177" fmla="*/ 4340014 w 5409282"/>
              <a:gd name="connsiteY177" fmla="*/ 1716601 h 5264808"/>
              <a:gd name="connsiteX178" fmla="*/ 4340014 w 5409282"/>
              <a:gd name="connsiteY178" fmla="*/ 1672134 h 5264808"/>
              <a:gd name="connsiteX179" fmla="*/ 4346461 w 5409282"/>
              <a:gd name="connsiteY179" fmla="*/ 1627667 h 5264808"/>
              <a:gd name="connsiteX180" fmla="*/ 4372245 w 5409282"/>
              <a:gd name="connsiteY180" fmla="*/ 1608610 h 5264808"/>
              <a:gd name="connsiteX181" fmla="*/ 4385138 w 5409282"/>
              <a:gd name="connsiteY181" fmla="*/ 1614962 h 5264808"/>
              <a:gd name="connsiteX182" fmla="*/ 4378691 w 5409282"/>
              <a:gd name="connsiteY182" fmla="*/ 1634020 h 5264808"/>
              <a:gd name="connsiteX183" fmla="*/ 4372245 w 5409282"/>
              <a:gd name="connsiteY183" fmla="*/ 1691191 h 5264808"/>
              <a:gd name="connsiteX184" fmla="*/ 4391584 w 5409282"/>
              <a:gd name="connsiteY184" fmla="*/ 1786478 h 5264808"/>
              <a:gd name="connsiteX185" fmla="*/ 4391584 w 5409282"/>
              <a:gd name="connsiteY185" fmla="*/ 1799183 h 5264808"/>
              <a:gd name="connsiteX186" fmla="*/ 4417368 w 5409282"/>
              <a:gd name="connsiteY186" fmla="*/ 1761068 h 5264808"/>
              <a:gd name="connsiteX187" fmla="*/ 4430261 w 5409282"/>
              <a:gd name="connsiteY187" fmla="*/ 1678487 h 5264808"/>
              <a:gd name="connsiteX188" fmla="*/ 4417368 w 5409282"/>
              <a:gd name="connsiteY188" fmla="*/ 1640372 h 5264808"/>
              <a:gd name="connsiteX189" fmla="*/ 4423814 w 5409282"/>
              <a:gd name="connsiteY189" fmla="*/ 1627667 h 5264808"/>
              <a:gd name="connsiteX190" fmla="*/ 4443153 w 5409282"/>
              <a:gd name="connsiteY190" fmla="*/ 1634020 h 5264808"/>
              <a:gd name="connsiteX191" fmla="*/ 4456045 w 5409282"/>
              <a:gd name="connsiteY191" fmla="*/ 1653077 h 5264808"/>
              <a:gd name="connsiteX192" fmla="*/ 4481830 w 5409282"/>
              <a:gd name="connsiteY192" fmla="*/ 1634020 h 5264808"/>
              <a:gd name="connsiteX193" fmla="*/ 4526953 w 5409282"/>
              <a:gd name="connsiteY193" fmla="*/ 1557790 h 5264808"/>
              <a:gd name="connsiteX194" fmla="*/ 4520507 w 5409282"/>
              <a:gd name="connsiteY194" fmla="*/ 1551438 h 5264808"/>
              <a:gd name="connsiteX195" fmla="*/ 4514061 w 5409282"/>
              <a:gd name="connsiteY195" fmla="*/ 1538733 h 5264808"/>
              <a:gd name="connsiteX196" fmla="*/ 4559184 w 5409282"/>
              <a:gd name="connsiteY196" fmla="*/ 1519676 h 5264808"/>
              <a:gd name="connsiteX197" fmla="*/ 4565630 w 5409282"/>
              <a:gd name="connsiteY197" fmla="*/ 1519676 h 5264808"/>
              <a:gd name="connsiteX198" fmla="*/ 4668769 w 5409282"/>
              <a:gd name="connsiteY198" fmla="*/ 1494266 h 5264808"/>
              <a:gd name="connsiteX199" fmla="*/ 4655876 w 5409282"/>
              <a:gd name="connsiteY199" fmla="*/ 1494266 h 5264808"/>
              <a:gd name="connsiteX200" fmla="*/ 4610753 w 5409282"/>
              <a:gd name="connsiteY200" fmla="*/ 1500618 h 5264808"/>
              <a:gd name="connsiteX201" fmla="*/ 4559184 w 5409282"/>
              <a:gd name="connsiteY201" fmla="*/ 1506971 h 5264808"/>
              <a:gd name="connsiteX202" fmla="*/ 4552738 w 5409282"/>
              <a:gd name="connsiteY202" fmla="*/ 1494266 h 5264808"/>
              <a:gd name="connsiteX203" fmla="*/ 4675215 w 5409282"/>
              <a:gd name="connsiteY203" fmla="*/ 1449799 h 5264808"/>
              <a:gd name="connsiteX204" fmla="*/ 4700999 w 5409282"/>
              <a:gd name="connsiteY204" fmla="*/ 1430742 h 5264808"/>
              <a:gd name="connsiteX205" fmla="*/ 4707446 w 5409282"/>
              <a:gd name="connsiteY205" fmla="*/ 1418037 h 5264808"/>
              <a:gd name="connsiteX206" fmla="*/ 4720338 w 5409282"/>
              <a:gd name="connsiteY206" fmla="*/ 1424389 h 5264808"/>
              <a:gd name="connsiteX207" fmla="*/ 4771907 w 5409282"/>
              <a:gd name="connsiteY207" fmla="*/ 1424389 h 5264808"/>
              <a:gd name="connsiteX208" fmla="*/ 4778353 w 5409282"/>
              <a:gd name="connsiteY208" fmla="*/ 1411684 h 5264808"/>
              <a:gd name="connsiteX209" fmla="*/ 4752569 w 5409282"/>
              <a:gd name="connsiteY209" fmla="*/ 1386275 h 5264808"/>
              <a:gd name="connsiteX210" fmla="*/ 4739676 w 5409282"/>
              <a:gd name="connsiteY210" fmla="*/ 1373570 h 5264808"/>
              <a:gd name="connsiteX211" fmla="*/ 4752569 w 5409282"/>
              <a:gd name="connsiteY211" fmla="*/ 1354512 h 5264808"/>
              <a:gd name="connsiteX212" fmla="*/ 4759015 w 5409282"/>
              <a:gd name="connsiteY212" fmla="*/ 1341808 h 5264808"/>
              <a:gd name="connsiteX213" fmla="*/ 4765461 w 5409282"/>
              <a:gd name="connsiteY213" fmla="*/ 1303693 h 5264808"/>
              <a:gd name="connsiteX214" fmla="*/ 4810584 w 5409282"/>
              <a:gd name="connsiteY214" fmla="*/ 1259226 h 5264808"/>
              <a:gd name="connsiteX215" fmla="*/ 4829923 w 5409282"/>
              <a:gd name="connsiteY215" fmla="*/ 1246521 h 5264808"/>
              <a:gd name="connsiteX216" fmla="*/ 4855707 w 5409282"/>
              <a:gd name="connsiteY216" fmla="*/ 1233816 h 5264808"/>
              <a:gd name="connsiteX217" fmla="*/ 4881492 w 5409282"/>
              <a:gd name="connsiteY217" fmla="*/ 1208406 h 5264808"/>
              <a:gd name="connsiteX218" fmla="*/ 4900831 w 5409282"/>
              <a:gd name="connsiteY218" fmla="*/ 1182997 h 5264808"/>
              <a:gd name="connsiteX219" fmla="*/ 4920169 w 5409282"/>
              <a:gd name="connsiteY219" fmla="*/ 1176644 h 5264808"/>
              <a:gd name="connsiteX220" fmla="*/ 4945954 w 5409282"/>
              <a:gd name="connsiteY220" fmla="*/ 1182997 h 5264808"/>
              <a:gd name="connsiteX221" fmla="*/ 4991077 w 5409282"/>
              <a:gd name="connsiteY221" fmla="*/ 1182997 h 5264808"/>
              <a:gd name="connsiteX222" fmla="*/ 5042646 w 5409282"/>
              <a:gd name="connsiteY222" fmla="*/ 1144882 h 5264808"/>
              <a:gd name="connsiteX223" fmla="*/ 5029754 w 5409282"/>
              <a:gd name="connsiteY223" fmla="*/ 1125825 h 5264808"/>
              <a:gd name="connsiteX224" fmla="*/ 5023308 w 5409282"/>
              <a:gd name="connsiteY224" fmla="*/ 1125825 h 5264808"/>
              <a:gd name="connsiteX225" fmla="*/ 5016861 w 5409282"/>
              <a:gd name="connsiteY225" fmla="*/ 1100415 h 5264808"/>
              <a:gd name="connsiteX226" fmla="*/ 5010415 w 5409282"/>
              <a:gd name="connsiteY226" fmla="*/ 1100415 h 5264808"/>
              <a:gd name="connsiteX227" fmla="*/ 5003969 w 5409282"/>
              <a:gd name="connsiteY227" fmla="*/ 1081358 h 5264808"/>
              <a:gd name="connsiteX228" fmla="*/ 5003969 w 5409282"/>
              <a:gd name="connsiteY228" fmla="*/ 1075005 h 5264808"/>
              <a:gd name="connsiteX229" fmla="*/ 4984631 w 5409282"/>
              <a:gd name="connsiteY229" fmla="*/ 986071 h 5264808"/>
              <a:gd name="connsiteX230" fmla="*/ 4984631 w 5409282"/>
              <a:gd name="connsiteY230" fmla="*/ 967014 h 5264808"/>
              <a:gd name="connsiteX231" fmla="*/ 4984631 w 5409282"/>
              <a:gd name="connsiteY231" fmla="*/ 960661 h 5264808"/>
              <a:gd name="connsiteX232" fmla="*/ 4984631 w 5409282"/>
              <a:gd name="connsiteY232" fmla="*/ 954309 h 5264808"/>
              <a:gd name="connsiteX233" fmla="*/ 4984631 w 5409282"/>
              <a:gd name="connsiteY233" fmla="*/ 947957 h 5264808"/>
              <a:gd name="connsiteX234" fmla="*/ 4978184 w 5409282"/>
              <a:gd name="connsiteY234" fmla="*/ 947957 h 5264808"/>
              <a:gd name="connsiteX235" fmla="*/ 4965292 w 5409282"/>
              <a:gd name="connsiteY235" fmla="*/ 941604 h 5264808"/>
              <a:gd name="connsiteX236" fmla="*/ 4952400 w 5409282"/>
              <a:gd name="connsiteY236" fmla="*/ 941604 h 5264808"/>
              <a:gd name="connsiteX237" fmla="*/ 4939508 w 5409282"/>
              <a:gd name="connsiteY237" fmla="*/ 941604 h 5264808"/>
              <a:gd name="connsiteX238" fmla="*/ 4933061 w 5409282"/>
              <a:gd name="connsiteY238" fmla="*/ 941604 h 5264808"/>
              <a:gd name="connsiteX239" fmla="*/ 4900831 w 5409282"/>
              <a:gd name="connsiteY239" fmla="*/ 935252 h 5264808"/>
              <a:gd name="connsiteX240" fmla="*/ 4887938 w 5409282"/>
              <a:gd name="connsiteY240" fmla="*/ 928899 h 5264808"/>
              <a:gd name="connsiteX241" fmla="*/ 4887938 w 5409282"/>
              <a:gd name="connsiteY241" fmla="*/ 922547 h 5264808"/>
              <a:gd name="connsiteX242" fmla="*/ 4881492 w 5409282"/>
              <a:gd name="connsiteY242" fmla="*/ 922547 h 5264808"/>
              <a:gd name="connsiteX243" fmla="*/ 4875046 w 5409282"/>
              <a:gd name="connsiteY243" fmla="*/ 928899 h 5264808"/>
              <a:gd name="connsiteX244" fmla="*/ 4868600 w 5409282"/>
              <a:gd name="connsiteY244" fmla="*/ 928899 h 5264808"/>
              <a:gd name="connsiteX245" fmla="*/ 4868600 w 5409282"/>
              <a:gd name="connsiteY245" fmla="*/ 935252 h 5264808"/>
              <a:gd name="connsiteX246" fmla="*/ 4862154 w 5409282"/>
              <a:gd name="connsiteY246" fmla="*/ 935252 h 5264808"/>
              <a:gd name="connsiteX247" fmla="*/ 4855707 w 5409282"/>
              <a:gd name="connsiteY247" fmla="*/ 947957 h 5264808"/>
              <a:gd name="connsiteX248" fmla="*/ 4849261 w 5409282"/>
              <a:gd name="connsiteY248" fmla="*/ 954309 h 5264808"/>
              <a:gd name="connsiteX249" fmla="*/ 4842815 w 5409282"/>
              <a:gd name="connsiteY249" fmla="*/ 967014 h 5264808"/>
              <a:gd name="connsiteX250" fmla="*/ 4836369 w 5409282"/>
              <a:gd name="connsiteY250" fmla="*/ 973366 h 5264808"/>
              <a:gd name="connsiteX251" fmla="*/ 4829923 w 5409282"/>
              <a:gd name="connsiteY251" fmla="*/ 992424 h 5264808"/>
              <a:gd name="connsiteX252" fmla="*/ 4810584 w 5409282"/>
              <a:gd name="connsiteY252" fmla="*/ 1049596 h 5264808"/>
              <a:gd name="connsiteX253" fmla="*/ 4804138 w 5409282"/>
              <a:gd name="connsiteY253" fmla="*/ 1062300 h 5264808"/>
              <a:gd name="connsiteX254" fmla="*/ 4797692 w 5409282"/>
              <a:gd name="connsiteY254" fmla="*/ 1068653 h 5264808"/>
              <a:gd name="connsiteX255" fmla="*/ 4797692 w 5409282"/>
              <a:gd name="connsiteY255" fmla="*/ 1075005 h 5264808"/>
              <a:gd name="connsiteX256" fmla="*/ 4791246 w 5409282"/>
              <a:gd name="connsiteY256" fmla="*/ 1081358 h 5264808"/>
              <a:gd name="connsiteX257" fmla="*/ 4791246 w 5409282"/>
              <a:gd name="connsiteY257" fmla="*/ 1087710 h 5264808"/>
              <a:gd name="connsiteX258" fmla="*/ 4784800 w 5409282"/>
              <a:gd name="connsiteY258" fmla="*/ 1094063 h 5264808"/>
              <a:gd name="connsiteX259" fmla="*/ 4778353 w 5409282"/>
              <a:gd name="connsiteY259" fmla="*/ 1094063 h 5264808"/>
              <a:gd name="connsiteX260" fmla="*/ 4778353 w 5409282"/>
              <a:gd name="connsiteY260" fmla="*/ 1100415 h 5264808"/>
              <a:gd name="connsiteX261" fmla="*/ 4771907 w 5409282"/>
              <a:gd name="connsiteY261" fmla="*/ 1100415 h 5264808"/>
              <a:gd name="connsiteX262" fmla="*/ 4713892 w 5409282"/>
              <a:gd name="connsiteY262" fmla="*/ 1144882 h 5264808"/>
              <a:gd name="connsiteX263" fmla="*/ 4713892 w 5409282"/>
              <a:gd name="connsiteY263" fmla="*/ 1151235 h 5264808"/>
              <a:gd name="connsiteX264" fmla="*/ 4642984 w 5409282"/>
              <a:gd name="connsiteY264" fmla="*/ 1151235 h 5264808"/>
              <a:gd name="connsiteX265" fmla="*/ 4617199 w 5409282"/>
              <a:gd name="connsiteY265" fmla="*/ 1151235 h 5264808"/>
              <a:gd name="connsiteX266" fmla="*/ 4584969 w 5409282"/>
              <a:gd name="connsiteY266" fmla="*/ 1151235 h 5264808"/>
              <a:gd name="connsiteX267" fmla="*/ 4462491 w 5409282"/>
              <a:gd name="connsiteY267" fmla="*/ 1151235 h 5264808"/>
              <a:gd name="connsiteX268" fmla="*/ 4456045 w 5409282"/>
              <a:gd name="connsiteY268" fmla="*/ 1151235 h 5264808"/>
              <a:gd name="connsiteX269" fmla="*/ 4449599 w 5409282"/>
              <a:gd name="connsiteY269" fmla="*/ 1157587 h 5264808"/>
              <a:gd name="connsiteX270" fmla="*/ 4436707 w 5409282"/>
              <a:gd name="connsiteY270" fmla="*/ 1163939 h 5264808"/>
              <a:gd name="connsiteX271" fmla="*/ 4423814 w 5409282"/>
              <a:gd name="connsiteY271" fmla="*/ 1176644 h 5264808"/>
              <a:gd name="connsiteX272" fmla="*/ 4398030 w 5409282"/>
              <a:gd name="connsiteY272" fmla="*/ 1195702 h 5264808"/>
              <a:gd name="connsiteX273" fmla="*/ 4385138 w 5409282"/>
              <a:gd name="connsiteY273" fmla="*/ 1208406 h 5264808"/>
              <a:gd name="connsiteX274" fmla="*/ 4378691 w 5409282"/>
              <a:gd name="connsiteY274" fmla="*/ 1214759 h 5264808"/>
              <a:gd name="connsiteX275" fmla="*/ 4372245 w 5409282"/>
              <a:gd name="connsiteY275" fmla="*/ 1214759 h 5264808"/>
              <a:gd name="connsiteX276" fmla="*/ 4372245 w 5409282"/>
              <a:gd name="connsiteY276" fmla="*/ 1246521 h 5264808"/>
              <a:gd name="connsiteX277" fmla="*/ 4223983 w 5409282"/>
              <a:gd name="connsiteY277" fmla="*/ 1297341 h 5264808"/>
              <a:gd name="connsiteX278" fmla="*/ 4178860 w 5409282"/>
              <a:gd name="connsiteY278" fmla="*/ 1303693 h 5264808"/>
              <a:gd name="connsiteX279" fmla="*/ 4178860 w 5409282"/>
              <a:gd name="connsiteY279" fmla="*/ 1310045 h 5264808"/>
              <a:gd name="connsiteX280" fmla="*/ 4178860 w 5409282"/>
              <a:gd name="connsiteY280" fmla="*/ 1316398 h 5264808"/>
              <a:gd name="connsiteX281" fmla="*/ 4178860 w 5409282"/>
              <a:gd name="connsiteY281" fmla="*/ 1322750 h 5264808"/>
              <a:gd name="connsiteX282" fmla="*/ 4172414 w 5409282"/>
              <a:gd name="connsiteY282" fmla="*/ 1329103 h 5264808"/>
              <a:gd name="connsiteX283" fmla="*/ 4172414 w 5409282"/>
              <a:gd name="connsiteY283" fmla="*/ 1335455 h 5264808"/>
              <a:gd name="connsiteX284" fmla="*/ 4165968 w 5409282"/>
              <a:gd name="connsiteY284" fmla="*/ 1341808 h 5264808"/>
              <a:gd name="connsiteX285" fmla="*/ 4159522 w 5409282"/>
              <a:gd name="connsiteY285" fmla="*/ 1348160 h 5264808"/>
              <a:gd name="connsiteX286" fmla="*/ 4153076 w 5409282"/>
              <a:gd name="connsiteY286" fmla="*/ 1348160 h 5264808"/>
              <a:gd name="connsiteX287" fmla="*/ 4011260 w 5409282"/>
              <a:gd name="connsiteY287" fmla="*/ 1437094 h 5264808"/>
              <a:gd name="connsiteX288" fmla="*/ 3985475 w 5409282"/>
              <a:gd name="connsiteY288" fmla="*/ 1449799 h 5264808"/>
              <a:gd name="connsiteX289" fmla="*/ 3856552 w 5409282"/>
              <a:gd name="connsiteY289" fmla="*/ 1449799 h 5264808"/>
              <a:gd name="connsiteX290" fmla="*/ 3830768 w 5409282"/>
              <a:gd name="connsiteY290" fmla="*/ 1411684 h 5264808"/>
              <a:gd name="connsiteX291" fmla="*/ 3862998 w 5409282"/>
              <a:gd name="connsiteY291" fmla="*/ 1367217 h 5264808"/>
              <a:gd name="connsiteX292" fmla="*/ 3901675 w 5409282"/>
              <a:gd name="connsiteY292" fmla="*/ 1392627 h 5264808"/>
              <a:gd name="connsiteX293" fmla="*/ 3914568 w 5409282"/>
              <a:gd name="connsiteY293" fmla="*/ 1386275 h 5264808"/>
              <a:gd name="connsiteX294" fmla="*/ 3908121 w 5409282"/>
              <a:gd name="connsiteY294" fmla="*/ 1379922 h 5264808"/>
              <a:gd name="connsiteX295" fmla="*/ 3908121 w 5409282"/>
              <a:gd name="connsiteY295" fmla="*/ 1373570 h 5264808"/>
              <a:gd name="connsiteX296" fmla="*/ 3901675 w 5409282"/>
              <a:gd name="connsiteY296" fmla="*/ 1367217 h 5264808"/>
              <a:gd name="connsiteX297" fmla="*/ 3901675 w 5409282"/>
              <a:gd name="connsiteY297" fmla="*/ 1360865 h 5264808"/>
              <a:gd name="connsiteX298" fmla="*/ 3901675 w 5409282"/>
              <a:gd name="connsiteY298" fmla="*/ 1348160 h 5264808"/>
              <a:gd name="connsiteX299" fmla="*/ 3901675 w 5409282"/>
              <a:gd name="connsiteY299" fmla="*/ 1335455 h 5264808"/>
              <a:gd name="connsiteX300" fmla="*/ 3895229 w 5409282"/>
              <a:gd name="connsiteY300" fmla="*/ 1297341 h 5264808"/>
              <a:gd name="connsiteX301" fmla="*/ 3882337 w 5409282"/>
              <a:gd name="connsiteY301" fmla="*/ 1246521 h 5264808"/>
              <a:gd name="connsiteX302" fmla="*/ 3830768 w 5409282"/>
              <a:gd name="connsiteY302" fmla="*/ 1259226 h 5264808"/>
              <a:gd name="connsiteX303" fmla="*/ 3811429 w 5409282"/>
              <a:gd name="connsiteY303" fmla="*/ 1271931 h 5264808"/>
              <a:gd name="connsiteX304" fmla="*/ 3804983 w 5409282"/>
              <a:gd name="connsiteY304" fmla="*/ 1265578 h 5264808"/>
              <a:gd name="connsiteX305" fmla="*/ 3798537 w 5409282"/>
              <a:gd name="connsiteY305" fmla="*/ 1252873 h 5264808"/>
              <a:gd name="connsiteX306" fmla="*/ 3817875 w 5409282"/>
              <a:gd name="connsiteY306" fmla="*/ 1208406 h 5264808"/>
              <a:gd name="connsiteX307" fmla="*/ 3830768 w 5409282"/>
              <a:gd name="connsiteY307" fmla="*/ 1125825 h 5264808"/>
              <a:gd name="connsiteX308" fmla="*/ 3766306 w 5409282"/>
              <a:gd name="connsiteY308" fmla="*/ 1087710 h 5264808"/>
              <a:gd name="connsiteX309" fmla="*/ 3727629 w 5409282"/>
              <a:gd name="connsiteY309" fmla="*/ 1113120 h 5264808"/>
              <a:gd name="connsiteX310" fmla="*/ 3682506 w 5409282"/>
              <a:gd name="connsiteY310" fmla="*/ 1144882 h 5264808"/>
              <a:gd name="connsiteX311" fmla="*/ 3656721 w 5409282"/>
              <a:gd name="connsiteY311" fmla="*/ 1163939 h 5264808"/>
              <a:gd name="connsiteX312" fmla="*/ 3637383 w 5409282"/>
              <a:gd name="connsiteY312" fmla="*/ 1316398 h 5264808"/>
              <a:gd name="connsiteX313" fmla="*/ 3579367 w 5409282"/>
              <a:gd name="connsiteY313" fmla="*/ 1424389 h 5264808"/>
              <a:gd name="connsiteX314" fmla="*/ 3527798 w 5409282"/>
              <a:gd name="connsiteY314" fmla="*/ 1418037 h 5264808"/>
              <a:gd name="connsiteX315" fmla="*/ 3514906 w 5409282"/>
              <a:gd name="connsiteY315" fmla="*/ 1284636 h 5264808"/>
              <a:gd name="connsiteX316" fmla="*/ 3534244 w 5409282"/>
              <a:gd name="connsiteY316" fmla="*/ 1221111 h 5264808"/>
              <a:gd name="connsiteX317" fmla="*/ 3547136 w 5409282"/>
              <a:gd name="connsiteY317" fmla="*/ 1170292 h 5264808"/>
              <a:gd name="connsiteX318" fmla="*/ 3540690 w 5409282"/>
              <a:gd name="connsiteY318" fmla="*/ 1163939 h 5264808"/>
              <a:gd name="connsiteX319" fmla="*/ 3527798 w 5409282"/>
              <a:gd name="connsiteY319" fmla="*/ 1157587 h 5264808"/>
              <a:gd name="connsiteX320" fmla="*/ 3650275 w 5409282"/>
              <a:gd name="connsiteY320" fmla="*/ 1062300 h 5264808"/>
              <a:gd name="connsiteX321" fmla="*/ 3734075 w 5409282"/>
              <a:gd name="connsiteY321" fmla="*/ 1049596 h 5264808"/>
              <a:gd name="connsiteX322" fmla="*/ 3792091 w 5409282"/>
              <a:gd name="connsiteY322" fmla="*/ 1036891 h 5264808"/>
              <a:gd name="connsiteX323" fmla="*/ 3798537 w 5409282"/>
              <a:gd name="connsiteY323" fmla="*/ 1030538 h 5264808"/>
              <a:gd name="connsiteX324" fmla="*/ 3785644 w 5409282"/>
              <a:gd name="connsiteY324" fmla="*/ 1017833 h 5264808"/>
              <a:gd name="connsiteX325" fmla="*/ 3779198 w 5409282"/>
              <a:gd name="connsiteY325" fmla="*/ 1017833 h 5264808"/>
              <a:gd name="connsiteX326" fmla="*/ 3766306 w 5409282"/>
              <a:gd name="connsiteY326" fmla="*/ 1011481 h 5264808"/>
              <a:gd name="connsiteX327" fmla="*/ 3759860 w 5409282"/>
              <a:gd name="connsiteY327" fmla="*/ 1017833 h 5264808"/>
              <a:gd name="connsiteX328" fmla="*/ 3746967 w 5409282"/>
              <a:gd name="connsiteY328" fmla="*/ 1024186 h 5264808"/>
              <a:gd name="connsiteX329" fmla="*/ 3727629 w 5409282"/>
              <a:gd name="connsiteY329" fmla="*/ 1011481 h 5264808"/>
              <a:gd name="connsiteX330" fmla="*/ 3688952 w 5409282"/>
              <a:gd name="connsiteY330" fmla="*/ 992424 h 5264808"/>
              <a:gd name="connsiteX331" fmla="*/ 3630936 w 5409282"/>
              <a:gd name="connsiteY331" fmla="*/ 1005129 h 5264808"/>
              <a:gd name="connsiteX332" fmla="*/ 3579367 w 5409282"/>
              <a:gd name="connsiteY332" fmla="*/ 1024186 h 5264808"/>
              <a:gd name="connsiteX333" fmla="*/ 3553583 w 5409282"/>
              <a:gd name="connsiteY333" fmla="*/ 1017833 h 5264808"/>
              <a:gd name="connsiteX334" fmla="*/ 3521352 w 5409282"/>
              <a:gd name="connsiteY334" fmla="*/ 986071 h 5264808"/>
              <a:gd name="connsiteX335" fmla="*/ 3502013 w 5409282"/>
              <a:gd name="connsiteY335" fmla="*/ 973366 h 5264808"/>
              <a:gd name="connsiteX336" fmla="*/ 3482675 w 5409282"/>
              <a:gd name="connsiteY336" fmla="*/ 967014 h 5264808"/>
              <a:gd name="connsiteX337" fmla="*/ 3489121 w 5409282"/>
              <a:gd name="connsiteY337" fmla="*/ 935252 h 5264808"/>
              <a:gd name="connsiteX338" fmla="*/ 3489121 w 5409282"/>
              <a:gd name="connsiteY338" fmla="*/ 928899 h 5264808"/>
              <a:gd name="connsiteX339" fmla="*/ 3476229 w 5409282"/>
              <a:gd name="connsiteY339" fmla="*/ 935252 h 5264808"/>
              <a:gd name="connsiteX340" fmla="*/ 3437552 w 5409282"/>
              <a:gd name="connsiteY340" fmla="*/ 960661 h 5264808"/>
              <a:gd name="connsiteX341" fmla="*/ 3334413 w 5409282"/>
              <a:gd name="connsiteY341" fmla="*/ 1011481 h 5264808"/>
              <a:gd name="connsiteX342" fmla="*/ 3308628 w 5409282"/>
              <a:gd name="connsiteY342" fmla="*/ 998776 h 5264808"/>
              <a:gd name="connsiteX343" fmla="*/ 3276398 w 5409282"/>
              <a:gd name="connsiteY343" fmla="*/ 986071 h 5264808"/>
              <a:gd name="connsiteX344" fmla="*/ 3257059 w 5409282"/>
              <a:gd name="connsiteY344" fmla="*/ 992424 h 5264808"/>
              <a:gd name="connsiteX345" fmla="*/ 3237721 w 5409282"/>
              <a:gd name="connsiteY345" fmla="*/ 992424 h 5264808"/>
              <a:gd name="connsiteX346" fmla="*/ 3211936 w 5409282"/>
              <a:gd name="connsiteY346" fmla="*/ 986071 h 5264808"/>
              <a:gd name="connsiteX347" fmla="*/ 3211936 w 5409282"/>
              <a:gd name="connsiteY347" fmla="*/ 960661 h 5264808"/>
              <a:gd name="connsiteX348" fmla="*/ 3360198 w 5409282"/>
              <a:gd name="connsiteY348" fmla="*/ 878080 h 5264808"/>
              <a:gd name="connsiteX349" fmla="*/ 3366644 w 5409282"/>
              <a:gd name="connsiteY349" fmla="*/ 878080 h 5264808"/>
              <a:gd name="connsiteX350" fmla="*/ 3385982 w 5409282"/>
              <a:gd name="connsiteY350" fmla="*/ 871727 h 5264808"/>
              <a:gd name="connsiteX351" fmla="*/ 3353751 w 5409282"/>
              <a:gd name="connsiteY351" fmla="*/ 865375 h 5264808"/>
              <a:gd name="connsiteX352" fmla="*/ 3347305 w 5409282"/>
              <a:gd name="connsiteY352" fmla="*/ 865375 h 5264808"/>
              <a:gd name="connsiteX353" fmla="*/ 3334413 w 5409282"/>
              <a:gd name="connsiteY353" fmla="*/ 859023 h 5264808"/>
              <a:gd name="connsiteX354" fmla="*/ 3315074 w 5409282"/>
              <a:gd name="connsiteY354" fmla="*/ 859023 h 5264808"/>
              <a:gd name="connsiteX355" fmla="*/ 3308628 w 5409282"/>
              <a:gd name="connsiteY355" fmla="*/ 859023 h 5264808"/>
              <a:gd name="connsiteX356" fmla="*/ 3302182 w 5409282"/>
              <a:gd name="connsiteY356" fmla="*/ 859023 h 5264808"/>
              <a:gd name="connsiteX357" fmla="*/ 3295736 w 5409282"/>
              <a:gd name="connsiteY357" fmla="*/ 865375 h 5264808"/>
              <a:gd name="connsiteX358" fmla="*/ 3289290 w 5409282"/>
              <a:gd name="connsiteY358" fmla="*/ 871727 h 5264808"/>
              <a:gd name="connsiteX359" fmla="*/ 3282844 w 5409282"/>
              <a:gd name="connsiteY359" fmla="*/ 871727 h 5264808"/>
              <a:gd name="connsiteX360" fmla="*/ 3276398 w 5409282"/>
              <a:gd name="connsiteY360" fmla="*/ 878080 h 5264808"/>
              <a:gd name="connsiteX361" fmla="*/ 3269951 w 5409282"/>
              <a:gd name="connsiteY361" fmla="*/ 878080 h 5264808"/>
              <a:gd name="connsiteX362" fmla="*/ 3257059 w 5409282"/>
              <a:gd name="connsiteY362" fmla="*/ 871727 h 5264808"/>
              <a:gd name="connsiteX363" fmla="*/ 3244167 w 5409282"/>
              <a:gd name="connsiteY363" fmla="*/ 865375 h 5264808"/>
              <a:gd name="connsiteX364" fmla="*/ 3237721 w 5409282"/>
              <a:gd name="connsiteY364" fmla="*/ 859023 h 5264808"/>
              <a:gd name="connsiteX365" fmla="*/ 3231274 w 5409282"/>
              <a:gd name="connsiteY365" fmla="*/ 852670 h 5264808"/>
              <a:gd name="connsiteX366" fmla="*/ 3224828 w 5409282"/>
              <a:gd name="connsiteY366" fmla="*/ 852670 h 5264808"/>
              <a:gd name="connsiteX367" fmla="*/ 3224828 w 5409282"/>
              <a:gd name="connsiteY367" fmla="*/ 846318 h 5264808"/>
              <a:gd name="connsiteX368" fmla="*/ 3218382 w 5409282"/>
              <a:gd name="connsiteY368" fmla="*/ 846318 h 5264808"/>
              <a:gd name="connsiteX369" fmla="*/ 3211936 w 5409282"/>
              <a:gd name="connsiteY369" fmla="*/ 846318 h 5264808"/>
              <a:gd name="connsiteX370" fmla="*/ 3205490 w 5409282"/>
              <a:gd name="connsiteY370" fmla="*/ 846318 h 5264808"/>
              <a:gd name="connsiteX371" fmla="*/ 3199044 w 5409282"/>
              <a:gd name="connsiteY371" fmla="*/ 846318 h 5264808"/>
              <a:gd name="connsiteX372" fmla="*/ 3186151 w 5409282"/>
              <a:gd name="connsiteY372" fmla="*/ 839965 h 5264808"/>
              <a:gd name="connsiteX373" fmla="*/ 3179705 w 5409282"/>
              <a:gd name="connsiteY373" fmla="*/ 839965 h 5264808"/>
              <a:gd name="connsiteX374" fmla="*/ 3179705 w 5409282"/>
              <a:gd name="connsiteY374" fmla="*/ 833613 h 5264808"/>
              <a:gd name="connsiteX375" fmla="*/ 3166813 w 5409282"/>
              <a:gd name="connsiteY375" fmla="*/ 827260 h 5264808"/>
              <a:gd name="connsiteX376" fmla="*/ 3160367 w 5409282"/>
              <a:gd name="connsiteY376" fmla="*/ 820908 h 5264808"/>
              <a:gd name="connsiteX377" fmla="*/ 3153920 w 5409282"/>
              <a:gd name="connsiteY377" fmla="*/ 820908 h 5264808"/>
              <a:gd name="connsiteX378" fmla="*/ 3153920 w 5409282"/>
              <a:gd name="connsiteY378" fmla="*/ 814555 h 5264808"/>
              <a:gd name="connsiteX379" fmla="*/ 3147474 w 5409282"/>
              <a:gd name="connsiteY379" fmla="*/ 814555 h 5264808"/>
              <a:gd name="connsiteX380" fmla="*/ 3141028 w 5409282"/>
              <a:gd name="connsiteY380" fmla="*/ 814555 h 5264808"/>
              <a:gd name="connsiteX381" fmla="*/ 3134582 w 5409282"/>
              <a:gd name="connsiteY381" fmla="*/ 814555 h 5264808"/>
              <a:gd name="connsiteX382" fmla="*/ 3128136 w 5409282"/>
              <a:gd name="connsiteY382" fmla="*/ 820908 h 5264808"/>
              <a:gd name="connsiteX383" fmla="*/ 3121690 w 5409282"/>
              <a:gd name="connsiteY383" fmla="*/ 820908 h 5264808"/>
              <a:gd name="connsiteX384" fmla="*/ 3115243 w 5409282"/>
              <a:gd name="connsiteY384" fmla="*/ 820908 h 5264808"/>
              <a:gd name="connsiteX385" fmla="*/ 3108797 w 5409282"/>
              <a:gd name="connsiteY385" fmla="*/ 827260 h 5264808"/>
              <a:gd name="connsiteX386" fmla="*/ 3095905 w 5409282"/>
              <a:gd name="connsiteY386" fmla="*/ 827260 h 5264808"/>
              <a:gd name="connsiteX387" fmla="*/ 3070120 w 5409282"/>
              <a:gd name="connsiteY387" fmla="*/ 820908 h 5264808"/>
              <a:gd name="connsiteX388" fmla="*/ 3063674 w 5409282"/>
              <a:gd name="connsiteY388" fmla="*/ 814555 h 5264808"/>
              <a:gd name="connsiteX389" fmla="*/ 3057228 w 5409282"/>
              <a:gd name="connsiteY389" fmla="*/ 814555 h 5264808"/>
              <a:gd name="connsiteX390" fmla="*/ 3044336 w 5409282"/>
              <a:gd name="connsiteY390" fmla="*/ 808203 h 5264808"/>
              <a:gd name="connsiteX391" fmla="*/ 3031443 w 5409282"/>
              <a:gd name="connsiteY391" fmla="*/ 801851 h 5264808"/>
              <a:gd name="connsiteX392" fmla="*/ 3024997 w 5409282"/>
              <a:gd name="connsiteY392" fmla="*/ 795498 h 5264808"/>
              <a:gd name="connsiteX393" fmla="*/ 3024997 w 5409282"/>
              <a:gd name="connsiteY393" fmla="*/ 789146 h 5264808"/>
              <a:gd name="connsiteX394" fmla="*/ 3024997 w 5409282"/>
              <a:gd name="connsiteY394" fmla="*/ 782793 h 5264808"/>
              <a:gd name="connsiteX395" fmla="*/ 3018551 w 5409282"/>
              <a:gd name="connsiteY395" fmla="*/ 776441 h 5264808"/>
              <a:gd name="connsiteX396" fmla="*/ 3018551 w 5409282"/>
              <a:gd name="connsiteY396" fmla="*/ 770088 h 5264808"/>
              <a:gd name="connsiteX397" fmla="*/ 3018551 w 5409282"/>
              <a:gd name="connsiteY397" fmla="*/ 763736 h 5264808"/>
              <a:gd name="connsiteX398" fmla="*/ 3018551 w 5409282"/>
              <a:gd name="connsiteY398" fmla="*/ 757384 h 5264808"/>
              <a:gd name="connsiteX399" fmla="*/ 3012105 w 5409282"/>
              <a:gd name="connsiteY399" fmla="*/ 757384 h 5264808"/>
              <a:gd name="connsiteX400" fmla="*/ 3012105 w 5409282"/>
              <a:gd name="connsiteY400" fmla="*/ 751031 h 5264808"/>
              <a:gd name="connsiteX401" fmla="*/ 3005659 w 5409282"/>
              <a:gd name="connsiteY401" fmla="*/ 751031 h 5264808"/>
              <a:gd name="connsiteX402" fmla="*/ 2999213 w 5409282"/>
              <a:gd name="connsiteY402" fmla="*/ 751031 h 5264808"/>
              <a:gd name="connsiteX403" fmla="*/ 0 w 5409282"/>
              <a:gd name="connsiteY403" fmla="*/ 0 h 5264808"/>
              <a:gd name="connsiteX404" fmla="*/ 5409282 w 5409282"/>
              <a:gd name="connsiteY404" fmla="*/ 0 h 5264808"/>
              <a:gd name="connsiteX405" fmla="*/ 5409282 w 5409282"/>
              <a:gd name="connsiteY405" fmla="*/ 5264808 h 5264808"/>
              <a:gd name="connsiteX406" fmla="*/ 0 w 5409282"/>
              <a:gd name="connsiteY406" fmla="*/ 5264808 h 5264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</a:cxnLst>
            <a:rect l="l" t="t" r="r" b="b"/>
            <a:pathLst>
              <a:path w="5409282" h="5264808">
                <a:moveTo>
                  <a:pt x="2999213" y="751031"/>
                </a:moveTo>
                <a:cubicBezTo>
                  <a:pt x="2999213" y="751031"/>
                  <a:pt x="2999213" y="757384"/>
                  <a:pt x="2999213" y="757384"/>
                </a:cubicBezTo>
                <a:cubicBezTo>
                  <a:pt x="2999213" y="757384"/>
                  <a:pt x="2999213" y="763736"/>
                  <a:pt x="2999213" y="763736"/>
                </a:cubicBezTo>
                <a:cubicBezTo>
                  <a:pt x="2999213" y="770088"/>
                  <a:pt x="2992766" y="770088"/>
                  <a:pt x="2992766" y="770088"/>
                </a:cubicBezTo>
                <a:cubicBezTo>
                  <a:pt x="2992766" y="776441"/>
                  <a:pt x="2992766" y="776441"/>
                  <a:pt x="2992766" y="776441"/>
                </a:cubicBezTo>
                <a:cubicBezTo>
                  <a:pt x="2992766" y="782793"/>
                  <a:pt x="2992766" y="782793"/>
                  <a:pt x="2992766" y="782793"/>
                </a:cubicBezTo>
                <a:cubicBezTo>
                  <a:pt x="2986320" y="782793"/>
                  <a:pt x="2986320" y="782793"/>
                  <a:pt x="2986320" y="782793"/>
                </a:cubicBezTo>
                <a:cubicBezTo>
                  <a:pt x="2651120" y="789146"/>
                  <a:pt x="2651120" y="789146"/>
                  <a:pt x="2651120" y="789146"/>
                </a:cubicBezTo>
                <a:cubicBezTo>
                  <a:pt x="1000902" y="795498"/>
                  <a:pt x="1000902" y="795498"/>
                  <a:pt x="1000902" y="795498"/>
                </a:cubicBezTo>
                <a:cubicBezTo>
                  <a:pt x="1013794" y="814555"/>
                  <a:pt x="1013794" y="827260"/>
                  <a:pt x="1013794" y="839965"/>
                </a:cubicBezTo>
                <a:cubicBezTo>
                  <a:pt x="1007348" y="852670"/>
                  <a:pt x="1007348" y="859023"/>
                  <a:pt x="1013794" y="871727"/>
                </a:cubicBezTo>
                <a:cubicBezTo>
                  <a:pt x="1020241" y="890785"/>
                  <a:pt x="1013794" y="922547"/>
                  <a:pt x="1000902" y="941604"/>
                </a:cubicBezTo>
                <a:cubicBezTo>
                  <a:pt x="1000902" y="947957"/>
                  <a:pt x="994456" y="954309"/>
                  <a:pt x="981564" y="954309"/>
                </a:cubicBezTo>
                <a:cubicBezTo>
                  <a:pt x="968671" y="954309"/>
                  <a:pt x="955779" y="941604"/>
                  <a:pt x="955779" y="935252"/>
                </a:cubicBezTo>
                <a:cubicBezTo>
                  <a:pt x="955779" y="922547"/>
                  <a:pt x="962225" y="909842"/>
                  <a:pt x="968671" y="903490"/>
                </a:cubicBezTo>
                <a:cubicBezTo>
                  <a:pt x="975117" y="897137"/>
                  <a:pt x="975117" y="890785"/>
                  <a:pt x="975117" y="884432"/>
                </a:cubicBezTo>
                <a:cubicBezTo>
                  <a:pt x="975117" y="878080"/>
                  <a:pt x="968671" y="871727"/>
                  <a:pt x="962225" y="871727"/>
                </a:cubicBezTo>
                <a:cubicBezTo>
                  <a:pt x="955779" y="871727"/>
                  <a:pt x="955779" y="871727"/>
                  <a:pt x="949333" y="865375"/>
                </a:cubicBezTo>
                <a:cubicBezTo>
                  <a:pt x="949333" y="859023"/>
                  <a:pt x="942887" y="852670"/>
                  <a:pt x="942887" y="846318"/>
                </a:cubicBezTo>
                <a:cubicBezTo>
                  <a:pt x="942887" y="846318"/>
                  <a:pt x="936440" y="846318"/>
                  <a:pt x="936440" y="846318"/>
                </a:cubicBezTo>
                <a:cubicBezTo>
                  <a:pt x="929994" y="846318"/>
                  <a:pt x="929994" y="846318"/>
                  <a:pt x="923548" y="846318"/>
                </a:cubicBezTo>
                <a:cubicBezTo>
                  <a:pt x="923548" y="846318"/>
                  <a:pt x="917102" y="846318"/>
                  <a:pt x="917102" y="846318"/>
                </a:cubicBezTo>
                <a:cubicBezTo>
                  <a:pt x="910656" y="852670"/>
                  <a:pt x="910656" y="852670"/>
                  <a:pt x="904210" y="852670"/>
                </a:cubicBezTo>
                <a:cubicBezTo>
                  <a:pt x="904210" y="852670"/>
                  <a:pt x="897763" y="852670"/>
                  <a:pt x="897763" y="852670"/>
                </a:cubicBezTo>
                <a:cubicBezTo>
                  <a:pt x="897763" y="852670"/>
                  <a:pt x="891317" y="846318"/>
                  <a:pt x="884871" y="846318"/>
                </a:cubicBezTo>
                <a:cubicBezTo>
                  <a:pt x="878425" y="846318"/>
                  <a:pt x="865533" y="846318"/>
                  <a:pt x="852640" y="846318"/>
                </a:cubicBezTo>
                <a:cubicBezTo>
                  <a:pt x="852640" y="846318"/>
                  <a:pt x="846194" y="846318"/>
                  <a:pt x="846194" y="846318"/>
                </a:cubicBezTo>
                <a:cubicBezTo>
                  <a:pt x="846194" y="865375"/>
                  <a:pt x="852640" y="903490"/>
                  <a:pt x="878425" y="935252"/>
                </a:cubicBezTo>
                <a:cubicBezTo>
                  <a:pt x="891317" y="954309"/>
                  <a:pt x="897763" y="967014"/>
                  <a:pt x="897763" y="979719"/>
                </a:cubicBezTo>
                <a:cubicBezTo>
                  <a:pt x="897763" y="986071"/>
                  <a:pt x="897763" y="992424"/>
                  <a:pt x="910656" y="998776"/>
                </a:cubicBezTo>
                <a:cubicBezTo>
                  <a:pt x="923548" y="1005129"/>
                  <a:pt x="929994" y="1017833"/>
                  <a:pt x="929994" y="1024186"/>
                </a:cubicBezTo>
                <a:cubicBezTo>
                  <a:pt x="929994" y="1030538"/>
                  <a:pt x="923548" y="1036891"/>
                  <a:pt x="904210" y="1036891"/>
                </a:cubicBezTo>
                <a:cubicBezTo>
                  <a:pt x="904210" y="1036891"/>
                  <a:pt x="897763" y="1036891"/>
                  <a:pt x="897763" y="1036891"/>
                </a:cubicBezTo>
                <a:cubicBezTo>
                  <a:pt x="897763" y="1036891"/>
                  <a:pt x="897763" y="1043243"/>
                  <a:pt x="897763" y="1049596"/>
                </a:cubicBezTo>
                <a:cubicBezTo>
                  <a:pt x="897763" y="1062300"/>
                  <a:pt x="904210" y="1075005"/>
                  <a:pt x="897763" y="1094063"/>
                </a:cubicBezTo>
                <a:cubicBezTo>
                  <a:pt x="891317" y="1119472"/>
                  <a:pt x="891317" y="1163939"/>
                  <a:pt x="891317" y="1202054"/>
                </a:cubicBezTo>
                <a:cubicBezTo>
                  <a:pt x="891317" y="1233816"/>
                  <a:pt x="891317" y="1259226"/>
                  <a:pt x="884871" y="1271931"/>
                </a:cubicBezTo>
                <a:cubicBezTo>
                  <a:pt x="884871" y="1284636"/>
                  <a:pt x="878425" y="1290988"/>
                  <a:pt x="871979" y="1303693"/>
                </a:cubicBezTo>
                <a:cubicBezTo>
                  <a:pt x="865533" y="1329103"/>
                  <a:pt x="852640" y="1360865"/>
                  <a:pt x="865533" y="1379922"/>
                </a:cubicBezTo>
                <a:cubicBezTo>
                  <a:pt x="891317" y="1418037"/>
                  <a:pt x="904210" y="1462504"/>
                  <a:pt x="891317" y="1500618"/>
                </a:cubicBezTo>
                <a:cubicBezTo>
                  <a:pt x="878425" y="1538733"/>
                  <a:pt x="884871" y="1557790"/>
                  <a:pt x="897763" y="1589552"/>
                </a:cubicBezTo>
                <a:cubicBezTo>
                  <a:pt x="910656" y="1602257"/>
                  <a:pt x="910656" y="1627667"/>
                  <a:pt x="910656" y="1640372"/>
                </a:cubicBezTo>
                <a:cubicBezTo>
                  <a:pt x="910656" y="1659429"/>
                  <a:pt x="910656" y="1678487"/>
                  <a:pt x="917102" y="1678487"/>
                </a:cubicBezTo>
                <a:cubicBezTo>
                  <a:pt x="936440" y="1691191"/>
                  <a:pt x="955779" y="1710249"/>
                  <a:pt x="975117" y="1742011"/>
                </a:cubicBezTo>
                <a:cubicBezTo>
                  <a:pt x="981564" y="1754716"/>
                  <a:pt x="988010" y="1761068"/>
                  <a:pt x="994456" y="1761068"/>
                </a:cubicBezTo>
                <a:cubicBezTo>
                  <a:pt x="1007348" y="1767421"/>
                  <a:pt x="1013794" y="1767421"/>
                  <a:pt x="1013794" y="1786478"/>
                </a:cubicBezTo>
                <a:cubicBezTo>
                  <a:pt x="1013794" y="1811888"/>
                  <a:pt x="1020241" y="1818240"/>
                  <a:pt x="1039579" y="1824593"/>
                </a:cubicBezTo>
                <a:cubicBezTo>
                  <a:pt x="1065364" y="1837297"/>
                  <a:pt x="1058917" y="1856355"/>
                  <a:pt x="1052471" y="1875412"/>
                </a:cubicBezTo>
                <a:cubicBezTo>
                  <a:pt x="1052471" y="1881765"/>
                  <a:pt x="1052471" y="1881765"/>
                  <a:pt x="1052471" y="1888117"/>
                </a:cubicBezTo>
                <a:cubicBezTo>
                  <a:pt x="1052471" y="1900822"/>
                  <a:pt x="1084702" y="1926232"/>
                  <a:pt x="1116933" y="1957994"/>
                </a:cubicBezTo>
                <a:cubicBezTo>
                  <a:pt x="1123379" y="1964346"/>
                  <a:pt x="1123379" y="1964346"/>
                  <a:pt x="1123379" y="1964346"/>
                </a:cubicBezTo>
                <a:cubicBezTo>
                  <a:pt x="1149164" y="1983403"/>
                  <a:pt x="1149164" y="2002461"/>
                  <a:pt x="1149164" y="2015166"/>
                </a:cubicBezTo>
                <a:cubicBezTo>
                  <a:pt x="1149164" y="2027870"/>
                  <a:pt x="1149164" y="2027870"/>
                  <a:pt x="1155610" y="2027870"/>
                </a:cubicBezTo>
                <a:cubicBezTo>
                  <a:pt x="1194287" y="2027870"/>
                  <a:pt x="1226518" y="2046928"/>
                  <a:pt x="1252302" y="2065985"/>
                </a:cubicBezTo>
                <a:cubicBezTo>
                  <a:pt x="1271641" y="2078690"/>
                  <a:pt x="1284533" y="2078690"/>
                  <a:pt x="1290979" y="2078690"/>
                </a:cubicBezTo>
                <a:cubicBezTo>
                  <a:pt x="1297425" y="2078690"/>
                  <a:pt x="1303872" y="2078690"/>
                  <a:pt x="1310318" y="2078690"/>
                </a:cubicBezTo>
                <a:cubicBezTo>
                  <a:pt x="1336103" y="2085042"/>
                  <a:pt x="1374780" y="2129509"/>
                  <a:pt x="1381226" y="2161272"/>
                </a:cubicBezTo>
                <a:cubicBezTo>
                  <a:pt x="1387672" y="2173976"/>
                  <a:pt x="1394118" y="2186681"/>
                  <a:pt x="1400564" y="2199386"/>
                </a:cubicBezTo>
                <a:cubicBezTo>
                  <a:pt x="1561718" y="2180329"/>
                  <a:pt x="1561718" y="2180329"/>
                  <a:pt x="1561718" y="2180329"/>
                </a:cubicBezTo>
                <a:cubicBezTo>
                  <a:pt x="1568164" y="2180329"/>
                  <a:pt x="1568164" y="2180329"/>
                  <a:pt x="1568164" y="2180329"/>
                </a:cubicBezTo>
                <a:cubicBezTo>
                  <a:pt x="1568164" y="2180329"/>
                  <a:pt x="1606841" y="2205739"/>
                  <a:pt x="1632626" y="2218444"/>
                </a:cubicBezTo>
                <a:cubicBezTo>
                  <a:pt x="1639072" y="2218444"/>
                  <a:pt x="1639072" y="2224796"/>
                  <a:pt x="1645518" y="2224796"/>
                </a:cubicBezTo>
                <a:cubicBezTo>
                  <a:pt x="1671303" y="2231148"/>
                  <a:pt x="1813119" y="2281968"/>
                  <a:pt x="1832457" y="2288320"/>
                </a:cubicBezTo>
                <a:cubicBezTo>
                  <a:pt x="2032288" y="2288320"/>
                  <a:pt x="2032288" y="2288320"/>
                  <a:pt x="2032288" y="2288320"/>
                </a:cubicBezTo>
                <a:cubicBezTo>
                  <a:pt x="2058073" y="2256558"/>
                  <a:pt x="2058073" y="2256558"/>
                  <a:pt x="2058073" y="2256558"/>
                </a:cubicBezTo>
                <a:cubicBezTo>
                  <a:pt x="2174104" y="2256558"/>
                  <a:pt x="2174104" y="2256558"/>
                  <a:pt x="2174104" y="2256558"/>
                </a:cubicBezTo>
                <a:cubicBezTo>
                  <a:pt x="2180550" y="2256558"/>
                  <a:pt x="2180550" y="2256558"/>
                  <a:pt x="2180550" y="2256558"/>
                </a:cubicBezTo>
                <a:cubicBezTo>
                  <a:pt x="2212781" y="2288320"/>
                  <a:pt x="2251458" y="2326435"/>
                  <a:pt x="2257904" y="2326435"/>
                </a:cubicBezTo>
                <a:cubicBezTo>
                  <a:pt x="2270796" y="2332787"/>
                  <a:pt x="2309473" y="2364550"/>
                  <a:pt x="2309473" y="2389959"/>
                </a:cubicBezTo>
                <a:cubicBezTo>
                  <a:pt x="2309473" y="2409017"/>
                  <a:pt x="2315919" y="2421721"/>
                  <a:pt x="2335258" y="2428074"/>
                </a:cubicBezTo>
                <a:cubicBezTo>
                  <a:pt x="2335258" y="2434426"/>
                  <a:pt x="2348150" y="2440779"/>
                  <a:pt x="2354596" y="2447131"/>
                </a:cubicBezTo>
                <a:cubicBezTo>
                  <a:pt x="2373935" y="2453484"/>
                  <a:pt x="2399719" y="2472541"/>
                  <a:pt x="2412612" y="2472541"/>
                </a:cubicBezTo>
                <a:cubicBezTo>
                  <a:pt x="2412612" y="2472541"/>
                  <a:pt x="2419058" y="2466188"/>
                  <a:pt x="2419058" y="2459836"/>
                </a:cubicBezTo>
                <a:cubicBezTo>
                  <a:pt x="2431950" y="2440779"/>
                  <a:pt x="2444843" y="2409017"/>
                  <a:pt x="2470627" y="2409017"/>
                </a:cubicBezTo>
                <a:cubicBezTo>
                  <a:pt x="2502858" y="2409017"/>
                  <a:pt x="2593104" y="2434426"/>
                  <a:pt x="2605997" y="2485246"/>
                </a:cubicBezTo>
                <a:cubicBezTo>
                  <a:pt x="2618889" y="2529713"/>
                  <a:pt x="2657566" y="2567827"/>
                  <a:pt x="2670458" y="2574180"/>
                </a:cubicBezTo>
                <a:cubicBezTo>
                  <a:pt x="2683351" y="2586885"/>
                  <a:pt x="2683351" y="2599590"/>
                  <a:pt x="2683351" y="2612294"/>
                </a:cubicBezTo>
                <a:cubicBezTo>
                  <a:pt x="2683351" y="2618647"/>
                  <a:pt x="2689797" y="2624999"/>
                  <a:pt x="2689797" y="2631352"/>
                </a:cubicBezTo>
                <a:cubicBezTo>
                  <a:pt x="2696243" y="2637704"/>
                  <a:pt x="2696243" y="2650409"/>
                  <a:pt x="2702689" y="2656761"/>
                </a:cubicBezTo>
                <a:cubicBezTo>
                  <a:pt x="2702689" y="2663114"/>
                  <a:pt x="2702689" y="2675819"/>
                  <a:pt x="2709135" y="2675819"/>
                </a:cubicBezTo>
                <a:cubicBezTo>
                  <a:pt x="2709135" y="2675819"/>
                  <a:pt x="2722028" y="2675819"/>
                  <a:pt x="2741366" y="2688524"/>
                </a:cubicBezTo>
                <a:cubicBezTo>
                  <a:pt x="2760705" y="2694876"/>
                  <a:pt x="2792935" y="2707581"/>
                  <a:pt x="2805828" y="2707581"/>
                </a:cubicBezTo>
                <a:cubicBezTo>
                  <a:pt x="2812274" y="2707581"/>
                  <a:pt x="2812274" y="2707581"/>
                  <a:pt x="2812274" y="2707581"/>
                </a:cubicBezTo>
                <a:cubicBezTo>
                  <a:pt x="2812274" y="2707581"/>
                  <a:pt x="2812274" y="2707581"/>
                  <a:pt x="2818720" y="2713933"/>
                </a:cubicBezTo>
                <a:cubicBezTo>
                  <a:pt x="2825166" y="2713933"/>
                  <a:pt x="2825166" y="2713933"/>
                  <a:pt x="2831612" y="2713933"/>
                </a:cubicBezTo>
                <a:cubicBezTo>
                  <a:pt x="2831612" y="2694876"/>
                  <a:pt x="2818720" y="2688524"/>
                  <a:pt x="2812274" y="2675819"/>
                </a:cubicBezTo>
                <a:cubicBezTo>
                  <a:pt x="2805828" y="2663114"/>
                  <a:pt x="2799382" y="2656761"/>
                  <a:pt x="2799382" y="2650409"/>
                </a:cubicBezTo>
                <a:cubicBezTo>
                  <a:pt x="2799382" y="2644057"/>
                  <a:pt x="2805828" y="2637704"/>
                  <a:pt x="2812274" y="2631352"/>
                </a:cubicBezTo>
                <a:cubicBezTo>
                  <a:pt x="2831612" y="2612294"/>
                  <a:pt x="2831612" y="2605942"/>
                  <a:pt x="2825166" y="2586885"/>
                </a:cubicBezTo>
                <a:cubicBezTo>
                  <a:pt x="2825166" y="2580532"/>
                  <a:pt x="2818720" y="2567827"/>
                  <a:pt x="2831612" y="2561475"/>
                </a:cubicBezTo>
                <a:cubicBezTo>
                  <a:pt x="2838059" y="2561475"/>
                  <a:pt x="2844505" y="2555123"/>
                  <a:pt x="2844505" y="2555123"/>
                </a:cubicBezTo>
                <a:cubicBezTo>
                  <a:pt x="2863843" y="2542418"/>
                  <a:pt x="2883182" y="2536065"/>
                  <a:pt x="2883182" y="2523360"/>
                </a:cubicBezTo>
                <a:cubicBezTo>
                  <a:pt x="2883182" y="2504303"/>
                  <a:pt x="2889628" y="2497951"/>
                  <a:pt x="2908966" y="2497951"/>
                </a:cubicBezTo>
                <a:cubicBezTo>
                  <a:pt x="2915412" y="2497951"/>
                  <a:pt x="2928305" y="2497951"/>
                  <a:pt x="2934751" y="2497951"/>
                </a:cubicBezTo>
                <a:cubicBezTo>
                  <a:pt x="2947643" y="2504303"/>
                  <a:pt x="2973428" y="2485246"/>
                  <a:pt x="2986320" y="2466188"/>
                </a:cubicBezTo>
                <a:cubicBezTo>
                  <a:pt x="2992766" y="2459836"/>
                  <a:pt x="2999213" y="2453484"/>
                  <a:pt x="2999213" y="2447131"/>
                </a:cubicBezTo>
                <a:cubicBezTo>
                  <a:pt x="2992766" y="2440779"/>
                  <a:pt x="2992766" y="2434426"/>
                  <a:pt x="2999213" y="2428074"/>
                </a:cubicBezTo>
                <a:cubicBezTo>
                  <a:pt x="3005659" y="2421721"/>
                  <a:pt x="3012105" y="2421721"/>
                  <a:pt x="3037889" y="2428074"/>
                </a:cubicBezTo>
                <a:cubicBezTo>
                  <a:pt x="3050782" y="2428074"/>
                  <a:pt x="3057228" y="2421721"/>
                  <a:pt x="3063674" y="2415369"/>
                </a:cubicBezTo>
                <a:cubicBezTo>
                  <a:pt x="3063674" y="2409017"/>
                  <a:pt x="3070120" y="2396312"/>
                  <a:pt x="3076566" y="2396312"/>
                </a:cubicBezTo>
                <a:cubicBezTo>
                  <a:pt x="3083013" y="2396312"/>
                  <a:pt x="3083013" y="2396312"/>
                  <a:pt x="3083013" y="2396312"/>
                </a:cubicBezTo>
                <a:cubicBezTo>
                  <a:pt x="3089459" y="2402664"/>
                  <a:pt x="3095905" y="2402664"/>
                  <a:pt x="3095905" y="2402664"/>
                </a:cubicBezTo>
                <a:cubicBezTo>
                  <a:pt x="3102351" y="2409017"/>
                  <a:pt x="3108797" y="2409017"/>
                  <a:pt x="3115243" y="2409017"/>
                </a:cubicBezTo>
                <a:cubicBezTo>
                  <a:pt x="3115243" y="2396312"/>
                  <a:pt x="3121690" y="2389959"/>
                  <a:pt x="3128136" y="2389959"/>
                </a:cubicBezTo>
                <a:cubicBezTo>
                  <a:pt x="3141028" y="2389959"/>
                  <a:pt x="3153920" y="2402664"/>
                  <a:pt x="3160367" y="2409017"/>
                </a:cubicBezTo>
                <a:cubicBezTo>
                  <a:pt x="3166813" y="2421721"/>
                  <a:pt x="3179705" y="2428074"/>
                  <a:pt x="3192597" y="2428074"/>
                </a:cubicBezTo>
                <a:cubicBezTo>
                  <a:pt x="3199044" y="2428074"/>
                  <a:pt x="3205490" y="2428074"/>
                  <a:pt x="3211936" y="2415369"/>
                </a:cubicBezTo>
                <a:cubicBezTo>
                  <a:pt x="3211936" y="2402664"/>
                  <a:pt x="3218382" y="2402664"/>
                  <a:pt x="3224828" y="2402664"/>
                </a:cubicBezTo>
                <a:cubicBezTo>
                  <a:pt x="3231274" y="2402664"/>
                  <a:pt x="3244167" y="2409017"/>
                  <a:pt x="3269951" y="2434426"/>
                </a:cubicBezTo>
                <a:cubicBezTo>
                  <a:pt x="3282844" y="2447131"/>
                  <a:pt x="3289290" y="2453484"/>
                  <a:pt x="3302182" y="2453484"/>
                </a:cubicBezTo>
                <a:cubicBezTo>
                  <a:pt x="3308628" y="2453484"/>
                  <a:pt x="3308628" y="2453484"/>
                  <a:pt x="3308628" y="2453484"/>
                </a:cubicBezTo>
                <a:cubicBezTo>
                  <a:pt x="3315074" y="2453484"/>
                  <a:pt x="3321521" y="2453484"/>
                  <a:pt x="3327967" y="2453484"/>
                </a:cubicBezTo>
                <a:cubicBezTo>
                  <a:pt x="3327967" y="2453484"/>
                  <a:pt x="3327967" y="2453484"/>
                  <a:pt x="3334413" y="2453484"/>
                </a:cubicBezTo>
                <a:cubicBezTo>
                  <a:pt x="3347305" y="2453484"/>
                  <a:pt x="3347305" y="2447131"/>
                  <a:pt x="3347305" y="2434426"/>
                </a:cubicBezTo>
                <a:cubicBezTo>
                  <a:pt x="3353751" y="2421721"/>
                  <a:pt x="3360198" y="2421721"/>
                  <a:pt x="3360198" y="2421721"/>
                </a:cubicBezTo>
                <a:cubicBezTo>
                  <a:pt x="3366644" y="2421721"/>
                  <a:pt x="3373090" y="2428074"/>
                  <a:pt x="3379536" y="2440779"/>
                </a:cubicBezTo>
                <a:cubicBezTo>
                  <a:pt x="3392428" y="2447131"/>
                  <a:pt x="3405321" y="2466188"/>
                  <a:pt x="3424659" y="2472541"/>
                </a:cubicBezTo>
                <a:cubicBezTo>
                  <a:pt x="3424659" y="2472541"/>
                  <a:pt x="3424659" y="2472541"/>
                  <a:pt x="3431105" y="2472541"/>
                </a:cubicBezTo>
                <a:cubicBezTo>
                  <a:pt x="3424659" y="2466188"/>
                  <a:pt x="3418213" y="2459836"/>
                  <a:pt x="3398875" y="2447131"/>
                </a:cubicBezTo>
                <a:cubicBezTo>
                  <a:pt x="3385982" y="2434426"/>
                  <a:pt x="3385982" y="2421721"/>
                  <a:pt x="3392428" y="2415369"/>
                </a:cubicBezTo>
                <a:cubicBezTo>
                  <a:pt x="3392428" y="2409017"/>
                  <a:pt x="3392428" y="2409017"/>
                  <a:pt x="3385982" y="2402664"/>
                </a:cubicBezTo>
                <a:cubicBezTo>
                  <a:pt x="3379536" y="2396312"/>
                  <a:pt x="3379536" y="2389959"/>
                  <a:pt x="3379536" y="2389959"/>
                </a:cubicBezTo>
                <a:cubicBezTo>
                  <a:pt x="3385982" y="2370902"/>
                  <a:pt x="3424659" y="2358197"/>
                  <a:pt x="3456890" y="2364550"/>
                </a:cubicBezTo>
                <a:cubicBezTo>
                  <a:pt x="3463336" y="2364550"/>
                  <a:pt x="3476229" y="2364550"/>
                  <a:pt x="3476229" y="2364550"/>
                </a:cubicBezTo>
                <a:cubicBezTo>
                  <a:pt x="3482675" y="2364550"/>
                  <a:pt x="3482675" y="2364550"/>
                  <a:pt x="3489121" y="2364550"/>
                </a:cubicBezTo>
                <a:cubicBezTo>
                  <a:pt x="3489121" y="2364550"/>
                  <a:pt x="3489121" y="2364550"/>
                  <a:pt x="3502013" y="2351845"/>
                </a:cubicBezTo>
                <a:cubicBezTo>
                  <a:pt x="3502013" y="2345492"/>
                  <a:pt x="3508459" y="2339140"/>
                  <a:pt x="3514906" y="2339140"/>
                </a:cubicBezTo>
                <a:cubicBezTo>
                  <a:pt x="3534244" y="2339140"/>
                  <a:pt x="3540690" y="2358197"/>
                  <a:pt x="3540690" y="2377254"/>
                </a:cubicBezTo>
                <a:cubicBezTo>
                  <a:pt x="3553583" y="2377254"/>
                  <a:pt x="3566475" y="2370902"/>
                  <a:pt x="3579367" y="2370902"/>
                </a:cubicBezTo>
                <a:cubicBezTo>
                  <a:pt x="3598706" y="2364550"/>
                  <a:pt x="3618044" y="2358197"/>
                  <a:pt x="3630936" y="2358197"/>
                </a:cubicBezTo>
                <a:cubicBezTo>
                  <a:pt x="3669613" y="2358197"/>
                  <a:pt x="3701844" y="2389959"/>
                  <a:pt x="3701844" y="2409017"/>
                </a:cubicBezTo>
                <a:cubicBezTo>
                  <a:pt x="3708290" y="2428074"/>
                  <a:pt x="3727629" y="2428074"/>
                  <a:pt x="3746967" y="2415369"/>
                </a:cubicBezTo>
                <a:cubicBezTo>
                  <a:pt x="3746967" y="2415369"/>
                  <a:pt x="3746967" y="2409017"/>
                  <a:pt x="3753414" y="2409017"/>
                </a:cubicBezTo>
                <a:cubicBezTo>
                  <a:pt x="3766306" y="2396312"/>
                  <a:pt x="3779198" y="2383607"/>
                  <a:pt x="3798537" y="2383607"/>
                </a:cubicBezTo>
                <a:cubicBezTo>
                  <a:pt x="3804983" y="2383607"/>
                  <a:pt x="3811429" y="2389959"/>
                  <a:pt x="3817875" y="2396312"/>
                </a:cubicBezTo>
                <a:cubicBezTo>
                  <a:pt x="3830768" y="2402664"/>
                  <a:pt x="3843660" y="2415369"/>
                  <a:pt x="3856552" y="2428074"/>
                </a:cubicBezTo>
                <a:cubicBezTo>
                  <a:pt x="3869444" y="2447131"/>
                  <a:pt x="3882337" y="2459836"/>
                  <a:pt x="3895229" y="2472541"/>
                </a:cubicBezTo>
                <a:cubicBezTo>
                  <a:pt x="3914568" y="2491598"/>
                  <a:pt x="3901675" y="2510656"/>
                  <a:pt x="3901675" y="2529713"/>
                </a:cubicBezTo>
                <a:cubicBezTo>
                  <a:pt x="3895229" y="2542418"/>
                  <a:pt x="3888783" y="2548770"/>
                  <a:pt x="3895229" y="2555123"/>
                </a:cubicBezTo>
                <a:cubicBezTo>
                  <a:pt x="3901675" y="2567827"/>
                  <a:pt x="3901675" y="2574180"/>
                  <a:pt x="3901675" y="2586885"/>
                </a:cubicBezTo>
                <a:cubicBezTo>
                  <a:pt x="3908121" y="2599590"/>
                  <a:pt x="3908121" y="2612294"/>
                  <a:pt x="3927460" y="2624999"/>
                </a:cubicBezTo>
                <a:cubicBezTo>
                  <a:pt x="3946798" y="2637704"/>
                  <a:pt x="3946798" y="2663114"/>
                  <a:pt x="3946798" y="2675819"/>
                </a:cubicBezTo>
                <a:cubicBezTo>
                  <a:pt x="3946798" y="2694876"/>
                  <a:pt x="3946798" y="2694876"/>
                  <a:pt x="3953245" y="2701229"/>
                </a:cubicBezTo>
                <a:cubicBezTo>
                  <a:pt x="3979029" y="2707581"/>
                  <a:pt x="4004814" y="2752048"/>
                  <a:pt x="4004814" y="2764753"/>
                </a:cubicBezTo>
                <a:cubicBezTo>
                  <a:pt x="4004814" y="2771105"/>
                  <a:pt x="4024152" y="2783810"/>
                  <a:pt x="4037045" y="2783810"/>
                </a:cubicBezTo>
                <a:cubicBezTo>
                  <a:pt x="4043491" y="2783810"/>
                  <a:pt x="4049937" y="2777458"/>
                  <a:pt x="4049937" y="2777458"/>
                </a:cubicBezTo>
                <a:cubicBezTo>
                  <a:pt x="4049937" y="2758400"/>
                  <a:pt x="4056383" y="2745696"/>
                  <a:pt x="4062829" y="2732991"/>
                </a:cubicBezTo>
                <a:cubicBezTo>
                  <a:pt x="4075722" y="2713933"/>
                  <a:pt x="4082168" y="2701229"/>
                  <a:pt x="4082168" y="2688524"/>
                </a:cubicBezTo>
                <a:cubicBezTo>
                  <a:pt x="4082168" y="2669466"/>
                  <a:pt x="4062829" y="2580532"/>
                  <a:pt x="4043491" y="2548770"/>
                </a:cubicBezTo>
                <a:cubicBezTo>
                  <a:pt x="4030599" y="2536065"/>
                  <a:pt x="4030599" y="2523360"/>
                  <a:pt x="4030599" y="2517008"/>
                </a:cubicBezTo>
                <a:cubicBezTo>
                  <a:pt x="4030599" y="2504303"/>
                  <a:pt x="4030599" y="2497951"/>
                  <a:pt x="4017706" y="2485246"/>
                </a:cubicBezTo>
                <a:cubicBezTo>
                  <a:pt x="3991922" y="2447131"/>
                  <a:pt x="3979029" y="2389959"/>
                  <a:pt x="3979029" y="2339140"/>
                </a:cubicBezTo>
                <a:cubicBezTo>
                  <a:pt x="3979029" y="2288320"/>
                  <a:pt x="4037045" y="2212091"/>
                  <a:pt x="4069276" y="2186681"/>
                </a:cubicBezTo>
                <a:cubicBezTo>
                  <a:pt x="4082168" y="2173976"/>
                  <a:pt x="4095060" y="2167624"/>
                  <a:pt x="4107953" y="2167624"/>
                </a:cubicBezTo>
                <a:cubicBezTo>
                  <a:pt x="4120845" y="2161272"/>
                  <a:pt x="4127291" y="2161272"/>
                  <a:pt x="4127291" y="2154919"/>
                </a:cubicBezTo>
                <a:cubicBezTo>
                  <a:pt x="4133737" y="2123157"/>
                  <a:pt x="4172414" y="2091395"/>
                  <a:pt x="4191753" y="2091395"/>
                </a:cubicBezTo>
                <a:cubicBezTo>
                  <a:pt x="4198199" y="2091395"/>
                  <a:pt x="4198199" y="2091395"/>
                  <a:pt x="4204645" y="2091395"/>
                </a:cubicBezTo>
                <a:cubicBezTo>
                  <a:pt x="4204645" y="2091395"/>
                  <a:pt x="4211091" y="2091395"/>
                  <a:pt x="4211091" y="2091395"/>
                </a:cubicBezTo>
                <a:cubicBezTo>
                  <a:pt x="4223983" y="2091395"/>
                  <a:pt x="4230430" y="2091395"/>
                  <a:pt x="4230430" y="2078690"/>
                </a:cubicBezTo>
                <a:cubicBezTo>
                  <a:pt x="4236876" y="2053280"/>
                  <a:pt x="4275553" y="2027870"/>
                  <a:pt x="4314230" y="2021518"/>
                </a:cubicBezTo>
                <a:cubicBezTo>
                  <a:pt x="4327122" y="2021518"/>
                  <a:pt x="4333568" y="2015166"/>
                  <a:pt x="4333568" y="2015166"/>
                </a:cubicBezTo>
                <a:cubicBezTo>
                  <a:pt x="4333568" y="2008813"/>
                  <a:pt x="4327122" y="2002461"/>
                  <a:pt x="4320676" y="1996108"/>
                </a:cubicBezTo>
                <a:cubicBezTo>
                  <a:pt x="4320676" y="1989756"/>
                  <a:pt x="4320676" y="1989756"/>
                  <a:pt x="4314230" y="1983403"/>
                </a:cubicBezTo>
                <a:cubicBezTo>
                  <a:pt x="4314230" y="1977051"/>
                  <a:pt x="4314230" y="1964346"/>
                  <a:pt x="4314230" y="1957994"/>
                </a:cubicBezTo>
                <a:cubicBezTo>
                  <a:pt x="4320676" y="1945289"/>
                  <a:pt x="4340014" y="1938936"/>
                  <a:pt x="4346461" y="1951641"/>
                </a:cubicBezTo>
                <a:cubicBezTo>
                  <a:pt x="4352907" y="1957994"/>
                  <a:pt x="4372245" y="1964346"/>
                  <a:pt x="4385138" y="1951641"/>
                </a:cubicBezTo>
                <a:cubicBezTo>
                  <a:pt x="4404476" y="1938936"/>
                  <a:pt x="4417368" y="1926232"/>
                  <a:pt x="4417368" y="1926232"/>
                </a:cubicBezTo>
                <a:cubicBezTo>
                  <a:pt x="4417368" y="1926232"/>
                  <a:pt x="4410922" y="1919879"/>
                  <a:pt x="4404476" y="1919879"/>
                </a:cubicBezTo>
                <a:cubicBezTo>
                  <a:pt x="4385138" y="1919879"/>
                  <a:pt x="4372245" y="1913527"/>
                  <a:pt x="4365799" y="1907174"/>
                </a:cubicBezTo>
                <a:cubicBezTo>
                  <a:pt x="4365799" y="1900822"/>
                  <a:pt x="4365799" y="1894469"/>
                  <a:pt x="4385138" y="1888117"/>
                </a:cubicBezTo>
                <a:cubicBezTo>
                  <a:pt x="4385138" y="1888117"/>
                  <a:pt x="4391584" y="1881765"/>
                  <a:pt x="4385138" y="1875412"/>
                </a:cubicBezTo>
                <a:cubicBezTo>
                  <a:pt x="4385138" y="1862707"/>
                  <a:pt x="4372245" y="1850002"/>
                  <a:pt x="4359353" y="1850002"/>
                </a:cubicBezTo>
                <a:cubicBezTo>
                  <a:pt x="4352907" y="1850002"/>
                  <a:pt x="4340014" y="1843650"/>
                  <a:pt x="4333568" y="1837297"/>
                </a:cubicBezTo>
                <a:cubicBezTo>
                  <a:pt x="4333568" y="1824593"/>
                  <a:pt x="4340014" y="1818240"/>
                  <a:pt x="4352907" y="1805535"/>
                </a:cubicBezTo>
                <a:cubicBezTo>
                  <a:pt x="4352907" y="1799183"/>
                  <a:pt x="4352907" y="1799183"/>
                  <a:pt x="4352907" y="1799183"/>
                </a:cubicBezTo>
                <a:cubicBezTo>
                  <a:pt x="4352907" y="1786478"/>
                  <a:pt x="4327122" y="1761068"/>
                  <a:pt x="4307784" y="1754716"/>
                </a:cubicBezTo>
                <a:cubicBezTo>
                  <a:pt x="4301337" y="1748363"/>
                  <a:pt x="4294891" y="1742011"/>
                  <a:pt x="4301337" y="1735658"/>
                </a:cubicBezTo>
                <a:cubicBezTo>
                  <a:pt x="4301337" y="1729306"/>
                  <a:pt x="4314230" y="1722954"/>
                  <a:pt x="4340014" y="1716601"/>
                </a:cubicBezTo>
                <a:cubicBezTo>
                  <a:pt x="4340014" y="1710249"/>
                  <a:pt x="4340014" y="1684839"/>
                  <a:pt x="4340014" y="1672134"/>
                </a:cubicBezTo>
                <a:cubicBezTo>
                  <a:pt x="4340014" y="1653077"/>
                  <a:pt x="4340014" y="1634020"/>
                  <a:pt x="4346461" y="1627667"/>
                </a:cubicBezTo>
                <a:cubicBezTo>
                  <a:pt x="4352907" y="1614962"/>
                  <a:pt x="4359353" y="1608610"/>
                  <a:pt x="4372245" y="1608610"/>
                </a:cubicBezTo>
                <a:cubicBezTo>
                  <a:pt x="4378691" y="1608610"/>
                  <a:pt x="4378691" y="1608610"/>
                  <a:pt x="4385138" y="1614962"/>
                </a:cubicBezTo>
                <a:cubicBezTo>
                  <a:pt x="4385138" y="1621315"/>
                  <a:pt x="4385138" y="1621315"/>
                  <a:pt x="4378691" y="1634020"/>
                </a:cubicBezTo>
                <a:cubicBezTo>
                  <a:pt x="4365799" y="1653077"/>
                  <a:pt x="4359353" y="1672134"/>
                  <a:pt x="4372245" y="1691191"/>
                </a:cubicBezTo>
                <a:cubicBezTo>
                  <a:pt x="4398030" y="1722954"/>
                  <a:pt x="4404476" y="1748363"/>
                  <a:pt x="4391584" y="1786478"/>
                </a:cubicBezTo>
                <a:cubicBezTo>
                  <a:pt x="4391584" y="1792830"/>
                  <a:pt x="4391584" y="1792830"/>
                  <a:pt x="4391584" y="1799183"/>
                </a:cubicBezTo>
                <a:cubicBezTo>
                  <a:pt x="4398030" y="1792830"/>
                  <a:pt x="4404476" y="1780126"/>
                  <a:pt x="4417368" y="1761068"/>
                </a:cubicBezTo>
                <a:cubicBezTo>
                  <a:pt x="4436707" y="1722954"/>
                  <a:pt x="4436707" y="1691191"/>
                  <a:pt x="4430261" y="1678487"/>
                </a:cubicBezTo>
                <a:cubicBezTo>
                  <a:pt x="4417368" y="1672134"/>
                  <a:pt x="4410922" y="1653077"/>
                  <a:pt x="4417368" y="1640372"/>
                </a:cubicBezTo>
                <a:cubicBezTo>
                  <a:pt x="4417368" y="1627667"/>
                  <a:pt x="4423814" y="1627667"/>
                  <a:pt x="4423814" y="1627667"/>
                </a:cubicBezTo>
                <a:cubicBezTo>
                  <a:pt x="4430261" y="1627667"/>
                  <a:pt x="4436707" y="1627667"/>
                  <a:pt x="4443153" y="1634020"/>
                </a:cubicBezTo>
                <a:cubicBezTo>
                  <a:pt x="4449599" y="1646724"/>
                  <a:pt x="4456045" y="1653077"/>
                  <a:pt x="4456045" y="1653077"/>
                </a:cubicBezTo>
                <a:cubicBezTo>
                  <a:pt x="4462491" y="1653077"/>
                  <a:pt x="4475384" y="1640372"/>
                  <a:pt x="4481830" y="1634020"/>
                </a:cubicBezTo>
                <a:cubicBezTo>
                  <a:pt x="4507615" y="1608610"/>
                  <a:pt x="4526953" y="1570495"/>
                  <a:pt x="4526953" y="1557790"/>
                </a:cubicBezTo>
                <a:cubicBezTo>
                  <a:pt x="4526953" y="1551438"/>
                  <a:pt x="4520507" y="1551438"/>
                  <a:pt x="4520507" y="1551438"/>
                </a:cubicBezTo>
                <a:cubicBezTo>
                  <a:pt x="4514061" y="1545085"/>
                  <a:pt x="4514061" y="1538733"/>
                  <a:pt x="4514061" y="1538733"/>
                </a:cubicBezTo>
                <a:cubicBezTo>
                  <a:pt x="4514061" y="1526028"/>
                  <a:pt x="4539845" y="1519676"/>
                  <a:pt x="4559184" y="1519676"/>
                </a:cubicBezTo>
                <a:cubicBezTo>
                  <a:pt x="4559184" y="1519676"/>
                  <a:pt x="4565630" y="1519676"/>
                  <a:pt x="4565630" y="1519676"/>
                </a:cubicBezTo>
                <a:cubicBezTo>
                  <a:pt x="4597861" y="1519676"/>
                  <a:pt x="4662323" y="1500618"/>
                  <a:pt x="4668769" y="1494266"/>
                </a:cubicBezTo>
                <a:cubicBezTo>
                  <a:pt x="4668769" y="1494266"/>
                  <a:pt x="4662323" y="1494266"/>
                  <a:pt x="4655876" y="1494266"/>
                </a:cubicBezTo>
                <a:cubicBezTo>
                  <a:pt x="4649430" y="1494266"/>
                  <a:pt x="4630092" y="1494266"/>
                  <a:pt x="4610753" y="1500618"/>
                </a:cubicBezTo>
                <a:cubicBezTo>
                  <a:pt x="4591415" y="1500618"/>
                  <a:pt x="4572076" y="1506971"/>
                  <a:pt x="4559184" y="1506971"/>
                </a:cubicBezTo>
                <a:cubicBezTo>
                  <a:pt x="4559184" y="1500618"/>
                  <a:pt x="4552738" y="1500618"/>
                  <a:pt x="4552738" y="1494266"/>
                </a:cubicBezTo>
                <a:cubicBezTo>
                  <a:pt x="4552738" y="1468856"/>
                  <a:pt x="4655876" y="1449799"/>
                  <a:pt x="4675215" y="1449799"/>
                </a:cubicBezTo>
                <a:cubicBezTo>
                  <a:pt x="4694553" y="1449799"/>
                  <a:pt x="4694553" y="1443447"/>
                  <a:pt x="4700999" y="1430742"/>
                </a:cubicBezTo>
                <a:cubicBezTo>
                  <a:pt x="4700999" y="1424389"/>
                  <a:pt x="4700999" y="1418037"/>
                  <a:pt x="4707446" y="1418037"/>
                </a:cubicBezTo>
                <a:cubicBezTo>
                  <a:pt x="4713892" y="1418037"/>
                  <a:pt x="4713892" y="1418037"/>
                  <a:pt x="4720338" y="1424389"/>
                </a:cubicBezTo>
                <a:cubicBezTo>
                  <a:pt x="4733230" y="1437094"/>
                  <a:pt x="4752569" y="1443447"/>
                  <a:pt x="4771907" y="1424389"/>
                </a:cubicBezTo>
                <a:cubicBezTo>
                  <a:pt x="4778353" y="1424389"/>
                  <a:pt x="4778353" y="1418037"/>
                  <a:pt x="4778353" y="1411684"/>
                </a:cubicBezTo>
                <a:cubicBezTo>
                  <a:pt x="4778353" y="1398979"/>
                  <a:pt x="4765461" y="1386275"/>
                  <a:pt x="4752569" y="1386275"/>
                </a:cubicBezTo>
                <a:cubicBezTo>
                  <a:pt x="4752569" y="1379922"/>
                  <a:pt x="4746123" y="1379922"/>
                  <a:pt x="4739676" y="1373570"/>
                </a:cubicBezTo>
                <a:cubicBezTo>
                  <a:pt x="4739676" y="1367217"/>
                  <a:pt x="4746123" y="1360865"/>
                  <a:pt x="4752569" y="1354512"/>
                </a:cubicBezTo>
                <a:cubicBezTo>
                  <a:pt x="4752569" y="1354512"/>
                  <a:pt x="4759015" y="1348160"/>
                  <a:pt x="4759015" y="1341808"/>
                </a:cubicBezTo>
                <a:cubicBezTo>
                  <a:pt x="4752569" y="1335455"/>
                  <a:pt x="4759015" y="1316398"/>
                  <a:pt x="4765461" y="1303693"/>
                </a:cubicBezTo>
                <a:cubicBezTo>
                  <a:pt x="4771907" y="1290988"/>
                  <a:pt x="4784800" y="1259226"/>
                  <a:pt x="4810584" y="1259226"/>
                </a:cubicBezTo>
                <a:cubicBezTo>
                  <a:pt x="4823477" y="1252873"/>
                  <a:pt x="4823477" y="1246521"/>
                  <a:pt x="4829923" y="1246521"/>
                </a:cubicBezTo>
                <a:cubicBezTo>
                  <a:pt x="4836369" y="1240169"/>
                  <a:pt x="4836369" y="1233816"/>
                  <a:pt x="4855707" y="1233816"/>
                </a:cubicBezTo>
                <a:cubicBezTo>
                  <a:pt x="4868600" y="1233816"/>
                  <a:pt x="4875046" y="1221111"/>
                  <a:pt x="4881492" y="1208406"/>
                </a:cubicBezTo>
                <a:cubicBezTo>
                  <a:pt x="4887938" y="1195702"/>
                  <a:pt x="4894384" y="1189349"/>
                  <a:pt x="4900831" y="1182997"/>
                </a:cubicBezTo>
                <a:cubicBezTo>
                  <a:pt x="4907277" y="1176644"/>
                  <a:pt x="4913723" y="1176644"/>
                  <a:pt x="4920169" y="1176644"/>
                </a:cubicBezTo>
                <a:cubicBezTo>
                  <a:pt x="4926615" y="1176644"/>
                  <a:pt x="4939508" y="1176644"/>
                  <a:pt x="4945954" y="1182997"/>
                </a:cubicBezTo>
                <a:cubicBezTo>
                  <a:pt x="4958846" y="1189349"/>
                  <a:pt x="4978184" y="1195702"/>
                  <a:pt x="4991077" y="1182997"/>
                </a:cubicBezTo>
                <a:cubicBezTo>
                  <a:pt x="5003969" y="1170292"/>
                  <a:pt x="5023308" y="1157587"/>
                  <a:pt x="5042646" y="1144882"/>
                </a:cubicBezTo>
                <a:cubicBezTo>
                  <a:pt x="5036200" y="1138530"/>
                  <a:pt x="5036200" y="1132177"/>
                  <a:pt x="5029754" y="1125825"/>
                </a:cubicBezTo>
                <a:cubicBezTo>
                  <a:pt x="5029754" y="1125825"/>
                  <a:pt x="5029754" y="1125825"/>
                  <a:pt x="5023308" y="1125825"/>
                </a:cubicBezTo>
                <a:cubicBezTo>
                  <a:pt x="5023308" y="1113120"/>
                  <a:pt x="5016861" y="1106767"/>
                  <a:pt x="5016861" y="1100415"/>
                </a:cubicBezTo>
                <a:cubicBezTo>
                  <a:pt x="5010415" y="1100415"/>
                  <a:pt x="5010415" y="1100415"/>
                  <a:pt x="5010415" y="1100415"/>
                </a:cubicBezTo>
                <a:cubicBezTo>
                  <a:pt x="5010415" y="1094063"/>
                  <a:pt x="5003969" y="1087710"/>
                  <a:pt x="5003969" y="1081358"/>
                </a:cubicBezTo>
                <a:cubicBezTo>
                  <a:pt x="5003969" y="1075005"/>
                  <a:pt x="5003969" y="1075005"/>
                  <a:pt x="5003969" y="1075005"/>
                </a:cubicBezTo>
                <a:cubicBezTo>
                  <a:pt x="4984631" y="1036891"/>
                  <a:pt x="4984631" y="1011481"/>
                  <a:pt x="4984631" y="986071"/>
                </a:cubicBezTo>
                <a:cubicBezTo>
                  <a:pt x="4984631" y="979719"/>
                  <a:pt x="4984631" y="973366"/>
                  <a:pt x="4984631" y="967014"/>
                </a:cubicBezTo>
                <a:cubicBezTo>
                  <a:pt x="4984631" y="967014"/>
                  <a:pt x="4984631" y="967014"/>
                  <a:pt x="4984631" y="960661"/>
                </a:cubicBezTo>
                <a:cubicBezTo>
                  <a:pt x="4984631" y="960661"/>
                  <a:pt x="4984631" y="960661"/>
                  <a:pt x="4984631" y="954309"/>
                </a:cubicBezTo>
                <a:cubicBezTo>
                  <a:pt x="4984631" y="954309"/>
                  <a:pt x="4984631" y="947957"/>
                  <a:pt x="4984631" y="947957"/>
                </a:cubicBezTo>
                <a:cubicBezTo>
                  <a:pt x="4978184" y="947957"/>
                  <a:pt x="4978184" y="947957"/>
                  <a:pt x="4978184" y="947957"/>
                </a:cubicBezTo>
                <a:cubicBezTo>
                  <a:pt x="4971738" y="941604"/>
                  <a:pt x="4971738" y="941604"/>
                  <a:pt x="4965292" y="941604"/>
                </a:cubicBezTo>
                <a:cubicBezTo>
                  <a:pt x="4958846" y="941604"/>
                  <a:pt x="4958846" y="941604"/>
                  <a:pt x="4952400" y="941604"/>
                </a:cubicBezTo>
                <a:cubicBezTo>
                  <a:pt x="4945954" y="941604"/>
                  <a:pt x="4945954" y="941604"/>
                  <a:pt x="4939508" y="941604"/>
                </a:cubicBezTo>
                <a:cubicBezTo>
                  <a:pt x="4939508" y="941604"/>
                  <a:pt x="4939508" y="941604"/>
                  <a:pt x="4933061" y="941604"/>
                </a:cubicBezTo>
                <a:cubicBezTo>
                  <a:pt x="4926615" y="941604"/>
                  <a:pt x="4913723" y="935252"/>
                  <a:pt x="4900831" y="935252"/>
                </a:cubicBezTo>
                <a:cubicBezTo>
                  <a:pt x="4900831" y="935252"/>
                  <a:pt x="4894384" y="928899"/>
                  <a:pt x="4887938" y="928899"/>
                </a:cubicBezTo>
                <a:cubicBezTo>
                  <a:pt x="4887938" y="922547"/>
                  <a:pt x="4887938" y="922547"/>
                  <a:pt x="4887938" y="922547"/>
                </a:cubicBezTo>
                <a:cubicBezTo>
                  <a:pt x="4881492" y="922547"/>
                  <a:pt x="4881492" y="922547"/>
                  <a:pt x="4881492" y="922547"/>
                </a:cubicBezTo>
                <a:cubicBezTo>
                  <a:pt x="4881492" y="928899"/>
                  <a:pt x="4875046" y="928899"/>
                  <a:pt x="4875046" y="928899"/>
                </a:cubicBezTo>
                <a:cubicBezTo>
                  <a:pt x="4875046" y="928899"/>
                  <a:pt x="4875046" y="928899"/>
                  <a:pt x="4868600" y="928899"/>
                </a:cubicBezTo>
                <a:cubicBezTo>
                  <a:pt x="4868600" y="935252"/>
                  <a:pt x="4868600" y="935252"/>
                  <a:pt x="4868600" y="935252"/>
                </a:cubicBezTo>
                <a:cubicBezTo>
                  <a:pt x="4868600" y="935252"/>
                  <a:pt x="4868600" y="935252"/>
                  <a:pt x="4862154" y="935252"/>
                </a:cubicBezTo>
                <a:cubicBezTo>
                  <a:pt x="4862154" y="941604"/>
                  <a:pt x="4855707" y="947957"/>
                  <a:pt x="4855707" y="947957"/>
                </a:cubicBezTo>
                <a:cubicBezTo>
                  <a:pt x="4855707" y="954309"/>
                  <a:pt x="4849261" y="954309"/>
                  <a:pt x="4849261" y="954309"/>
                </a:cubicBezTo>
                <a:cubicBezTo>
                  <a:pt x="4849261" y="960661"/>
                  <a:pt x="4842815" y="960661"/>
                  <a:pt x="4842815" y="967014"/>
                </a:cubicBezTo>
                <a:cubicBezTo>
                  <a:pt x="4842815" y="967014"/>
                  <a:pt x="4842815" y="973366"/>
                  <a:pt x="4836369" y="973366"/>
                </a:cubicBezTo>
                <a:cubicBezTo>
                  <a:pt x="4836369" y="979719"/>
                  <a:pt x="4829923" y="986071"/>
                  <a:pt x="4829923" y="992424"/>
                </a:cubicBezTo>
                <a:cubicBezTo>
                  <a:pt x="4817030" y="1017833"/>
                  <a:pt x="4810584" y="1036891"/>
                  <a:pt x="4810584" y="1049596"/>
                </a:cubicBezTo>
                <a:cubicBezTo>
                  <a:pt x="4804138" y="1055948"/>
                  <a:pt x="4804138" y="1055948"/>
                  <a:pt x="4804138" y="1062300"/>
                </a:cubicBezTo>
                <a:cubicBezTo>
                  <a:pt x="4804138" y="1062300"/>
                  <a:pt x="4804138" y="1068653"/>
                  <a:pt x="4797692" y="1068653"/>
                </a:cubicBezTo>
                <a:cubicBezTo>
                  <a:pt x="4797692" y="1068653"/>
                  <a:pt x="4797692" y="1075005"/>
                  <a:pt x="4797692" y="1075005"/>
                </a:cubicBezTo>
                <a:cubicBezTo>
                  <a:pt x="4791246" y="1081358"/>
                  <a:pt x="4791246" y="1081358"/>
                  <a:pt x="4791246" y="1081358"/>
                </a:cubicBezTo>
                <a:cubicBezTo>
                  <a:pt x="4791246" y="1081358"/>
                  <a:pt x="4791246" y="1081358"/>
                  <a:pt x="4791246" y="1087710"/>
                </a:cubicBezTo>
                <a:cubicBezTo>
                  <a:pt x="4784800" y="1087710"/>
                  <a:pt x="4784800" y="1087710"/>
                  <a:pt x="4784800" y="1094063"/>
                </a:cubicBezTo>
                <a:cubicBezTo>
                  <a:pt x="4784800" y="1094063"/>
                  <a:pt x="4784800" y="1094063"/>
                  <a:pt x="4778353" y="1094063"/>
                </a:cubicBezTo>
                <a:cubicBezTo>
                  <a:pt x="4778353" y="1094063"/>
                  <a:pt x="4778353" y="1094063"/>
                  <a:pt x="4778353" y="1100415"/>
                </a:cubicBezTo>
                <a:cubicBezTo>
                  <a:pt x="4778353" y="1100415"/>
                  <a:pt x="4771907" y="1100415"/>
                  <a:pt x="4771907" y="1100415"/>
                </a:cubicBezTo>
                <a:cubicBezTo>
                  <a:pt x="4746123" y="1125825"/>
                  <a:pt x="4720338" y="1144882"/>
                  <a:pt x="4713892" y="1144882"/>
                </a:cubicBezTo>
                <a:cubicBezTo>
                  <a:pt x="4713892" y="1151235"/>
                  <a:pt x="4713892" y="1151235"/>
                  <a:pt x="4713892" y="1151235"/>
                </a:cubicBezTo>
                <a:cubicBezTo>
                  <a:pt x="4707446" y="1151235"/>
                  <a:pt x="4681661" y="1151235"/>
                  <a:pt x="4642984" y="1151235"/>
                </a:cubicBezTo>
                <a:cubicBezTo>
                  <a:pt x="4636538" y="1151235"/>
                  <a:pt x="4623646" y="1151235"/>
                  <a:pt x="4617199" y="1151235"/>
                </a:cubicBezTo>
                <a:cubicBezTo>
                  <a:pt x="4604307" y="1151235"/>
                  <a:pt x="4597861" y="1151235"/>
                  <a:pt x="4584969" y="1151235"/>
                </a:cubicBezTo>
                <a:cubicBezTo>
                  <a:pt x="4526953" y="1151235"/>
                  <a:pt x="4468938" y="1151235"/>
                  <a:pt x="4462491" y="1151235"/>
                </a:cubicBezTo>
                <a:cubicBezTo>
                  <a:pt x="4456045" y="1151235"/>
                  <a:pt x="4456045" y="1151235"/>
                  <a:pt x="4456045" y="1151235"/>
                </a:cubicBezTo>
                <a:cubicBezTo>
                  <a:pt x="4456045" y="1151235"/>
                  <a:pt x="4449599" y="1157587"/>
                  <a:pt x="4449599" y="1157587"/>
                </a:cubicBezTo>
                <a:cubicBezTo>
                  <a:pt x="4443153" y="1157587"/>
                  <a:pt x="4443153" y="1163939"/>
                  <a:pt x="4436707" y="1163939"/>
                </a:cubicBezTo>
                <a:cubicBezTo>
                  <a:pt x="4430261" y="1170292"/>
                  <a:pt x="4430261" y="1170292"/>
                  <a:pt x="4423814" y="1176644"/>
                </a:cubicBezTo>
                <a:cubicBezTo>
                  <a:pt x="4417368" y="1182997"/>
                  <a:pt x="4404476" y="1189349"/>
                  <a:pt x="4398030" y="1195702"/>
                </a:cubicBezTo>
                <a:cubicBezTo>
                  <a:pt x="4391584" y="1202054"/>
                  <a:pt x="4385138" y="1208406"/>
                  <a:pt x="4385138" y="1208406"/>
                </a:cubicBezTo>
                <a:cubicBezTo>
                  <a:pt x="4378691" y="1208406"/>
                  <a:pt x="4378691" y="1214759"/>
                  <a:pt x="4378691" y="1214759"/>
                </a:cubicBezTo>
                <a:cubicBezTo>
                  <a:pt x="4372245" y="1214759"/>
                  <a:pt x="4372245" y="1214759"/>
                  <a:pt x="4372245" y="1214759"/>
                </a:cubicBezTo>
                <a:cubicBezTo>
                  <a:pt x="4378691" y="1227464"/>
                  <a:pt x="4378691" y="1240169"/>
                  <a:pt x="4372245" y="1246521"/>
                </a:cubicBezTo>
                <a:cubicBezTo>
                  <a:pt x="4359353" y="1278283"/>
                  <a:pt x="4288445" y="1290988"/>
                  <a:pt x="4223983" y="1297341"/>
                </a:cubicBezTo>
                <a:cubicBezTo>
                  <a:pt x="4204645" y="1297341"/>
                  <a:pt x="4191753" y="1297341"/>
                  <a:pt x="4178860" y="1303693"/>
                </a:cubicBezTo>
                <a:cubicBezTo>
                  <a:pt x="4178860" y="1303693"/>
                  <a:pt x="4178860" y="1310045"/>
                  <a:pt x="4178860" y="1310045"/>
                </a:cubicBezTo>
                <a:cubicBezTo>
                  <a:pt x="4178860" y="1310045"/>
                  <a:pt x="4178860" y="1316398"/>
                  <a:pt x="4178860" y="1316398"/>
                </a:cubicBezTo>
                <a:cubicBezTo>
                  <a:pt x="4178860" y="1316398"/>
                  <a:pt x="4178860" y="1316398"/>
                  <a:pt x="4178860" y="1322750"/>
                </a:cubicBezTo>
                <a:cubicBezTo>
                  <a:pt x="4178860" y="1329103"/>
                  <a:pt x="4178860" y="1329103"/>
                  <a:pt x="4172414" y="1329103"/>
                </a:cubicBezTo>
                <a:cubicBezTo>
                  <a:pt x="4172414" y="1329103"/>
                  <a:pt x="4172414" y="1335455"/>
                  <a:pt x="4172414" y="1335455"/>
                </a:cubicBezTo>
                <a:cubicBezTo>
                  <a:pt x="4165968" y="1335455"/>
                  <a:pt x="4165968" y="1335455"/>
                  <a:pt x="4165968" y="1341808"/>
                </a:cubicBezTo>
                <a:cubicBezTo>
                  <a:pt x="4159522" y="1341808"/>
                  <a:pt x="4159522" y="1341808"/>
                  <a:pt x="4159522" y="1348160"/>
                </a:cubicBezTo>
                <a:cubicBezTo>
                  <a:pt x="4159522" y="1348160"/>
                  <a:pt x="4153076" y="1348160"/>
                  <a:pt x="4153076" y="1348160"/>
                </a:cubicBezTo>
                <a:cubicBezTo>
                  <a:pt x="4140183" y="1367217"/>
                  <a:pt x="4082168" y="1398979"/>
                  <a:pt x="4011260" y="1437094"/>
                </a:cubicBezTo>
                <a:cubicBezTo>
                  <a:pt x="4004814" y="1437094"/>
                  <a:pt x="3991922" y="1443447"/>
                  <a:pt x="3985475" y="1449799"/>
                </a:cubicBezTo>
                <a:cubicBezTo>
                  <a:pt x="3946798" y="1468856"/>
                  <a:pt x="3888783" y="1468856"/>
                  <a:pt x="3856552" y="1449799"/>
                </a:cubicBezTo>
                <a:cubicBezTo>
                  <a:pt x="3843660" y="1443447"/>
                  <a:pt x="3830768" y="1424389"/>
                  <a:pt x="3830768" y="1411684"/>
                </a:cubicBezTo>
                <a:cubicBezTo>
                  <a:pt x="3830768" y="1379922"/>
                  <a:pt x="3850106" y="1367217"/>
                  <a:pt x="3862998" y="1367217"/>
                </a:cubicBezTo>
                <a:cubicBezTo>
                  <a:pt x="3882337" y="1367217"/>
                  <a:pt x="3895229" y="1379922"/>
                  <a:pt x="3901675" y="1392627"/>
                </a:cubicBezTo>
                <a:cubicBezTo>
                  <a:pt x="3901675" y="1392627"/>
                  <a:pt x="3908121" y="1392627"/>
                  <a:pt x="3914568" y="1386275"/>
                </a:cubicBezTo>
                <a:cubicBezTo>
                  <a:pt x="3908121" y="1379922"/>
                  <a:pt x="3908121" y="1379922"/>
                  <a:pt x="3908121" y="1379922"/>
                </a:cubicBezTo>
                <a:cubicBezTo>
                  <a:pt x="3908121" y="1373570"/>
                  <a:pt x="3908121" y="1373570"/>
                  <a:pt x="3908121" y="1373570"/>
                </a:cubicBezTo>
                <a:cubicBezTo>
                  <a:pt x="3908121" y="1373570"/>
                  <a:pt x="3908121" y="1367217"/>
                  <a:pt x="3901675" y="1367217"/>
                </a:cubicBezTo>
                <a:cubicBezTo>
                  <a:pt x="3901675" y="1367217"/>
                  <a:pt x="3901675" y="1360865"/>
                  <a:pt x="3901675" y="1360865"/>
                </a:cubicBezTo>
                <a:cubicBezTo>
                  <a:pt x="3901675" y="1354512"/>
                  <a:pt x="3901675" y="1354512"/>
                  <a:pt x="3901675" y="1348160"/>
                </a:cubicBezTo>
                <a:cubicBezTo>
                  <a:pt x="3901675" y="1341808"/>
                  <a:pt x="3901675" y="1341808"/>
                  <a:pt x="3901675" y="1335455"/>
                </a:cubicBezTo>
                <a:cubicBezTo>
                  <a:pt x="3895229" y="1329103"/>
                  <a:pt x="3895229" y="1310045"/>
                  <a:pt x="3895229" y="1297341"/>
                </a:cubicBezTo>
                <a:cubicBezTo>
                  <a:pt x="3901675" y="1271931"/>
                  <a:pt x="3895229" y="1252873"/>
                  <a:pt x="3882337" y="1246521"/>
                </a:cubicBezTo>
                <a:cubicBezTo>
                  <a:pt x="3869444" y="1240169"/>
                  <a:pt x="3843660" y="1252873"/>
                  <a:pt x="3830768" y="1259226"/>
                </a:cubicBezTo>
                <a:cubicBezTo>
                  <a:pt x="3824321" y="1265578"/>
                  <a:pt x="3817875" y="1271931"/>
                  <a:pt x="3811429" y="1271931"/>
                </a:cubicBezTo>
                <a:cubicBezTo>
                  <a:pt x="3804983" y="1271931"/>
                  <a:pt x="3804983" y="1271931"/>
                  <a:pt x="3804983" y="1265578"/>
                </a:cubicBezTo>
                <a:cubicBezTo>
                  <a:pt x="3798537" y="1265578"/>
                  <a:pt x="3798537" y="1259226"/>
                  <a:pt x="3798537" y="1252873"/>
                </a:cubicBezTo>
                <a:cubicBezTo>
                  <a:pt x="3804983" y="1233816"/>
                  <a:pt x="3811429" y="1221111"/>
                  <a:pt x="3817875" y="1208406"/>
                </a:cubicBezTo>
                <a:cubicBezTo>
                  <a:pt x="3837214" y="1182997"/>
                  <a:pt x="3850106" y="1157587"/>
                  <a:pt x="3830768" y="1125825"/>
                </a:cubicBezTo>
                <a:cubicBezTo>
                  <a:pt x="3811429" y="1094063"/>
                  <a:pt x="3785644" y="1087710"/>
                  <a:pt x="3766306" y="1087710"/>
                </a:cubicBezTo>
                <a:cubicBezTo>
                  <a:pt x="3746967" y="1087710"/>
                  <a:pt x="3734075" y="1094063"/>
                  <a:pt x="3727629" y="1113120"/>
                </a:cubicBezTo>
                <a:cubicBezTo>
                  <a:pt x="3721183" y="1138530"/>
                  <a:pt x="3701844" y="1144882"/>
                  <a:pt x="3682506" y="1144882"/>
                </a:cubicBezTo>
                <a:cubicBezTo>
                  <a:pt x="3669613" y="1151235"/>
                  <a:pt x="3663167" y="1151235"/>
                  <a:pt x="3656721" y="1163939"/>
                </a:cubicBezTo>
                <a:cubicBezTo>
                  <a:pt x="3637383" y="1195702"/>
                  <a:pt x="3624490" y="1265578"/>
                  <a:pt x="3637383" y="1316398"/>
                </a:cubicBezTo>
                <a:cubicBezTo>
                  <a:pt x="3650275" y="1373570"/>
                  <a:pt x="3624490" y="1398979"/>
                  <a:pt x="3579367" y="1424389"/>
                </a:cubicBezTo>
                <a:cubicBezTo>
                  <a:pt x="3560029" y="1437094"/>
                  <a:pt x="3540690" y="1437094"/>
                  <a:pt x="3527798" y="1418037"/>
                </a:cubicBezTo>
                <a:cubicBezTo>
                  <a:pt x="3508459" y="1392627"/>
                  <a:pt x="3502013" y="1341808"/>
                  <a:pt x="3514906" y="1284636"/>
                </a:cubicBezTo>
                <a:cubicBezTo>
                  <a:pt x="3521352" y="1259226"/>
                  <a:pt x="3527798" y="1240169"/>
                  <a:pt x="3534244" y="1221111"/>
                </a:cubicBezTo>
                <a:cubicBezTo>
                  <a:pt x="3540690" y="1195702"/>
                  <a:pt x="3547136" y="1176644"/>
                  <a:pt x="3547136" y="1170292"/>
                </a:cubicBezTo>
                <a:cubicBezTo>
                  <a:pt x="3547136" y="1170292"/>
                  <a:pt x="3540690" y="1163939"/>
                  <a:pt x="3540690" y="1163939"/>
                </a:cubicBezTo>
                <a:cubicBezTo>
                  <a:pt x="3527798" y="1163939"/>
                  <a:pt x="3527798" y="1157587"/>
                  <a:pt x="3527798" y="1157587"/>
                </a:cubicBezTo>
                <a:cubicBezTo>
                  <a:pt x="3521352" y="1132177"/>
                  <a:pt x="3592259" y="1075005"/>
                  <a:pt x="3650275" y="1062300"/>
                </a:cubicBezTo>
                <a:cubicBezTo>
                  <a:pt x="3676060" y="1055948"/>
                  <a:pt x="3708290" y="1049596"/>
                  <a:pt x="3734075" y="1049596"/>
                </a:cubicBezTo>
                <a:cubicBezTo>
                  <a:pt x="3759860" y="1049596"/>
                  <a:pt x="3792091" y="1043243"/>
                  <a:pt x="3792091" y="1036891"/>
                </a:cubicBezTo>
                <a:cubicBezTo>
                  <a:pt x="3792091" y="1036891"/>
                  <a:pt x="3792091" y="1030538"/>
                  <a:pt x="3798537" y="1030538"/>
                </a:cubicBezTo>
                <a:cubicBezTo>
                  <a:pt x="3792091" y="1024186"/>
                  <a:pt x="3785644" y="1024186"/>
                  <a:pt x="3785644" y="1017833"/>
                </a:cubicBezTo>
                <a:cubicBezTo>
                  <a:pt x="3785644" y="1017833"/>
                  <a:pt x="3785644" y="1017833"/>
                  <a:pt x="3779198" y="1017833"/>
                </a:cubicBezTo>
                <a:cubicBezTo>
                  <a:pt x="3779198" y="1017833"/>
                  <a:pt x="3772752" y="1011481"/>
                  <a:pt x="3766306" y="1011481"/>
                </a:cubicBezTo>
                <a:cubicBezTo>
                  <a:pt x="3766306" y="1011481"/>
                  <a:pt x="3766306" y="1017833"/>
                  <a:pt x="3759860" y="1017833"/>
                </a:cubicBezTo>
                <a:cubicBezTo>
                  <a:pt x="3759860" y="1024186"/>
                  <a:pt x="3753414" y="1024186"/>
                  <a:pt x="3746967" y="1024186"/>
                </a:cubicBezTo>
                <a:cubicBezTo>
                  <a:pt x="3740521" y="1024186"/>
                  <a:pt x="3734075" y="1017833"/>
                  <a:pt x="3727629" y="1011481"/>
                </a:cubicBezTo>
                <a:cubicBezTo>
                  <a:pt x="3721183" y="1005129"/>
                  <a:pt x="3714737" y="992424"/>
                  <a:pt x="3688952" y="992424"/>
                </a:cubicBezTo>
                <a:cubicBezTo>
                  <a:pt x="3669613" y="992424"/>
                  <a:pt x="3650275" y="998776"/>
                  <a:pt x="3630936" y="1005129"/>
                </a:cubicBezTo>
                <a:cubicBezTo>
                  <a:pt x="3611598" y="1011481"/>
                  <a:pt x="3592259" y="1024186"/>
                  <a:pt x="3579367" y="1024186"/>
                </a:cubicBezTo>
                <a:cubicBezTo>
                  <a:pt x="3566475" y="1024186"/>
                  <a:pt x="3560029" y="1017833"/>
                  <a:pt x="3553583" y="1017833"/>
                </a:cubicBezTo>
                <a:cubicBezTo>
                  <a:pt x="3534244" y="1005129"/>
                  <a:pt x="3527798" y="992424"/>
                  <a:pt x="3521352" y="986071"/>
                </a:cubicBezTo>
                <a:cubicBezTo>
                  <a:pt x="3514906" y="973366"/>
                  <a:pt x="3514906" y="973366"/>
                  <a:pt x="3502013" y="973366"/>
                </a:cubicBezTo>
                <a:cubicBezTo>
                  <a:pt x="3495567" y="973366"/>
                  <a:pt x="3489121" y="973366"/>
                  <a:pt x="3482675" y="967014"/>
                </a:cubicBezTo>
                <a:cubicBezTo>
                  <a:pt x="3476229" y="960661"/>
                  <a:pt x="3482675" y="947957"/>
                  <a:pt x="3489121" y="935252"/>
                </a:cubicBezTo>
                <a:cubicBezTo>
                  <a:pt x="3489121" y="935252"/>
                  <a:pt x="3489121" y="928899"/>
                  <a:pt x="3489121" y="928899"/>
                </a:cubicBezTo>
                <a:cubicBezTo>
                  <a:pt x="3489121" y="928899"/>
                  <a:pt x="3482675" y="928899"/>
                  <a:pt x="3476229" y="935252"/>
                </a:cubicBezTo>
                <a:cubicBezTo>
                  <a:pt x="3463336" y="941604"/>
                  <a:pt x="3450444" y="947957"/>
                  <a:pt x="3437552" y="960661"/>
                </a:cubicBezTo>
                <a:cubicBezTo>
                  <a:pt x="3398875" y="986071"/>
                  <a:pt x="3360198" y="1011481"/>
                  <a:pt x="3334413" y="1011481"/>
                </a:cubicBezTo>
                <a:cubicBezTo>
                  <a:pt x="3321521" y="1011481"/>
                  <a:pt x="3315074" y="1005129"/>
                  <a:pt x="3308628" y="998776"/>
                </a:cubicBezTo>
                <a:cubicBezTo>
                  <a:pt x="3295736" y="992424"/>
                  <a:pt x="3289290" y="986071"/>
                  <a:pt x="3276398" y="986071"/>
                </a:cubicBezTo>
                <a:cubicBezTo>
                  <a:pt x="3269951" y="986071"/>
                  <a:pt x="3263505" y="992424"/>
                  <a:pt x="3257059" y="992424"/>
                </a:cubicBezTo>
                <a:cubicBezTo>
                  <a:pt x="3250613" y="992424"/>
                  <a:pt x="3244167" y="992424"/>
                  <a:pt x="3237721" y="992424"/>
                </a:cubicBezTo>
                <a:cubicBezTo>
                  <a:pt x="3224828" y="992424"/>
                  <a:pt x="3218382" y="992424"/>
                  <a:pt x="3211936" y="986071"/>
                </a:cubicBezTo>
                <a:cubicBezTo>
                  <a:pt x="3205490" y="979719"/>
                  <a:pt x="3205490" y="967014"/>
                  <a:pt x="3211936" y="960661"/>
                </a:cubicBezTo>
                <a:cubicBezTo>
                  <a:pt x="3224828" y="928899"/>
                  <a:pt x="3315074" y="878080"/>
                  <a:pt x="3360198" y="878080"/>
                </a:cubicBezTo>
                <a:cubicBezTo>
                  <a:pt x="3366644" y="878080"/>
                  <a:pt x="3366644" y="878080"/>
                  <a:pt x="3366644" y="878080"/>
                </a:cubicBezTo>
                <a:cubicBezTo>
                  <a:pt x="3373090" y="878080"/>
                  <a:pt x="3379536" y="878080"/>
                  <a:pt x="3385982" y="871727"/>
                </a:cubicBezTo>
                <a:cubicBezTo>
                  <a:pt x="3373090" y="871727"/>
                  <a:pt x="3366644" y="865375"/>
                  <a:pt x="3353751" y="865375"/>
                </a:cubicBezTo>
                <a:cubicBezTo>
                  <a:pt x="3353751" y="865375"/>
                  <a:pt x="3347305" y="865375"/>
                  <a:pt x="3347305" y="865375"/>
                </a:cubicBezTo>
                <a:cubicBezTo>
                  <a:pt x="3340859" y="859023"/>
                  <a:pt x="3340859" y="859023"/>
                  <a:pt x="3334413" y="859023"/>
                </a:cubicBezTo>
                <a:cubicBezTo>
                  <a:pt x="3327967" y="859023"/>
                  <a:pt x="3321521" y="859023"/>
                  <a:pt x="3315074" y="859023"/>
                </a:cubicBezTo>
                <a:cubicBezTo>
                  <a:pt x="3315074" y="859023"/>
                  <a:pt x="3308628" y="859023"/>
                  <a:pt x="3308628" y="859023"/>
                </a:cubicBezTo>
                <a:cubicBezTo>
                  <a:pt x="3302182" y="859023"/>
                  <a:pt x="3302182" y="859023"/>
                  <a:pt x="3302182" y="859023"/>
                </a:cubicBezTo>
                <a:cubicBezTo>
                  <a:pt x="3302182" y="865375"/>
                  <a:pt x="3295736" y="865375"/>
                  <a:pt x="3295736" y="865375"/>
                </a:cubicBezTo>
                <a:cubicBezTo>
                  <a:pt x="3295736" y="871727"/>
                  <a:pt x="3289290" y="871727"/>
                  <a:pt x="3289290" y="871727"/>
                </a:cubicBezTo>
                <a:cubicBezTo>
                  <a:pt x="3282844" y="871727"/>
                  <a:pt x="3282844" y="871727"/>
                  <a:pt x="3282844" y="871727"/>
                </a:cubicBezTo>
                <a:cubicBezTo>
                  <a:pt x="3282844" y="871727"/>
                  <a:pt x="3282844" y="878080"/>
                  <a:pt x="3276398" y="878080"/>
                </a:cubicBezTo>
                <a:cubicBezTo>
                  <a:pt x="3276398" y="878080"/>
                  <a:pt x="3276398" y="878080"/>
                  <a:pt x="3269951" y="878080"/>
                </a:cubicBezTo>
                <a:cubicBezTo>
                  <a:pt x="3269951" y="878080"/>
                  <a:pt x="3263505" y="878080"/>
                  <a:pt x="3257059" y="871727"/>
                </a:cubicBezTo>
                <a:cubicBezTo>
                  <a:pt x="3250613" y="871727"/>
                  <a:pt x="3250613" y="871727"/>
                  <a:pt x="3244167" y="865375"/>
                </a:cubicBezTo>
                <a:cubicBezTo>
                  <a:pt x="3244167" y="865375"/>
                  <a:pt x="3237721" y="865375"/>
                  <a:pt x="3237721" y="859023"/>
                </a:cubicBezTo>
                <a:cubicBezTo>
                  <a:pt x="3231274" y="859023"/>
                  <a:pt x="3231274" y="852670"/>
                  <a:pt x="3231274" y="852670"/>
                </a:cubicBezTo>
                <a:cubicBezTo>
                  <a:pt x="3231274" y="852670"/>
                  <a:pt x="3224828" y="852670"/>
                  <a:pt x="3224828" y="852670"/>
                </a:cubicBezTo>
                <a:cubicBezTo>
                  <a:pt x="3224828" y="852670"/>
                  <a:pt x="3224828" y="846318"/>
                  <a:pt x="3224828" y="846318"/>
                </a:cubicBezTo>
                <a:cubicBezTo>
                  <a:pt x="3224828" y="846318"/>
                  <a:pt x="3218382" y="846318"/>
                  <a:pt x="3218382" y="846318"/>
                </a:cubicBezTo>
                <a:cubicBezTo>
                  <a:pt x="3211936" y="846318"/>
                  <a:pt x="3211936" y="846318"/>
                  <a:pt x="3211936" y="846318"/>
                </a:cubicBezTo>
                <a:cubicBezTo>
                  <a:pt x="3211936" y="846318"/>
                  <a:pt x="3205490" y="846318"/>
                  <a:pt x="3205490" y="846318"/>
                </a:cubicBezTo>
                <a:cubicBezTo>
                  <a:pt x="3199044" y="846318"/>
                  <a:pt x="3199044" y="846318"/>
                  <a:pt x="3199044" y="846318"/>
                </a:cubicBezTo>
                <a:cubicBezTo>
                  <a:pt x="3192597" y="846318"/>
                  <a:pt x="3192597" y="846318"/>
                  <a:pt x="3186151" y="839965"/>
                </a:cubicBezTo>
                <a:cubicBezTo>
                  <a:pt x="3186151" y="839965"/>
                  <a:pt x="3179705" y="839965"/>
                  <a:pt x="3179705" y="839965"/>
                </a:cubicBezTo>
                <a:cubicBezTo>
                  <a:pt x="3179705" y="839965"/>
                  <a:pt x="3179705" y="839965"/>
                  <a:pt x="3179705" y="833613"/>
                </a:cubicBezTo>
                <a:cubicBezTo>
                  <a:pt x="3173259" y="833613"/>
                  <a:pt x="3173259" y="833613"/>
                  <a:pt x="3166813" y="827260"/>
                </a:cubicBezTo>
                <a:cubicBezTo>
                  <a:pt x="3166813" y="827260"/>
                  <a:pt x="3160367" y="820908"/>
                  <a:pt x="3160367" y="820908"/>
                </a:cubicBezTo>
                <a:cubicBezTo>
                  <a:pt x="3160367" y="820908"/>
                  <a:pt x="3153920" y="820908"/>
                  <a:pt x="3153920" y="820908"/>
                </a:cubicBezTo>
                <a:cubicBezTo>
                  <a:pt x="3153920" y="814555"/>
                  <a:pt x="3153920" y="814555"/>
                  <a:pt x="3153920" y="814555"/>
                </a:cubicBezTo>
                <a:cubicBezTo>
                  <a:pt x="3153920" y="814555"/>
                  <a:pt x="3147474" y="814555"/>
                  <a:pt x="3147474" y="814555"/>
                </a:cubicBezTo>
                <a:cubicBezTo>
                  <a:pt x="3147474" y="814555"/>
                  <a:pt x="3147474" y="814555"/>
                  <a:pt x="3141028" y="814555"/>
                </a:cubicBezTo>
                <a:cubicBezTo>
                  <a:pt x="3141028" y="814555"/>
                  <a:pt x="3134582" y="814555"/>
                  <a:pt x="3134582" y="814555"/>
                </a:cubicBezTo>
                <a:cubicBezTo>
                  <a:pt x="3128136" y="820908"/>
                  <a:pt x="3128136" y="820908"/>
                  <a:pt x="3128136" y="820908"/>
                </a:cubicBezTo>
                <a:cubicBezTo>
                  <a:pt x="3128136" y="820908"/>
                  <a:pt x="3128136" y="820908"/>
                  <a:pt x="3121690" y="820908"/>
                </a:cubicBezTo>
                <a:cubicBezTo>
                  <a:pt x="3121690" y="820908"/>
                  <a:pt x="3121690" y="820908"/>
                  <a:pt x="3115243" y="820908"/>
                </a:cubicBezTo>
                <a:cubicBezTo>
                  <a:pt x="3115243" y="827260"/>
                  <a:pt x="3115243" y="827260"/>
                  <a:pt x="3108797" y="827260"/>
                </a:cubicBezTo>
                <a:cubicBezTo>
                  <a:pt x="3102351" y="827260"/>
                  <a:pt x="3102351" y="827260"/>
                  <a:pt x="3095905" y="827260"/>
                </a:cubicBezTo>
                <a:cubicBezTo>
                  <a:pt x="3089459" y="827260"/>
                  <a:pt x="3083013" y="827260"/>
                  <a:pt x="3070120" y="820908"/>
                </a:cubicBezTo>
                <a:cubicBezTo>
                  <a:pt x="3070120" y="820908"/>
                  <a:pt x="3070120" y="820908"/>
                  <a:pt x="3063674" y="814555"/>
                </a:cubicBezTo>
                <a:cubicBezTo>
                  <a:pt x="3063674" y="814555"/>
                  <a:pt x="3057228" y="814555"/>
                  <a:pt x="3057228" y="814555"/>
                </a:cubicBezTo>
                <a:cubicBezTo>
                  <a:pt x="3050782" y="808203"/>
                  <a:pt x="3044336" y="808203"/>
                  <a:pt x="3044336" y="808203"/>
                </a:cubicBezTo>
                <a:cubicBezTo>
                  <a:pt x="3037889" y="808203"/>
                  <a:pt x="3037889" y="801851"/>
                  <a:pt x="3031443" y="801851"/>
                </a:cubicBezTo>
                <a:cubicBezTo>
                  <a:pt x="3031443" y="801851"/>
                  <a:pt x="3031443" y="801851"/>
                  <a:pt x="3024997" y="795498"/>
                </a:cubicBezTo>
                <a:cubicBezTo>
                  <a:pt x="3024997" y="795498"/>
                  <a:pt x="3024997" y="795498"/>
                  <a:pt x="3024997" y="789146"/>
                </a:cubicBezTo>
                <a:cubicBezTo>
                  <a:pt x="3024997" y="789146"/>
                  <a:pt x="3024997" y="789146"/>
                  <a:pt x="3024997" y="782793"/>
                </a:cubicBezTo>
                <a:cubicBezTo>
                  <a:pt x="3018551" y="782793"/>
                  <a:pt x="3018551" y="776441"/>
                  <a:pt x="3018551" y="776441"/>
                </a:cubicBezTo>
                <a:cubicBezTo>
                  <a:pt x="3018551" y="776441"/>
                  <a:pt x="3018551" y="770088"/>
                  <a:pt x="3018551" y="770088"/>
                </a:cubicBezTo>
                <a:cubicBezTo>
                  <a:pt x="3018551" y="770088"/>
                  <a:pt x="3018551" y="763736"/>
                  <a:pt x="3018551" y="763736"/>
                </a:cubicBezTo>
                <a:cubicBezTo>
                  <a:pt x="3018551" y="763736"/>
                  <a:pt x="3018551" y="757384"/>
                  <a:pt x="3018551" y="757384"/>
                </a:cubicBezTo>
                <a:cubicBezTo>
                  <a:pt x="3018551" y="757384"/>
                  <a:pt x="3018551" y="757384"/>
                  <a:pt x="3012105" y="757384"/>
                </a:cubicBezTo>
                <a:cubicBezTo>
                  <a:pt x="3012105" y="757384"/>
                  <a:pt x="3012105" y="751031"/>
                  <a:pt x="3012105" y="751031"/>
                </a:cubicBezTo>
                <a:cubicBezTo>
                  <a:pt x="3005659" y="751031"/>
                  <a:pt x="3005659" y="751031"/>
                  <a:pt x="3005659" y="751031"/>
                </a:cubicBezTo>
                <a:cubicBezTo>
                  <a:pt x="2999213" y="751031"/>
                  <a:pt x="2999213" y="751031"/>
                  <a:pt x="2999213" y="751031"/>
                </a:cubicBezTo>
                <a:close/>
                <a:moveTo>
                  <a:pt x="0" y="0"/>
                </a:moveTo>
                <a:lnTo>
                  <a:pt x="5409282" y="0"/>
                </a:lnTo>
                <a:lnTo>
                  <a:pt x="5409282" y="5264808"/>
                </a:lnTo>
                <a:lnTo>
                  <a:pt x="0" y="52648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eaLnBrk="1" latinLnBrk="1" hangingPunct="1"/>
            <a:endParaRPr lang="en-US" sz="3200" dirty="0">
              <a:latin typeface="Source Sans Pro" charset="0"/>
              <a:ea typeface="굴림" charset="-127"/>
            </a:endParaRPr>
          </a:p>
        </p:txBody>
      </p:sp>
      <p:sp>
        <p:nvSpPr>
          <p:cNvPr id="27" name="Freeform 26"/>
          <p:cNvSpPr/>
          <p:nvPr/>
        </p:nvSpPr>
        <p:spPr>
          <a:xfrm>
            <a:off x="5904411" y="980501"/>
            <a:ext cx="5585345" cy="5877499"/>
          </a:xfrm>
          <a:custGeom>
            <a:avLst/>
            <a:gdLst>
              <a:gd name="connsiteX0" fmla="*/ 4098786 w 5585345"/>
              <a:gd name="connsiteY0" fmla="*/ 871656 h 5877499"/>
              <a:gd name="connsiteX1" fmla="*/ 4034445 w 5585345"/>
              <a:gd name="connsiteY1" fmla="*/ 877998 h 5877499"/>
              <a:gd name="connsiteX2" fmla="*/ 4015143 w 5585345"/>
              <a:gd name="connsiteY2" fmla="*/ 884340 h 5877499"/>
              <a:gd name="connsiteX3" fmla="*/ 4008709 w 5585345"/>
              <a:gd name="connsiteY3" fmla="*/ 877998 h 5877499"/>
              <a:gd name="connsiteX4" fmla="*/ 3989407 w 5585345"/>
              <a:gd name="connsiteY4" fmla="*/ 877998 h 5877499"/>
              <a:gd name="connsiteX5" fmla="*/ 3925067 w 5585345"/>
              <a:gd name="connsiteY5" fmla="*/ 909707 h 5877499"/>
              <a:gd name="connsiteX6" fmla="*/ 3912198 w 5585345"/>
              <a:gd name="connsiteY6" fmla="*/ 935075 h 5877499"/>
              <a:gd name="connsiteX7" fmla="*/ 3925067 w 5585345"/>
              <a:gd name="connsiteY7" fmla="*/ 935075 h 5877499"/>
              <a:gd name="connsiteX8" fmla="*/ 3931501 w 5585345"/>
              <a:gd name="connsiteY8" fmla="*/ 935075 h 5877499"/>
              <a:gd name="connsiteX9" fmla="*/ 3957237 w 5585345"/>
              <a:gd name="connsiteY9" fmla="*/ 992152 h 5877499"/>
              <a:gd name="connsiteX10" fmla="*/ 3950803 w 5585345"/>
              <a:gd name="connsiteY10" fmla="*/ 1004835 h 5877499"/>
              <a:gd name="connsiteX11" fmla="*/ 3918633 w 5585345"/>
              <a:gd name="connsiteY11" fmla="*/ 1036545 h 5877499"/>
              <a:gd name="connsiteX12" fmla="*/ 3886462 w 5585345"/>
              <a:gd name="connsiteY12" fmla="*/ 1080938 h 5877499"/>
              <a:gd name="connsiteX13" fmla="*/ 3880028 w 5585345"/>
              <a:gd name="connsiteY13" fmla="*/ 1099964 h 5877499"/>
              <a:gd name="connsiteX14" fmla="*/ 3860726 w 5585345"/>
              <a:gd name="connsiteY14" fmla="*/ 1131673 h 5877499"/>
              <a:gd name="connsiteX15" fmla="*/ 3854292 w 5585345"/>
              <a:gd name="connsiteY15" fmla="*/ 1138015 h 5877499"/>
              <a:gd name="connsiteX16" fmla="*/ 3847858 w 5585345"/>
              <a:gd name="connsiteY16" fmla="*/ 1169724 h 5877499"/>
              <a:gd name="connsiteX17" fmla="*/ 3847858 w 5585345"/>
              <a:gd name="connsiteY17" fmla="*/ 1176066 h 5877499"/>
              <a:gd name="connsiteX18" fmla="*/ 3841424 w 5585345"/>
              <a:gd name="connsiteY18" fmla="*/ 1188750 h 5877499"/>
              <a:gd name="connsiteX19" fmla="*/ 3809253 w 5585345"/>
              <a:gd name="connsiteY19" fmla="*/ 1207775 h 5877499"/>
              <a:gd name="connsiteX20" fmla="*/ 3770649 w 5585345"/>
              <a:gd name="connsiteY20" fmla="*/ 1226801 h 5877499"/>
              <a:gd name="connsiteX21" fmla="*/ 3738479 w 5585345"/>
              <a:gd name="connsiteY21" fmla="*/ 1245826 h 5877499"/>
              <a:gd name="connsiteX22" fmla="*/ 3725611 w 5585345"/>
              <a:gd name="connsiteY22" fmla="*/ 1245826 h 5877499"/>
              <a:gd name="connsiteX23" fmla="*/ 3661270 w 5585345"/>
              <a:gd name="connsiteY23" fmla="*/ 1220459 h 5877499"/>
              <a:gd name="connsiteX24" fmla="*/ 3654836 w 5585345"/>
              <a:gd name="connsiteY24" fmla="*/ 1214117 h 5877499"/>
              <a:gd name="connsiteX25" fmla="*/ 3596929 w 5585345"/>
              <a:gd name="connsiteY25" fmla="*/ 1321929 h 5877499"/>
              <a:gd name="connsiteX26" fmla="*/ 3596929 w 5585345"/>
              <a:gd name="connsiteY26" fmla="*/ 1366322 h 5877499"/>
              <a:gd name="connsiteX27" fmla="*/ 3590495 w 5585345"/>
              <a:gd name="connsiteY27" fmla="*/ 1366322 h 5877499"/>
              <a:gd name="connsiteX28" fmla="*/ 3577627 w 5585345"/>
              <a:gd name="connsiteY28" fmla="*/ 1372664 h 5877499"/>
              <a:gd name="connsiteX29" fmla="*/ 3584061 w 5585345"/>
              <a:gd name="connsiteY29" fmla="*/ 1391689 h 5877499"/>
              <a:gd name="connsiteX30" fmla="*/ 3603363 w 5585345"/>
              <a:gd name="connsiteY30" fmla="*/ 1404373 h 5877499"/>
              <a:gd name="connsiteX31" fmla="*/ 3616231 w 5585345"/>
              <a:gd name="connsiteY31" fmla="*/ 1398031 h 5877499"/>
              <a:gd name="connsiteX32" fmla="*/ 3654836 w 5585345"/>
              <a:gd name="connsiteY32" fmla="*/ 1391689 h 5877499"/>
              <a:gd name="connsiteX33" fmla="*/ 3699874 w 5585345"/>
              <a:gd name="connsiteY33" fmla="*/ 1404373 h 5877499"/>
              <a:gd name="connsiteX34" fmla="*/ 3712743 w 5585345"/>
              <a:gd name="connsiteY34" fmla="*/ 1410715 h 5877499"/>
              <a:gd name="connsiteX35" fmla="*/ 3719177 w 5585345"/>
              <a:gd name="connsiteY35" fmla="*/ 1404373 h 5877499"/>
              <a:gd name="connsiteX36" fmla="*/ 3764215 w 5585345"/>
              <a:gd name="connsiteY36" fmla="*/ 1379006 h 5877499"/>
              <a:gd name="connsiteX37" fmla="*/ 3796385 w 5585345"/>
              <a:gd name="connsiteY37" fmla="*/ 1398031 h 5877499"/>
              <a:gd name="connsiteX38" fmla="*/ 3834989 w 5585345"/>
              <a:gd name="connsiteY38" fmla="*/ 1429741 h 5877499"/>
              <a:gd name="connsiteX39" fmla="*/ 3892896 w 5585345"/>
              <a:gd name="connsiteY39" fmla="*/ 1499501 h 5877499"/>
              <a:gd name="connsiteX40" fmla="*/ 3854292 w 5585345"/>
              <a:gd name="connsiteY40" fmla="*/ 1518527 h 5877499"/>
              <a:gd name="connsiteX41" fmla="*/ 3809253 w 5585345"/>
              <a:gd name="connsiteY41" fmla="*/ 1512185 h 5877499"/>
              <a:gd name="connsiteX42" fmla="*/ 3757781 w 5585345"/>
              <a:gd name="connsiteY42" fmla="*/ 1518527 h 5877499"/>
              <a:gd name="connsiteX43" fmla="*/ 3719177 w 5585345"/>
              <a:gd name="connsiteY43" fmla="*/ 1531211 h 5877499"/>
              <a:gd name="connsiteX44" fmla="*/ 3635534 w 5585345"/>
              <a:gd name="connsiteY44" fmla="*/ 1562920 h 5877499"/>
              <a:gd name="connsiteX45" fmla="*/ 3616231 w 5585345"/>
              <a:gd name="connsiteY45" fmla="*/ 1594629 h 5877499"/>
              <a:gd name="connsiteX46" fmla="*/ 3564759 w 5585345"/>
              <a:gd name="connsiteY46" fmla="*/ 1626339 h 5877499"/>
              <a:gd name="connsiteX47" fmla="*/ 3545457 w 5585345"/>
              <a:gd name="connsiteY47" fmla="*/ 1626339 h 5877499"/>
              <a:gd name="connsiteX48" fmla="*/ 3461814 w 5585345"/>
              <a:gd name="connsiteY48" fmla="*/ 1658048 h 5877499"/>
              <a:gd name="connsiteX49" fmla="*/ 3391039 w 5585345"/>
              <a:gd name="connsiteY49" fmla="*/ 1677074 h 5877499"/>
              <a:gd name="connsiteX50" fmla="*/ 3339567 w 5585345"/>
              <a:gd name="connsiteY50" fmla="*/ 1670732 h 5877499"/>
              <a:gd name="connsiteX51" fmla="*/ 3313831 w 5585345"/>
              <a:gd name="connsiteY51" fmla="*/ 1664390 h 5877499"/>
              <a:gd name="connsiteX52" fmla="*/ 3275227 w 5585345"/>
              <a:gd name="connsiteY52" fmla="*/ 1683416 h 5877499"/>
              <a:gd name="connsiteX53" fmla="*/ 3281661 w 5585345"/>
              <a:gd name="connsiteY53" fmla="*/ 1721467 h 5877499"/>
              <a:gd name="connsiteX54" fmla="*/ 3294529 w 5585345"/>
              <a:gd name="connsiteY54" fmla="*/ 1765860 h 5877499"/>
              <a:gd name="connsiteX55" fmla="*/ 3255924 w 5585345"/>
              <a:gd name="connsiteY55" fmla="*/ 1803911 h 5877499"/>
              <a:gd name="connsiteX56" fmla="*/ 3204452 w 5585345"/>
              <a:gd name="connsiteY56" fmla="*/ 1835620 h 5877499"/>
              <a:gd name="connsiteX57" fmla="*/ 3069337 w 5585345"/>
              <a:gd name="connsiteY57" fmla="*/ 1892697 h 5877499"/>
              <a:gd name="connsiteX58" fmla="*/ 3050034 w 5585345"/>
              <a:gd name="connsiteY58" fmla="*/ 1892697 h 5877499"/>
              <a:gd name="connsiteX59" fmla="*/ 2979260 w 5585345"/>
              <a:gd name="connsiteY59" fmla="*/ 1886355 h 5877499"/>
              <a:gd name="connsiteX60" fmla="*/ 2908485 w 5585345"/>
              <a:gd name="connsiteY60" fmla="*/ 1899039 h 5877499"/>
              <a:gd name="connsiteX61" fmla="*/ 2844145 w 5585345"/>
              <a:gd name="connsiteY61" fmla="*/ 1937090 h 5877499"/>
              <a:gd name="connsiteX62" fmla="*/ 2824842 w 5585345"/>
              <a:gd name="connsiteY62" fmla="*/ 1943432 h 5877499"/>
              <a:gd name="connsiteX63" fmla="*/ 2824842 w 5585345"/>
              <a:gd name="connsiteY63" fmla="*/ 1949774 h 5877499"/>
              <a:gd name="connsiteX64" fmla="*/ 2811974 w 5585345"/>
              <a:gd name="connsiteY64" fmla="*/ 1956116 h 5877499"/>
              <a:gd name="connsiteX65" fmla="*/ 2805540 w 5585345"/>
              <a:gd name="connsiteY65" fmla="*/ 1956116 h 5877499"/>
              <a:gd name="connsiteX66" fmla="*/ 2799106 w 5585345"/>
              <a:gd name="connsiteY66" fmla="*/ 1962458 h 5877499"/>
              <a:gd name="connsiteX67" fmla="*/ 2792672 w 5585345"/>
              <a:gd name="connsiteY67" fmla="*/ 1962458 h 5877499"/>
              <a:gd name="connsiteX68" fmla="*/ 2786238 w 5585345"/>
              <a:gd name="connsiteY68" fmla="*/ 1962458 h 5877499"/>
              <a:gd name="connsiteX69" fmla="*/ 2779804 w 5585345"/>
              <a:gd name="connsiteY69" fmla="*/ 1962458 h 5877499"/>
              <a:gd name="connsiteX70" fmla="*/ 2754068 w 5585345"/>
              <a:gd name="connsiteY70" fmla="*/ 1949774 h 5877499"/>
              <a:gd name="connsiteX71" fmla="*/ 2721897 w 5585345"/>
              <a:gd name="connsiteY71" fmla="*/ 1937090 h 5877499"/>
              <a:gd name="connsiteX72" fmla="*/ 2709029 w 5585345"/>
              <a:gd name="connsiteY72" fmla="*/ 1937090 h 5877499"/>
              <a:gd name="connsiteX73" fmla="*/ 2702595 w 5585345"/>
              <a:gd name="connsiteY73" fmla="*/ 1937090 h 5877499"/>
              <a:gd name="connsiteX74" fmla="*/ 2696161 w 5585345"/>
              <a:gd name="connsiteY74" fmla="*/ 1937090 h 5877499"/>
              <a:gd name="connsiteX75" fmla="*/ 2683293 w 5585345"/>
              <a:gd name="connsiteY75" fmla="*/ 1930749 h 5877499"/>
              <a:gd name="connsiteX76" fmla="*/ 2676859 w 5585345"/>
              <a:gd name="connsiteY76" fmla="*/ 1930749 h 5877499"/>
              <a:gd name="connsiteX77" fmla="*/ 2663991 w 5585345"/>
              <a:gd name="connsiteY77" fmla="*/ 1924407 h 5877499"/>
              <a:gd name="connsiteX78" fmla="*/ 2644689 w 5585345"/>
              <a:gd name="connsiteY78" fmla="*/ 1918065 h 5877499"/>
              <a:gd name="connsiteX79" fmla="*/ 2618952 w 5585345"/>
              <a:gd name="connsiteY79" fmla="*/ 1911723 h 5877499"/>
              <a:gd name="connsiteX80" fmla="*/ 2612518 w 5585345"/>
              <a:gd name="connsiteY80" fmla="*/ 1911723 h 5877499"/>
              <a:gd name="connsiteX81" fmla="*/ 2567480 w 5585345"/>
              <a:gd name="connsiteY81" fmla="*/ 1899039 h 5877499"/>
              <a:gd name="connsiteX82" fmla="*/ 2541744 w 5585345"/>
              <a:gd name="connsiteY82" fmla="*/ 1886355 h 5877499"/>
              <a:gd name="connsiteX83" fmla="*/ 2464535 w 5585345"/>
              <a:gd name="connsiteY83" fmla="*/ 1873672 h 5877499"/>
              <a:gd name="connsiteX84" fmla="*/ 2438799 w 5585345"/>
              <a:gd name="connsiteY84" fmla="*/ 1873672 h 5877499"/>
              <a:gd name="connsiteX85" fmla="*/ 2355156 w 5585345"/>
              <a:gd name="connsiteY85" fmla="*/ 1867330 h 5877499"/>
              <a:gd name="connsiteX86" fmla="*/ 2265079 w 5585345"/>
              <a:gd name="connsiteY86" fmla="*/ 1867330 h 5877499"/>
              <a:gd name="connsiteX87" fmla="*/ 2258645 w 5585345"/>
              <a:gd name="connsiteY87" fmla="*/ 1867330 h 5877499"/>
              <a:gd name="connsiteX88" fmla="*/ 2245777 w 5585345"/>
              <a:gd name="connsiteY88" fmla="*/ 1867330 h 5877499"/>
              <a:gd name="connsiteX89" fmla="*/ 2220041 w 5585345"/>
              <a:gd name="connsiteY89" fmla="*/ 1867330 h 5877499"/>
              <a:gd name="connsiteX90" fmla="*/ 2200739 w 5585345"/>
              <a:gd name="connsiteY90" fmla="*/ 1867330 h 5877499"/>
              <a:gd name="connsiteX91" fmla="*/ 2194305 w 5585345"/>
              <a:gd name="connsiteY91" fmla="*/ 1867330 h 5877499"/>
              <a:gd name="connsiteX92" fmla="*/ 2187871 w 5585345"/>
              <a:gd name="connsiteY92" fmla="*/ 1867330 h 5877499"/>
              <a:gd name="connsiteX93" fmla="*/ 2181437 w 5585345"/>
              <a:gd name="connsiteY93" fmla="*/ 1867330 h 5877499"/>
              <a:gd name="connsiteX94" fmla="*/ 2175002 w 5585345"/>
              <a:gd name="connsiteY94" fmla="*/ 1867330 h 5877499"/>
              <a:gd name="connsiteX95" fmla="*/ 2175002 w 5585345"/>
              <a:gd name="connsiteY95" fmla="*/ 1860988 h 5877499"/>
              <a:gd name="connsiteX96" fmla="*/ 2168568 w 5585345"/>
              <a:gd name="connsiteY96" fmla="*/ 1860988 h 5877499"/>
              <a:gd name="connsiteX97" fmla="*/ 2168568 w 5585345"/>
              <a:gd name="connsiteY97" fmla="*/ 1854646 h 5877499"/>
              <a:gd name="connsiteX98" fmla="*/ 2155700 w 5585345"/>
              <a:gd name="connsiteY98" fmla="*/ 1835620 h 5877499"/>
              <a:gd name="connsiteX99" fmla="*/ 2123530 w 5585345"/>
              <a:gd name="connsiteY99" fmla="*/ 1778544 h 5877499"/>
              <a:gd name="connsiteX100" fmla="*/ 2072058 w 5585345"/>
              <a:gd name="connsiteY100" fmla="*/ 1721467 h 5877499"/>
              <a:gd name="connsiteX101" fmla="*/ 2046321 w 5585345"/>
              <a:gd name="connsiteY101" fmla="*/ 1702441 h 5877499"/>
              <a:gd name="connsiteX102" fmla="*/ 2027019 w 5585345"/>
              <a:gd name="connsiteY102" fmla="*/ 1689757 h 5877499"/>
              <a:gd name="connsiteX103" fmla="*/ 2014151 w 5585345"/>
              <a:gd name="connsiteY103" fmla="*/ 1683416 h 5877499"/>
              <a:gd name="connsiteX104" fmla="*/ 1975547 w 5585345"/>
              <a:gd name="connsiteY104" fmla="*/ 1658048 h 5877499"/>
              <a:gd name="connsiteX105" fmla="*/ 1801827 w 5585345"/>
              <a:gd name="connsiteY105" fmla="*/ 1619997 h 5877499"/>
              <a:gd name="connsiteX106" fmla="*/ 1808261 w 5585345"/>
              <a:gd name="connsiteY106" fmla="*/ 1575604 h 5877499"/>
              <a:gd name="connsiteX107" fmla="*/ 1821129 w 5585345"/>
              <a:gd name="connsiteY107" fmla="*/ 1556578 h 5877499"/>
              <a:gd name="connsiteX108" fmla="*/ 1827563 w 5585345"/>
              <a:gd name="connsiteY108" fmla="*/ 1524869 h 5877499"/>
              <a:gd name="connsiteX109" fmla="*/ 1827563 w 5585345"/>
              <a:gd name="connsiteY109" fmla="*/ 1486818 h 5877499"/>
              <a:gd name="connsiteX110" fmla="*/ 1788959 w 5585345"/>
              <a:gd name="connsiteY110" fmla="*/ 1429741 h 5877499"/>
              <a:gd name="connsiteX111" fmla="*/ 1731052 w 5585345"/>
              <a:gd name="connsiteY111" fmla="*/ 1385348 h 5877499"/>
              <a:gd name="connsiteX112" fmla="*/ 1660278 w 5585345"/>
              <a:gd name="connsiteY112" fmla="*/ 1347296 h 5877499"/>
              <a:gd name="connsiteX113" fmla="*/ 1647410 w 5585345"/>
              <a:gd name="connsiteY113" fmla="*/ 1340955 h 5877499"/>
              <a:gd name="connsiteX114" fmla="*/ 1608805 w 5585345"/>
              <a:gd name="connsiteY114" fmla="*/ 1277536 h 5877499"/>
              <a:gd name="connsiteX115" fmla="*/ 1602371 w 5585345"/>
              <a:gd name="connsiteY115" fmla="*/ 1277536 h 5877499"/>
              <a:gd name="connsiteX116" fmla="*/ 1595937 w 5585345"/>
              <a:gd name="connsiteY116" fmla="*/ 1277536 h 5877499"/>
              <a:gd name="connsiteX117" fmla="*/ 1583069 w 5585345"/>
              <a:gd name="connsiteY117" fmla="*/ 1271194 h 5877499"/>
              <a:gd name="connsiteX118" fmla="*/ 1576635 w 5585345"/>
              <a:gd name="connsiteY118" fmla="*/ 1271194 h 5877499"/>
              <a:gd name="connsiteX119" fmla="*/ 1570201 w 5585345"/>
              <a:gd name="connsiteY119" fmla="*/ 1271194 h 5877499"/>
              <a:gd name="connsiteX120" fmla="*/ 1570201 w 5585345"/>
              <a:gd name="connsiteY120" fmla="*/ 1264852 h 5877499"/>
              <a:gd name="connsiteX121" fmla="*/ 1563767 w 5585345"/>
              <a:gd name="connsiteY121" fmla="*/ 1264852 h 5877499"/>
              <a:gd name="connsiteX122" fmla="*/ 1563767 w 5585345"/>
              <a:gd name="connsiteY122" fmla="*/ 1271194 h 5877499"/>
              <a:gd name="connsiteX123" fmla="*/ 1557333 w 5585345"/>
              <a:gd name="connsiteY123" fmla="*/ 1283878 h 5877499"/>
              <a:gd name="connsiteX124" fmla="*/ 1544465 w 5585345"/>
              <a:gd name="connsiteY124" fmla="*/ 1302903 h 5877499"/>
              <a:gd name="connsiteX125" fmla="*/ 1505860 w 5585345"/>
              <a:gd name="connsiteY125" fmla="*/ 1347296 h 5877499"/>
              <a:gd name="connsiteX126" fmla="*/ 1467256 w 5585345"/>
              <a:gd name="connsiteY126" fmla="*/ 1391689 h 5877499"/>
              <a:gd name="connsiteX127" fmla="*/ 1473690 w 5585345"/>
              <a:gd name="connsiteY127" fmla="*/ 1429741 h 5877499"/>
              <a:gd name="connsiteX128" fmla="*/ 1473690 w 5585345"/>
              <a:gd name="connsiteY128" fmla="*/ 1455108 h 5877499"/>
              <a:gd name="connsiteX129" fmla="*/ 1473690 w 5585345"/>
              <a:gd name="connsiteY129" fmla="*/ 1461450 h 5877499"/>
              <a:gd name="connsiteX130" fmla="*/ 1409349 w 5585345"/>
              <a:gd name="connsiteY130" fmla="*/ 1486818 h 5877499"/>
              <a:gd name="connsiteX131" fmla="*/ 1396481 w 5585345"/>
              <a:gd name="connsiteY131" fmla="*/ 1480476 h 5877499"/>
              <a:gd name="connsiteX132" fmla="*/ 1364311 w 5585345"/>
              <a:gd name="connsiteY132" fmla="*/ 1480476 h 5877499"/>
              <a:gd name="connsiteX133" fmla="*/ 1332141 w 5585345"/>
              <a:gd name="connsiteY133" fmla="*/ 1474134 h 5877499"/>
              <a:gd name="connsiteX134" fmla="*/ 1306405 w 5585345"/>
              <a:gd name="connsiteY134" fmla="*/ 1467792 h 5877499"/>
              <a:gd name="connsiteX135" fmla="*/ 1299970 w 5585345"/>
              <a:gd name="connsiteY135" fmla="*/ 1461450 h 5877499"/>
              <a:gd name="connsiteX136" fmla="*/ 1293536 w 5585345"/>
              <a:gd name="connsiteY136" fmla="*/ 1474134 h 5877499"/>
              <a:gd name="connsiteX137" fmla="*/ 1274234 w 5585345"/>
              <a:gd name="connsiteY137" fmla="*/ 1531211 h 5877499"/>
              <a:gd name="connsiteX138" fmla="*/ 1248498 w 5585345"/>
              <a:gd name="connsiteY138" fmla="*/ 1600971 h 5877499"/>
              <a:gd name="connsiteX139" fmla="*/ 1261366 w 5585345"/>
              <a:gd name="connsiteY139" fmla="*/ 1639022 h 5877499"/>
              <a:gd name="connsiteX140" fmla="*/ 1242064 w 5585345"/>
              <a:gd name="connsiteY140" fmla="*/ 1645364 h 5877499"/>
              <a:gd name="connsiteX141" fmla="*/ 1184157 w 5585345"/>
              <a:gd name="connsiteY141" fmla="*/ 1632681 h 5877499"/>
              <a:gd name="connsiteX142" fmla="*/ 1158421 w 5585345"/>
              <a:gd name="connsiteY142" fmla="*/ 1639022 h 5877499"/>
              <a:gd name="connsiteX143" fmla="*/ 1119817 w 5585345"/>
              <a:gd name="connsiteY143" fmla="*/ 1645364 h 5877499"/>
              <a:gd name="connsiteX144" fmla="*/ 1087647 w 5585345"/>
              <a:gd name="connsiteY144" fmla="*/ 1664390 h 5877499"/>
              <a:gd name="connsiteX145" fmla="*/ 1081212 w 5585345"/>
              <a:gd name="connsiteY145" fmla="*/ 1664390 h 5877499"/>
              <a:gd name="connsiteX146" fmla="*/ 1100515 w 5585345"/>
              <a:gd name="connsiteY146" fmla="*/ 1734150 h 5877499"/>
              <a:gd name="connsiteX147" fmla="*/ 1113383 w 5585345"/>
              <a:gd name="connsiteY147" fmla="*/ 1759518 h 5877499"/>
              <a:gd name="connsiteX148" fmla="*/ 1132685 w 5585345"/>
              <a:gd name="connsiteY148" fmla="*/ 1810253 h 5877499"/>
              <a:gd name="connsiteX149" fmla="*/ 1113383 w 5585345"/>
              <a:gd name="connsiteY149" fmla="*/ 1835620 h 5877499"/>
              <a:gd name="connsiteX150" fmla="*/ 1094081 w 5585345"/>
              <a:gd name="connsiteY150" fmla="*/ 1867330 h 5877499"/>
              <a:gd name="connsiteX151" fmla="*/ 1094081 w 5585345"/>
              <a:gd name="connsiteY151" fmla="*/ 1880014 h 5877499"/>
              <a:gd name="connsiteX152" fmla="*/ 1094081 w 5585345"/>
              <a:gd name="connsiteY152" fmla="*/ 1892697 h 5877499"/>
              <a:gd name="connsiteX153" fmla="*/ 1094081 w 5585345"/>
              <a:gd name="connsiteY153" fmla="*/ 1905381 h 5877499"/>
              <a:gd name="connsiteX154" fmla="*/ 1087647 w 5585345"/>
              <a:gd name="connsiteY154" fmla="*/ 1911723 h 5877499"/>
              <a:gd name="connsiteX155" fmla="*/ 1081212 w 5585345"/>
              <a:gd name="connsiteY155" fmla="*/ 1911723 h 5877499"/>
              <a:gd name="connsiteX156" fmla="*/ 1081212 w 5585345"/>
              <a:gd name="connsiteY156" fmla="*/ 1918065 h 5877499"/>
              <a:gd name="connsiteX157" fmla="*/ 1023306 w 5585345"/>
              <a:gd name="connsiteY157" fmla="*/ 1943432 h 5877499"/>
              <a:gd name="connsiteX158" fmla="*/ 997570 w 5585345"/>
              <a:gd name="connsiteY158" fmla="*/ 1956116 h 5877499"/>
              <a:gd name="connsiteX159" fmla="*/ 965399 w 5585345"/>
              <a:gd name="connsiteY159" fmla="*/ 1975142 h 5877499"/>
              <a:gd name="connsiteX160" fmla="*/ 965399 w 5585345"/>
              <a:gd name="connsiteY160" fmla="*/ 1981483 h 5877499"/>
              <a:gd name="connsiteX161" fmla="*/ 958965 w 5585345"/>
              <a:gd name="connsiteY161" fmla="*/ 1981483 h 5877499"/>
              <a:gd name="connsiteX162" fmla="*/ 958965 w 5585345"/>
              <a:gd name="connsiteY162" fmla="*/ 1987825 h 5877499"/>
              <a:gd name="connsiteX163" fmla="*/ 958965 w 5585345"/>
              <a:gd name="connsiteY163" fmla="*/ 1994167 h 5877499"/>
              <a:gd name="connsiteX164" fmla="*/ 952531 w 5585345"/>
              <a:gd name="connsiteY164" fmla="*/ 1994167 h 5877499"/>
              <a:gd name="connsiteX165" fmla="*/ 952531 w 5585345"/>
              <a:gd name="connsiteY165" fmla="*/ 2000509 h 5877499"/>
              <a:gd name="connsiteX166" fmla="*/ 946097 w 5585345"/>
              <a:gd name="connsiteY166" fmla="*/ 2000509 h 5877499"/>
              <a:gd name="connsiteX167" fmla="*/ 939663 w 5585345"/>
              <a:gd name="connsiteY167" fmla="*/ 2006851 h 5877499"/>
              <a:gd name="connsiteX168" fmla="*/ 933229 w 5585345"/>
              <a:gd name="connsiteY168" fmla="*/ 2006851 h 5877499"/>
              <a:gd name="connsiteX169" fmla="*/ 926795 w 5585345"/>
              <a:gd name="connsiteY169" fmla="*/ 2006851 h 5877499"/>
              <a:gd name="connsiteX170" fmla="*/ 920361 w 5585345"/>
              <a:gd name="connsiteY170" fmla="*/ 2013193 h 5877499"/>
              <a:gd name="connsiteX171" fmla="*/ 913927 w 5585345"/>
              <a:gd name="connsiteY171" fmla="*/ 2013193 h 5877499"/>
              <a:gd name="connsiteX172" fmla="*/ 901059 w 5585345"/>
              <a:gd name="connsiteY172" fmla="*/ 2013193 h 5877499"/>
              <a:gd name="connsiteX173" fmla="*/ 894625 w 5585345"/>
              <a:gd name="connsiteY173" fmla="*/ 2006851 h 5877499"/>
              <a:gd name="connsiteX174" fmla="*/ 843152 w 5585345"/>
              <a:gd name="connsiteY174" fmla="*/ 2025877 h 5877499"/>
              <a:gd name="connsiteX175" fmla="*/ 810982 w 5585345"/>
              <a:gd name="connsiteY175" fmla="*/ 2051244 h 5877499"/>
              <a:gd name="connsiteX176" fmla="*/ 798114 w 5585345"/>
              <a:gd name="connsiteY176" fmla="*/ 2057586 h 5877499"/>
              <a:gd name="connsiteX177" fmla="*/ 785246 w 5585345"/>
              <a:gd name="connsiteY177" fmla="*/ 2063928 h 5877499"/>
              <a:gd name="connsiteX178" fmla="*/ 759509 w 5585345"/>
              <a:gd name="connsiteY178" fmla="*/ 2051244 h 5877499"/>
              <a:gd name="connsiteX179" fmla="*/ 746641 w 5585345"/>
              <a:gd name="connsiteY179" fmla="*/ 2044902 h 5877499"/>
              <a:gd name="connsiteX180" fmla="*/ 727339 w 5585345"/>
              <a:gd name="connsiteY180" fmla="*/ 2051244 h 5877499"/>
              <a:gd name="connsiteX181" fmla="*/ 708037 w 5585345"/>
              <a:gd name="connsiteY181" fmla="*/ 2057586 h 5877499"/>
              <a:gd name="connsiteX182" fmla="*/ 688735 w 5585345"/>
              <a:gd name="connsiteY182" fmla="*/ 2070270 h 5877499"/>
              <a:gd name="connsiteX183" fmla="*/ 669433 w 5585345"/>
              <a:gd name="connsiteY183" fmla="*/ 2082953 h 5877499"/>
              <a:gd name="connsiteX184" fmla="*/ 650130 w 5585345"/>
              <a:gd name="connsiteY184" fmla="*/ 2082953 h 5877499"/>
              <a:gd name="connsiteX185" fmla="*/ 637262 w 5585345"/>
              <a:gd name="connsiteY185" fmla="*/ 2095637 h 5877499"/>
              <a:gd name="connsiteX186" fmla="*/ 637262 w 5585345"/>
              <a:gd name="connsiteY186" fmla="*/ 2101979 h 5877499"/>
              <a:gd name="connsiteX187" fmla="*/ 637262 w 5585345"/>
              <a:gd name="connsiteY187" fmla="*/ 2108321 h 5877499"/>
              <a:gd name="connsiteX188" fmla="*/ 637262 w 5585345"/>
              <a:gd name="connsiteY188" fmla="*/ 2114663 h 5877499"/>
              <a:gd name="connsiteX189" fmla="*/ 630828 w 5585345"/>
              <a:gd name="connsiteY189" fmla="*/ 2121005 h 5877499"/>
              <a:gd name="connsiteX190" fmla="*/ 630828 w 5585345"/>
              <a:gd name="connsiteY190" fmla="*/ 2127346 h 5877499"/>
              <a:gd name="connsiteX191" fmla="*/ 624394 w 5585345"/>
              <a:gd name="connsiteY191" fmla="*/ 2133688 h 5877499"/>
              <a:gd name="connsiteX192" fmla="*/ 637262 w 5585345"/>
              <a:gd name="connsiteY192" fmla="*/ 2190765 h 5877499"/>
              <a:gd name="connsiteX193" fmla="*/ 656565 w 5585345"/>
              <a:gd name="connsiteY193" fmla="*/ 2197107 h 5877499"/>
              <a:gd name="connsiteX194" fmla="*/ 708037 w 5585345"/>
              <a:gd name="connsiteY194" fmla="*/ 2235158 h 5877499"/>
              <a:gd name="connsiteX195" fmla="*/ 708037 w 5585345"/>
              <a:gd name="connsiteY195" fmla="*/ 2241500 h 5877499"/>
              <a:gd name="connsiteX196" fmla="*/ 727339 w 5585345"/>
              <a:gd name="connsiteY196" fmla="*/ 2336628 h 5877499"/>
              <a:gd name="connsiteX197" fmla="*/ 746641 w 5585345"/>
              <a:gd name="connsiteY197" fmla="*/ 2349312 h 5877499"/>
              <a:gd name="connsiteX198" fmla="*/ 791680 w 5585345"/>
              <a:gd name="connsiteY198" fmla="*/ 2387363 h 5877499"/>
              <a:gd name="connsiteX199" fmla="*/ 823850 w 5585345"/>
              <a:gd name="connsiteY199" fmla="*/ 2438098 h 5877499"/>
              <a:gd name="connsiteX200" fmla="*/ 836718 w 5585345"/>
              <a:gd name="connsiteY200" fmla="*/ 2444440 h 5877499"/>
              <a:gd name="connsiteX201" fmla="*/ 849586 w 5585345"/>
              <a:gd name="connsiteY201" fmla="*/ 2450782 h 5877499"/>
              <a:gd name="connsiteX202" fmla="*/ 856020 w 5585345"/>
              <a:gd name="connsiteY202" fmla="*/ 2450782 h 5877499"/>
              <a:gd name="connsiteX203" fmla="*/ 862454 w 5585345"/>
              <a:gd name="connsiteY203" fmla="*/ 2457124 h 5877499"/>
              <a:gd name="connsiteX204" fmla="*/ 868888 w 5585345"/>
              <a:gd name="connsiteY204" fmla="*/ 2457124 h 5877499"/>
              <a:gd name="connsiteX205" fmla="*/ 875323 w 5585345"/>
              <a:gd name="connsiteY205" fmla="*/ 2463466 h 5877499"/>
              <a:gd name="connsiteX206" fmla="*/ 875323 w 5585345"/>
              <a:gd name="connsiteY206" fmla="*/ 2457124 h 5877499"/>
              <a:gd name="connsiteX207" fmla="*/ 907493 w 5585345"/>
              <a:gd name="connsiteY207" fmla="*/ 2457124 h 5877499"/>
              <a:gd name="connsiteX208" fmla="*/ 913927 w 5585345"/>
              <a:gd name="connsiteY208" fmla="*/ 2457124 h 5877499"/>
              <a:gd name="connsiteX209" fmla="*/ 913927 w 5585345"/>
              <a:gd name="connsiteY209" fmla="*/ 2463466 h 5877499"/>
              <a:gd name="connsiteX210" fmla="*/ 920361 w 5585345"/>
              <a:gd name="connsiteY210" fmla="*/ 2463466 h 5877499"/>
              <a:gd name="connsiteX211" fmla="*/ 926795 w 5585345"/>
              <a:gd name="connsiteY211" fmla="*/ 2463466 h 5877499"/>
              <a:gd name="connsiteX212" fmla="*/ 926795 w 5585345"/>
              <a:gd name="connsiteY212" fmla="*/ 2457124 h 5877499"/>
              <a:gd name="connsiteX213" fmla="*/ 933229 w 5585345"/>
              <a:gd name="connsiteY213" fmla="*/ 2450782 h 5877499"/>
              <a:gd name="connsiteX214" fmla="*/ 939663 w 5585345"/>
              <a:gd name="connsiteY214" fmla="*/ 2450782 h 5877499"/>
              <a:gd name="connsiteX215" fmla="*/ 946097 w 5585345"/>
              <a:gd name="connsiteY215" fmla="*/ 2444440 h 5877499"/>
              <a:gd name="connsiteX216" fmla="*/ 952531 w 5585345"/>
              <a:gd name="connsiteY216" fmla="*/ 2438098 h 5877499"/>
              <a:gd name="connsiteX217" fmla="*/ 965399 w 5585345"/>
              <a:gd name="connsiteY217" fmla="*/ 2431756 h 5877499"/>
              <a:gd name="connsiteX218" fmla="*/ 978267 w 5585345"/>
              <a:gd name="connsiteY218" fmla="*/ 2431756 h 5877499"/>
              <a:gd name="connsiteX219" fmla="*/ 978267 w 5585345"/>
              <a:gd name="connsiteY219" fmla="*/ 2425414 h 5877499"/>
              <a:gd name="connsiteX220" fmla="*/ 991136 w 5585345"/>
              <a:gd name="connsiteY220" fmla="*/ 2425414 h 5877499"/>
              <a:gd name="connsiteX221" fmla="*/ 1004004 w 5585345"/>
              <a:gd name="connsiteY221" fmla="*/ 2425414 h 5877499"/>
              <a:gd name="connsiteX222" fmla="*/ 1087647 w 5585345"/>
              <a:gd name="connsiteY222" fmla="*/ 2476149 h 5877499"/>
              <a:gd name="connsiteX223" fmla="*/ 1094081 w 5585345"/>
              <a:gd name="connsiteY223" fmla="*/ 2501517 h 5877499"/>
              <a:gd name="connsiteX224" fmla="*/ 1016872 w 5585345"/>
              <a:gd name="connsiteY224" fmla="*/ 2590303 h 5877499"/>
              <a:gd name="connsiteX225" fmla="*/ 1010438 w 5585345"/>
              <a:gd name="connsiteY225" fmla="*/ 2590303 h 5877499"/>
              <a:gd name="connsiteX226" fmla="*/ 1004004 w 5585345"/>
              <a:gd name="connsiteY226" fmla="*/ 2590303 h 5877499"/>
              <a:gd name="connsiteX227" fmla="*/ 991136 w 5585345"/>
              <a:gd name="connsiteY227" fmla="*/ 2590303 h 5877499"/>
              <a:gd name="connsiteX228" fmla="*/ 991136 w 5585345"/>
              <a:gd name="connsiteY228" fmla="*/ 2596645 h 5877499"/>
              <a:gd name="connsiteX229" fmla="*/ 991136 w 5585345"/>
              <a:gd name="connsiteY229" fmla="*/ 2602987 h 5877499"/>
              <a:gd name="connsiteX230" fmla="*/ 984702 w 5585345"/>
              <a:gd name="connsiteY230" fmla="*/ 2609329 h 5877499"/>
              <a:gd name="connsiteX231" fmla="*/ 1004004 w 5585345"/>
              <a:gd name="connsiteY231" fmla="*/ 2641038 h 5877499"/>
              <a:gd name="connsiteX232" fmla="*/ 1029740 w 5585345"/>
              <a:gd name="connsiteY232" fmla="*/ 2672747 h 5877499"/>
              <a:gd name="connsiteX233" fmla="*/ 1029740 w 5585345"/>
              <a:gd name="connsiteY233" fmla="*/ 2698115 h 5877499"/>
              <a:gd name="connsiteX234" fmla="*/ 997570 w 5585345"/>
              <a:gd name="connsiteY234" fmla="*/ 2710799 h 5877499"/>
              <a:gd name="connsiteX235" fmla="*/ 971833 w 5585345"/>
              <a:gd name="connsiteY235" fmla="*/ 2704457 h 5877499"/>
              <a:gd name="connsiteX236" fmla="*/ 965399 w 5585345"/>
              <a:gd name="connsiteY236" fmla="*/ 2698115 h 5877499"/>
              <a:gd name="connsiteX237" fmla="*/ 965399 w 5585345"/>
              <a:gd name="connsiteY237" fmla="*/ 2704457 h 5877499"/>
              <a:gd name="connsiteX238" fmla="*/ 965399 w 5585345"/>
              <a:gd name="connsiteY238" fmla="*/ 2723482 h 5877499"/>
              <a:gd name="connsiteX239" fmla="*/ 978267 w 5585345"/>
              <a:gd name="connsiteY239" fmla="*/ 2755192 h 5877499"/>
              <a:gd name="connsiteX240" fmla="*/ 991136 w 5585345"/>
              <a:gd name="connsiteY240" fmla="*/ 2780559 h 5877499"/>
              <a:gd name="connsiteX241" fmla="*/ 1016872 w 5585345"/>
              <a:gd name="connsiteY241" fmla="*/ 2799585 h 5877499"/>
              <a:gd name="connsiteX242" fmla="*/ 1049042 w 5585345"/>
              <a:gd name="connsiteY242" fmla="*/ 2824952 h 5877499"/>
              <a:gd name="connsiteX243" fmla="*/ 1094081 w 5585345"/>
              <a:gd name="connsiteY243" fmla="*/ 2863003 h 5877499"/>
              <a:gd name="connsiteX244" fmla="*/ 1100515 w 5585345"/>
              <a:gd name="connsiteY244" fmla="*/ 2869345 h 5877499"/>
              <a:gd name="connsiteX245" fmla="*/ 1106949 w 5585345"/>
              <a:gd name="connsiteY245" fmla="*/ 2869345 h 5877499"/>
              <a:gd name="connsiteX246" fmla="*/ 1113383 w 5585345"/>
              <a:gd name="connsiteY246" fmla="*/ 2875687 h 5877499"/>
              <a:gd name="connsiteX247" fmla="*/ 1119817 w 5585345"/>
              <a:gd name="connsiteY247" fmla="*/ 2875687 h 5877499"/>
              <a:gd name="connsiteX248" fmla="*/ 1119817 w 5585345"/>
              <a:gd name="connsiteY248" fmla="*/ 2882029 h 5877499"/>
              <a:gd name="connsiteX249" fmla="*/ 1126251 w 5585345"/>
              <a:gd name="connsiteY249" fmla="*/ 2888371 h 5877499"/>
              <a:gd name="connsiteX250" fmla="*/ 1126251 w 5585345"/>
              <a:gd name="connsiteY250" fmla="*/ 2894713 h 5877499"/>
              <a:gd name="connsiteX251" fmla="*/ 1132685 w 5585345"/>
              <a:gd name="connsiteY251" fmla="*/ 2894713 h 5877499"/>
              <a:gd name="connsiteX252" fmla="*/ 1139119 w 5585345"/>
              <a:gd name="connsiteY252" fmla="*/ 2894713 h 5877499"/>
              <a:gd name="connsiteX253" fmla="*/ 1145553 w 5585345"/>
              <a:gd name="connsiteY253" fmla="*/ 2894713 h 5877499"/>
              <a:gd name="connsiteX254" fmla="*/ 1145553 w 5585345"/>
              <a:gd name="connsiteY254" fmla="*/ 2888371 h 5877499"/>
              <a:gd name="connsiteX255" fmla="*/ 1151987 w 5585345"/>
              <a:gd name="connsiteY255" fmla="*/ 2888371 h 5877499"/>
              <a:gd name="connsiteX256" fmla="*/ 1158421 w 5585345"/>
              <a:gd name="connsiteY256" fmla="*/ 2888371 h 5877499"/>
              <a:gd name="connsiteX257" fmla="*/ 1184157 w 5585345"/>
              <a:gd name="connsiteY257" fmla="*/ 2875687 h 5877499"/>
              <a:gd name="connsiteX258" fmla="*/ 1229196 w 5585345"/>
              <a:gd name="connsiteY258" fmla="*/ 2894713 h 5877499"/>
              <a:gd name="connsiteX259" fmla="*/ 1306405 w 5585345"/>
              <a:gd name="connsiteY259" fmla="*/ 2951790 h 5877499"/>
              <a:gd name="connsiteX260" fmla="*/ 1377179 w 5585345"/>
              <a:gd name="connsiteY260" fmla="*/ 3002524 h 5877499"/>
              <a:gd name="connsiteX261" fmla="*/ 1499426 w 5585345"/>
              <a:gd name="connsiteY261" fmla="*/ 3053259 h 5877499"/>
              <a:gd name="connsiteX262" fmla="*/ 1505860 w 5585345"/>
              <a:gd name="connsiteY262" fmla="*/ 3053259 h 5877499"/>
              <a:gd name="connsiteX263" fmla="*/ 1512294 w 5585345"/>
              <a:gd name="connsiteY263" fmla="*/ 3053259 h 5877499"/>
              <a:gd name="connsiteX264" fmla="*/ 1550899 w 5585345"/>
              <a:gd name="connsiteY264" fmla="*/ 3059601 h 5877499"/>
              <a:gd name="connsiteX265" fmla="*/ 1602371 w 5585345"/>
              <a:gd name="connsiteY265" fmla="*/ 3072285 h 5877499"/>
              <a:gd name="connsiteX266" fmla="*/ 1621673 w 5585345"/>
              <a:gd name="connsiteY266" fmla="*/ 3072285 h 5877499"/>
              <a:gd name="connsiteX267" fmla="*/ 1628107 w 5585345"/>
              <a:gd name="connsiteY267" fmla="*/ 3065943 h 5877499"/>
              <a:gd name="connsiteX268" fmla="*/ 1640976 w 5585345"/>
              <a:gd name="connsiteY268" fmla="*/ 3059601 h 5877499"/>
              <a:gd name="connsiteX269" fmla="*/ 1653844 w 5585345"/>
              <a:gd name="connsiteY269" fmla="*/ 3046918 h 5877499"/>
              <a:gd name="connsiteX270" fmla="*/ 1666712 w 5585345"/>
              <a:gd name="connsiteY270" fmla="*/ 3059601 h 5877499"/>
              <a:gd name="connsiteX271" fmla="*/ 1673146 w 5585345"/>
              <a:gd name="connsiteY271" fmla="*/ 3084969 h 5877499"/>
              <a:gd name="connsiteX272" fmla="*/ 1673146 w 5585345"/>
              <a:gd name="connsiteY272" fmla="*/ 3097653 h 5877499"/>
              <a:gd name="connsiteX273" fmla="*/ 1673146 w 5585345"/>
              <a:gd name="connsiteY273" fmla="*/ 3103994 h 5877499"/>
              <a:gd name="connsiteX274" fmla="*/ 1673146 w 5585345"/>
              <a:gd name="connsiteY274" fmla="*/ 3110336 h 5877499"/>
              <a:gd name="connsiteX275" fmla="*/ 1686014 w 5585345"/>
              <a:gd name="connsiteY275" fmla="*/ 3097653 h 5877499"/>
              <a:gd name="connsiteX276" fmla="*/ 1724618 w 5585345"/>
              <a:gd name="connsiteY276" fmla="*/ 3053259 h 5877499"/>
              <a:gd name="connsiteX277" fmla="*/ 1737486 w 5585345"/>
              <a:gd name="connsiteY277" fmla="*/ 3046918 h 5877499"/>
              <a:gd name="connsiteX278" fmla="*/ 1801827 w 5585345"/>
              <a:gd name="connsiteY278" fmla="*/ 3059601 h 5877499"/>
              <a:gd name="connsiteX279" fmla="*/ 1827563 w 5585345"/>
              <a:gd name="connsiteY279" fmla="*/ 3059601 h 5877499"/>
              <a:gd name="connsiteX280" fmla="*/ 1840431 w 5585345"/>
              <a:gd name="connsiteY280" fmla="*/ 3059601 h 5877499"/>
              <a:gd name="connsiteX281" fmla="*/ 1853300 w 5585345"/>
              <a:gd name="connsiteY281" fmla="*/ 3059601 h 5877499"/>
              <a:gd name="connsiteX282" fmla="*/ 1866168 w 5585345"/>
              <a:gd name="connsiteY282" fmla="*/ 3065943 h 5877499"/>
              <a:gd name="connsiteX283" fmla="*/ 1872602 w 5585345"/>
              <a:gd name="connsiteY283" fmla="*/ 3072285 h 5877499"/>
              <a:gd name="connsiteX284" fmla="*/ 1879036 w 5585345"/>
              <a:gd name="connsiteY284" fmla="*/ 3072285 h 5877499"/>
              <a:gd name="connsiteX285" fmla="*/ 1885470 w 5585345"/>
              <a:gd name="connsiteY285" fmla="*/ 3078627 h 5877499"/>
              <a:gd name="connsiteX286" fmla="*/ 1898338 w 5585345"/>
              <a:gd name="connsiteY286" fmla="*/ 3072285 h 5877499"/>
              <a:gd name="connsiteX287" fmla="*/ 1904772 w 5585345"/>
              <a:gd name="connsiteY287" fmla="*/ 3072285 h 5877499"/>
              <a:gd name="connsiteX288" fmla="*/ 1911206 w 5585345"/>
              <a:gd name="connsiteY288" fmla="*/ 3072285 h 5877499"/>
              <a:gd name="connsiteX289" fmla="*/ 1924074 w 5585345"/>
              <a:gd name="connsiteY289" fmla="*/ 3053259 h 5877499"/>
              <a:gd name="connsiteX290" fmla="*/ 1936942 w 5585345"/>
              <a:gd name="connsiteY290" fmla="*/ 3040576 h 5877499"/>
              <a:gd name="connsiteX291" fmla="*/ 1949810 w 5585345"/>
              <a:gd name="connsiteY291" fmla="*/ 3027892 h 5877499"/>
              <a:gd name="connsiteX292" fmla="*/ 1975547 w 5585345"/>
              <a:gd name="connsiteY292" fmla="*/ 3008866 h 5877499"/>
              <a:gd name="connsiteX293" fmla="*/ 1994849 w 5585345"/>
              <a:gd name="connsiteY293" fmla="*/ 3002524 h 5877499"/>
              <a:gd name="connsiteX294" fmla="*/ 2033453 w 5585345"/>
              <a:gd name="connsiteY294" fmla="*/ 2970815 h 5877499"/>
              <a:gd name="connsiteX295" fmla="*/ 2065623 w 5585345"/>
              <a:gd name="connsiteY295" fmla="*/ 2964473 h 5877499"/>
              <a:gd name="connsiteX296" fmla="*/ 2091360 w 5585345"/>
              <a:gd name="connsiteY296" fmla="*/ 2970815 h 5877499"/>
              <a:gd name="connsiteX297" fmla="*/ 2117096 w 5585345"/>
              <a:gd name="connsiteY297" fmla="*/ 2970815 h 5877499"/>
              <a:gd name="connsiteX298" fmla="*/ 2149266 w 5585345"/>
              <a:gd name="connsiteY298" fmla="*/ 2958131 h 5877499"/>
              <a:gd name="connsiteX299" fmla="*/ 2162134 w 5585345"/>
              <a:gd name="connsiteY299" fmla="*/ 2970815 h 5877499"/>
              <a:gd name="connsiteX300" fmla="*/ 2175002 w 5585345"/>
              <a:gd name="connsiteY300" fmla="*/ 2989841 h 5877499"/>
              <a:gd name="connsiteX301" fmla="*/ 2194305 w 5585345"/>
              <a:gd name="connsiteY301" fmla="*/ 3015208 h 5877499"/>
              <a:gd name="connsiteX302" fmla="*/ 2194305 w 5585345"/>
              <a:gd name="connsiteY302" fmla="*/ 3021550 h 5877499"/>
              <a:gd name="connsiteX303" fmla="*/ 2200739 w 5585345"/>
              <a:gd name="connsiteY303" fmla="*/ 3021550 h 5877499"/>
              <a:gd name="connsiteX304" fmla="*/ 2207173 w 5585345"/>
              <a:gd name="connsiteY304" fmla="*/ 3027892 h 5877499"/>
              <a:gd name="connsiteX305" fmla="*/ 2213607 w 5585345"/>
              <a:gd name="connsiteY305" fmla="*/ 3027892 h 5877499"/>
              <a:gd name="connsiteX306" fmla="*/ 2220041 w 5585345"/>
              <a:gd name="connsiteY306" fmla="*/ 3027892 h 5877499"/>
              <a:gd name="connsiteX307" fmla="*/ 2226475 w 5585345"/>
              <a:gd name="connsiteY307" fmla="*/ 3034234 h 5877499"/>
              <a:gd name="connsiteX308" fmla="*/ 2232909 w 5585345"/>
              <a:gd name="connsiteY308" fmla="*/ 3034234 h 5877499"/>
              <a:gd name="connsiteX309" fmla="*/ 2232909 w 5585345"/>
              <a:gd name="connsiteY309" fmla="*/ 3027892 h 5877499"/>
              <a:gd name="connsiteX310" fmla="*/ 2239343 w 5585345"/>
              <a:gd name="connsiteY310" fmla="*/ 3027892 h 5877499"/>
              <a:gd name="connsiteX311" fmla="*/ 2258645 w 5585345"/>
              <a:gd name="connsiteY311" fmla="*/ 3021550 h 5877499"/>
              <a:gd name="connsiteX312" fmla="*/ 2297250 w 5585345"/>
              <a:gd name="connsiteY312" fmla="*/ 3053259 h 5877499"/>
              <a:gd name="connsiteX313" fmla="*/ 2303684 w 5585345"/>
              <a:gd name="connsiteY313" fmla="*/ 3084969 h 5877499"/>
              <a:gd name="connsiteX314" fmla="*/ 2342288 w 5585345"/>
              <a:gd name="connsiteY314" fmla="*/ 3129362 h 5877499"/>
              <a:gd name="connsiteX315" fmla="*/ 2342288 w 5585345"/>
              <a:gd name="connsiteY315" fmla="*/ 3154729 h 5877499"/>
              <a:gd name="connsiteX316" fmla="*/ 2322986 w 5585345"/>
              <a:gd name="connsiteY316" fmla="*/ 3237174 h 5877499"/>
              <a:gd name="connsiteX317" fmla="*/ 2265079 w 5585345"/>
              <a:gd name="connsiteY317" fmla="*/ 3332302 h 5877499"/>
              <a:gd name="connsiteX318" fmla="*/ 2265079 w 5585345"/>
              <a:gd name="connsiteY318" fmla="*/ 3357669 h 5877499"/>
              <a:gd name="connsiteX319" fmla="*/ 2265079 w 5585345"/>
              <a:gd name="connsiteY319" fmla="*/ 3364011 h 5877499"/>
              <a:gd name="connsiteX320" fmla="*/ 2297250 w 5585345"/>
              <a:gd name="connsiteY320" fmla="*/ 3357669 h 5877499"/>
              <a:gd name="connsiteX321" fmla="*/ 2342288 w 5585345"/>
              <a:gd name="connsiteY321" fmla="*/ 3370353 h 5877499"/>
              <a:gd name="connsiteX322" fmla="*/ 2342288 w 5585345"/>
              <a:gd name="connsiteY322" fmla="*/ 3383037 h 5877499"/>
              <a:gd name="connsiteX323" fmla="*/ 2348722 w 5585345"/>
              <a:gd name="connsiteY323" fmla="*/ 3421088 h 5877499"/>
              <a:gd name="connsiteX324" fmla="*/ 2361590 w 5585345"/>
              <a:gd name="connsiteY324" fmla="*/ 3433772 h 5877499"/>
              <a:gd name="connsiteX325" fmla="*/ 2387326 w 5585345"/>
              <a:gd name="connsiteY325" fmla="*/ 3446455 h 5877499"/>
              <a:gd name="connsiteX326" fmla="*/ 2393761 w 5585345"/>
              <a:gd name="connsiteY326" fmla="*/ 3471823 h 5877499"/>
              <a:gd name="connsiteX327" fmla="*/ 2387326 w 5585345"/>
              <a:gd name="connsiteY327" fmla="*/ 3478165 h 5877499"/>
              <a:gd name="connsiteX328" fmla="*/ 2380892 w 5585345"/>
              <a:gd name="connsiteY328" fmla="*/ 3509874 h 5877499"/>
              <a:gd name="connsiteX329" fmla="*/ 2387326 w 5585345"/>
              <a:gd name="connsiteY329" fmla="*/ 3509874 h 5877499"/>
              <a:gd name="connsiteX330" fmla="*/ 2425931 w 5585345"/>
              <a:gd name="connsiteY330" fmla="*/ 3522558 h 5877499"/>
              <a:gd name="connsiteX331" fmla="*/ 2432365 w 5585345"/>
              <a:gd name="connsiteY331" fmla="*/ 3541583 h 5877499"/>
              <a:gd name="connsiteX332" fmla="*/ 2438799 w 5585345"/>
              <a:gd name="connsiteY332" fmla="*/ 3554267 h 5877499"/>
              <a:gd name="connsiteX333" fmla="*/ 2470969 w 5585345"/>
              <a:gd name="connsiteY333" fmla="*/ 3554267 h 5877499"/>
              <a:gd name="connsiteX334" fmla="*/ 2477403 w 5585345"/>
              <a:gd name="connsiteY334" fmla="*/ 3547925 h 5877499"/>
              <a:gd name="connsiteX335" fmla="*/ 2490271 w 5585345"/>
              <a:gd name="connsiteY335" fmla="*/ 3547925 h 5877499"/>
              <a:gd name="connsiteX336" fmla="*/ 2496705 w 5585345"/>
              <a:gd name="connsiteY336" fmla="*/ 3547925 h 5877499"/>
              <a:gd name="connsiteX337" fmla="*/ 2503139 w 5585345"/>
              <a:gd name="connsiteY337" fmla="*/ 3547925 h 5877499"/>
              <a:gd name="connsiteX338" fmla="*/ 2509573 w 5585345"/>
              <a:gd name="connsiteY338" fmla="*/ 3547925 h 5877499"/>
              <a:gd name="connsiteX339" fmla="*/ 2522441 w 5585345"/>
              <a:gd name="connsiteY339" fmla="*/ 3560609 h 5877499"/>
              <a:gd name="connsiteX340" fmla="*/ 2541744 w 5585345"/>
              <a:gd name="connsiteY340" fmla="*/ 3579635 h 5877499"/>
              <a:gd name="connsiteX341" fmla="*/ 2535310 w 5585345"/>
              <a:gd name="connsiteY341" fmla="*/ 3535242 h 5877499"/>
              <a:gd name="connsiteX342" fmla="*/ 2535310 w 5585345"/>
              <a:gd name="connsiteY342" fmla="*/ 3503532 h 5877499"/>
              <a:gd name="connsiteX343" fmla="*/ 2548178 w 5585345"/>
              <a:gd name="connsiteY343" fmla="*/ 3484507 h 5877499"/>
              <a:gd name="connsiteX344" fmla="*/ 2561046 w 5585345"/>
              <a:gd name="connsiteY344" fmla="*/ 3490849 h 5877499"/>
              <a:gd name="connsiteX345" fmla="*/ 2567480 w 5585345"/>
              <a:gd name="connsiteY345" fmla="*/ 3490849 h 5877499"/>
              <a:gd name="connsiteX346" fmla="*/ 2573914 w 5585345"/>
              <a:gd name="connsiteY346" fmla="*/ 3490849 h 5877499"/>
              <a:gd name="connsiteX347" fmla="*/ 2580348 w 5585345"/>
              <a:gd name="connsiteY347" fmla="*/ 3484507 h 5877499"/>
              <a:gd name="connsiteX348" fmla="*/ 2593216 w 5585345"/>
              <a:gd name="connsiteY348" fmla="*/ 3478165 h 5877499"/>
              <a:gd name="connsiteX349" fmla="*/ 2599650 w 5585345"/>
              <a:gd name="connsiteY349" fmla="*/ 3471823 h 5877499"/>
              <a:gd name="connsiteX350" fmla="*/ 2612518 w 5585345"/>
              <a:gd name="connsiteY350" fmla="*/ 3465481 h 5877499"/>
              <a:gd name="connsiteX351" fmla="*/ 2625387 w 5585345"/>
              <a:gd name="connsiteY351" fmla="*/ 3465481 h 5877499"/>
              <a:gd name="connsiteX352" fmla="*/ 2631821 w 5585345"/>
              <a:gd name="connsiteY352" fmla="*/ 3471823 h 5877499"/>
              <a:gd name="connsiteX353" fmla="*/ 2651123 w 5585345"/>
              <a:gd name="connsiteY353" fmla="*/ 3471823 h 5877499"/>
              <a:gd name="connsiteX354" fmla="*/ 2663991 w 5585345"/>
              <a:gd name="connsiteY354" fmla="*/ 3459139 h 5877499"/>
              <a:gd name="connsiteX355" fmla="*/ 2683293 w 5585345"/>
              <a:gd name="connsiteY355" fmla="*/ 3465481 h 5877499"/>
              <a:gd name="connsiteX356" fmla="*/ 2715463 w 5585345"/>
              <a:gd name="connsiteY356" fmla="*/ 3465481 h 5877499"/>
              <a:gd name="connsiteX357" fmla="*/ 2747633 w 5585345"/>
              <a:gd name="connsiteY357" fmla="*/ 3465481 h 5877499"/>
              <a:gd name="connsiteX358" fmla="*/ 2760502 w 5585345"/>
              <a:gd name="connsiteY358" fmla="*/ 3465481 h 5877499"/>
              <a:gd name="connsiteX359" fmla="*/ 2760502 w 5585345"/>
              <a:gd name="connsiteY359" fmla="*/ 3459139 h 5877499"/>
              <a:gd name="connsiteX360" fmla="*/ 2818408 w 5585345"/>
              <a:gd name="connsiteY360" fmla="*/ 3421088 h 5877499"/>
              <a:gd name="connsiteX361" fmla="*/ 2831276 w 5585345"/>
              <a:gd name="connsiteY361" fmla="*/ 3421088 h 5877499"/>
              <a:gd name="connsiteX362" fmla="*/ 2837711 w 5585345"/>
              <a:gd name="connsiteY362" fmla="*/ 3427430 h 5877499"/>
              <a:gd name="connsiteX363" fmla="*/ 2889183 w 5585345"/>
              <a:gd name="connsiteY363" fmla="*/ 3452797 h 5877499"/>
              <a:gd name="connsiteX364" fmla="*/ 2914919 w 5585345"/>
              <a:gd name="connsiteY364" fmla="*/ 3465481 h 5877499"/>
              <a:gd name="connsiteX365" fmla="*/ 2914919 w 5585345"/>
              <a:gd name="connsiteY365" fmla="*/ 3490849 h 5877499"/>
              <a:gd name="connsiteX366" fmla="*/ 2914919 w 5585345"/>
              <a:gd name="connsiteY366" fmla="*/ 3503532 h 5877499"/>
              <a:gd name="connsiteX367" fmla="*/ 2979260 w 5585345"/>
              <a:gd name="connsiteY367" fmla="*/ 3547925 h 5877499"/>
              <a:gd name="connsiteX368" fmla="*/ 2985694 w 5585345"/>
              <a:gd name="connsiteY368" fmla="*/ 3547925 h 5877499"/>
              <a:gd name="connsiteX369" fmla="*/ 2985694 w 5585345"/>
              <a:gd name="connsiteY369" fmla="*/ 3554267 h 5877499"/>
              <a:gd name="connsiteX370" fmla="*/ 2992128 w 5585345"/>
              <a:gd name="connsiteY370" fmla="*/ 3560609 h 5877499"/>
              <a:gd name="connsiteX371" fmla="*/ 3004996 w 5585345"/>
              <a:gd name="connsiteY371" fmla="*/ 3554267 h 5877499"/>
              <a:gd name="connsiteX372" fmla="*/ 3017864 w 5585345"/>
              <a:gd name="connsiteY372" fmla="*/ 3560609 h 5877499"/>
              <a:gd name="connsiteX373" fmla="*/ 3030732 w 5585345"/>
              <a:gd name="connsiteY373" fmla="*/ 3554267 h 5877499"/>
              <a:gd name="connsiteX374" fmla="*/ 3050034 w 5585345"/>
              <a:gd name="connsiteY374" fmla="*/ 3535242 h 5877499"/>
              <a:gd name="connsiteX375" fmla="*/ 3082205 w 5585345"/>
              <a:gd name="connsiteY375" fmla="*/ 3554267 h 5877499"/>
              <a:gd name="connsiteX376" fmla="*/ 3095073 w 5585345"/>
              <a:gd name="connsiteY376" fmla="*/ 3560609 h 5877499"/>
              <a:gd name="connsiteX377" fmla="*/ 3114375 w 5585345"/>
              <a:gd name="connsiteY377" fmla="*/ 3554267 h 5877499"/>
              <a:gd name="connsiteX378" fmla="*/ 3127243 w 5585345"/>
              <a:gd name="connsiteY378" fmla="*/ 3547925 h 5877499"/>
              <a:gd name="connsiteX379" fmla="*/ 3146545 w 5585345"/>
              <a:gd name="connsiteY379" fmla="*/ 3560609 h 5877499"/>
              <a:gd name="connsiteX380" fmla="*/ 3140111 w 5585345"/>
              <a:gd name="connsiteY380" fmla="*/ 3592318 h 5877499"/>
              <a:gd name="connsiteX381" fmla="*/ 3140111 w 5585345"/>
              <a:gd name="connsiteY381" fmla="*/ 3598660 h 5877499"/>
              <a:gd name="connsiteX382" fmla="*/ 3159413 w 5585345"/>
              <a:gd name="connsiteY382" fmla="*/ 3643053 h 5877499"/>
              <a:gd name="connsiteX383" fmla="*/ 3165847 w 5585345"/>
              <a:gd name="connsiteY383" fmla="*/ 3649395 h 5877499"/>
              <a:gd name="connsiteX384" fmla="*/ 3165847 w 5585345"/>
              <a:gd name="connsiteY384" fmla="*/ 3617686 h 5877499"/>
              <a:gd name="connsiteX385" fmla="*/ 3275227 w 5585345"/>
              <a:gd name="connsiteY385" fmla="*/ 3554267 h 5877499"/>
              <a:gd name="connsiteX386" fmla="*/ 3410342 w 5585345"/>
              <a:gd name="connsiteY386" fmla="*/ 3471823 h 5877499"/>
              <a:gd name="connsiteX387" fmla="*/ 3416776 w 5585345"/>
              <a:gd name="connsiteY387" fmla="*/ 3465481 h 5877499"/>
              <a:gd name="connsiteX388" fmla="*/ 3436078 w 5585345"/>
              <a:gd name="connsiteY388" fmla="*/ 3471823 h 5877499"/>
              <a:gd name="connsiteX389" fmla="*/ 3481116 w 5585345"/>
              <a:gd name="connsiteY389" fmla="*/ 3471823 h 5877499"/>
              <a:gd name="connsiteX390" fmla="*/ 3603363 w 5585345"/>
              <a:gd name="connsiteY390" fmla="*/ 3452797 h 5877499"/>
              <a:gd name="connsiteX391" fmla="*/ 3609797 w 5585345"/>
              <a:gd name="connsiteY391" fmla="*/ 3452797 h 5877499"/>
              <a:gd name="connsiteX392" fmla="*/ 3629100 w 5585345"/>
              <a:gd name="connsiteY392" fmla="*/ 3440114 h 5877499"/>
              <a:gd name="connsiteX393" fmla="*/ 3648402 w 5585345"/>
              <a:gd name="connsiteY393" fmla="*/ 3414746 h 5877499"/>
              <a:gd name="connsiteX394" fmla="*/ 3667704 w 5585345"/>
              <a:gd name="connsiteY394" fmla="*/ 3402062 h 5877499"/>
              <a:gd name="connsiteX395" fmla="*/ 3693440 w 5585345"/>
              <a:gd name="connsiteY395" fmla="*/ 3383037 h 5877499"/>
              <a:gd name="connsiteX396" fmla="*/ 3732045 w 5585345"/>
              <a:gd name="connsiteY396" fmla="*/ 3344985 h 5877499"/>
              <a:gd name="connsiteX397" fmla="*/ 3764215 w 5585345"/>
              <a:gd name="connsiteY397" fmla="*/ 3325960 h 5877499"/>
              <a:gd name="connsiteX398" fmla="*/ 3783517 w 5585345"/>
              <a:gd name="connsiteY398" fmla="*/ 3313276 h 5877499"/>
              <a:gd name="connsiteX399" fmla="*/ 3802819 w 5585345"/>
              <a:gd name="connsiteY399" fmla="*/ 3294251 h 5877499"/>
              <a:gd name="connsiteX400" fmla="*/ 3822121 w 5585345"/>
              <a:gd name="connsiteY400" fmla="*/ 3281567 h 5877499"/>
              <a:gd name="connsiteX401" fmla="*/ 3841424 w 5585345"/>
              <a:gd name="connsiteY401" fmla="*/ 3256199 h 5877499"/>
              <a:gd name="connsiteX402" fmla="*/ 3854292 w 5585345"/>
              <a:gd name="connsiteY402" fmla="*/ 3249857 h 5877499"/>
              <a:gd name="connsiteX403" fmla="*/ 3854292 w 5585345"/>
              <a:gd name="connsiteY403" fmla="*/ 3224490 h 5877499"/>
              <a:gd name="connsiteX404" fmla="*/ 3867160 w 5585345"/>
              <a:gd name="connsiteY404" fmla="*/ 3192781 h 5877499"/>
              <a:gd name="connsiteX405" fmla="*/ 3860726 w 5585345"/>
              <a:gd name="connsiteY405" fmla="*/ 3173755 h 5877499"/>
              <a:gd name="connsiteX406" fmla="*/ 3847858 w 5585345"/>
              <a:gd name="connsiteY406" fmla="*/ 3167413 h 5877499"/>
              <a:gd name="connsiteX407" fmla="*/ 3854292 w 5585345"/>
              <a:gd name="connsiteY407" fmla="*/ 3154729 h 5877499"/>
              <a:gd name="connsiteX408" fmla="*/ 3873594 w 5585345"/>
              <a:gd name="connsiteY408" fmla="*/ 3142046 h 5877499"/>
              <a:gd name="connsiteX409" fmla="*/ 3905764 w 5585345"/>
              <a:gd name="connsiteY409" fmla="*/ 3135704 h 5877499"/>
              <a:gd name="connsiteX410" fmla="*/ 3931501 w 5585345"/>
              <a:gd name="connsiteY410" fmla="*/ 3091311 h 5877499"/>
              <a:gd name="connsiteX411" fmla="*/ 3982973 w 5585345"/>
              <a:gd name="connsiteY411" fmla="*/ 3040576 h 5877499"/>
              <a:gd name="connsiteX412" fmla="*/ 3995841 w 5585345"/>
              <a:gd name="connsiteY412" fmla="*/ 2989841 h 5877499"/>
              <a:gd name="connsiteX413" fmla="*/ 4008709 w 5585345"/>
              <a:gd name="connsiteY413" fmla="*/ 2964473 h 5877499"/>
              <a:gd name="connsiteX414" fmla="*/ 4002275 w 5585345"/>
              <a:gd name="connsiteY414" fmla="*/ 2945448 h 5877499"/>
              <a:gd name="connsiteX415" fmla="*/ 4040879 w 5585345"/>
              <a:gd name="connsiteY415" fmla="*/ 2913738 h 5877499"/>
              <a:gd name="connsiteX416" fmla="*/ 4021577 w 5585345"/>
              <a:gd name="connsiteY416" fmla="*/ 2913738 h 5877499"/>
              <a:gd name="connsiteX417" fmla="*/ 4008709 w 5585345"/>
              <a:gd name="connsiteY417" fmla="*/ 2913738 h 5877499"/>
              <a:gd name="connsiteX418" fmla="*/ 3989407 w 5585345"/>
              <a:gd name="connsiteY418" fmla="*/ 2907397 h 5877499"/>
              <a:gd name="connsiteX419" fmla="*/ 3982973 w 5585345"/>
              <a:gd name="connsiteY419" fmla="*/ 2894713 h 5877499"/>
              <a:gd name="connsiteX420" fmla="*/ 3976539 w 5585345"/>
              <a:gd name="connsiteY420" fmla="*/ 2894713 h 5877499"/>
              <a:gd name="connsiteX421" fmla="*/ 3963671 w 5585345"/>
              <a:gd name="connsiteY421" fmla="*/ 2907397 h 5877499"/>
              <a:gd name="connsiteX422" fmla="*/ 3931501 w 5585345"/>
              <a:gd name="connsiteY422" fmla="*/ 2888371 h 5877499"/>
              <a:gd name="connsiteX423" fmla="*/ 3944369 w 5585345"/>
              <a:gd name="connsiteY423" fmla="*/ 2875687 h 5877499"/>
              <a:gd name="connsiteX424" fmla="*/ 3995841 w 5585345"/>
              <a:gd name="connsiteY424" fmla="*/ 2850320 h 5877499"/>
              <a:gd name="connsiteX425" fmla="*/ 4021577 w 5585345"/>
              <a:gd name="connsiteY425" fmla="*/ 2837636 h 5877499"/>
              <a:gd name="connsiteX426" fmla="*/ 3982973 w 5585345"/>
              <a:gd name="connsiteY426" fmla="*/ 2812269 h 5877499"/>
              <a:gd name="connsiteX427" fmla="*/ 3976539 w 5585345"/>
              <a:gd name="connsiteY427" fmla="*/ 2805927 h 5877499"/>
              <a:gd name="connsiteX428" fmla="*/ 3976539 w 5585345"/>
              <a:gd name="connsiteY428" fmla="*/ 2812269 h 5877499"/>
              <a:gd name="connsiteX429" fmla="*/ 3944369 w 5585345"/>
              <a:gd name="connsiteY429" fmla="*/ 2786901 h 5877499"/>
              <a:gd name="connsiteX430" fmla="*/ 3918633 w 5585345"/>
              <a:gd name="connsiteY430" fmla="*/ 2761533 h 5877499"/>
              <a:gd name="connsiteX431" fmla="*/ 3912198 w 5585345"/>
              <a:gd name="connsiteY431" fmla="*/ 2761533 h 5877499"/>
              <a:gd name="connsiteX432" fmla="*/ 3905764 w 5585345"/>
              <a:gd name="connsiteY432" fmla="*/ 2755192 h 5877499"/>
              <a:gd name="connsiteX433" fmla="*/ 3931501 w 5585345"/>
              <a:gd name="connsiteY433" fmla="*/ 2742508 h 5877499"/>
              <a:gd name="connsiteX434" fmla="*/ 3957237 w 5585345"/>
              <a:gd name="connsiteY434" fmla="*/ 2748850 h 5877499"/>
              <a:gd name="connsiteX435" fmla="*/ 4015143 w 5585345"/>
              <a:gd name="connsiteY435" fmla="*/ 2761533 h 5877499"/>
              <a:gd name="connsiteX436" fmla="*/ 3957237 w 5585345"/>
              <a:gd name="connsiteY436" fmla="*/ 2704457 h 5877499"/>
              <a:gd name="connsiteX437" fmla="*/ 3944369 w 5585345"/>
              <a:gd name="connsiteY437" fmla="*/ 2672747 h 5877499"/>
              <a:gd name="connsiteX438" fmla="*/ 3944369 w 5585345"/>
              <a:gd name="connsiteY438" fmla="*/ 2660064 h 5877499"/>
              <a:gd name="connsiteX439" fmla="*/ 3892896 w 5585345"/>
              <a:gd name="connsiteY439" fmla="*/ 2571278 h 5877499"/>
              <a:gd name="connsiteX440" fmla="*/ 3860726 w 5585345"/>
              <a:gd name="connsiteY440" fmla="*/ 2545910 h 5877499"/>
              <a:gd name="connsiteX441" fmla="*/ 3828555 w 5585345"/>
              <a:gd name="connsiteY441" fmla="*/ 2526884 h 5877499"/>
              <a:gd name="connsiteX442" fmla="*/ 3828555 w 5585345"/>
              <a:gd name="connsiteY442" fmla="*/ 2495175 h 5877499"/>
              <a:gd name="connsiteX443" fmla="*/ 3867160 w 5585345"/>
              <a:gd name="connsiteY443" fmla="*/ 2450782 h 5877499"/>
              <a:gd name="connsiteX444" fmla="*/ 3892896 w 5585345"/>
              <a:gd name="connsiteY444" fmla="*/ 2425414 h 5877499"/>
              <a:gd name="connsiteX445" fmla="*/ 3905764 w 5585345"/>
              <a:gd name="connsiteY445" fmla="*/ 2412731 h 5877499"/>
              <a:gd name="connsiteX446" fmla="*/ 3912198 w 5585345"/>
              <a:gd name="connsiteY446" fmla="*/ 2412731 h 5877499"/>
              <a:gd name="connsiteX447" fmla="*/ 3937935 w 5585345"/>
              <a:gd name="connsiteY447" fmla="*/ 2387363 h 5877499"/>
              <a:gd name="connsiteX448" fmla="*/ 3970105 w 5585345"/>
              <a:gd name="connsiteY448" fmla="*/ 2368338 h 5877499"/>
              <a:gd name="connsiteX449" fmla="*/ 3982973 w 5585345"/>
              <a:gd name="connsiteY449" fmla="*/ 2368338 h 5877499"/>
              <a:gd name="connsiteX450" fmla="*/ 4028011 w 5585345"/>
              <a:gd name="connsiteY450" fmla="*/ 2349312 h 5877499"/>
              <a:gd name="connsiteX451" fmla="*/ 4066616 w 5585345"/>
              <a:gd name="connsiteY451" fmla="*/ 2342970 h 5877499"/>
              <a:gd name="connsiteX452" fmla="*/ 4066616 w 5585345"/>
              <a:gd name="connsiteY452" fmla="*/ 2330286 h 5877499"/>
              <a:gd name="connsiteX453" fmla="*/ 4034445 w 5585345"/>
              <a:gd name="connsiteY453" fmla="*/ 2304919 h 5877499"/>
              <a:gd name="connsiteX454" fmla="*/ 3950803 w 5585345"/>
              <a:gd name="connsiteY454" fmla="*/ 2273209 h 5877499"/>
              <a:gd name="connsiteX455" fmla="*/ 3912198 w 5585345"/>
              <a:gd name="connsiteY455" fmla="*/ 2304919 h 5877499"/>
              <a:gd name="connsiteX456" fmla="*/ 3867160 w 5585345"/>
              <a:gd name="connsiteY456" fmla="*/ 2342970 h 5877499"/>
              <a:gd name="connsiteX457" fmla="*/ 3815687 w 5585345"/>
              <a:gd name="connsiteY457" fmla="*/ 2323944 h 5877499"/>
              <a:gd name="connsiteX458" fmla="*/ 3809253 w 5585345"/>
              <a:gd name="connsiteY458" fmla="*/ 2273209 h 5877499"/>
              <a:gd name="connsiteX459" fmla="*/ 3809253 w 5585345"/>
              <a:gd name="connsiteY459" fmla="*/ 2266868 h 5877499"/>
              <a:gd name="connsiteX460" fmla="*/ 3777083 w 5585345"/>
              <a:gd name="connsiteY460" fmla="*/ 2260526 h 5877499"/>
              <a:gd name="connsiteX461" fmla="*/ 3744913 w 5585345"/>
              <a:gd name="connsiteY461" fmla="*/ 2260526 h 5877499"/>
              <a:gd name="connsiteX462" fmla="*/ 3738479 w 5585345"/>
              <a:gd name="connsiteY462" fmla="*/ 2260526 h 5877499"/>
              <a:gd name="connsiteX463" fmla="*/ 3706309 w 5585345"/>
              <a:gd name="connsiteY463" fmla="*/ 2222475 h 5877499"/>
              <a:gd name="connsiteX464" fmla="*/ 3738479 w 5585345"/>
              <a:gd name="connsiteY464" fmla="*/ 2159056 h 5877499"/>
              <a:gd name="connsiteX465" fmla="*/ 3770649 w 5585345"/>
              <a:gd name="connsiteY465" fmla="*/ 2159056 h 5877499"/>
              <a:gd name="connsiteX466" fmla="*/ 3789951 w 5585345"/>
              <a:gd name="connsiteY466" fmla="*/ 2159056 h 5877499"/>
              <a:gd name="connsiteX467" fmla="*/ 3822121 w 5585345"/>
              <a:gd name="connsiteY467" fmla="*/ 2133688 h 5877499"/>
              <a:gd name="connsiteX468" fmla="*/ 3867160 w 5585345"/>
              <a:gd name="connsiteY468" fmla="*/ 2101979 h 5877499"/>
              <a:gd name="connsiteX469" fmla="*/ 3912198 w 5585345"/>
              <a:gd name="connsiteY469" fmla="*/ 2076612 h 5877499"/>
              <a:gd name="connsiteX470" fmla="*/ 4008709 w 5585345"/>
              <a:gd name="connsiteY470" fmla="*/ 2013193 h 5877499"/>
              <a:gd name="connsiteX471" fmla="*/ 4040879 w 5585345"/>
              <a:gd name="connsiteY471" fmla="*/ 2025877 h 5877499"/>
              <a:gd name="connsiteX472" fmla="*/ 4053748 w 5585345"/>
              <a:gd name="connsiteY472" fmla="*/ 2044902 h 5877499"/>
              <a:gd name="connsiteX473" fmla="*/ 4021577 w 5585345"/>
              <a:gd name="connsiteY473" fmla="*/ 2101979 h 5877499"/>
              <a:gd name="connsiteX474" fmla="*/ 3995841 w 5585345"/>
              <a:gd name="connsiteY474" fmla="*/ 2133688 h 5877499"/>
              <a:gd name="connsiteX475" fmla="*/ 3995841 w 5585345"/>
              <a:gd name="connsiteY475" fmla="*/ 2152714 h 5877499"/>
              <a:gd name="connsiteX476" fmla="*/ 3982973 w 5585345"/>
              <a:gd name="connsiteY476" fmla="*/ 2190765 h 5877499"/>
              <a:gd name="connsiteX477" fmla="*/ 3976539 w 5585345"/>
              <a:gd name="connsiteY477" fmla="*/ 2197107 h 5877499"/>
              <a:gd name="connsiteX478" fmla="*/ 3982973 w 5585345"/>
              <a:gd name="connsiteY478" fmla="*/ 2197107 h 5877499"/>
              <a:gd name="connsiteX479" fmla="*/ 4028011 w 5585345"/>
              <a:gd name="connsiteY479" fmla="*/ 2178081 h 5877499"/>
              <a:gd name="connsiteX480" fmla="*/ 4163127 w 5585345"/>
              <a:gd name="connsiteY480" fmla="*/ 2101979 h 5877499"/>
              <a:gd name="connsiteX481" fmla="*/ 4195297 w 5585345"/>
              <a:gd name="connsiteY481" fmla="*/ 2095637 h 5877499"/>
              <a:gd name="connsiteX482" fmla="*/ 4201731 w 5585345"/>
              <a:gd name="connsiteY482" fmla="*/ 2089295 h 5877499"/>
              <a:gd name="connsiteX483" fmla="*/ 4201731 w 5585345"/>
              <a:gd name="connsiteY483" fmla="*/ 2082953 h 5877499"/>
              <a:gd name="connsiteX484" fmla="*/ 4201731 w 5585345"/>
              <a:gd name="connsiteY484" fmla="*/ 2076612 h 5877499"/>
              <a:gd name="connsiteX485" fmla="*/ 4208165 w 5585345"/>
              <a:gd name="connsiteY485" fmla="*/ 2076612 h 5877499"/>
              <a:gd name="connsiteX486" fmla="*/ 4208165 w 5585345"/>
              <a:gd name="connsiteY486" fmla="*/ 2070270 h 5877499"/>
              <a:gd name="connsiteX487" fmla="*/ 4214599 w 5585345"/>
              <a:gd name="connsiteY487" fmla="*/ 2063928 h 5877499"/>
              <a:gd name="connsiteX488" fmla="*/ 4233901 w 5585345"/>
              <a:gd name="connsiteY488" fmla="*/ 2057586 h 5877499"/>
              <a:gd name="connsiteX489" fmla="*/ 4330412 w 5585345"/>
              <a:gd name="connsiteY489" fmla="*/ 2006851 h 5877499"/>
              <a:gd name="connsiteX490" fmla="*/ 4349714 w 5585345"/>
              <a:gd name="connsiteY490" fmla="*/ 1994167 h 5877499"/>
              <a:gd name="connsiteX491" fmla="*/ 4362583 w 5585345"/>
              <a:gd name="connsiteY491" fmla="*/ 1981483 h 5877499"/>
              <a:gd name="connsiteX492" fmla="*/ 4401187 w 5585345"/>
              <a:gd name="connsiteY492" fmla="*/ 1943432 h 5877499"/>
              <a:gd name="connsiteX493" fmla="*/ 4420489 w 5585345"/>
              <a:gd name="connsiteY493" fmla="*/ 1949774 h 5877499"/>
              <a:gd name="connsiteX494" fmla="*/ 4446225 w 5585345"/>
              <a:gd name="connsiteY494" fmla="*/ 1962458 h 5877499"/>
              <a:gd name="connsiteX495" fmla="*/ 4465527 w 5585345"/>
              <a:gd name="connsiteY495" fmla="*/ 1962458 h 5877499"/>
              <a:gd name="connsiteX496" fmla="*/ 4484829 w 5585345"/>
              <a:gd name="connsiteY496" fmla="*/ 1962458 h 5877499"/>
              <a:gd name="connsiteX497" fmla="*/ 4491264 w 5585345"/>
              <a:gd name="connsiteY497" fmla="*/ 1962458 h 5877499"/>
              <a:gd name="connsiteX498" fmla="*/ 4491264 w 5585345"/>
              <a:gd name="connsiteY498" fmla="*/ 1956116 h 5877499"/>
              <a:gd name="connsiteX499" fmla="*/ 4484829 w 5585345"/>
              <a:gd name="connsiteY499" fmla="*/ 1930749 h 5877499"/>
              <a:gd name="connsiteX500" fmla="*/ 4517000 w 5585345"/>
              <a:gd name="connsiteY500" fmla="*/ 1918065 h 5877499"/>
              <a:gd name="connsiteX501" fmla="*/ 4523434 w 5585345"/>
              <a:gd name="connsiteY501" fmla="*/ 1918065 h 5877499"/>
              <a:gd name="connsiteX502" fmla="*/ 4549170 w 5585345"/>
              <a:gd name="connsiteY502" fmla="*/ 1899039 h 5877499"/>
              <a:gd name="connsiteX503" fmla="*/ 4574907 w 5585345"/>
              <a:gd name="connsiteY503" fmla="*/ 1880014 h 5877499"/>
              <a:gd name="connsiteX504" fmla="*/ 4587775 w 5585345"/>
              <a:gd name="connsiteY504" fmla="*/ 1860988 h 5877499"/>
              <a:gd name="connsiteX505" fmla="*/ 4613511 w 5585345"/>
              <a:gd name="connsiteY505" fmla="*/ 1829279 h 5877499"/>
              <a:gd name="connsiteX506" fmla="*/ 4645681 w 5585345"/>
              <a:gd name="connsiteY506" fmla="*/ 1841962 h 5877499"/>
              <a:gd name="connsiteX507" fmla="*/ 4677851 w 5585345"/>
              <a:gd name="connsiteY507" fmla="*/ 1848304 h 5877499"/>
              <a:gd name="connsiteX508" fmla="*/ 4684285 w 5585345"/>
              <a:gd name="connsiteY508" fmla="*/ 1848304 h 5877499"/>
              <a:gd name="connsiteX509" fmla="*/ 4690719 w 5585345"/>
              <a:gd name="connsiteY509" fmla="*/ 1848304 h 5877499"/>
              <a:gd name="connsiteX510" fmla="*/ 4697153 w 5585345"/>
              <a:gd name="connsiteY510" fmla="*/ 1854646 h 5877499"/>
              <a:gd name="connsiteX511" fmla="*/ 4710022 w 5585345"/>
              <a:gd name="connsiteY511" fmla="*/ 1841962 h 5877499"/>
              <a:gd name="connsiteX512" fmla="*/ 4710022 w 5585345"/>
              <a:gd name="connsiteY512" fmla="*/ 1835620 h 5877499"/>
              <a:gd name="connsiteX513" fmla="*/ 4710022 w 5585345"/>
              <a:gd name="connsiteY513" fmla="*/ 1810253 h 5877499"/>
              <a:gd name="connsiteX514" fmla="*/ 4703588 w 5585345"/>
              <a:gd name="connsiteY514" fmla="*/ 1784885 h 5877499"/>
              <a:gd name="connsiteX515" fmla="*/ 4703588 w 5585345"/>
              <a:gd name="connsiteY515" fmla="*/ 1778544 h 5877499"/>
              <a:gd name="connsiteX516" fmla="*/ 4697153 w 5585345"/>
              <a:gd name="connsiteY516" fmla="*/ 1740492 h 5877499"/>
              <a:gd name="connsiteX517" fmla="*/ 4697153 w 5585345"/>
              <a:gd name="connsiteY517" fmla="*/ 1721467 h 5877499"/>
              <a:gd name="connsiteX518" fmla="*/ 4697153 w 5585345"/>
              <a:gd name="connsiteY518" fmla="*/ 1696099 h 5877499"/>
              <a:gd name="connsiteX519" fmla="*/ 4703588 w 5585345"/>
              <a:gd name="connsiteY519" fmla="*/ 1670732 h 5877499"/>
              <a:gd name="connsiteX520" fmla="*/ 4716456 w 5585345"/>
              <a:gd name="connsiteY520" fmla="*/ 1664390 h 5877499"/>
              <a:gd name="connsiteX521" fmla="*/ 4735758 w 5585345"/>
              <a:gd name="connsiteY521" fmla="*/ 1651706 h 5877499"/>
              <a:gd name="connsiteX522" fmla="*/ 4767928 w 5585345"/>
              <a:gd name="connsiteY522" fmla="*/ 1632681 h 5877499"/>
              <a:gd name="connsiteX523" fmla="*/ 4780796 w 5585345"/>
              <a:gd name="connsiteY523" fmla="*/ 1632681 h 5877499"/>
              <a:gd name="connsiteX524" fmla="*/ 4819401 w 5585345"/>
              <a:gd name="connsiteY524" fmla="*/ 1645364 h 5877499"/>
              <a:gd name="connsiteX525" fmla="*/ 4825835 w 5585345"/>
              <a:gd name="connsiteY525" fmla="*/ 1645364 h 5877499"/>
              <a:gd name="connsiteX526" fmla="*/ 4832269 w 5585345"/>
              <a:gd name="connsiteY526" fmla="*/ 1645364 h 5877499"/>
              <a:gd name="connsiteX527" fmla="*/ 4832269 w 5585345"/>
              <a:gd name="connsiteY527" fmla="*/ 1639022 h 5877499"/>
              <a:gd name="connsiteX528" fmla="*/ 4851571 w 5585345"/>
              <a:gd name="connsiteY528" fmla="*/ 1613655 h 5877499"/>
              <a:gd name="connsiteX529" fmla="*/ 4870873 w 5585345"/>
              <a:gd name="connsiteY529" fmla="*/ 1594629 h 5877499"/>
              <a:gd name="connsiteX530" fmla="*/ 4890175 w 5585345"/>
              <a:gd name="connsiteY530" fmla="*/ 1556578 h 5877499"/>
              <a:gd name="connsiteX531" fmla="*/ 4909477 w 5585345"/>
              <a:gd name="connsiteY531" fmla="*/ 1537553 h 5877499"/>
              <a:gd name="connsiteX532" fmla="*/ 4915911 w 5585345"/>
              <a:gd name="connsiteY532" fmla="*/ 1524869 h 5877499"/>
              <a:gd name="connsiteX533" fmla="*/ 4915911 w 5585345"/>
              <a:gd name="connsiteY533" fmla="*/ 1512185 h 5877499"/>
              <a:gd name="connsiteX534" fmla="*/ 4954516 w 5585345"/>
              <a:gd name="connsiteY534" fmla="*/ 1442425 h 5877499"/>
              <a:gd name="connsiteX535" fmla="*/ 4954516 w 5585345"/>
              <a:gd name="connsiteY535" fmla="*/ 1429741 h 5877499"/>
              <a:gd name="connsiteX536" fmla="*/ 4948082 w 5585345"/>
              <a:gd name="connsiteY536" fmla="*/ 1385348 h 5877499"/>
              <a:gd name="connsiteX537" fmla="*/ 4941648 w 5585345"/>
              <a:gd name="connsiteY537" fmla="*/ 1372664 h 5877499"/>
              <a:gd name="connsiteX538" fmla="*/ 4928779 w 5585345"/>
              <a:gd name="connsiteY538" fmla="*/ 1366322 h 5877499"/>
              <a:gd name="connsiteX539" fmla="*/ 4896609 w 5585345"/>
              <a:gd name="connsiteY539" fmla="*/ 1379006 h 5877499"/>
              <a:gd name="connsiteX540" fmla="*/ 4870873 w 5585345"/>
              <a:gd name="connsiteY540" fmla="*/ 1385348 h 5877499"/>
              <a:gd name="connsiteX541" fmla="*/ 4832269 w 5585345"/>
              <a:gd name="connsiteY541" fmla="*/ 1404373 h 5877499"/>
              <a:gd name="connsiteX542" fmla="*/ 4800099 w 5585345"/>
              <a:gd name="connsiteY542" fmla="*/ 1423399 h 5877499"/>
              <a:gd name="connsiteX543" fmla="*/ 4787231 w 5585345"/>
              <a:gd name="connsiteY543" fmla="*/ 1423399 h 5877499"/>
              <a:gd name="connsiteX544" fmla="*/ 4761494 w 5585345"/>
              <a:gd name="connsiteY544" fmla="*/ 1423399 h 5877499"/>
              <a:gd name="connsiteX545" fmla="*/ 4748626 w 5585345"/>
              <a:gd name="connsiteY545" fmla="*/ 1423399 h 5877499"/>
              <a:gd name="connsiteX546" fmla="*/ 4690719 w 5585345"/>
              <a:gd name="connsiteY546" fmla="*/ 1404373 h 5877499"/>
              <a:gd name="connsiteX547" fmla="*/ 4684285 w 5585345"/>
              <a:gd name="connsiteY547" fmla="*/ 1385348 h 5877499"/>
              <a:gd name="connsiteX548" fmla="*/ 4677851 w 5585345"/>
              <a:gd name="connsiteY548" fmla="*/ 1359980 h 5877499"/>
              <a:gd name="connsiteX549" fmla="*/ 4671417 w 5585345"/>
              <a:gd name="connsiteY549" fmla="*/ 1321929 h 5877499"/>
              <a:gd name="connsiteX550" fmla="*/ 4652115 w 5585345"/>
              <a:gd name="connsiteY550" fmla="*/ 1315587 h 5877499"/>
              <a:gd name="connsiteX551" fmla="*/ 4619945 w 5585345"/>
              <a:gd name="connsiteY551" fmla="*/ 1296561 h 5877499"/>
              <a:gd name="connsiteX552" fmla="*/ 4555604 w 5585345"/>
              <a:gd name="connsiteY552" fmla="*/ 1264852 h 5877499"/>
              <a:gd name="connsiteX553" fmla="*/ 4549170 w 5585345"/>
              <a:gd name="connsiteY553" fmla="*/ 1264852 h 5877499"/>
              <a:gd name="connsiteX554" fmla="*/ 4529868 w 5585345"/>
              <a:gd name="connsiteY554" fmla="*/ 1258510 h 5877499"/>
              <a:gd name="connsiteX555" fmla="*/ 4478395 w 5585345"/>
              <a:gd name="connsiteY555" fmla="*/ 1239485 h 5877499"/>
              <a:gd name="connsiteX556" fmla="*/ 4446225 w 5585345"/>
              <a:gd name="connsiteY556" fmla="*/ 1226801 h 5877499"/>
              <a:gd name="connsiteX557" fmla="*/ 4446225 w 5585345"/>
              <a:gd name="connsiteY557" fmla="*/ 1195092 h 5877499"/>
              <a:gd name="connsiteX558" fmla="*/ 4426923 w 5585345"/>
              <a:gd name="connsiteY558" fmla="*/ 1150698 h 5877499"/>
              <a:gd name="connsiteX559" fmla="*/ 4407621 w 5585345"/>
              <a:gd name="connsiteY559" fmla="*/ 1106305 h 5877499"/>
              <a:gd name="connsiteX560" fmla="*/ 4394753 w 5585345"/>
              <a:gd name="connsiteY560" fmla="*/ 1087280 h 5877499"/>
              <a:gd name="connsiteX561" fmla="*/ 4381885 w 5585345"/>
              <a:gd name="connsiteY561" fmla="*/ 1068254 h 5877499"/>
              <a:gd name="connsiteX562" fmla="*/ 4369017 w 5585345"/>
              <a:gd name="connsiteY562" fmla="*/ 1023861 h 5877499"/>
              <a:gd name="connsiteX563" fmla="*/ 4349714 w 5585345"/>
              <a:gd name="connsiteY563" fmla="*/ 992152 h 5877499"/>
              <a:gd name="connsiteX564" fmla="*/ 4343280 w 5585345"/>
              <a:gd name="connsiteY564" fmla="*/ 979468 h 5877499"/>
              <a:gd name="connsiteX565" fmla="*/ 4330412 w 5585345"/>
              <a:gd name="connsiteY565" fmla="*/ 954100 h 5877499"/>
              <a:gd name="connsiteX566" fmla="*/ 4304676 w 5585345"/>
              <a:gd name="connsiteY566" fmla="*/ 922391 h 5877499"/>
              <a:gd name="connsiteX567" fmla="*/ 4285374 w 5585345"/>
              <a:gd name="connsiteY567" fmla="*/ 909707 h 5877499"/>
              <a:gd name="connsiteX568" fmla="*/ 4253203 w 5585345"/>
              <a:gd name="connsiteY568" fmla="*/ 897024 h 5877499"/>
              <a:gd name="connsiteX569" fmla="*/ 4201731 w 5585345"/>
              <a:gd name="connsiteY569" fmla="*/ 884340 h 5877499"/>
              <a:gd name="connsiteX570" fmla="*/ 4163127 w 5585345"/>
              <a:gd name="connsiteY570" fmla="*/ 877998 h 5877499"/>
              <a:gd name="connsiteX571" fmla="*/ 4150259 w 5585345"/>
              <a:gd name="connsiteY571" fmla="*/ 877998 h 5877499"/>
              <a:gd name="connsiteX572" fmla="*/ 4130956 w 5585345"/>
              <a:gd name="connsiteY572" fmla="*/ 877998 h 5877499"/>
              <a:gd name="connsiteX573" fmla="*/ 4118088 w 5585345"/>
              <a:gd name="connsiteY573" fmla="*/ 871656 h 5877499"/>
              <a:gd name="connsiteX574" fmla="*/ 4111654 w 5585345"/>
              <a:gd name="connsiteY574" fmla="*/ 871656 h 5877499"/>
              <a:gd name="connsiteX575" fmla="*/ 4098786 w 5585345"/>
              <a:gd name="connsiteY575" fmla="*/ 871656 h 5877499"/>
              <a:gd name="connsiteX576" fmla="*/ 0 w 5585345"/>
              <a:gd name="connsiteY576" fmla="*/ 0 h 5877499"/>
              <a:gd name="connsiteX577" fmla="*/ 5585345 w 5585345"/>
              <a:gd name="connsiteY577" fmla="*/ 0 h 5877499"/>
              <a:gd name="connsiteX578" fmla="*/ 5585345 w 5585345"/>
              <a:gd name="connsiteY578" fmla="*/ 5877499 h 5877499"/>
              <a:gd name="connsiteX579" fmla="*/ 0 w 5585345"/>
              <a:gd name="connsiteY579" fmla="*/ 5877499 h 5877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</a:cxnLst>
            <a:rect l="l" t="t" r="r" b="b"/>
            <a:pathLst>
              <a:path w="5585345" h="5877499">
                <a:moveTo>
                  <a:pt x="4098786" y="871656"/>
                </a:moveTo>
                <a:cubicBezTo>
                  <a:pt x="4079484" y="871656"/>
                  <a:pt x="4047313" y="877998"/>
                  <a:pt x="4034445" y="877998"/>
                </a:cubicBezTo>
                <a:cubicBezTo>
                  <a:pt x="4021577" y="877998"/>
                  <a:pt x="4015143" y="884340"/>
                  <a:pt x="4015143" y="884340"/>
                </a:cubicBezTo>
                <a:cubicBezTo>
                  <a:pt x="4015143" y="884340"/>
                  <a:pt x="4008709" y="877998"/>
                  <a:pt x="4008709" y="877998"/>
                </a:cubicBezTo>
                <a:cubicBezTo>
                  <a:pt x="4002275" y="877998"/>
                  <a:pt x="4002275" y="877998"/>
                  <a:pt x="3989407" y="877998"/>
                </a:cubicBezTo>
                <a:cubicBezTo>
                  <a:pt x="3963671" y="877998"/>
                  <a:pt x="3944369" y="890682"/>
                  <a:pt x="3925067" y="909707"/>
                </a:cubicBezTo>
                <a:cubicBezTo>
                  <a:pt x="3912198" y="928733"/>
                  <a:pt x="3912198" y="935075"/>
                  <a:pt x="3912198" y="935075"/>
                </a:cubicBezTo>
                <a:cubicBezTo>
                  <a:pt x="3912198" y="935075"/>
                  <a:pt x="3918633" y="935075"/>
                  <a:pt x="3925067" y="935075"/>
                </a:cubicBezTo>
                <a:cubicBezTo>
                  <a:pt x="3931501" y="935075"/>
                  <a:pt x="3931501" y="935075"/>
                  <a:pt x="3931501" y="935075"/>
                </a:cubicBezTo>
                <a:cubicBezTo>
                  <a:pt x="3944369" y="941417"/>
                  <a:pt x="3950803" y="966784"/>
                  <a:pt x="3957237" y="992152"/>
                </a:cubicBezTo>
                <a:cubicBezTo>
                  <a:pt x="3957237" y="998493"/>
                  <a:pt x="3957237" y="998493"/>
                  <a:pt x="3950803" y="1004835"/>
                </a:cubicBezTo>
                <a:cubicBezTo>
                  <a:pt x="3944369" y="1017519"/>
                  <a:pt x="3931501" y="1030203"/>
                  <a:pt x="3918633" y="1036545"/>
                </a:cubicBezTo>
                <a:cubicBezTo>
                  <a:pt x="3912198" y="1036545"/>
                  <a:pt x="3899330" y="1061912"/>
                  <a:pt x="3886462" y="1080938"/>
                </a:cubicBezTo>
                <a:cubicBezTo>
                  <a:pt x="3880028" y="1087280"/>
                  <a:pt x="3880028" y="1093622"/>
                  <a:pt x="3880028" y="1099964"/>
                </a:cubicBezTo>
                <a:cubicBezTo>
                  <a:pt x="3880028" y="1106305"/>
                  <a:pt x="3873594" y="1118989"/>
                  <a:pt x="3860726" y="1131673"/>
                </a:cubicBezTo>
                <a:cubicBezTo>
                  <a:pt x="3860726" y="1131673"/>
                  <a:pt x="3860726" y="1138015"/>
                  <a:pt x="3854292" y="1138015"/>
                </a:cubicBezTo>
                <a:cubicBezTo>
                  <a:pt x="3847858" y="1150698"/>
                  <a:pt x="3841424" y="1163382"/>
                  <a:pt x="3847858" y="1169724"/>
                </a:cubicBezTo>
                <a:cubicBezTo>
                  <a:pt x="3847858" y="1169724"/>
                  <a:pt x="3847858" y="1176066"/>
                  <a:pt x="3847858" y="1176066"/>
                </a:cubicBezTo>
                <a:cubicBezTo>
                  <a:pt x="3847858" y="1182408"/>
                  <a:pt x="3841424" y="1182408"/>
                  <a:pt x="3841424" y="1188750"/>
                </a:cubicBezTo>
                <a:cubicBezTo>
                  <a:pt x="3834989" y="1201434"/>
                  <a:pt x="3815687" y="1207775"/>
                  <a:pt x="3809253" y="1207775"/>
                </a:cubicBezTo>
                <a:cubicBezTo>
                  <a:pt x="3802819" y="1207775"/>
                  <a:pt x="3783517" y="1220459"/>
                  <a:pt x="3770649" y="1226801"/>
                </a:cubicBezTo>
                <a:cubicBezTo>
                  <a:pt x="3757781" y="1239485"/>
                  <a:pt x="3744913" y="1239485"/>
                  <a:pt x="3738479" y="1245826"/>
                </a:cubicBezTo>
                <a:cubicBezTo>
                  <a:pt x="3738479" y="1245826"/>
                  <a:pt x="3732045" y="1245826"/>
                  <a:pt x="3725611" y="1245826"/>
                </a:cubicBezTo>
                <a:cubicBezTo>
                  <a:pt x="3706309" y="1245826"/>
                  <a:pt x="3667704" y="1239485"/>
                  <a:pt x="3661270" y="1220459"/>
                </a:cubicBezTo>
                <a:cubicBezTo>
                  <a:pt x="3661270" y="1220459"/>
                  <a:pt x="3654836" y="1220459"/>
                  <a:pt x="3654836" y="1214117"/>
                </a:cubicBezTo>
                <a:cubicBezTo>
                  <a:pt x="3596929" y="1321929"/>
                  <a:pt x="3596929" y="1321929"/>
                  <a:pt x="3596929" y="1321929"/>
                </a:cubicBezTo>
                <a:cubicBezTo>
                  <a:pt x="3596929" y="1366322"/>
                  <a:pt x="3596929" y="1366322"/>
                  <a:pt x="3596929" y="1366322"/>
                </a:cubicBezTo>
                <a:cubicBezTo>
                  <a:pt x="3590495" y="1366322"/>
                  <a:pt x="3590495" y="1366322"/>
                  <a:pt x="3590495" y="1366322"/>
                </a:cubicBezTo>
                <a:cubicBezTo>
                  <a:pt x="3584061" y="1366322"/>
                  <a:pt x="3577627" y="1366322"/>
                  <a:pt x="3577627" y="1372664"/>
                </a:cubicBezTo>
                <a:cubicBezTo>
                  <a:pt x="3571193" y="1379006"/>
                  <a:pt x="3577627" y="1385348"/>
                  <a:pt x="3584061" y="1391689"/>
                </a:cubicBezTo>
                <a:cubicBezTo>
                  <a:pt x="3596929" y="1404373"/>
                  <a:pt x="3596929" y="1404373"/>
                  <a:pt x="3603363" y="1404373"/>
                </a:cubicBezTo>
                <a:cubicBezTo>
                  <a:pt x="3609797" y="1404373"/>
                  <a:pt x="3609797" y="1404373"/>
                  <a:pt x="3616231" y="1398031"/>
                </a:cubicBezTo>
                <a:cubicBezTo>
                  <a:pt x="3629100" y="1398031"/>
                  <a:pt x="3635534" y="1391689"/>
                  <a:pt x="3654836" y="1391689"/>
                </a:cubicBezTo>
                <a:cubicBezTo>
                  <a:pt x="3674138" y="1391689"/>
                  <a:pt x="3687006" y="1398031"/>
                  <a:pt x="3699874" y="1404373"/>
                </a:cubicBezTo>
                <a:cubicBezTo>
                  <a:pt x="3706309" y="1410715"/>
                  <a:pt x="3712743" y="1410715"/>
                  <a:pt x="3712743" y="1410715"/>
                </a:cubicBezTo>
                <a:cubicBezTo>
                  <a:pt x="3712743" y="1410715"/>
                  <a:pt x="3719177" y="1410715"/>
                  <a:pt x="3719177" y="1404373"/>
                </a:cubicBezTo>
                <a:cubicBezTo>
                  <a:pt x="3725611" y="1391689"/>
                  <a:pt x="3744913" y="1379006"/>
                  <a:pt x="3764215" y="1379006"/>
                </a:cubicBezTo>
                <a:cubicBezTo>
                  <a:pt x="3777083" y="1379006"/>
                  <a:pt x="3789951" y="1385348"/>
                  <a:pt x="3796385" y="1398031"/>
                </a:cubicBezTo>
                <a:cubicBezTo>
                  <a:pt x="3809253" y="1404373"/>
                  <a:pt x="3822121" y="1417057"/>
                  <a:pt x="3834989" y="1429741"/>
                </a:cubicBezTo>
                <a:cubicBezTo>
                  <a:pt x="3867160" y="1455108"/>
                  <a:pt x="3899330" y="1480476"/>
                  <a:pt x="3892896" y="1499501"/>
                </a:cubicBezTo>
                <a:cubicBezTo>
                  <a:pt x="3892896" y="1512185"/>
                  <a:pt x="3880028" y="1518527"/>
                  <a:pt x="3854292" y="1518527"/>
                </a:cubicBezTo>
                <a:cubicBezTo>
                  <a:pt x="3841424" y="1518527"/>
                  <a:pt x="3828555" y="1518527"/>
                  <a:pt x="3809253" y="1512185"/>
                </a:cubicBezTo>
                <a:cubicBezTo>
                  <a:pt x="3796385" y="1505843"/>
                  <a:pt x="3777083" y="1512185"/>
                  <a:pt x="3757781" y="1518527"/>
                </a:cubicBezTo>
                <a:cubicBezTo>
                  <a:pt x="3744913" y="1524869"/>
                  <a:pt x="3732045" y="1531211"/>
                  <a:pt x="3719177" y="1531211"/>
                </a:cubicBezTo>
                <a:cubicBezTo>
                  <a:pt x="3699874" y="1531211"/>
                  <a:pt x="3661270" y="1537553"/>
                  <a:pt x="3635534" y="1562920"/>
                </a:cubicBezTo>
                <a:cubicBezTo>
                  <a:pt x="3622666" y="1575604"/>
                  <a:pt x="3622666" y="1581946"/>
                  <a:pt x="3616231" y="1594629"/>
                </a:cubicBezTo>
                <a:cubicBezTo>
                  <a:pt x="3603363" y="1607313"/>
                  <a:pt x="3596929" y="1626339"/>
                  <a:pt x="3564759" y="1626339"/>
                </a:cubicBezTo>
                <a:cubicBezTo>
                  <a:pt x="3558325" y="1626339"/>
                  <a:pt x="3551891" y="1626339"/>
                  <a:pt x="3545457" y="1626339"/>
                </a:cubicBezTo>
                <a:cubicBezTo>
                  <a:pt x="3513287" y="1632681"/>
                  <a:pt x="3500419" y="1632681"/>
                  <a:pt x="3461814" y="1658048"/>
                </a:cubicBezTo>
                <a:cubicBezTo>
                  <a:pt x="3442512" y="1670732"/>
                  <a:pt x="3416776" y="1677074"/>
                  <a:pt x="3391039" y="1677074"/>
                </a:cubicBezTo>
                <a:cubicBezTo>
                  <a:pt x="3365303" y="1677074"/>
                  <a:pt x="3346001" y="1670732"/>
                  <a:pt x="3339567" y="1670732"/>
                </a:cubicBezTo>
                <a:cubicBezTo>
                  <a:pt x="3333133" y="1664390"/>
                  <a:pt x="3326699" y="1664390"/>
                  <a:pt x="3313831" y="1664390"/>
                </a:cubicBezTo>
                <a:cubicBezTo>
                  <a:pt x="3294529" y="1664390"/>
                  <a:pt x="3281661" y="1670732"/>
                  <a:pt x="3275227" y="1683416"/>
                </a:cubicBezTo>
                <a:cubicBezTo>
                  <a:pt x="3268793" y="1696099"/>
                  <a:pt x="3275227" y="1708783"/>
                  <a:pt x="3281661" y="1721467"/>
                </a:cubicBezTo>
                <a:cubicBezTo>
                  <a:pt x="3288095" y="1734150"/>
                  <a:pt x="3300963" y="1746834"/>
                  <a:pt x="3294529" y="1765860"/>
                </a:cubicBezTo>
                <a:cubicBezTo>
                  <a:pt x="3294529" y="1791227"/>
                  <a:pt x="3275227" y="1797569"/>
                  <a:pt x="3255924" y="1803911"/>
                </a:cubicBezTo>
                <a:cubicBezTo>
                  <a:pt x="3236622" y="1810253"/>
                  <a:pt x="3223754" y="1816595"/>
                  <a:pt x="3204452" y="1835620"/>
                </a:cubicBezTo>
                <a:cubicBezTo>
                  <a:pt x="3165847" y="1880014"/>
                  <a:pt x="3101507" y="1899039"/>
                  <a:pt x="3069337" y="1892697"/>
                </a:cubicBezTo>
                <a:cubicBezTo>
                  <a:pt x="3062903" y="1892697"/>
                  <a:pt x="3056469" y="1892697"/>
                  <a:pt x="3050034" y="1892697"/>
                </a:cubicBezTo>
                <a:cubicBezTo>
                  <a:pt x="3037166" y="1886355"/>
                  <a:pt x="3011430" y="1886355"/>
                  <a:pt x="2979260" y="1886355"/>
                </a:cubicBezTo>
                <a:cubicBezTo>
                  <a:pt x="2953523" y="1886355"/>
                  <a:pt x="2927787" y="1886355"/>
                  <a:pt x="2908485" y="1899039"/>
                </a:cubicBezTo>
                <a:cubicBezTo>
                  <a:pt x="2882749" y="1911723"/>
                  <a:pt x="2863447" y="1924407"/>
                  <a:pt x="2844145" y="1937090"/>
                </a:cubicBezTo>
                <a:cubicBezTo>
                  <a:pt x="2837711" y="1937090"/>
                  <a:pt x="2831276" y="1943432"/>
                  <a:pt x="2824842" y="1943432"/>
                </a:cubicBezTo>
                <a:cubicBezTo>
                  <a:pt x="2824842" y="1943432"/>
                  <a:pt x="2824842" y="1949774"/>
                  <a:pt x="2824842" y="1949774"/>
                </a:cubicBezTo>
                <a:cubicBezTo>
                  <a:pt x="2818408" y="1949774"/>
                  <a:pt x="2818408" y="1956116"/>
                  <a:pt x="2811974" y="1956116"/>
                </a:cubicBezTo>
                <a:cubicBezTo>
                  <a:pt x="2811974" y="1956116"/>
                  <a:pt x="2811974" y="1956116"/>
                  <a:pt x="2805540" y="1956116"/>
                </a:cubicBezTo>
                <a:cubicBezTo>
                  <a:pt x="2805540" y="1956116"/>
                  <a:pt x="2799106" y="1962458"/>
                  <a:pt x="2799106" y="1962458"/>
                </a:cubicBezTo>
                <a:cubicBezTo>
                  <a:pt x="2799106" y="1962458"/>
                  <a:pt x="2792672" y="1962458"/>
                  <a:pt x="2792672" y="1962458"/>
                </a:cubicBezTo>
                <a:cubicBezTo>
                  <a:pt x="2792672" y="1962458"/>
                  <a:pt x="2786238" y="1962458"/>
                  <a:pt x="2786238" y="1962458"/>
                </a:cubicBezTo>
                <a:cubicBezTo>
                  <a:pt x="2779804" y="1962458"/>
                  <a:pt x="2779804" y="1962458"/>
                  <a:pt x="2779804" y="1962458"/>
                </a:cubicBezTo>
                <a:cubicBezTo>
                  <a:pt x="2766936" y="1962458"/>
                  <a:pt x="2760502" y="1956116"/>
                  <a:pt x="2754068" y="1949774"/>
                </a:cubicBezTo>
                <a:cubicBezTo>
                  <a:pt x="2747633" y="1937090"/>
                  <a:pt x="2741199" y="1930749"/>
                  <a:pt x="2721897" y="1937090"/>
                </a:cubicBezTo>
                <a:cubicBezTo>
                  <a:pt x="2721897" y="1937090"/>
                  <a:pt x="2715463" y="1937090"/>
                  <a:pt x="2709029" y="1937090"/>
                </a:cubicBezTo>
                <a:cubicBezTo>
                  <a:pt x="2709029" y="1937090"/>
                  <a:pt x="2702595" y="1937090"/>
                  <a:pt x="2702595" y="1937090"/>
                </a:cubicBezTo>
                <a:cubicBezTo>
                  <a:pt x="2702595" y="1937090"/>
                  <a:pt x="2702595" y="1937090"/>
                  <a:pt x="2696161" y="1937090"/>
                </a:cubicBezTo>
                <a:cubicBezTo>
                  <a:pt x="2696161" y="1937090"/>
                  <a:pt x="2689727" y="1937090"/>
                  <a:pt x="2683293" y="1930749"/>
                </a:cubicBezTo>
                <a:cubicBezTo>
                  <a:pt x="2683293" y="1930749"/>
                  <a:pt x="2683293" y="1930749"/>
                  <a:pt x="2676859" y="1930749"/>
                </a:cubicBezTo>
                <a:cubicBezTo>
                  <a:pt x="2676859" y="1930749"/>
                  <a:pt x="2670425" y="1930749"/>
                  <a:pt x="2663991" y="1924407"/>
                </a:cubicBezTo>
                <a:cubicBezTo>
                  <a:pt x="2657557" y="1924407"/>
                  <a:pt x="2651123" y="1918065"/>
                  <a:pt x="2644689" y="1918065"/>
                </a:cubicBezTo>
                <a:cubicBezTo>
                  <a:pt x="2638255" y="1911723"/>
                  <a:pt x="2631821" y="1911723"/>
                  <a:pt x="2618952" y="1911723"/>
                </a:cubicBezTo>
                <a:cubicBezTo>
                  <a:pt x="2618952" y="1911723"/>
                  <a:pt x="2612518" y="1911723"/>
                  <a:pt x="2612518" y="1911723"/>
                </a:cubicBezTo>
                <a:cubicBezTo>
                  <a:pt x="2599650" y="1911723"/>
                  <a:pt x="2586782" y="1911723"/>
                  <a:pt x="2567480" y="1899039"/>
                </a:cubicBezTo>
                <a:cubicBezTo>
                  <a:pt x="2561046" y="1892697"/>
                  <a:pt x="2554612" y="1886355"/>
                  <a:pt x="2541744" y="1886355"/>
                </a:cubicBezTo>
                <a:cubicBezTo>
                  <a:pt x="2516007" y="1880014"/>
                  <a:pt x="2490271" y="1873672"/>
                  <a:pt x="2464535" y="1873672"/>
                </a:cubicBezTo>
                <a:cubicBezTo>
                  <a:pt x="2451667" y="1873672"/>
                  <a:pt x="2445233" y="1873672"/>
                  <a:pt x="2438799" y="1873672"/>
                </a:cubicBezTo>
                <a:cubicBezTo>
                  <a:pt x="2425931" y="1867330"/>
                  <a:pt x="2387326" y="1867330"/>
                  <a:pt x="2355156" y="1867330"/>
                </a:cubicBezTo>
                <a:cubicBezTo>
                  <a:pt x="2322986" y="1867330"/>
                  <a:pt x="2284381" y="1867330"/>
                  <a:pt x="2265079" y="1867330"/>
                </a:cubicBezTo>
                <a:cubicBezTo>
                  <a:pt x="2265079" y="1867330"/>
                  <a:pt x="2258645" y="1867330"/>
                  <a:pt x="2258645" y="1867330"/>
                </a:cubicBezTo>
                <a:cubicBezTo>
                  <a:pt x="2252211" y="1867330"/>
                  <a:pt x="2245777" y="1867330"/>
                  <a:pt x="2245777" y="1867330"/>
                </a:cubicBezTo>
                <a:cubicBezTo>
                  <a:pt x="2239343" y="1867330"/>
                  <a:pt x="2226475" y="1867330"/>
                  <a:pt x="2220041" y="1867330"/>
                </a:cubicBezTo>
                <a:cubicBezTo>
                  <a:pt x="2213607" y="1867330"/>
                  <a:pt x="2207173" y="1867330"/>
                  <a:pt x="2200739" y="1867330"/>
                </a:cubicBezTo>
                <a:cubicBezTo>
                  <a:pt x="2194305" y="1867330"/>
                  <a:pt x="2194305" y="1867330"/>
                  <a:pt x="2194305" y="1867330"/>
                </a:cubicBezTo>
                <a:cubicBezTo>
                  <a:pt x="2187871" y="1867330"/>
                  <a:pt x="2187871" y="1867330"/>
                  <a:pt x="2187871" y="1867330"/>
                </a:cubicBezTo>
                <a:cubicBezTo>
                  <a:pt x="2187871" y="1867330"/>
                  <a:pt x="2181437" y="1867330"/>
                  <a:pt x="2181437" y="1867330"/>
                </a:cubicBezTo>
                <a:cubicBezTo>
                  <a:pt x="2181437" y="1867330"/>
                  <a:pt x="2181437" y="1867330"/>
                  <a:pt x="2175002" y="1867330"/>
                </a:cubicBezTo>
                <a:cubicBezTo>
                  <a:pt x="2175002" y="1860988"/>
                  <a:pt x="2175002" y="1860988"/>
                  <a:pt x="2175002" y="1860988"/>
                </a:cubicBezTo>
                <a:cubicBezTo>
                  <a:pt x="2175002" y="1860988"/>
                  <a:pt x="2175002" y="1860988"/>
                  <a:pt x="2168568" y="1860988"/>
                </a:cubicBezTo>
                <a:cubicBezTo>
                  <a:pt x="2168568" y="1854646"/>
                  <a:pt x="2168568" y="1854646"/>
                  <a:pt x="2168568" y="1854646"/>
                </a:cubicBezTo>
                <a:cubicBezTo>
                  <a:pt x="2162134" y="1848304"/>
                  <a:pt x="2162134" y="1841962"/>
                  <a:pt x="2155700" y="1835620"/>
                </a:cubicBezTo>
                <a:cubicBezTo>
                  <a:pt x="2142832" y="1822937"/>
                  <a:pt x="2129964" y="1803911"/>
                  <a:pt x="2123530" y="1778544"/>
                </a:cubicBezTo>
                <a:cubicBezTo>
                  <a:pt x="2117096" y="1746834"/>
                  <a:pt x="2097794" y="1727809"/>
                  <a:pt x="2072058" y="1721467"/>
                </a:cubicBezTo>
                <a:cubicBezTo>
                  <a:pt x="2059189" y="1721467"/>
                  <a:pt x="2052755" y="1715125"/>
                  <a:pt x="2046321" y="1702441"/>
                </a:cubicBezTo>
                <a:cubicBezTo>
                  <a:pt x="2039887" y="1696099"/>
                  <a:pt x="2033453" y="1696099"/>
                  <a:pt x="2027019" y="1689757"/>
                </a:cubicBezTo>
                <a:cubicBezTo>
                  <a:pt x="2020585" y="1689757"/>
                  <a:pt x="2014151" y="1689757"/>
                  <a:pt x="2014151" y="1683416"/>
                </a:cubicBezTo>
                <a:cubicBezTo>
                  <a:pt x="2001283" y="1670732"/>
                  <a:pt x="1994849" y="1658048"/>
                  <a:pt x="1975547" y="1658048"/>
                </a:cubicBezTo>
                <a:cubicBezTo>
                  <a:pt x="1949810" y="1658048"/>
                  <a:pt x="1821129" y="1651706"/>
                  <a:pt x="1801827" y="1619997"/>
                </a:cubicBezTo>
                <a:cubicBezTo>
                  <a:pt x="1795393" y="1600971"/>
                  <a:pt x="1801827" y="1588287"/>
                  <a:pt x="1808261" y="1575604"/>
                </a:cubicBezTo>
                <a:cubicBezTo>
                  <a:pt x="1814695" y="1569262"/>
                  <a:pt x="1821129" y="1562920"/>
                  <a:pt x="1821129" y="1556578"/>
                </a:cubicBezTo>
                <a:cubicBezTo>
                  <a:pt x="1821129" y="1543894"/>
                  <a:pt x="1821129" y="1531211"/>
                  <a:pt x="1827563" y="1524869"/>
                </a:cubicBezTo>
                <a:cubicBezTo>
                  <a:pt x="1827563" y="1505843"/>
                  <a:pt x="1833997" y="1493159"/>
                  <a:pt x="1827563" y="1486818"/>
                </a:cubicBezTo>
                <a:cubicBezTo>
                  <a:pt x="1814695" y="1480476"/>
                  <a:pt x="1788959" y="1455108"/>
                  <a:pt x="1788959" y="1429741"/>
                </a:cubicBezTo>
                <a:cubicBezTo>
                  <a:pt x="1782525" y="1410715"/>
                  <a:pt x="1750355" y="1385348"/>
                  <a:pt x="1731052" y="1385348"/>
                </a:cubicBezTo>
                <a:cubicBezTo>
                  <a:pt x="1705316" y="1385348"/>
                  <a:pt x="1679580" y="1366322"/>
                  <a:pt x="1660278" y="1347296"/>
                </a:cubicBezTo>
                <a:cubicBezTo>
                  <a:pt x="1653844" y="1347296"/>
                  <a:pt x="1647410" y="1340955"/>
                  <a:pt x="1647410" y="1340955"/>
                </a:cubicBezTo>
                <a:cubicBezTo>
                  <a:pt x="1628107" y="1328271"/>
                  <a:pt x="1615239" y="1315587"/>
                  <a:pt x="1608805" y="1277536"/>
                </a:cubicBezTo>
                <a:cubicBezTo>
                  <a:pt x="1608805" y="1277536"/>
                  <a:pt x="1602371" y="1277536"/>
                  <a:pt x="1602371" y="1277536"/>
                </a:cubicBezTo>
                <a:cubicBezTo>
                  <a:pt x="1602371" y="1277536"/>
                  <a:pt x="1602371" y="1277536"/>
                  <a:pt x="1595937" y="1277536"/>
                </a:cubicBezTo>
                <a:cubicBezTo>
                  <a:pt x="1589503" y="1271194"/>
                  <a:pt x="1583069" y="1271194"/>
                  <a:pt x="1583069" y="1271194"/>
                </a:cubicBezTo>
                <a:cubicBezTo>
                  <a:pt x="1583069" y="1271194"/>
                  <a:pt x="1576635" y="1271194"/>
                  <a:pt x="1576635" y="1271194"/>
                </a:cubicBezTo>
                <a:cubicBezTo>
                  <a:pt x="1576635" y="1271194"/>
                  <a:pt x="1570201" y="1271194"/>
                  <a:pt x="1570201" y="1271194"/>
                </a:cubicBezTo>
                <a:cubicBezTo>
                  <a:pt x="1570201" y="1271194"/>
                  <a:pt x="1570201" y="1264852"/>
                  <a:pt x="1570201" y="1264852"/>
                </a:cubicBezTo>
                <a:cubicBezTo>
                  <a:pt x="1563767" y="1264852"/>
                  <a:pt x="1563767" y="1264852"/>
                  <a:pt x="1563767" y="1264852"/>
                </a:cubicBezTo>
                <a:cubicBezTo>
                  <a:pt x="1563767" y="1264852"/>
                  <a:pt x="1563767" y="1271194"/>
                  <a:pt x="1563767" y="1271194"/>
                </a:cubicBezTo>
                <a:cubicBezTo>
                  <a:pt x="1557333" y="1277536"/>
                  <a:pt x="1557333" y="1277536"/>
                  <a:pt x="1557333" y="1283878"/>
                </a:cubicBezTo>
                <a:cubicBezTo>
                  <a:pt x="1550899" y="1290220"/>
                  <a:pt x="1544465" y="1296561"/>
                  <a:pt x="1544465" y="1302903"/>
                </a:cubicBezTo>
                <a:cubicBezTo>
                  <a:pt x="1544465" y="1321929"/>
                  <a:pt x="1538031" y="1347296"/>
                  <a:pt x="1505860" y="1347296"/>
                </a:cubicBezTo>
                <a:cubicBezTo>
                  <a:pt x="1486558" y="1347296"/>
                  <a:pt x="1467256" y="1359980"/>
                  <a:pt x="1467256" y="1391689"/>
                </a:cubicBezTo>
                <a:cubicBezTo>
                  <a:pt x="1467256" y="1410715"/>
                  <a:pt x="1467256" y="1423399"/>
                  <a:pt x="1473690" y="1429741"/>
                </a:cubicBezTo>
                <a:cubicBezTo>
                  <a:pt x="1480124" y="1436083"/>
                  <a:pt x="1480124" y="1442425"/>
                  <a:pt x="1473690" y="1455108"/>
                </a:cubicBezTo>
                <a:cubicBezTo>
                  <a:pt x="1473690" y="1455108"/>
                  <a:pt x="1473690" y="1461450"/>
                  <a:pt x="1473690" y="1461450"/>
                </a:cubicBezTo>
                <a:cubicBezTo>
                  <a:pt x="1454388" y="1474134"/>
                  <a:pt x="1428652" y="1486818"/>
                  <a:pt x="1409349" y="1486818"/>
                </a:cubicBezTo>
                <a:cubicBezTo>
                  <a:pt x="1409349" y="1486818"/>
                  <a:pt x="1402915" y="1486818"/>
                  <a:pt x="1396481" y="1480476"/>
                </a:cubicBezTo>
                <a:cubicBezTo>
                  <a:pt x="1390047" y="1480476"/>
                  <a:pt x="1377179" y="1480476"/>
                  <a:pt x="1364311" y="1480476"/>
                </a:cubicBezTo>
                <a:cubicBezTo>
                  <a:pt x="1351443" y="1480476"/>
                  <a:pt x="1345009" y="1480476"/>
                  <a:pt x="1332141" y="1474134"/>
                </a:cubicBezTo>
                <a:cubicBezTo>
                  <a:pt x="1325707" y="1474134"/>
                  <a:pt x="1319273" y="1474134"/>
                  <a:pt x="1306405" y="1467792"/>
                </a:cubicBezTo>
                <a:cubicBezTo>
                  <a:pt x="1306405" y="1461450"/>
                  <a:pt x="1299970" y="1461450"/>
                  <a:pt x="1299970" y="1461450"/>
                </a:cubicBezTo>
                <a:cubicBezTo>
                  <a:pt x="1293536" y="1461450"/>
                  <a:pt x="1293536" y="1467792"/>
                  <a:pt x="1293536" y="1474134"/>
                </a:cubicBezTo>
                <a:cubicBezTo>
                  <a:pt x="1287102" y="1486818"/>
                  <a:pt x="1280668" y="1505843"/>
                  <a:pt x="1274234" y="1531211"/>
                </a:cubicBezTo>
                <a:cubicBezTo>
                  <a:pt x="1261366" y="1556578"/>
                  <a:pt x="1242064" y="1594629"/>
                  <a:pt x="1248498" y="1600971"/>
                </a:cubicBezTo>
                <a:cubicBezTo>
                  <a:pt x="1254932" y="1613655"/>
                  <a:pt x="1261366" y="1626339"/>
                  <a:pt x="1261366" y="1639022"/>
                </a:cubicBezTo>
                <a:cubicBezTo>
                  <a:pt x="1254932" y="1639022"/>
                  <a:pt x="1254932" y="1645364"/>
                  <a:pt x="1242064" y="1645364"/>
                </a:cubicBezTo>
                <a:cubicBezTo>
                  <a:pt x="1216328" y="1645364"/>
                  <a:pt x="1197026" y="1645364"/>
                  <a:pt x="1184157" y="1632681"/>
                </a:cubicBezTo>
                <a:cubicBezTo>
                  <a:pt x="1177723" y="1632681"/>
                  <a:pt x="1171289" y="1632681"/>
                  <a:pt x="1158421" y="1639022"/>
                </a:cubicBezTo>
                <a:cubicBezTo>
                  <a:pt x="1145553" y="1645364"/>
                  <a:pt x="1132685" y="1645364"/>
                  <a:pt x="1119817" y="1645364"/>
                </a:cubicBezTo>
                <a:cubicBezTo>
                  <a:pt x="1113383" y="1645364"/>
                  <a:pt x="1094081" y="1658048"/>
                  <a:pt x="1087647" y="1664390"/>
                </a:cubicBezTo>
                <a:cubicBezTo>
                  <a:pt x="1087647" y="1664390"/>
                  <a:pt x="1081212" y="1664390"/>
                  <a:pt x="1081212" y="1664390"/>
                </a:cubicBezTo>
                <a:cubicBezTo>
                  <a:pt x="1100515" y="1677074"/>
                  <a:pt x="1100515" y="1702441"/>
                  <a:pt x="1100515" y="1734150"/>
                </a:cubicBezTo>
                <a:cubicBezTo>
                  <a:pt x="1100515" y="1734150"/>
                  <a:pt x="1106949" y="1746834"/>
                  <a:pt x="1113383" y="1759518"/>
                </a:cubicBezTo>
                <a:cubicBezTo>
                  <a:pt x="1126251" y="1784885"/>
                  <a:pt x="1132685" y="1803911"/>
                  <a:pt x="1132685" y="1810253"/>
                </a:cubicBezTo>
                <a:cubicBezTo>
                  <a:pt x="1126251" y="1822937"/>
                  <a:pt x="1119817" y="1829279"/>
                  <a:pt x="1113383" y="1835620"/>
                </a:cubicBezTo>
                <a:cubicBezTo>
                  <a:pt x="1100515" y="1841962"/>
                  <a:pt x="1094081" y="1854646"/>
                  <a:pt x="1094081" y="1867330"/>
                </a:cubicBezTo>
                <a:cubicBezTo>
                  <a:pt x="1094081" y="1867330"/>
                  <a:pt x="1094081" y="1873672"/>
                  <a:pt x="1094081" y="1880014"/>
                </a:cubicBezTo>
                <a:cubicBezTo>
                  <a:pt x="1094081" y="1886355"/>
                  <a:pt x="1094081" y="1886355"/>
                  <a:pt x="1094081" y="1892697"/>
                </a:cubicBezTo>
                <a:cubicBezTo>
                  <a:pt x="1094081" y="1905381"/>
                  <a:pt x="1094081" y="1905381"/>
                  <a:pt x="1094081" y="1905381"/>
                </a:cubicBezTo>
                <a:cubicBezTo>
                  <a:pt x="1094081" y="1905381"/>
                  <a:pt x="1087647" y="1911723"/>
                  <a:pt x="1087647" y="1911723"/>
                </a:cubicBezTo>
                <a:cubicBezTo>
                  <a:pt x="1087647" y="1911723"/>
                  <a:pt x="1087647" y="1911723"/>
                  <a:pt x="1081212" y="1911723"/>
                </a:cubicBezTo>
                <a:cubicBezTo>
                  <a:pt x="1081212" y="1911723"/>
                  <a:pt x="1081212" y="1918065"/>
                  <a:pt x="1081212" y="1918065"/>
                </a:cubicBezTo>
                <a:cubicBezTo>
                  <a:pt x="1068344" y="1924407"/>
                  <a:pt x="1036174" y="1937090"/>
                  <a:pt x="1023306" y="1943432"/>
                </a:cubicBezTo>
                <a:cubicBezTo>
                  <a:pt x="1010438" y="1949774"/>
                  <a:pt x="1004004" y="1956116"/>
                  <a:pt x="997570" y="1956116"/>
                </a:cubicBezTo>
                <a:cubicBezTo>
                  <a:pt x="984702" y="1962458"/>
                  <a:pt x="971833" y="1968800"/>
                  <a:pt x="965399" y="1975142"/>
                </a:cubicBezTo>
                <a:cubicBezTo>
                  <a:pt x="965399" y="1975142"/>
                  <a:pt x="965399" y="1981483"/>
                  <a:pt x="965399" y="1981483"/>
                </a:cubicBezTo>
                <a:cubicBezTo>
                  <a:pt x="965399" y="1981483"/>
                  <a:pt x="958965" y="1981483"/>
                  <a:pt x="958965" y="1981483"/>
                </a:cubicBezTo>
                <a:cubicBezTo>
                  <a:pt x="958965" y="1987825"/>
                  <a:pt x="958965" y="1987825"/>
                  <a:pt x="958965" y="1987825"/>
                </a:cubicBezTo>
                <a:cubicBezTo>
                  <a:pt x="958965" y="1987825"/>
                  <a:pt x="958965" y="1987825"/>
                  <a:pt x="958965" y="1994167"/>
                </a:cubicBezTo>
                <a:cubicBezTo>
                  <a:pt x="952531" y="1994167"/>
                  <a:pt x="952531" y="1994167"/>
                  <a:pt x="952531" y="1994167"/>
                </a:cubicBezTo>
                <a:cubicBezTo>
                  <a:pt x="952531" y="1994167"/>
                  <a:pt x="952531" y="1994167"/>
                  <a:pt x="952531" y="2000509"/>
                </a:cubicBezTo>
                <a:cubicBezTo>
                  <a:pt x="946097" y="2000509"/>
                  <a:pt x="946097" y="2000509"/>
                  <a:pt x="946097" y="2000509"/>
                </a:cubicBezTo>
                <a:cubicBezTo>
                  <a:pt x="939663" y="2000509"/>
                  <a:pt x="939663" y="2006851"/>
                  <a:pt x="939663" y="2006851"/>
                </a:cubicBezTo>
                <a:cubicBezTo>
                  <a:pt x="939663" y="2006851"/>
                  <a:pt x="939663" y="2006851"/>
                  <a:pt x="933229" y="2006851"/>
                </a:cubicBezTo>
                <a:cubicBezTo>
                  <a:pt x="933229" y="2006851"/>
                  <a:pt x="933229" y="2006851"/>
                  <a:pt x="926795" y="2006851"/>
                </a:cubicBezTo>
                <a:cubicBezTo>
                  <a:pt x="920361" y="2013193"/>
                  <a:pt x="920361" y="2013193"/>
                  <a:pt x="920361" y="2013193"/>
                </a:cubicBezTo>
                <a:cubicBezTo>
                  <a:pt x="920361" y="2013193"/>
                  <a:pt x="913927" y="2013193"/>
                  <a:pt x="913927" y="2013193"/>
                </a:cubicBezTo>
                <a:cubicBezTo>
                  <a:pt x="907493" y="2013193"/>
                  <a:pt x="907493" y="2013193"/>
                  <a:pt x="901059" y="2013193"/>
                </a:cubicBezTo>
                <a:cubicBezTo>
                  <a:pt x="894625" y="2006851"/>
                  <a:pt x="894625" y="2006851"/>
                  <a:pt x="894625" y="2006851"/>
                </a:cubicBezTo>
                <a:cubicBezTo>
                  <a:pt x="875323" y="2006851"/>
                  <a:pt x="862454" y="2006851"/>
                  <a:pt x="843152" y="2025877"/>
                </a:cubicBezTo>
                <a:cubicBezTo>
                  <a:pt x="823850" y="2044902"/>
                  <a:pt x="817416" y="2044902"/>
                  <a:pt x="810982" y="2051244"/>
                </a:cubicBezTo>
                <a:cubicBezTo>
                  <a:pt x="804548" y="2051244"/>
                  <a:pt x="804548" y="2051244"/>
                  <a:pt x="798114" y="2057586"/>
                </a:cubicBezTo>
                <a:cubicBezTo>
                  <a:pt x="791680" y="2057586"/>
                  <a:pt x="785246" y="2063928"/>
                  <a:pt x="785246" y="2063928"/>
                </a:cubicBezTo>
                <a:cubicBezTo>
                  <a:pt x="772378" y="2063928"/>
                  <a:pt x="765944" y="2057586"/>
                  <a:pt x="759509" y="2051244"/>
                </a:cubicBezTo>
                <a:cubicBezTo>
                  <a:pt x="753075" y="2044902"/>
                  <a:pt x="746641" y="2044902"/>
                  <a:pt x="746641" y="2044902"/>
                </a:cubicBezTo>
                <a:cubicBezTo>
                  <a:pt x="740207" y="2044902"/>
                  <a:pt x="733773" y="2044902"/>
                  <a:pt x="727339" y="2051244"/>
                </a:cubicBezTo>
                <a:cubicBezTo>
                  <a:pt x="720905" y="2051244"/>
                  <a:pt x="714471" y="2057586"/>
                  <a:pt x="708037" y="2057586"/>
                </a:cubicBezTo>
                <a:cubicBezTo>
                  <a:pt x="701603" y="2057586"/>
                  <a:pt x="695169" y="2063928"/>
                  <a:pt x="688735" y="2070270"/>
                </a:cubicBezTo>
                <a:cubicBezTo>
                  <a:pt x="682301" y="2076612"/>
                  <a:pt x="675867" y="2082953"/>
                  <a:pt x="669433" y="2082953"/>
                </a:cubicBezTo>
                <a:cubicBezTo>
                  <a:pt x="662999" y="2082953"/>
                  <a:pt x="656565" y="2082953"/>
                  <a:pt x="650130" y="2082953"/>
                </a:cubicBezTo>
                <a:cubicBezTo>
                  <a:pt x="643696" y="2089295"/>
                  <a:pt x="637262" y="2089295"/>
                  <a:pt x="637262" y="2095637"/>
                </a:cubicBezTo>
                <a:cubicBezTo>
                  <a:pt x="637262" y="2095637"/>
                  <a:pt x="637262" y="2101979"/>
                  <a:pt x="637262" y="2101979"/>
                </a:cubicBezTo>
                <a:cubicBezTo>
                  <a:pt x="637262" y="2101979"/>
                  <a:pt x="637262" y="2108321"/>
                  <a:pt x="637262" y="2108321"/>
                </a:cubicBezTo>
                <a:cubicBezTo>
                  <a:pt x="637262" y="2108321"/>
                  <a:pt x="637262" y="2108321"/>
                  <a:pt x="637262" y="2114663"/>
                </a:cubicBezTo>
                <a:cubicBezTo>
                  <a:pt x="637262" y="2121005"/>
                  <a:pt x="630828" y="2121005"/>
                  <a:pt x="630828" y="2121005"/>
                </a:cubicBezTo>
                <a:cubicBezTo>
                  <a:pt x="630828" y="2127346"/>
                  <a:pt x="630828" y="2127346"/>
                  <a:pt x="630828" y="2127346"/>
                </a:cubicBezTo>
                <a:cubicBezTo>
                  <a:pt x="630828" y="2127346"/>
                  <a:pt x="630828" y="2133688"/>
                  <a:pt x="624394" y="2133688"/>
                </a:cubicBezTo>
                <a:cubicBezTo>
                  <a:pt x="637262" y="2190765"/>
                  <a:pt x="637262" y="2190765"/>
                  <a:pt x="637262" y="2190765"/>
                </a:cubicBezTo>
                <a:cubicBezTo>
                  <a:pt x="643696" y="2190765"/>
                  <a:pt x="650130" y="2190765"/>
                  <a:pt x="656565" y="2197107"/>
                </a:cubicBezTo>
                <a:cubicBezTo>
                  <a:pt x="675867" y="2203449"/>
                  <a:pt x="708037" y="2222475"/>
                  <a:pt x="708037" y="2235158"/>
                </a:cubicBezTo>
                <a:cubicBezTo>
                  <a:pt x="708037" y="2241500"/>
                  <a:pt x="708037" y="2241500"/>
                  <a:pt x="708037" y="2241500"/>
                </a:cubicBezTo>
                <a:cubicBezTo>
                  <a:pt x="714471" y="2266868"/>
                  <a:pt x="720905" y="2330286"/>
                  <a:pt x="727339" y="2336628"/>
                </a:cubicBezTo>
                <a:cubicBezTo>
                  <a:pt x="733773" y="2342970"/>
                  <a:pt x="740207" y="2342970"/>
                  <a:pt x="746641" y="2349312"/>
                </a:cubicBezTo>
                <a:cubicBezTo>
                  <a:pt x="778812" y="2374679"/>
                  <a:pt x="791680" y="2381021"/>
                  <a:pt x="791680" y="2387363"/>
                </a:cubicBezTo>
                <a:cubicBezTo>
                  <a:pt x="791680" y="2393705"/>
                  <a:pt x="791680" y="2419073"/>
                  <a:pt x="823850" y="2438098"/>
                </a:cubicBezTo>
                <a:cubicBezTo>
                  <a:pt x="823850" y="2438098"/>
                  <a:pt x="830284" y="2438098"/>
                  <a:pt x="836718" y="2444440"/>
                </a:cubicBezTo>
                <a:cubicBezTo>
                  <a:pt x="843152" y="2444440"/>
                  <a:pt x="849586" y="2450782"/>
                  <a:pt x="849586" y="2450782"/>
                </a:cubicBezTo>
                <a:cubicBezTo>
                  <a:pt x="849586" y="2450782"/>
                  <a:pt x="856020" y="2450782"/>
                  <a:pt x="856020" y="2450782"/>
                </a:cubicBezTo>
                <a:cubicBezTo>
                  <a:pt x="856020" y="2457124"/>
                  <a:pt x="862454" y="2457124"/>
                  <a:pt x="862454" y="2457124"/>
                </a:cubicBezTo>
                <a:cubicBezTo>
                  <a:pt x="868888" y="2457124"/>
                  <a:pt x="868888" y="2457124"/>
                  <a:pt x="868888" y="2457124"/>
                </a:cubicBezTo>
                <a:cubicBezTo>
                  <a:pt x="868888" y="2463466"/>
                  <a:pt x="868888" y="2463466"/>
                  <a:pt x="875323" y="2463466"/>
                </a:cubicBezTo>
                <a:cubicBezTo>
                  <a:pt x="875323" y="2457124"/>
                  <a:pt x="875323" y="2457124"/>
                  <a:pt x="875323" y="2457124"/>
                </a:cubicBezTo>
                <a:cubicBezTo>
                  <a:pt x="907493" y="2457124"/>
                  <a:pt x="907493" y="2457124"/>
                  <a:pt x="907493" y="2457124"/>
                </a:cubicBezTo>
                <a:cubicBezTo>
                  <a:pt x="907493" y="2457124"/>
                  <a:pt x="913927" y="2457124"/>
                  <a:pt x="913927" y="2457124"/>
                </a:cubicBezTo>
                <a:cubicBezTo>
                  <a:pt x="913927" y="2457124"/>
                  <a:pt x="913927" y="2463466"/>
                  <a:pt x="913927" y="2463466"/>
                </a:cubicBezTo>
                <a:cubicBezTo>
                  <a:pt x="913927" y="2463466"/>
                  <a:pt x="920361" y="2463466"/>
                  <a:pt x="920361" y="2463466"/>
                </a:cubicBezTo>
                <a:cubicBezTo>
                  <a:pt x="920361" y="2463466"/>
                  <a:pt x="920361" y="2463466"/>
                  <a:pt x="926795" y="2463466"/>
                </a:cubicBezTo>
                <a:cubicBezTo>
                  <a:pt x="926795" y="2463466"/>
                  <a:pt x="926795" y="2457124"/>
                  <a:pt x="926795" y="2457124"/>
                </a:cubicBezTo>
                <a:cubicBezTo>
                  <a:pt x="933229" y="2457124"/>
                  <a:pt x="933229" y="2457124"/>
                  <a:pt x="933229" y="2450782"/>
                </a:cubicBezTo>
                <a:cubicBezTo>
                  <a:pt x="933229" y="2450782"/>
                  <a:pt x="939663" y="2450782"/>
                  <a:pt x="939663" y="2450782"/>
                </a:cubicBezTo>
                <a:cubicBezTo>
                  <a:pt x="939663" y="2444440"/>
                  <a:pt x="939663" y="2444440"/>
                  <a:pt x="946097" y="2444440"/>
                </a:cubicBezTo>
                <a:cubicBezTo>
                  <a:pt x="946097" y="2444440"/>
                  <a:pt x="946097" y="2444440"/>
                  <a:pt x="952531" y="2438098"/>
                </a:cubicBezTo>
                <a:cubicBezTo>
                  <a:pt x="958965" y="2438098"/>
                  <a:pt x="958965" y="2438098"/>
                  <a:pt x="965399" y="2431756"/>
                </a:cubicBezTo>
                <a:cubicBezTo>
                  <a:pt x="971833" y="2431756"/>
                  <a:pt x="971833" y="2431756"/>
                  <a:pt x="978267" y="2431756"/>
                </a:cubicBezTo>
                <a:cubicBezTo>
                  <a:pt x="978267" y="2425414"/>
                  <a:pt x="978267" y="2425414"/>
                  <a:pt x="978267" y="2425414"/>
                </a:cubicBezTo>
                <a:cubicBezTo>
                  <a:pt x="984702" y="2425414"/>
                  <a:pt x="984702" y="2425414"/>
                  <a:pt x="991136" y="2425414"/>
                </a:cubicBezTo>
                <a:cubicBezTo>
                  <a:pt x="997570" y="2425414"/>
                  <a:pt x="997570" y="2425414"/>
                  <a:pt x="1004004" y="2425414"/>
                </a:cubicBezTo>
                <a:cubicBezTo>
                  <a:pt x="1029740" y="2425414"/>
                  <a:pt x="1074778" y="2457124"/>
                  <a:pt x="1087647" y="2476149"/>
                </a:cubicBezTo>
                <a:cubicBezTo>
                  <a:pt x="1094081" y="2488833"/>
                  <a:pt x="1100515" y="2495175"/>
                  <a:pt x="1094081" y="2501517"/>
                </a:cubicBezTo>
                <a:cubicBezTo>
                  <a:pt x="1087647" y="2514201"/>
                  <a:pt x="1042608" y="2583961"/>
                  <a:pt x="1016872" y="2590303"/>
                </a:cubicBezTo>
                <a:cubicBezTo>
                  <a:pt x="1016872" y="2590303"/>
                  <a:pt x="1010438" y="2590303"/>
                  <a:pt x="1010438" y="2590303"/>
                </a:cubicBezTo>
                <a:cubicBezTo>
                  <a:pt x="1010438" y="2590303"/>
                  <a:pt x="1004004" y="2590303"/>
                  <a:pt x="1004004" y="2590303"/>
                </a:cubicBezTo>
                <a:cubicBezTo>
                  <a:pt x="1004004" y="2590303"/>
                  <a:pt x="997570" y="2590303"/>
                  <a:pt x="991136" y="2590303"/>
                </a:cubicBezTo>
                <a:cubicBezTo>
                  <a:pt x="991136" y="2596645"/>
                  <a:pt x="991136" y="2596645"/>
                  <a:pt x="991136" y="2596645"/>
                </a:cubicBezTo>
                <a:cubicBezTo>
                  <a:pt x="991136" y="2596645"/>
                  <a:pt x="991136" y="2602987"/>
                  <a:pt x="991136" y="2602987"/>
                </a:cubicBezTo>
                <a:cubicBezTo>
                  <a:pt x="991136" y="2609329"/>
                  <a:pt x="984702" y="2609329"/>
                  <a:pt x="984702" y="2609329"/>
                </a:cubicBezTo>
                <a:cubicBezTo>
                  <a:pt x="984702" y="2615670"/>
                  <a:pt x="997570" y="2628354"/>
                  <a:pt x="1004004" y="2641038"/>
                </a:cubicBezTo>
                <a:cubicBezTo>
                  <a:pt x="1010438" y="2647380"/>
                  <a:pt x="1023306" y="2660064"/>
                  <a:pt x="1029740" y="2672747"/>
                </a:cubicBezTo>
                <a:cubicBezTo>
                  <a:pt x="1029740" y="2679089"/>
                  <a:pt x="1029740" y="2691773"/>
                  <a:pt x="1029740" y="2698115"/>
                </a:cubicBezTo>
                <a:cubicBezTo>
                  <a:pt x="1023306" y="2704457"/>
                  <a:pt x="1010438" y="2710799"/>
                  <a:pt x="997570" y="2710799"/>
                </a:cubicBezTo>
                <a:cubicBezTo>
                  <a:pt x="991136" y="2710799"/>
                  <a:pt x="978267" y="2710799"/>
                  <a:pt x="971833" y="2704457"/>
                </a:cubicBezTo>
                <a:cubicBezTo>
                  <a:pt x="971833" y="2698115"/>
                  <a:pt x="971833" y="2698115"/>
                  <a:pt x="965399" y="2698115"/>
                </a:cubicBezTo>
                <a:cubicBezTo>
                  <a:pt x="965399" y="2698115"/>
                  <a:pt x="965399" y="2704457"/>
                  <a:pt x="965399" y="2704457"/>
                </a:cubicBezTo>
                <a:cubicBezTo>
                  <a:pt x="958965" y="2710799"/>
                  <a:pt x="958965" y="2723482"/>
                  <a:pt x="965399" y="2723482"/>
                </a:cubicBezTo>
                <a:cubicBezTo>
                  <a:pt x="971833" y="2736166"/>
                  <a:pt x="971833" y="2742508"/>
                  <a:pt x="978267" y="2755192"/>
                </a:cubicBezTo>
                <a:cubicBezTo>
                  <a:pt x="978267" y="2767875"/>
                  <a:pt x="978267" y="2780559"/>
                  <a:pt x="991136" y="2780559"/>
                </a:cubicBezTo>
                <a:cubicBezTo>
                  <a:pt x="997570" y="2780559"/>
                  <a:pt x="1010438" y="2793243"/>
                  <a:pt x="1016872" y="2799585"/>
                </a:cubicBezTo>
                <a:cubicBezTo>
                  <a:pt x="1029740" y="2812269"/>
                  <a:pt x="1036174" y="2824952"/>
                  <a:pt x="1049042" y="2824952"/>
                </a:cubicBezTo>
                <a:cubicBezTo>
                  <a:pt x="1068344" y="2824952"/>
                  <a:pt x="1087647" y="2850320"/>
                  <a:pt x="1094081" y="2863003"/>
                </a:cubicBezTo>
                <a:cubicBezTo>
                  <a:pt x="1094081" y="2863003"/>
                  <a:pt x="1100515" y="2863003"/>
                  <a:pt x="1100515" y="2869345"/>
                </a:cubicBezTo>
                <a:cubicBezTo>
                  <a:pt x="1100515" y="2869345"/>
                  <a:pt x="1106949" y="2869345"/>
                  <a:pt x="1106949" y="2869345"/>
                </a:cubicBezTo>
                <a:cubicBezTo>
                  <a:pt x="1113383" y="2869345"/>
                  <a:pt x="1113383" y="2875687"/>
                  <a:pt x="1113383" y="2875687"/>
                </a:cubicBezTo>
                <a:cubicBezTo>
                  <a:pt x="1113383" y="2875687"/>
                  <a:pt x="1113383" y="2875687"/>
                  <a:pt x="1119817" y="2875687"/>
                </a:cubicBezTo>
                <a:cubicBezTo>
                  <a:pt x="1119817" y="2882029"/>
                  <a:pt x="1119817" y="2882029"/>
                  <a:pt x="1119817" y="2882029"/>
                </a:cubicBezTo>
                <a:cubicBezTo>
                  <a:pt x="1119817" y="2882029"/>
                  <a:pt x="1126251" y="2882029"/>
                  <a:pt x="1126251" y="2888371"/>
                </a:cubicBezTo>
                <a:cubicBezTo>
                  <a:pt x="1126251" y="2888371"/>
                  <a:pt x="1126251" y="2894713"/>
                  <a:pt x="1126251" y="2894713"/>
                </a:cubicBezTo>
                <a:cubicBezTo>
                  <a:pt x="1126251" y="2894713"/>
                  <a:pt x="1132685" y="2894713"/>
                  <a:pt x="1132685" y="2894713"/>
                </a:cubicBezTo>
                <a:cubicBezTo>
                  <a:pt x="1132685" y="2894713"/>
                  <a:pt x="1139119" y="2894713"/>
                  <a:pt x="1139119" y="2894713"/>
                </a:cubicBezTo>
                <a:cubicBezTo>
                  <a:pt x="1139119" y="2894713"/>
                  <a:pt x="1139119" y="2894713"/>
                  <a:pt x="1145553" y="2894713"/>
                </a:cubicBezTo>
                <a:cubicBezTo>
                  <a:pt x="1145553" y="2894713"/>
                  <a:pt x="1145553" y="2888371"/>
                  <a:pt x="1145553" y="2888371"/>
                </a:cubicBezTo>
                <a:cubicBezTo>
                  <a:pt x="1151987" y="2888371"/>
                  <a:pt x="1151987" y="2888371"/>
                  <a:pt x="1151987" y="2888371"/>
                </a:cubicBezTo>
                <a:cubicBezTo>
                  <a:pt x="1151987" y="2888371"/>
                  <a:pt x="1151987" y="2888371"/>
                  <a:pt x="1158421" y="2888371"/>
                </a:cubicBezTo>
                <a:cubicBezTo>
                  <a:pt x="1158421" y="2875687"/>
                  <a:pt x="1171289" y="2875687"/>
                  <a:pt x="1184157" y="2875687"/>
                </a:cubicBezTo>
                <a:cubicBezTo>
                  <a:pt x="1190591" y="2875687"/>
                  <a:pt x="1209894" y="2882029"/>
                  <a:pt x="1229196" y="2894713"/>
                </a:cubicBezTo>
                <a:cubicBezTo>
                  <a:pt x="1242064" y="2907397"/>
                  <a:pt x="1274234" y="2932764"/>
                  <a:pt x="1306405" y="2951790"/>
                </a:cubicBezTo>
                <a:cubicBezTo>
                  <a:pt x="1332141" y="2970815"/>
                  <a:pt x="1357877" y="2989841"/>
                  <a:pt x="1377179" y="3002524"/>
                </a:cubicBezTo>
                <a:cubicBezTo>
                  <a:pt x="1402915" y="3021550"/>
                  <a:pt x="1460822" y="3046918"/>
                  <a:pt x="1499426" y="3053259"/>
                </a:cubicBezTo>
                <a:cubicBezTo>
                  <a:pt x="1499426" y="3053259"/>
                  <a:pt x="1505860" y="3053259"/>
                  <a:pt x="1505860" y="3053259"/>
                </a:cubicBezTo>
                <a:cubicBezTo>
                  <a:pt x="1512294" y="3053259"/>
                  <a:pt x="1512294" y="3053259"/>
                  <a:pt x="1512294" y="3053259"/>
                </a:cubicBezTo>
                <a:cubicBezTo>
                  <a:pt x="1525163" y="3053259"/>
                  <a:pt x="1538031" y="3059601"/>
                  <a:pt x="1550899" y="3059601"/>
                </a:cubicBezTo>
                <a:cubicBezTo>
                  <a:pt x="1563767" y="3065943"/>
                  <a:pt x="1583069" y="3072285"/>
                  <a:pt x="1602371" y="3072285"/>
                </a:cubicBezTo>
                <a:cubicBezTo>
                  <a:pt x="1608805" y="3072285"/>
                  <a:pt x="1615239" y="3072285"/>
                  <a:pt x="1621673" y="3072285"/>
                </a:cubicBezTo>
                <a:cubicBezTo>
                  <a:pt x="1621673" y="3072285"/>
                  <a:pt x="1628107" y="3065943"/>
                  <a:pt x="1628107" y="3065943"/>
                </a:cubicBezTo>
                <a:cubicBezTo>
                  <a:pt x="1634542" y="3065943"/>
                  <a:pt x="1634542" y="3059601"/>
                  <a:pt x="1640976" y="3059601"/>
                </a:cubicBezTo>
                <a:cubicBezTo>
                  <a:pt x="1647410" y="3053259"/>
                  <a:pt x="1647410" y="3046918"/>
                  <a:pt x="1653844" y="3046918"/>
                </a:cubicBezTo>
                <a:cubicBezTo>
                  <a:pt x="1653844" y="3046918"/>
                  <a:pt x="1660278" y="3053259"/>
                  <a:pt x="1666712" y="3059601"/>
                </a:cubicBezTo>
                <a:cubicBezTo>
                  <a:pt x="1673146" y="3065943"/>
                  <a:pt x="1673146" y="3072285"/>
                  <a:pt x="1673146" y="3084969"/>
                </a:cubicBezTo>
                <a:cubicBezTo>
                  <a:pt x="1673146" y="3091311"/>
                  <a:pt x="1673146" y="3097653"/>
                  <a:pt x="1673146" y="3097653"/>
                </a:cubicBezTo>
                <a:cubicBezTo>
                  <a:pt x="1673146" y="3103994"/>
                  <a:pt x="1673146" y="3103994"/>
                  <a:pt x="1673146" y="3103994"/>
                </a:cubicBezTo>
                <a:cubicBezTo>
                  <a:pt x="1673146" y="3110336"/>
                  <a:pt x="1673146" y="3110336"/>
                  <a:pt x="1673146" y="3110336"/>
                </a:cubicBezTo>
                <a:cubicBezTo>
                  <a:pt x="1679580" y="3103994"/>
                  <a:pt x="1679580" y="3103994"/>
                  <a:pt x="1686014" y="3097653"/>
                </a:cubicBezTo>
                <a:cubicBezTo>
                  <a:pt x="1692448" y="3065943"/>
                  <a:pt x="1711750" y="3059601"/>
                  <a:pt x="1724618" y="3053259"/>
                </a:cubicBezTo>
                <a:cubicBezTo>
                  <a:pt x="1731052" y="3053259"/>
                  <a:pt x="1731052" y="3053259"/>
                  <a:pt x="1737486" y="3046918"/>
                </a:cubicBezTo>
                <a:cubicBezTo>
                  <a:pt x="1750355" y="3034234"/>
                  <a:pt x="1769657" y="3040576"/>
                  <a:pt x="1801827" y="3059601"/>
                </a:cubicBezTo>
                <a:cubicBezTo>
                  <a:pt x="1814695" y="3059601"/>
                  <a:pt x="1821129" y="3059601"/>
                  <a:pt x="1827563" y="3059601"/>
                </a:cubicBezTo>
                <a:cubicBezTo>
                  <a:pt x="1833997" y="3059601"/>
                  <a:pt x="1833997" y="3059601"/>
                  <a:pt x="1840431" y="3059601"/>
                </a:cubicBezTo>
                <a:cubicBezTo>
                  <a:pt x="1846865" y="3059601"/>
                  <a:pt x="1846865" y="3059601"/>
                  <a:pt x="1853300" y="3059601"/>
                </a:cubicBezTo>
                <a:cubicBezTo>
                  <a:pt x="1859734" y="3059601"/>
                  <a:pt x="1859734" y="3065943"/>
                  <a:pt x="1866168" y="3065943"/>
                </a:cubicBezTo>
                <a:cubicBezTo>
                  <a:pt x="1872602" y="3065943"/>
                  <a:pt x="1872602" y="3065943"/>
                  <a:pt x="1872602" y="3072285"/>
                </a:cubicBezTo>
                <a:cubicBezTo>
                  <a:pt x="1879036" y="3072285"/>
                  <a:pt x="1879036" y="3072285"/>
                  <a:pt x="1879036" y="3072285"/>
                </a:cubicBezTo>
                <a:cubicBezTo>
                  <a:pt x="1879036" y="3078627"/>
                  <a:pt x="1885470" y="3078627"/>
                  <a:pt x="1885470" y="3078627"/>
                </a:cubicBezTo>
                <a:cubicBezTo>
                  <a:pt x="1885470" y="3078627"/>
                  <a:pt x="1891904" y="3078627"/>
                  <a:pt x="1898338" y="3072285"/>
                </a:cubicBezTo>
                <a:cubicBezTo>
                  <a:pt x="1904772" y="3072285"/>
                  <a:pt x="1904772" y="3072285"/>
                  <a:pt x="1904772" y="3072285"/>
                </a:cubicBezTo>
                <a:cubicBezTo>
                  <a:pt x="1904772" y="3072285"/>
                  <a:pt x="1911206" y="3072285"/>
                  <a:pt x="1911206" y="3072285"/>
                </a:cubicBezTo>
                <a:cubicBezTo>
                  <a:pt x="1911206" y="3072285"/>
                  <a:pt x="1924074" y="3059601"/>
                  <a:pt x="1924074" y="3053259"/>
                </a:cubicBezTo>
                <a:cubicBezTo>
                  <a:pt x="1930508" y="3053259"/>
                  <a:pt x="1936942" y="3046918"/>
                  <a:pt x="1936942" y="3040576"/>
                </a:cubicBezTo>
                <a:cubicBezTo>
                  <a:pt x="1943376" y="3034234"/>
                  <a:pt x="1943376" y="3034234"/>
                  <a:pt x="1949810" y="3027892"/>
                </a:cubicBezTo>
                <a:cubicBezTo>
                  <a:pt x="1956244" y="3021550"/>
                  <a:pt x="1956244" y="3008866"/>
                  <a:pt x="1975547" y="3008866"/>
                </a:cubicBezTo>
                <a:cubicBezTo>
                  <a:pt x="1981981" y="3015208"/>
                  <a:pt x="1981981" y="3008866"/>
                  <a:pt x="1994849" y="3002524"/>
                </a:cubicBezTo>
                <a:cubicBezTo>
                  <a:pt x="2001283" y="2989841"/>
                  <a:pt x="2014151" y="2983499"/>
                  <a:pt x="2033453" y="2970815"/>
                </a:cubicBezTo>
                <a:cubicBezTo>
                  <a:pt x="2039887" y="2970815"/>
                  <a:pt x="2052755" y="2964473"/>
                  <a:pt x="2065623" y="2964473"/>
                </a:cubicBezTo>
                <a:cubicBezTo>
                  <a:pt x="2072058" y="2964473"/>
                  <a:pt x="2084926" y="2970815"/>
                  <a:pt x="2091360" y="2970815"/>
                </a:cubicBezTo>
                <a:cubicBezTo>
                  <a:pt x="2104228" y="2970815"/>
                  <a:pt x="2110662" y="2977157"/>
                  <a:pt x="2117096" y="2970815"/>
                </a:cubicBezTo>
                <a:cubicBezTo>
                  <a:pt x="2129964" y="2958131"/>
                  <a:pt x="2142832" y="2958131"/>
                  <a:pt x="2149266" y="2958131"/>
                </a:cubicBezTo>
                <a:cubicBezTo>
                  <a:pt x="2162134" y="2958131"/>
                  <a:pt x="2162134" y="2958131"/>
                  <a:pt x="2162134" y="2970815"/>
                </a:cubicBezTo>
                <a:cubicBezTo>
                  <a:pt x="2162134" y="2977157"/>
                  <a:pt x="2168568" y="2983499"/>
                  <a:pt x="2175002" y="2989841"/>
                </a:cubicBezTo>
                <a:cubicBezTo>
                  <a:pt x="2181437" y="2996183"/>
                  <a:pt x="2187871" y="3008866"/>
                  <a:pt x="2194305" y="3015208"/>
                </a:cubicBezTo>
                <a:cubicBezTo>
                  <a:pt x="2194305" y="3015208"/>
                  <a:pt x="2194305" y="3021550"/>
                  <a:pt x="2194305" y="3021550"/>
                </a:cubicBezTo>
                <a:cubicBezTo>
                  <a:pt x="2200739" y="3021550"/>
                  <a:pt x="2200739" y="3021550"/>
                  <a:pt x="2200739" y="3021550"/>
                </a:cubicBezTo>
                <a:cubicBezTo>
                  <a:pt x="2200739" y="3021550"/>
                  <a:pt x="2200739" y="3027892"/>
                  <a:pt x="2207173" y="3027892"/>
                </a:cubicBezTo>
                <a:cubicBezTo>
                  <a:pt x="2207173" y="3027892"/>
                  <a:pt x="2213607" y="3027892"/>
                  <a:pt x="2213607" y="3027892"/>
                </a:cubicBezTo>
                <a:cubicBezTo>
                  <a:pt x="2213607" y="3027892"/>
                  <a:pt x="2213607" y="3027892"/>
                  <a:pt x="2220041" y="3027892"/>
                </a:cubicBezTo>
                <a:cubicBezTo>
                  <a:pt x="2220041" y="3034234"/>
                  <a:pt x="2226475" y="3034234"/>
                  <a:pt x="2226475" y="3034234"/>
                </a:cubicBezTo>
                <a:cubicBezTo>
                  <a:pt x="2226475" y="3034234"/>
                  <a:pt x="2226475" y="3034234"/>
                  <a:pt x="2232909" y="3034234"/>
                </a:cubicBezTo>
                <a:cubicBezTo>
                  <a:pt x="2232909" y="3034234"/>
                  <a:pt x="2232909" y="3034234"/>
                  <a:pt x="2232909" y="3027892"/>
                </a:cubicBezTo>
                <a:cubicBezTo>
                  <a:pt x="2232909" y="3027892"/>
                  <a:pt x="2232909" y="3027892"/>
                  <a:pt x="2239343" y="3027892"/>
                </a:cubicBezTo>
                <a:cubicBezTo>
                  <a:pt x="2245777" y="3021550"/>
                  <a:pt x="2252211" y="3021550"/>
                  <a:pt x="2258645" y="3021550"/>
                </a:cubicBezTo>
                <a:cubicBezTo>
                  <a:pt x="2277947" y="3021550"/>
                  <a:pt x="2297250" y="3034234"/>
                  <a:pt x="2297250" y="3053259"/>
                </a:cubicBezTo>
                <a:cubicBezTo>
                  <a:pt x="2297250" y="3078627"/>
                  <a:pt x="2297250" y="3084969"/>
                  <a:pt x="2303684" y="3084969"/>
                </a:cubicBezTo>
                <a:cubicBezTo>
                  <a:pt x="2322986" y="3084969"/>
                  <a:pt x="2342288" y="3091311"/>
                  <a:pt x="2342288" y="3129362"/>
                </a:cubicBezTo>
                <a:cubicBezTo>
                  <a:pt x="2342288" y="3135704"/>
                  <a:pt x="2342288" y="3142046"/>
                  <a:pt x="2342288" y="3154729"/>
                </a:cubicBezTo>
                <a:cubicBezTo>
                  <a:pt x="2342288" y="3180097"/>
                  <a:pt x="2348722" y="3211806"/>
                  <a:pt x="2322986" y="3237174"/>
                </a:cubicBezTo>
                <a:cubicBezTo>
                  <a:pt x="2290816" y="3268883"/>
                  <a:pt x="2258645" y="3319618"/>
                  <a:pt x="2265079" y="3332302"/>
                </a:cubicBezTo>
                <a:cubicBezTo>
                  <a:pt x="2265079" y="3338644"/>
                  <a:pt x="2265079" y="3344985"/>
                  <a:pt x="2265079" y="3357669"/>
                </a:cubicBezTo>
                <a:cubicBezTo>
                  <a:pt x="2265079" y="3357669"/>
                  <a:pt x="2265079" y="3364011"/>
                  <a:pt x="2265079" y="3364011"/>
                </a:cubicBezTo>
                <a:cubicBezTo>
                  <a:pt x="2277947" y="3357669"/>
                  <a:pt x="2284381" y="3357669"/>
                  <a:pt x="2297250" y="3357669"/>
                </a:cubicBezTo>
                <a:cubicBezTo>
                  <a:pt x="2310118" y="3357669"/>
                  <a:pt x="2335854" y="3364011"/>
                  <a:pt x="2342288" y="3370353"/>
                </a:cubicBezTo>
                <a:cubicBezTo>
                  <a:pt x="2342288" y="3376695"/>
                  <a:pt x="2342288" y="3383037"/>
                  <a:pt x="2342288" y="3383037"/>
                </a:cubicBezTo>
                <a:cubicBezTo>
                  <a:pt x="2335854" y="3389379"/>
                  <a:pt x="2335854" y="3408404"/>
                  <a:pt x="2348722" y="3421088"/>
                </a:cubicBezTo>
                <a:cubicBezTo>
                  <a:pt x="2348722" y="3427430"/>
                  <a:pt x="2355156" y="3433772"/>
                  <a:pt x="2361590" y="3433772"/>
                </a:cubicBezTo>
                <a:cubicBezTo>
                  <a:pt x="2374458" y="3433772"/>
                  <a:pt x="2380892" y="3440114"/>
                  <a:pt x="2387326" y="3446455"/>
                </a:cubicBezTo>
                <a:cubicBezTo>
                  <a:pt x="2393761" y="3452797"/>
                  <a:pt x="2393761" y="3459139"/>
                  <a:pt x="2393761" y="3471823"/>
                </a:cubicBezTo>
                <a:cubicBezTo>
                  <a:pt x="2387326" y="3478165"/>
                  <a:pt x="2387326" y="3478165"/>
                  <a:pt x="2387326" y="3478165"/>
                </a:cubicBezTo>
                <a:cubicBezTo>
                  <a:pt x="2387326" y="3484507"/>
                  <a:pt x="2380892" y="3509874"/>
                  <a:pt x="2380892" y="3509874"/>
                </a:cubicBezTo>
                <a:cubicBezTo>
                  <a:pt x="2380892" y="3509874"/>
                  <a:pt x="2387326" y="3509874"/>
                  <a:pt x="2387326" y="3509874"/>
                </a:cubicBezTo>
                <a:cubicBezTo>
                  <a:pt x="2400195" y="3509874"/>
                  <a:pt x="2419497" y="3509874"/>
                  <a:pt x="2425931" y="3522558"/>
                </a:cubicBezTo>
                <a:cubicBezTo>
                  <a:pt x="2432365" y="3522558"/>
                  <a:pt x="2432365" y="3528900"/>
                  <a:pt x="2432365" y="3541583"/>
                </a:cubicBezTo>
                <a:cubicBezTo>
                  <a:pt x="2432365" y="3541583"/>
                  <a:pt x="2432365" y="3547925"/>
                  <a:pt x="2438799" y="3554267"/>
                </a:cubicBezTo>
                <a:cubicBezTo>
                  <a:pt x="2438799" y="3560609"/>
                  <a:pt x="2451667" y="3560609"/>
                  <a:pt x="2470969" y="3554267"/>
                </a:cubicBezTo>
                <a:cubicBezTo>
                  <a:pt x="2470969" y="3554267"/>
                  <a:pt x="2477403" y="3554267"/>
                  <a:pt x="2477403" y="3547925"/>
                </a:cubicBezTo>
                <a:cubicBezTo>
                  <a:pt x="2483837" y="3547925"/>
                  <a:pt x="2483837" y="3547925"/>
                  <a:pt x="2490271" y="3547925"/>
                </a:cubicBezTo>
                <a:cubicBezTo>
                  <a:pt x="2490271" y="3547925"/>
                  <a:pt x="2496705" y="3547925"/>
                  <a:pt x="2496705" y="3547925"/>
                </a:cubicBezTo>
                <a:cubicBezTo>
                  <a:pt x="2503139" y="3547925"/>
                  <a:pt x="2503139" y="3547925"/>
                  <a:pt x="2503139" y="3547925"/>
                </a:cubicBezTo>
                <a:cubicBezTo>
                  <a:pt x="2503139" y="3547925"/>
                  <a:pt x="2509573" y="3547925"/>
                  <a:pt x="2509573" y="3547925"/>
                </a:cubicBezTo>
                <a:cubicBezTo>
                  <a:pt x="2516007" y="3547925"/>
                  <a:pt x="2516007" y="3554267"/>
                  <a:pt x="2522441" y="3560609"/>
                </a:cubicBezTo>
                <a:cubicBezTo>
                  <a:pt x="2528876" y="3573293"/>
                  <a:pt x="2528876" y="3579635"/>
                  <a:pt x="2541744" y="3579635"/>
                </a:cubicBezTo>
                <a:cubicBezTo>
                  <a:pt x="2548178" y="3566951"/>
                  <a:pt x="2541744" y="3541583"/>
                  <a:pt x="2535310" y="3535242"/>
                </a:cubicBezTo>
                <a:cubicBezTo>
                  <a:pt x="2528876" y="3528900"/>
                  <a:pt x="2535310" y="3509874"/>
                  <a:pt x="2535310" y="3503532"/>
                </a:cubicBezTo>
                <a:cubicBezTo>
                  <a:pt x="2541744" y="3490849"/>
                  <a:pt x="2548178" y="3484507"/>
                  <a:pt x="2548178" y="3484507"/>
                </a:cubicBezTo>
                <a:cubicBezTo>
                  <a:pt x="2554612" y="3484507"/>
                  <a:pt x="2554612" y="3490849"/>
                  <a:pt x="2561046" y="3490849"/>
                </a:cubicBezTo>
                <a:cubicBezTo>
                  <a:pt x="2561046" y="3490849"/>
                  <a:pt x="2561046" y="3490849"/>
                  <a:pt x="2567480" y="3490849"/>
                </a:cubicBezTo>
                <a:cubicBezTo>
                  <a:pt x="2567480" y="3490849"/>
                  <a:pt x="2573914" y="3490849"/>
                  <a:pt x="2573914" y="3490849"/>
                </a:cubicBezTo>
                <a:cubicBezTo>
                  <a:pt x="2573914" y="3490849"/>
                  <a:pt x="2580348" y="3490849"/>
                  <a:pt x="2580348" y="3484507"/>
                </a:cubicBezTo>
                <a:cubicBezTo>
                  <a:pt x="2586782" y="3484507"/>
                  <a:pt x="2586782" y="3484507"/>
                  <a:pt x="2593216" y="3478165"/>
                </a:cubicBezTo>
                <a:cubicBezTo>
                  <a:pt x="2593216" y="3478165"/>
                  <a:pt x="2593216" y="3478165"/>
                  <a:pt x="2599650" y="3471823"/>
                </a:cubicBezTo>
                <a:cubicBezTo>
                  <a:pt x="2599650" y="3471823"/>
                  <a:pt x="2606084" y="3465481"/>
                  <a:pt x="2612518" y="3465481"/>
                </a:cubicBezTo>
                <a:cubicBezTo>
                  <a:pt x="2618952" y="3465481"/>
                  <a:pt x="2618952" y="3465481"/>
                  <a:pt x="2625387" y="3465481"/>
                </a:cubicBezTo>
                <a:cubicBezTo>
                  <a:pt x="2625387" y="3465481"/>
                  <a:pt x="2631821" y="3471823"/>
                  <a:pt x="2631821" y="3471823"/>
                </a:cubicBezTo>
                <a:cubicBezTo>
                  <a:pt x="2638255" y="3471823"/>
                  <a:pt x="2644689" y="3478165"/>
                  <a:pt x="2651123" y="3471823"/>
                </a:cubicBezTo>
                <a:cubicBezTo>
                  <a:pt x="2657557" y="3465481"/>
                  <a:pt x="2657557" y="3459139"/>
                  <a:pt x="2663991" y="3459139"/>
                </a:cubicBezTo>
                <a:cubicBezTo>
                  <a:pt x="2670425" y="3459139"/>
                  <a:pt x="2676859" y="3459139"/>
                  <a:pt x="2683293" y="3465481"/>
                </a:cubicBezTo>
                <a:cubicBezTo>
                  <a:pt x="2696161" y="3465481"/>
                  <a:pt x="2709029" y="3471823"/>
                  <a:pt x="2715463" y="3465481"/>
                </a:cubicBezTo>
                <a:cubicBezTo>
                  <a:pt x="2728331" y="3459139"/>
                  <a:pt x="2741199" y="3459139"/>
                  <a:pt x="2747633" y="3465481"/>
                </a:cubicBezTo>
                <a:cubicBezTo>
                  <a:pt x="2754068" y="3465481"/>
                  <a:pt x="2754068" y="3465481"/>
                  <a:pt x="2760502" y="3465481"/>
                </a:cubicBezTo>
                <a:cubicBezTo>
                  <a:pt x="2760502" y="3465481"/>
                  <a:pt x="2760502" y="3465481"/>
                  <a:pt x="2760502" y="3459139"/>
                </a:cubicBezTo>
                <a:cubicBezTo>
                  <a:pt x="2773370" y="3446455"/>
                  <a:pt x="2805540" y="3421088"/>
                  <a:pt x="2818408" y="3421088"/>
                </a:cubicBezTo>
                <a:cubicBezTo>
                  <a:pt x="2824842" y="3421088"/>
                  <a:pt x="2831276" y="3421088"/>
                  <a:pt x="2831276" y="3421088"/>
                </a:cubicBezTo>
                <a:cubicBezTo>
                  <a:pt x="2831276" y="3427430"/>
                  <a:pt x="2831276" y="3427430"/>
                  <a:pt x="2837711" y="3427430"/>
                </a:cubicBezTo>
                <a:cubicBezTo>
                  <a:pt x="2844145" y="3433772"/>
                  <a:pt x="2850579" y="3446455"/>
                  <a:pt x="2889183" y="3452797"/>
                </a:cubicBezTo>
                <a:cubicBezTo>
                  <a:pt x="2902051" y="3452797"/>
                  <a:pt x="2914919" y="3459139"/>
                  <a:pt x="2914919" y="3465481"/>
                </a:cubicBezTo>
                <a:cubicBezTo>
                  <a:pt x="2921353" y="3471823"/>
                  <a:pt x="2921353" y="3484507"/>
                  <a:pt x="2914919" y="3490849"/>
                </a:cubicBezTo>
                <a:cubicBezTo>
                  <a:pt x="2914919" y="3497190"/>
                  <a:pt x="2914919" y="3497190"/>
                  <a:pt x="2914919" y="3503532"/>
                </a:cubicBezTo>
                <a:cubicBezTo>
                  <a:pt x="2914919" y="3509874"/>
                  <a:pt x="2959957" y="3547925"/>
                  <a:pt x="2979260" y="3547925"/>
                </a:cubicBezTo>
                <a:cubicBezTo>
                  <a:pt x="2979260" y="3547925"/>
                  <a:pt x="2985694" y="3547925"/>
                  <a:pt x="2985694" y="3547925"/>
                </a:cubicBezTo>
                <a:cubicBezTo>
                  <a:pt x="2985694" y="3547925"/>
                  <a:pt x="2985694" y="3554267"/>
                  <a:pt x="2985694" y="3554267"/>
                </a:cubicBezTo>
                <a:cubicBezTo>
                  <a:pt x="2985694" y="3554267"/>
                  <a:pt x="2992128" y="3554267"/>
                  <a:pt x="2992128" y="3560609"/>
                </a:cubicBezTo>
                <a:cubicBezTo>
                  <a:pt x="2998562" y="3560609"/>
                  <a:pt x="3004996" y="3554267"/>
                  <a:pt x="3004996" y="3554267"/>
                </a:cubicBezTo>
                <a:cubicBezTo>
                  <a:pt x="3017864" y="3560609"/>
                  <a:pt x="3017864" y="3560609"/>
                  <a:pt x="3017864" y="3560609"/>
                </a:cubicBezTo>
                <a:cubicBezTo>
                  <a:pt x="3024298" y="3560609"/>
                  <a:pt x="3030732" y="3554267"/>
                  <a:pt x="3030732" y="3554267"/>
                </a:cubicBezTo>
                <a:cubicBezTo>
                  <a:pt x="3037166" y="3541583"/>
                  <a:pt x="3043600" y="3535242"/>
                  <a:pt x="3050034" y="3535242"/>
                </a:cubicBezTo>
                <a:cubicBezTo>
                  <a:pt x="3062903" y="3535242"/>
                  <a:pt x="3075771" y="3541583"/>
                  <a:pt x="3082205" y="3554267"/>
                </a:cubicBezTo>
                <a:cubicBezTo>
                  <a:pt x="3088639" y="3560609"/>
                  <a:pt x="3088639" y="3560609"/>
                  <a:pt x="3095073" y="3560609"/>
                </a:cubicBezTo>
                <a:cubicBezTo>
                  <a:pt x="3101507" y="3560609"/>
                  <a:pt x="3107941" y="3560609"/>
                  <a:pt x="3114375" y="3554267"/>
                </a:cubicBezTo>
                <a:cubicBezTo>
                  <a:pt x="3120809" y="3547925"/>
                  <a:pt x="3127243" y="3547925"/>
                  <a:pt x="3127243" y="3547925"/>
                </a:cubicBezTo>
                <a:cubicBezTo>
                  <a:pt x="3140111" y="3547925"/>
                  <a:pt x="3146545" y="3547925"/>
                  <a:pt x="3146545" y="3560609"/>
                </a:cubicBezTo>
                <a:cubicBezTo>
                  <a:pt x="3152979" y="3566951"/>
                  <a:pt x="3152979" y="3585977"/>
                  <a:pt x="3140111" y="3592318"/>
                </a:cubicBezTo>
                <a:cubicBezTo>
                  <a:pt x="3140111" y="3592318"/>
                  <a:pt x="3140111" y="3598660"/>
                  <a:pt x="3140111" y="3598660"/>
                </a:cubicBezTo>
                <a:cubicBezTo>
                  <a:pt x="3140111" y="3611344"/>
                  <a:pt x="3146545" y="3630370"/>
                  <a:pt x="3159413" y="3643053"/>
                </a:cubicBezTo>
                <a:cubicBezTo>
                  <a:pt x="3159413" y="3649395"/>
                  <a:pt x="3165847" y="3649395"/>
                  <a:pt x="3165847" y="3649395"/>
                </a:cubicBezTo>
                <a:cubicBezTo>
                  <a:pt x="3165847" y="3649395"/>
                  <a:pt x="3172281" y="3630370"/>
                  <a:pt x="3165847" y="3617686"/>
                </a:cubicBezTo>
                <a:cubicBezTo>
                  <a:pt x="3159413" y="3598660"/>
                  <a:pt x="3191584" y="3579635"/>
                  <a:pt x="3275227" y="3554267"/>
                </a:cubicBezTo>
                <a:cubicBezTo>
                  <a:pt x="3339567" y="3528900"/>
                  <a:pt x="3403908" y="3484507"/>
                  <a:pt x="3410342" y="3471823"/>
                </a:cubicBezTo>
                <a:cubicBezTo>
                  <a:pt x="3410342" y="3471823"/>
                  <a:pt x="3410342" y="3465481"/>
                  <a:pt x="3416776" y="3465481"/>
                </a:cubicBezTo>
                <a:cubicBezTo>
                  <a:pt x="3423210" y="3465481"/>
                  <a:pt x="3429644" y="3471823"/>
                  <a:pt x="3436078" y="3471823"/>
                </a:cubicBezTo>
                <a:cubicBezTo>
                  <a:pt x="3455380" y="3478165"/>
                  <a:pt x="3474682" y="3478165"/>
                  <a:pt x="3481116" y="3471823"/>
                </a:cubicBezTo>
                <a:cubicBezTo>
                  <a:pt x="3500419" y="3459139"/>
                  <a:pt x="3558325" y="3452797"/>
                  <a:pt x="3603363" y="3452797"/>
                </a:cubicBezTo>
                <a:cubicBezTo>
                  <a:pt x="3609797" y="3452797"/>
                  <a:pt x="3609797" y="3452797"/>
                  <a:pt x="3609797" y="3452797"/>
                </a:cubicBezTo>
                <a:cubicBezTo>
                  <a:pt x="3622666" y="3452797"/>
                  <a:pt x="3622666" y="3446455"/>
                  <a:pt x="3629100" y="3440114"/>
                </a:cubicBezTo>
                <a:cubicBezTo>
                  <a:pt x="3635534" y="3433772"/>
                  <a:pt x="3641968" y="3421088"/>
                  <a:pt x="3648402" y="3414746"/>
                </a:cubicBezTo>
                <a:cubicBezTo>
                  <a:pt x="3661270" y="3408404"/>
                  <a:pt x="3661270" y="3402062"/>
                  <a:pt x="3667704" y="3402062"/>
                </a:cubicBezTo>
                <a:cubicBezTo>
                  <a:pt x="3674138" y="3389379"/>
                  <a:pt x="3680572" y="3389379"/>
                  <a:pt x="3693440" y="3383037"/>
                </a:cubicBezTo>
                <a:cubicBezTo>
                  <a:pt x="3719177" y="3376695"/>
                  <a:pt x="3732045" y="3351327"/>
                  <a:pt x="3732045" y="3344985"/>
                </a:cubicBezTo>
                <a:cubicBezTo>
                  <a:pt x="3732045" y="3332302"/>
                  <a:pt x="3744913" y="3325960"/>
                  <a:pt x="3764215" y="3325960"/>
                </a:cubicBezTo>
                <a:cubicBezTo>
                  <a:pt x="3770649" y="3319618"/>
                  <a:pt x="3783517" y="3313276"/>
                  <a:pt x="3783517" y="3313276"/>
                </a:cubicBezTo>
                <a:cubicBezTo>
                  <a:pt x="3783517" y="3300592"/>
                  <a:pt x="3796385" y="3300592"/>
                  <a:pt x="3802819" y="3294251"/>
                </a:cubicBezTo>
                <a:cubicBezTo>
                  <a:pt x="3809253" y="3287909"/>
                  <a:pt x="3822121" y="3281567"/>
                  <a:pt x="3822121" y="3281567"/>
                </a:cubicBezTo>
                <a:cubicBezTo>
                  <a:pt x="3822121" y="3262541"/>
                  <a:pt x="3828555" y="3262541"/>
                  <a:pt x="3841424" y="3256199"/>
                </a:cubicBezTo>
                <a:cubicBezTo>
                  <a:pt x="3841424" y="3256199"/>
                  <a:pt x="3847858" y="3249857"/>
                  <a:pt x="3854292" y="3249857"/>
                </a:cubicBezTo>
                <a:cubicBezTo>
                  <a:pt x="3854292" y="3243516"/>
                  <a:pt x="3854292" y="3237174"/>
                  <a:pt x="3854292" y="3224490"/>
                </a:cubicBezTo>
                <a:cubicBezTo>
                  <a:pt x="3854292" y="3211806"/>
                  <a:pt x="3847858" y="3192781"/>
                  <a:pt x="3867160" y="3192781"/>
                </a:cubicBezTo>
                <a:cubicBezTo>
                  <a:pt x="3867160" y="3186439"/>
                  <a:pt x="3860726" y="3180097"/>
                  <a:pt x="3860726" y="3173755"/>
                </a:cubicBezTo>
                <a:cubicBezTo>
                  <a:pt x="3854292" y="3173755"/>
                  <a:pt x="3854292" y="3167413"/>
                  <a:pt x="3847858" y="3167413"/>
                </a:cubicBezTo>
                <a:cubicBezTo>
                  <a:pt x="3847858" y="3161071"/>
                  <a:pt x="3847858" y="3161071"/>
                  <a:pt x="3854292" y="3154729"/>
                </a:cubicBezTo>
                <a:cubicBezTo>
                  <a:pt x="3854292" y="3148388"/>
                  <a:pt x="3860726" y="3148388"/>
                  <a:pt x="3873594" y="3142046"/>
                </a:cubicBezTo>
                <a:cubicBezTo>
                  <a:pt x="3886462" y="3142046"/>
                  <a:pt x="3899330" y="3135704"/>
                  <a:pt x="3905764" y="3135704"/>
                </a:cubicBezTo>
                <a:cubicBezTo>
                  <a:pt x="3918633" y="3123020"/>
                  <a:pt x="3931501" y="3103994"/>
                  <a:pt x="3931501" y="3091311"/>
                </a:cubicBezTo>
                <a:cubicBezTo>
                  <a:pt x="3937935" y="3065943"/>
                  <a:pt x="3970105" y="3046918"/>
                  <a:pt x="3982973" y="3040576"/>
                </a:cubicBezTo>
                <a:cubicBezTo>
                  <a:pt x="3995841" y="3034234"/>
                  <a:pt x="4002275" y="3008866"/>
                  <a:pt x="3995841" y="2989841"/>
                </a:cubicBezTo>
                <a:cubicBezTo>
                  <a:pt x="3995841" y="2970815"/>
                  <a:pt x="4002275" y="2964473"/>
                  <a:pt x="4008709" y="2964473"/>
                </a:cubicBezTo>
                <a:cubicBezTo>
                  <a:pt x="4002275" y="2958131"/>
                  <a:pt x="4002275" y="2951790"/>
                  <a:pt x="4002275" y="2945448"/>
                </a:cubicBezTo>
                <a:cubicBezTo>
                  <a:pt x="4008709" y="2932764"/>
                  <a:pt x="4021577" y="2920080"/>
                  <a:pt x="4040879" y="2913738"/>
                </a:cubicBezTo>
                <a:cubicBezTo>
                  <a:pt x="4034445" y="2907397"/>
                  <a:pt x="4021577" y="2913738"/>
                  <a:pt x="4021577" y="2913738"/>
                </a:cubicBezTo>
                <a:cubicBezTo>
                  <a:pt x="4015143" y="2913738"/>
                  <a:pt x="4015143" y="2913738"/>
                  <a:pt x="4008709" y="2913738"/>
                </a:cubicBezTo>
                <a:cubicBezTo>
                  <a:pt x="4002275" y="2913738"/>
                  <a:pt x="3995841" y="2907397"/>
                  <a:pt x="3989407" y="2907397"/>
                </a:cubicBezTo>
                <a:cubicBezTo>
                  <a:pt x="3989407" y="2901055"/>
                  <a:pt x="3982973" y="2894713"/>
                  <a:pt x="3982973" y="2894713"/>
                </a:cubicBezTo>
                <a:cubicBezTo>
                  <a:pt x="3982973" y="2894713"/>
                  <a:pt x="3976539" y="2894713"/>
                  <a:pt x="3976539" y="2894713"/>
                </a:cubicBezTo>
                <a:cubicBezTo>
                  <a:pt x="3976539" y="2901055"/>
                  <a:pt x="3970105" y="2907397"/>
                  <a:pt x="3963671" y="2907397"/>
                </a:cubicBezTo>
                <a:cubicBezTo>
                  <a:pt x="3950803" y="2907397"/>
                  <a:pt x="3937935" y="2894713"/>
                  <a:pt x="3931501" y="2888371"/>
                </a:cubicBezTo>
                <a:cubicBezTo>
                  <a:pt x="3931501" y="2882029"/>
                  <a:pt x="3931501" y="2875687"/>
                  <a:pt x="3944369" y="2875687"/>
                </a:cubicBezTo>
                <a:cubicBezTo>
                  <a:pt x="3957237" y="2869345"/>
                  <a:pt x="3976539" y="2856662"/>
                  <a:pt x="3995841" y="2850320"/>
                </a:cubicBezTo>
                <a:cubicBezTo>
                  <a:pt x="4002275" y="2843978"/>
                  <a:pt x="4015143" y="2837636"/>
                  <a:pt x="4021577" y="2837636"/>
                </a:cubicBezTo>
                <a:cubicBezTo>
                  <a:pt x="4021577" y="2831294"/>
                  <a:pt x="3995841" y="2812269"/>
                  <a:pt x="3982973" y="2812269"/>
                </a:cubicBezTo>
                <a:cubicBezTo>
                  <a:pt x="3976539" y="2805927"/>
                  <a:pt x="3976539" y="2805927"/>
                  <a:pt x="3976539" y="2805927"/>
                </a:cubicBezTo>
                <a:cubicBezTo>
                  <a:pt x="3976539" y="2812269"/>
                  <a:pt x="3976539" y="2812269"/>
                  <a:pt x="3976539" y="2812269"/>
                </a:cubicBezTo>
                <a:cubicBezTo>
                  <a:pt x="3963671" y="2812269"/>
                  <a:pt x="3957237" y="2799585"/>
                  <a:pt x="3944369" y="2786901"/>
                </a:cubicBezTo>
                <a:cubicBezTo>
                  <a:pt x="3931501" y="2774217"/>
                  <a:pt x="3925067" y="2761533"/>
                  <a:pt x="3918633" y="2761533"/>
                </a:cubicBezTo>
                <a:cubicBezTo>
                  <a:pt x="3912198" y="2761533"/>
                  <a:pt x="3912198" y="2761533"/>
                  <a:pt x="3912198" y="2761533"/>
                </a:cubicBezTo>
                <a:cubicBezTo>
                  <a:pt x="3905764" y="2761533"/>
                  <a:pt x="3905764" y="2755192"/>
                  <a:pt x="3905764" y="2755192"/>
                </a:cubicBezTo>
                <a:cubicBezTo>
                  <a:pt x="3905764" y="2742508"/>
                  <a:pt x="3931501" y="2742508"/>
                  <a:pt x="3931501" y="2742508"/>
                </a:cubicBezTo>
                <a:cubicBezTo>
                  <a:pt x="3937935" y="2742508"/>
                  <a:pt x="3950803" y="2742508"/>
                  <a:pt x="3957237" y="2748850"/>
                </a:cubicBezTo>
                <a:cubicBezTo>
                  <a:pt x="3989407" y="2761533"/>
                  <a:pt x="4008709" y="2767875"/>
                  <a:pt x="4015143" y="2761533"/>
                </a:cubicBezTo>
                <a:cubicBezTo>
                  <a:pt x="4015143" y="2761533"/>
                  <a:pt x="4002275" y="2736166"/>
                  <a:pt x="3957237" y="2704457"/>
                </a:cubicBezTo>
                <a:cubicBezTo>
                  <a:pt x="3944369" y="2691773"/>
                  <a:pt x="3944369" y="2679089"/>
                  <a:pt x="3944369" y="2672747"/>
                </a:cubicBezTo>
                <a:cubicBezTo>
                  <a:pt x="3944369" y="2666405"/>
                  <a:pt x="3944369" y="2660064"/>
                  <a:pt x="3944369" y="2660064"/>
                </a:cubicBezTo>
                <a:cubicBezTo>
                  <a:pt x="3931501" y="2653722"/>
                  <a:pt x="3905764" y="2596645"/>
                  <a:pt x="3892896" y="2571278"/>
                </a:cubicBezTo>
                <a:cubicBezTo>
                  <a:pt x="3892896" y="2558594"/>
                  <a:pt x="3873594" y="2552252"/>
                  <a:pt x="3860726" y="2545910"/>
                </a:cubicBezTo>
                <a:cubicBezTo>
                  <a:pt x="3847858" y="2539568"/>
                  <a:pt x="3834989" y="2539568"/>
                  <a:pt x="3828555" y="2526884"/>
                </a:cubicBezTo>
                <a:cubicBezTo>
                  <a:pt x="3828555" y="2520542"/>
                  <a:pt x="3822121" y="2507859"/>
                  <a:pt x="3828555" y="2495175"/>
                </a:cubicBezTo>
                <a:cubicBezTo>
                  <a:pt x="3834989" y="2476149"/>
                  <a:pt x="3847858" y="2463466"/>
                  <a:pt x="3867160" y="2450782"/>
                </a:cubicBezTo>
                <a:cubicBezTo>
                  <a:pt x="3886462" y="2444440"/>
                  <a:pt x="3886462" y="2438098"/>
                  <a:pt x="3892896" y="2425414"/>
                </a:cubicBezTo>
                <a:cubicBezTo>
                  <a:pt x="3892896" y="2419073"/>
                  <a:pt x="3892896" y="2412731"/>
                  <a:pt x="3905764" y="2412731"/>
                </a:cubicBezTo>
                <a:cubicBezTo>
                  <a:pt x="3905764" y="2412731"/>
                  <a:pt x="3912198" y="2412731"/>
                  <a:pt x="3912198" y="2412731"/>
                </a:cubicBezTo>
                <a:cubicBezTo>
                  <a:pt x="3918633" y="2412731"/>
                  <a:pt x="3931501" y="2412731"/>
                  <a:pt x="3937935" y="2387363"/>
                </a:cubicBezTo>
                <a:cubicBezTo>
                  <a:pt x="3944369" y="2374679"/>
                  <a:pt x="3963671" y="2368338"/>
                  <a:pt x="3970105" y="2368338"/>
                </a:cubicBezTo>
                <a:cubicBezTo>
                  <a:pt x="3976539" y="2368338"/>
                  <a:pt x="3982973" y="2368338"/>
                  <a:pt x="3982973" y="2368338"/>
                </a:cubicBezTo>
                <a:cubicBezTo>
                  <a:pt x="3989407" y="2355654"/>
                  <a:pt x="4008709" y="2355654"/>
                  <a:pt x="4028011" y="2349312"/>
                </a:cubicBezTo>
                <a:cubicBezTo>
                  <a:pt x="4040879" y="2349312"/>
                  <a:pt x="4060182" y="2349312"/>
                  <a:pt x="4066616" y="2342970"/>
                </a:cubicBezTo>
                <a:cubicBezTo>
                  <a:pt x="4066616" y="2342970"/>
                  <a:pt x="4073050" y="2336628"/>
                  <a:pt x="4066616" y="2330286"/>
                </a:cubicBezTo>
                <a:cubicBezTo>
                  <a:pt x="4066616" y="2317603"/>
                  <a:pt x="4047313" y="2304919"/>
                  <a:pt x="4034445" y="2304919"/>
                </a:cubicBezTo>
                <a:cubicBezTo>
                  <a:pt x="4002275" y="2311261"/>
                  <a:pt x="3970105" y="2298577"/>
                  <a:pt x="3950803" y="2273209"/>
                </a:cubicBezTo>
                <a:cubicBezTo>
                  <a:pt x="3937935" y="2273209"/>
                  <a:pt x="3925067" y="2292235"/>
                  <a:pt x="3912198" y="2304919"/>
                </a:cubicBezTo>
                <a:cubicBezTo>
                  <a:pt x="3892896" y="2317603"/>
                  <a:pt x="3880028" y="2336628"/>
                  <a:pt x="3867160" y="2342970"/>
                </a:cubicBezTo>
                <a:cubicBezTo>
                  <a:pt x="3847858" y="2349312"/>
                  <a:pt x="3828555" y="2342970"/>
                  <a:pt x="3815687" y="2323944"/>
                </a:cubicBezTo>
                <a:cubicBezTo>
                  <a:pt x="3809253" y="2311261"/>
                  <a:pt x="3802819" y="2292235"/>
                  <a:pt x="3809253" y="2273209"/>
                </a:cubicBezTo>
                <a:cubicBezTo>
                  <a:pt x="3815687" y="2273209"/>
                  <a:pt x="3815687" y="2266868"/>
                  <a:pt x="3809253" y="2266868"/>
                </a:cubicBezTo>
                <a:cubicBezTo>
                  <a:pt x="3809253" y="2260526"/>
                  <a:pt x="3796385" y="2260526"/>
                  <a:pt x="3777083" y="2260526"/>
                </a:cubicBezTo>
                <a:cubicBezTo>
                  <a:pt x="3764215" y="2260526"/>
                  <a:pt x="3751347" y="2260526"/>
                  <a:pt x="3744913" y="2260526"/>
                </a:cubicBezTo>
                <a:cubicBezTo>
                  <a:pt x="3738479" y="2260526"/>
                  <a:pt x="3738479" y="2260526"/>
                  <a:pt x="3738479" y="2260526"/>
                </a:cubicBezTo>
                <a:cubicBezTo>
                  <a:pt x="3719177" y="2260526"/>
                  <a:pt x="3706309" y="2247842"/>
                  <a:pt x="3706309" y="2222475"/>
                </a:cubicBezTo>
                <a:cubicBezTo>
                  <a:pt x="3706309" y="2197107"/>
                  <a:pt x="3719177" y="2159056"/>
                  <a:pt x="3738479" y="2159056"/>
                </a:cubicBezTo>
                <a:cubicBezTo>
                  <a:pt x="3751347" y="2152714"/>
                  <a:pt x="3757781" y="2159056"/>
                  <a:pt x="3770649" y="2159056"/>
                </a:cubicBezTo>
                <a:cubicBezTo>
                  <a:pt x="3777083" y="2159056"/>
                  <a:pt x="3783517" y="2159056"/>
                  <a:pt x="3789951" y="2159056"/>
                </a:cubicBezTo>
                <a:cubicBezTo>
                  <a:pt x="3802819" y="2159056"/>
                  <a:pt x="3815687" y="2159056"/>
                  <a:pt x="3822121" y="2133688"/>
                </a:cubicBezTo>
                <a:cubicBezTo>
                  <a:pt x="3834989" y="2101979"/>
                  <a:pt x="3847858" y="2101979"/>
                  <a:pt x="3867160" y="2101979"/>
                </a:cubicBezTo>
                <a:cubicBezTo>
                  <a:pt x="3880028" y="2095637"/>
                  <a:pt x="3892896" y="2095637"/>
                  <a:pt x="3912198" y="2076612"/>
                </a:cubicBezTo>
                <a:cubicBezTo>
                  <a:pt x="3937935" y="2044902"/>
                  <a:pt x="3970105" y="2013193"/>
                  <a:pt x="4008709" y="2013193"/>
                </a:cubicBezTo>
                <a:cubicBezTo>
                  <a:pt x="4021577" y="2013193"/>
                  <a:pt x="4034445" y="2019535"/>
                  <a:pt x="4040879" y="2025877"/>
                </a:cubicBezTo>
                <a:cubicBezTo>
                  <a:pt x="4053748" y="2032218"/>
                  <a:pt x="4053748" y="2038560"/>
                  <a:pt x="4053748" y="2044902"/>
                </a:cubicBezTo>
                <a:cubicBezTo>
                  <a:pt x="4053748" y="2063928"/>
                  <a:pt x="4040879" y="2082953"/>
                  <a:pt x="4021577" y="2101979"/>
                </a:cubicBezTo>
                <a:cubicBezTo>
                  <a:pt x="4008709" y="2114663"/>
                  <a:pt x="4002275" y="2121005"/>
                  <a:pt x="3995841" y="2133688"/>
                </a:cubicBezTo>
                <a:cubicBezTo>
                  <a:pt x="3989407" y="2140030"/>
                  <a:pt x="3995841" y="2146372"/>
                  <a:pt x="3995841" y="2152714"/>
                </a:cubicBezTo>
                <a:cubicBezTo>
                  <a:pt x="3995841" y="2165398"/>
                  <a:pt x="3995841" y="2171740"/>
                  <a:pt x="3982973" y="2190765"/>
                </a:cubicBezTo>
                <a:cubicBezTo>
                  <a:pt x="3982973" y="2190765"/>
                  <a:pt x="3976539" y="2190765"/>
                  <a:pt x="3976539" y="2197107"/>
                </a:cubicBezTo>
                <a:cubicBezTo>
                  <a:pt x="3976539" y="2190765"/>
                  <a:pt x="3982973" y="2197107"/>
                  <a:pt x="3982973" y="2197107"/>
                </a:cubicBezTo>
                <a:cubicBezTo>
                  <a:pt x="3989407" y="2197107"/>
                  <a:pt x="4008709" y="2190765"/>
                  <a:pt x="4028011" y="2178081"/>
                </a:cubicBezTo>
                <a:cubicBezTo>
                  <a:pt x="4073050" y="2146372"/>
                  <a:pt x="4124522" y="2114663"/>
                  <a:pt x="4163127" y="2101979"/>
                </a:cubicBezTo>
                <a:cubicBezTo>
                  <a:pt x="4169561" y="2095637"/>
                  <a:pt x="4182429" y="2095637"/>
                  <a:pt x="4195297" y="2095637"/>
                </a:cubicBezTo>
                <a:cubicBezTo>
                  <a:pt x="4195297" y="2089295"/>
                  <a:pt x="4195297" y="2089295"/>
                  <a:pt x="4201731" y="2089295"/>
                </a:cubicBezTo>
                <a:cubicBezTo>
                  <a:pt x="4201731" y="2082953"/>
                  <a:pt x="4201731" y="2082953"/>
                  <a:pt x="4201731" y="2082953"/>
                </a:cubicBezTo>
                <a:cubicBezTo>
                  <a:pt x="4201731" y="2082953"/>
                  <a:pt x="4201731" y="2076612"/>
                  <a:pt x="4201731" y="2076612"/>
                </a:cubicBezTo>
                <a:cubicBezTo>
                  <a:pt x="4208165" y="2076612"/>
                  <a:pt x="4208165" y="2076612"/>
                  <a:pt x="4208165" y="2076612"/>
                </a:cubicBezTo>
                <a:cubicBezTo>
                  <a:pt x="4208165" y="2070270"/>
                  <a:pt x="4208165" y="2070270"/>
                  <a:pt x="4208165" y="2070270"/>
                </a:cubicBezTo>
                <a:cubicBezTo>
                  <a:pt x="4214599" y="2070270"/>
                  <a:pt x="4214599" y="2070270"/>
                  <a:pt x="4214599" y="2063928"/>
                </a:cubicBezTo>
                <a:cubicBezTo>
                  <a:pt x="4221033" y="2063928"/>
                  <a:pt x="4227467" y="2063928"/>
                  <a:pt x="4233901" y="2057586"/>
                </a:cubicBezTo>
                <a:cubicBezTo>
                  <a:pt x="4259637" y="2044902"/>
                  <a:pt x="4304676" y="2025877"/>
                  <a:pt x="4330412" y="2006851"/>
                </a:cubicBezTo>
                <a:cubicBezTo>
                  <a:pt x="4343280" y="2000509"/>
                  <a:pt x="4349714" y="2000509"/>
                  <a:pt x="4349714" y="1994167"/>
                </a:cubicBezTo>
                <a:cubicBezTo>
                  <a:pt x="4356149" y="1987825"/>
                  <a:pt x="4356149" y="1987825"/>
                  <a:pt x="4362583" y="1981483"/>
                </a:cubicBezTo>
                <a:cubicBezTo>
                  <a:pt x="4369017" y="1962458"/>
                  <a:pt x="4381885" y="1943432"/>
                  <a:pt x="4401187" y="1943432"/>
                </a:cubicBezTo>
                <a:cubicBezTo>
                  <a:pt x="4414055" y="1943432"/>
                  <a:pt x="4420489" y="1949774"/>
                  <a:pt x="4420489" y="1949774"/>
                </a:cubicBezTo>
                <a:cubicBezTo>
                  <a:pt x="4426923" y="1956116"/>
                  <a:pt x="4433357" y="1962458"/>
                  <a:pt x="4446225" y="1962458"/>
                </a:cubicBezTo>
                <a:cubicBezTo>
                  <a:pt x="4452659" y="1962458"/>
                  <a:pt x="4459093" y="1962458"/>
                  <a:pt x="4465527" y="1962458"/>
                </a:cubicBezTo>
                <a:cubicBezTo>
                  <a:pt x="4471961" y="1962458"/>
                  <a:pt x="4478395" y="1962458"/>
                  <a:pt x="4484829" y="1962458"/>
                </a:cubicBezTo>
                <a:cubicBezTo>
                  <a:pt x="4491264" y="1962458"/>
                  <a:pt x="4491264" y="1962458"/>
                  <a:pt x="4491264" y="1962458"/>
                </a:cubicBezTo>
                <a:cubicBezTo>
                  <a:pt x="4491264" y="1962458"/>
                  <a:pt x="4491264" y="1962458"/>
                  <a:pt x="4491264" y="1956116"/>
                </a:cubicBezTo>
                <a:cubicBezTo>
                  <a:pt x="4484829" y="1943432"/>
                  <a:pt x="4478395" y="1937090"/>
                  <a:pt x="4484829" y="1930749"/>
                </a:cubicBezTo>
                <a:cubicBezTo>
                  <a:pt x="4484829" y="1924407"/>
                  <a:pt x="4497698" y="1924407"/>
                  <a:pt x="4517000" y="1918065"/>
                </a:cubicBezTo>
                <a:cubicBezTo>
                  <a:pt x="4523434" y="1918065"/>
                  <a:pt x="4523434" y="1918065"/>
                  <a:pt x="4523434" y="1918065"/>
                </a:cubicBezTo>
                <a:cubicBezTo>
                  <a:pt x="4536302" y="1918065"/>
                  <a:pt x="4542736" y="1911723"/>
                  <a:pt x="4549170" y="1899039"/>
                </a:cubicBezTo>
                <a:cubicBezTo>
                  <a:pt x="4555604" y="1892697"/>
                  <a:pt x="4562038" y="1880014"/>
                  <a:pt x="4574907" y="1880014"/>
                </a:cubicBezTo>
                <a:cubicBezTo>
                  <a:pt x="4581341" y="1880014"/>
                  <a:pt x="4581341" y="1873672"/>
                  <a:pt x="4587775" y="1860988"/>
                </a:cubicBezTo>
                <a:cubicBezTo>
                  <a:pt x="4594209" y="1841962"/>
                  <a:pt x="4600643" y="1829279"/>
                  <a:pt x="4613511" y="1829279"/>
                </a:cubicBezTo>
                <a:cubicBezTo>
                  <a:pt x="4626379" y="1829279"/>
                  <a:pt x="4639247" y="1835620"/>
                  <a:pt x="4645681" y="1841962"/>
                </a:cubicBezTo>
                <a:cubicBezTo>
                  <a:pt x="4652115" y="1848304"/>
                  <a:pt x="4664983" y="1854646"/>
                  <a:pt x="4677851" y="1848304"/>
                </a:cubicBezTo>
                <a:cubicBezTo>
                  <a:pt x="4677851" y="1848304"/>
                  <a:pt x="4684285" y="1848304"/>
                  <a:pt x="4684285" y="1848304"/>
                </a:cubicBezTo>
                <a:cubicBezTo>
                  <a:pt x="4684285" y="1848304"/>
                  <a:pt x="4690719" y="1848304"/>
                  <a:pt x="4690719" y="1848304"/>
                </a:cubicBezTo>
                <a:cubicBezTo>
                  <a:pt x="4690719" y="1848304"/>
                  <a:pt x="4690719" y="1848304"/>
                  <a:pt x="4697153" y="1854646"/>
                </a:cubicBezTo>
                <a:cubicBezTo>
                  <a:pt x="4697153" y="1848304"/>
                  <a:pt x="4703588" y="1848304"/>
                  <a:pt x="4710022" y="1841962"/>
                </a:cubicBezTo>
                <a:cubicBezTo>
                  <a:pt x="4710022" y="1841962"/>
                  <a:pt x="4710022" y="1841962"/>
                  <a:pt x="4710022" y="1835620"/>
                </a:cubicBezTo>
                <a:cubicBezTo>
                  <a:pt x="4710022" y="1829279"/>
                  <a:pt x="4710022" y="1822937"/>
                  <a:pt x="4710022" y="1810253"/>
                </a:cubicBezTo>
                <a:cubicBezTo>
                  <a:pt x="4703588" y="1803911"/>
                  <a:pt x="4703588" y="1791227"/>
                  <a:pt x="4703588" y="1784885"/>
                </a:cubicBezTo>
                <a:cubicBezTo>
                  <a:pt x="4703588" y="1784885"/>
                  <a:pt x="4703588" y="1784885"/>
                  <a:pt x="4703588" y="1778544"/>
                </a:cubicBezTo>
                <a:cubicBezTo>
                  <a:pt x="4697153" y="1765860"/>
                  <a:pt x="4697153" y="1746834"/>
                  <a:pt x="4697153" y="1740492"/>
                </a:cubicBezTo>
                <a:cubicBezTo>
                  <a:pt x="4697153" y="1727809"/>
                  <a:pt x="4703588" y="1727809"/>
                  <a:pt x="4697153" y="1721467"/>
                </a:cubicBezTo>
                <a:cubicBezTo>
                  <a:pt x="4697153" y="1715125"/>
                  <a:pt x="4697153" y="1702441"/>
                  <a:pt x="4697153" y="1696099"/>
                </a:cubicBezTo>
                <a:cubicBezTo>
                  <a:pt x="4697153" y="1683416"/>
                  <a:pt x="4697153" y="1677074"/>
                  <a:pt x="4703588" y="1670732"/>
                </a:cubicBezTo>
                <a:cubicBezTo>
                  <a:pt x="4703588" y="1664390"/>
                  <a:pt x="4710022" y="1664390"/>
                  <a:pt x="4716456" y="1664390"/>
                </a:cubicBezTo>
                <a:cubicBezTo>
                  <a:pt x="4722890" y="1664390"/>
                  <a:pt x="4729324" y="1651706"/>
                  <a:pt x="4735758" y="1651706"/>
                </a:cubicBezTo>
                <a:cubicBezTo>
                  <a:pt x="4742192" y="1639022"/>
                  <a:pt x="4755060" y="1632681"/>
                  <a:pt x="4767928" y="1632681"/>
                </a:cubicBezTo>
                <a:cubicBezTo>
                  <a:pt x="4767928" y="1632681"/>
                  <a:pt x="4774362" y="1632681"/>
                  <a:pt x="4780796" y="1632681"/>
                </a:cubicBezTo>
                <a:cubicBezTo>
                  <a:pt x="4787231" y="1639022"/>
                  <a:pt x="4806533" y="1645364"/>
                  <a:pt x="4819401" y="1645364"/>
                </a:cubicBezTo>
                <a:cubicBezTo>
                  <a:pt x="4819401" y="1645364"/>
                  <a:pt x="4825835" y="1645364"/>
                  <a:pt x="4825835" y="1645364"/>
                </a:cubicBezTo>
                <a:cubicBezTo>
                  <a:pt x="4825835" y="1645364"/>
                  <a:pt x="4825835" y="1645364"/>
                  <a:pt x="4832269" y="1645364"/>
                </a:cubicBezTo>
                <a:cubicBezTo>
                  <a:pt x="4832269" y="1645364"/>
                  <a:pt x="4832269" y="1639022"/>
                  <a:pt x="4832269" y="1639022"/>
                </a:cubicBezTo>
                <a:cubicBezTo>
                  <a:pt x="4832269" y="1626339"/>
                  <a:pt x="4845137" y="1619997"/>
                  <a:pt x="4851571" y="1613655"/>
                </a:cubicBezTo>
                <a:cubicBezTo>
                  <a:pt x="4858005" y="1607313"/>
                  <a:pt x="4864439" y="1600971"/>
                  <a:pt x="4870873" y="1594629"/>
                </a:cubicBezTo>
                <a:cubicBezTo>
                  <a:pt x="4870873" y="1575604"/>
                  <a:pt x="4883741" y="1569262"/>
                  <a:pt x="4890175" y="1556578"/>
                </a:cubicBezTo>
                <a:cubicBezTo>
                  <a:pt x="4903043" y="1550236"/>
                  <a:pt x="4909477" y="1543894"/>
                  <a:pt x="4909477" y="1537553"/>
                </a:cubicBezTo>
                <a:cubicBezTo>
                  <a:pt x="4909477" y="1531211"/>
                  <a:pt x="4915911" y="1531211"/>
                  <a:pt x="4915911" y="1524869"/>
                </a:cubicBezTo>
                <a:cubicBezTo>
                  <a:pt x="4915911" y="1518527"/>
                  <a:pt x="4915911" y="1518527"/>
                  <a:pt x="4915911" y="1512185"/>
                </a:cubicBezTo>
                <a:cubicBezTo>
                  <a:pt x="4922345" y="1486818"/>
                  <a:pt x="4935214" y="1455108"/>
                  <a:pt x="4954516" y="1442425"/>
                </a:cubicBezTo>
                <a:cubicBezTo>
                  <a:pt x="4960950" y="1436083"/>
                  <a:pt x="4960950" y="1436083"/>
                  <a:pt x="4954516" y="1429741"/>
                </a:cubicBezTo>
                <a:cubicBezTo>
                  <a:pt x="4954516" y="1417057"/>
                  <a:pt x="4948082" y="1404373"/>
                  <a:pt x="4948082" y="1385348"/>
                </a:cubicBezTo>
                <a:cubicBezTo>
                  <a:pt x="4948082" y="1379006"/>
                  <a:pt x="4948082" y="1379006"/>
                  <a:pt x="4941648" y="1372664"/>
                </a:cubicBezTo>
                <a:cubicBezTo>
                  <a:pt x="4941648" y="1372664"/>
                  <a:pt x="4935214" y="1366322"/>
                  <a:pt x="4928779" y="1366322"/>
                </a:cubicBezTo>
                <a:cubicBezTo>
                  <a:pt x="4922345" y="1366322"/>
                  <a:pt x="4909477" y="1372664"/>
                  <a:pt x="4896609" y="1379006"/>
                </a:cubicBezTo>
                <a:cubicBezTo>
                  <a:pt x="4890175" y="1385348"/>
                  <a:pt x="4883741" y="1385348"/>
                  <a:pt x="4870873" y="1385348"/>
                </a:cubicBezTo>
                <a:cubicBezTo>
                  <a:pt x="4851571" y="1385348"/>
                  <a:pt x="4838703" y="1391689"/>
                  <a:pt x="4832269" y="1404373"/>
                </a:cubicBezTo>
                <a:cubicBezTo>
                  <a:pt x="4825835" y="1417057"/>
                  <a:pt x="4812967" y="1423399"/>
                  <a:pt x="4800099" y="1423399"/>
                </a:cubicBezTo>
                <a:cubicBezTo>
                  <a:pt x="4793665" y="1423399"/>
                  <a:pt x="4793665" y="1423399"/>
                  <a:pt x="4787231" y="1423399"/>
                </a:cubicBezTo>
                <a:cubicBezTo>
                  <a:pt x="4780796" y="1417057"/>
                  <a:pt x="4774362" y="1417057"/>
                  <a:pt x="4761494" y="1423399"/>
                </a:cubicBezTo>
                <a:cubicBezTo>
                  <a:pt x="4755060" y="1423399"/>
                  <a:pt x="4755060" y="1423399"/>
                  <a:pt x="4748626" y="1423399"/>
                </a:cubicBezTo>
                <a:cubicBezTo>
                  <a:pt x="4729324" y="1423399"/>
                  <a:pt x="4703588" y="1417057"/>
                  <a:pt x="4690719" y="1404373"/>
                </a:cubicBezTo>
                <a:cubicBezTo>
                  <a:pt x="4684285" y="1398031"/>
                  <a:pt x="4684285" y="1391689"/>
                  <a:pt x="4684285" y="1385348"/>
                </a:cubicBezTo>
                <a:cubicBezTo>
                  <a:pt x="4684285" y="1379006"/>
                  <a:pt x="4677851" y="1372664"/>
                  <a:pt x="4677851" y="1359980"/>
                </a:cubicBezTo>
                <a:cubicBezTo>
                  <a:pt x="4671417" y="1347296"/>
                  <a:pt x="4664983" y="1340955"/>
                  <a:pt x="4671417" y="1321929"/>
                </a:cubicBezTo>
                <a:cubicBezTo>
                  <a:pt x="4671417" y="1315587"/>
                  <a:pt x="4664983" y="1315587"/>
                  <a:pt x="4652115" y="1315587"/>
                </a:cubicBezTo>
                <a:cubicBezTo>
                  <a:pt x="4645681" y="1309245"/>
                  <a:pt x="4632813" y="1309245"/>
                  <a:pt x="4619945" y="1296561"/>
                </a:cubicBezTo>
                <a:cubicBezTo>
                  <a:pt x="4600643" y="1277536"/>
                  <a:pt x="4568473" y="1264852"/>
                  <a:pt x="4555604" y="1264852"/>
                </a:cubicBezTo>
                <a:cubicBezTo>
                  <a:pt x="4549170" y="1264852"/>
                  <a:pt x="4549170" y="1264852"/>
                  <a:pt x="4549170" y="1264852"/>
                </a:cubicBezTo>
                <a:cubicBezTo>
                  <a:pt x="4542736" y="1264852"/>
                  <a:pt x="4536302" y="1264852"/>
                  <a:pt x="4529868" y="1258510"/>
                </a:cubicBezTo>
                <a:cubicBezTo>
                  <a:pt x="4517000" y="1252168"/>
                  <a:pt x="4497698" y="1239485"/>
                  <a:pt x="4478395" y="1239485"/>
                </a:cubicBezTo>
                <a:cubicBezTo>
                  <a:pt x="4465527" y="1239485"/>
                  <a:pt x="4452659" y="1233143"/>
                  <a:pt x="4446225" y="1226801"/>
                </a:cubicBezTo>
                <a:cubicBezTo>
                  <a:pt x="4439791" y="1214117"/>
                  <a:pt x="4439791" y="1201434"/>
                  <a:pt x="4446225" y="1195092"/>
                </a:cubicBezTo>
                <a:cubicBezTo>
                  <a:pt x="4446225" y="1188750"/>
                  <a:pt x="4439791" y="1163382"/>
                  <a:pt x="4426923" y="1150698"/>
                </a:cubicBezTo>
                <a:cubicBezTo>
                  <a:pt x="4420489" y="1138015"/>
                  <a:pt x="4414055" y="1118989"/>
                  <a:pt x="4407621" y="1106305"/>
                </a:cubicBezTo>
                <a:cubicBezTo>
                  <a:pt x="4407621" y="1099964"/>
                  <a:pt x="4401187" y="1093622"/>
                  <a:pt x="4394753" y="1087280"/>
                </a:cubicBezTo>
                <a:cubicBezTo>
                  <a:pt x="4394753" y="1080938"/>
                  <a:pt x="4388319" y="1074596"/>
                  <a:pt x="4381885" y="1068254"/>
                </a:cubicBezTo>
                <a:cubicBezTo>
                  <a:pt x="4375451" y="1061912"/>
                  <a:pt x="4369017" y="1042887"/>
                  <a:pt x="4369017" y="1023861"/>
                </a:cubicBezTo>
                <a:cubicBezTo>
                  <a:pt x="4362583" y="1004835"/>
                  <a:pt x="4356149" y="998493"/>
                  <a:pt x="4349714" y="992152"/>
                </a:cubicBezTo>
                <a:cubicBezTo>
                  <a:pt x="4349714" y="985810"/>
                  <a:pt x="4343280" y="985810"/>
                  <a:pt x="4343280" y="979468"/>
                </a:cubicBezTo>
                <a:cubicBezTo>
                  <a:pt x="4336846" y="979468"/>
                  <a:pt x="4330412" y="973126"/>
                  <a:pt x="4330412" y="954100"/>
                </a:cubicBezTo>
                <a:cubicBezTo>
                  <a:pt x="4336846" y="941417"/>
                  <a:pt x="4323978" y="935075"/>
                  <a:pt x="4304676" y="922391"/>
                </a:cubicBezTo>
                <a:cubicBezTo>
                  <a:pt x="4298242" y="922391"/>
                  <a:pt x="4291808" y="916049"/>
                  <a:pt x="4285374" y="909707"/>
                </a:cubicBezTo>
                <a:cubicBezTo>
                  <a:pt x="4285374" y="903366"/>
                  <a:pt x="4266071" y="903366"/>
                  <a:pt x="4253203" y="897024"/>
                </a:cubicBezTo>
                <a:cubicBezTo>
                  <a:pt x="4233901" y="897024"/>
                  <a:pt x="4214599" y="890682"/>
                  <a:pt x="4201731" y="884340"/>
                </a:cubicBezTo>
                <a:cubicBezTo>
                  <a:pt x="4182429" y="877998"/>
                  <a:pt x="4175995" y="877998"/>
                  <a:pt x="4163127" y="877998"/>
                </a:cubicBezTo>
                <a:cubicBezTo>
                  <a:pt x="4150259" y="877998"/>
                  <a:pt x="4150259" y="877998"/>
                  <a:pt x="4150259" y="877998"/>
                </a:cubicBezTo>
                <a:cubicBezTo>
                  <a:pt x="4143825" y="877998"/>
                  <a:pt x="4137391" y="877998"/>
                  <a:pt x="4130956" y="877998"/>
                </a:cubicBezTo>
                <a:cubicBezTo>
                  <a:pt x="4130956" y="871656"/>
                  <a:pt x="4124522" y="871656"/>
                  <a:pt x="4118088" y="871656"/>
                </a:cubicBezTo>
                <a:cubicBezTo>
                  <a:pt x="4118088" y="871656"/>
                  <a:pt x="4111654" y="871656"/>
                  <a:pt x="4111654" y="871656"/>
                </a:cubicBezTo>
                <a:cubicBezTo>
                  <a:pt x="4105220" y="871656"/>
                  <a:pt x="4105220" y="871656"/>
                  <a:pt x="4098786" y="871656"/>
                </a:cubicBezTo>
                <a:close/>
                <a:moveTo>
                  <a:pt x="0" y="0"/>
                </a:moveTo>
                <a:lnTo>
                  <a:pt x="5585345" y="0"/>
                </a:lnTo>
                <a:lnTo>
                  <a:pt x="5585345" y="5877499"/>
                </a:lnTo>
                <a:lnTo>
                  <a:pt x="0" y="587749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eaLnBrk="1" latinLnBrk="1" hangingPunct="1"/>
            <a:endParaRPr lang="en-US" sz="3200" dirty="0">
              <a:latin typeface="Source Sans Pro" charset="0"/>
              <a:ea typeface="굴림" charset="-127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1201762" y="4776716"/>
            <a:ext cx="4096428" cy="960263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ctr">
              <a:lnSpc>
                <a:spcPct val="95000"/>
              </a:lnSpc>
            </a:pPr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United States</a:t>
            </a:r>
            <a:endParaRPr lang="en-US" sz="2800" dirty="0">
              <a:latin typeface="Bebas Neue" charset="0"/>
              <a:ea typeface="Bebas Neue" charset="0"/>
              <a:cs typeface="Bebas Neue" charset="0"/>
            </a:endParaRPr>
          </a:p>
          <a:p>
            <a:pPr algn="ctr">
              <a:lnSpc>
                <a:spcPct val="120000"/>
              </a:lnSpc>
            </a:pPr>
            <a:r>
              <a:rPr lang="en-US" sz="1200" dirty="0" smtClean="0">
                <a:latin typeface="Source Sans Pro" charset="0"/>
              </a:rPr>
              <a:t>is </a:t>
            </a:r>
            <a:r>
              <a:rPr lang="en-US" sz="1200" dirty="0">
                <a:latin typeface="Source Sans Pro" charset="0"/>
              </a:rPr>
              <a:t>to replace the Lorem Ipsum text with whatever text you prefer. Lorem ipsum is placeholder text. In fact, I think </a:t>
            </a:r>
            <a:r>
              <a:rPr lang="en-US" sz="1200" dirty="0" smtClean="0">
                <a:latin typeface="Source Sans Pro" charset="0"/>
              </a:rPr>
              <a:t>it.</a:t>
            </a:r>
            <a:endParaRPr lang="en-US" sz="1200" dirty="0">
              <a:latin typeface="Source Sans Pro" charset="0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6644029" y="4776716"/>
            <a:ext cx="4096428" cy="960263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ctr">
              <a:lnSpc>
                <a:spcPct val="95000"/>
              </a:lnSpc>
            </a:pPr>
            <a:r>
              <a:rPr lang="en-US" sz="2800" dirty="0" smtClean="0">
                <a:latin typeface="Bebas Neue" charset="0"/>
                <a:ea typeface="Bebas Neue" charset="0"/>
                <a:cs typeface="Bebas Neue" charset="0"/>
              </a:rPr>
              <a:t>China</a:t>
            </a:r>
            <a:endParaRPr lang="en-US" sz="2800" dirty="0">
              <a:latin typeface="Bebas Neue" charset="0"/>
              <a:ea typeface="Bebas Neue" charset="0"/>
              <a:cs typeface="Bebas Neue" charset="0"/>
            </a:endParaRPr>
          </a:p>
          <a:p>
            <a:pPr algn="ctr">
              <a:lnSpc>
                <a:spcPct val="120000"/>
              </a:lnSpc>
            </a:pPr>
            <a:r>
              <a:rPr lang="en-US" sz="1200" dirty="0" smtClean="0">
                <a:latin typeface="Source Sans Pro" charset="0"/>
              </a:rPr>
              <a:t>is </a:t>
            </a:r>
            <a:r>
              <a:rPr lang="en-US" sz="1200" dirty="0">
                <a:latin typeface="Source Sans Pro" charset="0"/>
              </a:rPr>
              <a:t>to replace the Lorem Ipsum text with whatever text you prefer. Lorem ipsum is placeholder text. In fact, I think </a:t>
            </a:r>
            <a:r>
              <a:rPr lang="en-US" sz="1200" dirty="0" smtClean="0">
                <a:latin typeface="Source Sans Pro" charset="0"/>
              </a:rPr>
              <a:t>it.</a:t>
            </a:r>
            <a:endParaRPr lang="en-US" sz="1200" dirty="0">
              <a:latin typeface="Source Sans Pro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061387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accel="50000" decel="5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2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2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accel="50000" decel="5000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2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2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0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2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2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0000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2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2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 p14:presetBounceEnd="50000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2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2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 p14:presetBounceEnd="50000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2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2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decel="80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decel="80000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6" grpId="0" animBg="1"/>
          <p:bldP spid="17" grpId="0" animBg="1"/>
          <p:bldP spid="18" grpId="0" animBg="1"/>
          <p:bldP spid="19" grpId="0" animBg="1"/>
          <p:bldP spid="28" grpId="0"/>
          <p:bldP spid="2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accel="50000" decel="5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2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2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accel="50000" decel="5000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2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2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2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2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2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2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2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2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2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2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decel="80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decel="80000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6" grpId="0" animBg="1"/>
          <p:bldP spid="17" grpId="0" animBg="1"/>
          <p:bldP spid="18" grpId="0" animBg="1"/>
          <p:bldP spid="19" grpId="0" animBg="1"/>
          <p:bldP spid="28" grpId="0"/>
          <p:bldP spid="29" grpId="0"/>
        </p:bldLst>
      </p:timing>
    </mc:Fallback>
  </mc:AlternateContent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2048436" y="1422062"/>
            <a:ext cx="8001994" cy="3923497"/>
          </a:xfrm>
          <a:prstGeom prst="rect">
            <a:avLst/>
          </a:prstGeom>
          <a:solidFill>
            <a:schemeClr val="tx1">
              <a:alpha val="2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eaLnBrk="1" latinLnBrk="1" hangingPunct="1"/>
            <a:endParaRPr lang="en-US" sz="3200" dirty="0">
              <a:latin typeface="Source Sans Pro" charset="0"/>
              <a:ea typeface="굴림" charset="-127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2608033" y="1888239"/>
            <a:ext cx="1887703" cy="4046807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eaLnBrk="1" latinLnBrk="1" hangingPunct="1"/>
            <a:endParaRPr lang="en-US" sz="3200" dirty="0">
              <a:latin typeface="Source Sans Pro" charset="0"/>
              <a:ea typeface="굴림" charset="-127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4485063" y="3614419"/>
            <a:ext cx="1887703" cy="2320627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eaLnBrk="1" latinLnBrk="1" hangingPunct="1"/>
            <a:endParaRPr lang="en-US" sz="3200" dirty="0">
              <a:latin typeface="Source Sans Pro" charset="0"/>
              <a:ea typeface="굴림" charset="-127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6362093" y="2953407"/>
            <a:ext cx="1887703" cy="2981639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eaLnBrk="1" latinLnBrk="1" hangingPunct="1"/>
            <a:endParaRPr lang="en-US" sz="3200" dirty="0">
              <a:latin typeface="Source Sans Pro" charset="0"/>
              <a:ea typeface="굴림" charset="-127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8239123" y="2655952"/>
            <a:ext cx="1887703" cy="3279094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eaLnBrk="1" latinLnBrk="1" hangingPunct="1"/>
            <a:endParaRPr lang="en-US" sz="3200" dirty="0">
              <a:latin typeface="Source Sans Pro" charset="0"/>
              <a:ea typeface="굴림" charset="-127"/>
            </a:endParaRPr>
          </a:p>
        </p:txBody>
      </p:sp>
      <p:sp>
        <p:nvSpPr>
          <p:cNvPr id="8" name="Freeform 7"/>
          <p:cNvSpPr/>
          <p:nvPr/>
        </p:nvSpPr>
        <p:spPr>
          <a:xfrm>
            <a:off x="1257997" y="210207"/>
            <a:ext cx="9582872" cy="9326930"/>
          </a:xfrm>
          <a:custGeom>
            <a:avLst/>
            <a:gdLst>
              <a:gd name="connsiteX0" fmla="*/ 2999213 w 5409282"/>
              <a:gd name="connsiteY0" fmla="*/ 751031 h 5264808"/>
              <a:gd name="connsiteX1" fmla="*/ 2999213 w 5409282"/>
              <a:gd name="connsiteY1" fmla="*/ 757384 h 5264808"/>
              <a:gd name="connsiteX2" fmla="*/ 2999213 w 5409282"/>
              <a:gd name="connsiteY2" fmla="*/ 763736 h 5264808"/>
              <a:gd name="connsiteX3" fmla="*/ 2992766 w 5409282"/>
              <a:gd name="connsiteY3" fmla="*/ 770088 h 5264808"/>
              <a:gd name="connsiteX4" fmla="*/ 2992766 w 5409282"/>
              <a:gd name="connsiteY4" fmla="*/ 776441 h 5264808"/>
              <a:gd name="connsiteX5" fmla="*/ 2992766 w 5409282"/>
              <a:gd name="connsiteY5" fmla="*/ 782793 h 5264808"/>
              <a:gd name="connsiteX6" fmla="*/ 2986320 w 5409282"/>
              <a:gd name="connsiteY6" fmla="*/ 782793 h 5264808"/>
              <a:gd name="connsiteX7" fmla="*/ 2651120 w 5409282"/>
              <a:gd name="connsiteY7" fmla="*/ 789146 h 5264808"/>
              <a:gd name="connsiteX8" fmla="*/ 1000902 w 5409282"/>
              <a:gd name="connsiteY8" fmla="*/ 795498 h 5264808"/>
              <a:gd name="connsiteX9" fmla="*/ 1013794 w 5409282"/>
              <a:gd name="connsiteY9" fmla="*/ 839965 h 5264808"/>
              <a:gd name="connsiteX10" fmla="*/ 1013794 w 5409282"/>
              <a:gd name="connsiteY10" fmla="*/ 871727 h 5264808"/>
              <a:gd name="connsiteX11" fmla="*/ 1000902 w 5409282"/>
              <a:gd name="connsiteY11" fmla="*/ 941604 h 5264808"/>
              <a:gd name="connsiteX12" fmla="*/ 981564 w 5409282"/>
              <a:gd name="connsiteY12" fmla="*/ 954309 h 5264808"/>
              <a:gd name="connsiteX13" fmla="*/ 955779 w 5409282"/>
              <a:gd name="connsiteY13" fmla="*/ 935252 h 5264808"/>
              <a:gd name="connsiteX14" fmla="*/ 968671 w 5409282"/>
              <a:gd name="connsiteY14" fmla="*/ 903490 h 5264808"/>
              <a:gd name="connsiteX15" fmla="*/ 975117 w 5409282"/>
              <a:gd name="connsiteY15" fmla="*/ 884432 h 5264808"/>
              <a:gd name="connsiteX16" fmla="*/ 962225 w 5409282"/>
              <a:gd name="connsiteY16" fmla="*/ 871727 h 5264808"/>
              <a:gd name="connsiteX17" fmla="*/ 949333 w 5409282"/>
              <a:gd name="connsiteY17" fmla="*/ 865375 h 5264808"/>
              <a:gd name="connsiteX18" fmla="*/ 942887 w 5409282"/>
              <a:gd name="connsiteY18" fmla="*/ 846318 h 5264808"/>
              <a:gd name="connsiteX19" fmla="*/ 936440 w 5409282"/>
              <a:gd name="connsiteY19" fmla="*/ 846318 h 5264808"/>
              <a:gd name="connsiteX20" fmla="*/ 923548 w 5409282"/>
              <a:gd name="connsiteY20" fmla="*/ 846318 h 5264808"/>
              <a:gd name="connsiteX21" fmla="*/ 917102 w 5409282"/>
              <a:gd name="connsiteY21" fmla="*/ 846318 h 5264808"/>
              <a:gd name="connsiteX22" fmla="*/ 904210 w 5409282"/>
              <a:gd name="connsiteY22" fmla="*/ 852670 h 5264808"/>
              <a:gd name="connsiteX23" fmla="*/ 897763 w 5409282"/>
              <a:gd name="connsiteY23" fmla="*/ 852670 h 5264808"/>
              <a:gd name="connsiteX24" fmla="*/ 884871 w 5409282"/>
              <a:gd name="connsiteY24" fmla="*/ 846318 h 5264808"/>
              <a:gd name="connsiteX25" fmla="*/ 852640 w 5409282"/>
              <a:gd name="connsiteY25" fmla="*/ 846318 h 5264808"/>
              <a:gd name="connsiteX26" fmla="*/ 846194 w 5409282"/>
              <a:gd name="connsiteY26" fmla="*/ 846318 h 5264808"/>
              <a:gd name="connsiteX27" fmla="*/ 878425 w 5409282"/>
              <a:gd name="connsiteY27" fmla="*/ 935252 h 5264808"/>
              <a:gd name="connsiteX28" fmla="*/ 897763 w 5409282"/>
              <a:gd name="connsiteY28" fmla="*/ 979719 h 5264808"/>
              <a:gd name="connsiteX29" fmla="*/ 910656 w 5409282"/>
              <a:gd name="connsiteY29" fmla="*/ 998776 h 5264808"/>
              <a:gd name="connsiteX30" fmla="*/ 929994 w 5409282"/>
              <a:gd name="connsiteY30" fmla="*/ 1024186 h 5264808"/>
              <a:gd name="connsiteX31" fmla="*/ 904210 w 5409282"/>
              <a:gd name="connsiteY31" fmla="*/ 1036891 h 5264808"/>
              <a:gd name="connsiteX32" fmla="*/ 897763 w 5409282"/>
              <a:gd name="connsiteY32" fmla="*/ 1036891 h 5264808"/>
              <a:gd name="connsiteX33" fmla="*/ 897763 w 5409282"/>
              <a:gd name="connsiteY33" fmla="*/ 1049596 h 5264808"/>
              <a:gd name="connsiteX34" fmla="*/ 897763 w 5409282"/>
              <a:gd name="connsiteY34" fmla="*/ 1094063 h 5264808"/>
              <a:gd name="connsiteX35" fmla="*/ 891317 w 5409282"/>
              <a:gd name="connsiteY35" fmla="*/ 1202054 h 5264808"/>
              <a:gd name="connsiteX36" fmla="*/ 884871 w 5409282"/>
              <a:gd name="connsiteY36" fmla="*/ 1271931 h 5264808"/>
              <a:gd name="connsiteX37" fmla="*/ 871979 w 5409282"/>
              <a:gd name="connsiteY37" fmla="*/ 1303693 h 5264808"/>
              <a:gd name="connsiteX38" fmla="*/ 865533 w 5409282"/>
              <a:gd name="connsiteY38" fmla="*/ 1379922 h 5264808"/>
              <a:gd name="connsiteX39" fmla="*/ 891317 w 5409282"/>
              <a:gd name="connsiteY39" fmla="*/ 1500618 h 5264808"/>
              <a:gd name="connsiteX40" fmla="*/ 897763 w 5409282"/>
              <a:gd name="connsiteY40" fmla="*/ 1589552 h 5264808"/>
              <a:gd name="connsiteX41" fmla="*/ 910656 w 5409282"/>
              <a:gd name="connsiteY41" fmla="*/ 1640372 h 5264808"/>
              <a:gd name="connsiteX42" fmla="*/ 917102 w 5409282"/>
              <a:gd name="connsiteY42" fmla="*/ 1678487 h 5264808"/>
              <a:gd name="connsiteX43" fmla="*/ 975117 w 5409282"/>
              <a:gd name="connsiteY43" fmla="*/ 1742011 h 5264808"/>
              <a:gd name="connsiteX44" fmla="*/ 994456 w 5409282"/>
              <a:gd name="connsiteY44" fmla="*/ 1761068 h 5264808"/>
              <a:gd name="connsiteX45" fmla="*/ 1013794 w 5409282"/>
              <a:gd name="connsiteY45" fmla="*/ 1786478 h 5264808"/>
              <a:gd name="connsiteX46" fmla="*/ 1039579 w 5409282"/>
              <a:gd name="connsiteY46" fmla="*/ 1824593 h 5264808"/>
              <a:gd name="connsiteX47" fmla="*/ 1052471 w 5409282"/>
              <a:gd name="connsiteY47" fmla="*/ 1875412 h 5264808"/>
              <a:gd name="connsiteX48" fmla="*/ 1052471 w 5409282"/>
              <a:gd name="connsiteY48" fmla="*/ 1888117 h 5264808"/>
              <a:gd name="connsiteX49" fmla="*/ 1116933 w 5409282"/>
              <a:gd name="connsiteY49" fmla="*/ 1957994 h 5264808"/>
              <a:gd name="connsiteX50" fmla="*/ 1123379 w 5409282"/>
              <a:gd name="connsiteY50" fmla="*/ 1964346 h 5264808"/>
              <a:gd name="connsiteX51" fmla="*/ 1149164 w 5409282"/>
              <a:gd name="connsiteY51" fmla="*/ 2015166 h 5264808"/>
              <a:gd name="connsiteX52" fmla="*/ 1155610 w 5409282"/>
              <a:gd name="connsiteY52" fmla="*/ 2027870 h 5264808"/>
              <a:gd name="connsiteX53" fmla="*/ 1252302 w 5409282"/>
              <a:gd name="connsiteY53" fmla="*/ 2065985 h 5264808"/>
              <a:gd name="connsiteX54" fmla="*/ 1290979 w 5409282"/>
              <a:gd name="connsiteY54" fmla="*/ 2078690 h 5264808"/>
              <a:gd name="connsiteX55" fmla="*/ 1310318 w 5409282"/>
              <a:gd name="connsiteY55" fmla="*/ 2078690 h 5264808"/>
              <a:gd name="connsiteX56" fmla="*/ 1381226 w 5409282"/>
              <a:gd name="connsiteY56" fmla="*/ 2161272 h 5264808"/>
              <a:gd name="connsiteX57" fmla="*/ 1400564 w 5409282"/>
              <a:gd name="connsiteY57" fmla="*/ 2199386 h 5264808"/>
              <a:gd name="connsiteX58" fmla="*/ 1561718 w 5409282"/>
              <a:gd name="connsiteY58" fmla="*/ 2180329 h 5264808"/>
              <a:gd name="connsiteX59" fmla="*/ 1568164 w 5409282"/>
              <a:gd name="connsiteY59" fmla="*/ 2180329 h 5264808"/>
              <a:gd name="connsiteX60" fmla="*/ 1632626 w 5409282"/>
              <a:gd name="connsiteY60" fmla="*/ 2218444 h 5264808"/>
              <a:gd name="connsiteX61" fmla="*/ 1645518 w 5409282"/>
              <a:gd name="connsiteY61" fmla="*/ 2224796 h 5264808"/>
              <a:gd name="connsiteX62" fmla="*/ 1832457 w 5409282"/>
              <a:gd name="connsiteY62" fmla="*/ 2288320 h 5264808"/>
              <a:gd name="connsiteX63" fmla="*/ 2032288 w 5409282"/>
              <a:gd name="connsiteY63" fmla="*/ 2288320 h 5264808"/>
              <a:gd name="connsiteX64" fmla="*/ 2058073 w 5409282"/>
              <a:gd name="connsiteY64" fmla="*/ 2256558 h 5264808"/>
              <a:gd name="connsiteX65" fmla="*/ 2174104 w 5409282"/>
              <a:gd name="connsiteY65" fmla="*/ 2256558 h 5264808"/>
              <a:gd name="connsiteX66" fmla="*/ 2180550 w 5409282"/>
              <a:gd name="connsiteY66" fmla="*/ 2256558 h 5264808"/>
              <a:gd name="connsiteX67" fmla="*/ 2257904 w 5409282"/>
              <a:gd name="connsiteY67" fmla="*/ 2326435 h 5264808"/>
              <a:gd name="connsiteX68" fmla="*/ 2309473 w 5409282"/>
              <a:gd name="connsiteY68" fmla="*/ 2389959 h 5264808"/>
              <a:gd name="connsiteX69" fmla="*/ 2335258 w 5409282"/>
              <a:gd name="connsiteY69" fmla="*/ 2428074 h 5264808"/>
              <a:gd name="connsiteX70" fmla="*/ 2354596 w 5409282"/>
              <a:gd name="connsiteY70" fmla="*/ 2447131 h 5264808"/>
              <a:gd name="connsiteX71" fmla="*/ 2412612 w 5409282"/>
              <a:gd name="connsiteY71" fmla="*/ 2472541 h 5264808"/>
              <a:gd name="connsiteX72" fmla="*/ 2419058 w 5409282"/>
              <a:gd name="connsiteY72" fmla="*/ 2459836 h 5264808"/>
              <a:gd name="connsiteX73" fmla="*/ 2470627 w 5409282"/>
              <a:gd name="connsiteY73" fmla="*/ 2409017 h 5264808"/>
              <a:gd name="connsiteX74" fmla="*/ 2605997 w 5409282"/>
              <a:gd name="connsiteY74" fmla="*/ 2485246 h 5264808"/>
              <a:gd name="connsiteX75" fmla="*/ 2670458 w 5409282"/>
              <a:gd name="connsiteY75" fmla="*/ 2574180 h 5264808"/>
              <a:gd name="connsiteX76" fmla="*/ 2683351 w 5409282"/>
              <a:gd name="connsiteY76" fmla="*/ 2612294 h 5264808"/>
              <a:gd name="connsiteX77" fmla="*/ 2689797 w 5409282"/>
              <a:gd name="connsiteY77" fmla="*/ 2631352 h 5264808"/>
              <a:gd name="connsiteX78" fmla="*/ 2702689 w 5409282"/>
              <a:gd name="connsiteY78" fmla="*/ 2656761 h 5264808"/>
              <a:gd name="connsiteX79" fmla="*/ 2709135 w 5409282"/>
              <a:gd name="connsiteY79" fmla="*/ 2675819 h 5264808"/>
              <a:gd name="connsiteX80" fmla="*/ 2741366 w 5409282"/>
              <a:gd name="connsiteY80" fmla="*/ 2688524 h 5264808"/>
              <a:gd name="connsiteX81" fmla="*/ 2805828 w 5409282"/>
              <a:gd name="connsiteY81" fmla="*/ 2707581 h 5264808"/>
              <a:gd name="connsiteX82" fmla="*/ 2812274 w 5409282"/>
              <a:gd name="connsiteY82" fmla="*/ 2707581 h 5264808"/>
              <a:gd name="connsiteX83" fmla="*/ 2818720 w 5409282"/>
              <a:gd name="connsiteY83" fmla="*/ 2713933 h 5264808"/>
              <a:gd name="connsiteX84" fmla="*/ 2831612 w 5409282"/>
              <a:gd name="connsiteY84" fmla="*/ 2713933 h 5264808"/>
              <a:gd name="connsiteX85" fmla="*/ 2812274 w 5409282"/>
              <a:gd name="connsiteY85" fmla="*/ 2675819 h 5264808"/>
              <a:gd name="connsiteX86" fmla="*/ 2799382 w 5409282"/>
              <a:gd name="connsiteY86" fmla="*/ 2650409 h 5264808"/>
              <a:gd name="connsiteX87" fmla="*/ 2812274 w 5409282"/>
              <a:gd name="connsiteY87" fmla="*/ 2631352 h 5264808"/>
              <a:gd name="connsiteX88" fmla="*/ 2825166 w 5409282"/>
              <a:gd name="connsiteY88" fmla="*/ 2586885 h 5264808"/>
              <a:gd name="connsiteX89" fmla="*/ 2831612 w 5409282"/>
              <a:gd name="connsiteY89" fmla="*/ 2561475 h 5264808"/>
              <a:gd name="connsiteX90" fmla="*/ 2844505 w 5409282"/>
              <a:gd name="connsiteY90" fmla="*/ 2555123 h 5264808"/>
              <a:gd name="connsiteX91" fmla="*/ 2883182 w 5409282"/>
              <a:gd name="connsiteY91" fmla="*/ 2523360 h 5264808"/>
              <a:gd name="connsiteX92" fmla="*/ 2908966 w 5409282"/>
              <a:gd name="connsiteY92" fmla="*/ 2497951 h 5264808"/>
              <a:gd name="connsiteX93" fmla="*/ 2934751 w 5409282"/>
              <a:gd name="connsiteY93" fmla="*/ 2497951 h 5264808"/>
              <a:gd name="connsiteX94" fmla="*/ 2986320 w 5409282"/>
              <a:gd name="connsiteY94" fmla="*/ 2466188 h 5264808"/>
              <a:gd name="connsiteX95" fmla="*/ 2999213 w 5409282"/>
              <a:gd name="connsiteY95" fmla="*/ 2447131 h 5264808"/>
              <a:gd name="connsiteX96" fmla="*/ 2999213 w 5409282"/>
              <a:gd name="connsiteY96" fmla="*/ 2428074 h 5264808"/>
              <a:gd name="connsiteX97" fmla="*/ 3037889 w 5409282"/>
              <a:gd name="connsiteY97" fmla="*/ 2428074 h 5264808"/>
              <a:gd name="connsiteX98" fmla="*/ 3063674 w 5409282"/>
              <a:gd name="connsiteY98" fmla="*/ 2415369 h 5264808"/>
              <a:gd name="connsiteX99" fmla="*/ 3076566 w 5409282"/>
              <a:gd name="connsiteY99" fmla="*/ 2396312 h 5264808"/>
              <a:gd name="connsiteX100" fmla="*/ 3083013 w 5409282"/>
              <a:gd name="connsiteY100" fmla="*/ 2396312 h 5264808"/>
              <a:gd name="connsiteX101" fmla="*/ 3095905 w 5409282"/>
              <a:gd name="connsiteY101" fmla="*/ 2402664 h 5264808"/>
              <a:gd name="connsiteX102" fmla="*/ 3115243 w 5409282"/>
              <a:gd name="connsiteY102" fmla="*/ 2409017 h 5264808"/>
              <a:gd name="connsiteX103" fmla="*/ 3128136 w 5409282"/>
              <a:gd name="connsiteY103" fmla="*/ 2389959 h 5264808"/>
              <a:gd name="connsiteX104" fmla="*/ 3160367 w 5409282"/>
              <a:gd name="connsiteY104" fmla="*/ 2409017 h 5264808"/>
              <a:gd name="connsiteX105" fmla="*/ 3192597 w 5409282"/>
              <a:gd name="connsiteY105" fmla="*/ 2428074 h 5264808"/>
              <a:gd name="connsiteX106" fmla="*/ 3211936 w 5409282"/>
              <a:gd name="connsiteY106" fmla="*/ 2415369 h 5264808"/>
              <a:gd name="connsiteX107" fmla="*/ 3224828 w 5409282"/>
              <a:gd name="connsiteY107" fmla="*/ 2402664 h 5264808"/>
              <a:gd name="connsiteX108" fmla="*/ 3269951 w 5409282"/>
              <a:gd name="connsiteY108" fmla="*/ 2434426 h 5264808"/>
              <a:gd name="connsiteX109" fmla="*/ 3302182 w 5409282"/>
              <a:gd name="connsiteY109" fmla="*/ 2453484 h 5264808"/>
              <a:gd name="connsiteX110" fmla="*/ 3308628 w 5409282"/>
              <a:gd name="connsiteY110" fmla="*/ 2453484 h 5264808"/>
              <a:gd name="connsiteX111" fmla="*/ 3327967 w 5409282"/>
              <a:gd name="connsiteY111" fmla="*/ 2453484 h 5264808"/>
              <a:gd name="connsiteX112" fmla="*/ 3334413 w 5409282"/>
              <a:gd name="connsiteY112" fmla="*/ 2453484 h 5264808"/>
              <a:gd name="connsiteX113" fmla="*/ 3347305 w 5409282"/>
              <a:gd name="connsiteY113" fmla="*/ 2434426 h 5264808"/>
              <a:gd name="connsiteX114" fmla="*/ 3360198 w 5409282"/>
              <a:gd name="connsiteY114" fmla="*/ 2421721 h 5264808"/>
              <a:gd name="connsiteX115" fmla="*/ 3379536 w 5409282"/>
              <a:gd name="connsiteY115" fmla="*/ 2440779 h 5264808"/>
              <a:gd name="connsiteX116" fmla="*/ 3424659 w 5409282"/>
              <a:gd name="connsiteY116" fmla="*/ 2472541 h 5264808"/>
              <a:gd name="connsiteX117" fmla="*/ 3431105 w 5409282"/>
              <a:gd name="connsiteY117" fmla="*/ 2472541 h 5264808"/>
              <a:gd name="connsiteX118" fmla="*/ 3398875 w 5409282"/>
              <a:gd name="connsiteY118" fmla="*/ 2447131 h 5264808"/>
              <a:gd name="connsiteX119" fmla="*/ 3392428 w 5409282"/>
              <a:gd name="connsiteY119" fmla="*/ 2415369 h 5264808"/>
              <a:gd name="connsiteX120" fmla="*/ 3385982 w 5409282"/>
              <a:gd name="connsiteY120" fmla="*/ 2402664 h 5264808"/>
              <a:gd name="connsiteX121" fmla="*/ 3379536 w 5409282"/>
              <a:gd name="connsiteY121" fmla="*/ 2389959 h 5264808"/>
              <a:gd name="connsiteX122" fmla="*/ 3456890 w 5409282"/>
              <a:gd name="connsiteY122" fmla="*/ 2364550 h 5264808"/>
              <a:gd name="connsiteX123" fmla="*/ 3476229 w 5409282"/>
              <a:gd name="connsiteY123" fmla="*/ 2364550 h 5264808"/>
              <a:gd name="connsiteX124" fmla="*/ 3489121 w 5409282"/>
              <a:gd name="connsiteY124" fmla="*/ 2364550 h 5264808"/>
              <a:gd name="connsiteX125" fmla="*/ 3502013 w 5409282"/>
              <a:gd name="connsiteY125" fmla="*/ 2351845 h 5264808"/>
              <a:gd name="connsiteX126" fmla="*/ 3514906 w 5409282"/>
              <a:gd name="connsiteY126" fmla="*/ 2339140 h 5264808"/>
              <a:gd name="connsiteX127" fmla="*/ 3540690 w 5409282"/>
              <a:gd name="connsiteY127" fmla="*/ 2377254 h 5264808"/>
              <a:gd name="connsiteX128" fmla="*/ 3579367 w 5409282"/>
              <a:gd name="connsiteY128" fmla="*/ 2370902 h 5264808"/>
              <a:gd name="connsiteX129" fmla="*/ 3630936 w 5409282"/>
              <a:gd name="connsiteY129" fmla="*/ 2358197 h 5264808"/>
              <a:gd name="connsiteX130" fmla="*/ 3701844 w 5409282"/>
              <a:gd name="connsiteY130" fmla="*/ 2409017 h 5264808"/>
              <a:gd name="connsiteX131" fmla="*/ 3746967 w 5409282"/>
              <a:gd name="connsiteY131" fmla="*/ 2415369 h 5264808"/>
              <a:gd name="connsiteX132" fmla="*/ 3753414 w 5409282"/>
              <a:gd name="connsiteY132" fmla="*/ 2409017 h 5264808"/>
              <a:gd name="connsiteX133" fmla="*/ 3798537 w 5409282"/>
              <a:gd name="connsiteY133" fmla="*/ 2383607 h 5264808"/>
              <a:gd name="connsiteX134" fmla="*/ 3817875 w 5409282"/>
              <a:gd name="connsiteY134" fmla="*/ 2396312 h 5264808"/>
              <a:gd name="connsiteX135" fmla="*/ 3856552 w 5409282"/>
              <a:gd name="connsiteY135" fmla="*/ 2428074 h 5264808"/>
              <a:gd name="connsiteX136" fmla="*/ 3895229 w 5409282"/>
              <a:gd name="connsiteY136" fmla="*/ 2472541 h 5264808"/>
              <a:gd name="connsiteX137" fmla="*/ 3901675 w 5409282"/>
              <a:gd name="connsiteY137" fmla="*/ 2529713 h 5264808"/>
              <a:gd name="connsiteX138" fmla="*/ 3895229 w 5409282"/>
              <a:gd name="connsiteY138" fmla="*/ 2555123 h 5264808"/>
              <a:gd name="connsiteX139" fmla="*/ 3901675 w 5409282"/>
              <a:gd name="connsiteY139" fmla="*/ 2586885 h 5264808"/>
              <a:gd name="connsiteX140" fmla="*/ 3927460 w 5409282"/>
              <a:gd name="connsiteY140" fmla="*/ 2624999 h 5264808"/>
              <a:gd name="connsiteX141" fmla="*/ 3946798 w 5409282"/>
              <a:gd name="connsiteY141" fmla="*/ 2675819 h 5264808"/>
              <a:gd name="connsiteX142" fmla="*/ 3953245 w 5409282"/>
              <a:gd name="connsiteY142" fmla="*/ 2701229 h 5264808"/>
              <a:gd name="connsiteX143" fmla="*/ 4004814 w 5409282"/>
              <a:gd name="connsiteY143" fmla="*/ 2764753 h 5264808"/>
              <a:gd name="connsiteX144" fmla="*/ 4037045 w 5409282"/>
              <a:gd name="connsiteY144" fmla="*/ 2783810 h 5264808"/>
              <a:gd name="connsiteX145" fmla="*/ 4049937 w 5409282"/>
              <a:gd name="connsiteY145" fmla="*/ 2777458 h 5264808"/>
              <a:gd name="connsiteX146" fmla="*/ 4062829 w 5409282"/>
              <a:gd name="connsiteY146" fmla="*/ 2732991 h 5264808"/>
              <a:gd name="connsiteX147" fmla="*/ 4082168 w 5409282"/>
              <a:gd name="connsiteY147" fmla="*/ 2688524 h 5264808"/>
              <a:gd name="connsiteX148" fmla="*/ 4043491 w 5409282"/>
              <a:gd name="connsiteY148" fmla="*/ 2548770 h 5264808"/>
              <a:gd name="connsiteX149" fmla="*/ 4030599 w 5409282"/>
              <a:gd name="connsiteY149" fmla="*/ 2517008 h 5264808"/>
              <a:gd name="connsiteX150" fmla="*/ 4017706 w 5409282"/>
              <a:gd name="connsiteY150" fmla="*/ 2485246 h 5264808"/>
              <a:gd name="connsiteX151" fmla="*/ 3979029 w 5409282"/>
              <a:gd name="connsiteY151" fmla="*/ 2339140 h 5264808"/>
              <a:gd name="connsiteX152" fmla="*/ 4069276 w 5409282"/>
              <a:gd name="connsiteY152" fmla="*/ 2186681 h 5264808"/>
              <a:gd name="connsiteX153" fmla="*/ 4107953 w 5409282"/>
              <a:gd name="connsiteY153" fmla="*/ 2167624 h 5264808"/>
              <a:gd name="connsiteX154" fmla="*/ 4127291 w 5409282"/>
              <a:gd name="connsiteY154" fmla="*/ 2154919 h 5264808"/>
              <a:gd name="connsiteX155" fmla="*/ 4191753 w 5409282"/>
              <a:gd name="connsiteY155" fmla="*/ 2091395 h 5264808"/>
              <a:gd name="connsiteX156" fmla="*/ 4204645 w 5409282"/>
              <a:gd name="connsiteY156" fmla="*/ 2091395 h 5264808"/>
              <a:gd name="connsiteX157" fmla="*/ 4211091 w 5409282"/>
              <a:gd name="connsiteY157" fmla="*/ 2091395 h 5264808"/>
              <a:gd name="connsiteX158" fmla="*/ 4230430 w 5409282"/>
              <a:gd name="connsiteY158" fmla="*/ 2078690 h 5264808"/>
              <a:gd name="connsiteX159" fmla="*/ 4314230 w 5409282"/>
              <a:gd name="connsiteY159" fmla="*/ 2021518 h 5264808"/>
              <a:gd name="connsiteX160" fmla="*/ 4333568 w 5409282"/>
              <a:gd name="connsiteY160" fmla="*/ 2015166 h 5264808"/>
              <a:gd name="connsiteX161" fmla="*/ 4320676 w 5409282"/>
              <a:gd name="connsiteY161" fmla="*/ 1996108 h 5264808"/>
              <a:gd name="connsiteX162" fmla="*/ 4314230 w 5409282"/>
              <a:gd name="connsiteY162" fmla="*/ 1983403 h 5264808"/>
              <a:gd name="connsiteX163" fmla="*/ 4314230 w 5409282"/>
              <a:gd name="connsiteY163" fmla="*/ 1957994 h 5264808"/>
              <a:gd name="connsiteX164" fmla="*/ 4346461 w 5409282"/>
              <a:gd name="connsiteY164" fmla="*/ 1951641 h 5264808"/>
              <a:gd name="connsiteX165" fmla="*/ 4385138 w 5409282"/>
              <a:gd name="connsiteY165" fmla="*/ 1951641 h 5264808"/>
              <a:gd name="connsiteX166" fmla="*/ 4417368 w 5409282"/>
              <a:gd name="connsiteY166" fmla="*/ 1926232 h 5264808"/>
              <a:gd name="connsiteX167" fmla="*/ 4404476 w 5409282"/>
              <a:gd name="connsiteY167" fmla="*/ 1919879 h 5264808"/>
              <a:gd name="connsiteX168" fmla="*/ 4365799 w 5409282"/>
              <a:gd name="connsiteY168" fmla="*/ 1907174 h 5264808"/>
              <a:gd name="connsiteX169" fmla="*/ 4385138 w 5409282"/>
              <a:gd name="connsiteY169" fmla="*/ 1888117 h 5264808"/>
              <a:gd name="connsiteX170" fmla="*/ 4385138 w 5409282"/>
              <a:gd name="connsiteY170" fmla="*/ 1875412 h 5264808"/>
              <a:gd name="connsiteX171" fmla="*/ 4359353 w 5409282"/>
              <a:gd name="connsiteY171" fmla="*/ 1850002 h 5264808"/>
              <a:gd name="connsiteX172" fmla="*/ 4333568 w 5409282"/>
              <a:gd name="connsiteY172" fmla="*/ 1837297 h 5264808"/>
              <a:gd name="connsiteX173" fmla="*/ 4352907 w 5409282"/>
              <a:gd name="connsiteY173" fmla="*/ 1805535 h 5264808"/>
              <a:gd name="connsiteX174" fmla="*/ 4352907 w 5409282"/>
              <a:gd name="connsiteY174" fmla="*/ 1799183 h 5264808"/>
              <a:gd name="connsiteX175" fmla="*/ 4307784 w 5409282"/>
              <a:gd name="connsiteY175" fmla="*/ 1754716 h 5264808"/>
              <a:gd name="connsiteX176" fmla="*/ 4301337 w 5409282"/>
              <a:gd name="connsiteY176" fmla="*/ 1735658 h 5264808"/>
              <a:gd name="connsiteX177" fmla="*/ 4340014 w 5409282"/>
              <a:gd name="connsiteY177" fmla="*/ 1716601 h 5264808"/>
              <a:gd name="connsiteX178" fmla="*/ 4340014 w 5409282"/>
              <a:gd name="connsiteY178" fmla="*/ 1672134 h 5264808"/>
              <a:gd name="connsiteX179" fmla="*/ 4346461 w 5409282"/>
              <a:gd name="connsiteY179" fmla="*/ 1627667 h 5264808"/>
              <a:gd name="connsiteX180" fmla="*/ 4372245 w 5409282"/>
              <a:gd name="connsiteY180" fmla="*/ 1608610 h 5264808"/>
              <a:gd name="connsiteX181" fmla="*/ 4385138 w 5409282"/>
              <a:gd name="connsiteY181" fmla="*/ 1614962 h 5264808"/>
              <a:gd name="connsiteX182" fmla="*/ 4378691 w 5409282"/>
              <a:gd name="connsiteY182" fmla="*/ 1634020 h 5264808"/>
              <a:gd name="connsiteX183" fmla="*/ 4372245 w 5409282"/>
              <a:gd name="connsiteY183" fmla="*/ 1691191 h 5264808"/>
              <a:gd name="connsiteX184" fmla="*/ 4391584 w 5409282"/>
              <a:gd name="connsiteY184" fmla="*/ 1786478 h 5264808"/>
              <a:gd name="connsiteX185" fmla="*/ 4391584 w 5409282"/>
              <a:gd name="connsiteY185" fmla="*/ 1799183 h 5264808"/>
              <a:gd name="connsiteX186" fmla="*/ 4417368 w 5409282"/>
              <a:gd name="connsiteY186" fmla="*/ 1761068 h 5264808"/>
              <a:gd name="connsiteX187" fmla="*/ 4430261 w 5409282"/>
              <a:gd name="connsiteY187" fmla="*/ 1678487 h 5264808"/>
              <a:gd name="connsiteX188" fmla="*/ 4417368 w 5409282"/>
              <a:gd name="connsiteY188" fmla="*/ 1640372 h 5264808"/>
              <a:gd name="connsiteX189" fmla="*/ 4423814 w 5409282"/>
              <a:gd name="connsiteY189" fmla="*/ 1627667 h 5264808"/>
              <a:gd name="connsiteX190" fmla="*/ 4443153 w 5409282"/>
              <a:gd name="connsiteY190" fmla="*/ 1634020 h 5264808"/>
              <a:gd name="connsiteX191" fmla="*/ 4456045 w 5409282"/>
              <a:gd name="connsiteY191" fmla="*/ 1653077 h 5264808"/>
              <a:gd name="connsiteX192" fmla="*/ 4481830 w 5409282"/>
              <a:gd name="connsiteY192" fmla="*/ 1634020 h 5264808"/>
              <a:gd name="connsiteX193" fmla="*/ 4526953 w 5409282"/>
              <a:gd name="connsiteY193" fmla="*/ 1557790 h 5264808"/>
              <a:gd name="connsiteX194" fmla="*/ 4520507 w 5409282"/>
              <a:gd name="connsiteY194" fmla="*/ 1551438 h 5264808"/>
              <a:gd name="connsiteX195" fmla="*/ 4514061 w 5409282"/>
              <a:gd name="connsiteY195" fmla="*/ 1538733 h 5264808"/>
              <a:gd name="connsiteX196" fmla="*/ 4559184 w 5409282"/>
              <a:gd name="connsiteY196" fmla="*/ 1519676 h 5264808"/>
              <a:gd name="connsiteX197" fmla="*/ 4565630 w 5409282"/>
              <a:gd name="connsiteY197" fmla="*/ 1519676 h 5264808"/>
              <a:gd name="connsiteX198" fmla="*/ 4668769 w 5409282"/>
              <a:gd name="connsiteY198" fmla="*/ 1494266 h 5264808"/>
              <a:gd name="connsiteX199" fmla="*/ 4655876 w 5409282"/>
              <a:gd name="connsiteY199" fmla="*/ 1494266 h 5264808"/>
              <a:gd name="connsiteX200" fmla="*/ 4610753 w 5409282"/>
              <a:gd name="connsiteY200" fmla="*/ 1500618 h 5264808"/>
              <a:gd name="connsiteX201" fmla="*/ 4559184 w 5409282"/>
              <a:gd name="connsiteY201" fmla="*/ 1506971 h 5264808"/>
              <a:gd name="connsiteX202" fmla="*/ 4552738 w 5409282"/>
              <a:gd name="connsiteY202" fmla="*/ 1494266 h 5264808"/>
              <a:gd name="connsiteX203" fmla="*/ 4675215 w 5409282"/>
              <a:gd name="connsiteY203" fmla="*/ 1449799 h 5264808"/>
              <a:gd name="connsiteX204" fmla="*/ 4700999 w 5409282"/>
              <a:gd name="connsiteY204" fmla="*/ 1430742 h 5264808"/>
              <a:gd name="connsiteX205" fmla="*/ 4707446 w 5409282"/>
              <a:gd name="connsiteY205" fmla="*/ 1418037 h 5264808"/>
              <a:gd name="connsiteX206" fmla="*/ 4720338 w 5409282"/>
              <a:gd name="connsiteY206" fmla="*/ 1424389 h 5264808"/>
              <a:gd name="connsiteX207" fmla="*/ 4771907 w 5409282"/>
              <a:gd name="connsiteY207" fmla="*/ 1424389 h 5264808"/>
              <a:gd name="connsiteX208" fmla="*/ 4778353 w 5409282"/>
              <a:gd name="connsiteY208" fmla="*/ 1411684 h 5264808"/>
              <a:gd name="connsiteX209" fmla="*/ 4752569 w 5409282"/>
              <a:gd name="connsiteY209" fmla="*/ 1386275 h 5264808"/>
              <a:gd name="connsiteX210" fmla="*/ 4739676 w 5409282"/>
              <a:gd name="connsiteY210" fmla="*/ 1373570 h 5264808"/>
              <a:gd name="connsiteX211" fmla="*/ 4752569 w 5409282"/>
              <a:gd name="connsiteY211" fmla="*/ 1354512 h 5264808"/>
              <a:gd name="connsiteX212" fmla="*/ 4759015 w 5409282"/>
              <a:gd name="connsiteY212" fmla="*/ 1341808 h 5264808"/>
              <a:gd name="connsiteX213" fmla="*/ 4765461 w 5409282"/>
              <a:gd name="connsiteY213" fmla="*/ 1303693 h 5264808"/>
              <a:gd name="connsiteX214" fmla="*/ 4810584 w 5409282"/>
              <a:gd name="connsiteY214" fmla="*/ 1259226 h 5264808"/>
              <a:gd name="connsiteX215" fmla="*/ 4829923 w 5409282"/>
              <a:gd name="connsiteY215" fmla="*/ 1246521 h 5264808"/>
              <a:gd name="connsiteX216" fmla="*/ 4855707 w 5409282"/>
              <a:gd name="connsiteY216" fmla="*/ 1233816 h 5264808"/>
              <a:gd name="connsiteX217" fmla="*/ 4881492 w 5409282"/>
              <a:gd name="connsiteY217" fmla="*/ 1208406 h 5264808"/>
              <a:gd name="connsiteX218" fmla="*/ 4900831 w 5409282"/>
              <a:gd name="connsiteY218" fmla="*/ 1182997 h 5264808"/>
              <a:gd name="connsiteX219" fmla="*/ 4920169 w 5409282"/>
              <a:gd name="connsiteY219" fmla="*/ 1176644 h 5264808"/>
              <a:gd name="connsiteX220" fmla="*/ 4945954 w 5409282"/>
              <a:gd name="connsiteY220" fmla="*/ 1182997 h 5264808"/>
              <a:gd name="connsiteX221" fmla="*/ 4991077 w 5409282"/>
              <a:gd name="connsiteY221" fmla="*/ 1182997 h 5264808"/>
              <a:gd name="connsiteX222" fmla="*/ 5042646 w 5409282"/>
              <a:gd name="connsiteY222" fmla="*/ 1144882 h 5264808"/>
              <a:gd name="connsiteX223" fmla="*/ 5029754 w 5409282"/>
              <a:gd name="connsiteY223" fmla="*/ 1125825 h 5264808"/>
              <a:gd name="connsiteX224" fmla="*/ 5023308 w 5409282"/>
              <a:gd name="connsiteY224" fmla="*/ 1125825 h 5264808"/>
              <a:gd name="connsiteX225" fmla="*/ 5016861 w 5409282"/>
              <a:gd name="connsiteY225" fmla="*/ 1100415 h 5264808"/>
              <a:gd name="connsiteX226" fmla="*/ 5010415 w 5409282"/>
              <a:gd name="connsiteY226" fmla="*/ 1100415 h 5264808"/>
              <a:gd name="connsiteX227" fmla="*/ 5003969 w 5409282"/>
              <a:gd name="connsiteY227" fmla="*/ 1081358 h 5264808"/>
              <a:gd name="connsiteX228" fmla="*/ 5003969 w 5409282"/>
              <a:gd name="connsiteY228" fmla="*/ 1075005 h 5264808"/>
              <a:gd name="connsiteX229" fmla="*/ 4984631 w 5409282"/>
              <a:gd name="connsiteY229" fmla="*/ 986071 h 5264808"/>
              <a:gd name="connsiteX230" fmla="*/ 4984631 w 5409282"/>
              <a:gd name="connsiteY230" fmla="*/ 967014 h 5264808"/>
              <a:gd name="connsiteX231" fmla="*/ 4984631 w 5409282"/>
              <a:gd name="connsiteY231" fmla="*/ 960661 h 5264808"/>
              <a:gd name="connsiteX232" fmla="*/ 4984631 w 5409282"/>
              <a:gd name="connsiteY232" fmla="*/ 954309 h 5264808"/>
              <a:gd name="connsiteX233" fmla="*/ 4984631 w 5409282"/>
              <a:gd name="connsiteY233" fmla="*/ 947957 h 5264808"/>
              <a:gd name="connsiteX234" fmla="*/ 4978184 w 5409282"/>
              <a:gd name="connsiteY234" fmla="*/ 947957 h 5264808"/>
              <a:gd name="connsiteX235" fmla="*/ 4965292 w 5409282"/>
              <a:gd name="connsiteY235" fmla="*/ 941604 h 5264808"/>
              <a:gd name="connsiteX236" fmla="*/ 4952400 w 5409282"/>
              <a:gd name="connsiteY236" fmla="*/ 941604 h 5264808"/>
              <a:gd name="connsiteX237" fmla="*/ 4939508 w 5409282"/>
              <a:gd name="connsiteY237" fmla="*/ 941604 h 5264808"/>
              <a:gd name="connsiteX238" fmla="*/ 4933061 w 5409282"/>
              <a:gd name="connsiteY238" fmla="*/ 941604 h 5264808"/>
              <a:gd name="connsiteX239" fmla="*/ 4900831 w 5409282"/>
              <a:gd name="connsiteY239" fmla="*/ 935252 h 5264808"/>
              <a:gd name="connsiteX240" fmla="*/ 4887938 w 5409282"/>
              <a:gd name="connsiteY240" fmla="*/ 928899 h 5264808"/>
              <a:gd name="connsiteX241" fmla="*/ 4887938 w 5409282"/>
              <a:gd name="connsiteY241" fmla="*/ 922547 h 5264808"/>
              <a:gd name="connsiteX242" fmla="*/ 4881492 w 5409282"/>
              <a:gd name="connsiteY242" fmla="*/ 922547 h 5264808"/>
              <a:gd name="connsiteX243" fmla="*/ 4875046 w 5409282"/>
              <a:gd name="connsiteY243" fmla="*/ 928899 h 5264808"/>
              <a:gd name="connsiteX244" fmla="*/ 4868600 w 5409282"/>
              <a:gd name="connsiteY244" fmla="*/ 928899 h 5264808"/>
              <a:gd name="connsiteX245" fmla="*/ 4868600 w 5409282"/>
              <a:gd name="connsiteY245" fmla="*/ 935252 h 5264808"/>
              <a:gd name="connsiteX246" fmla="*/ 4862154 w 5409282"/>
              <a:gd name="connsiteY246" fmla="*/ 935252 h 5264808"/>
              <a:gd name="connsiteX247" fmla="*/ 4855707 w 5409282"/>
              <a:gd name="connsiteY247" fmla="*/ 947957 h 5264808"/>
              <a:gd name="connsiteX248" fmla="*/ 4849261 w 5409282"/>
              <a:gd name="connsiteY248" fmla="*/ 954309 h 5264808"/>
              <a:gd name="connsiteX249" fmla="*/ 4842815 w 5409282"/>
              <a:gd name="connsiteY249" fmla="*/ 967014 h 5264808"/>
              <a:gd name="connsiteX250" fmla="*/ 4836369 w 5409282"/>
              <a:gd name="connsiteY250" fmla="*/ 973366 h 5264808"/>
              <a:gd name="connsiteX251" fmla="*/ 4829923 w 5409282"/>
              <a:gd name="connsiteY251" fmla="*/ 992424 h 5264808"/>
              <a:gd name="connsiteX252" fmla="*/ 4810584 w 5409282"/>
              <a:gd name="connsiteY252" fmla="*/ 1049596 h 5264808"/>
              <a:gd name="connsiteX253" fmla="*/ 4804138 w 5409282"/>
              <a:gd name="connsiteY253" fmla="*/ 1062300 h 5264808"/>
              <a:gd name="connsiteX254" fmla="*/ 4797692 w 5409282"/>
              <a:gd name="connsiteY254" fmla="*/ 1068653 h 5264808"/>
              <a:gd name="connsiteX255" fmla="*/ 4797692 w 5409282"/>
              <a:gd name="connsiteY255" fmla="*/ 1075005 h 5264808"/>
              <a:gd name="connsiteX256" fmla="*/ 4791246 w 5409282"/>
              <a:gd name="connsiteY256" fmla="*/ 1081358 h 5264808"/>
              <a:gd name="connsiteX257" fmla="*/ 4791246 w 5409282"/>
              <a:gd name="connsiteY257" fmla="*/ 1087710 h 5264808"/>
              <a:gd name="connsiteX258" fmla="*/ 4784800 w 5409282"/>
              <a:gd name="connsiteY258" fmla="*/ 1094063 h 5264808"/>
              <a:gd name="connsiteX259" fmla="*/ 4778353 w 5409282"/>
              <a:gd name="connsiteY259" fmla="*/ 1094063 h 5264808"/>
              <a:gd name="connsiteX260" fmla="*/ 4778353 w 5409282"/>
              <a:gd name="connsiteY260" fmla="*/ 1100415 h 5264808"/>
              <a:gd name="connsiteX261" fmla="*/ 4771907 w 5409282"/>
              <a:gd name="connsiteY261" fmla="*/ 1100415 h 5264808"/>
              <a:gd name="connsiteX262" fmla="*/ 4713892 w 5409282"/>
              <a:gd name="connsiteY262" fmla="*/ 1144882 h 5264808"/>
              <a:gd name="connsiteX263" fmla="*/ 4713892 w 5409282"/>
              <a:gd name="connsiteY263" fmla="*/ 1151235 h 5264808"/>
              <a:gd name="connsiteX264" fmla="*/ 4642984 w 5409282"/>
              <a:gd name="connsiteY264" fmla="*/ 1151235 h 5264808"/>
              <a:gd name="connsiteX265" fmla="*/ 4617199 w 5409282"/>
              <a:gd name="connsiteY265" fmla="*/ 1151235 h 5264808"/>
              <a:gd name="connsiteX266" fmla="*/ 4584969 w 5409282"/>
              <a:gd name="connsiteY266" fmla="*/ 1151235 h 5264808"/>
              <a:gd name="connsiteX267" fmla="*/ 4462491 w 5409282"/>
              <a:gd name="connsiteY267" fmla="*/ 1151235 h 5264808"/>
              <a:gd name="connsiteX268" fmla="*/ 4456045 w 5409282"/>
              <a:gd name="connsiteY268" fmla="*/ 1151235 h 5264808"/>
              <a:gd name="connsiteX269" fmla="*/ 4449599 w 5409282"/>
              <a:gd name="connsiteY269" fmla="*/ 1157587 h 5264808"/>
              <a:gd name="connsiteX270" fmla="*/ 4436707 w 5409282"/>
              <a:gd name="connsiteY270" fmla="*/ 1163939 h 5264808"/>
              <a:gd name="connsiteX271" fmla="*/ 4423814 w 5409282"/>
              <a:gd name="connsiteY271" fmla="*/ 1176644 h 5264808"/>
              <a:gd name="connsiteX272" fmla="*/ 4398030 w 5409282"/>
              <a:gd name="connsiteY272" fmla="*/ 1195702 h 5264808"/>
              <a:gd name="connsiteX273" fmla="*/ 4385138 w 5409282"/>
              <a:gd name="connsiteY273" fmla="*/ 1208406 h 5264808"/>
              <a:gd name="connsiteX274" fmla="*/ 4378691 w 5409282"/>
              <a:gd name="connsiteY274" fmla="*/ 1214759 h 5264808"/>
              <a:gd name="connsiteX275" fmla="*/ 4372245 w 5409282"/>
              <a:gd name="connsiteY275" fmla="*/ 1214759 h 5264808"/>
              <a:gd name="connsiteX276" fmla="*/ 4372245 w 5409282"/>
              <a:gd name="connsiteY276" fmla="*/ 1246521 h 5264808"/>
              <a:gd name="connsiteX277" fmla="*/ 4223983 w 5409282"/>
              <a:gd name="connsiteY277" fmla="*/ 1297341 h 5264808"/>
              <a:gd name="connsiteX278" fmla="*/ 4178860 w 5409282"/>
              <a:gd name="connsiteY278" fmla="*/ 1303693 h 5264808"/>
              <a:gd name="connsiteX279" fmla="*/ 4178860 w 5409282"/>
              <a:gd name="connsiteY279" fmla="*/ 1310045 h 5264808"/>
              <a:gd name="connsiteX280" fmla="*/ 4178860 w 5409282"/>
              <a:gd name="connsiteY280" fmla="*/ 1316398 h 5264808"/>
              <a:gd name="connsiteX281" fmla="*/ 4178860 w 5409282"/>
              <a:gd name="connsiteY281" fmla="*/ 1322750 h 5264808"/>
              <a:gd name="connsiteX282" fmla="*/ 4172414 w 5409282"/>
              <a:gd name="connsiteY282" fmla="*/ 1329103 h 5264808"/>
              <a:gd name="connsiteX283" fmla="*/ 4172414 w 5409282"/>
              <a:gd name="connsiteY283" fmla="*/ 1335455 h 5264808"/>
              <a:gd name="connsiteX284" fmla="*/ 4165968 w 5409282"/>
              <a:gd name="connsiteY284" fmla="*/ 1341808 h 5264808"/>
              <a:gd name="connsiteX285" fmla="*/ 4159522 w 5409282"/>
              <a:gd name="connsiteY285" fmla="*/ 1348160 h 5264808"/>
              <a:gd name="connsiteX286" fmla="*/ 4153076 w 5409282"/>
              <a:gd name="connsiteY286" fmla="*/ 1348160 h 5264808"/>
              <a:gd name="connsiteX287" fmla="*/ 4011260 w 5409282"/>
              <a:gd name="connsiteY287" fmla="*/ 1437094 h 5264808"/>
              <a:gd name="connsiteX288" fmla="*/ 3985475 w 5409282"/>
              <a:gd name="connsiteY288" fmla="*/ 1449799 h 5264808"/>
              <a:gd name="connsiteX289" fmla="*/ 3856552 w 5409282"/>
              <a:gd name="connsiteY289" fmla="*/ 1449799 h 5264808"/>
              <a:gd name="connsiteX290" fmla="*/ 3830768 w 5409282"/>
              <a:gd name="connsiteY290" fmla="*/ 1411684 h 5264808"/>
              <a:gd name="connsiteX291" fmla="*/ 3862998 w 5409282"/>
              <a:gd name="connsiteY291" fmla="*/ 1367217 h 5264808"/>
              <a:gd name="connsiteX292" fmla="*/ 3901675 w 5409282"/>
              <a:gd name="connsiteY292" fmla="*/ 1392627 h 5264808"/>
              <a:gd name="connsiteX293" fmla="*/ 3914568 w 5409282"/>
              <a:gd name="connsiteY293" fmla="*/ 1386275 h 5264808"/>
              <a:gd name="connsiteX294" fmla="*/ 3908121 w 5409282"/>
              <a:gd name="connsiteY294" fmla="*/ 1379922 h 5264808"/>
              <a:gd name="connsiteX295" fmla="*/ 3908121 w 5409282"/>
              <a:gd name="connsiteY295" fmla="*/ 1373570 h 5264808"/>
              <a:gd name="connsiteX296" fmla="*/ 3901675 w 5409282"/>
              <a:gd name="connsiteY296" fmla="*/ 1367217 h 5264808"/>
              <a:gd name="connsiteX297" fmla="*/ 3901675 w 5409282"/>
              <a:gd name="connsiteY297" fmla="*/ 1360865 h 5264808"/>
              <a:gd name="connsiteX298" fmla="*/ 3901675 w 5409282"/>
              <a:gd name="connsiteY298" fmla="*/ 1348160 h 5264808"/>
              <a:gd name="connsiteX299" fmla="*/ 3901675 w 5409282"/>
              <a:gd name="connsiteY299" fmla="*/ 1335455 h 5264808"/>
              <a:gd name="connsiteX300" fmla="*/ 3895229 w 5409282"/>
              <a:gd name="connsiteY300" fmla="*/ 1297341 h 5264808"/>
              <a:gd name="connsiteX301" fmla="*/ 3882337 w 5409282"/>
              <a:gd name="connsiteY301" fmla="*/ 1246521 h 5264808"/>
              <a:gd name="connsiteX302" fmla="*/ 3830768 w 5409282"/>
              <a:gd name="connsiteY302" fmla="*/ 1259226 h 5264808"/>
              <a:gd name="connsiteX303" fmla="*/ 3811429 w 5409282"/>
              <a:gd name="connsiteY303" fmla="*/ 1271931 h 5264808"/>
              <a:gd name="connsiteX304" fmla="*/ 3804983 w 5409282"/>
              <a:gd name="connsiteY304" fmla="*/ 1265578 h 5264808"/>
              <a:gd name="connsiteX305" fmla="*/ 3798537 w 5409282"/>
              <a:gd name="connsiteY305" fmla="*/ 1252873 h 5264808"/>
              <a:gd name="connsiteX306" fmla="*/ 3817875 w 5409282"/>
              <a:gd name="connsiteY306" fmla="*/ 1208406 h 5264808"/>
              <a:gd name="connsiteX307" fmla="*/ 3830768 w 5409282"/>
              <a:gd name="connsiteY307" fmla="*/ 1125825 h 5264808"/>
              <a:gd name="connsiteX308" fmla="*/ 3766306 w 5409282"/>
              <a:gd name="connsiteY308" fmla="*/ 1087710 h 5264808"/>
              <a:gd name="connsiteX309" fmla="*/ 3727629 w 5409282"/>
              <a:gd name="connsiteY309" fmla="*/ 1113120 h 5264808"/>
              <a:gd name="connsiteX310" fmla="*/ 3682506 w 5409282"/>
              <a:gd name="connsiteY310" fmla="*/ 1144882 h 5264808"/>
              <a:gd name="connsiteX311" fmla="*/ 3656721 w 5409282"/>
              <a:gd name="connsiteY311" fmla="*/ 1163939 h 5264808"/>
              <a:gd name="connsiteX312" fmla="*/ 3637383 w 5409282"/>
              <a:gd name="connsiteY312" fmla="*/ 1316398 h 5264808"/>
              <a:gd name="connsiteX313" fmla="*/ 3579367 w 5409282"/>
              <a:gd name="connsiteY313" fmla="*/ 1424389 h 5264808"/>
              <a:gd name="connsiteX314" fmla="*/ 3527798 w 5409282"/>
              <a:gd name="connsiteY314" fmla="*/ 1418037 h 5264808"/>
              <a:gd name="connsiteX315" fmla="*/ 3514906 w 5409282"/>
              <a:gd name="connsiteY315" fmla="*/ 1284636 h 5264808"/>
              <a:gd name="connsiteX316" fmla="*/ 3534244 w 5409282"/>
              <a:gd name="connsiteY316" fmla="*/ 1221111 h 5264808"/>
              <a:gd name="connsiteX317" fmla="*/ 3547136 w 5409282"/>
              <a:gd name="connsiteY317" fmla="*/ 1170292 h 5264808"/>
              <a:gd name="connsiteX318" fmla="*/ 3540690 w 5409282"/>
              <a:gd name="connsiteY318" fmla="*/ 1163939 h 5264808"/>
              <a:gd name="connsiteX319" fmla="*/ 3527798 w 5409282"/>
              <a:gd name="connsiteY319" fmla="*/ 1157587 h 5264808"/>
              <a:gd name="connsiteX320" fmla="*/ 3650275 w 5409282"/>
              <a:gd name="connsiteY320" fmla="*/ 1062300 h 5264808"/>
              <a:gd name="connsiteX321" fmla="*/ 3734075 w 5409282"/>
              <a:gd name="connsiteY321" fmla="*/ 1049596 h 5264808"/>
              <a:gd name="connsiteX322" fmla="*/ 3792091 w 5409282"/>
              <a:gd name="connsiteY322" fmla="*/ 1036891 h 5264808"/>
              <a:gd name="connsiteX323" fmla="*/ 3798537 w 5409282"/>
              <a:gd name="connsiteY323" fmla="*/ 1030538 h 5264808"/>
              <a:gd name="connsiteX324" fmla="*/ 3785644 w 5409282"/>
              <a:gd name="connsiteY324" fmla="*/ 1017833 h 5264808"/>
              <a:gd name="connsiteX325" fmla="*/ 3779198 w 5409282"/>
              <a:gd name="connsiteY325" fmla="*/ 1017833 h 5264808"/>
              <a:gd name="connsiteX326" fmla="*/ 3766306 w 5409282"/>
              <a:gd name="connsiteY326" fmla="*/ 1011481 h 5264808"/>
              <a:gd name="connsiteX327" fmla="*/ 3759860 w 5409282"/>
              <a:gd name="connsiteY327" fmla="*/ 1017833 h 5264808"/>
              <a:gd name="connsiteX328" fmla="*/ 3746967 w 5409282"/>
              <a:gd name="connsiteY328" fmla="*/ 1024186 h 5264808"/>
              <a:gd name="connsiteX329" fmla="*/ 3727629 w 5409282"/>
              <a:gd name="connsiteY329" fmla="*/ 1011481 h 5264808"/>
              <a:gd name="connsiteX330" fmla="*/ 3688952 w 5409282"/>
              <a:gd name="connsiteY330" fmla="*/ 992424 h 5264808"/>
              <a:gd name="connsiteX331" fmla="*/ 3630936 w 5409282"/>
              <a:gd name="connsiteY331" fmla="*/ 1005129 h 5264808"/>
              <a:gd name="connsiteX332" fmla="*/ 3579367 w 5409282"/>
              <a:gd name="connsiteY332" fmla="*/ 1024186 h 5264808"/>
              <a:gd name="connsiteX333" fmla="*/ 3553583 w 5409282"/>
              <a:gd name="connsiteY333" fmla="*/ 1017833 h 5264808"/>
              <a:gd name="connsiteX334" fmla="*/ 3521352 w 5409282"/>
              <a:gd name="connsiteY334" fmla="*/ 986071 h 5264808"/>
              <a:gd name="connsiteX335" fmla="*/ 3502013 w 5409282"/>
              <a:gd name="connsiteY335" fmla="*/ 973366 h 5264808"/>
              <a:gd name="connsiteX336" fmla="*/ 3482675 w 5409282"/>
              <a:gd name="connsiteY336" fmla="*/ 967014 h 5264808"/>
              <a:gd name="connsiteX337" fmla="*/ 3489121 w 5409282"/>
              <a:gd name="connsiteY337" fmla="*/ 935252 h 5264808"/>
              <a:gd name="connsiteX338" fmla="*/ 3489121 w 5409282"/>
              <a:gd name="connsiteY338" fmla="*/ 928899 h 5264808"/>
              <a:gd name="connsiteX339" fmla="*/ 3476229 w 5409282"/>
              <a:gd name="connsiteY339" fmla="*/ 935252 h 5264808"/>
              <a:gd name="connsiteX340" fmla="*/ 3437552 w 5409282"/>
              <a:gd name="connsiteY340" fmla="*/ 960661 h 5264808"/>
              <a:gd name="connsiteX341" fmla="*/ 3334413 w 5409282"/>
              <a:gd name="connsiteY341" fmla="*/ 1011481 h 5264808"/>
              <a:gd name="connsiteX342" fmla="*/ 3308628 w 5409282"/>
              <a:gd name="connsiteY342" fmla="*/ 998776 h 5264808"/>
              <a:gd name="connsiteX343" fmla="*/ 3276398 w 5409282"/>
              <a:gd name="connsiteY343" fmla="*/ 986071 h 5264808"/>
              <a:gd name="connsiteX344" fmla="*/ 3257059 w 5409282"/>
              <a:gd name="connsiteY344" fmla="*/ 992424 h 5264808"/>
              <a:gd name="connsiteX345" fmla="*/ 3237721 w 5409282"/>
              <a:gd name="connsiteY345" fmla="*/ 992424 h 5264808"/>
              <a:gd name="connsiteX346" fmla="*/ 3211936 w 5409282"/>
              <a:gd name="connsiteY346" fmla="*/ 986071 h 5264808"/>
              <a:gd name="connsiteX347" fmla="*/ 3211936 w 5409282"/>
              <a:gd name="connsiteY347" fmla="*/ 960661 h 5264808"/>
              <a:gd name="connsiteX348" fmla="*/ 3360198 w 5409282"/>
              <a:gd name="connsiteY348" fmla="*/ 878080 h 5264808"/>
              <a:gd name="connsiteX349" fmla="*/ 3366644 w 5409282"/>
              <a:gd name="connsiteY349" fmla="*/ 878080 h 5264808"/>
              <a:gd name="connsiteX350" fmla="*/ 3385982 w 5409282"/>
              <a:gd name="connsiteY350" fmla="*/ 871727 h 5264808"/>
              <a:gd name="connsiteX351" fmla="*/ 3353751 w 5409282"/>
              <a:gd name="connsiteY351" fmla="*/ 865375 h 5264808"/>
              <a:gd name="connsiteX352" fmla="*/ 3347305 w 5409282"/>
              <a:gd name="connsiteY352" fmla="*/ 865375 h 5264808"/>
              <a:gd name="connsiteX353" fmla="*/ 3334413 w 5409282"/>
              <a:gd name="connsiteY353" fmla="*/ 859023 h 5264808"/>
              <a:gd name="connsiteX354" fmla="*/ 3315074 w 5409282"/>
              <a:gd name="connsiteY354" fmla="*/ 859023 h 5264808"/>
              <a:gd name="connsiteX355" fmla="*/ 3308628 w 5409282"/>
              <a:gd name="connsiteY355" fmla="*/ 859023 h 5264808"/>
              <a:gd name="connsiteX356" fmla="*/ 3302182 w 5409282"/>
              <a:gd name="connsiteY356" fmla="*/ 859023 h 5264808"/>
              <a:gd name="connsiteX357" fmla="*/ 3295736 w 5409282"/>
              <a:gd name="connsiteY357" fmla="*/ 865375 h 5264808"/>
              <a:gd name="connsiteX358" fmla="*/ 3289290 w 5409282"/>
              <a:gd name="connsiteY358" fmla="*/ 871727 h 5264808"/>
              <a:gd name="connsiteX359" fmla="*/ 3282844 w 5409282"/>
              <a:gd name="connsiteY359" fmla="*/ 871727 h 5264808"/>
              <a:gd name="connsiteX360" fmla="*/ 3276398 w 5409282"/>
              <a:gd name="connsiteY360" fmla="*/ 878080 h 5264808"/>
              <a:gd name="connsiteX361" fmla="*/ 3269951 w 5409282"/>
              <a:gd name="connsiteY361" fmla="*/ 878080 h 5264808"/>
              <a:gd name="connsiteX362" fmla="*/ 3257059 w 5409282"/>
              <a:gd name="connsiteY362" fmla="*/ 871727 h 5264808"/>
              <a:gd name="connsiteX363" fmla="*/ 3244167 w 5409282"/>
              <a:gd name="connsiteY363" fmla="*/ 865375 h 5264808"/>
              <a:gd name="connsiteX364" fmla="*/ 3237721 w 5409282"/>
              <a:gd name="connsiteY364" fmla="*/ 859023 h 5264808"/>
              <a:gd name="connsiteX365" fmla="*/ 3231274 w 5409282"/>
              <a:gd name="connsiteY365" fmla="*/ 852670 h 5264808"/>
              <a:gd name="connsiteX366" fmla="*/ 3224828 w 5409282"/>
              <a:gd name="connsiteY366" fmla="*/ 852670 h 5264808"/>
              <a:gd name="connsiteX367" fmla="*/ 3224828 w 5409282"/>
              <a:gd name="connsiteY367" fmla="*/ 846318 h 5264808"/>
              <a:gd name="connsiteX368" fmla="*/ 3218382 w 5409282"/>
              <a:gd name="connsiteY368" fmla="*/ 846318 h 5264808"/>
              <a:gd name="connsiteX369" fmla="*/ 3211936 w 5409282"/>
              <a:gd name="connsiteY369" fmla="*/ 846318 h 5264808"/>
              <a:gd name="connsiteX370" fmla="*/ 3205490 w 5409282"/>
              <a:gd name="connsiteY370" fmla="*/ 846318 h 5264808"/>
              <a:gd name="connsiteX371" fmla="*/ 3199044 w 5409282"/>
              <a:gd name="connsiteY371" fmla="*/ 846318 h 5264808"/>
              <a:gd name="connsiteX372" fmla="*/ 3186151 w 5409282"/>
              <a:gd name="connsiteY372" fmla="*/ 839965 h 5264808"/>
              <a:gd name="connsiteX373" fmla="*/ 3179705 w 5409282"/>
              <a:gd name="connsiteY373" fmla="*/ 839965 h 5264808"/>
              <a:gd name="connsiteX374" fmla="*/ 3179705 w 5409282"/>
              <a:gd name="connsiteY374" fmla="*/ 833613 h 5264808"/>
              <a:gd name="connsiteX375" fmla="*/ 3166813 w 5409282"/>
              <a:gd name="connsiteY375" fmla="*/ 827260 h 5264808"/>
              <a:gd name="connsiteX376" fmla="*/ 3160367 w 5409282"/>
              <a:gd name="connsiteY376" fmla="*/ 820908 h 5264808"/>
              <a:gd name="connsiteX377" fmla="*/ 3153920 w 5409282"/>
              <a:gd name="connsiteY377" fmla="*/ 820908 h 5264808"/>
              <a:gd name="connsiteX378" fmla="*/ 3153920 w 5409282"/>
              <a:gd name="connsiteY378" fmla="*/ 814555 h 5264808"/>
              <a:gd name="connsiteX379" fmla="*/ 3147474 w 5409282"/>
              <a:gd name="connsiteY379" fmla="*/ 814555 h 5264808"/>
              <a:gd name="connsiteX380" fmla="*/ 3141028 w 5409282"/>
              <a:gd name="connsiteY380" fmla="*/ 814555 h 5264808"/>
              <a:gd name="connsiteX381" fmla="*/ 3134582 w 5409282"/>
              <a:gd name="connsiteY381" fmla="*/ 814555 h 5264808"/>
              <a:gd name="connsiteX382" fmla="*/ 3128136 w 5409282"/>
              <a:gd name="connsiteY382" fmla="*/ 820908 h 5264808"/>
              <a:gd name="connsiteX383" fmla="*/ 3121690 w 5409282"/>
              <a:gd name="connsiteY383" fmla="*/ 820908 h 5264808"/>
              <a:gd name="connsiteX384" fmla="*/ 3115243 w 5409282"/>
              <a:gd name="connsiteY384" fmla="*/ 820908 h 5264808"/>
              <a:gd name="connsiteX385" fmla="*/ 3108797 w 5409282"/>
              <a:gd name="connsiteY385" fmla="*/ 827260 h 5264808"/>
              <a:gd name="connsiteX386" fmla="*/ 3095905 w 5409282"/>
              <a:gd name="connsiteY386" fmla="*/ 827260 h 5264808"/>
              <a:gd name="connsiteX387" fmla="*/ 3070120 w 5409282"/>
              <a:gd name="connsiteY387" fmla="*/ 820908 h 5264808"/>
              <a:gd name="connsiteX388" fmla="*/ 3063674 w 5409282"/>
              <a:gd name="connsiteY388" fmla="*/ 814555 h 5264808"/>
              <a:gd name="connsiteX389" fmla="*/ 3057228 w 5409282"/>
              <a:gd name="connsiteY389" fmla="*/ 814555 h 5264808"/>
              <a:gd name="connsiteX390" fmla="*/ 3044336 w 5409282"/>
              <a:gd name="connsiteY390" fmla="*/ 808203 h 5264808"/>
              <a:gd name="connsiteX391" fmla="*/ 3031443 w 5409282"/>
              <a:gd name="connsiteY391" fmla="*/ 801851 h 5264808"/>
              <a:gd name="connsiteX392" fmla="*/ 3024997 w 5409282"/>
              <a:gd name="connsiteY392" fmla="*/ 795498 h 5264808"/>
              <a:gd name="connsiteX393" fmla="*/ 3024997 w 5409282"/>
              <a:gd name="connsiteY393" fmla="*/ 789146 h 5264808"/>
              <a:gd name="connsiteX394" fmla="*/ 3024997 w 5409282"/>
              <a:gd name="connsiteY394" fmla="*/ 782793 h 5264808"/>
              <a:gd name="connsiteX395" fmla="*/ 3018551 w 5409282"/>
              <a:gd name="connsiteY395" fmla="*/ 776441 h 5264808"/>
              <a:gd name="connsiteX396" fmla="*/ 3018551 w 5409282"/>
              <a:gd name="connsiteY396" fmla="*/ 770088 h 5264808"/>
              <a:gd name="connsiteX397" fmla="*/ 3018551 w 5409282"/>
              <a:gd name="connsiteY397" fmla="*/ 763736 h 5264808"/>
              <a:gd name="connsiteX398" fmla="*/ 3018551 w 5409282"/>
              <a:gd name="connsiteY398" fmla="*/ 757384 h 5264808"/>
              <a:gd name="connsiteX399" fmla="*/ 3012105 w 5409282"/>
              <a:gd name="connsiteY399" fmla="*/ 757384 h 5264808"/>
              <a:gd name="connsiteX400" fmla="*/ 3012105 w 5409282"/>
              <a:gd name="connsiteY400" fmla="*/ 751031 h 5264808"/>
              <a:gd name="connsiteX401" fmla="*/ 3005659 w 5409282"/>
              <a:gd name="connsiteY401" fmla="*/ 751031 h 5264808"/>
              <a:gd name="connsiteX402" fmla="*/ 2999213 w 5409282"/>
              <a:gd name="connsiteY402" fmla="*/ 751031 h 5264808"/>
              <a:gd name="connsiteX403" fmla="*/ 0 w 5409282"/>
              <a:gd name="connsiteY403" fmla="*/ 0 h 5264808"/>
              <a:gd name="connsiteX404" fmla="*/ 5409282 w 5409282"/>
              <a:gd name="connsiteY404" fmla="*/ 0 h 5264808"/>
              <a:gd name="connsiteX405" fmla="*/ 5409282 w 5409282"/>
              <a:gd name="connsiteY405" fmla="*/ 5264808 h 5264808"/>
              <a:gd name="connsiteX406" fmla="*/ 0 w 5409282"/>
              <a:gd name="connsiteY406" fmla="*/ 5264808 h 5264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</a:cxnLst>
            <a:rect l="l" t="t" r="r" b="b"/>
            <a:pathLst>
              <a:path w="5409282" h="5264808">
                <a:moveTo>
                  <a:pt x="2999213" y="751031"/>
                </a:moveTo>
                <a:cubicBezTo>
                  <a:pt x="2999213" y="751031"/>
                  <a:pt x="2999213" y="757384"/>
                  <a:pt x="2999213" y="757384"/>
                </a:cubicBezTo>
                <a:cubicBezTo>
                  <a:pt x="2999213" y="757384"/>
                  <a:pt x="2999213" y="763736"/>
                  <a:pt x="2999213" y="763736"/>
                </a:cubicBezTo>
                <a:cubicBezTo>
                  <a:pt x="2999213" y="770088"/>
                  <a:pt x="2992766" y="770088"/>
                  <a:pt x="2992766" y="770088"/>
                </a:cubicBezTo>
                <a:cubicBezTo>
                  <a:pt x="2992766" y="776441"/>
                  <a:pt x="2992766" y="776441"/>
                  <a:pt x="2992766" y="776441"/>
                </a:cubicBezTo>
                <a:cubicBezTo>
                  <a:pt x="2992766" y="782793"/>
                  <a:pt x="2992766" y="782793"/>
                  <a:pt x="2992766" y="782793"/>
                </a:cubicBezTo>
                <a:cubicBezTo>
                  <a:pt x="2986320" y="782793"/>
                  <a:pt x="2986320" y="782793"/>
                  <a:pt x="2986320" y="782793"/>
                </a:cubicBezTo>
                <a:cubicBezTo>
                  <a:pt x="2651120" y="789146"/>
                  <a:pt x="2651120" y="789146"/>
                  <a:pt x="2651120" y="789146"/>
                </a:cubicBezTo>
                <a:cubicBezTo>
                  <a:pt x="1000902" y="795498"/>
                  <a:pt x="1000902" y="795498"/>
                  <a:pt x="1000902" y="795498"/>
                </a:cubicBezTo>
                <a:cubicBezTo>
                  <a:pt x="1013794" y="814555"/>
                  <a:pt x="1013794" y="827260"/>
                  <a:pt x="1013794" y="839965"/>
                </a:cubicBezTo>
                <a:cubicBezTo>
                  <a:pt x="1007348" y="852670"/>
                  <a:pt x="1007348" y="859023"/>
                  <a:pt x="1013794" y="871727"/>
                </a:cubicBezTo>
                <a:cubicBezTo>
                  <a:pt x="1020241" y="890785"/>
                  <a:pt x="1013794" y="922547"/>
                  <a:pt x="1000902" y="941604"/>
                </a:cubicBezTo>
                <a:cubicBezTo>
                  <a:pt x="1000902" y="947957"/>
                  <a:pt x="994456" y="954309"/>
                  <a:pt x="981564" y="954309"/>
                </a:cubicBezTo>
                <a:cubicBezTo>
                  <a:pt x="968671" y="954309"/>
                  <a:pt x="955779" y="941604"/>
                  <a:pt x="955779" y="935252"/>
                </a:cubicBezTo>
                <a:cubicBezTo>
                  <a:pt x="955779" y="922547"/>
                  <a:pt x="962225" y="909842"/>
                  <a:pt x="968671" y="903490"/>
                </a:cubicBezTo>
                <a:cubicBezTo>
                  <a:pt x="975117" y="897137"/>
                  <a:pt x="975117" y="890785"/>
                  <a:pt x="975117" y="884432"/>
                </a:cubicBezTo>
                <a:cubicBezTo>
                  <a:pt x="975117" y="878080"/>
                  <a:pt x="968671" y="871727"/>
                  <a:pt x="962225" y="871727"/>
                </a:cubicBezTo>
                <a:cubicBezTo>
                  <a:pt x="955779" y="871727"/>
                  <a:pt x="955779" y="871727"/>
                  <a:pt x="949333" y="865375"/>
                </a:cubicBezTo>
                <a:cubicBezTo>
                  <a:pt x="949333" y="859023"/>
                  <a:pt x="942887" y="852670"/>
                  <a:pt x="942887" y="846318"/>
                </a:cubicBezTo>
                <a:cubicBezTo>
                  <a:pt x="942887" y="846318"/>
                  <a:pt x="936440" y="846318"/>
                  <a:pt x="936440" y="846318"/>
                </a:cubicBezTo>
                <a:cubicBezTo>
                  <a:pt x="929994" y="846318"/>
                  <a:pt x="929994" y="846318"/>
                  <a:pt x="923548" y="846318"/>
                </a:cubicBezTo>
                <a:cubicBezTo>
                  <a:pt x="923548" y="846318"/>
                  <a:pt x="917102" y="846318"/>
                  <a:pt x="917102" y="846318"/>
                </a:cubicBezTo>
                <a:cubicBezTo>
                  <a:pt x="910656" y="852670"/>
                  <a:pt x="910656" y="852670"/>
                  <a:pt x="904210" y="852670"/>
                </a:cubicBezTo>
                <a:cubicBezTo>
                  <a:pt x="904210" y="852670"/>
                  <a:pt x="897763" y="852670"/>
                  <a:pt x="897763" y="852670"/>
                </a:cubicBezTo>
                <a:cubicBezTo>
                  <a:pt x="897763" y="852670"/>
                  <a:pt x="891317" y="846318"/>
                  <a:pt x="884871" y="846318"/>
                </a:cubicBezTo>
                <a:cubicBezTo>
                  <a:pt x="878425" y="846318"/>
                  <a:pt x="865533" y="846318"/>
                  <a:pt x="852640" y="846318"/>
                </a:cubicBezTo>
                <a:cubicBezTo>
                  <a:pt x="852640" y="846318"/>
                  <a:pt x="846194" y="846318"/>
                  <a:pt x="846194" y="846318"/>
                </a:cubicBezTo>
                <a:cubicBezTo>
                  <a:pt x="846194" y="865375"/>
                  <a:pt x="852640" y="903490"/>
                  <a:pt x="878425" y="935252"/>
                </a:cubicBezTo>
                <a:cubicBezTo>
                  <a:pt x="891317" y="954309"/>
                  <a:pt x="897763" y="967014"/>
                  <a:pt x="897763" y="979719"/>
                </a:cubicBezTo>
                <a:cubicBezTo>
                  <a:pt x="897763" y="986071"/>
                  <a:pt x="897763" y="992424"/>
                  <a:pt x="910656" y="998776"/>
                </a:cubicBezTo>
                <a:cubicBezTo>
                  <a:pt x="923548" y="1005129"/>
                  <a:pt x="929994" y="1017833"/>
                  <a:pt x="929994" y="1024186"/>
                </a:cubicBezTo>
                <a:cubicBezTo>
                  <a:pt x="929994" y="1030538"/>
                  <a:pt x="923548" y="1036891"/>
                  <a:pt x="904210" y="1036891"/>
                </a:cubicBezTo>
                <a:cubicBezTo>
                  <a:pt x="904210" y="1036891"/>
                  <a:pt x="897763" y="1036891"/>
                  <a:pt x="897763" y="1036891"/>
                </a:cubicBezTo>
                <a:cubicBezTo>
                  <a:pt x="897763" y="1036891"/>
                  <a:pt x="897763" y="1043243"/>
                  <a:pt x="897763" y="1049596"/>
                </a:cubicBezTo>
                <a:cubicBezTo>
                  <a:pt x="897763" y="1062300"/>
                  <a:pt x="904210" y="1075005"/>
                  <a:pt x="897763" y="1094063"/>
                </a:cubicBezTo>
                <a:cubicBezTo>
                  <a:pt x="891317" y="1119472"/>
                  <a:pt x="891317" y="1163939"/>
                  <a:pt x="891317" y="1202054"/>
                </a:cubicBezTo>
                <a:cubicBezTo>
                  <a:pt x="891317" y="1233816"/>
                  <a:pt x="891317" y="1259226"/>
                  <a:pt x="884871" y="1271931"/>
                </a:cubicBezTo>
                <a:cubicBezTo>
                  <a:pt x="884871" y="1284636"/>
                  <a:pt x="878425" y="1290988"/>
                  <a:pt x="871979" y="1303693"/>
                </a:cubicBezTo>
                <a:cubicBezTo>
                  <a:pt x="865533" y="1329103"/>
                  <a:pt x="852640" y="1360865"/>
                  <a:pt x="865533" y="1379922"/>
                </a:cubicBezTo>
                <a:cubicBezTo>
                  <a:pt x="891317" y="1418037"/>
                  <a:pt x="904210" y="1462504"/>
                  <a:pt x="891317" y="1500618"/>
                </a:cubicBezTo>
                <a:cubicBezTo>
                  <a:pt x="878425" y="1538733"/>
                  <a:pt x="884871" y="1557790"/>
                  <a:pt x="897763" y="1589552"/>
                </a:cubicBezTo>
                <a:cubicBezTo>
                  <a:pt x="910656" y="1602257"/>
                  <a:pt x="910656" y="1627667"/>
                  <a:pt x="910656" y="1640372"/>
                </a:cubicBezTo>
                <a:cubicBezTo>
                  <a:pt x="910656" y="1659429"/>
                  <a:pt x="910656" y="1678487"/>
                  <a:pt x="917102" y="1678487"/>
                </a:cubicBezTo>
                <a:cubicBezTo>
                  <a:pt x="936440" y="1691191"/>
                  <a:pt x="955779" y="1710249"/>
                  <a:pt x="975117" y="1742011"/>
                </a:cubicBezTo>
                <a:cubicBezTo>
                  <a:pt x="981564" y="1754716"/>
                  <a:pt x="988010" y="1761068"/>
                  <a:pt x="994456" y="1761068"/>
                </a:cubicBezTo>
                <a:cubicBezTo>
                  <a:pt x="1007348" y="1767421"/>
                  <a:pt x="1013794" y="1767421"/>
                  <a:pt x="1013794" y="1786478"/>
                </a:cubicBezTo>
                <a:cubicBezTo>
                  <a:pt x="1013794" y="1811888"/>
                  <a:pt x="1020241" y="1818240"/>
                  <a:pt x="1039579" y="1824593"/>
                </a:cubicBezTo>
                <a:cubicBezTo>
                  <a:pt x="1065364" y="1837297"/>
                  <a:pt x="1058917" y="1856355"/>
                  <a:pt x="1052471" y="1875412"/>
                </a:cubicBezTo>
                <a:cubicBezTo>
                  <a:pt x="1052471" y="1881765"/>
                  <a:pt x="1052471" y="1881765"/>
                  <a:pt x="1052471" y="1888117"/>
                </a:cubicBezTo>
                <a:cubicBezTo>
                  <a:pt x="1052471" y="1900822"/>
                  <a:pt x="1084702" y="1926232"/>
                  <a:pt x="1116933" y="1957994"/>
                </a:cubicBezTo>
                <a:cubicBezTo>
                  <a:pt x="1123379" y="1964346"/>
                  <a:pt x="1123379" y="1964346"/>
                  <a:pt x="1123379" y="1964346"/>
                </a:cubicBezTo>
                <a:cubicBezTo>
                  <a:pt x="1149164" y="1983403"/>
                  <a:pt x="1149164" y="2002461"/>
                  <a:pt x="1149164" y="2015166"/>
                </a:cubicBezTo>
                <a:cubicBezTo>
                  <a:pt x="1149164" y="2027870"/>
                  <a:pt x="1149164" y="2027870"/>
                  <a:pt x="1155610" y="2027870"/>
                </a:cubicBezTo>
                <a:cubicBezTo>
                  <a:pt x="1194287" y="2027870"/>
                  <a:pt x="1226518" y="2046928"/>
                  <a:pt x="1252302" y="2065985"/>
                </a:cubicBezTo>
                <a:cubicBezTo>
                  <a:pt x="1271641" y="2078690"/>
                  <a:pt x="1284533" y="2078690"/>
                  <a:pt x="1290979" y="2078690"/>
                </a:cubicBezTo>
                <a:cubicBezTo>
                  <a:pt x="1297425" y="2078690"/>
                  <a:pt x="1303872" y="2078690"/>
                  <a:pt x="1310318" y="2078690"/>
                </a:cubicBezTo>
                <a:cubicBezTo>
                  <a:pt x="1336103" y="2085042"/>
                  <a:pt x="1374780" y="2129509"/>
                  <a:pt x="1381226" y="2161272"/>
                </a:cubicBezTo>
                <a:cubicBezTo>
                  <a:pt x="1387672" y="2173976"/>
                  <a:pt x="1394118" y="2186681"/>
                  <a:pt x="1400564" y="2199386"/>
                </a:cubicBezTo>
                <a:cubicBezTo>
                  <a:pt x="1561718" y="2180329"/>
                  <a:pt x="1561718" y="2180329"/>
                  <a:pt x="1561718" y="2180329"/>
                </a:cubicBezTo>
                <a:cubicBezTo>
                  <a:pt x="1568164" y="2180329"/>
                  <a:pt x="1568164" y="2180329"/>
                  <a:pt x="1568164" y="2180329"/>
                </a:cubicBezTo>
                <a:cubicBezTo>
                  <a:pt x="1568164" y="2180329"/>
                  <a:pt x="1606841" y="2205739"/>
                  <a:pt x="1632626" y="2218444"/>
                </a:cubicBezTo>
                <a:cubicBezTo>
                  <a:pt x="1639072" y="2218444"/>
                  <a:pt x="1639072" y="2224796"/>
                  <a:pt x="1645518" y="2224796"/>
                </a:cubicBezTo>
                <a:cubicBezTo>
                  <a:pt x="1671303" y="2231148"/>
                  <a:pt x="1813119" y="2281968"/>
                  <a:pt x="1832457" y="2288320"/>
                </a:cubicBezTo>
                <a:cubicBezTo>
                  <a:pt x="2032288" y="2288320"/>
                  <a:pt x="2032288" y="2288320"/>
                  <a:pt x="2032288" y="2288320"/>
                </a:cubicBezTo>
                <a:cubicBezTo>
                  <a:pt x="2058073" y="2256558"/>
                  <a:pt x="2058073" y="2256558"/>
                  <a:pt x="2058073" y="2256558"/>
                </a:cubicBezTo>
                <a:cubicBezTo>
                  <a:pt x="2174104" y="2256558"/>
                  <a:pt x="2174104" y="2256558"/>
                  <a:pt x="2174104" y="2256558"/>
                </a:cubicBezTo>
                <a:cubicBezTo>
                  <a:pt x="2180550" y="2256558"/>
                  <a:pt x="2180550" y="2256558"/>
                  <a:pt x="2180550" y="2256558"/>
                </a:cubicBezTo>
                <a:cubicBezTo>
                  <a:pt x="2212781" y="2288320"/>
                  <a:pt x="2251458" y="2326435"/>
                  <a:pt x="2257904" y="2326435"/>
                </a:cubicBezTo>
                <a:cubicBezTo>
                  <a:pt x="2270796" y="2332787"/>
                  <a:pt x="2309473" y="2364550"/>
                  <a:pt x="2309473" y="2389959"/>
                </a:cubicBezTo>
                <a:cubicBezTo>
                  <a:pt x="2309473" y="2409017"/>
                  <a:pt x="2315919" y="2421721"/>
                  <a:pt x="2335258" y="2428074"/>
                </a:cubicBezTo>
                <a:cubicBezTo>
                  <a:pt x="2335258" y="2434426"/>
                  <a:pt x="2348150" y="2440779"/>
                  <a:pt x="2354596" y="2447131"/>
                </a:cubicBezTo>
                <a:cubicBezTo>
                  <a:pt x="2373935" y="2453484"/>
                  <a:pt x="2399719" y="2472541"/>
                  <a:pt x="2412612" y="2472541"/>
                </a:cubicBezTo>
                <a:cubicBezTo>
                  <a:pt x="2412612" y="2472541"/>
                  <a:pt x="2419058" y="2466188"/>
                  <a:pt x="2419058" y="2459836"/>
                </a:cubicBezTo>
                <a:cubicBezTo>
                  <a:pt x="2431950" y="2440779"/>
                  <a:pt x="2444843" y="2409017"/>
                  <a:pt x="2470627" y="2409017"/>
                </a:cubicBezTo>
                <a:cubicBezTo>
                  <a:pt x="2502858" y="2409017"/>
                  <a:pt x="2593104" y="2434426"/>
                  <a:pt x="2605997" y="2485246"/>
                </a:cubicBezTo>
                <a:cubicBezTo>
                  <a:pt x="2618889" y="2529713"/>
                  <a:pt x="2657566" y="2567827"/>
                  <a:pt x="2670458" y="2574180"/>
                </a:cubicBezTo>
                <a:cubicBezTo>
                  <a:pt x="2683351" y="2586885"/>
                  <a:pt x="2683351" y="2599590"/>
                  <a:pt x="2683351" y="2612294"/>
                </a:cubicBezTo>
                <a:cubicBezTo>
                  <a:pt x="2683351" y="2618647"/>
                  <a:pt x="2689797" y="2624999"/>
                  <a:pt x="2689797" y="2631352"/>
                </a:cubicBezTo>
                <a:cubicBezTo>
                  <a:pt x="2696243" y="2637704"/>
                  <a:pt x="2696243" y="2650409"/>
                  <a:pt x="2702689" y="2656761"/>
                </a:cubicBezTo>
                <a:cubicBezTo>
                  <a:pt x="2702689" y="2663114"/>
                  <a:pt x="2702689" y="2675819"/>
                  <a:pt x="2709135" y="2675819"/>
                </a:cubicBezTo>
                <a:cubicBezTo>
                  <a:pt x="2709135" y="2675819"/>
                  <a:pt x="2722028" y="2675819"/>
                  <a:pt x="2741366" y="2688524"/>
                </a:cubicBezTo>
                <a:cubicBezTo>
                  <a:pt x="2760705" y="2694876"/>
                  <a:pt x="2792935" y="2707581"/>
                  <a:pt x="2805828" y="2707581"/>
                </a:cubicBezTo>
                <a:cubicBezTo>
                  <a:pt x="2812274" y="2707581"/>
                  <a:pt x="2812274" y="2707581"/>
                  <a:pt x="2812274" y="2707581"/>
                </a:cubicBezTo>
                <a:cubicBezTo>
                  <a:pt x="2812274" y="2707581"/>
                  <a:pt x="2812274" y="2707581"/>
                  <a:pt x="2818720" y="2713933"/>
                </a:cubicBezTo>
                <a:cubicBezTo>
                  <a:pt x="2825166" y="2713933"/>
                  <a:pt x="2825166" y="2713933"/>
                  <a:pt x="2831612" y="2713933"/>
                </a:cubicBezTo>
                <a:cubicBezTo>
                  <a:pt x="2831612" y="2694876"/>
                  <a:pt x="2818720" y="2688524"/>
                  <a:pt x="2812274" y="2675819"/>
                </a:cubicBezTo>
                <a:cubicBezTo>
                  <a:pt x="2805828" y="2663114"/>
                  <a:pt x="2799382" y="2656761"/>
                  <a:pt x="2799382" y="2650409"/>
                </a:cubicBezTo>
                <a:cubicBezTo>
                  <a:pt x="2799382" y="2644057"/>
                  <a:pt x="2805828" y="2637704"/>
                  <a:pt x="2812274" y="2631352"/>
                </a:cubicBezTo>
                <a:cubicBezTo>
                  <a:pt x="2831612" y="2612294"/>
                  <a:pt x="2831612" y="2605942"/>
                  <a:pt x="2825166" y="2586885"/>
                </a:cubicBezTo>
                <a:cubicBezTo>
                  <a:pt x="2825166" y="2580532"/>
                  <a:pt x="2818720" y="2567827"/>
                  <a:pt x="2831612" y="2561475"/>
                </a:cubicBezTo>
                <a:cubicBezTo>
                  <a:pt x="2838059" y="2561475"/>
                  <a:pt x="2844505" y="2555123"/>
                  <a:pt x="2844505" y="2555123"/>
                </a:cubicBezTo>
                <a:cubicBezTo>
                  <a:pt x="2863843" y="2542418"/>
                  <a:pt x="2883182" y="2536065"/>
                  <a:pt x="2883182" y="2523360"/>
                </a:cubicBezTo>
                <a:cubicBezTo>
                  <a:pt x="2883182" y="2504303"/>
                  <a:pt x="2889628" y="2497951"/>
                  <a:pt x="2908966" y="2497951"/>
                </a:cubicBezTo>
                <a:cubicBezTo>
                  <a:pt x="2915412" y="2497951"/>
                  <a:pt x="2928305" y="2497951"/>
                  <a:pt x="2934751" y="2497951"/>
                </a:cubicBezTo>
                <a:cubicBezTo>
                  <a:pt x="2947643" y="2504303"/>
                  <a:pt x="2973428" y="2485246"/>
                  <a:pt x="2986320" y="2466188"/>
                </a:cubicBezTo>
                <a:cubicBezTo>
                  <a:pt x="2992766" y="2459836"/>
                  <a:pt x="2999213" y="2453484"/>
                  <a:pt x="2999213" y="2447131"/>
                </a:cubicBezTo>
                <a:cubicBezTo>
                  <a:pt x="2992766" y="2440779"/>
                  <a:pt x="2992766" y="2434426"/>
                  <a:pt x="2999213" y="2428074"/>
                </a:cubicBezTo>
                <a:cubicBezTo>
                  <a:pt x="3005659" y="2421721"/>
                  <a:pt x="3012105" y="2421721"/>
                  <a:pt x="3037889" y="2428074"/>
                </a:cubicBezTo>
                <a:cubicBezTo>
                  <a:pt x="3050782" y="2428074"/>
                  <a:pt x="3057228" y="2421721"/>
                  <a:pt x="3063674" y="2415369"/>
                </a:cubicBezTo>
                <a:cubicBezTo>
                  <a:pt x="3063674" y="2409017"/>
                  <a:pt x="3070120" y="2396312"/>
                  <a:pt x="3076566" y="2396312"/>
                </a:cubicBezTo>
                <a:cubicBezTo>
                  <a:pt x="3083013" y="2396312"/>
                  <a:pt x="3083013" y="2396312"/>
                  <a:pt x="3083013" y="2396312"/>
                </a:cubicBezTo>
                <a:cubicBezTo>
                  <a:pt x="3089459" y="2402664"/>
                  <a:pt x="3095905" y="2402664"/>
                  <a:pt x="3095905" y="2402664"/>
                </a:cubicBezTo>
                <a:cubicBezTo>
                  <a:pt x="3102351" y="2409017"/>
                  <a:pt x="3108797" y="2409017"/>
                  <a:pt x="3115243" y="2409017"/>
                </a:cubicBezTo>
                <a:cubicBezTo>
                  <a:pt x="3115243" y="2396312"/>
                  <a:pt x="3121690" y="2389959"/>
                  <a:pt x="3128136" y="2389959"/>
                </a:cubicBezTo>
                <a:cubicBezTo>
                  <a:pt x="3141028" y="2389959"/>
                  <a:pt x="3153920" y="2402664"/>
                  <a:pt x="3160367" y="2409017"/>
                </a:cubicBezTo>
                <a:cubicBezTo>
                  <a:pt x="3166813" y="2421721"/>
                  <a:pt x="3179705" y="2428074"/>
                  <a:pt x="3192597" y="2428074"/>
                </a:cubicBezTo>
                <a:cubicBezTo>
                  <a:pt x="3199044" y="2428074"/>
                  <a:pt x="3205490" y="2428074"/>
                  <a:pt x="3211936" y="2415369"/>
                </a:cubicBezTo>
                <a:cubicBezTo>
                  <a:pt x="3211936" y="2402664"/>
                  <a:pt x="3218382" y="2402664"/>
                  <a:pt x="3224828" y="2402664"/>
                </a:cubicBezTo>
                <a:cubicBezTo>
                  <a:pt x="3231274" y="2402664"/>
                  <a:pt x="3244167" y="2409017"/>
                  <a:pt x="3269951" y="2434426"/>
                </a:cubicBezTo>
                <a:cubicBezTo>
                  <a:pt x="3282844" y="2447131"/>
                  <a:pt x="3289290" y="2453484"/>
                  <a:pt x="3302182" y="2453484"/>
                </a:cubicBezTo>
                <a:cubicBezTo>
                  <a:pt x="3308628" y="2453484"/>
                  <a:pt x="3308628" y="2453484"/>
                  <a:pt x="3308628" y="2453484"/>
                </a:cubicBezTo>
                <a:cubicBezTo>
                  <a:pt x="3315074" y="2453484"/>
                  <a:pt x="3321521" y="2453484"/>
                  <a:pt x="3327967" y="2453484"/>
                </a:cubicBezTo>
                <a:cubicBezTo>
                  <a:pt x="3327967" y="2453484"/>
                  <a:pt x="3327967" y="2453484"/>
                  <a:pt x="3334413" y="2453484"/>
                </a:cubicBezTo>
                <a:cubicBezTo>
                  <a:pt x="3347305" y="2453484"/>
                  <a:pt x="3347305" y="2447131"/>
                  <a:pt x="3347305" y="2434426"/>
                </a:cubicBezTo>
                <a:cubicBezTo>
                  <a:pt x="3353751" y="2421721"/>
                  <a:pt x="3360198" y="2421721"/>
                  <a:pt x="3360198" y="2421721"/>
                </a:cubicBezTo>
                <a:cubicBezTo>
                  <a:pt x="3366644" y="2421721"/>
                  <a:pt x="3373090" y="2428074"/>
                  <a:pt x="3379536" y="2440779"/>
                </a:cubicBezTo>
                <a:cubicBezTo>
                  <a:pt x="3392428" y="2447131"/>
                  <a:pt x="3405321" y="2466188"/>
                  <a:pt x="3424659" y="2472541"/>
                </a:cubicBezTo>
                <a:cubicBezTo>
                  <a:pt x="3424659" y="2472541"/>
                  <a:pt x="3424659" y="2472541"/>
                  <a:pt x="3431105" y="2472541"/>
                </a:cubicBezTo>
                <a:cubicBezTo>
                  <a:pt x="3424659" y="2466188"/>
                  <a:pt x="3418213" y="2459836"/>
                  <a:pt x="3398875" y="2447131"/>
                </a:cubicBezTo>
                <a:cubicBezTo>
                  <a:pt x="3385982" y="2434426"/>
                  <a:pt x="3385982" y="2421721"/>
                  <a:pt x="3392428" y="2415369"/>
                </a:cubicBezTo>
                <a:cubicBezTo>
                  <a:pt x="3392428" y="2409017"/>
                  <a:pt x="3392428" y="2409017"/>
                  <a:pt x="3385982" y="2402664"/>
                </a:cubicBezTo>
                <a:cubicBezTo>
                  <a:pt x="3379536" y="2396312"/>
                  <a:pt x="3379536" y="2389959"/>
                  <a:pt x="3379536" y="2389959"/>
                </a:cubicBezTo>
                <a:cubicBezTo>
                  <a:pt x="3385982" y="2370902"/>
                  <a:pt x="3424659" y="2358197"/>
                  <a:pt x="3456890" y="2364550"/>
                </a:cubicBezTo>
                <a:cubicBezTo>
                  <a:pt x="3463336" y="2364550"/>
                  <a:pt x="3476229" y="2364550"/>
                  <a:pt x="3476229" y="2364550"/>
                </a:cubicBezTo>
                <a:cubicBezTo>
                  <a:pt x="3482675" y="2364550"/>
                  <a:pt x="3482675" y="2364550"/>
                  <a:pt x="3489121" y="2364550"/>
                </a:cubicBezTo>
                <a:cubicBezTo>
                  <a:pt x="3489121" y="2364550"/>
                  <a:pt x="3489121" y="2364550"/>
                  <a:pt x="3502013" y="2351845"/>
                </a:cubicBezTo>
                <a:cubicBezTo>
                  <a:pt x="3502013" y="2345492"/>
                  <a:pt x="3508459" y="2339140"/>
                  <a:pt x="3514906" y="2339140"/>
                </a:cubicBezTo>
                <a:cubicBezTo>
                  <a:pt x="3534244" y="2339140"/>
                  <a:pt x="3540690" y="2358197"/>
                  <a:pt x="3540690" y="2377254"/>
                </a:cubicBezTo>
                <a:cubicBezTo>
                  <a:pt x="3553583" y="2377254"/>
                  <a:pt x="3566475" y="2370902"/>
                  <a:pt x="3579367" y="2370902"/>
                </a:cubicBezTo>
                <a:cubicBezTo>
                  <a:pt x="3598706" y="2364550"/>
                  <a:pt x="3618044" y="2358197"/>
                  <a:pt x="3630936" y="2358197"/>
                </a:cubicBezTo>
                <a:cubicBezTo>
                  <a:pt x="3669613" y="2358197"/>
                  <a:pt x="3701844" y="2389959"/>
                  <a:pt x="3701844" y="2409017"/>
                </a:cubicBezTo>
                <a:cubicBezTo>
                  <a:pt x="3708290" y="2428074"/>
                  <a:pt x="3727629" y="2428074"/>
                  <a:pt x="3746967" y="2415369"/>
                </a:cubicBezTo>
                <a:cubicBezTo>
                  <a:pt x="3746967" y="2415369"/>
                  <a:pt x="3746967" y="2409017"/>
                  <a:pt x="3753414" y="2409017"/>
                </a:cubicBezTo>
                <a:cubicBezTo>
                  <a:pt x="3766306" y="2396312"/>
                  <a:pt x="3779198" y="2383607"/>
                  <a:pt x="3798537" y="2383607"/>
                </a:cubicBezTo>
                <a:cubicBezTo>
                  <a:pt x="3804983" y="2383607"/>
                  <a:pt x="3811429" y="2389959"/>
                  <a:pt x="3817875" y="2396312"/>
                </a:cubicBezTo>
                <a:cubicBezTo>
                  <a:pt x="3830768" y="2402664"/>
                  <a:pt x="3843660" y="2415369"/>
                  <a:pt x="3856552" y="2428074"/>
                </a:cubicBezTo>
                <a:cubicBezTo>
                  <a:pt x="3869444" y="2447131"/>
                  <a:pt x="3882337" y="2459836"/>
                  <a:pt x="3895229" y="2472541"/>
                </a:cubicBezTo>
                <a:cubicBezTo>
                  <a:pt x="3914568" y="2491598"/>
                  <a:pt x="3901675" y="2510656"/>
                  <a:pt x="3901675" y="2529713"/>
                </a:cubicBezTo>
                <a:cubicBezTo>
                  <a:pt x="3895229" y="2542418"/>
                  <a:pt x="3888783" y="2548770"/>
                  <a:pt x="3895229" y="2555123"/>
                </a:cubicBezTo>
                <a:cubicBezTo>
                  <a:pt x="3901675" y="2567827"/>
                  <a:pt x="3901675" y="2574180"/>
                  <a:pt x="3901675" y="2586885"/>
                </a:cubicBezTo>
                <a:cubicBezTo>
                  <a:pt x="3908121" y="2599590"/>
                  <a:pt x="3908121" y="2612294"/>
                  <a:pt x="3927460" y="2624999"/>
                </a:cubicBezTo>
                <a:cubicBezTo>
                  <a:pt x="3946798" y="2637704"/>
                  <a:pt x="3946798" y="2663114"/>
                  <a:pt x="3946798" y="2675819"/>
                </a:cubicBezTo>
                <a:cubicBezTo>
                  <a:pt x="3946798" y="2694876"/>
                  <a:pt x="3946798" y="2694876"/>
                  <a:pt x="3953245" y="2701229"/>
                </a:cubicBezTo>
                <a:cubicBezTo>
                  <a:pt x="3979029" y="2707581"/>
                  <a:pt x="4004814" y="2752048"/>
                  <a:pt x="4004814" y="2764753"/>
                </a:cubicBezTo>
                <a:cubicBezTo>
                  <a:pt x="4004814" y="2771105"/>
                  <a:pt x="4024152" y="2783810"/>
                  <a:pt x="4037045" y="2783810"/>
                </a:cubicBezTo>
                <a:cubicBezTo>
                  <a:pt x="4043491" y="2783810"/>
                  <a:pt x="4049937" y="2777458"/>
                  <a:pt x="4049937" y="2777458"/>
                </a:cubicBezTo>
                <a:cubicBezTo>
                  <a:pt x="4049937" y="2758400"/>
                  <a:pt x="4056383" y="2745696"/>
                  <a:pt x="4062829" y="2732991"/>
                </a:cubicBezTo>
                <a:cubicBezTo>
                  <a:pt x="4075722" y="2713933"/>
                  <a:pt x="4082168" y="2701229"/>
                  <a:pt x="4082168" y="2688524"/>
                </a:cubicBezTo>
                <a:cubicBezTo>
                  <a:pt x="4082168" y="2669466"/>
                  <a:pt x="4062829" y="2580532"/>
                  <a:pt x="4043491" y="2548770"/>
                </a:cubicBezTo>
                <a:cubicBezTo>
                  <a:pt x="4030599" y="2536065"/>
                  <a:pt x="4030599" y="2523360"/>
                  <a:pt x="4030599" y="2517008"/>
                </a:cubicBezTo>
                <a:cubicBezTo>
                  <a:pt x="4030599" y="2504303"/>
                  <a:pt x="4030599" y="2497951"/>
                  <a:pt x="4017706" y="2485246"/>
                </a:cubicBezTo>
                <a:cubicBezTo>
                  <a:pt x="3991922" y="2447131"/>
                  <a:pt x="3979029" y="2389959"/>
                  <a:pt x="3979029" y="2339140"/>
                </a:cubicBezTo>
                <a:cubicBezTo>
                  <a:pt x="3979029" y="2288320"/>
                  <a:pt x="4037045" y="2212091"/>
                  <a:pt x="4069276" y="2186681"/>
                </a:cubicBezTo>
                <a:cubicBezTo>
                  <a:pt x="4082168" y="2173976"/>
                  <a:pt x="4095060" y="2167624"/>
                  <a:pt x="4107953" y="2167624"/>
                </a:cubicBezTo>
                <a:cubicBezTo>
                  <a:pt x="4120845" y="2161272"/>
                  <a:pt x="4127291" y="2161272"/>
                  <a:pt x="4127291" y="2154919"/>
                </a:cubicBezTo>
                <a:cubicBezTo>
                  <a:pt x="4133737" y="2123157"/>
                  <a:pt x="4172414" y="2091395"/>
                  <a:pt x="4191753" y="2091395"/>
                </a:cubicBezTo>
                <a:cubicBezTo>
                  <a:pt x="4198199" y="2091395"/>
                  <a:pt x="4198199" y="2091395"/>
                  <a:pt x="4204645" y="2091395"/>
                </a:cubicBezTo>
                <a:cubicBezTo>
                  <a:pt x="4204645" y="2091395"/>
                  <a:pt x="4211091" y="2091395"/>
                  <a:pt x="4211091" y="2091395"/>
                </a:cubicBezTo>
                <a:cubicBezTo>
                  <a:pt x="4223983" y="2091395"/>
                  <a:pt x="4230430" y="2091395"/>
                  <a:pt x="4230430" y="2078690"/>
                </a:cubicBezTo>
                <a:cubicBezTo>
                  <a:pt x="4236876" y="2053280"/>
                  <a:pt x="4275553" y="2027870"/>
                  <a:pt x="4314230" y="2021518"/>
                </a:cubicBezTo>
                <a:cubicBezTo>
                  <a:pt x="4327122" y="2021518"/>
                  <a:pt x="4333568" y="2015166"/>
                  <a:pt x="4333568" y="2015166"/>
                </a:cubicBezTo>
                <a:cubicBezTo>
                  <a:pt x="4333568" y="2008813"/>
                  <a:pt x="4327122" y="2002461"/>
                  <a:pt x="4320676" y="1996108"/>
                </a:cubicBezTo>
                <a:cubicBezTo>
                  <a:pt x="4320676" y="1989756"/>
                  <a:pt x="4320676" y="1989756"/>
                  <a:pt x="4314230" y="1983403"/>
                </a:cubicBezTo>
                <a:cubicBezTo>
                  <a:pt x="4314230" y="1977051"/>
                  <a:pt x="4314230" y="1964346"/>
                  <a:pt x="4314230" y="1957994"/>
                </a:cubicBezTo>
                <a:cubicBezTo>
                  <a:pt x="4320676" y="1945289"/>
                  <a:pt x="4340014" y="1938936"/>
                  <a:pt x="4346461" y="1951641"/>
                </a:cubicBezTo>
                <a:cubicBezTo>
                  <a:pt x="4352907" y="1957994"/>
                  <a:pt x="4372245" y="1964346"/>
                  <a:pt x="4385138" y="1951641"/>
                </a:cubicBezTo>
                <a:cubicBezTo>
                  <a:pt x="4404476" y="1938936"/>
                  <a:pt x="4417368" y="1926232"/>
                  <a:pt x="4417368" y="1926232"/>
                </a:cubicBezTo>
                <a:cubicBezTo>
                  <a:pt x="4417368" y="1926232"/>
                  <a:pt x="4410922" y="1919879"/>
                  <a:pt x="4404476" y="1919879"/>
                </a:cubicBezTo>
                <a:cubicBezTo>
                  <a:pt x="4385138" y="1919879"/>
                  <a:pt x="4372245" y="1913527"/>
                  <a:pt x="4365799" y="1907174"/>
                </a:cubicBezTo>
                <a:cubicBezTo>
                  <a:pt x="4365799" y="1900822"/>
                  <a:pt x="4365799" y="1894469"/>
                  <a:pt x="4385138" y="1888117"/>
                </a:cubicBezTo>
                <a:cubicBezTo>
                  <a:pt x="4385138" y="1888117"/>
                  <a:pt x="4391584" y="1881765"/>
                  <a:pt x="4385138" y="1875412"/>
                </a:cubicBezTo>
                <a:cubicBezTo>
                  <a:pt x="4385138" y="1862707"/>
                  <a:pt x="4372245" y="1850002"/>
                  <a:pt x="4359353" y="1850002"/>
                </a:cubicBezTo>
                <a:cubicBezTo>
                  <a:pt x="4352907" y="1850002"/>
                  <a:pt x="4340014" y="1843650"/>
                  <a:pt x="4333568" y="1837297"/>
                </a:cubicBezTo>
                <a:cubicBezTo>
                  <a:pt x="4333568" y="1824593"/>
                  <a:pt x="4340014" y="1818240"/>
                  <a:pt x="4352907" y="1805535"/>
                </a:cubicBezTo>
                <a:cubicBezTo>
                  <a:pt x="4352907" y="1799183"/>
                  <a:pt x="4352907" y="1799183"/>
                  <a:pt x="4352907" y="1799183"/>
                </a:cubicBezTo>
                <a:cubicBezTo>
                  <a:pt x="4352907" y="1786478"/>
                  <a:pt x="4327122" y="1761068"/>
                  <a:pt x="4307784" y="1754716"/>
                </a:cubicBezTo>
                <a:cubicBezTo>
                  <a:pt x="4301337" y="1748363"/>
                  <a:pt x="4294891" y="1742011"/>
                  <a:pt x="4301337" y="1735658"/>
                </a:cubicBezTo>
                <a:cubicBezTo>
                  <a:pt x="4301337" y="1729306"/>
                  <a:pt x="4314230" y="1722954"/>
                  <a:pt x="4340014" y="1716601"/>
                </a:cubicBezTo>
                <a:cubicBezTo>
                  <a:pt x="4340014" y="1710249"/>
                  <a:pt x="4340014" y="1684839"/>
                  <a:pt x="4340014" y="1672134"/>
                </a:cubicBezTo>
                <a:cubicBezTo>
                  <a:pt x="4340014" y="1653077"/>
                  <a:pt x="4340014" y="1634020"/>
                  <a:pt x="4346461" y="1627667"/>
                </a:cubicBezTo>
                <a:cubicBezTo>
                  <a:pt x="4352907" y="1614962"/>
                  <a:pt x="4359353" y="1608610"/>
                  <a:pt x="4372245" y="1608610"/>
                </a:cubicBezTo>
                <a:cubicBezTo>
                  <a:pt x="4378691" y="1608610"/>
                  <a:pt x="4378691" y="1608610"/>
                  <a:pt x="4385138" y="1614962"/>
                </a:cubicBezTo>
                <a:cubicBezTo>
                  <a:pt x="4385138" y="1621315"/>
                  <a:pt x="4385138" y="1621315"/>
                  <a:pt x="4378691" y="1634020"/>
                </a:cubicBezTo>
                <a:cubicBezTo>
                  <a:pt x="4365799" y="1653077"/>
                  <a:pt x="4359353" y="1672134"/>
                  <a:pt x="4372245" y="1691191"/>
                </a:cubicBezTo>
                <a:cubicBezTo>
                  <a:pt x="4398030" y="1722954"/>
                  <a:pt x="4404476" y="1748363"/>
                  <a:pt x="4391584" y="1786478"/>
                </a:cubicBezTo>
                <a:cubicBezTo>
                  <a:pt x="4391584" y="1792830"/>
                  <a:pt x="4391584" y="1792830"/>
                  <a:pt x="4391584" y="1799183"/>
                </a:cubicBezTo>
                <a:cubicBezTo>
                  <a:pt x="4398030" y="1792830"/>
                  <a:pt x="4404476" y="1780126"/>
                  <a:pt x="4417368" y="1761068"/>
                </a:cubicBezTo>
                <a:cubicBezTo>
                  <a:pt x="4436707" y="1722954"/>
                  <a:pt x="4436707" y="1691191"/>
                  <a:pt x="4430261" y="1678487"/>
                </a:cubicBezTo>
                <a:cubicBezTo>
                  <a:pt x="4417368" y="1672134"/>
                  <a:pt x="4410922" y="1653077"/>
                  <a:pt x="4417368" y="1640372"/>
                </a:cubicBezTo>
                <a:cubicBezTo>
                  <a:pt x="4417368" y="1627667"/>
                  <a:pt x="4423814" y="1627667"/>
                  <a:pt x="4423814" y="1627667"/>
                </a:cubicBezTo>
                <a:cubicBezTo>
                  <a:pt x="4430261" y="1627667"/>
                  <a:pt x="4436707" y="1627667"/>
                  <a:pt x="4443153" y="1634020"/>
                </a:cubicBezTo>
                <a:cubicBezTo>
                  <a:pt x="4449599" y="1646724"/>
                  <a:pt x="4456045" y="1653077"/>
                  <a:pt x="4456045" y="1653077"/>
                </a:cubicBezTo>
                <a:cubicBezTo>
                  <a:pt x="4462491" y="1653077"/>
                  <a:pt x="4475384" y="1640372"/>
                  <a:pt x="4481830" y="1634020"/>
                </a:cubicBezTo>
                <a:cubicBezTo>
                  <a:pt x="4507615" y="1608610"/>
                  <a:pt x="4526953" y="1570495"/>
                  <a:pt x="4526953" y="1557790"/>
                </a:cubicBezTo>
                <a:cubicBezTo>
                  <a:pt x="4526953" y="1551438"/>
                  <a:pt x="4520507" y="1551438"/>
                  <a:pt x="4520507" y="1551438"/>
                </a:cubicBezTo>
                <a:cubicBezTo>
                  <a:pt x="4514061" y="1545085"/>
                  <a:pt x="4514061" y="1538733"/>
                  <a:pt x="4514061" y="1538733"/>
                </a:cubicBezTo>
                <a:cubicBezTo>
                  <a:pt x="4514061" y="1526028"/>
                  <a:pt x="4539845" y="1519676"/>
                  <a:pt x="4559184" y="1519676"/>
                </a:cubicBezTo>
                <a:cubicBezTo>
                  <a:pt x="4559184" y="1519676"/>
                  <a:pt x="4565630" y="1519676"/>
                  <a:pt x="4565630" y="1519676"/>
                </a:cubicBezTo>
                <a:cubicBezTo>
                  <a:pt x="4597861" y="1519676"/>
                  <a:pt x="4662323" y="1500618"/>
                  <a:pt x="4668769" y="1494266"/>
                </a:cubicBezTo>
                <a:cubicBezTo>
                  <a:pt x="4668769" y="1494266"/>
                  <a:pt x="4662323" y="1494266"/>
                  <a:pt x="4655876" y="1494266"/>
                </a:cubicBezTo>
                <a:cubicBezTo>
                  <a:pt x="4649430" y="1494266"/>
                  <a:pt x="4630092" y="1494266"/>
                  <a:pt x="4610753" y="1500618"/>
                </a:cubicBezTo>
                <a:cubicBezTo>
                  <a:pt x="4591415" y="1500618"/>
                  <a:pt x="4572076" y="1506971"/>
                  <a:pt x="4559184" y="1506971"/>
                </a:cubicBezTo>
                <a:cubicBezTo>
                  <a:pt x="4559184" y="1500618"/>
                  <a:pt x="4552738" y="1500618"/>
                  <a:pt x="4552738" y="1494266"/>
                </a:cubicBezTo>
                <a:cubicBezTo>
                  <a:pt x="4552738" y="1468856"/>
                  <a:pt x="4655876" y="1449799"/>
                  <a:pt x="4675215" y="1449799"/>
                </a:cubicBezTo>
                <a:cubicBezTo>
                  <a:pt x="4694553" y="1449799"/>
                  <a:pt x="4694553" y="1443447"/>
                  <a:pt x="4700999" y="1430742"/>
                </a:cubicBezTo>
                <a:cubicBezTo>
                  <a:pt x="4700999" y="1424389"/>
                  <a:pt x="4700999" y="1418037"/>
                  <a:pt x="4707446" y="1418037"/>
                </a:cubicBezTo>
                <a:cubicBezTo>
                  <a:pt x="4713892" y="1418037"/>
                  <a:pt x="4713892" y="1418037"/>
                  <a:pt x="4720338" y="1424389"/>
                </a:cubicBezTo>
                <a:cubicBezTo>
                  <a:pt x="4733230" y="1437094"/>
                  <a:pt x="4752569" y="1443447"/>
                  <a:pt x="4771907" y="1424389"/>
                </a:cubicBezTo>
                <a:cubicBezTo>
                  <a:pt x="4778353" y="1424389"/>
                  <a:pt x="4778353" y="1418037"/>
                  <a:pt x="4778353" y="1411684"/>
                </a:cubicBezTo>
                <a:cubicBezTo>
                  <a:pt x="4778353" y="1398979"/>
                  <a:pt x="4765461" y="1386275"/>
                  <a:pt x="4752569" y="1386275"/>
                </a:cubicBezTo>
                <a:cubicBezTo>
                  <a:pt x="4752569" y="1379922"/>
                  <a:pt x="4746123" y="1379922"/>
                  <a:pt x="4739676" y="1373570"/>
                </a:cubicBezTo>
                <a:cubicBezTo>
                  <a:pt x="4739676" y="1367217"/>
                  <a:pt x="4746123" y="1360865"/>
                  <a:pt x="4752569" y="1354512"/>
                </a:cubicBezTo>
                <a:cubicBezTo>
                  <a:pt x="4752569" y="1354512"/>
                  <a:pt x="4759015" y="1348160"/>
                  <a:pt x="4759015" y="1341808"/>
                </a:cubicBezTo>
                <a:cubicBezTo>
                  <a:pt x="4752569" y="1335455"/>
                  <a:pt x="4759015" y="1316398"/>
                  <a:pt x="4765461" y="1303693"/>
                </a:cubicBezTo>
                <a:cubicBezTo>
                  <a:pt x="4771907" y="1290988"/>
                  <a:pt x="4784800" y="1259226"/>
                  <a:pt x="4810584" y="1259226"/>
                </a:cubicBezTo>
                <a:cubicBezTo>
                  <a:pt x="4823477" y="1252873"/>
                  <a:pt x="4823477" y="1246521"/>
                  <a:pt x="4829923" y="1246521"/>
                </a:cubicBezTo>
                <a:cubicBezTo>
                  <a:pt x="4836369" y="1240169"/>
                  <a:pt x="4836369" y="1233816"/>
                  <a:pt x="4855707" y="1233816"/>
                </a:cubicBezTo>
                <a:cubicBezTo>
                  <a:pt x="4868600" y="1233816"/>
                  <a:pt x="4875046" y="1221111"/>
                  <a:pt x="4881492" y="1208406"/>
                </a:cubicBezTo>
                <a:cubicBezTo>
                  <a:pt x="4887938" y="1195702"/>
                  <a:pt x="4894384" y="1189349"/>
                  <a:pt x="4900831" y="1182997"/>
                </a:cubicBezTo>
                <a:cubicBezTo>
                  <a:pt x="4907277" y="1176644"/>
                  <a:pt x="4913723" y="1176644"/>
                  <a:pt x="4920169" y="1176644"/>
                </a:cubicBezTo>
                <a:cubicBezTo>
                  <a:pt x="4926615" y="1176644"/>
                  <a:pt x="4939508" y="1176644"/>
                  <a:pt x="4945954" y="1182997"/>
                </a:cubicBezTo>
                <a:cubicBezTo>
                  <a:pt x="4958846" y="1189349"/>
                  <a:pt x="4978184" y="1195702"/>
                  <a:pt x="4991077" y="1182997"/>
                </a:cubicBezTo>
                <a:cubicBezTo>
                  <a:pt x="5003969" y="1170292"/>
                  <a:pt x="5023308" y="1157587"/>
                  <a:pt x="5042646" y="1144882"/>
                </a:cubicBezTo>
                <a:cubicBezTo>
                  <a:pt x="5036200" y="1138530"/>
                  <a:pt x="5036200" y="1132177"/>
                  <a:pt x="5029754" y="1125825"/>
                </a:cubicBezTo>
                <a:cubicBezTo>
                  <a:pt x="5029754" y="1125825"/>
                  <a:pt x="5029754" y="1125825"/>
                  <a:pt x="5023308" y="1125825"/>
                </a:cubicBezTo>
                <a:cubicBezTo>
                  <a:pt x="5023308" y="1113120"/>
                  <a:pt x="5016861" y="1106767"/>
                  <a:pt x="5016861" y="1100415"/>
                </a:cubicBezTo>
                <a:cubicBezTo>
                  <a:pt x="5010415" y="1100415"/>
                  <a:pt x="5010415" y="1100415"/>
                  <a:pt x="5010415" y="1100415"/>
                </a:cubicBezTo>
                <a:cubicBezTo>
                  <a:pt x="5010415" y="1094063"/>
                  <a:pt x="5003969" y="1087710"/>
                  <a:pt x="5003969" y="1081358"/>
                </a:cubicBezTo>
                <a:cubicBezTo>
                  <a:pt x="5003969" y="1075005"/>
                  <a:pt x="5003969" y="1075005"/>
                  <a:pt x="5003969" y="1075005"/>
                </a:cubicBezTo>
                <a:cubicBezTo>
                  <a:pt x="4984631" y="1036891"/>
                  <a:pt x="4984631" y="1011481"/>
                  <a:pt x="4984631" y="986071"/>
                </a:cubicBezTo>
                <a:cubicBezTo>
                  <a:pt x="4984631" y="979719"/>
                  <a:pt x="4984631" y="973366"/>
                  <a:pt x="4984631" y="967014"/>
                </a:cubicBezTo>
                <a:cubicBezTo>
                  <a:pt x="4984631" y="967014"/>
                  <a:pt x="4984631" y="967014"/>
                  <a:pt x="4984631" y="960661"/>
                </a:cubicBezTo>
                <a:cubicBezTo>
                  <a:pt x="4984631" y="960661"/>
                  <a:pt x="4984631" y="960661"/>
                  <a:pt x="4984631" y="954309"/>
                </a:cubicBezTo>
                <a:cubicBezTo>
                  <a:pt x="4984631" y="954309"/>
                  <a:pt x="4984631" y="947957"/>
                  <a:pt x="4984631" y="947957"/>
                </a:cubicBezTo>
                <a:cubicBezTo>
                  <a:pt x="4978184" y="947957"/>
                  <a:pt x="4978184" y="947957"/>
                  <a:pt x="4978184" y="947957"/>
                </a:cubicBezTo>
                <a:cubicBezTo>
                  <a:pt x="4971738" y="941604"/>
                  <a:pt x="4971738" y="941604"/>
                  <a:pt x="4965292" y="941604"/>
                </a:cubicBezTo>
                <a:cubicBezTo>
                  <a:pt x="4958846" y="941604"/>
                  <a:pt x="4958846" y="941604"/>
                  <a:pt x="4952400" y="941604"/>
                </a:cubicBezTo>
                <a:cubicBezTo>
                  <a:pt x="4945954" y="941604"/>
                  <a:pt x="4945954" y="941604"/>
                  <a:pt x="4939508" y="941604"/>
                </a:cubicBezTo>
                <a:cubicBezTo>
                  <a:pt x="4939508" y="941604"/>
                  <a:pt x="4939508" y="941604"/>
                  <a:pt x="4933061" y="941604"/>
                </a:cubicBezTo>
                <a:cubicBezTo>
                  <a:pt x="4926615" y="941604"/>
                  <a:pt x="4913723" y="935252"/>
                  <a:pt x="4900831" y="935252"/>
                </a:cubicBezTo>
                <a:cubicBezTo>
                  <a:pt x="4900831" y="935252"/>
                  <a:pt x="4894384" y="928899"/>
                  <a:pt x="4887938" y="928899"/>
                </a:cubicBezTo>
                <a:cubicBezTo>
                  <a:pt x="4887938" y="922547"/>
                  <a:pt x="4887938" y="922547"/>
                  <a:pt x="4887938" y="922547"/>
                </a:cubicBezTo>
                <a:cubicBezTo>
                  <a:pt x="4881492" y="922547"/>
                  <a:pt x="4881492" y="922547"/>
                  <a:pt x="4881492" y="922547"/>
                </a:cubicBezTo>
                <a:cubicBezTo>
                  <a:pt x="4881492" y="928899"/>
                  <a:pt x="4875046" y="928899"/>
                  <a:pt x="4875046" y="928899"/>
                </a:cubicBezTo>
                <a:cubicBezTo>
                  <a:pt x="4875046" y="928899"/>
                  <a:pt x="4875046" y="928899"/>
                  <a:pt x="4868600" y="928899"/>
                </a:cubicBezTo>
                <a:cubicBezTo>
                  <a:pt x="4868600" y="935252"/>
                  <a:pt x="4868600" y="935252"/>
                  <a:pt x="4868600" y="935252"/>
                </a:cubicBezTo>
                <a:cubicBezTo>
                  <a:pt x="4868600" y="935252"/>
                  <a:pt x="4868600" y="935252"/>
                  <a:pt x="4862154" y="935252"/>
                </a:cubicBezTo>
                <a:cubicBezTo>
                  <a:pt x="4862154" y="941604"/>
                  <a:pt x="4855707" y="947957"/>
                  <a:pt x="4855707" y="947957"/>
                </a:cubicBezTo>
                <a:cubicBezTo>
                  <a:pt x="4855707" y="954309"/>
                  <a:pt x="4849261" y="954309"/>
                  <a:pt x="4849261" y="954309"/>
                </a:cubicBezTo>
                <a:cubicBezTo>
                  <a:pt x="4849261" y="960661"/>
                  <a:pt x="4842815" y="960661"/>
                  <a:pt x="4842815" y="967014"/>
                </a:cubicBezTo>
                <a:cubicBezTo>
                  <a:pt x="4842815" y="967014"/>
                  <a:pt x="4842815" y="973366"/>
                  <a:pt x="4836369" y="973366"/>
                </a:cubicBezTo>
                <a:cubicBezTo>
                  <a:pt x="4836369" y="979719"/>
                  <a:pt x="4829923" y="986071"/>
                  <a:pt x="4829923" y="992424"/>
                </a:cubicBezTo>
                <a:cubicBezTo>
                  <a:pt x="4817030" y="1017833"/>
                  <a:pt x="4810584" y="1036891"/>
                  <a:pt x="4810584" y="1049596"/>
                </a:cubicBezTo>
                <a:cubicBezTo>
                  <a:pt x="4804138" y="1055948"/>
                  <a:pt x="4804138" y="1055948"/>
                  <a:pt x="4804138" y="1062300"/>
                </a:cubicBezTo>
                <a:cubicBezTo>
                  <a:pt x="4804138" y="1062300"/>
                  <a:pt x="4804138" y="1068653"/>
                  <a:pt x="4797692" y="1068653"/>
                </a:cubicBezTo>
                <a:cubicBezTo>
                  <a:pt x="4797692" y="1068653"/>
                  <a:pt x="4797692" y="1075005"/>
                  <a:pt x="4797692" y="1075005"/>
                </a:cubicBezTo>
                <a:cubicBezTo>
                  <a:pt x="4791246" y="1081358"/>
                  <a:pt x="4791246" y="1081358"/>
                  <a:pt x="4791246" y="1081358"/>
                </a:cubicBezTo>
                <a:cubicBezTo>
                  <a:pt x="4791246" y="1081358"/>
                  <a:pt x="4791246" y="1081358"/>
                  <a:pt x="4791246" y="1087710"/>
                </a:cubicBezTo>
                <a:cubicBezTo>
                  <a:pt x="4784800" y="1087710"/>
                  <a:pt x="4784800" y="1087710"/>
                  <a:pt x="4784800" y="1094063"/>
                </a:cubicBezTo>
                <a:cubicBezTo>
                  <a:pt x="4784800" y="1094063"/>
                  <a:pt x="4784800" y="1094063"/>
                  <a:pt x="4778353" y="1094063"/>
                </a:cubicBezTo>
                <a:cubicBezTo>
                  <a:pt x="4778353" y="1094063"/>
                  <a:pt x="4778353" y="1094063"/>
                  <a:pt x="4778353" y="1100415"/>
                </a:cubicBezTo>
                <a:cubicBezTo>
                  <a:pt x="4778353" y="1100415"/>
                  <a:pt x="4771907" y="1100415"/>
                  <a:pt x="4771907" y="1100415"/>
                </a:cubicBezTo>
                <a:cubicBezTo>
                  <a:pt x="4746123" y="1125825"/>
                  <a:pt x="4720338" y="1144882"/>
                  <a:pt x="4713892" y="1144882"/>
                </a:cubicBezTo>
                <a:cubicBezTo>
                  <a:pt x="4713892" y="1151235"/>
                  <a:pt x="4713892" y="1151235"/>
                  <a:pt x="4713892" y="1151235"/>
                </a:cubicBezTo>
                <a:cubicBezTo>
                  <a:pt x="4707446" y="1151235"/>
                  <a:pt x="4681661" y="1151235"/>
                  <a:pt x="4642984" y="1151235"/>
                </a:cubicBezTo>
                <a:cubicBezTo>
                  <a:pt x="4636538" y="1151235"/>
                  <a:pt x="4623646" y="1151235"/>
                  <a:pt x="4617199" y="1151235"/>
                </a:cubicBezTo>
                <a:cubicBezTo>
                  <a:pt x="4604307" y="1151235"/>
                  <a:pt x="4597861" y="1151235"/>
                  <a:pt x="4584969" y="1151235"/>
                </a:cubicBezTo>
                <a:cubicBezTo>
                  <a:pt x="4526953" y="1151235"/>
                  <a:pt x="4468938" y="1151235"/>
                  <a:pt x="4462491" y="1151235"/>
                </a:cubicBezTo>
                <a:cubicBezTo>
                  <a:pt x="4456045" y="1151235"/>
                  <a:pt x="4456045" y="1151235"/>
                  <a:pt x="4456045" y="1151235"/>
                </a:cubicBezTo>
                <a:cubicBezTo>
                  <a:pt x="4456045" y="1151235"/>
                  <a:pt x="4449599" y="1157587"/>
                  <a:pt x="4449599" y="1157587"/>
                </a:cubicBezTo>
                <a:cubicBezTo>
                  <a:pt x="4443153" y="1157587"/>
                  <a:pt x="4443153" y="1163939"/>
                  <a:pt x="4436707" y="1163939"/>
                </a:cubicBezTo>
                <a:cubicBezTo>
                  <a:pt x="4430261" y="1170292"/>
                  <a:pt x="4430261" y="1170292"/>
                  <a:pt x="4423814" y="1176644"/>
                </a:cubicBezTo>
                <a:cubicBezTo>
                  <a:pt x="4417368" y="1182997"/>
                  <a:pt x="4404476" y="1189349"/>
                  <a:pt x="4398030" y="1195702"/>
                </a:cubicBezTo>
                <a:cubicBezTo>
                  <a:pt x="4391584" y="1202054"/>
                  <a:pt x="4385138" y="1208406"/>
                  <a:pt x="4385138" y="1208406"/>
                </a:cubicBezTo>
                <a:cubicBezTo>
                  <a:pt x="4378691" y="1208406"/>
                  <a:pt x="4378691" y="1214759"/>
                  <a:pt x="4378691" y="1214759"/>
                </a:cubicBezTo>
                <a:cubicBezTo>
                  <a:pt x="4372245" y="1214759"/>
                  <a:pt x="4372245" y="1214759"/>
                  <a:pt x="4372245" y="1214759"/>
                </a:cubicBezTo>
                <a:cubicBezTo>
                  <a:pt x="4378691" y="1227464"/>
                  <a:pt x="4378691" y="1240169"/>
                  <a:pt x="4372245" y="1246521"/>
                </a:cubicBezTo>
                <a:cubicBezTo>
                  <a:pt x="4359353" y="1278283"/>
                  <a:pt x="4288445" y="1290988"/>
                  <a:pt x="4223983" y="1297341"/>
                </a:cubicBezTo>
                <a:cubicBezTo>
                  <a:pt x="4204645" y="1297341"/>
                  <a:pt x="4191753" y="1297341"/>
                  <a:pt x="4178860" y="1303693"/>
                </a:cubicBezTo>
                <a:cubicBezTo>
                  <a:pt x="4178860" y="1303693"/>
                  <a:pt x="4178860" y="1310045"/>
                  <a:pt x="4178860" y="1310045"/>
                </a:cubicBezTo>
                <a:cubicBezTo>
                  <a:pt x="4178860" y="1310045"/>
                  <a:pt x="4178860" y="1316398"/>
                  <a:pt x="4178860" y="1316398"/>
                </a:cubicBezTo>
                <a:cubicBezTo>
                  <a:pt x="4178860" y="1316398"/>
                  <a:pt x="4178860" y="1316398"/>
                  <a:pt x="4178860" y="1322750"/>
                </a:cubicBezTo>
                <a:cubicBezTo>
                  <a:pt x="4178860" y="1329103"/>
                  <a:pt x="4178860" y="1329103"/>
                  <a:pt x="4172414" y="1329103"/>
                </a:cubicBezTo>
                <a:cubicBezTo>
                  <a:pt x="4172414" y="1329103"/>
                  <a:pt x="4172414" y="1335455"/>
                  <a:pt x="4172414" y="1335455"/>
                </a:cubicBezTo>
                <a:cubicBezTo>
                  <a:pt x="4165968" y="1335455"/>
                  <a:pt x="4165968" y="1335455"/>
                  <a:pt x="4165968" y="1341808"/>
                </a:cubicBezTo>
                <a:cubicBezTo>
                  <a:pt x="4159522" y="1341808"/>
                  <a:pt x="4159522" y="1341808"/>
                  <a:pt x="4159522" y="1348160"/>
                </a:cubicBezTo>
                <a:cubicBezTo>
                  <a:pt x="4159522" y="1348160"/>
                  <a:pt x="4153076" y="1348160"/>
                  <a:pt x="4153076" y="1348160"/>
                </a:cubicBezTo>
                <a:cubicBezTo>
                  <a:pt x="4140183" y="1367217"/>
                  <a:pt x="4082168" y="1398979"/>
                  <a:pt x="4011260" y="1437094"/>
                </a:cubicBezTo>
                <a:cubicBezTo>
                  <a:pt x="4004814" y="1437094"/>
                  <a:pt x="3991922" y="1443447"/>
                  <a:pt x="3985475" y="1449799"/>
                </a:cubicBezTo>
                <a:cubicBezTo>
                  <a:pt x="3946798" y="1468856"/>
                  <a:pt x="3888783" y="1468856"/>
                  <a:pt x="3856552" y="1449799"/>
                </a:cubicBezTo>
                <a:cubicBezTo>
                  <a:pt x="3843660" y="1443447"/>
                  <a:pt x="3830768" y="1424389"/>
                  <a:pt x="3830768" y="1411684"/>
                </a:cubicBezTo>
                <a:cubicBezTo>
                  <a:pt x="3830768" y="1379922"/>
                  <a:pt x="3850106" y="1367217"/>
                  <a:pt x="3862998" y="1367217"/>
                </a:cubicBezTo>
                <a:cubicBezTo>
                  <a:pt x="3882337" y="1367217"/>
                  <a:pt x="3895229" y="1379922"/>
                  <a:pt x="3901675" y="1392627"/>
                </a:cubicBezTo>
                <a:cubicBezTo>
                  <a:pt x="3901675" y="1392627"/>
                  <a:pt x="3908121" y="1392627"/>
                  <a:pt x="3914568" y="1386275"/>
                </a:cubicBezTo>
                <a:cubicBezTo>
                  <a:pt x="3908121" y="1379922"/>
                  <a:pt x="3908121" y="1379922"/>
                  <a:pt x="3908121" y="1379922"/>
                </a:cubicBezTo>
                <a:cubicBezTo>
                  <a:pt x="3908121" y="1373570"/>
                  <a:pt x="3908121" y="1373570"/>
                  <a:pt x="3908121" y="1373570"/>
                </a:cubicBezTo>
                <a:cubicBezTo>
                  <a:pt x="3908121" y="1373570"/>
                  <a:pt x="3908121" y="1367217"/>
                  <a:pt x="3901675" y="1367217"/>
                </a:cubicBezTo>
                <a:cubicBezTo>
                  <a:pt x="3901675" y="1367217"/>
                  <a:pt x="3901675" y="1360865"/>
                  <a:pt x="3901675" y="1360865"/>
                </a:cubicBezTo>
                <a:cubicBezTo>
                  <a:pt x="3901675" y="1354512"/>
                  <a:pt x="3901675" y="1354512"/>
                  <a:pt x="3901675" y="1348160"/>
                </a:cubicBezTo>
                <a:cubicBezTo>
                  <a:pt x="3901675" y="1341808"/>
                  <a:pt x="3901675" y="1341808"/>
                  <a:pt x="3901675" y="1335455"/>
                </a:cubicBezTo>
                <a:cubicBezTo>
                  <a:pt x="3895229" y="1329103"/>
                  <a:pt x="3895229" y="1310045"/>
                  <a:pt x="3895229" y="1297341"/>
                </a:cubicBezTo>
                <a:cubicBezTo>
                  <a:pt x="3901675" y="1271931"/>
                  <a:pt x="3895229" y="1252873"/>
                  <a:pt x="3882337" y="1246521"/>
                </a:cubicBezTo>
                <a:cubicBezTo>
                  <a:pt x="3869444" y="1240169"/>
                  <a:pt x="3843660" y="1252873"/>
                  <a:pt x="3830768" y="1259226"/>
                </a:cubicBezTo>
                <a:cubicBezTo>
                  <a:pt x="3824321" y="1265578"/>
                  <a:pt x="3817875" y="1271931"/>
                  <a:pt x="3811429" y="1271931"/>
                </a:cubicBezTo>
                <a:cubicBezTo>
                  <a:pt x="3804983" y="1271931"/>
                  <a:pt x="3804983" y="1271931"/>
                  <a:pt x="3804983" y="1265578"/>
                </a:cubicBezTo>
                <a:cubicBezTo>
                  <a:pt x="3798537" y="1265578"/>
                  <a:pt x="3798537" y="1259226"/>
                  <a:pt x="3798537" y="1252873"/>
                </a:cubicBezTo>
                <a:cubicBezTo>
                  <a:pt x="3804983" y="1233816"/>
                  <a:pt x="3811429" y="1221111"/>
                  <a:pt x="3817875" y="1208406"/>
                </a:cubicBezTo>
                <a:cubicBezTo>
                  <a:pt x="3837214" y="1182997"/>
                  <a:pt x="3850106" y="1157587"/>
                  <a:pt x="3830768" y="1125825"/>
                </a:cubicBezTo>
                <a:cubicBezTo>
                  <a:pt x="3811429" y="1094063"/>
                  <a:pt x="3785644" y="1087710"/>
                  <a:pt x="3766306" y="1087710"/>
                </a:cubicBezTo>
                <a:cubicBezTo>
                  <a:pt x="3746967" y="1087710"/>
                  <a:pt x="3734075" y="1094063"/>
                  <a:pt x="3727629" y="1113120"/>
                </a:cubicBezTo>
                <a:cubicBezTo>
                  <a:pt x="3721183" y="1138530"/>
                  <a:pt x="3701844" y="1144882"/>
                  <a:pt x="3682506" y="1144882"/>
                </a:cubicBezTo>
                <a:cubicBezTo>
                  <a:pt x="3669613" y="1151235"/>
                  <a:pt x="3663167" y="1151235"/>
                  <a:pt x="3656721" y="1163939"/>
                </a:cubicBezTo>
                <a:cubicBezTo>
                  <a:pt x="3637383" y="1195702"/>
                  <a:pt x="3624490" y="1265578"/>
                  <a:pt x="3637383" y="1316398"/>
                </a:cubicBezTo>
                <a:cubicBezTo>
                  <a:pt x="3650275" y="1373570"/>
                  <a:pt x="3624490" y="1398979"/>
                  <a:pt x="3579367" y="1424389"/>
                </a:cubicBezTo>
                <a:cubicBezTo>
                  <a:pt x="3560029" y="1437094"/>
                  <a:pt x="3540690" y="1437094"/>
                  <a:pt x="3527798" y="1418037"/>
                </a:cubicBezTo>
                <a:cubicBezTo>
                  <a:pt x="3508459" y="1392627"/>
                  <a:pt x="3502013" y="1341808"/>
                  <a:pt x="3514906" y="1284636"/>
                </a:cubicBezTo>
                <a:cubicBezTo>
                  <a:pt x="3521352" y="1259226"/>
                  <a:pt x="3527798" y="1240169"/>
                  <a:pt x="3534244" y="1221111"/>
                </a:cubicBezTo>
                <a:cubicBezTo>
                  <a:pt x="3540690" y="1195702"/>
                  <a:pt x="3547136" y="1176644"/>
                  <a:pt x="3547136" y="1170292"/>
                </a:cubicBezTo>
                <a:cubicBezTo>
                  <a:pt x="3547136" y="1170292"/>
                  <a:pt x="3540690" y="1163939"/>
                  <a:pt x="3540690" y="1163939"/>
                </a:cubicBezTo>
                <a:cubicBezTo>
                  <a:pt x="3527798" y="1163939"/>
                  <a:pt x="3527798" y="1157587"/>
                  <a:pt x="3527798" y="1157587"/>
                </a:cubicBezTo>
                <a:cubicBezTo>
                  <a:pt x="3521352" y="1132177"/>
                  <a:pt x="3592259" y="1075005"/>
                  <a:pt x="3650275" y="1062300"/>
                </a:cubicBezTo>
                <a:cubicBezTo>
                  <a:pt x="3676060" y="1055948"/>
                  <a:pt x="3708290" y="1049596"/>
                  <a:pt x="3734075" y="1049596"/>
                </a:cubicBezTo>
                <a:cubicBezTo>
                  <a:pt x="3759860" y="1049596"/>
                  <a:pt x="3792091" y="1043243"/>
                  <a:pt x="3792091" y="1036891"/>
                </a:cubicBezTo>
                <a:cubicBezTo>
                  <a:pt x="3792091" y="1036891"/>
                  <a:pt x="3792091" y="1030538"/>
                  <a:pt x="3798537" y="1030538"/>
                </a:cubicBezTo>
                <a:cubicBezTo>
                  <a:pt x="3792091" y="1024186"/>
                  <a:pt x="3785644" y="1024186"/>
                  <a:pt x="3785644" y="1017833"/>
                </a:cubicBezTo>
                <a:cubicBezTo>
                  <a:pt x="3785644" y="1017833"/>
                  <a:pt x="3785644" y="1017833"/>
                  <a:pt x="3779198" y="1017833"/>
                </a:cubicBezTo>
                <a:cubicBezTo>
                  <a:pt x="3779198" y="1017833"/>
                  <a:pt x="3772752" y="1011481"/>
                  <a:pt x="3766306" y="1011481"/>
                </a:cubicBezTo>
                <a:cubicBezTo>
                  <a:pt x="3766306" y="1011481"/>
                  <a:pt x="3766306" y="1017833"/>
                  <a:pt x="3759860" y="1017833"/>
                </a:cubicBezTo>
                <a:cubicBezTo>
                  <a:pt x="3759860" y="1024186"/>
                  <a:pt x="3753414" y="1024186"/>
                  <a:pt x="3746967" y="1024186"/>
                </a:cubicBezTo>
                <a:cubicBezTo>
                  <a:pt x="3740521" y="1024186"/>
                  <a:pt x="3734075" y="1017833"/>
                  <a:pt x="3727629" y="1011481"/>
                </a:cubicBezTo>
                <a:cubicBezTo>
                  <a:pt x="3721183" y="1005129"/>
                  <a:pt x="3714737" y="992424"/>
                  <a:pt x="3688952" y="992424"/>
                </a:cubicBezTo>
                <a:cubicBezTo>
                  <a:pt x="3669613" y="992424"/>
                  <a:pt x="3650275" y="998776"/>
                  <a:pt x="3630936" y="1005129"/>
                </a:cubicBezTo>
                <a:cubicBezTo>
                  <a:pt x="3611598" y="1011481"/>
                  <a:pt x="3592259" y="1024186"/>
                  <a:pt x="3579367" y="1024186"/>
                </a:cubicBezTo>
                <a:cubicBezTo>
                  <a:pt x="3566475" y="1024186"/>
                  <a:pt x="3560029" y="1017833"/>
                  <a:pt x="3553583" y="1017833"/>
                </a:cubicBezTo>
                <a:cubicBezTo>
                  <a:pt x="3534244" y="1005129"/>
                  <a:pt x="3527798" y="992424"/>
                  <a:pt x="3521352" y="986071"/>
                </a:cubicBezTo>
                <a:cubicBezTo>
                  <a:pt x="3514906" y="973366"/>
                  <a:pt x="3514906" y="973366"/>
                  <a:pt x="3502013" y="973366"/>
                </a:cubicBezTo>
                <a:cubicBezTo>
                  <a:pt x="3495567" y="973366"/>
                  <a:pt x="3489121" y="973366"/>
                  <a:pt x="3482675" y="967014"/>
                </a:cubicBezTo>
                <a:cubicBezTo>
                  <a:pt x="3476229" y="960661"/>
                  <a:pt x="3482675" y="947957"/>
                  <a:pt x="3489121" y="935252"/>
                </a:cubicBezTo>
                <a:cubicBezTo>
                  <a:pt x="3489121" y="935252"/>
                  <a:pt x="3489121" y="928899"/>
                  <a:pt x="3489121" y="928899"/>
                </a:cubicBezTo>
                <a:cubicBezTo>
                  <a:pt x="3489121" y="928899"/>
                  <a:pt x="3482675" y="928899"/>
                  <a:pt x="3476229" y="935252"/>
                </a:cubicBezTo>
                <a:cubicBezTo>
                  <a:pt x="3463336" y="941604"/>
                  <a:pt x="3450444" y="947957"/>
                  <a:pt x="3437552" y="960661"/>
                </a:cubicBezTo>
                <a:cubicBezTo>
                  <a:pt x="3398875" y="986071"/>
                  <a:pt x="3360198" y="1011481"/>
                  <a:pt x="3334413" y="1011481"/>
                </a:cubicBezTo>
                <a:cubicBezTo>
                  <a:pt x="3321521" y="1011481"/>
                  <a:pt x="3315074" y="1005129"/>
                  <a:pt x="3308628" y="998776"/>
                </a:cubicBezTo>
                <a:cubicBezTo>
                  <a:pt x="3295736" y="992424"/>
                  <a:pt x="3289290" y="986071"/>
                  <a:pt x="3276398" y="986071"/>
                </a:cubicBezTo>
                <a:cubicBezTo>
                  <a:pt x="3269951" y="986071"/>
                  <a:pt x="3263505" y="992424"/>
                  <a:pt x="3257059" y="992424"/>
                </a:cubicBezTo>
                <a:cubicBezTo>
                  <a:pt x="3250613" y="992424"/>
                  <a:pt x="3244167" y="992424"/>
                  <a:pt x="3237721" y="992424"/>
                </a:cubicBezTo>
                <a:cubicBezTo>
                  <a:pt x="3224828" y="992424"/>
                  <a:pt x="3218382" y="992424"/>
                  <a:pt x="3211936" y="986071"/>
                </a:cubicBezTo>
                <a:cubicBezTo>
                  <a:pt x="3205490" y="979719"/>
                  <a:pt x="3205490" y="967014"/>
                  <a:pt x="3211936" y="960661"/>
                </a:cubicBezTo>
                <a:cubicBezTo>
                  <a:pt x="3224828" y="928899"/>
                  <a:pt x="3315074" y="878080"/>
                  <a:pt x="3360198" y="878080"/>
                </a:cubicBezTo>
                <a:cubicBezTo>
                  <a:pt x="3366644" y="878080"/>
                  <a:pt x="3366644" y="878080"/>
                  <a:pt x="3366644" y="878080"/>
                </a:cubicBezTo>
                <a:cubicBezTo>
                  <a:pt x="3373090" y="878080"/>
                  <a:pt x="3379536" y="878080"/>
                  <a:pt x="3385982" y="871727"/>
                </a:cubicBezTo>
                <a:cubicBezTo>
                  <a:pt x="3373090" y="871727"/>
                  <a:pt x="3366644" y="865375"/>
                  <a:pt x="3353751" y="865375"/>
                </a:cubicBezTo>
                <a:cubicBezTo>
                  <a:pt x="3353751" y="865375"/>
                  <a:pt x="3347305" y="865375"/>
                  <a:pt x="3347305" y="865375"/>
                </a:cubicBezTo>
                <a:cubicBezTo>
                  <a:pt x="3340859" y="859023"/>
                  <a:pt x="3340859" y="859023"/>
                  <a:pt x="3334413" y="859023"/>
                </a:cubicBezTo>
                <a:cubicBezTo>
                  <a:pt x="3327967" y="859023"/>
                  <a:pt x="3321521" y="859023"/>
                  <a:pt x="3315074" y="859023"/>
                </a:cubicBezTo>
                <a:cubicBezTo>
                  <a:pt x="3315074" y="859023"/>
                  <a:pt x="3308628" y="859023"/>
                  <a:pt x="3308628" y="859023"/>
                </a:cubicBezTo>
                <a:cubicBezTo>
                  <a:pt x="3302182" y="859023"/>
                  <a:pt x="3302182" y="859023"/>
                  <a:pt x="3302182" y="859023"/>
                </a:cubicBezTo>
                <a:cubicBezTo>
                  <a:pt x="3302182" y="865375"/>
                  <a:pt x="3295736" y="865375"/>
                  <a:pt x="3295736" y="865375"/>
                </a:cubicBezTo>
                <a:cubicBezTo>
                  <a:pt x="3295736" y="871727"/>
                  <a:pt x="3289290" y="871727"/>
                  <a:pt x="3289290" y="871727"/>
                </a:cubicBezTo>
                <a:cubicBezTo>
                  <a:pt x="3282844" y="871727"/>
                  <a:pt x="3282844" y="871727"/>
                  <a:pt x="3282844" y="871727"/>
                </a:cubicBezTo>
                <a:cubicBezTo>
                  <a:pt x="3282844" y="871727"/>
                  <a:pt x="3282844" y="878080"/>
                  <a:pt x="3276398" y="878080"/>
                </a:cubicBezTo>
                <a:cubicBezTo>
                  <a:pt x="3276398" y="878080"/>
                  <a:pt x="3276398" y="878080"/>
                  <a:pt x="3269951" y="878080"/>
                </a:cubicBezTo>
                <a:cubicBezTo>
                  <a:pt x="3269951" y="878080"/>
                  <a:pt x="3263505" y="878080"/>
                  <a:pt x="3257059" y="871727"/>
                </a:cubicBezTo>
                <a:cubicBezTo>
                  <a:pt x="3250613" y="871727"/>
                  <a:pt x="3250613" y="871727"/>
                  <a:pt x="3244167" y="865375"/>
                </a:cubicBezTo>
                <a:cubicBezTo>
                  <a:pt x="3244167" y="865375"/>
                  <a:pt x="3237721" y="865375"/>
                  <a:pt x="3237721" y="859023"/>
                </a:cubicBezTo>
                <a:cubicBezTo>
                  <a:pt x="3231274" y="859023"/>
                  <a:pt x="3231274" y="852670"/>
                  <a:pt x="3231274" y="852670"/>
                </a:cubicBezTo>
                <a:cubicBezTo>
                  <a:pt x="3231274" y="852670"/>
                  <a:pt x="3224828" y="852670"/>
                  <a:pt x="3224828" y="852670"/>
                </a:cubicBezTo>
                <a:cubicBezTo>
                  <a:pt x="3224828" y="852670"/>
                  <a:pt x="3224828" y="846318"/>
                  <a:pt x="3224828" y="846318"/>
                </a:cubicBezTo>
                <a:cubicBezTo>
                  <a:pt x="3224828" y="846318"/>
                  <a:pt x="3218382" y="846318"/>
                  <a:pt x="3218382" y="846318"/>
                </a:cubicBezTo>
                <a:cubicBezTo>
                  <a:pt x="3211936" y="846318"/>
                  <a:pt x="3211936" y="846318"/>
                  <a:pt x="3211936" y="846318"/>
                </a:cubicBezTo>
                <a:cubicBezTo>
                  <a:pt x="3211936" y="846318"/>
                  <a:pt x="3205490" y="846318"/>
                  <a:pt x="3205490" y="846318"/>
                </a:cubicBezTo>
                <a:cubicBezTo>
                  <a:pt x="3199044" y="846318"/>
                  <a:pt x="3199044" y="846318"/>
                  <a:pt x="3199044" y="846318"/>
                </a:cubicBezTo>
                <a:cubicBezTo>
                  <a:pt x="3192597" y="846318"/>
                  <a:pt x="3192597" y="846318"/>
                  <a:pt x="3186151" y="839965"/>
                </a:cubicBezTo>
                <a:cubicBezTo>
                  <a:pt x="3186151" y="839965"/>
                  <a:pt x="3179705" y="839965"/>
                  <a:pt x="3179705" y="839965"/>
                </a:cubicBezTo>
                <a:cubicBezTo>
                  <a:pt x="3179705" y="839965"/>
                  <a:pt x="3179705" y="839965"/>
                  <a:pt x="3179705" y="833613"/>
                </a:cubicBezTo>
                <a:cubicBezTo>
                  <a:pt x="3173259" y="833613"/>
                  <a:pt x="3173259" y="833613"/>
                  <a:pt x="3166813" y="827260"/>
                </a:cubicBezTo>
                <a:cubicBezTo>
                  <a:pt x="3166813" y="827260"/>
                  <a:pt x="3160367" y="820908"/>
                  <a:pt x="3160367" y="820908"/>
                </a:cubicBezTo>
                <a:cubicBezTo>
                  <a:pt x="3160367" y="820908"/>
                  <a:pt x="3153920" y="820908"/>
                  <a:pt x="3153920" y="820908"/>
                </a:cubicBezTo>
                <a:cubicBezTo>
                  <a:pt x="3153920" y="814555"/>
                  <a:pt x="3153920" y="814555"/>
                  <a:pt x="3153920" y="814555"/>
                </a:cubicBezTo>
                <a:cubicBezTo>
                  <a:pt x="3153920" y="814555"/>
                  <a:pt x="3147474" y="814555"/>
                  <a:pt x="3147474" y="814555"/>
                </a:cubicBezTo>
                <a:cubicBezTo>
                  <a:pt x="3147474" y="814555"/>
                  <a:pt x="3147474" y="814555"/>
                  <a:pt x="3141028" y="814555"/>
                </a:cubicBezTo>
                <a:cubicBezTo>
                  <a:pt x="3141028" y="814555"/>
                  <a:pt x="3134582" y="814555"/>
                  <a:pt x="3134582" y="814555"/>
                </a:cubicBezTo>
                <a:cubicBezTo>
                  <a:pt x="3128136" y="820908"/>
                  <a:pt x="3128136" y="820908"/>
                  <a:pt x="3128136" y="820908"/>
                </a:cubicBezTo>
                <a:cubicBezTo>
                  <a:pt x="3128136" y="820908"/>
                  <a:pt x="3128136" y="820908"/>
                  <a:pt x="3121690" y="820908"/>
                </a:cubicBezTo>
                <a:cubicBezTo>
                  <a:pt x="3121690" y="820908"/>
                  <a:pt x="3121690" y="820908"/>
                  <a:pt x="3115243" y="820908"/>
                </a:cubicBezTo>
                <a:cubicBezTo>
                  <a:pt x="3115243" y="827260"/>
                  <a:pt x="3115243" y="827260"/>
                  <a:pt x="3108797" y="827260"/>
                </a:cubicBezTo>
                <a:cubicBezTo>
                  <a:pt x="3102351" y="827260"/>
                  <a:pt x="3102351" y="827260"/>
                  <a:pt x="3095905" y="827260"/>
                </a:cubicBezTo>
                <a:cubicBezTo>
                  <a:pt x="3089459" y="827260"/>
                  <a:pt x="3083013" y="827260"/>
                  <a:pt x="3070120" y="820908"/>
                </a:cubicBezTo>
                <a:cubicBezTo>
                  <a:pt x="3070120" y="820908"/>
                  <a:pt x="3070120" y="820908"/>
                  <a:pt x="3063674" y="814555"/>
                </a:cubicBezTo>
                <a:cubicBezTo>
                  <a:pt x="3063674" y="814555"/>
                  <a:pt x="3057228" y="814555"/>
                  <a:pt x="3057228" y="814555"/>
                </a:cubicBezTo>
                <a:cubicBezTo>
                  <a:pt x="3050782" y="808203"/>
                  <a:pt x="3044336" y="808203"/>
                  <a:pt x="3044336" y="808203"/>
                </a:cubicBezTo>
                <a:cubicBezTo>
                  <a:pt x="3037889" y="808203"/>
                  <a:pt x="3037889" y="801851"/>
                  <a:pt x="3031443" y="801851"/>
                </a:cubicBezTo>
                <a:cubicBezTo>
                  <a:pt x="3031443" y="801851"/>
                  <a:pt x="3031443" y="801851"/>
                  <a:pt x="3024997" y="795498"/>
                </a:cubicBezTo>
                <a:cubicBezTo>
                  <a:pt x="3024997" y="795498"/>
                  <a:pt x="3024997" y="795498"/>
                  <a:pt x="3024997" y="789146"/>
                </a:cubicBezTo>
                <a:cubicBezTo>
                  <a:pt x="3024997" y="789146"/>
                  <a:pt x="3024997" y="789146"/>
                  <a:pt x="3024997" y="782793"/>
                </a:cubicBezTo>
                <a:cubicBezTo>
                  <a:pt x="3018551" y="782793"/>
                  <a:pt x="3018551" y="776441"/>
                  <a:pt x="3018551" y="776441"/>
                </a:cubicBezTo>
                <a:cubicBezTo>
                  <a:pt x="3018551" y="776441"/>
                  <a:pt x="3018551" y="770088"/>
                  <a:pt x="3018551" y="770088"/>
                </a:cubicBezTo>
                <a:cubicBezTo>
                  <a:pt x="3018551" y="770088"/>
                  <a:pt x="3018551" y="763736"/>
                  <a:pt x="3018551" y="763736"/>
                </a:cubicBezTo>
                <a:cubicBezTo>
                  <a:pt x="3018551" y="763736"/>
                  <a:pt x="3018551" y="757384"/>
                  <a:pt x="3018551" y="757384"/>
                </a:cubicBezTo>
                <a:cubicBezTo>
                  <a:pt x="3018551" y="757384"/>
                  <a:pt x="3018551" y="757384"/>
                  <a:pt x="3012105" y="757384"/>
                </a:cubicBezTo>
                <a:cubicBezTo>
                  <a:pt x="3012105" y="757384"/>
                  <a:pt x="3012105" y="751031"/>
                  <a:pt x="3012105" y="751031"/>
                </a:cubicBezTo>
                <a:cubicBezTo>
                  <a:pt x="3005659" y="751031"/>
                  <a:pt x="3005659" y="751031"/>
                  <a:pt x="3005659" y="751031"/>
                </a:cubicBezTo>
                <a:cubicBezTo>
                  <a:pt x="2999213" y="751031"/>
                  <a:pt x="2999213" y="751031"/>
                  <a:pt x="2999213" y="751031"/>
                </a:cubicBezTo>
                <a:close/>
                <a:moveTo>
                  <a:pt x="0" y="0"/>
                </a:moveTo>
                <a:lnTo>
                  <a:pt x="5409282" y="0"/>
                </a:lnTo>
                <a:lnTo>
                  <a:pt x="5409282" y="5264808"/>
                </a:lnTo>
                <a:lnTo>
                  <a:pt x="0" y="52648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eaLnBrk="1" latinLnBrk="1" hangingPunct="1"/>
            <a:endParaRPr lang="en-US" sz="3200" dirty="0">
              <a:latin typeface="Source Sans Pro" charset="0"/>
              <a:ea typeface="굴림" charset="-127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842907" y="4233504"/>
            <a:ext cx="2272675" cy="1064394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3600" dirty="0" smtClean="0">
                <a:latin typeface="Bebas Neue" charset="0"/>
                <a:ea typeface="Bebas Neue" charset="0"/>
                <a:cs typeface="Bebas Neue" charset="0"/>
              </a:rPr>
              <a:t>32.123</a:t>
            </a:r>
          </a:p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. </a:t>
            </a:r>
            <a:endParaRPr lang="en-US" sz="1200" dirty="0">
              <a:latin typeface="Source Sans Pro" charset="0"/>
            </a:endParaRPr>
          </a:p>
        </p:txBody>
      </p:sp>
      <p:sp>
        <p:nvSpPr>
          <p:cNvPr id="10" name="Freeform 9"/>
          <p:cNvSpPr/>
          <p:nvPr/>
        </p:nvSpPr>
        <p:spPr>
          <a:xfrm flipH="1" flipV="1">
            <a:off x="1019401" y="3779672"/>
            <a:ext cx="2957688" cy="1016596"/>
          </a:xfrm>
          <a:custGeom>
            <a:avLst/>
            <a:gdLst>
              <a:gd name="connsiteX0" fmla="*/ 0 w 3444240"/>
              <a:gd name="connsiteY0" fmla="*/ 568960 h 568960"/>
              <a:gd name="connsiteX1" fmla="*/ 690880 w 3444240"/>
              <a:gd name="connsiteY1" fmla="*/ 0 h 568960"/>
              <a:gd name="connsiteX2" fmla="*/ 3444240 w 3444240"/>
              <a:gd name="connsiteY2" fmla="*/ 0 h 568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44240" h="568960">
                <a:moveTo>
                  <a:pt x="0" y="568960"/>
                </a:moveTo>
                <a:lnTo>
                  <a:pt x="690880" y="0"/>
                </a:lnTo>
                <a:lnTo>
                  <a:pt x="3444240" y="0"/>
                </a:lnTo>
              </a:path>
            </a:pathLst>
          </a:custGeom>
          <a:ln w="25400" cmpd="sng">
            <a:solidFill>
              <a:schemeClr val="accent1">
                <a:lumMod val="75000"/>
                <a:alpha val="50000"/>
              </a:schemeClr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/>
            <a:endParaRPr lang="en-US" sz="3200" dirty="0">
              <a:latin typeface="Source Sans Pro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2607402" y="5236627"/>
            <a:ext cx="2272675" cy="1064394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3600" dirty="0" smtClean="0">
                <a:latin typeface="Bebas Neue" charset="0"/>
                <a:ea typeface="Bebas Neue" charset="0"/>
                <a:cs typeface="Bebas Neue" charset="0"/>
              </a:rPr>
              <a:t>10.831</a:t>
            </a:r>
          </a:p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. </a:t>
            </a:r>
            <a:endParaRPr lang="en-US" sz="1200" dirty="0">
              <a:latin typeface="Source Sans Pro" charset="0"/>
            </a:endParaRPr>
          </a:p>
        </p:txBody>
      </p:sp>
      <p:sp>
        <p:nvSpPr>
          <p:cNvPr id="12" name="Freeform 11"/>
          <p:cNvSpPr/>
          <p:nvPr/>
        </p:nvSpPr>
        <p:spPr>
          <a:xfrm flipH="1" flipV="1">
            <a:off x="2783896" y="4307013"/>
            <a:ext cx="2957688" cy="1492378"/>
          </a:xfrm>
          <a:custGeom>
            <a:avLst/>
            <a:gdLst>
              <a:gd name="connsiteX0" fmla="*/ 0 w 3444240"/>
              <a:gd name="connsiteY0" fmla="*/ 568960 h 568960"/>
              <a:gd name="connsiteX1" fmla="*/ 690880 w 3444240"/>
              <a:gd name="connsiteY1" fmla="*/ 0 h 568960"/>
              <a:gd name="connsiteX2" fmla="*/ 3444240 w 3444240"/>
              <a:gd name="connsiteY2" fmla="*/ 0 h 568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44240" h="568960">
                <a:moveTo>
                  <a:pt x="0" y="568960"/>
                </a:moveTo>
                <a:lnTo>
                  <a:pt x="690880" y="0"/>
                </a:lnTo>
                <a:lnTo>
                  <a:pt x="3444240" y="0"/>
                </a:lnTo>
              </a:path>
            </a:pathLst>
          </a:custGeom>
          <a:ln w="25400" cmpd="sng">
            <a:solidFill>
              <a:schemeClr val="accent2">
                <a:lumMod val="75000"/>
                <a:alpha val="50000"/>
              </a:schemeClr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/>
            <a:endParaRPr lang="en-US" sz="3200" dirty="0">
              <a:latin typeface="Source Sans Pro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7568839" y="5236627"/>
            <a:ext cx="2272675" cy="1064394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>
              <a:lnSpc>
                <a:spcPct val="90000"/>
              </a:lnSpc>
              <a:spcBef>
                <a:spcPts val="1067"/>
              </a:spcBef>
            </a:pPr>
            <a:r>
              <a:rPr lang="en-US" sz="3600" dirty="0" smtClean="0">
                <a:latin typeface="Bebas Neue" charset="0"/>
                <a:ea typeface="Bebas Neue" charset="0"/>
                <a:cs typeface="Bebas Neue" charset="0"/>
              </a:rPr>
              <a:t>19.831</a:t>
            </a:r>
          </a:p>
          <a:p>
            <a:pPr>
              <a:lnSpc>
                <a:spcPct val="90000"/>
              </a:lnSpc>
              <a:spcBef>
                <a:spcPts val="1067"/>
              </a:spcBef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. </a:t>
            </a:r>
            <a:endParaRPr lang="en-US" sz="1200" dirty="0">
              <a:latin typeface="Source Sans Pro" charset="0"/>
            </a:endParaRPr>
          </a:p>
        </p:txBody>
      </p:sp>
      <p:sp>
        <p:nvSpPr>
          <p:cNvPr id="14" name="Freeform 13"/>
          <p:cNvSpPr/>
          <p:nvPr/>
        </p:nvSpPr>
        <p:spPr>
          <a:xfrm flipV="1">
            <a:off x="6764224" y="4307013"/>
            <a:ext cx="2688761" cy="1492378"/>
          </a:xfrm>
          <a:custGeom>
            <a:avLst/>
            <a:gdLst>
              <a:gd name="connsiteX0" fmla="*/ 0 w 3444240"/>
              <a:gd name="connsiteY0" fmla="*/ 568960 h 568960"/>
              <a:gd name="connsiteX1" fmla="*/ 690880 w 3444240"/>
              <a:gd name="connsiteY1" fmla="*/ 0 h 568960"/>
              <a:gd name="connsiteX2" fmla="*/ 3444240 w 3444240"/>
              <a:gd name="connsiteY2" fmla="*/ 0 h 568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44240" h="568960">
                <a:moveTo>
                  <a:pt x="0" y="568960"/>
                </a:moveTo>
                <a:lnTo>
                  <a:pt x="690880" y="0"/>
                </a:lnTo>
                <a:lnTo>
                  <a:pt x="3444240" y="0"/>
                </a:lnTo>
              </a:path>
            </a:pathLst>
          </a:custGeom>
          <a:ln w="25400" cmpd="sng">
            <a:solidFill>
              <a:schemeClr val="accent3">
                <a:lumMod val="75000"/>
                <a:alpha val="50000"/>
              </a:schemeClr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endParaRPr lang="en-US" sz="3200" dirty="0">
              <a:latin typeface="Source Sans Pro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8806790" y="4233504"/>
            <a:ext cx="2272675" cy="1064394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3600" dirty="0" smtClean="0">
                <a:latin typeface="Bebas Neue" charset="0"/>
                <a:ea typeface="Bebas Neue" charset="0"/>
                <a:cs typeface="Bebas Neue" charset="0"/>
              </a:rPr>
              <a:t>23.521</a:t>
            </a:r>
          </a:p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. </a:t>
            </a:r>
            <a:endParaRPr lang="en-US" sz="1200" dirty="0">
              <a:latin typeface="Source Sans Pro" charset="0"/>
            </a:endParaRPr>
          </a:p>
        </p:txBody>
      </p:sp>
      <p:sp>
        <p:nvSpPr>
          <p:cNvPr id="16" name="Freeform 15"/>
          <p:cNvSpPr/>
          <p:nvPr/>
        </p:nvSpPr>
        <p:spPr>
          <a:xfrm flipV="1">
            <a:off x="8505600" y="3779672"/>
            <a:ext cx="3045321" cy="1016596"/>
          </a:xfrm>
          <a:custGeom>
            <a:avLst/>
            <a:gdLst>
              <a:gd name="connsiteX0" fmla="*/ 0 w 3444240"/>
              <a:gd name="connsiteY0" fmla="*/ 568960 h 568960"/>
              <a:gd name="connsiteX1" fmla="*/ 690880 w 3444240"/>
              <a:gd name="connsiteY1" fmla="*/ 0 h 568960"/>
              <a:gd name="connsiteX2" fmla="*/ 3444240 w 3444240"/>
              <a:gd name="connsiteY2" fmla="*/ 0 h 568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44240" h="568960">
                <a:moveTo>
                  <a:pt x="0" y="568960"/>
                </a:moveTo>
                <a:lnTo>
                  <a:pt x="690880" y="0"/>
                </a:lnTo>
                <a:lnTo>
                  <a:pt x="3444240" y="0"/>
                </a:lnTo>
              </a:path>
            </a:pathLst>
          </a:custGeom>
          <a:ln w="25400" cmpd="sng">
            <a:solidFill>
              <a:schemeClr val="accent4">
                <a:lumMod val="75000"/>
                <a:alpha val="50000"/>
              </a:schemeClr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/>
            <a:endParaRPr lang="en-US" sz="3200" dirty="0">
              <a:latin typeface="Source Sans Pro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USA </a:t>
            </a:r>
            <a:r>
              <a:rPr lang="en-US" dirty="0" smtClean="0">
                <a:solidFill>
                  <a:schemeClr val="accent1"/>
                </a:solidFill>
              </a:rPr>
              <a:t>export</a:t>
            </a:r>
            <a:r>
              <a:rPr lang="en-US" dirty="0" smtClean="0"/>
              <a:t> chart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790689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accel="50000" decel="5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2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2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0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0000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2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2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0000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2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2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0000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2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2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10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25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22" presetClass="entr" presetSubtype="8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0" dur="25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10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2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2" presetClass="entr" presetSubtype="8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6" dur="2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2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22" presetClass="entr" presetSubtype="8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2" dur="2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10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25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22" presetClass="entr" presetSubtype="8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8" dur="25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4" grpId="0" animBg="1"/>
          <p:bldP spid="5" grpId="0" animBg="1"/>
          <p:bldP spid="6" grpId="0" animBg="1"/>
          <p:bldP spid="7" grpId="0" animBg="1"/>
          <p:bldP spid="9" grpId="0"/>
          <p:bldP spid="10" grpId="0" animBg="1"/>
          <p:bldP spid="11" grpId="0"/>
          <p:bldP spid="12" grpId="0" animBg="1"/>
          <p:bldP spid="13" grpId="0"/>
          <p:bldP spid="14" grpId="0" animBg="1"/>
          <p:bldP spid="15" grpId="0"/>
          <p:bldP spid="16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accel="50000" decel="5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2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2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2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2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2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2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2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2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10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25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22" presetClass="entr" presetSubtype="8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0" dur="25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10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2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2" presetClass="entr" presetSubtype="8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6" dur="2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2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22" presetClass="entr" presetSubtype="8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2" dur="2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10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25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22" presetClass="entr" presetSubtype="8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8" dur="25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4" grpId="0" animBg="1"/>
          <p:bldP spid="5" grpId="0" animBg="1"/>
          <p:bldP spid="6" grpId="0" animBg="1"/>
          <p:bldP spid="7" grpId="0" animBg="1"/>
          <p:bldP spid="9" grpId="0"/>
          <p:bldP spid="10" grpId="0" animBg="1"/>
          <p:bldP spid="11" grpId="0"/>
          <p:bldP spid="12" grpId="0" animBg="1"/>
          <p:bldP spid="13" grpId="0"/>
          <p:bldP spid="14" grpId="0" animBg="1"/>
          <p:bldP spid="15" grpId="0"/>
          <p:bldP spid="16" grpId="0" animBg="1"/>
        </p:bldLst>
      </p:timing>
    </mc:Fallback>
  </mc:AlternateContent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solidFill>
                  <a:schemeClr val="accent1"/>
                </a:solidFill>
              </a:rPr>
              <a:t>US </a:t>
            </a:r>
            <a:r>
              <a:rPr lang="en-US" dirty="0" smtClean="0">
                <a:solidFill>
                  <a:schemeClr val="accent1"/>
                </a:solidFill>
              </a:rPr>
              <a:t>maps </a:t>
            </a:r>
            <a:r>
              <a:rPr lang="en-US" dirty="0" smtClean="0"/>
              <a:t>animated</a:t>
            </a:r>
            <a:br>
              <a:rPr lang="en-US" dirty="0" smtClean="0"/>
            </a:br>
            <a:r>
              <a:rPr lang="en-US" dirty="0" smtClean="0"/>
              <a:t>chart</a:t>
            </a:r>
            <a:endParaRPr lang="en-US" dirty="0"/>
          </a:p>
        </p:txBody>
      </p:sp>
      <p:grpSp>
        <p:nvGrpSpPr>
          <p:cNvPr id="3" name="Group 2"/>
          <p:cNvGrpSpPr/>
          <p:nvPr/>
        </p:nvGrpSpPr>
        <p:grpSpPr>
          <a:xfrm>
            <a:off x="3341319" y="1294370"/>
            <a:ext cx="8985763" cy="5037140"/>
            <a:chOff x="434130" y="434226"/>
            <a:chExt cx="7488881" cy="4198035"/>
          </a:xfrm>
          <a:solidFill>
            <a:schemeClr val="tx1">
              <a:alpha val="5000"/>
            </a:schemeClr>
          </a:solidFill>
        </p:grpSpPr>
        <p:grpSp>
          <p:nvGrpSpPr>
            <p:cNvPr id="4" name="Group 3"/>
            <p:cNvGrpSpPr/>
            <p:nvPr/>
          </p:nvGrpSpPr>
          <p:grpSpPr>
            <a:xfrm>
              <a:off x="434130" y="434226"/>
              <a:ext cx="7488880" cy="4198035"/>
              <a:chOff x="1028701" y="1378665"/>
              <a:chExt cx="4290441" cy="2405088"/>
            </a:xfrm>
            <a:grpFill/>
          </p:grpSpPr>
          <p:sp>
            <p:nvSpPr>
              <p:cNvPr id="58" name="Freeform 7"/>
              <p:cNvSpPr>
                <a:spLocks/>
              </p:cNvSpPr>
              <p:nvPr/>
            </p:nvSpPr>
            <p:spPr bwMode="auto">
              <a:xfrm>
                <a:off x="1125731" y="1852183"/>
                <a:ext cx="1921" cy="174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59" name="Freeform 15"/>
              <p:cNvSpPr>
                <a:spLocks/>
              </p:cNvSpPr>
              <p:nvPr/>
            </p:nvSpPr>
            <p:spPr bwMode="auto">
              <a:xfrm>
                <a:off x="1080578" y="1606268"/>
                <a:ext cx="656151" cy="497063"/>
              </a:xfrm>
              <a:custGeom>
                <a:avLst/>
                <a:gdLst>
                  <a:gd name="T0" fmla="*/ 465 w 683"/>
                  <a:gd name="T1" fmla="*/ 549 h 570"/>
                  <a:gd name="T2" fmla="*/ 604 w 683"/>
                  <a:gd name="T3" fmla="*/ 374 h 570"/>
                  <a:gd name="T4" fmla="*/ 613 w 683"/>
                  <a:gd name="T5" fmla="*/ 348 h 570"/>
                  <a:gd name="T6" fmla="*/ 607 w 683"/>
                  <a:gd name="T7" fmla="*/ 329 h 570"/>
                  <a:gd name="T8" fmla="*/ 604 w 683"/>
                  <a:gd name="T9" fmla="*/ 303 h 570"/>
                  <a:gd name="T10" fmla="*/ 630 w 683"/>
                  <a:gd name="T11" fmla="*/ 275 h 570"/>
                  <a:gd name="T12" fmla="*/ 639 w 683"/>
                  <a:gd name="T13" fmla="*/ 256 h 570"/>
                  <a:gd name="T14" fmla="*/ 679 w 683"/>
                  <a:gd name="T15" fmla="*/ 203 h 570"/>
                  <a:gd name="T16" fmla="*/ 666 w 683"/>
                  <a:gd name="T17" fmla="*/ 169 h 570"/>
                  <a:gd name="T18" fmla="*/ 660 w 683"/>
                  <a:gd name="T19" fmla="*/ 149 h 570"/>
                  <a:gd name="T20" fmla="*/ 498 w 683"/>
                  <a:gd name="T21" fmla="*/ 121 h 570"/>
                  <a:gd name="T22" fmla="*/ 466 w 683"/>
                  <a:gd name="T23" fmla="*/ 115 h 570"/>
                  <a:gd name="T24" fmla="*/ 433 w 683"/>
                  <a:gd name="T25" fmla="*/ 117 h 570"/>
                  <a:gd name="T26" fmla="*/ 399 w 683"/>
                  <a:gd name="T27" fmla="*/ 122 h 570"/>
                  <a:gd name="T28" fmla="*/ 378 w 683"/>
                  <a:gd name="T29" fmla="*/ 113 h 570"/>
                  <a:gd name="T30" fmla="*/ 337 w 683"/>
                  <a:gd name="T31" fmla="*/ 115 h 570"/>
                  <a:gd name="T32" fmla="*/ 322 w 683"/>
                  <a:gd name="T33" fmla="*/ 102 h 570"/>
                  <a:gd name="T34" fmla="*/ 295 w 683"/>
                  <a:gd name="T35" fmla="*/ 94 h 570"/>
                  <a:gd name="T36" fmla="*/ 275 w 683"/>
                  <a:gd name="T37" fmla="*/ 100 h 570"/>
                  <a:gd name="T38" fmla="*/ 247 w 683"/>
                  <a:gd name="T39" fmla="*/ 96 h 570"/>
                  <a:gd name="T40" fmla="*/ 226 w 683"/>
                  <a:gd name="T41" fmla="*/ 87 h 570"/>
                  <a:gd name="T42" fmla="*/ 224 w 683"/>
                  <a:gd name="T43" fmla="*/ 34 h 570"/>
                  <a:gd name="T44" fmla="*/ 207 w 683"/>
                  <a:gd name="T45" fmla="*/ 19 h 570"/>
                  <a:gd name="T46" fmla="*/ 194 w 683"/>
                  <a:gd name="T47" fmla="*/ 17 h 570"/>
                  <a:gd name="T48" fmla="*/ 175 w 683"/>
                  <a:gd name="T49" fmla="*/ 8 h 570"/>
                  <a:gd name="T50" fmla="*/ 162 w 683"/>
                  <a:gd name="T51" fmla="*/ 4 h 570"/>
                  <a:gd name="T52" fmla="*/ 162 w 683"/>
                  <a:gd name="T53" fmla="*/ 10 h 570"/>
                  <a:gd name="T54" fmla="*/ 151 w 683"/>
                  <a:gd name="T55" fmla="*/ 8 h 570"/>
                  <a:gd name="T56" fmla="*/ 143 w 683"/>
                  <a:gd name="T57" fmla="*/ 30 h 570"/>
                  <a:gd name="T58" fmla="*/ 139 w 683"/>
                  <a:gd name="T59" fmla="*/ 51 h 570"/>
                  <a:gd name="T60" fmla="*/ 132 w 683"/>
                  <a:gd name="T61" fmla="*/ 70 h 570"/>
                  <a:gd name="T62" fmla="*/ 130 w 683"/>
                  <a:gd name="T63" fmla="*/ 79 h 570"/>
                  <a:gd name="T64" fmla="*/ 122 w 683"/>
                  <a:gd name="T65" fmla="*/ 100 h 570"/>
                  <a:gd name="T66" fmla="*/ 113 w 683"/>
                  <a:gd name="T67" fmla="*/ 126 h 570"/>
                  <a:gd name="T68" fmla="*/ 92 w 683"/>
                  <a:gd name="T69" fmla="*/ 173 h 570"/>
                  <a:gd name="T70" fmla="*/ 89 w 683"/>
                  <a:gd name="T71" fmla="*/ 186 h 570"/>
                  <a:gd name="T72" fmla="*/ 68 w 683"/>
                  <a:gd name="T73" fmla="*/ 241 h 570"/>
                  <a:gd name="T74" fmla="*/ 68 w 683"/>
                  <a:gd name="T75" fmla="*/ 252 h 570"/>
                  <a:gd name="T76" fmla="*/ 57 w 683"/>
                  <a:gd name="T77" fmla="*/ 262 h 570"/>
                  <a:gd name="T78" fmla="*/ 47 w 683"/>
                  <a:gd name="T79" fmla="*/ 284 h 570"/>
                  <a:gd name="T80" fmla="*/ 51 w 683"/>
                  <a:gd name="T81" fmla="*/ 284 h 570"/>
                  <a:gd name="T82" fmla="*/ 47 w 683"/>
                  <a:gd name="T83" fmla="*/ 284 h 570"/>
                  <a:gd name="T84" fmla="*/ 36 w 683"/>
                  <a:gd name="T85" fmla="*/ 288 h 570"/>
                  <a:gd name="T86" fmla="*/ 10 w 683"/>
                  <a:gd name="T87" fmla="*/ 346 h 570"/>
                  <a:gd name="T88" fmla="*/ 6 w 683"/>
                  <a:gd name="T89" fmla="*/ 376 h 570"/>
                  <a:gd name="T90" fmla="*/ 2 w 683"/>
                  <a:gd name="T91" fmla="*/ 418 h 570"/>
                  <a:gd name="T92" fmla="*/ 184 w 683"/>
                  <a:gd name="T93" fmla="*/ 480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83" h="570">
                    <a:moveTo>
                      <a:pt x="184" y="480"/>
                    </a:moveTo>
                    <a:lnTo>
                      <a:pt x="329" y="517"/>
                    </a:lnTo>
                    <a:lnTo>
                      <a:pt x="465" y="549"/>
                    </a:lnTo>
                    <a:lnTo>
                      <a:pt x="560" y="570"/>
                    </a:lnTo>
                    <a:lnTo>
                      <a:pt x="600" y="378"/>
                    </a:lnTo>
                    <a:lnTo>
                      <a:pt x="604" y="374"/>
                    </a:lnTo>
                    <a:lnTo>
                      <a:pt x="606" y="371"/>
                    </a:lnTo>
                    <a:lnTo>
                      <a:pt x="613" y="357"/>
                    </a:lnTo>
                    <a:lnTo>
                      <a:pt x="613" y="348"/>
                    </a:lnTo>
                    <a:lnTo>
                      <a:pt x="619" y="340"/>
                    </a:lnTo>
                    <a:lnTo>
                      <a:pt x="615" y="335"/>
                    </a:lnTo>
                    <a:lnTo>
                      <a:pt x="607" y="329"/>
                    </a:lnTo>
                    <a:lnTo>
                      <a:pt x="602" y="327"/>
                    </a:lnTo>
                    <a:lnTo>
                      <a:pt x="598" y="324"/>
                    </a:lnTo>
                    <a:lnTo>
                      <a:pt x="604" y="303"/>
                    </a:lnTo>
                    <a:lnTo>
                      <a:pt x="609" y="295"/>
                    </a:lnTo>
                    <a:lnTo>
                      <a:pt x="619" y="282"/>
                    </a:lnTo>
                    <a:lnTo>
                      <a:pt x="630" y="275"/>
                    </a:lnTo>
                    <a:lnTo>
                      <a:pt x="636" y="269"/>
                    </a:lnTo>
                    <a:lnTo>
                      <a:pt x="639" y="262"/>
                    </a:lnTo>
                    <a:lnTo>
                      <a:pt x="639" y="256"/>
                    </a:lnTo>
                    <a:lnTo>
                      <a:pt x="653" y="243"/>
                    </a:lnTo>
                    <a:lnTo>
                      <a:pt x="662" y="220"/>
                    </a:lnTo>
                    <a:lnTo>
                      <a:pt x="679" y="203"/>
                    </a:lnTo>
                    <a:lnTo>
                      <a:pt x="683" y="196"/>
                    </a:lnTo>
                    <a:lnTo>
                      <a:pt x="681" y="183"/>
                    </a:lnTo>
                    <a:lnTo>
                      <a:pt x="666" y="169"/>
                    </a:lnTo>
                    <a:lnTo>
                      <a:pt x="664" y="166"/>
                    </a:lnTo>
                    <a:lnTo>
                      <a:pt x="660" y="158"/>
                    </a:lnTo>
                    <a:lnTo>
                      <a:pt x="660" y="149"/>
                    </a:lnTo>
                    <a:lnTo>
                      <a:pt x="572" y="132"/>
                    </a:lnTo>
                    <a:lnTo>
                      <a:pt x="504" y="115"/>
                    </a:lnTo>
                    <a:lnTo>
                      <a:pt x="498" y="121"/>
                    </a:lnTo>
                    <a:lnTo>
                      <a:pt x="491" y="119"/>
                    </a:lnTo>
                    <a:lnTo>
                      <a:pt x="483" y="117"/>
                    </a:lnTo>
                    <a:lnTo>
                      <a:pt x="466" y="115"/>
                    </a:lnTo>
                    <a:lnTo>
                      <a:pt x="463" y="113"/>
                    </a:lnTo>
                    <a:lnTo>
                      <a:pt x="455" y="117"/>
                    </a:lnTo>
                    <a:lnTo>
                      <a:pt x="433" y="117"/>
                    </a:lnTo>
                    <a:lnTo>
                      <a:pt x="419" y="119"/>
                    </a:lnTo>
                    <a:lnTo>
                      <a:pt x="406" y="122"/>
                    </a:lnTo>
                    <a:lnTo>
                      <a:pt x="399" y="122"/>
                    </a:lnTo>
                    <a:lnTo>
                      <a:pt x="393" y="121"/>
                    </a:lnTo>
                    <a:lnTo>
                      <a:pt x="386" y="115"/>
                    </a:lnTo>
                    <a:lnTo>
                      <a:pt x="378" y="113"/>
                    </a:lnTo>
                    <a:lnTo>
                      <a:pt x="357" y="117"/>
                    </a:lnTo>
                    <a:lnTo>
                      <a:pt x="350" y="115"/>
                    </a:lnTo>
                    <a:lnTo>
                      <a:pt x="337" y="115"/>
                    </a:lnTo>
                    <a:lnTo>
                      <a:pt x="335" y="109"/>
                    </a:lnTo>
                    <a:lnTo>
                      <a:pt x="327" y="104"/>
                    </a:lnTo>
                    <a:lnTo>
                      <a:pt x="322" y="102"/>
                    </a:lnTo>
                    <a:lnTo>
                      <a:pt x="314" y="98"/>
                    </a:lnTo>
                    <a:lnTo>
                      <a:pt x="303" y="98"/>
                    </a:lnTo>
                    <a:lnTo>
                      <a:pt x="295" y="94"/>
                    </a:lnTo>
                    <a:lnTo>
                      <a:pt x="290" y="94"/>
                    </a:lnTo>
                    <a:lnTo>
                      <a:pt x="282" y="100"/>
                    </a:lnTo>
                    <a:lnTo>
                      <a:pt x="275" y="100"/>
                    </a:lnTo>
                    <a:lnTo>
                      <a:pt x="262" y="102"/>
                    </a:lnTo>
                    <a:lnTo>
                      <a:pt x="254" y="102"/>
                    </a:lnTo>
                    <a:lnTo>
                      <a:pt x="247" y="96"/>
                    </a:lnTo>
                    <a:lnTo>
                      <a:pt x="245" y="96"/>
                    </a:lnTo>
                    <a:lnTo>
                      <a:pt x="237" y="90"/>
                    </a:lnTo>
                    <a:lnTo>
                      <a:pt x="226" y="87"/>
                    </a:lnTo>
                    <a:lnTo>
                      <a:pt x="224" y="83"/>
                    </a:lnTo>
                    <a:lnTo>
                      <a:pt x="228" y="47"/>
                    </a:lnTo>
                    <a:lnTo>
                      <a:pt x="224" y="34"/>
                    </a:lnTo>
                    <a:lnTo>
                      <a:pt x="216" y="27"/>
                    </a:lnTo>
                    <a:lnTo>
                      <a:pt x="213" y="21"/>
                    </a:lnTo>
                    <a:lnTo>
                      <a:pt x="207" y="19"/>
                    </a:lnTo>
                    <a:lnTo>
                      <a:pt x="201" y="21"/>
                    </a:lnTo>
                    <a:lnTo>
                      <a:pt x="194" y="19"/>
                    </a:lnTo>
                    <a:lnTo>
                      <a:pt x="194" y="17"/>
                    </a:lnTo>
                    <a:lnTo>
                      <a:pt x="188" y="11"/>
                    </a:lnTo>
                    <a:lnTo>
                      <a:pt x="183" y="6"/>
                    </a:lnTo>
                    <a:lnTo>
                      <a:pt x="175" y="8"/>
                    </a:lnTo>
                    <a:lnTo>
                      <a:pt x="168" y="8"/>
                    </a:lnTo>
                    <a:lnTo>
                      <a:pt x="166" y="4"/>
                    </a:lnTo>
                    <a:lnTo>
                      <a:pt x="162" y="4"/>
                    </a:lnTo>
                    <a:lnTo>
                      <a:pt x="160" y="6"/>
                    </a:lnTo>
                    <a:lnTo>
                      <a:pt x="164" y="10"/>
                    </a:lnTo>
                    <a:lnTo>
                      <a:pt x="162" y="10"/>
                    </a:lnTo>
                    <a:lnTo>
                      <a:pt x="160" y="8"/>
                    </a:lnTo>
                    <a:lnTo>
                      <a:pt x="154" y="0"/>
                    </a:lnTo>
                    <a:lnTo>
                      <a:pt x="151" y="8"/>
                    </a:lnTo>
                    <a:lnTo>
                      <a:pt x="149" y="23"/>
                    </a:lnTo>
                    <a:lnTo>
                      <a:pt x="143" y="28"/>
                    </a:lnTo>
                    <a:lnTo>
                      <a:pt x="143" y="30"/>
                    </a:lnTo>
                    <a:lnTo>
                      <a:pt x="141" y="36"/>
                    </a:lnTo>
                    <a:lnTo>
                      <a:pt x="139" y="43"/>
                    </a:lnTo>
                    <a:lnTo>
                      <a:pt x="139" y="51"/>
                    </a:lnTo>
                    <a:lnTo>
                      <a:pt x="141" y="55"/>
                    </a:lnTo>
                    <a:lnTo>
                      <a:pt x="136" y="62"/>
                    </a:lnTo>
                    <a:lnTo>
                      <a:pt x="132" y="70"/>
                    </a:lnTo>
                    <a:lnTo>
                      <a:pt x="137" y="75"/>
                    </a:lnTo>
                    <a:lnTo>
                      <a:pt x="130" y="74"/>
                    </a:lnTo>
                    <a:lnTo>
                      <a:pt x="130" y="79"/>
                    </a:lnTo>
                    <a:lnTo>
                      <a:pt x="126" y="87"/>
                    </a:lnTo>
                    <a:lnTo>
                      <a:pt x="126" y="92"/>
                    </a:lnTo>
                    <a:lnTo>
                      <a:pt x="122" y="100"/>
                    </a:lnTo>
                    <a:lnTo>
                      <a:pt x="121" y="107"/>
                    </a:lnTo>
                    <a:lnTo>
                      <a:pt x="115" y="119"/>
                    </a:lnTo>
                    <a:lnTo>
                      <a:pt x="113" y="126"/>
                    </a:lnTo>
                    <a:lnTo>
                      <a:pt x="102" y="145"/>
                    </a:lnTo>
                    <a:lnTo>
                      <a:pt x="98" y="158"/>
                    </a:lnTo>
                    <a:lnTo>
                      <a:pt x="92" y="173"/>
                    </a:lnTo>
                    <a:lnTo>
                      <a:pt x="94" y="181"/>
                    </a:lnTo>
                    <a:lnTo>
                      <a:pt x="94" y="183"/>
                    </a:lnTo>
                    <a:lnTo>
                      <a:pt x="89" y="186"/>
                    </a:lnTo>
                    <a:lnTo>
                      <a:pt x="85" y="192"/>
                    </a:lnTo>
                    <a:lnTo>
                      <a:pt x="81" y="207"/>
                    </a:lnTo>
                    <a:lnTo>
                      <a:pt x="68" y="241"/>
                    </a:lnTo>
                    <a:lnTo>
                      <a:pt x="62" y="248"/>
                    </a:lnTo>
                    <a:lnTo>
                      <a:pt x="60" y="256"/>
                    </a:lnTo>
                    <a:lnTo>
                      <a:pt x="68" y="252"/>
                    </a:lnTo>
                    <a:lnTo>
                      <a:pt x="70" y="256"/>
                    </a:lnTo>
                    <a:lnTo>
                      <a:pt x="62" y="256"/>
                    </a:lnTo>
                    <a:lnTo>
                      <a:pt x="57" y="262"/>
                    </a:lnTo>
                    <a:lnTo>
                      <a:pt x="47" y="275"/>
                    </a:lnTo>
                    <a:lnTo>
                      <a:pt x="45" y="282"/>
                    </a:lnTo>
                    <a:lnTo>
                      <a:pt x="47" y="284"/>
                    </a:lnTo>
                    <a:lnTo>
                      <a:pt x="49" y="282"/>
                    </a:lnTo>
                    <a:lnTo>
                      <a:pt x="49" y="284"/>
                    </a:lnTo>
                    <a:lnTo>
                      <a:pt x="51" y="284"/>
                    </a:lnTo>
                    <a:lnTo>
                      <a:pt x="49" y="288"/>
                    </a:lnTo>
                    <a:lnTo>
                      <a:pt x="49" y="284"/>
                    </a:lnTo>
                    <a:lnTo>
                      <a:pt x="47" y="284"/>
                    </a:lnTo>
                    <a:lnTo>
                      <a:pt x="42" y="288"/>
                    </a:lnTo>
                    <a:lnTo>
                      <a:pt x="38" y="295"/>
                    </a:lnTo>
                    <a:lnTo>
                      <a:pt x="36" y="288"/>
                    </a:lnTo>
                    <a:lnTo>
                      <a:pt x="23" y="316"/>
                    </a:lnTo>
                    <a:lnTo>
                      <a:pt x="10" y="333"/>
                    </a:lnTo>
                    <a:lnTo>
                      <a:pt x="10" y="346"/>
                    </a:lnTo>
                    <a:lnTo>
                      <a:pt x="13" y="361"/>
                    </a:lnTo>
                    <a:lnTo>
                      <a:pt x="12" y="369"/>
                    </a:lnTo>
                    <a:lnTo>
                      <a:pt x="6" y="376"/>
                    </a:lnTo>
                    <a:lnTo>
                      <a:pt x="4" y="382"/>
                    </a:lnTo>
                    <a:lnTo>
                      <a:pt x="0" y="391"/>
                    </a:lnTo>
                    <a:lnTo>
                      <a:pt x="2" y="418"/>
                    </a:lnTo>
                    <a:lnTo>
                      <a:pt x="8" y="433"/>
                    </a:lnTo>
                    <a:lnTo>
                      <a:pt x="12" y="433"/>
                    </a:lnTo>
                    <a:lnTo>
                      <a:pt x="184" y="48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60" name="Freeform 16"/>
              <p:cNvSpPr>
                <a:spLocks/>
              </p:cNvSpPr>
              <p:nvPr/>
            </p:nvSpPr>
            <p:spPr bwMode="auto">
              <a:xfrm>
                <a:off x="1127652" y="1853927"/>
                <a:ext cx="1921" cy="3488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61" name="Freeform 17"/>
              <p:cNvSpPr>
                <a:spLocks/>
              </p:cNvSpPr>
              <p:nvPr/>
            </p:nvSpPr>
            <p:spPr bwMode="auto">
              <a:xfrm>
                <a:off x="1127652" y="1853927"/>
                <a:ext cx="1921" cy="3488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62" name="Freeform 18"/>
              <p:cNvSpPr>
                <a:spLocks/>
              </p:cNvSpPr>
              <p:nvPr/>
            </p:nvSpPr>
            <p:spPr bwMode="auto">
              <a:xfrm>
                <a:off x="1178569" y="2385000"/>
                <a:ext cx="8646" cy="13081"/>
              </a:xfrm>
              <a:custGeom>
                <a:avLst/>
                <a:gdLst>
                  <a:gd name="T0" fmla="*/ 9 w 9"/>
                  <a:gd name="T1" fmla="*/ 13 h 15"/>
                  <a:gd name="T2" fmla="*/ 5 w 9"/>
                  <a:gd name="T3" fmla="*/ 8 h 15"/>
                  <a:gd name="T4" fmla="*/ 0 w 9"/>
                  <a:gd name="T5" fmla="*/ 0 h 15"/>
                  <a:gd name="T6" fmla="*/ 9 w 9"/>
                  <a:gd name="T7" fmla="*/ 15 h 15"/>
                  <a:gd name="T8" fmla="*/ 9 w 9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9" y="13"/>
                    </a:moveTo>
                    <a:lnTo>
                      <a:pt x="5" y="8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9" y="13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63" name="Freeform 19"/>
              <p:cNvSpPr>
                <a:spLocks/>
              </p:cNvSpPr>
              <p:nvPr/>
            </p:nvSpPr>
            <p:spPr bwMode="auto">
              <a:xfrm>
                <a:off x="1178569" y="2385000"/>
                <a:ext cx="8646" cy="13081"/>
              </a:xfrm>
              <a:custGeom>
                <a:avLst/>
                <a:gdLst>
                  <a:gd name="T0" fmla="*/ 9 w 9"/>
                  <a:gd name="T1" fmla="*/ 13 h 15"/>
                  <a:gd name="T2" fmla="*/ 5 w 9"/>
                  <a:gd name="T3" fmla="*/ 8 h 15"/>
                  <a:gd name="T4" fmla="*/ 0 w 9"/>
                  <a:gd name="T5" fmla="*/ 0 h 15"/>
                  <a:gd name="T6" fmla="*/ 9 w 9"/>
                  <a:gd name="T7" fmla="*/ 15 h 15"/>
                  <a:gd name="T8" fmla="*/ 9 w 9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9" y="13"/>
                    </a:moveTo>
                    <a:lnTo>
                      <a:pt x="5" y="8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9" y="13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grpSp>
            <p:nvGrpSpPr>
              <p:cNvPr id="64" name="Group 63"/>
              <p:cNvGrpSpPr/>
              <p:nvPr/>
            </p:nvGrpSpPr>
            <p:grpSpPr>
              <a:xfrm>
                <a:off x="1223722" y="1378665"/>
                <a:ext cx="543750" cy="357537"/>
                <a:chOff x="1223722" y="1378665"/>
                <a:chExt cx="543750" cy="357537"/>
              </a:xfrm>
              <a:grpFill/>
            </p:grpSpPr>
            <p:sp>
              <p:nvSpPr>
                <p:cNvPr id="240" name="Freeform 8"/>
                <p:cNvSpPr>
                  <a:spLocks/>
                </p:cNvSpPr>
                <p:nvPr/>
              </p:nvSpPr>
              <p:spPr bwMode="auto">
                <a:xfrm>
                  <a:off x="1344768" y="1404826"/>
                  <a:ext cx="10568" cy="14825"/>
                </a:xfrm>
                <a:custGeom>
                  <a:avLst/>
                  <a:gdLst>
                    <a:gd name="T0" fmla="*/ 9 w 11"/>
                    <a:gd name="T1" fmla="*/ 17 h 17"/>
                    <a:gd name="T2" fmla="*/ 11 w 11"/>
                    <a:gd name="T3" fmla="*/ 9 h 17"/>
                    <a:gd name="T4" fmla="*/ 5 w 11"/>
                    <a:gd name="T5" fmla="*/ 4 h 17"/>
                    <a:gd name="T6" fmla="*/ 2 w 11"/>
                    <a:gd name="T7" fmla="*/ 0 h 17"/>
                    <a:gd name="T8" fmla="*/ 0 w 11"/>
                    <a:gd name="T9" fmla="*/ 9 h 17"/>
                    <a:gd name="T10" fmla="*/ 3 w 11"/>
                    <a:gd name="T11" fmla="*/ 17 h 17"/>
                    <a:gd name="T12" fmla="*/ 9 w 11"/>
                    <a:gd name="T13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17">
                      <a:moveTo>
                        <a:pt x="9" y="17"/>
                      </a:moveTo>
                      <a:lnTo>
                        <a:pt x="11" y="9"/>
                      </a:lnTo>
                      <a:lnTo>
                        <a:pt x="5" y="4"/>
                      </a:lnTo>
                      <a:lnTo>
                        <a:pt x="2" y="0"/>
                      </a:lnTo>
                      <a:lnTo>
                        <a:pt x="0" y="9"/>
                      </a:lnTo>
                      <a:lnTo>
                        <a:pt x="3" y="17"/>
                      </a:lnTo>
                      <a:lnTo>
                        <a:pt x="9" y="17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41" name="Freeform 9"/>
                <p:cNvSpPr>
                  <a:spLocks/>
                </p:cNvSpPr>
                <p:nvPr/>
              </p:nvSpPr>
              <p:spPr bwMode="auto">
                <a:xfrm>
                  <a:off x="1344768" y="1404826"/>
                  <a:ext cx="10568" cy="14825"/>
                </a:xfrm>
                <a:custGeom>
                  <a:avLst/>
                  <a:gdLst>
                    <a:gd name="T0" fmla="*/ 9 w 11"/>
                    <a:gd name="T1" fmla="*/ 17 h 17"/>
                    <a:gd name="T2" fmla="*/ 11 w 11"/>
                    <a:gd name="T3" fmla="*/ 9 h 17"/>
                    <a:gd name="T4" fmla="*/ 5 w 11"/>
                    <a:gd name="T5" fmla="*/ 4 h 17"/>
                    <a:gd name="T6" fmla="*/ 2 w 11"/>
                    <a:gd name="T7" fmla="*/ 0 h 17"/>
                    <a:gd name="T8" fmla="*/ 0 w 11"/>
                    <a:gd name="T9" fmla="*/ 9 h 17"/>
                    <a:gd name="T10" fmla="*/ 3 w 11"/>
                    <a:gd name="T11" fmla="*/ 17 h 17"/>
                    <a:gd name="T12" fmla="*/ 9 w 11"/>
                    <a:gd name="T13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17">
                      <a:moveTo>
                        <a:pt x="9" y="17"/>
                      </a:moveTo>
                      <a:lnTo>
                        <a:pt x="11" y="9"/>
                      </a:lnTo>
                      <a:lnTo>
                        <a:pt x="5" y="4"/>
                      </a:lnTo>
                      <a:lnTo>
                        <a:pt x="2" y="0"/>
                      </a:lnTo>
                      <a:lnTo>
                        <a:pt x="0" y="9"/>
                      </a:lnTo>
                      <a:lnTo>
                        <a:pt x="3" y="17"/>
                      </a:lnTo>
                      <a:lnTo>
                        <a:pt x="9" y="17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42" name="Freeform 10"/>
                <p:cNvSpPr>
                  <a:spLocks/>
                </p:cNvSpPr>
                <p:nvPr/>
              </p:nvSpPr>
              <p:spPr bwMode="auto">
                <a:xfrm>
                  <a:off x="1361100" y="1401338"/>
                  <a:ext cx="12489" cy="10464"/>
                </a:xfrm>
                <a:custGeom>
                  <a:avLst/>
                  <a:gdLst>
                    <a:gd name="T0" fmla="*/ 7 w 13"/>
                    <a:gd name="T1" fmla="*/ 6 h 12"/>
                    <a:gd name="T2" fmla="*/ 9 w 13"/>
                    <a:gd name="T3" fmla="*/ 12 h 12"/>
                    <a:gd name="T4" fmla="*/ 13 w 13"/>
                    <a:gd name="T5" fmla="*/ 6 h 12"/>
                    <a:gd name="T6" fmla="*/ 7 w 13"/>
                    <a:gd name="T7" fmla="*/ 0 h 12"/>
                    <a:gd name="T8" fmla="*/ 3 w 13"/>
                    <a:gd name="T9" fmla="*/ 0 h 12"/>
                    <a:gd name="T10" fmla="*/ 0 w 13"/>
                    <a:gd name="T11" fmla="*/ 8 h 12"/>
                    <a:gd name="T12" fmla="*/ 5 w 13"/>
                    <a:gd name="T13" fmla="*/ 12 h 12"/>
                    <a:gd name="T14" fmla="*/ 7 w 13"/>
                    <a:gd name="T15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12">
                      <a:moveTo>
                        <a:pt x="7" y="6"/>
                      </a:moveTo>
                      <a:lnTo>
                        <a:pt x="9" y="12"/>
                      </a:lnTo>
                      <a:lnTo>
                        <a:pt x="13" y="6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0" y="8"/>
                      </a:lnTo>
                      <a:lnTo>
                        <a:pt x="5" y="12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43" name="Freeform 11"/>
                <p:cNvSpPr>
                  <a:spLocks/>
                </p:cNvSpPr>
                <p:nvPr/>
              </p:nvSpPr>
              <p:spPr bwMode="auto">
                <a:xfrm>
                  <a:off x="1361100" y="1401338"/>
                  <a:ext cx="12489" cy="10464"/>
                </a:xfrm>
                <a:custGeom>
                  <a:avLst/>
                  <a:gdLst>
                    <a:gd name="T0" fmla="*/ 7 w 13"/>
                    <a:gd name="T1" fmla="*/ 6 h 12"/>
                    <a:gd name="T2" fmla="*/ 9 w 13"/>
                    <a:gd name="T3" fmla="*/ 12 h 12"/>
                    <a:gd name="T4" fmla="*/ 13 w 13"/>
                    <a:gd name="T5" fmla="*/ 6 h 12"/>
                    <a:gd name="T6" fmla="*/ 7 w 13"/>
                    <a:gd name="T7" fmla="*/ 0 h 12"/>
                    <a:gd name="T8" fmla="*/ 3 w 13"/>
                    <a:gd name="T9" fmla="*/ 0 h 12"/>
                    <a:gd name="T10" fmla="*/ 0 w 13"/>
                    <a:gd name="T11" fmla="*/ 8 h 12"/>
                    <a:gd name="T12" fmla="*/ 5 w 13"/>
                    <a:gd name="T13" fmla="*/ 12 h 12"/>
                    <a:gd name="T14" fmla="*/ 7 w 13"/>
                    <a:gd name="T15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12">
                      <a:moveTo>
                        <a:pt x="7" y="6"/>
                      </a:moveTo>
                      <a:lnTo>
                        <a:pt x="9" y="12"/>
                      </a:lnTo>
                      <a:lnTo>
                        <a:pt x="13" y="6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0" y="8"/>
                      </a:lnTo>
                      <a:lnTo>
                        <a:pt x="5" y="12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44" name="Freeform 12"/>
                <p:cNvSpPr>
                  <a:spLocks/>
                </p:cNvSpPr>
                <p:nvPr/>
              </p:nvSpPr>
              <p:spPr bwMode="auto">
                <a:xfrm>
                  <a:off x="1363021" y="1434476"/>
                  <a:ext cx="21135" cy="45346"/>
                </a:xfrm>
                <a:custGeom>
                  <a:avLst/>
                  <a:gdLst>
                    <a:gd name="T0" fmla="*/ 20 w 22"/>
                    <a:gd name="T1" fmla="*/ 7 h 52"/>
                    <a:gd name="T2" fmla="*/ 16 w 22"/>
                    <a:gd name="T3" fmla="*/ 0 h 52"/>
                    <a:gd name="T4" fmla="*/ 15 w 22"/>
                    <a:gd name="T5" fmla="*/ 0 h 52"/>
                    <a:gd name="T6" fmla="*/ 7 w 22"/>
                    <a:gd name="T7" fmla="*/ 5 h 52"/>
                    <a:gd name="T8" fmla="*/ 0 w 22"/>
                    <a:gd name="T9" fmla="*/ 13 h 52"/>
                    <a:gd name="T10" fmla="*/ 3 w 22"/>
                    <a:gd name="T11" fmla="*/ 21 h 52"/>
                    <a:gd name="T12" fmla="*/ 9 w 22"/>
                    <a:gd name="T13" fmla="*/ 28 h 52"/>
                    <a:gd name="T14" fmla="*/ 7 w 22"/>
                    <a:gd name="T15" fmla="*/ 34 h 52"/>
                    <a:gd name="T16" fmla="*/ 9 w 22"/>
                    <a:gd name="T17" fmla="*/ 41 h 52"/>
                    <a:gd name="T18" fmla="*/ 16 w 22"/>
                    <a:gd name="T19" fmla="*/ 49 h 52"/>
                    <a:gd name="T20" fmla="*/ 16 w 22"/>
                    <a:gd name="T21" fmla="*/ 52 h 52"/>
                    <a:gd name="T22" fmla="*/ 22 w 22"/>
                    <a:gd name="T23" fmla="*/ 49 h 52"/>
                    <a:gd name="T24" fmla="*/ 22 w 22"/>
                    <a:gd name="T25" fmla="*/ 43 h 52"/>
                    <a:gd name="T26" fmla="*/ 18 w 22"/>
                    <a:gd name="T27" fmla="*/ 36 h 52"/>
                    <a:gd name="T28" fmla="*/ 11 w 22"/>
                    <a:gd name="T29" fmla="*/ 36 h 52"/>
                    <a:gd name="T30" fmla="*/ 11 w 22"/>
                    <a:gd name="T31" fmla="*/ 21 h 52"/>
                    <a:gd name="T32" fmla="*/ 5 w 22"/>
                    <a:gd name="T33" fmla="*/ 13 h 52"/>
                    <a:gd name="T34" fmla="*/ 13 w 22"/>
                    <a:gd name="T35" fmla="*/ 9 h 52"/>
                    <a:gd name="T36" fmla="*/ 20 w 22"/>
                    <a:gd name="T37" fmla="*/ 7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2" h="52">
                      <a:moveTo>
                        <a:pt x="20" y="7"/>
                      </a:move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7" y="5"/>
                      </a:lnTo>
                      <a:lnTo>
                        <a:pt x="0" y="13"/>
                      </a:lnTo>
                      <a:lnTo>
                        <a:pt x="3" y="21"/>
                      </a:lnTo>
                      <a:lnTo>
                        <a:pt x="9" y="28"/>
                      </a:lnTo>
                      <a:lnTo>
                        <a:pt x="7" y="34"/>
                      </a:lnTo>
                      <a:lnTo>
                        <a:pt x="9" y="41"/>
                      </a:lnTo>
                      <a:lnTo>
                        <a:pt x="16" y="49"/>
                      </a:lnTo>
                      <a:lnTo>
                        <a:pt x="16" y="52"/>
                      </a:lnTo>
                      <a:lnTo>
                        <a:pt x="22" y="49"/>
                      </a:lnTo>
                      <a:lnTo>
                        <a:pt x="22" y="43"/>
                      </a:lnTo>
                      <a:lnTo>
                        <a:pt x="18" y="36"/>
                      </a:lnTo>
                      <a:lnTo>
                        <a:pt x="11" y="36"/>
                      </a:lnTo>
                      <a:lnTo>
                        <a:pt x="11" y="21"/>
                      </a:lnTo>
                      <a:lnTo>
                        <a:pt x="5" y="13"/>
                      </a:lnTo>
                      <a:lnTo>
                        <a:pt x="13" y="9"/>
                      </a:lnTo>
                      <a:lnTo>
                        <a:pt x="20" y="7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45" name="Freeform 13"/>
                <p:cNvSpPr>
                  <a:spLocks/>
                </p:cNvSpPr>
                <p:nvPr/>
              </p:nvSpPr>
              <p:spPr bwMode="auto">
                <a:xfrm>
                  <a:off x="1363021" y="1434476"/>
                  <a:ext cx="21135" cy="45346"/>
                </a:xfrm>
                <a:custGeom>
                  <a:avLst/>
                  <a:gdLst>
                    <a:gd name="T0" fmla="*/ 20 w 22"/>
                    <a:gd name="T1" fmla="*/ 7 h 52"/>
                    <a:gd name="T2" fmla="*/ 16 w 22"/>
                    <a:gd name="T3" fmla="*/ 0 h 52"/>
                    <a:gd name="T4" fmla="*/ 15 w 22"/>
                    <a:gd name="T5" fmla="*/ 0 h 52"/>
                    <a:gd name="T6" fmla="*/ 7 w 22"/>
                    <a:gd name="T7" fmla="*/ 5 h 52"/>
                    <a:gd name="T8" fmla="*/ 0 w 22"/>
                    <a:gd name="T9" fmla="*/ 13 h 52"/>
                    <a:gd name="T10" fmla="*/ 3 w 22"/>
                    <a:gd name="T11" fmla="*/ 21 h 52"/>
                    <a:gd name="T12" fmla="*/ 9 w 22"/>
                    <a:gd name="T13" fmla="*/ 28 h 52"/>
                    <a:gd name="T14" fmla="*/ 7 w 22"/>
                    <a:gd name="T15" fmla="*/ 34 h 52"/>
                    <a:gd name="T16" fmla="*/ 9 w 22"/>
                    <a:gd name="T17" fmla="*/ 41 h 52"/>
                    <a:gd name="T18" fmla="*/ 16 w 22"/>
                    <a:gd name="T19" fmla="*/ 49 h 52"/>
                    <a:gd name="T20" fmla="*/ 16 w 22"/>
                    <a:gd name="T21" fmla="*/ 52 h 52"/>
                    <a:gd name="T22" fmla="*/ 22 w 22"/>
                    <a:gd name="T23" fmla="*/ 49 h 52"/>
                    <a:gd name="T24" fmla="*/ 22 w 22"/>
                    <a:gd name="T25" fmla="*/ 43 h 52"/>
                    <a:gd name="T26" fmla="*/ 18 w 22"/>
                    <a:gd name="T27" fmla="*/ 36 h 52"/>
                    <a:gd name="T28" fmla="*/ 11 w 22"/>
                    <a:gd name="T29" fmla="*/ 36 h 52"/>
                    <a:gd name="T30" fmla="*/ 11 w 22"/>
                    <a:gd name="T31" fmla="*/ 21 h 52"/>
                    <a:gd name="T32" fmla="*/ 5 w 22"/>
                    <a:gd name="T33" fmla="*/ 13 h 52"/>
                    <a:gd name="T34" fmla="*/ 13 w 22"/>
                    <a:gd name="T35" fmla="*/ 9 h 52"/>
                    <a:gd name="T36" fmla="*/ 20 w 22"/>
                    <a:gd name="T37" fmla="*/ 7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2" h="52">
                      <a:moveTo>
                        <a:pt x="20" y="7"/>
                      </a:move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7" y="5"/>
                      </a:lnTo>
                      <a:lnTo>
                        <a:pt x="0" y="13"/>
                      </a:lnTo>
                      <a:lnTo>
                        <a:pt x="3" y="21"/>
                      </a:lnTo>
                      <a:lnTo>
                        <a:pt x="9" y="28"/>
                      </a:lnTo>
                      <a:lnTo>
                        <a:pt x="7" y="34"/>
                      </a:lnTo>
                      <a:lnTo>
                        <a:pt x="9" y="41"/>
                      </a:lnTo>
                      <a:lnTo>
                        <a:pt x="16" y="49"/>
                      </a:lnTo>
                      <a:lnTo>
                        <a:pt x="16" y="52"/>
                      </a:lnTo>
                      <a:lnTo>
                        <a:pt x="22" y="49"/>
                      </a:lnTo>
                      <a:lnTo>
                        <a:pt x="22" y="43"/>
                      </a:lnTo>
                      <a:lnTo>
                        <a:pt x="18" y="36"/>
                      </a:lnTo>
                      <a:lnTo>
                        <a:pt x="11" y="36"/>
                      </a:lnTo>
                      <a:lnTo>
                        <a:pt x="11" y="21"/>
                      </a:lnTo>
                      <a:lnTo>
                        <a:pt x="5" y="13"/>
                      </a:lnTo>
                      <a:lnTo>
                        <a:pt x="13" y="9"/>
                      </a:lnTo>
                      <a:lnTo>
                        <a:pt x="20" y="7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46" name="Freeform 20"/>
                <p:cNvSpPr>
                  <a:spLocks/>
                </p:cNvSpPr>
                <p:nvPr/>
              </p:nvSpPr>
              <p:spPr bwMode="auto">
                <a:xfrm>
                  <a:off x="1223722" y="1378665"/>
                  <a:ext cx="543750" cy="357537"/>
                </a:xfrm>
                <a:custGeom>
                  <a:avLst/>
                  <a:gdLst>
                    <a:gd name="T0" fmla="*/ 75 w 566"/>
                    <a:gd name="T1" fmla="*/ 344 h 410"/>
                    <a:gd name="T2" fmla="*/ 98 w 566"/>
                    <a:gd name="T3" fmla="*/ 357 h 410"/>
                    <a:gd name="T4" fmla="*/ 133 w 566"/>
                    <a:gd name="T5" fmla="*/ 361 h 410"/>
                    <a:gd name="T6" fmla="*/ 165 w 566"/>
                    <a:gd name="T7" fmla="*/ 359 h 410"/>
                    <a:gd name="T8" fmla="*/ 188 w 566"/>
                    <a:gd name="T9" fmla="*/ 376 h 410"/>
                    <a:gd name="T10" fmla="*/ 237 w 566"/>
                    <a:gd name="T11" fmla="*/ 376 h 410"/>
                    <a:gd name="T12" fmla="*/ 270 w 566"/>
                    <a:gd name="T13" fmla="*/ 380 h 410"/>
                    <a:gd name="T14" fmla="*/ 317 w 566"/>
                    <a:gd name="T15" fmla="*/ 376 h 410"/>
                    <a:gd name="T16" fmla="*/ 355 w 566"/>
                    <a:gd name="T17" fmla="*/ 376 h 410"/>
                    <a:gd name="T18" fmla="*/ 511 w 566"/>
                    <a:gd name="T19" fmla="*/ 383 h 410"/>
                    <a:gd name="T20" fmla="*/ 564 w 566"/>
                    <a:gd name="T21" fmla="*/ 100 h 410"/>
                    <a:gd name="T22" fmla="*/ 263 w 566"/>
                    <a:gd name="T23" fmla="*/ 24 h 410"/>
                    <a:gd name="T24" fmla="*/ 165 w 566"/>
                    <a:gd name="T25" fmla="*/ 17 h 410"/>
                    <a:gd name="T26" fmla="*/ 176 w 566"/>
                    <a:gd name="T27" fmla="*/ 38 h 410"/>
                    <a:gd name="T28" fmla="*/ 173 w 566"/>
                    <a:gd name="T29" fmla="*/ 53 h 410"/>
                    <a:gd name="T30" fmla="*/ 158 w 566"/>
                    <a:gd name="T31" fmla="*/ 62 h 410"/>
                    <a:gd name="T32" fmla="*/ 171 w 566"/>
                    <a:gd name="T33" fmla="*/ 83 h 410"/>
                    <a:gd name="T34" fmla="*/ 175 w 566"/>
                    <a:gd name="T35" fmla="*/ 115 h 410"/>
                    <a:gd name="T36" fmla="*/ 154 w 566"/>
                    <a:gd name="T37" fmla="*/ 141 h 410"/>
                    <a:gd name="T38" fmla="*/ 146 w 566"/>
                    <a:gd name="T39" fmla="*/ 177 h 410"/>
                    <a:gd name="T40" fmla="*/ 116 w 566"/>
                    <a:gd name="T41" fmla="*/ 192 h 410"/>
                    <a:gd name="T42" fmla="*/ 99 w 566"/>
                    <a:gd name="T43" fmla="*/ 190 h 410"/>
                    <a:gd name="T44" fmla="*/ 107 w 566"/>
                    <a:gd name="T45" fmla="*/ 175 h 410"/>
                    <a:gd name="T46" fmla="*/ 116 w 566"/>
                    <a:gd name="T47" fmla="*/ 186 h 410"/>
                    <a:gd name="T48" fmla="*/ 131 w 566"/>
                    <a:gd name="T49" fmla="*/ 167 h 410"/>
                    <a:gd name="T50" fmla="*/ 141 w 566"/>
                    <a:gd name="T51" fmla="*/ 147 h 410"/>
                    <a:gd name="T52" fmla="*/ 141 w 566"/>
                    <a:gd name="T53" fmla="*/ 137 h 410"/>
                    <a:gd name="T54" fmla="*/ 154 w 566"/>
                    <a:gd name="T55" fmla="*/ 120 h 410"/>
                    <a:gd name="T56" fmla="*/ 114 w 566"/>
                    <a:gd name="T57" fmla="*/ 139 h 410"/>
                    <a:gd name="T58" fmla="*/ 116 w 566"/>
                    <a:gd name="T59" fmla="*/ 158 h 410"/>
                    <a:gd name="T60" fmla="*/ 114 w 566"/>
                    <a:gd name="T61" fmla="*/ 137 h 410"/>
                    <a:gd name="T62" fmla="*/ 131 w 566"/>
                    <a:gd name="T63" fmla="*/ 132 h 410"/>
                    <a:gd name="T64" fmla="*/ 141 w 566"/>
                    <a:gd name="T65" fmla="*/ 92 h 410"/>
                    <a:gd name="T66" fmla="*/ 129 w 566"/>
                    <a:gd name="T67" fmla="*/ 86 h 410"/>
                    <a:gd name="T68" fmla="*/ 113 w 566"/>
                    <a:gd name="T69" fmla="*/ 77 h 410"/>
                    <a:gd name="T70" fmla="*/ 77 w 566"/>
                    <a:gd name="T71" fmla="*/ 64 h 410"/>
                    <a:gd name="T72" fmla="*/ 41 w 566"/>
                    <a:gd name="T73" fmla="*/ 45 h 410"/>
                    <a:gd name="T74" fmla="*/ 17 w 566"/>
                    <a:gd name="T75" fmla="*/ 30 h 410"/>
                    <a:gd name="T76" fmla="*/ 7 w 566"/>
                    <a:gd name="T77" fmla="*/ 53 h 410"/>
                    <a:gd name="T78" fmla="*/ 13 w 566"/>
                    <a:gd name="T79" fmla="*/ 83 h 410"/>
                    <a:gd name="T80" fmla="*/ 17 w 566"/>
                    <a:gd name="T81" fmla="*/ 148 h 410"/>
                    <a:gd name="T82" fmla="*/ 17 w 566"/>
                    <a:gd name="T83" fmla="*/ 171 h 410"/>
                    <a:gd name="T84" fmla="*/ 24 w 566"/>
                    <a:gd name="T85" fmla="*/ 188 h 410"/>
                    <a:gd name="T86" fmla="*/ 13 w 566"/>
                    <a:gd name="T87" fmla="*/ 207 h 410"/>
                    <a:gd name="T88" fmla="*/ 28 w 566"/>
                    <a:gd name="T89" fmla="*/ 216 h 410"/>
                    <a:gd name="T90" fmla="*/ 13 w 566"/>
                    <a:gd name="T91" fmla="*/ 233 h 410"/>
                    <a:gd name="T92" fmla="*/ 5 w 566"/>
                    <a:gd name="T93" fmla="*/ 237 h 410"/>
                    <a:gd name="T94" fmla="*/ 5 w 566"/>
                    <a:gd name="T95" fmla="*/ 252 h 410"/>
                    <a:gd name="T96" fmla="*/ 35 w 566"/>
                    <a:gd name="T97" fmla="*/ 263 h 410"/>
                    <a:gd name="T98" fmla="*/ 45 w 566"/>
                    <a:gd name="T99" fmla="*/ 272 h 410"/>
                    <a:gd name="T100" fmla="*/ 67 w 566"/>
                    <a:gd name="T101" fmla="*/ 288 h 4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66" h="410">
                      <a:moveTo>
                        <a:pt x="67" y="288"/>
                      </a:moveTo>
                      <a:lnTo>
                        <a:pt x="75" y="295"/>
                      </a:lnTo>
                      <a:lnTo>
                        <a:pt x="79" y="308"/>
                      </a:lnTo>
                      <a:lnTo>
                        <a:pt x="75" y="344"/>
                      </a:lnTo>
                      <a:lnTo>
                        <a:pt x="77" y="348"/>
                      </a:lnTo>
                      <a:lnTo>
                        <a:pt x="88" y="351"/>
                      </a:lnTo>
                      <a:lnTo>
                        <a:pt x="96" y="357"/>
                      </a:lnTo>
                      <a:lnTo>
                        <a:pt x="98" y="357"/>
                      </a:lnTo>
                      <a:lnTo>
                        <a:pt x="105" y="363"/>
                      </a:lnTo>
                      <a:lnTo>
                        <a:pt x="113" y="363"/>
                      </a:lnTo>
                      <a:lnTo>
                        <a:pt x="126" y="361"/>
                      </a:lnTo>
                      <a:lnTo>
                        <a:pt x="133" y="361"/>
                      </a:lnTo>
                      <a:lnTo>
                        <a:pt x="141" y="355"/>
                      </a:lnTo>
                      <a:lnTo>
                        <a:pt x="146" y="355"/>
                      </a:lnTo>
                      <a:lnTo>
                        <a:pt x="154" y="359"/>
                      </a:lnTo>
                      <a:lnTo>
                        <a:pt x="165" y="359"/>
                      </a:lnTo>
                      <a:lnTo>
                        <a:pt x="173" y="363"/>
                      </a:lnTo>
                      <a:lnTo>
                        <a:pt x="178" y="365"/>
                      </a:lnTo>
                      <a:lnTo>
                        <a:pt x="186" y="370"/>
                      </a:lnTo>
                      <a:lnTo>
                        <a:pt x="188" y="376"/>
                      </a:lnTo>
                      <a:lnTo>
                        <a:pt x="201" y="376"/>
                      </a:lnTo>
                      <a:lnTo>
                        <a:pt x="208" y="378"/>
                      </a:lnTo>
                      <a:lnTo>
                        <a:pt x="229" y="374"/>
                      </a:lnTo>
                      <a:lnTo>
                        <a:pt x="237" y="376"/>
                      </a:lnTo>
                      <a:lnTo>
                        <a:pt x="244" y="382"/>
                      </a:lnTo>
                      <a:lnTo>
                        <a:pt x="250" y="383"/>
                      </a:lnTo>
                      <a:lnTo>
                        <a:pt x="257" y="383"/>
                      </a:lnTo>
                      <a:lnTo>
                        <a:pt x="270" y="380"/>
                      </a:lnTo>
                      <a:lnTo>
                        <a:pt x="284" y="378"/>
                      </a:lnTo>
                      <a:lnTo>
                        <a:pt x="306" y="378"/>
                      </a:lnTo>
                      <a:lnTo>
                        <a:pt x="314" y="374"/>
                      </a:lnTo>
                      <a:lnTo>
                        <a:pt x="317" y="376"/>
                      </a:lnTo>
                      <a:lnTo>
                        <a:pt x="334" y="378"/>
                      </a:lnTo>
                      <a:lnTo>
                        <a:pt x="342" y="380"/>
                      </a:lnTo>
                      <a:lnTo>
                        <a:pt x="349" y="382"/>
                      </a:lnTo>
                      <a:lnTo>
                        <a:pt x="355" y="376"/>
                      </a:lnTo>
                      <a:lnTo>
                        <a:pt x="423" y="393"/>
                      </a:lnTo>
                      <a:lnTo>
                        <a:pt x="511" y="410"/>
                      </a:lnTo>
                      <a:lnTo>
                        <a:pt x="509" y="404"/>
                      </a:lnTo>
                      <a:lnTo>
                        <a:pt x="511" y="383"/>
                      </a:lnTo>
                      <a:lnTo>
                        <a:pt x="507" y="368"/>
                      </a:lnTo>
                      <a:lnTo>
                        <a:pt x="511" y="363"/>
                      </a:lnTo>
                      <a:lnTo>
                        <a:pt x="513" y="340"/>
                      </a:lnTo>
                      <a:lnTo>
                        <a:pt x="564" y="100"/>
                      </a:lnTo>
                      <a:lnTo>
                        <a:pt x="566" y="96"/>
                      </a:lnTo>
                      <a:lnTo>
                        <a:pt x="498" y="81"/>
                      </a:lnTo>
                      <a:lnTo>
                        <a:pt x="372" y="53"/>
                      </a:lnTo>
                      <a:lnTo>
                        <a:pt x="263" y="24"/>
                      </a:lnTo>
                      <a:lnTo>
                        <a:pt x="167" y="0"/>
                      </a:lnTo>
                      <a:lnTo>
                        <a:pt x="161" y="4"/>
                      </a:lnTo>
                      <a:lnTo>
                        <a:pt x="163" y="11"/>
                      </a:lnTo>
                      <a:lnTo>
                        <a:pt x="165" y="17"/>
                      </a:lnTo>
                      <a:lnTo>
                        <a:pt x="165" y="19"/>
                      </a:lnTo>
                      <a:lnTo>
                        <a:pt x="171" y="26"/>
                      </a:lnTo>
                      <a:lnTo>
                        <a:pt x="178" y="30"/>
                      </a:lnTo>
                      <a:lnTo>
                        <a:pt x="176" y="38"/>
                      </a:lnTo>
                      <a:lnTo>
                        <a:pt x="176" y="43"/>
                      </a:lnTo>
                      <a:lnTo>
                        <a:pt x="176" y="51"/>
                      </a:lnTo>
                      <a:lnTo>
                        <a:pt x="169" y="47"/>
                      </a:lnTo>
                      <a:lnTo>
                        <a:pt x="173" y="53"/>
                      </a:lnTo>
                      <a:lnTo>
                        <a:pt x="171" y="60"/>
                      </a:lnTo>
                      <a:lnTo>
                        <a:pt x="163" y="56"/>
                      </a:lnTo>
                      <a:lnTo>
                        <a:pt x="158" y="56"/>
                      </a:lnTo>
                      <a:lnTo>
                        <a:pt x="158" y="62"/>
                      </a:lnTo>
                      <a:lnTo>
                        <a:pt x="165" y="62"/>
                      </a:lnTo>
                      <a:lnTo>
                        <a:pt x="167" y="69"/>
                      </a:lnTo>
                      <a:lnTo>
                        <a:pt x="173" y="77"/>
                      </a:lnTo>
                      <a:lnTo>
                        <a:pt x="171" y="83"/>
                      </a:lnTo>
                      <a:lnTo>
                        <a:pt x="173" y="86"/>
                      </a:lnTo>
                      <a:lnTo>
                        <a:pt x="171" y="100"/>
                      </a:lnTo>
                      <a:lnTo>
                        <a:pt x="175" y="107"/>
                      </a:lnTo>
                      <a:lnTo>
                        <a:pt x="175" y="115"/>
                      </a:lnTo>
                      <a:lnTo>
                        <a:pt x="167" y="120"/>
                      </a:lnTo>
                      <a:lnTo>
                        <a:pt x="160" y="130"/>
                      </a:lnTo>
                      <a:lnTo>
                        <a:pt x="161" y="137"/>
                      </a:lnTo>
                      <a:lnTo>
                        <a:pt x="154" y="141"/>
                      </a:lnTo>
                      <a:lnTo>
                        <a:pt x="158" y="148"/>
                      </a:lnTo>
                      <a:lnTo>
                        <a:pt x="152" y="154"/>
                      </a:lnTo>
                      <a:lnTo>
                        <a:pt x="154" y="169"/>
                      </a:lnTo>
                      <a:lnTo>
                        <a:pt x="146" y="177"/>
                      </a:lnTo>
                      <a:lnTo>
                        <a:pt x="133" y="180"/>
                      </a:lnTo>
                      <a:lnTo>
                        <a:pt x="129" y="186"/>
                      </a:lnTo>
                      <a:lnTo>
                        <a:pt x="124" y="192"/>
                      </a:lnTo>
                      <a:lnTo>
                        <a:pt x="116" y="192"/>
                      </a:lnTo>
                      <a:lnTo>
                        <a:pt x="113" y="184"/>
                      </a:lnTo>
                      <a:lnTo>
                        <a:pt x="105" y="188"/>
                      </a:lnTo>
                      <a:lnTo>
                        <a:pt x="105" y="195"/>
                      </a:lnTo>
                      <a:lnTo>
                        <a:pt x="99" y="190"/>
                      </a:lnTo>
                      <a:lnTo>
                        <a:pt x="101" y="184"/>
                      </a:lnTo>
                      <a:lnTo>
                        <a:pt x="94" y="182"/>
                      </a:lnTo>
                      <a:lnTo>
                        <a:pt x="101" y="180"/>
                      </a:lnTo>
                      <a:lnTo>
                        <a:pt x="107" y="175"/>
                      </a:lnTo>
                      <a:lnTo>
                        <a:pt x="120" y="165"/>
                      </a:lnTo>
                      <a:lnTo>
                        <a:pt x="118" y="173"/>
                      </a:lnTo>
                      <a:lnTo>
                        <a:pt x="116" y="179"/>
                      </a:lnTo>
                      <a:lnTo>
                        <a:pt x="116" y="186"/>
                      </a:lnTo>
                      <a:lnTo>
                        <a:pt x="118" y="182"/>
                      </a:lnTo>
                      <a:lnTo>
                        <a:pt x="120" y="175"/>
                      </a:lnTo>
                      <a:lnTo>
                        <a:pt x="126" y="169"/>
                      </a:lnTo>
                      <a:lnTo>
                        <a:pt x="131" y="167"/>
                      </a:lnTo>
                      <a:lnTo>
                        <a:pt x="126" y="175"/>
                      </a:lnTo>
                      <a:lnTo>
                        <a:pt x="133" y="179"/>
                      </a:lnTo>
                      <a:lnTo>
                        <a:pt x="145" y="154"/>
                      </a:lnTo>
                      <a:lnTo>
                        <a:pt x="141" y="147"/>
                      </a:lnTo>
                      <a:lnTo>
                        <a:pt x="133" y="148"/>
                      </a:lnTo>
                      <a:lnTo>
                        <a:pt x="133" y="141"/>
                      </a:lnTo>
                      <a:lnTo>
                        <a:pt x="141" y="143"/>
                      </a:lnTo>
                      <a:lnTo>
                        <a:pt x="141" y="137"/>
                      </a:lnTo>
                      <a:lnTo>
                        <a:pt x="141" y="130"/>
                      </a:lnTo>
                      <a:lnTo>
                        <a:pt x="146" y="132"/>
                      </a:lnTo>
                      <a:lnTo>
                        <a:pt x="152" y="128"/>
                      </a:lnTo>
                      <a:lnTo>
                        <a:pt x="154" y="120"/>
                      </a:lnTo>
                      <a:lnTo>
                        <a:pt x="150" y="113"/>
                      </a:lnTo>
                      <a:lnTo>
                        <a:pt x="133" y="128"/>
                      </a:lnTo>
                      <a:lnTo>
                        <a:pt x="128" y="135"/>
                      </a:lnTo>
                      <a:lnTo>
                        <a:pt x="114" y="139"/>
                      </a:lnTo>
                      <a:lnTo>
                        <a:pt x="99" y="152"/>
                      </a:lnTo>
                      <a:lnTo>
                        <a:pt x="101" y="160"/>
                      </a:lnTo>
                      <a:lnTo>
                        <a:pt x="109" y="158"/>
                      </a:lnTo>
                      <a:lnTo>
                        <a:pt x="116" y="158"/>
                      </a:lnTo>
                      <a:lnTo>
                        <a:pt x="101" y="162"/>
                      </a:lnTo>
                      <a:lnTo>
                        <a:pt x="96" y="156"/>
                      </a:lnTo>
                      <a:lnTo>
                        <a:pt x="99" y="148"/>
                      </a:lnTo>
                      <a:lnTo>
                        <a:pt x="114" y="137"/>
                      </a:lnTo>
                      <a:lnTo>
                        <a:pt x="120" y="133"/>
                      </a:lnTo>
                      <a:lnTo>
                        <a:pt x="133" y="118"/>
                      </a:lnTo>
                      <a:lnTo>
                        <a:pt x="131" y="124"/>
                      </a:lnTo>
                      <a:lnTo>
                        <a:pt x="131" y="132"/>
                      </a:lnTo>
                      <a:lnTo>
                        <a:pt x="133" y="124"/>
                      </a:lnTo>
                      <a:lnTo>
                        <a:pt x="141" y="118"/>
                      </a:lnTo>
                      <a:lnTo>
                        <a:pt x="145" y="109"/>
                      </a:lnTo>
                      <a:lnTo>
                        <a:pt x="141" y="92"/>
                      </a:lnTo>
                      <a:lnTo>
                        <a:pt x="143" y="85"/>
                      </a:lnTo>
                      <a:lnTo>
                        <a:pt x="135" y="90"/>
                      </a:lnTo>
                      <a:lnTo>
                        <a:pt x="133" y="98"/>
                      </a:lnTo>
                      <a:lnTo>
                        <a:pt x="129" y="86"/>
                      </a:lnTo>
                      <a:lnTo>
                        <a:pt x="122" y="88"/>
                      </a:lnTo>
                      <a:lnTo>
                        <a:pt x="122" y="83"/>
                      </a:lnTo>
                      <a:lnTo>
                        <a:pt x="120" y="75"/>
                      </a:lnTo>
                      <a:lnTo>
                        <a:pt x="113" y="77"/>
                      </a:lnTo>
                      <a:lnTo>
                        <a:pt x="105" y="77"/>
                      </a:lnTo>
                      <a:lnTo>
                        <a:pt x="98" y="73"/>
                      </a:lnTo>
                      <a:lnTo>
                        <a:pt x="84" y="69"/>
                      </a:lnTo>
                      <a:lnTo>
                        <a:pt x="77" y="64"/>
                      </a:lnTo>
                      <a:lnTo>
                        <a:pt x="64" y="60"/>
                      </a:lnTo>
                      <a:lnTo>
                        <a:pt x="52" y="54"/>
                      </a:lnTo>
                      <a:lnTo>
                        <a:pt x="49" y="49"/>
                      </a:lnTo>
                      <a:lnTo>
                        <a:pt x="41" y="45"/>
                      </a:lnTo>
                      <a:lnTo>
                        <a:pt x="34" y="38"/>
                      </a:lnTo>
                      <a:lnTo>
                        <a:pt x="22" y="26"/>
                      </a:lnTo>
                      <a:lnTo>
                        <a:pt x="15" y="22"/>
                      </a:lnTo>
                      <a:lnTo>
                        <a:pt x="17" y="30"/>
                      </a:lnTo>
                      <a:lnTo>
                        <a:pt x="15" y="32"/>
                      </a:lnTo>
                      <a:lnTo>
                        <a:pt x="13" y="39"/>
                      </a:lnTo>
                      <a:lnTo>
                        <a:pt x="7" y="47"/>
                      </a:lnTo>
                      <a:lnTo>
                        <a:pt x="7" y="53"/>
                      </a:lnTo>
                      <a:lnTo>
                        <a:pt x="5" y="60"/>
                      </a:lnTo>
                      <a:lnTo>
                        <a:pt x="5" y="68"/>
                      </a:lnTo>
                      <a:lnTo>
                        <a:pt x="7" y="73"/>
                      </a:lnTo>
                      <a:lnTo>
                        <a:pt x="13" y="83"/>
                      </a:lnTo>
                      <a:lnTo>
                        <a:pt x="17" y="96"/>
                      </a:lnTo>
                      <a:lnTo>
                        <a:pt x="17" y="103"/>
                      </a:lnTo>
                      <a:lnTo>
                        <a:pt x="13" y="132"/>
                      </a:lnTo>
                      <a:lnTo>
                        <a:pt x="17" y="148"/>
                      </a:lnTo>
                      <a:lnTo>
                        <a:pt x="15" y="169"/>
                      </a:lnTo>
                      <a:lnTo>
                        <a:pt x="11" y="177"/>
                      </a:lnTo>
                      <a:lnTo>
                        <a:pt x="15" y="179"/>
                      </a:lnTo>
                      <a:lnTo>
                        <a:pt x="17" y="171"/>
                      </a:lnTo>
                      <a:lnTo>
                        <a:pt x="22" y="177"/>
                      </a:lnTo>
                      <a:lnTo>
                        <a:pt x="30" y="184"/>
                      </a:lnTo>
                      <a:lnTo>
                        <a:pt x="35" y="186"/>
                      </a:lnTo>
                      <a:lnTo>
                        <a:pt x="24" y="188"/>
                      </a:lnTo>
                      <a:lnTo>
                        <a:pt x="15" y="192"/>
                      </a:lnTo>
                      <a:lnTo>
                        <a:pt x="13" y="186"/>
                      </a:lnTo>
                      <a:lnTo>
                        <a:pt x="11" y="199"/>
                      </a:lnTo>
                      <a:lnTo>
                        <a:pt x="13" y="207"/>
                      </a:lnTo>
                      <a:lnTo>
                        <a:pt x="13" y="207"/>
                      </a:lnTo>
                      <a:lnTo>
                        <a:pt x="28" y="210"/>
                      </a:lnTo>
                      <a:lnTo>
                        <a:pt x="30" y="216"/>
                      </a:lnTo>
                      <a:lnTo>
                        <a:pt x="28" y="216"/>
                      </a:lnTo>
                      <a:lnTo>
                        <a:pt x="20" y="212"/>
                      </a:lnTo>
                      <a:lnTo>
                        <a:pt x="17" y="220"/>
                      </a:lnTo>
                      <a:lnTo>
                        <a:pt x="19" y="226"/>
                      </a:lnTo>
                      <a:lnTo>
                        <a:pt x="13" y="233"/>
                      </a:lnTo>
                      <a:lnTo>
                        <a:pt x="17" y="241"/>
                      </a:lnTo>
                      <a:lnTo>
                        <a:pt x="17" y="242"/>
                      </a:lnTo>
                      <a:lnTo>
                        <a:pt x="13" y="237"/>
                      </a:lnTo>
                      <a:lnTo>
                        <a:pt x="5" y="237"/>
                      </a:lnTo>
                      <a:lnTo>
                        <a:pt x="9" y="224"/>
                      </a:lnTo>
                      <a:lnTo>
                        <a:pt x="7" y="216"/>
                      </a:lnTo>
                      <a:lnTo>
                        <a:pt x="0" y="252"/>
                      </a:lnTo>
                      <a:lnTo>
                        <a:pt x="5" y="252"/>
                      </a:lnTo>
                      <a:lnTo>
                        <a:pt x="11" y="259"/>
                      </a:lnTo>
                      <a:lnTo>
                        <a:pt x="26" y="256"/>
                      </a:lnTo>
                      <a:lnTo>
                        <a:pt x="30" y="261"/>
                      </a:lnTo>
                      <a:lnTo>
                        <a:pt x="35" y="263"/>
                      </a:lnTo>
                      <a:lnTo>
                        <a:pt x="37" y="265"/>
                      </a:lnTo>
                      <a:lnTo>
                        <a:pt x="41" y="267"/>
                      </a:lnTo>
                      <a:lnTo>
                        <a:pt x="43" y="267"/>
                      </a:lnTo>
                      <a:lnTo>
                        <a:pt x="45" y="272"/>
                      </a:lnTo>
                      <a:lnTo>
                        <a:pt x="52" y="280"/>
                      </a:lnTo>
                      <a:lnTo>
                        <a:pt x="58" y="280"/>
                      </a:lnTo>
                      <a:lnTo>
                        <a:pt x="64" y="282"/>
                      </a:lnTo>
                      <a:lnTo>
                        <a:pt x="67" y="28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</p:grpSp>
          <p:sp>
            <p:nvSpPr>
              <p:cNvPr id="65" name="Freeform 21"/>
              <p:cNvSpPr>
                <a:spLocks/>
              </p:cNvSpPr>
              <p:nvPr/>
            </p:nvSpPr>
            <p:spPr bwMode="auto">
              <a:xfrm>
                <a:off x="1322672" y="2057113"/>
                <a:ext cx="518773" cy="729898"/>
              </a:xfrm>
              <a:custGeom>
                <a:avLst/>
                <a:gdLst>
                  <a:gd name="T0" fmla="*/ 434 w 540"/>
                  <a:gd name="T1" fmla="*/ 79 h 837"/>
                  <a:gd name="T2" fmla="*/ 308 w 540"/>
                  <a:gd name="T3" fmla="*/ 53 h 837"/>
                  <a:gd name="T4" fmla="*/ 213 w 540"/>
                  <a:gd name="T5" fmla="*/ 32 h 837"/>
                  <a:gd name="T6" fmla="*/ 77 w 540"/>
                  <a:gd name="T7" fmla="*/ 0 h 837"/>
                  <a:gd name="T8" fmla="*/ 19 w 540"/>
                  <a:gd name="T9" fmla="*/ 243 h 837"/>
                  <a:gd name="T10" fmla="*/ 0 w 540"/>
                  <a:gd name="T11" fmla="*/ 314 h 837"/>
                  <a:gd name="T12" fmla="*/ 250 w 540"/>
                  <a:gd name="T13" fmla="*/ 681 h 837"/>
                  <a:gd name="T14" fmla="*/ 357 w 540"/>
                  <a:gd name="T15" fmla="*/ 837 h 837"/>
                  <a:gd name="T16" fmla="*/ 359 w 540"/>
                  <a:gd name="T17" fmla="*/ 822 h 837"/>
                  <a:gd name="T18" fmla="*/ 365 w 540"/>
                  <a:gd name="T19" fmla="*/ 814 h 837"/>
                  <a:gd name="T20" fmla="*/ 367 w 540"/>
                  <a:gd name="T21" fmla="*/ 799 h 837"/>
                  <a:gd name="T22" fmla="*/ 365 w 540"/>
                  <a:gd name="T23" fmla="*/ 786 h 837"/>
                  <a:gd name="T24" fmla="*/ 365 w 540"/>
                  <a:gd name="T25" fmla="*/ 778 h 837"/>
                  <a:gd name="T26" fmla="*/ 367 w 540"/>
                  <a:gd name="T27" fmla="*/ 769 h 837"/>
                  <a:gd name="T28" fmla="*/ 367 w 540"/>
                  <a:gd name="T29" fmla="*/ 754 h 837"/>
                  <a:gd name="T30" fmla="*/ 367 w 540"/>
                  <a:gd name="T31" fmla="*/ 748 h 837"/>
                  <a:gd name="T32" fmla="*/ 370 w 540"/>
                  <a:gd name="T33" fmla="*/ 741 h 837"/>
                  <a:gd name="T34" fmla="*/ 367 w 540"/>
                  <a:gd name="T35" fmla="*/ 728 h 837"/>
                  <a:gd name="T36" fmla="*/ 370 w 540"/>
                  <a:gd name="T37" fmla="*/ 718 h 837"/>
                  <a:gd name="T38" fmla="*/ 378 w 540"/>
                  <a:gd name="T39" fmla="*/ 715 h 837"/>
                  <a:gd name="T40" fmla="*/ 386 w 540"/>
                  <a:gd name="T41" fmla="*/ 713 h 837"/>
                  <a:gd name="T42" fmla="*/ 391 w 540"/>
                  <a:gd name="T43" fmla="*/ 716 h 837"/>
                  <a:gd name="T44" fmla="*/ 399 w 540"/>
                  <a:gd name="T45" fmla="*/ 716 h 837"/>
                  <a:gd name="T46" fmla="*/ 406 w 540"/>
                  <a:gd name="T47" fmla="*/ 724 h 837"/>
                  <a:gd name="T48" fmla="*/ 408 w 540"/>
                  <a:gd name="T49" fmla="*/ 731 h 837"/>
                  <a:gd name="T50" fmla="*/ 416 w 540"/>
                  <a:gd name="T51" fmla="*/ 733 h 837"/>
                  <a:gd name="T52" fmla="*/ 423 w 540"/>
                  <a:gd name="T53" fmla="*/ 724 h 837"/>
                  <a:gd name="T54" fmla="*/ 431 w 540"/>
                  <a:gd name="T55" fmla="*/ 715 h 837"/>
                  <a:gd name="T56" fmla="*/ 446 w 540"/>
                  <a:gd name="T57" fmla="*/ 630 h 837"/>
                  <a:gd name="T58" fmla="*/ 540 w 540"/>
                  <a:gd name="T59" fmla="*/ 98 h 837"/>
                  <a:gd name="T60" fmla="*/ 434 w 540"/>
                  <a:gd name="T61" fmla="*/ 79 h 8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40" h="837">
                    <a:moveTo>
                      <a:pt x="434" y="79"/>
                    </a:moveTo>
                    <a:lnTo>
                      <a:pt x="308" y="53"/>
                    </a:lnTo>
                    <a:lnTo>
                      <a:pt x="213" y="32"/>
                    </a:lnTo>
                    <a:lnTo>
                      <a:pt x="77" y="0"/>
                    </a:lnTo>
                    <a:lnTo>
                      <a:pt x="19" y="243"/>
                    </a:lnTo>
                    <a:lnTo>
                      <a:pt x="0" y="314"/>
                    </a:lnTo>
                    <a:lnTo>
                      <a:pt x="250" y="681"/>
                    </a:lnTo>
                    <a:lnTo>
                      <a:pt x="357" y="837"/>
                    </a:lnTo>
                    <a:lnTo>
                      <a:pt x="359" y="822"/>
                    </a:lnTo>
                    <a:lnTo>
                      <a:pt x="365" y="814"/>
                    </a:lnTo>
                    <a:lnTo>
                      <a:pt x="367" y="799"/>
                    </a:lnTo>
                    <a:lnTo>
                      <a:pt x="365" y="786"/>
                    </a:lnTo>
                    <a:lnTo>
                      <a:pt x="365" y="778"/>
                    </a:lnTo>
                    <a:lnTo>
                      <a:pt x="367" y="769"/>
                    </a:lnTo>
                    <a:lnTo>
                      <a:pt x="367" y="754"/>
                    </a:lnTo>
                    <a:lnTo>
                      <a:pt x="367" y="748"/>
                    </a:lnTo>
                    <a:lnTo>
                      <a:pt x="370" y="741"/>
                    </a:lnTo>
                    <a:lnTo>
                      <a:pt x="367" y="728"/>
                    </a:lnTo>
                    <a:lnTo>
                      <a:pt x="370" y="718"/>
                    </a:lnTo>
                    <a:lnTo>
                      <a:pt x="378" y="715"/>
                    </a:lnTo>
                    <a:lnTo>
                      <a:pt x="386" y="713"/>
                    </a:lnTo>
                    <a:lnTo>
                      <a:pt x="391" y="716"/>
                    </a:lnTo>
                    <a:lnTo>
                      <a:pt x="399" y="716"/>
                    </a:lnTo>
                    <a:lnTo>
                      <a:pt x="406" y="724"/>
                    </a:lnTo>
                    <a:lnTo>
                      <a:pt x="408" y="731"/>
                    </a:lnTo>
                    <a:lnTo>
                      <a:pt x="416" y="733"/>
                    </a:lnTo>
                    <a:lnTo>
                      <a:pt x="423" y="724"/>
                    </a:lnTo>
                    <a:lnTo>
                      <a:pt x="431" y="715"/>
                    </a:lnTo>
                    <a:lnTo>
                      <a:pt x="446" y="630"/>
                    </a:lnTo>
                    <a:lnTo>
                      <a:pt x="540" y="98"/>
                    </a:lnTo>
                    <a:lnTo>
                      <a:pt x="434" y="79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66" name="Freeform 22"/>
              <p:cNvSpPr>
                <a:spLocks/>
              </p:cNvSpPr>
              <p:nvPr/>
            </p:nvSpPr>
            <p:spPr bwMode="auto">
              <a:xfrm>
                <a:off x="1603194" y="2606498"/>
                <a:ext cx="550475" cy="586883"/>
              </a:xfrm>
              <a:custGeom>
                <a:avLst/>
                <a:gdLst>
                  <a:gd name="T0" fmla="*/ 456 w 573"/>
                  <a:gd name="T1" fmla="*/ 51 h 673"/>
                  <a:gd name="T2" fmla="*/ 231 w 573"/>
                  <a:gd name="T3" fmla="*/ 15 h 673"/>
                  <a:gd name="T4" fmla="*/ 139 w 573"/>
                  <a:gd name="T5" fmla="*/ 85 h 673"/>
                  <a:gd name="T6" fmla="*/ 124 w 573"/>
                  <a:gd name="T7" fmla="*/ 103 h 673"/>
                  <a:gd name="T8" fmla="*/ 114 w 573"/>
                  <a:gd name="T9" fmla="*/ 94 h 673"/>
                  <a:gd name="T10" fmla="*/ 99 w 573"/>
                  <a:gd name="T11" fmla="*/ 86 h 673"/>
                  <a:gd name="T12" fmla="*/ 86 w 573"/>
                  <a:gd name="T13" fmla="*/ 85 h 673"/>
                  <a:gd name="T14" fmla="*/ 75 w 573"/>
                  <a:gd name="T15" fmla="*/ 98 h 673"/>
                  <a:gd name="T16" fmla="*/ 75 w 573"/>
                  <a:gd name="T17" fmla="*/ 118 h 673"/>
                  <a:gd name="T18" fmla="*/ 75 w 573"/>
                  <a:gd name="T19" fmla="*/ 139 h 673"/>
                  <a:gd name="T20" fmla="*/ 73 w 573"/>
                  <a:gd name="T21" fmla="*/ 156 h 673"/>
                  <a:gd name="T22" fmla="*/ 73 w 573"/>
                  <a:gd name="T23" fmla="*/ 184 h 673"/>
                  <a:gd name="T24" fmla="*/ 65 w 573"/>
                  <a:gd name="T25" fmla="*/ 207 h 673"/>
                  <a:gd name="T26" fmla="*/ 63 w 573"/>
                  <a:gd name="T27" fmla="*/ 220 h 673"/>
                  <a:gd name="T28" fmla="*/ 75 w 573"/>
                  <a:gd name="T29" fmla="*/ 244 h 673"/>
                  <a:gd name="T30" fmla="*/ 78 w 573"/>
                  <a:gd name="T31" fmla="*/ 258 h 673"/>
                  <a:gd name="T32" fmla="*/ 90 w 573"/>
                  <a:gd name="T33" fmla="*/ 280 h 673"/>
                  <a:gd name="T34" fmla="*/ 88 w 573"/>
                  <a:gd name="T35" fmla="*/ 293 h 673"/>
                  <a:gd name="T36" fmla="*/ 62 w 573"/>
                  <a:gd name="T37" fmla="*/ 312 h 673"/>
                  <a:gd name="T38" fmla="*/ 52 w 573"/>
                  <a:gd name="T39" fmla="*/ 329 h 673"/>
                  <a:gd name="T40" fmla="*/ 48 w 573"/>
                  <a:gd name="T41" fmla="*/ 348 h 673"/>
                  <a:gd name="T42" fmla="*/ 33 w 573"/>
                  <a:gd name="T43" fmla="*/ 372 h 673"/>
                  <a:gd name="T44" fmla="*/ 22 w 573"/>
                  <a:gd name="T45" fmla="*/ 383 h 673"/>
                  <a:gd name="T46" fmla="*/ 24 w 573"/>
                  <a:gd name="T47" fmla="*/ 399 h 673"/>
                  <a:gd name="T48" fmla="*/ 22 w 573"/>
                  <a:gd name="T49" fmla="*/ 412 h 673"/>
                  <a:gd name="T50" fmla="*/ 37 w 573"/>
                  <a:gd name="T51" fmla="*/ 419 h 673"/>
                  <a:gd name="T52" fmla="*/ 37 w 573"/>
                  <a:gd name="T53" fmla="*/ 436 h 673"/>
                  <a:gd name="T54" fmla="*/ 28 w 573"/>
                  <a:gd name="T55" fmla="*/ 447 h 673"/>
                  <a:gd name="T56" fmla="*/ 18 w 573"/>
                  <a:gd name="T57" fmla="*/ 446 h 673"/>
                  <a:gd name="T58" fmla="*/ 13 w 573"/>
                  <a:gd name="T59" fmla="*/ 446 h 673"/>
                  <a:gd name="T60" fmla="*/ 0 w 573"/>
                  <a:gd name="T61" fmla="*/ 468 h 673"/>
                  <a:gd name="T62" fmla="*/ 199 w 573"/>
                  <a:gd name="T63" fmla="*/ 583 h 673"/>
                  <a:gd name="T64" fmla="*/ 451 w 573"/>
                  <a:gd name="T65" fmla="*/ 667 h 673"/>
                  <a:gd name="T66" fmla="*/ 498 w 573"/>
                  <a:gd name="T67" fmla="*/ 669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73" h="673">
                    <a:moveTo>
                      <a:pt x="573" y="66"/>
                    </a:moveTo>
                    <a:lnTo>
                      <a:pt x="456" y="51"/>
                    </a:lnTo>
                    <a:lnTo>
                      <a:pt x="345" y="34"/>
                    </a:lnTo>
                    <a:lnTo>
                      <a:pt x="231" y="15"/>
                    </a:lnTo>
                    <a:lnTo>
                      <a:pt x="154" y="0"/>
                    </a:lnTo>
                    <a:lnTo>
                      <a:pt x="139" y="85"/>
                    </a:lnTo>
                    <a:lnTo>
                      <a:pt x="131" y="94"/>
                    </a:lnTo>
                    <a:lnTo>
                      <a:pt x="124" y="103"/>
                    </a:lnTo>
                    <a:lnTo>
                      <a:pt x="116" y="101"/>
                    </a:lnTo>
                    <a:lnTo>
                      <a:pt x="114" y="94"/>
                    </a:lnTo>
                    <a:lnTo>
                      <a:pt x="107" y="86"/>
                    </a:lnTo>
                    <a:lnTo>
                      <a:pt x="99" y="86"/>
                    </a:lnTo>
                    <a:lnTo>
                      <a:pt x="94" y="83"/>
                    </a:lnTo>
                    <a:lnTo>
                      <a:pt x="86" y="85"/>
                    </a:lnTo>
                    <a:lnTo>
                      <a:pt x="78" y="88"/>
                    </a:lnTo>
                    <a:lnTo>
                      <a:pt x="75" y="98"/>
                    </a:lnTo>
                    <a:lnTo>
                      <a:pt x="78" y="111"/>
                    </a:lnTo>
                    <a:lnTo>
                      <a:pt x="75" y="118"/>
                    </a:lnTo>
                    <a:lnTo>
                      <a:pt x="75" y="124"/>
                    </a:lnTo>
                    <a:lnTo>
                      <a:pt x="75" y="139"/>
                    </a:lnTo>
                    <a:lnTo>
                      <a:pt x="73" y="148"/>
                    </a:lnTo>
                    <a:lnTo>
                      <a:pt x="73" y="156"/>
                    </a:lnTo>
                    <a:lnTo>
                      <a:pt x="75" y="169"/>
                    </a:lnTo>
                    <a:lnTo>
                      <a:pt x="73" y="184"/>
                    </a:lnTo>
                    <a:lnTo>
                      <a:pt x="67" y="192"/>
                    </a:lnTo>
                    <a:lnTo>
                      <a:pt x="65" y="207"/>
                    </a:lnTo>
                    <a:lnTo>
                      <a:pt x="63" y="212"/>
                    </a:lnTo>
                    <a:lnTo>
                      <a:pt x="63" y="220"/>
                    </a:lnTo>
                    <a:lnTo>
                      <a:pt x="71" y="235"/>
                    </a:lnTo>
                    <a:lnTo>
                      <a:pt x="75" y="244"/>
                    </a:lnTo>
                    <a:lnTo>
                      <a:pt x="75" y="250"/>
                    </a:lnTo>
                    <a:lnTo>
                      <a:pt x="78" y="258"/>
                    </a:lnTo>
                    <a:lnTo>
                      <a:pt x="77" y="265"/>
                    </a:lnTo>
                    <a:lnTo>
                      <a:pt x="90" y="280"/>
                    </a:lnTo>
                    <a:lnTo>
                      <a:pt x="95" y="286"/>
                    </a:lnTo>
                    <a:lnTo>
                      <a:pt x="88" y="293"/>
                    </a:lnTo>
                    <a:lnTo>
                      <a:pt x="65" y="306"/>
                    </a:lnTo>
                    <a:lnTo>
                      <a:pt x="62" y="312"/>
                    </a:lnTo>
                    <a:lnTo>
                      <a:pt x="56" y="316"/>
                    </a:lnTo>
                    <a:lnTo>
                      <a:pt x="52" y="329"/>
                    </a:lnTo>
                    <a:lnTo>
                      <a:pt x="52" y="342"/>
                    </a:lnTo>
                    <a:lnTo>
                      <a:pt x="48" y="348"/>
                    </a:lnTo>
                    <a:lnTo>
                      <a:pt x="45" y="357"/>
                    </a:lnTo>
                    <a:lnTo>
                      <a:pt x="33" y="372"/>
                    </a:lnTo>
                    <a:lnTo>
                      <a:pt x="26" y="378"/>
                    </a:lnTo>
                    <a:lnTo>
                      <a:pt x="22" y="383"/>
                    </a:lnTo>
                    <a:lnTo>
                      <a:pt x="26" y="391"/>
                    </a:lnTo>
                    <a:lnTo>
                      <a:pt x="24" y="399"/>
                    </a:lnTo>
                    <a:lnTo>
                      <a:pt x="22" y="406"/>
                    </a:lnTo>
                    <a:lnTo>
                      <a:pt x="22" y="412"/>
                    </a:lnTo>
                    <a:lnTo>
                      <a:pt x="30" y="415"/>
                    </a:lnTo>
                    <a:lnTo>
                      <a:pt x="37" y="419"/>
                    </a:lnTo>
                    <a:lnTo>
                      <a:pt x="37" y="425"/>
                    </a:lnTo>
                    <a:lnTo>
                      <a:pt x="37" y="436"/>
                    </a:lnTo>
                    <a:lnTo>
                      <a:pt x="30" y="442"/>
                    </a:lnTo>
                    <a:lnTo>
                      <a:pt x="28" y="447"/>
                    </a:lnTo>
                    <a:lnTo>
                      <a:pt x="22" y="447"/>
                    </a:lnTo>
                    <a:lnTo>
                      <a:pt x="18" y="446"/>
                    </a:lnTo>
                    <a:lnTo>
                      <a:pt x="15" y="446"/>
                    </a:lnTo>
                    <a:lnTo>
                      <a:pt x="13" y="446"/>
                    </a:lnTo>
                    <a:lnTo>
                      <a:pt x="1" y="461"/>
                    </a:lnTo>
                    <a:lnTo>
                      <a:pt x="0" y="468"/>
                    </a:lnTo>
                    <a:lnTo>
                      <a:pt x="20" y="479"/>
                    </a:lnTo>
                    <a:lnTo>
                      <a:pt x="199" y="583"/>
                    </a:lnTo>
                    <a:lnTo>
                      <a:pt x="315" y="649"/>
                    </a:lnTo>
                    <a:lnTo>
                      <a:pt x="451" y="667"/>
                    </a:lnTo>
                    <a:lnTo>
                      <a:pt x="496" y="673"/>
                    </a:lnTo>
                    <a:lnTo>
                      <a:pt x="498" y="669"/>
                    </a:lnTo>
                    <a:lnTo>
                      <a:pt x="573" y="66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67" name="Freeform 23"/>
              <p:cNvSpPr>
                <a:spLocks/>
              </p:cNvSpPr>
              <p:nvPr/>
            </p:nvSpPr>
            <p:spPr bwMode="auto">
              <a:xfrm>
                <a:off x="1618565" y="1462381"/>
                <a:ext cx="486109" cy="713329"/>
              </a:xfrm>
              <a:custGeom>
                <a:avLst/>
                <a:gdLst>
                  <a:gd name="T0" fmla="*/ 100 w 506"/>
                  <a:gd name="T1" fmla="*/ 267 h 818"/>
                  <a:gd name="T2" fmla="*/ 100 w 506"/>
                  <a:gd name="T3" fmla="*/ 287 h 818"/>
                  <a:gd name="T4" fmla="*/ 100 w 506"/>
                  <a:gd name="T5" fmla="*/ 314 h 818"/>
                  <a:gd name="T6" fmla="*/ 104 w 506"/>
                  <a:gd name="T7" fmla="*/ 331 h 818"/>
                  <a:gd name="T8" fmla="*/ 121 w 506"/>
                  <a:gd name="T9" fmla="*/ 348 h 818"/>
                  <a:gd name="T10" fmla="*/ 119 w 506"/>
                  <a:gd name="T11" fmla="*/ 368 h 818"/>
                  <a:gd name="T12" fmla="*/ 93 w 506"/>
                  <a:gd name="T13" fmla="*/ 408 h 818"/>
                  <a:gd name="T14" fmla="*/ 79 w 506"/>
                  <a:gd name="T15" fmla="*/ 427 h 818"/>
                  <a:gd name="T16" fmla="*/ 70 w 506"/>
                  <a:gd name="T17" fmla="*/ 440 h 818"/>
                  <a:gd name="T18" fmla="*/ 49 w 506"/>
                  <a:gd name="T19" fmla="*/ 460 h 818"/>
                  <a:gd name="T20" fmla="*/ 38 w 506"/>
                  <a:gd name="T21" fmla="*/ 489 h 818"/>
                  <a:gd name="T22" fmla="*/ 47 w 506"/>
                  <a:gd name="T23" fmla="*/ 494 h 818"/>
                  <a:gd name="T24" fmla="*/ 59 w 506"/>
                  <a:gd name="T25" fmla="*/ 505 h 818"/>
                  <a:gd name="T26" fmla="*/ 53 w 506"/>
                  <a:gd name="T27" fmla="*/ 522 h 818"/>
                  <a:gd name="T28" fmla="*/ 44 w 506"/>
                  <a:gd name="T29" fmla="*/ 539 h 818"/>
                  <a:gd name="T30" fmla="*/ 0 w 506"/>
                  <a:gd name="T31" fmla="*/ 735 h 818"/>
                  <a:gd name="T32" fmla="*/ 232 w 506"/>
                  <a:gd name="T33" fmla="*/ 780 h 818"/>
                  <a:gd name="T34" fmla="*/ 375 w 506"/>
                  <a:gd name="T35" fmla="*/ 804 h 818"/>
                  <a:gd name="T36" fmla="*/ 506 w 506"/>
                  <a:gd name="T37" fmla="*/ 551 h 818"/>
                  <a:gd name="T38" fmla="*/ 495 w 506"/>
                  <a:gd name="T39" fmla="*/ 537 h 818"/>
                  <a:gd name="T40" fmla="*/ 484 w 506"/>
                  <a:gd name="T41" fmla="*/ 522 h 818"/>
                  <a:gd name="T42" fmla="*/ 472 w 506"/>
                  <a:gd name="T43" fmla="*/ 541 h 818"/>
                  <a:gd name="T44" fmla="*/ 453 w 506"/>
                  <a:gd name="T45" fmla="*/ 539 h 818"/>
                  <a:gd name="T46" fmla="*/ 433 w 506"/>
                  <a:gd name="T47" fmla="*/ 536 h 818"/>
                  <a:gd name="T48" fmla="*/ 414 w 506"/>
                  <a:gd name="T49" fmla="*/ 532 h 818"/>
                  <a:gd name="T50" fmla="*/ 401 w 506"/>
                  <a:gd name="T51" fmla="*/ 537 h 818"/>
                  <a:gd name="T52" fmla="*/ 380 w 506"/>
                  <a:gd name="T53" fmla="*/ 532 h 818"/>
                  <a:gd name="T54" fmla="*/ 371 w 506"/>
                  <a:gd name="T55" fmla="*/ 543 h 818"/>
                  <a:gd name="T56" fmla="*/ 361 w 506"/>
                  <a:gd name="T57" fmla="*/ 537 h 818"/>
                  <a:gd name="T58" fmla="*/ 359 w 506"/>
                  <a:gd name="T59" fmla="*/ 522 h 818"/>
                  <a:gd name="T60" fmla="*/ 358 w 506"/>
                  <a:gd name="T61" fmla="*/ 509 h 818"/>
                  <a:gd name="T62" fmla="*/ 346 w 506"/>
                  <a:gd name="T63" fmla="*/ 490 h 818"/>
                  <a:gd name="T64" fmla="*/ 333 w 506"/>
                  <a:gd name="T65" fmla="*/ 487 h 818"/>
                  <a:gd name="T66" fmla="*/ 335 w 506"/>
                  <a:gd name="T67" fmla="*/ 470 h 818"/>
                  <a:gd name="T68" fmla="*/ 333 w 506"/>
                  <a:gd name="T69" fmla="*/ 455 h 818"/>
                  <a:gd name="T70" fmla="*/ 322 w 506"/>
                  <a:gd name="T71" fmla="*/ 436 h 818"/>
                  <a:gd name="T72" fmla="*/ 320 w 506"/>
                  <a:gd name="T73" fmla="*/ 402 h 818"/>
                  <a:gd name="T74" fmla="*/ 311 w 506"/>
                  <a:gd name="T75" fmla="*/ 391 h 818"/>
                  <a:gd name="T76" fmla="*/ 277 w 506"/>
                  <a:gd name="T77" fmla="*/ 406 h 818"/>
                  <a:gd name="T78" fmla="*/ 262 w 506"/>
                  <a:gd name="T79" fmla="*/ 395 h 818"/>
                  <a:gd name="T80" fmla="*/ 269 w 506"/>
                  <a:gd name="T81" fmla="*/ 381 h 818"/>
                  <a:gd name="T82" fmla="*/ 271 w 506"/>
                  <a:gd name="T83" fmla="*/ 366 h 818"/>
                  <a:gd name="T84" fmla="*/ 281 w 506"/>
                  <a:gd name="T85" fmla="*/ 351 h 818"/>
                  <a:gd name="T86" fmla="*/ 281 w 506"/>
                  <a:gd name="T87" fmla="*/ 338 h 818"/>
                  <a:gd name="T88" fmla="*/ 284 w 506"/>
                  <a:gd name="T89" fmla="*/ 325 h 818"/>
                  <a:gd name="T90" fmla="*/ 292 w 506"/>
                  <a:gd name="T91" fmla="*/ 302 h 818"/>
                  <a:gd name="T92" fmla="*/ 294 w 506"/>
                  <a:gd name="T93" fmla="*/ 280 h 818"/>
                  <a:gd name="T94" fmla="*/ 277 w 506"/>
                  <a:gd name="T95" fmla="*/ 276 h 818"/>
                  <a:gd name="T96" fmla="*/ 273 w 506"/>
                  <a:gd name="T97" fmla="*/ 270 h 818"/>
                  <a:gd name="T98" fmla="*/ 262 w 506"/>
                  <a:gd name="T99" fmla="*/ 257 h 818"/>
                  <a:gd name="T100" fmla="*/ 262 w 506"/>
                  <a:gd name="T101" fmla="*/ 246 h 818"/>
                  <a:gd name="T102" fmla="*/ 249 w 506"/>
                  <a:gd name="T103" fmla="*/ 225 h 818"/>
                  <a:gd name="T104" fmla="*/ 241 w 506"/>
                  <a:gd name="T105" fmla="*/ 212 h 818"/>
                  <a:gd name="T106" fmla="*/ 228 w 506"/>
                  <a:gd name="T107" fmla="*/ 199 h 818"/>
                  <a:gd name="T108" fmla="*/ 215 w 506"/>
                  <a:gd name="T109" fmla="*/ 180 h 818"/>
                  <a:gd name="T110" fmla="*/ 218 w 506"/>
                  <a:gd name="T111" fmla="*/ 171 h 818"/>
                  <a:gd name="T112" fmla="*/ 220 w 506"/>
                  <a:gd name="T113" fmla="*/ 158 h 818"/>
                  <a:gd name="T114" fmla="*/ 215 w 506"/>
                  <a:gd name="T115" fmla="*/ 139 h 818"/>
                  <a:gd name="T116" fmla="*/ 222 w 506"/>
                  <a:gd name="T117" fmla="*/ 17 h 818"/>
                  <a:gd name="T118" fmla="*/ 207 w 506"/>
                  <a:gd name="T119" fmla="*/ 11 h 818"/>
                  <a:gd name="T120" fmla="*/ 153 w 506"/>
                  <a:gd name="T121" fmla="*/ 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06" h="818">
                    <a:moveTo>
                      <a:pt x="102" y="244"/>
                    </a:moveTo>
                    <a:lnTo>
                      <a:pt x="100" y="267"/>
                    </a:lnTo>
                    <a:lnTo>
                      <a:pt x="96" y="272"/>
                    </a:lnTo>
                    <a:lnTo>
                      <a:pt x="100" y="287"/>
                    </a:lnTo>
                    <a:lnTo>
                      <a:pt x="98" y="308"/>
                    </a:lnTo>
                    <a:lnTo>
                      <a:pt x="100" y="314"/>
                    </a:lnTo>
                    <a:lnTo>
                      <a:pt x="100" y="323"/>
                    </a:lnTo>
                    <a:lnTo>
                      <a:pt x="104" y="331"/>
                    </a:lnTo>
                    <a:lnTo>
                      <a:pt x="106" y="334"/>
                    </a:lnTo>
                    <a:lnTo>
                      <a:pt x="121" y="348"/>
                    </a:lnTo>
                    <a:lnTo>
                      <a:pt x="123" y="361"/>
                    </a:lnTo>
                    <a:lnTo>
                      <a:pt x="119" y="368"/>
                    </a:lnTo>
                    <a:lnTo>
                      <a:pt x="102" y="385"/>
                    </a:lnTo>
                    <a:lnTo>
                      <a:pt x="93" y="408"/>
                    </a:lnTo>
                    <a:lnTo>
                      <a:pt x="79" y="421"/>
                    </a:lnTo>
                    <a:lnTo>
                      <a:pt x="79" y="427"/>
                    </a:lnTo>
                    <a:lnTo>
                      <a:pt x="76" y="434"/>
                    </a:lnTo>
                    <a:lnTo>
                      <a:pt x="70" y="440"/>
                    </a:lnTo>
                    <a:lnTo>
                      <a:pt x="59" y="447"/>
                    </a:lnTo>
                    <a:lnTo>
                      <a:pt x="49" y="460"/>
                    </a:lnTo>
                    <a:lnTo>
                      <a:pt x="44" y="468"/>
                    </a:lnTo>
                    <a:lnTo>
                      <a:pt x="38" y="489"/>
                    </a:lnTo>
                    <a:lnTo>
                      <a:pt x="42" y="492"/>
                    </a:lnTo>
                    <a:lnTo>
                      <a:pt x="47" y="494"/>
                    </a:lnTo>
                    <a:lnTo>
                      <a:pt x="55" y="500"/>
                    </a:lnTo>
                    <a:lnTo>
                      <a:pt x="59" y="505"/>
                    </a:lnTo>
                    <a:lnTo>
                      <a:pt x="53" y="513"/>
                    </a:lnTo>
                    <a:lnTo>
                      <a:pt x="53" y="522"/>
                    </a:lnTo>
                    <a:lnTo>
                      <a:pt x="46" y="536"/>
                    </a:lnTo>
                    <a:lnTo>
                      <a:pt x="44" y="539"/>
                    </a:lnTo>
                    <a:lnTo>
                      <a:pt x="40" y="543"/>
                    </a:lnTo>
                    <a:lnTo>
                      <a:pt x="0" y="735"/>
                    </a:lnTo>
                    <a:lnTo>
                      <a:pt x="126" y="761"/>
                    </a:lnTo>
                    <a:lnTo>
                      <a:pt x="232" y="780"/>
                    </a:lnTo>
                    <a:lnTo>
                      <a:pt x="264" y="786"/>
                    </a:lnTo>
                    <a:lnTo>
                      <a:pt x="375" y="804"/>
                    </a:lnTo>
                    <a:lnTo>
                      <a:pt x="467" y="818"/>
                    </a:lnTo>
                    <a:lnTo>
                      <a:pt x="506" y="551"/>
                    </a:lnTo>
                    <a:lnTo>
                      <a:pt x="499" y="545"/>
                    </a:lnTo>
                    <a:lnTo>
                      <a:pt x="495" y="537"/>
                    </a:lnTo>
                    <a:lnTo>
                      <a:pt x="491" y="524"/>
                    </a:lnTo>
                    <a:lnTo>
                      <a:pt x="484" y="522"/>
                    </a:lnTo>
                    <a:lnTo>
                      <a:pt x="472" y="536"/>
                    </a:lnTo>
                    <a:lnTo>
                      <a:pt x="472" y="541"/>
                    </a:lnTo>
                    <a:lnTo>
                      <a:pt x="459" y="537"/>
                    </a:lnTo>
                    <a:lnTo>
                      <a:pt x="453" y="539"/>
                    </a:lnTo>
                    <a:lnTo>
                      <a:pt x="446" y="536"/>
                    </a:lnTo>
                    <a:lnTo>
                      <a:pt x="433" y="536"/>
                    </a:lnTo>
                    <a:lnTo>
                      <a:pt x="418" y="530"/>
                    </a:lnTo>
                    <a:lnTo>
                      <a:pt x="414" y="532"/>
                    </a:lnTo>
                    <a:lnTo>
                      <a:pt x="406" y="537"/>
                    </a:lnTo>
                    <a:lnTo>
                      <a:pt x="401" y="537"/>
                    </a:lnTo>
                    <a:lnTo>
                      <a:pt x="393" y="534"/>
                    </a:lnTo>
                    <a:lnTo>
                      <a:pt x="380" y="532"/>
                    </a:lnTo>
                    <a:lnTo>
                      <a:pt x="373" y="536"/>
                    </a:lnTo>
                    <a:lnTo>
                      <a:pt x="371" y="543"/>
                    </a:lnTo>
                    <a:lnTo>
                      <a:pt x="369" y="543"/>
                    </a:lnTo>
                    <a:lnTo>
                      <a:pt x="361" y="537"/>
                    </a:lnTo>
                    <a:lnTo>
                      <a:pt x="358" y="530"/>
                    </a:lnTo>
                    <a:lnTo>
                      <a:pt x="359" y="522"/>
                    </a:lnTo>
                    <a:lnTo>
                      <a:pt x="356" y="517"/>
                    </a:lnTo>
                    <a:lnTo>
                      <a:pt x="358" y="509"/>
                    </a:lnTo>
                    <a:lnTo>
                      <a:pt x="354" y="498"/>
                    </a:lnTo>
                    <a:lnTo>
                      <a:pt x="346" y="490"/>
                    </a:lnTo>
                    <a:lnTo>
                      <a:pt x="339" y="492"/>
                    </a:lnTo>
                    <a:lnTo>
                      <a:pt x="333" y="487"/>
                    </a:lnTo>
                    <a:lnTo>
                      <a:pt x="331" y="479"/>
                    </a:lnTo>
                    <a:lnTo>
                      <a:pt x="335" y="470"/>
                    </a:lnTo>
                    <a:lnTo>
                      <a:pt x="335" y="462"/>
                    </a:lnTo>
                    <a:lnTo>
                      <a:pt x="333" y="455"/>
                    </a:lnTo>
                    <a:lnTo>
                      <a:pt x="328" y="449"/>
                    </a:lnTo>
                    <a:lnTo>
                      <a:pt x="322" y="436"/>
                    </a:lnTo>
                    <a:lnTo>
                      <a:pt x="320" y="417"/>
                    </a:lnTo>
                    <a:lnTo>
                      <a:pt x="320" y="402"/>
                    </a:lnTo>
                    <a:lnTo>
                      <a:pt x="312" y="396"/>
                    </a:lnTo>
                    <a:lnTo>
                      <a:pt x="311" y="391"/>
                    </a:lnTo>
                    <a:lnTo>
                      <a:pt x="284" y="406"/>
                    </a:lnTo>
                    <a:lnTo>
                      <a:pt x="277" y="406"/>
                    </a:lnTo>
                    <a:lnTo>
                      <a:pt x="271" y="396"/>
                    </a:lnTo>
                    <a:lnTo>
                      <a:pt x="262" y="395"/>
                    </a:lnTo>
                    <a:lnTo>
                      <a:pt x="264" y="387"/>
                    </a:lnTo>
                    <a:lnTo>
                      <a:pt x="269" y="381"/>
                    </a:lnTo>
                    <a:lnTo>
                      <a:pt x="267" y="374"/>
                    </a:lnTo>
                    <a:lnTo>
                      <a:pt x="271" y="366"/>
                    </a:lnTo>
                    <a:lnTo>
                      <a:pt x="279" y="366"/>
                    </a:lnTo>
                    <a:lnTo>
                      <a:pt x="281" y="351"/>
                    </a:lnTo>
                    <a:lnTo>
                      <a:pt x="277" y="346"/>
                    </a:lnTo>
                    <a:lnTo>
                      <a:pt x="281" y="338"/>
                    </a:lnTo>
                    <a:lnTo>
                      <a:pt x="279" y="331"/>
                    </a:lnTo>
                    <a:lnTo>
                      <a:pt x="284" y="325"/>
                    </a:lnTo>
                    <a:lnTo>
                      <a:pt x="286" y="317"/>
                    </a:lnTo>
                    <a:lnTo>
                      <a:pt x="292" y="302"/>
                    </a:lnTo>
                    <a:lnTo>
                      <a:pt x="299" y="282"/>
                    </a:lnTo>
                    <a:lnTo>
                      <a:pt x="294" y="280"/>
                    </a:lnTo>
                    <a:lnTo>
                      <a:pt x="284" y="280"/>
                    </a:lnTo>
                    <a:lnTo>
                      <a:pt x="277" y="276"/>
                    </a:lnTo>
                    <a:lnTo>
                      <a:pt x="279" y="270"/>
                    </a:lnTo>
                    <a:lnTo>
                      <a:pt x="273" y="270"/>
                    </a:lnTo>
                    <a:lnTo>
                      <a:pt x="269" y="263"/>
                    </a:lnTo>
                    <a:lnTo>
                      <a:pt x="262" y="257"/>
                    </a:lnTo>
                    <a:lnTo>
                      <a:pt x="262" y="250"/>
                    </a:lnTo>
                    <a:lnTo>
                      <a:pt x="262" y="246"/>
                    </a:lnTo>
                    <a:lnTo>
                      <a:pt x="256" y="240"/>
                    </a:lnTo>
                    <a:lnTo>
                      <a:pt x="249" y="225"/>
                    </a:lnTo>
                    <a:lnTo>
                      <a:pt x="245" y="218"/>
                    </a:lnTo>
                    <a:lnTo>
                      <a:pt x="241" y="212"/>
                    </a:lnTo>
                    <a:lnTo>
                      <a:pt x="239" y="205"/>
                    </a:lnTo>
                    <a:lnTo>
                      <a:pt x="228" y="199"/>
                    </a:lnTo>
                    <a:lnTo>
                      <a:pt x="226" y="193"/>
                    </a:lnTo>
                    <a:lnTo>
                      <a:pt x="215" y="180"/>
                    </a:lnTo>
                    <a:lnTo>
                      <a:pt x="222" y="178"/>
                    </a:lnTo>
                    <a:lnTo>
                      <a:pt x="218" y="171"/>
                    </a:lnTo>
                    <a:lnTo>
                      <a:pt x="220" y="163"/>
                    </a:lnTo>
                    <a:lnTo>
                      <a:pt x="220" y="158"/>
                    </a:lnTo>
                    <a:lnTo>
                      <a:pt x="215" y="143"/>
                    </a:lnTo>
                    <a:lnTo>
                      <a:pt x="215" y="139"/>
                    </a:lnTo>
                    <a:lnTo>
                      <a:pt x="203" y="118"/>
                    </a:lnTo>
                    <a:lnTo>
                      <a:pt x="222" y="17"/>
                    </a:lnTo>
                    <a:lnTo>
                      <a:pt x="224" y="13"/>
                    </a:lnTo>
                    <a:lnTo>
                      <a:pt x="207" y="11"/>
                    </a:lnTo>
                    <a:lnTo>
                      <a:pt x="155" y="0"/>
                    </a:lnTo>
                    <a:lnTo>
                      <a:pt x="153" y="4"/>
                    </a:lnTo>
                    <a:lnTo>
                      <a:pt x="102" y="24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68" name="Freeform 24"/>
              <p:cNvSpPr>
                <a:spLocks/>
              </p:cNvSpPr>
              <p:nvPr/>
            </p:nvSpPr>
            <p:spPr bwMode="auto">
              <a:xfrm>
                <a:off x="1751140" y="2142573"/>
                <a:ext cx="454406" cy="521480"/>
              </a:xfrm>
              <a:custGeom>
                <a:avLst/>
                <a:gdLst>
                  <a:gd name="T0" fmla="*/ 314 w 473"/>
                  <a:gd name="T1" fmla="*/ 145 h 598"/>
                  <a:gd name="T2" fmla="*/ 329 w 473"/>
                  <a:gd name="T3" fmla="*/ 38 h 598"/>
                  <a:gd name="T4" fmla="*/ 237 w 473"/>
                  <a:gd name="T5" fmla="*/ 24 h 598"/>
                  <a:gd name="T6" fmla="*/ 126 w 473"/>
                  <a:gd name="T7" fmla="*/ 6 h 598"/>
                  <a:gd name="T8" fmla="*/ 94 w 473"/>
                  <a:gd name="T9" fmla="*/ 0 h 598"/>
                  <a:gd name="T10" fmla="*/ 0 w 473"/>
                  <a:gd name="T11" fmla="*/ 532 h 598"/>
                  <a:gd name="T12" fmla="*/ 77 w 473"/>
                  <a:gd name="T13" fmla="*/ 547 h 598"/>
                  <a:gd name="T14" fmla="*/ 191 w 473"/>
                  <a:gd name="T15" fmla="*/ 566 h 598"/>
                  <a:gd name="T16" fmla="*/ 302 w 473"/>
                  <a:gd name="T17" fmla="*/ 583 h 598"/>
                  <a:gd name="T18" fmla="*/ 419 w 473"/>
                  <a:gd name="T19" fmla="*/ 598 h 598"/>
                  <a:gd name="T20" fmla="*/ 473 w 473"/>
                  <a:gd name="T21" fmla="*/ 167 h 598"/>
                  <a:gd name="T22" fmla="*/ 314 w 473"/>
                  <a:gd name="T23" fmla="*/ 145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3" h="598">
                    <a:moveTo>
                      <a:pt x="314" y="145"/>
                    </a:moveTo>
                    <a:lnTo>
                      <a:pt x="329" y="38"/>
                    </a:lnTo>
                    <a:lnTo>
                      <a:pt x="237" y="24"/>
                    </a:lnTo>
                    <a:lnTo>
                      <a:pt x="126" y="6"/>
                    </a:lnTo>
                    <a:lnTo>
                      <a:pt x="94" y="0"/>
                    </a:lnTo>
                    <a:lnTo>
                      <a:pt x="0" y="532"/>
                    </a:lnTo>
                    <a:lnTo>
                      <a:pt x="77" y="547"/>
                    </a:lnTo>
                    <a:lnTo>
                      <a:pt x="191" y="566"/>
                    </a:lnTo>
                    <a:lnTo>
                      <a:pt x="302" y="583"/>
                    </a:lnTo>
                    <a:lnTo>
                      <a:pt x="419" y="598"/>
                    </a:lnTo>
                    <a:lnTo>
                      <a:pt x="473" y="167"/>
                    </a:lnTo>
                    <a:lnTo>
                      <a:pt x="314" y="14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69" name="Freeform 25"/>
              <p:cNvSpPr>
                <a:spLocks/>
              </p:cNvSpPr>
              <p:nvPr/>
            </p:nvSpPr>
            <p:spPr bwMode="auto">
              <a:xfrm>
                <a:off x="1813585" y="1473717"/>
                <a:ext cx="838682" cy="473518"/>
              </a:xfrm>
              <a:custGeom>
                <a:avLst/>
                <a:gdLst>
                  <a:gd name="T0" fmla="*/ 12 w 873"/>
                  <a:gd name="T1" fmla="*/ 126 h 543"/>
                  <a:gd name="T2" fmla="*/ 17 w 873"/>
                  <a:gd name="T3" fmla="*/ 145 h 543"/>
                  <a:gd name="T4" fmla="*/ 15 w 873"/>
                  <a:gd name="T5" fmla="*/ 158 h 543"/>
                  <a:gd name="T6" fmla="*/ 12 w 873"/>
                  <a:gd name="T7" fmla="*/ 167 h 543"/>
                  <a:gd name="T8" fmla="*/ 25 w 873"/>
                  <a:gd name="T9" fmla="*/ 186 h 543"/>
                  <a:gd name="T10" fmla="*/ 38 w 873"/>
                  <a:gd name="T11" fmla="*/ 199 h 543"/>
                  <a:gd name="T12" fmla="*/ 46 w 873"/>
                  <a:gd name="T13" fmla="*/ 212 h 543"/>
                  <a:gd name="T14" fmla="*/ 59 w 873"/>
                  <a:gd name="T15" fmla="*/ 233 h 543"/>
                  <a:gd name="T16" fmla="*/ 59 w 873"/>
                  <a:gd name="T17" fmla="*/ 244 h 543"/>
                  <a:gd name="T18" fmla="*/ 70 w 873"/>
                  <a:gd name="T19" fmla="*/ 257 h 543"/>
                  <a:gd name="T20" fmla="*/ 74 w 873"/>
                  <a:gd name="T21" fmla="*/ 263 h 543"/>
                  <a:gd name="T22" fmla="*/ 91 w 873"/>
                  <a:gd name="T23" fmla="*/ 267 h 543"/>
                  <a:gd name="T24" fmla="*/ 89 w 873"/>
                  <a:gd name="T25" fmla="*/ 289 h 543"/>
                  <a:gd name="T26" fmla="*/ 81 w 873"/>
                  <a:gd name="T27" fmla="*/ 312 h 543"/>
                  <a:gd name="T28" fmla="*/ 78 w 873"/>
                  <a:gd name="T29" fmla="*/ 325 h 543"/>
                  <a:gd name="T30" fmla="*/ 78 w 873"/>
                  <a:gd name="T31" fmla="*/ 338 h 543"/>
                  <a:gd name="T32" fmla="*/ 68 w 873"/>
                  <a:gd name="T33" fmla="*/ 353 h 543"/>
                  <a:gd name="T34" fmla="*/ 66 w 873"/>
                  <a:gd name="T35" fmla="*/ 368 h 543"/>
                  <a:gd name="T36" fmla="*/ 59 w 873"/>
                  <a:gd name="T37" fmla="*/ 382 h 543"/>
                  <a:gd name="T38" fmla="*/ 74 w 873"/>
                  <a:gd name="T39" fmla="*/ 393 h 543"/>
                  <a:gd name="T40" fmla="*/ 108 w 873"/>
                  <a:gd name="T41" fmla="*/ 378 h 543"/>
                  <a:gd name="T42" fmla="*/ 117 w 873"/>
                  <a:gd name="T43" fmla="*/ 389 h 543"/>
                  <a:gd name="T44" fmla="*/ 119 w 873"/>
                  <a:gd name="T45" fmla="*/ 423 h 543"/>
                  <a:gd name="T46" fmla="*/ 130 w 873"/>
                  <a:gd name="T47" fmla="*/ 442 h 543"/>
                  <a:gd name="T48" fmla="*/ 132 w 873"/>
                  <a:gd name="T49" fmla="*/ 457 h 543"/>
                  <a:gd name="T50" fmla="*/ 130 w 873"/>
                  <a:gd name="T51" fmla="*/ 474 h 543"/>
                  <a:gd name="T52" fmla="*/ 143 w 873"/>
                  <a:gd name="T53" fmla="*/ 477 h 543"/>
                  <a:gd name="T54" fmla="*/ 155 w 873"/>
                  <a:gd name="T55" fmla="*/ 496 h 543"/>
                  <a:gd name="T56" fmla="*/ 156 w 873"/>
                  <a:gd name="T57" fmla="*/ 509 h 543"/>
                  <a:gd name="T58" fmla="*/ 158 w 873"/>
                  <a:gd name="T59" fmla="*/ 524 h 543"/>
                  <a:gd name="T60" fmla="*/ 168 w 873"/>
                  <a:gd name="T61" fmla="*/ 530 h 543"/>
                  <a:gd name="T62" fmla="*/ 177 w 873"/>
                  <a:gd name="T63" fmla="*/ 519 h 543"/>
                  <a:gd name="T64" fmla="*/ 198 w 873"/>
                  <a:gd name="T65" fmla="*/ 524 h 543"/>
                  <a:gd name="T66" fmla="*/ 211 w 873"/>
                  <a:gd name="T67" fmla="*/ 519 h 543"/>
                  <a:gd name="T68" fmla="*/ 230 w 873"/>
                  <a:gd name="T69" fmla="*/ 523 h 543"/>
                  <a:gd name="T70" fmla="*/ 250 w 873"/>
                  <a:gd name="T71" fmla="*/ 526 h 543"/>
                  <a:gd name="T72" fmla="*/ 269 w 873"/>
                  <a:gd name="T73" fmla="*/ 528 h 543"/>
                  <a:gd name="T74" fmla="*/ 281 w 873"/>
                  <a:gd name="T75" fmla="*/ 509 h 543"/>
                  <a:gd name="T76" fmla="*/ 292 w 873"/>
                  <a:gd name="T77" fmla="*/ 524 h 543"/>
                  <a:gd name="T78" fmla="*/ 303 w 873"/>
                  <a:gd name="T79" fmla="*/ 538 h 543"/>
                  <a:gd name="T80" fmla="*/ 316 w 873"/>
                  <a:gd name="T81" fmla="*/ 485 h 543"/>
                  <a:gd name="T82" fmla="*/ 591 w 873"/>
                  <a:gd name="T83" fmla="*/ 521 h 543"/>
                  <a:gd name="T84" fmla="*/ 841 w 873"/>
                  <a:gd name="T85" fmla="*/ 543 h 543"/>
                  <a:gd name="T86" fmla="*/ 850 w 873"/>
                  <a:gd name="T87" fmla="*/ 442 h 543"/>
                  <a:gd name="T88" fmla="*/ 873 w 873"/>
                  <a:gd name="T89" fmla="*/ 117 h 543"/>
                  <a:gd name="T90" fmla="*/ 683 w 873"/>
                  <a:gd name="T91" fmla="*/ 101 h 543"/>
                  <a:gd name="T92" fmla="*/ 469 w 873"/>
                  <a:gd name="T93" fmla="*/ 75 h 543"/>
                  <a:gd name="T94" fmla="*/ 125 w 873"/>
                  <a:gd name="T95" fmla="*/ 21 h 543"/>
                  <a:gd name="T96" fmla="*/ 19 w 873"/>
                  <a:gd name="T97" fmla="*/ 4 h 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73" h="543">
                    <a:moveTo>
                      <a:pt x="0" y="105"/>
                    </a:moveTo>
                    <a:lnTo>
                      <a:pt x="12" y="126"/>
                    </a:lnTo>
                    <a:lnTo>
                      <a:pt x="12" y="130"/>
                    </a:lnTo>
                    <a:lnTo>
                      <a:pt x="17" y="145"/>
                    </a:lnTo>
                    <a:lnTo>
                      <a:pt x="17" y="150"/>
                    </a:lnTo>
                    <a:lnTo>
                      <a:pt x="15" y="158"/>
                    </a:lnTo>
                    <a:lnTo>
                      <a:pt x="19" y="165"/>
                    </a:lnTo>
                    <a:lnTo>
                      <a:pt x="12" y="167"/>
                    </a:lnTo>
                    <a:lnTo>
                      <a:pt x="23" y="180"/>
                    </a:lnTo>
                    <a:lnTo>
                      <a:pt x="25" y="186"/>
                    </a:lnTo>
                    <a:lnTo>
                      <a:pt x="36" y="192"/>
                    </a:lnTo>
                    <a:lnTo>
                      <a:pt x="38" y="199"/>
                    </a:lnTo>
                    <a:lnTo>
                      <a:pt x="42" y="205"/>
                    </a:lnTo>
                    <a:lnTo>
                      <a:pt x="46" y="212"/>
                    </a:lnTo>
                    <a:lnTo>
                      <a:pt x="53" y="227"/>
                    </a:lnTo>
                    <a:lnTo>
                      <a:pt x="59" y="233"/>
                    </a:lnTo>
                    <a:lnTo>
                      <a:pt x="59" y="237"/>
                    </a:lnTo>
                    <a:lnTo>
                      <a:pt x="59" y="244"/>
                    </a:lnTo>
                    <a:lnTo>
                      <a:pt x="66" y="250"/>
                    </a:lnTo>
                    <a:lnTo>
                      <a:pt x="70" y="257"/>
                    </a:lnTo>
                    <a:lnTo>
                      <a:pt x="76" y="257"/>
                    </a:lnTo>
                    <a:lnTo>
                      <a:pt x="74" y="263"/>
                    </a:lnTo>
                    <a:lnTo>
                      <a:pt x="81" y="267"/>
                    </a:lnTo>
                    <a:lnTo>
                      <a:pt x="91" y="267"/>
                    </a:lnTo>
                    <a:lnTo>
                      <a:pt x="96" y="269"/>
                    </a:lnTo>
                    <a:lnTo>
                      <a:pt x="89" y="289"/>
                    </a:lnTo>
                    <a:lnTo>
                      <a:pt x="83" y="304"/>
                    </a:lnTo>
                    <a:lnTo>
                      <a:pt x="81" y="312"/>
                    </a:lnTo>
                    <a:lnTo>
                      <a:pt x="76" y="318"/>
                    </a:lnTo>
                    <a:lnTo>
                      <a:pt x="78" y="325"/>
                    </a:lnTo>
                    <a:lnTo>
                      <a:pt x="74" y="333"/>
                    </a:lnTo>
                    <a:lnTo>
                      <a:pt x="78" y="338"/>
                    </a:lnTo>
                    <a:lnTo>
                      <a:pt x="76" y="353"/>
                    </a:lnTo>
                    <a:lnTo>
                      <a:pt x="68" y="353"/>
                    </a:lnTo>
                    <a:lnTo>
                      <a:pt x="64" y="361"/>
                    </a:lnTo>
                    <a:lnTo>
                      <a:pt x="66" y="368"/>
                    </a:lnTo>
                    <a:lnTo>
                      <a:pt x="61" y="374"/>
                    </a:lnTo>
                    <a:lnTo>
                      <a:pt x="59" y="382"/>
                    </a:lnTo>
                    <a:lnTo>
                      <a:pt x="68" y="383"/>
                    </a:lnTo>
                    <a:lnTo>
                      <a:pt x="74" y="393"/>
                    </a:lnTo>
                    <a:lnTo>
                      <a:pt x="81" y="393"/>
                    </a:lnTo>
                    <a:lnTo>
                      <a:pt x="108" y="378"/>
                    </a:lnTo>
                    <a:lnTo>
                      <a:pt x="109" y="383"/>
                    </a:lnTo>
                    <a:lnTo>
                      <a:pt x="117" y="389"/>
                    </a:lnTo>
                    <a:lnTo>
                      <a:pt x="117" y="404"/>
                    </a:lnTo>
                    <a:lnTo>
                      <a:pt x="119" y="423"/>
                    </a:lnTo>
                    <a:lnTo>
                      <a:pt x="125" y="436"/>
                    </a:lnTo>
                    <a:lnTo>
                      <a:pt x="130" y="442"/>
                    </a:lnTo>
                    <a:lnTo>
                      <a:pt x="132" y="449"/>
                    </a:lnTo>
                    <a:lnTo>
                      <a:pt x="132" y="457"/>
                    </a:lnTo>
                    <a:lnTo>
                      <a:pt x="128" y="466"/>
                    </a:lnTo>
                    <a:lnTo>
                      <a:pt x="130" y="474"/>
                    </a:lnTo>
                    <a:lnTo>
                      <a:pt x="136" y="479"/>
                    </a:lnTo>
                    <a:lnTo>
                      <a:pt x="143" y="477"/>
                    </a:lnTo>
                    <a:lnTo>
                      <a:pt x="151" y="485"/>
                    </a:lnTo>
                    <a:lnTo>
                      <a:pt x="155" y="496"/>
                    </a:lnTo>
                    <a:lnTo>
                      <a:pt x="153" y="504"/>
                    </a:lnTo>
                    <a:lnTo>
                      <a:pt x="156" y="509"/>
                    </a:lnTo>
                    <a:lnTo>
                      <a:pt x="155" y="517"/>
                    </a:lnTo>
                    <a:lnTo>
                      <a:pt x="158" y="524"/>
                    </a:lnTo>
                    <a:lnTo>
                      <a:pt x="166" y="530"/>
                    </a:lnTo>
                    <a:lnTo>
                      <a:pt x="168" y="530"/>
                    </a:lnTo>
                    <a:lnTo>
                      <a:pt x="170" y="523"/>
                    </a:lnTo>
                    <a:lnTo>
                      <a:pt x="177" y="519"/>
                    </a:lnTo>
                    <a:lnTo>
                      <a:pt x="190" y="521"/>
                    </a:lnTo>
                    <a:lnTo>
                      <a:pt x="198" y="524"/>
                    </a:lnTo>
                    <a:lnTo>
                      <a:pt x="203" y="524"/>
                    </a:lnTo>
                    <a:lnTo>
                      <a:pt x="211" y="519"/>
                    </a:lnTo>
                    <a:lnTo>
                      <a:pt x="215" y="517"/>
                    </a:lnTo>
                    <a:lnTo>
                      <a:pt x="230" y="523"/>
                    </a:lnTo>
                    <a:lnTo>
                      <a:pt x="243" y="523"/>
                    </a:lnTo>
                    <a:lnTo>
                      <a:pt x="250" y="526"/>
                    </a:lnTo>
                    <a:lnTo>
                      <a:pt x="256" y="524"/>
                    </a:lnTo>
                    <a:lnTo>
                      <a:pt x="269" y="528"/>
                    </a:lnTo>
                    <a:lnTo>
                      <a:pt x="269" y="523"/>
                    </a:lnTo>
                    <a:lnTo>
                      <a:pt x="281" y="509"/>
                    </a:lnTo>
                    <a:lnTo>
                      <a:pt x="288" y="511"/>
                    </a:lnTo>
                    <a:lnTo>
                      <a:pt x="292" y="524"/>
                    </a:lnTo>
                    <a:lnTo>
                      <a:pt x="296" y="532"/>
                    </a:lnTo>
                    <a:lnTo>
                      <a:pt x="303" y="538"/>
                    </a:lnTo>
                    <a:lnTo>
                      <a:pt x="311" y="491"/>
                    </a:lnTo>
                    <a:lnTo>
                      <a:pt x="316" y="485"/>
                    </a:lnTo>
                    <a:lnTo>
                      <a:pt x="455" y="506"/>
                    </a:lnTo>
                    <a:lnTo>
                      <a:pt x="591" y="521"/>
                    </a:lnTo>
                    <a:lnTo>
                      <a:pt x="739" y="536"/>
                    </a:lnTo>
                    <a:lnTo>
                      <a:pt x="841" y="543"/>
                    </a:lnTo>
                    <a:lnTo>
                      <a:pt x="844" y="536"/>
                    </a:lnTo>
                    <a:lnTo>
                      <a:pt x="850" y="442"/>
                    </a:lnTo>
                    <a:lnTo>
                      <a:pt x="873" y="120"/>
                    </a:lnTo>
                    <a:lnTo>
                      <a:pt x="873" y="117"/>
                    </a:lnTo>
                    <a:lnTo>
                      <a:pt x="822" y="113"/>
                    </a:lnTo>
                    <a:lnTo>
                      <a:pt x="683" y="101"/>
                    </a:lnTo>
                    <a:lnTo>
                      <a:pt x="572" y="88"/>
                    </a:lnTo>
                    <a:lnTo>
                      <a:pt x="469" y="75"/>
                    </a:lnTo>
                    <a:lnTo>
                      <a:pt x="307" y="53"/>
                    </a:lnTo>
                    <a:lnTo>
                      <a:pt x="125" y="21"/>
                    </a:lnTo>
                    <a:lnTo>
                      <a:pt x="21" y="0"/>
                    </a:lnTo>
                    <a:lnTo>
                      <a:pt x="19" y="4"/>
                    </a:lnTo>
                    <a:lnTo>
                      <a:pt x="0" y="10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70" name="Freeform 26"/>
              <p:cNvSpPr>
                <a:spLocks/>
              </p:cNvSpPr>
              <p:nvPr/>
            </p:nvSpPr>
            <p:spPr bwMode="auto">
              <a:xfrm>
                <a:off x="2052796" y="1896657"/>
                <a:ext cx="568728" cy="426428"/>
              </a:xfrm>
              <a:custGeom>
                <a:avLst/>
                <a:gdLst>
                  <a:gd name="T0" fmla="*/ 159 w 592"/>
                  <a:gd name="T1" fmla="*/ 449 h 489"/>
                  <a:gd name="T2" fmla="*/ 236 w 592"/>
                  <a:gd name="T3" fmla="*/ 459 h 489"/>
                  <a:gd name="T4" fmla="*/ 366 w 592"/>
                  <a:gd name="T5" fmla="*/ 472 h 489"/>
                  <a:gd name="T6" fmla="*/ 436 w 592"/>
                  <a:gd name="T7" fmla="*/ 479 h 489"/>
                  <a:gd name="T8" fmla="*/ 562 w 592"/>
                  <a:gd name="T9" fmla="*/ 489 h 489"/>
                  <a:gd name="T10" fmla="*/ 577 w 592"/>
                  <a:gd name="T11" fmla="*/ 273 h 489"/>
                  <a:gd name="T12" fmla="*/ 592 w 592"/>
                  <a:gd name="T13" fmla="*/ 58 h 489"/>
                  <a:gd name="T14" fmla="*/ 490 w 592"/>
                  <a:gd name="T15" fmla="*/ 51 h 489"/>
                  <a:gd name="T16" fmla="*/ 342 w 592"/>
                  <a:gd name="T17" fmla="*/ 36 h 489"/>
                  <a:gd name="T18" fmla="*/ 206 w 592"/>
                  <a:gd name="T19" fmla="*/ 21 h 489"/>
                  <a:gd name="T20" fmla="*/ 67 w 592"/>
                  <a:gd name="T21" fmla="*/ 0 h 489"/>
                  <a:gd name="T22" fmla="*/ 62 w 592"/>
                  <a:gd name="T23" fmla="*/ 6 h 489"/>
                  <a:gd name="T24" fmla="*/ 54 w 592"/>
                  <a:gd name="T25" fmla="*/ 53 h 489"/>
                  <a:gd name="T26" fmla="*/ 15 w 592"/>
                  <a:gd name="T27" fmla="*/ 320 h 489"/>
                  <a:gd name="T28" fmla="*/ 0 w 592"/>
                  <a:gd name="T29" fmla="*/ 427 h 489"/>
                  <a:gd name="T30" fmla="*/ 159 w 592"/>
                  <a:gd name="T31" fmla="*/ 449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92" h="489">
                    <a:moveTo>
                      <a:pt x="159" y="449"/>
                    </a:moveTo>
                    <a:lnTo>
                      <a:pt x="236" y="459"/>
                    </a:lnTo>
                    <a:lnTo>
                      <a:pt x="366" y="472"/>
                    </a:lnTo>
                    <a:lnTo>
                      <a:pt x="436" y="479"/>
                    </a:lnTo>
                    <a:lnTo>
                      <a:pt x="562" y="489"/>
                    </a:lnTo>
                    <a:lnTo>
                      <a:pt x="577" y="273"/>
                    </a:lnTo>
                    <a:lnTo>
                      <a:pt x="592" y="58"/>
                    </a:lnTo>
                    <a:lnTo>
                      <a:pt x="490" y="51"/>
                    </a:lnTo>
                    <a:lnTo>
                      <a:pt x="342" y="36"/>
                    </a:lnTo>
                    <a:lnTo>
                      <a:pt x="206" y="21"/>
                    </a:lnTo>
                    <a:lnTo>
                      <a:pt x="67" y="0"/>
                    </a:lnTo>
                    <a:lnTo>
                      <a:pt x="62" y="6"/>
                    </a:lnTo>
                    <a:lnTo>
                      <a:pt x="54" y="53"/>
                    </a:lnTo>
                    <a:lnTo>
                      <a:pt x="15" y="320"/>
                    </a:lnTo>
                    <a:lnTo>
                      <a:pt x="0" y="427"/>
                    </a:lnTo>
                    <a:lnTo>
                      <a:pt x="159" y="449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71" name="Freeform 27"/>
              <p:cNvSpPr>
                <a:spLocks/>
              </p:cNvSpPr>
              <p:nvPr/>
            </p:nvSpPr>
            <p:spPr bwMode="auto">
              <a:xfrm>
                <a:off x="2079696" y="2664053"/>
                <a:ext cx="564886" cy="536305"/>
              </a:xfrm>
              <a:custGeom>
                <a:avLst/>
                <a:gdLst>
                  <a:gd name="T0" fmla="*/ 227 w 588"/>
                  <a:gd name="T1" fmla="*/ 577 h 615"/>
                  <a:gd name="T2" fmla="*/ 223 w 588"/>
                  <a:gd name="T3" fmla="*/ 564 h 615"/>
                  <a:gd name="T4" fmla="*/ 223 w 588"/>
                  <a:gd name="T5" fmla="*/ 560 h 615"/>
                  <a:gd name="T6" fmla="*/ 293 w 588"/>
                  <a:gd name="T7" fmla="*/ 568 h 615"/>
                  <a:gd name="T8" fmla="*/ 381 w 588"/>
                  <a:gd name="T9" fmla="*/ 575 h 615"/>
                  <a:gd name="T10" fmla="*/ 460 w 588"/>
                  <a:gd name="T11" fmla="*/ 581 h 615"/>
                  <a:gd name="T12" fmla="*/ 539 w 588"/>
                  <a:gd name="T13" fmla="*/ 586 h 615"/>
                  <a:gd name="T14" fmla="*/ 543 w 588"/>
                  <a:gd name="T15" fmla="*/ 586 h 615"/>
                  <a:gd name="T16" fmla="*/ 549 w 588"/>
                  <a:gd name="T17" fmla="*/ 579 h 615"/>
                  <a:gd name="T18" fmla="*/ 556 w 588"/>
                  <a:gd name="T19" fmla="*/ 468 h 615"/>
                  <a:gd name="T20" fmla="*/ 566 w 588"/>
                  <a:gd name="T21" fmla="*/ 370 h 615"/>
                  <a:gd name="T22" fmla="*/ 581 w 588"/>
                  <a:gd name="T23" fmla="*/ 109 h 615"/>
                  <a:gd name="T24" fmla="*/ 583 w 588"/>
                  <a:gd name="T25" fmla="*/ 103 h 615"/>
                  <a:gd name="T26" fmla="*/ 586 w 588"/>
                  <a:gd name="T27" fmla="*/ 101 h 615"/>
                  <a:gd name="T28" fmla="*/ 588 w 588"/>
                  <a:gd name="T29" fmla="*/ 47 h 615"/>
                  <a:gd name="T30" fmla="*/ 494 w 588"/>
                  <a:gd name="T31" fmla="*/ 41 h 615"/>
                  <a:gd name="T32" fmla="*/ 342 w 588"/>
                  <a:gd name="T33" fmla="*/ 28 h 615"/>
                  <a:gd name="T34" fmla="*/ 218 w 588"/>
                  <a:gd name="T35" fmla="*/ 15 h 615"/>
                  <a:gd name="T36" fmla="*/ 77 w 588"/>
                  <a:gd name="T37" fmla="*/ 0 h 615"/>
                  <a:gd name="T38" fmla="*/ 2 w 588"/>
                  <a:gd name="T39" fmla="*/ 603 h 615"/>
                  <a:gd name="T40" fmla="*/ 0 w 588"/>
                  <a:gd name="T41" fmla="*/ 607 h 615"/>
                  <a:gd name="T42" fmla="*/ 71 w 588"/>
                  <a:gd name="T43" fmla="*/ 615 h 615"/>
                  <a:gd name="T44" fmla="*/ 77 w 588"/>
                  <a:gd name="T45" fmla="*/ 613 h 615"/>
                  <a:gd name="T46" fmla="*/ 81 w 588"/>
                  <a:gd name="T47" fmla="*/ 577 h 615"/>
                  <a:gd name="T48" fmla="*/ 84 w 588"/>
                  <a:gd name="T49" fmla="*/ 568 h 615"/>
                  <a:gd name="T50" fmla="*/ 231 w 588"/>
                  <a:gd name="T51" fmla="*/ 584 h 615"/>
                  <a:gd name="T52" fmla="*/ 233 w 588"/>
                  <a:gd name="T53" fmla="*/ 584 h 615"/>
                  <a:gd name="T54" fmla="*/ 233 w 588"/>
                  <a:gd name="T55" fmla="*/ 581 h 615"/>
                  <a:gd name="T56" fmla="*/ 227 w 588"/>
                  <a:gd name="T57" fmla="*/ 577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88" h="615">
                    <a:moveTo>
                      <a:pt x="227" y="577"/>
                    </a:moveTo>
                    <a:lnTo>
                      <a:pt x="223" y="564"/>
                    </a:lnTo>
                    <a:lnTo>
                      <a:pt x="223" y="560"/>
                    </a:lnTo>
                    <a:lnTo>
                      <a:pt x="293" y="568"/>
                    </a:lnTo>
                    <a:lnTo>
                      <a:pt x="381" y="575"/>
                    </a:lnTo>
                    <a:lnTo>
                      <a:pt x="460" y="581"/>
                    </a:lnTo>
                    <a:lnTo>
                      <a:pt x="539" y="586"/>
                    </a:lnTo>
                    <a:lnTo>
                      <a:pt x="543" y="586"/>
                    </a:lnTo>
                    <a:lnTo>
                      <a:pt x="549" y="579"/>
                    </a:lnTo>
                    <a:lnTo>
                      <a:pt x="556" y="468"/>
                    </a:lnTo>
                    <a:lnTo>
                      <a:pt x="566" y="370"/>
                    </a:lnTo>
                    <a:lnTo>
                      <a:pt x="581" y="109"/>
                    </a:lnTo>
                    <a:lnTo>
                      <a:pt x="583" y="103"/>
                    </a:lnTo>
                    <a:lnTo>
                      <a:pt x="586" y="101"/>
                    </a:lnTo>
                    <a:lnTo>
                      <a:pt x="588" y="47"/>
                    </a:lnTo>
                    <a:lnTo>
                      <a:pt x="494" y="41"/>
                    </a:lnTo>
                    <a:lnTo>
                      <a:pt x="342" y="28"/>
                    </a:lnTo>
                    <a:lnTo>
                      <a:pt x="218" y="15"/>
                    </a:lnTo>
                    <a:lnTo>
                      <a:pt x="77" y="0"/>
                    </a:lnTo>
                    <a:lnTo>
                      <a:pt x="2" y="603"/>
                    </a:lnTo>
                    <a:lnTo>
                      <a:pt x="0" y="607"/>
                    </a:lnTo>
                    <a:lnTo>
                      <a:pt x="71" y="615"/>
                    </a:lnTo>
                    <a:lnTo>
                      <a:pt x="77" y="613"/>
                    </a:lnTo>
                    <a:lnTo>
                      <a:pt x="81" y="577"/>
                    </a:lnTo>
                    <a:lnTo>
                      <a:pt x="84" y="568"/>
                    </a:lnTo>
                    <a:lnTo>
                      <a:pt x="231" y="584"/>
                    </a:lnTo>
                    <a:lnTo>
                      <a:pt x="233" y="584"/>
                    </a:lnTo>
                    <a:lnTo>
                      <a:pt x="233" y="581"/>
                    </a:lnTo>
                    <a:lnTo>
                      <a:pt x="227" y="577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72" name="Freeform 28"/>
              <p:cNvSpPr>
                <a:spLocks/>
              </p:cNvSpPr>
              <p:nvPr/>
            </p:nvSpPr>
            <p:spPr bwMode="auto">
              <a:xfrm>
                <a:off x="2153669" y="2288203"/>
                <a:ext cx="591785" cy="421196"/>
              </a:xfrm>
              <a:custGeom>
                <a:avLst/>
                <a:gdLst>
                  <a:gd name="T0" fmla="*/ 611 w 616"/>
                  <a:gd name="T1" fmla="*/ 158 h 483"/>
                  <a:gd name="T2" fmla="*/ 616 w 616"/>
                  <a:gd name="T3" fmla="*/ 53 h 483"/>
                  <a:gd name="T4" fmla="*/ 609 w 616"/>
                  <a:gd name="T5" fmla="*/ 49 h 483"/>
                  <a:gd name="T6" fmla="*/ 530 w 616"/>
                  <a:gd name="T7" fmla="*/ 45 h 483"/>
                  <a:gd name="T8" fmla="*/ 457 w 616"/>
                  <a:gd name="T9" fmla="*/ 40 h 483"/>
                  <a:gd name="T10" fmla="*/ 331 w 616"/>
                  <a:gd name="T11" fmla="*/ 30 h 483"/>
                  <a:gd name="T12" fmla="*/ 261 w 616"/>
                  <a:gd name="T13" fmla="*/ 23 h 483"/>
                  <a:gd name="T14" fmla="*/ 131 w 616"/>
                  <a:gd name="T15" fmla="*/ 10 h 483"/>
                  <a:gd name="T16" fmla="*/ 54 w 616"/>
                  <a:gd name="T17" fmla="*/ 0 h 483"/>
                  <a:gd name="T18" fmla="*/ 0 w 616"/>
                  <a:gd name="T19" fmla="*/ 431 h 483"/>
                  <a:gd name="T20" fmla="*/ 141 w 616"/>
                  <a:gd name="T21" fmla="*/ 446 h 483"/>
                  <a:gd name="T22" fmla="*/ 265 w 616"/>
                  <a:gd name="T23" fmla="*/ 459 h 483"/>
                  <a:gd name="T24" fmla="*/ 417 w 616"/>
                  <a:gd name="T25" fmla="*/ 472 h 483"/>
                  <a:gd name="T26" fmla="*/ 511 w 616"/>
                  <a:gd name="T27" fmla="*/ 478 h 483"/>
                  <a:gd name="T28" fmla="*/ 596 w 616"/>
                  <a:gd name="T29" fmla="*/ 483 h 483"/>
                  <a:gd name="T30" fmla="*/ 611 w 616"/>
                  <a:gd name="T31" fmla="*/ 158 h 4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16" h="483">
                    <a:moveTo>
                      <a:pt x="611" y="158"/>
                    </a:moveTo>
                    <a:lnTo>
                      <a:pt x="616" y="53"/>
                    </a:lnTo>
                    <a:lnTo>
                      <a:pt x="609" y="49"/>
                    </a:lnTo>
                    <a:lnTo>
                      <a:pt x="530" y="45"/>
                    </a:lnTo>
                    <a:lnTo>
                      <a:pt x="457" y="40"/>
                    </a:lnTo>
                    <a:lnTo>
                      <a:pt x="331" y="30"/>
                    </a:lnTo>
                    <a:lnTo>
                      <a:pt x="261" y="23"/>
                    </a:lnTo>
                    <a:lnTo>
                      <a:pt x="131" y="10"/>
                    </a:lnTo>
                    <a:lnTo>
                      <a:pt x="54" y="0"/>
                    </a:lnTo>
                    <a:lnTo>
                      <a:pt x="0" y="431"/>
                    </a:lnTo>
                    <a:lnTo>
                      <a:pt x="141" y="446"/>
                    </a:lnTo>
                    <a:lnTo>
                      <a:pt x="265" y="459"/>
                    </a:lnTo>
                    <a:lnTo>
                      <a:pt x="417" y="472"/>
                    </a:lnTo>
                    <a:lnTo>
                      <a:pt x="511" y="478"/>
                    </a:lnTo>
                    <a:lnTo>
                      <a:pt x="596" y="483"/>
                    </a:lnTo>
                    <a:lnTo>
                      <a:pt x="611" y="15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73" name="Freeform 29"/>
              <p:cNvSpPr>
                <a:spLocks/>
              </p:cNvSpPr>
              <p:nvPr/>
            </p:nvSpPr>
            <p:spPr bwMode="auto">
              <a:xfrm>
                <a:off x="2592704" y="2134724"/>
                <a:ext cx="675365" cy="300854"/>
              </a:xfrm>
              <a:custGeom>
                <a:avLst/>
                <a:gdLst>
                  <a:gd name="T0" fmla="*/ 565 w 703"/>
                  <a:gd name="T1" fmla="*/ 345 h 345"/>
                  <a:gd name="T2" fmla="*/ 695 w 703"/>
                  <a:gd name="T3" fmla="*/ 338 h 345"/>
                  <a:gd name="T4" fmla="*/ 690 w 703"/>
                  <a:gd name="T5" fmla="*/ 325 h 345"/>
                  <a:gd name="T6" fmla="*/ 682 w 703"/>
                  <a:gd name="T7" fmla="*/ 314 h 345"/>
                  <a:gd name="T8" fmla="*/ 671 w 703"/>
                  <a:gd name="T9" fmla="*/ 293 h 345"/>
                  <a:gd name="T10" fmla="*/ 665 w 703"/>
                  <a:gd name="T11" fmla="*/ 280 h 345"/>
                  <a:gd name="T12" fmla="*/ 656 w 703"/>
                  <a:gd name="T13" fmla="*/ 268 h 345"/>
                  <a:gd name="T14" fmla="*/ 656 w 703"/>
                  <a:gd name="T15" fmla="*/ 233 h 345"/>
                  <a:gd name="T16" fmla="*/ 658 w 703"/>
                  <a:gd name="T17" fmla="*/ 216 h 345"/>
                  <a:gd name="T18" fmla="*/ 654 w 703"/>
                  <a:gd name="T19" fmla="*/ 201 h 345"/>
                  <a:gd name="T20" fmla="*/ 652 w 703"/>
                  <a:gd name="T21" fmla="*/ 188 h 345"/>
                  <a:gd name="T22" fmla="*/ 644 w 703"/>
                  <a:gd name="T23" fmla="*/ 176 h 345"/>
                  <a:gd name="T24" fmla="*/ 639 w 703"/>
                  <a:gd name="T25" fmla="*/ 174 h 345"/>
                  <a:gd name="T26" fmla="*/ 637 w 703"/>
                  <a:gd name="T27" fmla="*/ 159 h 345"/>
                  <a:gd name="T28" fmla="*/ 637 w 703"/>
                  <a:gd name="T29" fmla="*/ 146 h 345"/>
                  <a:gd name="T30" fmla="*/ 633 w 703"/>
                  <a:gd name="T31" fmla="*/ 133 h 345"/>
                  <a:gd name="T32" fmla="*/ 624 w 703"/>
                  <a:gd name="T33" fmla="*/ 114 h 345"/>
                  <a:gd name="T34" fmla="*/ 618 w 703"/>
                  <a:gd name="T35" fmla="*/ 101 h 345"/>
                  <a:gd name="T36" fmla="*/ 612 w 703"/>
                  <a:gd name="T37" fmla="*/ 86 h 345"/>
                  <a:gd name="T38" fmla="*/ 612 w 703"/>
                  <a:gd name="T39" fmla="*/ 75 h 345"/>
                  <a:gd name="T40" fmla="*/ 599 w 703"/>
                  <a:gd name="T41" fmla="*/ 71 h 345"/>
                  <a:gd name="T42" fmla="*/ 590 w 703"/>
                  <a:gd name="T43" fmla="*/ 58 h 345"/>
                  <a:gd name="T44" fmla="*/ 575 w 703"/>
                  <a:gd name="T45" fmla="*/ 48 h 345"/>
                  <a:gd name="T46" fmla="*/ 567 w 703"/>
                  <a:gd name="T47" fmla="*/ 47 h 345"/>
                  <a:gd name="T48" fmla="*/ 554 w 703"/>
                  <a:gd name="T49" fmla="*/ 43 h 345"/>
                  <a:gd name="T50" fmla="*/ 513 w 703"/>
                  <a:gd name="T51" fmla="*/ 37 h 345"/>
                  <a:gd name="T52" fmla="*/ 492 w 703"/>
                  <a:gd name="T53" fmla="*/ 41 h 345"/>
                  <a:gd name="T54" fmla="*/ 456 w 703"/>
                  <a:gd name="T55" fmla="*/ 28 h 345"/>
                  <a:gd name="T56" fmla="*/ 361 w 703"/>
                  <a:gd name="T57" fmla="*/ 18 h 345"/>
                  <a:gd name="T58" fmla="*/ 96 w 703"/>
                  <a:gd name="T59" fmla="*/ 5 h 345"/>
                  <a:gd name="T60" fmla="*/ 0 w 703"/>
                  <a:gd name="T61" fmla="*/ 216 h 345"/>
                  <a:gd name="T62" fmla="*/ 152 w 703"/>
                  <a:gd name="T63" fmla="*/ 225 h 345"/>
                  <a:gd name="T64" fmla="*/ 154 w 703"/>
                  <a:gd name="T65" fmla="*/ 334 h 345"/>
                  <a:gd name="T66" fmla="*/ 460 w 703"/>
                  <a:gd name="T67" fmla="*/ 34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03" h="345">
                    <a:moveTo>
                      <a:pt x="460" y="344"/>
                    </a:moveTo>
                    <a:lnTo>
                      <a:pt x="565" y="345"/>
                    </a:lnTo>
                    <a:lnTo>
                      <a:pt x="703" y="344"/>
                    </a:lnTo>
                    <a:lnTo>
                      <a:pt x="695" y="338"/>
                    </a:lnTo>
                    <a:lnTo>
                      <a:pt x="695" y="330"/>
                    </a:lnTo>
                    <a:lnTo>
                      <a:pt x="690" y="325"/>
                    </a:lnTo>
                    <a:lnTo>
                      <a:pt x="688" y="317"/>
                    </a:lnTo>
                    <a:lnTo>
                      <a:pt x="682" y="314"/>
                    </a:lnTo>
                    <a:lnTo>
                      <a:pt x="676" y="306"/>
                    </a:lnTo>
                    <a:lnTo>
                      <a:pt x="671" y="293"/>
                    </a:lnTo>
                    <a:lnTo>
                      <a:pt x="665" y="285"/>
                    </a:lnTo>
                    <a:lnTo>
                      <a:pt x="665" y="280"/>
                    </a:lnTo>
                    <a:lnTo>
                      <a:pt x="663" y="272"/>
                    </a:lnTo>
                    <a:lnTo>
                      <a:pt x="656" y="268"/>
                    </a:lnTo>
                    <a:lnTo>
                      <a:pt x="659" y="248"/>
                    </a:lnTo>
                    <a:lnTo>
                      <a:pt x="656" y="233"/>
                    </a:lnTo>
                    <a:lnTo>
                      <a:pt x="656" y="223"/>
                    </a:lnTo>
                    <a:lnTo>
                      <a:pt x="658" y="216"/>
                    </a:lnTo>
                    <a:lnTo>
                      <a:pt x="652" y="210"/>
                    </a:lnTo>
                    <a:lnTo>
                      <a:pt x="654" y="201"/>
                    </a:lnTo>
                    <a:lnTo>
                      <a:pt x="650" y="195"/>
                    </a:lnTo>
                    <a:lnTo>
                      <a:pt x="652" y="188"/>
                    </a:lnTo>
                    <a:lnTo>
                      <a:pt x="644" y="184"/>
                    </a:lnTo>
                    <a:lnTo>
                      <a:pt x="644" y="176"/>
                    </a:lnTo>
                    <a:lnTo>
                      <a:pt x="639" y="176"/>
                    </a:lnTo>
                    <a:lnTo>
                      <a:pt x="639" y="174"/>
                    </a:lnTo>
                    <a:lnTo>
                      <a:pt x="637" y="167"/>
                    </a:lnTo>
                    <a:lnTo>
                      <a:pt x="637" y="159"/>
                    </a:lnTo>
                    <a:lnTo>
                      <a:pt x="639" y="154"/>
                    </a:lnTo>
                    <a:lnTo>
                      <a:pt x="637" y="146"/>
                    </a:lnTo>
                    <a:lnTo>
                      <a:pt x="633" y="141"/>
                    </a:lnTo>
                    <a:lnTo>
                      <a:pt x="633" y="133"/>
                    </a:lnTo>
                    <a:lnTo>
                      <a:pt x="624" y="122"/>
                    </a:lnTo>
                    <a:lnTo>
                      <a:pt x="624" y="114"/>
                    </a:lnTo>
                    <a:lnTo>
                      <a:pt x="616" y="107"/>
                    </a:lnTo>
                    <a:lnTo>
                      <a:pt x="618" y="101"/>
                    </a:lnTo>
                    <a:lnTo>
                      <a:pt x="616" y="94"/>
                    </a:lnTo>
                    <a:lnTo>
                      <a:pt x="612" y="86"/>
                    </a:lnTo>
                    <a:lnTo>
                      <a:pt x="612" y="82"/>
                    </a:lnTo>
                    <a:lnTo>
                      <a:pt x="612" y="75"/>
                    </a:lnTo>
                    <a:lnTo>
                      <a:pt x="605" y="73"/>
                    </a:lnTo>
                    <a:lnTo>
                      <a:pt x="599" y="71"/>
                    </a:lnTo>
                    <a:lnTo>
                      <a:pt x="592" y="65"/>
                    </a:lnTo>
                    <a:lnTo>
                      <a:pt x="590" y="58"/>
                    </a:lnTo>
                    <a:lnTo>
                      <a:pt x="582" y="54"/>
                    </a:lnTo>
                    <a:lnTo>
                      <a:pt x="575" y="48"/>
                    </a:lnTo>
                    <a:lnTo>
                      <a:pt x="569" y="48"/>
                    </a:lnTo>
                    <a:lnTo>
                      <a:pt x="567" y="47"/>
                    </a:lnTo>
                    <a:lnTo>
                      <a:pt x="560" y="43"/>
                    </a:lnTo>
                    <a:lnTo>
                      <a:pt x="554" y="43"/>
                    </a:lnTo>
                    <a:lnTo>
                      <a:pt x="543" y="33"/>
                    </a:lnTo>
                    <a:lnTo>
                      <a:pt x="513" y="37"/>
                    </a:lnTo>
                    <a:lnTo>
                      <a:pt x="498" y="35"/>
                    </a:lnTo>
                    <a:lnTo>
                      <a:pt x="492" y="41"/>
                    </a:lnTo>
                    <a:lnTo>
                      <a:pt x="487" y="43"/>
                    </a:lnTo>
                    <a:lnTo>
                      <a:pt x="456" y="28"/>
                    </a:lnTo>
                    <a:lnTo>
                      <a:pt x="447" y="18"/>
                    </a:lnTo>
                    <a:lnTo>
                      <a:pt x="361" y="18"/>
                    </a:lnTo>
                    <a:lnTo>
                      <a:pt x="231" y="13"/>
                    </a:lnTo>
                    <a:lnTo>
                      <a:pt x="96" y="5"/>
                    </a:lnTo>
                    <a:lnTo>
                      <a:pt x="15" y="0"/>
                    </a:lnTo>
                    <a:lnTo>
                      <a:pt x="0" y="216"/>
                    </a:lnTo>
                    <a:lnTo>
                      <a:pt x="73" y="221"/>
                    </a:lnTo>
                    <a:lnTo>
                      <a:pt x="152" y="225"/>
                    </a:lnTo>
                    <a:lnTo>
                      <a:pt x="159" y="229"/>
                    </a:lnTo>
                    <a:lnTo>
                      <a:pt x="154" y="334"/>
                    </a:lnTo>
                    <a:lnTo>
                      <a:pt x="259" y="340"/>
                    </a:lnTo>
                    <a:lnTo>
                      <a:pt x="460" y="34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74" name="Freeform 30"/>
              <p:cNvSpPr>
                <a:spLocks/>
              </p:cNvSpPr>
              <p:nvPr/>
            </p:nvSpPr>
            <p:spPr bwMode="auto">
              <a:xfrm>
                <a:off x="2607115" y="1859159"/>
                <a:ext cx="568728" cy="339224"/>
              </a:xfrm>
              <a:custGeom>
                <a:avLst/>
                <a:gdLst>
                  <a:gd name="T0" fmla="*/ 81 w 592"/>
                  <a:gd name="T1" fmla="*/ 321 h 389"/>
                  <a:gd name="T2" fmla="*/ 216 w 592"/>
                  <a:gd name="T3" fmla="*/ 329 h 389"/>
                  <a:gd name="T4" fmla="*/ 346 w 592"/>
                  <a:gd name="T5" fmla="*/ 334 h 389"/>
                  <a:gd name="T6" fmla="*/ 432 w 592"/>
                  <a:gd name="T7" fmla="*/ 334 h 389"/>
                  <a:gd name="T8" fmla="*/ 441 w 592"/>
                  <a:gd name="T9" fmla="*/ 344 h 389"/>
                  <a:gd name="T10" fmla="*/ 472 w 592"/>
                  <a:gd name="T11" fmla="*/ 359 h 389"/>
                  <a:gd name="T12" fmla="*/ 477 w 592"/>
                  <a:gd name="T13" fmla="*/ 357 h 389"/>
                  <a:gd name="T14" fmla="*/ 483 w 592"/>
                  <a:gd name="T15" fmla="*/ 351 h 389"/>
                  <a:gd name="T16" fmla="*/ 498 w 592"/>
                  <a:gd name="T17" fmla="*/ 353 h 389"/>
                  <a:gd name="T18" fmla="*/ 528 w 592"/>
                  <a:gd name="T19" fmla="*/ 349 h 389"/>
                  <a:gd name="T20" fmla="*/ 539 w 592"/>
                  <a:gd name="T21" fmla="*/ 359 h 389"/>
                  <a:gd name="T22" fmla="*/ 545 w 592"/>
                  <a:gd name="T23" fmla="*/ 359 h 389"/>
                  <a:gd name="T24" fmla="*/ 552 w 592"/>
                  <a:gd name="T25" fmla="*/ 363 h 389"/>
                  <a:gd name="T26" fmla="*/ 554 w 592"/>
                  <a:gd name="T27" fmla="*/ 364 h 389"/>
                  <a:gd name="T28" fmla="*/ 560 w 592"/>
                  <a:gd name="T29" fmla="*/ 364 h 389"/>
                  <a:gd name="T30" fmla="*/ 567 w 592"/>
                  <a:gd name="T31" fmla="*/ 370 h 389"/>
                  <a:gd name="T32" fmla="*/ 575 w 592"/>
                  <a:gd name="T33" fmla="*/ 374 h 389"/>
                  <a:gd name="T34" fmla="*/ 577 w 592"/>
                  <a:gd name="T35" fmla="*/ 381 h 389"/>
                  <a:gd name="T36" fmla="*/ 584 w 592"/>
                  <a:gd name="T37" fmla="*/ 387 h 389"/>
                  <a:gd name="T38" fmla="*/ 590 w 592"/>
                  <a:gd name="T39" fmla="*/ 389 h 389"/>
                  <a:gd name="T40" fmla="*/ 588 w 592"/>
                  <a:gd name="T41" fmla="*/ 374 h 389"/>
                  <a:gd name="T42" fmla="*/ 581 w 592"/>
                  <a:gd name="T43" fmla="*/ 368 h 389"/>
                  <a:gd name="T44" fmla="*/ 579 w 592"/>
                  <a:gd name="T45" fmla="*/ 361 h 389"/>
                  <a:gd name="T46" fmla="*/ 582 w 592"/>
                  <a:gd name="T47" fmla="*/ 355 h 389"/>
                  <a:gd name="T48" fmla="*/ 584 w 592"/>
                  <a:gd name="T49" fmla="*/ 353 h 389"/>
                  <a:gd name="T50" fmla="*/ 588 w 592"/>
                  <a:gd name="T51" fmla="*/ 340 h 389"/>
                  <a:gd name="T52" fmla="*/ 588 w 592"/>
                  <a:gd name="T53" fmla="*/ 332 h 389"/>
                  <a:gd name="T54" fmla="*/ 592 w 592"/>
                  <a:gd name="T55" fmla="*/ 325 h 389"/>
                  <a:gd name="T56" fmla="*/ 592 w 592"/>
                  <a:gd name="T57" fmla="*/ 319 h 389"/>
                  <a:gd name="T58" fmla="*/ 584 w 592"/>
                  <a:gd name="T59" fmla="*/ 312 h 389"/>
                  <a:gd name="T60" fmla="*/ 582 w 592"/>
                  <a:gd name="T61" fmla="*/ 306 h 389"/>
                  <a:gd name="T62" fmla="*/ 586 w 592"/>
                  <a:gd name="T63" fmla="*/ 304 h 389"/>
                  <a:gd name="T64" fmla="*/ 586 w 592"/>
                  <a:gd name="T65" fmla="*/ 297 h 389"/>
                  <a:gd name="T66" fmla="*/ 582 w 592"/>
                  <a:gd name="T67" fmla="*/ 289 h 389"/>
                  <a:gd name="T68" fmla="*/ 581 w 592"/>
                  <a:gd name="T69" fmla="*/ 282 h 389"/>
                  <a:gd name="T70" fmla="*/ 592 w 592"/>
                  <a:gd name="T71" fmla="*/ 282 h 389"/>
                  <a:gd name="T72" fmla="*/ 592 w 592"/>
                  <a:gd name="T73" fmla="*/ 88 h 389"/>
                  <a:gd name="T74" fmla="*/ 586 w 592"/>
                  <a:gd name="T75" fmla="*/ 82 h 389"/>
                  <a:gd name="T76" fmla="*/ 581 w 592"/>
                  <a:gd name="T77" fmla="*/ 79 h 389"/>
                  <a:gd name="T78" fmla="*/ 573 w 592"/>
                  <a:gd name="T79" fmla="*/ 77 h 389"/>
                  <a:gd name="T80" fmla="*/ 566 w 592"/>
                  <a:gd name="T81" fmla="*/ 64 h 389"/>
                  <a:gd name="T82" fmla="*/ 560 w 592"/>
                  <a:gd name="T83" fmla="*/ 56 h 389"/>
                  <a:gd name="T84" fmla="*/ 562 w 592"/>
                  <a:gd name="T85" fmla="*/ 52 h 389"/>
                  <a:gd name="T86" fmla="*/ 569 w 592"/>
                  <a:gd name="T87" fmla="*/ 45 h 389"/>
                  <a:gd name="T88" fmla="*/ 575 w 592"/>
                  <a:gd name="T89" fmla="*/ 41 h 389"/>
                  <a:gd name="T90" fmla="*/ 579 w 592"/>
                  <a:gd name="T91" fmla="*/ 34 h 389"/>
                  <a:gd name="T92" fmla="*/ 582 w 592"/>
                  <a:gd name="T93" fmla="*/ 20 h 389"/>
                  <a:gd name="T94" fmla="*/ 443 w 592"/>
                  <a:gd name="T95" fmla="*/ 19 h 389"/>
                  <a:gd name="T96" fmla="*/ 306 w 592"/>
                  <a:gd name="T97" fmla="*/ 17 h 389"/>
                  <a:gd name="T98" fmla="*/ 158 w 592"/>
                  <a:gd name="T99" fmla="*/ 9 h 389"/>
                  <a:gd name="T100" fmla="*/ 24 w 592"/>
                  <a:gd name="T101" fmla="*/ 0 h 389"/>
                  <a:gd name="T102" fmla="*/ 18 w 592"/>
                  <a:gd name="T103" fmla="*/ 94 h 389"/>
                  <a:gd name="T104" fmla="*/ 15 w 592"/>
                  <a:gd name="T105" fmla="*/ 101 h 389"/>
                  <a:gd name="T106" fmla="*/ 0 w 592"/>
                  <a:gd name="T107" fmla="*/ 316 h 389"/>
                  <a:gd name="T108" fmla="*/ 81 w 592"/>
                  <a:gd name="T109" fmla="*/ 321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92" h="389">
                    <a:moveTo>
                      <a:pt x="81" y="321"/>
                    </a:moveTo>
                    <a:lnTo>
                      <a:pt x="216" y="329"/>
                    </a:lnTo>
                    <a:lnTo>
                      <a:pt x="346" y="334"/>
                    </a:lnTo>
                    <a:lnTo>
                      <a:pt x="432" y="334"/>
                    </a:lnTo>
                    <a:lnTo>
                      <a:pt x="441" y="344"/>
                    </a:lnTo>
                    <a:lnTo>
                      <a:pt x="472" y="359"/>
                    </a:lnTo>
                    <a:lnTo>
                      <a:pt x="477" y="357"/>
                    </a:lnTo>
                    <a:lnTo>
                      <a:pt x="483" y="351"/>
                    </a:lnTo>
                    <a:lnTo>
                      <a:pt x="498" y="353"/>
                    </a:lnTo>
                    <a:lnTo>
                      <a:pt x="528" y="349"/>
                    </a:lnTo>
                    <a:lnTo>
                      <a:pt x="539" y="359"/>
                    </a:lnTo>
                    <a:lnTo>
                      <a:pt x="545" y="359"/>
                    </a:lnTo>
                    <a:lnTo>
                      <a:pt x="552" y="363"/>
                    </a:lnTo>
                    <a:lnTo>
                      <a:pt x="554" y="364"/>
                    </a:lnTo>
                    <a:lnTo>
                      <a:pt x="560" y="364"/>
                    </a:lnTo>
                    <a:lnTo>
                      <a:pt x="567" y="370"/>
                    </a:lnTo>
                    <a:lnTo>
                      <a:pt x="575" y="374"/>
                    </a:lnTo>
                    <a:lnTo>
                      <a:pt x="577" y="381"/>
                    </a:lnTo>
                    <a:lnTo>
                      <a:pt x="584" y="387"/>
                    </a:lnTo>
                    <a:lnTo>
                      <a:pt x="590" y="389"/>
                    </a:lnTo>
                    <a:lnTo>
                      <a:pt x="588" y="374"/>
                    </a:lnTo>
                    <a:lnTo>
                      <a:pt x="581" y="368"/>
                    </a:lnTo>
                    <a:lnTo>
                      <a:pt x="579" y="361"/>
                    </a:lnTo>
                    <a:lnTo>
                      <a:pt x="582" y="355"/>
                    </a:lnTo>
                    <a:lnTo>
                      <a:pt x="584" y="353"/>
                    </a:lnTo>
                    <a:lnTo>
                      <a:pt x="588" y="340"/>
                    </a:lnTo>
                    <a:lnTo>
                      <a:pt x="588" y="332"/>
                    </a:lnTo>
                    <a:lnTo>
                      <a:pt x="592" y="325"/>
                    </a:lnTo>
                    <a:lnTo>
                      <a:pt x="592" y="319"/>
                    </a:lnTo>
                    <a:lnTo>
                      <a:pt x="584" y="312"/>
                    </a:lnTo>
                    <a:lnTo>
                      <a:pt x="582" y="306"/>
                    </a:lnTo>
                    <a:lnTo>
                      <a:pt x="586" y="304"/>
                    </a:lnTo>
                    <a:lnTo>
                      <a:pt x="586" y="297"/>
                    </a:lnTo>
                    <a:lnTo>
                      <a:pt x="582" y="289"/>
                    </a:lnTo>
                    <a:lnTo>
                      <a:pt x="581" y="282"/>
                    </a:lnTo>
                    <a:lnTo>
                      <a:pt x="592" y="282"/>
                    </a:lnTo>
                    <a:lnTo>
                      <a:pt x="592" y="88"/>
                    </a:lnTo>
                    <a:lnTo>
                      <a:pt x="586" y="82"/>
                    </a:lnTo>
                    <a:lnTo>
                      <a:pt x="581" y="79"/>
                    </a:lnTo>
                    <a:lnTo>
                      <a:pt x="573" y="77"/>
                    </a:lnTo>
                    <a:lnTo>
                      <a:pt x="566" y="64"/>
                    </a:lnTo>
                    <a:lnTo>
                      <a:pt x="560" y="56"/>
                    </a:lnTo>
                    <a:lnTo>
                      <a:pt x="562" y="52"/>
                    </a:lnTo>
                    <a:lnTo>
                      <a:pt x="569" y="45"/>
                    </a:lnTo>
                    <a:lnTo>
                      <a:pt x="575" y="41"/>
                    </a:lnTo>
                    <a:lnTo>
                      <a:pt x="579" y="34"/>
                    </a:lnTo>
                    <a:lnTo>
                      <a:pt x="582" y="20"/>
                    </a:lnTo>
                    <a:lnTo>
                      <a:pt x="443" y="19"/>
                    </a:lnTo>
                    <a:lnTo>
                      <a:pt x="306" y="17"/>
                    </a:lnTo>
                    <a:lnTo>
                      <a:pt x="158" y="9"/>
                    </a:lnTo>
                    <a:lnTo>
                      <a:pt x="24" y="0"/>
                    </a:lnTo>
                    <a:lnTo>
                      <a:pt x="18" y="94"/>
                    </a:lnTo>
                    <a:lnTo>
                      <a:pt x="15" y="101"/>
                    </a:lnTo>
                    <a:lnTo>
                      <a:pt x="0" y="316"/>
                    </a:lnTo>
                    <a:lnTo>
                      <a:pt x="81" y="321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75" name="Freeform 31"/>
              <p:cNvSpPr>
                <a:spLocks/>
              </p:cNvSpPr>
              <p:nvPr/>
            </p:nvSpPr>
            <p:spPr bwMode="auto">
              <a:xfrm>
                <a:off x="2630171" y="1575746"/>
                <a:ext cx="536065" cy="300854"/>
              </a:xfrm>
              <a:custGeom>
                <a:avLst/>
                <a:gdLst>
                  <a:gd name="T0" fmla="*/ 0 w 558"/>
                  <a:gd name="T1" fmla="*/ 325 h 345"/>
                  <a:gd name="T2" fmla="*/ 134 w 558"/>
                  <a:gd name="T3" fmla="*/ 334 h 345"/>
                  <a:gd name="T4" fmla="*/ 282 w 558"/>
                  <a:gd name="T5" fmla="*/ 342 h 345"/>
                  <a:gd name="T6" fmla="*/ 419 w 558"/>
                  <a:gd name="T7" fmla="*/ 344 h 345"/>
                  <a:gd name="T8" fmla="*/ 558 w 558"/>
                  <a:gd name="T9" fmla="*/ 345 h 345"/>
                  <a:gd name="T10" fmla="*/ 558 w 558"/>
                  <a:gd name="T11" fmla="*/ 338 h 345"/>
                  <a:gd name="T12" fmla="*/ 558 w 558"/>
                  <a:gd name="T13" fmla="*/ 330 h 345"/>
                  <a:gd name="T14" fmla="*/ 557 w 558"/>
                  <a:gd name="T15" fmla="*/ 317 h 345"/>
                  <a:gd name="T16" fmla="*/ 557 w 558"/>
                  <a:gd name="T17" fmla="*/ 310 h 345"/>
                  <a:gd name="T18" fmla="*/ 555 w 558"/>
                  <a:gd name="T19" fmla="*/ 302 h 345"/>
                  <a:gd name="T20" fmla="*/ 547 w 558"/>
                  <a:gd name="T21" fmla="*/ 291 h 345"/>
                  <a:gd name="T22" fmla="*/ 545 w 558"/>
                  <a:gd name="T23" fmla="*/ 285 h 345"/>
                  <a:gd name="T24" fmla="*/ 545 w 558"/>
                  <a:gd name="T25" fmla="*/ 278 h 345"/>
                  <a:gd name="T26" fmla="*/ 542 w 558"/>
                  <a:gd name="T27" fmla="*/ 272 h 345"/>
                  <a:gd name="T28" fmla="*/ 542 w 558"/>
                  <a:gd name="T29" fmla="*/ 246 h 345"/>
                  <a:gd name="T30" fmla="*/ 543 w 558"/>
                  <a:gd name="T31" fmla="*/ 238 h 345"/>
                  <a:gd name="T32" fmla="*/ 540 w 558"/>
                  <a:gd name="T33" fmla="*/ 231 h 345"/>
                  <a:gd name="T34" fmla="*/ 540 w 558"/>
                  <a:gd name="T35" fmla="*/ 221 h 345"/>
                  <a:gd name="T36" fmla="*/ 538 w 558"/>
                  <a:gd name="T37" fmla="*/ 206 h 345"/>
                  <a:gd name="T38" fmla="*/ 538 w 558"/>
                  <a:gd name="T39" fmla="*/ 193 h 345"/>
                  <a:gd name="T40" fmla="*/ 536 w 558"/>
                  <a:gd name="T41" fmla="*/ 186 h 345"/>
                  <a:gd name="T42" fmla="*/ 536 w 558"/>
                  <a:gd name="T43" fmla="*/ 180 h 345"/>
                  <a:gd name="T44" fmla="*/ 536 w 558"/>
                  <a:gd name="T45" fmla="*/ 172 h 345"/>
                  <a:gd name="T46" fmla="*/ 534 w 558"/>
                  <a:gd name="T47" fmla="*/ 157 h 345"/>
                  <a:gd name="T48" fmla="*/ 525 w 558"/>
                  <a:gd name="T49" fmla="*/ 137 h 345"/>
                  <a:gd name="T50" fmla="*/ 525 w 558"/>
                  <a:gd name="T51" fmla="*/ 133 h 345"/>
                  <a:gd name="T52" fmla="*/ 517 w 558"/>
                  <a:gd name="T53" fmla="*/ 110 h 345"/>
                  <a:gd name="T54" fmla="*/ 517 w 558"/>
                  <a:gd name="T55" fmla="*/ 103 h 345"/>
                  <a:gd name="T56" fmla="*/ 517 w 558"/>
                  <a:gd name="T57" fmla="*/ 90 h 345"/>
                  <a:gd name="T58" fmla="*/ 515 w 558"/>
                  <a:gd name="T59" fmla="*/ 86 h 345"/>
                  <a:gd name="T60" fmla="*/ 517 w 558"/>
                  <a:gd name="T61" fmla="*/ 80 h 345"/>
                  <a:gd name="T62" fmla="*/ 515 w 558"/>
                  <a:gd name="T63" fmla="*/ 67 h 345"/>
                  <a:gd name="T64" fmla="*/ 519 w 558"/>
                  <a:gd name="T65" fmla="*/ 54 h 345"/>
                  <a:gd name="T66" fmla="*/ 517 w 558"/>
                  <a:gd name="T67" fmla="*/ 46 h 345"/>
                  <a:gd name="T68" fmla="*/ 511 w 558"/>
                  <a:gd name="T69" fmla="*/ 28 h 345"/>
                  <a:gd name="T70" fmla="*/ 510 w 558"/>
                  <a:gd name="T71" fmla="*/ 22 h 345"/>
                  <a:gd name="T72" fmla="*/ 510 w 558"/>
                  <a:gd name="T73" fmla="*/ 22 h 345"/>
                  <a:gd name="T74" fmla="*/ 510 w 558"/>
                  <a:gd name="T75" fmla="*/ 18 h 345"/>
                  <a:gd name="T76" fmla="*/ 448 w 558"/>
                  <a:gd name="T77" fmla="*/ 18 h 345"/>
                  <a:gd name="T78" fmla="*/ 303 w 558"/>
                  <a:gd name="T79" fmla="*/ 15 h 345"/>
                  <a:gd name="T80" fmla="*/ 135 w 558"/>
                  <a:gd name="T81" fmla="*/ 7 h 345"/>
                  <a:gd name="T82" fmla="*/ 23 w 558"/>
                  <a:gd name="T83" fmla="*/ 0 h 345"/>
                  <a:gd name="T84" fmla="*/ 23 w 558"/>
                  <a:gd name="T85" fmla="*/ 3 h 345"/>
                  <a:gd name="T86" fmla="*/ 0 w 558"/>
                  <a:gd name="T87" fmla="*/ 325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58" h="345">
                    <a:moveTo>
                      <a:pt x="0" y="325"/>
                    </a:moveTo>
                    <a:lnTo>
                      <a:pt x="134" y="334"/>
                    </a:lnTo>
                    <a:lnTo>
                      <a:pt x="282" y="342"/>
                    </a:lnTo>
                    <a:lnTo>
                      <a:pt x="419" y="344"/>
                    </a:lnTo>
                    <a:lnTo>
                      <a:pt x="558" y="345"/>
                    </a:lnTo>
                    <a:lnTo>
                      <a:pt x="558" y="338"/>
                    </a:lnTo>
                    <a:lnTo>
                      <a:pt x="558" y="330"/>
                    </a:lnTo>
                    <a:lnTo>
                      <a:pt x="557" y="317"/>
                    </a:lnTo>
                    <a:lnTo>
                      <a:pt x="557" y="310"/>
                    </a:lnTo>
                    <a:lnTo>
                      <a:pt x="555" y="302"/>
                    </a:lnTo>
                    <a:lnTo>
                      <a:pt x="547" y="291"/>
                    </a:lnTo>
                    <a:lnTo>
                      <a:pt x="545" y="285"/>
                    </a:lnTo>
                    <a:lnTo>
                      <a:pt x="545" y="278"/>
                    </a:lnTo>
                    <a:lnTo>
                      <a:pt x="542" y="272"/>
                    </a:lnTo>
                    <a:lnTo>
                      <a:pt x="542" y="246"/>
                    </a:lnTo>
                    <a:lnTo>
                      <a:pt x="543" y="238"/>
                    </a:lnTo>
                    <a:lnTo>
                      <a:pt x="540" y="231"/>
                    </a:lnTo>
                    <a:lnTo>
                      <a:pt x="540" y="221"/>
                    </a:lnTo>
                    <a:lnTo>
                      <a:pt x="538" y="206"/>
                    </a:lnTo>
                    <a:lnTo>
                      <a:pt x="538" y="193"/>
                    </a:lnTo>
                    <a:lnTo>
                      <a:pt x="536" y="186"/>
                    </a:lnTo>
                    <a:lnTo>
                      <a:pt x="536" y="180"/>
                    </a:lnTo>
                    <a:lnTo>
                      <a:pt x="536" y="172"/>
                    </a:lnTo>
                    <a:lnTo>
                      <a:pt x="534" y="157"/>
                    </a:lnTo>
                    <a:lnTo>
                      <a:pt x="525" y="137"/>
                    </a:lnTo>
                    <a:lnTo>
                      <a:pt x="525" y="133"/>
                    </a:lnTo>
                    <a:lnTo>
                      <a:pt x="517" y="110"/>
                    </a:lnTo>
                    <a:lnTo>
                      <a:pt x="517" y="103"/>
                    </a:lnTo>
                    <a:lnTo>
                      <a:pt x="517" y="90"/>
                    </a:lnTo>
                    <a:lnTo>
                      <a:pt x="515" y="86"/>
                    </a:lnTo>
                    <a:lnTo>
                      <a:pt x="517" y="80"/>
                    </a:lnTo>
                    <a:lnTo>
                      <a:pt x="515" y="67"/>
                    </a:lnTo>
                    <a:lnTo>
                      <a:pt x="519" y="54"/>
                    </a:lnTo>
                    <a:lnTo>
                      <a:pt x="517" y="46"/>
                    </a:lnTo>
                    <a:lnTo>
                      <a:pt x="511" y="28"/>
                    </a:lnTo>
                    <a:lnTo>
                      <a:pt x="510" y="22"/>
                    </a:lnTo>
                    <a:lnTo>
                      <a:pt x="510" y="22"/>
                    </a:lnTo>
                    <a:lnTo>
                      <a:pt x="510" y="18"/>
                    </a:lnTo>
                    <a:lnTo>
                      <a:pt x="448" y="18"/>
                    </a:lnTo>
                    <a:lnTo>
                      <a:pt x="303" y="15"/>
                    </a:lnTo>
                    <a:lnTo>
                      <a:pt x="135" y="7"/>
                    </a:lnTo>
                    <a:lnTo>
                      <a:pt x="23" y="0"/>
                    </a:lnTo>
                    <a:lnTo>
                      <a:pt x="23" y="3"/>
                    </a:lnTo>
                    <a:lnTo>
                      <a:pt x="0" y="32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76" name="Freeform 32"/>
              <p:cNvSpPr>
                <a:spLocks/>
              </p:cNvSpPr>
              <p:nvPr/>
            </p:nvSpPr>
            <p:spPr bwMode="auto">
              <a:xfrm>
                <a:off x="2642660" y="2705039"/>
                <a:ext cx="708028" cy="327887"/>
              </a:xfrm>
              <a:custGeom>
                <a:avLst/>
                <a:gdLst>
                  <a:gd name="T0" fmla="*/ 716 w 737"/>
                  <a:gd name="T1" fmla="*/ 67 h 376"/>
                  <a:gd name="T2" fmla="*/ 609 w 737"/>
                  <a:gd name="T3" fmla="*/ 15 h 376"/>
                  <a:gd name="T4" fmla="*/ 222 w 737"/>
                  <a:gd name="T5" fmla="*/ 11 h 376"/>
                  <a:gd name="T6" fmla="*/ 2 w 737"/>
                  <a:gd name="T7" fmla="*/ 0 h 376"/>
                  <a:gd name="T8" fmla="*/ 117 w 737"/>
                  <a:gd name="T9" fmla="*/ 60 h 376"/>
                  <a:gd name="T10" fmla="*/ 241 w 737"/>
                  <a:gd name="T11" fmla="*/ 66 h 376"/>
                  <a:gd name="T12" fmla="*/ 256 w 737"/>
                  <a:gd name="T13" fmla="*/ 69 h 376"/>
                  <a:gd name="T14" fmla="*/ 250 w 737"/>
                  <a:gd name="T15" fmla="*/ 274 h 376"/>
                  <a:gd name="T16" fmla="*/ 263 w 737"/>
                  <a:gd name="T17" fmla="*/ 280 h 376"/>
                  <a:gd name="T18" fmla="*/ 282 w 737"/>
                  <a:gd name="T19" fmla="*/ 297 h 376"/>
                  <a:gd name="T20" fmla="*/ 295 w 737"/>
                  <a:gd name="T21" fmla="*/ 297 h 376"/>
                  <a:gd name="T22" fmla="*/ 307 w 737"/>
                  <a:gd name="T23" fmla="*/ 287 h 376"/>
                  <a:gd name="T24" fmla="*/ 314 w 737"/>
                  <a:gd name="T25" fmla="*/ 295 h 376"/>
                  <a:gd name="T26" fmla="*/ 320 w 737"/>
                  <a:gd name="T27" fmla="*/ 308 h 376"/>
                  <a:gd name="T28" fmla="*/ 329 w 737"/>
                  <a:gd name="T29" fmla="*/ 316 h 376"/>
                  <a:gd name="T30" fmla="*/ 339 w 737"/>
                  <a:gd name="T31" fmla="*/ 316 h 376"/>
                  <a:gd name="T32" fmla="*/ 359 w 737"/>
                  <a:gd name="T33" fmla="*/ 325 h 376"/>
                  <a:gd name="T34" fmla="*/ 372 w 737"/>
                  <a:gd name="T35" fmla="*/ 323 h 376"/>
                  <a:gd name="T36" fmla="*/ 382 w 737"/>
                  <a:gd name="T37" fmla="*/ 333 h 376"/>
                  <a:gd name="T38" fmla="*/ 395 w 737"/>
                  <a:gd name="T39" fmla="*/ 325 h 376"/>
                  <a:gd name="T40" fmla="*/ 418 w 737"/>
                  <a:gd name="T41" fmla="*/ 325 h 376"/>
                  <a:gd name="T42" fmla="*/ 421 w 737"/>
                  <a:gd name="T43" fmla="*/ 340 h 376"/>
                  <a:gd name="T44" fmla="*/ 429 w 737"/>
                  <a:gd name="T45" fmla="*/ 346 h 376"/>
                  <a:gd name="T46" fmla="*/ 436 w 737"/>
                  <a:gd name="T47" fmla="*/ 355 h 376"/>
                  <a:gd name="T48" fmla="*/ 453 w 737"/>
                  <a:gd name="T49" fmla="*/ 342 h 376"/>
                  <a:gd name="T50" fmla="*/ 463 w 737"/>
                  <a:gd name="T51" fmla="*/ 351 h 376"/>
                  <a:gd name="T52" fmla="*/ 472 w 737"/>
                  <a:gd name="T53" fmla="*/ 359 h 376"/>
                  <a:gd name="T54" fmla="*/ 491 w 737"/>
                  <a:gd name="T55" fmla="*/ 355 h 376"/>
                  <a:gd name="T56" fmla="*/ 495 w 737"/>
                  <a:gd name="T57" fmla="*/ 361 h 376"/>
                  <a:gd name="T58" fmla="*/ 498 w 737"/>
                  <a:gd name="T59" fmla="*/ 370 h 376"/>
                  <a:gd name="T60" fmla="*/ 506 w 737"/>
                  <a:gd name="T61" fmla="*/ 357 h 376"/>
                  <a:gd name="T62" fmla="*/ 515 w 737"/>
                  <a:gd name="T63" fmla="*/ 348 h 376"/>
                  <a:gd name="T64" fmla="*/ 523 w 737"/>
                  <a:gd name="T65" fmla="*/ 348 h 376"/>
                  <a:gd name="T66" fmla="*/ 536 w 737"/>
                  <a:gd name="T67" fmla="*/ 357 h 376"/>
                  <a:gd name="T68" fmla="*/ 549 w 737"/>
                  <a:gd name="T69" fmla="*/ 353 h 376"/>
                  <a:gd name="T70" fmla="*/ 560 w 737"/>
                  <a:gd name="T71" fmla="*/ 364 h 376"/>
                  <a:gd name="T72" fmla="*/ 574 w 737"/>
                  <a:gd name="T73" fmla="*/ 372 h 376"/>
                  <a:gd name="T74" fmla="*/ 585 w 737"/>
                  <a:gd name="T75" fmla="*/ 366 h 376"/>
                  <a:gd name="T76" fmla="*/ 600 w 737"/>
                  <a:gd name="T77" fmla="*/ 357 h 376"/>
                  <a:gd name="T78" fmla="*/ 613 w 737"/>
                  <a:gd name="T79" fmla="*/ 357 h 376"/>
                  <a:gd name="T80" fmla="*/ 626 w 737"/>
                  <a:gd name="T81" fmla="*/ 351 h 376"/>
                  <a:gd name="T82" fmla="*/ 647 w 737"/>
                  <a:gd name="T83" fmla="*/ 353 h 376"/>
                  <a:gd name="T84" fmla="*/ 658 w 737"/>
                  <a:gd name="T85" fmla="*/ 355 h 376"/>
                  <a:gd name="T86" fmla="*/ 668 w 737"/>
                  <a:gd name="T87" fmla="*/ 346 h 376"/>
                  <a:gd name="T88" fmla="*/ 690 w 737"/>
                  <a:gd name="T89" fmla="*/ 355 h 376"/>
                  <a:gd name="T90" fmla="*/ 711 w 737"/>
                  <a:gd name="T91" fmla="*/ 368 h 376"/>
                  <a:gd name="T92" fmla="*/ 737 w 737"/>
                  <a:gd name="T93" fmla="*/ 376 h 376"/>
                  <a:gd name="T94" fmla="*/ 732 w 737"/>
                  <a:gd name="T95" fmla="*/ 158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37" h="376">
                    <a:moveTo>
                      <a:pt x="732" y="158"/>
                    </a:moveTo>
                    <a:lnTo>
                      <a:pt x="716" y="67"/>
                    </a:lnTo>
                    <a:lnTo>
                      <a:pt x="715" y="13"/>
                    </a:lnTo>
                    <a:lnTo>
                      <a:pt x="609" y="15"/>
                    </a:lnTo>
                    <a:lnTo>
                      <a:pt x="416" y="15"/>
                    </a:lnTo>
                    <a:lnTo>
                      <a:pt x="222" y="11"/>
                    </a:lnTo>
                    <a:lnTo>
                      <a:pt x="87" y="5"/>
                    </a:lnTo>
                    <a:lnTo>
                      <a:pt x="2" y="0"/>
                    </a:lnTo>
                    <a:lnTo>
                      <a:pt x="0" y="54"/>
                    </a:lnTo>
                    <a:lnTo>
                      <a:pt x="117" y="60"/>
                    </a:lnTo>
                    <a:lnTo>
                      <a:pt x="205" y="66"/>
                    </a:lnTo>
                    <a:lnTo>
                      <a:pt x="241" y="66"/>
                    </a:lnTo>
                    <a:lnTo>
                      <a:pt x="248" y="66"/>
                    </a:lnTo>
                    <a:lnTo>
                      <a:pt x="256" y="69"/>
                    </a:lnTo>
                    <a:lnTo>
                      <a:pt x="250" y="263"/>
                    </a:lnTo>
                    <a:lnTo>
                      <a:pt x="250" y="274"/>
                    </a:lnTo>
                    <a:lnTo>
                      <a:pt x="256" y="274"/>
                    </a:lnTo>
                    <a:lnTo>
                      <a:pt x="263" y="280"/>
                    </a:lnTo>
                    <a:lnTo>
                      <a:pt x="275" y="293"/>
                    </a:lnTo>
                    <a:lnTo>
                      <a:pt x="282" y="297"/>
                    </a:lnTo>
                    <a:lnTo>
                      <a:pt x="288" y="293"/>
                    </a:lnTo>
                    <a:lnTo>
                      <a:pt x="295" y="297"/>
                    </a:lnTo>
                    <a:lnTo>
                      <a:pt x="303" y="295"/>
                    </a:lnTo>
                    <a:lnTo>
                      <a:pt x="307" y="287"/>
                    </a:lnTo>
                    <a:lnTo>
                      <a:pt x="309" y="291"/>
                    </a:lnTo>
                    <a:lnTo>
                      <a:pt x="314" y="295"/>
                    </a:lnTo>
                    <a:lnTo>
                      <a:pt x="320" y="302"/>
                    </a:lnTo>
                    <a:lnTo>
                      <a:pt x="320" y="308"/>
                    </a:lnTo>
                    <a:lnTo>
                      <a:pt x="322" y="316"/>
                    </a:lnTo>
                    <a:lnTo>
                      <a:pt x="329" y="316"/>
                    </a:lnTo>
                    <a:lnTo>
                      <a:pt x="331" y="317"/>
                    </a:lnTo>
                    <a:lnTo>
                      <a:pt x="339" y="316"/>
                    </a:lnTo>
                    <a:lnTo>
                      <a:pt x="346" y="319"/>
                    </a:lnTo>
                    <a:lnTo>
                      <a:pt x="359" y="325"/>
                    </a:lnTo>
                    <a:lnTo>
                      <a:pt x="367" y="323"/>
                    </a:lnTo>
                    <a:lnTo>
                      <a:pt x="372" y="323"/>
                    </a:lnTo>
                    <a:lnTo>
                      <a:pt x="376" y="327"/>
                    </a:lnTo>
                    <a:lnTo>
                      <a:pt x="382" y="333"/>
                    </a:lnTo>
                    <a:lnTo>
                      <a:pt x="389" y="331"/>
                    </a:lnTo>
                    <a:lnTo>
                      <a:pt x="395" y="325"/>
                    </a:lnTo>
                    <a:lnTo>
                      <a:pt x="410" y="327"/>
                    </a:lnTo>
                    <a:lnTo>
                      <a:pt x="418" y="325"/>
                    </a:lnTo>
                    <a:lnTo>
                      <a:pt x="416" y="333"/>
                    </a:lnTo>
                    <a:lnTo>
                      <a:pt x="421" y="340"/>
                    </a:lnTo>
                    <a:lnTo>
                      <a:pt x="427" y="340"/>
                    </a:lnTo>
                    <a:lnTo>
                      <a:pt x="429" y="346"/>
                    </a:lnTo>
                    <a:lnTo>
                      <a:pt x="429" y="355"/>
                    </a:lnTo>
                    <a:lnTo>
                      <a:pt x="436" y="355"/>
                    </a:lnTo>
                    <a:lnTo>
                      <a:pt x="442" y="353"/>
                    </a:lnTo>
                    <a:lnTo>
                      <a:pt x="453" y="342"/>
                    </a:lnTo>
                    <a:lnTo>
                      <a:pt x="461" y="346"/>
                    </a:lnTo>
                    <a:lnTo>
                      <a:pt x="463" y="351"/>
                    </a:lnTo>
                    <a:lnTo>
                      <a:pt x="470" y="351"/>
                    </a:lnTo>
                    <a:lnTo>
                      <a:pt x="472" y="359"/>
                    </a:lnTo>
                    <a:lnTo>
                      <a:pt x="480" y="359"/>
                    </a:lnTo>
                    <a:lnTo>
                      <a:pt x="491" y="355"/>
                    </a:lnTo>
                    <a:lnTo>
                      <a:pt x="497" y="355"/>
                    </a:lnTo>
                    <a:lnTo>
                      <a:pt x="495" y="361"/>
                    </a:lnTo>
                    <a:lnTo>
                      <a:pt x="497" y="368"/>
                    </a:lnTo>
                    <a:lnTo>
                      <a:pt x="498" y="370"/>
                    </a:lnTo>
                    <a:lnTo>
                      <a:pt x="504" y="370"/>
                    </a:lnTo>
                    <a:lnTo>
                      <a:pt x="506" y="357"/>
                    </a:lnTo>
                    <a:lnTo>
                      <a:pt x="513" y="351"/>
                    </a:lnTo>
                    <a:lnTo>
                      <a:pt x="515" y="348"/>
                    </a:lnTo>
                    <a:lnTo>
                      <a:pt x="517" y="346"/>
                    </a:lnTo>
                    <a:lnTo>
                      <a:pt x="523" y="348"/>
                    </a:lnTo>
                    <a:lnTo>
                      <a:pt x="529" y="355"/>
                    </a:lnTo>
                    <a:lnTo>
                      <a:pt x="536" y="357"/>
                    </a:lnTo>
                    <a:lnTo>
                      <a:pt x="542" y="351"/>
                    </a:lnTo>
                    <a:lnTo>
                      <a:pt x="549" y="353"/>
                    </a:lnTo>
                    <a:lnTo>
                      <a:pt x="553" y="361"/>
                    </a:lnTo>
                    <a:lnTo>
                      <a:pt x="560" y="364"/>
                    </a:lnTo>
                    <a:lnTo>
                      <a:pt x="568" y="366"/>
                    </a:lnTo>
                    <a:lnTo>
                      <a:pt x="574" y="372"/>
                    </a:lnTo>
                    <a:lnTo>
                      <a:pt x="577" y="366"/>
                    </a:lnTo>
                    <a:lnTo>
                      <a:pt x="585" y="366"/>
                    </a:lnTo>
                    <a:lnTo>
                      <a:pt x="592" y="357"/>
                    </a:lnTo>
                    <a:lnTo>
                      <a:pt x="600" y="357"/>
                    </a:lnTo>
                    <a:lnTo>
                      <a:pt x="607" y="351"/>
                    </a:lnTo>
                    <a:lnTo>
                      <a:pt x="613" y="357"/>
                    </a:lnTo>
                    <a:lnTo>
                      <a:pt x="621" y="357"/>
                    </a:lnTo>
                    <a:lnTo>
                      <a:pt x="626" y="351"/>
                    </a:lnTo>
                    <a:lnTo>
                      <a:pt x="639" y="346"/>
                    </a:lnTo>
                    <a:lnTo>
                      <a:pt x="647" y="353"/>
                    </a:lnTo>
                    <a:lnTo>
                      <a:pt x="653" y="355"/>
                    </a:lnTo>
                    <a:lnTo>
                      <a:pt x="658" y="355"/>
                    </a:lnTo>
                    <a:lnTo>
                      <a:pt x="664" y="351"/>
                    </a:lnTo>
                    <a:lnTo>
                      <a:pt x="668" y="346"/>
                    </a:lnTo>
                    <a:lnTo>
                      <a:pt x="673" y="346"/>
                    </a:lnTo>
                    <a:lnTo>
                      <a:pt x="690" y="355"/>
                    </a:lnTo>
                    <a:lnTo>
                      <a:pt x="703" y="366"/>
                    </a:lnTo>
                    <a:lnTo>
                      <a:pt x="711" y="368"/>
                    </a:lnTo>
                    <a:lnTo>
                      <a:pt x="716" y="372"/>
                    </a:lnTo>
                    <a:lnTo>
                      <a:pt x="737" y="376"/>
                    </a:lnTo>
                    <a:lnTo>
                      <a:pt x="735" y="188"/>
                    </a:lnTo>
                    <a:lnTo>
                      <a:pt x="732" y="15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77" name="Freeform 33"/>
              <p:cNvSpPr>
                <a:spLocks/>
              </p:cNvSpPr>
              <p:nvPr/>
            </p:nvSpPr>
            <p:spPr bwMode="auto">
              <a:xfrm>
                <a:off x="2726240" y="2425986"/>
                <a:ext cx="603313" cy="292134"/>
              </a:xfrm>
              <a:custGeom>
                <a:avLst/>
                <a:gdLst>
                  <a:gd name="T0" fmla="*/ 616 w 628"/>
                  <a:gd name="T1" fmla="*/ 98 h 335"/>
                  <a:gd name="T2" fmla="*/ 609 w 628"/>
                  <a:gd name="T3" fmla="*/ 96 h 335"/>
                  <a:gd name="T4" fmla="*/ 599 w 628"/>
                  <a:gd name="T5" fmla="*/ 83 h 335"/>
                  <a:gd name="T6" fmla="*/ 599 w 628"/>
                  <a:gd name="T7" fmla="*/ 75 h 335"/>
                  <a:gd name="T8" fmla="*/ 592 w 628"/>
                  <a:gd name="T9" fmla="*/ 72 h 335"/>
                  <a:gd name="T10" fmla="*/ 584 w 628"/>
                  <a:gd name="T11" fmla="*/ 62 h 335"/>
                  <a:gd name="T12" fmla="*/ 582 w 628"/>
                  <a:gd name="T13" fmla="*/ 55 h 335"/>
                  <a:gd name="T14" fmla="*/ 590 w 628"/>
                  <a:gd name="T15" fmla="*/ 43 h 335"/>
                  <a:gd name="T16" fmla="*/ 592 w 628"/>
                  <a:gd name="T17" fmla="*/ 38 h 335"/>
                  <a:gd name="T18" fmla="*/ 599 w 628"/>
                  <a:gd name="T19" fmla="*/ 38 h 335"/>
                  <a:gd name="T20" fmla="*/ 601 w 628"/>
                  <a:gd name="T21" fmla="*/ 36 h 335"/>
                  <a:gd name="T22" fmla="*/ 599 w 628"/>
                  <a:gd name="T23" fmla="*/ 28 h 335"/>
                  <a:gd name="T24" fmla="*/ 594 w 628"/>
                  <a:gd name="T25" fmla="*/ 21 h 335"/>
                  <a:gd name="T26" fmla="*/ 590 w 628"/>
                  <a:gd name="T27" fmla="*/ 19 h 335"/>
                  <a:gd name="T28" fmla="*/ 582 w 628"/>
                  <a:gd name="T29" fmla="*/ 25 h 335"/>
                  <a:gd name="T30" fmla="*/ 564 w 628"/>
                  <a:gd name="T31" fmla="*/ 10 h 335"/>
                  <a:gd name="T32" fmla="*/ 426 w 628"/>
                  <a:gd name="T33" fmla="*/ 11 h 335"/>
                  <a:gd name="T34" fmla="*/ 321 w 628"/>
                  <a:gd name="T35" fmla="*/ 10 h 335"/>
                  <a:gd name="T36" fmla="*/ 120 w 628"/>
                  <a:gd name="T37" fmla="*/ 6 h 335"/>
                  <a:gd name="T38" fmla="*/ 15 w 628"/>
                  <a:gd name="T39" fmla="*/ 0 h 335"/>
                  <a:gd name="T40" fmla="*/ 0 w 628"/>
                  <a:gd name="T41" fmla="*/ 325 h 335"/>
                  <a:gd name="T42" fmla="*/ 135 w 628"/>
                  <a:gd name="T43" fmla="*/ 331 h 335"/>
                  <a:gd name="T44" fmla="*/ 329 w 628"/>
                  <a:gd name="T45" fmla="*/ 335 h 335"/>
                  <a:gd name="T46" fmla="*/ 522 w 628"/>
                  <a:gd name="T47" fmla="*/ 335 h 335"/>
                  <a:gd name="T48" fmla="*/ 628 w 628"/>
                  <a:gd name="T49" fmla="*/ 333 h 335"/>
                  <a:gd name="T50" fmla="*/ 624 w 628"/>
                  <a:gd name="T51" fmla="*/ 104 h 335"/>
                  <a:gd name="T52" fmla="*/ 616 w 628"/>
                  <a:gd name="T53" fmla="*/ 98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28" h="335">
                    <a:moveTo>
                      <a:pt x="616" y="98"/>
                    </a:moveTo>
                    <a:lnTo>
                      <a:pt x="609" y="96"/>
                    </a:lnTo>
                    <a:lnTo>
                      <a:pt x="599" y="83"/>
                    </a:lnTo>
                    <a:lnTo>
                      <a:pt x="599" y="75"/>
                    </a:lnTo>
                    <a:lnTo>
                      <a:pt x="592" y="72"/>
                    </a:lnTo>
                    <a:lnTo>
                      <a:pt x="584" y="62"/>
                    </a:lnTo>
                    <a:lnTo>
                      <a:pt x="582" y="55"/>
                    </a:lnTo>
                    <a:lnTo>
                      <a:pt x="590" y="43"/>
                    </a:lnTo>
                    <a:lnTo>
                      <a:pt x="592" y="38"/>
                    </a:lnTo>
                    <a:lnTo>
                      <a:pt x="599" y="38"/>
                    </a:lnTo>
                    <a:lnTo>
                      <a:pt x="601" y="36"/>
                    </a:lnTo>
                    <a:lnTo>
                      <a:pt x="599" y="28"/>
                    </a:lnTo>
                    <a:lnTo>
                      <a:pt x="594" y="21"/>
                    </a:lnTo>
                    <a:lnTo>
                      <a:pt x="590" y="19"/>
                    </a:lnTo>
                    <a:lnTo>
                      <a:pt x="582" y="25"/>
                    </a:lnTo>
                    <a:lnTo>
                      <a:pt x="564" y="10"/>
                    </a:lnTo>
                    <a:lnTo>
                      <a:pt x="426" y="11"/>
                    </a:lnTo>
                    <a:lnTo>
                      <a:pt x="321" y="10"/>
                    </a:lnTo>
                    <a:lnTo>
                      <a:pt x="120" y="6"/>
                    </a:lnTo>
                    <a:lnTo>
                      <a:pt x="15" y="0"/>
                    </a:lnTo>
                    <a:lnTo>
                      <a:pt x="0" y="325"/>
                    </a:lnTo>
                    <a:lnTo>
                      <a:pt x="135" y="331"/>
                    </a:lnTo>
                    <a:lnTo>
                      <a:pt x="329" y="335"/>
                    </a:lnTo>
                    <a:lnTo>
                      <a:pt x="522" y="335"/>
                    </a:lnTo>
                    <a:lnTo>
                      <a:pt x="628" y="333"/>
                    </a:lnTo>
                    <a:lnTo>
                      <a:pt x="624" y="104"/>
                    </a:lnTo>
                    <a:lnTo>
                      <a:pt x="616" y="9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grpSp>
            <p:nvGrpSpPr>
              <p:cNvPr id="78" name="Group 77"/>
              <p:cNvGrpSpPr/>
              <p:nvPr/>
            </p:nvGrpSpPr>
            <p:grpSpPr>
              <a:xfrm>
                <a:off x="2293930" y="2752129"/>
                <a:ext cx="1147064" cy="1013311"/>
                <a:chOff x="2293930" y="2752129"/>
                <a:chExt cx="1147064" cy="1013311"/>
              </a:xfrm>
              <a:grpFill/>
            </p:grpSpPr>
            <p:sp>
              <p:nvSpPr>
                <p:cNvPr id="229" name="Freeform 34"/>
                <p:cNvSpPr>
                  <a:spLocks/>
                </p:cNvSpPr>
                <p:nvPr/>
              </p:nvSpPr>
              <p:spPr bwMode="auto">
                <a:xfrm>
                  <a:off x="3098027" y="3642483"/>
                  <a:ext cx="22096" cy="96797"/>
                </a:xfrm>
                <a:custGeom>
                  <a:avLst/>
                  <a:gdLst>
                    <a:gd name="T0" fmla="*/ 9 w 23"/>
                    <a:gd name="T1" fmla="*/ 62 h 111"/>
                    <a:gd name="T2" fmla="*/ 9 w 23"/>
                    <a:gd name="T3" fmla="*/ 68 h 111"/>
                    <a:gd name="T4" fmla="*/ 13 w 23"/>
                    <a:gd name="T5" fmla="*/ 75 h 111"/>
                    <a:gd name="T6" fmla="*/ 19 w 23"/>
                    <a:gd name="T7" fmla="*/ 90 h 111"/>
                    <a:gd name="T8" fmla="*/ 19 w 23"/>
                    <a:gd name="T9" fmla="*/ 105 h 111"/>
                    <a:gd name="T10" fmla="*/ 23 w 23"/>
                    <a:gd name="T11" fmla="*/ 111 h 111"/>
                    <a:gd name="T12" fmla="*/ 19 w 23"/>
                    <a:gd name="T13" fmla="*/ 90 h 111"/>
                    <a:gd name="T14" fmla="*/ 17 w 23"/>
                    <a:gd name="T15" fmla="*/ 77 h 111"/>
                    <a:gd name="T16" fmla="*/ 4 w 23"/>
                    <a:gd name="T17" fmla="*/ 38 h 111"/>
                    <a:gd name="T18" fmla="*/ 2 w 23"/>
                    <a:gd name="T19" fmla="*/ 13 h 111"/>
                    <a:gd name="T20" fmla="*/ 2 w 23"/>
                    <a:gd name="T21" fmla="*/ 0 h 111"/>
                    <a:gd name="T22" fmla="*/ 0 w 23"/>
                    <a:gd name="T23" fmla="*/ 15 h 111"/>
                    <a:gd name="T24" fmla="*/ 2 w 23"/>
                    <a:gd name="T25" fmla="*/ 23 h 111"/>
                    <a:gd name="T26" fmla="*/ 0 w 23"/>
                    <a:gd name="T27" fmla="*/ 36 h 111"/>
                    <a:gd name="T28" fmla="*/ 6 w 23"/>
                    <a:gd name="T29" fmla="*/ 41 h 111"/>
                    <a:gd name="T30" fmla="*/ 4 w 23"/>
                    <a:gd name="T31" fmla="*/ 49 h 111"/>
                    <a:gd name="T32" fmla="*/ 9 w 23"/>
                    <a:gd name="T33" fmla="*/ 62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3" h="111">
                      <a:moveTo>
                        <a:pt x="9" y="62"/>
                      </a:moveTo>
                      <a:lnTo>
                        <a:pt x="9" y="68"/>
                      </a:lnTo>
                      <a:lnTo>
                        <a:pt x="13" y="75"/>
                      </a:lnTo>
                      <a:lnTo>
                        <a:pt x="19" y="90"/>
                      </a:lnTo>
                      <a:lnTo>
                        <a:pt x="19" y="105"/>
                      </a:lnTo>
                      <a:lnTo>
                        <a:pt x="23" y="111"/>
                      </a:lnTo>
                      <a:lnTo>
                        <a:pt x="19" y="90"/>
                      </a:lnTo>
                      <a:lnTo>
                        <a:pt x="17" y="77"/>
                      </a:lnTo>
                      <a:lnTo>
                        <a:pt x="4" y="38"/>
                      </a:lnTo>
                      <a:lnTo>
                        <a:pt x="2" y="13"/>
                      </a:lnTo>
                      <a:lnTo>
                        <a:pt x="2" y="0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0" y="36"/>
                      </a:lnTo>
                      <a:lnTo>
                        <a:pt x="6" y="41"/>
                      </a:lnTo>
                      <a:lnTo>
                        <a:pt x="4" y="49"/>
                      </a:lnTo>
                      <a:lnTo>
                        <a:pt x="9" y="6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30" name="Freeform 35"/>
                <p:cNvSpPr>
                  <a:spLocks/>
                </p:cNvSpPr>
                <p:nvPr/>
              </p:nvSpPr>
              <p:spPr bwMode="auto">
                <a:xfrm>
                  <a:off x="3098027" y="3642483"/>
                  <a:ext cx="22096" cy="96797"/>
                </a:xfrm>
                <a:custGeom>
                  <a:avLst/>
                  <a:gdLst>
                    <a:gd name="T0" fmla="*/ 9 w 23"/>
                    <a:gd name="T1" fmla="*/ 62 h 111"/>
                    <a:gd name="T2" fmla="*/ 9 w 23"/>
                    <a:gd name="T3" fmla="*/ 68 h 111"/>
                    <a:gd name="T4" fmla="*/ 13 w 23"/>
                    <a:gd name="T5" fmla="*/ 75 h 111"/>
                    <a:gd name="T6" fmla="*/ 19 w 23"/>
                    <a:gd name="T7" fmla="*/ 90 h 111"/>
                    <a:gd name="T8" fmla="*/ 19 w 23"/>
                    <a:gd name="T9" fmla="*/ 105 h 111"/>
                    <a:gd name="T10" fmla="*/ 23 w 23"/>
                    <a:gd name="T11" fmla="*/ 111 h 111"/>
                    <a:gd name="T12" fmla="*/ 19 w 23"/>
                    <a:gd name="T13" fmla="*/ 90 h 111"/>
                    <a:gd name="T14" fmla="*/ 17 w 23"/>
                    <a:gd name="T15" fmla="*/ 77 h 111"/>
                    <a:gd name="T16" fmla="*/ 4 w 23"/>
                    <a:gd name="T17" fmla="*/ 38 h 111"/>
                    <a:gd name="T18" fmla="*/ 2 w 23"/>
                    <a:gd name="T19" fmla="*/ 13 h 111"/>
                    <a:gd name="T20" fmla="*/ 2 w 23"/>
                    <a:gd name="T21" fmla="*/ 0 h 111"/>
                    <a:gd name="T22" fmla="*/ 0 w 23"/>
                    <a:gd name="T23" fmla="*/ 15 h 111"/>
                    <a:gd name="T24" fmla="*/ 2 w 23"/>
                    <a:gd name="T25" fmla="*/ 23 h 111"/>
                    <a:gd name="T26" fmla="*/ 0 w 23"/>
                    <a:gd name="T27" fmla="*/ 36 h 111"/>
                    <a:gd name="T28" fmla="*/ 6 w 23"/>
                    <a:gd name="T29" fmla="*/ 41 h 111"/>
                    <a:gd name="T30" fmla="*/ 4 w 23"/>
                    <a:gd name="T31" fmla="*/ 49 h 111"/>
                    <a:gd name="T32" fmla="*/ 9 w 23"/>
                    <a:gd name="T33" fmla="*/ 62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3" h="111">
                      <a:moveTo>
                        <a:pt x="9" y="62"/>
                      </a:moveTo>
                      <a:lnTo>
                        <a:pt x="9" y="68"/>
                      </a:lnTo>
                      <a:lnTo>
                        <a:pt x="13" y="75"/>
                      </a:lnTo>
                      <a:lnTo>
                        <a:pt x="19" y="90"/>
                      </a:lnTo>
                      <a:lnTo>
                        <a:pt x="19" y="105"/>
                      </a:lnTo>
                      <a:lnTo>
                        <a:pt x="23" y="111"/>
                      </a:lnTo>
                      <a:lnTo>
                        <a:pt x="19" y="90"/>
                      </a:lnTo>
                      <a:lnTo>
                        <a:pt x="17" y="77"/>
                      </a:lnTo>
                      <a:lnTo>
                        <a:pt x="4" y="38"/>
                      </a:lnTo>
                      <a:lnTo>
                        <a:pt x="2" y="13"/>
                      </a:lnTo>
                      <a:lnTo>
                        <a:pt x="2" y="0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0" y="36"/>
                      </a:lnTo>
                      <a:lnTo>
                        <a:pt x="6" y="41"/>
                      </a:lnTo>
                      <a:lnTo>
                        <a:pt x="4" y="49"/>
                      </a:lnTo>
                      <a:lnTo>
                        <a:pt x="9" y="6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31" name="Freeform 36"/>
                <p:cNvSpPr>
                  <a:spLocks/>
                </p:cNvSpPr>
                <p:nvPr/>
              </p:nvSpPr>
              <p:spPr bwMode="auto">
                <a:xfrm>
                  <a:off x="2293930" y="2752129"/>
                  <a:ext cx="1147064" cy="1013311"/>
                </a:xfrm>
                <a:custGeom>
                  <a:avLst/>
                  <a:gdLst>
                    <a:gd name="T0" fmla="*/ 1181 w 1194"/>
                    <a:gd name="T1" fmla="*/ 645 h 1162"/>
                    <a:gd name="T2" fmla="*/ 1194 w 1194"/>
                    <a:gd name="T3" fmla="*/ 598 h 1162"/>
                    <a:gd name="T4" fmla="*/ 1173 w 1194"/>
                    <a:gd name="T5" fmla="*/ 555 h 1162"/>
                    <a:gd name="T6" fmla="*/ 1140 w 1194"/>
                    <a:gd name="T7" fmla="*/ 389 h 1162"/>
                    <a:gd name="T8" fmla="*/ 1079 w 1194"/>
                    <a:gd name="T9" fmla="*/ 318 h 1162"/>
                    <a:gd name="T10" fmla="*/ 1021 w 1194"/>
                    <a:gd name="T11" fmla="*/ 301 h 1162"/>
                    <a:gd name="T12" fmla="*/ 970 w 1194"/>
                    <a:gd name="T13" fmla="*/ 297 h 1162"/>
                    <a:gd name="T14" fmla="*/ 923 w 1194"/>
                    <a:gd name="T15" fmla="*/ 310 h 1162"/>
                    <a:gd name="T16" fmla="*/ 880 w 1194"/>
                    <a:gd name="T17" fmla="*/ 292 h 1162"/>
                    <a:gd name="T18" fmla="*/ 858 w 1194"/>
                    <a:gd name="T19" fmla="*/ 307 h 1162"/>
                    <a:gd name="T20" fmla="*/ 824 w 1194"/>
                    <a:gd name="T21" fmla="*/ 292 h 1162"/>
                    <a:gd name="T22" fmla="*/ 784 w 1194"/>
                    <a:gd name="T23" fmla="*/ 286 h 1162"/>
                    <a:gd name="T24" fmla="*/ 739 w 1194"/>
                    <a:gd name="T25" fmla="*/ 273 h 1162"/>
                    <a:gd name="T26" fmla="*/ 692 w 1194"/>
                    <a:gd name="T27" fmla="*/ 262 h 1162"/>
                    <a:gd name="T28" fmla="*/ 666 w 1194"/>
                    <a:gd name="T29" fmla="*/ 241 h 1162"/>
                    <a:gd name="T30" fmla="*/ 613 w 1194"/>
                    <a:gd name="T31" fmla="*/ 220 h 1162"/>
                    <a:gd name="T32" fmla="*/ 363 w 1194"/>
                    <a:gd name="T33" fmla="*/ 0 h 1162"/>
                    <a:gd name="T34" fmla="*/ 316 w 1194"/>
                    <a:gd name="T35" fmla="*/ 485 h 1162"/>
                    <a:gd name="T36" fmla="*/ 10 w 1194"/>
                    <a:gd name="T37" fmla="*/ 480 h 1162"/>
                    <a:gd name="T38" fmla="*/ 31 w 1194"/>
                    <a:gd name="T39" fmla="*/ 506 h 1162"/>
                    <a:gd name="T40" fmla="*/ 93 w 1194"/>
                    <a:gd name="T41" fmla="*/ 577 h 1162"/>
                    <a:gd name="T42" fmla="*/ 147 w 1194"/>
                    <a:gd name="T43" fmla="*/ 624 h 1162"/>
                    <a:gd name="T44" fmla="*/ 162 w 1194"/>
                    <a:gd name="T45" fmla="*/ 683 h 1162"/>
                    <a:gd name="T46" fmla="*/ 220 w 1194"/>
                    <a:gd name="T47" fmla="*/ 767 h 1162"/>
                    <a:gd name="T48" fmla="*/ 282 w 1194"/>
                    <a:gd name="T49" fmla="*/ 803 h 1162"/>
                    <a:gd name="T50" fmla="*/ 322 w 1194"/>
                    <a:gd name="T51" fmla="*/ 788 h 1162"/>
                    <a:gd name="T52" fmla="*/ 356 w 1194"/>
                    <a:gd name="T53" fmla="*/ 730 h 1162"/>
                    <a:gd name="T54" fmla="*/ 407 w 1194"/>
                    <a:gd name="T55" fmla="*/ 728 h 1162"/>
                    <a:gd name="T56" fmla="*/ 467 w 1194"/>
                    <a:gd name="T57" fmla="*/ 735 h 1162"/>
                    <a:gd name="T58" fmla="*/ 499 w 1194"/>
                    <a:gd name="T59" fmla="*/ 769 h 1162"/>
                    <a:gd name="T60" fmla="*/ 548 w 1194"/>
                    <a:gd name="T61" fmla="*/ 850 h 1162"/>
                    <a:gd name="T62" fmla="*/ 568 w 1194"/>
                    <a:gd name="T63" fmla="*/ 903 h 1162"/>
                    <a:gd name="T64" fmla="*/ 604 w 1194"/>
                    <a:gd name="T65" fmla="*/ 946 h 1162"/>
                    <a:gd name="T66" fmla="*/ 638 w 1194"/>
                    <a:gd name="T67" fmla="*/ 997 h 1162"/>
                    <a:gd name="T68" fmla="*/ 653 w 1194"/>
                    <a:gd name="T69" fmla="*/ 1049 h 1162"/>
                    <a:gd name="T70" fmla="*/ 690 w 1194"/>
                    <a:gd name="T71" fmla="*/ 1102 h 1162"/>
                    <a:gd name="T72" fmla="*/ 730 w 1194"/>
                    <a:gd name="T73" fmla="*/ 1121 h 1162"/>
                    <a:gd name="T74" fmla="*/ 813 w 1194"/>
                    <a:gd name="T75" fmla="*/ 1143 h 1162"/>
                    <a:gd name="T76" fmla="*/ 861 w 1194"/>
                    <a:gd name="T77" fmla="*/ 1149 h 1162"/>
                    <a:gd name="T78" fmla="*/ 846 w 1194"/>
                    <a:gd name="T79" fmla="*/ 1132 h 1162"/>
                    <a:gd name="T80" fmla="*/ 829 w 1194"/>
                    <a:gd name="T81" fmla="*/ 1053 h 1162"/>
                    <a:gd name="T82" fmla="*/ 835 w 1194"/>
                    <a:gd name="T83" fmla="*/ 1010 h 1162"/>
                    <a:gd name="T84" fmla="*/ 814 w 1194"/>
                    <a:gd name="T85" fmla="*/ 1002 h 1162"/>
                    <a:gd name="T86" fmla="*/ 846 w 1194"/>
                    <a:gd name="T87" fmla="*/ 963 h 1162"/>
                    <a:gd name="T88" fmla="*/ 850 w 1194"/>
                    <a:gd name="T89" fmla="*/ 946 h 1162"/>
                    <a:gd name="T90" fmla="*/ 858 w 1194"/>
                    <a:gd name="T91" fmla="*/ 925 h 1162"/>
                    <a:gd name="T92" fmla="*/ 884 w 1194"/>
                    <a:gd name="T93" fmla="*/ 905 h 1162"/>
                    <a:gd name="T94" fmla="*/ 895 w 1194"/>
                    <a:gd name="T95" fmla="*/ 884 h 1162"/>
                    <a:gd name="T96" fmla="*/ 918 w 1194"/>
                    <a:gd name="T97" fmla="*/ 882 h 1162"/>
                    <a:gd name="T98" fmla="*/ 935 w 1194"/>
                    <a:gd name="T99" fmla="*/ 867 h 1162"/>
                    <a:gd name="T100" fmla="*/ 957 w 1194"/>
                    <a:gd name="T101" fmla="*/ 865 h 1162"/>
                    <a:gd name="T102" fmla="*/ 985 w 1194"/>
                    <a:gd name="T103" fmla="*/ 863 h 1162"/>
                    <a:gd name="T104" fmla="*/ 1017 w 1194"/>
                    <a:gd name="T105" fmla="*/ 843 h 1162"/>
                    <a:gd name="T106" fmla="*/ 1072 w 1194"/>
                    <a:gd name="T107" fmla="*/ 790 h 1162"/>
                    <a:gd name="T108" fmla="*/ 1063 w 1194"/>
                    <a:gd name="T109" fmla="*/ 747 h 1162"/>
                    <a:gd name="T110" fmla="*/ 1098 w 1194"/>
                    <a:gd name="T111" fmla="*/ 762 h 1162"/>
                    <a:gd name="T112" fmla="*/ 1093 w 1194"/>
                    <a:gd name="T113" fmla="*/ 777 h 1162"/>
                    <a:gd name="T114" fmla="*/ 1168 w 1194"/>
                    <a:gd name="T115" fmla="*/ 718 h 1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94" h="1162">
                      <a:moveTo>
                        <a:pt x="1181" y="705"/>
                      </a:moveTo>
                      <a:lnTo>
                        <a:pt x="1183" y="698"/>
                      </a:lnTo>
                      <a:lnTo>
                        <a:pt x="1179" y="681"/>
                      </a:lnTo>
                      <a:lnTo>
                        <a:pt x="1175" y="673"/>
                      </a:lnTo>
                      <a:lnTo>
                        <a:pt x="1181" y="666"/>
                      </a:lnTo>
                      <a:lnTo>
                        <a:pt x="1179" y="653"/>
                      </a:lnTo>
                      <a:lnTo>
                        <a:pt x="1181" y="645"/>
                      </a:lnTo>
                      <a:lnTo>
                        <a:pt x="1187" y="638"/>
                      </a:lnTo>
                      <a:lnTo>
                        <a:pt x="1189" y="630"/>
                      </a:lnTo>
                      <a:lnTo>
                        <a:pt x="1192" y="624"/>
                      </a:lnTo>
                      <a:lnTo>
                        <a:pt x="1190" y="617"/>
                      </a:lnTo>
                      <a:lnTo>
                        <a:pt x="1194" y="609"/>
                      </a:lnTo>
                      <a:lnTo>
                        <a:pt x="1190" y="604"/>
                      </a:lnTo>
                      <a:lnTo>
                        <a:pt x="1194" y="598"/>
                      </a:lnTo>
                      <a:lnTo>
                        <a:pt x="1192" y="591"/>
                      </a:lnTo>
                      <a:lnTo>
                        <a:pt x="1192" y="585"/>
                      </a:lnTo>
                      <a:lnTo>
                        <a:pt x="1190" y="583"/>
                      </a:lnTo>
                      <a:lnTo>
                        <a:pt x="1179" y="570"/>
                      </a:lnTo>
                      <a:lnTo>
                        <a:pt x="1179" y="562"/>
                      </a:lnTo>
                      <a:lnTo>
                        <a:pt x="1175" y="557"/>
                      </a:lnTo>
                      <a:lnTo>
                        <a:pt x="1173" y="555"/>
                      </a:lnTo>
                      <a:lnTo>
                        <a:pt x="1170" y="547"/>
                      </a:lnTo>
                      <a:lnTo>
                        <a:pt x="1164" y="540"/>
                      </a:lnTo>
                      <a:lnTo>
                        <a:pt x="1166" y="530"/>
                      </a:lnTo>
                      <a:lnTo>
                        <a:pt x="1160" y="515"/>
                      </a:lnTo>
                      <a:lnTo>
                        <a:pt x="1157" y="510"/>
                      </a:lnTo>
                      <a:lnTo>
                        <a:pt x="1143" y="498"/>
                      </a:lnTo>
                      <a:lnTo>
                        <a:pt x="1140" y="389"/>
                      </a:lnTo>
                      <a:lnTo>
                        <a:pt x="1138" y="331"/>
                      </a:lnTo>
                      <a:lnTo>
                        <a:pt x="1117" y="327"/>
                      </a:lnTo>
                      <a:lnTo>
                        <a:pt x="1110" y="331"/>
                      </a:lnTo>
                      <a:lnTo>
                        <a:pt x="1102" y="327"/>
                      </a:lnTo>
                      <a:lnTo>
                        <a:pt x="1102" y="324"/>
                      </a:lnTo>
                      <a:lnTo>
                        <a:pt x="1100" y="322"/>
                      </a:lnTo>
                      <a:lnTo>
                        <a:pt x="1079" y="318"/>
                      </a:lnTo>
                      <a:lnTo>
                        <a:pt x="1074" y="314"/>
                      </a:lnTo>
                      <a:lnTo>
                        <a:pt x="1066" y="312"/>
                      </a:lnTo>
                      <a:lnTo>
                        <a:pt x="1053" y="301"/>
                      </a:lnTo>
                      <a:lnTo>
                        <a:pt x="1036" y="292"/>
                      </a:lnTo>
                      <a:lnTo>
                        <a:pt x="1031" y="292"/>
                      </a:lnTo>
                      <a:lnTo>
                        <a:pt x="1027" y="297"/>
                      </a:lnTo>
                      <a:lnTo>
                        <a:pt x="1021" y="301"/>
                      </a:lnTo>
                      <a:lnTo>
                        <a:pt x="1016" y="301"/>
                      </a:lnTo>
                      <a:lnTo>
                        <a:pt x="1010" y="299"/>
                      </a:lnTo>
                      <a:lnTo>
                        <a:pt x="1002" y="292"/>
                      </a:lnTo>
                      <a:lnTo>
                        <a:pt x="989" y="297"/>
                      </a:lnTo>
                      <a:lnTo>
                        <a:pt x="984" y="303"/>
                      </a:lnTo>
                      <a:lnTo>
                        <a:pt x="976" y="303"/>
                      </a:lnTo>
                      <a:lnTo>
                        <a:pt x="970" y="297"/>
                      </a:lnTo>
                      <a:lnTo>
                        <a:pt x="963" y="303"/>
                      </a:lnTo>
                      <a:lnTo>
                        <a:pt x="955" y="303"/>
                      </a:lnTo>
                      <a:lnTo>
                        <a:pt x="948" y="312"/>
                      </a:lnTo>
                      <a:lnTo>
                        <a:pt x="940" y="312"/>
                      </a:lnTo>
                      <a:lnTo>
                        <a:pt x="937" y="318"/>
                      </a:lnTo>
                      <a:lnTo>
                        <a:pt x="931" y="312"/>
                      </a:lnTo>
                      <a:lnTo>
                        <a:pt x="923" y="310"/>
                      </a:lnTo>
                      <a:lnTo>
                        <a:pt x="916" y="307"/>
                      </a:lnTo>
                      <a:lnTo>
                        <a:pt x="912" y="299"/>
                      </a:lnTo>
                      <a:lnTo>
                        <a:pt x="905" y="297"/>
                      </a:lnTo>
                      <a:lnTo>
                        <a:pt x="899" y="303"/>
                      </a:lnTo>
                      <a:lnTo>
                        <a:pt x="892" y="301"/>
                      </a:lnTo>
                      <a:lnTo>
                        <a:pt x="886" y="294"/>
                      </a:lnTo>
                      <a:lnTo>
                        <a:pt x="880" y="292"/>
                      </a:lnTo>
                      <a:lnTo>
                        <a:pt x="878" y="294"/>
                      </a:lnTo>
                      <a:lnTo>
                        <a:pt x="876" y="297"/>
                      </a:lnTo>
                      <a:lnTo>
                        <a:pt x="869" y="303"/>
                      </a:lnTo>
                      <a:lnTo>
                        <a:pt x="867" y="316"/>
                      </a:lnTo>
                      <a:lnTo>
                        <a:pt x="861" y="316"/>
                      </a:lnTo>
                      <a:lnTo>
                        <a:pt x="860" y="314"/>
                      </a:lnTo>
                      <a:lnTo>
                        <a:pt x="858" y="307"/>
                      </a:lnTo>
                      <a:lnTo>
                        <a:pt x="860" y="301"/>
                      </a:lnTo>
                      <a:lnTo>
                        <a:pt x="854" y="301"/>
                      </a:lnTo>
                      <a:lnTo>
                        <a:pt x="843" y="305"/>
                      </a:lnTo>
                      <a:lnTo>
                        <a:pt x="835" y="305"/>
                      </a:lnTo>
                      <a:lnTo>
                        <a:pt x="833" y="297"/>
                      </a:lnTo>
                      <a:lnTo>
                        <a:pt x="826" y="297"/>
                      </a:lnTo>
                      <a:lnTo>
                        <a:pt x="824" y="292"/>
                      </a:lnTo>
                      <a:lnTo>
                        <a:pt x="816" y="288"/>
                      </a:lnTo>
                      <a:lnTo>
                        <a:pt x="805" y="299"/>
                      </a:lnTo>
                      <a:lnTo>
                        <a:pt x="799" y="301"/>
                      </a:lnTo>
                      <a:lnTo>
                        <a:pt x="792" y="301"/>
                      </a:lnTo>
                      <a:lnTo>
                        <a:pt x="792" y="292"/>
                      </a:lnTo>
                      <a:lnTo>
                        <a:pt x="790" y="286"/>
                      </a:lnTo>
                      <a:lnTo>
                        <a:pt x="784" y="286"/>
                      </a:lnTo>
                      <a:lnTo>
                        <a:pt x="779" y="279"/>
                      </a:lnTo>
                      <a:lnTo>
                        <a:pt x="781" y="271"/>
                      </a:lnTo>
                      <a:lnTo>
                        <a:pt x="773" y="273"/>
                      </a:lnTo>
                      <a:lnTo>
                        <a:pt x="758" y="271"/>
                      </a:lnTo>
                      <a:lnTo>
                        <a:pt x="752" y="277"/>
                      </a:lnTo>
                      <a:lnTo>
                        <a:pt x="745" y="279"/>
                      </a:lnTo>
                      <a:lnTo>
                        <a:pt x="739" y="273"/>
                      </a:lnTo>
                      <a:lnTo>
                        <a:pt x="735" y="269"/>
                      </a:lnTo>
                      <a:lnTo>
                        <a:pt x="730" y="269"/>
                      </a:lnTo>
                      <a:lnTo>
                        <a:pt x="722" y="271"/>
                      </a:lnTo>
                      <a:lnTo>
                        <a:pt x="709" y="265"/>
                      </a:lnTo>
                      <a:lnTo>
                        <a:pt x="702" y="262"/>
                      </a:lnTo>
                      <a:lnTo>
                        <a:pt x="694" y="263"/>
                      </a:lnTo>
                      <a:lnTo>
                        <a:pt x="692" y="262"/>
                      </a:lnTo>
                      <a:lnTo>
                        <a:pt x="685" y="262"/>
                      </a:lnTo>
                      <a:lnTo>
                        <a:pt x="683" y="254"/>
                      </a:lnTo>
                      <a:lnTo>
                        <a:pt x="683" y="248"/>
                      </a:lnTo>
                      <a:lnTo>
                        <a:pt x="677" y="241"/>
                      </a:lnTo>
                      <a:lnTo>
                        <a:pt x="672" y="237"/>
                      </a:lnTo>
                      <a:lnTo>
                        <a:pt x="670" y="233"/>
                      </a:lnTo>
                      <a:lnTo>
                        <a:pt x="666" y="241"/>
                      </a:lnTo>
                      <a:lnTo>
                        <a:pt x="658" y="243"/>
                      </a:lnTo>
                      <a:lnTo>
                        <a:pt x="651" y="239"/>
                      </a:lnTo>
                      <a:lnTo>
                        <a:pt x="645" y="243"/>
                      </a:lnTo>
                      <a:lnTo>
                        <a:pt x="638" y="239"/>
                      </a:lnTo>
                      <a:lnTo>
                        <a:pt x="626" y="226"/>
                      </a:lnTo>
                      <a:lnTo>
                        <a:pt x="619" y="220"/>
                      </a:lnTo>
                      <a:lnTo>
                        <a:pt x="613" y="220"/>
                      </a:lnTo>
                      <a:lnTo>
                        <a:pt x="613" y="209"/>
                      </a:lnTo>
                      <a:lnTo>
                        <a:pt x="619" y="15"/>
                      </a:lnTo>
                      <a:lnTo>
                        <a:pt x="611" y="12"/>
                      </a:lnTo>
                      <a:lnTo>
                        <a:pt x="604" y="12"/>
                      </a:lnTo>
                      <a:lnTo>
                        <a:pt x="568" y="12"/>
                      </a:lnTo>
                      <a:lnTo>
                        <a:pt x="480" y="6"/>
                      </a:lnTo>
                      <a:lnTo>
                        <a:pt x="363" y="0"/>
                      </a:lnTo>
                      <a:lnTo>
                        <a:pt x="360" y="2"/>
                      </a:lnTo>
                      <a:lnTo>
                        <a:pt x="358" y="8"/>
                      </a:lnTo>
                      <a:lnTo>
                        <a:pt x="343" y="269"/>
                      </a:lnTo>
                      <a:lnTo>
                        <a:pt x="333" y="367"/>
                      </a:lnTo>
                      <a:lnTo>
                        <a:pt x="326" y="478"/>
                      </a:lnTo>
                      <a:lnTo>
                        <a:pt x="320" y="485"/>
                      </a:lnTo>
                      <a:lnTo>
                        <a:pt x="316" y="485"/>
                      </a:lnTo>
                      <a:lnTo>
                        <a:pt x="237" y="480"/>
                      </a:lnTo>
                      <a:lnTo>
                        <a:pt x="158" y="474"/>
                      </a:lnTo>
                      <a:lnTo>
                        <a:pt x="70" y="467"/>
                      </a:lnTo>
                      <a:lnTo>
                        <a:pt x="0" y="459"/>
                      </a:lnTo>
                      <a:lnTo>
                        <a:pt x="0" y="463"/>
                      </a:lnTo>
                      <a:lnTo>
                        <a:pt x="4" y="476"/>
                      </a:lnTo>
                      <a:lnTo>
                        <a:pt x="10" y="480"/>
                      </a:lnTo>
                      <a:lnTo>
                        <a:pt x="10" y="483"/>
                      </a:lnTo>
                      <a:lnTo>
                        <a:pt x="16" y="487"/>
                      </a:lnTo>
                      <a:lnTo>
                        <a:pt x="16" y="487"/>
                      </a:lnTo>
                      <a:lnTo>
                        <a:pt x="19" y="487"/>
                      </a:lnTo>
                      <a:lnTo>
                        <a:pt x="25" y="493"/>
                      </a:lnTo>
                      <a:lnTo>
                        <a:pt x="29" y="500"/>
                      </a:lnTo>
                      <a:lnTo>
                        <a:pt x="31" y="506"/>
                      </a:lnTo>
                      <a:lnTo>
                        <a:pt x="36" y="519"/>
                      </a:lnTo>
                      <a:lnTo>
                        <a:pt x="44" y="525"/>
                      </a:lnTo>
                      <a:lnTo>
                        <a:pt x="57" y="532"/>
                      </a:lnTo>
                      <a:lnTo>
                        <a:pt x="63" y="538"/>
                      </a:lnTo>
                      <a:lnTo>
                        <a:pt x="78" y="557"/>
                      </a:lnTo>
                      <a:lnTo>
                        <a:pt x="91" y="570"/>
                      </a:lnTo>
                      <a:lnTo>
                        <a:pt x="93" y="577"/>
                      </a:lnTo>
                      <a:lnTo>
                        <a:pt x="106" y="591"/>
                      </a:lnTo>
                      <a:lnTo>
                        <a:pt x="113" y="596"/>
                      </a:lnTo>
                      <a:lnTo>
                        <a:pt x="119" y="598"/>
                      </a:lnTo>
                      <a:lnTo>
                        <a:pt x="132" y="611"/>
                      </a:lnTo>
                      <a:lnTo>
                        <a:pt x="140" y="615"/>
                      </a:lnTo>
                      <a:lnTo>
                        <a:pt x="141" y="621"/>
                      </a:lnTo>
                      <a:lnTo>
                        <a:pt x="147" y="624"/>
                      </a:lnTo>
                      <a:lnTo>
                        <a:pt x="149" y="632"/>
                      </a:lnTo>
                      <a:lnTo>
                        <a:pt x="151" y="645"/>
                      </a:lnTo>
                      <a:lnTo>
                        <a:pt x="155" y="649"/>
                      </a:lnTo>
                      <a:lnTo>
                        <a:pt x="160" y="662"/>
                      </a:lnTo>
                      <a:lnTo>
                        <a:pt x="164" y="668"/>
                      </a:lnTo>
                      <a:lnTo>
                        <a:pt x="164" y="675"/>
                      </a:lnTo>
                      <a:lnTo>
                        <a:pt x="162" y="683"/>
                      </a:lnTo>
                      <a:lnTo>
                        <a:pt x="162" y="696"/>
                      </a:lnTo>
                      <a:lnTo>
                        <a:pt x="177" y="730"/>
                      </a:lnTo>
                      <a:lnTo>
                        <a:pt x="187" y="739"/>
                      </a:lnTo>
                      <a:lnTo>
                        <a:pt x="194" y="743"/>
                      </a:lnTo>
                      <a:lnTo>
                        <a:pt x="200" y="747"/>
                      </a:lnTo>
                      <a:lnTo>
                        <a:pt x="205" y="754"/>
                      </a:lnTo>
                      <a:lnTo>
                        <a:pt x="220" y="767"/>
                      </a:lnTo>
                      <a:lnTo>
                        <a:pt x="226" y="771"/>
                      </a:lnTo>
                      <a:lnTo>
                        <a:pt x="241" y="773"/>
                      </a:lnTo>
                      <a:lnTo>
                        <a:pt x="245" y="780"/>
                      </a:lnTo>
                      <a:lnTo>
                        <a:pt x="264" y="790"/>
                      </a:lnTo>
                      <a:lnTo>
                        <a:pt x="269" y="797"/>
                      </a:lnTo>
                      <a:lnTo>
                        <a:pt x="277" y="803"/>
                      </a:lnTo>
                      <a:lnTo>
                        <a:pt x="282" y="803"/>
                      </a:lnTo>
                      <a:lnTo>
                        <a:pt x="282" y="805"/>
                      </a:lnTo>
                      <a:lnTo>
                        <a:pt x="290" y="807"/>
                      </a:lnTo>
                      <a:lnTo>
                        <a:pt x="301" y="807"/>
                      </a:lnTo>
                      <a:lnTo>
                        <a:pt x="303" y="801"/>
                      </a:lnTo>
                      <a:lnTo>
                        <a:pt x="311" y="796"/>
                      </a:lnTo>
                      <a:lnTo>
                        <a:pt x="314" y="790"/>
                      </a:lnTo>
                      <a:lnTo>
                        <a:pt x="322" y="788"/>
                      </a:lnTo>
                      <a:lnTo>
                        <a:pt x="324" y="780"/>
                      </a:lnTo>
                      <a:lnTo>
                        <a:pt x="326" y="773"/>
                      </a:lnTo>
                      <a:lnTo>
                        <a:pt x="329" y="771"/>
                      </a:lnTo>
                      <a:lnTo>
                        <a:pt x="341" y="743"/>
                      </a:lnTo>
                      <a:lnTo>
                        <a:pt x="346" y="733"/>
                      </a:lnTo>
                      <a:lnTo>
                        <a:pt x="350" y="732"/>
                      </a:lnTo>
                      <a:lnTo>
                        <a:pt x="356" y="730"/>
                      </a:lnTo>
                      <a:lnTo>
                        <a:pt x="363" y="726"/>
                      </a:lnTo>
                      <a:lnTo>
                        <a:pt x="371" y="728"/>
                      </a:lnTo>
                      <a:lnTo>
                        <a:pt x="376" y="726"/>
                      </a:lnTo>
                      <a:lnTo>
                        <a:pt x="380" y="718"/>
                      </a:lnTo>
                      <a:lnTo>
                        <a:pt x="388" y="718"/>
                      </a:lnTo>
                      <a:lnTo>
                        <a:pt x="399" y="726"/>
                      </a:lnTo>
                      <a:lnTo>
                        <a:pt x="407" y="728"/>
                      </a:lnTo>
                      <a:lnTo>
                        <a:pt x="414" y="726"/>
                      </a:lnTo>
                      <a:lnTo>
                        <a:pt x="420" y="728"/>
                      </a:lnTo>
                      <a:lnTo>
                        <a:pt x="427" y="728"/>
                      </a:lnTo>
                      <a:lnTo>
                        <a:pt x="446" y="733"/>
                      </a:lnTo>
                      <a:lnTo>
                        <a:pt x="454" y="728"/>
                      </a:lnTo>
                      <a:lnTo>
                        <a:pt x="459" y="732"/>
                      </a:lnTo>
                      <a:lnTo>
                        <a:pt x="467" y="735"/>
                      </a:lnTo>
                      <a:lnTo>
                        <a:pt x="469" y="743"/>
                      </a:lnTo>
                      <a:lnTo>
                        <a:pt x="474" y="749"/>
                      </a:lnTo>
                      <a:lnTo>
                        <a:pt x="476" y="754"/>
                      </a:lnTo>
                      <a:lnTo>
                        <a:pt x="482" y="752"/>
                      </a:lnTo>
                      <a:lnTo>
                        <a:pt x="485" y="760"/>
                      </a:lnTo>
                      <a:lnTo>
                        <a:pt x="491" y="765"/>
                      </a:lnTo>
                      <a:lnTo>
                        <a:pt x="499" y="769"/>
                      </a:lnTo>
                      <a:lnTo>
                        <a:pt x="499" y="775"/>
                      </a:lnTo>
                      <a:lnTo>
                        <a:pt x="519" y="790"/>
                      </a:lnTo>
                      <a:lnTo>
                        <a:pt x="527" y="803"/>
                      </a:lnTo>
                      <a:lnTo>
                        <a:pt x="532" y="811"/>
                      </a:lnTo>
                      <a:lnTo>
                        <a:pt x="536" y="827"/>
                      </a:lnTo>
                      <a:lnTo>
                        <a:pt x="544" y="843"/>
                      </a:lnTo>
                      <a:lnTo>
                        <a:pt x="548" y="850"/>
                      </a:lnTo>
                      <a:lnTo>
                        <a:pt x="548" y="852"/>
                      </a:lnTo>
                      <a:lnTo>
                        <a:pt x="551" y="858"/>
                      </a:lnTo>
                      <a:lnTo>
                        <a:pt x="555" y="865"/>
                      </a:lnTo>
                      <a:lnTo>
                        <a:pt x="561" y="873"/>
                      </a:lnTo>
                      <a:lnTo>
                        <a:pt x="559" y="874"/>
                      </a:lnTo>
                      <a:lnTo>
                        <a:pt x="563" y="888"/>
                      </a:lnTo>
                      <a:lnTo>
                        <a:pt x="568" y="903"/>
                      </a:lnTo>
                      <a:lnTo>
                        <a:pt x="576" y="908"/>
                      </a:lnTo>
                      <a:lnTo>
                        <a:pt x="583" y="910"/>
                      </a:lnTo>
                      <a:lnTo>
                        <a:pt x="589" y="920"/>
                      </a:lnTo>
                      <a:lnTo>
                        <a:pt x="591" y="927"/>
                      </a:lnTo>
                      <a:lnTo>
                        <a:pt x="596" y="931"/>
                      </a:lnTo>
                      <a:lnTo>
                        <a:pt x="602" y="938"/>
                      </a:lnTo>
                      <a:lnTo>
                        <a:pt x="604" y="946"/>
                      </a:lnTo>
                      <a:lnTo>
                        <a:pt x="617" y="965"/>
                      </a:lnTo>
                      <a:lnTo>
                        <a:pt x="628" y="967"/>
                      </a:lnTo>
                      <a:lnTo>
                        <a:pt x="634" y="972"/>
                      </a:lnTo>
                      <a:lnTo>
                        <a:pt x="636" y="976"/>
                      </a:lnTo>
                      <a:lnTo>
                        <a:pt x="636" y="984"/>
                      </a:lnTo>
                      <a:lnTo>
                        <a:pt x="638" y="989"/>
                      </a:lnTo>
                      <a:lnTo>
                        <a:pt x="638" y="997"/>
                      </a:lnTo>
                      <a:lnTo>
                        <a:pt x="634" y="1004"/>
                      </a:lnTo>
                      <a:lnTo>
                        <a:pt x="641" y="1010"/>
                      </a:lnTo>
                      <a:lnTo>
                        <a:pt x="641" y="1015"/>
                      </a:lnTo>
                      <a:lnTo>
                        <a:pt x="640" y="1023"/>
                      </a:lnTo>
                      <a:lnTo>
                        <a:pt x="641" y="1030"/>
                      </a:lnTo>
                      <a:lnTo>
                        <a:pt x="647" y="1036"/>
                      </a:lnTo>
                      <a:lnTo>
                        <a:pt x="653" y="1049"/>
                      </a:lnTo>
                      <a:lnTo>
                        <a:pt x="658" y="1057"/>
                      </a:lnTo>
                      <a:lnTo>
                        <a:pt x="664" y="1072"/>
                      </a:lnTo>
                      <a:lnTo>
                        <a:pt x="666" y="1085"/>
                      </a:lnTo>
                      <a:lnTo>
                        <a:pt x="673" y="1093"/>
                      </a:lnTo>
                      <a:lnTo>
                        <a:pt x="672" y="1100"/>
                      </a:lnTo>
                      <a:lnTo>
                        <a:pt x="675" y="1102"/>
                      </a:lnTo>
                      <a:lnTo>
                        <a:pt x="690" y="1102"/>
                      </a:lnTo>
                      <a:lnTo>
                        <a:pt x="696" y="1106"/>
                      </a:lnTo>
                      <a:lnTo>
                        <a:pt x="700" y="1106"/>
                      </a:lnTo>
                      <a:lnTo>
                        <a:pt x="707" y="1109"/>
                      </a:lnTo>
                      <a:lnTo>
                        <a:pt x="711" y="1117"/>
                      </a:lnTo>
                      <a:lnTo>
                        <a:pt x="717" y="1119"/>
                      </a:lnTo>
                      <a:lnTo>
                        <a:pt x="722" y="1117"/>
                      </a:lnTo>
                      <a:lnTo>
                        <a:pt x="730" y="1121"/>
                      </a:lnTo>
                      <a:lnTo>
                        <a:pt x="737" y="1123"/>
                      </a:lnTo>
                      <a:lnTo>
                        <a:pt x="751" y="1134"/>
                      </a:lnTo>
                      <a:lnTo>
                        <a:pt x="756" y="1138"/>
                      </a:lnTo>
                      <a:lnTo>
                        <a:pt x="784" y="1140"/>
                      </a:lnTo>
                      <a:lnTo>
                        <a:pt x="799" y="1140"/>
                      </a:lnTo>
                      <a:lnTo>
                        <a:pt x="807" y="1141"/>
                      </a:lnTo>
                      <a:lnTo>
                        <a:pt x="813" y="1143"/>
                      </a:lnTo>
                      <a:lnTo>
                        <a:pt x="826" y="1156"/>
                      </a:lnTo>
                      <a:lnTo>
                        <a:pt x="828" y="1156"/>
                      </a:lnTo>
                      <a:lnTo>
                        <a:pt x="835" y="1162"/>
                      </a:lnTo>
                      <a:lnTo>
                        <a:pt x="843" y="1162"/>
                      </a:lnTo>
                      <a:lnTo>
                        <a:pt x="843" y="1155"/>
                      </a:lnTo>
                      <a:lnTo>
                        <a:pt x="860" y="1151"/>
                      </a:lnTo>
                      <a:lnTo>
                        <a:pt x="861" y="1149"/>
                      </a:lnTo>
                      <a:lnTo>
                        <a:pt x="861" y="1141"/>
                      </a:lnTo>
                      <a:lnTo>
                        <a:pt x="854" y="1149"/>
                      </a:lnTo>
                      <a:lnTo>
                        <a:pt x="856" y="1141"/>
                      </a:lnTo>
                      <a:lnTo>
                        <a:pt x="850" y="1149"/>
                      </a:lnTo>
                      <a:lnTo>
                        <a:pt x="845" y="1140"/>
                      </a:lnTo>
                      <a:lnTo>
                        <a:pt x="852" y="1140"/>
                      </a:lnTo>
                      <a:lnTo>
                        <a:pt x="846" y="1132"/>
                      </a:lnTo>
                      <a:lnTo>
                        <a:pt x="845" y="1119"/>
                      </a:lnTo>
                      <a:lnTo>
                        <a:pt x="833" y="1094"/>
                      </a:lnTo>
                      <a:lnTo>
                        <a:pt x="835" y="1089"/>
                      </a:lnTo>
                      <a:lnTo>
                        <a:pt x="829" y="1064"/>
                      </a:lnTo>
                      <a:lnTo>
                        <a:pt x="822" y="1057"/>
                      </a:lnTo>
                      <a:lnTo>
                        <a:pt x="822" y="1051"/>
                      </a:lnTo>
                      <a:lnTo>
                        <a:pt x="829" y="1053"/>
                      </a:lnTo>
                      <a:lnTo>
                        <a:pt x="822" y="1046"/>
                      </a:lnTo>
                      <a:lnTo>
                        <a:pt x="822" y="1038"/>
                      </a:lnTo>
                      <a:lnTo>
                        <a:pt x="829" y="1038"/>
                      </a:lnTo>
                      <a:lnTo>
                        <a:pt x="829" y="1030"/>
                      </a:lnTo>
                      <a:lnTo>
                        <a:pt x="833" y="1025"/>
                      </a:lnTo>
                      <a:lnTo>
                        <a:pt x="833" y="1017"/>
                      </a:lnTo>
                      <a:lnTo>
                        <a:pt x="835" y="1010"/>
                      </a:lnTo>
                      <a:lnTo>
                        <a:pt x="822" y="1014"/>
                      </a:lnTo>
                      <a:lnTo>
                        <a:pt x="809" y="1010"/>
                      </a:lnTo>
                      <a:lnTo>
                        <a:pt x="809" y="1002"/>
                      </a:lnTo>
                      <a:lnTo>
                        <a:pt x="805" y="999"/>
                      </a:lnTo>
                      <a:lnTo>
                        <a:pt x="801" y="991"/>
                      </a:lnTo>
                      <a:lnTo>
                        <a:pt x="809" y="997"/>
                      </a:lnTo>
                      <a:lnTo>
                        <a:pt x="814" y="1002"/>
                      </a:lnTo>
                      <a:lnTo>
                        <a:pt x="820" y="1002"/>
                      </a:lnTo>
                      <a:lnTo>
                        <a:pt x="826" y="1000"/>
                      </a:lnTo>
                      <a:lnTo>
                        <a:pt x="831" y="1002"/>
                      </a:lnTo>
                      <a:lnTo>
                        <a:pt x="826" y="1008"/>
                      </a:lnTo>
                      <a:lnTo>
                        <a:pt x="835" y="1004"/>
                      </a:lnTo>
                      <a:lnTo>
                        <a:pt x="848" y="970"/>
                      </a:lnTo>
                      <a:lnTo>
                        <a:pt x="846" y="963"/>
                      </a:lnTo>
                      <a:lnTo>
                        <a:pt x="845" y="961"/>
                      </a:lnTo>
                      <a:lnTo>
                        <a:pt x="839" y="955"/>
                      </a:lnTo>
                      <a:lnTo>
                        <a:pt x="839" y="950"/>
                      </a:lnTo>
                      <a:lnTo>
                        <a:pt x="831" y="952"/>
                      </a:lnTo>
                      <a:lnTo>
                        <a:pt x="828" y="950"/>
                      </a:lnTo>
                      <a:lnTo>
                        <a:pt x="835" y="946"/>
                      </a:lnTo>
                      <a:lnTo>
                        <a:pt x="850" y="946"/>
                      </a:lnTo>
                      <a:lnTo>
                        <a:pt x="856" y="952"/>
                      </a:lnTo>
                      <a:lnTo>
                        <a:pt x="869" y="933"/>
                      </a:lnTo>
                      <a:lnTo>
                        <a:pt x="873" y="927"/>
                      </a:lnTo>
                      <a:lnTo>
                        <a:pt x="873" y="920"/>
                      </a:lnTo>
                      <a:lnTo>
                        <a:pt x="867" y="925"/>
                      </a:lnTo>
                      <a:lnTo>
                        <a:pt x="863" y="931"/>
                      </a:lnTo>
                      <a:lnTo>
                        <a:pt x="858" y="925"/>
                      </a:lnTo>
                      <a:lnTo>
                        <a:pt x="861" y="920"/>
                      </a:lnTo>
                      <a:lnTo>
                        <a:pt x="860" y="916"/>
                      </a:lnTo>
                      <a:lnTo>
                        <a:pt x="867" y="916"/>
                      </a:lnTo>
                      <a:lnTo>
                        <a:pt x="873" y="912"/>
                      </a:lnTo>
                      <a:lnTo>
                        <a:pt x="875" y="918"/>
                      </a:lnTo>
                      <a:lnTo>
                        <a:pt x="882" y="912"/>
                      </a:lnTo>
                      <a:lnTo>
                        <a:pt x="884" y="905"/>
                      </a:lnTo>
                      <a:lnTo>
                        <a:pt x="884" y="912"/>
                      </a:lnTo>
                      <a:lnTo>
                        <a:pt x="882" y="918"/>
                      </a:lnTo>
                      <a:lnTo>
                        <a:pt x="888" y="916"/>
                      </a:lnTo>
                      <a:lnTo>
                        <a:pt x="895" y="906"/>
                      </a:lnTo>
                      <a:lnTo>
                        <a:pt x="895" y="899"/>
                      </a:lnTo>
                      <a:lnTo>
                        <a:pt x="893" y="891"/>
                      </a:lnTo>
                      <a:lnTo>
                        <a:pt x="895" y="884"/>
                      </a:lnTo>
                      <a:lnTo>
                        <a:pt x="895" y="882"/>
                      </a:lnTo>
                      <a:lnTo>
                        <a:pt x="905" y="895"/>
                      </a:lnTo>
                      <a:lnTo>
                        <a:pt x="910" y="897"/>
                      </a:lnTo>
                      <a:lnTo>
                        <a:pt x="931" y="886"/>
                      </a:lnTo>
                      <a:lnTo>
                        <a:pt x="933" y="884"/>
                      </a:lnTo>
                      <a:lnTo>
                        <a:pt x="925" y="880"/>
                      </a:lnTo>
                      <a:lnTo>
                        <a:pt x="918" y="882"/>
                      </a:lnTo>
                      <a:lnTo>
                        <a:pt x="923" y="874"/>
                      </a:lnTo>
                      <a:lnTo>
                        <a:pt x="916" y="871"/>
                      </a:lnTo>
                      <a:lnTo>
                        <a:pt x="908" y="858"/>
                      </a:lnTo>
                      <a:lnTo>
                        <a:pt x="916" y="856"/>
                      </a:lnTo>
                      <a:lnTo>
                        <a:pt x="918" y="861"/>
                      </a:lnTo>
                      <a:lnTo>
                        <a:pt x="927" y="869"/>
                      </a:lnTo>
                      <a:lnTo>
                        <a:pt x="935" y="867"/>
                      </a:lnTo>
                      <a:lnTo>
                        <a:pt x="929" y="854"/>
                      </a:lnTo>
                      <a:lnTo>
                        <a:pt x="929" y="852"/>
                      </a:lnTo>
                      <a:lnTo>
                        <a:pt x="935" y="859"/>
                      </a:lnTo>
                      <a:lnTo>
                        <a:pt x="940" y="863"/>
                      </a:lnTo>
                      <a:lnTo>
                        <a:pt x="948" y="859"/>
                      </a:lnTo>
                      <a:lnTo>
                        <a:pt x="950" y="865"/>
                      </a:lnTo>
                      <a:lnTo>
                        <a:pt x="957" y="865"/>
                      </a:lnTo>
                      <a:lnTo>
                        <a:pt x="954" y="869"/>
                      </a:lnTo>
                      <a:lnTo>
                        <a:pt x="967" y="863"/>
                      </a:lnTo>
                      <a:lnTo>
                        <a:pt x="965" y="871"/>
                      </a:lnTo>
                      <a:lnTo>
                        <a:pt x="952" y="878"/>
                      </a:lnTo>
                      <a:lnTo>
                        <a:pt x="950" y="880"/>
                      </a:lnTo>
                      <a:lnTo>
                        <a:pt x="970" y="869"/>
                      </a:lnTo>
                      <a:lnTo>
                        <a:pt x="985" y="863"/>
                      </a:lnTo>
                      <a:lnTo>
                        <a:pt x="993" y="858"/>
                      </a:lnTo>
                      <a:lnTo>
                        <a:pt x="985" y="859"/>
                      </a:lnTo>
                      <a:lnTo>
                        <a:pt x="978" y="863"/>
                      </a:lnTo>
                      <a:lnTo>
                        <a:pt x="978" y="858"/>
                      </a:lnTo>
                      <a:lnTo>
                        <a:pt x="991" y="852"/>
                      </a:lnTo>
                      <a:lnTo>
                        <a:pt x="1004" y="852"/>
                      </a:lnTo>
                      <a:lnTo>
                        <a:pt x="1017" y="843"/>
                      </a:lnTo>
                      <a:lnTo>
                        <a:pt x="1029" y="837"/>
                      </a:lnTo>
                      <a:lnTo>
                        <a:pt x="1034" y="833"/>
                      </a:lnTo>
                      <a:lnTo>
                        <a:pt x="1048" y="820"/>
                      </a:lnTo>
                      <a:lnTo>
                        <a:pt x="1049" y="807"/>
                      </a:lnTo>
                      <a:lnTo>
                        <a:pt x="1061" y="799"/>
                      </a:lnTo>
                      <a:lnTo>
                        <a:pt x="1064" y="794"/>
                      </a:lnTo>
                      <a:lnTo>
                        <a:pt x="1072" y="790"/>
                      </a:lnTo>
                      <a:lnTo>
                        <a:pt x="1076" y="780"/>
                      </a:lnTo>
                      <a:lnTo>
                        <a:pt x="1068" y="779"/>
                      </a:lnTo>
                      <a:lnTo>
                        <a:pt x="1068" y="769"/>
                      </a:lnTo>
                      <a:lnTo>
                        <a:pt x="1061" y="764"/>
                      </a:lnTo>
                      <a:lnTo>
                        <a:pt x="1063" y="756"/>
                      </a:lnTo>
                      <a:lnTo>
                        <a:pt x="1059" y="749"/>
                      </a:lnTo>
                      <a:lnTo>
                        <a:pt x="1063" y="747"/>
                      </a:lnTo>
                      <a:lnTo>
                        <a:pt x="1072" y="752"/>
                      </a:lnTo>
                      <a:lnTo>
                        <a:pt x="1076" y="745"/>
                      </a:lnTo>
                      <a:lnTo>
                        <a:pt x="1081" y="741"/>
                      </a:lnTo>
                      <a:lnTo>
                        <a:pt x="1089" y="741"/>
                      </a:lnTo>
                      <a:lnTo>
                        <a:pt x="1089" y="752"/>
                      </a:lnTo>
                      <a:lnTo>
                        <a:pt x="1083" y="767"/>
                      </a:lnTo>
                      <a:lnTo>
                        <a:pt x="1098" y="762"/>
                      </a:lnTo>
                      <a:lnTo>
                        <a:pt x="1111" y="762"/>
                      </a:lnTo>
                      <a:lnTo>
                        <a:pt x="1110" y="765"/>
                      </a:lnTo>
                      <a:lnTo>
                        <a:pt x="1102" y="765"/>
                      </a:lnTo>
                      <a:lnTo>
                        <a:pt x="1087" y="777"/>
                      </a:lnTo>
                      <a:lnTo>
                        <a:pt x="1083" y="784"/>
                      </a:lnTo>
                      <a:lnTo>
                        <a:pt x="1085" y="784"/>
                      </a:lnTo>
                      <a:lnTo>
                        <a:pt x="1093" y="777"/>
                      </a:lnTo>
                      <a:lnTo>
                        <a:pt x="1100" y="773"/>
                      </a:lnTo>
                      <a:lnTo>
                        <a:pt x="1106" y="769"/>
                      </a:lnTo>
                      <a:lnTo>
                        <a:pt x="1126" y="760"/>
                      </a:lnTo>
                      <a:lnTo>
                        <a:pt x="1149" y="749"/>
                      </a:lnTo>
                      <a:lnTo>
                        <a:pt x="1170" y="747"/>
                      </a:lnTo>
                      <a:lnTo>
                        <a:pt x="1158" y="733"/>
                      </a:lnTo>
                      <a:lnTo>
                        <a:pt x="1168" y="718"/>
                      </a:lnTo>
                      <a:lnTo>
                        <a:pt x="1173" y="713"/>
                      </a:lnTo>
                      <a:lnTo>
                        <a:pt x="1173" y="713"/>
                      </a:lnTo>
                      <a:lnTo>
                        <a:pt x="1181" y="705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32" name="Freeform 37"/>
                <p:cNvSpPr>
                  <a:spLocks/>
                </p:cNvSpPr>
                <p:nvPr/>
              </p:nvSpPr>
              <p:spPr bwMode="auto">
                <a:xfrm>
                  <a:off x="3099948" y="3582312"/>
                  <a:ext cx="24978" cy="54939"/>
                </a:xfrm>
                <a:custGeom>
                  <a:avLst/>
                  <a:gdLst>
                    <a:gd name="T0" fmla="*/ 26 w 26"/>
                    <a:gd name="T1" fmla="*/ 0 h 63"/>
                    <a:gd name="T2" fmla="*/ 19 w 26"/>
                    <a:gd name="T3" fmla="*/ 15 h 63"/>
                    <a:gd name="T4" fmla="*/ 15 w 26"/>
                    <a:gd name="T5" fmla="*/ 20 h 63"/>
                    <a:gd name="T6" fmla="*/ 6 w 26"/>
                    <a:gd name="T7" fmla="*/ 37 h 63"/>
                    <a:gd name="T8" fmla="*/ 0 w 26"/>
                    <a:gd name="T9" fmla="*/ 50 h 63"/>
                    <a:gd name="T10" fmla="*/ 0 w 26"/>
                    <a:gd name="T11" fmla="*/ 63 h 63"/>
                    <a:gd name="T12" fmla="*/ 7 w 26"/>
                    <a:gd name="T13" fmla="*/ 43 h 63"/>
                    <a:gd name="T14" fmla="*/ 13 w 26"/>
                    <a:gd name="T15" fmla="*/ 30 h 63"/>
                    <a:gd name="T16" fmla="*/ 26 w 26"/>
                    <a:gd name="T17" fmla="*/ 7 h 63"/>
                    <a:gd name="T18" fmla="*/ 26 w 26"/>
                    <a:gd name="T19" fmla="*/ 0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6" h="63">
                      <a:moveTo>
                        <a:pt x="26" y="0"/>
                      </a:moveTo>
                      <a:lnTo>
                        <a:pt x="19" y="15"/>
                      </a:lnTo>
                      <a:lnTo>
                        <a:pt x="15" y="20"/>
                      </a:lnTo>
                      <a:lnTo>
                        <a:pt x="6" y="37"/>
                      </a:lnTo>
                      <a:lnTo>
                        <a:pt x="0" y="50"/>
                      </a:lnTo>
                      <a:lnTo>
                        <a:pt x="0" y="63"/>
                      </a:lnTo>
                      <a:lnTo>
                        <a:pt x="7" y="43"/>
                      </a:lnTo>
                      <a:lnTo>
                        <a:pt x="13" y="30"/>
                      </a:lnTo>
                      <a:lnTo>
                        <a:pt x="26" y="7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33" name="Freeform 38"/>
                <p:cNvSpPr>
                  <a:spLocks/>
                </p:cNvSpPr>
                <p:nvPr/>
              </p:nvSpPr>
              <p:spPr bwMode="auto">
                <a:xfrm>
                  <a:off x="3099948" y="3582312"/>
                  <a:ext cx="24978" cy="54939"/>
                </a:xfrm>
                <a:custGeom>
                  <a:avLst/>
                  <a:gdLst>
                    <a:gd name="T0" fmla="*/ 26 w 26"/>
                    <a:gd name="T1" fmla="*/ 0 h 63"/>
                    <a:gd name="T2" fmla="*/ 19 w 26"/>
                    <a:gd name="T3" fmla="*/ 15 h 63"/>
                    <a:gd name="T4" fmla="*/ 15 w 26"/>
                    <a:gd name="T5" fmla="*/ 20 h 63"/>
                    <a:gd name="T6" fmla="*/ 6 w 26"/>
                    <a:gd name="T7" fmla="*/ 37 h 63"/>
                    <a:gd name="T8" fmla="*/ 0 w 26"/>
                    <a:gd name="T9" fmla="*/ 50 h 63"/>
                    <a:gd name="T10" fmla="*/ 0 w 26"/>
                    <a:gd name="T11" fmla="*/ 63 h 63"/>
                    <a:gd name="T12" fmla="*/ 7 w 26"/>
                    <a:gd name="T13" fmla="*/ 43 h 63"/>
                    <a:gd name="T14" fmla="*/ 13 w 26"/>
                    <a:gd name="T15" fmla="*/ 30 h 63"/>
                    <a:gd name="T16" fmla="*/ 26 w 26"/>
                    <a:gd name="T17" fmla="*/ 7 h 63"/>
                    <a:gd name="T18" fmla="*/ 26 w 26"/>
                    <a:gd name="T19" fmla="*/ 0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6" h="63">
                      <a:moveTo>
                        <a:pt x="26" y="0"/>
                      </a:moveTo>
                      <a:lnTo>
                        <a:pt x="19" y="15"/>
                      </a:lnTo>
                      <a:lnTo>
                        <a:pt x="15" y="20"/>
                      </a:lnTo>
                      <a:lnTo>
                        <a:pt x="6" y="37"/>
                      </a:lnTo>
                      <a:lnTo>
                        <a:pt x="0" y="50"/>
                      </a:lnTo>
                      <a:lnTo>
                        <a:pt x="0" y="63"/>
                      </a:lnTo>
                      <a:lnTo>
                        <a:pt x="7" y="43"/>
                      </a:lnTo>
                      <a:lnTo>
                        <a:pt x="13" y="30"/>
                      </a:lnTo>
                      <a:lnTo>
                        <a:pt x="26" y="7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34" name="Freeform 39"/>
                <p:cNvSpPr>
                  <a:spLocks/>
                </p:cNvSpPr>
                <p:nvPr/>
              </p:nvSpPr>
              <p:spPr bwMode="auto">
                <a:xfrm>
                  <a:off x="3309379" y="3437553"/>
                  <a:ext cx="24978" cy="21801"/>
                </a:xfrm>
                <a:custGeom>
                  <a:avLst/>
                  <a:gdLst>
                    <a:gd name="T0" fmla="*/ 26 w 26"/>
                    <a:gd name="T1" fmla="*/ 0 h 25"/>
                    <a:gd name="T2" fmla="*/ 19 w 26"/>
                    <a:gd name="T3" fmla="*/ 6 h 25"/>
                    <a:gd name="T4" fmla="*/ 9 w 26"/>
                    <a:gd name="T5" fmla="*/ 15 h 25"/>
                    <a:gd name="T6" fmla="*/ 4 w 26"/>
                    <a:gd name="T7" fmla="*/ 19 h 25"/>
                    <a:gd name="T8" fmla="*/ 0 w 26"/>
                    <a:gd name="T9" fmla="*/ 25 h 25"/>
                    <a:gd name="T10" fmla="*/ 21 w 26"/>
                    <a:gd name="T11" fmla="*/ 8 h 25"/>
                    <a:gd name="T12" fmla="*/ 26 w 26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6" h="25">
                      <a:moveTo>
                        <a:pt x="26" y="0"/>
                      </a:moveTo>
                      <a:lnTo>
                        <a:pt x="19" y="6"/>
                      </a:lnTo>
                      <a:lnTo>
                        <a:pt x="9" y="15"/>
                      </a:lnTo>
                      <a:lnTo>
                        <a:pt x="4" y="19"/>
                      </a:lnTo>
                      <a:lnTo>
                        <a:pt x="0" y="25"/>
                      </a:lnTo>
                      <a:lnTo>
                        <a:pt x="21" y="8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35" name="Freeform 40"/>
                <p:cNvSpPr>
                  <a:spLocks/>
                </p:cNvSpPr>
                <p:nvPr/>
              </p:nvSpPr>
              <p:spPr bwMode="auto">
                <a:xfrm>
                  <a:off x="3309379" y="3437553"/>
                  <a:ext cx="24978" cy="21801"/>
                </a:xfrm>
                <a:custGeom>
                  <a:avLst/>
                  <a:gdLst>
                    <a:gd name="T0" fmla="*/ 26 w 26"/>
                    <a:gd name="T1" fmla="*/ 0 h 25"/>
                    <a:gd name="T2" fmla="*/ 19 w 26"/>
                    <a:gd name="T3" fmla="*/ 6 h 25"/>
                    <a:gd name="T4" fmla="*/ 9 w 26"/>
                    <a:gd name="T5" fmla="*/ 15 h 25"/>
                    <a:gd name="T6" fmla="*/ 4 w 26"/>
                    <a:gd name="T7" fmla="*/ 19 h 25"/>
                    <a:gd name="T8" fmla="*/ 0 w 26"/>
                    <a:gd name="T9" fmla="*/ 25 h 25"/>
                    <a:gd name="T10" fmla="*/ 21 w 26"/>
                    <a:gd name="T11" fmla="*/ 8 h 25"/>
                    <a:gd name="T12" fmla="*/ 26 w 26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6" h="25">
                      <a:moveTo>
                        <a:pt x="26" y="0"/>
                      </a:moveTo>
                      <a:lnTo>
                        <a:pt x="19" y="6"/>
                      </a:lnTo>
                      <a:lnTo>
                        <a:pt x="9" y="15"/>
                      </a:lnTo>
                      <a:lnTo>
                        <a:pt x="4" y="19"/>
                      </a:lnTo>
                      <a:lnTo>
                        <a:pt x="0" y="25"/>
                      </a:lnTo>
                      <a:lnTo>
                        <a:pt x="21" y="8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36" name="Freeform 41"/>
                <p:cNvSpPr>
                  <a:spLocks/>
                </p:cNvSpPr>
                <p:nvPr/>
              </p:nvSpPr>
              <p:spPr bwMode="auto">
                <a:xfrm>
                  <a:off x="3135494" y="3554407"/>
                  <a:ext cx="15371" cy="19185"/>
                </a:xfrm>
                <a:custGeom>
                  <a:avLst/>
                  <a:gdLst>
                    <a:gd name="T0" fmla="*/ 6 w 16"/>
                    <a:gd name="T1" fmla="*/ 7 h 22"/>
                    <a:gd name="T2" fmla="*/ 4 w 16"/>
                    <a:gd name="T3" fmla="*/ 13 h 22"/>
                    <a:gd name="T4" fmla="*/ 0 w 16"/>
                    <a:gd name="T5" fmla="*/ 20 h 22"/>
                    <a:gd name="T6" fmla="*/ 0 w 16"/>
                    <a:gd name="T7" fmla="*/ 22 h 22"/>
                    <a:gd name="T8" fmla="*/ 12 w 16"/>
                    <a:gd name="T9" fmla="*/ 9 h 22"/>
                    <a:gd name="T10" fmla="*/ 16 w 16"/>
                    <a:gd name="T11" fmla="*/ 1 h 22"/>
                    <a:gd name="T12" fmla="*/ 12 w 16"/>
                    <a:gd name="T13" fmla="*/ 0 h 22"/>
                    <a:gd name="T14" fmla="*/ 6 w 16"/>
                    <a:gd name="T15" fmla="*/ 7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2">
                      <a:moveTo>
                        <a:pt x="6" y="7"/>
                      </a:moveTo>
                      <a:lnTo>
                        <a:pt x="4" y="13"/>
                      </a:lnTo>
                      <a:lnTo>
                        <a:pt x="0" y="20"/>
                      </a:lnTo>
                      <a:lnTo>
                        <a:pt x="0" y="22"/>
                      </a:lnTo>
                      <a:lnTo>
                        <a:pt x="12" y="9"/>
                      </a:lnTo>
                      <a:lnTo>
                        <a:pt x="16" y="1"/>
                      </a:lnTo>
                      <a:lnTo>
                        <a:pt x="12" y="0"/>
                      </a:lnTo>
                      <a:lnTo>
                        <a:pt x="6" y="7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37" name="Freeform 42"/>
                <p:cNvSpPr>
                  <a:spLocks/>
                </p:cNvSpPr>
                <p:nvPr/>
              </p:nvSpPr>
              <p:spPr bwMode="auto">
                <a:xfrm>
                  <a:off x="3135494" y="3554407"/>
                  <a:ext cx="15371" cy="19185"/>
                </a:xfrm>
                <a:custGeom>
                  <a:avLst/>
                  <a:gdLst>
                    <a:gd name="T0" fmla="*/ 6 w 16"/>
                    <a:gd name="T1" fmla="*/ 7 h 22"/>
                    <a:gd name="T2" fmla="*/ 4 w 16"/>
                    <a:gd name="T3" fmla="*/ 13 h 22"/>
                    <a:gd name="T4" fmla="*/ 0 w 16"/>
                    <a:gd name="T5" fmla="*/ 20 h 22"/>
                    <a:gd name="T6" fmla="*/ 0 w 16"/>
                    <a:gd name="T7" fmla="*/ 22 h 22"/>
                    <a:gd name="T8" fmla="*/ 12 w 16"/>
                    <a:gd name="T9" fmla="*/ 9 h 22"/>
                    <a:gd name="T10" fmla="*/ 16 w 16"/>
                    <a:gd name="T11" fmla="*/ 1 h 22"/>
                    <a:gd name="T12" fmla="*/ 12 w 16"/>
                    <a:gd name="T13" fmla="*/ 0 h 22"/>
                    <a:gd name="T14" fmla="*/ 6 w 16"/>
                    <a:gd name="T15" fmla="*/ 7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2">
                      <a:moveTo>
                        <a:pt x="6" y="7"/>
                      </a:moveTo>
                      <a:lnTo>
                        <a:pt x="4" y="13"/>
                      </a:lnTo>
                      <a:lnTo>
                        <a:pt x="0" y="20"/>
                      </a:lnTo>
                      <a:lnTo>
                        <a:pt x="0" y="22"/>
                      </a:lnTo>
                      <a:lnTo>
                        <a:pt x="12" y="9"/>
                      </a:lnTo>
                      <a:lnTo>
                        <a:pt x="16" y="1"/>
                      </a:lnTo>
                      <a:lnTo>
                        <a:pt x="12" y="0"/>
                      </a:lnTo>
                      <a:lnTo>
                        <a:pt x="6" y="7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38" name="Freeform 43"/>
                <p:cNvSpPr>
                  <a:spLocks/>
                </p:cNvSpPr>
                <p:nvPr/>
              </p:nvSpPr>
              <p:spPr bwMode="auto">
                <a:xfrm>
                  <a:off x="3153747" y="3528245"/>
                  <a:ext cx="36506" cy="26161"/>
                </a:xfrm>
                <a:custGeom>
                  <a:avLst/>
                  <a:gdLst>
                    <a:gd name="T0" fmla="*/ 28 w 38"/>
                    <a:gd name="T1" fmla="*/ 7 h 30"/>
                    <a:gd name="T2" fmla="*/ 15 w 38"/>
                    <a:gd name="T3" fmla="*/ 15 h 30"/>
                    <a:gd name="T4" fmla="*/ 10 w 38"/>
                    <a:gd name="T5" fmla="*/ 20 h 30"/>
                    <a:gd name="T6" fmla="*/ 2 w 38"/>
                    <a:gd name="T7" fmla="*/ 22 h 30"/>
                    <a:gd name="T8" fmla="*/ 0 w 38"/>
                    <a:gd name="T9" fmla="*/ 22 h 30"/>
                    <a:gd name="T10" fmla="*/ 2 w 38"/>
                    <a:gd name="T11" fmla="*/ 30 h 30"/>
                    <a:gd name="T12" fmla="*/ 23 w 38"/>
                    <a:gd name="T13" fmla="*/ 15 h 30"/>
                    <a:gd name="T14" fmla="*/ 36 w 38"/>
                    <a:gd name="T15" fmla="*/ 7 h 30"/>
                    <a:gd name="T16" fmla="*/ 38 w 38"/>
                    <a:gd name="T17" fmla="*/ 1 h 30"/>
                    <a:gd name="T18" fmla="*/ 36 w 38"/>
                    <a:gd name="T19" fmla="*/ 0 h 30"/>
                    <a:gd name="T20" fmla="*/ 28 w 38"/>
                    <a:gd name="T21" fmla="*/ 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8" h="30">
                      <a:moveTo>
                        <a:pt x="28" y="7"/>
                      </a:moveTo>
                      <a:lnTo>
                        <a:pt x="15" y="15"/>
                      </a:lnTo>
                      <a:lnTo>
                        <a:pt x="10" y="20"/>
                      </a:lnTo>
                      <a:lnTo>
                        <a:pt x="2" y="22"/>
                      </a:lnTo>
                      <a:lnTo>
                        <a:pt x="0" y="22"/>
                      </a:lnTo>
                      <a:lnTo>
                        <a:pt x="2" y="30"/>
                      </a:lnTo>
                      <a:lnTo>
                        <a:pt x="23" y="15"/>
                      </a:lnTo>
                      <a:lnTo>
                        <a:pt x="36" y="7"/>
                      </a:lnTo>
                      <a:lnTo>
                        <a:pt x="38" y="1"/>
                      </a:lnTo>
                      <a:lnTo>
                        <a:pt x="36" y="0"/>
                      </a:lnTo>
                      <a:lnTo>
                        <a:pt x="28" y="7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39" name="Freeform 44"/>
                <p:cNvSpPr>
                  <a:spLocks/>
                </p:cNvSpPr>
                <p:nvPr/>
              </p:nvSpPr>
              <p:spPr bwMode="auto">
                <a:xfrm>
                  <a:off x="3153747" y="3528245"/>
                  <a:ext cx="36506" cy="26161"/>
                </a:xfrm>
                <a:custGeom>
                  <a:avLst/>
                  <a:gdLst>
                    <a:gd name="T0" fmla="*/ 28 w 38"/>
                    <a:gd name="T1" fmla="*/ 7 h 30"/>
                    <a:gd name="T2" fmla="*/ 15 w 38"/>
                    <a:gd name="T3" fmla="*/ 15 h 30"/>
                    <a:gd name="T4" fmla="*/ 10 w 38"/>
                    <a:gd name="T5" fmla="*/ 20 h 30"/>
                    <a:gd name="T6" fmla="*/ 2 w 38"/>
                    <a:gd name="T7" fmla="*/ 22 h 30"/>
                    <a:gd name="T8" fmla="*/ 0 w 38"/>
                    <a:gd name="T9" fmla="*/ 22 h 30"/>
                    <a:gd name="T10" fmla="*/ 2 w 38"/>
                    <a:gd name="T11" fmla="*/ 30 h 30"/>
                    <a:gd name="T12" fmla="*/ 23 w 38"/>
                    <a:gd name="T13" fmla="*/ 15 h 30"/>
                    <a:gd name="T14" fmla="*/ 36 w 38"/>
                    <a:gd name="T15" fmla="*/ 7 h 30"/>
                    <a:gd name="T16" fmla="*/ 38 w 38"/>
                    <a:gd name="T17" fmla="*/ 1 h 30"/>
                    <a:gd name="T18" fmla="*/ 36 w 38"/>
                    <a:gd name="T19" fmla="*/ 0 h 30"/>
                    <a:gd name="T20" fmla="*/ 28 w 38"/>
                    <a:gd name="T21" fmla="*/ 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8" h="30">
                      <a:moveTo>
                        <a:pt x="28" y="7"/>
                      </a:moveTo>
                      <a:lnTo>
                        <a:pt x="15" y="15"/>
                      </a:lnTo>
                      <a:lnTo>
                        <a:pt x="10" y="20"/>
                      </a:lnTo>
                      <a:lnTo>
                        <a:pt x="2" y="22"/>
                      </a:lnTo>
                      <a:lnTo>
                        <a:pt x="0" y="22"/>
                      </a:lnTo>
                      <a:lnTo>
                        <a:pt x="2" y="30"/>
                      </a:lnTo>
                      <a:lnTo>
                        <a:pt x="23" y="15"/>
                      </a:lnTo>
                      <a:lnTo>
                        <a:pt x="36" y="7"/>
                      </a:lnTo>
                      <a:lnTo>
                        <a:pt x="38" y="1"/>
                      </a:lnTo>
                      <a:lnTo>
                        <a:pt x="36" y="0"/>
                      </a:lnTo>
                      <a:lnTo>
                        <a:pt x="28" y="7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</p:grpSp>
          <p:sp>
            <p:nvSpPr>
              <p:cNvPr id="79" name="Freeform 53"/>
              <p:cNvSpPr>
                <a:spLocks/>
              </p:cNvSpPr>
              <p:nvPr/>
            </p:nvSpPr>
            <p:spPr bwMode="auto">
              <a:xfrm>
                <a:off x="4199938" y="3337269"/>
                <a:ext cx="33624" cy="18313"/>
              </a:xfrm>
              <a:custGeom>
                <a:avLst/>
                <a:gdLst>
                  <a:gd name="T0" fmla="*/ 17 w 35"/>
                  <a:gd name="T1" fmla="*/ 15 h 21"/>
                  <a:gd name="T2" fmla="*/ 30 w 35"/>
                  <a:gd name="T3" fmla="*/ 6 h 21"/>
                  <a:gd name="T4" fmla="*/ 35 w 35"/>
                  <a:gd name="T5" fmla="*/ 0 h 21"/>
                  <a:gd name="T6" fmla="*/ 28 w 35"/>
                  <a:gd name="T7" fmla="*/ 6 h 21"/>
                  <a:gd name="T8" fmla="*/ 28 w 35"/>
                  <a:gd name="T9" fmla="*/ 8 h 21"/>
                  <a:gd name="T10" fmla="*/ 20 w 35"/>
                  <a:gd name="T11" fmla="*/ 12 h 21"/>
                  <a:gd name="T12" fmla="*/ 15 w 35"/>
                  <a:gd name="T13" fmla="*/ 15 h 21"/>
                  <a:gd name="T14" fmla="*/ 7 w 35"/>
                  <a:gd name="T15" fmla="*/ 19 h 21"/>
                  <a:gd name="T16" fmla="*/ 0 w 35"/>
                  <a:gd name="T17" fmla="*/ 19 h 21"/>
                  <a:gd name="T18" fmla="*/ 5 w 35"/>
                  <a:gd name="T19" fmla="*/ 21 h 21"/>
                  <a:gd name="T20" fmla="*/ 13 w 35"/>
                  <a:gd name="T21" fmla="*/ 17 h 21"/>
                  <a:gd name="T22" fmla="*/ 17 w 35"/>
                  <a:gd name="T23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21">
                    <a:moveTo>
                      <a:pt x="17" y="15"/>
                    </a:moveTo>
                    <a:lnTo>
                      <a:pt x="30" y="6"/>
                    </a:lnTo>
                    <a:lnTo>
                      <a:pt x="35" y="0"/>
                    </a:lnTo>
                    <a:lnTo>
                      <a:pt x="28" y="6"/>
                    </a:lnTo>
                    <a:lnTo>
                      <a:pt x="28" y="8"/>
                    </a:lnTo>
                    <a:lnTo>
                      <a:pt x="20" y="12"/>
                    </a:lnTo>
                    <a:lnTo>
                      <a:pt x="15" y="15"/>
                    </a:lnTo>
                    <a:lnTo>
                      <a:pt x="7" y="19"/>
                    </a:lnTo>
                    <a:lnTo>
                      <a:pt x="0" y="19"/>
                    </a:lnTo>
                    <a:lnTo>
                      <a:pt x="5" y="21"/>
                    </a:lnTo>
                    <a:lnTo>
                      <a:pt x="13" y="17"/>
                    </a:lnTo>
                    <a:lnTo>
                      <a:pt x="17" y="1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80" name="Freeform 54"/>
              <p:cNvSpPr>
                <a:spLocks/>
              </p:cNvSpPr>
              <p:nvPr/>
            </p:nvSpPr>
            <p:spPr bwMode="auto">
              <a:xfrm>
                <a:off x="4199938" y="3337269"/>
                <a:ext cx="33624" cy="18313"/>
              </a:xfrm>
              <a:custGeom>
                <a:avLst/>
                <a:gdLst>
                  <a:gd name="T0" fmla="*/ 17 w 35"/>
                  <a:gd name="T1" fmla="*/ 15 h 21"/>
                  <a:gd name="T2" fmla="*/ 30 w 35"/>
                  <a:gd name="T3" fmla="*/ 6 h 21"/>
                  <a:gd name="T4" fmla="*/ 35 w 35"/>
                  <a:gd name="T5" fmla="*/ 0 h 21"/>
                  <a:gd name="T6" fmla="*/ 28 w 35"/>
                  <a:gd name="T7" fmla="*/ 6 h 21"/>
                  <a:gd name="T8" fmla="*/ 28 w 35"/>
                  <a:gd name="T9" fmla="*/ 8 h 21"/>
                  <a:gd name="T10" fmla="*/ 20 w 35"/>
                  <a:gd name="T11" fmla="*/ 12 h 21"/>
                  <a:gd name="T12" fmla="*/ 15 w 35"/>
                  <a:gd name="T13" fmla="*/ 15 h 21"/>
                  <a:gd name="T14" fmla="*/ 7 w 35"/>
                  <a:gd name="T15" fmla="*/ 19 h 21"/>
                  <a:gd name="T16" fmla="*/ 0 w 35"/>
                  <a:gd name="T17" fmla="*/ 19 h 21"/>
                  <a:gd name="T18" fmla="*/ 5 w 35"/>
                  <a:gd name="T19" fmla="*/ 21 h 21"/>
                  <a:gd name="T20" fmla="*/ 13 w 35"/>
                  <a:gd name="T21" fmla="*/ 17 h 21"/>
                  <a:gd name="T22" fmla="*/ 17 w 35"/>
                  <a:gd name="T23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21">
                    <a:moveTo>
                      <a:pt x="17" y="15"/>
                    </a:moveTo>
                    <a:lnTo>
                      <a:pt x="30" y="6"/>
                    </a:lnTo>
                    <a:lnTo>
                      <a:pt x="35" y="0"/>
                    </a:lnTo>
                    <a:lnTo>
                      <a:pt x="28" y="6"/>
                    </a:lnTo>
                    <a:lnTo>
                      <a:pt x="28" y="8"/>
                    </a:lnTo>
                    <a:lnTo>
                      <a:pt x="20" y="12"/>
                    </a:lnTo>
                    <a:lnTo>
                      <a:pt x="15" y="15"/>
                    </a:lnTo>
                    <a:lnTo>
                      <a:pt x="7" y="19"/>
                    </a:lnTo>
                    <a:lnTo>
                      <a:pt x="0" y="19"/>
                    </a:lnTo>
                    <a:lnTo>
                      <a:pt x="5" y="21"/>
                    </a:lnTo>
                    <a:lnTo>
                      <a:pt x="13" y="17"/>
                    </a:lnTo>
                    <a:lnTo>
                      <a:pt x="17" y="1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81" name="Freeform 67"/>
              <p:cNvSpPr>
                <a:spLocks/>
              </p:cNvSpPr>
              <p:nvPr/>
            </p:nvSpPr>
            <p:spPr bwMode="auto">
              <a:xfrm>
                <a:off x="3120123" y="1555689"/>
                <a:ext cx="532222" cy="549386"/>
              </a:xfrm>
              <a:custGeom>
                <a:avLst/>
                <a:gdLst>
                  <a:gd name="T0" fmla="*/ 7 w 554"/>
                  <a:gd name="T1" fmla="*/ 69 h 630"/>
                  <a:gd name="T2" fmla="*/ 7 w 554"/>
                  <a:gd name="T3" fmla="*/ 103 h 630"/>
                  <a:gd name="T4" fmla="*/ 7 w 554"/>
                  <a:gd name="T5" fmla="*/ 126 h 630"/>
                  <a:gd name="T6" fmla="*/ 15 w 554"/>
                  <a:gd name="T7" fmla="*/ 160 h 630"/>
                  <a:gd name="T8" fmla="*/ 26 w 554"/>
                  <a:gd name="T9" fmla="*/ 203 h 630"/>
                  <a:gd name="T10" fmla="*/ 28 w 554"/>
                  <a:gd name="T11" fmla="*/ 229 h 630"/>
                  <a:gd name="T12" fmla="*/ 33 w 554"/>
                  <a:gd name="T13" fmla="*/ 261 h 630"/>
                  <a:gd name="T14" fmla="*/ 35 w 554"/>
                  <a:gd name="T15" fmla="*/ 301 h 630"/>
                  <a:gd name="T16" fmla="*/ 45 w 554"/>
                  <a:gd name="T17" fmla="*/ 325 h 630"/>
                  <a:gd name="T18" fmla="*/ 48 w 554"/>
                  <a:gd name="T19" fmla="*/ 353 h 630"/>
                  <a:gd name="T20" fmla="*/ 45 w 554"/>
                  <a:gd name="T21" fmla="*/ 382 h 630"/>
                  <a:gd name="T22" fmla="*/ 28 w 554"/>
                  <a:gd name="T23" fmla="*/ 400 h 630"/>
                  <a:gd name="T24" fmla="*/ 39 w 554"/>
                  <a:gd name="T25" fmla="*/ 425 h 630"/>
                  <a:gd name="T26" fmla="*/ 58 w 554"/>
                  <a:gd name="T27" fmla="*/ 436 h 630"/>
                  <a:gd name="T28" fmla="*/ 272 w 554"/>
                  <a:gd name="T29" fmla="*/ 626 h 630"/>
                  <a:gd name="T30" fmla="*/ 462 w 554"/>
                  <a:gd name="T31" fmla="*/ 609 h 630"/>
                  <a:gd name="T32" fmla="*/ 458 w 554"/>
                  <a:gd name="T33" fmla="*/ 581 h 630"/>
                  <a:gd name="T34" fmla="*/ 439 w 554"/>
                  <a:gd name="T35" fmla="*/ 562 h 630"/>
                  <a:gd name="T36" fmla="*/ 411 w 554"/>
                  <a:gd name="T37" fmla="*/ 543 h 630"/>
                  <a:gd name="T38" fmla="*/ 383 w 554"/>
                  <a:gd name="T39" fmla="*/ 519 h 630"/>
                  <a:gd name="T40" fmla="*/ 360 w 554"/>
                  <a:gd name="T41" fmla="*/ 506 h 630"/>
                  <a:gd name="T42" fmla="*/ 334 w 554"/>
                  <a:gd name="T43" fmla="*/ 489 h 630"/>
                  <a:gd name="T44" fmla="*/ 334 w 554"/>
                  <a:gd name="T45" fmla="*/ 455 h 630"/>
                  <a:gd name="T46" fmla="*/ 344 w 554"/>
                  <a:gd name="T47" fmla="*/ 415 h 630"/>
                  <a:gd name="T48" fmla="*/ 325 w 554"/>
                  <a:gd name="T49" fmla="*/ 395 h 630"/>
                  <a:gd name="T50" fmla="*/ 334 w 554"/>
                  <a:gd name="T51" fmla="*/ 374 h 630"/>
                  <a:gd name="T52" fmla="*/ 362 w 554"/>
                  <a:gd name="T53" fmla="*/ 351 h 630"/>
                  <a:gd name="T54" fmla="*/ 366 w 554"/>
                  <a:gd name="T55" fmla="*/ 282 h 630"/>
                  <a:gd name="T56" fmla="*/ 376 w 554"/>
                  <a:gd name="T57" fmla="*/ 273 h 630"/>
                  <a:gd name="T58" fmla="*/ 402 w 554"/>
                  <a:gd name="T59" fmla="*/ 248 h 630"/>
                  <a:gd name="T60" fmla="*/ 419 w 554"/>
                  <a:gd name="T61" fmla="*/ 231 h 630"/>
                  <a:gd name="T62" fmla="*/ 471 w 554"/>
                  <a:gd name="T63" fmla="*/ 173 h 630"/>
                  <a:gd name="T64" fmla="*/ 513 w 554"/>
                  <a:gd name="T65" fmla="*/ 152 h 630"/>
                  <a:gd name="T66" fmla="*/ 548 w 554"/>
                  <a:gd name="T67" fmla="*/ 132 h 630"/>
                  <a:gd name="T68" fmla="*/ 532 w 554"/>
                  <a:gd name="T69" fmla="*/ 130 h 630"/>
                  <a:gd name="T70" fmla="*/ 516 w 554"/>
                  <a:gd name="T71" fmla="*/ 116 h 630"/>
                  <a:gd name="T72" fmla="*/ 483 w 554"/>
                  <a:gd name="T73" fmla="*/ 120 h 630"/>
                  <a:gd name="T74" fmla="*/ 466 w 554"/>
                  <a:gd name="T75" fmla="*/ 115 h 630"/>
                  <a:gd name="T76" fmla="*/ 454 w 554"/>
                  <a:gd name="T77" fmla="*/ 109 h 630"/>
                  <a:gd name="T78" fmla="*/ 421 w 554"/>
                  <a:gd name="T79" fmla="*/ 132 h 630"/>
                  <a:gd name="T80" fmla="*/ 398 w 554"/>
                  <a:gd name="T81" fmla="*/ 118 h 630"/>
                  <a:gd name="T82" fmla="*/ 368 w 554"/>
                  <a:gd name="T83" fmla="*/ 101 h 630"/>
                  <a:gd name="T84" fmla="*/ 349 w 554"/>
                  <a:gd name="T85" fmla="*/ 111 h 630"/>
                  <a:gd name="T86" fmla="*/ 338 w 554"/>
                  <a:gd name="T87" fmla="*/ 92 h 630"/>
                  <a:gd name="T88" fmla="*/ 304 w 554"/>
                  <a:gd name="T89" fmla="*/ 75 h 630"/>
                  <a:gd name="T90" fmla="*/ 280 w 554"/>
                  <a:gd name="T91" fmla="*/ 77 h 630"/>
                  <a:gd name="T92" fmla="*/ 270 w 554"/>
                  <a:gd name="T93" fmla="*/ 85 h 630"/>
                  <a:gd name="T94" fmla="*/ 244 w 554"/>
                  <a:gd name="T95" fmla="*/ 79 h 630"/>
                  <a:gd name="T96" fmla="*/ 193 w 554"/>
                  <a:gd name="T97" fmla="*/ 69 h 630"/>
                  <a:gd name="T98" fmla="*/ 182 w 554"/>
                  <a:gd name="T99" fmla="*/ 51 h 630"/>
                  <a:gd name="T100" fmla="*/ 165 w 554"/>
                  <a:gd name="T101" fmla="*/ 4 h 630"/>
                  <a:gd name="T102" fmla="*/ 148 w 554"/>
                  <a:gd name="T103" fmla="*/ 34 h 630"/>
                  <a:gd name="T104" fmla="*/ 0 w 554"/>
                  <a:gd name="T105" fmla="*/ 41 h 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54" h="630">
                    <a:moveTo>
                      <a:pt x="0" y="45"/>
                    </a:moveTo>
                    <a:lnTo>
                      <a:pt x="1" y="51"/>
                    </a:lnTo>
                    <a:lnTo>
                      <a:pt x="7" y="69"/>
                    </a:lnTo>
                    <a:lnTo>
                      <a:pt x="9" y="77"/>
                    </a:lnTo>
                    <a:lnTo>
                      <a:pt x="5" y="90"/>
                    </a:lnTo>
                    <a:lnTo>
                      <a:pt x="7" y="103"/>
                    </a:lnTo>
                    <a:lnTo>
                      <a:pt x="5" y="109"/>
                    </a:lnTo>
                    <a:lnTo>
                      <a:pt x="7" y="113"/>
                    </a:lnTo>
                    <a:lnTo>
                      <a:pt x="7" y="126"/>
                    </a:lnTo>
                    <a:lnTo>
                      <a:pt x="7" y="133"/>
                    </a:lnTo>
                    <a:lnTo>
                      <a:pt x="15" y="156"/>
                    </a:lnTo>
                    <a:lnTo>
                      <a:pt x="15" y="160"/>
                    </a:lnTo>
                    <a:lnTo>
                      <a:pt x="24" y="180"/>
                    </a:lnTo>
                    <a:lnTo>
                      <a:pt x="26" y="195"/>
                    </a:lnTo>
                    <a:lnTo>
                      <a:pt x="26" y="203"/>
                    </a:lnTo>
                    <a:lnTo>
                      <a:pt x="26" y="209"/>
                    </a:lnTo>
                    <a:lnTo>
                      <a:pt x="28" y="216"/>
                    </a:lnTo>
                    <a:lnTo>
                      <a:pt x="28" y="229"/>
                    </a:lnTo>
                    <a:lnTo>
                      <a:pt x="30" y="244"/>
                    </a:lnTo>
                    <a:lnTo>
                      <a:pt x="30" y="254"/>
                    </a:lnTo>
                    <a:lnTo>
                      <a:pt x="33" y="261"/>
                    </a:lnTo>
                    <a:lnTo>
                      <a:pt x="32" y="269"/>
                    </a:lnTo>
                    <a:lnTo>
                      <a:pt x="32" y="295"/>
                    </a:lnTo>
                    <a:lnTo>
                      <a:pt x="35" y="301"/>
                    </a:lnTo>
                    <a:lnTo>
                      <a:pt x="35" y="308"/>
                    </a:lnTo>
                    <a:lnTo>
                      <a:pt x="37" y="314"/>
                    </a:lnTo>
                    <a:lnTo>
                      <a:pt x="45" y="325"/>
                    </a:lnTo>
                    <a:lnTo>
                      <a:pt x="47" y="333"/>
                    </a:lnTo>
                    <a:lnTo>
                      <a:pt x="47" y="340"/>
                    </a:lnTo>
                    <a:lnTo>
                      <a:pt x="48" y="353"/>
                    </a:lnTo>
                    <a:lnTo>
                      <a:pt x="48" y="361"/>
                    </a:lnTo>
                    <a:lnTo>
                      <a:pt x="48" y="368"/>
                    </a:lnTo>
                    <a:lnTo>
                      <a:pt x="45" y="382"/>
                    </a:lnTo>
                    <a:lnTo>
                      <a:pt x="41" y="389"/>
                    </a:lnTo>
                    <a:lnTo>
                      <a:pt x="35" y="393"/>
                    </a:lnTo>
                    <a:lnTo>
                      <a:pt x="28" y="400"/>
                    </a:lnTo>
                    <a:lnTo>
                      <a:pt x="26" y="404"/>
                    </a:lnTo>
                    <a:lnTo>
                      <a:pt x="32" y="412"/>
                    </a:lnTo>
                    <a:lnTo>
                      <a:pt x="39" y="425"/>
                    </a:lnTo>
                    <a:lnTo>
                      <a:pt x="47" y="427"/>
                    </a:lnTo>
                    <a:lnTo>
                      <a:pt x="52" y="430"/>
                    </a:lnTo>
                    <a:lnTo>
                      <a:pt x="58" y="436"/>
                    </a:lnTo>
                    <a:lnTo>
                      <a:pt x="58" y="630"/>
                    </a:lnTo>
                    <a:lnTo>
                      <a:pt x="139" y="630"/>
                    </a:lnTo>
                    <a:lnTo>
                      <a:pt x="272" y="626"/>
                    </a:lnTo>
                    <a:lnTo>
                      <a:pt x="383" y="622"/>
                    </a:lnTo>
                    <a:lnTo>
                      <a:pt x="464" y="617"/>
                    </a:lnTo>
                    <a:lnTo>
                      <a:pt x="462" y="609"/>
                    </a:lnTo>
                    <a:lnTo>
                      <a:pt x="462" y="607"/>
                    </a:lnTo>
                    <a:lnTo>
                      <a:pt x="460" y="600"/>
                    </a:lnTo>
                    <a:lnTo>
                      <a:pt x="458" y="581"/>
                    </a:lnTo>
                    <a:lnTo>
                      <a:pt x="453" y="573"/>
                    </a:lnTo>
                    <a:lnTo>
                      <a:pt x="445" y="566"/>
                    </a:lnTo>
                    <a:lnTo>
                      <a:pt x="439" y="562"/>
                    </a:lnTo>
                    <a:lnTo>
                      <a:pt x="432" y="560"/>
                    </a:lnTo>
                    <a:lnTo>
                      <a:pt x="424" y="556"/>
                    </a:lnTo>
                    <a:lnTo>
                      <a:pt x="411" y="543"/>
                    </a:lnTo>
                    <a:lnTo>
                      <a:pt x="402" y="530"/>
                    </a:lnTo>
                    <a:lnTo>
                      <a:pt x="392" y="523"/>
                    </a:lnTo>
                    <a:lnTo>
                      <a:pt x="383" y="519"/>
                    </a:lnTo>
                    <a:lnTo>
                      <a:pt x="377" y="515"/>
                    </a:lnTo>
                    <a:lnTo>
                      <a:pt x="372" y="508"/>
                    </a:lnTo>
                    <a:lnTo>
                      <a:pt x="360" y="506"/>
                    </a:lnTo>
                    <a:lnTo>
                      <a:pt x="353" y="504"/>
                    </a:lnTo>
                    <a:lnTo>
                      <a:pt x="345" y="496"/>
                    </a:lnTo>
                    <a:lnTo>
                      <a:pt x="334" y="489"/>
                    </a:lnTo>
                    <a:lnTo>
                      <a:pt x="338" y="481"/>
                    </a:lnTo>
                    <a:lnTo>
                      <a:pt x="338" y="470"/>
                    </a:lnTo>
                    <a:lnTo>
                      <a:pt x="334" y="455"/>
                    </a:lnTo>
                    <a:lnTo>
                      <a:pt x="338" y="447"/>
                    </a:lnTo>
                    <a:lnTo>
                      <a:pt x="336" y="434"/>
                    </a:lnTo>
                    <a:lnTo>
                      <a:pt x="344" y="415"/>
                    </a:lnTo>
                    <a:lnTo>
                      <a:pt x="336" y="402"/>
                    </a:lnTo>
                    <a:lnTo>
                      <a:pt x="330" y="402"/>
                    </a:lnTo>
                    <a:lnTo>
                      <a:pt x="325" y="395"/>
                    </a:lnTo>
                    <a:lnTo>
                      <a:pt x="325" y="387"/>
                    </a:lnTo>
                    <a:lnTo>
                      <a:pt x="330" y="382"/>
                    </a:lnTo>
                    <a:lnTo>
                      <a:pt x="334" y="374"/>
                    </a:lnTo>
                    <a:lnTo>
                      <a:pt x="336" y="367"/>
                    </a:lnTo>
                    <a:lnTo>
                      <a:pt x="349" y="357"/>
                    </a:lnTo>
                    <a:lnTo>
                      <a:pt x="362" y="351"/>
                    </a:lnTo>
                    <a:lnTo>
                      <a:pt x="366" y="344"/>
                    </a:lnTo>
                    <a:lnTo>
                      <a:pt x="368" y="336"/>
                    </a:lnTo>
                    <a:lnTo>
                      <a:pt x="366" y="282"/>
                    </a:lnTo>
                    <a:lnTo>
                      <a:pt x="372" y="282"/>
                    </a:lnTo>
                    <a:lnTo>
                      <a:pt x="374" y="274"/>
                    </a:lnTo>
                    <a:lnTo>
                      <a:pt x="376" y="273"/>
                    </a:lnTo>
                    <a:lnTo>
                      <a:pt x="377" y="271"/>
                    </a:lnTo>
                    <a:lnTo>
                      <a:pt x="381" y="265"/>
                    </a:lnTo>
                    <a:lnTo>
                      <a:pt x="402" y="248"/>
                    </a:lnTo>
                    <a:lnTo>
                      <a:pt x="407" y="242"/>
                    </a:lnTo>
                    <a:lnTo>
                      <a:pt x="413" y="237"/>
                    </a:lnTo>
                    <a:lnTo>
                      <a:pt x="419" y="231"/>
                    </a:lnTo>
                    <a:lnTo>
                      <a:pt x="438" y="210"/>
                    </a:lnTo>
                    <a:lnTo>
                      <a:pt x="445" y="199"/>
                    </a:lnTo>
                    <a:lnTo>
                      <a:pt x="471" y="173"/>
                    </a:lnTo>
                    <a:lnTo>
                      <a:pt x="492" y="162"/>
                    </a:lnTo>
                    <a:lnTo>
                      <a:pt x="505" y="156"/>
                    </a:lnTo>
                    <a:lnTo>
                      <a:pt x="513" y="152"/>
                    </a:lnTo>
                    <a:lnTo>
                      <a:pt x="535" y="141"/>
                    </a:lnTo>
                    <a:lnTo>
                      <a:pt x="541" y="137"/>
                    </a:lnTo>
                    <a:lnTo>
                      <a:pt x="548" y="132"/>
                    </a:lnTo>
                    <a:lnTo>
                      <a:pt x="554" y="126"/>
                    </a:lnTo>
                    <a:lnTo>
                      <a:pt x="539" y="126"/>
                    </a:lnTo>
                    <a:lnTo>
                      <a:pt x="532" y="130"/>
                    </a:lnTo>
                    <a:lnTo>
                      <a:pt x="524" y="126"/>
                    </a:lnTo>
                    <a:lnTo>
                      <a:pt x="524" y="124"/>
                    </a:lnTo>
                    <a:lnTo>
                      <a:pt x="516" y="116"/>
                    </a:lnTo>
                    <a:lnTo>
                      <a:pt x="503" y="118"/>
                    </a:lnTo>
                    <a:lnTo>
                      <a:pt x="496" y="120"/>
                    </a:lnTo>
                    <a:lnTo>
                      <a:pt x="483" y="120"/>
                    </a:lnTo>
                    <a:lnTo>
                      <a:pt x="475" y="122"/>
                    </a:lnTo>
                    <a:lnTo>
                      <a:pt x="468" y="122"/>
                    </a:lnTo>
                    <a:lnTo>
                      <a:pt x="466" y="115"/>
                    </a:lnTo>
                    <a:lnTo>
                      <a:pt x="462" y="113"/>
                    </a:lnTo>
                    <a:lnTo>
                      <a:pt x="462" y="109"/>
                    </a:lnTo>
                    <a:lnTo>
                      <a:pt x="454" y="109"/>
                    </a:lnTo>
                    <a:lnTo>
                      <a:pt x="441" y="118"/>
                    </a:lnTo>
                    <a:lnTo>
                      <a:pt x="436" y="126"/>
                    </a:lnTo>
                    <a:lnTo>
                      <a:pt x="421" y="132"/>
                    </a:lnTo>
                    <a:lnTo>
                      <a:pt x="413" y="132"/>
                    </a:lnTo>
                    <a:lnTo>
                      <a:pt x="400" y="124"/>
                    </a:lnTo>
                    <a:lnTo>
                      <a:pt x="398" y="118"/>
                    </a:lnTo>
                    <a:lnTo>
                      <a:pt x="379" y="111"/>
                    </a:lnTo>
                    <a:lnTo>
                      <a:pt x="376" y="103"/>
                    </a:lnTo>
                    <a:lnTo>
                      <a:pt x="368" y="101"/>
                    </a:lnTo>
                    <a:lnTo>
                      <a:pt x="359" y="103"/>
                    </a:lnTo>
                    <a:lnTo>
                      <a:pt x="357" y="113"/>
                    </a:lnTo>
                    <a:lnTo>
                      <a:pt x="349" y="111"/>
                    </a:lnTo>
                    <a:lnTo>
                      <a:pt x="345" y="105"/>
                    </a:lnTo>
                    <a:lnTo>
                      <a:pt x="344" y="100"/>
                    </a:lnTo>
                    <a:lnTo>
                      <a:pt x="338" y="92"/>
                    </a:lnTo>
                    <a:lnTo>
                      <a:pt x="330" y="94"/>
                    </a:lnTo>
                    <a:lnTo>
                      <a:pt x="332" y="86"/>
                    </a:lnTo>
                    <a:lnTo>
                      <a:pt x="304" y="75"/>
                    </a:lnTo>
                    <a:lnTo>
                      <a:pt x="289" y="75"/>
                    </a:lnTo>
                    <a:lnTo>
                      <a:pt x="283" y="75"/>
                    </a:lnTo>
                    <a:lnTo>
                      <a:pt x="280" y="77"/>
                    </a:lnTo>
                    <a:lnTo>
                      <a:pt x="278" y="77"/>
                    </a:lnTo>
                    <a:lnTo>
                      <a:pt x="274" y="79"/>
                    </a:lnTo>
                    <a:lnTo>
                      <a:pt x="270" y="85"/>
                    </a:lnTo>
                    <a:lnTo>
                      <a:pt x="253" y="88"/>
                    </a:lnTo>
                    <a:lnTo>
                      <a:pt x="246" y="85"/>
                    </a:lnTo>
                    <a:lnTo>
                      <a:pt x="244" y="79"/>
                    </a:lnTo>
                    <a:lnTo>
                      <a:pt x="214" y="75"/>
                    </a:lnTo>
                    <a:lnTo>
                      <a:pt x="206" y="69"/>
                    </a:lnTo>
                    <a:lnTo>
                      <a:pt x="193" y="69"/>
                    </a:lnTo>
                    <a:lnTo>
                      <a:pt x="186" y="68"/>
                    </a:lnTo>
                    <a:lnTo>
                      <a:pt x="180" y="62"/>
                    </a:lnTo>
                    <a:lnTo>
                      <a:pt x="182" y="51"/>
                    </a:lnTo>
                    <a:lnTo>
                      <a:pt x="174" y="32"/>
                    </a:lnTo>
                    <a:lnTo>
                      <a:pt x="171" y="9"/>
                    </a:lnTo>
                    <a:lnTo>
                      <a:pt x="165" y="4"/>
                    </a:lnTo>
                    <a:lnTo>
                      <a:pt x="152" y="2"/>
                    </a:lnTo>
                    <a:lnTo>
                      <a:pt x="148" y="0"/>
                    </a:lnTo>
                    <a:lnTo>
                      <a:pt x="148" y="34"/>
                    </a:lnTo>
                    <a:lnTo>
                      <a:pt x="146" y="39"/>
                    </a:lnTo>
                    <a:lnTo>
                      <a:pt x="92" y="41"/>
                    </a:lnTo>
                    <a:lnTo>
                      <a:pt x="0" y="41"/>
                    </a:lnTo>
                    <a:lnTo>
                      <a:pt x="0" y="45"/>
                    </a:lnTo>
                    <a:lnTo>
                      <a:pt x="0" y="4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82" name="Freeform 68"/>
              <p:cNvSpPr>
                <a:spLocks/>
              </p:cNvSpPr>
              <p:nvPr/>
            </p:nvSpPr>
            <p:spPr bwMode="auto">
              <a:xfrm>
                <a:off x="3163354" y="2093738"/>
                <a:ext cx="494755" cy="294750"/>
              </a:xfrm>
              <a:custGeom>
                <a:avLst/>
                <a:gdLst>
                  <a:gd name="T0" fmla="*/ 7 w 515"/>
                  <a:gd name="T1" fmla="*/ 28 h 338"/>
                  <a:gd name="T2" fmla="*/ 3 w 515"/>
                  <a:gd name="T3" fmla="*/ 37 h 338"/>
                  <a:gd name="T4" fmla="*/ 13 w 515"/>
                  <a:gd name="T5" fmla="*/ 50 h 338"/>
                  <a:gd name="T6" fmla="*/ 9 w 515"/>
                  <a:gd name="T7" fmla="*/ 63 h 338"/>
                  <a:gd name="T8" fmla="*/ 5 w 515"/>
                  <a:gd name="T9" fmla="*/ 84 h 338"/>
                  <a:gd name="T10" fmla="*/ 0 w 515"/>
                  <a:gd name="T11" fmla="*/ 92 h 338"/>
                  <a:gd name="T12" fmla="*/ 9 w 515"/>
                  <a:gd name="T13" fmla="*/ 105 h 338"/>
                  <a:gd name="T14" fmla="*/ 18 w 515"/>
                  <a:gd name="T15" fmla="*/ 122 h 338"/>
                  <a:gd name="T16" fmla="*/ 18 w 515"/>
                  <a:gd name="T17" fmla="*/ 133 h 338"/>
                  <a:gd name="T18" fmla="*/ 24 w 515"/>
                  <a:gd name="T19" fmla="*/ 148 h 338"/>
                  <a:gd name="T20" fmla="*/ 30 w 515"/>
                  <a:gd name="T21" fmla="*/ 161 h 338"/>
                  <a:gd name="T22" fmla="*/ 39 w 515"/>
                  <a:gd name="T23" fmla="*/ 180 h 338"/>
                  <a:gd name="T24" fmla="*/ 43 w 515"/>
                  <a:gd name="T25" fmla="*/ 193 h 338"/>
                  <a:gd name="T26" fmla="*/ 43 w 515"/>
                  <a:gd name="T27" fmla="*/ 206 h 338"/>
                  <a:gd name="T28" fmla="*/ 45 w 515"/>
                  <a:gd name="T29" fmla="*/ 221 h 338"/>
                  <a:gd name="T30" fmla="*/ 50 w 515"/>
                  <a:gd name="T31" fmla="*/ 223 h 338"/>
                  <a:gd name="T32" fmla="*/ 58 w 515"/>
                  <a:gd name="T33" fmla="*/ 235 h 338"/>
                  <a:gd name="T34" fmla="*/ 60 w 515"/>
                  <a:gd name="T35" fmla="*/ 248 h 338"/>
                  <a:gd name="T36" fmla="*/ 64 w 515"/>
                  <a:gd name="T37" fmla="*/ 263 h 338"/>
                  <a:gd name="T38" fmla="*/ 62 w 515"/>
                  <a:gd name="T39" fmla="*/ 280 h 338"/>
                  <a:gd name="T40" fmla="*/ 62 w 515"/>
                  <a:gd name="T41" fmla="*/ 315 h 338"/>
                  <a:gd name="T42" fmla="*/ 71 w 515"/>
                  <a:gd name="T43" fmla="*/ 327 h 338"/>
                  <a:gd name="T44" fmla="*/ 218 w 515"/>
                  <a:gd name="T45" fmla="*/ 325 h 338"/>
                  <a:gd name="T46" fmla="*/ 396 w 515"/>
                  <a:gd name="T47" fmla="*/ 312 h 338"/>
                  <a:gd name="T48" fmla="*/ 413 w 515"/>
                  <a:gd name="T49" fmla="*/ 329 h 338"/>
                  <a:gd name="T50" fmla="*/ 423 w 515"/>
                  <a:gd name="T51" fmla="*/ 338 h 338"/>
                  <a:gd name="T52" fmla="*/ 428 w 515"/>
                  <a:gd name="T53" fmla="*/ 327 h 338"/>
                  <a:gd name="T54" fmla="*/ 428 w 515"/>
                  <a:gd name="T55" fmla="*/ 312 h 338"/>
                  <a:gd name="T56" fmla="*/ 447 w 515"/>
                  <a:gd name="T57" fmla="*/ 297 h 338"/>
                  <a:gd name="T58" fmla="*/ 449 w 515"/>
                  <a:gd name="T59" fmla="*/ 285 h 338"/>
                  <a:gd name="T60" fmla="*/ 456 w 515"/>
                  <a:gd name="T61" fmla="*/ 257 h 338"/>
                  <a:gd name="T62" fmla="*/ 447 w 515"/>
                  <a:gd name="T63" fmla="*/ 231 h 338"/>
                  <a:gd name="T64" fmla="*/ 475 w 515"/>
                  <a:gd name="T65" fmla="*/ 218 h 338"/>
                  <a:gd name="T66" fmla="*/ 496 w 515"/>
                  <a:gd name="T67" fmla="*/ 206 h 338"/>
                  <a:gd name="T68" fmla="*/ 503 w 515"/>
                  <a:gd name="T69" fmla="*/ 188 h 338"/>
                  <a:gd name="T70" fmla="*/ 515 w 515"/>
                  <a:gd name="T71" fmla="*/ 154 h 338"/>
                  <a:gd name="T72" fmla="*/ 505 w 515"/>
                  <a:gd name="T73" fmla="*/ 139 h 338"/>
                  <a:gd name="T74" fmla="*/ 492 w 515"/>
                  <a:gd name="T75" fmla="*/ 129 h 338"/>
                  <a:gd name="T76" fmla="*/ 477 w 515"/>
                  <a:gd name="T77" fmla="*/ 110 h 338"/>
                  <a:gd name="T78" fmla="*/ 471 w 515"/>
                  <a:gd name="T79" fmla="*/ 103 h 338"/>
                  <a:gd name="T80" fmla="*/ 447 w 515"/>
                  <a:gd name="T81" fmla="*/ 86 h 338"/>
                  <a:gd name="T82" fmla="*/ 436 w 515"/>
                  <a:gd name="T83" fmla="*/ 75 h 338"/>
                  <a:gd name="T84" fmla="*/ 430 w 515"/>
                  <a:gd name="T85" fmla="*/ 60 h 338"/>
                  <a:gd name="T86" fmla="*/ 426 w 515"/>
                  <a:gd name="T87" fmla="*/ 37 h 338"/>
                  <a:gd name="T88" fmla="*/ 428 w 515"/>
                  <a:gd name="T89" fmla="*/ 16 h 338"/>
                  <a:gd name="T90" fmla="*/ 421 w 515"/>
                  <a:gd name="T91" fmla="*/ 7 h 338"/>
                  <a:gd name="T92" fmla="*/ 419 w 515"/>
                  <a:gd name="T93" fmla="*/ 0 h 338"/>
                  <a:gd name="T94" fmla="*/ 227 w 515"/>
                  <a:gd name="T95" fmla="*/ 9 h 338"/>
                  <a:gd name="T96" fmla="*/ 13 w 515"/>
                  <a:gd name="T97" fmla="*/ 13 h 338"/>
                  <a:gd name="T98" fmla="*/ 3 w 515"/>
                  <a:gd name="T99" fmla="*/ 20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15" h="338">
                    <a:moveTo>
                      <a:pt x="3" y="20"/>
                    </a:moveTo>
                    <a:lnTo>
                      <a:pt x="7" y="28"/>
                    </a:lnTo>
                    <a:lnTo>
                      <a:pt x="7" y="35"/>
                    </a:lnTo>
                    <a:lnTo>
                      <a:pt x="3" y="37"/>
                    </a:lnTo>
                    <a:lnTo>
                      <a:pt x="5" y="43"/>
                    </a:lnTo>
                    <a:lnTo>
                      <a:pt x="13" y="50"/>
                    </a:lnTo>
                    <a:lnTo>
                      <a:pt x="13" y="56"/>
                    </a:lnTo>
                    <a:lnTo>
                      <a:pt x="9" y="63"/>
                    </a:lnTo>
                    <a:lnTo>
                      <a:pt x="9" y="71"/>
                    </a:lnTo>
                    <a:lnTo>
                      <a:pt x="5" y="84"/>
                    </a:lnTo>
                    <a:lnTo>
                      <a:pt x="3" y="86"/>
                    </a:lnTo>
                    <a:lnTo>
                      <a:pt x="0" y="92"/>
                    </a:lnTo>
                    <a:lnTo>
                      <a:pt x="2" y="99"/>
                    </a:lnTo>
                    <a:lnTo>
                      <a:pt x="9" y="105"/>
                    </a:lnTo>
                    <a:lnTo>
                      <a:pt x="11" y="120"/>
                    </a:lnTo>
                    <a:lnTo>
                      <a:pt x="18" y="122"/>
                    </a:lnTo>
                    <a:lnTo>
                      <a:pt x="18" y="129"/>
                    </a:lnTo>
                    <a:lnTo>
                      <a:pt x="18" y="133"/>
                    </a:lnTo>
                    <a:lnTo>
                      <a:pt x="22" y="141"/>
                    </a:lnTo>
                    <a:lnTo>
                      <a:pt x="24" y="148"/>
                    </a:lnTo>
                    <a:lnTo>
                      <a:pt x="22" y="154"/>
                    </a:lnTo>
                    <a:lnTo>
                      <a:pt x="30" y="161"/>
                    </a:lnTo>
                    <a:lnTo>
                      <a:pt x="30" y="169"/>
                    </a:lnTo>
                    <a:lnTo>
                      <a:pt x="39" y="180"/>
                    </a:lnTo>
                    <a:lnTo>
                      <a:pt x="39" y="188"/>
                    </a:lnTo>
                    <a:lnTo>
                      <a:pt x="43" y="193"/>
                    </a:lnTo>
                    <a:lnTo>
                      <a:pt x="45" y="201"/>
                    </a:lnTo>
                    <a:lnTo>
                      <a:pt x="43" y="206"/>
                    </a:lnTo>
                    <a:lnTo>
                      <a:pt x="43" y="214"/>
                    </a:lnTo>
                    <a:lnTo>
                      <a:pt x="45" y="221"/>
                    </a:lnTo>
                    <a:lnTo>
                      <a:pt x="45" y="223"/>
                    </a:lnTo>
                    <a:lnTo>
                      <a:pt x="50" y="223"/>
                    </a:lnTo>
                    <a:lnTo>
                      <a:pt x="50" y="231"/>
                    </a:lnTo>
                    <a:lnTo>
                      <a:pt x="58" y="235"/>
                    </a:lnTo>
                    <a:lnTo>
                      <a:pt x="56" y="242"/>
                    </a:lnTo>
                    <a:lnTo>
                      <a:pt x="60" y="248"/>
                    </a:lnTo>
                    <a:lnTo>
                      <a:pt x="58" y="257"/>
                    </a:lnTo>
                    <a:lnTo>
                      <a:pt x="64" y="263"/>
                    </a:lnTo>
                    <a:lnTo>
                      <a:pt x="62" y="270"/>
                    </a:lnTo>
                    <a:lnTo>
                      <a:pt x="62" y="280"/>
                    </a:lnTo>
                    <a:lnTo>
                      <a:pt x="65" y="295"/>
                    </a:lnTo>
                    <a:lnTo>
                      <a:pt x="62" y="315"/>
                    </a:lnTo>
                    <a:lnTo>
                      <a:pt x="69" y="319"/>
                    </a:lnTo>
                    <a:lnTo>
                      <a:pt x="71" y="327"/>
                    </a:lnTo>
                    <a:lnTo>
                      <a:pt x="161" y="327"/>
                    </a:lnTo>
                    <a:lnTo>
                      <a:pt x="218" y="325"/>
                    </a:lnTo>
                    <a:lnTo>
                      <a:pt x="344" y="317"/>
                    </a:lnTo>
                    <a:lnTo>
                      <a:pt x="396" y="312"/>
                    </a:lnTo>
                    <a:lnTo>
                      <a:pt x="400" y="319"/>
                    </a:lnTo>
                    <a:lnTo>
                      <a:pt x="413" y="329"/>
                    </a:lnTo>
                    <a:lnTo>
                      <a:pt x="419" y="336"/>
                    </a:lnTo>
                    <a:lnTo>
                      <a:pt x="423" y="338"/>
                    </a:lnTo>
                    <a:lnTo>
                      <a:pt x="426" y="332"/>
                    </a:lnTo>
                    <a:lnTo>
                      <a:pt x="428" y="327"/>
                    </a:lnTo>
                    <a:lnTo>
                      <a:pt x="423" y="319"/>
                    </a:lnTo>
                    <a:lnTo>
                      <a:pt x="428" y="312"/>
                    </a:lnTo>
                    <a:lnTo>
                      <a:pt x="445" y="304"/>
                    </a:lnTo>
                    <a:lnTo>
                      <a:pt x="447" y="297"/>
                    </a:lnTo>
                    <a:lnTo>
                      <a:pt x="447" y="291"/>
                    </a:lnTo>
                    <a:lnTo>
                      <a:pt x="449" y="285"/>
                    </a:lnTo>
                    <a:lnTo>
                      <a:pt x="458" y="272"/>
                    </a:lnTo>
                    <a:lnTo>
                      <a:pt x="456" y="257"/>
                    </a:lnTo>
                    <a:lnTo>
                      <a:pt x="443" y="244"/>
                    </a:lnTo>
                    <a:lnTo>
                      <a:pt x="447" y="231"/>
                    </a:lnTo>
                    <a:lnTo>
                      <a:pt x="449" y="223"/>
                    </a:lnTo>
                    <a:lnTo>
                      <a:pt x="475" y="218"/>
                    </a:lnTo>
                    <a:lnTo>
                      <a:pt x="481" y="212"/>
                    </a:lnTo>
                    <a:lnTo>
                      <a:pt x="496" y="206"/>
                    </a:lnTo>
                    <a:lnTo>
                      <a:pt x="502" y="201"/>
                    </a:lnTo>
                    <a:lnTo>
                      <a:pt x="503" y="188"/>
                    </a:lnTo>
                    <a:lnTo>
                      <a:pt x="513" y="174"/>
                    </a:lnTo>
                    <a:lnTo>
                      <a:pt x="515" y="154"/>
                    </a:lnTo>
                    <a:lnTo>
                      <a:pt x="513" y="146"/>
                    </a:lnTo>
                    <a:lnTo>
                      <a:pt x="505" y="139"/>
                    </a:lnTo>
                    <a:lnTo>
                      <a:pt x="498" y="135"/>
                    </a:lnTo>
                    <a:lnTo>
                      <a:pt x="492" y="129"/>
                    </a:lnTo>
                    <a:lnTo>
                      <a:pt x="490" y="122"/>
                    </a:lnTo>
                    <a:lnTo>
                      <a:pt x="477" y="110"/>
                    </a:lnTo>
                    <a:lnTo>
                      <a:pt x="471" y="105"/>
                    </a:lnTo>
                    <a:lnTo>
                      <a:pt x="471" y="103"/>
                    </a:lnTo>
                    <a:lnTo>
                      <a:pt x="466" y="90"/>
                    </a:lnTo>
                    <a:lnTo>
                      <a:pt x="447" y="86"/>
                    </a:lnTo>
                    <a:lnTo>
                      <a:pt x="440" y="82"/>
                    </a:lnTo>
                    <a:lnTo>
                      <a:pt x="436" y="75"/>
                    </a:lnTo>
                    <a:lnTo>
                      <a:pt x="434" y="67"/>
                    </a:lnTo>
                    <a:lnTo>
                      <a:pt x="430" y="60"/>
                    </a:lnTo>
                    <a:lnTo>
                      <a:pt x="428" y="48"/>
                    </a:lnTo>
                    <a:lnTo>
                      <a:pt x="426" y="37"/>
                    </a:lnTo>
                    <a:lnTo>
                      <a:pt x="432" y="24"/>
                    </a:lnTo>
                    <a:lnTo>
                      <a:pt x="428" y="16"/>
                    </a:lnTo>
                    <a:lnTo>
                      <a:pt x="424" y="15"/>
                    </a:lnTo>
                    <a:lnTo>
                      <a:pt x="421" y="7"/>
                    </a:lnTo>
                    <a:lnTo>
                      <a:pt x="419" y="5"/>
                    </a:lnTo>
                    <a:lnTo>
                      <a:pt x="419" y="0"/>
                    </a:lnTo>
                    <a:lnTo>
                      <a:pt x="338" y="5"/>
                    </a:lnTo>
                    <a:lnTo>
                      <a:pt x="227" y="9"/>
                    </a:lnTo>
                    <a:lnTo>
                      <a:pt x="94" y="13"/>
                    </a:lnTo>
                    <a:lnTo>
                      <a:pt x="13" y="13"/>
                    </a:lnTo>
                    <a:lnTo>
                      <a:pt x="2" y="13"/>
                    </a:lnTo>
                    <a:lnTo>
                      <a:pt x="3" y="2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83" name="Freeform 69"/>
              <p:cNvSpPr>
                <a:spLocks/>
              </p:cNvSpPr>
              <p:nvPr/>
            </p:nvSpPr>
            <p:spPr bwMode="auto">
              <a:xfrm>
                <a:off x="3231563" y="2365815"/>
                <a:ext cx="547593" cy="430788"/>
              </a:xfrm>
              <a:custGeom>
                <a:avLst/>
                <a:gdLst>
                  <a:gd name="T0" fmla="*/ 329 w 570"/>
                  <a:gd name="T1" fmla="*/ 7 h 494"/>
                  <a:gd name="T2" fmla="*/ 273 w 570"/>
                  <a:gd name="T3" fmla="*/ 5 h 494"/>
                  <a:gd name="T4" fmla="*/ 90 w 570"/>
                  <a:gd name="T5" fmla="*/ 15 h 494"/>
                  <a:gd name="T6" fmla="*/ 0 w 570"/>
                  <a:gd name="T7" fmla="*/ 20 h 494"/>
                  <a:gd name="T8" fmla="*/ 11 w 570"/>
                  <a:gd name="T9" fmla="*/ 41 h 494"/>
                  <a:gd name="T10" fmla="*/ 23 w 570"/>
                  <a:gd name="T11" fmla="*/ 52 h 494"/>
                  <a:gd name="T12" fmla="*/ 30 w 570"/>
                  <a:gd name="T13" fmla="*/ 65 h 494"/>
                  <a:gd name="T14" fmla="*/ 38 w 570"/>
                  <a:gd name="T15" fmla="*/ 79 h 494"/>
                  <a:gd name="T16" fmla="*/ 64 w 570"/>
                  <a:gd name="T17" fmla="*/ 88 h 494"/>
                  <a:gd name="T18" fmla="*/ 73 w 570"/>
                  <a:gd name="T19" fmla="*/ 97 h 494"/>
                  <a:gd name="T20" fmla="*/ 73 w 570"/>
                  <a:gd name="T21" fmla="*/ 107 h 494"/>
                  <a:gd name="T22" fmla="*/ 64 w 570"/>
                  <a:gd name="T23" fmla="*/ 112 h 494"/>
                  <a:gd name="T24" fmla="*/ 58 w 570"/>
                  <a:gd name="T25" fmla="*/ 131 h 494"/>
                  <a:gd name="T26" fmla="*/ 73 w 570"/>
                  <a:gd name="T27" fmla="*/ 144 h 494"/>
                  <a:gd name="T28" fmla="*/ 83 w 570"/>
                  <a:gd name="T29" fmla="*/ 165 h 494"/>
                  <a:gd name="T30" fmla="*/ 98 w 570"/>
                  <a:gd name="T31" fmla="*/ 173 h 494"/>
                  <a:gd name="T32" fmla="*/ 103 w 570"/>
                  <a:gd name="T33" fmla="*/ 456 h 494"/>
                  <a:gd name="T34" fmla="*/ 325 w 570"/>
                  <a:gd name="T35" fmla="*/ 449 h 494"/>
                  <a:gd name="T36" fmla="*/ 487 w 570"/>
                  <a:gd name="T37" fmla="*/ 443 h 494"/>
                  <a:gd name="T38" fmla="*/ 494 w 570"/>
                  <a:gd name="T39" fmla="*/ 456 h 494"/>
                  <a:gd name="T40" fmla="*/ 489 w 570"/>
                  <a:gd name="T41" fmla="*/ 470 h 494"/>
                  <a:gd name="T42" fmla="*/ 476 w 570"/>
                  <a:gd name="T43" fmla="*/ 481 h 494"/>
                  <a:gd name="T44" fmla="*/ 476 w 570"/>
                  <a:gd name="T45" fmla="*/ 494 h 494"/>
                  <a:gd name="T46" fmla="*/ 530 w 570"/>
                  <a:gd name="T47" fmla="*/ 479 h 494"/>
                  <a:gd name="T48" fmla="*/ 528 w 570"/>
                  <a:gd name="T49" fmla="*/ 466 h 494"/>
                  <a:gd name="T50" fmla="*/ 532 w 570"/>
                  <a:gd name="T51" fmla="*/ 451 h 494"/>
                  <a:gd name="T52" fmla="*/ 538 w 570"/>
                  <a:gd name="T53" fmla="*/ 441 h 494"/>
                  <a:gd name="T54" fmla="*/ 540 w 570"/>
                  <a:gd name="T55" fmla="*/ 426 h 494"/>
                  <a:gd name="T56" fmla="*/ 541 w 570"/>
                  <a:gd name="T57" fmla="*/ 440 h 494"/>
                  <a:gd name="T58" fmla="*/ 549 w 570"/>
                  <a:gd name="T59" fmla="*/ 424 h 494"/>
                  <a:gd name="T60" fmla="*/ 564 w 570"/>
                  <a:gd name="T61" fmla="*/ 424 h 494"/>
                  <a:gd name="T62" fmla="*/ 564 w 570"/>
                  <a:gd name="T63" fmla="*/ 408 h 494"/>
                  <a:gd name="T64" fmla="*/ 568 w 570"/>
                  <a:gd name="T65" fmla="*/ 393 h 494"/>
                  <a:gd name="T66" fmla="*/ 568 w 570"/>
                  <a:gd name="T67" fmla="*/ 379 h 494"/>
                  <a:gd name="T68" fmla="*/ 553 w 570"/>
                  <a:gd name="T69" fmla="*/ 377 h 494"/>
                  <a:gd name="T70" fmla="*/ 532 w 570"/>
                  <a:gd name="T71" fmla="*/ 349 h 494"/>
                  <a:gd name="T72" fmla="*/ 540 w 570"/>
                  <a:gd name="T73" fmla="*/ 334 h 494"/>
                  <a:gd name="T74" fmla="*/ 530 w 570"/>
                  <a:gd name="T75" fmla="*/ 306 h 494"/>
                  <a:gd name="T76" fmla="*/ 515 w 570"/>
                  <a:gd name="T77" fmla="*/ 299 h 494"/>
                  <a:gd name="T78" fmla="*/ 500 w 570"/>
                  <a:gd name="T79" fmla="*/ 285 h 494"/>
                  <a:gd name="T80" fmla="*/ 491 w 570"/>
                  <a:gd name="T81" fmla="*/ 280 h 494"/>
                  <a:gd name="T82" fmla="*/ 466 w 570"/>
                  <a:gd name="T83" fmla="*/ 265 h 494"/>
                  <a:gd name="T84" fmla="*/ 453 w 570"/>
                  <a:gd name="T85" fmla="*/ 246 h 494"/>
                  <a:gd name="T86" fmla="*/ 457 w 570"/>
                  <a:gd name="T87" fmla="*/ 231 h 494"/>
                  <a:gd name="T88" fmla="*/ 466 w 570"/>
                  <a:gd name="T89" fmla="*/ 208 h 494"/>
                  <a:gd name="T90" fmla="*/ 470 w 570"/>
                  <a:gd name="T91" fmla="*/ 188 h 494"/>
                  <a:gd name="T92" fmla="*/ 457 w 570"/>
                  <a:gd name="T93" fmla="*/ 176 h 494"/>
                  <a:gd name="T94" fmla="*/ 442 w 570"/>
                  <a:gd name="T95" fmla="*/ 173 h 494"/>
                  <a:gd name="T96" fmla="*/ 436 w 570"/>
                  <a:gd name="T97" fmla="*/ 180 h 494"/>
                  <a:gd name="T98" fmla="*/ 423 w 570"/>
                  <a:gd name="T99" fmla="*/ 176 h 494"/>
                  <a:gd name="T100" fmla="*/ 412 w 570"/>
                  <a:gd name="T101" fmla="*/ 139 h 494"/>
                  <a:gd name="T102" fmla="*/ 387 w 570"/>
                  <a:gd name="T103" fmla="*/ 124 h 494"/>
                  <a:gd name="T104" fmla="*/ 378 w 570"/>
                  <a:gd name="T105" fmla="*/ 112 h 494"/>
                  <a:gd name="T106" fmla="*/ 361 w 570"/>
                  <a:gd name="T107" fmla="*/ 97 h 494"/>
                  <a:gd name="T108" fmla="*/ 355 w 570"/>
                  <a:gd name="T109" fmla="*/ 84 h 494"/>
                  <a:gd name="T110" fmla="*/ 350 w 570"/>
                  <a:gd name="T111" fmla="*/ 67 h 494"/>
                  <a:gd name="T112" fmla="*/ 346 w 570"/>
                  <a:gd name="T113" fmla="*/ 39 h 494"/>
                  <a:gd name="T114" fmla="*/ 352 w 570"/>
                  <a:gd name="T115" fmla="*/ 26 h 494"/>
                  <a:gd name="T116" fmla="*/ 342 w 570"/>
                  <a:gd name="T117" fmla="*/ 17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0" h="494">
                    <a:moveTo>
                      <a:pt x="342" y="17"/>
                    </a:moveTo>
                    <a:lnTo>
                      <a:pt x="329" y="7"/>
                    </a:lnTo>
                    <a:lnTo>
                      <a:pt x="325" y="0"/>
                    </a:lnTo>
                    <a:lnTo>
                      <a:pt x="273" y="5"/>
                    </a:lnTo>
                    <a:lnTo>
                      <a:pt x="147" y="13"/>
                    </a:lnTo>
                    <a:lnTo>
                      <a:pt x="90" y="15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6" y="28"/>
                    </a:lnTo>
                    <a:lnTo>
                      <a:pt x="11" y="41"/>
                    </a:lnTo>
                    <a:lnTo>
                      <a:pt x="17" y="49"/>
                    </a:lnTo>
                    <a:lnTo>
                      <a:pt x="23" y="52"/>
                    </a:lnTo>
                    <a:lnTo>
                      <a:pt x="25" y="60"/>
                    </a:lnTo>
                    <a:lnTo>
                      <a:pt x="30" y="65"/>
                    </a:lnTo>
                    <a:lnTo>
                      <a:pt x="30" y="73"/>
                    </a:lnTo>
                    <a:lnTo>
                      <a:pt x="38" y="79"/>
                    </a:lnTo>
                    <a:lnTo>
                      <a:pt x="56" y="94"/>
                    </a:lnTo>
                    <a:lnTo>
                      <a:pt x="64" y="88"/>
                    </a:lnTo>
                    <a:lnTo>
                      <a:pt x="68" y="90"/>
                    </a:lnTo>
                    <a:lnTo>
                      <a:pt x="73" y="97"/>
                    </a:lnTo>
                    <a:lnTo>
                      <a:pt x="75" y="105"/>
                    </a:lnTo>
                    <a:lnTo>
                      <a:pt x="73" y="107"/>
                    </a:lnTo>
                    <a:lnTo>
                      <a:pt x="66" y="107"/>
                    </a:lnTo>
                    <a:lnTo>
                      <a:pt x="64" y="112"/>
                    </a:lnTo>
                    <a:lnTo>
                      <a:pt x="56" y="124"/>
                    </a:lnTo>
                    <a:lnTo>
                      <a:pt x="58" y="131"/>
                    </a:lnTo>
                    <a:lnTo>
                      <a:pt x="66" y="141"/>
                    </a:lnTo>
                    <a:lnTo>
                      <a:pt x="73" y="144"/>
                    </a:lnTo>
                    <a:lnTo>
                      <a:pt x="73" y="152"/>
                    </a:lnTo>
                    <a:lnTo>
                      <a:pt x="83" y="165"/>
                    </a:lnTo>
                    <a:lnTo>
                      <a:pt x="90" y="167"/>
                    </a:lnTo>
                    <a:lnTo>
                      <a:pt x="98" y="173"/>
                    </a:lnTo>
                    <a:lnTo>
                      <a:pt x="102" y="402"/>
                    </a:lnTo>
                    <a:lnTo>
                      <a:pt x="103" y="456"/>
                    </a:lnTo>
                    <a:lnTo>
                      <a:pt x="188" y="455"/>
                    </a:lnTo>
                    <a:lnTo>
                      <a:pt x="325" y="449"/>
                    </a:lnTo>
                    <a:lnTo>
                      <a:pt x="479" y="438"/>
                    </a:lnTo>
                    <a:lnTo>
                      <a:pt x="487" y="443"/>
                    </a:lnTo>
                    <a:lnTo>
                      <a:pt x="493" y="449"/>
                    </a:lnTo>
                    <a:lnTo>
                      <a:pt x="494" y="456"/>
                    </a:lnTo>
                    <a:lnTo>
                      <a:pt x="494" y="462"/>
                    </a:lnTo>
                    <a:lnTo>
                      <a:pt x="489" y="470"/>
                    </a:lnTo>
                    <a:lnTo>
                      <a:pt x="481" y="473"/>
                    </a:lnTo>
                    <a:lnTo>
                      <a:pt x="476" y="481"/>
                    </a:lnTo>
                    <a:lnTo>
                      <a:pt x="472" y="488"/>
                    </a:lnTo>
                    <a:lnTo>
                      <a:pt x="476" y="494"/>
                    </a:lnTo>
                    <a:lnTo>
                      <a:pt x="526" y="490"/>
                    </a:lnTo>
                    <a:lnTo>
                      <a:pt x="530" y="479"/>
                    </a:lnTo>
                    <a:lnTo>
                      <a:pt x="534" y="471"/>
                    </a:lnTo>
                    <a:lnTo>
                      <a:pt x="528" y="466"/>
                    </a:lnTo>
                    <a:lnTo>
                      <a:pt x="536" y="458"/>
                    </a:lnTo>
                    <a:lnTo>
                      <a:pt x="532" y="451"/>
                    </a:lnTo>
                    <a:lnTo>
                      <a:pt x="540" y="449"/>
                    </a:lnTo>
                    <a:lnTo>
                      <a:pt x="538" y="441"/>
                    </a:lnTo>
                    <a:lnTo>
                      <a:pt x="536" y="434"/>
                    </a:lnTo>
                    <a:lnTo>
                      <a:pt x="540" y="426"/>
                    </a:lnTo>
                    <a:lnTo>
                      <a:pt x="541" y="434"/>
                    </a:lnTo>
                    <a:lnTo>
                      <a:pt x="541" y="440"/>
                    </a:lnTo>
                    <a:lnTo>
                      <a:pt x="547" y="434"/>
                    </a:lnTo>
                    <a:lnTo>
                      <a:pt x="549" y="424"/>
                    </a:lnTo>
                    <a:lnTo>
                      <a:pt x="557" y="423"/>
                    </a:lnTo>
                    <a:lnTo>
                      <a:pt x="564" y="424"/>
                    </a:lnTo>
                    <a:lnTo>
                      <a:pt x="568" y="415"/>
                    </a:lnTo>
                    <a:lnTo>
                      <a:pt x="564" y="408"/>
                    </a:lnTo>
                    <a:lnTo>
                      <a:pt x="570" y="402"/>
                    </a:lnTo>
                    <a:lnTo>
                      <a:pt x="568" y="393"/>
                    </a:lnTo>
                    <a:lnTo>
                      <a:pt x="570" y="385"/>
                    </a:lnTo>
                    <a:lnTo>
                      <a:pt x="568" y="379"/>
                    </a:lnTo>
                    <a:lnTo>
                      <a:pt x="558" y="374"/>
                    </a:lnTo>
                    <a:lnTo>
                      <a:pt x="553" y="377"/>
                    </a:lnTo>
                    <a:lnTo>
                      <a:pt x="541" y="364"/>
                    </a:lnTo>
                    <a:lnTo>
                      <a:pt x="532" y="349"/>
                    </a:lnTo>
                    <a:lnTo>
                      <a:pt x="538" y="342"/>
                    </a:lnTo>
                    <a:lnTo>
                      <a:pt x="540" y="334"/>
                    </a:lnTo>
                    <a:lnTo>
                      <a:pt x="530" y="321"/>
                    </a:lnTo>
                    <a:lnTo>
                      <a:pt x="530" y="306"/>
                    </a:lnTo>
                    <a:lnTo>
                      <a:pt x="523" y="304"/>
                    </a:lnTo>
                    <a:lnTo>
                      <a:pt x="515" y="299"/>
                    </a:lnTo>
                    <a:lnTo>
                      <a:pt x="511" y="293"/>
                    </a:lnTo>
                    <a:lnTo>
                      <a:pt x="500" y="285"/>
                    </a:lnTo>
                    <a:lnTo>
                      <a:pt x="493" y="287"/>
                    </a:lnTo>
                    <a:lnTo>
                      <a:pt x="491" y="280"/>
                    </a:lnTo>
                    <a:lnTo>
                      <a:pt x="487" y="280"/>
                    </a:lnTo>
                    <a:lnTo>
                      <a:pt x="466" y="265"/>
                    </a:lnTo>
                    <a:lnTo>
                      <a:pt x="453" y="252"/>
                    </a:lnTo>
                    <a:lnTo>
                      <a:pt x="453" y="246"/>
                    </a:lnTo>
                    <a:lnTo>
                      <a:pt x="453" y="238"/>
                    </a:lnTo>
                    <a:lnTo>
                      <a:pt x="457" y="231"/>
                    </a:lnTo>
                    <a:lnTo>
                      <a:pt x="461" y="220"/>
                    </a:lnTo>
                    <a:lnTo>
                      <a:pt x="466" y="208"/>
                    </a:lnTo>
                    <a:lnTo>
                      <a:pt x="464" y="197"/>
                    </a:lnTo>
                    <a:lnTo>
                      <a:pt x="470" y="188"/>
                    </a:lnTo>
                    <a:lnTo>
                      <a:pt x="470" y="186"/>
                    </a:lnTo>
                    <a:lnTo>
                      <a:pt x="457" y="176"/>
                    </a:lnTo>
                    <a:lnTo>
                      <a:pt x="449" y="176"/>
                    </a:lnTo>
                    <a:lnTo>
                      <a:pt x="442" y="173"/>
                    </a:lnTo>
                    <a:lnTo>
                      <a:pt x="440" y="174"/>
                    </a:lnTo>
                    <a:lnTo>
                      <a:pt x="436" y="180"/>
                    </a:lnTo>
                    <a:lnTo>
                      <a:pt x="429" y="182"/>
                    </a:lnTo>
                    <a:lnTo>
                      <a:pt x="423" y="176"/>
                    </a:lnTo>
                    <a:lnTo>
                      <a:pt x="416" y="146"/>
                    </a:lnTo>
                    <a:lnTo>
                      <a:pt x="412" y="139"/>
                    </a:lnTo>
                    <a:lnTo>
                      <a:pt x="404" y="133"/>
                    </a:lnTo>
                    <a:lnTo>
                      <a:pt x="387" y="124"/>
                    </a:lnTo>
                    <a:lnTo>
                      <a:pt x="385" y="116"/>
                    </a:lnTo>
                    <a:lnTo>
                      <a:pt x="378" y="112"/>
                    </a:lnTo>
                    <a:lnTo>
                      <a:pt x="370" y="105"/>
                    </a:lnTo>
                    <a:lnTo>
                      <a:pt x="361" y="97"/>
                    </a:lnTo>
                    <a:lnTo>
                      <a:pt x="359" y="92"/>
                    </a:lnTo>
                    <a:lnTo>
                      <a:pt x="355" y="84"/>
                    </a:lnTo>
                    <a:lnTo>
                      <a:pt x="352" y="69"/>
                    </a:lnTo>
                    <a:lnTo>
                      <a:pt x="350" y="67"/>
                    </a:lnTo>
                    <a:lnTo>
                      <a:pt x="346" y="52"/>
                    </a:lnTo>
                    <a:lnTo>
                      <a:pt x="346" y="39"/>
                    </a:lnTo>
                    <a:lnTo>
                      <a:pt x="348" y="32"/>
                    </a:lnTo>
                    <a:lnTo>
                      <a:pt x="352" y="26"/>
                    </a:lnTo>
                    <a:lnTo>
                      <a:pt x="348" y="24"/>
                    </a:lnTo>
                    <a:lnTo>
                      <a:pt x="342" y="17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84" name="Freeform 70"/>
              <p:cNvSpPr>
                <a:spLocks/>
              </p:cNvSpPr>
              <p:nvPr/>
            </p:nvSpPr>
            <p:spPr bwMode="auto">
              <a:xfrm>
                <a:off x="3330514" y="2747769"/>
                <a:ext cx="410215" cy="343584"/>
              </a:xfrm>
              <a:custGeom>
                <a:avLst/>
                <a:gdLst>
                  <a:gd name="T0" fmla="*/ 391 w 427"/>
                  <a:gd name="T1" fmla="*/ 150 h 394"/>
                  <a:gd name="T2" fmla="*/ 399 w 427"/>
                  <a:gd name="T3" fmla="*/ 146 h 394"/>
                  <a:gd name="T4" fmla="*/ 395 w 427"/>
                  <a:gd name="T5" fmla="*/ 120 h 394"/>
                  <a:gd name="T6" fmla="*/ 391 w 427"/>
                  <a:gd name="T7" fmla="*/ 114 h 394"/>
                  <a:gd name="T8" fmla="*/ 401 w 427"/>
                  <a:gd name="T9" fmla="*/ 116 h 394"/>
                  <a:gd name="T10" fmla="*/ 399 w 427"/>
                  <a:gd name="T11" fmla="*/ 103 h 394"/>
                  <a:gd name="T12" fmla="*/ 407 w 427"/>
                  <a:gd name="T13" fmla="*/ 97 h 394"/>
                  <a:gd name="T14" fmla="*/ 407 w 427"/>
                  <a:gd name="T15" fmla="*/ 86 h 394"/>
                  <a:gd name="T16" fmla="*/ 410 w 427"/>
                  <a:gd name="T17" fmla="*/ 80 h 394"/>
                  <a:gd name="T18" fmla="*/ 423 w 427"/>
                  <a:gd name="T19" fmla="*/ 71 h 394"/>
                  <a:gd name="T20" fmla="*/ 427 w 427"/>
                  <a:gd name="T21" fmla="*/ 62 h 394"/>
                  <a:gd name="T22" fmla="*/ 423 w 427"/>
                  <a:gd name="T23" fmla="*/ 52 h 394"/>
                  <a:gd name="T24" fmla="*/ 369 w 427"/>
                  <a:gd name="T25" fmla="*/ 50 h 394"/>
                  <a:gd name="T26" fmla="*/ 378 w 427"/>
                  <a:gd name="T27" fmla="*/ 35 h 394"/>
                  <a:gd name="T28" fmla="*/ 391 w 427"/>
                  <a:gd name="T29" fmla="*/ 24 h 394"/>
                  <a:gd name="T30" fmla="*/ 390 w 427"/>
                  <a:gd name="T31" fmla="*/ 11 h 394"/>
                  <a:gd name="T32" fmla="*/ 376 w 427"/>
                  <a:gd name="T33" fmla="*/ 0 h 394"/>
                  <a:gd name="T34" fmla="*/ 85 w 427"/>
                  <a:gd name="T35" fmla="*/ 17 h 394"/>
                  <a:gd name="T36" fmla="*/ 16 w 427"/>
                  <a:gd name="T37" fmla="*/ 109 h 394"/>
                  <a:gd name="T38" fmla="*/ 21 w 427"/>
                  <a:gd name="T39" fmla="*/ 327 h 394"/>
                  <a:gd name="T40" fmla="*/ 23 w 427"/>
                  <a:gd name="T41" fmla="*/ 332 h 394"/>
                  <a:gd name="T42" fmla="*/ 38 w 427"/>
                  <a:gd name="T43" fmla="*/ 332 h 394"/>
                  <a:gd name="T44" fmla="*/ 61 w 427"/>
                  <a:gd name="T45" fmla="*/ 394 h 394"/>
                  <a:gd name="T46" fmla="*/ 318 w 427"/>
                  <a:gd name="T47" fmla="*/ 383 h 394"/>
                  <a:gd name="T48" fmla="*/ 316 w 427"/>
                  <a:gd name="T49" fmla="*/ 368 h 394"/>
                  <a:gd name="T50" fmla="*/ 324 w 427"/>
                  <a:gd name="T51" fmla="*/ 366 h 394"/>
                  <a:gd name="T52" fmla="*/ 320 w 427"/>
                  <a:gd name="T53" fmla="*/ 353 h 394"/>
                  <a:gd name="T54" fmla="*/ 320 w 427"/>
                  <a:gd name="T55" fmla="*/ 340 h 394"/>
                  <a:gd name="T56" fmla="*/ 313 w 427"/>
                  <a:gd name="T57" fmla="*/ 338 h 394"/>
                  <a:gd name="T58" fmla="*/ 314 w 427"/>
                  <a:gd name="T59" fmla="*/ 329 h 394"/>
                  <a:gd name="T60" fmla="*/ 313 w 427"/>
                  <a:gd name="T61" fmla="*/ 329 h 394"/>
                  <a:gd name="T62" fmla="*/ 314 w 427"/>
                  <a:gd name="T63" fmla="*/ 317 h 394"/>
                  <a:gd name="T64" fmla="*/ 314 w 427"/>
                  <a:gd name="T65" fmla="*/ 306 h 394"/>
                  <a:gd name="T66" fmla="*/ 322 w 427"/>
                  <a:gd name="T67" fmla="*/ 306 h 394"/>
                  <a:gd name="T68" fmla="*/ 314 w 427"/>
                  <a:gd name="T69" fmla="*/ 299 h 394"/>
                  <a:gd name="T70" fmla="*/ 324 w 427"/>
                  <a:gd name="T71" fmla="*/ 295 h 394"/>
                  <a:gd name="T72" fmla="*/ 324 w 427"/>
                  <a:gd name="T73" fmla="*/ 280 h 394"/>
                  <a:gd name="T74" fmla="*/ 337 w 427"/>
                  <a:gd name="T75" fmla="*/ 270 h 394"/>
                  <a:gd name="T76" fmla="*/ 333 w 427"/>
                  <a:gd name="T77" fmla="*/ 255 h 394"/>
                  <a:gd name="T78" fmla="*/ 331 w 427"/>
                  <a:gd name="T79" fmla="*/ 250 h 394"/>
                  <a:gd name="T80" fmla="*/ 339 w 427"/>
                  <a:gd name="T81" fmla="*/ 248 h 394"/>
                  <a:gd name="T82" fmla="*/ 344 w 427"/>
                  <a:gd name="T83" fmla="*/ 233 h 394"/>
                  <a:gd name="T84" fmla="*/ 356 w 427"/>
                  <a:gd name="T85" fmla="*/ 231 h 394"/>
                  <a:gd name="T86" fmla="*/ 360 w 427"/>
                  <a:gd name="T87" fmla="*/ 220 h 394"/>
                  <a:gd name="T88" fmla="*/ 360 w 427"/>
                  <a:gd name="T89" fmla="*/ 206 h 394"/>
                  <a:gd name="T90" fmla="*/ 361 w 427"/>
                  <a:gd name="T91" fmla="*/ 203 h 394"/>
                  <a:gd name="T92" fmla="*/ 361 w 427"/>
                  <a:gd name="T93" fmla="*/ 195 h 394"/>
                  <a:gd name="T94" fmla="*/ 363 w 427"/>
                  <a:gd name="T95" fmla="*/ 193 h 394"/>
                  <a:gd name="T96" fmla="*/ 367 w 427"/>
                  <a:gd name="T97" fmla="*/ 178 h 394"/>
                  <a:gd name="T98" fmla="*/ 378 w 427"/>
                  <a:gd name="T99" fmla="*/ 178 h 394"/>
                  <a:gd name="T100" fmla="*/ 382 w 427"/>
                  <a:gd name="T101" fmla="*/ 165 h 394"/>
                  <a:gd name="T102" fmla="*/ 380 w 427"/>
                  <a:gd name="T103" fmla="*/ 161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27" h="394">
                    <a:moveTo>
                      <a:pt x="388" y="158"/>
                    </a:moveTo>
                    <a:lnTo>
                      <a:pt x="391" y="150"/>
                    </a:lnTo>
                    <a:lnTo>
                      <a:pt x="397" y="148"/>
                    </a:lnTo>
                    <a:lnTo>
                      <a:pt x="399" y="146"/>
                    </a:lnTo>
                    <a:lnTo>
                      <a:pt x="395" y="127"/>
                    </a:lnTo>
                    <a:lnTo>
                      <a:pt x="395" y="120"/>
                    </a:lnTo>
                    <a:lnTo>
                      <a:pt x="390" y="122"/>
                    </a:lnTo>
                    <a:lnTo>
                      <a:pt x="391" y="114"/>
                    </a:lnTo>
                    <a:lnTo>
                      <a:pt x="397" y="112"/>
                    </a:lnTo>
                    <a:lnTo>
                      <a:pt x="401" y="116"/>
                    </a:lnTo>
                    <a:lnTo>
                      <a:pt x="403" y="111"/>
                    </a:lnTo>
                    <a:lnTo>
                      <a:pt x="399" y="103"/>
                    </a:lnTo>
                    <a:lnTo>
                      <a:pt x="403" y="101"/>
                    </a:lnTo>
                    <a:lnTo>
                      <a:pt x="407" y="97"/>
                    </a:lnTo>
                    <a:lnTo>
                      <a:pt x="412" y="92"/>
                    </a:lnTo>
                    <a:lnTo>
                      <a:pt x="407" y="86"/>
                    </a:lnTo>
                    <a:lnTo>
                      <a:pt x="407" y="84"/>
                    </a:lnTo>
                    <a:lnTo>
                      <a:pt x="410" y="80"/>
                    </a:lnTo>
                    <a:lnTo>
                      <a:pt x="416" y="77"/>
                    </a:lnTo>
                    <a:lnTo>
                      <a:pt x="423" y="71"/>
                    </a:lnTo>
                    <a:lnTo>
                      <a:pt x="420" y="65"/>
                    </a:lnTo>
                    <a:lnTo>
                      <a:pt x="427" y="62"/>
                    </a:lnTo>
                    <a:lnTo>
                      <a:pt x="425" y="56"/>
                    </a:lnTo>
                    <a:lnTo>
                      <a:pt x="423" y="52"/>
                    </a:lnTo>
                    <a:lnTo>
                      <a:pt x="373" y="56"/>
                    </a:lnTo>
                    <a:lnTo>
                      <a:pt x="369" y="50"/>
                    </a:lnTo>
                    <a:lnTo>
                      <a:pt x="373" y="43"/>
                    </a:lnTo>
                    <a:lnTo>
                      <a:pt x="378" y="35"/>
                    </a:lnTo>
                    <a:lnTo>
                      <a:pt x="386" y="32"/>
                    </a:lnTo>
                    <a:lnTo>
                      <a:pt x="391" y="24"/>
                    </a:lnTo>
                    <a:lnTo>
                      <a:pt x="391" y="18"/>
                    </a:lnTo>
                    <a:lnTo>
                      <a:pt x="390" y="11"/>
                    </a:lnTo>
                    <a:lnTo>
                      <a:pt x="384" y="5"/>
                    </a:lnTo>
                    <a:lnTo>
                      <a:pt x="376" y="0"/>
                    </a:lnTo>
                    <a:lnTo>
                      <a:pt x="222" y="11"/>
                    </a:lnTo>
                    <a:lnTo>
                      <a:pt x="85" y="17"/>
                    </a:lnTo>
                    <a:lnTo>
                      <a:pt x="0" y="18"/>
                    </a:lnTo>
                    <a:lnTo>
                      <a:pt x="16" y="109"/>
                    </a:lnTo>
                    <a:lnTo>
                      <a:pt x="19" y="139"/>
                    </a:lnTo>
                    <a:lnTo>
                      <a:pt x="21" y="327"/>
                    </a:lnTo>
                    <a:lnTo>
                      <a:pt x="23" y="329"/>
                    </a:lnTo>
                    <a:lnTo>
                      <a:pt x="23" y="332"/>
                    </a:lnTo>
                    <a:lnTo>
                      <a:pt x="31" y="336"/>
                    </a:lnTo>
                    <a:lnTo>
                      <a:pt x="38" y="332"/>
                    </a:lnTo>
                    <a:lnTo>
                      <a:pt x="59" y="336"/>
                    </a:lnTo>
                    <a:lnTo>
                      <a:pt x="61" y="394"/>
                    </a:lnTo>
                    <a:lnTo>
                      <a:pt x="172" y="391"/>
                    </a:lnTo>
                    <a:lnTo>
                      <a:pt x="318" y="383"/>
                    </a:lnTo>
                    <a:lnTo>
                      <a:pt x="318" y="374"/>
                    </a:lnTo>
                    <a:lnTo>
                      <a:pt x="316" y="368"/>
                    </a:lnTo>
                    <a:lnTo>
                      <a:pt x="324" y="368"/>
                    </a:lnTo>
                    <a:lnTo>
                      <a:pt x="324" y="366"/>
                    </a:lnTo>
                    <a:lnTo>
                      <a:pt x="322" y="355"/>
                    </a:lnTo>
                    <a:lnTo>
                      <a:pt x="320" y="353"/>
                    </a:lnTo>
                    <a:lnTo>
                      <a:pt x="318" y="346"/>
                    </a:lnTo>
                    <a:lnTo>
                      <a:pt x="320" y="340"/>
                    </a:lnTo>
                    <a:lnTo>
                      <a:pt x="320" y="340"/>
                    </a:lnTo>
                    <a:lnTo>
                      <a:pt x="313" y="338"/>
                    </a:lnTo>
                    <a:lnTo>
                      <a:pt x="320" y="334"/>
                    </a:lnTo>
                    <a:lnTo>
                      <a:pt x="314" y="329"/>
                    </a:lnTo>
                    <a:lnTo>
                      <a:pt x="309" y="334"/>
                    </a:lnTo>
                    <a:lnTo>
                      <a:pt x="313" y="329"/>
                    </a:lnTo>
                    <a:lnTo>
                      <a:pt x="309" y="321"/>
                    </a:lnTo>
                    <a:lnTo>
                      <a:pt x="314" y="317"/>
                    </a:lnTo>
                    <a:lnTo>
                      <a:pt x="309" y="310"/>
                    </a:lnTo>
                    <a:lnTo>
                      <a:pt x="314" y="306"/>
                    </a:lnTo>
                    <a:lnTo>
                      <a:pt x="316" y="310"/>
                    </a:lnTo>
                    <a:lnTo>
                      <a:pt x="322" y="306"/>
                    </a:lnTo>
                    <a:lnTo>
                      <a:pt x="314" y="302"/>
                    </a:lnTo>
                    <a:lnTo>
                      <a:pt x="314" y="299"/>
                    </a:lnTo>
                    <a:lnTo>
                      <a:pt x="322" y="299"/>
                    </a:lnTo>
                    <a:lnTo>
                      <a:pt x="324" y="295"/>
                    </a:lnTo>
                    <a:lnTo>
                      <a:pt x="322" y="287"/>
                    </a:lnTo>
                    <a:lnTo>
                      <a:pt x="324" y="280"/>
                    </a:lnTo>
                    <a:lnTo>
                      <a:pt x="320" y="276"/>
                    </a:lnTo>
                    <a:lnTo>
                      <a:pt x="337" y="270"/>
                    </a:lnTo>
                    <a:lnTo>
                      <a:pt x="333" y="263"/>
                    </a:lnTo>
                    <a:lnTo>
                      <a:pt x="333" y="255"/>
                    </a:lnTo>
                    <a:lnTo>
                      <a:pt x="335" y="253"/>
                    </a:lnTo>
                    <a:lnTo>
                      <a:pt x="331" y="250"/>
                    </a:lnTo>
                    <a:lnTo>
                      <a:pt x="339" y="252"/>
                    </a:lnTo>
                    <a:lnTo>
                      <a:pt x="339" y="248"/>
                    </a:lnTo>
                    <a:lnTo>
                      <a:pt x="346" y="240"/>
                    </a:lnTo>
                    <a:lnTo>
                      <a:pt x="344" y="233"/>
                    </a:lnTo>
                    <a:lnTo>
                      <a:pt x="352" y="233"/>
                    </a:lnTo>
                    <a:lnTo>
                      <a:pt x="356" y="231"/>
                    </a:lnTo>
                    <a:lnTo>
                      <a:pt x="361" y="225"/>
                    </a:lnTo>
                    <a:lnTo>
                      <a:pt x="360" y="220"/>
                    </a:lnTo>
                    <a:lnTo>
                      <a:pt x="363" y="210"/>
                    </a:lnTo>
                    <a:lnTo>
                      <a:pt x="360" y="206"/>
                    </a:lnTo>
                    <a:lnTo>
                      <a:pt x="360" y="197"/>
                    </a:lnTo>
                    <a:lnTo>
                      <a:pt x="361" y="203"/>
                    </a:lnTo>
                    <a:lnTo>
                      <a:pt x="369" y="201"/>
                    </a:lnTo>
                    <a:lnTo>
                      <a:pt x="361" y="195"/>
                    </a:lnTo>
                    <a:lnTo>
                      <a:pt x="361" y="186"/>
                    </a:lnTo>
                    <a:lnTo>
                      <a:pt x="363" y="193"/>
                    </a:lnTo>
                    <a:lnTo>
                      <a:pt x="369" y="193"/>
                    </a:lnTo>
                    <a:lnTo>
                      <a:pt x="367" y="178"/>
                    </a:lnTo>
                    <a:lnTo>
                      <a:pt x="371" y="182"/>
                    </a:lnTo>
                    <a:lnTo>
                      <a:pt x="378" y="178"/>
                    </a:lnTo>
                    <a:lnTo>
                      <a:pt x="384" y="173"/>
                    </a:lnTo>
                    <a:lnTo>
                      <a:pt x="382" y="165"/>
                    </a:lnTo>
                    <a:lnTo>
                      <a:pt x="380" y="163"/>
                    </a:lnTo>
                    <a:lnTo>
                      <a:pt x="380" y="161"/>
                    </a:lnTo>
                    <a:lnTo>
                      <a:pt x="388" y="15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grpSp>
            <p:nvGrpSpPr>
              <p:cNvPr id="85" name="Group 84"/>
              <p:cNvGrpSpPr/>
              <p:nvPr/>
            </p:nvGrpSpPr>
            <p:grpSpPr>
              <a:xfrm>
                <a:off x="3389116" y="3081761"/>
                <a:ext cx="464013" cy="372361"/>
                <a:chOff x="3389116" y="3081761"/>
                <a:chExt cx="464013" cy="372361"/>
              </a:xfrm>
              <a:grpFill/>
            </p:grpSpPr>
            <p:sp>
              <p:nvSpPr>
                <p:cNvPr id="224" name="Freeform 45"/>
                <p:cNvSpPr>
                  <a:spLocks/>
                </p:cNvSpPr>
                <p:nvPr/>
              </p:nvSpPr>
              <p:spPr bwMode="auto">
                <a:xfrm>
                  <a:off x="3580293" y="3401800"/>
                  <a:ext cx="28821" cy="13081"/>
                </a:xfrm>
                <a:custGeom>
                  <a:avLst/>
                  <a:gdLst>
                    <a:gd name="T0" fmla="*/ 19 w 30"/>
                    <a:gd name="T1" fmla="*/ 15 h 15"/>
                    <a:gd name="T2" fmla="*/ 26 w 30"/>
                    <a:gd name="T3" fmla="*/ 13 h 15"/>
                    <a:gd name="T4" fmla="*/ 30 w 30"/>
                    <a:gd name="T5" fmla="*/ 7 h 15"/>
                    <a:gd name="T6" fmla="*/ 30 w 30"/>
                    <a:gd name="T7" fmla="*/ 7 h 15"/>
                    <a:gd name="T8" fmla="*/ 28 w 30"/>
                    <a:gd name="T9" fmla="*/ 5 h 15"/>
                    <a:gd name="T10" fmla="*/ 15 w 30"/>
                    <a:gd name="T11" fmla="*/ 0 h 15"/>
                    <a:gd name="T12" fmla="*/ 0 w 30"/>
                    <a:gd name="T13" fmla="*/ 4 h 15"/>
                    <a:gd name="T14" fmla="*/ 4 w 30"/>
                    <a:gd name="T15" fmla="*/ 9 h 15"/>
                    <a:gd name="T16" fmla="*/ 11 w 30"/>
                    <a:gd name="T17" fmla="*/ 11 h 15"/>
                    <a:gd name="T18" fmla="*/ 19 w 30"/>
                    <a:gd name="T19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" h="15">
                      <a:moveTo>
                        <a:pt x="19" y="15"/>
                      </a:moveTo>
                      <a:lnTo>
                        <a:pt x="26" y="13"/>
                      </a:lnTo>
                      <a:lnTo>
                        <a:pt x="30" y="7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15" y="0"/>
                      </a:lnTo>
                      <a:lnTo>
                        <a:pt x="0" y="4"/>
                      </a:lnTo>
                      <a:lnTo>
                        <a:pt x="4" y="9"/>
                      </a:lnTo>
                      <a:lnTo>
                        <a:pt x="11" y="11"/>
                      </a:lnTo>
                      <a:lnTo>
                        <a:pt x="19" y="15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25" name="Freeform 46"/>
                <p:cNvSpPr>
                  <a:spLocks/>
                </p:cNvSpPr>
                <p:nvPr/>
              </p:nvSpPr>
              <p:spPr bwMode="auto">
                <a:xfrm>
                  <a:off x="3580293" y="3401800"/>
                  <a:ext cx="28821" cy="13081"/>
                </a:xfrm>
                <a:custGeom>
                  <a:avLst/>
                  <a:gdLst>
                    <a:gd name="T0" fmla="*/ 19 w 30"/>
                    <a:gd name="T1" fmla="*/ 15 h 15"/>
                    <a:gd name="T2" fmla="*/ 26 w 30"/>
                    <a:gd name="T3" fmla="*/ 13 h 15"/>
                    <a:gd name="T4" fmla="*/ 30 w 30"/>
                    <a:gd name="T5" fmla="*/ 7 h 15"/>
                    <a:gd name="T6" fmla="*/ 30 w 30"/>
                    <a:gd name="T7" fmla="*/ 7 h 15"/>
                    <a:gd name="T8" fmla="*/ 28 w 30"/>
                    <a:gd name="T9" fmla="*/ 5 h 15"/>
                    <a:gd name="T10" fmla="*/ 15 w 30"/>
                    <a:gd name="T11" fmla="*/ 0 h 15"/>
                    <a:gd name="T12" fmla="*/ 0 w 30"/>
                    <a:gd name="T13" fmla="*/ 4 h 15"/>
                    <a:gd name="T14" fmla="*/ 4 w 30"/>
                    <a:gd name="T15" fmla="*/ 9 h 15"/>
                    <a:gd name="T16" fmla="*/ 11 w 30"/>
                    <a:gd name="T17" fmla="*/ 11 h 15"/>
                    <a:gd name="T18" fmla="*/ 19 w 30"/>
                    <a:gd name="T19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" h="15">
                      <a:moveTo>
                        <a:pt x="19" y="15"/>
                      </a:moveTo>
                      <a:lnTo>
                        <a:pt x="26" y="13"/>
                      </a:lnTo>
                      <a:lnTo>
                        <a:pt x="30" y="7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15" y="0"/>
                      </a:lnTo>
                      <a:lnTo>
                        <a:pt x="0" y="4"/>
                      </a:lnTo>
                      <a:lnTo>
                        <a:pt x="4" y="9"/>
                      </a:lnTo>
                      <a:lnTo>
                        <a:pt x="11" y="11"/>
                      </a:lnTo>
                      <a:lnTo>
                        <a:pt x="19" y="15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26" name="Freeform 47"/>
                <p:cNvSpPr>
                  <a:spLocks/>
                </p:cNvSpPr>
                <p:nvPr/>
              </p:nvSpPr>
              <p:spPr bwMode="auto">
                <a:xfrm>
                  <a:off x="3646581" y="3422728"/>
                  <a:ext cx="14410" cy="13081"/>
                </a:xfrm>
                <a:custGeom>
                  <a:avLst/>
                  <a:gdLst>
                    <a:gd name="T0" fmla="*/ 14 w 15"/>
                    <a:gd name="T1" fmla="*/ 15 h 15"/>
                    <a:gd name="T2" fmla="*/ 15 w 15"/>
                    <a:gd name="T3" fmla="*/ 13 h 15"/>
                    <a:gd name="T4" fmla="*/ 14 w 15"/>
                    <a:gd name="T5" fmla="*/ 8 h 15"/>
                    <a:gd name="T6" fmla="*/ 8 w 15"/>
                    <a:gd name="T7" fmla="*/ 0 h 15"/>
                    <a:gd name="T8" fmla="*/ 2 w 15"/>
                    <a:gd name="T9" fmla="*/ 8 h 15"/>
                    <a:gd name="T10" fmla="*/ 0 w 15"/>
                    <a:gd name="T11" fmla="*/ 10 h 15"/>
                    <a:gd name="T12" fmla="*/ 8 w 15"/>
                    <a:gd name="T13" fmla="*/ 15 h 15"/>
                    <a:gd name="T14" fmla="*/ 14 w 15"/>
                    <a:gd name="T15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5">
                      <a:moveTo>
                        <a:pt x="14" y="15"/>
                      </a:moveTo>
                      <a:lnTo>
                        <a:pt x="15" y="13"/>
                      </a:lnTo>
                      <a:lnTo>
                        <a:pt x="14" y="8"/>
                      </a:lnTo>
                      <a:lnTo>
                        <a:pt x="8" y="0"/>
                      </a:lnTo>
                      <a:lnTo>
                        <a:pt x="2" y="8"/>
                      </a:lnTo>
                      <a:lnTo>
                        <a:pt x="0" y="10"/>
                      </a:lnTo>
                      <a:lnTo>
                        <a:pt x="8" y="15"/>
                      </a:lnTo>
                      <a:lnTo>
                        <a:pt x="14" y="15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27" name="Freeform 48"/>
                <p:cNvSpPr>
                  <a:spLocks/>
                </p:cNvSpPr>
                <p:nvPr/>
              </p:nvSpPr>
              <p:spPr bwMode="auto">
                <a:xfrm>
                  <a:off x="3646581" y="3422728"/>
                  <a:ext cx="14410" cy="13081"/>
                </a:xfrm>
                <a:custGeom>
                  <a:avLst/>
                  <a:gdLst>
                    <a:gd name="T0" fmla="*/ 14 w 15"/>
                    <a:gd name="T1" fmla="*/ 15 h 15"/>
                    <a:gd name="T2" fmla="*/ 15 w 15"/>
                    <a:gd name="T3" fmla="*/ 13 h 15"/>
                    <a:gd name="T4" fmla="*/ 14 w 15"/>
                    <a:gd name="T5" fmla="*/ 8 h 15"/>
                    <a:gd name="T6" fmla="*/ 8 w 15"/>
                    <a:gd name="T7" fmla="*/ 0 h 15"/>
                    <a:gd name="T8" fmla="*/ 2 w 15"/>
                    <a:gd name="T9" fmla="*/ 8 h 15"/>
                    <a:gd name="T10" fmla="*/ 0 w 15"/>
                    <a:gd name="T11" fmla="*/ 10 h 15"/>
                    <a:gd name="T12" fmla="*/ 8 w 15"/>
                    <a:gd name="T13" fmla="*/ 15 h 15"/>
                    <a:gd name="T14" fmla="*/ 14 w 15"/>
                    <a:gd name="T15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5">
                      <a:moveTo>
                        <a:pt x="14" y="15"/>
                      </a:moveTo>
                      <a:lnTo>
                        <a:pt x="15" y="13"/>
                      </a:lnTo>
                      <a:lnTo>
                        <a:pt x="14" y="8"/>
                      </a:lnTo>
                      <a:lnTo>
                        <a:pt x="8" y="0"/>
                      </a:lnTo>
                      <a:lnTo>
                        <a:pt x="2" y="8"/>
                      </a:lnTo>
                      <a:lnTo>
                        <a:pt x="0" y="10"/>
                      </a:lnTo>
                      <a:lnTo>
                        <a:pt x="8" y="15"/>
                      </a:lnTo>
                      <a:lnTo>
                        <a:pt x="14" y="15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28" name="Freeform 71"/>
                <p:cNvSpPr>
                  <a:spLocks/>
                </p:cNvSpPr>
                <p:nvPr/>
              </p:nvSpPr>
              <p:spPr bwMode="auto">
                <a:xfrm>
                  <a:off x="3389116" y="3081761"/>
                  <a:ext cx="464013" cy="372361"/>
                </a:xfrm>
                <a:custGeom>
                  <a:avLst/>
                  <a:gdLst>
                    <a:gd name="T0" fmla="*/ 411 w 483"/>
                    <a:gd name="T1" fmla="*/ 263 h 427"/>
                    <a:gd name="T2" fmla="*/ 402 w 483"/>
                    <a:gd name="T3" fmla="*/ 216 h 427"/>
                    <a:gd name="T4" fmla="*/ 233 w 483"/>
                    <a:gd name="T5" fmla="*/ 213 h 427"/>
                    <a:gd name="T6" fmla="*/ 236 w 483"/>
                    <a:gd name="T7" fmla="*/ 183 h 427"/>
                    <a:gd name="T8" fmla="*/ 244 w 483"/>
                    <a:gd name="T9" fmla="*/ 154 h 427"/>
                    <a:gd name="T10" fmla="*/ 248 w 483"/>
                    <a:gd name="T11" fmla="*/ 132 h 427"/>
                    <a:gd name="T12" fmla="*/ 265 w 483"/>
                    <a:gd name="T13" fmla="*/ 102 h 427"/>
                    <a:gd name="T14" fmla="*/ 263 w 483"/>
                    <a:gd name="T15" fmla="*/ 90 h 427"/>
                    <a:gd name="T16" fmla="*/ 285 w 483"/>
                    <a:gd name="T17" fmla="*/ 73 h 427"/>
                    <a:gd name="T18" fmla="*/ 267 w 483"/>
                    <a:gd name="T19" fmla="*/ 55 h 427"/>
                    <a:gd name="T20" fmla="*/ 263 w 483"/>
                    <a:gd name="T21" fmla="*/ 43 h 427"/>
                    <a:gd name="T22" fmla="*/ 265 w 483"/>
                    <a:gd name="T23" fmla="*/ 13 h 427"/>
                    <a:gd name="T24" fmla="*/ 257 w 483"/>
                    <a:gd name="T25" fmla="*/ 0 h 427"/>
                    <a:gd name="T26" fmla="*/ 20 w 483"/>
                    <a:gd name="T27" fmla="*/ 137 h 427"/>
                    <a:gd name="T28" fmla="*/ 35 w 483"/>
                    <a:gd name="T29" fmla="*/ 179 h 427"/>
                    <a:gd name="T30" fmla="*/ 52 w 483"/>
                    <a:gd name="T31" fmla="*/ 213 h 427"/>
                    <a:gd name="T32" fmla="*/ 52 w 483"/>
                    <a:gd name="T33" fmla="*/ 246 h 427"/>
                    <a:gd name="T34" fmla="*/ 41 w 483"/>
                    <a:gd name="T35" fmla="*/ 288 h 427"/>
                    <a:gd name="T36" fmla="*/ 33 w 483"/>
                    <a:gd name="T37" fmla="*/ 335 h 427"/>
                    <a:gd name="T38" fmla="*/ 28 w 483"/>
                    <a:gd name="T39" fmla="*/ 354 h 427"/>
                    <a:gd name="T40" fmla="*/ 75 w 483"/>
                    <a:gd name="T41" fmla="*/ 354 h 427"/>
                    <a:gd name="T42" fmla="*/ 84 w 483"/>
                    <a:gd name="T43" fmla="*/ 340 h 427"/>
                    <a:gd name="T44" fmla="*/ 90 w 483"/>
                    <a:gd name="T45" fmla="*/ 357 h 427"/>
                    <a:gd name="T46" fmla="*/ 171 w 483"/>
                    <a:gd name="T47" fmla="*/ 378 h 427"/>
                    <a:gd name="T48" fmla="*/ 184 w 483"/>
                    <a:gd name="T49" fmla="*/ 357 h 427"/>
                    <a:gd name="T50" fmla="*/ 214 w 483"/>
                    <a:gd name="T51" fmla="*/ 354 h 427"/>
                    <a:gd name="T52" fmla="*/ 242 w 483"/>
                    <a:gd name="T53" fmla="*/ 365 h 427"/>
                    <a:gd name="T54" fmla="*/ 272 w 483"/>
                    <a:gd name="T55" fmla="*/ 371 h 427"/>
                    <a:gd name="T56" fmla="*/ 276 w 483"/>
                    <a:gd name="T57" fmla="*/ 387 h 427"/>
                    <a:gd name="T58" fmla="*/ 297 w 483"/>
                    <a:gd name="T59" fmla="*/ 406 h 427"/>
                    <a:gd name="T60" fmla="*/ 332 w 483"/>
                    <a:gd name="T61" fmla="*/ 412 h 427"/>
                    <a:gd name="T62" fmla="*/ 351 w 483"/>
                    <a:gd name="T63" fmla="*/ 391 h 427"/>
                    <a:gd name="T64" fmla="*/ 370 w 483"/>
                    <a:gd name="T65" fmla="*/ 416 h 427"/>
                    <a:gd name="T66" fmla="*/ 389 w 483"/>
                    <a:gd name="T67" fmla="*/ 391 h 427"/>
                    <a:gd name="T68" fmla="*/ 396 w 483"/>
                    <a:gd name="T69" fmla="*/ 374 h 427"/>
                    <a:gd name="T70" fmla="*/ 415 w 483"/>
                    <a:gd name="T71" fmla="*/ 387 h 427"/>
                    <a:gd name="T72" fmla="*/ 443 w 483"/>
                    <a:gd name="T73" fmla="*/ 399 h 427"/>
                    <a:gd name="T74" fmla="*/ 455 w 483"/>
                    <a:gd name="T75" fmla="*/ 414 h 427"/>
                    <a:gd name="T76" fmla="*/ 473 w 483"/>
                    <a:gd name="T77" fmla="*/ 418 h 427"/>
                    <a:gd name="T78" fmla="*/ 483 w 483"/>
                    <a:gd name="T79" fmla="*/ 395 h 427"/>
                    <a:gd name="T80" fmla="*/ 447 w 483"/>
                    <a:gd name="T81" fmla="*/ 378 h 427"/>
                    <a:gd name="T82" fmla="*/ 417 w 483"/>
                    <a:gd name="T83" fmla="*/ 357 h 427"/>
                    <a:gd name="T84" fmla="*/ 430 w 483"/>
                    <a:gd name="T85" fmla="*/ 348 h 427"/>
                    <a:gd name="T86" fmla="*/ 445 w 483"/>
                    <a:gd name="T87" fmla="*/ 331 h 427"/>
                    <a:gd name="T88" fmla="*/ 426 w 483"/>
                    <a:gd name="T89" fmla="*/ 312 h 427"/>
                    <a:gd name="T90" fmla="*/ 406 w 483"/>
                    <a:gd name="T91" fmla="*/ 322 h 427"/>
                    <a:gd name="T92" fmla="*/ 417 w 483"/>
                    <a:gd name="T93" fmla="*/ 299 h 427"/>
                    <a:gd name="T94" fmla="*/ 391 w 483"/>
                    <a:gd name="T95" fmla="*/ 307 h 427"/>
                    <a:gd name="T96" fmla="*/ 346 w 483"/>
                    <a:gd name="T97" fmla="*/ 299 h 427"/>
                    <a:gd name="T98" fmla="*/ 383 w 483"/>
                    <a:gd name="T99" fmla="*/ 282 h 427"/>
                    <a:gd name="T100" fmla="*/ 411 w 483"/>
                    <a:gd name="T101" fmla="*/ 295 h 427"/>
                    <a:gd name="T102" fmla="*/ 424 w 483"/>
                    <a:gd name="T103" fmla="*/ 292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83" h="427">
                      <a:moveTo>
                        <a:pt x="421" y="288"/>
                      </a:moveTo>
                      <a:lnTo>
                        <a:pt x="417" y="282"/>
                      </a:lnTo>
                      <a:lnTo>
                        <a:pt x="417" y="278"/>
                      </a:lnTo>
                      <a:lnTo>
                        <a:pt x="413" y="271"/>
                      </a:lnTo>
                      <a:lnTo>
                        <a:pt x="411" y="263"/>
                      </a:lnTo>
                      <a:lnTo>
                        <a:pt x="402" y="256"/>
                      </a:lnTo>
                      <a:lnTo>
                        <a:pt x="398" y="248"/>
                      </a:lnTo>
                      <a:lnTo>
                        <a:pt x="394" y="241"/>
                      </a:lnTo>
                      <a:lnTo>
                        <a:pt x="398" y="230"/>
                      </a:lnTo>
                      <a:lnTo>
                        <a:pt x="402" y="216"/>
                      </a:lnTo>
                      <a:lnTo>
                        <a:pt x="404" y="209"/>
                      </a:lnTo>
                      <a:lnTo>
                        <a:pt x="402" y="207"/>
                      </a:lnTo>
                      <a:lnTo>
                        <a:pt x="317" y="214"/>
                      </a:lnTo>
                      <a:lnTo>
                        <a:pt x="227" y="218"/>
                      </a:lnTo>
                      <a:lnTo>
                        <a:pt x="233" y="213"/>
                      </a:lnTo>
                      <a:lnTo>
                        <a:pt x="229" y="205"/>
                      </a:lnTo>
                      <a:lnTo>
                        <a:pt x="229" y="198"/>
                      </a:lnTo>
                      <a:lnTo>
                        <a:pt x="225" y="190"/>
                      </a:lnTo>
                      <a:lnTo>
                        <a:pt x="235" y="188"/>
                      </a:lnTo>
                      <a:lnTo>
                        <a:pt x="236" y="183"/>
                      </a:lnTo>
                      <a:lnTo>
                        <a:pt x="231" y="177"/>
                      </a:lnTo>
                      <a:lnTo>
                        <a:pt x="238" y="177"/>
                      </a:lnTo>
                      <a:lnTo>
                        <a:pt x="236" y="162"/>
                      </a:lnTo>
                      <a:lnTo>
                        <a:pt x="242" y="156"/>
                      </a:lnTo>
                      <a:lnTo>
                        <a:pt x="244" y="154"/>
                      </a:lnTo>
                      <a:lnTo>
                        <a:pt x="236" y="154"/>
                      </a:lnTo>
                      <a:lnTo>
                        <a:pt x="244" y="149"/>
                      </a:lnTo>
                      <a:lnTo>
                        <a:pt x="246" y="143"/>
                      </a:lnTo>
                      <a:lnTo>
                        <a:pt x="252" y="136"/>
                      </a:lnTo>
                      <a:lnTo>
                        <a:pt x="248" y="132"/>
                      </a:lnTo>
                      <a:lnTo>
                        <a:pt x="250" y="126"/>
                      </a:lnTo>
                      <a:lnTo>
                        <a:pt x="255" y="122"/>
                      </a:lnTo>
                      <a:lnTo>
                        <a:pt x="272" y="105"/>
                      </a:lnTo>
                      <a:lnTo>
                        <a:pt x="272" y="104"/>
                      </a:lnTo>
                      <a:lnTo>
                        <a:pt x="265" y="102"/>
                      </a:lnTo>
                      <a:lnTo>
                        <a:pt x="272" y="102"/>
                      </a:lnTo>
                      <a:lnTo>
                        <a:pt x="272" y="98"/>
                      </a:lnTo>
                      <a:lnTo>
                        <a:pt x="278" y="90"/>
                      </a:lnTo>
                      <a:lnTo>
                        <a:pt x="270" y="92"/>
                      </a:lnTo>
                      <a:lnTo>
                        <a:pt x="263" y="90"/>
                      </a:lnTo>
                      <a:lnTo>
                        <a:pt x="267" y="85"/>
                      </a:lnTo>
                      <a:lnTo>
                        <a:pt x="274" y="81"/>
                      </a:lnTo>
                      <a:lnTo>
                        <a:pt x="280" y="75"/>
                      </a:lnTo>
                      <a:lnTo>
                        <a:pt x="285" y="75"/>
                      </a:lnTo>
                      <a:lnTo>
                        <a:pt x="285" y="73"/>
                      </a:lnTo>
                      <a:lnTo>
                        <a:pt x="285" y="72"/>
                      </a:lnTo>
                      <a:lnTo>
                        <a:pt x="278" y="70"/>
                      </a:lnTo>
                      <a:lnTo>
                        <a:pt x="276" y="64"/>
                      </a:lnTo>
                      <a:lnTo>
                        <a:pt x="270" y="60"/>
                      </a:lnTo>
                      <a:lnTo>
                        <a:pt x="267" y="55"/>
                      </a:lnTo>
                      <a:lnTo>
                        <a:pt x="267" y="53"/>
                      </a:lnTo>
                      <a:lnTo>
                        <a:pt x="274" y="55"/>
                      </a:lnTo>
                      <a:lnTo>
                        <a:pt x="268" y="47"/>
                      </a:lnTo>
                      <a:lnTo>
                        <a:pt x="274" y="42"/>
                      </a:lnTo>
                      <a:lnTo>
                        <a:pt x="263" y="43"/>
                      </a:lnTo>
                      <a:lnTo>
                        <a:pt x="261" y="40"/>
                      </a:lnTo>
                      <a:lnTo>
                        <a:pt x="268" y="30"/>
                      </a:lnTo>
                      <a:lnTo>
                        <a:pt x="261" y="26"/>
                      </a:lnTo>
                      <a:lnTo>
                        <a:pt x="259" y="19"/>
                      </a:lnTo>
                      <a:lnTo>
                        <a:pt x="265" y="13"/>
                      </a:lnTo>
                      <a:lnTo>
                        <a:pt x="265" y="6"/>
                      </a:lnTo>
                      <a:lnTo>
                        <a:pt x="259" y="6"/>
                      </a:lnTo>
                      <a:lnTo>
                        <a:pt x="253" y="10"/>
                      </a:lnTo>
                      <a:lnTo>
                        <a:pt x="253" y="4"/>
                      </a:lnTo>
                      <a:lnTo>
                        <a:pt x="257" y="0"/>
                      </a:lnTo>
                      <a:lnTo>
                        <a:pt x="111" y="8"/>
                      </a:lnTo>
                      <a:lnTo>
                        <a:pt x="0" y="11"/>
                      </a:lnTo>
                      <a:lnTo>
                        <a:pt x="3" y="120"/>
                      </a:lnTo>
                      <a:lnTo>
                        <a:pt x="17" y="132"/>
                      </a:lnTo>
                      <a:lnTo>
                        <a:pt x="20" y="137"/>
                      </a:lnTo>
                      <a:lnTo>
                        <a:pt x="26" y="152"/>
                      </a:lnTo>
                      <a:lnTo>
                        <a:pt x="24" y="162"/>
                      </a:lnTo>
                      <a:lnTo>
                        <a:pt x="30" y="169"/>
                      </a:lnTo>
                      <a:lnTo>
                        <a:pt x="33" y="177"/>
                      </a:lnTo>
                      <a:lnTo>
                        <a:pt x="35" y="179"/>
                      </a:lnTo>
                      <a:lnTo>
                        <a:pt x="39" y="184"/>
                      </a:lnTo>
                      <a:lnTo>
                        <a:pt x="39" y="192"/>
                      </a:lnTo>
                      <a:lnTo>
                        <a:pt x="50" y="205"/>
                      </a:lnTo>
                      <a:lnTo>
                        <a:pt x="52" y="207"/>
                      </a:lnTo>
                      <a:lnTo>
                        <a:pt x="52" y="213"/>
                      </a:lnTo>
                      <a:lnTo>
                        <a:pt x="54" y="220"/>
                      </a:lnTo>
                      <a:lnTo>
                        <a:pt x="50" y="226"/>
                      </a:lnTo>
                      <a:lnTo>
                        <a:pt x="54" y="231"/>
                      </a:lnTo>
                      <a:lnTo>
                        <a:pt x="50" y="239"/>
                      </a:lnTo>
                      <a:lnTo>
                        <a:pt x="52" y="246"/>
                      </a:lnTo>
                      <a:lnTo>
                        <a:pt x="49" y="252"/>
                      </a:lnTo>
                      <a:lnTo>
                        <a:pt x="47" y="260"/>
                      </a:lnTo>
                      <a:lnTo>
                        <a:pt x="41" y="267"/>
                      </a:lnTo>
                      <a:lnTo>
                        <a:pt x="39" y="275"/>
                      </a:lnTo>
                      <a:lnTo>
                        <a:pt x="41" y="288"/>
                      </a:lnTo>
                      <a:lnTo>
                        <a:pt x="35" y="295"/>
                      </a:lnTo>
                      <a:lnTo>
                        <a:pt x="39" y="303"/>
                      </a:lnTo>
                      <a:lnTo>
                        <a:pt x="43" y="320"/>
                      </a:lnTo>
                      <a:lnTo>
                        <a:pt x="41" y="327"/>
                      </a:lnTo>
                      <a:lnTo>
                        <a:pt x="33" y="335"/>
                      </a:lnTo>
                      <a:lnTo>
                        <a:pt x="33" y="335"/>
                      </a:lnTo>
                      <a:lnTo>
                        <a:pt x="33" y="335"/>
                      </a:lnTo>
                      <a:lnTo>
                        <a:pt x="35" y="342"/>
                      </a:lnTo>
                      <a:lnTo>
                        <a:pt x="33" y="350"/>
                      </a:lnTo>
                      <a:lnTo>
                        <a:pt x="28" y="354"/>
                      </a:lnTo>
                      <a:lnTo>
                        <a:pt x="26" y="361"/>
                      </a:lnTo>
                      <a:lnTo>
                        <a:pt x="33" y="367"/>
                      </a:lnTo>
                      <a:lnTo>
                        <a:pt x="39" y="361"/>
                      </a:lnTo>
                      <a:lnTo>
                        <a:pt x="73" y="357"/>
                      </a:lnTo>
                      <a:lnTo>
                        <a:pt x="75" y="354"/>
                      </a:lnTo>
                      <a:lnTo>
                        <a:pt x="67" y="350"/>
                      </a:lnTo>
                      <a:lnTo>
                        <a:pt x="75" y="344"/>
                      </a:lnTo>
                      <a:lnTo>
                        <a:pt x="77" y="327"/>
                      </a:lnTo>
                      <a:lnTo>
                        <a:pt x="82" y="333"/>
                      </a:lnTo>
                      <a:lnTo>
                        <a:pt x="84" y="340"/>
                      </a:lnTo>
                      <a:lnTo>
                        <a:pt x="84" y="346"/>
                      </a:lnTo>
                      <a:lnTo>
                        <a:pt x="79" y="350"/>
                      </a:lnTo>
                      <a:lnTo>
                        <a:pt x="77" y="354"/>
                      </a:lnTo>
                      <a:lnTo>
                        <a:pt x="82" y="355"/>
                      </a:lnTo>
                      <a:lnTo>
                        <a:pt x="90" y="357"/>
                      </a:lnTo>
                      <a:lnTo>
                        <a:pt x="103" y="359"/>
                      </a:lnTo>
                      <a:lnTo>
                        <a:pt x="118" y="365"/>
                      </a:lnTo>
                      <a:lnTo>
                        <a:pt x="126" y="369"/>
                      </a:lnTo>
                      <a:lnTo>
                        <a:pt x="137" y="374"/>
                      </a:lnTo>
                      <a:lnTo>
                        <a:pt x="171" y="378"/>
                      </a:lnTo>
                      <a:lnTo>
                        <a:pt x="178" y="378"/>
                      </a:lnTo>
                      <a:lnTo>
                        <a:pt x="188" y="372"/>
                      </a:lnTo>
                      <a:lnTo>
                        <a:pt x="195" y="372"/>
                      </a:lnTo>
                      <a:lnTo>
                        <a:pt x="189" y="363"/>
                      </a:lnTo>
                      <a:lnTo>
                        <a:pt x="184" y="357"/>
                      </a:lnTo>
                      <a:lnTo>
                        <a:pt x="191" y="355"/>
                      </a:lnTo>
                      <a:lnTo>
                        <a:pt x="193" y="354"/>
                      </a:lnTo>
                      <a:lnTo>
                        <a:pt x="201" y="350"/>
                      </a:lnTo>
                      <a:lnTo>
                        <a:pt x="214" y="346"/>
                      </a:lnTo>
                      <a:lnTo>
                        <a:pt x="214" y="354"/>
                      </a:lnTo>
                      <a:lnTo>
                        <a:pt x="214" y="357"/>
                      </a:lnTo>
                      <a:lnTo>
                        <a:pt x="220" y="355"/>
                      </a:lnTo>
                      <a:lnTo>
                        <a:pt x="235" y="354"/>
                      </a:lnTo>
                      <a:lnTo>
                        <a:pt x="236" y="361"/>
                      </a:lnTo>
                      <a:lnTo>
                        <a:pt x="242" y="365"/>
                      </a:lnTo>
                      <a:lnTo>
                        <a:pt x="246" y="374"/>
                      </a:lnTo>
                      <a:lnTo>
                        <a:pt x="253" y="374"/>
                      </a:lnTo>
                      <a:lnTo>
                        <a:pt x="267" y="378"/>
                      </a:lnTo>
                      <a:lnTo>
                        <a:pt x="270" y="372"/>
                      </a:lnTo>
                      <a:lnTo>
                        <a:pt x="272" y="371"/>
                      </a:lnTo>
                      <a:lnTo>
                        <a:pt x="272" y="367"/>
                      </a:lnTo>
                      <a:lnTo>
                        <a:pt x="274" y="372"/>
                      </a:lnTo>
                      <a:lnTo>
                        <a:pt x="272" y="374"/>
                      </a:lnTo>
                      <a:lnTo>
                        <a:pt x="272" y="380"/>
                      </a:lnTo>
                      <a:lnTo>
                        <a:pt x="276" y="387"/>
                      </a:lnTo>
                      <a:lnTo>
                        <a:pt x="283" y="391"/>
                      </a:lnTo>
                      <a:lnTo>
                        <a:pt x="287" y="399"/>
                      </a:lnTo>
                      <a:lnTo>
                        <a:pt x="285" y="406"/>
                      </a:lnTo>
                      <a:lnTo>
                        <a:pt x="289" y="410"/>
                      </a:lnTo>
                      <a:lnTo>
                        <a:pt x="297" y="406"/>
                      </a:lnTo>
                      <a:lnTo>
                        <a:pt x="310" y="416"/>
                      </a:lnTo>
                      <a:lnTo>
                        <a:pt x="317" y="412"/>
                      </a:lnTo>
                      <a:lnTo>
                        <a:pt x="319" y="412"/>
                      </a:lnTo>
                      <a:lnTo>
                        <a:pt x="327" y="416"/>
                      </a:lnTo>
                      <a:lnTo>
                        <a:pt x="332" y="412"/>
                      </a:lnTo>
                      <a:lnTo>
                        <a:pt x="332" y="402"/>
                      </a:lnTo>
                      <a:lnTo>
                        <a:pt x="334" y="395"/>
                      </a:lnTo>
                      <a:lnTo>
                        <a:pt x="342" y="395"/>
                      </a:lnTo>
                      <a:lnTo>
                        <a:pt x="347" y="393"/>
                      </a:lnTo>
                      <a:lnTo>
                        <a:pt x="351" y="391"/>
                      </a:lnTo>
                      <a:lnTo>
                        <a:pt x="355" y="399"/>
                      </a:lnTo>
                      <a:lnTo>
                        <a:pt x="361" y="395"/>
                      </a:lnTo>
                      <a:lnTo>
                        <a:pt x="368" y="399"/>
                      </a:lnTo>
                      <a:lnTo>
                        <a:pt x="368" y="408"/>
                      </a:lnTo>
                      <a:lnTo>
                        <a:pt x="370" y="416"/>
                      </a:lnTo>
                      <a:lnTo>
                        <a:pt x="377" y="412"/>
                      </a:lnTo>
                      <a:lnTo>
                        <a:pt x="383" y="406"/>
                      </a:lnTo>
                      <a:lnTo>
                        <a:pt x="387" y="401"/>
                      </a:lnTo>
                      <a:lnTo>
                        <a:pt x="381" y="393"/>
                      </a:lnTo>
                      <a:lnTo>
                        <a:pt x="389" y="391"/>
                      </a:lnTo>
                      <a:lnTo>
                        <a:pt x="387" y="378"/>
                      </a:lnTo>
                      <a:lnTo>
                        <a:pt x="372" y="371"/>
                      </a:lnTo>
                      <a:lnTo>
                        <a:pt x="372" y="365"/>
                      </a:lnTo>
                      <a:lnTo>
                        <a:pt x="372" y="363"/>
                      </a:lnTo>
                      <a:lnTo>
                        <a:pt x="396" y="374"/>
                      </a:lnTo>
                      <a:lnTo>
                        <a:pt x="404" y="374"/>
                      </a:lnTo>
                      <a:lnTo>
                        <a:pt x="409" y="378"/>
                      </a:lnTo>
                      <a:lnTo>
                        <a:pt x="413" y="380"/>
                      </a:lnTo>
                      <a:lnTo>
                        <a:pt x="409" y="387"/>
                      </a:lnTo>
                      <a:lnTo>
                        <a:pt x="415" y="387"/>
                      </a:lnTo>
                      <a:lnTo>
                        <a:pt x="423" y="386"/>
                      </a:lnTo>
                      <a:lnTo>
                        <a:pt x="426" y="393"/>
                      </a:lnTo>
                      <a:lnTo>
                        <a:pt x="436" y="395"/>
                      </a:lnTo>
                      <a:lnTo>
                        <a:pt x="441" y="393"/>
                      </a:lnTo>
                      <a:lnTo>
                        <a:pt x="443" y="399"/>
                      </a:lnTo>
                      <a:lnTo>
                        <a:pt x="449" y="406"/>
                      </a:lnTo>
                      <a:lnTo>
                        <a:pt x="455" y="408"/>
                      </a:lnTo>
                      <a:lnTo>
                        <a:pt x="456" y="399"/>
                      </a:lnTo>
                      <a:lnTo>
                        <a:pt x="458" y="406"/>
                      </a:lnTo>
                      <a:lnTo>
                        <a:pt x="455" y="414"/>
                      </a:lnTo>
                      <a:lnTo>
                        <a:pt x="449" y="427"/>
                      </a:lnTo>
                      <a:lnTo>
                        <a:pt x="456" y="421"/>
                      </a:lnTo>
                      <a:lnTo>
                        <a:pt x="458" y="414"/>
                      </a:lnTo>
                      <a:lnTo>
                        <a:pt x="464" y="406"/>
                      </a:lnTo>
                      <a:lnTo>
                        <a:pt x="473" y="418"/>
                      </a:lnTo>
                      <a:lnTo>
                        <a:pt x="473" y="412"/>
                      </a:lnTo>
                      <a:lnTo>
                        <a:pt x="477" y="404"/>
                      </a:lnTo>
                      <a:lnTo>
                        <a:pt x="477" y="401"/>
                      </a:lnTo>
                      <a:lnTo>
                        <a:pt x="483" y="399"/>
                      </a:lnTo>
                      <a:lnTo>
                        <a:pt x="483" y="395"/>
                      </a:lnTo>
                      <a:lnTo>
                        <a:pt x="475" y="393"/>
                      </a:lnTo>
                      <a:lnTo>
                        <a:pt x="473" y="387"/>
                      </a:lnTo>
                      <a:lnTo>
                        <a:pt x="468" y="384"/>
                      </a:lnTo>
                      <a:lnTo>
                        <a:pt x="453" y="382"/>
                      </a:lnTo>
                      <a:lnTo>
                        <a:pt x="447" y="378"/>
                      </a:lnTo>
                      <a:lnTo>
                        <a:pt x="438" y="378"/>
                      </a:lnTo>
                      <a:lnTo>
                        <a:pt x="434" y="371"/>
                      </a:lnTo>
                      <a:lnTo>
                        <a:pt x="426" y="367"/>
                      </a:lnTo>
                      <a:lnTo>
                        <a:pt x="419" y="365"/>
                      </a:lnTo>
                      <a:lnTo>
                        <a:pt x="417" y="357"/>
                      </a:lnTo>
                      <a:lnTo>
                        <a:pt x="423" y="355"/>
                      </a:lnTo>
                      <a:lnTo>
                        <a:pt x="421" y="352"/>
                      </a:lnTo>
                      <a:lnTo>
                        <a:pt x="428" y="350"/>
                      </a:lnTo>
                      <a:lnTo>
                        <a:pt x="436" y="354"/>
                      </a:lnTo>
                      <a:lnTo>
                        <a:pt x="430" y="348"/>
                      </a:lnTo>
                      <a:lnTo>
                        <a:pt x="426" y="340"/>
                      </a:lnTo>
                      <a:lnTo>
                        <a:pt x="434" y="335"/>
                      </a:lnTo>
                      <a:lnTo>
                        <a:pt x="441" y="335"/>
                      </a:lnTo>
                      <a:lnTo>
                        <a:pt x="443" y="337"/>
                      </a:lnTo>
                      <a:lnTo>
                        <a:pt x="445" y="331"/>
                      </a:lnTo>
                      <a:lnTo>
                        <a:pt x="445" y="324"/>
                      </a:lnTo>
                      <a:lnTo>
                        <a:pt x="440" y="320"/>
                      </a:lnTo>
                      <a:lnTo>
                        <a:pt x="438" y="312"/>
                      </a:lnTo>
                      <a:lnTo>
                        <a:pt x="436" y="307"/>
                      </a:lnTo>
                      <a:lnTo>
                        <a:pt x="426" y="312"/>
                      </a:lnTo>
                      <a:lnTo>
                        <a:pt x="424" y="320"/>
                      </a:lnTo>
                      <a:lnTo>
                        <a:pt x="423" y="327"/>
                      </a:lnTo>
                      <a:lnTo>
                        <a:pt x="415" y="327"/>
                      </a:lnTo>
                      <a:lnTo>
                        <a:pt x="413" y="320"/>
                      </a:lnTo>
                      <a:lnTo>
                        <a:pt x="406" y="322"/>
                      </a:lnTo>
                      <a:lnTo>
                        <a:pt x="400" y="318"/>
                      </a:lnTo>
                      <a:lnTo>
                        <a:pt x="400" y="316"/>
                      </a:lnTo>
                      <a:lnTo>
                        <a:pt x="415" y="307"/>
                      </a:lnTo>
                      <a:lnTo>
                        <a:pt x="417" y="299"/>
                      </a:lnTo>
                      <a:lnTo>
                        <a:pt x="417" y="299"/>
                      </a:lnTo>
                      <a:lnTo>
                        <a:pt x="409" y="303"/>
                      </a:lnTo>
                      <a:lnTo>
                        <a:pt x="409" y="297"/>
                      </a:lnTo>
                      <a:lnTo>
                        <a:pt x="404" y="303"/>
                      </a:lnTo>
                      <a:lnTo>
                        <a:pt x="398" y="299"/>
                      </a:lnTo>
                      <a:lnTo>
                        <a:pt x="391" y="307"/>
                      </a:lnTo>
                      <a:lnTo>
                        <a:pt x="385" y="308"/>
                      </a:lnTo>
                      <a:lnTo>
                        <a:pt x="364" y="310"/>
                      </a:lnTo>
                      <a:lnTo>
                        <a:pt x="355" y="310"/>
                      </a:lnTo>
                      <a:lnTo>
                        <a:pt x="346" y="307"/>
                      </a:lnTo>
                      <a:lnTo>
                        <a:pt x="346" y="299"/>
                      </a:lnTo>
                      <a:lnTo>
                        <a:pt x="351" y="293"/>
                      </a:lnTo>
                      <a:lnTo>
                        <a:pt x="361" y="278"/>
                      </a:lnTo>
                      <a:lnTo>
                        <a:pt x="366" y="277"/>
                      </a:lnTo>
                      <a:lnTo>
                        <a:pt x="376" y="278"/>
                      </a:lnTo>
                      <a:lnTo>
                        <a:pt x="383" y="282"/>
                      </a:lnTo>
                      <a:lnTo>
                        <a:pt x="391" y="288"/>
                      </a:lnTo>
                      <a:lnTo>
                        <a:pt x="396" y="288"/>
                      </a:lnTo>
                      <a:lnTo>
                        <a:pt x="402" y="292"/>
                      </a:lnTo>
                      <a:lnTo>
                        <a:pt x="404" y="290"/>
                      </a:lnTo>
                      <a:lnTo>
                        <a:pt x="411" y="295"/>
                      </a:lnTo>
                      <a:lnTo>
                        <a:pt x="417" y="295"/>
                      </a:lnTo>
                      <a:lnTo>
                        <a:pt x="421" y="295"/>
                      </a:lnTo>
                      <a:lnTo>
                        <a:pt x="421" y="297"/>
                      </a:lnTo>
                      <a:lnTo>
                        <a:pt x="428" y="293"/>
                      </a:lnTo>
                      <a:lnTo>
                        <a:pt x="424" y="292"/>
                      </a:lnTo>
                      <a:lnTo>
                        <a:pt x="421" y="28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</p:grpSp>
          <p:sp>
            <p:nvSpPr>
              <p:cNvPr id="86" name="Freeform 72"/>
              <p:cNvSpPr>
                <a:spLocks/>
              </p:cNvSpPr>
              <p:nvPr/>
            </p:nvSpPr>
            <p:spPr bwMode="auto">
              <a:xfrm>
                <a:off x="3587018" y="1766723"/>
                <a:ext cx="7686" cy="5232"/>
              </a:xfrm>
              <a:custGeom>
                <a:avLst/>
                <a:gdLst>
                  <a:gd name="T0" fmla="*/ 8 w 8"/>
                  <a:gd name="T1" fmla="*/ 2 h 6"/>
                  <a:gd name="T2" fmla="*/ 8 w 8"/>
                  <a:gd name="T3" fmla="*/ 0 h 6"/>
                  <a:gd name="T4" fmla="*/ 0 w 8"/>
                  <a:gd name="T5" fmla="*/ 6 h 6"/>
                  <a:gd name="T6" fmla="*/ 8 w 8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8" y="2"/>
                    </a:moveTo>
                    <a:lnTo>
                      <a:pt x="8" y="0"/>
                    </a:lnTo>
                    <a:lnTo>
                      <a:pt x="0" y="6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87" name="Freeform 73"/>
              <p:cNvSpPr>
                <a:spLocks/>
              </p:cNvSpPr>
              <p:nvPr/>
            </p:nvSpPr>
            <p:spPr bwMode="auto">
              <a:xfrm>
                <a:off x="3587018" y="1766723"/>
                <a:ext cx="7686" cy="5232"/>
              </a:xfrm>
              <a:custGeom>
                <a:avLst/>
                <a:gdLst>
                  <a:gd name="T0" fmla="*/ 8 w 8"/>
                  <a:gd name="T1" fmla="*/ 2 h 6"/>
                  <a:gd name="T2" fmla="*/ 8 w 8"/>
                  <a:gd name="T3" fmla="*/ 0 h 6"/>
                  <a:gd name="T4" fmla="*/ 0 w 8"/>
                  <a:gd name="T5" fmla="*/ 6 h 6"/>
                  <a:gd name="T6" fmla="*/ 8 w 8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8" y="2"/>
                    </a:moveTo>
                    <a:lnTo>
                      <a:pt x="8" y="0"/>
                    </a:lnTo>
                    <a:lnTo>
                      <a:pt x="0" y="6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88" name="Freeform 74"/>
              <p:cNvSpPr>
                <a:spLocks/>
              </p:cNvSpPr>
              <p:nvPr/>
            </p:nvSpPr>
            <p:spPr bwMode="auto">
              <a:xfrm>
                <a:off x="3598547" y="1757131"/>
                <a:ext cx="2882" cy="6976"/>
              </a:xfrm>
              <a:custGeom>
                <a:avLst/>
                <a:gdLst>
                  <a:gd name="T0" fmla="*/ 3 w 3"/>
                  <a:gd name="T1" fmla="*/ 0 h 8"/>
                  <a:gd name="T2" fmla="*/ 0 w 3"/>
                  <a:gd name="T3" fmla="*/ 0 h 8"/>
                  <a:gd name="T4" fmla="*/ 2 w 3"/>
                  <a:gd name="T5" fmla="*/ 8 h 8"/>
                  <a:gd name="T6" fmla="*/ 3 w 3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8">
                    <a:moveTo>
                      <a:pt x="3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89" name="Freeform 75"/>
              <p:cNvSpPr>
                <a:spLocks/>
              </p:cNvSpPr>
              <p:nvPr/>
            </p:nvSpPr>
            <p:spPr bwMode="auto">
              <a:xfrm>
                <a:off x="3598547" y="1757131"/>
                <a:ext cx="2882" cy="6976"/>
              </a:xfrm>
              <a:custGeom>
                <a:avLst/>
                <a:gdLst>
                  <a:gd name="T0" fmla="*/ 3 w 3"/>
                  <a:gd name="T1" fmla="*/ 0 h 8"/>
                  <a:gd name="T2" fmla="*/ 0 w 3"/>
                  <a:gd name="T3" fmla="*/ 0 h 8"/>
                  <a:gd name="T4" fmla="*/ 2 w 3"/>
                  <a:gd name="T5" fmla="*/ 8 h 8"/>
                  <a:gd name="T6" fmla="*/ 3 w 3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8">
                    <a:moveTo>
                      <a:pt x="3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90" name="Freeform 76"/>
              <p:cNvSpPr>
                <a:spLocks/>
              </p:cNvSpPr>
              <p:nvPr/>
            </p:nvSpPr>
            <p:spPr bwMode="auto">
              <a:xfrm>
                <a:off x="3681166" y="1643765"/>
                <a:ext cx="47074" cy="36626"/>
              </a:xfrm>
              <a:custGeom>
                <a:avLst/>
                <a:gdLst>
                  <a:gd name="T0" fmla="*/ 10 w 49"/>
                  <a:gd name="T1" fmla="*/ 38 h 42"/>
                  <a:gd name="T2" fmla="*/ 15 w 49"/>
                  <a:gd name="T3" fmla="*/ 32 h 42"/>
                  <a:gd name="T4" fmla="*/ 19 w 49"/>
                  <a:gd name="T5" fmla="*/ 27 h 42"/>
                  <a:gd name="T6" fmla="*/ 34 w 49"/>
                  <a:gd name="T7" fmla="*/ 21 h 42"/>
                  <a:gd name="T8" fmla="*/ 40 w 49"/>
                  <a:gd name="T9" fmla="*/ 15 h 42"/>
                  <a:gd name="T10" fmla="*/ 43 w 49"/>
                  <a:gd name="T11" fmla="*/ 8 h 42"/>
                  <a:gd name="T12" fmla="*/ 49 w 49"/>
                  <a:gd name="T13" fmla="*/ 2 h 42"/>
                  <a:gd name="T14" fmla="*/ 47 w 49"/>
                  <a:gd name="T15" fmla="*/ 0 h 42"/>
                  <a:gd name="T16" fmla="*/ 40 w 49"/>
                  <a:gd name="T17" fmla="*/ 4 h 42"/>
                  <a:gd name="T18" fmla="*/ 28 w 49"/>
                  <a:gd name="T19" fmla="*/ 14 h 42"/>
                  <a:gd name="T20" fmla="*/ 13 w 49"/>
                  <a:gd name="T21" fmla="*/ 21 h 42"/>
                  <a:gd name="T22" fmla="*/ 0 w 49"/>
                  <a:gd name="T23" fmla="*/ 31 h 42"/>
                  <a:gd name="T24" fmla="*/ 0 w 49"/>
                  <a:gd name="T25" fmla="*/ 34 h 42"/>
                  <a:gd name="T26" fmla="*/ 2 w 49"/>
                  <a:gd name="T27" fmla="*/ 42 h 42"/>
                  <a:gd name="T28" fmla="*/ 10 w 49"/>
                  <a:gd name="T29" fmla="*/ 3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9" h="42">
                    <a:moveTo>
                      <a:pt x="10" y="38"/>
                    </a:moveTo>
                    <a:lnTo>
                      <a:pt x="15" y="32"/>
                    </a:lnTo>
                    <a:lnTo>
                      <a:pt x="19" y="27"/>
                    </a:lnTo>
                    <a:lnTo>
                      <a:pt x="34" y="21"/>
                    </a:lnTo>
                    <a:lnTo>
                      <a:pt x="40" y="15"/>
                    </a:lnTo>
                    <a:lnTo>
                      <a:pt x="43" y="8"/>
                    </a:lnTo>
                    <a:lnTo>
                      <a:pt x="49" y="2"/>
                    </a:lnTo>
                    <a:lnTo>
                      <a:pt x="47" y="0"/>
                    </a:lnTo>
                    <a:lnTo>
                      <a:pt x="40" y="4"/>
                    </a:lnTo>
                    <a:lnTo>
                      <a:pt x="28" y="14"/>
                    </a:lnTo>
                    <a:lnTo>
                      <a:pt x="13" y="21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10" y="3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91" name="Freeform 80"/>
              <p:cNvSpPr>
                <a:spLocks/>
              </p:cNvSpPr>
              <p:nvPr/>
            </p:nvSpPr>
            <p:spPr bwMode="auto">
              <a:xfrm>
                <a:off x="3432347" y="1766723"/>
                <a:ext cx="409254" cy="416835"/>
              </a:xfrm>
              <a:custGeom>
                <a:avLst/>
                <a:gdLst>
                  <a:gd name="T0" fmla="*/ 41 w 426"/>
                  <a:gd name="T1" fmla="*/ 40 h 478"/>
                  <a:gd name="T2" fmla="*/ 37 w 426"/>
                  <a:gd name="T3" fmla="*/ 109 h 478"/>
                  <a:gd name="T4" fmla="*/ 9 w 426"/>
                  <a:gd name="T5" fmla="*/ 132 h 478"/>
                  <a:gd name="T6" fmla="*/ 0 w 426"/>
                  <a:gd name="T7" fmla="*/ 153 h 478"/>
                  <a:gd name="T8" fmla="*/ 19 w 426"/>
                  <a:gd name="T9" fmla="*/ 173 h 478"/>
                  <a:gd name="T10" fmla="*/ 9 w 426"/>
                  <a:gd name="T11" fmla="*/ 213 h 478"/>
                  <a:gd name="T12" fmla="*/ 9 w 426"/>
                  <a:gd name="T13" fmla="*/ 247 h 478"/>
                  <a:gd name="T14" fmla="*/ 35 w 426"/>
                  <a:gd name="T15" fmla="*/ 264 h 478"/>
                  <a:gd name="T16" fmla="*/ 58 w 426"/>
                  <a:gd name="T17" fmla="*/ 277 h 478"/>
                  <a:gd name="T18" fmla="*/ 86 w 426"/>
                  <a:gd name="T19" fmla="*/ 301 h 478"/>
                  <a:gd name="T20" fmla="*/ 114 w 426"/>
                  <a:gd name="T21" fmla="*/ 320 h 478"/>
                  <a:gd name="T22" fmla="*/ 133 w 426"/>
                  <a:gd name="T23" fmla="*/ 339 h 478"/>
                  <a:gd name="T24" fmla="*/ 137 w 426"/>
                  <a:gd name="T25" fmla="*/ 367 h 478"/>
                  <a:gd name="T26" fmla="*/ 141 w 426"/>
                  <a:gd name="T27" fmla="*/ 382 h 478"/>
                  <a:gd name="T28" fmla="*/ 152 w 426"/>
                  <a:gd name="T29" fmla="*/ 399 h 478"/>
                  <a:gd name="T30" fmla="*/ 150 w 426"/>
                  <a:gd name="T31" fmla="*/ 435 h 478"/>
                  <a:gd name="T32" fmla="*/ 160 w 426"/>
                  <a:gd name="T33" fmla="*/ 457 h 478"/>
                  <a:gd name="T34" fmla="*/ 191 w 426"/>
                  <a:gd name="T35" fmla="*/ 478 h 478"/>
                  <a:gd name="T36" fmla="*/ 415 w 426"/>
                  <a:gd name="T37" fmla="*/ 463 h 478"/>
                  <a:gd name="T38" fmla="*/ 415 w 426"/>
                  <a:gd name="T39" fmla="*/ 435 h 478"/>
                  <a:gd name="T40" fmla="*/ 408 w 426"/>
                  <a:gd name="T41" fmla="*/ 414 h 478"/>
                  <a:gd name="T42" fmla="*/ 400 w 426"/>
                  <a:gd name="T43" fmla="*/ 384 h 478"/>
                  <a:gd name="T44" fmla="*/ 404 w 426"/>
                  <a:gd name="T45" fmla="*/ 350 h 478"/>
                  <a:gd name="T46" fmla="*/ 410 w 426"/>
                  <a:gd name="T47" fmla="*/ 329 h 478"/>
                  <a:gd name="T48" fmla="*/ 410 w 426"/>
                  <a:gd name="T49" fmla="*/ 294 h 478"/>
                  <a:gd name="T50" fmla="*/ 421 w 426"/>
                  <a:gd name="T51" fmla="*/ 277 h 478"/>
                  <a:gd name="T52" fmla="*/ 419 w 426"/>
                  <a:gd name="T53" fmla="*/ 243 h 478"/>
                  <a:gd name="T54" fmla="*/ 425 w 426"/>
                  <a:gd name="T55" fmla="*/ 209 h 478"/>
                  <a:gd name="T56" fmla="*/ 404 w 426"/>
                  <a:gd name="T57" fmla="*/ 211 h 478"/>
                  <a:gd name="T58" fmla="*/ 395 w 426"/>
                  <a:gd name="T59" fmla="*/ 232 h 478"/>
                  <a:gd name="T60" fmla="*/ 378 w 426"/>
                  <a:gd name="T61" fmla="*/ 243 h 478"/>
                  <a:gd name="T62" fmla="*/ 383 w 426"/>
                  <a:gd name="T63" fmla="*/ 213 h 478"/>
                  <a:gd name="T64" fmla="*/ 395 w 426"/>
                  <a:gd name="T65" fmla="*/ 196 h 478"/>
                  <a:gd name="T66" fmla="*/ 404 w 426"/>
                  <a:gd name="T67" fmla="*/ 181 h 478"/>
                  <a:gd name="T68" fmla="*/ 393 w 426"/>
                  <a:gd name="T69" fmla="*/ 173 h 478"/>
                  <a:gd name="T70" fmla="*/ 389 w 426"/>
                  <a:gd name="T71" fmla="*/ 153 h 478"/>
                  <a:gd name="T72" fmla="*/ 383 w 426"/>
                  <a:gd name="T73" fmla="*/ 143 h 478"/>
                  <a:gd name="T74" fmla="*/ 383 w 426"/>
                  <a:gd name="T75" fmla="*/ 121 h 478"/>
                  <a:gd name="T76" fmla="*/ 359 w 426"/>
                  <a:gd name="T77" fmla="*/ 109 h 478"/>
                  <a:gd name="T78" fmla="*/ 332 w 426"/>
                  <a:gd name="T79" fmla="*/ 91 h 478"/>
                  <a:gd name="T80" fmla="*/ 304 w 426"/>
                  <a:gd name="T81" fmla="*/ 89 h 478"/>
                  <a:gd name="T82" fmla="*/ 205 w 426"/>
                  <a:gd name="T83" fmla="*/ 64 h 478"/>
                  <a:gd name="T84" fmla="*/ 184 w 426"/>
                  <a:gd name="T85" fmla="*/ 44 h 478"/>
                  <a:gd name="T86" fmla="*/ 161 w 426"/>
                  <a:gd name="T87" fmla="*/ 36 h 478"/>
                  <a:gd name="T88" fmla="*/ 141 w 426"/>
                  <a:gd name="T89" fmla="*/ 38 h 478"/>
                  <a:gd name="T90" fmla="*/ 144 w 426"/>
                  <a:gd name="T91" fmla="*/ 21 h 478"/>
                  <a:gd name="T92" fmla="*/ 144 w 426"/>
                  <a:gd name="T93" fmla="*/ 0 h 478"/>
                  <a:gd name="T94" fmla="*/ 122 w 426"/>
                  <a:gd name="T95" fmla="*/ 14 h 478"/>
                  <a:gd name="T96" fmla="*/ 73 w 426"/>
                  <a:gd name="T97" fmla="*/ 34 h 478"/>
                  <a:gd name="T98" fmla="*/ 52 w 426"/>
                  <a:gd name="T99" fmla="*/ 29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26" h="478">
                    <a:moveTo>
                      <a:pt x="49" y="32"/>
                    </a:moveTo>
                    <a:lnTo>
                      <a:pt x="47" y="40"/>
                    </a:lnTo>
                    <a:lnTo>
                      <a:pt x="41" y="40"/>
                    </a:lnTo>
                    <a:lnTo>
                      <a:pt x="43" y="94"/>
                    </a:lnTo>
                    <a:lnTo>
                      <a:pt x="41" y="102"/>
                    </a:lnTo>
                    <a:lnTo>
                      <a:pt x="37" y="109"/>
                    </a:lnTo>
                    <a:lnTo>
                      <a:pt x="24" y="115"/>
                    </a:lnTo>
                    <a:lnTo>
                      <a:pt x="11" y="125"/>
                    </a:lnTo>
                    <a:lnTo>
                      <a:pt x="9" y="132"/>
                    </a:lnTo>
                    <a:lnTo>
                      <a:pt x="5" y="140"/>
                    </a:lnTo>
                    <a:lnTo>
                      <a:pt x="0" y="145"/>
                    </a:lnTo>
                    <a:lnTo>
                      <a:pt x="0" y="153"/>
                    </a:lnTo>
                    <a:lnTo>
                      <a:pt x="5" y="160"/>
                    </a:lnTo>
                    <a:lnTo>
                      <a:pt x="11" y="160"/>
                    </a:lnTo>
                    <a:lnTo>
                      <a:pt x="19" y="173"/>
                    </a:lnTo>
                    <a:lnTo>
                      <a:pt x="11" y="192"/>
                    </a:lnTo>
                    <a:lnTo>
                      <a:pt x="13" y="205"/>
                    </a:lnTo>
                    <a:lnTo>
                      <a:pt x="9" y="213"/>
                    </a:lnTo>
                    <a:lnTo>
                      <a:pt x="13" y="228"/>
                    </a:lnTo>
                    <a:lnTo>
                      <a:pt x="13" y="239"/>
                    </a:lnTo>
                    <a:lnTo>
                      <a:pt x="9" y="247"/>
                    </a:lnTo>
                    <a:lnTo>
                      <a:pt x="20" y="254"/>
                    </a:lnTo>
                    <a:lnTo>
                      <a:pt x="28" y="262"/>
                    </a:lnTo>
                    <a:lnTo>
                      <a:pt x="35" y="264"/>
                    </a:lnTo>
                    <a:lnTo>
                      <a:pt x="47" y="266"/>
                    </a:lnTo>
                    <a:lnTo>
                      <a:pt x="52" y="273"/>
                    </a:lnTo>
                    <a:lnTo>
                      <a:pt x="58" y="277"/>
                    </a:lnTo>
                    <a:lnTo>
                      <a:pt x="67" y="281"/>
                    </a:lnTo>
                    <a:lnTo>
                      <a:pt x="77" y="288"/>
                    </a:lnTo>
                    <a:lnTo>
                      <a:pt x="86" y="301"/>
                    </a:lnTo>
                    <a:lnTo>
                      <a:pt x="99" y="314"/>
                    </a:lnTo>
                    <a:lnTo>
                      <a:pt x="107" y="318"/>
                    </a:lnTo>
                    <a:lnTo>
                      <a:pt x="114" y="320"/>
                    </a:lnTo>
                    <a:lnTo>
                      <a:pt x="120" y="324"/>
                    </a:lnTo>
                    <a:lnTo>
                      <a:pt x="128" y="331"/>
                    </a:lnTo>
                    <a:lnTo>
                      <a:pt x="133" y="339"/>
                    </a:lnTo>
                    <a:lnTo>
                      <a:pt x="135" y="358"/>
                    </a:lnTo>
                    <a:lnTo>
                      <a:pt x="137" y="365"/>
                    </a:lnTo>
                    <a:lnTo>
                      <a:pt x="137" y="367"/>
                    </a:lnTo>
                    <a:lnTo>
                      <a:pt x="139" y="375"/>
                    </a:lnTo>
                    <a:lnTo>
                      <a:pt x="139" y="380"/>
                    </a:lnTo>
                    <a:lnTo>
                      <a:pt x="141" y="382"/>
                    </a:lnTo>
                    <a:lnTo>
                      <a:pt x="144" y="390"/>
                    </a:lnTo>
                    <a:lnTo>
                      <a:pt x="148" y="391"/>
                    </a:lnTo>
                    <a:lnTo>
                      <a:pt x="152" y="399"/>
                    </a:lnTo>
                    <a:lnTo>
                      <a:pt x="146" y="412"/>
                    </a:lnTo>
                    <a:lnTo>
                      <a:pt x="148" y="423"/>
                    </a:lnTo>
                    <a:lnTo>
                      <a:pt x="150" y="435"/>
                    </a:lnTo>
                    <a:lnTo>
                      <a:pt x="154" y="442"/>
                    </a:lnTo>
                    <a:lnTo>
                      <a:pt x="156" y="450"/>
                    </a:lnTo>
                    <a:lnTo>
                      <a:pt x="160" y="457"/>
                    </a:lnTo>
                    <a:lnTo>
                      <a:pt x="167" y="461"/>
                    </a:lnTo>
                    <a:lnTo>
                      <a:pt x="186" y="465"/>
                    </a:lnTo>
                    <a:lnTo>
                      <a:pt x="191" y="478"/>
                    </a:lnTo>
                    <a:lnTo>
                      <a:pt x="317" y="470"/>
                    </a:lnTo>
                    <a:lnTo>
                      <a:pt x="411" y="463"/>
                    </a:lnTo>
                    <a:lnTo>
                      <a:pt x="415" y="463"/>
                    </a:lnTo>
                    <a:lnTo>
                      <a:pt x="413" y="448"/>
                    </a:lnTo>
                    <a:lnTo>
                      <a:pt x="415" y="440"/>
                    </a:lnTo>
                    <a:lnTo>
                      <a:pt x="415" y="435"/>
                    </a:lnTo>
                    <a:lnTo>
                      <a:pt x="413" y="427"/>
                    </a:lnTo>
                    <a:lnTo>
                      <a:pt x="408" y="420"/>
                    </a:lnTo>
                    <a:lnTo>
                      <a:pt x="408" y="414"/>
                    </a:lnTo>
                    <a:lnTo>
                      <a:pt x="402" y="407"/>
                    </a:lnTo>
                    <a:lnTo>
                      <a:pt x="404" y="401"/>
                    </a:lnTo>
                    <a:lnTo>
                      <a:pt x="400" y="384"/>
                    </a:lnTo>
                    <a:lnTo>
                      <a:pt x="400" y="371"/>
                    </a:lnTo>
                    <a:lnTo>
                      <a:pt x="406" y="358"/>
                    </a:lnTo>
                    <a:lnTo>
                      <a:pt x="404" y="350"/>
                    </a:lnTo>
                    <a:lnTo>
                      <a:pt x="406" y="343"/>
                    </a:lnTo>
                    <a:lnTo>
                      <a:pt x="410" y="335"/>
                    </a:lnTo>
                    <a:lnTo>
                      <a:pt x="410" y="329"/>
                    </a:lnTo>
                    <a:lnTo>
                      <a:pt x="406" y="314"/>
                    </a:lnTo>
                    <a:lnTo>
                      <a:pt x="406" y="307"/>
                    </a:lnTo>
                    <a:lnTo>
                      <a:pt x="410" y="294"/>
                    </a:lnTo>
                    <a:lnTo>
                      <a:pt x="413" y="286"/>
                    </a:lnTo>
                    <a:lnTo>
                      <a:pt x="419" y="281"/>
                    </a:lnTo>
                    <a:lnTo>
                      <a:pt x="421" y="277"/>
                    </a:lnTo>
                    <a:lnTo>
                      <a:pt x="415" y="264"/>
                    </a:lnTo>
                    <a:lnTo>
                      <a:pt x="417" y="256"/>
                    </a:lnTo>
                    <a:lnTo>
                      <a:pt x="419" y="243"/>
                    </a:lnTo>
                    <a:lnTo>
                      <a:pt x="426" y="222"/>
                    </a:lnTo>
                    <a:lnTo>
                      <a:pt x="426" y="217"/>
                    </a:lnTo>
                    <a:lnTo>
                      <a:pt x="425" y="209"/>
                    </a:lnTo>
                    <a:lnTo>
                      <a:pt x="417" y="203"/>
                    </a:lnTo>
                    <a:lnTo>
                      <a:pt x="411" y="207"/>
                    </a:lnTo>
                    <a:lnTo>
                      <a:pt x="404" y="211"/>
                    </a:lnTo>
                    <a:lnTo>
                      <a:pt x="400" y="217"/>
                    </a:lnTo>
                    <a:lnTo>
                      <a:pt x="398" y="224"/>
                    </a:lnTo>
                    <a:lnTo>
                      <a:pt x="395" y="232"/>
                    </a:lnTo>
                    <a:lnTo>
                      <a:pt x="387" y="237"/>
                    </a:lnTo>
                    <a:lnTo>
                      <a:pt x="383" y="243"/>
                    </a:lnTo>
                    <a:lnTo>
                      <a:pt x="378" y="243"/>
                    </a:lnTo>
                    <a:lnTo>
                      <a:pt x="376" y="235"/>
                    </a:lnTo>
                    <a:lnTo>
                      <a:pt x="378" y="228"/>
                    </a:lnTo>
                    <a:lnTo>
                      <a:pt x="383" y="213"/>
                    </a:lnTo>
                    <a:lnTo>
                      <a:pt x="387" y="205"/>
                    </a:lnTo>
                    <a:lnTo>
                      <a:pt x="389" y="200"/>
                    </a:lnTo>
                    <a:lnTo>
                      <a:pt x="395" y="196"/>
                    </a:lnTo>
                    <a:lnTo>
                      <a:pt x="402" y="192"/>
                    </a:lnTo>
                    <a:lnTo>
                      <a:pt x="402" y="187"/>
                    </a:lnTo>
                    <a:lnTo>
                      <a:pt x="404" y="181"/>
                    </a:lnTo>
                    <a:lnTo>
                      <a:pt x="400" y="179"/>
                    </a:lnTo>
                    <a:lnTo>
                      <a:pt x="400" y="179"/>
                    </a:lnTo>
                    <a:lnTo>
                      <a:pt x="393" y="173"/>
                    </a:lnTo>
                    <a:lnTo>
                      <a:pt x="393" y="168"/>
                    </a:lnTo>
                    <a:lnTo>
                      <a:pt x="396" y="153"/>
                    </a:lnTo>
                    <a:lnTo>
                      <a:pt x="389" y="153"/>
                    </a:lnTo>
                    <a:lnTo>
                      <a:pt x="383" y="156"/>
                    </a:lnTo>
                    <a:lnTo>
                      <a:pt x="379" y="149"/>
                    </a:lnTo>
                    <a:lnTo>
                      <a:pt x="383" y="143"/>
                    </a:lnTo>
                    <a:lnTo>
                      <a:pt x="383" y="128"/>
                    </a:lnTo>
                    <a:lnTo>
                      <a:pt x="381" y="123"/>
                    </a:lnTo>
                    <a:lnTo>
                      <a:pt x="383" y="121"/>
                    </a:lnTo>
                    <a:lnTo>
                      <a:pt x="376" y="113"/>
                    </a:lnTo>
                    <a:lnTo>
                      <a:pt x="364" y="111"/>
                    </a:lnTo>
                    <a:lnTo>
                      <a:pt x="359" y="109"/>
                    </a:lnTo>
                    <a:lnTo>
                      <a:pt x="357" y="98"/>
                    </a:lnTo>
                    <a:lnTo>
                      <a:pt x="349" y="93"/>
                    </a:lnTo>
                    <a:lnTo>
                      <a:pt x="332" y="91"/>
                    </a:lnTo>
                    <a:lnTo>
                      <a:pt x="325" y="89"/>
                    </a:lnTo>
                    <a:lnTo>
                      <a:pt x="319" y="91"/>
                    </a:lnTo>
                    <a:lnTo>
                      <a:pt x="304" y="89"/>
                    </a:lnTo>
                    <a:lnTo>
                      <a:pt x="302" y="89"/>
                    </a:lnTo>
                    <a:lnTo>
                      <a:pt x="278" y="79"/>
                    </a:lnTo>
                    <a:lnTo>
                      <a:pt x="205" y="64"/>
                    </a:lnTo>
                    <a:lnTo>
                      <a:pt x="197" y="51"/>
                    </a:lnTo>
                    <a:lnTo>
                      <a:pt x="191" y="46"/>
                    </a:lnTo>
                    <a:lnTo>
                      <a:pt x="184" y="44"/>
                    </a:lnTo>
                    <a:lnTo>
                      <a:pt x="180" y="40"/>
                    </a:lnTo>
                    <a:lnTo>
                      <a:pt x="169" y="40"/>
                    </a:lnTo>
                    <a:lnTo>
                      <a:pt x="161" y="36"/>
                    </a:lnTo>
                    <a:lnTo>
                      <a:pt x="154" y="34"/>
                    </a:lnTo>
                    <a:lnTo>
                      <a:pt x="148" y="38"/>
                    </a:lnTo>
                    <a:lnTo>
                      <a:pt x="141" y="38"/>
                    </a:lnTo>
                    <a:lnTo>
                      <a:pt x="143" y="34"/>
                    </a:lnTo>
                    <a:lnTo>
                      <a:pt x="144" y="27"/>
                    </a:lnTo>
                    <a:lnTo>
                      <a:pt x="144" y="21"/>
                    </a:lnTo>
                    <a:lnTo>
                      <a:pt x="150" y="14"/>
                    </a:lnTo>
                    <a:lnTo>
                      <a:pt x="150" y="6"/>
                    </a:lnTo>
                    <a:lnTo>
                      <a:pt x="144" y="0"/>
                    </a:lnTo>
                    <a:lnTo>
                      <a:pt x="135" y="6"/>
                    </a:lnTo>
                    <a:lnTo>
                      <a:pt x="128" y="10"/>
                    </a:lnTo>
                    <a:lnTo>
                      <a:pt x="122" y="14"/>
                    </a:lnTo>
                    <a:lnTo>
                      <a:pt x="114" y="17"/>
                    </a:lnTo>
                    <a:lnTo>
                      <a:pt x="101" y="25"/>
                    </a:lnTo>
                    <a:lnTo>
                      <a:pt x="73" y="34"/>
                    </a:lnTo>
                    <a:lnTo>
                      <a:pt x="67" y="36"/>
                    </a:lnTo>
                    <a:lnTo>
                      <a:pt x="60" y="34"/>
                    </a:lnTo>
                    <a:lnTo>
                      <a:pt x="52" y="29"/>
                    </a:lnTo>
                    <a:lnTo>
                      <a:pt x="51" y="31"/>
                    </a:lnTo>
                    <a:lnTo>
                      <a:pt x="49" y="3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92" name="Freeform 81"/>
              <p:cNvSpPr>
                <a:spLocks/>
              </p:cNvSpPr>
              <p:nvPr/>
            </p:nvSpPr>
            <p:spPr bwMode="auto">
              <a:xfrm>
                <a:off x="3563962" y="2170478"/>
                <a:ext cx="326635" cy="525841"/>
              </a:xfrm>
              <a:custGeom>
                <a:avLst/>
                <a:gdLst>
                  <a:gd name="T0" fmla="*/ 54 w 340"/>
                  <a:gd name="T1" fmla="*/ 17 h 603"/>
                  <a:gd name="T2" fmla="*/ 75 w 340"/>
                  <a:gd name="T3" fmla="*/ 41 h 603"/>
                  <a:gd name="T4" fmla="*/ 96 w 340"/>
                  <a:gd name="T5" fmla="*/ 58 h 603"/>
                  <a:gd name="T6" fmla="*/ 86 w 340"/>
                  <a:gd name="T7" fmla="*/ 100 h 603"/>
                  <a:gd name="T8" fmla="*/ 64 w 340"/>
                  <a:gd name="T9" fmla="*/ 124 h 603"/>
                  <a:gd name="T10" fmla="*/ 30 w 340"/>
                  <a:gd name="T11" fmla="*/ 143 h 603"/>
                  <a:gd name="T12" fmla="*/ 41 w 340"/>
                  <a:gd name="T13" fmla="*/ 184 h 603"/>
                  <a:gd name="T14" fmla="*/ 30 w 340"/>
                  <a:gd name="T15" fmla="*/ 209 h 603"/>
                  <a:gd name="T16" fmla="*/ 6 w 340"/>
                  <a:gd name="T17" fmla="*/ 231 h 603"/>
                  <a:gd name="T18" fmla="*/ 6 w 340"/>
                  <a:gd name="T19" fmla="*/ 250 h 603"/>
                  <a:gd name="T20" fmla="*/ 0 w 340"/>
                  <a:gd name="T21" fmla="*/ 276 h 603"/>
                  <a:gd name="T22" fmla="*/ 9 w 340"/>
                  <a:gd name="T23" fmla="*/ 308 h 603"/>
                  <a:gd name="T24" fmla="*/ 24 w 340"/>
                  <a:gd name="T25" fmla="*/ 329 h 603"/>
                  <a:gd name="T26" fmla="*/ 41 w 340"/>
                  <a:gd name="T27" fmla="*/ 348 h 603"/>
                  <a:gd name="T28" fmla="*/ 70 w 340"/>
                  <a:gd name="T29" fmla="*/ 370 h 603"/>
                  <a:gd name="T30" fmla="*/ 90 w 340"/>
                  <a:gd name="T31" fmla="*/ 404 h 603"/>
                  <a:gd name="T32" fmla="*/ 103 w 340"/>
                  <a:gd name="T33" fmla="*/ 400 h 603"/>
                  <a:gd name="T34" fmla="*/ 124 w 340"/>
                  <a:gd name="T35" fmla="*/ 412 h 603"/>
                  <a:gd name="T36" fmla="*/ 115 w 340"/>
                  <a:gd name="T37" fmla="*/ 444 h 603"/>
                  <a:gd name="T38" fmla="*/ 107 w 340"/>
                  <a:gd name="T39" fmla="*/ 470 h 603"/>
                  <a:gd name="T40" fmla="*/ 141 w 340"/>
                  <a:gd name="T41" fmla="*/ 504 h 603"/>
                  <a:gd name="T42" fmla="*/ 154 w 340"/>
                  <a:gd name="T43" fmla="*/ 509 h 603"/>
                  <a:gd name="T44" fmla="*/ 177 w 340"/>
                  <a:gd name="T45" fmla="*/ 528 h 603"/>
                  <a:gd name="T46" fmla="*/ 194 w 340"/>
                  <a:gd name="T47" fmla="*/ 558 h 603"/>
                  <a:gd name="T48" fmla="*/ 195 w 340"/>
                  <a:gd name="T49" fmla="*/ 588 h 603"/>
                  <a:gd name="T50" fmla="*/ 222 w 340"/>
                  <a:gd name="T51" fmla="*/ 603 h 603"/>
                  <a:gd name="T52" fmla="*/ 229 w 340"/>
                  <a:gd name="T53" fmla="*/ 579 h 603"/>
                  <a:gd name="T54" fmla="*/ 250 w 340"/>
                  <a:gd name="T55" fmla="*/ 581 h 603"/>
                  <a:gd name="T56" fmla="*/ 274 w 340"/>
                  <a:gd name="T57" fmla="*/ 590 h 603"/>
                  <a:gd name="T58" fmla="*/ 273 w 340"/>
                  <a:gd name="T59" fmla="*/ 568 h 603"/>
                  <a:gd name="T60" fmla="*/ 280 w 340"/>
                  <a:gd name="T61" fmla="*/ 553 h 603"/>
                  <a:gd name="T62" fmla="*/ 305 w 340"/>
                  <a:gd name="T63" fmla="*/ 538 h 603"/>
                  <a:gd name="T64" fmla="*/ 303 w 340"/>
                  <a:gd name="T65" fmla="*/ 517 h 603"/>
                  <a:gd name="T66" fmla="*/ 301 w 340"/>
                  <a:gd name="T67" fmla="*/ 500 h 603"/>
                  <a:gd name="T68" fmla="*/ 306 w 340"/>
                  <a:gd name="T69" fmla="*/ 479 h 603"/>
                  <a:gd name="T70" fmla="*/ 308 w 340"/>
                  <a:gd name="T71" fmla="*/ 457 h 603"/>
                  <a:gd name="T72" fmla="*/ 329 w 340"/>
                  <a:gd name="T73" fmla="*/ 429 h 603"/>
                  <a:gd name="T74" fmla="*/ 338 w 340"/>
                  <a:gd name="T75" fmla="*/ 408 h 603"/>
                  <a:gd name="T76" fmla="*/ 336 w 340"/>
                  <a:gd name="T77" fmla="*/ 380 h 603"/>
                  <a:gd name="T78" fmla="*/ 325 w 340"/>
                  <a:gd name="T79" fmla="*/ 357 h 603"/>
                  <a:gd name="T80" fmla="*/ 333 w 340"/>
                  <a:gd name="T81" fmla="*/ 335 h 603"/>
                  <a:gd name="T82" fmla="*/ 301 w 340"/>
                  <a:gd name="T83" fmla="*/ 69 h 603"/>
                  <a:gd name="T84" fmla="*/ 293 w 340"/>
                  <a:gd name="T85" fmla="*/ 45 h 603"/>
                  <a:gd name="T86" fmla="*/ 278 w 340"/>
                  <a:gd name="T87" fmla="*/ 21 h 603"/>
                  <a:gd name="T88" fmla="*/ 274 w 340"/>
                  <a:gd name="T89" fmla="*/ 0 h 6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40" h="603">
                    <a:moveTo>
                      <a:pt x="180" y="7"/>
                    </a:moveTo>
                    <a:lnTo>
                      <a:pt x="54" y="15"/>
                    </a:lnTo>
                    <a:lnTo>
                      <a:pt x="54" y="17"/>
                    </a:lnTo>
                    <a:lnTo>
                      <a:pt x="60" y="22"/>
                    </a:lnTo>
                    <a:lnTo>
                      <a:pt x="73" y="34"/>
                    </a:lnTo>
                    <a:lnTo>
                      <a:pt x="75" y="41"/>
                    </a:lnTo>
                    <a:lnTo>
                      <a:pt x="81" y="47"/>
                    </a:lnTo>
                    <a:lnTo>
                      <a:pt x="88" y="51"/>
                    </a:lnTo>
                    <a:lnTo>
                      <a:pt x="96" y="58"/>
                    </a:lnTo>
                    <a:lnTo>
                      <a:pt x="98" y="66"/>
                    </a:lnTo>
                    <a:lnTo>
                      <a:pt x="96" y="86"/>
                    </a:lnTo>
                    <a:lnTo>
                      <a:pt x="86" y="100"/>
                    </a:lnTo>
                    <a:lnTo>
                      <a:pt x="85" y="113"/>
                    </a:lnTo>
                    <a:lnTo>
                      <a:pt x="79" y="118"/>
                    </a:lnTo>
                    <a:lnTo>
                      <a:pt x="64" y="124"/>
                    </a:lnTo>
                    <a:lnTo>
                      <a:pt x="58" y="130"/>
                    </a:lnTo>
                    <a:lnTo>
                      <a:pt x="32" y="135"/>
                    </a:lnTo>
                    <a:lnTo>
                      <a:pt x="30" y="143"/>
                    </a:lnTo>
                    <a:lnTo>
                      <a:pt x="26" y="156"/>
                    </a:lnTo>
                    <a:lnTo>
                      <a:pt x="39" y="169"/>
                    </a:lnTo>
                    <a:lnTo>
                      <a:pt x="41" y="184"/>
                    </a:lnTo>
                    <a:lnTo>
                      <a:pt x="32" y="197"/>
                    </a:lnTo>
                    <a:lnTo>
                      <a:pt x="30" y="203"/>
                    </a:lnTo>
                    <a:lnTo>
                      <a:pt x="30" y="209"/>
                    </a:lnTo>
                    <a:lnTo>
                      <a:pt x="28" y="216"/>
                    </a:lnTo>
                    <a:lnTo>
                      <a:pt x="11" y="224"/>
                    </a:lnTo>
                    <a:lnTo>
                      <a:pt x="6" y="231"/>
                    </a:lnTo>
                    <a:lnTo>
                      <a:pt x="11" y="239"/>
                    </a:lnTo>
                    <a:lnTo>
                      <a:pt x="9" y="244"/>
                    </a:lnTo>
                    <a:lnTo>
                      <a:pt x="6" y="250"/>
                    </a:lnTo>
                    <a:lnTo>
                      <a:pt x="2" y="256"/>
                    </a:lnTo>
                    <a:lnTo>
                      <a:pt x="0" y="263"/>
                    </a:lnTo>
                    <a:lnTo>
                      <a:pt x="0" y="276"/>
                    </a:lnTo>
                    <a:lnTo>
                      <a:pt x="4" y="291"/>
                    </a:lnTo>
                    <a:lnTo>
                      <a:pt x="6" y="293"/>
                    </a:lnTo>
                    <a:lnTo>
                      <a:pt x="9" y="308"/>
                    </a:lnTo>
                    <a:lnTo>
                      <a:pt x="13" y="316"/>
                    </a:lnTo>
                    <a:lnTo>
                      <a:pt x="15" y="321"/>
                    </a:lnTo>
                    <a:lnTo>
                      <a:pt x="24" y="329"/>
                    </a:lnTo>
                    <a:lnTo>
                      <a:pt x="32" y="336"/>
                    </a:lnTo>
                    <a:lnTo>
                      <a:pt x="39" y="340"/>
                    </a:lnTo>
                    <a:lnTo>
                      <a:pt x="41" y="348"/>
                    </a:lnTo>
                    <a:lnTo>
                      <a:pt x="58" y="357"/>
                    </a:lnTo>
                    <a:lnTo>
                      <a:pt x="66" y="363"/>
                    </a:lnTo>
                    <a:lnTo>
                      <a:pt x="70" y="370"/>
                    </a:lnTo>
                    <a:lnTo>
                      <a:pt x="77" y="400"/>
                    </a:lnTo>
                    <a:lnTo>
                      <a:pt x="83" y="406"/>
                    </a:lnTo>
                    <a:lnTo>
                      <a:pt x="90" y="404"/>
                    </a:lnTo>
                    <a:lnTo>
                      <a:pt x="94" y="398"/>
                    </a:lnTo>
                    <a:lnTo>
                      <a:pt x="96" y="397"/>
                    </a:lnTo>
                    <a:lnTo>
                      <a:pt x="103" y="400"/>
                    </a:lnTo>
                    <a:lnTo>
                      <a:pt x="111" y="400"/>
                    </a:lnTo>
                    <a:lnTo>
                      <a:pt x="124" y="410"/>
                    </a:lnTo>
                    <a:lnTo>
                      <a:pt x="124" y="412"/>
                    </a:lnTo>
                    <a:lnTo>
                      <a:pt x="118" y="421"/>
                    </a:lnTo>
                    <a:lnTo>
                      <a:pt x="120" y="432"/>
                    </a:lnTo>
                    <a:lnTo>
                      <a:pt x="115" y="444"/>
                    </a:lnTo>
                    <a:lnTo>
                      <a:pt x="111" y="455"/>
                    </a:lnTo>
                    <a:lnTo>
                      <a:pt x="107" y="462"/>
                    </a:lnTo>
                    <a:lnTo>
                      <a:pt x="107" y="470"/>
                    </a:lnTo>
                    <a:lnTo>
                      <a:pt x="107" y="476"/>
                    </a:lnTo>
                    <a:lnTo>
                      <a:pt x="120" y="489"/>
                    </a:lnTo>
                    <a:lnTo>
                      <a:pt x="141" y="504"/>
                    </a:lnTo>
                    <a:lnTo>
                      <a:pt x="145" y="504"/>
                    </a:lnTo>
                    <a:lnTo>
                      <a:pt x="147" y="511"/>
                    </a:lnTo>
                    <a:lnTo>
                      <a:pt x="154" y="509"/>
                    </a:lnTo>
                    <a:lnTo>
                      <a:pt x="165" y="517"/>
                    </a:lnTo>
                    <a:lnTo>
                      <a:pt x="169" y="523"/>
                    </a:lnTo>
                    <a:lnTo>
                      <a:pt x="177" y="528"/>
                    </a:lnTo>
                    <a:lnTo>
                      <a:pt x="184" y="530"/>
                    </a:lnTo>
                    <a:lnTo>
                      <a:pt x="184" y="545"/>
                    </a:lnTo>
                    <a:lnTo>
                      <a:pt x="194" y="558"/>
                    </a:lnTo>
                    <a:lnTo>
                      <a:pt x="192" y="566"/>
                    </a:lnTo>
                    <a:lnTo>
                      <a:pt x="186" y="573"/>
                    </a:lnTo>
                    <a:lnTo>
                      <a:pt x="195" y="588"/>
                    </a:lnTo>
                    <a:lnTo>
                      <a:pt x="207" y="601"/>
                    </a:lnTo>
                    <a:lnTo>
                      <a:pt x="212" y="598"/>
                    </a:lnTo>
                    <a:lnTo>
                      <a:pt x="222" y="603"/>
                    </a:lnTo>
                    <a:lnTo>
                      <a:pt x="218" y="600"/>
                    </a:lnTo>
                    <a:lnTo>
                      <a:pt x="218" y="592"/>
                    </a:lnTo>
                    <a:lnTo>
                      <a:pt x="229" y="579"/>
                    </a:lnTo>
                    <a:lnTo>
                      <a:pt x="235" y="577"/>
                    </a:lnTo>
                    <a:lnTo>
                      <a:pt x="242" y="577"/>
                    </a:lnTo>
                    <a:lnTo>
                      <a:pt x="250" y="581"/>
                    </a:lnTo>
                    <a:lnTo>
                      <a:pt x="263" y="585"/>
                    </a:lnTo>
                    <a:lnTo>
                      <a:pt x="269" y="588"/>
                    </a:lnTo>
                    <a:lnTo>
                      <a:pt x="274" y="590"/>
                    </a:lnTo>
                    <a:lnTo>
                      <a:pt x="280" y="581"/>
                    </a:lnTo>
                    <a:lnTo>
                      <a:pt x="278" y="575"/>
                    </a:lnTo>
                    <a:lnTo>
                      <a:pt x="273" y="568"/>
                    </a:lnTo>
                    <a:lnTo>
                      <a:pt x="271" y="562"/>
                    </a:lnTo>
                    <a:lnTo>
                      <a:pt x="274" y="554"/>
                    </a:lnTo>
                    <a:lnTo>
                      <a:pt x="280" y="553"/>
                    </a:lnTo>
                    <a:lnTo>
                      <a:pt x="288" y="547"/>
                    </a:lnTo>
                    <a:lnTo>
                      <a:pt x="301" y="543"/>
                    </a:lnTo>
                    <a:lnTo>
                      <a:pt x="305" y="538"/>
                    </a:lnTo>
                    <a:lnTo>
                      <a:pt x="301" y="530"/>
                    </a:lnTo>
                    <a:lnTo>
                      <a:pt x="299" y="523"/>
                    </a:lnTo>
                    <a:lnTo>
                      <a:pt x="303" y="517"/>
                    </a:lnTo>
                    <a:lnTo>
                      <a:pt x="306" y="509"/>
                    </a:lnTo>
                    <a:lnTo>
                      <a:pt x="306" y="508"/>
                    </a:lnTo>
                    <a:lnTo>
                      <a:pt x="301" y="500"/>
                    </a:lnTo>
                    <a:lnTo>
                      <a:pt x="305" y="492"/>
                    </a:lnTo>
                    <a:lnTo>
                      <a:pt x="305" y="479"/>
                    </a:lnTo>
                    <a:lnTo>
                      <a:pt x="306" y="479"/>
                    </a:lnTo>
                    <a:lnTo>
                      <a:pt x="308" y="464"/>
                    </a:lnTo>
                    <a:lnTo>
                      <a:pt x="308" y="464"/>
                    </a:lnTo>
                    <a:lnTo>
                      <a:pt x="308" y="457"/>
                    </a:lnTo>
                    <a:lnTo>
                      <a:pt x="316" y="451"/>
                    </a:lnTo>
                    <a:lnTo>
                      <a:pt x="321" y="444"/>
                    </a:lnTo>
                    <a:lnTo>
                      <a:pt x="329" y="429"/>
                    </a:lnTo>
                    <a:lnTo>
                      <a:pt x="331" y="423"/>
                    </a:lnTo>
                    <a:lnTo>
                      <a:pt x="336" y="408"/>
                    </a:lnTo>
                    <a:lnTo>
                      <a:pt x="338" y="408"/>
                    </a:lnTo>
                    <a:lnTo>
                      <a:pt x="340" y="400"/>
                    </a:lnTo>
                    <a:lnTo>
                      <a:pt x="336" y="385"/>
                    </a:lnTo>
                    <a:lnTo>
                      <a:pt x="336" y="380"/>
                    </a:lnTo>
                    <a:lnTo>
                      <a:pt x="331" y="372"/>
                    </a:lnTo>
                    <a:lnTo>
                      <a:pt x="325" y="365"/>
                    </a:lnTo>
                    <a:lnTo>
                      <a:pt x="325" y="357"/>
                    </a:lnTo>
                    <a:lnTo>
                      <a:pt x="329" y="350"/>
                    </a:lnTo>
                    <a:lnTo>
                      <a:pt x="325" y="342"/>
                    </a:lnTo>
                    <a:lnTo>
                      <a:pt x="333" y="335"/>
                    </a:lnTo>
                    <a:lnTo>
                      <a:pt x="308" y="85"/>
                    </a:lnTo>
                    <a:lnTo>
                      <a:pt x="308" y="81"/>
                    </a:lnTo>
                    <a:lnTo>
                      <a:pt x="301" y="69"/>
                    </a:lnTo>
                    <a:lnTo>
                      <a:pt x="299" y="64"/>
                    </a:lnTo>
                    <a:lnTo>
                      <a:pt x="295" y="56"/>
                    </a:lnTo>
                    <a:lnTo>
                      <a:pt x="293" y="45"/>
                    </a:lnTo>
                    <a:lnTo>
                      <a:pt x="288" y="39"/>
                    </a:lnTo>
                    <a:lnTo>
                      <a:pt x="280" y="26"/>
                    </a:lnTo>
                    <a:lnTo>
                      <a:pt x="278" y="21"/>
                    </a:lnTo>
                    <a:lnTo>
                      <a:pt x="278" y="6"/>
                    </a:lnTo>
                    <a:lnTo>
                      <a:pt x="278" y="0"/>
                    </a:lnTo>
                    <a:lnTo>
                      <a:pt x="274" y="0"/>
                    </a:lnTo>
                    <a:lnTo>
                      <a:pt x="180" y="7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grpSp>
            <p:nvGrpSpPr>
              <p:cNvPr id="93" name="Group 92"/>
              <p:cNvGrpSpPr/>
              <p:nvPr/>
            </p:nvGrpSpPr>
            <p:grpSpPr>
              <a:xfrm>
                <a:off x="3605271" y="2876831"/>
                <a:ext cx="293010" cy="472646"/>
                <a:chOff x="3605271" y="2876831"/>
                <a:chExt cx="293010" cy="472646"/>
              </a:xfrm>
              <a:grpFill/>
            </p:grpSpPr>
            <p:sp>
              <p:nvSpPr>
                <p:cNvPr id="219" name="Freeform 49"/>
                <p:cNvSpPr>
                  <a:spLocks/>
                </p:cNvSpPr>
                <p:nvPr/>
              </p:nvSpPr>
              <p:spPr bwMode="auto">
                <a:xfrm>
                  <a:off x="3818545" y="3342501"/>
                  <a:ext cx="8646" cy="6976"/>
                </a:xfrm>
                <a:custGeom>
                  <a:avLst/>
                  <a:gdLst>
                    <a:gd name="T0" fmla="*/ 0 w 9"/>
                    <a:gd name="T1" fmla="*/ 8 h 8"/>
                    <a:gd name="T2" fmla="*/ 6 w 9"/>
                    <a:gd name="T3" fmla="*/ 6 h 8"/>
                    <a:gd name="T4" fmla="*/ 9 w 9"/>
                    <a:gd name="T5" fmla="*/ 0 h 8"/>
                    <a:gd name="T6" fmla="*/ 2 w 9"/>
                    <a:gd name="T7" fmla="*/ 6 h 8"/>
                    <a:gd name="T8" fmla="*/ 0 w 9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8">
                      <a:moveTo>
                        <a:pt x="0" y="8"/>
                      </a:moveTo>
                      <a:lnTo>
                        <a:pt x="6" y="6"/>
                      </a:lnTo>
                      <a:lnTo>
                        <a:pt x="9" y="0"/>
                      </a:lnTo>
                      <a:lnTo>
                        <a:pt x="2" y="6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20" name="Freeform 50"/>
                <p:cNvSpPr>
                  <a:spLocks/>
                </p:cNvSpPr>
                <p:nvPr/>
              </p:nvSpPr>
              <p:spPr bwMode="auto">
                <a:xfrm>
                  <a:off x="3818545" y="3342501"/>
                  <a:ext cx="8646" cy="6976"/>
                </a:xfrm>
                <a:custGeom>
                  <a:avLst/>
                  <a:gdLst>
                    <a:gd name="T0" fmla="*/ 0 w 9"/>
                    <a:gd name="T1" fmla="*/ 8 h 8"/>
                    <a:gd name="T2" fmla="*/ 6 w 9"/>
                    <a:gd name="T3" fmla="*/ 6 h 8"/>
                    <a:gd name="T4" fmla="*/ 9 w 9"/>
                    <a:gd name="T5" fmla="*/ 0 h 8"/>
                    <a:gd name="T6" fmla="*/ 2 w 9"/>
                    <a:gd name="T7" fmla="*/ 6 h 8"/>
                    <a:gd name="T8" fmla="*/ 0 w 9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8">
                      <a:moveTo>
                        <a:pt x="0" y="8"/>
                      </a:moveTo>
                      <a:lnTo>
                        <a:pt x="6" y="6"/>
                      </a:lnTo>
                      <a:lnTo>
                        <a:pt x="9" y="0"/>
                      </a:lnTo>
                      <a:lnTo>
                        <a:pt x="2" y="6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21" name="Freeform 51"/>
                <p:cNvSpPr>
                  <a:spLocks/>
                </p:cNvSpPr>
                <p:nvPr/>
              </p:nvSpPr>
              <p:spPr bwMode="auto">
                <a:xfrm>
                  <a:off x="3872343" y="3325932"/>
                  <a:ext cx="13450" cy="1744"/>
                </a:xfrm>
                <a:custGeom>
                  <a:avLst/>
                  <a:gdLst>
                    <a:gd name="T0" fmla="*/ 14 w 14"/>
                    <a:gd name="T1" fmla="*/ 2 h 2"/>
                    <a:gd name="T2" fmla="*/ 0 w 14"/>
                    <a:gd name="T3" fmla="*/ 0 h 2"/>
                    <a:gd name="T4" fmla="*/ 0 w 14"/>
                    <a:gd name="T5" fmla="*/ 2 h 2"/>
                    <a:gd name="T6" fmla="*/ 6 w 14"/>
                    <a:gd name="T7" fmla="*/ 2 h 2"/>
                    <a:gd name="T8" fmla="*/ 14 w 14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2">
                      <a:moveTo>
                        <a:pt x="14" y="2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4" y="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22" name="Freeform 52"/>
                <p:cNvSpPr>
                  <a:spLocks/>
                </p:cNvSpPr>
                <p:nvPr/>
              </p:nvSpPr>
              <p:spPr bwMode="auto">
                <a:xfrm>
                  <a:off x="3872343" y="3325932"/>
                  <a:ext cx="13450" cy="1744"/>
                </a:xfrm>
                <a:custGeom>
                  <a:avLst/>
                  <a:gdLst>
                    <a:gd name="T0" fmla="*/ 14 w 14"/>
                    <a:gd name="T1" fmla="*/ 2 h 2"/>
                    <a:gd name="T2" fmla="*/ 0 w 14"/>
                    <a:gd name="T3" fmla="*/ 0 h 2"/>
                    <a:gd name="T4" fmla="*/ 0 w 14"/>
                    <a:gd name="T5" fmla="*/ 2 h 2"/>
                    <a:gd name="T6" fmla="*/ 6 w 14"/>
                    <a:gd name="T7" fmla="*/ 2 h 2"/>
                    <a:gd name="T8" fmla="*/ 14 w 14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2">
                      <a:moveTo>
                        <a:pt x="14" y="2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4" y="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23" name="Freeform 83"/>
                <p:cNvSpPr>
                  <a:spLocks/>
                </p:cNvSpPr>
                <p:nvPr/>
              </p:nvSpPr>
              <p:spPr bwMode="auto">
                <a:xfrm>
                  <a:off x="3605271" y="2876831"/>
                  <a:ext cx="293010" cy="460438"/>
                </a:xfrm>
                <a:custGeom>
                  <a:avLst/>
                  <a:gdLst>
                    <a:gd name="T0" fmla="*/ 282 w 305"/>
                    <a:gd name="T1" fmla="*/ 6 h 528"/>
                    <a:gd name="T2" fmla="*/ 215 w 305"/>
                    <a:gd name="T3" fmla="*/ 6 h 528"/>
                    <a:gd name="T4" fmla="*/ 98 w 305"/>
                    <a:gd name="T5" fmla="*/ 25 h 528"/>
                    <a:gd name="T6" fmla="*/ 81 w 305"/>
                    <a:gd name="T7" fmla="*/ 30 h 528"/>
                    <a:gd name="T8" fmla="*/ 75 w 305"/>
                    <a:gd name="T9" fmla="*/ 38 h 528"/>
                    <a:gd name="T10" fmla="*/ 75 w 305"/>
                    <a:gd name="T11" fmla="*/ 55 h 528"/>
                    <a:gd name="T12" fmla="*/ 77 w 305"/>
                    <a:gd name="T13" fmla="*/ 62 h 528"/>
                    <a:gd name="T14" fmla="*/ 70 w 305"/>
                    <a:gd name="T15" fmla="*/ 83 h 528"/>
                    <a:gd name="T16" fmla="*/ 60 w 305"/>
                    <a:gd name="T17" fmla="*/ 92 h 528"/>
                    <a:gd name="T18" fmla="*/ 45 w 305"/>
                    <a:gd name="T19" fmla="*/ 102 h 528"/>
                    <a:gd name="T20" fmla="*/ 47 w 305"/>
                    <a:gd name="T21" fmla="*/ 115 h 528"/>
                    <a:gd name="T22" fmla="*/ 38 w 305"/>
                    <a:gd name="T23" fmla="*/ 132 h 528"/>
                    <a:gd name="T24" fmla="*/ 36 w 305"/>
                    <a:gd name="T25" fmla="*/ 151 h 528"/>
                    <a:gd name="T26" fmla="*/ 36 w 305"/>
                    <a:gd name="T27" fmla="*/ 158 h 528"/>
                    <a:gd name="T28" fmla="*/ 23 w 305"/>
                    <a:gd name="T29" fmla="*/ 162 h 528"/>
                    <a:gd name="T30" fmla="*/ 27 w 305"/>
                    <a:gd name="T31" fmla="*/ 181 h 528"/>
                    <a:gd name="T32" fmla="*/ 34 w 305"/>
                    <a:gd name="T33" fmla="*/ 186 h 528"/>
                    <a:gd name="T34" fmla="*/ 34 w 305"/>
                    <a:gd name="T35" fmla="*/ 192 h 528"/>
                    <a:gd name="T36" fmla="*/ 36 w 305"/>
                    <a:gd name="T37" fmla="*/ 207 h 528"/>
                    <a:gd name="T38" fmla="*/ 30 w 305"/>
                    <a:gd name="T39" fmla="*/ 220 h 528"/>
                    <a:gd name="T40" fmla="*/ 28 w 305"/>
                    <a:gd name="T41" fmla="*/ 239 h 528"/>
                    <a:gd name="T42" fmla="*/ 40 w 305"/>
                    <a:gd name="T43" fmla="*/ 241 h 528"/>
                    <a:gd name="T44" fmla="*/ 36 w 305"/>
                    <a:gd name="T45" fmla="*/ 261 h 528"/>
                    <a:gd name="T46" fmla="*/ 38 w 305"/>
                    <a:gd name="T47" fmla="*/ 278 h 528"/>
                    <a:gd name="T48" fmla="*/ 49 w 305"/>
                    <a:gd name="T49" fmla="*/ 290 h 528"/>
                    <a:gd name="T50" fmla="*/ 45 w 305"/>
                    <a:gd name="T51" fmla="*/ 295 h 528"/>
                    <a:gd name="T52" fmla="*/ 60 w 305"/>
                    <a:gd name="T53" fmla="*/ 307 h 528"/>
                    <a:gd name="T54" fmla="*/ 55 w 305"/>
                    <a:gd name="T55" fmla="*/ 310 h 528"/>
                    <a:gd name="T56" fmla="*/ 38 w 305"/>
                    <a:gd name="T57" fmla="*/ 325 h 528"/>
                    <a:gd name="T58" fmla="*/ 47 w 305"/>
                    <a:gd name="T59" fmla="*/ 333 h 528"/>
                    <a:gd name="T60" fmla="*/ 47 w 305"/>
                    <a:gd name="T61" fmla="*/ 339 h 528"/>
                    <a:gd name="T62" fmla="*/ 25 w 305"/>
                    <a:gd name="T63" fmla="*/ 361 h 528"/>
                    <a:gd name="T64" fmla="*/ 21 w 305"/>
                    <a:gd name="T65" fmla="*/ 378 h 528"/>
                    <a:gd name="T66" fmla="*/ 19 w 305"/>
                    <a:gd name="T67" fmla="*/ 389 h 528"/>
                    <a:gd name="T68" fmla="*/ 13 w 305"/>
                    <a:gd name="T69" fmla="*/ 412 h 528"/>
                    <a:gd name="T70" fmla="*/ 10 w 305"/>
                    <a:gd name="T71" fmla="*/ 423 h 528"/>
                    <a:gd name="T72" fmla="*/ 4 w 305"/>
                    <a:gd name="T73" fmla="*/ 440 h 528"/>
                    <a:gd name="T74" fmla="*/ 92 w 305"/>
                    <a:gd name="T75" fmla="*/ 449 h 528"/>
                    <a:gd name="T76" fmla="*/ 177 w 305"/>
                    <a:gd name="T77" fmla="*/ 451 h 528"/>
                    <a:gd name="T78" fmla="*/ 173 w 305"/>
                    <a:gd name="T79" fmla="*/ 483 h 528"/>
                    <a:gd name="T80" fmla="*/ 188 w 305"/>
                    <a:gd name="T81" fmla="*/ 506 h 528"/>
                    <a:gd name="T82" fmla="*/ 196 w 305"/>
                    <a:gd name="T83" fmla="*/ 523 h 528"/>
                    <a:gd name="T84" fmla="*/ 211 w 305"/>
                    <a:gd name="T85" fmla="*/ 528 h 528"/>
                    <a:gd name="T86" fmla="*/ 222 w 305"/>
                    <a:gd name="T87" fmla="*/ 512 h 528"/>
                    <a:gd name="T88" fmla="*/ 226 w 305"/>
                    <a:gd name="T89" fmla="*/ 512 h 528"/>
                    <a:gd name="T90" fmla="*/ 260 w 305"/>
                    <a:gd name="T91" fmla="*/ 502 h 528"/>
                    <a:gd name="T92" fmla="*/ 265 w 305"/>
                    <a:gd name="T93" fmla="*/ 498 h 528"/>
                    <a:gd name="T94" fmla="*/ 284 w 305"/>
                    <a:gd name="T95" fmla="*/ 502 h 528"/>
                    <a:gd name="T96" fmla="*/ 305 w 305"/>
                    <a:gd name="T97" fmla="*/ 498 h 5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05" h="528">
                      <a:moveTo>
                        <a:pt x="282" y="335"/>
                      </a:moveTo>
                      <a:lnTo>
                        <a:pt x="290" y="10"/>
                      </a:lnTo>
                      <a:lnTo>
                        <a:pt x="282" y="6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15" y="6"/>
                      </a:lnTo>
                      <a:lnTo>
                        <a:pt x="94" y="15"/>
                      </a:lnTo>
                      <a:lnTo>
                        <a:pt x="96" y="17"/>
                      </a:lnTo>
                      <a:lnTo>
                        <a:pt x="98" y="25"/>
                      </a:lnTo>
                      <a:lnTo>
                        <a:pt x="92" y="30"/>
                      </a:lnTo>
                      <a:lnTo>
                        <a:pt x="85" y="34"/>
                      </a:lnTo>
                      <a:lnTo>
                        <a:pt x="81" y="30"/>
                      </a:lnTo>
                      <a:lnTo>
                        <a:pt x="83" y="45"/>
                      </a:lnTo>
                      <a:lnTo>
                        <a:pt x="77" y="45"/>
                      </a:lnTo>
                      <a:lnTo>
                        <a:pt x="75" y="38"/>
                      </a:lnTo>
                      <a:lnTo>
                        <a:pt x="75" y="47"/>
                      </a:lnTo>
                      <a:lnTo>
                        <a:pt x="83" y="53"/>
                      </a:lnTo>
                      <a:lnTo>
                        <a:pt x="75" y="55"/>
                      </a:lnTo>
                      <a:lnTo>
                        <a:pt x="74" y="49"/>
                      </a:lnTo>
                      <a:lnTo>
                        <a:pt x="74" y="58"/>
                      </a:lnTo>
                      <a:lnTo>
                        <a:pt x="77" y="62"/>
                      </a:lnTo>
                      <a:lnTo>
                        <a:pt x="74" y="72"/>
                      </a:lnTo>
                      <a:lnTo>
                        <a:pt x="75" y="77"/>
                      </a:lnTo>
                      <a:lnTo>
                        <a:pt x="70" y="83"/>
                      </a:lnTo>
                      <a:lnTo>
                        <a:pt x="66" y="85"/>
                      </a:lnTo>
                      <a:lnTo>
                        <a:pt x="58" y="85"/>
                      </a:lnTo>
                      <a:lnTo>
                        <a:pt x="60" y="92"/>
                      </a:lnTo>
                      <a:lnTo>
                        <a:pt x="53" y="100"/>
                      </a:lnTo>
                      <a:lnTo>
                        <a:pt x="53" y="104"/>
                      </a:lnTo>
                      <a:lnTo>
                        <a:pt x="45" y="102"/>
                      </a:lnTo>
                      <a:lnTo>
                        <a:pt x="49" y="105"/>
                      </a:lnTo>
                      <a:lnTo>
                        <a:pt x="47" y="107"/>
                      </a:lnTo>
                      <a:lnTo>
                        <a:pt x="47" y="115"/>
                      </a:lnTo>
                      <a:lnTo>
                        <a:pt x="51" y="122"/>
                      </a:lnTo>
                      <a:lnTo>
                        <a:pt x="34" y="128"/>
                      </a:lnTo>
                      <a:lnTo>
                        <a:pt x="38" y="132"/>
                      </a:lnTo>
                      <a:lnTo>
                        <a:pt x="36" y="139"/>
                      </a:lnTo>
                      <a:lnTo>
                        <a:pt x="38" y="147"/>
                      </a:lnTo>
                      <a:lnTo>
                        <a:pt x="36" y="151"/>
                      </a:lnTo>
                      <a:lnTo>
                        <a:pt x="28" y="151"/>
                      </a:lnTo>
                      <a:lnTo>
                        <a:pt x="28" y="154"/>
                      </a:lnTo>
                      <a:lnTo>
                        <a:pt x="36" y="158"/>
                      </a:lnTo>
                      <a:lnTo>
                        <a:pt x="30" y="162"/>
                      </a:lnTo>
                      <a:lnTo>
                        <a:pt x="28" y="158"/>
                      </a:lnTo>
                      <a:lnTo>
                        <a:pt x="23" y="162"/>
                      </a:lnTo>
                      <a:lnTo>
                        <a:pt x="28" y="169"/>
                      </a:lnTo>
                      <a:lnTo>
                        <a:pt x="23" y="173"/>
                      </a:lnTo>
                      <a:lnTo>
                        <a:pt x="27" y="181"/>
                      </a:lnTo>
                      <a:lnTo>
                        <a:pt x="23" y="186"/>
                      </a:lnTo>
                      <a:lnTo>
                        <a:pt x="28" y="181"/>
                      </a:lnTo>
                      <a:lnTo>
                        <a:pt x="34" y="186"/>
                      </a:lnTo>
                      <a:lnTo>
                        <a:pt x="27" y="190"/>
                      </a:lnTo>
                      <a:lnTo>
                        <a:pt x="34" y="192"/>
                      </a:lnTo>
                      <a:lnTo>
                        <a:pt x="34" y="192"/>
                      </a:lnTo>
                      <a:lnTo>
                        <a:pt x="32" y="198"/>
                      </a:lnTo>
                      <a:lnTo>
                        <a:pt x="34" y="205"/>
                      </a:lnTo>
                      <a:lnTo>
                        <a:pt x="36" y="207"/>
                      </a:lnTo>
                      <a:lnTo>
                        <a:pt x="38" y="218"/>
                      </a:lnTo>
                      <a:lnTo>
                        <a:pt x="38" y="220"/>
                      </a:lnTo>
                      <a:lnTo>
                        <a:pt x="30" y="220"/>
                      </a:lnTo>
                      <a:lnTo>
                        <a:pt x="32" y="226"/>
                      </a:lnTo>
                      <a:lnTo>
                        <a:pt x="32" y="235"/>
                      </a:lnTo>
                      <a:lnTo>
                        <a:pt x="28" y="239"/>
                      </a:lnTo>
                      <a:lnTo>
                        <a:pt x="28" y="245"/>
                      </a:lnTo>
                      <a:lnTo>
                        <a:pt x="34" y="241"/>
                      </a:lnTo>
                      <a:lnTo>
                        <a:pt x="40" y="241"/>
                      </a:lnTo>
                      <a:lnTo>
                        <a:pt x="40" y="248"/>
                      </a:lnTo>
                      <a:lnTo>
                        <a:pt x="34" y="254"/>
                      </a:lnTo>
                      <a:lnTo>
                        <a:pt x="36" y="261"/>
                      </a:lnTo>
                      <a:lnTo>
                        <a:pt x="43" y="265"/>
                      </a:lnTo>
                      <a:lnTo>
                        <a:pt x="36" y="275"/>
                      </a:lnTo>
                      <a:lnTo>
                        <a:pt x="38" y="278"/>
                      </a:lnTo>
                      <a:lnTo>
                        <a:pt x="49" y="277"/>
                      </a:lnTo>
                      <a:lnTo>
                        <a:pt x="43" y="282"/>
                      </a:lnTo>
                      <a:lnTo>
                        <a:pt x="49" y="290"/>
                      </a:lnTo>
                      <a:lnTo>
                        <a:pt x="42" y="288"/>
                      </a:lnTo>
                      <a:lnTo>
                        <a:pt x="42" y="290"/>
                      </a:lnTo>
                      <a:lnTo>
                        <a:pt x="45" y="295"/>
                      </a:lnTo>
                      <a:lnTo>
                        <a:pt x="51" y="299"/>
                      </a:lnTo>
                      <a:lnTo>
                        <a:pt x="53" y="305"/>
                      </a:lnTo>
                      <a:lnTo>
                        <a:pt x="60" y="307"/>
                      </a:lnTo>
                      <a:lnTo>
                        <a:pt x="60" y="308"/>
                      </a:lnTo>
                      <a:lnTo>
                        <a:pt x="60" y="310"/>
                      </a:lnTo>
                      <a:lnTo>
                        <a:pt x="55" y="310"/>
                      </a:lnTo>
                      <a:lnTo>
                        <a:pt x="49" y="316"/>
                      </a:lnTo>
                      <a:lnTo>
                        <a:pt x="42" y="320"/>
                      </a:lnTo>
                      <a:lnTo>
                        <a:pt x="38" y="325"/>
                      </a:lnTo>
                      <a:lnTo>
                        <a:pt x="45" y="327"/>
                      </a:lnTo>
                      <a:lnTo>
                        <a:pt x="53" y="325"/>
                      </a:lnTo>
                      <a:lnTo>
                        <a:pt x="47" y="333"/>
                      </a:lnTo>
                      <a:lnTo>
                        <a:pt x="47" y="337"/>
                      </a:lnTo>
                      <a:lnTo>
                        <a:pt x="40" y="337"/>
                      </a:lnTo>
                      <a:lnTo>
                        <a:pt x="47" y="339"/>
                      </a:lnTo>
                      <a:lnTo>
                        <a:pt x="47" y="340"/>
                      </a:lnTo>
                      <a:lnTo>
                        <a:pt x="30" y="357"/>
                      </a:lnTo>
                      <a:lnTo>
                        <a:pt x="25" y="361"/>
                      </a:lnTo>
                      <a:lnTo>
                        <a:pt x="23" y="367"/>
                      </a:lnTo>
                      <a:lnTo>
                        <a:pt x="27" y="371"/>
                      </a:lnTo>
                      <a:lnTo>
                        <a:pt x="21" y="378"/>
                      </a:lnTo>
                      <a:lnTo>
                        <a:pt x="19" y="384"/>
                      </a:lnTo>
                      <a:lnTo>
                        <a:pt x="11" y="389"/>
                      </a:lnTo>
                      <a:lnTo>
                        <a:pt x="19" y="389"/>
                      </a:lnTo>
                      <a:lnTo>
                        <a:pt x="17" y="391"/>
                      </a:lnTo>
                      <a:lnTo>
                        <a:pt x="11" y="397"/>
                      </a:lnTo>
                      <a:lnTo>
                        <a:pt x="13" y="412"/>
                      </a:lnTo>
                      <a:lnTo>
                        <a:pt x="6" y="412"/>
                      </a:lnTo>
                      <a:lnTo>
                        <a:pt x="11" y="418"/>
                      </a:lnTo>
                      <a:lnTo>
                        <a:pt x="10" y="423"/>
                      </a:lnTo>
                      <a:lnTo>
                        <a:pt x="0" y="425"/>
                      </a:lnTo>
                      <a:lnTo>
                        <a:pt x="4" y="433"/>
                      </a:lnTo>
                      <a:lnTo>
                        <a:pt x="4" y="440"/>
                      </a:lnTo>
                      <a:lnTo>
                        <a:pt x="8" y="448"/>
                      </a:lnTo>
                      <a:lnTo>
                        <a:pt x="2" y="453"/>
                      </a:lnTo>
                      <a:lnTo>
                        <a:pt x="92" y="449"/>
                      </a:lnTo>
                      <a:lnTo>
                        <a:pt x="177" y="442"/>
                      </a:lnTo>
                      <a:lnTo>
                        <a:pt x="179" y="444"/>
                      </a:lnTo>
                      <a:lnTo>
                        <a:pt x="177" y="451"/>
                      </a:lnTo>
                      <a:lnTo>
                        <a:pt x="173" y="465"/>
                      </a:lnTo>
                      <a:lnTo>
                        <a:pt x="169" y="476"/>
                      </a:lnTo>
                      <a:lnTo>
                        <a:pt x="173" y="483"/>
                      </a:lnTo>
                      <a:lnTo>
                        <a:pt x="177" y="491"/>
                      </a:lnTo>
                      <a:lnTo>
                        <a:pt x="186" y="498"/>
                      </a:lnTo>
                      <a:lnTo>
                        <a:pt x="188" y="506"/>
                      </a:lnTo>
                      <a:lnTo>
                        <a:pt x="192" y="513"/>
                      </a:lnTo>
                      <a:lnTo>
                        <a:pt x="192" y="517"/>
                      </a:lnTo>
                      <a:lnTo>
                        <a:pt x="196" y="523"/>
                      </a:lnTo>
                      <a:lnTo>
                        <a:pt x="199" y="527"/>
                      </a:lnTo>
                      <a:lnTo>
                        <a:pt x="203" y="528"/>
                      </a:lnTo>
                      <a:lnTo>
                        <a:pt x="211" y="528"/>
                      </a:lnTo>
                      <a:lnTo>
                        <a:pt x="213" y="521"/>
                      </a:lnTo>
                      <a:lnTo>
                        <a:pt x="220" y="515"/>
                      </a:lnTo>
                      <a:lnTo>
                        <a:pt x="222" y="512"/>
                      </a:lnTo>
                      <a:lnTo>
                        <a:pt x="220" y="512"/>
                      </a:lnTo>
                      <a:lnTo>
                        <a:pt x="226" y="510"/>
                      </a:lnTo>
                      <a:lnTo>
                        <a:pt x="226" y="512"/>
                      </a:lnTo>
                      <a:lnTo>
                        <a:pt x="231" y="510"/>
                      </a:lnTo>
                      <a:lnTo>
                        <a:pt x="246" y="504"/>
                      </a:lnTo>
                      <a:lnTo>
                        <a:pt x="260" y="502"/>
                      </a:lnTo>
                      <a:lnTo>
                        <a:pt x="263" y="500"/>
                      </a:lnTo>
                      <a:lnTo>
                        <a:pt x="254" y="498"/>
                      </a:lnTo>
                      <a:lnTo>
                        <a:pt x="265" y="498"/>
                      </a:lnTo>
                      <a:lnTo>
                        <a:pt x="271" y="502"/>
                      </a:lnTo>
                      <a:lnTo>
                        <a:pt x="278" y="506"/>
                      </a:lnTo>
                      <a:lnTo>
                        <a:pt x="284" y="502"/>
                      </a:lnTo>
                      <a:lnTo>
                        <a:pt x="288" y="500"/>
                      </a:lnTo>
                      <a:lnTo>
                        <a:pt x="301" y="506"/>
                      </a:lnTo>
                      <a:lnTo>
                        <a:pt x="305" y="498"/>
                      </a:lnTo>
                      <a:lnTo>
                        <a:pt x="305" y="495"/>
                      </a:lnTo>
                      <a:lnTo>
                        <a:pt x="282" y="335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</p:grpSp>
          <p:sp>
            <p:nvSpPr>
              <p:cNvPr id="94" name="Freeform 84"/>
              <p:cNvSpPr>
                <a:spLocks/>
              </p:cNvSpPr>
              <p:nvPr/>
            </p:nvSpPr>
            <p:spPr bwMode="auto">
              <a:xfrm>
                <a:off x="3695576" y="2665797"/>
                <a:ext cx="693618" cy="224114"/>
              </a:xfrm>
              <a:custGeom>
                <a:avLst/>
                <a:gdLst>
                  <a:gd name="T0" fmla="*/ 487 w 722"/>
                  <a:gd name="T1" fmla="*/ 33 h 257"/>
                  <a:gd name="T2" fmla="*/ 421 w 722"/>
                  <a:gd name="T3" fmla="*/ 39 h 257"/>
                  <a:gd name="T4" fmla="*/ 355 w 722"/>
                  <a:gd name="T5" fmla="*/ 47 h 257"/>
                  <a:gd name="T6" fmla="*/ 271 w 722"/>
                  <a:gd name="T7" fmla="*/ 54 h 257"/>
                  <a:gd name="T8" fmla="*/ 199 w 722"/>
                  <a:gd name="T9" fmla="*/ 62 h 257"/>
                  <a:gd name="T10" fmla="*/ 177 w 722"/>
                  <a:gd name="T11" fmla="*/ 60 h 257"/>
                  <a:gd name="T12" fmla="*/ 183 w 722"/>
                  <a:gd name="T13" fmla="*/ 80 h 257"/>
                  <a:gd name="T14" fmla="*/ 58 w 722"/>
                  <a:gd name="T15" fmla="*/ 96 h 257"/>
                  <a:gd name="T16" fmla="*/ 53 w 722"/>
                  <a:gd name="T17" fmla="*/ 90 h 257"/>
                  <a:gd name="T18" fmla="*/ 57 w 722"/>
                  <a:gd name="T19" fmla="*/ 105 h 257"/>
                  <a:gd name="T20" fmla="*/ 53 w 722"/>
                  <a:gd name="T21" fmla="*/ 114 h 257"/>
                  <a:gd name="T22" fmla="*/ 51 w 722"/>
                  <a:gd name="T23" fmla="*/ 127 h 257"/>
                  <a:gd name="T24" fmla="*/ 43 w 722"/>
                  <a:gd name="T25" fmla="*/ 146 h 257"/>
                  <a:gd name="T26" fmla="*/ 47 w 722"/>
                  <a:gd name="T27" fmla="*/ 156 h 257"/>
                  <a:gd name="T28" fmla="*/ 43 w 722"/>
                  <a:gd name="T29" fmla="*/ 165 h 257"/>
                  <a:gd name="T30" fmla="*/ 30 w 722"/>
                  <a:gd name="T31" fmla="*/ 174 h 257"/>
                  <a:gd name="T32" fmla="*/ 27 w 722"/>
                  <a:gd name="T33" fmla="*/ 180 h 257"/>
                  <a:gd name="T34" fmla="*/ 27 w 722"/>
                  <a:gd name="T35" fmla="*/ 191 h 257"/>
                  <a:gd name="T36" fmla="*/ 19 w 722"/>
                  <a:gd name="T37" fmla="*/ 197 h 257"/>
                  <a:gd name="T38" fmla="*/ 21 w 722"/>
                  <a:gd name="T39" fmla="*/ 210 h 257"/>
                  <a:gd name="T40" fmla="*/ 11 w 722"/>
                  <a:gd name="T41" fmla="*/ 208 h 257"/>
                  <a:gd name="T42" fmla="*/ 15 w 722"/>
                  <a:gd name="T43" fmla="*/ 214 h 257"/>
                  <a:gd name="T44" fmla="*/ 19 w 722"/>
                  <a:gd name="T45" fmla="*/ 240 h 257"/>
                  <a:gd name="T46" fmla="*/ 11 w 722"/>
                  <a:gd name="T47" fmla="*/ 244 h 257"/>
                  <a:gd name="T48" fmla="*/ 0 w 722"/>
                  <a:gd name="T49" fmla="*/ 255 h 257"/>
                  <a:gd name="T50" fmla="*/ 121 w 722"/>
                  <a:gd name="T51" fmla="*/ 248 h 257"/>
                  <a:gd name="T52" fmla="*/ 184 w 722"/>
                  <a:gd name="T53" fmla="*/ 242 h 257"/>
                  <a:gd name="T54" fmla="*/ 310 w 722"/>
                  <a:gd name="T55" fmla="*/ 231 h 257"/>
                  <a:gd name="T56" fmla="*/ 485 w 722"/>
                  <a:gd name="T57" fmla="*/ 208 h 257"/>
                  <a:gd name="T58" fmla="*/ 521 w 722"/>
                  <a:gd name="T59" fmla="*/ 178 h 257"/>
                  <a:gd name="T60" fmla="*/ 540 w 722"/>
                  <a:gd name="T61" fmla="*/ 169 h 257"/>
                  <a:gd name="T62" fmla="*/ 543 w 722"/>
                  <a:gd name="T63" fmla="*/ 152 h 257"/>
                  <a:gd name="T64" fmla="*/ 564 w 722"/>
                  <a:gd name="T65" fmla="*/ 137 h 257"/>
                  <a:gd name="T66" fmla="*/ 583 w 722"/>
                  <a:gd name="T67" fmla="*/ 133 h 257"/>
                  <a:gd name="T68" fmla="*/ 617 w 722"/>
                  <a:gd name="T69" fmla="*/ 105 h 257"/>
                  <a:gd name="T70" fmla="*/ 626 w 722"/>
                  <a:gd name="T71" fmla="*/ 99 h 257"/>
                  <a:gd name="T72" fmla="*/ 637 w 722"/>
                  <a:gd name="T73" fmla="*/ 86 h 257"/>
                  <a:gd name="T74" fmla="*/ 641 w 722"/>
                  <a:gd name="T75" fmla="*/ 77 h 257"/>
                  <a:gd name="T76" fmla="*/ 654 w 722"/>
                  <a:gd name="T77" fmla="*/ 79 h 257"/>
                  <a:gd name="T78" fmla="*/ 666 w 722"/>
                  <a:gd name="T79" fmla="*/ 71 h 257"/>
                  <a:gd name="T80" fmla="*/ 675 w 722"/>
                  <a:gd name="T81" fmla="*/ 60 h 257"/>
                  <a:gd name="T82" fmla="*/ 694 w 722"/>
                  <a:gd name="T83" fmla="*/ 60 h 257"/>
                  <a:gd name="T84" fmla="*/ 705 w 722"/>
                  <a:gd name="T85" fmla="*/ 37 h 257"/>
                  <a:gd name="T86" fmla="*/ 718 w 722"/>
                  <a:gd name="T87" fmla="*/ 28 h 257"/>
                  <a:gd name="T88" fmla="*/ 720 w 722"/>
                  <a:gd name="T89" fmla="*/ 9 h 257"/>
                  <a:gd name="T90" fmla="*/ 713 w 722"/>
                  <a:gd name="T91" fmla="*/ 0 h 257"/>
                  <a:gd name="T92" fmla="*/ 651 w 722"/>
                  <a:gd name="T93" fmla="*/ 11 h 257"/>
                  <a:gd name="T94" fmla="*/ 579 w 722"/>
                  <a:gd name="T95" fmla="*/ 20 h 257"/>
                  <a:gd name="T96" fmla="*/ 543 w 722"/>
                  <a:gd name="T97" fmla="*/ 28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22" h="257">
                    <a:moveTo>
                      <a:pt x="513" y="30"/>
                    </a:moveTo>
                    <a:lnTo>
                      <a:pt x="487" y="33"/>
                    </a:lnTo>
                    <a:lnTo>
                      <a:pt x="459" y="37"/>
                    </a:lnTo>
                    <a:lnTo>
                      <a:pt x="421" y="39"/>
                    </a:lnTo>
                    <a:lnTo>
                      <a:pt x="397" y="43"/>
                    </a:lnTo>
                    <a:lnTo>
                      <a:pt x="355" y="47"/>
                    </a:lnTo>
                    <a:lnTo>
                      <a:pt x="314" y="49"/>
                    </a:lnTo>
                    <a:lnTo>
                      <a:pt x="271" y="54"/>
                    </a:lnTo>
                    <a:lnTo>
                      <a:pt x="235" y="58"/>
                    </a:lnTo>
                    <a:lnTo>
                      <a:pt x="199" y="62"/>
                    </a:lnTo>
                    <a:lnTo>
                      <a:pt x="192" y="60"/>
                    </a:lnTo>
                    <a:lnTo>
                      <a:pt x="177" y="60"/>
                    </a:lnTo>
                    <a:lnTo>
                      <a:pt x="183" y="73"/>
                    </a:lnTo>
                    <a:lnTo>
                      <a:pt x="183" y="80"/>
                    </a:lnTo>
                    <a:lnTo>
                      <a:pt x="64" y="90"/>
                    </a:lnTo>
                    <a:lnTo>
                      <a:pt x="58" y="96"/>
                    </a:lnTo>
                    <a:lnTo>
                      <a:pt x="58" y="90"/>
                    </a:lnTo>
                    <a:lnTo>
                      <a:pt x="53" y="90"/>
                    </a:lnTo>
                    <a:lnTo>
                      <a:pt x="55" y="97"/>
                    </a:lnTo>
                    <a:lnTo>
                      <a:pt x="57" y="105"/>
                    </a:lnTo>
                    <a:lnTo>
                      <a:pt x="49" y="107"/>
                    </a:lnTo>
                    <a:lnTo>
                      <a:pt x="53" y="114"/>
                    </a:lnTo>
                    <a:lnTo>
                      <a:pt x="45" y="122"/>
                    </a:lnTo>
                    <a:lnTo>
                      <a:pt x="51" y="127"/>
                    </a:lnTo>
                    <a:lnTo>
                      <a:pt x="47" y="135"/>
                    </a:lnTo>
                    <a:lnTo>
                      <a:pt x="43" y="146"/>
                    </a:lnTo>
                    <a:lnTo>
                      <a:pt x="45" y="150"/>
                    </a:lnTo>
                    <a:lnTo>
                      <a:pt x="47" y="156"/>
                    </a:lnTo>
                    <a:lnTo>
                      <a:pt x="40" y="159"/>
                    </a:lnTo>
                    <a:lnTo>
                      <a:pt x="43" y="165"/>
                    </a:lnTo>
                    <a:lnTo>
                      <a:pt x="36" y="171"/>
                    </a:lnTo>
                    <a:lnTo>
                      <a:pt x="30" y="174"/>
                    </a:lnTo>
                    <a:lnTo>
                      <a:pt x="27" y="178"/>
                    </a:lnTo>
                    <a:lnTo>
                      <a:pt x="27" y="180"/>
                    </a:lnTo>
                    <a:lnTo>
                      <a:pt x="32" y="186"/>
                    </a:lnTo>
                    <a:lnTo>
                      <a:pt x="27" y="191"/>
                    </a:lnTo>
                    <a:lnTo>
                      <a:pt x="23" y="195"/>
                    </a:lnTo>
                    <a:lnTo>
                      <a:pt x="19" y="197"/>
                    </a:lnTo>
                    <a:lnTo>
                      <a:pt x="23" y="205"/>
                    </a:lnTo>
                    <a:lnTo>
                      <a:pt x="21" y="210"/>
                    </a:lnTo>
                    <a:lnTo>
                      <a:pt x="17" y="206"/>
                    </a:lnTo>
                    <a:lnTo>
                      <a:pt x="11" y="208"/>
                    </a:lnTo>
                    <a:lnTo>
                      <a:pt x="10" y="216"/>
                    </a:lnTo>
                    <a:lnTo>
                      <a:pt x="15" y="214"/>
                    </a:lnTo>
                    <a:lnTo>
                      <a:pt x="15" y="221"/>
                    </a:lnTo>
                    <a:lnTo>
                      <a:pt x="19" y="240"/>
                    </a:lnTo>
                    <a:lnTo>
                      <a:pt x="17" y="242"/>
                    </a:lnTo>
                    <a:lnTo>
                      <a:pt x="11" y="244"/>
                    </a:lnTo>
                    <a:lnTo>
                      <a:pt x="8" y="252"/>
                    </a:lnTo>
                    <a:lnTo>
                      <a:pt x="0" y="255"/>
                    </a:lnTo>
                    <a:lnTo>
                      <a:pt x="0" y="257"/>
                    </a:lnTo>
                    <a:lnTo>
                      <a:pt x="121" y="248"/>
                    </a:lnTo>
                    <a:lnTo>
                      <a:pt x="184" y="242"/>
                    </a:lnTo>
                    <a:lnTo>
                      <a:pt x="184" y="242"/>
                    </a:lnTo>
                    <a:lnTo>
                      <a:pt x="184" y="240"/>
                    </a:lnTo>
                    <a:lnTo>
                      <a:pt x="310" y="231"/>
                    </a:lnTo>
                    <a:lnTo>
                      <a:pt x="408" y="220"/>
                    </a:lnTo>
                    <a:lnTo>
                      <a:pt x="485" y="208"/>
                    </a:lnTo>
                    <a:lnTo>
                      <a:pt x="521" y="206"/>
                    </a:lnTo>
                    <a:lnTo>
                      <a:pt x="521" y="178"/>
                    </a:lnTo>
                    <a:lnTo>
                      <a:pt x="534" y="174"/>
                    </a:lnTo>
                    <a:lnTo>
                      <a:pt x="540" y="169"/>
                    </a:lnTo>
                    <a:lnTo>
                      <a:pt x="542" y="159"/>
                    </a:lnTo>
                    <a:lnTo>
                      <a:pt x="543" y="152"/>
                    </a:lnTo>
                    <a:lnTo>
                      <a:pt x="549" y="144"/>
                    </a:lnTo>
                    <a:lnTo>
                      <a:pt x="564" y="137"/>
                    </a:lnTo>
                    <a:lnTo>
                      <a:pt x="577" y="137"/>
                    </a:lnTo>
                    <a:lnTo>
                      <a:pt x="583" y="133"/>
                    </a:lnTo>
                    <a:lnTo>
                      <a:pt x="604" y="114"/>
                    </a:lnTo>
                    <a:lnTo>
                      <a:pt x="617" y="105"/>
                    </a:lnTo>
                    <a:lnTo>
                      <a:pt x="622" y="105"/>
                    </a:lnTo>
                    <a:lnTo>
                      <a:pt x="626" y="99"/>
                    </a:lnTo>
                    <a:lnTo>
                      <a:pt x="630" y="84"/>
                    </a:lnTo>
                    <a:lnTo>
                      <a:pt x="637" y="86"/>
                    </a:lnTo>
                    <a:lnTo>
                      <a:pt x="637" y="80"/>
                    </a:lnTo>
                    <a:lnTo>
                      <a:pt x="641" y="77"/>
                    </a:lnTo>
                    <a:lnTo>
                      <a:pt x="647" y="73"/>
                    </a:lnTo>
                    <a:lnTo>
                      <a:pt x="654" y="79"/>
                    </a:lnTo>
                    <a:lnTo>
                      <a:pt x="658" y="79"/>
                    </a:lnTo>
                    <a:lnTo>
                      <a:pt x="666" y="71"/>
                    </a:lnTo>
                    <a:lnTo>
                      <a:pt x="668" y="65"/>
                    </a:lnTo>
                    <a:lnTo>
                      <a:pt x="675" y="60"/>
                    </a:lnTo>
                    <a:lnTo>
                      <a:pt x="688" y="54"/>
                    </a:lnTo>
                    <a:lnTo>
                      <a:pt x="694" y="60"/>
                    </a:lnTo>
                    <a:lnTo>
                      <a:pt x="699" y="52"/>
                    </a:lnTo>
                    <a:lnTo>
                      <a:pt x="705" y="37"/>
                    </a:lnTo>
                    <a:lnTo>
                      <a:pt x="711" y="32"/>
                    </a:lnTo>
                    <a:lnTo>
                      <a:pt x="718" y="28"/>
                    </a:lnTo>
                    <a:lnTo>
                      <a:pt x="720" y="17"/>
                    </a:lnTo>
                    <a:lnTo>
                      <a:pt x="720" y="9"/>
                    </a:lnTo>
                    <a:lnTo>
                      <a:pt x="722" y="0"/>
                    </a:lnTo>
                    <a:lnTo>
                      <a:pt x="713" y="0"/>
                    </a:lnTo>
                    <a:lnTo>
                      <a:pt x="686" y="7"/>
                    </a:lnTo>
                    <a:lnTo>
                      <a:pt x="651" y="11"/>
                    </a:lnTo>
                    <a:lnTo>
                      <a:pt x="594" y="20"/>
                    </a:lnTo>
                    <a:lnTo>
                      <a:pt x="579" y="20"/>
                    </a:lnTo>
                    <a:lnTo>
                      <a:pt x="553" y="24"/>
                    </a:lnTo>
                    <a:lnTo>
                      <a:pt x="543" y="28"/>
                    </a:lnTo>
                    <a:lnTo>
                      <a:pt x="513" y="3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95" name="Freeform 85"/>
              <p:cNvSpPr>
                <a:spLocks/>
              </p:cNvSpPr>
              <p:nvPr/>
            </p:nvSpPr>
            <p:spPr bwMode="auto">
              <a:xfrm>
                <a:off x="3746493" y="2737304"/>
                <a:ext cx="4803" cy="6976"/>
              </a:xfrm>
              <a:custGeom>
                <a:avLst/>
                <a:gdLst>
                  <a:gd name="T0" fmla="*/ 0 w 5"/>
                  <a:gd name="T1" fmla="*/ 8 h 8"/>
                  <a:gd name="T2" fmla="*/ 5 w 5"/>
                  <a:gd name="T3" fmla="*/ 8 h 8"/>
                  <a:gd name="T4" fmla="*/ 4 w 5"/>
                  <a:gd name="T5" fmla="*/ 0 h 8"/>
                  <a:gd name="T6" fmla="*/ 0 w 5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8">
                    <a:moveTo>
                      <a:pt x="0" y="8"/>
                    </a:moveTo>
                    <a:lnTo>
                      <a:pt x="5" y="8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96" name="Freeform 86"/>
              <p:cNvSpPr>
                <a:spLocks/>
              </p:cNvSpPr>
              <p:nvPr/>
            </p:nvSpPr>
            <p:spPr bwMode="auto">
              <a:xfrm>
                <a:off x="3746493" y="2737304"/>
                <a:ext cx="4803" cy="6976"/>
              </a:xfrm>
              <a:custGeom>
                <a:avLst/>
                <a:gdLst>
                  <a:gd name="T0" fmla="*/ 0 w 5"/>
                  <a:gd name="T1" fmla="*/ 8 h 8"/>
                  <a:gd name="T2" fmla="*/ 5 w 5"/>
                  <a:gd name="T3" fmla="*/ 8 h 8"/>
                  <a:gd name="T4" fmla="*/ 4 w 5"/>
                  <a:gd name="T5" fmla="*/ 0 h 8"/>
                  <a:gd name="T6" fmla="*/ 0 w 5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8">
                    <a:moveTo>
                      <a:pt x="0" y="8"/>
                    </a:moveTo>
                    <a:lnTo>
                      <a:pt x="5" y="8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97" name="Freeform 87"/>
              <p:cNvSpPr>
                <a:spLocks/>
              </p:cNvSpPr>
              <p:nvPr/>
            </p:nvSpPr>
            <p:spPr bwMode="auto">
              <a:xfrm>
                <a:off x="3757060" y="2460868"/>
                <a:ext cx="592746" cy="283413"/>
              </a:xfrm>
              <a:custGeom>
                <a:avLst/>
                <a:gdLst>
                  <a:gd name="T0" fmla="*/ 568 w 617"/>
                  <a:gd name="T1" fmla="*/ 103 h 325"/>
                  <a:gd name="T2" fmla="*/ 555 w 617"/>
                  <a:gd name="T3" fmla="*/ 67 h 325"/>
                  <a:gd name="T4" fmla="*/ 551 w 617"/>
                  <a:gd name="T5" fmla="*/ 52 h 325"/>
                  <a:gd name="T6" fmla="*/ 532 w 617"/>
                  <a:gd name="T7" fmla="*/ 39 h 325"/>
                  <a:gd name="T8" fmla="*/ 513 w 617"/>
                  <a:gd name="T9" fmla="*/ 24 h 325"/>
                  <a:gd name="T10" fmla="*/ 495 w 617"/>
                  <a:gd name="T11" fmla="*/ 37 h 325"/>
                  <a:gd name="T12" fmla="*/ 472 w 617"/>
                  <a:gd name="T13" fmla="*/ 34 h 325"/>
                  <a:gd name="T14" fmla="*/ 455 w 617"/>
                  <a:gd name="T15" fmla="*/ 41 h 325"/>
                  <a:gd name="T16" fmla="*/ 423 w 617"/>
                  <a:gd name="T17" fmla="*/ 32 h 325"/>
                  <a:gd name="T18" fmla="*/ 401 w 617"/>
                  <a:gd name="T19" fmla="*/ 9 h 325"/>
                  <a:gd name="T20" fmla="*/ 367 w 617"/>
                  <a:gd name="T21" fmla="*/ 0 h 325"/>
                  <a:gd name="T22" fmla="*/ 357 w 617"/>
                  <a:gd name="T23" fmla="*/ 17 h 325"/>
                  <a:gd name="T24" fmla="*/ 361 w 617"/>
                  <a:gd name="T25" fmla="*/ 37 h 325"/>
                  <a:gd name="T26" fmla="*/ 325 w 617"/>
                  <a:gd name="T27" fmla="*/ 47 h 325"/>
                  <a:gd name="T28" fmla="*/ 312 w 617"/>
                  <a:gd name="T29" fmla="*/ 58 h 325"/>
                  <a:gd name="T30" fmla="*/ 308 w 617"/>
                  <a:gd name="T31" fmla="*/ 81 h 325"/>
                  <a:gd name="T32" fmla="*/ 291 w 617"/>
                  <a:gd name="T33" fmla="*/ 103 h 325"/>
                  <a:gd name="T34" fmla="*/ 280 w 617"/>
                  <a:gd name="T35" fmla="*/ 124 h 325"/>
                  <a:gd name="T36" fmla="*/ 260 w 617"/>
                  <a:gd name="T37" fmla="*/ 133 h 325"/>
                  <a:gd name="T38" fmla="*/ 239 w 617"/>
                  <a:gd name="T39" fmla="*/ 118 h 325"/>
                  <a:gd name="T40" fmla="*/ 229 w 617"/>
                  <a:gd name="T41" fmla="*/ 135 h 325"/>
                  <a:gd name="T42" fmla="*/ 224 w 617"/>
                  <a:gd name="T43" fmla="*/ 156 h 325"/>
                  <a:gd name="T44" fmla="*/ 205 w 617"/>
                  <a:gd name="T45" fmla="*/ 143 h 325"/>
                  <a:gd name="T46" fmla="*/ 188 w 617"/>
                  <a:gd name="T47" fmla="*/ 158 h 325"/>
                  <a:gd name="T48" fmla="*/ 177 w 617"/>
                  <a:gd name="T49" fmla="*/ 161 h 325"/>
                  <a:gd name="T50" fmla="*/ 139 w 617"/>
                  <a:gd name="T51" fmla="*/ 158 h 325"/>
                  <a:gd name="T52" fmla="*/ 134 w 617"/>
                  <a:gd name="T53" fmla="*/ 159 h 325"/>
                  <a:gd name="T54" fmla="*/ 117 w 617"/>
                  <a:gd name="T55" fmla="*/ 169 h 325"/>
                  <a:gd name="T56" fmla="*/ 105 w 617"/>
                  <a:gd name="T57" fmla="*/ 176 h 325"/>
                  <a:gd name="T58" fmla="*/ 100 w 617"/>
                  <a:gd name="T59" fmla="*/ 197 h 325"/>
                  <a:gd name="T60" fmla="*/ 87 w 617"/>
                  <a:gd name="T61" fmla="*/ 214 h 325"/>
                  <a:gd name="T62" fmla="*/ 70 w 617"/>
                  <a:gd name="T63" fmla="*/ 229 h 325"/>
                  <a:gd name="T64" fmla="*/ 79 w 617"/>
                  <a:gd name="T65" fmla="*/ 248 h 325"/>
                  <a:gd name="T66" fmla="*/ 62 w 617"/>
                  <a:gd name="T67" fmla="*/ 252 h 325"/>
                  <a:gd name="T68" fmla="*/ 34 w 617"/>
                  <a:gd name="T69" fmla="*/ 244 h 325"/>
                  <a:gd name="T70" fmla="*/ 17 w 617"/>
                  <a:gd name="T71" fmla="*/ 267 h 325"/>
                  <a:gd name="T72" fmla="*/ 21 w 617"/>
                  <a:gd name="T73" fmla="*/ 284 h 325"/>
                  <a:gd name="T74" fmla="*/ 21 w 617"/>
                  <a:gd name="T75" fmla="*/ 306 h 325"/>
                  <a:gd name="T76" fmla="*/ 2 w 617"/>
                  <a:gd name="T77" fmla="*/ 315 h 325"/>
                  <a:gd name="T78" fmla="*/ 119 w 617"/>
                  <a:gd name="T79" fmla="*/ 308 h 325"/>
                  <a:gd name="T80" fmla="*/ 135 w 617"/>
                  <a:gd name="T81" fmla="*/ 297 h 325"/>
                  <a:gd name="T82" fmla="*/ 250 w 617"/>
                  <a:gd name="T83" fmla="*/ 284 h 325"/>
                  <a:gd name="T84" fmla="*/ 357 w 617"/>
                  <a:gd name="T85" fmla="*/ 274 h 325"/>
                  <a:gd name="T86" fmla="*/ 449 w 617"/>
                  <a:gd name="T87" fmla="*/ 265 h 325"/>
                  <a:gd name="T88" fmla="*/ 502 w 617"/>
                  <a:gd name="T89" fmla="*/ 252 h 325"/>
                  <a:gd name="T90" fmla="*/ 532 w 617"/>
                  <a:gd name="T91" fmla="*/ 237 h 325"/>
                  <a:gd name="T92" fmla="*/ 547 w 617"/>
                  <a:gd name="T93" fmla="*/ 221 h 325"/>
                  <a:gd name="T94" fmla="*/ 562 w 617"/>
                  <a:gd name="T95" fmla="*/ 203 h 325"/>
                  <a:gd name="T96" fmla="*/ 590 w 617"/>
                  <a:gd name="T97" fmla="*/ 171 h 325"/>
                  <a:gd name="T98" fmla="*/ 588 w 617"/>
                  <a:gd name="T99" fmla="*/ 12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17" h="325">
                    <a:moveTo>
                      <a:pt x="588" y="128"/>
                    </a:moveTo>
                    <a:lnTo>
                      <a:pt x="575" y="109"/>
                    </a:lnTo>
                    <a:lnTo>
                      <a:pt x="568" y="103"/>
                    </a:lnTo>
                    <a:lnTo>
                      <a:pt x="566" y="96"/>
                    </a:lnTo>
                    <a:lnTo>
                      <a:pt x="551" y="81"/>
                    </a:lnTo>
                    <a:lnTo>
                      <a:pt x="555" y="67"/>
                    </a:lnTo>
                    <a:lnTo>
                      <a:pt x="555" y="60"/>
                    </a:lnTo>
                    <a:lnTo>
                      <a:pt x="551" y="58"/>
                    </a:lnTo>
                    <a:lnTo>
                      <a:pt x="551" y="52"/>
                    </a:lnTo>
                    <a:lnTo>
                      <a:pt x="545" y="47"/>
                    </a:lnTo>
                    <a:lnTo>
                      <a:pt x="540" y="39"/>
                    </a:lnTo>
                    <a:lnTo>
                      <a:pt x="532" y="39"/>
                    </a:lnTo>
                    <a:lnTo>
                      <a:pt x="526" y="34"/>
                    </a:lnTo>
                    <a:lnTo>
                      <a:pt x="521" y="20"/>
                    </a:lnTo>
                    <a:lnTo>
                      <a:pt x="513" y="24"/>
                    </a:lnTo>
                    <a:lnTo>
                      <a:pt x="506" y="32"/>
                    </a:lnTo>
                    <a:lnTo>
                      <a:pt x="502" y="37"/>
                    </a:lnTo>
                    <a:lnTo>
                      <a:pt x="495" y="37"/>
                    </a:lnTo>
                    <a:lnTo>
                      <a:pt x="489" y="41"/>
                    </a:lnTo>
                    <a:lnTo>
                      <a:pt x="481" y="35"/>
                    </a:lnTo>
                    <a:lnTo>
                      <a:pt x="472" y="34"/>
                    </a:lnTo>
                    <a:lnTo>
                      <a:pt x="466" y="35"/>
                    </a:lnTo>
                    <a:lnTo>
                      <a:pt x="461" y="41"/>
                    </a:lnTo>
                    <a:lnTo>
                      <a:pt x="455" y="41"/>
                    </a:lnTo>
                    <a:lnTo>
                      <a:pt x="440" y="32"/>
                    </a:lnTo>
                    <a:lnTo>
                      <a:pt x="436" y="30"/>
                    </a:lnTo>
                    <a:lnTo>
                      <a:pt x="423" y="32"/>
                    </a:lnTo>
                    <a:lnTo>
                      <a:pt x="416" y="30"/>
                    </a:lnTo>
                    <a:lnTo>
                      <a:pt x="404" y="17"/>
                    </a:lnTo>
                    <a:lnTo>
                      <a:pt x="401" y="9"/>
                    </a:lnTo>
                    <a:lnTo>
                      <a:pt x="384" y="2"/>
                    </a:lnTo>
                    <a:lnTo>
                      <a:pt x="372" y="5"/>
                    </a:lnTo>
                    <a:lnTo>
                      <a:pt x="367" y="0"/>
                    </a:lnTo>
                    <a:lnTo>
                      <a:pt x="357" y="5"/>
                    </a:lnTo>
                    <a:lnTo>
                      <a:pt x="354" y="9"/>
                    </a:lnTo>
                    <a:lnTo>
                      <a:pt x="357" y="17"/>
                    </a:lnTo>
                    <a:lnTo>
                      <a:pt x="355" y="24"/>
                    </a:lnTo>
                    <a:lnTo>
                      <a:pt x="363" y="32"/>
                    </a:lnTo>
                    <a:lnTo>
                      <a:pt x="361" y="37"/>
                    </a:lnTo>
                    <a:lnTo>
                      <a:pt x="346" y="41"/>
                    </a:lnTo>
                    <a:lnTo>
                      <a:pt x="333" y="52"/>
                    </a:lnTo>
                    <a:lnTo>
                      <a:pt x="325" y="47"/>
                    </a:lnTo>
                    <a:lnTo>
                      <a:pt x="318" y="50"/>
                    </a:lnTo>
                    <a:lnTo>
                      <a:pt x="312" y="50"/>
                    </a:lnTo>
                    <a:lnTo>
                      <a:pt x="312" y="58"/>
                    </a:lnTo>
                    <a:lnTo>
                      <a:pt x="316" y="65"/>
                    </a:lnTo>
                    <a:lnTo>
                      <a:pt x="312" y="73"/>
                    </a:lnTo>
                    <a:lnTo>
                      <a:pt x="308" y="81"/>
                    </a:lnTo>
                    <a:lnTo>
                      <a:pt x="301" y="84"/>
                    </a:lnTo>
                    <a:lnTo>
                      <a:pt x="299" y="97"/>
                    </a:lnTo>
                    <a:lnTo>
                      <a:pt x="291" y="103"/>
                    </a:lnTo>
                    <a:lnTo>
                      <a:pt x="284" y="103"/>
                    </a:lnTo>
                    <a:lnTo>
                      <a:pt x="280" y="116"/>
                    </a:lnTo>
                    <a:lnTo>
                      <a:pt x="280" y="124"/>
                    </a:lnTo>
                    <a:lnTo>
                      <a:pt x="278" y="131"/>
                    </a:lnTo>
                    <a:lnTo>
                      <a:pt x="273" y="135"/>
                    </a:lnTo>
                    <a:lnTo>
                      <a:pt x="260" y="133"/>
                    </a:lnTo>
                    <a:lnTo>
                      <a:pt x="252" y="131"/>
                    </a:lnTo>
                    <a:lnTo>
                      <a:pt x="246" y="120"/>
                    </a:lnTo>
                    <a:lnTo>
                      <a:pt x="239" y="118"/>
                    </a:lnTo>
                    <a:lnTo>
                      <a:pt x="243" y="124"/>
                    </a:lnTo>
                    <a:lnTo>
                      <a:pt x="235" y="129"/>
                    </a:lnTo>
                    <a:lnTo>
                      <a:pt x="229" y="135"/>
                    </a:lnTo>
                    <a:lnTo>
                      <a:pt x="231" y="143"/>
                    </a:lnTo>
                    <a:lnTo>
                      <a:pt x="226" y="150"/>
                    </a:lnTo>
                    <a:lnTo>
                      <a:pt x="224" y="156"/>
                    </a:lnTo>
                    <a:lnTo>
                      <a:pt x="216" y="152"/>
                    </a:lnTo>
                    <a:lnTo>
                      <a:pt x="211" y="150"/>
                    </a:lnTo>
                    <a:lnTo>
                      <a:pt x="205" y="143"/>
                    </a:lnTo>
                    <a:lnTo>
                      <a:pt x="199" y="148"/>
                    </a:lnTo>
                    <a:lnTo>
                      <a:pt x="192" y="152"/>
                    </a:lnTo>
                    <a:lnTo>
                      <a:pt x="188" y="158"/>
                    </a:lnTo>
                    <a:lnTo>
                      <a:pt x="188" y="161"/>
                    </a:lnTo>
                    <a:lnTo>
                      <a:pt x="184" y="167"/>
                    </a:lnTo>
                    <a:lnTo>
                      <a:pt x="177" y="161"/>
                    </a:lnTo>
                    <a:lnTo>
                      <a:pt x="156" y="154"/>
                    </a:lnTo>
                    <a:lnTo>
                      <a:pt x="149" y="158"/>
                    </a:lnTo>
                    <a:lnTo>
                      <a:pt x="139" y="158"/>
                    </a:lnTo>
                    <a:lnTo>
                      <a:pt x="143" y="165"/>
                    </a:lnTo>
                    <a:lnTo>
                      <a:pt x="135" y="167"/>
                    </a:lnTo>
                    <a:lnTo>
                      <a:pt x="134" y="159"/>
                    </a:lnTo>
                    <a:lnTo>
                      <a:pt x="128" y="163"/>
                    </a:lnTo>
                    <a:lnTo>
                      <a:pt x="113" y="161"/>
                    </a:lnTo>
                    <a:lnTo>
                      <a:pt x="117" y="169"/>
                    </a:lnTo>
                    <a:lnTo>
                      <a:pt x="113" y="175"/>
                    </a:lnTo>
                    <a:lnTo>
                      <a:pt x="105" y="175"/>
                    </a:lnTo>
                    <a:lnTo>
                      <a:pt x="105" y="176"/>
                    </a:lnTo>
                    <a:lnTo>
                      <a:pt x="102" y="184"/>
                    </a:lnTo>
                    <a:lnTo>
                      <a:pt x="98" y="190"/>
                    </a:lnTo>
                    <a:lnTo>
                      <a:pt x="100" y="197"/>
                    </a:lnTo>
                    <a:lnTo>
                      <a:pt x="104" y="205"/>
                    </a:lnTo>
                    <a:lnTo>
                      <a:pt x="100" y="210"/>
                    </a:lnTo>
                    <a:lnTo>
                      <a:pt x="87" y="214"/>
                    </a:lnTo>
                    <a:lnTo>
                      <a:pt x="79" y="220"/>
                    </a:lnTo>
                    <a:lnTo>
                      <a:pt x="73" y="221"/>
                    </a:lnTo>
                    <a:lnTo>
                      <a:pt x="70" y="229"/>
                    </a:lnTo>
                    <a:lnTo>
                      <a:pt x="72" y="235"/>
                    </a:lnTo>
                    <a:lnTo>
                      <a:pt x="77" y="242"/>
                    </a:lnTo>
                    <a:lnTo>
                      <a:pt x="79" y="248"/>
                    </a:lnTo>
                    <a:lnTo>
                      <a:pt x="73" y="257"/>
                    </a:lnTo>
                    <a:lnTo>
                      <a:pt x="68" y="255"/>
                    </a:lnTo>
                    <a:lnTo>
                      <a:pt x="62" y="252"/>
                    </a:lnTo>
                    <a:lnTo>
                      <a:pt x="49" y="248"/>
                    </a:lnTo>
                    <a:lnTo>
                      <a:pt x="41" y="244"/>
                    </a:lnTo>
                    <a:lnTo>
                      <a:pt x="34" y="244"/>
                    </a:lnTo>
                    <a:lnTo>
                      <a:pt x="28" y="246"/>
                    </a:lnTo>
                    <a:lnTo>
                      <a:pt x="17" y="259"/>
                    </a:lnTo>
                    <a:lnTo>
                      <a:pt x="17" y="267"/>
                    </a:lnTo>
                    <a:lnTo>
                      <a:pt x="21" y="270"/>
                    </a:lnTo>
                    <a:lnTo>
                      <a:pt x="23" y="276"/>
                    </a:lnTo>
                    <a:lnTo>
                      <a:pt x="21" y="284"/>
                    </a:lnTo>
                    <a:lnTo>
                      <a:pt x="23" y="293"/>
                    </a:lnTo>
                    <a:lnTo>
                      <a:pt x="17" y="299"/>
                    </a:lnTo>
                    <a:lnTo>
                      <a:pt x="21" y="306"/>
                    </a:lnTo>
                    <a:lnTo>
                      <a:pt x="17" y="315"/>
                    </a:lnTo>
                    <a:lnTo>
                      <a:pt x="10" y="314"/>
                    </a:lnTo>
                    <a:lnTo>
                      <a:pt x="2" y="315"/>
                    </a:lnTo>
                    <a:lnTo>
                      <a:pt x="0" y="325"/>
                    </a:lnTo>
                    <a:lnTo>
                      <a:pt x="119" y="315"/>
                    </a:lnTo>
                    <a:lnTo>
                      <a:pt x="119" y="308"/>
                    </a:lnTo>
                    <a:lnTo>
                      <a:pt x="113" y="295"/>
                    </a:lnTo>
                    <a:lnTo>
                      <a:pt x="128" y="295"/>
                    </a:lnTo>
                    <a:lnTo>
                      <a:pt x="135" y="297"/>
                    </a:lnTo>
                    <a:lnTo>
                      <a:pt x="171" y="293"/>
                    </a:lnTo>
                    <a:lnTo>
                      <a:pt x="207" y="289"/>
                    </a:lnTo>
                    <a:lnTo>
                      <a:pt x="250" y="284"/>
                    </a:lnTo>
                    <a:lnTo>
                      <a:pt x="291" y="282"/>
                    </a:lnTo>
                    <a:lnTo>
                      <a:pt x="333" y="278"/>
                    </a:lnTo>
                    <a:lnTo>
                      <a:pt x="357" y="274"/>
                    </a:lnTo>
                    <a:lnTo>
                      <a:pt x="395" y="272"/>
                    </a:lnTo>
                    <a:lnTo>
                      <a:pt x="423" y="268"/>
                    </a:lnTo>
                    <a:lnTo>
                      <a:pt x="449" y="265"/>
                    </a:lnTo>
                    <a:lnTo>
                      <a:pt x="479" y="263"/>
                    </a:lnTo>
                    <a:lnTo>
                      <a:pt x="489" y="259"/>
                    </a:lnTo>
                    <a:lnTo>
                      <a:pt x="502" y="252"/>
                    </a:lnTo>
                    <a:lnTo>
                      <a:pt x="510" y="250"/>
                    </a:lnTo>
                    <a:lnTo>
                      <a:pt x="517" y="244"/>
                    </a:lnTo>
                    <a:lnTo>
                      <a:pt x="532" y="237"/>
                    </a:lnTo>
                    <a:lnTo>
                      <a:pt x="534" y="231"/>
                    </a:lnTo>
                    <a:lnTo>
                      <a:pt x="542" y="225"/>
                    </a:lnTo>
                    <a:lnTo>
                      <a:pt x="547" y="221"/>
                    </a:lnTo>
                    <a:lnTo>
                      <a:pt x="553" y="214"/>
                    </a:lnTo>
                    <a:lnTo>
                      <a:pt x="553" y="208"/>
                    </a:lnTo>
                    <a:lnTo>
                      <a:pt x="562" y="203"/>
                    </a:lnTo>
                    <a:lnTo>
                      <a:pt x="562" y="195"/>
                    </a:lnTo>
                    <a:lnTo>
                      <a:pt x="566" y="188"/>
                    </a:lnTo>
                    <a:lnTo>
                      <a:pt x="590" y="171"/>
                    </a:lnTo>
                    <a:lnTo>
                      <a:pt x="617" y="139"/>
                    </a:lnTo>
                    <a:lnTo>
                      <a:pt x="604" y="139"/>
                    </a:lnTo>
                    <a:lnTo>
                      <a:pt x="588" y="12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98" name="Freeform 88"/>
              <p:cNvSpPr>
                <a:spLocks/>
              </p:cNvSpPr>
              <p:nvPr/>
            </p:nvSpPr>
            <p:spPr bwMode="auto">
              <a:xfrm>
                <a:off x="3834876" y="1902761"/>
                <a:ext cx="26899" cy="46218"/>
              </a:xfrm>
              <a:custGeom>
                <a:avLst/>
                <a:gdLst>
                  <a:gd name="T0" fmla="*/ 26 w 28"/>
                  <a:gd name="T1" fmla="*/ 0 h 53"/>
                  <a:gd name="T2" fmla="*/ 21 w 28"/>
                  <a:gd name="T3" fmla="*/ 6 h 53"/>
                  <a:gd name="T4" fmla="*/ 17 w 28"/>
                  <a:gd name="T5" fmla="*/ 14 h 53"/>
                  <a:gd name="T6" fmla="*/ 9 w 28"/>
                  <a:gd name="T7" fmla="*/ 19 h 53"/>
                  <a:gd name="T8" fmla="*/ 9 w 28"/>
                  <a:gd name="T9" fmla="*/ 27 h 53"/>
                  <a:gd name="T10" fmla="*/ 4 w 28"/>
                  <a:gd name="T11" fmla="*/ 34 h 53"/>
                  <a:gd name="T12" fmla="*/ 0 w 28"/>
                  <a:gd name="T13" fmla="*/ 44 h 53"/>
                  <a:gd name="T14" fmla="*/ 4 w 28"/>
                  <a:gd name="T15" fmla="*/ 51 h 53"/>
                  <a:gd name="T16" fmla="*/ 11 w 28"/>
                  <a:gd name="T17" fmla="*/ 53 h 53"/>
                  <a:gd name="T18" fmla="*/ 15 w 28"/>
                  <a:gd name="T19" fmla="*/ 46 h 53"/>
                  <a:gd name="T20" fmla="*/ 19 w 28"/>
                  <a:gd name="T21" fmla="*/ 40 h 53"/>
                  <a:gd name="T22" fmla="*/ 19 w 28"/>
                  <a:gd name="T23" fmla="*/ 32 h 53"/>
                  <a:gd name="T24" fmla="*/ 24 w 28"/>
                  <a:gd name="T25" fmla="*/ 23 h 53"/>
                  <a:gd name="T26" fmla="*/ 23 w 28"/>
                  <a:gd name="T27" fmla="*/ 17 h 53"/>
                  <a:gd name="T28" fmla="*/ 28 w 28"/>
                  <a:gd name="T29" fmla="*/ 2 h 53"/>
                  <a:gd name="T30" fmla="*/ 26 w 28"/>
                  <a:gd name="T31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" h="53">
                    <a:moveTo>
                      <a:pt x="26" y="0"/>
                    </a:moveTo>
                    <a:lnTo>
                      <a:pt x="21" y="6"/>
                    </a:lnTo>
                    <a:lnTo>
                      <a:pt x="17" y="14"/>
                    </a:lnTo>
                    <a:lnTo>
                      <a:pt x="9" y="19"/>
                    </a:lnTo>
                    <a:lnTo>
                      <a:pt x="9" y="27"/>
                    </a:lnTo>
                    <a:lnTo>
                      <a:pt x="4" y="34"/>
                    </a:lnTo>
                    <a:lnTo>
                      <a:pt x="0" y="44"/>
                    </a:lnTo>
                    <a:lnTo>
                      <a:pt x="4" y="51"/>
                    </a:lnTo>
                    <a:lnTo>
                      <a:pt x="11" y="53"/>
                    </a:lnTo>
                    <a:lnTo>
                      <a:pt x="15" y="46"/>
                    </a:lnTo>
                    <a:lnTo>
                      <a:pt x="19" y="40"/>
                    </a:lnTo>
                    <a:lnTo>
                      <a:pt x="19" y="32"/>
                    </a:lnTo>
                    <a:lnTo>
                      <a:pt x="24" y="23"/>
                    </a:lnTo>
                    <a:lnTo>
                      <a:pt x="23" y="17"/>
                    </a:lnTo>
                    <a:lnTo>
                      <a:pt x="28" y="2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99" name="Freeform 89"/>
              <p:cNvSpPr>
                <a:spLocks/>
              </p:cNvSpPr>
              <p:nvPr/>
            </p:nvSpPr>
            <p:spPr bwMode="auto">
              <a:xfrm>
                <a:off x="3834876" y="1902761"/>
                <a:ext cx="26899" cy="46218"/>
              </a:xfrm>
              <a:custGeom>
                <a:avLst/>
                <a:gdLst>
                  <a:gd name="T0" fmla="*/ 26 w 28"/>
                  <a:gd name="T1" fmla="*/ 0 h 53"/>
                  <a:gd name="T2" fmla="*/ 21 w 28"/>
                  <a:gd name="T3" fmla="*/ 6 h 53"/>
                  <a:gd name="T4" fmla="*/ 17 w 28"/>
                  <a:gd name="T5" fmla="*/ 14 h 53"/>
                  <a:gd name="T6" fmla="*/ 9 w 28"/>
                  <a:gd name="T7" fmla="*/ 19 h 53"/>
                  <a:gd name="T8" fmla="*/ 9 w 28"/>
                  <a:gd name="T9" fmla="*/ 27 h 53"/>
                  <a:gd name="T10" fmla="*/ 4 w 28"/>
                  <a:gd name="T11" fmla="*/ 34 h 53"/>
                  <a:gd name="T12" fmla="*/ 0 w 28"/>
                  <a:gd name="T13" fmla="*/ 44 h 53"/>
                  <a:gd name="T14" fmla="*/ 4 w 28"/>
                  <a:gd name="T15" fmla="*/ 51 h 53"/>
                  <a:gd name="T16" fmla="*/ 11 w 28"/>
                  <a:gd name="T17" fmla="*/ 53 h 53"/>
                  <a:gd name="T18" fmla="*/ 15 w 28"/>
                  <a:gd name="T19" fmla="*/ 46 h 53"/>
                  <a:gd name="T20" fmla="*/ 19 w 28"/>
                  <a:gd name="T21" fmla="*/ 40 h 53"/>
                  <a:gd name="T22" fmla="*/ 19 w 28"/>
                  <a:gd name="T23" fmla="*/ 32 h 53"/>
                  <a:gd name="T24" fmla="*/ 24 w 28"/>
                  <a:gd name="T25" fmla="*/ 23 h 53"/>
                  <a:gd name="T26" fmla="*/ 23 w 28"/>
                  <a:gd name="T27" fmla="*/ 17 h 53"/>
                  <a:gd name="T28" fmla="*/ 28 w 28"/>
                  <a:gd name="T29" fmla="*/ 2 h 53"/>
                  <a:gd name="T30" fmla="*/ 26 w 28"/>
                  <a:gd name="T31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" h="53">
                    <a:moveTo>
                      <a:pt x="26" y="0"/>
                    </a:moveTo>
                    <a:lnTo>
                      <a:pt x="21" y="6"/>
                    </a:lnTo>
                    <a:lnTo>
                      <a:pt x="17" y="14"/>
                    </a:lnTo>
                    <a:lnTo>
                      <a:pt x="9" y="19"/>
                    </a:lnTo>
                    <a:lnTo>
                      <a:pt x="9" y="27"/>
                    </a:lnTo>
                    <a:lnTo>
                      <a:pt x="4" y="34"/>
                    </a:lnTo>
                    <a:lnTo>
                      <a:pt x="0" y="44"/>
                    </a:lnTo>
                    <a:lnTo>
                      <a:pt x="4" y="51"/>
                    </a:lnTo>
                    <a:lnTo>
                      <a:pt x="11" y="53"/>
                    </a:lnTo>
                    <a:lnTo>
                      <a:pt x="15" y="46"/>
                    </a:lnTo>
                    <a:lnTo>
                      <a:pt x="19" y="40"/>
                    </a:lnTo>
                    <a:lnTo>
                      <a:pt x="19" y="32"/>
                    </a:lnTo>
                    <a:lnTo>
                      <a:pt x="24" y="23"/>
                    </a:lnTo>
                    <a:lnTo>
                      <a:pt x="23" y="17"/>
                    </a:lnTo>
                    <a:lnTo>
                      <a:pt x="28" y="2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100" name="Freeform 90"/>
              <p:cNvSpPr>
                <a:spLocks/>
              </p:cNvSpPr>
              <p:nvPr/>
            </p:nvSpPr>
            <p:spPr bwMode="auto">
              <a:xfrm>
                <a:off x="3957845" y="1848695"/>
                <a:ext cx="6725" cy="14825"/>
              </a:xfrm>
              <a:custGeom>
                <a:avLst/>
                <a:gdLst>
                  <a:gd name="T0" fmla="*/ 2 w 7"/>
                  <a:gd name="T1" fmla="*/ 4 h 17"/>
                  <a:gd name="T2" fmla="*/ 0 w 7"/>
                  <a:gd name="T3" fmla="*/ 10 h 17"/>
                  <a:gd name="T4" fmla="*/ 0 w 7"/>
                  <a:gd name="T5" fmla="*/ 17 h 17"/>
                  <a:gd name="T6" fmla="*/ 7 w 7"/>
                  <a:gd name="T7" fmla="*/ 15 h 17"/>
                  <a:gd name="T8" fmla="*/ 7 w 7"/>
                  <a:gd name="T9" fmla="*/ 2 h 17"/>
                  <a:gd name="T10" fmla="*/ 7 w 7"/>
                  <a:gd name="T11" fmla="*/ 0 h 17"/>
                  <a:gd name="T12" fmla="*/ 2 w 7"/>
                  <a:gd name="T13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7">
                    <a:moveTo>
                      <a:pt x="2" y="4"/>
                    </a:moveTo>
                    <a:lnTo>
                      <a:pt x="0" y="10"/>
                    </a:lnTo>
                    <a:lnTo>
                      <a:pt x="0" y="17"/>
                    </a:lnTo>
                    <a:lnTo>
                      <a:pt x="7" y="15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101" name="Freeform 92"/>
              <p:cNvSpPr>
                <a:spLocks/>
              </p:cNvSpPr>
              <p:nvPr/>
            </p:nvSpPr>
            <p:spPr bwMode="auto">
              <a:xfrm>
                <a:off x="4076970" y="1801605"/>
                <a:ext cx="26899" cy="16569"/>
              </a:xfrm>
              <a:custGeom>
                <a:avLst/>
                <a:gdLst>
                  <a:gd name="T0" fmla="*/ 7 w 28"/>
                  <a:gd name="T1" fmla="*/ 19 h 19"/>
                  <a:gd name="T2" fmla="*/ 21 w 28"/>
                  <a:gd name="T3" fmla="*/ 17 h 19"/>
                  <a:gd name="T4" fmla="*/ 28 w 28"/>
                  <a:gd name="T5" fmla="*/ 13 h 19"/>
                  <a:gd name="T6" fmla="*/ 24 w 28"/>
                  <a:gd name="T7" fmla="*/ 6 h 19"/>
                  <a:gd name="T8" fmla="*/ 17 w 28"/>
                  <a:gd name="T9" fmla="*/ 0 h 19"/>
                  <a:gd name="T10" fmla="*/ 11 w 28"/>
                  <a:gd name="T11" fmla="*/ 0 h 19"/>
                  <a:gd name="T12" fmla="*/ 13 w 28"/>
                  <a:gd name="T13" fmla="*/ 6 h 19"/>
                  <a:gd name="T14" fmla="*/ 7 w 28"/>
                  <a:gd name="T15" fmla="*/ 11 h 19"/>
                  <a:gd name="T16" fmla="*/ 0 w 28"/>
                  <a:gd name="T17" fmla="*/ 13 h 19"/>
                  <a:gd name="T18" fmla="*/ 7 w 28"/>
                  <a:gd name="T19" fmla="*/ 17 h 19"/>
                  <a:gd name="T20" fmla="*/ 7 w 28"/>
                  <a:gd name="T2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19">
                    <a:moveTo>
                      <a:pt x="7" y="19"/>
                    </a:moveTo>
                    <a:lnTo>
                      <a:pt x="21" y="17"/>
                    </a:lnTo>
                    <a:lnTo>
                      <a:pt x="28" y="13"/>
                    </a:lnTo>
                    <a:lnTo>
                      <a:pt x="24" y="6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13" y="6"/>
                    </a:lnTo>
                    <a:lnTo>
                      <a:pt x="7" y="11"/>
                    </a:lnTo>
                    <a:lnTo>
                      <a:pt x="0" y="13"/>
                    </a:lnTo>
                    <a:lnTo>
                      <a:pt x="7" y="17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102" name="Freeform 93"/>
              <p:cNvSpPr>
                <a:spLocks/>
              </p:cNvSpPr>
              <p:nvPr/>
            </p:nvSpPr>
            <p:spPr bwMode="auto">
              <a:xfrm>
                <a:off x="4076970" y="1801605"/>
                <a:ext cx="26899" cy="16569"/>
              </a:xfrm>
              <a:custGeom>
                <a:avLst/>
                <a:gdLst>
                  <a:gd name="T0" fmla="*/ 7 w 28"/>
                  <a:gd name="T1" fmla="*/ 19 h 19"/>
                  <a:gd name="T2" fmla="*/ 21 w 28"/>
                  <a:gd name="T3" fmla="*/ 17 h 19"/>
                  <a:gd name="T4" fmla="*/ 28 w 28"/>
                  <a:gd name="T5" fmla="*/ 13 h 19"/>
                  <a:gd name="T6" fmla="*/ 24 w 28"/>
                  <a:gd name="T7" fmla="*/ 6 h 19"/>
                  <a:gd name="T8" fmla="*/ 17 w 28"/>
                  <a:gd name="T9" fmla="*/ 0 h 19"/>
                  <a:gd name="T10" fmla="*/ 11 w 28"/>
                  <a:gd name="T11" fmla="*/ 0 h 19"/>
                  <a:gd name="T12" fmla="*/ 13 w 28"/>
                  <a:gd name="T13" fmla="*/ 6 h 19"/>
                  <a:gd name="T14" fmla="*/ 7 w 28"/>
                  <a:gd name="T15" fmla="*/ 11 h 19"/>
                  <a:gd name="T16" fmla="*/ 0 w 28"/>
                  <a:gd name="T17" fmla="*/ 13 h 19"/>
                  <a:gd name="T18" fmla="*/ 7 w 28"/>
                  <a:gd name="T19" fmla="*/ 17 h 19"/>
                  <a:gd name="T20" fmla="*/ 7 w 28"/>
                  <a:gd name="T2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19">
                    <a:moveTo>
                      <a:pt x="7" y="19"/>
                    </a:moveTo>
                    <a:lnTo>
                      <a:pt x="21" y="17"/>
                    </a:lnTo>
                    <a:lnTo>
                      <a:pt x="28" y="13"/>
                    </a:lnTo>
                    <a:lnTo>
                      <a:pt x="24" y="6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13" y="6"/>
                    </a:lnTo>
                    <a:lnTo>
                      <a:pt x="7" y="11"/>
                    </a:lnTo>
                    <a:lnTo>
                      <a:pt x="0" y="13"/>
                    </a:lnTo>
                    <a:lnTo>
                      <a:pt x="7" y="17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103" name="Freeform 94"/>
              <p:cNvSpPr>
                <a:spLocks/>
              </p:cNvSpPr>
              <p:nvPr/>
            </p:nvSpPr>
            <p:spPr bwMode="auto">
              <a:xfrm>
                <a:off x="3853129" y="2216696"/>
                <a:ext cx="252661" cy="396779"/>
              </a:xfrm>
              <a:custGeom>
                <a:avLst/>
                <a:gdLst>
                  <a:gd name="T0" fmla="*/ 24 w 263"/>
                  <a:gd name="T1" fmla="*/ 289 h 455"/>
                  <a:gd name="T2" fmla="*/ 24 w 263"/>
                  <a:gd name="T3" fmla="*/ 304 h 455"/>
                  <a:gd name="T4" fmla="*/ 30 w 263"/>
                  <a:gd name="T5" fmla="*/ 319 h 455"/>
                  <a:gd name="T6" fmla="*/ 35 w 263"/>
                  <a:gd name="T7" fmla="*/ 332 h 455"/>
                  <a:gd name="T8" fmla="*/ 37 w 263"/>
                  <a:gd name="T9" fmla="*/ 355 h 455"/>
                  <a:gd name="T10" fmla="*/ 30 w 263"/>
                  <a:gd name="T11" fmla="*/ 370 h 455"/>
                  <a:gd name="T12" fmla="*/ 20 w 263"/>
                  <a:gd name="T13" fmla="*/ 391 h 455"/>
                  <a:gd name="T14" fmla="*/ 7 w 263"/>
                  <a:gd name="T15" fmla="*/ 404 h 455"/>
                  <a:gd name="T16" fmla="*/ 7 w 263"/>
                  <a:gd name="T17" fmla="*/ 411 h 455"/>
                  <a:gd name="T18" fmla="*/ 4 w 263"/>
                  <a:gd name="T19" fmla="*/ 426 h 455"/>
                  <a:gd name="T20" fmla="*/ 0 w 263"/>
                  <a:gd name="T21" fmla="*/ 447 h 455"/>
                  <a:gd name="T22" fmla="*/ 13 w 263"/>
                  <a:gd name="T23" fmla="*/ 455 h 455"/>
                  <a:gd name="T24" fmla="*/ 13 w 263"/>
                  <a:gd name="T25" fmla="*/ 441 h 455"/>
                  <a:gd name="T26" fmla="*/ 34 w 263"/>
                  <a:gd name="T27" fmla="*/ 439 h 455"/>
                  <a:gd name="T28" fmla="*/ 43 w 263"/>
                  <a:gd name="T29" fmla="*/ 445 h 455"/>
                  <a:gd name="T30" fmla="*/ 49 w 263"/>
                  <a:gd name="T31" fmla="*/ 438 h 455"/>
                  <a:gd name="T32" fmla="*/ 77 w 263"/>
                  <a:gd name="T33" fmla="*/ 441 h 455"/>
                  <a:gd name="T34" fmla="*/ 88 w 263"/>
                  <a:gd name="T35" fmla="*/ 441 h 455"/>
                  <a:gd name="T36" fmla="*/ 92 w 263"/>
                  <a:gd name="T37" fmla="*/ 432 h 455"/>
                  <a:gd name="T38" fmla="*/ 105 w 263"/>
                  <a:gd name="T39" fmla="*/ 423 h 455"/>
                  <a:gd name="T40" fmla="*/ 116 w 263"/>
                  <a:gd name="T41" fmla="*/ 432 h 455"/>
                  <a:gd name="T42" fmla="*/ 126 w 263"/>
                  <a:gd name="T43" fmla="*/ 430 h 455"/>
                  <a:gd name="T44" fmla="*/ 129 w 263"/>
                  <a:gd name="T45" fmla="*/ 415 h 455"/>
                  <a:gd name="T46" fmla="*/ 143 w 263"/>
                  <a:gd name="T47" fmla="*/ 404 h 455"/>
                  <a:gd name="T48" fmla="*/ 146 w 263"/>
                  <a:gd name="T49" fmla="*/ 400 h 455"/>
                  <a:gd name="T50" fmla="*/ 160 w 263"/>
                  <a:gd name="T51" fmla="*/ 413 h 455"/>
                  <a:gd name="T52" fmla="*/ 178 w 263"/>
                  <a:gd name="T53" fmla="*/ 411 h 455"/>
                  <a:gd name="T54" fmla="*/ 180 w 263"/>
                  <a:gd name="T55" fmla="*/ 396 h 455"/>
                  <a:gd name="T56" fmla="*/ 191 w 263"/>
                  <a:gd name="T57" fmla="*/ 383 h 455"/>
                  <a:gd name="T58" fmla="*/ 201 w 263"/>
                  <a:gd name="T59" fmla="*/ 364 h 455"/>
                  <a:gd name="T60" fmla="*/ 212 w 263"/>
                  <a:gd name="T61" fmla="*/ 353 h 455"/>
                  <a:gd name="T62" fmla="*/ 212 w 263"/>
                  <a:gd name="T63" fmla="*/ 338 h 455"/>
                  <a:gd name="T64" fmla="*/ 218 w 263"/>
                  <a:gd name="T65" fmla="*/ 330 h 455"/>
                  <a:gd name="T66" fmla="*/ 233 w 263"/>
                  <a:gd name="T67" fmla="*/ 332 h 455"/>
                  <a:gd name="T68" fmla="*/ 261 w 263"/>
                  <a:gd name="T69" fmla="*/ 317 h 455"/>
                  <a:gd name="T70" fmla="*/ 255 w 263"/>
                  <a:gd name="T71" fmla="*/ 304 h 455"/>
                  <a:gd name="T72" fmla="*/ 254 w 263"/>
                  <a:gd name="T73" fmla="*/ 289 h 455"/>
                  <a:gd name="T74" fmla="*/ 237 w 263"/>
                  <a:gd name="T75" fmla="*/ 105 h 455"/>
                  <a:gd name="T76" fmla="*/ 216 w 263"/>
                  <a:gd name="T77" fmla="*/ 0 h 455"/>
                  <a:gd name="T78" fmla="*/ 66 w 263"/>
                  <a:gd name="T79" fmla="*/ 16 h 455"/>
                  <a:gd name="T80" fmla="*/ 47 w 263"/>
                  <a:gd name="T81" fmla="*/ 28 h 455"/>
                  <a:gd name="T82" fmla="*/ 26 w 263"/>
                  <a:gd name="T83" fmla="*/ 37 h 455"/>
                  <a:gd name="T84" fmla="*/ 7 w 263"/>
                  <a:gd name="T85" fmla="*/ 28 h 455"/>
                  <a:gd name="T86" fmla="*/ 32 w 263"/>
                  <a:gd name="T87" fmla="*/ 282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63" h="455">
                    <a:moveTo>
                      <a:pt x="32" y="282"/>
                    </a:moveTo>
                    <a:lnTo>
                      <a:pt x="24" y="289"/>
                    </a:lnTo>
                    <a:lnTo>
                      <a:pt x="28" y="297"/>
                    </a:lnTo>
                    <a:lnTo>
                      <a:pt x="24" y="304"/>
                    </a:lnTo>
                    <a:lnTo>
                      <a:pt x="24" y="312"/>
                    </a:lnTo>
                    <a:lnTo>
                      <a:pt x="30" y="319"/>
                    </a:lnTo>
                    <a:lnTo>
                      <a:pt x="35" y="327"/>
                    </a:lnTo>
                    <a:lnTo>
                      <a:pt x="35" y="332"/>
                    </a:lnTo>
                    <a:lnTo>
                      <a:pt x="39" y="347"/>
                    </a:lnTo>
                    <a:lnTo>
                      <a:pt x="37" y="355"/>
                    </a:lnTo>
                    <a:lnTo>
                      <a:pt x="35" y="355"/>
                    </a:lnTo>
                    <a:lnTo>
                      <a:pt x="30" y="370"/>
                    </a:lnTo>
                    <a:lnTo>
                      <a:pt x="28" y="376"/>
                    </a:lnTo>
                    <a:lnTo>
                      <a:pt x="20" y="391"/>
                    </a:lnTo>
                    <a:lnTo>
                      <a:pt x="15" y="398"/>
                    </a:lnTo>
                    <a:lnTo>
                      <a:pt x="7" y="404"/>
                    </a:lnTo>
                    <a:lnTo>
                      <a:pt x="7" y="411"/>
                    </a:lnTo>
                    <a:lnTo>
                      <a:pt x="7" y="411"/>
                    </a:lnTo>
                    <a:lnTo>
                      <a:pt x="5" y="426"/>
                    </a:lnTo>
                    <a:lnTo>
                      <a:pt x="4" y="426"/>
                    </a:lnTo>
                    <a:lnTo>
                      <a:pt x="4" y="439"/>
                    </a:lnTo>
                    <a:lnTo>
                      <a:pt x="0" y="447"/>
                    </a:lnTo>
                    <a:lnTo>
                      <a:pt x="5" y="455"/>
                    </a:lnTo>
                    <a:lnTo>
                      <a:pt x="13" y="455"/>
                    </a:lnTo>
                    <a:lnTo>
                      <a:pt x="17" y="449"/>
                    </a:lnTo>
                    <a:lnTo>
                      <a:pt x="13" y="441"/>
                    </a:lnTo>
                    <a:lnTo>
                      <a:pt x="28" y="443"/>
                    </a:lnTo>
                    <a:lnTo>
                      <a:pt x="34" y="439"/>
                    </a:lnTo>
                    <a:lnTo>
                      <a:pt x="35" y="447"/>
                    </a:lnTo>
                    <a:lnTo>
                      <a:pt x="43" y="445"/>
                    </a:lnTo>
                    <a:lnTo>
                      <a:pt x="39" y="438"/>
                    </a:lnTo>
                    <a:lnTo>
                      <a:pt x="49" y="438"/>
                    </a:lnTo>
                    <a:lnTo>
                      <a:pt x="56" y="434"/>
                    </a:lnTo>
                    <a:lnTo>
                      <a:pt x="77" y="441"/>
                    </a:lnTo>
                    <a:lnTo>
                      <a:pt x="84" y="447"/>
                    </a:lnTo>
                    <a:lnTo>
                      <a:pt x="88" y="441"/>
                    </a:lnTo>
                    <a:lnTo>
                      <a:pt x="88" y="438"/>
                    </a:lnTo>
                    <a:lnTo>
                      <a:pt x="92" y="432"/>
                    </a:lnTo>
                    <a:lnTo>
                      <a:pt x="99" y="428"/>
                    </a:lnTo>
                    <a:lnTo>
                      <a:pt x="105" y="423"/>
                    </a:lnTo>
                    <a:lnTo>
                      <a:pt x="111" y="430"/>
                    </a:lnTo>
                    <a:lnTo>
                      <a:pt x="116" y="432"/>
                    </a:lnTo>
                    <a:lnTo>
                      <a:pt x="124" y="436"/>
                    </a:lnTo>
                    <a:lnTo>
                      <a:pt x="126" y="430"/>
                    </a:lnTo>
                    <a:lnTo>
                      <a:pt x="131" y="423"/>
                    </a:lnTo>
                    <a:lnTo>
                      <a:pt x="129" y="415"/>
                    </a:lnTo>
                    <a:lnTo>
                      <a:pt x="135" y="409"/>
                    </a:lnTo>
                    <a:lnTo>
                      <a:pt x="143" y="404"/>
                    </a:lnTo>
                    <a:lnTo>
                      <a:pt x="139" y="398"/>
                    </a:lnTo>
                    <a:lnTo>
                      <a:pt x="146" y="400"/>
                    </a:lnTo>
                    <a:lnTo>
                      <a:pt x="152" y="411"/>
                    </a:lnTo>
                    <a:lnTo>
                      <a:pt x="160" y="413"/>
                    </a:lnTo>
                    <a:lnTo>
                      <a:pt x="173" y="415"/>
                    </a:lnTo>
                    <a:lnTo>
                      <a:pt x="178" y="411"/>
                    </a:lnTo>
                    <a:lnTo>
                      <a:pt x="180" y="404"/>
                    </a:lnTo>
                    <a:lnTo>
                      <a:pt x="180" y="396"/>
                    </a:lnTo>
                    <a:lnTo>
                      <a:pt x="184" y="383"/>
                    </a:lnTo>
                    <a:lnTo>
                      <a:pt x="191" y="383"/>
                    </a:lnTo>
                    <a:lnTo>
                      <a:pt x="199" y="377"/>
                    </a:lnTo>
                    <a:lnTo>
                      <a:pt x="201" y="364"/>
                    </a:lnTo>
                    <a:lnTo>
                      <a:pt x="208" y="361"/>
                    </a:lnTo>
                    <a:lnTo>
                      <a:pt x="212" y="353"/>
                    </a:lnTo>
                    <a:lnTo>
                      <a:pt x="216" y="345"/>
                    </a:lnTo>
                    <a:lnTo>
                      <a:pt x="212" y="338"/>
                    </a:lnTo>
                    <a:lnTo>
                      <a:pt x="212" y="330"/>
                    </a:lnTo>
                    <a:lnTo>
                      <a:pt x="218" y="330"/>
                    </a:lnTo>
                    <a:lnTo>
                      <a:pt x="225" y="327"/>
                    </a:lnTo>
                    <a:lnTo>
                      <a:pt x="233" y="332"/>
                    </a:lnTo>
                    <a:lnTo>
                      <a:pt x="246" y="321"/>
                    </a:lnTo>
                    <a:lnTo>
                      <a:pt x="261" y="317"/>
                    </a:lnTo>
                    <a:lnTo>
                      <a:pt x="263" y="312"/>
                    </a:lnTo>
                    <a:lnTo>
                      <a:pt x="255" y="304"/>
                    </a:lnTo>
                    <a:lnTo>
                      <a:pt x="257" y="297"/>
                    </a:lnTo>
                    <a:lnTo>
                      <a:pt x="254" y="289"/>
                    </a:lnTo>
                    <a:lnTo>
                      <a:pt x="257" y="285"/>
                    </a:lnTo>
                    <a:lnTo>
                      <a:pt x="237" y="105"/>
                    </a:lnTo>
                    <a:lnTo>
                      <a:pt x="223" y="5"/>
                    </a:lnTo>
                    <a:lnTo>
                      <a:pt x="216" y="0"/>
                    </a:lnTo>
                    <a:lnTo>
                      <a:pt x="103" y="13"/>
                    </a:lnTo>
                    <a:lnTo>
                      <a:pt x="66" y="16"/>
                    </a:lnTo>
                    <a:lnTo>
                      <a:pt x="62" y="16"/>
                    </a:lnTo>
                    <a:lnTo>
                      <a:pt x="47" y="28"/>
                    </a:lnTo>
                    <a:lnTo>
                      <a:pt x="34" y="35"/>
                    </a:lnTo>
                    <a:lnTo>
                      <a:pt x="26" y="37"/>
                    </a:lnTo>
                    <a:lnTo>
                      <a:pt x="17" y="35"/>
                    </a:lnTo>
                    <a:lnTo>
                      <a:pt x="7" y="28"/>
                    </a:lnTo>
                    <a:lnTo>
                      <a:pt x="7" y="32"/>
                    </a:lnTo>
                    <a:lnTo>
                      <a:pt x="32" y="28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grpSp>
            <p:nvGrpSpPr>
              <p:cNvPr id="104" name="Group 103"/>
              <p:cNvGrpSpPr/>
              <p:nvPr/>
            </p:nvGrpSpPr>
            <p:grpSpPr>
              <a:xfrm>
                <a:off x="3605271" y="1704808"/>
                <a:ext cx="623488" cy="525840"/>
                <a:chOff x="3605271" y="1704808"/>
                <a:chExt cx="623488" cy="525840"/>
              </a:xfrm>
              <a:grpFill/>
            </p:grpSpPr>
            <p:sp>
              <p:nvSpPr>
                <p:cNvPr id="215" name="Freeform 79"/>
                <p:cNvSpPr>
                  <a:spLocks/>
                </p:cNvSpPr>
                <p:nvPr/>
              </p:nvSpPr>
              <p:spPr bwMode="auto">
                <a:xfrm>
                  <a:off x="3728240" y="1704808"/>
                  <a:ext cx="59563" cy="47962"/>
                </a:xfrm>
                <a:custGeom>
                  <a:avLst/>
                  <a:gdLst>
                    <a:gd name="T0" fmla="*/ 2 w 62"/>
                    <a:gd name="T1" fmla="*/ 41 h 55"/>
                    <a:gd name="T2" fmla="*/ 15 w 62"/>
                    <a:gd name="T3" fmla="*/ 41 h 55"/>
                    <a:gd name="T4" fmla="*/ 15 w 62"/>
                    <a:gd name="T5" fmla="*/ 34 h 55"/>
                    <a:gd name="T6" fmla="*/ 15 w 62"/>
                    <a:gd name="T7" fmla="*/ 41 h 55"/>
                    <a:gd name="T8" fmla="*/ 9 w 62"/>
                    <a:gd name="T9" fmla="*/ 49 h 55"/>
                    <a:gd name="T10" fmla="*/ 17 w 62"/>
                    <a:gd name="T11" fmla="*/ 55 h 55"/>
                    <a:gd name="T12" fmla="*/ 26 w 62"/>
                    <a:gd name="T13" fmla="*/ 36 h 55"/>
                    <a:gd name="T14" fmla="*/ 38 w 62"/>
                    <a:gd name="T15" fmla="*/ 23 h 55"/>
                    <a:gd name="T16" fmla="*/ 45 w 62"/>
                    <a:gd name="T17" fmla="*/ 17 h 55"/>
                    <a:gd name="T18" fmla="*/ 47 w 62"/>
                    <a:gd name="T19" fmla="*/ 9 h 55"/>
                    <a:gd name="T20" fmla="*/ 56 w 62"/>
                    <a:gd name="T21" fmla="*/ 9 h 55"/>
                    <a:gd name="T22" fmla="*/ 62 w 62"/>
                    <a:gd name="T23" fmla="*/ 4 h 55"/>
                    <a:gd name="T24" fmla="*/ 56 w 62"/>
                    <a:gd name="T25" fmla="*/ 0 h 55"/>
                    <a:gd name="T26" fmla="*/ 41 w 62"/>
                    <a:gd name="T27" fmla="*/ 0 h 55"/>
                    <a:gd name="T28" fmla="*/ 26 w 62"/>
                    <a:gd name="T29" fmla="*/ 6 h 55"/>
                    <a:gd name="T30" fmla="*/ 13 w 62"/>
                    <a:gd name="T31" fmla="*/ 13 h 55"/>
                    <a:gd name="T32" fmla="*/ 4 w 62"/>
                    <a:gd name="T33" fmla="*/ 28 h 55"/>
                    <a:gd name="T34" fmla="*/ 0 w 62"/>
                    <a:gd name="T35" fmla="*/ 34 h 55"/>
                    <a:gd name="T36" fmla="*/ 2 w 62"/>
                    <a:gd name="T37" fmla="*/ 41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2" h="55">
                      <a:moveTo>
                        <a:pt x="2" y="41"/>
                      </a:moveTo>
                      <a:lnTo>
                        <a:pt x="15" y="41"/>
                      </a:lnTo>
                      <a:lnTo>
                        <a:pt x="15" y="34"/>
                      </a:lnTo>
                      <a:lnTo>
                        <a:pt x="15" y="41"/>
                      </a:lnTo>
                      <a:lnTo>
                        <a:pt x="9" y="49"/>
                      </a:lnTo>
                      <a:lnTo>
                        <a:pt x="17" y="55"/>
                      </a:lnTo>
                      <a:lnTo>
                        <a:pt x="26" y="36"/>
                      </a:lnTo>
                      <a:lnTo>
                        <a:pt x="38" y="23"/>
                      </a:lnTo>
                      <a:lnTo>
                        <a:pt x="45" y="17"/>
                      </a:lnTo>
                      <a:lnTo>
                        <a:pt x="47" y="9"/>
                      </a:lnTo>
                      <a:lnTo>
                        <a:pt x="56" y="9"/>
                      </a:lnTo>
                      <a:lnTo>
                        <a:pt x="62" y="4"/>
                      </a:lnTo>
                      <a:lnTo>
                        <a:pt x="56" y="0"/>
                      </a:lnTo>
                      <a:lnTo>
                        <a:pt x="41" y="0"/>
                      </a:lnTo>
                      <a:lnTo>
                        <a:pt x="26" y="6"/>
                      </a:lnTo>
                      <a:lnTo>
                        <a:pt x="13" y="13"/>
                      </a:lnTo>
                      <a:lnTo>
                        <a:pt x="4" y="28"/>
                      </a:lnTo>
                      <a:lnTo>
                        <a:pt x="0" y="34"/>
                      </a:lnTo>
                      <a:lnTo>
                        <a:pt x="2" y="41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16" name="Freeform 82"/>
                <p:cNvSpPr>
                  <a:spLocks/>
                </p:cNvSpPr>
                <p:nvPr/>
              </p:nvSpPr>
              <p:spPr bwMode="auto">
                <a:xfrm>
                  <a:off x="3605271" y="1734458"/>
                  <a:ext cx="469777" cy="190105"/>
                </a:xfrm>
                <a:custGeom>
                  <a:avLst/>
                  <a:gdLst>
                    <a:gd name="T0" fmla="*/ 25 w 489"/>
                    <a:gd name="T1" fmla="*/ 101 h 218"/>
                    <a:gd name="T2" fmla="*/ 124 w 489"/>
                    <a:gd name="T3" fmla="*/ 126 h 218"/>
                    <a:gd name="T4" fmla="*/ 152 w 489"/>
                    <a:gd name="T5" fmla="*/ 128 h 218"/>
                    <a:gd name="T6" fmla="*/ 179 w 489"/>
                    <a:gd name="T7" fmla="*/ 146 h 218"/>
                    <a:gd name="T8" fmla="*/ 203 w 489"/>
                    <a:gd name="T9" fmla="*/ 158 h 218"/>
                    <a:gd name="T10" fmla="*/ 203 w 489"/>
                    <a:gd name="T11" fmla="*/ 180 h 218"/>
                    <a:gd name="T12" fmla="*/ 209 w 489"/>
                    <a:gd name="T13" fmla="*/ 190 h 218"/>
                    <a:gd name="T14" fmla="*/ 213 w 489"/>
                    <a:gd name="T15" fmla="*/ 210 h 218"/>
                    <a:gd name="T16" fmla="*/ 224 w 489"/>
                    <a:gd name="T17" fmla="*/ 218 h 218"/>
                    <a:gd name="T18" fmla="*/ 241 w 489"/>
                    <a:gd name="T19" fmla="*/ 178 h 218"/>
                    <a:gd name="T20" fmla="*/ 254 w 489"/>
                    <a:gd name="T21" fmla="*/ 150 h 218"/>
                    <a:gd name="T22" fmla="*/ 260 w 489"/>
                    <a:gd name="T23" fmla="*/ 135 h 218"/>
                    <a:gd name="T24" fmla="*/ 273 w 489"/>
                    <a:gd name="T25" fmla="*/ 143 h 218"/>
                    <a:gd name="T26" fmla="*/ 288 w 489"/>
                    <a:gd name="T27" fmla="*/ 128 h 218"/>
                    <a:gd name="T28" fmla="*/ 288 w 489"/>
                    <a:gd name="T29" fmla="*/ 143 h 218"/>
                    <a:gd name="T30" fmla="*/ 295 w 489"/>
                    <a:gd name="T31" fmla="*/ 145 h 218"/>
                    <a:gd name="T32" fmla="*/ 310 w 489"/>
                    <a:gd name="T33" fmla="*/ 124 h 218"/>
                    <a:gd name="T34" fmla="*/ 327 w 489"/>
                    <a:gd name="T35" fmla="*/ 113 h 218"/>
                    <a:gd name="T36" fmla="*/ 354 w 489"/>
                    <a:gd name="T37" fmla="*/ 109 h 218"/>
                    <a:gd name="T38" fmla="*/ 380 w 489"/>
                    <a:gd name="T39" fmla="*/ 94 h 218"/>
                    <a:gd name="T40" fmla="*/ 408 w 489"/>
                    <a:gd name="T41" fmla="*/ 99 h 218"/>
                    <a:gd name="T42" fmla="*/ 429 w 489"/>
                    <a:gd name="T43" fmla="*/ 101 h 218"/>
                    <a:gd name="T44" fmla="*/ 444 w 489"/>
                    <a:gd name="T45" fmla="*/ 96 h 218"/>
                    <a:gd name="T46" fmla="*/ 489 w 489"/>
                    <a:gd name="T47" fmla="*/ 92 h 218"/>
                    <a:gd name="T48" fmla="*/ 478 w 489"/>
                    <a:gd name="T49" fmla="*/ 77 h 218"/>
                    <a:gd name="T50" fmla="*/ 463 w 489"/>
                    <a:gd name="T51" fmla="*/ 68 h 218"/>
                    <a:gd name="T52" fmla="*/ 455 w 489"/>
                    <a:gd name="T53" fmla="*/ 47 h 218"/>
                    <a:gd name="T54" fmla="*/ 444 w 489"/>
                    <a:gd name="T55" fmla="*/ 43 h 218"/>
                    <a:gd name="T56" fmla="*/ 429 w 489"/>
                    <a:gd name="T57" fmla="*/ 45 h 218"/>
                    <a:gd name="T58" fmla="*/ 399 w 489"/>
                    <a:gd name="T59" fmla="*/ 43 h 218"/>
                    <a:gd name="T60" fmla="*/ 378 w 489"/>
                    <a:gd name="T61" fmla="*/ 22 h 218"/>
                    <a:gd name="T62" fmla="*/ 329 w 489"/>
                    <a:gd name="T63" fmla="*/ 34 h 218"/>
                    <a:gd name="T64" fmla="*/ 305 w 489"/>
                    <a:gd name="T65" fmla="*/ 47 h 218"/>
                    <a:gd name="T66" fmla="*/ 275 w 489"/>
                    <a:gd name="T67" fmla="*/ 66 h 218"/>
                    <a:gd name="T68" fmla="*/ 254 w 489"/>
                    <a:gd name="T69" fmla="*/ 60 h 218"/>
                    <a:gd name="T70" fmla="*/ 224 w 489"/>
                    <a:gd name="T71" fmla="*/ 62 h 218"/>
                    <a:gd name="T72" fmla="*/ 203 w 489"/>
                    <a:gd name="T73" fmla="*/ 36 h 218"/>
                    <a:gd name="T74" fmla="*/ 183 w 489"/>
                    <a:gd name="T75" fmla="*/ 26 h 218"/>
                    <a:gd name="T76" fmla="*/ 158 w 489"/>
                    <a:gd name="T77" fmla="*/ 36 h 218"/>
                    <a:gd name="T78" fmla="*/ 154 w 489"/>
                    <a:gd name="T79" fmla="*/ 30 h 218"/>
                    <a:gd name="T80" fmla="*/ 143 w 489"/>
                    <a:gd name="T81" fmla="*/ 43 h 218"/>
                    <a:gd name="T82" fmla="*/ 130 w 489"/>
                    <a:gd name="T83" fmla="*/ 9 h 218"/>
                    <a:gd name="T84" fmla="*/ 107 w 489"/>
                    <a:gd name="T85" fmla="*/ 17 h 218"/>
                    <a:gd name="T86" fmla="*/ 81 w 489"/>
                    <a:gd name="T87" fmla="*/ 36 h 218"/>
                    <a:gd name="T88" fmla="*/ 60 w 489"/>
                    <a:gd name="T89" fmla="*/ 45 h 218"/>
                    <a:gd name="T90" fmla="*/ 40 w 489"/>
                    <a:gd name="T91" fmla="*/ 51 h 218"/>
                    <a:gd name="T92" fmla="*/ 0 w 489"/>
                    <a:gd name="T93" fmla="*/ 77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489" h="218">
                      <a:moveTo>
                        <a:pt x="11" y="83"/>
                      </a:moveTo>
                      <a:lnTo>
                        <a:pt x="17" y="88"/>
                      </a:lnTo>
                      <a:lnTo>
                        <a:pt x="25" y="101"/>
                      </a:lnTo>
                      <a:lnTo>
                        <a:pt x="98" y="116"/>
                      </a:lnTo>
                      <a:lnTo>
                        <a:pt x="122" y="126"/>
                      </a:lnTo>
                      <a:lnTo>
                        <a:pt x="124" y="126"/>
                      </a:lnTo>
                      <a:lnTo>
                        <a:pt x="139" y="128"/>
                      </a:lnTo>
                      <a:lnTo>
                        <a:pt x="145" y="126"/>
                      </a:lnTo>
                      <a:lnTo>
                        <a:pt x="152" y="128"/>
                      </a:lnTo>
                      <a:lnTo>
                        <a:pt x="169" y="130"/>
                      </a:lnTo>
                      <a:lnTo>
                        <a:pt x="177" y="135"/>
                      </a:lnTo>
                      <a:lnTo>
                        <a:pt x="179" y="146"/>
                      </a:lnTo>
                      <a:lnTo>
                        <a:pt x="184" y="148"/>
                      </a:lnTo>
                      <a:lnTo>
                        <a:pt x="196" y="150"/>
                      </a:lnTo>
                      <a:lnTo>
                        <a:pt x="203" y="158"/>
                      </a:lnTo>
                      <a:lnTo>
                        <a:pt x="201" y="160"/>
                      </a:lnTo>
                      <a:lnTo>
                        <a:pt x="203" y="165"/>
                      </a:lnTo>
                      <a:lnTo>
                        <a:pt x="203" y="180"/>
                      </a:lnTo>
                      <a:lnTo>
                        <a:pt x="199" y="186"/>
                      </a:lnTo>
                      <a:lnTo>
                        <a:pt x="203" y="193"/>
                      </a:lnTo>
                      <a:lnTo>
                        <a:pt x="209" y="190"/>
                      </a:lnTo>
                      <a:lnTo>
                        <a:pt x="216" y="190"/>
                      </a:lnTo>
                      <a:lnTo>
                        <a:pt x="213" y="205"/>
                      </a:lnTo>
                      <a:lnTo>
                        <a:pt x="213" y="210"/>
                      </a:lnTo>
                      <a:lnTo>
                        <a:pt x="220" y="216"/>
                      </a:lnTo>
                      <a:lnTo>
                        <a:pt x="220" y="216"/>
                      </a:lnTo>
                      <a:lnTo>
                        <a:pt x="224" y="218"/>
                      </a:lnTo>
                      <a:lnTo>
                        <a:pt x="224" y="210"/>
                      </a:lnTo>
                      <a:lnTo>
                        <a:pt x="231" y="199"/>
                      </a:lnTo>
                      <a:lnTo>
                        <a:pt x="241" y="178"/>
                      </a:lnTo>
                      <a:lnTo>
                        <a:pt x="245" y="165"/>
                      </a:lnTo>
                      <a:lnTo>
                        <a:pt x="248" y="158"/>
                      </a:lnTo>
                      <a:lnTo>
                        <a:pt x="254" y="150"/>
                      </a:lnTo>
                      <a:lnTo>
                        <a:pt x="258" y="137"/>
                      </a:lnTo>
                      <a:lnTo>
                        <a:pt x="263" y="128"/>
                      </a:lnTo>
                      <a:lnTo>
                        <a:pt x="260" y="135"/>
                      </a:lnTo>
                      <a:lnTo>
                        <a:pt x="263" y="141"/>
                      </a:lnTo>
                      <a:lnTo>
                        <a:pt x="267" y="148"/>
                      </a:lnTo>
                      <a:lnTo>
                        <a:pt x="273" y="143"/>
                      </a:lnTo>
                      <a:lnTo>
                        <a:pt x="275" y="139"/>
                      </a:lnTo>
                      <a:lnTo>
                        <a:pt x="282" y="131"/>
                      </a:lnTo>
                      <a:lnTo>
                        <a:pt x="288" y="128"/>
                      </a:lnTo>
                      <a:lnTo>
                        <a:pt x="295" y="130"/>
                      </a:lnTo>
                      <a:lnTo>
                        <a:pt x="293" y="137"/>
                      </a:lnTo>
                      <a:lnTo>
                        <a:pt x="288" y="143"/>
                      </a:lnTo>
                      <a:lnTo>
                        <a:pt x="284" y="150"/>
                      </a:lnTo>
                      <a:lnTo>
                        <a:pt x="292" y="152"/>
                      </a:lnTo>
                      <a:lnTo>
                        <a:pt x="295" y="145"/>
                      </a:lnTo>
                      <a:lnTo>
                        <a:pt x="303" y="137"/>
                      </a:lnTo>
                      <a:lnTo>
                        <a:pt x="309" y="131"/>
                      </a:lnTo>
                      <a:lnTo>
                        <a:pt x="310" y="124"/>
                      </a:lnTo>
                      <a:lnTo>
                        <a:pt x="314" y="118"/>
                      </a:lnTo>
                      <a:lnTo>
                        <a:pt x="320" y="115"/>
                      </a:lnTo>
                      <a:lnTo>
                        <a:pt x="327" y="113"/>
                      </a:lnTo>
                      <a:lnTo>
                        <a:pt x="333" y="115"/>
                      </a:lnTo>
                      <a:lnTo>
                        <a:pt x="346" y="109"/>
                      </a:lnTo>
                      <a:lnTo>
                        <a:pt x="354" y="109"/>
                      </a:lnTo>
                      <a:lnTo>
                        <a:pt x="361" y="105"/>
                      </a:lnTo>
                      <a:lnTo>
                        <a:pt x="367" y="96"/>
                      </a:lnTo>
                      <a:lnTo>
                        <a:pt x="380" y="94"/>
                      </a:lnTo>
                      <a:lnTo>
                        <a:pt x="387" y="96"/>
                      </a:lnTo>
                      <a:lnTo>
                        <a:pt x="393" y="94"/>
                      </a:lnTo>
                      <a:lnTo>
                        <a:pt x="408" y="99"/>
                      </a:lnTo>
                      <a:lnTo>
                        <a:pt x="421" y="111"/>
                      </a:lnTo>
                      <a:lnTo>
                        <a:pt x="429" y="115"/>
                      </a:lnTo>
                      <a:lnTo>
                        <a:pt x="429" y="101"/>
                      </a:lnTo>
                      <a:lnTo>
                        <a:pt x="431" y="94"/>
                      </a:lnTo>
                      <a:lnTo>
                        <a:pt x="436" y="92"/>
                      </a:lnTo>
                      <a:lnTo>
                        <a:pt x="444" y="96"/>
                      </a:lnTo>
                      <a:lnTo>
                        <a:pt x="451" y="94"/>
                      </a:lnTo>
                      <a:lnTo>
                        <a:pt x="483" y="94"/>
                      </a:lnTo>
                      <a:lnTo>
                        <a:pt x="489" y="92"/>
                      </a:lnTo>
                      <a:lnTo>
                        <a:pt x="485" y="86"/>
                      </a:lnTo>
                      <a:lnTo>
                        <a:pt x="478" y="83"/>
                      </a:lnTo>
                      <a:lnTo>
                        <a:pt x="478" y="77"/>
                      </a:lnTo>
                      <a:lnTo>
                        <a:pt x="470" y="73"/>
                      </a:lnTo>
                      <a:lnTo>
                        <a:pt x="468" y="73"/>
                      </a:lnTo>
                      <a:lnTo>
                        <a:pt x="463" y="68"/>
                      </a:lnTo>
                      <a:lnTo>
                        <a:pt x="463" y="60"/>
                      </a:lnTo>
                      <a:lnTo>
                        <a:pt x="459" y="54"/>
                      </a:lnTo>
                      <a:lnTo>
                        <a:pt x="455" y="47"/>
                      </a:lnTo>
                      <a:lnTo>
                        <a:pt x="449" y="39"/>
                      </a:lnTo>
                      <a:lnTo>
                        <a:pt x="444" y="41"/>
                      </a:lnTo>
                      <a:lnTo>
                        <a:pt x="444" y="43"/>
                      </a:lnTo>
                      <a:lnTo>
                        <a:pt x="440" y="49"/>
                      </a:lnTo>
                      <a:lnTo>
                        <a:pt x="433" y="51"/>
                      </a:lnTo>
                      <a:lnTo>
                        <a:pt x="429" y="45"/>
                      </a:lnTo>
                      <a:lnTo>
                        <a:pt x="416" y="51"/>
                      </a:lnTo>
                      <a:lnTo>
                        <a:pt x="401" y="49"/>
                      </a:lnTo>
                      <a:lnTo>
                        <a:pt x="399" y="43"/>
                      </a:lnTo>
                      <a:lnTo>
                        <a:pt x="397" y="17"/>
                      </a:lnTo>
                      <a:lnTo>
                        <a:pt x="384" y="21"/>
                      </a:lnTo>
                      <a:lnTo>
                        <a:pt x="378" y="22"/>
                      </a:lnTo>
                      <a:lnTo>
                        <a:pt x="365" y="30"/>
                      </a:lnTo>
                      <a:lnTo>
                        <a:pt x="357" y="32"/>
                      </a:lnTo>
                      <a:lnTo>
                        <a:pt x="329" y="34"/>
                      </a:lnTo>
                      <a:lnTo>
                        <a:pt x="324" y="37"/>
                      </a:lnTo>
                      <a:lnTo>
                        <a:pt x="312" y="39"/>
                      </a:lnTo>
                      <a:lnTo>
                        <a:pt x="305" y="47"/>
                      </a:lnTo>
                      <a:lnTo>
                        <a:pt x="292" y="54"/>
                      </a:lnTo>
                      <a:lnTo>
                        <a:pt x="280" y="69"/>
                      </a:lnTo>
                      <a:lnTo>
                        <a:pt x="275" y="66"/>
                      </a:lnTo>
                      <a:lnTo>
                        <a:pt x="267" y="68"/>
                      </a:lnTo>
                      <a:lnTo>
                        <a:pt x="260" y="66"/>
                      </a:lnTo>
                      <a:lnTo>
                        <a:pt x="254" y="60"/>
                      </a:lnTo>
                      <a:lnTo>
                        <a:pt x="237" y="66"/>
                      </a:lnTo>
                      <a:lnTo>
                        <a:pt x="231" y="66"/>
                      </a:lnTo>
                      <a:lnTo>
                        <a:pt x="224" y="62"/>
                      </a:lnTo>
                      <a:lnTo>
                        <a:pt x="220" y="56"/>
                      </a:lnTo>
                      <a:lnTo>
                        <a:pt x="207" y="43"/>
                      </a:lnTo>
                      <a:lnTo>
                        <a:pt x="203" y="36"/>
                      </a:lnTo>
                      <a:lnTo>
                        <a:pt x="198" y="34"/>
                      </a:lnTo>
                      <a:lnTo>
                        <a:pt x="190" y="28"/>
                      </a:lnTo>
                      <a:lnTo>
                        <a:pt x="183" y="26"/>
                      </a:lnTo>
                      <a:lnTo>
                        <a:pt x="169" y="26"/>
                      </a:lnTo>
                      <a:lnTo>
                        <a:pt x="162" y="28"/>
                      </a:lnTo>
                      <a:lnTo>
                        <a:pt x="158" y="36"/>
                      </a:lnTo>
                      <a:lnTo>
                        <a:pt x="154" y="37"/>
                      </a:lnTo>
                      <a:lnTo>
                        <a:pt x="160" y="24"/>
                      </a:lnTo>
                      <a:lnTo>
                        <a:pt x="154" y="30"/>
                      </a:lnTo>
                      <a:lnTo>
                        <a:pt x="147" y="34"/>
                      </a:lnTo>
                      <a:lnTo>
                        <a:pt x="145" y="41"/>
                      </a:lnTo>
                      <a:lnTo>
                        <a:pt x="143" y="43"/>
                      </a:lnTo>
                      <a:lnTo>
                        <a:pt x="141" y="37"/>
                      </a:lnTo>
                      <a:lnTo>
                        <a:pt x="141" y="22"/>
                      </a:lnTo>
                      <a:lnTo>
                        <a:pt x="130" y="9"/>
                      </a:lnTo>
                      <a:lnTo>
                        <a:pt x="126" y="7"/>
                      </a:lnTo>
                      <a:lnTo>
                        <a:pt x="121" y="0"/>
                      </a:lnTo>
                      <a:lnTo>
                        <a:pt x="107" y="17"/>
                      </a:lnTo>
                      <a:lnTo>
                        <a:pt x="104" y="22"/>
                      </a:lnTo>
                      <a:lnTo>
                        <a:pt x="89" y="28"/>
                      </a:lnTo>
                      <a:lnTo>
                        <a:pt x="81" y="36"/>
                      </a:lnTo>
                      <a:lnTo>
                        <a:pt x="75" y="41"/>
                      </a:lnTo>
                      <a:lnTo>
                        <a:pt x="68" y="43"/>
                      </a:lnTo>
                      <a:lnTo>
                        <a:pt x="60" y="45"/>
                      </a:lnTo>
                      <a:lnTo>
                        <a:pt x="55" y="47"/>
                      </a:lnTo>
                      <a:lnTo>
                        <a:pt x="47" y="47"/>
                      </a:lnTo>
                      <a:lnTo>
                        <a:pt x="40" y="51"/>
                      </a:lnTo>
                      <a:lnTo>
                        <a:pt x="27" y="64"/>
                      </a:lnTo>
                      <a:lnTo>
                        <a:pt x="6" y="73"/>
                      </a:lnTo>
                      <a:lnTo>
                        <a:pt x="0" y="77"/>
                      </a:lnTo>
                      <a:lnTo>
                        <a:pt x="4" y="81"/>
                      </a:lnTo>
                      <a:lnTo>
                        <a:pt x="11" y="83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17" name="Freeform 91"/>
                <p:cNvSpPr>
                  <a:spLocks/>
                </p:cNvSpPr>
                <p:nvPr/>
              </p:nvSpPr>
              <p:spPr bwMode="auto">
                <a:xfrm>
                  <a:off x="3957845" y="1848695"/>
                  <a:ext cx="6725" cy="14825"/>
                </a:xfrm>
                <a:custGeom>
                  <a:avLst/>
                  <a:gdLst>
                    <a:gd name="T0" fmla="*/ 2 w 7"/>
                    <a:gd name="T1" fmla="*/ 4 h 17"/>
                    <a:gd name="T2" fmla="*/ 0 w 7"/>
                    <a:gd name="T3" fmla="*/ 10 h 17"/>
                    <a:gd name="T4" fmla="*/ 0 w 7"/>
                    <a:gd name="T5" fmla="*/ 17 h 17"/>
                    <a:gd name="T6" fmla="*/ 7 w 7"/>
                    <a:gd name="T7" fmla="*/ 15 h 17"/>
                    <a:gd name="T8" fmla="*/ 7 w 7"/>
                    <a:gd name="T9" fmla="*/ 2 h 17"/>
                    <a:gd name="T10" fmla="*/ 7 w 7"/>
                    <a:gd name="T11" fmla="*/ 0 h 17"/>
                    <a:gd name="T12" fmla="*/ 2 w 7"/>
                    <a:gd name="T13" fmla="*/ 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17">
                      <a:moveTo>
                        <a:pt x="2" y="4"/>
                      </a:moveTo>
                      <a:lnTo>
                        <a:pt x="0" y="10"/>
                      </a:lnTo>
                      <a:lnTo>
                        <a:pt x="0" y="17"/>
                      </a:lnTo>
                      <a:lnTo>
                        <a:pt x="7" y="15"/>
                      </a:lnTo>
                      <a:lnTo>
                        <a:pt x="7" y="2"/>
                      </a:lnTo>
                      <a:lnTo>
                        <a:pt x="7" y="0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18" name="Freeform 96"/>
                <p:cNvSpPr>
                  <a:spLocks/>
                </p:cNvSpPr>
                <p:nvPr/>
              </p:nvSpPr>
              <p:spPr bwMode="auto">
                <a:xfrm>
                  <a:off x="3910771" y="1837358"/>
                  <a:ext cx="317988" cy="393290"/>
                </a:xfrm>
                <a:custGeom>
                  <a:avLst/>
                  <a:gdLst>
                    <a:gd name="T0" fmla="*/ 163 w 331"/>
                    <a:gd name="T1" fmla="*/ 440 h 451"/>
                    <a:gd name="T2" fmla="*/ 272 w 331"/>
                    <a:gd name="T3" fmla="*/ 408 h 451"/>
                    <a:gd name="T4" fmla="*/ 288 w 331"/>
                    <a:gd name="T5" fmla="*/ 359 h 451"/>
                    <a:gd name="T6" fmla="*/ 299 w 331"/>
                    <a:gd name="T7" fmla="*/ 350 h 451"/>
                    <a:gd name="T8" fmla="*/ 308 w 331"/>
                    <a:gd name="T9" fmla="*/ 322 h 451"/>
                    <a:gd name="T10" fmla="*/ 319 w 331"/>
                    <a:gd name="T11" fmla="*/ 316 h 451"/>
                    <a:gd name="T12" fmla="*/ 325 w 331"/>
                    <a:gd name="T13" fmla="*/ 324 h 451"/>
                    <a:gd name="T14" fmla="*/ 329 w 331"/>
                    <a:gd name="T15" fmla="*/ 295 h 451"/>
                    <a:gd name="T16" fmla="*/ 331 w 331"/>
                    <a:gd name="T17" fmla="*/ 273 h 451"/>
                    <a:gd name="T18" fmla="*/ 319 w 331"/>
                    <a:gd name="T19" fmla="*/ 254 h 451"/>
                    <a:gd name="T20" fmla="*/ 308 w 331"/>
                    <a:gd name="T21" fmla="*/ 218 h 451"/>
                    <a:gd name="T22" fmla="*/ 286 w 331"/>
                    <a:gd name="T23" fmla="*/ 171 h 451"/>
                    <a:gd name="T24" fmla="*/ 261 w 331"/>
                    <a:gd name="T25" fmla="*/ 175 h 451"/>
                    <a:gd name="T26" fmla="*/ 241 w 331"/>
                    <a:gd name="T27" fmla="*/ 186 h 451"/>
                    <a:gd name="T28" fmla="*/ 233 w 331"/>
                    <a:gd name="T29" fmla="*/ 211 h 451"/>
                    <a:gd name="T30" fmla="*/ 218 w 331"/>
                    <a:gd name="T31" fmla="*/ 222 h 451"/>
                    <a:gd name="T32" fmla="*/ 201 w 331"/>
                    <a:gd name="T33" fmla="*/ 203 h 451"/>
                    <a:gd name="T34" fmla="*/ 216 w 331"/>
                    <a:gd name="T35" fmla="*/ 183 h 451"/>
                    <a:gd name="T36" fmla="*/ 225 w 331"/>
                    <a:gd name="T37" fmla="*/ 151 h 451"/>
                    <a:gd name="T38" fmla="*/ 237 w 331"/>
                    <a:gd name="T39" fmla="*/ 119 h 451"/>
                    <a:gd name="T40" fmla="*/ 231 w 331"/>
                    <a:gd name="T41" fmla="*/ 85 h 451"/>
                    <a:gd name="T42" fmla="*/ 222 w 331"/>
                    <a:gd name="T43" fmla="*/ 64 h 451"/>
                    <a:gd name="T44" fmla="*/ 225 w 331"/>
                    <a:gd name="T45" fmla="*/ 55 h 451"/>
                    <a:gd name="T46" fmla="*/ 210 w 331"/>
                    <a:gd name="T47" fmla="*/ 36 h 451"/>
                    <a:gd name="T48" fmla="*/ 182 w 331"/>
                    <a:gd name="T49" fmla="*/ 28 h 451"/>
                    <a:gd name="T50" fmla="*/ 162 w 331"/>
                    <a:gd name="T51" fmla="*/ 23 h 451"/>
                    <a:gd name="T52" fmla="*/ 145 w 331"/>
                    <a:gd name="T53" fmla="*/ 12 h 451"/>
                    <a:gd name="T54" fmla="*/ 124 w 331"/>
                    <a:gd name="T55" fmla="*/ 8 h 451"/>
                    <a:gd name="T56" fmla="*/ 105 w 331"/>
                    <a:gd name="T57" fmla="*/ 6 h 451"/>
                    <a:gd name="T58" fmla="*/ 88 w 331"/>
                    <a:gd name="T59" fmla="*/ 25 h 451"/>
                    <a:gd name="T60" fmla="*/ 98 w 331"/>
                    <a:gd name="T61" fmla="*/ 44 h 451"/>
                    <a:gd name="T62" fmla="*/ 81 w 331"/>
                    <a:gd name="T63" fmla="*/ 53 h 451"/>
                    <a:gd name="T64" fmla="*/ 73 w 331"/>
                    <a:gd name="T65" fmla="*/ 87 h 451"/>
                    <a:gd name="T66" fmla="*/ 69 w 331"/>
                    <a:gd name="T67" fmla="*/ 107 h 451"/>
                    <a:gd name="T68" fmla="*/ 66 w 331"/>
                    <a:gd name="T69" fmla="*/ 94 h 451"/>
                    <a:gd name="T70" fmla="*/ 56 w 331"/>
                    <a:gd name="T71" fmla="*/ 115 h 451"/>
                    <a:gd name="T72" fmla="*/ 54 w 331"/>
                    <a:gd name="T73" fmla="*/ 94 h 451"/>
                    <a:gd name="T74" fmla="*/ 53 w 331"/>
                    <a:gd name="T75" fmla="*/ 75 h 451"/>
                    <a:gd name="T76" fmla="*/ 43 w 331"/>
                    <a:gd name="T77" fmla="*/ 96 h 451"/>
                    <a:gd name="T78" fmla="*/ 22 w 331"/>
                    <a:gd name="T79" fmla="*/ 113 h 451"/>
                    <a:gd name="T80" fmla="*/ 11 w 331"/>
                    <a:gd name="T81" fmla="*/ 132 h 451"/>
                    <a:gd name="T82" fmla="*/ 15 w 331"/>
                    <a:gd name="T83" fmla="*/ 164 h 451"/>
                    <a:gd name="T84" fmla="*/ 0 w 331"/>
                    <a:gd name="T85" fmla="*/ 198 h 451"/>
                    <a:gd name="T86" fmla="*/ 9 w 331"/>
                    <a:gd name="T87" fmla="*/ 232 h 451"/>
                    <a:gd name="T88" fmla="*/ 4 w 331"/>
                    <a:gd name="T89" fmla="*/ 252 h 451"/>
                    <a:gd name="T90" fmla="*/ 24 w 331"/>
                    <a:gd name="T91" fmla="*/ 294 h 451"/>
                    <a:gd name="T92" fmla="*/ 39 w 331"/>
                    <a:gd name="T93" fmla="*/ 363 h 451"/>
                    <a:gd name="T94" fmla="*/ 24 w 331"/>
                    <a:gd name="T95" fmla="*/ 408 h 451"/>
                    <a:gd name="T96" fmla="*/ 11 w 331"/>
                    <a:gd name="T97" fmla="*/ 444 h 451"/>
                    <a:gd name="T98" fmla="*/ 6 w 331"/>
                    <a:gd name="T99" fmla="*/ 451 h 4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331" h="451">
                      <a:moveTo>
                        <a:pt x="43" y="448"/>
                      </a:moveTo>
                      <a:lnTo>
                        <a:pt x="156" y="435"/>
                      </a:lnTo>
                      <a:lnTo>
                        <a:pt x="163" y="440"/>
                      </a:lnTo>
                      <a:lnTo>
                        <a:pt x="237" y="429"/>
                      </a:lnTo>
                      <a:lnTo>
                        <a:pt x="269" y="421"/>
                      </a:lnTo>
                      <a:lnTo>
                        <a:pt x="272" y="408"/>
                      </a:lnTo>
                      <a:lnTo>
                        <a:pt x="286" y="388"/>
                      </a:lnTo>
                      <a:lnTo>
                        <a:pt x="286" y="367"/>
                      </a:lnTo>
                      <a:lnTo>
                        <a:pt x="288" y="359"/>
                      </a:lnTo>
                      <a:lnTo>
                        <a:pt x="289" y="357"/>
                      </a:lnTo>
                      <a:lnTo>
                        <a:pt x="289" y="356"/>
                      </a:lnTo>
                      <a:lnTo>
                        <a:pt x="299" y="350"/>
                      </a:lnTo>
                      <a:lnTo>
                        <a:pt x="303" y="342"/>
                      </a:lnTo>
                      <a:lnTo>
                        <a:pt x="303" y="327"/>
                      </a:lnTo>
                      <a:lnTo>
                        <a:pt x="308" y="322"/>
                      </a:lnTo>
                      <a:lnTo>
                        <a:pt x="308" y="316"/>
                      </a:lnTo>
                      <a:lnTo>
                        <a:pt x="316" y="312"/>
                      </a:lnTo>
                      <a:lnTo>
                        <a:pt x="319" y="316"/>
                      </a:lnTo>
                      <a:lnTo>
                        <a:pt x="321" y="324"/>
                      </a:lnTo>
                      <a:lnTo>
                        <a:pt x="319" y="326"/>
                      </a:lnTo>
                      <a:lnTo>
                        <a:pt x="325" y="324"/>
                      </a:lnTo>
                      <a:lnTo>
                        <a:pt x="329" y="316"/>
                      </a:lnTo>
                      <a:lnTo>
                        <a:pt x="331" y="301"/>
                      </a:lnTo>
                      <a:lnTo>
                        <a:pt x="329" y="295"/>
                      </a:lnTo>
                      <a:lnTo>
                        <a:pt x="329" y="280"/>
                      </a:lnTo>
                      <a:lnTo>
                        <a:pt x="331" y="279"/>
                      </a:lnTo>
                      <a:lnTo>
                        <a:pt x="331" y="273"/>
                      </a:lnTo>
                      <a:lnTo>
                        <a:pt x="331" y="273"/>
                      </a:lnTo>
                      <a:lnTo>
                        <a:pt x="323" y="262"/>
                      </a:lnTo>
                      <a:lnTo>
                        <a:pt x="319" y="254"/>
                      </a:lnTo>
                      <a:lnTo>
                        <a:pt x="316" y="239"/>
                      </a:lnTo>
                      <a:lnTo>
                        <a:pt x="312" y="226"/>
                      </a:lnTo>
                      <a:lnTo>
                        <a:pt x="308" y="218"/>
                      </a:lnTo>
                      <a:lnTo>
                        <a:pt x="301" y="192"/>
                      </a:lnTo>
                      <a:lnTo>
                        <a:pt x="293" y="179"/>
                      </a:lnTo>
                      <a:lnTo>
                        <a:pt x="286" y="171"/>
                      </a:lnTo>
                      <a:lnTo>
                        <a:pt x="280" y="169"/>
                      </a:lnTo>
                      <a:lnTo>
                        <a:pt x="272" y="168"/>
                      </a:lnTo>
                      <a:lnTo>
                        <a:pt x="261" y="175"/>
                      </a:lnTo>
                      <a:lnTo>
                        <a:pt x="256" y="179"/>
                      </a:lnTo>
                      <a:lnTo>
                        <a:pt x="248" y="185"/>
                      </a:lnTo>
                      <a:lnTo>
                        <a:pt x="241" y="186"/>
                      </a:lnTo>
                      <a:lnTo>
                        <a:pt x="242" y="194"/>
                      </a:lnTo>
                      <a:lnTo>
                        <a:pt x="239" y="205"/>
                      </a:lnTo>
                      <a:lnTo>
                        <a:pt x="233" y="211"/>
                      </a:lnTo>
                      <a:lnTo>
                        <a:pt x="229" y="218"/>
                      </a:lnTo>
                      <a:lnTo>
                        <a:pt x="224" y="226"/>
                      </a:lnTo>
                      <a:lnTo>
                        <a:pt x="218" y="222"/>
                      </a:lnTo>
                      <a:lnTo>
                        <a:pt x="210" y="222"/>
                      </a:lnTo>
                      <a:lnTo>
                        <a:pt x="201" y="215"/>
                      </a:lnTo>
                      <a:lnTo>
                        <a:pt x="201" y="203"/>
                      </a:lnTo>
                      <a:lnTo>
                        <a:pt x="203" y="188"/>
                      </a:lnTo>
                      <a:lnTo>
                        <a:pt x="209" y="185"/>
                      </a:lnTo>
                      <a:lnTo>
                        <a:pt x="216" y="183"/>
                      </a:lnTo>
                      <a:lnTo>
                        <a:pt x="224" y="171"/>
                      </a:lnTo>
                      <a:lnTo>
                        <a:pt x="224" y="158"/>
                      </a:lnTo>
                      <a:lnTo>
                        <a:pt x="225" y="151"/>
                      </a:lnTo>
                      <a:lnTo>
                        <a:pt x="233" y="147"/>
                      </a:lnTo>
                      <a:lnTo>
                        <a:pt x="239" y="141"/>
                      </a:lnTo>
                      <a:lnTo>
                        <a:pt x="237" y="119"/>
                      </a:lnTo>
                      <a:lnTo>
                        <a:pt x="237" y="106"/>
                      </a:lnTo>
                      <a:lnTo>
                        <a:pt x="233" y="91"/>
                      </a:lnTo>
                      <a:lnTo>
                        <a:pt x="231" y="85"/>
                      </a:lnTo>
                      <a:lnTo>
                        <a:pt x="224" y="79"/>
                      </a:lnTo>
                      <a:lnTo>
                        <a:pt x="220" y="74"/>
                      </a:lnTo>
                      <a:lnTo>
                        <a:pt x="222" y="64"/>
                      </a:lnTo>
                      <a:lnTo>
                        <a:pt x="229" y="64"/>
                      </a:lnTo>
                      <a:lnTo>
                        <a:pt x="229" y="57"/>
                      </a:lnTo>
                      <a:lnTo>
                        <a:pt x="225" y="55"/>
                      </a:lnTo>
                      <a:lnTo>
                        <a:pt x="220" y="47"/>
                      </a:lnTo>
                      <a:lnTo>
                        <a:pt x="218" y="42"/>
                      </a:lnTo>
                      <a:lnTo>
                        <a:pt x="210" y="36"/>
                      </a:lnTo>
                      <a:lnTo>
                        <a:pt x="203" y="36"/>
                      </a:lnTo>
                      <a:lnTo>
                        <a:pt x="195" y="32"/>
                      </a:lnTo>
                      <a:lnTo>
                        <a:pt x="182" y="28"/>
                      </a:lnTo>
                      <a:lnTo>
                        <a:pt x="175" y="25"/>
                      </a:lnTo>
                      <a:lnTo>
                        <a:pt x="167" y="25"/>
                      </a:lnTo>
                      <a:lnTo>
                        <a:pt x="162" y="23"/>
                      </a:lnTo>
                      <a:lnTo>
                        <a:pt x="158" y="17"/>
                      </a:lnTo>
                      <a:lnTo>
                        <a:pt x="150" y="13"/>
                      </a:lnTo>
                      <a:lnTo>
                        <a:pt x="145" y="12"/>
                      </a:lnTo>
                      <a:lnTo>
                        <a:pt x="137" y="12"/>
                      </a:lnTo>
                      <a:lnTo>
                        <a:pt x="131" y="12"/>
                      </a:lnTo>
                      <a:lnTo>
                        <a:pt x="124" y="8"/>
                      </a:lnTo>
                      <a:lnTo>
                        <a:pt x="118" y="6"/>
                      </a:lnTo>
                      <a:lnTo>
                        <a:pt x="111" y="0"/>
                      </a:lnTo>
                      <a:lnTo>
                        <a:pt x="105" y="6"/>
                      </a:lnTo>
                      <a:lnTo>
                        <a:pt x="98" y="10"/>
                      </a:lnTo>
                      <a:lnTo>
                        <a:pt x="94" y="17"/>
                      </a:lnTo>
                      <a:lnTo>
                        <a:pt x="88" y="25"/>
                      </a:lnTo>
                      <a:lnTo>
                        <a:pt x="88" y="32"/>
                      </a:lnTo>
                      <a:lnTo>
                        <a:pt x="90" y="38"/>
                      </a:lnTo>
                      <a:lnTo>
                        <a:pt x="98" y="44"/>
                      </a:lnTo>
                      <a:lnTo>
                        <a:pt x="98" y="49"/>
                      </a:lnTo>
                      <a:lnTo>
                        <a:pt x="88" y="49"/>
                      </a:lnTo>
                      <a:lnTo>
                        <a:pt x="81" y="53"/>
                      </a:lnTo>
                      <a:lnTo>
                        <a:pt x="75" y="59"/>
                      </a:lnTo>
                      <a:lnTo>
                        <a:pt x="69" y="64"/>
                      </a:lnTo>
                      <a:lnTo>
                        <a:pt x="73" y="87"/>
                      </a:lnTo>
                      <a:lnTo>
                        <a:pt x="73" y="94"/>
                      </a:lnTo>
                      <a:lnTo>
                        <a:pt x="71" y="100"/>
                      </a:lnTo>
                      <a:lnTo>
                        <a:pt x="69" y="107"/>
                      </a:lnTo>
                      <a:lnTo>
                        <a:pt x="64" y="115"/>
                      </a:lnTo>
                      <a:lnTo>
                        <a:pt x="66" y="107"/>
                      </a:lnTo>
                      <a:lnTo>
                        <a:pt x="66" y="94"/>
                      </a:lnTo>
                      <a:lnTo>
                        <a:pt x="64" y="94"/>
                      </a:lnTo>
                      <a:lnTo>
                        <a:pt x="62" y="109"/>
                      </a:lnTo>
                      <a:lnTo>
                        <a:pt x="56" y="115"/>
                      </a:lnTo>
                      <a:lnTo>
                        <a:pt x="56" y="109"/>
                      </a:lnTo>
                      <a:lnTo>
                        <a:pt x="58" y="102"/>
                      </a:lnTo>
                      <a:lnTo>
                        <a:pt x="54" y="94"/>
                      </a:lnTo>
                      <a:lnTo>
                        <a:pt x="56" y="91"/>
                      </a:lnTo>
                      <a:lnTo>
                        <a:pt x="58" y="70"/>
                      </a:lnTo>
                      <a:lnTo>
                        <a:pt x="53" y="75"/>
                      </a:lnTo>
                      <a:lnTo>
                        <a:pt x="49" y="83"/>
                      </a:lnTo>
                      <a:lnTo>
                        <a:pt x="45" y="89"/>
                      </a:lnTo>
                      <a:lnTo>
                        <a:pt x="43" y="96"/>
                      </a:lnTo>
                      <a:lnTo>
                        <a:pt x="39" y="102"/>
                      </a:lnTo>
                      <a:lnTo>
                        <a:pt x="32" y="100"/>
                      </a:lnTo>
                      <a:lnTo>
                        <a:pt x="22" y="113"/>
                      </a:lnTo>
                      <a:lnTo>
                        <a:pt x="24" y="119"/>
                      </a:lnTo>
                      <a:lnTo>
                        <a:pt x="19" y="126"/>
                      </a:lnTo>
                      <a:lnTo>
                        <a:pt x="11" y="132"/>
                      </a:lnTo>
                      <a:lnTo>
                        <a:pt x="15" y="145"/>
                      </a:lnTo>
                      <a:lnTo>
                        <a:pt x="13" y="156"/>
                      </a:lnTo>
                      <a:lnTo>
                        <a:pt x="15" y="164"/>
                      </a:lnTo>
                      <a:lnTo>
                        <a:pt x="15" y="171"/>
                      </a:lnTo>
                      <a:lnTo>
                        <a:pt x="7" y="192"/>
                      </a:lnTo>
                      <a:lnTo>
                        <a:pt x="0" y="198"/>
                      </a:lnTo>
                      <a:lnTo>
                        <a:pt x="0" y="205"/>
                      </a:lnTo>
                      <a:lnTo>
                        <a:pt x="4" y="211"/>
                      </a:lnTo>
                      <a:lnTo>
                        <a:pt x="9" y="232"/>
                      </a:lnTo>
                      <a:lnTo>
                        <a:pt x="6" y="239"/>
                      </a:lnTo>
                      <a:lnTo>
                        <a:pt x="2" y="247"/>
                      </a:lnTo>
                      <a:lnTo>
                        <a:pt x="4" y="252"/>
                      </a:lnTo>
                      <a:lnTo>
                        <a:pt x="22" y="290"/>
                      </a:lnTo>
                      <a:lnTo>
                        <a:pt x="30" y="286"/>
                      </a:lnTo>
                      <a:lnTo>
                        <a:pt x="24" y="294"/>
                      </a:lnTo>
                      <a:lnTo>
                        <a:pt x="34" y="314"/>
                      </a:lnTo>
                      <a:lnTo>
                        <a:pt x="39" y="342"/>
                      </a:lnTo>
                      <a:lnTo>
                        <a:pt x="39" y="363"/>
                      </a:lnTo>
                      <a:lnTo>
                        <a:pt x="34" y="388"/>
                      </a:lnTo>
                      <a:lnTo>
                        <a:pt x="32" y="395"/>
                      </a:lnTo>
                      <a:lnTo>
                        <a:pt x="24" y="408"/>
                      </a:lnTo>
                      <a:lnTo>
                        <a:pt x="19" y="429"/>
                      </a:lnTo>
                      <a:lnTo>
                        <a:pt x="15" y="436"/>
                      </a:lnTo>
                      <a:lnTo>
                        <a:pt x="11" y="444"/>
                      </a:lnTo>
                      <a:lnTo>
                        <a:pt x="4" y="450"/>
                      </a:lnTo>
                      <a:lnTo>
                        <a:pt x="2" y="451"/>
                      </a:lnTo>
                      <a:lnTo>
                        <a:pt x="6" y="451"/>
                      </a:lnTo>
                      <a:lnTo>
                        <a:pt x="43" y="44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</p:grpSp>
          <p:grpSp>
            <p:nvGrpSpPr>
              <p:cNvPr id="105" name="Group 104"/>
              <p:cNvGrpSpPr/>
              <p:nvPr/>
            </p:nvGrpSpPr>
            <p:grpSpPr>
              <a:xfrm>
                <a:off x="3961687" y="3206462"/>
                <a:ext cx="747417" cy="577291"/>
                <a:chOff x="3961687" y="3206462"/>
                <a:chExt cx="747417" cy="577291"/>
              </a:xfrm>
              <a:grpFill/>
            </p:grpSpPr>
            <p:sp>
              <p:nvSpPr>
                <p:cNvPr id="198" name="Freeform 99"/>
                <p:cNvSpPr>
                  <a:spLocks/>
                </p:cNvSpPr>
                <p:nvPr/>
              </p:nvSpPr>
              <p:spPr bwMode="auto">
                <a:xfrm>
                  <a:off x="4598625" y="3765441"/>
                  <a:ext cx="3843" cy="3488"/>
                </a:xfrm>
                <a:custGeom>
                  <a:avLst/>
                  <a:gdLst>
                    <a:gd name="T0" fmla="*/ 4 w 4"/>
                    <a:gd name="T1" fmla="*/ 4 h 4"/>
                    <a:gd name="T2" fmla="*/ 0 w 4"/>
                    <a:gd name="T3" fmla="*/ 0 h 4"/>
                    <a:gd name="T4" fmla="*/ 4 w 4"/>
                    <a:gd name="T5" fmla="*/ 4 h 4"/>
                    <a:gd name="T6" fmla="*/ 4 w 4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4">
                      <a:moveTo>
                        <a:pt x="4" y="4"/>
                      </a:move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99" name="Freeform 100"/>
                <p:cNvSpPr>
                  <a:spLocks/>
                </p:cNvSpPr>
                <p:nvPr/>
              </p:nvSpPr>
              <p:spPr bwMode="auto">
                <a:xfrm>
                  <a:off x="4598625" y="3765441"/>
                  <a:ext cx="3843" cy="3488"/>
                </a:xfrm>
                <a:custGeom>
                  <a:avLst/>
                  <a:gdLst>
                    <a:gd name="T0" fmla="*/ 4 w 4"/>
                    <a:gd name="T1" fmla="*/ 4 h 4"/>
                    <a:gd name="T2" fmla="*/ 0 w 4"/>
                    <a:gd name="T3" fmla="*/ 0 h 4"/>
                    <a:gd name="T4" fmla="*/ 4 w 4"/>
                    <a:gd name="T5" fmla="*/ 4 h 4"/>
                    <a:gd name="T6" fmla="*/ 4 w 4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4">
                      <a:moveTo>
                        <a:pt x="4" y="4"/>
                      </a:move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00" name="Freeform 101"/>
                <p:cNvSpPr>
                  <a:spLocks/>
                </p:cNvSpPr>
                <p:nvPr/>
              </p:nvSpPr>
              <p:spPr bwMode="auto">
                <a:xfrm>
                  <a:off x="4667794" y="3735791"/>
                  <a:ext cx="4803" cy="3488"/>
                </a:xfrm>
                <a:custGeom>
                  <a:avLst/>
                  <a:gdLst>
                    <a:gd name="T0" fmla="*/ 5 w 5"/>
                    <a:gd name="T1" fmla="*/ 0 h 4"/>
                    <a:gd name="T2" fmla="*/ 0 w 5"/>
                    <a:gd name="T3" fmla="*/ 4 h 4"/>
                    <a:gd name="T4" fmla="*/ 5 w 5"/>
                    <a:gd name="T5" fmla="*/ 2 h 4"/>
                    <a:gd name="T6" fmla="*/ 5 w 5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4">
                      <a:moveTo>
                        <a:pt x="5" y="0"/>
                      </a:moveTo>
                      <a:lnTo>
                        <a:pt x="0" y="4"/>
                      </a:lnTo>
                      <a:lnTo>
                        <a:pt x="5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01" name="Freeform 102"/>
                <p:cNvSpPr>
                  <a:spLocks/>
                </p:cNvSpPr>
                <p:nvPr/>
              </p:nvSpPr>
              <p:spPr bwMode="auto">
                <a:xfrm>
                  <a:off x="4667794" y="3735791"/>
                  <a:ext cx="4803" cy="3488"/>
                </a:xfrm>
                <a:custGeom>
                  <a:avLst/>
                  <a:gdLst>
                    <a:gd name="T0" fmla="*/ 5 w 5"/>
                    <a:gd name="T1" fmla="*/ 0 h 4"/>
                    <a:gd name="T2" fmla="*/ 0 w 5"/>
                    <a:gd name="T3" fmla="*/ 4 h 4"/>
                    <a:gd name="T4" fmla="*/ 5 w 5"/>
                    <a:gd name="T5" fmla="*/ 2 h 4"/>
                    <a:gd name="T6" fmla="*/ 5 w 5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4">
                      <a:moveTo>
                        <a:pt x="5" y="0"/>
                      </a:moveTo>
                      <a:lnTo>
                        <a:pt x="0" y="4"/>
                      </a:lnTo>
                      <a:lnTo>
                        <a:pt x="5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02" name="Freeform 103"/>
                <p:cNvSpPr>
                  <a:spLocks/>
                </p:cNvSpPr>
                <p:nvPr/>
              </p:nvSpPr>
              <p:spPr bwMode="auto">
                <a:xfrm>
                  <a:off x="4573647" y="3780265"/>
                  <a:ext cx="6725" cy="3488"/>
                </a:xfrm>
                <a:custGeom>
                  <a:avLst/>
                  <a:gdLst>
                    <a:gd name="T0" fmla="*/ 0 w 7"/>
                    <a:gd name="T1" fmla="*/ 4 h 4"/>
                    <a:gd name="T2" fmla="*/ 7 w 7"/>
                    <a:gd name="T3" fmla="*/ 0 h 4"/>
                    <a:gd name="T4" fmla="*/ 0 w 7"/>
                    <a:gd name="T5" fmla="*/ 2 h 4"/>
                    <a:gd name="T6" fmla="*/ 0 w 7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4">
                      <a:moveTo>
                        <a:pt x="0" y="4"/>
                      </a:moveTo>
                      <a:lnTo>
                        <a:pt x="7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03" name="Freeform 104"/>
                <p:cNvSpPr>
                  <a:spLocks/>
                </p:cNvSpPr>
                <p:nvPr/>
              </p:nvSpPr>
              <p:spPr bwMode="auto">
                <a:xfrm>
                  <a:off x="4573647" y="3780265"/>
                  <a:ext cx="6725" cy="3488"/>
                </a:xfrm>
                <a:custGeom>
                  <a:avLst/>
                  <a:gdLst>
                    <a:gd name="T0" fmla="*/ 0 w 7"/>
                    <a:gd name="T1" fmla="*/ 4 h 4"/>
                    <a:gd name="T2" fmla="*/ 7 w 7"/>
                    <a:gd name="T3" fmla="*/ 0 h 4"/>
                    <a:gd name="T4" fmla="*/ 0 w 7"/>
                    <a:gd name="T5" fmla="*/ 2 h 4"/>
                    <a:gd name="T6" fmla="*/ 0 w 7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4">
                      <a:moveTo>
                        <a:pt x="0" y="4"/>
                      </a:moveTo>
                      <a:lnTo>
                        <a:pt x="7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04" name="Freeform 105"/>
                <p:cNvSpPr>
                  <a:spLocks/>
                </p:cNvSpPr>
                <p:nvPr/>
              </p:nvSpPr>
              <p:spPr bwMode="auto">
                <a:xfrm>
                  <a:off x="4608232" y="3759336"/>
                  <a:ext cx="8646" cy="7848"/>
                </a:xfrm>
                <a:custGeom>
                  <a:avLst/>
                  <a:gdLst>
                    <a:gd name="T0" fmla="*/ 5 w 9"/>
                    <a:gd name="T1" fmla="*/ 3 h 9"/>
                    <a:gd name="T2" fmla="*/ 0 w 9"/>
                    <a:gd name="T3" fmla="*/ 0 h 9"/>
                    <a:gd name="T4" fmla="*/ 5 w 9"/>
                    <a:gd name="T5" fmla="*/ 9 h 9"/>
                    <a:gd name="T6" fmla="*/ 9 w 9"/>
                    <a:gd name="T7" fmla="*/ 9 h 9"/>
                    <a:gd name="T8" fmla="*/ 5 w 9"/>
                    <a:gd name="T9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9">
                      <a:moveTo>
                        <a:pt x="5" y="3"/>
                      </a:move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9" y="9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05" name="Freeform 106"/>
                <p:cNvSpPr>
                  <a:spLocks/>
                </p:cNvSpPr>
                <p:nvPr/>
              </p:nvSpPr>
              <p:spPr bwMode="auto">
                <a:xfrm>
                  <a:off x="4608232" y="3759336"/>
                  <a:ext cx="8646" cy="7848"/>
                </a:xfrm>
                <a:custGeom>
                  <a:avLst/>
                  <a:gdLst>
                    <a:gd name="T0" fmla="*/ 5 w 9"/>
                    <a:gd name="T1" fmla="*/ 3 h 9"/>
                    <a:gd name="T2" fmla="*/ 0 w 9"/>
                    <a:gd name="T3" fmla="*/ 0 h 9"/>
                    <a:gd name="T4" fmla="*/ 5 w 9"/>
                    <a:gd name="T5" fmla="*/ 9 h 9"/>
                    <a:gd name="T6" fmla="*/ 9 w 9"/>
                    <a:gd name="T7" fmla="*/ 9 h 9"/>
                    <a:gd name="T8" fmla="*/ 5 w 9"/>
                    <a:gd name="T9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9">
                      <a:moveTo>
                        <a:pt x="5" y="3"/>
                      </a:move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9" y="9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06" name="Freeform 107"/>
                <p:cNvSpPr>
                  <a:spLocks/>
                </p:cNvSpPr>
                <p:nvPr/>
              </p:nvSpPr>
              <p:spPr bwMode="auto">
                <a:xfrm>
                  <a:off x="3961687" y="3206462"/>
                  <a:ext cx="747417" cy="514504"/>
                </a:xfrm>
                <a:custGeom>
                  <a:avLst/>
                  <a:gdLst>
                    <a:gd name="T0" fmla="*/ 516 w 778"/>
                    <a:gd name="T1" fmla="*/ 6 h 590"/>
                    <a:gd name="T2" fmla="*/ 516 w 778"/>
                    <a:gd name="T3" fmla="*/ 32 h 590"/>
                    <a:gd name="T4" fmla="*/ 490 w 778"/>
                    <a:gd name="T5" fmla="*/ 32 h 590"/>
                    <a:gd name="T6" fmla="*/ 94 w 778"/>
                    <a:gd name="T7" fmla="*/ 38 h 590"/>
                    <a:gd name="T8" fmla="*/ 16 w 778"/>
                    <a:gd name="T9" fmla="*/ 77 h 590"/>
                    <a:gd name="T10" fmla="*/ 30 w 778"/>
                    <a:gd name="T11" fmla="*/ 103 h 590"/>
                    <a:gd name="T12" fmla="*/ 31 w 778"/>
                    <a:gd name="T13" fmla="*/ 118 h 590"/>
                    <a:gd name="T14" fmla="*/ 47 w 778"/>
                    <a:gd name="T15" fmla="*/ 94 h 590"/>
                    <a:gd name="T16" fmla="*/ 62 w 778"/>
                    <a:gd name="T17" fmla="*/ 92 h 590"/>
                    <a:gd name="T18" fmla="*/ 58 w 778"/>
                    <a:gd name="T19" fmla="*/ 109 h 590"/>
                    <a:gd name="T20" fmla="*/ 116 w 778"/>
                    <a:gd name="T21" fmla="*/ 94 h 590"/>
                    <a:gd name="T22" fmla="*/ 139 w 778"/>
                    <a:gd name="T23" fmla="*/ 98 h 590"/>
                    <a:gd name="T24" fmla="*/ 116 w 778"/>
                    <a:gd name="T25" fmla="*/ 102 h 590"/>
                    <a:gd name="T26" fmla="*/ 180 w 778"/>
                    <a:gd name="T27" fmla="*/ 115 h 590"/>
                    <a:gd name="T28" fmla="*/ 195 w 778"/>
                    <a:gd name="T29" fmla="*/ 100 h 590"/>
                    <a:gd name="T30" fmla="*/ 203 w 778"/>
                    <a:gd name="T31" fmla="*/ 120 h 590"/>
                    <a:gd name="T32" fmla="*/ 188 w 778"/>
                    <a:gd name="T33" fmla="*/ 120 h 590"/>
                    <a:gd name="T34" fmla="*/ 208 w 778"/>
                    <a:gd name="T35" fmla="*/ 137 h 590"/>
                    <a:gd name="T36" fmla="*/ 221 w 778"/>
                    <a:gd name="T37" fmla="*/ 162 h 590"/>
                    <a:gd name="T38" fmla="*/ 225 w 778"/>
                    <a:gd name="T39" fmla="*/ 165 h 590"/>
                    <a:gd name="T40" fmla="*/ 257 w 778"/>
                    <a:gd name="T41" fmla="*/ 154 h 590"/>
                    <a:gd name="T42" fmla="*/ 300 w 778"/>
                    <a:gd name="T43" fmla="*/ 132 h 590"/>
                    <a:gd name="T44" fmla="*/ 312 w 778"/>
                    <a:gd name="T45" fmla="*/ 124 h 590"/>
                    <a:gd name="T46" fmla="*/ 338 w 778"/>
                    <a:gd name="T47" fmla="*/ 105 h 590"/>
                    <a:gd name="T48" fmla="*/ 389 w 778"/>
                    <a:gd name="T49" fmla="*/ 137 h 590"/>
                    <a:gd name="T50" fmla="*/ 432 w 778"/>
                    <a:gd name="T51" fmla="*/ 179 h 590"/>
                    <a:gd name="T52" fmla="*/ 475 w 778"/>
                    <a:gd name="T53" fmla="*/ 199 h 590"/>
                    <a:gd name="T54" fmla="*/ 488 w 778"/>
                    <a:gd name="T55" fmla="*/ 226 h 590"/>
                    <a:gd name="T56" fmla="*/ 486 w 778"/>
                    <a:gd name="T57" fmla="*/ 303 h 590"/>
                    <a:gd name="T58" fmla="*/ 488 w 778"/>
                    <a:gd name="T59" fmla="*/ 331 h 590"/>
                    <a:gd name="T60" fmla="*/ 503 w 778"/>
                    <a:gd name="T61" fmla="*/ 322 h 590"/>
                    <a:gd name="T62" fmla="*/ 511 w 778"/>
                    <a:gd name="T63" fmla="*/ 314 h 590"/>
                    <a:gd name="T64" fmla="*/ 515 w 778"/>
                    <a:gd name="T65" fmla="*/ 348 h 590"/>
                    <a:gd name="T66" fmla="*/ 503 w 778"/>
                    <a:gd name="T67" fmla="*/ 367 h 590"/>
                    <a:gd name="T68" fmla="*/ 539 w 778"/>
                    <a:gd name="T69" fmla="*/ 416 h 590"/>
                    <a:gd name="T70" fmla="*/ 563 w 778"/>
                    <a:gd name="T71" fmla="*/ 423 h 590"/>
                    <a:gd name="T72" fmla="*/ 577 w 778"/>
                    <a:gd name="T73" fmla="*/ 410 h 590"/>
                    <a:gd name="T74" fmla="*/ 577 w 778"/>
                    <a:gd name="T75" fmla="*/ 444 h 590"/>
                    <a:gd name="T76" fmla="*/ 594 w 778"/>
                    <a:gd name="T77" fmla="*/ 440 h 590"/>
                    <a:gd name="T78" fmla="*/ 590 w 778"/>
                    <a:gd name="T79" fmla="*/ 461 h 590"/>
                    <a:gd name="T80" fmla="*/ 627 w 778"/>
                    <a:gd name="T81" fmla="*/ 509 h 590"/>
                    <a:gd name="T82" fmla="*/ 644 w 778"/>
                    <a:gd name="T83" fmla="*/ 515 h 590"/>
                    <a:gd name="T84" fmla="*/ 678 w 778"/>
                    <a:gd name="T85" fmla="*/ 551 h 590"/>
                    <a:gd name="T86" fmla="*/ 706 w 778"/>
                    <a:gd name="T87" fmla="*/ 579 h 590"/>
                    <a:gd name="T88" fmla="*/ 695 w 778"/>
                    <a:gd name="T89" fmla="*/ 590 h 590"/>
                    <a:gd name="T90" fmla="*/ 738 w 778"/>
                    <a:gd name="T91" fmla="*/ 577 h 590"/>
                    <a:gd name="T92" fmla="*/ 763 w 778"/>
                    <a:gd name="T93" fmla="*/ 572 h 590"/>
                    <a:gd name="T94" fmla="*/ 765 w 778"/>
                    <a:gd name="T95" fmla="*/ 534 h 590"/>
                    <a:gd name="T96" fmla="*/ 772 w 778"/>
                    <a:gd name="T97" fmla="*/ 500 h 590"/>
                    <a:gd name="T98" fmla="*/ 774 w 778"/>
                    <a:gd name="T99" fmla="*/ 470 h 590"/>
                    <a:gd name="T100" fmla="*/ 759 w 778"/>
                    <a:gd name="T101" fmla="*/ 384 h 590"/>
                    <a:gd name="T102" fmla="*/ 740 w 778"/>
                    <a:gd name="T103" fmla="*/ 355 h 590"/>
                    <a:gd name="T104" fmla="*/ 673 w 778"/>
                    <a:gd name="T105" fmla="*/ 241 h 590"/>
                    <a:gd name="T106" fmla="*/ 665 w 778"/>
                    <a:gd name="T107" fmla="*/ 205 h 590"/>
                    <a:gd name="T108" fmla="*/ 686 w 778"/>
                    <a:gd name="T109" fmla="*/ 228 h 590"/>
                    <a:gd name="T110" fmla="*/ 695 w 778"/>
                    <a:gd name="T111" fmla="*/ 271 h 590"/>
                    <a:gd name="T112" fmla="*/ 688 w 778"/>
                    <a:gd name="T113" fmla="*/ 224 h 590"/>
                    <a:gd name="T114" fmla="*/ 599 w 778"/>
                    <a:gd name="T115" fmla="*/ 98 h 590"/>
                    <a:gd name="T116" fmla="*/ 573 w 778"/>
                    <a:gd name="T117" fmla="*/ 32 h 590"/>
                    <a:gd name="T118" fmla="*/ 560 w 778"/>
                    <a:gd name="T119" fmla="*/ 6 h 5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778" h="590">
                      <a:moveTo>
                        <a:pt x="554" y="8"/>
                      </a:moveTo>
                      <a:lnTo>
                        <a:pt x="547" y="6"/>
                      </a:lnTo>
                      <a:lnTo>
                        <a:pt x="530" y="2"/>
                      </a:lnTo>
                      <a:lnTo>
                        <a:pt x="522" y="0"/>
                      </a:lnTo>
                      <a:lnTo>
                        <a:pt x="516" y="6"/>
                      </a:lnTo>
                      <a:lnTo>
                        <a:pt x="513" y="6"/>
                      </a:lnTo>
                      <a:lnTo>
                        <a:pt x="511" y="13"/>
                      </a:lnTo>
                      <a:lnTo>
                        <a:pt x="513" y="19"/>
                      </a:lnTo>
                      <a:lnTo>
                        <a:pt x="516" y="26"/>
                      </a:lnTo>
                      <a:lnTo>
                        <a:pt x="516" y="32"/>
                      </a:lnTo>
                      <a:lnTo>
                        <a:pt x="516" y="47"/>
                      </a:lnTo>
                      <a:lnTo>
                        <a:pt x="511" y="51"/>
                      </a:lnTo>
                      <a:lnTo>
                        <a:pt x="503" y="51"/>
                      </a:lnTo>
                      <a:lnTo>
                        <a:pt x="498" y="38"/>
                      </a:lnTo>
                      <a:lnTo>
                        <a:pt x="490" y="32"/>
                      </a:lnTo>
                      <a:lnTo>
                        <a:pt x="255" y="49"/>
                      </a:lnTo>
                      <a:lnTo>
                        <a:pt x="250" y="43"/>
                      </a:lnTo>
                      <a:lnTo>
                        <a:pt x="248" y="36"/>
                      </a:lnTo>
                      <a:lnTo>
                        <a:pt x="238" y="21"/>
                      </a:lnTo>
                      <a:lnTo>
                        <a:pt x="94" y="38"/>
                      </a:lnTo>
                      <a:lnTo>
                        <a:pt x="9" y="47"/>
                      </a:lnTo>
                      <a:lnTo>
                        <a:pt x="1" y="53"/>
                      </a:lnTo>
                      <a:lnTo>
                        <a:pt x="0" y="60"/>
                      </a:lnTo>
                      <a:lnTo>
                        <a:pt x="11" y="75"/>
                      </a:lnTo>
                      <a:lnTo>
                        <a:pt x="16" y="77"/>
                      </a:lnTo>
                      <a:lnTo>
                        <a:pt x="24" y="85"/>
                      </a:lnTo>
                      <a:lnTo>
                        <a:pt x="20" y="94"/>
                      </a:lnTo>
                      <a:lnTo>
                        <a:pt x="22" y="98"/>
                      </a:lnTo>
                      <a:lnTo>
                        <a:pt x="24" y="102"/>
                      </a:lnTo>
                      <a:lnTo>
                        <a:pt x="30" y="103"/>
                      </a:lnTo>
                      <a:lnTo>
                        <a:pt x="30" y="107"/>
                      </a:lnTo>
                      <a:lnTo>
                        <a:pt x="24" y="113"/>
                      </a:lnTo>
                      <a:lnTo>
                        <a:pt x="20" y="120"/>
                      </a:lnTo>
                      <a:lnTo>
                        <a:pt x="24" y="120"/>
                      </a:lnTo>
                      <a:lnTo>
                        <a:pt x="31" y="118"/>
                      </a:lnTo>
                      <a:lnTo>
                        <a:pt x="39" y="115"/>
                      </a:lnTo>
                      <a:lnTo>
                        <a:pt x="45" y="105"/>
                      </a:lnTo>
                      <a:lnTo>
                        <a:pt x="48" y="98"/>
                      </a:lnTo>
                      <a:lnTo>
                        <a:pt x="47" y="96"/>
                      </a:lnTo>
                      <a:lnTo>
                        <a:pt x="47" y="94"/>
                      </a:lnTo>
                      <a:lnTo>
                        <a:pt x="50" y="90"/>
                      </a:lnTo>
                      <a:lnTo>
                        <a:pt x="52" y="100"/>
                      </a:lnTo>
                      <a:lnTo>
                        <a:pt x="58" y="94"/>
                      </a:lnTo>
                      <a:lnTo>
                        <a:pt x="60" y="85"/>
                      </a:lnTo>
                      <a:lnTo>
                        <a:pt x="62" y="92"/>
                      </a:lnTo>
                      <a:lnTo>
                        <a:pt x="69" y="98"/>
                      </a:lnTo>
                      <a:lnTo>
                        <a:pt x="63" y="105"/>
                      </a:lnTo>
                      <a:lnTo>
                        <a:pt x="52" y="107"/>
                      </a:lnTo>
                      <a:lnTo>
                        <a:pt x="50" y="109"/>
                      </a:lnTo>
                      <a:lnTo>
                        <a:pt x="58" y="109"/>
                      </a:lnTo>
                      <a:lnTo>
                        <a:pt x="78" y="103"/>
                      </a:lnTo>
                      <a:lnTo>
                        <a:pt x="97" y="102"/>
                      </a:lnTo>
                      <a:lnTo>
                        <a:pt x="99" y="100"/>
                      </a:lnTo>
                      <a:lnTo>
                        <a:pt x="114" y="88"/>
                      </a:lnTo>
                      <a:lnTo>
                        <a:pt x="116" y="94"/>
                      </a:lnTo>
                      <a:lnTo>
                        <a:pt x="122" y="90"/>
                      </a:lnTo>
                      <a:lnTo>
                        <a:pt x="129" y="88"/>
                      </a:lnTo>
                      <a:lnTo>
                        <a:pt x="142" y="94"/>
                      </a:lnTo>
                      <a:lnTo>
                        <a:pt x="144" y="100"/>
                      </a:lnTo>
                      <a:lnTo>
                        <a:pt x="139" y="98"/>
                      </a:lnTo>
                      <a:lnTo>
                        <a:pt x="131" y="96"/>
                      </a:lnTo>
                      <a:lnTo>
                        <a:pt x="125" y="96"/>
                      </a:lnTo>
                      <a:lnTo>
                        <a:pt x="124" y="100"/>
                      </a:lnTo>
                      <a:lnTo>
                        <a:pt x="110" y="100"/>
                      </a:lnTo>
                      <a:lnTo>
                        <a:pt x="116" y="102"/>
                      </a:lnTo>
                      <a:lnTo>
                        <a:pt x="124" y="102"/>
                      </a:lnTo>
                      <a:lnTo>
                        <a:pt x="152" y="107"/>
                      </a:lnTo>
                      <a:lnTo>
                        <a:pt x="169" y="113"/>
                      </a:lnTo>
                      <a:lnTo>
                        <a:pt x="182" y="122"/>
                      </a:lnTo>
                      <a:lnTo>
                        <a:pt x="180" y="115"/>
                      </a:lnTo>
                      <a:lnTo>
                        <a:pt x="174" y="111"/>
                      </a:lnTo>
                      <a:lnTo>
                        <a:pt x="171" y="105"/>
                      </a:lnTo>
                      <a:lnTo>
                        <a:pt x="178" y="105"/>
                      </a:lnTo>
                      <a:lnTo>
                        <a:pt x="184" y="107"/>
                      </a:lnTo>
                      <a:lnTo>
                        <a:pt x="195" y="100"/>
                      </a:lnTo>
                      <a:lnTo>
                        <a:pt x="193" y="107"/>
                      </a:lnTo>
                      <a:lnTo>
                        <a:pt x="188" y="109"/>
                      </a:lnTo>
                      <a:lnTo>
                        <a:pt x="186" y="115"/>
                      </a:lnTo>
                      <a:lnTo>
                        <a:pt x="195" y="120"/>
                      </a:lnTo>
                      <a:lnTo>
                        <a:pt x="203" y="120"/>
                      </a:lnTo>
                      <a:lnTo>
                        <a:pt x="206" y="128"/>
                      </a:lnTo>
                      <a:lnTo>
                        <a:pt x="214" y="126"/>
                      </a:lnTo>
                      <a:lnTo>
                        <a:pt x="210" y="132"/>
                      </a:lnTo>
                      <a:lnTo>
                        <a:pt x="203" y="126"/>
                      </a:lnTo>
                      <a:lnTo>
                        <a:pt x="188" y="120"/>
                      </a:lnTo>
                      <a:lnTo>
                        <a:pt x="195" y="128"/>
                      </a:lnTo>
                      <a:lnTo>
                        <a:pt x="201" y="132"/>
                      </a:lnTo>
                      <a:lnTo>
                        <a:pt x="204" y="134"/>
                      </a:lnTo>
                      <a:lnTo>
                        <a:pt x="201" y="134"/>
                      </a:lnTo>
                      <a:lnTo>
                        <a:pt x="208" y="137"/>
                      </a:lnTo>
                      <a:lnTo>
                        <a:pt x="216" y="139"/>
                      </a:lnTo>
                      <a:lnTo>
                        <a:pt x="221" y="147"/>
                      </a:lnTo>
                      <a:lnTo>
                        <a:pt x="225" y="154"/>
                      </a:lnTo>
                      <a:lnTo>
                        <a:pt x="227" y="160"/>
                      </a:lnTo>
                      <a:lnTo>
                        <a:pt x="221" y="162"/>
                      </a:lnTo>
                      <a:lnTo>
                        <a:pt x="218" y="154"/>
                      </a:lnTo>
                      <a:lnTo>
                        <a:pt x="218" y="149"/>
                      </a:lnTo>
                      <a:lnTo>
                        <a:pt x="216" y="156"/>
                      </a:lnTo>
                      <a:lnTo>
                        <a:pt x="219" y="162"/>
                      </a:lnTo>
                      <a:lnTo>
                        <a:pt x="225" y="165"/>
                      </a:lnTo>
                      <a:lnTo>
                        <a:pt x="233" y="164"/>
                      </a:lnTo>
                      <a:lnTo>
                        <a:pt x="236" y="162"/>
                      </a:lnTo>
                      <a:lnTo>
                        <a:pt x="250" y="158"/>
                      </a:lnTo>
                      <a:lnTo>
                        <a:pt x="257" y="158"/>
                      </a:lnTo>
                      <a:lnTo>
                        <a:pt x="257" y="154"/>
                      </a:lnTo>
                      <a:lnTo>
                        <a:pt x="265" y="149"/>
                      </a:lnTo>
                      <a:lnTo>
                        <a:pt x="266" y="152"/>
                      </a:lnTo>
                      <a:lnTo>
                        <a:pt x="272" y="150"/>
                      </a:lnTo>
                      <a:lnTo>
                        <a:pt x="293" y="134"/>
                      </a:lnTo>
                      <a:lnTo>
                        <a:pt x="300" y="132"/>
                      </a:lnTo>
                      <a:lnTo>
                        <a:pt x="306" y="130"/>
                      </a:lnTo>
                      <a:lnTo>
                        <a:pt x="313" y="132"/>
                      </a:lnTo>
                      <a:lnTo>
                        <a:pt x="310" y="124"/>
                      </a:lnTo>
                      <a:lnTo>
                        <a:pt x="302" y="120"/>
                      </a:lnTo>
                      <a:lnTo>
                        <a:pt x="312" y="124"/>
                      </a:lnTo>
                      <a:lnTo>
                        <a:pt x="308" y="120"/>
                      </a:lnTo>
                      <a:lnTo>
                        <a:pt x="312" y="113"/>
                      </a:lnTo>
                      <a:lnTo>
                        <a:pt x="317" y="109"/>
                      </a:lnTo>
                      <a:lnTo>
                        <a:pt x="330" y="107"/>
                      </a:lnTo>
                      <a:lnTo>
                        <a:pt x="338" y="105"/>
                      </a:lnTo>
                      <a:lnTo>
                        <a:pt x="342" y="105"/>
                      </a:lnTo>
                      <a:lnTo>
                        <a:pt x="359" y="113"/>
                      </a:lnTo>
                      <a:lnTo>
                        <a:pt x="364" y="115"/>
                      </a:lnTo>
                      <a:lnTo>
                        <a:pt x="377" y="122"/>
                      </a:lnTo>
                      <a:lnTo>
                        <a:pt x="389" y="137"/>
                      </a:lnTo>
                      <a:lnTo>
                        <a:pt x="404" y="143"/>
                      </a:lnTo>
                      <a:lnTo>
                        <a:pt x="406" y="150"/>
                      </a:lnTo>
                      <a:lnTo>
                        <a:pt x="407" y="158"/>
                      </a:lnTo>
                      <a:lnTo>
                        <a:pt x="426" y="171"/>
                      </a:lnTo>
                      <a:lnTo>
                        <a:pt x="432" y="179"/>
                      </a:lnTo>
                      <a:lnTo>
                        <a:pt x="439" y="181"/>
                      </a:lnTo>
                      <a:lnTo>
                        <a:pt x="443" y="188"/>
                      </a:lnTo>
                      <a:lnTo>
                        <a:pt x="451" y="190"/>
                      </a:lnTo>
                      <a:lnTo>
                        <a:pt x="464" y="188"/>
                      </a:lnTo>
                      <a:lnTo>
                        <a:pt x="475" y="199"/>
                      </a:lnTo>
                      <a:lnTo>
                        <a:pt x="475" y="205"/>
                      </a:lnTo>
                      <a:lnTo>
                        <a:pt x="479" y="212"/>
                      </a:lnTo>
                      <a:lnTo>
                        <a:pt x="486" y="214"/>
                      </a:lnTo>
                      <a:lnTo>
                        <a:pt x="488" y="222"/>
                      </a:lnTo>
                      <a:lnTo>
                        <a:pt x="488" y="226"/>
                      </a:lnTo>
                      <a:lnTo>
                        <a:pt x="490" y="246"/>
                      </a:lnTo>
                      <a:lnTo>
                        <a:pt x="492" y="252"/>
                      </a:lnTo>
                      <a:lnTo>
                        <a:pt x="492" y="261"/>
                      </a:lnTo>
                      <a:lnTo>
                        <a:pt x="485" y="295"/>
                      </a:lnTo>
                      <a:lnTo>
                        <a:pt x="486" y="303"/>
                      </a:lnTo>
                      <a:lnTo>
                        <a:pt x="486" y="316"/>
                      </a:lnTo>
                      <a:lnTo>
                        <a:pt x="483" y="327"/>
                      </a:lnTo>
                      <a:lnTo>
                        <a:pt x="488" y="335"/>
                      </a:lnTo>
                      <a:lnTo>
                        <a:pt x="494" y="340"/>
                      </a:lnTo>
                      <a:lnTo>
                        <a:pt x="488" y="331"/>
                      </a:lnTo>
                      <a:lnTo>
                        <a:pt x="501" y="340"/>
                      </a:lnTo>
                      <a:lnTo>
                        <a:pt x="501" y="342"/>
                      </a:lnTo>
                      <a:lnTo>
                        <a:pt x="505" y="337"/>
                      </a:lnTo>
                      <a:lnTo>
                        <a:pt x="509" y="322"/>
                      </a:lnTo>
                      <a:lnTo>
                        <a:pt x="503" y="322"/>
                      </a:lnTo>
                      <a:lnTo>
                        <a:pt x="501" y="320"/>
                      </a:lnTo>
                      <a:lnTo>
                        <a:pt x="501" y="314"/>
                      </a:lnTo>
                      <a:lnTo>
                        <a:pt x="496" y="308"/>
                      </a:lnTo>
                      <a:lnTo>
                        <a:pt x="496" y="306"/>
                      </a:lnTo>
                      <a:lnTo>
                        <a:pt x="511" y="314"/>
                      </a:lnTo>
                      <a:lnTo>
                        <a:pt x="513" y="322"/>
                      </a:lnTo>
                      <a:lnTo>
                        <a:pt x="520" y="314"/>
                      </a:lnTo>
                      <a:lnTo>
                        <a:pt x="526" y="322"/>
                      </a:lnTo>
                      <a:lnTo>
                        <a:pt x="526" y="327"/>
                      </a:lnTo>
                      <a:lnTo>
                        <a:pt x="515" y="348"/>
                      </a:lnTo>
                      <a:lnTo>
                        <a:pt x="513" y="359"/>
                      </a:lnTo>
                      <a:lnTo>
                        <a:pt x="505" y="361"/>
                      </a:lnTo>
                      <a:lnTo>
                        <a:pt x="505" y="367"/>
                      </a:lnTo>
                      <a:lnTo>
                        <a:pt x="500" y="361"/>
                      </a:lnTo>
                      <a:lnTo>
                        <a:pt x="503" y="367"/>
                      </a:lnTo>
                      <a:lnTo>
                        <a:pt x="516" y="374"/>
                      </a:lnTo>
                      <a:lnTo>
                        <a:pt x="522" y="382"/>
                      </a:lnTo>
                      <a:lnTo>
                        <a:pt x="520" y="384"/>
                      </a:lnTo>
                      <a:lnTo>
                        <a:pt x="535" y="408"/>
                      </a:lnTo>
                      <a:lnTo>
                        <a:pt x="539" y="416"/>
                      </a:lnTo>
                      <a:lnTo>
                        <a:pt x="550" y="427"/>
                      </a:lnTo>
                      <a:lnTo>
                        <a:pt x="558" y="429"/>
                      </a:lnTo>
                      <a:lnTo>
                        <a:pt x="563" y="429"/>
                      </a:lnTo>
                      <a:lnTo>
                        <a:pt x="567" y="429"/>
                      </a:lnTo>
                      <a:lnTo>
                        <a:pt x="563" y="423"/>
                      </a:lnTo>
                      <a:lnTo>
                        <a:pt x="560" y="416"/>
                      </a:lnTo>
                      <a:lnTo>
                        <a:pt x="554" y="412"/>
                      </a:lnTo>
                      <a:lnTo>
                        <a:pt x="562" y="412"/>
                      </a:lnTo>
                      <a:lnTo>
                        <a:pt x="563" y="417"/>
                      </a:lnTo>
                      <a:lnTo>
                        <a:pt x="577" y="410"/>
                      </a:lnTo>
                      <a:lnTo>
                        <a:pt x="579" y="412"/>
                      </a:lnTo>
                      <a:lnTo>
                        <a:pt x="571" y="416"/>
                      </a:lnTo>
                      <a:lnTo>
                        <a:pt x="575" y="423"/>
                      </a:lnTo>
                      <a:lnTo>
                        <a:pt x="575" y="436"/>
                      </a:lnTo>
                      <a:lnTo>
                        <a:pt x="577" y="444"/>
                      </a:lnTo>
                      <a:lnTo>
                        <a:pt x="580" y="451"/>
                      </a:lnTo>
                      <a:lnTo>
                        <a:pt x="579" y="455"/>
                      </a:lnTo>
                      <a:lnTo>
                        <a:pt x="586" y="455"/>
                      </a:lnTo>
                      <a:lnTo>
                        <a:pt x="592" y="447"/>
                      </a:lnTo>
                      <a:lnTo>
                        <a:pt x="594" y="440"/>
                      </a:lnTo>
                      <a:lnTo>
                        <a:pt x="603" y="432"/>
                      </a:lnTo>
                      <a:lnTo>
                        <a:pt x="595" y="444"/>
                      </a:lnTo>
                      <a:lnTo>
                        <a:pt x="594" y="451"/>
                      </a:lnTo>
                      <a:lnTo>
                        <a:pt x="590" y="457"/>
                      </a:lnTo>
                      <a:lnTo>
                        <a:pt x="590" y="461"/>
                      </a:lnTo>
                      <a:lnTo>
                        <a:pt x="595" y="463"/>
                      </a:lnTo>
                      <a:lnTo>
                        <a:pt x="603" y="468"/>
                      </a:lnTo>
                      <a:lnTo>
                        <a:pt x="610" y="494"/>
                      </a:lnTo>
                      <a:lnTo>
                        <a:pt x="622" y="509"/>
                      </a:lnTo>
                      <a:lnTo>
                        <a:pt x="627" y="509"/>
                      </a:lnTo>
                      <a:lnTo>
                        <a:pt x="620" y="511"/>
                      </a:lnTo>
                      <a:lnTo>
                        <a:pt x="627" y="515"/>
                      </a:lnTo>
                      <a:lnTo>
                        <a:pt x="635" y="513"/>
                      </a:lnTo>
                      <a:lnTo>
                        <a:pt x="641" y="513"/>
                      </a:lnTo>
                      <a:lnTo>
                        <a:pt x="644" y="515"/>
                      </a:lnTo>
                      <a:lnTo>
                        <a:pt x="659" y="521"/>
                      </a:lnTo>
                      <a:lnTo>
                        <a:pt x="661" y="526"/>
                      </a:lnTo>
                      <a:lnTo>
                        <a:pt x="667" y="532"/>
                      </a:lnTo>
                      <a:lnTo>
                        <a:pt x="676" y="543"/>
                      </a:lnTo>
                      <a:lnTo>
                        <a:pt x="678" y="551"/>
                      </a:lnTo>
                      <a:lnTo>
                        <a:pt x="691" y="564"/>
                      </a:lnTo>
                      <a:lnTo>
                        <a:pt x="697" y="566"/>
                      </a:lnTo>
                      <a:lnTo>
                        <a:pt x="704" y="566"/>
                      </a:lnTo>
                      <a:lnTo>
                        <a:pt x="710" y="572"/>
                      </a:lnTo>
                      <a:lnTo>
                        <a:pt x="706" y="579"/>
                      </a:lnTo>
                      <a:lnTo>
                        <a:pt x="699" y="573"/>
                      </a:lnTo>
                      <a:lnTo>
                        <a:pt x="691" y="570"/>
                      </a:lnTo>
                      <a:lnTo>
                        <a:pt x="686" y="575"/>
                      </a:lnTo>
                      <a:lnTo>
                        <a:pt x="689" y="583"/>
                      </a:lnTo>
                      <a:lnTo>
                        <a:pt x="695" y="590"/>
                      </a:lnTo>
                      <a:lnTo>
                        <a:pt x="710" y="585"/>
                      </a:lnTo>
                      <a:lnTo>
                        <a:pt x="718" y="579"/>
                      </a:lnTo>
                      <a:lnTo>
                        <a:pt x="725" y="581"/>
                      </a:lnTo>
                      <a:lnTo>
                        <a:pt x="733" y="581"/>
                      </a:lnTo>
                      <a:lnTo>
                        <a:pt x="738" y="577"/>
                      </a:lnTo>
                      <a:lnTo>
                        <a:pt x="744" y="572"/>
                      </a:lnTo>
                      <a:lnTo>
                        <a:pt x="751" y="568"/>
                      </a:lnTo>
                      <a:lnTo>
                        <a:pt x="757" y="572"/>
                      </a:lnTo>
                      <a:lnTo>
                        <a:pt x="753" y="568"/>
                      </a:lnTo>
                      <a:lnTo>
                        <a:pt x="763" y="572"/>
                      </a:lnTo>
                      <a:lnTo>
                        <a:pt x="759" y="564"/>
                      </a:lnTo>
                      <a:lnTo>
                        <a:pt x="763" y="556"/>
                      </a:lnTo>
                      <a:lnTo>
                        <a:pt x="766" y="551"/>
                      </a:lnTo>
                      <a:lnTo>
                        <a:pt x="763" y="538"/>
                      </a:lnTo>
                      <a:lnTo>
                        <a:pt x="765" y="534"/>
                      </a:lnTo>
                      <a:lnTo>
                        <a:pt x="763" y="526"/>
                      </a:lnTo>
                      <a:lnTo>
                        <a:pt x="766" y="519"/>
                      </a:lnTo>
                      <a:lnTo>
                        <a:pt x="766" y="513"/>
                      </a:lnTo>
                      <a:lnTo>
                        <a:pt x="772" y="506"/>
                      </a:lnTo>
                      <a:lnTo>
                        <a:pt x="772" y="500"/>
                      </a:lnTo>
                      <a:lnTo>
                        <a:pt x="774" y="493"/>
                      </a:lnTo>
                      <a:lnTo>
                        <a:pt x="776" y="500"/>
                      </a:lnTo>
                      <a:lnTo>
                        <a:pt x="778" y="493"/>
                      </a:lnTo>
                      <a:lnTo>
                        <a:pt x="776" y="485"/>
                      </a:lnTo>
                      <a:lnTo>
                        <a:pt x="774" y="470"/>
                      </a:lnTo>
                      <a:lnTo>
                        <a:pt x="774" y="451"/>
                      </a:lnTo>
                      <a:lnTo>
                        <a:pt x="772" y="444"/>
                      </a:lnTo>
                      <a:lnTo>
                        <a:pt x="770" y="412"/>
                      </a:lnTo>
                      <a:lnTo>
                        <a:pt x="763" y="385"/>
                      </a:lnTo>
                      <a:lnTo>
                        <a:pt x="759" y="384"/>
                      </a:lnTo>
                      <a:lnTo>
                        <a:pt x="759" y="374"/>
                      </a:lnTo>
                      <a:lnTo>
                        <a:pt x="748" y="361"/>
                      </a:lnTo>
                      <a:lnTo>
                        <a:pt x="740" y="357"/>
                      </a:lnTo>
                      <a:lnTo>
                        <a:pt x="738" y="359"/>
                      </a:lnTo>
                      <a:lnTo>
                        <a:pt x="740" y="355"/>
                      </a:lnTo>
                      <a:lnTo>
                        <a:pt x="740" y="350"/>
                      </a:lnTo>
                      <a:lnTo>
                        <a:pt x="731" y="337"/>
                      </a:lnTo>
                      <a:lnTo>
                        <a:pt x="719" y="312"/>
                      </a:lnTo>
                      <a:lnTo>
                        <a:pt x="693" y="275"/>
                      </a:lnTo>
                      <a:lnTo>
                        <a:pt x="673" y="241"/>
                      </a:lnTo>
                      <a:lnTo>
                        <a:pt x="669" y="235"/>
                      </a:lnTo>
                      <a:lnTo>
                        <a:pt x="661" y="214"/>
                      </a:lnTo>
                      <a:lnTo>
                        <a:pt x="656" y="201"/>
                      </a:lnTo>
                      <a:lnTo>
                        <a:pt x="659" y="201"/>
                      </a:lnTo>
                      <a:lnTo>
                        <a:pt x="665" y="205"/>
                      </a:lnTo>
                      <a:lnTo>
                        <a:pt x="663" y="211"/>
                      </a:lnTo>
                      <a:lnTo>
                        <a:pt x="671" y="218"/>
                      </a:lnTo>
                      <a:lnTo>
                        <a:pt x="678" y="214"/>
                      </a:lnTo>
                      <a:lnTo>
                        <a:pt x="684" y="220"/>
                      </a:lnTo>
                      <a:lnTo>
                        <a:pt x="686" y="228"/>
                      </a:lnTo>
                      <a:lnTo>
                        <a:pt x="684" y="241"/>
                      </a:lnTo>
                      <a:lnTo>
                        <a:pt x="688" y="261"/>
                      </a:lnTo>
                      <a:lnTo>
                        <a:pt x="703" y="284"/>
                      </a:lnTo>
                      <a:lnTo>
                        <a:pt x="710" y="291"/>
                      </a:lnTo>
                      <a:lnTo>
                        <a:pt x="695" y="271"/>
                      </a:lnTo>
                      <a:lnTo>
                        <a:pt x="691" y="263"/>
                      </a:lnTo>
                      <a:lnTo>
                        <a:pt x="688" y="250"/>
                      </a:lnTo>
                      <a:lnTo>
                        <a:pt x="686" y="237"/>
                      </a:lnTo>
                      <a:lnTo>
                        <a:pt x="691" y="231"/>
                      </a:lnTo>
                      <a:lnTo>
                        <a:pt x="688" y="224"/>
                      </a:lnTo>
                      <a:lnTo>
                        <a:pt x="684" y="216"/>
                      </a:lnTo>
                      <a:lnTo>
                        <a:pt x="671" y="203"/>
                      </a:lnTo>
                      <a:lnTo>
                        <a:pt x="631" y="154"/>
                      </a:lnTo>
                      <a:lnTo>
                        <a:pt x="609" y="118"/>
                      </a:lnTo>
                      <a:lnTo>
                        <a:pt x="599" y="98"/>
                      </a:lnTo>
                      <a:lnTo>
                        <a:pt x="588" y="71"/>
                      </a:lnTo>
                      <a:lnTo>
                        <a:pt x="586" y="64"/>
                      </a:lnTo>
                      <a:lnTo>
                        <a:pt x="579" y="51"/>
                      </a:lnTo>
                      <a:lnTo>
                        <a:pt x="577" y="38"/>
                      </a:lnTo>
                      <a:lnTo>
                        <a:pt x="573" y="32"/>
                      </a:lnTo>
                      <a:lnTo>
                        <a:pt x="567" y="24"/>
                      </a:lnTo>
                      <a:lnTo>
                        <a:pt x="563" y="17"/>
                      </a:lnTo>
                      <a:lnTo>
                        <a:pt x="567" y="23"/>
                      </a:lnTo>
                      <a:lnTo>
                        <a:pt x="569" y="8"/>
                      </a:lnTo>
                      <a:lnTo>
                        <a:pt x="560" y="6"/>
                      </a:lnTo>
                      <a:lnTo>
                        <a:pt x="558" y="6"/>
                      </a:lnTo>
                      <a:lnTo>
                        <a:pt x="554" y="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07" name="Freeform 108"/>
                <p:cNvSpPr>
                  <a:spLocks/>
                </p:cNvSpPr>
                <p:nvPr/>
              </p:nvSpPr>
              <p:spPr bwMode="auto">
                <a:xfrm>
                  <a:off x="4643777" y="3748872"/>
                  <a:ext cx="8646" cy="6976"/>
                </a:xfrm>
                <a:custGeom>
                  <a:avLst/>
                  <a:gdLst>
                    <a:gd name="T0" fmla="*/ 9 w 9"/>
                    <a:gd name="T1" fmla="*/ 0 h 8"/>
                    <a:gd name="T2" fmla="*/ 8 w 9"/>
                    <a:gd name="T3" fmla="*/ 2 h 8"/>
                    <a:gd name="T4" fmla="*/ 0 w 9"/>
                    <a:gd name="T5" fmla="*/ 8 h 8"/>
                    <a:gd name="T6" fmla="*/ 8 w 9"/>
                    <a:gd name="T7" fmla="*/ 2 h 8"/>
                    <a:gd name="T8" fmla="*/ 9 w 9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8">
                      <a:moveTo>
                        <a:pt x="9" y="0"/>
                      </a:moveTo>
                      <a:lnTo>
                        <a:pt x="8" y="2"/>
                      </a:lnTo>
                      <a:lnTo>
                        <a:pt x="0" y="8"/>
                      </a:lnTo>
                      <a:lnTo>
                        <a:pt x="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08" name="Freeform 109"/>
                <p:cNvSpPr>
                  <a:spLocks/>
                </p:cNvSpPr>
                <p:nvPr/>
              </p:nvSpPr>
              <p:spPr bwMode="auto">
                <a:xfrm>
                  <a:off x="4643777" y="3748872"/>
                  <a:ext cx="8646" cy="6976"/>
                </a:xfrm>
                <a:custGeom>
                  <a:avLst/>
                  <a:gdLst>
                    <a:gd name="T0" fmla="*/ 9 w 9"/>
                    <a:gd name="T1" fmla="*/ 0 h 8"/>
                    <a:gd name="T2" fmla="*/ 8 w 9"/>
                    <a:gd name="T3" fmla="*/ 2 h 8"/>
                    <a:gd name="T4" fmla="*/ 0 w 9"/>
                    <a:gd name="T5" fmla="*/ 8 h 8"/>
                    <a:gd name="T6" fmla="*/ 8 w 9"/>
                    <a:gd name="T7" fmla="*/ 2 h 8"/>
                    <a:gd name="T8" fmla="*/ 9 w 9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8">
                      <a:moveTo>
                        <a:pt x="9" y="0"/>
                      </a:moveTo>
                      <a:lnTo>
                        <a:pt x="8" y="2"/>
                      </a:lnTo>
                      <a:lnTo>
                        <a:pt x="0" y="8"/>
                      </a:lnTo>
                      <a:lnTo>
                        <a:pt x="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09" name="Freeform 110"/>
                <p:cNvSpPr>
                  <a:spLocks/>
                </p:cNvSpPr>
                <p:nvPr/>
              </p:nvSpPr>
              <p:spPr bwMode="auto">
                <a:xfrm>
                  <a:off x="4506399" y="3606729"/>
                  <a:ext cx="14410" cy="7848"/>
                </a:xfrm>
                <a:custGeom>
                  <a:avLst/>
                  <a:gdLst>
                    <a:gd name="T0" fmla="*/ 15 w 15"/>
                    <a:gd name="T1" fmla="*/ 5 h 9"/>
                    <a:gd name="T2" fmla="*/ 8 w 15"/>
                    <a:gd name="T3" fmla="*/ 7 h 9"/>
                    <a:gd name="T4" fmla="*/ 0 w 15"/>
                    <a:gd name="T5" fmla="*/ 0 h 9"/>
                    <a:gd name="T6" fmla="*/ 0 w 15"/>
                    <a:gd name="T7" fmla="*/ 0 h 9"/>
                    <a:gd name="T8" fmla="*/ 4 w 15"/>
                    <a:gd name="T9" fmla="*/ 7 h 9"/>
                    <a:gd name="T10" fmla="*/ 8 w 15"/>
                    <a:gd name="T11" fmla="*/ 9 h 9"/>
                    <a:gd name="T12" fmla="*/ 15 w 15"/>
                    <a:gd name="T13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9">
                      <a:moveTo>
                        <a:pt x="15" y="5"/>
                      </a:moveTo>
                      <a:lnTo>
                        <a:pt x="8" y="7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4" y="7"/>
                      </a:lnTo>
                      <a:lnTo>
                        <a:pt x="8" y="9"/>
                      </a:lnTo>
                      <a:lnTo>
                        <a:pt x="15" y="5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10" name="Freeform 111"/>
                <p:cNvSpPr>
                  <a:spLocks/>
                </p:cNvSpPr>
                <p:nvPr/>
              </p:nvSpPr>
              <p:spPr bwMode="auto">
                <a:xfrm>
                  <a:off x="4506399" y="3606729"/>
                  <a:ext cx="14410" cy="7848"/>
                </a:xfrm>
                <a:custGeom>
                  <a:avLst/>
                  <a:gdLst>
                    <a:gd name="T0" fmla="*/ 15 w 15"/>
                    <a:gd name="T1" fmla="*/ 5 h 9"/>
                    <a:gd name="T2" fmla="*/ 8 w 15"/>
                    <a:gd name="T3" fmla="*/ 7 h 9"/>
                    <a:gd name="T4" fmla="*/ 0 w 15"/>
                    <a:gd name="T5" fmla="*/ 0 h 9"/>
                    <a:gd name="T6" fmla="*/ 0 w 15"/>
                    <a:gd name="T7" fmla="*/ 0 h 9"/>
                    <a:gd name="T8" fmla="*/ 4 w 15"/>
                    <a:gd name="T9" fmla="*/ 7 h 9"/>
                    <a:gd name="T10" fmla="*/ 8 w 15"/>
                    <a:gd name="T11" fmla="*/ 9 h 9"/>
                    <a:gd name="T12" fmla="*/ 15 w 15"/>
                    <a:gd name="T13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9">
                      <a:moveTo>
                        <a:pt x="15" y="5"/>
                      </a:moveTo>
                      <a:lnTo>
                        <a:pt x="8" y="7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4" y="7"/>
                      </a:lnTo>
                      <a:lnTo>
                        <a:pt x="8" y="9"/>
                      </a:lnTo>
                      <a:lnTo>
                        <a:pt x="15" y="5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11" name="Freeform 112"/>
                <p:cNvSpPr>
                  <a:spLocks/>
                </p:cNvSpPr>
                <p:nvPr/>
              </p:nvSpPr>
              <p:spPr bwMode="auto">
                <a:xfrm>
                  <a:off x="4680283" y="3688701"/>
                  <a:ext cx="24978" cy="40986"/>
                </a:xfrm>
                <a:custGeom>
                  <a:avLst/>
                  <a:gdLst>
                    <a:gd name="T0" fmla="*/ 26 w 26"/>
                    <a:gd name="T1" fmla="*/ 0 h 47"/>
                    <a:gd name="T2" fmla="*/ 18 w 26"/>
                    <a:gd name="T3" fmla="*/ 5 h 47"/>
                    <a:gd name="T4" fmla="*/ 18 w 26"/>
                    <a:gd name="T5" fmla="*/ 13 h 47"/>
                    <a:gd name="T6" fmla="*/ 13 w 26"/>
                    <a:gd name="T7" fmla="*/ 26 h 47"/>
                    <a:gd name="T8" fmla="*/ 3 w 26"/>
                    <a:gd name="T9" fmla="*/ 39 h 47"/>
                    <a:gd name="T10" fmla="*/ 3 w 26"/>
                    <a:gd name="T11" fmla="*/ 41 h 47"/>
                    <a:gd name="T12" fmla="*/ 0 w 26"/>
                    <a:gd name="T13" fmla="*/ 47 h 47"/>
                    <a:gd name="T14" fmla="*/ 15 w 26"/>
                    <a:gd name="T15" fmla="*/ 26 h 47"/>
                    <a:gd name="T16" fmla="*/ 26 w 26"/>
                    <a:gd name="T17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47">
                      <a:moveTo>
                        <a:pt x="26" y="0"/>
                      </a:moveTo>
                      <a:lnTo>
                        <a:pt x="18" y="5"/>
                      </a:lnTo>
                      <a:lnTo>
                        <a:pt x="18" y="13"/>
                      </a:lnTo>
                      <a:lnTo>
                        <a:pt x="13" y="26"/>
                      </a:lnTo>
                      <a:lnTo>
                        <a:pt x="3" y="39"/>
                      </a:lnTo>
                      <a:lnTo>
                        <a:pt x="3" y="41"/>
                      </a:lnTo>
                      <a:lnTo>
                        <a:pt x="0" y="47"/>
                      </a:lnTo>
                      <a:lnTo>
                        <a:pt x="15" y="26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12" name="Freeform 113"/>
                <p:cNvSpPr>
                  <a:spLocks/>
                </p:cNvSpPr>
                <p:nvPr/>
              </p:nvSpPr>
              <p:spPr bwMode="auto">
                <a:xfrm>
                  <a:off x="4680283" y="3688701"/>
                  <a:ext cx="24978" cy="40986"/>
                </a:xfrm>
                <a:custGeom>
                  <a:avLst/>
                  <a:gdLst>
                    <a:gd name="T0" fmla="*/ 26 w 26"/>
                    <a:gd name="T1" fmla="*/ 0 h 47"/>
                    <a:gd name="T2" fmla="*/ 18 w 26"/>
                    <a:gd name="T3" fmla="*/ 5 h 47"/>
                    <a:gd name="T4" fmla="*/ 18 w 26"/>
                    <a:gd name="T5" fmla="*/ 13 h 47"/>
                    <a:gd name="T6" fmla="*/ 13 w 26"/>
                    <a:gd name="T7" fmla="*/ 26 h 47"/>
                    <a:gd name="T8" fmla="*/ 3 w 26"/>
                    <a:gd name="T9" fmla="*/ 39 h 47"/>
                    <a:gd name="T10" fmla="*/ 3 w 26"/>
                    <a:gd name="T11" fmla="*/ 41 h 47"/>
                    <a:gd name="T12" fmla="*/ 0 w 26"/>
                    <a:gd name="T13" fmla="*/ 47 h 47"/>
                    <a:gd name="T14" fmla="*/ 15 w 26"/>
                    <a:gd name="T15" fmla="*/ 26 h 47"/>
                    <a:gd name="T16" fmla="*/ 26 w 26"/>
                    <a:gd name="T17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47">
                      <a:moveTo>
                        <a:pt x="26" y="0"/>
                      </a:moveTo>
                      <a:lnTo>
                        <a:pt x="18" y="5"/>
                      </a:lnTo>
                      <a:lnTo>
                        <a:pt x="18" y="13"/>
                      </a:lnTo>
                      <a:lnTo>
                        <a:pt x="13" y="26"/>
                      </a:lnTo>
                      <a:lnTo>
                        <a:pt x="3" y="39"/>
                      </a:lnTo>
                      <a:lnTo>
                        <a:pt x="3" y="41"/>
                      </a:lnTo>
                      <a:lnTo>
                        <a:pt x="0" y="47"/>
                      </a:lnTo>
                      <a:lnTo>
                        <a:pt x="15" y="26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13" name="Freeform 114"/>
                <p:cNvSpPr>
                  <a:spLocks/>
                </p:cNvSpPr>
                <p:nvPr/>
              </p:nvSpPr>
              <p:spPr bwMode="auto">
                <a:xfrm>
                  <a:off x="4707183" y="3673876"/>
                  <a:ext cx="1921" cy="6104"/>
                </a:xfrm>
                <a:custGeom>
                  <a:avLst/>
                  <a:gdLst>
                    <a:gd name="T0" fmla="*/ 0 w 2"/>
                    <a:gd name="T1" fmla="*/ 7 h 7"/>
                    <a:gd name="T2" fmla="*/ 2 w 2"/>
                    <a:gd name="T3" fmla="*/ 0 h 7"/>
                    <a:gd name="T4" fmla="*/ 0 w 2"/>
                    <a:gd name="T5" fmla="*/ 0 h 7"/>
                    <a:gd name="T6" fmla="*/ 0 w 2"/>
                    <a:gd name="T7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7">
                      <a:moveTo>
                        <a:pt x="0" y="7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14" name="Freeform 115"/>
                <p:cNvSpPr>
                  <a:spLocks/>
                </p:cNvSpPr>
                <p:nvPr/>
              </p:nvSpPr>
              <p:spPr bwMode="auto">
                <a:xfrm>
                  <a:off x="4707183" y="3673876"/>
                  <a:ext cx="1921" cy="6104"/>
                </a:xfrm>
                <a:custGeom>
                  <a:avLst/>
                  <a:gdLst>
                    <a:gd name="T0" fmla="*/ 0 w 2"/>
                    <a:gd name="T1" fmla="*/ 7 h 7"/>
                    <a:gd name="T2" fmla="*/ 2 w 2"/>
                    <a:gd name="T3" fmla="*/ 0 h 7"/>
                    <a:gd name="T4" fmla="*/ 0 w 2"/>
                    <a:gd name="T5" fmla="*/ 0 h 7"/>
                    <a:gd name="T6" fmla="*/ 0 w 2"/>
                    <a:gd name="T7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7">
                      <a:moveTo>
                        <a:pt x="0" y="7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</p:grpSp>
          <p:grpSp>
            <p:nvGrpSpPr>
              <p:cNvPr id="106" name="Group 105"/>
              <p:cNvGrpSpPr/>
              <p:nvPr/>
            </p:nvGrpSpPr>
            <p:grpSpPr>
              <a:xfrm>
                <a:off x="3872343" y="2857646"/>
                <a:ext cx="317988" cy="466542"/>
                <a:chOff x="3872343" y="2857646"/>
                <a:chExt cx="317988" cy="466542"/>
              </a:xfrm>
              <a:grpFill/>
            </p:grpSpPr>
            <p:sp>
              <p:nvSpPr>
                <p:cNvPr id="193" name="Freeform 95"/>
                <p:cNvSpPr>
                  <a:spLocks/>
                </p:cNvSpPr>
                <p:nvPr/>
              </p:nvSpPr>
              <p:spPr bwMode="auto">
                <a:xfrm>
                  <a:off x="3872343" y="2857646"/>
                  <a:ext cx="317988" cy="465670"/>
                </a:xfrm>
                <a:custGeom>
                  <a:avLst/>
                  <a:gdLst>
                    <a:gd name="T0" fmla="*/ 117 w 331"/>
                    <a:gd name="T1" fmla="*/ 485 h 534"/>
                    <a:gd name="T2" fmla="*/ 104 w 331"/>
                    <a:gd name="T3" fmla="*/ 475 h 534"/>
                    <a:gd name="T4" fmla="*/ 94 w 331"/>
                    <a:gd name="T5" fmla="*/ 453 h 534"/>
                    <a:gd name="T6" fmla="*/ 187 w 331"/>
                    <a:gd name="T7" fmla="*/ 438 h 534"/>
                    <a:gd name="T8" fmla="*/ 331 w 331"/>
                    <a:gd name="T9" fmla="*/ 417 h 534"/>
                    <a:gd name="T10" fmla="*/ 320 w 331"/>
                    <a:gd name="T11" fmla="*/ 400 h 534"/>
                    <a:gd name="T12" fmla="*/ 320 w 331"/>
                    <a:gd name="T13" fmla="*/ 377 h 534"/>
                    <a:gd name="T14" fmla="*/ 320 w 331"/>
                    <a:gd name="T15" fmla="*/ 364 h 534"/>
                    <a:gd name="T16" fmla="*/ 312 w 331"/>
                    <a:gd name="T17" fmla="*/ 347 h 534"/>
                    <a:gd name="T18" fmla="*/ 309 w 331"/>
                    <a:gd name="T19" fmla="*/ 321 h 534"/>
                    <a:gd name="T20" fmla="*/ 312 w 331"/>
                    <a:gd name="T21" fmla="*/ 300 h 534"/>
                    <a:gd name="T22" fmla="*/ 322 w 331"/>
                    <a:gd name="T23" fmla="*/ 289 h 534"/>
                    <a:gd name="T24" fmla="*/ 314 w 331"/>
                    <a:gd name="T25" fmla="*/ 278 h 534"/>
                    <a:gd name="T26" fmla="*/ 312 w 331"/>
                    <a:gd name="T27" fmla="*/ 261 h 534"/>
                    <a:gd name="T28" fmla="*/ 303 w 331"/>
                    <a:gd name="T29" fmla="*/ 250 h 534"/>
                    <a:gd name="T30" fmla="*/ 292 w 331"/>
                    <a:gd name="T31" fmla="*/ 229 h 534"/>
                    <a:gd name="T32" fmla="*/ 288 w 331"/>
                    <a:gd name="T33" fmla="*/ 218 h 534"/>
                    <a:gd name="T34" fmla="*/ 224 w 331"/>
                    <a:gd name="T35" fmla="*/ 0 h 534"/>
                    <a:gd name="T36" fmla="*/ 0 w 331"/>
                    <a:gd name="T37" fmla="*/ 20 h 534"/>
                    <a:gd name="T38" fmla="*/ 4 w 331"/>
                    <a:gd name="T39" fmla="*/ 28 h 534"/>
                    <a:gd name="T40" fmla="*/ 4 w 331"/>
                    <a:gd name="T41" fmla="*/ 357 h 534"/>
                    <a:gd name="T42" fmla="*/ 27 w 331"/>
                    <a:gd name="T43" fmla="*/ 520 h 534"/>
                    <a:gd name="T44" fmla="*/ 47 w 331"/>
                    <a:gd name="T45" fmla="*/ 520 h 534"/>
                    <a:gd name="T46" fmla="*/ 55 w 331"/>
                    <a:gd name="T47" fmla="*/ 496 h 534"/>
                    <a:gd name="T48" fmla="*/ 59 w 331"/>
                    <a:gd name="T49" fmla="*/ 483 h 534"/>
                    <a:gd name="T50" fmla="*/ 62 w 331"/>
                    <a:gd name="T51" fmla="*/ 485 h 534"/>
                    <a:gd name="T52" fmla="*/ 70 w 331"/>
                    <a:gd name="T53" fmla="*/ 492 h 534"/>
                    <a:gd name="T54" fmla="*/ 68 w 331"/>
                    <a:gd name="T55" fmla="*/ 505 h 534"/>
                    <a:gd name="T56" fmla="*/ 79 w 331"/>
                    <a:gd name="T57" fmla="*/ 517 h 534"/>
                    <a:gd name="T58" fmla="*/ 85 w 331"/>
                    <a:gd name="T59" fmla="*/ 522 h 534"/>
                    <a:gd name="T60" fmla="*/ 76 w 331"/>
                    <a:gd name="T61" fmla="*/ 532 h 534"/>
                    <a:gd name="T62" fmla="*/ 64 w 331"/>
                    <a:gd name="T63" fmla="*/ 534 h 534"/>
                    <a:gd name="T64" fmla="*/ 100 w 331"/>
                    <a:gd name="T65" fmla="*/ 528 h 534"/>
                    <a:gd name="T66" fmla="*/ 100 w 331"/>
                    <a:gd name="T67" fmla="*/ 518 h 534"/>
                    <a:gd name="T68" fmla="*/ 115 w 331"/>
                    <a:gd name="T69" fmla="*/ 513 h 534"/>
                    <a:gd name="T70" fmla="*/ 115 w 331"/>
                    <a:gd name="T71" fmla="*/ 498 h 5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331" h="534">
                      <a:moveTo>
                        <a:pt x="113" y="494"/>
                      </a:moveTo>
                      <a:lnTo>
                        <a:pt x="117" y="485"/>
                      </a:lnTo>
                      <a:lnTo>
                        <a:pt x="109" y="477"/>
                      </a:lnTo>
                      <a:lnTo>
                        <a:pt x="104" y="475"/>
                      </a:lnTo>
                      <a:lnTo>
                        <a:pt x="93" y="460"/>
                      </a:lnTo>
                      <a:lnTo>
                        <a:pt x="94" y="453"/>
                      </a:lnTo>
                      <a:lnTo>
                        <a:pt x="102" y="447"/>
                      </a:lnTo>
                      <a:lnTo>
                        <a:pt x="187" y="438"/>
                      </a:lnTo>
                      <a:lnTo>
                        <a:pt x="331" y="421"/>
                      </a:lnTo>
                      <a:lnTo>
                        <a:pt x="331" y="417"/>
                      </a:lnTo>
                      <a:lnTo>
                        <a:pt x="326" y="408"/>
                      </a:lnTo>
                      <a:lnTo>
                        <a:pt x="320" y="400"/>
                      </a:lnTo>
                      <a:lnTo>
                        <a:pt x="318" y="393"/>
                      </a:lnTo>
                      <a:lnTo>
                        <a:pt x="320" y="377"/>
                      </a:lnTo>
                      <a:lnTo>
                        <a:pt x="318" y="372"/>
                      </a:lnTo>
                      <a:lnTo>
                        <a:pt x="320" y="364"/>
                      </a:lnTo>
                      <a:lnTo>
                        <a:pt x="318" y="355"/>
                      </a:lnTo>
                      <a:lnTo>
                        <a:pt x="312" y="347"/>
                      </a:lnTo>
                      <a:lnTo>
                        <a:pt x="307" y="334"/>
                      </a:lnTo>
                      <a:lnTo>
                        <a:pt x="309" y="321"/>
                      </a:lnTo>
                      <a:lnTo>
                        <a:pt x="312" y="314"/>
                      </a:lnTo>
                      <a:lnTo>
                        <a:pt x="312" y="300"/>
                      </a:lnTo>
                      <a:lnTo>
                        <a:pt x="316" y="293"/>
                      </a:lnTo>
                      <a:lnTo>
                        <a:pt x="322" y="289"/>
                      </a:lnTo>
                      <a:lnTo>
                        <a:pt x="320" y="282"/>
                      </a:lnTo>
                      <a:lnTo>
                        <a:pt x="314" y="278"/>
                      </a:lnTo>
                      <a:lnTo>
                        <a:pt x="316" y="268"/>
                      </a:lnTo>
                      <a:lnTo>
                        <a:pt x="312" y="261"/>
                      </a:lnTo>
                      <a:lnTo>
                        <a:pt x="311" y="257"/>
                      </a:lnTo>
                      <a:lnTo>
                        <a:pt x="303" y="250"/>
                      </a:lnTo>
                      <a:lnTo>
                        <a:pt x="297" y="236"/>
                      </a:lnTo>
                      <a:lnTo>
                        <a:pt x="292" y="229"/>
                      </a:lnTo>
                      <a:lnTo>
                        <a:pt x="290" y="221"/>
                      </a:lnTo>
                      <a:lnTo>
                        <a:pt x="288" y="218"/>
                      </a:lnTo>
                      <a:lnTo>
                        <a:pt x="256" y="101"/>
                      </a:lnTo>
                      <a:lnTo>
                        <a:pt x="224" y="0"/>
                      </a:lnTo>
                      <a:lnTo>
                        <a:pt x="126" y="11"/>
                      </a:lnTo>
                      <a:lnTo>
                        <a:pt x="0" y="20"/>
                      </a:lnTo>
                      <a:lnTo>
                        <a:pt x="0" y="22"/>
                      </a:lnTo>
                      <a:lnTo>
                        <a:pt x="4" y="28"/>
                      </a:lnTo>
                      <a:lnTo>
                        <a:pt x="12" y="32"/>
                      </a:lnTo>
                      <a:lnTo>
                        <a:pt x="4" y="357"/>
                      </a:lnTo>
                      <a:lnTo>
                        <a:pt x="27" y="517"/>
                      </a:lnTo>
                      <a:lnTo>
                        <a:pt x="27" y="520"/>
                      </a:lnTo>
                      <a:lnTo>
                        <a:pt x="34" y="518"/>
                      </a:lnTo>
                      <a:lnTo>
                        <a:pt x="47" y="520"/>
                      </a:lnTo>
                      <a:lnTo>
                        <a:pt x="53" y="520"/>
                      </a:lnTo>
                      <a:lnTo>
                        <a:pt x="55" y="496"/>
                      </a:lnTo>
                      <a:lnTo>
                        <a:pt x="57" y="488"/>
                      </a:lnTo>
                      <a:lnTo>
                        <a:pt x="59" y="483"/>
                      </a:lnTo>
                      <a:lnTo>
                        <a:pt x="59" y="481"/>
                      </a:lnTo>
                      <a:lnTo>
                        <a:pt x="62" y="485"/>
                      </a:lnTo>
                      <a:lnTo>
                        <a:pt x="64" y="487"/>
                      </a:lnTo>
                      <a:lnTo>
                        <a:pt x="70" y="492"/>
                      </a:lnTo>
                      <a:lnTo>
                        <a:pt x="70" y="500"/>
                      </a:lnTo>
                      <a:lnTo>
                        <a:pt x="68" y="505"/>
                      </a:lnTo>
                      <a:lnTo>
                        <a:pt x="72" y="513"/>
                      </a:lnTo>
                      <a:lnTo>
                        <a:pt x="79" y="517"/>
                      </a:lnTo>
                      <a:lnTo>
                        <a:pt x="81" y="515"/>
                      </a:lnTo>
                      <a:lnTo>
                        <a:pt x="85" y="522"/>
                      </a:lnTo>
                      <a:lnTo>
                        <a:pt x="83" y="530"/>
                      </a:lnTo>
                      <a:lnTo>
                        <a:pt x="76" y="532"/>
                      </a:lnTo>
                      <a:lnTo>
                        <a:pt x="70" y="532"/>
                      </a:lnTo>
                      <a:lnTo>
                        <a:pt x="64" y="534"/>
                      </a:lnTo>
                      <a:lnTo>
                        <a:pt x="93" y="530"/>
                      </a:lnTo>
                      <a:lnTo>
                        <a:pt x="100" y="528"/>
                      </a:lnTo>
                      <a:lnTo>
                        <a:pt x="102" y="520"/>
                      </a:lnTo>
                      <a:lnTo>
                        <a:pt x="100" y="518"/>
                      </a:lnTo>
                      <a:lnTo>
                        <a:pt x="108" y="520"/>
                      </a:lnTo>
                      <a:lnTo>
                        <a:pt x="115" y="513"/>
                      </a:lnTo>
                      <a:lnTo>
                        <a:pt x="117" y="502"/>
                      </a:lnTo>
                      <a:lnTo>
                        <a:pt x="115" y="498"/>
                      </a:lnTo>
                      <a:lnTo>
                        <a:pt x="113" y="49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94" name="Freeform 97"/>
                <p:cNvSpPr>
                  <a:spLocks/>
                </p:cNvSpPr>
                <p:nvPr/>
              </p:nvSpPr>
              <p:spPr bwMode="auto">
                <a:xfrm>
                  <a:off x="3912692" y="3321572"/>
                  <a:ext cx="8646" cy="2616"/>
                </a:xfrm>
                <a:custGeom>
                  <a:avLst/>
                  <a:gdLst>
                    <a:gd name="T0" fmla="*/ 9 w 9"/>
                    <a:gd name="T1" fmla="*/ 0 h 3"/>
                    <a:gd name="T2" fmla="*/ 0 w 9"/>
                    <a:gd name="T3" fmla="*/ 3 h 3"/>
                    <a:gd name="T4" fmla="*/ 5 w 9"/>
                    <a:gd name="T5" fmla="*/ 2 h 3"/>
                    <a:gd name="T6" fmla="*/ 9 w 9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" h="3">
                      <a:moveTo>
                        <a:pt x="9" y="0"/>
                      </a:moveTo>
                      <a:lnTo>
                        <a:pt x="0" y="3"/>
                      </a:lnTo>
                      <a:lnTo>
                        <a:pt x="5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95" name="Freeform 98"/>
                <p:cNvSpPr>
                  <a:spLocks/>
                </p:cNvSpPr>
                <p:nvPr/>
              </p:nvSpPr>
              <p:spPr bwMode="auto">
                <a:xfrm>
                  <a:off x="3912692" y="3321572"/>
                  <a:ext cx="8646" cy="2616"/>
                </a:xfrm>
                <a:custGeom>
                  <a:avLst/>
                  <a:gdLst>
                    <a:gd name="T0" fmla="*/ 9 w 9"/>
                    <a:gd name="T1" fmla="*/ 0 h 3"/>
                    <a:gd name="T2" fmla="*/ 0 w 9"/>
                    <a:gd name="T3" fmla="*/ 3 h 3"/>
                    <a:gd name="T4" fmla="*/ 5 w 9"/>
                    <a:gd name="T5" fmla="*/ 2 h 3"/>
                    <a:gd name="T6" fmla="*/ 9 w 9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" h="3">
                      <a:moveTo>
                        <a:pt x="9" y="0"/>
                      </a:moveTo>
                      <a:lnTo>
                        <a:pt x="0" y="3"/>
                      </a:lnTo>
                      <a:lnTo>
                        <a:pt x="5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96" name="Freeform 116"/>
                <p:cNvSpPr>
                  <a:spLocks/>
                </p:cNvSpPr>
                <p:nvPr/>
              </p:nvSpPr>
              <p:spPr bwMode="auto">
                <a:xfrm>
                  <a:off x="3997233" y="3295411"/>
                  <a:ext cx="63406" cy="13081"/>
                </a:xfrm>
                <a:custGeom>
                  <a:avLst/>
                  <a:gdLst>
                    <a:gd name="T0" fmla="*/ 28 w 66"/>
                    <a:gd name="T1" fmla="*/ 7 h 15"/>
                    <a:gd name="T2" fmla="*/ 23 w 66"/>
                    <a:gd name="T3" fmla="*/ 7 h 15"/>
                    <a:gd name="T4" fmla="*/ 15 w 66"/>
                    <a:gd name="T5" fmla="*/ 11 h 15"/>
                    <a:gd name="T6" fmla="*/ 0 w 66"/>
                    <a:gd name="T7" fmla="*/ 15 h 15"/>
                    <a:gd name="T8" fmla="*/ 8 w 66"/>
                    <a:gd name="T9" fmla="*/ 15 h 15"/>
                    <a:gd name="T10" fmla="*/ 51 w 66"/>
                    <a:gd name="T11" fmla="*/ 1 h 15"/>
                    <a:gd name="T12" fmla="*/ 66 w 66"/>
                    <a:gd name="T13" fmla="*/ 0 h 15"/>
                    <a:gd name="T14" fmla="*/ 60 w 66"/>
                    <a:gd name="T15" fmla="*/ 0 h 15"/>
                    <a:gd name="T16" fmla="*/ 45 w 66"/>
                    <a:gd name="T17" fmla="*/ 1 h 15"/>
                    <a:gd name="T18" fmla="*/ 28 w 66"/>
                    <a:gd name="T1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6" h="15">
                      <a:moveTo>
                        <a:pt x="28" y="7"/>
                      </a:moveTo>
                      <a:lnTo>
                        <a:pt x="23" y="7"/>
                      </a:lnTo>
                      <a:lnTo>
                        <a:pt x="15" y="11"/>
                      </a:lnTo>
                      <a:lnTo>
                        <a:pt x="0" y="15"/>
                      </a:lnTo>
                      <a:lnTo>
                        <a:pt x="8" y="15"/>
                      </a:lnTo>
                      <a:lnTo>
                        <a:pt x="51" y="1"/>
                      </a:lnTo>
                      <a:lnTo>
                        <a:pt x="66" y="0"/>
                      </a:lnTo>
                      <a:lnTo>
                        <a:pt x="60" y="0"/>
                      </a:lnTo>
                      <a:lnTo>
                        <a:pt x="45" y="1"/>
                      </a:lnTo>
                      <a:lnTo>
                        <a:pt x="28" y="7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97" name="Freeform 117"/>
                <p:cNvSpPr>
                  <a:spLocks/>
                </p:cNvSpPr>
                <p:nvPr/>
              </p:nvSpPr>
              <p:spPr bwMode="auto">
                <a:xfrm>
                  <a:off x="3997233" y="3295411"/>
                  <a:ext cx="63406" cy="13081"/>
                </a:xfrm>
                <a:custGeom>
                  <a:avLst/>
                  <a:gdLst>
                    <a:gd name="T0" fmla="*/ 28 w 66"/>
                    <a:gd name="T1" fmla="*/ 7 h 15"/>
                    <a:gd name="T2" fmla="*/ 23 w 66"/>
                    <a:gd name="T3" fmla="*/ 7 h 15"/>
                    <a:gd name="T4" fmla="*/ 15 w 66"/>
                    <a:gd name="T5" fmla="*/ 11 h 15"/>
                    <a:gd name="T6" fmla="*/ 0 w 66"/>
                    <a:gd name="T7" fmla="*/ 15 h 15"/>
                    <a:gd name="T8" fmla="*/ 8 w 66"/>
                    <a:gd name="T9" fmla="*/ 15 h 15"/>
                    <a:gd name="T10" fmla="*/ 51 w 66"/>
                    <a:gd name="T11" fmla="*/ 1 h 15"/>
                    <a:gd name="T12" fmla="*/ 66 w 66"/>
                    <a:gd name="T13" fmla="*/ 0 h 15"/>
                    <a:gd name="T14" fmla="*/ 60 w 66"/>
                    <a:gd name="T15" fmla="*/ 0 h 15"/>
                    <a:gd name="T16" fmla="*/ 45 w 66"/>
                    <a:gd name="T17" fmla="*/ 1 h 15"/>
                    <a:gd name="T18" fmla="*/ 28 w 66"/>
                    <a:gd name="T1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6" h="15">
                      <a:moveTo>
                        <a:pt x="28" y="7"/>
                      </a:moveTo>
                      <a:lnTo>
                        <a:pt x="23" y="7"/>
                      </a:lnTo>
                      <a:lnTo>
                        <a:pt x="15" y="11"/>
                      </a:lnTo>
                      <a:lnTo>
                        <a:pt x="0" y="15"/>
                      </a:lnTo>
                      <a:lnTo>
                        <a:pt x="8" y="15"/>
                      </a:lnTo>
                      <a:lnTo>
                        <a:pt x="51" y="1"/>
                      </a:lnTo>
                      <a:lnTo>
                        <a:pt x="66" y="0"/>
                      </a:lnTo>
                      <a:lnTo>
                        <a:pt x="60" y="0"/>
                      </a:lnTo>
                      <a:lnTo>
                        <a:pt x="45" y="1"/>
                      </a:lnTo>
                      <a:lnTo>
                        <a:pt x="28" y="7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</p:grpSp>
          <p:sp>
            <p:nvSpPr>
              <p:cNvPr id="107" name="Freeform 118"/>
              <p:cNvSpPr>
                <a:spLocks/>
              </p:cNvSpPr>
              <p:nvPr/>
            </p:nvSpPr>
            <p:spPr bwMode="auto">
              <a:xfrm>
                <a:off x="4067363" y="2150421"/>
                <a:ext cx="343927" cy="355793"/>
              </a:xfrm>
              <a:custGeom>
                <a:avLst/>
                <a:gdLst>
                  <a:gd name="T0" fmla="*/ 14 w 358"/>
                  <a:gd name="T1" fmla="*/ 181 h 408"/>
                  <a:gd name="T2" fmla="*/ 44 w 358"/>
                  <a:gd name="T3" fmla="*/ 356 h 408"/>
                  <a:gd name="T4" fmla="*/ 61 w 358"/>
                  <a:gd name="T5" fmla="*/ 358 h 408"/>
                  <a:gd name="T6" fmla="*/ 81 w 358"/>
                  <a:gd name="T7" fmla="*/ 373 h 408"/>
                  <a:gd name="T8" fmla="*/ 100 w 358"/>
                  <a:gd name="T9" fmla="*/ 388 h 408"/>
                  <a:gd name="T10" fmla="*/ 117 w 358"/>
                  <a:gd name="T11" fmla="*/ 388 h 408"/>
                  <a:gd name="T12" fmla="*/ 138 w 358"/>
                  <a:gd name="T13" fmla="*/ 397 h 408"/>
                  <a:gd name="T14" fmla="*/ 149 w 358"/>
                  <a:gd name="T15" fmla="*/ 390 h 408"/>
                  <a:gd name="T16" fmla="*/ 166 w 358"/>
                  <a:gd name="T17" fmla="*/ 397 h 408"/>
                  <a:gd name="T18" fmla="*/ 179 w 358"/>
                  <a:gd name="T19" fmla="*/ 393 h 408"/>
                  <a:gd name="T20" fmla="*/ 190 w 358"/>
                  <a:gd name="T21" fmla="*/ 380 h 408"/>
                  <a:gd name="T22" fmla="*/ 203 w 358"/>
                  <a:gd name="T23" fmla="*/ 390 h 408"/>
                  <a:gd name="T24" fmla="*/ 217 w 358"/>
                  <a:gd name="T25" fmla="*/ 395 h 408"/>
                  <a:gd name="T26" fmla="*/ 228 w 358"/>
                  <a:gd name="T27" fmla="*/ 408 h 408"/>
                  <a:gd name="T28" fmla="*/ 235 w 358"/>
                  <a:gd name="T29" fmla="*/ 408 h 408"/>
                  <a:gd name="T30" fmla="*/ 250 w 358"/>
                  <a:gd name="T31" fmla="*/ 397 h 408"/>
                  <a:gd name="T32" fmla="*/ 258 w 358"/>
                  <a:gd name="T33" fmla="*/ 384 h 408"/>
                  <a:gd name="T34" fmla="*/ 254 w 358"/>
                  <a:gd name="T35" fmla="*/ 367 h 408"/>
                  <a:gd name="T36" fmla="*/ 258 w 358"/>
                  <a:gd name="T37" fmla="*/ 358 h 408"/>
                  <a:gd name="T38" fmla="*/ 260 w 358"/>
                  <a:gd name="T39" fmla="*/ 344 h 408"/>
                  <a:gd name="T40" fmla="*/ 271 w 358"/>
                  <a:gd name="T41" fmla="*/ 339 h 408"/>
                  <a:gd name="T42" fmla="*/ 282 w 358"/>
                  <a:gd name="T43" fmla="*/ 343 h 408"/>
                  <a:gd name="T44" fmla="*/ 281 w 358"/>
                  <a:gd name="T45" fmla="*/ 329 h 408"/>
                  <a:gd name="T46" fmla="*/ 284 w 358"/>
                  <a:gd name="T47" fmla="*/ 314 h 408"/>
                  <a:gd name="T48" fmla="*/ 297 w 358"/>
                  <a:gd name="T49" fmla="*/ 303 h 408"/>
                  <a:gd name="T50" fmla="*/ 303 w 358"/>
                  <a:gd name="T51" fmla="*/ 288 h 408"/>
                  <a:gd name="T52" fmla="*/ 329 w 358"/>
                  <a:gd name="T53" fmla="*/ 280 h 408"/>
                  <a:gd name="T54" fmla="*/ 346 w 358"/>
                  <a:gd name="T55" fmla="*/ 258 h 408"/>
                  <a:gd name="T56" fmla="*/ 348 w 358"/>
                  <a:gd name="T57" fmla="*/ 237 h 408"/>
                  <a:gd name="T58" fmla="*/ 348 w 358"/>
                  <a:gd name="T59" fmla="*/ 224 h 408"/>
                  <a:gd name="T60" fmla="*/ 352 w 358"/>
                  <a:gd name="T61" fmla="*/ 215 h 408"/>
                  <a:gd name="T62" fmla="*/ 354 w 358"/>
                  <a:gd name="T63" fmla="*/ 186 h 408"/>
                  <a:gd name="T64" fmla="*/ 352 w 358"/>
                  <a:gd name="T65" fmla="*/ 160 h 408"/>
                  <a:gd name="T66" fmla="*/ 348 w 358"/>
                  <a:gd name="T67" fmla="*/ 147 h 408"/>
                  <a:gd name="T68" fmla="*/ 358 w 358"/>
                  <a:gd name="T69" fmla="*/ 143 h 408"/>
                  <a:gd name="T70" fmla="*/ 333 w 358"/>
                  <a:gd name="T71" fmla="*/ 0 h 408"/>
                  <a:gd name="T72" fmla="*/ 279 w 358"/>
                  <a:gd name="T73" fmla="*/ 34 h 408"/>
                  <a:gd name="T74" fmla="*/ 265 w 358"/>
                  <a:gd name="T75" fmla="*/ 45 h 408"/>
                  <a:gd name="T76" fmla="*/ 245 w 358"/>
                  <a:gd name="T77" fmla="*/ 68 h 408"/>
                  <a:gd name="T78" fmla="*/ 224 w 358"/>
                  <a:gd name="T79" fmla="*/ 70 h 408"/>
                  <a:gd name="T80" fmla="*/ 203 w 358"/>
                  <a:gd name="T81" fmla="*/ 81 h 408"/>
                  <a:gd name="T82" fmla="*/ 190 w 358"/>
                  <a:gd name="T83" fmla="*/ 89 h 408"/>
                  <a:gd name="T84" fmla="*/ 175 w 358"/>
                  <a:gd name="T85" fmla="*/ 83 h 408"/>
                  <a:gd name="T86" fmla="*/ 155 w 358"/>
                  <a:gd name="T87" fmla="*/ 89 h 408"/>
                  <a:gd name="T88" fmla="*/ 155 w 358"/>
                  <a:gd name="T89" fmla="*/ 81 h 408"/>
                  <a:gd name="T90" fmla="*/ 158 w 358"/>
                  <a:gd name="T91" fmla="*/ 72 h 408"/>
                  <a:gd name="T92" fmla="*/ 145 w 358"/>
                  <a:gd name="T93" fmla="*/ 77 h 408"/>
                  <a:gd name="T94" fmla="*/ 128 w 358"/>
                  <a:gd name="T95" fmla="*/ 70 h 408"/>
                  <a:gd name="T96" fmla="*/ 108 w 358"/>
                  <a:gd name="T97" fmla="*/ 66 h 408"/>
                  <a:gd name="T98" fmla="*/ 74 w 358"/>
                  <a:gd name="T99" fmla="*/ 70 h 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58" h="408">
                    <a:moveTo>
                      <a:pt x="0" y="81"/>
                    </a:moveTo>
                    <a:lnTo>
                      <a:pt x="14" y="181"/>
                    </a:lnTo>
                    <a:lnTo>
                      <a:pt x="34" y="361"/>
                    </a:lnTo>
                    <a:lnTo>
                      <a:pt x="44" y="356"/>
                    </a:lnTo>
                    <a:lnTo>
                      <a:pt x="49" y="361"/>
                    </a:lnTo>
                    <a:lnTo>
                      <a:pt x="61" y="358"/>
                    </a:lnTo>
                    <a:lnTo>
                      <a:pt x="78" y="365"/>
                    </a:lnTo>
                    <a:lnTo>
                      <a:pt x="81" y="373"/>
                    </a:lnTo>
                    <a:lnTo>
                      <a:pt x="93" y="386"/>
                    </a:lnTo>
                    <a:lnTo>
                      <a:pt x="100" y="388"/>
                    </a:lnTo>
                    <a:lnTo>
                      <a:pt x="113" y="386"/>
                    </a:lnTo>
                    <a:lnTo>
                      <a:pt x="117" y="388"/>
                    </a:lnTo>
                    <a:lnTo>
                      <a:pt x="132" y="397"/>
                    </a:lnTo>
                    <a:lnTo>
                      <a:pt x="138" y="397"/>
                    </a:lnTo>
                    <a:lnTo>
                      <a:pt x="143" y="391"/>
                    </a:lnTo>
                    <a:lnTo>
                      <a:pt x="149" y="390"/>
                    </a:lnTo>
                    <a:lnTo>
                      <a:pt x="158" y="391"/>
                    </a:lnTo>
                    <a:lnTo>
                      <a:pt x="166" y="397"/>
                    </a:lnTo>
                    <a:lnTo>
                      <a:pt x="172" y="393"/>
                    </a:lnTo>
                    <a:lnTo>
                      <a:pt x="179" y="393"/>
                    </a:lnTo>
                    <a:lnTo>
                      <a:pt x="183" y="388"/>
                    </a:lnTo>
                    <a:lnTo>
                      <a:pt x="190" y="380"/>
                    </a:lnTo>
                    <a:lnTo>
                      <a:pt x="198" y="376"/>
                    </a:lnTo>
                    <a:lnTo>
                      <a:pt x="203" y="390"/>
                    </a:lnTo>
                    <a:lnTo>
                      <a:pt x="209" y="395"/>
                    </a:lnTo>
                    <a:lnTo>
                      <a:pt x="217" y="395"/>
                    </a:lnTo>
                    <a:lnTo>
                      <a:pt x="222" y="403"/>
                    </a:lnTo>
                    <a:lnTo>
                      <a:pt x="228" y="408"/>
                    </a:lnTo>
                    <a:lnTo>
                      <a:pt x="228" y="408"/>
                    </a:lnTo>
                    <a:lnTo>
                      <a:pt x="235" y="408"/>
                    </a:lnTo>
                    <a:lnTo>
                      <a:pt x="245" y="403"/>
                    </a:lnTo>
                    <a:lnTo>
                      <a:pt x="250" y="397"/>
                    </a:lnTo>
                    <a:lnTo>
                      <a:pt x="250" y="390"/>
                    </a:lnTo>
                    <a:lnTo>
                      <a:pt x="258" y="384"/>
                    </a:lnTo>
                    <a:lnTo>
                      <a:pt x="256" y="371"/>
                    </a:lnTo>
                    <a:lnTo>
                      <a:pt x="254" y="367"/>
                    </a:lnTo>
                    <a:lnTo>
                      <a:pt x="256" y="359"/>
                    </a:lnTo>
                    <a:lnTo>
                      <a:pt x="258" y="358"/>
                    </a:lnTo>
                    <a:lnTo>
                      <a:pt x="258" y="350"/>
                    </a:lnTo>
                    <a:lnTo>
                      <a:pt x="260" y="344"/>
                    </a:lnTo>
                    <a:lnTo>
                      <a:pt x="265" y="337"/>
                    </a:lnTo>
                    <a:lnTo>
                      <a:pt x="271" y="339"/>
                    </a:lnTo>
                    <a:lnTo>
                      <a:pt x="279" y="350"/>
                    </a:lnTo>
                    <a:lnTo>
                      <a:pt x="282" y="343"/>
                    </a:lnTo>
                    <a:lnTo>
                      <a:pt x="286" y="335"/>
                    </a:lnTo>
                    <a:lnTo>
                      <a:pt x="281" y="329"/>
                    </a:lnTo>
                    <a:lnTo>
                      <a:pt x="284" y="322"/>
                    </a:lnTo>
                    <a:lnTo>
                      <a:pt x="284" y="314"/>
                    </a:lnTo>
                    <a:lnTo>
                      <a:pt x="288" y="309"/>
                    </a:lnTo>
                    <a:lnTo>
                      <a:pt x="297" y="303"/>
                    </a:lnTo>
                    <a:lnTo>
                      <a:pt x="297" y="296"/>
                    </a:lnTo>
                    <a:lnTo>
                      <a:pt x="303" y="288"/>
                    </a:lnTo>
                    <a:lnTo>
                      <a:pt x="314" y="292"/>
                    </a:lnTo>
                    <a:lnTo>
                      <a:pt x="329" y="280"/>
                    </a:lnTo>
                    <a:lnTo>
                      <a:pt x="337" y="265"/>
                    </a:lnTo>
                    <a:lnTo>
                      <a:pt x="346" y="258"/>
                    </a:lnTo>
                    <a:lnTo>
                      <a:pt x="348" y="245"/>
                    </a:lnTo>
                    <a:lnTo>
                      <a:pt x="348" y="237"/>
                    </a:lnTo>
                    <a:lnTo>
                      <a:pt x="348" y="232"/>
                    </a:lnTo>
                    <a:lnTo>
                      <a:pt x="348" y="224"/>
                    </a:lnTo>
                    <a:lnTo>
                      <a:pt x="352" y="224"/>
                    </a:lnTo>
                    <a:lnTo>
                      <a:pt x="352" y="215"/>
                    </a:lnTo>
                    <a:lnTo>
                      <a:pt x="350" y="207"/>
                    </a:lnTo>
                    <a:lnTo>
                      <a:pt x="354" y="186"/>
                    </a:lnTo>
                    <a:lnTo>
                      <a:pt x="356" y="181"/>
                    </a:lnTo>
                    <a:lnTo>
                      <a:pt x="352" y="160"/>
                    </a:lnTo>
                    <a:lnTo>
                      <a:pt x="346" y="153"/>
                    </a:lnTo>
                    <a:lnTo>
                      <a:pt x="348" y="147"/>
                    </a:lnTo>
                    <a:lnTo>
                      <a:pt x="352" y="147"/>
                    </a:lnTo>
                    <a:lnTo>
                      <a:pt x="358" y="143"/>
                    </a:lnTo>
                    <a:lnTo>
                      <a:pt x="333" y="4"/>
                    </a:lnTo>
                    <a:lnTo>
                      <a:pt x="333" y="0"/>
                    </a:lnTo>
                    <a:lnTo>
                      <a:pt x="292" y="25"/>
                    </a:lnTo>
                    <a:lnTo>
                      <a:pt x="279" y="34"/>
                    </a:lnTo>
                    <a:lnTo>
                      <a:pt x="271" y="40"/>
                    </a:lnTo>
                    <a:lnTo>
                      <a:pt x="265" y="45"/>
                    </a:lnTo>
                    <a:lnTo>
                      <a:pt x="258" y="57"/>
                    </a:lnTo>
                    <a:lnTo>
                      <a:pt x="245" y="68"/>
                    </a:lnTo>
                    <a:lnTo>
                      <a:pt x="232" y="70"/>
                    </a:lnTo>
                    <a:lnTo>
                      <a:pt x="224" y="70"/>
                    </a:lnTo>
                    <a:lnTo>
                      <a:pt x="209" y="76"/>
                    </a:lnTo>
                    <a:lnTo>
                      <a:pt x="203" y="81"/>
                    </a:lnTo>
                    <a:lnTo>
                      <a:pt x="196" y="83"/>
                    </a:lnTo>
                    <a:lnTo>
                      <a:pt x="190" y="89"/>
                    </a:lnTo>
                    <a:lnTo>
                      <a:pt x="183" y="87"/>
                    </a:lnTo>
                    <a:lnTo>
                      <a:pt x="175" y="83"/>
                    </a:lnTo>
                    <a:lnTo>
                      <a:pt x="160" y="83"/>
                    </a:lnTo>
                    <a:lnTo>
                      <a:pt x="155" y="89"/>
                    </a:lnTo>
                    <a:lnTo>
                      <a:pt x="147" y="89"/>
                    </a:lnTo>
                    <a:lnTo>
                      <a:pt x="155" y="81"/>
                    </a:lnTo>
                    <a:lnTo>
                      <a:pt x="166" y="79"/>
                    </a:lnTo>
                    <a:lnTo>
                      <a:pt x="158" y="72"/>
                    </a:lnTo>
                    <a:lnTo>
                      <a:pt x="153" y="79"/>
                    </a:lnTo>
                    <a:lnTo>
                      <a:pt x="145" y="77"/>
                    </a:lnTo>
                    <a:lnTo>
                      <a:pt x="138" y="72"/>
                    </a:lnTo>
                    <a:lnTo>
                      <a:pt x="128" y="70"/>
                    </a:lnTo>
                    <a:lnTo>
                      <a:pt x="123" y="68"/>
                    </a:lnTo>
                    <a:lnTo>
                      <a:pt x="108" y="66"/>
                    </a:lnTo>
                    <a:lnTo>
                      <a:pt x="106" y="62"/>
                    </a:lnTo>
                    <a:lnTo>
                      <a:pt x="74" y="70"/>
                    </a:lnTo>
                    <a:lnTo>
                      <a:pt x="0" y="81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108" name="Freeform 119"/>
              <p:cNvSpPr>
                <a:spLocks/>
              </p:cNvSpPr>
              <p:nvPr/>
            </p:nvSpPr>
            <p:spPr bwMode="auto">
              <a:xfrm>
                <a:off x="4087538" y="2831485"/>
                <a:ext cx="447682" cy="419452"/>
              </a:xfrm>
              <a:custGeom>
                <a:avLst/>
                <a:gdLst>
                  <a:gd name="T0" fmla="*/ 436 w 466"/>
                  <a:gd name="T1" fmla="*/ 274 h 481"/>
                  <a:gd name="T2" fmla="*/ 431 w 466"/>
                  <a:gd name="T3" fmla="*/ 253 h 481"/>
                  <a:gd name="T4" fmla="*/ 412 w 466"/>
                  <a:gd name="T5" fmla="*/ 236 h 481"/>
                  <a:gd name="T6" fmla="*/ 404 w 466"/>
                  <a:gd name="T7" fmla="*/ 218 h 481"/>
                  <a:gd name="T8" fmla="*/ 391 w 466"/>
                  <a:gd name="T9" fmla="*/ 193 h 481"/>
                  <a:gd name="T10" fmla="*/ 363 w 466"/>
                  <a:gd name="T11" fmla="*/ 176 h 481"/>
                  <a:gd name="T12" fmla="*/ 355 w 466"/>
                  <a:gd name="T13" fmla="*/ 165 h 481"/>
                  <a:gd name="T14" fmla="*/ 346 w 466"/>
                  <a:gd name="T15" fmla="*/ 150 h 481"/>
                  <a:gd name="T16" fmla="*/ 323 w 466"/>
                  <a:gd name="T17" fmla="*/ 137 h 481"/>
                  <a:gd name="T18" fmla="*/ 307 w 466"/>
                  <a:gd name="T19" fmla="*/ 118 h 481"/>
                  <a:gd name="T20" fmla="*/ 261 w 466"/>
                  <a:gd name="T21" fmla="*/ 80 h 481"/>
                  <a:gd name="T22" fmla="*/ 250 w 466"/>
                  <a:gd name="T23" fmla="*/ 60 h 481"/>
                  <a:gd name="T24" fmla="*/ 218 w 466"/>
                  <a:gd name="T25" fmla="*/ 43 h 481"/>
                  <a:gd name="T26" fmla="*/ 201 w 466"/>
                  <a:gd name="T27" fmla="*/ 31 h 481"/>
                  <a:gd name="T28" fmla="*/ 218 w 466"/>
                  <a:gd name="T29" fmla="*/ 0 h 481"/>
                  <a:gd name="T30" fmla="*/ 0 w 466"/>
                  <a:gd name="T31" fmla="*/ 30 h 481"/>
                  <a:gd name="T32" fmla="*/ 66 w 466"/>
                  <a:gd name="T33" fmla="*/ 251 h 481"/>
                  <a:gd name="T34" fmla="*/ 79 w 466"/>
                  <a:gd name="T35" fmla="*/ 280 h 481"/>
                  <a:gd name="T36" fmla="*/ 92 w 466"/>
                  <a:gd name="T37" fmla="*/ 298 h 481"/>
                  <a:gd name="T38" fmla="*/ 98 w 466"/>
                  <a:gd name="T39" fmla="*/ 319 h 481"/>
                  <a:gd name="T40" fmla="*/ 88 w 466"/>
                  <a:gd name="T41" fmla="*/ 344 h 481"/>
                  <a:gd name="T42" fmla="*/ 88 w 466"/>
                  <a:gd name="T43" fmla="*/ 377 h 481"/>
                  <a:gd name="T44" fmla="*/ 94 w 466"/>
                  <a:gd name="T45" fmla="*/ 402 h 481"/>
                  <a:gd name="T46" fmla="*/ 96 w 466"/>
                  <a:gd name="T47" fmla="*/ 430 h 481"/>
                  <a:gd name="T48" fmla="*/ 107 w 466"/>
                  <a:gd name="T49" fmla="*/ 451 h 481"/>
                  <a:gd name="T50" fmla="*/ 124 w 466"/>
                  <a:gd name="T51" fmla="*/ 479 h 481"/>
                  <a:gd name="T52" fmla="*/ 372 w 466"/>
                  <a:gd name="T53" fmla="*/ 481 h 481"/>
                  <a:gd name="T54" fmla="*/ 385 w 466"/>
                  <a:gd name="T55" fmla="*/ 462 h 481"/>
                  <a:gd name="T56" fmla="*/ 380 w 466"/>
                  <a:gd name="T57" fmla="*/ 443 h 481"/>
                  <a:gd name="T58" fmla="*/ 391 w 466"/>
                  <a:gd name="T59" fmla="*/ 430 h 481"/>
                  <a:gd name="T60" fmla="*/ 423 w 466"/>
                  <a:gd name="T61" fmla="*/ 438 h 481"/>
                  <a:gd name="T62" fmla="*/ 431 w 466"/>
                  <a:gd name="T63" fmla="*/ 428 h 481"/>
                  <a:gd name="T64" fmla="*/ 431 w 466"/>
                  <a:gd name="T65" fmla="*/ 409 h 481"/>
                  <a:gd name="T66" fmla="*/ 423 w 466"/>
                  <a:gd name="T67" fmla="*/ 396 h 481"/>
                  <a:gd name="T68" fmla="*/ 423 w 466"/>
                  <a:gd name="T69" fmla="*/ 392 h 481"/>
                  <a:gd name="T70" fmla="*/ 438 w 466"/>
                  <a:gd name="T71" fmla="*/ 379 h 481"/>
                  <a:gd name="T72" fmla="*/ 427 w 466"/>
                  <a:gd name="T73" fmla="*/ 370 h 481"/>
                  <a:gd name="T74" fmla="*/ 429 w 466"/>
                  <a:gd name="T75" fmla="*/ 368 h 481"/>
                  <a:gd name="T76" fmla="*/ 440 w 466"/>
                  <a:gd name="T77" fmla="*/ 360 h 481"/>
                  <a:gd name="T78" fmla="*/ 434 w 466"/>
                  <a:gd name="T79" fmla="*/ 345 h 481"/>
                  <a:gd name="T80" fmla="*/ 444 w 466"/>
                  <a:gd name="T81" fmla="*/ 338 h 481"/>
                  <a:gd name="T82" fmla="*/ 440 w 466"/>
                  <a:gd name="T83" fmla="*/ 330 h 481"/>
                  <a:gd name="T84" fmla="*/ 451 w 466"/>
                  <a:gd name="T85" fmla="*/ 315 h 481"/>
                  <a:gd name="T86" fmla="*/ 451 w 466"/>
                  <a:gd name="T87" fmla="*/ 306 h 481"/>
                  <a:gd name="T88" fmla="*/ 464 w 466"/>
                  <a:gd name="T89" fmla="*/ 295 h 481"/>
                  <a:gd name="T90" fmla="*/ 459 w 466"/>
                  <a:gd name="T91" fmla="*/ 285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6" h="481">
                    <a:moveTo>
                      <a:pt x="455" y="283"/>
                    </a:moveTo>
                    <a:lnTo>
                      <a:pt x="442" y="282"/>
                    </a:lnTo>
                    <a:lnTo>
                      <a:pt x="436" y="274"/>
                    </a:lnTo>
                    <a:lnTo>
                      <a:pt x="436" y="268"/>
                    </a:lnTo>
                    <a:lnTo>
                      <a:pt x="436" y="261"/>
                    </a:lnTo>
                    <a:lnTo>
                      <a:pt x="431" y="253"/>
                    </a:lnTo>
                    <a:lnTo>
                      <a:pt x="427" y="248"/>
                    </a:lnTo>
                    <a:lnTo>
                      <a:pt x="423" y="240"/>
                    </a:lnTo>
                    <a:lnTo>
                      <a:pt x="412" y="236"/>
                    </a:lnTo>
                    <a:lnTo>
                      <a:pt x="406" y="231"/>
                    </a:lnTo>
                    <a:lnTo>
                      <a:pt x="404" y="223"/>
                    </a:lnTo>
                    <a:lnTo>
                      <a:pt x="404" y="218"/>
                    </a:lnTo>
                    <a:lnTo>
                      <a:pt x="401" y="210"/>
                    </a:lnTo>
                    <a:lnTo>
                      <a:pt x="393" y="199"/>
                    </a:lnTo>
                    <a:lnTo>
                      <a:pt x="391" y="193"/>
                    </a:lnTo>
                    <a:lnTo>
                      <a:pt x="378" y="184"/>
                    </a:lnTo>
                    <a:lnTo>
                      <a:pt x="370" y="182"/>
                    </a:lnTo>
                    <a:lnTo>
                      <a:pt x="363" y="176"/>
                    </a:lnTo>
                    <a:lnTo>
                      <a:pt x="363" y="174"/>
                    </a:lnTo>
                    <a:lnTo>
                      <a:pt x="357" y="171"/>
                    </a:lnTo>
                    <a:lnTo>
                      <a:pt x="355" y="165"/>
                    </a:lnTo>
                    <a:lnTo>
                      <a:pt x="348" y="161"/>
                    </a:lnTo>
                    <a:lnTo>
                      <a:pt x="346" y="154"/>
                    </a:lnTo>
                    <a:lnTo>
                      <a:pt x="346" y="150"/>
                    </a:lnTo>
                    <a:lnTo>
                      <a:pt x="340" y="146"/>
                    </a:lnTo>
                    <a:lnTo>
                      <a:pt x="331" y="139"/>
                    </a:lnTo>
                    <a:lnTo>
                      <a:pt x="323" y="137"/>
                    </a:lnTo>
                    <a:lnTo>
                      <a:pt x="318" y="133"/>
                    </a:lnTo>
                    <a:lnTo>
                      <a:pt x="314" y="125"/>
                    </a:lnTo>
                    <a:lnTo>
                      <a:pt x="307" y="118"/>
                    </a:lnTo>
                    <a:lnTo>
                      <a:pt x="293" y="110"/>
                    </a:lnTo>
                    <a:lnTo>
                      <a:pt x="280" y="101"/>
                    </a:lnTo>
                    <a:lnTo>
                      <a:pt x="261" y="80"/>
                    </a:lnTo>
                    <a:lnTo>
                      <a:pt x="260" y="73"/>
                    </a:lnTo>
                    <a:lnTo>
                      <a:pt x="252" y="65"/>
                    </a:lnTo>
                    <a:lnTo>
                      <a:pt x="250" y="60"/>
                    </a:lnTo>
                    <a:lnTo>
                      <a:pt x="243" y="52"/>
                    </a:lnTo>
                    <a:lnTo>
                      <a:pt x="231" y="54"/>
                    </a:lnTo>
                    <a:lnTo>
                      <a:pt x="218" y="43"/>
                    </a:lnTo>
                    <a:lnTo>
                      <a:pt x="213" y="43"/>
                    </a:lnTo>
                    <a:lnTo>
                      <a:pt x="205" y="39"/>
                    </a:lnTo>
                    <a:lnTo>
                      <a:pt x="201" y="31"/>
                    </a:lnTo>
                    <a:lnTo>
                      <a:pt x="203" y="24"/>
                    </a:lnTo>
                    <a:lnTo>
                      <a:pt x="216" y="5"/>
                    </a:lnTo>
                    <a:lnTo>
                      <a:pt x="218" y="0"/>
                    </a:lnTo>
                    <a:lnTo>
                      <a:pt x="113" y="16"/>
                    </a:lnTo>
                    <a:lnTo>
                      <a:pt x="77" y="18"/>
                    </a:lnTo>
                    <a:lnTo>
                      <a:pt x="0" y="30"/>
                    </a:lnTo>
                    <a:lnTo>
                      <a:pt x="32" y="131"/>
                    </a:lnTo>
                    <a:lnTo>
                      <a:pt x="64" y="248"/>
                    </a:lnTo>
                    <a:lnTo>
                      <a:pt x="66" y="251"/>
                    </a:lnTo>
                    <a:lnTo>
                      <a:pt x="68" y="259"/>
                    </a:lnTo>
                    <a:lnTo>
                      <a:pt x="73" y="266"/>
                    </a:lnTo>
                    <a:lnTo>
                      <a:pt x="79" y="280"/>
                    </a:lnTo>
                    <a:lnTo>
                      <a:pt x="87" y="287"/>
                    </a:lnTo>
                    <a:lnTo>
                      <a:pt x="88" y="291"/>
                    </a:lnTo>
                    <a:lnTo>
                      <a:pt x="92" y="298"/>
                    </a:lnTo>
                    <a:lnTo>
                      <a:pt x="90" y="308"/>
                    </a:lnTo>
                    <a:lnTo>
                      <a:pt x="96" y="312"/>
                    </a:lnTo>
                    <a:lnTo>
                      <a:pt x="98" y="319"/>
                    </a:lnTo>
                    <a:lnTo>
                      <a:pt x="92" y="323"/>
                    </a:lnTo>
                    <a:lnTo>
                      <a:pt x="88" y="330"/>
                    </a:lnTo>
                    <a:lnTo>
                      <a:pt x="88" y="344"/>
                    </a:lnTo>
                    <a:lnTo>
                      <a:pt x="85" y="351"/>
                    </a:lnTo>
                    <a:lnTo>
                      <a:pt x="83" y="364"/>
                    </a:lnTo>
                    <a:lnTo>
                      <a:pt x="88" y="377"/>
                    </a:lnTo>
                    <a:lnTo>
                      <a:pt x="94" y="385"/>
                    </a:lnTo>
                    <a:lnTo>
                      <a:pt x="96" y="394"/>
                    </a:lnTo>
                    <a:lnTo>
                      <a:pt x="94" y="402"/>
                    </a:lnTo>
                    <a:lnTo>
                      <a:pt x="96" y="407"/>
                    </a:lnTo>
                    <a:lnTo>
                      <a:pt x="94" y="423"/>
                    </a:lnTo>
                    <a:lnTo>
                      <a:pt x="96" y="430"/>
                    </a:lnTo>
                    <a:lnTo>
                      <a:pt x="102" y="438"/>
                    </a:lnTo>
                    <a:lnTo>
                      <a:pt x="107" y="447"/>
                    </a:lnTo>
                    <a:lnTo>
                      <a:pt x="107" y="451"/>
                    </a:lnTo>
                    <a:lnTo>
                      <a:pt x="117" y="466"/>
                    </a:lnTo>
                    <a:lnTo>
                      <a:pt x="119" y="473"/>
                    </a:lnTo>
                    <a:lnTo>
                      <a:pt x="124" y="479"/>
                    </a:lnTo>
                    <a:lnTo>
                      <a:pt x="359" y="462"/>
                    </a:lnTo>
                    <a:lnTo>
                      <a:pt x="367" y="468"/>
                    </a:lnTo>
                    <a:lnTo>
                      <a:pt x="372" y="481"/>
                    </a:lnTo>
                    <a:lnTo>
                      <a:pt x="380" y="481"/>
                    </a:lnTo>
                    <a:lnTo>
                      <a:pt x="385" y="477"/>
                    </a:lnTo>
                    <a:lnTo>
                      <a:pt x="385" y="462"/>
                    </a:lnTo>
                    <a:lnTo>
                      <a:pt x="385" y="456"/>
                    </a:lnTo>
                    <a:lnTo>
                      <a:pt x="382" y="449"/>
                    </a:lnTo>
                    <a:lnTo>
                      <a:pt x="380" y="443"/>
                    </a:lnTo>
                    <a:lnTo>
                      <a:pt x="382" y="436"/>
                    </a:lnTo>
                    <a:lnTo>
                      <a:pt x="385" y="436"/>
                    </a:lnTo>
                    <a:lnTo>
                      <a:pt x="391" y="430"/>
                    </a:lnTo>
                    <a:lnTo>
                      <a:pt x="399" y="432"/>
                    </a:lnTo>
                    <a:lnTo>
                      <a:pt x="416" y="436"/>
                    </a:lnTo>
                    <a:lnTo>
                      <a:pt x="423" y="438"/>
                    </a:lnTo>
                    <a:lnTo>
                      <a:pt x="427" y="436"/>
                    </a:lnTo>
                    <a:lnTo>
                      <a:pt x="429" y="436"/>
                    </a:lnTo>
                    <a:lnTo>
                      <a:pt x="431" y="428"/>
                    </a:lnTo>
                    <a:lnTo>
                      <a:pt x="425" y="423"/>
                    </a:lnTo>
                    <a:lnTo>
                      <a:pt x="427" y="415"/>
                    </a:lnTo>
                    <a:lnTo>
                      <a:pt x="431" y="409"/>
                    </a:lnTo>
                    <a:lnTo>
                      <a:pt x="425" y="409"/>
                    </a:lnTo>
                    <a:lnTo>
                      <a:pt x="429" y="402"/>
                    </a:lnTo>
                    <a:lnTo>
                      <a:pt x="423" y="396"/>
                    </a:lnTo>
                    <a:lnTo>
                      <a:pt x="429" y="400"/>
                    </a:lnTo>
                    <a:lnTo>
                      <a:pt x="432" y="392"/>
                    </a:lnTo>
                    <a:lnTo>
                      <a:pt x="423" y="392"/>
                    </a:lnTo>
                    <a:lnTo>
                      <a:pt x="427" y="385"/>
                    </a:lnTo>
                    <a:lnTo>
                      <a:pt x="432" y="389"/>
                    </a:lnTo>
                    <a:lnTo>
                      <a:pt x="438" y="379"/>
                    </a:lnTo>
                    <a:lnTo>
                      <a:pt x="440" y="372"/>
                    </a:lnTo>
                    <a:lnTo>
                      <a:pt x="432" y="370"/>
                    </a:lnTo>
                    <a:lnTo>
                      <a:pt x="427" y="370"/>
                    </a:lnTo>
                    <a:lnTo>
                      <a:pt x="419" y="366"/>
                    </a:lnTo>
                    <a:lnTo>
                      <a:pt x="423" y="366"/>
                    </a:lnTo>
                    <a:lnTo>
                      <a:pt x="429" y="368"/>
                    </a:lnTo>
                    <a:lnTo>
                      <a:pt x="436" y="368"/>
                    </a:lnTo>
                    <a:lnTo>
                      <a:pt x="436" y="360"/>
                    </a:lnTo>
                    <a:lnTo>
                      <a:pt x="440" y="360"/>
                    </a:lnTo>
                    <a:lnTo>
                      <a:pt x="444" y="347"/>
                    </a:lnTo>
                    <a:lnTo>
                      <a:pt x="438" y="349"/>
                    </a:lnTo>
                    <a:lnTo>
                      <a:pt x="434" y="345"/>
                    </a:lnTo>
                    <a:lnTo>
                      <a:pt x="440" y="340"/>
                    </a:lnTo>
                    <a:lnTo>
                      <a:pt x="438" y="334"/>
                    </a:lnTo>
                    <a:lnTo>
                      <a:pt x="444" y="338"/>
                    </a:lnTo>
                    <a:lnTo>
                      <a:pt x="448" y="330"/>
                    </a:lnTo>
                    <a:lnTo>
                      <a:pt x="448" y="329"/>
                    </a:lnTo>
                    <a:lnTo>
                      <a:pt x="440" y="330"/>
                    </a:lnTo>
                    <a:lnTo>
                      <a:pt x="438" y="323"/>
                    </a:lnTo>
                    <a:lnTo>
                      <a:pt x="446" y="323"/>
                    </a:lnTo>
                    <a:lnTo>
                      <a:pt x="451" y="315"/>
                    </a:lnTo>
                    <a:lnTo>
                      <a:pt x="444" y="310"/>
                    </a:lnTo>
                    <a:lnTo>
                      <a:pt x="444" y="302"/>
                    </a:lnTo>
                    <a:lnTo>
                      <a:pt x="451" y="306"/>
                    </a:lnTo>
                    <a:lnTo>
                      <a:pt x="459" y="306"/>
                    </a:lnTo>
                    <a:lnTo>
                      <a:pt x="457" y="298"/>
                    </a:lnTo>
                    <a:lnTo>
                      <a:pt x="464" y="295"/>
                    </a:lnTo>
                    <a:lnTo>
                      <a:pt x="466" y="287"/>
                    </a:lnTo>
                    <a:lnTo>
                      <a:pt x="463" y="287"/>
                    </a:lnTo>
                    <a:lnTo>
                      <a:pt x="459" y="285"/>
                    </a:lnTo>
                    <a:lnTo>
                      <a:pt x="455" y="283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109" name="Freeform 123"/>
              <p:cNvSpPr>
                <a:spLocks/>
              </p:cNvSpPr>
              <p:nvPr/>
            </p:nvSpPr>
            <p:spPr bwMode="auto">
              <a:xfrm>
                <a:off x="4286401" y="2275123"/>
                <a:ext cx="365062" cy="333120"/>
              </a:xfrm>
              <a:custGeom>
                <a:avLst/>
                <a:gdLst>
                  <a:gd name="T0" fmla="*/ 124 w 380"/>
                  <a:gd name="T1" fmla="*/ 17 h 382"/>
                  <a:gd name="T2" fmla="*/ 122 w 380"/>
                  <a:gd name="T3" fmla="*/ 64 h 382"/>
                  <a:gd name="T4" fmla="*/ 120 w 380"/>
                  <a:gd name="T5" fmla="*/ 81 h 382"/>
                  <a:gd name="T6" fmla="*/ 120 w 380"/>
                  <a:gd name="T7" fmla="*/ 102 h 382"/>
                  <a:gd name="T8" fmla="*/ 101 w 380"/>
                  <a:gd name="T9" fmla="*/ 137 h 382"/>
                  <a:gd name="T10" fmla="*/ 69 w 380"/>
                  <a:gd name="T11" fmla="*/ 153 h 382"/>
                  <a:gd name="T12" fmla="*/ 56 w 380"/>
                  <a:gd name="T13" fmla="*/ 171 h 382"/>
                  <a:gd name="T14" fmla="*/ 58 w 380"/>
                  <a:gd name="T15" fmla="*/ 192 h 382"/>
                  <a:gd name="T16" fmla="*/ 43 w 380"/>
                  <a:gd name="T17" fmla="*/ 196 h 382"/>
                  <a:gd name="T18" fmla="*/ 30 w 380"/>
                  <a:gd name="T19" fmla="*/ 207 h 382"/>
                  <a:gd name="T20" fmla="*/ 26 w 380"/>
                  <a:gd name="T21" fmla="*/ 224 h 382"/>
                  <a:gd name="T22" fmla="*/ 22 w 380"/>
                  <a:gd name="T23" fmla="*/ 247 h 382"/>
                  <a:gd name="T24" fmla="*/ 7 w 380"/>
                  <a:gd name="T25" fmla="*/ 265 h 382"/>
                  <a:gd name="T26" fmla="*/ 0 w 380"/>
                  <a:gd name="T27" fmla="*/ 271 h 382"/>
                  <a:gd name="T28" fmla="*/ 0 w 380"/>
                  <a:gd name="T29" fmla="*/ 294 h 382"/>
                  <a:gd name="T30" fmla="*/ 24 w 380"/>
                  <a:gd name="T31" fmla="*/ 322 h 382"/>
                  <a:gd name="T32" fmla="*/ 66 w 380"/>
                  <a:gd name="T33" fmla="*/ 352 h 382"/>
                  <a:gd name="T34" fmla="*/ 79 w 380"/>
                  <a:gd name="T35" fmla="*/ 372 h 382"/>
                  <a:gd name="T36" fmla="*/ 116 w 380"/>
                  <a:gd name="T37" fmla="*/ 372 h 382"/>
                  <a:gd name="T38" fmla="*/ 137 w 380"/>
                  <a:gd name="T39" fmla="*/ 371 h 382"/>
                  <a:gd name="T40" fmla="*/ 162 w 380"/>
                  <a:gd name="T41" fmla="*/ 356 h 382"/>
                  <a:gd name="T42" fmla="*/ 184 w 380"/>
                  <a:gd name="T43" fmla="*/ 341 h 382"/>
                  <a:gd name="T44" fmla="*/ 207 w 380"/>
                  <a:gd name="T45" fmla="*/ 331 h 382"/>
                  <a:gd name="T46" fmla="*/ 205 w 380"/>
                  <a:gd name="T47" fmla="*/ 310 h 382"/>
                  <a:gd name="T48" fmla="*/ 222 w 380"/>
                  <a:gd name="T49" fmla="*/ 275 h 382"/>
                  <a:gd name="T50" fmla="*/ 229 w 380"/>
                  <a:gd name="T51" fmla="*/ 247 h 382"/>
                  <a:gd name="T52" fmla="*/ 237 w 380"/>
                  <a:gd name="T53" fmla="*/ 224 h 382"/>
                  <a:gd name="T54" fmla="*/ 252 w 380"/>
                  <a:gd name="T55" fmla="*/ 213 h 382"/>
                  <a:gd name="T56" fmla="*/ 272 w 380"/>
                  <a:gd name="T57" fmla="*/ 216 h 382"/>
                  <a:gd name="T58" fmla="*/ 282 w 380"/>
                  <a:gd name="T59" fmla="*/ 188 h 382"/>
                  <a:gd name="T60" fmla="*/ 293 w 380"/>
                  <a:gd name="T61" fmla="*/ 171 h 382"/>
                  <a:gd name="T62" fmla="*/ 312 w 380"/>
                  <a:gd name="T63" fmla="*/ 156 h 382"/>
                  <a:gd name="T64" fmla="*/ 327 w 380"/>
                  <a:gd name="T65" fmla="*/ 128 h 382"/>
                  <a:gd name="T66" fmla="*/ 327 w 380"/>
                  <a:gd name="T67" fmla="*/ 100 h 382"/>
                  <a:gd name="T68" fmla="*/ 376 w 380"/>
                  <a:gd name="T69" fmla="*/ 111 h 382"/>
                  <a:gd name="T70" fmla="*/ 372 w 380"/>
                  <a:gd name="T71" fmla="*/ 89 h 382"/>
                  <a:gd name="T72" fmla="*/ 366 w 380"/>
                  <a:gd name="T73" fmla="*/ 72 h 382"/>
                  <a:gd name="T74" fmla="*/ 346 w 380"/>
                  <a:gd name="T75" fmla="*/ 68 h 382"/>
                  <a:gd name="T76" fmla="*/ 329 w 380"/>
                  <a:gd name="T77" fmla="*/ 75 h 382"/>
                  <a:gd name="T78" fmla="*/ 314 w 380"/>
                  <a:gd name="T79" fmla="*/ 89 h 382"/>
                  <a:gd name="T80" fmla="*/ 289 w 380"/>
                  <a:gd name="T81" fmla="*/ 83 h 382"/>
                  <a:gd name="T82" fmla="*/ 278 w 380"/>
                  <a:gd name="T83" fmla="*/ 104 h 382"/>
                  <a:gd name="T84" fmla="*/ 263 w 380"/>
                  <a:gd name="T85" fmla="*/ 111 h 382"/>
                  <a:gd name="T86" fmla="*/ 246 w 380"/>
                  <a:gd name="T87" fmla="*/ 132 h 382"/>
                  <a:gd name="T88" fmla="*/ 147 w 380"/>
                  <a:gd name="T89" fmla="*/ 98 h 382"/>
                  <a:gd name="T90" fmla="*/ 120 w 380"/>
                  <a:gd name="T91" fmla="*/ 4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80" h="382">
                    <a:moveTo>
                      <a:pt x="120" y="4"/>
                    </a:moveTo>
                    <a:lnTo>
                      <a:pt x="118" y="10"/>
                    </a:lnTo>
                    <a:lnTo>
                      <a:pt x="124" y="17"/>
                    </a:lnTo>
                    <a:lnTo>
                      <a:pt x="128" y="38"/>
                    </a:lnTo>
                    <a:lnTo>
                      <a:pt x="126" y="43"/>
                    </a:lnTo>
                    <a:lnTo>
                      <a:pt x="122" y="64"/>
                    </a:lnTo>
                    <a:lnTo>
                      <a:pt x="124" y="72"/>
                    </a:lnTo>
                    <a:lnTo>
                      <a:pt x="124" y="81"/>
                    </a:lnTo>
                    <a:lnTo>
                      <a:pt x="120" y="81"/>
                    </a:lnTo>
                    <a:lnTo>
                      <a:pt x="120" y="89"/>
                    </a:lnTo>
                    <a:lnTo>
                      <a:pt x="120" y="94"/>
                    </a:lnTo>
                    <a:lnTo>
                      <a:pt x="120" y="102"/>
                    </a:lnTo>
                    <a:lnTo>
                      <a:pt x="118" y="115"/>
                    </a:lnTo>
                    <a:lnTo>
                      <a:pt x="109" y="122"/>
                    </a:lnTo>
                    <a:lnTo>
                      <a:pt x="101" y="137"/>
                    </a:lnTo>
                    <a:lnTo>
                      <a:pt x="86" y="149"/>
                    </a:lnTo>
                    <a:lnTo>
                      <a:pt x="75" y="145"/>
                    </a:lnTo>
                    <a:lnTo>
                      <a:pt x="69" y="153"/>
                    </a:lnTo>
                    <a:lnTo>
                      <a:pt x="69" y="160"/>
                    </a:lnTo>
                    <a:lnTo>
                      <a:pt x="60" y="166"/>
                    </a:lnTo>
                    <a:lnTo>
                      <a:pt x="56" y="171"/>
                    </a:lnTo>
                    <a:lnTo>
                      <a:pt x="56" y="179"/>
                    </a:lnTo>
                    <a:lnTo>
                      <a:pt x="53" y="186"/>
                    </a:lnTo>
                    <a:lnTo>
                      <a:pt x="58" y="192"/>
                    </a:lnTo>
                    <a:lnTo>
                      <a:pt x="54" y="200"/>
                    </a:lnTo>
                    <a:lnTo>
                      <a:pt x="51" y="207"/>
                    </a:lnTo>
                    <a:lnTo>
                      <a:pt x="43" y="196"/>
                    </a:lnTo>
                    <a:lnTo>
                      <a:pt x="37" y="194"/>
                    </a:lnTo>
                    <a:lnTo>
                      <a:pt x="32" y="201"/>
                    </a:lnTo>
                    <a:lnTo>
                      <a:pt x="30" y="207"/>
                    </a:lnTo>
                    <a:lnTo>
                      <a:pt x="30" y="215"/>
                    </a:lnTo>
                    <a:lnTo>
                      <a:pt x="28" y="216"/>
                    </a:lnTo>
                    <a:lnTo>
                      <a:pt x="26" y="224"/>
                    </a:lnTo>
                    <a:lnTo>
                      <a:pt x="28" y="228"/>
                    </a:lnTo>
                    <a:lnTo>
                      <a:pt x="30" y="241"/>
                    </a:lnTo>
                    <a:lnTo>
                      <a:pt x="22" y="247"/>
                    </a:lnTo>
                    <a:lnTo>
                      <a:pt x="22" y="254"/>
                    </a:lnTo>
                    <a:lnTo>
                      <a:pt x="17" y="260"/>
                    </a:lnTo>
                    <a:lnTo>
                      <a:pt x="7" y="265"/>
                    </a:lnTo>
                    <a:lnTo>
                      <a:pt x="0" y="265"/>
                    </a:lnTo>
                    <a:lnTo>
                      <a:pt x="0" y="265"/>
                    </a:lnTo>
                    <a:lnTo>
                      <a:pt x="0" y="271"/>
                    </a:lnTo>
                    <a:lnTo>
                      <a:pt x="4" y="273"/>
                    </a:lnTo>
                    <a:lnTo>
                      <a:pt x="4" y="280"/>
                    </a:lnTo>
                    <a:lnTo>
                      <a:pt x="0" y="294"/>
                    </a:lnTo>
                    <a:lnTo>
                      <a:pt x="15" y="309"/>
                    </a:lnTo>
                    <a:lnTo>
                      <a:pt x="17" y="316"/>
                    </a:lnTo>
                    <a:lnTo>
                      <a:pt x="24" y="322"/>
                    </a:lnTo>
                    <a:lnTo>
                      <a:pt x="37" y="341"/>
                    </a:lnTo>
                    <a:lnTo>
                      <a:pt x="53" y="352"/>
                    </a:lnTo>
                    <a:lnTo>
                      <a:pt x="66" y="352"/>
                    </a:lnTo>
                    <a:lnTo>
                      <a:pt x="66" y="357"/>
                    </a:lnTo>
                    <a:lnTo>
                      <a:pt x="71" y="365"/>
                    </a:lnTo>
                    <a:lnTo>
                      <a:pt x="79" y="372"/>
                    </a:lnTo>
                    <a:lnTo>
                      <a:pt x="92" y="380"/>
                    </a:lnTo>
                    <a:lnTo>
                      <a:pt x="103" y="382"/>
                    </a:lnTo>
                    <a:lnTo>
                      <a:pt x="116" y="372"/>
                    </a:lnTo>
                    <a:lnTo>
                      <a:pt x="118" y="367"/>
                    </a:lnTo>
                    <a:lnTo>
                      <a:pt x="130" y="371"/>
                    </a:lnTo>
                    <a:lnTo>
                      <a:pt x="137" y="371"/>
                    </a:lnTo>
                    <a:lnTo>
                      <a:pt x="152" y="363"/>
                    </a:lnTo>
                    <a:lnTo>
                      <a:pt x="160" y="361"/>
                    </a:lnTo>
                    <a:lnTo>
                      <a:pt x="162" y="356"/>
                    </a:lnTo>
                    <a:lnTo>
                      <a:pt x="162" y="348"/>
                    </a:lnTo>
                    <a:lnTo>
                      <a:pt x="171" y="352"/>
                    </a:lnTo>
                    <a:lnTo>
                      <a:pt x="184" y="341"/>
                    </a:lnTo>
                    <a:lnTo>
                      <a:pt x="192" y="342"/>
                    </a:lnTo>
                    <a:lnTo>
                      <a:pt x="205" y="333"/>
                    </a:lnTo>
                    <a:lnTo>
                      <a:pt x="207" y="331"/>
                    </a:lnTo>
                    <a:lnTo>
                      <a:pt x="205" y="324"/>
                    </a:lnTo>
                    <a:lnTo>
                      <a:pt x="210" y="318"/>
                    </a:lnTo>
                    <a:lnTo>
                      <a:pt x="205" y="310"/>
                    </a:lnTo>
                    <a:lnTo>
                      <a:pt x="207" y="297"/>
                    </a:lnTo>
                    <a:lnTo>
                      <a:pt x="214" y="284"/>
                    </a:lnTo>
                    <a:lnTo>
                      <a:pt x="222" y="275"/>
                    </a:lnTo>
                    <a:lnTo>
                      <a:pt x="224" y="262"/>
                    </a:lnTo>
                    <a:lnTo>
                      <a:pt x="225" y="254"/>
                    </a:lnTo>
                    <a:lnTo>
                      <a:pt x="229" y="247"/>
                    </a:lnTo>
                    <a:lnTo>
                      <a:pt x="233" y="233"/>
                    </a:lnTo>
                    <a:lnTo>
                      <a:pt x="237" y="230"/>
                    </a:lnTo>
                    <a:lnTo>
                      <a:pt x="237" y="224"/>
                    </a:lnTo>
                    <a:lnTo>
                      <a:pt x="237" y="209"/>
                    </a:lnTo>
                    <a:lnTo>
                      <a:pt x="244" y="207"/>
                    </a:lnTo>
                    <a:lnTo>
                      <a:pt x="252" y="213"/>
                    </a:lnTo>
                    <a:lnTo>
                      <a:pt x="252" y="216"/>
                    </a:lnTo>
                    <a:lnTo>
                      <a:pt x="267" y="218"/>
                    </a:lnTo>
                    <a:lnTo>
                      <a:pt x="272" y="216"/>
                    </a:lnTo>
                    <a:lnTo>
                      <a:pt x="276" y="209"/>
                    </a:lnTo>
                    <a:lnTo>
                      <a:pt x="278" y="194"/>
                    </a:lnTo>
                    <a:lnTo>
                      <a:pt x="282" y="188"/>
                    </a:lnTo>
                    <a:lnTo>
                      <a:pt x="284" y="179"/>
                    </a:lnTo>
                    <a:lnTo>
                      <a:pt x="286" y="171"/>
                    </a:lnTo>
                    <a:lnTo>
                      <a:pt x="293" y="171"/>
                    </a:lnTo>
                    <a:lnTo>
                      <a:pt x="301" y="169"/>
                    </a:lnTo>
                    <a:lnTo>
                      <a:pt x="306" y="156"/>
                    </a:lnTo>
                    <a:lnTo>
                      <a:pt x="312" y="156"/>
                    </a:lnTo>
                    <a:lnTo>
                      <a:pt x="318" y="149"/>
                    </a:lnTo>
                    <a:lnTo>
                      <a:pt x="321" y="136"/>
                    </a:lnTo>
                    <a:lnTo>
                      <a:pt x="327" y="128"/>
                    </a:lnTo>
                    <a:lnTo>
                      <a:pt x="325" y="115"/>
                    </a:lnTo>
                    <a:lnTo>
                      <a:pt x="329" y="107"/>
                    </a:lnTo>
                    <a:lnTo>
                      <a:pt x="327" y="100"/>
                    </a:lnTo>
                    <a:lnTo>
                      <a:pt x="335" y="98"/>
                    </a:lnTo>
                    <a:lnTo>
                      <a:pt x="372" y="119"/>
                    </a:lnTo>
                    <a:lnTo>
                      <a:pt x="376" y="111"/>
                    </a:lnTo>
                    <a:lnTo>
                      <a:pt x="380" y="98"/>
                    </a:lnTo>
                    <a:lnTo>
                      <a:pt x="378" y="94"/>
                    </a:lnTo>
                    <a:lnTo>
                      <a:pt x="372" y="89"/>
                    </a:lnTo>
                    <a:lnTo>
                      <a:pt x="370" y="81"/>
                    </a:lnTo>
                    <a:lnTo>
                      <a:pt x="365" y="79"/>
                    </a:lnTo>
                    <a:lnTo>
                      <a:pt x="366" y="72"/>
                    </a:lnTo>
                    <a:lnTo>
                      <a:pt x="366" y="72"/>
                    </a:lnTo>
                    <a:lnTo>
                      <a:pt x="351" y="74"/>
                    </a:lnTo>
                    <a:lnTo>
                      <a:pt x="346" y="68"/>
                    </a:lnTo>
                    <a:lnTo>
                      <a:pt x="338" y="66"/>
                    </a:lnTo>
                    <a:lnTo>
                      <a:pt x="333" y="68"/>
                    </a:lnTo>
                    <a:lnTo>
                      <a:pt x="329" y="75"/>
                    </a:lnTo>
                    <a:lnTo>
                      <a:pt x="321" y="75"/>
                    </a:lnTo>
                    <a:lnTo>
                      <a:pt x="316" y="83"/>
                    </a:lnTo>
                    <a:lnTo>
                      <a:pt x="314" y="89"/>
                    </a:lnTo>
                    <a:lnTo>
                      <a:pt x="304" y="90"/>
                    </a:lnTo>
                    <a:lnTo>
                      <a:pt x="297" y="89"/>
                    </a:lnTo>
                    <a:lnTo>
                      <a:pt x="289" y="83"/>
                    </a:lnTo>
                    <a:lnTo>
                      <a:pt x="288" y="83"/>
                    </a:lnTo>
                    <a:lnTo>
                      <a:pt x="288" y="90"/>
                    </a:lnTo>
                    <a:lnTo>
                      <a:pt x="278" y="104"/>
                    </a:lnTo>
                    <a:lnTo>
                      <a:pt x="271" y="102"/>
                    </a:lnTo>
                    <a:lnTo>
                      <a:pt x="265" y="106"/>
                    </a:lnTo>
                    <a:lnTo>
                      <a:pt x="263" y="111"/>
                    </a:lnTo>
                    <a:lnTo>
                      <a:pt x="256" y="119"/>
                    </a:lnTo>
                    <a:lnTo>
                      <a:pt x="252" y="126"/>
                    </a:lnTo>
                    <a:lnTo>
                      <a:pt x="246" y="132"/>
                    </a:lnTo>
                    <a:lnTo>
                      <a:pt x="241" y="139"/>
                    </a:lnTo>
                    <a:lnTo>
                      <a:pt x="231" y="83"/>
                    </a:lnTo>
                    <a:lnTo>
                      <a:pt x="147" y="98"/>
                    </a:lnTo>
                    <a:lnTo>
                      <a:pt x="130" y="0"/>
                    </a:lnTo>
                    <a:lnTo>
                      <a:pt x="124" y="4"/>
                    </a:lnTo>
                    <a:lnTo>
                      <a:pt x="120" y="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110" name="Freeform 124"/>
              <p:cNvSpPr>
                <a:spLocks/>
              </p:cNvSpPr>
              <p:nvPr/>
            </p:nvSpPr>
            <p:spPr bwMode="auto">
              <a:xfrm>
                <a:off x="4280636" y="2793115"/>
                <a:ext cx="414057" cy="288645"/>
              </a:xfrm>
              <a:custGeom>
                <a:avLst/>
                <a:gdLst>
                  <a:gd name="T0" fmla="*/ 218 w 431"/>
                  <a:gd name="T1" fmla="*/ 28 h 331"/>
                  <a:gd name="T2" fmla="*/ 203 w 431"/>
                  <a:gd name="T3" fmla="*/ 4 h 331"/>
                  <a:gd name="T4" fmla="*/ 162 w 431"/>
                  <a:gd name="T5" fmla="*/ 2 h 331"/>
                  <a:gd name="T6" fmla="*/ 72 w 431"/>
                  <a:gd name="T7" fmla="*/ 17 h 331"/>
                  <a:gd name="T8" fmla="*/ 40 w 431"/>
                  <a:gd name="T9" fmla="*/ 32 h 331"/>
                  <a:gd name="T10" fmla="*/ 2 w 431"/>
                  <a:gd name="T11" fmla="*/ 68 h 331"/>
                  <a:gd name="T12" fmla="*/ 12 w 431"/>
                  <a:gd name="T13" fmla="*/ 87 h 331"/>
                  <a:gd name="T14" fmla="*/ 42 w 431"/>
                  <a:gd name="T15" fmla="*/ 96 h 331"/>
                  <a:gd name="T16" fmla="*/ 59 w 431"/>
                  <a:gd name="T17" fmla="*/ 117 h 331"/>
                  <a:gd name="T18" fmla="*/ 92 w 431"/>
                  <a:gd name="T19" fmla="*/ 154 h 331"/>
                  <a:gd name="T20" fmla="*/ 117 w 431"/>
                  <a:gd name="T21" fmla="*/ 177 h 331"/>
                  <a:gd name="T22" fmla="*/ 139 w 431"/>
                  <a:gd name="T23" fmla="*/ 190 h 331"/>
                  <a:gd name="T24" fmla="*/ 147 w 431"/>
                  <a:gd name="T25" fmla="*/ 205 h 331"/>
                  <a:gd name="T26" fmla="*/ 162 w 431"/>
                  <a:gd name="T27" fmla="*/ 218 h 331"/>
                  <a:gd name="T28" fmla="*/ 177 w 431"/>
                  <a:gd name="T29" fmla="*/ 228 h 331"/>
                  <a:gd name="T30" fmla="*/ 200 w 431"/>
                  <a:gd name="T31" fmla="*/ 254 h 331"/>
                  <a:gd name="T32" fmla="*/ 205 w 431"/>
                  <a:gd name="T33" fmla="*/ 275 h 331"/>
                  <a:gd name="T34" fmla="*/ 226 w 431"/>
                  <a:gd name="T35" fmla="*/ 292 h 331"/>
                  <a:gd name="T36" fmla="*/ 235 w 431"/>
                  <a:gd name="T37" fmla="*/ 312 h 331"/>
                  <a:gd name="T38" fmla="*/ 254 w 431"/>
                  <a:gd name="T39" fmla="*/ 327 h 331"/>
                  <a:gd name="T40" fmla="*/ 263 w 431"/>
                  <a:gd name="T41" fmla="*/ 316 h 331"/>
                  <a:gd name="T42" fmla="*/ 271 w 431"/>
                  <a:gd name="T43" fmla="*/ 316 h 331"/>
                  <a:gd name="T44" fmla="*/ 265 w 431"/>
                  <a:gd name="T45" fmla="*/ 299 h 331"/>
                  <a:gd name="T46" fmla="*/ 263 w 431"/>
                  <a:gd name="T47" fmla="*/ 284 h 331"/>
                  <a:gd name="T48" fmla="*/ 273 w 431"/>
                  <a:gd name="T49" fmla="*/ 284 h 331"/>
                  <a:gd name="T50" fmla="*/ 292 w 431"/>
                  <a:gd name="T51" fmla="*/ 295 h 331"/>
                  <a:gd name="T52" fmla="*/ 294 w 431"/>
                  <a:gd name="T53" fmla="*/ 284 h 331"/>
                  <a:gd name="T54" fmla="*/ 277 w 431"/>
                  <a:gd name="T55" fmla="*/ 277 h 331"/>
                  <a:gd name="T56" fmla="*/ 294 w 431"/>
                  <a:gd name="T57" fmla="*/ 273 h 331"/>
                  <a:gd name="T58" fmla="*/ 312 w 431"/>
                  <a:gd name="T59" fmla="*/ 263 h 331"/>
                  <a:gd name="T60" fmla="*/ 322 w 431"/>
                  <a:gd name="T61" fmla="*/ 258 h 331"/>
                  <a:gd name="T62" fmla="*/ 335 w 431"/>
                  <a:gd name="T63" fmla="*/ 248 h 331"/>
                  <a:gd name="T64" fmla="*/ 329 w 431"/>
                  <a:gd name="T65" fmla="*/ 228 h 331"/>
                  <a:gd name="T66" fmla="*/ 344 w 431"/>
                  <a:gd name="T67" fmla="*/ 233 h 331"/>
                  <a:gd name="T68" fmla="*/ 359 w 431"/>
                  <a:gd name="T69" fmla="*/ 218 h 331"/>
                  <a:gd name="T70" fmla="*/ 369 w 431"/>
                  <a:gd name="T71" fmla="*/ 205 h 331"/>
                  <a:gd name="T72" fmla="*/ 382 w 431"/>
                  <a:gd name="T73" fmla="*/ 190 h 331"/>
                  <a:gd name="T74" fmla="*/ 389 w 431"/>
                  <a:gd name="T75" fmla="*/ 183 h 331"/>
                  <a:gd name="T76" fmla="*/ 378 w 431"/>
                  <a:gd name="T77" fmla="*/ 164 h 331"/>
                  <a:gd name="T78" fmla="*/ 380 w 431"/>
                  <a:gd name="T79" fmla="*/ 168 h 331"/>
                  <a:gd name="T80" fmla="*/ 389 w 431"/>
                  <a:gd name="T81" fmla="*/ 154 h 331"/>
                  <a:gd name="T82" fmla="*/ 423 w 431"/>
                  <a:gd name="T83" fmla="*/ 106 h 331"/>
                  <a:gd name="T84" fmla="*/ 427 w 431"/>
                  <a:gd name="T85" fmla="*/ 94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1" h="331">
                    <a:moveTo>
                      <a:pt x="316" y="15"/>
                    </a:moveTo>
                    <a:lnTo>
                      <a:pt x="220" y="30"/>
                    </a:lnTo>
                    <a:lnTo>
                      <a:pt x="218" y="28"/>
                    </a:lnTo>
                    <a:lnTo>
                      <a:pt x="218" y="23"/>
                    </a:lnTo>
                    <a:lnTo>
                      <a:pt x="215" y="15"/>
                    </a:lnTo>
                    <a:lnTo>
                      <a:pt x="203" y="4"/>
                    </a:lnTo>
                    <a:lnTo>
                      <a:pt x="198" y="8"/>
                    </a:lnTo>
                    <a:lnTo>
                      <a:pt x="190" y="0"/>
                    </a:lnTo>
                    <a:lnTo>
                      <a:pt x="162" y="2"/>
                    </a:lnTo>
                    <a:lnTo>
                      <a:pt x="85" y="12"/>
                    </a:lnTo>
                    <a:lnTo>
                      <a:pt x="77" y="13"/>
                    </a:lnTo>
                    <a:lnTo>
                      <a:pt x="72" y="17"/>
                    </a:lnTo>
                    <a:lnTo>
                      <a:pt x="57" y="23"/>
                    </a:lnTo>
                    <a:lnTo>
                      <a:pt x="45" y="32"/>
                    </a:lnTo>
                    <a:lnTo>
                      <a:pt x="40" y="32"/>
                    </a:lnTo>
                    <a:lnTo>
                      <a:pt x="17" y="44"/>
                    </a:lnTo>
                    <a:lnTo>
                      <a:pt x="15" y="49"/>
                    </a:lnTo>
                    <a:lnTo>
                      <a:pt x="2" y="68"/>
                    </a:lnTo>
                    <a:lnTo>
                      <a:pt x="0" y="75"/>
                    </a:lnTo>
                    <a:lnTo>
                      <a:pt x="4" y="83"/>
                    </a:lnTo>
                    <a:lnTo>
                      <a:pt x="12" y="87"/>
                    </a:lnTo>
                    <a:lnTo>
                      <a:pt x="17" y="87"/>
                    </a:lnTo>
                    <a:lnTo>
                      <a:pt x="30" y="98"/>
                    </a:lnTo>
                    <a:lnTo>
                      <a:pt x="42" y="96"/>
                    </a:lnTo>
                    <a:lnTo>
                      <a:pt x="49" y="104"/>
                    </a:lnTo>
                    <a:lnTo>
                      <a:pt x="51" y="109"/>
                    </a:lnTo>
                    <a:lnTo>
                      <a:pt x="59" y="117"/>
                    </a:lnTo>
                    <a:lnTo>
                      <a:pt x="60" y="124"/>
                    </a:lnTo>
                    <a:lnTo>
                      <a:pt x="79" y="145"/>
                    </a:lnTo>
                    <a:lnTo>
                      <a:pt x="92" y="154"/>
                    </a:lnTo>
                    <a:lnTo>
                      <a:pt x="106" y="162"/>
                    </a:lnTo>
                    <a:lnTo>
                      <a:pt x="113" y="169"/>
                    </a:lnTo>
                    <a:lnTo>
                      <a:pt x="117" y="177"/>
                    </a:lnTo>
                    <a:lnTo>
                      <a:pt x="122" y="181"/>
                    </a:lnTo>
                    <a:lnTo>
                      <a:pt x="130" y="183"/>
                    </a:lnTo>
                    <a:lnTo>
                      <a:pt x="139" y="190"/>
                    </a:lnTo>
                    <a:lnTo>
                      <a:pt x="145" y="194"/>
                    </a:lnTo>
                    <a:lnTo>
                      <a:pt x="145" y="198"/>
                    </a:lnTo>
                    <a:lnTo>
                      <a:pt x="147" y="205"/>
                    </a:lnTo>
                    <a:lnTo>
                      <a:pt x="154" y="209"/>
                    </a:lnTo>
                    <a:lnTo>
                      <a:pt x="156" y="215"/>
                    </a:lnTo>
                    <a:lnTo>
                      <a:pt x="162" y="218"/>
                    </a:lnTo>
                    <a:lnTo>
                      <a:pt x="162" y="220"/>
                    </a:lnTo>
                    <a:lnTo>
                      <a:pt x="169" y="226"/>
                    </a:lnTo>
                    <a:lnTo>
                      <a:pt x="177" y="228"/>
                    </a:lnTo>
                    <a:lnTo>
                      <a:pt x="190" y="237"/>
                    </a:lnTo>
                    <a:lnTo>
                      <a:pt x="192" y="243"/>
                    </a:lnTo>
                    <a:lnTo>
                      <a:pt x="200" y="254"/>
                    </a:lnTo>
                    <a:lnTo>
                      <a:pt x="203" y="262"/>
                    </a:lnTo>
                    <a:lnTo>
                      <a:pt x="203" y="267"/>
                    </a:lnTo>
                    <a:lnTo>
                      <a:pt x="205" y="275"/>
                    </a:lnTo>
                    <a:lnTo>
                      <a:pt x="211" y="280"/>
                    </a:lnTo>
                    <a:lnTo>
                      <a:pt x="222" y="284"/>
                    </a:lnTo>
                    <a:lnTo>
                      <a:pt x="226" y="292"/>
                    </a:lnTo>
                    <a:lnTo>
                      <a:pt x="230" y="297"/>
                    </a:lnTo>
                    <a:lnTo>
                      <a:pt x="235" y="305"/>
                    </a:lnTo>
                    <a:lnTo>
                      <a:pt x="235" y="312"/>
                    </a:lnTo>
                    <a:lnTo>
                      <a:pt x="235" y="318"/>
                    </a:lnTo>
                    <a:lnTo>
                      <a:pt x="241" y="326"/>
                    </a:lnTo>
                    <a:lnTo>
                      <a:pt x="254" y="327"/>
                    </a:lnTo>
                    <a:lnTo>
                      <a:pt x="258" y="329"/>
                    </a:lnTo>
                    <a:lnTo>
                      <a:pt x="262" y="331"/>
                    </a:lnTo>
                    <a:lnTo>
                      <a:pt x="263" y="316"/>
                    </a:lnTo>
                    <a:lnTo>
                      <a:pt x="267" y="310"/>
                    </a:lnTo>
                    <a:lnTo>
                      <a:pt x="267" y="316"/>
                    </a:lnTo>
                    <a:lnTo>
                      <a:pt x="271" y="316"/>
                    </a:lnTo>
                    <a:lnTo>
                      <a:pt x="277" y="309"/>
                    </a:lnTo>
                    <a:lnTo>
                      <a:pt x="269" y="305"/>
                    </a:lnTo>
                    <a:lnTo>
                      <a:pt x="265" y="299"/>
                    </a:lnTo>
                    <a:lnTo>
                      <a:pt x="263" y="294"/>
                    </a:lnTo>
                    <a:lnTo>
                      <a:pt x="258" y="280"/>
                    </a:lnTo>
                    <a:lnTo>
                      <a:pt x="263" y="284"/>
                    </a:lnTo>
                    <a:lnTo>
                      <a:pt x="265" y="292"/>
                    </a:lnTo>
                    <a:lnTo>
                      <a:pt x="273" y="297"/>
                    </a:lnTo>
                    <a:lnTo>
                      <a:pt x="273" y="284"/>
                    </a:lnTo>
                    <a:lnTo>
                      <a:pt x="278" y="295"/>
                    </a:lnTo>
                    <a:lnTo>
                      <a:pt x="284" y="301"/>
                    </a:lnTo>
                    <a:lnTo>
                      <a:pt x="292" y="295"/>
                    </a:lnTo>
                    <a:lnTo>
                      <a:pt x="295" y="284"/>
                    </a:lnTo>
                    <a:lnTo>
                      <a:pt x="288" y="290"/>
                    </a:lnTo>
                    <a:lnTo>
                      <a:pt x="294" y="284"/>
                    </a:lnTo>
                    <a:lnTo>
                      <a:pt x="292" y="280"/>
                    </a:lnTo>
                    <a:lnTo>
                      <a:pt x="284" y="280"/>
                    </a:lnTo>
                    <a:lnTo>
                      <a:pt x="277" y="277"/>
                    </a:lnTo>
                    <a:lnTo>
                      <a:pt x="271" y="279"/>
                    </a:lnTo>
                    <a:lnTo>
                      <a:pt x="284" y="271"/>
                    </a:lnTo>
                    <a:lnTo>
                      <a:pt x="294" y="273"/>
                    </a:lnTo>
                    <a:lnTo>
                      <a:pt x="299" y="271"/>
                    </a:lnTo>
                    <a:lnTo>
                      <a:pt x="307" y="269"/>
                    </a:lnTo>
                    <a:lnTo>
                      <a:pt x="312" y="263"/>
                    </a:lnTo>
                    <a:lnTo>
                      <a:pt x="309" y="260"/>
                    </a:lnTo>
                    <a:lnTo>
                      <a:pt x="316" y="263"/>
                    </a:lnTo>
                    <a:lnTo>
                      <a:pt x="322" y="258"/>
                    </a:lnTo>
                    <a:lnTo>
                      <a:pt x="329" y="256"/>
                    </a:lnTo>
                    <a:lnTo>
                      <a:pt x="329" y="252"/>
                    </a:lnTo>
                    <a:lnTo>
                      <a:pt x="335" y="248"/>
                    </a:lnTo>
                    <a:lnTo>
                      <a:pt x="339" y="241"/>
                    </a:lnTo>
                    <a:lnTo>
                      <a:pt x="333" y="239"/>
                    </a:lnTo>
                    <a:lnTo>
                      <a:pt x="329" y="228"/>
                    </a:lnTo>
                    <a:lnTo>
                      <a:pt x="335" y="228"/>
                    </a:lnTo>
                    <a:lnTo>
                      <a:pt x="339" y="235"/>
                    </a:lnTo>
                    <a:lnTo>
                      <a:pt x="344" y="233"/>
                    </a:lnTo>
                    <a:lnTo>
                      <a:pt x="352" y="228"/>
                    </a:lnTo>
                    <a:lnTo>
                      <a:pt x="356" y="220"/>
                    </a:lnTo>
                    <a:lnTo>
                      <a:pt x="359" y="218"/>
                    </a:lnTo>
                    <a:lnTo>
                      <a:pt x="357" y="211"/>
                    </a:lnTo>
                    <a:lnTo>
                      <a:pt x="361" y="203"/>
                    </a:lnTo>
                    <a:lnTo>
                      <a:pt x="369" y="205"/>
                    </a:lnTo>
                    <a:lnTo>
                      <a:pt x="374" y="203"/>
                    </a:lnTo>
                    <a:lnTo>
                      <a:pt x="378" y="198"/>
                    </a:lnTo>
                    <a:lnTo>
                      <a:pt x="382" y="190"/>
                    </a:lnTo>
                    <a:lnTo>
                      <a:pt x="378" y="186"/>
                    </a:lnTo>
                    <a:lnTo>
                      <a:pt x="384" y="188"/>
                    </a:lnTo>
                    <a:lnTo>
                      <a:pt x="389" y="183"/>
                    </a:lnTo>
                    <a:lnTo>
                      <a:pt x="386" y="175"/>
                    </a:lnTo>
                    <a:lnTo>
                      <a:pt x="378" y="171"/>
                    </a:lnTo>
                    <a:lnTo>
                      <a:pt x="378" y="164"/>
                    </a:lnTo>
                    <a:lnTo>
                      <a:pt x="382" y="156"/>
                    </a:lnTo>
                    <a:lnTo>
                      <a:pt x="386" y="154"/>
                    </a:lnTo>
                    <a:lnTo>
                      <a:pt x="380" y="168"/>
                    </a:lnTo>
                    <a:lnTo>
                      <a:pt x="387" y="171"/>
                    </a:lnTo>
                    <a:lnTo>
                      <a:pt x="389" y="177"/>
                    </a:lnTo>
                    <a:lnTo>
                      <a:pt x="389" y="154"/>
                    </a:lnTo>
                    <a:lnTo>
                      <a:pt x="393" y="149"/>
                    </a:lnTo>
                    <a:lnTo>
                      <a:pt x="408" y="121"/>
                    </a:lnTo>
                    <a:lnTo>
                      <a:pt x="423" y="106"/>
                    </a:lnTo>
                    <a:lnTo>
                      <a:pt x="431" y="100"/>
                    </a:lnTo>
                    <a:lnTo>
                      <a:pt x="431" y="96"/>
                    </a:lnTo>
                    <a:lnTo>
                      <a:pt x="427" y="94"/>
                    </a:lnTo>
                    <a:lnTo>
                      <a:pt x="316" y="1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111" name="Freeform 126"/>
              <p:cNvSpPr>
                <a:spLocks/>
              </p:cNvSpPr>
              <p:nvPr/>
            </p:nvSpPr>
            <p:spPr bwMode="auto">
              <a:xfrm>
                <a:off x="4387273" y="2078914"/>
                <a:ext cx="475542" cy="281669"/>
              </a:xfrm>
              <a:custGeom>
                <a:avLst/>
                <a:gdLst>
                  <a:gd name="T0" fmla="*/ 478 w 495"/>
                  <a:gd name="T1" fmla="*/ 203 h 323"/>
                  <a:gd name="T2" fmla="*/ 491 w 495"/>
                  <a:gd name="T3" fmla="*/ 188 h 323"/>
                  <a:gd name="T4" fmla="*/ 478 w 495"/>
                  <a:gd name="T5" fmla="*/ 169 h 323"/>
                  <a:gd name="T6" fmla="*/ 468 w 495"/>
                  <a:gd name="T7" fmla="*/ 161 h 323"/>
                  <a:gd name="T8" fmla="*/ 461 w 495"/>
                  <a:gd name="T9" fmla="*/ 150 h 323"/>
                  <a:gd name="T10" fmla="*/ 448 w 495"/>
                  <a:gd name="T11" fmla="*/ 141 h 323"/>
                  <a:gd name="T12" fmla="*/ 449 w 495"/>
                  <a:gd name="T13" fmla="*/ 122 h 323"/>
                  <a:gd name="T14" fmla="*/ 449 w 495"/>
                  <a:gd name="T15" fmla="*/ 109 h 323"/>
                  <a:gd name="T16" fmla="*/ 444 w 495"/>
                  <a:gd name="T17" fmla="*/ 103 h 323"/>
                  <a:gd name="T18" fmla="*/ 459 w 495"/>
                  <a:gd name="T19" fmla="*/ 79 h 323"/>
                  <a:gd name="T20" fmla="*/ 461 w 495"/>
                  <a:gd name="T21" fmla="*/ 65 h 323"/>
                  <a:gd name="T22" fmla="*/ 468 w 495"/>
                  <a:gd name="T23" fmla="*/ 54 h 323"/>
                  <a:gd name="T24" fmla="*/ 453 w 495"/>
                  <a:gd name="T25" fmla="*/ 49 h 323"/>
                  <a:gd name="T26" fmla="*/ 434 w 495"/>
                  <a:gd name="T27" fmla="*/ 37 h 323"/>
                  <a:gd name="T28" fmla="*/ 427 w 495"/>
                  <a:gd name="T29" fmla="*/ 15 h 323"/>
                  <a:gd name="T30" fmla="*/ 414 w 495"/>
                  <a:gd name="T31" fmla="*/ 11 h 323"/>
                  <a:gd name="T32" fmla="*/ 402 w 495"/>
                  <a:gd name="T33" fmla="*/ 2 h 323"/>
                  <a:gd name="T34" fmla="*/ 329 w 495"/>
                  <a:gd name="T35" fmla="*/ 17 h 323"/>
                  <a:gd name="T36" fmla="*/ 122 w 495"/>
                  <a:gd name="T37" fmla="*/ 58 h 323"/>
                  <a:gd name="T38" fmla="*/ 55 w 495"/>
                  <a:gd name="T39" fmla="*/ 45 h 323"/>
                  <a:gd name="T40" fmla="*/ 30 w 495"/>
                  <a:gd name="T41" fmla="*/ 60 h 323"/>
                  <a:gd name="T42" fmla="*/ 23 w 495"/>
                  <a:gd name="T43" fmla="*/ 65 h 323"/>
                  <a:gd name="T44" fmla="*/ 0 w 495"/>
                  <a:gd name="T45" fmla="*/ 82 h 323"/>
                  <a:gd name="T46" fmla="*/ 25 w 495"/>
                  <a:gd name="T47" fmla="*/ 225 h 323"/>
                  <a:gd name="T48" fmla="*/ 126 w 495"/>
                  <a:gd name="T49" fmla="*/ 308 h 323"/>
                  <a:gd name="T50" fmla="*/ 421 w 495"/>
                  <a:gd name="T51" fmla="*/ 248 h 323"/>
                  <a:gd name="T52" fmla="*/ 429 w 495"/>
                  <a:gd name="T53" fmla="*/ 235 h 323"/>
                  <a:gd name="T54" fmla="*/ 442 w 495"/>
                  <a:gd name="T55" fmla="*/ 229 h 323"/>
                  <a:gd name="T56" fmla="*/ 449 w 495"/>
                  <a:gd name="T57" fmla="*/ 233 h 323"/>
                  <a:gd name="T58" fmla="*/ 463 w 495"/>
                  <a:gd name="T59" fmla="*/ 223 h 323"/>
                  <a:gd name="T60" fmla="*/ 470 w 495"/>
                  <a:gd name="T61" fmla="*/ 210 h 323"/>
                  <a:gd name="T62" fmla="*/ 476 w 495"/>
                  <a:gd name="T63" fmla="*/ 205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95" h="323">
                    <a:moveTo>
                      <a:pt x="476" y="203"/>
                    </a:moveTo>
                    <a:lnTo>
                      <a:pt x="478" y="203"/>
                    </a:lnTo>
                    <a:lnTo>
                      <a:pt x="483" y="195"/>
                    </a:lnTo>
                    <a:lnTo>
                      <a:pt x="491" y="188"/>
                    </a:lnTo>
                    <a:lnTo>
                      <a:pt x="495" y="182"/>
                    </a:lnTo>
                    <a:lnTo>
                      <a:pt x="478" y="169"/>
                    </a:lnTo>
                    <a:lnTo>
                      <a:pt x="472" y="163"/>
                    </a:lnTo>
                    <a:lnTo>
                      <a:pt x="468" y="161"/>
                    </a:lnTo>
                    <a:lnTo>
                      <a:pt x="461" y="158"/>
                    </a:lnTo>
                    <a:lnTo>
                      <a:pt x="461" y="150"/>
                    </a:lnTo>
                    <a:lnTo>
                      <a:pt x="453" y="148"/>
                    </a:lnTo>
                    <a:lnTo>
                      <a:pt x="448" y="141"/>
                    </a:lnTo>
                    <a:lnTo>
                      <a:pt x="444" y="129"/>
                    </a:lnTo>
                    <a:lnTo>
                      <a:pt x="449" y="122"/>
                    </a:lnTo>
                    <a:lnTo>
                      <a:pt x="451" y="116"/>
                    </a:lnTo>
                    <a:lnTo>
                      <a:pt x="449" y="109"/>
                    </a:lnTo>
                    <a:lnTo>
                      <a:pt x="446" y="107"/>
                    </a:lnTo>
                    <a:lnTo>
                      <a:pt x="444" y="103"/>
                    </a:lnTo>
                    <a:lnTo>
                      <a:pt x="449" y="96"/>
                    </a:lnTo>
                    <a:lnTo>
                      <a:pt x="459" y="79"/>
                    </a:lnTo>
                    <a:lnTo>
                      <a:pt x="459" y="71"/>
                    </a:lnTo>
                    <a:lnTo>
                      <a:pt x="461" y="65"/>
                    </a:lnTo>
                    <a:lnTo>
                      <a:pt x="468" y="56"/>
                    </a:lnTo>
                    <a:lnTo>
                      <a:pt x="468" y="54"/>
                    </a:lnTo>
                    <a:lnTo>
                      <a:pt x="461" y="50"/>
                    </a:lnTo>
                    <a:lnTo>
                      <a:pt x="453" y="49"/>
                    </a:lnTo>
                    <a:lnTo>
                      <a:pt x="440" y="45"/>
                    </a:lnTo>
                    <a:lnTo>
                      <a:pt x="434" y="37"/>
                    </a:lnTo>
                    <a:lnTo>
                      <a:pt x="433" y="30"/>
                    </a:lnTo>
                    <a:lnTo>
                      <a:pt x="427" y="15"/>
                    </a:lnTo>
                    <a:lnTo>
                      <a:pt x="419" y="9"/>
                    </a:lnTo>
                    <a:lnTo>
                      <a:pt x="414" y="11"/>
                    </a:lnTo>
                    <a:lnTo>
                      <a:pt x="410" y="3"/>
                    </a:lnTo>
                    <a:lnTo>
                      <a:pt x="402" y="2"/>
                    </a:lnTo>
                    <a:lnTo>
                      <a:pt x="402" y="0"/>
                    </a:lnTo>
                    <a:lnTo>
                      <a:pt x="329" y="17"/>
                    </a:lnTo>
                    <a:lnTo>
                      <a:pt x="220" y="39"/>
                    </a:lnTo>
                    <a:lnTo>
                      <a:pt x="122" y="58"/>
                    </a:lnTo>
                    <a:lnTo>
                      <a:pt x="58" y="69"/>
                    </a:lnTo>
                    <a:lnTo>
                      <a:pt x="55" y="45"/>
                    </a:lnTo>
                    <a:lnTo>
                      <a:pt x="53" y="43"/>
                    </a:lnTo>
                    <a:lnTo>
                      <a:pt x="30" y="60"/>
                    </a:lnTo>
                    <a:lnTo>
                      <a:pt x="30" y="58"/>
                    </a:lnTo>
                    <a:lnTo>
                      <a:pt x="23" y="65"/>
                    </a:lnTo>
                    <a:lnTo>
                      <a:pt x="10" y="77"/>
                    </a:lnTo>
                    <a:lnTo>
                      <a:pt x="0" y="82"/>
                    </a:lnTo>
                    <a:lnTo>
                      <a:pt x="0" y="86"/>
                    </a:lnTo>
                    <a:lnTo>
                      <a:pt x="25" y="225"/>
                    </a:lnTo>
                    <a:lnTo>
                      <a:pt x="42" y="323"/>
                    </a:lnTo>
                    <a:lnTo>
                      <a:pt x="126" y="308"/>
                    </a:lnTo>
                    <a:lnTo>
                      <a:pt x="265" y="282"/>
                    </a:lnTo>
                    <a:lnTo>
                      <a:pt x="421" y="248"/>
                    </a:lnTo>
                    <a:lnTo>
                      <a:pt x="425" y="242"/>
                    </a:lnTo>
                    <a:lnTo>
                      <a:pt x="429" y="235"/>
                    </a:lnTo>
                    <a:lnTo>
                      <a:pt x="434" y="231"/>
                    </a:lnTo>
                    <a:lnTo>
                      <a:pt x="442" y="229"/>
                    </a:lnTo>
                    <a:lnTo>
                      <a:pt x="448" y="231"/>
                    </a:lnTo>
                    <a:lnTo>
                      <a:pt x="449" y="233"/>
                    </a:lnTo>
                    <a:lnTo>
                      <a:pt x="455" y="225"/>
                    </a:lnTo>
                    <a:lnTo>
                      <a:pt x="463" y="223"/>
                    </a:lnTo>
                    <a:lnTo>
                      <a:pt x="470" y="218"/>
                    </a:lnTo>
                    <a:lnTo>
                      <a:pt x="470" y="210"/>
                    </a:lnTo>
                    <a:lnTo>
                      <a:pt x="474" y="205"/>
                    </a:lnTo>
                    <a:lnTo>
                      <a:pt x="476" y="205"/>
                    </a:lnTo>
                    <a:lnTo>
                      <a:pt x="476" y="203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112" name="Freeform 130"/>
              <p:cNvSpPr>
                <a:spLocks/>
              </p:cNvSpPr>
              <p:nvPr/>
            </p:nvSpPr>
            <p:spPr bwMode="auto">
              <a:xfrm>
                <a:off x="4791723" y="2278611"/>
                <a:ext cx="88383" cy="132550"/>
              </a:xfrm>
              <a:custGeom>
                <a:avLst/>
                <a:gdLst>
                  <a:gd name="T0" fmla="*/ 21 w 92"/>
                  <a:gd name="T1" fmla="*/ 0 h 152"/>
                  <a:gd name="T2" fmla="*/ 13 w 92"/>
                  <a:gd name="T3" fmla="*/ 2 h 152"/>
                  <a:gd name="T4" fmla="*/ 8 w 92"/>
                  <a:gd name="T5" fmla="*/ 6 h 152"/>
                  <a:gd name="T6" fmla="*/ 4 w 92"/>
                  <a:gd name="T7" fmla="*/ 13 h 152"/>
                  <a:gd name="T8" fmla="*/ 0 w 92"/>
                  <a:gd name="T9" fmla="*/ 19 h 152"/>
                  <a:gd name="T10" fmla="*/ 23 w 92"/>
                  <a:gd name="T11" fmla="*/ 98 h 152"/>
                  <a:gd name="T12" fmla="*/ 34 w 92"/>
                  <a:gd name="T13" fmla="*/ 145 h 152"/>
                  <a:gd name="T14" fmla="*/ 40 w 92"/>
                  <a:gd name="T15" fmla="*/ 152 h 152"/>
                  <a:gd name="T16" fmla="*/ 89 w 92"/>
                  <a:gd name="T17" fmla="*/ 141 h 152"/>
                  <a:gd name="T18" fmla="*/ 90 w 92"/>
                  <a:gd name="T19" fmla="*/ 139 h 152"/>
                  <a:gd name="T20" fmla="*/ 92 w 92"/>
                  <a:gd name="T21" fmla="*/ 139 h 152"/>
                  <a:gd name="T22" fmla="*/ 87 w 92"/>
                  <a:gd name="T23" fmla="*/ 126 h 152"/>
                  <a:gd name="T24" fmla="*/ 79 w 92"/>
                  <a:gd name="T25" fmla="*/ 128 h 152"/>
                  <a:gd name="T26" fmla="*/ 77 w 92"/>
                  <a:gd name="T27" fmla="*/ 130 h 152"/>
                  <a:gd name="T28" fmla="*/ 83 w 92"/>
                  <a:gd name="T29" fmla="*/ 122 h 152"/>
                  <a:gd name="T30" fmla="*/ 79 w 92"/>
                  <a:gd name="T31" fmla="*/ 120 h 152"/>
                  <a:gd name="T32" fmla="*/ 79 w 92"/>
                  <a:gd name="T33" fmla="*/ 115 h 152"/>
                  <a:gd name="T34" fmla="*/ 81 w 92"/>
                  <a:gd name="T35" fmla="*/ 107 h 152"/>
                  <a:gd name="T36" fmla="*/ 79 w 92"/>
                  <a:gd name="T37" fmla="*/ 103 h 152"/>
                  <a:gd name="T38" fmla="*/ 72 w 92"/>
                  <a:gd name="T39" fmla="*/ 105 h 152"/>
                  <a:gd name="T40" fmla="*/ 59 w 92"/>
                  <a:gd name="T41" fmla="*/ 94 h 152"/>
                  <a:gd name="T42" fmla="*/ 57 w 92"/>
                  <a:gd name="T43" fmla="*/ 86 h 152"/>
                  <a:gd name="T44" fmla="*/ 49 w 92"/>
                  <a:gd name="T45" fmla="*/ 81 h 152"/>
                  <a:gd name="T46" fmla="*/ 45 w 92"/>
                  <a:gd name="T47" fmla="*/ 71 h 152"/>
                  <a:gd name="T48" fmla="*/ 43 w 92"/>
                  <a:gd name="T49" fmla="*/ 64 h 152"/>
                  <a:gd name="T50" fmla="*/ 40 w 92"/>
                  <a:gd name="T51" fmla="*/ 56 h 152"/>
                  <a:gd name="T52" fmla="*/ 32 w 92"/>
                  <a:gd name="T53" fmla="*/ 51 h 152"/>
                  <a:gd name="T54" fmla="*/ 27 w 92"/>
                  <a:gd name="T55" fmla="*/ 45 h 152"/>
                  <a:gd name="T56" fmla="*/ 23 w 92"/>
                  <a:gd name="T57" fmla="*/ 38 h 152"/>
                  <a:gd name="T58" fmla="*/ 23 w 92"/>
                  <a:gd name="T59" fmla="*/ 32 h 152"/>
                  <a:gd name="T60" fmla="*/ 19 w 92"/>
                  <a:gd name="T61" fmla="*/ 24 h 152"/>
                  <a:gd name="T62" fmla="*/ 21 w 92"/>
                  <a:gd name="T63" fmla="*/ 21 h 152"/>
                  <a:gd name="T64" fmla="*/ 25 w 92"/>
                  <a:gd name="T65" fmla="*/ 13 h 152"/>
                  <a:gd name="T66" fmla="*/ 25 w 92"/>
                  <a:gd name="T67" fmla="*/ 6 h 152"/>
                  <a:gd name="T68" fmla="*/ 28 w 92"/>
                  <a:gd name="T69" fmla="*/ 4 h 152"/>
                  <a:gd name="T70" fmla="*/ 27 w 92"/>
                  <a:gd name="T71" fmla="*/ 2 h 152"/>
                  <a:gd name="T72" fmla="*/ 21 w 92"/>
                  <a:gd name="T7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2" h="152">
                    <a:moveTo>
                      <a:pt x="21" y="0"/>
                    </a:moveTo>
                    <a:lnTo>
                      <a:pt x="13" y="2"/>
                    </a:lnTo>
                    <a:lnTo>
                      <a:pt x="8" y="6"/>
                    </a:lnTo>
                    <a:lnTo>
                      <a:pt x="4" y="13"/>
                    </a:lnTo>
                    <a:lnTo>
                      <a:pt x="0" y="19"/>
                    </a:lnTo>
                    <a:lnTo>
                      <a:pt x="23" y="98"/>
                    </a:lnTo>
                    <a:lnTo>
                      <a:pt x="34" y="145"/>
                    </a:lnTo>
                    <a:lnTo>
                      <a:pt x="40" y="152"/>
                    </a:lnTo>
                    <a:lnTo>
                      <a:pt x="89" y="141"/>
                    </a:lnTo>
                    <a:lnTo>
                      <a:pt x="90" y="139"/>
                    </a:lnTo>
                    <a:lnTo>
                      <a:pt x="92" y="139"/>
                    </a:lnTo>
                    <a:lnTo>
                      <a:pt x="87" y="126"/>
                    </a:lnTo>
                    <a:lnTo>
                      <a:pt x="79" y="128"/>
                    </a:lnTo>
                    <a:lnTo>
                      <a:pt x="77" y="130"/>
                    </a:lnTo>
                    <a:lnTo>
                      <a:pt x="83" y="122"/>
                    </a:lnTo>
                    <a:lnTo>
                      <a:pt x="79" y="120"/>
                    </a:lnTo>
                    <a:lnTo>
                      <a:pt x="79" y="115"/>
                    </a:lnTo>
                    <a:lnTo>
                      <a:pt x="81" y="107"/>
                    </a:lnTo>
                    <a:lnTo>
                      <a:pt x="79" y="103"/>
                    </a:lnTo>
                    <a:lnTo>
                      <a:pt x="72" y="105"/>
                    </a:lnTo>
                    <a:lnTo>
                      <a:pt x="59" y="94"/>
                    </a:lnTo>
                    <a:lnTo>
                      <a:pt x="57" y="86"/>
                    </a:lnTo>
                    <a:lnTo>
                      <a:pt x="49" y="81"/>
                    </a:lnTo>
                    <a:lnTo>
                      <a:pt x="45" y="71"/>
                    </a:lnTo>
                    <a:lnTo>
                      <a:pt x="43" y="64"/>
                    </a:lnTo>
                    <a:lnTo>
                      <a:pt x="40" y="56"/>
                    </a:lnTo>
                    <a:lnTo>
                      <a:pt x="32" y="51"/>
                    </a:lnTo>
                    <a:lnTo>
                      <a:pt x="27" y="45"/>
                    </a:lnTo>
                    <a:lnTo>
                      <a:pt x="23" y="38"/>
                    </a:lnTo>
                    <a:lnTo>
                      <a:pt x="23" y="32"/>
                    </a:lnTo>
                    <a:lnTo>
                      <a:pt x="19" y="24"/>
                    </a:lnTo>
                    <a:lnTo>
                      <a:pt x="21" y="21"/>
                    </a:lnTo>
                    <a:lnTo>
                      <a:pt x="25" y="13"/>
                    </a:lnTo>
                    <a:lnTo>
                      <a:pt x="25" y="6"/>
                    </a:lnTo>
                    <a:lnTo>
                      <a:pt x="28" y="4"/>
                    </a:lnTo>
                    <a:lnTo>
                      <a:pt x="27" y="2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grpSp>
            <p:nvGrpSpPr>
              <p:cNvPr id="113" name="Group 112"/>
              <p:cNvGrpSpPr/>
              <p:nvPr/>
            </p:nvGrpSpPr>
            <p:grpSpPr>
              <a:xfrm>
                <a:off x="4226838" y="2360583"/>
                <a:ext cx="636937" cy="326143"/>
                <a:chOff x="4226838" y="2360583"/>
                <a:chExt cx="636937" cy="326143"/>
              </a:xfrm>
              <a:grpFill/>
            </p:grpSpPr>
            <p:sp>
              <p:nvSpPr>
                <p:cNvPr id="191" name="Freeform 122"/>
                <p:cNvSpPr>
                  <a:spLocks/>
                </p:cNvSpPr>
                <p:nvPr/>
              </p:nvSpPr>
              <p:spPr bwMode="auto">
                <a:xfrm>
                  <a:off x="4226838" y="2360583"/>
                  <a:ext cx="632134" cy="326143"/>
                </a:xfrm>
                <a:custGeom>
                  <a:avLst/>
                  <a:gdLst>
                    <a:gd name="T0" fmla="*/ 472 w 658"/>
                    <a:gd name="T1" fmla="*/ 23 h 374"/>
                    <a:gd name="T2" fmla="*/ 455 w 658"/>
                    <a:gd name="T3" fmla="*/ 0 h 374"/>
                    <a:gd name="T4" fmla="*/ 397 w 658"/>
                    <a:gd name="T5" fmla="*/ 0 h 374"/>
                    <a:gd name="T6" fmla="*/ 389 w 658"/>
                    <a:gd name="T7" fmla="*/ 30 h 374"/>
                    <a:gd name="T8" fmla="*/ 368 w 658"/>
                    <a:gd name="T9" fmla="*/ 58 h 374"/>
                    <a:gd name="T10" fmla="*/ 346 w 658"/>
                    <a:gd name="T11" fmla="*/ 81 h 374"/>
                    <a:gd name="T12" fmla="*/ 334 w 658"/>
                    <a:gd name="T13" fmla="*/ 118 h 374"/>
                    <a:gd name="T14" fmla="*/ 306 w 658"/>
                    <a:gd name="T15" fmla="*/ 109 h 374"/>
                    <a:gd name="T16" fmla="*/ 295 w 658"/>
                    <a:gd name="T17" fmla="*/ 135 h 374"/>
                    <a:gd name="T18" fmla="*/ 284 w 658"/>
                    <a:gd name="T19" fmla="*/ 177 h 374"/>
                    <a:gd name="T20" fmla="*/ 272 w 658"/>
                    <a:gd name="T21" fmla="*/ 220 h 374"/>
                    <a:gd name="T22" fmla="*/ 254 w 658"/>
                    <a:gd name="T23" fmla="*/ 244 h 374"/>
                    <a:gd name="T24" fmla="*/ 224 w 658"/>
                    <a:gd name="T25" fmla="*/ 258 h 374"/>
                    <a:gd name="T26" fmla="*/ 192 w 658"/>
                    <a:gd name="T27" fmla="*/ 273 h 374"/>
                    <a:gd name="T28" fmla="*/ 154 w 658"/>
                    <a:gd name="T29" fmla="*/ 282 h 374"/>
                    <a:gd name="T30" fmla="*/ 128 w 658"/>
                    <a:gd name="T31" fmla="*/ 254 h 374"/>
                    <a:gd name="T32" fmla="*/ 73 w 658"/>
                    <a:gd name="T33" fmla="*/ 318 h 374"/>
                    <a:gd name="T34" fmla="*/ 53 w 658"/>
                    <a:gd name="T35" fmla="*/ 340 h 374"/>
                    <a:gd name="T36" fmla="*/ 21 w 658"/>
                    <a:gd name="T37" fmla="*/ 365 h 374"/>
                    <a:gd name="T38" fmla="*/ 41 w 658"/>
                    <a:gd name="T39" fmla="*/ 370 h 374"/>
                    <a:gd name="T40" fmla="*/ 169 w 658"/>
                    <a:gd name="T41" fmla="*/ 350 h 374"/>
                    <a:gd name="T42" fmla="*/ 466 w 658"/>
                    <a:gd name="T43" fmla="*/ 303 h 374"/>
                    <a:gd name="T44" fmla="*/ 645 w 658"/>
                    <a:gd name="T45" fmla="*/ 265 h 374"/>
                    <a:gd name="T46" fmla="*/ 652 w 658"/>
                    <a:gd name="T47" fmla="*/ 256 h 374"/>
                    <a:gd name="T48" fmla="*/ 641 w 658"/>
                    <a:gd name="T49" fmla="*/ 227 h 374"/>
                    <a:gd name="T50" fmla="*/ 615 w 658"/>
                    <a:gd name="T51" fmla="*/ 239 h 374"/>
                    <a:gd name="T52" fmla="*/ 598 w 658"/>
                    <a:gd name="T53" fmla="*/ 235 h 374"/>
                    <a:gd name="T54" fmla="*/ 579 w 658"/>
                    <a:gd name="T55" fmla="*/ 216 h 374"/>
                    <a:gd name="T56" fmla="*/ 556 w 658"/>
                    <a:gd name="T57" fmla="*/ 211 h 374"/>
                    <a:gd name="T58" fmla="*/ 530 w 658"/>
                    <a:gd name="T59" fmla="*/ 205 h 374"/>
                    <a:gd name="T60" fmla="*/ 556 w 658"/>
                    <a:gd name="T61" fmla="*/ 199 h 374"/>
                    <a:gd name="T62" fmla="*/ 581 w 658"/>
                    <a:gd name="T63" fmla="*/ 212 h 374"/>
                    <a:gd name="T64" fmla="*/ 605 w 658"/>
                    <a:gd name="T65" fmla="*/ 224 h 374"/>
                    <a:gd name="T66" fmla="*/ 601 w 658"/>
                    <a:gd name="T67" fmla="*/ 207 h 374"/>
                    <a:gd name="T68" fmla="*/ 573 w 658"/>
                    <a:gd name="T69" fmla="*/ 190 h 374"/>
                    <a:gd name="T70" fmla="*/ 592 w 658"/>
                    <a:gd name="T71" fmla="*/ 197 h 374"/>
                    <a:gd name="T72" fmla="*/ 600 w 658"/>
                    <a:gd name="T73" fmla="*/ 182 h 374"/>
                    <a:gd name="T74" fmla="*/ 598 w 658"/>
                    <a:gd name="T75" fmla="*/ 169 h 374"/>
                    <a:gd name="T76" fmla="*/ 579 w 658"/>
                    <a:gd name="T77" fmla="*/ 160 h 374"/>
                    <a:gd name="T78" fmla="*/ 551 w 658"/>
                    <a:gd name="T79" fmla="*/ 137 h 374"/>
                    <a:gd name="T80" fmla="*/ 522 w 658"/>
                    <a:gd name="T81" fmla="*/ 115 h 374"/>
                    <a:gd name="T82" fmla="*/ 537 w 658"/>
                    <a:gd name="T83" fmla="*/ 122 h 374"/>
                    <a:gd name="T84" fmla="*/ 562 w 658"/>
                    <a:gd name="T85" fmla="*/ 141 h 374"/>
                    <a:gd name="T86" fmla="*/ 590 w 658"/>
                    <a:gd name="T87" fmla="*/ 156 h 374"/>
                    <a:gd name="T88" fmla="*/ 596 w 658"/>
                    <a:gd name="T89" fmla="*/ 133 h 374"/>
                    <a:gd name="T90" fmla="*/ 575 w 658"/>
                    <a:gd name="T91" fmla="*/ 118 h 374"/>
                    <a:gd name="T92" fmla="*/ 560 w 658"/>
                    <a:gd name="T93" fmla="*/ 105 h 374"/>
                    <a:gd name="T94" fmla="*/ 534 w 658"/>
                    <a:gd name="T95" fmla="*/ 107 h 374"/>
                    <a:gd name="T96" fmla="*/ 507 w 658"/>
                    <a:gd name="T97" fmla="*/ 96 h 374"/>
                    <a:gd name="T98" fmla="*/ 496 w 658"/>
                    <a:gd name="T99" fmla="*/ 90 h 374"/>
                    <a:gd name="T100" fmla="*/ 504 w 658"/>
                    <a:gd name="T101" fmla="*/ 66 h 374"/>
                    <a:gd name="T102" fmla="*/ 509 w 658"/>
                    <a:gd name="T103" fmla="*/ 45 h 374"/>
                    <a:gd name="T104" fmla="*/ 492 w 658"/>
                    <a:gd name="T105" fmla="*/ 28 h 3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658" h="374">
                      <a:moveTo>
                        <a:pt x="492" y="28"/>
                      </a:moveTo>
                      <a:lnTo>
                        <a:pt x="489" y="24"/>
                      </a:lnTo>
                      <a:lnTo>
                        <a:pt x="481" y="23"/>
                      </a:lnTo>
                      <a:lnTo>
                        <a:pt x="472" y="23"/>
                      </a:lnTo>
                      <a:lnTo>
                        <a:pt x="464" y="17"/>
                      </a:lnTo>
                      <a:lnTo>
                        <a:pt x="466" y="11"/>
                      </a:lnTo>
                      <a:lnTo>
                        <a:pt x="462" y="4"/>
                      </a:lnTo>
                      <a:lnTo>
                        <a:pt x="455" y="0"/>
                      </a:lnTo>
                      <a:lnTo>
                        <a:pt x="442" y="0"/>
                      </a:lnTo>
                      <a:lnTo>
                        <a:pt x="438" y="13"/>
                      </a:lnTo>
                      <a:lnTo>
                        <a:pt x="434" y="21"/>
                      </a:lnTo>
                      <a:lnTo>
                        <a:pt x="397" y="0"/>
                      </a:lnTo>
                      <a:lnTo>
                        <a:pt x="389" y="2"/>
                      </a:lnTo>
                      <a:lnTo>
                        <a:pt x="391" y="9"/>
                      </a:lnTo>
                      <a:lnTo>
                        <a:pt x="387" y="17"/>
                      </a:lnTo>
                      <a:lnTo>
                        <a:pt x="389" y="30"/>
                      </a:lnTo>
                      <a:lnTo>
                        <a:pt x="383" y="38"/>
                      </a:lnTo>
                      <a:lnTo>
                        <a:pt x="380" y="51"/>
                      </a:lnTo>
                      <a:lnTo>
                        <a:pt x="374" y="58"/>
                      </a:lnTo>
                      <a:lnTo>
                        <a:pt x="368" y="58"/>
                      </a:lnTo>
                      <a:lnTo>
                        <a:pt x="363" y="71"/>
                      </a:lnTo>
                      <a:lnTo>
                        <a:pt x="355" y="73"/>
                      </a:lnTo>
                      <a:lnTo>
                        <a:pt x="348" y="73"/>
                      </a:lnTo>
                      <a:lnTo>
                        <a:pt x="346" y="81"/>
                      </a:lnTo>
                      <a:lnTo>
                        <a:pt x="344" y="90"/>
                      </a:lnTo>
                      <a:lnTo>
                        <a:pt x="340" y="96"/>
                      </a:lnTo>
                      <a:lnTo>
                        <a:pt x="338" y="111"/>
                      </a:lnTo>
                      <a:lnTo>
                        <a:pt x="334" y="118"/>
                      </a:lnTo>
                      <a:lnTo>
                        <a:pt x="329" y="120"/>
                      </a:lnTo>
                      <a:lnTo>
                        <a:pt x="314" y="118"/>
                      </a:lnTo>
                      <a:lnTo>
                        <a:pt x="314" y="115"/>
                      </a:lnTo>
                      <a:lnTo>
                        <a:pt x="306" y="109"/>
                      </a:lnTo>
                      <a:lnTo>
                        <a:pt x="299" y="111"/>
                      </a:lnTo>
                      <a:lnTo>
                        <a:pt x="299" y="126"/>
                      </a:lnTo>
                      <a:lnTo>
                        <a:pt x="299" y="132"/>
                      </a:lnTo>
                      <a:lnTo>
                        <a:pt x="295" y="135"/>
                      </a:lnTo>
                      <a:lnTo>
                        <a:pt x="291" y="149"/>
                      </a:lnTo>
                      <a:lnTo>
                        <a:pt x="287" y="156"/>
                      </a:lnTo>
                      <a:lnTo>
                        <a:pt x="286" y="164"/>
                      </a:lnTo>
                      <a:lnTo>
                        <a:pt x="284" y="177"/>
                      </a:lnTo>
                      <a:lnTo>
                        <a:pt x="276" y="186"/>
                      </a:lnTo>
                      <a:lnTo>
                        <a:pt x="269" y="199"/>
                      </a:lnTo>
                      <a:lnTo>
                        <a:pt x="267" y="212"/>
                      </a:lnTo>
                      <a:lnTo>
                        <a:pt x="272" y="220"/>
                      </a:lnTo>
                      <a:lnTo>
                        <a:pt x="267" y="226"/>
                      </a:lnTo>
                      <a:lnTo>
                        <a:pt x="269" y="233"/>
                      </a:lnTo>
                      <a:lnTo>
                        <a:pt x="267" y="235"/>
                      </a:lnTo>
                      <a:lnTo>
                        <a:pt x="254" y="244"/>
                      </a:lnTo>
                      <a:lnTo>
                        <a:pt x="246" y="243"/>
                      </a:lnTo>
                      <a:lnTo>
                        <a:pt x="233" y="254"/>
                      </a:lnTo>
                      <a:lnTo>
                        <a:pt x="224" y="250"/>
                      </a:lnTo>
                      <a:lnTo>
                        <a:pt x="224" y="258"/>
                      </a:lnTo>
                      <a:lnTo>
                        <a:pt x="222" y="263"/>
                      </a:lnTo>
                      <a:lnTo>
                        <a:pt x="214" y="265"/>
                      </a:lnTo>
                      <a:lnTo>
                        <a:pt x="199" y="273"/>
                      </a:lnTo>
                      <a:lnTo>
                        <a:pt x="192" y="273"/>
                      </a:lnTo>
                      <a:lnTo>
                        <a:pt x="180" y="269"/>
                      </a:lnTo>
                      <a:lnTo>
                        <a:pt x="178" y="274"/>
                      </a:lnTo>
                      <a:lnTo>
                        <a:pt x="165" y="284"/>
                      </a:lnTo>
                      <a:lnTo>
                        <a:pt x="154" y="282"/>
                      </a:lnTo>
                      <a:lnTo>
                        <a:pt x="141" y="274"/>
                      </a:lnTo>
                      <a:lnTo>
                        <a:pt x="133" y="267"/>
                      </a:lnTo>
                      <a:lnTo>
                        <a:pt x="128" y="259"/>
                      </a:lnTo>
                      <a:lnTo>
                        <a:pt x="128" y="254"/>
                      </a:lnTo>
                      <a:lnTo>
                        <a:pt x="101" y="286"/>
                      </a:lnTo>
                      <a:lnTo>
                        <a:pt x="77" y="303"/>
                      </a:lnTo>
                      <a:lnTo>
                        <a:pt x="73" y="310"/>
                      </a:lnTo>
                      <a:lnTo>
                        <a:pt x="73" y="318"/>
                      </a:lnTo>
                      <a:lnTo>
                        <a:pt x="64" y="323"/>
                      </a:lnTo>
                      <a:lnTo>
                        <a:pt x="64" y="329"/>
                      </a:lnTo>
                      <a:lnTo>
                        <a:pt x="58" y="336"/>
                      </a:lnTo>
                      <a:lnTo>
                        <a:pt x="53" y="340"/>
                      </a:lnTo>
                      <a:lnTo>
                        <a:pt x="45" y="346"/>
                      </a:lnTo>
                      <a:lnTo>
                        <a:pt x="43" y="352"/>
                      </a:lnTo>
                      <a:lnTo>
                        <a:pt x="28" y="359"/>
                      </a:lnTo>
                      <a:lnTo>
                        <a:pt x="21" y="365"/>
                      </a:lnTo>
                      <a:lnTo>
                        <a:pt x="13" y="367"/>
                      </a:lnTo>
                      <a:lnTo>
                        <a:pt x="0" y="374"/>
                      </a:lnTo>
                      <a:lnTo>
                        <a:pt x="26" y="370"/>
                      </a:lnTo>
                      <a:lnTo>
                        <a:pt x="41" y="370"/>
                      </a:lnTo>
                      <a:lnTo>
                        <a:pt x="98" y="361"/>
                      </a:lnTo>
                      <a:lnTo>
                        <a:pt x="133" y="357"/>
                      </a:lnTo>
                      <a:lnTo>
                        <a:pt x="160" y="350"/>
                      </a:lnTo>
                      <a:lnTo>
                        <a:pt x="169" y="350"/>
                      </a:lnTo>
                      <a:lnTo>
                        <a:pt x="184" y="350"/>
                      </a:lnTo>
                      <a:lnTo>
                        <a:pt x="210" y="348"/>
                      </a:lnTo>
                      <a:lnTo>
                        <a:pt x="278" y="336"/>
                      </a:lnTo>
                      <a:lnTo>
                        <a:pt x="466" y="303"/>
                      </a:lnTo>
                      <a:lnTo>
                        <a:pt x="560" y="284"/>
                      </a:lnTo>
                      <a:lnTo>
                        <a:pt x="643" y="265"/>
                      </a:lnTo>
                      <a:lnTo>
                        <a:pt x="641" y="261"/>
                      </a:lnTo>
                      <a:lnTo>
                        <a:pt x="645" y="265"/>
                      </a:lnTo>
                      <a:lnTo>
                        <a:pt x="648" y="263"/>
                      </a:lnTo>
                      <a:lnTo>
                        <a:pt x="647" y="258"/>
                      </a:lnTo>
                      <a:lnTo>
                        <a:pt x="647" y="250"/>
                      </a:lnTo>
                      <a:lnTo>
                        <a:pt x="652" y="256"/>
                      </a:lnTo>
                      <a:lnTo>
                        <a:pt x="656" y="263"/>
                      </a:lnTo>
                      <a:lnTo>
                        <a:pt x="658" y="261"/>
                      </a:lnTo>
                      <a:lnTo>
                        <a:pt x="647" y="241"/>
                      </a:lnTo>
                      <a:lnTo>
                        <a:pt x="641" y="227"/>
                      </a:lnTo>
                      <a:lnTo>
                        <a:pt x="620" y="227"/>
                      </a:lnTo>
                      <a:lnTo>
                        <a:pt x="615" y="226"/>
                      </a:lnTo>
                      <a:lnTo>
                        <a:pt x="613" y="235"/>
                      </a:lnTo>
                      <a:lnTo>
                        <a:pt x="615" y="239"/>
                      </a:lnTo>
                      <a:lnTo>
                        <a:pt x="609" y="235"/>
                      </a:lnTo>
                      <a:lnTo>
                        <a:pt x="603" y="235"/>
                      </a:lnTo>
                      <a:lnTo>
                        <a:pt x="596" y="241"/>
                      </a:lnTo>
                      <a:lnTo>
                        <a:pt x="598" y="235"/>
                      </a:lnTo>
                      <a:lnTo>
                        <a:pt x="592" y="227"/>
                      </a:lnTo>
                      <a:lnTo>
                        <a:pt x="584" y="224"/>
                      </a:lnTo>
                      <a:lnTo>
                        <a:pt x="584" y="224"/>
                      </a:lnTo>
                      <a:lnTo>
                        <a:pt x="579" y="216"/>
                      </a:lnTo>
                      <a:lnTo>
                        <a:pt x="577" y="211"/>
                      </a:lnTo>
                      <a:lnTo>
                        <a:pt x="569" y="212"/>
                      </a:lnTo>
                      <a:lnTo>
                        <a:pt x="562" y="211"/>
                      </a:lnTo>
                      <a:lnTo>
                        <a:pt x="556" y="211"/>
                      </a:lnTo>
                      <a:lnTo>
                        <a:pt x="543" y="207"/>
                      </a:lnTo>
                      <a:lnTo>
                        <a:pt x="522" y="207"/>
                      </a:lnTo>
                      <a:lnTo>
                        <a:pt x="524" y="203"/>
                      </a:lnTo>
                      <a:lnTo>
                        <a:pt x="530" y="205"/>
                      </a:lnTo>
                      <a:lnTo>
                        <a:pt x="545" y="201"/>
                      </a:lnTo>
                      <a:lnTo>
                        <a:pt x="553" y="207"/>
                      </a:lnTo>
                      <a:lnTo>
                        <a:pt x="556" y="207"/>
                      </a:lnTo>
                      <a:lnTo>
                        <a:pt x="556" y="199"/>
                      </a:lnTo>
                      <a:lnTo>
                        <a:pt x="562" y="207"/>
                      </a:lnTo>
                      <a:lnTo>
                        <a:pt x="569" y="211"/>
                      </a:lnTo>
                      <a:lnTo>
                        <a:pt x="575" y="205"/>
                      </a:lnTo>
                      <a:lnTo>
                        <a:pt x="581" y="212"/>
                      </a:lnTo>
                      <a:lnTo>
                        <a:pt x="588" y="218"/>
                      </a:lnTo>
                      <a:lnTo>
                        <a:pt x="596" y="220"/>
                      </a:lnTo>
                      <a:lnTo>
                        <a:pt x="601" y="227"/>
                      </a:lnTo>
                      <a:lnTo>
                        <a:pt x="605" y="224"/>
                      </a:lnTo>
                      <a:lnTo>
                        <a:pt x="609" y="222"/>
                      </a:lnTo>
                      <a:lnTo>
                        <a:pt x="611" y="216"/>
                      </a:lnTo>
                      <a:lnTo>
                        <a:pt x="609" y="209"/>
                      </a:lnTo>
                      <a:lnTo>
                        <a:pt x="601" y="207"/>
                      </a:lnTo>
                      <a:lnTo>
                        <a:pt x="600" y="199"/>
                      </a:lnTo>
                      <a:lnTo>
                        <a:pt x="592" y="201"/>
                      </a:lnTo>
                      <a:lnTo>
                        <a:pt x="579" y="196"/>
                      </a:lnTo>
                      <a:lnTo>
                        <a:pt x="573" y="190"/>
                      </a:lnTo>
                      <a:lnTo>
                        <a:pt x="558" y="179"/>
                      </a:lnTo>
                      <a:lnTo>
                        <a:pt x="566" y="179"/>
                      </a:lnTo>
                      <a:lnTo>
                        <a:pt x="579" y="192"/>
                      </a:lnTo>
                      <a:lnTo>
                        <a:pt x="592" y="197"/>
                      </a:lnTo>
                      <a:lnTo>
                        <a:pt x="596" y="190"/>
                      </a:lnTo>
                      <a:lnTo>
                        <a:pt x="590" y="184"/>
                      </a:lnTo>
                      <a:lnTo>
                        <a:pt x="592" y="182"/>
                      </a:lnTo>
                      <a:lnTo>
                        <a:pt x="600" y="182"/>
                      </a:lnTo>
                      <a:lnTo>
                        <a:pt x="605" y="188"/>
                      </a:lnTo>
                      <a:lnTo>
                        <a:pt x="607" y="182"/>
                      </a:lnTo>
                      <a:lnTo>
                        <a:pt x="603" y="169"/>
                      </a:lnTo>
                      <a:lnTo>
                        <a:pt x="598" y="169"/>
                      </a:lnTo>
                      <a:lnTo>
                        <a:pt x="590" y="167"/>
                      </a:lnTo>
                      <a:lnTo>
                        <a:pt x="594" y="165"/>
                      </a:lnTo>
                      <a:lnTo>
                        <a:pt x="586" y="160"/>
                      </a:lnTo>
                      <a:lnTo>
                        <a:pt x="579" y="160"/>
                      </a:lnTo>
                      <a:lnTo>
                        <a:pt x="573" y="154"/>
                      </a:lnTo>
                      <a:lnTo>
                        <a:pt x="571" y="150"/>
                      </a:lnTo>
                      <a:lnTo>
                        <a:pt x="556" y="145"/>
                      </a:lnTo>
                      <a:lnTo>
                        <a:pt x="551" y="137"/>
                      </a:lnTo>
                      <a:lnTo>
                        <a:pt x="545" y="133"/>
                      </a:lnTo>
                      <a:lnTo>
                        <a:pt x="539" y="130"/>
                      </a:lnTo>
                      <a:lnTo>
                        <a:pt x="536" y="124"/>
                      </a:lnTo>
                      <a:lnTo>
                        <a:pt x="522" y="115"/>
                      </a:lnTo>
                      <a:lnTo>
                        <a:pt x="517" y="115"/>
                      </a:lnTo>
                      <a:lnTo>
                        <a:pt x="522" y="113"/>
                      </a:lnTo>
                      <a:lnTo>
                        <a:pt x="530" y="117"/>
                      </a:lnTo>
                      <a:lnTo>
                        <a:pt x="537" y="122"/>
                      </a:lnTo>
                      <a:lnTo>
                        <a:pt x="545" y="130"/>
                      </a:lnTo>
                      <a:lnTo>
                        <a:pt x="551" y="132"/>
                      </a:lnTo>
                      <a:lnTo>
                        <a:pt x="556" y="139"/>
                      </a:lnTo>
                      <a:lnTo>
                        <a:pt x="562" y="141"/>
                      </a:lnTo>
                      <a:lnTo>
                        <a:pt x="575" y="150"/>
                      </a:lnTo>
                      <a:lnTo>
                        <a:pt x="583" y="152"/>
                      </a:lnTo>
                      <a:lnTo>
                        <a:pt x="583" y="154"/>
                      </a:lnTo>
                      <a:lnTo>
                        <a:pt x="590" y="156"/>
                      </a:lnTo>
                      <a:lnTo>
                        <a:pt x="594" y="147"/>
                      </a:lnTo>
                      <a:lnTo>
                        <a:pt x="594" y="139"/>
                      </a:lnTo>
                      <a:lnTo>
                        <a:pt x="588" y="132"/>
                      </a:lnTo>
                      <a:lnTo>
                        <a:pt x="596" y="133"/>
                      </a:lnTo>
                      <a:lnTo>
                        <a:pt x="596" y="126"/>
                      </a:lnTo>
                      <a:lnTo>
                        <a:pt x="581" y="120"/>
                      </a:lnTo>
                      <a:lnTo>
                        <a:pt x="575" y="120"/>
                      </a:lnTo>
                      <a:lnTo>
                        <a:pt x="575" y="118"/>
                      </a:lnTo>
                      <a:lnTo>
                        <a:pt x="568" y="118"/>
                      </a:lnTo>
                      <a:lnTo>
                        <a:pt x="568" y="115"/>
                      </a:lnTo>
                      <a:lnTo>
                        <a:pt x="562" y="109"/>
                      </a:lnTo>
                      <a:lnTo>
                        <a:pt x="560" y="105"/>
                      </a:lnTo>
                      <a:lnTo>
                        <a:pt x="547" y="109"/>
                      </a:lnTo>
                      <a:lnTo>
                        <a:pt x="545" y="107"/>
                      </a:lnTo>
                      <a:lnTo>
                        <a:pt x="537" y="107"/>
                      </a:lnTo>
                      <a:lnTo>
                        <a:pt x="534" y="107"/>
                      </a:lnTo>
                      <a:lnTo>
                        <a:pt x="522" y="96"/>
                      </a:lnTo>
                      <a:lnTo>
                        <a:pt x="522" y="90"/>
                      </a:lnTo>
                      <a:lnTo>
                        <a:pt x="515" y="90"/>
                      </a:lnTo>
                      <a:lnTo>
                        <a:pt x="507" y="96"/>
                      </a:lnTo>
                      <a:lnTo>
                        <a:pt x="502" y="98"/>
                      </a:lnTo>
                      <a:lnTo>
                        <a:pt x="496" y="98"/>
                      </a:lnTo>
                      <a:lnTo>
                        <a:pt x="492" y="90"/>
                      </a:lnTo>
                      <a:lnTo>
                        <a:pt x="496" y="90"/>
                      </a:lnTo>
                      <a:lnTo>
                        <a:pt x="494" y="83"/>
                      </a:lnTo>
                      <a:lnTo>
                        <a:pt x="498" y="62"/>
                      </a:lnTo>
                      <a:lnTo>
                        <a:pt x="502" y="66"/>
                      </a:lnTo>
                      <a:lnTo>
                        <a:pt x="504" y="66"/>
                      </a:lnTo>
                      <a:lnTo>
                        <a:pt x="506" y="62"/>
                      </a:lnTo>
                      <a:lnTo>
                        <a:pt x="504" y="58"/>
                      </a:lnTo>
                      <a:lnTo>
                        <a:pt x="511" y="53"/>
                      </a:lnTo>
                      <a:lnTo>
                        <a:pt x="509" y="45"/>
                      </a:lnTo>
                      <a:lnTo>
                        <a:pt x="507" y="41"/>
                      </a:lnTo>
                      <a:lnTo>
                        <a:pt x="506" y="34"/>
                      </a:lnTo>
                      <a:lnTo>
                        <a:pt x="500" y="30"/>
                      </a:lnTo>
                      <a:lnTo>
                        <a:pt x="492" y="2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92" name="Freeform 132"/>
                <p:cNvSpPr>
                  <a:spLocks/>
                </p:cNvSpPr>
                <p:nvPr/>
              </p:nvSpPr>
              <p:spPr bwMode="auto">
                <a:xfrm>
                  <a:off x="4830151" y="2444299"/>
                  <a:ext cx="33624" cy="89820"/>
                </a:xfrm>
                <a:custGeom>
                  <a:avLst/>
                  <a:gdLst>
                    <a:gd name="T0" fmla="*/ 15 w 35"/>
                    <a:gd name="T1" fmla="*/ 13 h 103"/>
                    <a:gd name="T2" fmla="*/ 9 w 35"/>
                    <a:gd name="T3" fmla="*/ 19 h 103"/>
                    <a:gd name="T4" fmla="*/ 15 w 35"/>
                    <a:gd name="T5" fmla="*/ 24 h 103"/>
                    <a:gd name="T6" fmla="*/ 13 w 35"/>
                    <a:gd name="T7" fmla="*/ 32 h 103"/>
                    <a:gd name="T8" fmla="*/ 7 w 35"/>
                    <a:gd name="T9" fmla="*/ 32 h 103"/>
                    <a:gd name="T10" fmla="*/ 5 w 35"/>
                    <a:gd name="T11" fmla="*/ 45 h 103"/>
                    <a:gd name="T12" fmla="*/ 2 w 35"/>
                    <a:gd name="T13" fmla="*/ 56 h 103"/>
                    <a:gd name="T14" fmla="*/ 0 w 35"/>
                    <a:gd name="T15" fmla="*/ 71 h 103"/>
                    <a:gd name="T16" fmla="*/ 2 w 35"/>
                    <a:gd name="T17" fmla="*/ 79 h 103"/>
                    <a:gd name="T18" fmla="*/ 0 w 35"/>
                    <a:gd name="T19" fmla="*/ 81 h 103"/>
                    <a:gd name="T20" fmla="*/ 0 w 35"/>
                    <a:gd name="T21" fmla="*/ 94 h 103"/>
                    <a:gd name="T22" fmla="*/ 7 w 35"/>
                    <a:gd name="T23" fmla="*/ 103 h 103"/>
                    <a:gd name="T24" fmla="*/ 13 w 35"/>
                    <a:gd name="T25" fmla="*/ 90 h 103"/>
                    <a:gd name="T26" fmla="*/ 13 w 35"/>
                    <a:gd name="T27" fmla="*/ 79 h 103"/>
                    <a:gd name="T28" fmla="*/ 13 w 35"/>
                    <a:gd name="T29" fmla="*/ 71 h 103"/>
                    <a:gd name="T30" fmla="*/ 17 w 35"/>
                    <a:gd name="T31" fmla="*/ 64 h 103"/>
                    <a:gd name="T32" fmla="*/ 19 w 35"/>
                    <a:gd name="T33" fmla="*/ 58 h 103"/>
                    <a:gd name="T34" fmla="*/ 24 w 35"/>
                    <a:gd name="T35" fmla="*/ 62 h 103"/>
                    <a:gd name="T36" fmla="*/ 26 w 35"/>
                    <a:gd name="T37" fmla="*/ 62 h 103"/>
                    <a:gd name="T38" fmla="*/ 28 w 35"/>
                    <a:gd name="T39" fmla="*/ 54 h 103"/>
                    <a:gd name="T40" fmla="*/ 26 w 35"/>
                    <a:gd name="T41" fmla="*/ 41 h 103"/>
                    <a:gd name="T42" fmla="*/ 30 w 35"/>
                    <a:gd name="T43" fmla="*/ 28 h 103"/>
                    <a:gd name="T44" fmla="*/ 34 w 35"/>
                    <a:gd name="T45" fmla="*/ 17 h 103"/>
                    <a:gd name="T46" fmla="*/ 34 w 35"/>
                    <a:gd name="T47" fmla="*/ 11 h 103"/>
                    <a:gd name="T48" fmla="*/ 35 w 35"/>
                    <a:gd name="T49" fmla="*/ 0 h 103"/>
                    <a:gd name="T50" fmla="*/ 20 w 35"/>
                    <a:gd name="T51" fmla="*/ 6 h 103"/>
                    <a:gd name="T52" fmla="*/ 15 w 35"/>
                    <a:gd name="T53" fmla="*/ 13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5" h="103">
                      <a:moveTo>
                        <a:pt x="15" y="13"/>
                      </a:moveTo>
                      <a:lnTo>
                        <a:pt x="9" y="19"/>
                      </a:lnTo>
                      <a:lnTo>
                        <a:pt x="15" y="24"/>
                      </a:lnTo>
                      <a:lnTo>
                        <a:pt x="13" y="32"/>
                      </a:lnTo>
                      <a:lnTo>
                        <a:pt x="7" y="32"/>
                      </a:lnTo>
                      <a:lnTo>
                        <a:pt x="5" y="45"/>
                      </a:lnTo>
                      <a:lnTo>
                        <a:pt x="2" y="56"/>
                      </a:lnTo>
                      <a:lnTo>
                        <a:pt x="0" y="71"/>
                      </a:lnTo>
                      <a:lnTo>
                        <a:pt x="2" y="79"/>
                      </a:lnTo>
                      <a:lnTo>
                        <a:pt x="0" y="81"/>
                      </a:lnTo>
                      <a:lnTo>
                        <a:pt x="0" y="94"/>
                      </a:lnTo>
                      <a:lnTo>
                        <a:pt x="7" y="103"/>
                      </a:lnTo>
                      <a:lnTo>
                        <a:pt x="13" y="90"/>
                      </a:lnTo>
                      <a:lnTo>
                        <a:pt x="13" y="79"/>
                      </a:lnTo>
                      <a:lnTo>
                        <a:pt x="13" y="71"/>
                      </a:lnTo>
                      <a:lnTo>
                        <a:pt x="17" y="64"/>
                      </a:lnTo>
                      <a:lnTo>
                        <a:pt x="19" y="58"/>
                      </a:lnTo>
                      <a:lnTo>
                        <a:pt x="24" y="62"/>
                      </a:lnTo>
                      <a:lnTo>
                        <a:pt x="26" y="62"/>
                      </a:lnTo>
                      <a:lnTo>
                        <a:pt x="28" y="54"/>
                      </a:lnTo>
                      <a:lnTo>
                        <a:pt x="26" y="41"/>
                      </a:lnTo>
                      <a:lnTo>
                        <a:pt x="30" y="28"/>
                      </a:lnTo>
                      <a:lnTo>
                        <a:pt x="34" y="17"/>
                      </a:lnTo>
                      <a:lnTo>
                        <a:pt x="34" y="11"/>
                      </a:lnTo>
                      <a:lnTo>
                        <a:pt x="35" y="0"/>
                      </a:lnTo>
                      <a:lnTo>
                        <a:pt x="20" y="6"/>
                      </a:lnTo>
                      <a:lnTo>
                        <a:pt x="15" y="13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</p:grpSp>
          <p:sp>
            <p:nvSpPr>
              <p:cNvPr id="114" name="Freeform 133"/>
              <p:cNvSpPr>
                <a:spLocks/>
              </p:cNvSpPr>
              <p:nvPr/>
            </p:nvSpPr>
            <p:spPr bwMode="auto">
              <a:xfrm>
                <a:off x="4846483" y="1740562"/>
                <a:ext cx="137379" cy="234579"/>
              </a:xfrm>
              <a:custGeom>
                <a:avLst/>
                <a:gdLst>
                  <a:gd name="T0" fmla="*/ 2 w 143"/>
                  <a:gd name="T1" fmla="*/ 44 h 269"/>
                  <a:gd name="T2" fmla="*/ 2 w 143"/>
                  <a:gd name="T3" fmla="*/ 51 h 269"/>
                  <a:gd name="T4" fmla="*/ 7 w 143"/>
                  <a:gd name="T5" fmla="*/ 59 h 269"/>
                  <a:gd name="T6" fmla="*/ 7 w 143"/>
                  <a:gd name="T7" fmla="*/ 76 h 269"/>
                  <a:gd name="T8" fmla="*/ 9 w 143"/>
                  <a:gd name="T9" fmla="*/ 83 h 269"/>
                  <a:gd name="T10" fmla="*/ 17 w 143"/>
                  <a:gd name="T11" fmla="*/ 89 h 269"/>
                  <a:gd name="T12" fmla="*/ 18 w 143"/>
                  <a:gd name="T13" fmla="*/ 96 h 269"/>
                  <a:gd name="T14" fmla="*/ 18 w 143"/>
                  <a:gd name="T15" fmla="*/ 102 h 269"/>
                  <a:gd name="T16" fmla="*/ 20 w 143"/>
                  <a:gd name="T17" fmla="*/ 109 h 269"/>
                  <a:gd name="T18" fmla="*/ 20 w 143"/>
                  <a:gd name="T19" fmla="*/ 117 h 269"/>
                  <a:gd name="T20" fmla="*/ 18 w 143"/>
                  <a:gd name="T21" fmla="*/ 121 h 269"/>
                  <a:gd name="T22" fmla="*/ 18 w 143"/>
                  <a:gd name="T23" fmla="*/ 134 h 269"/>
                  <a:gd name="T24" fmla="*/ 22 w 143"/>
                  <a:gd name="T25" fmla="*/ 147 h 269"/>
                  <a:gd name="T26" fmla="*/ 28 w 143"/>
                  <a:gd name="T27" fmla="*/ 155 h 269"/>
                  <a:gd name="T28" fmla="*/ 32 w 143"/>
                  <a:gd name="T29" fmla="*/ 168 h 269"/>
                  <a:gd name="T30" fmla="*/ 30 w 143"/>
                  <a:gd name="T31" fmla="*/ 181 h 269"/>
                  <a:gd name="T32" fmla="*/ 33 w 143"/>
                  <a:gd name="T33" fmla="*/ 188 h 269"/>
                  <a:gd name="T34" fmla="*/ 35 w 143"/>
                  <a:gd name="T35" fmla="*/ 179 h 269"/>
                  <a:gd name="T36" fmla="*/ 47 w 143"/>
                  <a:gd name="T37" fmla="*/ 188 h 269"/>
                  <a:gd name="T38" fmla="*/ 62 w 143"/>
                  <a:gd name="T39" fmla="*/ 258 h 269"/>
                  <a:gd name="T40" fmla="*/ 62 w 143"/>
                  <a:gd name="T41" fmla="*/ 264 h 269"/>
                  <a:gd name="T42" fmla="*/ 65 w 143"/>
                  <a:gd name="T43" fmla="*/ 269 h 269"/>
                  <a:gd name="T44" fmla="*/ 126 w 143"/>
                  <a:gd name="T45" fmla="*/ 258 h 269"/>
                  <a:gd name="T46" fmla="*/ 120 w 143"/>
                  <a:gd name="T47" fmla="*/ 250 h 269"/>
                  <a:gd name="T48" fmla="*/ 116 w 143"/>
                  <a:gd name="T49" fmla="*/ 243 h 269"/>
                  <a:gd name="T50" fmla="*/ 116 w 143"/>
                  <a:gd name="T51" fmla="*/ 235 h 269"/>
                  <a:gd name="T52" fmla="*/ 120 w 143"/>
                  <a:gd name="T53" fmla="*/ 228 h 269"/>
                  <a:gd name="T54" fmla="*/ 114 w 143"/>
                  <a:gd name="T55" fmla="*/ 207 h 269"/>
                  <a:gd name="T56" fmla="*/ 114 w 143"/>
                  <a:gd name="T57" fmla="*/ 194 h 269"/>
                  <a:gd name="T58" fmla="*/ 109 w 143"/>
                  <a:gd name="T59" fmla="*/ 170 h 269"/>
                  <a:gd name="T60" fmla="*/ 112 w 143"/>
                  <a:gd name="T61" fmla="*/ 164 h 269"/>
                  <a:gd name="T62" fmla="*/ 111 w 143"/>
                  <a:gd name="T63" fmla="*/ 153 h 269"/>
                  <a:gd name="T64" fmla="*/ 114 w 143"/>
                  <a:gd name="T65" fmla="*/ 145 h 269"/>
                  <a:gd name="T66" fmla="*/ 116 w 143"/>
                  <a:gd name="T67" fmla="*/ 139 h 269"/>
                  <a:gd name="T68" fmla="*/ 116 w 143"/>
                  <a:gd name="T69" fmla="*/ 132 h 269"/>
                  <a:gd name="T70" fmla="*/ 120 w 143"/>
                  <a:gd name="T71" fmla="*/ 124 h 269"/>
                  <a:gd name="T72" fmla="*/ 118 w 143"/>
                  <a:gd name="T73" fmla="*/ 117 h 269"/>
                  <a:gd name="T74" fmla="*/ 120 w 143"/>
                  <a:gd name="T75" fmla="*/ 106 h 269"/>
                  <a:gd name="T76" fmla="*/ 116 w 143"/>
                  <a:gd name="T77" fmla="*/ 91 h 269"/>
                  <a:gd name="T78" fmla="*/ 116 w 143"/>
                  <a:gd name="T79" fmla="*/ 85 h 269"/>
                  <a:gd name="T80" fmla="*/ 122 w 143"/>
                  <a:gd name="T81" fmla="*/ 77 h 269"/>
                  <a:gd name="T82" fmla="*/ 126 w 143"/>
                  <a:gd name="T83" fmla="*/ 77 h 269"/>
                  <a:gd name="T84" fmla="*/ 137 w 143"/>
                  <a:gd name="T85" fmla="*/ 64 h 269"/>
                  <a:gd name="T86" fmla="*/ 143 w 143"/>
                  <a:gd name="T87" fmla="*/ 53 h 269"/>
                  <a:gd name="T88" fmla="*/ 143 w 143"/>
                  <a:gd name="T89" fmla="*/ 47 h 269"/>
                  <a:gd name="T90" fmla="*/ 141 w 143"/>
                  <a:gd name="T91" fmla="*/ 40 h 269"/>
                  <a:gd name="T92" fmla="*/ 135 w 143"/>
                  <a:gd name="T93" fmla="*/ 34 h 269"/>
                  <a:gd name="T94" fmla="*/ 133 w 143"/>
                  <a:gd name="T95" fmla="*/ 27 h 269"/>
                  <a:gd name="T96" fmla="*/ 137 w 143"/>
                  <a:gd name="T97" fmla="*/ 14 h 269"/>
                  <a:gd name="T98" fmla="*/ 133 w 143"/>
                  <a:gd name="T99" fmla="*/ 2 h 269"/>
                  <a:gd name="T100" fmla="*/ 135 w 143"/>
                  <a:gd name="T101" fmla="*/ 0 h 269"/>
                  <a:gd name="T102" fmla="*/ 26 w 143"/>
                  <a:gd name="T103" fmla="*/ 29 h 269"/>
                  <a:gd name="T104" fmla="*/ 0 w 143"/>
                  <a:gd name="T105" fmla="*/ 36 h 269"/>
                  <a:gd name="T106" fmla="*/ 0 w 143"/>
                  <a:gd name="T107" fmla="*/ 40 h 269"/>
                  <a:gd name="T108" fmla="*/ 2 w 143"/>
                  <a:gd name="T109" fmla="*/ 44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43" h="269">
                    <a:moveTo>
                      <a:pt x="2" y="44"/>
                    </a:moveTo>
                    <a:lnTo>
                      <a:pt x="2" y="51"/>
                    </a:lnTo>
                    <a:lnTo>
                      <a:pt x="7" y="59"/>
                    </a:lnTo>
                    <a:lnTo>
                      <a:pt x="7" y="76"/>
                    </a:lnTo>
                    <a:lnTo>
                      <a:pt x="9" y="83"/>
                    </a:lnTo>
                    <a:lnTo>
                      <a:pt x="17" y="89"/>
                    </a:lnTo>
                    <a:lnTo>
                      <a:pt x="18" y="96"/>
                    </a:lnTo>
                    <a:lnTo>
                      <a:pt x="18" y="102"/>
                    </a:lnTo>
                    <a:lnTo>
                      <a:pt x="20" y="109"/>
                    </a:lnTo>
                    <a:lnTo>
                      <a:pt x="20" y="117"/>
                    </a:lnTo>
                    <a:lnTo>
                      <a:pt x="18" y="121"/>
                    </a:lnTo>
                    <a:lnTo>
                      <a:pt x="18" y="134"/>
                    </a:lnTo>
                    <a:lnTo>
                      <a:pt x="22" y="147"/>
                    </a:lnTo>
                    <a:lnTo>
                      <a:pt x="28" y="155"/>
                    </a:lnTo>
                    <a:lnTo>
                      <a:pt x="32" y="168"/>
                    </a:lnTo>
                    <a:lnTo>
                      <a:pt x="30" y="181"/>
                    </a:lnTo>
                    <a:lnTo>
                      <a:pt x="33" y="188"/>
                    </a:lnTo>
                    <a:lnTo>
                      <a:pt x="35" y="179"/>
                    </a:lnTo>
                    <a:lnTo>
                      <a:pt x="47" y="188"/>
                    </a:lnTo>
                    <a:lnTo>
                      <a:pt x="62" y="258"/>
                    </a:lnTo>
                    <a:lnTo>
                      <a:pt x="62" y="264"/>
                    </a:lnTo>
                    <a:lnTo>
                      <a:pt x="65" y="269"/>
                    </a:lnTo>
                    <a:lnTo>
                      <a:pt x="126" y="258"/>
                    </a:lnTo>
                    <a:lnTo>
                      <a:pt x="120" y="250"/>
                    </a:lnTo>
                    <a:lnTo>
                      <a:pt x="116" y="243"/>
                    </a:lnTo>
                    <a:lnTo>
                      <a:pt x="116" y="235"/>
                    </a:lnTo>
                    <a:lnTo>
                      <a:pt x="120" y="228"/>
                    </a:lnTo>
                    <a:lnTo>
                      <a:pt x="114" y="207"/>
                    </a:lnTo>
                    <a:lnTo>
                      <a:pt x="114" y="194"/>
                    </a:lnTo>
                    <a:lnTo>
                      <a:pt x="109" y="170"/>
                    </a:lnTo>
                    <a:lnTo>
                      <a:pt x="112" y="164"/>
                    </a:lnTo>
                    <a:lnTo>
                      <a:pt x="111" y="153"/>
                    </a:lnTo>
                    <a:lnTo>
                      <a:pt x="114" y="145"/>
                    </a:lnTo>
                    <a:lnTo>
                      <a:pt x="116" y="139"/>
                    </a:lnTo>
                    <a:lnTo>
                      <a:pt x="116" y="132"/>
                    </a:lnTo>
                    <a:lnTo>
                      <a:pt x="120" y="124"/>
                    </a:lnTo>
                    <a:lnTo>
                      <a:pt x="118" y="117"/>
                    </a:lnTo>
                    <a:lnTo>
                      <a:pt x="120" y="106"/>
                    </a:lnTo>
                    <a:lnTo>
                      <a:pt x="116" y="91"/>
                    </a:lnTo>
                    <a:lnTo>
                      <a:pt x="116" y="85"/>
                    </a:lnTo>
                    <a:lnTo>
                      <a:pt x="122" y="77"/>
                    </a:lnTo>
                    <a:lnTo>
                      <a:pt x="126" y="77"/>
                    </a:lnTo>
                    <a:lnTo>
                      <a:pt x="137" y="64"/>
                    </a:lnTo>
                    <a:lnTo>
                      <a:pt x="143" y="53"/>
                    </a:lnTo>
                    <a:lnTo>
                      <a:pt x="143" y="47"/>
                    </a:lnTo>
                    <a:lnTo>
                      <a:pt x="141" y="40"/>
                    </a:lnTo>
                    <a:lnTo>
                      <a:pt x="135" y="34"/>
                    </a:lnTo>
                    <a:lnTo>
                      <a:pt x="133" y="27"/>
                    </a:lnTo>
                    <a:lnTo>
                      <a:pt x="137" y="14"/>
                    </a:lnTo>
                    <a:lnTo>
                      <a:pt x="133" y="2"/>
                    </a:lnTo>
                    <a:lnTo>
                      <a:pt x="135" y="0"/>
                    </a:lnTo>
                    <a:lnTo>
                      <a:pt x="26" y="29"/>
                    </a:lnTo>
                    <a:lnTo>
                      <a:pt x="0" y="36"/>
                    </a:lnTo>
                    <a:lnTo>
                      <a:pt x="0" y="40"/>
                    </a:lnTo>
                    <a:lnTo>
                      <a:pt x="2" y="4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grpSp>
            <p:nvGrpSpPr>
              <p:cNvPr id="115" name="Group 114"/>
              <p:cNvGrpSpPr/>
              <p:nvPr/>
            </p:nvGrpSpPr>
            <p:grpSpPr>
              <a:xfrm>
                <a:off x="4196096" y="2578593"/>
                <a:ext cx="720518" cy="298238"/>
                <a:chOff x="4196096" y="2578593"/>
                <a:chExt cx="720518" cy="298238"/>
              </a:xfrm>
              <a:grpFill/>
            </p:grpSpPr>
            <p:sp>
              <p:nvSpPr>
                <p:cNvPr id="171" name="Freeform 5"/>
                <p:cNvSpPr>
                  <a:spLocks/>
                </p:cNvSpPr>
                <p:nvPr/>
              </p:nvSpPr>
              <p:spPr bwMode="auto">
                <a:xfrm>
                  <a:off x="4793645" y="2624811"/>
                  <a:ext cx="3843" cy="4360"/>
                </a:xfrm>
                <a:custGeom>
                  <a:avLst/>
                  <a:gdLst>
                    <a:gd name="T0" fmla="*/ 0 w 4"/>
                    <a:gd name="T1" fmla="*/ 0 h 5"/>
                    <a:gd name="T2" fmla="*/ 4 w 4"/>
                    <a:gd name="T3" fmla="*/ 5 h 5"/>
                    <a:gd name="T4" fmla="*/ 4 w 4"/>
                    <a:gd name="T5" fmla="*/ 3 h 5"/>
                    <a:gd name="T6" fmla="*/ 0 w 4"/>
                    <a:gd name="T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5">
                      <a:moveTo>
                        <a:pt x="0" y="0"/>
                      </a:move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72" name="Freeform 55"/>
                <p:cNvSpPr>
                  <a:spLocks/>
                </p:cNvSpPr>
                <p:nvPr/>
              </p:nvSpPr>
              <p:spPr bwMode="auto">
                <a:xfrm>
                  <a:off x="4762903" y="2800091"/>
                  <a:ext cx="18253" cy="17441"/>
                </a:xfrm>
                <a:custGeom>
                  <a:avLst/>
                  <a:gdLst>
                    <a:gd name="T0" fmla="*/ 17 w 19"/>
                    <a:gd name="T1" fmla="*/ 0 h 20"/>
                    <a:gd name="T2" fmla="*/ 11 w 19"/>
                    <a:gd name="T3" fmla="*/ 5 h 20"/>
                    <a:gd name="T4" fmla="*/ 4 w 19"/>
                    <a:gd name="T5" fmla="*/ 13 h 20"/>
                    <a:gd name="T6" fmla="*/ 0 w 19"/>
                    <a:gd name="T7" fmla="*/ 20 h 20"/>
                    <a:gd name="T8" fmla="*/ 6 w 19"/>
                    <a:gd name="T9" fmla="*/ 13 h 20"/>
                    <a:gd name="T10" fmla="*/ 19 w 19"/>
                    <a:gd name="T11" fmla="*/ 0 h 20"/>
                    <a:gd name="T12" fmla="*/ 17 w 19"/>
                    <a:gd name="T1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20">
                      <a:moveTo>
                        <a:pt x="17" y="0"/>
                      </a:moveTo>
                      <a:lnTo>
                        <a:pt x="11" y="5"/>
                      </a:lnTo>
                      <a:lnTo>
                        <a:pt x="4" y="13"/>
                      </a:lnTo>
                      <a:lnTo>
                        <a:pt x="0" y="20"/>
                      </a:lnTo>
                      <a:lnTo>
                        <a:pt x="6" y="13"/>
                      </a:lnTo>
                      <a:lnTo>
                        <a:pt x="19" y="0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73" name="Freeform 56"/>
                <p:cNvSpPr>
                  <a:spLocks/>
                </p:cNvSpPr>
                <p:nvPr/>
              </p:nvSpPr>
              <p:spPr bwMode="auto">
                <a:xfrm>
                  <a:off x="4762903" y="2800091"/>
                  <a:ext cx="18253" cy="17441"/>
                </a:xfrm>
                <a:custGeom>
                  <a:avLst/>
                  <a:gdLst>
                    <a:gd name="T0" fmla="*/ 17 w 19"/>
                    <a:gd name="T1" fmla="*/ 0 h 20"/>
                    <a:gd name="T2" fmla="*/ 11 w 19"/>
                    <a:gd name="T3" fmla="*/ 5 h 20"/>
                    <a:gd name="T4" fmla="*/ 4 w 19"/>
                    <a:gd name="T5" fmla="*/ 13 h 20"/>
                    <a:gd name="T6" fmla="*/ 0 w 19"/>
                    <a:gd name="T7" fmla="*/ 20 h 20"/>
                    <a:gd name="T8" fmla="*/ 6 w 19"/>
                    <a:gd name="T9" fmla="*/ 13 h 20"/>
                    <a:gd name="T10" fmla="*/ 19 w 19"/>
                    <a:gd name="T11" fmla="*/ 0 h 20"/>
                    <a:gd name="T12" fmla="*/ 17 w 19"/>
                    <a:gd name="T1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20">
                      <a:moveTo>
                        <a:pt x="17" y="0"/>
                      </a:moveTo>
                      <a:lnTo>
                        <a:pt x="11" y="5"/>
                      </a:lnTo>
                      <a:lnTo>
                        <a:pt x="4" y="13"/>
                      </a:lnTo>
                      <a:lnTo>
                        <a:pt x="0" y="20"/>
                      </a:lnTo>
                      <a:lnTo>
                        <a:pt x="6" y="13"/>
                      </a:lnTo>
                      <a:lnTo>
                        <a:pt x="19" y="0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74" name="Freeform 57"/>
                <p:cNvSpPr>
                  <a:spLocks/>
                </p:cNvSpPr>
                <p:nvPr/>
              </p:nvSpPr>
              <p:spPr bwMode="auto">
                <a:xfrm>
                  <a:off x="4804212" y="2773930"/>
                  <a:ext cx="27860" cy="7848"/>
                </a:xfrm>
                <a:custGeom>
                  <a:avLst/>
                  <a:gdLst>
                    <a:gd name="T0" fmla="*/ 29 w 29"/>
                    <a:gd name="T1" fmla="*/ 0 h 9"/>
                    <a:gd name="T2" fmla="*/ 27 w 29"/>
                    <a:gd name="T3" fmla="*/ 0 h 9"/>
                    <a:gd name="T4" fmla="*/ 19 w 29"/>
                    <a:gd name="T5" fmla="*/ 0 h 9"/>
                    <a:gd name="T6" fmla="*/ 6 w 29"/>
                    <a:gd name="T7" fmla="*/ 5 h 9"/>
                    <a:gd name="T8" fmla="*/ 0 w 29"/>
                    <a:gd name="T9" fmla="*/ 9 h 9"/>
                    <a:gd name="T10" fmla="*/ 15 w 29"/>
                    <a:gd name="T11" fmla="*/ 3 h 9"/>
                    <a:gd name="T12" fmla="*/ 29 w 29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9">
                      <a:moveTo>
                        <a:pt x="29" y="0"/>
                      </a:move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6" y="5"/>
                      </a:lnTo>
                      <a:lnTo>
                        <a:pt x="0" y="9"/>
                      </a:lnTo>
                      <a:lnTo>
                        <a:pt x="15" y="3"/>
                      </a:lnTo>
                      <a:lnTo>
                        <a:pt x="29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75" name="Freeform 58"/>
                <p:cNvSpPr>
                  <a:spLocks/>
                </p:cNvSpPr>
                <p:nvPr/>
              </p:nvSpPr>
              <p:spPr bwMode="auto">
                <a:xfrm>
                  <a:off x="4804212" y="2773930"/>
                  <a:ext cx="27860" cy="7848"/>
                </a:xfrm>
                <a:custGeom>
                  <a:avLst/>
                  <a:gdLst>
                    <a:gd name="T0" fmla="*/ 29 w 29"/>
                    <a:gd name="T1" fmla="*/ 0 h 9"/>
                    <a:gd name="T2" fmla="*/ 27 w 29"/>
                    <a:gd name="T3" fmla="*/ 0 h 9"/>
                    <a:gd name="T4" fmla="*/ 19 w 29"/>
                    <a:gd name="T5" fmla="*/ 0 h 9"/>
                    <a:gd name="T6" fmla="*/ 6 w 29"/>
                    <a:gd name="T7" fmla="*/ 5 h 9"/>
                    <a:gd name="T8" fmla="*/ 0 w 29"/>
                    <a:gd name="T9" fmla="*/ 9 h 9"/>
                    <a:gd name="T10" fmla="*/ 15 w 29"/>
                    <a:gd name="T11" fmla="*/ 3 h 9"/>
                    <a:gd name="T12" fmla="*/ 29 w 29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9">
                      <a:moveTo>
                        <a:pt x="29" y="0"/>
                      </a:move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6" y="5"/>
                      </a:lnTo>
                      <a:lnTo>
                        <a:pt x="0" y="9"/>
                      </a:lnTo>
                      <a:lnTo>
                        <a:pt x="15" y="3"/>
                      </a:lnTo>
                      <a:lnTo>
                        <a:pt x="29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76" name="Freeform 59"/>
                <p:cNvSpPr>
                  <a:spLocks/>
                </p:cNvSpPr>
                <p:nvPr/>
              </p:nvSpPr>
              <p:spPr bwMode="auto">
                <a:xfrm>
                  <a:off x="4848404" y="2746025"/>
                  <a:ext cx="17292" cy="32266"/>
                </a:xfrm>
                <a:custGeom>
                  <a:avLst/>
                  <a:gdLst>
                    <a:gd name="T0" fmla="*/ 18 w 18"/>
                    <a:gd name="T1" fmla="*/ 0 h 37"/>
                    <a:gd name="T2" fmla="*/ 11 w 18"/>
                    <a:gd name="T3" fmla="*/ 7 h 37"/>
                    <a:gd name="T4" fmla="*/ 7 w 18"/>
                    <a:gd name="T5" fmla="*/ 13 h 37"/>
                    <a:gd name="T6" fmla="*/ 5 w 18"/>
                    <a:gd name="T7" fmla="*/ 20 h 37"/>
                    <a:gd name="T8" fmla="*/ 0 w 18"/>
                    <a:gd name="T9" fmla="*/ 37 h 37"/>
                    <a:gd name="T10" fmla="*/ 7 w 18"/>
                    <a:gd name="T11" fmla="*/ 15 h 37"/>
                    <a:gd name="T12" fmla="*/ 18 w 18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37">
                      <a:moveTo>
                        <a:pt x="18" y="0"/>
                      </a:moveTo>
                      <a:lnTo>
                        <a:pt x="11" y="7"/>
                      </a:lnTo>
                      <a:lnTo>
                        <a:pt x="7" y="13"/>
                      </a:lnTo>
                      <a:lnTo>
                        <a:pt x="5" y="20"/>
                      </a:lnTo>
                      <a:lnTo>
                        <a:pt x="0" y="37"/>
                      </a:lnTo>
                      <a:lnTo>
                        <a:pt x="7" y="15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77" name="Freeform 60"/>
                <p:cNvSpPr>
                  <a:spLocks/>
                </p:cNvSpPr>
                <p:nvPr/>
              </p:nvSpPr>
              <p:spPr bwMode="auto">
                <a:xfrm>
                  <a:off x="4848404" y="2746025"/>
                  <a:ext cx="17292" cy="32266"/>
                </a:xfrm>
                <a:custGeom>
                  <a:avLst/>
                  <a:gdLst>
                    <a:gd name="T0" fmla="*/ 18 w 18"/>
                    <a:gd name="T1" fmla="*/ 0 h 37"/>
                    <a:gd name="T2" fmla="*/ 11 w 18"/>
                    <a:gd name="T3" fmla="*/ 7 h 37"/>
                    <a:gd name="T4" fmla="*/ 7 w 18"/>
                    <a:gd name="T5" fmla="*/ 13 h 37"/>
                    <a:gd name="T6" fmla="*/ 5 w 18"/>
                    <a:gd name="T7" fmla="*/ 20 h 37"/>
                    <a:gd name="T8" fmla="*/ 0 w 18"/>
                    <a:gd name="T9" fmla="*/ 37 h 37"/>
                    <a:gd name="T10" fmla="*/ 7 w 18"/>
                    <a:gd name="T11" fmla="*/ 15 h 37"/>
                    <a:gd name="T12" fmla="*/ 18 w 18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37">
                      <a:moveTo>
                        <a:pt x="18" y="0"/>
                      </a:moveTo>
                      <a:lnTo>
                        <a:pt x="11" y="7"/>
                      </a:lnTo>
                      <a:lnTo>
                        <a:pt x="7" y="13"/>
                      </a:lnTo>
                      <a:lnTo>
                        <a:pt x="5" y="20"/>
                      </a:lnTo>
                      <a:lnTo>
                        <a:pt x="0" y="37"/>
                      </a:lnTo>
                      <a:lnTo>
                        <a:pt x="7" y="15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78" name="Freeform 61"/>
                <p:cNvSpPr>
                  <a:spLocks/>
                </p:cNvSpPr>
                <p:nvPr/>
              </p:nvSpPr>
              <p:spPr bwMode="auto">
                <a:xfrm>
                  <a:off x="4871461" y="2731200"/>
                  <a:ext cx="5764" cy="4360"/>
                </a:xfrm>
                <a:custGeom>
                  <a:avLst/>
                  <a:gdLst>
                    <a:gd name="T0" fmla="*/ 0 w 6"/>
                    <a:gd name="T1" fmla="*/ 5 h 5"/>
                    <a:gd name="T2" fmla="*/ 6 w 6"/>
                    <a:gd name="T3" fmla="*/ 0 h 5"/>
                    <a:gd name="T4" fmla="*/ 4 w 6"/>
                    <a:gd name="T5" fmla="*/ 0 h 5"/>
                    <a:gd name="T6" fmla="*/ 0 w 6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5">
                      <a:moveTo>
                        <a:pt x="0" y="5"/>
                      </a:move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79" name="Freeform 62"/>
                <p:cNvSpPr>
                  <a:spLocks/>
                </p:cNvSpPr>
                <p:nvPr/>
              </p:nvSpPr>
              <p:spPr bwMode="auto">
                <a:xfrm>
                  <a:off x="4871461" y="2731200"/>
                  <a:ext cx="5764" cy="4360"/>
                </a:xfrm>
                <a:custGeom>
                  <a:avLst/>
                  <a:gdLst>
                    <a:gd name="T0" fmla="*/ 0 w 6"/>
                    <a:gd name="T1" fmla="*/ 5 h 5"/>
                    <a:gd name="T2" fmla="*/ 6 w 6"/>
                    <a:gd name="T3" fmla="*/ 0 h 5"/>
                    <a:gd name="T4" fmla="*/ 4 w 6"/>
                    <a:gd name="T5" fmla="*/ 0 h 5"/>
                    <a:gd name="T6" fmla="*/ 0 w 6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5">
                      <a:moveTo>
                        <a:pt x="0" y="5"/>
                      </a:move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80" name="Freeform 63"/>
                <p:cNvSpPr>
                  <a:spLocks/>
                </p:cNvSpPr>
                <p:nvPr/>
              </p:nvSpPr>
              <p:spPr bwMode="auto">
                <a:xfrm>
                  <a:off x="4882028" y="2712887"/>
                  <a:ext cx="12489" cy="11337"/>
                </a:xfrm>
                <a:custGeom>
                  <a:avLst/>
                  <a:gdLst>
                    <a:gd name="T0" fmla="*/ 13 w 13"/>
                    <a:gd name="T1" fmla="*/ 0 h 13"/>
                    <a:gd name="T2" fmla="*/ 13 w 13"/>
                    <a:gd name="T3" fmla="*/ 2 h 13"/>
                    <a:gd name="T4" fmla="*/ 6 w 13"/>
                    <a:gd name="T5" fmla="*/ 8 h 13"/>
                    <a:gd name="T6" fmla="*/ 0 w 13"/>
                    <a:gd name="T7" fmla="*/ 13 h 13"/>
                    <a:gd name="T8" fmla="*/ 13 w 13"/>
                    <a:gd name="T9" fmla="*/ 2 h 13"/>
                    <a:gd name="T10" fmla="*/ 13 w 13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3">
                      <a:moveTo>
                        <a:pt x="13" y="0"/>
                      </a:moveTo>
                      <a:lnTo>
                        <a:pt x="13" y="2"/>
                      </a:lnTo>
                      <a:lnTo>
                        <a:pt x="6" y="8"/>
                      </a:lnTo>
                      <a:lnTo>
                        <a:pt x="0" y="13"/>
                      </a:lnTo>
                      <a:lnTo>
                        <a:pt x="13" y="2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81" name="Freeform 64"/>
                <p:cNvSpPr>
                  <a:spLocks/>
                </p:cNvSpPr>
                <p:nvPr/>
              </p:nvSpPr>
              <p:spPr bwMode="auto">
                <a:xfrm>
                  <a:off x="4882028" y="2712887"/>
                  <a:ext cx="12489" cy="11337"/>
                </a:xfrm>
                <a:custGeom>
                  <a:avLst/>
                  <a:gdLst>
                    <a:gd name="T0" fmla="*/ 13 w 13"/>
                    <a:gd name="T1" fmla="*/ 0 h 13"/>
                    <a:gd name="T2" fmla="*/ 13 w 13"/>
                    <a:gd name="T3" fmla="*/ 2 h 13"/>
                    <a:gd name="T4" fmla="*/ 6 w 13"/>
                    <a:gd name="T5" fmla="*/ 8 h 13"/>
                    <a:gd name="T6" fmla="*/ 0 w 13"/>
                    <a:gd name="T7" fmla="*/ 13 h 13"/>
                    <a:gd name="T8" fmla="*/ 13 w 13"/>
                    <a:gd name="T9" fmla="*/ 2 h 13"/>
                    <a:gd name="T10" fmla="*/ 13 w 13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3">
                      <a:moveTo>
                        <a:pt x="13" y="0"/>
                      </a:moveTo>
                      <a:lnTo>
                        <a:pt x="13" y="2"/>
                      </a:lnTo>
                      <a:lnTo>
                        <a:pt x="6" y="8"/>
                      </a:lnTo>
                      <a:lnTo>
                        <a:pt x="0" y="13"/>
                      </a:lnTo>
                      <a:lnTo>
                        <a:pt x="13" y="2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82" name="Freeform 65"/>
                <p:cNvSpPr>
                  <a:spLocks/>
                </p:cNvSpPr>
                <p:nvPr/>
              </p:nvSpPr>
              <p:spPr bwMode="auto">
                <a:xfrm>
                  <a:off x="4906046" y="2655333"/>
                  <a:ext cx="10568" cy="53194"/>
                </a:xfrm>
                <a:custGeom>
                  <a:avLst/>
                  <a:gdLst>
                    <a:gd name="T0" fmla="*/ 0 w 11"/>
                    <a:gd name="T1" fmla="*/ 61 h 61"/>
                    <a:gd name="T2" fmla="*/ 2 w 11"/>
                    <a:gd name="T3" fmla="*/ 61 h 61"/>
                    <a:gd name="T4" fmla="*/ 9 w 11"/>
                    <a:gd name="T5" fmla="*/ 57 h 61"/>
                    <a:gd name="T6" fmla="*/ 11 w 11"/>
                    <a:gd name="T7" fmla="*/ 44 h 61"/>
                    <a:gd name="T8" fmla="*/ 9 w 11"/>
                    <a:gd name="T9" fmla="*/ 23 h 61"/>
                    <a:gd name="T10" fmla="*/ 7 w 11"/>
                    <a:gd name="T11" fmla="*/ 15 h 61"/>
                    <a:gd name="T12" fmla="*/ 2 w 11"/>
                    <a:gd name="T13" fmla="*/ 0 h 61"/>
                    <a:gd name="T14" fmla="*/ 2 w 11"/>
                    <a:gd name="T15" fmla="*/ 8 h 61"/>
                    <a:gd name="T16" fmla="*/ 5 w 11"/>
                    <a:gd name="T17" fmla="*/ 15 h 61"/>
                    <a:gd name="T18" fmla="*/ 7 w 11"/>
                    <a:gd name="T19" fmla="*/ 21 h 61"/>
                    <a:gd name="T20" fmla="*/ 9 w 11"/>
                    <a:gd name="T21" fmla="*/ 47 h 61"/>
                    <a:gd name="T22" fmla="*/ 5 w 11"/>
                    <a:gd name="T23" fmla="*/ 55 h 61"/>
                    <a:gd name="T24" fmla="*/ 0 w 11"/>
                    <a:gd name="T25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" h="61">
                      <a:moveTo>
                        <a:pt x="0" y="61"/>
                      </a:moveTo>
                      <a:lnTo>
                        <a:pt x="2" y="61"/>
                      </a:lnTo>
                      <a:lnTo>
                        <a:pt x="9" y="57"/>
                      </a:lnTo>
                      <a:lnTo>
                        <a:pt x="11" y="44"/>
                      </a:lnTo>
                      <a:lnTo>
                        <a:pt x="9" y="23"/>
                      </a:lnTo>
                      <a:lnTo>
                        <a:pt x="7" y="15"/>
                      </a:lnTo>
                      <a:lnTo>
                        <a:pt x="2" y="0"/>
                      </a:lnTo>
                      <a:lnTo>
                        <a:pt x="2" y="8"/>
                      </a:lnTo>
                      <a:lnTo>
                        <a:pt x="5" y="15"/>
                      </a:lnTo>
                      <a:lnTo>
                        <a:pt x="7" y="21"/>
                      </a:lnTo>
                      <a:lnTo>
                        <a:pt x="9" y="47"/>
                      </a:lnTo>
                      <a:lnTo>
                        <a:pt x="5" y="55"/>
                      </a:lnTo>
                      <a:lnTo>
                        <a:pt x="0" y="61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83" name="Freeform 66"/>
                <p:cNvSpPr>
                  <a:spLocks/>
                </p:cNvSpPr>
                <p:nvPr/>
              </p:nvSpPr>
              <p:spPr bwMode="auto">
                <a:xfrm>
                  <a:off x="4906046" y="2655333"/>
                  <a:ext cx="10568" cy="53194"/>
                </a:xfrm>
                <a:custGeom>
                  <a:avLst/>
                  <a:gdLst>
                    <a:gd name="T0" fmla="*/ 0 w 11"/>
                    <a:gd name="T1" fmla="*/ 61 h 61"/>
                    <a:gd name="T2" fmla="*/ 2 w 11"/>
                    <a:gd name="T3" fmla="*/ 61 h 61"/>
                    <a:gd name="T4" fmla="*/ 9 w 11"/>
                    <a:gd name="T5" fmla="*/ 57 h 61"/>
                    <a:gd name="T6" fmla="*/ 11 w 11"/>
                    <a:gd name="T7" fmla="*/ 44 h 61"/>
                    <a:gd name="T8" fmla="*/ 9 w 11"/>
                    <a:gd name="T9" fmla="*/ 23 h 61"/>
                    <a:gd name="T10" fmla="*/ 7 w 11"/>
                    <a:gd name="T11" fmla="*/ 15 h 61"/>
                    <a:gd name="T12" fmla="*/ 2 w 11"/>
                    <a:gd name="T13" fmla="*/ 0 h 61"/>
                    <a:gd name="T14" fmla="*/ 2 w 11"/>
                    <a:gd name="T15" fmla="*/ 8 h 61"/>
                    <a:gd name="T16" fmla="*/ 5 w 11"/>
                    <a:gd name="T17" fmla="*/ 15 h 61"/>
                    <a:gd name="T18" fmla="*/ 7 w 11"/>
                    <a:gd name="T19" fmla="*/ 21 h 61"/>
                    <a:gd name="T20" fmla="*/ 9 w 11"/>
                    <a:gd name="T21" fmla="*/ 47 h 61"/>
                    <a:gd name="T22" fmla="*/ 5 w 11"/>
                    <a:gd name="T23" fmla="*/ 55 h 61"/>
                    <a:gd name="T24" fmla="*/ 0 w 11"/>
                    <a:gd name="T25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" h="61">
                      <a:moveTo>
                        <a:pt x="0" y="61"/>
                      </a:moveTo>
                      <a:lnTo>
                        <a:pt x="2" y="61"/>
                      </a:lnTo>
                      <a:lnTo>
                        <a:pt x="9" y="57"/>
                      </a:lnTo>
                      <a:lnTo>
                        <a:pt x="11" y="44"/>
                      </a:lnTo>
                      <a:lnTo>
                        <a:pt x="9" y="23"/>
                      </a:lnTo>
                      <a:lnTo>
                        <a:pt x="7" y="15"/>
                      </a:lnTo>
                      <a:lnTo>
                        <a:pt x="2" y="0"/>
                      </a:lnTo>
                      <a:lnTo>
                        <a:pt x="2" y="8"/>
                      </a:lnTo>
                      <a:lnTo>
                        <a:pt x="5" y="15"/>
                      </a:lnTo>
                      <a:lnTo>
                        <a:pt x="7" y="21"/>
                      </a:lnTo>
                      <a:lnTo>
                        <a:pt x="9" y="47"/>
                      </a:lnTo>
                      <a:lnTo>
                        <a:pt x="5" y="55"/>
                      </a:lnTo>
                      <a:lnTo>
                        <a:pt x="0" y="61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84" name="Freeform 120"/>
                <p:cNvSpPr>
                  <a:spLocks/>
                </p:cNvSpPr>
                <p:nvPr/>
              </p:nvSpPr>
              <p:spPr bwMode="auto">
                <a:xfrm>
                  <a:off x="4196096" y="2591674"/>
                  <a:ext cx="693618" cy="285157"/>
                </a:xfrm>
                <a:custGeom>
                  <a:avLst/>
                  <a:gdLst>
                    <a:gd name="T0" fmla="*/ 216 w 722"/>
                    <a:gd name="T1" fmla="*/ 85 h 327"/>
                    <a:gd name="T2" fmla="*/ 197 w 722"/>
                    <a:gd name="T3" fmla="*/ 113 h 327"/>
                    <a:gd name="T4" fmla="*/ 173 w 722"/>
                    <a:gd name="T5" fmla="*/ 145 h 327"/>
                    <a:gd name="T6" fmla="*/ 145 w 722"/>
                    <a:gd name="T7" fmla="*/ 156 h 327"/>
                    <a:gd name="T8" fmla="*/ 120 w 722"/>
                    <a:gd name="T9" fmla="*/ 162 h 327"/>
                    <a:gd name="T10" fmla="*/ 105 w 722"/>
                    <a:gd name="T11" fmla="*/ 184 h 327"/>
                    <a:gd name="T12" fmla="*/ 62 w 722"/>
                    <a:gd name="T13" fmla="*/ 218 h 327"/>
                    <a:gd name="T14" fmla="*/ 22 w 722"/>
                    <a:gd name="T15" fmla="*/ 237 h 327"/>
                    <a:gd name="T16" fmla="*/ 0 w 722"/>
                    <a:gd name="T17" fmla="*/ 263 h 327"/>
                    <a:gd name="T18" fmla="*/ 133 w 722"/>
                    <a:gd name="T19" fmla="*/ 263 h 327"/>
                    <a:gd name="T20" fmla="*/ 173 w 722"/>
                    <a:gd name="T21" fmla="*/ 243 h 327"/>
                    <a:gd name="T22" fmla="*/ 291 w 722"/>
                    <a:gd name="T23" fmla="*/ 235 h 327"/>
                    <a:gd name="T24" fmla="*/ 308 w 722"/>
                    <a:gd name="T25" fmla="*/ 261 h 327"/>
                    <a:gd name="T26" fmla="*/ 522 w 722"/>
                    <a:gd name="T27" fmla="*/ 327 h 327"/>
                    <a:gd name="T28" fmla="*/ 568 w 722"/>
                    <a:gd name="T29" fmla="*/ 314 h 327"/>
                    <a:gd name="T30" fmla="*/ 569 w 722"/>
                    <a:gd name="T31" fmla="*/ 291 h 327"/>
                    <a:gd name="T32" fmla="*/ 581 w 722"/>
                    <a:gd name="T33" fmla="*/ 267 h 327"/>
                    <a:gd name="T34" fmla="*/ 605 w 722"/>
                    <a:gd name="T35" fmla="*/ 228 h 327"/>
                    <a:gd name="T36" fmla="*/ 611 w 722"/>
                    <a:gd name="T37" fmla="*/ 235 h 327"/>
                    <a:gd name="T38" fmla="*/ 632 w 722"/>
                    <a:gd name="T39" fmla="*/ 216 h 327"/>
                    <a:gd name="T40" fmla="*/ 662 w 722"/>
                    <a:gd name="T41" fmla="*/ 197 h 327"/>
                    <a:gd name="T42" fmla="*/ 677 w 722"/>
                    <a:gd name="T43" fmla="*/ 201 h 327"/>
                    <a:gd name="T44" fmla="*/ 688 w 722"/>
                    <a:gd name="T45" fmla="*/ 169 h 327"/>
                    <a:gd name="T46" fmla="*/ 679 w 722"/>
                    <a:gd name="T47" fmla="*/ 171 h 327"/>
                    <a:gd name="T48" fmla="*/ 669 w 722"/>
                    <a:gd name="T49" fmla="*/ 173 h 327"/>
                    <a:gd name="T50" fmla="*/ 635 w 722"/>
                    <a:gd name="T51" fmla="*/ 184 h 327"/>
                    <a:gd name="T52" fmla="*/ 632 w 722"/>
                    <a:gd name="T53" fmla="*/ 173 h 327"/>
                    <a:gd name="T54" fmla="*/ 663 w 722"/>
                    <a:gd name="T55" fmla="*/ 164 h 327"/>
                    <a:gd name="T56" fmla="*/ 665 w 722"/>
                    <a:gd name="T57" fmla="*/ 152 h 327"/>
                    <a:gd name="T58" fmla="*/ 616 w 722"/>
                    <a:gd name="T59" fmla="*/ 132 h 327"/>
                    <a:gd name="T60" fmla="*/ 643 w 722"/>
                    <a:gd name="T61" fmla="*/ 132 h 327"/>
                    <a:gd name="T62" fmla="*/ 650 w 722"/>
                    <a:gd name="T63" fmla="*/ 117 h 327"/>
                    <a:gd name="T64" fmla="*/ 667 w 722"/>
                    <a:gd name="T65" fmla="*/ 130 h 327"/>
                    <a:gd name="T66" fmla="*/ 694 w 722"/>
                    <a:gd name="T67" fmla="*/ 130 h 327"/>
                    <a:gd name="T68" fmla="*/ 716 w 722"/>
                    <a:gd name="T69" fmla="*/ 98 h 327"/>
                    <a:gd name="T70" fmla="*/ 714 w 722"/>
                    <a:gd name="T71" fmla="*/ 64 h 327"/>
                    <a:gd name="T72" fmla="*/ 695 w 722"/>
                    <a:gd name="T73" fmla="*/ 68 h 327"/>
                    <a:gd name="T74" fmla="*/ 688 w 722"/>
                    <a:gd name="T75" fmla="*/ 92 h 327"/>
                    <a:gd name="T76" fmla="*/ 690 w 722"/>
                    <a:gd name="T77" fmla="*/ 68 h 327"/>
                    <a:gd name="T78" fmla="*/ 669 w 722"/>
                    <a:gd name="T79" fmla="*/ 71 h 327"/>
                    <a:gd name="T80" fmla="*/ 635 w 722"/>
                    <a:gd name="T81" fmla="*/ 77 h 327"/>
                    <a:gd name="T82" fmla="*/ 622 w 722"/>
                    <a:gd name="T83" fmla="*/ 49 h 327"/>
                    <a:gd name="T84" fmla="*/ 626 w 722"/>
                    <a:gd name="T85" fmla="*/ 43 h 327"/>
                    <a:gd name="T86" fmla="*/ 639 w 722"/>
                    <a:gd name="T87" fmla="*/ 64 h 327"/>
                    <a:gd name="T88" fmla="*/ 662 w 722"/>
                    <a:gd name="T89" fmla="*/ 49 h 327"/>
                    <a:gd name="T90" fmla="*/ 679 w 722"/>
                    <a:gd name="T91" fmla="*/ 45 h 327"/>
                    <a:gd name="T92" fmla="*/ 673 w 722"/>
                    <a:gd name="T93" fmla="*/ 30 h 327"/>
                    <a:gd name="T94" fmla="*/ 684 w 722"/>
                    <a:gd name="T95" fmla="*/ 25 h 327"/>
                    <a:gd name="T96" fmla="*/ 690 w 722"/>
                    <a:gd name="T97" fmla="*/ 17 h 327"/>
                    <a:gd name="T98" fmla="*/ 675 w 722"/>
                    <a:gd name="T99" fmla="*/ 0 h 3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722" h="327">
                      <a:moveTo>
                        <a:pt x="498" y="38"/>
                      </a:moveTo>
                      <a:lnTo>
                        <a:pt x="310" y="71"/>
                      </a:lnTo>
                      <a:lnTo>
                        <a:pt x="242" y="83"/>
                      </a:lnTo>
                      <a:lnTo>
                        <a:pt x="216" y="85"/>
                      </a:lnTo>
                      <a:lnTo>
                        <a:pt x="201" y="85"/>
                      </a:lnTo>
                      <a:lnTo>
                        <a:pt x="199" y="94"/>
                      </a:lnTo>
                      <a:lnTo>
                        <a:pt x="199" y="102"/>
                      </a:lnTo>
                      <a:lnTo>
                        <a:pt x="197" y="113"/>
                      </a:lnTo>
                      <a:lnTo>
                        <a:pt x="190" y="117"/>
                      </a:lnTo>
                      <a:lnTo>
                        <a:pt x="184" y="122"/>
                      </a:lnTo>
                      <a:lnTo>
                        <a:pt x="178" y="137"/>
                      </a:lnTo>
                      <a:lnTo>
                        <a:pt x="173" y="145"/>
                      </a:lnTo>
                      <a:lnTo>
                        <a:pt x="167" y="139"/>
                      </a:lnTo>
                      <a:lnTo>
                        <a:pt x="154" y="145"/>
                      </a:lnTo>
                      <a:lnTo>
                        <a:pt x="147" y="150"/>
                      </a:lnTo>
                      <a:lnTo>
                        <a:pt x="145" y="156"/>
                      </a:lnTo>
                      <a:lnTo>
                        <a:pt x="137" y="164"/>
                      </a:lnTo>
                      <a:lnTo>
                        <a:pt x="133" y="164"/>
                      </a:lnTo>
                      <a:lnTo>
                        <a:pt x="126" y="158"/>
                      </a:lnTo>
                      <a:lnTo>
                        <a:pt x="120" y="162"/>
                      </a:lnTo>
                      <a:lnTo>
                        <a:pt x="116" y="165"/>
                      </a:lnTo>
                      <a:lnTo>
                        <a:pt x="116" y="171"/>
                      </a:lnTo>
                      <a:lnTo>
                        <a:pt x="109" y="169"/>
                      </a:lnTo>
                      <a:lnTo>
                        <a:pt x="105" y="184"/>
                      </a:lnTo>
                      <a:lnTo>
                        <a:pt x="101" y="190"/>
                      </a:lnTo>
                      <a:lnTo>
                        <a:pt x="96" y="190"/>
                      </a:lnTo>
                      <a:lnTo>
                        <a:pt x="83" y="199"/>
                      </a:lnTo>
                      <a:lnTo>
                        <a:pt x="62" y="218"/>
                      </a:lnTo>
                      <a:lnTo>
                        <a:pt x="56" y="222"/>
                      </a:lnTo>
                      <a:lnTo>
                        <a:pt x="43" y="222"/>
                      </a:lnTo>
                      <a:lnTo>
                        <a:pt x="28" y="229"/>
                      </a:lnTo>
                      <a:lnTo>
                        <a:pt x="22" y="237"/>
                      </a:lnTo>
                      <a:lnTo>
                        <a:pt x="21" y="244"/>
                      </a:lnTo>
                      <a:lnTo>
                        <a:pt x="19" y="254"/>
                      </a:lnTo>
                      <a:lnTo>
                        <a:pt x="13" y="259"/>
                      </a:lnTo>
                      <a:lnTo>
                        <a:pt x="0" y="263"/>
                      </a:lnTo>
                      <a:lnTo>
                        <a:pt x="0" y="291"/>
                      </a:lnTo>
                      <a:lnTo>
                        <a:pt x="105" y="275"/>
                      </a:lnTo>
                      <a:lnTo>
                        <a:pt x="128" y="263"/>
                      </a:lnTo>
                      <a:lnTo>
                        <a:pt x="133" y="263"/>
                      </a:lnTo>
                      <a:lnTo>
                        <a:pt x="145" y="254"/>
                      </a:lnTo>
                      <a:lnTo>
                        <a:pt x="160" y="248"/>
                      </a:lnTo>
                      <a:lnTo>
                        <a:pt x="165" y="244"/>
                      </a:lnTo>
                      <a:lnTo>
                        <a:pt x="173" y="243"/>
                      </a:lnTo>
                      <a:lnTo>
                        <a:pt x="250" y="233"/>
                      </a:lnTo>
                      <a:lnTo>
                        <a:pt x="278" y="231"/>
                      </a:lnTo>
                      <a:lnTo>
                        <a:pt x="286" y="239"/>
                      </a:lnTo>
                      <a:lnTo>
                        <a:pt x="291" y="235"/>
                      </a:lnTo>
                      <a:lnTo>
                        <a:pt x="303" y="246"/>
                      </a:lnTo>
                      <a:lnTo>
                        <a:pt x="306" y="254"/>
                      </a:lnTo>
                      <a:lnTo>
                        <a:pt x="306" y="259"/>
                      </a:lnTo>
                      <a:lnTo>
                        <a:pt x="308" y="261"/>
                      </a:lnTo>
                      <a:lnTo>
                        <a:pt x="404" y="246"/>
                      </a:lnTo>
                      <a:lnTo>
                        <a:pt x="515" y="325"/>
                      </a:lnTo>
                      <a:lnTo>
                        <a:pt x="519" y="327"/>
                      </a:lnTo>
                      <a:lnTo>
                        <a:pt x="522" y="327"/>
                      </a:lnTo>
                      <a:lnTo>
                        <a:pt x="536" y="322"/>
                      </a:lnTo>
                      <a:lnTo>
                        <a:pt x="549" y="318"/>
                      </a:lnTo>
                      <a:lnTo>
                        <a:pt x="560" y="318"/>
                      </a:lnTo>
                      <a:lnTo>
                        <a:pt x="568" y="314"/>
                      </a:lnTo>
                      <a:lnTo>
                        <a:pt x="569" y="299"/>
                      </a:lnTo>
                      <a:lnTo>
                        <a:pt x="564" y="286"/>
                      </a:lnTo>
                      <a:lnTo>
                        <a:pt x="566" y="286"/>
                      </a:lnTo>
                      <a:lnTo>
                        <a:pt x="569" y="291"/>
                      </a:lnTo>
                      <a:lnTo>
                        <a:pt x="573" y="308"/>
                      </a:lnTo>
                      <a:lnTo>
                        <a:pt x="573" y="288"/>
                      </a:lnTo>
                      <a:lnTo>
                        <a:pt x="575" y="280"/>
                      </a:lnTo>
                      <a:lnTo>
                        <a:pt x="581" y="267"/>
                      </a:lnTo>
                      <a:lnTo>
                        <a:pt x="590" y="254"/>
                      </a:lnTo>
                      <a:lnTo>
                        <a:pt x="605" y="241"/>
                      </a:lnTo>
                      <a:lnTo>
                        <a:pt x="601" y="233"/>
                      </a:lnTo>
                      <a:lnTo>
                        <a:pt x="605" y="228"/>
                      </a:lnTo>
                      <a:lnTo>
                        <a:pt x="601" y="222"/>
                      </a:lnTo>
                      <a:lnTo>
                        <a:pt x="609" y="226"/>
                      </a:lnTo>
                      <a:lnTo>
                        <a:pt x="603" y="231"/>
                      </a:lnTo>
                      <a:lnTo>
                        <a:pt x="611" y="235"/>
                      </a:lnTo>
                      <a:lnTo>
                        <a:pt x="613" y="233"/>
                      </a:lnTo>
                      <a:lnTo>
                        <a:pt x="618" y="226"/>
                      </a:lnTo>
                      <a:lnTo>
                        <a:pt x="624" y="212"/>
                      </a:lnTo>
                      <a:lnTo>
                        <a:pt x="632" y="216"/>
                      </a:lnTo>
                      <a:lnTo>
                        <a:pt x="648" y="207"/>
                      </a:lnTo>
                      <a:lnTo>
                        <a:pt x="654" y="207"/>
                      </a:lnTo>
                      <a:lnTo>
                        <a:pt x="656" y="203"/>
                      </a:lnTo>
                      <a:lnTo>
                        <a:pt x="662" y="197"/>
                      </a:lnTo>
                      <a:lnTo>
                        <a:pt x="663" y="205"/>
                      </a:lnTo>
                      <a:lnTo>
                        <a:pt x="667" y="197"/>
                      </a:lnTo>
                      <a:lnTo>
                        <a:pt x="675" y="201"/>
                      </a:lnTo>
                      <a:lnTo>
                        <a:pt x="677" y="201"/>
                      </a:lnTo>
                      <a:lnTo>
                        <a:pt x="682" y="188"/>
                      </a:lnTo>
                      <a:lnTo>
                        <a:pt x="688" y="181"/>
                      </a:lnTo>
                      <a:lnTo>
                        <a:pt x="692" y="175"/>
                      </a:lnTo>
                      <a:lnTo>
                        <a:pt x="688" y="169"/>
                      </a:lnTo>
                      <a:lnTo>
                        <a:pt x="686" y="169"/>
                      </a:lnTo>
                      <a:lnTo>
                        <a:pt x="682" y="177"/>
                      </a:lnTo>
                      <a:lnTo>
                        <a:pt x="677" y="179"/>
                      </a:lnTo>
                      <a:lnTo>
                        <a:pt x="679" y="171"/>
                      </a:lnTo>
                      <a:lnTo>
                        <a:pt x="675" y="165"/>
                      </a:lnTo>
                      <a:lnTo>
                        <a:pt x="673" y="171"/>
                      </a:lnTo>
                      <a:lnTo>
                        <a:pt x="673" y="173"/>
                      </a:lnTo>
                      <a:lnTo>
                        <a:pt x="669" y="173"/>
                      </a:lnTo>
                      <a:lnTo>
                        <a:pt x="671" y="181"/>
                      </a:lnTo>
                      <a:lnTo>
                        <a:pt x="663" y="177"/>
                      </a:lnTo>
                      <a:lnTo>
                        <a:pt x="650" y="186"/>
                      </a:lnTo>
                      <a:lnTo>
                        <a:pt x="635" y="184"/>
                      </a:lnTo>
                      <a:lnTo>
                        <a:pt x="624" y="173"/>
                      </a:lnTo>
                      <a:lnTo>
                        <a:pt x="618" y="167"/>
                      </a:lnTo>
                      <a:lnTo>
                        <a:pt x="626" y="171"/>
                      </a:lnTo>
                      <a:lnTo>
                        <a:pt x="632" y="173"/>
                      </a:lnTo>
                      <a:lnTo>
                        <a:pt x="641" y="179"/>
                      </a:lnTo>
                      <a:lnTo>
                        <a:pt x="648" y="181"/>
                      </a:lnTo>
                      <a:lnTo>
                        <a:pt x="652" y="177"/>
                      </a:lnTo>
                      <a:lnTo>
                        <a:pt x="663" y="164"/>
                      </a:lnTo>
                      <a:lnTo>
                        <a:pt x="663" y="156"/>
                      </a:lnTo>
                      <a:lnTo>
                        <a:pt x="656" y="158"/>
                      </a:lnTo>
                      <a:lnTo>
                        <a:pt x="658" y="152"/>
                      </a:lnTo>
                      <a:lnTo>
                        <a:pt x="665" y="152"/>
                      </a:lnTo>
                      <a:lnTo>
                        <a:pt x="669" y="145"/>
                      </a:lnTo>
                      <a:lnTo>
                        <a:pt x="654" y="139"/>
                      </a:lnTo>
                      <a:lnTo>
                        <a:pt x="647" y="139"/>
                      </a:lnTo>
                      <a:lnTo>
                        <a:pt x="616" y="132"/>
                      </a:lnTo>
                      <a:lnTo>
                        <a:pt x="615" y="128"/>
                      </a:lnTo>
                      <a:lnTo>
                        <a:pt x="615" y="128"/>
                      </a:lnTo>
                      <a:lnTo>
                        <a:pt x="630" y="132"/>
                      </a:lnTo>
                      <a:lnTo>
                        <a:pt x="643" y="132"/>
                      </a:lnTo>
                      <a:lnTo>
                        <a:pt x="650" y="130"/>
                      </a:lnTo>
                      <a:lnTo>
                        <a:pt x="654" y="130"/>
                      </a:lnTo>
                      <a:lnTo>
                        <a:pt x="652" y="124"/>
                      </a:lnTo>
                      <a:lnTo>
                        <a:pt x="650" y="117"/>
                      </a:lnTo>
                      <a:lnTo>
                        <a:pt x="658" y="117"/>
                      </a:lnTo>
                      <a:lnTo>
                        <a:pt x="654" y="120"/>
                      </a:lnTo>
                      <a:lnTo>
                        <a:pt x="660" y="128"/>
                      </a:lnTo>
                      <a:lnTo>
                        <a:pt x="667" y="130"/>
                      </a:lnTo>
                      <a:lnTo>
                        <a:pt x="669" y="122"/>
                      </a:lnTo>
                      <a:lnTo>
                        <a:pt x="673" y="128"/>
                      </a:lnTo>
                      <a:lnTo>
                        <a:pt x="679" y="130"/>
                      </a:lnTo>
                      <a:lnTo>
                        <a:pt x="694" y="130"/>
                      </a:lnTo>
                      <a:lnTo>
                        <a:pt x="699" y="124"/>
                      </a:lnTo>
                      <a:lnTo>
                        <a:pt x="709" y="103"/>
                      </a:lnTo>
                      <a:lnTo>
                        <a:pt x="709" y="96"/>
                      </a:lnTo>
                      <a:lnTo>
                        <a:pt x="716" y="98"/>
                      </a:lnTo>
                      <a:lnTo>
                        <a:pt x="722" y="92"/>
                      </a:lnTo>
                      <a:lnTo>
                        <a:pt x="720" y="85"/>
                      </a:lnTo>
                      <a:lnTo>
                        <a:pt x="718" y="71"/>
                      </a:lnTo>
                      <a:lnTo>
                        <a:pt x="714" y="64"/>
                      </a:lnTo>
                      <a:lnTo>
                        <a:pt x="707" y="58"/>
                      </a:lnTo>
                      <a:lnTo>
                        <a:pt x="707" y="62"/>
                      </a:lnTo>
                      <a:lnTo>
                        <a:pt x="707" y="68"/>
                      </a:lnTo>
                      <a:lnTo>
                        <a:pt x="695" y="68"/>
                      </a:lnTo>
                      <a:lnTo>
                        <a:pt x="695" y="75"/>
                      </a:lnTo>
                      <a:lnTo>
                        <a:pt x="697" y="88"/>
                      </a:lnTo>
                      <a:lnTo>
                        <a:pt x="692" y="96"/>
                      </a:lnTo>
                      <a:lnTo>
                        <a:pt x="688" y="92"/>
                      </a:lnTo>
                      <a:lnTo>
                        <a:pt x="694" y="85"/>
                      </a:lnTo>
                      <a:lnTo>
                        <a:pt x="686" y="83"/>
                      </a:lnTo>
                      <a:lnTo>
                        <a:pt x="690" y="75"/>
                      </a:lnTo>
                      <a:lnTo>
                        <a:pt x="690" y="68"/>
                      </a:lnTo>
                      <a:lnTo>
                        <a:pt x="688" y="62"/>
                      </a:lnTo>
                      <a:lnTo>
                        <a:pt x="682" y="60"/>
                      </a:lnTo>
                      <a:lnTo>
                        <a:pt x="671" y="64"/>
                      </a:lnTo>
                      <a:lnTo>
                        <a:pt x="669" y="71"/>
                      </a:lnTo>
                      <a:lnTo>
                        <a:pt x="656" y="68"/>
                      </a:lnTo>
                      <a:lnTo>
                        <a:pt x="648" y="73"/>
                      </a:lnTo>
                      <a:lnTo>
                        <a:pt x="641" y="75"/>
                      </a:lnTo>
                      <a:lnTo>
                        <a:pt x="635" y="77"/>
                      </a:lnTo>
                      <a:lnTo>
                        <a:pt x="633" y="70"/>
                      </a:lnTo>
                      <a:lnTo>
                        <a:pt x="628" y="62"/>
                      </a:lnTo>
                      <a:lnTo>
                        <a:pt x="624" y="56"/>
                      </a:lnTo>
                      <a:lnTo>
                        <a:pt x="622" y="49"/>
                      </a:lnTo>
                      <a:lnTo>
                        <a:pt x="626" y="43"/>
                      </a:lnTo>
                      <a:lnTo>
                        <a:pt x="622" y="38"/>
                      </a:lnTo>
                      <a:lnTo>
                        <a:pt x="626" y="41"/>
                      </a:lnTo>
                      <a:lnTo>
                        <a:pt x="626" y="43"/>
                      </a:lnTo>
                      <a:lnTo>
                        <a:pt x="626" y="45"/>
                      </a:lnTo>
                      <a:lnTo>
                        <a:pt x="626" y="51"/>
                      </a:lnTo>
                      <a:lnTo>
                        <a:pt x="632" y="64"/>
                      </a:lnTo>
                      <a:lnTo>
                        <a:pt x="639" y="64"/>
                      </a:lnTo>
                      <a:lnTo>
                        <a:pt x="647" y="68"/>
                      </a:lnTo>
                      <a:lnTo>
                        <a:pt x="662" y="55"/>
                      </a:lnTo>
                      <a:lnTo>
                        <a:pt x="654" y="49"/>
                      </a:lnTo>
                      <a:lnTo>
                        <a:pt x="662" y="49"/>
                      </a:lnTo>
                      <a:lnTo>
                        <a:pt x="671" y="51"/>
                      </a:lnTo>
                      <a:lnTo>
                        <a:pt x="665" y="45"/>
                      </a:lnTo>
                      <a:lnTo>
                        <a:pt x="673" y="47"/>
                      </a:lnTo>
                      <a:lnTo>
                        <a:pt x="679" y="45"/>
                      </a:lnTo>
                      <a:lnTo>
                        <a:pt x="679" y="40"/>
                      </a:lnTo>
                      <a:lnTo>
                        <a:pt x="673" y="34"/>
                      </a:lnTo>
                      <a:lnTo>
                        <a:pt x="665" y="30"/>
                      </a:lnTo>
                      <a:lnTo>
                        <a:pt x="673" y="30"/>
                      </a:lnTo>
                      <a:lnTo>
                        <a:pt x="686" y="38"/>
                      </a:lnTo>
                      <a:lnTo>
                        <a:pt x="695" y="38"/>
                      </a:lnTo>
                      <a:lnTo>
                        <a:pt x="688" y="32"/>
                      </a:lnTo>
                      <a:lnTo>
                        <a:pt x="684" y="25"/>
                      </a:lnTo>
                      <a:lnTo>
                        <a:pt x="697" y="36"/>
                      </a:lnTo>
                      <a:lnTo>
                        <a:pt x="703" y="45"/>
                      </a:lnTo>
                      <a:lnTo>
                        <a:pt x="703" y="38"/>
                      </a:lnTo>
                      <a:lnTo>
                        <a:pt x="690" y="17"/>
                      </a:lnTo>
                      <a:lnTo>
                        <a:pt x="690" y="15"/>
                      </a:lnTo>
                      <a:lnTo>
                        <a:pt x="682" y="13"/>
                      </a:lnTo>
                      <a:lnTo>
                        <a:pt x="677" y="6"/>
                      </a:lnTo>
                      <a:lnTo>
                        <a:pt x="675" y="0"/>
                      </a:lnTo>
                      <a:lnTo>
                        <a:pt x="592" y="19"/>
                      </a:lnTo>
                      <a:lnTo>
                        <a:pt x="498" y="3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85" name="Freeform 134"/>
                <p:cNvSpPr>
                  <a:spLocks/>
                </p:cNvSpPr>
                <p:nvPr/>
              </p:nvSpPr>
              <p:spPr bwMode="auto">
                <a:xfrm>
                  <a:off x="4846483" y="2589930"/>
                  <a:ext cx="8646" cy="6976"/>
                </a:xfrm>
                <a:custGeom>
                  <a:avLst/>
                  <a:gdLst>
                    <a:gd name="T0" fmla="*/ 7 w 9"/>
                    <a:gd name="T1" fmla="*/ 8 h 8"/>
                    <a:gd name="T2" fmla="*/ 9 w 9"/>
                    <a:gd name="T3" fmla="*/ 0 h 8"/>
                    <a:gd name="T4" fmla="*/ 3 w 9"/>
                    <a:gd name="T5" fmla="*/ 0 h 8"/>
                    <a:gd name="T6" fmla="*/ 0 w 9"/>
                    <a:gd name="T7" fmla="*/ 2 h 8"/>
                    <a:gd name="T8" fmla="*/ 7 w 9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8">
                      <a:moveTo>
                        <a:pt x="7" y="8"/>
                      </a:moveTo>
                      <a:lnTo>
                        <a:pt x="9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7" y="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86" name="Freeform 135"/>
                <p:cNvSpPr>
                  <a:spLocks/>
                </p:cNvSpPr>
                <p:nvPr/>
              </p:nvSpPr>
              <p:spPr bwMode="auto">
                <a:xfrm>
                  <a:off x="4846483" y="2589930"/>
                  <a:ext cx="8646" cy="6976"/>
                </a:xfrm>
                <a:custGeom>
                  <a:avLst/>
                  <a:gdLst>
                    <a:gd name="T0" fmla="*/ 7 w 9"/>
                    <a:gd name="T1" fmla="*/ 8 h 8"/>
                    <a:gd name="T2" fmla="*/ 9 w 9"/>
                    <a:gd name="T3" fmla="*/ 0 h 8"/>
                    <a:gd name="T4" fmla="*/ 3 w 9"/>
                    <a:gd name="T5" fmla="*/ 0 h 8"/>
                    <a:gd name="T6" fmla="*/ 0 w 9"/>
                    <a:gd name="T7" fmla="*/ 2 h 8"/>
                    <a:gd name="T8" fmla="*/ 7 w 9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8">
                      <a:moveTo>
                        <a:pt x="7" y="8"/>
                      </a:moveTo>
                      <a:lnTo>
                        <a:pt x="9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7" y="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87" name="Freeform 136"/>
                <p:cNvSpPr>
                  <a:spLocks/>
                </p:cNvSpPr>
                <p:nvPr/>
              </p:nvSpPr>
              <p:spPr bwMode="auto">
                <a:xfrm>
                  <a:off x="4848404" y="2578593"/>
                  <a:ext cx="8646" cy="11337"/>
                </a:xfrm>
                <a:custGeom>
                  <a:avLst/>
                  <a:gdLst>
                    <a:gd name="T0" fmla="*/ 0 w 9"/>
                    <a:gd name="T1" fmla="*/ 0 h 13"/>
                    <a:gd name="T2" fmla="*/ 0 w 9"/>
                    <a:gd name="T3" fmla="*/ 8 h 13"/>
                    <a:gd name="T4" fmla="*/ 1 w 9"/>
                    <a:gd name="T5" fmla="*/ 13 h 13"/>
                    <a:gd name="T6" fmla="*/ 9 w 9"/>
                    <a:gd name="T7" fmla="*/ 13 h 13"/>
                    <a:gd name="T8" fmla="*/ 5 w 9"/>
                    <a:gd name="T9" fmla="*/ 6 h 13"/>
                    <a:gd name="T10" fmla="*/ 0 w 9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3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1" y="13"/>
                      </a:lnTo>
                      <a:lnTo>
                        <a:pt x="9" y="13"/>
                      </a:lnTo>
                      <a:lnTo>
                        <a:pt x="5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88" name="Freeform 137"/>
                <p:cNvSpPr>
                  <a:spLocks/>
                </p:cNvSpPr>
                <p:nvPr/>
              </p:nvSpPr>
              <p:spPr bwMode="auto">
                <a:xfrm>
                  <a:off x="4848404" y="2578593"/>
                  <a:ext cx="8646" cy="11337"/>
                </a:xfrm>
                <a:custGeom>
                  <a:avLst/>
                  <a:gdLst>
                    <a:gd name="T0" fmla="*/ 0 w 9"/>
                    <a:gd name="T1" fmla="*/ 0 h 13"/>
                    <a:gd name="T2" fmla="*/ 0 w 9"/>
                    <a:gd name="T3" fmla="*/ 8 h 13"/>
                    <a:gd name="T4" fmla="*/ 1 w 9"/>
                    <a:gd name="T5" fmla="*/ 13 h 13"/>
                    <a:gd name="T6" fmla="*/ 9 w 9"/>
                    <a:gd name="T7" fmla="*/ 13 h 13"/>
                    <a:gd name="T8" fmla="*/ 5 w 9"/>
                    <a:gd name="T9" fmla="*/ 6 h 13"/>
                    <a:gd name="T10" fmla="*/ 0 w 9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3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1" y="13"/>
                      </a:lnTo>
                      <a:lnTo>
                        <a:pt x="9" y="13"/>
                      </a:lnTo>
                      <a:lnTo>
                        <a:pt x="5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89" name="Freeform 138"/>
                <p:cNvSpPr>
                  <a:spLocks/>
                </p:cNvSpPr>
                <p:nvPr/>
              </p:nvSpPr>
              <p:spPr bwMode="auto">
                <a:xfrm>
                  <a:off x="4857050" y="2588186"/>
                  <a:ext cx="43231" cy="64531"/>
                </a:xfrm>
                <a:custGeom>
                  <a:avLst/>
                  <a:gdLst>
                    <a:gd name="T0" fmla="*/ 13 w 45"/>
                    <a:gd name="T1" fmla="*/ 29 h 74"/>
                    <a:gd name="T2" fmla="*/ 17 w 45"/>
                    <a:gd name="T3" fmla="*/ 34 h 74"/>
                    <a:gd name="T4" fmla="*/ 22 w 45"/>
                    <a:gd name="T5" fmla="*/ 47 h 74"/>
                    <a:gd name="T6" fmla="*/ 30 w 45"/>
                    <a:gd name="T7" fmla="*/ 53 h 74"/>
                    <a:gd name="T8" fmla="*/ 28 w 45"/>
                    <a:gd name="T9" fmla="*/ 57 h 74"/>
                    <a:gd name="T10" fmla="*/ 34 w 45"/>
                    <a:gd name="T11" fmla="*/ 59 h 74"/>
                    <a:gd name="T12" fmla="*/ 41 w 45"/>
                    <a:gd name="T13" fmla="*/ 66 h 74"/>
                    <a:gd name="T14" fmla="*/ 45 w 45"/>
                    <a:gd name="T15" fmla="*/ 74 h 74"/>
                    <a:gd name="T16" fmla="*/ 45 w 45"/>
                    <a:gd name="T17" fmla="*/ 72 h 74"/>
                    <a:gd name="T18" fmla="*/ 41 w 45"/>
                    <a:gd name="T19" fmla="*/ 64 h 74"/>
                    <a:gd name="T20" fmla="*/ 24 w 45"/>
                    <a:gd name="T21" fmla="*/ 44 h 74"/>
                    <a:gd name="T22" fmla="*/ 15 w 45"/>
                    <a:gd name="T23" fmla="*/ 30 h 74"/>
                    <a:gd name="T24" fmla="*/ 4 w 45"/>
                    <a:gd name="T25" fmla="*/ 2 h 74"/>
                    <a:gd name="T26" fmla="*/ 2 w 45"/>
                    <a:gd name="T27" fmla="*/ 0 h 74"/>
                    <a:gd name="T28" fmla="*/ 0 w 45"/>
                    <a:gd name="T29" fmla="*/ 2 h 74"/>
                    <a:gd name="T30" fmla="*/ 13 w 45"/>
                    <a:gd name="T31" fmla="*/ 29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5" h="74">
                      <a:moveTo>
                        <a:pt x="13" y="29"/>
                      </a:moveTo>
                      <a:lnTo>
                        <a:pt x="17" y="34"/>
                      </a:lnTo>
                      <a:lnTo>
                        <a:pt x="22" y="47"/>
                      </a:lnTo>
                      <a:lnTo>
                        <a:pt x="30" y="53"/>
                      </a:lnTo>
                      <a:lnTo>
                        <a:pt x="28" y="57"/>
                      </a:lnTo>
                      <a:lnTo>
                        <a:pt x="34" y="59"/>
                      </a:lnTo>
                      <a:lnTo>
                        <a:pt x="41" y="66"/>
                      </a:lnTo>
                      <a:lnTo>
                        <a:pt x="45" y="74"/>
                      </a:lnTo>
                      <a:lnTo>
                        <a:pt x="45" y="72"/>
                      </a:lnTo>
                      <a:lnTo>
                        <a:pt x="41" y="64"/>
                      </a:lnTo>
                      <a:lnTo>
                        <a:pt x="24" y="44"/>
                      </a:lnTo>
                      <a:lnTo>
                        <a:pt x="15" y="30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13" y="29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90" name="Freeform 139"/>
                <p:cNvSpPr>
                  <a:spLocks/>
                </p:cNvSpPr>
                <p:nvPr/>
              </p:nvSpPr>
              <p:spPr bwMode="auto">
                <a:xfrm>
                  <a:off x="4857050" y="2588186"/>
                  <a:ext cx="43231" cy="64531"/>
                </a:xfrm>
                <a:custGeom>
                  <a:avLst/>
                  <a:gdLst>
                    <a:gd name="T0" fmla="*/ 13 w 45"/>
                    <a:gd name="T1" fmla="*/ 29 h 74"/>
                    <a:gd name="T2" fmla="*/ 17 w 45"/>
                    <a:gd name="T3" fmla="*/ 34 h 74"/>
                    <a:gd name="T4" fmla="*/ 22 w 45"/>
                    <a:gd name="T5" fmla="*/ 47 h 74"/>
                    <a:gd name="T6" fmla="*/ 30 w 45"/>
                    <a:gd name="T7" fmla="*/ 53 h 74"/>
                    <a:gd name="T8" fmla="*/ 28 w 45"/>
                    <a:gd name="T9" fmla="*/ 57 h 74"/>
                    <a:gd name="T10" fmla="*/ 34 w 45"/>
                    <a:gd name="T11" fmla="*/ 59 h 74"/>
                    <a:gd name="T12" fmla="*/ 41 w 45"/>
                    <a:gd name="T13" fmla="*/ 66 h 74"/>
                    <a:gd name="T14" fmla="*/ 45 w 45"/>
                    <a:gd name="T15" fmla="*/ 74 h 74"/>
                    <a:gd name="T16" fmla="*/ 45 w 45"/>
                    <a:gd name="T17" fmla="*/ 72 h 74"/>
                    <a:gd name="T18" fmla="*/ 41 w 45"/>
                    <a:gd name="T19" fmla="*/ 64 h 74"/>
                    <a:gd name="T20" fmla="*/ 24 w 45"/>
                    <a:gd name="T21" fmla="*/ 44 h 74"/>
                    <a:gd name="T22" fmla="*/ 15 w 45"/>
                    <a:gd name="T23" fmla="*/ 30 h 74"/>
                    <a:gd name="T24" fmla="*/ 4 w 45"/>
                    <a:gd name="T25" fmla="*/ 2 h 74"/>
                    <a:gd name="T26" fmla="*/ 2 w 45"/>
                    <a:gd name="T27" fmla="*/ 0 h 74"/>
                    <a:gd name="T28" fmla="*/ 0 w 45"/>
                    <a:gd name="T29" fmla="*/ 2 h 74"/>
                    <a:gd name="T30" fmla="*/ 13 w 45"/>
                    <a:gd name="T31" fmla="*/ 29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5" h="74">
                      <a:moveTo>
                        <a:pt x="13" y="29"/>
                      </a:moveTo>
                      <a:lnTo>
                        <a:pt x="17" y="34"/>
                      </a:lnTo>
                      <a:lnTo>
                        <a:pt x="22" y="47"/>
                      </a:lnTo>
                      <a:lnTo>
                        <a:pt x="30" y="53"/>
                      </a:lnTo>
                      <a:lnTo>
                        <a:pt x="28" y="57"/>
                      </a:lnTo>
                      <a:lnTo>
                        <a:pt x="34" y="59"/>
                      </a:lnTo>
                      <a:lnTo>
                        <a:pt x="41" y="66"/>
                      </a:lnTo>
                      <a:lnTo>
                        <a:pt x="45" y="74"/>
                      </a:lnTo>
                      <a:lnTo>
                        <a:pt x="45" y="72"/>
                      </a:lnTo>
                      <a:lnTo>
                        <a:pt x="41" y="64"/>
                      </a:lnTo>
                      <a:lnTo>
                        <a:pt x="24" y="44"/>
                      </a:lnTo>
                      <a:lnTo>
                        <a:pt x="15" y="30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13" y="29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</p:grpSp>
          <p:grpSp>
            <p:nvGrpSpPr>
              <p:cNvPr id="116" name="Group 115"/>
              <p:cNvGrpSpPr/>
              <p:nvPr/>
            </p:nvGrpSpPr>
            <p:grpSpPr>
              <a:xfrm>
                <a:off x="4508320" y="2295180"/>
                <a:ext cx="369866" cy="163944"/>
                <a:chOff x="4508320" y="2295180"/>
                <a:chExt cx="369866" cy="163944"/>
              </a:xfrm>
              <a:grpFill/>
            </p:grpSpPr>
            <p:sp>
              <p:nvSpPr>
                <p:cNvPr id="164" name="Freeform 127"/>
                <p:cNvSpPr>
                  <a:spLocks/>
                </p:cNvSpPr>
                <p:nvPr/>
              </p:nvSpPr>
              <p:spPr bwMode="auto">
                <a:xfrm>
                  <a:off x="4508320" y="2295180"/>
                  <a:ext cx="369866" cy="163944"/>
                </a:xfrm>
                <a:custGeom>
                  <a:avLst/>
                  <a:gdLst>
                    <a:gd name="T0" fmla="*/ 295 w 385"/>
                    <a:gd name="T1" fmla="*/ 0 h 188"/>
                    <a:gd name="T2" fmla="*/ 10 w 385"/>
                    <a:gd name="T3" fmla="*/ 116 h 188"/>
                    <a:gd name="T4" fmla="*/ 25 w 385"/>
                    <a:gd name="T5" fmla="*/ 96 h 188"/>
                    <a:gd name="T6" fmla="*/ 40 w 385"/>
                    <a:gd name="T7" fmla="*/ 79 h 188"/>
                    <a:gd name="T8" fmla="*/ 57 w 385"/>
                    <a:gd name="T9" fmla="*/ 60 h 188"/>
                    <a:gd name="T10" fmla="*/ 73 w 385"/>
                    <a:gd name="T11" fmla="*/ 67 h 188"/>
                    <a:gd name="T12" fmla="*/ 90 w 385"/>
                    <a:gd name="T13" fmla="*/ 52 h 188"/>
                    <a:gd name="T14" fmla="*/ 107 w 385"/>
                    <a:gd name="T15" fmla="*/ 43 h 188"/>
                    <a:gd name="T16" fmla="*/ 135 w 385"/>
                    <a:gd name="T17" fmla="*/ 49 h 188"/>
                    <a:gd name="T18" fmla="*/ 139 w 385"/>
                    <a:gd name="T19" fmla="*/ 58 h 188"/>
                    <a:gd name="T20" fmla="*/ 149 w 385"/>
                    <a:gd name="T21" fmla="*/ 75 h 188"/>
                    <a:gd name="T22" fmla="*/ 173 w 385"/>
                    <a:gd name="T23" fmla="*/ 86 h 188"/>
                    <a:gd name="T24" fmla="*/ 188 w 385"/>
                    <a:gd name="T25" fmla="*/ 98 h 188"/>
                    <a:gd name="T26" fmla="*/ 207 w 385"/>
                    <a:gd name="T27" fmla="*/ 105 h 188"/>
                    <a:gd name="T28" fmla="*/ 222 w 385"/>
                    <a:gd name="T29" fmla="*/ 113 h 188"/>
                    <a:gd name="T30" fmla="*/ 214 w 385"/>
                    <a:gd name="T31" fmla="*/ 133 h 188"/>
                    <a:gd name="T32" fmla="*/ 207 w 385"/>
                    <a:gd name="T33" fmla="*/ 148 h 188"/>
                    <a:gd name="T34" fmla="*/ 213 w 385"/>
                    <a:gd name="T35" fmla="*/ 169 h 188"/>
                    <a:gd name="T36" fmla="*/ 226 w 385"/>
                    <a:gd name="T37" fmla="*/ 154 h 188"/>
                    <a:gd name="T38" fmla="*/ 243 w 385"/>
                    <a:gd name="T39" fmla="*/ 173 h 188"/>
                    <a:gd name="T40" fmla="*/ 246 w 385"/>
                    <a:gd name="T41" fmla="*/ 169 h 188"/>
                    <a:gd name="T42" fmla="*/ 267 w 385"/>
                    <a:gd name="T43" fmla="*/ 173 h 188"/>
                    <a:gd name="T44" fmla="*/ 282 w 385"/>
                    <a:gd name="T45" fmla="*/ 178 h 188"/>
                    <a:gd name="T46" fmla="*/ 282 w 385"/>
                    <a:gd name="T47" fmla="*/ 165 h 188"/>
                    <a:gd name="T48" fmla="*/ 258 w 385"/>
                    <a:gd name="T49" fmla="*/ 150 h 188"/>
                    <a:gd name="T50" fmla="*/ 248 w 385"/>
                    <a:gd name="T51" fmla="*/ 126 h 188"/>
                    <a:gd name="T52" fmla="*/ 265 w 385"/>
                    <a:gd name="T53" fmla="*/ 152 h 188"/>
                    <a:gd name="T54" fmla="*/ 278 w 385"/>
                    <a:gd name="T55" fmla="*/ 152 h 188"/>
                    <a:gd name="T56" fmla="*/ 258 w 385"/>
                    <a:gd name="T57" fmla="*/ 116 h 188"/>
                    <a:gd name="T58" fmla="*/ 258 w 385"/>
                    <a:gd name="T59" fmla="*/ 90 h 188"/>
                    <a:gd name="T60" fmla="*/ 261 w 385"/>
                    <a:gd name="T61" fmla="*/ 86 h 188"/>
                    <a:gd name="T62" fmla="*/ 258 w 385"/>
                    <a:gd name="T63" fmla="*/ 75 h 188"/>
                    <a:gd name="T64" fmla="*/ 252 w 385"/>
                    <a:gd name="T65" fmla="*/ 64 h 188"/>
                    <a:gd name="T66" fmla="*/ 258 w 385"/>
                    <a:gd name="T67" fmla="*/ 60 h 188"/>
                    <a:gd name="T68" fmla="*/ 260 w 385"/>
                    <a:gd name="T69" fmla="*/ 43 h 188"/>
                    <a:gd name="T70" fmla="*/ 267 w 385"/>
                    <a:gd name="T71" fmla="*/ 36 h 188"/>
                    <a:gd name="T72" fmla="*/ 280 w 385"/>
                    <a:gd name="T73" fmla="*/ 34 h 188"/>
                    <a:gd name="T74" fmla="*/ 282 w 385"/>
                    <a:gd name="T75" fmla="*/ 20 h 188"/>
                    <a:gd name="T76" fmla="*/ 291 w 385"/>
                    <a:gd name="T77" fmla="*/ 20 h 188"/>
                    <a:gd name="T78" fmla="*/ 293 w 385"/>
                    <a:gd name="T79" fmla="*/ 37 h 188"/>
                    <a:gd name="T80" fmla="*/ 275 w 385"/>
                    <a:gd name="T81" fmla="*/ 49 h 188"/>
                    <a:gd name="T82" fmla="*/ 278 w 385"/>
                    <a:gd name="T83" fmla="*/ 71 h 188"/>
                    <a:gd name="T84" fmla="*/ 282 w 385"/>
                    <a:gd name="T85" fmla="*/ 81 h 188"/>
                    <a:gd name="T86" fmla="*/ 269 w 385"/>
                    <a:gd name="T87" fmla="*/ 101 h 188"/>
                    <a:gd name="T88" fmla="*/ 278 w 385"/>
                    <a:gd name="T89" fmla="*/ 88 h 188"/>
                    <a:gd name="T90" fmla="*/ 286 w 385"/>
                    <a:gd name="T91" fmla="*/ 101 h 188"/>
                    <a:gd name="T92" fmla="*/ 276 w 385"/>
                    <a:gd name="T93" fmla="*/ 105 h 188"/>
                    <a:gd name="T94" fmla="*/ 278 w 385"/>
                    <a:gd name="T95" fmla="*/ 113 h 188"/>
                    <a:gd name="T96" fmla="*/ 291 w 385"/>
                    <a:gd name="T97" fmla="*/ 120 h 188"/>
                    <a:gd name="T98" fmla="*/ 303 w 385"/>
                    <a:gd name="T99" fmla="*/ 126 h 188"/>
                    <a:gd name="T100" fmla="*/ 291 w 385"/>
                    <a:gd name="T101" fmla="*/ 128 h 188"/>
                    <a:gd name="T102" fmla="*/ 293 w 385"/>
                    <a:gd name="T103" fmla="*/ 156 h 188"/>
                    <a:gd name="T104" fmla="*/ 305 w 385"/>
                    <a:gd name="T105" fmla="*/ 158 h 188"/>
                    <a:gd name="T106" fmla="*/ 312 w 385"/>
                    <a:gd name="T107" fmla="*/ 146 h 188"/>
                    <a:gd name="T108" fmla="*/ 322 w 385"/>
                    <a:gd name="T109" fmla="*/ 143 h 188"/>
                    <a:gd name="T110" fmla="*/ 320 w 385"/>
                    <a:gd name="T111" fmla="*/ 165 h 188"/>
                    <a:gd name="T112" fmla="*/ 331 w 385"/>
                    <a:gd name="T113" fmla="*/ 173 h 188"/>
                    <a:gd name="T114" fmla="*/ 329 w 385"/>
                    <a:gd name="T115" fmla="*/ 184 h 188"/>
                    <a:gd name="T116" fmla="*/ 350 w 385"/>
                    <a:gd name="T117" fmla="*/ 184 h 188"/>
                    <a:gd name="T118" fmla="*/ 370 w 385"/>
                    <a:gd name="T119" fmla="*/ 165 h 188"/>
                    <a:gd name="T120" fmla="*/ 382 w 385"/>
                    <a:gd name="T121" fmla="*/ 146 h 188"/>
                    <a:gd name="T122" fmla="*/ 382 w 385"/>
                    <a:gd name="T123" fmla="*/ 124 h 188"/>
                    <a:gd name="T124" fmla="*/ 329 w 385"/>
                    <a:gd name="T125" fmla="*/ 126 h 1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85" h="188">
                      <a:moveTo>
                        <a:pt x="329" y="126"/>
                      </a:moveTo>
                      <a:lnTo>
                        <a:pt x="318" y="79"/>
                      </a:lnTo>
                      <a:lnTo>
                        <a:pt x="295" y="0"/>
                      </a:lnTo>
                      <a:lnTo>
                        <a:pt x="139" y="34"/>
                      </a:lnTo>
                      <a:lnTo>
                        <a:pt x="0" y="60"/>
                      </a:lnTo>
                      <a:lnTo>
                        <a:pt x="10" y="116"/>
                      </a:lnTo>
                      <a:lnTo>
                        <a:pt x="15" y="109"/>
                      </a:lnTo>
                      <a:lnTo>
                        <a:pt x="21" y="103"/>
                      </a:lnTo>
                      <a:lnTo>
                        <a:pt x="25" y="96"/>
                      </a:lnTo>
                      <a:lnTo>
                        <a:pt x="32" y="88"/>
                      </a:lnTo>
                      <a:lnTo>
                        <a:pt x="34" y="83"/>
                      </a:lnTo>
                      <a:lnTo>
                        <a:pt x="40" y="79"/>
                      </a:lnTo>
                      <a:lnTo>
                        <a:pt x="47" y="81"/>
                      </a:lnTo>
                      <a:lnTo>
                        <a:pt x="57" y="67"/>
                      </a:lnTo>
                      <a:lnTo>
                        <a:pt x="57" y="60"/>
                      </a:lnTo>
                      <a:lnTo>
                        <a:pt x="58" y="60"/>
                      </a:lnTo>
                      <a:lnTo>
                        <a:pt x="66" y="66"/>
                      </a:lnTo>
                      <a:lnTo>
                        <a:pt x="73" y="67"/>
                      </a:lnTo>
                      <a:lnTo>
                        <a:pt x="83" y="66"/>
                      </a:lnTo>
                      <a:lnTo>
                        <a:pt x="85" y="60"/>
                      </a:lnTo>
                      <a:lnTo>
                        <a:pt x="90" y="52"/>
                      </a:lnTo>
                      <a:lnTo>
                        <a:pt x="98" y="52"/>
                      </a:lnTo>
                      <a:lnTo>
                        <a:pt x="102" y="45"/>
                      </a:lnTo>
                      <a:lnTo>
                        <a:pt x="107" y="43"/>
                      </a:lnTo>
                      <a:lnTo>
                        <a:pt x="115" y="45"/>
                      </a:lnTo>
                      <a:lnTo>
                        <a:pt x="120" y="51"/>
                      </a:lnTo>
                      <a:lnTo>
                        <a:pt x="135" y="49"/>
                      </a:lnTo>
                      <a:lnTo>
                        <a:pt x="135" y="49"/>
                      </a:lnTo>
                      <a:lnTo>
                        <a:pt x="134" y="56"/>
                      </a:lnTo>
                      <a:lnTo>
                        <a:pt x="139" y="58"/>
                      </a:lnTo>
                      <a:lnTo>
                        <a:pt x="141" y="66"/>
                      </a:lnTo>
                      <a:lnTo>
                        <a:pt x="147" y="71"/>
                      </a:lnTo>
                      <a:lnTo>
                        <a:pt x="149" y="75"/>
                      </a:lnTo>
                      <a:lnTo>
                        <a:pt x="162" y="75"/>
                      </a:lnTo>
                      <a:lnTo>
                        <a:pt x="169" y="79"/>
                      </a:lnTo>
                      <a:lnTo>
                        <a:pt x="173" y="86"/>
                      </a:lnTo>
                      <a:lnTo>
                        <a:pt x="171" y="92"/>
                      </a:lnTo>
                      <a:lnTo>
                        <a:pt x="179" y="98"/>
                      </a:lnTo>
                      <a:lnTo>
                        <a:pt x="188" y="98"/>
                      </a:lnTo>
                      <a:lnTo>
                        <a:pt x="196" y="99"/>
                      </a:lnTo>
                      <a:lnTo>
                        <a:pt x="199" y="103"/>
                      </a:lnTo>
                      <a:lnTo>
                        <a:pt x="207" y="105"/>
                      </a:lnTo>
                      <a:lnTo>
                        <a:pt x="214" y="101"/>
                      </a:lnTo>
                      <a:lnTo>
                        <a:pt x="222" y="107"/>
                      </a:lnTo>
                      <a:lnTo>
                        <a:pt x="222" y="113"/>
                      </a:lnTo>
                      <a:lnTo>
                        <a:pt x="218" y="118"/>
                      </a:lnTo>
                      <a:lnTo>
                        <a:pt x="220" y="126"/>
                      </a:lnTo>
                      <a:lnTo>
                        <a:pt x="214" y="133"/>
                      </a:lnTo>
                      <a:lnTo>
                        <a:pt x="213" y="141"/>
                      </a:lnTo>
                      <a:lnTo>
                        <a:pt x="209" y="146"/>
                      </a:lnTo>
                      <a:lnTo>
                        <a:pt x="207" y="148"/>
                      </a:lnTo>
                      <a:lnTo>
                        <a:pt x="205" y="154"/>
                      </a:lnTo>
                      <a:lnTo>
                        <a:pt x="207" y="161"/>
                      </a:lnTo>
                      <a:lnTo>
                        <a:pt x="213" y="169"/>
                      </a:lnTo>
                      <a:lnTo>
                        <a:pt x="218" y="161"/>
                      </a:lnTo>
                      <a:lnTo>
                        <a:pt x="218" y="156"/>
                      </a:lnTo>
                      <a:lnTo>
                        <a:pt x="226" y="154"/>
                      </a:lnTo>
                      <a:lnTo>
                        <a:pt x="229" y="161"/>
                      </a:lnTo>
                      <a:lnTo>
                        <a:pt x="235" y="167"/>
                      </a:lnTo>
                      <a:lnTo>
                        <a:pt x="243" y="173"/>
                      </a:lnTo>
                      <a:lnTo>
                        <a:pt x="243" y="165"/>
                      </a:lnTo>
                      <a:lnTo>
                        <a:pt x="243" y="161"/>
                      </a:lnTo>
                      <a:lnTo>
                        <a:pt x="246" y="169"/>
                      </a:lnTo>
                      <a:lnTo>
                        <a:pt x="252" y="175"/>
                      </a:lnTo>
                      <a:lnTo>
                        <a:pt x="260" y="173"/>
                      </a:lnTo>
                      <a:lnTo>
                        <a:pt x="267" y="173"/>
                      </a:lnTo>
                      <a:lnTo>
                        <a:pt x="273" y="180"/>
                      </a:lnTo>
                      <a:lnTo>
                        <a:pt x="275" y="178"/>
                      </a:lnTo>
                      <a:lnTo>
                        <a:pt x="282" y="178"/>
                      </a:lnTo>
                      <a:lnTo>
                        <a:pt x="288" y="184"/>
                      </a:lnTo>
                      <a:lnTo>
                        <a:pt x="290" y="178"/>
                      </a:lnTo>
                      <a:lnTo>
                        <a:pt x="282" y="165"/>
                      </a:lnTo>
                      <a:lnTo>
                        <a:pt x="275" y="161"/>
                      </a:lnTo>
                      <a:lnTo>
                        <a:pt x="267" y="156"/>
                      </a:lnTo>
                      <a:lnTo>
                        <a:pt x="258" y="150"/>
                      </a:lnTo>
                      <a:lnTo>
                        <a:pt x="254" y="145"/>
                      </a:lnTo>
                      <a:lnTo>
                        <a:pt x="248" y="131"/>
                      </a:lnTo>
                      <a:lnTo>
                        <a:pt x="248" y="126"/>
                      </a:lnTo>
                      <a:lnTo>
                        <a:pt x="250" y="133"/>
                      </a:lnTo>
                      <a:lnTo>
                        <a:pt x="258" y="146"/>
                      </a:lnTo>
                      <a:lnTo>
                        <a:pt x="265" y="152"/>
                      </a:lnTo>
                      <a:lnTo>
                        <a:pt x="271" y="154"/>
                      </a:lnTo>
                      <a:lnTo>
                        <a:pt x="275" y="158"/>
                      </a:lnTo>
                      <a:lnTo>
                        <a:pt x="278" y="152"/>
                      </a:lnTo>
                      <a:lnTo>
                        <a:pt x="265" y="139"/>
                      </a:lnTo>
                      <a:lnTo>
                        <a:pt x="261" y="124"/>
                      </a:lnTo>
                      <a:lnTo>
                        <a:pt x="258" y="116"/>
                      </a:lnTo>
                      <a:lnTo>
                        <a:pt x="260" y="111"/>
                      </a:lnTo>
                      <a:lnTo>
                        <a:pt x="258" y="103"/>
                      </a:lnTo>
                      <a:lnTo>
                        <a:pt x="258" y="90"/>
                      </a:lnTo>
                      <a:lnTo>
                        <a:pt x="252" y="86"/>
                      </a:lnTo>
                      <a:lnTo>
                        <a:pt x="254" y="86"/>
                      </a:lnTo>
                      <a:lnTo>
                        <a:pt x="261" y="86"/>
                      </a:lnTo>
                      <a:lnTo>
                        <a:pt x="263" y="86"/>
                      </a:lnTo>
                      <a:lnTo>
                        <a:pt x="258" y="83"/>
                      </a:lnTo>
                      <a:lnTo>
                        <a:pt x="258" y="75"/>
                      </a:lnTo>
                      <a:lnTo>
                        <a:pt x="243" y="66"/>
                      </a:lnTo>
                      <a:lnTo>
                        <a:pt x="248" y="64"/>
                      </a:lnTo>
                      <a:lnTo>
                        <a:pt x="252" y="64"/>
                      </a:lnTo>
                      <a:lnTo>
                        <a:pt x="258" y="64"/>
                      </a:lnTo>
                      <a:lnTo>
                        <a:pt x="252" y="58"/>
                      </a:lnTo>
                      <a:lnTo>
                        <a:pt x="258" y="60"/>
                      </a:lnTo>
                      <a:lnTo>
                        <a:pt x="258" y="51"/>
                      </a:lnTo>
                      <a:lnTo>
                        <a:pt x="258" y="47"/>
                      </a:lnTo>
                      <a:lnTo>
                        <a:pt x="260" y="43"/>
                      </a:lnTo>
                      <a:lnTo>
                        <a:pt x="265" y="51"/>
                      </a:lnTo>
                      <a:lnTo>
                        <a:pt x="265" y="39"/>
                      </a:lnTo>
                      <a:lnTo>
                        <a:pt x="267" y="36"/>
                      </a:lnTo>
                      <a:lnTo>
                        <a:pt x="269" y="43"/>
                      </a:lnTo>
                      <a:lnTo>
                        <a:pt x="275" y="41"/>
                      </a:lnTo>
                      <a:lnTo>
                        <a:pt x="280" y="34"/>
                      </a:lnTo>
                      <a:lnTo>
                        <a:pt x="276" y="26"/>
                      </a:lnTo>
                      <a:lnTo>
                        <a:pt x="276" y="22"/>
                      </a:lnTo>
                      <a:lnTo>
                        <a:pt x="282" y="20"/>
                      </a:lnTo>
                      <a:lnTo>
                        <a:pt x="288" y="19"/>
                      </a:lnTo>
                      <a:lnTo>
                        <a:pt x="286" y="26"/>
                      </a:lnTo>
                      <a:lnTo>
                        <a:pt x="291" y="20"/>
                      </a:lnTo>
                      <a:lnTo>
                        <a:pt x="293" y="22"/>
                      </a:lnTo>
                      <a:lnTo>
                        <a:pt x="284" y="37"/>
                      </a:lnTo>
                      <a:lnTo>
                        <a:pt x="293" y="37"/>
                      </a:lnTo>
                      <a:lnTo>
                        <a:pt x="288" y="41"/>
                      </a:lnTo>
                      <a:lnTo>
                        <a:pt x="280" y="43"/>
                      </a:lnTo>
                      <a:lnTo>
                        <a:pt x="275" y="49"/>
                      </a:lnTo>
                      <a:lnTo>
                        <a:pt x="271" y="69"/>
                      </a:lnTo>
                      <a:lnTo>
                        <a:pt x="276" y="77"/>
                      </a:lnTo>
                      <a:lnTo>
                        <a:pt x="278" y="71"/>
                      </a:lnTo>
                      <a:lnTo>
                        <a:pt x="282" y="71"/>
                      </a:lnTo>
                      <a:lnTo>
                        <a:pt x="282" y="77"/>
                      </a:lnTo>
                      <a:lnTo>
                        <a:pt x="282" y="81"/>
                      </a:lnTo>
                      <a:lnTo>
                        <a:pt x="276" y="86"/>
                      </a:lnTo>
                      <a:lnTo>
                        <a:pt x="269" y="88"/>
                      </a:lnTo>
                      <a:lnTo>
                        <a:pt x="269" y="101"/>
                      </a:lnTo>
                      <a:lnTo>
                        <a:pt x="271" y="96"/>
                      </a:lnTo>
                      <a:lnTo>
                        <a:pt x="276" y="90"/>
                      </a:lnTo>
                      <a:lnTo>
                        <a:pt x="278" y="88"/>
                      </a:lnTo>
                      <a:lnTo>
                        <a:pt x="284" y="96"/>
                      </a:lnTo>
                      <a:lnTo>
                        <a:pt x="290" y="96"/>
                      </a:lnTo>
                      <a:lnTo>
                        <a:pt x="286" y="101"/>
                      </a:lnTo>
                      <a:lnTo>
                        <a:pt x="290" y="109"/>
                      </a:lnTo>
                      <a:lnTo>
                        <a:pt x="282" y="103"/>
                      </a:lnTo>
                      <a:lnTo>
                        <a:pt x="276" y="105"/>
                      </a:lnTo>
                      <a:lnTo>
                        <a:pt x="275" y="113"/>
                      </a:lnTo>
                      <a:lnTo>
                        <a:pt x="278" y="120"/>
                      </a:lnTo>
                      <a:lnTo>
                        <a:pt x="278" y="113"/>
                      </a:lnTo>
                      <a:lnTo>
                        <a:pt x="286" y="111"/>
                      </a:lnTo>
                      <a:lnTo>
                        <a:pt x="290" y="113"/>
                      </a:lnTo>
                      <a:lnTo>
                        <a:pt x="291" y="120"/>
                      </a:lnTo>
                      <a:lnTo>
                        <a:pt x="301" y="122"/>
                      </a:lnTo>
                      <a:lnTo>
                        <a:pt x="307" y="120"/>
                      </a:lnTo>
                      <a:lnTo>
                        <a:pt x="303" y="126"/>
                      </a:lnTo>
                      <a:lnTo>
                        <a:pt x="286" y="124"/>
                      </a:lnTo>
                      <a:lnTo>
                        <a:pt x="284" y="131"/>
                      </a:lnTo>
                      <a:lnTo>
                        <a:pt x="291" y="128"/>
                      </a:lnTo>
                      <a:lnTo>
                        <a:pt x="288" y="141"/>
                      </a:lnTo>
                      <a:lnTo>
                        <a:pt x="288" y="148"/>
                      </a:lnTo>
                      <a:lnTo>
                        <a:pt x="293" y="156"/>
                      </a:lnTo>
                      <a:lnTo>
                        <a:pt x="291" y="148"/>
                      </a:lnTo>
                      <a:lnTo>
                        <a:pt x="299" y="152"/>
                      </a:lnTo>
                      <a:lnTo>
                        <a:pt x="305" y="158"/>
                      </a:lnTo>
                      <a:lnTo>
                        <a:pt x="312" y="160"/>
                      </a:lnTo>
                      <a:lnTo>
                        <a:pt x="310" y="154"/>
                      </a:lnTo>
                      <a:lnTo>
                        <a:pt x="312" y="146"/>
                      </a:lnTo>
                      <a:lnTo>
                        <a:pt x="312" y="154"/>
                      </a:lnTo>
                      <a:lnTo>
                        <a:pt x="316" y="156"/>
                      </a:lnTo>
                      <a:lnTo>
                        <a:pt x="322" y="143"/>
                      </a:lnTo>
                      <a:lnTo>
                        <a:pt x="322" y="156"/>
                      </a:lnTo>
                      <a:lnTo>
                        <a:pt x="325" y="158"/>
                      </a:lnTo>
                      <a:lnTo>
                        <a:pt x="320" y="165"/>
                      </a:lnTo>
                      <a:lnTo>
                        <a:pt x="322" y="171"/>
                      </a:lnTo>
                      <a:lnTo>
                        <a:pt x="327" y="167"/>
                      </a:lnTo>
                      <a:lnTo>
                        <a:pt x="331" y="173"/>
                      </a:lnTo>
                      <a:lnTo>
                        <a:pt x="337" y="169"/>
                      </a:lnTo>
                      <a:lnTo>
                        <a:pt x="335" y="177"/>
                      </a:lnTo>
                      <a:lnTo>
                        <a:pt x="329" y="184"/>
                      </a:lnTo>
                      <a:lnTo>
                        <a:pt x="329" y="188"/>
                      </a:lnTo>
                      <a:lnTo>
                        <a:pt x="344" y="184"/>
                      </a:lnTo>
                      <a:lnTo>
                        <a:pt x="350" y="184"/>
                      </a:lnTo>
                      <a:lnTo>
                        <a:pt x="355" y="177"/>
                      </a:lnTo>
                      <a:lnTo>
                        <a:pt x="370" y="171"/>
                      </a:lnTo>
                      <a:lnTo>
                        <a:pt x="370" y="165"/>
                      </a:lnTo>
                      <a:lnTo>
                        <a:pt x="374" y="158"/>
                      </a:lnTo>
                      <a:lnTo>
                        <a:pt x="378" y="145"/>
                      </a:lnTo>
                      <a:lnTo>
                        <a:pt x="382" y="146"/>
                      </a:lnTo>
                      <a:lnTo>
                        <a:pt x="385" y="133"/>
                      </a:lnTo>
                      <a:lnTo>
                        <a:pt x="378" y="126"/>
                      </a:lnTo>
                      <a:lnTo>
                        <a:pt x="382" y="124"/>
                      </a:lnTo>
                      <a:lnTo>
                        <a:pt x="384" y="122"/>
                      </a:lnTo>
                      <a:lnTo>
                        <a:pt x="335" y="133"/>
                      </a:lnTo>
                      <a:lnTo>
                        <a:pt x="329" y="12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65" name="Freeform 128"/>
                <p:cNvSpPr>
                  <a:spLocks/>
                </p:cNvSpPr>
                <p:nvPr/>
              </p:nvSpPr>
              <p:spPr bwMode="auto">
                <a:xfrm>
                  <a:off x="4707183" y="2383256"/>
                  <a:ext cx="14410" cy="14825"/>
                </a:xfrm>
                <a:custGeom>
                  <a:avLst/>
                  <a:gdLst>
                    <a:gd name="T0" fmla="*/ 15 w 15"/>
                    <a:gd name="T1" fmla="*/ 6 h 17"/>
                    <a:gd name="T2" fmla="*/ 7 w 15"/>
                    <a:gd name="T3" fmla="*/ 0 h 17"/>
                    <a:gd name="T4" fmla="*/ 0 w 15"/>
                    <a:gd name="T5" fmla="*/ 4 h 17"/>
                    <a:gd name="T6" fmla="*/ 6 w 15"/>
                    <a:gd name="T7" fmla="*/ 8 h 17"/>
                    <a:gd name="T8" fmla="*/ 9 w 15"/>
                    <a:gd name="T9" fmla="*/ 12 h 17"/>
                    <a:gd name="T10" fmla="*/ 11 w 15"/>
                    <a:gd name="T11" fmla="*/ 17 h 17"/>
                    <a:gd name="T12" fmla="*/ 15 w 15"/>
                    <a:gd name="T13" fmla="*/ 12 h 17"/>
                    <a:gd name="T14" fmla="*/ 15 w 15"/>
                    <a:gd name="T15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7">
                      <a:moveTo>
                        <a:pt x="15" y="6"/>
                      </a:moveTo>
                      <a:lnTo>
                        <a:pt x="7" y="0"/>
                      </a:lnTo>
                      <a:lnTo>
                        <a:pt x="0" y="4"/>
                      </a:lnTo>
                      <a:lnTo>
                        <a:pt x="6" y="8"/>
                      </a:lnTo>
                      <a:lnTo>
                        <a:pt x="9" y="12"/>
                      </a:lnTo>
                      <a:lnTo>
                        <a:pt x="11" y="17"/>
                      </a:lnTo>
                      <a:lnTo>
                        <a:pt x="15" y="12"/>
                      </a:lnTo>
                      <a:lnTo>
                        <a:pt x="15" y="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66" name="Freeform 129"/>
                <p:cNvSpPr>
                  <a:spLocks/>
                </p:cNvSpPr>
                <p:nvPr/>
              </p:nvSpPr>
              <p:spPr bwMode="auto">
                <a:xfrm>
                  <a:off x="4707183" y="2383256"/>
                  <a:ext cx="14410" cy="14825"/>
                </a:xfrm>
                <a:custGeom>
                  <a:avLst/>
                  <a:gdLst>
                    <a:gd name="T0" fmla="*/ 15 w 15"/>
                    <a:gd name="T1" fmla="*/ 6 h 17"/>
                    <a:gd name="T2" fmla="*/ 7 w 15"/>
                    <a:gd name="T3" fmla="*/ 0 h 17"/>
                    <a:gd name="T4" fmla="*/ 0 w 15"/>
                    <a:gd name="T5" fmla="*/ 4 h 17"/>
                    <a:gd name="T6" fmla="*/ 6 w 15"/>
                    <a:gd name="T7" fmla="*/ 8 h 17"/>
                    <a:gd name="T8" fmla="*/ 9 w 15"/>
                    <a:gd name="T9" fmla="*/ 12 h 17"/>
                    <a:gd name="T10" fmla="*/ 11 w 15"/>
                    <a:gd name="T11" fmla="*/ 17 h 17"/>
                    <a:gd name="T12" fmla="*/ 15 w 15"/>
                    <a:gd name="T13" fmla="*/ 12 h 17"/>
                    <a:gd name="T14" fmla="*/ 15 w 15"/>
                    <a:gd name="T15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7">
                      <a:moveTo>
                        <a:pt x="15" y="6"/>
                      </a:moveTo>
                      <a:lnTo>
                        <a:pt x="7" y="0"/>
                      </a:lnTo>
                      <a:lnTo>
                        <a:pt x="0" y="4"/>
                      </a:lnTo>
                      <a:lnTo>
                        <a:pt x="6" y="8"/>
                      </a:lnTo>
                      <a:lnTo>
                        <a:pt x="9" y="12"/>
                      </a:lnTo>
                      <a:lnTo>
                        <a:pt x="11" y="17"/>
                      </a:lnTo>
                      <a:lnTo>
                        <a:pt x="15" y="12"/>
                      </a:lnTo>
                      <a:lnTo>
                        <a:pt x="15" y="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67" name="Freeform 140"/>
                <p:cNvSpPr>
                  <a:spLocks/>
                </p:cNvSpPr>
                <p:nvPr/>
              </p:nvSpPr>
              <p:spPr bwMode="auto">
                <a:xfrm>
                  <a:off x="4865697" y="2440811"/>
                  <a:ext cx="9607" cy="18313"/>
                </a:xfrm>
                <a:custGeom>
                  <a:avLst/>
                  <a:gdLst>
                    <a:gd name="T0" fmla="*/ 4 w 10"/>
                    <a:gd name="T1" fmla="*/ 8 h 21"/>
                    <a:gd name="T2" fmla="*/ 4 w 10"/>
                    <a:gd name="T3" fmla="*/ 15 h 21"/>
                    <a:gd name="T4" fmla="*/ 0 w 10"/>
                    <a:gd name="T5" fmla="*/ 21 h 21"/>
                    <a:gd name="T6" fmla="*/ 6 w 10"/>
                    <a:gd name="T7" fmla="*/ 15 h 21"/>
                    <a:gd name="T8" fmla="*/ 10 w 10"/>
                    <a:gd name="T9" fmla="*/ 0 h 21"/>
                    <a:gd name="T10" fmla="*/ 8 w 10"/>
                    <a:gd name="T11" fmla="*/ 2 h 21"/>
                    <a:gd name="T12" fmla="*/ 4 w 10"/>
                    <a:gd name="T1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21">
                      <a:moveTo>
                        <a:pt x="4" y="8"/>
                      </a:moveTo>
                      <a:lnTo>
                        <a:pt x="4" y="15"/>
                      </a:lnTo>
                      <a:lnTo>
                        <a:pt x="0" y="21"/>
                      </a:lnTo>
                      <a:lnTo>
                        <a:pt x="6" y="15"/>
                      </a:lnTo>
                      <a:lnTo>
                        <a:pt x="10" y="0"/>
                      </a:lnTo>
                      <a:lnTo>
                        <a:pt x="8" y="2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68" name="Freeform 141"/>
                <p:cNvSpPr>
                  <a:spLocks/>
                </p:cNvSpPr>
                <p:nvPr/>
              </p:nvSpPr>
              <p:spPr bwMode="auto">
                <a:xfrm>
                  <a:off x="4865697" y="2440811"/>
                  <a:ext cx="9607" cy="18313"/>
                </a:xfrm>
                <a:custGeom>
                  <a:avLst/>
                  <a:gdLst>
                    <a:gd name="T0" fmla="*/ 4 w 10"/>
                    <a:gd name="T1" fmla="*/ 8 h 21"/>
                    <a:gd name="T2" fmla="*/ 4 w 10"/>
                    <a:gd name="T3" fmla="*/ 15 h 21"/>
                    <a:gd name="T4" fmla="*/ 0 w 10"/>
                    <a:gd name="T5" fmla="*/ 21 h 21"/>
                    <a:gd name="T6" fmla="*/ 6 w 10"/>
                    <a:gd name="T7" fmla="*/ 15 h 21"/>
                    <a:gd name="T8" fmla="*/ 10 w 10"/>
                    <a:gd name="T9" fmla="*/ 0 h 21"/>
                    <a:gd name="T10" fmla="*/ 8 w 10"/>
                    <a:gd name="T11" fmla="*/ 2 h 21"/>
                    <a:gd name="T12" fmla="*/ 4 w 10"/>
                    <a:gd name="T1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21">
                      <a:moveTo>
                        <a:pt x="4" y="8"/>
                      </a:moveTo>
                      <a:lnTo>
                        <a:pt x="4" y="15"/>
                      </a:lnTo>
                      <a:lnTo>
                        <a:pt x="0" y="21"/>
                      </a:lnTo>
                      <a:lnTo>
                        <a:pt x="6" y="15"/>
                      </a:lnTo>
                      <a:lnTo>
                        <a:pt x="10" y="0"/>
                      </a:lnTo>
                      <a:lnTo>
                        <a:pt x="8" y="2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69" name="Freeform 142"/>
                <p:cNvSpPr>
                  <a:spLocks/>
                </p:cNvSpPr>
                <p:nvPr/>
              </p:nvSpPr>
              <p:spPr bwMode="auto">
                <a:xfrm>
                  <a:off x="4873382" y="2416393"/>
                  <a:ext cx="4803" cy="26161"/>
                </a:xfrm>
                <a:custGeom>
                  <a:avLst/>
                  <a:gdLst>
                    <a:gd name="T0" fmla="*/ 0 w 5"/>
                    <a:gd name="T1" fmla="*/ 30 h 30"/>
                    <a:gd name="T2" fmla="*/ 2 w 5"/>
                    <a:gd name="T3" fmla="*/ 28 h 30"/>
                    <a:gd name="T4" fmla="*/ 4 w 5"/>
                    <a:gd name="T5" fmla="*/ 21 h 30"/>
                    <a:gd name="T6" fmla="*/ 5 w 5"/>
                    <a:gd name="T7" fmla="*/ 0 h 30"/>
                    <a:gd name="T8" fmla="*/ 4 w 5"/>
                    <a:gd name="T9" fmla="*/ 7 h 30"/>
                    <a:gd name="T10" fmla="*/ 0 w 5"/>
                    <a:gd name="T11" fmla="*/ 3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30">
                      <a:moveTo>
                        <a:pt x="0" y="30"/>
                      </a:moveTo>
                      <a:lnTo>
                        <a:pt x="2" y="28"/>
                      </a:lnTo>
                      <a:lnTo>
                        <a:pt x="4" y="21"/>
                      </a:lnTo>
                      <a:lnTo>
                        <a:pt x="5" y="0"/>
                      </a:lnTo>
                      <a:lnTo>
                        <a:pt x="4" y="7"/>
                      </a:lnTo>
                      <a:lnTo>
                        <a:pt x="0" y="3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70" name="Freeform 143"/>
                <p:cNvSpPr>
                  <a:spLocks/>
                </p:cNvSpPr>
                <p:nvPr/>
              </p:nvSpPr>
              <p:spPr bwMode="auto">
                <a:xfrm>
                  <a:off x="4873382" y="2416393"/>
                  <a:ext cx="4803" cy="26161"/>
                </a:xfrm>
                <a:custGeom>
                  <a:avLst/>
                  <a:gdLst>
                    <a:gd name="T0" fmla="*/ 0 w 5"/>
                    <a:gd name="T1" fmla="*/ 30 h 30"/>
                    <a:gd name="T2" fmla="*/ 2 w 5"/>
                    <a:gd name="T3" fmla="*/ 28 h 30"/>
                    <a:gd name="T4" fmla="*/ 4 w 5"/>
                    <a:gd name="T5" fmla="*/ 21 h 30"/>
                    <a:gd name="T6" fmla="*/ 5 w 5"/>
                    <a:gd name="T7" fmla="*/ 0 h 30"/>
                    <a:gd name="T8" fmla="*/ 4 w 5"/>
                    <a:gd name="T9" fmla="*/ 7 h 30"/>
                    <a:gd name="T10" fmla="*/ 0 w 5"/>
                    <a:gd name="T11" fmla="*/ 3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30">
                      <a:moveTo>
                        <a:pt x="0" y="30"/>
                      </a:moveTo>
                      <a:lnTo>
                        <a:pt x="2" y="28"/>
                      </a:lnTo>
                      <a:lnTo>
                        <a:pt x="4" y="21"/>
                      </a:lnTo>
                      <a:lnTo>
                        <a:pt x="5" y="0"/>
                      </a:lnTo>
                      <a:lnTo>
                        <a:pt x="4" y="7"/>
                      </a:lnTo>
                      <a:lnTo>
                        <a:pt x="0" y="3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</p:grpSp>
          <p:sp>
            <p:nvSpPr>
              <p:cNvPr id="117" name="Freeform 145"/>
              <p:cNvSpPr>
                <a:spLocks/>
              </p:cNvSpPr>
              <p:nvPr/>
            </p:nvSpPr>
            <p:spPr bwMode="auto">
              <a:xfrm>
                <a:off x="4910849" y="2017871"/>
                <a:ext cx="141221" cy="124702"/>
              </a:xfrm>
              <a:custGeom>
                <a:avLst/>
                <a:gdLst>
                  <a:gd name="T0" fmla="*/ 145 w 147"/>
                  <a:gd name="T1" fmla="*/ 68 h 143"/>
                  <a:gd name="T2" fmla="*/ 147 w 147"/>
                  <a:gd name="T3" fmla="*/ 62 h 143"/>
                  <a:gd name="T4" fmla="*/ 145 w 147"/>
                  <a:gd name="T5" fmla="*/ 55 h 143"/>
                  <a:gd name="T6" fmla="*/ 130 w 147"/>
                  <a:gd name="T7" fmla="*/ 0 h 143"/>
                  <a:gd name="T8" fmla="*/ 126 w 147"/>
                  <a:gd name="T9" fmla="*/ 0 h 143"/>
                  <a:gd name="T10" fmla="*/ 117 w 147"/>
                  <a:gd name="T11" fmla="*/ 2 h 143"/>
                  <a:gd name="T12" fmla="*/ 77 w 147"/>
                  <a:gd name="T13" fmla="*/ 11 h 143"/>
                  <a:gd name="T14" fmla="*/ 70 w 147"/>
                  <a:gd name="T15" fmla="*/ 15 h 143"/>
                  <a:gd name="T16" fmla="*/ 66 w 147"/>
                  <a:gd name="T17" fmla="*/ 15 h 143"/>
                  <a:gd name="T18" fmla="*/ 53 w 147"/>
                  <a:gd name="T19" fmla="*/ 19 h 143"/>
                  <a:gd name="T20" fmla="*/ 45 w 147"/>
                  <a:gd name="T21" fmla="*/ 19 h 143"/>
                  <a:gd name="T22" fmla="*/ 0 w 147"/>
                  <a:gd name="T23" fmla="*/ 30 h 143"/>
                  <a:gd name="T24" fmla="*/ 13 w 147"/>
                  <a:gd name="T25" fmla="*/ 107 h 143"/>
                  <a:gd name="T26" fmla="*/ 19 w 147"/>
                  <a:gd name="T27" fmla="*/ 115 h 143"/>
                  <a:gd name="T28" fmla="*/ 19 w 147"/>
                  <a:gd name="T29" fmla="*/ 120 h 143"/>
                  <a:gd name="T30" fmla="*/ 8 w 147"/>
                  <a:gd name="T31" fmla="*/ 132 h 143"/>
                  <a:gd name="T32" fmla="*/ 8 w 147"/>
                  <a:gd name="T33" fmla="*/ 135 h 143"/>
                  <a:gd name="T34" fmla="*/ 13 w 147"/>
                  <a:gd name="T35" fmla="*/ 143 h 143"/>
                  <a:gd name="T36" fmla="*/ 21 w 147"/>
                  <a:gd name="T37" fmla="*/ 139 h 143"/>
                  <a:gd name="T38" fmla="*/ 34 w 147"/>
                  <a:gd name="T39" fmla="*/ 126 h 143"/>
                  <a:gd name="T40" fmla="*/ 42 w 147"/>
                  <a:gd name="T41" fmla="*/ 122 h 143"/>
                  <a:gd name="T42" fmla="*/ 45 w 147"/>
                  <a:gd name="T43" fmla="*/ 115 h 143"/>
                  <a:gd name="T44" fmla="*/ 49 w 147"/>
                  <a:gd name="T45" fmla="*/ 117 h 143"/>
                  <a:gd name="T46" fmla="*/ 60 w 147"/>
                  <a:gd name="T47" fmla="*/ 103 h 143"/>
                  <a:gd name="T48" fmla="*/ 68 w 147"/>
                  <a:gd name="T49" fmla="*/ 102 h 143"/>
                  <a:gd name="T50" fmla="*/ 74 w 147"/>
                  <a:gd name="T51" fmla="*/ 98 h 143"/>
                  <a:gd name="T52" fmla="*/ 81 w 147"/>
                  <a:gd name="T53" fmla="*/ 98 h 143"/>
                  <a:gd name="T54" fmla="*/ 85 w 147"/>
                  <a:gd name="T55" fmla="*/ 94 h 143"/>
                  <a:gd name="T56" fmla="*/ 106 w 147"/>
                  <a:gd name="T57" fmla="*/ 90 h 143"/>
                  <a:gd name="T58" fmla="*/ 106 w 147"/>
                  <a:gd name="T59" fmla="*/ 85 h 143"/>
                  <a:gd name="T60" fmla="*/ 104 w 147"/>
                  <a:gd name="T61" fmla="*/ 81 h 143"/>
                  <a:gd name="T62" fmla="*/ 107 w 147"/>
                  <a:gd name="T63" fmla="*/ 81 h 143"/>
                  <a:gd name="T64" fmla="*/ 107 w 147"/>
                  <a:gd name="T65" fmla="*/ 85 h 143"/>
                  <a:gd name="T66" fmla="*/ 115 w 147"/>
                  <a:gd name="T67" fmla="*/ 85 h 143"/>
                  <a:gd name="T68" fmla="*/ 128 w 147"/>
                  <a:gd name="T69" fmla="*/ 77 h 143"/>
                  <a:gd name="T70" fmla="*/ 141 w 147"/>
                  <a:gd name="T71" fmla="*/ 72 h 143"/>
                  <a:gd name="T72" fmla="*/ 147 w 147"/>
                  <a:gd name="T73" fmla="*/ 73 h 143"/>
                  <a:gd name="T74" fmla="*/ 145 w 147"/>
                  <a:gd name="T75" fmla="*/ 70 h 143"/>
                  <a:gd name="T76" fmla="*/ 145 w 147"/>
                  <a:gd name="T77" fmla="*/ 68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47" h="143">
                    <a:moveTo>
                      <a:pt x="145" y="68"/>
                    </a:moveTo>
                    <a:lnTo>
                      <a:pt x="147" y="62"/>
                    </a:lnTo>
                    <a:lnTo>
                      <a:pt x="145" y="55"/>
                    </a:lnTo>
                    <a:lnTo>
                      <a:pt x="130" y="0"/>
                    </a:lnTo>
                    <a:lnTo>
                      <a:pt x="126" y="0"/>
                    </a:lnTo>
                    <a:lnTo>
                      <a:pt x="117" y="2"/>
                    </a:lnTo>
                    <a:lnTo>
                      <a:pt x="77" y="11"/>
                    </a:lnTo>
                    <a:lnTo>
                      <a:pt x="70" y="15"/>
                    </a:lnTo>
                    <a:lnTo>
                      <a:pt x="66" y="15"/>
                    </a:lnTo>
                    <a:lnTo>
                      <a:pt x="53" y="19"/>
                    </a:lnTo>
                    <a:lnTo>
                      <a:pt x="45" y="19"/>
                    </a:lnTo>
                    <a:lnTo>
                      <a:pt x="0" y="30"/>
                    </a:lnTo>
                    <a:lnTo>
                      <a:pt x="13" y="107"/>
                    </a:lnTo>
                    <a:lnTo>
                      <a:pt x="19" y="115"/>
                    </a:lnTo>
                    <a:lnTo>
                      <a:pt x="19" y="120"/>
                    </a:lnTo>
                    <a:lnTo>
                      <a:pt x="8" y="132"/>
                    </a:lnTo>
                    <a:lnTo>
                      <a:pt x="8" y="135"/>
                    </a:lnTo>
                    <a:lnTo>
                      <a:pt x="13" y="143"/>
                    </a:lnTo>
                    <a:lnTo>
                      <a:pt x="21" y="139"/>
                    </a:lnTo>
                    <a:lnTo>
                      <a:pt x="34" y="126"/>
                    </a:lnTo>
                    <a:lnTo>
                      <a:pt x="42" y="122"/>
                    </a:lnTo>
                    <a:lnTo>
                      <a:pt x="45" y="115"/>
                    </a:lnTo>
                    <a:lnTo>
                      <a:pt x="49" y="117"/>
                    </a:lnTo>
                    <a:lnTo>
                      <a:pt x="60" y="103"/>
                    </a:lnTo>
                    <a:lnTo>
                      <a:pt x="68" y="102"/>
                    </a:lnTo>
                    <a:lnTo>
                      <a:pt x="74" y="98"/>
                    </a:lnTo>
                    <a:lnTo>
                      <a:pt x="81" y="98"/>
                    </a:lnTo>
                    <a:lnTo>
                      <a:pt x="85" y="94"/>
                    </a:lnTo>
                    <a:lnTo>
                      <a:pt x="106" y="90"/>
                    </a:lnTo>
                    <a:lnTo>
                      <a:pt x="106" y="85"/>
                    </a:lnTo>
                    <a:lnTo>
                      <a:pt x="104" y="81"/>
                    </a:lnTo>
                    <a:lnTo>
                      <a:pt x="107" y="81"/>
                    </a:lnTo>
                    <a:lnTo>
                      <a:pt x="107" y="85"/>
                    </a:lnTo>
                    <a:lnTo>
                      <a:pt x="115" y="85"/>
                    </a:lnTo>
                    <a:lnTo>
                      <a:pt x="128" y="77"/>
                    </a:lnTo>
                    <a:lnTo>
                      <a:pt x="141" y="72"/>
                    </a:lnTo>
                    <a:lnTo>
                      <a:pt x="147" y="73"/>
                    </a:lnTo>
                    <a:lnTo>
                      <a:pt x="145" y="70"/>
                    </a:lnTo>
                    <a:lnTo>
                      <a:pt x="145" y="6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118" name="Freeform 146"/>
              <p:cNvSpPr>
                <a:spLocks/>
              </p:cNvSpPr>
              <p:nvPr/>
            </p:nvSpPr>
            <p:spPr bwMode="auto">
              <a:xfrm>
                <a:off x="4951198" y="1706552"/>
                <a:ext cx="137379" cy="258996"/>
              </a:xfrm>
              <a:custGeom>
                <a:avLst/>
                <a:gdLst>
                  <a:gd name="T0" fmla="*/ 129 w 143"/>
                  <a:gd name="T1" fmla="*/ 216 h 297"/>
                  <a:gd name="T2" fmla="*/ 127 w 143"/>
                  <a:gd name="T3" fmla="*/ 209 h 297"/>
                  <a:gd name="T4" fmla="*/ 120 w 143"/>
                  <a:gd name="T5" fmla="*/ 205 h 297"/>
                  <a:gd name="T6" fmla="*/ 114 w 143"/>
                  <a:gd name="T7" fmla="*/ 199 h 297"/>
                  <a:gd name="T8" fmla="*/ 111 w 143"/>
                  <a:gd name="T9" fmla="*/ 194 h 297"/>
                  <a:gd name="T10" fmla="*/ 109 w 143"/>
                  <a:gd name="T11" fmla="*/ 186 h 297"/>
                  <a:gd name="T12" fmla="*/ 109 w 143"/>
                  <a:gd name="T13" fmla="*/ 178 h 297"/>
                  <a:gd name="T14" fmla="*/ 101 w 143"/>
                  <a:gd name="T15" fmla="*/ 158 h 297"/>
                  <a:gd name="T16" fmla="*/ 50 w 143"/>
                  <a:gd name="T17" fmla="*/ 4 h 297"/>
                  <a:gd name="T18" fmla="*/ 49 w 143"/>
                  <a:gd name="T19" fmla="*/ 0 h 297"/>
                  <a:gd name="T20" fmla="*/ 41 w 143"/>
                  <a:gd name="T21" fmla="*/ 7 h 297"/>
                  <a:gd name="T22" fmla="*/ 35 w 143"/>
                  <a:gd name="T23" fmla="*/ 6 h 297"/>
                  <a:gd name="T24" fmla="*/ 28 w 143"/>
                  <a:gd name="T25" fmla="*/ 11 h 297"/>
                  <a:gd name="T26" fmla="*/ 28 w 143"/>
                  <a:gd name="T27" fmla="*/ 17 h 297"/>
                  <a:gd name="T28" fmla="*/ 26 w 143"/>
                  <a:gd name="T29" fmla="*/ 32 h 297"/>
                  <a:gd name="T30" fmla="*/ 26 w 143"/>
                  <a:gd name="T31" fmla="*/ 37 h 297"/>
                  <a:gd name="T32" fmla="*/ 26 w 143"/>
                  <a:gd name="T33" fmla="*/ 39 h 297"/>
                  <a:gd name="T34" fmla="*/ 24 w 143"/>
                  <a:gd name="T35" fmla="*/ 41 h 297"/>
                  <a:gd name="T36" fmla="*/ 28 w 143"/>
                  <a:gd name="T37" fmla="*/ 53 h 297"/>
                  <a:gd name="T38" fmla="*/ 24 w 143"/>
                  <a:gd name="T39" fmla="*/ 66 h 297"/>
                  <a:gd name="T40" fmla="*/ 26 w 143"/>
                  <a:gd name="T41" fmla="*/ 73 h 297"/>
                  <a:gd name="T42" fmla="*/ 32 w 143"/>
                  <a:gd name="T43" fmla="*/ 79 h 297"/>
                  <a:gd name="T44" fmla="*/ 34 w 143"/>
                  <a:gd name="T45" fmla="*/ 86 h 297"/>
                  <a:gd name="T46" fmla="*/ 34 w 143"/>
                  <a:gd name="T47" fmla="*/ 92 h 297"/>
                  <a:gd name="T48" fmla="*/ 28 w 143"/>
                  <a:gd name="T49" fmla="*/ 103 h 297"/>
                  <a:gd name="T50" fmla="*/ 17 w 143"/>
                  <a:gd name="T51" fmla="*/ 116 h 297"/>
                  <a:gd name="T52" fmla="*/ 13 w 143"/>
                  <a:gd name="T53" fmla="*/ 116 h 297"/>
                  <a:gd name="T54" fmla="*/ 7 w 143"/>
                  <a:gd name="T55" fmla="*/ 124 h 297"/>
                  <a:gd name="T56" fmla="*/ 7 w 143"/>
                  <a:gd name="T57" fmla="*/ 130 h 297"/>
                  <a:gd name="T58" fmla="*/ 11 w 143"/>
                  <a:gd name="T59" fmla="*/ 145 h 297"/>
                  <a:gd name="T60" fmla="*/ 9 w 143"/>
                  <a:gd name="T61" fmla="*/ 156 h 297"/>
                  <a:gd name="T62" fmla="*/ 11 w 143"/>
                  <a:gd name="T63" fmla="*/ 163 h 297"/>
                  <a:gd name="T64" fmla="*/ 7 w 143"/>
                  <a:gd name="T65" fmla="*/ 171 h 297"/>
                  <a:gd name="T66" fmla="*/ 7 w 143"/>
                  <a:gd name="T67" fmla="*/ 178 h 297"/>
                  <a:gd name="T68" fmla="*/ 5 w 143"/>
                  <a:gd name="T69" fmla="*/ 184 h 297"/>
                  <a:gd name="T70" fmla="*/ 2 w 143"/>
                  <a:gd name="T71" fmla="*/ 192 h 297"/>
                  <a:gd name="T72" fmla="*/ 3 w 143"/>
                  <a:gd name="T73" fmla="*/ 203 h 297"/>
                  <a:gd name="T74" fmla="*/ 0 w 143"/>
                  <a:gd name="T75" fmla="*/ 209 h 297"/>
                  <a:gd name="T76" fmla="*/ 5 w 143"/>
                  <a:gd name="T77" fmla="*/ 233 h 297"/>
                  <a:gd name="T78" fmla="*/ 5 w 143"/>
                  <a:gd name="T79" fmla="*/ 246 h 297"/>
                  <a:gd name="T80" fmla="*/ 11 w 143"/>
                  <a:gd name="T81" fmla="*/ 267 h 297"/>
                  <a:gd name="T82" fmla="*/ 7 w 143"/>
                  <a:gd name="T83" fmla="*/ 274 h 297"/>
                  <a:gd name="T84" fmla="*/ 7 w 143"/>
                  <a:gd name="T85" fmla="*/ 282 h 297"/>
                  <a:gd name="T86" fmla="*/ 11 w 143"/>
                  <a:gd name="T87" fmla="*/ 289 h 297"/>
                  <a:gd name="T88" fmla="*/ 17 w 143"/>
                  <a:gd name="T89" fmla="*/ 297 h 297"/>
                  <a:gd name="T90" fmla="*/ 105 w 143"/>
                  <a:gd name="T91" fmla="*/ 276 h 297"/>
                  <a:gd name="T92" fmla="*/ 114 w 143"/>
                  <a:gd name="T93" fmla="*/ 265 h 297"/>
                  <a:gd name="T94" fmla="*/ 118 w 143"/>
                  <a:gd name="T95" fmla="*/ 259 h 297"/>
                  <a:gd name="T96" fmla="*/ 120 w 143"/>
                  <a:gd name="T97" fmla="*/ 259 h 297"/>
                  <a:gd name="T98" fmla="*/ 124 w 143"/>
                  <a:gd name="T99" fmla="*/ 252 h 297"/>
                  <a:gd name="T100" fmla="*/ 131 w 143"/>
                  <a:gd name="T101" fmla="*/ 248 h 297"/>
                  <a:gd name="T102" fmla="*/ 135 w 143"/>
                  <a:gd name="T103" fmla="*/ 246 h 297"/>
                  <a:gd name="T104" fmla="*/ 139 w 143"/>
                  <a:gd name="T105" fmla="*/ 246 h 297"/>
                  <a:gd name="T106" fmla="*/ 139 w 143"/>
                  <a:gd name="T107" fmla="*/ 241 h 297"/>
                  <a:gd name="T108" fmla="*/ 143 w 143"/>
                  <a:gd name="T109" fmla="*/ 225 h 297"/>
                  <a:gd name="T110" fmla="*/ 139 w 143"/>
                  <a:gd name="T111" fmla="*/ 224 h 297"/>
                  <a:gd name="T112" fmla="*/ 135 w 143"/>
                  <a:gd name="T113" fmla="*/ 222 h 297"/>
                  <a:gd name="T114" fmla="*/ 129 w 143"/>
                  <a:gd name="T115" fmla="*/ 216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3" h="297">
                    <a:moveTo>
                      <a:pt x="129" y="216"/>
                    </a:moveTo>
                    <a:lnTo>
                      <a:pt x="127" y="209"/>
                    </a:lnTo>
                    <a:lnTo>
                      <a:pt x="120" y="205"/>
                    </a:lnTo>
                    <a:lnTo>
                      <a:pt x="114" y="199"/>
                    </a:lnTo>
                    <a:lnTo>
                      <a:pt x="111" y="194"/>
                    </a:lnTo>
                    <a:lnTo>
                      <a:pt x="109" y="186"/>
                    </a:lnTo>
                    <a:lnTo>
                      <a:pt x="109" y="178"/>
                    </a:lnTo>
                    <a:lnTo>
                      <a:pt x="101" y="158"/>
                    </a:lnTo>
                    <a:lnTo>
                      <a:pt x="50" y="4"/>
                    </a:lnTo>
                    <a:lnTo>
                      <a:pt x="49" y="0"/>
                    </a:lnTo>
                    <a:lnTo>
                      <a:pt x="41" y="7"/>
                    </a:lnTo>
                    <a:lnTo>
                      <a:pt x="35" y="6"/>
                    </a:lnTo>
                    <a:lnTo>
                      <a:pt x="28" y="11"/>
                    </a:lnTo>
                    <a:lnTo>
                      <a:pt x="28" y="17"/>
                    </a:lnTo>
                    <a:lnTo>
                      <a:pt x="26" y="32"/>
                    </a:lnTo>
                    <a:lnTo>
                      <a:pt x="26" y="37"/>
                    </a:lnTo>
                    <a:lnTo>
                      <a:pt x="26" y="39"/>
                    </a:lnTo>
                    <a:lnTo>
                      <a:pt x="24" y="41"/>
                    </a:lnTo>
                    <a:lnTo>
                      <a:pt x="28" y="53"/>
                    </a:lnTo>
                    <a:lnTo>
                      <a:pt x="24" y="66"/>
                    </a:lnTo>
                    <a:lnTo>
                      <a:pt x="26" y="73"/>
                    </a:lnTo>
                    <a:lnTo>
                      <a:pt x="32" y="79"/>
                    </a:lnTo>
                    <a:lnTo>
                      <a:pt x="34" y="86"/>
                    </a:lnTo>
                    <a:lnTo>
                      <a:pt x="34" y="92"/>
                    </a:lnTo>
                    <a:lnTo>
                      <a:pt x="28" y="103"/>
                    </a:lnTo>
                    <a:lnTo>
                      <a:pt x="17" y="116"/>
                    </a:lnTo>
                    <a:lnTo>
                      <a:pt x="13" y="116"/>
                    </a:lnTo>
                    <a:lnTo>
                      <a:pt x="7" y="124"/>
                    </a:lnTo>
                    <a:lnTo>
                      <a:pt x="7" y="130"/>
                    </a:lnTo>
                    <a:lnTo>
                      <a:pt x="11" y="145"/>
                    </a:lnTo>
                    <a:lnTo>
                      <a:pt x="9" y="156"/>
                    </a:lnTo>
                    <a:lnTo>
                      <a:pt x="11" y="163"/>
                    </a:lnTo>
                    <a:lnTo>
                      <a:pt x="7" y="171"/>
                    </a:lnTo>
                    <a:lnTo>
                      <a:pt x="7" y="178"/>
                    </a:lnTo>
                    <a:lnTo>
                      <a:pt x="5" y="184"/>
                    </a:lnTo>
                    <a:lnTo>
                      <a:pt x="2" y="192"/>
                    </a:lnTo>
                    <a:lnTo>
                      <a:pt x="3" y="203"/>
                    </a:lnTo>
                    <a:lnTo>
                      <a:pt x="0" y="209"/>
                    </a:lnTo>
                    <a:lnTo>
                      <a:pt x="5" y="233"/>
                    </a:lnTo>
                    <a:lnTo>
                      <a:pt x="5" y="246"/>
                    </a:lnTo>
                    <a:lnTo>
                      <a:pt x="11" y="267"/>
                    </a:lnTo>
                    <a:lnTo>
                      <a:pt x="7" y="274"/>
                    </a:lnTo>
                    <a:lnTo>
                      <a:pt x="7" y="282"/>
                    </a:lnTo>
                    <a:lnTo>
                      <a:pt x="11" y="289"/>
                    </a:lnTo>
                    <a:lnTo>
                      <a:pt x="17" y="297"/>
                    </a:lnTo>
                    <a:lnTo>
                      <a:pt x="105" y="276"/>
                    </a:lnTo>
                    <a:lnTo>
                      <a:pt x="114" y="265"/>
                    </a:lnTo>
                    <a:lnTo>
                      <a:pt x="118" y="259"/>
                    </a:lnTo>
                    <a:lnTo>
                      <a:pt x="120" y="259"/>
                    </a:lnTo>
                    <a:lnTo>
                      <a:pt x="124" y="252"/>
                    </a:lnTo>
                    <a:lnTo>
                      <a:pt x="131" y="248"/>
                    </a:lnTo>
                    <a:lnTo>
                      <a:pt x="135" y="246"/>
                    </a:lnTo>
                    <a:lnTo>
                      <a:pt x="139" y="246"/>
                    </a:lnTo>
                    <a:lnTo>
                      <a:pt x="139" y="241"/>
                    </a:lnTo>
                    <a:lnTo>
                      <a:pt x="143" y="225"/>
                    </a:lnTo>
                    <a:lnTo>
                      <a:pt x="139" y="224"/>
                    </a:lnTo>
                    <a:lnTo>
                      <a:pt x="135" y="222"/>
                    </a:lnTo>
                    <a:lnTo>
                      <a:pt x="129" y="216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119" name="Freeform 148"/>
              <p:cNvSpPr>
                <a:spLocks/>
              </p:cNvSpPr>
              <p:nvPr/>
            </p:nvSpPr>
            <p:spPr bwMode="auto">
              <a:xfrm>
                <a:off x="5035739" y="2011767"/>
                <a:ext cx="43231" cy="69763"/>
              </a:xfrm>
              <a:custGeom>
                <a:avLst/>
                <a:gdLst>
                  <a:gd name="T0" fmla="*/ 41 w 45"/>
                  <a:gd name="T1" fmla="*/ 18 h 80"/>
                  <a:gd name="T2" fmla="*/ 39 w 45"/>
                  <a:gd name="T3" fmla="*/ 13 h 80"/>
                  <a:gd name="T4" fmla="*/ 36 w 45"/>
                  <a:gd name="T5" fmla="*/ 11 h 80"/>
                  <a:gd name="T6" fmla="*/ 34 w 45"/>
                  <a:gd name="T7" fmla="*/ 5 h 80"/>
                  <a:gd name="T8" fmla="*/ 26 w 45"/>
                  <a:gd name="T9" fmla="*/ 0 h 80"/>
                  <a:gd name="T10" fmla="*/ 0 w 45"/>
                  <a:gd name="T11" fmla="*/ 7 h 80"/>
                  <a:gd name="T12" fmla="*/ 15 w 45"/>
                  <a:gd name="T13" fmla="*/ 62 h 80"/>
                  <a:gd name="T14" fmla="*/ 17 w 45"/>
                  <a:gd name="T15" fmla="*/ 69 h 80"/>
                  <a:gd name="T16" fmla="*/ 15 w 45"/>
                  <a:gd name="T17" fmla="*/ 75 h 80"/>
                  <a:gd name="T18" fmla="*/ 15 w 45"/>
                  <a:gd name="T19" fmla="*/ 77 h 80"/>
                  <a:gd name="T20" fmla="*/ 17 w 45"/>
                  <a:gd name="T21" fmla="*/ 80 h 80"/>
                  <a:gd name="T22" fmla="*/ 23 w 45"/>
                  <a:gd name="T23" fmla="*/ 77 h 80"/>
                  <a:gd name="T24" fmla="*/ 43 w 45"/>
                  <a:gd name="T25" fmla="*/ 63 h 80"/>
                  <a:gd name="T26" fmla="*/ 43 w 45"/>
                  <a:gd name="T27" fmla="*/ 56 h 80"/>
                  <a:gd name="T28" fmla="*/ 41 w 45"/>
                  <a:gd name="T29" fmla="*/ 48 h 80"/>
                  <a:gd name="T30" fmla="*/ 41 w 45"/>
                  <a:gd name="T31" fmla="*/ 41 h 80"/>
                  <a:gd name="T32" fmla="*/ 36 w 45"/>
                  <a:gd name="T33" fmla="*/ 33 h 80"/>
                  <a:gd name="T34" fmla="*/ 39 w 45"/>
                  <a:gd name="T35" fmla="*/ 28 h 80"/>
                  <a:gd name="T36" fmla="*/ 38 w 45"/>
                  <a:gd name="T37" fmla="*/ 20 h 80"/>
                  <a:gd name="T38" fmla="*/ 43 w 45"/>
                  <a:gd name="T39" fmla="*/ 28 h 80"/>
                  <a:gd name="T40" fmla="*/ 45 w 45"/>
                  <a:gd name="T41" fmla="*/ 24 h 80"/>
                  <a:gd name="T42" fmla="*/ 45 w 45"/>
                  <a:gd name="T43" fmla="*/ 22 h 80"/>
                  <a:gd name="T44" fmla="*/ 41 w 45"/>
                  <a:gd name="T45" fmla="*/ 18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5" h="80">
                    <a:moveTo>
                      <a:pt x="41" y="18"/>
                    </a:moveTo>
                    <a:lnTo>
                      <a:pt x="39" y="13"/>
                    </a:lnTo>
                    <a:lnTo>
                      <a:pt x="36" y="11"/>
                    </a:lnTo>
                    <a:lnTo>
                      <a:pt x="34" y="5"/>
                    </a:lnTo>
                    <a:lnTo>
                      <a:pt x="26" y="0"/>
                    </a:lnTo>
                    <a:lnTo>
                      <a:pt x="0" y="7"/>
                    </a:lnTo>
                    <a:lnTo>
                      <a:pt x="15" y="62"/>
                    </a:lnTo>
                    <a:lnTo>
                      <a:pt x="17" y="69"/>
                    </a:lnTo>
                    <a:lnTo>
                      <a:pt x="15" y="75"/>
                    </a:lnTo>
                    <a:lnTo>
                      <a:pt x="15" y="77"/>
                    </a:lnTo>
                    <a:lnTo>
                      <a:pt x="17" y="80"/>
                    </a:lnTo>
                    <a:lnTo>
                      <a:pt x="23" y="77"/>
                    </a:lnTo>
                    <a:lnTo>
                      <a:pt x="43" y="63"/>
                    </a:lnTo>
                    <a:lnTo>
                      <a:pt x="43" y="56"/>
                    </a:lnTo>
                    <a:lnTo>
                      <a:pt x="41" y="48"/>
                    </a:lnTo>
                    <a:lnTo>
                      <a:pt x="41" y="41"/>
                    </a:lnTo>
                    <a:lnTo>
                      <a:pt x="36" y="33"/>
                    </a:lnTo>
                    <a:lnTo>
                      <a:pt x="39" y="28"/>
                    </a:lnTo>
                    <a:lnTo>
                      <a:pt x="38" y="20"/>
                    </a:lnTo>
                    <a:lnTo>
                      <a:pt x="43" y="28"/>
                    </a:lnTo>
                    <a:lnTo>
                      <a:pt x="45" y="24"/>
                    </a:lnTo>
                    <a:lnTo>
                      <a:pt x="45" y="22"/>
                    </a:lnTo>
                    <a:lnTo>
                      <a:pt x="41" y="1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120" name="Freeform 149"/>
              <p:cNvSpPr>
                <a:spLocks/>
              </p:cNvSpPr>
              <p:nvPr/>
            </p:nvSpPr>
            <p:spPr bwMode="auto">
              <a:xfrm>
                <a:off x="5078970" y="2032696"/>
                <a:ext cx="5764" cy="6976"/>
              </a:xfrm>
              <a:custGeom>
                <a:avLst/>
                <a:gdLst>
                  <a:gd name="T0" fmla="*/ 2 w 6"/>
                  <a:gd name="T1" fmla="*/ 8 h 8"/>
                  <a:gd name="T2" fmla="*/ 6 w 6"/>
                  <a:gd name="T3" fmla="*/ 4 h 8"/>
                  <a:gd name="T4" fmla="*/ 0 w 6"/>
                  <a:gd name="T5" fmla="*/ 0 h 8"/>
                  <a:gd name="T6" fmla="*/ 2 w 6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2" y="8"/>
                    </a:moveTo>
                    <a:lnTo>
                      <a:pt x="6" y="4"/>
                    </a:lnTo>
                    <a:lnTo>
                      <a:pt x="0" y="0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121" name="Freeform 150"/>
              <p:cNvSpPr>
                <a:spLocks/>
              </p:cNvSpPr>
              <p:nvPr/>
            </p:nvSpPr>
            <p:spPr bwMode="auto">
              <a:xfrm>
                <a:off x="5078970" y="2032696"/>
                <a:ext cx="5764" cy="6976"/>
              </a:xfrm>
              <a:custGeom>
                <a:avLst/>
                <a:gdLst>
                  <a:gd name="T0" fmla="*/ 2 w 6"/>
                  <a:gd name="T1" fmla="*/ 8 h 8"/>
                  <a:gd name="T2" fmla="*/ 6 w 6"/>
                  <a:gd name="T3" fmla="*/ 4 h 8"/>
                  <a:gd name="T4" fmla="*/ 0 w 6"/>
                  <a:gd name="T5" fmla="*/ 0 h 8"/>
                  <a:gd name="T6" fmla="*/ 2 w 6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2" y="8"/>
                    </a:moveTo>
                    <a:lnTo>
                      <a:pt x="6" y="4"/>
                    </a:lnTo>
                    <a:lnTo>
                      <a:pt x="0" y="0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122" name="Freeform 151"/>
              <p:cNvSpPr>
                <a:spLocks/>
              </p:cNvSpPr>
              <p:nvPr/>
            </p:nvSpPr>
            <p:spPr bwMode="auto">
              <a:xfrm>
                <a:off x="5084734" y="2025719"/>
                <a:ext cx="6725" cy="12209"/>
              </a:xfrm>
              <a:custGeom>
                <a:avLst/>
                <a:gdLst>
                  <a:gd name="T0" fmla="*/ 7 w 7"/>
                  <a:gd name="T1" fmla="*/ 0 h 14"/>
                  <a:gd name="T2" fmla="*/ 5 w 7"/>
                  <a:gd name="T3" fmla="*/ 6 h 14"/>
                  <a:gd name="T4" fmla="*/ 0 w 7"/>
                  <a:gd name="T5" fmla="*/ 12 h 14"/>
                  <a:gd name="T6" fmla="*/ 5 w 7"/>
                  <a:gd name="T7" fmla="*/ 14 h 14"/>
                  <a:gd name="T8" fmla="*/ 7 w 7"/>
                  <a:gd name="T9" fmla="*/ 8 h 14"/>
                  <a:gd name="T10" fmla="*/ 7 w 7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4">
                    <a:moveTo>
                      <a:pt x="7" y="0"/>
                    </a:moveTo>
                    <a:lnTo>
                      <a:pt x="5" y="6"/>
                    </a:lnTo>
                    <a:lnTo>
                      <a:pt x="0" y="12"/>
                    </a:lnTo>
                    <a:lnTo>
                      <a:pt x="5" y="14"/>
                    </a:lnTo>
                    <a:lnTo>
                      <a:pt x="7" y="8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123" name="Freeform 152"/>
              <p:cNvSpPr>
                <a:spLocks/>
              </p:cNvSpPr>
              <p:nvPr/>
            </p:nvSpPr>
            <p:spPr bwMode="auto">
              <a:xfrm>
                <a:off x="5084734" y="2025719"/>
                <a:ext cx="6725" cy="12209"/>
              </a:xfrm>
              <a:custGeom>
                <a:avLst/>
                <a:gdLst>
                  <a:gd name="T0" fmla="*/ 7 w 7"/>
                  <a:gd name="T1" fmla="*/ 0 h 14"/>
                  <a:gd name="T2" fmla="*/ 5 w 7"/>
                  <a:gd name="T3" fmla="*/ 6 h 14"/>
                  <a:gd name="T4" fmla="*/ 0 w 7"/>
                  <a:gd name="T5" fmla="*/ 12 h 14"/>
                  <a:gd name="T6" fmla="*/ 5 w 7"/>
                  <a:gd name="T7" fmla="*/ 14 h 14"/>
                  <a:gd name="T8" fmla="*/ 7 w 7"/>
                  <a:gd name="T9" fmla="*/ 8 h 14"/>
                  <a:gd name="T10" fmla="*/ 7 w 7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4">
                    <a:moveTo>
                      <a:pt x="7" y="0"/>
                    </a:moveTo>
                    <a:lnTo>
                      <a:pt x="5" y="6"/>
                    </a:lnTo>
                    <a:lnTo>
                      <a:pt x="0" y="12"/>
                    </a:lnTo>
                    <a:lnTo>
                      <a:pt x="5" y="14"/>
                    </a:lnTo>
                    <a:lnTo>
                      <a:pt x="7" y="8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124" name="Freeform 153"/>
              <p:cNvSpPr>
                <a:spLocks/>
              </p:cNvSpPr>
              <p:nvPr/>
            </p:nvSpPr>
            <p:spPr bwMode="auto">
              <a:xfrm>
                <a:off x="5089537" y="2037928"/>
                <a:ext cx="9607" cy="19185"/>
              </a:xfrm>
              <a:custGeom>
                <a:avLst/>
                <a:gdLst>
                  <a:gd name="T0" fmla="*/ 6 w 10"/>
                  <a:gd name="T1" fmla="*/ 2 h 22"/>
                  <a:gd name="T2" fmla="*/ 0 w 10"/>
                  <a:gd name="T3" fmla="*/ 0 h 22"/>
                  <a:gd name="T4" fmla="*/ 2 w 10"/>
                  <a:gd name="T5" fmla="*/ 15 h 22"/>
                  <a:gd name="T6" fmla="*/ 6 w 10"/>
                  <a:gd name="T7" fmla="*/ 22 h 22"/>
                  <a:gd name="T8" fmla="*/ 10 w 10"/>
                  <a:gd name="T9" fmla="*/ 17 h 22"/>
                  <a:gd name="T10" fmla="*/ 10 w 10"/>
                  <a:gd name="T11" fmla="*/ 13 h 22"/>
                  <a:gd name="T12" fmla="*/ 6 w 10"/>
                  <a:gd name="T13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2">
                    <a:moveTo>
                      <a:pt x="6" y="2"/>
                    </a:moveTo>
                    <a:lnTo>
                      <a:pt x="0" y="0"/>
                    </a:lnTo>
                    <a:lnTo>
                      <a:pt x="2" y="15"/>
                    </a:lnTo>
                    <a:lnTo>
                      <a:pt x="6" y="22"/>
                    </a:lnTo>
                    <a:lnTo>
                      <a:pt x="10" y="17"/>
                    </a:lnTo>
                    <a:lnTo>
                      <a:pt x="10" y="13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125" name="Freeform 154"/>
              <p:cNvSpPr>
                <a:spLocks/>
              </p:cNvSpPr>
              <p:nvPr/>
            </p:nvSpPr>
            <p:spPr bwMode="auto">
              <a:xfrm>
                <a:off x="5089537" y="2037928"/>
                <a:ext cx="9607" cy="19185"/>
              </a:xfrm>
              <a:custGeom>
                <a:avLst/>
                <a:gdLst>
                  <a:gd name="T0" fmla="*/ 6 w 10"/>
                  <a:gd name="T1" fmla="*/ 2 h 22"/>
                  <a:gd name="T2" fmla="*/ 0 w 10"/>
                  <a:gd name="T3" fmla="*/ 0 h 22"/>
                  <a:gd name="T4" fmla="*/ 2 w 10"/>
                  <a:gd name="T5" fmla="*/ 15 h 22"/>
                  <a:gd name="T6" fmla="*/ 6 w 10"/>
                  <a:gd name="T7" fmla="*/ 22 h 22"/>
                  <a:gd name="T8" fmla="*/ 10 w 10"/>
                  <a:gd name="T9" fmla="*/ 17 h 22"/>
                  <a:gd name="T10" fmla="*/ 10 w 10"/>
                  <a:gd name="T11" fmla="*/ 13 h 22"/>
                  <a:gd name="T12" fmla="*/ 6 w 10"/>
                  <a:gd name="T13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2">
                    <a:moveTo>
                      <a:pt x="6" y="2"/>
                    </a:moveTo>
                    <a:lnTo>
                      <a:pt x="0" y="0"/>
                    </a:lnTo>
                    <a:lnTo>
                      <a:pt x="2" y="15"/>
                    </a:lnTo>
                    <a:lnTo>
                      <a:pt x="6" y="22"/>
                    </a:lnTo>
                    <a:lnTo>
                      <a:pt x="10" y="17"/>
                    </a:lnTo>
                    <a:lnTo>
                      <a:pt x="10" y="13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grpSp>
            <p:nvGrpSpPr>
              <p:cNvPr id="126" name="Group 125"/>
              <p:cNvGrpSpPr/>
              <p:nvPr/>
            </p:nvGrpSpPr>
            <p:grpSpPr>
              <a:xfrm>
                <a:off x="1028701" y="1983861"/>
                <a:ext cx="665758" cy="1012439"/>
                <a:chOff x="1028701" y="1983861"/>
                <a:chExt cx="665758" cy="1012439"/>
              </a:xfrm>
              <a:grpFill/>
            </p:grpSpPr>
            <p:sp>
              <p:nvSpPr>
                <p:cNvPr id="148" name="Freeform 14"/>
                <p:cNvSpPr>
                  <a:spLocks/>
                </p:cNvSpPr>
                <p:nvPr/>
              </p:nvSpPr>
              <p:spPr bwMode="auto">
                <a:xfrm>
                  <a:off x="1028701" y="1983861"/>
                  <a:ext cx="665758" cy="1012439"/>
                </a:xfrm>
                <a:custGeom>
                  <a:avLst/>
                  <a:gdLst>
                    <a:gd name="T0" fmla="*/ 628 w 693"/>
                    <a:gd name="T1" fmla="*/ 1156 h 1161"/>
                    <a:gd name="T2" fmla="*/ 628 w 693"/>
                    <a:gd name="T3" fmla="*/ 1129 h 1161"/>
                    <a:gd name="T4" fmla="*/ 624 w 693"/>
                    <a:gd name="T5" fmla="*/ 1105 h 1161"/>
                    <a:gd name="T6" fmla="*/ 643 w 693"/>
                    <a:gd name="T7" fmla="*/ 1071 h 1161"/>
                    <a:gd name="T8" fmla="*/ 654 w 693"/>
                    <a:gd name="T9" fmla="*/ 1030 h 1161"/>
                    <a:gd name="T10" fmla="*/ 693 w 693"/>
                    <a:gd name="T11" fmla="*/ 1000 h 1161"/>
                    <a:gd name="T12" fmla="*/ 673 w 693"/>
                    <a:gd name="T13" fmla="*/ 964 h 1161"/>
                    <a:gd name="T14" fmla="*/ 661 w 693"/>
                    <a:gd name="T15" fmla="*/ 926 h 1161"/>
                    <a:gd name="T16" fmla="*/ 325 w 693"/>
                    <a:gd name="T17" fmla="*/ 327 h 1161"/>
                    <a:gd name="T18" fmla="*/ 62 w 693"/>
                    <a:gd name="T19" fmla="*/ 0 h 1161"/>
                    <a:gd name="T20" fmla="*/ 58 w 693"/>
                    <a:gd name="T21" fmla="*/ 35 h 1161"/>
                    <a:gd name="T22" fmla="*/ 39 w 693"/>
                    <a:gd name="T23" fmla="*/ 94 h 1161"/>
                    <a:gd name="T24" fmla="*/ 30 w 693"/>
                    <a:gd name="T25" fmla="*/ 120 h 1161"/>
                    <a:gd name="T26" fmla="*/ 13 w 693"/>
                    <a:gd name="T27" fmla="*/ 137 h 1161"/>
                    <a:gd name="T28" fmla="*/ 0 w 693"/>
                    <a:gd name="T29" fmla="*/ 176 h 1161"/>
                    <a:gd name="T30" fmla="*/ 24 w 693"/>
                    <a:gd name="T31" fmla="*/ 233 h 1161"/>
                    <a:gd name="T32" fmla="*/ 24 w 693"/>
                    <a:gd name="T33" fmla="*/ 261 h 1161"/>
                    <a:gd name="T34" fmla="*/ 13 w 693"/>
                    <a:gd name="T35" fmla="*/ 319 h 1161"/>
                    <a:gd name="T36" fmla="*/ 30 w 693"/>
                    <a:gd name="T37" fmla="*/ 374 h 1161"/>
                    <a:gd name="T38" fmla="*/ 45 w 693"/>
                    <a:gd name="T39" fmla="*/ 402 h 1161"/>
                    <a:gd name="T40" fmla="*/ 52 w 693"/>
                    <a:gd name="T41" fmla="*/ 421 h 1161"/>
                    <a:gd name="T42" fmla="*/ 43 w 693"/>
                    <a:gd name="T43" fmla="*/ 436 h 1161"/>
                    <a:gd name="T44" fmla="*/ 56 w 693"/>
                    <a:gd name="T45" fmla="*/ 453 h 1161"/>
                    <a:gd name="T46" fmla="*/ 81 w 693"/>
                    <a:gd name="T47" fmla="*/ 468 h 1161"/>
                    <a:gd name="T48" fmla="*/ 84 w 693"/>
                    <a:gd name="T49" fmla="*/ 441 h 1161"/>
                    <a:gd name="T50" fmla="*/ 111 w 693"/>
                    <a:gd name="T51" fmla="*/ 455 h 1161"/>
                    <a:gd name="T52" fmla="*/ 143 w 693"/>
                    <a:gd name="T53" fmla="*/ 460 h 1161"/>
                    <a:gd name="T54" fmla="*/ 146 w 693"/>
                    <a:gd name="T55" fmla="*/ 464 h 1161"/>
                    <a:gd name="T56" fmla="*/ 165 w 693"/>
                    <a:gd name="T57" fmla="*/ 473 h 1161"/>
                    <a:gd name="T58" fmla="*/ 120 w 693"/>
                    <a:gd name="T59" fmla="*/ 456 h 1161"/>
                    <a:gd name="T60" fmla="*/ 90 w 693"/>
                    <a:gd name="T61" fmla="*/ 455 h 1161"/>
                    <a:gd name="T62" fmla="*/ 92 w 693"/>
                    <a:gd name="T63" fmla="*/ 483 h 1161"/>
                    <a:gd name="T64" fmla="*/ 103 w 693"/>
                    <a:gd name="T65" fmla="*/ 518 h 1161"/>
                    <a:gd name="T66" fmla="*/ 79 w 693"/>
                    <a:gd name="T67" fmla="*/ 498 h 1161"/>
                    <a:gd name="T68" fmla="*/ 82 w 693"/>
                    <a:gd name="T69" fmla="*/ 475 h 1161"/>
                    <a:gd name="T70" fmla="*/ 66 w 693"/>
                    <a:gd name="T71" fmla="*/ 502 h 1161"/>
                    <a:gd name="T72" fmla="*/ 66 w 693"/>
                    <a:gd name="T73" fmla="*/ 534 h 1161"/>
                    <a:gd name="T74" fmla="*/ 86 w 693"/>
                    <a:gd name="T75" fmla="*/ 573 h 1161"/>
                    <a:gd name="T76" fmla="*/ 101 w 693"/>
                    <a:gd name="T77" fmla="*/ 601 h 1161"/>
                    <a:gd name="T78" fmla="*/ 82 w 693"/>
                    <a:gd name="T79" fmla="*/ 643 h 1161"/>
                    <a:gd name="T80" fmla="*/ 105 w 693"/>
                    <a:gd name="T81" fmla="*/ 684 h 1161"/>
                    <a:gd name="T82" fmla="*/ 118 w 693"/>
                    <a:gd name="T83" fmla="*/ 725 h 1161"/>
                    <a:gd name="T84" fmla="*/ 144 w 693"/>
                    <a:gd name="T85" fmla="*/ 767 h 1161"/>
                    <a:gd name="T86" fmla="*/ 150 w 693"/>
                    <a:gd name="T87" fmla="*/ 787 h 1161"/>
                    <a:gd name="T88" fmla="*/ 148 w 693"/>
                    <a:gd name="T89" fmla="*/ 825 h 1161"/>
                    <a:gd name="T90" fmla="*/ 141 w 693"/>
                    <a:gd name="T91" fmla="*/ 853 h 1161"/>
                    <a:gd name="T92" fmla="*/ 176 w 693"/>
                    <a:gd name="T93" fmla="*/ 872 h 1161"/>
                    <a:gd name="T94" fmla="*/ 210 w 693"/>
                    <a:gd name="T95" fmla="*/ 889 h 1161"/>
                    <a:gd name="T96" fmla="*/ 248 w 693"/>
                    <a:gd name="T97" fmla="*/ 911 h 1161"/>
                    <a:gd name="T98" fmla="*/ 306 w 693"/>
                    <a:gd name="T99" fmla="*/ 951 h 1161"/>
                    <a:gd name="T100" fmla="*/ 312 w 693"/>
                    <a:gd name="T101" fmla="*/ 979 h 1161"/>
                    <a:gd name="T102" fmla="*/ 329 w 693"/>
                    <a:gd name="T103" fmla="*/ 987 h 1161"/>
                    <a:gd name="T104" fmla="*/ 355 w 693"/>
                    <a:gd name="T105" fmla="*/ 1015 h 1161"/>
                    <a:gd name="T106" fmla="*/ 391 w 693"/>
                    <a:gd name="T107" fmla="*/ 1086 h 1161"/>
                    <a:gd name="T108" fmla="*/ 389 w 693"/>
                    <a:gd name="T109" fmla="*/ 1116 h 1161"/>
                    <a:gd name="T110" fmla="*/ 393 w 693"/>
                    <a:gd name="T111" fmla="*/ 1128 h 1161"/>
                    <a:gd name="T112" fmla="*/ 613 w 693"/>
                    <a:gd name="T113" fmla="*/ 1160 h 1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693" h="1161">
                      <a:moveTo>
                        <a:pt x="616" y="1160"/>
                      </a:moveTo>
                      <a:lnTo>
                        <a:pt x="620" y="1161"/>
                      </a:lnTo>
                      <a:lnTo>
                        <a:pt x="626" y="1161"/>
                      </a:lnTo>
                      <a:lnTo>
                        <a:pt x="628" y="1156"/>
                      </a:lnTo>
                      <a:lnTo>
                        <a:pt x="635" y="1150"/>
                      </a:lnTo>
                      <a:lnTo>
                        <a:pt x="635" y="1139"/>
                      </a:lnTo>
                      <a:lnTo>
                        <a:pt x="635" y="1133"/>
                      </a:lnTo>
                      <a:lnTo>
                        <a:pt x="628" y="1129"/>
                      </a:lnTo>
                      <a:lnTo>
                        <a:pt x="620" y="1126"/>
                      </a:lnTo>
                      <a:lnTo>
                        <a:pt x="620" y="1120"/>
                      </a:lnTo>
                      <a:lnTo>
                        <a:pt x="622" y="1113"/>
                      </a:lnTo>
                      <a:lnTo>
                        <a:pt x="624" y="1105"/>
                      </a:lnTo>
                      <a:lnTo>
                        <a:pt x="620" y="1097"/>
                      </a:lnTo>
                      <a:lnTo>
                        <a:pt x="624" y="1092"/>
                      </a:lnTo>
                      <a:lnTo>
                        <a:pt x="631" y="1086"/>
                      </a:lnTo>
                      <a:lnTo>
                        <a:pt x="643" y="1071"/>
                      </a:lnTo>
                      <a:lnTo>
                        <a:pt x="646" y="1062"/>
                      </a:lnTo>
                      <a:lnTo>
                        <a:pt x="650" y="1056"/>
                      </a:lnTo>
                      <a:lnTo>
                        <a:pt x="650" y="1043"/>
                      </a:lnTo>
                      <a:lnTo>
                        <a:pt x="654" y="1030"/>
                      </a:lnTo>
                      <a:lnTo>
                        <a:pt x="660" y="1026"/>
                      </a:lnTo>
                      <a:lnTo>
                        <a:pt x="663" y="1020"/>
                      </a:lnTo>
                      <a:lnTo>
                        <a:pt x="686" y="1007"/>
                      </a:lnTo>
                      <a:lnTo>
                        <a:pt x="693" y="1000"/>
                      </a:lnTo>
                      <a:lnTo>
                        <a:pt x="688" y="994"/>
                      </a:lnTo>
                      <a:lnTo>
                        <a:pt x="675" y="979"/>
                      </a:lnTo>
                      <a:lnTo>
                        <a:pt x="676" y="972"/>
                      </a:lnTo>
                      <a:lnTo>
                        <a:pt x="673" y="964"/>
                      </a:lnTo>
                      <a:lnTo>
                        <a:pt x="673" y="958"/>
                      </a:lnTo>
                      <a:lnTo>
                        <a:pt x="669" y="949"/>
                      </a:lnTo>
                      <a:lnTo>
                        <a:pt x="661" y="934"/>
                      </a:lnTo>
                      <a:lnTo>
                        <a:pt x="661" y="926"/>
                      </a:lnTo>
                      <a:lnTo>
                        <a:pt x="663" y="921"/>
                      </a:lnTo>
                      <a:lnTo>
                        <a:pt x="556" y="765"/>
                      </a:lnTo>
                      <a:lnTo>
                        <a:pt x="306" y="398"/>
                      </a:lnTo>
                      <a:lnTo>
                        <a:pt x="325" y="327"/>
                      </a:lnTo>
                      <a:lnTo>
                        <a:pt x="383" y="84"/>
                      </a:lnTo>
                      <a:lnTo>
                        <a:pt x="238" y="47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58" y="13"/>
                      </a:lnTo>
                      <a:lnTo>
                        <a:pt x="54" y="20"/>
                      </a:lnTo>
                      <a:lnTo>
                        <a:pt x="58" y="28"/>
                      </a:lnTo>
                      <a:lnTo>
                        <a:pt x="58" y="35"/>
                      </a:lnTo>
                      <a:lnTo>
                        <a:pt x="58" y="48"/>
                      </a:lnTo>
                      <a:lnTo>
                        <a:pt x="58" y="50"/>
                      </a:lnTo>
                      <a:lnTo>
                        <a:pt x="56" y="64"/>
                      </a:lnTo>
                      <a:lnTo>
                        <a:pt x="39" y="94"/>
                      </a:lnTo>
                      <a:lnTo>
                        <a:pt x="41" y="99"/>
                      </a:lnTo>
                      <a:lnTo>
                        <a:pt x="37" y="107"/>
                      </a:lnTo>
                      <a:lnTo>
                        <a:pt x="34" y="112"/>
                      </a:lnTo>
                      <a:lnTo>
                        <a:pt x="30" y="120"/>
                      </a:lnTo>
                      <a:lnTo>
                        <a:pt x="32" y="122"/>
                      </a:lnTo>
                      <a:lnTo>
                        <a:pt x="24" y="127"/>
                      </a:lnTo>
                      <a:lnTo>
                        <a:pt x="19" y="131"/>
                      </a:lnTo>
                      <a:lnTo>
                        <a:pt x="13" y="137"/>
                      </a:lnTo>
                      <a:lnTo>
                        <a:pt x="7" y="144"/>
                      </a:lnTo>
                      <a:lnTo>
                        <a:pt x="2" y="158"/>
                      </a:lnTo>
                      <a:lnTo>
                        <a:pt x="2" y="169"/>
                      </a:lnTo>
                      <a:lnTo>
                        <a:pt x="0" y="176"/>
                      </a:lnTo>
                      <a:lnTo>
                        <a:pt x="13" y="197"/>
                      </a:lnTo>
                      <a:lnTo>
                        <a:pt x="13" y="205"/>
                      </a:lnTo>
                      <a:lnTo>
                        <a:pt x="19" y="210"/>
                      </a:lnTo>
                      <a:lnTo>
                        <a:pt x="24" y="233"/>
                      </a:lnTo>
                      <a:lnTo>
                        <a:pt x="24" y="238"/>
                      </a:lnTo>
                      <a:lnTo>
                        <a:pt x="26" y="246"/>
                      </a:lnTo>
                      <a:lnTo>
                        <a:pt x="24" y="252"/>
                      </a:lnTo>
                      <a:lnTo>
                        <a:pt x="24" y="261"/>
                      </a:lnTo>
                      <a:lnTo>
                        <a:pt x="20" y="268"/>
                      </a:lnTo>
                      <a:lnTo>
                        <a:pt x="13" y="282"/>
                      </a:lnTo>
                      <a:lnTo>
                        <a:pt x="15" y="308"/>
                      </a:lnTo>
                      <a:lnTo>
                        <a:pt x="13" y="319"/>
                      </a:lnTo>
                      <a:lnTo>
                        <a:pt x="7" y="327"/>
                      </a:lnTo>
                      <a:lnTo>
                        <a:pt x="13" y="340"/>
                      </a:lnTo>
                      <a:lnTo>
                        <a:pt x="22" y="353"/>
                      </a:lnTo>
                      <a:lnTo>
                        <a:pt x="30" y="374"/>
                      </a:lnTo>
                      <a:lnTo>
                        <a:pt x="34" y="381"/>
                      </a:lnTo>
                      <a:lnTo>
                        <a:pt x="39" y="389"/>
                      </a:lnTo>
                      <a:lnTo>
                        <a:pt x="43" y="394"/>
                      </a:lnTo>
                      <a:lnTo>
                        <a:pt x="45" y="402"/>
                      </a:lnTo>
                      <a:lnTo>
                        <a:pt x="43" y="409"/>
                      </a:lnTo>
                      <a:lnTo>
                        <a:pt x="45" y="406"/>
                      </a:lnTo>
                      <a:lnTo>
                        <a:pt x="45" y="408"/>
                      </a:lnTo>
                      <a:lnTo>
                        <a:pt x="52" y="421"/>
                      </a:lnTo>
                      <a:lnTo>
                        <a:pt x="54" y="434"/>
                      </a:lnTo>
                      <a:lnTo>
                        <a:pt x="49" y="421"/>
                      </a:lnTo>
                      <a:lnTo>
                        <a:pt x="47" y="428"/>
                      </a:lnTo>
                      <a:lnTo>
                        <a:pt x="43" y="436"/>
                      </a:lnTo>
                      <a:lnTo>
                        <a:pt x="41" y="443"/>
                      </a:lnTo>
                      <a:lnTo>
                        <a:pt x="47" y="438"/>
                      </a:lnTo>
                      <a:lnTo>
                        <a:pt x="54" y="445"/>
                      </a:lnTo>
                      <a:lnTo>
                        <a:pt x="56" y="453"/>
                      </a:lnTo>
                      <a:lnTo>
                        <a:pt x="64" y="456"/>
                      </a:lnTo>
                      <a:lnTo>
                        <a:pt x="67" y="464"/>
                      </a:lnTo>
                      <a:lnTo>
                        <a:pt x="75" y="471"/>
                      </a:lnTo>
                      <a:lnTo>
                        <a:pt x="81" y="468"/>
                      </a:lnTo>
                      <a:lnTo>
                        <a:pt x="77" y="460"/>
                      </a:lnTo>
                      <a:lnTo>
                        <a:pt x="82" y="455"/>
                      </a:lnTo>
                      <a:lnTo>
                        <a:pt x="81" y="447"/>
                      </a:lnTo>
                      <a:lnTo>
                        <a:pt x="84" y="441"/>
                      </a:lnTo>
                      <a:lnTo>
                        <a:pt x="92" y="438"/>
                      </a:lnTo>
                      <a:lnTo>
                        <a:pt x="99" y="443"/>
                      </a:lnTo>
                      <a:lnTo>
                        <a:pt x="103" y="451"/>
                      </a:lnTo>
                      <a:lnTo>
                        <a:pt x="111" y="455"/>
                      </a:lnTo>
                      <a:lnTo>
                        <a:pt x="116" y="453"/>
                      </a:lnTo>
                      <a:lnTo>
                        <a:pt x="124" y="453"/>
                      </a:lnTo>
                      <a:lnTo>
                        <a:pt x="129" y="458"/>
                      </a:lnTo>
                      <a:lnTo>
                        <a:pt x="143" y="460"/>
                      </a:lnTo>
                      <a:lnTo>
                        <a:pt x="148" y="455"/>
                      </a:lnTo>
                      <a:lnTo>
                        <a:pt x="146" y="458"/>
                      </a:lnTo>
                      <a:lnTo>
                        <a:pt x="141" y="464"/>
                      </a:lnTo>
                      <a:lnTo>
                        <a:pt x="146" y="464"/>
                      </a:lnTo>
                      <a:lnTo>
                        <a:pt x="154" y="460"/>
                      </a:lnTo>
                      <a:lnTo>
                        <a:pt x="156" y="460"/>
                      </a:lnTo>
                      <a:lnTo>
                        <a:pt x="161" y="468"/>
                      </a:lnTo>
                      <a:lnTo>
                        <a:pt x="165" y="473"/>
                      </a:lnTo>
                      <a:lnTo>
                        <a:pt x="165" y="475"/>
                      </a:lnTo>
                      <a:lnTo>
                        <a:pt x="156" y="460"/>
                      </a:lnTo>
                      <a:lnTo>
                        <a:pt x="141" y="466"/>
                      </a:lnTo>
                      <a:lnTo>
                        <a:pt x="120" y="456"/>
                      </a:lnTo>
                      <a:lnTo>
                        <a:pt x="111" y="456"/>
                      </a:lnTo>
                      <a:lnTo>
                        <a:pt x="103" y="453"/>
                      </a:lnTo>
                      <a:lnTo>
                        <a:pt x="97" y="455"/>
                      </a:lnTo>
                      <a:lnTo>
                        <a:pt x="90" y="455"/>
                      </a:lnTo>
                      <a:lnTo>
                        <a:pt x="86" y="462"/>
                      </a:lnTo>
                      <a:lnTo>
                        <a:pt x="92" y="468"/>
                      </a:lnTo>
                      <a:lnTo>
                        <a:pt x="90" y="475"/>
                      </a:lnTo>
                      <a:lnTo>
                        <a:pt x="92" y="483"/>
                      </a:lnTo>
                      <a:lnTo>
                        <a:pt x="96" y="485"/>
                      </a:lnTo>
                      <a:lnTo>
                        <a:pt x="97" y="498"/>
                      </a:lnTo>
                      <a:lnTo>
                        <a:pt x="97" y="511"/>
                      </a:lnTo>
                      <a:lnTo>
                        <a:pt x="103" y="518"/>
                      </a:lnTo>
                      <a:lnTo>
                        <a:pt x="97" y="517"/>
                      </a:lnTo>
                      <a:lnTo>
                        <a:pt x="90" y="509"/>
                      </a:lnTo>
                      <a:lnTo>
                        <a:pt x="86" y="502"/>
                      </a:lnTo>
                      <a:lnTo>
                        <a:pt x="79" y="498"/>
                      </a:lnTo>
                      <a:lnTo>
                        <a:pt x="81" y="490"/>
                      </a:lnTo>
                      <a:lnTo>
                        <a:pt x="84" y="485"/>
                      </a:lnTo>
                      <a:lnTo>
                        <a:pt x="82" y="477"/>
                      </a:lnTo>
                      <a:lnTo>
                        <a:pt x="82" y="475"/>
                      </a:lnTo>
                      <a:lnTo>
                        <a:pt x="75" y="475"/>
                      </a:lnTo>
                      <a:lnTo>
                        <a:pt x="71" y="481"/>
                      </a:lnTo>
                      <a:lnTo>
                        <a:pt x="71" y="487"/>
                      </a:lnTo>
                      <a:lnTo>
                        <a:pt x="66" y="502"/>
                      </a:lnTo>
                      <a:lnTo>
                        <a:pt x="69" y="507"/>
                      </a:lnTo>
                      <a:lnTo>
                        <a:pt x="69" y="522"/>
                      </a:lnTo>
                      <a:lnTo>
                        <a:pt x="67" y="528"/>
                      </a:lnTo>
                      <a:lnTo>
                        <a:pt x="66" y="534"/>
                      </a:lnTo>
                      <a:lnTo>
                        <a:pt x="66" y="539"/>
                      </a:lnTo>
                      <a:lnTo>
                        <a:pt x="67" y="547"/>
                      </a:lnTo>
                      <a:lnTo>
                        <a:pt x="79" y="567"/>
                      </a:lnTo>
                      <a:lnTo>
                        <a:pt x="86" y="573"/>
                      </a:lnTo>
                      <a:lnTo>
                        <a:pt x="99" y="573"/>
                      </a:lnTo>
                      <a:lnTo>
                        <a:pt x="103" y="588"/>
                      </a:lnTo>
                      <a:lnTo>
                        <a:pt x="103" y="603"/>
                      </a:lnTo>
                      <a:lnTo>
                        <a:pt x="101" y="601"/>
                      </a:lnTo>
                      <a:lnTo>
                        <a:pt x="97" y="607"/>
                      </a:lnTo>
                      <a:lnTo>
                        <a:pt x="84" y="614"/>
                      </a:lnTo>
                      <a:lnTo>
                        <a:pt x="84" y="629"/>
                      </a:lnTo>
                      <a:lnTo>
                        <a:pt x="82" y="643"/>
                      </a:lnTo>
                      <a:lnTo>
                        <a:pt x="86" y="650"/>
                      </a:lnTo>
                      <a:lnTo>
                        <a:pt x="97" y="663"/>
                      </a:lnTo>
                      <a:lnTo>
                        <a:pt x="99" y="678"/>
                      </a:lnTo>
                      <a:lnTo>
                        <a:pt x="105" y="684"/>
                      </a:lnTo>
                      <a:lnTo>
                        <a:pt x="107" y="697"/>
                      </a:lnTo>
                      <a:lnTo>
                        <a:pt x="114" y="710"/>
                      </a:lnTo>
                      <a:lnTo>
                        <a:pt x="114" y="718"/>
                      </a:lnTo>
                      <a:lnTo>
                        <a:pt x="118" y="725"/>
                      </a:lnTo>
                      <a:lnTo>
                        <a:pt x="126" y="733"/>
                      </a:lnTo>
                      <a:lnTo>
                        <a:pt x="129" y="746"/>
                      </a:lnTo>
                      <a:lnTo>
                        <a:pt x="143" y="759"/>
                      </a:lnTo>
                      <a:lnTo>
                        <a:pt x="144" y="767"/>
                      </a:lnTo>
                      <a:lnTo>
                        <a:pt x="139" y="770"/>
                      </a:lnTo>
                      <a:lnTo>
                        <a:pt x="137" y="778"/>
                      </a:lnTo>
                      <a:lnTo>
                        <a:pt x="143" y="785"/>
                      </a:lnTo>
                      <a:lnTo>
                        <a:pt x="150" y="787"/>
                      </a:lnTo>
                      <a:lnTo>
                        <a:pt x="156" y="795"/>
                      </a:lnTo>
                      <a:lnTo>
                        <a:pt x="156" y="802"/>
                      </a:lnTo>
                      <a:lnTo>
                        <a:pt x="148" y="812"/>
                      </a:lnTo>
                      <a:lnTo>
                        <a:pt x="148" y="825"/>
                      </a:lnTo>
                      <a:lnTo>
                        <a:pt x="144" y="832"/>
                      </a:lnTo>
                      <a:lnTo>
                        <a:pt x="146" y="840"/>
                      </a:lnTo>
                      <a:lnTo>
                        <a:pt x="141" y="847"/>
                      </a:lnTo>
                      <a:lnTo>
                        <a:pt x="141" y="853"/>
                      </a:lnTo>
                      <a:lnTo>
                        <a:pt x="146" y="855"/>
                      </a:lnTo>
                      <a:lnTo>
                        <a:pt x="150" y="862"/>
                      </a:lnTo>
                      <a:lnTo>
                        <a:pt x="156" y="870"/>
                      </a:lnTo>
                      <a:lnTo>
                        <a:pt x="176" y="872"/>
                      </a:lnTo>
                      <a:lnTo>
                        <a:pt x="184" y="876"/>
                      </a:lnTo>
                      <a:lnTo>
                        <a:pt x="191" y="876"/>
                      </a:lnTo>
                      <a:lnTo>
                        <a:pt x="205" y="885"/>
                      </a:lnTo>
                      <a:lnTo>
                        <a:pt x="210" y="889"/>
                      </a:lnTo>
                      <a:lnTo>
                        <a:pt x="225" y="889"/>
                      </a:lnTo>
                      <a:lnTo>
                        <a:pt x="237" y="898"/>
                      </a:lnTo>
                      <a:lnTo>
                        <a:pt x="240" y="906"/>
                      </a:lnTo>
                      <a:lnTo>
                        <a:pt x="248" y="911"/>
                      </a:lnTo>
                      <a:lnTo>
                        <a:pt x="250" y="925"/>
                      </a:lnTo>
                      <a:lnTo>
                        <a:pt x="265" y="938"/>
                      </a:lnTo>
                      <a:lnTo>
                        <a:pt x="278" y="945"/>
                      </a:lnTo>
                      <a:lnTo>
                        <a:pt x="306" y="951"/>
                      </a:lnTo>
                      <a:lnTo>
                        <a:pt x="308" y="953"/>
                      </a:lnTo>
                      <a:lnTo>
                        <a:pt x="312" y="966"/>
                      </a:lnTo>
                      <a:lnTo>
                        <a:pt x="314" y="973"/>
                      </a:lnTo>
                      <a:lnTo>
                        <a:pt x="312" y="979"/>
                      </a:lnTo>
                      <a:lnTo>
                        <a:pt x="312" y="987"/>
                      </a:lnTo>
                      <a:lnTo>
                        <a:pt x="319" y="990"/>
                      </a:lnTo>
                      <a:lnTo>
                        <a:pt x="323" y="985"/>
                      </a:lnTo>
                      <a:lnTo>
                        <a:pt x="329" y="987"/>
                      </a:lnTo>
                      <a:lnTo>
                        <a:pt x="336" y="990"/>
                      </a:lnTo>
                      <a:lnTo>
                        <a:pt x="344" y="1002"/>
                      </a:lnTo>
                      <a:lnTo>
                        <a:pt x="348" y="1009"/>
                      </a:lnTo>
                      <a:lnTo>
                        <a:pt x="355" y="1015"/>
                      </a:lnTo>
                      <a:lnTo>
                        <a:pt x="378" y="1043"/>
                      </a:lnTo>
                      <a:lnTo>
                        <a:pt x="385" y="1058"/>
                      </a:lnTo>
                      <a:lnTo>
                        <a:pt x="389" y="1073"/>
                      </a:lnTo>
                      <a:lnTo>
                        <a:pt x="391" y="1086"/>
                      </a:lnTo>
                      <a:lnTo>
                        <a:pt x="389" y="1101"/>
                      </a:lnTo>
                      <a:lnTo>
                        <a:pt x="387" y="1114"/>
                      </a:lnTo>
                      <a:lnTo>
                        <a:pt x="387" y="1122"/>
                      </a:lnTo>
                      <a:lnTo>
                        <a:pt x="389" y="1116"/>
                      </a:lnTo>
                      <a:lnTo>
                        <a:pt x="394" y="1120"/>
                      </a:lnTo>
                      <a:lnTo>
                        <a:pt x="393" y="1128"/>
                      </a:lnTo>
                      <a:lnTo>
                        <a:pt x="389" y="1120"/>
                      </a:lnTo>
                      <a:lnTo>
                        <a:pt x="393" y="1128"/>
                      </a:lnTo>
                      <a:lnTo>
                        <a:pt x="394" y="1137"/>
                      </a:lnTo>
                      <a:lnTo>
                        <a:pt x="398" y="1139"/>
                      </a:lnTo>
                      <a:lnTo>
                        <a:pt x="611" y="1160"/>
                      </a:lnTo>
                      <a:lnTo>
                        <a:pt x="613" y="1160"/>
                      </a:lnTo>
                      <a:lnTo>
                        <a:pt x="616" y="116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49" name="Freeform 309"/>
                <p:cNvSpPr>
                  <a:spLocks/>
                </p:cNvSpPr>
                <p:nvPr/>
              </p:nvSpPr>
              <p:spPr bwMode="auto">
                <a:xfrm>
                  <a:off x="1182411" y="2787011"/>
                  <a:ext cx="17292" cy="9592"/>
                </a:xfrm>
                <a:custGeom>
                  <a:avLst/>
                  <a:gdLst>
                    <a:gd name="T0" fmla="*/ 7 w 18"/>
                    <a:gd name="T1" fmla="*/ 0 h 11"/>
                    <a:gd name="T2" fmla="*/ 0 w 18"/>
                    <a:gd name="T3" fmla="*/ 4 h 11"/>
                    <a:gd name="T4" fmla="*/ 3 w 18"/>
                    <a:gd name="T5" fmla="*/ 9 h 11"/>
                    <a:gd name="T6" fmla="*/ 11 w 18"/>
                    <a:gd name="T7" fmla="*/ 11 h 11"/>
                    <a:gd name="T8" fmla="*/ 18 w 18"/>
                    <a:gd name="T9" fmla="*/ 11 h 11"/>
                    <a:gd name="T10" fmla="*/ 18 w 18"/>
                    <a:gd name="T11" fmla="*/ 5 h 11"/>
                    <a:gd name="T12" fmla="*/ 15 w 18"/>
                    <a:gd name="T13" fmla="*/ 0 h 11"/>
                    <a:gd name="T14" fmla="*/ 7 w 18"/>
                    <a:gd name="T1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" h="11">
                      <a:moveTo>
                        <a:pt x="7" y="0"/>
                      </a:moveTo>
                      <a:lnTo>
                        <a:pt x="0" y="4"/>
                      </a:lnTo>
                      <a:lnTo>
                        <a:pt x="3" y="9"/>
                      </a:lnTo>
                      <a:lnTo>
                        <a:pt x="11" y="11"/>
                      </a:lnTo>
                      <a:lnTo>
                        <a:pt x="18" y="11"/>
                      </a:lnTo>
                      <a:lnTo>
                        <a:pt x="18" y="5"/>
                      </a:lnTo>
                      <a:lnTo>
                        <a:pt x="15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50" name="Freeform 310"/>
                <p:cNvSpPr>
                  <a:spLocks/>
                </p:cNvSpPr>
                <p:nvPr/>
              </p:nvSpPr>
              <p:spPr bwMode="auto">
                <a:xfrm>
                  <a:off x="1182411" y="2787011"/>
                  <a:ext cx="17292" cy="9592"/>
                </a:xfrm>
                <a:custGeom>
                  <a:avLst/>
                  <a:gdLst>
                    <a:gd name="T0" fmla="*/ 7 w 18"/>
                    <a:gd name="T1" fmla="*/ 0 h 11"/>
                    <a:gd name="T2" fmla="*/ 0 w 18"/>
                    <a:gd name="T3" fmla="*/ 4 h 11"/>
                    <a:gd name="T4" fmla="*/ 3 w 18"/>
                    <a:gd name="T5" fmla="*/ 9 h 11"/>
                    <a:gd name="T6" fmla="*/ 11 w 18"/>
                    <a:gd name="T7" fmla="*/ 11 h 11"/>
                    <a:gd name="T8" fmla="*/ 18 w 18"/>
                    <a:gd name="T9" fmla="*/ 11 h 11"/>
                    <a:gd name="T10" fmla="*/ 18 w 18"/>
                    <a:gd name="T11" fmla="*/ 5 h 11"/>
                    <a:gd name="T12" fmla="*/ 15 w 18"/>
                    <a:gd name="T13" fmla="*/ 0 h 11"/>
                    <a:gd name="T14" fmla="*/ 7 w 18"/>
                    <a:gd name="T1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" h="11">
                      <a:moveTo>
                        <a:pt x="7" y="0"/>
                      </a:moveTo>
                      <a:lnTo>
                        <a:pt x="0" y="4"/>
                      </a:lnTo>
                      <a:lnTo>
                        <a:pt x="3" y="9"/>
                      </a:lnTo>
                      <a:lnTo>
                        <a:pt x="11" y="11"/>
                      </a:lnTo>
                      <a:lnTo>
                        <a:pt x="18" y="11"/>
                      </a:lnTo>
                      <a:lnTo>
                        <a:pt x="18" y="5"/>
                      </a:lnTo>
                      <a:lnTo>
                        <a:pt x="15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51" name="Freeform 311"/>
                <p:cNvSpPr>
                  <a:spLocks/>
                </p:cNvSpPr>
                <p:nvPr/>
              </p:nvSpPr>
              <p:spPr bwMode="auto">
                <a:xfrm>
                  <a:off x="1182411" y="2787011"/>
                  <a:ext cx="17292" cy="9592"/>
                </a:xfrm>
                <a:custGeom>
                  <a:avLst/>
                  <a:gdLst>
                    <a:gd name="T0" fmla="*/ 7 w 18"/>
                    <a:gd name="T1" fmla="*/ 0 h 11"/>
                    <a:gd name="T2" fmla="*/ 0 w 18"/>
                    <a:gd name="T3" fmla="*/ 4 h 11"/>
                    <a:gd name="T4" fmla="*/ 3 w 18"/>
                    <a:gd name="T5" fmla="*/ 9 h 11"/>
                    <a:gd name="T6" fmla="*/ 11 w 18"/>
                    <a:gd name="T7" fmla="*/ 11 h 11"/>
                    <a:gd name="T8" fmla="*/ 18 w 18"/>
                    <a:gd name="T9" fmla="*/ 11 h 11"/>
                    <a:gd name="T10" fmla="*/ 18 w 18"/>
                    <a:gd name="T11" fmla="*/ 5 h 11"/>
                    <a:gd name="T12" fmla="*/ 15 w 18"/>
                    <a:gd name="T13" fmla="*/ 0 h 11"/>
                    <a:gd name="T14" fmla="*/ 7 w 18"/>
                    <a:gd name="T1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" h="11">
                      <a:moveTo>
                        <a:pt x="7" y="0"/>
                      </a:moveTo>
                      <a:lnTo>
                        <a:pt x="0" y="4"/>
                      </a:lnTo>
                      <a:lnTo>
                        <a:pt x="3" y="9"/>
                      </a:lnTo>
                      <a:lnTo>
                        <a:pt x="11" y="11"/>
                      </a:lnTo>
                      <a:lnTo>
                        <a:pt x="18" y="11"/>
                      </a:lnTo>
                      <a:lnTo>
                        <a:pt x="18" y="5"/>
                      </a:lnTo>
                      <a:lnTo>
                        <a:pt x="15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52" name="Freeform 312"/>
                <p:cNvSpPr>
                  <a:spLocks/>
                </p:cNvSpPr>
                <p:nvPr/>
              </p:nvSpPr>
              <p:spPr bwMode="auto">
                <a:xfrm>
                  <a:off x="1212192" y="2785267"/>
                  <a:ext cx="27860" cy="13081"/>
                </a:xfrm>
                <a:custGeom>
                  <a:avLst/>
                  <a:gdLst>
                    <a:gd name="T0" fmla="*/ 8 w 29"/>
                    <a:gd name="T1" fmla="*/ 6 h 15"/>
                    <a:gd name="T2" fmla="*/ 0 w 29"/>
                    <a:gd name="T3" fmla="*/ 0 h 15"/>
                    <a:gd name="T4" fmla="*/ 0 w 29"/>
                    <a:gd name="T5" fmla="*/ 6 h 15"/>
                    <a:gd name="T6" fmla="*/ 0 w 29"/>
                    <a:gd name="T7" fmla="*/ 13 h 15"/>
                    <a:gd name="T8" fmla="*/ 8 w 29"/>
                    <a:gd name="T9" fmla="*/ 15 h 15"/>
                    <a:gd name="T10" fmla="*/ 21 w 29"/>
                    <a:gd name="T11" fmla="*/ 15 h 15"/>
                    <a:gd name="T12" fmla="*/ 29 w 29"/>
                    <a:gd name="T13" fmla="*/ 11 h 15"/>
                    <a:gd name="T14" fmla="*/ 21 w 29"/>
                    <a:gd name="T15" fmla="*/ 11 h 15"/>
                    <a:gd name="T16" fmla="*/ 8 w 29"/>
                    <a:gd name="T17" fmla="*/ 6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" h="15">
                      <a:moveTo>
                        <a:pt x="8" y="6"/>
                      </a:moveTo>
                      <a:lnTo>
                        <a:pt x="0" y="0"/>
                      </a:lnTo>
                      <a:lnTo>
                        <a:pt x="0" y="6"/>
                      </a:lnTo>
                      <a:lnTo>
                        <a:pt x="0" y="13"/>
                      </a:lnTo>
                      <a:lnTo>
                        <a:pt x="8" y="15"/>
                      </a:lnTo>
                      <a:lnTo>
                        <a:pt x="21" y="15"/>
                      </a:lnTo>
                      <a:lnTo>
                        <a:pt x="29" y="11"/>
                      </a:lnTo>
                      <a:lnTo>
                        <a:pt x="21" y="11"/>
                      </a:lnTo>
                      <a:lnTo>
                        <a:pt x="8" y="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53" name="Freeform 313"/>
                <p:cNvSpPr>
                  <a:spLocks/>
                </p:cNvSpPr>
                <p:nvPr/>
              </p:nvSpPr>
              <p:spPr bwMode="auto">
                <a:xfrm>
                  <a:off x="1212192" y="2785267"/>
                  <a:ext cx="27860" cy="13081"/>
                </a:xfrm>
                <a:custGeom>
                  <a:avLst/>
                  <a:gdLst>
                    <a:gd name="T0" fmla="*/ 8 w 29"/>
                    <a:gd name="T1" fmla="*/ 6 h 15"/>
                    <a:gd name="T2" fmla="*/ 0 w 29"/>
                    <a:gd name="T3" fmla="*/ 0 h 15"/>
                    <a:gd name="T4" fmla="*/ 0 w 29"/>
                    <a:gd name="T5" fmla="*/ 6 h 15"/>
                    <a:gd name="T6" fmla="*/ 0 w 29"/>
                    <a:gd name="T7" fmla="*/ 13 h 15"/>
                    <a:gd name="T8" fmla="*/ 8 w 29"/>
                    <a:gd name="T9" fmla="*/ 15 h 15"/>
                    <a:gd name="T10" fmla="*/ 21 w 29"/>
                    <a:gd name="T11" fmla="*/ 15 h 15"/>
                    <a:gd name="T12" fmla="*/ 29 w 29"/>
                    <a:gd name="T13" fmla="*/ 11 h 15"/>
                    <a:gd name="T14" fmla="*/ 21 w 29"/>
                    <a:gd name="T15" fmla="*/ 11 h 15"/>
                    <a:gd name="T16" fmla="*/ 8 w 29"/>
                    <a:gd name="T17" fmla="*/ 6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" h="15">
                      <a:moveTo>
                        <a:pt x="8" y="6"/>
                      </a:moveTo>
                      <a:lnTo>
                        <a:pt x="0" y="0"/>
                      </a:lnTo>
                      <a:lnTo>
                        <a:pt x="0" y="6"/>
                      </a:lnTo>
                      <a:lnTo>
                        <a:pt x="0" y="13"/>
                      </a:lnTo>
                      <a:lnTo>
                        <a:pt x="8" y="15"/>
                      </a:lnTo>
                      <a:lnTo>
                        <a:pt x="21" y="15"/>
                      </a:lnTo>
                      <a:lnTo>
                        <a:pt x="29" y="11"/>
                      </a:lnTo>
                      <a:lnTo>
                        <a:pt x="21" y="11"/>
                      </a:lnTo>
                      <a:lnTo>
                        <a:pt x="8" y="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54" name="Freeform 314"/>
                <p:cNvSpPr>
                  <a:spLocks/>
                </p:cNvSpPr>
                <p:nvPr/>
              </p:nvSpPr>
              <p:spPr bwMode="auto">
                <a:xfrm>
                  <a:off x="1212192" y="2785267"/>
                  <a:ext cx="27860" cy="13081"/>
                </a:xfrm>
                <a:custGeom>
                  <a:avLst/>
                  <a:gdLst>
                    <a:gd name="T0" fmla="*/ 8 w 29"/>
                    <a:gd name="T1" fmla="*/ 6 h 15"/>
                    <a:gd name="T2" fmla="*/ 0 w 29"/>
                    <a:gd name="T3" fmla="*/ 0 h 15"/>
                    <a:gd name="T4" fmla="*/ 0 w 29"/>
                    <a:gd name="T5" fmla="*/ 6 h 15"/>
                    <a:gd name="T6" fmla="*/ 0 w 29"/>
                    <a:gd name="T7" fmla="*/ 13 h 15"/>
                    <a:gd name="T8" fmla="*/ 8 w 29"/>
                    <a:gd name="T9" fmla="*/ 15 h 15"/>
                    <a:gd name="T10" fmla="*/ 21 w 29"/>
                    <a:gd name="T11" fmla="*/ 15 h 15"/>
                    <a:gd name="T12" fmla="*/ 29 w 29"/>
                    <a:gd name="T13" fmla="*/ 11 h 15"/>
                    <a:gd name="T14" fmla="*/ 21 w 29"/>
                    <a:gd name="T15" fmla="*/ 11 h 15"/>
                    <a:gd name="T16" fmla="*/ 8 w 29"/>
                    <a:gd name="T17" fmla="*/ 6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" h="15">
                      <a:moveTo>
                        <a:pt x="8" y="6"/>
                      </a:moveTo>
                      <a:lnTo>
                        <a:pt x="0" y="0"/>
                      </a:lnTo>
                      <a:lnTo>
                        <a:pt x="0" y="6"/>
                      </a:lnTo>
                      <a:lnTo>
                        <a:pt x="0" y="13"/>
                      </a:lnTo>
                      <a:lnTo>
                        <a:pt x="8" y="15"/>
                      </a:lnTo>
                      <a:lnTo>
                        <a:pt x="21" y="15"/>
                      </a:lnTo>
                      <a:lnTo>
                        <a:pt x="29" y="11"/>
                      </a:lnTo>
                      <a:lnTo>
                        <a:pt x="21" y="11"/>
                      </a:lnTo>
                      <a:lnTo>
                        <a:pt x="8" y="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55" name="Freeform 315"/>
                <p:cNvSpPr>
                  <a:spLocks/>
                </p:cNvSpPr>
                <p:nvPr/>
              </p:nvSpPr>
              <p:spPr bwMode="auto">
                <a:xfrm>
                  <a:off x="1217957" y="2865495"/>
                  <a:ext cx="10568" cy="6976"/>
                </a:xfrm>
                <a:custGeom>
                  <a:avLst/>
                  <a:gdLst>
                    <a:gd name="T0" fmla="*/ 0 w 11"/>
                    <a:gd name="T1" fmla="*/ 0 h 8"/>
                    <a:gd name="T2" fmla="*/ 6 w 11"/>
                    <a:gd name="T3" fmla="*/ 8 h 8"/>
                    <a:gd name="T4" fmla="*/ 11 w 11"/>
                    <a:gd name="T5" fmla="*/ 8 h 8"/>
                    <a:gd name="T6" fmla="*/ 8 w 11"/>
                    <a:gd name="T7" fmla="*/ 2 h 8"/>
                    <a:gd name="T8" fmla="*/ 0 w 11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8">
                      <a:moveTo>
                        <a:pt x="0" y="0"/>
                      </a:moveTo>
                      <a:lnTo>
                        <a:pt x="6" y="8"/>
                      </a:lnTo>
                      <a:lnTo>
                        <a:pt x="11" y="8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56" name="Freeform 316"/>
                <p:cNvSpPr>
                  <a:spLocks/>
                </p:cNvSpPr>
                <p:nvPr/>
              </p:nvSpPr>
              <p:spPr bwMode="auto">
                <a:xfrm>
                  <a:off x="1217957" y="2865495"/>
                  <a:ext cx="10568" cy="6976"/>
                </a:xfrm>
                <a:custGeom>
                  <a:avLst/>
                  <a:gdLst>
                    <a:gd name="T0" fmla="*/ 0 w 11"/>
                    <a:gd name="T1" fmla="*/ 0 h 8"/>
                    <a:gd name="T2" fmla="*/ 6 w 11"/>
                    <a:gd name="T3" fmla="*/ 8 h 8"/>
                    <a:gd name="T4" fmla="*/ 11 w 11"/>
                    <a:gd name="T5" fmla="*/ 8 h 8"/>
                    <a:gd name="T6" fmla="*/ 8 w 11"/>
                    <a:gd name="T7" fmla="*/ 2 h 8"/>
                    <a:gd name="T8" fmla="*/ 0 w 11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8">
                      <a:moveTo>
                        <a:pt x="0" y="0"/>
                      </a:moveTo>
                      <a:lnTo>
                        <a:pt x="6" y="8"/>
                      </a:lnTo>
                      <a:lnTo>
                        <a:pt x="11" y="8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57" name="Freeform 317"/>
                <p:cNvSpPr>
                  <a:spLocks/>
                </p:cNvSpPr>
                <p:nvPr/>
              </p:nvSpPr>
              <p:spPr bwMode="auto">
                <a:xfrm>
                  <a:off x="1217957" y="2865495"/>
                  <a:ext cx="10568" cy="6976"/>
                </a:xfrm>
                <a:custGeom>
                  <a:avLst/>
                  <a:gdLst>
                    <a:gd name="T0" fmla="*/ 0 w 11"/>
                    <a:gd name="T1" fmla="*/ 0 h 8"/>
                    <a:gd name="T2" fmla="*/ 6 w 11"/>
                    <a:gd name="T3" fmla="*/ 8 h 8"/>
                    <a:gd name="T4" fmla="*/ 11 w 11"/>
                    <a:gd name="T5" fmla="*/ 8 h 8"/>
                    <a:gd name="T6" fmla="*/ 8 w 11"/>
                    <a:gd name="T7" fmla="*/ 2 h 8"/>
                    <a:gd name="T8" fmla="*/ 0 w 11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8">
                      <a:moveTo>
                        <a:pt x="0" y="0"/>
                      </a:moveTo>
                      <a:lnTo>
                        <a:pt x="6" y="8"/>
                      </a:lnTo>
                      <a:lnTo>
                        <a:pt x="11" y="8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58" name="Freeform 318"/>
                <p:cNvSpPr>
                  <a:spLocks/>
                </p:cNvSpPr>
                <p:nvPr/>
              </p:nvSpPr>
              <p:spPr bwMode="auto">
                <a:xfrm>
                  <a:off x="1293851" y="2902993"/>
                  <a:ext cx="16332" cy="24417"/>
                </a:xfrm>
                <a:custGeom>
                  <a:avLst/>
                  <a:gdLst>
                    <a:gd name="T0" fmla="*/ 4 w 17"/>
                    <a:gd name="T1" fmla="*/ 8 h 28"/>
                    <a:gd name="T2" fmla="*/ 0 w 17"/>
                    <a:gd name="T3" fmla="*/ 0 h 28"/>
                    <a:gd name="T4" fmla="*/ 2 w 17"/>
                    <a:gd name="T5" fmla="*/ 8 h 28"/>
                    <a:gd name="T6" fmla="*/ 4 w 17"/>
                    <a:gd name="T7" fmla="*/ 23 h 28"/>
                    <a:gd name="T8" fmla="*/ 11 w 17"/>
                    <a:gd name="T9" fmla="*/ 28 h 28"/>
                    <a:gd name="T10" fmla="*/ 17 w 17"/>
                    <a:gd name="T11" fmla="*/ 28 h 28"/>
                    <a:gd name="T12" fmla="*/ 8 w 17"/>
                    <a:gd name="T13" fmla="*/ 15 h 28"/>
                    <a:gd name="T14" fmla="*/ 4 w 17"/>
                    <a:gd name="T15" fmla="*/ 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28">
                      <a:moveTo>
                        <a:pt x="4" y="8"/>
                      </a:moveTo>
                      <a:lnTo>
                        <a:pt x="0" y="0"/>
                      </a:lnTo>
                      <a:lnTo>
                        <a:pt x="2" y="8"/>
                      </a:lnTo>
                      <a:lnTo>
                        <a:pt x="4" y="23"/>
                      </a:lnTo>
                      <a:lnTo>
                        <a:pt x="11" y="28"/>
                      </a:lnTo>
                      <a:lnTo>
                        <a:pt x="17" y="28"/>
                      </a:lnTo>
                      <a:lnTo>
                        <a:pt x="8" y="15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59" name="Freeform 319"/>
                <p:cNvSpPr>
                  <a:spLocks/>
                </p:cNvSpPr>
                <p:nvPr/>
              </p:nvSpPr>
              <p:spPr bwMode="auto">
                <a:xfrm>
                  <a:off x="1293851" y="2902993"/>
                  <a:ext cx="16332" cy="24417"/>
                </a:xfrm>
                <a:custGeom>
                  <a:avLst/>
                  <a:gdLst>
                    <a:gd name="T0" fmla="*/ 4 w 17"/>
                    <a:gd name="T1" fmla="*/ 8 h 28"/>
                    <a:gd name="T2" fmla="*/ 0 w 17"/>
                    <a:gd name="T3" fmla="*/ 0 h 28"/>
                    <a:gd name="T4" fmla="*/ 2 w 17"/>
                    <a:gd name="T5" fmla="*/ 8 h 28"/>
                    <a:gd name="T6" fmla="*/ 4 w 17"/>
                    <a:gd name="T7" fmla="*/ 23 h 28"/>
                    <a:gd name="T8" fmla="*/ 11 w 17"/>
                    <a:gd name="T9" fmla="*/ 28 h 28"/>
                    <a:gd name="T10" fmla="*/ 17 w 17"/>
                    <a:gd name="T11" fmla="*/ 28 h 28"/>
                    <a:gd name="T12" fmla="*/ 8 w 17"/>
                    <a:gd name="T13" fmla="*/ 15 h 28"/>
                    <a:gd name="T14" fmla="*/ 4 w 17"/>
                    <a:gd name="T15" fmla="*/ 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28">
                      <a:moveTo>
                        <a:pt x="4" y="8"/>
                      </a:moveTo>
                      <a:lnTo>
                        <a:pt x="0" y="0"/>
                      </a:lnTo>
                      <a:lnTo>
                        <a:pt x="2" y="8"/>
                      </a:lnTo>
                      <a:lnTo>
                        <a:pt x="4" y="23"/>
                      </a:lnTo>
                      <a:lnTo>
                        <a:pt x="11" y="28"/>
                      </a:lnTo>
                      <a:lnTo>
                        <a:pt x="17" y="28"/>
                      </a:lnTo>
                      <a:lnTo>
                        <a:pt x="8" y="15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60" name="Freeform 320"/>
                <p:cNvSpPr>
                  <a:spLocks/>
                </p:cNvSpPr>
                <p:nvPr/>
              </p:nvSpPr>
              <p:spPr bwMode="auto">
                <a:xfrm>
                  <a:off x="1293851" y="2902993"/>
                  <a:ext cx="16332" cy="24417"/>
                </a:xfrm>
                <a:custGeom>
                  <a:avLst/>
                  <a:gdLst>
                    <a:gd name="T0" fmla="*/ 4 w 17"/>
                    <a:gd name="T1" fmla="*/ 8 h 28"/>
                    <a:gd name="T2" fmla="*/ 0 w 17"/>
                    <a:gd name="T3" fmla="*/ 0 h 28"/>
                    <a:gd name="T4" fmla="*/ 2 w 17"/>
                    <a:gd name="T5" fmla="*/ 8 h 28"/>
                    <a:gd name="T6" fmla="*/ 4 w 17"/>
                    <a:gd name="T7" fmla="*/ 23 h 28"/>
                    <a:gd name="T8" fmla="*/ 11 w 17"/>
                    <a:gd name="T9" fmla="*/ 28 h 28"/>
                    <a:gd name="T10" fmla="*/ 17 w 17"/>
                    <a:gd name="T11" fmla="*/ 28 h 28"/>
                    <a:gd name="T12" fmla="*/ 8 w 17"/>
                    <a:gd name="T13" fmla="*/ 15 h 28"/>
                    <a:gd name="T14" fmla="*/ 4 w 17"/>
                    <a:gd name="T15" fmla="*/ 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28">
                      <a:moveTo>
                        <a:pt x="4" y="8"/>
                      </a:moveTo>
                      <a:lnTo>
                        <a:pt x="0" y="0"/>
                      </a:lnTo>
                      <a:lnTo>
                        <a:pt x="2" y="8"/>
                      </a:lnTo>
                      <a:lnTo>
                        <a:pt x="4" y="23"/>
                      </a:lnTo>
                      <a:lnTo>
                        <a:pt x="11" y="28"/>
                      </a:lnTo>
                      <a:lnTo>
                        <a:pt x="17" y="28"/>
                      </a:lnTo>
                      <a:lnTo>
                        <a:pt x="8" y="15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61" name="Freeform 321"/>
                <p:cNvSpPr>
                  <a:spLocks/>
                </p:cNvSpPr>
                <p:nvPr/>
              </p:nvSpPr>
              <p:spPr bwMode="auto">
                <a:xfrm>
                  <a:off x="1304419" y="2862007"/>
                  <a:ext cx="22096" cy="20057"/>
                </a:xfrm>
                <a:custGeom>
                  <a:avLst/>
                  <a:gdLst>
                    <a:gd name="T0" fmla="*/ 14 w 23"/>
                    <a:gd name="T1" fmla="*/ 10 h 23"/>
                    <a:gd name="T2" fmla="*/ 8 w 23"/>
                    <a:gd name="T3" fmla="*/ 4 h 23"/>
                    <a:gd name="T4" fmla="*/ 0 w 23"/>
                    <a:gd name="T5" fmla="*/ 0 h 23"/>
                    <a:gd name="T6" fmla="*/ 6 w 23"/>
                    <a:gd name="T7" fmla="*/ 8 h 23"/>
                    <a:gd name="T8" fmla="*/ 14 w 23"/>
                    <a:gd name="T9" fmla="*/ 21 h 23"/>
                    <a:gd name="T10" fmla="*/ 23 w 23"/>
                    <a:gd name="T11" fmla="*/ 23 h 23"/>
                    <a:gd name="T12" fmla="*/ 21 w 23"/>
                    <a:gd name="T13" fmla="*/ 15 h 23"/>
                    <a:gd name="T14" fmla="*/ 14 w 23"/>
                    <a:gd name="T15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3" h="23">
                      <a:moveTo>
                        <a:pt x="14" y="10"/>
                      </a:moveTo>
                      <a:lnTo>
                        <a:pt x="8" y="4"/>
                      </a:lnTo>
                      <a:lnTo>
                        <a:pt x="0" y="0"/>
                      </a:lnTo>
                      <a:lnTo>
                        <a:pt x="6" y="8"/>
                      </a:lnTo>
                      <a:lnTo>
                        <a:pt x="14" y="21"/>
                      </a:lnTo>
                      <a:lnTo>
                        <a:pt x="23" y="23"/>
                      </a:lnTo>
                      <a:lnTo>
                        <a:pt x="21" y="15"/>
                      </a:lnTo>
                      <a:lnTo>
                        <a:pt x="14" y="1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62" name="Freeform 322"/>
                <p:cNvSpPr>
                  <a:spLocks/>
                </p:cNvSpPr>
                <p:nvPr/>
              </p:nvSpPr>
              <p:spPr bwMode="auto">
                <a:xfrm>
                  <a:off x="1304419" y="2862007"/>
                  <a:ext cx="22096" cy="20057"/>
                </a:xfrm>
                <a:custGeom>
                  <a:avLst/>
                  <a:gdLst>
                    <a:gd name="T0" fmla="*/ 14 w 23"/>
                    <a:gd name="T1" fmla="*/ 10 h 23"/>
                    <a:gd name="T2" fmla="*/ 8 w 23"/>
                    <a:gd name="T3" fmla="*/ 4 h 23"/>
                    <a:gd name="T4" fmla="*/ 0 w 23"/>
                    <a:gd name="T5" fmla="*/ 0 h 23"/>
                    <a:gd name="T6" fmla="*/ 6 w 23"/>
                    <a:gd name="T7" fmla="*/ 8 h 23"/>
                    <a:gd name="T8" fmla="*/ 14 w 23"/>
                    <a:gd name="T9" fmla="*/ 21 h 23"/>
                    <a:gd name="T10" fmla="*/ 23 w 23"/>
                    <a:gd name="T11" fmla="*/ 23 h 23"/>
                    <a:gd name="T12" fmla="*/ 21 w 23"/>
                    <a:gd name="T13" fmla="*/ 15 h 23"/>
                    <a:gd name="T14" fmla="*/ 14 w 23"/>
                    <a:gd name="T15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3" h="23">
                      <a:moveTo>
                        <a:pt x="14" y="10"/>
                      </a:moveTo>
                      <a:lnTo>
                        <a:pt x="8" y="4"/>
                      </a:lnTo>
                      <a:lnTo>
                        <a:pt x="0" y="0"/>
                      </a:lnTo>
                      <a:lnTo>
                        <a:pt x="6" y="8"/>
                      </a:lnTo>
                      <a:lnTo>
                        <a:pt x="14" y="21"/>
                      </a:lnTo>
                      <a:lnTo>
                        <a:pt x="23" y="23"/>
                      </a:lnTo>
                      <a:lnTo>
                        <a:pt x="21" y="15"/>
                      </a:lnTo>
                      <a:lnTo>
                        <a:pt x="14" y="1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63" name="Freeform 323"/>
                <p:cNvSpPr>
                  <a:spLocks/>
                </p:cNvSpPr>
                <p:nvPr/>
              </p:nvSpPr>
              <p:spPr bwMode="auto">
                <a:xfrm>
                  <a:off x="1304419" y="2862007"/>
                  <a:ext cx="22096" cy="20057"/>
                </a:xfrm>
                <a:custGeom>
                  <a:avLst/>
                  <a:gdLst>
                    <a:gd name="T0" fmla="*/ 14 w 23"/>
                    <a:gd name="T1" fmla="*/ 10 h 23"/>
                    <a:gd name="T2" fmla="*/ 8 w 23"/>
                    <a:gd name="T3" fmla="*/ 4 h 23"/>
                    <a:gd name="T4" fmla="*/ 0 w 23"/>
                    <a:gd name="T5" fmla="*/ 0 h 23"/>
                    <a:gd name="T6" fmla="*/ 6 w 23"/>
                    <a:gd name="T7" fmla="*/ 8 h 23"/>
                    <a:gd name="T8" fmla="*/ 14 w 23"/>
                    <a:gd name="T9" fmla="*/ 21 h 23"/>
                    <a:gd name="T10" fmla="*/ 23 w 23"/>
                    <a:gd name="T11" fmla="*/ 23 h 23"/>
                    <a:gd name="T12" fmla="*/ 21 w 23"/>
                    <a:gd name="T13" fmla="*/ 15 h 23"/>
                    <a:gd name="T14" fmla="*/ 14 w 23"/>
                    <a:gd name="T15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3" h="23">
                      <a:moveTo>
                        <a:pt x="14" y="10"/>
                      </a:moveTo>
                      <a:lnTo>
                        <a:pt x="8" y="4"/>
                      </a:lnTo>
                      <a:lnTo>
                        <a:pt x="0" y="0"/>
                      </a:lnTo>
                      <a:lnTo>
                        <a:pt x="6" y="8"/>
                      </a:lnTo>
                      <a:lnTo>
                        <a:pt x="14" y="21"/>
                      </a:lnTo>
                      <a:lnTo>
                        <a:pt x="23" y="23"/>
                      </a:lnTo>
                      <a:lnTo>
                        <a:pt x="21" y="15"/>
                      </a:lnTo>
                      <a:lnTo>
                        <a:pt x="14" y="1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</p:grpSp>
          <p:grpSp>
            <p:nvGrpSpPr>
              <p:cNvPr id="127" name="Group 126"/>
              <p:cNvGrpSpPr/>
              <p:nvPr/>
            </p:nvGrpSpPr>
            <p:grpSpPr>
              <a:xfrm>
                <a:off x="4813819" y="2127748"/>
                <a:ext cx="108558" cy="225859"/>
                <a:chOff x="4813819" y="2127748"/>
                <a:chExt cx="108558" cy="225859"/>
              </a:xfrm>
              <a:grpFill/>
            </p:grpSpPr>
            <p:sp>
              <p:nvSpPr>
                <p:cNvPr id="145" name="Freeform 131"/>
                <p:cNvSpPr>
                  <a:spLocks/>
                </p:cNvSpPr>
                <p:nvPr/>
              </p:nvSpPr>
              <p:spPr bwMode="auto">
                <a:xfrm>
                  <a:off x="4813819" y="2127748"/>
                  <a:ext cx="108558" cy="225859"/>
                </a:xfrm>
                <a:custGeom>
                  <a:avLst/>
                  <a:gdLst>
                    <a:gd name="T0" fmla="*/ 15 w 113"/>
                    <a:gd name="T1" fmla="*/ 15 h 259"/>
                    <a:gd name="T2" fmla="*/ 5 w 113"/>
                    <a:gd name="T3" fmla="*/ 40 h 259"/>
                    <a:gd name="T4" fmla="*/ 2 w 113"/>
                    <a:gd name="T5" fmla="*/ 51 h 259"/>
                    <a:gd name="T6" fmla="*/ 7 w 113"/>
                    <a:gd name="T7" fmla="*/ 60 h 259"/>
                    <a:gd name="T8" fmla="*/ 0 w 113"/>
                    <a:gd name="T9" fmla="*/ 73 h 259"/>
                    <a:gd name="T10" fmla="*/ 9 w 113"/>
                    <a:gd name="T11" fmla="*/ 92 h 259"/>
                    <a:gd name="T12" fmla="*/ 17 w 113"/>
                    <a:gd name="T13" fmla="*/ 102 h 259"/>
                    <a:gd name="T14" fmla="*/ 28 w 113"/>
                    <a:gd name="T15" fmla="*/ 107 h 259"/>
                    <a:gd name="T16" fmla="*/ 51 w 113"/>
                    <a:gd name="T17" fmla="*/ 126 h 259"/>
                    <a:gd name="T18" fmla="*/ 39 w 113"/>
                    <a:gd name="T19" fmla="*/ 139 h 259"/>
                    <a:gd name="T20" fmla="*/ 32 w 113"/>
                    <a:gd name="T21" fmla="*/ 147 h 259"/>
                    <a:gd name="T22" fmla="*/ 30 w 113"/>
                    <a:gd name="T23" fmla="*/ 149 h 259"/>
                    <a:gd name="T24" fmla="*/ 28 w 113"/>
                    <a:gd name="T25" fmla="*/ 162 h 259"/>
                    <a:gd name="T26" fmla="*/ 19 w 113"/>
                    <a:gd name="T27" fmla="*/ 169 h 259"/>
                    <a:gd name="T28" fmla="*/ 7 w 113"/>
                    <a:gd name="T29" fmla="*/ 177 h 259"/>
                    <a:gd name="T30" fmla="*/ 2 w 113"/>
                    <a:gd name="T31" fmla="*/ 194 h 259"/>
                    <a:gd name="T32" fmla="*/ 0 w 113"/>
                    <a:gd name="T33" fmla="*/ 199 h 259"/>
                    <a:gd name="T34" fmla="*/ 4 w 113"/>
                    <a:gd name="T35" fmla="*/ 207 h 259"/>
                    <a:gd name="T36" fmla="*/ 17 w 113"/>
                    <a:gd name="T37" fmla="*/ 222 h 259"/>
                    <a:gd name="T38" fmla="*/ 30 w 113"/>
                    <a:gd name="T39" fmla="*/ 228 h 259"/>
                    <a:gd name="T40" fmla="*/ 49 w 113"/>
                    <a:gd name="T41" fmla="*/ 233 h 259"/>
                    <a:gd name="T42" fmla="*/ 66 w 113"/>
                    <a:gd name="T43" fmla="*/ 241 h 259"/>
                    <a:gd name="T44" fmla="*/ 64 w 113"/>
                    <a:gd name="T45" fmla="*/ 259 h 259"/>
                    <a:gd name="T46" fmla="*/ 73 w 113"/>
                    <a:gd name="T47" fmla="*/ 254 h 259"/>
                    <a:gd name="T48" fmla="*/ 79 w 113"/>
                    <a:gd name="T49" fmla="*/ 239 h 259"/>
                    <a:gd name="T50" fmla="*/ 86 w 113"/>
                    <a:gd name="T51" fmla="*/ 218 h 259"/>
                    <a:gd name="T52" fmla="*/ 83 w 113"/>
                    <a:gd name="T53" fmla="*/ 214 h 259"/>
                    <a:gd name="T54" fmla="*/ 96 w 113"/>
                    <a:gd name="T55" fmla="*/ 207 h 259"/>
                    <a:gd name="T56" fmla="*/ 96 w 113"/>
                    <a:gd name="T57" fmla="*/ 194 h 259"/>
                    <a:gd name="T58" fmla="*/ 99 w 113"/>
                    <a:gd name="T59" fmla="*/ 184 h 259"/>
                    <a:gd name="T60" fmla="*/ 105 w 113"/>
                    <a:gd name="T61" fmla="*/ 169 h 259"/>
                    <a:gd name="T62" fmla="*/ 105 w 113"/>
                    <a:gd name="T63" fmla="*/ 156 h 259"/>
                    <a:gd name="T64" fmla="*/ 105 w 113"/>
                    <a:gd name="T65" fmla="*/ 139 h 259"/>
                    <a:gd name="T66" fmla="*/ 105 w 113"/>
                    <a:gd name="T67" fmla="*/ 132 h 259"/>
                    <a:gd name="T68" fmla="*/ 111 w 113"/>
                    <a:gd name="T69" fmla="*/ 130 h 259"/>
                    <a:gd name="T70" fmla="*/ 111 w 113"/>
                    <a:gd name="T71" fmla="*/ 150 h 259"/>
                    <a:gd name="T72" fmla="*/ 111 w 113"/>
                    <a:gd name="T73" fmla="*/ 124 h 259"/>
                    <a:gd name="T74" fmla="*/ 109 w 113"/>
                    <a:gd name="T75" fmla="*/ 96 h 259"/>
                    <a:gd name="T76" fmla="*/ 92 w 113"/>
                    <a:gd name="T77" fmla="*/ 85 h 259"/>
                    <a:gd name="T78" fmla="*/ 81 w 113"/>
                    <a:gd name="T79" fmla="*/ 85 h 259"/>
                    <a:gd name="T80" fmla="*/ 84 w 113"/>
                    <a:gd name="T81" fmla="*/ 58 h 259"/>
                    <a:gd name="T82" fmla="*/ 94 w 113"/>
                    <a:gd name="T83" fmla="*/ 53 h 259"/>
                    <a:gd name="T84" fmla="*/ 96 w 113"/>
                    <a:gd name="T85" fmla="*/ 38 h 259"/>
                    <a:gd name="T86" fmla="*/ 96 w 113"/>
                    <a:gd name="T87" fmla="*/ 23 h 259"/>
                    <a:gd name="T88" fmla="*/ 17 w 113"/>
                    <a:gd name="T89" fmla="*/ 9 h 2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13" h="259">
                      <a:moveTo>
                        <a:pt x="17" y="9"/>
                      </a:moveTo>
                      <a:lnTo>
                        <a:pt x="15" y="15"/>
                      </a:lnTo>
                      <a:lnTo>
                        <a:pt x="15" y="23"/>
                      </a:lnTo>
                      <a:lnTo>
                        <a:pt x="5" y="40"/>
                      </a:lnTo>
                      <a:lnTo>
                        <a:pt x="0" y="47"/>
                      </a:lnTo>
                      <a:lnTo>
                        <a:pt x="2" y="51"/>
                      </a:lnTo>
                      <a:lnTo>
                        <a:pt x="5" y="53"/>
                      </a:lnTo>
                      <a:lnTo>
                        <a:pt x="7" y="60"/>
                      </a:lnTo>
                      <a:lnTo>
                        <a:pt x="5" y="66"/>
                      </a:lnTo>
                      <a:lnTo>
                        <a:pt x="0" y="73"/>
                      </a:lnTo>
                      <a:lnTo>
                        <a:pt x="4" y="85"/>
                      </a:lnTo>
                      <a:lnTo>
                        <a:pt x="9" y="92"/>
                      </a:lnTo>
                      <a:lnTo>
                        <a:pt x="17" y="94"/>
                      </a:lnTo>
                      <a:lnTo>
                        <a:pt x="17" y="102"/>
                      </a:lnTo>
                      <a:lnTo>
                        <a:pt x="24" y="105"/>
                      </a:lnTo>
                      <a:lnTo>
                        <a:pt x="28" y="107"/>
                      </a:lnTo>
                      <a:lnTo>
                        <a:pt x="34" y="113"/>
                      </a:lnTo>
                      <a:lnTo>
                        <a:pt x="51" y="126"/>
                      </a:lnTo>
                      <a:lnTo>
                        <a:pt x="47" y="132"/>
                      </a:lnTo>
                      <a:lnTo>
                        <a:pt x="39" y="139"/>
                      </a:lnTo>
                      <a:lnTo>
                        <a:pt x="34" y="147"/>
                      </a:lnTo>
                      <a:lnTo>
                        <a:pt x="32" y="147"/>
                      </a:lnTo>
                      <a:lnTo>
                        <a:pt x="32" y="149"/>
                      </a:lnTo>
                      <a:lnTo>
                        <a:pt x="30" y="149"/>
                      </a:lnTo>
                      <a:lnTo>
                        <a:pt x="28" y="156"/>
                      </a:lnTo>
                      <a:lnTo>
                        <a:pt x="28" y="162"/>
                      </a:lnTo>
                      <a:lnTo>
                        <a:pt x="20" y="167"/>
                      </a:lnTo>
                      <a:lnTo>
                        <a:pt x="19" y="169"/>
                      </a:lnTo>
                      <a:lnTo>
                        <a:pt x="13" y="171"/>
                      </a:lnTo>
                      <a:lnTo>
                        <a:pt x="7" y="177"/>
                      </a:lnTo>
                      <a:lnTo>
                        <a:pt x="4" y="184"/>
                      </a:lnTo>
                      <a:lnTo>
                        <a:pt x="2" y="194"/>
                      </a:lnTo>
                      <a:lnTo>
                        <a:pt x="0" y="197"/>
                      </a:lnTo>
                      <a:lnTo>
                        <a:pt x="0" y="199"/>
                      </a:lnTo>
                      <a:lnTo>
                        <a:pt x="4" y="207"/>
                      </a:lnTo>
                      <a:lnTo>
                        <a:pt x="4" y="207"/>
                      </a:lnTo>
                      <a:lnTo>
                        <a:pt x="4" y="211"/>
                      </a:lnTo>
                      <a:lnTo>
                        <a:pt x="17" y="222"/>
                      </a:lnTo>
                      <a:lnTo>
                        <a:pt x="22" y="224"/>
                      </a:lnTo>
                      <a:lnTo>
                        <a:pt x="30" y="228"/>
                      </a:lnTo>
                      <a:lnTo>
                        <a:pt x="41" y="237"/>
                      </a:lnTo>
                      <a:lnTo>
                        <a:pt x="49" y="233"/>
                      </a:lnTo>
                      <a:lnTo>
                        <a:pt x="62" y="233"/>
                      </a:lnTo>
                      <a:lnTo>
                        <a:pt x="66" y="241"/>
                      </a:lnTo>
                      <a:lnTo>
                        <a:pt x="62" y="252"/>
                      </a:lnTo>
                      <a:lnTo>
                        <a:pt x="64" y="259"/>
                      </a:lnTo>
                      <a:lnTo>
                        <a:pt x="69" y="258"/>
                      </a:lnTo>
                      <a:lnTo>
                        <a:pt x="73" y="254"/>
                      </a:lnTo>
                      <a:lnTo>
                        <a:pt x="75" y="246"/>
                      </a:lnTo>
                      <a:lnTo>
                        <a:pt x="79" y="239"/>
                      </a:lnTo>
                      <a:lnTo>
                        <a:pt x="83" y="226"/>
                      </a:lnTo>
                      <a:lnTo>
                        <a:pt x="86" y="218"/>
                      </a:lnTo>
                      <a:lnTo>
                        <a:pt x="83" y="218"/>
                      </a:lnTo>
                      <a:lnTo>
                        <a:pt x="83" y="214"/>
                      </a:lnTo>
                      <a:lnTo>
                        <a:pt x="88" y="207"/>
                      </a:lnTo>
                      <a:lnTo>
                        <a:pt x="96" y="207"/>
                      </a:lnTo>
                      <a:lnTo>
                        <a:pt x="92" y="201"/>
                      </a:lnTo>
                      <a:lnTo>
                        <a:pt x="96" y="194"/>
                      </a:lnTo>
                      <a:lnTo>
                        <a:pt x="94" y="188"/>
                      </a:lnTo>
                      <a:lnTo>
                        <a:pt x="99" y="184"/>
                      </a:lnTo>
                      <a:lnTo>
                        <a:pt x="101" y="177"/>
                      </a:lnTo>
                      <a:lnTo>
                        <a:pt x="105" y="169"/>
                      </a:lnTo>
                      <a:lnTo>
                        <a:pt x="109" y="164"/>
                      </a:lnTo>
                      <a:lnTo>
                        <a:pt x="105" y="156"/>
                      </a:lnTo>
                      <a:lnTo>
                        <a:pt x="107" y="150"/>
                      </a:lnTo>
                      <a:lnTo>
                        <a:pt x="105" y="139"/>
                      </a:lnTo>
                      <a:lnTo>
                        <a:pt x="103" y="132"/>
                      </a:lnTo>
                      <a:lnTo>
                        <a:pt x="105" y="132"/>
                      </a:lnTo>
                      <a:lnTo>
                        <a:pt x="107" y="124"/>
                      </a:lnTo>
                      <a:lnTo>
                        <a:pt x="111" y="130"/>
                      </a:lnTo>
                      <a:lnTo>
                        <a:pt x="109" y="137"/>
                      </a:lnTo>
                      <a:lnTo>
                        <a:pt x="111" y="150"/>
                      </a:lnTo>
                      <a:lnTo>
                        <a:pt x="113" y="143"/>
                      </a:lnTo>
                      <a:lnTo>
                        <a:pt x="111" y="124"/>
                      </a:lnTo>
                      <a:lnTo>
                        <a:pt x="109" y="117"/>
                      </a:lnTo>
                      <a:lnTo>
                        <a:pt x="109" y="96"/>
                      </a:lnTo>
                      <a:lnTo>
                        <a:pt x="107" y="87"/>
                      </a:lnTo>
                      <a:lnTo>
                        <a:pt x="92" y="85"/>
                      </a:lnTo>
                      <a:lnTo>
                        <a:pt x="86" y="87"/>
                      </a:lnTo>
                      <a:lnTo>
                        <a:pt x="81" y="85"/>
                      </a:lnTo>
                      <a:lnTo>
                        <a:pt x="81" y="66"/>
                      </a:lnTo>
                      <a:lnTo>
                        <a:pt x="84" y="58"/>
                      </a:lnTo>
                      <a:lnTo>
                        <a:pt x="86" y="58"/>
                      </a:lnTo>
                      <a:lnTo>
                        <a:pt x="94" y="53"/>
                      </a:lnTo>
                      <a:lnTo>
                        <a:pt x="92" y="47"/>
                      </a:lnTo>
                      <a:lnTo>
                        <a:pt x="96" y="38"/>
                      </a:lnTo>
                      <a:lnTo>
                        <a:pt x="96" y="30"/>
                      </a:lnTo>
                      <a:lnTo>
                        <a:pt x="96" y="23"/>
                      </a:lnTo>
                      <a:lnTo>
                        <a:pt x="24" y="0"/>
                      </a:lnTo>
                      <a:lnTo>
                        <a:pt x="17" y="9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46" name="Freeform 324"/>
                <p:cNvSpPr>
                  <a:spLocks/>
                </p:cNvSpPr>
                <p:nvPr/>
              </p:nvSpPr>
              <p:spPr bwMode="auto">
                <a:xfrm>
                  <a:off x="4914692" y="2269019"/>
                  <a:ext cx="5764" cy="17441"/>
                </a:xfrm>
                <a:custGeom>
                  <a:avLst/>
                  <a:gdLst>
                    <a:gd name="T0" fmla="*/ 6 w 6"/>
                    <a:gd name="T1" fmla="*/ 0 h 20"/>
                    <a:gd name="T2" fmla="*/ 0 w 6"/>
                    <a:gd name="T3" fmla="*/ 20 h 20"/>
                    <a:gd name="T4" fmla="*/ 6 w 6"/>
                    <a:gd name="T5" fmla="*/ 5 h 20"/>
                    <a:gd name="T6" fmla="*/ 6 w 6"/>
                    <a:gd name="T7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0">
                      <a:moveTo>
                        <a:pt x="6" y="0"/>
                      </a:moveTo>
                      <a:lnTo>
                        <a:pt x="0" y="20"/>
                      </a:lnTo>
                      <a:lnTo>
                        <a:pt x="6" y="5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47" name="Freeform 325"/>
                <p:cNvSpPr>
                  <a:spLocks/>
                </p:cNvSpPr>
                <p:nvPr/>
              </p:nvSpPr>
              <p:spPr bwMode="auto">
                <a:xfrm>
                  <a:off x="4914692" y="2269019"/>
                  <a:ext cx="5764" cy="17441"/>
                </a:xfrm>
                <a:custGeom>
                  <a:avLst/>
                  <a:gdLst>
                    <a:gd name="T0" fmla="*/ 6 w 6"/>
                    <a:gd name="T1" fmla="*/ 0 h 20"/>
                    <a:gd name="T2" fmla="*/ 0 w 6"/>
                    <a:gd name="T3" fmla="*/ 20 h 20"/>
                    <a:gd name="T4" fmla="*/ 6 w 6"/>
                    <a:gd name="T5" fmla="*/ 5 h 20"/>
                    <a:gd name="T6" fmla="*/ 6 w 6"/>
                    <a:gd name="T7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0">
                      <a:moveTo>
                        <a:pt x="6" y="0"/>
                      </a:moveTo>
                      <a:lnTo>
                        <a:pt x="0" y="20"/>
                      </a:lnTo>
                      <a:lnTo>
                        <a:pt x="6" y="5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</p:grpSp>
          <p:grpSp>
            <p:nvGrpSpPr>
              <p:cNvPr id="128" name="Group 127"/>
              <p:cNvGrpSpPr/>
              <p:nvPr/>
            </p:nvGrpSpPr>
            <p:grpSpPr>
              <a:xfrm>
                <a:off x="4438189" y="1771956"/>
                <a:ext cx="613881" cy="415091"/>
                <a:chOff x="4438189" y="1771956"/>
                <a:chExt cx="613881" cy="415091"/>
              </a:xfrm>
              <a:grpFill/>
            </p:grpSpPr>
            <p:sp>
              <p:nvSpPr>
                <p:cNvPr id="143" name="Freeform 326"/>
                <p:cNvSpPr>
                  <a:spLocks/>
                </p:cNvSpPr>
                <p:nvPr/>
              </p:nvSpPr>
              <p:spPr bwMode="auto">
                <a:xfrm>
                  <a:off x="4438189" y="1771956"/>
                  <a:ext cx="490913" cy="398523"/>
                </a:xfrm>
                <a:custGeom>
                  <a:avLst/>
                  <a:gdLst>
                    <a:gd name="T0" fmla="*/ 511 w 511"/>
                    <a:gd name="T1" fmla="*/ 402 h 457"/>
                    <a:gd name="T2" fmla="*/ 505 w 511"/>
                    <a:gd name="T3" fmla="*/ 389 h 457"/>
                    <a:gd name="T4" fmla="*/ 489 w 511"/>
                    <a:gd name="T5" fmla="*/ 307 h 457"/>
                    <a:gd name="T6" fmla="*/ 490 w 511"/>
                    <a:gd name="T7" fmla="*/ 233 h 457"/>
                    <a:gd name="T8" fmla="*/ 487 w 511"/>
                    <a:gd name="T9" fmla="*/ 222 h 457"/>
                    <a:gd name="T10" fmla="*/ 460 w 511"/>
                    <a:gd name="T11" fmla="*/ 143 h 457"/>
                    <a:gd name="T12" fmla="*/ 455 w 511"/>
                    <a:gd name="T13" fmla="*/ 145 h 457"/>
                    <a:gd name="T14" fmla="*/ 453 w 511"/>
                    <a:gd name="T15" fmla="*/ 119 h 457"/>
                    <a:gd name="T16" fmla="*/ 443 w 511"/>
                    <a:gd name="T17" fmla="*/ 98 h 457"/>
                    <a:gd name="T18" fmla="*/ 445 w 511"/>
                    <a:gd name="T19" fmla="*/ 81 h 457"/>
                    <a:gd name="T20" fmla="*/ 443 w 511"/>
                    <a:gd name="T21" fmla="*/ 66 h 457"/>
                    <a:gd name="T22" fmla="*/ 442 w 511"/>
                    <a:gd name="T23" fmla="*/ 53 h 457"/>
                    <a:gd name="T24" fmla="*/ 432 w 511"/>
                    <a:gd name="T25" fmla="*/ 40 h 457"/>
                    <a:gd name="T26" fmla="*/ 427 w 511"/>
                    <a:gd name="T27" fmla="*/ 15 h 457"/>
                    <a:gd name="T28" fmla="*/ 425 w 511"/>
                    <a:gd name="T29" fmla="*/ 4 h 457"/>
                    <a:gd name="T30" fmla="*/ 372 w 511"/>
                    <a:gd name="T31" fmla="*/ 15 h 457"/>
                    <a:gd name="T32" fmla="*/ 317 w 511"/>
                    <a:gd name="T33" fmla="*/ 25 h 457"/>
                    <a:gd name="T34" fmla="*/ 278 w 511"/>
                    <a:gd name="T35" fmla="*/ 58 h 457"/>
                    <a:gd name="T36" fmla="*/ 257 w 511"/>
                    <a:gd name="T37" fmla="*/ 103 h 457"/>
                    <a:gd name="T38" fmla="*/ 244 w 511"/>
                    <a:gd name="T39" fmla="*/ 122 h 457"/>
                    <a:gd name="T40" fmla="*/ 223 w 511"/>
                    <a:gd name="T41" fmla="*/ 143 h 457"/>
                    <a:gd name="T42" fmla="*/ 229 w 511"/>
                    <a:gd name="T43" fmla="*/ 154 h 457"/>
                    <a:gd name="T44" fmla="*/ 229 w 511"/>
                    <a:gd name="T45" fmla="*/ 150 h 457"/>
                    <a:gd name="T46" fmla="*/ 237 w 511"/>
                    <a:gd name="T47" fmla="*/ 158 h 457"/>
                    <a:gd name="T48" fmla="*/ 242 w 511"/>
                    <a:gd name="T49" fmla="*/ 160 h 457"/>
                    <a:gd name="T50" fmla="*/ 235 w 511"/>
                    <a:gd name="T51" fmla="*/ 169 h 457"/>
                    <a:gd name="T52" fmla="*/ 242 w 511"/>
                    <a:gd name="T53" fmla="*/ 188 h 457"/>
                    <a:gd name="T54" fmla="*/ 246 w 511"/>
                    <a:gd name="T55" fmla="*/ 201 h 457"/>
                    <a:gd name="T56" fmla="*/ 233 w 511"/>
                    <a:gd name="T57" fmla="*/ 209 h 457"/>
                    <a:gd name="T58" fmla="*/ 218 w 511"/>
                    <a:gd name="T59" fmla="*/ 222 h 457"/>
                    <a:gd name="T60" fmla="*/ 208 w 511"/>
                    <a:gd name="T61" fmla="*/ 237 h 457"/>
                    <a:gd name="T62" fmla="*/ 197 w 511"/>
                    <a:gd name="T63" fmla="*/ 246 h 457"/>
                    <a:gd name="T64" fmla="*/ 177 w 511"/>
                    <a:gd name="T65" fmla="*/ 246 h 457"/>
                    <a:gd name="T66" fmla="*/ 148 w 511"/>
                    <a:gd name="T67" fmla="*/ 258 h 457"/>
                    <a:gd name="T68" fmla="*/ 103 w 511"/>
                    <a:gd name="T69" fmla="*/ 250 h 457"/>
                    <a:gd name="T70" fmla="*/ 62 w 511"/>
                    <a:gd name="T71" fmla="*/ 261 h 457"/>
                    <a:gd name="T72" fmla="*/ 49 w 511"/>
                    <a:gd name="T73" fmla="*/ 269 h 457"/>
                    <a:gd name="T74" fmla="*/ 36 w 511"/>
                    <a:gd name="T75" fmla="*/ 276 h 457"/>
                    <a:gd name="T76" fmla="*/ 39 w 511"/>
                    <a:gd name="T77" fmla="*/ 290 h 457"/>
                    <a:gd name="T78" fmla="*/ 52 w 511"/>
                    <a:gd name="T79" fmla="*/ 297 h 457"/>
                    <a:gd name="T80" fmla="*/ 51 w 511"/>
                    <a:gd name="T81" fmla="*/ 305 h 457"/>
                    <a:gd name="T82" fmla="*/ 58 w 511"/>
                    <a:gd name="T83" fmla="*/ 327 h 457"/>
                    <a:gd name="T84" fmla="*/ 43 w 511"/>
                    <a:gd name="T85" fmla="*/ 348 h 457"/>
                    <a:gd name="T86" fmla="*/ 30 w 511"/>
                    <a:gd name="T87" fmla="*/ 363 h 457"/>
                    <a:gd name="T88" fmla="*/ 4 w 511"/>
                    <a:gd name="T89" fmla="*/ 393 h 457"/>
                    <a:gd name="T90" fmla="*/ 2 w 511"/>
                    <a:gd name="T91" fmla="*/ 397 h 457"/>
                    <a:gd name="T92" fmla="*/ 69 w 511"/>
                    <a:gd name="T93" fmla="*/ 410 h 457"/>
                    <a:gd name="T94" fmla="*/ 276 w 511"/>
                    <a:gd name="T95" fmla="*/ 369 h 457"/>
                    <a:gd name="T96" fmla="*/ 349 w 511"/>
                    <a:gd name="T97" fmla="*/ 354 h 457"/>
                    <a:gd name="T98" fmla="*/ 361 w 511"/>
                    <a:gd name="T99" fmla="*/ 363 h 457"/>
                    <a:gd name="T100" fmla="*/ 374 w 511"/>
                    <a:gd name="T101" fmla="*/ 367 h 457"/>
                    <a:gd name="T102" fmla="*/ 381 w 511"/>
                    <a:gd name="T103" fmla="*/ 389 h 457"/>
                    <a:gd name="T104" fmla="*/ 400 w 511"/>
                    <a:gd name="T105" fmla="*/ 401 h 457"/>
                    <a:gd name="T106" fmla="*/ 415 w 511"/>
                    <a:gd name="T107" fmla="*/ 406 h 457"/>
                    <a:gd name="T108" fmla="*/ 487 w 511"/>
                    <a:gd name="T109" fmla="*/ 431 h 457"/>
                    <a:gd name="T110" fmla="*/ 475 w 511"/>
                    <a:gd name="T111" fmla="*/ 408 h 457"/>
                    <a:gd name="T112" fmla="*/ 475 w 511"/>
                    <a:gd name="T113" fmla="*/ 399 h 457"/>
                    <a:gd name="T114" fmla="*/ 483 w 511"/>
                    <a:gd name="T115" fmla="*/ 410 h 457"/>
                    <a:gd name="T116" fmla="*/ 489 w 511"/>
                    <a:gd name="T117" fmla="*/ 442 h 457"/>
                    <a:gd name="T118" fmla="*/ 489 w 511"/>
                    <a:gd name="T119" fmla="*/ 457 h 457"/>
                    <a:gd name="T120" fmla="*/ 498 w 511"/>
                    <a:gd name="T121" fmla="*/ 448 h 457"/>
                    <a:gd name="T122" fmla="*/ 505 w 511"/>
                    <a:gd name="T123" fmla="*/ 425 h 457"/>
                    <a:gd name="T124" fmla="*/ 500 w 511"/>
                    <a:gd name="T125" fmla="*/ 414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11" h="457">
                      <a:moveTo>
                        <a:pt x="500" y="414"/>
                      </a:moveTo>
                      <a:lnTo>
                        <a:pt x="511" y="402"/>
                      </a:lnTo>
                      <a:lnTo>
                        <a:pt x="511" y="397"/>
                      </a:lnTo>
                      <a:lnTo>
                        <a:pt x="505" y="389"/>
                      </a:lnTo>
                      <a:lnTo>
                        <a:pt x="492" y="312"/>
                      </a:lnTo>
                      <a:lnTo>
                        <a:pt x="489" y="307"/>
                      </a:lnTo>
                      <a:lnTo>
                        <a:pt x="490" y="241"/>
                      </a:lnTo>
                      <a:lnTo>
                        <a:pt x="490" y="233"/>
                      </a:lnTo>
                      <a:lnTo>
                        <a:pt x="487" y="228"/>
                      </a:lnTo>
                      <a:lnTo>
                        <a:pt x="487" y="222"/>
                      </a:lnTo>
                      <a:lnTo>
                        <a:pt x="472" y="152"/>
                      </a:lnTo>
                      <a:lnTo>
                        <a:pt x="460" y="143"/>
                      </a:lnTo>
                      <a:lnTo>
                        <a:pt x="458" y="152"/>
                      </a:lnTo>
                      <a:lnTo>
                        <a:pt x="455" y="145"/>
                      </a:lnTo>
                      <a:lnTo>
                        <a:pt x="457" y="132"/>
                      </a:lnTo>
                      <a:lnTo>
                        <a:pt x="453" y="119"/>
                      </a:lnTo>
                      <a:lnTo>
                        <a:pt x="447" y="111"/>
                      </a:lnTo>
                      <a:lnTo>
                        <a:pt x="443" y="98"/>
                      </a:lnTo>
                      <a:lnTo>
                        <a:pt x="443" y="85"/>
                      </a:lnTo>
                      <a:lnTo>
                        <a:pt x="445" y="81"/>
                      </a:lnTo>
                      <a:lnTo>
                        <a:pt x="445" y="73"/>
                      </a:lnTo>
                      <a:lnTo>
                        <a:pt x="443" y="66"/>
                      </a:lnTo>
                      <a:lnTo>
                        <a:pt x="443" y="60"/>
                      </a:lnTo>
                      <a:lnTo>
                        <a:pt x="442" y="53"/>
                      </a:lnTo>
                      <a:lnTo>
                        <a:pt x="434" y="47"/>
                      </a:lnTo>
                      <a:lnTo>
                        <a:pt x="432" y="40"/>
                      </a:lnTo>
                      <a:lnTo>
                        <a:pt x="432" y="23"/>
                      </a:lnTo>
                      <a:lnTo>
                        <a:pt x="427" y="15"/>
                      </a:lnTo>
                      <a:lnTo>
                        <a:pt x="427" y="8"/>
                      </a:lnTo>
                      <a:lnTo>
                        <a:pt x="425" y="4"/>
                      </a:lnTo>
                      <a:lnTo>
                        <a:pt x="425" y="0"/>
                      </a:lnTo>
                      <a:lnTo>
                        <a:pt x="372" y="15"/>
                      </a:lnTo>
                      <a:lnTo>
                        <a:pt x="323" y="25"/>
                      </a:lnTo>
                      <a:lnTo>
                        <a:pt x="317" y="25"/>
                      </a:lnTo>
                      <a:lnTo>
                        <a:pt x="302" y="32"/>
                      </a:lnTo>
                      <a:lnTo>
                        <a:pt x="278" y="58"/>
                      </a:lnTo>
                      <a:lnTo>
                        <a:pt x="257" y="96"/>
                      </a:lnTo>
                      <a:lnTo>
                        <a:pt x="257" y="103"/>
                      </a:lnTo>
                      <a:lnTo>
                        <a:pt x="246" y="119"/>
                      </a:lnTo>
                      <a:lnTo>
                        <a:pt x="244" y="122"/>
                      </a:lnTo>
                      <a:lnTo>
                        <a:pt x="237" y="130"/>
                      </a:lnTo>
                      <a:lnTo>
                        <a:pt x="223" y="143"/>
                      </a:lnTo>
                      <a:lnTo>
                        <a:pt x="223" y="149"/>
                      </a:lnTo>
                      <a:lnTo>
                        <a:pt x="229" y="154"/>
                      </a:lnTo>
                      <a:lnTo>
                        <a:pt x="231" y="158"/>
                      </a:lnTo>
                      <a:lnTo>
                        <a:pt x="229" y="150"/>
                      </a:lnTo>
                      <a:lnTo>
                        <a:pt x="237" y="147"/>
                      </a:lnTo>
                      <a:lnTo>
                        <a:pt x="237" y="158"/>
                      </a:lnTo>
                      <a:lnTo>
                        <a:pt x="246" y="152"/>
                      </a:lnTo>
                      <a:lnTo>
                        <a:pt x="242" y="160"/>
                      </a:lnTo>
                      <a:lnTo>
                        <a:pt x="240" y="166"/>
                      </a:lnTo>
                      <a:lnTo>
                        <a:pt x="235" y="169"/>
                      </a:lnTo>
                      <a:lnTo>
                        <a:pt x="240" y="182"/>
                      </a:lnTo>
                      <a:lnTo>
                        <a:pt x="242" y="188"/>
                      </a:lnTo>
                      <a:lnTo>
                        <a:pt x="244" y="194"/>
                      </a:lnTo>
                      <a:lnTo>
                        <a:pt x="246" y="201"/>
                      </a:lnTo>
                      <a:lnTo>
                        <a:pt x="240" y="209"/>
                      </a:lnTo>
                      <a:lnTo>
                        <a:pt x="233" y="209"/>
                      </a:lnTo>
                      <a:lnTo>
                        <a:pt x="225" y="216"/>
                      </a:lnTo>
                      <a:lnTo>
                        <a:pt x="218" y="222"/>
                      </a:lnTo>
                      <a:lnTo>
                        <a:pt x="214" y="229"/>
                      </a:lnTo>
                      <a:lnTo>
                        <a:pt x="208" y="237"/>
                      </a:lnTo>
                      <a:lnTo>
                        <a:pt x="201" y="241"/>
                      </a:lnTo>
                      <a:lnTo>
                        <a:pt x="197" y="246"/>
                      </a:lnTo>
                      <a:lnTo>
                        <a:pt x="192" y="244"/>
                      </a:lnTo>
                      <a:lnTo>
                        <a:pt x="177" y="246"/>
                      </a:lnTo>
                      <a:lnTo>
                        <a:pt x="163" y="248"/>
                      </a:lnTo>
                      <a:lnTo>
                        <a:pt x="148" y="258"/>
                      </a:lnTo>
                      <a:lnTo>
                        <a:pt x="131" y="250"/>
                      </a:lnTo>
                      <a:lnTo>
                        <a:pt x="103" y="250"/>
                      </a:lnTo>
                      <a:lnTo>
                        <a:pt x="77" y="256"/>
                      </a:lnTo>
                      <a:lnTo>
                        <a:pt x="62" y="261"/>
                      </a:lnTo>
                      <a:lnTo>
                        <a:pt x="56" y="267"/>
                      </a:lnTo>
                      <a:lnTo>
                        <a:pt x="49" y="269"/>
                      </a:lnTo>
                      <a:lnTo>
                        <a:pt x="41" y="273"/>
                      </a:lnTo>
                      <a:lnTo>
                        <a:pt x="36" y="276"/>
                      </a:lnTo>
                      <a:lnTo>
                        <a:pt x="36" y="276"/>
                      </a:lnTo>
                      <a:lnTo>
                        <a:pt x="39" y="290"/>
                      </a:lnTo>
                      <a:lnTo>
                        <a:pt x="37" y="295"/>
                      </a:lnTo>
                      <a:lnTo>
                        <a:pt x="52" y="297"/>
                      </a:lnTo>
                      <a:lnTo>
                        <a:pt x="52" y="301"/>
                      </a:lnTo>
                      <a:lnTo>
                        <a:pt x="51" y="305"/>
                      </a:lnTo>
                      <a:lnTo>
                        <a:pt x="58" y="320"/>
                      </a:lnTo>
                      <a:lnTo>
                        <a:pt x="58" y="327"/>
                      </a:lnTo>
                      <a:lnTo>
                        <a:pt x="47" y="340"/>
                      </a:lnTo>
                      <a:lnTo>
                        <a:pt x="43" y="348"/>
                      </a:lnTo>
                      <a:lnTo>
                        <a:pt x="37" y="354"/>
                      </a:lnTo>
                      <a:lnTo>
                        <a:pt x="30" y="363"/>
                      </a:lnTo>
                      <a:lnTo>
                        <a:pt x="19" y="376"/>
                      </a:lnTo>
                      <a:lnTo>
                        <a:pt x="4" y="393"/>
                      </a:lnTo>
                      <a:lnTo>
                        <a:pt x="0" y="395"/>
                      </a:lnTo>
                      <a:lnTo>
                        <a:pt x="2" y="397"/>
                      </a:lnTo>
                      <a:lnTo>
                        <a:pt x="5" y="421"/>
                      </a:lnTo>
                      <a:lnTo>
                        <a:pt x="69" y="410"/>
                      </a:lnTo>
                      <a:lnTo>
                        <a:pt x="167" y="391"/>
                      </a:lnTo>
                      <a:lnTo>
                        <a:pt x="276" y="369"/>
                      </a:lnTo>
                      <a:lnTo>
                        <a:pt x="349" y="352"/>
                      </a:lnTo>
                      <a:lnTo>
                        <a:pt x="349" y="354"/>
                      </a:lnTo>
                      <a:lnTo>
                        <a:pt x="357" y="355"/>
                      </a:lnTo>
                      <a:lnTo>
                        <a:pt x="361" y="363"/>
                      </a:lnTo>
                      <a:lnTo>
                        <a:pt x="366" y="361"/>
                      </a:lnTo>
                      <a:lnTo>
                        <a:pt x="374" y="367"/>
                      </a:lnTo>
                      <a:lnTo>
                        <a:pt x="380" y="382"/>
                      </a:lnTo>
                      <a:lnTo>
                        <a:pt x="381" y="389"/>
                      </a:lnTo>
                      <a:lnTo>
                        <a:pt x="387" y="397"/>
                      </a:lnTo>
                      <a:lnTo>
                        <a:pt x="400" y="401"/>
                      </a:lnTo>
                      <a:lnTo>
                        <a:pt x="408" y="402"/>
                      </a:lnTo>
                      <a:lnTo>
                        <a:pt x="415" y="406"/>
                      </a:lnTo>
                      <a:lnTo>
                        <a:pt x="415" y="408"/>
                      </a:lnTo>
                      <a:lnTo>
                        <a:pt x="487" y="431"/>
                      </a:lnTo>
                      <a:lnTo>
                        <a:pt x="481" y="414"/>
                      </a:lnTo>
                      <a:lnTo>
                        <a:pt x="475" y="408"/>
                      </a:lnTo>
                      <a:lnTo>
                        <a:pt x="474" y="401"/>
                      </a:lnTo>
                      <a:lnTo>
                        <a:pt x="475" y="399"/>
                      </a:lnTo>
                      <a:lnTo>
                        <a:pt x="477" y="406"/>
                      </a:lnTo>
                      <a:lnTo>
                        <a:pt x="483" y="410"/>
                      </a:lnTo>
                      <a:lnTo>
                        <a:pt x="487" y="421"/>
                      </a:lnTo>
                      <a:lnTo>
                        <a:pt x="489" y="442"/>
                      </a:lnTo>
                      <a:lnTo>
                        <a:pt x="485" y="457"/>
                      </a:lnTo>
                      <a:lnTo>
                        <a:pt x="489" y="457"/>
                      </a:lnTo>
                      <a:lnTo>
                        <a:pt x="490" y="449"/>
                      </a:lnTo>
                      <a:lnTo>
                        <a:pt x="498" y="448"/>
                      </a:lnTo>
                      <a:lnTo>
                        <a:pt x="500" y="440"/>
                      </a:lnTo>
                      <a:lnTo>
                        <a:pt x="505" y="425"/>
                      </a:lnTo>
                      <a:lnTo>
                        <a:pt x="500" y="417"/>
                      </a:lnTo>
                      <a:lnTo>
                        <a:pt x="500" y="41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44" name="Freeform 329"/>
                <p:cNvSpPr>
                  <a:spLocks/>
                </p:cNvSpPr>
                <p:nvPr/>
              </p:nvSpPr>
              <p:spPr bwMode="auto">
                <a:xfrm>
                  <a:off x="4906045" y="2105075"/>
                  <a:ext cx="146025" cy="81972"/>
                </a:xfrm>
                <a:custGeom>
                  <a:avLst/>
                  <a:gdLst>
                    <a:gd name="T0" fmla="*/ 139 w 152"/>
                    <a:gd name="T1" fmla="*/ 11 h 94"/>
                    <a:gd name="T2" fmla="*/ 135 w 152"/>
                    <a:gd name="T3" fmla="*/ 9 h 94"/>
                    <a:gd name="T4" fmla="*/ 129 w 152"/>
                    <a:gd name="T5" fmla="*/ 11 h 94"/>
                    <a:gd name="T6" fmla="*/ 122 w 152"/>
                    <a:gd name="T7" fmla="*/ 15 h 94"/>
                    <a:gd name="T8" fmla="*/ 112 w 152"/>
                    <a:gd name="T9" fmla="*/ 28 h 94"/>
                    <a:gd name="T10" fmla="*/ 109 w 152"/>
                    <a:gd name="T11" fmla="*/ 30 h 94"/>
                    <a:gd name="T12" fmla="*/ 101 w 152"/>
                    <a:gd name="T13" fmla="*/ 32 h 94"/>
                    <a:gd name="T14" fmla="*/ 107 w 152"/>
                    <a:gd name="T15" fmla="*/ 24 h 94"/>
                    <a:gd name="T16" fmla="*/ 114 w 152"/>
                    <a:gd name="T17" fmla="*/ 19 h 94"/>
                    <a:gd name="T18" fmla="*/ 114 w 152"/>
                    <a:gd name="T19" fmla="*/ 11 h 94"/>
                    <a:gd name="T20" fmla="*/ 120 w 152"/>
                    <a:gd name="T21" fmla="*/ 0 h 94"/>
                    <a:gd name="T22" fmla="*/ 99 w 152"/>
                    <a:gd name="T23" fmla="*/ 24 h 94"/>
                    <a:gd name="T24" fmla="*/ 86 w 152"/>
                    <a:gd name="T25" fmla="*/ 30 h 94"/>
                    <a:gd name="T26" fmla="*/ 65 w 152"/>
                    <a:gd name="T27" fmla="*/ 35 h 94"/>
                    <a:gd name="T28" fmla="*/ 60 w 152"/>
                    <a:gd name="T29" fmla="*/ 37 h 94"/>
                    <a:gd name="T30" fmla="*/ 56 w 152"/>
                    <a:gd name="T31" fmla="*/ 43 h 94"/>
                    <a:gd name="T32" fmla="*/ 49 w 152"/>
                    <a:gd name="T33" fmla="*/ 43 h 94"/>
                    <a:gd name="T34" fmla="*/ 35 w 152"/>
                    <a:gd name="T35" fmla="*/ 50 h 94"/>
                    <a:gd name="T36" fmla="*/ 30 w 152"/>
                    <a:gd name="T37" fmla="*/ 50 h 94"/>
                    <a:gd name="T38" fmla="*/ 22 w 152"/>
                    <a:gd name="T39" fmla="*/ 54 h 94"/>
                    <a:gd name="T40" fmla="*/ 24 w 152"/>
                    <a:gd name="T41" fmla="*/ 62 h 94"/>
                    <a:gd name="T42" fmla="*/ 17 w 152"/>
                    <a:gd name="T43" fmla="*/ 60 h 94"/>
                    <a:gd name="T44" fmla="*/ 15 w 152"/>
                    <a:gd name="T45" fmla="*/ 67 h 94"/>
                    <a:gd name="T46" fmla="*/ 2 w 152"/>
                    <a:gd name="T47" fmla="*/ 75 h 94"/>
                    <a:gd name="T48" fmla="*/ 0 w 152"/>
                    <a:gd name="T49" fmla="*/ 84 h 94"/>
                    <a:gd name="T50" fmla="*/ 0 w 152"/>
                    <a:gd name="T51" fmla="*/ 90 h 94"/>
                    <a:gd name="T52" fmla="*/ 2 w 152"/>
                    <a:gd name="T53" fmla="*/ 92 h 94"/>
                    <a:gd name="T54" fmla="*/ 15 w 152"/>
                    <a:gd name="T55" fmla="*/ 88 h 94"/>
                    <a:gd name="T56" fmla="*/ 7 w 152"/>
                    <a:gd name="T57" fmla="*/ 94 h 94"/>
                    <a:gd name="T58" fmla="*/ 22 w 152"/>
                    <a:gd name="T59" fmla="*/ 88 h 94"/>
                    <a:gd name="T60" fmla="*/ 47 w 152"/>
                    <a:gd name="T61" fmla="*/ 73 h 94"/>
                    <a:gd name="T62" fmla="*/ 49 w 152"/>
                    <a:gd name="T63" fmla="*/ 73 h 94"/>
                    <a:gd name="T64" fmla="*/ 58 w 152"/>
                    <a:gd name="T65" fmla="*/ 67 h 94"/>
                    <a:gd name="T66" fmla="*/ 64 w 152"/>
                    <a:gd name="T67" fmla="*/ 64 h 94"/>
                    <a:gd name="T68" fmla="*/ 79 w 152"/>
                    <a:gd name="T69" fmla="*/ 56 h 94"/>
                    <a:gd name="T70" fmla="*/ 86 w 152"/>
                    <a:gd name="T71" fmla="*/ 52 h 94"/>
                    <a:gd name="T72" fmla="*/ 94 w 152"/>
                    <a:gd name="T73" fmla="*/ 49 h 94"/>
                    <a:gd name="T74" fmla="*/ 99 w 152"/>
                    <a:gd name="T75" fmla="*/ 47 h 94"/>
                    <a:gd name="T76" fmla="*/ 112 w 152"/>
                    <a:gd name="T77" fmla="*/ 37 h 94"/>
                    <a:gd name="T78" fmla="*/ 114 w 152"/>
                    <a:gd name="T79" fmla="*/ 32 h 94"/>
                    <a:gd name="T80" fmla="*/ 122 w 152"/>
                    <a:gd name="T81" fmla="*/ 30 h 94"/>
                    <a:gd name="T82" fmla="*/ 135 w 152"/>
                    <a:gd name="T83" fmla="*/ 19 h 94"/>
                    <a:gd name="T84" fmla="*/ 143 w 152"/>
                    <a:gd name="T85" fmla="*/ 15 h 94"/>
                    <a:gd name="T86" fmla="*/ 152 w 152"/>
                    <a:gd name="T87" fmla="*/ 3 h 94"/>
                    <a:gd name="T88" fmla="*/ 144 w 152"/>
                    <a:gd name="T89" fmla="*/ 7 h 94"/>
                    <a:gd name="T90" fmla="*/ 139 w 152"/>
                    <a:gd name="T91" fmla="*/ 11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52" h="94">
                      <a:moveTo>
                        <a:pt x="139" y="11"/>
                      </a:moveTo>
                      <a:lnTo>
                        <a:pt x="135" y="9"/>
                      </a:lnTo>
                      <a:lnTo>
                        <a:pt x="129" y="11"/>
                      </a:lnTo>
                      <a:lnTo>
                        <a:pt x="122" y="15"/>
                      </a:lnTo>
                      <a:lnTo>
                        <a:pt x="112" y="28"/>
                      </a:lnTo>
                      <a:lnTo>
                        <a:pt x="109" y="30"/>
                      </a:lnTo>
                      <a:lnTo>
                        <a:pt x="101" y="32"/>
                      </a:lnTo>
                      <a:lnTo>
                        <a:pt x="107" y="24"/>
                      </a:lnTo>
                      <a:lnTo>
                        <a:pt x="114" y="19"/>
                      </a:lnTo>
                      <a:lnTo>
                        <a:pt x="114" y="11"/>
                      </a:lnTo>
                      <a:lnTo>
                        <a:pt x="120" y="0"/>
                      </a:lnTo>
                      <a:lnTo>
                        <a:pt x="99" y="24"/>
                      </a:lnTo>
                      <a:lnTo>
                        <a:pt x="86" y="30"/>
                      </a:lnTo>
                      <a:lnTo>
                        <a:pt x="65" y="35"/>
                      </a:lnTo>
                      <a:lnTo>
                        <a:pt x="60" y="37"/>
                      </a:lnTo>
                      <a:lnTo>
                        <a:pt x="56" y="43"/>
                      </a:lnTo>
                      <a:lnTo>
                        <a:pt x="49" y="43"/>
                      </a:lnTo>
                      <a:lnTo>
                        <a:pt x="35" y="50"/>
                      </a:lnTo>
                      <a:lnTo>
                        <a:pt x="30" y="50"/>
                      </a:lnTo>
                      <a:lnTo>
                        <a:pt x="22" y="54"/>
                      </a:lnTo>
                      <a:lnTo>
                        <a:pt x="24" y="62"/>
                      </a:lnTo>
                      <a:lnTo>
                        <a:pt x="17" y="60"/>
                      </a:lnTo>
                      <a:lnTo>
                        <a:pt x="15" y="67"/>
                      </a:lnTo>
                      <a:lnTo>
                        <a:pt x="2" y="75"/>
                      </a:lnTo>
                      <a:lnTo>
                        <a:pt x="0" y="84"/>
                      </a:lnTo>
                      <a:lnTo>
                        <a:pt x="0" y="90"/>
                      </a:lnTo>
                      <a:lnTo>
                        <a:pt x="2" y="92"/>
                      </a:lnTo>
                      <a:lnTo>
                        <a:pt x="15" y="88"/>
                      </a:lnTo>
                      <a:lnTo>
                        <a:pt x="7" y="94"/>
                      </a:lnTo>
                      <a:lnTo>
                        <a:pt x="22" y="88"/>
                      </a:lnTo>
                      <a:lnTo>
                        <a:pt x="47" y="73"/>
                      </a:lnTo>
                      <a:lnTo>
                        <a:pt x="49" y="73"/>
                      </a:lnTo>
                      <a:lnTo>
                        <a:pt x="58" y="67"/>
                      </a:lnTo>
                      <a:lnTo>
                        <a:pt x="64" y="64"/>
                      </a:lnTo>
                      <a:lnTo>
                        <a:pt x="79" y="56"/>
                      </a:lnTo>
                      <a:lnTo>
                        <a:pt x="86" y="52"/>
                      </a:lnTo>
                      <a:lnTo>
                        <a:pt x="94" y="49"/>
                      </a:lnTo>
                      <a:lnTo>
                        <a:pt x="99" y="47"/>
                      </a:lnTo>
                      <a:lnTo>
                        <a:pt x="112" y="37"/>
                      </a:lnTo>
                      <a:lnTo>
                        <a:pt x="114" y="32"/>
                      </a:lnTo>
                      <a:lnTo>
                        <a:pt x="122" y="30"/>
                      </a:lnTo>
                      <a:lnTo>
                        <a:pt x="135" y="19"/>
                      </a:lnTo>
                      <a:lnTo>
                        <a:pt x="143" y="15"/>
                      </a:lnTo>
                      <a:lnTo>
                        <a:pt x="152" y="3"/>
                      </a:lnTo>
                      <a:lnTo>
                        <a:pt x="144" y="7"/>
                      </a:lnTo>
                      <a:lnTo>
                        <a:pt x="139" y="11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</p:grpSp>
          <p:grpSp>
            <p:nvGrpSpPr>
              <p:cNvPr id="129" name="Group 128"/>
              <p:cNvGrpSpPr/>
              <p:nvPr/>
            </p:nvGrpSpPr>
            <p:grpSpPr>
              <a:xfrm>
                <a:off x="4907967" y="1921074"/>
                <a:ext cx="285325" cy="141272"/>
                <a:chOff x="4907967" y="1921074"/>
                <a:chExt cx="285325" cy="141272"/>
              </a:xfrm>
              <a:grpFill/>
            </p:grpSpPr>
            <p:sp>
              <p:nvSpPr>
                <p:cNvPr id="136" name="Freeform 144"/>
                <p:cNvSpPr>
                  <a:spLocks/>
                </p:cNvSpPr>
                <p:nvPr/>
              </p:nvSpPr>
              <p:spPr bwMode="auto">
                <a:xfrm>
                  <a:off x="4907967" y="1921074"/>
                  <a:ext cx="273797" cy="131678"/>
                </a:xfrm>
                <a:custGeom>
                  <a:avLst/>
                  <a:gdLst>
                    <a:gd name="T0" fmla="*/ 169 w 285"/>
                    <a:gd name="T1" fmla="*/ 6 h 151"/>
                    <a:gd name="T2" fmla="*/ 163 w 285"/>
                    <a:gd name="T3" fmla="*/ 13 h 151"/>
                    <a:gd name="T4" fmla="*/ 150 w 285"/>
                    <a:gd name="T5" fmla="*/ 30 h 151"/>
                    <a:gd name="T6" fmla="*/ 1 w 285"/>
                    <a:gd name="T7" fmla="*/ 62 h 151"/>
                    <a:gd name="T8" fmla="*/ 0 w 285"/>
                    <a:gd name="T9" fmla="*/ 136 h 151"/>
                    <a:gd name="T10" fmla="*/ 48 w 285"/>
                    <a:gd name="T11" fmla="*/ 130 h 151"/>
                    <a:gd name="T12" fmla="*/ 69 w 285"/>
                    <a:gd name="T13" fmla="*/ 126 h 151"/>
                    <a:gd name="T14" fmla="*/ 80 w 285"/>
                    <a:gd name="T15" fmla="*/ 122 h 151"/>
                    <a:gd name="T16" fmla="*/ 129 w 285"/>
                    <a:gd name="T17" fmla="*/ 111 h 151"/>
                    <a:gd name="T18" fmla="*/ 159 w 285"/>
                    <a:gd name="T19" fmla="*/ 104 h 151"/>
                    <a:gd name="T20" fmla="*/ 169 w 285"/>
                    <a:gd name="T21" fmla="*/ 115 h 151"/>
                    <a:gd name="T22" fmla="*/ 174 w 285"/>
                    <a:gd name="T23" fmla="*/ 122 h 151"/>
                    <a:gd name="T24" fmla="*/ 178 w 285"/>
                    <a:gd name="T25" fmla="*/ 128 h 151"/>
                    <a:gd name="T26" fmla="*/ 189 w 285"/>
                    <a:gd name="T27" fmla="*/ 126 h 151"/>
                    <a:gd name="T28" fmla="*/ 191 w 285"/>
                    <a:gd name="T29" fmla="*/ 128 h 151"/>
                    <a:gd name="T30" fmla="*/ 195 w 285"/>
                    <a:gd name="T31" fmla="*/ 136 h 151"/>
                    <a:gd name="T32" fmla="*/ 199 w 285"/>
                    <a:gd name="T33" fmla="*/ 151 h 151"/>
                    <a:gd name="T34" fmla="*/ 210 w 285"/>
                    <a:gd name="T35" fmla="*/ 143 h 151"/>
                    <a:gd name="T36" fmla="*/ 221 w 285"/>
                    <a:gd name="T37" fmla="*/ 126 h 151"/>
                    <a:gd name="T38" fmla="*/ 231 w 285"/>
                    <a:gd name="T39" fmla="*/ 115 h 151"/>
                    <a:gd name="T40" fmla="*/ 235 w 285"/>
                    <a:gd name="T41" fmla="*/ 136 h 151"/>
                    <a:gd name="T42" fmla="*/ 248 w 285"/>
                    <a:gd name="T43" fmla="*/ 130 h 151"/>
                    <a:gd name="T44" fmla="*/ 253 w 285"/>
                    <a:gd name="T45" fmla="*/ 122 h 151"/>
                    <a:gd name="T46" fmla="*/ 282 w 285"/>
                    <a:gd name="T47" fmla="*/ 109 h 151"/>
                    <a:gd name="T48" fmla="*/ 282 w 285"/>
                    <a:gd name="T49" fmla="*/ 89 h 151"/>
                    <a:gd name="T50" fmla="*/ 265 w 285"/>
                    <a:gd name="T51" fmla="*/ 72 h 151"/>
                    <a:gd name="T52" fmla="*/ 250 w 285"/>
                    <a:gd name="T53" fmla="*/ 70 h 151"/>
                    <a:gd name="T54" fmla="*/ 265 w 285"/>
                    <a:gd name="T55" fmla="*/ 75 h 151"/>
                    <a:gd name="T56" fmla="*/ 274 w 285"/>
                    <a:gd name="T57" fmla="*/ 83 h 151"/>
                    <a:gd name="T58" fmla="*/ 270 w 285"/>
                    <a:gd name="T59" fmla="*/ 100 h 151"/>
                    <a:gd name="T60" fmla="*/ 250 w 285"/>
                    <a:gd name="T61" fmla="*/ 109 h 151"/>
                    <a:gd name="T62" fmla="*/ 238 w 285"/>
                    <a:gd name="T63" fmla="*/ 107 h 151"/>
                    <a:gd name="T64" fmla="*/ 225 w 285"/>
                    <a:gd name="T65" fmla="*/ 92 h 151"/>
                    <a:gd name="T66" fmla="*/ 219 w 285"/>
                    <a:gd name="T67" fmla="*/ 83 h 151"/>
                    <a:gd name="T68" fmla="*/ 219 w 285"/>
                    <a:gd name="T69" fmla="*/ 79 h 151"/>
                    <a:gd name="T70" fmla="*/ 199 w 285"/>
                    <a:gd name="T71" fmla="*/ 64 h 151"/>
                    <a:gd name="T72" fmla="*/ 186 w 285"/>
                    <a:gd name="T73" fmla="*/ 64 h 151"/>
                    <a:gd name="T74" fmla="*/ 188 w 285"/>
                    <a:gd name="T75" fmla="*/ 58 h 151"/>
                    <a:gd name="T76" fmla="*/ 191 w 285"/>
                    <a:gd name="T77" fmla="*/ 43 h 151"/>
                    <a:gd name="T78" fmla="*/ 193 w 285"/>
                    <a:gd name="T79" fmla="*/ 34 h 151"/>
                    <a:gd name="T80" fmla="*/ 208 w 285"/>
                    <a:gd name="T81" fmla="*/ 19 h 151"/>
                    <a:gd name="T82" fmla="*/ 203 w 285"/>
                    <a:gd name="T83" fmla="*/ 21 h 151"/>
                    <a:gd name="T84" fmla="*/ 189 w 285"/>
                    <a:gd name="T85" fmla="*/ 17 h 151"/>
                    <a:gd name="T86" fmla="*/ 182 w 285"/>
                    <a:gd name="T87" fmla="*/ 8 h 151"/>
                    <a:gd name="T88" fmla="*/ 180 w 285"/>
                    <a:gd name="T89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85" h="151">
                      <a:moveTo>
                        <a:pt x="176" y="2"/>
                      </a:moveTo>
                      <a:lnTo>
                        <a:pt x="169" y="6"/>
                      </a:lnTo>
                      <a:lnTo>
                        <a:pt x="165" y="13"/>
                      </a:lnTo>
                      <a:lnTo>
                        <a:pt x="163" y="13"/>
                      </a:lnTo>
                      <a:lnTo>
                        <a:pt x="159" y="19"/>
                      </a:lnTo>
                      <a:lnTo>
                        <a:pt x="150" y="30"/>
                      </a:lnTo>
                      <a:lnTo>
                        <a:pt x="62" y="51"/>
                      </a:lnTo>
                      <a:lnTo>
                        <a:pt x="1" y="62"/>
                      </a:lnTo>
                      <a:lnTo>
                        <a:pt x="1" y="70"/>
                      </a:lnTo>
                      <a:lnTo>
                        <a:pt x="0" y="136"/>
                      </a:lnTo>
                      <a:lnTo>
                        <a:pt x="3" y="141"/>
                      </a:lnTo>
                      <a:lnTo>
                        <a:pt x="48" y="130"/>
                      </a:lnTo>
                      <a:lnTo>
                        <a:pt x="56" y="130"/>
                      </a:lnTo>
                      <a:lnTo>
                        <a:pt x="69" y="126"/>
                      </a:lnTo>
                      <a:lnTo>
                        <a:pt x="73" y="126"/>
                      </a:lnTo>
                      <a:lnTo>
                        <a:pt x="80" y="122"/>
                      </a:lnTo>
                      <a:lnTo>
                        <a:pt x="120" y="113"/>
                      </a:lnTo>
                      <a:lnTo>
                        <a:pt x="129" y="111"/>
                      </a:lnTo>
                      <a:lnTo>
                        <a:pt x="133" y="111"/>
                      </a:lnTo>
                      <a:lnTo>
                        <a:pt x="159" y="104"/>
                      </a:lnTo>
                      <a:lnTo>
                        <a:pt x="167" y="109"/>
                      </a:lnTo>
                      <a:lnTo>
                        <a:pt x="169" y="115"/>
                      </a:lnTo>
                      <a:lnTo>
                        <a:pt x="172" y="117"/>
                      </a:lnTo>
                      <a:lnTo>
                        <a:pt x="174" y="122"/>
                      </a:lnTo>
                      <a:lnTo>
                        <a:pt x="178" y="126"/>
                      </a:lnTo>
                      <a:lnTo>
                        <a:pt x="178" y="128"/>
                      </a:lnTo>
                      <a:lnTo>
                        <a:pt x="184" y="132"/>
                      </a:lnTo>
                      <a:lnTo>
                        <a:pt x="189" y="126"/>
                      </a:lnTo>
                      <a:lnTo>
                        <a:pt x="191" y="120"/>
                      </a:lnTo>
                      <a:lnTo>
                        <a:pt x="191" y="128"/>
                      </a:lnTo>
                      <a:lnTo>
                        <a:pt x="189" y="134"/>
                      </a:lnTo>
                      <a:lnTo>
                        <a:pt x="195" y="136"/>
                      </a:lnTo>
                      <a:lnTo>
                        <a:pt x="199" y="147"/>
                      </a:lnTo>
                      <a:lnTo>
                        <a:pt x="199" y="151"/>
                      </a:lnTo>
                      <a:lnTo>
                        <a:pt x="203" y="143"/>
                      </a:lnTo>
                      <a:lnTo>
                        <a:pt x="210" y="143"/>
                      </a:lnTo>
                      <a:lnTo>
                        <a:pt x="214" y="132"/>
                      </a:lnTo>
                      <a:lnTo>
                        <a:pt x="221" y="126"/>
                      </a:lnTo>
                      <a:lnTo>
                        <a:pt x="223" y="120"/>
                      </a:lnTo>
                      <a:lnTo>
                        <a:pt x="231" y="115"/>
                      </a:lnTo>
                      <a:lnTo>
                        <a:pt x="231" y="122"/>
                      </a:lnTo>
                      <a:lnTo>
                        <a:pt x="235" y="136"/>
                      </a:lnTo>
                      <a:lnTo>
                        <a:pt x="242" y="134"/>
                      </a:lnTo>
                      <a:lnTo>
                        <a:pt x="248" y="130"/>
                      </a:lnTo>
                      <a:lnTo>
                        <a:pt x="250" y="122"/>
                      </a:lnTo>
                      <a:lnTo>
                        <a:pt x="253" y="122"/>
                      </a:lnTo>
                      <a:lnTo>
                        <a:pt x="272" y="111"/>
                      </a:lnTo>
                      <a:lnTo>
                        <a:pt x="282" y="109"/>
                      </a:lnTo>
                      <a:lnTo>
                        <a:pt x="285" y="102"/>
                      </a:lnTo>
                      <a:lnTo>
                        <a:pt x="282" y="89"/>
                      </a:lnTo>
                      <a:lnTo>
                        <a:pt x="272" y="75"/>
                      </a:lnTo>
                      <a:lnTo>
                        <a:pt x="265" y="72"/>
                      </a:lnTo>
                      <a:lnTo>
                        <a:pt x="257" y="68"/>
                      </a:lnTo>
                      <a:lnTo>
                        <a:pt x="250" y="70"/>
                      </a:lnTo>
                      <a:lnTo>
                        <a:pt x="257" y="72"/>
                      </a:lnTo>
                      <a:lnTo>
                        <a:pt x="265" y="75"/>
                      </a:lnTo>
                      <a:lnTo>
                        <a:pt x="268" y="83"/>
                      </a:lnTo>
                      <a:lnTo>
                        <a:pt x="274" y="83"/>
                      </a:lnTo>
                      <a:lnTo>
                        <a:pt x="278" y="94"/>
                      </a:lnTo>
                      <a:lnTo>
                        <a:pt x="270" y="100"/>
                      </a:lnTo>
                      <a:lnTo>
                        <a:pt x="257" y="111"/>
                      </a:lnTo>
                      <a:lnTo>
                        <a:pt x="250" y="109"/>
                      </a:lnTo>
                      <a:lnTo>
                        <a:pt x="244" y="109"/>
                      </a:lnTo>
                      <a:lnTo>
                        <a:pt x="238" y="107"/>
                      </a:lnTo>
                      <a:lnTo>
                        <a:pt x="233" y="94"/>
                      </a:lnTo>
                      <a:lnTo>
                        <a:pt x="225" y="92"/>
                      </a:lnTo>
                      <a:lnTo>
                        <a:pt x="219" y="89"/>
                      </a:lnTo>
                      <a:lnTo>
                        <a:pt x="219" y="83"/>
                      </a:lnTo>
                      <a:lnTo>
                        <a:pt x="225" y="87"/>
                      </a:lnTo>
                      <a:lnTo>
                        <a:pt x="219" y="79"/>
                      </a:lnTo>
                      <a:lnTo>
                        <a:pt x="206" y="66"/>
                      </a:lnTo>
                      <a:lnTo>
                        <a:pt x="199" y="64"/>
                      </a:lnTo>
                      <a:lnTo>
                        <a:pt x="191" y="68"/>
                      </a:lnTo>
                      <a:lnTo>
                        <a:pt x="186" y="64"/>
                      </a:lnTo>
                      <a:lnTo>
                        <a:pt x="180" y="58"/>
                      </a:lnTo>
                      <a:lnTo>
                        <a:pt x="188" y="58"/>
                      </a:lnTo>
                      <a:lnTo>
                        <a:pt x="186" y="51"/>
                      </a:lnTo>
                      <a:lnTo>
                        <a:pt x="191" y="43"/>
                      </a:lnTo>
                      <a:lnTo>
                        <a:pt x="189" y="42"/>
                      </a:lnTo>
                      <a:lnTo>
                        <a:pt x="193" y="34"/>
                      </a:lnTo>
                      <a:lnTo>
                        <a:pt x="206" y="26"/>
                      </a:lnTo>
                      <a:lnTo>
                        <a:pt x="208" y="19"/>
                      </a:lnTo>
                      <a:lnTo>
                        <a:pt x="201" y="19"/>
                      </a:lnTo>
                      <a:lnTo>
                        <a:pt x="203" y="21"/>
                      </a:lnTo>
                      <a:lnTo>
                        <a:pt x="195" y="23"/>
                      </a:lnTo>
                      <a:lnTo>
                        <a:pt x="189" y="17"/>
                      </a:lnTo>
                      <a:lnTo>
                        <a:pt x="188" y="10"/>
                      </a:lnTo>
                      <a:lnTo>
                        <a:pt x="182" y="8"/>
                      </a:lnTo>
                      <a:lnTo>
                        <a:pt x="184" y="0"/>
                      </a:lnTo>
                      <a:lnTo>
                        <a:pt x="180" y="0"/>
                      </a:lnTo>
                      <a:lnTo>
                        <a:pt x="176" y="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37" name="Freeform 330"/>
                <p:cNvSpPr>
                  <a:spLocks/>
                </p:cNvSpPr>
                <p:nvPr/>
              </p:nvSpPr>
              <p:spPr bwMode="auto">
                <a:xfrm>
                  <a:off x="5127965" y="2045777"/>
                  <a:ext cx="20174" cy="16569"/>
                </a:xfrm>
                <a:custGeom>
                  <a:avLst/>
                  <a:gdLst>
                    <a:gd name="T0" fmla="*/ 9 w 21"/>
                    <a:gd name="T1" fmla="*/ 0 h 19"/>
                    <a:gd name="T2" fmla="*/ 6 w 21"/>
                    <a:gd name="T3" fmla="*/ 6 h 19"/>
                    <a:gd name="T4" fmla="*/ 0 w 21"/>
                    <a:gd name="T5" fmla="*/ 19 h 19"/>
                    <a:gd name="T6" fmla="*/ 13 w 21"/>
                    <a:gd name="T7" fmla="*/ 11 h 19"/>
                    <a:gd name="T8" fmla="*/ 21 w 21"/>
                    <a:gd name="T9" fmla="*/ 6 h 19"/>
                    <a:gd name="T10" fmla="*/ 15 w 21"/>
                    <a:gd name="T11" fmla="*/ 0 h 19"/>
                    <a:gd name="T12" fmla="*/ 9 w 21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" h="19">
                      <a:moveTo>
                        <a:pt x="9" y="0"/>
                      </a:moveTo>
                      <a:lnTo>
                        <a:pt x="6" y="6"/>
                      </a:lnTo>
                      <a:lnTo>
                        <a:pt x="0" y="19"/>
                      </a:lnTo>
                      <a:lnTo>
                        <a:pt x="13" y="11"/>
                      </a:lnTo>
                      <a:lnTo>
                        <a:pt x="21" y="6"/>
                      </a:lnTo>
                      <a:lnTo>
                        <a:pt x="15" y="0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38" name="Freeform 331"/>
                <p:cNvSpPr>
                  <a:spLocks/>
                </p:cNvSpPr>
                <p:nvPr/>
              </p:nvSpPr>
              <p:spPr bwMode="auto">
                <a:xfrm>
                  <a:off x="5127965" y="2045777"/>
                  <a:ext cx="20174" cy="16569"/>
                </a:xfrm>
                <a:custGeom>
                  <a:avLst/>
                  <a:gdLst>
                    <a:gd name="T0" fmla="*/ 9 w 21"/>
                    <a:gd name="T1" fmla="*/ 0 h 19"/>
                    <a:gd name="T2" fmla="*/ 6 w 21"/>
                    <a:gd name="T3" fmla="*/ 6 h 19"/>
                    <a:gd name="T4" fmla="*/ 0 w 21"/>
                    <a:gd name="T5" fmla="*/ 19 h 19"/>
                    <a:gd name="T6" fmla="*/ 13 w 21"/>
                    <a:gd name="T7" fmla="*/ 11 h 19"/>
                    <a:gd name="T8" fmla="*/ 21 w 21"/>
                    <a:gd name="T9" fmla="*/ 6 h 19"/>
                    <a:gd name="T10" fmla="*/ 15 w 21"/>
                    <a:gd name="T11" fmla="*/ 0 h 19"/>
                    <a:gd name="T12" fmla="*/ 9 w 21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" h="19">
                      <a:moveTo>
                        <a:pt x="9" y="0"/>
                      </a:moveTo>
                      <a:lnTo>
                        <a:pt x="6" y="6"/>
                      </a:lnTo>
                      <a:lnTo>
                        <a:pt x="0" y="19"/>
                      </a:lnTo>
                      <a:lnTo>
                        <a:pt x="13" y="11"/>
                      </a:lnTo>
                      <a:lnTo>
                        <a:pt x="21" y="6"/>
                      </a:lnTo>
                      <a:lnTo>
                        <a:pt x="15" y="0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39" name="Freeform 332"/>
                <p:cNvSpPr>
                  <a:spLocks/>
                </p:cNvSpPr>
                <p:nvPr/>
              </p:nvSpPr>
              <p:spPr bwMode="auto">
                <a:xfrm>
                  <a:off x="5127965" y="2045777"/>
                  <a:ext cx="20174" cy="16569"/>
                </a:xfrm>
                <a:custGeom>
                  <a:avLst/>
                  <a:gdLst>
                    <a:gd name="T0" fmla="*/ 9 w 21"/>
                    <a:gd name="T1" fmla="*/ 0 h 19"/>
                    <a:gd name="T2" fmla="*/ 6 w 21"/>
                    <a:gd name="T3" fmla="*/ 6 h 19"/>
                    <a:gd name="T4" fmla="*/ 0 w 21"/>
                    <a:gd name="T5" fmla="*/ 19 h 19"/>
                    <a:gd name="T6" fmla="*/ 13 w 21"/>
                    <a:gd name="T7" fmla="*/ 11 h 19"/>
                    <a:gd name="T8" fmla="*/ 21 w 21"/>
                    <a:gd name="T9" fmla="*/ 6 h 19"/>
                    <a:gd name="T10" fmla="*/ 15 w 21"/>
                    <a:gd name="T11" fmla="*/ 0 h 19"/>
                    <a:gd name="T12" fmla="*/ 9 w 21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" h="19">
                      <a:moveTo>
                        <a:pt x="9" y="0"/>
                      </a:moveTo>
                      <a:lnTo>
                        <a:pt x="6" y="6"/>
                      </a:lnTo>
                      <a:lnTo>
                        <a:pt x="0" y="19"/>
                      </a:lnTo>
                      <a:lnTo>
                        <a:pt x="13" y="11"/>
                      </a:lnTo>
                      <a:lnTo>
                        <a:pt x="21" y="6"/>
                      </a:lnTo>
                      <a:lnTo>
                        <a:pt x="15" y="0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40" name="Freeform 333"/>
                <p:cNvSpPr>
                  <a:spLocks/>
                </p:cNvSpPr>
                <p:nvPr/>
              </p:nvSpPr>
              <p:spPr bwMode="auto">
                <a:xfrm>
                  <a:off x="5176960" y="2042288"/>
                  <a:ext cx="16332" cy="13081"/>
                </a:xfrm>
                <a:custGeom>
                  <a:avLst/>
                  <a:gdLst>
                    <a:gd name="T0" fmla="*/ 7 w 17"/>
                    <a:gd name="T1" fmla="*/ 0 h 15"/>
                    <a:gd name="T2" fmla="*/ 7 w 17"/>
                    <a:gd name="T3" fmla="*/ 2 h 15"/>
                    <a:gd name="T4" fmla="*/ 7 w 17"/>
                    <a:gd name="T5" fmla="*/ 10 h 15"/>
                    <a:gd name="T6" fmla="*/ 0 w 17"/>
                    <a:gd name="T7" fmla="*/ 15 h 15"/>
                    <a:gd name="T8" fmla="*/ 13 w 17"/>
                    <a:gd name="T9" fmla="*/ 13 h 15"/>
                    <a:gd name="T10" fmla="*/ 17 w 17"/>
                    <a:gd name="T11" fmla="*/ 12 h 15"/>
                    <a:gd name="T12" fmla="*/ 11 w 17"/>
                    <a:gd name="T13" fmla="*/ 4 h 15"/>
                    <a:gd name="T14" fmla="*/ 7 w 17"/>
                    <a:gd name="T1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15">
                      <a:moveTo>
                        <a:pt x="7" y="0"/>
                      </a:moveTo>
                      <a:lnTo>
                        <a:pt x="7" y="2"/>
                      </a:lnTo>
                      <a:lnTo>
                        <a:pt x="7" y="10"/>
                      </a:lnTo>
                      <a:lnTo>
                        <a:pt x="0" y="15"/>
                      </a:lnTo>
                      <a:lnTo>
                        <a:pt x="13" y="13"/>
                      </a:lnTo>
                      <a:lnTo>
                        <a:pt x="17" y="12"/>
                      </a:lnTo>
                      <a:lnTo>
                        <a:pt x="11" y="4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41" name="Freeform 334"/>
                <p:cNvSpPr>
                  <a:spLocks/>
                </p:cNvSpPr>
                <p:nvPr/>
              </p:nvSpPr>
              <p:spPr bwMode="auto">
                <a:xfrm>
                  <a:off x="5176960" y="2042288"/>
                  <a:ext cx="16332" cy="13081"/>
                </a:xfrm>
                <a:custGeom>
                  <a:avLst/>
                  <a:gdLst>
                    <a:gd name="T0" fmla="*/ 7 w 17"/>
                    <a:gd name="T1" fmla="*/ 0 h 15"/>
                    <a:gd name="T2" fmla="*/ 7 w 17"/>
                    <a:gd name="T3" fmla="*/ 2 h 15"/>
                    <a:gd name="T4" fmla="*/ 7 w 17"/>
                    <a:gd name="T5" fmla="*/ 10 h 15"/>
                    <a:gd name="T6" fmla="*/ 0 w 17"/>
                    <a:gd name="T7" fmla="*/ 15 h 15"/>
                    <a:gd name="T8" fmla="*/ 13 w 17"/>
                    <a:gd name="T9" fmla="*/ 13 h 15"/>
                    <a:gd name="T10" fmla="*/ 17 w 17"/>
                    <a:gd name="T11" fmla="*/ 12 h 15"/>
                    <a:gd name="T12" fmla="*/ 11 w 17"/>
                    <a:gd name="T13" fmla="*/ 4 h 15"/>
                    <a:gd name="T14" fmla="*/ 7 w 17"/>
                    <a:gd name="T1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15">
                      <a:moveTo>
                        <a:pt x="7" y="0"/>
                      </a:moveTo>
                      <a:lnTo>
                        <a:pt x="7" y="2"/>
                      </a:lnTo>
                      <a:lnTo>
                        <a:pt x="7" y="10"/>
                      </a:lnTo>
                      <a:lnTo>
                        <a:pt x="0" y="15"/>
                      </a:lnTo>
                      <a:lnTo>
                        <a:pt x="13" y="13"/>
                      </a:lnTo>
                      <a:lnTo>
                        <a:pt x="17" y="12"/>
                      </a:lnTo>
                      <a:lnTo>
                        <a:pt x="11" y="4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42" name="Freeform 335"/>
                <p:cNvSpPr>
                  <a:spLocks/>
                </p:cNvSpPr>
                <p:nvPr/>
              </p:nvSpPr>
              <p:spPr bwMode="auto">
                <a:xfrm>
                  <a:off x="5176960" y="2042288"/>
                  <a:ext cx="16332" cy="13081"/>
                </a:xfrm>
                <a:custGeom>
                  <a:avLst/>
                  <a:gdLst>
                    <a:gd name="T0" fmla="*/ 7 w 17"/>
                    <a:gd name="T1" fmla="*/ 0 h 15"/>
                    <a:gd name="T2" fmla="*/ 7 w 17"/>
                    <a:gd name="T3" fmla="*/ 2 h 15"/>
                    <a:gd name="T4" fmla="*/ 7 w 17"/>
                    <a:gd name="T5" fmla="*/ 10 h 15"/>
                    <a:gd name="T6" fmla="*/ 0 w 17"/>
                    <a:gd name="T7" fmla="*/ 15 h 15"/>
                    <a:gd name="T8" fmla="*/ 13 w 17"/>
                    <a:gd name="T9" fmla="*/ 13 h 15"/>
                    <a:gd name="T10" fmla="*/ 17 w 17"/>
                    <a:gd name="T11" fmla="*/ 12 h 15"/>
                    <a:gd name="T12" fmla="*/ 11 w 17"/>
                    <a:gd name="T13" fmla="*/ 4 h 15"/>
                    <a:gd name="T14" fmla="*/ 7 w 17"/>
                    <a:gd name="T1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15">
                      <a:moveTo>
                        <a:pt x="7" y="0"/>
                      </a:moveTo>
                      <a:lnTo>
                        <a:pt x="7" y="2"/>
                      </a:lnTo>
                      <a:lnTo>
                        <a:pt x="7" y="10"/>
                      </a:lnTo>
                      <a:lnTo>
                        <a:pt x="0" y="15"/>
                      </a:lnTo>
                      <a:lnTo>
                        <a:pt x="13" y="13"/>
                      </a:lnTo>
                      <a:lnTo>
                        <a:pt x="17" y="12"/>
                      </a:lnTo>
                      <a:lnTo>
                        <a:pt x="11" y="4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</p:grpSp>
          <p:grpSp>
            <p:nvGrpSpPr>
              <p:cNvPr id="130" name="Group 129"/>
              <p:cNvGrpSpPr/>
              <p:nvPr/>
            </p:nvGrpSpPr>
            <p:grpSpPr>
              <a:xfrm>
                <a:off x="4998272" y="1471973"/>
                <a:ext cx="320870" cy="429916"/>
                <a:chOff x="4998272" y="1471973"/>
                <a:chExt cx="320870" cy="429916"/>
              </a:xfrm>
              <a:grpFill/>
            </p:grpSpPr>
            <p:sp>
              <p:nvSpPr>
                <p:cNvPr id="131" name="Freeform 147"/>
                <p:cNvSpPr>
                  <a:spLocks/>
                </p:cNvSpPr>
                <p:nvPr/>
              </p:nvSpPr>
              <p:spPr bwMode="auto">
                <a:xfrm>
                  <a:off x="4998272" y="1471973"/>
                  <a:ext cx="299735" cy="429916"/>
                </a:xfrm>
                <a:custGeom>
                  <a:avLst/>
                  <a:gdLst>
                    <a:gd name="T0" fmla="*/ 295 w 312"/>
                    <a:gd name="T1" fmla="*/ 226 h 493"/>
                    <a:gd name="T2" fmla="*/ 291 w 312"/>
                    <a:gd name="T3" fmla="*/ 199 h 493"/>
                    <a:gd name="T4" fmla="*/ 280 w 312"/>
                    <a:gd name="T5" fmla="*/ 197 h 493"/>
                    <a:gd name="T6" fmla="*/ 263 w 312"/>
                    <a:gd name="T7" fmla="*/ 190 h 493"/>
                    <a:gd name="T8" fmla="*/ 255 w 312"/>
                    <a:gd name="T9" fmla="*/ 171 h 493"/>
                    <a:gd name="T10" fmla="*/ 246 w 312"/>
                    <a:gd name="T11" fmla="*/ 162 h 493"/>
                    <a:gd name="T12" fmla="*/ 225 w 312"/>
                    <a:gd name="T13" fmla="*/ 158 h 493"/>
                    <a:gd name="T14" fmla="*/ 219 w 312"/>
                    <a:gd name="T15" fmla="*/ 139 h 493"/>
                    <a:gd name="T16" fmla="*/ 182 w 312"/>
                    <a:gd name="T17" fmla="*/ 19 h 493"/>
                    <a:gd name="T18" fmla="*/ 148 w 312"/>
                    <a:gd name="T19" fmla="*/ 2 h 493"/>
                    <a:gd name="T20" fmla="*/ 127 w 312"/>
                    <a:gd name="T21" fmla="*/ 9 h 493"/>
                    <a:gd name="T22" fmla="*/ 109 w 312"/>
                    <a:gd name="T23" fmla="*/ 23 h 493"/>
                    <a:gd name="T24" fmla="*/ 86 w 312"/>
                    <a:gd name="T25" fmla="*/ 23 h 493"/>
                    <a:gd name="T26" fmla="*/ 69 w 312"/>
                    <a:gd name="T27" fmla="*/ 9 h 493"/>
                    <a:gd name="T28" fmla="*/ 35 w 312"/>
                    <a:gd name="T29" fmla="*/ 141 h 493"/>
                    <a:gd name="T30" fmla="*/ 35 w 312"/>
                    <a:gd name="T31" fmla="*/ 182 h 493"/>
                    <a:gd name="T32" fmla="*/ 37 w 312"/>
                    <a:gd name="T33" fmla="*/ 209 h 493"/>
                    <a:gd name="T34" fmla="*/ 20 w 312"/>
                    <a:gd name="T35" fmla="*/ 237 h 493"/>
                    <a:gd name="T36" fmla="*/ 20 w 312"/>
                    <a:gd name="T37" fmla="*/ 248 h 493"/>
                    <a:gd name="T38" fmla="*/ 18 w 312"/>
                    <a:gd name="T39" fmla="*/ 263 h 493"/>
                    <a:gd name="T40" fmla="*/ 0 w 312"/>
                    <a:gd name="T41" fmla="*/ 269 h 493"/>
                    <a:gd name="T42" fmla="*/ 60 w 312"/>
                    <a:gd name="T43" fmla="*/ 447 h 493"/>
                    <a:gd name="T44" fmla="*/ 65 w 312"/>
                    <a:gd name="T45" fmla="*/ 468 h 493"/>
                    <a:gd name="T46" fmla="*/ 80 w 312"/>
                    <a:gd name="T47" fmla="*/ 485 h 493"/>
                    <a:gd name="T48" fmla="*/ 95 w 312"/>
                    <a:gd name="T49" fmla="*/ 487 h 493"/>
                    <a:gd name="T50" fmla="*/ 95 w 312"/>
                    <a:gd name="T51" fmla="*/ 464 h 493"/>
                    <a:gd name="T52" fmla="*/ 105 w 312"/>
                    <a:gd name="T53" fmla="*/ 440 h 493"/>
                    <a:gd name="T54" fmla="*/ 109 w 312"/>
                    <a:gd name="T55" fmla="*/ 417 h 493"/>
                    <a:gd name="T56" fmla="*/ 125 w 312"/>
                    <a:gd name="T57" fmla="*/ 408 h 493"/>
                    <a:gd name="T58" fmla="*/ 129 w 312"/>
                    <a:gd name="T59" fmla="*/ 400 h 493"/>
                    <a:gd name="T60" fmla="*/ 139 w 312"/>
                    <a:gd name="T61" fmla="*/ 408 h 493"/>
                    <a:gd name="T62" fmla="*/ 129 w 312"/>
                    <a:gd name="T63" fmla="*/ 382 h 493"/>
                    <a:gd name="T64" fmla="*/ 131 w 312"/>
                    <a:gd name="T65" fmla="*/ 376 h 493"/>
                    <a:gd name="T66" fmla="*/ 139 w 312"/>
                    <a:gd name="T67" fmla="*/ 385 h 493"/>
                    <a:gd name="T68" fmla="*/ 148 w 312"/>
                    <a:gd name="T69" fmla="*/ 382 h 493"/>
                    <a:gd name="T70" fmla="*/ 150 w 312"/>
                    <a:gd name="T71" fmla="*/ 378 h 493"/>
                    <a:gd name="T72" fmla="*/ 152 w 312"/>
                    <a:gd name="T73" fmla="*/ 376 h 493"/>
                    <a:gd name="T74" fmla="*/ 159 w 312"/>
                    <a:gd name="T75" fmla="*/ 380 h 493"/>
                    <a:gd name="T76" fmla="*/ 169 w 312"/>
                    <a:gd name="T77" fmla="*/ 367 h 493"/>
                    <a:gd name="T78" fmla="*/ 184 w 312"/>
                    <a:gd name="T79" fmla="*/ 355 h 493"/>
                    <a:gd name="T80" fmla="*/ 182 w 312"/>
                    <a:gd name="T81" fmla="*/ 335 h 493"/>
                    <a:gd name="T82" fmla="*/ 180 w 312"/>
                    <a:gd name="T83" fmla="*/ 314 h 493"/>
                    <a:gd name="T84" fmla="*/ 193 w 312"/>
                    <a:gd name="T85" fmla="*/ 303 h 493"/>
                    <a:gd name="T86" fmla="*/ 199 w 312"/>
                    <a:gd name="T87" fmla="*/ 316 h 493"/>
                    <a:gd name="T88" fmla="*/ 219 w 312"/>
                    <a:gd name="T89" fmla="*/ 323 h 493"/>
                    <a:gd name="T90" fmla="*/ 216 w 312"/>
                    <a:gd name="T91" fmla="*/ 303 h 493"/>
                    <a:gd name="T92" fmla="*/ 227 w 312"/>
                    <a:gd name="T93" fmla="*/ 297 h 493"/>
                    <a:gd name="T94" fmla="*/ 248 w 312"/>
                    <a:gd name="T95" fmla="*/ 303 h 493"/>
                    <a:gd name="T96" fmla="*/ 253 w 312"/>
                    <a:gd name="T97" fmla="*/ 286 h 493"/>
                    <a:gd name="T98" fmla="*/ 257 w 312"/>
                    <a:gd name="T99" fmla="*/ 291 h 493"/>
                    <a:gd name="T100" fmla="*/ 261 w 312"/>
                    <a:gd name="T101" fmla="*/ 271 h 493"/>
                    <a:gd name="T102" fmla="*/ 272 w 312"/>
                    <a:gd name="T103" fmla="*/ 271 h 493"/>
                    <a:gd name="T104" fmla="*/ 283 w 312"/>
                    <a:gd name="T105" fmla="*/ 261 h 493"/>
                    <a:gd name="T106" fmla="*/ 291 w 312"/>
                    <a:gd name="T107" fmla="*/ 258 h 493"/>
                    <a:gd name="T108" fmla="*/ 304 w 312"/>
                    <a:gd name="T109" fmla="*/ 248 h 493"/>
                    <a:gd name="T110" fmla="*/ 304 w 312"/>
                    <a:gd name="T111" fmla="*/ 222 h 4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12" h="493">
                      <a:moveTo>
                        <a:pt x="306" y="224"/>
                      </a:moveTo>
                      <a:lnTo>
                        <a:pt x="302" y="231"/>
                      </a:lnTo>
                      <a:lnTo>
                        <a:pt x="295" y="226"/>
                      </a:lnTo>
                      <a:lnTo>
                        <a:pt x="304" y="214"/>
                      </a:lnTo>
                      <a:lnTo>
                        <a:pt x="291" y="201"/>
                      </a:lnTo>
                      <a:lnTo>
                        <a:pt x="291" y="199"/>
                      </a:lnTo>
                      <a:lnTo>
                        <a:pt x="289" y="199"/>
                      </a:lnTo>
                      <a:lnTo>
                        <a:pt x="285" y="197"/>
                      </a:lnTo>
                      <a:lnTo>
                        <a:pt x="280" y="197"/>
                      </a:lnTo>
                      <a:lnTo>
                        <a:pt x="274" y="205"/>
                      </a:lnTo>
                      <a:lnTo>
                        <a:pt x="266" y="197"/>
                      </a:lnTo>
                      <a:lnTo>
                        <a:pt x="263" y="190"/>
                      </a:lnTo>
                      <a:lnTo>
                        <a:pt x="263" y="184"/>
                      </a:lnTo>
                      <a:lnTo>
                        <a:pt x="257" y="177"/>
                      </a:lnTo>
                      <a:lnTo>
                        <a:pt x="255" y="171"/>
                      </a:lnTo>
                      <a:lnTo>
                        <a:pt x="257" y="164"/>
                      </a:lnTo>
                      <a:lnTo>
                        <a:pt x="253" y="160"/>
                      </a:lnTo>
                      <a:lnTo>
                        <a:pt x="246" y="162"/>
                      </a:lnTo>
                      <a:lnTo>
                        <a:pt x="240" y="162"/>
                      </a:lnTo>
                      <a:lnTo>
                        <a:pt x="233" y="158"/>
                      </a:lnTo>
                      <a:lnTo>
                        <a:pt x="225" y="158"/>
                      </a:lnTo>
                      <a:lnTo>
                        <a:pt x="223" y="152"/>
                      </a:lnTo>
                      <a:lnTo>
                        <a:pt x="223" y="147"/>
                      </a:lnTo>
                      <a:lnTo>
                        <a:pt x="219" y="139"/>
                      </a:lnTo>
                      <a:lnTo>
                        <a:pt x="219" y="132"/>
                      </a:lnTo>
                      <a:lnTo>
                        <a:pt x="212" y="109"/>
                      </a:lnTo>
                      <a:lnTo>
                        <a:pt x="182" y="19"/>
                      </a:lnTo>
                      <a:lnTo>
                        <a:pt x="176" y="17"/>
                      </a:lnTo>
                      <a:lnTo>
                        <a:pt x="161" y="8"/>
                      </a:lnTo>
                      <a:lnTo>
                        <a:pt x="148" y="2"/>
                      </a:lnTo>
                      <a:lnTo>
                        <a:pt x="141" y="0"/>
                      </a:lnTo>
                      <a:lnTo>
                        <a:pt x="133" y="2"/>
                      </a:lnTo>
                      <a:lnTo>
                        <a:pt x="127" y="9"/>
                      </a:lnTo>
                      <a:lnTo>
                        <a:pt x="120" y="13"/>
                      </a:lnTo>
                      <a:lnTo>
                        <a:pt x="114" y="21"/>
                      </a:lnTo>
                      <a:lnTo>
                        <a:pt x="109" y="23"/>
                      </a:lnTo>
                      <a:lnTo>
                        <a:pt x="101" y="30"/>
                      </a:lnTo>
                      <a:lnTo>
                        <a:pt x="94" y="28"/>
                      </a:lnTo>
                      <a:lnTo>
                        <a:pt x="86" y="23"/>
                      </a:lnTo>
                      <a:lnTo>
                        <a:pt x="82" y="8"/>
                      </a:lnTo>
                      <a:lnTo>
                        <a:pt x="75" y="8"/>
                      </a:lnTo>
                      <a:lnTo>
                        <a:pt x="69" y="9"/>
                      </a:lnTo>
                      <a:lnTo>
                        <a:pt x="37" y="103"/>
                      </a:lnTo>
                      <a:lnTo>
                        <a:pt x="41" y="132"/>
                      </a:lnTo>
                      <a:lnTo>
                        <a:pt x="35" y="141"/>
                      </a:lnTo>
                      <a:lnTo>
                        <a:pt x="31" y="162"/>
                      </a:lnTo>
                      <a:lnTo>
                        <a:pt x="35" y="169"/>
                      </a:lnTo>
                      <a:lnTo>
                        <a:pt x="35" y="182"/>
                      </a:lnTo>
                      <a:lnTo>
                        <a:pt x="43" y="188"/>
                      </a:lnTo>
                      <a:lnTo>
                        <a:pt x="33" y="203"/>
                      </a:lnTo>
                      <a:lnTo>
                        <a:pt x="37" y="209"/>
                      </a:lnTo>
                      <a:lnTo>
                        <a:pt x="26" y="222"/>
                      </a:lnTo>
                      <a:lnTo>
                        <a:pt x="22" y="229"/>
                      </a:lnTo>
                      <a:lnTo>
                        <a:pt x="20" y="237"/>
                      </a:lnTo>
                      <a:lnTo>
                        <a:pt x="20" y="239"/>
                      </a:lnTo>
                      <a:lnTo>
                        <a:pt x="26" y="252"/>
                      </a:lnTo>
                      <a:lnTo>
                        <a:pt x="20" y="248"/>
                      </a:lnTo>
                      <a:lnTo>
                        <a:pt x="18" y="250"/>
                      </a:lnTo>
                      <a:lnTo>
                        <a:pt x="16" y="256"/>
                      </a:lnTo>
                      <a:lnTo>
                        <a:pt x="18" y="263"/>
                      </a:lnTo>
                      <a:lnTo>
                        <a:pt x="11" y="265"/>
                      </a:lnTo>
                      <a:lnTo>
                        <a:pt x="5" y="263"/>
                      </a:lnTo>
                      <a:lnTo>
                        <a:pt x="0" y="269"/>
                      </a:lnTo>
                      <a:lnTo>
                        <a:pt x="1" y="273"/>
                      </a:lnTo>
                      <a:lnTo>
                        <a:pt x="52" y="427"/>
                      </a:lnTo>
                      <a:lnTo>
                        <a:pt x="60" y="447"/>
                      </a:lnTo>
                      <a:lnTo>
                        <a:pt x="60" y="455"/>
                      </a:lnTo>
                      <a:lnTo>
                        <a:pt x="62" y="463"/>
                      </a:lnTo>
                      <a:lnTo>
                        <a:pt x="65" y="468"/>
                      </a:lnTo>
                      <a:lnTo>
                        <a:pt x="71" y="474"/>
                      </a:lnTo>
                      <a:lnTo>
                        <a:pt x="78" y="478"/>
                      </a:lnTo>
                      <a:lnTo>
                        <a:pt x="80" y="485"/>
                      </a:lnTo>
                      <a:lnTo>
                        <a:pt x="86" y="491"/>
                      </a:lnTo>
                      <a:lnTo>
                        <a:pt x="90" y="493"/>
                      </a:lnTo>
                      <a:lnTo>
                        <a:pt x="95" y="487"/>
                      </a:lnTo>
                      <a:lnTo>
                        <a:pt x="97" y="479"/>
                      </a:lnTo>
                      <a:lnTo>
                        <a:pt x="95" y="472"/>
                      </a:lnTo>
                      <a:lnTo>
                        <a:pt x="95" y="464"/>
                      </a:lnTo>
                      <a:lnTo>
                        <a:pt x="103" y="459"/>
                      </a:lnTo>
                      <a:lnTo>
                        <a:pt x="109" y="446"/>
                      </a:lnTo>
                      <a:lnTo>
                        <a:pt x="105" y="440"/>
                      </a:lnTo>
                      <a:lnTo>
                        <a:pt x="114" y="425"/>
                      </a:lnTo>
                      <a:lnTo>
                        <a:pt x="109" y="423"/>
                      </a:lnTo>
                      <a:lnTo>
                        <a:pt x="109" y="417"/>
                      </a:lnTo>
                      <a:lnTo>
                        <a:pt x="110" y="410"/>
                      </a:lnTo>
                      <a:lnTo>
                        <a:pt x="122" y="395"/>
                      </a:lnTo>
                      <a:lnTo>
                        <a:pt x="125" y="408"/>
                      </a:lnTo>
                      <a:lnTo>
                        <a:pt x="125" y="400"/>
                      </a:lnTo>
                      <a:lnTo>
                        <a:pt x="125" y="408"/>
                      </a:lnTo>
                      <a:lnTo>
                        <a:pt x="129" y="400"/>
                      </a:lnTo>
                      <a:lnTo>
                        <a:pt x="131" y="393"/>
                      </a:lnTo>
                      <a:lnTo>
                        <a:pt x="133" y="395"/>
                      </a:lnTo>
                      <a:lnTo>
                        <a:pt x="139" y="408"/>
                      </a:lnTo>
                      <a:lnTo>
                        <a:pt x="141" y="400"/>
                      </a:lnTo>
                      <a:lnTo>
                        <a:pt x="131" y="380"/>
                      </a:lnTo>
                      <a:lnTo>
                        <a:pt x="129" y="382"/>
                      </a:lnTo>
                      <a:lnTo>
                        <a:pt x="129" y="376"/>
                      </a:lnTo>
                      <a:lnTo>
                        <a:pt x="133" y="369"/>
                      </a:lnTo>
                      <a:lnTo>
                        <a:pt x="131" y="376"/>
                      </a:lnTo>
                      <a:lnTo>
                        <a:pt x="142" y="399"/>
                      </a:lnTo>
                      <a:lnTo>
                        <a:pt x="144" y="393"/>
                      </a:lnTo>
                      <a:lnTo>
                        <a:pt x="139" y="385"/>
                      </a:lnTo>
                      <a:lnTo>
                        <a:pt x="141" y="376"/>
                      </a:lnTo>
                      <a:lnTo>
                        <a:pt x="144" y="374"/>
                      </a:lnTo>
                      <a:lnTo>
                        <a:pt x="148" y="382"/>
                      </a:lnTo>
                      <a:lnTo>
                        <a:pt x="146" y="387"/>
                      </a:lnTo>
                      <a:lnTo>
                        <a:pt x="154" y="391"/>
                      </a:lnTo>
                      <a:lnTo>
                        <a:pt x="150" y="378"/>
                      </a:lnTo>
                      <a:lnTo>
                        <a:pt x="150" y="370"/>
                      </a:lnTo>
                      <a:lnTo>
                        <a:pt x="152" y="369"/>
                      </a:lnTo>
                      <a:lnTo>
                        <a:pt x="152" y="376"/>
                      </a:lnTo>
                      <a:lnTo>
                        <a:pt x="154" y="384"/>
                      </a:lnTo>
                      <a:lnTo>
                        <a:pt x="159" y="387"/>
                      </a:lnTo>
                      <a:lnTo>
                        <a:pt x="159" y="380"/>
                      </a:lnTo>
                      <a:lnTo>
                        <a:pt x="159" y="372"/>
                      </a:lnTo>
                      <a:lnTo>
                        <a:pt x="161" y="367"/>
                      </a:lnTo>
                      <a:lnTo>
                        <a:pt x="169" y="367"/>
                      </a:lnTo>
                      <a:lnTo>
                        <a:pt x="176" y="370"/>
                      </a:lnTo>
                      <a:lnTo>
                        <a:pt x="178" y="363"/>
                      </a:lnTo>
                      <a:lnTo>
                        <a:pt x="184" y="355"/>
                      </a:lnTo>
                      <a:lnTo>
                        <a:pt x="182" y="348"/>
                      </a:lnTo>
                      <a:lnTo>
                        <a:pt x="182" y="340"/>
                      </a:lnTo>
                      <a:lnTo>
                        <a:pt x="182" y="335"/>
                      </a:lnTo>
                      <a:lnTo>
                        <a:pt x="184" y="327"/>
                      </a:lnTo>
                      <a:lnTo>
                        <a:pt x="184" y="320"/>
                      </a:lnTo>
                      <a:lnTo>
                        <a:pt x="180" y="314"/>
                      </a:lnTo>
                      <a:lnTo>
                        <a:pt x="189" y="308"/>
                      </a:lnTo>
                      <a:lnTo>
                        <a:pt x="188" y="297"/>
                      </a:lnTo>
                      <a:lnTo>
                        <a:pt x="193" y="303"/>
                      </a:lnTo>
                      <a:lnTo>
                        <a:pt x="193" y="310"/>
                      </a:lnTo>
                      <a:lnTo>
                        <a:pt x="199" y="308"/>
                      </a:lnTo>
                      <a:lnTo>
                        <a:pt x="199" y="316"/>
                      </a:lnTo>
                      <a:lnTo>
                        <a:pt x="195" y="320"/>
                      </a:lnTo>
                      <a:lnTo>
                        <a:pt x="208" y="320"/>
                      </a:lnTo>
                      <a:lnTo>
                        <a:pt x="219" y="323"/>
                      </a:lnTo>
                      <a:lnTo>
                        <a:pt x="214" y="316"/>
                      </a:lnTo>
                      <a:lnTo>
                        <a:pt x="214" y="310"/>
                      </a:lnTo>
                      <a:lnTo>
                        <a:pt x="216" y="303"/>
                      </a:lnTo>
                      <a:lnTo>
                        <a:pt x="214" y="297"/>
                      </a:lnTo>
                      <a:lnTo>
                        <a:pt x="221" y="303"/>
                      </a:lnTo>
                      <a:lnTo>
                        <a:pt x="227" y="297"/>
                      </a:lnTo>
                      <a:lnTo>
                        <a:pt x="225" y="290"/>
                      </a:lnTo>
                      <a:lnTo>
                        <a:pt x="244" y="295"/>
                      </a:lnTo>
                      <a:lnTo>
                        <a:pt x="248" y="303"/>
                      </a:lnTo>
                      <a:lnTo>
                        <a:pt x="251" y="295"/>
                      </a:lnTo>
                      <a:lnTo>
                        <a:pt x="248" y="290"/>
                      </a:lnTo>
                      <a:lnTo>
                        <a:pt x="253" y="286"/>
                      </a:lnTo>
                      <a:lnTo>
                        <a:pt x="255" y="291"/>
                      </a:lnTo>
                      <a:lnTo>
                        <a:pt x="255" y="286"/>
                      </a:lnTo>
                      <a:lnTo>
                        <a:pt x="257" y="291"/>
                      </a:lnTo>
                      <a:lnTo>
                        <a:pt x="259" y="286"/>
                      </a:lnTo>
                      <a:lnTo>
                        <a:pt x="257" y="278"/>
                      </a:lnTo>
                      <a:lnTo>
                        <a:pt x="261" y="271"/>
                      </a:lnTo>
                      <a:lnTo>
                        <a:pt x="266" y="278"/>
                      </a:lnTo>
                      <a:lnTo>
                        <a:pt x="270" y="278"/>
                      </a:lnTo>
                      <a:lnTo>
                        <a:pt x="272" y="271"/>
                      </a:lnTo>
                      <a:lnTo>
                        <a:pt x="278" y="271"/>
                      </a:lnTo>
                      <a:lnTo>
                        <a:pt x="278" y="265"/>
                      </a:lnTo>
                      <a:lnTo>
                        <a:pt x="283" y="261"/>
                      </a:lnTo>
                      <a:lnTo>
                        <a:pt x="285" y="261"/>
                      </a:lnTo>
                      <a:lnTo>
                        <a:pt x="285" y="258"/>
                      </a:lnTo>
                      <a:lnTo>
                        <a:pt x="291" y="258"/>
                      </a:lnTo>
                      <a:lnTo>
                        <a:pt x="287" y="252"/>
                      </a:lnTo>
                      <a:lnTo>
                        <a:pt x="298" y="252"/>
                      </a:lnTo>
                      <a:lnTo>
                        <a:pt x="304" y="248"/>
                      </a:lnTo>
                      <a:lnTo>
                        <a:pt x="312" y="235"/>
                      </a:lnTo>
                      <a:lnTo>
                        <a:pt x="312" y="228"/>
                      </a:lnTo>
                      <a:lnTo>
                        <a:pt x="304" y="222"/>
                      </a:lnTo>
                      <a:lnTo>
                        <a:pt x="306" y="22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32" name="Freeform 336"/>
                <p:cNvSpPr>
                  <a:spLocks/>
                </p:cNvSpPr>
                <p:nvPr/>
              </p:nvSpPr>
              <p:spPr bwMode="auto">
                <a:xfrm>
                  <a:off x="5212505" y="1730970"/>
                  <a:ext cx="16332" cy="18313"/>
                </a:xfrm>
                <a:custGeom>
                  <a:avLst/>
                  <a:gdLst>
                    <a:gd name="T0" fmla="*/ 8 w 17"/>
                    <a:gd name="T1" fmla="*/ 0 h 21"/>
                    <a:gd name="T2" fmla="*/ 0 w 17"/>
                    <a:gd name="T3" fmla="*/ 13 h 21"/>
                    <a:gd name="T4" fmla="*/ 2 w 17"/>
                    <a:gd name="T5" fmla="*/ 21 h 21"/>
                    <a:gd name="T6" fmla="*/ 17 w 17"/>
                    <a:gd name="T7" fmla="*/ 13 h 21"/>
                    <a:gd name="T8" fmla="*/ 17 w 17"/>
                    <a:gd name="T9" fmla="*/ 6 h 21"/>
                    <a:gd name="T10" fmla="*/ 10 w 17"/>
                    <a:gd name="T11" fmla="*/ 2 h 21"/>
                    <a:gd name="T12" fmla="*/ 8 w 17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21">
                      <a:moveTo>
                        <a:pt x="8" y="0"/>
                      </a:moveTo>
                      <a:lnTo>
                        <a:pt x="0" y="13"/>
                      </a:lnTo>
                      <a:lnTo>
                        <a:pt x="2" y="21"/>
                      </a:lnTo>
                      <a:lnTo>
                        <a:pt x="17" y="13"/>
                      </a:lnTo>
                      <a:lnTo>
                        <a:pt x="17" y="6"/>
                      </a:lnTo>
                      <a:lnTo>
                        <a:pt x="10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33" name="Freeform 337"/>
                <p:cNvSpPr>
                  <a:spLocks/>
                </p:cNvSpPr>
                <p:nvPr/>
              </p:nvSpPr>
              <p:spPr bwMode="auto">
                <a:xfrm>
                  <a:off x="5212505" y="1730970"/>
                  <a:ext cx="16332" cy="18313"/>
                </a:xfrm>
                <a:custGeom>
                  <a:avLst/>
                  <a:gdLst>
                    <a:gd name="T0" fmla="*/ 8 w 17"/>
                    <a:gd name="T1" fmla="*/ 0 h 21"/>
                    <a:gd name="T2" fmla="*/ 0 w 17"/>
                    <a:gd name="T3" fmla="*/ 13 h 21"/>
                    <a:gd name="T4" fmla="*/ 2 w 17"/>
                    <a:gd name="T5" fmla="*/ 21 h 21"/>
                    <a:gd name="T6" fmla="*/ 17 w 17"/>
                    <a:gd name="T7" fmla="*/ 13 h 21"/>
                    <a:gd name="T8" fmla="*/ 17 w 17"/>
                    <a:gd name="T9" fmla="*/ 6 h 21"/>
                    <a:gd name="T10" fmla="*/ 10 w 17"/>
                    <a:gd name="T11" fmla="*/ 2 h 21"/>
                    <a:gd name="T12" fmla="*/ 8 w 17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21">
                      <a:moveTo>
                        <a:pt x="8" y="0"/>
                      </a:moveTo>
                      <a:lnTo>
                        <a:pt x="0" y="13"/>
                      </a:lnTo>
                      <a:lnTo>
                        <a:pt x="2" y="21"/>
                      </a:lnTo>
                      <a:lnTo>
                        <a:pt x="17" y="13"/>
                      </a:lnTo>
                      <a:lnTo>
                        <a:pt x="17" y="6"/>
                      </a:lnTo>
                      <a:lnTo>
                        <a:pt x="10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34" name="Freeform 338"/>
                <p:cNvSpPr>
                  <a:spLocks/>
                </p:cNvSpPr>
                <p:nvPr/>
              </p:nvSpPr>
              <p:spPr bwMode="auto">
                <a:xfrm>
                  <a:off x="5310496" y="1669055"/>
                  <a:ext cx="8646" cy="17441"/>
                </a:xfrm>
                <a:custGeom>
                  <a:avLst/>
                  <a:gdLst>
                    <a:gd name="T0" fmla="*/ 4 w 9"/>
                    <a:gd name="T1" fmla="*/ 0 h 20"/>
                    <a:gd name="T2" fmla="*/ 0 w 9"/>
                    <a:gd name="T3" fmla="*/ 7 h 20"/>
                    <a:gd name="T4" fmla="*/ 0 w 9"/>
                    <a:gd name="T5" fmla="*/ 15 h 20"/>
                    <a:gd name="T6" fmla="*/ 4 w 9"/>
                    <a:gd name="T7" fmla="*/ 20 h 20"/>
                    <a:gd name="T8" fmla="*/ 9 w 9"/>
                    <a:gd name="T9" fmla="*/ 15 h 20"/>
                    <a:gd name="T10" fmla="*/ 9 w 9"/>
                    <a:gd name="T11" fmla="*/ 7 h 20"/>
                    <a:gd name="T12" fmla="*/ 4 w 9"/>
                    <a:gd name="T13" fmla="*/ 2 h 20"/>
                    <a:gd name="T14" fmla="*/ 4 w 9"/>
                    <a:gd name="T15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20">
                      <a:moveTo>
                        <a:pt x="4" y="0"/>
                      </a:moveTo>
                      <a:lnTo>
                        <a:pt x="0" y="7"/>
                      </a:lnTo>
                      <a:lnTo>
                        <a:pt x="0" y="15"/>
                      </a:lnTo>
                      <a:lnTo>
                        <a:pt x="4" y="20"/>
                      </a:lnTo>
                      <a:lnTo>
                        <a:pt x="9" y="15"/>
                      </a:lnTo>
                      <a:lnTo>
                        <a:pt x="9" y="7"/>
                      </a:lnTo>
                      <a:lnTo>
                        <a:pt x="4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35" name="Freeform 339"/>
                <p:cNvSpPr>
                  <a:spLocks/>
                </p:cNvSpPr>
                <p:nvPr/>
              </p:nvSpPr>
              <p:spPr bwMode="auto">
                <a:xfrm>
                  <a:off x="5310496" y="1669055"/>
                  <a:ext cx="8646" cy="17441"/>
                </a:xfrm>
                <a:custGeom>
                  <a:avLst/>
                  <a:gdLst>
                    <a:gd name="T0" fmla="*/ 4 w 9"/>
                    <a:gd name="T1" fmla="*/ 0 h 20"/>
                    <a:gd name="T2" fmla="*/ 0 w 9"/>
                    <a:gd name="T3" fmla="*/ 7 h 20"/>
                    <a:gd name="T4" fmla="*/ 0 w 9"/>
                    <a:gd name="T5" fmla="*/ 15 h 20"/>
                    <a:gd name="T6" fmla="*/ 4 w 9"/>
                    <a:gd name="T7" fmla="*/ 20 h 20"/>
                    <a:gd name="T8" fmla="*/ 9 w 9"/>
                    <a:gd name="T9" fmla="*/ 15 h 20"/>
                    <a:gd name="T10" fmla="*/ 9 w 9"/>
                    <a:gd name="T11" fmla="*/ 7 h 20"/>
                    <a:gd name="T12" fmla="*/ 4 w 9"/>
                    <a:gd name="T13" fmla="*/ 2 h 20"/>
                    <a:gd name="T14" fmla="*/ 4 w 9"/>
                    <a:gd name="T15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20">
                      <a:moveTo>
                        <a:pt x="4" y="0"/>
                      </a:moveTo>
                      <a:lnTo>
                        <a:pt x="0" y="7"/>
                      </a:lnTo>
                      <a:lnTo>
                        <a:pt x="0" y="15"/>
                      </a:lnTo>
                      <a:lnTo>
                        <a:pt x="4" y="20"/>
                      </a:lnTo>
                      <a:lnTo>
                        <a:pt x="9" y="15"/>
                      </a:lnTo>
                      <a:lnTo>
                        <a:pt x="9" y="7"/>
                      </a:lnTo>
                      <a:lnTo>
                        <a:pt x="4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</p:grpSp>
        </p:grpSp>
        <p:grpSp>
          <p:nvGrpSpPr>
            <p:cNvPr id="5" name="Group 4"/>
            <p:cNvGrpSpPr/>
            <p:nvPr/>
          </p:nvGrpSpPr>
          <p:grpSpPr>
            <a:xfrm>
              <a:off x="434131" y="434226"/>
              <a:ext cx="7488880" cy="4198035"/>
              <a:chOff x="434131" y="434226"/>
              <a:chExt cx="7488880" cy="4198035"/>
            </a:xfrm>
            <a:grpFill/>
          </p:grpSpPr>
          <p:sp>
            <p:nvSpPr>
              <p:cNvPr id="6" name="Freeform 5"/>
              <p:cNvSpPr>
                <a:spLocks/>
              </p:cNvSpPr>
              <p:nvPr/>
            </p:nvSpPr>
            <p:spPr bwMode="auto">
              <a:xfrm>
                <a:off x="985460" y="478516"/>
                <a:ext cx="19011" cy="25308"/>
              </a:xfrm>
              <a:custGeom>
                <a:avLst/>
                <a:gdLst>
                  <a:gd name="T0" fmla="*/ 16 w 19"/>
                  <a:gd name="T1" fmla="*/ 27 h 27"/>
                  <a:gd name="T2" fmla="*/ 16 w 19"/>
                  <a:gd name="T3" fmla="*/ 27 h 27"/>
                  <a:gd name="T4" fmla="*/ 19 w 19"/>
                  <a:gd name="T5" fmla="*/ 14 h 27"/>
                  <a:gd name="T6" fmla="*/ 9 w 19"/>
                  <a:gd name="T7" fmla="*/ 6 h 27"/>
                  <a:gd name="T8" fmla="*/ 3 w 19"/>
                  <a:gd name="T9" fmla="*/ 0 h 27"/>
                  <a:gd name="T10" fmla="*/ 0 w 19"/>
                  <a:gd name="T11" fmla="*/ 14 h 27"/>
                  <a:gd name="T12" fmla="*/ 5 w 19"/>
                  <a:gd name="T13" fmla="*/ 27 h 27"/>
                  <a:gd name="T14" fmla="*/ 16 w 19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27">
                    <a:moveTo>
                      <a:pt x="16" y="27"/>
                    </a:moveTo>
                    <a:lnTo>
                      <a:pt x="16" y="27"/>
                    </a:lnTo>
                    <a:lnTo>
                      <a:pt x="19" y="14"/>
                    </a:lnTo>
                    <a:lnTo>
                      <a:pt x="9" y="6"/>
                    </a:lnTo>
                    <a:lnTo>
                      <a:pt x="3" y="0"/>
                    </a:lnTo>
                    <a:lnTo>
                      <a:pt x="0" y="14"/>
                    </a:lnTo>
                    <a:lnTo>
                      <a:pt x="5" y="27"/>
                    </a:lnTo>
                    <a:lnTo>
                      <a:pt x="16" y="27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7" name="Freeform 6"/>
              <p:cNvSpPr>
                <a:spLocks/>
              </p:cNvSpPr>
              <p:nvPr/>
            </p:nvSpPr>
            <p:spPr bwMode="auto">
              <a:xfrm>
                <a:off x="1013977" y="473770"/>
                <a:ext cx="22180" cy="17400"/>
              </a:xfrm>
              <a:custGeom>
                <a:avLst/>
                <a:gdLst>
                  <a:gd name="T0" fmla="*/ 12 w 23"/>
                  <a:gd name="T1" fmla="*/ 9 h 19"/>
                  <a:gd name="T2" fmla="*/ 12 w 23"/>
                  <a:gd name="T3" fmla="*/ 9 h 19"/>
                  <a:gd name="T4" fmla="*/ 15 w 23"/>
                  <a:gd name="T5" fmla="*/ 19 h 19"/>
                  <a:gd name="T6" fmla="*/ 23 w 23"/>
                  <a:gd name="T7" fmla="*/ 9 h 19"/>
                  <a:gd name="T8" fmla="*/ 12 w 23"/>
                  <a:gd name="T9" fmla="*/ 0 h 19"/>
                  <a:gd name="T10" fmla="*/ 5 w 23"/>
                  <a:gd name="T11" fmla="*/ 0 h 19"/>
                  <a:gd name="T12" fmla="*/ 0 w 23"/>
                  <a:gd name="T13" fmla="*/ 12 h 19"/>
                  <a:gd name="T14" fmla="*/ 8 w 23"/>
                  <a:gd name="T15" fmla="*/ 19 h 19"/>
                  <a:gd name="T16" fmla="*/ 12 w 23"/>
                  <a:gd name="T17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19">
                    <a:moveTo>
                      <a:pt x="12" y="9"/>
                    </a:moveTo>
                    <a:lnTo>
                      <a:pt x="12" y="9"/>
                    </a:lnTo>
                    <a:lnTo>
                      <a:pt x="15" y="19"/>
                    </a:lnTo>
                    <a:lnTo>
                      <a:pt x="23" y="9"/>
                    </a:lnTo>
                    <a:lnTo>
                      <a:pt x="12" y="0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8" y="19"/>
                    </a:lnTo>
                    <a:lnTo>
                      <a:pt x="12" y="9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8" name="Freeform 7"/>
              <p:cNvSpPr>
                <a:spLocks/>
              </p:cNvSpPr>
              <p:nvPr/>
            </p:nvSpPr>
            <p:spPr bwMode="auto">
              <a:xfrm>
                <a:off x="1017145" y="530714"/>
                <a:ext cx="36439" cy="79089"/>
              </a:xfrm>
              <a:custGeom>
                <a:avLst/>
                <a:gdLst>
                  <a:gd name="T0" fmla="*/ 35 w 39"/>
                  <a:gd name="T1" fmla="*/ 12 h 83"/>
                  <a:gd name="T2" fmla="*/ 35 w 39"/>
                  <a:gd name="T3" fmla="*/ 12 h 83"/>
                  <a:gd name="T4" fmla="*/ 28 w 39"/>
                  <a:gd name="T5" fmla="*/ 0 h 83"/>
                  <a:gd name="T6" fmla="*/ 27 w 39"/>
                  <a:gd name="T7" fmla="*/ 0 h 83"/>
                  <a:gd name="T8" fmla="*/ 12 w 39"/>
                  <a:gd name="T9" fmla="*/ 8 h 83"/>
                  <a:gd name="T10" fmla="*/ 0 w 39"/>
                  <a:gd name="T11" fmla="*/ 21 h 83"/>
                  <a:gd name="T12" fmla="*/ 5 w 39"/>
                  <a:gd name="T13" fmla="*/ 34 h 83"/>
                  <a:gd name="T14" fmla="*/ 16 w 39"/>
                  <a:gd name="T15" fmla="*/ 45 h 83"/>
                  <a:gd name="T16" fmla="*/ 12 w 39"/>
                  <a:gd name="T17" fmla="*/ 55 h 83"/>
                  <a:gd name="T18" fmla="*/ 16 w 39"/>
                  <a:gd name="T19" fmla="*/ 66 h 83"/>
                  <a:gd name="T20" fmla="*/ 28 w 39"/>
                  <a:gd name="T21" fmla="*/ 79 h 83"/>
                  <a:gd name="T22" fmla="*/ 28 w 39"/>
                  <a:gd name="T23" fmla="*/ 83 h 83"/>
                  <a:gd name="T24" fmla="*/ 39 w 39"/>
                  <a:gd name="T25" fmla="*/ 79 h 83"/>
                  <a:gd name="T26" fmla="*/ 39 w 39"/>
                  <a:gd name="T27" fmla="*/ 69 h 83"/>
                  <a:gd name="T28" fmla="*/ 32 w 39"/>
                  <a:gd name="T29" fmla="*/ 58 h 83"/>
                  <a:gd name="T30" fmla="*/ 20 w 39"/>
                  <a:gd name="T31" fmla="*/ 58 h 83"/>
                  <a:gd name="T32" fmla="*/ 20 w 39"/>
                  <a:gd name="T33" fmla="*/ 34 h 83"/>
                  <a:gd name="T34" fmla="*/ 9 w 39"/>
                  <a:gd name="T35" fmla="*/ 21 h 83"/>
                  <a:gd name="T36" fmla="*/ 23 w 39"/>
                  <a:gd name="T37" fmla="*/ 15 h 83"/>
                  <a:gd name="T38" fmla="*/ 35 w 39"/>
                  <a:gd name="T39" fmla="*/ 12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9" h="83">
                    <a:moveTo>
                      <a:pt x="35" y="12"/>
                    </a:moveTo>
                    <a:lnTo>
                      <a:pt x="35" y="12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12" y="8"/>
                    </a:lnTo>
                    <a:lnTo>
                      <a:pt x="0" y="21"/>
                    </a:lnTo>
                    <a:lnTo>
                      <a:pt x="5" y="34"/>
                    </a:lnTo>
                    <a:lnTo>
                      <a:pt x="16" y="45"/>
                    </a:lnTo>
                    <a:lnTo>
                      <a:pt x="12" y="55"/>
                    </a:lnTo>
                    <a:lnTo>
                      <a:pt x="16" y="66"/>
                    </a:lnTo>
                    <a:lnTo>
                      <a:pt x="28" y="79"/>
                    </a:lnTo>
                    <a:lnTo>
                      <a:pt x="28" y="83"/>
                    </a:lnTo>
                    <a:lnTo>
                      <a:pt x="39" y="79"/>
                    </a:lnTo>
                    <a:lnTo>
                      <a:pt x="39" y="69"/>
                    </a:lnTo>
                    <a:lnTo>
                      <a:pt x="32" y="58"/>
                    </a:lnTo>
                    <a:lnTo>
                      <a:pt x="20" y="58"/>
                    </a:lnTo>
                    <a:lnTo>
                      <a:pt x="20" y="34"/>
                    </a:lnTo>
                    <a:lnTo>
                      <a:pt x="9" y="21"/>
                    </a:lnTo>
                    <a:lnTo>
                      <a:pt x="23" y="15"/>
                    </a:lnTo>
                    <a:lnTo>
                      <a:pt x="35" y="1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9" name="Freeform 8"/>
              <p:cNvSpPr>
                <a:spLocks/>
              </p:cNvSpPr>
              <p:nvPr/>
            </p:nvSpPr>
            <p:spPr bwMode="auto">
              <a:xfrm>
                <a:off x="4054205" y="4447193"/>
                <a:ext cx="1585" cy="4746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5 h 5"/>
                  <a:gd name="T4" fmla="*/ 2 w 2"/>
                  <a:gd name="T5" fmla="*/ 2 h 5"/>
                  <a:gd name="T6" fmla="*/ 0 w 2"/>
                  <a:gd name="T7" fmla="*/ 0 h 5"/>
                  <a:gd name="T8" fmla="*/ 1 w 2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lnTo>
                      <a:pt x="1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4052621" y="4451938"/>
                <a:ext cx="25348" cy="71180"/>
              </a:xfrm>
              <a:custGeom>
                <a:avLst/>
                <a:gdLst>
                  <a:gd name="T0" fmla="*/ 2 w 26"/>
                  <a:gd name="T1" fmla="*/ 0 h 75"/>
                  <a:gd name="T2" fmla="*/ 2 w 26"/>
                  <a:gd name="T3" fmla="*/ 0 h 75"/>
                  <a:gd name="T4" fmla="*/ 0 w 26"/>
                  <a:gd name="T5" fmla="*/ 10 h 75"/>
                  <a:gd name="T6" fmla="*/ 8 w 26"/>
                  <a:gd name="T7" fmla="*/ 31 h 75"/>
                  <a:gd name="T8" fmla="*/ 8 w 26"/>
                  <a:gd name="T9" fmla="*/ 40 h 75"/>
                  <a:gd name="T10" fmla="*/ 15 w 26"/>
                  <a:gd name="T11" fmla="*/ 51 h 75"/>
                  <a:gd name="T12" fmla="*/ 26 w 26"/>
                  <a:gd name="T13" fmla="*/ 75 h 75"/>
                  <a:gd name="T14" fmla="*/ 23 w 26"/>
                  <a:gd name="T15" fmla="*/ 55 h 75"/>
                  <a:gd name="T16" fmla="*/ 2 w 26"/>
                  <a:gd name="T17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75">
                    <a:moveTo>
                      <a:pt x="2" y="0"/>
                    </a:moveTo>
                    <a:lnTo>
                      <a:pt x="2" y="0"/>
                    </a:lnTo>
                    <a:lnTo>
                      <a:pt x="0" y="10"/>
                    </a:lnTo>
                    <a:lnTo>
                      <a:pt x="8" y="31"/>
                    </a:lnTo>
                    <a:lnTo>
                      <a:pt x="8" y="40"/>
                    </a:lnTo>
                    <a:lnTo>
                      <a:pt x="15" y="51"/>
                    </a:lnTo>
                    <a:lnTo>
                      <a:pt x="26" y="75"/>
                    </a:lnTo>
                    <a:lnTo>
                      <a:pt x="23" y="55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11" name="Freeform 10"/>
              <p:cNvSpPr>
                <a:spLocks/>
              </p:cNvSpPr>
              <p:nvPr/>
            </p:nvSpPr>
            <p:spPr bwMode="auto">
              <a:xfrm>
                <a:off x="4077969" y="4523118"/>
                <a:ext cx="6337" cy="33218"/>
              </a:xfrm>
              <a:custGeom>
                <a:avLst/>
                <a:gdLst>
                  <a:gd name="T0" fmla="*/ 0 w 7"/>
                  <a:gd name="T1" fmla="*/ 24 h 34"/>
                  <a:gd name="T2" fmla="*/ 0 w 7"/>
                  <a:gd name="T3" fmla="*/ 24 h 34"/>
                  <a:gd name="T4" fmla="*/ 7 w 7"/>
                  <a:gd name="T5" fmla="*/ 34 h 34"/>
                  <a:gd name="T6" fmla="*/ 0 w 7"/>
                  <a:gd name="T7" fmla="*/ 0 h 34"/>
                  <a:gd name="T8" fmla="*/ 0 w 7"/>
                  <a:gd name="T9" fmla="*/ 2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34">
                    <a:moveTo>
                      <a:pt x="0" y="24"/>
                    </a:moveTo>
                    <a:lnTo>
                      <a:pt x="0" y="24"/>
                    </a:lnTo>
                    <a:lnTo>
                      <a:pt x="7" y="34"/>
                    </a:lnTo>
                    <a:lnTo>
                      <a:pt x="0" y="0"/>
                    </a:lnTo>
                    <a:lnTo>
                      <a:pt x="0" y="2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4046284" y="4387085"/>
                <a:ext cx="7922" cy="60108"/>
              </a:xfrm>
              <a:custGeom>
                <a:avLst/>
                <a:gdLst>
                  <a:gd name="T0" fmla="*/ 0 w 8"/>
                  <a:gd name="T1" fmla="*/ 24 h 63"/>
                  <a:gd name="T2" fmla="*/ 0 w 8"/>
                  <a:gd name="T3" fmla="*/ 24 h 63"/>
                  <a:gd name="T4" fmla="*/ 3 w 8"/>
                  <a:gd name="T5" fmla="*/ 36 h 63"/>
                  <a:gd name="T6" fmla="*/ 0 w 8"/>
                  <a:gd name="T7" fmla="*/ 57 h 63"/>
                  <a:gd name="T8" fmla="*/ 8 w 8"/>
                  <a:gd name="T9" fmla="*/ 63 h 63"/>
                  <a:gd name="T10" fmla="*/ 7 w 8"/>
                  <a:gd name="T11" fmla="*/ 60 h 63"/>
                  <a:gd name="T12" fmla="*/ 3 w 8"/>
                  <a:gd name="T13" fmla="*/ 20 h 63"/>
                  <a:gd name="T14" fmla="*/ 3 w 8"/>
                  <a:gd name="T15" fmla="*/ 0 h 63"/>
                  <a:gd name="T16" fmla="*/ 0 w 8"/>
                  <a:gd name="T17" fmla="*/ 2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63">
                    <a:moveTo>
                      <a:pt x="0" y="24"/>
                    </a:moveTo>
                    <a:lnTo>
                      <a:pt x="0" y="24"/>
                    </a:lnTo>
                    <a:lnTo>
                      <a:pt x="3" y="36"/>
                    </a:lnTo>
                    <a:lnTo>
                      <a:pt x="0" y="57"/>
                    </a:lnTo>
                    <a:lnTo>
                      <a:pt x="8" y="63"/>
                    </a:lnTo>
                    <a:lnTo>
                      <a:pt x="7" y="60"/>
                    </a:lnTo>
                    <a:lnTo>
                      <a:pt x="3" y="20"/>
                    </a:lnTo>
                    <a:lnTo>
                      <a:pt x="3" y="0"/>
                    </a:lnTo>
                    <a:lnTo>
                      <a:pt x="0" y="2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4049452" y="4281107"/>
                <a:ext cx="42776" cy="96489"/>
              </a:xfrm>
              <a:custGeom>
                <a:avLst/>
                <a:gdLst>
                  <a:gd name="T0" fmla="*/ 27 w 46"/>
                  <a:gd name="T1" fmla="*/ 32 h 101"/>
                  <a:gd name="T2" fmla="*/ 27 w 46"/>
                  <a:gd name="T3" fmla="*/ 32 h 101"/>
                  <a:gd name="T4" fmla="*/ 11 w 46"/>
                  <a:gd name="T5" fmla="*/ 59 h 101"/>
                  <a:gd name="T6" fmla="*/ 0 w 46"/>
                  <a:gd name="T7" fmla="*/ 80 h 101"/>
                  <a:gd name="T8" fmla="*/ 0 w 46"/>
                  <a:gd name="T9" fmla="*/ 101 h 101"/>
                  <a:gd name="T10" fmla="*/ 12 w 46"/>
                  <a:gd name="T11" fmla="*/ 69 h 101"/>
                  <a:gd name="T12" fmla="*/ 23 w 46"/>
                  <a:gd name="T13" fmla="*/ 48 h 101"/>
                  <a:gd name="T14" fmla="*/ 46 w 46"/>
                  <a:gd name="T15" fmla="*/ 12 h 101"/>
                  <a:gd name="T16" fmla="*/ 46 w 46"/>
                  <a:gd name="T17" fmla="*/ 0 h 101"/>
                  <a:gd name="T18" fmla="*/ 34 w 46"/>
                  <a:gd name="T19" fmla="*/ 24 h 101"/>
                  <a:gd name="T20" fmla="*/ 27 w 46"/>
                  <a:gd name="T21" fmla="*/ 3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101">
                    <a:moveTo>
                      <a:pt x="27" y="32"/>
                    </a:moveTo>
                    <a:lnTo>
                      <a:pt x="27" y="32"/>
                    </a:lnTo>
                    <a:lnTo>
                      <a:pt x="11" y="59"/>
                    </a:lnTo>
                    <a:lnTo>
                      <a:pt x="0" y="80"/>
                    </a:lnTo>
                    <a:lnTo>
                      <a:pt x="0" y="101"/>
                    </a:lnTo>
                    <a:lnTo>
                      <a:pt x="12" y="69"/>
                    </a:lnTo>
                    <a:lnTo>
                      <a:pt x="23" y="48"/>
                    </a:lnTo>
                    <a:lnTo>
                      <a:pt x="46" y="12"/>
                    </a:lnTo>
                    <a:lnTo>
                      <a:pt x="46" y="0"/>
                    </a:lnTo>
                    <a:lnTo>
                      <a:pt x="34" y="24"/>
                    </a:lnTo>
                    <a:lnTo>
                      <a:pt x="27" y="3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4413836" y="4028022"/>
                <a:ext cx="44360" cy="39545"/>
              </a:xfrm>
              <a:custGeom>
                <a:avLst/>
                <a:gdLst>
                  <a:gd name="T0" fmla="*/ 16 w 46"/>
                  <a:gd name="T1" fmla="*/ 24 h 40"/>
                  <a:gd name="T2" fmla="*/ 16 w 46"/>
                  <a:gd name="T3" fmla="*/ 24 h 40"/>
                  <a:gd name="T4" fmla="*/ 7 w 46"/>
                  <a:gd name="T5" fmla="*/ 30 h 40"/>
                  <a:gd name="T6" fmla="*/ 0 w 46"/>
                  <a:gd name="T7" fmla="*/ 40 h 40"/>
                  <a:gd name="T8" fmla="*/ 37 w 46"/>
                  <a:gd name="T9" fmla="*/ 13 h 40"/>
                  <a:gd name="T10" fmla="*/ 46 w 46"/>
                  <a:gd name="T11" fmla="*/ 0 h 40"/>
                  <a:gd name="T12" fmla="*/ 33 w 46"/>
                  <a:gd name="T13" fmla="*/ 10 h 40"/>
                  <a:gd name="T14" fmla="*/ 16 w 46"/>
                  <a:gd name="T15" fmla="*/ 2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40">
                    <a:moveTo>
                      <a:pt x="16" y="24"/>
                    </a:moveTo>
                    <a:lnTo>
                      <a:pt x="16" y="24"/>
                    </a:lnTo>
                    <a:lnTo>
                      <a:pt x="7" y="30"/>
                    </a:lnTo>
                    <a:lnTo>
                      <a:pt x="0" y="40"/>
                    </a:lnTo>
                    <a:lnTo>
                      <a:pt x="37" y="13"/>
                    </a:lnTo>
                    <a:lnTo>
                      <a:pt x="46" y="0"/>
                    </a:lnTo>
                    <a:lnTo>
                      <a:pt x="33" y="10"/>
                    </a:lnTo>
                    <a:lnTo>
                      <a:pt x="16" y="2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15" name="Freeform 14"/>
              <p:cNvSpPr>
                <a:spLocks/>
              </p:cNvSpPr>
              <p:nvPr/>
            </p:nvSpPr>
            <p:spPr bwMode="auto">
              <a:xfrm>
                <a:off x="4111239" y="4232071"/>
                <a:ext cx="25348" cy="33218"/>
              </a:xfrm>
              <a:custGeom>
                <a:avLst/>
                <a:gdLst>
                  <a:gd name="T0" fmla="*/ 11 w 28"/>
                  <a:gd name="T1" fmla="*/ 11 h 35"/>
                  <a:gd name="T2" fmla="*/ 11 w 28"/>
                  <a:gd name="T3" fmla="*/ 11 h 35"/>
                  <a:gd name="T4" fmla="*/ 7 w 28"/>
                  <a:gd name="T5" fmla="*/ 21 h 35"/>
                  <a:gd name="T6" fmla="*/ 0 w 28"/>
                  <a:gd name="T7" fmla="*/ 32 h 35"/>
                  <a:gd name="T8" fmla="*/ 0 w 28"/>
                  <a:gd name="T9" fmla="*/ 35 h 35"/>
                  <a:gd name="T10" fmla="*/ 21 w 28"/>
                  <a:gd name="T11" fmla="*/ 15 h 35"/>
                  <a:gd name="T12" fmla="*/ 28 w 28"/>
                  <a:gd name="T13" fmla="*/ 2 h 35"/>
                  <a:gd name="T14" fmla="*/ 21 w 28"/>
                  <a:gd name="T15" fmla="*/ 0 h 35"/>
                  <a:gd name="T16" fmla="*/ 11 w 28"/>
                  <a:gd name="T17" fmla="*/ 1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5">
                    <a:moveTo>
                      <a:pt x="11" y="11"/>
                    </a:moveTo>
                    <a:lnTo>
                      <a:pt x="11" y="11"/>
                    </a:lnTo>
                    <a:lnTo>
                      <a:pt x="7" y="21"/>
                    </a:lnTo>
                    <a:lnTo>
                      <a:pt x="0" y="32"/>
                    </a:lnTo>
                    <a:lnTo>
                      <a:pt x="0" y="35"/>
                    </a:lnTo>
                    <a:lnTo>
                      <a:pt x="21" y="15"/>
                    </a:lnTo>
                    <a:lnTo>
                      <a:pt x="28" y="2"/>
                    </a:lnTo>
                    <a:lnTo>
                      <a:pt x="21" y="0"/>
                    </a:lnTo>
                    <a:lnTo>
                      <a:pt x="11" y="11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16" name="Freeform 15"/>
              <p:cNvSpPr>
                <a:spLocks/>
              </p:cNvSpPr>
              <p:nvPr/>
            </p:nvSpPr>
            <p:spPr bwMode="auto">
              <a:xfrm>
                <a:off x="4142925" y="4186200"/>
                <a:ext cx="63371" cy="45872"/>
              </a:xfrm>
              <a:custGeom>
                <a:avLst/>
                <a:gdLst>
                  <a:gd name="T0" fmla="*/ 49 w 67"/>
                  <a:gd name="T1" fmla="*/ 11 h 48"/>
                  <a:gd name="T2" fmla="*/ 49 w 67"/>
                  <a:gd name="T3" fmla="*/ 11 h 48"/>
                  <a:gd name="T4" fmla="*/ 26 w 67"/>
                  <a:gd name="T5" fmla="*/ 24 h 48"/>
                  <a:gd name="T6" fmla="*/ 17 w 67"/>
                  <a:gd name="T7" fmla="*/ 32 h 48"/>
                  <a:gd name="T8" fmla="*/ 3 w 67"/>
                  <a:gd name="T9" fmla="*/ 35 h 48"/>
                  <a:gd name="T10" fmla="*/ 0 w 67"/>
                  <a:gd name="T11" fmla="*/ 35 h 48"/>
                  <a:gd name="T12" fmla="*/ 3 w 67"/>
                  <a:gd name="T13" fmla="*/ 48 h 48"/>
                  <a:gd name="T14" fmla="*/ 40 w 67"/>
                  <a:gd name="T15" fmla="*/ 24 h 48"/>
                  <a:gd name="T16" fmla="*/ 63 w 67"/>
                  <a:gd name="T17" fmla="*/ 11 h 48"/>
                  <a:gd name="T18" fmla="*/ 67 w 67"/>
                  <a:gd name="T19" fmla="*/ 2 h 48"/>
                  <a:gd name="T20" fmla="*/ 63 w 67"/>
                  <a:gd name="T21" fmla="*/ 0 h 48"/>
                  <a:gd name="T22" fmla="*/ 49 w 67"/>
                  <a:gd name="T23" fmla="*/ 1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7" h="48">
                    <a:moveTo>
                      <a:pt x="49" y="11"/>
                    </a:moveTo>
                    <a:lnTo>
                      <a:pt x="49" y="11"/>
                    </a:lnTo>
                    <a:lnTo>
                      <a:pt x="26" y="24"/>
                    </a:lnTo>
                    <a:lnTo>
                      <a:pt x="17" y="32"/>
                    </a:lnTo>
                    <a:lnTo>
                      <a:pt x="3" y="35"/>
                    </a:lnTo>
                    <a:lnTo>
                      <a:pt x="0" y="35"/>
                    </a:lnTo>
                    <a:lnTo>
                      <a:pt x="3" y="48"/>
                    </a:lnTo>
                    <a:lnTo>
                      <a:pt x="40" y="24"/>
                    </a:lnTo>
                    <a:lnTo>
                      <a:pt x="63" y="11"/>
                    </a:lnTo>
                    <a:lnTo>
                      <a:pt x="67" y="2"/>
                    </a:lnTo>
                    <a:lnTo>
                      <a:pt x="63" y="0"/>
                    </a:lnTo>
                    <a:lnTo>
                      <a:pt x="49" y="11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5969596" y="3868262"/>
                <a:ext cx="41191" cy="17400"/>
              </a:xfrm>
              <a:custGeom>
                <a:avLst/>
                <a:gdLst>
                  <a:gd name="T0" fmla="*/ 26 w 44"/>
                  <a:gd name="T1" fmla="*/ 8 h 18"/>
                  <a:gd name="T2" fmla="*/ 26 w 44"/>
                  <a:gd name="T3" fmla="*/ 8 h 18"/>
                  <a:gd name="T4" fmla="*/ 12 w 44"/>
                  <a:gd name="T5" fmla="*/ 15 h 18"/>
                  <a:gd name="T6" fmla="*/ 0 w 44"/>
                  <a:gd name="T7" fmla="*/ 15 h 18"/>
                  <a:gd name="T8" fmla="*/ 9 w 44"/>
                  <a:gd name="T9" fmla="*/ 18 h 18"/>
                  <a:gd name="T10" fmla="*/ 23 w 44"/>
                  <a:gd name="T11" fmla="*/ 11 h 18"/>
                  <a:gd name="T12" fmla="*/ 30 w 44"/>
                  <a:gd name="T13" fmla="*/ 8 h 18"/>
                  <a:gd name="T14" fmla="*/ 44 w 44"/>
                  <a:gd name="T15" fmla="*/ 0 h 18"/>
                  <a:gd name="T16" fmla="*/ 35 w 44"/>
                  <a:gd name="T17" fmla="*/ 3 h 18"/>
                  <a:gd name="T18" fmla="*/ 26 w 44"/>
                  <a:gd name="T19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" h="18">
                    <a:moveTo>
                      <a:pt x="26" y="8"/>
                    </a:moveTo>
                    <a:lnTo>
                      <a:pt x="26" y="8"/>
                    </a:lnTo>
                    <a:lnTo>
                      <a:pt x="12" y="15"/>
                    </a:lnTo>
                    <a:lnTo>
                      <a:pt x="0" y="15"/>
                    </a:lnTo>
                    <a:lnTo>
                      <a:pt x="9" y="18"/>
                    </a:lnTo>
                    <a:lnTo>
                      <a:pt x="23" y="11"/>
                    </a:lnTo>
                    <a:lnTo>
                      <a:pt x="30" y="8"/>
                    </a:lnTo>
                    <a:lnTo>
                      <a:pt x="44" y="0"/>
                    </a:lnTo>
                    <a:lnTo>
                      <a:pt x="35" y="3"/>
                    </a:lnTo>
                    <a:lnTo>
                      <a:pt x="26" y="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18" name="Freeform 17"/>
              <p:cNvSpPr>
                <a:spLocks/>
              </p:cNvSpPr>
              <p:nvPr/>
            </p:nvSpPr>
            <p:spPr bwMode="auto">
              <a:xfrm>
                <a:off x="6015541" y="3854027"/>
                <a:ext cx="11090" cy="11073"/>
              </a:xfrm>
              <a:custGeom>
                <a:avLst/>
                <a:gdLst>
                  <a:gd name="T0" fmla="*/ 0 w 12"/>
                  <a:gd name="T1" fmla="*/ 10 h 12"/>
                  <a:gd name="T2" fmla="*/ 0 w 12"/>
                  <a:gd name="T3" fmla="*/ 10 h 12"/>
                  <a:gd name="T4" fmla="*/ 0 w 12"/>
                  <a:gd name="T5" fmla="*/ 12 h 12"/>
                  <a:gd name="T6" fmla="*/ 4 w 12"/>
                  <a:gd name="T7" fmla="*/ 10 h 12"/>
                  <a:gd name="T8" fmla="*/ 12 w 12"/>
                  <a:gd name="T9" fmla="*/ 0 h 12"/>
                  <a:gd name="T10" fmla="*/ 0 w 12"/>
                  <a:gd name="T11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lnTo>
                      <a:pt x="0" y="10"/>
                    </a:lnTo>
                    <a:lnTo>
                      <a:pt x="0" y="12"/>
                    </a:lnTo>
                    <a:lnTo>
                      <a:pt x="4" y="10"/>
                    </a:lnTo>
                    <a:lnTo>
                      <a:pt x="12" y="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6010788" y="3865099"/>
                <a:ext cx="4753" cy="3164"/>
              </a:xfrm>
              <a:custGeom>
                <a:avLst/>
                <a:gdLst>
                  <a:gd name="T0" fmla="*/ 0 w 5"/>
                  <a:gd name="T1" fmla="*/ 4 h 4"/>
                  <a:gd name="T2" fmla="*/ 0 w 5"/>
                  <a:gd name="T3" fmla="*/ 4 h 4"/>
                  <a:gd name="T4" fmla="*/ 5 w 5"/>
                  <a:gd name="T5" fmla="*/ 1 h 4"/>
                  <a:gd name="T6" fmla="*/ 5 w 5"/>
                  <a:gd name="T7" fmla="*/ 0 h 4"/>
                  <a:gd name="T8" fmla="*/ 0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4887535" y="3966333"/>
                <a:ext cx="49113" cy="23727"/>
              </a:xfrm>
              <a:custGeom>
                <a:avLst/>
                <a:gdLst>
                  <a:gd name="T0" fmla="*/ 27 w 53"/>
                  <a:gd name="T1" fmla="*/ 0 h 24"/>
                  <a:gd name="T2" fmla="*/ 27 w 53"/>
                  <a:gd name="T3" fmla="*/ 0 h 24"/>
                  <a:gd name="T4" fmla="*/ 0 w 53"/>
                  <a:gd name="T5" fmla="*/ 6 h 24"/>
                  <a:gd name="T6" fmla="*/ 7 w 53"/>
                  <a:gd name="T7" fmla="*/ 14 h 24"/>
                  <a:gd name="T8" fmla="*/ 20 w 53"/>
                  <a:gd name="T9" fmla="*/ 17 h 24"/>
                  <a:gd name="T10" fmla="*/ 34 w 53"/>
                  <a:gd name="T11" fmla="*/ 24 h 24"/>
                  <a:gd name="T12" fmla="*/ 46 w 53"/>
                  <a:gd name="T13" fmla="*/ 20 h 24"/>
                  <a:gd name="T14" fmla="*/ 53 w 53"/>
                  <a:gd name="T15" fmla="*/ 11 h 24"/>
                  <a:gd name="T16" fmla="*/ 50 w 53"/>
                  <a:gd name="T17" fmla="*/ 8 h 24"/>
                  <a:gd name="T18" fmla="*/ 27 w 53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24">
                    <a:moveTo>
                      <a:pt x="27" y="0"/>
                    </a:moveTo>
                    <a:lnTo>
                      <a:pt x="27" y="0"/>
                    </a:lnTo>
                    <a:lnTo>
                      <a:pt x="0" y="6"/>
                    </a:lnTo>
                    <a:lnTo>
                      <a:pt x="7" y="14"/>
                    </a:lnTo>
                    <a:lnTo>
                      <a:pt x="20" y="17"/>
                    </a:lnTo>
                    <a:lnTo>
                      <a:pt x="34" y="24"/>
                    </a:lnTo>
                    <a:lnTo>
                      <a:pt x="46" y="20"/>
                    </a:lnTo>
                    <a:lnTo>
                      <a:pt x="53" y="11"/>
                    </a:lnTo>
                    <a:lnTo>
                      <a:pt x="50" y="8"/>
                    </a:lnTo>
                    <a:lnTo>
                      <a:pt x="27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21" name="Freeform 20"/>
              <p:cNvSpPr>
                <a:spLocks/>
              </p:cNvSpPr>
              <p:nvPr/>
            </p:nvSpPr>
            <p:spPr bwMode="auto">
              <a:xfrm>
                <a:off x="5003187" y="4002714"/>
                <a:ext cx="25348" cy="23727"/>
              </a:xfrm>
              <a:custGeom>
                <a:avLst/>
                <a:gdLst>
                  <a:gd name="T0" fmla="*/ 14 w 26"/>
                  <a:gd name="T1" fmla="*/ 0 h 24"/>
                  <a:gd name="T2" fmla="*/ 14 w 26"/>
                  <a:gd name="T3" fmla="*/ 0 h 24"/>
                  <a:gd name="T4" fmla="*/ 3 w 26"/>
                  <a:gd name="T5" fmla="*/ 13 h 24"/>
                  <a:gd name="T6" fmla="*/ 0 w 26"/>
                  <a:gd name="T7" fmla="*/ 16 h 24"/>
                  <a:gd name="T8" fmla="*/ 14 w 26"/>
                  <a:gd name="T9" fmla="*/ 24 h 24"/>
                  <a:gd name="T10" fmla="*/ 24 w 26"/>
                  <a:gd name="T11" fmla="*/ 24 h 24"/>
                  <a:gd name="T12" fmla="*/ 26 w 26"/>
                  <a:gd name="T13" fmla="*/ 21 h 24"/>
                  <a:gd name="T14" fmla="*/ 24 w 26"/>
                  <a:gd name="T15" fmla="*/ 13 h 24"/>
                  <a:gd name="T16" fmla="*/ 14 w 26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4">
                    <a:moveTo>
                      <a:pt x="14" y="0"/>
                    </a:moveTo>
                    <a:lnTo>
                      <a:pt x="14" y="0"/>
                    </a:lnTo>
                    <a:lnTo>
                      <a:pt x="3" y="13"/>
                    </a:lnTo>
                    <a:lnTo>
                      <a:pt x="0" y="16"/>
                    </a:lnTo>
                    <a:lnTo>
                      <a:pt x="14" y="24"/>
                    </a:lnTo>
                    <a:lnTo>
                      <a:pt x="24" y="24"/>
                    </a:lnTo>
                    <a:lnTo>
                      <a:pt x="26" y="21"/>
                    </a:lnTo>
                    <a:lnTo>
                      <a:pt x="24" y="13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22" name="Freeform 21"/>
              <p:cNvSpPr>
                <a:spLocks/>
              </p:cNvSpPr>
              <p:nvPr/>
            </p:nvSpPr>
            <p:spPr bwMode="auto">
              <a:xfrm>
                <a:off x="4898625" y="1111226"/>
                <a:ext cx="14259" cy="9491"/>
              </a:xfrm>
              <a:custGeom>
                <a:avLst/>
                <a:gdLst>
                  <a:gd name="T0" fmla="*/ 0 w 14"/>
                  <a:gd name="T1" fmla="*/ 10 h 10"/>
                  <a:gd name="T2" fmla="*/ 0 w 14"/>
                  <a:gd name="T3" fmla="*/ 10 h 10"/>
                  <a:gd name="T4" fmla="*/ 14 w 14"/>
                  <a:gd name="T5" fmla="*/ 3 h 10"/>
                  <a:gd name="T6" fmla="*/ 14 w 14"/>
                  <a:gd name="T7" fmla="*/ 0 h 10"/>
                  <a:gd name="T8" fmla="*/ 0 w 14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0">
                    <a:moveTo>
                      <a:pt x="0" y="10"/>
                    </a:moveTo>
                    <a:lnTo>
                      <a:pt x="0" y="10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23" name="Freeform 22"/>
              <p:cNvSpPr>
                <a:spLocks/>
              </p:cNvSpPr>
              <p:nvPr/>
            </p:nvSpPr>
            <p:spPr bwMode="auto">
              <a:xfrm>
                <a:off x="4919221" y="1093826"/>
                <a:ext cx="4753" cy="12654"/>
              </a:xfrm>
              <a:custGeom>
                <a:avLst/>
                <a:gdLst>
                  <a:gd name="T0" fmla="*/ 0 w 5"/>
                  <a:gd name="T1" fmla="*/ 0 h 12"/>
                  <a:gd name="T2" fmla="*/ 0 w 5"/>
                  <a:gd name="T3" fmla="*/ 0 h 12"/>
                  <a:gd name="T4" fmla="*/ 3 w 5"/>
                  <a:gd name="T5" fmla="*/ 12 h 12"/>
                  <a:gd name="T6" fmla="*/ 5 w 5"/>
                  <a:gd name="T7" fmla="*/ 0 h 12"/>
                  <a:gd name="T8" fmla="*/ 0 w 5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2">
                    <a:moveTo>
                      <a:pt x="0" y="0"/>
                    </a:moveTo>
                    <a:lnTo>
                      <a:pt x="0" y="0"/>
                    </a:lnTo>
                    <a:lnTo>
                      <a:pt x="3" y="1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5302616" y="3863518"/>
                <a:ext cx="15843" cy="11073"/>
              </a:xfrm>
              <a:custGeom>
                <a:avLst/>
                <a:gdLst>
                  <a:gd name="T0" fmla="*/ 3 w 16"/>
                  <a:gd name="T1" fmla="*/ 9 h 13"/>
                  <a:gd name="T2" fmla="*/ 3 w 16"/>
                  <a:gd name="T3" fmla="*/ 9 h 13"/>
                  <a:gd name="T4" fmla="*/ 0 w 16"/>
                  <a:gd name="T5" fmla="*/ 13 h 13"/>
                  <a:gd name="T6" fmla="*/ 11 w 16"/>
                  <a:gd name="T7" fmla="*/ 9 h 13"/>
                  <a:gd name="T8" fmla="*/ 16 w 16"/>
                  <a:gd name="T9" fmla="*/ 0 h 13"/>
                  <a:gd name="T10" fmla="*/ 3 w 16"/>
                  <a:gd name="T11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3">
                    <a:moveTo>
                      <a:pt x="3" y="9"/>
                    </a:moveTo>
                    <a:lnTo>
                      <a:pt x="3" y="9"/>
                    </a:lnTo>
                    <a:lnTo>
                      <a:pt x="0" y="13"/>
                    </a:lnTo>
                    <a:lnTo>
                      <a:pt x="11" y="9"/>
                    </a:lnTo>
                    <a:lnTo>
                      <a:pt x="16" y="0"/>
                    </a:lnTo>
                    <a:lnTo>
                      <a:pt x="3" y="9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5397673" y="3833463"/>
                <a:ext cx="22180" cy="3164"/>
              </a:xfrm>
              <a:custGeom>
                <a:avLst/>
                <a:gdLst>
                  <a:gd name="T0" fmla="*/ 0 w 24"/>
                  <a:gd name="T1" fmla="*/ 3 h 3"/>
                  <a:gd name="T2" fmla="*/ 0 w 24"/>
                  <a:gd name="T3" fmla="*/ 3 h 3"/>
                  <a:gd name="T4" fmla="*/ 10 w 24"/>
                  <a:gd name="T5" fmla="*/ 3 h 3"/>
                  <a:gd name="T6" fmla="*/ 24 w 24"/>
                  <a:gd name="T7" fmla="*/ 3 h 3"/>
                  <a:gd name="T8" fmla="*/ 0 w 24"/>
                  <a:gd name="T9" fmla="*/ 0 h 3"/>
                  <a:gd name="T10" fmla="*/ 0 w 24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3">
                    <a:moveTo>
                      <a:pt x="0" y="3"/>
                    </a:moveTo>
                    <a:lnTo>
                      <a:pt x="0" y="3"/>
                    </a:lnTo>
                    <a:lnTo>
                      <a:pt x="10" y="3"/>
                    </a:lnTo>
                    <a:lnTo>
                      <a:pt x="24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5331133" y="1348493"/>
                <a:ext cx="47528" cy="80671"/>
              </a:xfrm>
              <a:custGeom>
                <a:avLst/>
                <a:gdLst>
                  <a:gd name="T0" fmla="*/ 46 w 49"/>
                  <a:gd name="T1" fmla="*/ 0 h 84"/>
                  <a:gd name="T2" fmla="*/ 46 w 49"/>
                  <a:gd name="T3" fmla="*/ 0 h 84"/>
                  <a:gd name="T4" fmla="*/ 37 w 49"/>
                  <a:gd name="T5" fmla="*/ 9 h 84"/>
                  <a:gd name="T6" fmla="*/ 30 w 49"/>
                  <a:gd name="T7" fmla="*/ 22 h 84"/>
                  <a:gd name="T8" fmla="*/ 16 w 49"/>
                  <a:gd name="T9" fmla="*/ 30 h 84"/>
                  <a:gd name="T10" fmla="*/ 16 w 49"/>
                  <a:gd name="T11" fmla="*/ 43 h 84"/>
                  <a:gd name="T12" fmla="*/ 7 w 49"/>
                  <a:gd name="T13" fmla="*/ 54 h 84"/>
                  <a:gd name="T14" fmla="*/ 0 w 49"/>
                  <a:gd name="T15" fmla="*/ 70 h 84"/>
                  <a:gd name="T16" fmla="*/ 7 w 49"/>
                  <a:gd name="T17" fmla="*/ 81 h 84"/>
                  <a:gd name="T18" fmla="*/ 19 w 49"/>
                  <a:gd name="T19" fmla="*/ 84 h 84"/>
                  <a:gd name="T20" fmla="*/ 26 w 49"/>
                  <a:gd name="T21" fmla="*/ 73 h 84"/>
                  <a:gd name="T22" fmla="*/ 33 w 49"/>
                  <a:gd name="T23" fmla="*/ 63 h 84"/>
                  <a:gd name="T24" fmla="*/ 33 w 49"/>
                  <a:gd name="T25" fmla="*/ 51 h 84"/>
                  <a:gd name="T26" fmla="*/ 42 w 49"/>
                  <a:gd name="T27" fmla="*/ 36 h 84"/>
                  <a:gd name="T28" fmla="*/ 40 w 49"/>
                  <a:gd name="T29" fmla="*/ 27 h 84"/>
                  <a:gd name="T30" fmla="*/ 49 w 49"/>
                  <a:gd name="T31" fmla="*/ 3 h 84"/>
                  <a:gd name="T32" fmla="*/ 46 w 49"/>
                  <a:gd name="T33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9" h="84">
                    <a:moveTo>
                      <a:pt x="46" y="0"/>
                    </a:moveTo>
                    <a:lnTo>
                      <a:pt x="46" y="0"/>
                    </a:lnTo>
                    <a:lnTo>
                      <a:pt x="37" y="9"/>
                    </a:lnTo>
                    <a:lnTo>
                      <a:pt x="30" y="22"/>
                    </a:lnTo>
                    <a:lnTo>
                      <a:pt x="16" y="30"/>
                    </a:lnTo>
                    <a:lnTo>
                      <a:pt x="16" y="43"/>
                    </a:lnTo>
                    <a:lnTo>
                      <a:pt x="7" y="54"/>
                    </a:lnTo>
                    <a:lnTo>
                      <a:pt x="0" y="70"/>
                    </a:lnTo>
                    <a:lnTo>
                      <a:pt x="7" y="81"/>
                    </a:lnTo>
                    <a:lnTo>
                      <a:pt x="19" y="84"/>
                    </a:lnTo>
                    <a:lnTo>
                      <a:pt x="26" y="73"/>
                    </a:lnTo>
                    <a:lnTo>
                      <a:pt x="33" y="63"/>
                    </a:lnTo>
                    <a:lnTo>
                      <a:pt x="33" y="51"/>
                    </a:lnTo>
                    <a:lnTo>
                      <a:pt x="42" y="36"/>
                    </a:lnTo>
                    <a:lnTo>
                      <a:pt x="40" y="27"/>
                    </a:lnTo>
                    <a:lnTo>
                      <a:pt x="49" y="3"/>
                    </a:lnTo>
                    <a:lnTo>
                      <a:pt x="46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5754135" y="1171334"/>
                <a:ext cx="47528" cy="30054"/>
              </a:xfrm>
              <a:custGeom>
                <a:avLst/>
                <a:gdLst>
                  <a:gd name="T0" fmla="*/ 12 w 49"/>
                  <a:gd name="T1" fmla="*/ 31 h 31"/>
                  <a:gd name="T2" fmla="*/ 12 w 49"/>
                  <a:gd name="T3" fmla="*/ 31 h 31"/>
                  <a:gd name="T4" fmla="*/ 37 w 49"/>
                  <a:gd name="T5" fmla="*/ 27 h 31"/>
                  <a:gd name="T6" fmla="*/ 49 w 49"/>
                  <a:gd name="T7" fmla="*/ 21 h 31"/>
                  <a:gd name="T8" fmla="*/ 42 w 49"/>
                  <a:gd name="T9" fmla="*/ 10 h 31"/>
                  <a:gd name="T10" fmla="*/ 29 w 49"/>
                  <a:gd name="T11" fmla="*/ 0 h 31"/>
                  <a:gd name="T12" fmla="*/ 19 w 49"/>
                  <a:gd name="T13" fmla="*/ 0 h 31"/>
                  <a:gd name="T14" fmla="*/ 22 w 49"/>
                  <a:gd name="T15" fmla="*/ 10 h 31"/>
                  <a:gd name="T16" fmla="*/ 12 w 49"/>
                  <a:gd name="T17" fmla="*/ 18 h 31"/>
                  <a:gd name="T18" fmla="*/ 0 w 49"/>
                  <a:gd name="T19" fmla="*/ 21 h 31"/>
                  <a:gd name="T20" fmla="*/ 12 w 49"/>
                  <a:gd name="T21" fmla="*/ 27 h 31"/>
                  <a:gd name="T22" fmla="*/ 12 w 49"/>
                  <a:gd name="T23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31">
                    <a:moveTo>
                      <a:pt x="12" y="31"/>
                    </a:moveTo>
                    <a:lnTo>
                      <a:pt x="12" y="31"/>
                    </a:lnTo>
                    <a:lnTo>
                      <a:pt x="37" y="27"/>
                    </a:lnTo>
                    <a:lnTo>
                      <a:pt x="49" y="21"/>
                    </a:lnTo>
                    <a:lnTo>
                      <a:pt x="42" y="10"/>
                    </a:lnTo>
                    <a:lnTo>
                      <a:pt x="29" y="0"/>
                    </a:lnTo>
                    <a:lnTo>
                      <a:pt x="19" y="0"/>
                    </a:lnTo>
                    <a:lnTo>
                      <a:pt x="22" y="10"/>
                    </a:lnTo>
                    <a:lnTo>
                      <a:pt x="12" y="18"/>
                    </a:lnTo>
                    <a:lnTo>
                      <a:pt x="0" y="21"/>
                    </a:lnTo>
                    <a:lnTo>
                      <a:pt x="12" y="27"/>
                    </a:lnTo>
                    <a:lnTo>
                      <a:pt x="12" y="31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5063390" y="896105"/>
                <a:ext cx="80799" cy="63271"/>
              </a:xfrm>
              <a:custGeom>
                <a:avLst/>
                <a:gdLst>
                  <a:gd name="T0" fmla="*/ 18 w 86"/>
                  <a:gd name="T1" fmla="*/ 61 h 67"/>
                  <a:gd name="T2" fmla="*/ 18 w 86"/>
                  <a:gd name="T3" fmla="*/ 61 h 67"/>
                  <a:gd name="T4" fmla="*/ 27 w 86"/>
                  <a:gd name="T5" fmla="*/ 51 h 67"/>
                  <a:gd name="T6" fmla="*/ 34 w 86"/>
                  <a:gd name="T7" fmla="*/ 43 h 67"/>
                  <a:gd name="T8" fmla="*/ 60 w 86"/>
                  <a:gd name="T9" fmla="*/ 33 h 67"/>
                  <a:gd name="T10" fmla="*/ 71 w 86"/>
                  <a:gd name="T11" fmla="*/ 24 h 67"/>
                  <a:gd name="T12" fmla="*/ 76 w 86"/>
                  <a:gd name="T13" fmla="*/ 13 h 67"/>
                  <a:gd name="T14" fmla="*/ 86 w 86"/>
                  <a:gd name="T15" fmla="*/ 3 h 67"/>
                  <a:gd name="T16" fmla="*/ 83 w 86"/>
                  <a:gd name="T17" fmla="*/ 0 h 67"/>
                  <a:gd name="T18" fmla="*/ 71 w 86"/>
                  <a:gd name="T19" fmla="*/ 6 h 67"/>
                  <a:gd name="T20" fmla="*/ 50 w 86"/>
                  <a:gd name="T21" fmla="*/ 22 h 67"/>
                  <a:gd name="T22" fmla="*/ 23 w 86"/>
                  <a:gd name="T23" fmla="*/ 33 h 67"/>
                  <a:gd name="T24" fmla="*/ 0 w 86"/>
                  <a:gd name="T25" fmla="*/ 49 h 67"/>
                  <a:gd name="T26" fmla="*/ 0 w 86"/>
                  <a:gd name="T27" fmla="*/ 54 h 67"/>
                  <a:gd name="T28" fmla="*/ 4 w 86"/>
                  <a:gd name="T29" fmla="*/ 67 h 67"/>
                  <a:gd name="T30" fmla="*/ 18 w 86"/>
                  <a:gd name="T31" fmla="*/ 61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6" h="67">
                    <a:moveTo>
                      <a:pt x="18" y="61"/>
                    </a:moveTo>
                    <a:lnTo>
                      <a:pt x="18" y="61"/>
                    </a:lnTo>
                    <a:lnTo>
                      <a:pt x="27" y="51"/>
                    </a:lnTo>
                    <a:lnTo>
                      <a:pt x="34" y="43"/>
                    </a:lnTo>
                    <a:lnTo>
                      <a:pt x="60" y="33"/>
                    </a:lnTo>
                    <a:lnTo>
                      <a:pt x="71" y="24"/>
                    </a:lnTo>
                    <a:lnTo>
                      <a:pt x="76" y="13"/>
                    </a:lnTo>
                    <a:lnTo>
                      <a:pt x="86" y="3"/>
                    </a:lnTo>
                    <a:lnTo>
                      <a:pt x="83" y="0"/>
                    </a:lnTo>
                    <a:lnTo>
                      <a:pt x="71" y="6"/>
                    </a:lnTo>
                    <a:lnTo>
                      <a:pt x="50" y="22"/>
                    </a:lnTo>
                    <a:lnTo>
                      <a:pt x="23" y="33"/>
                    </a:lnTo>
                    <a:lnTo>
                      <a:pt x="0" y="49"/>
                    </a:lnTo>
                    <a:lnTo>
                      <a:pt x="0" y="54"/>
                    </a:lnTo>
                    <a:lnTo>
                      <a:pt x="4" y="67"/>
                    </a:lnTo>
                    <a:lnTo>
                      <a:pt x="18" y="61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5144188" y="1003666"/>
                <a:ext cx="106147" cy="83835"/>
              </a:xfrm>
              <a:custGeom>
                <a:avLst/>
                <a:gdLst>
                  <a:gd name="T0" fmla="*/ 4 w 110"/>
                  <a:gd name="T1" fmla="*/ 65 h 88"/>
                  <a:gd name="T2" fmla="*/ 4 w 110"/>
                  <a:gd name="T3" fmla="*/ 65 h 88"/>
                  <a:gd name="T4" fmla="*/ 27 w 110"/>
                  <a:gd name="T5" fmla="*/ 65 h 88"/>
                  <a:gd name="T6" fmla="*/ 16 w 110"/>
                  <a:gd name="T7" fmla="*/ 78 h 88"/>
                  <a:gd name="T8" fmla="*/ 30 w 110"/>
                  <a:gd name="T9" fmla="*/ 88 h 88"/>
                  <a:gd name="T10" fmla="*/ 46 w 110"/>
                  <a:gd name="T11" fmla="*/ 57 h 88"/>
                  <a:gd name="T12" fmla="*/ 67 w 110"/>
                  <a:gd name="T13" fmla="*/ 37 h 88"/>
                  <a:gd name="T14" fmla="*/ 80 w 110"/>
                  <a:gd name="T15" fmla="*/ 27 h 88"/>
                  <a:gd name="T16" fmla="*/ 83 w 110"/>
                  <a:gd name="T17" fmla="*/ 14 h 88"/>
                  <a:gd name="T18" fmla="*/ 99 w 110"/>
                  <a:gd name="T19" fmla="*/ 14 h 88"/>
                  <a:gd name="T20" fmla="*/ 110 w 110"/>
                  <a:gd name="T21" fmla="*/ 6 h 88"/>
                  <a:gd name="T22" fmla="*/ 99 w 110"/>
                  <a:gd name="T23" fmla="*/ 0 h 88"/>
                  <a:gd name="T24" fmla="*/ 73 w 110"/>
                  <a:gd name="T25" fmla="*/ 0 h 88"/>
                  <a:gd name="T26" fmla="*/ 46 w 110"/>
                  <a:gd name="T27" fmla="*/ 9 h 88"/>
                  <a:gd name="T28" fmla="*/ 23 w 110"/>
                  <a:gd name="T29" fmla="*/ 21 h 88"/>
                  <a:gd name="T30" fmla="*/ 8 w 110"/>
                  <a:gd name="T31" fmla="*/ 45 h 88"/>
                  <a:gd name="T32" fmla="*/ 0 w 110"/>
                  <a:gd name="T33" fmla="*/ 54 h 88"/>
                  <a:gd name="T34" fmla="*/ 4 w 110"/>
                  <a:gd name="T35" fmla="*/ 65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0" h="88">
                    <a:moveTo>
                      <a:pt x="4" y="65"/>
                    </a:moveTo>
                    <a:lnTo>
                      <a:pt x="4" y="65"/>
                    </a:lnTo>
                    <a:lnTo>
                      <a:pt x="27" y="65"/>
                    </a:lnTo>
                    <a:lnTo>
                      <a:pt x="16" y="78"/>
                    </a:lnTo>
                    <a:lnTo>
                      <a:pt x="30" y="88"/>
                    </a:lnTo>
                    <a:lnTo>
                      <a:pt x="46" y="57"/>
                    </a:lnTo>
                    <a:lnTo>
                      <a:pt x="67" y="37"/>
                    </a:lnTo>
                    <a:lnTo>
                      <a:pt x="80" y="27"/>
                    </a:lnTo>
                    <a:lnTo>
                      <a:pt x="83" y="14"/>
                    </a:lnTo>
                    <a:lnTo>
                      <a:pt x="99" y="14"/>
                    </a:lnTo>
                    <a:lnTo>
                      <a:pt x="110" y="6"/>
                    </a:lnTo>
                    <a:lnTo>
                      <a:pt x="99" y="0"/>
                    </a:lnTo>
                    <a:lnTo>
                      <a:pt x="73" y="0"/>
                    </a:lnTo>
                    <a:lnTo>
                      <a:pt x="46" y="9"/>
                    </a:lnTo>
                    <a:lnTo>
                      <a:pt x="23" y="21"/>
                    </a:lnTo>
                    <a:lnTo>
                      <a:pt x="8" y="45"/>
                    </a:lnTo>
                    <a:lnTo>
                      <a:pt x="0" y="54"/>
                    </a:lnTo>
                    <a:lnTo>
                      <a:pt x="4" y="6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5546595" y="1253586"/>
                <a:ext cx="11090" cy="26891"/>
              </a:xfrm>
              <a:custGeom>
                <a:avLst/>
                <a:gdLst>
                  <a:gd name="T0" fmla="*/ 4 w 13"/>
                  <a:gd name="T1" fmla="*/ 7 h 28"/>
                  <a:gd name="T2" fmla="*/ 4 w 13"/>
                  <a:gd name="T3" fmla="*/ 7 h 28"/>
                  <a:gd name="T4" fmla="*/ 0 w 13"/>
                  <a:gd name="T5" fmla="*/ 16 h 28"/>
                  <a:gd name="T6" fmla="*/ 0 w 13"/>
                  <a:gd name="T7" fmla="*/ 28 h 28"/>
                  <a:gd name="T8" fmla="*/ 13 w 13"/>
                  <a:gd name="T9" fmla="*/ 24 h 28"/>
                  <a:gd name="T10" fmla="*/ 13 w 13"/>
                  <a:gd name="T11" fmla="*/ 4 h 28"/>
                  <a:gd name="T12" fmla="*/ 13 w 13"/>
                  <a:gd name="T13" fmla="*/ 0 h 28"/>
                  <a:gd name="T14" fmla="*/ 4 w 13"/>
                  <a:gd name="T15" fmla="*/ 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8">
                    <a:moveTo>
                      <a:pt x="4" y="7"/>
                    </a:moveTo>
                    <a:lnTo>
                      <a:pt x="4" y="7"/>
                    </a:lnTo>
                    <a:lnTo>
                      <a:pt x="0" y="16"/>
                    </a:lnTo>
                    <a:lnTo>
                      <a:pt x="0" y="28"/>
                    </a:lnTo>
                    <a:lnTo>
                      <a:pt x="13" y="24"/>
                    </a:lnTo>
                    <a:lnTo>
                      <a:pt x="13" y="4"/>
                    </a:lnTo>
                    <a:lnTo>
                      <a:pt x="13" y="0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6785500" y="4550009"/>
                <a:ext cx="7922" cy="6327"/>
              </a:xfrm>
              <a:custGeom>
                <a:avLst/>
                <a:gdLst>
                  <a:gd name="T0" fmla="*/ 0 w 9"/>
                  <a:gd name="T1" fmla="*/ 6 h 6"/>
                  <a:gd name="T2" fmla="*/ 0 w 9"/>
                  <a:gd name="T3" fmla="*/ 6 h 6"/>
                  <a:gd name="T4" fmla="*/ 9 w 9"/>
                  <a:gd name="T5" fmla="*/ 3 h 6"/>
                  <a:gd name="T6" fmla="*/ 9 w 9"/>
                  <a:gd name="T7" fmla="*/ 0 h 6"/>
                  <a:gd name="T8" fmla="*/ 0 w 9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0" y="6"/>
                    </a:moveTo>
                    <a:lnTo>
                      <a:pt x="0" y="6"/>
                    </a:lnTo>
                    <a:lnTo>
                      <a:pt x="9" y="3"/>
                    </a:lnTo>
                    <a:lnTo>
                      <a:pt x="9" y="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32" name="Freeform 31"/>
              <p:cNvSpPr>
                <a:spLocks/>
              </p:cNvSpPr>
              <p:nvPr/>
            </p:nvSpPr>
            <p:spPr bwMode="auto">
              <a:xfrm>
                <a:off x="6620735" y="4627515"/>
                <a:ext cx="12674" cy="4746"/>
              </a:xfrm>
              <a:custGeom>
                <a:avLst/>
                <a:gdLst>
                  <a:gd name="T0" fmla="*/ 0 w 12"/>
                  <a:gd name="T1" fmla="*/ 3 h 6"/>
                  <a:gd name="T2" fmla="*/ 0 w 12"/>
                  <a:gd name="T3" fmla="*/ 3 h 6"/>
                  <a:gd name="T4" fmla="*/ 0 w 12"/>
                  <a:gd name="T5" fmla="*/ 6 h 6"/>
                  <a:gd name="T6" fmla="*/ 12 w 12"/>
                  <a:gd name="T7" fmla="*/ 0 h 6"/>
                  <a:gd name="T8" fmla="*/ 0 w 12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6">
                    <a:moveTo>
                      <a:pt x="0" y="3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1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33" name="Freeform 32"/>
              <p:cNvSpPr>
                <a:spLocks/>
              </p:cNvSpPr>
              <p:nvPr/>
            </p:nvSpPr>
            <p:spPr bwMode="auto">
              <a:xfrm>
                <a:off x="6680937" y="4591135"/>
                <a:ext cx="15843" cy="12654"/>
              </a:xfrm>
              <a:custGeom>
                <a:avLst/>
                <a:gdLst>
                  <a:gd name="T0" fmla="*/ 0 w 16"/>
                  <a:gd name="T1" fmla="*/ 0 h 14"/>
                  <a:gd name="T2" fmla="*/ 0 w 16"/>
                  <a:gd name="T3" fmla="*/ 0 h 14"/>
                  <a:gd name="T4" fmla="*/ 9 w 16"/>
                  <a:gd name="T5" fmla="*/ 14 h 14"/>
                  <a:gd name="T6" fmla="*/ 16 w 16"/>
                  <a:gd name="T7" fmla="*/ 14 h 14"/>
                  <a:gd name="T8" fmla="*/ 9 w 16"/>
                  <a:gd name="T9" fmla="*/ 5 h 14"/>
                  <a:gd name="T10" fmla="*/ 0 w 16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4">
                    <a:moveTo>
                      <a:pt x="0" y="0"/>
                    </a:moveTo>
                    <a:lnTo>
                      <a:pt x="0" y="0"/>
                    </a:lnTo>
                    <a:lnTo>
                      <a:pt x="9" y="14"/>
                    </a:lnTo>
                    <a:lnTo>
                      <a:pt x="16" y="14"/>
                    </a:lnTo>
                    <a:lnTo>
                      <a:pt x="9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34" name="Freeform 33"/>
              <p:cNvSpPr>
                <a:spLocks/>
              </p:cNvSpPr>
              <p:nvPr/>
            </p:nvSpPr>
            <p:spPr bwMode="auto">
              <a:xfrm>
                <a:off x="6503498" y="4323814"/>
                <a:ext cx="25348" cy="14236"/>
              </a:xfrm>
              <a:custGeom>
                <a:avLst/>
                <a:gdLst>
                  <a:gd name="T0" fmla="*/ 0 w 27"/>
                  <a:gd name="T1" fmla="*/ 0 h 14"/>
                  <a:gd name="T2" fmla="*/ 0 w 27"/>
                  <a:gd name="T3" fmla="*/ 0 h 14"/>
                  <a:gd name="T4" fmla="*/ 8 w 27"/>
                  <a:gd name="T5" fmla="*/ 11 h 14"/>
                  <a:gd name="T6" fmla="*/ 15 w 27"/>
                  <a:gd name="T7" fmla="*/ 14 h 14"/>
                  <a:gd name="T8" fmla="*/ 27 w 27"/>
                  <a:gd name="T9" fmla="*/ 8 h 14"/>
                  <a:gd name="T10" fmla="*/ 15 w 27"/>
                  <a:gd name="T11" fmla="*/ 11 h 14"/>
                  <a:gd name="T12" fmla="*/ 0 w 27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4">
                    <a:moveTo>
                      <a:pt x="0" y="0"/>
                    </a:moveTo>
                    <a:lnTo>
                      <a:pt x="0" y="0"/>
                    </a:lnTo>
                    <a:lnTo>
                      <a:pt x="8" y="11"/>
                    </a:lnTo>
                    <a:lnTo>
                      <a:pt x="15" y="14"/>
                    </a:lnTo>
                    <a:lnTo>
                      <a:pt x="27" y="8"/>
                    </a:lnTo>
                    <a:lnTo>
                      <a:pt x="15" y="1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35" name="Freeform 34"/>
              <p:cNvSpPr>
                <a:spLocks/>
              </p:cNvSpPr>
              <p:nvPr/>
            </p:nvSpPr>
            <p:spPr bwMode="auto">
              <a:xfrm>
                <a:off x="6807680" y="4467756"/>
                <a:ext cx="42776" cy="71180"/>
              </a:xfrm>
              <a:custGeom>
                <a:avLst/>
                <a:gdLst>
                  <a:gd name="T0" fmla="*/ 32 w 46"/>
                  <a:gd name="T1" fmla="*/ 21 h 75"/>
                  <a:gd name="T2" fmla="*/ 32 w 46"/>
                  <a:gd name="T3" fmla="*/ 21 h 75"/>
                  <a:gd name="T4" fmla="*/ 23 w 46"/>
                  <a:gd name="T5" fmla="*/ 42 h 75"/>
                  <a:gd name="T6" fmla="*/ 5 w 46"/>
                  <a:gd name="T7" fmla="*/ 63 h 75"/>
                  <a:gd name="T8" fmla="*/ 5 w 46"/>
                  <a:gd name="T9" fmla="*/ 66 h 75"/>
                  <a:gd name="T10" fmla="*/ 0 w 46"/>
                  <a:gd name="T11" fmla="*/ 75 h 75"/>
                  <a:gd name="T12" fmla="*/ 27 w 46"/>
                  <a:gd name="T13" fmla="*/ 42 h 75"/>
                  <a:gd name="T14" fmla="*/ 46 w 46"/>
                  <a:gd name="T15" fmla="*/ 0 h 75"/>
                  <a:gd name="T16" fmla="*/ 32 w 46"/>
                  <a:gd name="T17" fmla="*/ 8 h 75"/>
                  <a:gd name="T18" fmla="*/ 32 w 46"/>
                  <a:gd name="T19" fmla="*/ 2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75">
                    <a:moveTo>
                      <a:pt x="32" y="21"/>
                    </a:moveTo>
                    <a:lnTo>
                      <a:pt x="32" y="21"/>
                    </a:lnTo>
                    <a:lnTo>
                      <a:pt x="23" y="42"/>
                    </a:lnTo>
                    <a:lnTo>
                      <a:pt x="5" y="63"/>
                    </a:lnTo>
                    <a:lnTo>
                      <a:pt x="5" y="66"/>
                    </a:lnTo>
                    <a:lnTo>
                      <a:pt x="0" y="75"/>
                    </a:lnTo>
                    <a:lnTo>
                      <a:pt x="27" y="42"/>
                    </a:lnTo>
                    <a:lnTo>
                      <a:pt x="46" y="0"/>
                    </a:lnTo>
                    <a:lnTo>
                      <a:pt x="32" y="8"/>
                    </a:lnTo>
                    <a:lnTo>
                      <a:pt x="32" y="21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36" name="Freeform 35"/>
              <p:cNvSpPr>
                <a:spLocks/>
              </p:cNvSpPr>
              <p:nvPr/>
            </p:nvSpPr>
            <p:spPr bwMode="auto">
              <a:xfrm>
                <a:off x="6853623" y="4440866"/>
                <a:ext cx="3169" cy="11073"/>
              </a:xfrm>
              <a:custGeom>
                <a:avLst/>
                <a:gdLst>
                  <a:gd name="T0" fmla="*/ 0 w 4"/>
                  <a:gd name="T1" fmla="*/ 0 h 11"/>
                  <a:gd name="T2" fmla="*/ 0 w 4"/>
                  <a:gd name="T3" fmla="*/ 0 h 11"/>
                  <a:gd name="T4" fmla="*/ 0 w 4"/>
                  <a:gd name="T5" fmla="*/ 11 h 11"/>
                  <a:gd name="T6" fmla="*/ 4 w 4"/>
                  <a:gd name="T7" fmla="*/ 0 h 11"/>
                  <a:gd name="T8" fmla="*/ 0 w 4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1">
                    <a:moveTo>
                      <a:pt x="0" y="0"/>
                    </a:moveTo>
                    <a:lnTo>
                      <a:pt x="0" y="0"/>
                    </a:lnTo>
                    <a:lnTo>
                      <a:pt x="0" y="11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37" name="Freeform 36"/>
              <p:cNvSpPr>
                <a:spLocks/>
              </p:cNvSpPr>
              <p:nvPr/>
            </p:nvSpPr>
            <p:spPr bwMode="auto">
              <a:xfrm>
                <a:off x="5467381" y="3827136"/>
                <a:ext cx="14259" cy="3164"/>
              </a:xfrm>
              <a:custGeom>
                <a:avLst/>
                <a:gdLst>
                  <a:gd name="T0" fmla="*/ 0 w 16"/>
                  <a:gd name="T1" fmla="*/ 4 h 4"/>
                  <a:gd name="T2" fmla="*/ 0 w 16"/>
                  <a:gd name="T3" fmla="*/ 4 h 4"/>
                  <a:gd name="T4" fmla="*/ 9 w 16"/>
                  <a:gd name="T5" fmla="*/ 3 h 4"/>
                  <a:gd name="T6" fmla="*/ 16 w 16"/>
                  <a:gd name="T7" fmla="*/ 0 h 4"/>
                  <a:gd name="T8" fmla="*/ 0 w 16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">
                    <a:moveTo>
                      <a:pt x="0" y="4"/>
                    </a:moveTo>
                    <a:lnTo>
                      <a:pt x="0" y="4"/>
                    </a:lnTo>
                    <a:lnTo>
                      <a:pt x="9" y="3"/>
                    </a:lnTo>
                    <a:lnTo>
                      <a:pt x="16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38" name="Freeform 37"/>
              <p:cNvSpPr>
                <a:spLocks/>
              </p:cNvSpPr>
              <p:nvPr/>
            </p:nvSpPr>
            <p:spPr bwMode="auto">
              <a:xfrm>
                <a:off x="5614718" y="3781265"/>
                <a:ext cx="110899" cy="22145"/>
              </a:xfrm>
              <a:custGeom>
                <a:avLst/>
                <a:gdLst>
                  <a:gd name="T0" fmla="*/ 80 w 117"/>
                  <a:gd name="T1" fmla="*/ 1 h 24"/>
                  <a:gd name="T2" fmla="*/ 80 w 117"/>
                  <a:gd name="T3" fmla="*/ 1 h 24"/>
                  <a:gd name="T4" fmla="*/ 50 w 117"/>
                  <a:gd name="T5" fmla="*/ 11 h 24"/>
                  <a:gd name="T6" fmla="*/ 41 w 117"/>
                  <a:gd name="T7" fmla="*/ 11 h 24"/>
                  <a:gd name="T8" fmla="*/ 27 w 117"/>
                  <a:gd name="T9" fmla="*/ 17 h 24"/>
                  <a:gd name="T10" fmla="*/ 0 w 117"/>
                  <a:gd name="T11" fmla="*/ 24 h 24"/>
                  <a:gd name="T12" fmla="*/ 14 w 117"/>
                  <a:gd name="T13" fmla="*/ 24 h 24"/>
                  <a:gd name="T14" fmla="*/ 90 w 117"/>
                  <a:gd name="T15" fmla="*/ 1 h 24"/>
                  <a:gd name="T16" fmla="*/ 117 w 117"/>
                  <a:gd name="T17" fmla="*/ 0 h 24"/>
                  <a:gd name="T18" fmla="*/ 106 w 117"/>
                  <a:gd name="T19" fmla="*/ 0 h 24"/>
                  <a:gd name="T20" fmla="*/ 80 w 117"/>
                  <a:gd name="T21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7" h="24">
                    <a:moveTo>
                      <a:pt x="80" y="1"/>
                    </a:moveTo>
                    <a:lnTo>
                      <a:pt x="80" y="1"/>
                    </a:lnTo>
                    <a:lnTo>
                      <a:pt x="50" y="11"/>
                    </a:lnTo>
                    <a:lnTo>
                      <a:pt x="41" y="11"/>
                    </a:lnTo>
                    <a:lnTo>
                      <a:pt x="27" y="17"/>
                    </a:lnTo>
                    <a:lnTo>
                      <a:pt x="0" y="24"/>
                    </a:lnTo>
                    <a:lnTo>
                      <a:pt x="14" y="24"/>
                    </a:lnTo>
                    <a:lnTo>
                      <a:pt x="90" y="1"/>
                    </a:lnTo>
                    <a:lnTo>
                      <a:pt x="117" y="0"/>
                    </a:lnTo>
                    <a:lnTo>
                      <a:pt x="106" y="0"/>
                    </a:lnTo>
                    <a:lnTo>
                      <a:pt x="80" y="1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39" name="Freeform 38"/>
              <p:cNvSpPr>
                <a:spLocks/>
              </p:cNvSpPr>
              <p:nvPr/>
            </p:nvSpPr>
            <p:spPr bwMode="auto">
              <a:xfrm>
                <a:off x="7023141" y="2870162"/>
                <a:ext cx="49113" cy="12654"/>
              </a:xfrm>
              <a:custGeom>
                <a:avLst/>
                <a:gdLst>
                  <a:gd name="T0" fmla="*/ 34 w 51"/>
                  <a:gd name="T1" fmla="*/ 0 h 14"/>
                  <a:gd name="T2" fmla="*/ 34 w 51"/>
                  <a:gd name="T3" fmla="*/ 0 h 14"/>
                  <a:gd name="T4" fmla="*/ 11 w 51"/>
                  <a:gd name="T5" fmla="*/ 8 h 14"/>
                  <a:gd name="T6" fmla="*/ 0 w 51"/>
                  <a:gd name="T7" fmla="*/ 14 h 14"/>
                  <a:gd name="T8" fmla="*/ 27 w 51"/>
                  <a:gd name="T9" fmla="*/ 5 h 14"/>
                  <a:gd name="T10" fmla="*/ 51 w 51"/>
                  <a:gd name="T11" fmla="*/ 0 h 14"/>
                  <a:gd name="T12" fmla="*/ 48 w 51"/>
                  <a:gd name="T13" fmla="*/ 0 h 14"/>
                  <a:gd name="T14" fmla="*/ 34 w 51"/>
                  <a:gd name="T1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14">
                    <a:moveTo>
                      <a:pt x="34" y="0"/>
                    </a:moveTo>
                    <a:lnTo>
                      <a:pt x="34" y="0"/>
                    </a:lnTo>
                    <a:lnTo>
                      <a:pt x="11" y="8"/>
                    </a:lnTo>
                    <a:lnTo>
                      <a:pt x="0" y="14"/>
                    </a:lnTo>
                    <a:lnTo>
                      <a:pt x="27" y="5"/>
                    </a:lnTo>
                    <a:lnTo>
                      <a:pt x="51" y="0"/>
                    </a:lnTo>
                    <a:lnTo>
                      <a:pt x="48" y="0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40" name="Freeform 39"/>
              <p:cNvSpPr>
                <a:spLocks/>
              </p:cNvSpPr>
              <p:nvPr/>
            </p:nvSpPr>
            <p:spPr bwMode="auto">
              <a:xfrm>
                <a:off x="7100771" y="2821126"/>
                <a:ext cx="30102" cy="56944"/>
              </a:xfrm>
              <a:custGeom>
                <a:avLst/>
                <a:gdLst>
                  <a:gd name="T0" fmla="*/ 13 w 32"/>
                  <a:gd name="T1" fmla="*/ 21 h 59"/>
                  <a:gd name="T2" fmla="*/ 13 w 32"/>
                  <a:gd name="T3" fmla="*/ 21 h 59"/>
                  <a:gd name="T4" fmla="*/ 9 w 32"/>
                  <a:gd name="T5" fmla="*/ 32 h 59"/>
                  <a:gd name="T6" fmla="*/ 0 w 32"/>
                  <a:gd name="T7" fmla="*/ 59 h 59"/>
                  <a:gd name="T8" fmla="*/ 13 w 32"/>
                  <a:gd name="T9" fmla="*/ 24 h 59"/>
                  <a:gd name="T10" fmla="*/ 32 w 32"/>
                  <a:gd name="T11" fmla="*/ 0 h 59"/>
                  <a:gd name="T12" fmla="*/ 20 w 32"/>
                  <a:gd name="T13" fmla="*/ 11 h 59"/>
                  <a:gd name="T14" fmla="*/ 13 w 32"/>
                  <a:gd name="T15" fmla="*/ 2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59">
                    <a:moveTo>
                      <a:pt x="13" y="21"/>
                    </a:moveTo>
                    <a:lnTo>
                      <a:pt x="13" y="21"/>
                    </a:lnTo>
                    <a:lnTo>
                      <a:pt x="9" y="32"/>
                    </a:lnTo>
                    <a:lnTo>
                      <a:pt x="0" y="59"/>
                    </a:lnTo>
                    <a:lnTo>
                      <a:pt x="13" y="24"/>
                    </a:lnTo>
                    <a:lnTo>
                      <a:pt x="32" y="0"/>
                    </a:lnTo>
                    <a:lnTo>
                      <a:pt x="20" y="11"/>
                    </a:lnTo>
                    <a:lnTo>
                      <a:pt x="13" y="21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41" name="Freeform 40"/>
              <p:cNvSpPr>
                <a:spLocks/>
              </p:cNvSpPr>
              <p:nvPr/>
            </p:nvSpPr>
            <p:spPr bwMode="auto">
              <a:xfrm>
                <a:off x="7140378" y="2795818"/>
                <a:ext cx="11090" cy="7909"/>
              </a:xfrm>
              <a:custGeom>
                <a:avLst/>
                <a:gdLst>
                  <a:gd name="T0" fmla="*/ 7 w 11"/>
                  <a:gd name="T1" fmla="*/ 0 h 8"/>
                  <a:gd name="T2" fmla="*/ 7 w 11"/>
                  <a:gd name="T3" fmla="*/ 0 h 8"/>
                  <a:gd name="T4" fmla="*/ 0 w 11"/>
                  <a:gd name="T5" fmla="*/ 8 h 8"/>
                  <a:gd name="T6" fmla="*/ 11 w 11"/>
                  <a:gd name="T7" fmla="*/ 0 h 8"/>
                  <a:gd name="T8" fmla="*/ 7 w 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7" y="0"/>
                    </a:moveTo>
                    <a:lnTo>
                      <a:pt x="7" y="0"/>
                    </a:lnTo>
                    <a:lnTo>
                      <a:pt x="0" y="8"/>
                    </a:lnTo>
                    <a:lnTo>
                      <a:pt x="11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42" name="Freeform 41"/>
              <p:cNvSpPr>
                <a:spLocks/>
              </p:cNvSpPr>
              <p:nvPr/>
            </p:nvSpPr>
            <p:spPr bwMode="auto">
              <a:xfrm>
                <a:off x="7159389" y="2765765"/>
                <a:ext cx="22180" cy="17400"/>
              </a:xfrm>
              <a:custGeom>
                <a:avLst/>
                <a:gdLst>
                  <a:gd name="T0" fmla="*/ 10 w 23"/>
                  <a:gd name="T1" fmla="*/ 10 h 18"/>
                  <a:gd name="T2" fmla="*/ 10 w 23"/>
                  <a:gd name="T3" fmla="*/ 10 h 18"/>
                  <a:gd name="T4" fmla="*/ 23 w 23"/>
                  <a:gd name="T5" fmla="*/ 0 h 18"/>
                  <a:gd name="T6" fmla="*/ 0 w 23"/>
                  <a:gd name="T7" fmla="*/ 18 h 18"/>
                  <a:gd name="T8" fmla="*/ 10 w 23"/>
                  <a:gd name="T9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18">
                    <a:moveTo>
                      <a:pt x="10" y="10"/>
                    </a:moveTo>
                    <a:lnTo>
                      <a:pt x="10" y="10"/>
                    </a:lnTo>
                    <a:lnTo>
                      <a:pt x="23" y="0"/>
                    </a:lnTo>
                    <a:lnTo>
                      <a:pt x="0" y="18"/>
                    </a:lnTo>
                    <a:lnTo>
                      <a:pt x="10" y="1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43" name="Freeform 42"/>
              <p:cNvSpPr>
                <a:spLocks/>
              </p:cNvSpPr>
              <p:nvPr/>
            </p:nvSpPr>
            <p:spPr bwMode="auto">
              <a:xfrm>
                <a:off x="7200580" y="2662949"/>
                <a:ext cx="19011" cy="91743"/>
              </a:xfrm>
              <a:custGeom>
                <a:avLst/>
                <a:gdLst>
                  <a:gd name="T0" fmla="*/ 12 w 19"/>
                  <a:gd name="T1" fmla="*/ 24 h 97"/>
                  <a:gd name="T2" fmla="*/ 12 w 19"/>
                  <a:gd name="T3" fmla="*/ 24 h 97"/>
                  <a:gd name="T4" fmla="*/ 3 w 19"/>
                  <a:gd name="T5" fmla="*/ 0 h 97"/>
                  <a:gd name="T6" fmla="*/ 3 w 19"/>
                  <a:gd name="T7" fmla="*/ 12 h 97"/>
                  <a:gd name="T8" fmla="*/ 9 w 19"/>
                  <a:gd name="T9" fmla="*/ 24 h 97"/>
                  <a:gd name="T10" fmla="*/ 12 w 19"/>
                  <a:gd name="T11" fmla="*/ 33 h 97"/>
                  <a:gd name="T12" fmla="*/ 16 w 19"/>
                  <a:gd name="T13" fmla="*/ 75 h 97"/>
                  <a:gd name="T14" fmla="*/ 9 w 19"/>
                  <a:gd name="T15" fmla="*/ 88 h 97"/>
                  <a:gd name="T16" fmla="*/ 0 w 19"/>
                  <a:gd name="T17" fmla="*/ 97 h 97"/>
                  <a:gd name="T18" fmla="*/ 3 w 19"/>
                  <a:gd name="T19" fmla="*/ 97 h 97"/>
                  <a:gd name="T20" fmla="*/ 16 w 19"/>
                  <a:gd name="T21" fmla="*/ 91 h 97"/>
                  <a:gd name="T22" fmla="*/ 19 w 19"/>
                  <a:gd name="T23" fmla="*/ 70 h 97"/>
                  <a:gd name="T24" fmla="*/ 16 w 19"/>
                  <a:gd name="T25" fmla="*/ 36 h 97"/>
                  <a:gd name="T26" fmla="*/ 12 w 19"/>
                  <a:gd name="T27" fmla="*/ 2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97">
                    <a:moveTo>
                      <a:pt x="12" y="24"/>
                    </a:moveTo>
                    <a:lnTo>
                      <a:pt x="12" y="24"/>
                    </a:lnTo>
                    <a:lnTo>
                      <a:pt x="3" y="0"/>
                    </a:lnTo>
                    <a:lnTo>
                      <a:pt x="3" y="12"/>
                    </a:lnTo>
                    <a:lnTo>
                      <a:pt x="9" y="24"/>
                    </a:lnTo>
                    <a:lnTo>
                      <a:pt x="12" y="33"/>
                    </a:lnTo>
                    <a:lnTo>
                      <a:pt x="16" y="75"/>
                    </a:lnTo>
                    <a:lnTo>
                      <a:pt x="9" y="88"/>
                    </a:lnTo>
                    <a:lnTo>
                      <a:pt x="0" y="97"/>
                    </a:lnTo>
                    <a:lnTo>
                      <a:pt x="3" y="97"/>
                    </a:lnTo>
                    <a:lnTo>
                      <a:pt x="16" y="91"/>
                    </a:lnTo>
                    <a:lnTo>
                      <a:pt x="19" y="70"/>
                    </a:lnTo>
                    <a:lnTo>
                      <a:pt x="16" y="36"/>
                    </a:lnTo>
                    <a:lnTo>
                      <a:pt x="12" y="2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44" name="Freeform 43"/>
              <p:cNvSpPr>
                <a:spLocks/>
              </p:cNvSpPr>
              <p:nvPr/>
            </p:nvSpPr>
            <p:spPr bwMode="auto">
              <a:xfrm>
                <a:off x="7130872" y="2288068"/>
                <a:ext cx="15843" cy="31636"/>
              </a:xfrm>
              <a:custGeom>
                <a:avLst/>
                <a:gdLst>
                  <a:gd name="T0" fmla="*/ 7 w 17"/>
                  <a:gd name="T1" fmla="*/ 12 h 33"/>
                  <a:gd name="T2" fmla="*/ 7 w 17"/>
                  <a:gd name="T3" fmla="*/ 12 h 33"/>
                  <a:gd name="T4" fmla="*/ 7 w 17"/>
                  <a:gd name="T5" fmla="*/ 23 h 33"/>
                  <a:gd name="T6" fmla="*/ 0 w 17"/>
                  <a:gd name="T7" fmla="*/ 33 h 33"/>
                  <a:gd name="T8" fmla="*/ 10 w 17"/>
                  <a:gd name="T9" fmla="*/ 23 h 33"/>
                  <a:gd name="T10" fmla="*/ 17 w 17"/>
                  <a:gd name="T11" fmla="*/ 0 h 33"/>
                  <a:gd name="T12" fmla="*/ 14 w 17"/>
                  <a:gd name="T13" fmla="*/ 3 h 33"/>
                  <a:gd name="T14" fmla="*/ 7 w 17"/>
                  <a:gd name="T15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33">
                    <a:moveTo>
                      <a:pt x="7" y="12"/>
                    </a:moveTo>
                    <a:lnTo>
                      <a:pt x="7" y="12"/>
                    </a:lnTo>
                    <a:lnTo>
                      <a:pt x="7" y="23"/>
                    </a:lnTo>
                    <a:lnTo>
                      <a:pt x="0" y="33"/>
                    </a:lnTo>
                    <a:lnTo>
                      <a:pt x="10" y="23"/>
                    </a:lnTo>
                    <a:lnTo>
                      <a:pt x="17" y="0"/>
                    </a:lnTo>
                    <a:lnTo>
                      <a:pt x="14" y="3"/>
                    </a:lnTo>
                    <a:lnTo>
                      <a:pt x="7" y="1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45" name="Freeform 44"/>
              <p:cNvSpPr>
                <a:spLocks/>
              </p:cNvSpPr>
              <p:nvPr/>
            </p:nvSpPr>
            <p:spPr bwMode="auto">
              <a:xfrm>
                <a:off x="7143546" y="2245360"/>
                <a:ext cx="9506" cy="45872"/>
              </a:xfrm>
              <a:custGeom>
                <a:avLst/>
                <a:gdLst>
                  <a:gd name="T0" fmla="*/ 7 w 9"/>
                  <a:gd name="T1" fmla="*/ 11 h 48"/>
                  <a:gd name="T2" fmla="*/ 7 w 9"/>
                  <a:gd name="T3" fmla="*/ 11 h 48"/>
                  <a:gd name="T4" fmla="*/ 0 w 9"/>
                  <a:gd name="T5" fmla="*/ 48 h 48"/>
                  <a:gd name="T6" fmla="*/ 3 w 9"/>
                  <a:gd name="T7" fmla="*/ 45 h 48"/>
                  <a:gd name="T8" fmla="*/ 7 w 9"/>
                  <a:gd name="T9" fmla="*/ 33 h 48"/>
                  <a:gd name="T10" fmla="*/ 9 w 9"/>
                  <a:gd name="T11" fmla="*/ 0 h 48"/>
                  <a:gd name="T12" fmla="*/ 7 w 9"/>
                  <a:gd name="T13" fmla="*/ 1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48">
                    <a:moveTo>
                      <a:pt x="7" y="11"/>
                    </a:moveTo>
                    <a:lnTo>
                      <a:pt x="7" y="11"/>
                    </a:lnTo>
                    <a:lnTo>
                      <a:pt x="0" y="48"/>
                    </a:lnTo>
                    <a:lnTo>
                      <a:pt x="3" y="45"/>
                    </a:lnTo>
                    <a:lnTo>
                      <a:pt x="7" y="33"/>
                    </a:lnTo>
                    <a:lnTo>
                      <a:pt x="9" y="0"/>
                    </a:lnTo>
                    <a:lnTo>
                      <a:pt x="7" y="11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46" name="Freeform 45"/>
              <p:cNvSpPr>
                <a:spLocks/>
              </p:cNvSpPr>
              <p:nvPr/>
            </p:nvSpPr>
            <p:spPr bwMode="auto">
              <a:xfrm>
                <a:off x="7520605" y="1584177"/>
                <a:ext cx="17428" cy="33218"/>
              </a:xfrm>
              <a:custGeom>
                <a:avLst/>
                <a:gdLst>
                  <a:gd name="T0" fmla="*/ 4 w 18"/>
                  <a:gd name="T1" fmla="*/ 24 h 35"/>
                  <a:gd name="T2" fmla="*/ 4 w 18"/>
                  <a:gd name="T3" fmla="*/ 24 h 35"/>
                  <a:gd name="T4" fmla="*/ 11 w 18"/>
                  <a:gd name="T5" fmla="*/ 35 h 35"/>
                  <a:gd name="T6" fmla="*/ 18 w 18"/>
                  <a:gd name="T7" fmla="*/ 27 h 35"/>
                  <a:gd name="T8" fmla="*/ 18 w 18"/>
                  <a:gd name="T9" fmla="*/ 21 h 35"/>
                  <a:gd name="T10" fmla="*/ 11 w 18"/>
                  <a:gd name="T11" fmla="*/ 3 h 35"/>
                  <a:gd name="T12" fmla="*/ 0 w 18"/>
                  <a:gd name="T13" fmla="*/ 0 h 35"/>
                  <a:gd name="T14" fmla="*/ 4 w 18"/>
                  <a:gd name="T15" fmla="*/ 2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35">
                    <a:moveTo>
                      <a:pt x="4" y="24"/>
                    </a:moveTo>
                    <a:lnTo>
                      <a:pt x="4" y="24"/>
                    </a:lnTo>
                    <a:lnTo>
                      <a:pt x="11" y="35"/>
                    </a:lnTo>
                    <a:lnTo>
                      <a:pt x="18" y="27"/>
                    </a:lnTo>
                    <a:lnTo>
                      <a:pt x="18" y="21"/>
                    </a:lnTo>
                    <a:lnTo>
                      <a:pt x="11" y="3"/>
                    </a:lnTo>
                    <a:lnTo>
                      <a:pt x="0" y="0"/>
                    </a:lnTo>
                    <a:lnTo>
                      <a:pt x="4" y="2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47" name="Freeform 46"/>
              <p:cNvSpPr>
                <a:spLocks/>
              </p:cNvSpPr>
              <p:nvPr/>
            </p:nvSpPr>
            <p:spPr bwMode="auto">
              <a:xfrm>
                <a:off x="701874" y="2892307"/>
                <a:ext cx="30102" cy="17400"/>
              </a:xfrm>
              <a:custGeom>
                <a:avLst/>
                <a:gdLst>
                  <a:gd name="T0" fmla="*/ 13 w 32"/>
                  <a:gd name="T1" fmla="*/ 0 h 18"/>
                  <a:gd name="T2" fmla="*/ 13 w 32"/>
                  <a:gd name="T3" fmla="*/ 0 h 18"/>
                  <a:gd name="T4" fmla="*/ 0 w 32"/>
                  <a:gd name="T5" fmla="*/ 6 h 18"/>
                  <a:gd name="T6" fmla="*/ 5 w 32"/>
                  <a:gd name="T7" fmla="*/ 14 h 18"/>
                  <a:gd name="T8" fmla="*/ 20 w 32"/>
                  <a:gd name="T9" fmla="*/ 18 h 18"/>
                  <a:gd name="T10" fmla="*/ 32 w 32"/>
                  <a:gd name="T11" fmla="*/ 18 h 18"/>
                  <a:gd name="T12" fmla="*/ 32 w 32"/>
                  <a:gd name="T13" fmla="*/ 8 h 18"/>
                  <a:gd name="T14" fmla="*/ 27 w 32"/>
                  <a:gd name="T15" fmla="*/ 0 h 18"/>
                  <a:gd name="T16" fmla="*/ 13 w 32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18">
                    <a:moveTo>
                      <a:pt x="13" y="0"/>
                    </a:moveTo>
                    <a:lnTo>
                      <a:pt x="13" y="0"/>
                    </a:lnTo>
                    <a:lnTo>
                      <a:pt x="0" y="6"/>
                    </a:lnTo>
                    <a:lnTo>
                      <a:pt x="5" y="14"/>
                    </a:lnTo>
                    <a:lnTo>
                      <a:pt x="20" y="18"/>
                    </a:lnTo>
                    <a:lnTo>
                      <a:pt x="32" y="18"/>
                    </a:lnTo>
                    <a:lnTo>
                      <a:pt x="32" y="8"/>
                    </a:lnTo>
                    <a:lnTo>
                      <a:pt x="27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48" name="Freeform 47"/>
              <p:cNvSpPr>
                <a:spLocks/>
              </p:cNvSpPr>
              <p:nvPr/>
            </p:nvSpPr>
            <p:spPr bwMode="auto">
              <a:xfrm>
                <a:off x="754155" y="2889143"/>
                <a:ext cx="49113" cy="23727"/>
              </a:xfrm>
              <a:custGeom>
                <a:avLst/>
                <a:gdLst>
                  <a:gd name="T0" fmla="*/ 14 w 51"/>
                  <a:gd name="T1" fmla="*/ 9 h 24"/>
                  <a:gd name="T2" fmla="*/ 14 w 51"/>
                  <a:gd name="T3" fmla="*/ 9 h 24"/>
                  <a:gd name="T4" fmla="*/ 0 w 51"/>
                  <a:gd name="T5" fmla="*/ 0 h 24"/>
                  <a:gd name="T6" fmla="*/ 0 w 51"/>
                  <a:gd name="T7" fmla="*/ 9 h 24"/>
                  <a:gd name="T8" fmla="*/ 0 w 51"/>
                  <a:gd name="T9" fmla="*/ 21 h 24"/>
                  <a:gd name="T10" fmla="*/ 14 w 51"/>
                  <a:gd name="T11" fmla="*/ 24 h 24"/>
                  <a:gd name="T12" fmla="*/ 37 w 51"/>
                  <a:gd name="T13" fmla="*/ 24 h 24"/>
                  <a:gd name="T14" fmla="*/ 51 w 51"/>
                  <a:gd name="T15" fmla="*/ 17 h 24"/>
                  <a:gd name="T16" fmla="*/ 37 w 51"/>
                  <a:gd name="T17" fmla="*/ 17 h 24"/>
                  <a:gd name="T18" fmla="*/ 14 w 51"/>
                  <a:gd name="T1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24">
                    <a:moveTo>
                      <a:pt x="14" y="9"/>
                    </a:moveTo>
                    <a:lnTo>
                      <a:pt x="14" y="9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0" y="21"/>
                    </a:lnTo>
                    <a:lnTo>
                      <a:pt x="14" y="24"/>
                    </a:lnTo>
                    <a:lnTo>
                      <a:pt x="37" y="24"/>
                    </a:lnTo>
                    <a:lnTo>
                      <a:pt x="51" y="17"/>
                    </a:lnTo>
                    <a:lnTo>
                      <a:pt x="37" y="17"/>
                    </a:lnTo>
                    <a:lnTo>
                      <a:pt x="14" y="9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49" name="Freeform 48"/>
              <p:cNvSpPr>
                <a:spLocks/>
              </p:cNvSpPr>
              <p:nvPr/>
            </p:nvSpPr>
            <p:spPr bwMode="auto">
              <a:xfrm>
                <a:off x="763661" y="3029921"/>
                <a:ext cx="19011" cy="12654"/>
              </a:xfrm>
              <a:custGeom>
                <a:avLst/>
                <a:gdLst>
                  <a:gd name="T0" fmla="*/ 11 w 20"/>
                  <a:gd name="T1" fmla="*/ 13 h 13"/>
                  <a:gd name="T2" fmla="*/ 11 w 20"/>
                  <a:gd name="T3" fmla="*/ 13 h 13"/>
                  <a:gd name="T4" fmla="*/ 20 w 20"/>
                  <a:gd name="T5" fmla="*/ 13 h 13"/>
                  <a:gd name="T6" fmla="*/ 14 w 20"/>
                  <a:gd name="T7" fmla="*/ 3 h 13"/>
                  <a:gd name="T8" fmla="*/ 0 w 20"/>
                  <a:gd name="T9" fmla="*/ 0 h 13"/>
                  <a:gd name="T10" fmla="*/ 11 w 20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3">
                    <a:moveTo>
                      <a:pt x="11" y="13"/>
                    </a:moveTo>
                    <a:lnTo>
                      <a:pt x="11" y="13"/>
                    </a:lnTo>
                    <a:lnTo>
                      <a:pt x="20" y="13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11" y="13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50" name="Freeform 49"/>
              <p:cNvSpPr>
                <a:spLocks/>
              </p:cNvSpPr>
              <p:nvPr/>
            </p:nvSpPr>
            <p:spPr bwMode="auto">
              <a:xfrm>
                <a:off x="896740" y="3094774"/>
                <a:ext cx="28517" cy="42708"/>
              </a:xfrm>
              <a:custGeom>
                <a:avLst/>
                <a:gdLst>
                  <a:gd name="T0" fmla="*/ 7 w 30"/>
                  <a:gd name="T1" fmla="*/ 13 h 45"/>
                  <a:gd name="T2" fmla="*/ 7 w 30"/>
                  <a:gd name="T3" fmla="*/ 13 h 45"/>
                  <a:gd name="T4" fmla="*/ 0 w 30"/>
                  <a:gd name="T5" fmla="*/ 0 h 45"/>
                  <a:gd name="T6" fmla="*/ 4 w 30"/>
                  <a:gd name="T7" fmla="*/ 13 h 45"/>
                  <a:gd name="T8" fmla="*/ 7 w 30"/>
                  <a:gd name="T9" fmla="*/ 37 h 45"/>
                  <a:gd name="T10" fmla="*/ 20 w 30"/>
                  <a:gd name="T11" fmla="*/ 45 h 45"/>
                  <a:gd name="T12" fmla="*/ 30 w 30"/>
                  <a:gd name="T13" fmla="*/ 45 h 45"/>
                  <a:gd name="T14" fmla="*/ 14 w 30"/>
                  <a:gd name="T15" fmla="*/ 24 h 45"/>
                  <a:gd name="T16" fmla="*/ 7 w 30"/>
                  <a:gd name="T17" fmla="*/ 1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45">
                    <a:moveTo>
                      <a:pt x="7" y="13"/>
                    </a:moveTo>
                    <a:lnTo>
                      <a:pt x="7" y="13"/>
                    </a:lnTo>
                    <a:lnTo>
                      <a:pt x="0" y="0"/>
                    </a:lnTo>
                    <a:lnTo>
                      <a:pt x="4" y="13"/>
                    </a:lnTo>
                    <a:lnTo>
                      <a:pt x="7" y="37"/>
                    </a:lnTo>
                    <a:lnTo>
                      <a:pt x="20" y="45"/>
                    </a:lnTo>
                    <a:lnTo>
                      <a:pt x="30" y="45"/>
                    </a:lnTo>
                    <a:lnTo>
                      <a:pt x="14" y="24"/>
                    </a:lnTo>
                    <a:lnTo>
                      <a:pt x="7" y="13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51" name="Freeform 50"/>
              <p:cNvSpPr>
                <a:spLocks/>
              </p:cNvSpPr>
              <p:nvPr/>
            </p:nvSpPr>
            <p:spPr bwMode="auto">
              <a:xfrm>
                <a:off x="915751" y="3023594"/>
                <a:ext cx="38023" cy="34799"/>
              </a:xfrm>
              <a:custGeom>
                <a:avLst/>
                <a:gdLst>
                  <a:gd name="T0" fmla="*/ 24 w 40"/>
                  <a:gd name="T1" fmla="*/ 16 h 37"/>
                  <a:gd name="T2" fmla="*/ 24 w 40"/>
                  <a:gd name="T3" fmla="*/ 16 h 37"/>
                  <a:gd name="T4" fmla="*/ 14 w 40"/>
                  <a:gd name="T5" fmla="*/ 7 h 37"/>
                  <a:gd name="T6" fmla="*/ 0 w 40"/>
                  <a:gd name="T7" fmla="*/ 0 h 37"/>
                  <a:gd name="T8" fmla="*/ 10 w 40"/>
                  <a:gd name="T9" fmla="*/ 13 h 37"/>
                  <a:gd name="T10" fmla="*/ 24 w 40"/>
                  <a:gd name="T11" fmla="*/ 34 h 37"/>
                  <a:gd name="T12" fmla="*/ 40 w 40"/>
                  <a:gd name="T13" fmla="*/ 37 h 37"/>
                  <a:gd name="T14" fmla="*/ 37 w 40"/>
                  <a:gd name="T15" fmla="*/ 24 h 37"/>
                  <a:gd name="T16" fmla="*/ 24 w 40"/>
                  <a:gd name="T17" fmla="*/ 1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37">
                    <a:moveTo>
                      <a:pt x="24" y="16"/>
                    </a:moveTo>
                    <a:lnTo>
                      <a:pt x="24" y="16"/>
                    </a:lnTo>
                    <a:lnTo>
                      <a:pt x="14" y="7"/>
                    </a:lnTo>
                    <a:lnTo>
                      <a:pt x="0" y="0"/>
                    </a:lnTo>
                    <a:lnTo>
                      <a:pt x="10" y="13"/>
                    </a:lnTo>
                    <a:lnTo>
                      <a:pt x="24" y="34"/>
                    </a:lnTo>
                    <a:lnTo>
                      <a:pt x="40" y="37"/>
                    </a:lnTo>
                    <a:lnTo>
                      <a:pt x="37" y="24"/>
                    </a:lnTo>
                    <a:lnTo>
                      <a:pt x="24" y="16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52" name="Freeform 51"/>
              <p:cNvSpPr>
                <a:spLocks/>
              </p:cNvSpPr>
              <p:nvPr/>
            </p:nvSpPr>
            <p:spPr bwMode="auto">
              <a:xfrm>
                <a:off x="7216423" y="1987531"/>
                <a:ext cx="9506" cy="31636"/>
              </a:xfrm>
              <a:custGeom>
                <a:avLst/>
                <a:gdLst>
                  <a:gd name="T0" fmla="*/ 0 w 10"/>
                  <a:gd name="T1" fmla="*/ 32 h 32"/>
                  <a:gd name="T2" fmla="*/ 0 w 10"/>
                  <a:gd name="T3" fmla="*/ 32 h 32"/>
                  <a:gd name="T4" fmla="*/ 10 w 10"/>
                  <a:gd name="T5" fmla="*/ 8 h 32"/>
                  <a:gd name="T6" fmla="*/ 10 w 10"/>
                  <a:gd name="T7" fmla="*/ 0 h 32"/>
                  <a:gd name="T8" fmla="*/ 0 w 10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0" y="32"/>
                    </a:moveTo>
                    <a:lnTo>
                      <a:pt x="0" y="32"/>
                    </a:lnTo>
                    <a:lnTo>
                      <a:pt x="10" y="8"/>
                    </a:lnTo>
                    <a:lnTo>
                      <a:pt x="10" y="0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53" name="Freeform 52"/>
              <p:cNvSpPr>
                <a:spLocks/>
              </p:cNvSpPr>
              <p:nvPr/>
            </p:nvSpPr>
            <p:spPr bwMode="auto">
              <a:xfrm>
                <a:off x="7588728" y="1598414"/>
                <a:ext cx="34854" cy="28472"/>
              </a:xfrm>
              <a:custGeom>
                <a:avLst/>
                <a:gdLst>
                  <a:gd name="T0" fmla="*/ 15 w 36"/>
                  <a:gd name="T1" fmla="*/ 0 h 30"/>
                  <a:gd name="T2" fmla="*/ 15 w 36"/>
                  <a:gd name="T3" fmla="*/ 0 h 30"/>
                  <a:gd name="T4" fmla="*/ 10 w 36"/>
                  <a:gd name="T5" fmla="*/ 9 h 30"/>
                  <a:gd name="T6" fmla="*/ 0 w 36"/>
                  <a:gd name="T7" fmla="*/ 30 h 30"/>
                  <a:gd name="T8" fmla="*/ 22 w 36"/>
                  <a:gd name="T9" fmla="*/ 17 h 30"/>
                  <a:gd name="T10" fmla="*/ 36 w 36"/>
                  <a:gd name="T11" fmla="*/ 9 h 30"/>
                  <a:gd name="T12" fmla="*/ 26 w 36"/>
                  <a:gd name="T13" fmla="*/ 0 h 30"/>
                  <a:gd name="T14" fmla="*/ 15 w 36"/>
                  <a:gd name="T1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30">
                    <a:moveTo>
                      <a:pt x="15" y="0"/>
                    </a:moveTo>
                    <a:lnTo>
                      <a:pt x="15" y="0"/>
                    </a:lnTo>
                    <a:lnTo>
                      <a:pt x="10" y="9"/>
                    </a:lnTo>
                    <a:lnTo>
                      <a:pt x="0" y="30"/>
                    </a:lnTo>
                    <a:lnTo>
                      <a:pt x="22" y="17"/>
                    </a:lnTo>
                    <a:lnTo>
                      <a:pt x="36" y="9"/>
                    </a:lnTo>
                    <a:lnTo>
                      <a:pt x="26" y="0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54" name="Freeform 53"/>
              <p:cNvSpPr>
                <a:spLocks/>
              </p:cNvSpPr>
              <p:nvPr/>
            </p:nvSpPr>
            <p:spPr bwMode="auto">
              <a:xfrm>
                <a:off x="7674279" y="1592086"/>
                <a:ext cx="28517" cy="22145"/>
              </a:xfrm>
              <a:custGeom>
                <a:avLst/>
                <a:gdLst>
                  <a:gd name="T0" fmla="*/ 13 w 30"/>
                  <a:gd name="T1" fmla="*/ 0 h 24"/>
                  <a:gd name="T2" fmla="*/ 13 w 30"/>
                  <a:gd name="T3" fmla="*/ 0 h 24"/>
                  <a:gd name="T4" fmla="*/ 13 w 30"/>
                  <a:gd name="T5" fmla="*/ 3 h 24"/>
                  <a:gd name="T6" fmla="*/ 13 w 30"/>
                  <a:gd name="T7" fmla="*/ 16 h 24"/>
                  <a:gd name="T8" fmla="*/ 0 w 30"/>
                  <a:gd name="T9" fmla="*/ 24 h 24"/>
                  <a:gd name="T10" fmla="*/ 23 w 30"/>
                  <a:gd name="T11" fmla="*/ 21 h 24"/>
                  <a:gd name="T12" fmla="*/ 30 w 30"/>
                  <a:gd name="T13" fmla="*/ 19 h 24"/>
                  <a:gd name="T14" fmla="*/ 20 w 30"/>
                  <a:gd name="T15" fmla="*/ 7 h 24"/>
                  <a:gd name="T16" fmla="*/ 13 w 30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24">
                    <a:moveTo>
                      <a:pt x="13" y="0"/>
                    </a:moveTo>
                    <a:lnTo>
                      <a:pt x="13" y="0"/>
                    </a:lnTo>
                    <a:lnTo>
                      <a:pt x="13" y="3"/>
                    </a:lnTo>
                    <a:lnTo>
                      <a:pt x="13" y="16"/>
                    </a:lnTo>
                    <a:lnTo>
                      <a:pt x="0" y="24"/>
                    </a:lnTo>
                    <a:lnTo>
                      <a:pt x="23" y="21"/>
                    </a:lnTo>
                    <a:lnTo>
                      <a:pt x="30" y="19"/>
                    </a:lnTo>
                    <a:lnTo>
                      <a:pt x="20" y="7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55" name="Freeform 54"/>
              <p:cNvSpPr>
                <a:spLocks noEditPoints="1"/>
              </p:cNvSpPr>
              <p:nvPr/>
            </p:nvSpPr>
            <p:spPr bwMode="auto">
              <a:xfrm>
                <a:off x="434131" y="434226"/>
                <a:ext cx="7450857" cy="4166399"/>
              </a:xfrm>
              <a:custGeom>
                <a:avLst/>
                <a:gdLst>
                  <a:gd name="T0" fmla="*/ 535 w 7823"/>
                  <a:gd name="T1" fmla="*/ 287 h 4373"/>
                  <a:gd name="T2" fmla="*/ 612 w 7823"/>
                  <a:gd name="T3" fmla="*/ 173 h 4373"/>
                  <a:gd name="T4" fmla="*/ 376 w 7823"/>
                  <a:gd name="T5" fmla="*/ 317 h 4373"/>
                  <a:gd name="T6" fmla="*/ 357 w 7823"/>
                  <a:gd name="T7" fmla="*/ 453 h 4373"/>
                  <a:gd name="T8" fmla="*/ 161 w 7823"/>
                  <a:gd name="T9" fmla="*/ 888 h 4373"/>
                  <a:gd name="T10" fmla="*/ 33 w 7823"/>
                  <a:gd name="T11" fmla="*/ 1447 h 4373"/>
                  <a:gd name="T12" fmla="*/ 142 w 7823"/>
                  <a:gd name="T13" fmla="*/ 1856 h 4373"/>
                  <a:gd name="T14" fmla="*/ 121 w 7823"/>
                  <a:gd name="T15" fmla="*/ 1920 h 4373"/>
                  <a:gd name="T16" fmla="*/ 274 w 7823"/>
                  <a:gd name="T17" fmla="*/ 2381 h 4373"/>
                  <a:gd name="T18" fmla="*/ 665 w 7823"/>
                  <a:gd name="T19" fmla="*/ 2778 h 4373"/>
                  <a:gd name="T20" fmla="*/ 2482 w 7823"/>
                  <a:gd name="T21" fmla="*/ 3438 h 4373"/>
                  <a:gd name="T22" fmla="*/ 2971 w 7823"/>
                  <a:gd name="T23" fmla="*/ 3679 h 4373"/>
                  <a:gd name="T24" fmla="*/ 3438 w 7823"/>
                  <a:gd name="T25" fmla="*/ 4076 h 4373"/>
                  <a:gd name="T26" fmla="*/ 3818 w 7823"/>
                  <a:gd name="T27" fmla="*/ 4338 h 4373"/>
                  <a:gd name="T28" fmla="*/ 3834 w 7823"/>
                  <a:gd name="T29" fmla="*/ 3986 h 4373"/>
                  <a:gd name="T30" fmla="*/ 4040 w 7823"/>
                  <a:gd name="T31" fmla="*/ 3895 h 4373"/>
                  <a:gd name="T32" fmla="*/ 4383 w 7823"/>
                  <a:gd name="T33" fmla="*/ 3679 h 4373"/>
                  <a:gd name="T34" fmla="*/ 4804 w 7823"/>
                  <a:gd name="T35" fmla="*/ 3718 h 4373"/>
                  <a:gd name="T36" fmla="*/ 5126 w 7823"/>
                  <a:gd name="T37" fmla="*/ 3772 h 4373"/>
                  <a:gd name="T38" fmla="*/ 5029 w 7823"/>
                  <a:gd name="T39" fmla="*/ 3628 h 4373"/>
                  <a:gd name="T40" fmla="*/ 5228 w 7823"/>
                  <a:gd name="T41" fmla="*/ 3544 h 4373"/>
                  <a:gd name="T42" fmla="*/ 5459 w 7823"/>
                  <a:gd name="T43" fmla="*/ 3505 h 4373"/>
                  <a:gd name="T44" fmla="*/ 5751 w 7823"/>
                  <a:gd name="T45" fmla="*/ 3550 h 4373"/>
                  <a:gd name="T46" fmla="*/ 6085 w 7823"/>
                  <a:gd name="T47" fmla="*/ 3577 h 4373"/>
                  <a:gd name="T48" fmla="*/ 6260 w 7823"/>
                  <a:gd name="T49" fmla="*/ 3935 h 4373"/>
                  <a:gd name="T50" fmla="*/ 6564 w 7823"/>
                  <a:gd name="T51" fmla="*/ 4216 h 4373"/>
                  <a:gd name="T52" fmla="*/ 6677 w 7823"/>
                  <a:gd name="T53" fmla="*/ 3919 h 4373"/>
                  <a:gd name="T54" fmla="*/ 6353 w 7823"/>
                  <a:gd name="T55" fmla="*/ 3337 h 4373"/>
                  <a:gd name="T56" fmla="*/ 6436 w 7823"/>
                  <a:gd name="T57" fmla="*/ 3096 h 4373"/>
                  <a:gd name="T58" fmla="*/ 6624 w 7823"/>
                  <a:gd name="T59" fmla="*/ 2908 h 4373"/>
                  <a:gd name="T60" fmla="*/ 6869 w 7823"/>
                  <a:gd name="T61" fmla="*/ 2586 h 4373"/>
                  <a:gd name="T62" fmla="*/ 6975 w 7823"/>
                  <a:gd name="T63" fmla="*/ 2465 h 4373"/>
                  <a:gd name="T64" fmla="*/ 6959 w 7823"/>
                  <a:gd name="T65" fmla="*/ 2331 h 4373"/>
                  <a:gd name="T66" fmla="*/ 6996 w 7823"/>
                  <a:gd name="T67" fmla="*/ 2222 h 4373"/>
                  <a:gd name="T68" fmla="*/ 6782 w 7823"/>
                  <a:gd name="T69" fmla="*/ 2128 h 4373"/>
                  <a:gd name="T70" fmla="*/ 6901 w 7823"/>
                  <a:gd name="T71" fmla="*/ 2065 h 4373"/>
                  <a:gd name="T72" fmla="*/ 6806 w 7823"/>
                  <a:gd name="T73" fmla="*/ 1968 h 4373"/>
                  <a:gd name="T74" fmla="*/ 6774 w 7823"/>
                  <a:gd name="T75" fmla="*/ 1925 h 4373"/>
                  <a:gd name="T76" fmla="*/ 6820 w 7823"/>
                  <a:gd name="T77" fmla="*/ 1771 h 4373"/>
                  <a:gd name="T78" fmla="*/ 6879 w 7823"/>
                  <a:gd name="T79" fmla="*/ 1856 h 4373"/>
                  <a:gd name="T80" fmla="*/ 6989 w 7823"/>
                  <a:gd name="T81" fmla="*/ 2096 h 4373"/>
                  <a:gd name="T82" fmla="*/ 6929 w 7823"/>
                  <a:gd name="T83" fmla="*/ 1687 h 4373"/>
                  <a:gd name="T84" fmla="*/ 7105 w 7823"/>
                  <a:gd name="T85" fmla="*/ 1682 h 4373"/>
                  <a:gd name="T86" fmla="*/ 7108 w 7823"/>
                  <a:gd name="T87" fmla="*/ 1477 h 4373"/>
                  <a:gd name="T88" fmla="*/ 7124 w 7823"/>
                  <a:gd name="T89" fmla="*/ 1436 h 4373"/>
                  <a:gd name="T90" fmla="*/ 7409 w 7823"/>
                  <a:gd name="T91" fmla="*/ 1191 h 4373"/>
                  <a:gd name="T92" fmla="*/ 7494 w 7823"/>
                  <a:gd name="T93" fmla="*/ 1126 h 4373"/>
                  <a:gd name="T94" fmla="*/ 7519 w 7823"/>
                  <a:gd name="T95" fmla="*/ 822 h 4373"/>
                  <a:gd name="T96" fmla="*/ 7651 w 7823"/>
                  <a:gd name="T97" fmla="*/ 666 h 4373"/>
                  <a:gd name="T98" fmla="*/ 7737 w 7823"/>
                  <a:gd name="T99" fmla="*/ 464 h 4373"/>
                  <a:gd name="T100" fmla="*/ 7309 w 7823"/>
                  <a:gd name="T101" fmla="*/ 566 h 4373"/>
                  <a:gd name="T102" fmla="*/ 6670 w 7823"/>
                  <a:gd name="T103" fmla="*/ 1054 h 4373"/>
                  <a:gd name="T104" fmla="*/ 6022 w 7823"/>
                  <a:gd name="T105" fmla="*/ 1504 h 4373"/>
                  <a:gd name="T106" fmla="*/ 5864 w 7823"/>
                  <a:gd name="T107" fmla="*/ 1286 h 4373"/>
                  <a:gd name="T108" fmla="*/ 5665 w 7823"/>
                  <a:gd name="T109" fmla="*/ 907 h 4373"/>
                  <a:gd name="T110" fmla="*/ 5367 w 7823"/>
                  <a:gd name="T111" fmla="*/ 972 h 4373"/>
                  <a:gd name="T112" fmla="*/ 5161 w 7823"/>
                  <a:gd name="T113" fmla="*/ 1522 h 4373"/>
                  <a:gd name="T114" fmla="*/ 5070 w 7823"/>
                  <a:gd name="T115" fmla="*/ 1075 h 4373"/>
                  <a:gd name="T116" fmla="*/ 5462 w 7823"/>
                  <a:gd name="T117" fmla="*/ 829 h 4373"/>
                  <a:gd name="T118" fmla="*/ 5115 w 7823"/>
                  <a:gd name="T119" fmla="*/ 750 h 4373"/>
                  <a:gd name="T120" fmla="*/ 4658 w 7823"/>
                  <a:gd name="T121" fmla="*/ 710 h 4373"/>
                  <a:gd name="T122" fmla="*/ 4631 w 7823"/>
                  <a:gd name="T123" fmla="*/ 498 h 4373"/>
                  <a:gd name="T124" fmla="*/ 3468 w 7823"/>
                  <a:gd name="T125" fmla="*/ 384 h 4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823" h="4373">
                    <a:moveTo>
                      <a:pt x="651" y="0"/>
                    </a:moveTo>
                    <a:lnTo>
                      <a:pt x="651" y="0"/>
                    </a:lnTo>
                    <a:lnTo>
                      <a:pt x="640" y="6"/>
                    </a:lnTo>
                    <a:lnTo>
                      <a:pt x="644" y="17"/>
                    </a:lnTo>
                    <a:lnTo>
                      <a:pt x="647" y="26"/>
                    </a:lnTo>
                    <a:lnTo>
                      <a:pt x="647" y="29"/>
                    </a:lnTo>
                    <a:lnTo>
                      <a:pt x="658" y="41"/>
                    </a:lnTo>
                    <a:lnTo>
                      <a:pt x="670" y="47"/>
                    </a:lnTo>
                    <a:lnTo>
                      <a:pt x="667" y="60"/>
                    </a:lnTo>
                    <a:lnTo>
                      <a:pt x="667" y="68"/>
                    </a:lnTo>
                    <a:lnTo>
                      <a:pt x="667" y="81"/>
                    </a:lnTo>
                    <a:lnTo>
                      <a:pt x="654" y="74"/>
                    </a:lnTo>
                    <a:lnTo>
                      <a:pt x="661" y="84"/>
                    </a:lnTo>
                    <a:lnTo>
                      <a:pt x="658" y="95"/>
                    </a:lnTo>
                    <a:lnTo>
                      <a:pt x="644" y="89"/>
                    </a:lnTo>
                    <a:lnTo>
                      <a:pt x="635" y="89"/>
                    </a:lnTo>
                    <a:lnTo>
                      <a:pt x="635" y="98"/>
                    </a:lnTo>
                    <a:lnTo>
                      <a:pt x="647" y="98"/>
                    </a:lnTo>
                    <a:lnTo>
                      <a:pt x="651" y="109"/>
                    </a:lnTo>
                    <a:lnTo>
                      <a:pt x="661" y="122"/>
                    </a:lnTo>
                    <a:lnTo>
                      <a:pt x="658" y="132"/>
                    </a:lnTo>
                    <a:lnTo>
                      <a:pt x="661" y="137"/>
                    </a:lnTo>
                    <a:lnTo>
                      <a:pt x="658" y="159"/>
                    </a:lnTo>
                    <a:lnTo>
                      <a:pt x="665" y="170"/>
                    </a:lnTo>
                    <a:lnTo>
                      <a:pt x="665" y="183"/>
                    </a:lnTo>
                    <a:lnTo>
                      <a:pt x="651" y="191"/>
                    </a:lnTo>
                    <a:lnTo>
                      <a:pt x="639" y="207"/>
                    </a:lnTo>
                    <a:lnTo>
                      <a:pt x="640" y="218"/>
                    </a:lnTo>
                    <a:lnTo>
                      <a:pt x="628" y="224"/>
                    </a:lnTo>
                    <a:lnTo>
                      <a:pt x="635" y="236"/>
                    </a:lnTo>
                    <a:lnTo>
                      <a:pt x="624" y="245"/>
                    </a:lnTo>
                    <a:lnTo>
                      <a:pt x="628" y="269"/>
                    </a:lnTo>
                    <a:lnTo>
                      <a:pt x="614" y="282"/>
                    </a:lnTo>
                    <a:lnTo>
                      <a:pt x="591" y="287"/>
                    </a:lnTo>
                    <a:lnTo>
                      <a:pt x="584" y="296"/>
                    </a:lnTo>
                    <a:lnTo>
                      <a:pt x="575" y="306"/>
                    </a:lnTo>
                    <a:lnTo>
                      <a:pt x="561" y="306"/>
                    </a:lnTo>
                    <a:lnTo>
                      <a:pt x="556" y="293"/>
                    </a:lnTo>
                    <a:lnTo>
                      <a:pt x="542" y="300"/>
                    </a:lnTo>
                    <a:lnTo>
                      <a:pt x="542" y="311"/>
                    </a:lnTo>
                    <a:lnTo>
                      <a:pt x="531" y="303"/>
                    </a:lnTo>
                    <a:lnTo>
                      <a:pt x="535" y="293"/>
                    </a:lnTo>
                    <a:lnTo>
                      <a:pt x="522" y="290"/>
                    </a:lnTo>
                    <a:lnTo>
                      <a:pt x="535" y="287"/>
                    </a:lnTo>
                    <a:lnTo>
                      <a:pt x="545" y="279"/>
                    </a:lnTo>
                    <a:lnTo>
                      <a:pt x="568" y="263"/>
                    </a:lnTo>
                    <a:lnTo>
                      <a:pt x="565" y="276"/>
                    </a:lnTo>
                    <a:lnTo>
                      <a:pt x="561" y="285"/>
                    </a:lnTo>
                    <a:lnTo>
                      <a:pt x="561" y="296"/>
                    </a:lnTo>
                    <a:lnTo>
                      <a:pt x="565" y="290"/>
                    </a:lnTo>
                    <a:lnTo>
                      <a:pt x="568" y="279"/>
                    </a:lnTo>
                    <a:lnTo>
                      <a:pt x="579" y="269"/>
                    </a:lnTo>
                    <a:lnTo>
                      <a:pt x="587" y="266"/>
                    </a:lnTo>
                    <a:lnTo>
                      <a:pt x="579" y="279"/>
                    </a:lnTo>
                    <a:lnTo>
                      <a:pt x="591" y="285"/>
                    </a:lnTo>
                    <a:lnTo>
                      <a:pt x="612" y="245"/>
                    </a:lnTo>
                    <a:lnTo>
                      <a:pt x="605" y="234"/>
                    </a:lnTo>
                    <a:lnTo>
                      <a:pt x="591" y="236"/>
                    </a:lnTo>
                    <a:lnTo>
                      <a:pt x="591" y="224"/>
                    </a:lnTo>
                    <a:lnTo>
                      <a:pt x="605" y="228"/>
                    </a:lnTo>
                    <a:lnTo>
                      <a:pt x="605" y="218"/>
                    </a:lnTo>
                    <a:lnTo>
                      <a:pt x="605" y="207"/>
                    </a:lnTo>
                    <a:lnTo>
                      <a:pt x="614" y="210"/>
                    </a:lnTo>
                    <a:lnTo>
                      <a:pt x="624" y="204"/>
                    </a:lnTo>
                    <a:lnTo>
                      <a:pt x="628" y="191"/>
                    </a:lnTo>
                    <a:lnTo>
                      <a:pt x="621" y="180"/>
                    </a:lnTo>
                    <a:lnTo>
                      <a:pt x="591" y="204"/>
                    </a:lnTo>
                    <a:lnTo>
                      <a:pt x="588" y="207"/>
                    </a:lnTo>
                    <a:lnTo>
                      <a:pt x="587" y="210"/>
                    </a:lnTo>
                    <a:lnTo>
                      <a:pt x="587" y="208"/>
                    </a:lnTo>
                    <a:lnTo>
                      <a:pt x="582" y="215"/>
                    </a:lnTo>
                    <a:lnTo>
                      <a:pt x="558" y="221"/>
                    </a:lnTo>
                    <a:lnTo>
                      <a:pt x="531" y="242"/>
                    </a:lnTo>
                    <a:lnTo>
                      <a:pt x="535" y="255"/>
                    </a:lnTo>
                    <a:lnTo>
                      <a:pt x="549" y="252"/>
                    </a:lnTo>
                    <a:lnTo>
                      <a:pt x="561" y="252"/>
                    </a:lnTo>
                    <a:lnTo>
                      <a:pt x="535" y="258"/>
                    </a:lnTo>
                    <a:lnTo>
                      <a:pt x="526" y="248"/>
                    </a:lnTo>
                    <a:lnTo>
                      <a:pt x="531" y="236"/>
                    </a:lnTo>
                    <a:lnTo>
                      <a:pt x="558" y="218"/>
                    </a:lnTo>
                    <a:lnTo>
                      <a:pt x="568" y="212"/>
                    </a:lnTo>
                    <a:lnTo>
                      <a:pt x="591" y="188"/>
                    </a:lnTo>
                    <a:lnTo>
                      <a:pt x="587" y="197"/>
                    </a:lnTo>
                    <a:lnTo>
                      <a:pt x="587" y="208"/>
                    </a:lnTo>
                    <a:lnTo>
                      <a:pt x="588" y="207"/>
                    </a:lnTo>
                    <a:lnTo>
                      <a:pt x="591" y="197"/>
                    </a:lnTo>
                    <a:lnTo>
                      <a:pt x="605" y="188"/>
                    </a:lnTo>
                    <a:lnTo>
                      <a:pt x="612" y="173"/>
                    </a:lnTo>
                    <a:lnTo>
                      <a:pt x="605" y="146"/>
                    </a:lnTo>
                    <a:lnTo>
                      <a:pt x="609" y="135"/>
                    </a:lnTo>
                    <a:lnTo>
                      <a:pt x="595" y="143"/>
                    </a:lnTo>
                    <a:lnTo>
                      <a:pt x="591" y="156"/>
                    </a:lnTo>
                    <a:lnTo>
                      <a:pt x="584" y="137"/>
                    </a:lnTo>
                    <a:lnTo>
                      <a:pt x="572" y="140"/>
                    </a:lnTo>
                    <a:lnTo>
                      <a:pt x="572" y="132"/>
                    </a:lnTo>
                    <a:lnTo>
                      <a:pt x="568" y="119"/>
                    </a:lnTo>
                    <a:lnTo>
                      <a:pt x="556" y="122"/>
                    </a:lnTo>
                    <a:lnTo>
                      <a:pt x="542" y="122"/>
                    </a:lnTo>
                    <a:lnTo>
                      <a:pt x="529" y="116"/>
                    </a:lnTo>
                    <a:lnTo>
                      <a:pt x="505" y="109"/>
                    </a:lnTo>
                    <a:lnTo>
                      <a:pt x="492" y="101"/>
                    </a:lnTo>
                    <a:lnTo>
                      <a:pt x="470" y="95"/>
                    </a:lnTo>
                    <a:lnTo>
                      <a:pt x="448" y="85"/>
                    </a:lnTo>
                    <a:lnTo>
                      <a:pt x="443" y="77"/>
                    </a:lnTo>
                    <a:lnTo>
                      <a:pt x="429" y="71"/>
                    </a:lnTo>
                    <a:lnTo>
                      <a:pt x="417" y="60"/>
                    </a:lnTo>
                    <a:lnTo>
                      <a:pt x="396" y="41"/>
                    </a:lnTo>
                    <a:lnTo>
                      <a:pt x="383" y="34"/>
                    </a:lnTo>
                    <a:lnTo>
                      <a:pt x="387" y="47"/>
                    </a:lnTo>
                    <a:lnTo>
                      <a:pt x="383" y="50"/>
                    </a:lnTo>
                    <a:lnTo>
                      <a:pt x="380" y="61"/>
                    </a:lnTo>
                    <a:lnTo>
                      <a:pt x="369" y="74"/>
                    </a:lnTo>
                    <a:lnTo>
                      <a:pt x="369" y="84"/>
                    </a:lnTo>
                    <a:lnTo>
                      <a:pt x="366" y="95"/>
                    </a:lnTo>
                    <a:lnTo>
                      <a:pt x="366" y="108"/>
                    </a:lnTo>
                    <a:lnTo>
                      <a:pt x="369" y="116"/>
                    </a:lnTo>
                    <a:lnTo>
                      <a:pt x="380" y="132"/>
                    </a:lnTo>
                    <a:lnTo>
                      <a:pt x="387" y="153"/>
                    </a:lnTo>
                    <a:lnTo>
                      <a:pt x="387" y="164"/>
                    </a:lnTo>
                    <a:lnTo>
                      <a:pt x="380" y="210"/>
                    </a:lnTo>
                    <a:lnTo>
                      <a:pt x="387" y="236"/>
                    </a:lnTo>
                    <a:lnTo>
                      <a:pt x="383" y="269"/>
                    </a:lnTo>
                    <a:lnTo>
                      <a:pt x="376" y="282"/>
                    </a:lnTo>
                    <a:lnTo>
                      <a:pt x="383" y="285"/>
                    </a:lnTo>
                    <a:lnTo>
                      <a:pt x="387" y="272"/>
                    </a:lnTo>
                    <a:lnTo>
                      <a:pt x="396" y="282"/>
                    </a:lnTo>
                    <a:lnTo>
                      <a:pt x="410" y="293"/>
                    </a:lnTo>
                    <a:lnTo>
                      <a:pt x="419" y="296"/>
                    </a:lnTo>
                    <a:lnTo>
                      <a:pt x="399" y="300"/>
                    </a:lnTo>
                    <a:lnTo>
                      <a:pt x="383" y="306"/>
                    </a:lnTo>
                    <a:lnTo>
                      <a:pt x="380" y="296"/>
                    </a:lnTo>
                    <a:lnTo>
                      <a:pt x="376" y="317"/>
                    </a:lnTo>
                    <a:lnTo>
                      <a:pt x="380" y="330"/>
                    </a:lnTo>
                    <a:lnTo>
                      <a:pt x="406" y="335"/>
                    </a:lnTo>
                    <a:lnTo>
                      <a:pt x="410" y="344"/>
                    </a:lnTo>
                    <a:lnTo>
                      <a:pt x="406" y="344"/>
                    </a:lnTo>
                    <a:lnTo>
                      <a:pt x="392" y="338"/>
                    </a:lnTo>
                    <a:lnTo>
                      <a:pt x="387" y="351"/>
                    </a:lnTo>
                    <a:lnTo>
                      <a:pt x="390" y="360"/>
                    </a:lnTo>
                    <a:lnTo>
                      <a:pt x="380" y="371"/>
                    </a:lnTo>
                    <a:lnTo>
                      <a:pt x="387" y="384"/>
                    </a:lnTo>
                    <a:lnTo>
                      <a:pt x="387" y="386"/>
                    </a:lnTo>
                    <a:lnTo>
                      <a:pt x="380" y="378"/>
                    </a:lnTo>
                    <a:lnTo>
                      <a:pt x="366" y="378"/>
                    </a:lnTo>
                    <a:lnTo>
                      <a:pt x="373" y="357"/>
                    </a:lnTo>
                    <a:lnTo>
                      <a:pt x="369" y="344"/>
                    </a:lnTo>
                    <a:lnTo>
                      <a:pt x="357" y="402"/>
                    </a:lnTo>
                    <a:lnTo>
                      <a:pt x="366" y="402"/>
                    </a:lnTo>
                    <a:lnTo>
                      <a:pt x="376" y="413"/>
                    </a:lnTo>
                    <a:lnTo>
                      <a:pt x="403" y="408"/>
                    </a:lnTo>
                    <a:lnTo>
                      <a:pt x="410" y="416"/>
                    </a:lnTo>
                    <a:lnTo>
                      <a:pt x="419" y="419"/>
                    </a:lnTo>
                    <a:lnTo>
                      <a:pt x="422" y="423"/>
                    </a:lnTo>
                    <a:lnTo>
                      <a:pt x="429" y="426"/>
                    </a:lnTo>
                    <a:lnTo>
                      <a:pt x="433" y="426"/>
                    </a:lnTo>
                    <a:lnTo>
                      <a:pt x="436" y="434"/>
                    </a:lnTo>
                    <a:lnTo>
                      <a:pt x="448" y="447"/>
                    </a:lnTo>
                    <a:lnTo>
                      <a:pt x="459" y="447"/>
                    </a:lnTo>
                    <a:lnTo>
                      <a:pt x="459" y="447"/>
                    </a:lnTo>
                    <a:lnTo>
                      <a:pt x="459" y="447"/>
                    </a:lnTo>
                    <a:lnTo>
                      <a:pt x="448" y="450"/>
                    </a:lnTo>
                    <a:lnTo>
                      <a:pt x="436" y="447"/>
                    </a:lnTo>
                    <a:lnTo>
                      <a:pt x="436" y="443"/>
                    </a:lnTo>
                    <a:lnTo>
                      <a:pt x="426" y="434"/>
                    </a:lnTo>
                    <a:lnTo>
                      <a:pt x="417" y="426"/>
                    </a:lnTo>
                    <a:lnTo>
                      <a:pt x="403" y="429"/>
                    </a:lnTo>
                    <a:lnTo>
                      <a:pt x="390" y="429"/>
                    </a:lnTo>
                    <a:lnTo>
                      <a:pt x="387" y="423"/>
                    </a:lnTo>
                    <a:lnTo>
                      <a:pt x="380" y="423"/>
                    </a:lnTo>
                    <a:lnTo>
                      <a:pt x="376" y="426"/>
                    </a:lnTo>
                    <a:lnTo>
                      <a:pt x="383" y="432"/>
                    </a:lnTo>
                    <a:lnTo>
                      <a:pt x="380" y="432"/>
                    </a:lnTo>
                    <a:lnTo>
                      <a:pt x="376" y="429"/>
                    </a:lnTo>
                    <a:lnTo>
                      <a:pt x="366" y="416"/>
                    </a:lnTo>
                    <a:lnTo>
                      <a:pt x="360" y="429"/>
                    </a:lnTo>
                    <a:lnTo>
                      <a:pt x="357" y="453"/>
                    </a:lnTo>
                    <a:lnTo>
                      <a:pt x="346" y="461"/>
                    </a:lnTo>
                    <a:lnTo>
                      <a:pt x="346" y="464"/>
                    </a:lnTo>
                    <a:lnTo>
                      <a:pt x="343" y="474"/>
                    </a:lnTo>
                    <a:lnTo>
                      <a:pt x="339" y="485"/>
                    </a:lnTo>
                    <a:lnTo>
                      <a:pt x="339" y="498"/>
                    </a:lnTo>
                    <a:lnTo>
                      <a:pt x="343" y="504"/>
                    </a:lnTo>
                    <a:lnTo>
                      <a:pt x="334" y="515"/>
                    </a:lnTo>
                    <a:lnTo>
                      <a:pt x="327" y="528"/>
                    </a:lnTo>
                    <a:lnTo>
                      <a:pt x="336" y="536"/>
                    </a:lnTo>
                    <a:lnTo>
                      <a:pt x="323" y="534"/>
                    </a:lnTo>
                    <a:lnTo>
                      <a:pt x="323" y="542"/>
                    </a:lnTo>
                    <a:lnTo>
                      <a:pt x="316" y="555"/>
                    </a:lnTo>
                    <a:lnTo>
                      <a:pt x="316" y="563"/>
                    </a:lnTo>
                    <a:lnTo>
                      <a:pt x="309" y="576"/>
                    </a:lnTo>
                    <a:lnTo>
                      <a:pt x="308" y="587"/>
                    </a:lnTo>
                    <a:lnTo>
                      <a:pt x="297" y="606"/>
                    </a:lnTo>
                    <a:lnTo>
                      <a:pt x="293" y="618"/>
                    </a:lnTo>
                    <a:lnTo>
                      <a:pt x="274" y="648"/>
                    </a:lnTo>
                    <a:lnTo>
                      <a:pt x="267" y="669"/>
                    </a:lnTo>
                    <a:lnTo>
                      <a:pt x="257" y="693"/>
                    </a:lnTo>
                    <a:lnTo>
                      <a:pt x="260" y="705"/>
                    </a:lnTo>
                    <a:lnTo>
                      <a:pt x="260" y="709"/>
                    </a:lnTo>
                    <a:lnTo>
                      <a:pt x="251" y="713"/>
                    </a:lnTo>
                    <a:lnTo>
                      <a:pt x="244" y="723"/>
                    </a:lnTo>
                    <a:lnTo>
                      <a:pt x="237" y="747"/>
                    </a:lnTo>
                    <a:lnTo>
                      <a:pt x="214" y="801"/>
                    </a:lnTo>
                    <a:lnTo>
                      <a:pt x="204" y="813"/>
                    </a:lnTo>
                    <a:lnTo>
                      <a:pt x="200" y="825"/>
                    </a:lnTo>
                    <a:lnTo>
                      <a:pt x="214" y="819"/>
                    </a:lnTo>
                    <a:lnTo>
                      <a:pt x="218" y="825"/>
                    </a:lnTo>
                    <a:lnTo>
                      <a:pt x="204" y="825"/>
                    </a:lnTo>
                    <a:lnTo>
                      <a:pt x="195" y="835"/>
                    </a:lnTo>
                    <a:lnTo>
                      <a:pt x="177" y="856"/>
                    </a:lnTo>
                    <a:lnTo>
                      <a:pt x="174" y="867"/>
                    </a:lnTo>
                    <a:lnTo>
                      <a:pt x="177" y="870"/>
                    </a:lnTo>
                    <a:lnTo>
                      <a:pt x="181" y="870"/>
                    </a:lnTo>
                    <a:lnTo>
                      <a:pt x="181" y="876"/>
                    </a:lnTo>
                    <a:lnTo>
                      <a:pt x="184" y="870"/>
                    </a:lnTo>
                    <a:lnTo>
                      <a:pt x="181" y="876"/>
                    </a:lnTo>
                    <a:lnTo>
                      <a:pt x="181" y="870"/>
                    </a:lnTo>
                    <a:lnTo>
                      <a:pt x="177" y="870"/>
                    </a:lnTo>
                    <a:lnTo>
                      <a:pt x="177" y="870"/>
                    </a:lnTo>
                    <a:lnTo>
                      <a:pt x="169" y="876"/>
                    </a:lnTo>
                    <a:lnTo>
                      <a:pt x="161" y="888"/>
                    </a:lnTo>
                    <a:lnTo>
                      <a:pt x="158" y="876"/>
                    </a:lnTo>
                    <a:lnTo>
                      <a:pt x="135" y="921"/>
                    </a:lnTo>
                    <a:lnTo>
                      <a:pt x="112" y="948"/>
                    </a:lnTo>
                    <a:lnTo>
                      <a:pt x="112" y="969"/>
                    </a:lnTo>
                    <a:lnTo>
                      <a:pt x="117" y="993"/>
                    </a:lnTo>
                    <a:lnTo>
                      <a:pt x="116" y="1006"/>
                    </a:lnTo>
                    <a:lnTo>
                      <a:pt x="105" y="1017"/>
                    </a:lnTo>
                    <a:lnTo>
                      <a:pt x="102" y="1027"/>
                    </a:lnTo>
                    <a:lnTo>
                      <a:pt x="95" y="1041"/>
                    </a:lnTo>
                    <a:lnTo>
                      <a:pt x="98" y="1084"/>
                    </a:lnTo>
                    <a:lnTo>
                      <a:pt x="109" y="1108"/>
                    </a:lnTo>
                    <a:lnTo>
                      <a:pt x="102" y="1129"/>
                    </a:lnTo>
                    <a:lnTo>
                      <a:pt x="95" y="1140"/>
                    </a:lnTo>
                    <a:lnTo>
                      <a:pt x="96" y="1142"/>
                    </a:lnTo>
                    <a:lnTo>
                      <a:pt x="95" y="1143"/>
                    </a:lnTo>
                    <a:lnTo>
                      <a:pt x="102" y="1155"/>
                    </a:lnTo>
                    <a:lnTo>
                      <a:pt x="102" y="1164"/>
                    </a:lnTo>
                    <a:lnTo>
                      <a:pt x="102" y="1185"/>
                    </a:lnTo>
                    <a:lnTo>
                      <a:pt x="102" y="1188"/>
                    </a:lnTo>
                    <a:lnTo>
                      <a:pt x="98" y="1210"/>
                    </a:lnTo>
                    <a:lnTo>
                      <a:pt x="68" y="1258"/>
                    </a:lnTo>
                    <a:lnTo>
                      <a:pt x="69" y="1261"/>
                    </a:lnTo>
                    <a:lnTo>
                      <a:pt x="69" y="1261"/>
                    </a:lnTo>
                    <a:lnTo>
                      <a:pt x="71" y="1267"/>
                    </a:lnTo>
                    <a:lnTo>
                      <a:pt x="65" y="1279"/>
                    </a:lnTo>
                    <a:lnTo>
                      <a:pt x="59" y="1287"/>
                    </a:lnTo>
                    <a:lnTo>
                      <a:pt x="52" y="1300"/>
                    </a:lnTo>
                    <a:lnTo>
                      <a:pt x="54" y="1301"/>
                    </a:lnTo>
                    <a:lnTo>
                      <a:pt x="53" y="1303"/>
                    </a:lnTo>
                    <a:lnTo>
                      <a:pt x="54" y="1304"/>
                    </a:lnTo>
                    <a:lnTo>
                      <a:pt x="42" y="1311"/>
                    </a:lnTo>
                    <a:lnTo>
                      <a:pt x="33" y="1318"/>
                    </a:lnTo>
                    <a:lnTo>
                      <a:pt x="22" y="1327"/>
                    </a:lnTo>
                    <a:lnTo>
                      <a:pt x="12" y="1338"/>
                    </a:lnTo>
                    <a:lnTo>
                      <a:pt x="3" y="1361"/>
                    </a:lnTo>
                    <a:lnTo>
                      <a:pt x="3" y="1378"/>
                    </a:lnTo>
                    <a:lnTo>
                      <a:pt x="0" y="1389"/>
                    </a:lnTo>
                    <a:lnTo>
                      <a:pt x="0" y="1391"/>
                    </a:lnTo>
                    <a:lnTo>
                      <a:pt x="0" y="1392"/>
                    </a:lnTo>
                    <a:lnTo>
                      <a:pt x="22" y="1425"/>
                    </a:lnTo>
                    <a:lnTo>
                      <a:pt x="22" y="1436"/>
                    </a:lnTo>
                    <a:lnTo>
                      <a:pt x="23" y="1436"/>
                    </a:lnTo>
                    <a:lnTo>
                      <a:pt x="23" y="1439"/>
                    </a:lnTo>
                    <a:lnTo>
                      <a:pt x="33" y="1447"/>
                    </a:lnTo>
                    <a:lnTo>
                      <a:pt x="42" y="1481"/>
                    </a:lnTo>
                    <a:lnTo>
                      <a:pt x="42" y="1488"/>
                    </a:lnTo>
                    <a:lnTo>
                      <a:pt x="42" y="1490"/>
                    </a:lnTo>
                    <a:lnTo>
                      <a:pt x="42" y="1491"/>
                    </a:lnTo>
                    <a:lnTo>
                      <a:pt x="45" y="1502"/>
                    </a:lnTo>
                    <a:lnTo>
                      <a:pt x="42" y="1511"/>
                    </a:lnTo>
                    <a:lnTo>
                      <a:pt x="42" y="1525"/>
                    </a:lnTo>
                    <a:lnTo>
                      <a:pt x="35" y="1536"/>
                    </a:lnTo>
                    <a:lnTo>
                      <a:pt x="22" y="1559"/>
                    </a:lnTo>
                    <a:lnTo>
                      <a:pt x="26" y="1600"/>
                    </a:lnTo>
                    <a:lnTo>
                      <a:pt x="22" y="1618"/>
                    </a:lnTo>
                    <a:lnTo>
                      <a:pt x="12" y="1631"/>
                    </a:lnTo>
                    <a:lnTo>
                      <a:pt x="13" y="1633"/>
                    </a:lnTo>
                    <a:lnTo>
                      <a:pt x="12" y="1633"/>
                    </a:lnTo>
                    <a:lnTo>
                      <a:pt x="23" y="1654"/>
                    </a:lnTo>
                    <a:lnTo>
                      <a:pt x="39" y="1675"/>
                    </a:lnTo>
                    <a:lnTo>
                      <a:pt x="53" y="1709"/>
                    </a:lnTo>
                    <a:lnTo>
                      <a:pt x="60" y="1720"/>
                    </a:lnTo>
                    <a:lnTo>
                      <a:pt x="69" y="1733"/>
                    </a:lnTo>
                    <a:lnTo>
                      <a:pt x="76" y="1741"/>
                    </a:lnTo>
                    <a:lnTo>
                      <a:pt x="79" y="1751"/>
                    </a:lnTo>
                    <a:lnTo>
                      <a:pt x="75" y="1762"/>
                    </a:lnTo>
                    <a:lnTo>
                      <a:pt x="78" y="1758"/>
                    </a:lnTo>
                    <a:lnTo>
                      <a:pt x="76" y="1765"/>
                    </a:lnTo>
                    <a:lnTo>
                      <a:pt x="79" y="1760"/>
                    </a:lnTo>
                    <a:lnTo>
                      <a:pt x="79" y="1761"/>
                    </a:lnTo>
                    <a:lnTo>
                      <a:pt x="79" y="1763"/>
                    </a:lnTo>
                    <a:lnTo>
                      <a:pt x="91" y="1784"/>
                    </a:lnTo>
                    <a:lnTo>
                      <a:pt x="95" y="1802"/>
                    </a:lnTo>
                    <a:lnTo>
                      <a:pt x="86" y="1781"/>
                    </a:lnTo>
                    <a:lnTo>
                      <a:pt x="82" y="1792"/>
                    </a:lnTo>
                    <a:lnTo>
                      <a:pt x="75" y="1805"/>
                    </a:lnTo>
                    <a:lnTo>
                      <a:pt x="72" y="1816"/>
                    </a:lnTo>
                    <a:lnTo>
                      <a:pt x="74" y="1815"/>
                    </a:lnTo>
                    <a:lnTo>
                      <a:pt x="72" y="1819"/>
                    </a:lnTo>
                    <a:lnTo>
                      <a:pt x="83" y="1811"/>
                    </a:lnTo>
                    <a:lnTo>
                      <a:pt x="95" y="1822"/>
                    </a:lnTo>
                    <a:lnTo>
                      <a:pt x="99" y="1835"/>
                    </a:lnTo>
                    <a:lnTo>
                      <a:pt x="113" y="1840"/>
                    </a:lnTo>
                    <a:lnTo>
                      <a:pt x="118" y="1852"/>
                    </a:lnTo>
                    <a:lnTo>
                      <a:pt x="132" y="1864"/>
                    </a:lnTo>
                    <a:lnTo>
                      <a:pt x="143" y="1859"/>
                    </a:lnTo>
                    <a:lnTo>
                      <a:pt x="141" y="1856"/>
                    </a:lnTo>
                    <a:lnTo>
                      <a:pt x="142" y="1856"/>
                    </a:lnTo>
                    <a:lnTo>
                      <a:pt x="136" y="1845"/>
                    </a:lnTo>
                    <a:lnTo>
                      <a:pt x="144" y="1838"/>
                    </a:lnTo>
                    <a:lnTo>
                      <a:pt x="143" y="1825"/>
                    </a:lnTo>
                    <a:lnTo>
                      <a:pt x="148" y="1816"/>
                    </a:lnTo>
                    <a:lnTo>
                      <a:pt x="162" y="1811"/>
                    </a:lnTo>
                    <a:lnTo>
                      <a:pt x="174" y="1819"/>
                    </a:lnTo>
                    <a:lnTo>
                      <a:pt x="181" y="1832"/>
                    </a:lnTo>
                    <a:lnTo>
                      <a:pt x="187" y="1834"/>
                    </a:lnTo>
                    <a:lnTo>
                      <a:pt x="181" y="1832"/>
                    </a:lnTo>
                    <a:lnTo>
                      <a:pt x="170" y="1835"/>
                    </a:lnTo>
                    <a:lnTo>
                      <a:pt x="158" y="1835"/>
                    </a:lnTo>
                    <a:lnTo>
                      <a:pt x="151" y="1846"/>
                    </a:lnTo>
                    <a:lnTo>
                      <a:pt x="152" y="1848"/>
                    </a:lnTo>
                    <a:lnTo>
                      <a:pt x="151" y="1849"/>
                    </a:lnTo>
                    <a:lnTo>
                      <a:pt x="161" y="1858"/>
                    </a:lnTo>
                    <a:lnTo>
                      <a:pt x="158" y="1867"/>
                    </a:lnTo>
                    <a:lnTo>
                      <a:pt x="159" y="1870"/>
                    </a:lnTo>
                    <a:lnTo>
                      <a:pt x="158" y="1870"/>
                    </a:lnTo>
                    <a:lnTo>
                      <a:pt x="162" y="1883"/>
                    </a:lnTo>
                    <a:lnTo>
                      <a:pt x="169" y="1886"/>
                    </a:lnTo>
                    <a:lnTo>
                      <a:pt x="170" y="1904"/>
                    </a:lnTo>
                    <a:lnTo>
                      <a:pt x="170" y="1925"/>
                    </a:lnTo>
                    <a:lnTo>
                      <a:pt x="171" y="1925"/>
                    </a:lnTo>
                    <a:lnTo>
                      <a:pt x="171" y="1928"/>
                    </a:lnTo>
                    <a:lnTo>
                      <a:pt x="178" y="1936"/>
                    </a:lnTo>
                    <a:lnTo>
                      <a:pt x="170" y="1934"/>
                    </a:lnTo>
                    <a:lnTo>
                      <a:pt x="158" y="1922"/>
                    </a:lnTo>
                    <a:lnTo>
                      <a:pt x="151" y="1910"/>
                    </a:lnTo>
                    <a:lnTo>
                      <a:pt x="140" y="1905"/>
                    </a:lnTo>
                    <a:lnTo>
                      <a:pt x="143" y="1894"/>
                    </a:lnTo>
                    <a:lnTo>
                      <a:pt x="148" y="1886"/>
                    </a:lnTo>
                    <a:lnTo>
                      <a:pt x="147" y="1883"/>
                    </a:lnTo>
                    <a:lnTo>
                      <a:pt x="147" y="1883"/>
                    </a:lnTo>
                    <a:lnTo>
                      <a:pt x="144" y="1872"/>
                    </a:lnTo>
                    <a:lnTo>
                      <a:pt x="144" y="1870"/>
                    </a:lnTo>
                    <a:lnTo>
                      <a:pt x="144" y="1870"/>
                    </a:lnTo>
                    <a:lnTo>
                      <a:pt x="144" y="1867"/>
                    </a:lnTo>
                    <a:lnTo>
                      <a:pt x="132" y="1867"/>
                    </a:lnTo>
                    <a:lnTo>
                      <a:pt x="124" y="1877"/>
                    </a:lnTo>
                    <a:lnTo>
                      <a:pt x="124" y="1886"/>
                    </a:lnTo>
                    <a:lnTo>
                      <a:pt x="116" y="1910"/>
                    </a:lnTo>
                    <a:lnTo>
                      <a:pt x="117" y="1912"/>
                    </a:lnTo>
                    <a:lnTo>
                      <a:pt x="116" y="1913"/>
                    </a:lnTo>
                    <a:lnTo>
                      <a:pt x="121" y="1920"/>
                    </a:lnTo>
                    <a:lnTo>
                      <a:pt x="121" y="1942"/>
                    </a:lnTo>
                    <a:lnTo>
                      <a:pt x="117" y="1952"/>
                    </a:lnTo>
                    <a:lnTo>
                      <a:pt x="116" y="1962"/>
                    </a:lnTo>
                    <a:lnTo>
                      <a:pt x="116" y="1969"/>
                    </a:lnTo>
                    <a:lnTo>
                      <a:pt x="117" y="1982"/>
                    </a:lnTo>
                    <a:lnTo>
                      <a:pt x="118" y="1983"/>
                    </a:lnTo>
                    <a:lnTo>
                      <a:pt x="118" y="1985"/>
                    </a:lnTo>
                    <a:lnTo>
                      <a:pt x="139" y="2017"/>
                    </a:lnTo>
                    <a:lnTo>
                      <a:pt x="151" y="2027"/>
                    </a:lnTo>
                    <a:lnTo>
                      <a:pt x="174" y="2027"/>
                    </a:lnTo>
                    <a:lnTo>
                      <a:pt x="181" y="2049"/>
                    </a:lnTo>
                    <a:lnTo>
                      <a:pt x="181" y="2072"/>
                    </a:lnTo>
                    <a:lnTo>
                      <a:pt x="177" y="2069"/>
                    </a:lnTo>
                    <a:lnTo>
                      <a:pt x="170" y="2078"/>
                    </a:lnTo>
                    <a:lnTo>
                      <a:pt x="147" y="2089"/>
                    </a:lnTo>
                    <a:lnTo>
                      <a:pt x="147" y="2113"/>
                    </a:lnTo>
                    <a:lnTo>
                      <a:pt x="144" y="2136"/>
                    </a:lnTo>
                    <a:lnTo>
                      <a:pt x="145" y="2137"/>
                    </a:lnTo>
                    <a:lnTo>
                      <a:pt x="144" y="2138"/>
                    </a:lnTo>
                    <a:lnTo>
                      <a:pt x="151" y="2150"/>
                    </a:lnTo>
                    <a:lnTo>
                      <a:pt x="171" y="2170"/>
                    </a:lnTo>
                    <a:lnTo>
                      <a:pt x="174" y="2192"/>
                    </a:lnTo>
                    <a:lnTo>
                      <a:pt x="174" y="2192"/>
                    </a:lnTo>
                    <a:lnTo>
                      <a:pt x="174" y="2194"/>
                    </a:lnTo>
                    <a:lnTo>
                      <a:pt x="185" y="2204"/>
                    </a:lnTo>
                    <a:lnTo>
                      <a:pt x="188" y="2222"/>
                    </a:lnTo>
                    <a:lnTo>
                      <a:pt x="188" y="2222"/>
                    </a:lnTo>
                    <a:lnTo>
                      <a:pt x="188" y="2225"/>
                    </a:lnTo>
                    <a:lnTo>
                      <a:pt x="200" y="2245"/>
                    </a:lnTo>
                    <a:lnTo>
                      <a:pt x="200" y="2256"/>
                    </a:lnTo>
                    <a:lnTo>
                      <a:pt x="201" y="2256"/>
                    </a:lnTo>
                    <a:lnTo>
                      <a:pt x="201" y="2258"/>
                    </a:lnTo>
                    <a:lnTo>
                      <a:pt x="208" y="2270"/>
                    </a:lnTo>
                    <a:lnTo>
                      <a:pt x="222" y="2282"/>
                    </a:lnTo>
                    <a:lnTo>
                      <a:pt x="227" y="2303"/>
                    </a:lnTo>
                    <a:lnTo>
                      <a:pt x="252" y="2324"/>
                    </a:lnTo>
                    <a:lnTo>
                      <a:pt x="253" y="2334"/>
                    </a:lnTo>
                    <a:lnTo>
                      <a:pt x="244" y="2339"/>
                    </a:lnTo>
                    <a:lnTo>
                      <a:pt x="241" y="2351"/>
                    </a:lnTo>
                    <a:lnTo>
                      <a:pt x="242" y="2353"/>
                    </a:lnTo>
                    <a:lnTo>
                      <a:pt x="241" y="2354"/>
                    </a:lnTo>
                    <a:lnTo>
                      <a:pt x="252" y="2365"/>
                    </a:lnTo>
                    <a:lnTo>
                      <a:pt x="264" y="2369"/>
                    </a:lnTo>
                    <a:lnTo>
                      <a:pt x="274" y="2381"/>
                    </a:lnTo>
                    <a:lnTo>
                      <a:pt x="274" y="2390"/>
                    </a:lnTo>
                    <a:lnTo>
                      <a:pt x="260" y="2406"/>
                    </a:lnTo>
                    <a:lnTo>
                      <a:pt x="260" y="2427"/>
                    </a:lnTo>
                    <a:lnTo>
                      <a:pt x="253" y="2438"/>
                    </a:lnTo>
                    <a:lnTo>
                      <a:pt x="254" y="2440"/>
                    </a:lnTo>
                    <a:lnTo>
                      <a:pt x="254" y="2441"/>
                    </a:lnTo>
                    <a:lnTo>
                      <a:pt x="256" y="2451"/>
                    </a:lnTo>
                    <a:lnTo>
                      <a:pt x="248" y="2462"/>
                    </a:lnTo>
                    <a:lnTo>
                      <a:pt x="248" y="2471"/>
                    </a:lnTo>
                    <a:lnTo>
                      <a:pt x="248" y="2471"/>
                    </a:lnTo>
                    <a:lnTo>
                      <a:pt x="248" y="2474"/>
                    </a:lnTo>
                    <a:lnTo>
                      <a:pt x="257" y="2477"/>
                    </a:lnTo>
                    <a:lnTo>
                      <a:pt x="264" y="2488"/>
                    </a:lnTo>
                    <a:lnTo>
                      <a:pt x="275" y="2501"/>
                    </a:lnTo>
                    <a:lnTo>
                      <a:pt x="310" y="2504"/>
                    </a:lnTo>
                    <a:lnTo>
                      <a:pt x="324" y="2511"/>
                    </a:lnTo>
                    <a:lnTo>
                      <a:pt x="336" y="2511"/>
                    </a:lnTo>
                    <a:lnTo>
                      <a:pt x="361" y="2525"/>
                    </a:lnTo>
                    <a:lnTo>
                      <a:pt x="370" y="2532"/>
                    </a:lnTo>
                    <a:lnTo>
                      <a:pt x="396" y="2532"/>
                    </a:lnTo>
                    <a:lnTo>
                      <a:pt x="417" y="2546"/>
                    </a:lnTo>
                    <a:lnTo>
                      <a:pt x="423" y="2559"/>
                    </a:lnTo>
                    <a:lnTo>
                      <a:pt x="437" y="2567"/>
                    </a:lnTo>
                    <a:lnTo>
                      <a:pt x="440" y="2586"/>
                    </a:lnTo>
                    <a:lnTo>
                      <a:pt x="440" y="2586"/>
                    </a:lnTo>
                    <a:lnTo>
                      <a:pt x="440" y="2589"/>
                    </a:lnTo>
                    <a:lnTo>
                      <a:pt x="467" y="2610"/>
                    </a:lnTo>
                    <a:lnTo>
                      <a:pt x="489" y="2621"/>
                    </a:lnTo>
                    <a:lnTo>
                      <a:pt x="539" y="2631"/>
                    </a:lnTo>
                    <a:lnTo>
                      <a:pt x="542" y="2634"/>
                    </a:lnTo>
                    <a:lnTo>
                      <a:pt x="549" y="2655"/>
                    </a:lnTo>
                    <a:lnTo>
                      <a:pt x="552" y="2664"/>
                    </a:lnTo>
                    <a:lnTo>
                      <a:pt x="549" y="2673"/>
                    </a:lnTo>
                    <a:lnTo>
                      <a:pt x="549" y="2685"/>
                    </a:lnTo>
                    <a:lnTo>
                      <a:pt x="549" y="2686"/>
                    </a:lnTo>
                    <a:lnTo>
                      <a:pt x="549" y="2688"/>
                    </a:lnTo>
                    <a:lnTo>
                      <a:pt x="562" y="2693"/>
                    </a:lnTo>
                    <a:lnTo>
                      <a:pt x="569" y="2685"/>
                    </a:lnTo>
                    <a:lnTo>
                      <a:pt x="579" y="2688"/>
                    </a:lnTo>
                    <a:lnTo>
                      <a:pt x="592" y="2693"/>
                    </a:lnTo>
                    <a:lnTo>
                      <a:pt x="606" y="2712"/>
                    </a:lnTo>
                    <a:lnTo>
                      <a:pt x="613" y="2723"/>
                    </a:lnTo>
                    <a:lnTo>
                      <a:pt x="625" y="2733"/>
                    </a:lnTo>
                    <a:lnTo>
                      <a:pt x="665" y="2778"/>
                    </a:lnTo>
                    <a:lnTo>
                      <a:pt x="678" y="2802"/>
                    </a:lnTo>
                    <a:lnTo>
                      <a:pt x="685" y="2825"/>
                    </a:lnTo>
                    <a:lnTo>
                      <a:pt x="688" y="2844"/>
                    </a:lnTo>
                    <a:lnTo>
                      <a:pt x="684" y="2868"/>
                    </a:lnTo>
                    <a:lnTo>
                      <a:pt x="681" y="2888"/>
                    </a:lnTo>
                    <a:lnTo>
                      <a:pt x="681" y="2901"/>
                    </a:lnTo>
                    <a:lnTo>
                      <a:pt x="681" y="2900"/>
                    </a:lnTo>
                    <a:lnTo>
                      <a:pt x="681" y="2904"/>
                    </a:lnTo>
                    <a:lnTo>
                      <a:pt x="685" y="2894"/>
                    </a:lnTo>
                    <a:lnTo>
                      <a:pt x="693" y="2900"/>
                    </a:lnTo>
                    <a:lnTo>
                      <a:pt x="691" y="2911"/>
                    </a:lnTo>
                    <a:lnTo>
                      <a:pt x="693" y="2925"/>
                    </a:lnTo>
                    <a:lnTo>
                      <a:pt x="693" y="2925"/>
                    </a:lnTo>
                    <a:lnTo>
                      <a:pt x="694" y="2928"/>
                    </a:lnTo>
                    <a:lnTo>
                      <a:pt x="701" y="2931"/>
                    </a:lnTo>
                    <a:lnTo>
                      <a:pt x="1073" y="2964"/>
                    </a:lnTo>
                    <a:lnTo>
                      <a:pt x="1054" y="2986"/>
                    </a:lnTo>
                    <a:lnTo>
                      <a:pt x="1052" y="2997"/>
                    </a:lnTo>
                    <a:lnTo>
                      <a:pt x="1087" y="3015"/>
                    </a:lnTo>
                    <a:lnTo>
                      <a:pt x="1403" y="3181"/>
                    </a:lnTo>
                    <a:lnTo>
                      <a:pt x="1607" y="3286"/>
                    </a:lnTo>
                    <a:lnTo>
                      <a:pt x="1846" y="3315"/>
                    </a:lnTo>
                    <a:lnTo>
                      <a:pt x="1925" y="3325"/>
                    </a:lnTo>
                    <a:lnTo>
                      <a:pt x="1929" y="3318"/>
                    </a:lnTo>
                    <a:lnTo>
                      <a:pt x="1925" y="3325"/>
                    </a:lnTo>
                    <a:lnTo>
                      <a:pt x="2050" y="3337"/>
                    </a:lnTo>
                    <a:lnTo>
                      <a:pt x="2061" y="3334"/>
                    </a:lnTo>
                    <a:lnTo>
                      <a:pt x="2068" y="3277"/>
                    </a:lnTo>
                    <a:lnTo>
                      <a:pt x="2073" y="3262"/>
                    </a:lnTo>
                    <a:lnTo>
                      <a:pt x="2332" y="3288"/>
                    </a:lnTo>
                    <a:lnTo>
                      <a:pt x="2340" y="3291"/>
                    </a:lnTo>
                    <a:lnTo>
                      <a:pt x="2346" y="3294"/>
                    </a:lnTo>
                    <a:lnTo>
                      <a:pt x="2351" y="3294"/>
                    </a:lnTo>
                    <a:lnTo>
                      <a:pt x="2352" y="3295"/>
                    </a:lnTo>
                    <a:lnTo>
                      <a:pt x="2362" y="3304"/>
                    </a:lnTo>
                    <a:lnTo>
                      <a:pt x="2369" y="3315"/>
                    </a:lnTo>
                    <a:lnTo>
                      <a:pt x="2373" y="3325"/>
                    </a:lnTo>
                    <a:lnTo>
                      <a:pt x="2381" y="3345"/>
                    </a:lnTo>
                    <a:lnTo>
                      <a:pt x="2396" y="3355"/>
                    </a:lnTo>
                    <a:lnTo>
                      <a:pt x="2418" y="3366"/>
                    </a:lnTo>
                    <a:lnTo>
                      <a:pt x="2429" y="3376"/>
                    </a:lnTo>
                    <a:lnTo>
                      <a:pt x="2455" y="3406"/>
                    </a:lnTo>
                    <a:lnTo>
                      <a:pt x="2478" y="3427"/>
                    </a:lnTo>
                    <a:lnTo>
                      <a:pt x="2482" y="3438"/>
                    </a:lnTo>
                    <a:lnTo>
                      <a:pt x="2505" y="3460"/>
                    </a:lnTo>
                    <a:lnTo>
                      <a:pt x="2517" y="3468"/>
                    </a:lnTo>
                    <a:lnTo>
                      <a:pt x="2528" y="3472"/>
                    </a:lnTo>
                    <a:lnTo>
                      <a:pt x="2550" y="3492"/>
                    </a:lnTo>
                    <a:lnTo>
                      <a:pt x="2565" y="3499"/>
                    </a:lnTo>
                    <a:lnTo>
                      <a:pt x="2566" y="3508"/>
                    </a:lnTo>
                    <a:lnTo>
                      <a:pt x="2577" y="3513"/>
                    </a:lnTo>
                    <a:lnTo>
                      <a:pt x="2580" y="3526"/>
                    </a:lnTo>
                    <a:lnTo>
                      <a:pt x="2584" y="3547"/>
                    </a:lnTo>
                    <a:lnTo>
                      <a:pt x="2591" y="3553"/>
                    </a:lnTo>
                    <a:lnTo>
                      <a:pt x="2600" y="3574"/>
                    </a:lnTo>
                    <a:lnTo>
                      <a:pt x="2607" y="3584"/>
                    </a:lnTo>
                    <a:lnTo>
                      <a:pt x="2607" y="3595"/>
                    </a:lnTo>
                    <a:lnTo>
                      <a:pt x="2603" y="3607"/>
                    </a:lnTo>
                    <a:lnTo>
                      <a:pt x="2603" y="3628"/>
                    </a:lnTo>
                    <a:lnTo>
                      <a:pt x="2630" y="3683"/>
                    </a:lnTo>
                    <a:lnTo>
                      <a:pt x="2647" y="3697"/>
                    </a:lnTo>
                    <a:lnTo>
                      <a:pt x="2660" y="3703"/>
                    </a:lnTo>
                    <a:lnTo>
                      <a:pt x="2670" y="3710"/>
                    </a:lnTo>
                    <a:lnTo>
                      <a:pt x="2679" y="3721"/>
                    </a:lnTo>
                    <a:lnTo>
                      <a:pt x="2705" y="3742"/>
                    </a:lnTo>
                    <a:lnTo>
                      <a:pt x="2716" y="3748"/>
                    </a:lnTo>
                    <a:lnTo>
                      <a:pt x="2742" y="3751"/>
                    </a:lnTo>
                    <a:lnTo>
                      <a:pt x="2749" y="3762"/>
                    </a:lnTo>
                    <a:lnTo>
                      <a:pt x="2783" y="3778"/>
                    </a:lnTo>
                    <a:lnTo>
                      <a:pt x="2792" y="3790"/>
                    </a:lnTo>
                    <a:lnTo>
                      <a:pt x="2806" y="3799"/>
                    </a:lnTo>
                    <a:lnTo>
                      <a:pt x="2815" y="3799"/>
                    </a:lnTo>
                    <a:lnTo>
                      <a:pt x="2815" y="3802"/>
                    </a:lnTo>
                    <a:lnTo>
                      <a:pt x="2829" y="3806"/>
                    </a:lnTo>
                    <a:lnTo>
                      <a:pt x="2848" y="3806"/>
                    </a:lnTo>
                    <a:lnTo>
                      <a:pt x="2851" y="3796"/>
                    </a:lnTo>
                    <a:lnTo>
                      <a:pt x="2866" y="3788"/>
                    </a:lnTo>
                    <a:lnTo>
                      <a:pt x="2871" y="3778"/>
                    </a:lnTo>
                    <a:lnTo>
                      <a:pt x="2885" y="3775"/>
                    </a:lnTo>
                    <a:lnTo>
                      <a:pt x="2888" y="3762"/>
                    </a:lnTo>
                    <a:lnTo>
                      <a:pt x="2892" y="3751"/>
                    </a:lnTo>
                    <a:lnTo>
                      <a:pt x="2897" y="3748"/>
                    </a:lnTo>
                    <a:lnTo>
                      <a:pt x="2918" y="3703"/>
                    </a:lnTo>
                    <a:lnTo>
                      <a:pt x="2927" y="3687"/>
                    </a:lnTo>
                    <a:lnTo>
                      <a:pt x="2934" y="3686"/>
                    </a:lnTo>
                    <a:lnTo>
                      <a:pt x="2945" y="3683"/>
                    </a:lnTo>
                    <a:lnTo>
                      <a:pt x="2957" y="3676"/>
                    </a:lnTo>
                    <a:lnTo>
                      <a:pt x="2971" y="3679"/>
                    </a:lnTo>
                    <a:lnTo>
                      <a:pt x="2980" y="3676"/>
                    </a:lnTo>
                    <a:lnTo>
                      <a:pt x="2987" y="3663"/>
                    </a:lnTo>
                    <a:lnTo>
                      <a:pt x="3001" y="3663"/>
                    </a:lnTo>
                    <a:lnTo>
                      <a:pt x="3020" y="3676"/>
                    </a:lnTo>
                    <a:lnTo>
                      <a:pt x="3035" y="3679"/>
                    </a:lnTo>
                    <a:lnTo>
                      <a:pt x="3047" y="3676"/>
                    </a:lnTo>
                    <a:lnTo>
                      <a:pt x="3057" y="3679"/>
                    </a:lnTo>
                    <a:lnTo>
                      <a:pt x="3070" y="3679"/>
                    </a:lnTo>
                    <a:lnTo>
                      <a:pt x="3103" y="3687"/>
                    </a:lnTo>
                    <a:lnTo>
                      <a:pt x="3117" y="3679"/>
                    </a:lnTo>
                    <a:lnTo>
                      <a:pt x="3126" y="3686"/>
                    </a:lnTo>
                    <a:lnTo>
                      <a:pt x="3140" y="3691"/>
                    </a:lnTo>
                    <a:lnTo>
                      <a:pt x="3144" y="3703"/>
                    </a:lnTo>
                    <a:lnTo>
                      <a:pt x="3153" y="3713"/>
                    </a:lnTo>
                    <a:lnTo>
                      <a:pt x="3156" y="3721"/>
                    </a:lnTo>
                    <a:lnTo>
                      <a:pt x="3167" y="3718"/>
                    </a:lnTo>
                    <a:lnTo>
                      <a:pt x="3172" y="3731"/>
                    </a:lnTo>
                    <a:lnTo>
                      <a:pt x="3182" y="3739"/>
                    </a:lnTo>
                    <a:lnTo>
                      <a:pt x="3197" y="3745"/>
                    </a:lnTo>
                    <a:lnTo>
                      <a:pt x="3197" y="3755"/>
                    </a:lnTo>
                    <a:lnTo>
                      <a:pt x="3232" y="3778"/>
                    </a:lnTo>
                    <a:lnTo>
                      <a:pt x="3246" y="3799"/>
                    </a:lnTo>
                    <a:lnTo>
                      <a:pt x="3255" y="3812"/>
                    </a:lnTo>
                    <a:lnTo>
                      <a:pt x="3262" y="3838"/>
                    </a:lnTo>
                    <a:lnTo>
                      <a:pt x="3276" y="3863"/>
                    </a:lnTo>
                    <a:lnTo>
                      <a:pt x="3283" y="3874"/>
                    </a:lnTo>
                    <a:lnTo>
                      <a:pt x="3283" y="3878"/>
                    </a:lnTo>
                    <a:lnTo>
                      <a:pt x="3288" y="3887"/>
                    </a:lnTo>
                    <a:lnTo>
                      <a:pt x="3295" y="3898"/>
                    </a:lnTo>
                    <a:lnTo>
                      <a:pt x="3306" y="3911"/>
                    </a:lnTo>
                    <a:lnTo>
                      <a:pt x="3302" y="3913"/>
                    </a:lnTo>
                    <a:lnTo>
                      <a:pt x="3309" y="3935"/>
                    </a:lnTo>
                    <a:lnTo>
                      <a:pt x="3318" y="3959"/>
                    </a:lnTo>
                    <a:lnTo>
                      <a:pt x="3332" y="3967"/>
                    </a:lnTo>
                    <a:lnTo>
                      <a:pt x="3344" y="3970"/>
                    </a:lnTo>
                    <a:lnTo>
                      <a:pt x="3355" y="3986"/>
                    </a:lnTo>
                    <a:lnTo>
                      <a:pt x="3359" y="3997"/>
                    </a:lnTo>
                    <a:lnTo>
                      <a:pt x="3367" y="4004"/>
                    </a:lnTo>
                    <a:lnTo>
                      <a:pt x="3378" y="4015"/>
                    </a:lnTo>
                    <a:lnTo>
                      <a:pt x="3381" y="4028"/>
                    </a:lnTo>
                    <a:lnTo>
                      <a:pt x="3404" y="4058"/>
                    </a:lnTo>
                    <a:lnTo>
                      <a:pt x="3424" y="4061"/>
                    </a:lnTo>
                    <a:lnTo>
                      <a:pt x="3434" y="4069"/>
                    </a:lnTo>
                    <a:lnTo>
                      <a:pt x="3438" y="4076"/>
                    </a:lnTo>
                    <a:lnTo>
                      <a:pt x="3438" y="4088"/>
                    </a:lnTo>
                    <a:lnTo>
                      <a:pt x="3441" y="4096"/>
                    </a:lnTo>
                    <a:lnTo>
                      <a:pt x="3441" y="4109"/>
                    </a:lnTo>
                    <a:lnTo>
                      <a:pt x="3434" y="4120"/>
                    </a:lnTo>
                    <a:lnTo>
                      <a:pt x="3447" y="4130"/>
                    </a:lnTo>
                    <a:lnTo>
                      <a:pt x="3447" y="4138"/>
                    </a:lnTo>
                    <a:lnTo>
                      <a:pt x="3445" y="4151"/>
                    </a:lnTo>
                    <a:lnTo>
                      <a:pt x="3447" y="4162"/>
                    </a:lnTo>
                    <a:lnTo>
                      <a:pt x="3457" y="4172"/>
                    </a:lnTo>
                    <a:lnTo>
                      <a:pt x="3468" y="4192"/>
                    </a:lnTo>
                    <a:lnTo>
                      <a:pt x="3476" y="4205"/>
                    </a:lnTo>
                    <a:lnTo>
                      <a:pt x="3487" y="4229"/>
                    </a:lnTo>
                    <a:lnTo>
                      <a:pt x="3491" y="4250"/>
                    </a:lnTo>
                    <a:lnTo>
                      <a:pt x="3503" y="4263"/>
                    </a:lnTo>
                    <a:lnTo>
                      <a:pt x="3501" y="4274"/>
                    </a:lnTo>
                    <a:lnTo>
                      <a:pt x="3506" y="4277"/>
                    </a:lnTo>
                    <a:lnTo>
                      <a:pt x="3533" y="4277"/>
                    </a:lnTo>
                    <a:lnTo>
                      <a:pt x="3543" y="4283"/>
                    </a:lnTo>
                    <a:lnTo>
                      <a:pt x="3550" y="4283"/>
                    </a:lnTo>
                    <a:lnTo>
                      <a:pt x="3563" y="4288"/>
                    </a:lnTo>
                    <a:lnTo>
                      <a:pt x="3570" y="4301"/>
                    </a:lnTo>
                    <a:lnTo>
                      <a:pt x="3580" y="4304"/>
                    </a:lnTo>
                    <a:lnTo>
                      <a:pt x="3589" y="4301"/>
                    </a:lnTo>
                    <a:lnTo>
                      <a:pt x="3603" y="4307"/>
                    </a:lnTo>
                    <a:lnTo>
                      <a:pt x="3616" y="4311"/>
                    </a:lnTo>
                    <a:lnTo>
                      <a:pt x="3640" y="4328"/>
                    </a:lnTo>
                    <a:lnTo>
                      <a:pt x="3649" y="4335"/>
                    </a:lnTo>
                    <a:lnTo>
                      <a:pt x="3698" y="4338"/>
                    </a:lnTo>
                    <a:lnTo>
                      <a:pt x="3725" y="4338"/>
                    </a:lnTo>
                    <a:lnTo>
                      <a:pt x="3739" y="4339"/>
                    </a:lnTo>
                    <a:lnTo>
                      <a:pt x="3749" y="4343"/>
                    </a:lnTo>
                    <a:lnTo>
                      <a:pt x="3772" y="4363"/>
                    </a:lnTo>
                    <a:lnTo>
                      <a:pt x="3776" y="4363"/>
                    </a:lnTo>
                    <a:lnTo>
                      <a:pt x="3788" y="4373"/>
                    </a:lnTo>
                    <a:lnTo>
                      <a:pt x="3802" y="4373"/>
                    </a:lnTo>
                    <a:lnTo>
                      <a:pt x="3802" y="4362"/>
                    </a:lnTo>
                    <a:lnTo>
                      <a:pt x="3832" y="4355"/>
                    </a:lnTo>
                    <a:lnTo>
                      <a:pt x="3834" y="4352"/>
                    </a:lnTo>
                    <a:lnTo>
                      <a:pt x="3834" y="4339"/>
                    </a:lnTo>
                    <a:lnTo>
                      <a:pt x="3822" y="4352"/>
                    </a:lnTo>
                    <a:lnTo>
                      <a:pt x="3825" y="4339"/>
                    </a:lnTo>
                    <a:lnTo>
                      <a:pt x="3814" y="4352"/>
                    </a:lnTo>
                    <a:lnTo>
                      <a:pt x="3806" y="4338"/>
                    </a:lnTo>
                    <a:lnTo>
                      <a:pt x="3818" y="4338"/>
                    </a:lnTo>
                    <a:lnTo>
                      <a:pt x="3807" y="4325"/>
                    </a:lnTo>
                    <a:lnTo>
                      <a:pt x="3806" y="4304"/>
                    </a:lnTo>
                    <a:lnTo>
                      <a:pt x="3785" y="4264"/>
                    </a:lnTo>
                    <a:lnTo>
                      <a:pt x="3788" y="4256"/>
                    </a:lnTo>
                    <a:lnTo>
                      <a:pt x="3778" y="4216"/>
                    </a:lnTo>
                    <a:lnTo>
                      <a:pt x="3765" y="4205"/>
                    </a:lnTo>
                    <a:lnTo>
                      <a:pt x="3765" y="4196"/>
                    </a:lnTo>
                    <a:lnTo>
                      <a:pt x="3778" y="4199"/>
                    </a:lnTo>
                    <a:lnTo>
                      <a:pt x="3765" y="4188"/>
                    </a:lnTo>
                    <a:lnTo>
                      <a:pt x="3765" y="4175"/>
                    </a:lnTo>
                    <a:lnTo>
                      <a:pt x="3778" y="4175"/>
                    </a:lnTo>
                    <a:lnTo>
                      <a:pt x="3778" y="4162"/>
                    </a:lnTo>
                    <a:lnTo>
                      <a:pt x="3785" y="4154"/>
                    </a:lnTo>
                    <a:lnTo>
                      <a:pt x="3785" y="4141"/>
                    </a:lnTo>
                    <a:lnTo>
                      <a:pt x="3788" y="4130"/>
                    </a:lnTo>
                    <a:lnTo>
                      <a:pt x="3765" y="4136"/>
                    </a:lnTo>
                    <a:lnTo>
                      <a:pt x="3742" y="4130"/>
                    </a:lnTo>
                    <a:lnTo>
                      <a:pt x="3742" y="4117"/>
                    </a:lnTo>
                    <a:lnTo>
                      <a:pt x="3735" y="4112"/>
                    </a:lnTo>
                    <a:lnTo>
                      <a:pt x="3728" y="4100"/>
                    </a:lnTo>
                    <a:lnTo>
                      <a:pt x="3742" y="4109"/>
                    </a:lnTo>
                    <a:lnTo>
                      <a:pt x="3751" y="4117"/>
                    </a:lnTo>
                    <a:lnTo>
                      <a:pt x="3762" y="4117"/>
                    </a:lnTo>
                    <a:lnTo>
                      <a:pt x="3772" y="4114"/>
                    </a:lnTo>
                    <a:lnTo>
                      <a:pt x="3781" y="4117"/>
                    </a:lnTo>
                    <a:lnTo>
                      <a:pt x="3772" y="4127"/>
                    </a:lnTo>
                    <a:lnTo>
                      <a:pt x="3788" y="4120"/>
                    </a:lnTo>
                    <a:lnTo>
                      <a:pt x="3811" y="4066"/>
                    </a:lnTo>
                    <a:lnTo>
                      <a:pt x="3807" y="4055"/>
                    </a:lnTo>
                    <a:lnTo>
                      <a:pt x="3806" y="4052"/>
                    </a:lnTo>
                    <a:lnTo>
                      <a:pt x="3795" y="4042"/>
                    </a:lnTo>
                    <a:lnTo>
                      <a:pt x="3795" y="4034"/>
                    </a:lnTo>
                    <a:lnTo>
                      <a:pt x="3781" y="4037"/>
                    </a:lnTo>
                    <a:lnTo>
                      <a:pt x="3776" y="4034"/>
                    </a:lnTo>
                    <a:lnTo>
                      <a:pt x="3788" y="4028"/>
                    </a:lnTo>
                    <a:lnTo>
                      <a:pt x="3814" y="4028"/>
                    </a:lnTo>
                    <a:lnTo>
                      <a:pt x="3825" y="4037"/>
                    </a:lnTo>
                    <a:lnTo>
                      <a:pt x="3848" y="4007"/>
                    </a:lnTo>
                    <a:lnTo>
                      <a:pt x="3855" y="3997"/>
                    </a:lnTo>
                    <a:lnTo>
                      <a:pt x="3855" y="3986"/>
                    </a:lnTo>
                    <a:lnTo>
                      <a:pt x="3844" y="3994"/>
                    </a:lnTo>
                    <a:lnTo>
                      <a:pt x="3837" y="4004"/>
                    </a:lnTo>
                    <a:lnTo>
                      <a:pt x="3829" y="3994"/>
                    </a:lnTo>
                    <a:lnTo>
                      <a:pt x="3834" y="3986"/>
                    </a:lnTo>
                    <a:lnTo>
                      <a:pt x="3832" y="3980"/>
                    </a:lnTo>
                    <a:lnTo>
                      <a:pt x="3844" y="3980"/>
                    </a:lnTo>
                    <a:lnTo>
                      <a:pt x="3855" y="3973"/>
                    </a:lnTo>
                    <a:lnTo>
                      <a:pt x="3858" y="3983"/>
                    </a:lnTo>
                    <a:lnTo>
                      <a:pt x="3871" y="3973"/>
                    </a:lnTo>
                    <a:lnTo>
                      <a:pt x="3874" y="3962"/>
                    </a:lnTo>
                    <a:lnTo>
                      <a:pt x="3874" y="3973"/>
                    </a:lnTo>
                    <a:lnTo>
                      <a:pt x="3871" y="3983"/>
                    </a:lnTo>
                    <a:lnTo>
                      <a:pt x="3881" y="3980"/>
                    </a:lnTo>
                    <a:lnTo>
                      <a:pt x="3894" y="3964"/>
                    </a:lnTo>
                    <a:lnTo>
                      <a:pt x="3894" y="3953"/>
                    </a:lnTo>
                    <a:lnTo>
                      <a:pt x="3890" y="3940"/>
                    </a:lnTo>
                    <a:lnTo>
                      <a:pt x="3894" y="3929"/>
                    </a:lnTo>
                    <a:lnTo>
                      <a:pt x="3894" y="3925"/>
                    </a:lnTo>
                    <a:lnTo>
                      <a:pt x="3911" y="3946"/>
                    </a:lnTo>
                    <a:lnTo>
                      <a:pt x="3920" y="3949"/>
                    </a:lnTo>
                    <a:lnTo>
                      <a:pt x="3957" y="3932"/>
                    </a:lnTo>
                    <a:lnTo>
                      <a:pt x="3961" y="3929"/>
                    </a:lnTo>
                    <a:lnTo>
                      <a:pt x="3947" y="3922"/>
                    </a:lnTo>
                    <a:lnTo>
                      <a:pt x="3934" y="3925"/>
                    </a:lnTo>
                    <a:lnTo>
                      <a:pt x="3943" y="3913"/>
                    </a:lnTo>
                    <a:lnTo>
                      <a:pt x="3931" y="3908"/>
                    </a:lnTo>
                    <a:lnTo>
                      <a:pt x="3917" y="3887"/>
                    </a:lnTo>
                    <a:lnTo>
                      <a:pt x="3931" y="3884"/>
                    </a:lnTo>
                    <a:lnTo>
                      <a:pt x="3934" y="3892"/>
                    </a:lnTo>
                    <a:lnTo>
                      <a:pt x="3950" y="3905"/>
                    </a:lnTo>
                    <a:lnTo>
                      <a:pt x="3964" y="3902"/>
                    </a:lnTo>
                    <a:lnTo>
                      <a:pt x="3954" y="3881"/>
                    </a:lnTo>
                    <a:lnTo>
                      <a:pt x="3954" y="3878"/>
                    </a:lnTo>
                    <a:lnTo>
                      <a:pt x="3964" y="3889"/>
                    </a:lnTo>
                    <a:lnTo>
                      <a:pt x="3973" y="3895"/>
                    </a:lnTo>
                    <a:lnTo>
                      <a:pt x="3987" y="3889"/>
                    </a:lnTo>
                    <a:lnTo>
                      <a:pt x="3991" y="3898"/>
                    </a:lnTo>
                    <a:lnTo>
                      <a:pt x="4003" y="3898"/>
                    </a:lnTo>
                    <a:lnTo>
                      <a:pt x="3998" y="3905"/>
                    </a:lnTo>
                    <a:lnTo>
                      <a:pt x="4020" y="3895"/>
                    </a:lnTo>
                    <a:lnTo>
                      <a:pt x="4017" y="3908"/>
                    </a:lnTo>
                    <a:lnTo>
                      <a:pt x="3994" y="3919"/>
                    </a:lnTo>
                    <a:lnTo>
                      <a:pt x="3991" y="3922"/>
                    </a:lnTo>
                    <a:lnTo>
                      <a:pt x="4026" y="3905"/>
                    </a:lnTo>
                    <a:lnTo>
                      <a:pt x="4052" y="3895"/>
                    </a:lnTo>
                    <a:lnTo>
                      <a:pt x="4066" y="3887"/>
                    </a:lnTo>
                    <a:lnTo>
                      <a:pt x="4052" y="3889"/>
                    </a:lnTo>
                    <a:lnTo>
                      <a:pt x="4040" y="3895"/>
                    </a:lnTo>
                    <a:lnTo>
                      <a:pt x="4040" y="3887"/>
                    </a:lnTo>
                    <a:lnTo>
                      <a:pt x="4063" y="3878"/>
                    </a:lnTo>
                    <a:lnTo>
                      <a:pt x="4086" y="3878"/>
                    </a:lnTo>
                    <a:lnTo>
                      <a:pt x="4108" y="3863"/>
                    </a:lnTo>
                    <a:lnTo>
                      <a:pt x="4130" y="3854"/>
                    </a:lnTo>
                    <a:lnTo>
                      <a:pt x="4138" y="3847"/>
                    </a:lnTo>
                    <a:lnTo>
                      <a:pt x="4163" y="3826"/>
                    </a:lnTo>
                    <a:lnTo>
                      <a:pt x="4165" y="3806"/>
                    </a:lnTo>
                    <a:lnTo>
                      <a:pt x="4186" y="3793"/>
                    </a:lnTo>
                    <a:lnTo>
                      <a:pt x="4191" y="3785"/>
                    </a:lnTo>
                    <a:lnTo>
                      <a:pt x="4205" y="3778"/>
                    </a:lnTo>
                    <a:lnTo>
                      <a:pt x="4212" y="3762"/>
                    </a:lnTo>
                    <a:lnTo>
                      <a:pt x="4198" y="3761"/>
                    </a:lnTo>
                    <a:lnTo>
                      <a:pt x="4198" y="3745"/>
                    </a:lnTo>
                    <a:lnTo>
                      <a:pt x="4186" y="3737"/>
                    </a:lnTo>
                    <a:lnTo>
                      <a:pt x="4189" y="3724"/>
                    </a:lnTo>
                    <a:lnTo>
                      <a:pt x="4182" y="3713"/>
                    </a:lnTo>
                    <a:lnTo>
                      <a:pt x="4189" y="3710"/>
                    </a:lnTo>
                    <a:lnTo>
                      <a:pt x="4205" y="3718"/>
                    </a:lnTo>
                    <a:lnTo>
                      <a:pt x="4212" y="3707"/>
                    </a:lnTo>
                    <a:lnTo>
                      <a:pt x="4221" y="3700"/>
                    </a:lnTo>
                    <a:lnTo>
                      <a:pt x="4235" y="3700"/>
                    </a:lnTo>
                    <a:lnTo>
                      <a:pt x="4235" y="3718"/>
                    </a:lnTo>
                    <a:lnTo>
                      <a:pt x="4225" y="3742"/>
                    </a:lnTo>
                    <a:lnTo>
                      <a:pt x="4251" y="3734"/>
                    </a:lnTo>
                    <a:lnTo>
                      <a:pt x="4274" y="3734"/>
                    </a:lnTo>
                    <a:lnTo>
                      <a:pt x="4272" y="3739"/>
                    </a:lnTo>
                    <a:lnTo>
                      <a:pt x="4258" y="3739"/>
                    </a:lnTo>
                    <a:lnTo>
                      <a:pt x="4232" y="3758"/>
                    </a:lnTo>
                    <a:lnTo>
                      <a:pt x="4225" y="3769"/>
                    </a:lnTo>
                    <a:lnTo>
                      <a:pt x="4228" y="3769"/>
                    </a:lnTo>
                    <a:lnTo>
                      <a:pt x="4242" y="3758"/>
                    </a:lnTo>
                    <a:lnTo>
                      <a:pt x="4255" y="3751"/>
                    </a:lnTo>
                    <a:lnTo>
                      <a:pt x="4265" y="3745"/>
                    </a:lnTo>
                    <a:lnTo>
                      <a:pt x="4300" y="3731"/>
                    </a:lnTo>
                    <a:lnTo>
                      <a:pt x="4341" y="3713"/>
                    </a:lnTo>
                    <a:lnTo>
                      <a:pt x="4378" y="3710"/>
                    </a:lnTo>
                    <a:lnTo>
                      <a:pt x="4357" y="3687"/>
                    </a:lnTo>
                    <a:lnTo>
                      <a:pt x="4374" y="3663"/>
                    </a:lnTo>
                    <a:lnTo>
                      <a:pt x="4383" y="3655"/>
                    </a:lnTo>
                    <a:lnTo>
                      <a:pt x="4384" y="3655"/>
                    </a:lnTo>
                    <a:lnTo>
                      <a:pt x="4383" y="3655"/>
                    </a:lnTo>
                    <a:lnTo>
                      <a:pt x="4387" y="3667"/>
                    </a:lnTo>
                    <a:lnTo>
                      <a:pt x="4383" y="3679"/>
                    </a:lnTo>
                    <a:lnTo>
                      <a:pt x="4374" y="3686"/>
                    </a:lnTo>
                    <a:lnTo>
                      <a:pt x="4371" y="3697"/>
                    </a:lnTo>
                    <a:lnTo>
                      <a:pt x="4383" y="3707"/>
                    </a:lnTo>
                    <a:lnTo>
                      <a:pt x="4394" y="3697"/>
                    </a:lnTo>
                    <a:lnTo>
                      <a:pt x="4454" y="3691"/>
                    </a:lnTo>
                    <a:lnTo>
                      <a:pt x="4457" y="3686"/>
                    </a:lnTo>
                    <a:lnTo>
                      <a:pt x="4443" y="3679"/>
                    </a:lnTo>
                    <a:lnTo>
                      <a:pt x="4457" y="3670"/>
                    </a:lnTo>
                    <a:lnTo>
                      <a:pt x="4461" y="3643"/>
                    </a:lnTo>
                    <a:lnTo>
                      <a:pt x="4469" y="3652"/>
                    </a:lnTo>
                    <a:lnTo>
                      <a:pt x="4473" y="3663"/>
                    </a:lnTo>
                    <a:lnTo>
                      <a:pt x="4473" y="3673"/>
                    </a:lnTo>
                    <a:lnTo>
                      <a:pt x="4464" y="3679"/>
                    </a:lnTo>
                    <a:lnTo>
                      <a:pt x="4461" y="3686"/>
                    </a:lnTo>
                    <a:lnTo>
                      <a:pt x="4469" y="3687"/>
                    </a:lnTo>
                    <a:lnTo>
                      <a:pt x="4483" y="3691"/>
                    </a:lnTo>
                    <a:lnTo>
                      <a:pt x="4506" y="3694"/>
                    </a:lnTo>
                    <a:lnTo>
                      <a:pt x="4533" y="3703"/>
                    </a:lnTo>
                    <a:lnTo>
                      <a:pt x="4547" y="3710"/>
                    </a:lnTo>
                    <a:lnTo>
                      <a:pt x="4566" y="3718"/>
                    </a:lnTo>
                    <a:lnTo>
                      <a:pt x="4626" y="3724"/>
                    </a:lnTo>
                    <a:lnTo>
                      <a:pt x="4638" y="3724"/>
                    </a:lnTo>
                    <a:lnTo>
                      <a:pt x="4656" y="3715"/>
                    </a:lnTo>
                    <a:lnTo>
                      <a:pt x="4668" y="3715"/>
                    </a:lnTo>
                    <a:lnTo>
                      <a:pt x="4658" y="3700"/>
                    </a:lnTo>
                    <a:lnTo>
                      <a:pt x="4649" y="3691"/>
                    </a:lnTo>
                    <a:lnTo>
                      <a:pt x="4661" y="3687"/>
                    </a:lnTo>
                    <a:lnTo>
                      <a:pt x="4665" y="3686"/>
                    </a:lnTo>
                    <a:lnTo>
                      <a:pt x="4679" y="3679"/>
                    </a:lnTo>
                    <a:lnTo>
                      <a:pt x="4702" y="3673"/>
                    </a:lnTo>
                    <a:lnTo>
                      <a:pt x="4702" y="3686"/>
                    </a:lnTo>
                    <a:lnTo>
                      <a:pt x="4702" y="3691"/>
                    </a:lnTo>
                    <a:lnTo>
                      <a:pt x="4712" y="3687"/>
                    </a:lnTo>
                    <a:lnTo>
                      <a:pt x="4739" y="3686"/>
                    </a:lnTo>
                    <a:lnTo>
                      <a:pt x="4740" y="3697"/>
                    </a:lnTo>
                    <a:lnTo>
                      <a:pt x="4751" y="3703"/>
                    </a:lnTo>
                    <a:lnTo>
                      <a:pt x="4758" y="3718"/>
                    </a:lnTo>
                    <a:lnTo>
                      <a:pt x="4770" y="3718"/>
                    </a:lnTo>
                    <a:lnTo>
                      <a:pt x="4795" y="3724"/>
                    </a:lnTo>
                    <a:lnTo>
                      <a:pt x="4800" y="3715"/>
                    </a:lnTo>
                    <a:lnTo>
                      <a:pt x="4804" y="3713"/>
                    </a:lnTo>
                    <a:lnTo>
                      <a:pt x="4804" y="3707"/>
                    </a:lnTo>
                    <a:lnTo>
                      <a:pt x="4807" y="3715"/>
                    </a:lnTo>
                    <a:lnTo>
                      <a:pt x="4804" y="3718"/>
                    </a:lnTo>
                    <a:lnTo>
                      <a:pt x="4804" y="3727"/>
                    </a:lnTo>
                    <a:lnTo>
                      <a:pt x="4811" y="3739"/>
                    </a:lnTo>
                    <a:lnTo>
                      <a:pt x="4823" y="3745"/>
                    </a:lnTo>
                    <a:lnTo>
                      <a:pt x="4830" y="3758"/>
                    </a:lnTo>
                    <a:lnTo>
                      <a:pt x="4827" y="3769"/>
                    </a:lnTo>
                    <a:lnTo>
                      <a:pt x="4834" y="3775"/>
                    </a:lnTo>
                    <a:lnTo>
                      <a:pt x="4848" y="3769"/>
                    </a:lnTo>
                    <a:lnTo>
                      <a:pt x="4871" y="3785"/>
                    </a:lnTo>
                    <a:lnTo>
                      <a:pt x="4883" y="3778"/>
                    </a:lnTo>
                    <a:lnTo>
                      <a:pt x="4887" y="3778"/>
                    </a:lnTo>
                    <a:lnTo>
                      <a:pt x="4901" y="3785"/>
                    </a:lnTo>
                    <a:lnTo>
                      <a:pt x="4909" y="3778"/>
                    </a:lnTo>
                    <a:lnTo>
                      <a:pt x="4909" y="3762"/>
                    </a:lnTo>
                    <a:lnTo>
                      <a:pt x="4913" y="3751"/>
                    </a:lnTo>
                    <a:lnTo>
                      <a:pt x="4927" y="3751"/>
                    </a:lnTo>
                    <a:lnTo>
                      <a:pt x="4936" y="3748"/>
                    </a:lnTo>
                    <a:lnTo>
                      <a:pt x="4943" y="3745"/>
                    </a:lnTo>
                    <a:lnTo>
                      <a:pt x="4950" y="3758"/>
                    </a:lnTo>
                    <a:lnTo>
                      <a:pt x="4961" y="3751"/>
                    </a:lnTo>
                    <a:lnTo>
                      <a:pt x="4973" y="3758"/>
                    </a:lnTo>
                    <a:lnTo>
                      <a:pt x="4973" y="3772"/>
                    </a:lnTo>
                    <a:lnTo>
                      <a:pt x="4976" y="3785"/>
                    </a:lnTo>
                    <a:lnTo>
                      <a:pt x="4989" y="3778"/>
                    </a:lnTo>
                    <a:lnTo>
                      <a:pt x="4999" y="3769"/>
                    </a:lnTo>
                    <a:lnTo>
                      <a:pt x="5006" y="3761"/>
                    </a:lnTo>
                    <a:lnTo>
                      <a:pt x="4996" y="3748"/>
                    </a:lnTo>
                    <a:lnTo>
                      <a:pt x="5010" y="3745"/>
                    </a:lnTo>
                    <a:lnTo>
                      <a:pt x="5006" y="3724"/>
                    </a:lnTo>
                    <a:lnTo>
                      <a:pt x="4980" y="3713"/>
                    </a:lnTo>
                    <a:lnTo>
                      <a:pt x="4980" y="3703"/>
                    </a:lnTo>
                    <a:lnTo>
                      <a:pt x="4980" y="3700"/>
                    </a:lnTo>
                    <a:lnTo>
                      <a:pt x="5022" y="3718"/>
                    </a:lnTo>
                    <a:lnTo>
                      <a:pt x="5036" y="3718"/>
                    </a:lnTo>
                    <a:lnTo>
                      <a:pt x="5045" y="3724"/>
                    </a:lnTo>
                    <a:lnTo>
                      <a:pt x="5052" y="3727"/>
                    </a:lnTo>
                    <a:lnTo>
                      <a:pt x="5045" y="3739"/>
                    </a:lnTo>
                    <a:lnTo>
                      <a:pt x="5056" y="3739"/>
                    </a:lnTo>
                    <a:lnTo>
                      <a:pt x="5070" y="3737"/>
                    </a:lnTo>
                    <a:lnTo>
                      <a:pt x="5075" y="3748"/>
                    </a:lnTo>
                    <a:lnTo>
                      <a:pt x="5093" y="3751"/>
                    </a:lnTo>
                    <a:lnTo>
                      <a:pt x="5101" y="3748"/>
                    </a:lnTo>
                    <a:lnTo>
                      <a:pt x="5105" y="3758"/>
                    </a:lnTo>
                    <a:lnTo>
                      <a:pt x="5115" y="3769"/>
                    </a:lnTo>
                    <a:lnTo>
                      <a:pt x="5126" y="3772"/>
                    </a:lnTo>
                    <a:lnTo>
                      <a:pt x="5128" y="3758"/>
                    </a:lnTo>
                    <a:lnTo>
                      <a:pt x="5131" y="3769"/>
                    </a:lnTo>
                    <a:lnTo>
                      <a:pt x="5126" y="3782"/>
                    </a:lnTo>
                    <a:lnTo>
                      <a:pt x="5115" y="3802"/>
                    </a:lnTo>
                    <a:lnTo>
                      <a:pt x="5128" y="3793"/>
                    </a:lnTo>
                    <a:lnTo>
                      <a:pt x="5131" y="3782"/>
                    </a:lnTo>
                    <a:lnTo>
                      <a:pt x="5142" y="3769"/>
                    </a:lnTo>
                    <a:lnTo>
                      <a:pt x="5158" y="3788"/>
                    </a:lnTo>
                    <a:lnTo>
                      <a:pt x="5158" y="3778"/>
                    </a:lnTo>
                    <a:lnTo>
                      <a:pt x="5165" y="3766"/>
                    </a:lnTo>
                    <a:lnTo>
                      <a:pt x="5165" y="3761"/>
                    </a:lnTo>
                    <a:lnTo>
                      <a:pt x="5175" y="3758"/>
                    </a:lnTo>
                    <a:lnTo>
                      <a:pt x="5175" y="3751"/>
                    </a:lnTo>
                    <a:lnTo>
                      <a:pt x="5161" y="3748"/>
                    </a:lnTo>
                    <a:lnTo>
                      <a:pt x="5158" y="3739"/>
                    </a:lnTo>
                    <a:lnTo>
                      <a:pt x="5149" y="3734"/>
                    </a:lnTo>
                    <a:lnTo>
                      <a:pt x="5123" y="3731"/>
                    </a:lnTo>
                    <a:lnTo>
                      <a:pt x="5112" y="3724"/>
                    </a:lnTo>
                    <a:lnTo>
                      <a:pt x="5096" y="3724"/>
                    </a:lnTo>
                    <a:lnTo>
                      <a:pt x="5089" y="3713"/>
                    </a:lnTo>
                    <a:lnTo>
                      <a:pt x="5075" y="3707"/>
                    </a:lnTo>
                    <a:lnTo>
                      <a:pt x="5063" y="3703"/>
                    </a:lnTo>
                    <a:lnTo>
                      <a:pt x="5059" y="3691"/>
                    </a:lnTo>
                    <a:lnTo>
                      <a:pt x="5070" y="3687"/>
                    </a:lnTo>
                    <a:lnTo>
                      <a:pt x="5066" y="3683"/>
                    </a:lnTo>
                    <a:lnTo>
                      <a:pt x="5079" y="3679"/>
                    </a:lnTo>
                    <a:lnTo>
                      <a:pt x="5093" y="3686"/>
                    </a:lnTo>
                    <a:lnTo>
                      <a:pt x="5082" y="3676"/>
                    </a:lnTo>
                    <a:lnTo>
                      <a:pt x="5075" y="3663"/>
                    </a:lnTo>
                    <a:lnTo>
                      <a:pt x="5089" y="3655"/>
                    </a:lnTo>
                    <a:lnTo>
                      <a:pt x="5101" y="3655"/>
                    </a:lnTo>
                    <a:lnTo>
                      <a:pt x="5105" y="3659"/>
                    </a:lnTo>
                    <a:lnTo>
                      <a:pt x="5108" y="3649"/>
                    </a:lnTo>
                    <a:lnTo>
                      <a:pt x="5108" y="3638"/>
                    </a:lnTo>
                    <a:lnTo>
                      <a:pt x="5100" y="3631"/>
                    </a:lnTo>
                    <a:lnTo>
                      <a:pt x="5096" y="3619"/>
                    </a:lnTo>
                    <a:lnTo>
                      <a:pt x="5093" y="3611"/>
                    </a:lnTo>
                    <a:lnTo>
                      <a:pt x="5075" y="3619"/>
                    </a:lnTo>
                    <a:lnTo>
                      <a:pt x="5071" y="3631"/>
                    </a:lnTo>
                    <a:lnTo>
                      <a:pt x="5070" y="3643"/>
                    </a:lnTo>
                    <a:lnTo>
                      <a:pt x="5056" y="3643"/>
                    </a:lnTo>
                    <a:lnTo>
                      <a:pt x="5052" y="3631"/>
                    </a:lnTo>
                    <a:lnTo>
                      <a:pt x="5040" y="3635"/>
                    </a:lnTo>
                    <a:lnTo>
                      <a:pt x="5029" y="3628"/>
                    </a:lnTo>
                    <a:lnTo>
                      <a:pt x="5029" y="3625"/>
                    </a:lnTo>
                    <a:lnTo>
                      <a:pt x="5056" y="3611"/>
                    </a:lnTo>
                    <a:lnTo>
                      <a:pt x="5059" y="3598"/>
                    </a:lnTo>
                    <a:lnTo>
                      <a:pt x="5045" y="3604"/>
                    </a:lnTo>
                    <a:lnTo>
                      <a:pt x="5045" y="3595"/>
                    </a:lnTo>
                    <a:lnTo>
                      <a:pt x="5036" y="3604"/>
                    </a:lnTo>
                    <a:lnTo>
                      <a:pt x="5026" y="3598"/>
                    </a:lnTo>
                    <a:lnTo>
                      <a:pt x="5013" y="3611"/>
                    </a:lnTo>
                    <a:lnTo>
                      <a:pt x="5003" y="3612"/>
                    </a:lnTo>
                    <a:lnTo>
                      <a:pt x="4966" y="3615"/>
                    </a:lnTo>
                    <a:lnTo>
                      <a:pt x="4950" y="3615"/>
                    </a:lnTo>
                    <a:lnTo>
                      <a:pt x="4934" y="3611"/>
                    </a:lnTo>
                    <a:lnTo>
                      <a:pt x="4934" y="3598"/>
                    </a:lnTo>
                    <a:lnTo>
                      <a:pt x="4943" y="3588"/>
                    </a:lnTo>
                    <a:lnTo>
                      <a:pt x="4961" y="3564"/>
                    </a:lnTo>
                    <a:lnTo>
                      <a:pt x="4969" y="3563"/>
                    </a:lnTo>
                    <a:lnTo>
                      <a:pt x="4987" y="3564"/>
                    </a:lnTo>
                    <a:lnTo>
                      <a:pt x="4999" y="3571"/>
                    </a:lnTo>
                    <a:lnTo>
                      <a:pt x="5013" y="3580"/>
                    </a:lnTo>
                    <a:lnTo>
                      <a:pt x="5022" y="3580"/>
                    </a:lnTo>
                    <a:lnTo>
                      <a:pt x="5033" y="3587"/>
                    </a:lnTo>
                    <a:lnTo>
                      <a:pt x="5036" y="3584"/>
                    </a:lnTo>
                    <a:lnTo>
                      <a:pt x="5049" y="3591"/>
                    </a:lnTo>
                    <a:lnTo>
                      <a:pt x="5059" y="3591"/>
                    </a:lnTo>
                    <a:lnTo>
                      <a:pt x="5066" y="3591"/>
                    </a:lnTo>
                    <a:lnTo>
                      <a:pt x="5066" y="3595"/>
                    </a:lnTo>
                    <a:lnTo>
                      <a:pt x="5079" y="3588"/>
                    </a:lnTo>
                    <a:lnTo>
                      <a:pt x="5093" y="3588"/>
                    </a:lnTo>
                    <a:lnTo>
                      <a:pt x="5096" y="3577"/>
                    </a:lnTo>
                    <a:lnTo>
                      <a:pt x="5108" y="3568"/>
                    </a:lnTo>
                    <a:lnTo>
                      <a:pt x="5112" y="3563"/>
                    </a:lnTo>
                    <a:lnTo>
                      <a:pt x="5108" y="3563"/>
                    </a:lnTo>
                    <a:lnTo>
                      <a:pt x="5119" y="3560"/>
                    </a:lnTo>
                    <a:lnTo>
                      <a:pt x="5119" y="3563"/>
                    </a:lnTo>
                    <a:lnTo>
                      <a:pt x="5128" y="3560"/>
                    </a:lnTo>
                    <a:lnTo>
                      <a:pt x="5154" y="3550"/>
                    </a:lnTo>
                    <a:lnTo>
                      <a:pt x="5179" y="3547"/>
                    </a:lnTo>
                    <a:lnTo>
                      <a:pt x="5184" y="3544"/>
                    </a:lnTo>
                    <a:lnTo>
                      <a:pt x="5168" y="3540"/>
                    </a:lnTo>
                    <a:lnTo>
                      <a:pt x="5188" y="3540"/>
                    </a:lnTo>
                    <a:lnTo>
                      <a:pt x="5198" y="3547"/>
                    </a:lnTo>
                    <a:lnTo>
                      <a:pt x="5211" y="3553"/>
                    </a:lnTo>
                    <a:lnTo>
                      <a:pt x="5221" y="3547"/>
                    </a:lnTo>
                    <a:lnTo>
                      <a:pt x="5228" y="3544"/>
                    </a:lnTo>
                    <a:lnTo>
                      <a:pt x="5251" y="3553"/>
                    </a:lnTo>
                    <a:lnTo>
                      <a:pt x="5258" y="3540"/>
                    </a:lnTo>
                    <a:lnTo>
                      <a:pt x="5258" y="3536"/>
                    </a:lnTo>
                    <a:lnTo>
                      <a:pt x="5258" y="3536"/>
                    </a:lnTo>
                    <a:lnTo>
                      <a:pt x="5258" y="3536"/>
                    </a:lnTo>
                    <a:lnTo>
                      <a:pt x="5258" y="3540"/>
                    </a:lnTo>
                    <a:lnTo>
                      <a:pt x="5270" y="3537"/>
                    </a:lnTo>
                    <a:lnTo>
                      <a:pt x="5293" y="3540"/>
                    </a:lnTo>
                    <a:lnTo>
                      <a:pt x="5304" y="3540"/>
                    </a:lnTo>
                    <a:lnTo>
                      <a:pt x="5307" y="3502"/>
                    </a:lnTo>
                    <a:lnTo>
                      <a:pt x="5311" y="3489"/>
                    </a:lnTo>
                    <a:lnTo>
                      <a:pt x="5314" y="3481"/>
                    </a:lnTo>
                    <a:lnTo>
                      <a:pt x="5314" y="3478"/>
                    </a:lnTo>
                    <a:lnTo>
                      <a:pt x="5320" y="3484"/>
                    </a:lnTo>
                    <a:lnTo>
                      <a:pt x="5323" y="3488"/>
                    </a:lnTo>
                    <a:lnTo>
                      <a:pt x="5334" y="3496"/>
                    </a:lnTo>
                    <a:lnTo>
                      <a:pt x="5334" y="3508"/>
                    </a:lnTo>
                    <a:lnTo>
                      <a:pt x="5330" y="3516"/>
                    </a:lnTo>
                    <a:lnTo>
                      <a:pt x="5337" y="3529"/>
                    </a:lnTo>
                    <a:lnTo>
                      <a:pt x="5350" y="3536"/>
                    </a:lnTo>
                    <a:lnTo>
                      <a:pt x="5353" y="3532"/>
                    </a:lnTo>
                    <a:lnTo>
                      <a:pt x="5360" y="3544"/>
                    </a:lnTo>
                    <a:lnTo>
                      <a:pt x="5357" y="3556"/>
                    </a:lnTo>
                    <a:lnTo>
                      <a:pt x="5344" y="3560"/>
                    </a:lnTo>
                    <a:lnTo>
                      <a:pt x="5334" y="3560"/>
                    </a:lnTo>
                    <a:lnTo>
                      <a:pt x="5323" y="3563"/>
                    </a:lnTo>
                    <a:lnTo>
                      <a:pt x="5374" y="3556"/>
                    </a:lnTo>
                    <a:lnTo>
                      <a:pt x="5387" y="3553"/>
                    </a:lnTo>
                    <a:lnTo>
                      <a:pt x="5390" y="3540"/>
                    </a:lnTo>
                    <a:lnTo>
                      <a:pt x="5387" y="3537"/>
                    </a:lnTo>
                    <a:lnTo>
                      <a:pt x="5401" y="3540"/>
                    </a:lnTo>
                    <a:lnTo>
                      <a:pt x="5413" y="3529"/>
                    </a:lnTo>
                    <a:lnTo>
                      <a:pt x="5417" y="3512"/>
                    </a:lnTo>
                    <a:lnTo>
                      <a:pt x="5413" y="3505"/>
                    </a:lnTo>
                    <a:lnTo>
                      <a:pt x="5417" y="3512"/>
                    </a:lnTo>
                    <a:lnTo>
                      <a:pt x="5427" y="3513"/>
                    </a:lnTo>
                    <a:lnTo>
                      <a:pt x="5427" y="3520"/>
                    </a:lnTo>
                    <a:lnTo>
                      <a:pt x="5417" y="3529"/>
                    </a:lnTo>
                    <a:lnTo>
                      <a:pt x="5409" y="3540"/>
                    </a:lnTo>
                    <a:lnTo>
                      <a:pt x="5417" y="3540"/>
                    </a:lnTo>
                    <a:lnTo>
                      <a:pt x="5429" y="3537"/>
                    </a:lnTo>
                    <a:lnTo>
                      <a:pt x="5443" y="3532"/>
                    </a:lnTo>
                    <a:lnTo>
                      <a:pt x="5453" y="3516"/>
                    </a:lnTo>
                    <a:lnTo>
                      <a:pt x="5459" y="3505"/>
                    </a:lnTo>
                    <a:lnTo>
                      <a:pt x="5457" y="3502"/>
                    </a:lnTo>
                    <a:lnTo>
                      <a:pt x="5457" y="3499"/>
                    </a:lnTo>
                    <a:lnTo>
                      <a:pt x="5462" y="3492"/>
                    </a:lnTo>
                    <a:lnTo>
                      <a:pt x="5466" y="3508"/>
                    </a:lnTo>
                    <a:lnTo>
                      <a:pt x="5476" y="3499"/>
                    </a:lnTo>
                    <a:lnTo>
                      <a:pt x="5480" y="3484"/>
                    </a:lnTo>
                    <a:lnTo>
                      <a:pt x="5483" y="3496"/>
                    </a:lnTo>
                    <a:lnTo>
                      <a:pt x="5496" y="3505"/>
                    </a:lnTo>
                    <a:lnTo>
                      <a:pt x="5485" y="3516"/>
                    </a:lnTo>
                    <a:lnTo>
                      <a:pt x="5466" y="3520"/>
                    </a:lnTo>
                    <a:lnTo>
                      <a:pt x="5462" y="3523"/>
                    </a:lnTo>
                    <a:lnTo>
                      <a:pt x="5476" y="3523"/>
                    </a:lnTo>
                    <a:lnTo>
                      <a:pt x="5512" y="3513"/>
                    </a:lnTo>
                    <a:lnTo>
                      <a:pt x="5545" y="3512"/>
                    </a:lnTo>
                    <a:lnTo>
                      <a:pt x="5549" y="3508"/>
                    </a:lnTo>
                    <a:lnTo>
                      <a:pt x="5575" y="3489"/>
                    </a:lnTo>
                    <a:lnTo>
                      <a:pt x="5578" y="3499"/>
                    </a:lnTo>
                    <a:lnTo>
                      <a:pt x="5589" y="3492"/>
                    </a:lnTo>
                    <a:lnTo>
                      <a:pt x="5601" y="3489"/>
                    </a:lnTo>
                    <a:lnTo>
                      <a:pt x="5624" y="3499"/>
                    </a:lnTo>
                    <a:lnTo>
                      <a:pt x="5628" y="3508"/>
                    </a:lnTo>
                    <a:lnTo>
                      <a:pt x="5619" y="3505"/>
                    </a:lnTo>
                    <a:lnTo>
                      <a:pt x="5605" y="3502"/>
                    </a:lnTo>
                    <a:lnTo>
                      <a:pt x="5594" y="3502"/>
                    </a:lnTo>
                    <a:lnTo>
                      <a:pt x="5593" y="3508"/>
                    </a:lnTo>
                    <a:lnTo>
                      <a:pt x="5568" y="3508"/>
                    </a:lnTo>
                    <a:lnTo>
                      <a:pt x="5578" y="3512"/>
                    </a:lnTo>
                    <a:lnTo>
                      <a:pt x="5593" y="3512"/>
                    </a:lnTo>
                    <a:lnTo>
                      <a:pt x="5642" y="3520"/>
                    </a:lnTo>
                    <a:lnTo>
                      <a:pt x="5672" y="3529"/>
                    </a:lnTo>
                    <a:lnTo>
                      <a:pt x="5695" y="3544"/>
                    </a:lnTo>
                    <a:lnTo>
                      <a:pt x="5691" y="3532"/>
                    </a:lnTo>
                    <a:lnTo>
                      <a:pt x="5681" y="3526"/>
                    </a:lnTo>
                    <a:lnTo>
                      <a:pt x="5675" y="3516"/>
                    </a:lnTo>
                    <a:lnTo>
                      <a:pt x="5688" y="3516"/>
                    </a:lnTo>
                    <a:lnTo>
                      <a:pt x="5698" y="3520"/>
                    </a:lnTo>
                    <a:lnTo>
                      <a:pt x="5718" y="3508"/>
                    </a:lnTo>
                    <a:lnTo>
                      <a:pt x="5714" y="3520"/>
                    </a:lnTo>
                    <a:lnTo>
                      <a:pt x="5705" y="3523"/>
                    </a:lnTo>
                    <a:lnTo>
                      <a:pt x="5702" y="3532"/>
                    </a:lnTo>
                    <a:lnTo>
                      <a:pt x="5718" y="3540"/>
                    </a:lnTo>
                    <a:lnTo>
                      <a:pt x="5732" y="3540"/>
                    </a:lnTo>
                    <a:lnTo>
                      <a:pt x="5737" y="3553"/>
                    </a:lnTo>
                    <a:lnTo>
                      <a:pt x="5751" y="3550"/>
                    </a:lnTo>
                    <a:lnTo>
                      <a:pt x="5744" y="3560"/>
                    </a:lnTo>
                    <a:lnTo>
                      <a:pt x="5732" y="3550"/>
                    </a:lnTo>
                    <a:lnTo>
                      <a:pt x="5705" y="3540"/>
                    </a:lnTo>
                    <a:lnTo>
                      <a:pt x="5718" y="3553"/>
                    </a:lnTo>
                    <a:lnTo>
                      <a:pt x="5728" y="3560"/>
                    </a:lnTo>
                    <a:lnTo>
                      <a:pt x="5733" y="3563"/>
                    </a:lnTo>
                    <a:lnTo>
                      <a:pt x="5728" y="3563"/>
                    </a:lnTo>
                    <a:lnTo>
                      <a:pt x="5740" y="3568"/>
                    </a:lnTo>
                    <a:lnTo>
                      <a:pt x="5755" y="3571"/>
                    </a:lnTo>
                    <a:lnTo>
                      <a:pt x="5763" y="3584"/>
                    </a:lnTo>
                    <a:lnTo>
                      <a:pt x="5770" y="3595"/>
                    </a:lnTo>
                    <a:lnTo>
                      <a:pt x="5774" y="3604"/>
                    </a:lnTo>
                    <a:lnTo>
                      <a:pt x="5763" y="3607"/>
                    </a:lnTo>
                    <a:lnTo>
                      <a:pt x="5758" y="3595"/>
                    </a:lnTo>
                    <a:lnTo>
                      <a:pt x="5758" y="3587"/>
                    </a:lnTo>
                    <a:lnTo>
                      <a:pt x="5755" y="3598"/>
                    </a:lnTo>
                    <a:lnTo>
                      <a:pt x="5760" y="3607"/>
                    </a:lnTo>
                    <a:lnTo>
                      <a:pt x="5770" y="3612"/>
                    </a:lnTo>
                    <a:lnTo>
                      <a:pt x="5784" y="3611"/>
                    </a:lnTo>
                    <a:lnTo>
                      <a:pt x="5790" y="3607"/>
                    </a:lnTo>
                    <a:lnTo>
                      <a:pt x="5814" y="3601"/>
                    </a:lnTo>
                    <a:lnTo>
                      <a:pt x="5827" y="3601"/>
                    </a:lnTo>
                    <a:lnTo>
                      <a:pt x="5827" y="3595"/>
                    </a:lnTo>
                    <a:lnTo>
                      <a:pt x="5841" y="3587"/>
                    </a:lnTo>
                    <a:lnTo>
                      <a:pt x="5843" y="3591"/>
                    </a:lnTo>
                    <a:lnTo>
                      <a:pt x="5853" y="3588"/>
                    </a:lnTo>
                    <a:lnTo>
                      <a:pt x="5890" y="3563"/>
                    </a:lnTo>
                    <a:lnTo>
                      <a:pt x="5902" y="3560"/>
                    </a:lnTo>
                    <a:lnTo>
                      <a:pt x="5913" y="3556"/>
                    </a:lnTo>
                    <a:lnTo>
                      <a:pt x="5925" y="3560"/>
                    </a:lnTo>
                    <a:lnTo>
                      <a:pt x="5920" y="3547"/>
                    </a:lnTo>
                    <a:lnTo>
                      <a:pt x="5906" y="3540"/>
                    </a:lnTo>
                    <a:lnTo>
                      <a:pt x="5924" y="3547"/>
                    </a:lnTo>
                    <a:lnTo>
                      <a:pt x="5916" y="3540"/>
                    </a:lnTo>
                    <a:lnTo>
                      <a:pt x="5924" y="3529"/>
                    </a:lnTo>
                    <a:lnTo>
                      <a:pt x="5932" y="3523"/>
                    </a:lnTo>
                    <a:lnTo>
                      <a:pt x="5955" y="3520"/>
                    </a:lnTo>
                    <a:lnTo>
                      <a:pt x="5969" y="3516"/>
                    </a:lnTo>
                    <a:lnTo>
                      <a:pt x="5976" y="3516"/>
                    </a:lnTo>
                    <a:lnTo>
                      <a:pt x="6006" y="3529"/>
                    </a:lnTo>
                    <a:lnTo>
                      <a:pt x="6015" y="3532"/>
                    </a:lnTo>
                    <a:lnTo>
                      <a:pt x="6038" y="3544"/>
                    </a:lnTo>
                    <a:lnTo>
                      <a:pt x="6059" y="3568"/>
                    </a:lnTo>
                    <a:lnTo>
                      <a:pt x="6085" y="3577"/>
                    </a:lnTo>
                    <a:lnTo>
                      <a:pt x="6089" y="3588"/>
                    </a:lnTo>
                    <a:lnTo>
                      <a:pt x="6091" y="3601"/>
                    </a:lnTo>
                    <a:lnTo>
                      <a:pt x="6124" y="3622"/>
                    </a:lnTo>
                    <a:lnTo>
                      <a:pt x="6135" y="3635"/>
                    </a:lnTo>
                    <a:lnTo>
                      <a:pt x="6147" y="3638"/>
                    </a:lnTo>
                    <a:lnTo>
                      <a:pt x="6154" y="3649"/>
                    </a:lnTo>
                    <a:lnTo>
                      <a:pt x="6168" y="3652"/>
                    </a:lnTo>
                    <a:lnTo>
                      <a:pt x="6191" y="3649"/>
                    </a:lnTo>
                    <a:lnTo>
                      <a:pt x="6211" y="3667"/>
                    </a:lnTo>
                    <a:lnTo>
                      <a:pt x="6211" y="3676"/>
                    </a:lnTo>
                    <a:lnTo>
                      <a:pt x="6218" y="3687"/>
                    </a:lnTo>
                    <a:lnTo>
                      <a:pt x="6230" y="3691"/>
                    </a:lnTo>
                    <a:lnTo>
                      <a:pt x="6233" y="3703"/>
                    </a:lnTo>
                    <a:lnTo>
                      <a:pt x="6233" y="3710"/>
                    </a:lnTo>
                    <a:lnTo>
                      <a:pt x="6237" y="3742"/>
                    </a:lnTo>
                    <a:lnTo>
                      <a:pt x="6240" y="3751"/>
                    </a:lnTo>
                    <a:lnTo>
                      <a:pt x="6240" y="3766"/>
                    </a:lnTo>
                    <a:lnTo>
                      <a:pt x="6228" y="3820"/>
                    </a:lnTo>
                    <a:lnTo>
                      <a:pt x="6230" y="3833"/>
                    </a:lnTo>
                    <a:lnTo>
                      <a:pt x="6230" y="3854"/>
                    </a:lnTo>
                    <a:lnTo>
                      <a:pt x="6225" y="3871"/>
                    </a:lnTo>
                    <a:lnTo>
                      <a:pt x="6233" y="3884"/>
                    </a:lnTo>
                    <a:lnTo>
                      <a:pt x="6244" y="3892"/>
                    </a:lnTo>
                    <a:lnTo>
                      <a:pt x="6233" y="3878"/>
                    </a:lnTo>
                    <a:lnTo>
                      <a:pt x="6256" y="3892"/>
                    </a:lnTo>
                    <a:lnTo>
                      <a:pt x="6256" y="3895"/>
                    </a:lnTo>
                    <a:lnTo>
                      <a:pt x="6263" y="3887"/>
                    </a:lnTo>
                    <a:lnTo>
                      <a:pt x="6270" y="3863"/>
                    </a:lnTo>
                    <a:lnTo>
                      <a:pt x="6260" y="3863"/>
                    </a:lnTo>
                    <a:lnTo>
                      <a:pt x="6256" y="3860"/>
                    </a:lnTo>
                    <a:lnTo>
                      <a:pt x="6256" y="3850"/>
                    </a:lnTo>
                    <a:lnTo>
                      <a:pt x="6247" y="3841"/>
                    </a:lnTo>
                    <a:lnTo>
                      <a:pt x="6247" y="3838"/>
                    </a:lnTo>
                    <a:lnTo>
                      <a:pt x="6274" y="3850"/>
                    </a:lnTo>
                    <a:lnTo>
                      <a:pt x="6277" y="3863"/>
                    </a:lnTo>
                    <a:lnTo>
                      <a:pt x="6290" y="3850"/>
                    </a:lnTo>
                    <a:lnTo>
                      <a:pt x="6300" y="3863"/>
                    </a:lnTo>
                    <a:lnTo>
                      <a:pt x="6300" y="3871"/>
                    </a:lnTo>
                    <a:lnTo>
                      <a:pt x="6281" y="3905"/>
                    </a:lnTo>
                    <a:lnTo>
                      <a:pt x="6277" y="3922"/>
                    </a:lnTo>
                    <a:lnTo>
                      <a:pt x="6263" y="3925"/>
                    </a:lnTo>
                    <a:lnTo>
                      <a:pt x="6263" y="3935"/>
                    </a:lnTo>
                    <a:lnTo>
                      <a:pt x="6255" y="3925"/>
                    </a:lnTo>
                    <a:lnTo>
                      <a:pt x="6260" y="3935"/>
                    </a:lnTo>
                    <a:lnTo>
                      <a:pt x="6283" y="3946"/>
                    </a:lnTo>
                    <a:lnTo>
                      <a:pt x="6293" y="3959"/>
                    </a:lnTo>
                    <a:lnTo>
                      <a:pt x="6290" y="3962"/>
                    </a:lnTo>
                    <a:lnTo>
                      <a:pt x="6316" y="4001"/>
                    </a:lnTo>
                    <a:lnTo>
                      <a:pt x="6323" y="4013"/>
                    </a:lnTo>
                    <a:lnTo>
                      <a:pt x="6343" y="4031"/>
                    </a:lnTo>
                    <a:lnTo>
                      <a:pt x="6357" y="4034"/>
                    </a:lnTo>
                    <a:lnTo>
                      <a:pt x="6365" y="4034"/>
                    </a:lnTo>
                    <a:lnTo>
                      <a:pt x="6372" y="4034"/>
                    </a:lnTo>
                    <a:lnTo>
                      <a:pt x="6365" y="4025"/>
                    </a:lnTo>
                    <a:lnTo>
                      <a:pt x="6360" y="4013"/>
                    </a:lnTo>
                    <a:lnTo>
                      <a:pt x="6350" y="4007"/>
                    </a:lnTo>
                    <a:lnTo>
                      <a:pt x="6364" y="4007"/>
                    </a:lnTo>
                    <a:lnTo>
                      <a:pt x="6365" y="4015"/>
                    </a:lnTo>
                    <a:lnTo>
                      <a:pt x="6390" y="4004"/>
                    </a:lnTo>
                    <a:lnTo>
                      <a:pt x="6394" y="4007"/>
                    </a:lnTo>
                    <a:lnTo>
                      <a:pt x="6380" y="4013"/>
                    </a:lnTo>
                    <a:lnTo>
                      <a:pt x="6387" y="4025"/>
                    </a:lnTo>
                    <a:lnTo>
                      <a:pt x="6387" y="4045"/>
                    </a:lnTo>
                    <a:lnTo>
                      <a:pt x="6390" y="4058"/>
                    </a:lnTo>
                    <a:lnTo>
                      <a:pt x="6395" y="4069"/>
                    </a:lnTo>
                    <a:lnTo>
                      <a:pt x="6394" y="4076"/>
                    </a:lnTo>
                    <a:lnTo>
                      <a:pt x="6406" y="4076"/>
                    </a:lnTo>
                    <a:lnTo>
                      <a:pt x="6416" y="4063"/>
                    </a:lnTo>
                    <a:lnTo>
                      <a:pt x="6420" y="4052"/>
                    </a:lnTo>
                    <a:lnTo>
                      <a:pt x="6436" y="4039"/>
                    </a:lnTo>
                    <a:lnTo>
                      <a:pt x="6422" y="4058"/>
                    </a:lnTo>
                    <a:lnTo>
                      <a:pt x="6420" y="4069"/>
                    </a:lnTo>
                    <a:lnTo>
                      <a:pt x="6413" y="4079"/>
                    </a:lnTo>
                    <a:lnTo>
                      <a:pt x="6413" y="4085"/>
                    </a:lnTo>
                    <a:lnTo>
                      <a:pt x="6422" y="4088"/>
                    </a:lnTo>
                    <a:lnTo>
                      <a:pt x="6436" y="4096"/>
                    </a:lnTo>
                    <a:lnTo>
                      <a:pt x="6448" y="4138"/>
                    </a:lnTo>
                    <a:lnTo>
                      <a:pt x="6469" y="4162"/>
                    </a:lnTo>
                    <a:lnTo>
                      <a:pt x="6478" y="4162"/>
                    </a:lnTo>
                    <a:lnTo>
                      <a:pt x="6466" y="4165"/>
                    </a:lnTo>
                    <a:lnTo>
                      <a:pt x="6478" y="4172"/>
                    </a:lnTo>
                    <a:lnTo>
                      <a:pt x="6492" y="4168"/>
                    </a:lnTo>
                    <a:lnTo>
                      <a:pt x="6503" y="4168"/>
                    </a:lnTo>
                    <a:lnTo>
                      <a:pt x="6508" y="4172"/>
                    </a:lnTo>
                    <a:lnTo>
                      <a:pt x="6534" y="4181"/>
                    </a:lnTo>
                    <a:lnTo>
                      <a:pt x="6538" y="4189"/>
                    </a:lnTo>
                    <a:lnTo>
                      <a:pt x="6549" y="4199"/>
                    </a:lnTo>
                    <a:lnTo>
                      <a:pt x="6564" y="4216"/>
                    </a:lnTo>
                    <a:lnTo>
                      <a:pt x="6568" y="4229"/>
                    </a:lnTo>
                    <a:lnTo>
                      <a:pt x="6591" y="4250"/>
                    </a:lnTo>
                    <a:lnTo>
                      <a:pt x="6601" y="4253"/>
                    </a:lnTo>
                    <a:lnTo>
                      <a:pt x="6614" y="4253"/>
                    </a:lnTo>
                    <a:lnTo>
                      <a:pt x="6624" y="4263"/>
                    </a:lnTo>
                    <a:lnTo>
                      <a:pt x="6617" y="4274"/>
                    </a:lnTo>
                    <a:lnTo>
                      <a:pt x="6605" y="4264"/>
                    </a:lnTo>
                    <a:lnTo>
                      <a:pt x="6591" y="4259"/>
                    </a:lnTo>
                    <a:lnTo>
                      <a:pt x="6582" y="4267"/>
                    </a:lnTo>
                    <a:lnTo>
                      <a:pt x="6587" y="4280"/>
                    </a:lnTo>
                    <a:lnTo>
                      <a:pt x="6598" y="4291"/>
                    </a:lnTo>
                    <a:lnTo>
                      <a:pt x="6624" y="4283"/>
                    </a:lnTo>
                    <a:lnTo>
                      <a:pt x="6638" y="4274"/>
                    </a:lnTo>
                    <a:lnTo>
                      <a:pt x="6651" y="4277"/>
                    </a:lnTo>
                    <a:lnTo>
                      <a:pt x="6665" y="4277"/>
                    </a:lnTo>
                    <a:lnTo>
                      <a:pt x="6674" y="4271"/>
                    </a:lnTo>
                    <a:lnTo>
                      <a:pt x="6684" y="4263"/>
                    </a:lnTo>
                    <a:lnTo>
                      <a:pt x="6696" y="4256"/>
                    </a:lnTo>
                    <a:lnTo>
                      <a:pt x="6707" y="4263"/>
                    </a:lnTo>
                    <a:lnTo>
                      <a:pt x="6700" y="4256"/>
                    </a:lnTo>
                    <a:lnTo>
                      <a:pt x="6718" y="4263"/>
                    </a:lnTo>
                    <a:lnTo>
                      <a:pt x="6710" y="4250"/>
                    </a:lnTo>
                    <a:lnTo>
                      <a:pt x="6718" y="4237"/>
                    </a:lnTo>
                    <a:lnTo>
                      <a:pt x="6723" y="4229"/>
                    </a:lnTo>
                    <a:lnTo>
                      <a:pt x="6718" y="4208"/>
                    </a:lnTo>
                    <a:lnTo>
                      <a:pt x="6721" y="4202"/>
                    </a:lnTo>
                    <a:lnTo>
                      <a:pt x="6718" y="4189"/>
                    </a:lnTo>
                    <a:lnTo>
                      <a:pt x="6723" y="4178"/>
                    </a:lnTo>
                    <a:lnTo>
                      <a:pt x="6723" y="4168"/>
                    </a:lnTo>
                    <a:lnTo>
                      <a:pt x="6733" y="4157"/>
                    </a:lnTo>
                    <a:lnTo>
                      <a:pt x="6733" y="4148"/>
                    </a:lnTo>
                    <a:lnTo>
                      <a:pt x="6737" y="4136"/>
                    </a:lnTo>
                    <a:lnTo>
                      <a:pt x="6740" y="4148"/>
                    </a:lnTo>
                    <a:lnTo>
                      <a:pt x="6744" y="4136"/>
                    </a:lnTo>
                    <a:lnTo>
                      <a:pt x="6740" y="4124"/>
                    </a:lnTo>
                    <a:lnTo>
                      <a:pt x="6737" y="4100"/>
                    </a:lnTo>
                    <a:lnTo>
                      <a:pt x="6737" y="4069"/>
                    </a:lnTo>
                    <a:lnTo>
                      <a:pt x="6733" y="4058"/>
                    </a:lnTo>
                    <a:lnTo>
                      <a:pt x="6730" y="4007"/>
                    </a:lnTo>
                    <a:lnTo>
                      <a:pt x="6718" y="3964"/>
                    </a:lnTo>
                    <a:lnTo>
                      <a:pt x="6710" y="3962"/>
                    </a:lnTo>
                    <a:lnTo>
                      <a:pt x="6710" y="3946"/>
                    </a:lnTo>
                    <a:lnTo>
                      <a:pt x="6691" y="3925"/>
                    </a:lnTo>
                    <a:lnTo>
                      <a:pt x="6677" y="3919"/>
                    </a:lnTo>
                    <a:lnTo>
                      <a:pt x="6674" y="3922"/>
                    </a:lnTo>
                    <a:lnTo>
                      <a:pt x="6677" y="3916"/>
                    </a:lnTo>
                    <a:lnTo>
                      <a:pt x="6677" y="3908"/>
                    </a:lnTo>
                    <a:lnTo>
                      <a:pt x="6661" y="3887"/>
                    </a:lnTo>
                    <a:lnTo>
                      <a:pt x="6640" y="3847"/>
                    </a:lnTo>
                    <a:lnTo>
                      <a:pt x="6594" y="3788"/>
                    </a:lnTo>
                    <a:lnTo>
                      <a:pt x="6559" y="3734"/>
                    </a:lnTo>
                    <a:lnTo>
                      <a:pt x="6552" y="3724"/>
                    </a:lnTo>
                    <a:lnTo>
                      <a:pt x="6538" y="3691"/>
                    </a:lnTo>
                    <a:lnTo>
                      <a:pt x="6529" y="3670"/>
                    </a:lnTo>
                    <a:lnTo>
                      <a:pt x="6534" y="3670"/>
                    </a:lnTo>
                    <a:lnTo>
                      <a:pt x="6545" y="3676"/>
                    </a:lnTo>
                    <a:lnTo>
                      <a:pt x="6541" y="3686"/>
                    </a:lnTo>
                    <a:lnTo>
                      <a:pt x="6556" y="3697"/>
                    </a:lnTo>
                    <a:lnTo>
                      <a:pt x="6568" y="3691"/>
                    </a:lnTo>
                    <a:lnTo>
                      <a:pt x="6578" y="3700"/>
                    </a:lnTo>
                    <a:lnTo>
                      <a:pt x="6582" y="3713"/>
                    </a:lnTo>
                    <a:lnTo>
                      <a:pt x="6578" y="3734"/>
                    </a:lnTo>
                    <a:lnTo>
                      <a:pt x="6585" y="3766"/>
                    </a:lnTo>
                    <a:lnTo>
                      <a:pt x="6612" y="3802"/>
                    </a:lnTo>
                    <a:lnTo>
                      <a:pt x="6624" y="3814"/>
                    </a:lnTo>
                    <a:lnTo>
                      <a:pt x="6598" y="3782"/>
                    </a:lnTo>
                    <a:lnTo>
                      <a:pt x="6591" y="3769"/>
                    </a:lnTo>
                    <a:lnTo>
                      <a:pt x="6585" y="3748"/>
                    </a:lnTo>
                    <a:lnTo>
                      <a:pt x="6582" y="3727"/>
                    </a:lnTo>
                    <a:lnTo>
                      <a:pt x="6591" y="3718"/>
                    </a:lnTo>
                    <a:lnTo>
                      <a:pt x="6585" y="3707"/>
                    </a:lnTo>
                    <a:lnTo>
                      <a:pt x="6578" y="3694"/>
                    </a:lnTo>
                    <a:lnTo>
                      <a:pt x="6556" y="3673"/>
                    </a:lnTo>
                    <a:lnTo>
                      <a:pt x="6485" y="3595"/>
                    </a:lnTo>
                    <a:lnTo>
                      <a:pt x="6446" y="3537"/>
                    </a:lnTo>
                    <a:lnTo>
                      <a:pt x="6429" y="3505"/>
                    </a:lnTo>
                    <a:lnTo>
                      <a:pt x="6409" y="3462"/>
                    </a:lnTo>
                    <a:lnTo>
                      <a:pt x="6406" y="3451"/>
                    </a:lnTo>
                    <a:lnTo>
                      <a:pt x="6394" y="3430"/>
                    </a:lnTo>
                    <a:lnTo>
                      <a:pt x="6390" y="3409"/>
                    </a:lnTo>
                    <a:lnTo>
                      <a:pt x="6383" y="3400"/>
                    </a:lnTo>
                    <a:lnTo>
                      <a:pt x="6372" y="3387"/>
                    </a:lnTo>
                    <a:lnTo>
                      <a:pt x="6365" y="3376"/>
                    </a:lnTo>
                    <a:lnTo>
                      <a:pt x="6372" y="3385"/>
                    </a:lnTo>
                    <a:lnTo>
                      <a:pt x="6376" y="3361"/>
                    </a:lnTo>
                    <a:lnTo>
                      <a:pt x="6360" y="3358"/>
                    </a:lnTo>
                    <a:lnTo>
                      <a:pt x="6364" y="3345"/>
                    </a:lnTo>
                    <a:lnTo>
                      <a:pt x="6353" y="3337"/>
                    </a:lnTo>
                    <a:lnTo>
                      <a:pt x="6357" y="3325"/>
                    </a:lnTo>
                    <a:lnTo>
                      <a:pt x="6364" y="3315"/>
                    </a:lnTo>
                    <a:lnTo>
                      <a:pt x="6353" y="3315"/>
                    </a:lnTo>
                    <a:lnTo>
                      <a:pt x="6360" y="3304"/>
                    </a:lnTo>
                    <a:lnTo>
                      <a:pt x="6350" y="3294"/>
                    </a:lnTo>
                    <a:lnTo>
                      <a:pt x="6360" y="3301"/>
                    </a:lnTo>
                    <a:lnTo>
                      <a:pt x="6365" y="3288"/>
                    </a:lnTo>
                    <a:lnTo>
                      <a:pt x="6350" y="3288"/>
                    </a:lnTo>
                    <a:lnTo>
                      <a:pt x="6357" y="3277"/>
                    </a:lnTo>
                    <a:lnTo>
                      <a:pt x="6365" y="3283"/>
                    </a:lnTo>
                    <a:lnTo>
                      <a:pt x="6376" y="3267"/>
                    </a:lnTo>
                    <a:lnTo>
                      <a:pt x="6380" y="3256"/>
                    </a:lnTo>
                    <a:lnTo>
                      <a:pt x="6365" y="3253"/>
                    </a:lnTo>
                    <a:lnTo>
                      <a:pt x="6357" y="3253"/>
                    </a:lnTo>
                    <a:lnTo>
                      <a:pt x="6343" y="3246"/>
                    </a:lnTo>
                    <a:lnTo>
                      <a:pt x="6350" y="3246"/>
                    </a:lnTo>
                    <a:lnTo>
                      <a:pt x="6360" y="3250"/>
                    </a:lnTo>
                    <a:lnTo>
                      <a:pt x="6372" y="3250"/>
                    </a:lnTo>
                    <a:lnTo>
                      <a:pt x="6372" y="3237"/>
                    </a:lnTo>
                    <a:lnTo>
                      <a:pt x="6380" y="3237"/>
                    </a:lnTo>
                    <a:lnTo>
                      <a:pt x="6387" y="3216"/>
                    </a:lnTo>
                    <a:lnTo>
                      <a:pt x="6376" y="3219"/>
                    </a:lnTo>
                    <a:lnTo>
                      <a:pt x="6369" y="3213"/>
                    </a:lnTo>
                    <a:lnTo>
                      <a:pt x="6380" y="3205"/>
                    </a:lnTo>
                    <a:lnTo>
                      <a:pt x="6376" y="3195"/>
                    </a:lnTo>
                    <a:lnTo>
                      <a:pt x="6387" y="3202"/>
                    </a:lnTo>
                    <a:lnTo>
                      <a:pt x="6394" y="3189"/>
                    </a:lnTo>
                    <a:lnTo>
                      <a:pt x="6394" y="3187"/>
                    </a:lnTo>
                    <a:lnTo>
                      <a:pt x="6380" y="3189"/>
                    </a:lnTo>
                    <a:lnTo>
                      <a:pt x="6376" y="3178"/>
                    </a:lnTo>
                    <a:lnTo>
                      <a:pt x="6390" y="3178"/>
                    </a:lnTo>
                    <a:lnTo>
                      <a:pt x="6399" y="3165"/>
                    </a:lnTo>
                    <a:lnTo>
                      <a:pt x="6387" y="3157"/>
                    </a:lnTo>
                    <a:lnTo>
                      <a:pt x="6387" y="3144"/>
                    </a:lnTo>
                    <a:lnTo>
                      <a:pt x="6399" y="3150"/>
                    </a:lnTo>
                    <a:lnTo>
                      <a:pt x="6413" y="3150"/>
                    </a:lnTo>
                    <a:lnTo>
                      <a:pt x="6409" y="3138"/>
                    </a:lnTo>
                    <a:lnTo>
                      <a:pt x="6422" y="3133"/>
                    </a:lnTo>
                    <a:lnTo>
                      <a:pt x="6425" y="3120"/>
                    </a:lnTo>
                    <a:lnTo>
                      <a:pt x="6420" y="3120"/>
                    </a:lnTo>
                    <a:lnTo>
                      <a:pt x="6422" y="3096"/>
                    </a:lnTo>
                    <a:lnTo>
                      <a:pt x="6429" y="3087"/>
                    </a:lnTo>
                    <a:lnTo>
                      <a:pt x="6429" y="3096"/>
                    </a:lnTo>
                    <a:lnTo>
                      <a:pt x="6436" y="3096"/>
                    </a:lnTo>
                    <a:lnTo>
                      <a:pt x="6446" y="3085"/>
                    </a:lnTo>
                    <a:lnTo>
                      <a:pt x="6432" y="3079"/>
                    </a:lnTo>
                    <a:lnTo>
                      <a:pt x="6425" y="3069"/>
                    </a:lnTo>
                    <a:lnTo>
                      <a:pt x="6422" y="3061"/>
                    </a:lnTo>
                    <a:lnTo>
                      <a:pt x="6413" y="3039"/>
                    </a:lnTo>
                    <a:lnTo>
                      <a:pt x="6422" y="3045"/>
                    </a:lnTo>
                    <a:lnTo>
                      <a:pt x="6425" y="3058"/>
                    </a:lnTo>
                    <a:lnTo>
                      <a:pt x="6439" y="3066"/>
                    </a:lnTo>
                    <a:lnTo>
                      <a:pt x="6439" y="3045"/>
                    </a:lnTo>
                    <a:lnTo>
                      <a:pt x="6448" y="3063"/>
                    </a:lnTo>
                    <a:lnTo>
                      <a:pt x="6459" y="3072"/>
                    </a:lnTo>
                    <a:lnTo>
                      <a:pt x="6473" y="3063"/>
                    </a:lnTo>
                    <a:lnTo>
                      <a:pt x="6478" y="3045"/>
                    </a:lnTo>
                    <a:lnTo>
                      <a:pt x="6466" y="3055"/>
                    </a:lnTo>
                    <a:lnTo>
                      <a:pt x="6476" y="3045"/>
                    </a:lnTo>
                    <a:lnTo>
                      <a:pt x="6473" y="3039"/>
                    </a:lnTo>
                    <a:lnTo>
                      <a:pt x="6459" y="3039"/>
                    </a:lnTo>
                    <a:lnTo>
                      <a:pt x="6446" y="3034"/>
                    </a:lnTo>
                    <a:lnTo>
                      <a:pt x="6436" y="3037"/>
                    </a:lnTo>
                    <a:lnTo>
                      <a:pt x="6459" y="3024"/>
                    </a:lnTo>
                    <a:lnTo>
                      <a:pt x="6476" y="3027"/>
                    </a:lnTo>
                    <a:lnTo>
                      <a:pt x="6485" y="3024"/>
                    </a:lnTo>
                    <a:lnTo>
                      <a:pt x="6499" y="3021"/>
                    </a:lnTo>
                    <a:lnTo>
                      <a:pt x="6508" y="3011"/>
                    </a:lnTo>
                    <a:lnTo>
                      <a:pt x="6503" y="3007"/>
                    </a:lnTo>
                    <a:lnTo>
                      <a:pt x="6515" y="3011"/>
                    </a:lnTo>
                    <a:lnTo>
                      <a:pt x="6526" y="3003"/>
                    </a:lnTo>
                    <a:lnTo>
                      <a:pt x="6538" y="3000"/>
                    </a:lnTo>
                    <a:lnTo>
                      <a:pt x="6538" y="2994"/>
                    </a:lnTo>
                    <a:lnTo>
                      <a:pt x="6549" y="2987"/>
                    </a:lnTo>
                    <a:lnTo>
                      <a:pt x="6556" y="2976"/>
                    </a:lnTo>
                    <a:lnTo>
                      <a:pt x="6545" y="2973"/>
                    </a:lnTo>
                    <a:lnTo>
                      <a:pt x="6538" y="2955"/>
                    </a:lnTo>
                    <a:lnTo>
                      <a:pt x="6549" y="2955"/>
                    </a:lnTo>
                    <a:lnTo>
                      <a:pt x="6556" y="2967"/>
                    </a:lnTo>
                    <a:lnTo>
                      <a:pt x="6564" y="2963"/>
                    </a:lnTo>
                    <a:lnTo>
                      <a:pt x="6578" y="2955"/>
                    </a:lnTo>
                    <a:lnTo>
                      <a:pt x="6585" y="2943"/>
                    </a:lnTo>
                    <a:lnTo>
                      <a:pt x="6591" y="2940"/>
                    </a:lnTo>
                    <a:lnTo>
                      <a:pt x="6587" y="2928"/>
                    </a:lnTo>
                    <a:lnTo>
                      <a:pt x="6594" y="2916"/>
                    </a:lnTo>
                    <a:lnTo>
                      <a:pt x="6608" y="2919"/>
                    </a:lnTo>
                    <a:lnTo>
                      <a:pt x="6617" y="2916"/>
                    </a:lnTo>
                    <a:lnTo>
                      <a:pt x="6624" y="2908"/>
                    </a:lnTo>
                    <a:lnTo>
                      <a:pt x="6631" y="2895"/>
                    </a:lnTo>
                    <a:lnTo>
                      <a:pt x="6624" y="2888"/>
                    </a:lnTo>
                    <a:lnTo>
                      <a:pt x="6635" y="2892"/>
                    </a:lnTo>
                    <a:lnTo>
                      <a:pt x="6644" y="2884"/>
                    </a:lnTo>
                    <a:lnTo>
                      <a:pt x="6638" y="2871"/>
                    </a:lnTo>
                    <a:lnTo>
                      <a:pt x="6624" y="2864"/>
                    </a:lnTo>
                    <a:lnTo>
                      <a:pt x="6624" y="2853"/>
                    </a:lnTo>
                    <a:lnTo>
                      <a:pt x="6631" y="2840"/>
                    </a:lnTo>
                    <a:lnTo>
                      <a:pt x="6638" y="2837"/>
                    </a:lnTo>
                    <a:lnTo>
                      <a:pt x="6628" y="2860"/>
                    </a:lnTo>
                    <a:lnTo>
                      <a:pt x="6640" y="2864"/>
                    </a:lnTo>
                    <a:lnTo>
                      <a:pt x="6644" y="2874"/>
                    </a:lnTo>
                    <a:lnTo>
                      <a:pt x="6644" y="2837"/>
                    </a:lnTo>
                    <a:lnTo>
                      <a:pt x="6651" y="2829"/>
                    </a:lnTo>
                    <a:lnTo>
                      <a:pt x="6677" y="2785"/>
                    </a:lnTo>
                    <a:lnTo>
                      <a:pt x="6703" y="2761"/>
                    </a:lnTo>
                    <a:lnTo>
                      <a:pt x="6718" y="2751"/>
                    </a:lnTo>
                    <a:lnTo>
                      <a:pt x="6718" y="2745"/>
                    </a:lnTo>
                    <a:lnTo>
                      <a:pt x="6710" y="2741"/>
                    </a:lnTo>
                    <a:lnTo>
                      <a:pt x="6710" y="2741"/>
                    </a:lnTo>
                    <a:lnTo>
                      <a:pt x="6718" y="2745"/>
                    </a:lnTo>
                    <a:lnTo>
                      <a:pt x="6723" y="2745"/>
                    </a:lnTo>
                    <a:lnTo>
                      <a:pt x="6747" y="2737"/>
                    </a:lnTo>
                    <a:lnTo>
                      <a:pt x="6770" y="2730"/>
                    </a:lnTo>
                    <a:lnTo>
                      <a:pt x="6790" y="2730"/>
                    </a:lnTo>
                    <a:lnTo>
                      <a:pt x="6804" y="2724"/>
                    </a:lnTo>
                    <a:lnTo>
                      <a:pt x="6806" y="2700"/>
                    </a:lnTo>
                    <a:lnTo>
                      <a:pt x="6797" y="2679"/>
                    </a:lnTo>
                    <a:lnTo>
                      <a:pt x="6800" y="2679"/>
                    </a:lnTo>
                    <a:lnTo>
                      <a:pt x="6806" y="2687"/>
                    </a:lnTo>
                    <a:lnTo>
                      <a:pt x="6813" y="2714"/>
                    </a:lnTo>
                    <a:lnTo>
                      <a:pt x="6813" y="2682"/>
                    </a:lnTo>
                    <a:lnTo>
                      <a:pt x="6816" y="2669"/>
                    </a:lnTo>
                    <a:lnTo>
                      <a:pt x="6827" y="2649"/>
                    </a:lnTo>
                    <a:lnTo>
                      <a:pt x="6843" y="2628"/>
                    </a:lnTo>
                    <a:lnTo>
                      <a:pt x="6859" y="2615"/>
                    </a:lnTo>
                    <a:lnTo>
                      <a:pt x="6850" y="2625"/>
                    </a:lnTo>
                    <a:lnTo>
                      <a:pt x="6843" y="2636"/>
                    </a:lnTo>
                    <a:lnTo>
                      <a:pt x="6853" y="2625"/>
                    </a:lnTo>
                    <a:lnTo>
                      <a:pt x="6876" y="2604"/>
                    </a:lnTo>
                    <a:lnTo>
                      <a:pt x="6872" y="2604"/>
                    </a:lnTo>
                    <a:lnTo>
                      <a:pt x="6869" y="2607"/>
                    </a:lnTo>
                    <a:lnTo>
                      <a:pt x="6862" y="2594"/>
                    </a:lnTo>
                    <a:lnTo>
                      <a:pt x="6869" y="2586"/>
                    </a:lnTo>
                    <a:lnTo>
                      <a:pt x="6862" y="2577"/>
                    </a:lnTo>
                    <a:lnTo>
                      <a:pt x="6876" y="2583"/>
                    </a:lnTo>
                    <a:lnTo>
                      <a:pt x="6865" y="2591"/>
                    </a:lnTo>
                    <a:lnTo>
                      <a:pt x="6879" y="2598"/>
                    </a:lnTo>
                    <a:lnTo>
                      <a:pt x="6883" y="2594"/>
                    </a:lnTo>
                    <a:lnTo>
                      <a:pt x="6892" y="2583"/>
                    </a:lnTo>
                    <a:lnTo>
                      <a:pt x="6902" y="2561"/>
                    </a:lnTo>
                    <a:lnTo>
                      <a:pt x="6916" y="2567"/>
                    </a:lnTo>
                    <a:lnTo>
                      <a:pt x="6945" y="2553"/>
                    </a:lnTo>
                    <a:lnTo>
                      <a:pt x="6955" y="2553"/>
                    </a:lnTo>
                    <a:lnTo>
                      <a:pt x="6959" y="2546"/>
                    </a:lnTo>
                    <a:lnTo>
                      <a:pt x="6969" y="2537"/>
                    </a:lnTo>
                    <a:lnTo>
                      <a:pt x="6971" y="2550"/>
                    </a:lnTo>
                    <a:lnTo>
                      <a:pt x="6978" y="2537"/>
                    </a:lnTo>
                    <a:lnTo>
                      <a:pt x="6992" y="2543"/>
                    </a:lnTo>
                    <a:lnTo>
                      <a:pt x="6996" y="2543"/>
                    </a:lnTo>
                    <a:lnTo>
                      <a:pt x="7004" y="2522"/>
                    </a:lnTo>
                    <a:lnTo>
                      <a:pt x="7015" y="2511"/>
                    </a:lnTo>
                    <a:lnTo>
                      <a:pt x="7022" y="2502"/>
                    </a:lnTo>
                    <a:lnTo>
                      <a:pt x="7015" y="2492"/>
                    </a:lnTo>
                    <a:lnTo>
                      <a:pt x="7012" y="2492"/>
                    </a:lnTo>
                    <a:lnTo>
                      <a:pt x="7004" y="2505"/>
                    </a:lnTo>
                    <a:lnTo>
                      <a:pt x="6996" y="2508"/>
                    </a:lnTo>
                    <a:lnTo>
                      <a:pt x="6999" y="2495"/>
                    </a:lnTo>
                    <a:lnTo>
                      <a:pt x="6992" y="2486"/>
                    </a:lnTo>
                    <a:lnTo>
                      <a:pt x="6989" y="2495"/>
                    </a:lnTo>
                    <a:lnTo>
                      <a:pt x="6989" y="2498"/>
                    </a:lnTo>
                    <a:lnTo>
                      <a:pt x="6982" y="2498"/>
                    </a:lnTo>
                    <a:lnTo>
                      <a:pt x="6985" y="2511"/>
                    </a:lnTo>
                    <a:lnTo>
                      <a:pt x="6971" y="2505"/>
                    </a:lnTo>
                    <a:lnTo>
                      <a:pt x="6948" y="2519"/>
                    </a:lnTo>
                    <a:lnTo>
                      <a:pt x="6922" y="2516"/>
                    </a:lnTo>
                    <a:lnTo>
                      <a:pt x="6902" y="2498"/>
                    </a:lnTo>
                    <a:lnTo>
                      <a:pt x="6892" y="2489"/>
                    </a:lnTo>
                    <a:lnTo>
                      <a:pt x="6906" y="2495"/>
                    </a:lnTo>
                    <a:lnTo>
                      <a:pt x="6916" y="2498"/>
                    </a:lnTo>
                    <a:lnTo>
                      <a:pt x="6932" y="2508"/>
                    </a:lnTo>
                    <a:lnTo>
                      <a:pt x="6945" y="2511"/>
                    </a:lnTo>
                    <a:lnTo>
                      <a:pt x="6952" y="2505"/>
                    </a:lnTo>
                    <a:lnTo>
                      <a:pt x="6971" y="2484"/>
                    </a:lnTo>
                    <a:lnTo>
                      <a:pt x="6971" y="2471"/>
                    </a:lnTo>
                    <a:lnTo>
                      <a:pt x="6959" y="2474"/>
                    </a:lnTo>
                    <a:lnTo>
                      <a:pt x="6962" y="2465"/>
                    </a:lnTo>
                    <a:lnTo>
                      <a:pt x="6975" y="2465"/>
                    </a:lnTo>
                    <a:lnTo>
                      <a:pt x="6982" y="2454"/>
                    </a:lnTo>
                    <a:lnTo>
                      <a:pt x="6955" y="2444"/>
                    </a:lnTo>
                    <a:lnTo>
                      <a:pt x="6943" y="2444"/>
                    </a:lnTo>
                    <a:lnTo>
                      <a:pt x="6888" y="2433"/>
                    </a:lnTo>
                    <a:lnTo>
                      <a:pt x="6887" y="2427"/>
                    </a:lnTo>
                    <a:lnTo>
                      <a:pt x="6913" y="2433"/>
                    </a:lnTo>
                    <a:lnTo>
                      <a:pt x="6936" y="2433"/>
                    </a:lnTo>
                    <a:lnTo>
                      <a:pt x="6948" y="2430"/>
                    </a:lnTo>
                    <a:lnTo>
                      <a:pt x="6955" y="2430"/>
                    </a:lnTo>
                    <a:lnTo>
                      <a:pt x="6952" y="2420"/>
                    </a:lnTo>
                    <a:lnTo>
                      <a:pt x="6948" y="2409"/>
                    </a:lnTo>
                    <a:lnTo>
                      <a:pt x="6962" y="2409"/>
                    </a:lnTo>
                    <a:lnTo>
                      <a:pt x="6955" y="2414"/>
                    </a:lnTo>
                    <a:lnTo>
                      <a:pt x="6966" y="2427"/>
                    </a:lnTo>
                    <a:lnTo>
                      <a:pt x="6978" y="2430"/>
                    </a:lnTo>
                    <a:lnTo>
                      <a:pt x="6982" y="2417"/>
                    </a:lnTo>
                    <a:lnTo>
                      <a:pt x="6989" y="2427"/>
                    </a:lnTo>
                    <a:lnTo>
                      <a:pt x="6999" y="2430"/>
                    </a:lnTo>
                    <a:lnTo>
                      <a:pt x="7026" y="2430"/>
                    </a:lnTo>
                    <a:lnTo>
                      <a:pt x="7034" y="2420"/>
                    </a:lnTo>
                    <a:lnTo>
                      <a:pt x="7052" y="2387"/>
                    </a:lnTo>
                    <a:lnTo>
                      <a:pt x="7052" y="2375"/>
                    </a:lnTo>
                    <a:lnTo>
                      <a:pt x="7064" y="2379"/>
                    </a:lnTo>
                    <a:lnTo>
                      <a:pt x="7075" y="2369"/>
                    </a:lnTo>
                    <a:lnTo>
                      <a:pt x="7071" y="2358"/>
                    </a:lnTo>
                    <a:lnTo>
                      <a:pt x="7068" y="2335"/>
                    </a:lnTo>
                    <a:lnTo>
                      <a:pt x="7061" y="2324"/>
                    </a:lnTo>
                    <a:lnTo>
                      <a:pt x="7048" y="2315"/>
                    </a:lnTo>
                    <a:lnTo>
                      <a:pt x="7048" y="2321"/>
                    </a:lnTo>
                    <a:lnTo>
                      <a:pt x="7048" y="2331"/>
                    </a:lnTo>
                    <a:lnTo>
                      <a:pt x="7027" y="2331"/>
                    </a:lnTo>
                    <a:lnTo>
                      <a:pt x="7027" y="2342"/>
                    </a:lnTo>
                    <a:lnTo>
                      <a:pt x="7031" y="2363"/>
                    </a:lnTo>
                    <a:lnTo>
                      <a:pt x="7022" y="2375"/>
                    </a:lnTo>
                    <a:lnTo>
                      <a:pt x="7015" y="2369"/>
                    </a:lnTo>
                    <a:lnTo>
                      <a:pt x="7026" y="2358"/>
                    </a:lnTo>
                    <a:lnTo>
                      <a:pt x="7012" y="2355"/>
                    </a:lnTo>
                    <a:lnTo>
                      <a:pt x="7019" y="2342"/>
                    </a:lnTo>
                    <a:lnTo>
                      <a:pt x="7019" y="2331"/>
                    </a:lnTo>
                    <a:lnTo>
                      <a:pt x="7015" y="2321"/>
                    </a:lnTo>
                    <a:lnTo>
                      <a:pt x="7004" y="2318"/>
                    </a:lnTo>
                    <a:lnTo>
                      <a:pt x="6985" y="2324"/>
                    </a:lnTo>
                    <a:lnTo>
                      <a:pt x="6982" y="2335"/>
                    </a:lnTo>
                    <a:lnTo>
                      <a:pt x="6959" y="2331"/>
                    </a:lnTo>
                    <a:lnTo>
                      <a:pt x="6945" y="2339"/>
                    </a:lnTo>
                    <a:lnTo>
                      <a:pt x="6932" y="2342"/>
                    </a:lnTo>
                    <a:lnTo>
                      <a:pt x="6922" y="2345"/>
                    </a:lnTo>
                    <a:lnTo>
                      <a:pt x="6918" y="2334"/>
                    </a:lnTo>
                    <a:lnTo>
                      <a:pt x="6909" y="2321"/>
                    </a:lnTo>
                    <a:lnTo>
                      <a:pt x="6902" y="2311"/>
                    </a:lnTo>
                    <a:lnTo>
                      <a:pt x="6899" y="2300"/>
                    </a:lnTo>
                    <a:lnTo>
                      <a:pt x="6906" y="2291"/>
                    </a:lnTo>
                    <a:lnTo>
                      <a:pt x="6899" y="2283"/>
                    </a:lnTo>
                    <a:lnTo>
                      <a:pt x="6906" y="2291"/>
                    </a:lnTo>
                    <a:lnTo>
                      <a:pt x="6906" y="2294"/>
                    </a:lnTo>
                    <a:lnTo>
                      <a:pt x="6906" y="2303"/>
                    </a:lnTo>
                    <a:lnTo>
                      <a:pt x="6916" y="2324"/>
                    </a:lnTo>
                    <a:lnTo>
                      <a:pt x="6929" y="2324"/>
                    </a:lnTo>
                    <a:lnTo>
                      <a:pt x="6943" y="2331"/>
                    </a:lnTo>
                    <a:lnTo>
                      <a:pt x="6969" y="2310"/>
                    </a:lnTo>
                    <a:lnTo>
                      <a:pt x="6955" y="2300"/>
                    </a:lnTo>
                    <a:lnTo>
                      <a:pt x="6969" y="2300"/>
                    </a:lnTo>
                    <a:lnTo>
                      <a:pt x="6985" y="2303"/>
                    </a:lnTo>
                    <a:lnTo>
                      <a:pt x="6975" y="2294"/>
                    </a:lnTo>
                    <a:lnTo>
                      <a:pt x="6989" y="2297"/>
                    </a:lnTo>
                    <a:lnTo>
                      <a:pt x="6999" y="2294"/>
                    </a:lnTo>
                    <a:lnTo>
                      <a:pt x="6999" y="2286"/>
                    </a:lnTo>
                    <a:lnTo>
                      <a:pt x="6989" y="2276"/>
                    </a:lnTo>
                    <a:lnTo>
                      <a:pt x="6975" y="2270"/>
                    </a:lnTo>
                    <a:lnTo>
                      <a:pt x="6989" y="2270"/>
                    </a:lnTo>
                    <a:lnTo>
                      <a:pt x="7012" y="2283"/>
                    </a:lnTo>
                    <a:lnTo>
                      <a:pt x="7027" y="2283"/>
                    </a:lnTo>
                    <a:lnTo>
                      <a:pt x="7015" y="2273"/>
                    </a:lnTo>
                    <a:lnTo>
                      <a:pt x="7008" y="2262"/>
                    </a:lnTo>
                    <a:lnTo>
                      <a:pt x="7031" y="2280"/>
                    </a:lnTo>
                    <a:lnTo>
                      <a:pt x="7041" y="2294"/>
                    </a:lnTo>
                    <a:lnTo>
                      <a:pt x="7041" y="2283"/>
                    </a:lnTo>
                    <a:lnTo>
                      <a:pt x="7019" y="2249"/>
                    </a:lnTo>
                    <a:lnTo>
                      <a:pt x="7019" y="2246"/>
                    </a:lnTo>
                    <a:lnTo>
                      <a:pt x="7004" y="2243"/>
                    </a:lnTo>
                    <a:lnTo>
                      <a:pt x="6996" y="2232"/>
                    </a:lnTo>
                    <a:lnTo>
                      <a:pt x="6992" y="2222"/>
                    </a:lnTo>
                    <a:lnTo>
                      <a:pt x="6985" y="2223"/>
                    </a:lnTo>
                    <a:lnTo>
                      <a:pt x="6992" y="2222"/>
                    </a:lnTo>
                    <a:lnTo>
                      <a:pt x="6992" y="2221"/>
                    </a:lnTo>
                    <a:lnTo>
                      <a:pt x="6993" y="2221"/>
                    </a:lnTo>
                    <a:lnTo>
                      <a:pt x="6991" y="2217"/>
                    </a:lnTo>
                    <a:lnTo>
                      <a:pt x="6996" y="2222"/>
                    </a:lnTo>
                    <a:lnTo>
                      <a:pt x="7008" y="2232"/>
                    </a:lnTo>
                    <a:lnTo>
                      <a:pt x="7012" y="2219"/>
                    </a:lnTo>
                    <a:lnTo>
                      <a:pt x="7015" y="2219"/>
                    </a:lnTo>
                    <a:lnTo>
                      <a:pt x="7008" y="2208"/>
                    </a:lnTo>
                    <a:lnTo>
                      <a:pt x="7000" y="2198"/>
                    </a:lnTo>
                    <a:lnTo>
                      <a:pt x="7008" y="2208"/>
                    </a:lnTo>
                    <a:lnTo>
                      <a:pt x="7015" y="2219"/>
                    </a:lnTo>
                    <a:lnTo>
                      <a:pt x="7038" y="2262"/>
                    </a:lnTo>
                    <a:lnTo>
                      <a:pt x="7045" y="2270"/>
                    </a:lnTo>
                    <a:lnTo>
                      <a:pt x="7054" y="2291"/>
                    </a:lnTo>
                    <a:lnTo>
                      <a:pt x="7068" y="2300"/>
                    </a:lnTo>
                    <a:lnTo>
                      <a:pt x="7064" y="2307"/>
                    </a:lnTo>
                    <a:lnTo>
                      <a:pt x="7075" y="2310"/>
                    </a:lnTo>
                    <a:lnTo>
                      <a:pt x="7087" y="2321"/>
                    </a:lnTo>
                    <a:lnTo>
                      <a:pt x="7094" y="2334"/>
                    </a:lnTo>
                    <a:lnTo>
                      <a:pt x="7094" y="2331"/>
                    </a:lnTo>
                    <a:lnTo>
                      <a:pt x="7087" y="2318"/>
                    </a:lnTo>
                    <a:lnTo>
                      <a:pt x="7057" y="2286"/>
                    </a:lnTo>
                    <a:lnTo>
                      <a:pt x="7041" y="2264"/>
                    </a:lnTo>
                    <a:lnTo>
                      <a:pt x="7022" y="2219"/>
                    </a:lnTo>
                    <a:lnTo>
                      <a:pt x="7019" y="2216"/>
                    </a:lnTo>
                    <a:lnTo>
                      <a:pt x="7018" y="2215"/>
                    </a:lnTo>
                    <a:lnTo>
                      <a:pt x="7019" y="2215"/>
                    </a:lnTo>
                    <a:lnTo>
                      <a:pt x="7000" y="2183"/>
                    </a:lnTo>
                    <a:lnTo>
                      <a:pt x="6989" y="2160"/>
                    </a:lnTo>
                    <a:lnTo>
                      <a:pt x="6952" y="2160"/>
                    </a:lnTo>
                    <a:lnTo>
                      <a:pt x="6943" y="2159"/>
                    </a:lnTo>
                    <a:lnTo>
                      <a:pt x="6943" y="2160"/>
                    </a:lnTo>
                    <a:lnTo>
                      <a:pt x="6943" y="2160"/>
                    </a:lnTo>
                    <a:lnTo>
                      <a:pt x="6939" y="2174"/>
                    </a:lnTo>
                    <a:lnTo>
                      <a:pt x="6942" y="2178"/>
                    </a:lnTo>
                    <a:lnTo>
                      <a:pt x="6933" y="2173"/>
                    </a:lnTo>
                    <a:lnTo>
                      <a:pt x="6922" y="2173"/>
                    </a:lnTo>
                    <a:lnTo>
                      <a:pt x="6910" y="2183"/>
                    </a:lnTo>
                    <a:lnTo>
                      <a:pt x="6913" y="2173"/>
                    </a:lnTo>
                    <a:lnTo>
                      <a:pt x="6903" y="2160"/>
                    </a:lnTo>
                    <a:lnTo>
                      <a:pt x="6889" y="2155"/>
                    </a:lnTo>
                    <a:lnTo>
                      <a:pt x="6880" y="2143"/>
                    </a:lnTo>
                    <a:lnTo>
                      <a:pt x="6876" y="2135"/>
                    </a:lnTo>
                    <a:lnTo>
                      <a:pt x="6862" y="2136"/>
                    </a:lnTo>
                    <a:lnTo>
                      <a:pt x="6850" y="2135"/>
                    </a:lnTo>
                    <a:lnTo>
                      <a:pt x="6839" y="2135"/>
                    </a:lnTo>
                    <a:lnTo>
                      <a:pt x="6817" y="2128"/>
                    </a:lnTo>
                    <a:lnTo>
                      <a:pt x="6782" y="2128"/>
                    </a:lnTo>
                    <a:lnTo>
                      <a:pt x="6780" y="2127"/>
                    </a:lnTo>
                    <a:lnTo>
                      <a:pt x="6783" y="2123"/>
                    </a:lnTo>
                    <a:lnTo>
                      <a:pt x="6793" y="2126"/>
                    </a:lnTo>
                    <a:lnTo>
                      <a:pt x="6820" y="2120"/>
                    </a:lnTo>
                    <a:lnTo>
                      <a:pt x="6834" y="2129"/>
                    </a:lnTo>
                    <a:lnTo>
                      <a:pt x="6839" y="2129"/>
                    </a:lnTo>
                    <a:lnTo>
                      <a:pt x="6839" y="2128"/>
                    </a:lnTo>
                    <a:lnTo>
                      <a:pt x="6839" y="2128"/>
                    </a:lnTo>
                    <a:lnTo>
                      <a:pt x="6839" y="2117"/>
                    </a:lnTo>
                    <a:lnTo>
                      <a:pt x="6850" y="2129"/>
                    </a:lnTo>
                    <a:lnTo>
                      <a:pt x="6862" y="2136"/>
                    </a:lnTo>
                    <a:lnTo>
                      <a:pt x="6872" y="2126"/>
                    </a:lnTo>
                    <a:lnTo>
                      <a:pt x="6883" y="2137"/>
                    </a:lnTo>
                    <a:lnTo>
                      <a:pt x="6895" y="2147"/>
                    </a:lnTo>
                    <a:lnTo>
                      <a:pt x="6909" y="2150"/>
                    </a:lnTo>
                    <a:lnTo>
                      <a:pt x="6918" y="2161"/>
                    </a:lnTo>
                    <a:lnTo>
                      <a:pt x="6925" y="2156"/>
                    </a:lnTo>
                    <a:lnTo>
                      <a:pt x="6932" y="2153"/>
                    </a:lnTo>
                    <a:lnTo>
                      <a:pt x="6933" y="2152"/>
                    </a:lnTo>
                    <a:lnTo>
                      <a:pt x="6933" y="2152"/>
                    </a:lnTo>
                    <a:lnTo>
                      <a:pt x="6936" y="2143"/>
                    </a:lnTo>
                    <a:lnTo>
                      <a:pt x="6933" y="2131"/>
                    </a:lnTo>
                    <a:lnTo>
                      <a:pt x="6919" y="2128"/>
                    </a:lnTo>
                    <a:lnTo>
                      <a:pt x="6917" y="2115"/>
                    </a:lnTo>
                    <a:lnTo>
                      <a:pt x="6903" y="2119"/>
                    </a:lnTo>
                    <a:lnTo>
                      <a:pt x="6880" y="2111"/>
                    </a:lnTo>
                    <a:lnTo>
                      <a:pt x="6869" y="2101"/>
                    </a:lnTo>
                    <a:lnTo>
                      <a:pt x="6845" y="2085"/>
                    </a:lnTo>
                    <a:lnTo>
                      <a:pt x="6857" y="2085"/>
                    </a:lnTo>
                    <a:lnTo>
                      <a:pt x="6879" y="2105"/>
                    </a:lnTo>
                    <a:lnTo>
                      <a:pt x="6902" y="2113"/>
                    </a:lnTo>
                    <a:lnTo>
                      <a:pt x="6909" y="2102"/>
                    </a:lnTo>
                    <a:lnTo>
                      <a:pt x="6909" y="2102"/>
                    </a:lnTo>
                    <a:lnTo>
                      <a:pt x="6910" y="2101"/>
                    </a:lnTo>
                    <a:lnTo>
                      <a:pt x="6900" y="2092"/>
                    </a:lnTo>
                    <a:lnTo>
                      <a:pt x="6902" y="2089"/>
                    </a:lnTo>
                    <a:lnTo>
                      <a:pt x="6916" y="2089"/>
                    </a:lnTo>
                    <a:lnTo>
                      <a:pt x="6925" y="2099"/>
                    </a:lnTo>
                    <a:lnTo>
                      <a:pt x="6926" y="2098"/>
                    </a:lnTo>
                    <a:lnTo>
                      <a:pt x="6926" y="2098"/>
                    </a:lnTo>
                    <a:lnTo>
                      <a:pt x="6929" y="2088"/>
                    </a:lnTo>
                    <a:lnTo>
                      <a:pt x="6922" y="2068"/>
                    </a:lnTo>
                    <a:lnTo>
                      <a:pt x="6913" y="2068"/>
                    </a:lnTo>
                    <a:lnTo>
                      <a:pt x="6901" y="2065"/>
                    </a:lnTo>
                    <a:lnTo>
                      <a:pt x="6906" y="2062"/>
                    </a:lnTo>
                    <a:lnTo>
                      <a:pt x="6905" y="2062"/>
                    </a:lnTo>
                    <a:lnTo>
                      <a:pt x="6906" y="2061"/>
                    </a:lnTo>
                    <a:lnTo>
                      <a:pt x="6892" y="2053"/>
                    </a:lnTo>
                    <a:lnTo>
                      <a:pt x="6880" y="2053"/>
                    </a:lnTo>
                    <a:lnTo>
                      <a:pt x="6869" y="2044"/>
                    </a:lnTo>
                    <a:lnTo>
                      <a:pt x="6866" y="2037"/>
                    </a:lnTo>
                    <a:lnTo>
                      <a:pt x="6839" y="2029"/>
                    </a:lnTo>
                    <a:lnTo>
                      <a:pt x="6831" y="2016"/>
                    </a:lnTo>
                    <a:lnTo>
                      <a:pt x="6820" y="2010"/>
                    </a:lnTo>
                    <a:lnTo>
                      <a:pt x="6809" y="2005"/>
                    </a:lnTo>
                    <a:lnTo>
                      <a:pt x="6804" y="1996"/>
                    </a:lnTo>
                    <a:lnTo>
                      <a:pt x="6780" y="1981"/>
                    </a:lnTo>
                    <a:lnTo>
                      <a:pt x="6773" y="1981"/>
                    </a:lnTo>
                    <a:lnTo>
                      <a:pt x="6779" y="1979"/>
                    </a:lnTo>
                    <a:lnTo>
                      <a:pt x="6793" y="1985"/>
                    </a:lnTo>
                    <a:lnTo>
                      <a:pt x="6806" y="1993"/>
                    </a:lnTo>
                    <a:lnTo>
                      <a:pt x="6820" y="2006"/>
                    </a:lnTo>
                    <a:lnTo>
                      <a:pt x="6830" y="2009"/>
                    </a:lnTo>
                    <a:lnTo>
                      <a:pt x="6839" y="2021"/>
                    </a:lnTo>
                    <a:lnTo>
                      <a:pt x="6850" y="2024"/>
                    </a:lnTo>
                    <a:lnTo>
                      <a:pt x="6872" y="2038"/>
                    </a:lnTo>
                    <a:lnTo>
                      <a:pt x="6887" y="2041"/>
                    </a:lnTo>
                    <a:lnTo>
                      <a:pt x="6887" y="2045"/>
                    </a:lnTo>
                    <a:lnTo>
                      <a:pt x="6899" y="2048"/>
                    </a:lnTo>
                    <a:lnTo>
                      <a:pt x="6906" y="2033"/>
                    </a:lnTo>
                    <a:lnTo>
                      <a:pt x="6906" y="2033"/>
                    </a:lnTo>
                    <a:lnTo>
                      <a:pt x="6906" y="2032"/>
                    </a:lnTo>
                    <a:lnTo>
                      <a:pt x="6906" y="2020"/>
                    </a:lnTo>
                    <a:lnTo>
                      <a:pt x="6897" y="2010"/>
                    </a:lnTo>
                    <a:lnTo>
                      <a:pt x="6909" y="2011"/>
                    </a:lnTo>
                    <a:lnTo>
                      <a:pt x="6909" y="2010"/>
                    </a:lnTo>
                    <a:lnTo>
                      <a:pt x="6910" y="2010"/>
                    </a:lnTo>
                    <a:lnTo>
                      <a:pt x="6910" y="1999"/>
                    </a:lnTo>
                    <a:lnTo>
                      <a:pt x="6883" y="1989"/>
                    </a:lnTo>
                    <a:lnTo>
                      <a:pt x="6873" y="1989"/>
                    </a:lnTo>
                    <a:lnTo>
                      <a:pt x="6873" y="1986"/>
                    </a:lnTo>
                    <a:lnTo>
                      <a:pt x="6861" y="1986"/>
                    </a:lnTo>
                    <a:lnTo>
                      <a:pt x="6861" y="1981"/>
                    </a:lnTo>
                    <a:lnTo>
                      <a:pt x="6850" y="1972"/>
                    </a:lnTo>
                    <a:lnTo>
                      <a:pt x="6846" y="1965"/>
                    </a:lnTo>
                    <a:lnTo>
                      <a:pt x="6824" y="1972"/>
                    </a:lnTo>
                    <a:lnTo>
                      <a:pt x="6820" y="1968"/>
                    </a:lnTo>
                    <a:lnTo>
                      <a:pt x="6806" y="1968"/>
                    </a:lnTo>
                    <a:lnTo>
                      <a:pt x="6801" y="1968"/>
                    </a:lnTo>
                    <a:lnTo>
                      <a:pt x="6780" y="1951"/>
                    </a:lnTo>
                    <a:lnTo>
                      <a:pt x="6780" y="1941"/>
                    </a:lnTo>
                    <a:lnTo>
                      <a:pt x="6767" y="1941"/>
                    </a:lnTo>
                    <a:lnTo>
                      <a:pt x="6753" y="1951"/>
                    </a:lnTo>
                    <a:lnTo>
                      <a:pt x="6744" y="1954"/>
                    </a:lnTo>
                    <a:lnTo>
                      <a:pt x="6734" y="1954"/>
                    </a:lnTo>
                    <a:lnTo>
                      <a:pt x="6727" y="1942"/>
                    </a:lnTo>
                    <a:lnTo>
                      <a:pt x="6733" y="1942"/>
                    </a:lnTo>
                    <a:lnTo>
                      <a:pt x="6733" y="1941"/>
                    </a:lnTo>
                    <a:lnTo>
                      <a:pt x="6734" y="1941"/>
                    </a:lnTo>
                    <a:lnTo>
                      <a:pt x="6730" y="1930"/>
                    </a:lnTo>
                    <a:lnTo>
                      <a:pt x="6737" y="1898"/>
                    </a:lnTo>
                    <a:lnTo>
                      <a:pt x="6744" y="1904"/>
                    </a:lnTo>
                    <a:lnTo>
                      <a:pt x="6747" y="1904"/>
                    </a:lnTo>
                    <a:lnTo>
                      <a:pt x="6751" y="1898"/>
                    </a:lnTo>
                    <a:lnTo>
                      <a:pt x="6751" y="1897"/>
                    </a:lnTo>
                    <a:lnTo>
                      <a:pt x="6751" y="1897"/>
                    </a:lnTo>
                    <a:lnTo>
                      <a:pt x="6748" y="1891"/>
                    </a:lnTo>
                    <a:lnTo>
                      <a:pt x="6760" y="1883"/>
                    </a:lnTo>
                    <a:lnTo>
                      <a:pt x="6760" y="1883"/>
                    </a:lnTo>
                    <a:lnTo>
                      <a:pt x="6760" y="1882"/>
                    </a:lnTo>
                    <a:lnTo>
                      <a:pt x="6757" y="1869"/>
                    </a:lnTo>
                    <a:lnTo>
                      <a:pt x="6753" y="1863"/>
                    </a:lnTo>
                    <a:lnTo>
                      <a:pt x="6752" y="1854"/>
                    </a:lnTo>
                    <a:lnTo>
                      <a:pt x="6756" y="1859"/>
                    </a:lnTo>
                    <a:lnTo>
                      <a:pt x="6760" y="1867"/>
                    </a:lnTo>
                    <a:lnTo>
                      <a:pt x="6767" y="1859"/>
                    </a:lnTo>
                    <a:lnTo>
                      <a:pt x="6767" y="1850"/>
                    </a:lnTo>
                    <a:lnTo>
                      <a:pt x="6753" y="1840"/>
                    </a:lnTo>
                    <a:lnTo>
                      <a:pt x="6767" y="1850"/>
                    </a:lnTo>
                    <a:lnTo>
                      <a:pt x="6767" y="1859"/>
                    </a:lnTo>
                    <a:lnTo>
                      <a:pt x="6760" y="1867"/>
                    </a:lnTo>
                    <a:lnTo>
                      <a:pt x="6763" y="1880"/>
                    </a:lnTo>
                    <a:lnTo>
                      <a:pt x="6753" y="1891"/>
                    </a:lnTo>
                    <a:lnTo>
                      <a:pt x="6751" y="1904"/>
                    </a:lnTo>
                    <a:lnTo>
                      <a:pt x="6744" y="1912"/>
                    </a:lnTo>
                    <a:lnTo>
                      <a:pt x="6740" y="1915"/>
                    </a:lnTo>
                    <a:lnTo>
                      <a:pt x="6737" y="1925"/>
                    </a:lnTo>
                    <a:lnTo>
                      <a:pt x="6740" y="1936"/>
                    </a:lnTo>
                    <a:lnTo>
                      <a:pt x="6751" y="1949"/>
                    </a:lnTo>
                    <a:lnTo>
                      <a:pt x="6760" y="1936"/>
                    </a:lnTo>
                    <a:lnTo>
                      <a:pt x="6760" y="1928"/>
                    </a:lnTo>
                    <a:lnTo>
                      <a:pt x="6774" y="1925"/>
                    </a:lnTo>
                    <a:lnTo>
                      <a:pt x="6779" y="1936"/>
                    </a:lnTo>
                    <a:lnTo>
                      <a:pt x="6790" y="1946"/>
                    </a:lnTo>
                    <a:lnTo>
                      <a:pt x="6804" y="1955"/>
                    </a:lnTo>
                    <a:lnTo>
                      <a:pt x="6804" y="1942"/>
                    </a:lnTo>
                    <a:lnTo>
                      <a:pt x="6804" y="1936"/>
                    </a:lnTo>
                    <a:lnTo>
                      <a:pt x="6809" y="1949"/>
                    </a:lnTo>
                    <a:lnTo>
                      <a:pt x="6820" y="1958"/>
                    </a:lnTo>
                    <a:lnTo>
                      <a:pt x="6834" y="1955"/>
                    </a:lnTo>
                    <a:lnTo>
                      <a:pt x="6846" y="1955"/>
                    </a:lnTo>
                    <a:lnTo>
                      <a:pt x="6857" y="1966"/>
                    </a:lnTo>
                    <a:lnTo>
                      <a:pt x="6860" y="1963"/>
                    </a:lnTo>
                    <a:lnTo>
                      <a:pt x="6872" y="1963"/>
                    </a:lnTo>
                    <a:lnTo>
                      <a:pt x="6883" y="1973"/>
                    </a:lnTo>
                    <a:lnTo>
                      <a:pt x="6887" y="1963"/>
                    </a:lnTo>
                    <a:lnTo>
                      <a:pt x="6872" y="1942"/>
                    </a:lnTo>
                    <a:lnTo>
                      <a:pt x="6860" y="1936"/>
                    </a:lnTo>
                    <a:lnTo>
                      <a:pt x="6846" y="1928"/>
                    </a:lnTo>
                    <a:lnTo>
                      <a:pt x="6830" y="1918"/>
                    </a:lnTo>
                    <a:lnTo>
                      <a:pt x="6823" y="1910"/>
                    </a:lnTo>
                    <a:lnTo>
                      <a:pt x="6813" y="1888"/>
                    </a:lnTo>
                    <a:lnTo>
                      <a:pt x="6813" y="1880"/>
                    </a:lnTo>
                    <a:lnTo>
                      <a:pt x="6816" y="1891"/>
                    </a:lnTo>
                    <a:lnTo>
                      <a:pt x="6830" y="1912"/>
                    </a:lnTo>
                    <a:lnTo>
                      <a:pt x="6843" y="1922"/>
                    </a:lnTo>
                    <a:lnTo>
                      <a:pt x="6853" y="1925"/>
                    </a:lnTo>
                    <a:lnTo>
                      <a:pt x="6860" y="1931"/>
                    </a:lnTo>
                    <a:lnTo>
                      <a:pt x="6865" y="1922"/>
                    </a:lnTo>
                    <a:lnTo>
                      <a:pt x="6843" y="1901"/>
                    </a:lnTo>
                    <a:lnTo>
                      <a:pt x="6835" y="1877"/>
                    </a:lnTo>
                    <a:lnTo>
                      <a:pt x="6830" y="1864"/>
                    </a:lnTo>
                    <a:lnTo>
                      <a:pt x="6834" y="1856"/>
                    </a:lnTo>
                    <a:lnTo>
                      <a:pt x="6830" y="1843"/>
                    </a:lnTo>
                    <a:lnTo>
                      <a:pt x="6830" y="1822"/>
                    </a:lnTo>
                    <a:lnTo>
                      <a:pt x="6820" y="1816"/>
                    </a:lnTo>
                    <a:lnTo>
                      <a:pt x="6823" y="1816"/>
                    </a:lnTo>
                    <a:lnTo>
                      <a:pt x="6835" y="1816"/>
                    </a:lnTo>
                    <a:lnTo>
                      <a:pt x="6839" y="1816"/>
                    </a:lnTo>
                    <a:lnTo>
                      <a:pt x="6830" y="1811"/>
                    </a:lnTo>
                    <a:lnTo>
                      <a:pt x="6830" y="1799"/>
                    </a:lnTo>
                    <a:lnTo>
                      <a:pt x="6804" y="1784"/>
                    </a:lnTo>
                    <a:lnTo>
                      <a:pt x="6813" y="1781"/>
                    </a:lnTo>
                    <a:lnTo>
                      <a:pt x="6820" y="1781"/>
                    </a:lnTo>
                    <a:lnTo>
                      <a:pt x="6830" y="1781"/>
                    </a:lnTo>
                    <a:lnTo>
                      <a:pt x="6820" y="1771"/>
                    </a:lnTo>
                    <a:lnTo>
                      <a:pt x="6830" y="1775"/>
                    </a:lnTo>
                    <a:lnTo>
                      <a:pt x="6830" y="1760"/>
                    </a:lnTo>
                    <a:lnTo>
                      <a:pt x="6830" y="1754"/>
                    </a:lnTo>
                    <a:lnTo>
                      <a:pt x="6834" y="1747"/>
                    </a:lnTo>
                    <a:lnTo>
                      <a:pt x="6843" y="1760"/>
                    </a:lnTo>
                    <a:lnTo>
                      <a:pt x="6843" y="1741"/>
                    </a:lnTo>
                    <a:lnTo>
                      <a:pt x="6846" y="1736"/>
                    </a:lnTo>
                    <a:lnTo>
                      <a:pt x="6850" y="1747"/>
                    </a:lnTo>
                    <a:lnTo>
                      <a:pt x="6860" y="1744"/>
                    </a:lnTo>
                    <a:lnTo>
                      <a:pt x="6869" y="1733"/>
                    </a:lnTo>
                    <a:lnTo>
                      <a:pt x="6862" y="1720"/>
                    </a:lnTo>
                    <a:lnTo>
                      <a:pt x="6862" y="1714"/>
                    </a:lnTo>
                    <a:lnTo>
                      <a:pt x="6872" y="1711"/>
                    </a:lnTo>
                    <a:lnTo>
                      <a:pt x="6883" y="1709"/>
                    </a:lnTo>
                    <a:lnTo>
                      <a:pt x="6879" y="1720"/>
                    </a:lnTo>
                    <a:lnTo>
                      <a:pt x="6888" y="1711"/>
                    </a:lnTo>
                    <a:lnTo>
                      <a:pt x="6892" y="1714"/>
                    </a:lnTo>
                    <a:lnTo>
                      <a:pt x="6876" y="1738"/>
                    </a:lnTo>
                    <a:lnTo>
                      <a:pt x="6892" y="1738"/>
                    </a:lnTo>
                    <a:lnTo>
                      <a:pt x="6883" y="1744"/>
                    </a:lnTo>
                    <a:lnTo>
                      <a:pt x="6869" y="1747"/>
                    </a:lnTo>
                    <a:lnTo>
                      <a:pt x="6860" y="1757"/>
                    </a:lnTo>
                    <a:lnTo>
                      <a:pt x="6853" y="1789"/>
                    </a:lnTo>
                    <a:lnTo>
                      <a:pt x="6862" y="1802"/>
                    </a:lnTo>
                    <a:lnTo>
                      <a:pt x="6865" y="1792"/>
                    </a:lnTo>
                    <a:lnTo>
                      <a:pt x="6872" y="1792"/>
                    </a:lnTo>
                    <a:lnTo>
                      <a:pt x="6872" y="1802"/>
                    </a:lnTo>
                    <a:lnTo>
                      <a:pt x="6872" y="1808"/>
                    </a:lnTo>
                    <a:lnTo>
                      <a:pt x="6862" y="1816"/>
                    </a:lnTo>
                    <a:lnTo>
                      <a:pt x="6850" y="1819"/>
                    </a:lnTo>
                    <a:lnTo>
                      <a:pt x="6850" y="1840"/>
                    </a:lnTo>
                    <a:lnTo>
                      <a:pt x="6853" y="1832"/>
                    </a:lnTo>
                    <a:lnTo>
                      <a:pt x="6862" y="1822"/>
                    </a:lnTo>
                    <a:lnTo>
                      <a:pt x="6865" y="1819"/>
                    </a:lnTo>
                    <a:lnTo>
                      <a:pt x="6876" y="1832"/>
                    </a:lnTo>
                    <a:lnTo>
                      <a:pt x="6887" y="1832"/>
                    </a:lnTo>
                    <a:lnTo>
                      <a:pt x="6879" y="1840"/>
                    </a:lnTo>
                    <a:lnTo>
                      <a:pt x="6887" y="1853"/>
                    </a:lnTo>
                    <a:lnTo>
                      <a:pt x="6872" y="1843"/>
                    </a:lnTo>
                    <a:lnTo>
                      <a:pt x="6862" y="1846"/>
                    </a:lnTo>
                    <a:lnTo>
                      <a:pt x="6860" y="1859"/>
                    </a:lnTo>
                    <a:lnTo>
                      <a:pt x="6865" y="1870"/>
                    </a:lnTo>
                    <a:lnTo>
                      <a:pt x="6865" y="1859"/>
                    </a:lnTo>
                    <a:lnTo>
                      <a:pt x="6879" y="1856"/>
                    </a:lnTo>
                    <a:lnTo>
                      <a:pt x="6887" y="1859"/>
                    </a:lnTo>
                    <a:lnTo>
                      <a:pt x="6888" y="1870"/>
                    </a:lnTo>
                    <a:lnTo>
                      <a:pt x="6906" y="1874"/>
                    </a:lnTo>
                    <a:lnTo>
                      <a:pt x="6916" y="1870"/>
                    </a:lnTo>
                    <a:lnTo>
                      <a:pt x="6909" y="1880"/>
                    </a:lnTo>
                    <a:lnTo>
                      <a:pt x="6879" y="1877"/>
                    </a:lnTo>
                    <a:lnTo>
                      <a:pt x="6876" y="1888"/>
                    </a:lnTo>
                    <a:lnTo>
                      <a:pt x="6888" y="1883"/>
                    </a:lnTo>
                    <a:lnTo>
                      <a:pt x="6883" y="1904"/>
                    </a:lnTo>
                    <a:lnTo>
                      <a:pt x="6883" y="1915"/>
                    </a:lnTo>
                    <a:lnTo>
                      <a:pt x="6892" y="1928"/>
                    </a:lnTo>
                    <a:lnTo>
                      <a:pt x="6888" y="1915"/>
                    </a:lnTo>
                    <a:lnTo>
                      <a:pt x="6902" y="1922"/>
                    </a:lnTo>
                    <a:lnTo>
                      <a:pt x="6913" y="1931"/>
                    </a:lnTo>
                    <a:lnTo>
                      <a:pt x="6925" y="1934"/>
                    </a:lnTo>
                    <a:lnTo>
                      <a:pt x="6922" y="1925"/>
                    </a:lnTo>
                    <a:lnTo>
                      <a:pt x="6925" y="1912"/>
                    </a:lnTo>
                    <a:lnTo>
                      <a:pt x="6925" y="1925"/>
                    </a:lnTo>
                    <a:lnTo>
                      <a:pt x="6932" y="1928"/>
                    </a:lnTo>
                    <a:lnTo>
                      <a:pt x="6943" y="1907"/>
                    </a:lnTo>
                    <a:lnTo>
                      <a:pt x="6943" y="1928"/>
                    </a:lnTo>
                    <a:lnTo>
                      <a:pt x="6948" y="1931"/>
                    </a:lnTo>
                    <a:lnTo>
                      <a:pt x="6939" y="1942"/>
                    </a:lnTo>
                    <a:lnTo>
                      <a:pt x="6943" y="1952"/>
                    </a:lnTo>
                    <a:lnTo>
                      <a:pt x="6952" y="1946"/>
                    </a:lnTo>
                    <a:lnTo>
                      <a:pt x="6959" y="1955"/>
                    </a:lnTo>
                    <a:lnTo>
                      <a:pt x="6969" y="1949"/>
                    </a:lnTo>
                    <a:lnTo>
                      <a:pt x="6966" y="1962"/>
                    </a:lnTo>
                    <a:lnTo>
                      <a:pt x="6955" y="1973"/>
                    </a:lnTo>
                    <a:lnTo>
                      <a:pt x="6955" y="1979"/>
                    </a:lnTo>
                    <a:lnTo>
                      <a:pt x="6982" y="1973"/>
                    </a:lnTo>
                    <a:lnTo>
                      <a:pt x="6992" y="1973"/>
                    </a:lnTo>
                    <a:lnTo>
                      <a:pt x="6982" y="1982"/>
                    </a:lnTo>
                    <a:lnTo>
                      <a:pt x="6992" y="1990"/>
                    </a:lnTo>
                    <a:lnTo>
                      <a:pt x="6989" y="2003"/>
                    </a:lnTo>
                    <a:lnTo>
                      <a:pt x="6978" y="2003"/>
                    </a:lnTo>
                    <a:lnTo>
                      <a:pt x="6975" y="2024"/>
                    </a:lnTo>
                    <a:lnTo>
                      <a:pt x="6969" y="2041"/>
                    </a:lnTo>
                    <a:lnTo>
                      <a:pt x="6966" y="2065"/>
                    </a:lnTo>
                    <a:lnTo>
                      <a:pt x="6969" y="2078"/>
                    </a:lnTo>
                    <a:lnTo>
                      <a:pt x="6966" y="2081"/>
                    </a:lnTo>
                    <a:lnTo>
                      <a:pt x="6966" y="2102"/>
                    </a:lnTo>
                    <a:lnTo>
                      <a:pt x="6978" y="2117"/>
                    </a:lnTo>
                    <a:lnTo>
                      <a:pt x="6989" y="2096"/>
                    </a:lnTo>
                    <a:lnTo>
                      <a:pt x="6989" y="2078"/>
                    </a:lnTo>
                    <a:lnTo>
                      <a:pt x="6989" y="2065"/>
                    </a:lnTo>
                    <a:lnTo>
                      <a:pt x="6996" y="2054"/>
                    </a:lnTo>
                    <a:lnTo>
                      <a:pt x="6999" y="2045"/>
                    </a:lnTo>
                    <a:lnTo>
                      <a:pt x="7008" y="2051"/>
                    </a:lnTo>
                    <a:lnTo>
                      <a:pt x="7012" y="2051"/>
                    </a:lnTo>
                    <a:lnTo>
                      <a:pt x="7015" y="2038"/>
                    </a:lnTo>
                    <a:lnTo>
                      <a:pt x="7012" y="2017"/>
                    </a:lnTo>
                    <a:lnTo>
                      <a:pt x="7019" y="1997"/>
                    </a:lnTo>
                    <a:lnTo>
                      <a:pt x="7026" y="1979"/>
                    </a:lnTo>
                    <a:lnTo>
                      <a:pt x="7026" y="1969"/>
                    </a:lnTo>
                    <a:lnTo>
                      <a:pt x="7027" y="1952"/>
                    </a:lnTo>
                    <a:lnTo>
                      <a:pt x="7027" y="1942"/>
                    </a:lnTo>
                    <a:lnTo>
                      <a:pt x="7034" y="1931"/>
                    </a:lnTo>
                    <a:lnTo>
                      <a:pt x="7041" y="1910"/>
                    </a:lnTo>
                    <a:lnTo>
                      <a:pt x="7048" y="1912"/>
                    </a:lnTo>
                    <a:lnTo>
                      <a:pt x="7054" y="1891"/>
                    </a:lnTo>
                    <a:lnTo>
                      <a:pt x="7041" y="1880"/>
                    </a:lnTo>
                    <a:lnTo>
                      <a:pt x="7048" y="1877"/>
                    </a:lnTo>
                    <a:lnTo>
                      <a:pt x="7052" y="1874"/>
                    </a:lnTo>
                    <a:lnTo>
                      <a:pt x="7024" y="1879"/>
                    </a:lnTo>
                    <a:lnTo>
                      <a:pt x="7052" y="1874"/>
                    </a:lnTo>
                    <a:lnTo>
                      <a:pt x="7054" y="1870"/>
                    </a:lnTo>
                    <a:lnTo>
                      <a:pt x="7057" y="1870"/>
                    </a:lnTo>
                    <a:lnTo>
                      <a:pt x="7048" y="1850"/>
                    </a:lnTo>
                    <a:lnTo>
                      <a:pt x="7034" y="1853"/>
                    </a:lnTo>
                    <a:lnTo>
                      <a:pt x="7031" y="1856"/>
                    </a:lnTo>
                    <a:lnTo>
                      <a:pt x="7041" y="1843"/>
                    </a:lnTo>
                    <a:lnTo>
                      <a:pt x="7034" y="1840"/>
                    </a:lnTo>
                    <a:lnTo>
                      <a:pt x="7034" y="1832"/>
                    </a:lnTo>
                    <a:lnTo>
                      <a:pt x="7038" y="1819"/>
                    </a:lnTo>
                    <a:lnTo>
                      <a:pt x="7034" y="1813"/>
                    </a:lnTo>
                    <a:lnTo>
                      <a:pt x="7022" y="1816"/>
                    </a:lnTo>
                    <a:lnTo>
                      <a:pt x="6999" y="1799"/>
                    </a:lnTo>
                    <a:lnTo>
                      <a:pt x="6996" y="1786"/>
                    </a:lnTo>
                    <a:lnTo>
                      <a:pt x="6982" y="1778"/>
                    </a:lnTo>
                    <a:lnTo>
                      <a:pt x="6975" y="1762"/>
                    </a:lnTo>
                    <a:lnTo>
                      <a:pt x="6971" y="1751"/>
                    </a:lnTo>
                    <a:lnTo>
                      <a:pt x="6966" y="1738"/>
                    </a:lnTo>
                    <a:lnTo>
                      <a:pt x="6952" y="1730"/>
                    </a:lnTo>
                    <a:lnTo>
                      <a:pt x="6943" y="1720"/>
                    </a:lnTo>
                    <a:lnTo>
                      <a:pt x="6936" y="1709"/>
                    </a:lnTo>
                    <a:lnTo>
                      <a:pt x="6936" y="1699"/>
                    </a:lnTo>
                    <a:lnTo>
                      <a:pt x="6929" y="1687"/>
                    </a:lnTo>
                    <a:lnTo>
                      <a:pt x="6932" y="1682"/>
                    </a:lnTo>
                    <a:lnTo>
                      <a:pt x="6939" y="1669"/>
                    </a:lnTo>
                    <a:lnTo>
                      <a:pt x="6939" y="1658"/>
                    </a:lnTo>
                    <a:lnTo>
                      <a:pt x="6945" y="1655"/>
                    </a:lnTo>
                    <a:lnTo>
                      <a:pt x="6943" y="1651"/>
                    </a:lnTo>
                    <a:lnTo>
                      <a:pt x="6945" y="1655"/>
                    </a:lnTo>
                    <a:lnTo>
                      <a:pt x="6955" y="1642"/>
                    </a:lnTo>
                    <a:lnTo>
                      <a:pt x="6969" y="1639"/>
                    </a:lnTo>
                    <a:lnTo>
                      <a:pt x="6982" y="1631"/>
                    </a:lnTo>
                    <a:lnTo>
                      <a:pt x="6982" y="1618"/>
                    </a:lnTo>
                    <a:lnTo>
                      <a:pt x="6989" y="1610"/>
                    </a:lnTo>
                    <a:lnTo>
                      <a:pt x="6985" y="1621"/>
                    </a:lnTo>
                    <a:lnTo>
                      <a:pt x="6985" y="1631"/>
                    </a:lnTo>
                    <a:lnTo>
                      <a:pt x="6971" y="1639"/>
                    </a:lnTo>
                    <a:lnTo>
                      <a:pt x="6969" y="1642"/>
                    </a:lnTo>
                    <a:lnTo>
                      <a:pt x="6959" y="1645"/>
                    </a:lnTo>
                    <a:lnTo>
                      <a:pt x="6948" y="1655"/>
                    </a:lnTo>
                    <a:lnTo>
                      <a:pt x="6943" y="1666"/>
                    </a:lnTo>
                    <a:lnTo>
                      <a:pt x="6939" y="1682"/>
                    </a:lnTo>
                    <a:lnTo>
                      <a:pt x="6936" y="1687"/>
                    </a:lnTo>
                    <a:lnTo>
                      <a:pt x="6936" y="1690"/>
                    </a:lnTo>
                    <a:lnTo>
                      <a:pt x="6943" y="1703"/>
                    </a:lnTo>
                    <a:lnTo>
                      <a:pt x="6943" y="1709"/>
                    </a:lnTo>
                    <a:lnTo>
                      <a:pt x="6966" y="1727"/>
                    </a:lnTo>
                    <a:lnTo>
                      <a:pt x="6975" y="1730"/>
                    </a:lnTo>
                    <a:lnTo>
                      <a:pt x="6989" y="1736"/>
                    </a:lnTo>
                    <a:lnTo>
                      <a:pt x="7008" y="1751"/>
                    </a:lnTo>
                    <a:lnTo>
                      <a:pt x="7022" y="1744"/>
                    </a:lnTo>
                    <a:lnTo>
                      <a:pt x="7045" y="1744"/>
                    </a:lnTo>
                    <a:lnTo>
                      <a:pt x="7052" y="1757"/>
                    </a:lnTo>
                    <a:lnTo>
                      <a:pt x="7045" y="1775"/>
                    </a:lnTo>
                    <a:lnTo>
                      <a:pt x="7048" y="1786"/>
                    </a:lnTo>
                    <a:lnTo>
                      <a:pt x="7057" y="1784"/>
                    </a:lnTo>
                    <a:lnTo>
                      <a:pt x="7064" y="1778"/>
                    </a:lnTo>
                    <a:lnTo>
                      <a:pt x="7068" y="1765"/>
                    </a:lnTo>
                    <a:lnTo>
                      <a:pt x="7075" y="1754"/>
                    </a:lnTo>
                    <a:lnTo>
                      <a:pt x="7082" y="1733"/>
                    </a:lnTo>
                    <a:lnTo>
                      <a:pt x="7087" y="1720"/>
                    </a:lnTo>
                    <a:lnTo>
                      <a:pt x="7082" y="1720"/>
                    </a:lnTo>
                    <a:lnTo>
                      <a:pt x="7082" y="1714"/>
                    </a:lnTo>
                    <a:lnTo>
                      <a:pt x="7091" y="1703"/>
                    </a:lnTo>
                    <a:lnTo>
                      <a:pt x="7105" y="1703"/>
                    </a:lnTo>
                    <a:lnTo>
                      <a:pt x="7098" y="1693"/>
                    </a:lnTo>
                    <a:lnTo>
                      <a:pt x="7105" y="1682"/>
                    </a:lnTo>
                    <a:lnTo>
                      <a:pt x="7101" y="1672"/>
                    </a:lnTo>
                    <a:lnTo>
                      <a:pt x="7110" y="1666"/>
                    </a:lnTo>
                    <a:lnTo>
                      <a:pt x="7114" y="1655"/>
                    </a:lnTo>
                    <a:lnTo>
                      <a:pt x="7121" y="1642"/>
                    </a:lnTo>
                    <a:lnTo>
                      <a:pt x="7128" y="1634"/>
                    </a:lnTo>
                    <a:lnTo>
                      <a:pt x="7121" y="1621"/>
                    </a:lnTo>
                    <a:lnTo>
                      <a:pt x="7124" y="1612"/>
                    </a:lnTo>
                    <a:lnTo>
                      <a:pt x="7121" y="1594"/>
                    </a:lnTo>
                    <a:lnTo>
                      <a:pt x="7117" y="1583"/>
                    </a:lnTo>
                    <a:lnTo>
                      <a:pt x="7121" y="1583"/>
                    </a:lnTo>
                    <a:lnTo>
                      <a:pt x="7124" y="1570"/>
                    </a:lnTo>
                    <a:lnTo>
                      <a:pt x="7131" y="1580"/>
                    </a:lnTo>
                    <a:lnTo>
                      <a:pt x="7128" y="1591"/>
                    </a:lnTo>
                    <a:lnTo>
                      <a:pt x="7131" y="1612"/>
                    </a:lnTo>
                    <a:lnTo>
                      <a:pt x="7135" y="1600"/>
                    </a:lnTo>
                    <a:lnTo>
                      <a:pt x="7131" y="1570"/>
                    </a:lnTo>
                    <a:lnTo>
                      <a:pt x="7128" y="1559"/>
                    </a:lnTo>
                    <a:lnTo>
                      <a:pt x="7128" y="1525"/>
                    </a:lnTo>
                    <a:lnTo>
                      <a:pt x="7124" y="1511"/>
                    </a:lnTo>
                    <a:lnTo>
                      <a:pt x="7098" y="1508"/>
                    </a:lnTo>
                    <a:lnTo>
                      <a:pt x="7087" y="1511"/>
                    </a:lnTo>
                    <a:lnTo>
                      <a:pt x="7078" y="1508"/>
                    </a:lnTo>
                    <a:lnTo>
                      <a:pt x="7078" y="1477"/>
                    </a:lnTo>
                    <a:lnTo>
                      <a:pt x="7084" y="1465"/>
                    </a:lnTo>
                    <a:lnTo>
                      <a:pt x="7087" y="1465"/>
                    </a:lnTo>
                    <a:lnTo>
                      <a:pt x="7101" y="1457"/>
                    </a:lnTo>
                    <a:lnTo>
                      <a:pt x="7098" y="1447"/>
                    </a:lnTo>
                    <a:lnTo>
                      <a:pt x="7105" y="1433"/>
                    </a:lnTo>
                    <a:lnTo>
                      <a:pt x="7105" y="1420"/>
                    </a:lnTo>
                    <a:lnTo>
                      <a:pt x="7105" y="1409"/>
                    </a:lnTo>
                    <a:lnTo>
                      <a:pt x="7105" y="1409"/>
                    </a:lnTo>
                    <a:lnTo>
                      <a:pt x="7094" y="1381"/>
                    </a:lnTo>
                    <a:lnTo>
                      <a:pt x="7084" y="1372"/>
                    </a:lnTo>
                    <a:lnTo>
                      <a:pt x="7082" y="1361"/>
                    </a:lnTo>
                    <a:lnTo>
                      <a:pt x="7084" y="1357"/>
                    </a:lnTo>
                    <a:lnTo>
                      <a:pt x="7087" y="1369"/>
                    </a:lnTo>
                    <a:lnTo>
                      <a:pt x="7098" y="1375"/>
                    </a:lnTo>
                    <a:lnTo>
                      <a:pt x="7105" y="1393"/>
                    </a:lnTo>
                    <a:lnTo>
                      <a:pt x="7108" y="1426"/>
                    </a:lnTo>
                    <a:lnTo>
                      <a:pt x="7101" y="1450"/>
                    </a:lnTo>
                    <a:lnTo>
                      <a:pt x="7108" y="1450"/>
                    </a:lnTo>
                    <a:lnTo>
                      <a:pt x="7105" y="1465"/>
                    </a:lnTo>
                    <a:lnTo>
                      <a:pt x="7105" y="1474"/>
                    </a:lnTo>
                    <a:lnTo>
                      <a:pt x="7108" y="1477"/>
                    </a:lnTo>
                    <a:lnTo>
                      <a:pt x="7131" y="1471"/>
                    </a:lnTo>
                    <a:lnTo>
                      <a:pt x="7117" y="1480"/>
                    </a:lnTo>
                    <a:lnTo>
                      <a:pt x="7144" y="1471"/>
                    </a:lnTo>
                    <a:lnTo>
                      <a:pt x="7188" y="1447"/>
                    </a:lnTo>
                    <a:lnTo>
                      <a:pt x="7191" y="1447"/>
                    </a:lnTo>
                    <a:lnTo>
                      <a:pt x="7207" y="1437"/>
                    </a:lnTo>
                    <a:lnTo>
                      <a:pt x="7217" y="1433"/>
                    </a:lnTo>
                    <a:lnTo>
                      <a:pt x="7244" y="1420"/>
                    </a:lnTo>
                    <a:lnTo>
                      <a:pt x="7256" y="1413"/>
                    </a:lnTo>
                    <a:lnTo>
                      <a:pt x="7270" y="1409"/>
                    </a:lnTo>
                    <a:lnTo>
                      <a:pt x="7279" y="1405"/>
                    </a:lnTo>
                    <a:lnTo>
                      <a:pt x="7302" y="1389"/>
                    </a:lnTo>
                    <a:lnTo>
                      <a:pt x="7306" y="1381"/>
                    </a:lnTo>
                    <a:lnTo>
                      <a:pt x="7320" y="1378"/>
                    </a:lnTo>
                    <a:lnTo>
                      <a:pt x="7342" y="1361"/>
                    </a:lnTo>
                    <a:lnTo>
                      <a:pt x="7357" y="1354"/>
                    </a:lnTo>
                    <a:lnTo>
                      <a:pt x="7372" y="1335"/>
                    </a:lnTo>
                    <a:lnTo>
                      <a:pt x="7358" y="1341"/>
                    </a:lnTo>
                    <a:lnTo>
                      <a:pt x="7350" y="1348"/>
                    </a:lnTo>
                    <a:lnTo>
                      <a:pt x="7342" y="1345"/>
                    </a:lnTo>
                    <a:lnTo>
                      <a:pt x="7332" y="1348"/>
                    </a:lnTo>
                    <a:lnTo>
                      <a:pt x="7320" y="1354"/>
                    </a:lnTo>
                    <a:lnTo>
                      <a:pt x="7302" y="1375"/>
                    </a:lnTo>
                    <a:lnTo>
                      <a:pt x="7297" y="1378"/>
                    </a:lnTo>
                    <a:lnTo>
                      <a:pt x="7283" y="1381"/>
                    </a:lnTo>
                    <a:lnTo>
                      <a:pt x="7293" y="1369"/>
                    </a:lnTo>
                    <a:lnTo>
                      <a:pt x="7306" y="1361"/>
                    </a:lnTo>
                    <a:lnTo>
                      <a:pt x="7306" y="1348"/>
                    </a:lnTo>
                    <a:lnTo>
                      <a:pt x="7316" y="1330"/>
                    </a:lnTo>
                    <a:lnTo>
                      <a:pt x="7279" y="1369"/>
                    </a:lnTo>
                    <a:lnTo>
                      <a:pt x="7256" y="1378"/>
                    </a:lnTo>
                    <a:lnTo>
                      <a:pt x="7219" y="1386"/>
                    </a:lnTo>
                    <a:lnTo>
                      <a:pt x="7210" y="1389"/>
                    </a:lnTo>
                    <a:lnTo>
                      <a:pt x="7203" y="1399"/>
                    </a:lnTo>
                    <a:lnTo>
                      <a:pt x="7191" y="1399"/>
                    </a:lnTo>
                    <a:lnTo>
                      <a:pt x="7166" y="1410"/>
                    </a:lnTo>
                    <a:lnTo>
                      <a:pt x="7158" y="1410"/>
                    </a:lnTo>
                    <a:lnTo>
                      <a:pt x="7144" y="1417"/>
                    </a:lnTo>
                    <a:lnTo>
                      <a:pt x="7147" y="1429"/>
                    </a:lnTo>
                    <a:lnTo>
                      <a:pt x="7135" y="1426"/>
                    </a:lnTo>
                    <a:lnTo>
                      <a:pt x="7131" y="1437"/>
                    </a:lnTo>
                    <a:lnTo>
                      <a:pt x="7108" y="1450"/>
                    </a:lnTo>
                    <a:lnTo>
                      <a:pt x="7110" y="1437"/>
                    </a:lnTo>
                    <a:lnTo>
                      <a:pt x="7124" y="1436"/>
                    </a:lnTo>
                    <a:lnTo>
                      <a:pt x="7128" y="1423"/>
                    </a:lnTo>
                    <a:lnTo>
                      <a:pt x="7137" y="1399"/>
                    </a:lnTo>
                    <a:lnTo>
                      <a:pt x="7136" y="1399"/>
                    </a:lnTo>
                    <a:lnTo>
                      <a:pt x="7128" y="1386"/>
                    </a:lnTo>
                    <a:lnTo>
                      <a:pt x="7128" y="1385"/>
                    </a:lnTo>
                    <a:lnTo>
                      <a:pt x="7128" y="1386"/>
                    </a:lnTo>
                    <a:lnTo>
                      <a:pt x="7137" y="1399"/>
                    </a:lnTo>
                    <a:lnTo>
                      <a:pt x="7151" y="1393"/>
                    </a:lnTo>
                    <a:lnTo>
                      <a:pt x="7173" y="1372"/>
                    </a:lnTo>
                    <a:lnTo>
                      <a:pt x="7188" y="1365"/>
                    </a:lnTo>
                    <a:lnTo>
                      <a:pt x="7193" y="1354"/>
                    </a:lnTo>
                    <a:lnTo>
                      <a:pt x="7200" y="1357"/>
                    </a:lnTo>
                    <a:lnTo>
                      <a:pt x="7219" y="1335"/>
                    </a:lnTo>
                    <a:lnTo>
                      <a:pt x="7233" y="1333"/>
                    </a:lnTo>
                    <a:lnTo>
                      <a:pt x="7244" y="1327"/>
                    </a:lnTo>
                    <a:lnTo>
                      <a:pt x="7256" y="1327"/>
                    </a:lnTo>
                    <a:lnTo>
                      <a:pt x="7263" y="1321"/>
                    </a:lnTo>
                    <a:lnTo>
                      <a:pt x="7300" y="1314"/>
                    </a:lnTo>
                    <a:lnTo>
                      <a:pt x="7300" y="1306"/>
                    </a:lnTo>
                    <a:lnTo>
                      <a:pt x="7297" y="1300"/>
                    </a:lnTo>
                    <a:lnTo>
                      <a:pt x="7302" y="1300"/>
                    </a:lnTo>
                    <a:lnTo>
                      <a:pt x="7302" y="1306"/>
                    </a:lnTo>
                    <a:lnTo>
                      <a:pt x="7316" y="1306"/>
                    </a:lnTo>
                    <a:lnTo>
                      <a:pt x="7339" y="1294"/>
                    </a:lnTo>
                    <a:lnTo>
                      <a:pt x="7362" y="1286"/>
                    </a:lnTo>
                    <a:lnTo>
                      <a:pt x="7372" y="1287"/>
                    </a:lnTo>
                    <a:lnTo>
                      <a:pt x="7369" y="1282"/>
                    </a:lnTo>
                    <a:lnTo>
                      <a:pt x="7369" y="1279"/>
                    </a:lnTo>
                    <a:lnTo>
                      <a:pt x="7372" y="1270"/>
                    </a:lnTo>
                    <a:lnTo>
                      <a:pt x="7369" y="1258"/>
                    </a:lnTo>
                    <a:lnTo>
                      <a:pt x="7369" y="1258"/>
                    </a:lnTo>
                    <a:lnTo>
                      <a:pt x="7369" y="1258"/>
                    </a:lnTo>
                    <a:lnTo>
                      <a:pt x="7372" y="1270"/>
                    </a:lnTo>
                    <a:lnTo>
                      <a:pt x="7369" y="1279"/>
                    </a:lnTo>
                    <a:lnTo>
                      <a:pt x="7369" y="1282"/>
                    </a:lnTo>
                    <a:lnTo>
                      <a:pt x="7372" y="1287"/>
                    </a:lnTo>
                    <a:lnTo>
                      <a:pt x="7383" y="1282"/>
                    </a:lnTo>
                    <a:lnTo>
                      <a:pt x="7418" y="1260"/>
                    </a:lnTo>
                    <a:lnTo>
                      <a:pt x="7418" y="1249"/>
                    </a:lnTo>
                    <a:lnTo>
                      <a:pt x="7415" y="1236"/>
                    </a:lnTo>
                    <a:lnTo>
                      <a:pt x="7415" y="1225"/>
                    </a:lnTo>
                    <a:lnTo>
                      <a:pt x="7406" y="1212"/>
                    </a:lnTo>
                    <a:lnTo>
                      <a:pt x="7411" y="1204"/>
                    </a:lnTo>
                    <a:lnTo>
                      <a:pt x="7409" y="1191"/>
                    </a:lnTo>
                    <a:lnTo>
                      <a:pt x="7418" y="1204"/>
                    </a:lnTo>
                    <a:lnTo>
                      <a:pt x="7422" y="1198"/>
                    </a:lnTo>
                    <a:lnTo>
                      <a:pt x="7425" y="1210"/>
                    </a:lnTo>
                    <a:lnTo>
                      <a:pt x="7432" y="1204"/>
                    </a:lnTo>
                    <a:lnTo>
                      <a:pt x="7441" y="1207"/>
                    </a:lnTo>
                    <a:lnTo>
                      <a:pt x="7445" y="1198"/>
                    </a:lnTo>
                    <a:lnTo>
                      <a:pt x="7441" y="1207"/>
                    </a:lnTo>
                    <a:lnTo>
                      <a:pt x="7452" y="1210"/>
                    </a:lnTo>
                    <a:lnTo>
                      <a:pt x="7459" y="1228"/>
                    </a:lnTo>
                    <a:lnTo>
                      <a:pt x="7459" y="1234"/>
                    </a:lnTo>
                    <a:lnTo>
                      <a:pt x="7466" y="1222"/>
                    </a:lnTo>
                    <a:lnTo>
                      <a:pt x="7478" y="1222"/>
                    </a:lnTo>
                    <a:lnTo>
                      <a:pt x="7485" y="1204"/>
                    </a:lnTo>
                    <a:lnTo>
                      <a:pt x="7497" y="1194"/>
                    </a:lnTo>
                    <a:lnTo>
                      <a:pt x="7501" y="1185"/>
                    </a:lnTo>
                    <a:lnTo>
                      <a:pt x="7515" y="1177"/>
                    </a:lnTo>
                    <a:lnTo>
                      <a:pt x="7515" y="1188"/>
                    </a:lnTo>
                    <a:lnTo>
                      <a:pt x="7522" y="1210"/>
                    </a:lnTo>
                    <a:lnTo>
                      <a:pt x="7534" y="1207"/>
                    </a:lnTo>
                    <a:lnTo>
                      <a:pt x="7545" y="1201"/>
                    </a:lnTo>
                    <a:lnTo>
                      <a:pt x="7548" y="1188"/>
                    </a:lnTo>
                    <a:lnTo>
                      <a:pt x="7554" y="1188"/>
                    </a:lnTo>
                    <a:lnTo>
                      <a:pt x="7587" y="1170"/>
                    </a:lnTo>
                    <a:lnTo>
                      <a:pt x="7605" y="1167"/>
                    </a:lnTo>
                    <a:lnTo>
                      <a:pt x="7610" y="1156"/>
                    </a:lnTo>
                    <a:lnTo>
                      <a:pt x="7605" y="1135"/>
                    </a:lnTo>
                    <a:lnTo>
                      <a:pt x="7587" y="1113"/>
                    </a:lnTo>
                    <a:lnTo>
                      <a:pt x="7575" y="1108"/>
                    </a:lnTo>
                    <a:lnTo>
                      <a:pt x="7561" y="1102"/>
                    </a:lnTo>
                    <a:lnTo>
                      <a:pt x="7548" y="1105"/>
                    </a:lnTo>
                    <a:lnTo>
                      <a:pt x="7561" y="1108"/>
                    </a:lnTo>
                    <a:lnTo>
                      <a:pt x="7575" y="1113"/>
                    </a:lnTo>
                    <a:lnTo>
                      <a:pt x="7580" y="1126"/>
                    </a:lnTo>
                    <a:lnTo>
                      <a:pt x="7591" y="1126"/>
                    </a:lnTo>
                    <a:lnTo>
                      <a:pt x="7598" y="1143"/>
                    </a:lnTo>
                    <a:lnTo>
                      <a:pt x="7584" y="1153"/>
                    </a:lnTo>
                    <a:lnTo>
                      <a:pt x="7561" y="1170"/>
                    </a:lnTo>
                    <a:lnTo>
                      <a:pt x="7548" y="1167"/>
                    </a:lnTo>
                    <a:lnTo>
                      <a:pt x="7538" y="1167"/>
                    </a:lnTo>
                    <a:lnTo>
                      <a:pt x="7527" y="1164"/>
                    </a:lnTo>
                    <a:lnTo>
                      <a:pt x="7519" y="1143"/>
                    </a:lnTo>
                    <a:lnTo>
                      <a:pt x="7504" y="1140"/>
                    </a:lnTo>
                    <a:lnTo>
                      <a:pt x="7494" y="1135"/>
                    </a:lnTo>
                    <a:lnTo>
                      <a:pt x="7494" y="1126"/>
                    </a:lnTo>
                    <a:lnTo>
                      <a:pt x="7504" y="1132"/>
                    </a:lnTo>
                    <a:lnTo>
                      <a:pt x="7494" y="1119"/>
                    </a:lnTo>
                    <a:lnTo>
                      <a:pt x="7471" y="1099"/>
                    </a:lnTo>
                    <a:lnTo>
                      <a:pt x="7459" y="1095"/>
                    </a:lnTo>
                    <a:lnTo>
                      <a:pt x="7445" y="1102"/>
                    </a:lnTo>
                    <a:lnTo>
                      <a:pt x="7436" y="1095"/>
                    </a:lnTo>
                    <a:lnTo>
                      <a:pt x="7425" y="1086"/>
                    </a:lnTo>
                    <a:lnTo>
                      <a:pt x="7439" y="1086"/>
                    </a:lnTo>
                    <a:lnTo>
                      <a:pt x="7436" y="1075"/>
                    </a:lnTo>
                    <a:lnTo>
                      <a:pt x="7445" y="1062"/>
                    </a:lnTo>
                    <a:lnTo>
                      <a:pt x="7441" y="1060"/>
                    </a:lnTo>
                    <a:lnTo>
                      <a:pt x="7448" y="1047"/>
                    </a:lnTo>
                    <a:lnTo>
                      <a:pt x="7471" y="1035"/>
                    </a:lnTo>
                    <a:lnTo>
                      <a:pt x="7475" y="1023"/>
                    </a:lnTo>
                    <a:lnTo>
                      <a:pt x="7462" y="1023"/>
                    </a:lnTo>
                    <a:lnTo>
                      <a:pt x="7466" y="1027"/>
                    </a:lnTo>
                    <a:lnTo>
                      <a:pt x="7452" y="1030"/>
                    </a:lnTo>
                    <a:lnTo>
                      <a:pt x="7441" y="1020"/>
                    </a:lnTo>
                    <a:lnTo>
                      <a:pt x="7439" y="1009"/>
                    </a:lnTo>
                    <a:lnTo>
                      <a:pt x="7429" y="1006"/>
                    </a:lnTo>
                    <a:lnTo>
                      <a:pt x="7432" y="993"/>
                    </a:lnTo>
                    <a:lnTo>
                      <a:pt x="7431" y="993"/>
                    </a:lnTo>
                    <a:lnTo>
                      <a:pt x="7431" y="993"/>
                    </a:lnTo>
                    <a:lnTo>
                      <a:pt x="7432" y="993"/>
                    </a:lnTo>
                    <a:lnTo>
                      <a:pt x="7432" y="985"/>
                    </a:lnTo>
                    <a:lnTo>
                      <a:pt x="7439" y="960"/>
                    </a:lnTo>
                    <a:lnTo>
                      <a:pt x="7432" y="958"/>
                    </a:lnTo>
                    <a:lnTo>
                      <a:pt x="7441" y="948"/>
                    </a:lnTo>
                    <a:lnTo>
                      <a:pt x="7445" y="936"/>
                    </a:lnTo>
                    <a:lnTo>
                      <a:pt x="7441" y="924"/>
                    </a:lnTo>
                    <a:lnTo>
                      <a:pt x="7441" y="912"/>
                    </a:lnTo>
                    <a:lnTo>
                      <a:pt x="7455" y="904"/>
                    </a:lnTo>
                    <a:lnTo>
                      <a:pt x="7466" y="883"/>
                    </a:lnTo>
                    <a:lnTo>
                      <a:pt x="7459" y="873"/>
                    </a:lnTo>
                    <a:lnTo>
                      <a:pt x="7475" y="849"/>
                    </a:lnTo>
                    <a:lnTo>
                      <a:pt x="7466" y="846"/>
                    </a:lnTo>
                    <a:lnTo>
                      <a:pt x="7466" y="836"/>
                    </a:lnTo>
                    <a:lnTo>
                      <a:pt x="7467" y="825"/>
                    </a:lnTo>
                    <a:lnTo>
                      <a:pt x="7489" y="801"/>
                    </a:lnTo>
                    <a:lnTo>
                      <a:pt x="7494" y="822"/>
                    </a:lnTo>
                    <a:lnTo>
                      <a:pt x="7501" y="809"/>
                    </a:lnTo>
                    <a:lnTo>
                      <a:pt x="7504" y="798"/>
                    </a:lnTo>
                    <a:lnTo>
                      <a:pt x="7508" y="801"/>
                    </a:lnTo>
                    <a:lnTo>
                      <a:pt x="7519" y="822"/>
                    </a:lnTo>
                    <a:lnTo>
                      <a:pt x="7522" y="809"/>
                    </a:lnTo>
                    <a:lnTo>
                      <a:pt x="7504" y="777"/>
                    </a:lnTo>
                    <a:lnTo>
                      <a:pt x="7501" y="781"/>
                    </a:lnTo>
                    <a:lnTo>
                      <a:pt x="7501" y="771"/>
                    </a:lnTo>
                    <a:lnTo>
                      <a:pt x="7508" y="760"/>
                    </a:lnTo>
                    <a:lnTo>
                      <a:pt x="7504" y="771"/>
                    </a:lnTo>
                    <a:lnTo>
                      <a:pt x="7524" y="808"/>
                    </a:lnTo>
                    <a:lnTo>
                      <a:pt x="7527" y="798"/>
                    </a:lnTo>
                    <a:lnTo>
                      <a:pt x="7519" y="785"/>
                    </a:lnTo>
                    <a:lnTo>
                      <a:pt x="7522" y="771"/>
                    </a:lnTo>
                    <a:lnTo>
                      <a:pt x="7527" y="768"/>
                    </a:lnTo>
                    <a:lnTo>
                      <a:pt x="7534" y="781"/>
                    </a:lnTo>
                    <a:lnTo>
                      <a:pt x="7531" y="789"/>
                    </a:lnTo>
                    <a:lnTo>
                      <a:pt x="7545" y="795"/>
                    </a:lnTo>
                    <a:lnTo>
                      <a:pt x="7538" y="774"/>
                    </a:lnTo>
                    <a:lnTo>
                      <a:pt x="7538" y="761"/>
                    </a:lnTo>
                    <a:lnTo>
                      <a:pt x="7541" y="760"/>
                    </a:lnTo>
                    <a:lnTo>
                      <a:pt x="7541" y="771"/>
                    </a:lnTo>
                    <a:lnTo>
                      <a:pt x="7545" y="784"/>
                    </a:lnTo>
                    <a:lnTo>
                      <a:pt x="7554" y="789"/>
                    </a:lnTo>
                    <a:lnTo>
                      <a:pt x="7554" y="777"/>
                    </a:lnTo>
                    <a:lnTo>
                      <a:pt x="7554" y="765"/>
                    </a:lnTo>
                    <a:lnTo>
                      <a:pt x="7557" y="757"/>
                    </a:lnTo>
                    <a:lnTo>
                      <a:pt x="7571" y="757"/>
                    </a:lnTo>
                    <a:lnTo>
                      <a:pt x="7584" y="761"/>
                    </a:lnTo>
                    <a:lnTo>
                      <a:pt x="7587" y="750"/>
                    </a:lnTo>
                    <a:lnTo>
                      <a:pt x="7598" y="737"/>
                    </a:lnTo>
                    <a:lnTo>
                      <a:pt x="7594" y="726"/>
                    </a:lnTo>
                    <a:lnTo>
                      <a:pt x="7594" y="713"/>
                    </a:lnTo>
                    <a:lnTo>
                      <a:pt x="7594" y="705"/>
                    </a:lnTo>
                    <a:lnTo>
                      <a:pt x="7598" y="693"/>
                    </a:lnTo>
                    <a:lnTo>
                      <a:pt x="7598" y="681"/>
                    </a:lnTo>
                    <a:lnTo>
                      <a:pt x="7591" y="672"/>
                    </a:lnTo>
                    <a:lnTo>
                      <a:pt x="7607" y="662"/>
                    </a:lnTo>
                    <a:lnTo>
                      <a:pt x="7605" y="645"/>
                    </a:lnTo>
                    <a:lnTo>
                      <a:pt x="7614" y="654"/>
                    </a:lnTo>
                    <a:lnTo>
                      <a:pt x="7614" y="666"/>
                    </a:lnTo>
                    <a:lnTo>
                      <a:pt x="7624" y="662"/>
                    </a:lnTo>
                    <a:lnTo>
                      <a:pt x="7624" y="675"/>
                    </a:lnTo>
                    <a:lnTo>
                      <a:pt x="7617" y="681"/>
                    </a:lnTo>
                    <a:lnTo>
                      <a:pt x="7640" y="681"/>
                    </a:lnTo>
                    <a:lnTo>
                      <a:pt x="7659" y="686"/>
                    </a:lnTo>
                    <a:lnTo>
                      <a:pt x="7651" y="675"/>
                    </a:lnTo>
                    <a:lnTo>
                      <a:pt x="7651" y="666"/>
                    </a:lnTo>
                    <a:lnTo>
                      <a:pt x="7654" y="654"/>
                    </a:lnTo>
                    <a:lnTo>
                      <a:pt x="7651" y="645"/>
                    </a:lnTo>
                    <a:lnTo>
                      <a:pt x="7663" y="654"/>
                    </a:lnTo>
                    <a:lnTo>
                      <a:pt x="7673" y="645"/>
                    </a:lnTo>
                    <a:lnTo>
                      <a:pt x="7670" y="634"/>
                    </a:lnTo>
                    <a:lnTo>
                      <a:pt x="7703" y="642"/>
                    </a:lnTo>
                    <a:lnTo>
                      <a:pt x="7710" y="654"/>
                    </a:lnTo>
                    <a:lnTo>
                      <a:pt x="7716" y="642"/>
                    </a:lnTo>
                    <a:lnTo>
                      <a:pt x="7710" y="634"/>
                    </a:lnTo>
                    <a:lnTo>
                      <a:pt x="7719" y="627"/>
                    </a:lnTo>
                    <a:lnTo>
                      <a:pt x="7723" y="635"/>
                    </a:lnTo>
                    <a:lnTo>
                      <a:pt x="7723" y="627"/>
                    </a:lnTo>
                    <a:lnTo>
                      <a:pt x="7726" y="635"/>
                    </a:lnTo>
                    <a:lnTo>
                      <a:pt x="7730" y="627"/>
                    </a:lnTo>
                    <a:lnTo>
                      <a:pt x="7726" y="614"/>
                    </a:lnTo>
                    <a:lnTo>
                      <a:pt x="7733" y="603"/>
                    </a:lnTo>
                    <a:lnTo>
                      <a:pt x="7742" y="614"/>
                    </a:lnTo>
                    <a:lnTo>
                      <a:pt x="7749" y="614"/>
                    </a:lnTo>
                    <a:lnTo>
                      <a:pt x="7753" y="603"/>
                    </a:lnTo>
                    <a:lnTo>
                      <a:pt x="7763" y="603"/>
                    </a:lnTo>
                    <a:lnTo>
                      <a:pt x="7763" y="594"/>
                    </a:lnTo>
                    <a:lnTo>
                      <a:pt x="7772" y="587"/>
                    </a:lnTo>
                    <a:lnTo>
                      <a:pt x="7776" y="587"/>
                    </a:lnTo>
                    <a:lnTo>
                      <a:pt x="7776" y="582"/>
                    </a:lnTo>
                    <a:lnTo>
                      <a:pt x="7786" y="582"/>
                    </a:lnTo>
                    <a:lnTo>
                      <a:pt x="7779" y="573"/>
                    </a:lnTo>
                    <a:lnTo>
                      <a:pt x="7798" y="573"/>
                    </a:lnTo>
                    <a:lnTo>
                      <a:pt x="7809" y="566"/>
                    </a:lnTo>
                    <a:lnTo>
                      <a:pt x="7823" y="546"/>
                    </a:lnTo>
                    <a:lnTo>
                      <a:pt x="7823" y="534"/>
                    </a:lnTo>
                    <a:lnTo>
                      <a:pt x="7809" y="525"/>
                    </a:lnTo>
                    <a:lnTo>
                      <a:pt x="7813" y="528"/>
                    </a:lnTo>
                    <a:lnTo>
                      <a:pt x="7805" y="539"/>
                    </a:lnTo>
                    <a:lnTo>
                      <a:pt x="7793" y="531"/>
                    </a:lnTo>
                    <a:lnTo>
                      <a:pt x="7809" y="512"/>
                    </a:lnTo>
                    <a:lnTo>
                      <a:pt x="7786" y="491"/>
                    </a:lnTo>
                    <a:lnTo>
                      <a:pt x="7786" y="488"/>
                    </a:lnTo>
                    <a:lnTo>
                      <a:pt x="7783" y="488"/>
                    </a:lnTo>
                    <a:lnTo>
                      <a:pt x="7776" y="485"/>
                    </a:lnTo>
                    <a:lnTo>
                      <a:pt x="7767" y="485"/>
                    </a:lnTo>
                    <a:lnTo>
                      <a:pt x="7756" y="498"/>
                    </a:lnTo>
                    <a:lnTo>
                      <a:pt x="7742" y="485"/>
                    </a:lnTo>
                    <a:lnTo>
                      <a:pt x="7737" y="474"/>
                    </a:lnTo>
                    <a:lnTo>
                      <a:pt x="7737" y="464"/>
                    </a:lnTo>
                    <a:lnTo>
                      <a:pt x="7726" y="453"/>
                    </a:lnTo>
                    <a:lnTo>
                      <a:pt x="7723" y="443"/>
                    </a:lnTo>
                    <a:lnTo>
                      <a:pt x="7726" y="432"/>
                    </a:lnTo>
                    <a:lnTo>
                      <a:pt x="7719" y="426"/>
                    </a:lnTo>
                    <a:lnTo>
                      <a:pt x="7707" y="429"/>
                    </a:lnTo>
                    <a:lnTo>
                      <a:pt x="7696" y="429"/>
                    </a:lnTo>
                    <a:lnTo>
                      <a:pt x="7684" y="423"/>
                    </a:lnTo>
                    <a:lnTo>
                      <a:pt x="7670" y="423"/>
                    </a:lnTo>
                    <a:lnTo>
                      <a:pt x="7666" y="413"/>
                    </a:lnTo>
                    <a:lnTo>
                      <a:pt x="7666" y="405"/>
                    </a:lnTo>
                    <a:lnTo>
                      <a:pt x="7659" y="392"/>
                    </a:lnTo>
                    <a:lnTo>
                      <a:pt x="7659" y="381"/>
                    </a:lnTo>
                    <a:lnTo>
                      <a:pt x="7647" y="344"/>
                    </a:lnTo>
                    <a:lnTo>
                      <a:pt x="7594" y="200"/>
                    </a:lnTo>
                    <a:lnTo>
                      <a:pt x="7584" y="197"/>
                    </a:lnTo>
                    <a:lnTo>
                      <a:pt x="7557" y="183"/>
                    </a:lnTo>
                    <a:lnTo>
                      <a:pt x="7534" y="173"/>
                    </a:lnTo>
                    <a:lnTo>
                      <a:pt x="7522" y="170"/>
                    </a:lnTo>
                    <a:lnTo>
                      <a:pt x="7508" y="173"/>
                    </a:lnTo>
                    <a:lnTo>
                      <a:pt x="7497" y="184"/>
                    </a:lnTo>
                    <a:lnTo>
                      <a:pt x="7485" y="191"/>
                    </a:lnTo>
                    <a:lnTo>
                      <a:pt x="7475" y="204"/>
                    </a:lnTo>
                    <a:lnTo>
                      <a:pt x="7466" y="207"/>
                    </a:lnTo>
                    <a:lnTo>
                      <a:pt x="7452" y="218"/>
                    </a:lnTo>
                    <a:lnTo>
                      <a:pt x="7439" y="215"/>
                    </a:lnTo>
                    <a:lnTo>
                      <a:pt x="7425" y="207"/>
                    </a:lnTo>
                    <a:lnTo>
                      <a:pt x="7418" y="183"/>
                    </a:lnTo>
                    <a:lnTo>
                      <a:pt x="7406" y="183"/>
                    </a:lnTo>
                    <a:lnTo>
                      <a:pt x="7395" y="184"/>
                    </a:lnTo>
                    <a:lnTo>
                      <a:pt x="7339" y="335"/>
                    </a:lnTo>
                    <a:lnTo>
                      <a:pt x="7346" y="381"/>
                    </a:lnTo>
                    <a:lnTo>
                      <a:pt x="7335" y="395"/>
                    </a:lnTo>
                    <a:lnTo>
                      <a:pt x="7328" y="429"/>
                    </a:lnTo>
                    <a:lnTo>
                      <a:pt x="7335" y="440"/>
                    </a:lnTo>
                    <a:lnTo>
                      <a:pt x="7335" y="461"/>
                    </a:lnTo>
                    <a:lnTo>
                      <a:pt x="7350" y="471"/>
                    </a:lnTo>
                    <a:lnTo>
                      <a:pt x="7332" y="495"/>
                    </a:lnTo>
                    <a:lnTo>
                      <a:pt x="7339" y="504"/>
                    </a:lnTo>
                    <a:lnTo>
                      <a:pt x="7320" y="525"/>
                    </a:lnTo>
                    <a:lnTo>
                      <a:pt x="7313" y="536"/>
                    </a:lnTo>
                    <a:lnTo>
                      <a:pt x="7309" y="549"/>
                    </a:lnTo>
                    <a:lnTo>
                      <a:pt x="7309" y="552"/>
                    </a:lnTo>
                    <a:lnTo>
                      <a:pt x="7320" y="573"/>
                    </a:lnTo>
                    <a:lnTo>
                      <a:pt x="7309" y="566"/>
                    </a:lnTo>
                    <a:lnTo>
                      <a:pt x="7306" y="570"/>
                    </a:lnTo>
                    <a:lnTo>
                      <a:pt x="7302" y="579"/>
                    </a:lnTo>
                    <a:lnTo>
                      <a:pt x="7306" y="590"/>
                    </a:lnTo>
                    <a:lnTo>
                      <a:pt x="7293" y="594"/>
                    </a:lnTo>
                    <a:lnTo>
                      <a:pt x="7283" y="590"/>
                    </a:lnTo>
                    <a:lnTo>
                      <a:pt x="7274" y="600"/>
                    </a:lnTo>
                    <a:lnTo>
                      <a:pt x="7260" y="611"/>
                    </a:lnTo>
                    <a:lnTo>
                      <a:pt x="7249" y="610"/>
                    </a:lnTo>
                    <a:lnTo>
                      <a:pt x="7237" y="618"/>
                    </a:lnTo>
                    <a:lnTo>
                      <a:pt x="7237" y="627"/>
                    </a:lnTo>
                    <a:lnTo>
                      <a:pt x="7233" y="651"/>
                    </a:lnTo>
                    <a:lnTo>
                      <a:pt x="7233" y="659"/>
                    </a:lnTo>
                    <a:lnTo>
                      <a:pt x="7233" y="662"/>
                    </a:lnTo>
                    <a:lnTo>
                      <a:pt x="7233" y="662"/>
                    </a:lnTo>
                    <a:lnTo>
                      <a:pt x="7041" y="709"/>
                    </a:lnTo>
                    <a:lnTo>
                      <a:pt x="7001" y="718"/>
                    </a:lnTo>
                    <a:lnTo>
                      <a:pt x="6996" y="716"/>
                    </a:lnTo>
                    <a:lnTo>
                      <a:pt x="6994" y="720"/>
                    </a:lnTo>
                    <a:lnTo>
                      <a:pt x="6902" y="744"/>
                    </a:lnTo>
                    <a:lnTo>
                      <a:pt x="6816" y="760"/>
                    </a:lnTo>
                    <a:lnTo>
                      <a:pt x="6806" y="760"/>
                    </a:lnTo>
                    <a:lnTo>
                      <a:pt x="6779" y="771"/>
                    </a:lnTo>
                    <a:lnTo>
                      <a:pt x="6737" y="813"/>
                    </a:lnTo>
                    <a:lnTo>
                      <a:pt x="6700" y="873"/>
                    </a:lnTo>
                    <a:lnTo>
                      <a:pt x="6700" y="884"/>
                    </a:lnTo>
                    <a:lnTo>
                      <a:pt x="6681" y="910"/>
                    </a:lnTo>
                    <a:lnTo>
                      <a:pt x="6677" y="915"/>
                    </a:lnTo>
                    <a:lnTo>
                      <a:pt x="6665" y="928"/>
                    </a:lnTo>
                    <a:lnTo>
                      <a:pt x="6640" y="948"/>
                    </a:lnTo>
                    <a:lnTo>
                      <a:pt x="6640" y="958"/>
                    </a:lnTo>
                    <a:lnTo>
                      <a:pt x="6651" y="966"/>
                    </a:lnTo>
                    <a:lnTo>
                      <a:pt x="6654" y="972"/>
                    </a:lnTo>
                    <a:lnTo>
                      <a:pt x="6651" y="960"/>
                    </a:lnTo>
                    <a:lnTo>
                      <a:pt x="6665" y="955"/>
                    </a:lnTo>
                    <a:lnTo>
                      <a:pt x="6665" y="972"/>
                    </a:lnTo>
                    <a:lnTo>
                      <a:pt x="6681" y="963"/>
                    </a:lnTo>
                    <a:lnTo>
                      <a:pt x="6674" y="976"/>
                    </a:lnTo>
                    <a:lnTo>
                      <a:pt x="6670" y="985"/>
                    </a:lnTo>
                    <a:lnTo>
                      <a:pt x="6661" y="990"/>
                    </a:lnTo>
                    <a:lnTo>
                      <a:pt x="6670" y="1011"/>
                    </a:lnTo>
                    <a:lnTo>
                      <a:pt x="6674" y="1020"/>
                    </a:lnTo>
                    <a:lnTo>
                      <a:pt x="6677" y="1030"/>
                    </a:lnTo>
                    <a:lnTo>
                      <a:pt x="6681" y="1041"/>
                    </a:lnTo>
                    <a:lnTo>
                      <a:pt x="6670" y="1054"/>
                    </a:lnTo>
                    <a:lnTo>
                      <a:pt x="6658" y="1054"/>
                    </a:lnTo>
                    <a:lnTo>
                      <a:pt x="6644" y="1065"/>
                    </a:lnTo>
                    <a:lnTo>
                      <a:pt x="6631" y="1075"/>
                    </a:lnTo>
                    <a:lnTo>
                      <a:pt x="6624" y="1086"/>
                    </a:lnTo>
                    <a:lnTo>
                      <a:pt x="6614" y="1099"/>
                    </a:lnTo>
                    <a:lnTo>
                      <a:pt x="6601" y="1105"/>
                    </a:lnTo>
                    <a:lnTo>
                      <a:pt x="6594" y="1113"/>
                    </a:lnTo>
                    <a:lnTo>
                      <a:pt x="6585" y="1110"/>
                    </a:lnTo>
                    <a:lnTo>
                      <a:pt x="6559" y="1113"/>
                    </a:lnTo>
                    <a:lnTo>
                      <a:pt x="6534" y="1116"/>
                    </a:lnTo>
                    <a:lnTo>
                      <a:pt x="6508" y="1132"/>
                    </a:lnTo>
                    <a:lnTo>
                      <a:pt x="6478" y="1119"/>
                    </a:lnTo>
                    <a:lnTo>
                      <a:pt x="6429" y="1119"/>
                    </a:lnTo>
                    <a:lnTo>
                      <a:pt x="6383" y="1129"/>
                    </a:lnTo>
                    <a:lnTo>
                      <a:pt x="6357" y="1137"/>
                    </a:lnTo>
                    <a:lnTo>
                      <a:pt x="6346" y="1147"/>
                    </a:lnTo>
                    <a:lnTo>
                      <a:pt x="6334" y="1150"/>
                    </a:lnTo>
                    <a:lnTo>
                      <a:pt x="6320" y="1156"/>
                    </a:lnTo>
                    <a:lnTo>
                      <a:pt x="6311" y="1161"/>
                    </a:lnTo>
                    <a:lnTo>
                      <a:pt x="6316" y="1183"/>
                    </a:lnTo>
                    <a:lnTo>
                      <a:pt x="6313" y="1191"/>
                    </a:lnTo>
                    <a:lnTo>
                      <a:pt x="6339" y="1194"/>
                    </a:lnTo>
                    <a:lnTo>
                      <a:pt x="6339" y="1201"/>
                    </a:lnTo>
                    <a:lnTo>
                      <a:pt x="6337" y="1207"/>
                    </a:lnTo>
                    <a:lnTo>
                      <a:pt x="6350" y="1231"/>
                    </a:lnTo>
                    <a:lnTo>
                      <a:pt x="6350" y="1242"/>
                    </a:lnTo>
                    <a:lnTo>
                      <a:pt x="6330" y="1263"/>
                    </a:lnTo>
                    <a:lnTo>
                      <a:pt x="6323" y="1276"/>
                    </a:lnTo>
                    <a:lnTo>
                      <a:pt x="6313" y="1286"/>
                    </a:lnTo>
                    <a:lnTo>
                      <a:pt x="6300" y="1300"/>
                    </a:lnTo>
                    <a:lnTo>
                      <a:pt x="6281" y="1321"/>
                    </a:lnTo>
                    <a:lnTo>
                      <a:pt x="6255" y="1348"/>
                    </a:lnTo>
                    <a:lnTo>
                      <a:pt x="6247" y="1351"/>
                    </a:lnTo>
                    <a:lnTo>
                      <a:pt x="6247" y="1351"/>
                    </a:lnTo>
                    <a:lnTo>
                      <a:pt x="6207" y="1378"/>
                    </a:lnTo>
                    <a:lnTo>
                      <a:pt x="6207" y="1375"/>
                    </a:lnTo>
                    <a:lnTo>
                      <a:pt x="6195" y="1386"/>
                    </a:lnTo>
                    <a:lnTo>
                      <a:pt x="6172" y="1405"/>
                    </a:lnTo>
                    <a:lnTo>
                      <a:pt x="6154" y="1413"/>
                    </a:lnTo>
                    <a:lnTo>
                      <a:pt x="6082" y="1453"/>
                    </a:lnTo>
                    <a:lnTo>
                      <a:pt x="6059" y="1468"/>
                    </a:lnTo>
                    <a:lnTo>
                      <a:pt x="6045" y="1477"/>
                    </a:lnTo>
                    <a:lnTo>
                      <a:pt x="6034" y="1485"/>
                    </a:lnTo>
                    <a:lnTo>
                      <a:pt x="6022" y="1504"/>
                    </a:lnTo>
                    <a:lnTo>
                      <a:pt x="5999" y="1522"/>
                    </a:lnTo>
                    <a:lnTo>
                      <a:pt x="5976" y="1525"/>
                    </a:lnTo>
                    <a:lnTo>
                      <a:pt x="5962" y="1525"/>
                    </a:lnTo>
                    <a:lnTo>
                      <a:pt x="5936" y="1535"/>
                    </a:lnTo>
                    <a:lnTo>
                      <a:pt x="5925" y="1543"/>
                    </a:lnTo>
                    <a:lnTo>
                      <a:pt x="5913" y="1546"/>
                    </a:lnTo>
                    <a:lnTo>
                      <a:pt x="5902" y="1556"/>
                    </a:lnTo>
                    <a:lnTo>
                      <a:pt x="5890" y="1552"/>
                    </a:lnTo>
                    <a:lnTo>
                      <a:pt x="5876" y="1546"/>
                    </a:lnTo>
                    <a:lnTo>
                      <a:pt x="5850" y="1546"/>
                    </a:lnTo>
                    <a:lnTo>
                      <a:pt x="5841" y="1556"/>
                    </a:lnTo>
                    <a:lnTo>
                      <a:pt x="5827" y="1556"/>
                    </a:lnTo>
                    <a:lnTo>
                      <a:pt x="5841" y="1543"/>
                    </a:lnTo>
                    <a:lnTo>
                      <a:pt x="5860" y="1540"/>
                    </a:lnTo>
                    <a:lnTo>
                      <a:pt x="5846" y="1528"/>
                    </a:lnTo>
                    <a:lnTo>
                      <a:pt x="5837" y="1540"/>
                    </a:lnTo>
                    <a:lnTo>
                      <a:pt x="5823" y="1536"/>
                    </a:lnTo>
                    <a:lnTo>
                      <a:pt x="5811" y="1528"/>
                    </a:lnTo>
                    <a:lnTo>
                      <a:pt x="5793" y="1525"/>
                    </a:lnTo>
                    <a:lnTo>
                      <a:pt x="5784" y="1522"/>
                    </a:lnTo>
                    <a:lnTo>
                      <a:pt x="5758" y="1519"/>
                    </a:lnTo>
                    <a:lnTo>
                      <a:pt x="5755" y="1512"/>
                    </a:lnTo>
                    <a:lnTo>
                      <a:pt x="5755" y="1512"/>
                    </a:lnTo>
                    <a:lnTo>
                      <a:pt x="5760" y="1492"/>
                    </a:lnTo>
                    <a:lnTo>
                      <a:pt x="5784" y="1460"/>
                    </a:lnTo>
                    <a:lnTo>
                      <a:pt x="5784" y="1426"/>
                    </a:lnTo>
                    <a:lnTo>
                      <a:pt x="5788" y="1413"/>
                    </a:lnTo>
                    <a:lnTo>
                      <a:pt x="5790" y="1410"/>
                    </a:lnTo>
                    <a:lnTo>
                      <a:pt x="5790" y="1409"/>
                    </a:lnTo>
                    <a:lnTo>
                      <a:pt x="5807" y="1399"/>
                    </a:lnTo>
                    <a:lnTo>
                      <a:pt x="5814" y="1386"/>
                    </a:lnTo>
                    <a:lnTo>
                      <a:pt x="5814" y="1362"/>
                    </a:lnTo>
                    <a:lnTo>
                      <a:pt x="5823" y="1354"/>
                    </a:lnTo>
                    <a:lnTo>
                      <a:pt x="5823" y="1345"/>
                    </a:lnTo>
                    <a:lnTo>
                      <a:pt x="5837" y="1338"/>
                    </a:lnTo>
                    <a:lnTo>
                      <a:pt x="5843" y="1345"/>
                    </a:lnTo>
                    <a:lnTo>
                      <a:pt x="5846" y="1357"/>
                    </a:lnTo>
                    <a:lnTo>
                      <a:pt x="5843" y="1361"/>
                    </a:lnTo>
                    <a:lnTo>
                      <a:pt x="5853" y="1357"/>
                    </a:lnTo>
                    <a:lnTo>
                      <a:pt x="5860" y="1345"/>
                    </a:lnTo>
                    <a:lnTo>
                      <a:pt x="5864" y="1321"/>
                    </a:lnTo>
                    <a:lnTo>
                      <a:pt x="5860" y="1311"/>
                    </a:lnTo>
                    <a:lnTo>
                      <a:pt x="5860" y="1287"/>
                    </a:lnTo>
                    <a:lnTo>
                      <a:pt x="5864" y="1286"/>
                    </a:lnTo>
                    <a:lnTo>
                      <a:pt x="5864" y="1276"/>
                    </a:lnTo>
                    <a:lnTo>
                      <a:pt x="5850" y="1258"/>
                    </a:lnTo>
                    <a:lnTo>
                      <a:pt x="5843" y="1246"/>
                    </a:lnTo>
                    <a:lnTo>
                      <a:pt x="5837" y="1222"/>
                    </a:lnTo>
                    <a:lnTo>
                      <a:pt x="5830" y="1201"/>
                    </a:lnTo>
                    <a:lnTo>
                      <a:pt x="5823" y="1188"/>
                    </a:lnTo>
                    <a:lnTo>
                      <a:pt x="5811" y="1147"/>
                    </a:lnTo>
                    <a:lnTo>
                      <a:pt x="5797" y="1126"/>
                    </a:lnTo>
                    <a:lnTo>
                      <a:pt x="5784" y="1113"/>
                    </a:lnTo>
                    <a:lnTo>
                      <a:pt x="5774" y="1110"/>
                    </a:lnTo>
                    <a:lnTo>
                      <a:pt x="5760" y="1108"/>
                    </a:lnTo>
                    <a:lnTo>
                      <a:pt x="5740" y="1119"/>
                    </a:lnTo>
                    <a:lnTo>
                      <a:pt x="5732" y="1126"/>
                    </a:lnTo>
                    <a:lnTo>
                      <a:pt x="5718" y="1135"/>
                    </a:lnTo>
                    <a:lnTo>
                      <a:pt x="5705" y="1137"/>
                    </a:lnTo>
                    <a:lnTo>
                      <a:pt x="5707" y="1150"/>
                    </a:lnTo>
                    <a:lnTo>
                      <a:pt x="5702" y="1167"/>
                    </a:lnTo>
                    <a:lnTo>
                      <a:pt x="5691" y="1177"/>
                    </a:lnTo>
                    <a:lnTo>
                      <a:pt x="5684" y="1188"/>
                    </a:lnTo>
                    <a:lnTo>
                      <a:pt x="5675" y="1201"/>
                    </a:lnTo>
                    <a:lnTo>
                      <a:pt x="5665" y="1194"/>
                    </a:lnTo>
                    <a:lnTo>
                      <a:pt x="5651" y="1194"/>
                    </a:lnTo>
                    <a:lnTo>
                      <a:pt x="5635" y="1183"/>
                    </a:lnTo>
                    <a:lnTo>
                      <a:pt x="5635" y="1164"/>
                    </a:lnTo>
                    <a:lnTo>
                      <a:pt x="5638" y="1140"/>
                    </a:lnTo>
                    <a:lnTo>
                      <a:pt x="5649" y="1135"/>
                    </a:lnTo>
                    <a:lnTo>
                      <a:pt x="5661" y="1132"/>
                    </a:lnTo>
                    <a:lnTo>
                      <a:pt x="5675" y="1113"/>
                    </a:lnTo>
                    <a:lnTo>
                      <a:pt x="5675" y="1092"/>
                    </a:lnTo>
                    <a:lnTo>
                      <a:pt x="5677" y="1081"/>
                    </a:lnTo>
                    <a:lnTo>
                      <a:pt x="5691" y="1075"/>
                    </a:lnTo>
                    <a:lnTo>
                      <a:pt x="5702" y="1065"/>
                    </a:lnTo>
                    <a:lnTo>
                      <a:pt x="5698" y="1030"/>
                    </a:lnTo>
                    <a:lnTo>
                      <a:pt x="5698" y="1009"/>
                    </a:lnTo>
                    <a:lnTo>
                      <a:pt x="5691" y="985"/>
                    </a:lnTo>
                    <a:lnTo>
                      <a:pt x="5688" y="976"/>
                    </a:lnTo>
                    <a:lnTo>
                      <a:pt x="5675" y="966"/>
                    </a:lnTo>
                    <a:lnTo>
                      <a:pt x="5668" y="958"/>
                    </a:lnTo>
                    <a:lnTo>
                      <a:pt x="5672" y="942"/>
                    </a:lnTo>
                    <a:lnTo>
                      <a:pt x="5684" y="942"/>
                    </a:lnTo>
                    <a:lnTo>
                      <a:pt x="5684" y="931"/>
                    </a:lnTo>
                    <a:lnTo>
                      <a:pt x="5677" y="928"/>
                    </a:lnTo>
                    <a:lnTo>
                      <a:pt x="5668" y="915"/>
                    </a:lnTo>
                    <a:lnTo>
                      <a:pt x="5665" y="907"/>
                    </a:lnTo>
                    <a:lnTo>
                      <a:pt x="5651" y="897"/>
                    </a:lnTo>
                    <a:lnTo>
                      <a:pt x="5638" y="897"/>
                    </a:lnTo>
                    <a:lnTo>
                      <a:pt x="5624" y="891"/>
                    </a:lnTo>
                    <a:lnTo>
                      <a:pt x="5601" y="884"/>
                    </a:lnTo>
                    <a:lnTo>
                      <a:pt x="5589" y="880"/>
                    </a:lnTo>
                    <a:lnTo>
                      <a:pt x="5575" y="880"/>
                    </a:lnTo>
                    <a:lnTo>
                      <a:pt x="5566" y="876"/>
                    </a:lnTo>
                    <a:lnTo>
                      <a:pt x="5559" y="867"/>
                    </a:lnTo>
                    <a:lnTo>
                      <a:pt x="5545" y="860"/>
                    </a:lnTo>
                    <a:lnTo>
                      <a:pt x="5536" y="859"/>
                    </a:lnTo>
                    <a:lnTo>
                      <a:pt x="5522" y="859"/>
                    </a:lnTo>
                    <a:lnTo>
                      <a:pt x="5512" y="859"/>
                    </a:lnTo>
                    <a:lnTo>
                      <a:pt x="5499" y="852"/>
                    </a:lnTo>
                    <a:lnTo>
                      <a:pt x="5489" y="849"/>
                    </a:lnTo>
                    <a:lnTo>
                      <a:pt x="5476" y="840"/>
                    </a:lnTo>
                    <a:lnTo>
                      <a:pt x="5466" y="849"/>
                    </a:lnTo>
                    <a:lnTo>
                      <a:pt x="5453" y="856"/>
                    </a:lnTo>
                    <a:lnTo>
                      <a:pt x="5446" y="867"/>
                    </a:lnTo>
                    <a:lnTo>
                      <a:pt x="5436" y="880"/>
                    </a:lnTo>
                    <a:lnTo>
                      <a:pt x="5436" y="891"/>
                    </a:lnTo>
                    <a:lnTo>
                      <a:pt x="5439" y="900"/>
                    </a:lnTo>
                    <a:lnTo>
                      <a:pt x="5453" y="910"/>
                    </a:lnTo>
                    <a:lnTo>
                      <a:pt x="5453" y="918"/>
                    </a:lnTo>
                    <a:lnTo>
                      <a:pt x="5436" y="918"/>
                    </a:lnTo>
                    <a:lnTo>
                      <a:pt x="5424" y="924"/>
                    </a:lnTo>
                    <a:lnTo>
                      <a:pt x="5413" y="934"/>
                    </a:lnTo>
                    <a:lnTo>
                      <a:pt x="5402" y="942"/>
                    </a:lnTo>
                    <a:lnTo>
                      <a:pt x="5409" y="979"/>
                    </a:lnTo>
                    <a:lnTo>
                      <a:pt x="5409" y="990"/>
                    </a:lnTo>
                    <a:lnTo>
                      <a:pt x="5406" y="999"/>
                    </a:lnTo>
                    <a:lnTo>
                      <a:pt x="5402" y="1011"/>
                    </a:lnTo>
                    <a:lnTo>
                      <a:pt x="5394" y="1023"/>
                    </a:lnTo>
                    <a:lnTo>
                      <a:pt x="5397" y="1011"/>
                    </a:lnTo>
                    <a:lnTo>
                      <a:pt x="5397" y="990"/>
                    </a:lnTo>
                    <a:lnTo>
                      <a:pt x="5394" y="990"/>
                    </a:lnTo>
                    <a:lnTo>
                      <a:pt x="5390" y="1014"/>
                    </a:lnTo>
                    <a:lnTo>
                      <a:pt x="5380" y="1023"/>
                    </a:lnTo>
                    <a:lnTo>
                      <a:pt x="5380" y="1014"/>
                    </a:lnTo>
                    <a:lnTo>
                      <a:pt x="5383" y="1003"/>
                    </a:lnTo>
                    <a:lnTo>
                      <a:pt x="5376" y="990"/>
                    </a:lnTo>
                    <a:lnTo>
                      <a:pt x="5380" y="985"/>
                    </a:lnTo>
                    <a:lnTo>
                      <a:pt x="5383" y="952"/>
                    </a:lnTo>
                    <a:lnTo>
                      <a:pt x="5374" y="960"/>
                    </a:lnTo>
                    <a:lnTo>
                      <a:pt x="5367" y="972"/>
                    </a:lnTo>
                    <a:lnTo>
                      <a:pt x="5360" y="982"/>
                    </a:lnTo>
                    <a:lnTo>
                      <a:pt x="5357" y="993"/>
                    </a:lnTo>
                    <a:lnTo>
                      <a:pt x="5350" y="1003"/>
                    </a:lnTo>
                    <a:lnTo>
                      <a:pt x="5337" y="999"/>
                    </a:lnTo>
                    <a:lnTo>
                      <a:pt x="5320" y="1020"/>
                    </a:lnTo>
                    <a:lnTo>
                      <a:pt x="5323" y="1030"/>
                    </a:lnTo>
                    <a:lnTo>
                      <a:pt x="5314" y="1041"/>
                    </a:lnTo>
                    <a:lnTo>
                      <a:pt x="5300" y="1051"/>
                    </a:lnTo>
                    <a:lnTo>
                      <a:pt x="5307" y="1071"/>
                    </a:lnTo>
                    <a:lnTo>
                      <a:pt x="5304" y="1089"/>
                    </a:lnTo>
                    <a:lnTo>
                      <a:pt x="5307" y="1102"/>
                    </a:lnTo>
                    <a:lnTo>
                      <a:pt x="5307" y="1113"/>
                    </a:lnTo>
                    <a:lnTo>
                      <a:pt x="5293" y="1147"/>
                    </a:lnTo>
                    <a:lnTo>
                      <a:pt x="5281" y="1156"/>
                    </a:lnTo>
                    <a:lnTo>
                      <a:pt x="5281" y="1167"/>
                    </a:lnTo>
                    <a:lnTo>
                      <a:pt x="5288" y="1177"/>
                    </a:lnTo>
                    <a:lnTo>
                      <a:pt x="5297" y="1210"/>
                    </a:lnTo>
                    <a:lnTo>
                      <a:pt x="5292" y="1222"/>
                    </a:lnTo>
                    <a:lnTo>
                      <a:pt x="5284" y="1234"/>
                    </a:lnTo>
                    <a:lnTo>
                      <a:pt x="5288" y="1242"/>
                    </a:lnTo>
                    <a:lnTo>
                      <a:pt x="5320" y="1303"/>
                    </a:lnTo>
                    <a:lnTo>
                      <a:pt x="5334" y="1297"/>
                    </a:lnTo>
                    <a:lnTo>
                      <a:pt x="5323" y="1310"/>
                    </a:lnTo>
                    <a:lnTo>
                      <a:pt x="5341" y="1341"/>
                    </a:lnTo>
                    <a:lnTo>
                      <a:pt x="5350" y="1386"/>
                    </a:lnTo>
                    <a:lnTo>
                      <a:pt x="5350" y="1420"/>
                    </a:lnTo>
                    <a:lnTo>
                      <a:pt x="5341" y="1460"/>
                    </a:lnTo>
                    <a:lnTo>
                      <a:pt x="5337" y="1471"/>
                    </a:lnTo>
                    <a:lnTo>
                      <a:pt x="5323" y="1492"/>
                    </a:lnTo>
                    <a:lnTo>
                      <a:pt x="5314" y="1525"/>
                    </a:lnTo>
                    <a:lnTo>
                      <a:pt x="5307" y="1536"/>
                    </a:lnTo>
                    <a:lnTo>
                      <a:pt x="5300" y="1549"/>
                    </a:lnTo>
                    <a:lnTo>
                      <a:pt x="5288" y="1559"/>
                    </a:lnTo>
                    <a:lnTo>
                      <a:pt x="5284" y="1560"/>
                    </a:lnTo>
                    <a:lnTo>
                      <a:pt x="5284" y="1560"/>
                    </a:lnTo>
                    <a:lnTo>
                      <a:pt x="5258" y="1580"/>
                    </a:lnTo>
                    <a:lnTo>
                      <a:pt x="5235" y="1591"/>
                    </a:lnTo>
                    <a:lnTo>
                      <a:pt x="5221" y="1594"/>
                    </a:lnTo>
                    <a:lnTo>
                      <a:pt x="5205" y="1591"/>
                    </a:lnTo>
                    <a:lnTo>
                      <a:pt x="5188" y="1580"/>
                    </a:lnTo>
                    <a:lnTo>
                      <a:pt x="5175" y="1560"/>
                    </a:lnTo>
                    <a:lnTo>
                      <a:pt x="5172" y="1552"/>
                    </a:lnTo>
                    <a:lnTo>
                      <a:pt x="5165" y="1540"/>
                    </a:lnTo>
                    <a:lnTo>
                      <a:pt x="5161" y="1522"/>
                    </a:lnTo>
                    <a:lnTo>
                      <a:pt x="5152" y="1512"/>
                    </a:lnTo>
                    <a:lnTo>
                      <a:pt x="5138" y="1492"/>
                    </a:lnTo>
                    <a:lnTo>
                      <a:pt x="5135" y="1484"/>
                    </a:lnTo>
                    <a:lnTo>
                      <a:pt x="5135" y="1460"/>
                    </a:lnTo>
                    <a:lnTo>
                      <a:pt x="5135" y="1450"/>
                    </a:lnTo>
                    <a:lnTo>
                      <a:pt x="5135" y="1450"/>
                    </a:lnTo>
                    <a:lnTo>
                      <a:pt x="5131" y="1426"/>
                    </a:lnTo>
                    <a:lnTo>
                      <a:pt x="5135" y="1413"/>
                    </a:lnTo>
                    <a:lnTo>
                      <a:pt x="5135" y="1405"/>
                    </a:lnTo>
                    <a:lnTo>
                      <a:pt x="5131" y="1393"/>
                    </a:lnTo>
                    <a:lnTo>
                      <a:pt x="5123" y="1381"/>
                    </a:lnTo>
                    <a:lnTo>
                      <a:pt x="5123" y="1372"/>
                    </a:lnTo>
                    <a:lnTo>
                      <a:pt x="5112" y="1361"/>
                    </a:lnTo>
                    <a:lnTo>
                      <a:pt x="5115" y="1351"/>
                    </a:lnTo>
                    <a:lnTo>
                      <a:pt x="5108" y="1324"/>
                    </a:lnTo>
                    <a:lnTo>
                      <a:pt x="5108" y="1303"/>
                    </a:lnTo>
                    <a:lnTo>
                      <a:pt x="5119" y="1282"/>
                    </a:lnTo>
                    <a:lnTo>
                      <a:pt x="5115" y="1270"/>
                    </a:lnTo>
                    <a:lnTo>
                      <a:pt x="5119" y="1258"/>
                    </a:lnTo>
                    <a:lnTo>
                      <a:pt x="5126" y="1246"/>
                    </a:lnTo>
                    <a:lnTo>
                      <a:pt x="5126" y="1236"/>
                    </a:lnTo>
                    <a:lnTo>
                      <a:pt x="5119" y="1212"/>
                    </a:lnTo>
                    <a:lnTo>
                      <a:pt x="5119" y="1201"/>
                    </a:lnTo>
                    <a:lnTo>
                      <a:pt x="5126" y="1180"/>
                    </a:lnTo>
                    <a:lnTo>
                      <a:pt x="5131" y="1167"/>
                    </a:lnTo>
                    <a:lnTo>
                      <a:pt x="5142" y="1159"/>
                    </a:lnTo>
                    <a:lnTo>
                      <a:pt x="5145" y="1153"/>
                    </a:lnTo>
                    <a:lnTo>
                      <a:pt x="5135" y="1132"/>
                    </a:lnTo>
                    <a:lnTo>
                      <a:pt x="5138" y="1119"/>
                    </a:lnTo>
                    <a:lnTo>
                      <a:pt x="5142" y="1099"/>
                    </a:lnTo>
                    <a:lnTo>
                      <a:pt x="5154" y="1065"/>
                    </a:lnTo>
                    <a:lnTo>
                      <a:pt x="5154" y="1057"/>
                    </a:lnTo>
                    <a:lnTo>
                      <a:pt x="5152" y="1044"/>
                    </a:lnTo>
                    <a:lnTo>
                      <a:pt x="5138" y="1035"/>
                    </a:lnTo>
                    <a:lnTo>
                      <a:pt x="5128" y="1041"/>
                    </a:lnTo>
                    <a:lnTo>
                      <a:pt x="5115" y="1047"/>
                    </a:lnTo>
                    <a:lnTo>
                      <a:pt x="5108" y="1057"/>
                    </a:lnTo>
                    <a:lnTo>
                      <a:pt x="5105" y="1068"/>
                    </a:lnTo>
                    <a:lnTo>
                      <a:pt x="5100" y="1081"/>
                    </a:lnTo>
                    <a:lnTo>
                      <a:pt x="5086" y="1089"/>
                    </a:lnTo>
                    <a:lnTo>
                      <a:pt x="5079" y="1099"/>
                    </a:lnTo>
                    <a:lnTo>
                      <a:pt x="5070" y="1099"/>
                    </a:lnTo>
                    <a:lnTo>
                      <a:pt x="5066" y="1086"/>
                    </a:lnTo>
                    <a:lnTo>
                      <a:pt x="5070" y="1075"/>
                    </a:lnTo>
                    <a:lnTo>
                      <a:pt x="5079" y="1051"/>
                    </a:lnTo>
                    <a:lnTo>
                      <a:pt x="5086" y="1038"/>
                    </a:lnTo>
                    <a:lnTo>
                      <a:pt x="5089" y="1030"/>
                    </a:lnTo>
                    <a:lnTo>
                      <a:pt x="5100" y="1023"/>
                    </a:lnTo>
                    <a:lnTo>
                      <a:pt x="5112" y="1017"/>
                    </a:lnTo>
                    <a:lnTo>
                      <a:pt x="5112" y="1009"/>
                    </a:lnTo>
                    <a:lnTo>
                      <a:pt x="5115" y="999"/>
                    </a:lnTo>
                    <a:lnTo>
                      <a:pt x="5115" y="987"/>
                    </a:lnTo>
                    <a:lnTo>
                      <a:pt x="5128" y="969"/>
                    </a:lnTo>
                    <a:lnTo>
                      <a:pt x="5145" y="936"/>
                    </a:lnTo>
                    <a:lnTo>
                      <a:pt x="5152" y="915"/>
                    </a:lnTo>
                    <a:lnTo>
                      <a:pt x="5158" y="904"/>
                    </a:lnTo>
                    <a:lnTo>
                      <a:pt x="5168" y="891"/>
                    </a:lnTo>
                    <a:lnTo>
                      <a:pt x="5175" y="870"/>
                    </a:lnTo>
                    <a:lnTo>
                      <a:pt x="5184" y="856"/>
                    </a:lnTo>
                    <a:lnTo>
                      <a:pt x="5179" y="867"/>
                    </a:lnTo>
                    <a:lnTo>
                      <a:pt x="5184" y="876"/>
                    </a:lnTo>
                    <a:lnTo>
                      <a:pt x="5191" y="888"/>
                    </a:lnTo>
                    <a:lnTo>
                      <a:pt x="5202" y="880"/>
                    </a:lnTo>
                    <a:lnTo>
                      <a:pt x="5205" y="873"/>
                    </a:lnTo>
                    <a:lnTo>
                      <a:pt x="5218" y="860"/>
                    </a:lnTo>
                    <a:lnTo>
                      <a:pt x="5228" y="856"/>
                    </a:lnTo>
                    <a:lnTo>
                      <a:pt x="5240" y="859"/>
                    </a:lnTo>
                    <a:lnTo>
                      <a:pt x="5237" y="870"/>
                    </a:lnTo>
                    <a:lnTo>
                      <a:pt x="5228" y="880"/>
                    </a:lnTo>
                    <a:lnTo>
                      <a:pt x="5221" y="891"/>
                    </a:lnTo>
                    <a:lnTo>
                      <a:pt x="5235" y="894"/>
                    </a:lnTo>
                    <a:lnTo>
                      <a:pt x="5240" y="883"/>
                    </a:lnTo>
                    <a:lnTo>
                      <a:pt x="5255" y="870"/>
                    </a:lnTo>
                    <a:lnTo>
                      <a:pt x="5265" y="860"/>
                    </a:lnTo>
                    <a:lnTo>
                      <a:pt x="5267" y="849"/>
                    </a:lnTo>
                    <a:lnTo>
                      <a:pt x="5274" y="840"/>
                    </a:lnTo>
                    <a:lnTo>
                      <a:pt x="5284" y="835"/>
                    </a:lnTo>
                    <a:lnTo>
                      <a:pt x="5297" y="832"/>
                    </a:lnTo>
                    <a:lnTo>
                      <a:pt x="5307" y="835"/>
                    </a:lnTo>
                    <a:lnTo>
                      <a:pt x="5330" y="825"/>
                    </a:lnTo>
                    <a:lnTo>
                      <a:pt x="5344" y="825"/>
                    </a:lnTo>
                    <a:lnTo>
                      <a:pt x="5357" y="819"/>
                    </a:lnTo>
                    <a:lnTo>
                      <a:pt x="5367" y="805"/>
                    </a:lnTo>
                    <a:lnTo>
                      <a:pt x="5390" y="801"/>
                    </a:lnTo>
                    <a:lnTo>
                      <a:pt x="5402" y="805"/>
                    </a:lnTo>
                    <a:lnTo>
                      <a:pt x="5413" y="801"/>
                    </a:lnTo>
                    <a:lnTo>
                      <a:pt x="5439" y="809"/>
                    </a:lnTo>
                    <a:lnTo>
                      <a:pt x="5462" y="829"/>
                    </a:lnTo>
                    <a:lnTo>
                      <a:pt x="5476" y="835"/>
                    </a:lnTo>
                    <a:lnTo>
                      <a:pt x="5476" y="813"/>
                    </a:lnTo>
                    <a:lnTo>
                      <a:pt x="5480" y="801"/>
                    </a:lnTo>
                    <a:lnTo>
                      <a:pt x="5489" y="798"/>
                    </a:lnTo>
                    <a:lnTo>
                      <a:pt x="5503" y="805"/>
                    </a:lnTo>
                    <a:lnTo>
                      <a:pt x="5515" y="801"/>
                    </a:lnTo>
                    <a:lnTo>
                      <a:pt x="5571" y="801"/>
                    </a:lnTo>
                    <a:lnTo>
                      <a:pt x="5582" y="798"/>
                    </a:lnTo>
                    <a:lnTo>
                      <a:pt x="5575" y="789"/>
                    </a:lnTo>
                    <a:lnTo>
                      <a:pt x="5563" y="784"/>
                    </a:lnTo>
                    <a:lnTo>
                      <a:pt x="5563" y="774"/>
                    </a:lnTo>
                    <a:lnTo>
                      <a:pt x="5549" y="768"/>
                    </a:lnTo>
                    <a:lnTo>
                      <a:pt x="5545" y="768"/>
                    </a:lnTo>
                    <a:lnTo>
                      <a:pt x="5536" y="760"/>
                    </a:lnTo>
                    <a:lnTo>
                      <a:pt x="5536" y="747"/>
                    </a:lnTo>
                    <a:lnTo>
                      <a:pt x="5529" y="737"/>
                    </a:lnTo>
                    <a:lnTo>
                      <a:pt x="5522" y="726"/>
                    </a:lnTo>
                    <a:lnTo>
                      <a:pt x="5512" y="713"/>
                    </a:lnTo>
                    <a:lnTo>
                      <a:pt x="5503" y="717"/>
                    </a:lnTo>
                    <a:lnTo>
                      <a:pt x="5503" y="720"/>
                    </a:lnTo>
                    <a:lnTo>
                      <a:pt x="5496" y="729"/>
                    </a:lnTo>
                    <a:lnTo>
                      <a:pt x="5483" y="733"/>
                    </a:lnTo>
                    <a:lnTo>
                      <a:pt x="5476" y="723"/>
                    </a:lnTo>
                    <a:lnTo>
                      <a:pt x="5453" y="733"/>
                    </a:lnTo>
                    <a:lnTo>
                      <a:pt x="5427" y="729"/>
                    </a:lnTo>
                    <a:lnTo>
                      <a:pt x="5424" y="720"/>
                    </a:lnTo>
                    <a:lnTo>
                      <a:pt x="5420" y="678"/>
                    </a:lnTo>
                    <a:lnTo>
                      <a:pt x="5397" y="685"/>
                    </a:lnTo>
                    <a:lnTo>
                      <a:pt x="5387" y="686"/>
                    </a:lnTo>
                    <a:lnTo>
                      <a:pt x="5364" y="699"/>
                    </a:lnTo>
                    <a:lnTo>
                      <a:pt x="5350" y="702"/>
                    </a:lnTo>
                    <a:lnTo>
                      <a:pt x="5300" y="705"/>
                    </a:lnTo>
                    <a:lnTo>
                      <a:pt x="5292" y="710"/>
                    </a:lnTo>
                    <a:lnTo>
                      <a:pt x="5270" y="713"/>
                    </a:lnTo>
                    <a:lnTo>
                      <a:pt x="5258" y="726"/>
                    </a:lnTo>
                    <a:lnTo>
                      <a:pt x="5235" y="737"/>
                    </a:lnTo>
                    <a:lnTo>
                      <a:pt x="5214" y="761"/>
                    </a:lnTo>
                    <a:lnTo>
                      <a:pt x="5205" y="757"/>
                    </a:lnTo>
                    <a:lnTo>
                      <a:pt x="5191" y="760"/>
                    </a:lnTo>
                    <a:lnTo>
                      <a:pt x="5179" y="757"/>
                    </a:lnTo>
                    <a:lnTo>
                      <a:pt x="5168" y="747"/>
                    </a:lnTo>
                    <a:lnTo>
                      <a:pt x="5138" y="757"/>
                    </a:lnTo>
                    <a:lnTo>
                      <a:pt x="5128" y="757"/>
                    </a:lnTo>
                    <a:lnTo>
                      <a:pt x="5115" y="750"/>
                    </a:lnTo>
                    <a:lnTo>
                      <a:pt x="5108" y="741"/>
                    </a:lnTo>
                    <a:lnTo>
                      <a:pt x="5086" y="720"/>
                    </a:lnTo>
                    <a:lnTo>
                      <a:pt x="5079" y="709"/>
                    </a:lnTo>
                    <a:lnTo>
                      <a:pt x="5070" y="705"/>
                    </a:lnTo>
                    <a:lnTo>
                      <a:pt x="5056" y="696"/>
                    </a:lnTo>
                    <a:lnTo>
                      <a:pt x="5043" y="693"/>
                    </a:lnTo>
                    <a:lnTo>
                      <a:pt x="5019" y="693"/>
                    </a:lnTo>
                    <a:lnTo>
                      <a:pt x="5006" y="696"/>
                    </a:lnTo>
                    <a:lnTo>
                      <a:pt x="4999" y="709"/>
                    </a:lnTo>
                    <a:lnTo>
                      <a:pt x="4992" y="710"/>
                    </a:lnTo>
                    <a:lnTo>
                      <a:pt x="5003" y="689"/>
                    </a:lnTo>
                    <a:lnTo>
                      <a:pt x="4992" y="699"/>
                    </a:lnTo>
                    <a:lnTo>
                      <a:pt x="4980" y="705"/>
                    </a:lnTo>
                    <a:lnTo>
                      <a:pt x="4976" y="717"/>
                    </a:lnTo>
                    <a:lnTo>
                      <a:pt x="4973" y="720"/>
                    </a:lnTo>
                    <a:lnTo>
                      <a:pt x="4969" y="710"/>
                    </a:lnTo>
                    <a:lnTo>
                      <a:pt x="4969" y="686"/>
                    </a:lnTo>
                    <a:lnTo>
                      <a:pt x="4950" y="666"/>
                    </a:lnTo>
                    <a:lnTo>
                      <a:pt x="4943" y="662"/>
                    </a:lnTo>
                    <a:lnTo>
                      <a:pt x="4934" y="651"/>
                    </a:lnTo>
                    <a:lnTo>
                      <a:pt x="4909" y="678"/>
                    </a:lnTo>
                    <a:lnTo>
                      <a:pt x="4904" y="686"/>
                    </a:lnTo>
                    <a:lnTo>
                      <a:pt x="4878" y="696"/>
                    </a:lnTo>
                    <a:lnTo>
                      <a:pt x="4864" y="709"/>
                    </a:lnTo>
                    <a:lnTo>
                      <a:pt x="4853" y="717"/>
                    </a:lnTo>
                    <a:lnTo>
                      <a:pt x="4841" y="720"/>
                    </a:lnTo>
                    <a:lnTo>
                      <a:pt x="4827" y="723"/>
                    </a:lnTo>
                    <a:lnTo>
                      <a:pt x="4818" y="726"/>
                    </a:lnTo>
                    <a:lnTo>
                      <a:pt x="4804" y="726"/>
                    </a:lnTo>
                    <a:lnTo>
                      <a:pt x="4792" y="733"/>
                    </a:lnTo>
                    <a:lnTo>
                      <a:pt x="4769" y="753"/>
                    </a:lnTo>
                    <a:lnTo>
                      <a:pt x="4732" y="768"/>
                    </a:lnTo>
                    <a:lnTo>
                      <a:pt x="4721" y="774"/>
                    </a:lnTo>
                    <a:lnTo>
                      <a:pt x="4702" y="774"/>
                    </a:lnTo>
                    <a:lnTo>
                      <a:pt x="4688" y="768"/>
                    </a:lnTo>
                    <a:lnTo>
                      <a:pt x="4675" y="765"/>
                    </a:lnTo>
                    <a:lnTo>
                      <a:pt x="4665" y="771"/>
                    </a:lnTo>
                    <a:lnTo>
                      <a:pt x="4652" y="771"/>
                    </a:lnTo>
                    <a:lnTo>
                      <a:pt x="4656" y="765"/>
                    </a:lnTo>
                    <a:lnTo>
                      <a:pt x="4658" y="753"/>
                    </a:lnTo>
                    <a:lnTo>
                      <a:pt x="4658" y="744"/>
                    </a:lnTo>
                    <a:lnTo>
                      <a:pt x="4668" y="733"/>
                    </a:lnTo>
                    <a:lnTo>
                      <a:pt x="4668" y="720"/>
                    </a:lnTo>
                    <a:lnTo>
                      <a:pt x="4658" y="710"/>
                    </a:lnTo>
                    <a:lnTo>
                      <a:pt x="4642" y="720"/>
                    </a:lnTo>
                    <a:lnTo>
                      <a:pt x="4630" y="726"/>
                    </a:lnTo>
                    <a:lnTo>
                      <a:pt x="4619" y="733"/>
                    </a:lnTo>
                    <a:lnTo>
                      <a:pt x="4605" y="737"/>
                    </a:lnTo>
                    <a:lnTo>
                      <a:pt x="4582" y="750"/>
                    </a:lnTo>
                    <a:lnTo>
                      <a:pt x="4533" y="765"/>
                    </a:lnTo>
                    <a:lnTo>
                      <a:pt x="4522" y="768"/>
                    </a:lnTo>
                    <a:lnTo>
                      <a:pt x="4510" y="765"/>
                    </a:lnTo>
                    <a:lnTo>
                      <a:pt x="4496" y="757"/>
                    </a:lnTo>
                    <a:lnTo>
                      <a:pt x="4494" y="760"/>
                    </a:lnTo>
                    <a:lnTo>
                      <a:pt x="4491" y="761"/>
                    </a:lnTo>
                    <a:lnTo>
                      <a:pt x="4487" y="774"/>
                    </a:lnTo>
                    <a:lnTo>
                      <a:pt x="4491" y="761"/>
                    </a:lnTo>
                    <a:lnTo>
                      <a:pt x="4494" y="760"/>
                    </a:lnTo>
                    <a:lnTo>
                      <a:pt x="4496" y="757"/>
                    </a:lnTo>
                    <a:lnTo>
                      <a:pt x="4503" y="747"/>
                    </a:lnTo>
                    <a:lnTo>
                      <a:pt x="4540" y="720"/>
                    </a:lnTo>
                    <a:lnTo>
                      <a:pt x="4549" y="710"/>
                    </a:lnTo>
                    <a:lnTo>
                      <a:pt x="4559" y="702"/>
                    </a:lnTo>
                    <a:lnTo>
                      <a:pt x="4570" y="693"/>
                    </a:lnTo>
                    <a:lnTo>
                      <a:pt x="4603" y="659"/>
                    </a:lnTo>
                    <a:lnTo>
                      <a:pt x="4615" y="642"/>
                    </a:lnTo>
                    <a:lnTo>
                      <a:pt x="4661" y="600"/>
                    </a:lnTo>
                    <a:lnTo>
                      <a:pt x="4698" y="582"/>
                    </a:lnTo>
                    <a:lnTo>
                      <a:pt x="4721" y="573"/>
                    </a:lnTo>
                    <a:lnTo>
                      <a:pt x="4735" y="566"/>
                    </a:lnTo>
                    <a:lnTo>
                      <a:pt x="4774" y="549"/>
                    </a:lnTo>
                    <a:lnTo>
                      <a:pt x="4785" y="542"/>
                    </a:lnTo>
                    <a:lnTo>
                      <a:pt x="4797" y="534"/>
                    </a:lnTo>
                    <a:lnTo>
                      <a:pt x="4807" y="525"/>
                    </a:lnTo>
                    <a:lnTo>
                      <a:pt x="4781" y="525"/>
                    </a:lnTo>
                    <a:lnTo>
                      <a:pt x="4769" y="531"/>
                    </a:lnTo>
                    <a:lnTo>
                      <a:pt x="4755" y="525"/>
                    </a:lnTo>
                    <a:lnTo>
                      <a:pt x="4755" y="522"/>
                    </a:lnTo>
                    <a:lnTo>
                      <a:pt x="4740" y="509"/>
                    </a:lnTo>
                    <a:lnTo>
                      <a:pt x="4718" y="512"/>
                    </a:lnTo>
                    <a:lnTo>
                      <a:pt x="4705" y="515"/>
                    </a:lnTo>
                    <a:lnTo>
                      <a:pt x="4682" y="515"/>
                    </a:lnTo>
                    <a:lnTo>
                      <a:pt x="4668" y="518"/>
                    </a:lnTo>
                    <a:lnTo>
                      <a:pt x="4656" y="518"/>
                    </a:lnTo>
                    <a:lnTo>
                      <a:pt x="4652" y="507"/>
                    </a:lnTo>
                    <a:lnTo>
                      <a:pt x="4645" y="504"/>
                    </a:lnTo>
                    <a:lnTo>
                      <a:pt x="4645" y="498"/>
                    </a:lnTo>
                    <a:lnTo>
                      <a:pt x="4631" y="498"/>
                    </a:lnTo>
                    <a:lnTo>
                      <a:pt x="4608" y="512"/>
                    </a:lnTo>
                    <a:lnTo>
                      <a:pt x="4600" y="525"/>
                    </a:lnTo>
                    <a:lnTo>
                      <a:pt x="4573" y="534"/>
                    </a:lnTo>
                    <a:lnTo>
                      <a:pt x="4559" y="534"/>
                    </a:lnTo>
                    <a:lnTo>
                      <a:pt x="4536" y="522"/>
                    </a:lnTo>
                    <a:lnTo>
                      <a:pt x="4533" y="512"/>
                    </a:lnTo>
                    <a:lnTo>
                      <a:pt x="4499" y="501"/>
                    </a:lnTo>
                    <a:lnTo>
                      <a:pt x="4494" y="488"/>
                    </a:lnTo>
                    <a:lnTo>
                      <a:pt x="4480" y="485"/>
                    </a:lnTo>
                    <a:lnTo>
                      <a:pt x="4464" y="488"/>
                    </a:lnTo>
                    <a:lnTo>
                      <a:pt x="4461" y="504"/>
                    </a:lnTo>
                    <a:lnTo>
                      <a:pt x="4446" y="501"/>
                    </a:lnTo>
                    <a:lnTo>
                      <a:pt x="4439" y="491"/>
                    </a:lnTo>
                    <a:lnTo>
                      <a:pt x="4438" y="483"/>
                    </a:lnTo>
                    <a:lnTo>
                      <a:pt x="4427" y="471"/>
                    </a:lnTo>
                    <a:lnTo>
                      <a:pt x="4413" y="474"/>
                    </a:lnTo>
                    <a:lnTo>
                      <a:pt x="4417" y="461"/>
                    </a:lnTo>
                    <a:lnTo>
                      <a:pt x="4367" y="443"/>
                    </a:lnTo>
                    <a:lnTo>
                      <a:pt x="4341" y="443"/>
                    </a:lnTo>
                    <a:lnTo>
                      <a:pt x="4330" y="443"/>
                    </a:lnTo>
                    <a:lnTo>
                      <a:pt x="4325" y="447"/>
                    </a:lnTo>
                    <a:lnTo>
                      <a:pt x="4322" y="447"/>
                    </a:lnTo>
                    <a:lnTo>
                      <a:pt x="4314" y="450"/>
                    </a:lnTo>
                    <a:lnTo>
                      <a:pt x="4307" y="459"/>
                    </a:lnTo>
                    <a:lnTo>
                      <a:pt x="4277" y="464"/>
                    </a:lnTo>
                    <a:lnTo>
                      <a:pt x="4265" y="459"/>
                    </a:lnTo>
                    <a:lnTo>
                      <a:pt x="4262" y="450"/>
                    </a:lnTo>
                    <a:lnTo>
                      <a:pt x="4209" y="443"/>
                    </a:lnTo>
                    <a:lnTo>
                      <a:pt x="4195" y="434"/>
                    </a:lnTo>
                    <a:lnTo>
                      <a:pt x="4172" y="434"/>
                    </a:lnTo>
                    <a:lnTo>
                      <a:pt x="4160" y="432"/>
                    </a:lnTo>
                    <a:lnTo>
                      <a:pt x="4149" y="423"/>
                    </a:lnTo>
                    <a:lnTo>
                      <a:pt x="4152" y="405"/>
                    </a:lnTo>
                    <a:lnTo>
                      <a:pt x="4138" y="375"/>
                    </a:lnTo>
                    <a:lnTo>
                      <a:pt x="4133" y="338"/>
                    </a:lnTo>
                    <a:lnTo>
                      <a:pt x="4123" y="330"/>
                    </a:lnTo>
                    <a:lnTo>
                      <a:pt x="4100" y="327"/>
                    </a:lnTo>
                    <a:lnTo>
                      <a:pt x="4093" y="324"/>
                    </a:lnTo>
                    <a:lnTo>
                      <a:pt x="4093" y="378"/>
                    </a:lnTo>
                    <a:lnTo>
                      <a:pt x="4089" y="386"/>
                    </a:lnTo>
                    <a:lnTo>
                      <a:pt x="3994" y="389"/>
                    </a:lnTo>
                    <a:lnTo>
                      <a:pt x="3832" y="389"/>
                    </a:lnTo>
                    <a:lnTo>
                      <a:pt x="3723" y="389"/>
                    </a:lnTo>
                    <a:lnTo>
                      <a:pt x="3468" y="384"/>
                    </a:lnTo>
                    <a:lnTo>
                      <a:pt x="3172" y="371"/>
                    </a:lnTo>
                    <a:lnTo>
                      <a:pt x="2975" y="360"/>
                    </a:lnTo>
                    <a:lnTo>
                      <a:pt x="2885" y="354"/>
                    </a:lnTo>
                    <a:lnTo>
                      <a:pt x="2640" y="335"/>
                    </a:lnTo>
                    <a:lnTo>
                      <a:pt x="2445" y="314"/>
                    </a:lnTo>
                    <a:lnTo>
                      <a:pt x="2263" y="293"/>
                    </a:lnTo>
                    <a:lnTo>
                      <a:pt x="1978" y="258"/>
                    </a:lnTo>
                    <a:lnTo>
                      <a:pt x="1658" y="207"/>
                    </a:lnTo>
                    <a:lnTo>
                      <a:pt x="1475" y="173"/>
                    </a:lnTo>
                    <a:lnTo>
                      <a:pt x="1445" y="170"/>
                    </a:lnTo>
                    <a:lnTo>
                      <a:pt x="1353" y="153"/>
                    </a:lnTo>
                    <a:lnTo>
                      <a:pt x="1234" y="129"/>
                    </a:lnTo>
                    <a:lnTo>
                      <a:pt x="1012" y="84"/>
                    </a:lnTo>
                    <a:lnTo>
                      <a:pt x="820" y="37"/>
                    </a:lnTo>
                    <a:lnTo>
                      <a:pt x="651" y="0"/>
                    </a:lnTo>
                    <a:close/>
                    <a:moveTo>
                      <a:pt x="204" y="1835"/>
                    </a:moveTo>
                    <a:lnTo>
                      <a:pt x="204" y="1835"/>
                    </a:lnTo>
                    <a:lnTo>
                      <a:pt x="218" y="1835"/>
                    </a:lnTo>
                    <a:lnTo>
                      <a:pt x="227" y="1843"/>
                    </a:lnTo>
                    <a:lnTo>
                      <a:pt x="251" y="1846"/>
                    </a:lnTo>
                    <a:lnTo>
                      <a:pt x="248" y="1850"/>
                    </a:lnTo>
                    <a:lnTo>
                      <a:pt x="251" y="1850"/>
                    </a:lnTo>
                    <a:lnTo>
                      <a:pt x="248" y="1852"/>
                    </a:lnTo>
                    <a:lnTo>
                      <a:pt x="249" y="1852"/>
                    </a:lnTo>
                    <a:lnTo>
                      <a:pt x="248" y="1853"/>
                    </a:lnTo>
                    <a:lnTo>
                      <a:pt x="211" y="1837"/>
                    </a:lnTo>
                    <a:lnTo>
                      <a:pt x="199" y="1837"/>
                    </a:lnTo>
                    <a:lnTo>
                      <a:pt x="204" y="183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56" name="Freeform 55"/>
              <p:cNvSpPr>
                <a:spLocks/>
              </p:cNvSpPr>
              <p:nvPr/>
            </p:nvSpPr>
            <p:spPr bwMode="auto">
              <a:xfrm>
                <a:off x="7736066" y="1047955"/>
                <a:ext cx="28517" cy="31636"/>
              </a:xfrm>
              <a:custGeom>
                <a:avLst/>
                <a:gdLst>
                  <a:gd name="T0" fmla="*/ 15 w 30"/>
                  <a:gd name="T1" fmla="*/ 0 h 33"/>
                  <a:gd name="T2" fmla="*/ 15 w 30"/>
                  <a:gd name="T3" fmla="*/ 0 h 33"/>
                  <a:gd name="T4" fmla="*/ 0 w 30"/>
                  <a:gd name="T5" fmla="*/ 20 h 33"/>
                  <a:gd name="T6" fmla="*/ 4 w 30"/>
                  <a:gd name="T7" fmla="*/ 33 h 33"/>
                  <a:gd name="T8" fmla="*/ 30 w 30"/>
                  <a:gd name="T9" fmla="*/ 20 h 33"/>
                  <a:gd name="T10" fmla="*/ 30 w 30"/>
                  <a:gd name="T11" fmla="*/ 9 h 33"/>
                  <a:gd name="T12" fmla="*/ 18 w 30"/>
                  <a:gd name="T13" fmla="*/ 3 h 33"/>
                  <a:gd name="T14" fmla="*/ 15 w 30"/>
                  <a:gd name="T1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33">
                    <a:moveTo>
                      <a:pt x="15" y="0"/>
                    </a:moveTo>
                    <a:lnTo>
                      <a:pt x="15" y="0"/>
                    </a:lnTo>
                    <a:lnTo>
                      <a:pt x="0" y="20"/>
                    </a:lnTo>
                    <a:lnTo>
                      <a:pt x="4" y="33"/>
                    </a:lnTo>
                    <a:lnTo>
                      <a:pt x="30" y="20"/>
                    </a:lnTo>
                    <a:lnTo>
                      <a:pt x="30" y="9"/>
                    </a:lnTo>
                    <a:lnTo>
                      <a:pt x="18" y="3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57" name="Freeform 56"/>
              <p:cNvSpPr>
                <a:spLocks/>
              </p:cNvSpPr>
              <p:nvPr/>
            </p:nvSpPr>
            <p:spPr bwMode="auto">
              <a:xfrm>
                <a:off x="7907168" y="940395"/>
                <a:ext cx="15843" cy="30054"/>
              </a:xfrm>
              <a:custGeom>
                <a:avLst/>
                <a:gdLst>
                  <a:gd name="T0" fmla="*/ 0 w 16"/>
                  <a:gd name="T1" fmla="*/ 11 h 32"/>
                  <a:gd name="T2" fmla="*/ 0 w 16"/>
                  <a:gd name="T3" fmla="*/ 11 h 32"/>
                  <a:gd name="T4" fmla="*/ 0 w 16"/>
                  <a:gd name="T5" fmla="*/ 24 h 32"/>
                  <a:gd name="T6" fmla="*/ 7 w 16"/>
                  <a:gd name="T7" fmla="*/ 32 h 32"/>
                  <a:gd name="T8" fmla="*/ 16 w 16"/>
                  <a:gd name="T9" fmla="*/ 24 h 32"/>
                  <a:gd name="T10" fmla="*/ 16 w 16"/>
                  <a:gd name="T11" fmla="*/ 11 h 32"/>
                  <a:gd name="T12" fmla="*/ 7 w 16"/>
                  <a:gd name="T13" fmla="*/ 3 h 32"/>
                  <a:gd name="T14" fmla="*/ 7 w 16"/>
                  <a:gd name="T15" fmla="*/ 0 h 32"/>
                  <a:gd name="T16" fmla="*/ 0 w 16"/>
                  <a:gd name="T17" fmla="*/ 1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32">
                    <a:moveTo>
                      <a:pt x="0" y="11"/>
                    </a:moveTo>
                    <a:lnTo>
                      <a:pt x="0" y="11"/>
                    </a:lnTo>
                    <a:lnTo>
                      <a:pt x="0" y="24"/>
                    </a:lnTo>
                    <a:lnTo>
                      <a:pt x="7" y="32"/>
                    </a:lnTo>
                    <a:lnTo>
                      <a:pt x="16" y="24"/>
                    </a:lnTo>
                    <a:lnTo>
                      <a:pt x="16" y="11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</p:grpSp>
      </p:grpSp>
      <p:sp>
        <p:nvSpPr>
          <p:cNvPr id="247" name="Trapezoid 261"/>
          <p:cNvSpPr/>
          <p:nvPr/>
        </p:nvSpPr>
        <p:spPr>
          <a:xfrm rot="15990143">
            <a:off x="6114235" y="-792326"/>
            <a:ext cx="2352235" cy="5627298"/>
          </a:xfrm>
          <a:custGeom>
            <a:avLst/>
            <a:gdLst>
              <a:gd name="connsiteX0" fmla="*/ 0 w 2958884"/>
              <a:gd name="connsiteY0" fmla="*/ 4932324 h 4932324"/>
              <a:gd name="connsiteX1" fmla="*/ 1336765 w 2958884"/>
              <a:gd name="connsiteY1" fmla="*/ 0 h 4932324"/>
              <a:gd name="connsiteX2" fmla="*/ 1622119 w 2958884"/>
              <a:gd name="connsiteY2" fmla="*/ 0 h 4932324"/>
              <a:gd name="connsiteX3" fmla="*/ 2958884 w 2958884"/>
              <a:gd name="connsiteY3" fmla="*/ 4932324 h 4932324"/>
              <a:gd name="connsiteX4" fmla="*/ 0 w 2958884"/>
              <a:gd name="connsiteY4" fmla="*/ 4932324 h 4932324"/>
              <a:gd name="connsiteX0" fmla="*/ 0 w 3689000"/>
              <a:gd name="connsiteY0" fmla="*/ 4932324 h 4932324"/>
              <a:gd name="connsiteX1" fmla="*/ 1336765 w 3689000"/>
              <a:gd name="connsiteY1" fmla="*/ 0 h 4932324"/>
              <a:gd name="connsiteX2" fmla="*/ 1622119 w 3689000"/>
              <a:gd name="connsiteY2" fmla="*/ 0 h 4932324"/>
              <a:gd name="connsiteX3" fmla="*/ 3689000 w 3689000"/>
              <a:gd name="connsiteY3" fmla="*/ 3323745 h 4932324"/>
              <a:gd name="connsiteX4" fmla="*/ 0 w 3689000"/>
              <a:gd name="connsiteY4" fmla="*/ 4932324 h 4932324"/>
              <a:gd name="connsiteX0" fmla="*/ 637370 w 2352235"/>
              <a:gd name="connsiteY0" fmla="*/ 4505427 h 4505427"/>
              <a:gd name="connsiteX1" fmla="*/ 0 w 2352235"/>
              <a:gd name="connsiteY1" fmla="*/ 0 h 4505427"/>
              <a:gd name="connsiteX2" fmla="*/ 285354 w 2352235"/>
              <a:gd name="connsiteY2" fmla="*/ 0 h 4505427"/>
              <a:gd name="connsiteX3" fmla="*/ 2352235 w 2352235"/>
              <a:gd name="connsiteY3" fmla="*/ 3323745 h 4505427"/>
              <a:gd name="connsiteX4" fmla="*/ 637370 w 2352235"/>
              <a:gd name="connsiteY4" fmla="*/ 4505427 h 4505427"/>
              <a:gd name="connsiteX0" fmla="*/ 558270 w 2352235"/>
              <a:gd name="connsiteY0" fmla="*/ 5627298 h 5627298"/>
              <a:gd name="connsiteX1" fmla="*/ 0 w 2352235"/>
              <a:gd name="connsiteY1" fmla="*/ 0 h 5627298"/>
              <a:gd name="connsiteX2" fmla="*/ 285354 w 2352235"/>
              <a:gd name="connsiteY2" fmla="*/ 0 h 5627298"/>
              <a:gd name="connsiteX3" fmla="*/ 2352235 w 2352235"/>
              <a:gd name="connsiteY3" fmla="*/ 3323745 h 5627298"/>
              <a:gd name="connsiteX4" fmla="*/ 558270 w 2352235"/>
              <a:gd name="connsiteY4" fmla="*/ 5627298 h 5627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52235" h="5627298">
                <a:moveTo>
                  <a:pt x="558270" y="5627298"/>
                </a:moveTo>
                <a:lnTo>
                  <a:pt x="0" y="0"/>
                </a:lnTo>
                <a:lnTo>
                  <a:pt x="285354" y="0"/>
                </a:lnTo>
                <a:lnTo>
                  <a:pt x="2352235" y="3323745"/>
                </a:lnTo>
                <a:lnTo>
                  <a:pt x="558270" y="5627298"/>
                </a:lnTo>
                <a:close/>
              </a:path>
            </a:pathLst>
          </a:custGeom>
          <a:gradFill>
            <a:gsLst>
              <a:gs pos="0">
                <a:schemeClr val="tx1">
                  <a:alpha val="10000"/>
                </a:schemeClr>
              </a:gs>
              <a:gs pos="100000">
                <a:schemeClr val="tx1">
                  <a:alpha val="30000"/>
                </a:schemeClr>
              </a:gs>
            </a:gsLst>
            <a:lin ang="5400000" scaled="1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dirty="0">
              <a:latin typeface="Source Sans Pro" charset="0"/>
            </a:endParaRPr>
          </a:p>
        </p:txBody>
      </p:sp>
      <p:sp>
        <p:nvSpPr>
          <p:cNvPr id="248" name="Oval 247"/>
          <p:cNvSpPr/>
          <p:nvPr/>
        </p:nvSpPr>
        <p:spPr>
          <a:xfrm>
            <a:off x="4376292" y="3126100"/>
            <a:ext cx="262467" cy="262467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dirty="0">
              <a:latin typeface="Source Sans Pro" charset="0"/>
            </a:endParaRPr>
          </a:p>
        </p:txBody>
      </p:sp>
      <p:sp>
        <p:nvSpPr>
          <p:cNvPr id="249" name="Freeform 248"/>
          <p:cNvSpPr/>
          <p:nvPr/>
        </p:nvSpPr>
        <p:spPr>
          <a:xfrm>
            <a:off x="7256954" y="695097"/>
            <a:ext cx="3446829" cy="1828800"/>
          </a:xfrm>
          <a:custGeom>
            <a:avLst/>
            <a:gdLst>
              <a:gd name="connsiteX0" fmla="*/ 914400 w 3446829"/>
              <a:gd name="connsiteY0" fmla="*/ 0 h 1828800"/>
              <a:gd name="connsiteX1" fmla="*/ 1672635 w 3446829"/>
              <a:gd name="connsiteY1" fmla="*/ 403150 h 1828800"/>
              <a:gd name="connsiteX2" fmla="*/ 1723415 w 3446829"/>
              <a:gd name="connsiteY2" fmla="*/ 496705 h 1828800"/>
              <a:gd name="connsiteX3" fmla="*/ 1774195 w 3446829"/>
              <a:gd name="connsiteY3" fmla="*/ 403150 h 1828800"/>
              <a:gd name="connsiteX4" fmla="*/ 2532429 w 3446829"/>
              <a:gd name="connsiteY4" fmla="*/ 0 h 1828800"/>
              <a:gd name="connsiteX5" fmla="*/ 3446829 w 3446829"/>
              <a:gd name="connsiteY5" fmla="*/ 914400 h 1828800"/>
              <a:gd name="connsiteX6" fmla="*/ 2532429 w 3446829"/>
              <a:gd name="connsiteY6" fmla="*/ 1828800 h 1828800"/>
              <a:gd name="connsiteX7" fmla="*/ 1774195 w 3446829"/>
              <a:gd name="connsiteY7" fmla="*/ 1425650 h 1828800"/>
              <a:gd name="connsiteX8" fmla="*/ 1723415 w 3446829"/>
              <a:gd name="connsiteY8" fmla="*/ 1332095 h 1828800"/>
              <a:gd name="connsiteX9" fmla="*/ 1672635 w 3446829"/>
              <a:gd name="connsiteY9" fmla="*/ 1425650 h 1828800"/>
              <a:gd name="connsiteX10" fmla="*/ 914400 w 3446829"/>
              <a:gd name="connsiteY10" fmla="*/ 1828800 h 1828800"/>
              <a:gd name="connsiteX11" fmla="*/ 0 w 3446829"/>
              <a:gd name="connsiteY11" fmla="*/ 914400 h 1828800"/>
              <a:gd name="connsiteX12" fmla="*/ 914400 w 3446829"/>
              <a:gd name="connsiteY12" fmla="*/ 0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446829" h="1828800">
                <a:moveTo>
                  <a:pt x="914400" y="0"/>
                </a:moveTo>
                <a:cubicBezTo>
                  <a:pt x="1230030" y="0"/>
                  <a:pt x="1508310" y="159919"/>
                  <a:pt x="1672635" y="403150"/>
                </a:cubicBezTo>
                <a:lnTo>
                  <a:pt x="1723415" y="496705"/>
                </a:lnTo>
                <a:lnTo>
                  <a:pt x="1774195" y="403150"/>
                </a:lnTo>
                <a:cubicBezTo>
                  <a:pt x="1938519" y="159919"/>
                  <a:pt x="2216799" y="0"/>
                  <a:pt x="2532429" y="0"/>
                </a:cubicBezTo>
                <a:cubicBezTo>
                  <a:pt x="3037438" y="0"/>
                  <a:pt x="3446829" y="409391"/>
                  <a:pt x="3446829" y="914400"/>
                </a:cubicBezTo>
                <a:cubicBezTo>
                  <a:pt x="3446829" y="1419409"/>
                  <a:pt x="3037438" y="1828800"/>
                  <a:pt x="2532429" y="1828800"/>
                </a:cubicBezTo>
                <a:cubicBezTo>
                  <a:pt x="2216799" y="1828800"/>
                  <a:pt x="1938519" y="1668882"/>
                  <a:pt x="1774195" y="1425650"/>
                </a:cubicBezTo>
                <a:lnTo>
                  <a:pt x="1723415" y="1332095"/>
                </a:lnTo>
                <a:lnTo>
                  <a:pt x="1672635" y="1425650"/>
                </a:lnTo>
                <a:cubicBezTo>
                  <a:pt x="1508310" y="1668882"/>
                  <a:pt x="1230030" y="1828800"/>
                  <a:pt x="914400" y="1828800"/>
                </a:cubicBezTo>
                <a:cubicBezTo>
                  <a:pt x="409391" y="1828800"/>
                  <a:pt x="0" y="1419409"/>
                  <a:pt x="0" y="914400"/>
                </a:cubicBezTo>
                <a:cubicBezTo>
                  <a:pt x="0" y="409391"/>
                  <a:pt x="409391" y="0"/>
                  <a:pt x="914400" y="0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tx1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250" name="Pie 249"/>
          <p:cNvSpPr/>
          <p:nvPr/>
        </p:nvSpPr>
        <p:spPr>
          <a:xfrm>
            <a:off x="7372740" y="813853"/>
            <a:ext cx="1570268" cy="1570268"/>
          </a:xfrm>
          <a:prstGeom prst="pie">
            <a:avLst>
              <a:gd name="adj1" fmla="val 11363147"/>
              <a:gd name="adj2" fmla="val 16200000"/>
            </a:avLst>
          </a:prstGeom>
          <a:solidFill>
            <a:schemeClr val="accent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Source Sans Pro" charset="0"/>
            </a:endParaRPr>
          </a:p>
        </p:txBody>
      </p:sp>
      <p:sp>
        <p:nvSpPr>
          <p:cNvPr id="251" name="Pie 250"/>
          <p:cNvSpPr/>
          <p:nvPr/>
        </p:nvSpPr>
        <p:spPr>
          <a:xfrm>
            <a:off x="9002957" y="813853"/>
            <a:ext cx="1570268" cy="1570268"/>
          </a:xfrm>
          <a:prstGeom prst="pie">
            <a:avLst>
              <a:gd name="adj1" fmla="val 19856131"/>
              <a:gd name="adj2" fmla="val 16200000"/>
            </a:avLst>
          </a:prstGeom>
          <a:solidFill>
            <a:schemeClr val="accent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Source Sans Pro" charset="0"/>
            </a:endParaRPr>
          </a:p>
        </p:txBody>
      </p:sp>
      <p:sp>
        <p:nvSpPr>
          <p:cNvPr id="252" name="Rectangle 251"/>
          <p:cNvSpPr/>
          <p:nvPr/>
        </p:nvSpPr>
        <p:spPr>
          <a:xfrm>
            <a:off x="7370403" y="1110640"/>
            <a:ext cx="1569092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3600" b="1" dirty="0">
                <a:latin typeface="Bebas Neue" charset="0"/>
                <a:ea typeface="Bebas Neue" charset="0"/>
                <a:cs typeface="Bebas Neue" charset="0"/>
              </a:rPr>
              <a:t>45%</a:t>
            </a:r>
          </a:p>
          <a:p>
            <a:pPr algn="ctr"/>
            <a:r>
              <a:rPr lang="en-US" sz="1200" dirty="0">
                <a:latin typeface="Source Sans Pro" charset="0"/>
                <a:ea typeface="Source Sans Pro" charset="0"/>
                <a:cs typeface="Source Sans Pro" charset="0"/>
              </a:rPr>
              <a:t>Lorem ipsum dolor sit amet consequitor</a:t>
            </a:r>
            <a:endParaRPr lang="en-US" sz="1200" dirty="0">
              <a:latin typeface="Source Sans Pro" charset="0"/>
            </a:endParaRPr>
          </a:p>
        </p:txBody>
      </p:sp>
      <p:sp>
        <p:nvSpPr>
          <p:cNvPr id="253" name="Rectangle 252"/>
          <p:cNvSpPr/>
          <p:nvPr/>
        </p:nvSpPr>
        <p:spPr>
          <a:xfrm>
            <a:off x="9041181" y="1110640"/>
            <a:ext cx="1569092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3600" b="1" dirty="0" smtClean="0">
                <a:latin typeface="Bebas Neue" charset="0"/>
                <a:ea typeface="Bebas Neue" charset="0"/>
                <a:cs typeface="Bebas Neue" charset="0"/>
              </a:rPr>
              <a:t>80%</a:t>
            </a:r>
            <a:endParaRPr lang="en-US" sz="3600" b="1" dirty="0">
              <a:latin typeface="Bebas Neue" charset="0"/>
              <a:ea typeface="Bebas Neue" charset="0"/>
              <a:cs typeface="Bebas Neue" charset="0"/>
            </a:endParaRPr>
          </a:p>
          <a:p>
            <a:pPr algn="ctr"/>
            <a:r>
              <a:rPr lang="en-US" sz="1200" dirty="0">
                <a:latin typeface="Source Sans Pro" charset="0"/>
                <a:ea typeface="Source Sans Pro" charset="0"/>
                <a:cs typeface="Source Sans Pro" charset="0"/>
              </a:rPr>
              <a:t>Lorem ipsum dolor sit amet consequitor</a:t>
            </a:r>
            <a:endParaRPr lang="en-US" sz="1200" dirty="0">
              <a:latin typeface="Source Sans Pro" charset="0"/>
            </a:endParaRPr>
          </a:p>
        </p:txBody>
      </p:sp>
      <p:sp>
        <p:nvSpPr>
          <p:cNvPr id="254" name="Title 3"/>
          <p:cNvSpPr txBox="1">
            <a:spLocks/>
          </p:cNvSpPr>
          <p:nvPr/>
        </p:nvSpPr>
        <p:spPr>
          <a:xfrm>
            <a:off x="577959" y="3580209"/>
            <a:ext cx="2239669" cy="2288446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>
              <a:lnSpc>
                <a:spcPct val="120000"/>
              </a:lnSpc>
            </a:pP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 is simply dummy text of the printing and typesetting industry.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has been the industry's standard dummy text ever since the 1500s, when an unknown</a:t>
            </a:r>
            <a:r>
              <a:rPr lang="en-US" sz="1200" b="0" dirty="0" smtClean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.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 is simply dummy text of the printing and typesetting industry. </a:t>
            </a:r>
          </a:p>
        </p:txBody>
      </p:sp>
    </p:spTree>
    <p:extLst>
      <p:ext uri="{BB962C8B-B14F-4D97-AF65-F5344CB8AC3E}">
        <p14:creationId xmlns:p14="http://schemas.microsoft.com/office/powerpoint/2010/main" val="2162208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"/>
                                        <p:tgtEl>
                                          <p:spTgt spid="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7" grpId="0" animBg="1"/>
      <p:bldP spid="248" grpId="0" animBg="1"/>
      <p:bldP spid="252" grpId="0"/>
      <p:bldP spid="253" grpId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solidFill>
                  <a:schemeClr val="accent1"/>
                </a:solidFill>
              </a:rPr>
              <a:t>US maps </a:t>
            </a:r>
            <a:r>
              <a:rPr lang="en-US" dirty="0"/>
              <a:t>animated</a:t>
            </a:r>
            <a:br>
              <a:rPr lang="en-US" dirty="0"/>
            </a:br>
            <a:r>
              <a:rPr lang="en-US" dirty="0" smtClean="0"/>
              <a:t>oval</a:t>
            </a:r>
            <a:endParaRPr lang="en-US" dirty="0"/>
          </a:p>
        </p:txBody>
      </p:sp>
      <p:grpSp>
        <p:nvGrpSpPr>
          <p:cNvPr id="3" name="Group 2"/>
          <p:cNvGrpSpPr/>
          <p:nvPr/>
        </p:nvGrpSpPr>
        <p:grpSpPr>
          <a:xfrm>
            <a:off x="3905783" y="478160"/>
            <a:ext cx="6751136" cy="3784477"/>
            <a:chOff x="434130" y="434226"/>
            <a:chExt cx="7488881" cy="4198035"/>
          </a:xfrm>
          <a:solidFill>
            <a:schemeClr val="tx1">
              <a:alpha val="5000"/>
            </a:schemeClr>
          </a:solidFill>
        </p:grpSpPr>
        <p:grpSp>
          <p:nvGrpSpPr>
            <p:cNvPr id="4" name="Group 3"/>
            <p:cNvGrpSpPr/>
            <p:nvPr/>
          </p:nvGrpSpPr>
          <p:grpSpPr>
            <a:xfrm>
              <a:off x="434130" y="434226"/>
              <a:ext cx="7488880" cy="4198035"/>
              <a:chOff x="1028701" y="1378665"/>
              <a:chExt cx="4290441" cy="2405088"/>
            </a:xfrm>
            <a:grpFill/>
          </p:grpSpPr>
          <p:sp>
            <p:nvSpPr>
              <p:cNvPr id="58" name="Freeform 7"/>
              <p:cNvSpPr>
                <a:spLocks/>
              </p:cNvSpPr>
              <p:nvPr/>
            </p:nvSpPr>
            <p:spPr bwMode="auto">
              <a:xfrm>
                <a:off x="1125731" y="1852183"/>
                <a:ext cx="1921" cy="174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59" name="Freeform 15"/>
              <p:cNvSpPr>
                <a:spLocks/>
              </p:cNvSpPr>
              <p:nvPr/>
            </p:nvSpPr>
            <p:spPr bwMode="auto">
              <a:xfrm>
                <a:off x="1080578" y="1606268"/>
                <a:ext cx="656151" cy="497063"/>
              </a:xfrm>
              <a:custGeom>
                <a:avLst/>
                <a:gdLst>
                  <a:gd name="T0" fmla="*/ 465 w 683"/>
                  <a:gd name="T1" fmla="*/ 549 h 570"/>
                  <a:gd name="T2" fmla="*/ 604 w 683"/>
                  <a:gd name="T3" fmla="*/ 374 h 570"/>
                  <a:gd name="T4" fmla="*/ 613 w 683"/>
                  <a:gd name="T5" fmla="*/ 348 h 570"/>
                  <a:gd name="T6" fmla="*/ 607 w 683"/>
                  <a:gd name="T7" fmla="*/ 329 h 570"/>
                  <a:gd name="T8" fmla="*/ 604 w 683"/>
                  <a:gd name="T9" fmla="*/ 303 h 570"/>
                  <a:gd name="T10" fmla="*/ 630 w 683"/>
                  <a:gd name="T11" fmla="*/ 275 h 570"/>
                  <a:gd name="T12" fmla="*/ 639 w 683"/>
                  <a:gd name="T13" fmla="*/ 256 h 570"/>
                  <a:gd name="T14" fmla="*/ 679 w 683"/>
                  <a:gd name="T15" fmla="*/ 203 h 570"/>
                  <a:gd name="T16" fmla="*/ 666 w 683"/>
                  <a:gd name="T17" fmla="*/ 169 h 570"/>
                  <a:gd name="T18" fmla="*/ 660 w 683"/>
                  <a:gd name="T19" fmla="*/ 149 h 570"/>
                  <a:gd name="T20" fmla="*/ 498 w 683"/>
                  <a:gd name="T21" fmla="*/ 121 h 570"/>
                  <a:gd name="T22" fmla="*/ 466 w 683"/>
                  <a:gd name="T23" fmla="*/ 115 h 570"/>
                  <a:gd name="T24" fmla="*/ 433 w 683"/>
                  <a:gd name="T25" fmla="*/ 117 h 570"/>
                  <a:gd name="T26" fmla="*/ 399 w 683"/>
                  <a:gd name="T27" fmla="*/ 122 h 570"/>
                  <a:gd name="T28" fmla="*/ 378 w 683"/>
                  <a:gd name="T29" fmla="*/ 113 h 570"/>
                  <a:gd name="T30" fmla="*/ 337 w 683"/>
                  <a:gd name="T31" fmla="*/ 115 h 570"/>
                  <a:gd name="T32" fmla="*/ 322 w 683"/>
                  <a:gd name="T33" fmla="*/ 102 h 570"/>
                  <a:gd name="T34" fmla="*/ 295 w 683"/>
                  <a:gd name="T35" fmla="*/ 94 h 570"/>
                  <a:gd name="T36" fmla="*/ 275 w 683"/>
                  <a:gd name="T37" fmla="*/ 100 h 570"/>
                  <a:gd name="T38" fmla="*/ 247 w 683"/>
                  <a:gd name="T39" fmla="*/ 96 h 570"/>
                  <a:gd name="T40" fmla="*/ 226 w 683"/>
                  <a:gd name="T41" fmla="*/ 87 h 570"/>
                  <a:gd name="T42" fmla="*/ 224 w 683"/>
                  <a:gd name="T43" fmla="*/ 34 h 570"/>
                  <a:gd name="T44" fmla="*/ 207 w 683"/>
                  <a:gd name="T45" fmla="*/ 19 h 570"/>
                  <a:gd name="T46" fmla="*/ 194 w 683"/>
                  <a:gd name="T47" fmla="*/ 17 h 570"/>
                  <a:gd name="T48" fmla="*/ 175 w 683"/>
                  <a:gd name="T49" fmla="*/ 8 h 570"/>
                  <a:gd name="T50" fmla="*/ 162 w 683"/>
                  <a:gd name="T51" fmla="*/ 4 h 570"/>
                  <a:gd name="T52" fmla="*/ 162 w 683"/>
                  <a:gd name="T53" fmla="*/ 10 h 570"/>
                  <a:gd name="T54" fmla="*/ 151 w 683"/>
                  <a:gd name="T55" fmla="*/ 8 h 570"/>
                  <a:gd name="T56" fmla="*/ 143 w 683"/>
                  <a:gd name="T57" fmla="*/ 30 h 570"/>
                  <a:gd name="T58" fmla="*/ 139 w 683"/>
                  <a:gd name="T59" fmla="*/ 51 h 570"/>
                  <a:gd name="T60" fmla="*/ 132 w 683"/>
                  <a:gd name="T61" fmla="*/ 70 h 570"/>
                  <a:gd name="T62" fmla="*/ 130 w 683"/>
                  <a:gd name="T63" fmla="*/ 79 h 570"/>
                  <a:gd name="T64" fmla="*/ 122 w 683"/>
                  <a:gd name="T65" fmla="*/ 100 h 570"/>
                  <a:gd name="T66" fmla="*/ 113 w 683"/>
                  <a:gd name="T67" fmla="*/ 126 h 570"/>
                  <a:gd name="T68" fmla="*/ 92 w 683"/>
                  <a:gd name="T69" fmla="*/ 173 h 570"/>
                  <a:gd name="T70" fmla="*/ 89 w 683"/>
                  <a:gd name="T71" fmla="*/ 186 h 570"/>
                  <a:gd name="T72" fmla="*/ 68 w 683"/>
                  <a:gd name="T73" fmla="*/ 241 h 570"/>
                  <a:gd name="T74" fmla="*/ 68 w 683"/>
                  <a:gd name="T75" fmla="*/ 252 h 570"/>
                  <a:gd name="T76" fmla="*/ 57 w 683"/>
                  <a:gd name="T77" fmla="*/ 262 h 570"/>
                  <a:gd name="T78" fmla="*/ 47 w 683"/>
                  <a:gd name="T79" fmla="*/ 284 h 570"/>
                  <a:gd name="T80" fmla="*/ 51 w 683"/>
                  <a:gd name="T81" fmla="*/ 284 h 570"/>
                  <a:gd name="T82" fmla="*/ 47 w 683"/>
                  <a:gd name="T83" fmla="*/ 284 h 570"/>
                  <a:gd name="T84" fmla="*/ 36 w 683"/>
                  <a:gd name="T85" fmla="*/ 288 h 570"/>
                  <a:gd name="T86" fmla="*/ 10 w 683"/>
                  <a:gd name="T87" fmla="*/ 346 h 570"/>
                  <a:gd name="T88" fmla="*/ 6 w 683"/>
                  <a:gd name="T89" fmla="*/ 376 h 570"/>
                  <a:gd name="T90" fmla="*/ 2 w 683"/>
                  <a:gd name="T91" fmla="*/ 418 h 570"/>
                  <a:gd name="T92" fmla="*/ 184 w 683"/>
                  <a:gd name="T93" fmla="*/ 480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83" h="570">
                    <a:moveTo>
                      <a:pt x="184" y="480"/>
                    </a:moveTo>
                    <a:lnTo>
                      <a:pt x="329" y="517"/>
                    </a:lnTo>
                    <a:lnTo>
                      <a:pt x="465" y="549"/>
                    </a:lnTo>
                    <a:lnTo>
                      <a:pt x="560" y="570"/>
                    </a:lnTo>
                    <a:lnTo>
                      <a:pt x="600" y="378"/>
                    </a:lnTo>
                    <a:lnTo>
                      <a:pt x="604" y="374"/>
                    </a:lnTo>
                    <a:lnTo>
                      <a:pt x="606" y="371"/>
                    </a:lnTo>
                    <a:lnTo>
                      <a:pt x="613" y="357"/>
                    </a:lnTo>
                    <a:lnTo>
                      <a:pt x="613" y="348"/>
                    </a:lnTo>
                    <a:lnTo>
                      <a:pt x="619" y="340"/>
                    </a:lnTo>
                    <a:lnTo>
                      <a:pt x="615" y="335"/>
                    </a:lnTo>
                    <a:lnTo>
                      <a:pt x="607" y="329"/>
                    </a:lnTo>
                    <a:lnTo>
                      <a:pt x="602" y="327"/>
                    </a:lnTo>
                    <a:lnTo>
                      <a:pt x="598" y="324"/>
                    </a:lnTo>
                    <a:lnTo>
                      <a:pt x="604" y="303"/>
                    </a:lnTo>
                    <a:lnTo>
                      <a:pt x="609" y="295"/>
                    </a:lnTo>
                    <a:lnTo>
                      <a:pt x="619" y="282"/>
                    </a:lnTo>
                    <a:lnTo>
                      <a:pt x="630" y="275"/>
                    </a:lnTo>
                    <a:lnTo>
                      <a:pt x="636" y="269"/>
                    </a:lnTo>
                    <a:lnTo>
                      <a:pt x="639" y="262"/>
                    </a:lnTo>
                    <a:lnTo>
                      <a:pt x="639" y="256"/>
                    </a:lnTo>
                    <a:lnTo>
                      <a:pt x="653" y="243"/>
                    </a:lnTo>
                    <a:lnTo>
                      <a:pt x="662" y="220"/>
                    </a:lnTo>
                    <a:lnTo>
                      <a:pt x="679" y="203"/>
                    </a:lnTo>
                    <a:lnTo>
                      <a:pt x="683" y="196"/>
                    </a:lnTo>
                    <a:lnTo>
                      <a:pt x="681" y="183"/>
                    </a:lnTo>
                    <a:lnTo>
                      <a:pt x="666" y="169"/>
                    </a:lnTo>
                    <a:lnTo>
                      <a:pt x="664" y="166"/>
                    </a:lnTo>
                    <a:lnTo>
                      <a:pt x="660" y="158"/>
                    </a:lnTo>
                    <a:lnTo>
                      <a:pt x="660" y="149"/>
                    </a:lnTo>
                    <a:lnTo>
                      <a:pt x="572" y="132"/>
                    </a:lnTo>
                    <a:lnTo>
                      <a:pt x="504" y="115"/>
                    </a:lnTo>
                    <a:lnTo>
                      <a:pt x="498" y="121"/>
                    </a:lnTo>
                    <a:lnTo>
                      <a:pt x="491" y="119"/>
                    </a:lnTo>
                    <a:lnTo>
                      <a:pt x="483" y="117"/>
                    </a:lnTo>
                    <a:lnTo>
                      <a:pt x="466" y="115"/>
                    </a:lnTo>
                    <a:lnTo>
                      <a:pt x="463" y="113"/>
                    </a:lnTo>
                    <a:lnTo>
                      <a:pt x="455" y="117"/>
                    </a:lnTo>
                    <a:lnTo>
                      <a:pt x="433" y="117"/>
                    </a:lnTo>
                    <a:lnTo>
                      <a:pt x="419" y="119"/>
                    </a:lnTo>
                    <a:lnTo>
                      <a:pt x="406" y="122"/>
                    </a:lnTo>
                    <a:lnTo>
                      <a:pt x="399" y="122"/>
                    </a:lnTo>
                    <a:lnTo>
                      <a:pt x="393" y="121"/>
                    </a:lnTo>
                    <a:lnTo>
                      <a:pt x="386" y="115"/>
                    </a:lnTo>
                    <a:lnTo>
                      <a:pt x="378" y="113"/>
                    </a:lnTo>
                    <a:lnTo>
                      <a:pt x="357" y="117"/>
                    </a:lnTo>
                    <a:lnTo>
                      <a:pt x="350" y="115"/>
                    </a:lnTo>
                    <a:lnTo>
                      <a:pt x="337" y="115"/>
                    </a:lnTo>
                    <a:lnTo>
                      <a:pt x="335" y="109"/>
                    </a:lnTo>
                    <a:lnTo>
                      <a:pt x="327" y="104"/>
                    </a:lnTo>
                    <a:lnTo>
                      <a:pt x="322" y="102"/>
                    </a:lnTo>
                    <a:lnTo>
                      <a:pt x="314" y="98"/>
                    </a:lnTo>
                    <a:lnTo>
                      <a:pt x="303" y="98"/>
                    </a:lnTo>
                    <a:lnTo>
                      <a:pt x="295" y="94"/>
                    </a:lnTo>
                    <a:lnTo>
                      <a:pt x="290" y="94"/>
                    </a:lnTo>
                    <a:lnTo>
                      <a:pt x="282" y="100"/>
                    </a:lnTo>
                    <a:lnTo>
                      <a:pt x="275" y="100"/>
                    </a:lnTo>
                    <a:lnTo>
                      <a:pt x="262" y="102"/>
                    </a:lnTo>
                    <a:lnTo>
                      <a:pt x="254" y="102"/>
                    </a:lnTo>
                    <a:lnTo>
                      <a:pt x="247" y="96"/>
                    </a:lnTo>
                    <a:lnTo>
                      <a:pt x="245" y="96"/>
                    </a:lnTo>
                    <a:lnTo>
                      <a:pt x="237" y="90"/>
                    </a:lnTo>
                    <a:lnTo>
                      <a:pt x="226" y="87"/>
                    </a:lnTo>
                    <a:lnTo>
                      <a:pt x="224" y="83"/>
                    </a:lnTo>
                    <a:lnTo>
                      <a:pt x="228" y="47"/>
                    </a:lnTo>
                    <a:lnTo>
                      <a:pt x="224" y="34"/>
                    </a:lnTo>
                    <a:lnTo>
                      <a:pt x="216" y="27"/>
                    </a:lnTo>
                    <a:lnTo>
                      <a:pt x="213" y="21"/>
                    </a:lnTo>
                    <a:lnTo>
                      <a:pt x="207" y="19"/>
                    </a:lnTo>
                    <a:lnTo>
                      <a:pt x="201" y="21"/>
                    </a:lnTo>
                    <a:lnTo>
                      <a:pt x="194" y="19"/>
                    </a:lnTo>
                    <a:lnTo>
                      <a:pt x="194" y="17"/>
                    </a:lnTo>
                    <a:lnTo>
                      <a:pt x="188" y="11"/>
                    </a:lnTo>
                    <a:lnTo>
                      <a:pt x="183" y="6"/>
                    </a:lnTo>
                    <a:lnTo>
                      <a:pt x="175" y="8"/>
                    </a:lnTo>
                    <a:lnTo>
                      <a:pt x="168" y="8"/>
                    </a:lnTo>
                    <a:lnTo>
                      <a:pt x="166" y="4"/>
                    </a:lnTo>
                    <a:lnTo>
                      <a:pt x="162" y="4"/>
                    </a:lnTo>
                    <a:lnTo>
                      <a:pt x="160" y="6"/>
                    </a:lnTo>
                    <a:lnTo>
                      <a:pt x="164" y="10"/>
                    </a:lnTo>
                    <a:lnTo>
                      <a:pt x="162" y="10"/>
                    </a:lnTo>
                    <a:lnTo>
                      <a:pt x="160" y="8"/>
                    </a:lnTo>
                    <a:lnTo>
                      <a:pt x="154" y="0"/>
                    </a:lnTo>
                    <a:lnTo>
                      <a:pt x="151" y="8"/>
                    </a:lnTo>
                    <a:lnTo>
                      <a:pt x="149" y="23"/>
                    </a:lnTo>
                    <a:lnTo>
                      <a:pt x="143" y="28"/>
                    </a:lnTo>
                    <a:lnTo>
                      <a:pt x="143" y="30"/>
                    </a:lnTo>
                    <a:lnTo>
                      <a:pt x="141" y="36"/>
                    </a:lnTo>
                    <a:lnTo>
                      <a:pt x="139" y="43"/>
                    </a:lnTo>
                    <a:lnTo>
                      <a:pt x="139" y="51"/>
                    </a:lnTo>
                    <a:lnTo>
                      <a:pt x="141" y="55"/>
                    </a:lnTo>
                    <a:lnTo>
                      <a:pt x="136" y="62"/>
                    </a:lnTo>
                    <a:lnTo>
                      <a:pt x="132" y="70"/>
                    </a:lnTo>
                    <a:lnTo>
                      <a:pt x="137" y="75"/>
                    </a:lnTo>
                    <a:lnTo>
                      <a:pt x="130" y="74"/>
                    </a:lnTo>
                    <a:lnTo>
                      <a:pt x="130" y="79"/>
                    </a:lnTo>
                    <a:lnTo>
                      <a:pt x="126" y="87"/>
                    </a:lnTo>
                    <a:lnTo>
                      <a:pt x="126" y="92"/>
                    </a:lnTo>
                    <a:lnTo>
                      <a:pt x="122" y="100"/>
                    </a:lnTo>
                    <a:lnTo>
                      <a:pt x="121" y="107"/>
                    </a:lnTo>
                    <a:lnTo>
                      <a:pt x="115" y="119"/>
                    </a:lnTo>
                    <a:lnTo>
                      <a:pt x="113" y="126"/>
                    </a:lnTo>
                    <a:lnTo>
                      <a:pt x="102" y="145"/>
                    </a:lnTo>
                    <a:lnTo>
                      <a:pt x="98" y="158"/>
                    </a:lnTo>
                    <a:lnTo>
                      <a:pt x="92" y="173"/>
                    </a:lnTo>
                    <a:lnTo>
                      <a:pt x="94" y="181"/>
                    </a:lnTo>
                    <a:lnTo>
                      <a:pt x="94" y="183"/>
                    </a:lnTo>
                    <a:lnTo>
                      <a:pt x="89" y="186"/>
                    </a:lnTo>
                    <a:lnTo>
                      <a:pt x="85" y="192"/>
                    </a:lnTo>
                    <a:lnTo>
                      <a:pt x="81" y="207"/>
                    </a:lnTo>
                    <a:lnTo>
                      <a:pt x="68" y="241"/>
                    </a:lnTo>
                    <a:lnTo>
                      <a:pt x="62" y="248"/>
                    </a:lnTo>
                    <a:lnTo>
                      <a:pt x="60" y="256"/>
                    </a:lnTo>
                    <a:lnTo>
                      <a:pt x="68" y="252"/>
                    </a:lnTo>
                    <a:lnTo>
                      <a:pt x="70" y="256"/>
                    </a:lnTo>
                    <a:lnTo>
                      <a:pt x="62" y="256"/>
                    </a:lnTo>
                    <a:lnTo>
                      <a:pt x="57" y="262"/>
                    </a:lnTo>
                    <a:lnTo>
                      <a:pt x="47" y="275"/>
                    </a:lnTo>
                    <a:lnTo>
                      <a:pt x="45" y="282"/>
                    </a:lnTo>
                    <a:lnTo>
                      <a:pt x="47" y="284"/>
                    </a:lnTo>
                    <a:lnTo>
                      <a:pt x="49" y="282"/>
                    </a:lnTo>
                    <a:lnTo>
                      <a:pt x="49" y="284"/>
                    </a:lnTo>
                    <a:lnTo>
                      <a:pt x="51" y="284"/>
                    </a:lnTo>
                    <a:lnTo>
                      <a:pt x="49" y="288"/>
                    </a:lnTo>
                    <a:lnTo>
                      <a:pt x="49" y="284"/>
                    </a:lnTo>
                    <a:lnTo>
                      <a:pt x="47" y="284"/>
                    </a:lnTo>
                    <a:lnTo>
                      <a:pt x="42" y="288"/>
                    </a:lnTo>
                    <a:lnTo>
                      <a:pt x="38" y="295"/>
                    </a:lnTo>
                    <a:lnTo>
                      <a:pt x="36" y="288"/>
                    </a:lnTo>
                    <a:lnTo>
                      <a:pt x="23" y="316"/>
                    </a:lnTo>
                    <a:lnTo>
                      <a:pt x="10" y="333"/>
                    </a:lnTo>
                    <a:lnTo>
                      <a:pt x="10" y="346"/>
                    </a:lnTo>
                    <a:lnTo>
                      <a:pt x="13" y="361"/>
                    </a:lnTo>
                    <a:lnTo>
                      <a:pt x="12" y="369"/>
                    </a:lnTo>
                    <a:lnTo>
                      <a:pt x="6" y="376"/>
                    </a:lnTo>
                    <a:lnTo>
                      <a:pt x="4" y="382"/>
                    </a:lnTo>
                    <a:lnTo>
                      <a:pt x="0" y="391"/>
                    </a:lnTo>
                    <a:lnTo>
                      <a:pt x="2" y="418"/>
                    </a:lnTo>
                    <a:lnTo>
                      <a:pt x="8" y="433"/>
                    </a:lnTo>
                    <a:lnTo>
                      <a:pt x="12" y="433"/>
                    </a:lnTo>
                    <a:lnTo>
                      <a:pt x="184" y="48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60" name="Freeform 16"/>
              <p:cNvSpPr>
                <a:spLocks/>
              </p:cNvSpPr>
              <p:nvPr/>
            </p:nvSpPr>
            <p:spPr bwMode="auto">
              <a:xfrm>
                <a:off x="1127652" y="1853927"/>
                <a:ext cx="1921" cy="3488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61" name="Freeform 17"/>
              <p:cNvSpPr>
                <a:spLocks/>
              </p:cNvSpPr>
              <p:nvPr/>
            </p:nvSpPr>
            <p:spPr bwMode="auto">
              <a:xfrm>
                <a:off x="1127652" y="1853927"/>
                <a:ext cx="1921" cy="3488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62" name="Freeform 18"/>
              <p:cNvSpPr>
                <a:spLocks/>
              </p:cNvSpPr>
              <p:nvPr/>
            </p:nvSpPr>
            <p:spPr bwMode="auto">
              <a:xfrm>
                <a:off x="1178569" y="2385000"/>
                <a:ext cx="8646" cy="13081"/>
              </a:xfrm>
              <a:custGeom>
                <a:avLst/>
                <a:gdLst>
                  <a:gd name="T0" fmla="*/ 9 w 9"/>
                  <a:gd name="T1" fmla="*/ 13 h 15"/>
                  <a:gd name="T2" fmla="*/ 5 w 9"/>
                  <a:gd name="T3" fmla="*/ 8 h 15"/>
                  <a:gd name="T4" fmla="*/ 0 w 9"/>
                  <a:gd name="T5" fmla="*/ 0 h 15"/>
                  <a:gd name="T6" fmla="*/ 9 w 9"/>
                  <a:gd name="T7" fmla="*/ 15 h 15"/>
                  <a:gd name="T8" fmla="*/ 9 w 9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9" y="13"/>
                    </a:moveTo>
                    <a:lnTo>
                      <a:pt x="5" y="8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9" y="13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63" name="Freeform 19"/>
              <p:cNvSpPr>
                <a:spLocks/>
              </p:cNvSpPr>
              <p:nvPr/>
            </p:nvSpPr>
            <p:spPr bwMode="auto">
              <a:xfrm>
                <a:off x="1178569" y="2385000"/>
                <a:ext cx="8646" cy="13081"/>
              </a:xfrm>
              <a:custGeom>
                <a:avLst/>
                <a:gdLst>
                  <a:gd name="T0" fmla="*/ 9 w 9"/>
                  <a:gd name="T1" fmla="*/ 13 h 15"/>
                  <a:gd name="T2" fmla="*/ 5 w 9"/>
                  <a:gd name="T3" fmla="*/ 8 h 15"/>
                  <a:gd name="T4" fmla="*/ 0 w 9"/>
                  <a:gd name="T5" fmla="*/ 0 h 15"/>
                  <a:gd name="T6" fmla="*/ 9 w 9"/>
                  <a:gd name="T7" fmla="*/ 15 h 15"/>
                  <a:gd name="T8" fmla="*/ 9 w 9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9" y="13"/>
                    </a:moveTo>
                    <a:lnTo>
                      <a:pt x="5" y="8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9" y="13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grpSp>
            <p:nvGrpSpPr>
              <p:cNvPr id="64" name="Group 63"/>
              <p:cNvGrpSpPr/>
              <p:nvPr/>
            </p:nvGrpSpPr>
            <p:grpSpPr>
              <a:xfrm>
                <a:off x="1223722" y="1378665"/>
                <a:ext cx="543750" cy="357537"/>
                <a:chOff x="1223722" y="1378665"/>
                <a:chExt cx="543750" cy="357537"/>
              </a:xfrm>
              <a:grpFill/>
            </p:grpSpPr>
            <p:sp>
              <p:nvSpPr>
                <p:cNvPr id="240" name="Freeform 8"/>
                <p:cNvSpPr>
                  <a:spLocks/>
                </p:cNvSpPr>
                <p:nvPr/>
              </p:nvSpPr>
              <p:spPr bwMode="auto">
                <a:xfrm>
                  <a:off x="1344768" y="1404826"/>
                  <a:ext cx="10568" cy="14825"/>
                </a:xfrm>
                <a:custGeom>
                  <a:avLst/>
                  <a:gdLst>
                    <a:gd name="T0" fmla="*/ 9 w 11"/>
                    <a:gd name="T1" fmla="*/ 17 h 17"/>
                    <a:gd name="T2" fmla="*/ 11 w 11"/>
                    <a:gd name="T3" fmla="*/ 9 h 17"/>
                    <a:gd name="T4" fmla="*/ 5 w 11"/>
                    <a:gd name="T5" fmla="*/ 4 h 17"/>
                    <a:gd name="T6" fmla="*/ 2 w 11"/>
                    <a:gd name="T7" fmla="*/ 0 h 17"/>
                    <a:gd name="T8" fmla="*/ 0 w 11"/>
                    <a:gd name="T9" fmla="*/ 9 h 17"/>
                    <a:gd name="T10" fmla="*/ 3 w 11"/>
                    <a:gd name="T11" fmla="*/ 17 h 17"/>
                    <a:gd name="T12" fmla="*/ 9 w 11"/>
                    <a:gd name="T13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17">
                      <a:moveTo>
                        <a:pt x="9" y="17"/>
                      </a:moveTo>
                      <a:lnTo>
                        <a:pt x="11" y="9"/>
                      </a:lnTo>
                      <a:lnTo>
                        <a:pt x="5" y="4"/>
                      </a:lnTo>
                      <a:lnTo>
                        <a:pt x="2" y="0"/>
                      </a:lnTo>
                      <a:lnTo>
                        <a:pt x="0" y="9"/>
                      </a:lnTo>
                      <a:lnTo>
                        <a:pt x="3" y="17"/>
                      </a:lnTo>
                      <a:lnTo>
                        <a:pt x="9" y="17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41" name="Freeform 9"/>
                <p:cNvSpPr>
                  <a:spLocks/>
                </p:cNvSpPr>
                <p:nvPr/>
              </p:nvSpPr>
              <p:spPr bwMode="auto">
                <a:xfrm>
                  <a:off x="1344768" y="1404826"/>
                  <a:ext cx="10568" cy="14825"/>
                </a:xfrm>
                <a:custGeom>
                  <a:avLst/>
                  <a:gdLst>
                    <a:gd name="T0" fmla="*/ 9 w 11"/>
                    <a:gd name="T1" fmla="*/ 17 h 17"/>
                    <a:gd name="T2" fmla="*/ 11 w 11"/>
                    <a:gd name="T3" fmla="*/ 9 h 17"/>
                    <a:gd name="T4" fmla="*/ 5 w 11"/>
                    <a:gd name="T5" fmla="*/ 4 h 17"/>
                    <a:gd name="T6" fmla="*/ 2 w 11"/>
                    <a:gd name="T7" fmla="*/ 0 h 17"/>
                    <a:gd name="T8" fmla="*/ 0 w 11"/>
                    <a:gd name="T9" fmla="*/ 9 h 17"/>
                    <a:gd name="T10" fmla="*/ 3 w 11"/>
                    <a:gd name="T11" fmla="*/ 17 h 17"/>
                    <a:gd name="T12" fmla="*/ 9 w 11"/>
                    <a:gd name="T13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17">
                      <a:moveTo>
                        <a:pt x="9" y="17"/>
                      </a:moveTo>
                      <a:lnTo>
                        <a:pt x="11" y="9"/>
                      </a:lnTo>
                      <a:lnTo>
                        <a:pt x="5" y="4"/>
                      </a:lnTo>
                      <a:lnTo>
                        <a:pt x="2" y="0"/>
                      </a:lnTo>
                      <a:lnTo>
                        <a:pt x="0" y="9"/>
                      </a:lnTo>
                      <a:lnTo>
                        <a:pt x="3" y="17"/>
                      </a:lnTo>
                      <a:lnTo>
                        <a:pt x="9" y="17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42" name="Freeform 10"/>
                <p:cNvSpPr>
                  <a:spLocks/>
                </p:cNvSpPr>
                <p:nvPr/>
              </p:nvSpPr>
              <p:spPr bwMode="auto">
                <a:xfrm>
                  <a:off x="1361100" y="1401338"/>
                  <a:ext cx="12489" cy="10464"/>
                </a:xfrm>
                <a:custGeom>
                  <a:avLst/>
                  <a:gdLst>
                    <a:gd name="T0" fmla="*/ 7 w 13"/>
                    <a:gd name="T1" fmla="*/ 6 h 12"/>
                    <a:gd name="T2" fmla="*/ 9 w 13"/>
                    <a:gd name="T3" fmla="*/ 12 h 12"/>
                    <a:gd name="T4" fmla="*/ 13 w 13"/>
                    <a:gd name="T5" fmla="*/ 6 h 12"/>
                    <a:gd name="T6" fmla="*/ 7 w 13"/>
                    <a:gd name="T7" fmla="*/ 0 h 12"/>
                    <a:gd name="T8" fmla="*/ 3 w 13"/>
                    <a:gd name="T9" fmla="*/ 0 h 12"/>
                    <a:gd name="T10" fmla="*/ 0 w 13"/>
                    <a:gd name="T11" fmla="*/ 8 h 12"/>
                    <a:gd name="T12" fmla="*/ 5 w 13"/>
                    <a:gd name="T13" fmla="*/ 12 h 12"/>
                    <a:gd name="T14" fmla="*/ 7 w 13"/>
                    <a:gd name="T15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12">
                      <a:moveTo>
                        <a:pt x="7" y="6"/>
                      </a:moveTo>
                      <a:lnTo>
                        <a:pt x="9" y="12"/>
                      </a:lnTo>
                      <a:lnTo>
                        <a:pt x="13" y="6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0" y="8"/>
                      </a:lnTo>
                      <a:lnTo>
                        <a:pt x="5" y="12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43" name="Freeform 11"/>
                <p:cNvSpPr>
                  <a:spLocks/>
                </p:cNvSpPr>
                <p:nvPr/>
              </p:nvSpPr>
              <p:spPr bwMode="auto">
                <a:xfrm>
                  <a:off x="1361100" y="1401338"/>
                  <a:ext cx="12489" cy="10464"/>
                </a:xfrm>
                <a:custGeom>
                  <a:avLst/>
                  <a:gdLst>
                    <a:gd name="T0" fmla="*/ 7 w 13"/>
                    <a:gd name="T1" fmla="*/ 6 h 12"/>
                    <a:gd name="T2" fmla="*/ 9 w 13"/>
                    <a:gd name="T3" fmla="*/ 12 h 12"/>
                    <a:gd name="T4" fmla="*/ 13 w 13"/>
                    <a:gd name="T5" fmla="*/ 6 h 12"/>
                    <a:gd name="T6" fmla="*/ 7 w 13"/>
                    <a:gd name="T7" fmla="*/ 0 h 12"/>
                    <a:gd name="T8" fmla="*/ 3 w 13"/>
                    <a:gd name="T9" fmla="*/ 0 h 12"/>
                    <a:gd name="T10" fmla="*/ 0 w 13"/>
                    <a:gd name="T11" fmla="*/ 8 h 12"/>
                    <a:gd name="T12" fmla="*/ 5 w 13"/>
                    <a:gd name="T13" fmla="*/ 12 h 12"/>
                    <a:gd name="T14" fmla="*/ 7 w 13"/>
                    <a:gd name="T15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12">
                      <a:moveTo>
                        <a:pt x="7" y="6"/>
                      </a:moveTo>
                      <a:lnTo>
                        <a:pt x="9" y="12"/>
                      </a:lnTo>
                      <a:lnTo>
                        <a:pt x="13" y="6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0" y="8"/>
                      </a:lnTo>
                      <a:lnTo>
                        <a:pt x="5" y="12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44" name="Freeform 12"/>
                <p:cNvSpPr>
                  <a:spLocks/>
                </p:cNvSpPr>
                <p:nvPr/>
              </p:nvSpPr>
              <p:spPr bwMode="auto">
                <a:xfrm>
                  <a:off x="1363021" y="1434476"/>
                  <a:ext cx="21135" cy="45346"/>
                </a:xfrm>
                <a:custGeom>
                  <a:avLst/>
                  <a:gdLst>
                    <a:gd name="T0" fmla="*/ 20 w 22"/>
                    <a:gd name="T1" fmla="*/ 7 h 52"/>
                    <a:gd name="T2" fmla="*/ 16 w 22"/>
                    <a:gd name="T3" fmla="*/ 0 h 52"/>
                    <a:gd name="T4" fmla="*/ 15 w 22"/>
                    <a:gd name="T5" fmla="*/ 0 h 52"/>
                    <a:gd name="T6" fmla="*/ 7 w 22"/>
                    <a:gd name="T7" fmla="*/ 5 h 52"/>
                    <a:gd name="T8" fmla="*/ 0 w 22"/>
                    <a:gd name="T9" fmla="*/ 13 h 52"/>
                    <a:gd name="T10" fmla="*/ 3 w 22"/>
                    <a:gd name="T11" fmla="*/ 21 h 52"/>
                    <a:gd name="T12" fmla="*/ 9 w 22"/>
                    <a:gd name="T13" fmla="*/ 28 h 52"/>
                    <a:gd name="T14" fmla="*/ 7 w 22"/>
                    <a:gd name="T15" fmla="*/ 34 h 52"/>
                    <a:gd name="T16" fmla="*/ 9 w 22"/>
                    <a:gd name="T17" fmla="*/ 41 h 52"/>
                    <a:gd name="T18" fmla="*/ 16 w 22"/>
                    <a:gd name="T19" fmla="*/ 49 h 52"/>
                    <a:gd name="T20" fmla="*/ 16 w 22"/>
                    <a:gd name="T21" fmla="*/ 52 h 52"/>
                    <a:gd name="T22" fmla="*/ 22 w 22"/>
                    <a:gd name="T23" fmla="*/ 49 h 52"/>
                    <a:gd name="T24" fmla="*/ 22 w 22"/>
                    <a:gd name="T25" fmla="*/ 43 h 52"/>
                    <a:gd name="T26" fmla="*/ 18 w 22"/>
                    <a:gd name="T27" fmla="*/ 36 h 52"/>
                    <a:gd name="T28" fmla="*/ 11 w 22"/>
                    <a:gd name="T29" fmla="*/ 36 h 52"/>
                    <a:gd name="T30" fmla="*/ 11 w 22"/>
                    <a:gd name="T31" fmla="*/ 21 h 52"/>
                    <a:gd name="T32" fmla="*/ 5 w 22"/>
                    <a:gd name="T33" fmla="*/ 13 h 52"/>
                    <a:gd name="T34" fmla="*/ 13 w 22"/>
                    <a:gd name="T35" fmla="*/ 9 h 52"/>
                    <a:gd name="T36" fmla="*/ 20 w 22"/>
                    <a:gd name="T37" fmla="*/ 7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2" h="52">
                      <a:moveTo>
                        <a:pt x="20" y="7"/>
                      </a:move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7" y="5"/>
                      </a:lnTo>
                      <a:lnTo>
                        <a:pt x="0" y="13"/>
                      </a:lnTo>
                      <a:lnTo>
                        <a:pt x="3" y="21"/>
                      </a:lnTo>
                      <a:lnTo>
                        <a:pt x="9" y="28"/>
                      </a:lnTo>
                      <a:lnTo>
                        <a:pt x="7" y="34"/>
                      </a:lnTo>
                      <a:lnTo>
                        <a:pt x="9" y="41"/>
                      </a:lnTo>
                      <a:lnTo>
                        <a:pt x="16" y="49"/>
                      </a:lnTo>
                      <a:lnTo>
                        <a:pt x="16" y="52"/>
                      </a:lnTo>
                      <a:lnTo>
                        <a:pt x="22" y="49"/>
                      </a:lnTo>
                      <a:lnTo>
                        <a:pt x="22" y="43"/>
                      </a:lnTo>
                      <a:lnTo>
                        <a:pt x="18" y="36"/>
                      </a:lnTo>
                      <a:lnTo>
                        <a:pt x="11" y="36"/>
                      </a:lnTo>
                      <a:lnTo>
                        <a:pt x="11" y="21"/>
                      </a:lnTo>
                      <a:lnTo>
                        <a:pt x="5" y="13"/>
                      </a:lnTo>
                      <a:lnTo>
                        <a:pt x="13" y="9"/>
                      </a:lnTo>
                      <a:lnTo>
                        <a:pt x="20" y="7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45" name="Freeform 13"/>
                <p:cNvSpPr>
                  <a:spLocks/>
                </p:cNvSpPr>
                <p:nvPr/>
              </p:nvSpPr>
              <p:spPr bwMode="auto">
                <a:xfrm>
                  <a:off x="1363021" y="1434476"/>
                  <a:ext cx="21135" cy="45346"/>
                </a:xfrm>
                <a:custGeom>
                  <a:avLst/>
                  <a:gdLst>
                    <a:gd name="T0" fmla="*/ 20 w 22"/>
                    <a:gd name="T1" fmla="*/ 7 h 52"/>
                    <a:gd name="T2" fmla="*/ 16 w 22"/>
                    <a:gd name="T3" fmla="*/ 0 h 52"/>
                    <a:gd name="T4" fmla="*/ 15 w 22"/>
                    <a:gd name="T5" fmla="*/ 0 h 52"/>
                    <a:gd name="T6" fmla="*/ 7 w 22"/>
                    <a:gd name="T7" fmla="*/ 5 h 52"/>
                    <a:gd name="T8" fmla="*/ 0 w 22"/>
                    <a:gd name="T9" fmla="*/ 13 h 52"/>
                    <a:gd name="T10" fmla="*/ 3 w 22"/>
                    <a:gd name="T11" fmla="*/ 21 h 52"/>
                    <a:gd name="T12" fmla="*/ 9 w 22"/>
                    <a:gd name="T13" fmla="*/ 28 h 52"/>
                    <a:gd name="T14" fmla="*/ 7 w 22"/>
                    <a:gd name="T15" fmla="*/ 34 h 52"/>
                    <a:gd name="T16" fmla="*/ 9 w 22"/>
                    <a:gd name="T17" fmla="*/ 41 h 52"/>
                    <a:gd name="T18" fmla="*/ 16 w 22"/>
                    <a:gd name="T19" fmla="*/ 49 h 52"/>
                    <a:gd name="T20" fmla="*/ 16 w 22"/>
                    <a:gd name="T21" fmla="*/ 52 h 52"/>
                    <a:gd name="T22" fmla="*/ 22 w 22"/>
                    <a:gd name="T23" fmla="*/ 49 h 52"/>
                    <a:gd name="T24" fmla="*/ 22 w 22"/>
                    <a:gd name="T25" fmla="*/ 43 h 52"/>
                    <a:gd name="T26" fmla="*/ 18 w 22"/>
                    <a:gd name="T27" fmla="*/ 36 h 52"/>
                    <a:gd name="T28" fmla="*/ 11 w 22"/>
                    <a:gd name="T29" fmla="*/ 36 h 52"/>
                    <a:gd name="T30" fmla="*/ 11 w 22"/>
                    <a:gd name="T31" fmla="*/ 21 h 52"/>
                    <a:gd name="T32" fmla="*/ 5 w 22"/>
                    <a:gd name="T33" fmla="*/ 13 h 52"/>
                    <a:gd name="T34" fmla="*/ 13 w 22"/>
                    <a:gd name="T35" fmla="*/ 9 h 52"/>
                    <a:gd name="T36" fmla="*/ 20 w 22"/>
                    <a:gd name="T37" fmla="*/ 7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2" h="52">
                      <a:moveTo>
                        <a:pt x="20" y="7"/>
                      </a:move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7" y="5"/>
                      </a:lnTo>
                      <a:lnTo>
                        <a:pt x="0" y="13"/>
                      </a:lnTo>
                      <a:lnTo>
                        <a:pt x="3" y="21"/>
                      </a:lnTo>
                      <a:lnTo>
                        <a:pt x="9" y="28"/>
                      </a:lnTo>
                      <a:lnTo>
                        <a:pt x="7" y="34"/>
                      </a:lnTo>
                      <a:lnTo>
                        <a:pt x="9" y="41"/>
                      </a:lnTo>
                      <a:lnTo>
                        <a:pt x="16" y="49"/>
                      </a:lnTo>
                      <a:lnTo>
                        <a:pt x="16" y="52"/>
                      </a:lnTo>
                      <a:lnTo>
                        <a:pt x="22" y="49"/>
                      </a:lnTo>
                      <a:lnTo>
                        <a:pt x="22" y="43"/>
                      </a:lnTo>
                      <a:lnTo>
                        <a:pt x="18" y="36"/>
                      </a:lnTo>
                      <a:lnTo>
                        <a:pt x="11" y="36"/>
                      </a:lnTo>
                      <a:lnTo>
                        <a:pt x="11" y="21"/>
                      </a:lnTo>
                      <a:lnTo>
                        <a:pt x="5" y="13"/>
                      </a:lnTo>
                      <a:lnTo>
                        <a:pt x="13" y="9"/>
                      </a:lnTo>
                      <a:lnTo>
                        <a:pt x="20" y="7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46" name="Freeform 20"/>
                <p:cNvSpPr>
                  <a:spLocks/>
                </p:cNvSpPr>
                <p:nvPr/>
              </p:nvSpPr>
              <p:spPr bwMode="auto">
                <a:xfrm>
                  <a:off x="1223722" y="1378665"/>
                  <a:ext cx="543750" cy="357537"/>
                </a:xfrm>
                <a:custGeom>
                  <a:avLst/>
                  <a:gdLst>
                    <a:gd name="T0" fmla="*/ 75 w 566"/>
                    <a:gd name="T1" fmla="*/ 344 h 410"/>
                    <a:gd name="T2" fmla="*/ 98 w 566"/>
                    <a:gd name="T3" fmla="*/ 357 h 410"/>
                    <a:gd name="T4" fmla="*/ 133 w 566"/>
                    <a:gd name="T5" fmla="*/ 361 h 410"/>
                    <a:gd name="T6" fmla="*/ 165 w 566"/>
                    <a:gd name="T7" fmla="*/ 359 h 410"/>
                    <a:gd name="T8" fmla="*/ 188 w 566"/>
                    <a:gd name="T9" fmla="*/ 376 h 410"/>
                    <a:gd name="T10" fmla="*/ 237 w 566"/>
                    <a:gd name="T11" fmla="*/ 376 h 410"/>
                    <a:gd name="T12" fmla="*/ 270 w 566"/>
                    <a:gd name="T13" fmla="*/ 380 h 410"/>
                    <a:gd name="T14" fmla="*/ 317 w 566"/>
                    <a:gd name="T15" fmla="*/ 376 h 410"/>
                    <a:gd name="T16" fmla="*/ 355 w 566"/>
                    <a:gd name="T17" fmla="*/ 376 h 410"/>
                    <a:gd name="T18" fmla="*/ 511 w 566"/>
                    <a:gd name="T19" fmla="*/ 383 h 410"/>
                    <a:gd name="T20" fmla="*/ 564 w 566"/>
                    <a:gd name="T21" fmla="*/ 100 h 410"/>
                    <a:gd name="T22" fmla="*/ 263 w 566"/>
                    <a:gd name="T23" fmla="*/ 24 h 410"/>
                    <a:gd name="T24" fmla="*/ 165 w 566"/>
                    <a:gd name="T25" fmla="*/ 17 h 410"/>
                    <a:gd name="T26" fmla="*/ 176 w 566"/>
                    <a:gd name="T27" fmla="*/ 38 h 410"/>
                    <a:gd name="T28" fmla="*/ 173 w 566"/>
                    <a:gd name="T29" fmla="*/ 53 h 410"/>
                    <a:gd name="T30" fmla="*/ 158 w 566"/>
                    <a:gd name="T31" fmla="*/ 62 h 410"/>
                    <a:gd name="T32" fmla="*/ 171 w 566"/>
                    <a:gd name="T33" fmla="*/ 83 h 410"/>
                    <a:gd name="T34" fmla="*/ 175 w 566"/>
                    <a:gd name="T35" fmla="*/ 115 h 410"/>
                    <a:gd name="T36" fmla="*/ 154 w 566"/>
                    <a:gd name="T37" fmla="*/ 141 h 410"/>
                    <a:gd name="T38" fmla="*/ 146 w 566"/>
                    <a:gd name="T39" fmla="*/ 177 h 410"/>
                    <a:gd name="T40" fmla="*/ 116 w 566"/>
                    <a:gd name="T41" fmla="*/ 192 h 410"/>
                    <a:gd name="T42" fmla="*/ 99 w 566"/>
                    <a:gd name="T43" fmla="*/ 190 h 410"/>
                    <a:gd name="T44" fmla="*/ 107 w 566"/>
                    <a:gd name="T45" fmla="*/ 175 h 410"/>
                    <a:gd name="T46" fmla="*/ 116 w 566"/>
                    <a:gd name="T47" fmla="*/ 186 h 410"/>
                    <a:gd name="T48" fmla="*/ 131 w 566"/>
                    <a:gd name="T49" fmla="*/ 167 h 410"/>
                    <a:gd name="T50" fmla="*/ 141 w 566"/>
                    <a:gd name="T51" fmla="*/ 147 h 410"/>
                    <a:gd name="T52" fmla="*/ 141 w 566"/>
                    <a:gd name="T53" fmla="*/ 137 h 410"/>
                    <a:gd name="T54" fmla="*/ 154 w 566"/>
                    <a:gd name="T55" fmla="*/ 120 h 410"/>
                    <a:gd name="T56" fmla="*/ 114 w 566"/>
                    <a:gd name="T57" fmla="*/ 139 h 410"/>
                    <a:gd name="T58" fmla="*/ 116 w 566"/>
                    <a:gd name="T59" fmla="*/ 158 h 410"/>
                    <a:gd name="T60" fmla="*/ 114 w 566"/>
                    <a:gd name="T61" fmla="*/ 137 h 410"/>
                    <a:gd name="T62" fmla="*/ 131 w 566"/>
                    <a:gd name="T63" fmla="*/ 132 h 410"/>
                    <a:gd name="T64" fmla="*/ 141 w 566"/>
                    <a:gd name="T65" fmla="*/ 92 h 410"/>
                    <a:gd name="T66" fmla="*/ 129 w 566"/>
                    <a:gd name="T67" fmla="*/ 86 h 410"/>
                    <a:gd name="T68" fmla="*/ 113 w 566"/>
                    <a:gd name="T69" fmla="*/ 77 h 410"/>
                    <a:gd name="T70" fmla="*/ 77 w 566"/>
                    <a:gd name="T71" fmla="*/ 64 h 410"/>
                    <a:gd name="T72" fmla="*/ 41 w 566"/>
                    <a:gd name="T73" fmla="*/ 45 h 410"/>
                    <a:gd name="T74" fmla="*/ 17 w 566"/>
                    <a:gd name="T75" fmla="*/ 30 h 410"/>
                    <a:gd name="T76" fmla="*/ 7 w 566"/>
                    <a:gd name="T77" fmla="*/ 53 h 410"/>
                    <a:gd name="T78" fmla="*/ 13 w 566"/>
                    <a:gd name="T79" fmla="*/ 83 h 410"/>
                    <a:gd name="T80" fmla="*/ 17 w 566"/>
                    <a:gd name="T81" fmla="*/ 148 h 410"/>
                    <a:gd name="T82" fmla="*/ 17 w 566"/>
                    <a:gd name="T83" fmla="*/ 171 h 410"/>
                    <a:gd name="T84" fmla="*/ 24 w 566"/>
                    <a:gd name="T85" fmla="*/ 188 h 410"/>
                    <a:gd name="T86" fmla="*/ 13 w 566"/>
                    <a:gd name="T87" fmla="*/ 207 h 410"/>
                    <a:gd name="T88" fmla="*/ 28 w 566"/>
                    <a:gd name="T89" fmla="*/ 216 h 410"/>
                    <a:gd name="T90" fmla="*/ 13 w 566"/>
                    <a:gd name="T91" fmla="*/ 233 h 410"/>
                    <a:gd name="T92" fmla="*/ 5 w 566"/>
                    <a:gd name="T93" fmla="*/ 237 h 410"/>
                    <a:gd name="T94" fmla="*/ 5 w 566"/>
                    <a:gd name="T95" fmla="*/ 252 h 410"/>
                    <a:gd name="T96" fmla="*/ 35 w 566"/>
                    <a:gd name="T97" fmla="*/ 263 h 410"/>
                    <a:gd name="T98" fmla="*/ 45 w 566"/>
                    <a:gd name="T99" fmla="*/ 272 h 410"/>
                    <a:gd name="T100" fmla="*/ 67 w 566"/>
                    <a:gd name="T101" fmla="*/ 288 h 4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66" h="410">
                      <a:moveTo>
                        <a:pt x="67" y="288"/>
                      </a:moveTo>
                      <a:lnTo>
                        <a:pt x="75" y="295"/>
                      </a:lnTo>
                      <a:lnTo>
                        <a:pt x="79" y="308"/>
                      </a:lnTo>
                      <a:lnTo>
                        <a:pt x="75" y="344"/>
                      </a:lnTo>
                      <a:lnTo>
                        <a:pt x="77" y="348"/>
                      </a:lnTo>
                      <a:lnTo>
                        <a:pt x="88" y="351"/>
                      </a:lnTo>
                      <a:lnTo>
                        <a:pt x="96" y="357"/>
                      </a:lnTo>
                      <a:lnTo>
                        <a:pt x="98" y="357"/>
                      </a:lnTo>
                      <a:lnTo>
                        <a:pt x="105" y="363"/>
                      </a:lnTo>
                      <a:lnTo>
                        <a:pt x="113" y="363"/>
                      </a:lnTo>
                      <a:lnTo>
                        <a:pt x="126" y="361"/>
                      </a:lnTo>
                      <a:lnTo>
                        <a:pt x="133" y="361"/>
                      </a:lnTo>
                      <a:lnTo>
                        <a:pt x="141" y="355"/>
                      </a:lnTo>
                      <a:lnTo>
                        <a:pt x="146" y="355"/>
                      </a:lnTo>
                      <a:lnTo>
                        <a:pt x="154" y="359"/>
                      </a:lnTo>
                      <a:lnTo>
                        <a:pt x="165" y="359"/>
                      </a:lnTo>
                      <a:lnTo>
                        <a:pt x="173" y="363"/>
                      </a:lnTo>
                      <a:lnTo>
                        <a:pt x="178" y="365"/>
                      </a:lnTo>
                      <a:lnTo>
                        <a:pt x="186" y="370"/>
                      </a:lnTo>
                      <a:lnTo>
                        <a:pt x="188" y="376"/>
                      </a:lnTo>
                      <a:lnTo>
                        <a:pt x="201" y="376"/>
                      </a:lnTo>
                      <a:lnTo>
                        <a:pt x="208" y="378"/>
                      </a:lnTo>
                      <a:lnTo>
                        <a:pt x="229" y="374"/>
                      </a:lnTo>
                      <a:lnTo>
                        <a:pt x="237" y="376"/>
                      </a:lnTo>
                      <a:lnTo>
                        <a:pt x="244" y="382"/>
                      </a:lnTo>
                      <a:lnTo>
                        <a:pt x="250" y="383"/>
                      </a:lnTo>
                      <a:lnTo>
                        <a:pt x="257" y="383"/>
                      </a:lnTo>
                      <a:lnTo>
                        <a:pt x="270" y="380"/>
                      </a:lnTo>
                      <a:lnTo>
                        <a:pt x="284" y="378"/>
                      </a:lnTo>
                      <a:lnTo>
                        <a:pt x="306" y="378"/>
                      </a:lnTo>
                      <a:lnTo>
                        <a:pt x="314" y="374"/>
                      </a:lnTo>
                      <a:lnTo>
                        <a:pt x="317" y="376"/>
                      </a:lnTo>
                      <a:lnTo>
                        <a:pt x="334" y="378"/>
                      </a:lnTo>
                      <a:lnTo>
                        <a:pt x="342" y="380"/>
                      </a:lnTo>
                      <a:lnTo>
                        <a:pt x="349" y="382"/>
                      </a:lnTo>
                      <a:lnTo>
                        <a:pt x="355" y="376"/>
                      </a:lnTo>
                      <a:lnTo>
                        <a:pt x="423" y="393"/>
                      </a:lnTo>
                      <a:lnTo>
                        <a:pt x="511" y="410"/>
                      </a:lnTo>
                      <a:lnTo>
                        <a:pt x="509" y="404"/>
                      </a:lnTo>
                      <a:lnTo>
                        <a:pt x="511" y="383"/>
                      </a:lnTo>
                      <a:lnTo>
                        <a:pt x="507" y="368"/>
                      </a:lnTo>
                      <a:lnTo>
                        <a:pt x="511" y="363"/>
                      </a:lnTo>
                      <a:lnTo>
                        <a:pt x="513" y="340"/>
                      </a:lnTo>
                      <a:lnTo>
                        <a:pt x="564" y="100"/>
                      </a:lnTo>
                      <a:lnTo>
                        <a:pt x="566" y="96"/>
                      </a:lnTo>
                      <a:lnTo>
                        <a:pt x="498" y="81"/>
                      </a:lnTo>
                      <a:lnTo>
                        <a:pt x="372" y="53"/>
                      </a:lnTo>
                      <a:lnTo>
                        <a:pt x="263" y="24"/>
                      </a:lnTo>
                      <a:lnTo>
                        <a:pt x="167" y="0"/>
                      </a:lnTo>
                      <a:lnTo>
                        <a:pt x="161" y="4"/>
                      </a:lnTo>
                      <a:lnTo>
                        <a:pt x="163" y="11"/>
                      </a:lnTo>
                      <a:lnTo>
                        <a:pt x="165" y="17"/>
                      </a:lnTo>
                      <a:lnTo>
                        <a:pt x="165" y="19"/>
                      </a:lnTo>
                      <a:lnTo>
                        <a:pt x="171" y="26"/>
                      </a:lnTo>
                      <a:lnTo>
                        <a:pt x="178" y="30"/>
                      </a:lnTo>
                      <a:lnTo>
                        <a:pt x="176" y="38"/>
                      </a:lnTo>
                      <a:lnTo>
                        <a:pt x="176" y="43"/>
                      </a:lnTo>
                      <a:lnTo>
                        <a:pt x="176" y="51"/>
                      </a:lnTo>
                      <a:lnTo>
                        <a:pt x="169" y="47"/>
                      </a:lnTo>
                      <a:lnTo>
                        <a:pt x="173" y="53"/>
                      </a:lnTo>
                      <a:lnTo>
                        <a:pt x="171" y="60"/>
                      </a:lnTo>
                      <a:lnTo>
                        <a:pt x="163" y="56"/>
                      </a:lnTo>
                      <a:lnTo>
                        <a:pt x="158" y="56"/>
                      </a:lnTo>
                      <a:lnTo>
                        <a:pt x="158" y="62"/>
                      </a:lnTo>
                      <a:lnTo>
                        <a:pt x="165" y="62"/>
                      </a:lnTo>
                      <a:lnTo>
                        <a:pt x="167" y="69"/>
                      </a:lnTo>
                      <a:lnTo>
                        <a:pt x="173" y="77"/>
                      </a:lnTo>
                      <a:lnTo>
                        <a:pt x="171" y="83"/>
                      </a:lnTo>
                      <a:lnTo>
                        <a:pt x="173" y="86"/>
                      </a:lnTo>
                      <a:lnTo>
                        <a:pt x="171" y="100"/>
                      </a:lnTo>
                      <a:lnTo>
                        <a:pt x="175" y="107"/>
                      </a:lnTo>
                      <a:lnTo>
                        <a:pt x="175" y="115"/>
                      </a:lnTo>
                      <a:lnTo>
                        <a:pt x="167" y="120"/>
                      </a:lnTo>
                      <a:lnTo>
                        <a:pt x="160" y="130"/>
                      </a:lnTo>
                      <a:lnTo>
                        <a:pt x="161" y="137"/>
                      </a:lnTo>
                      <a:lnTo>
                        <a:pt x="154" y="141"/>
                      </a:lnTo>
                      <a:lnTo>
                        <a:pt x="158" y="148"/>
                      </a:lnTo>
                      <a:lnTo>
                        <a:pt x="152" y="154"/>
                      </a:lnTo>
                      <a:lnTo>
                        <a:pt x="154" y="169"/>
                      </a:lnTo>
                      <a:lnTo>
                        <a:pt x="146" y="177"/>
                      </a:lnTo>
                      <a:lnTo>
                        <a:pt x="133" y="180"/>
                      </a:lnTo>
                      <a:lnTo>
                        <a:pt x="129" y="186"/>
                      </a:lnTo>
                      <a:lnTo>
                        <a:pt x="124" y="192"/>
                      </a:lnTo>
                      <a:lnTo>
                        <a:pt x="116" y="192"/>
                      </a:lnTo>
                      <a:lnTo>
                        <a:pt x="113" y="184"/>
                      </a:lnTo>
                      <a:lnTo>
                        <a:pt x="105" y="188"/>
                      </a:lnTo>
                      <a:lnTo>
                        <a:pt x="105" y="195"/>
                      </a:lnTo>
                      <a:lnTo>
                        <a:pt x="99" y="190"/>
                      </a:lnTo>
                      <a:lnTo>
                        <a:pt x="101" y="184"/>
                      </a:lnTo>
                      <a:lnTo>
                        <a:pt x="94" y="182"/>
                      </a:lnTo>
                      <a:lnTo>
                        <a:pt x="101" y="180"/>
                      </a:lnTo>
                      <a:lnTo>
                        <a:pt x="107" y="175"/>
                      </a:lnTo>
                      <a:lnTo>
                        <a:pt x="120" y="165"/>
                      </a:lnTo>
                      <a:lnTo>
                        <a:pt x="118" y="173"/>
                      </a:lnTo>
                      <a:lnTo>
                        <a:pt x="116" y="179"/>
                      </a:lnTo>
                      <a:lnTo>
                        <a:pt x="116" y="186"/>
                      </a:lnTo>
                      <a:lnTo>
                        <a:pt x="118" y="182"/>
                      </a:lnTo>
                      <a:lnTo>
                        <a:pt x="120" y="175"/>
                      </a:lnTo>
                      <a:lnTo>
                        <a:pt x="126" y="169"/>
                      </a:lnTo>
                      <a:lnTo>
                        <a:pt x="131" y="167"/>
                      </a:lnTo>
                      <a:lnTo>
                        <a:pt x="126" y="175"/>
                      </a:lnTo>
                      <a:lnTo>
                        <a:pt x="133" y="179"/>
                      </a:lnTo>
                      <a:lnTo>
                        <a:pt x="145" y="154"/>
                      </a:lnTo>
                      <a:lnTo>
                        <a:pt x="141" y="147"/>
                      </a:lnTo>
                      <a:lnTo>
                        <a:pt x="133" y="148"/>
                      </a:lnTo>
                      <a:lnTo>
                        <a:pt x="133" y="141"/>
                      </a:lnTo>
                      <a:lnTo>
                        <a:pt x="141" y="143"/>
                      </a:lnTo>
                      <a:lnTo>
                        <a:pt x="141" y="137"/>
                      </a:lnTo>
                      <a:lnTo>
                        <a:pt x="141" y="130"/>
                      </a:lnTo>
                      <a:lnTo>
                        <a:pt x="146" y="132"/>
                      </a:lnTo>
                      <a:lnTo>
                        <a:pt x="152" y="128"/>
                      </a:lnTo>
                      <a:lnTo>
                        <a:pt x="154" y="120"/>
                      </a:lnTo>
                      <a:lnTo>
                        <a:pt x="150" y="113"/>
                      </a:lnTo>
                      <a:lnTo>
                        <a:pt x="133" y="128"/>
                      </a:lnTo>
                      <a:lnTo>
                        <a:pt x="128" y="135"/>
                      </a:lnTo>
                      <a:lnTo>
                        <a:pt x="114" y="139"/>
                      </a:lnTo>
                      <a:lnTo>
                        <a:pt x="99" y="152"/>
                      </a:lnTo>
                      <a:lnTo>
                        <a:pt x="101" y="160"/>
                      </a:lnTo>
                      <a:lnTo>
                        <a:pt x="109" y="158"/>
                      </a:lnTo>
                      <a:lnTo>
                        <a:pt x="116" y="158"/>
                      </a:lnTo>
                      <a:lnTo>
                        <a:pt x="101" y="162"/>
                      </a:lnTo>
                      <a:lnTo>
                        <a:pt x="96" y="156"/>
                      </a:lnTo>
                      <a:lnTo>
                        <a:pt x="99" y="148"/>
                      </a:lnTo>
                      <a:lnTo>
                        <a:pt x="114" y="137"/>
                      </a:lnTo>
                      <a:lnTo>
                        <a:pt x="120" y="133"/>
                      </a:lnTo>
                      <a:lnTo>
                        <a:pt x="133" y="118"/>
                      </a:lnTo>
                      <a:lnTo>
                        <a:pt x="131" y="124"/>
                      </a:lnTo>
                      <a:lnTo>
                        <a:pt x="131" y="132"/>
                      </a:lnTo>
                      <a:lnTo>
                        <a:pt x="133" y="124"/>
                      </a:lnTo>
                      <a:lnTo>
                        <a:pt x="141" y="118"/>
                      </a:lnTo>
                      <a:lnTo>
                        <a:pt x="145" y="109"/>
                      </a:lnTo>
                      <a:lnTo>
                        <a:pt x="141" y="92"/>
                      </a:lnTo>
                      <a:lnTo>
                        <a:pt x="143" y="85"/>
                      </a:lnTo>
                      <a:lnTo>
                        <a:pt x="135" y="90"/>
                      </a:lnTo>
                      <a:lnTo>
                        <a:pt x="133" y="98"/>
                      </a:lnTo>
                      <a:lnTo>
                        <a:pt x="129" y="86"/>
                      </a:lnTo>
                      <a:lnTo>
                        <a:pt x="122" y="88"/>
                      </a:lnTo>
                      <a:lnTo>
                        <a:pt x="122" y="83"/>
                      </a:lnTo>
                      <a:lnTo>
                        <a:pt x="120" y="75"/>
                      </a:lnTo>
                      <a:lnTo>
                        <a:pt x="113" y="77"/>
                      </a:lnTo>
                      <a:lnTo>
                        <a:pt x="105" y="77"/>
                      </a:lnTo>
                      <a:lnTo>
                        <a:pt x="98" y="73"/>
                      </a:lnTo>
                      <a:lnTo>
                        <a:pt x="84" y="69"/>
                      </a:lnTo>
                      <a:lnTo>
                        <a:pt x="77" y="64"/>
                      </a:lnTo>
                      <a:lnTo>
                        <a:pt x="64" y="60"/>
                      </a:lnTo>
                      <a:lnTo>
                        <a:pt x="52" y="54"/>
                      </a:lnTo>
                      <a:lnTo>
                        <a:pt x="49" y="49"/>
                      </a:lnTo>
                      <a:lnTo>
                        <a:pt x="41" y="45"/>
                      </a:lnTo>
                      <a:lnTo>
                        <a:pt x="34" y="38"/>
                      </a:lnTo>
                      <a:lnTo>
                        <a:pt x="22" y="26"/>
                      </a:lnTo>
                      <a:lnTo>
                        <a:pt x="15" y="22"/>
                      </a:lnTo>
                      <a:lnTo>
                        <a:pt x="17" y="30"/>
                      </a:lnTo>
                      <a:lnTo>
                        <a:pt x="15" y="32"/>
                      </a:lnTo>
                      <a:lnTo>
                        <a:pt x="13" y="39"/>
                      </a:lnTo>
                      <a:lnTo>
                        <a:pt x="7" y="47"/>
                      </a:lnTo>
                      <a:lnTo>
                        <a:pt x="7" y="53"/>
                      </a:lnTo>
                      <a:lnTo>
                        <a:pt x="5" y="60"/>
                      </a:lnTo>
                      <a:lnTo>
                        <a:pt x="5" y="68"/>
                      </a:lnTo>
                      <a:lnTo>
                        <a:pt x="7" y="73"/>
                      </a:lnTo>
                      <a:lnTo>
                        <a:pt x="13" y="83"/>
                      </a:lnTo>
                      <a:lnTo>
                        <a:pt x="17" y="96"/>
                      </a:lnTo>
                      <a:lnTo>
                        <a:pt x="17" y="103"/>
                      </a:lnTo>
                      <a:lnTo>
                        <a:pt x="13" y="132"/>
                      </a:lnTo>
                      <a:lnTo>
                        <a:pt x="17" y="148"/>
                      </a:lnTo>
                      <a:lnTo>
                        <a:pt x="15" y="169"/>
                      </a:lnTo>
                      <a:lnTo>
                        <a:pt x="11" y="177"/>
                      </a:lnTo>
                      <a:lnTo>
                        <a:pt x="15" y="179"/>
                      </a:lnTo>
                      <a:lnTo>
                        <a:pt x="17" y="171"/>
                      </a:lnTo>
                      <a:lnTo>
                        <a:pt x="22" y="177"/>
                      </a:lnTo>
                      <a:lnTo>
                        <a:pt x="30" y="184"/>
                      </a:lnTo>
                      <a:lnTo>
                        <a:pt x="35" y="186"/>
                      </a:lnTo>
                      <a:lnTo>
                        <a:pt x="24" y="188"/>
                      </a:lnTo>
                      <a:lnTo>
                        <a:pt x="15" y="192"/>
                      </a:lnTo>
                      <a:lnTo>
                        <a:pt x="13" y="186"/>
                      </a:lnTo>
                      <a:lnTo>
                        <a:pt x="11" y="199"/>
                      </a:lnTo>
                      <a:lnTo>
                        <a:pt x="13" y="207"/>
                      </a:lnTo>
                      <a:lnTo>
                        <a:pt x="13" y="207"/>
                      </a:lnTo>
                      <a:lnTo>
                        <a:pt x="28" y="210"/>
                      </a:lnTo>
                      <a:lnTo>
                        <a:pt x="30" y="216"/>
                      </a:lnTo>
                      <a:lnTo>
                        <a:pt x="28" y="216"/>
                      </a:lnTo>
                      <a:lnTo>
                        <a:pt x="20" y="212"/>
                      </a:lnTo>
                      <a:lnTo>
                        <a:pt x="17" y="220"/>
                      </a:lnTo>
                      <a:lnTo>
                        <a:pt x="19" y="226"/>
                      </a:lnTo>
                      <a:lnTo>
                        <a:pt x="13" y="233"/>
                      </a:lnTo>
                      <a:lnTo>
                        <a:pt x="17" y="241"/>
                      </a:lnTo>
                      <a:lnTo>
                        <a:pt x="17" y="242"/>
                      </a:lnTo>
                      <a:lnTo>
                        <a:pt x="13" y="237"/>
                      </a:lnTo>
                      <a:lnTo>
                        <a:pt x="5" y="237"/>
                      </a:lnTo>
                      <a:lnTo>
                        <a:pt x="9" y="224"/>
                      </a:lnTo>
                      <a:lnTo>
                        <a:pt x="7" y="216"/>
                      </a:lnTo>
                      <a:lnTo>
                        <a:pt x="0" y="252"/>
                      </a:lnTo>
                      <a:lnTo>
                        <a:pt x="5" y="252"/>
                      </a:lnTo>
                      <a:lnTo>
                        <a:pt x="11" y="259"/>
                      </a:lnTo>
                      <a:lnTo>
                        <a:pt x="26" y="256"/>
                      </a:lnTo>
                      <a:lnTo>
                        <a:pt x="30" y="261"/>
                      </a:lnTo>
                      <a:lnTo>
                        <a:pt x="35" y="263"/>
                      </a:lnTo>
                      <a:lnTo>
                        <a:pt x="37" y="265"/>
                      </a:lnTo>
                      <a:lnTo>
                        <a:pt x="41" y="267"/>
                      </a:lnTo>
                      <a:lnTo>
                        <a:pt x="43" y="267"/>
                      </a:lnTo>
                      <a:lnTo>
                        <a:pt x="45" y="272"/>
                      </a:lnTo>
                      <a:lnTo>
                        <a:pt x="52" y="280"/>
                      </a:lnTo>
                      <a:lnTo>
                        <a:pt x="58" y="280"/>
                      </a:lnTo>
                      <a:lnTo>
                        <a:pt x="64" y="282"/>
                      </a:lnTo>
                      <a:lnTo>
                        <a:pt x="67" y="28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</p:grpSp>
          <p:sp>
            <p:nvSpPr>
              <p:cNvPr id="65" name="Freeform 21"/>
              <p:cNvSpPr>
                <a:spLocks/>
              </p:cNvSpPr>
              <p:nvPr/>
            </p:nvSpPr>
            <p:spPr bwMode="auto">
              <a:xfrm>
                <a:off x="1322672" y="2057113"/>
                <a:ext cx="518773" cy="729898"/>
              </a:xfrm>
              <a:custGeom>
                <a:avLst/>
                <a:gdLst>
                  <a:gd name="T0" fmla="*/ 434 w 540"/>
                  <a:gd name="T1" fmla="*/ 79 h 837"/>
                  <a:gd name="T2" fmla="*/ 308 w 540"/>
                  <a:gd name="T3" fmla="*/ 53 h 837"/>
                  <a:gd name="T4" fmla="*/ 213 w 540"/>
                  <a:gd name="T5" fmla="*/ 32 h 837"/>
                  <a:gd name="T6" fmla="*/ 77 w 540"/>
                  <a:gd name="T7" fmla="*/ 0 h 837"/>
                  <a:gd name="T8" fmla="*/ 19 w 540"/>
                  <a:gd name="T9" fmla="*/ 243 h 837"/>
                  <a:gd name="T10" fmla="*/ 0 w 540"/>
                  <a:gd name="T11" fmla="*/ 314 h 837"/>
                  <a:gd name="T12" fmla="*/ 250 w 540"/>
                  <a:gd name="T13" fmla="*/ 681 h 837"/>
                  <a:gd name="T14" fmla="*/ 357 w 540"/>
                  <a:gd name="T15" fmla="*/ 837 h 837"/>
                  <a:gd name="T16" fmla="*/ 359 w 540"/>
                  <a:gd name="T17" fmla="*/ 822 h 837"/>
                  <a:gd name="T18" fmla="*/ 365 w 540"/>
                  <a:gd name="T19" fmla="*/ 814 h 837"/>
                  <a:gd name="T20" fmla="*/ 367 w 540"/>
                  <a:gd name="T21" fmla="*/ 799 h 837"/>
                  <a:gd name="T22" fmla="*/ 365 w 540"/>
                  <a:gd name="T23" fmla="*/ 786 h 837"/>
                  <a:gd name="T24" fmla="*/ 365 w 540"/>
                  <a:gd name="T25" fmla="*/ 778 h 837"/>
                  <a:gd name="T26" fmla="*/ 367 w 540"/>
                  <a:gd name="T27" fmla="*/ 769 h 837"/>
                  <a:gd name="T28" fmla="*/ 367 w 540"/>
                  <a:gd name="T29" fmla="*/ 754 h 837"/>
                  <a:gd name="T30" fmla="*/ 367 w 540"/>
                  <a:gd name="T31" fmla="*/ 748 h 837"/>
                  <a:gd name="T32" fmla="*/ 370 w 540"/>
                  <a:gd name="T33" fmla="*/ 741 h 837"/>
                  <a:gd name="T34" fmla="*/ 367 w 540"/>
                  <a:gd name="T35" fmla="*/ 728 h 837"/>
                  <a:gd name="T36" fmla="*/ 370 w 540"/>
                  <a:gd name="T37" fmla="*/ 718 h 837"/>
                  <a:gd name="T38" fmla="*/ 378 w 540"/>
                  <a:gd name="T39" fmla="*/ 715 h 837"/>
                  <a:gd name="T40" fmla="*/ 386 w 540"/>
                  <a:gd name="T41" fmla="*/ 713 h 837"/>
                  <a:gd name="T42" fmla="*/ 391 w 540"/>
                  <a:gd name="T43" fmla="*/ 716 h 837"/>
                  <a:gd name="T44" fmla="*/ 399 w 540"/>
                  <a:gd name="T45" fmla="*/ 716 h 837"/>
                  <a:gd name="T46" fmla="*/ 406 w 540"/>
                  <a:gd name="T47" fmla="*/ 724 h 837"/>
                  <a:gd name="T48" fmla="*/ 408 w 540"/>
                  <a:gd name="T49" fmla="*/ 731 h 837"/>
                  <a:gd name="T50" fmla="*/ 416 w 540"/>
                  <a:gd name="T51" fmla="*/ 733 h 837"/>
                  <a:gd name="T52" fmla="*/ 423 w 540"/>
                  <a:gd name="T53" fmla="*/ 724 h 837"/>
                  <a:gd name="T54" fmla="*/ 431 w 540"/>
                  <a:gd name="T55" fmla="*/ 715 h 837"/>
                  <a:gd name="T56" fmla="*/ 446 w 540"/>
                  <a:gd name="T57" fmla="*/ 630 h 837"/>
                  <a:gd name="T58" fmla="*/ 540 w 540"/>
                  <a:gd name="T59" fmla="*/ 98 h 837"/>
                  <a:gd name="T60" fmla="*/ 434 w 540"/>
                  <a:gd name="T61" fmla="*/ 79 h 8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40" h="837">
                    <a:moveTo>
                      <a:pt x="434" y="79"/>
                    </a:moveTo>
                    <a:lnTo>
                      <a:pt x="308" y="53"/>
                    </a:lnTo>
                    <a:lnTo>
                      <a:pt x="213" y="32"/>
                    </a:lnTo>
                    <a:lnTo>
                      <a:pt x="77" y="0"/>
                    </a:lnTo>
                    <a:lnTo>
                      <a:pt x="19" y="243"/>
                    </a:lnTo>
                    <a:lnTo>
                      <a:pt x="0" y="314"/>
                    </a:lnTo>
                    <a:lnTo>
                      <a:pt x="250" y="681"/>
                    </a:lnTo>
                    <a:lnTo>
                      <a:pt x="357" y="837"/>
                    </a:lnTo>
                    <a:lnTo>
                      <a:pt x="359" y="822"/>
                    </a:lnTo>
                    <a:lnTo>
                      <a:pt x="365" y="814"/>
                    </a:lnTo>
                    <a:lnTo>
                      <a:pt x="367" y="799"/>
                    </a:lnTo>
                    <a:lnTo>
                      <a:pt x="365" y="786"/>
                    </a:lnTo>
                    <a:lnTo>
                      <a:pt x="365" y="778"/>
                    </a:lnTo>
                    <a:lnTo>
                      <a:pt x="367" y="769"/>
                    </a:lnTo>
                    <a:lnTo>
                      <a:pt x="367" y="754"/>
                    </a:lnTo>
                    <a:lnTo>
                      <a:pt x="367" y="748"/>
                    </a:lnTo>
                    <a:lnTo>
                      <a:pt x="370" y="741"/>
                    </a:lnTo>
                    <a:lnTo>
                      <a:pt x="367" y="728"/>
                    </a:lnTo>
                    <a:lnTo>
                      <a:pt x="370" y="718"/>
                    </a:lnTo>
                    <a:lnTo>
                      <a:pt x="378" y="715"/>
                    </a:lnTo>
                    <a:lnTo>
                      <a:pt x="386" y="713"/>
                    </a:lnTo>
                    <a:lnTo>
                      <a:pt x="391" y="716"/>
                    </a:lnTo>
                    <a:lnTo>
                      <a:pt x="399" y="716"/>
                    </a:lnTo>
                    <a:lnTo>
                      <a:pt x="406" y="724"/>
                    </a:lnTo>
                    <a:lnTo>
                      <a:pt x="408" y="731"/>
                    </a:lnTo>
                    <a:lnTo>
                      <a:pt x="416" y="733"/>
                    </a:lnTo>
                    <a:lnTo>
                      <a:pt x="423" y="724"/>
                    </a:lnTo>
                    <a:lnTo>
                      <a:pt x="431" y="715"/>
                    </a:lnTo>
                    <a:lnTo>
                      <a:pt x="446" y="630"/>
                    </a:lnTo>
                    <a:lnTo>
                      <a:pt x="540" y="98"/>
                    </a:lnTo>
                    <a:lnTo>
                      <a:pt x="434" y="79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66" name="Freeform 22"/>
              <p:cNvSpPr>
                <a:spLocks/>
              </p:cNvSpPr>
              <p:nvPr/>
            </p:nvSpPr>
            <p:spPr bwMode="auto">
              <a:xfrm>
                <a:off x="1603194" y="2606498"/>
                <a:ext cx="550475" cy="586883"/>
              </a:xfrm>
              <a:custGeom>
                <a:avLst/>
                <a:gdLst>
                  <a:gd name="T0" fmla="*/ 456 w 573"/>
                  <a:gd name="T1" fmla="*/ 51 h 673"/>
                  <a:gd name="T2" fmla="*/ 231 w 573"/>
                  <a:gd name="T3" fmla="*/ 15 h 673"/>
                  <a:gd name="T4" fmla="*/ 139 w 573"/>
                  <a:gd name="T5" fmla="*/ 85 h 673"/>
                  <a:gd name="T6" fmla="*/ 124 w 573"/>
                  <a:gd name="T7" fmla="*/ 103 h 673"/>
                  <a:gd name="T8" fmla="*/ 114 w 573"/>
                  <a:gd name="T9" fmla="*/ 94 h 673"/>
                  <a:gd name="T10" fmla="*/ 99 w 573"/>
                  <a:gd name="T11" fmla="*/ 86 h 673"/>
                  <a:gd name="T12" fmla="*/ 86 w 573"/>
                  <a:gd name="T13" fmla="*/ 85 h 673"/>
                  <a:gd name="T14" fmla="*/ 75 w 573"/>
                  <a:gd name="T15" fmla="*/ 98 h 673"/>
                  <a:gd name="T16" fmla="*/ 75 w 573"/>
                  <a:gd name="T17" fmla="*/ 118 h 673"/>
                  <a:gd name="T18" fmla="*/ 75 w 573"/>
                  <a:gd name="T19" fmla="*/ 139 h 673"/>
                  <a:gd name="T20" fmla="*/ 73 w 573"/>
                  <a:gd name="T21" fmla="*/ 156 h 673"/>
                  <a:gd name="T22" fmla="*/ 73 w 573"/>
                  <a:gd name="T23" fmla="*/ 184 h 673"/>
                  <a:gd name="T24" fmla="*/ 65 w 573"/>
                  <a:gd name="T25" fmla="*/ 207 h 673"/>
                  <a:gd name="T26" fmla="*/ 63 w 573"/>
                  <a:gd name="T27" fmla="*/ 220 h 673"/>
                  <a:gd name="T28" fmla="*/ 75 w 573"/>
                  <a:gd name="T29" fmla="*/ 244 h 673"/>
                  <a:gd name="T30" fmla="*/ 78 w 573"/>
                  <a:gd name="T31" fmla="*/ 258 h 673"/>
                  <a:gd name="T32" fmla="*/ 90 w 573"/>
                  <a:gd name="T33" fmla="*/ 280 h 673"/>
                  <a:gd name="T34" fmla="*/ 88 w 573"/>
                  <a:gd name="T35" fmla="*/ 293 h 673"/>
                  <a:gd name="T36" fmla="*/ 62 w 573"/>
                  <a:gd name="T37" fmla="*/ 312 h 673"/>
                  <a:gd name="T38" fmla="*/ 52 w 573"/>
                  <a:gd name="T39" fmla="*/ 329 h 673"/>
                  <a:gd name="T40" fmla="*/ 48 w 573"/>
                  <a:gd name="T41" fmla="*/ 348 h 673"/>
                  <a:gd name="T42" fmla="*/ 33 w 573"/>
                  <a:gd name="T43" fmla="*/ 372 h 673"/>
                  <a:gd name="T44" fmla="*/ 22 w 573"/>
                  <a:gd name="T45" fmla="*/ 383 h 673"/>
                  <a:gd name="T46" fmla="*/ 24 w 573"/>
                  <a:gd name="T47" fmla="*/ 399 h 673"/>
                  <a:gd name="T48" fmla="*/ 22 w 573"/>
                  <a:gd name="T49" fmla="*/ 412 h 673"/>
                  <a:gd name="T50" fmla="*/ 37 w 573"/>
                  <a:gd name="T51" fmla="*/ 419 h 673"/>
                  <a:gd name="T52" fmla="*/ 37 w 573"/>
                  <a:gd name="T53" fmla="*/ 436 h 673"/>
                  <a:gd name="T54" fmla="*/ 28 w 573"/>
                  <a:gd name="T55" fmla="*/ 447 h 673"/>
                  <a:gd name="T56" fmla="*/ 18 w 573"/>
                  <a:gd name="T57" fmla="*/ 446 h 673"/>
                  <a:gd name="T58" fmla="*/ 13 w 573"/>
                  <a:gd name="T59" fmla="*/ 446 h 673"/>
                  <a:gd name="T60" fmla="*/ 0 w 573"/>
                  <a:gd name="T61" fmla="*/ 468 h 673"/>
                  <a:gd name="T62" fmla="*/ 199 w 573"/>
                  <a:gd name="T63" fmla="*/ 583 h 673"/>
                  <a:gd name="T64" fmla="*/ 451 w 573"/>
                  <a:gd name="T65" fmla="*/ 667 h 673"/>
                  <a:gd name="T66" fmla="*/ 498 w 573"/>
                  <a:gd name="T67" fmla="*/ 669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73" h="673">
                    <a:moveTo>
                      <a:pt x="573" y="66"/>
                    </a:moveTo>
                    <a:lnTo>
                      <a:pt x="456" y="51"/>
                    </a:lnTo>
                    <a:lnTo>
                      <a:pt x="345" y="34"/>
                    </a:lnTo>
                    <a:lnTo>
                      <a:pt x="231" y="15"/>
                    </a:lnTo>
                    <a:lnTo>
                      <a:pt x="154" y="0"/>
                    </a:lnTo>
                    <a:lnTo>
                      <a:pt x="139" y="85"/>
                    </a:lnTo>
                    <a:lnTo>
                      <a:pt x="131" y="94"/>
                    </a:lnTo>
                    <a:lnTo>
                      <a:pt x="124" y="103"/>
                    </a:lnTo>
                    <a:lnTo>
                      <a:pt x="116" y="101"/>
                    </a:lnTo>
                    <a:lnTo>
                      <a:pt x="114" y="94"/>
                    </a:lnTo>
                    <a:lnTo>
                      <a:pt x="107" y="86"/>
                    </a:lnTo>
                    <a:lnTo>
                      <a:pt x="99" y="86"/>
                    </a:lnTo>
                    <a:lnTo>
                      <a:pt x="94" y="83"/>
                    </a:lnTo>
                    <a:lnTo>
                      <a:pt x="86" y="85"/>
                    </a:lnTo>
                    <a:lnTo>
                      <a:pt x="78" y="88"/>
                    </a:lnTo>
                    <a:lnTo>
                      <a:pt x="75" y="98"/>
                    </a:lnTo>
                    <a:lnTo>
                      <a:pt x="78" y="111"/>
                    </a:lnTo>
                    <a:lnTo>
                      <a:pt x="75" y="118"/>
                    </a:lnTo>
                    <a:lnTo>
                      <a:pt x="75" y="124"/>
                    </a:lnTo>
                    <a:lnTo>
                      <a:pt x="75" y="139"/>
                    </a:lnTo>
                    <a:lnTo>
                      <a:pt x="73" y="148"/>
                    </a:lnTo>
                    <a:lnTo>
                      <a:pt x="73" y="156"/>
                    </a:lnTo>
                    <a:lnTo>
                      <a:pt x="75" y="169"/>
                    </a:lnTo>
                    <a:lnTo>
                      <a:pt x="73" y="184"/>
                    </a:lnTo>
                    <a:lnTo>
                      <a:pt x="67" y="192"/>
                    </a:lnTo>
                    <a:lnTo>
                      <a:pt x="65" y="207"/>
                    </a:lnTo>
                    <a:lnTo>
                      <a:pt x="63" y="212"/>
                    </a:lnTo>
                    <a:lnTo>
                      <a:pt x="63" y="220"/>
                    </a:lnTo>
                    <a:lnTo>
                      <a:pt x="71" y="235"/>
                    </a:lnTo>
                    <a:lnTo>
                      <a:pt x="75" y="244"/>
                    </a:lnTo>
                    <a:lnTo>
                      <a:pt x="75" y="250"/>
                    </a:lnTo>
                    <a:lnTo>
                      <a:pt x="78" y="258"/>
                    </a:lnTo>
                    <a:lnTo>
                      <a:pt x="77" y="265"/>
                    </a:lnTo>
                    <a:lnTo>
                      <a:pt x="90" y="280"/>
                    </a:lnTo>
                    <a:lnTo>
                      <a:pt x="95" y="286"/>
                    </a:lnTo>
                    <a:lnTo>
                      <a:pt x="88" y="293"/>
                    </a:lnTo>
                    <a:lnTo>
                      <a:pt x="65" y="306"/>
                    </a:lnTo>
                    <a:lnTo>
                      <a:pt x="62" y="312"/>
                    </a:lnTo>
                    <a:lnTo>
                      <a:pt x="56" y="316"/>
                    </a:lnTo>
                    <a:lnTo>
                      <a:pt x="52" y="329"/>
                    </a:lnTo>
                    <a:lnTo>
                      <a:pt x="52" y="342"/>
                    </a:lnTo>
                    <a:lnTo>
                      <a:pt x="48" y="348"/>
                    </a:lnTo>
                    <a:lnTo>
                      <a:pt x="45" y="357"/>
                    </a:lnTo>
                    <a:lnTo>
                      <a:pt x="33" y="372"/>
                    </a:lnTo>
                    <a:lnTo>
                      <a:pt x="26" y="378"/>
                    </a:lnTo>
                    <a:lnTo>
                      <a:pt x="22" y="383"/>
                    </a:lnTo>
                    <a:lnTo>
                      <a:pt x="26" y="391"/>
                    </a:lnTo>
                    <a:lnTo>
                      <a:pt x="24" y="399"/>
                    </a:lnTo>
                    <a:lnTo>
                      <a:pt x="22" y="406"/>
                    </a:lnTo>
                    <a:lnTo>
                      <a:pt x="22" y="412"/>
                    </a:lnTo>
                    <a:lnTo>
                      <a:pt x="30" y="415"/>
                    </a:lnTo>
                    <a:lnTo>
                      <a:pt x="37" y="419"/>
                    </a:lnTo>
                    <a:lnTo>
                      <a:pt x="37" y="425"/>
                    </a:lnTo>
                    <a:lnTo>
                      <a:pt x="37" y="436"/>
                    </a:lnTo>
                    <a:lnTo>
                      <a:pt x="30" y="442"/>
                    </a:lnTo>
                    <a:lnTo>
                      <a:pt x="28" y="447"/>
                    </a:lnTo>
                    <a:lnTo>
                      <a:pt x="22" y="447"/>
                    </a:lnTo>
                    <a:lnTo>
                      <a:pt x="18" y="446"/>
                    </a:lnTo>
                    <a:lnTo>
                      <a:pt x="15" y="446"/>
                    </a:lnTo>
                    <a:lnTo>
                      <a:pt x="13" y="446"/>
                    </a:lnTo>
                    <a:lnTo>
                      <a:pt x="1" y="461"/>
                    </a:lnTo>
                    <a:lnTo>
                      <a:pt x="0" y="468"/>
                    </a:lnTo>
                    <a:lnTo>
                      <a:pt x="20" y="479"/>
                    </a:lnTo>
                    <a:lnTo>
                      <a:pt x="199" y="583"/>
                    </a:lnTo>
                    <a:lnTo>
                      <a:pt x="315" y="649"/>
                    </a:lnTo>
                    <a:lnTo>
                      <a:pt x="451" y="667"/>
                    </a:lnTo>
                    <a:lnTo>
                      <a:pt x="496" y="673"/>
                    </a:lnTo>
                    <a:lnTo>
                      <a:pt x="498" y="669"/>
                    </a:lnTo>
                    <a:lnTo>
                      <a:pt x="573" y="66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67" name="Freeform 23"/>
              <p:cNvSpPr>
                <a:spLocks/>
              </p:cNvSpPr>
              <p:nvPr/>
            </p:nvSpPr>
            <p:spPr bwMode="auto">
              <a:xfrm>
                <a:off x="1618565" y="1462381"/>
                <a:ext cx="486109" cy="713329"/>
              </a:xfrm>
              <a:custGeom>
                <a:avLst/>
                <a:gdLst>
                  <a:gd name="T0" fmla="*/ 100 w 506"/>
                  <a:gd name="T1" fmla="*/ 267 h 818"/>
                  <a:gd name="T2" fmla="*/ 100 w 506"/>
                  <a:gd name="T3" fmla="*/ 287 h 818"/>
                  <a:gd name="T4" fmla="*/ 100 w 506"/>
                  <a:gd name="T5" fmla="*/ 314 h 818"/>
                  <a:gd name="T6" fmla="*/ 104 w 506"/>
                  <a:gd name="T7" fmla="*/ 331 h 818"/>
                  <a:gd name="T8" fmla="*/ 121 w 506"/>
                  <a:gd name="T9" fmla="*/ 348 h 818"/>
                  <a:gd name="T10" fmla="*/ 119 w 506"/>
                  <a:gd name="T11" fmla="*/ 368 h 818"/>
                  <a:gd name="T12" fmla="*/ 93 w 506"/>
                  <a:gd name="T13" fmla="*/ 408 h 818"/>
                  <a:gd name="T14" fmla="*/ 79 w 506"/>
                  <a:gd name="T15" fmla="*/ 427 h 818"/>
                  <a:gd name="T16" fmla="*/ 70 w 506"/>
                  <a:gd name="T17" fmla="*/ 440 h 818"/>
                  <a:gd name="T18" fmla="*/ 49 w 506"/>
                  <a:gd name="T19" fmla="*/ 460 h 818"/>
                  <a:gd name="T20" fmla="*/ 38 w 506"/>
                  <a:gd name="T21" fmla="*/ 489 h 818"/>
                  <a:gd name="T22" fmla="*/ 47 w 506"/>
                  <a:gd name="T23" fmla="*/ 494 h 818"/>
                  <a:gd name="T24" fmla="*/ 59 w 506"/>
                  <a:gd name="T25" fmla="*/ 505 h 818"/>
                  <a:gd name="T26" fmla="*/ 53 w 506"/>
                  <a:gd name="T27" fmla="*/ 522 h 818"/>
                  <a:gd name="T28" fmla="*/ 44 w 506"/>
                  <a:gd name="T29" fmla="*/ 539 h 818"/>
                  <a:gd name="T30" fmla="*/ 0 w 506"/>
                  <a:gd name="T31" fmla="*/ 735 h 818"/>
                  <a:gd name="T32" fmla="*/ 232 w 506"/>
                  <a:gd name="T33" fmla="*/ 780 h 818"/>
                  <a:gd name="T34" fmla="*/ 375 w 506"/>
                  <a:gd name="T35" fmla="*/ 804 h 818"/>
                  <a:gd name="T36" fmla="*/ 506 w 506"/>
                  <a:gd name="T37" fmla="*/ 551 h 818"/>
                  <a:gd name="T38" fmla="*/ 495 w 506"/>
                  <a:gd name="T39" fmla="*/ 537 h 818"/>
                  <a:gd name="T40" fmla="*/ 484 w 506"/>
                  <a:gd name="T41" fmla="*/ 522 h 818"/>
                  <a:gd name="T42" fmla="*/ 472 w 506"/>
                  <a:gd name="T43" fmla="*/ 541 h 818"/>
                  <a:gd name="T44" fmla="*/ 453 w 506"/>
                  <a:gd name="T45" fmla="*/ 539 h 818"/>
                  <a:gd name="T46" fmla="*/ 433 w 506"/>
                  <a:gd name="T47" fmla="*/ 536 h 818"/>
                  <a:gd name="T48" fmla="*/ 414 w 506"/>
                  <a:gd name="T49" fmla="*/ 532 h 818"/>
                  <a:gd name="T50" fmla="*/ 401 w 506"/>
                  <a:gd name="T51" fmla="*/ 537 h 818"/>
                  <a:gd name="T52" fmla="*/ 380 w 506"/>
                  <a:gd name="T53" fmla="*/ 532 h 818"/>
                  <a:gd name="T54" fmla="*/ 371 w 506"/>
                  <a:gd name="T55" fmla="*/ 543 h 818"/>
                  <a:gd name="T56" fmla="*/ 361 w 506"/>
                  <a:gd name="T57" fmla="*/ 537 h 818"/>
                  <a:gd name="T58" fmla="*/ 359 w 506"/>
                  <a:gd name="T59" fmla="*/ 522 h 818"/>
                  <a:gd name="T60" fmla="*/ 358 w 506"/>
                  <a:gd name="T61" fmla="*/ 509 h 818"/>
                  <a:gd name="T62" fmla="*/ 346 w 506"/>
                  <a:gd name="T63" fmla="*/ 490 h 818"/>
                  <a:gd name="T64" fmla="*/ 333 w 506"/>
                  <a:gd name="T65" fmla="*/ 487 h 818"/>
                  <a:gd name="T66" fmla="*/ 335 w 506"/>
                  <a:gd name="T67" fmla="*/ 470 h 818"/>
                  <a:gd name="T68" fmla="*/ 333 w 506"/>
                  <a:gd name="T69" fmla="*/ 455 h 818"/>
                  <a:gd name="T70" fmla="*/ 322 w 506"/>
                  <a:gd name="T71" fmla="*/ 436 h 818"/>
                  <a:gd name="T72" fmla="*/ 320 w 506"/>
                  <a:gd name="T73" fmla="*/ 402 h 818"/>
                  <a:gd name="T74" fmla="*/ 311 w 506"/>
                  <a:gd name="T75" fmla="*/ 391 h 818"/>
                  <a:gd name="T76" fmla="*/ 277 w 506"/>
                  <a:gd name="T77" fmla="*/ 406 h 818"/>
                  <a:gd name="T78" fmla="*/ 262 w 506"/>
                  <a:gd name="T79" fmla="*/ 395 h 818"/>
                  <a:gd name="T80" fmla="*/ 269 w 506"/>
                  <a:gd name="T81" fmla="*/ 381 h 818"/>
                  <a:gd name="T82" fmla="*/ 271 w 506"/>
                  <a:gd name="T83" fmla="*/ 366 h 818"/>
                  <a:gd name="T84" fmla="*/ 281 w 506"/>
                  <a:gd name="T85" fmla="*/ 351 h 818"/>
                  <a:gd name="T86" fmla="*/ 281 w 506"/>
                  <a:gd name="T87" fmla="*/ 338 h 818"/>
                  <a:gd name="T88" fmla="*/ 284 w 506"/>
                  <a:gd name="T89" fmla="*/ 325 h 818"/>
                  <a:gd name="T90" fmla="*/ 292 w 506"/>
                  <a:gd name="T91" fmla="*/ 302 h 818"/>
                  <a:gd name="T92" fmla="*/ 294 w 506"/>
                  <a:gd name="T93" fmla="*/ 280 h 818"/>
                  <a:gd name="T94" fmla="*/ 277 w 506"/>
                  <a:gd name="T95" fmla="*/ 276 h 818"/>
                  <a:gd name="T96" fmla="*/ 273 w 506"/>
                  <a:gd name="T97" fmla="*/ 270 h 818"/>
                  <a:gd name="T98" fmla="*/ 262 w 506"/>
                  <a:gd name="T99" fmla="*/ 257 h 818"/>
                  <a:gd name="T100" fmla="*/ 262 w 506"/>
                  <a:gd name="T101" fmla="*/ 246 h 818"/>
                  <a:gd name="T102" fmla="*/ 249 w 506"/>
                  <a:gd name="T103" fmla="*/ 225 h 818"/>
                  <a:gd name="T104" fmla="*/ 241 w 506"/>
                  <a:gd name="T105" fmla="*/ 212 h 818"/>
                  <a:gd name="T106" fmla="*/ 228 w 506"/>
                  <a:gd name="T107" fmla="*/ 199 h 818"/>
                  <a:gd name="T108" fmla="*/ 215 w 506"/>
                  <a:gd name="T109" fmla="*/ 180 h 818"/>
                  <a:gd name="T110" fmla="*/ 218 w 506"/>
                  <a:gd name="T111" fmla="*/ 171 h 818"/>
                  <a:gd name="T112" fmla="*/ 220 w 506"/>
                  <a:gd name="T113" fmla="*/ 158 h 818"/>
                  <a:gd name="T114" fmla="*/ 215 w 506"/>
                  <a:gd name="T115" fmla="*/ 139 h 818"/>
                  <a:gd name="T116" fmla="*/ 222 w 506"/>
                  <a:gd name="T117" fmla="*/ 17 h 818"/>
                  <a:gd name="T118" fmla="*/ 207 w 506"/>
                  <a:gd name="T119" fmla="*/ 11 h 818"/>
                  <a:gd name="T120" fmla="*/ 153 w 506"/>
                  <a:gd name="T121" fmla="*/ 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06" h="818">
                    <a:moveTo>
                      <a:pt x="102" y="244"/>
                    </a:moveTo>
                    <a:lnTo>
                      <a:pt x="100" y="267"/>
                    </a:lnTo>
                    <a:lnTo>
                      <a:pt x="96" y="272"/>
                    </a:lnTo>
                    <a:lnTo>
                      <a:pt x="100" y="287"/>
                    </a:lnTo>
                    <a:lnTo>
                      <a:pt x="98" y="308"/>
                    </a:lnTo>
                    <a:lnTo>
                      <a:pt x="100" y="314"/>
                    </a:lnTo>
                    <a:lnTo>
                      <a:pt x="100" y="323"/>
                    </a:lnTo>
                    <a:lnTo>
                      <a:pt x="104" y="331"/>
                    </a:lnTo>
                    <a:lnTo>
                      <a:pt x="106" y="334"/>
                    </a:lnTo>
                    <a:lnTo>
                      <a:pt x="121" y="348"/>
                    </a:lnTo>
                    <a:lnTo>
                      <a:pt x="123" y="361"/>
                    </a:lnTo>
                    <a:lnTo>
                      <a:pt x="119" y="368"/>
                    </a:lnTo>
                    <a:lnTo>
                      <a:pt x="102" y="385"/>
                    </a:lnTo>
                    <a:lnTo>
                      <a:pt x="93" y="408"/>
                    </a:lnTo>
                    <a:lnTo>
                      <a:pt x="79" y="421"/>
                    </a:lnTo>
                    <a:lnTo>
                      <a:pt x="79" y="427"/>
                    </a:lnTo>
                    <a:lnTo>
                      <a:pt x="76" y="434"/>
                    </a:lnTo>
                    <a:lnTo>
                      <a:pt x="70" y="440"/>
                    </a:lnTo>
                    <a:lnTo>
                      <a:pt x="59" y="447"/>
                    </a:lnTo>
                    <a:lnTo>
                      <a:pt x="49" y="460"/>
                    </a:lnTo>
                    <a:lnTo>
                      <a:pt x="44" y="468"/>
                    </a:lnTo>
                    <a:lnTo>
                      <a:pt x="38" y="489"/>
                    </a:lnTo>
                    <a:lnTo>
                      <a:pt x="42" y="492"/>
                    </a:lnTo>
                    <a:lnTo>
                      <a:pt x="47" y="494"/>
                    </a:lnTo>
                    <a:lnTo>
                      <a:pt x="55" y="500"/>
                    </a:lnTo>
                    <a:lnTo>
                      <a:pt x="59" y="505"/>
                    </a:lnTo>
                    <a:lnTo>
                      <a:pt x="53" y="513"/>
                    </a:lnTo>
                    <a:lnTo>
                      <a:pt x="53" y="522"/>
                    </a:lnTo>
                    <a:lnTo>
                      <a:pt x="46" y="536"/>
                    </a:lnTo>
                    <a:lnTo>
                      <a:pt x="44" y="539"/>
                    </a:lnTo>
                    <a:lnTo>
                      <a:pt x="40" y="543"/>
                    </a:lnTo>
                    <a:lnTo>
                      <a:pt x="0" y="735"/>
                    </a:lnTo>
                    <a:lnTo>
                      <a:pt x="126" y="761"/>
                    </a:lnTo>
                    <a:lnTo>
                      <a:pt x="232" y="780"/>
                    </a:lnTo>
                    <a:lnTo>
                      <a:pt x="264" y="786"/>
                    </a:lnTo>
                    <a:lnTo>
                      <a:pt x="375" y="804"/>
                    </a:lnTo>
                    <a:lnTo>
                      <a:pt x="467" y="818"/>
                    </a:lnTo>
                    <a:lnTo>
                      <a:pt x="506" y="551"/>
                    </a:lnTo>
                    <a:lnTo>
                      <a:pt x="499" y="545"/>
                    </a:lnTo>
                    <a:lnTo>
                      <a:pt x="495" y="537"/>
                    </a:lnTo>
                    <a:lnTo>
                      <a:pt x="491" y="524"/>
                    </a:lnTo>
                    <a:lnTo>
                      <a:pt x="484" y="522"/>
                    </a:lnTo>
                    <a:lnTo>
                      <a:pt x="472" y="536"/>
                    </a:lnTo>
                    <a:lnTo>
                      <a:pt x="472" y="541"/>
                    </a:lnTo>
                    <a:lnTo>
                      <a:pt x="459" y="537"/>
                    </a:lnTo>
                    <a:lnTo>
                      <a:pt x="453" y="539"/>
                    </a:lnTo>
                    <a:lnTo>
                      <a:pt x="446" y="536"/>
                    </a:lnTo>
                    <a:lnTo>
                      <a:pt x="433" y="536"/>
                    </a:lnTo>
                    <a:lnTo>
                      <a:pt x="418" y="530"/>
                    </a:lnTo>
                    <a:lnTo>
                      <a:pt x="414" y="532"/>
                    </a:lnTo>
                    <a:lnTo>
                      <a:pt x="406" y="537"/>
                    </a:lnTo>
                    <a:lnTo>
                      <a:pt x="401" y="537"/>
                    </a:lnTo>
                    <a:lnTo>
                      <a:pt x="393" y="534"/>
                    </a:lnTo>
                    <a:lnTo>
                      <a:pt x="380" y="532"/>
                    </a:lnTo>
                    <a:lnTo>
                      <a:pt x="373" y="536"/>
                    </a:lnTo>
                    <a:lnTo>
                      <a:pt x="371" y="543"/>
                    </a:lnTo>
                    <a:lnTo>
                      <a:pt x="369" y="543"/>
                    </a:lnTo>
                    <a:lnTo>
                      <a:pt x="361" y="537"/>
                    </a:lnTo>
                    <a:lnTo>
                      <a:pt x="358" y="530"/>
                    </a:lnTo>
                    <a:lnTo>
                      <a:pt x="359" y="522"/>
                    </a:lnTo>
                    <a:lnTo>
                      <a:pt x="356" y="517"/>
                    </a:lnTo>
                    <a:lnTo>
                      <a:pt x="358" y="509"/>
                    </a:lnTo>
                    <a:lnTo>
                      <a:pt x="354" y="498"/>
                    </a:lnTo>
                    <a:lnTo>
                      <a:pt x="346" y="490"/>
                    </a:lnTo>
                    <a:lnTo>
                      <a:pt x="339" y="492"/>
                    </a:lnTo>
                    <a:lnTo>
                      <a:pt x="333" y="487"/>
                    </a:lnTo>
                    <a:lnTo>
                      <a:pt x="331" y="479"/>
                    </a:lnTo>
                    <a:lnTo>
                      <a:pt x="335" y="470"/>
                    </a:lnTo>
                    <a:lnTo>
                      <a:pt x="335" y="462"/>
                    </a:lnTo>
                    <a:lnTo>
                      <a:pt x="333" y="455"/>
                    </a:lnTo>
                    <a:lnTo>
                      <a:pt x="328" y="449"/>
                    </a:lnTo>
                    <a:lnTo>
                      <a:pt x="322" y="436"/>
                    </a:lnTo>
                    <a:lnTo>
                      <a:pt x="320" y="417"/>
                    </a:lnTo>
                    <a:lnTo>
                      <a:pt x="320" y="402"/>
                    </a:lnTo>
                    <a:lnTo>
                      <a:pt x="312" y="396"/>
                    </a:lnTo>
                    <a:lnTo>
                      <a:pt x="311" y="391"/>
                    </a:lnTo>
                    <a:lnTo>
                      <a:pt x="284" y="406"/>
                    </a:lnTo>
                    <a:lnTo>
                      <a:pt x="277" y="406"/>
                    </a:lnTo>
                    <a:lnTo>
                      <a:pt x="271" y="396"/>
                    </a:lnTo>
                    <a:lnTo>
                      <a:pt x="262" y="395"/>
                    </a:lnTo>
                    <a:lnTo>
                      <a:pt x="264" y="387"/>
                    </a:lnTo>
                    <a:lnTo>
                      <a:pt x="269" y="381"/>
                    </a:lnTo>
                    <a:lnTo>
                      <a:pt x="267" y="374"/>
                    </a:lnTo>
                    <a:lnTo>
                      <a:pt x="271" y="366"/>
                    </a:lnTo>
                    <a:lnTo>
                      <a:pt x="279" y="366"/>
                    </a:lnTo>
                    <a:lnTo>
                      <a:pt x="281" y="351"/>
                    </a:lnTo>
                    <a:lnTo>
                      <a:pt x="277" y="346"/>
                    </a:lnTo>
                    <a:lnTo>
                      <a:pt x="281" y="338"/>
                    </a:lnTo>
                    <a:lnTo>
                      <a:pt x="279" y="331"/>
                    </a:lnTo>
                    <a:lnTo>
                      <a:pt x="284" y="325"/>
                    </a:lnTo>
                    <a:lnTo>
                      <a:pt x="286" y="317"/>
                    </a:lnTo>
                    <a:lnTo>
                      <a:pt x="292" y="302"/>
                    </a:lnTo>
                    <a:lnTo>
                      <a:pt x="299" y="282"/>
                    </a:lnTo>
                    <a:lnTo>
                      <a:pt x="294" y="280"/>
                    </a:lnTo>
                    <a:lnTo>
                      <a:pt x="284" y="280"/>
                    </a:lnTo>
                    <a:lnTo>
                      <a:pt x="277" y="276"/>
                    </a:lnTo>
                    <a:lnTo>
                      <a:pt x="279" y="270"/>
                    </a:lnTo>
                    <a:lnTo>
                      <a:pt x="273" y="270"/>
                    </a:lnTo>
                    <a:lnTo>
                      <a:pt x="269" y="263"/>
                    </a:lnTo>
                    <a:lnTo>
                      <a:pt x="262" y="257"/>
                    </a:lnTo>
                    <a:lnTo>
                      <a:pt x="262" y="250"/>
                    </a:lnTo>
                    <a:lnTo>
                      <a:pt x="262" y="246"/>
                    </a:lnTo>
                    <a:lnTo>
                      <a:pt x="256" y="240"/>
                    </a:lnTo>
                    <a:lnTo>
                      <a:pt x="249" y="225"/>
                    </a:lnTo>
                    <a:lnTo>
                      <a:pt x="245" y="218"/>
                    </a:lnTo>
                    <a:lnTo>
                      <a:pt x="241" y="212"/>
                    </a:lnTo>
                    <a:lnTo>
                      <a:pt x="239" y="205"/>
                    </a:lnTo>
                    <a:lnTo>
                      <a:pt x="228" y="199"/>
                    </a:lnTo>
                    <a:lnTo>
                      <a:pt x="226" y="193"/>
                    </a:lnTo>
                    <a:lnTo>
                      <a:pt x="215" y="180"/>
                    </a:lnTo>
                    <a:lnTo>
                      <a:pt x="222" y="178"/>
                    </a:lnTo>
                    <a:lnTo>
                      <a:pt x="218" y="171"/>
                    </a:lnTo>
                    <a:lnTo>
                      <a:pt x="220" y="163"/>
                    </a:lnTo>
                    <a:lnTo>
                      <a:pt x="220" y="158"/>
                    </a:lnTo>
                    <a:lnTo>
                      <a:pt x="215" y="143"/>
                    </a:lnTo>
                    <a:lnTo>
                      <a:pt x="215" y="139"/>
                    </a:lnTo>
                    <a:lnTo>
                      <a:pt x="203" y="118"/>
                    </a:lnTo>
                    <a:lnTo>
                      <a:pt x="222" y="17"/>
                    </a:lnTo>
                    <a:lnTo>
                      <a:pt x="224" y="13"/>
                    </a:lnTo>
                    <a:lnTo>
                      <a:pt x="207" y="11"/>
                    </a:lnTo>
                    <a:lnTo>
                      <a:pt x="155" y="0"/>
                    </a:lnTo>
                    <a:lnTo>
                      <a:pt x="153" y="4"/>
                    </a:lnTo>
                    <a:lnTo>
                      <a:pt x="102" y="24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68" name="Freeform 24"/>
              <p:cNvSpPr>
                <a:spLocks/>
              </p:cNvSpPr>
              <p:nvPr/>
            </p:nvSpPr>
            <p:spPr bwMode="auto">
              <a:xfrm>
                <a:off x="1751140" y="2142573"/>
                <a:ext cx="454406" cy="521480"/>
              </a:xfrm>
              <a:custGeom>
                <a:avLst/>
                <a:gdLst>
                  <a:gd name="T0" fmla="*/ 314 w 473"/>
                  <a:gd name="T1" fmla="*/ 145 h 598"/>
                  <a:gd name="T2" fmla="*/ 329 w 473"/>
                  <a:gd name="T3" fmla="*/ 38 h 598"/>
                  <a:gd name="T4" fmla="*/ 237 w 473"/>
                  <a:gd name="T5" fmla="*/ 24 h 598"/>
                  <a:gd name="T6" fmla="*/ 126 w 473"/>
                  <a:gd name="T7" fmla="*/ 6 h 598"/>
                  <a:gd name="T8" fmla="*/ 94 w 473"/>
                  <a:gd name="T9" fmla="*/ 0 h 598"/>
                  <a:gd name="T10" fmla="*/ 0 w 473"/>
                  <a:gd name="T11" fmla="*/ 532 h 598"/>
                  <a:gd name="T12" fmla="*/ 77 w 473"/>
                  <a:gd name="T13" fmla="*/ 547 h 598"/>
                  <a:gd name="T14" fmla="*/ 191 w 473"/>
                  <a:gd name="T15" fmla="*/ 566 h 598"/>
                  <a:gd name="T16" fmla="*/ 302 w 473"/>
                  <a:gd name="T17" fmla="*/ 583 h 598"/>
                  <a:gd name="T18" fmla="*/ 419 w 473"/>
                  <a:gd name="T19" fmla="*/ 598 h 598"/>
                  <a:gd name="T20" fmla="*/ 473 w 473"/>
                  <a:gd name="T21" fmla="*/ 167 h 598"/>
                  <a:gd name="T22" fmla="*/ 314 w 473"/>
                  <a:gd name="T23" fmla="*/ 145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3" h="598">
                    <a:moveTo>
                      <a:pt x="314" y="145"/>
                    </a:moveTo>
                    <a:lnTo>
                      <a:pt x="329" y="38"/>
                    </a:lnTo>
                    <a:lnTo>
                      <a:pt x="237" y="24"/>
                    </a:lnTo>
                    <a:lnTo>
                      <a:pt x="126" y="6"/>
                    </a:lnTo>
                    <a:lnTo>
                      <a:pt x="94" y="0"/>
                    </a:lnTo>
                    <a:lnTo>
                      <a:pt x="0" y="532"/>
                    </a:lnTo>
                    <a:lnTo>
                      <a:pt x="77" y="547"/>
                    </a:lnTo>
                    <a:lnTo>
                      <a:pt x="191" y="566"/>
                    </a:lnTo>
                    <a:lnTo>
                      <a:pt x="302" y="583"/>
                    </a:lnTo>
                    <a:lnTo>
                      <a:pt x="419" y="598"/>
                    </a:lnTo>
                    <a:lnTo>
                      <a:pt x="473" y="167"/>
                    </a:lnTo>
                    <a:lnTo>
                      <a:pt x="314" y="14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69" name="Freeform 25"/>
              <p:cNvSpPr>
                <a:spLocks/>
              </p:cNvSpPr>
              <p:nvPr/>
            </p:nvSpPr>
            <p:spPr bwMode="auto">
              <a:xfrm>
                <a:off x="1813585" y="1473717"/>
                <a:ext cx="838682" cy="473518"/>
              </a:xfrm>
              <a:custGeom>
                <a:avLst/>
                <a:gdLst>
                  <a:gd name="T0" fmla="*/ 12 w 873"/>
                  <a:gd name="T1" fmla="*/ 126 h 543"/>
                  <a:gd name="T2" fmla="*/ 17 w 873"/>
                  <a:gd name="T3" fmla="*/ 145 h 543"/>
                  <a:gd name="T4" fmla="*/ 15 w 873"/>
                  <a:gd name="T5" fmla="*/ 158 h 543"/>
                  <a:gd name="T6" fmla="*/ 12 w 873"/>
                  <a:gd name="T7" fmla="*/ 167 h 543"/>
                  <a:gd name="T8" fmla="*/ 25 w 873"/>
                  <a:gd name="T9" fmla="*/ 186 h 543"/>
                  <a:gd name="T10" fmla="*/ 38 w 873"/>
                  <a:gd name="T11" fmla="*/ 199 h 543"/>
                  <a:gd name="T12" fmla="*/ 46 w 873"/>
                  <a:gd name="T13" fmla="*/ 212 h 543"/>
                  <a:gd name="T14" fmla="*/ 59 w 873"/>
                  <a:gd name="T15" fmla="*/ 233 h 543"/>
                  <a:gd name="T16" fmla="*/ 59 w 873"/>
                  <a:gd name="T17" fmla="*/ 244 h 543"/>
                  <a:gd name="T18" fmla="*/ 70 w 873"/>
                  <a:gd name="T19" fmla="*/ 257 h 543"/>
                  <a:gd name="T20" fmla="*/ 74 w 873"/>
                  <a:gd name="T21" fmla="*/ 263 h 543"/>
                  <a:gd name="T22" fmla="*/ 91 w 873"/>
                  <a:gd name="T23" fmla="*/ 267 h 543"/>
                  <a:gd name="T24" fmla="*/ 89 w 873"/>
                  <a:gd name="T25" fmla="*/ 289 h 543"/>
                  <a:gd name="T26" fmla="*/ 81 w 873"/>
                  <a:gd name="T27" fmla="*/ 312 h 543"/>
                  <a:gd name="T28" fmla="*/ 78 w 873"/>
                  <a:gd name="T29" fmla="*/ 325 h 543"/>
                  <a:gd name="T30" fmla="*/ 78 w 873"/>
                  <a:gd name="T31" fmla="*/ 338 h 543"/>
                  <a:gd name="T32" fmla="*/ 68 w 873"/>
                  <a:gd name="T33" fmla="*/ 353 h 543"/>
                  <a:gd name="T34" fmla="*/ 66 w 873"/>
                  <a:gd name="T35" fmla="*/ 368 h 543"/>
                  <a:gd name="T36" fmla="*/ 59 w 873"/>
                  <a:gd name="T37" fmla="*/ 382 h 543"/>
                  <a:gd name="T38" fmla="*/ 74 w 873"/>
                  <a:gd name="T39" fmla="*/ 393 h 543"/>
                  <a:gd name="T40" fmla="*/ 108 w 873"/>
                  <a:gd name="T41" fmla="*/ 378 h 543"/>
                  <a:gd name="T42" fmla="*/ 117 w 873"/>
                  <a:gd name="T43" fmla="*/ 389 h 543"/>
                  <a:gd name="T44" fmla="*/ 119 w 873"/>
                  <a:gd name="T45" fmla="*/ 423 h 543"/>
                  <a:gd name="T46" fmla="*/ 130 w 873"/>
                  <a:gd name="T47" fmla="*/ 442 h 543"/>
                  <a:gd name="T48" fmla="*/ 132 w 873"/>
                  <a:gd name="T49" fmla="*/ 457 h 543"/>
                  <a:gd name="T50" fmla="*/ 130 w 873"/>
                  <a:gd name="T51" fmla="*/ 474 h 543"/>
                  <a:gd name="T52" fmla="*/ 143 w 873"/>
                  <a:gd name="T53" fmla="*/ 477 h 543"/>
                  <a:gd name="T54" fmla="*/ 155 w 873"/>
                  <a:gd name="T55" fmla="*/ 496 h 543"/>
                  <a:gd name="T56" fmla="*/ 156 w 873"/>
                  <a:gd name="T57" fmla="*/ 509 h 543"/>
                  <a:gd name="T58" fmla="*/ 158 w 873"/>
                  <a:gd name="T59" fmla="*/ 524 h 543"/>
                  <a:gd name="T60" fmla="*/ 168 w 873"/>
                  <a:gd name="T61" fmla="*/ 530 h 543"/>
                  <a:gd name="T62" fmla="*/ 177 w 873"/>
                  <a:gd name="T63" fmla="*/ 519 h 543"/>
                  <a:gd name="T64" fmla="*/ 198 w 873"/>
                  <a:gd name="T65" fmla="*/ 524 h 543"/>
                  <a:gd name="T66" fmla="*/ 211 w 873"/>
                  <a:gd name="T67" fmla="*/ 519 h 543"/>
                  <a:gd name="T68" fmla="*/ 230 w 873"/>
                  <a:gd name="T69" fmla="*/ 523 h 543"/>
                  <a:gd name="T70" fmla="*/ 250 w 873"/>
                  <a:gd name="T71" fmla="*/ 526 h 543"/>
                  <a:gd name="T72" fmla="*/ 269 w 873"/>
                  <a:gd name="T73" fmla="*/ 528 h 543"/>
                  <a:gd name="T74" fmla="*/ 281 w 873"/>
                  <a:gd name="T75" fmla="*/ 509 h 543"/>
                  <a:gd name="T76" fmla="*/ 292 w 873"/>
                  <a:gd name="T77" fmla="*/ 524 h 543"/>
                  <a:gd name="T78" fmla="*/ 303 w 873"/>
                  <a:gd name="T79" fmla="*/ 538 h 543"/>
                  <a:gd name="T80" fmla="*/ 316 w 873"/>
                  <a:gd name="T81" fmla="*/ 485 h 543"/>
                  <a:gd name="T82" fmla="*/ 591 w 873"/>
                  <a:gd name="T83" fmla="*/ 521 h 543"/>
                  <a:gd name="T84" fmla="*/ 841 w 873"/>
                  <a:gd name="T85" fmla="*/ 543 h 543"/>
                  <a:gd name="T86" fmla="*/ 850 w 873"/>
                  <a:gd name="T87" fmla="*/ 442 h 543"/>
                  <a:gd name="T88" fmla="*/ 873 w 873"/>
                  <a:gd name="T89" fmla="*/ 117 h 543"/>
                  <a:gd name="T90" fmla="*/ 683 w 873"/>
                  <a:gd name="T91" fmla="*/ 101 h 543"/>
                  <a:gd name="T92" fmla="*/ 469 w 873"/>
                  <a:gd name="T93" fmla="*/ 75 h 543"/>
                  <a:gd name="T94" fmla="*/ 125 w 873"/>
                  <a:gd name="T95" fmla="*/ 21 h 543"/>
                  <a:gd name="T96" fmla="*/ 19 w 873"/>
                  <a:gd name="T97" fmla="*/ 4 h 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73" h="543">
                    <a:moveTo>
                      <a:pt x="0" y="105"/>
                    </a:moveTo>
                    <a:lnTo>
                      <a:pt x="12" y="126"/>
                    </a:lnTo>
                    <a:lnTo>
                      <a:pt x="12" y="130"/>
                    </a:lnTo>
                    <a:lnTo>
                      <a:pt x="17" y="145"/>
                    </a:lnTo>
                    <a:lnTo>
                      <a:pt x="17" y="150"/>
                    </a:lnTo>
                    <a:lnTo>
                      <a:pt x="15" y="158"/>
                    </a:lnTo>
                    <a:lnTo>
                      <a:pt x="19" y="165"/>
                    </a:lnTo>
                    <a:lnTo>
                      <a:pt x="12" y="167"/>
                    </a:lnTo>
                    <a:lnTo>
                      <a:pt x="23" y="180"/>
                    </a:lnTo>
                    <a:lnTo>
                      <a:pt x="25" y="186"/>
                    </a:lnTo>
                    <a:lnTo>
                      <a:pt x="36" y="192"/>
                    </a:lnTo>
                    <a:lnTo>
                      <a:pt x="38" y="199"/>
                    </a:lnTo>
                    <a:lnTo>
                      <a:pt x="42" y="205"/>
                    </a:lnTo>
                    <a:lnTo>
                      <a:pt x="46" y="212"/>
                    </a:lnTo>
                    <a:lnTo>
                      <a:pt x="53" y="227"/>
                    </a:lnTo>
                    <a:lnTo>
                      <a:pt x="59" y="233"/>
                    </a:lnTo>
                    <a:lnTo>
                      <a:pt x="59" y="237"/>
                    </a:lnTo>
                    <a:lnTo>
                      <a:pt x="59" y="244"/>
                    </a:lnTo>
                    <a:lnTo>
                      <a:pt x="66" y="250"/>
                    </a:lnTo>
                    <a:lnTo>
                      <a:pt x="70" y="257"/>
                    </a:lnTo>
                    <a:lnTo>
                      <a:pt x="76" y="257"/>
                    </a:lnTo>
                    <a:lnTo>
                      <a:pt x="74" y="263"/>
                    </a:lnTo>
                    <a:lnTo>
                      <a:pt x="81" y="267"/>
                    </a:lnTo>
                    <a:lnTo>
                      <a:pt x="91" y="267"/>
                    </a:lnTo>
                    <a:lnTo>
                      <a:pt x="96" y="269"/>
                    </a:lnTo>
                    <a:lnTo>
                      <a:pt x="89" y="289"/>
                    </a:lnTo>
                    <a:lnTo>
                      <a:pt x="83" y="304"/>
                    </a:lnTo>
                    <a:lnTo>
                      <a:pt x="81" y="312"/>
                    </a:lnTo>
                    <a:lnTo>
                      <a:pt x="76" y="318"/>
                    </a:lnTo>
                    <a:lnTo>
                      <a:pt x="78" y="325"/>
                    </a:lnTo>
                    <a:lnTo>
                      <a:pt x="74" y="333"/>
                    </a:lnTo>
                    <a:lnTo>
                      <a:pt x="78" y="338"/>
                    </a:lnTo>
                    <a:lnTo>
                      <a:pt x="76" y="353"/>
                    </a:lnTo>
                    <a:lnTo>
                      <a:pt x="68" y="353"/>
                    </a:lnTo>
                    <a:lnTo>
                      <a:pt x="64" y="361"/>
                    </a:lnTo>
                    <a:lnTo>
                      <a:pt x="66" y="368"/>
                    </a:lnTo>
                    <a:lnTo>
                      <a:pt x="61" y="374"/>
                    </a:lnTo>
                    <a:lnTo>
                      <a:pt x="59" y="382"/>
                    </a:lnTo>
                    <a:lnTo>
                      <a:pt x="68" y="383"/>
                    </a:lnTo>
                    <a:lnTo>
                      <a:pt x="74" y="393"/>
                    </a:lnTo>
                    <a:lnTo>
                      <a:pt x="81" y="393"/>
                    </a:lnTo>
                    <a:lnTo>
                      <a:pt x="108" y="378"/>
                    </a:lnTo>
                    <a:lnTo>
                      <a:pt x="109" y="383"/>
                    </a:lnTo>
                    <a:lnTo>
                      <a:pt x="117" y="389"/>
                    </a:lnTo>
                    <a:lnTo>
                      <a:pt x="117" y="404"/>
                    </a:lnTo>
                    <a:lnTo>
                      <a:pt x="119" y="423"/>
                    </a:lnTo>
                    <a:lnTo>
                      <a:pt x="125" y="436"/>
                    </a:lnTo>
                    <a:lnTo>
                      <a:pt x="130" y="442"/>
                    </a:lnTo>
                    <a:lnTo>
                      <a:pt x="132" y="449"/>
                    </a:lnTo>
                    <a:lnTo>
                      <a:pt x="132" y="457"/>
                    </a:lnTo>
                    <a:lnTo>
                      <a:pt x="128" y="466"/>
                    </a:lnTo>
                    <a:lnTo>
                      <a:pt x="130" y="474"/>
                    </a:lnTo>
                    <a:lnTo>
                      <a:pt x="136" y="479"/>
                    </a:lnTo>
                    <a:lnTo>
                      <a:pt x="143" y="477"/>
                    </a:lnTo>
                    <a:lnTo>
                      <a:pt x="151" y="485"/>
                    </a:lnTo>
                    <a:lnTo>
                      <a:pt x="155" y="496"/>
                    </a:lnTo>
                    <a:lnTo>
                      <a:pt x="153" y="504"/>
                    </a:lnTo>
                    <a:lnTo>
                      <a:pt x="156" y="509"/>
                    </a:lnTo>
                    <a:lnTo>
                      <a:pt x="155" y="517"/>
                    </a:lnTo>
                    <a:lnTo>
                      <a:pt x="158" y="524"/>
                    </a:lnTo>
                    <a:lnTo>
                      <a:pt x="166" y="530"/>
                    </a:lnTo>
                    <a:lnTo>
                      <a:pt x="168" y="530"/>
                    </a:lnTo>
                    <a:lnTo>
                      <a:pt x="170" y="523"/>
                    </a:lnTo>
                    <a:lnTo>
                      <a:pt x="177" y="519"/>
                    </a:lnTo>
                    <a:lnTo>
                      <a:pt x="190" y="521"/>
                    </a:lnTo>
                    <a:lnTo>
                      <a:pt x="198" y="524"/>
                    </a:lnTo>
                    <a:lnTo>
                      <a:pt x="203" y="524"/>
                    </a:lnTo>
                    <a:lnTo>
                      <a:pt x="211" y="519"/>
                    </a:lnTo>
                    <a:lnTo>
                      <a:pt x="215" y="517"/>
                    </a:lnTo>
                    <a:lnTo>
                      <a:pt x="230" y="523"/>
                    </a:lnTo>
                    <a:lnTo>
                      <a:pt x="243" y="523"/>
                    </a:lnTo>
                    <a:lnTo>
                      <a:pt x="250" y="526"/>
                    </a:lnTo>
                    <a:lnTo>
                      <a:pt x="256" y="524"/>
                    </a:lnTo>
                    <a:lnTo>
                      <a:pt x="269" y="528"/>
                    </a:lnTo>
                    <a:lnTo>
                      <a:pt x="269" y="523"/>
                    </a:lnTo>
                    <a:lnTo>
                      <a:pt x="281" y="509"/>
                    </a:lnTo>
                    <a:lnTo>
                      <a:pt x="288" y="511"/>
                    </a:lnTo>
                    <a:lnTo>
                      <a:pt x="292" y="524"/>
                    </a:lnTo>
                    <a:lnTo>
                      <a:pt x="296" y="532"/>
                    </a:lnTo>
                    <a:lnTo>
                      <a:pt x="303" y="538"/>
                    </a:lnTo>
                    <a:lnTo>
                      <a:pt x="311" y="491"/>
                    </a:lnTo>
                    <a:lnTo>
                      <a:pt x="316" y="485"/>
                    </a:lnTo>
                    <a:lnTo>
                      <a:pt x="455" y="506"/>
                    </a:lnTo>
                    <a:lnTo>
                      <a:pt x="591" y="521"/>
                    </a:lnTo>
                    <a:lnTo>
                      <a:pt x="739" y="536"/>
                    </a:lnTo>
                    <a:lnTo>
                      <a:pt x="841" y="543"/>
                    </a:lnTo>
                    <a:lnTo>
                      <a:pt x="844" y="536"/>
                    </a:lnTo>
                    <a:lnTo>
                      <a:pt x="850" y="442"/>
                    </a:lnTo>
                    <a:lnTo>
                      <a:pt x="873" y="120"/>
                    </a:lnTo>
                    <a:lnTo>
                      <a:pt x="873" y="117"/>
                    </a:lnTo>
                    <a:lnTo>
                      <a:pt x="822" y="113"/>
                    </a:lnTo>
                    <a:lnTo>
                      <a:pt x="683" y="101"/>
                    </a:lnTo>
                    <a:lnTo>
                      <a:pt x="572" y="88"/>
                    </a:lnTo>
                    <a:lnTo>
                      <a:pt x="469" y="75"/>
                    </a:lnTo>
                    <a:lnTo>
                      <a:pt x="307" y="53"/>
                    </a:lnTo>
                    <a:lnTo>
                      <a:pt x="125" y="21"/>
                    </a:lnTo>
                    <a:lnTo>
                      <a:pt x="21" y="0"/>
                    </a:lnTo>
                    <a:lnTo>
                      <a:pt x="19" y="4"/>
                    </a:lnTo>
                    <a:lnTo>
                      <a:pt x="0" y="10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70" name="Freeform 26"/>
              <p:cNvSpPr>
                <a:spLocks/>
              </p:cNvSpPr>
              <p:nvPr/>
            </p:nvSpPr>
            <p:spPr bwMode="auto">
              <a:xfrm>
                <a:off x="2052796" y="1896657"/>
                <a:ext cx="568728" cy="426428"/>
              </a:xfrm>
              <a:custGeom>
                <a:avLst/>
                <a:gdLst>
                  <a:gd name="T0" fmla="*/ 159 w 592"/>
                  <a:gd name="T1" fmla="*/ 449 h 489"/>
                  <a:gd name="T2" fmla="*/ 236 w 592"/>
                  <a:gd name="T3" fmla="*/ 459 h 489"/>
                  <a:gd name="T4" fmla="*/ 366 w 592"/>
                  <a:gd name="T5" fmla="*/ 472 h 489"/>
                  <a:gd name="T6" fmla="*/ 436 w 592"/>
                  <a:gd name="T7" fmla="*/ 479 h 489"/>
                  <a:gd name="T8" fmla="*/ 562 w 592"/>
                  <a:gd name="T9" fmla="*/ 489 h 489"/>
                  <a:gd name="T10" fmla="*/ 577 w 592"/>
                  <a:gd name="T11" fmla="*/ 273 h 489"/>
                  <a:gd name="T12" fmla="*/ 592 w 592"/>
                  <a:gd name="T13" fmla="*/ 58 h 489"/>
                  <a:gd name="T14" fmla="*/ 490 w 592"/>
                  <a:gd name="T15" fmla="*/ 51 h 489"/>
                  <a:gd name="T16" fmla="*/ 342 w 592"/>
                  <a:gd name="T17" fmla="*/ 36 h 489"/>
                  <a:gd name="T18" fmla="*/ 206 w 592"/>
                  <a:gd name="T19" fmla="*/ 21 h 489"/>
                  <a:gd name="T20" fmla="*/ 67 w 592"/>
                  <a:gd name="T21" fmla="*/ 0 h 489"/>
                  <a:gd name="T22" fmla="*/ 62 w 592"/>
                  <a:gd name="T23" fmla="*/ 6 h 489"/>
                  <a:gd name="T24" fmla="*/ 54 w 592"/>
                  <a:gd name="T25" fmla="*/ 53 h 489"/>
                  <a:gd name="T26" fmla="*/ 15 w 592"/>
                  <a:gd name="T27" fmla="*/ 320 h 489"/>
                  <a:gd name="T28" fmla="*/ 0 w 592"/>
                  <a:gd name="T29" fmla="*/ 427 h 489"/>
                  <a:gd name="T30" fmla="*/ 159 w 592"/>
                  <a:gd name="T31" fmla="*/ 449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92" h="489">
                    <a:moveTo>
                      <a:pt x="159" y="449"/>
                    </a:moveTo>
                    <a:lnTo>
                      <a:pt x="236" y="459"/>
                    </a:lnTo>
                    <a:lnTo>
                      <a:pt x="366" y="472"/>
                    </a:lnTo>
                    <a:lnTo>
                      <a:pt x="436" y="479"/>
                    </a:lnTo>
                    <a:lnTo>
                      <a:pt x="562" y="489"/>
                    </a:lnTo>
                    <a:lnTo>
                      <a:pt x="577" y="273"/>
                    </a:lnTo>
                    <a:lnTo>
                      <a:pt x="592" y="58"/>
                    </a:lnTo>
                    <a:lnTo>
                      <a:pt x="490" y="51"/>
                    </a:lnTo>
                    <a:lnTo>
                      <a:pt x="342" y="36"/>
                    </a:lnTo>
                    <a:lnTo>
                      <a:pt x="206" y="21"/>
                    </a:lnTo>
                    <a:lnTo>
                      <a:pt x="67" y="0"/>
                    </a:lnTo>
                    <a:lnTo>
                      <a:pt x="62" y="6"/>
                    </a:lnTo>
                    <a:lnTo>
                      <a:pt x="54" y="53"/>
                    </a:lnTo>
                    <a:lnTo>
                      <a:pt x="15" y="320"/>
                    </a:lnTo>
                    <a:lnTo>
                      <a:pt x="0" y="427"/>
                    </a:lnTo>
                    <a:lnTo>
                      <a:pt x="159" y="449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71" name="Freeform 27"/>
              <p:cNvSpPr>
                <a:spLocks/>
              </p:cNvSpPr>
              <p:nvPr/>
            </p:nvSpPr>
            <p:spPr bwMode="auto">
              <a:xfrm>
                <a:off x="2079696" y="2664053"/>
                <a:ext cx="564886" cy="536305"/>
              </a:xfrm>
              <a:custGeom>
                <a:avLst/>
                <a:gdLst>
                  <a:gd name="T0" fmla="*/ 227 w 588"/>
                  <a:gd name="T1" fmla="*/ 577 h 615"/>
                  <a:gd name="T2" fmla="*/ 223 w 588"/>
                  <a:gd name="T3" fmla="*/ 564 h 615"/>
                  <a:gd name="T4" fmla="*/ 223 w 588"/>
                  <a:gd name="T5" fmla="*/ 560 h 615"/>
                  <a:gd name="T6" fmla="*/ 293 w 588"/>
                  <a:gd name="T7" fmla="*/ 568 h 615"/>
                  <a:gd name="T8" fmla="*/ 381 w 588"/>
                  <a:gd name="T9" fmla="*/ 575 h 615"/>
                  <a:gd name="T10" fmla="*/ 460 w 588"/>
                  <a:gd name="T11" fmla="*/ 581 h 615"/>
                  <a:gd name="T12" fmla="*/ 539 w 588"/>
                  <a:gd name="T13" fmla="*/ 586 h 615"/>
                  <a:gd name="T14" fmla="*/ 543 w 588"/>
                  <a:gd name="T15" fmla="*/ 586 h 615"/>
                  <a:gd name="T16" fmla="*/ 549 w 588"/>
                  <a:gd name="T17" fmla="*/ 579 h 615"/>
                  <a:gd name="T18" fmla="*/ 556 w 588"/>
                  <a:gd name="T19" fmla="*/ 468 h 615"/>
                  <a:gd name="T20" fmla="*/ 566 w 588"/>
                  <a:gd name="T21" fmla="*/ 370 h 615"/>
                  <a:gd name="T22" fmla="*/ 581 w 588"/>
                  <a:gd name="T23" fmla="*/ 109 h 615"/>
                  <a:gd name="T24" fmla="*/ 583 w 588"/>
                  <a:gd name="T25" fmla="*/ 103 h 615"/>
                  <a:gd name="T26" fmla="*/ 586 w 588"/>
                  <a:gd name="T27" fmla="*/ 101 h 615"/>
                  <a:gd name="T28" fmla="*/ 588 w 588"/>
                  <a:gd name="T29" fmla="*/ 47 h 615"/>
                  <a:gd name="T30" fmla="*/ 494 w 588"/>
                  <a:gd name="T31" fmla="*/ 41 h 615"/>
                  <a:gd name="T32" fmla="*/ 342 w 588"/>
                  <a:gd name="T33" fmla="*/ 28 h 615"/>
                  <a:gd name="T34" fmla="*/ 218 w 588"/>
                  <a:gd name="T35" fmla="*/ 15 h 615"/>
                  <a:gd name="T36" fmla="*/ 77 w 588"/>
                  <a:gd name="T37" fmla="*/ 0 h 615"/>
                  <a:gd name="T38" fmla="*/ 2 w 588"/>
                  <a:gd name="T39" fmla="*/ 603 h 615"/>
                  <a:gd name="T40" fmla="*/ 0 w 588"/>
                  <a:gd name="T41" fmla="*/ 607 h 615"/>
                  <a:gd name="T42" fmla="*/ 71 w 588"/>
                  <a:gd name="T43" fmla="*/ 615 h 615"/>
                  <a:gd name="T44" fmla="*/ 77 w 588"/>
                  <a:gd name="T45" fmla="*/ 613 h 615"/>
                  <a:gd name="T46" fmla="*/ 81 w 588"/>
                  <a:gd name="T47" fmla="*/ 577 h 615"/>
                  <a:gd name="T48" fmla="*/ 84 w 588"/>
                  <a:gd name="T49" fmla="*/ 568 h 615"/>
                  <a:gd name="T50" fmla="*/ 231 w 588"/>
                  <a:gd name="T51" fmla="*/ 584 h 615"/>
                  <a:gd name="T52" fmla="*/ 233 w 588"/>
                  <a:gd name="T53" fmla="*/ 584 h 615"/>
                  <a:gd name="T54" fmla="*/ 233 w 588"/>
                  <a:gd name="T55" fmla="*/ 581 h 615"/>
                  <a:gd name="T56" fmla="*/ 227 w 588"/>
                  <a:gd name="T57" fmla="*/ 577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88" h="615">
                    <a:moveTo>
                      <a:pt x="227" y="577"/>
                    </a:moveTo>
                    <a:lnTo>
                      <a:pt x="223" y="564"/>
                    </a:lnTo>
                    <a:lnTo>
                      <a:pt x="223" y="560"/>
                    </a:lnTo>
                    <a:lnTo>
                      <a:pt x="293" y="568"/>
                    </a:lnTo>
                    <a:lnTo>
                      <a:pt x="381" y="575"/>
                    </a:lnTo>
                    <a:lnTo>
                      <a:pt x="460" y="581"/>
                    </a:lnTo>
                    <a:lnTo>
                      <a:pt x="539" y="586"/>
                    </a:lnTo>
                    <a:lnTo>
                      <a:pt x="543" y="586"/>
                    </a:lnTo>
                    <a:lnTo>
                      <a:pt x="549" y="579"/>
                    </a:lnTo>
                    <a:lnTo>
                      <a:pt x="556" y="468"/>
                    </a:lnTo>
                    <a:lnTo>
                      <a:pt x="566" y="370"/>
                    </a:lnTo>
                    <a:lnTo>
                      <a:pt x="581" y="109"/>
                    </a:lnTo>
                    <a:lnTo>
                      <a:pt x="583" y="103"/>
                    </a:lnTo>
                    <a:lnTo>
                      <a:pt x="586" y="101"/>
                    </a:lnTo>
                    <a:lnTo>
                      <a:pt x="588" y="47"/>
                    </a:lnTo>
                    <a:lnTo>
                      <a:pt x="494" y="41"/>
                    </a:lnTo>
                    <a:lnTo>
                      <a:pt x="342" y="28"/>
                    </a:lnTo>
                    <a:lnTo>
                      <a:pt x="218" y="15"/>
                    </a:lnTo>
                    <a:lnTo>
                      <a:pt x="77" y="0"/>
                    </a:lnTo>
                    <a:lnTo>
                      <a:pt x="2" y="603"/>
                    </a:lnTo>
                    <a:lnTo>
                      <a:pt x="0" y="607"/>
                    </a:lnTo>
                    <a:lnTo>
                      <a:pt x="71" y="615"/>
                    </a:lnTo>
                    <a:lnTo>
                      <a:pt x="77" y="613"/>
                    </a:lnTo>
                    <a:lnTo>
                      <a:pt x="81" y="577"/>
                    </a:lnTo>
                    <a:lnTo>
                      <a:pt x="84" y="568"/>
                    </a:lnTo>
                    <a:lnTo>
                      <a:pt x="231" y="584"/>
                    </a:lnTo>
                    <a:lnTo>
                      <a:pt x="233" y="584"/>
                    </a:lnTo>
                    <a:lnTo>
                      <a:pt x="233" y="581"/>
                    </a:lnTo>
                    <a:lnTo>
                      <a:pt x="227" y="577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72" name="Freeform 28"/>
              <p:cNvSpPr>
                <a:spLocks/>
              </p:cNvSpPr>
              <p:nvPr/>
            </p:nvSpPr>
            <p:spPr bwMode="auto">
              <a:xfrm>
                <a:off x="2153669" y="2288203"/>
                <a:ext cx="591785" cy="421196"/>
              </a:xfrm>
              <a:custGeom>
                <a:avLst/>
                <a:gdLst>
                  <a:gd name="T0" fmla="*/ 611 w 616"/>
                  <a:gd name="T1" fmla="*/ 158 h 483"/>
                  <a:gd name="T2" fmla="*/ 616 w 616"/>
                  <a:gd name="T3" fmla="*/ 53 h 483"/>
                  <a:gd name="T4" fmla="*/ 609 w 616"/>
                  <a:gd name="T5" fmla="*/ 49 h 483"/>
                  <a:gd name="T6" fmla="*/ 530 w 616"/>
                  <a:gd name="T7" fmla="*/ 45 h 483"/>
                  <a:gd name="T8" fmla="*/ 457 w 616"/>
                  <a:gd name="T9" fmla="*/ 40 h 483"/>
                  <a:gd name="T10" fmla="*/ 331 w 616"/>
                  <a:gd name="T11" fmla="*/ 30 h 483"/>
                  <a:gd name="T12" fmla="*/ 261 w 616"/>
                  <a:gd name="T13" fmla="*/ 23 h 483"/>
                  <a:gd name="T14" fmla="*/ 131 w 616"/>
                  <a:gd name="T15" fmla="*/ 10 h 483"/>
                  <a:gd name="T16" fmla="*/ 54 w 616"/>
                  <a:gd name="T17" fmla="*/ 0 h 483"/>
                  <a:gd name="T18" fmla="*/ 0 w 616"/>
                  <a:gd name="T19" fmla="*/ 431 h 483"/>
                  <a:gd name="T20" fmla="*/ 141 w 616"/>
                  <a:gd name="T21" fmla="*/ 446 h 483"/>
                  <a:gd name="T22" fmla="*/ 265 w 616"/>
                  <a:gd name="T23" fmla="*/ 459 h 483"/>
                  <a:gd name="T24" fmla="*/ 417 w 616"/>
                  <a:gd name="T25" fmla="*/ 472 h 483"/>
                  <a:gd name="T26" fmla="*/ 511 w 616"/>
                  <a:gd name="T27" fmla="*/ 478 h 483"/>
                  <a:gd name="T28" fmla="*/ 596 w 616"/>
                  <a:gd name="T29" fmla="*/ 483 h 483"/>
                  <a:gd name="T30" fmla="*/ 611 w 616"/>
                  <a:gd name="T31" fmla="*/ 158 h 4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16" h="483">
                    <a:moveTo>
                      <a:pt x="611" y="158"/>
                    </a:moveTo>
                    <a:lnTo>
                      <a:pt x="616" y="53"/>
                    </a:lnTo>
                    <a:lnTo>
                      <a:pt x="609" y="49"/>
                    </a:lnTo>
                    <a:lnTo>
                      <a:pt x="530" y="45"/>
                    </a:lnTo>
                    <a:lnTo>
                      <a:pt x="457" y="40"/>
                    </a:lnTo>
                    <a:lnTo>
                      <a:pt x="331" y="30"/>
                    </a:lnTo>
                    <a:lnTo>
                      <a:pt x="261" y="23"/>
                    </a:lnTo>
                    <a:lnTo>
                      <a:pt x="131" y="10"/>
                    </a:lnTo>
                    <a:lnTo>
                      <a:pt x="54" y="0"/>
                    </a:lnTo>
                    <a:lnTo>
                      <a:pt x="0" y="431"/>
                    </a:lnTo>
                    <a:lnTo>
                      <a:pt x="141" y="446"/>
                    </a:lnTo>
                    <a:lnTo>
                      <a:pt x="265" y="459"/>
                    </a:lnTo>
                    <a:lnTo>
                      <a:pt x="417" y="472"/>
                    </a:lnTo>
                    <a:lnTo>
                      <a:pt x="511" y="478"/>
                    </a:lnTo>
                    <a:lnTo>
                      <a:pt x="596" y="483"/>
                    </a:lnTo>
                    <a:lnTo>
                      <a:pt x="611" y="15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73" name="Freeform 29"/>
              <p:cNvSpPr>
                <a:spLocks/>
              </p:cNvSpPr>
              <p:nvPr/>
            </p:nvSpPr>
            <p:spPr bwMode="auto">
              <a:xfrm>
                <a:off x="2592704" y="2134724"/>
                <a:ext cx="675365" cy="300854"/>
              </a:xfrm>
              <a:custGeom>
                <a:avLst/>
                <a:gdLst>
                  <a:gd name="T0" fmla="*/ 565 w 703"/>
                  <a:gd name="T1" fmla="*/ 345 h 345"/>
                  <a:gd name="T2" fmla="*/ 695 w 703"/>
                  <a:gd name="T3" fmla="*/ 338 h 345"/>
                  <a:gd name="T4" fmla="*/ 690 w 703"/>
                  <a:gd name="T5" fmla="*/ 325 h 345"/>
                  <a:gd name="T6" fmla="*/ 682 w 703"/>
                  <a:gd name="T7" fmla="*/ 314 h 345"/>
                  <a:gd name="T8" fmla="*/ 671 w 703"/>
                  <a:gd name="T9" fmla="*/ 293 h 345"/>
                  <a:gd name="T10" fmla="*/ 665 w 703"/>
                  <a:gd name="T11" fmla="*/ 280 h 345"/>
                  <a:gd name="T12" fmla="*/ 656 w 703"/>
                  <a:gd name="T13" fmla="*/ 268 h 345"/>
                  <a:gd name="T14" fmla="*/ 656 w 703"/>
                  <a:gd name="T15" fmla="*/ 233 h 345"/>
                  <a:gd name="T16" fmla="*/ 658 w 703"/>
                  <a:gd name="T17" fmla="*/ 216 h 345"/>
                  <a:gd name="T18" fmla="*/ 654 w 703"/>
                  <a:gd name="T19" fmla="*/ 201 h 345"/>
                  <a:gd name="T20" fmla="*/ 652 w 703"/>
                  <a:gd name="T21" fmla="*/ 188 h 345"/>
                  <a:gd name="T22" fmla="*/ 644 w 703"/>
                  <a:gd name="T23" fmla="*/ 176 h 345"/>
                  <a:gd name="T24" fmla="*/ 639 w 703"/>
                  <a:gd name="T25" fmla="*/ 174 h 345"/>
                  <a:gd name="T26" fmla="*/ 637 w 703"/>
                  <a:gd name="T27" fmla="*/ 159 h 345"/>
                  <a:gd name="T28" fmla="*/ 637 w 703"/>
                  <a:gd name="T29" fmla="*/ 146 h 345"/>
                  <a:gd name="T30" fmla="*/ 633 w 703"/>
                  <a:gd name="T31" fmla="*/ 133 h 345"/>
                  <a:gd name="T32" fmla="*/ 624 w 703"/>
                  <a:gd name="T33" fmla="*/ 114 h 345"/>
                  <a:gd name="T34" fmla="*/ 618 w 703"/>
                  <a:gd name="T35" fmla="*/ 101 h 345"/>
                  <a:gd name="T36" fmla="*/ 612 w 703"/>
                  <a:gd name="T37" fmla="*/ 86 h 345"/>
                  <a:gd name="T38" fmla="*/ 612 w 703"/>
                  <a:gd name="T39" fmla="*/ 75 h 345"/>
                  <a:gd name="T40" fmla="*/ 599 w 703"/>
                  <a:gd name="T41" fmla="*/ 71 h 345"/>
                  <a:gd name="T42" fmla="*/ 590 w 703"/>
                  <a:gd name="T43" fmla="*/ 58 h 345"/>
                  <a:gd name="T44" fmla="*/ 575 w 703"/>
                  <a:gd name="T45" fmla="*/ 48 h 345"/>
                  <a:gd name="T46" fmla="*/ 567 w 703"/>
                  <a:gd name="T47" fmla="*/ 47 h 345"/>
                  <a:gd name="T48" fmla="*/ 554 w 703"/>
                  <a:gd name="T49" fmla="*/ 43 h 345"/>
                  <a:gd name="T50" fmla="*/ 513 w 703"/>
                  <a:gd name="T51" fmla="*/ 37 h 345"/>
                  <a:gd name="T52" fmla="*/ 492 w 703"/>
                  <a:gd name="T53" fmla="*/ 41 h 345"/>
                  <a:gd name="T54" fmla="*/ 456 w 703"/>
                  <a:gd name="T55" fmla="*/ 28 h 345"/>
                  <a:gd name="T56" fmla="*/ 361 w 703"/>
                  <a:gd name="T57" fmla="*/ 18 h 345"/>
                  <a:gd name="T58" fmla="*/ 96 w 703"/>
                  <a:gd name="T59" fmla="*/ 5 h 345"/>
                  <a:gd name="T60" fmla="*/ 0 w 703"/>
                  <a:gd name="T61" fmla="*/ 216 h 345"/>
                  <a:gd name="T62" fmla="*/ 152 w 703"/>
                  <a:gd name="T63" fmla="*/ 225 h 345"/>
                  <a:gd name="T64" fmla="*/ 154 w 703"/>
                  <a:gd name="T65" fmla="*/ 334 h 345"/>
                  <a:gd name="T66" fmla="*/ 460 w 703"/>
                  <a:gd name="T67" fmla="*/ 34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03" h="345">
                    <a:moveTo>
                      <a:pt x="460" y="344"/>
                    </a:moveTo>
                    <a:lnTo>
                      <a:pt x="565" y="345"/>
                    </a:lnTo>
                    <a:lnTo>
                      <a:pt x="703" y="344"/>
                    </a:lnTo>
                    <a:lnTo>
                      <a:pt x="695" y="338"/>
                    </a:lnTo>
                    <a:lnTo>
                      <a:pt x="695" y="330"/>
                    </a:lnTo>
                    <a:lnTo>
                      <a:pt x="690" y="325"/>
                    </a:lnTo>
                    <a:lnTo>
                      <a:pt x="688" y="317"/>
                    </a:lnTo>
                    <a:lnTo>
                      <a:pt x="682" y="314"/>
                    </a:lnTo>
                    <a:lnTo>
                      <a:pt x="676" y="306"/>
                    </a:lnTo>
                    <a:lnTo>
                      <a:pt x="671" y="293"/>
                    </a:lnTo>
                    <a:lnTo>
                      <a:pt x="665" y="285"/>
                    </a:lnTo>
                    <a:lnTo>
                      <a:pt x="665" y="280"/>
                    </a:lnTo>
                    <a:lnTo>
                      <a:pt x="663" y="272"/>
                    </a:lnTo>
                    <a:lnTo>
                      <a:pt x="656" y="268"/>
                    </a:lnTo>
                    <a:lnTo>
                      <a:pt x="659" y="248"/>
                    </a:lnTo>
                    <a:lnTo>
                      <a:pt x="656" y="233"/>
                    </a:lnTo>
                    <a:lnTo>
                      <a:pt x="656" y="223"/>
                    </a:lnTo>
                    <a:lnTo>
                      <a:pt x="658" y="216"/>
                    </a:lnTo>
                    <a:lnTo>
                      <a:pt x="652" y="210"/>
                    </a:lnTo>
                    <a:lnTo>
                      <a:pt x="654" y="201"/>
                    </a:lnTo>
                    <a:lnTo>
                      <a:pt x="650" y="195"/>
                    </a:lnTo>
                    <a:lnTo>
                      <a:pt x="652" y="188"/>
                    </a:lnTo>
                    <a:lnTo>
                      <a:pt x="644" y="184"/>
                    </a:lnTo>
                    <a:lnTo>
                      <a:pt x="644" y="176"/>
                    </a:lnTo>
                    <a:lnTo>
                      <a:pt x="639" y="176"/>
                    </a:lnTo>
                    <a:lnTo>
                      <a:pt x="639" y="174"/>
                    </a:lnTo>
                    <a:lnTo>
                      <a:pt x="637" y="167"/>
                    </a:lnTo>
                    <a:lnTo>
                      <a:pt x="637" y="159"/>
                    </a:lnTo>
                    <a:lnTo>
                      <a:pt x="639" y="154"/>
                    </a:lnTo>
                    <a:lnTo>
                      <a:pt x="637" y="146"/>
                    </a:lnTo>
                    <a:lnTo>
                      <a:pt x="633" y="141"/>
                    </a:lnTo>
                    <a:lnTo>
                      <a:pt x="633" y="133"/>
                    </a:lnTo>
                    <a:lnTo>
                      <a:pt x="624" y="122"/>
                    </a:lnTo>
                    <a:lnTo>
                      <a:pt x="624" y="114"/>
                    </a:lnTo>
                    <a:lnTo>
                      <a:pt x="616" y="107"/>
                    </a:lnTo>
                    <a:lnTo>
                      <a:pt x="618" y="101"/>
                    </a:lnTo>
                    <a:lnTo>
                      <a:pt x="616" y="94"/>
                    </a:lnTo>
                    <a:lnTo>
                      <a:pt x="612" y="86"/>
                    </a:lnTo>
                    <a:lnTo>
                      <a:pt x="612" y="82"/>
                    </a:lnTo>
                    <a:lnTo>
                      <a:pt x="612" y="75"/>
                    </a:lnTo>
                    <a:lnTo>
                      <a:pt x="605" y="73"/>
                    </a:lnTo>
                    <a:lnTo>
                      <a:pt x="599" y="71"/>
                    </a:lnTo>
                    <a:lnTo>
                      <a:pt x="592" y="65"/>
                    </a:lnTo>
                    <a:lnTo>
                      <a:pt x="590" y="58"/>
                    </a:lnTo>
                    <a:lnTo>
                      <a:pt x="582" y="54"/>
                    </a:lnTo>
                    <a:lnTo>
                      <a:pt x="575" y="48"/>
                    </a:lnTo>
                    <a:lnTo>
                      <a:pt x="569" y="48"/>
                    </a:lnTo>
                    <a:lnTo>
                      <a:pt x="567" y="47"/>
                    </a:lnTo>
                    <a:lnTo>
                      <a:pt x="560" y="43"/>
                    </a:lnTo>
                    <a:lnTo>
                      <a:pt x="554" y="43"/>
                    </a:lnTo>
                    <a:lnTo>
                      <a:pt x="543" y="33"/>
                    </a:lnTo>
                    <a:lnTo>
                      <a:pt x="513" y="37"/>
                    </a:lnTo>
                    <a:lnTo>
                      <a:pt x="498" y="35"/>
                    </a:lnTo>
                    <a:lnTo>
                      <a:pt x="492" y="41"/>
                    </a:lnTo>
                    <a:lnTo>
                      <a:pt x="487" y="43"/>
                    </a:lnTo>
                    <a:lnTo>
                      <a:pt x="456" y="28"/>
                    </a:lnTo>
                    <a:lnTo>
                      <a:pt x="447" y="18"/>
                    </a:lnTo>
                    <a:lnTo>
                      <a:pt x="361" y="18"/>
                    </a:lnTo>
                    <a:lnTo>
                      <a:pt x="231" y="13"/>
                    </a:lnTo>
                    <a:lnTo>
                      <a:pt x="96" y="5"/>
                    </a:lnTo>
                    <a:lnTo>
                      <a:pt x="15" y="0"/>
                    </a:lnTo>
                    <a:lnTo>
                      <a:pt x="0" y="216"/>
                    </a:lnTo>
                    <a:lnTo>
                      <a:pt x="73" y="221"/>
                    </a:lnTo>
                    <a:lnTo>
                      <a:pt x="152" y="225"/>
                    </a:lnTo>
                    <a:lnTo>
                      <a:pt x="159" y="229"/>
                    </a:lnTo>
                    <a:lnTo>
                      <a:pt x="154" y="334"/>
                    </a:lnTo>
                    <a:lnTo>
                      <a:pt x="259" y="340"/>
                    </a:lnTo>
                    <a:lnTo>
                      <a:pt x="460" y="34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74" name="Freeform 30"/>
              <p:cNvSpPr>
                <a:spLocks/>
              </p:cNvSpPr>
              <p:nvPr/>
            </p:nvSpPr>
            <p:spPr bwMode="auto">
              <a:xfrm>
                <a:off x="2607115" y="1859159"/>
                <a:ext cx="568728" cy="339224"/>
              </a:xfrm>
              <a:custGeom>
                <a:avLst/>
                <a:gdLst>
                  <a:gd name="T0" fmla="*/ 81 w 592"/>
                  <a:gd name="T1" fmla="*/ 321 h 389"/>
                  <a:gd name="T2" fmla="*/ 216 w 592"/>
                  <a:gd name="T3" fmla="*/ 329 h 389"/>
                  <a:gd name="T4" fmla="*/ 346 w 592"/>
                  <a:gd name="T5" fmla="*/ 334 h 389"/>
                  <a:gd name="T6" fmla="*/ 432 w 592"/>
                  <a:gd name="T7" fmla="*/ 334 h 389"/>
                  <a:gd name="T8" fmla="*/ 441 w 592"/>
                  <a:gd name="T9" fmla="*/ 344 h 389"/>
                  <a:gd name="T10" fmla="*/ 472 w 592"/>
                  <a:gd name="T11" fmla="*/ 359 h 389"/>
                  <a:gd name="T12" fmla="*/ 477 w 592"/>
                  <a:gd name="T13" fmla="*/ 357 h 389"/>
                  <a:gd name="T14" fmla="*/ 483 w 592"/>
                  <a:gd name="T15" fmla="*/ 351 h 389"/>
                  <a:gd name="T16" fmla="*/ 498 w 592"/>
                  <a:gd name="T17" fmla="*/ 353 h 389"/>
                  <a:gd name="T18" fmla="*/ 528 w 592"/>
                  <a:gd name="T19" fmla="*/ 349 h 389"/>
                  <a:gd name="T20" fmla="*/ 539 w 592"/>
                  <a:gd name="T21" fmla="*/ 359 h 389"/>
                  <a:gd name="T22" fmla="*/ 545 w 592"/>
                  <a:gd name="T23" fmla="*/ 359 h 389"/>
                  <a:gd name="T24" fmla="*/ 552 w 592"/>
                  <a:gd name="T25" fmla="*/ 363 h 389"/>
                  <a:gd name="T26" fmla="*/ 554 w 592"/>
                  <a:gd name="T27" fmla="*/ 364 h 389"/>
                  <a:gd name="T28" fmla="*/ 560 w 592"/>
                  <a:gd name="T29" fmla="*/ 364 h 389"/>
                  <a:gd name="T30" fmla="*/ 567 w 592"/>
                  <a:gd name="T31" fmla="*/ 370 h 389"/>
                  <a:gd name="T32" fmla="*/ 575 w 592"/>
                  <a:gd name="T33" fmla="*/ 374 h 389"/>
                  <a:gd name="T34" fmla="*/ 577 w 592"/>
                  <a:gd name="T35" fmla="*/ 381 h 389"/>
                  <a:gd name="T36" fmla="*/ 584 w 592"/>
                  <a:gd name="T37" fmla="*/ 387 h 389"/>
                  <a:gd name="T38" fmla="*/ 590 w 592"/>
                  <a:gd name="T39" fmla="*/ 389 h 389"/>
                  <a:gd name="T40" fmla="*/ 588 w 592"/>
                  <a:gd name="T41" fmla="*/ 374 h 389"/>
                  <a:gd name="T42" fmla="*/ 581 w 592"/>
                  <a:gd name="T43" fmla="*/ 368 h 389"/>
                  <a:gd name="T44" fmla="*/ 579 w 592"/>
                  <a:gd name="T45" fmla="*/ 361 h 389"/>
                  <a:gd name="T46" fmla="*/ 582 w 592"/>
                  <a:gd name="T47" fmla="*/ 355 h 389"/>
                  <a:gd name="T48" fmla="*/ 584 w 592"/>
                  <a:gd name="T49" fmla="*/ 353 h 389"/>
                  <a:gd name="T50" fmla="*/ 588 w 592"/>
                  <a:gd name="T51" fmla="*/ 340 h 389"/>
                  <a:gd name="T52" fmla="*/ 588 w 592"/>
                  <a:gd name="T53" fmla="*/ 332 h 389"/>
                  <a:gd name="T54" fmla="*/ 592 w 592"/>
                  <a:gd name="T55" fmla="*/ 325 h 389"/>
                  <a:gd name="T56" fmla="*/ 592 w 592"/>
                  <a:gd name="T57" fmla="*/ 319 h 389"/>
                  <a:gd name="T58" fmla="*/ 584 w 592"/>
                  <a:gd name="T59" fmla="*/ 312 h 389"/>
                  <a:gd name="T60" fmla="*/ 582 w 592"/>
                  <a:gd name="T61" fmla="*/ 306 h 389"/>
                  <a:gd name="T62" fmla="*/ 586 w 592"/>
                  <a:gd name="T63" fmla="*/ 304 h 389"/>
                  <a:gd name="T64" fmla="*/ 586 w 592"/>
                  <a:gd name="T65" fmla="*/ 297 h 389"/>
                  <a:gd name="T66" fmla="*/ 582 w 592"/>
                  <a:gd name="T67" fmla="*/ 289 h 389"/>
                  <a:gd name="T68" fmla="*/ 581 w 592"/>
                  <a:gd name="T69" fmla="*/ 282 h 389"/>
                  <a:gd name="T70" fmla="*/ 592 w 592"/>
                  <a:gd name="T71" fmla="*/ 282 h 389"/>
                  <a:gd name="T72" fmla="*/ 592 w 592"/>
                  <a:gd name="T73" fmla="*/ 88 h 389"/>
                  <a:gd name="T74" fmla="*/ 586 w 592"/>
                  <a:gd name="T75" fmla="*/ 82 h 389"/>
                  <a:gd name="T76" fmla="*/ 581 w 592"/>
                  <a:gd name="T77" fmla="*/ 79 h 389"/>
                  <a:gd name="T78" fmla="*/ 573 w 592"/>
                  <a:gd name="T79" fmla="*/ 77 h 389"/>
                  <a:gd name="T80" fmla="*/ 566 w 592"/>
                  <a:gd name="T81" fmla="*/ 64 h 389"/>
                  <a:gd name="T82" fmla="*/ 560 w 592"/>
                  <a:gd name="T83" fmla="*/ 56 h 389"/>
                  <a:gd name="T84" fmla="*/ 562 w 592"/>
                  <a:gd name="T85" fmla="*/ 52 h 389"/>
                  <a:gd name="T86" fmla="*/ 569 w 592"/>
                  <a:gd name="T87" fmla="*/ 45 h 389"/>
                  <a:gd name="T88" fmla="*/ 575 w 592"/>
                  <a:gd name="T89" fmla="*/ 41 h 389"/>
                  <a:gd name="T90" fmla="*/ 579 w 592"/>
                  <a:gd name="T91" fmla="*/ 34 h 389"/>
                  <a:gd name="T92" fmla="*/ 582 w 592"/>
                  <a:gd name="T93" fmla="*/ 20 h 389"/>
                  <a:gd name="T94" fmla="*/ 443 w 592"/>
                  <a:gd name="T95" fmla="*/ 19 h 389"/>
                  <a:gd name="T96" fmla="*/ 306 w 592"/>
                  <a:gd name="T97" fmla="*/ 17 h 389"/>
                  <a:gd name="T98" fmla="*/ 158 w 592"/>
                  <a:gd name="T99" fmla="*/ 9 h 389"/>
                  <a:gd name="T100" fmla="*/ 24 w 592"/>
                  <a:gd name="T101" fmla="*/ 0 h 389"/>
                  <a:gd name="T102" fmla="*/ 18 w 592"/>
                  <a:gd name="T103" fmla="*/ 94 h 389"/>
                  <a:gd name="T104" fmla="*/ 15 w 592"/>
                  <a:gd name="T105" fmla="*/ 101 h 389"/>
                  <a:gd name="T106" fmla="*/ 0 w 592"/>
                  <a:gd name="T107" fmla="*/ 316 h 389"/>
                  <a:gd name="T108" fmla="*/ 81 w 592"/>
                  <a:gd name="T109" fmla="*/ 321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92" h="389">
                    <a:moveTo>
                      <a:pt x="81" y="321"/>
                    </a:moveTo>
                    <a:lnTo>
                      <a:pt x="216" y="329"/>
                    </a:lnTo>
                    <a:lnTo>
                      <a:pt x="346" y="334"/>
                    </a:lnTo>
                    <a:lnTo>
                      <a:pt x="432" y="334"/>
                    </a:lnTo>
                    <a:lnTo>
                      <a:pt x="441" y="344"/>
                    </a:lnTo>
                    <a:lnTo>
                      <a:pt x="472" y="359"/>
                    </a:lnTo>
                    <a:lnTo>
                      <a:pt x="477" y="357"/>
                    </a:lnTo>
                    <a:lnTo>
                      <a:pt x="483" y="351"/>
                    </a:lnTo>
                    <a:lnTo>
                      <a:pt x="498" y="353"/>
                    </a:lnTo>
                    <a:lnTo>
                      <a:pt x="528" y="349"/>
                    </a:lnTo>
                    <a:lnTo>
                      <a:pt x="539" y="359"/>
                    </a:lnTo>
                    <a:lnTo>
                      <a:pt x="545" y="359"/>
                    </a:lnTo>
                    <a:lnTo>
                      <a:pt x="552" y="363"/>
                    </a:lnTo>
                    <a:lnTo>
                      <a:pt x="554" y="364"/>
                    </a:lnTo>
                    <a:lnTo>
                      <a:pt x="560" y="364"/>
                    </a:lnTo>
                    <a:lnTo>
                      <a:pt x="567" y="370"/>
                    </a:lnTo>
                    <a:lnTo>
                      <a:pt x="575" y="374"/>
                    </a:lnTo>
                    <a:lnTo>
                      <a:pt x="577" y="381"/>
                    </a:lnTo>
                    <a:lnTo>
                      <a:pt x="584" y="387"/>
                    </a:lnTo>
                    <a:lnTo>
                      <a:pt x="590" y="389"/>
                    </a:lnTo>
                    <a:lnTo>
                      <a:pt x="588" y="374"/>
                    </a:lnTo>
                    <a:lnTo>
                      <a:pt x="581" y="368"/>
                    </a:lnTo>
                    <a:lnTo>
                      <a:pt x="579" y="361"/>
                    </a:lnTo>
                    <a:lnTo>
                      <a:pt x="582" y="355"/>
                    </a:lnTo>
                    <a:lnTo>
                      <a:pt x="584" y="353"/>
                    </a:lnTo>
                    <a:lnTo>
                      <a:pt x="588" y="340"/>
                    </a:lnTo>
                    <a:lnTo>
                      <a:pt x="588" y="332"/>
                    </a:lnTo>
                    <a:lnTo>
                      <a:pt x="592" y="325"/>
                    </a:lnTo>
                    <a:lnTo>
                      <a:pt x="592" y="319"/>
                    </a:lnTo>
                    <a:lnTo>
                      <a:pt x="584" y="312"/>
                    </a:lnTo>
                    <a:lnTo>
                      <a:pt x="582" y="306"/>
                    </a:lnTo>
                    <a:lnTo>
                      <a:pt x="586" y="304"/>
                    </a:lnTo>
                    <a:lnTo>
                      <a:pt x="586" y="297"/>
                    </a:lnTo>
                    <a:lnTo>
                      <a:pt x="582" y="289"/>
                    </a:lnTo>
                    <a:lnTo>
                      <a:pt x="581" y="282"/>
                    </a:lnTo>
                    <a:lnTo>
                      <a:pt x="592" y="282"/>
                    </a:lnTo>
                    <a:lnTo>
                      <a:pt x="592" y="88"/>
                    </a:lnTo>
                    <a:lnTo>
                      <a:pt x="586" y="82"/>
                    </a:lnTo>
                    <a:lnTo>
                      <a:pt x="581" y="79"/>
                    </a:lnTo>
                    <a:lnTo>
                      <a:pt x="573" y="77"/>
                    </a:lnTo>
                    <a:lnTo>
                      <a:pt x="566" y="64"/>
                    </a:lnTo>
                    <a:lnTo>
                      <a:pt x="560" y="56"/>
                    </a:lnTo>
                    <a:lnTo>
                      <a:pt x="562" y="52"/>
                    </a:lnTo>
                    <a:lnTo>
                      <a:pt x="569" y="45"/>
                    </a:lnTo>
                    <a:lnTo>
                      <a:pt x="575" y="41"/>
                    </a:lnTo>
                    <a:lnTo>
                      <a:pt x="579" y="34"/>
                    </a:lnTo>
                    <a:lnTo>
                      <a:pt x="582" y="20"/>
                    </a:lnTo>
                    <a:lnTo>
                      <a:pt x="443" y="19"/>
                    </a:lnTo>
                    <a:lnTo>
                      <a:pt x="306" y="17"/>
                    </a:lnTo>
                    <a:lnTo>
                      <a:pt x="158" y="9"/>
                    </a:lnTo>
                    <a:lnTo>
                      <a:pt x="24" y="0"/>
                    </a:lnTo>
                    <a:lnTo>
                      <a:pt x="18" y="94"/>
                    </a:lnTo>
                    <a:lnTo>
                      <a:pt x="15" y="101"/>
                    </a:lnTo>
                    <a:lnTo>
                      <a:pt x="0" y="316"/>
                    </a:lnTo>
                    <a:lnTo>
                      <a:pt x="81" y="321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75" name="Freeform 31"/>
              <p:cNvSpPr>
                <a:spLocks/>
              </p:cNvSpPr>
              <p:nvPr/>
            </p:nvSpPr>
            <p:spPr bwMode="auto">
              <a:xfrm>
                <a:off x="2630171" y="1575746"/>
                <a:ext cx="536065" cy="300854"/>
              </a:xfrm>
              <a:custGeom>
                <a:avLst/>
                <a:gdLst>
                  <a:gd name="T0" fmla="*/ 0 w 558"/>
                  <a:gd name="T1" fmla="*/ 325 h 345"/>
                  <a:gd name="T2" fmla="*/ 134 w 558"/>
                  <a:gd name="T3" fmla="*/ 334 h 345"/>
                  <a:gd name="T4" fmla="*/ 282 w 558"/>
                  <a:gd name="T5" fmla="*/ 342 h 345"/>
                  <a:gd name="T6" fmla="*/ 419 w 558"/>
                  <a:gd name="T7" fmla="*/ 344 h 345"/>
                  <a:gd name="T8" fmla="*/ 558 w 558"/>
                  <a:gd name="T9" fmla="*/ 345 h 345"/>
                  <a:gd name="T10" fmla="*/ 558 w 558"/>
                  <a:gd name="T11" fmla="*/ 338 h 345"/>
                  <a:gd name="T12" fmla="*/ 558 w 558"/>
                  <a:gd name="T13" fmla="*/ 330 h 345"/>
                  <a:gd name="T14" fmla="*/ 557 w 558"/>
                  <a:gd name="T15" fmla="*/ 317 h 345"/>
                  <a:gd name="T16" fmla="*/ 557 w 558"/>
                  <a:gd name="T17" fmla="*/ 310 h 345"/>
                  <a:gd name="T18" fmla="*/ 555 w 558"/>
                  <a:gd name="T19" fmla="*/ 302 h 345"/>
                  <a:gd name="T20" fmla="*/ 547 w 558"/>
                  <a:gd name="T21" fmla="*/ 291 h 345"/>
                  <a:gd name="T22" fmla="*/ 545 w 558"/>
                  <a:gd name="T23" fmla="*/ 285 h 345"/>
                  <a:gd name="T24" fmla="*/ 545 w 558"/>
                  <a:gd name="T25" fmla="*/ 278 h 345"/>
                  <a:gd name="T26" fmla="*/ 542 w 558"/>
                  <a:gd name="T27" fmla="*/ 272 h 345"/>
                  <a:gd name="T28" fmla="*/ 542 w 558"/>
                  <a:gd name="T29" fmla="*/ 246 h 345"/>
                  <a:gd name="T30" fmla="*/ 543 w 558"/>
                  <a:gd name="T31" fmla="*/ 238 h 345"/>
                  <a:gd name="T32" fmla="*/ 540 w 558"/>
                  <a:gd name="T33" fmla="*/ 231 h 345"/>
                  <a:gd name="T34" fmla="*/ 540 w 558"/>
                  <a:gd name="T35" fmla="*/ 221 h 345"/>
                  <a:gd name="T36" fmla="*/ 538 w 558"/>
                  <a:gd name="T37" fmla="*/ 206 h 345"/>
                  <a:gd name="T38" fmla="*/ 538 w 558"/>
                  <a:gd name="T39" fmla="*/ 193 h 345"/>
                  <a:gd name="T40" fmla="*/ 536 w 558"/>
                  <a:gd name="T41" fmla="*/ 186 h 345"/>
                  <a:gd name="T42" fmla="*/ 536 w 558"/>
                  <a:gd name="T43" fmla="*/ 180 h 345"/>
                  <a:gd name="T44" fmla="*/ 536 w 558"/>
                  <a:gd name="T45" fmla="*/ 172 h 345"/>
                  <a:gd name="T46" fmla="*/ 534 w 558"/>
                  <a:gd name="T47" fmla="*/ 157 h 345"/>
                  <a:gd name="T48" fmla="*/ 525 w 558"/>
                  <a:gd name="T49" fmla="*/ 137 h 345"/>
                  <a:gd name="T50" fmla="*/ 525 w 558"/>
                  <a:gd name="T51" fmla="*/ 133 h 345"/>
                  <a:gd name="T52" fmla="*/ 517 w 558"/>
                  <a:gd name="T53" fmla="*/ 110 h 345"/>
                  <a:gd name="T54" fmla="*/ 517 w 558"/>
                  <a:gd name="T55" fmla="*/ 103 h 345"/>
                  <a:gd name="T56" fmla="*/ 517 w 558"/>
                  <a:gd name="T57" fmla="*/ 90 h 345"/>
                  <a:gd name="T58" fmla="*/ 515 w 558"/>
                  <a:gd name="T59" fmla="*/ 86 h 345"/>
                  <a:gd name="T60" fmla="*/ 517 w 558"/>
                  <a:gd name="T61" fmla="*/ 80 h 345"/>
                  <a:gd name="T62" fmla="*/ 515 w 558"/>
                  <a:gd name="T63" fmla="*/ 67 h 345"/>
                  <a:gd name="T64" fmla="*/ 519 w 558"/>
                  <a:gd name="T65" fmla="*/ 54 h 345"/>
                  <a:gd name="T66" fmla="*/ 517 w 558"/>
                  <a:gd name="T67" fmla="*/ 46 h 345"/>
                  <a:gd name="T68" fmla="*/ 511 w 558"/>
                  <a:gd name="T69" fmla="*/ 28 h 345"/>
                  <a:gd name="T70" fmla="*/ 510 w 558"/>
                  <a:gd name="T71" fmla="*/ 22 h 345"/>
                  <a:gd name="T72" fmla="*/ 510 w 558"/>
                  <a:gd name="T73" fmla="*/ 22 h 345"/>
                  <a:gd name="T74" fmla="*/ 510 w 558"/>
                  <a:gd name="T75" fmla="*/ 18 h 345"/>
                  <a:gd name="T76" fmla="*/ 448 w 558"/>
                  <a:gd name="T77" fmla="*/ 18 h 345"/>
                  <a:gd name="T78" fmla="*/ 303 w 558"/>
                  <a:gd name="T79" fmla="*/ 15 h 345"/>
                  <a:gd name="T80" fmla="*/ 135 w 558"/>
                  <a:gd name="T81" fmla="*/ 7 h 345"/>
                  <a:gd name="T82" fmla="*/ 23 w 558"/>
                  <a:gd name="T83" fmla="*/ 0 h 345"/>
                  <a:gd name="T84" fmla="*/ 23 w 558"/>
                  <a:gd name="T85" fmla="*/ 3 h 345"/>
                  <a:gd name="T86" fmla="*/ 0 w 558"/>
                  <a:gd name="T87" fmla="*/ 325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58" h="345">
                    <a:moveTo>
                      <a:pt x="0" y="325"/>
                    </a:moveTo>
                    <a:lnTo>
                      <a:pt x="134" y="334"/>
                    </a:lnTo>
                    <a:lnTo>
                      <a:pt x="282" y="342"/>
                    </a:lnTo>
                    <a:lnTo>
                      <a:pt x="419" y="344"/>
                    </a:lnTo>
                    <a:lnTo>
                      <a:pt x="558" y="345"/>
                    </a:lnTo>
                    <a:lnTo>
                      <a:pt x="558" y="338"/>
                    </a:lnTo>
                    <a:lnTo>
                      <a:pt x="558" y="330"/>
                    </a:lnTo>
                    <a:lnTo>
                      <a:pt x="557" y="317"/>
                    </a:lnTo>
                    <a:lnTo>
                      <a:pt x="557" y="310"/>
                    </a:lnTo>
                    <a:lnTo>
                      <a:pt x="555" y="302"/>
                    </a:lnTo>
                    <a:lnTo>
                      <a:pt x="547" y="291"/>
                    </a:lnTo>
                    <a:lnTo>
                      <a:pt x="545" y="285"/>
                    </a:lnTo>
                    <a:lnTo>
                      <a:pt x="545" y="278"/>
                    </a:lnTo>
                    <a:lnTo>
                      <a:pt x="542" y="272"/>
                    </a:lnTo>
                    <a:lnTo>
                      <a:pt x="542" y="246"/>
                    </a:lnTo>
                    <a:lnTo>
                      <a:pt x="543" y="238"/>
                    </a:lnTo>
                    <a:lnTo>
                      <a:pt x="540" y="231"/>
                    </a:lnTo>
                    <a:lnTo>
                      <a:pt x="540" y="221"/>
                    </a:lnTo>
                    <a:lnTo>
                      <a:pt x="538" y="206"/>
                    </a:lnTo>
                    <a:lnTo>
                      <a:pt x="538" y="193"/>
                    </a:lnTo>
                    <a:lnTo>
                      <a:pt x="536" y="186"/>
                    </a:lnTo>
                    <a:lnTo>
                      <a:pt x="536" y="180"/>
                    </a:lnTo>
                    <a:lnTo>
                      <a:pt x="536" y="172"/>
                    </a:lnTo>
                    <a:lnTo>
                      <a:pt x="534" y="157"/>
                    </a:lnTo>
                    <a:lnTo>
                      <a:pt x="525" y="137"/>
                    </a:lnTo>
                    <a:lnTo>
                      <a:pt x="525" y="133"/>
                    </a:lnTo>
                    <a:lnTo>
                      <a:pt x="517" y="110"/>
                    </a:lnTo>
                    <a:lnTo>
                      <a:pt x="517" y="103"/>
                    </a:lnTo>
                    <a:lnTo>
                      <a:pt x="517" y="90"/>
                    </a:lnTo>
                    <a:lnTo>
                      <a:pt x="515" y="86"/>
                    </a:lnTo>
                    <a:lnTo>
                      <a:pt x="517" y="80"/>
                    </a:lnTo>
                    <a:lnTo>
                      <a:pt x="515" y="67"/>
                    </a:lnTo>
                    <a:lnTo>
                      <a:pt x="519" y="54"/>
                    </a:lnTo>
                    <a:lnTo>
                      <a:pt x="517" y="46"/>
                    </a:lnTo>
                    <a:lnTo>
                      <a:pt x="511" y="28"/>
                    </a:lnTo>
                    <a:lnTo>
                      <a:pt x="510" y="22"/>
                    </a:lnTo>
                    <a:lnTo>
                      <a:pt x="510" y="22"/>
                    </a:lnTo>
                    <a:lnTo>
                      <a:pt x="510" y="18"/>
                    </a:lnTo>
                    <a:lnTo>
                      <a:pt x="448" y="18"/>
                    </a:lnTo>
                    <a:lnTo>
                      <a:pt x="303" y="15"/>
                    </a:lnTo>
                    <a:lnTo>
                      <a:pt x="135" y="7"/>
                    </a:lnTo>
                    <a:lnTo>
                      <a:pt x="23" y="0"/>
                    </a:lnTo>
                    <a:lnTo>
                      <a:pt x="23" y="3"/>
                    </a:lnTo>
                    <a:lnTo>
                      <a:pt x="0" y="32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76" name="Freeform 32"/>
              <p:cNvSpPr>
                <a:spLocks/>
              </p:cNvSpPr>
              <p:nvPr/>
            </p:nvSpPr>
            <p:spPr bwMode="auto">
              <a:xfrm>
                <a:off x="2642660" y="2705039"/>
                <a:ext cx="708028" cy="327887"/>
              </a:xfrm>
              <a:custGeom>
                <a:avLst/>
                <a:gdLst>
                  <a:gd name="T0" fmla="*/ 716 w 737"/>
                  <a:gd name="T1" fmla="*/ 67 h 376"/>
                  <a:gd name="T2" fmla="*/ 609 w 737"/>
                  <a:gd name="T3" fmla="*/ 15 h 376"/>
                  <a:gd name="T4" fmla="*/ 222 w 737"/>
                  <a:gd name="T5" fmla="*/ 11 h 376"/>
                  <a:gd name="T6" fmla="*/ 2 w 737"/>
                  <a:gd name="T7" fmla="*/ 0 h 376"/>
                  <a:gd name="T8" fmla="*/ 117 w 737"/>
                  <a:gd name="T9" fmla="*/ 60 h 376"/>
                  <a:gd name="T10" fmla="*/ 241 w 737"/>
                  <a:gd name="T11" fmla="*/ 66 h 376"/>
                  <a:gd name="T12" fmla="*/ 256 w 737"/>
                  <a:gd name="T13" fmla="*/ 69 h 376"/>
                  <a:gd name="T14" fmla="*/ 250 w 737"/>
                  <a:gd name="T15" fmla="*/ 274 h 376"/>
                  <a:gd name="T16" fmla="*/ 263 w 737"/>
                  <a:gd name="T17" fmla="*/ 280 h 376"/>
                  <a:gd name="T18" fmla="*/ 282 w 737"/>
                  <a:gd name="T19" fmla="*/ 297 h 376"/>
                  <a:gd name="T20" fmla="*/ 295 w 737"/>
                  <a:gd name="T21" fmla="*/ 297 h 376"/>
                  <a:gd name="T22" fmla="*/ 307 w 737"/>
                  <a:gd name="T23" fmla="*/ 287 h 376"/>
                  <a:gd name="T24" fmla="*/ 314 w 737"/>
                  <a:gd name="T25" fmla="*/ 295 h 376"/>
                  <a:gd name="T26" fmla="*/ 320 w 737"/>
                  <a:gd name="T27" fmla="*/ 308 h 376"/>
                  <a:gd name="T28" fmla="*/ 329 w 737"/>
                  <a:gd name="T29" fmla="*/ 316 h 376"/>
                  <a:gd name="T30" fmla="*/ 339 w 737"/>
                  <a:gd name="T31" fmla="*/ 316 h 376"/>
                  <a:gd name="T32" fmla="*/ 359 w 737"/>
                  <a:gd name="T33" fmla="*/ 325 h 376"/>
                  <a:gd name="T34" fmla="*/ 372 w 737"/>
                  <a:gd name="T35" fmla="*/ 323 h 376"/>
                  <a:gd name="T36" fmla="*/ 382 w 737"/>
                  <a:gd name="T37" fmla="*/ 333 h 376"/>
                  <a:gd name="T38" fmla="*/ 395 w 737"/>
                  <a:gd name="T39" fmla="*/ 325 h 376"/>
                  <a:gd name="T40" fmla="*/ 418 w 737"/>
                  <a:gd name="T41" fmla="*/ 325 h 376"/>
                  <a:gd name="T42" fmla="*/ 421 w 737"/>
                  <a:gd name="T43" fmla="*/ 340 h 376"/>
                  <a:gd name="T44" fmla="*/ 429 w 737"/>
                  <a:gd name="T45" fmla="*/ 346 h 376"/>
                  <a:gd name="T46" fmla="*/ 436 w 737"/>
                  <a:gd name="T47" fmla="*/ 355 h 376"/>
                  <a:gd name="T48" fmla="*/ 453 w 737"/>
                  <a:gd name="T49" fmla="*/ 342 h 376"/>
                  <a:gd name="T50" fmla="*/ 463 w 737"/>
                  <a:gd name="T51" fmla="*/ 351 h 376"/>
                  <a:gd name="T52" fmla="*/ 472 w 737"/>
                  <a:gd name="T53" fmla="*/ 359 h 376"/>
                  <a:gd name="T54" fmla="*/ 491 w 737"/>
                  <a:gd name="T55" fmla="*/ 355 h 376"/>
                  <a:gd name="T56" fmla="*/ 495 w 737"/>
                  <a:gd name="T57" fmla="*/ 361 h 376"/>
                  <a:gd name="T58" fmla="*/ 498 w 737"/>
                  <a:gd name="T59" fmla="*/ 370 h 376"/>
                  <a:gd name="T60" fmla="*/ 506 w 737"/>
                  <a:gd name="T61" fmla="*/ 357 h 376"/>
                  <a:gd name="T62" fmla="*/ 515 w 737"/>
                  <a:gd name="T63" fmla="*/ 348 h 376"/>
                  <a:gd name="T64" fmla="*/ 523 w 737"/>
                  <a:gd name="T65" fmla="*/ 348 h 376"/>
                  <a:gd name="T66" fmla="*/ 536 w 737"/>
                  <a:gd name="T67" fmla="*/ 357 h 376"/>
                  <a:gd name="T68" fmla="*/ 549 w 737"/>
                  <a:gd name="T69" fmla="*/ 353 h 376"/>
                  <a:gd name="T70" fmla="*/ 560 w 737"/>
                  <a:gd name="T71" fmla="*/ 364 h 376"/>
                  <a:gd name="T72" fmla="*/ 574 w 737"/>
                  <a:gd name="T73" fmla="*/ 372 h 376"/>
                  <a:gd name="T74" fmla="*/ 585 w 737"/>
                  <a:gd name="T75" fmla="*/ 366 h 376"/>
                  <a:gd name="T76" fmla="*/ 600 w 737"/>
                  <a:gd name="T77" fmla="*/ 357 h 376"/>
                  <a:gd name="T78" fmla="*/ 613 w 737"/>
                  <a:gd name="T79" fmla="*/ 357 h 376"/>
                  <a:gd name="T80" fmla="*/ 626 w 737"/>
                  <a:gd name="T81" fmla="*/ 351 h 376"/>
                  <a:gd name="T82" fmla="*/ 647 w 737"/>
                  <a:gd name="T83" fmla="*/ 353 h 376"/>
                  <a:gd name="T84" fmla="*/ 658 w 737"/>
                  <a:gd name="T85" fmla="*/ 355 h 376"/>
                  <a:gd name="T86" fmla="*/ 668 w 737"/>
                  <a:gd name="T87" fmla="*/ 346 h 376"/>
                  <a:gd name="T88" fmla="*/ 690 w 737"/>
                  <a:gd name="T89" fmla="*/ 355 h 376"/>
                  <a:gd name="T90" fmla="*/ 711 w 737"/>
                  <a:gd name="T91" fmla="*/ 368 h 376"/>
                  <a:gd name="T92" fmla="*/ 737 w 737"/>
                  <a:gd name="T93" fmla="*/ 376 h 376"/>
                  <a:gd name="T94" fmla="*/ 732 w 737"/>
                  <a:gd name="T95" fmla="*/ 158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37" h="376">
                    <a:moveTo>
                      <a:pt x="732" y="158"/>
                    </a:moveTo>
                    <a:lnTo>
                      <a:pt x="716" y="67"/>
                    </a:lnTo>
                    <a:lnTo>
                      <a:pt x="715" y="13"/>
                    </a:lnTo>
                    <a:lnTo>
                      <a:pt x="609" y="15"/>
                    </a:lnTo>
                    <a:lnTo>
                      <a:pt x="416" y="15"/>
                    </a:lnTo>
                    <a:lnTo>
                      <a:pt x="222" y="11"/>
                    </a:lnTo>
                    <a:lnTo>
                      <a:pt x="87" y="5"/>
                    </a:lnTo>
                    <a:lnTo>
                      <a:pt x="2" y="0"/>
                    </a:lnTo>
                    <a:lnTo>
                      <a:pt x="0" y="54"/>
                    </a:lnTo>
                    <a:lnTo>
                      <a:pt x="117" y="60"/>
                    </a:lnTo>
                    <a:lnTo>
                      <a:pt x="205" y="66"/>
                    </a:lnTo>
                    <a:lnTo>
                      <a:pt x="241" y="66"/>
                    </a:lnTo>
                    <a:lnTo>
                      <a:pt x="248" y="66"/>
                    </a:lnTo>
                    <a:lnTo>
                      <a:pt x="256" y="69"/>
                    </a:lnTo>
                    <a:lnTo>
                      <a:pt x="250" y="263"/>
                    </a:lnTo>
                    <a:lnTo>
                      <a:pt x="250" y="274"/>
                    </a:lnTo>
                    <a:lnTo>
                      <a:pt x="256" y="274"/>
                    </a:lnTo>
                    <a:lnTo>
                      <a:pt x="263" y="280"/>
                    </a:lnTo>
                    <a:lnTo>
                      <a:pt x="275" y="293"/>
                    </a:lnTo>
                    <a:lnTo>
                      <a:pt x="282" y="297"/>
                    </a:lnTo>
                    <a:lnTo>
                      <a:pt x="288" y="293"/>
                    </a:lnTo>
                    <a:lnTo>
                      <a:pt x="295" y="297"/>
                    </a:lnTo>
                    <a:lnTo>
                      <a:pt x="303" y="295"/>
                    </a:lnTo>
                    <a:lnTo>
                      <a:pt x="307" y="287"/>
                    </a:lnTo>
                    <a:lnTo>
                      <a:pt x="309" y="291"/>
                    </a:lnTo>
                    <a:lnTo>
                      <a:pt x="314" y="295"/>
                    </a:lnTo>
                    <a:lnTo>
                      <a:pt x="320" y="302"/>
                    </a:lnTo>
                    <a:lnTo>
                      <a:pt x="320" y="308"/>
                    </a:lnTo>
                    <a:lnTo>
                      <a:pt x="322" y="316"/>
                    </a:lnTo>
                    <a:lnTo>
                      <a:pt x="329" y="316"/>
                    </a:lnTo>
                    <a:lnTo>
                      <a:pt x="331" y="317"/>
                    </a:lnTo>
                    <a:lnTo>
                      <a:pt x="339" y="316"/>
                    </a:lnTo>
                    <a:lnTo>
                      <a:pt x="346" y="319"/>
                    </a:lnTo>
                    <a:lnTo>
                      <a:pt x="359" y="325"/>
                    </a:lnTo>
                    <a:lnTo>
                      <a:pt x="367" y="323"/>
                    </a:lnTo>
                    <a:lnTo>
                      <a:pt x="372" y="323"/>
                    </a:lnTo>
                    <a:lnTo>
                      <a:pt x="376" y="327"/>
                    </a:lnTo>
                    <a:lnTo>
                      <a:pt x="382" y="333"/>
                    </a:lnTo>
                    <a:lnTo>
                      <a:pt x="389" y="331"/>
                    </a:lnTo>
                    <a:lnTo>
                      <a:pt x="395" y="325"/>
                    </a:lnTo>
                    <a:lnTo>
                      <a:pt x="410" y="327"/>
                    </a:lnTo>
                    <a:lnTo>
                      <a:pt x="418" y="325"/>
                    </a:lnTo>
                    <a:lnTo>
                      <a:pt x="416" y="333"/>
                    </a:lnTo>
                    <a:lnTo>
                      <a:pt x="421" y="340"/>
                    </a:lnTo>
                    <a:lnTo>
                      <a:pt x="427" y="340"/>
                    </a:lnTo>
                    <a:lnTo>
                      <a:pt x="429" y="346"/>
                    </a:lnTo>
                    <a:lnTo>
                      <a:pt x="429" y="355"/>
                    </a:lnTo>
                    <a:lnTo>
                      <a:pt x="436" y="355"/>
                    </a:lnTo>
                    <a:lnTo>
                      <a:pt x="442" y="353"/>
                    </a:lnTo>
                    <a:lnTo>
                      <a:pt x="453" y="342"/>
                    </a:lnTo>
                    <a:lnTo>
                      <a:pt x="461" y="346"/>
                    </a:lnTo>
                    <a:lnTo>
                      <a:pt x="463" y="351"/>
                    </a:lnTo>
                    <a:lnTo>
                      <a:pt x="470" y="351"/>
                    </a:lnTo>
                    <a:lnTo>
                      <a:pt x="472" y="359"/>
                    </a:lnTo>
                    <a:lnTo>
                      <a:pt x="480" y="359"/>
                    </a:lnTo>
                    <a:lnTo>
                      <a:pt x="491" y="355"/>
                    </a:lnTo>
                    <a:lnTo>
                      <a:pt x="497" y="355"/>
                    </a:lnTo>
                    <a:lnTo>
                      <a:pt x="495" y="361"/>
                    </a:lnTo>
                    <a:lnTo>
                      <a:pt x="497" y="368"/>
                    </a:lnTo>
                    <a:lnTo>
                      <a:pt x="498" y="370"/>
                    </a:lnTo>
                    <a:lnTo>
                      <a:pt x="504" y="370"/>
                    </a:lnTo>
                    <a:lnTo>
                      <a:pt x="506" y="357"/>
                    </a:lnTo>
                    <a:lnTo>
                      <a:pt x="513" y="351"/>
                    </a:lnTo>
                    <a:lnTo>
                      <a:pt x="515" y="348"/>
                    </a:lnTo>
                    <a:lnTo>
                      <a:pt x="517" y="346"/>
                    </a:lnTo>
                    <a:lnTo>
                      <a:pt x="523" y="348"/>
                    </a:lnTo>
                    <a:lnTo>
                      <a:pt x="529" y="355"/>
                    </a:lnTo>
                    <a:lnTo>
                      <a:pt x="536" y="357"/>
                    </a:lnTo>
                    <a:lnTo>
                      <a:pt x="542" y="351"/>
                    </a:lnTo>
                    <a:lnTo>
                      <a:pt x="549" y="353"/>
                    </a:lnTo>
                    <a:lnTo>
                      <a:pt x="553" y="361"/>
                    </a:lnTo>
                    <a:lnTo>
                      <a:pt x="560" y="364"/>
                    </a:lnTo>
                    <a:lnTo>
                      <a:pt x="568" y="366"/>
                    </a:lnTo>
                    <a:lnTo>
                      <a:pt x="574" y="372"/>
                    </a:lnTo>
                    <a:lnTo>
                      <a:pt x="577" y="366"/>
                    </a:lnTo>
                    <a:lnTo>
                      <a:pt x="585" y="366"/>
                    </a:lnTo>
                    <a:lnTo>
                      <a:pt x="592" y="357"/>
                    </a:lnTo>
                    <a:lnTo>
                      <a:pt x="600" y="357"/>
                    </a:lnTo>
                    <a:lnTo>
                      <a:pt x="607" y="351"/>
                    </a:lnTo>
                    <a:lnTo>
                      <a:pt x="613" y="357"/>
                    </a:lnTo>
                    <a:lnTo>
                      <a:pt x="621" y="357"/>
                    </a:lnTo>
                    <a:lnTo>
                      <a:pt x="626" y="351"/>
                    </a:lnTo>
                    <a:lnTo>
                      <a:pt x="639" y="346"/>
                    </a:lnTo>
                    <a:lnTo>
                      <a:pt x="647" y="353"/>
                    </a:lnTo>
                    <a:lnTo>
                      <a:pt x="653" y="355"/>
                    </a:lnTo>
                    <a:lnTo>
                      <a:pt x="658" y="355"/>
                    </a:lnTo>
                    <a:lnTo>
                      <a:pt x="664" y="351"/>
                    </a:lnTo>
                    <a:lnTo>
                      <a:pt x="668" y="346"/>
                    </a:lnTo>
                    <a:lnTo>
                      <a:pt x="673" y="346"/>
                    </a:lnTo>
                    <a:lnTo>
                      <a:pt x="690" y="355"/>
                    </a:lnTo>
                    <a:lnTo>
                      <a:pt x="703" y="366"/>
                    </a:lnTo>
                    <a:lnTo>
                      <a:pt x="711" y="368"/>
                    </a:lnTo>
                    <a:lnTo>
                      <a:pt x="716" y="372"/>
                    </a:lnTo>
                    <a:lnTo>
                      <a:pt x="737" y="376"/>
                    </a:lnTo>
                    <a:lnTo>
                      <a:pt x="735" y="188"/>
                    </a:lnTo>
                    <a:lnTo>
                      <a:pt x="732" y="15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77" name="Freeform 33"/>
              <p:cNvSpPr>
                <a:spLocks/>
              </p:cNvSpPr>
              <p:nvPr/>
            </p:nvSpPr>
            <p:spPr bwMode="auto">
              <a:xfrm>
                <a:off x="2726240" y="2425986"/>
                <a:ext cx="603313" cy="292134"/>
              </a:xfrm>
              <a:custGeom>
                <a:avLst/>
                <a:gdLst>
                  <a:gd name="T0" fmla="*/ 616 w 628"/>
                  <a:gd name="T1" fmla="*/ 98 h 335"/>
                  <a:gd name="T2" fmla="*/ 609 w 628"/>
                  <a:gd name="T3" fmla="*/ 96 h 335"/>
                  <a:gd name="T4" fmla="*/ 599 w 628"/>
                  <a:gd name="T5" fmla="*/ 83 h 335"/>
                  <a:gd name="T6" fmla="*/ 599 w 628"/>
                  <a:gd name="T7" fmla="*/ 75 h 335"/>
                  <a:gd name="T8" fmla="*/ 592 w 628"/>
                  <a:gd name="T9" fmla="*/ 72 h 335"/>
                  <a:gd name="T10" fmla="*/ 584 w 628"/>
                  <a:gd name="T11" fmla="*/ 62 h 335"/>
                  <a:gd name="T12" fmla="*/ 582 w 628"/>
                  <a:gd name="T13" fmla="*/ 55 h 335"/>
                  <a:gd name="T14" fmla="*/ 590 w 628"/>
                  <a:gd name="T15" fmla="*/ 43 h 335"/>
                  <a:gd name="T16" fmla="*/ 592 w 628"/>
                  <a:gd name="T17" fmla="*/ 38 h 335"/>
                  <a:gd name="T18" fmla="*/ 599 w 628"/>
                  <a:gd name="T19" fmla="*/ 38 h 335"/>
                  <a:gd name="T20" fmla="*/ 601 w 628"/>
                  <a:gd name="T21" fmla="*/ 36 h 335"/>
                  <a:gd name="T22" fmla="*/ 599 w 628"/>
                  <a:gd name="T23" fmla="*/ 28 h 335"/>
                  <a:gd name="T24" fmla="*/ 594 w 628"/>
                  <a:gd name="T25" fmla="*/ 21 h 335"/>
                  <a:gd name="T26" fmla="*/ 590 w 628"/>
                  <a:gd name="T27" fmla="*/ 19 h 335"/>
                  <a:gd name="T28" fmla="*/ 582 w 628"/>
                  <a:gd name="T29" fmla="*/ 25 h 335"/>
                  <a:gd name="T30" fmla="*/ 564 w 628"/>
                  <a:gd name="T31" fmla="*/ 10 h 335"/>
                  <a:gd name="T32" fmla="*/ 426 w 628"/>
                  <a:gd name="T33" fmla="*/ 11 h 335"/>
                  <a:gd name="T34" fmla="*/ 321 w 628"/>
                  <a:gd name="T35" fmla="*/ 10 h 335"/>
                  <a:gd name="T36" fmla="*/ 120 w 628"/>
                  <a:gd name="T37" fmla="*/ 6 h 335"/>
                  <a:gd name="T38" fmla="*/ 15 w 628"/>
                  <a:gd name="T39" fmla="*/ 0 h 335"/>
                  <a:gd name="T40" fmla="*/ 0 w 628"/>
                  <a:gd name="T41" fmla="*/ 325 h 335"/>
                  <a:gd name="T42" fmla="*/ 135 w 628"/>
                  <a:gd name="T43" fmla="*/ 331 h 335"/>
                  <a:gd name="T44" fmla="*/ 329 w 628"/>
                  <a:gd name="T45" fmla="*/ 335 h 335"/>
                  <a:gd name="T46" fmla="*/ 522 w 628"/>
                  <a:gd name="T47" fmla="*/ 335 h 335"/>
                  <a:gd name="T48" fmla="*/ 628 w 628"/>
                  <a:gd name="T49" fmla="*/ 333 h 335"/>
                  <a:gd name="T50" fmla="*/ 624 w 628"/>
                  <a:gd name="T51" fmla="*/ 104 h 335"/>
                  <a:gd name="T52" fmla="*/ 616 w 628"/>
                  <a:gd name="T53" fmla="*/ 98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28" h="335">
                    <a:moveTo>
                      <a:pt x="616" y="98"/>
                    </a:moveTo>
                    <a:lnTo>
                      <a:pt x="609" y="96"/>
                    </a:lnTo>
                    <a:lnTo>
                      <a:pt x="599" y="83"/>
                    </a:lnTo>
                    <a:lnTo>
                      <a:pt x="599" y="75"/>
                    </a:lnTo>
                    <a:lnTo>
                      <a:pt x="592" y="72"/>
                    </a:lnTo>
                    <a:lnTo>
                      <a:pt x="584" y="62"/>
                    </a:lnTo>
                    <a:lnTo>
                      <a:pt x="582" y="55"/>
                    </a:lnTo>
                    <a:lnTo>
                      <a:pt x="590" y="43"/>
                    </a:lnTo>
                    <a:lnTo>
                      <a:pt x="592" y="38"/>
                    </a:lnTo>
                    <a:lnTo>
                      <a:pt x="599" y="38"/>
                    </a:lnTo>
                    <a:lnTo>
                      <a:pt x="601" y="36"/>
                    </a:lnTo>
                    <a:lnTo>
                      <a:pt x="599" y="28"/>
                    </a:lnTo>
                    <a:lnTo>
                      <a:pt x="594" y="21"/>
                    </a:lnTo>
                    <a:lnTo>
                      <a:pt x="590" y="19"/>
                    </a:lnTo>
                    <a:lnTo>
                      <a:pt x="582" y="25"/>
                    </a:lnTo>
                    <a:lnTo>
                      <a:pt x="564" y="10"/>
                    </a:lnTo>
                    <a:lnTo>
                      <a:pt x="426" y="11"/>
                    </a:lnTo>
                    <a:lnTo>
                      <a:pt x="321" y="10"/>
                    </a:lnTo>
                    <a:lnTo>
                      <a:pt x="120" y="6"/>
                    </a:lnTo>
                    <a:lnTo>
                      <a:pt x="15" y="0"/>
                    </a:lnTo>
                    <a:lnTo>
                      <a:pt x="0" y="325"/>
                    </a:lnTo>
                    <a:lnTo>
                      <a:pt x="135" y="331"/>
                    </a:lnTo>
                    <a:lnTo>
                      <a:pt x="329" y="335"/>
                    </a:lnTo>
                    <a:lnTo>
                      <a:pt x="522" y="335"/>
                    </a:lnTo>
                    <a:lnTo>
                      <a:pt x="628" y="333"/>
                    </a:lnTo>
                    <a:lnTo>
                      <a:pt x="624" y="104"/>
                    </a:lnTo>
                    <a:lnTo>
                      <a:pt x="616" y="9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grpSp>
            <p:nvGrpSpPr>
              <p:cNvPr id="78" name="Group 77"/>
              <p:cNvGrpSpPr/>
              <p:nvPr/>
            </p:nvGrpSpPr>
            <p:grpSpPr>
              <a:xfrm>
                <a:off x="2293930" y="2752129"/>
                <a:ext cx="1147064" cy="1013311"/>
                <a:chOff x="2293930" y="2752129"/>
                <a:chExt cx="1147064" cy="1013311"/>
              </a:xfrm>
              <a:grpFill/>
            </p:grpSpPr>
            <p:sp>
              <p:nvSpPr>
                <p:cNvPr id="229" name="Freeform 34"/>
                <p:cNvSpPr>
                  <a:spLocks/>
                </p:cNvSpPr>
                <p:nvPr/>
              </p:nvSpPr>
              <p:spPr bwMode="auto">
                <a:xfrm>
                  <a:off x="3098027" y="3642483"/>
                  <a:ext cx="22096" cy="96797"/>
                </a:xfrm>
                <a:custGeom>
                  <a:avLst/>
                  <a:gdLst>
                    <a:gd name="T0" fmla="*/ 9 w 23"/>
                    <a:gd name="T1" fmla="*/ 62 h 111"/>
                    <a:gd name="T2" fmla="*/ 9 w 23"/>
                    <a:gd name="T3" fmla="*/ 68 h 111"/>
                    <a:gd name="T4" fmla="*/ 13 w 23"/>
                    <a:gd name="T5" fmla="*/ 75 h 111"/>
                    <a:gd name="T6" fmla="*/ 19 w 23"/>
                    <a:gd name="T7" fmla="*/ 90 h 111"/>
                    <a:gd name="T8" fmla="*/ 19 w 23"/>
                    <a:gd name="T9" fmla="*/ 105 h 111"/>
                    <a:gd name="T10" fmla="*/ 23 w 23"/>
                    <a:gd name="T11" fmla="*/ 111 h 111"/>
                    <a:gd name="T12" fmla="*/ 19 w 23"/>
                    <a:gd name="T13" fmla="*/ 90 h 111"/>
                    <a:gd name="T14" fmla="*/ 17 w 23"/>
                    <a:gd name="T15" fmla="*/ 77 h 111"/>
                    <a:gd name="T16" fmla="*/ 4 w 23"/>
                    <a:gd name="T17" fmla="*/ 38 h 111"/>
                    <a:gd name="T18" fmla="*/ 2 w 23"/>
                    <a:gd name="T19" fmla="*/ 13 h 111"/>
                    <a:gd name="T20" fmla="*/ 2 w 23"/>
                    <a:gd name="T21" fmla="*/ 0 h 111"/>
                    <a:gd name="T22" fmla="*/ 0 w 23"/>
                    <a:gd name="T23" fmla="*/ 15 h 111"/>
                    <a:gd name="T24" fmla="*/ 2 w 23"/>
                    <a:gd name="T25" fmla="*/ 23 h 111"/>
                    <a:gd name="T26" fmla="*/ 0 w 23"/>
                    <a:gd name="T27" fmla="*/ 36 h 111"/>
                    <a:gd name="T28" fmla="*/ 6 w 23"/>
                    <a:gd name="T29" fmla="*/ 41 h 111"/>
                    <a:gd name="T30" fmla="*/ 4 w 23"/>
                    <a:gd name="T31" fmla="*/ 49 h 111"/>
                    <a:gd name="T32" fmla="*/ 9 w 23"/>
                    <a:gd name="T33" fmla="*/ 62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3" h="111">
                      <a:moveTo>
                        <a:pt x="9" y="62"/>
                      </a:moveTo>
                      <a:lnTo>
                        <a:pt x="9" y="68"/>
                      </a:lnTo>
                      <a:lnTo>
                        <a:pt x="13" y="75"/>
                      </a:lnTo>
                      <a:lnTo>
                        <a:pt x="19" y="90"/>
                      </a:lnTo>
                      <a:lnTo>
                        <a:pt x="19" y="105"/>
                      </a:lnTo>
                      <a:lnTo>
                        <a:pt x="23" y="111"/>
                      </a:lnTo>
                      <a:lnTo>
                        <a:pt x="19" y="90"/>
                      </a:lnTo>
                      <a:lnTo>
                        <a:pt x="17" y="77"/>
                      </a:lnTo>
                      <a:lnTo>
                        <a:pt x="4" y="38"/>
                      </a:lnTo>
                      <a:lnTo>
                        <a:pt x="2" y="13"/>
                      </a:lnTo>
                      <a:lnTo>
                        <a:pt x="2" y="0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0" y="36"/>
                      </a:lnTo>
                      <a:lnTo>
                        <a:pt x="6" y="41"/>
                      </a:lnTo>
                      <a:lnTo>
                        <a:pt x="4" y="49"/>
                      </a:lnTo>
                      <a:lnTo>
                        <a:pt x="9" y="6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30" name="Freeform 35"/>
                <p:cNvSpPr>
                  <a:spLocks/>
                </p:cNvSpPr>
                <p:nvPr/>
              </p:nvSpPr>
              <p:spPr bwMode="auto">
                <a:xfrm>
                  <a:off x="3098027" y="3642483"/>
                  <a:ext cx="22096" cy="96797"/>
                </a:xfrm>
                <a:custGeom>
                  <a:avLst/>
                  <a:gdLst>
                    <a:gd name="T0" fmla="*/ 9 w 23"/>
                    <a:gd name="T1" fmla="*/ 62 h 111"/>
                    <a:gd name="T2" fmla="*/ 9 w 23"/>
                    <a:gd name="T3" fmla="*/ 68 h 111"/>
                    <a:gd name="T4" fmla="*/ 13 w 23"/>
                    <a:gd name="T5" fmla="*/ 75 h 111"/>
                    <a:gd name="T6" fmla="*/ 19 w 23"/>
                    <a:gd name="T7" fmla="*/ 90 h 111"/>
                    <a:gd name="T8" fmla="*/ 19 w 23"/>
                    <a:gd name="T9" fmla="*/ 105 h 111"/>
                    <a:gd name="T10" fmla="*/ 23 w 23"/>
                    <a:gd name="T11" fmla="*/ 111 h 111"/>
                    <a:gd name="T12" fmla="*/ 19 w 23"/>
                    <a:gd name="T13" fmla="*/ 90 h 111"/>
                    <a:gd name="T14" fmla="*/ 17 w 23"/>
                    <a:gd name="T15" fmla="*/ 77 h 111"/>
                    <a:gd name="T16" fmla="*/ 4 w 23"/>
                    <a:gd name="T17" fmla="*/ 38 h 111"/>
                    <a:gd name="T18" fmla="*/ 2 w 23"/>
                    <a:gd name="T19" fmla="*/ 13 h 111"/>
                    <a:gd name="T20" fmla="*/ 2 w 23"/>
                    <a:gd name="T21" fmla="*/ 0 h 111"/>
                    <a:gd name="T22" fmla="*/ 0 w 23"/>
                    <a:gd name="T23" fmla="*/ 15 h 111"/>
                    <a:gd name="T24" fmla="*/ 2 w 23"/>
                    <a:gd name="T25" fmla="*/ 23 h 111"/>
                    <a:gd name="T26" fmla="*/ 0 w 23"/>
                    <a:gd name="T27" fmla="*/ 36 h 111"/>
                    <a:gd name="T28" fmla="*/ 6 w 23"/>
                    <a:gd name="T29" fmla="*/ 41 h 111"/>
                    <a:gd name="T30" fmla="*/ 4 w 23"/>
                    <a:gd name="T31" fmla="*/ 49 h 111"/>
                    <a:gd name="T32" fmla="*/ 9 w 23"/>
                    <a:gd name="T33" fmla="*/ 62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3" h="111">
                      <a:moveTo>
                        <a:pt x="9" y="62"/>
                      </a:moveTo>
                      <a:lnTo>
                        <a:pt x="9" y="68"/>
                      </a:lnTo>
                      <a:lnTo>
                        <a:pt x="13" y="75"/>
                      </a:lnTo>
                      <a:lnTo>
                        <a:pt x="19" y="90"/>
                      </a:lnTo>
                      <a:lnTo>
                        <a:pt x="19" y="105"/>
                      </a:lnTo>
                      <a:lnTo>
                        <a:pt x="23" y="111"/>
                      </a:lnTo>
                      <a:lnTo>
                        <a:pt x="19" y="90"/>
                      </a:lnTo>
                      <a:lnTo>
                        <a:pt x="17" y="77"/>
                      </a:lnTo>
                      <a:lnTo>
                        <a:pt x="4" y="38"/>
                      </a:lnTo>
                      <a:lnTo>
                        <a:pt x="2" y="13"/>
                      </a:lnTo>
                      <a:lnTo>
                        <a:pt x="2" y="0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0" y="36"/>
                      </a:lnTo>
                      <a:lnTo>
                        <a:pt x="6" y="41"/>
                      </a:lnTo>
                      <a:lnTo>
                        <a:pt x="4" y="49"/>
                      </a:lnTo>
                      <a:lnTo>
                        <a:pt x="9" y="6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31" name="Freeform 36"/>
                <p:cNvSpPr>
                  <a:spLocks/>
                </p:cNvSpPr>
                <p:nvPr/>
              </p:nvSpPr>
              <p:spPr bwMode="auto">
                <a:xfrm>
                  <a:off x="2293930" y="2752129"/>
                  <a:ext cx="1147064" cy="1013311"/>
                </a:xfrm>
                <a:custGeom>
                  <a:avLst/>
                  <a:gdLst>
                    <a:gd name="T0" fmla="*/ 1181 w 1194"/>
                    <a:gd name="T1" fmla="*/ 645 h 1162"/>
                    <a:gd name="T2" fmla="*/ 1194 w 1194"/>
                    <a:gd name="T3" fmla="*/ 598 h 1162"/>
                    <a:gd name="T4" fmla="*/ 1173 w 1194"/>
                    <a:gd name="T5" fmla="*/ 555 h 1162"/>
                    <a:gd name="T6" fmla="*/ 1140 w 1194"/>
                    <a:gd name="T7" fmla="*/ 389 h 1162"/>
                    <a:gd name="T8" fmla="*/ 1079 w 1194"/>
                    <a:gd name="T9" fmla="*/ 318 h 1162"/>
                    <a:gd name="T10" fmla="*/ 1021 w 1194"/>
                    <a:gd name="T11" fmla="*/ 301 h 1162"/>
                    <a:gd name="T12" fmla="*/ 970 w 1194"/>
                    <a:gd name="T13" fmla="*/ 297 h 1162"/>
                    <a:gd name="T14" fmla="*/ 923 w 1194"/>
                    <a:gd name="T15" fmla="*/ 310 h 1162"/>
                    <a:gd name="T16" fmla="*/ 880 w 1194"/>
                    <a:gd name="T17" fmla="*/ 292 h 1162"/>
                    <a:gd name="T18" fmla="*/ 858 w 1194"/>
                    <a:gd name="T19" fmla="*/ 307 h 1162"/>
                    <a:gd name="T20" fmla="*/ 824 w 1194"/>
                    <a:gd name="T21" fmla="*/ 292 h 1162"/>
                    <a:gd name="T22" fmla="*/ 784 w 1194"/>
                    <a:gd name="T23" fmla="*/ 286 h 1162"/>
                    <a:gd name="T24" fmla="*/ 739 w 1194"/>
                    <a:gd name="T25" fmla="*/ 273 h 1162"/>
                    <a:gd name="T26" fmla="*/ 692 w 1194"/>
                    <a:gd name="T27" fmla="*/ 262 h 1162"/>
                    <a:gd name="T28" fmla="*/ 666 w 1194"/>
                    <a:gd name="T29" fmla="*/ 241 h 1162"/>
                    <a:gd name="T30" fmla="*/ 613 w 1194"/>
                    <a:gd name="T31" fmla="*/ 220 h 1162"/>
                    <a:gd name="T32" fmla="*/ 363 w 1194"/>
                    <a:gd name="T33" fmla="*/ 0 h 1162"/>
                    <a:gd name="T34" fmla="*/ 316 w 1194"/>
                    <a:gd name="T35" fmla="*/ 485 h 1162"/>
                    <a:gd name="T36" fmla="*/ 10 w 1194"/>
                    <a:gd name="T37" fmla="*/ 480 h 1162"/>
                    <a:gd name="T38" fmla="*/ 31 w 1194"/>
                    <a:gd name="T39" fmla="*/ 506 h 1162"/>
                    <a:gd name="T40" fmla="*/ 93 w 1194"/>
                    <a:gd name="T41" fmla="*/ 577 h 1162"/>
                    <a:gd name="T42" fmla="*/ 147 w 1194"/>
                    <a:gd name="T43" fmla="*/ 624 h 1162"/>
                    <a:gd name="T44" fmla="*/ 162 w 1194"/>
                    <a:gd name="T45" fmla="*/ 683 h 1162"/>
                    <a:gd name="T46" fmla="*/ 220 w 1194"/>
                    <a:gd name="T47" fmla="*/ 767 h 1162"/>
                    <a:gd name="T48" fmla="*/ 282 w 1194"/>
                    <a:gd name="T49" fmla="*/ 803 h 1162"/>
                    <a:gd name="T50" fmla="*/ 322 w 1194"/>
                    <a:gd name="T51" fmla="*/ 788 h 1162"/>
                    <a:gd name="T52" fmla="*/ 356 w 1194"/>
                    <a:gd name="T53" fmla="*/ 730 h 1162"/>
                    <a:gd name="T54" fmla="*/ 407 w 1194"/>
                    <a:gd name="T55" fmla="*/ 728 h 1162"/>
                    <a:gd name="T56" fmla="*/ 467 w 1194"/>
                    <a:gd name="T57" fmla="*/ 735 h 1162"/>
                    <a:gd name="T58" fmla="*/ 499 w 1194"/>
                    <a:gd name="T59" fmla="*/ 769 h 1162"/>
                    <a:gd name="T60" fmla="*/ 548 w 1194"/>
                    <a:gd name="T61" fmla="*/ 850 h 1162"/>
                    <a:gd name="T62" fmla="*/ 568 w 1194"/>
                    <a:gd name="T63" fmla="*/ 903 h 1162"/>
                    <a:gd name="T64" fmla="*/ 604 w 1194"/>
                    <a:gd name="T65" fmla="*/ 946 h 1162"/>
                    <a:gd name="T66" fmla="*/ 638 w 1194"/>
                    <a:gd name="T67" fmla="*/ 997 h 1162"/>
                    <a:gd name="T68" fmla="*/ 653 w 1194"/>
                    <a:gd name="T69" fmla="*/ 1049 h 1162"/>
                    <a:gd name="T70" fmla="*/ 690 w 1194"/>
                    <a:gd name="T71" fmla="*/ 1102 h 1162"/>
                    <a:gd name="T72" fmla="*/ 730 w 1194"/>
                    <a:gd name="T73" fmla="*/ 1121 h 1162"/>
                    <a:gd name="T74" fmla="*/ 813 w 1194"/>
                    <a:gd name="T75" fmla="*/ 1143 h 1162"/>
                    <a:gd name="T76" fmla="*/ 861 w 1194"/>
                    <a:gd name="T77" fmla="*/ 1149 h 1162"/>
                    <a:gd name="T78" fmla="*/ 846 w 1194"/>
                    <a:gd name="T79" fmla="*/ 1132 h 1162"/>
                    <a:gd name="T80" fmla="*/ 829 w 1194"/>
                    <a:gd name="T81" fmla="*/ 1053 h 1162"/>
                    <a:gd name="T82" fmla="*/ 835 w 1194"/>
                    <a:gd name="T83" fmla="*/ 1010 h 1162"/>
                    <a:gd name="T84" fmla="*/ 814 w 1194"/>
                    <a:gd name="T85" fmla="*/ 1002 h 1162"/>
                    <a:gd name="T86" fmla="*/ 846 w 1194"/>
                    <a:gd name="T87" fmla="*/ 963 h 1162"/>
                    <a:gd name="T88" fmla="*/ 850 w 1194"/>
                    <a:gd name="T89" fmla="*/ 946 h 1162"/>
                    <a:gd name="T90" fmla="*/ 858 w 1194"/>
                    <a:gd name="T91" fmla="*/ 925 h 1162"/>
                    <a:gd name="T92" fmla="*/ 884 w 1194"/>
                    <a:gd name="T93" fmla="*/ 905 h 1162"/>
                    <a:gd name="T94" fmla="*/ 895 w 1194"/>
                    <a:gd name="T95" fmla="*/ 884 h 1162"/>
                    <a:gd name="T96" fmla="*/ 918 w 1194"/>
                    <a:gd name="T97" fmla="*/ 882 h 1162"/>
                    <a:gd name="T98" fmla="*/ 935 w 1194"/>
                    <a:gd name="T99" fmla="*/ 867 h 1162"/>
                    <a:gd name="T100" fmla="*/ 957 w 1194"/>
                    <a:gd name="T101" fmla="*/ 865 h 1162"/>
                    <a:gd name="T102" fmla="*/ 985 w 1194"/>
                    <a:gd name="T103" fmla="*/ 863 h 1162"/>
                    <a:gd name="T104" fmla="*/ 1017 w 1194"/>
                    <a:gd name="T105" fmla="*/ 843 h 1162"/>
                    <a:gd name="T106" fmla="*/ 1072 w 1194"/>
                    <a:gd name="T107" fmla="*/ 790 h 1162"/>
                    <a:gd name="T108" fmla="*/ 1063 w 1194"/>
                    <a:gd name="T109" fmla="*/ 747 h 1162"/>
                    <a:gd name="T110" fmla="*/ 1098 w 1194"/>
                    <a:gd name="T111" fmla="*/ 762 h 1162"/>
                    <a:gd name="T112" fmla="*/ 1093 w 1194"/>
                    <a:gd name="T113" fmla="*/ 777 h 1162"/>
                    <a:gd name="T114" fmla="*/ 1168 w 1194"/>
                    <a:gd name="T115" fmla="*/ 718 h 1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94" h="1162">
                      <a:moveTo>
                        <a:pt x="1181" y="705"/>
                      </a:moveTo>
                      <a:lnTo>
                        <a:pt x="1183" y="698"/>
                      </a:lnTo>
                      <a:lnTo>
                        <a:pt x="1179" y="681"/>
                      </a:lnTo>
                      <a:lnTo>
                        <a:pt x="1175" y="673"/>
                      </a:lnTo>
                      <a:lnTo>
                        <a:pt x="1181" y="666"/>
                      </a:lnTo>
                      <a:lnTo>
                        <a:pt x="1179" y="653"/>
                      </a:lnTo>
                      <a:lnTo>
                        <a:pt x="1181" y="645"/>
                      </a:lnTo>
                      <a:lnTo>
                        <a:pt x="1187" y="638"/>
                      </a:lnTo>
                      <a:lnTo>
                        <a:pt x="1189" y="630"/>
                      </a:lnTo>
                      <a:lnTo>
                        <a:pt x="1192" y="624"/>
                      </a:lnTo>
                      <a:lnTo>
                        <a:pt x="1190" y="617"/>
                      </a:lnTo>
                      <a:lnTo>
                        <a:pt x="1194" y="609"/>
                      </a:lnTo>
                      <a:lnTo>
                        <a:pt x="1190" y="604"/>
                      </a:lnTo>
                      <a:lnTo>
                        <a:pt x="1194" y="598"/>
                      </a:lnTo>
                      <a:lnTo>
                        <a:pt x="1192" y="591"/>
                      </a:lnTo>
                      <a:lnTo>
                        <a:pt x="1192" y="585"/>
                      </a:lnTo>
                      <a:lnTo>
                        <a:pt x="1190" y="583"/>
                      </a:lnTo>
                      <a:lnTo>
                        <a:pt x="1179" y="570"/>
                      </a:lnTo>
                      <a:lnTo>
                        <a:pt x="1179" y="562"/>
                      </a:lnTo>
                      <a:lnTo>
                        <a:pt x="1175" y="557"/>
                      </a:lnTo>
                      <a:lnTo>
                        <a:pt x="1173" y="555"/>
                      </a:lnTo>
                      <a:lnTo>
                        <a:pt x="1170" y="547"/>
                      </a:lnTo>
                      <a:lnTo>
                        <a:pt x="1164" y="540"/>
                      </a:lnTo>
                      <a:lnTo>
                        <a:pt x="1166" y="530"/>
                      </a:lnTo>
                      <a:lnTo>
                        <a:pt x="1160" y="515"/>
                      </a:lnTo>
                      <a:lnTo>
                        <a:pt x="1157" y="510"/>
                      </a:lnTo>
                      <a:lnTo>
                        <a:pt x="1143" y="498"/>
                      </a:lnTo>
                      <a:lnTo>
                        <a:pt x="1140" y="389"/>
                      </a:lnTo>
                      <a:lnTo>
                        <a:pt x="1138" y="331"/>
                      </a:lnTo>
                      <a:lnTo>
                        <a:pt x="1117" y="327"/>
                      </a:lnTo>
                      <a:lnTo>
                        <a:pt x="1110" y="331"/>
                      </a:lnTo>
                      <a:lnTo>
                        <a:pt x="1102" y="327"/>
                      </a:lnTo>
                      <a:lnTo>
                        <a:pt x="1102" y="324"/>
                      </a:lnTo>
                      <a:lnTo>
                        <a:pt x="1100" y="322"/>
                      </a:lnTo>
                      <a:lnTo>
                        <a:pt x="1079" y="318"/>
                      </a:lnTo>
                      <a:lnTo>
                        <a:pt x="1074" y="314"/>
                      </a:lnTo>
                      <a:lnTo>
                        <a:pt x="1066" y="312"/>
                      </a:lnTo>
                      <a:lnTo>
                        <a:pt x="1053" y="301"/>
                      </a:lnTo>
                      <a:lnTo>
                        <a:pt x="1036" y="292"/>
                      </a:lnTo>
                      <a:lnTo>
                        <a:pt x="1031" y="292"/>
                      </a:lnTo>
                      <a:lnTo>
                        <a:pt x="1027" y="297"/>
                      </a:lnTo>
                      <a:lnTo>
                        <a:pt x="1021" y="301"/>
                      </a:lnTo>
                      <a:lnTo>
                        <a:pt x="1016" y="301"/>
                      </a:lnTo>
                      <a:lnTo>
                        <a:pt x="1010" y="299"/>
                      </a:lnTo>
                      <a:lnTo>
                        <a:pt x="1002" y="292"/>
                      </a:lnTo>
                      <a:lnTo>
                        <a:pt x="989" y="297"/>
                      </a:lnTo>
                      <a:lnTo>
                        <a:pt x="984" y="303"/>
                      </a:lnTo>
                      <a:lnTo>
                        <a:pt x="976" y="303"/>
                      </a:lnTo>
                      <a:lnTo>
                        <a:pt x="970" y="297"/>
                      </a:lnTo>
                      <a:lnTo>
                        <a:pt x="963" y="303"/>
                      </a:lnTo>
                      <a:lnTo>
                        <a:pt x="955" y="303"/>
                      </a:lnTo>
                      <a:lnTo>
                        <a:pt x="948" y="312"/>
                      </a:lnTo>
                      <a:lnTo>
                        <a:pt x="940" y="312"/>
                      </a:lnTo>
                      <a:lnTo>
                        <a:pt x="937" y="318"/>
                      </a:lnTo>
                      <a:lnTo>
                        <a:pt x="931" y="312"/>
                      </a:lnTo>
                      <a:lnTo>
                        <a:pt x="923" y="310"/>
                      </a:lnTo>
                      <a:lnTo>
                        <a:pt x="916" y="307"/>
                      </a:lnTo>
                      <a:lnTo>
                        <a:pt x="912" y="299"/>
                      </a:lnTo>
                      <a:lnTo>
                        <a:pt x="905" y="297"/>
                      </a:lnTo>
                      <a:lnTo>
                        <a:pt x="899" y="303"/>
                      </a:lnTo>
                      <a:lnTo>
                        <a:pt x="892" y="301"/>
                      </a:lnTo>
                      <a:lnTo>
                        <a:pt x="886" y="294"/>
                      </a:lnTo>
                      <a:lnTo>
                        <a:pt x="880" y="292"/>
                      </a:lnTo>
                      <a:lnTo>
                        <a:pt x="878" y="294"/>
                      </a:lnTo>
                      <a:lnTo>
                        <a:pt x="876" y="297"/>
                      </a:lnTo>
                      <a:lnTo>
                        <a:pt x="869" y="303"/>
                      </a:lnTo>
                      <a:lnTo>
                        <a:pt x="867" y="316"/>
                      </a:lnTo>
                      <a:lnTo>
                        <a:pt x="861" y="316"/>
                      </a:lnTo>
                      <a:lnTo>
                        <a:pt x="860" y="314"/>
                      </a:lnTo>
                      <a:lnTo>
                        <a:pt x="858" y="307"/>
                      </a:lnTo>
                      <a:lnTo>
                        <a:pt x="860" y="301"/>
                      </a:lnTo>
                      <a:lnTo>
                        <a:pt x="854" y="301"/>
                      </a:lnTo>
                      <a:lnTo>
                        <a:pt x="843" y="305"/>
                      </a:lnTo>
                      <a:lnTo>
                        <a:pt x="835" y="305"/>
                      </a:lnTo>
                      <a:lnTo>
                        <a:pt x="833" y="297"/>
                      </a:lnTo>
                      <a:lnTo>
                        <a:pt x="826" y="297"/>
                      </a:lnTo>
                      <a:lnTo>
                        <a:pt x="824" y="292"/>
                      </a:lnTo>
                      <a:lnTo>
                        <a:pt x="816" y="288"/>
                      </a:lnTo>
                      <a:lnTo>
                        <a:pt x="805" y="299"/>
                      </a:lnTo>
                      <a:lnTo>
                        <a:pt x="799" y="301"/>
                      </a:lnTo>
                      <a:lnTo>
                        <a:pt x="792" y="301"/>
                      </a:lnTo>
                      <a:lnTo>
                        <a:pt x="792" y="292"/>
                      </a:lnTo>
                      <a:lnTo>
                        <a:pt x="790" y="286"/>
                      </a:lnTo>
                      <a:lnTo>
                        <a:pt x="784" y="286"/>
                      </a:lnTo>
                      <a:lnTo>
                        <a:pt x="779" y="279"/>
                      </a:lnTo>
                      <a:lnTo>
                        <a:pt x="781" y="271"/>
                      </a:lnTo>
                      <a:lnTo>
                        <a:pt x="773" y="273"/>
                      </a:lnTo>
                      <a:lnTo>
                        <a:pt x="758" y="271"/>
                      </a:lnTo>
                      <a:lnTo>
                        <a:pt x="752" y="277"/>
                      </a:lnTo>
                      <a:lnTo>
                        <a:pt x="745" y="279"/>
                      </a:lnTo>
                      <a:lnTo>
                        <a:pt x="739" y="273"/>
                      </a:lnTo>
                      <a:lnTo>
                        <a:pt x="735" y="269"/>
                      </a:lnTo>
                      <a:lnTo>
                        <a:pt x="730" y="269"/>
                      </a:lnTo>
                      <a:lnTo>
                        <a:pt x="722" y="271"/>
                      </a:lnTo>
                      <a:lnTo>
                        <a:pt x="709" y="265"/>
                      </a:lnTo>
                      <a:lnTo>
                        <a:pt x="702" y="262"/>
                      </a:lnTo>
                      <a:lnTo>
                        <a:pt x="694" y="263"/>
                      </a:lnTo>
                      <a:lnTo>
                        <a:pt x="692" y="262"/>
                      </a:lnTo>
                      <a:lnTo>
                        <a:pt x="685" y="262"/>
                      </a:lnTo>
                      <a:lnTo>
                        <a:pt x="683" y="254"/>
                      </a:lnTo>
                      <a:lnTo>
                        <a:pt x="683" y="248"/>
                      </a:lnTo>
                      <a:lnTo>
                        <a:pt x="677" y="241"/>
                      </a:lnTo>
                      <a:lnTo>
                        <a:pt x="672" y="237"/>
                      </a:lnTo>
                      <a:lnTo>
                        <a:pt x="670" y="233"/>
                      </a:lnTo>
                      <a:lnTo>
                        <a:pt x="666" y="241"/>
                      </a:lnTo>
                      <a:lnTo>
                        <a:pt x="658" y="243"/>
                      </a:lnTo>
                      <a:lnTo>
                        <a:pt x="651" y="239"/>
                      </a:lnTo>
                      <a:lnTo>
                        <a:pt x="645" y="243"/>
                      </a:lnTo>
                      <a:lnTo>
                        <a:pt x="638" y="239"/>
                      </a:lnTo>
                      <a:lnTo>
                        <a:pt x="626" y="226"/>
                      </a:lnTo>
                      <a:lnTo>
                        <a:pt x="619" y="220"/>
                      </a:lnTo>
                      <a:lnTo>
                        <a:pt x="613" y="220"/>
                      </a:lnTo>
                      <a:lnTo>
                        <a:pt x="613" y="209"/>
                      </a:lnTo>
                      <a:lnTo>
                        <a:pt x="619" y="15"/>
                      </a:lnTo>
                      <a:lnTo>
                        <a:pt x="611" y="12"/>
                      </a:lnTo>
                      <a:lnTo>
                        <a:pt x="604" y="12"/>
                      </a:lnTo>
                      <a:lnTo>
                        <a:pt x="568" y="12"/>
                      </a:lnTo>
                      <a:lnTo>
                        <a:pt x="480" y="6"/>
                      </a:lnTo>
                      <a:lnTo>
                        <a:pt x="363" y="0"/>
                      </a:lnTo>
                      <a:lnTo>
                        <a:pt x="360" y="2"/>
                      </a:lnTo>
                      <a:lnTo>
                        <a:pt x="358" y="8"/>
                      </a:lnTo>
                      <a:lnTo>
                        <a:pt x="343" y="269"/>
                      </a:lnTo>
                      <a:lnTo>
                        <a:pt x="333" y="367"/>
                      </a:lnTo>
                      <a:lnTo>
                        <a:pt x="326" y="478"/>
                      </a:lnTo>
                      <a:lnTo>
                        <a:pt x="320" y="485"/>
                      </a:lnTo>
                      <a:lnTo>
                        <a:pt x="316" y="485"/>
                      </a:lnTo>
                      <a:lnTo>
                        <a:pt x="237" y="480"/>
                      </a:lnTo>
                      <a:lnTo>
                        <a:pt x="158" y="474"/>
                      </a:lnTo>
                      <a:lnTo>
                        <a:pt x="70" y="467"/>
                      </a:lnTo>
                      <a:lnTo>
                        <a:pt x="0" y="459"/>
                      </a:lnTo>
                      <a:lnTo>
                        <a:pt x="0" y="463"/>
                      </a:lnTo>
                      <a:lnTo>
                        <a:pt x="4" y="476"/>
                      </a:lnTo>
                      <a:lnTo>
                        <a:pt x="10" y="480"/>
                      </a:lnTo>
                      <a:lnTo>
                        <a:pt x="10" y="483"/>
                      </a:lnTo>
                      <a:lnTo>
                        <a:pt x="16" y="487"/>
                      </a:lnTo>
                      <a:lnTo>
                        <a:pt x="16" y="487"/>
                      </a:lnTo>
                      <a:lnTo>
                        <a:pt x="19" y="487"/>
                      </a:lnTo>
                      <a:lnTo>
                        <a:pt x="25" y="493"/>
                      </a:lnTo>
                      <a:lnTo>
                        <a:pt x="29" y="500"/>
                      </a:lnTo>
                      <a:lnTo>
                        <a:pt x="31" y="506"/>
                      </a:lnTo>
                      <a:lnTo>
                        <a:pt x="36" y="519"/>
                      </a:lnTo>
                      <a:lnTo>
                        <a:pt x="44" y="525"/>
                      </a:lnTo>
                      <a:lnTo>
                        <a:pt x="57" y="532"/>
                      </a:lnTo>
                      <a:lnTo>
                        <a:pt x="63" y="538"/>
                      </a:lnTo>
                      <a:lnTo>
                        <a:pt x="78" y="557"/>
                      </a:lnTo>
                      <a:lnTo>
                        <a:pt x="91" y="570"/>
                      </a:lnTo>
                      <a:lnTo>
                        <a:pt x="93" y="577"/>
                      </a:lnTo>
                      <a:lnTo>
                        <a:pt x="106" y="591"/>
                      </a:lnTo>
                      <a:lnTo>
                        <a:pt x="113" y="596"/>
                      </a:lnTo>
                      <a:lnTo>
                        <a:pt x="119" y="598"/>
                      </a:lnTo>
                      <a:lnTo>
                        <a:pt x="132" y="611"/>
                      </a:lnTo>
                      <a:lnTo>
                        <a:pt x="140" y="615"/>
                      </a:lnTo>
                      <a:lnTo>
                        <a:pt x="141" y="621"/>
                      </a:lnTo>
                      <a:lnTo>
                        <a:pt x="147" y="624"/>
                      </a:lnTo>
                      <a:lnTo>
                        <a:pt x="149" y="632"/>
                      </a:lnTo>
                      <a:lnTo>
                        <a:pt x="151" y="645"/>
                      </a:lnTo>
                      <a:lnTo>
                        <a:pt x="155" y="649"/>
                      </a:lnTo>
                      <a:lnTo>
                        <a:pt x="160" y="662"/>
                      </a:lnTo>
                      <a:lnTo>
                        <a:pt x="164" y="668"/>
                      </a:lnTo>
                      <a:lnTo>
                        <a:pt x="164" y="675"/>
                      </a:lnTo>
                      <a:lnTo>
                        <a:pt x="162" y="683"/>
                      </a:lnTo>
                      <a:lnTo>
                        <a:pt x="162" y="696"/>
                      </a:lnTo>
                      <a:lnTo>
                        <a:pt x="177" y="730"/>
                      </a:lnTo>
                      <a:lnTo>
                        <a:pt x="187" y="739"/>
                      </a:lnTo>
                      <a:lnTo>
                        <a:pt x="194" y="743"/>
                      </a:lnTo>
                      <a:lnTo>
                        <a:pt x="200" y="747"/>
                      </a:lnTo>
                      <a:lnTo>
                        <a:pt x="205" y="754"/>
                      </a:lnTo>
                      <a:lnTo>
                        <a:pt x="220" y="767"/>
                      </a:lnTo>
                      <a:lnTo>
                        <a:pt x="226" y="771"/>
                      </a:lnTo>
                      <a:lnTo>
                        <a:pt x="241" y="773"/>
                      </a:lnTo>
                      <a:lnTo>
                        <a:pt x="245" y="780"/>
                      </a:lnTo>
                      <a:lnTo>
                        <a:pt x="264" y="790"/>
                      </a:lnTo>
                      <a:lnTo>
                        <a:pt x="269" y="797"/>
                      </a:lnTo>
                      <a:lnTo>
                        <a:pt x="277" y="803"/>
                      </a:lnTo>
                      <a:lnTo>
                        <a:pt x="282" y="803"/>
                      </a:lnTo>
                      <a:lnTo>
                        <a:pt x="282" y="805"/>
                      </a:lnTo>
                      <a:lnTo>
                        <a:pt x="290" y="807"/>
                      </a:lnTo>
                      <a:lnTo>
                        <a:pt x="301" y="807"/>
                      </a:lnTo>
                      <a:lnTo>
                        <a:pt x="303" y="801"/>
                      </a:lnTo>
                      <a:lnTo>
                        <a:pt x="311" y="796"/>
                      </a:lnTo>
                      <a:lnTo>
                        <a:pt x="314" y="790"/>
                      </a:lnTo>
                      <a:lnTo>
                        <a:pt x="322" y="788"/>
                      </a:lnTo>
                      <a:lnTo>
                        <a:pt x="324" y="780"/>
                      </a:lnTo>
                      <a:lnTo>
                        <a:pt x="326" y="773"/>
                      </a:lnTo>
                      <a:lnTo>
                        <a:pt x="329" y="771"/>
                      </a:lnTo>
                      <a:lnTo>
                        <a:pt x="341" y="743"/>
                      </a:lnTo>
                      <a:lnTo>
                        <a:pt x="346" y="733"/>
                      </a:lnTo>
                      <a:lnTo>
                        <a:pt x="350" y="732"/>
                      </a:lnTo>
                      <a:lnTo>
                        <a:pt x="356" y="730"/>
                      </a:lnTo>
                      <a:lnTo>
                        <a:pt x="363" y="726"/>
                      </a:lnTo>
                      <a:lnTo>
                        <a:pt x="371" y="728"/>
                      </a:lnTo>
                      <a:lnTo>
                        <a:pt x="376" y="726"/>
                      </a:lnTo>
                      <a:lnTo>
                        <a:pt x="380" y="718"/>
                      </a:lnTo>
                      <a:lnTo>
                        <a:pt x="388" y="718"/>
                      </a:lnTo>
                      <a:lnTo>
                        <a:pt x="399" y="726"/>
                      </a:lnTo>
                      <a:lnTo>
                        <a:pt x="407" y="728"/>
                      </a:lnTo>
                      <a:lnTo>
                        <a:pt x="414" y="726"/>
                      </a:lnTo>
                      <a:lnTo>
                        <a:pt x="420" y="728"/>
                      </a:lnTo>
                      <a:lnTo>
                        <a:pt x="427" y="728"/>
                      </a:lnTo>
                      <a:lnTo>
                        <a:pt x="446" y="733"/>
                      </a:lnTo>
                      <a:lnTo>
                        <a:pt x="454" y="728"/>
                      </a:lnTo>
                      <a:lnTo>
                        <a:pt x="459" y="732"/>
                      </a:lnTo>
                      <a:lnTo>
                        <a:pt x="467" y="735"/>
                      </a:lnTo>
                      <a:lnTo>
                        <a:pt x="469" y="743"/>
                      </a:lnTo>
                      <a:lnTo>
                        <a:pt x="474" y="749"/>
                      </a:lnTo>
                      <a:lnTo>
                        <a:pt x="476" y="754"/>
                      </a:lnTo>
                      <a:lnTo>
                        <a:pt x="482" y="752"/>
                      </a:lnTo>
                      <a:lnTo>
                        <a:pt x="485" y="760"/>
                      </a:lnTo>
                      <a:lnTo>
                        <a:pt x="491" y="765"/>
                      </a:lnTo>
                      <a:lnTo>
                        <a:pt x="499" y="769"/>
                      </a:lnTo>
                      <a:lnTo>
                        <a:pt x="499" y="775"/>
                      </a:lnTo>
                      <a:lnTo>
                        <a:pt x="519" y="790"/>
                      </a:lnTo>
                      <a:lnTo>
                        <a:pt x="527" y="803"/>
                      </a:lnTo>
                      <a:lnTo>
                        <a:pt x="532" y="811"/>
                      </a:lnTo>
                      <a:lnTo>
                        <a:pt x="536" y="827"/>
                      </a:lnTo>
                      <a:lnTo>
                        <a:pt x="544" y="843"/>
                      </a:lnTo>
                      <a:lnTo>
                        <a:pt x="548" y="850"/>
                      </a:lnTo>
                      <a:lnTo>
                        <a:pt x="548" y="852"/>
                      </a:lnTo>
                      <a:lnTo>
                        <a:pt x="551" y="858"/>
                      </a:lnTo>
                      <a:lnTo>
                        <a:pt x="555" y="865"/>
                      </a:lnTo>
                      <a:lnTo>
                        <a:pt x="561" y="873"/>
                      </a:lnTo>
                      <a:lnTo>
                        <a:pt x="559" y="874"/>
                      </a:lnTo>
                      <a:lnTo>
                        <a:pt x="563" y="888"/>
                      </a:lnTo>
                      <a:lnTo>
                        <a:pt x="568" y="903"/>
                      </a:lnTo>
                      <a:lnTo>
                        <a:pt x="576" y="908"/>
                      </a:lnTo>
                      <a:lnTo>
                        <a:pt x="583" y="910"/>
                      </a:lnTo>
                      <a:lnTo>
                        <a:pt x="589" y="920"/>
                      </a:lnTo>
                      <a:lnTo>
                        <a:pt x="591" y="927"/>
                      </a:lnTo>
                      <a:lnTo>
                        <a:pt x="596" y="931"/>
                      </a:lnTo>
                      <a:lnTo>
                        <a:pt x="602" y="938"/>
                      </a:lnTo>
                      <a:lnTo>
                        <a:pt x="604" y="946"/>
                      </a:lnTo>
                      <a:lnTo>
                        <a:pt x="617" y="965"/>
                      </a:lnTo>
                      <a:lnTo>
                        <a:pt x="628" y="967"/>
                      </a:lnTo>
                      <a:lnTo>
                        <a:pt x="634" y="972"/>
                      </a:lnTo>
                      <a:lnTo>
                        <a:pt x="636" y="976"/>
                      </a:lnTo>
                      <a:lnTo>
                        <a:pt x="636" y="984"/>
                      </a:lnTo>
                      <a:lnTo>
                        <a:pt x="638" y="989"/>
                      </a:lnTo>
                      <a:lnTo>
                        <a:pt x="638" y="997"/>
                      </a:lnTo>
                      <a:lnTo>
                        <a:pt x="634" y="1004"/>
                      </a:lnTo>
                      <a:lnTo>
                        <a:pt x="641" y="1010"/>
                      </a:lnTo>
                      <a:lnTo>
                        <a:pt x="641" y="1015"/>
                      </a:lnTo>
                      <a:lnTo>
                        <a:pt x="640" y="1023"/>
                      </a:lnTo>
                      <a:lnTo>
                        <a:pt x="641" y="1030"/>
                      </a:lnTo>
                      <a:lnTo>
                        <a:pt x="647" y="1036"/>
                      </a:lnTo>
                      <a:lnTo>
                        <a:pt x="653" y="1049"/>
                      </a:lnTo>
                      <a:lnTo>
                        <a:pt x="658" y="1057"/>
                      </a:lnTo>
                      <a:lnTo>
                        <a:pt x="664" y="1072"/>
                      </a:lnTo>
                      <a:lnTo>
                        <a:pt x="666" y="1085"/>
                      </a:lnTo>
                      <a:lnTo>
                        <a:pt x="673" y="1093"/>
                      </a:lnTo>
                      <a:lnTo>
                        <a:pt x="672" y="1100"/>
                      </a:lnTo>
                      <a:lnTo>
                        <a:pt x="675" y="1102"/>
                      </a:lnTo>
                      <a:lnTo>
                        <a:pt x="690" y="1102"/>
                      </a:lnTo>
                      <a:lnTo>
                        <a:pt x="696" y="1106"/>
                      </a:lnTo>
                      <a:lnTo>
                        <a:pt x="700" y="1106"/>
                      </a:lnTo>
                      <a:lnTo>
                        <a:pt x="707" y="1109"/>
                      </a:lnTo>
                      <a:lnTo>
                        <a:pt x="711" y="1117"/>
                      </a:lnTo>
                      <a:lnTo>
                        <a:pt x="717" y="1119"/>
                      </a:lnTo>
                      <a:lnTo>
                        <a:pt x="722" y="1117"/>
                      </a:lnTo>
                      <a:lnTo>
                        <a:pt x="730" y="1121"/>
                      </a:lnTo>
                      <a:lnTo>
                        <a:pt x="737" y="1123"/>
                      </a:lnTo>
                      <a:lnTo>
                        <a:pt x="751" y="1134"/>
                      </a:lnTo>
                      <a:lnTo>
                        <a:pt x="756" y="1138"/>
                      </a:lnTo>
                      <a:lnTo>
                        <a:pt x="784" y="1140"/>
                      </a:lnTo>
                      <a:lnTo>
                        <a:pt x="799" y="1140"/>
                      </a:lnTo>
                      <a:lnTo>
                        <a:pt x="807" y="1141"/>
                      </a:lnTo>
                      <a:lnTo>
                        <a:pt x="813" y="1143"/>
                      </a:lnTo>
                      <a:lnTo>
                        <a:pt x="826" y="1156"/>
                      </a:lnTo>
                      <a:lnTo>
                        <a:pt x="828" y="1156"/>
                      </a:lnTo>
                      <a:lnTo>
                        <a:pt x="835" y="1162"/>
                      </a:lnTo>
                      <a:lnTo>
                        <a:pt x="843" y="1162"/>
                      </a:lnTo>
                      <a:lnTo>
                        <a:pt x="843" y="1155"/>
                      </a:lnTo>
                      <a:lnTo>
                        <a:pt x="860" y="1151"/>
                      </a:lnTo>
                      <a:lnTo>
                        <a:pt x="861" y="1149"/>
                      </a:lnTo>
                      <a:lnTo>
                        <a:pt x="861" y="1141"/>
                      </a:lnTo>
                      <a:lnTo>
                        <a:pt x="854" y="1149"/>
                      </a:lnTo>
                      <a:lnTo>
                        <a:pt x="856" y="1141"/>
                      </a:lnTo>
                      <a:lnTo>
                        <a:pt x="850" y="1149"/>
                      </a:lnTo>
                      <a:lnTo>
                        <a:pt x="845" y="1140"/>
                      </a:lnTo>
                      <a:lnTo>
                        <a:pt x="852" y="1140"/>
                      </a:lnTo>
                      <a:lnTo>
                        <a:pt x="846" y="1132"/>
                      </a:lnTo>
                      <a:lnTo>
                        <a:pt x="845" y="1119"/>
                      </a:lnTo>
                      <a:lnTo>
                        <a:pt x="833" y="1094"/>
                      </a:lnTo>
                      <a:lnTo>
                        <a:pt x="835" y="1089"/>
                      </a:lnTo>
                      <a:lnTo>
                        <a:pt x="829" y="1064"/>
                      </a:lnTo>
                      <a:lnTo>
                        <a:pt x="822" y="1057"/>
                      </a:lnTo>
                      <a:lnTo>
                        <a:pt x="822" y="1051"/>
                      </a:lnTo>
                      <a:lnTo>
                        <a:pt x="829" y="1053"/>
                      </a:lnTo>
                      <a:lnTo>
                        <a:pt x="822" y="1046"/>
                      </a:lnTo>
                      <a:lnTo>
                        <a:pt x="822" y="1038"/>
                      </a:lnTo>
                      <a:lnTo>
                        <a:pt x="829" y="1038"/>
                      </a:lnTo>
                      <a:lnTo>
                        <a:pt x="829" y="1030"/>
                      </a:lnTo>
                      <a:lnTo>
                        <a:pt x="833" y="1025"/>
                      </a:lnTo>
                      <a:lnTo>
                        <a:pt x="833" y="1017"/>
                      </a:lnTo>
                      <a:lnTo>
                        <a:pt x="835" y="1010"/>
                      </a:lnTo>
                      <a:lnTo>
                        <a:pt x="822" y="1014"/>
                      </a:lnTo>
                      <a:lnTo>
                        <a:pt x="809" y="1010"/>
                      </a:lnTo>
                      <a:lnTo>
                        <a:pt x="809" y="1002"/>
                      </a:lnTo>
                      <a:lnTo>
                        <a:pt x="805" y="999"/>
                      </a:lnTo>
                      <a:lnTo>
                        <a:pt x="801" y="991"/>
                      </a:lnTo>
                      <a:lnTo>
                        <a:pt x="809" y="997"/>
                      </a:lnTo>
                      <a:lnTo>
                        <a:pt x="814" y="1002"/>
                      </a:lnTo>
                      <a:lnTo>
                        <a:pt x="820" y="1002"/>
                      </a:lnTo>
                      <a:lnTo>
                        <a:pt x="826" y="1000"/>
                      </a:lnTo>
                      <a:lnTo>
                        <a:pt x="831" y="1002"/>
                      </a:lnTo>
                      <a:lnTo>
                        <a:pt x="826" y="1008"/>
                      </a:lnTo>
                      <a:lnTo>
                        <a:pt x="835" y="1004"/>
                      </a:lnTo>
                      <a:lnTo>
                        <a:pt x="848" y="970"/>
                      </a:lnTo>
                      <a:lnTo>
                        <a:pt x="846" y="963"/>
                      </a:lnTo>
                      <a:lnTo>
                        <a:pt x="845" y="961"/>
                      </a:lnTo>
                      <a:lnTo>
                        <a:pt x="839" y="955"/>
                      </a:lnTo>
                      <a:lnTo>
                        <a:pt x="839" y="950"/>
                      </a:lnTo>
                      <a:lnTo>
                        <a:pt x="831" y="952"/>
                      </a:lnTo>
                      <a:lnTo>
                        <a:pt x="828" y="950"/>
                      </a:lnTo>
                      <a:lnTo>
                        <a:pt x="835" y="946"/>
                      </a:lnTo>
                      <a:lnTo>
                        <a:pt x="850" y="946"/>
                      </a:lnTo>
                      <a:lnTo>
                        <a:pt x="856" y="952"/>
                      </a:lnTo>
                      <a:lnTo>
                        <a:pt x="869" y="933"/>
                      </a:lnTo>
                      <a:lnTo>
                        <a:pt x="873" y="927"/>
                      </a:lnTo>
                      <a:lnTo>
                        <a:pt x="873" y="920"/>
                      </a:lnTo>
                      <a:lnTo>
                        <a:pt x="867" y="925"/>
                      </a:lnTo>
                      <a:lnTo>
                        <a:pt x="863" y="931"/>
                      </a:lnTo>
                      <a:lnTo>
                        <a:pt x="858" y="925"/>
                      </a:lnTo>
                      <a:lnTo>
                        <a:pt x="861" y="920"/>
                      </a:lnTo>
                      <a:lnTo>
                        <a:pt x="860" y="916"/>
                      </a:lnTo>
                      <a:lnTo>
                        <a:pt x="867" y="916"/>
                      </a:lnTo>
                      <a:lnTo>
                        <a:pt x="873" y="912"/>
                      </a:lnTo>
                      <a:lnTo>
                        <a:pt x="875" y="918"/>
                      </a:lnTo>
                      <a:lnTo>
                        <a:pt x="882" y="912"/>
                      </a:lnTo>
                      <a:lnTo>
                        <a:pt x="884" y="905"/>
                      </a:lnTo>
                      <a:lnTo>
                        <a:pt x="884" y="912"/>
                      </a:lnTo>
                      <a:lnTo>
                        <a:pt x="882" y="918"/>
                      </a:lnTo>
                      <a:lnTo>
                        <a:pt x="888" y="916"/>
                      </a:lnTo>
                      <a:lnTo>
                        <a:pt x="895" y="906"/>
                      </a:lnTo>
                      <a:lnTo>
                        <a:pt x="895" y="899"/>
                      </a:lnTo>
                      <a:lnTo>
                        <a:pt x="893" y="891"/>
                      </a:lnTo>
                      <a:lnTo>
                        <a:pt x="895" y="884"/>
                      </a:lnTo>
                      <a:lnTo>
                        <a:pt x="895" y="882"/>
                      </a:lnTo>
                      <a:lnTo>
                        <a:pt x="905" y="895"/>
                      </a:lnTo>
                      <a:lnTo>
                        <a:pt x="910" y="897"/>
                      </a:lnTo>
                      <a:lnTo>
                        <a:pt x="931" y="886"/>
                      </a:lnTo>
                      <a:lnTo>
                        <a:pt x="933" y="884"/>
                      </a:lnTo>
                      <a:lnTo>
                        <a:pt x="925" y="880"/>
                      </a:lnTo>
                      <a:lnTo>
                        <a:pt x="918" y="882"/>
                      </a:lnTo>
                      <a:lnTo>
                        <a:pt x="923" y="874"/>
                      </a:lnTo>
                      <a:lnTo>
                        <a:pt x="916" y="871"/>
                      </a:lnTo>
                      <a:lnTo>
                        <a:pt x="908" y="858"/>
                      </a:lnTo>
                      <a:lnTo>
                        <a:pt x="916" y="856"/>
                      </a:lnTo>
                      <a:lnTo>
                        <a:pt x="918" y="861"/>
                      </a:lnTo>
                      <a:lnTo>
                        <a:pt x="927" y="869"/>
                      </a:lnTo>
                      <a:lnTo>
                        <a:pt x="935" y="867"/>
                      </a:lnTo>
                      <a:lnTo>
                        <a:pt x="929" y="854"/>
                      </a:lnTo>
                      <a:lnTo>
                        <a:pt x="929" y="852"/>
                      </a:lnTo>
                      <a:lnTo>
                        <a:pt x="935" y="859"/>
                      </a:lnTo>
                      <a:lnTo>
                        <a:pt x="940" y="863"/>
                      </a:lnTo>
                      <a:lnTo>
                        <a:pt x="948" y="859"/>
                      </a:lnTo>
                      <a:lnTo>
                        <a:pt x="950" y="865"/>
                      </a:lnTo>
                      <a:lnTo>
                        <a:pt x="957" y="865"/>
                      </a:lnTo>
                      <a:lnTo>
                        <a:pt x="954" y="869"/>
                      </a:lnTo>
                      <a:lnTo>
                        <a:pt x="967" y="863"/>
                      </a:lnTo>
                      <a:lnTo>
                        <a:pt x="965" y="871"/>
                      </a:lnTo>
                      <a:lnTo>
                        <a:pt x="952" y="878"/>
                      </a:lnTo>
                      <a:lnTo>
                        <a:pt x="950" y="880"/>
                      </a:lnTo>
                      <a:lnTo>
                        <a:pt x="970" y="869"/>
                      </a:lnTo>
                      <a:lnTo>
                        <a:pt x="985" y="863"/>
                      </a:lnTo>
                      <a:lnTo>
                        <a:pt x="993" y="858"/>
                      </a:lnTo>
                      <a:lnTo>
                        <a:pt x="985" y="859"/>
                      </a:lnTo>
                      <a:lnTo>
                        <a:pt x="978" y="863"/>
                      </a:lnTo>
                      <a:lnTo>
                        <a:pt x="978" y="858"/>
                      </a:lnTo>
                      <a:lnTo>
                        <a:pt x="991" y="852"/>
                      </a:lnTo>
                      <a:lnTo>
                        <a:pt x="1004" y="852"/>
                      </a:lnTo>
                      <a:lnTo>
                        <a:pt x="1017" y="843"/>
                      </a:lnTo>
                      <a:lnTo>
                        <a:pt x="1029" y="837"/>
                      </a:lnTo>
                      <a:lnTo>
                        <a:pt x="1034" y="833"/>
                      </a:lnTo>
                      <a:lnTo>
                        <a:pt x="1048" y="820"/>
                      </a:lnTo>
                      <a:lnTo>
                        <a:pt x="1049" y="807"/>
                      </a:lnTo>
                      <a:lnTo>
                        <a:pt x="1061" y="799"/>
                      </a:lnTo>
                      <a:lnTo>
                        <a:pt x="1064" y="794"/>
                      </a:lnTo>
                      <a:lnTo>
                        <a:pt x="1072" y="790"/>
                      </a:lnTo>
                      <a:lnTo>
                        <a:pt x="1076" y="780"/>
                      </a:lnTo>
                      <a:lnTo>
                        <a:pt x="1068" y="779"/>
                      </a:lnTo>
                      <a:lnTo>
                        <a:pt x="1068" y="769"/>
                      </a:lnTo>
                      <a:lnTo>
                        <a:pt x="1061" y="764"/>
                      </a:lnTo>
                      <a:lnTo>
                        <a:pt x="1063" y="756"/>
                      </a:lnTo>
                      <a:lnTo>
                        <a:pt x="1059" y="749"/>
                      </a:lnTo>
                      <a:lnTo>
                        <a:pt x="1063" y="747"/>
                      </a:lnTo>
                      <a:lnTo>
                        <a:pt x="1072" y="752"/>
                      </a:lnTo>
                      <a:lnTo>
                        <a:pt x="1076" y="745"/>
                      </a:lnTo>
                      <a:lnTo>
                        <a:pt x="1081" y="741"/>
                      </a:lnTo>
                      <a:lnTo>
                        <a:pt x="1089" y="741"/>
                      </a:lnTo>
                      <a:lnTo>
                        <a:pt x="1089" y="752"/>
                      </a:lnTo>
                      <a:lnTo>
                        <a:pt x="1083" y="767"/>
                      </a:lnTo>
                      <a:lnTo>
                        <a:pt x="1098" y="762"/>
                      </a:lnTo>
                      <a:lnTo>
                        <a:pt x="1111" y="762"/>
                      </a:lnTo>
                      <a:lnTo>
                        <a:pt x="1110" y="765"/>
                      </a:lnTo>
                      <a:lnTo>
                        <a:pt x="1102" y="765"/>
                      </a:lnTo>
                      <a:lnTo>
                        <a:pt x="1087" y="777"/>
                      </a:lnTo>
                      <a:lnTo>
                        <a:pt x="1083" y="784"/>
                      </a:lnTo>
                      <a:lnTo>
                        <a:pt x="1085" y="784"/>
                      </a:lnTo>
                      <a:lnTo>
                        <a:pt x="1093" y="777"/>
                      </a:lnTo>
                      <a:lnTo>
                        <a:pt x="1100" y="773"/>
                      </a:lnTo>
                      <a:lnTo>
                        <a:pt x="1106" y="769"/>
                      </a:lnTo>
                      <a:lnTo>
                        <a:pt x="1126" y="760"/>
                      </a:lnTo>
                      <a:lnTo>
                        <a:pt x="1149" y="749"/>
                      </a:lnTo>
                      <a:lnTo>
                        <a:pt x="1170" y="747"/>
                      </a:lnTo>
                      <a:lnTo>
                        <a:pt x="1158" y="733"/>
                      </a:lnTo>
                      <a:lnTo>
                        <a:pt x="1168" y="718"/>
                      </a:lnTo>
                      <a:lnTo>
                        <a:pt x="1173" y="713"/>
                      </a:lnTo>
                      <a:lnTo>
                        <a:pt x="1173" y="713"/>
                      </a:lnTo>
                      <a:lnTo>
                        <a:pt x="1181" y="705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32" name="Freeform 37"/>
                <p:cNvSpPr>
                  <a:spLocks/>
                </p:cNvSpPr>
                <p:nvPr/>
              </p:nvSpPr>
              <p:spPr bwMode="auto">
                <a:xfrm>
                  <a:off x="3099948" y="3582312"/>
                  <a:ext cx="24978" cy="54939"/>
                </a:xfrm>
                <a:custGeom>
                  <a:avLst/>
                  <a:gdLst>
                    <a:gd name="T0" fmla="*/ 26 w 26"/>
                    <a:gd name="T1" fmla="*/ 0 h 63"/>
                    <a:gd name="T2" fmla="*/ 19 w 26"/>
                    <a:gd name="T3" fmla="*/ 15 h 63"/>
                    <a:gd name="T4" fmla="*/ 15 w 26"/>
                    <a:gd name="T5" fmla="*/ 20 h 63"/>
                    <a:gd name="T6" fmla="*/ 6 w 26"/>
                    <a:gd name="T7" fmla="*/ 37 h 63"/>
                    <a:gd name="T8" fmla="*/ 0 w 26"/>
                    <a:gd name="T9" fmla="*/ 50 h 63"/>
                    <a:gd name="T10" fmla="*/ 0 w 26"/>
                    <a:gd name="T11" fmla="*/ 63 h 63"/>
                    <a:gd name="T12" fmla="*/ 7 w 26"/>
                    <a:gd name="T13" fmla="*/ 43 h 63"/>
                    <a:gd name="T14" fmla="*/ 13 w 26"/>
                    <a:gd name="T15" fmla="*/ 30 h 63"/>
                    <a:gd name="T16" fmla="*/ 26 w 26"/>
                    <a:gd name="T17" fmla="*/ 7 h 63"/>
                    <a:gd name="T18" fmla="*/ 26 w 26"/>
                    <a:gd name="T19" fmla="*/ 0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6" h="63">
                      <a:moveTo>
                        <a:pt x="26" y="0"/>
                      </a:moveTo>
                      <a:lnTo>
                        <a:pt x="19" y="15"/>
                      </a:lnTo>
                      <a:lnTo>
                        <a:pt x="15" y="20"/>
                      </a:lnTo>
                      <a:lnTo>
                        <a:pt x="6" y="37"/>
                      </a:lnTo>
                      <a:lnTo>
                        <a:pt x="0" y="50"/>
                      </a:lnTo>
                      <a:lnTo>
                        <a:pt x="0" y="63"/>
                      </a:lnTo>
                      <a:lnTo>
                        <a:pt x="7" y="43"/>
                      </a:lnTo>
                      <a:lnTo>
                        <a:pt x="13" y="30"/>
                      </a:lnTo>
                      <a:lnTo>
                        <a:pt x="26" y="7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33" name="Freeform 38"/>
                <p:cNvSpPr>
                  <a:spLocks/>
                </p:cNvSpPr>
                <p:nvPr/>
              </p:nvSpPr>
              <p:spPr bwMode="auto">
                <a:xfrm>
                  <a:off x="3099948" y="3582312"/>
                  <a:ext cx="24978" cy="54939"/>
                </a:xfrm>
                <a:custGeom>
                  <a:avLst/>
                  <a:gdLst>
                    <a:gd name="T0" fmla="*/ 26 w 26"/>
                    <a:gd name="T1" fmla="*/ 0 h 63"/>
                    <a:gd name="T2" fmla="*/ 19 w 26"/>
                    <a:gd name="T3" fmla="*/ 15 h 63"/>
                    <a:gd name="T4" fmla="*/ 15 w 26"/>
                    <a:gd name="T5" fmla="*/ 20 h 63"/>
                    <a:gd name="T6" fmla="*/ 6 w 26"/>
                    <a:gd name="T7" fmla="*/ 37 h 63"/>
                    <a:gd name="T8" fmla="*/ 0 w 26"/>
                    <a:gd name="T9" fmla="*/ 50 h 63"/>
                    <a:gd name="T10" fmla="*/ 0 w 26"/>
                    <a:gd name="T11" fmla="*/ 63 h 63"/>
                    <a:gd name="T12" fmla="*/ 7 w 26"/>
                    <a:gd name="T13" fmla="*/ 43 h 63"/>
                    <a:gd name="T14" fmla="*/ 13 w 26"/>
                    <a:gd name="T15" fmla="*/ 30 h 63"/>
                    <a:gd name="T16" fmla="*/ 26 w 26"/>
                    <a:gd name="T17" fmla="*/ 7 h 63"/>
                    <a:gd name="T18" fmla="*/ 26 w 26"/>
                    <a:gd name="T19" fmla="*/ 0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6" h="63">
                      <a:moveTo>
                        <a:pt x="26" y="0"/>
                      </a:moveTo>
                      <a:lnTo>
                        <a:pt x="19" y="15"/>
                      </a:lnTo>
                      <a:lnTo>
                        <a:pt x="15" y="20"/>
                      </a:lnTo>
                      <a:lnTo>
                        <a:pt x="6" y="37"/>
                      </a:lnTo>
                      <a:lnTo>
                        <a:pt x="0" y="50"/>
                      </a:lnTo>
                      <a:lnTo>
                        <a:pt x="0" y="63"/>
                      </a:lnTo>
                      <a:lnTo>
                        <a:pt x="7" y="43"/>
                      </a:lnTo>
                      <a:lnTo>
                        <a:pt x="13" y="30"/>
                      </a:lnTo>
                      <a:lnTo>
                        <a:pt x="26" y="7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34" name="Freeform 39"/>
                <p:cNvSpPr>
                  <a:spLocks/>
                </p:cNvSpPr>
                <p:nvPr/>
              </p:nvSpPr>
              <p:spPr bwMode="auto">
                <a:xfrm>
                  <a:off x="3309379" y="3437553"/>
                  <a:ext cx="24978" cy="21801"/>
                </a:xfrm>
                <a:custGeom>
                  <a:avLst/>
                  <a:gdLst>
                    <a:gd name="T0" fmla="*/ 26 w 26"/>
                    <a:gd name="T1" fmla="*/ 0 h 25"/>
                    <a:gd name="T2" fmla="*/ 19 w 26"/>
                    <a:gd name="T3" fmla="*/ 6 h 25"/>
                    <a:gd name="T4" fmla="*/ 9 w 26"/>
                    <a:gd name="T5" fmla="*/ 15 h 25"/>
                    <a:gd name="T6" fmla="*/ 4 w 26"/>
                    <a:gd name="T7" fmla="*/ 19 h 25"/>
                    <a:gd name="T8" fmla="*/ 0 w 26"/>
                    <a:gd name="T9" fmla="*/ 25 h 25"/>
                    <a:gd name="T10" fmla="*/ 21 w 26"/>
                    <a:gd name="T11" fmla="*/ 8 h 25"/>
                    <a:gd name="T12" fmla="*/ 26 w 26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6" h="25">
                      <a:moveTo>
                        <a:pt x="26" y="0"/>
                      </a:moveTo>
                      <a:lnTo>
                        <a:pt x="19" y="6"/>
                      </a:lnTo>
                      <a:lnTo>
                        <a:pt x="9" y="15"/>
                      </a:lnTo>
                      <a:lnTo>
                        <a:pt x="4" y="19"/>
                      </a:lnTo>
                      <a:lnTo>
                        <a:pt x="0" y="25"/>
                      </a:lnTo>
                      <a:lnTo>
                        <a:pt x="21" y="8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35" name="Freeform 40"/>
                <p:cNvSpPr>
                  <a:spLocks/>
                </p:cNvSpPr>
                <p:nvPr/>
              </p:nvSpPr>
              <p:spPr bwMode="auto">
                <a:xfrm>
                  <a:off x="3309379" y="3437553"/>
                  <a:ext cx="24978" cy="21801"/>
                </a:xfrm>
                <a:custGeom>
                  <a:avLst/>
                  <a:gdLst>
                    <a:gd name="T0" fmla="*/ 26 w 26"/>
                    <a:gd name="T1" fmla="*/ 0 h 25"/>
                    <a:gd name="T2" fmla="*/ 19 w 26"/>
                    <a:gd name="T3" fmla="*/ 6 h 25"/>
                    <a:gd name="T4" fmla="*/ 9 w 26"/>
                    <a:gd name="T5" fmla="*/ 15 h 25"/>
                    <a:gd name="T6" fmla="*/ 4 w 26"/>
                    <a:gd name="T7" fmla="*/ 19 h 25"/>
                    <a:gd name="T8" fmla="*/ 0 w 26"/>
                    <a:gd name="T9" fmla="*/ 25 h 25"/>
                    <a:gd name="T10" fmla="*/ 21 w 26"/>
                    <a:gd name="T11" fmla="*/ 8 h 25"/>
                    <a:gd name="T12" fmla="*/ 26 w 26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6" h="25">
                      <a:moveTo>
                        <a:pt x="26" y="0"/>
                      </a:moveTo>
                      <a:lnTo>
                        <a:pt x="19" y="6"/>
                      </a:lnTo>
                      <a:lnTo>
                        <a:pt x="9" y="15"/>
                      </a:lnTo>
                      <a:lnTo>
                        <a:pt x="4" y="19"/>
                      </a:lnTo>
                      <a:lnTo>
                        <a:pt x="0" y="25"/>
                      </a:lnTo>
                      <a:lnTo>
                        <a:pt x="21" y="8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36" name="Freeform 41"/>
                <p:cNvSpPr>
                  <a:spLocks/>
                </p:cNvSpPr>
                <p:nvPr/>
              </p:nvSpPr>
              <p:spPr bwMode="auto">
                <a:xfrm>
                  <a:off x="3135494" y="3554407"/>
                  <a:ext cx="15371" cy="19185"/>
                </a:xfrm>
                <a:custGeom>
                  <a:avLst/>
                  <a:gdLst>
                    <a:gd name="T0" fmla="*/ 6 w 16"/>
                    <a:gd name="T1" fmla="*/ 7 h 22"/>
                    <a:gd name="T2" fmla="*/ 4 w 16"/>
                    <a:gd name="T3" fmla="*/ 13 h 22"/>
                    <a:gd name="T4" fmla="*/ 0 w 16"/>
                    <a:gd name="T5" fmla="*/ 20 h 22"/>
                    <a:gd name="T6" fmla="*/ 0 w 16"/>
                    <a:gd name="T7" fmla="*/ 22 h 22"/>
                    <a:gd name="T8" fmla="*/ 12 w 16"/>
                    <a:gd name="T9" fmla="*/ 9 h 22"/>
                    <a:gd name="T10" fmla="*/ 16 w 16"/>
                    <a:gd name="T11" fmla="*/ 1 h 22"/>
                    <a:gd name="T12" fmla="*/ 12 w 16"/>
                    <a:gd name="T13" fmla="*/ 0 h 22"/>
                    <a:gd name="T14" fmla="*/ 6 w 16"/>
                    <a:gd name="T15" fmla="*/ 7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2">
                      <a:moveTo>
                        <a:pt x="6" y="7"/>
                      </a:moveTo>
                      <a:lnTo>
                        <a:pt x="4" y="13"/>
                      </a:lnTo>
                      <a:lnTo>
                        <a:pt x="0" y="20"/>
                      </a:lnTo>
                      <a:lnTo>
                        <a:pt x="0" y="22"/>
                      </a:lnTo>
                      <a:lnTo>
                        <a:pt x="12" y="9"/>
                      </a:lnTo>
                      <a:lnTo>
                        <a:pt x="16" y="1"/>
                      </a:lnTo>
                      <a:lnTo>
                        <a:pt x="12" y="0"/>
                      </a:lnTo>
                      <a:lnTo>
                        <a:pt x="6" y="7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37" name="Freeform 42"/>
                <p:cNvSpPr>
                  <a:spLocks/>
                </p:cNvSpPr>
                <p:nvPr/>
              </p:nvSpPr>
              <p:spPr bwMode="auto">
                <a:xfrm>
                  <a:off x="3135494" y="3554407"/>
                  <a:ext cx="15371" cy="19185"/>
                </a:xfrm>
                <a:custGeom>
                  <a:avLst/>
                  <a:gdLst>
                    <a:gd name="T0" fmla="*/ 6 w 16"/>
                    <a:gd name="T1" fmla="*/ 7 h 22"/>
                    <a:gd name="T2" fmla="*/ 4 w 16"/>
                    <a:gd name="T3" fmla="*/ 13 h 22"/>
                    <a:gd name="T4" fmla="*/ 0 w 16"/>
                    <a:gd name="T5" fmla="*/ 20 h 22"/>
                    <a:gd name="T6" fmla="*/ 0 w 16"/>
                    <a:gd name="T7" fmla="*/ 22 h 22"/>
                    <a:gd name="T8" fmla="*/ 12 w 16"/>
                    <a:gd name="T9" fmla="*/ 9 h 22"/>
                    <a:gd name="T10" fmla="*/ 16 w 16"/>
                    <a:gd name="T11" fmla="*/ 1 h 22"/>
                    <a:gd name="T12" fmla="*/ 12 w 16"/>
                    <a:gd name="T13" fmla="*/ 0 h 22"/>
                    <a:gd name="T14" fmla="*/ 6 w 16"/>
                    <a:gd name="T15" fmla="*/ 7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2">
                      <a:moveTo>
                        <a:pt x="6" y="7"/>
                      </a:moveTo>
                      <a:lnTo>
                        <a:pt x="4" y="13"/>
                      </a:lnTo>
                      <a:lnTo>
                        <a:pt x="0" y="20"/>
                      </a:lnTo>
                      <a:lnTo>
                        <a:pt x="0" y="22"/>
                      </a:lnTo>
                      <a:lnTo>
                        <a:pt x="12" y="9"/>
                      </a:lnTo>
                      <a:lnTo>
                        <a:pt x="16" y="1"/>
                      </a:lnTo>
                      <a:lnTo>
                        <a:pt x="12" y="0"/>
                      </a:lnTo>
                      <a:lnTo>
                        <a:pt x="6" y="7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38" name="Freeform 43"/>
                <p:cNvSpPr>
                  <a:spLocks/>
                </p:cNvSpPr>
                <p:nvPr/>
              </p:nvSpPr>
              <p:spPr bwMode="auto">
                <a:xfrm>
                  <a:off x="3153747" y="3528245"/>
                  <a:ext cx="36506" cy="26161"/>
                </a:xfrm>
                <a:custGeom>
                  <a:avLst/>
                  <a:gdLst>
                    <a:gd name="T0" fmla="*/ 28 w 38"/>
                    <a:gd name="T1" fmla="*/ 7 h 30"/>
                    <a:gd name="T2" fmla="*/ 15 w 38"/>
                    <a:gd name="T3" fmla="*/ 15 h 30"/>
                    <a:gd name="T4" fmla="*/ 10 w 38"/>
                    <a:gd name="T5" fmla="*/ 20 h 30"/>
                    <a:gd name="T6" fmla="*/ 2 w 38"/>
                    <a:gd name="T7" fmla="*/ 22 h 30"/>
                    <a:gd name="T8" fmla="*/ 0 w 38"/>
                    <a:gd name="T9" fmla="*/ 22 h 30"/>
                    <a:gd name="T10" fmla="*/ 2 w 38"/>
                    <a:gd name="T11" fmla="*/ 30 h 30"/>
                    <a:gd name="T12" fmla="*/ 23 w 38"/>
                    <a:gd name="T13" fmla="*/ 15 h 30"/>
                    <a:gd name="T14" fmla="*/ 36 w 38"/>
                    <a:gd name="T15" fmla="*/ 7 h 30"/>
                    <a:gd name="T16" fmla="*/ 38 w 38"/>
                    <a:gd name="T17" fmla="*/ 1 h 30"/>
                    <a:gd name="T18" fmla="*/ 36 w 38"/>
                    <a:gd name="T19" fmla="*/ 0 h 30"/>
                    <a:gd name="T20" fmla="*/ 28 w 38"/>
                    <a:gd name="T21" fmla="*/ 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8" h="30">
                      <a:moveTo>
                        <a:pt x="28" y="7"/>
                      </a:moveTo>
                      <a:lnTo>
                        <a:pt x="15" y="15"/>
                      </a:lnTo>
                      <a:lnTo>
                        <a:pt x="10" y="20"/>
                      </a:lnTo>
                      <a:lnTo>
                        <a:pt x="2" y="22"/>
                      </a:lnTo>
                      <a:lnTo>
                        <a:pt x="0" y="22"/>
                      </a:lnTo>
                      <a:lnTo>
                        <a:pt x="2" y="30"/>
                      </a:lnTo>
                      <a:lnTo>
                        <a:pt x="23" y="15"/>
                      </a:lnTo>
                      <a:lnTo>
                        <a:pt x="36" y="7"/>
                      </a:lnTo>
                      <a:lnTo>
                        <a:pt x="38" y="1"/>
                      </a:lnTo>
                      <a:lnTo>
                        <a:pt x="36" y="0"/>
                      </a:lnTo>
                      <a:lnTo>
                        <a:pt x="28" y="7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39" name="Freeform 44"/>
                <p:cNvSpPr>
                  <a:spLocks/>
                </p:cNvSpPr>
                <p:nvPr/>
              </p:nvSpPr>
              <p:spPr bwMode="auto">
                <a:xfrm>
                  <a:off x="3153747" y="3528245"/>
                  <a:ext cx="36506" cy="26161"/>
                </a:xfrm>
                <a:custGeom>
                  <a:avLst/>
                  <a:gdLst>
                    <a:gd name="T0" fmla="*/ 28 w 38"/>
                    <a:gd name="T1" fmla="*/ 7 h 30"/>
                    <a:gd name="T2" fmla="*/ 15 w 38"/>
                    <a:gd name="T3" fmla="*/ 15 h 30"/>
                    <a:gd name="T4" fmla="*/ 10 w 38"/>
                    <a:gd name="T5" fmla="*/ 20 h 30"/>
                    <a:gd name="T6" fmla="*/ 2 w 38"/>
                    <a:gd name="T7" fmla="*/ 22 h 30"/>
                    <a:gd name="T8" fmla="*/ 0 w 38"/>
                    <a:gd name="T9" fmla="*/ 22 h 30"/>
                    <a:gd name="T10" fmla="*/ 2 w 38"/>
                    <a:gd name="T11" fmla="*/ 30 h 30"/>
                    <a:gd name="T12" fmla="*/ 23 w 38"/>
                    <a:gd name="T13" fmla="*/ 15 h 30"/>
                    <a:gd name="T14" fmla="*/ 36 w 38"/>
                    <a:gd name="T15" fmla="*/ 7 h 30"/>
                    <a:gd name="T16" fmla="*/ 38 w 38"/>
                    <a:gd name="T17" fmla="*/ 1 h 30"/>
                    <a:gd name="T18" fmla="*/ 36 w 38"/>
                    <a:gd name="T19" fmla="*/ 0 h 30"/>
                    <a:gd name="T20" fmla="*/ 28 w 38"/>
                    <a:gd name="T21" fmla="*/ 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8" h="30">
                      <a:moveTo>
                        <a:pt x="28" y="7"/>
                      </a:moveTo>
                      <a:lnTo>
                        <a:pt x="15" y="15"/>
                      </a:lnTo>
                      <a:lnTo>
                        <a:pt x="10" y="20"/>
                      </a:lnTo>
                      <a:lnTo>
                        <a:pt x="2" y="22"/>
                      </a:lnTo>
                      <a:lnTo>
                        <a:pt x="0" y="22"/>
                      </a:lnTo>
                      <a:lnTo>
                        <a:pt x="2" y="30"/>
                      </a:lnTo>
                      <a:lnTo>
                        <a:pt x="23" y="15"/>
                      </a:lnTo>
                      <a:lnTo>
                        <a:pt x="36" y="7"/>
                      </a:lnTo>
                      <a:lnTo>
                        <a:pt x="38" y="1"/>
                      </a:lnTo>
                      <a:lnTo>
                        <a:pt x="36" y="0"/>
                      </a:lnTo>
                      <a:lnTo>
                        <a:pt x="28" y="7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</p:grpSp>
          <p:sp>
            <p:nvSpPr>
              <p:cNvPr id="79" name="Freeform 53"/>
              <p:cNvSpPr>
                <a:spLocks/>
              </p:cNvSpPr>
              <p:nvPr/>
            </p:nvSpPr>
            <p:spPr bwMode="auto">
              <a:xfrm>
                <a:off x="4199938" y="3337269"/>
                <a:ext cx="33624" cy="18313"/>
              </a:xfrm>
              <a:custGeom>
                <a:avLst/>
                <a:gdLst>
                  <a:gd name="T0" fmla="*/ 17 w 35"/>
                  <a:gd name="T1" fmla="*/ 15 h 21"/>
                  <a:gd name="T2" fmla="*/ 30 w 35"/>
                  <a:gd name="T3" fmla="*/ 6 h 21"/>
                  <a:gd name="T4" fmla="*/ 35 w 35"/>
                  <a:gd name="T5" fmla="*/ 0 h 21"/>
                  <a:gd name="T6" fmla="*/ 28 w 35"/>
                  <a:gd name="T7" fmla="*/ 6 h 21"/>
                  <a:gd name="T8" fmla="*/ 28 w 35"/>
                  <a:gd name="T9" fmla="*/ 8 h 21"/>
                  <a:gd name="T10" fmla="*/ 20 w 35"/>
                  <a:gd name="T11" fmla="*/ 12 h 21"/>
                  <a:gd name="T12" fmla="*/ 15 w 35"/>
                  <a:gd name="T13" fmla="*/ 15 h 21"/>
                  <a:gd name="T14" fmla="*/ 7 w 35"/>
                  <a:gd name="T15" fmla="*/ 19 h 21"/>
                  <a:gd name="T16" fmla="*/ 0 w 35"/>
                  <a:gd name="T17" fmla="*/ 19 h 21"/>
                  <a:gd name="T18" fmla="*/ 5 w 35"/>
                  <a:gd name="T19" fmla="*/ 21 h 21"/>
                  <a:gd name="T20" fmla="*/ 13 w 35"/>
                  <a:gd name="T21" fmla="*/ 17 h 21"/>
                  <a:gd name="T22" fmla="*/ 17 w 35"/>
                  <a:gd name="T23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21">
                    <a:moveTo>
                      <a:pt x="17" y="15"/>
                    </a:moveTo>
                    <a:lnTo>
                      <a:pt x="30" y="6"/>
                    </a:lnTo>
                    <a:lnTo>
                      <a:pt x="35" y="0"/>
                    </a:lnTo>
                    <a:lnTo>
                      <a:pt x="28" y="6"/>
                    </a:lnTo>
                    <a:lnTo>
                      <a:pt x="28" y="8"/>
                    </a:lnTo>
                    <a:lnTo>
                      <a:pt x="20" y="12"/>
                    </a:lnTo>
                    <a:lnTo>
                      <a:pt x="15" y="15"/>
                    </a:lnTo>
                    <a:lnTo>
                      <a:pt x="7" y="19"/>
                    </a:lnTo>
                    <a:lnTo>
                      <a:pt x="0" y="19"/>
                    </a:lnTo>
                    <a:lnTo>
                      <a:pt x="5" y="21"/>
                    </a:lnTo>
                    <a:lnTo>
                      <a:pt x="13" y="17"/>
                    </a:lnTo>
                    <a:lnTo>
                      <a:pt x="17" y="1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80" name="Freeform 54"/>
              <p:cNvSpPr>
                <a:spLocks/>
              </p:cNvSpPr>
              <p:nvPr/>
            </p:nvSpPr>
            <p:spPr bwMode="auto">
              <a:xfrm>
                <a:off x="4199938" y="3337269"/>
                <a:ext cx="33624" cy="18313"/>
              </a:xfrm>
              <a:custGeom>
                <a:avLst/>
                <a:gdLst>
                  <a:gd name="T0" fmla="*/ 17 w 35"/>
                  <a:gd name="T1" fmla="*/ 15 h 21"/>
                  <a:gd name="T2" fmla="*/ 30 w 35"/>
                  <a:gd name="T3" fmla="*/ 6 h 21"/>
                  <a:gd name="T4" fmla="*/ 35 w 35"/>
                  <a:gd name="T5" fmla="*/ 0 h 21"/>
                  <a:gd name="T6" fmla="*/ 28 w 35"/>
                  <a:gd name="T7" fmla="*/ 6 h 21"/>
                  <a:gd name="T8" fmla="*/ 28 w 35"/>
                  <a:gd name="T9" fmla="*/ 8 h 21"/>
                  <a:gd name="T10" fmla="*/ 20 w 35"/>
                  <a:gd name="T11" fmla="*/ 12 h 21"/>
                  <a:gd name="T12" fmla="*/ 15 w 35"/>
                  <a:gd name="T13" fmla="*/ 15 h 21"/>
                  <a:gd name="T14" fmla="*/ 7 w 35"/>
                  <a:gd name="T15" fmla="*/ 19 h 21"/>
                  <a:gd name="T16" fmla="*/ 0 w 35"/>
                  <a:gd name="T17" fmla="*/ 19 h 21"/>
                  <a:gd name="T18" fmla="*/ 5 w 35"/>
                  <a:gd name="T19" fmla="*/ 21 h 21"/>
                  <a:gd name="T20" fmla="*/ 13 w 35"/>
                  <a:gd name="T21" fmla="*/ 17 h 21"/>
                  <a:gd name="T22" fmla="*/ 17 w 35"/>
                  <a:gd name="T23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21">
                    <a:moveTo>
                      <a:pt x="17" y="15"/>
                    </a:moveTo>
                    <a:lnTo>
                      <a:pt x="30" y="6"/>
                    </a:lnTo>
                    <a:lnTo>
                      <a:pt x="35" y="0"/>
                    </a:lnTo>
                    <a:lnTo>
                      <a:pt x="28" y="6"/>
                    </a:lnTo>
                    <a:lnTo>
                      <a:pt x="28" y="8"/>
                    </a:lnTo>
                    <a:lnTo>
                      <a:pt x="20" y="12"/>
                    </a:lnTo>
                    <a:lnTo>
                      <a:pt x="15" y="15"/>
                    </a:lnTo>
                    <a:lnTo>
                      <a:pt x="7" y="19"/>
                    </a:lnTo>
                    <a:lnTo>
                      <a:pt x="0" y="19"/>
                    </a:lnTo>
                    <a:lnTo>
                      <a:pt x="5" y="21"/>
                    </a:lnTo>
                    <a:lnTo>
                      <a:pt x="13" y="17"/>
                    </a:lnTo>
                    <a:lnTo>
                      <a:pt x="17" y="1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81" name="Freeform 67"/>
              <p:cNvSpPr>
                <a:spLocks/>
              </p:cNvSpPr>
              <p:nvPr/>
            </p:nvSpPr>
            <p:spPr bwMode="auto">
              <a:xfrm>
                <a:off x="3120123" y="1555689"/>
                <a:ext cx="532222" cy="549386"/>
              </a:xfrm>
              <a:custGeom>
                <a:avLst/>
                <a:gdLst>
                  <a:gd name="T0" fmla="*/ 7 w 554"/>
                  <a:gd name="T1" fmla="*/ 69 h 630"/>
                  <a:gd name="T2" fmla="*/ 7 w 554"/>
                  <a:gd name="T3" fmla="*/ 103 h 630"/>
                  <a:gd name="T4" fmla="*/ 7 w 554"/>
                  <a:gd name="T5" fmla="*/ 126 h 630"/>
                  <a:gd name="T6" fmla="*/ 15 w 554"/>
                  <a:gd name="T7" fmla="*/ 160 h 630"/>
                  <a:gd name="T8" fmla="*/ 26 w 554"/>
                  <a:gd name="T9" fmla="*/ 203 h 630"/>
                  <a:gd name="T10" fmla="*/ 28 w 554"/>
                  <a:gd name="T11" fmla="*/ 229 h 630"/>
                  <a:gd name="T12" fmla="*/ 33 w 554"/>
                  <a:gd name="T13" fmla="*/ 261 h 630"/>
                  <a:gd name="T14" fmla="*/ 35 w 554"/>
                  <a:gd name="T15" fmla="*/ 301 h 630"/>
                  <a:gd name="T16" fmla="*/ 45 w 554"/>
                  <a:gd name="T17" fmla="*/ 325 h 630"/>
                  <a:gd name="T18" fmla="*/ 48 w 554"/>
                  <a:gd name="T19" fmla="*/ 353 h 630"/>
                  <a:gd name="T20" fmla="*/ 45 w 554"/>
                  <a:gd name="T21" fmla="*/ 382 h 630"/>
                  <a:gd name="T22" fmla="*/ 28 w 554"/>
                  <a:gd name="T23" fmla="*/ 400 h 630"/>
                  <a:gd name="T24" fmla="*/ 39 w 554"/>
                  <a:gd name="T25" fmla="*/ 425 h 630"/>
                  <a:gd name="T26" fmla="*/ 58 w 554"/>
                  <a:gd name="T27" fmla="*/ 436 h 630"/>
                  <a:gd name="T28" fmla="*/ 272 w 554"/>
                  <a:gd name="T29" fmla="*/ 626 h 630"/>
                  <a:gd name="T30" fmla="*/ 462 w 554"/>
                  <a:gd name="T31" fmla="*/ 609 h 630"/>
                  <a:gd name="T32" fmla="*/ 458 w 554"/>
                  <a:gd name="T33" fmla="*/ 581 h 630"/>
                  <a:gd name="T34" fmla="*/ 439 w 554"/>
                  <a:gd name="T35" fmla="*/ 562 h 630"/>
                  <a:gd name="T36" fmla="*/ 411 w 554"/>
                  <a:gd name="T37" fmla="*/ 543 h 630"/>
                  <a:gd name="T38" fmla="*/ 383 w 554"/>
                  <a:gd name="T39" fmla="*/ 519 h 630"/>
                  <a:gd name="T40" fmla="*/ 360 w 554"/>
                  <a:gd name="T41" fmla="*/ 506 h 630"/>
                  <a:gd name="T42" fmla="*/ 334 w 554"/>
                  <a:gd name="T43" fmla="*/ 489 h 630"/>
                  <a:gd name="T44" fmla="*/ 334 w 554"/>
                  <a:gd name="T45" fmla="*/ 455 h 630"/>
                  <a:gd name="T46" fmla="*/ 344 w 554"/>
                  <a:gd name="T47" fmla="*/ 415 h 630"/>
                  <a:gd name="T48" fmla="*/ 325 w 554"/>
                  <a:gd name="T49" fmla="*/ 395 h 630"/>
                  <a:gd name="T50" fmla="*/ 334 w 554"/>
                  <a:gd name="T51" fmla="*/ 374 h 630"/>
                  <a:gd name="T52" fmla="*/ 362 w 554"/>
                  <a:gd name="T53" fmla="*/ 351 h 630"/>
                  <a:gd name="T54" fmla="*/ 366 w 554"/>
                  <a:gd name="T55" fmla="*/ 282 h 630"/>
                  <a:gd name="T56" fmla="*/ 376 w 554"/>
                  <a:gd name="T57" fmla="*/ 273 h 630"/>
                  <a:gd name="T58" fmla="*/ 402 w 554"/>
                  <a:gd name="T59" fmla="*/ 248 h 630"/>
                  <a:gd name="T60" fmla="*/ 419 w 554"/>
                  <a:gd name="T61" fmla="*/ 231 h 630"/>
                  <a:gd name="T62" fmla="*/ 471 w 554"/>
                  <a:gd name="T63" fmla="*/ 173 h 630"/>
                  <a:gd name="T64" fmla="*/ 513 w 554"/>
                  <a:gd name="T65" fmla="*/ 152 h 630"/>
                  <a:gd name="T66" fmla="*/ 548 w 554"/>
                  <a:gd name="T67" fmla="*/ 132 h 630"/>
                  <a:gd name="T68" fmla="*/ 532 w 554"/>
                  <a:gd name="T69" fmla="*/ 130 h 630"/>
                  <a:gd name="T70" fmla="*/ 516 w 554"/>
                  <a:gd name="T71" fmla="*/ 116 h 630"/>
                  <a:gd name="T72" fmla="*/ 483 w 554"/>
                  <a:gd name="T73" fmla="*/ 120 h 630"/>
                  <a:gd name="T74" fmla="*/ 466 w 554"/>
                  <a:gd name="T75" fmla="*/ 115 h 630"/>
                  <a:gd name="T76" fmla="*/ 454 w 554"/>
                  <a:gd name="T77" fmla="*/ 109 h 630"/>
                  <a:gd name="T78" fmla="*/ 421 w 554"/>
                  <a:gd name="T79" fmla="*/ 132 h 630"/>
                  <a:gd name="T80" fmla="*/ 398 w 554"/>
                  <a:gd name="T81" fmla="*/ 118 h 630"/>
                  <a:gd name="T82" fmla="*/ 368 w 554"/>
                  <a:gd name="T83" fmla="*/ 101 h 630"/>
                  <a:gd name="T84" fmla="*/ 349 w 554"/>
                  <a:gd name="T85" fmla="*/ 111 h 630"/>
                  <a:gd name="T86" fmla="*/ 338 w 554"/>
                  <a:gd name="T87" fmla="*/ 92 h 630"/>
                  <a:gd name="T88" fmla="*/ 304 w 554"/>
                  <a:gd name="T89" fmla="*/ 75 h 630"/>
                  <a:gd name="T90" fmla="*/ 280 w 554"/>
                  <a:gd name="T91" fmla="*/ 77 h 630"/>
                  <a:gd name="T92" fmla="*/ 270 w 554"/>
                  <a:gd name="T93" fmla="*/ 85 h 630"/>
                  <a:gd name="T94" fmla="*/ 244 w 554"/>
                  <a:gd name="T95" fmla="*/ 79 h 630"/>
                  <a:gd name="T96" fmla="*/ 193 w 554"/>
                  <a:gd name="T97" fmla="*/ 69 h 630"/>
                  <a:gd name="T98" fmla="*/ 182 w 554"/>
                  <a:gd name="T99" fmla="*/ 51 h 630"/>
                  <a:gd name="T100" fmla="*/ 165 w 554"/>
                  <a:gd name="T101" fmla="*/ 4 h 630"/>
                  <a:gd name="T102" fmla="*/ 148 w 554"/>
                  <a:gd name="T103" fmla="*/ 34 h 630"/>
                  <a:gd name="T104" fmla="*/ 0 w 554"/>
                  <a:gd name="T105" fmla="*/ 41 h 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54" h="630">
                    <a:moveTo>
                      <a:pt x="0" y="45"/>
                    </a:moveTo>
                    <a:lnTo>
                      <a:pt x="1" y="51"/>
                    </a:lnTo>
                    <a:lnTo>
                      <a:pt x="7" y="69"/>
                    </a:lnTo>
                    <a:lnTo>
                      <a:pt x="9" y="77"/>
                    </a:lnTo>
                    <a:lnTo>
                      <a:pt x="5" y="90"/>
                    </a:lnTo>
                    <a:lnTo>
                      <a:pt x="7" y="103"/>
                    </a:lnTo>
                    <a:lnTo>
                      <a:pt x="5" y="109"/>
                    </a:lnTo>
                    <a:lnTo>
                      <a:pt x="7" y="113"/>
                    </a:lnTo>
                    <a:lnTo>
                      <a:pt x="7" y="126"/>
                    </a:lnTo>
                    <a:lnTo>
                      <a:pt x="7" y="133"/>
                    </a:lnTo>
                    <a:lnTo>
                      <a:pt x="15" y="156"/>
                    </a:lnTo>
                    <a:lnTo>
                      <a:pt x="15" y="160"/>
                    </a:lnTo>
                    <a:lnTo>
                      <a:pt x="24" y="180"/>
                    </a:lnTo>
                    <a:lnTo>
                      <a:pt x="26" y="195"/>
                    </a:lnTo>
                    <a:lnTo>
                      <a:pt x="26" y="203"/>
                    </a:lnTo>
                    <a:lnTo>
                      <a:pt x="26" y="209"/>
                    </a:lnTo>
                    <a:lnTo>
                      <a:pt x="28" y="216"/>
                    </a:lnTo>
                    <a:lnTo>
                      <a:pt x="28" y="229"/>
                    </a:lnTo>
                    <a:lnTo>
                      <a:pt x="30" y="244"/>
                    </a:lnTo>
                    <a:lnTo>
                      <a:pt x="30" y="254"/>
                    </a:lnTo>
                    <a:lnTo>
                      <a:pt x="33" y="261"/>
                    </a:lnTo>
                    <a:lnTo>
                      <a:pt x="32" y="269"/>
                    </a:lnTo>
                    <a:lnTo>
                      <a:pt x="32" y="295"/>
                    </a:lnTo>
                    <a:lnTo>
                      <a:pt x="35" y="301"/>
                    </a:lnTo>
                    <a:lnTo>
                      <a:pt x="35" y="308"/>
                    </a:lnTo>
                    <a:lnTo>
                      <a:pt x="37" y="314"/>
                    </a:lnTo>
                    <a:lnTo>
                      <a:pt x="45" y="325"/>
                    </a:lnTo>
                    <a:lnTo>
                      <a:pt x="47" y="333"/>
                    </a:lnTo>
                    <a:lnTo>
                      <a:pt x="47" y="340"/>
                    </a:lnTo>
                    <a:lnTo>
                      <a:pt x="48" y="353"/>
                    </a:lnTo>
                    <a:lnTo>
                      <a:pt x="48" y="361"/>
                    </a:lnTo>
                    <a:lnTo>
                      <a:pt x="48" y="368"/>
                    </a:lnTo>
                    <a:lnTo>
                      <a:pt x="45" y="382"/>
                    </a:lnTo>
                    <a:lnTo>
                      <a:pt x="41" y="389"/>
                    </a:lnTo>
                    <a:lnTo>
                      <a:pt x="35" y="393"/>
                    </a:lnTo>
                    <a:lnTo>
                      <a:pt x="28" y="400"/>
                    </a:lnTo>
                    <a:lnTo>
                      <a:pt x="26" y="404"/>
                    </a:lnTo>
                    <a:lnTo>
                      <a:pt x="32" y="412"/>
                    </a:lnTo>
                    <a:lnTo>
                      <a:pt x="39" y="425"/>
                    </a:lnTo>
                    <a:lnTo>
                      <a:pt x="47" y="427"/>
                    </a:lnTo>
                    <a:lnTo>
                      <a:pt x="52" y="430"/>
                    </a:lnTo>
                    <a:lnTo>
                      <a:pt x="58" y="436"/>
                    </a:lnTo>
                    <a:lnTo>
                      <a:pt x="58" y="630"/>
                    </a:lnTo>
                    <a:lnTo>
                      <a:pt x="139" y="630"/>
                    </a:lnTo>
                    <a:lnTo>
                      <a:pt x="272" y="626"/>
                    </a:lnTo>
                    <a:lnTo>
                      <a:pt x="383" y="622"/>
                    </a:lnTo>
                    <a:lnTo>
                      <a:pt x="464" y="617"/>
                    </a:lnTo>
                    <a:lnTo>
                      <a:pt x="462" y="609"/>
                    </a:lnTo>
                    <a:lnTo>
                      <a:pt x="462" y="607"/>
                    </a:lnTo>
                    <a:lnTo>
                      <a:pt x="460" y="600"/>
                    </a:lnTo>
                    <a:lnTo>
                      <a:pt x="458" y="581"/>
                    </a:lnTo>
                    <a:lnTo>
                      <a:pt x="453" y="573"/>
                    </a:lnTo>
                    <a:lnTo>
                      <a:pt x="445" y="566"/>
                    </a:lnTo>
                    <a:lnTo>
                      <a:pt x="439" y="562"/>
                    </a:lnTo>
                    <a:lnTo>
                      <a:pt x="432" y="560"/>
                    </a:lnTo>
                    <a:lnTo>
                      <a:pt x="424" y="556"/>
                    </a:lnTo>
                    <a:lnTo>
                      <a:pt x="411" y="543"/>
                    </a:lnTo>
                    <a:lnTo>
                      <a:pt x="402" y="530"/>
                    </a:lnTo>
                    <a:lnTo>
                      <a:pt x="392" y="523"/>
                    </a:lnTo>
                    <a:lnTo>
                      <a:pt x="383" y="519"/>
                    </a:lnTo>
                    <a:lnTo>
                      <a:pt x="377" y="515"/>
                    </a:lnTo>
                    <a:lnTo>
                      <a:pt x="372" y="508"/>
                    </a:lnTo>
                    <a:lnTo>
                      <a:pt x="360" y="506"/>
                    </a:lnTo>
                    <a:lnTo>
                      <a:pt x="353" y="504"/>
                    </a:lnTo>
                    <a:lnTo>
                      <a:pt x="345" y="496"/>
                    </a:lnTo>
                    <a:lnTo>
                      <a:pt x="334" y="489"/>
                    </a:lnTo>
                    <a:lnTo>
                      <a:pt x="338" y="481"/>
                    </a:lnTo>
                    <a:lnTo>
                      <a:pt x="338" y="470"/>
                    </a:lnTo>
                    <a:lnTo>
                      <a:pt x="334" y="455"/>
                    </a:lnTo>
                    <a:lnTo>
                      <a:pt x="338" y="447"/>
                    </a:lnTo>
                    <a:lnTo>
                      <a:pt x="336" y="434"/>
                    </a:lnTo>
                    <a:lnTo>
                      <a:pt x="344" y="415"/>
                    </a:lnTo>
                    <a:lnTo>
                      <a:pt x="336" y="402"/>
                    </a:lnTo>
                    <a:lnTo>
                      <a:pt x="330" y="402"/>
                    </a:lnTo>
                    <a:lnTo>
                      <a:pt x="325" y="395"/>
                    </a:lnTo>
                    <a:lnTo>
                      <a:pt x="325" y="387"/>
                    </a:lnTo>
                    <a:lnTo>
                      <a:pt x="330" y="382"/>
                    </a:lnTo>
                    <a:lnTo>
                      <a:pt x="334" y="374"/>
                    </a:lnTo>
                    <a:lnTo>
                      <a:pt x="336" y="367"/>
                    </a:lnTo>
                    <a:lnTo>
                      <a:pt x="349" y="357"/>
                    </a:lnTo>
                    <a:lnTo>
                      <a:pt x="362" y="351"/>
                    </a:lnTo>
                    <a:lnTo>
                      <a:pt x="366" y="344"/>
                    </a:lnTo>
                    <a:lnTo>
                      <a:pt x="368" y="336"/>
                    </a:lnTo>
                    <a:lnTo>
                      <a:pt x="366" y="282"/>
                    </a:lnTo>
                    <a:lnTo>
                      <a:pt x="372" y="282"/>
                    </a:lnTo>
                    <a:lnTo>
                      <a:pt x="374" y="274"/>
                    </a:lnTo>
                    <a:lnTo>
                      <a:pt x="376" y="273"/>
                    </a:lnTo>
                    <a:lnTo>
                      <a:pt x="377" y="271"/>
                    </a:lnTo>
                    <a:lnTo>
                      <a:pt x="381" y="265"/>
                    </a:lnTo>
                    <a:lnTo>
                      <a:pt x="402" y="248"/>
                    </a:lnTo>
                    <a:lnTo>
                      <a:pt x="407" y="242"/>
                    </a:lnTo>
                    <a:lnTo>
                      <a:pt x="413" y="237"/>
                    </a:lnTo>
                    <a:lnTo>
                      <a:pt x="419" y="231"/>
                    </a:lnTo>
                    <a:lnTo>
                      <a:pt x="438" y="210"/>
                    </a:lnTo>
                    <a:lnTo>
                      <a:pt x="445" y="199"/>
                    </a:lnTo>
                    <a:lnTo>
                      <a:pt x="471" y="173"/>
                    </a:lnTo>
                    <a:lnTo>
                      <a:pt x="492" y="162"/>
                    </a:lnTo>
                    <a:lnTo>
                      <a:pt x="505" y="156"/>
                    </a:lnTo>
                    <a:lnTo>
                      <a:pt x="513" y="152"/>
                    </a:lnTo>
                    <a:lnTo>
                      <a:pt x="535" y="141"/>
                    </a:lnTo>
                    <a:lnTo>
                      <a:pt x="541" y="137"/>
                    </a:lnTo>
                    <a:lnTo>
                      <a:pt x="548" y="132"/>
                    </a:lnTo>
                    <a:lnTo>
                      <a:pt x="554" y="126"/>
                    </a:lnTo>
                    <a:lnTo>
                      <a:pt x="539" y="126"/>
                    </a:lnTo>
                    <a:lnTo>
                      <a:pt x="532" y="130"/>
                    </a:lnTo>
                    <a:lnTo>
                      <a:pt x="524" y="126"/>
                    </a:lnTo>
                    <a:lnTo>
                      <a:pt x="524" y="124"/>
                    </a:lnTo>
                    <a:lnTo>
                      <a:pt x="516" y="116"/>
                    </a:lnTo>
                    <a:lnTo>
                      <a:pt x="503" y="118"/>
                    </a:lnTo>
                    <a:lnTo>
                      <a:pt x="496" y="120"/>
                    </a:lnTo>
                    <a:lnTo>
                      <a:pt x="483" y="120"/>
                    </a:lnTo>
                    <a:lnTo>
                      <a:pt x="475" y="122"/>
                    </a:lnTo>
                    <a:lnTo>
                      <a:pt x="468" y="122"/>
                    </a:lnTo>
                    <a:lnTo>
                      <a:pt x="466" y="115"/>
                    </a:lnTo>
                    <a:lnTo>
                      <a:pt x="462" y="113"/>
                    </a:lnTo>
                    <a:lnTo>
                      <a:pt x="462" y="109"/>
                    </a:lnTo>
                    <a:lnTo>
                      <a:pt x="454" y="109"/>
                    </a:lnTo>
                    <a:lnTo>
                      <a:pt x="441" y="118"/>
                    </a:lnTo>
                    <a:lnTo>
                      <a:pt x="436" y="126"/>
                    </a:lnTo>
                    <a:lnTo>
                      <a:pt x="421" y="132"/>
                    </a:lnTo>
                    <a:lnTo>
                      <a:pt x="413" y="132"/>
                    </a:lnTo>
                    <a:lnTo>
                      <a:pt x="400" y="124"/>
                    </a:lnTo>
                    <a:lnTo>
                      <a:pt x="398" y="118"/>
                    </a:lnTo>
                    <a:lnTo>
                      <a:pt x="379" y="111"/>
                    </a:lnTo>
                    <a:lnTo>
                      <a:pt x="376" y="103"/>
                    </a:lnTo>
                    <a:lnTo>
                      <a:pt x="368" y="101"/>
                    </a:lnTo>
                    <a:lnTo>
                      <a:pt x="359" y="103"/>
                    </a:lnTo>
                    <a:lnTo>
                      <a:pt x="357" y="113"/>
                    </a:lnTo>
                    <a:lnTo>
                      <a:pt x="349" y="111"/>
                    </a:lnTo>
                    <a:lnTo>
                      <a:pt x="345" y="105"/>
                    </a:lnTo>
                    <a:lnTo>
                      <a:pt x="344" y="100"/>
                    </a:lnTo>
                    <a:lnTo>
                      <a:pt x="338" y="92"/>
                    </a:lnTo>
                    <a:lnTo>
                      <a:pt x="330" y="94"/>
                    </a:lnTo>
                    <a:lnTo>
                      <a:pt x="332" y="86"/>
                    </a:lnTo>
                    <a:lnTo>
                      <a:pt x="304" y="75"/>
                    </a:lnTo>
                    <a:lnTo>
                      <a:pt x="289" y="75"/>
                    </a:lnTo>
                    <a:lnTo>
                      <a:pt x="283" y="75"/>
                    </a:lnTo>
                    <a:lnTo>
                      <a:pt x="280" y="77"/>
                    </a:lnTo>
                    <a:lnTo>
                      <a:pt x="278" y="77"/>
                    </a:lnTo>
                    <a:lnTo>
                      <a:pt x="274" y="79"/>
                    </a:lnTo>
                    <a:lnTo>
                      <a:pt x="270" y="85"/>
                    </a:lnTo>
                    <a:lnTo>
                      <a:pt x="253" y="88"/>
                    </a:lnTo>
                    <a:lnTo>
                      <a:pt x="246" y="85"/>
                    </a:lnTo>
                    <a:lnTo>
                      <a:pt x="244" y="79"/>
                    </a:lnTo>
                    <a:lnTo>
                      <a:pt x="214" y="75"/>
                    </a:lnTo>
                    <a:lnTo>
                      <a:pt x="206" y="69"/>
                    </a:lnTo>
                    <a:lnTo>
                      <a:pt x="193" y="69"/>
                    </a:lnTo>
                    <a:lnTo>
                      <a:pt x="186" y="68"/>
                    </a:lnTo>
                    <a:lnTo>
                      <a:pt x="180" y="62"/>
                    </a:lnTo>
                    <a:lnTo>
                      <a:pt x="182" y="51"/>
                    </a:lnTo>
                    <a:lnTo>
                      <a:pt x="174" y="32"/>
                    </a:lnTo>
                    <a:lnTo>
                      <a:pt x="171" y="9"/>
                    </a:lnTo>
                    <a:lnTo>
                      <a:pt x="165" y="4"/>
                    </a:lnTo>
                    <a:lnTo>
                      <a:pt x="152" y="2"/>
                    </a:lnTo>
                    <a:lnTo>
                      <a:pt x="148" y="0"/>
                    </a:lnTo>
                    <a:lnTo>
                      <a:pt x="148" y="34"/>
                    </a:lnTo>
                    <a:lnTo>
                      <a:pt x="146" y="39"/>
                    </a:lnTo>
                    <a:lnTo>
                      <a:pt x="92" y="41"/>
                    </a:lnTo>
                    <a:lnTo>
                      <a:pt x="0" y="41"/>
                    </a:lnTo>
                    <a:lnTo>
                      <a:pt x="0" y="45"/>
                    </a:lnTo>
                    <a:lnTo>
                      <a:pt x="0" y="4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82" name="Freeform 68"/>
              <p:cNvSpPr>
                <a:spLocks/>
              </p:cNvSpPr>
              <p:nvPr/>
            </p:nvSpPr>
            <p:spPr bwMode="auto">
              <a:xfrm>
                <a:off x="3163354" y="2093738"/>
                <a:ext cx="494755" cy="294750"/>
              </a:xfrm>
              <a:custGeom>
                <a:avLst/>
                <a:gdLst>
                  <a:gd name="T0" fmla="*/ 7 w 515"/>
                  <a:gd name="T1" fmla="*/ 28 h 338"/>
                  <a:gd name="T2" fmla="*/ 3 w 515"/>
                  <a:gd name="T3" fmla="*/ 37 h 338"/>
                  <a:gd name="T4" fmla="*/ 13 w 515"/>
                  <a:gd name="T5" fmla="*/ 50 h 338"/>
                  <a:gd name="T6" fmla="*/ 9 w 515"/>
                  <a:gd name="T7" fmla="*/ 63 h 338"/>
                  <a:gd name="T8" fmla="*/ 5 w 515"/>
                  <a:gd name="T9" fmla="*/ 84 h 338"/>
                  <a:gd name="T10" fmla="*/ 0 w 515"/>
                  <a:gd name="T11" fmla="*/ 92 h 338"/>
                  <a:gd name="T12" fmla="*/ 9 w 515"/>
                  <a:gd name="T13" fmla="*/ 105 h 338"/>
                  <a:gd name="T14" fmla="*/ 18 w 515"/>
                  <a:gd name="T15" fmla="*/ 122 h 338"/>
                  <a:gd name="T16" fmla="*/ 18 w 515"/>
                  <a:gd name="T17" fmla="*/ 133 h 338"/>
                  <a:gd name="T18" fmla="*/ 24 w 515"/>
                  <a:gd name="T19" fmla="*/ 148 h 338"/>
                  <a:gd name="T20" fmla="*/ 30 w 515"/>
                  <a:gd name="T21" fmla="*/ 161 h 338"/>
                  <a:gd name="T22" fmla="*/ 39 w 515"/>
                  <a:gd name="T23" fmla="*/ 180 h 338"/>
                  <a:gd name="T24" fmla="*/ 43 w 515"/>
                  <a:gd name="T25" fmla="*/ 193 h 338"/>
                  <a:gd name="T26" fmla="*/ 43 w 515"/>
                  <a:gd name="T27" fmla="*/ 206 h 338"/>
                  <a:gd name="T28" fmla="*/ 45 w 515"/>
                  <a:gd name="T29" fmla="*/ 221 h 338"/>
                  <a:gd name="T30" fmla="*/ 50 w 515"/>
                  <a:gd name="T31" fmla="*/ 223 h 338"/>
                  <a:gd name="T32" fmla="*/ 58 w 515"/>
                  <a:gd name="T33" fmla="*/ 235 h 338"/>
                  <a:gd name="T34" fmla="*/ 60 w 515"/>
                  <a:gd name="T35" fmla="*/ 248 h 338"/>
                  <a:gd name="T36" fmla="*/ 64 w 515"/>
                  <a:gd name="T37" fmla="*/ 263 h 338"/>
                  <a:gd name="T38" fmla="*/ 62 w 515"/>
                  <a:gd name="T39" fmla="*/ 280 h 338"/>
                  <a:gd name="T40" fmla="*/ 62 w 515"/>
                  <a:gd name="T41" fmla="*/ 315 h 338"/>
                  <a:gd name="T42" fmla="*/ 71 w 515"/>
                  <a:gd name="T43" fmla="*/ 327 h 338"/>
                  <a:gd name="T44" fmla="*/ 218 w 515"/>
                  <a:gd name="T45" fmla="*/ 325 h 338"/>
                  <a:gd name="T46" fmla="*/ 396 w 515"/>
                  <a:gd name="T47" fmla="*/ 312 h 338"/>
                  <a:gd name="T48" fmla="*/ 413 w 515"/>
                  <a:gd name="T49" fmla="*/ 329 h 338"/>
                  <a:gd name="T50" fmla="*/ 423 w 515"/>
                  <a:gd name="T51" fmla="*/ 338 h 338"/>
                  <a:gd name="T52" fmla="*/ 428 w 515"/>
                  <a:gd name="T53" fmla="*/ 327 h 338"/>
                  <a:gd name="T54" fmla="*/ 428 w 515"/>
                  <a:gd name="T55" fmla="*/ 312 h 338"/>
                  <a:gd name="T56" fmla="*/ 447 w 515"/>
                  <a:gd name="T57" fmla="*/ 297 h 338"/>
                  <a:gd name="T58" fmla="*/ 449 w 515"/>
                  <a:gd name="T59" fmla="*/ 285 h 338"/>
                  <a:gd name="T60" fmla="*/ 456 w 515"/>
                  <a:gd name="T61" fmla="*/ 257 h 338"/>
                  <a:gd name="T62" fmla="*/ 447 w 515"/>
                  <a:gd name="T63" fmla="*/ 231 h 338"/>
                  <a:gd name="T64" fmla="*/ 475 w 515"/>
                  <a:gd name="T65" fmla="*/ 218 h 338"/>
                  <a:gd name="T66" fmla="*/ 496 w 515"/>
                  <a:gd name="T67" fmla="*/ 206 h 338"/>
                  <a:gd name="T68" fmla="*/ 503 w 515"/>
                  <a:gd name="T69" fmla="*/ 188 h 338"/>
                  <a:gd name="T70" fmla="*/ 515 w 515"/>
                  <a:gd name="T71" fmla="*/ 154 h 338"/>
                  <a:gd name="T72" fmla="*/ 505 w 515"/>
                  <a:gd name="T73" fmla="*/ 139 h 338"/>
                  <a:gd name="T74" fmla="*/ 492 w 515"/>
                  <a:gd name="T75" fmla="*/ 129 h 338"/>
                  <a:gd name="T76" fmla="*/ 477 w 515"/>
                  <a:gd name="T77" fmla="*/ 110 h 338"/>
                  <a:gd name="T78" fmla="*/ 471 w 515"/>
                  <a:gd name="T79" fmla="*/ 103 h 338"/>
                  <a:gd name="T80" fmla="*/ 447 w 515"/>
                  <a:gd name="T81" fmla="*/ 86 h 338"/>
                  <a:gd name="T82" fmla="*/ 436 w 515"/>
                  <a:gd name="T83" fmla="*/ 75 h 338"/>
                  <a:gd name="T84" fmla="*/ 430 w 515"/>
                  <a:gd name="T85" fmla="*/ 60 h 338"/>
                  <a:gd name="T86" fmla="*/ 426 w 515"/>
                  <a:gd name="T87" fmla="*/ 37 h 338"/>
                  <a:gd name="T88" fmla="*/ 428 w 515"/>
                  <a:gd name="T89" fmla="*/ 16 h 338"/>
                  <a:gd name="T90" fmla="*/ 421 w 515"/>
                  <a:gd name="T91" fmla="*/ 7 h 338"/>
                  <a:gd name="T92" fmla="*/ 419 w 515"/>
                  <a:gd name="T93" fmla="*/ 0 h 338"/>
                  <a:gd name="T94" fmla="*/ 227 w 515"/>
                  <a:gd name="T95" fmla="*/ 9 h 338"/>
                  <a:gd name="T96" fmla="*/ 13 w 515"/>
                  <a:gd name="T97" fmla="*/ 13 h 338"/>
                  <a:gd name="T98" fmla="*/ 3 w 515"/>
                  <a:gd name="T99" fmla="*/ 20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15" h="338">
                    <a:moveTo>
                      <a:pt x="3" y="20"/>
                    </a:moveTo>
                    <a:lnTo>
                      <a:pt x="7" y="28"/>
                    </a:lnTo>
                    <a:lnTo>
                      <a:pt x="7" y="35"/>
                    </a:lnTo>
                    <a:lnTo>
                      <a:pt x="3" y="37"/>
                    </a:lnTo>
                    <a:lnTo>
                      <a:pt x="5" y="43"/>
                    </a:lnTo>
                    <a:lnTo>
                      <a:pt x="13" y="50"/>
                    </a:lnTo>
                    <a:lnTo>
                      <a:pt x="13" y="56"/>
                    </a:lnTo>
                    <a:lnTo>
                      <a:pt x="9" y="63"/>
                    </a:lnTo>
                    <a:lnTo>
                      <a:pt x="9" y="71"/>
                    </a:lnTo>
                    <a:lnTo>
                      <a:pt x="5" y="84"/>
                    </a:lnTo>
                    <a:lnTo>
                      <a:pt x="3" y="86"/>
                    </a:lnTo>
                    <a:lnTo>
                      <a:pt x="0" y="92"/>
                    </a:lnTo>
                    <a:lnTo>
                      <a:pt x="2" y="99"/>
                    </a:lnTo>
                    <a:lnTo>
                      <a:pt x="9" y="105"/>
                    </a:lnTo>
                    <a:lnTo>
                      <a:pt x="11" y="120"/>
                    </a:lnTo>
                    <a:lnTo>
                      <a:pt x="18" y="122"/>
                    </a:lnTo>
                    <a:lnTo>
                      <a:pt x="18" y="129"/>
                    </a:lnTo>
                    <a:lnTo>
                      <a:pt x="18" y="133"/>
                    </a:lnTo>
                    <a:lnTo>
                      <a:pt x="22" y="141"/>
                    </a:lnTo>
                    <a:lnTo>
                      <a:pt x="24" y="148"/>
                    </a:lnTo>
                    <a:lnTo>
                      <a:pt x="22" y="154"/>
                    </a:lnTo>
                    <a:lnTo>
                      <a:pt x="30" y="161"/>
                    </a:lnTo>
                    <a:lnTo>
                      <a:pt x="30" y="169"/>
                    </a:lnTo>
                    <a:lnTo>
                      <a:pt x="39" y="180"/>
                    </a:lnTo>
                    <a:lnTo>
                      <a:pt x="39" y="188"/>
                    </a:lnTo>
                    <a:lnTo>
                      <a:pt x="43" y="193"/>
                    </a:lnTo>
                    <a:lnTo>
                      <a:pt x="45" y="201"/>
                    </a:lnTo>
                    <a:lnTo>
                      <a:pt x="43" y="206"/>
                    </a:lnTo>
                    <a:lnTo>
                      <a:pt x="43" y="214"/>
                    </a:lnTo>
                    <a:lnTo>
                      <a:pt x="45" y="221"/>
                    </a:lnTo>
                    <a:lnTo>
                      <a:pt x="45" y="223"/>
                    </a:lnTo>
                    <a:lnTo>
                      <a:pt x="50" y="223"/>
                    </a:lnTo>
                    <a:lnTo>
                      <a:pt x="50" y="231"/>
                    </a:lnTo>
                    <a:lnTo>
                      <a:pt x="58" y="235"/>
                    </a:lnTo>
                    <a:lnTo>
                      <a:pt x="56" y="242"/>
                    </a:lnTo>
                    <a:lnTo>
                      <a:pt x="60" y="248"/>
                    </a:lnTo>
                    <a:lnTo>
                      <a:pt x="58" y="257"/>
                    </a:lnTo>
                    <a:lnTo>
                      <a:pt x="64" y="263"/>
                    </a:lnTo>
                    <a:lnTo>
                      <a:pt x="62" y="270"/>
                    </a:lnTo>
                    <a:lnTo>
                      <a:pt x="62" y="280"/>
                    </a:lnTo>
                    <a:lnTo>
                      <a:pt x="65" y="295"/>
                    </a:lnTo>
                    <a:lnTo>
                      <a:pt x="62" y="315"/>
                    </a:lnTo>
                    <a:lnTo>
                      <a:pt x="69" y="319"/>
                    </a:lnTo>
                    <a:lnTo>
                      <a:pt x="71" y="327"/>
                    </a:lnTo>
                    <a:lnTo>
                      <a:pt x="161" y="327"/>
                    </a:lnTo>
                    <a:lnTo>
                      <a:pt x="218" y="325"/>
                    </a:lnTo>
                    <a:lnTo>
                      <a:pt x="344" y="317"/>
                    </a:lnTo>
                    <a:lnTo>
                      <a:pt x="396" y="312"/>
                    </a:lnTo>
                    <a:lnTo>
                      <a:pt x="400" y="319"/>
                    </a:lnTo>
                    <a:lnTo>
                      <a:pt x="413" y="329"/>
                    </a:lnTo>
                    <a:lnTo>
                      <a:pt x="419" y="336"/>
                    </a:lnTo>
                    <a:lnTo>
                      <a:pt x="423" y="338"/>
                    </a:lnTo>
                    <a:lnTo>
                      <a:pt x="426" y="332"/>
                    </a:lnTo>
                    <a:lnTo>
                      <a:pt x="428" y="327"/>
                    </a:lnTo>
                    <a:lnTo>
                      <a:pt x="423" y="319"/>
                    </a:lnTo>
                    <a:lnTo>
                      <a:pt x="428" y="312"/>
                    </a:lnTo>
                    <a:lnTo>
                      <a:pt x="445" y="304"/>
                    </a:lnTo>
                    <a:lnTo>
                      <a:pt x="447" y="297"/>
                    </a:lnTo>
                    <a:lnTo>
                      <a:pt x="447" y="291"/>
                    </a:lnTo>
                    <a:lnTo>
                      <a:pt x="449" y="285"/>
                    </a:lnTo>
                    <a:lnTo>
                      <a:pt x="458" y="272"/>
                    </a:lnTo>
                    <a:lnTo>
                      <a:pt x="456" y="257"/>
                    </a:lnTo>
                    <a:lnTo>
                      <a:pt x="443" y="244"/>
                    </a:lnTo>
                    <a:lnTo>
                      <a:pt x="447" y="231"/>
                    </a:lnTo>
                    <a:lnTo>
                      <a:pt x="449" y="223"/>
                    </a:lnTo>
                    <a:lnTo>
                      <a:pt x="475" y="218"/>
                    </a:lnTo>
                    <a:lnTo>
                      <a:pt x="481" y="212"/>
                    </a:lnTo>
                    <a:lnTo>
                      <a:pt x="496" y="206"/>
                    </a:lnTo>
                    <a:lnTo>
                      <a:pt x="502" y="201"/>
                    </a:lnTo>
                    <a:lnTo>
                      <a:pt x="503" y="188"/>
                    </a:lnTo>
                    <a:lnTo>
                      <a:pt x="513" y="174"/>
                    </a:lnTo>
                    <a:lnTo>
                      <a:pt x="515" y="154"/>
                    </a:lnTo>
                    <a:lnTo>
                      <a:pt x="513" y="146"/>
                    </a:lnTo>
                    <a:lnTo>
                      <a:pt x="505" y="139"/>
                    </a:lnTo>
                    <a:lnTo>
                      <a:pt x="498" y="135"/>
                    </a:lnTo>
                    <a:lnTo>
                      <a:pt x="492" y="129"/>
                    </a:lnTo>
                    <a:lnTo>
                      <a:pt x="490" y="122"/>
                    </a:lnTo>
                    <a:lnTo>
                      <a:pt x="477" y="110"/>
                    </a:lnTo>
                    <a:lnTo>
                      <a:pt x="471" y="105"/>
                    </a:lnTo>
                    <a:lnTo>
                      <a:pt x="471" y="103"/>
                    </a:lnTo>
                    <a:lnTo>
                      <a:pt x="466" y="90"/>
                    </a:lnTo>
                    <a:lnTo>
                      <a:pt x="447" y="86"/>
                    </a:lnTo>
                    <a:lnTo>
                      <a:pt x="440" y="82"/>
                    </a:lnTo>
                    <a:lnTo>
                      <a:pt x="436" y="75"/>
                    </a:lnTo>
                    <a:lnTo>
                      <a:pt x="434" y="67"/>
                    </a:lnTo>
                    <a:lnTo>
                      <a:pt x="430" y="60"/>
                    </a:lnTo>
                    <a:lnTo>
                      <a:pt x="428" y="48"/>
                    </a:lnTo>
                    <a:lnTo>
                      <a:pt x="426" y="37"/>
                    </a:lnTo>
                    <a:lnTo>
                      <a:pt x="432" y="24"/>
                    </a:lnTo>
                    <a:lnTo>
                      <a:pt x="428" y="16"/>
                    </a:lnTo>
                    <a:lnTo>
                      <a:pt x="424" y="15"/>
                    </a:lnTo>
                    <a:lnTo>
                      <a:pt x="421" y="7"/>
                    </a:lnTo>
                    <a:lnTo>
                      <a:pt x="419" y="5"/>
                    </a:lnTo>
                    <a:lnTo>
                      <a:pt x="419" y="0"/>
                    </a:lnTo>
                    <a:lnTo>
                      <a:pt x="338" y="5"/>
                    </a:lnTo>
                    <a:lnTo>
                      <a:pt x="227" y="9"/>
                    </a:lnTo>
                    <a:lnTo>
                      <a:pt x="94" y="13"/>
                    </a:lnTo>
                    <a:lnTo>
                      <a:pt x="13" y="13"/>
                    </a:lnTo>
                    <a:lnTo>
                      <a:pt x="2" y="13"/>
                    </a:lnTo>
                    <a:lnTo>
                      <a:pt x="3" y="2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83" name="Freeform 69"/>
              <p:cNvSpPr>
                <a:spLocks/>
              </p:cNvSpPr>
              <p:nvPr/>
            </p:nvSpPr>
            <p:spPr bwMode="auto">
              <a:xfrm>
                <a:off x="3231563" y="2365815"/>
                <a:ext cx="547593" cy="430788"/>
              </a:xfrm>
              <a:custGeom>
                <a:avLst/>
                <a:gdLst>
                  <a:gd name="T0" fmla="*/ 329 w 570"/>
                  <a:gd name="T1" fmla="*/ 7 h 494"/>
                  <a:gd name="T2" fmla="*/ 273 w 570"/>
                  <a:gd name="T3" fmla="*/ 5 h 494"/>
                  <a:gd name="T4" fmla="*/ 90 w 570"/>
                  <a:gd name="T5" fmla="*/ 15 h 494"/>
                  <a:gd name="T6" fmla="*/ 0 w 570"/>
                  <a:gd name="T7" fmla="*/ 20 h 494"/>
                  <a:gd name="T8" fmla="*/ 11 w 570"/>
                  <a:gd name="T9" fmla="*/ 41 h 494"/>
                  <a:gd name="T10" fmla="*/ 23 w 570"/>
                  <a:gd name="T11" fmla="*/ 52 h 494"/>
                  <a:gd name="T12" fmla="*/ 30 w 570"/>
                  <a:gd name="T13" fmla="*/ 65 h 494"/>
                  <a:gd name="T14" fmla="*/ 38 w 570"/>
                  <a:gd name="T15" fmla="*/ 79 h 494"/>
                  <a:gd name="T16" fmla="*/ 64 w 570"/>
                  <a:gd name="T17" fmla="*/ 88 h 494"/>
                  <a:gd name="T18" fmla="*/ 73 w 570"/>
                  <a:gd name="T19" fmla="*/ 97 h 494"/>
                  <a:gd name="T20" fmla="*/ 73 w 570"/>
                  <a:gd name="T21" fmla="*/ 107 h 494"/>
                  <a:gd name="T22" fmla="*/ 64 w 570"/>
                  <a:gd name="T23" fmla="*/ 112 h 494"/>
                  <a:gd name="T24" fmla="*/ 58 w 570"/>
                  <a:gd name="T25" fmla="*/ 131 h 494"/>
                  <a:gd name="T26" fmla="*/ 73 w 570"/>
                  <a:gd name="T27" fmla="*/ 144 h 494"/>
                  <a:gd name="T28" fmla="*/ 83 w 570"/>
                  <a:gd name="T29" fmla="*/ 165 h 494"/>
                  <a:gd name="T30" fmla="*/ 98 w 570"/>
                  <a:gd name="T31" fmla="*/ 173 h 494"/>
                  <a:gd name="T32" fmla="*/ 103 w 570"/>
                  <a:gd name="T33" fmla="*/ 456 h 494"/>
                  <a:gd name="T34" fmla="*/ 325 w 570"/>
                  <a:gd name="T35" fmla="*/ 449 h 494"/>
                  <a:gd name="T36" fmla="*/ 487 w 570"/>
                  <a:gd name="T37" fmla="*/ 443 h 494"/>
                  <a:gd name="T38" fmla="*/ 494 w 570"/>
                  <a:gd name="T39" fmla="*/ 456 h 494"/>
                  <a:gd name="T40" fmla="*/ 489 w 570"/>
                  <a:gd name="T41" fmla="*/ 470 h 494"/>
                  <a:gd name="T42" fmla="*/ 476 w 570"/>
                  <a:gd name="T43" fmla="*/ 481 h 494"/>
                  <a:gd name="T44" fmla="*/ 476 w 570"/>
                  <a:gd name="T45" fmla="*/ 494 h 494"/>
                  <a:gd name="T46" fmla="*/ 530 w 570"/>
                  <a:gd name="T47" fmla="*/ 479 h 494"/>
                  <a:gd name="T48" fmla="*/ 528 w 570"/>
                  <a:gd name="T49" fmla="*/ 466 h 494"/>
                  <a:gd name="T50" fmla="*/ 532 w 570"/>
                  <a:gd name="T51" fmla="*/ 451 h 494"/>
                  <a:gd name="T52" fmla="*/ 538 w 570"/>
                  <a:gd name="T53" fmla="*/ 441 h 494"/>
                  <a:gd name="T54" fmla="*/ 540 w 570"/>
                  <a:gd name="T55" fmla="*/ 426 h 494"/>
                  <a:gd name="T56" fmla="*/ 541 w 570"/>
                  <a:gd name="T57" fmla="*/ 440 h 494"/>
                  <a:gd name="T58" fmla="*/ 549 w 570"/>
                  <a:gd name="T59" fmla="*/ 424 h 494"/>
                  <a:gd name="T60" fmla="*/ 564 w 570"/>
                  <a:gd name="T61" fmla="*/ 424 h 494"/>
                  <a:gd name="T62" fmla="*/ 564 w 570"/>
                  <a:gd name="T63" fmla="*/ 408 h 494"/>
                  <a:gd name="T64" fmla="*/ 568 w 570"/>
                  <a:gd name="T65" fmla="*/ 393 h 494"/>
                  <a:gd name="T66" fmla="*/ 568 w 570"/>
                  <a:gd name="T67" fmla="*/ 379 h 494"/>
                  <a:gd name="T68" fmla="*/ 553 w 570"/>
                  <a:gd name="T69" fmla="*/ 377 h 494"/>
                  <a:gd name="T70" fmla="*/ 532 w 570"/>
                  <a:gd name="T71" fmla="*/ 349 h 494"/>
                  <a:gd name="T72" fmla="*/ 540 w 570"/>
                  <a:gd name="T73" fmla="*/ 334 h 494"/>
                  <a:gd name="T74" fmla="*/ 530 w 570"/>
                  <a:gd name="T75" fmla="*/ 306 h 494"/>
                  <a:gd name="T76" fmla="*/ 515 w 570"/>
                  <a:gd name="T77" fmla="*/ 299 h 494"/>
                  <a:gd name="T78" fmla="*/ 500 w 570"/>
                  <a:gd name="T79" fmla="*/ 285 h 494"/>
                  <a:gd name="T80" fmla="*/ 491 w 570"/>
                  <a:gd name="T81" fmla="*/ 280 h 494"/>
                  <a:gd name="T82" fmla="*/ 466 w 570"/>
                  <a:gd name="T83" fmla="*/ 265 h 494"/>
                  <a:gd name="T84" fmla="*/ 453 w 570"/>
                  <a:gd name="T85" fmla="*/ 246 h 494"/>
                  <a:gd name="T86" fmla="*/ 457 w 570"/>
                  <a:gd name="T87" fmla="*/ 231 h 494"/>
                  <a:gd name="T88" fmla="*/ 466 w 570"/>
                  <a:gd name="T89" fmla="*/ 208 h 494"/>
                  <a:gd name="T90" fmla="*/ 470 w 570"/>
                  <a:gd name="T91" fmla="*/ 188 h 494"/>
                  <a:gd name="T92" fmla="*/ 457 w 570"/>
                  <a:gd name="T93" fmla="*/ 176 h 494"/>
                  <a:gd name="T94" fmla="*/ 442 w 570"/>
                  <a:gd name="T95" fmla="*/ 173 h 494"/>
                  <a:gd name="T96" fmla="*/ 436 w 570"/>
                  <a:gd name="T97" fmla="*/ 180 h 494"/>
                  <a:gd name="T98" fmla="*/ 423 w 570"/>
                  <a:gd name="T99" fmla="*/ 176 h 494"/>
                  <a:gd name="T100" fmla="*/ 412 w 570"/>
                  <a:gd name="T101" fmla="*/ 139 h 494"/>
                  <a:gd name="T102" fmla="*/ 387 w 570"/>
                  <a:gd name="T103" fmla="*/ 124 h 494"/>
                  <a:gd name="T104" fmla="*/ 378 w 570"/>
                  <a:gd name="T105" fmla="*/ 112 h 494"/>
                  <a:gd name="T106" fmla="*/ 361 w 570"/>
                  <a:gd name="T107" fmla="*/ 97 h 494"/>
                  <a:gd name="T108" fmla="*/ 355 w 570"/>
                  <a:gd name="T109" fmla="*/ 84 h 494"/>
                  <a:gd name="T110" fmla="*/ 350 w 570"/>
                  <a:gd name="T111" fmla="*/ 67 h 494"/>
                  <a:gd name="T112" fmla="*/ 346 w 570"/>
                  <a:gd name="T113" fmla="*/ 39 h 494"/>
                  <a:gd name="T114" fmla="*/ 352 w 570"/>
                  <a:gd name="T115" fmla="*/ 26 h 494"/>
                  <a:gd name="T116" fmla="*/ 342 w 570"/>
                  <a:gd name="T117" fmla="*/ 17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0" h="494">
                    <a:moveTo>
                      <a:pt x="342" y="17"/>
                    </a:moveTo>
                    <a:lnTo>
                      <a:pt x="329" y="7"/>
                    </a:lnTo>
                    <a:lnTo>
                      <a:pt x="325" y="0"/>
                    </a:lnTo>
                    <a:lnTo>
                      <a:pt x="273" y="5"/>
                    </a:lnTo>
                    <a:lnTo>
                      <a:pt x="147" y="13"/>
                    </a:lnTo>
                    <a:lnTo>
                      <a:pt x="90" y="15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6" y="28"/>
                    </a:lnTo>
                    <a:lnTo>
                      <a:pt x="11" y="41"/>
                    </a:lnTo>
                    <a:lnTo>
                      <a:pt x="17" y="49"/>
                    </a:lnTo>
                    <a:lnTo>
                      <a:pt x="23" y="52"/>
                    </a:lnTo>
                    <a:lnTo>
                      <a:pt x="25" y="60"/>
                    </a:lnTo>
                    <a:lnTo>
                      <a:pt x="30" y="65"/>
                    </a:lnTo>
                    <a:lnTo>
                      <a:pt x="30" y="73"/>
                    </a:lnTo>
                    <a:lnTo>
                      <a:pt x="38" y="79"/>
                    </a:lnTo>
                    <a:lnTo>
                      <a:pt x="56" y="94"/>
                    </a:lnTo>
                    <a:lnTo>
                      <a:pt x="64" y="88"/>
                    </a:lnTo>
                    <a:lnTo>
                      <a:pt x="68" y="90"/>
                    </a:lnTo>
                    <a:lnTo>
                      <a:pt x="73" y="97"/>
                    </a:lnTo>
                    <a:lnTo>
                      <a:pt x="75" y="105"/>
                    </a:lnTo>
                    <a:lnTo>
                      <a:pt x="73" y="107"/>
                    </a:lnTo>
                    <a:lnTo>
                      <a:pt x="66" y="107"/>
                    </a:lnTo>
                    <a:lnTo>
                      <a:pt x="64" y="112"/>
                    </a:lnTo>
                    <a:lnTo>
                      <a:pt x="56" y="124"/>
                    </a:lnTo>
                    <a:lnTo>
                      <a:pt x="58" y="131"/>
                    </a:lnTo>
                    <a:lnTo>
                      <a:pt x="66" y="141"/>
                    </a:lnTo>
                    <a:lnTo>
                      <a:pt x="73" y="144"/>
                    </a:lnTo>
                    <a:lnTo>
                      <a:pt x="73" y="152"/>
                    </a:lnTo>
                    <a:lnTo>
                      <a:pt x="83" y="165"/>
                    </a:lnTo>
                    <a:lnTo>
                      <a:pt x="90" y="167"/>
                    </a:lnTo>
                    <a:lnTo>
                      <a:pt x="98" y="173"/>
                    </a:lnTo>
                    <a:lnTo>
                      <a:pt x="102" y="402"/>
                    </a:lnTo>
                    <a:lnTo>
                      <a:pt x="103" y="456"/>
                    </a:lnTo>
                    <a:lnTo>
                      <a:pt x="188" y="455"/>
                    </a:lnTo>
                    <a:lnTo>
                      <a:pt x="325" y="449"/>
                    </a:lnTo>
                    <a:lnTo>
                      <a:pt x="479" y="438"/>
                    </a:lnTo>
                    <a:lnTo>
                      <a:pt x="487" y="443"/>
                    </a:lnTo>
                    <a:lnTo>
                      <a:pt x="493" y="449"/>
                    </a:lnTo>
                    <a:lnTo>
                      <a:pt x="494" y="456"/>
                    </a:lnTo>
                    <a:lnTo>
                      <a:pt x="494" y="462"/>
                    </a:lnTo>
                    <a:lnTo>
                      <a:pt x="489" y="470"/>
                    </a:lnTo>
                    <a:lnTo>
                      <a:pt x="481" y="473"/>
                    </a:lnTo>
                    <a:lnTo>
                      <a:pt x="476" y="481"/>
                    </a:lnTo>
                    <a:lnTo>
                      <a:pt x="472" y="488"/>
                    </a:lnTo>
                    <a:lnTo>
                      <a:pt x="476" y="494"/>
                    </a:lnTo>
                    <a:lnTo>
                      <a:pt x="526" y="490"/>
                    </a:lnTo>
                    <a:lnTo>
                      <a:pt x="530" y="479"/>
                    </a:lnTo>
                    <a:lnTo>
                      <a:pt x="534" y="471"/>
                    </a:lnTo>
                    <a:lnTo>
                      <a:pt x="528" y="466"/>
                    </a:lnTo>
                    <a:lnTo>
                      <a:pt x="536" y="458"/>
                    </a:lnTo>
                    <a:lnTo>
                      <a:pt x="532" y="451"/>
                    </a:lnTo>
                    <a:lnTo>
                      <a:pt x="540" y="449"/>
                    </a:lnTo>
                    <a:lnTo>
                      <a:pt x="538" y="441"/>
                    </a:lnTo>
                    <a:lnTo>
                      <a:pt x="536" y="434"/>
                    </a:lnTo>
                    <a:lnTo>
                      <a:pt x="540" y="426"/>
                    </a:lnTo>
                    <a:lnTo>
                      <a:pt x="541" y="434"/>
                    </a:lnTo>
                    <a:lnTo>
                      <a:pt x="541" y="440"/>
                    </a:lnTo>
                    <a:lnTo>
                      <a:pt x="547" y="434"/>
                    </a:lnTo>
                    <a:lnTo>
                      <a:pt x="549" y="424"/>
                    </a:lnTo>
                    <a:lnTo>
                      <a:pt x="557" y="423"/>
                    </a:lnTo>
                    <a:lnTo>
                      <a:pt x="564" y="424"/>
                    </a:lnTo>
                    <a:lnTo>
                      <a:pt x="568" y="415"/>
                    </a:lnTo>
                    <a:lnTo>
                      <a:pt x="564" y="408"/>
                    </a:lnTo>
                    <a:lnTo>
                      <a:pt x="570" y="402"/>
                    </a:lnTo>
                    <a:lnTo>
                      <a:pt x="568" y="393"/>
                    </a:lnTo>
                    <a:lnTo>
                      <a:pt x="570" y="385"/>
                    </a:lnTo>
                    <a:lnTo>
                      <a:pt x="568" y="379"/>
                    </a:lnTo>
                    <a:lnTo>
                      <a:pt x="558" y="374"/>
                    </a:lnTo>
                    <a:lnTo>
                      <a:pt x="553" y="377"/>
                    </a:lnTo>
                    <a:lnTo>
                      <a:pt x="541" y="364"/>
                    </a:lnTo>
                    <a:lnTo>
                      <a:pt x="532" y="349"/>
                    </a:lnTo>
                    <a:lnTo>
                      <a:pt x="538" y="342"/>
                    </a:lnTo>
                    <a:lnTo>
                      <a:pt x="540" y="334"/>
                    </a:lnTo>
                    <a:lnTo>
                      <a:pt x="530" y="321"/>
                    </a:lnTo>
                    <a:lnTo>
                      <a:pt x="530" y="306"/>
                    </a:lnTo>
                    <a:lnTo>
                      <a:pt x="523" y="304"/>
                    </a:lnTo>
                    <a:lnTo>
                      <a:pt x="515" y="299"/>
                    </a:lnTo>
                    <a:lnTo>
                      <a:pt x="511" y="293"/>
                    </a:lnTo>
                    <a:lnTo>
                      <a:pt x="500" y="285"/>
                    </a:lnTo>
                    <a:lnTo>
                      <a:pt x="493" y="287"/>
                    </a:lnTo>
                    <a:lnTo>
                      <a:pt x="491" y="280"/>
                    </a:lnTo>
                    <a:lnTo>
                      <a:pt x="487" y="280"/>
                    </a:lnTo>
                    <a:lnTo>
                      <a:pt x="466" y="265"/>
                    </a:lnTo>
                    <a:lnTo>
                      <a:pt x="453" y="252"/>
                    </a:lnTo>
                    <a:lnTo>
                      <a:pt x="453" y="246"/>
                    </a:lnTo>
                    <a:lnTo>
                      <a:pt x="453" y="238"/>
                    </a:lnTo>
                    <a:lnTo>
                      <a:pt x="457" y="231"/>
                    </a:lnTo>
                    <a:lnTo>
                      <a:pt x="461" y="220"/>
                    </a:lnTo>
                    <a:lnTo>
                      <a:pt x="466" y="208"/>
                    </a:lnTo>
                    <a:lnTo>
                      <a:pt x="464" y="197"/>
                    </a:lnTo>
                    <a:lnTo>
                      <a:pt x="470" y="188"/>
                    </a:lnTo>
                    <a:lnTo>
                      <a:pt x="470" y="186"/>
                    </a:lnTo>
                    <a:lnTo>
                      <a:pt x="457" y="176"/>
                    </a:lnTo>
                    <a:lnTo>
                      <a:pt x="449" y="176"/>
                    </a:lnTo>
                    <a:lnTo>
                      <a:pt x="442" y="173"/>
                    </a:lnTo>
                    <a:lnTo>
                      <a:pt x="440" y="174"/>
                    </a:lnTo>
                    <a:lnTo>
                      <a:pt x="436" y="180"/>
                    </a:lnTo>
                    <a:lnTo>
                      <a:pt x="429" y="182"/>
                    </a:lnTo>
                    <a:lnTo>
                      <a:pt x="423" y="176"/>
                    </a:lnTo>
                    <a:lnTo>
                      <a:pt x="416" y="146"/>
                    </a:lnTo>
                    <a:lnTo>
                      <a:pt x="412" y="139"/>
                    </a:lnTo>
                    <a:lnTo>
                      <a:pt x="404" y="133"/>
                    </a:lnTo>
                    <a:lnTo>
                      <a:pt x="387" y="124"/>
                    </a:lnTo>
                    <a:lnTo>
                      <a:pt x="385" y="116"/>
                    </a:lnTo>
                    <a:lnTo>
                      <a:pt x="378" y="112"/>
                    </a:lnTo>
                    <a:lnTo>
                      <a:pt x="370" y="105"/>
                    </a:lnTo>
                    <a:lnTo>
                      <a:pt x="361" y="97"/>
                    </a:lnTo>
                    <a:lnTo>
                      <a:pt x="359" y="92"/>
                    </a:lnTo>
                    <a:lnTo>
                      <a:pt x="355" y="84"/>
                    </a:lnTo>
                    <a:lnTo>
                      <a:pt x="352" y="69"/>
                    </a:lnTo>
                    <a:lnTo>
                      <a:pt x="350" y="67"/>
                    </a:lnTo>
                    <a:lnTo>
                      <a:pt x="346" y="52"/>
                    </a:lnTo>
                    <a:lnTo>
                      <a:pt x="346" y="39"/>
                    </a:lnTo>
                    <a:lnTo>
                      <a:pt x="348" y="32"/>
                    </a:lnTo>
                    <a:lnTo>
                      <a:pt x="352" y="26"/>
                    </a:lnTo>
                    <a:lnTo>
                      <a:pt x="348" y="24"/>
                    </a:lnTo>
                    <a:lnTo>
                      <a:pt x="342" y="17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84" name="Freeform 70"/>
              <p:cNvSpPr>
                <a:spLocks/>
              </p:cNvSpPr>
              <p:nvPr/>
            </p:nvSpPr>
            <p:spPr bwMode="auto">
              <a:xfrm>
                <a:off x="3330514" y="2747769"/>
                <a:ext cx="410215" cy="343584"/>
              </a:xfrm>
              <a:custGeom>
                <a:avLst/>
                <a:gdLst>
                  <a:gd name="T0" fmla="*/ 391 w 427"/>
                  <a:gd name="T1" fmla="*/ 150 h 394"/>
                  <a:gd name="T2" fmla="*/ 399 w 427"/>
                  <a:gd name="T3" fmla="*/ 146 h 394"/>
                  <a:gd name="T4" fmla="*/ 395 w 427"/>
                  <a:gd name="T5" fmla="*/ 120 h 394"/>
                  <a:gd name="T6" fmla="*/ 391 w 427"/>
                  <a:gd name="T7" fmla="*/ 114 h 394"/>
                  <a:gd name="T8" fmla="*/ 401 w 427"/>
                  <a:gd name="T9" fmla="*/ 116 h 394"/>
                  <a:gd name="T10" fmla="*/ 399 w 427"/>
                  <a:gd name="T11" fmla="*/ 103 h 394"/>
                  <a:gd name="T12" fmla="*/ 407 w 427"/>
                  <a:gd name="T13" fmla="*/ 97 h 394"/>
                  <a:gd name="T14" fmla="*/ 407 w 427"/>
                  <a:gd name="T15" fmla="*/ 86 h 394"/>
                  <a:gd name="T16" fmla="*/ 410 w 427"/>
                  <a:gd name="T17" fmla="*/ 80 h 394"/>
                  <a:gd name="T18" fmla="*/ 423 w 427"/>
                  <a:gd name="T19" fmla="*/ 71 h 394"/>
                  <a:gd name="T20" fmla="*/ 427 w 427"/>
                  <a:gd name="T21" fmla="*/ 62 h 394"/>
                  <a:gd name="T22" fmla="*/ 423 w 427"/>
                  <a:gd name="T23" fmla="*/ 52 h 394"/>
                  <a:gd name="T24" fmla="*/ 369 w 427"/>
                  <a:gd name="T25" fmla="*/ 50 h 394"/>
                  <a:gd name="T26" fmla="*/ 378 w 427"/>
                  <a:gd name="T27" fmla="*/ 35 h 394"/>
                  <a:gd name="T28" fmla="*/ 391 w 427"/>
                  <a:gd name="T29" fmla="*/ 24 h 394"/>
                  <a:gd name="T30" fmla="*/ 390 w 427"/>
                  <a:gd name="T31" fmla="*/ 11 h 394"/>
                  <a:gd name="T32" fmla="*/ 376 w 427"/>
                  <a:gd name="T33" fmla="*/ 0 h 394"/>
                  <a:gd name="T34" fmla="*/ 85 w 427"/>
                  <a:gd name="T35" fmla="*/ 17 h 394"/>
                  <a:gd name="T36" fmla="*/ 16 w 427"/>
                  <a:gd name="T37" fmla="*/ 109 h 394"/>
                  <a:gd name="T38" fmla="*/ 21 w 427"/>
                  <a:gd name="T39" fmla="*/ 327 h 394"/>
                  <a:gd name="T40" fmla="*/ 23 w 427"/>
                  <a:gd name="T41" fmla="*/ 332 h 394"/>
                  <a:gd name="T42" fmla="*/ 38 w 427"/>
                  <a:gd name="T43" fmla="*/ 332 h 394"/>
                  <a:gd name="T44" fmla="*/ 61 w 427"/>
                  <a:gd name="T45" fmla="*/ 394 h 394"/>
                  <a:gd name="T46" fmla="*/ 318 w 427"/>
                  <a:gd name="T47" fmla="*/ 383 h 394"/>
                  <a:gd name="T48" fmla="*/ 316 w 427"/>
                  <a:gd name="T49" fmla="*/ 368 h 394"/>
                  <a:gd name="T50" fmla="*/ 324 w 427"/>
                  <a:gd name="T51" fmla="*/ 366 h 394"/>
                  <a:gd name="T52" fmla="*/ 320 w 427"/>
                  <a:gd name="T53" fmla="*/ 353 h 394"/>
                  <a:gd name="T54" fmla="*/ 320 w 427"/>
                  <a:gd name="T55" fmla="*/ 340 h 394"/>
                  <a:gd name="T56" fmla="*/ 313 w 427"/>
                  <a:gd name="T57" fmla="*/ 338 h 394"/>
                  <a:gd name="T58" fmla="*/ 314 w 427"/>
                  <a:gd name="T59" fmla="*/ 329 h 394"/>
                  <a:gd name="T60" fmla="*/ 313 w 427"/>
                  <a:gd name="T61" fmla="*/ 329 h 394"/>
                  <a:gd name="T62" fmla="*/ 314 w 427"/>
                  <a:gd name="T63" fmla="*/ 317 h 394"/>
                  <a:gd name="T64" fmla="*/ 314 w 427"/>
                  <a:gd name="T65" fmla="*/ 306 h 394"/>
                  <a:gd name="T66" fmla="*/ 322 w 427"/>
                  <a:gd name="T67" fmla="*/ 306 h 394"/>
                  <a:gd name="T68" fmla="*/ 314 w 427"/>
                  <a:gd name="T69" fmla="*/ 299 h 394"/>
                  <a:gd name="T70" fmla="*/ 324 w 427"/>
                  <a:gd name="T71" fmla="*/ 295 h 394"/>
                  <a:gd name="T72" fmla="*/ 324 w 427"/>
                  <a:gd name="T73" fmla="*/ 280 h 394"/>
                  <a:gd name="T74" fmla="*/ 337 w 427"/>
                  <a:gd name="T75" fmla="*/ 270 h 394"/>
                  <a:gd name="T76" fmla="*/ 333 w 427"/>
                  <a:gd name="T77" fmla="*/ 255 h 394"/>
                  <a:gd name="T78" fmla="*/ 331 w 427"/>
                  <a:gd name="T79" fmla="*/ 250 h 394"/>
                  <a:gd name="T80" fmla="*/ 339 w 427"/>
                  <a:gd name="T81" fmla="*/ 248 h 394"/>
                  <a:gd name="T82" fmla="*/ 344 w 427"/>
                  <a:gd name="T83" fmla="*/ 233 h 394"/>
                  <a:gd name="T84" fmla="*/ 356 w 427"/>
                  <a:gd name="T85" fmla="*/ 231 h 394"/>
                  <a:gd name="T86" fmla="*/ 360 w 427"/>
                  <a:gd name="T87" fmla="*/ 220 h 394"/>
                  <a:gd name="T88" fmla="*/ 360 w 427"/>
                  <a:gd name="T89" fmla="*/ 206 h 394"/>
                  <a:gd name="T90" fmla="*/ 361 w 427"/>
                  <a:gd name="T91" fmla="*/ 203 h 394"/>
                  <a:gd name="T92" fmla="*/ 361 w 427"/>
                  <a:gd name="T93" fmla="*/ 195 h 394"/>
                  <a:gd name="T94" fmla="*/ 363 w 427"/>
                  <a:gd name="T95" fmla="*/ 193 h 394"/>
                  <a:gd name="T96" fmla="*/ 367 w 427"/>
                  <a:gd name="T97" fmla="*/ 178 h 394"/>
                  <a:gd name="T98" fmla="*/ 378 w 427"/>
                  <a:gd name="T99" fmla="*/ 178 h 394"/>
                  <a:gd name="T100" fmla="*/ 382 w 427"/>
                  <a:gd name="T101" fmla="*/ 165 h 394"/>
                  <a:gd name="T102" fmla="*/ 380 w 427"/>
                  <a:gd name="T103" fmla="*/ 161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27" h="394">
                    <a:moveTo>
                      <a:pt x="388" y="158"/>
                    </a:moveTo>
                    <a:lnTo>
                      <a:pt x="391" y="150"/>
                    </a:lnTo>
                    <a:lnTo>
                      <a:pt x="397" y="148"/>
                    </a:lnTo>
                    <a:lnTo>
                      <a:pt x="399" y="146"/>
                    </a:lnTo>
                    <a:lnTo>
                      <a:pt x="395" y="127"/>
                    </a:lnTo>
                    <a:lnTo>
                      <a:pt x="395" y="120"/>
                    </a:lnTo>
                    <a:lnTo>
                      <a:pt x="390" y="122"/>
                    </a:lnTo>
                    <a:lnTo>
                      <a:pt x="391" y="114"/>
                    </a:lnTo>
                    <a:lnTo>
                      <a:pt x="397" y="112"/>
                    </a:lnTo>
                    <a:lnTo>
                      <a:pt x="401" y="116"/>
                    </a:lnTo>
                    <a:lnTo>
                      <a:pt x="403" y="111"/>
                    </a:lnTo>
                    <a:lnTo>
                      <a:pt x="399" y="103"/>
                    </a:lnTo>
                    <a:lnTo>
                      <a:pt x="403" y="101"/>
                    </a:lnTo>
                    <a:lnTo>
                      <a:pt x="407" y="97"/>
                    </a:lnTo>
                    <a:lnTo>
                      <a:pt x="412" y="92"/>
                    </a:lnTo>
                    <a:lnTo>
                      <a:pt x="407" y="86"/>
                    </a:lnTo>
                    <a:lnTo>
                      <a:pt x="407" y="84"/>
                    </a:lnTo>
                    <a:lnTo>
                      <a:pt x="410" y="80"/>
                    </a:lnTo>
                    <a:lnTo>
                      <a:pt x="416" y="77"/>
                    </a:lnTo>
                    <a:lnTo>
                      <a:pt x="423" y="71"/>
                    </a:lnTo>
                    <a:lnTo>
                      <a:pt x="420" y="65"/>
                    </a:lnTo>
                    <a:lnTo>
                      <a:pt x="427" y="62"/>
                    </a:lnTo>
                    <a:lnTo>
                      <a:pt x="425" y="56"/>
                    </a:lnTo>
                    <a:lnTo>
                      <a:pt x="423" y="52"/>
                    </a:lnTo>
                    <a:lnTo>
                      <a:pt x="373" y="56"/>
                    </a:lnTo>
                    <a:lnTo>
                      <a:pt x="369" y="50"/>
                    </a:lnTo>
                    <a:lnTo>
                      <a:pt x="373" y="43"/>
                    </a:lnTo>
                    <a:lnTo>
                      <a:pt x="378" y="35"/>
                    </a:lnTo>
                    <a:lnTo>
                      <a:pt x="386" y="32"/>
                    </a:lnTo>
                    <a:lnTo>
                      <a:pt x="391" y="24"/>
                    </a:lnTo>
                    <a:lnTo>
                      <a:pt x="391" y="18"/>
                    </a:lnTo>
                    <a:lnTo>
                      <a:pt x="390" y="11"/>
                    </a:lnTo>
                    <a:lnTo>
                      <a:pt x="384" y="5"/>
                    </a:lnTo>
                    <a:lnTo>
                      <a:pt x="376" y="0"/>
                    </a:lnTo>
                    <a:lnTo>
                      <a:pt x="222" y="11"/>
                    </a:lnTo>
                    <a:lnTo>
                      <a:pt x="85" y="17"/>
                    </a:lnTo>
                    <a:lnTo>
                      <a:pt x="0" y="18"/>
                    </a:lnTo>
                    <a:lnTo>
                      <a:pt x="16" y="109"/>
                    </a:lnTo>
                    <a:lnTo>
                      <a:pt x="19" y="139"/>
                    </a:lnTo>
                    <a:lnTo>
                      <a:pt x="21" y="327"/>
                    </a:lnTo>
                    <a:lnTo>
                      <a:pt x="23" y="329"/>
                    </a:lnTo>
                    <a:lnTo>
                      <a:pt x="23" y="332"/>
                    </a:lnTo>
                    <a:lnTo>
                      <a:pt x="31" y="336"/>
                    </a:lnTo>
                    <a:lnTo>
                      <a:pt x="38" y="332"/>
                    </a:lnTo>
                    <a:lnTo>
                      <a:pt x="59" y="336"/>
                    </a:lnTo>
                    <a:lnTo>
                      <a:pt x="61" y="394"/>
                    </a:lnTo>
                    <a:lnTo>
                      <a:pt x="172" y="391"/>
                    </a:lnTo>
                    <a:lnTo>
                      <a:pt x="318" y="383"/>
                    </a:lnTo>
                    <a:lnTo>
                      <a:pt x="318" y="374"/>
                    </a:lnTo>
                    <a:lnTo>
                      <a:pt x="316" y="368"/>
                    </a:lnTo>
                    <a:lnTo>
                      <a:pt x="324" y="368"/>
                    </a:lnTo>
                    <a:lnTo>
                      <a:pt x="324" y="366"/>
                    </a:lnTo>
                    <a:lnTo>
                      <a:pt x="322" y="355"/>
                    </a:lnTo>
                    <a:lnTo>
                      <a:pt x="320" y="353"/>
                    </a:lnTo>
                    <a:lnTo>
                      <a:pt x="318" y="346"/>
                    </a:lnTo>
                    <a:lnTo>
                      <a:pt x="320" y="340"/>
                    </a:lnTo>
                    <a:lnTo>
                      <a:pt x="320" y="340"/>
                    </a:lnTo>
                    <a:lnTo>
                      <a:pt x="313" y="338"/>
                    </a:lnTo>
                    <a:lnTo>
                      <a:pt x="320" y="334"/>
                    </a:lnTo>
                    <a:lnTo>
                      <a:pt x="314" y="329"/>
                    </a:lnTo>
                    <a:lnTo>
                      <a:pt x="309" y="334"/>
                    </a:lnTo>
                    <a:lnTo>
                      <a:pt x="313" y="329"/>
                    </a:lnTo>
                    <a:lnTo>
                      <a:pt x="309" y="321"/>
                    </a:lnTo>
                    <a:lnTo>
                      <a:pt x="314" y="317"/>
                    </a:lnTo>
                    <a:lnTo>
                      <a:pt x="309" y="310"/>
                    </a:lnTo>
                    <a:lnTo>
                      <a:pt x="314" y="306"/>
                    </a:lnTo>
                    <a:lnTo>
                      <a:pt x="316" y="310"/>
                    </a:lnTo>
                    <a:lnTo>
                      <a:pt x="322" y="306"/>
                    </a:lnTo>
                    <a:lnTo>
                      <a:pt x="314" y="302"/>
                    </a:lnTo>
                    <a:lnTo>
                      <a:pt x="314" y="299"/>
                    </a:lnTo>
                    <a:lnTo>
                      <a:pt x="322" y="299"/>
                    </a:lnTo>
                    <a:lnTo>
                      <a:pt x="324" y="295"/>
                    </a:lnTo>
                    <a:lnTo>
                      <a:pt x="322" y="287"/>
                    </a:lnTo>
                    <a:lnTo>
                      <a:pt x="324" y="280"/>
                    </a:lnTo>
                    <a:lnTo>
                      <a:pt x="320" y="276"/>
                    </a:lnTo>
                    <a:lnTo>
                      <a:pt x="337" y="270"/>
                    </a:lnTo>
                    <a:lnTo>
                      <a:pt x="333" y="263"/>
                    </a:lnTo>
                    <a:lnTo>
                      <a:pt x="333" y="255"/>
                    </a:lnTo>
                    <a:lnTo>
                      <a:pt x="335" y="253"/>
                    </a:lnTo>
                    <a:lnTo>
                      <a:pt x="331" y="250"/>
                    </a:lnTo>
                    <a:lnTo>
                      <a:pt x="339" y="252"/>
                    </a:lnTo>
                    <a:lnTo>
                      <a:pt x="339" y="248"/>
                    </a:lnTo>
                    <a:lnTo>
                      <a:pt x="346" y="240"/>
                    </a:lnTo>
                    <a:lnTo>
                      <a:pt x="344" y="233"/>
                    </a:lnTo>
                    <a:lnTo>
                      <a:pt x="352" y="233"/>
                    </a:lnTo>
                    <a:lnTo>
                      <a:pt x="356" y="231"/>
                    </a:lnTo>
                    <a:lnTo>
                      <a:pt x="361" y="225"/>
                    </a:lnTo>
                    <a:lnTo>
                      <a:pt x="360" y="220"/>
                    </a:lnTo>
                    <a:lnTo>
                      <a:pt x="363" y="210"/>
                    </a:lnTo>
                    <a:lnTo>
                      <a:pt x="360" y="206"/>
                    </a:lnTo>
                    <a:lnTo>
                      <a:pt x="360" y="197"/>
                    </a:lnTo>
                    <a:lnTo>
                      <a:pt x="361" y="203"/>
                    </a:lnTo>
                    <a:lnTo>
                      <a:pt x="369" y="201"/>
                    </a:lnTo>
                    <a:lnTo>
                      <a:pt x="361" y="195"/>
                    </a:lnTo>
                    <a:lnTo>
                      <a:pt x="361" y="186"/>
                    </a:lnTo>
                    <a:lnTo>
                      <a:pt x="363" y="193"/>
                    </a:lnTo>
                    <a:lnTo>
                      <a:pt x="369" y="193"/>
                    </a:lnTo>
                    <a:lnTo>
                      <a:pt x="367" y="178"/>
                    </a:lnTo>
                    <a:lnTo>
                      <a:pt x="371" y="182"/>
                    </a:lnTo>
                    <a:lnTo>
                      <a:pt x="378" y="178"/>
                    </a:lnTo>
                    <a:lnTo>
                      <a:pt x="384" y="173"/>
                    </a:lnTo>
                    <a:lnTo>
                      <a:pt x="382" y="165"/>
                    </a:lnTo>
                    <a:lnTo>
                      <a:pt x="380" y="163"/>
                    </a:lnTo>
                    <a:lnTo>
                      <a:pt x="380" y="161"/>
                    </a:lnTo>
                    <a:lnTo>
                      <a:pt x="388" y="15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grpSp>
            <p:nvGrpSpPr>
              <p:cNvPr id="85" name="Group 84"/>
              <p:cNvGrpSpPr/>
              <p:nvPr/>
            </p:nvGrpSpPr>
            <p:grpSpPr>
              <a:xfrm>
                <a:off x="3389116" y="3081761"/>
                <a:ext cx="464013" cy="372361"/>
                <a:chOff x="3389116" y="3081761"/>
                <a:chExt cx="464013" cy="372361"/>
              </a:xfrm>
              <a:grpFill/>
            </p:grpSpPr>
            <p:sp>
              <p:nvSpPr>
                <p:cNvPr id="224" name="Freeform 45"/>
                <p:cNvSpPr>
                  <a:spLocks/>
                </p:cNvSpPr>
                <p:nvPr/>
              </p:nvSpPr>
              <p:spPr bwMode="auto">
                <a:xfrm>
                  <a:off x="3580293" y="3401800"/>
                  <a:ext cx="28821" cy="13081"/>
                </a:xfrm>
                <a:custGeom>
                  <a:avLst/>
                  <a:gdLst>
                    <a:gd name="T0" fmla="*/ 19 w 30"/>
                    <a:gd name="T1" fmla="*/ 15 h 15"/>
                    <a:gd name="T2" fmla="*/ 26 w 30"/>
                    <a:gd name="T3" fmla="*/ 13 h 15"/>
                    <a:gd name="T4" fmla="*/ 30 w 30"/>
                    <a:gd name="T5" fmla="*/ 7 h 15"/>
                    <a:gd name="T6" fmla="*/ 30 w 30"/>
                    <a:gd name="T7" fmla="*/ 7 h 15"/>
                    <a:gd name="T8" fmla="*/ 28 w 30"/>
                    <a:gd name="T9" fmla="*/ 5 h 15"/>
                    <a:gd name="T10" fmla="*/ 15 w 30"/>
                    <a:gd name="T11" fmla="*/ 0 h 15"/>
                    <a:gd name="T12" fmla="*/ 0 w 30"/>
                    <a:gd name="T13" fmla="*/ 4 h 15"/>
                    <a:gd name="T14" fmla="*/ 4 w 30"/>
                    <a:gd name="T15" fmla="*/ 9 h 15"/>
                    <a:gd name="T16" fmla="*/ 11 w 30"/>
                    <a:gd name="T17" fmla="*/ 11 h 15"/>
                    <a:gd name="T18" fmla="*/ 19 w 30"/>
                    <a:gd name="T19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" h="15">
                      <a:moveTo>
                        <a:pt x="19" y="15"/>
                      </a:moveTo>
                      <a:lnTo>
                        <a:pt x="26" y="13"/>
                      </a:lnTo>
                      <a:lnTo>
                        <a:pt x="30" y="7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15" y="0"/>
                      </a:lnTo>
                      <a:lnTo>
                        <a:pt x="0" y="4"/>
                      </a:lnTo>
                      <a:lnTo>
                        <a:pt x="4" y="9"/>
                      </a:lnTo>
                      <a:lnTo>
                        <a:pt x="11" y="11"/>
                      </a:lnTo>
                      <a:lnTo>
                        <a:pt x="19" y="15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25" name="Freeform 46"/>
                <p:cNvSpPr>
                  <a:spLocks/>
                </p:cNvSpPr>
                <p:nvPr/>
              </p:nvSpPr>
              <p:spPr bwMode="auto">
                <a:xfrm>
                  <a:off x="3580293" y="3401800"/>
                  <a:ext cx="28821" cy="13081"/>
                </a:xfrm>
                <a:custGeom>
                  <a:avLst/>
                  <a:gdLst>
                    <a:gd name="T0" fmla="*/ 19 w 30"/>
                    <a:gd name="T1" fmla="*/ 15 h 15"/>
                    <a:gd name="T2" fmla="*/ 26 w 30"/>
                    <a:gd name="T3" fmla="*/ 13 h 15"/>
                    <a:gd name="T4" fmla="*/ 30 w 30"/>
                    <a:gd name="T5" fmla="*/ 7 h 15"/>
                    <a:gd name="T6" fmla="*/ 30 w 30"/>
                    <a:gd name="T7" fmla="*/ 7 h 15"/>
                    <a:gd name="T8" fmla="*/ 28 w 30"/>
                    <a:gd name="T9" fmla="*/ 5 h 15"/>
                    <a:gd name="T10" fmla="*/ 15 w 30"/>
                    <a:gd name="T11" fmla="*/ 0 h 15"/>
                    <a:gd name="T12" fmla="*/ 0 w 30"/>
                    <a:gd name="T13" fmla="*/ 4 h 15"/>
                    <a:gd name="T14" fmla="*/ 4 w 30"/>
                    <a:gd name="T15" fmla="*/ 9 h 15"/>
                    <a:gd name="T16" fmla="*/ 11 w 30"/>
                    <a:gd name="T17" fmla="*/ 11 h 15"/>
                    <a:gd name="T18" fmla="*/ 19 w 30"/>
                    <a:gd name="T19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" h="15">
                      <a:moveTo>
                        <a:pt x="19" y="15"/>
                      </a:moveTo>
                      <a:lnTo>
                        <a:pt x="26" y="13"/>
                      </a:lnTo>
                      <a:lnTo>
                        <a:pt x="30" y="7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15" y="0"/>
                      </a:lnTo>
                      <a:lnTo>
                        <a:pt x="0" y="4"/>
                      </a:lnTo>
                      <a:lnTo>
                        <a:pt x="4" y="9"/>
                      </a:lnTo>
                      <a:lnTo>
                        <a:pt x="11" y="11"/>
                      </a:lnTo>
                      <a:lnTo>
                        <a:pt x="19" y="15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26" name="Freeform 47"/>
                <p:cNvSpPr>
                  <a:spLocks/>
                </p:cNvSpPr>
                <p:nvPr/>
              </p:nvSpPr>
              <p:spPr bwMode="auto">
                <a:xfrm>
                  <a:off x="3646581" y="3422728"/>
                  <a:ext cx="14410" cy="13081"/>
                </a:xfrm>
                <a:custGeom>
                  <a:avLst/>
                  <a:gdLst>
                    <a:gd name="T0" fmla="*/ 14 w 15"/>
                    <a:gd name="T1" fmla="*/ 15 h 15"/>
                    <a:gd name="T2" fmla="*/ 15 w 15"/>
                    <a:gd name="T3" fmla="*/ 13 h 15"/>
                    <a:gd name="T4" fmla="*/ 14 w 15"/>
                    <a:gd name="T5" fmla="*/ 8 h 15"/>
                    <a:gd name="T6" fmla="*/ 8 w 15"/>
                    <a:gd name="T7" fmla="*/ 0 h 15"/>
                    <a:gd name="T8" fmla="*/ 2 w 15"/>
                    <a:gd name="T9" fmla="*/ 8 h 15"/>
                    <a:gd name="T10" fmla="*/ 0 w 15"/>
                    <a:gd name="T11" fmla="*/ 10 h 15"/>
                    <a:gd name="T12" fmla="*/ 8 w 15"/>
                    <a:gd name="T13" fmla="*/ 15 h 15"/>
                    <a:gd name="T14" fmla="*/ 14 w 15"/>
                    <a:gd name="T15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5">
                      <a:moveTo>
                        <a:pt x="14" y="15"/>
                      </a:moveTo>
                      <a:lnTo>
                        <a:pt x="15" y="13"/>
                      </a:lnTo>
                      <a:lnTo>
                        <a:pt x="14" y="8"/>
                      </a:lnTo>
                      <a:lnTo>
                        <a:pt x="8" y="0"/>
                      </a:lnTo>
                      <a:lnTo>
                        <a:pt x="2" y="8"/>
                      </a:lnTo>
                      <a:lnTo>
                        <a:pt x="0" y="10"/>
                      </a:lnTo>
                      <a:lnTo>
                        <a:pt x="8" y="15"/>
                      </a:lnTo>
                      <a:lnTo>
                        <a:pt x="14" y="15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27" name="Freeform 48"/>
                <p:cNvSpPr>
                  <a:spLocks/>
                </p:cNvSpPr>
                <p:nvPr/>
              </p:nvSpPr>
              <p:spPr bwMode="auto">
                <a:xfrm>
                  <a:off x="3646581" y="3422728"/>
                  <a:ext cx="14410" cy="13081"/>
                </a:xfrm>
                <a:custGeom>
                  <a:avLst/>
                  <a:gdLst>
                    <a:gd name="T0" fmla="*/ 14 w 15"/>
                    <a:gd name="T1" fmla="*/ 15 h 15"/>
                    <a:gd name="T2" fmla="*/ 15 w 15"/>
                    <a:gd name="T3" fmla="*/ 13 h 15"/>
                    <a:gd name="T4" fmla="*/ 14 w 15"/>
                    <a:gd name="T5" fmla="*/ 8 h 15"/>
                    <a:gd name="T6" fmla="*/ 8 w 15"/>
                    <a:gd name="T7" fmla="*/ 0 h 15"/>
                    <a:gd name="T8" fmla="*/ 2 w 15"/>
                    <a:gd name="T9" fmla="*/ 8 h 15"/>
                    <a:gd name="T10" fmla="*/ 0 w 15"/>
                    <a:gd name="T11" fmla="*/ 10 h 15"/>
                    <a:gd name="T12" fmla="*/ 8 w 15"/>
                    <a:gd name="T13" fmla="*/ 15 h 15"/>
                    <a:gd name="T14" fmla="*/ 14 w 15"/>
                    <a:gd name="T15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5">
                      <a:moveTo>
                        <a:pt x="14" y="15"/>
                      </a:moveTo>
                      <a:lnTo>
                        <a:pt x="15" y="13"/>
                      </a:lnTo>
                      <a:lnTo>
                        <a:pt x="14" y="8"/>
                      </a:lnTo>
                      <a:lnTo>
                        <a:pt x="8" y="0"/>
                      </a:lnTo>
                      <a:lnTo>
                        <a:pt x="2" y="8"/>
                      </a:lnTo>
                      <a:lnTo>
                        <a:pt x="0" y="10"/>
                      </a:lnTo>
                      <a:lnTo>
                        <a:pt x="8" y="15"/>
                      </a:lnTo>
                      <a:lnTo>
                        <a:pt x="14" y="15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28" name="Freeform 71"/>
                <p:cNvSpPr>
                  <a:spLocks/>
                </p:cNvSpPr>
                <p:nvPr/>
              </p:nvSpPr>
              <p:spPr bwMode="auto">
                <a:xfrm>
                  <a:off x="3389116" y="3081761"/>
                  <a:ext cx="464013" cy="372361"/>
                </a:xfrm>
                <a:custGeom>
                  <a:avLst/>
                  <a:gdLst>
                    <a:gd name="T0" fmla="*/ 411 w 483"/>
                    <a:gd name="T1" fmla="*/ 263 h 427"/>
                    <a:gd name="T2" fmla="*/ 402 w 483"/>
                    <a:gd name="T3" fmla="*/ 216 h 427"/>
                    <a:gd name="T4" fmla="*/ 233 w 483"/>
                    <a:gd name="T5" fmla="*/ 213 h 427"/>
                    <a:gd name="T6" fmla="*/ 236 w 483"/>
                    <a:gd name="T7" fmla="*/ 183 h 427"/>
                    <a:gd name="T8" fmla="*/ 244 w 483"/>
                    <a:gd name="T9" fmla="*/ 154 h 427"/>
                    <a:gd name="T10" fmla="*/ 248 w 483"/>
                    <a:gd name="T11" fmla="*/ 132 h 427"/>
                    <a:gd name="T12" fmla="*/ 265 w 483"/>
                    <a:gd name="T13" fmla="*/ 102 h 427"/>
                    <a:gd name="T14" fmla="*/ 263 w 483"/>
                    <a:gd name="T15" fmla="*/ 90 h 427"/>
                    <a:gd name="T16" fmla="*/ 285 w 483"/>
                    <a:gd name="T17" fmla="*/ 73 h 427"/>
                    <a:gd name="T18" fmla="*/ 267 w 483"/>
                    <a:gd name="T19" fmla="*/ 55 h 427"/>
                    <a:gd name="T20" fmla="*/ 263 w 483"/>
                    <a:gd name="T21" fmla="*/ 43 h 427"/>
                    <a:gd name="T22" fmla="*/ 265 w 483"/>
                    <a:gd name="T23" fmla="*/ 13 h 427"/>
                    <a:gd name="T24" fmla="*/ 257 w 483"/>
                    <a:gd name="T25" fmla="*/ 0 h 427"/>
                    <a:gd name="T26" fmla="*/ 20 w 483"/>
                    <a:gd name="T27" fmla="*/ 137 h 427"/>
                    <a:gd name="T28" fmla="*/ 35 w 483"/>
                    <a:gd name="T29" fmla="*/ 179 h 427"/>
                    <a:gd name="T30" fmla="*/ 52 w 483"/>
                    <a:gd name="T31" fmla="*/ 213 h 427"/>
                    <a:gd name="T32" fmla="*/ 52 w 483"/>
                    <a:gd name="T33" fmla="*/ 246 h 427"/>
                    <a:gd name="T34" fmla="*/ 41 w 483"/>
                    <a:gd name="T35" fmla="*/ 288 h 427"/>
                    <a:gd name="T36" fmla="*/ 33 w 483"/>
                    <a:gd name="T37" fmla="*/ 335 h 427"/>
                    <a:gd name="T38" fmla="*/ 28 w 483"/>
                    <a:gd name="T39" fmla="*/ 354 h 427"/>
                    <a:gd name="T40" fmla="*/ 75 w 483"/>
                    <a:gd name="T41" fmla="*/ 354 h 427"/>
                    <a:gd name="T42" fmla="*/ 84 w 483"/>
                    <a:gd name="T43" fmla="*/ 340 h 427"/>
                    <a:gd name="T44" fmla="*/ 90 w 483"/>
                    <a:gd name="T45" fmla="*/ 357 h 427"/>
                    <a:gd name="T46" fmla="*/ 171 w 483"/>
                    <a:gd name="T47" fmla="*/ 378 h 427"/>
                    <a:gd name="T48" fmla="*/ 184 w 483"/>
                    <a:gd name="T49" fmla="*/ 357 h 427"/>
                    <a:gd name="T50" fmla="*/ 214 w 483"/>
                    <a:gd name="T51" fmla="*/ 354 h 427"/>
                    <a:gd name="T52" fmla="*/ 242 w 483"/>
                    <a:gd name="T53" fmla="*/ 365 h 427"/>
                    <a:gd name="T54" fmla="*/ 272 w 483"/>
                    <a:gd name="T55" fmla="*/ 371 h 427"/>
                    <a:gd name="T56" fmla="*/ 276 w 483"/>
                    <a:gd name="T57" fmla="*/ 387 h 427"/>
                    <a:gd name="T58" fmla="*/ 297 w 483"/>
                    <a:gd name="T59" fmla="*/ 406 h 427"/>
                    <a:gd name="T60" fmla="*/ 332 w 483"/>
                    <a:gd name="T61" fmla="*/ 412 h 427"/>
                    <a:gd name="T62" fmla="*/ 351 w 483"/>
                    <a:gd name="T63" fmla="*/ 391 h 427"/>
                    <a:gd name="T64" fmla="*/ 370 w 483"/>
                    <a:gd name="T65" fmla="*/ 416 h 427"/>
                    <a:gd name="T66" fmla="*/ 389 w 483"/>
                    <a:gd name="T67" fmla="*/ 391 h 427"/>
                    <a:gd name="T68" fmla="*/ 396 w 483"/>
                    <a:gd name="T69" fmla="*/ 374 h 427"/>
                    <a:gd name="T70" fmla="*/ 415 w 483"/>
                    <a:gd name="T71" fmla="*/ 387 h 427"/>
                    <a:gd name="T72" fmla="*/ 443 w 483"/>
                    <a:gd name="T73" fmla="*/ 399 h 427"/>
                    <a:gd name="T74" fmla="*/ 455 w 483"/>
                    <a:gd name="T75" fmla="*/ 414 h 427"/>
                    <a:gd name="T76" fmla="*/ 473 w 483"/>
                    <a:gd name="T77" fmla="*/ 418 h 427"/>
                    <a:gd name="T78" fmla="*/ 483 w 483"/>
                    <a:gd name="T79" fmla="*/ 395 h 427"/>
                    <a:gd name="T80" fmla="*/ 447 w 483"/>
                    <a:gd name="T81" fmla="*/ 378 h 427"/>
                    <a:gd name="T82" fmla="*/ 417 w 483"/>
                    <a:gd name="T83" fmla="*/ 357 h 427"/>
                    <a:gd name="T84" fmla="*/ 430 w 483"/>
                    <a:gd name="T85" fmla="*/ 348 h 427"/>
                    <a:gd name="T86" fmla="*/ 445 w 483"/>
                    <a:gd name="T87" fmla="*/ 331 h 427"/>
                    <a:gd name="T88" fmla="*/ 426 w 483"/>
                    <a:gd name="T89" fmla="*/ 312 h 427"/>
                    <a:gd name="T90" fmla="*/ 406 w 483"/>
                    <a:gd name="T91" fmla="*/ 322 h 427"/>
                    <a:gd name="T92" fmla="*/ 417 w 483"/>
                    <a:gd name="T93" fmla="*/ 299 h 427"/>
                    <a:gd name="T94" fmla="*/ 391 w 483"/>
                    <a:gd name="T95" fmla="*/ 307 h 427"/>
                    <a:gd name="T96" fmla="*/ 346 w 483"/>
                    <a:gd name="T97" fmla="*/ 299 h 427"/>
                    <a:gd name="T98" fmla="*/ 383 w 483"/>
                    <a:gd name="T99" fmla="*/ 282 h 427"/>
                    <a:gd name="T100" fmla="*/ 411 w 483"/>
                    <a:gd name="T101" fmla="*/ 295 h 427"/>
                    <a:gd name="T102" fmla="*/ 424 w 483"/>
                    <a:gd name="T103" fmla="*/ 292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83" h="427">
                      <a:moveTo>
                        <a:pt x="421" y="288"/>
                      </a:moveTo>
                      <a:lnTo>
                        <a:pt x="417" y="282"/>
                      </a:lnTo>
                      <a:lnTo>
                        <a:pt x="417" y="278"/>
                      </a:lnTo>
                      <a:lnTo>
                        <a:pt x="413" y="271"/>
                      </a:lnTo>
                      <a:lnTo>
                        <a:pt x="411" y="263"/>
                      </a:lnTo>
                      <a:lnTo>
                        <a:pt x="402" y="256"/>
                      </a:lnTo>
                      <a:lnTo>
                        <a:pt x="398" y="248"/>
                      </a:lnTo>
                      <a:lnTo>
                        <a:pt x="394" y="241"/>
                      </a:lnTo>
                      <a:lnTo>
                        <a:pt x="398" y="230"/>
                      </a:lnTo>
                      <a:lnTo>
                        <a:pt x="402" y="216"/>
                      </a:lnTo>
                      <a:lnTo>
                        <a:pt x="404" y="209"/>
                      </a:lnTo>
                      <a:lnTo>
                        <a:pt x="402" y="207"/>
                      </a:lnTo>
                      <a:lnTo>
                        <a:pt x="317" y="214"/>
                      </a:lnTo>
                      <a:lnTo>
                        <a:pt x="227" y="218"/>
                      </a:lnTo>
                      <a:lnTo>
                        <a:pt x="233" y="213"/>
                      </a:lnTo>
                      <a:lnTo>
                        <a:pt x="229" y="205"/>
                      </a:lnTo>
                      <a:lnTo>
                        <a:pt x="229" y="198"/>
                      </a:lnTo>
                      <a:lnTo>
                        <a:pt x="225" y="190"/>
                      </a:lnTo>
                      <a:lnTo>
                        <a:pt x="235" y="188"/>
                      </a:lnTo>
                      <a:lnTo>
                        <a:pt x="236" y="183"/>
                      </a:lnTo>
                      <a:lnTo>
                        <a:pt x="231" y="177"/>
                      </a:lnTo>
                      <a:lnTo>
                        <a:pt x="238" y="177"/>
                      </a:lnTo>
                      <a:lnTo>
                        <a:pt x="236" y="162"/>
                      </a:lnTo>
                      <a:lnTo>
                        <a:pt x="242" y="156"/>
                      </a:lnTo>
                      <a:lnTo>
                        <a:pt x="244" y="154"/>
                      </a:lnTo>
                      <a:lnTo>
                        <a:pt x="236" y="154"/>
                      </a:lnTo>
                      <a:lnTo>
                        <a:pt x="244" y="149"/>
                      </a:lnTo>
                      <a:lnTo>
                        <a:pt x="246" y="143"/>
                      </a:lnTo>
                      <a:lnTo>
                        <a:pt x="252" y="136"/>
                      </a:lnTo>
                      <a:lnTo>
                        <a:pt x="248" y="132"/>
                      </a:lnTo>
                      <a:lnTo>
                        <a:pt x="250" y="126"/>
                      </a:lnTo>
                      <a:lnTo>
                        <a:pt x="255" y="122"/>
                      </a:lnTo>
                      <a:lnTo>
                        <a:pt x="272" y="105"/>
                      </a:lnTo>
                      <a:lnTo>
                        <a:pt x="272" y="104"/>
                      </a:lnTo>
                      <a:lnTo>
                        <a:pt x="265" y="102"/>
                      </a:lnTo>
                      <a:lnTo>
                        <a:pt x="272" y="102"/>
                      </a:lnTo>
                      <a:lnTo>
                        <a:pt x="272" y="98"/>
                      </a:lnTo>
                      <a:lnTo>
                        <a:pt x="278" y="90"/>
                      </a:lnTo>
                      <a:lnTo>
                        <a:pt x="270" y="92"/>
                      </a:lnTo>
                      <a:lnTo>
                        <a:pt x="263" y="90"/>
                      </a:lnTo>
                      <a:lnTo>
                        <a:pt x="267" y="85"/>
                      </a:lnTo>
                      <a:lnTo>
                        <a:pt x="274" y="81"/>
                      </a:lnTo>
                      <a:lnTo>
                        <a:pt x="280" y="75"/>
                      </a:lnTo>
                      <a:lnTo>
                        <a:pt x="285" y="75"/>
                      </a:lnTo>
                      <a:lnTo>
                        <a:pt x="285" y="73"/>
                      </a:lnTo>
                      <a:lnTo>
                        <a:pt x="285" y="72"/>
                      </a:lnTo>
                      <a:lnTo>
                        <a:pt x="278" y="70"/>
                      </a:lnTo>
                      <a:lnTo>
                        <a:pt x="276" y="64"/>
                      </a:lnTo>
                      <a:lnTo>
                        <a:pt x="270" y="60"/>
                      </a:lnTo>
                      <a:lnTo>
                        <a:pt x="267" y="55"/>
                      </a:lnTo>
                      <a:lnTo>
                        <a:pt x="267" y="53"/>
                      </a:lnTo>
                      <a:lnTo>
                        <a:pt x="274" y="55"/>
                      </a:lnTo>
                      <a:lnTo>
                        <a:pt x="268" y="47"/>
                      </a:lnTo>
                      <a:lnTo>
                        <a:pt x="274" y="42"/>
                      </a:lnTo>
                      <a:lnTo>
                        <a:pt x="263" y="43"/>
                      </a:lnTo>
                      <a:lnTo>
                        <a:pt x="261" y="40"/>
                      </a:lnTo>
                      <a:lnTo>
                        <a:pt x="268" y="30"/>
                      </a:lnTo>
                      <a:lnTo>
                        <a:pt x="261" y="26"/>
                      </a:lnTo>
                      <a:lnTo>
                        <a:pt x="259" y="19"/>
                      </a:lnTo>
                      <a:lnTo>
                        <a:pt x="265" y="13"/>
                      </a:lnTo>
                      <a:lnTo>
                        <a:pt x="265" y="6"/>
                      </a:lnTo>
                      <a:lnTo>
                        <a:pt x="259" y="6"/>
                      </a:lnTo>
                      <a:lnTo>
                        <a:pt x="253" y="10"/>
                      </a:lnTo>
                      <a:lnTo>
                        <a:pt x="253" y="4"/>
                      </a:lnTo>
                      <a:lnTo>
                        <a:pt x="257" y="0"/>
                      </a:lnTo>
                      <a:lnTo>
                        <a:pt x="111" y="8"/>
                      </a:lnTo>
                      <a:lnTo>
                        <a:pt x="0" y="11"/>
                      </a:lnTo>
                      <a:lnTo>
                        <a:pt x="3" y="120"/>
                      </a:lnTo>
                      <a:lnTo>
                        <a:pt x="17" y="132"/>
                      </a:lnTo>
                      <a:lnTo>
                        <a:pt x="20" y="137"/>
                      </a:lnTo>
                      <a:lnTo>
                        <a:pt x="26" y="152"/>
                      </a:lnTo>
                      <a:lnTo>
                        <a:pt x="24" y="162"/>
                      </a:lnTo>
                      <a:lnTo>
                        <a:pt x="30" y="169"/>
                      </a:lnTo>
                      <a:lnTo>
                        <a:pt x="33" y="177"/>
                      </a:lnTo>
                      <a:lnTo>
                        <a:pt x="35" y="179"/>
                      </a:lnTo>
                      <a:lnTo>
                        <a:pt x="39" y="184"/>
                      </a:lnTo>
                      <a:lnTo>
                        <a:pt x="39" y="192"/>
                      </a:lnTo>
                      <a:lnTo>
                        <a:pt x="50" y="205"/>
                      </a:lnTo>
                      <a:lnTo>
                        <a:pt x="52" y="207"/>
                      </a:lnTo>
                      <a:lnTo>
                        <a:pt x="52" y="213"/>
                      </a:lnTo>
                      <a:lnTo>
                        <a:pt x="54" y="220"/>
                      </a:lnTo>
                      <a:lnTo>
                        <a:pt x="50" y="226"/>
                      </a:lnTo>
                      <a:lnTo>
                        <a:pt x="54" y="231"/>
                      </a:lnTo>
                      <a:lnTo>
                        <a:pt x="50" y="239"/>
                      </a:lnTo>
                      <a:lnTo>
                        <a:pt x="52" y="246"/>
                      </a:lnTo>
                      <a:lnTo>
                        <a:pt x="49" y="252"/>
                      </a:lnTo>
                      <a:lnTo>
                        <a:pt x="47" y="260"/>
                      </a:lnTo>
                      <a:lnTo>
                        <a:pt x="41" y="267"/>
                      </a:lnTo>
                      <a:lnTo>
                        <a:pt x="39" y="275"/>
                      </a:lnTo>
                      <a:lnTo>
                        <a:pt x="41" y="288"/>
                      </a:lnTo>
                      <a:lnTo>
                        <a:pt x="35" y="295"/>
                      </a:lnTo>
                      <a:lnTo>
                        <a:pt x="39" y="303"/>
                      </a:lnTo>
                      <a:lnTo>
                        <a:pt x="43" y="320"/>
                      </a:lnTo>
                      <a:lnTo>
                        <a:pt x="41" y="327"/>
                      </a:lnTo>
                      <a:lnTo>
                        <a:pt x="33" y="335"/>
                      </a:lnTo>
                      <a:lnTo>
                        <a:pt x="33" y="335"/>
                      </a:lnTo>
                      <a:lnTo>
                        <a:pt x="33" y="335"/>
                      </a:lnTo>
                      <a:lnTo>
                        <a:pt x="35" y="342"/>
                      </a:lnTo>
                      <a:lnTo>
                        <a:pt x="33" y="350"/>
                      </a:lnTo>
                      <a:lnTo>
                        <a:pt x="28" y="354"/>
                      </a:lnTo>
                      <a:lnTo>
                        <a:pt x="26" y="361"/>
                      </a:lnTo>
                      <a:lnTo>
                        <a:pt x="33" y="367"/>
                      </a:lnTo>
                      <a:lnTo>
                        <a:pt x="39" y="361"/>
                      </a:lnTo>
                      <a:lnTo>
                        <a:pt x="73" y="357"/>
                      </a:lnTo>
                      <a:lnTo>
                        <a:pt x="75" y="354"/>
                      </a:lnTo>
                      <a:lnTo>
                        <a:pt x="67" y="350"/>
                      </a:lnTo>
                      <a:lnTo>
                        <a:pt x="75" y="344"/>
                      </a:lnTo>
                      <a:lnTo>
                        <a:pt x="77" y="327"/>
                      </a:lnTo>
                      <a:lnTo>
                        <a:pt x="82" y="333"/>
                      </a:lnTo>
                      <a:lnTo>
                        <a:pt x="84" y="340"/>
                      </a:lnTo>
                      <a:lnTo>
                        <a:pt x="84" y="346"/>
                      </a:lnTo>
                      <a:lnTo>
                        <a:pt x="79" y="350"/>
                      </a:lnTo>
                      <a:lnTo>
                        <a:pt x="77" y="354"/>
                      </a:lnTo>
                      <a:lnTo>
                        <a:pt x="82" y="355"/>
                      </a:lnTo>
                      <a:lnTo>
                        <a:pt x="90" y="357"/>
                      </a:lnTo>
                      <a:lnTo>
                        <a:pt x="103" y="359"/>
                      </a:lnTo>
                      <a:lnTo>
                        <a:pt x="118" y="365"/>
                      </a:lnTo>
                      <a:lnTo>
                        <a:pt x="126" y="369"/>
                      </a:lnTo>
                      <a:lnTo>
                        <a:pt x="137" y="374"/>
                      </a:lnTo>
                      <a:lnTo>
                        <a:pt x="171" y="378"/>
                      </a:lnTo>
                      <a:lnTo>
                        <a:pt x="178" y="378"/>
                      </a:lnTo>
                      <a:lnTo>
                        <a:pt x="188" y="372"/>
                      </a:lnTo>
                      <a:lnTo>
                        <a:pt x="195" y="372"/>
                      </a:lnTo>
                      <a:lnTo>
                        <a:pt x="189" y="363"/>
                      </a:lnTo>
                      <a:lnTo>
                        <a:pt x="184" y="357"/>
                      </a:lnTo>
                      <a:lnTo>
                        <a:pt x="191" y="355"/>
                      </a:lnTo>
                      <a:lnTo>
                        <a:pt x="193" y="354"/>
                      </a:lnTo>
                      <a:lnTo>
                        <a:pt x="201" y="350"/>
                      </a:lnTo>
                      <a:lnTo>
                        <a:pt x="214" y="346"/>
                      </a:lnTo>
                      <a:lnTo>
                        <a:pt x="214" y="354"/>
                      </a:lnTo>
                      <a:lnTo>
                        <a:pt x="214" y="357"/>
                      </a:lnTo>
                      <a:lnTo>
                        <a:pt x="220" y="355"/>
                      </a:lnTo>
                      <a:lnTo>
                        <a:pt x="235" y="354"/>
                      </a:lnTo>
                      <a:lnTo>
                        <a:pt x="236" y="361"/>
                      </a:lnTo>
                      <a:lnTo>
                        <a:pt x="242" y="365"/>
                      </a:lnTo>
                      <a:lnTo>
                        <a:pt x="246" y="374"/>
                      </a:lnTo>
                      <a:lnTo>
                        <a:pt x="253" y="374"/>
                      </a:lnTo>
                      <a:lnTo>
                        <a:pt x="267" y="378"/>
                      </a:lnTo>
                      <a:lnTo>
                        <a:pt x="270" y="372"/>
                      </a:lnTo>
                      <a:lnTo>
                        <a:pt x="272" y="371"/>
                      </a:lnTo>
                      <a:lnTo>
                        <a:pt x="272" y="367"/>
                      </a:lnTo>
                      <a:lnTo>
                        <a:pt x="274" y="372"/>
                      </a:lnTo>
                      <a:lnTo>
                        <a:pt x="272" y="374"/>
                      </a:lnTo>
                      <a:lnTo>
                        <a:pt x="272" y="380"/>
                      </a:lnTo>
                      <a:lnTo>
                        <a:pt x="276" y="387"/>
                      </a:lnTo>
                      <a:lnTo>
                        <a:pt x="283" y="391"/>
                      </a:lnTo>
                      <a:lnTo>
                        <a:pt x="287" y="399"/>
                      </a:lnTo>
                      <a:lnTo>
                        <a:pt x="285" y="406"/>
                      </a:lnTo>
                      <a:lnTo>
                        <a:pt x="289" y="410"/>
                      </a:lnTo>
                      <a:lnTo>
                        <a:pt x="297" y="406"/>
                      </a:lnTo>
                      <a:lnTo>
                        <a:pt x="310" y="416"/>
                      </a:lnTo>
                      <a:lnTo>
                        <a:pt x="317" y="412"/>
                      </a:lnTo>
                      <a:lnTo>
                        <a:pt x="319" y="412"/>
                      </a:lnTo>
                      <a:lnTo>
                        <a:pt x="327" y="416"/>
                      </a:lnTo>
                      <a:lnTo>
                        <a:pt x="332" y="412"/>
                      </a:lnTo>
                      <a:lnTo>
                        <a:pt x="332" y="402"/>
                      </a:lnTo>
                      <a:lnTo>
                        <a:pt x="334" y="395"/>
                      </a:lnTo>
                      <a:lnTo>
                        <a:pt x="342" y="395"/>
                      </a:lnTo>
                      <a:lnTo>
                        <a:pt x="347" y="393"/>
                      </a:lnTo>
                      <a:lnTo>
                        <a:pt x="351" y="391"/>
                      </a:lnTo>
                      <a:lnTo>
                        <a:pt x="355" y="399"/>
                      </a:lnTo>
                      <a:lnTo>
                        <a:pt x="361" y="395"/>
                      </a:lnTo>
                      <a:lnTo>
                        <a:pt x="368" y="399"/>
                      </a:lnTo>
                      <a:lnTo>
                        <a:pt x="368" y="408"/>
                      </a:lnTo>
                      <a:lnTo>
                        <a:pt x="370" y="416"/>
                      </a:lnTo>
                      <a:lnTo>
                        <a:pt x="377" y="412"/>
                      </a:lnTo>
                      <a:lnTo>
                        <a:pt x="383" y="406"/>
                      </a:lnTo>
                      <a:lnTo>
                        <a:pt x="387" y="401"/>
                      </a:lnTo>
                      <a:lnTo>
                        <a:pt x="381" y="393"/>
                      </a:lnTo>
                      <a:lnTo>
                        <a:pt x="389" y="391"/>
                      </a:lnTo>
                      <a:lnTo>
                        <a:pt x="387" y="378"/>
                      </a:lnTo>
                      <a:lnTo>
                        <a:pt x="372" y="371"/>
                      </a:lnTo>
                      <a:lnTo>
                        <a:pt x="372" y="365"/>
                      </a:lnTo>
                      <a:lnTo>
                        <a:pt x="372" y="363"/>
                      </a:lnTo>
                      <a:lnTo>
                        <a:pt x="396" y="374"/>
                      </a:lnTo>
                      <a:lnTo>
                        <a:pt x="404" y="374"/>
                      </a:lnTo>
                      <a:lnTo>
                        <a:pt x="409" y="378"/>
                      </a:lnTo>
                      <a:lnTo>
                        <a:pt x="413" y="380"/>
                      </a:lnTo>
                      <a:lnTo>
                        <a:pt x="409" y="387"/>
                      </a:lnTo>
                      <a:lnTo>
                        <a:pt x="415" y="387"/>
                      </a:lnTo>
                      <a:lnTo>
                        <a:pt x="423" y="386"/>
                      </a:lnTo>
                      <a:lnTo>
                        <a:pt x="426" y="393"/>
                      </a:lnTo>
                      <a:lnTo>
                        <a:pt x="436" y="395"/>
                      </a:lnTo>
                      <a:lnTo>
                        <a:pt x="441" y="393"/>
                      </a:lnTo>
                      <a:lnTo>
                        <a:pt x="443" y="399"/>
                      </a:lnTo>
                      <a:lnTo>
                        <a:pt x="449" y="406"/>
                      </a:lnTo>
                      <a:lnTo>
                        <a:pt x="455" y="408"/>
                      </a:lnTo>
                      <a:lnTo>
                        <a:pt x="456" y="399"/>
                      </a:lnTo>
                      <a:lnTo>
                        <a:pt x="458" y="406"/>
                      </a:lnTo>
                      <a:lnTo>
                        <a:pt x="455" y="414"/>
                      </a:lnTo>
                      <a:lnTo>
                        <a:pt x="449" y="427"/>
                      </a:lnTo>
                      <a:lnTo>
                        <a:pt x="456" y="421"/>
                      </a:lnTo>
                      <a:lnTo>
                        <a:pt x="458" y="414"/>
                      </a:lnTo>
                      <a:lnTo>
                        <a:pt x="464" y="406"/>
                      </a:lnTo>
                      <a:lnTo>
                        <a:pt x="473" y="418"/>
                      </a:lnTo>
                      <a:lnTo>
                        <a:pt x="473" y="412"/>
                      </a:lnTo>
                      <a:lnTo>
                        <a:pt x="477" y="404"/>
                      </a:lnTo>
                      <a:lnTo>
                        <a:pt x="477" y="401"/>
                      </a:lnTo>
                      <a:lnTo>
                        <a:pt x="483" y="399"/>
                      </a:lnTo>
                      <a:lnTo>
                        <a:pt x="483" y="395"/>
                      </a:lnTo>
                      <a:lnTo>
                        <a:pt x="475" y="393"/>
                      </a:lnTo>
                      <a:lnTo>
                        <a:pt x="473" y="387"/>
                      </a:lnTo>
                      <a:lnTo>
                        <a:pt x="468" y="384"/>
                      </a:lnTo>
                      <a:lnTo>
                        <a:pt x="453" y="382"/>
                      </a:lnTo>
                      <a:lnTo>
                        <a:pt x="447" y="378"/>
                      </a:lnTo>
                      <a:lnTo>
                        <a:pt x="438" y="378"/>
                      </a:lnTo>
                      <a:lnTo>
                        <a:pt x="434" y="371"/>
                      </a:lnTo>
                      <a:lnTo>
                        <a:pt x="426" y="367"/>
                      </a:lnTo>
                      <a:lnTo>
                        <a:pt x="419" y="365"/>
                      </a:lnTo>
                      <a:lnTo>
                        <a:pt x="417" y="357"/>
                      </a:lnTo>
                      <a:lnTo>
                        <a:pt x="423" y="355"/>
                      </a:lnTo>
                      <a:lnTo>
                        <a:pt x="421" y="352"/>
                      </a:lnTo>
                      <a:lnTo>
                        <a:pt x="428" y="350"/>
                      </a:lnTo>
                      <a:lnTo>
                        <a:pt x="436" y="354"/>
                      </a:lnTo>
                      <a:lnTo>
                        <a:pt x="430" y="348"/>
                      </a:lnTo>
                      <a:lnTo>
                        <a:pt x="426" y="340"/>
                      </a:lnTo>
                      <a:lnTo>
                        <a:pt x="434" y="335"/>
                      </a:lnTo>
                      <a:lnTo>
                        <a:pt x="441" y="335"/>
                      </a:lnTo>
                      <a:lnTo>
                        <a:pt x="443" y="337"/>
                      </a:lnTo>
                      <a:lnTo>
                        <a:pt x="445" y="331"/>
                      </a:lnTo>
                      <a:lnTo>
                        <a:pt x="445" y="324"/>
                      </a:lnTo>
                      <a:lnTo>
                        <a:pt x="440" y="320"/>
                      </a:lnTo>
                      <a:lnTo>
                        <a:pt x="438" y="312"/>
                      </a:lnTo>
                      <a:lnTo>
                        <a:pt x="436" y="307"/>
                      </a:lnTo>
                      <a:lnTo>
                        <a:pt x="426" y="312"/>
                      </a:lnTo>
                      <a:lnTo>
                        <a:pt x="424" y="320"/>
                      </a:lnTo>
                      <a:lnTo>
                        <a:pt x="423" y="327"/>
                      </a:lnTo>
                      <a:lnTo>
                        <a:pt x="415" y="327"/>
                      </a:lnTo>
                      <a:lnTo>
                        <a:pt x="413" y="320"/>
                      </a:lnTo>
                      <a:lnTo>
                        <a:pt x="406" y="322"/>
                      </a:lnTo>
                      <a:lnTo>
                        <a:pt x="400" y="318"/>
                      </a:lnTo>
                      <a:lnTo>
                        <a:pt x="400" y="316"/>
                      </a:lnTo>
                      <a:lnTo>
                        <a:pt x="415" y="307"/>
                      </a:lnTo>
                      <a:lnTo>
                        <a:pt x="417" y="299"/>
                      </a:lnTo>
                      <a:lnTo>
                        <a:pt x="417" y="299"/>
                      </a:lnTo>
                      <a:lnTo>
                        <a:pt x="409" y="303"/>
                      </a:lnTo>
                      <a:lnTo>
                        <a:pt x="409" y="297"/>
                      </a:lnTo>
                      <a:lnTo>
                        <a:pt x="404" y="303"/>
                      </a:lnTo>
                      <a:lnTo>
                        <a:pt x="398" y="299"/>
                      </a:lnTo>
                      <a:lnTo>
                        <a:pt x="391" y="307"/>
                      </a:lnTo>
                      <a:lnTo>
                        <a:pt x="385" y="308"/>
                      </a:lnTo>
                      <a:lnTo>
                        <a:pt x="364" y="310"/>
                      </a:lnTo>
                      <a:lnTo>
                        <a:pt x="355" y="310"/>
                      </a:lnTo>
                      <a:lnTo>
                        <a:pt x="346" y="307"/>
                      </a:lnTo>
                      <a:lnTo>
                        <a:pt x="346" y="299"/>
                      </a:lnTo>
                      <a:lnTo>
                        <a:pt x="351" y="293"/>
                      </a:lnTo>
                      <a:lnTo>
                        <a:pt x="361" y="278"/>
                      </a:lnTo>
                      <a:lnTo>
                        <a:pt x="366" y="277"/>
                      </a:lnTo>
                      <a:lnTo>
                        <a:pt x="376" y="278"/>
                      </a:lnTo>
                      <a:lnTo>
                        <a:pt x="383" y="282"/>
                      </a:lnTo>
                      <a:lnTo>
                        <a:pt x="391" y="288"/>
                      </a:lnTo>
                      <a:lnTo>
                        <a:pt x="396" y="288"/>
                      </a:lnTo>
                      <a:lnTo>
                        <a:pt x="402" y="292"/>
                      </a:lnTo>
                      <a:lnTo>
                        <a:pt x="404" y="290"/>
                      </a:lnTo>
                      <a:lnTo>
                        <a:pt x="411" y="295"/>
                      </a:lnTo>
                      <a:lnTo>
                        <a:pt x="417" y="295"/>
                      </a:lnTo>
                      <a:lnTo>
                        <a:pt x="421" y="295"/>
                      </a:lnTo>
                      <a:lnTo>
                        <a:pt x="421" y="297"/>
                      </a:lnTo>
                      <a:lnTo>
                        <a:pt x="428" y="293"/>
                      </a:lnTo>
                      <a:lnTo>
                        <a:pt x="424" y="292"/>
                      </a:lnTo>
                      <a:lnTo>
                        <a:pt x="421" y="28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</p:grpSp>
          <p:sp>
            <p:nvSpPr>
              <p:cNvPr id="86" name="Freeform 72"/>
              <p:cNvSpPr>
                <a:spLocks/>
              </p:cNvSpPr>
              <p:nvPr/>
            </p:nvSpPr>
            <p:spPr bwMode="auto">
              <a:xfrm>
                <a:off x="3587018" y="1766723"/>
                <a:ext cx="7686" cy="5232"/>
              </a:xfrm>
              <a:custGeom>
                <a:avLst/>
                <a:gdLst>
                  <a:gd name="T0" fmla="*/ 8 w 8"/>
                  <a:gd name="T1" fmla="*/ 2 h 6"/>
                  <a:gd name="T2" fmla="*/ 8 w 8"/>
                  <a:gd name="T3" fmla="*/ 0 h 6"/>
                  <a:gd name="T4" fmla="*/ 0 w 8"/>
                  <a:gd name="T5" fmla="*/ 6 h 6"/>
                  <a:gd name="T6" fmla="*/ 8 w 8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8" y="2"/>
                    </a:moveTo>
                    <a:lnTo>
                      <a:pt x="8" y="0"/>
                    </a:lnTo>
                    <a:lnTo>
                      <a:pt x="0" y="6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87" name="Freeform 73"/>
              <p:cNvSpPr>
                <a:spLocks/>
              </p:cNvSpPr>
              <p:nvPr/>
            </p:nvSpPr>
            <p:spPr bwMode="auto">
              <a:xfrm>
                <a:off x="3587018" y="1766723"/>
                <a:ext cx="7686" cy="5232"/>
              </a:xfrm>
              <a:custGeom>
                <a:avLst/>
                <a:gdLst>
                  <a:gd name="T0" fmla="*/ 8 w 8"/>
                  <a:gd name="T1" fmla="*/ 2 h 6"/>
                  <a:gd name="T2" fmla="*/ 8 w 8"/>
                  <a:gd name="T3" fmla="*/ 0 h 6"/>
                  <a:gd name="T4" fmla="*/ 0 w 8"/>
                  <a:gd name="T5" fmla="*/ 6 h 6"/>
                  <a:gd name="T6" fmla="*/ 8 w 8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8" y="2"/>
                    </a:moveTo>
                    <a:lnTo>
                      <a:pt x="8" y="0"/>
                    </a:lnTo>
                    <a:lnTo>
                      <a:pt x="0" y="6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88" name="Freeform 74"/>
              <p:cNvSpPr>
                <a:spLocks/>
              </p:cNvSpPr>
              <p:nvPr/>
            </p:nvSpPr>
            <p:spPr bwMode="auto">
              <a:xfrm>
                <a:off x="3598547" y="1757131"/>
                <a:ext cx="2882" cy="6976"/>
              </a:xfrm>
              <a:custGeom>
                <a:avLst/>
                <a:gdLst>
                  <a:gd name="T0" fmla="*/ 3 w 3"/>
                  <a:gd name="T1" fmla="*/ 0 h 8"/>
                  <a:gd name="T2" fmla="*/ 0 w 3"/>
                  <a:gd name="T3" fmla="*/ 0 h 8"/>
                  <a:gd name="T4" fmla="*/ 2 w 3"/>
                  <a:gd name="T5" fmla="*/ 8 h 8"/>
                  <a:gd name="T6" fmla="*/ 3 w 3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8">
                    <a:moveTo>
                      <a:pt x="3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89" name="Freeform 75"/>
              <p:cNvSpPr>
                <a:spLocks/>
              </p:cNvSpPr>
              <p:nvPr/>
            </p:nvSpPr>
            <p:spPr bwMode="auto">
              <a:xfrm>
                <a:off x="3598547" y="1757131"/>
                <a:ext cx="2882" cy="6976"/>
              </a:xfrm>
              <a:custGeom>
                <a:avLst/>
                <a:gdLst>
                  <a:gd name="T0" fmla="*/ 3 w 3"/>
                  <a:gd name="T1" fmla="*/ 0 h 8"/>
                  <a:gd name="T2" fmla="*/ 0 w 3"/>
                  <a:gd name="T3" fmla="*/ 0 h 8"/>
                  <a:gd name="T4" fmla="*/ 2 w 3"/>
                  <a:gd name="T5" fmla="*/ 8 h 8"/>
                  <a:gd name="T6" fmla="*/ 3 w 3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8">
                    <a:moveTo>
                      <a:pt x="3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90" name="Freeform 76"/>
              <p:cNvSpPr>
                <a:spLocks/>
              </p:cNvSpPr>
              <p:nvPr/>
            </p:nvSpPr>
            <p:spPr bwMode="auto">
              <a:xfrm>
                <a:off x="3681166" y="1643765"/>
                <a:ext cx="47074" cy="36626"/>
              </a:xfrm>
              <a:custGeom>
                <a:avLst/>
                <a:gdLst>
                  <a:gd name="T0" fmla="*/ 10 w 49"/>
                  <a:gd name="T1" fmla="*/ 38 h 42"/>
                  <a:gd name="T2" fmla="*/ 15 w 49"/>
                  <a:gd name="T3" fmla="*/ 32 h 42"/>
                  <a:gd name="T4" fmla="*/ 19 w 49"/>
                  <a:gd name="T5" fmla="*/ 27 h 42"/>
                  <a:gd name="T6" fmla="*/ 34 w 49"/>
                  <a:gd name="T7" fmla="*/ 21 h 42"/>
                  <a:gd name="T8" fmla="*/ 40 w 49"/>
                  <a:gd name="T9" fmla="*/ 15 h 42"/>
                  <a:gd name="T10" fmla="*/ 43 w 49"/>
                  <a:gd name="T11" fmla="*/ 8 h 42"/>
                  <a:gd name="T12" fmla="*/ 49 w 49"/>
                  <a:gd name="T13" fmla="*/ 2 h 42"/>
                  <a:gd name="T14" fmla="*/ 47 w 49"/>
                  <a:gd name="T15" fmla="*/ 0 h 42"/>
                  <a:gd name="T16" fmla="*/ 40 w 49"/>
                  <a:gd name="T17" fmla="*/ 4 h 42"/>
                  <a:gd name="T18" fmla="*/ 28 w 49"/>
                  <a:gd name="T19" fmla="*/ 14 h 42"/>
                  <a:gd name="T20" fmla="*/ 13 w 49"/>
                  <a:gd name="T21" fmla="*/ 21 h 42"/>
                  <a:gd name="T22" fmla="*/ 0 w 49"/>
                  <a:gd name="T23" fmla="*/ 31 h 42"/>
                  <a:gd name="T24" fmla="*/ 0 w 49"/>
                  <a:gd name="T25" fmla="*/ 34 h 42"/>
                  <a:gd name="T26" fmla="*/ 2 w 49"/>
                  <a:gd name="T27" fmla="*/ 42 h 42"/>
                  <a:gd name="T28" fmla="*/ 10 w 49"/>
                  <a:gd name="T29" fmla="*/ 3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9" h="42">
                    <a:moveTo>
                      <a:pt x="10" y="38"/>
                    </a:moveTo>
                    <a:lnTo>
                      <a:pt x="15" y="32"/>
                    </a:lnTo>
                    <a:lnTo>
                      <a:pt x="19" y="27"/>
                    </a:lnTo>
                    <a:lnTo>
                      <a:pt x="34" y="21"/>
                    </a:lnTo>
                    <a:lnTo>
                      <a:pt x="40" y="15"/>
                    </a:lnTo>
                    <a:lnTo>
                      <a:pt x="43" y="8"/>
                    </a:lnTo>
                    <a:lnTo>
                      <a:pt x="49" y="2"/>
                    </a:lnTo>
                    <a:lnTo>
                      <a:pt x="47" y="0"/>
                    </a:lnTo>
                    <a:lnTo>
                      <a:pt x="40" y="4"/>
                    </a:lnTo>
                    <a:lnTo>
                      <a:pt x="28" y="14"/>
                    </a:lnTo>
                    <a:lnTo>
                      <a:pt x="13" y="21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10" y="3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91" name="Freeform 80"/>
              <p:cNvSpPr>
                <a:spLocks/>
              </p:cNvSpPr>
              <p:nvPr/>
            </p:nvSpPr>
            <p:spPr bwMode="auto">
              <a:xfrm>
                <a:off x="3432347" y="1766723"/>
                <a:ext cx="409254" cy="416835"/>
              </a:xfrm>
              <a:custGeom>
                <a:avLst/>
                <a:gdLst>
                  <a:gd name="T0" fmla="*/ 41 w 426"/>
                  <a:gd name="T1" fmla="*/ 40 h 478"/>
                  <a:gd name="T2" fmla="*/ 37 w 426"/>
                  <a:gd name="T3" fmla="*/ 109 h 478"/>
                  <a:gd name="T4" fmla="*/ 9 w 426"/>
                  <a:gd name="T5" fmla="*/ 132 h 478"/>
                  <a:gd name="T6" fmla="*/ 0 w 426"/>
                  <a:gd name="T7" fmla="*/ 153 h 478"/>
                  <a:gd name="T8" fmla="*/ 19 w 426"/>
                  <a:gd name="T9" fmla="*/ 173 h 478"/>
                  <a:gd name="T10" fmla="*/ 9 w 426"/>
                  <a:gd name="T11" fmla="*/ 213 h 478"/>
                  <a:gd name="T12" fmla="*/ 9 w 426"/>
                  <a:gd name="T13" fmla="*/ 247 h 478"/>
                  <a:gd name="T14" fmla="*/ 35 w 426"/>
                  <a:gd name="T15" fmla="*/ 264 h 478"/>
                  <a:gd name="T16" fmla="*/ 58 w 426"/>
                  <a:gd name="T17" fmla="*/ 277 h 478"/>
                  <a:gd name="T18" fmla="*/ 86 w 426"/>
                  <a:gd name="T19" fmla="*/ 301 h 478"/>
                  <a:gd name="T20" fmla="*/ 114 w 426"/>
                  <a:gd name="T21" fmla="*/ 320 h 478"/>
                  <a:gd name="T22" fmla="*/ 133 w 426"/>
                  <a:gd name="T23" fmla="*/ 339 h 478"/>
                  <a:gd name="T24" fmla="*/ 137 w 426"/>
                  <a:gd name="T25" fmla="*/ 367 h 478"/>
                  <a:gd name="T26" fmla="*/ 141 w 426"/>
                  <a:gd name="T27" fmla="*/ 382 h 478"/>
                  <a:gd name="T28" fmla="*/ 152 w 426"/>
                  <a:gd name="T29" fmla="*/ 399 h 478"/>
                  <a:gd name="T30" fmla="*/ 150 w 426"/>
                  <a:gd name="T31" fmla="*/ 435 h 478"/>
                  <a:gd name="T32" fmla="*/ 160 w 426"/>
                  <a:gd name="T33" fmla="*/ 457 h 478"/>
                  <a:gd name="T34" fmla="*/ 191 w 426"/>
                  <a:gd name="T35" fmla="*/ 478 h 478"/>
                  <a:gd name="T36" fmla="*/ 415 w 426"/>
                  <a:gd name="T37" fmla="*/ 463 h 478"/>
                  <a:gd name="T38" fmla="*/ 415 w 426"/>
                  <a:gd name="T39" fmla="*/ 435 h 478"/>
                  <a:gd name="T40" fmla="*/ 408 w 426"/>
                  <a:gd name="T41" fmla="*/ 414 h 478"/>
                  <a:gd name="T42" fmla="*/ 400 w 426"/>
                  <a:gd name="T43" fmla="*/ 384 h 478"/>
                  <a:gd name="T44" fmla="*/ 404 w 426"/>
                  <a:gd name="T45" fmla="*/ 350 h 478"/>
                  <a:gd name="T46" fmla="*/ 410 w 426"/>
                  <a:gd name="T47" fmla="*/ 329 h 478"/>
                  <a:gd name="T48" fmla="*/ 410 w 426"/>
                  <a:gd name="T49" fmla="*/ 294 h 478"/>
                  <a:gd name="T50" fmla="*/ 421 w 426"/>
                  <a:gd name="T51" fmla="*/ 277 h 478"/>
                  <a:gd name="T52" fmla="*/ 419 w 426"/>
                  <a:gd name="T53" fmla="*/ 243 h 478"/>
                  <a:gd name="T54" fmla="*/ 425 w 426"/>
                  <a:gd name="T55" fmla="*/ 209 h 478"/>
                  <a:gd name="T56" fmla="*/ 404 w 426"/>
                  <a:gd name="T57" fmla="*/ 211 h 478"/>
                  <a:gd name="T58" fmla="*/ 395 w 426"/>
                  <a:gd name="T59" fmla="*/ 232 h 478"/>
                  <a:gd name="T60" fmla="*/ 378 w 426"/>
                  <a:gd name="T61" fmla="*/ 243 h 478"/>
                  <a:gd name="T62" fmla="*/ 383 w 426"/>
                  <a:gd name="T63" fmla="*/ 213 h 478"/>
                  <a:gd name="T64" fmla="*/ 395 w 426"/>
                  <a:gd name="T65" fmla="*/ 196 h 478"/>
                  <a:gd name="T66" fmla="*/ 404 w 426"/>
                  <a:gd name="T67" fmla="*/ 181 h 478"/>
                  <a:gd name="T68" fmla="*/ 393 w 426"/>
                  <a:gd name="T69" fmla="*/ 173 h 478"/>
                  <a:gd name="T70" fmla="*/ 389 w 426"/>
                  <a:gd name="T71" fmla="*/ 153 h 478"/>
                  <a:gd name="T72" fmla="*/ 383 w 426"/>
                  <a:gd name="T73" fmla="*/ 143 h 478"/>
                  <a:gd name="T74" fmla="*/ 383 w 426"/>
                  <a:gd name="T75" fmla="*/ 121 h 478"/>
                  <a:gd name="T76" fmla="*/ 359 w 426"/>
                  <a:gd name="T77" fmla="*/ 109 h 478"/>
                  <a:gd name="T78" fmla="*/ 332 w 426"/>
                  <a:gd name="T79" fmla="*/ 91 h 478"/>
                  <a:gd name="T80" fmla="*/ 304 w 426"/>
                  <a:gd name="T81" fmla="*/ 89 h 478"/>
                  <a:gd name="T82" fmla="*/ 205 w 426"/>
                  <a:gd name="T83" fmla="*/ 64 h 478"/>
                  <a:gd name="T84" fmla="*/ 184 w 426"/>
                  <a:gd name="T85" fmla="*/ 44 h 478"/>
                  <a:gd name="T86" fmla="*/ 161 w 426"/>
                  <a:gd name="T87" fmla="*/ 36 h 478"/>
                  <a:gd name="T88" fmla="*/ 141 w 426"/>
                  <a:gd name="T89" fmla="*/ 38 h 478"/>
                  <a:gd name="T90" fmla="*/ 144 w 426"/>
                  <a:gd name="T91" fmla="*/ 21 h 478"/>
                  <a:gd name="T92" fmla="*/ 144 w 426"/>
                  <a:gd name="T93" fmla="*/ 0 h 478"/>
                  <a:gd name="T94" fmla="*/ 122 w 426"/>
                  <a:gd name="T95" fmla="*/ 14 h 478"/>
                  <a:gd name="T96" fmla="*/ 73 w 426"/>
                  <a:gd name="T97" fmla="*/ 34 h 478"/>
                  <a:gd name="T98" fmla="*/ 52 w 426"/>
                  <a:gd name="T99" fmla="*/ 29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26" h="478">
                    <a:moveTo>
                      <a:pt x="49" y="32"/>
                    </a:moveTo>
                    <a:lnTo>
                      <a:pt x="47" y="40"/>
                    </a:lnTo>
                    <a:lnTo>
                      <a:pt x="41" y="40"/>
                    </a:lnTo>
                    <a:lnTo>
                      <a:pt x="43" y="94"/>
                    </a:lnTo>
                    <a:lnTo>
                      <a:pt x="41" y="102"/>
                    </a:lnTo>
                    <a:lnTo>
                      <a:pt x="37" y="109"/>
                    </a:lnTo>
                    <a:lnTo>
                      <a:pt x="24" y="115"/>
                    </a:lnTo>
                    <a:lnTo>
                      <a:pt x="11" y="125"/>
                    </a:lnTo>
                    <a:lnTo>
                      <a:pt x="9" y="132"/>
                    </a:lnTo>
                    <a:lnTo>
                      <a:pt x="5" y="140"/>
                    </a:lnTo>
                    <a:lnTo>
                      <a:pt x="0" y="145"/>
                    </a:lnTo>
                    <a:lnTo>
                      <a:pt x="0" y="153"/>
                    </a:lnTo>
                    <a:lnTo>
                      <a:pt x="5" y="160"/>
                    </a:lnTo>
                    <a:lnTo>
                      <a:pt x="11" y="160"/>
                    </a:lnTo>
                    <a:lnTo>
                      <a:pt x="19" y="173"/>
                    </a:lnTo>
                    <a:lnTo>
                      <a:pt x="11" y="192"/>
                    </a:lnTo>
                    <a:lnTo>
                      <a:pt x="13" y="205"/>
                    </a:lnTo>
                    <a:lnTo>
                      <a:pt x="9" y="213"/>
                    </a:lnTo>
                    <a:lnTo>
                      <a:pt x="13" y="228"/>
                    </a:lnTo>
                    <a:lnTo>
                      <a:pt x="13" y="239"/>
                    </a:lnTo>
                    <a:lnTo>
                      <a:pt x="9" y="247"/>
                    </a:lnTo>
                    <a:lnTo>
                      <a:pt x="20" y="254"/>
                    </a:lnTo>
                    <a:lnTo>
                      <a:pt x="28" y="262"/>
                    </a:lnTo>
                    <a:lnTo>
                      <a:pt x="35" y="264"/>
                    </a:lnTo>
                    <a:lnTo>
                      <a:pt x="47" y="266"/>
                    </a:lnTo>
                    <a:lnTo>
                      <a:pt x="52" y="273"/>
                    </a:lnTo>
                    <a:lnTo>
                      <a:pt x="58" y="277"/>
                    </a:lnTo>
                    <a:lnTo>
                      <a:pt x="67" y="281"/>
                    </a:lnTo>
                    <a:lnTo>
                      <a:pt x="77" y="288"/>
                    </a:lnTo>
                    <a:lnTo>
                      <a:pt x="86" y="301"/>
                    </a:lnTo>
                    <a:lnTo>
                      <a:pt x="99" y="314"/>
                    </a:lnTo>
                    <a:lnTo>
                      <a:pt x="107" y="318"/>
                    </a:lnTo>
                    <a:lnTo>
                      <a:pt x="114" y="320"/>
                    </a:lnTo>
                    <a:lnTo>
                      <a:pt x="120" y="324"/>
                    </a:lnTo>
                    <a:lnTo>
                      <a:pt x="128" y="331"/>
                    </a:lnTo>
                    <a:lnTo>
                      <a:pt x="133" y="339"/>
                    </a:lnTo>
                    <a:lnTo>
                      <a:pt x="135" y="358"/>
                    </a:lnTo>
                    <a:lnTo>
                      <a:pt x="137" y="365"/>
                    </a:lnTo>
                    <a:lnTo>
                      <a:pt x="137" y="367"/>
                    </a:lnTo>
                    <a:lnTo>
                      <a:pt x="139" y="375"/>
                    </a:lnTo>
                    <a:lnTo>
                      <a:pt x="139" y="380"/>
                    </a:lnTo>
                    <a:lnTo>
                      <a:pt x="141" y="382"/>
                    </a:lnTo>
                    <a:lnTo>
                      <a:pt x="144" y="390"/>
                    </a:lnTo>
                    <a:lnTo>
                      <a:pt x="148" y="391"/>
                    </a:lnTo>
                    <a:lnTo>
                      <a:pt x="152" y="399"/>
                    </a:lnTo>
                    <a:lnTo>
                      <a:pt x="146" y="412"/>
                    </a:lnTo>
                    <a:lnTo>
                      <a:pt x="148" y="423"/>
                    </a:lnTo>
                    <a:lnTo>
                      <a:pt x="150" y="435"/>
                    </a:lnTo>
                    <a:lnTo>
                      <a:pt x="154" y="442"/>
                    </a:lnTo>
                    <a:lnTo>
                      <a:pt x="156" y="450"/>
                    </a:lnTo>
                    <a:lnTo>
                      <a:pt x="160" y="457"/>
                    </a:lnTo>
                    <a:lnTo>
                      <a:pt x="167" y="461"/>
                    </a:lnTo>
                    <a:lnTo>
                      <a:pt x="186" y="465"/>
                    </a:lnTo>
                    <a:lnTo>
                      <a:pt x="191" y="478"/>
                    </a:lnTo>
                    <a:lnTo>
                      <a:pt x="317" y="470"/>
                    </a:lnTo>
                    <a:lnTo>
                      <a:pt x="411" y="463"/>
                    </a:lnTo>
                    <a:lnTo>
                      <a:pt x="415" y="463"/>
                    </a:lnTo>
                    <a:lnTo>
                      <a:pt x="413" y="448"/>
                    </a:lnTo>
                    <a:lnTo>
                      <a:pt x="415" y="440"/>
                    </a:lnTo>
                    <a:lnTo>
                      <a:pt x="415" y="435"/>
                    </a:lnTo>
                    <a:lnTo>
                      <a:pt x="413" y="427"/>
                    </a:lnTo>
                    <a:lnTo>
                      <a:pt x="408" y="420"/>
                    </a:lnTo>
                    <a:lnTo>
                      <a:pt x="408" y="414"/>
                    </a:lnTo>
                    <a:lnTo>
                      <a:pt x="402" y="407"/>
                    </a:lnTo>
                    <a:lnTo>
                      <a:pt x="404" y="401"/>
                    </a:lnTo>
                    <a:lnTo>
                      <a:pt x="400" y="384"/>
                    </a:lnTo>
                    <a:lnTo>
                      <a:pt x="400" y="371"/>
                    </a:lnTo>
                    <a:lnTo>
                      <a:pt x="406" y="358"/>
                    </a:lnTo>
                    <a:lnTo>
                      <a:pt x="404" y="350"/>
                    </a:lnTo>
                    <a:lnTo>
                      <a:pt x="406" y="343"/>
                    </a:lnTo>
                    <a:lnTo>
                      <a:pt x="410" y="335"/>
                    </a:lnTo>
                    <a:lnTo>
                      <a:pt x="410" y="329"/>
                    </a:lnTo>
                    <a:lnTo>
                      <a:pt x="406" y="314"/>
                    </a:lnTo>
                    <a:lnTo>
                      <a:pt x="406" y="307"/>
                    </a:lnTo>
                    <a:lnTo>
                      <a:pt x="410" y="294"/>
                    </a:lnTo>
                    <a:lnTo>
                      <a:pt x="413" y="286"/>
                    </a:lnTo>
                    <a:lnTo>
                      <a:pt x="419" y="281"/>
                    </a:lnTo>
                    <a:lnTo>
                      <a:pt x="421" y="277"/>
                    </a:lnTo>
                    <a:lnTo>
                      <a:pt x="415" y="264"/>
                    </a:lnTo>
                    <a:lnTo>
                      <a:pt x="417" y="256"/>
                    </a:lnTo>
                    <a:lnTo>
                      <a:pt x="419" y="243"/>
                    </a:lnTo>
                    <a:lnTo>
                      <a:pt x="426" y="222"/>
                    </a:lnTo>
                    <a:lnTo>
                      <a:pt x="426" y="217"/>
                    </a:lnTo>
                    <a:lnTo>
                      <a:pt x="425" y="209"/>
                    </a:lnTo>
                    <a:lnTo>
                      <a:pt x="417" y="203"/>
                    </a:lnTo>
                    <a:lnTo>
                      <a:pt x="411" y="207"/>
                    </a:lnTo>
                    <a:lnTo>
                      <a:pt x="404" y="211"/>
                    </a:lnTo>
                    <a:lnTo>
                      <a:pt x="400" y="217"/>
                    </a:lnTo>
                    <a:lnTo>
                      <a:pt x="398" y="224"/>
                    </a:lnTo>
                    <a:lnTo>
                      <a:pt x="395" y="232"/>
                    </a:lnTo>
                    <a:lnTo>
                      <a:pt x="387" y="237"/>
                    </a:lnTo>
                    <a:lnTo>
                      <a:pt x="383" y="243"/>
                    </a:lnTo>
                    <a:lnTo>
                      <a:pt x="378" y="243"/>
                    </a:lnTo>
                    <a:lnTo>
                      <a:pt x="376" y="235"/>
                    </a:lnTo>
                    <a:lnTo>
                      <a:pt x="378" y="228"/>
                    </a:lnTo>
                    <a:lnTo>
                      <a:pt x="383" y="213"/>
                    </a:lnTo>
                    <a:lnTo>
                      <a:pt x="387" y="205"/>
                    </a:lnTo>
                    <a:lnTo>
                      <a:pt x="389" y="200"/>
                    </a:lnTo>
                    <a:lnTo>
                      <a:pt x="395" y="196"/>
                    </a:lnTo>
                    <a:lnTo>
                      <a:pt x="402" y="192"/>
                    </a:lnTo>
                    <a:lnTo>
                      <a:pt x="402" y="187"/>
                    </a:lnTo>
                    <a:lnTo>
                      <a:pt x="404" y="181"/>
                    </a:lnTo>
                    <a:lnTo>
                      <a:pt x="400" y="179"/>
                    </a:lnTo>
                    <a:lnTo>
                      <a:pt x="400" y="179"/>
                    </a:lnTo>
                    <a:lnTo>
                      <a:pt x="393" y="173"/>
                    </a:lnTo>
                    <a:lnTo>
                      <a:pt x="393" y="168"/>
                    </a:lnTo>
                    <a:lnTo>
                      <a:pt x="396" y="153"/>
                    </a:lnTo>
                    <a:lnTo>
                      <a:pt x="389" y="153"/>
                    </a:lnTo>
                    <a:lnTo>
                      <a:pt x="383" y="156"/>
                    </a:lnTo>
                    <a:lnTo>
                      <a:pt x="379" y="149"/>
                    </a:lnTo>
                    <a:lnTo>
                      <a:pt x="383" y="143"/>
                    </a:lnTo>
                    <a:lnTo>
                      <a:pt x="383" y="128"/>
                    </a:lnTo>
                    <a:lnTo>
                      <a:pt x="381" y="123"/>
                    </a:lnTo>
                    <a:lnTo>
                      <a:pt x="383" y="121"/>
                    </a:lnTo>
                    <a:lnTo>
                      <a:pt x="376" y="113"/>
                    </a:lnTo>
                    <a:lnTo>
                      <a:pt x="364" y="111"/>
                    </a:lnTo>
                    <a:lnTo>
                      <a:pt x="359" y="109"/>
                    </a:lnTo>
                    <a:lnTo>
                      <a:pt x="357" y="98"/>
                    </a:lnTo>
                    <a:lnTo>
                      <a:pt x="349" y="93"/>
                    </a:lnTo>
                    <a:lnTo>
                      <a:pt x="332" y="91"/>
                    </a:lnTo>
                    <a:lnTo>
                      <a:pt x="325" y="89"/>
                    </a:lnTo>
                    <a:lnTo>
                      <a:pt x="319" y="91"/>
                    </a:lnTo>
                    <a:lnTo>
                      <a:pt x="304" y="89"/>
                    </a:lnTo>
                    <a:lnTo>
                      <a:pt x="302" y="89"/>
                    </a:lnTo>
                    <a:lnTo>
                      <a:pt x="278" y="79"/>
                    </a:lnTo>
                    <a:lnTo>
                      <a:pt x="205" y="64"/>
                    </a:lnTo>
                    <a:lnTo>
                      <a:pt x="197" y="51"/>
                    </a:lnTo>
                    <a:lnTo>
                      <a:pt x="191" y="46"/>
                    </a:lnTo>
                    <a:lnTo>
                      <a:pt x="184" y="44"/>
                    </a:lnTo>
                    <a:lnTo>
                      <a:pt x="180" y="40"/>
                    </a:lnTo>
                    <a:lnTo>
                      <a:pt x="169" y="40"/>
                    </a:lnTo>
                    <a:lnTo>
                      <a:pt x="161" y="36"/>
                    </a:lnTo>
                    <a:lnTo>
                      <a:pt x="154" y="34"/>
                    </a:lnTo>
                    <a:lnTo>
                      <a:pt x="148" y="38"/>
                    </a:lnTo>
                    <a:lnTo>
                      <a:pt x="141" y="38"/>
                    </a:lnTo>
                    <a:lnTo>
                      <a:pt x="143" y="34"/>
                    </a:lnTo>
                    <a:lnTo>
                      <a:pt x="144" y="27"/>
                    </a:lnTo>
                    <a:lnTo>
                      <a:pt x="144" y="21"/>
                    </a:lnTo>
                    <a:lnTo>
                      <a:pt x="150" y="14"/>
                    </a:lnTo>
                    <a:lnTo>
                      <a:pt x="150" y="6"/>
                    </a:lnTo>
                    <a:lnTo>
                      <a:pt x="144" y="0"/>
                    </a:lnTo>
                    <a:lnTo>
                      <a:pt x="135" y="6"/>
                    </a:lnTo>
                    <a:lnTo>
                      <a:pt x="128" y="10"/>
                    </a:lnTo>
                    <a:lnTo>
                      <a:pt x="122" y="14"/>
                    </a:lnTo>
                    <a:lnTo>
                      <a:pt x="114" y="17"/>
                    </a:lnTo>
                    <a:lnTo>
                      <a:pt x="101" y="25"/>
                    </a:lnTo>
                    <a:lnTo>
                      <a:pt x="73" y="34"/>
                    </a:lnTo>
                    <a:lnTo>
                      <a:pt x="67" y="36"/>
                    </a:lnTo>
                    <a:lnTo>
                      <a:pt x="60" y="34"/>
                    </a:lnTo>
                    <a:lnTo>
                      <a:pt x="52" y="29"/>
                    </a:lnTo>
                    <a:lnTo>
                      <a:pt x="51" y="31"/>
                    </a:lnTo>
                    <a:lnTo>
                      <a:pt x="49" y="3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92" name="Freeform 81"/>
              <p:cNvSpPr>
                <a:spLocks/>
              </p:cNvSpPr>
              <p:nvPr/>
            </p:nvSpPr>
            <p:spPr bwMode="auto">
              <a:xfrm>
                <a:off x="3563962" y="2170478"/>
                <a:ext cx="326635" cy="525841"/>
              </a:xfrm>
              <a:custGeom>
                <a:avLst/>
                <a:gdLst>
                  <a:gd name="T0" fmla="*/ 54 w 340"/>
                  <a:gd name="T1" fmla="*/ 17 h 603"/>
                  <a:gd name="T2" fmla="*/ 75 w 340"/>
                  <a:gd name="T3" fmla="*/ 41 h 603"/>
                  <a:gd name="T4" fmla="*/ 96 w 340"/>
                  <a:gd name="T5" fmla="*/ 58 h 603"/>
                  <a:gd name="T6" fmla="*/ 86 w 340"/>
                  <a:gd name="T7" fmla="*/ 100 h 603"/>
                  <a:gd name="T8" fmla="*/ 64 w 340"/>
                  <a:gd name="T9" fmla="*/ 124 h 603"/>
                  <a:gd name="T10" fmla="*/ 30 w 340"/>
                  <a:gd name="T11" fmla="*/ 143 h 603"/>
                  <a:gd name="T12" fmla="*/ 41 w 340"/>
                  <a:gd name="T13" fmla="*/ 184 h 603"/>
                  <a:gd name="T14" fmla="*/ 30 w 340"/>
                  <a:gd name="T15" fmla="*/ 209 h 603"/>
                  <a:gd name="T16" fmla="*/ 6 w 340"/>
                  <a:gd name="T17" fmla="*/ 231 h 603"/>
                  <a:gd name="T18" fmla="*/ 6 w 340"/>
                  <a:gd name="T19" fmla="*/ 250 h 603"/>
                  <a:gd name="T20" fmla="*/ 0 w 340"/>
                  <a:gd name="T21" fmla="*/ 276 h 603"/>
                  <a:gd name="T22" fmla="*/ 9 w 340"/>
                  <a:gd name="T23" fmla="*/ 308 h 603"/>
                  <a:gd name="T24" fmla="*/ 24 w 340"/>
                  <a:gd name="T25" fmla="*/ 329 h 603"/>
                  <a:gd name="T26" fmla="*/ 41 w 340"/>
                  <a:gd name="T27" fmla="*/ 348 h 603"/>
                  <a:gd name="T28" fmla="*/ 70 w 340"/>
                  <a:gd name="T29" fmla="*/ 370 h 603"/>
                  <a:gd name="T30" fmla="*/ 90 w 340"/>
                  <a:gd name="T31" fmla="*/ 404 h 603"/>
                  <a:gd name="T32" fmla="*/ 103 w 340"/>
                  <a:gd name="T33" fmla="*/ 400 h 603"/>
                  <a:gd name="T34" fmla="*/ 124 w 340"/>
                  <a:gd name="T35" fmla="*/ 412 h 603"/>
                  <a:gd name="T36" fmla="*/ 115 w 340"/>
                  <a:gd name="T37" fmla="*/ 444 h 603"/>
                  <a:gd name="T38" fmla="*/ 107 w 340"/>
                  <a:gd name="T39" fmla="*/ 470 h 603"/>
                  <a:gd name="T40" fmla="*/ 141 w 340"/>
                  <a:gd name="T41" fmla="*/ 504 h 603"/>
                  <a:gd name="T42" fmla="*/ 154 w 340"/>
                  <a:gd name="T43" fmla="*/ 509 h 603"/>
                  <a:gd name="T44" fmla="*/ 177 w 340"/>
                  <a:gd name="T45" fmla="*/ 528 h 603"/>
                  <a:gd name="T46" fmla="*/ 194 w 340"/>
                  <a:gd name="T47" fmla="*/ 558 h 603"/>
                  <a:gd name="T48" fmla="*/ 195 w 340"/>
                  <a:gd name="T49" fmla="*/ 588 h 603"/>
                  <a:gd name="T50" fmla="*/ 222 w 340"/>
                  <a:gd name="T51" fmla="*/ 603 h 603"/>
                  <a:gd name="T52" fmla="*/ 229 w 340"/>
                  <a:gd name="T53" fmla="*/ 579 h 603"/>
                  <a:gd name="T54" fmla="*/ 250 w 340"/>
                  <a:gd name="T55" fmla="*/ 581 h 603"/>
                  <a:gd name="T56" fmla="*/ 274 w 340"/>
                  <a:gd name="T57" fmla="*/ 590 h 603"/>
                  <a:gd name="T58" fmla="*/ 273 w 340"/>
                  <a:gd name="T59" fmla="*/ 568 h 603"/>
                  <a:gd name="T60" fmla="*/ 280 w 340"/>
                  <a:gd name="T61" fmla="*/ 553 h 603"/>
                  <a:gd name="T62" fmla="*/ 305 w 340"/>
                  <a:gd name="T63" fmla="*/ 538 h 603"/>
                  <a:gd name="T64" fmla="*/ 303 w 340"/>
                  <a:gd name="T65" fmla="*/ 517 h 603"/>
                  <a:gd name="T66" fmla="*/ 301 w 340"/>
                  <a:gd name="T67" fmla="*/ 500 h 603"/>
                  <a:gd name="T68" fmla="*/ 306 w 340"/>
                  <a:gd name="T69" fmla="*/ 479 h 603"/>
                  <a:gd name="T70" fmla="*/ 308 w 340"/>
                  <a:gd name="T71" fmla="*/ 457 h 603"/>
                  <a:gd name="T72" fmla="*/ 329 w 340"/>
                  <a:gd name="T73" fmla="*/ 429 h 603"/>
                  <a:gd name="T74" fmla="*/ 338 w 340"/>
                  <a:gd name="T75" fmla="*/ 408 h 603"/>
                  <a:gd name="T76" fmla="*/ 336 w 340"/>
                  <a:gd name="T77" fmla="*/ 380 h 603"/>
                  <a:gd name="T78" fmla="*/ 325 w 340"/>
                  <a:gd name="T79" fmla="*/ 357 h 603"/>
                  <a:gd name="T80" fmla="*/ 333 w 340"/>
                  <a:gd name="T81" fmla="*/ 335 h 603"/>
                  <a:gd name="T82" fmla="*/ 301 w 340"/>
                  <a:gd name="T83" fmla="*/ 69 h 603"/>
                  <a:gd name="T84" fmla="*/ 293 w 340"/>
                  <a:gd name="T85" fmla="*/ 45 h 603"/>
                  <a:gd name="T86" fmla="*/ 278 w 340"/>
                  <a:gd name="T87" fmla="*/ 21 h 603"/>
                  <a:gd name="T88" fmla="*/ 274 w 340"/>
                  <a:gd name="T89" fmla="*/ 0 h 6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40" h="603">
                    <a:moveTo>
                      <a:pt x="180" y="7"/>
                    </a:moveTo>
                    <a:lnTo>
                      <a:pt x="54" y="15"/>
                    </a:lnTo>
                    <a:lnTo>
                      <a:pt x="54" y="17"/>
                    </a:lnTo>
                    <a:lnTo>
                      <a:pt x="60" y="22"/>
                    </a:lnTo>
                    <a:lnTo>
                      <a:pt x="73" y="34"/>
                    </a:lnTo>
                    <a:lnTo>
                      <a:pt x="75" y="41"/>
                    </a:lnTo>
                    <a:lnTo>
                      <a:pt x="81" y="47"/>
                    </a:lnTo>
                    <a:lnTo>
                      <a:pt x="88" y="51"/>
                    </a:lnTo>
                    <a:lnTo>
                      <a:pt x="96" y="58"/>
                    </a:lnTo>
                    <a:lnTo>
                      <a:pt x="98" y="66"/>
                    </a:lnTo>
                    <a:lnTo>
                      <a:pt x="96" y="86"/>
                    </a:lnTo>
                    <a:lnTo>
                      <a:pt x="86" y="100"/>
                    </a:lnTo>
                    <a:lnTo>
                      <a:pt x="85" y="113"/>
                    </a:lnTo>
                    <a:lnTo>
                      <a:pt x="79" y="118"/>
                    </a:lnTo>
                    <a:lnTo>
                      <a:pt x="64" y="124"/>
                    </a:lnTo>
                    <a:lnTo>
                      <a:pt x="58" y="130"/>
                    </a:lnTo>
                    <a:lnTo>
                      <a:pt x="32" y="135"/>
                    </a:lnTo>
                    <a:lnTo>
                      <a:pt x="30" y="143"/>
                    </a:lnTo>
                    <a:lnTo>
                      <a:pt x="26" y="156"/>
                    </a:lnTo>
                    <a:lnTo>
                      <a:pt x="39" y="169"/>
                    </a:lnTo>
                    <a:lnTo>
                      <a:pt x="41" y="184"/>
                    </a:lnTo>
                    <a:lnTo>
                      <a:pt x="32" y="197"/>
                    </a:lnTo>
                    <a:lnTo>
                      <a:pt x="30" y="203"/>
                    </a:lnTo>
                    <a:lnTo>
                      <a:pt x="30" y="209"/>
                    </a:lnTo>
                    <a:lnTo>
                      <a:pt x="28" y="216"/>
                    </a:lnTo>
                    <a:lnTo>
                      <a:pt x="11" y="224"/>
                    </a:lnTo>
                    <a:lnTo>
                      <a:pt x="6" y="231"/>
                    </a:lnTo>
                    <a:lnTo>
                      <a:pt x="11" y="239"/>
                    </a:lnTo>
                    <a:lnTo>
                      <a:pt x="9" y="244"/>
                    </a:lnTo>
                    <a:lnTo>
                      <a:pt x="6" y="250"/>
                    </a:lnTo>
                    <a:lnTo>
                      <a:pt x="2" y="256"/>
                    </a:lnTo>
                    <a:lnTo>
                      <a:pt x="0" y="263"/>
                    </a:lnTo>
                    <a:lnTo>
                      <a:pt x="0" y="276"/>
                    </a:lnTo>
                    <a:lnTo>
                      <a:pt x="4" y="291"/>
                    </a:lnTo>
                    <a:lnTo>
                      <a:pt x="6" y="293"/>
                    </a:lnTo>
                    <a:lnTo>
                      <a:pt x="9" y="308"/>
                    </a:lnTo>
                    <a:lnTo>
                      <a:pt x="13" y="316"/>
                    </a:lnTo>
                    <a:lnTo>
                      <a:pt x="15" y="321"/>
                    </a:lnTo>
                    <a:lnTo>
                      <a:pt x="24" y="329"/>
                    </a:lnTo>
                    <a:lnTo>
                      <a:pt x="32" y="336"/>
                    </a:lnTo>
                    <a:lnTo>
                      <a:pt x="39" y="340"/>
                    </a:lnTo>
                    <a:lnTo>
                      <a:pt x="41" y="348"/>
                    </a:lnTo>
                    <a:lnTo>
                      <a:pt x="58" y="357"/>
                    </a:lnTo>
                    <a:lnTo>
                      <a:pt x="66" y="363"/>
                    </a:lnTo>
                    <a:lnTo>
                      <a:pt x="70" y="370"/>
                    </a:lnTo>
                    <a:lnTo>
                      <a:pt x="77" y="400"/>
                    </a:lnTo>
                    <a:lnTo>
                      <a:pt x="83" y="406"/>
                    </a:lnTo>
                    <a:lnTo>
                      <a:pt x="90" y="404"/>
                    </a:lnTo>
                    <a:lnTo>
                      <a:pt x="94" y="398"/>
                    </a:lnTo>
                    <a:lnTo>
                      <a:pt x="96" y="397"/>
                    </a:lnTo>
                    <a:lnTo>
                      <a:pt x="103" y="400"/>
                    </a:lnTo>
                    <a:lnTo>
                      <a:pt x="111" y="400"/>
                    </a:lnTo>
                    <a:lnTo>
                      <a:pt x="124" y="410"/>
                    </a:lnTo>
                    <a:lnTo>
                      <a:pt x="124" y="412"/>
                    </a:lnTo>
                    <a:lnTo>
                      <a:pt x="118" y="421"/>
                    </a:lnTo>
                    <a:lnTo>
                      <a:pt x="120" y="432"/>
                    </a:lnTo>
                    <a:lnTo>
                      <a:pt x="115" y="444"/>
                    </a:lnTo>
                    <a:lnTo>
                      <a:pt x="111" y="455"/>
                    </a:lnTo>
                    <a:lnTo>
                      <a:pt x="107" y="462"/>
                    </a:lnTo>
                    <a:lnTo>
                      <a:pt x="107" y="470"/>
                    </a:lnTo>
                    <a:lnTo>
                      <a:pt x="107" y="476"/>
                    </a:lnTo>
                    <a:lnTo>
                      <a:pt x="120" y="489"/>
                    </a:lnTo>
                    <a:lnTo>
                      <a:pt x="141" y="504"/>
                    </a:lnTo>
                    <a:lnTo>
                      <a:pt x="145" y="504"/>
                    </a:lnTo>
                    <a:lnTo>
                      <a:pt x="147" y="511"/>
                    </a:lnTo>
                    <a:lnTo>
                      <a:pt x="154" y="509"/>
                    </a:lnTo>
                    <a:lnTo>
                      <a:pt x="165" y="517"/>
                    </a:lnTo>
                    <a:lnTo>
                      <a:pt x="169" y="523"/>
                    </a:lnTo>
                    <a:lnTo>
                      <a:pt x="177" y="528"/>
                    </a:lnTo>
                    <a:lnTo>
                      <a:pt x="184" y="530"/>
                    </a:lnTo>
                    <a:lnTo>
                      <a:pt x="184" y="545"/>
                    </a:lnTo>
                    <a:lnTo>
                      <a:pt x="194" y="558"/>
                    </a:lnTo>
                    <a:lnTo>
                      <a:pt x="192" y="566"/>
                    </a:lnTo>
                    <a:lnTo>
                      <a:pt x="186" y="573"/>
                    </a:lnTo>
                    <a:lnTo>
                      <a:pt x="195" y="588"/>
                    </a:lnTo>
                    <a:lnTo>
                      <a:pt x="207" y="601"/>
                    </a:lnTo>
                    <a:lnTo>
                      <a:pt x="212" y="598"/>
                    </a:lnTo>
                    <a:lnTo>
                      <a:pt x="222" y="603"/>
                    </a:lnTo>
                    <a:lnTo>
                      <a:pt x="218" y="600"/>
                    </a:lnTo>
                    <a:lnTo>
                      <a:pt x="218" y="592"/>
                    </a:lnTo>
                    <a:lnTo>
                      <a:pt x="229" y="579"/>
                    </a:lnTo>
                    <a:lnTo>
                      <a:pt x="235" y="577"/>
                    </a:lnTo>
                    <a:lnTo>
                      <a:pt x="242" y="577"/>
                    </a:lnTo>
                    <a:lnTo>
                      <a:pt x="250" y="581"/>
                    </a:lnTo>
                    <a:lnTo>
                      <a:pt x="263" y="585"/>
                    </a:lnTo>
                    <a:lnTo>
                      <a:pt x="269" y="588"/>
                    </a:lnTo>
                    <a:lnTo>
                      <a:pt x="274" y="590"/>
                    </a:lnTo>
                    <a:lnTo>
                      <a:pt x="280" y="581"/>
                    </a:lnTo>
                    <a:lnTo>
                      <a:pt x="278" y="575"/>
                    </a:lnTo>
                    <a:lnTo>
                      <a:pt x="273" y="568"/>
                    </a:lnTo>
                    <a:lnTo>
                      <a:pt x="271" y="562"/>
                    </a:lnTo>
                    <a:lnTo>
                      <a:pt x="274" y="554"/>
                    </a:lnTo>
                    <a:lnTo>
                      <a:pt x="280" y="553"/>
                    </a:lnTo>
                    <a:lnTo>
                      <a:pt x="288" y="547"/>
                    </a:lnTo>
                    <a:lnTo>
                      <a:pt x="301" y="543"/>
                    </a:lnTo>
                    <a:lnTo>
                      <a:pt x="305" y="538"/>
                    </a:lnTo>
                    <a:lnTo>
                      <a:pt x="301" y="530"/>
                    </a:lnTo>
                    <a:lnTo>
                      <a:pt x="299" y="523"/>
                    </a:lnTo>
                    <a:lnTo>
                      <a:pt x="303" y="517"/>
                    </a:lnTo>
                    <a:lnTo>
                      <a:pt x="306" y="509"/>
                    </a:lnTo>
                    <a:lnTo>
                      <a:pt x="306" y="508"/>
                    </a:lnTo>
                    <a:lnTo>
                      <a:pt x="301" y="500"/>
                    </a:lnTo>
                    <a:lnTo>
                      <a:pt x="305" y="492"/>
                    </a:lnTo>
                    <a:lnTo>
                      <a:pt x="305" y="479"/>
                    </a:lnTo>
                    <a:lnTo>
                      <a:pt x="306" y="479"/>
                    </a:lnTo>
                    <a:lnTo>
                      <a:pt x="308" y="464"/>
                    </a:lnTo>
                    <a:lnTo>
                      <a:pt x="308" y="464"/>
                    </a:lnTo>
                    <a:lnTo>
                      <a:pt x="308" y="457"/>
                    </a:lnTo>
                    <a:lnTo>
                      <a:pt x="316" y="451"/>
                    </a:lnTo>
                    <a:lnTo>
                      <a:pt x="321" y="444"/>
                    </a:lnTo>
                    <a:lnTo>
                      <a:pt x="329" y="429"/>
                    </a:lnTo>
                    <a:lnTo>
                      <a:pt x="331" y="423"/>
                    </a:lnTo>
                    <a:lnTo>
                      <a:pt x="336" y="408"/>
                    </a:lnTo>
                    <a:lnTo>
                      <a:pt x="338" y="408"/>
                    </a:lnTo>
                    <a:lnTo>
                      <a:pt x="340" y="400"/>
                    </a:lnTo>
                    <a:lnTo>
                      <a:pt x="336" y="385"/>
                    </a:lnTo>
                    <a:lnTo>
                      <a:pt x="336" y="380"/>
                    </a:lnTo>
                    <a:lnTo>
                      <a:pt x="331" y="372"/>
                    </a:lnTo>
                    <a:lnTo>
                      <a:pt x="325" y="365"/>
                    </a:lnTo>
                    <a:lnTo>
                      <a:pt x="325" y="357"/>
                    </a:lnTo>
                    <a:lnTo>
                      <a:pt x="329" y="350"/>
                    </a:lnTo>
                    <a:lnTo>
                      <a:pt x="325" y="342"/>
                    </a:lnTo>
                    <a:lnTo>
                      <a:pt x="333" y="335"/>
                    </a:lnTo>
                    <a:lnTo>
                      <a:pt x="308" y="85"/>
                    </a:lnTo>
                    <a:lnTo>
                      <a:pt x="308" y="81"/>
                    </a:lnTo>
                    <a:lnTo>
                      <a:pt x="301" y="69"/>
                    </a:lnTo>
                    <a:lnTo>
                      <a:pt x="299" y="64"/>
                    </a:lnTo>
                    <a:lnTo>
                      <a:pt x="295" y="56"/>
                    </a:lnTo>
                    <a:lnTo>
                      <a:pt x="293" y="45"/>
                    </a:lnTo>
                    <a:lnTo>
                      <a:pt x="288" y="39"/>
                    </a:lnTo>
                    <a:lnTo>
                      <a:pt x="280" y="26"/>
                    </a:lnTo>
                    <a:lnTo>
                      <a:pt x="278" y="21"/>
                    </a:lnTo>
                    <a:lnTo>
                      <a:pt x="278" y="6"/>
                    </a:lnTo>
                    <a:lnTo>
                      <a:pt x="278" y="0"/>
                    </a:lnTo>
                    <a:lnTo>
                      <a:pt x="274" y="0"/>
                    </a:lnTo>
                    <a:lnTo>
                      <a:pt x="180" y="7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grpSp>
            <p:nvGrpSpPr>
              <p:cNvPr id="93" name="Group 92"/>
              <p:cNvGrpSpPr/>
              <p:nvPr/>
            </p:nvGrpSpPr>
            <p:grpSpPr>
              <a:xfrm>
                <a:off x="3605271" y="2876831"/>
                <a:ext cx="293010" cy="472646"/>
                <a:chOff x="3605271" y="2876831"/>
                <a:chExt cx="293010" cy="472646"/>
              </a:xfrm>
              <a:grpFill/>
            </p:grpSpPr>
            <p:sp>
              <p:nvSpPr>
                <p:cNvPr id="219" name="Freeform 49"/>
                <p:cNvSpPr>
                  <a:spLocks/>
                </p:cNvSpPr>
                <p:nvPr/>
              </p:nvSpPr>
              <p:spPr bwMode="auto">
                <a:xfrm>
                  <a:off x="3818545" y="3342501"/>
                  <a:ext cx="8646" cy="6976"/>
                </a:xfrm>
                <a:custGeom>
                  <a:avLst/>
                  <a:gdLst>
                    <a:gd name="T0" fmla="*/ 0 w 9"/>
                    <a:gd name="T1" fmla="*/ 8 h 8"/>
                    <a:gd name="T2" fmla="*/ 6 w 9"/>
                    <a:gd name="T3" fmla="*/ 6 h 8"/>
                    <a:gd name="T4" fmla="*/ 9 w 9"/>
                    <a:gd name="T5" fmla="*/ 0 h 8"/>
                    <a:gd name="T6" fmla="*/ 2 w 9"/>
                    <a:gd name="T7" fmla="*/ 6 h 8"/>
                    <a:gd name="T8" fmla="*/ 0 w 9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8">
                      <a:moveTo>
                        <a:pt x="0" y="8"/>
                      </a:moveTo>
                      <a:lnTo>
                        <a:pt x="6" y="6"/>
                      </a:lnTo>
                      <a:lnTo>
                        <a:pt x="9" y="0"/>
                      </a:lnTo>
                      <a:lnTo>
                        <a:pt x="2" y="6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20" name="Freeform 50"/>
                <p:cNvSpPr>
                  <a:spLocks/>
                </p:cNvSpPr>
                <p:nvPr/>
              </p:nvSpPr>
              <p:spPr bwMode="auto">
                <a:xfrm>
                  <a:off x="3818545" y="3342501"/>
                  <a:ext cx="8646" cy="6976"/>
                </a:xfrm>
                <a:custGeom>
                  <a:avLst/>
                  <a:gdLst>
                    <a:gd name="T0" fmla="*/ 0 w 9"/>
                    <a:gd name="T1" fmla="*/ 8 h 8"/>
                    <a:gd name="T2" fmla="*/ 6 w 9"/>
                    <a:gd name="T3" fmla="*/ 6 h 8"/>
                    <a:gd name="T4" fmla="*/ 9 w 9"/>
                    <a:gd name="T5" fmla="*/ 0 h 8"/>
                    <a:gd name="T6" fmla="*/ 2 w 9"/>
                    <a:gd name="T7" fmla="*/ 6 h 8"/>
                    <a:gd name="T8" fmla="*/ 0 w 9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8">
                      <a:moveTo>
                        <a:pt x="0" y="8"/>
                      </a:moveTo>
                      <a:lnTo>
                        <a:pt x="6" y="6"/>
                      </a:lnTo>
                      <a:lnTo>
                        <a:pt x="9" y="0"/>
                      </a:lnTo>
                      <a:lnTo>
                        <a:pt x="2" y="6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21" name="Freeform 51"/>
                <p:cNvSpPr>
                  <a:spLocks/>
                </p:cNvSpPr>
                <p:nvPr/>
              </p:nvSpPr>
              <p:spPr bwMode="auto">
                <a:xfrm>
                  <a:off x="3872343" y="3325932"/>
                  <a:ext cx="13450" cy="1744"/>
                </a:xfrm>
                <a:custGeom>
                  <a:avLst/>
                  <a:gdLst>
                    <a:gd name="T0" fmla="*/ 14 w 14"/>
                    <a:gd name="T1" fmla="*/ 2 h 2"/>
                    <a:gd name="T2" fmla="*/ 0 w 14"/>
                    <a:gd name="T3" fmla="*/ 0 h 2"/>
                    <a:gd name="T4" fmla="*/ 0 w 14"/>
                    <a:gd name="T5" fmla="*/ 2 h 2"/>
                    <a:gd name="T6" fmla="*/ 6 w 14"/>
                    <a:gd name="T7" fmla="*/ 2 h 2"/>
                    <a:gd name="T8" fmla="*/ 14 w 14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2">
                      <a:moveTo>
                        <a:pt x="14" y="2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4" y="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22" name="Freeform 52"/>
                <p:cNvSpPr>
                  <a:spLocks/>
                </p:cNvSpPr>
                <p:nvPr/>
              </p:nvSpPr>
              <p:spPr bwMode="auto">
                <a:xfrm>
                  <a:off x="3872343" y="3325932"/>
                  <a:ext cx="13450" cy="1744"/>
                </a:xfrm>
                <a:custGeom>
                  <a:avLst/>
                  <a:gdLst>
                    <a:gd name="T0" fmla="*/ 14 w 14"/>
                    <a:gd name="T1" fmla="*/ 2 h 2"/>
                    <a:gd name="T2" fmla="*/ 0 w 14"/>
                    <a:gd name="T3" fmla="*/ 0 h 2"/>
                    <a:gd name="T4" fmla="*/ 0 w 14"/>
                    <a:gd name="T5" fmla="*/ 2 h 2"/>
                    <a:gd name="T6" fmla="*/ 6 w 14"/>
                    <a:gd name="T7" fmla="*/ 2 h 2"/>
                    <a:gd name="T8" fmla="*/ 14 w 14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2">
                      <a:moveTo>
                        <a:pt x="14" y="2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4" y="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23" name="Freeform 83"/>
                <p:cNvSpPr>
                  <a:spLocks/>
                </p:cNvSpPr>
                <p:nvPr/>
              </p:nvSpPr>
              <p:spPr bwMode="auto">
                <a:xfrm>
                  <a:off x="3605271" y="2876831"/>
                  <a:ext cx="293010" cy="460438"/>
                </a:xfrm>
                <a:custGeom>
                  <a:avLst/>
                  <a:gdLst>
                    <a:gd name="T0" fmla="*/ 282 w 305"/>
                    <a:gd name="T1" fmla="*/ 6 h 528"/>
                    <a:gd name="T2" fmla="*/ 215 w 305"/>
                    <a:gd name="T3" fmla="*/ 6 h 528"/>
                    <a:gd name="T4" fmla="*/ 98 w 305"/>
                    <a:gd name="T5" fmla="*/ 25 h 528"/>
                    <a:gd name="T6" fmla="*/ 81 w 305"/>
                    <a:gd name="T7" fmla="*/ 30 h 528"/>
                    <a:gd name="T8" fmla="*/ 75 w 305"/>
                    <a:gd name="T9" fmla="*/ 38 h 528"/>
                    <a:gd name="T10" fmla="*/ 75 w 305"/>
                    <a:gd name="T11" fmla="*/ 55 h 528"/>
                    <a:gd name="T12" fmla="*/ 77 w 305"/>
                    <a:gd name="T13" fmla="*/ 62 h 528"/>
                    <a:gd name="T14" fmla="*/ 70 w 305"/>
                    <a:gd name="T15" fmla="*/ 83 h 528"/>
                    <a:gd name="T16" fmla="*/ 60 w 305"/>
                    <a:gd name="T17" fmla="*/ 92 h 528"/>
                    <a:gd name="T18" fmla="*/ 45 w 305"/>
                    <a:gd name="T19" fmla="*/ 102 h 528"/>
                    <a:gd name="T20" fmla="*/ 47 w 305"/>
                    <a:gd name="T21" fmla="*/ 115 h 528"/>
                    <a:gd name="T22" fmla="*/ 38 w 305"/>
                    <a:gd name="T23" fmla="*/ 132 h 528"/>
                    <a:gd name="T24" fmla="*/ 36 w 305"/>
                    <a:gd name="T25" fmla="*/ 151 h 528"/>
                    <a:gd name="T26" fmla="*/ 36 w 305"/>
                    <a:gd name="T27" fmla="*/ 158 h 528"/>
                    <a:gd name="T28" fmla="*/ 23 w 305"/>
                    <a:gd name="T29" fmla="*/ 162 h 528"/>
                    <a:gd name="T30" fmla="*/ 27 w 305"/>
                    <a:gd name="T31" fmla="*/ 181 h 528"/>
                    <a:gd name="T32" fmla="*/ 34 w 305"/>
                    <a:gd name="T33" fmla="*/ 186 h 528"/>
                    <a:gd name="T34" fmla="*/ 34 w 305"/>
                    <a:gd name="T35" fmla="*/ 192 h 528"/>
                    <a:gd name="T36" fmla="*/ 36 w 305"/>
                    <a:gd name="T37" fmla="*/ 207 h 528"/>
                    <a:gd name="T38" fmla="*/ 30 w 305"/>
                    <a:gd name="T39" fmla="*/ 220 h 528"/>
                    <a:gd name="T40" fmla="*/ 28 w 305"/>
                    <a:gd name="T41" fmla="*/ 239 h 528"/>
                    <a:gd name="T42" fmla="*/ 40 w 305"/>
                    <a:gd name="T43" fmla="*/ 241 h 528"/>
                    <a:gd name="T44" fmla="*/ 36 w 305"/>
                    <a:gd name="T45" fmla="*/ 261 h 528"/>
                    <a:gd name="T46" fmla="*/ 38 w 305"/>
                    <a:gd name="T47" fmla="*/ 278 h 528"/>
                    <a:gd name="T48" fmla="*/ 49 w 305"/>
                    <a:gd name="T49" fmla="*/ 290 h 528"/>
                    <a:gd name="T50" fmla="*/ 45 w 305"/>
                    <a:gd name="T51" fmla="*/ 295 h 528"/>
                    <a:gd name="T52" fmla="*/ 60 w 305"/>
                    <a:gd name="T53" fmla="*/ 307 h 528"/>
                    <a:gd name="T54" fmla="*/ 55 w 305"/>
                    <a:gd name="T55" fmla="*/ 310 h 528"/>
                    <a:gd name="T56" fmla="*/ 38 w 305"/>
                    <a:gd name="T57" fmla="*/ 325 h 528"/>
                    <a:gd name="T58" fmla="*/ 47 w 305"/>
                    <a:gd name="T59" fmla="*/ 333 h 528"/>
                    <a:gd name="T60" fmla="*/ 47 w 305"/>
                    <a:gd name="T61" fmla="*/ 339 h 528"/>
                    <a:gd name="T62" fmla="*/ 25 w 305"/>
                    <a:gd name="T63" fmla="*/ 361 h 528"/>
                    <a:gd name="T64" fmla="*/ 21 w 305"/>
                    <a:gd name="T65" fmla="*/ 378 h 528"/>
                    <a:gd name="T66" fmla="*/ 19 w 305"/>
                    <a:gd name="T67" fmla="*/ 389 h 528"/>
                    <a:gd name="T68" fmla="*/ 13 w 305"/>
                    <a:gd name="T69" fmla="*/ 412 h 528"/>
                    <a:gd name="T70" fmla="*/ 10 w 305"/>
                    <a:gd name="T71" fmla="*/ 423 h 528"/>
                    <a:gd name="T72" fmla="*/ 4 w 305"/>
                    <a:gd name="T73" fmla="*/ 440 h 528"/>
                    <a:gd name="T74" fmla="*/ 92 w 305"/>
                    <a:gd name="T75" fmla="*/ 449 h 528"/>
                    <a:gd name="T76" fmla="*/ 177 w 305"/>
                    <a:gd name="T77" fmla="*/ 451 h 528"/>
                    <a:gd name="T78" fmla="*/ 173 w 305"/>
                    <a:gd name="T79" fmla="*/ 483 h 528"/>
                    <a:gd name="T80" fmla="*/ 188 w 305"/>
                    <a:gd name="T81" fmla="*/ 506 h 528"/>
                    <a:gd name="T82" fmla="*/ 196 w 305"/>
                    <a:gd name="T83" fmla="*/ 523 h 528"/>
                    <a:gd name="T84" fmla="*/ 211 w 305"/>
                    <a:gd name="T85" fmla="*/ 528 h 528"/>
                    <a:gd name="T86" fmla="*/ 222 w 305"/>
                    <a:gd name="T87" fmla="*/ 512 h 528"/>
                    <a:gd name="T88" fmla="*/ 226 w 305"/>
                    <a:gd name="T89" fmla="*/ 512 h 528"/>
                    <a:gd name="T90" fmla="*/ 260 w 305"/>
                    <a:gd name="T91" fmla="*/ 502 h 528"/>
                    <a:gd name="T92" fmla="*/ 265 w 305"/>
                    <a:gd name="T93" fmla="*/ 498 h 528"/>
                    <a:gd name="T94" fmla="*/ 284 w 305"/>
                    <a:gd name="T95" fmla="*/ 502 h 528"/>
                    <a:gd name="T96" fmla="*/ 305 w 305"/>
                    <a:gd name="T97" fmla="*/ 498 h 5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05" h="528">
                      <a:moveTo>
                        <a:pt x="282" y="335"/>
                      </a:moveTo>
                      <a:lnTo>
                        <a:pt x="290" y="10"/>
                      </a:lnTo>
                      <a:lnTo>
                        <a:pt x="282" y="6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15" y="6"/>
                      </a:lnTo>
                      <a:lnTo>
                        <a:pt x="94" y="15"/>
                      </a:lnTo>
                      <a:lnTo>
                        <a:pt x="96" y="17"/>
                      </a:lnTo>
                      <a:lnTo>
                        <a:pt x="98" y="25"/>
                      </a:lnTo>
                      <a:lnTo>
                        <a:pt x="92" y="30"/>
                      </a:lnTo>
                      <a:lnTo>
                        <a:pt x="85" y="34"/>
                      </a:lnTo>
                      <a:lnTo>
                        <a:pt x="81" y="30"/>
                      </a:lnTo>
                      <a:lnTo>
                        <a:pt x="83" y="45"/>
                      </a:lnTo>
                      <a:lnTo>
                        <a:pt x="77" y="45"/>
                      </a:lnTo>
                      <a:lnTo>
                        <a:pt x="75" y="38"/>
                      </a:lnTo>
                      <a:lnTo>
                        <a:pt x="75" y="47"/>
                      </a:lnTo>
                      <a:lnTo>
                        <a:pt x="83" y="53"/>
                      </a:lnTo>
                      <a:lnTo>
                        <a:pt x="75" y="55"/>
                      </a:lnTo>
                      <a:lnTo>
                        <a:pt x="74" y="49"/>
                      </a:lnTo>
                      <a:lnTo>
                        <a:pt x="74" y="58"/>
                      </a:lnTo>
                      <a:lnTo>
                        <a:pt x="77" y="62"/>
                      </a:lnTo>
                      <a:lnTo>
                        <a:pt x="74" y="72"/>
                      </a:lnTo>
                      <a:lnTo>
                        <a:pt x="75" y="77"/>
                      </a:lnTo>
                      <a:lnTo>
                        <a:pt x="70" y="83"/>
                      </a:lnTo>
                      <a:lnTo>
                        <a:pt x="66" y="85"/>
                      </a:lnTo>
                      <a:lnTo>
                        <a:pt x="58" y="85"/>
                      </a:lnTo>
                      <a:lnTo>
                        <a:pt x="60" y="92"/>
                      </a:lnTo>
                      <a:lnTo>
                        <a:pt x="53" y="100"/>
                      </a:lnTo>
                      <a:lnTo>
                        <a:pt x="53" y="104"/>
                      </a:lnTo>
                      <a:lnTo>
                        <a:pt x="45" y="102"/>
                      </a:lnTo>
                      <a:lnTo>
                        <a:pt x="49" y="105"/>
                      </a:lnTo>
                      <a:lnTo>
                        <a:pt x="47" y="107"/>
                      </a:lnTo>
                      <a:lnTo>
                        <a:pt x="47" y="115"/>
                      </a:lnTo>
                      <a:lnTo>
                        <a:pt x="51" y="122"/>
                      </a:lnTo>
                      <a:lnTo>
                        <a:pt x="34" y="128"/>
                      </a:lnTo>
                      <a:lnTo>
                        <a:pt x="38" y="132"/>
                      </a:lnTo>
                      <a:lnTo>
                        <a:pt x="36" y="139"/>
                      </a:lnTo>
                      <a:lnTo>
                        <a:pt x="38" y="147"/>
                      </a:lnTo>
                      <a:lnTo>
                        <a:pt x="36" y="151"/>
                      </a:lnTo>
                      <a:lnTo>
                        <a:pt x="28" y="151"/>
                      </a:lnTo>
                      <a:lnTo>
                        <a:pt x="28" y="154"/>
                      </a:lnTo>
                      <a:lnTo>
                        <a:pt x="36" y="158"/>
                      </a:lnTo>
                      <a:lnTo>
                        <a:pt x="30" y="162"/>
                      </a:lnTo>
                      <a:lnTo>
                        <a:pt x="28" y="158"/>
                      </a:lnTo>
                      <a:lnTo>
                        <a:pt x="23" y="162"/>
                      </a:lnTo>
                      <a:lnTo>
                        <a:pt x="28" y="169"/>
                      </a:lnTo>
                      <a:lnTo>
                        <a:pt x="23" y="173"/>
                      </a:lnTo>
                      <a:lnTo>
                        <a:pt x="27" y="181"/>
                      </a:lnTo>
                      <a:lnTo>
                        <a:pt x="23" y="186"/>
                      </a:lnTo>
                      <a:lnTo>
                        <a:pt x="28" y="181"/>
                      </a:lnTo>
                      <a:lnTo>
                        <a:pt x="34" y="186"/>
                      </a:lnTo>
                      <a:lnTo>
                        <a:pt x="27" y="190"/>
                      </a:lnTo>
                      <a:lnTo>
                        <a:pt x="34" y="192"/>
                      </a:lnTo>
                      <a:lnTo>
                        <a:pt x="34" y="192"/>
                      </a:lnTo>
                      <a:lnTo>
                        <a:pt x="32" y="198"/>
                      </a:lnTo>
                      <a:lnTo>
                        <a:pt x="34" y="205"/>
                      </a:lnTo>
                      <a:lnTo>
                        <a:pt x="36" y="207"/>
                      </a:lnTo>
                      <a:lnTo>
                        <a:pt x="38" y="218"/>
                      </a:lnTo>
                      <a:lnTo>
                        <a:pt x="38" y="220"/>
                      </a:lnTo>
                      <a:lnTo>
                        <a:pt x="30" y="220"/>
                      </a:lnTo>
                      <a:lnTo>
                        <a:pt x="32" y="226"/>
                      </a:lnTo>
                      <a:lnTo>
                        <a:pt x="32" y="235"/>
                      </a:lnTo>
                      <a:lnTo>
                        <a:pt x="28" y="239"/>
                      </a:lnTo>
                      <a:lnTo>
                        <a:pt x="28" y="245"/>
                      </a:lnTo>
                      <a:lnTo>
                        <a:pt x="34" y="241"/>
                      </a:lnTo>
                      <a:lnTo>
                        <a:pt x="40" y="241"/>
                      </a:lnTo>
                      <a:lnTo>
                        <a:pt x="40" y="248"/>
                      </a:lnTo>
                      <a:lnTo>
                        <a:pt x="34" y="254"/>
                      </a:lnTo>
                      <a:lnTo>
                        <a:pt x="36" y="261"/>
                      </a:lnTo>
                      <a:lnTo>
                        <a:pt x="43" y="265"/>
                      </a:lnTo>
                      <a:lnTo>
                        <a:pt x="36" y="275"/>
                      </a:lnTo>
                      <a:lnTo>
                        <a:pt x="38" y="278"/>
                      </a:lnTo>
                      <a:lnTo>
                        <a:pt x="49" y="277"/>
                      </a:lnTo>
                      <a:lnTo>
                        <a:pt x="43" y="282"/>
                      </a:lnTo>
                      <a:lnTo>
                        <a:pt x="49" y="290"/>
                      </a:lnTo>
                      <a:lnTo>
                        <a:pt x="42" y="288"/>
                      </a:lnTo>
                      <a:lnTo>
                        <a:pt x="42" y="290"/>
                      </a:lnTo>
                      <a:lnTo>
                        <a:pt x="45" y="295"/>
                      </a:lnTo>
                      <a:lnTo>
                        <a:pt x="51" y="299"/>
                      </a:lnTo>
                      <a:lnTo>
                        <a:pt x="53" y="305"/>
                      </a:lnTo>
                      <a:lnTo>
                        <a:pt x="60" y="307"/>
                      </a:lnTo>
                      <a:lnTo>
                        <a:pt x="60" y="308"/>
                      </a:lnTo>
                      <a:lnTo>
                        <a:pt x="60" y="310"/>
                      </a:lnTo>
                      <a:lnTo>
                        <a:pt x="55" y="310"/>
                      </a:lnTo>
                      <a:lnTo>
                        <a:pt x="49" y="316"/>
                      </a:lnTo>
                      <a:lnTo>
                        <a:pt x="42" y="320"/>
                      </a:lnTo>
                      <a:lnTo>
                        <a:pt x="38" y="325"/>
                      </a:lnTo>
                      <a:lnTo>
                        <a:pt x="45" y="327"/>
                      </a:lnTo>
                      <a:lnTo>
                        <a:pt x="53" y="325"/>
                      </a:lnTo>
                      <a:lnTo>
                        <a:pt x="47" y="333"/>
                      </a:lnTo>
                      <a:lnTo>
                        <a:pt x="47" y="337"/>
                      </a:lnTo>
                      <a:lnTo>
                        <a:pt x="40" y="337"/>
                      </a:lnTo>
                      <a:lnTo>
                        <a:pt x="47" y="339"/>
                      </a:lnTo>
                      <a:lnTo>
                        <a:pt x="47" y="340"/>
                      </a:lnTo>
                      <a:lnTo>
                        <a:pt x="30" y="357"/>
                      </a:lnTo>
                      <a:lnTo>
                        <a:pt x="25" y="361"/>
                      </a:lnTo>
                      <a:lnTo>
                        <a:pt x="23" y="367"/>
                      </a:lnTo>
                      <a:lnTo>
                        <a:pt x="27" y="371"/>
                      </a:lnTo>
                      <a:lnTo>
                        <a:pt x="21" y="378"/>
                      </a:lnTo>
                      <a:lnTo>
                        <a:pt x="19" y="384"/>
                      </a:lnTo>
                      <a:lnTo>
                        <a:pt x="11" y="389"/>
                      </a:lnTo>
                      <a:lnTo>
                        <a:pt x="19" y="389"/>
                      </a:lnTo>
                      <a:lnTo>
                        <a:pt x="17" y="391"/>
                      </a:lnTo>
                      <a:lnTo>
                        <a:pt x="11" y="397"/>
                      </a:lnTo>
                      <a:lnTo>
                        <a:pt x="13" y="412"/>
                      </a:lnTo>
                      <a:lnTo>
                        <a:pt x="6" y="412"/>
                      </a:lnTo>
                      <a:lnTo>
                        <a:pt x="11" y="418"/>
                      </a:lnTo>
                      <a:lnTo>
                        <a:pt x="10" y="423"/>
                      </a:lnTo>
                      <a:lnTo>
                        <a:pt x="0" y="425"/>
                      </a:lnTo>
                      <a:lnTo>
                        <a:pt x="4" y="433"/>
                      </a:lnTo>
                      <a:lnTo>
                        <a:pt x="4" y="440"/>
                      </a:lnTo>
                      <a:lnTo>
                        <a:pt x="8" y="448"/>
                      </a:lnTo>
                      <a:lnTo>
                        <a:pt x="2" y="453"/>
                      </a:lnTo>
                      <a:lnTo>
                        <a:pt x="92" y="449"/>
                      </a:lnTo>
                      <a:lnTo>
                        <a:pt x="177" y="442"/>
                      </a:lnTo>
                      <a:lnTo>
                        <a:pt x="179" y="444"/>
                      </a:lnTo>
                      <a:lnTo>
                        <a:pt x="177" y="451"/>
                      </a:lnTo>
                      <a:lnTo>
                        <a:pt x="173" y="465"/>
                      </a:lnTo>
                      <a:lnTo>
                        <a:pt x="169" y="476"/>
                      </a:lnTo>
                      <a:lnTo>
                        <a:pt x="173" y="483"/>
                      </a:lnTo>
                      <a:lnTo>
                        <a:pt x="177" y="491"/>
                      </a:lnTo>
                      <a:lnTo>
                        <a:pt x="186" y="498"/>
                      </a:lnTo>
                      <a:lnTo>
                        <a:pt x="188" y="506"/>
                      </a:lnTo>
                      <a:lnTo>
                        <a:pt x="192" y="513"/>
                      </a:lnTo>
                      <a:lnTo>
                        <a:pt x="192" y="517"/>
                      </a:lnTo>
                      <a:lnTo>
                        <a:pt x="196" y="523"/>
                      </a:lnTo>
                      <a:lnTo>
                        <a:pt x="199" y="527"/>
                      </a:lnTo>
                      <a:lnTo>
                        <a:pt x="203" y="528"/>
                      </a:lnTo>
                      <a:lnTo>
                        <a:pt x="211" y="528"/>
                      </a:lnTo>
                      <a:lnTo>
                        <a:pt x="213" y="521"/>
                      </a:lnTo>
                      <a:lnTo>
                        <a:pt x="220" y="515"/>
                      </a:lnTo>
                      <a:lnTo>
                        <a:pt x="222" y="512"/>
                      </a:lnTo>
                      <a:lnTo>
                        <a:pt x="220" y="512"/>
                      </a:lnTo>
                      <a:lnTo>
                        <a:pt x="226" y="510"/>
                      </a:lnTo>
                      <a:lnTo>
                        <a:pt x="226" y="512"/>
                      </a:lnTo>
                      <a:lnTo>
                        <a:pt x="231" y="510"/>
                      </a:lnTo>
                      <a:lnTo>
                        <a:pt x="246" y="504"/>
                      </a:lnTo>
                      <a:lnTo>
                        <a:pt x="260" y="502"/>
                      </a:lnTo>
                      <a:lnTo>
                        <a:pt x="263" y="500"/>
                      </a:lnTo>
                      <a:lnTo>
                        <a:pt x="254" y="498"/>
                      </a:lnTo>
                      <a:lnTo>
                        <a:pt x="265" y="498"/>
                      </a:lnTo>
                      <a:lnTo>
                        <a:pt x="271" y="502"/>
                      </a:lnTo>
                      <a:lnTo>
                        <a:pt x="278" y="506"/>
                      </a:lnTo>
                      <a:lnTo>
                        <a:pt x="284" y="502"/>
                      </a:lnTo>
                      <a:lnTo>
                        <a:pt x="288" y="500"/>
                      </a:lnTo>
                      <a:lnTo>
                        <a:pt x="301" y="506"/>
                      </a:lnTo>
                      <a:lnTo>
                        <a:pt x="305" y="498"/>
                      </a:lnTo>
                      <a:lnTo>
                        <a:pt x="305" y="495"/>
                      </a:lnTo>
                      <a:lnTo>
                        <a:pt x="282" y="335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</p:grpSp>
          <p:sp>
            <p:nvSpPr>
              <p:cNvPr id="94" name="Freeform 84"/>
              <p:cNvSpPr>
                <a:spLocks/>
              </p:cNvSpPr>
              <p:nvPr/>
            </p:nvSpPr>
            <p:spPr bwMode="auto">
              <a:xfrm>
                <a:off x="3695576" y="2665797"/>
                <a:ext cx="693618" cy="224114"/>
              </a:xfrm>
              <a:custGeom>
                <a:avLst/>
                <a:gdLst>
                  <a:gd name="T0" fmla="*/ 487 w 722"/>
                  <a:gd name="T1" fmla="*/ 33 h 257"/>
                  <a:gd name="T2" fmla="*/ 421 w 722"/>
                  <a:gd name="T3" fmla="*/ 39 h 257"/>
                  <a:gd name="T4" fmla="*/ 355 w 722"/>
                  <a:gd name="T5" fmla="*/ 47 h 257"/>
                  <a:gd name="T6" fmla="*/ 271 w 722"/>
                  <a:gd name="T7" fmla="*/ 54 h 257"/>
                  <a:gd name="T8" fmla="*/ 199 w 722"/>
                  <a:gd name="T9" fmla="*/ 62 h 257"/>
                  <a:gd name="T10" fmla="*/ 177 w 722"/>
                  <a:gd name="T11" fmla="*/ 60 h 257"/>
                  <a:gd name="T12" fmla="*/ 183 w 722"/>
                  <a:gd name="T13" fmla="*/ 80 h 257"/>
                  <a:gd name="T14" fmla="*/ 58 w 722"/>
                  <a:gd name="T15" fmla="*/ 96 h 257"/>
                  <a:gd name="T16" fmla="*/ 53 w 722"/>
                  <a:gd name="T17" fmla="*/ 90 h 257"/>
                  <a:gd name="T18" fmla="*/ 57 w 722"/>
                  <a:gd name="T19" fmla="*/ 105 h 257"/>
                  <a:gd name="T20" fmla="*/ 53 w 722"/>
                  <a:gd name="T21" fmla="*/ 114 h 257"/>
                  <a:gd name="T22" fmla="*/ 51 w 722"/>
                  <a:gd name="T23" fmla="*/ 127 h 257"/>
                  <a:gd name="T24" fmla="*/ 43 w 722"/>
                  <a:gd name="T25" fmla="*/ 146 h 257"/>
                  <a:gd name="T26" fmla="*/ 47 w 722"/>
                  <a:gd name="T27" fmla="*/ 156 h 257"/>
                  <a:gd name="T28" fmla="*/ 43 w 722"/>
                  <a:gd name="T29" fmla="*/ 165 h 257"/>
                  <a:gd name="T30" fmla="*/ 30 w 722"/>
                  <a:gd name="T31" fmla="*/ 174 h 257"/>
                  <a:gd name="T32" fmla="*/ 27 w 722"/>
                  <a:gd name="T33" fmla="*/ 180 h 257"/>
                  <a:gd name="T34" fmla="*/ 27 w 722"/>
                  <a:gd name="T35" fmla="*/ 191 h 257"/>
                  <a:gd name="T36" fmla="*/ 19 w 722"/>
                  <a:gd name="T37" fmla="*/ 197 h 257"/>
                  <a:gd name="T38" fmla="*/ 21 w 722"/>
                  <a:gd name="T39" fmla="*/ 210 h 257"/>
                  <a:gd name="T40" fmla="*/ 11 w 722"/>
                  <a:gd name="T41" fmla="*/ 208 h 257"/>
                  <a:gd name="T42" fmla="*/ 15 w 722"/>
                  <a:gd name="T43" fmla="*/ 214 h 257"/>
                  <a:gd name="T44" fmla="*/ 19 w 722"/>
                  <a:gd name="T45" fmla="*/ 240 h 257"/>
                  <a:gd name="T46" fmla="*/ 11 w 722"/>
                  <a:gd name="T47" fmla="*/ 244 h 257"/>
                  <a:gd name="T48" fmla="*/ 0 w 722"/>
                  <a:gd name="T49" fmla="*/ 255 h 257"/>
                  <a:gd name="T50" fmla="*/ 121 w 722"/>
                  <a:gd name="T51" fmla="*/ 248 h 257"/>
                  <a:gd name="T52" fmla="*/ 184 w 722"/>
                  <a:gd name="T53" fmla="*/ 242 h 257"/>
                  <a:gd name="T54" fmla="*/ 310 w 722"/>
                  <a:gd name="T55" fmla="*/ 231 h 257"/>
                  <a:gd name="T56" fmla="*/ 485 w 722"/>
                  <a:gd name="T57" fmla="*/ 208 h 257"/>
                  <a:gd name="T58" fmla="*/ 521 w 722"/>
                  <a:gd name="T59" fmla="*/ 178 h 257"/>
                  <a:gd name="T60" fmla="*/ 540 w 722"/>
                  <a:gd name="T61" fmla="*/ 169 h 257"/>
                  <a:gd name="T62" fmla="*/ 543 w 722"/>
                  <a:gd name="T63" fmla="*/ 152 h 257"/>
                  <a:gd name="T64" fmla="*/ 564 w 722"/>
                  <a:gd name="T65" fmla="*/ 137 h 257"/>
                  <a:gd name="T66" fmla="*/ 583 w 722"/>
                  <a:gd name="T67" fmla="*/ 133 h 257"/>
                  <a:gd name="T68" fmla="*/ 617 w 722"/>
                  <a:gd name="T69" fmla="*/ 105 h 257"/>
                  <a:gd name="T70" fmla="*/ 626 w 722"/>
                  <a:gd name="T71" fmla="*/ 99 h 257"/>
                  <a:gd name="T72" fmla="*/ 637 w 722"/>
                  <a:gd name="T73" fmla="*/ 86 h 257"/>
                  <a:gd name="T74" fmla="*/ 641 w 722"/>
                  <a:gd name="T75" fmla="*/ 77 h 257"/>
                  <a:gd name="T76" fmla="*/ 654 w 722"/>
                  <a:gd name="T77" fmla="*/ 79 h 257"/>
                  <a:gd name="T78" fmla="*/ 666 w 722"/>
                  <a:gd name="T79" fmla="*/ 71 h 257"/>
                  <a:gd name="T80" fmla="*/ 675 w 722"/>
                  <a:gd name="T81" fmla="*/ 60 h 257"/>
                  <a:gd name="T82" fmla="*/ 694 w 722"/>
                  <a:gd name="T83" fmla="*/ 60 h 257"/>
                  <a:gd name="T84" fmla="*/ 705 w 722"/>
                  <a:gd name="T85" fmla="*/ 37 h 257"/>
                  <a:gd name="T86" fmla="*/ 718 w 722"/>
                  <a:gd name="T87" fmla="*/ 28 h 257"/>
                  <a:gd name="T88" fmla="*/ 720 w 722"/>
                  <a:gd name="T89" fmla="*/ 9 h 257"/>
                  <a:gd name="T90" fmla="*/ 713 w 722"/>
                  <a:gd name="T91" fmla="*/ 0 h 257"/>
                  <a:gd name="T92" fmla="*/ 651 w 722"/>
                  <a:gd name="T93" fmla="*/ 11 h 257"/>
                  <a:gd name="T94" fmla="*/ 579 w 722"/>
                  <a:gd name="T95" fmla="*/ 20 h 257"/>
                  <a:gd name="T96" fmla="*/ 543 w 722"/>
                  <a:gd name="T97" fmla="*/ 28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22" h="257">
                    <a:moveTo>
                      <a:pt x="513" y="30"/>
                    </a:moveTo>
                    <a:lnTo>
                      <a:pt x="487" y="33"/>
                    </a:lnTo>
                    <a:lnTo>
                      <a:pt x="459" y="37"/>
                    </a:lnTo>
                    <a:lnTo>
                      <a:pt x="421" y="39"/>
                    </a:lnTo>
                    <a:lnTo>
                      <a:pt x="397" y="43"/>
                    </a:lnTo>
                    <a:lnTo>
                      <a:pt x="355" y="47"/>
                    </a:lnTo>
                    <a:lnTo>
                      <a:pt x="314" y="49"/>
                    </a:lnTo>
                    <a:lnTo>
                      <a:pt x="271" y="54"/>
                    </a:lnTo>
                    <a:lnTo>
                      <a:pt x="235" y="58"/>
                    </a:lnTo>
                    <a:lnTo>
                      <a:pt x="199" y="62"/>
                    </a:lnTo>
                    <a:lnTo>
                      <a:pt x="192" y="60"/>
                    </a:lnTo>
                    <a:lnTo>
                      <a:pt x="177" y="60"/>
                    </a:lnTo>
                    <a:lnTo>
                      <a:pt x="183" y="73"/>
                    </a:lnTo>
                    <a:lnTo>
                      <a:pt x="183" y="80"/>
                    </a:lnTo>
                    <a:lnTo>
                      <a:pt x="64" y="90"/>
                    </a:lnTo>
                    <a:lnTo>
                      <a:pt x="58" y="96"/>
                    </a:lnTo>
                    <a:lnTo>
                      <a:pt x="58" y="90"/>
                    </a:lnTo>
                    <a:lnTo>
                      <a:pt x="53" y="90"/>
                    </a:lnTo>
                    <a:lnTo>
                      <a:pt x="55" y="97"/>
                    </a:lnTo>
                    <a:lnTo>
                      <a:pt x="57" y="105"/>
                    </a:lnTo>
                    <a:lnTo>
                      <a:pt x="49" y="107"/>
                    </a:lnTo>
                    <a:lnTo>
                      <a:pt x="53" y="114"/>
                    </a:lnTo>
                    <a:lnTo>
                      <a:pt x="45" y="122"/>
                    </a:lnTo>
                    <a:lnTo>
                      <a:pt x="51" y="127"/>
                    </a:lnTo>
                    <a:lnTo>
                      <a:pt x="47" y="135"/>
                    </a:lnTo>
                    <a:lnTo>
                      <a:pt x="43" y="146"/>
                    </a:lnTo>
                    <a:lnTo>
                      <a:pt x="45" y="150"/>
                    </a:lnTo>
                    <a:lnTo>
                      <a:pt x="47" y="156"/>
                    </a:lnTo>
                    <a:lnTo>
                      <a:pt x="40" y="159"/>
                    </a:lnTo>
                    <a:lnTo>
                      <a:pt x="43" y="165"/>
                    </a:lnTo>
                    <a:lnTo>
                      <a:pt x="36" y="171"/>
                    </a:lnTo>
                    <a:lnTo>
                      <a:pt x="30" y="174"/>
                    </a:lnTo>
                    <a:lnTo>
                      <a:pt x="27" y="178"/>
                    </a:lnTo>
                    <a:lnTo>
                      <a:pt x="27" y="180"/>
                    </a:lnTo>
                    <a:lnTo>
                      <a:pt x="32" y="186"/>
                    </a:lnTo>
                    <a:lnTo>
                      <a:pt x="27" y="191"/>
                    </a:lnTo>
                    <a:lnTo>
                      <a:pt x="23" y="195"/>
                    </a:lnTo>
                    <a:lnTo>
                      <a:pt x="19" y="197"/>
                    </a:lnTo>
                    <a:lnTo>
                      <a:pt x="23" y="205"/>
                    </a:lnTo>
                    <a:lnTo>
                      <a:pt x="21" y="210"/>
                    </a:lnTo>
                    <a:lnTo>
                      <a:pt x="17" y="206"/>
                    </a:lnTo>
                    <a:lnTo>
                      <a:pt x="11" y="208"/>
                    </a:lnTo>
                    <a:lnTo>
                      <a:pt x="10" y="216"/>
                    </a:lnTo>
                    <a:lnTo>
                      <a:pt x="15" y="214"/>
                    </a:lnTo>
                    <a:lnTo>
                      <a:pt x="15" y="221"/>
                    </a:lnTo>
                    <a:lnTo>
                      <a:pt x="19" y="240"/>
                    </a:lnTo>
                    <a:lnTo>
                      <a:pt x="17" y="242"/>
                    </a:lnTo>
                    <a:lnTo>
                      <a:pt x="11" y="244"/>
                    </a:lnTo>
                    <a:lnTo>
                      <a:pt x="8" y="252"/>
                    </a:lnTo>
                    <a:lnTo>
                      <a:pt x="0" y="255"/>
                    </a:lnTo>
                    <a:lnTo>
                      <a:pt x="0" y="257"/>
                    </a:lnTo>
                    <a:lnTo>
                      <a:pt x="121" y="248"/>
                    </a:lnTo>
                    <a:lnTo>
                      <a:pt x="184" y="242"/>
                    </a:lnTo>
                    <a:lnTo>
                      <a:pt x="184" y="242"/>
                    </a:lnTo>
                    <a:lnTo>
                      <a:pt x="184" y="240"/>
                    </a:lnTo>
                    <a:lnTo>
                      <a:pt x="310" y="231"/>
                    </a:lnTo>
                    <a:lnTo>
                      <a:pt x="408" y="220"/>
                    </a:lnTo>
                    <a:lnTo>
                      <a:pt x="485" y="208"/>
                    </a:lnTo>
                    <a:lnTo>
                      <a:pt x="521" y="206"/>
                    </a:lnTo>
                    <a:lnTo>
                      <a:pt x="521" y="178"/>
                    </a:lnTo>
                    <a:lnTo>
                      <a:pt x="534" y="174"/>
                    </a:lnTo>
                    <a:lnTo>
                      <a:pt x="540" y="169"/>
                    </a:lnTo>
                    <a:lnTo>
                      <a:pt x="542" y="159"/>
                    </a:lnTo>
                    <a:lnTo>
                      <a:pt x="543" y="152"/>
                    </a:lnTo>
                    <a:lnTo>
                      <a:pt x="549" y="144"/>
                    </a:lnTo>
                    <a:lnTo>
                      <a:pt x="564" y="137"/>
                    </a:lnTo>
                    <a:lnTo>
                      <a:pt x="577" y="137"/>
                    </a:lnTo>
                    <a:lnTo>
                      <a:pt x="583" y="133"/>
                    </a:lnTo>
                    <a:lnTo>
                      <a:pt x="604" y="114"/>
                    </a:lnTo>
                    <a:lnTo>
                      <a:pt x="617" y="105"/>
                    </a:lnTo>
                    <a:lnTo>
                      <a:pt x="622" y="105"/>
                    </a:lnTo>
                    <a:lnTo>
                      <a:pt x="626" y="99"/>
                    </a:lnTo>
                    <a:lnTo>
                      <a:pt x="630" y="84"/>
                    </a:lnTo>
                    <a:lnTo>
                      <a:pt x="637" y="86"/>
                    </a:lnTo>
                    <a:lnTo>
                      <a:pt x="637" y="80"/>
                    </a:lnTo>
                    <a:lnTo>
                      <a:pt x="641" y="77"/>
                    </a:lnTo>
                    <a:lnTo>
                      <a:pt x="647" y="73"/>
                    </a:lnTo>
                    <a:lnTo>
                      <a:pt x="654" y="79"/>
                    </a:lnTo>
                    <a:lnTo>
                      <a:pt x="658" y="79"/>
                    </a:lnTo>
                    <a:lnTo>
                      <a:pt x="666" y="71"/>
                    </a:lnTo>
                    <a:lnTo>
                      <a:pt x="668" y="65"/>
                    </a:lnTo>
                    <a:lnTo>
                      <a:pt x="675" y="60"/>
                    </a:lnTo>
                    <a:lnTo>
                      <a:pt x="688" y="54"/>
                    </a:lnTo>
                    <a:lnTo>
                      <a:pt x="694" y="60"/>
                    </a:lnTo>
                    <a:lnTo>
                      <a:pt x="699" y="52"/>
                    </a:lnTo>
                    <a:lnTo>
                      <a:pt x="705" y="37"/>
                    </a:lnTo>
                    <a:lnTo>
                      <a:pt x="711" y="32"/>
                    </a:lnTo>
                    <a:lnTo>
                      <a:pt x="718" y="28"/>
                    </a:lnTo>
                    <a:lnTo>
                      <a:pt x="720" y="17"/>
                    </a:lnTo>
                    <a:lnTo>
                      <a:pt x="720" y="9"/>
                    </a:lnTo>
                    <a:lnTo>
                      <a:pt x="722" y="0"/>
                    </a:lnTo>
                    <a:lnTo>
                      <a:pt x="713" y="0"/>
                    </a:lnTo>
                    <a:lnTo>
                      <a:pt x="686" y="7"/>
                    </a:lnTo>
                    <a:lnTo>
                      <a:pt x="651" y="11"/>
                    </a:lnTo>
                    <a:lnTo>
                      <a:pt x="594" y="20"/>
                    </a:lnTo>
                    <a:lnTo>
                      <a:pt x="579" y="20"/>
                    </a:lnTo>
                    <a:lnTo>
                      <a:pt x="553" y="24"/>
                    </a:lnTo>
                    <a:lnTo>
                      <a:pt x="543" y="28"/>
                    </a:lnTo>
                    <a:lnTo>
                      <a:pt x="513" y="3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95" name="Freeform 85"/>
              <p:cNvSpPr>
                <a:spLocks/>
              </p:cNvSpPr>
              <p:nvPr/>
            </p:nvSpPr>
            <p:spPr bwMode="auto">
              <a:xfrm>
                <a:off x="3746493" y="2737304"/>
                <a:ext cx="4803" cy="6976"/>
              </a:xfrm>
              <a:custGeom>
                <a:avLst/>
                <a:gdLst>
                  <a:gd name="T0" fmla="*/ 0 w 5"/>
                  <a:gd name="T1" fmla="*/ 8 h 8"/>
                  <a:gd name="T2" fmla="*/ 5 w 5"/>
                  <a:gd name="T3" fmla="*/ 8 h 8"/>
                  <a:gd name="T4" fmla="*/ 4 w 5"/>
                  <a:gd name="T5" fmla="*/ 0 h 8"/>
                  <a:gd name="T6" fmla="*/ 0 w 5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8">
                    <a:moveTo>
                      <a:pt x="0" y="8"/>
                    </a:moveTo>
                    <a:lnTo>
                      <a:pt x="5" y="8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96" name="Freeform 86"/>
              <p:cNvSpPr>
                <a:spLocks/>
              </p:cNvSpPr>
              <p:nvPr/>
            </p:nvSpPr>
            <p:spPr bwMode="auto">
              <a:xfrm>
                <a:off x="3746493" y="2737304"/>
                <a:ext cx="4803" cy="6976"/>
              </a:xfrm>
              <a:custGeom>
                <a:avLst/>
                <a:gdLst>
                  <a:gd name="T0" fmla="*/ 0 w 5"/>
                  <a:gd name="T1" fmla="*/ 8 h 8"/>
                  <a:gd name="T2" fmla="*/ 5 w 5"/>
                  <a:gd name="T3" fmla="*/ 8 h 8"/>
                  <a:gd name="T4" fmla="*/ 4 w 5"/>
                  <a:gd name="T5" fmla="*/ 0 h 8"/>
                  <a:gd name="T6" fmla="*/ 0 w 5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8">
                    <a:moveTo>
                      <a:pt x="0" y="8"/>
                    </a:moveTo>
                    <a:lnTo>
                      <a:pt x="5" y="8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97" name="Freeform 87"/>
              <p:cNvSpPr>
                <a:spLocks/>
              </p:cNvSpPr>
              <p:nvPr/>
            </p:nvSpPr>
            <p:spPr bwMode="auto">
              <a:xfrm>
                <a:off x="3757060" y="2460868"/>
                <a:ext cx="592746" cy="283413"/>
              </a:xfrm>
              <a:custGeom>
                <a:avLst/>
                <a:gdLst>
                  <a:gd name="T0" fmla="*/ 568 w 617"/>
                  <a:gd name="T1" fmla="*/ 103 h 325"/>
                  <a:gd name="T2" fmla="*/ 555 w 617"/>
                  <a:gd name="T3" fmla="*/ 67 h 325"/>
                  <a:gd name="T4" fmla="*/ 551 w 617"/>
                  <a:gd name="T5" fmla="*/ 52 h 325"/>
                  <a:gd name="T6" fmla="*/ 532 w 617"/>
                  <a:gd name="T7" fmla="*/ 39 h 325"/>
                  <a:gd name="T8" fmla="*/ 513 w 617"/>
                  <a:gd name="T9" fmla="*/ 24 h 325"/>
                  <a:gd name="T10" fmla="*/ 495 w 617"/>
                  <a:gd name="T11" fmla="*/ 37 h 325"/>
                  <a:gd name="T12" fmla="*/ 472 w 617"/>
                  <a:gd name="T13" fmla="*/ 34 h 325"/>
                  <a:gd name="T14" fmla="*/ 455 w 617"/>
                  <a:gd name="T15" fmla="*/ 41 h 325"/>
                  <a:gd name="T16" fmla="*/ 423 w 617"/>
                  <a:gd name="T17" fmla="*/ 32 h 325"/>
                  <a:gd name="T18" fmla="*/ 401 w 617"/>
                  <a:gd name="T19" fmla="*/ 9 h 325"/>
                  <a:gd name="T20" fmla="*/ 367 w 617"/>
                  <a:gd name="T21" fmla="*/ 0 h 325"/>
                  <a:gd name="T22" fmla="*/ 357 w 617"/>
                  <a:gd name="T23" fmla="*/ 17 h 325"/>
                  <a:gd name="T24" fmla="*/ 361 w 617"/>
                  <a:gd name="T25" fmla="*/ 37 h 325"/>
                  <a:gd name="T26" fmla="*/ 325 w 617"/>
                  <a:gd name="T27" fmla="*/ 47 h 325"/>
                  <a:gd name="T28" fmla="*/ 312 w 617"/>
                  <a:gd name="T29" fmla="*/ 58 h 325"/>
                  <a:gd name="T30" fmla="*/ 308 w 617"/>
                  <a:gd name="T31" fmla="*/ 81 h 325"/>
                  <a:gd name="T32" fmla="*/ 291 w 617"/>
                  <a:gd name="T33" fmla="*/ 103 h 325"/>
                  <a:gd name="T34" fmla="*/ 280 w 617"/>
                  <a:gd name="T35" fmla="*/ 124 h 325"/>
                  <a:gd name="T36" fmla="*/ 260 w 617"/>
                  <a:gd name="T37" fmla="*/ 133 h 325"/>
                  <a:gd name="T38" fmla="*/ 239 w 617"/>
                  <a:gd name="T39" fmla="*/ 118 h 325"/>
                  <a:gd name="T40" fmla="*/ 229 w 617"/>
                  <a:gd name="T41" fmla="*/ 135 h 325"/>
                  <a:gd name="T42" fmla="*/ 224 w 617"/>
                  <a:gd name="T43" fmla="*/ 156 h 325"/>
                  <a:gd name="T44" fmla="*/ 205 w 617"/>
                  <a:gd name="T45" fmla="*/ 143 h 325"/>
                  <a:gd name="T46" fmla="*/ 188 w 617"/>
                  <a:gd name="T47" fmla="*/ 158 h 325"/>
                  <a:gd name="T48" fmla="*/ 177 w 617"/>
                  <a:gd name="T49" fmla="*/ 161 h 325"/>
                  <a:gd name="T50" fmla="*/ 139 w 617"/>
                  <a:gd name="T51" fmla="*/ 158 h 325"/>
                  <a:gd name="T52" fmla="*/ 134 w 617"/>
                  <a:gd name="T53" fmla="*/ 159 h 325"/>
                  <a:gd name="T54" fmla="*/ 117 w 617"/>
                  <a:gd name="T55" fmla="*/ 169 h 325"/>
                  <a:gd name="T56" fmla="*/ 105 w 617"/>
                  <a:gd name="T57" fmla="*/ 176 h 325"/>
                  <a:gd name="T58" fmla="*/ 100 w 617"/>
                  <a:gd name="T59" fmla="*/ 197 h 325"/>
                  <a:gd name="T60" fmla="*/ 87 w 617"/>
                  <a:gd name="T61" fmla="*/ 214 h 325"/>
                  <a:gd name="T62" fmla="*/ 70 w 617"/>
                  <a:gd name="T63" fmla="*/ 229 h 325"/>
                  <a:gd name="T64" fmla="*/ 79 w 617"/>
                  <a:gd name="T65" fmla="*/ 248 h 325"/>
                  <a:gd name="T66" fmla="*/ 62 w 617"/>
                  <a:gd name="T67" fmla="*/ 252 h 325"/>
                  <a:gd name="T68" fmla="*/ 34 w 617"/>
                  <a:gd name="T69" fmla="*/ 244 h 325"/>
                  <a:gd name="T70" fmla="*/ 17 w 617"/>
                  <a:gd name="T71" fmla="*/ 267 h 325"/>
                  <a:gd name="T72" fmla="*/ 21 w 617"/>
                  <a:gd name="T73" fmla="*/ 284 h 325"/>
                  <a:gd name="T74" fmla="*/ 21 w 617"/>
                  <a:gd name="T75" fmla="*/ 306 h 325"/>
                  <a:gd name="T76" fmla="*/ 2 w 617"/>
                  <a:gd name="T77" fmla="*/ 315 h 325"/>
                  <a:gd name="T78" fmla="*/ 119 w 617"/>
                  <a:gd name="T79" fmla="*/ 308 h 325"/>
                  <a:gd name="T80" fmla="*/ 135 w 617"/>
                  <a:gd name="T81" fmla="*/ 297 h 325"/>
                  <a:gd name="T82" fmla="*/ 250 w 617"/>
                  <a:gd name="T83" fmla="*/ 284 h 325"/>
                  <a:gd name="T84" fmla="*/ 357 w 617"/>
                  <a:gd name="T85" fmla="*/ 274 h 325"/>
                  <a:gd name="T86" fmla="*/ 449 w 617"/>
                  <a:gd name="T87" fmla="*/ 265 h 325"/>
                  <a:gd name="T88" fmla="*/ 502 w 617"/>
                  <a:gd name="T89" fmla="*/ 252 h 325"/>
                  <a:gd name="T90" fmla="*/ 532 w 617"/>
                  <a:gd name="T91" fmla="*/ 237 h 325"/>
                  <a:gd name="T92" fmla="*/ 547 w 617"/>
                  <a:gd name="T93" fmla="*/ 221 h 325"/>
                  <a:gd name="T94" fmla="*/ 562 w 617"/>
                  <a:gd name="T95" fmla="*/ 203 h 325"/>
                  <a:gd name="T96" fmla="*/ 590 w 617"/>
                  <a:gd name="T97" fmla="*/ 171 h 325"/>
                  <a:gd name="T98" fmla="*/ 588 w 617"/>
                  <a:gd name="T99" fmla="*/ 12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17" h="325">
                    <a:moveTo>
                      <a:pt x="588" y="128"/>
                    </a:moveTo>
                    <a:lnTo>
                      <a:pt x="575" y="109"/>
                    </a:lnTo>
                    <a:lnTo>
                      <a:pt x="568" y="103"/>
                    </a:lnTo>
                    <a:lnTo>
                      <a:pt x="566" y="96"/>
                    </a:lnTo>
                    <a:lnTo>
                      <a:pt x="551" y="81"/>
                    </a:lnTo>
                    <a:lnTo>
                      <a:pt x="555" y="67"/>
                    </a:lnTo>
                    <a:lnTo>
                      <a:pt x="555" y="60"/>
                    </a:lnTo>
                    <a:lnTo>
                      <a:pt x="551" y="58"/>
                    </a:lnTo>
                    <a:lnTo>
                      <a:pt x="551" y="52"/>
                    </a:lnTo>
                    <a:lnTo>
                      <a:pt x="545" y="47"/>
                    </a:lnTo>
                    <a:lnTo>
                      <a:pt x="540" y="39"/>
                    </a:lnTo>
                    <a:lnTo>
                      <a:pt x="532" y="39"/>
                    </a:lnTo>
                    <a:lnTo>
                      <a:pt x="526" y="34"/>
                    </a:lnTo>
                    <a:lnTo>
                      <a:pt x="521" y="20"/>
                    </a:lnTo>
                    <a:lnTo>
                      <a:pt x="513" y="24"/>
                    </a:lnTo>
                    <a:lnTo>
                      <a:pt x="506" y="32"/>
                    </a:lnTo>
                    <a:lnTo>
                      <a:pt x="502" y="37"/>
                    </a:lnTo>
                    <a:lnTo>
                      <a:pt x="495" y="37"/>
                    </a:lnTo>
                    <a:lnTo>
                      <a:pt x="489" y="41"/>
                    </a:lnTo>
                    <a:lnTo>
                      <a:pt x="481" y="35"/>
                    </a:lnTo>
                    <a:lnTo>
                      <a:pt x="472" y="34"/>
                    </a:lnTo>
                    <a:lnTo>
                      <a:pt x="466" y="35"/>
                    </a:lnTo>
                    <a:lnTo>
                      <a:pt x="461" y="41"/>
                    </a:lnTo>
                    <a:lnTo>
                      <a:pt x="455" y="41"/>
                    </a:lnTo>
                    <a:lnTo>
                      <a:pt x="440" y="32"/>
                    </a:lnTo>
                    <a:lnTo>
                      <a:pt x="436" y="30"/>
                    </a:lnTo>
                    <a:lnTo>
                      <a:pt x="423" y="32"/>
                    </a:lnTo>
                    <a:lnTo>
                      <a:pt x="416" y="30"/>
                    </a:lnTo>
                    <a:lnTo>
                      <a:pt x="404" y="17"/>
                    </a:lnTo>
                    <a:lnTo>
                      <a:pt x="401" y="9"/>
                    </a:lnTo>
                    <a:lnTo>
                      <a:pt x="384" y="2"/>
                    </a:lnTo>
                    <a:lnTo>
                      <a:pt x="372" y="5"/>
                    </a:lnTo>
                    <a:lnTo>
                      <a:pt x="367" y="0"/>
                    </a:lnTo>
                    <a:lnTo>
                      <a:pt x="357" y="5"/>
                    </a:lnTo>
                    <a:lnTo>
                      <a:pt x="354" y="9"/>
                    </a:lnTo>
                    <a:lnTo>
                      <a:pt x="357" y="17"/>
                    </a:lnTo>
                    <a:lnTo>
                      <a:pt x="355" y="24"/>
                    </a:lnTo>
                    <a:lnTo>
                      <a:pt x="363" y="32"/>
                    </a:lnTo>
                    <a:lnTo>
                      <a:pt x="361" y="37"/>
                    </a:lnTo>
                    <a:lnTo>
                      <a:pt x="346" y="41"/>
                    </a:lnTo>
                    <a:lnTo>
                      <a:pt x="333" y="52"/>
                    </a:lnTo>
                    <a:lnTo>
                      <a:pt x="325" y="47"/>
                    </a:lnTo>
                    <a:lnTo>
                      <a:pt x="318" y="50"/>
                    </a:lnTo>
                    <a:lnTo>
                      <a:pt x="312" y="50"/>
                    </a:lnTo>
                    <a:lnTo>
                      <a:pt x="312" y="58"/>
                    </a:lnTo>
                    <a:lnTo>
                      <a:pt x="316" y="65"/>
                    </a:lnTo>
                    <a:lnTo>
                      <a:pt x="312" y="73"/>
                    </a:lnTo>
                    <a:lnTo>
                      <a:pt x="308" y="81"/>
                    </a:lnTo>
                    <a:lnTo>
                      <a:pt x="301" y="84"/>
                    </a:lnTo>
                    <a:lnTo>
                      <a:pt x="299" y="97"/>
                    </a:lnTo>
                    <a:lnTo>
                      <a:pt x="291" y="103"/>
                    </a:lnTo>
                    <a:lnTo>
                      <a:pt x="284" y="103"/>
                    </a:lnTo>
                    <a:lnTo>
                      <a:pt x="280" y="116"/>
                    </a:lnTo>
                    <a:lnTo>
                      <a:pt x="280" y="124"/>
                    </a:lnTo>
                    <a:lnTo>
                      <a:pt x="278" y="131"/>
                    </a:lnTo>
                    <a:lnTo>
                      <a:pt x="273" y="135"/>
                    </a:lnTo>
                    <a:lnTo>
                      <a:pt x="260" y="133"/>
                    </a:lnTo>
                    <a:lnTo>
                      <a:pt x="252" y="131"/>
                    </a:lnTo>
                    <a:lnTo>
                      <a:pt x="246" y="120"/>
                    </a:lnTo>
                    <a:lnTo>
                      <a:pt x="239" y="118"/>
                    </a:lnTo>
                    <a:lnTo>
                      <a:pt x="243" y="124"/>
                    </a:lnTo>
                    <a:lnTo>
                      <a:pt x="235" y="129"/>
                    </a:lnTo>
                    <a:lnTo>
                      <a:pt x="229" y="135"/>
                    </a:lnTo>
                    <a:lnTo>
                      <a:pt x="231" y="143"/>
                    </a:lnTo>
                    <a:lnTo>
                      <a:pt x="226" y="150"/>
                    </a:lnTo>
                    <a:lnTo>
                      <a:pt x="224" y="156"/>
                    </a:lnTo>
                    <a:lnTo>
                      <a:pt x="216" y="152"/>
                    </a:lnTo>
                    <a:lnTo>
                      <a:pt x="211" y="150"/>
                    </a:lnTo>
                    <a:lnTo>
                      <a:pt x="205" y="143"/>
                    </a:lnTo>
                    <a:lnTo>
                      <a:pt x="199" y="148"/>
                    </a:lnTo>
                    <a:lnTo>
                      <a:pt x="192" y="152"/>
                    </a:lnTo>
                    <a:lnTo>
                      <a:pt x="188" y="158"/>
                    </a:lnTo>
                    <a:lnTo>
                      <a:pt x="188" y="161"/>
                    </a:lnTo>
                    <a:lnTo>
                      <a:pt x="184" y="167"/>
                    </a:lnTo>
                    <a:lnTo>
                      <a:pt x="177" y="161"/>
                    </a:lnTo>
                    <a:lnTo>
                      <a:pt x="156" y="154"/>
                    </a:lnTo>
                    <a:lnTo>
                      <a:pt x="149" y="158"/>
                    </a:lnTo>
                    <a:lnTo>
                      <a:pt x="139" y="158"/>
                    </a:lnTo>
                    <a:lnTo>
                      <a:pt x="143" y="165"/>
                    </a:lnTo>
                    <a:lnTo>
                      <a:pt x="135" y="167"/>
                    </a:lnTo>
                    <a:lnTo>
                      <a:pt x="134" y="159"/>
                    </a:lnTo>
                    <a:lnTo>
                      <a:pt x="128" y="163"/>
                    </a:lnTo>
                    <a:lnTo>
                      <a:pt x="113" y="161"/>
                    </a:lnTo>
                    <a:lnTo>
                      <a:pt x="117" y="169"/>
                    </a:lnTo>
                    <a:lnTo>
                      <a:pt x="113" y="175"/>
                    </a:lnTo>
                    <a:lnTo>
                      <a:pt x="105" y="175"/>
                    </a:lnTo>
                    <a:lnTo>
                      <a:pt x="105" y="176"/>
                    </a:lnTo>
                    <a:lnTo>
                      <a:pt x="102" y="184"/>
                    </a:lnTo>
                    <a:lnTo>
                      <a:pt x="98" y="190"/>
                    </a:lnTo>
                    <a:lnTo>
                      <a:pt x="100" y="197"/>
                    </a:lnTo>
                    <a:lnTo>
                      <a:pt x="104" y="205"/>
                    </a:lnTo>
                    <a:lnTo>
                      <a:pt x="100" y="210"/>
                    </a:lnTo>
                    <a:lnTo>
                      <a:pt x="87" y="214"/>
                    </a:lnTo>
                    <a:lnTo>
                      <a:pt x="79" y="220"/>
                    </a:lnTo>
                    <a:lnTo>
                      <a:pt x="73" y="221"/>
                    </a:lnTo>
                    <a:lnTo>
                      <a:pt x="70" y="229"/>
                    </a:lnTo>
                    <a:lnTo>
                      <a:pt x="72" y="235"/>
                    </a:lnTo>
                    <a:lnTo>
                      <a:pt x="77" y="242"/>
                    </a:lnTo>
                    <a:lnTo>
                      <a:pt x="79" y="248"/>
                    </a:lnTo>
                    <a:lnTo>
                      <a:pt x="73" y="257"/>
                    </a:lnTo>
                    <a:lnTo>
                      <a:pt x="68" y="255"/>
                    </a:lnTo>
                    <a:lnTo>
                      <a:pt x="62" y="252"/>
                    </a:lnTo>
                    <a:lnTo>
                      <a:pt x="49" y="248"/>
                    </a:lnTo>
                    <a:lnTo>
                      <a:pt x="41" y="244"/>
                    </a:lnTo>
                    <a:lnTo>
                      <a:pt x="34" y="244"/>
                    </a:lnTo>
                    <a:lnTo>
                      <a:pt x="28" y="246"/>
                    </a:lnTo>
                    <a:lnTo>
                      <a:pt x="17" y="259"/>
                    </a:lnTo>
                    <a:lnTo>
                      <a:pt x="17" y="267"/>
                    </a:lnTo>
                    <a:lnTo>
                      <a:pt x="21" y="270"/>
                    </a:lnTo>
                    <a:lnTo>
                      <a:pt x="23" y="276"/>
                    </a:lnTo>
                    <a:lnTo>
                      <a:pt x="21" y="284"/>
                    </a:lnTo>
                    <a:lnTo>
                      <a:pt x="23" y="293"/>
                    </a:lnTo>
                    <a:lnTo>
                      <a:pt x="17" y="299"/>
                    </a:lnTo>
                    <a:lnTo>
                      <a:pt x="21" y="306"/>
                    </a:lnTo>
                    <a:lnTo>
                      <a:pt x="17" y="315"/>
                    </a:lnTo>
                    <a:lnTo>
                      <a:pt x="10" y="314"/>
                    </a:lnTo>
                    <a:lnTo>
                      <a:pt x="2" y="315"/>
                    </a:lnTo>
                    <a:lnTo>
                      <a:pt x="0" y="325"/>
                    </a:lnTo>
                    <a:lnTo>
                      <a:pt x="119" y="315"/>
                    </a:lnTo>
                    <a:lnTo>
                      <a:pt x="119" y="308"/>
                    </a:lnTo>
                    <a:lnTo>
                      <a:pt x="113" y="295"/>
                    </a:lnTo>
                    <a:lnTo>
                      <a:pt x="128" y="295"/>
                    </a:lnTo>
                    <a:lnTo>
                      <a:pt x="135" y="297"/>
                    </a:lnTo>
                    <a:lnTo>
                      <a:pt x="171" y="293"/>
                    </a:lnTo>
                    <a:lnTo>
                      <a:pt x="207" y="289"/>
                    </a:lnTo>
                    <a:lnTo>
                      <a:pt x="250" y="284"/>
                    </a:lnTo>
                    <a:lnTo>
                      <a:pt x="291" y="282"/>
                    </a:lnTo>
                    <a:lnTo>
                      <a:pt x="333" y="278"/>
                    </a:lnTo>
                    <a:lnTo>
                      <a:pt x="357" y="274"/>
                    </a:lnTo>
                    <a:lnTo>
                      <a:pt x="395" y="272"/>
                    </a:lnTo>
                    <a:lnTo>
                      <a:pt x="423" y="268"/>
                    </a:lnTo>
                    <a:lnTo>
                      <a:pt x="449" y="265"/>
                    </a:lnTo>
                    <a:lnTo>
                      <a:pt x="479" y="263"/>
                    </a:lnTo>
                    <a:lnTo>
                      <a:pt x="489" y="259"/>
                    </a:lnTo>
                    <a:lnTo>
                      <a:pt x="502" y="252"/>
                    </a:lnTo>
                    <a:lnTo>
                      <a:pt x="510" y="250"/>
                    </a:lnTo>
                    <a:lnTo>
                      <a:pt x="517" y="244"/>
                    </a:lnTo>
                    <a:lnTo>
                      <a:pt x="532" y="237"/>
                    </a:lnTo>
                    <a:lnTo>
                      <a:pt x="534" y="231"/>
                    </a:lnTo>
                    <a:lnTo>
                      <a:pt x="542" y="225"/>
                    </a:lnTo>
                    <a:lnTo>
                      <a:pt x="547" y="221"/>
                    </a:lnTo>
                    <a:lnTo>
                      <a:pt x="553" y="214"/>
                    </a:lnTo>
                    <a:lnTo>
                      <a:pt x="553" y="208"/>
                    </a:lnTo>
                    <a:lnTo>
                      <a:pt x="562" y="203"/>
                    </a:lnTo>
                    <a:lnTo>
                      <a:pt x="562" y="195"/>
                    </a:lnTo>
                    <a:lnTo>
                      <a:pt x="566" y="188"/>
                    </a:lnTo>
                    <a:lnTo>
                      <a:pt x="590" y="171"/>
                    </a:lnTo>
                    <a:lnTo>
                      <a:pt x="617" y="139"/>
                    </a:lnTo>
                    <a:lnTo>
                      <a:pt x="604" y="139"/>
                    </a:lnTo>
                    <a:lnTo>
                      <a:pt x="588" y="12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98" name="Freeform 88"/>
              <p:cNvSpPr>
                <a:spLocks/>
              </p:cNvSpPr>
              <p:nvPr/>
            </p:nvSpPr>
            <p:spPr bwMode="auto">
              <a:xfrm>
                <a:off x="3834876" y="1902761"/>
                <a:ext cx="26899" cy="46218"/>
              </a:xfrm>
              <a:custGeom>
                <a:avLst/>
                <a:gdLst>
                  <a:gd name="T0" fmla="*/ 26 w 28"/>
                  <a:gd name="T1" fmla="*/ 0 h 53"/>
                  <a:gd name="T2" fmla="*/ 21 w 28"/>
                  <a:gd name="T3" fmla="*/ 6 h 53"/>
                  <a:gd name="T4" fmla="*/ 17 w 28"/>
                  <a:gd name="T5" fmla="*/ 14 h 53"/>
                  <a:gd name="T6" fmla="*/ 9 w 28"/>
                  <a:gd name="T7" fmla="*/ 19 h 53"/>
                  <a:gd name="T8" fmla="*/ 9 w 28"/>
                  <a:gd name="T9" fmla="*/ 27 h 53"/>
                  <a:gd name="T10" fmla="*/ 4 w 28"/>
                  <a:gd name="T11" fmla="*/ 34 h 53"/>
                  <a:gd name="T12" fmla="*/ 0 w 28"/>
                  <a:gd name="T13" fmla="*/ 44 h 53"/>
                  <a:gd name="T14" fmla="*/ 4 w 28"/>
                  <a:gd name="T15" fmla="*/ 51 h 53"/>
                  <a:gd name="T16" fmla="*/ 11 w 28"/>
                  <a:gd name="T17" fmla="*/ 53 h 53"/>
                  <a:gd name="T18" fmla="*/ 15 w 28"/>
                  <a:gd name="T19" fmla="*/ 46 h 53"/>
                  <a:gd name="T20" fmla="*/ 19 w 28"/>
                  <a:gd name="T21" fmla="*/ 40 h 53"/>
                  <a:gd name="T22" fmla="*/ 19 w 28"/>
                  <a:gd name="T23" fmla="*/ 32 h 53"/>
                  <a:gd name="T24" fmla="*/ 24 w 28"/>
                  <a:gd name="T25" fmla="*/ 23 h 53"/>
                  <a:gd name="T26" fmla="*/ 23 w 28"/>
                  <a:gd name="T27" fmla="*/ 17 h 53"/>
                  <a:gd name="T28" fmla="*/ 28 w 28"/>
                  <a:gd name="T29" fmla="*/ 2 h 53"/>
                  <a:gd name="T30" fmla="*/ 26 w 28"/>
                  <a:gd name="T31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" h="53">
                    <a:moveTo>
                      <a:pt x="26" y="0"/>
                    </a:moveTo>
                    <a:lnTo>
                      <a:pt x="21" y="6"/>
                    </a:lnTo>
                    <a:lnTo>
                      <a:pt x="17" y="14"/>
                    </a:lnTo>
                    <a:lnTo>
                      <a:pt x="9" y="19"/>
                    </a:lnTo>
                    <a:lnTo>
                      <a:pt x="9" y="27"/>
                    </a:lnTo>
                    <a:lnTo>
                      <a:pt x="4" y="34"/>
                    </a:lnTo>
                    <a:lnTo>
                      <a:pt x="0" y="44"/>
                    </a:lnTo>
                    <a:lnTo>
                      <a:pt x="4" y="51"/>
                    </a:lnTo>
                    <a:lnTo>
                      <a:pt x="11" y="53"/>
                    </a:lnTo>
                    <a:lnTo>
                      <a:pt x="15" y="46"/>
                    </a:lnTo>
                    <a:lnTo>
                      <a:pt x="19" y="40"/>
                    </a:lnTo>
                    <a:lnTo>
                      <a:pt x="19" y="32"/>
                    </a:lnTo>
                    <a:lnTo>
                      <a:pt x="24" y="23"/>
                    </a:lnTo>
                    <a:lnTo>
                      <a:pt x="23" y="17"/>
                    </a:lnTo>
                    <a:lnTo>
                      <a:pt x="28" y="2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99" name="Freeform 89"/>
              <p:cNvSpPr>
                <a:spLocks/>
              </p:cNvSpPr>
              <p:nvPr/>
            </p:nvSpPr>
            <p:spPr bwMode="auto">
              <a:xfrm>
                <a:off x="3834876" y="1902761"/>
                <a:ext cx="26899" cy="46218"/>
              </a:xfrm>
              <a:custGeom>
                <a:avLst/>
                <a:gdLst>
                  <a:gd name="T0" fmla="*/ 26 w 28"/>
                  <a:gd name="T1" fmla="*/ 0 h 53"/>
                  <a:gd name="T2" fmla="*/ 21 w 28"/>
                  <a:gd name="T3" fmla="*/ 6 h 53"/>
                  <a:gd name="T4" fmla="*/ 17 w 28"/>
                  <a:gd name="T5" fmla="*/ 14 h 53"/>
                  <a:gd name="T6" fmla="*/ 9 w 28"/>
                  <a:gd name="T7" fmla="*/ 19 h 53"/>
                  <a:gd name="T8" fmla="*/ 9 w 28"/>
                  <a:gd name="T9" fmla="*/ 27 h 53"/>
                  <a:gd name="T10" fmla="*/ 4 w 28"/>
                  <a:gd name="T11" fmla="*/ 34 h 53"/>
                  <a:gd name="T12" fmla="*/ 0 w 28"/>
                  <a:gd name="T13" fmla="*/ 44 h 53"/>
                  <a:gd name="T14" fmla="*/ 4 w 28"/>
                  <a:gd name="T15" fmla="*/ 51 h 53"/>
                  <a:gd name="T16" fmla="*/ 11 w 28"/>
                  <a:gd name="T17" fmla="*/ 53 h 53"/>
                  <a:gd name="T18" fmla="*/ 15 w 28"/>
                  <a:gd name="T19" fmla="*/ 46 h 53"/>
                  <a:gd name="T20" fmla="*/ 19 w 28"/>
                  <a:gd name="T21" fmla="*/ 40 h 53"/>
                  <a:gd name="T22" fmla="*/ 19 w 28"/>
                  <a:gd name="T23" fmla="*/ 32 h 53"/>
                  <a:gd name="T24" fmla="*/ 24 w 28"/>
                  <a:gd name="T25" fmla="*/ 23 h 53"/>
                  <a:gd name="T26" fmla="*/ 23 w 28"/>
                  <a:gd name="T27" fmla="*/ 17 h 53"/>
                  <a:gd name="T28" fmla="*/ 28 w 28"/>
                  <a:gd name="T29" fmla="*/ 2 h 53"/>
                  <a:gd name="T30" fmla="*/ 26 w 28"/>
                  <a:gd name="T31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" h="53">
                    <a:moveTo>
                      <a:pt x="26" y="0"/>
                    </a:moveTo>
                    <a:lnTo>
                      <a:pt x="21" y="6"/>
                    </a:lnTo>
                    <a:lnTo>
                      <a:pt x="17" y="14"/>
                    </a:lnTo>
                    <a:lnTo>
                      <a:pt x="9" y="19"/>
                    </a:lnTo>
                    <a:lnTo>
                      <a:pt x="9" y="27"/>
                    </a:lnTo>
                    <a:lnTo>
                      <a:pt x="4" y="34"/>
                    </a:lnTo>
                    <a:lnTo>
                      <a:pt x="0" y="44"/>
                    </a:lnTo>
                    <a:lnTo>
                      <a:pt x="4" y="51"/>
                    </a:lnTo>
                    <a:lnTo>
                      <a:pt x="11" y="53"/>
                    </a:lnTo>
                    <a:lnTo>
                      <a:pt x="15" y="46"/>
                    </a:lnTo>
                    <a:lnTo>
                      <a:pt x="19" y="40"/>
                    </a:lnTo>
                    <a:lnTo>
                      <a:pt x="19" y="32"/>
                    </a:lnTo>
                    <a:lnTo>
                      <a:pt x="24" y="23"/>
                    </a:lnTo>
                    <a:lnTo>
                      <a:pt x="23" y="17"/>
                    </a:lnTo>
                    <a:lnTo>
                      <a:pt x="28" y="2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100" name="Freeform 90"/>
              <p:cNvSpPr>
                <a:spLocks/>
              </p:cNvSpPr>
              <p:nvPr/>
            </p:nvSpPr>
            <p:spPr bwMode="auto">
              <a:xfrm>
                <a:off x="3957845" y="1848695"/>
                <a:ext cx="6725" cy="14825"/>
              </a:xfrm>
              <a:custGeom>
                <a:avLst/>
                <a:gdLst>
                  <a:gd name="T0" fmla="*/ 2 w 7"/>
                  <a:gd name="T1" fmla="*/ 4 h 17"/>
                  <a:gd name="T2" fmla="*/ 0 w 7"/>
                  <a:gd name="T3" fmla="*/ 10 h 17"/>
                  <a:gd name="T4" fmla="*/ 0 w 7"/>
                  <a:gd name="T5" fmla="*/ 17 h 17"/>
                  <a:gd name="T6" fmla="*/ 7 w 7"/>
                  <a:gd name="T7" fmla="*/ 15 h 17"/>
                  <a:gd name="T8" fmla="*/ 7 w 7"/>
                  <a:gd name="T9" fmla="*/ 2 h 17"/>
                  <a:gd name="T10" fmla="*/ 7 w 7"/>
                  <a:gd name="T11" fmla="*/ 0 h 17"/>
                  <a:gd name="T12" fmla="*/ 2 w 7"/>
                  <a:gd name="T13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7">
                    <a:moveTo>
                      <a:pt x="2" y="4"/>
                    </a:moveTo>
                    <a:lnTo>
                      <a:pt x="0" y="10"/>
                    </a:lnTo>
                    <a:lnTo>
                      <a:pt x="0" y="17"/>
                    </a:lnTo>
                    <a:lnTo>
                      <a:pt x="7" y="15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101" name="Freeform 92"/>
              <p:cNvSpPr>
                <a:spLocks/>
              </p:cNvSpPr>
              <p:nvPr/>
            </p:nvSpPr>
            <p:spPr bwMode="auto">
              <a:xfrm>
                <a:off x="4076970" y="1801605"/>
                <a:ext cx="26899" cy="16569"/>
              </a:xfrm>
              <a:custGeom>
                <a:avLst/>
                <a:gdLst>
                  <a:gd name="T0" fmla="*/ 7 w 28"/>
                  <a:gd name="T1" fmla="*/ 19 h 19"/>
                  <a:gd name="T2" fmla="*/ 21 w 28"/>
                  <a:gd name="T3" fmla="*/ 17 h 19"/>
                  <a:gd name="T4" fmla="*/ 28 w 28"/>
                  <a:gd name="T5" fmla="*/ 13 h 19"/>
                  <a:gd name="T6" fmla="*/ 24 w 28"/>
                  <a:gd name="T7" fmla="*/ 6 h 19"/>
                  <a:gd name="T8" fmla="*/ 17 w 28"/>
                  <a:gd name="T9" fmla="*/ 0 h 19"/>
                  <a:gd name="T10" fmla="*/ 11 w 28"/>
                  <a:gd name="T11" fmla="*/ 0 h 19"/>
                  <a:gd name="T12" fmla="*/ 13 w 28"/>
                  <a:gd name="T13" fmla="*/ 6 h 19"/>
                  <a:gd name="T14" fmla="*/ 7 w 28"/>
                  <a:gd name="T15" fmla="*/ 11 h 19"/>
                  <a:gd name="T16" fmla="*/ 0 w 28"/>
                  <a:gd name="T17" fmla="*/ 13 h 19"/>
                  <a:gd name="T18" fmla="*/ 7 w 28"/>
                  <a:gd name="T19" fmla="*/ 17 h 19"/>
                  <a:gd name="T20" fmla="*/ 7 w 28"/>
                  <a:gd name="T2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19">
                    <a:moveTo>
                      <a:pt x="7" y="19"/>
                    </a:moveTo>
                    <a:lnTo>
                      <a:pt x="21" y="17"/>
                    </a:lnTo>
                    <a:lnTo>
                      <a:pt x="28" y="13"/>
                    </a:lnTo>
                    <a:lnTo>
                      <a:pt x="24" y="6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13" y="6"/>
                    </a:lnTo>
                    <a:lnTo>
                      <a:pt x="7" y="11"/>
                    </a:lnTo>
                    <a:lnTo>
                      <a:pt x="0" y="13"/>
                    </a:lnTo>
                    <a:lnTo>
                      <a:pt x="7" y="17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102" name="Freeform 93"/>
              <p:cNvSpPr>
                <a:spLocks/>
              </p:cNvSpPr>
              <p:nvPr/>
            </p:nvSpPr>
            <p:spPr bwMode="auto">
              <a:xfrm>
                <a:off x="4076970" y="1801605"/>
                <a:ext cx="26899" cy="16569"/>
              </a:xfrm>
              <a:custGeom>
                <a:avLst/>
                <a:gdLst>
                  <a:gd name="T0" fmla="*/ 7 w 28"/>
                  <a:gd name="T1" fmla="*/ 19 h 19"/>
                  <a:gd name="T2" fmla="*/ 21 w 28"/>
                  <a:gd name="T3" fmla="*/ 17 h 19"/>
                  <a:gd name="T4" fmla="*/ 28 w 28"/>
                  <a:gd name="T5" fmla="*/ 13 h 19"/>
                  <a:gd name="T6" fmla="*/ 24 w 28"/>
                  <a:gd name="T7" fmla="*/ 6 h 19"/>
                  <a:gd name="T8" fmla="*/ 17 w 28"/>
                  <a:gd name="T9" fmla="*/ 0 h 19"/>
                  <a:gd name="T10" fmla="*/ 11 w 28"/>
                  <a:gd name="T11" fmla="*/ 0 h 19"/>
                  <a:gd name="T12" fmla="*/ 13 w 28"/>
                  <a:gd name="T13" fmla="*/ 6 h 19"/>
                  <a:gd name="T14" fmla="*/ 7 w 28"/>
                  <a:gd name="T15" fmla="*/ 11 h 19"/>
                  <a:gd name="T16" fmla="*/ 0 w 28"/>
                  <a:gd name="T17" fmla="*/ 13 h 19"/>
                  <a:gd name="T18" fmla="*/ 7 w 28"/>
                  <a:gd name="T19" fmla="*/ 17 h 19"/>
                  <a:gd name="T20" fmla="*/ 7 w 28"/>
                  <a:gd name="T2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19">
                    <a:moveTo>
                      <a:pt x="7" y="19"/>
                    </a:moveTo>
                    <a:lnTo>
                      <a:pt x="21" y="17"/>
                    </a:lnTo>
                    <a:lnTo>
                      <a:pt x="28" y="13"/>
                    </a:lnTo>
                    <a:lnTo>
                      <a:pt x="24" y="6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13" y="6"/>
                    </a:lnTo>
                    <a:lnTo>
                      <a:pt x="7" y="11"/>
                    </a:lnTo>
                    <a:lnTo>
                      <a:pt x="0" y="13"/>
                    </a:lnTo>
                    <a:lnTo>
                      <a:pt x="7" y="17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103" name="Freeform 94"/>
              <p:cNvSpPr>
                <a:spLocks/>
              </p:cNvSpPr>
              <p:nvPr/>
            </p:nvSpPr>
            <p:spPr bwMode="auto">
              <a:xfrm>
                <a:off x="3853129" y="2216696"/>
                <a:ext cx="252661" cy="396779"/>
              </a:xfrm>
              <a:custGeom>
                <a:avLst/>
                <a:gdLst>
                  <a:gd name="T0" fmla="*/ 24 w 263"/>
                  <a:gd name="T1" fmla="*/ 289 h 455"/>
                  <a:gd name="T2" fmla="*/ 24 w 263"/>
                  <a:gd name="T3" fmla="*/ 304 h 455"/>
                  <a:gd name="T4" fmla="*/ 30 w 263"/>
                  <a:gd name="T5" fmla="*/ 319 h 455"/>
                  <a:gd name="T6" fmla="*/ 35 w 263"/>
                  <a:gd name="T7" fmla="*/ 332 h 455"/>
                  <a:gd name="T8" fmla="*/ 37 w 263"/>
                  <a:gd name="T9" fmla="*/ 355 h 455"/>
                  <a:gd name="T10" fmla="*/ 30 w 263"/>
                  <a:gd name="T11" fmla="*/ 370 h 455"/>
                  <a:gd name="T12" fmla="*/ 20 w 263"/>
                  <a:gd name="T13" fmla="*/ 391 h 455"/>
                  <a:gd name="T14" fmla="*/ 7 w 263"/>
                  <a:gd name="T15" fmla="*/ 404 h 455"/>
                  <a:gd name="T16" fmla="*/ 7 w 263"/>
                  <a:gd name="T17" fmla="*/ 411 h 455"/>
                  <a:gd name="T18" fmla="*/ 4 w 263"/>
                  <a:gd name="T19" fmla="*/ 426 h 455"/>
                  <a:gd name="T20" fmla="*/ 0 w 263"/>
                  <a:gd name="T21" fmla="*/ 447 h 455"/>
                  <a:gd name="T22" fmla="*/ 13 w 263"/>
                  <a:gd name="T23" fmla="*/ 455 h 455"/>
                  <a:gd name="T24" fmla="*/ 13 w 263"/>
                  <a:gd name="T25" fmla="*/ 441 h 455"/>
                  <a:gd name="T26" fmla="*/ 34 w 263"/>
                  <a:gd name="T27" fmla="*/ 439 h 455"/>
                  <a:gd name="T28" fmla="*/ 43 w 263"/>
                  <a:gd name="T29" fmla="*/ 445 h 455"/>
                  <a:gd name="T30" fmla="*/ 49 w 263"/>
                  <a:gd name="T31" fmla="*/ 438 h 455"/>
                  <a:gd name="T32" fmla="*/ 77 w 263"/>
                  <a:gd name="T33" fmla="*/ 441 h 455"/>
                  <a:gd name="T34" fmla="*/ 88 w 263"/>
                  <a:gd name="T35" fmla="*/ 441 h 455"/>
                  <a:gd name="T36" fmla="*/ 92 w 263"/>
                  <a:gd name="T37" fmla="*/ 432 h 455"/>
                  <a:gd name="T38" fmla="*/ 105 w 263"/>
                  <a:gd name="T39" fmla="*/ 423 h 455"/>
                  <a:gd name="T40" fmla="*/ 116 w 263"/>
                  <a:gd name="T41" fmla="*/ 432 h 455"/>
                  <a:gd name="T42" fmla="*/ 126 w 263"/>
                  <a:gd name="T43" fmla="*/ 430 h 455"/>
                  <a:gd name="T44" fmla="*/ 129 w 263"/>
                  <a:gd name="T45" fmla="*/ 415 h 455"/>
                  <a:gd name="T46" fmla="*/ 143 w 263"/>
                  <a:gd name="T47" fmla="*/ 404 h 455"/>
                  <a:gd name="T48" fmla="*/ 146 w 263"/>
                  <a:gd name="T49" fmla="*/ 400 h 455"/>
                  <a:gd name="T50" fmla="*/ 160 w 263"/>
                  <a:gd name="T51" fmla="*/ 413 h 455"/>
                  <a:gd name="T52" fmla="*/ 178 w 263"/>
                  <a:gd name="T53" fmla="*/ 411 h 455"/>
                  <a:gd name="T54" fmla="*/ 180 w 263"/>
                  <a:gd name="T55" fmla="*/ 396 h 455"/>
                  <a:gd name="T56" fmla="*/ 191 w 263"/>
                  <a:gd name="T57" fmla="*/ 383 h 455"/>
                  <a:gd name="T58" fmla="*/ 201 w 263"/>
                  <a:gd name="T59" fmla="*/ 364 h 455"/>
                  <a:gd name="T60" fmla="*/ 212 w 263"/>
                  <a:gd name="T61" fmla="*/ 353 h 455"/>
                  <a:gd name="T62" fmla="*/ 212 w 263"/>
                  <a:gd name="T63" fmla="*/ 338 h 455"/>
                  <a:gd name="T64" fmla="*/ 218 w 263"/>
                  <a:gd name="T65" fmla="*/ 330 h 455"/>
                  <a:gd name="T66" fmla="*/ 233 w 263"/>
                  <a:gd name="T67" fmla="*/ 332 h 455"/>
                  <a:gd name="T68" fmla="*/ 261 w 263"/>
                  <a:gd name="T69" fmla="*/ 317 h 455"/>
                  <a:gd name="T70" fmla="*/ 255 w 263"/>
                  <a:gd name="T71" fmla="*/ 304 h 455"/>
                  <a:gd name="T72" fmla="*/ 254 w 263"/>
                  <a:gd name="T73" fmla="*/ 289 h 455"/>
                  <a:gd name="T74" fmla="*/ 237 w 263"/>
                  <a:gd name="T75" fmla="*/ 105 h 455"/>
                  <a:gd name="T76" fmla="*/ 216 w 263"/>
                  <a:gd name="T77" fmla="*/ 0 h 455"/>
                  <a:gd name="T78" fmla="*/ 66 w 263"/>
                  <a:gd name="T79" fmla="*/ 16 h 455"/>
                  <a:gd name="T80" fmla="*/ 47 w 263"/>
                  <a:gd name="T81" fmla="*/ 28 h 455"/>
                  <a:gd name="T82" fmla="*/ 26 w 263"/>
                  <a:gd name="T83" fmla="*/ 37 h 455"/>
                  <a:gd name="T84" fmla="*/ 7 w 263"/>
                  <a:gd name="T85" fmla="*/ 28 h 455"/>
                  <a:gd name="T86" fmla="*/ 32 w 263"/>
                  <a:gd name="T87" fmla="*/ 282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63" h="455">
                    <a:moveTo>
                      <a:pt x="32" y="282"/>
                    </a:moveTo>
                    <a:lnTo>
                      <a:pt x="24" y="289"/>
                    </a:lnTo>
                    <a:lnTo>
                      <a:pt x="28" y="297"/>
                    </a:lnTo>
                    <a:lnTo>
                      <a:pt x="24" y="304"/>
                    </a:lnTo>
                    <a:lnTo>
                      <a:pt x="24" y="312"/>
                    </a:lnTo>
                    <a:lnTo>
                      <a:pt x="30" y="319"/>
                    </a:lnTo>
                    <a:lnTo>
                      <a:pt x="35" y="327"/>
                    </a:lnTo>
                    <a:lnTo>
                      <a:pt x="35" y="332"/>
                    </a:lnTo>
                    <a:lnTo>
                      <a:pt x="39" y="347"/>
                    </a:lnTo>
                    <a:lnTo>
                      <a:pt x="37" y="355"/>
                    </a:lnTo>
                    <a:lnTo>
                      <a:pt x="35" y="355"/>
                    </a:lnTo>
                    <a:lnTo>
                      <a:pt x="30" y="370"/>
                    </a:lnTo>
                    <a:lnTo>
                      <a:pt x="28" y="376"/>
                    </a:lnTo>
                    <a:lnTo>
                      <a:pt x="20" y="391"/>
                    </a:lnTo>
                    <a:lnTo>
                      <a:pt x="15" y="398"/>
                    </a:lnTo>
                    <a:lnTo>
                      <a:pt x="7" y="404"/>
                    </a:lnTo>
                    <a:lnTo>
                      <a:pt x="7" y="411"/>
                    </a:lnTo>
                    <a:lnTo>
                      <a:pt x="7" y="411"/>
                    </a:lnTo>
                    <a:lnTo>
                      <a:pt x="5" y="426"/>
                    </a:lnTo>
                    <a:lnTo>
                      <a:pt x="4" y="426"/>
                    </a:lnTo>
                    <a:lnTo>
                      <a:pt x="4" y="439"/>
                    </a:lnTo>
                    <a:lnTo>
                      <a:pt x="0" y="447"/>
                    </a:lnTo>
                    <a:lnTo>
                      <a:pt x="5" y="455"/>
                    </a:lnTo>
                    <a:lnTo>
                      <a:pt x="13" y="455"/>
                    </a:lnTo>
                    <a:lnTo>
                      <a:pt x="17" y="449"/>
                    </a:lnTo>
                    <a:lnTo>
                      <a:pt x="13" y="441"/>
                    </a:lnTo>
                    <a:lnTo>
                      <a:pt x="28" y="443"/>
                    </a:lnTo>
                    <a:lnTo>
                      <a:pt x="34" y="439"/>
                    </a:lnTo>
                    <a:lnTo>
                      <a:pt x="35" y="447"/>
                    </a:lnTo>
                    <a:lnTo>
                      <a:pt x="43" y="445"/>
                    </a:lnTo>
                    <a:lnTo>
                      <a:pt x="39" y="438"/>
                    </a:lnTo>
                    <a:lnTo>
                      <a:pt x="49" y="438"/>
                    </a:lnTo>
                    <a:lnTo>
                      <a:pt x="56" y="434"/>
                    </a:lnTo>
                    <a:lnTo>
                      <a:pt x="77" y="441"/>
                    </a:lnTo>
                    <a:lnTo>
                      <a:pt x="84" y="447"/>
                    </a:lnTo>
                    <a:lnTo>
                      <a:pt x="88" y="441"/>
                    </a:lnTo>
                    <a:lnTo>
                      <a:pt x="88" y="438"/>
                    </a:lnTo>
                    <a:lnTo>
                      <a:pt x="92" y="432"/>
                    </a:lnTo>
                    <a:lnTo>
                      <a:pt x="99" y="428"/>
                    </a:lnTo>
                    <a:lnTo>
                      <a:pt x="105" y="423"/>
                    </a:lnTo>
                    <a:lnTo>
                      <a:pt x="111" y="430"/>
                    </a:lnTo>
                    <a:lnTo>
                      <a:pt x="116" y="432"/>
                    </a:lnTo>
                    <a:lnTo>
                      <a:pt x="124" y="436"/>
                    </a:lnTo>
                    <a:lnTo>
                      <a:pt x="126" y="430"/>
                    </a:lnTo>
                    <a:lnTo>
                      <a:pt x="131" y="423"/>
                    </a:lnTo>
                    <a:lnTo>
                      <a:pt x="129" y="415"/>
                    </a:lnTo>
                    <a:lnTo>
                      <a:pt x="135" y="409"/>
                    </a:lnTo>
                    <a:lnTo>
                      <a:pt x="143" y="404"/>
                    </a:lnTo>
                    <a:lnTo>
                      <a:pt x="139" y="398"/>
                    </a:lnTo>
                    <a:lnTo>
                      <a:pt x="146" y="400"/>
                    </a:lnTo>
                    <a:lnTo>
                      <a:pt x="152" y="411"/>
                    </a:lnTo>
                    <a:lnTo>
                      <a:pt x="160" y="413"/>
                    </a:lnTo>
                    <a:lnTo>
                      <a:pt x="173" y="415"/>
                    </a:lnTo>
                    <a:lnTo>
                      <a:pt x="178" y="411"/>
                    </a:lnTo>
                    <a:lnTo>
                      <a:pt x="180" y="404"/>
                    </a:lnTo>
                    <a:lnTo>
                      <a:pt x="180" y="396"/>
                    </a:lnTo>
                    <a:lnTo>
                      <a:pt x="184" y="383"/>
                    </a:lnTo>
                    <a:lnTo>
                      <a:pt x="191" y="383"/>
                    </a:lnTo>
                    <a:lnTo>
                      <a:pt x="199" y="377"/>
                    </a:lnTo>
                    <a:lnTo>
                      <a:pt x="201" y="364"/>
                    </a:lnTo>
                    <a:lnTo>
                      <a:pt x="208" y="361"/>
                    </a:lnTo>
                    <a:lnTo>
                      <a:pt x="212" y="353"/>
                    </a:lnTo>
                    <a:lnTo>
                      <a:pt x="216" y="345"/>
                    </a:lnTo>
                    <a:lnTo>
                      <a:pt x="212" y="338"/>
                    </a:lnTo>
                    <a:lnTo>
                      <a:pt x="212" y="330"/>
                    </a:lnTo>
                    <a:lnTo>
                      <a:pt x="218" y="330"/>
                    </a:lnTo>
                    <a:lnTo>
                      <a:pt x="225" y="327"/>
                    </a:lnTo>
                    <a:lnTo>
                      <a:pt x="233" y="332"/>
                    </a:lnTo>
                    <a:lnTo>
                      <a:pt x="246" y="321"/>
                    </a:lnTo>
                    <a:lnTo>
                      <a:pt x="261" y="317"/>
                    </a:lnTo>
                    <a:lnTo>
                      <a:pt x="263" y="312"/>
                    </a:lnTo>
                    <a:lnTo>
                      <a:pt x="255" y="304"/>
                    </a:lnTo>
                    <a:lnTo>
                      <a:pt x="257" y="297"/>
                    </a:lnTo>
                    <a:lnTo>
                      <a:pt x="254" y="289"/>
                    </a:lnTo>
                    <a:lnTo>
                      <a:pt x="257" y="285"/>
                    </a:lnTo>
                    <a:lnTo>
                      <a:pt x="237" y="105"/>
                    </a:lnTo>
                    <a:lnTo>
                      <a:pt x="223" y="5"/>
                    </a:lnTo>
                    <a:lnTo>
                      <a:pt x="216" y="0"/>
                    </a:lnTo>
                    <a:lnTo>
                      <a:pt x="103" y="13"/>
                    </a:lnTo>
                    <a:lnTo>
                      <a:pt x="66" y="16"/>
                    </a:lnTo>
                    <a:lnTo>
                      <a:pt x="62" y="16"/>
                    </a:lnTo>
                    <a:lnTo>
                      <a:pt x="47" y="28"/>
                    </a:lnTo>
                    <a:lnTo>
                      <a:pt x="34" y="35"/>
                    </a:lnTo>
                    <a:lnTo>
                      <a:pt x="26" y="37"/>
                    </a:lnTo>
                    <a:lnTo>
                      <a:pt x="17" y="35"/>
                    </a:lnTo>
                    <a:lnTo>
                      <a:pt x="7" y="28"/>
                    </a:lnTo>
                    <a:lnTo>
                      <a:pt x="7" y="32"/>
                    </a:lnTo>
                    <a:lnTo>
                      <a:pt x="32" y="28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grpSp>
            <p:nvGrpSpPr>
              <p:cNvPr id="104" name="Group 103"/>
              <p:cNvGrpSpPr/>
              <p:nvPr/>
            </p:nvGrpSpPr>
            <p:grpSpPr>
              <a:xfrm>
                <a:off x="3605271" y="1704808"/>
                <a:ext cx="623488" cy="525840"/>
                <a:chOff x="3605271" y="1704808"/>
                <a:chExt cx="623488" cy="525840"/>
              </a:xfrm>
              <a:grpFill/>
            </p:grpSpPr>
            <p:sp>
              <p:nvSpPr>
                <p:cNvPr id="215" name="Freeform 79"/>
                <p:cNvSpPr>
                  <a:spLocks/>
                </p:cNvSpPr>
                <p:nvPr/>
              </p:nvSpPr>
              <p:spPr bwMode="auto">
                <a:xfrm>
                  <a:off x="3728240" y="1704808"/>
                  <a:ext cx="59563" cy="47962"/>
                </a:xfrm>
                <a:custGeom>
                  <a:avLst/>
                  <a:gdLst>
                    <a:gd name="T0" fmla="*/ 2 w 62"/>
                    <a:gd name="T1" fmla="*/ 41 h 55"/>
                    <a:gd name="T2" fmla="*/ 15 w 62"/>
                    <a:gd name="T3" fmla="*/ 41 h 55"/>
                    <a:gd name="T4" fmla="*/ 15 w 62"/>
                    <a:gd name="T5" fmla="*/ 34 h 55"/>
                    <a:gd name="T6" fmla="*/ 15 w 62"/>
                    <a:gd name="T7" fmla="*/ 41 h 55"/>
                    <a:gd name="T8" fmla="*/ 9 w 62"/>
                    <a:gd name="T9" fmla="*/ 49 h 55"/>
                    <a:gd name="T10" fmla="*/ 17 w 62"/>
                    <a:gd name="T11" fmla="*/ 55 h 55"/>
                    <a:gd name="T12" fmla="*/ 26 w 62"/>
                    <a:gd name="T13" fmla="*/ 36 h 55"/>
                    <a:gd name="T14" fmla="*/ 38 w 62"/>
                    <a:gd name="T15" fmla="*/ 23 h 55"/>
                    <a:gd name="T16" fmla="*/ 45 w 62"/>
                    <a:gd name="T17" fmla="*/ 17 h 55"/>
                    <a:gd name="T18" fmla="*/ 47 w 62"/>
                    <a:gd name="T19" fmla="*/ 9 h 55"/>
                    <a:gd name="T20" fmla="*/ 56 w 62"/>
                    <a:gd name="T21" fmla="*/ 9 h 55"/>
                    <a:gd name="T22" fmla="*/ 62 w 62"/>
                    <a:gd name="T23" fmla="*/ 4 h 55"/>
                    <a:gd name="T24" fmla="*/ 56 w 62"/>
                    <a:gd name="T25" fmla="*/ 0 h 55"/>
                    <a:gd name="T26" fmla="*/ 41 w 62"/>
                    <a:gd name="T27" fmla="*/ 0 h 55"/>
                    <a:gd name="T28" fmla="*/ 26 w 62"/>
                    <a:gd name="T29" fmla="*/ 6 h 55"/>
                    <a:gd name="T30" fmla="*/ 13 w 62"/>
                    <a:gd name="T31" fmla="*/ 13 h 55"/>
                    <a:gd name="T32" fmla="*/ 4 w 62"/>
                    <a:gd name="T33" fmla="*/ 28 h 55"/>
                    <a:gd name="T34" fmla="*/ 0 w 62"/>
                    <a:gd name="T35" fmla="*/ 34 h 55"/>
                    <a:gd name="T36" fmla="*/ 2 w 62"/>
                    <a:gd name="T37" fmla="*/ 41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2" h="55">
                      <a:moveTo>
                        <a:pt x="2" y="41"/>
                      </a:moveTo>
                      <a:lnTo>
                        <a:pt x="15" y="41"/>
                      </a:lnTo>
                      <a:lnTo>
                        <a:pt x="15" y="34"/>
                      </a:lnTo>
                      <a:lnTo>
                        <a:pt x="15" y="41"/>
                      </a:lnTo>
                      <a:lnTo>
                        <a:pt x="9" y="49"/>
                      </a:lnTo>
                      <a:lnTo>
                        <a:pt x="17" y="55"/>
                      </a:lnTo>
                      <a:lnTo>
                        <a:pt x="26" y="36"/>
                      </a:lnTo>
                      <a:lnTo>
                        <a:pt x="38" y="23"/>
                      </a:lnTo>
                      <a:lnTo>
                        <a:pt x="45" y="17"/>
                      </a:lnTo>
                      <a:lnTo>
                        <a:pt x="47" y="9"/>
                      </a:lnTo>
                      <a:lnTo>
                        <a:pt x="56" y="9"/>
                      </a:lnTo>
                      <a:lnTo>
                        <a:pt x="62" y="4"/>
                      </a:lnTo>
                      <a:lnTo>
                        <a:pt x="56" y="0"/>
                      </a:lnTo>
                      <a:lnTo>
                        <a:pt x="41" y="0"/>
                      </a:lnTo>
                      <a:lnTo>
                        <a:pt x="26" y="6"/>
                      </a:lnTo>
                      <a:lnTo>
                        <a:pt x="13" y="13"/>
                      </a:lnTo>
                      <a:lnTo>
                        <a:pt x="4" y="28"/>
                      </a:lnTo>
                      <a:lnTo>
                        <a:pt x="0" y="34"/>
                      </a:lnTo>
                      <a:lnTo>
                        <a:pt x="2" y="41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16" name="Freeform 82"/>
                <p:cNvSpPr>
                  <a:spLocks/>
                </p:cNvSpPr>
                <p:nvPr/>
              </p:nvSpPr>
              <p:spPr bwMode="auto">
                <a:xfrm>
                  <a:off x="3605271" y="1734458"/>
                  <a:ext cx="469777" cy="190105"/>
                </a:xfrm>
                <a:custGeom>
                  <a:avLst/>
                  <a:gdLst>
                    <a:gd name="T0" fmla="*/ 25 w 489"/>
                    <a:gd name="T1" fmla="*/ 101 h 218"/>
                    <a:gd name="T2" fmla="*/ 124 w 489"/>
                    <a:gd name="T3" fmla="*/ 126 h 218"/>
                    <a:gd name="T4" fmla="*/ 152 w 489"/>
                    <a:gd name="T5" fmla="*/ 128 h 218"/>
                    <a:gd name="T6" fmla="*/ 179 w 489"/>
                    <a:gd name="T7" fmla="*/ 146 h 218"/>
                    <a:gd name="T8" fmla="*/ 203 w 489"/>
                    <a:gd name="T9" fmla="*/ 158 h 218"/>
                    <a:gd name="T10" fmla="*/ 203 w 489"/>
                    <a:gd name="T11" fmla="*/ 180 h 218"/>
                    <a:gd name="T12" fmla="*/ 209 w 489"/>
                    <a:gd name="T13" fmla="*/ 190 h 218"/>
                    <a:gd name="T14" fmla="*/ 213 w 489"/>
                    <a:gd name="T15" fmla="*/ 210 h 218"/>
                    <a:gd name="T16" fmla="*/ 224 w 489"/>
                    <a:gd name="T17" fmla="*/ 218 h 218"/>
                    <a:gd name="T18" fmla="*/ 241 w 489"/>
                    <a:gd name="T19" fmla="*/ 178 h 218"/>
                    <a:gd name="T20" fmla="*/ 254 w 489"/>
                    <a:gd name="T21" fmla="*/ 150 h 218"/>
                    <a:gd name="T22" fmla="*/ 260 w 489"/>
                    <a:gd name="T23" fmla="*/ 135 h 218"/>
                    <a:gd name="T24" fmla="*/ 273 w 489"/>
                    <a:gd name="T25" fmla="*/ 143 h 218"/>
                    <a:gd name="T26" fmla="*/ 288 w 489"/>
                    <a:gd name="T27" fmla="*/ 128 h 218"/>
                    <a:gd name="T28" fmla="*/ 288 w 489"/>
                    <a:gd name="T29" fmla="*/ 143 h 218"/>
                    <a:gd name="T30" fmla="*/ 295 w 489"/>
                    <a:gd name="T31" fmla="*/ 145 h 218"/>
                    <a:gd name="T32" fmla="*/ 310 w 489"/>
                    <a:gd name="T33" fmla="*/ 124 h 218"/>
                    <a:gd name="T34" fmla="*/ 327 w 489"/>
                    <a:gd name="T35" fmla="*/ 113 h 218"/>
                    <a:gd name="T36" fmla="*/ 354 w 489"/>
                    <a:gd name="T37" fmla="*/ 109 h 218"/>
                    <a:gd name="T38" fmla="*/ 380 w 489"/>
                    <a:gd name="T39" fmla="*/ 94 h 218"/>
                    <a:gd name="T40" fmla="*/ 408 w 489"/>
                    <a:gd name="T41" fmla="*/ 99 h 218"/>
                    <a:gd name="T42" fmla="*/ 429 w 489"/>
                    <a:gd name="T43" fmla="*/ 101 h 218"/>
                    <a:gd name="T44" fmla="*/ 444 w 489"/>
                    <a:gd name="T45" fmla="*/ 96 h 218"/>
                    <a:gd name="T46" fmla="*/ 489 w 489"/>
                    <a:gd name="T47" fmla="*/ 92 h 218"/>
                    <a:gd name="T48" fmla="*/ 478 w 489"/>
                    <a:gd name="T49" fmla="*/ 77 h 218"/>
                    <a:gd name="T50" fmla="*/ 463 w 489"/>
                    <a:gd name="T51" fmla="*/ 68 h 218"/>
                    <a:gd name="T52" fmla="*/ 455 w 489"/>
                    <a:gd name="T53" fmla="*/ 47 h 218"/>
                    <a:gd name="T54" fmla="*/ 444 w 489"/>
                    <a:gd name="T55" fmla="*/ 43 h 218"/>
                    <a:gd name="T56" fmla="*/ 429 w 489"/>
                    <a:gd name="T57" fmla="*/ 45 h 218"/>
                    <a:gd name="T58" fmla="*/ 399 w 489"/>
                    <a:gd name="T59" fmla="*/ 43 h 218"/>
                    <a:gd name="T60" fmla="*/ 378 w 489"/>
                    <a:gd name="T61" fmla="*/ 22 h 218"/>
                    <a:gd name="T62" fmla="*/ 329 w 489"/>
                    <a:gd name="T63" fmla="*/ 34 h 218"/>
                    <a:gd name="T64" fmla="*/ 305 w 489"/>
                    <a:gd name="T65" fmla="*/ 47 h 218"/>
                    <a:gd name="T66" fmla="*/ 275 w 489"/>
                    <a:gd name="T67" fmla="*/ 66 h 218"/>
                    <a:gd name="T68" fmla="*/ 254 w 489"/>
                    <a:gd name="T69" fmla="*/ 60 h 218"/>
                    <a:gd name="T70" fmla="*/ 224 w 489"/>
                    <a:gd name="T71" fmla="*/ 62 h 218"/>
                    <a:gd name="T72" fmla="*/ 203 w 489"/>
                    <a:gd name="T73" fmla="*/ 36 h 218"/>
                    <a:gd name="T74" fmla="*/ 183 w 489"/>
                    <a:gd name="T75" fmla="*/ 26 h 218"/>
                    <a:gd name="T76" fmla="*/ 158 w 489"/>
                    <a:gd name="T77" fmla="*/ 36 h 218"/>
                    <a:gd name="T78" fmla="*/ 154 w 489"/>
                    <a:gd name="T79" fmla="*/ 30 h 218"/>
                    <a:gd name="T80" fmla="*/ 143 w 489"/>
                    <a:gd name="T81" fmla="*/ 43 h 218"/>
                    <a:gd name="T82" fmla="*/ 130 w 489"/>
                    <a:gd name="T83" fmla="*/ 9 h 218"/>
                    <a:gd name="T84" fmla="*/ 107 w 489"/>
                    <a:gd name="T85" fmla="*/ 17 h 218"/>
                    <a:gd name="T86" fmla="*/ 81 w 489"/>
                    <a:gd name="T87" fmla="*/ 36 h 218"/>
                    <a:gd name="T88" fmla="*/ 60 w 489"/>
                    <a:gd name="T89" fmla="*/ 45 h 218"/>
                    <a:gd name="T90" fmla="*/ 40 w 489"/>
                    <a:gd name="T91" fmla="*/ 51 h 218"/>
                    <a:gd name="T92" fmla="*/ 0 w 489"/>
                    <a:gd name="T93" fmla="*/ 77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489" h="218">
                      <a:moveTo>
                        <a:pt x="11" y="83"/>
                      </a:moveTo>
                      <a:lnTo>
                        <a:pt x="17" y="88"/>
                      </a:lnTo>
                      <a:lnTo>
                        <a:pt x="25" y="101"/>
                      </a:lnTo>
                      <a:lnTo>
                        <a:pt x="98" y="116"/>
                      </a:lnTo>
                      <a:lnTo>
                        <a:pt x="122" y="126"/>
                      </a:lnTo>
                      <a:lnTo>
                        <a:pt x="124" y="126"/>
                      </a:lnTo>
                      <a:lnTo>
                        <a:pt x="139" y="128"/>
                      </a:lnTo>
                      <a:lnTo>
                        <a:pt x="145" y="126"/>
                      </a:lnTo>
                      <a:lnTo>
                        <a:pt x="152" y="128"/>
                      </a:lnTo>
                      <a:lnTo>
                        <a:pt x="169" y="130"/>
                      </a:lnTo>
                      <a:lnTo>
                        <a:pt x="177" y="135"/>
                      </a:lnTo>
                      <a:lnTo>
                        <a:pt x="179" y="146"/>
                      </a:lnTo>
                      <a:lnTo>
                        <a:pt x="184" y="148"/>
                      </a:lnTo>
                      <a:lnTo>
                        <a:pt x="196" y="150"/>
                      </a:lnTo>
                      <a:lnTo>
                        <a:pt x="203" y="158"/>
                      </a:lnTo>
                      <a:lnTo>
                        <a:pt x="201" y="160"/>
                      </a:lnTo>
                      <a:lnTo>
                        <a:pt x="203" y="165"/>
                      </a:lnTo>
                      <a:lnTo>
                        <a:pt x="203" y="180"/>
                      </a:lnTo>
                      <a:lnTo>
                        <a:pt x="199" y="186"/>
                      </a:lnTo>
                      <a:lnTo>
                        <a:pt x="203" y="193"/>
                      </a:lnTo>
                      <a:lnTo>
                        <a:pt x="209" y="190"/>
                      </a:lnTo>
                      <a:lnTo>
                        <a:pt x="216" y="190"/>
                      </a:lnTo>
                      <a:lnTo>
                        <a:pt x="213" y="205"/>
                      </a:lnTo>
                      <a:lnTo>
                        <a:pt x="213" y="210"/>
                      </a:lnTo>
                      <a:lnTo>
                        <a:pt x="220" y="216"/>
                      </a:lnTo>
                      <a:lnTo>
                        <a:pt x="220" y="216"/>
                      </a:lnTo>
                      <a:lnTo>
                        <a:pt x="224" y="218"/>
                      </a:lnTo>
                      <a:lnTo>
                        <a:pt x="224" y="210"/>
                      </a:lnTo>
                      <a:lnTo>
                        <a:pt x="231" y="199"/>
                      </a:lnTo>
                      <a:lnTo>
                        <a:pt x="241" y="178"/>
                      </a:lnTo>
                      <a:lnTo>
                        <a:pt x="245" y="165"/>
                      </a:lnTo>
                      <a:lnTo>
                        <a:pt x="248" y="158"/>
                      </a:lnTo>
                      <a:lnTo>
                        <a:pt x="254" y="150"/>
                      </a:lnTo>
                      <a:lnTo>
                        <a:pt x="258" y="137"/>
                      </a:lnTo>
                      <a:lnTo>
                        <a:pt x="263" y="128"/>
                      </a:lnTo>
                      <a:lnTo>
                        <a:pt x="260" y="135"/>
                      </a:lnTo>
                      <a:lnTo>
                        <a:pt x="263" y="141"/>
                      </a:lnTo>
                      <a:lnTo>
                        <a:pt x="267" y="148"/>
                      </a:lnTo>
                      <a:lnTo>
                        <a:pt x="273" y="143"/>
                      </a:lnTo>
                      <a:lnTo>
                        <a:pt x="275" y="139"/>
                      </a:lnTo>
                      <a:lnTo>
                        <a:pt x="282" y="131"/>
                      </a:lnTo>
                      <a:lnTo>
                        <a:pt x="288" y="128"/>
                      </a:lnTo>
                      <a:lnTo>
                        <a:pt x="295" y="130"/>
                      </a:lnTo>
                      <a:lnTo>
                        <a:pt x="293" y="137"/>
                      </a:lnTo>
                      <a:lnTo>
                        <a:pt x="288" y="143"/>
                      </a:lnTo>
                      <a:lnTo>
                        <a:pt x="284" y="150"/>
                      </a:lnTo>
                      <a:lnTo>
                        <a:pt x="292" y="152"/>
                      </a:lnTo>
                      <a:lnTo>
                        <a:pt x="295" y="145"/>
                      </a:lnTo>
                      <a:lnTo>
                        <a:pt x="303" y="137"/>
                      </a:lnTo>
                      <a:lnTo>
                        <a:pt x="309" y="131"/>
                      </a:lnTo>
                      <a:lnTo>
                        <a:pt x="310" y="124"/>
                      </a:lnTo>
                      <a:lnTo>
                        <a:pt x="314" y="118"/>
                      </a:lnTo>
                      <a:lnTo>
                        <a:pt x="320" y="115"/>
                      </a:lnTo>
                      <a:lnTo>
                        <a:pt x="327" y="113"/>
                      </a:lnTo>
                      <a:lnTo>
                        <a:pt x="333" y="115"/>
                      </a:lnTo>
                      <a:lnTo>
                        <a:pt x="346" y="109"/>
                      </a:lnTo>
                      <a:lnTo>
                        <a:pt x="354" y="109"/>
                      </a:lnTo>
                      <a:lnTo>
                        <a:pt x="361" y="105"/>
                      </a:lnTo>
                      <a:lnTo>
                        <a:pt x="367" y="96"/>
                      </a:lnTo>
                      <a:lnTo>
                        <a:pt x="380" y="94"/>
                      </a:lnTo>
                      <a:lnTo>
                        <a:pt x="387" y="96"/>
                      </a:lnTo>
                      <a:lnTo>
                        <a:pt x="393" y="94"/>
                      </a:lnTo>
                      <a:lnTo>
                        <a:pt x="408" y="99"/>
                      </a:lnTo>
                      <a:lnTo>
                        <a:pt x="421" y="111"/>
                      </a:lnTo>
                      <a:lnTo>
                        <a:pt x="429" y="115"/>
                      </a:lnTo>
                      <a:lnTo>
                        <a:pt x="429" y="101"/>
                      </a:lnTo>
                      <a:lnTo>
                        <a:pt x="431" y="94"/>
                      </a:lnTo>
                      <a:lnTo>
                        <a:pt x="436" y="92"/>
                      </a:lnTo>
                      <a:lnTo>
                        <a:pt x="444" y="96"/>
                      </a:lnTo>
                      <a:lnTo>
                        <a:pt x="451" y="94"/>
                      </a:lnTo>
                      <a:lnTo>
                        <a:pt x="483" y="94"/>
                      </a:lnTo>
                      <a:lnTo>
                        <a:pt x="489" y="92"/>
                      </a:lnTo>
                      <a:lnTo>
                        <a:pt x="485" y="86"/>
                      </a:lnTo>
                      <a:lnTo>
                        <a:pt x="478" y="83"/>
                      </a:lnTo>
                      <a:lnTo>
                        <a:pt x="478" y="77"/>
                      </a:lnTo>
                      <a:lnTo>
                        <a:pt x="470" y="73"/>
                      </a:lnTo>
                      <a:lnTo>
                        <a:pt x="468" y="73"/>
                      </a:lnTo>
                      <a:lnTo>
                        <a:pt x="463" y="68"/>
                      </a:lnTo>
                      <a:lnTo>
                        <a:pt x="463" y="60"/>
                      </a:lnTo>
                      <a:lnTo>
                        <a:pt x="459" y="54"/>
                      </a:lnTo>
                      <a:lnTo>
                        <a:pt x="455" y="47"/>
                      </a:lnTo>
                      <a:lnTo>
                        <a:pt x="449" y="39"/>
                      </a:lnTo>
                      <a:lnTo>
                        <a:pt x="444" y="41"/>
                      </a:lnTo>
                      <a:lnTo>
                        <a:pt x="444" y="43"/>
                      </a:lnTo>
                      <a:lnTo>
                        <a:pt x="440" y="49"/>
                      </a:lnTo>
                      <a:lnTo>
                        <a:pt x="433" y="51"/>
                      </a:lnTo>
                      <a:lnTo>
                        <a:pt x="429" y="45"/>
                      </a:lnTo>
                      <a:lnTo>
                        <a:pt x="416" y="51"/>
                      </a:lnTo>
                      <a:lnTo>
                        <a:pt x="401" y="49"/>
                      </a:lnTo>
                      <a:lnTo>
                        <a:pt x="399" y="43"/>
                      </a:lnTo>
                      <a:lnTo>
                        <a:pt x="397" y="17"/>
                      </a:lnTo>
                      <a:lnTo>
                        <a:pt x="384" y="21"/>
                      </a:lnTo>
                      <a:lnTo>
                        <a:pt x="378" y="22"/>
                      </a:lnTo>
                      <a:lnTo>
                        <a:pt x="365" y="30"/>
                      </a:lnTo>
                      <a:lnTo>
                        <a:pt x="357" y="32"/>
                      </a:lnTo>
                      <a:lnTo>
                        <a:pt x="329" y="34"/>
                      </a:lnTo>
                      <a:lnTo>
                        <a:pt x="324" y="37"/>
                      </a:lnTo>
                      <a:lnTo>
                        <a:pt x="312" y="39"/>
                      </a:lnTo>
                      <a:lnTo>
                        <a:pt x="305" y="47"/>
                      </a:lnTo>
                      <a:lnTo>
                        <a:pt x="292" y="54"/>
                      </a:lnTo>
                      <a:lnTo>
                        <a:pt x="280" y="69"/>
                      </a:lnTo>
                      <a:lnTo>
                        <a:pt x="275" y="66"/>
                      </a:lnTo>
                      <a:lnTo>
                        <a:pt x="267" y="68"/>
                      </a:lnTo>
                      <a:lnTo>
                        <a:pt x="260" y="66"/>
                      </a:lnTo>
                      <a:lnTo>
                        <a:pt x="254" y="60"/>
                      </a:lnTo>
                      <a:lnTo>
                        <a:pt x="237" y="66"/>
                      </a:lnTo>
                      <a:lnTo>
                        <a:pt x="231" y="66"/>
                      </a:lnTo>
                      <a:lnTo>
                        <a:pt x="224" y="62"/>
                      </a:lnTo>
                      <a:lnTo>
                        <a:pt x="220" y="56"/>
                      </a:lnTo>
                      <a:lnTo>
                        <a:pt x="207" y="43"/>
                      </a:lnTo>
                      <a:lnTo>
                        <a:pt x="203" y="36"/>
                      </a:lnTo>
                      <a:lnTo>
                        <a:pt x="198" y="34"/>
                      </a:lnTo>
                      <a:lnTo>
                        <a:pt x="190" y="28"/>
                      </a:lnTo>
                      <a:lnTo>
                        <a:pt x="183" y="26"/>
                      </a:lnTo>
                      <a:lnTo>
                        <a:pt x="169" y="26"/>
                      </a:lnTo>
                      <a:lnTo>
                        <a:pt x="162" y="28"/>
                      </a:lnTo>
                      <a:lnTo>
                        <a:pt x="158" y="36"/>
                      </a:lnTo>
                      <a:lnTo>
                        <a:pt x="154" y="37"/>
                      </a:lnTo>
                      <a:lnTo>
                        <a:pt x="160" y="24"/>
                      </a:lnTo>
                      <a:lnTo>
                        <a:pt x="154" y="30"/>
                      </a:lnTo>
                      <a:lnTo>
                        <a:pt x="147" y="34"/>
                      </a:lnTo>
                      <a:lnTo>
                        <a:pt x="145" y="41"/>
                      </a:lnTo>
                      <a:lnTo>
                        <a:pt x="143" y="43"/>
                      </a:lnTo>
                      <a:lnTo>
                        <a:pt x="141" y="37"/>
                      </a:lnTo>
                      <a:lnTo>
                        <a:pt x="141" y="22"/>
                      </a:lnTo>
                      <a:lnTo>
                        <a:pt x="130" y="9"/>
                      </a:lnTo>
                      <a:lnTo>
                        <a:pt x="126" y="7"/>
                      </a:lnTo>
                      <a:lnTo>
                        <a:pt x="121" y="0"/>
                      </a:lnTo>
                      <a:lnTo>
                        <a:pt x="107" y="17"/>
                      </a:lnTo>
                      <a:lnTo>
                        <a:pt x="104" y="22"/>
                      </a:lnTo>
                      <a:lnTo>
                        <a:pt x="89" y="28"/>
                      </a:lnTo>
                      <a:lnTo>
                        <a:pt x="81" y="36"/>
                      </a:lnTo>
                      <a:lnTo>
                        <a:pt x="75" y="41"/>
                      </a:lnTo>
                      <a:lnTo>
                        <a:pt x="68" y="43"/>
                      </a:lnTo>
                      <a:lnTo>
                        <a:pt x="60" y="45"/>
                      </a:lnTo>
                      <a:lnTo>
                        <a:pt x="55" y="47"/>
                      </a:lnTo>
                      <a:lnTo>
                        <a:pt x="47" y="47"/>
                      </a:lnTo>
                      <a:lnTo>
                        <a:pt x="40" y="51"/>
                      </a:lnTo>
                      <a:lnTo>
                        <a:pt x="27" y="64"/>
                      </a:lnTo>
                      <a:lnTo>
                        <a:pt x="6" y="73"/>
                      </a:lnTo>
                      <a:lnTo>
                        <a:pt x="0" y="77"/>
                      </a:lnTo>
                      <a:lnTo>
                        <a:pt x="4" y="81"/>
                      </a:lnTo>
                      <a:lnTo>
                        <a:pt x="11" y="83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17" name="Freeform 91"/>
                <p:cNvSpPr>
                  <a:spLocks/>
                </p:cNvSpPr>
                <p:nvPr/>
              </p:nvSpPr>
              <p:spPr bwMode="auto">
                <a:xfrm>
                  <a:off x="3957845" y="1848695"/>
                  <a:ext cx="6725" cy="14825"/>
                </a:xfrm>
                <a:custGeom>
                  <a:avLst/>
                  <a:gdLst>
                    <a:gd name="T0" fmla="*/ 2 w 7"/>
                    <a:gd name="T1" fmla="*/ 4 h 17"/>
                    <a:gd name="T2" fmla="*/ 0 w 7"/>
                    <a:gd name="T3" fmla="*/ 10 h 17"/>
                    <a:gd name="T4" fmla="*/ 0 w 7"/>
                    <a:gd name="T5" fmla="*/ 17 h 17"/>
                    <a:gd name="T6" fmla="*/ 7 w 7"/>
                    <a:gd name="T7" fmla="*/ 15 h 17"/>
                    <a:gd name="T8" fmla="*/ 7 w 7"/>
                    <a:gd name="T9" fmla="*/ 2 h 17"/>
                    <a:gd name="T10" fmla="*/ 7 w 7"/>
                    <a:gd name="T11" fmla="*/ 0 h 17"/>
                    <a:gd name="T12" fmla="*/ 2 w 7"/>
                    <a:gd name="T13" fmla="*/ 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17">
                      <a:moveTo>
                        <a:pt x="2" y="4"/>
                      </a:moveTo>
                      <a:lnTo>
                        <a:pt x="0" y="10"/>
                      </a:lnTo>
                      <a:lnTo>
                        <a:pt x="0" y="17"/>
                      </a:lnTo>
                      <a:lnTo>
                        <a:pt x="7" y="15"/>
                      </a:lnTo>
                      <a:lnTo>
                        <a:pt x="7" y="2"/>
                      </a:lnTo>
                      <a:lnTo>
                        <a:pt x="7" y="0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18" name="Freeform 96"/>
                <p:cNvSpPr>
                  <a:spLocks/>
                </p:cNvSpPr>
                <p:nvPr/>
              </p:nvSpPr>
              <p:spPr bwMode="auto">
                <a:xfrm>
                  <a:off x="3910771" y="1837358"/>
                  <a:ext cx="317988" cy="393290"/>
                </a:xfrm>
                <a:custGeom>
                  <a:avLst/>
                  <a:gdLst>
                    <a:gd name="T0" fmla="*/ 163 w 331"/>
                    <a:gd name="T1" fmla="*/ 440 h 451"/>
                    <a:gd name="T2" fmla="*/ 272 w 331"/>
                    <a:gd name="T3" fmla="*/ 408 h 451"/>
                    <a:gd name="T4" fmla="*/ 288 w 331"/>
                    <a:gd name="T5" fmla="*/ 359 h 451"/>
                    <a:gd name="T6" fmla="*/ 299 w 331"/>
                    <a:gd name="T7" fmla="*/ 350 h 451"/>
                    <a:gd name="T8" fmla="*/ 308 w 331"/>
                    <a:gd name="T9" fmla="*/ 322 h 451"/>
                    <a:gd name="T10" fmla="*/ 319 w 331"/>
                    <a:gd name="T11" fmla="*/ 316 h 451"/>
                    <a:gd name="T12" fmla="*/ 325 w 331"/>
                    <a:gd name="T13" fmla="*/ 324 h 451"/>
                    <a:gd name="T14" fmla="*/ 329 w 331"/>
                    <a:gd name="T15" fmla="*/ 295 h 451"/>
                    <a:gd name="T16" fmla="*/ 331 w 331"/>
                    <a:gd name="T17" fmla="*/ 273 h 451"/>
                    <a:gd name="T18" fmla="*/ 319 w 331"/>
                    <a:gd name="T19" fmla="*/ 254 h 451"/>
                    <a:gd name="T20" fmla="*/ 308 w 331"/>
                    <a:gd name="T21" fmla="*/ 218 h 451"/>
                    <a:gd name="T22" fmla="*/ 286 w 331"/>
                    <a:gd name="T23" fmla="*/ 171 h 451"/>
                    <a:gd name="T24" fmla="*/ 261 w 331"/>
                    <a:gd name="T25" fmla="*/ 175 h 451"/>
                    <a:gd name="T26" fmla="*/ 241 w 331"/>
                    <a:gd name="T27" fmla="*/ 186 h 451"/>
                    <a:gd name="T28" fmla="*/ 233 w 331"/>
                    <a:gd name="T29" fmla="*/ 211 h 451"/>
                    <a:gd name="T30" fmla="*/ 218 w 331"/>
                    <a:gd name="T31" fmla="*/ 222 h 451"/>
                    <a:gd name="T32" fmla="*/ 201 w 331"/>
                    <a:gd name="T33" fmla="*/ 203 h 451"/>
                    <a:gd name="T34" fmla="*/ 216 w 331"/>
                    <a:gd name="T35" fmla="*/ 183 h 451"/>
                    <a:gd name="T36" fmla="*/ 225 w 331"/>
                    <a:gd name="T37" fmla="*/ 151 h 451"/>
                    <a:gd name="T38" fmla="*/ 237 w 331"/>
                    <a:gd name="T39" fmla="*/ 119 h 451"/>
                    <a:gd name="T40" fmla="*/ 231 w 331"/>
                    <a:gd name="T41" fmla="*/ 85 h 451"/>
                    <a:gd name="T42" fmla="*/ 222 w 331"/>
                    <a:gd name="T43" fmla="*/ 64 h 451"/>
                    <a:gd name="T44" fmla="*/ 225 w 331"/>
                    <a:gd name="T45" fmla="*/ 55 h 451"/>
                    <a:gd name="T46" fmla="*/ 210 w 331"/>
                    <a:gd name="T47" fmla="*/ 36 h 451"/>
                    <a:gd name="T48" fmla="*/ 182 w 331"/>
                    <a:gd name="T49" fmla="*/ 28 h 451"/>
                    <a:gd name="T50" fmla="*/ 162 w 331"/>
                    <a:gd name="T51" fmla="*/ 23 h 451"/>
                    <a:gd name="T52" fmla="*/ 145 w 331"/>
                    <a:gd name="T53" fmla="*/ 12 h 451"/>
                    <a:gd name="T54" fmla="*/ 124 w 331"/>
                    <a:gd name="T55" fmla="*/ 8 h 451"/>
                    <a:gd name="T56" fmla="*/ 105 w 331"/>
                    <a:gd name="T57" fmla="*/ 6 h 451"/>
                    <a:gd name="T58" fmla="*/ 88 w 331"/>
                    <a:gd name="T59" fmla="*/ 25 h 451"/>
                    <a:gd name="T60" fmla="*/ 98 w 331"/>
                    <a:gd name="T61" fmla="*/ 44 h 451"/>
                    <a:gd name="T62" fmla="*/ 81 w 331"/>
                    <a:gd name="T63" fmla="*/ 53 h 451"/>
                    <a:gd name="T64" fmla="*/ 73 w 331"/>
                    <a:gd name="T65" fmla="*/ 87 h 451"/>
                    <a:gd name="T66" fmla="*/ 69 w 331"/>
                    <a:gd name="T67" fmla="*/ 107 h 451"/>
                    <a:gd name="T68" fmla="*/ 66 w 331"/>
                    <a:gd name="T69" fmla="*/ 94 h 451"/>
                    <a:gd name="T70" fmla="*/ 56 w 331"/>
                    <a:gd name="T71" fmla="*/ 115 h 451"/>
                    <a:gd name="T72" fmla="*/ 54 w 331"/>
                    <a:gd name="T73" fmla="*/ 94 h 451"/>
                    <a:gd name="T74" fmla="*/ 53 w 331"/>
                    <a:gd name="T75" fmla="*/ 75 h 451"/>
                    <a:gd name="T76" fmla="*/ 43 w 331"/>
                    <a:gd name="T77" fmla="*/ 96 h 451"/>
                    <a:gd name="T78" fmla="*/ 22 w 331"/>
                    <a:gd name="T79" fmla="*/ 113 h 451"/>
                    <a:gd name="T80" fmla="*/ 11 w 331"/>
                    <a:gd name="T81" fmla="*/ 132 h 451"/>
                    <a:gd name="T82" fmla="*/ 15 w 331"/>
                    <a:gd name="T83" fmla="*/ 164 h 451"/>
                    <a:gd name="T84" fmla="*/ 0 w 331"/>
                    <a:gd name="T85" fmla="*/ 198 h 451"/>
                    <a:gd name="T86" fmla="*/ 9 w 331"/>
                    <a:gd name="T87" fmla="*/ 232 h 451"/>
                    <a:gd name="T88" fmla="*/ 4 w 331"/>
                    <a:gd name="T89" fmla="*/ 252 h 451"/>
                    <a:gd name="T90" fmla="*/ 24 w 331"/>
                    <a:gd name="T91" fmla="*/ 294 h 451"/>
                    <a:gd name="T92" fmla="*/ 39 w 331"/>
                    <a:gd name="T93" fmla="*/ 363 h 451"/>
                    <a:gd name="T94" fmla="*/ 24 w 331"/>
                    <a:gd name="T95" fmla="*/ 408 h 451"/>
                    <a:gd name="T96" fmla="*/ 11 w 331"/>
                    <a:gd name="T97" fmla="*/ 444 h 451"/>
                    <a:gd name="T98" fmla="*/ 6 w 331"/>
                    <a:gd name="T99" fmla="*/ 451 h 4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331" h="451">
                      <a:moveTo>
                        <a:pt x="43" y="448"/>
                      </a:moveTo>
                      <a:lnTo>
                        <a:pt x="156" y="435"/>
                      </a:lnTo>
                      <a:lnTo>
                        <a:pt x="163" y="440"/>
                      </a:lnTo>
                      <a:lnTo>
                        <a:pt x="237" y="429"/>
                      </a:lnTo>
                      <a:lnTo>
                        <a:pt x="269" y="421"/>
                      </a:lnTo>
                      <a:lnTo>
                        <a:pt x="272" y="408"/>
                      </a:lnTo>
                      <a:lnTo>
                        <a:pt x="286" y="388"/>
                      </a:lnTo>
                      <a:lnTo>
                        <a:pt x="286" y="367"/>
                      </a:lnTo>
                      <a:lnTo>
                        <a:pt x="288" y="359"/>
                      </a:lnTo>
                      <a:lnTo>
                        <a:pt x="289" y="357"/>
                      </a:lnTo>
                      <a:lnTo>
                        <a:pt x="289" y="356"/>
                      </a:lnTo>
                      <a:lnTo>
                        <a:pt x="299" y="350"/>
                      </a:lnTo>
                      <a:lnTo>
                        <a:pt x="303" y="342"/>
                      </a:lnTo>
                      <a:lnTo>
                        <a:pt x="303" y="327"/>
                      </a:lnTo>
                      <a:lnTo>
                        <a:pt x="308" y="322"/>
                      </a:lnTo>
                      <a:lnTo>
                        <a:pt x="308" y="316"/>
                      </a:lnTo>
                      <a:lnTo>
                        <a:pt x="316" y="312"/>
                      </a:lnTo>
                      <a:lnTo>
                        <a:pt x="319" y="316"/>
                      </a:lnTo>
                      <a:lnTo>
                        <a:pt x="321" y="324"/>
                      </a:lnTo>
                      <a:lnTo>
                        <a:pt x="319" y="326"/>
                      </a:lnTo>
                      <a:lnTo>
                        <a:pt x="325" y="324"/>
                      </a:lnTo>
                      <a:lnTo>
                        <a:pt x="329" y="316"/>
                      </a:lnTo>
                      <a:lnTo>
                        <a:pt x="331" y="301"/>
                      </a:lnTo>
                      <a:lnTo>
                        <a:pt x="329" y="295"/>
                      </a:lnTo>
                      <a:lnTo>
                        <a:pt x="329" y="280"/>
                      </a:lnTo>
                      <a:lnTo>
                        <a:pt x="331" y="279"/>
                      </a:lnTo>
                      <a:lnTo>
                        <a:pt x="331" y="273"/>
                      </a:lnTo>
                      <a:lnTo>
                        <a:pt x="331" y="273"/>
                      </a:lnTo>
                      <a:lnTo>
                        <a:pt x="323" y="262"/>
                      </a:lnTo>
                      <a:lnTo>
                        <a:pt x="319" y="254"/>
                      </a:lnTo>
                      <a:lnTo>
                        <a:pt x="316" y="239"/>
                      </a:lnTo>
                      <a:lnTo>
                        <a:pt x="312" y="226"/>
                      </a:lnTo>
                      <a:lnTo>
                        <a:pt x="308" y="218"/>
                      </a:lnTo>
                      <a:lnTo>
                        <a:pt x="301" y="192"/>
                      </a:lnTo>
                      <a:lnTo>
                        <a:pt x="293" y="179"/>
                      </a:lnTo>
                      <a:lnTo>
                        <a:pt x="286" y="171"/>
                      </a:lnTo>
                      <a:lnTo>
                        <a:pt x="280" y="169"/>
                      </a:lnTo>
                      <a:lnTo>
                        <a:pt x="272" y="168"/>
                      </a:lnTo>
                      <a:lnTo>
                        <a:pt x="261" y="175"/>
                      </a:lnTo>
                      <a:lnTo>
                        <a:pt x="256" y="179"/>
                      </a:lnTo>
                      <a:lnTo>
                        <a:pt x="248" y="185"/>
                      </a:lnTo>
                      <a:lnTo>
                        <a:pt x="241" y="186"/>
                      </a:lnTo>
                      <a:lnTo>
                        <a:pt x="242" y="194"/>
                      </a:lnTo>
                      <a:lnTo>
                        <a:pt x="239" y="205"/>
                      </a:lnTo>
                      <a:lnTo>
                        <a:pt x="233" y="211"/>
                      </a:lnTo>
                      <a:lnTo>
                        <a:pt x="229" y="218"/>
                      </a:lnTo>
                      <a:lnTo>
                        <a:pt x="224" y="226"/>
                      </a:lnTo>
                      <a:lnTo>
                        <a:pt x="218" y="222"/>
                      </a:lnTo>
                      <a:lnTo>
                        <a:pt x="210" y="222"/>
                      </a:lnTo>
                      <a:lnTo>
                        <a:pt x="201" y="215"/>
                      </a:lnTo>
                      <a:lnTo>
                        <a:pt x="201" y="203"/>
                      </a:lnTo>
                      <a:lnTo>
                        <a:pt x="203" y="188"/>
                      </a:lnTo>
                      <a:lnTo>
                        <a:pt x="209" y="185"/>
                      </a:lnTo>
                      <a:lnTo>
                        <a:pt x="216" y="183"/>
                      </a:lnTo>
                      <a:lnTo>
                        <a:pt x="224" y="171"/>
                      </a:lnTo>
                      <a:lnTo>
                        <a:pt x="224" y="158"/>
                      </a:lnTo>
                      <a:lnTo>
                        <a:pt x="225" y="151"/>
                      </a:lnTo>
                      <a:lnTo>
                        <a:pt x="233" y="147"/>
                      </a:lnTo>
                      <a:lnTo>
                        <a:pt x="239" y="141"/>
                      </a:lnTo>
                      <a:lnTo>
                        <a:pt x="237" y="119"/>
                      </a:lnTo>
                      <a:lnTo>
                        <a:pt x="237" y="106"/>
                      </a:lnTo>
                      <a:lnTo>
                        <a:pt x="233" y="91"/>
                      </a:lnTo>
                      <a:lnTo>
                        <a:pt x="231" y="85"/>
                      </a:lnTo>
                      <a:lnTo>
                        <a:pt x="224" y="79"/>
                      </a:lnTo>
                      <a:lnTo>
                        <a:pt x="220" y="74"/>
                      </a:lnTo>
                      <a:lnTo>
                        <a:pt x="222" y="64"/>
                      </a:lnTo>
                      <a:lnTo>
                        <a:pt x="229" y="64"/>
                      </a:lnTo>
                      <a:lnTo>
                        <a:pt x="229" y="57"/>
                      </a:lnTo>
                      <a:lnTo>
                        <a:pt x="225" y="55"/>
                      </a:lnTo>
                      <a:lnTo>
                        <a:pt x="220" y="47"/>
                      </a:lnTo>
                      <a:lnTo>
                        <a:pt x="218" y="42"/>
                      </a:lnTo>
                      <a:lnTo>
                        <a:pt x="210" y="36"/>
                      </a:lnTo>
                      <a:lnTo>
                        <a:pt x="203" y="36"/>
                      </a:lnTo>
                      <a:lnTo>
                        <a:pt x="195" y="32"/>
                      </a:lnTo>
                      <a:lnTo>
                        <a:pt x="182" y="28"/>
                      </a:lnTo>
                      <a:lnTo>
                        <a:pt x="175" y="25"/>
                      </a:lnTo>
                      <a:lnTo>
                        <a:pt x="167" y="25"/>
                      </a:lnTo>
                      <a:lnTo>
                        <a:pt x="162" y="23"/>
                      </a:lnTo>
                      <a:lnTo>
                        <a:pt x="158" y="17"/>
                      </a:lnTo>
                      <a:lnTo>
                        <a:pt x="150" y="13"/>
                      </a:lnTo>
                      <a:lnTo>
                        <a:pt x="145" y="12"/>
                      </a:lnTo>
                      <a:lnTo>
                        <a:pt x="137" y="12"/>
                      </a:lnTo>
                      <a:lnTo>
                        <a:pt x="131" y="12"/>
                      </a:lnTo>
                      <a:lnTo>
                        <a:pt x="124" y="8"/>
                      </a:lnTo>
                      <a:lnTo>
                        <a:pt x="118" y="6"/>
                      </a:lnTo>
                      <a:lnTo>
                        <a:pt x="111" y="0"/>
                      </a:lnTo>
                      <a:lnTo>
                        <a:pt x="105" y="6"/>
                      </a:lnTo>
                      <a:lnTo>
                        <a:pt x="98" y="10"/>
                      </a:lnTo>
                      <a:lnTo>
                        <a:pt x="94" y="17"/>
                      </a:lnTo>
                      <a:lnTo>
                        <a:pt x="88" y="25"/>
                      </a:lnTo>
                      <a:lnTo>
                        <a:pt x="88" y="32"/>
                      </a:lnTo>
                      <a:lnTo>
                        <a:pt x="90" y="38"/>
                      </a:lnTo>
                      <a:lnTo>
                        <a:pt x="98" y="44"/>
                      </a:lnTo>
                      <a:lnTo>
                        <a:pt x="98" y="49"/>
                      </a:lnTo>
                      <a:lnTo>
                        <a:pt x="88" y="49"/>
                      </a:lnTo>
                      <a:lnTo>
                        <a:pt x="81" y="53"/>
                      </a:lnTo>
                      <a:lnTo>
                        <a:pt x="75" y="59"/>
                      </a:lnTo>
                      <a:lnTo>
                        <a:pt x="69" y="64"/>
                      </a:lnTo>
                      <a:lnTo>
                        <a:pt x="73" y="87"/>
                      </a:lnTo>
                      <a:lnTo>
                        <a:pt x="73" y="94"/>
                      </a:lnTo>
                      <a:lnTo>
                        <a:pt x="71" y="100"/>
                      </a:lnTo>
                      <a:lnTo>
                        <a:pt x="69" y="107"/>
                      </a:lnTo>
                      <a:lnTo>
                        <a:pt x="64" y="115"/>
                      </a:lnTo>
                      <a:lnTo>
                        <a:pt x="66" y="107"/>
                      </a:lnTo>
                      <a:lnTo>
                        <a:pt x="66" y="94"/>
                      </a:lnTo>
                      <a:lnTo>
                        <a:pt x="64" y="94"/>
                      </a:lnTo>
                      <a:lnTo>
                        <a:pt x="62" y="109"/>
                      </a:lnTo>
                      <a:lnTo>
                        <a:pt x="56" y="115"/>
                      </a:lnTo>
                      <a:lnTo>
                        <a:pt x="56" y="109"/>
                      </a:lnTo>
                      <a:lnTo>
                        <a:pt x="58" y="102"/>
                      </a:lnTo>
                      <a:lnTo>
                        <a:pt x="54" y="94"/>
                      </a:lnTo>
                      <a:lnTo>
                        <a:pt x="56" y="91"/>
                      </a:lnTo>
                      <a:lnTo>
                        <a:pt x="58" y="70"/>
                      </a:lnTo>
                      <a:lnTo>
                        <a:pt x="53" y="75"/>
                      </a:lnTo>
                      <a:lnTo>
                        <a:pt x="49" y="83"/>
                      </a:lnTo>
                      <a:lnTo>
                        <a:pt x="45" y="89"/>
                      </a:lnTo>
                      <a:lnTo>
                        <a:pt x="43" y="96"/>
                      </a:lnTo>
                      <a:lnTo>
                        <a:pt x="39" y="102"/>
                      </a:lnTo>
                      <a:lnTo>
                        <a:pt x="32" y="100"/>
                      </a:lnTo>
                      <a:lnTo>
                        <a:pt x="22" y="113"/>
                      </a:lnTo>
                      <a:lnTo>
                        <a:pt x="24" y="119"/>
                      </a:lnTo>
                      <a:lnTo>
                        <a:pt x="19" y="126"/>
                      </a:lnTo>
                      <a:lnTo>
                        <a:pt x="11" y="132"/>
                      </a:lnTo>
                      <a:lnTo>
                        <a:pt x="15" y="145"/>
                      </a:lnTo>
                      <a:lnTo>
                        <a:pt x="13" y="156"/>
                      </a:lnTo>
                      <a:lnTo>
                        <a:pt x="15" y="164"/>
                      </a:lnTo>
                      <a:lnTo>
                        <a:pt x="15" y="171"/>
                      </a:lnTo>
                      <a:lnTo>
                        <a:pt x="7" y="192"/>
                      </a:lnTo>
                      <a:lnTo>
                        <a:pt x="0" y="198"/>
                      </a:lnTo>
                      <a:lnTo>
                        <a:pt x="0" y="205"/>
                      </a:lnTo>
                      <a:lnTo>
                        <a:pt x="4" y="211"/>
                      </a:lnTo>
                      <a:lnTo>
                        <a:pt x="9" y="232"/>
                      </a:lnTo>
                      <a:lnTo>
                        <a:pt x="6" y="239"/>
                      </a:lnTo>
                      <a:lnTo>
                        <a:pt x="2" y="247"/>
                      </a:lnTo>
                      <a:lnTo>
                        <a:pt x="4" y="252"/>
                      </a:lnTo>
                      <a:lnTo>
                        <a:pt x="22" y="290"/>
                      </a:lnTo>
                      <a:lnTo>
                        <a:pt x="30" y="286"/>
                      </a:lnTo>
                      <a:lnTo>
                        <a:pt x="24" y="294"/>
                      </a:lnTo>
                      <a:lnTo>
                        <a:pt x="34" y="314"/>
                      </a:lnTo>
                      <a:lnTo>
                        <a:pt x="39" y="342"/>
                      </a:lnTo>
                      <a:lnTo>
                        <a:pt x="39" y="363"/>
                      </a:lnTo>
                      <a:lnTo>
                        <a:pt x="34" y="388"/>
                      </a:lnTo>
                      <a:lnTo>
                        <a:pt x="32" y="395"/>
                      </a:lnTo>
                      <a:lnTo>
                        <a:pt x="24" y="408"/>
                      </a:lnTo>
                      <a:lnTo>
                        <a:pt x="19" y="429"/>
                      </a:lnTo>
                      <a:lnTo>
                        <a:pt x="15" y="436"/>
                      </a:lnTo>
                      <a:lnTo>
                        <a:pt x="11" y="444"/>
                      </a:lnTo>
                      <a:lnTo>
                        <a:pt x="4" y="450"/>
                      </a:lnTo>
                      <a:lnTo>
                        <a:pt x="2" y="451"/>
                      </a:lnTo>
                      <a:lnTo>
                        <a:pt x="6" y="451"/>
                      </a:lnTo>
                      <a:lnTo>
                        <a:pt x="43" y="44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</p:grpSp>
          <p:grpSp>
            <p:nvGrpSpPr>
              <p:cNvPr id="105" name="Group 104"/>
              <p:cNvGrpSpPr/>
              <p:nvPr/>
            </p:nvGrpSpPr>
            <p:grpSpPr>
              <a:xfrm>
                <a:off x="3961687" y="3206462"/>
                <a:ext cx="747417" cy="577291"/>
                <a:chOff x="3961687" y="3206462"/>
                <a:chExt cx="747417" cy="577291"/>
              </a:xfrm>
              <a:grpFill/>
            </p:grpSpPr>
            <p:sp>
              <p:nvSpPr>
                <p:cNvPr id="198" name="Freeform 99"/>
                <p:cNvSpPr>
                  <a:spLocks/>
                </p:cNvSpPr>
                <p:nvPr/>
              </p:nvSpPr>
              <p:spPr bwMode="auto">
                <a:xfrm>
                  <a:off x="4598625" y="3765441"/>
                  <a:ext cx="3843" cy="3488"/>
                </a:xfrm>
                <a:custGeom>
                  <a:avLst/>
                  <a:gdLst>
                    <a:gd name="T0" fmla="*/ 4 w 4"/>
                    <a:gd name="T1" fmla="*/ 4 h 4"/>
                    <a:gd name="T2" fmla="*/ 0 w 4"/>
                    <a:gd name="T3" fmla="*/ 0 h 4"/>
                    <a:gd name="T4" fmla="*/ 4 w 4"/>
                    <a:gd name="T5" fmla="*/ 4 h 4"/>
                    <a:gd name="T6" fmla="*/ 4 w 4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4">
                      <a:moveTo>
                        <a:pt x="4" y="4"/>
                      </a:move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99" name="Freeform 100"/>
                <p:cNvSpPr>
                  <a:spLocks/>
                </p:cNvSpPr>
                <p:nvPr/>
              </p:nvSpPr>
              <p:spPr bwMode="auto">
                <a:xfrm>
                  <a:off x="4598625" y="3765441"/>
                  <a:ext cx="3843" cy="3488"/>
                </a:xfrm>
                <a:custGeom>
                  <a:avLst/>
                  <a:gdLst>
                    <a:gd name="T0" fmla="*/ 4 w 4"/>
                    <a:gd name="T1" fmla="*/ 4 h 4"/>
                    <a:gd name="T2" fmla="*/ 0 w 4"/>
                    <a:gd name="T3" fmla="*/ 0 h 4"/>
                    <a:gd name="T4" fmla="*/ 4 w 4"/>
                    <a:gd name="T5" fmla="*/ 4 h 4"/>
                    <a:gd name="T6" fmla="*/ 4 w 4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4">
                      <a:moveTo>
                        <a:pt x="4" y="4"/>
                      </a:move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00" name="Freeform 101"/>
                <p:cNvSpPr>
                  <a:spLocks/>
                </p:cNvSpPr>
                <p:nvPr/>
              </p:nvSpPr>
              <p:spPr bwMode="auto">
                <a:xfrm>
                  <a:off x="4667794" y="3735791"/>
                  <a:ext cx="4803" cy="3488"/>
                </a:xfrm>
                <a:custGeom>
                  <a:avLst/>
                  <a:gdLst>
                    <a:gd name="T0" fmla="*/ 5 w 5"/>
                    <a:gd name="T1" fmla="*/ 0 h 4"/>
                    <a:gd name="T2" fmla="*/ 0 w 5"/>
                    <a:gd name="T3" fmla="*/ 4 h 4"/>
                    <a:gd name="T4" fmla="*/ 5 w 5"/>
                    <a:gd name="T5" fmla="*/ 2 h 4"/>
                    <a:gd name="T6" fmla="*/ 5 w 5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4">
                      <a:moveTo>
                        <a:pt x="5" y="0"/>
                      </a:moveTo>
                      <a:lnTo>
                        <a:pt x="0" y="4"/>
                      </a:lnTo>
                      <a:lnTo>
                        <a:pt x="5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01" name="Freeform 102"/>
                <p:cNvSpPr>
                  <a:spLocks/>
                </p:cNvSpPr>
                <p:nvPr/>
              </p:nvSpPr>
              <p:spPr bwMode="auto">
                <a:xfrm>
                  <a:off x="4667794" y="3735791"/>
                  <a:ext cx="4803" cy="3488"/>
                </a:xfrm>
                <a:custGeom>
                  <a:avLst/>
                  <a:gdLst>
                    <a:gd name="T0" fmla="*/ 5 w 5"/>
                    <a:gd name="T1" fmla="*/ 0 h 4"/>
                    <a:gd name="T2" fmla="*/ 0 w 5"/>
                    <a:gd name="T3" fmla="*/ 4 h 4"/>
                    <a:gd name="T4" fmla="*/ 5 w 5"/>
                    <a:gd name="T5" fmla="*/ 2 h 4"/>
                    <a:gd name="T6" fmla="*/ 5 w 5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4">
                      <a:moveTo>
                        <a:pt x="5" y="0"/>
                      </a:moveTo>
                      <a:lnTo>
                        <a:pt x="0" y="4"/>
                      </a:lnTo>
                      <a:lnTo>
                        <a:pt x="5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02" name="Freeform 103"/>
                <p:cNvSpPr>
                  <a:spLocks/>
                </p:cNvSpPr>
                <p:nvPr/>
              </p:nvSpPr>
              <p:spPr bwMode="auto">
                <a:xfrm>
                  <a:off x="4573647" y="3780265"/>
                  <a:ext cx="6725" cy="3488"/>
                </a:xfrm>
                <a:custGeom>
                  <a:avLst/>
                  <a:gdLst>
                    <a:gd name="T0" fmla="*/ 0 w 7"/>
                    <a:gd name="T1" fmla="*/ 4 h 4"/>
                    <a:gd name="T2" fmla="*/ 7 w 7"/>
                    <a:gd name="T3" fmla="*/ 0 h 4"/>
                    <a:gd name="T4" fmla="*/ 0 w 7"/>
                    <a:gd name="T5" fmla="*/ 2 h 4"/>
                    <a:gd name="T6" fmla="*/ 0 w 7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4">
                      <a:moveTo>
                        <a:pt x="0" y="4"/>
                      </a:moveTo>
                      <a:lnTo>
                        <a:pt x="7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03" name="Freeform 104"/>
                <p:cNvSpPr>
                  <a:spLocks/>
                </p:cNvSpPr>
                <p:nvPr/>
              </p:nvSpPr>
              <p:spPr bwMode="auto">
                <a:xfrm>
                  <a:off x="4573647" y="3780265"/>
                  <a:ext cx="6725" cy="3488"/>
                </a:xfrm>
                <a:custGeom>
                  <a:avLst/>
                  <a:gdLst>
                    <a:gd name="T0" fmla="*/ 0 w 7"/>
                    <a:gd name="T1" fmla="*/ 4 h 4"/>
                    <a:gd name="T2" fmla="*/ 7 w 7"/>
                    <a:gd name="T3" fmla="*/ 0 h 4"/>
                    <a:gd name="T4" fmla="*/ 0 w 7"/>
                    <a:gd name="T5" fmla="*/ 2 h 4"/>
                    <a:gd name="T6" fmla="*/ 0 w 7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4">
                      <a:moveTo>
                        <a:pt x="0" y="4"/>
                      </a:moveTo>
                      <a:lnTo>
                        <a:pt x="7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04" name="Freeform 105"/>
                <p:cNvSpPr>
                  <a:spLocks/>
                </p:cNvSpPr>
                <p:nvPr/>
              </p:nvSpPr>
              <p:spPr bwMode="auto">
                <a:xfrm>
                  <a:off x="4608232" y="3759336"/>
                  <a:ext cx="8646" cy="7848"/>
                </a:xfrm>
                <a:custGeom>
                  <a:avLst/>
                  <a:gdLst>
                    <a:gd name="T0" fmla="*/ 5 w 9"/>
                    <a:gd name="T1" fmla="*/ 3 h 9"/>
                    <a:gd name="T2" fmla="*/ 0 w 9"/>
                    <a:gd name="T3" fmla="*/ 0 h 9"/>
                    <a:gd name="T4" fmla="*/ 5 w 9"/>
                    <a:gd name="T5" fmla="*/ 9 h 9"/>
                    <a:gd name="T6" fmla="*/ 9 w 9"/>
                    <a:gd name="T7" fmla="*/ 9 h 9"/>
                    <a:gd name="T8" fmla="*/ 5 w 9"/>
                    <a:gd name="T9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9">
                      <a:moveTo>
                        <a:pt x="5" y="3"/>
                      </a:move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9" y="9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05" name="Freeform 106"/>
                <p:cNvSpPr>
                  <a:spLocks/>
                </p:cNvSpPr>
                <p:nvPr/>
              </p:nvSpPr>
              <p:spPr bwMode="auto">
                <a:xfrm>
                  <a:off x="4608232" y="3759336"/>
                  <a:ext cx="8646" cy="7848"/>
                </a:xfrm>
                <a:custGeom>
                  <a:avLst/>
                  <a:gdLst>
                    <a:gd name="T0" fmla="*/ 5 w 9"/>
                    <a:gd name="T1" fmla="*/ 3 h 9"/>
                    <a:gd name="T2" fmla="*/ 0 w 9"/>
                    <a:gd name="T3" fmla="*/ 0 h 9"/>
                    <a:gd name="T4" fmla="*/ 5 w 9"/>
                    <a:gd name="T5" fmla="*/ 9 h 9"/>
                    <a:gd name="T6" fmla="*/ 9 w 9"/>
                    <a:gd name="T7" fmla="*/ 9 h 9"/>
                    <a:gd name="T8" fmla="*/ 5 w 9"/>
                    <a:gd name="T9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9">
                      <a:moveTo>
                        <a:pt x="5" y="3"/>
                      </a:move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9" y="9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06" name="Freeform 107"/>
                <p:cNvSpPr>
                  <a:spLocks/>
                </p:cNvSpPr>
                <p:nvPr/>
              </p:nvSpPr>
              <p:spPr bwMode="auto">
                <a:xfrm>
                  <a:off x="3961687" y="3206462"/>
                  <a:ext cx="747417" cy="514504"/>
                </a:xfrm>
                <a:custGeom>
                  <a:avLst/>
                  <a:gdLst>
                    <a:gd name="T0" fmla="*/ 516 w 778"/>
                    <a:gd name="T1" fmla="*/ 6 h 590"/>
                    <a:gd name="T2" fmla="*/ 516 w 778"/>
                    <a:gd name="T3" fmla="*/ 32 h 590"/>
                    <a:gd name="T4" fmla="*/ 490 w 778"/>
                    <a:gd name="T5" fmla="*/ 32 h 590"/>
                    <a:gd name="T6" fmla="*/ 94 w 778"/>
                    <a:gd name="T7" fmla="*/ 38 h 590"/>
                    <a:gd name="T8" fmla="*/ 16 w 778"/>
                    <a:gd name="T9" fmla="*/ 77 h 590"/>
                    <a:gd name="T10" fmla="*/ 30 w 778"/>
                    <a:gd name="T11" fmla="*/ 103 h 590"/>
                    <a:gd name="T12" fmla="*/ 31 w 778"/>
                    <a:gd name="T13" fmla="*/ 118 h 590"/>
                    <a:gd name="T14" fmla="*/ 47 w 778"/>
                    <a:gd name="T15" fmla="*/ 94 h 590"/>
                    <a:gd name="T16" fmla="*/ 62 w 778"/>
                    <a:gd name="T17" fmla="*/ 92 h 590"/>
                    <a:gd name="T18" fmla="*/ 58 w 778"/>
                    <a:gd name="T19" fmla="*/ 109 h 590"/>
                    <a:gd name="T20" fmla="*/ 116 w 778"/>
                    <a:gd name="T21" fmla="*/ 94 h 590"/>
                    <a:gd name="T22" fmla="*/ 139 w 778"/>
                    <a:gd name="T23" fmla="*/ 98 h 590"/>
                    <a:gd name="T24" fmla="*/ 116 w 778"/>
                    <a:gd name="T25" fmla="*/ 102 h 590"/>
                    <a:gd name="T26" fmla="*/ 180 w 778"/>
                    <a:gd name="T27" fmla="*/ 115 h 590"/>
                    <a:gd name="T28" fmla="*/ 195 w 778"/>
                    <a:gd name="T29" fmla="*/ 100 h 590"/>
                    <a:gd name="T30" fmla="*/ 203 w 778"/>
                    <a:gd name="T31" fmla="*/ 120 h 590"/>
                    <a:gd name="T32" fmla="*/ 188 w 778"/>
                    <a:gd name="T33" fmla="*/ 120 h 590"/>
                    <a:gd name="T34" fmla="*/ 208 w 778"/>
                    <a:gd name="T35" fmla="*/ 137 h 590"/>
                    <a:gd name="T36" fmla="*/ 221 w 778"/>
                    <a:gd name="T37" fmla="*/ 162 h 590"/>
                    <a:gd name="T38" fmla="*/ 225 w 778"/>
                    <a:gd name="T39" fmla="*/ 165 h 590"/>
                    <a:gd name="T40" fmla="*/ 257 w 778"/>
                    <a:gd name="T41" fmla="*/ 154 h 590"/>
                    <a:gd name="T42" fmla="*/ 300 w 778"/>
                    <a:gd name="T43" fmla="*/ 132 h 590"/>
                    <a:gd name="T44" fmla="*/ 312 w 778"/>
                    <a:gd name="T45" fmla="*/ 124 h 590"/>
                    <a:gd name="T46" fmla="*/ 338 w 778"/>
                    <a:gd name="T47" fmla="*/ 105 h 590"/>
                    <a:gd name="T48" fmla="*/ 389 w 778"/>
                    <a:gd name="T49" fmla="*/ 137 h 590"/>
                    <a:gd name="T50" fmla="*/ 432 w 778"/>
                    <a:gd name="T51" fmla="*/ 179 h 590"/>
                    <a:gd name="T52" fmla="*/ 475 w 778"/>
                    <a:gd name="T53" fmla="*/ 199 h 590"/>
                    <a:gd name="T54" fmla="*/ 488 w 778"/>
                    <a:gd name="T55" fmla="*/ 226 h 590"/>
                    <a:gd name="T56" fmla="*/ 486 w 778"/>
                    <a:gd name="T57" fmla="*/ 303 h 590"/>
                    <a:gd name="T58" fmla="*/ 488 w 778"/>
                    <a:gd name="T59" fmla="*/ 331 h 590"/>
                    <a:gd name="T60" fmla="*/ 503 w 778"/>
                    <a:gd name="T61" fmla="*/ 322 h 590"/>
                    <a:gd name="T62" fmla="*/ 511 w 778"/>
                    <a:gd name="T63" fmla="*/ 314 h 590"/>
                    <a:gd name="T64" fmla="*/ 515 w 778"/>
                    <a:gd name="T65" fmla="*/ 348 h 590"/>
                    <a:gd name="T66" fmla="*/ 503 w 778"/>
                    <a:gd name="T67" fmla="*/ 367 h 590"/>
                    <a:gd name="T68" fmla="*/ 539 w 778"/>
                    <a:gd name="T69" fmla="*/ 416 h 590"/>
                    <a:gd name="T70" fmla="*/ 563 w 778"/>
                    <a:gd name="T71" fmla="*/ 423 h 590"/>
                    <a:gd name="T72" fmla="*/ 577 w 778"/>
                    <a:gd name="T73" fmla="*/ 410 h 590"/>
                    <a:gd name="T74" fmla="*/ 577 w 778"/>
                    <a:gd name="T75" fmla="*/ 444 h 590"/>
                    <a:gd name="T76" fmla="*/ 594 w 778"/>
                    <a:gd name="T77" fmla="*/ 440 h 590"/>
                    <a:gd name="T78" fmla="*/ 590 w 778"/>
                    <a:gd name="T79" fmla="*/ 461 h 590"/>
                    <a:gd name="T80" fmla="*/ 627 w 778"/>
                    <a:gd name="T81" fmla="*/ 509 h 590"/>
                    <a:gd name="T82" fmla="*/ 644 w 778"/>
                    <a:gd name="T83" fmla="*/ 515 h 590"/>
                    <a:gd name="T84" fmla="*/ 678 w 778"/>
                    <a:gd name="T85" fmla="*/ 551 h 590"/>
                    <a:gd name="T86" fmla="*/ 706 w 778"/>
                    <a:gd name="T87" fmla="*/ 579 h 590"/>
                    <a:gd name="T88" fmla="*/ 695 w 778"/>
                    <a:gd name="T89" fmla="*/ 590 h 590"/>
                    <a:gd name="T90" fmla="*/ 738 w 778"/>
                    <a:gd name="T91" fmla="*/ 577 h 590"/>
                    <a:gd name="T92" fmla="*/ 763 w 778"/>
                    <a:gd name="T93" fmla="*/ 572 h 590"/>
                    <a:gd name="T94" fmla="*/ 765 w 778"/>
                    <a:gd name="T95" fmla="*/ 534 h 590"/>
                    <a:gd name="T96" fmla="*/ 772 w 778"/>
                    <a:gd name="T97" fmla="*/ 500 h 590"/>
                    <a:gd name="T98" fmla="*/ 774 w 778"/>
                    <a:gd name="T99" fmla="*/ 470 h 590"/>
                    <a:gd name="T100" fmla="*/ 759 w 778"/>
                    <a:gd name="T101" fmla="*/ 384 h 590"/>
                    <a:gd name="T102" fmla="*/ 740 w 778"/>
                    <a:gd name="T103" fmla="*/ 355 h 590"/>
                    <a:gd name="T104" fmla="*/ 673 w 778"/>
                    <a:gd name="T105" fmla="*/ 241 h 590"/>
                    <a:gd name="T106" fmla="*/ 665 w 778"/>
                    <a:gd name="T107" fmla="*/ 205 h 590"/>
                    <a:gd name="T108" fmla="*/ 686 w 778"/>
                    <a:gd name="T109" fmla="*/ 228 h 590"/>
                    <a:gd name="T110" fmla="*/ 695 w 778"/>
                    <a:gd name="T111" fmla="*/ 271 h 590"/>
                    <a:gd name="T112" fmla="*/ 688 w 778"/>
                    <a:gd name="T113" fmla="*/ 224 h 590"/>
                    <a:gd name="T114" fmla="*/ 599 w 778"/>
                    <a:gd name="T115" fmla="*/ 98 h 590"/>
                    <a:gd name="T116" fmla="*/ 573 w 778"/>
                    <a:gd name="T117" fmla="*/ 32 h 590"/>
                    <a:gd name="T118" fmla="*/ 560 w 778"/>
                    <a:gd name="T119" fmla="*/ 6 h 5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778" h="590">
                      <a:moveTo>
                        <a:pt x="554" y="8"/>
                      </a:moveTo>
                      <a:lnTo>
                        <a:pt x="547" y="6"/>
                      </a:lnTo>
                      <a:lnTo>
                        <a:pt x="530" y="2"/>
                      </a:lnTo>
                      <a:lnTo>
                        <a:pt x="522" y="0"/>
                      </a:lnTo>
                      <a:lnTo>
                        <a:pt x="516" y="6"/>
                      </a:lnTo>
                      <a:lnTo>
                        <a:pt x="513" y="6"/>
                      </a:lnTo>
                      <a:lnTo>
                        <a:pt x="511" y="13"/>
                      </a:lnTo>
                      <a:lnTo>
                        <a:pt x="513" y="19"/>
                      </a:lnTo>
                      <a:lnTo>
                        <a:pt x="516" y="26"/>
                      </a:lnTo>
                      <a:lnTo>
                        <a:pt x="516" y="32"/>
                      </a:lnTo>
                      <a:lnTo>
                        <a:pt x="516" y="47"/>
                      </a:lnTo>
                      <a:lnTo>
                        <a:pt x="511" y="51"/>
                      </a:lnTo>
                      <a:lnTo>
                        <a:pt x="503" y="51"/>
                      </a:lnTo>
                      <a:lnTo>
                        <a:pt x="498" y="38"/>
                      </a:lnTo>
                      <a:lnTo>
                        <a:pt x="490" y="32"/>
                      </a:lnTo>
                      <a:lnTo>
                        <a:pt x="255" y="49"/>
                      </a:lnTo>
                      <a:lnTo>
                        <a:pt x="250" y="43"/>
                      </a:lnTo>
                      <a:lnTo>
                        <a:pt x="248" y="36"/>
                      </a:lnTo>
                      <a:lnTo>
                        <a:pt x="238" y="21"/>
                      </a:lnTo>
                      <a:lnTo>
                        <a:pt x="94" y="38"/>
                      </a:lnTo>
                      <a:lnTo>
                        <a:pt x="9" y="47"/>
                      </a:lnTo>
                      <a:lnTo>
                        <a:pt x="1" y="53"/>
                      </a:lnTo>
                      <a:lnTo>
                        <a:pt x="0" y="60"/>
                      </a:lnTo>
                      <a:lnTo>
                        <a:pt x="11" y="75"/>
                      </a:lnTo>
                      <a:lnTo>
                        <a:pt x="16" y="77"/>
                      </a:lnTo>
                      <a:lnTo>
                        <a:pt x="24" y="85"/>
                      </a:lnTo>
                      <a:lnTo>
                        <a:pt x="20" y="94"/>
                      </a:lnTo>
                      <a:lnTo>
                        <a:pt x="22" y="98"/>
                      </a:lnTo>
                      <a:lnTo>
                        <a:pt x="24" y="102"/>
                      </a:lnTo>
                      <a:lnTo>
                        <a:pt x="30" y="103"/>
                      </a:lnTo>
                      <a:lnTo>
                        <a:pt x="30" y="107"/>
                      </a:lnTo>
                      <a:lnTo>
                        <a:pt x="24" y="113"/>
                      </a:lnTo>
                      <a:lnTo>
                        <a:pt x="20" y="120"/>
                      </a:lnTo>
                      <a:lnTo>
                        <a:pt x="24" y="120"/>
                      </a:lnTo>
                      <a:lnTo>
                        <a:pt x="31" y="118"/>
                      </a:lnTo>
                      <a:lnTo>
                        <a:pt x="39" y="115"/>
                      </a:lnTo>
                      <a:lnTo>
                        <a:pt x="45" y="105"/>
                      </a:lnTo>
                      <a:lnTo>
                        <a:pt x="48" y="98"/>
                      </a:lnTo>
                      <a:lnTo>
                        <a:pt x="47" y="96"/>
                      </a:lnTo>
                      <a:lnTo>
                        <a:pt x="47" y="94"/>
                      </a:lnTo>
                      <a:lnTo>
                        <a:pt x="50" y="90"/>
                      </a:lnTo>
                      <a:lnTo>
                        <a:pt x="52" y="100"/>
                      </a:lnTo>
                      <a:lnTo>
                        <a:pt x="58" y="94"/>
                      </a:lnTo>
                      <a:lnTo>
                        <a:pt x="60" y="85"/>
                      </a:lnTo>
                      <a:lnTo>
                        <a:pt x="62" y="92"/>
                      </a:lnTo>
                      <a:lnTo>
                        <a:pt x="69" y="98"/>
                      </a:lnTo>
                      <a:lnTo>
                        <a:pt x="63" y="105"/>
                      </a:lnTo>
                      <a:lnTo>
                        <a:pt x="52" y="107"/>
                      </a:lnTo>
                      <a:lnTo>
                        <a:pt x="50" y="109"/>
                      </a:lnTo>
                      <a:lnTo>
                        <a:pt x="58" y="109"/>
                      </a:lnTo>
                      <a:lnTo>
                        <a:pt x="78" y="103"/>
                      </a:lnTo>
                      <a:lnTo>
                        <a:pt x="97" y="102"/>
                      </a:lnTo>
                      <a:lnTo>
                        <a:pt x="99" y="100"/>
                      </a:lnTo>
                      <a:lnTo>
                        <a:pt x="114" y="88"/>
                      </a:lnTo>
                      <a:lnTo>
                        <a:pt x="116" y="94"/>
                      </a:lnTo>
                      <a:lnTo>
                        <a:pt x="122" y="90"/>
                      </a:lnTo>
                      <a:lnTo>
                        <a:pt x="129" y="88"/>
                      </a:lnTo>
                      <a:lnTo>
                        <a:pt x="142" y="94"/>
                      </a:lnTo>
                      <a:lnTo>
                        <a:pt x="144" y="100"/>
                      </a:lnTo>
                      <a:lnTo>
                        <a:pt x="139" y="98"/>
                      </a:lnTo>
                      <a:lnTo>
                        <a:pt x="131" y="96"/>
                      </a:lnTo>
                      <a:lnTo>
                        <a:pt x="125" y="96"/>
                      </a:lnTo>
                      <a:lnTo>
                        <a:pt x="124" y="100"/>
                      </a:lnTo>
                      <a:lnTo>
                        <a:pt x="110" y="100"/>
                      </a:lnTo>
                      <a:lnTo>
                        <a:pt x="116" y="102"/>
                      </a:lnTo>
                      <a:lnTo>
                        <a:pt x="124" y="102"/>
                      </a:lnTo>
                      <a:lnTo>
                        <a:pt x="152" y="107"/>
                      </a:lnTo>
                      <a:lnTo>
                        <a:pt x="169" y="113"/>
                      </a:lnTo>
                      <a:lnTo>
                        <a:pt x="182" y="122"/>
                      </a:lnTo>
                      <a:lnTo>
                        <a:pt x="180" y="115"/>
                      </a:lnTo>
                      <a:lnTo>
                        <a:pt x="174" y="111"/>
                      </a:lnTo>
                      <a:lnTo>
                        <a:pt x="171" y="105"/>
                      </a:lnTo>
                      <a:lnTo>
                        <a:pt x="178" y="105"/>
                      </a:lnTo>
                      <a:lnTo>
                        <a:pt x="184" y="107"/>
                      </a:lnTo>
                      <a:lnTo>
                        <a:pt x="195" y="100"/>
                      </a:lnTo>
                      <a:lnTo>
                        <a:pt x="193" y="107"/>
                      </a:lnTo>
                      <a:lnTo>
                        <a:pt x="188" y="109"/>
                      </a:lnTo>
                      <a:lnTo>
                        <a:pt x="186" y="115"/>
                      </a:lnTo>
                      <a:lnTo>
                        <a:pt x="195" y="120"/>
                      </a:lnTo>
                      <a:lnTo>
                        <a:pt x="203" y="120"/>
                      </a:lnTo>
                      <a:lnTo>
                        <a:pt x="206" y="128"/>
                      </a:lnTo>
                      <a:lnTo>
                        <a:pt x="214" y="126"/>
                      </a:lnTo>
                      <a:lnTo>
                        <a:pt x="210" y="132"/>
                      </a:lnTo>
                      <a:lnTo>
                        <a:pt x="203" y="126"/>
                      </a:lnTo>
                      <a:lnTo>
                        <a:pt x="188" y="120"/>
                      </a:lnTo>
                      <a:lnTo>
                        <a:pt x="195" y="128"/>
                      </a:lnTo>
                      <a:lnTo>
                        <a:pt x="201" y="132"/>
                      </a:lnTo>
                      <a:lnTo>
                        <a:pt x="204" y="134"/>
                      </a:lnTo>
                      <a:lnTo>
                        <a:pt x="201" y="134"/>
                      </a:lnTo>
                      <a:lnTo>
                        <a:pt x="208" y="137"/>
                      </a:lnTo>
                      <a:lnTo>
                        <a:pt x="216" y="139"/>
                      </a:lnTo>
                      <a:lnTo>
                        <a:pt x="221" y="147"/>
                      </a:lnTo>
                      <a:lnTo>
                        <a:pt x="225" y="154"/>
                      </a:lnTo>
                      <a:lnTo>
                        <a:pt x="227" y="160"/>
                      </a:lnTo>
                      <a:lnTo>
                        <a:pt x="221" y="162"/>
                      </a:lnTo>
                      <a:lnTo>
                        <a:pt x="218" y="154"/>
                      </a:lnTo>
                      <a:lnTo>
                        <a:pt x="218" y="149"/>
                      </a:lnTo>
                      <a:lnTo>
                        <a:pt x="216" y="156"/>
                      </a:lnTo>
                      <a:lnTo>
                        <a:pt x="219" y="162"/>
                      </a:lnTo>
                      <a:lnTo>
                        <a:pt x="225" y="165"/>
                      </a:lnTo>
                      <a:lnTo>
                        <a:pt x="233" y="164"/>
                      </a:lnTo>
                      <a:lnTo>
                        <a:pt x="236" y="162"/>
                      </a:lnTo>
                      <a:lnTo>
                        <a:pt x="250" y="158"/>
                      </a:lnTo>
                      <a:lnTo>
                        <a:pt x="257" y="158"/>
                      </a:lnTo>
                      <a:lnTo>
                        <a:pt x="257" y="154"/>
                      </a:lnTo>
                      <a:lnTo>
                        <a:pt x="265" y="149"/>
                      </a:lnTo>
                      <a:lnTo>
                        <a:pt x="266" y="152"/>
                      </a:lnTo>
                      <a:lnTo>
                        <a:pt x="272" y="150"/>
                      </a:lnTo>
                      <a:lnTo>
                        <a:pt x="293" y="134"/>
                      </a:lnTo>
                      <a:lnTo>
                        <a:pt x="300" y="132"/>
                      </a:lnTo>
                      <a:lnTo>
                        <a:pt x="306" y="130"/>
                      </a:lnTo>
                      <a:lnTo>
                        <a:pt x="313" y="132"/>
                      </a:lnTo>
                      <a:lnTo>
                        <a:pt x="310" y="124"/>
                      </a:lnTo>
                      <a:lnTo>
                        <a:pt x="302" y="120"/>
                      </a:lnTo>
                      <a:lnTo>
                        <a:pt x="312" y="124"/>
                      </a:lnTo>
                      <a:lnTo>
                        <a:pt x="308" y="120"/>
                      </a:lnTo>
                      <a:lnTo>
                        <a:pt x="312" y="113"/>
                      </a:lnTo>
                      <a:lnTo>
                        <a:pt x="317" y="109"/>
                      </a:lnTo>
                      <a:lnTo>
                        <a:pt x="330" y="107"/>
                      </a:lnTo>
                      <a:lnTo>
                        <a:pt x="338" y="105"/>
                      </a:lnTo>
                      <a:lnTo>
                        <a:pt x="342" y="105"/>
                      </a:lnTo>
                      <a:lnTo>
                        <a:pt x="359" y="113"/>
                      </a:lnTo>
                      <a:lnTo>
                        <a:pt x="364" y="115"/>
                      </a:lnTo>
                      <a:lnTo>
                        <a:pt x="377" y="122"/>
                      </a:lnTo>
                      <a:lnTo>
                        <a:pt x="389" y="137"/>
                      </a:lnTo>
                      <a:lnTo>
                        <a:pt x="404" y="143"/>
                      </a:lnTo>
                      <a:lnTo>
                        <a:pt x="406" y="150"/>
                      </a:lnTo>
                      <a:lnTo>
                        <a:pt x="407" y="158"/>
                      </a:lnTo>
                      <a:lnTo>
                        <a:pt x="426" y="171"/>
                      </a:lnTo>
                      <a:lnTo>
                        <a:pt x="432" y="179"/>
                      </a:lnTo>
                      <a:lnTo>
                        <a:pt x="439" y="181"/>
                      </a:lnTo>
                      <a:lnTo>
                        <a:pt x="443" y="188"/>
                      </a:lnTo>
                      <a:lnTo>
                        <a:pt x="451" y="190"/>
                      </a:lnTo>
                      <a:lnTo>
                        <a:pt x="464" y="188"/>
                      </a:lnTo>
                      <a:lnTo>
                        <a:pt x="475" y="199"/>
                      </a:lnTo>
                      <a:lnTo>
                        <a:pt x="475" y="205"/>
                      </a:lnTo>
                      <a:lnTo>
                        <a:pt x="479" y="212"/>
                      </a:lnTo>
                      <a:lnTo>
                        <a:pt x="486" y="214"/>
                      </a:lnTo>
                      <a:lnTo>
                        <a:pt x="488" y="222"/>
                      </a:lnTo>
                      <a:lnTo>
                        <a:pt x="488" y="226"/>
                      </a:lnTo>
                      <a:lnTo>
                        <a:pt x="490" y="246"/>
                      </a:lnTo>
                      <a:lnTo>
                        <a:pt x="492" y="252"/>
                      </a:lnTo>
                      <a:lnTo>
                        <a:pt x="492" y="261"/>
                      </a:lnTo>
                      <a:lnTo>
                        <a:pt x="485" y="295"/>
                      </a:lnTo>
                      <a:lnTo>
                        <a:pt x="486" y="303"/>
                      </a:lnTo>
                      <a:lnTo>
                        <a:pt x="486" y="316"/>
                      </a:lnTo>
                      <a:lnTo>
                        <a:pt x="483" y="327"/>
                      </a:lnTo>
                      <a:lnTo>
                        <a:pt x="488" y="335"/>
                      </a:lnTo>
                      <a:lnTo>
                        <a:pt x="494" y="340"/>
                      </a:lnTo>
                      <a:lnTo>
                        <a:pt x="488" y="331"/>
                      </a:lnTo>
                      <a:lnTo>
                        <a:pt x="501" y="340"/>
                      </a:lnTo>
                      <a:lnTo>
                        <a:pt x="501" y="342"/>
                      </a:lnTo>
                      <a:lnTo>
                        <a:pt x="505" y="337"/>
                      </a:lnTo>
                      <a:lnTo>
                        <a:pt x="509" y="322"/>
                      </a:lnTo>
                      <a:lnTo>
                        <a:pt x="503" y="322"/>
                      </a:lnTo>
                      <a:lnTo>
                        <a:pt x="501" y="320"/>
                      </a:lnTo>
                      <a:lnTo>
                        <a:pt x="501" y="314"/>
                      </a:lnTo>
                      <a:lnTo>
                        <a:pt x="496" y="308"/>
                      </a:lnTo>
                      <a:lnTo>
                        <a:pt x="496" y="306"/>
                      </a:lnTo>
                      <a:lnTo>
                        <a:pt x="511" y="314"/>
                      </a:lnTo>
                      <a:lnTo>
                        <a:pt x="513" y="322"/>
                      </a:lnTo>
                      <a:lnTo>
                        <a:pt x="520" y="314"/>
                      </a:lnTo>
                      <a:lnTo>
                        <a:pt x="526" y="322"/>
                      </a:lnTo>
                      <a:lnTo>
                        <a:pt x="526" y="327"/>
                      </a:lnTo>
                      <a:lnTo>
                        <a:pt x="515" y="348"/>
                      </a:lnTo>
                      <a:lnTo>
                        <a:pt x="513" y="359"/>
                      </a:lnTo>
                      <a:lnTo>
                        <a:pt x="505" y="361"/>
                      </a:lnTo>
                      <a:lnTo>
                        <a:pt x="505" y="367"/>
                      </a:lnTo>
                      <a:lnTo>
                        <a:pt x="500" y="361"/>
                      </a:lnTo>
                      <a:lnTo>
                        <a:pt x="503" y="367"/>
                      </a:lnTo>
                      <a:lnTo>
                        <a:pt x="516" y="374"/>
                      </a:lnTo>
                      <a:lnTo>
                        <a:pt x="522" y="382"/>
                      </a:lnTo>
                      <a:lnTo>
                        <a:pt x="520" y="384"/>
                      </a:lnTo>
                      <a:lnTo>
                        <a:pt x="535" y="408"/>
                      </a:lnTo>
                      <a:lnTo>
                        <a:pt x="539" y="416"/>
                      </a:lnTo>
                      <a:lnTo>
                        <a:pt x="550" y="427"/>
                      </a:lnTo>
                      <a:lnTo>
                        <a:pt x="558" y="429"/>
                      </a:lnTo>
                      <a:lnTo>
                        <a:pt x="563" y="429"/>
                      </a:lnTo>
                      <a:lnTo>
                        <a:pt x="567" y="429"/>
                      </a:lnTo>
                      <a:lnTo>
                        <a:pt x="563" y="423"/>
                      </a:lnTo>
                      <a:lnTo>
                        <a:pt x="560" y="416"/>
                      </a:lnTo>
                      <a:lnTo>
                        <a:pt x="554" y="412"/>
                      </a:lnTo>
                      <a:lnTo>
                        <a:pt x="562" y="412"/>
                      </a:lnTo>
                      <a:lnTo>
                        <a:pt x="563" y="417"/>
                      </a:lnTo>
                      <a:lnTo>
                        <a:pt x="577" y="410"/>
                      </a:lnTo>
                      <a:lnTo>
                        <a:pt x="579" y="412"/>
                      </a:lnTo>
                      <a:lnTo>
                        <a:pt x="571" y="416"/>
                      </a:lnTo>
                      <a:lnTo>
                        <a:pt x="575" y="423"/>
                      </a:lnTo>
                      <a:lnTo>
                        <a:pt x="575" y="436"/>
                      </a:lnTo>
                      <a:lnTo>
                        <a:pt x="577" y="444"/>
                      </a:lnTo>
                      <a:lnTo>
                        <a:pt x="580" y="451"/>
                      </a:lnTo>
                      <a:lnTo>
                        <a:pt x="579" y="455"/>
                      </a:lnTo>
                      <a:lnTo>
                        <a:pt x="586" y="455"/>
                      </a:lnTo>
                      <a:lnTo>
                        <a:pt x="592" y="447"/>
                      </a:lnTo>
                      <a:lnTo>
                        <a:pt x="594" y="440"/>
                      </a:lnTo>
                      <a:lnTo>
                        <a:pt x="603" y="432"/>
                      </a:lnTo>
                      <a:lnTo>
                        <a:pt x="595" y="444"/>
                      </a:lnTo>
                      <a:lnTo>
                        <a:pt x="594" y="451"/>
                      </a:lnTo>
                      <a:lnTo>
                        <a:pt x="590" y="457"/>
                      </a:lnTo>
                      <a:lnTo>
                        <a:pt x="590" y="461"/>
                      </a:lnTo>
                      <a:lnTo>
                        <a:pt x="595" y="463"/>
                      </a:lnTo>
                      <a:lnTo>
                        <a:pt x="603" y="468"/>
                      </a:lnTo>
                      <a:lnTo>
                        <a:pt x="610" y="494"/>
                      </a:lnTo>
                      <a:lnTo>
                        <a:pt x="622" y="509"/>
                      </a:lnTo>
                      <a:lnTo>
                        <a:pt x="627" y="509"/>
                      </a:lnTo>
                      <a:lnTo>
                        <a:pt x="620" y="511"/>
                      </a:lnTo>
                      <a:lnTo>
                        <a:pt x="627" y="515"/>
                      </a:lnTo>
                      <a:lnTo>
                        <a:pt x="635" y="513"/>
                      </a:lnTo>
                      <a:lnTo>
                        <a:pt x="641" y="513"/>
                      </a:lnTo>
                      <a:lnTo>
                        <a:pt x="644" y="515"/>
                      </a:lnTo>
                      <a:lnTo>
                        <a:pt x="659" y="521"/>
                      </a:lnTo>
                      <a:lnTo>
                        <a:pt x="661" y="526"/>
                      </a:lnTo>
                      <a:lnTo>
                        <a:pt x="667" y="532"/>
                      </a:lnTo>
                      <a:lnTo>
                        <a:pt x="676" y="543"/>
                      </a:lnTo>
                      <a:lnTo>
                        <a:pt x="678" y="551"/>
                      </a:lnTo>
                      <a:lnTo>
                        <a:pt x="691" y="564"/>
                      </a:lnTo>
                      <a:lnTo>
                        <a:pt x="697" y="566"/>
                      </a:lnTo>
                      <a:lnTo>
                        <a:pt x="704" y="566"/>
                      </a:lnTo>
                      <a:lnTo>
                        <a:pt x="710" y="572"/>
                      </a:lnTo>
                      <a:lnTo>
                        <a:pt x="706" y="579"/>
                      </a:lnTo>
                      <a:lnTo>
                        <a:pt x="699" y="573"/>
                      </a:lnTo>
                      <a:lnTo>
                        <a:pt x="691" y="570"/>
                      </a:lnTo>
                      <a:lnTo>
                        <a:pt x="686" y="575"/>
                      </a:lnTo>
                      <a:lnTo>
                        <a:pt x="689" y="583"/>
                      </a:lnTo>
                      <a:lnTo>
                        <a:pt x="695" y="590"/>
                      </a:lnTo>
                      <a:lnTo>
                        <a:pt x="710" y="585"/>
                      </a:lnTo>
                      <a:lnTo>
                        <a:pt x="718" y="579"/>
                      </a:lnTo>
                      <a:lnTo>
                        <a:pt x="725" y="581"/>
                      </a:lnTo>
                      <a:lnTo>
                        <a:pt x="733" y="581"/>
                      </a:lnTo>
                      <a:lnTo>
                        <a:pt x="738" y="577"/>
                      </a:lnTo>
                      <a:lnTo>
                        <a:pt x="744" y="572"/>
                      </a:lnTo>
                      <a:lnTo>
                        <a:pt x="751" y="568"/>
                      </a:lnTo>
                      <a:lnTo>
                        <a:pt x="757" y="572"/>
                      </a:lnTo>
                      <a:lnTo>
                        <a:pt x="753" y="568"/>
                      </a:lnTo>
                      <a:lnTo>
                        <a:pt x="763" y="572"/>
                      </a:lnTo>
                      <a:lnTo>
                        <a:pt x="759" y="564"/>
                      </a:lnTo>
                      <a:lnTo>
                        <a:pt x="763" y="556"/>
                      </a:lnTo>
                      <a:lnTo>
                        <a:pt x="766" y="551"/>
                      </a:lnTo>
                      <a:lnTo>
                        <a:pt x="763" y="538"/>
                      </a:lnTo>
                      <a:lnTo>
                        <a:pt x="765" y="534"/>
                      </a:lnTo>
                      <a:lnTo>
                        <a:pt x="763" y="526"/>
                      </a:lnTo>
                      <a:lnTo>
                        <a:pt x="766" y="519"/>
                      </a:lnTo>
                      <a:lnTo>
                        <a:pt x="766" y="513"/>
                      </a:lnTo>
                      <a:lnTo>
                        <a:pt x="772" y="506"/>
                      </a:lnTo>
                      <a:lnTo>
                        <a:pt x="772" y="500"/>
                      </a:lnTo>
                      <a:lnTo>
                        <a:pt x="774" y="493"/>
                      </a:lnTo>
                      <a:lnTo>
                        <a:pt x="776" y="500"/>
                      </a:lnTo>
                      <a:lnTo>
                        <a:pt x="778" y="493"/>
                      </a:lnTo>
                      <a:lnTo>
                        <a:pt x="776" y="485"/>
                      </a:lnTo>
                      <a:lnTo>
                        <a:pt x="774" y="470"/>
                      </a:lnTo>
                      <a:lnTo>
                        <a:pt x="774" y="451"/>
                      </a:lnTo>
                      <a:lnTo>
                        <a:pt x="772" y="444"/>
                      </a:lnTo>
                      <a:lnTo>
                        <a:pt x="770" y="412"/>
                      </a:lnTo>
                      <a:lnTo>
                        <a:pt x="763" y="385"/>
                      </a:lnTo>
                      <a:lnTo>
                        <a:pt x="759" y="384"/>
                      </a:lnTo>
                      <a:lnTo>
                        <a:pt x="759" y="374"/>
                      </a:lnTo>
                      <a:lnTo>
                        <a:pt x="748" y="361"/>
                      </a:lnTo>
                      <a:lnTo>
                        <a:pt x="740" y="357"/>
                      </a:lnTo>
                      <a:lnTo>
                        <a:pt x="738" y="359"/>
                      </a:lnTo>
                      <a:lnTo>
                        <a:pt x="740" y="355"/>
                      </a:lnTo>
                      <a:lnTo>
                        <a:pt x="740" y="350"/>
                      </a:lnTo>
                      <a:lnTo>
                        <a:pt x="731" y="337"/>
                      </a:lnTo>
                      <a:lnTo>
                        <a:pt x="719" y="312"/>
                      </a:lnTo>
                      <a:lnTo>
                        <a:pt x="693" y="275"/>
                      </a:lnTo>
                      <a:lnTo>
                        <a:pt x="673" y="241"/>
                      </a:lnTo>
                      <a:lnTo>
                        <a:pt x="669" y="235"/>
                      </a:lnTo>
                      <a:lnTo>
                        <a:pt x="661" y="214"/>
                      </a:lnTo>
                      <a:lnTo>
                        <a:pt x="656" y="201"/>
                      </a:lnTo>
                      <a:lnTo>
                        <a:pt x="659" y="201"/>
                      </a:lnTo>
                      <a:lnTo>
                        <a:pt x="665" y="205"/>
                      </a:lnTo>
                      <a:lnTo>
                        <a:pt x="663" y="211"/>
                      </a:lnTo>
                      <a:lnTo>
                        <a:pt x="671" y="218"/>
                      </a:lnTo>
                      <a:lnTo>
                        <a:pt x="678" y="214"/>
                      </a:lnTo>
                      <a:lnTo>
                        <a:pt x="684" y="220"/>
                      </a:lnTo>
                      <a:lnTo>
                        <a:pt x="686" y="228"/>
                      </a:lnTo>
                      <a:lnTo>
                        <a:pt x="684" y="241"/>
                      </a:lnTo>
                      <a:lnTo>
                        <a:pt x="688" y="261"/>
                      </a:lnTo>
                      <a:lnTo>
                        <a:pt x="703" y="284"/>
                      </a:lnTo>
                      <a:lnTo>
                        <a:pt x="710" y="291"/>
                      </a:lnTo>
                      <a:lnTo>
                        <a:pt x="695" y="271"/>
                      </a:lnTo>
                      <a:lnTo>
                        <a:pt x="691" y="263"/>
                      </a:lnTo>
                      <a:lnTo>
                        <a:pt x="688" y="250"/>
                      </a:lnTo>
                      <a:lnTo>
                        <a:pt x="686" y="237"/>
                      </a:lnTo>
                      <a:lnTo>
                        <a:pt x="691" y="231"/>
                      </a:lnTo>
                      <a:lnTo>
                        <a:pt x="688" y="224"/>
                      </a:lnTo>
                      <a:lnTo>
                        <a:pt x="684" y="216"/>
                      </a:lnTo>
                      <a:lnTo>
                        <a:pt x="671" y="203"/>
                      </a:lnTo>
                      <a:lnTo>
                        <a:pt x="631" y="154"/>
                      </a:lnTo>
                      <a:lnTo>
                        <a:pt x="609" y="118"/>
                      </a:lnTo>
                      <a:lnTo>
                        <a:pt x="599" y="98"/>
                      </a:lnTo>
                      <a:lnTo>
                        <a:pt x="588" y="71"/>
                      </a:lnTo>
                      <a:lnTo>
                        <a:pt x="586" y="64"/>
                      </a:lnTo>
                      <a:lnTo>
                        <a:pt x="579" y="51"/>
                      </a:lnTo>
                      <a:lnTo>
                        <a:pt x="577" y="38"/>
                      </a:lnTo>
                      <a:lnTo>
                        <a:pt x="573" y="32"/>
                      </a:lnTo>
                      <a:lnTo>
                        <a:pt x="567" y="24"/>
                      </a:lnTo>
                      <a:lnTo>
                        <a:pt x="563" y="17"/>
                      </a:lnTo>
                      <a:lnTo>
                        <a:pt x="567" y="23"/>
                      </a:lnTo>
                      <a:lnTo>
                        <a:pt x="569" y="8"/>
                      </a:lnTo>
                      <a:lnTo>
                        <a:pt x="560" y="6"/>
                      </a:lnTo>
                      <a:lnTo>
                        <a:pt x="558" y="6"/>
                      </a:lnTo>
                      <a:lnTo>
                        <a:pt x="554" y="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07" name="Freeform 108"/>
                <p:cNvSpPr>
                  <a:spLocks/>
                </p:cNvSpPr>
                <p:nvPr/>
              </p:nvSpPr>
              <p:spPr bwMode="auto">
                <a:xfrm>
                  <a:off x="4643777" y="3748872"/>
                  <a:ext cx="8646" cy="6976"/>
                </a:xfrm>
                <a:custGeom>
                  <a:avLst/>
                  <a:gdLst>
                    <a:gd name="T0" fmla="*/ 9 w 9"/>
                    <a:gd name="T1" fmla="*/ 0 h 8"/>
                    <a:gd name="T2" fmla="*/ 8 w 9"/>
                    <a:gd name="T3" fmla="*/ 2 h 8"/>
                    <a:gd name="T4" fmla="*/ 0 w 9"/>
                    <a:gd name="T5" fmla="*/ 8 h 8"/>
                    <a:gd name="T6" fmla="*/ 8 w 9"/>
                    <a:gd name="T7" fmla="*/ 2 h 8"/>
                    <a:gd name="T8" fmla="*/ 9 w 9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8">
                      <a:moveTo>
                        <a:pt x="9" y="0"/>
                      </a:moveTo>
                      <a:lnTo>
                        <a:pt x="8" y="2"/>
                      </a:lnTo>
                      <a:lnTo>
                        <a:pt x="0" y="8"/>
                      </a:lnTo>
                      <a:lnTo>
                        <a:pt x="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08" name="Freeform 109"/>
                <p:cNvSpPr>
                  <a:spLocks/>
                </p:cNvSpPr>
                <p:nvPr/>
              </p:nvSpPr>
              <p:spPr bwMode="auto">
                <a:xfrm>
                  <a:off x="4643777" y="3748872"/>
                  <a:ext cx="8646" cy="6976"/>
                </a:xfrm>
                <a:custGeom>
                  <a:avLst/>
                  <a:gdLst>
                    <a:gd name="T0" fmla="*/ 9 w 9"/>
                    <a:gd name="T1" fmla="*/ 0 h 8"/>
                    <a:gd name="T2" fmla="*/ 8 w 9"/>
                    <a:gd name="T3" fmla="*/ 2 h 8"/>
                    <a:gd name="T4" fmla="*/ 0 w 9"/>
                    <a:gd name="T5" fmla="*/ 8 h 8"/>
                    <a:gd name="T6" fmla="*/ 8 w 9"/>
                    <a:gd name="T7" fmla="*/ 2 h 8"/>
                    <a:gd name="T8" fmla="*/ 9 w 9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8">
                      <a:moveTo>
                        <a:pt x="9" y="0"/>
                      </a:moveTo>
                      <a:lnTo>
                        <a:pt x="8" y="2"/>
                      </a:lnTo>
                      <a:lnTo>
                        <a:pt x="0" y="8"/>
                      </a:lnTo>
                      <a:lnTo>
                        <a:pt x="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09" name="Freeform 110"/>
                <p:cNvSpPr>
                  <a:spLocks/>
                </p:cNvSpPr>
                <p:nvPr/>
              </p:nvSpPr>
              <p:spPr bwMode="auto">
                <a:xfrm>
                  <a:off x="4506399" y="3606729"/>
                  <a:ext cx="14410" cy="7848"/>
                </a:xfrm>
                <a:custGeom>
                  <a:avLst/>
                  <a:gdLst>
                    <a:gd name="T0" fmla="*/ 15 w 15"/>
                    <a:gd name="T1" fmla="*/ 5 h 9"/>
                    <a:gd name="T2" fmla="*/ 8 w 15"/>
                    <a:gd name="T3" fmla="*/ 7 h 9"/>
                    <a:gd name="T4" fmla="*/ 0 w 15"/>
                    <a:gd name="T5" fmla="*/ 0 h 9"/>
                    <a:gd name="T6" fmla="*/ 0 w 15"/>
                    <a:gd name="T7" fmla="*/ 0 h 9"/>
                    <a:gd name="T8" fmla="*/ 4 w 15"/>
                    <a:gd name="T9" fmla="*/ 7 h 9"/>
                    <a:gd name="T10" fmla="*/ 8 w 15"/>
                    <a:gd name="T11" fmla="*/ 9 h 9"/>
                    <a:gd name="T12" fmla="*/ 15 w 15"/>
                    <a:gd name="T13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9">
                      <a:moveTo>
                        <a:pt x="15" y="5"/>
                      </a:moveTo>
                      <a:lnTo>
                        <a:pt x="8" y="7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4" y="7"/>
                      </a:lnTo>
                      <a:lnTo>
                        <a:pt x="8" y="9"/>
                      </a:lnTo>
                      <a:lnTo>
                        <a:pt x="15" y="5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10" name="Freeform 111"/>
                <p:cNvSpPr>
                  <a:spLocks/>
                </p:cNvSpPr>
                <p:nvPr/>
              </p:nvSpPr>
              <p:spPr bwMode="auto">
                <a:xfrm>
                  <a:off x="4506399" y="3606729"/>
                  <a:ext cx="14410" cy="7848"/>
                </a:xfrm>
                <a:custGeom>
                  <a:avLst/>
                  <a:gdLst>
                    <a:gd name="T0" fmla="*/ 15 w 15"/>
                    <a:gd name="T1" fmla="*/ 5 h 9"/>
                    <a:gd name="T2" fmla="*/ 8 w 15"/>
                    <a:gd name="T3" fmla="*/ 7 h 9"/>
                    <a:gd name="T4" fmla="*/ 0 w 15"/>
                    <a:gd name="T5" fmla="*/ 0 h 9"/>
                    <a:gd name="T6" fmla="*/ 0 w 15"/>
                    <a:gd name="T7" fmla="*/ 0 h 9"/>
                    <a:gd name="T8" fmla="*/ 4 w 15"/>
                    <a:gd name="T9" fmla="*/ 7 h 9"/>
                    <a:gd name="T10" fmla="*/ 8 w 15"/>
                    <a:gd name="T11" fmla="*/ 9 h 9"/>
                    <a:gd name="T12" fmla="*/ 15 w 15"/>
                    <a:gd name="T13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9">
                      <a:moveTo>
                        <a:pt x="15" y="5"/>
                      </a:moveTo>
                      <a:lnTo>
                        <a:pt x="8" y="7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4" y="7"/>
                      </a:lnTo>
                      <a:lnTo>
                        <a:pt x="8" y="9"/>
                      </a:lnTo>
                      <a:lnTo>
                        <a:pt x="15" y="5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11" name="Freeform 112"/>
                <p:cNvSpPr>
                  <a:spLocks/>
                </p:cNvSpPr>
                <p:nvPr/>
              </p:nvSpPr>
              <p:spPr bwMode="auto">
                <a:xfrm>
                  <a:off x="4680283" y="3688701"/>
                  <a:ext cx="24978" cy="40986"/>
                </a:xfrm>
                <a:custGeom>
                  <a:avLst/>
                  <a:gdLst>
                    <a:gd name="T0" fmla="*/ 26 w 26"/>
                    <a:gd name="T1" fmla="*/ 0 h 47"/>
                    <a:gd name="T2" fmla="*/ 18 w 26"/>
                    <a:gd name="T3" fmla="*/ 5 h 47"/>
                    <a:gd name="T4" fmla="*/ 18 w 26"/>
                    <a:gd name="T5" fmla="*/ 13 h 47"/>
                    <a:gd name="T6" fmla="*/ 13 w 26"/>
                    <a:gd name="T7" fmla="*/ 26 h 47"/>
                    <a:gd name="T8" fmla="*/ 3 w 26"/>
                    <a:gd name="T9" fmla="*/ 39 h 47"/>
                    <a:gd name="T10" fmla="*/ 3 w 26"/>
                    <a:gd name="T11" fmla="*/ 41 h 47"/>
                    <a:gd name="T12" fmla="*/ 0 w 26"/>
                    <a:gd name="T13" fmla="*/ 47 h 47"/>
                    <a:gd name="T14" fmla="*/ 15 w 26"/>
                    <a:gd name="T15" fmla="*/ 26 h 47"/>
                    <a:gd name="T16" fmla="*/ 26 w 26"/>
                    <a:gd name="T17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47">
                      <a:moveTo>
                        <a:pt x="26" y="0"/>
                      </a:moveTo>
                      <a:lnTo>
                        <a:pt x="18" y="5"/>
                      </a:lnTo>
                      <a:lnTo>
                        <a:pt x="18" y="13"/>
                      </a:lnTo>
                      <a:lnTo>
                        <a:pt x="13" y="26"/>
                      </a:lnTo>
                      <a:lnTo>
                        <a:pt x="3" y="39"/>
                      </a:lnTo>
                      <a:lnTo>
                        <a:pt x="3" y="41"/>
                      </a:lnTo>
                      <a:lnTo>
                        <a:pt x="0" y="47"/>
                      </a:lnTo>
                      <a:lnTo>
                        <a:pt x="15" y="26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12" name="Freeform 113"/>
                <p:cNvSpPr>
                  <a:spLocks/>
                </p:cNvSpPr>
                <p:nvPr/>
              </p:nvSpPr>
              <p:spPr bwMode="auto">
                <a:xfrm>
                  <a:off x="4680283" y="3688701"/>
                  <a:ext cx="24978" cy="40986"/>
                </a:xfrm>
                <a:custGeom>
                  <a:avLst/>
                  <a:gdLst>
                    <a:gd name="T0" fmla="*/ 26 w 26"/>
                    <a:gd name="T1" fmla="*/ 0 h 47"/>
                    <a:gd name="T2" fmla="*/ 18 w 26"/>
                    <a:gd name="T3" fmla="*/ 5 h 47"/>
                    <a:gd name="T4" fmla="*/ 18 w 26"/>
                    <a:gd name="T5" fmla="*/ 13 h 47"/>
                    <a:gd name="T6" fmla="*/ 13 w 26"/>
                    <a:gd name="T7" fmla="*/ 26 h 47"/>
                    <a:gd name="T8" fmla="*/ 3 w 26"/>
                    <a:gd name="T9" fmla="*/ 39 h 47"/>
                    <a:gd name="T10" fmla="*/ 3 w 26"/>
                    <a:gd name="T11" fmla="*/ 41 h 47"/>
                    <a:gd name="T12" fmla="*/ 0 w 26"/>
                    <a:gd name="T13" fmla="*/ 47 h 47"/>
                    <a:gd name="T14" fmla="*/ 15 w 26"/>
                    <a:gd name="T15" fmla="*/ 26 h 47"/>
                    <a:gd name="T16" fmla="*/ 26 w 26"/>
                    <a:gd name="T17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47">
                      <a:moveTo>
                        <a:pt x="26" y="0"/>
                      </a:moveTo>
                      <a:lnTo>
                        <a:pt x="18" y="5"/>
                      </a:lnTo>
                      <a:lnTo>
                        <a:pt x="18" y="13"/>
                      </a:lnTo>
                      <a:lnTo>
                        <a:pt x="13" y="26"/>
                      </a:lnTo>
                      <a:lnTo>
                        <a:pt x="3" y="39"/>
                      </a:lnTo>
                      <a:lnTo>
                        <a:pt x="3" y="41"/>
                      </a:lnTo>
                      <a:lnTo>
                        <a:pt x="0" y="47"/>
                      </a:lnTo>
                      <a:lnTo>
                        <a:pt x="15" y="26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13" name="Freeform 114"/>
                <p:cNvSpPr>
                  <a:spLocks/>
                </p:cNvSpPr>
                <p:nvPr/>
              </p:nvSpPr>
              <p:spPr bwMode="auto">
                <a:xfrm>
                  <a:off x="4707183" y="3673876"/>
                  <a:ext cx="1921" cy="6104"/>
                </a:xfrm>
                <a:custGeom>
                  <a:avLst/>
                  <a:gdLst>
                    <a:gd name="T0" fmla="*/ 0 w 2"/>
                    <a:gd name="T1" fmla="*/ 7 h 7"/>
                    <a:gd name="T2" fmla="*/ 2 w 2"/>
                    <a:gd name="T3" fmla="*/ 0 h 7"/>
                    <a:gd name="T4" fmla="*/ 0 w 2"/>
                    <a:gd name="T5" fmla="*/ 0 h 7"/>
                    <a:gd name="T6" fmla="*/ 0 w 2"/>
                    <a:gd name="T7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7">
                      <a:moveTo>
                        <a:pt x="0" y="7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14" name="Freeform 115"/>
                <p:cNvSpPr>
                  <a:spLocks/>
                </p:cNvSpPr>
                <p:nvPr/>
              </p:nvSpPr>
              <p:spPr bwMode="auto">
                <a:xfrm>
                  <a:off x="4707183" y="3673876"/>
                  <a:ext cx="1921" cy="6104"/>
                </a:xfrm>
                <a:custGeom>
                  <a:avLst/>
                  <a:gdLst>
                    <a:gd name="T0" fmla="*/ 0 w 2"/>
                    <a:gd name="T1" fmla="*/ 7 h 7"/>
                    <a:gd name="T2" fmla="*/ 2 w 2"/>
                    <a:gd name="T3" fmla="*/ 0 h 7"/>
                    <a:gd name="T4" fmla="*/ 0 w 2"/>
                    <a:gd name="T5" fmla="*/ 0 h 7"/>
                    <a:gd name="T6" fmla="*/ 0 w 2"/>
                    <a:gd name="T7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7">
                      <a:moveTo>
                        <a:pt x="0" y="7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</p:grpSp>
          <p:grpSp>
            <p:nvGrpSpPr>
              <p:cNvPr id="106" name="Group 105"/>
              <p:cNvGrpSpPr/>
              <p:nvPr/>
            </p:nvGrpSpPr>
            <p:grpSpPr>
              <a:xfrm>
                <a:off x="3872343" y="2857646"/>
                <a:ext cx="317988" cy="466542"/>
                <a:chOff x="3872343" y="2857646"/>
                <a:chExt cx="317988" cy="466542"/>
              </a:xfrm>
              <a:grpFill/>
            </p:grpSpPr>
            <p:sp>
              <p:nvSpPr>
                <p:cNvPr id="193" name="Freeform 95"/>
                <p:cNvSpPr>
                  <a:spLocks/>
                </p:cNvSpPr>
                <p:nvPr/>
              </p:nvSpPr>
              <p:spPr bwMode="auto">
                <a:xfrm>
                  <a:off x="3872343" y="2857646"/>
                  <a:ext cx="317988" cy="465670"/>
                </a:xfrm>
                <a:custGeom>
                  <a:avLst/>
                  <a:gdLst>
                    <a:gd name="T0" fmla="*/ 117 w 331"/>
                    <a:gd name="T1" fmla="*/ 485 h 534"/>
                    <a:gd name="T2" fmla="*/ 104 w 331"/>
                    <a:gd name="T3" fmla="*/ 475 h 534"/>
                    <a:gd name="T4" fmla="*/ 94 w 331"/>
                    <a:gd name="T5" fmla="*/ 453 h 534"/>
                    <a:gd name="T6" fmla="*/ 187 w 331"/>
                    <a:gd name="T7" fmla="*/ 438 h 534"/>
                    <a:gd name="T8" fmla="*/ 331 w 331"/>
                    <a:gd name="T9" fmla="*/ 417 h 534"/>
                    <a:gd name="T10" fmla="*/ 320 w 331"/>
                    <a:gd name="T11" fmla="*/ 400 h 534"/>
                    <a:gd name="T12" fmla="*/ 320 w 331"/>
                    <a:gd name="T13" fmla="*/ 377 h 534"/>
                    <a:gd name="T14" fmla="*/ 320 w 331"/>
                    <a:gd name="T15" fmla="*/ 364 h 534"/>
                    <a:gd name="T16" fmla="*/ 312 w 331"/>
                    <a:gd name="T17" fmla="*/ 347 h 534"/>
                    <a:gd name="T18" fmla="*/ 309 w 331"/>
                    <a:gd name="T19" fmla="*/ 321 h 534"/>
                    <a:gd name="T20" fmla="*/ 312 w 331"/>
                    <a:gd name="T21" fmla="*/ 300 h 534"/>
                    <a:gd name="T22" fmla="*/ 322 w 331"/>
                    <a:gd name="T23" fmla="*/ 289 h 534"/>
                    <a:gd name="T24" fmla="*/ 314 w 331"/>
                    <a:gd name="T25" fmla="*/ 278 h 534"/>
                    <a:gd name="T26" fmla="*/ 312 w 331"/>
                    <a:gd name="T27" fmla="*/ 261 h 534"/>
                    <a:gd name="T28" fmla="*/ 303 w 331"/>
                    <a:gd name="T29" fmla="*/ 250 h 534"/>
                    <a:gd name="T30" fmla="*/ 292 w 331"/>
                    <a:gd name="T31" fmla="*/ 229 h 534"/>
                    <a:gd name="T32" fmla="*/ 288 w 331"/>
                    <a:gd name="T33" fmla="*/ 218 h 534"/>
                    <a:gd name="T34" fmla="*/ 224 w 331"/>
                    <a:gd name="T35" fmla="*/ 0 h 534"/>
                    <a:gd name="T36" fmla="*/ 0 w 331"/>
                    <a:gd name="T37" fmla="*/ 20 h 534"/>
                    <a:gd name="T38" fmla="*/ 4 w 331"/>
                    <a:gd name="T39" fmla="*/ 28 h 534"/>
                    <a:gd name="T40" fmla="*/ 4 w 331"/>
                    <a:gd name="T41" fmla="*/ 357 h 534"/>
                    <a:gd name="T42" fmla="*/ 27 w 331"/>
                    <a:gd name="T43" fmla="*/ 520 h 534"/>
                    <a:gd name="T44" fmla="*/ 47 w 331"/>
                    <a:gd name="T45" fmla="*/ 520 h 534"/>
                    <a:gd name="T46" fmla="*/ 55 w 331"/>
                    <a:gd name="T47" fmla="*/ 496 h 534"/>
                    <a:gd name="T48" fmla="*/ 59 w 331"/>
                    <a:gd name="T49" fmla="*/ 483 h 534"/>
                    <a:gd name="T50" fmla="*/ 62 w 331"/>
                    <a:gd name="T51" fmla="*/ 485 h 534"/>
                    <a:gd name="T52" fmla="*/ 70 w 331"/>
                    <a:gd name="T53" fmla="*/ 492 h 534"/>
                    <a:gd name="T54" fmla="*/ 68 w 331"/>
                    <a:gd name="T55" fmla="*/ 505 h 534"/>
                    <a:gd name="T56" fmla="*/ 79 w 331"/>
                    <a:gd name="T57" fmla="*/ 517 h 534"/>
                    <a:gd name="T58" fmla="*/ 85 w 331"/>
                    <a:gd name="T59" fmla="*/ 522 h 534"/>
                    <a:gd name="T60" fmla="*/ 76 w 331"/>
                    <a:gd name="T61" fmla="*/ 532 h 534"/>
                    <a:gd name="T62" fmla="*/ 64 w 331"/>
                    <a:gd name="T63" fmla="*/ 534 h 534"/>
                    <a:gd name="T64" fmla="*/ 100 w 331"/>
                    <a:gd name="T65" fmla="*/ 528 h 534"/>
                    <a:gd name="T66" fmla="*/ 100 w 331"/>
                    <a:gd name="T67" fmla="*/ 518 h 534"/>
                    <a:gd name="T68" fmla="*/ 115 w 331"/>
                    <a:gd name="T69" fmla="*/ 513 h 534"/>
                    <a:gd name="T70" fmla="*/ 115 w 331"/>
                    <a:gd name="T71" fmla="*/ 498 h 5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331" h="534">
                      <a:moveTo>
                        <a:pt x="113" y="494"/>
                      </a:moveTo>
                      <a:lnTo>
                        <a:pt x="117" y="485"/>
                      </a:lnTo>
                      <a:lnTo>
                        <a:pt x="109" y="477"/>
                      </a:lnTo>
                      <a:lnTo>
                        <a:pt x="104" y="475"/>
                      </a:lnTo>
                      <a:lnTo>
                        <a:pt x="93" y="460"/>
                      </a:lnTo>
                      <a:lnTo>
                        <a:pt x="94" y="453"/>
                      </a:lnTo>
                      <a:lnTo>
                        <a:pt x="102" y="447"/>
                      </a:lnTo>
                      <a:lnTo>
                        <a:pt x="187" y="438"/>
                      </a:lnTo>
                      <a:lnTo>
                        <a:pt x="331" y="421"/>
                      </a:lnTo>
                      <a:lnTo>
                        <a:pt x="331" y="417"/>
                      </a:lnTo>
                      <a:lnTo>
                        <a:pt x="326" y="408"/>
                      </a:lnTo>
                      <a:lnTo>
                        <a:pt x="320" y="400"/>
                      </a:lnTo>
                      <a:lnTo>
                        <a:pt x="318" y="393"/>
                      </a:lnTo>
                      <a:lnTo>
                        <a:pt x="320" y="377"/>
                      </a:lnTo>
                      <a:lnTo>
                        <a:pt x="318" y="372"/>
                      </a:lnTo>
                      <a:lnTo>
                        <a:pt x="320" y="364"/>
                      </a:lnTo>
                      <a:lnTo>
                        <a:pt x="318" y="355"/>
                      </a:lnTo>
                      <a:lnTo>
                        <a:pt x="312" y="347"/>
                      </a:lnTo>
                      <a:lnTo>
                        <a:pt x="307" y="334"/>
                      </a:lnTo>
                      <a:lnTo>
                        <a:pt x="309" y="321"/>
                      </a:lnTo>
                      <a:lnTo>
                        <a:pt x="312" y="314"/>
                      </a:lnTo>
                      <a:lnTo>
                        <a:pt x="312" y="300"/>
                      </a:lnTo>
                      <a:lnTo>
                        <a:pt x="316" y="293"/>
                      </a:lnTo>
                      <a:lnTo>
                        <a:pt x="322" y="289"/>
                      </a:lnTo>
                      <a:lnTo>
                        <a:pt x="320" y="282"/>
                      </a:lnTo>
                      <a:lnTo>
                        <a:pt x="314" y="278"/>
                      </a:lnTo>
                      <a:lnTo>
                        <a:pt x="316" y="268"/>
                      </a:lnTo>
                      <a:lnTo>
                        <a:pt x="312" y="261"/>
                      </a:lnTo>
                      <a:lnTo>
                        <a:pt x="311" y="257"/>
                      </a:lnTo>
                      <a:lnTo>
                        <a:pt x="303" y="250"/>
                      </a:lnTo>
                      <a:lnTo>
                        <a:pt x="297" y="236"/>
                      </a:lnTo>
                      <a:lnTo>
                        <a:pt x="292" y="229"/>
                      </a:lnTo>
                      <a:lnTo>
                        <a:pt x="290" y="221"/>
                      </a:lnTo>
                      <a:lnTo>
                        <a:pt x="288" y="218"/>
                      </a:lnTo>
                      <a:lnTo>
                        <a:pt x="256" y="101"/>
                      </a:lnTo>
                      <a:lnTo>
                        <a:pt x="224" y="0"/>
                      </a:lnTo>
                      <a:lnTo>
                        <a:pt x="126" y="11"/>
                      </a:lnTo>
                      <a:lnTo>
                        <a:pt x="0" y="20"/>
                      </a:lnTo>
                      <a:lnTo>
                        <a:pt x="0" y="22"/>
                      </a:lnTo>
                      <a:lnTo>
                        <a:pt x="4" y="28"/>
                      </a:lnTo>
                      <a:lnTo>
                        <a:pt x="12" y="32"/>
                      </a:lnTo>
                      <a:lnTo>
                        <a:pt x="4" y="357"/>
                      </a:lnTo>
                      <a:lnTo>
                        <a:pt x="27" y="517"/>
                      </a:lnTo>
                      <a:lnTo>
                        <a:pt x="27" y="520"/>
                      </a:lnTo>
                      <a:lnTo>
                        <a:pt x="34" y="518"/>
                      </a:lnTo>
                      <a:lnTo>
                        <a:pt x="47" y="520"/>
                      </a:lnTo>
                      <a:lnTo>
                        <a:pt x="53" y="520"/>
                      </a:lnTo>
                      <a:lnTo>
                        <a:pt x="55" y="496"/>
                      </a:lnTo>
                      <a:lnTo>
                        <a:pt x="57" y="488"/>
                      </a:lnTo>
                      <a:lnTo>
                        <a:pt x="59" y="483"/>
                      </a:lnTo>
                      <a:lnTo>
                        <a:pt x="59" y="481"/>
                      </a:lnTo>
                      <a:lnTo>
                        <a:pt x="62" y="485"/>
                      </a:lnTo>
                      <a:lnTo>
                        <a:pt x="64" y="487"/>
                      </a:lnTo>
                      <a:lnTo>
                        <a:pt x="70" y="492"/>
                      </a:lnTo>
                      <a:lnTo>
                        <a:pt x="70" y="500"/>
                      </a:lnTo>
                      <a:lnTo>
                        <a:pt x="68" y="505"/>
                      </a:lnTo>
                      <a:lnTo>
                        <a:pt x="72" y="513"/>
                      </a:lnTo>
                      <a:lnTo>
                        <a:pt x="79" y="517"/>
                      </a:lnTo>
                      <a:lnTo>
                        <a:pt x="81" y="515"/>
                      </a:lnTo>
                      <a:lnTo>
                        <a:pt x="85" y="522"/>
                      </a:lnTo>
                      <a:lnTo>
                        <a:pt x="83" y="530"/>
                      </a:lnTo>
                      <a:lnTo>
                        <a:pt x="76" y="532"/>
                      </a:lnTo>
                      <a:lnTo>
                        <a:pt x="70" y="532"/>
                      </a:lnTo>
                      <a:lnTo>
                        <a:pt x="64" y="534"/>
                      </a:lnTo>
                      <a:lnTo>
                        <a:pt x="93" y="530"/>
                      </a:lnTo>
                      <a:lnTo>
                        <a:pt x="100" y="528"/>
                      </a:lnTo>
                      <a:lnTo>
                        <a:pt x="102" y="520"/>
                      </a:lnTo>
                      <a:lnTo>
                        <a:pt x="100" y="518"/>
                      </a:lnTo>
                      <a:lnTo>
                        <a:pt x="108" y="520"/>
                      </a:lnTo>
                      <a:lnTo>
                        <a:pt x="115" y="513"/>
                      </a:lnTo>
                      <a:lnTo>
                        <a:pt x="117" y="502"/>
                      </a:lnTo>
                      <a:lnTo>
                        <a:pt x="115" y="498"/>
                      </a:lnTo>
                      <a:lnTo>
                        <a:pt x="113" y="49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94" name="Freeform 97"/>
                <p:cNvSpPr>
                  <a:spLocks/>
                </p:cNvSpPr>
                <p:nvPr/>
              </p:nvSpPr>
              <p:spPr bwMode="auto">
                <a:xfrm>
                  <a:off x="3912692" y="3321572"/>
                  <a:ext cx="8646" cy="2616"/>
                </a:xfrm>
                <a:custGeom>
                  <a:avLst/>
                  <a:gdLst>
                    <a:gd name="T0" fmla="*/ 9 w 9"/>
                    <a:gd name="T1" fmla="*/ 0 h 3"/>
                    <a:gd name="T2" fmla="*/ 0 w 9"/>
                    <a:gd name="T3" fmla="*/ 3 h 3"/>
                    <a:gd name="T4" fmla="*/ 5 w 9"/>
                    <a:gd name="T5" fmla="*/ 2 h 3"/>
                    <a:gd name="T6" fmla="*/ 9 w 9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" h="3">
                      <a:moveTo>
                        <a:pt x="9" y="0"/>
                      </a:moveTo>
                      <a:lnTo>
                        <a:pt x="0" y="3"/>
                      </a:lnTo>
                      <a:lnTo>
                        <a:pt x="5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95" name="Freeform 98"/>
                <p:cNvSpPr>
                  <a:spLocks/>
                </p:cNvSpPr>
                <p:nvPr/>
              </p:nvSpPr>
              <p:spPr bwMode="auto">
                <a:xfrm>
                  <a:off x="3912692" y="3321572"/>
                  <a:ext cx="8646" cy="2616"/>
                </a:xfrm>
                <a:custGeom>
                  <a:avLst/>
                  <a:gdLst>
                    <a:gd name="T0" fmla="*/ 9 w 9"/>
                    <a:gd name="T1" fmla="*/ 0 h 3"/>
                    <a:gd name="T2" fmla="*/ 0 w 9"/>
                    <a:gd name="T3" fmla="*/ 3 h 3"/>
                    <a:gd name="T4" fmla="*/ 5 w 9"/>
                    <a:gd name="T5" fmla="*/ 2 h 3"/>
                    <a:gd name="T6" fmla="*/ 9 w 9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" h="3">
                      <a:moveTo>
                        <a:pt x="9" y="0"/>
                      </a:moveTo>
                      <a:lnTo>
                        <a:pt x="0" y="3"/>
                      </a:lnTo>
                      <a:lnTo>
                        <a:pt x="5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96" name="Freeform 116"/>
                <p:cNvSpPr>
                  <a:spLocks/>
                </p:cNvSpPr>
                <p:nvPr/>
              </p:nvSpPr>
              <p:spPr bwMode="auto">
                <a:xfrm>
                  <a:off x="3997233" y="3295411"/>
                  <a:ext cx="63406" cy="13081"/>
                </a:xfrm>
                <a:custGeom>
                  <a:avLst/>
                  <a:gdLst>
                    <a:gd name="T0" fmla="*/ 28 w 66"/>
                    <a:gd name="T1" fmla="*/ 7 h 15"/>
                    <a:gd name="T2" fmla="*/ 23 w 66"/>
                    <a:gd name="T3" fmla="*/ 7 h 15"/>
                    <a:gd name="T4" fmla="*/ 15 w 66"/>
                    <a:gd name="T5" fmla="*/ 11 h 15"/>
                    <a:gd name="T6" fmla="*/ 0 w 66"/>
                    <a:gd name="T7" fmla="*/ 15 h 15"/>
                    <a:gd name="T8" fmla="*/ 8 w 66"/>
                    <a:gd name="T9" fmla="*/ 15 h 15"/>
                    <a:gd name="T10" fmla="*/ 51 w 66"/>
                    <a:gd name="T11" fmla="*/ 1 h 15"/>
                    <a:gd name="T12" fmla="*/ 66 w 66"/>
                    <a:gd name="T13" fmla="*/ 0 h 15"/>
                    <a:gd name="T14" fmla="*/ 60 w 66"/>
                    <a:gd name="T15" fmla="*/ 0 h 15"/>
                    <a:gd name="T16" fmla="*/ 45 w 66"/>
                    <a:gd name="T17" fmla="*/ 1 h 15"/>
                    <a:gd name="T18" fmla="*/ 28 w 66"/>
                    <a:gd name="T1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6" h="15">
                      <a:moveTo>
                        <a:pt x="28" y="7"/>
                      </a:moveTo>
                      <a:lnTo>
                        <a:pt x="23" y="7"/>
                      </a:lnTo>
                      <a:lnTo>
                        <a:pt x="15" y="11"/>
                      </a:lnTo>
                      <a:lnTo>
                        <a:pt x="0" y="15"/>
                      </a:lnTo>
                      <a:lnTo>
                        <a:pt x="8" y="15"/>
                      </a:lnTo>
                      <a:lnTo>
                        <a:pt x="51" y="1"/>
                      </a:lnTo>
                      <a:lnTo>
                        <a:pt x="66" y="0"/>
                      </a:lnTo>
                      <a:lnTo>
                        <a:pt x="60" y="0"/>
                      </a:lnTo>
                      <a:lnTo>
                        <a:pt x="45" y="1"/>
                      </a:lnTo>
                      <a:lnTo>
                        <a:pt x="28" y="7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97" name="Freeform 117"/>
                <p:cNvSpPr>
                  <a:spLocks/>
                </p:cNvSpPr>
                <p:nvPr/>
              </p:nvSpPr>
              <p:spPr bwMode="auto">
                <a:xfrm>
                  <a:off x="3997233" y="3295411"/>
                  <a:ext cx="63406" cy="13081"/>
                </a:xfrm>
                <a:custGeom>
                  <a:avLst/>
                  <a:gdLst>
                    <a:gd name="T0" fmla="*/ 28 w 66"/>
                    <a:gd name="T1" fmla="*/ 7 h 15"/>
                    <a:gd name="T2" fmla="*/ 23 w 66"/>
                    <a:gd name="T3" fmla="*/ 7 h 15"/>
                    <a:gd name="T4" fmla="*/ 15 w 66"/>
                    <a:gd name="T5" fmla="*/ 11 h 15"/>
                    <a:gd name="T6" fmla="*/ 0 w 66"/>
                    <a:gd name="T7" fmla="*/ 15 h 15"/>
                    <a:gd name="T8" fmla="*/ 8 w 66"/>
                    <a:gd name="T9" fmla="*/ 15 h 15"/>
                    <a:gd name="T10" fmla="*/ 51 w 66"/>
                    <a:gd name="T11" fmla="*/ 1 h 15"/>
                    <a:gd name="T12" fmla="*/ 66 w 66"/>
                    <a:gd name="T13" fmla="*/ 0 h 15"/>
                    <a:gd name="T14" fmla="*/ 60 w 66"/>
                    <a:gd name="T15" fmla="*/ 0 h 15"/>
                    <a:gd name="T16" fmla="*/ 45 w 66"/>
                    <a:gd name="T17" fmla="*/ 1 h 15"/>
                    <a:gd name="T18" fmla="*/ 28 w 66"/>
                    <a:gd name="T1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6" h="15">
                      <a:moveTo>
                        <a:pt x="28" y="7"/>
                      </a:moveTo>
                      <a:lnTo>
                        <a:pt x="23" y="7"/>
                      </a:lnTo>
                      <a:lnTo>
                        <a:pt x="15" y="11"/>
                      </a:lnTo>
                      <a:lnTo>
                        <a:pt x="0" y="15"/>
                      </a:lnTo>
                      <a:lnTo>
                        <a:pt x="8" y="15"/>
                      </a:lnTo>
                      <a:lnTo>
                        <a:pt x="51" y="1"/>
                      </a:lnTo>
                      <a:lnTo>
                        <a:pt x="66" y="0"/>
                      </a:lnTo>
                      <a:lnTo>
                        <a:pt x="60" y="0"/>
                      </a:lnTo>
                      <a:lnTo>
                        <a:pt x="45" y="1"/>
                      </a:lnTo>
                      <a:lnTo>
                        <a:pt x="28" y="7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</p:grpSp>
          <p:sp>
            <p:nvSpPr>
              <p:cNvPr id="107" name="Freeform 118"/>
              <p:cNvSpPr>
                <a:spLocks/>
              </p:cNvSpPr>
              <p:nvPr/>
            </p:nvSpPr>
            <p:spPr bwMode="auto">
              <a:xfrm>
                <a:off x="4067363" y="2150421"/>
                <a:ext cx="343927" cy="355793"/>
              </a:xfrm>
              <a:custGeom>
                <a:avLst/>
                <a:gdLst>
                  <a:gd name="T0" fmla="*/ 14 w 358"/>
                  <a:gd name="T1" fmla="*/ 181 h 408"/>
                  <a:gd name="T2" fmla="*/ 44 w 358"/>
                  <a:gd name="T3" fmla="*/ 356 h 408"/>
                  <a:gd name="T4" fmla="*/ 61 w 358"/>
                  <a:gd name="T5" fmla="*/ 358 h 408"/>
                  <a:gd name="T6" fmla="*/ 81 w 358"/>
                  <a:gd name="T7" fmla="*/ 373 h 408"/>
                  <a:gd name="T8" fmla="*/ 100 w 358"/>
                  <a:gd name="T9" fmla="*/ 388 h 408"/>
                  <a:gd name="T10" fmla="*/ 117 w 358"/>
                  <a:gd name="T11" fmla="*/ 388 h 408"/>
                  <a:gd name="T12" fmla="*/ 138 w 358"/>
                  <a:gd name="T13" fmla="*/ 397 h 408"/>
                  <a:gd name="T14" fmla="*/ 149 w 358"/>
                  <a:gd name="T15" fmla="*/ 390 h 408"/>
                  <a:gd name="T16" fmla="*/ 166 w 358"/>
                  <a:gd name="T17" fmla="*/ 397 h 408"/>
                  <a:gd name="T18" fmla="*/ 179 w 358"/>
                  <a:gd name="T19" fmla="*/ 393 h 408"/>
                  <a:gd name="T20" fmla="*/ 190 w 358"/>
                  <a:gd name="T21" fmla="*/ 380 h 408"/>
                  <a:gd name="T22" fmla="*/ 203 w 358"/>
                  <a:gd name="T23" fmla="*/ 390 h 408"/>
                  <a:gd name="T24" fmla="*/ 217 w 358"/>
                  <a:gd name="T25" fmla="*/ 395 h 408"/>
                  <a:gd name="T26" fmla="*/ 228 w 358"/>
                  <a:gd name="T27" fmla="*/ 408 h 408"/>
                  <a:gd name="T28" fmla="*/ 235 w 358"/>
                  <a:gd name="T29" fmla="*/ 408 h 408"/>
                  <a:gd name="T30" fmla="*/ 250 w 358"/>
                  <a:gd name="T31" fmla="*/ 397 h 408"/>
                  <a:gd name="T32" fmla="*/ 258 w 358"/>
                  <a:gd name="T33" fmla="*/ 384 h 408"/>
                  <a:gd name="T34" fmla="*/ 254 w 358"/>
                  <a:gd name="T35" fmla="*/ 367 h 408"/>
                  <a:gd name="T36" fmla="*/ 258 w 358"/>
                  <a:gd name="T37" fmla="*/ 358 h 408"/>
                  <a:gd name="T38" fmla="*/ 260 w 358"/>
                  <a:gd name="T39" fmla="*/ 344 h 408"/>
                  <a:gd name="T40" fmla="*/ 271 w 358"/>
                  <a:gd name="T41" fmla="*/ 339 h 408"/>
                  <a:gd name="T42" fmla="*/ 282 w 358"/>
                  <a:gd name="T43" fmla="*/ 343 h 408"/>
                  <a:gd name="T44" fmla="*/ 281 w 358"/>
                  <a:gd name="T45" fmla="*/ 329 h 408"/>
                  <a:gd name="T46" fmla="*/ 284 w 358"/>
                  <a:gd name="T47" fmla="*/ 314 h 408"/>
                  <a:gd name="T48" fmla="*/ 297 w 358"/>
                  <a:gd name="T49" fmla="*/ 303 h 408"/>
                  <a:gd name="T50" fmla="*/ 303 w 358"/>
                  <a:gd name="T51" fmla="*/ 288 h 408"/>
                  <a:gd name="T52" fmla="*/ 329 w 358"/>
                  <a:gd name="T53" fmla="*/ 280 h 408"/>
                  <a:gd name="T54" fmla="*/ 346 w 358"/>
                  <a:gd name="T55" fmla="*/ 258 h 408"/>
                  <a:gd name="T56" fmla="*/ 348 w 358"/>
                  <a:gd name="T57" fmla="*/ 237 h 408"/>
                  <a:gd name="T58" fmla="*/ 348 w 358"/>
                  <a:gd name="T59" fmla="*/ 224 h 408"/>
                  <a:gd name="T60" fmla="*/ 352 w 358"/>
                  <a:gd name="T61" fmla="*/ 215 h 408"/>
                  <a:gd name="T62" fmla="*/ 354 w 358"/>
                  <a:gd name="T63" fmla="*/ 186 h 408"/>
                  <a:gd name="T64" fmla="*/ 352 w 358"/>
                  <a:gd name="T65" fmla="*/ 160 h 408"/>
                  <a:gd name="T66" fmla="*/ 348 w 358"/>
                  <a:gd name="T67" fmla="*/ 147 h 408"/>
                  <a:gd name="T68" fmla="*/ 358 w 358"/>
                  <a:gd name="T69" fmla="*/ 143 h 408"/>
                  <a:gd name="T70" fmla="*/ 333 w 358"/>
                  <a:gd name="T71" fmla="*/ 0 h 408"/>
                  <a:gd name="T72" fmla="*/ 279 w 358"/>
                  <a:gd name="T73" fmla="*/ 34 h 408"/>
                  <a:gd name="T74" fmla="*/ 265 w 358"/>
                  <a:gd name="T75" fmla="*/ 45 h 408"/>
                  <a:gd name="T76" fmla="*/ 245 w 358"/>
                  <a:gd name="T77" fmla="*/ 68 h 408"/>
                  <a:gd name="T78" fmla="*/ 224 w 358"/>
                  <a:gd name="T79" fmla="*/ 70 h 408"/>
                  <a:gd name="T80" fmla="*/ 203 w 358"/>
                  <a:gd name="T81" fmla="*/ 81 h 408"/>
                  <a:gd name="T82" fmla="*/ 190 w 358"/>
                  <a:gd name="T83" fmla="*/ 89 h 408"/>
                  <a:gd name="T84" fmla="*/ 175 w 358"/>
                  <a:gd name="T85" fmla="*/ 83 h 408"/>
                  <a:gd name="T86" fmla="*/ 155 w 358"/>
                  <a:gd name="T87" fmla="*/ 89 h 408"/>
                  <a:gd name="T88" fmla="*/ 155 w 358"/>
                  <a:gd name="T89" fmla="*/ 81 h 408"/>
                  <a:gd name="T90" fmla="*/ 158 w 358"/>
                  <a:gd name="T91" fmla="*/ 72 h 408"/>
                  <a:gd name="T92" fmla="*/ 145 w 358"/>
                  <a:gd name="T93" fmla="*/ 77 h 408"/>
                  <a:gd name="T94" fmla="*/ 128 w 358"/>
                  <a:gd name="T95" fmla="*/ 70 h 408"/>
                  <a:gd name="T96" fmla="*/ 108 w 358"/>
                  <a:gd name="T97" fmla="*/ 66 h 408"/>
                  <a:gd name="T98" fmla="*/ 74 w 358"/>
                  <a:gd name="T99" fmla="*/ 70 h 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58" h="408">
                    <a:moveTo>
                      <a:pt x="0" y="81"/>
                    </a:moveTo>
                    <a:lnTo>
                      <a:pt x="14" y="181"/>
                    </a:lnTo>
                    <a:lnTo>
                      <a:pt x="34" y="361"/>
                    </a:lnTo>
                    <a:lnTo>
                      <a:pt x="44" y="356"/>
                    </a:lnTo>
                    <a:lnTo>
                      <a:pt x="49" y="361"/>
                    </a:lnTo>
                    <a:lnTo>
                      <a:pt x="61" y="358"/>
                    </a:lnTo>
                    <a:lnTo>
                      <a:pt x="78" y="365"/>
                    </a:lnTo>
                    <a:lnTo>
                      <a:pt x="81" y="373"/>
                    </a:lnTo>
                    <a:lnTo>
                      <a:pt x="93" y="386"/>
                    </a:lnTo>
                    <a:lnTo>
                      <a:pt x="100" y="388"/>
                    </a:lnTo>
                    <a:lnTo>
                      <a:pt x="113" y="386"/>
                    </a:lnTo>
                    <a:lnTo>
                      <a:pt x="117" y="388"/>
                    </a:lnTo>
                    <a:lnTo>
                      <a:pt x="132" y="397"/>
                    </a:lnTo>
                    <a:lnTo>
                      <a:pt x="138" y="397"/>
                    </a:lnTo>
                    <a:lnTo>
                      <a:pt x="143" y="391"/>
                    </a:lnTo>
                    <a:lnTo>
                      <a:pt x="149" y="390"/>
                    </a:lnTo>
                    <a:lnTo>
                      <a:pt x="158" y="391"/>
                    </a:lnTo>
                    <a:lnTo>
                      <a:pt x="166" y="397"/>
                    </a:lnTo>
                    <a:lnTo>
                      <a:pt x="172" y="393"/>
                    </a:lnTo>
                    <a:lnTo>
                      <a:pt x="179" y="393"/>
                    </a:lnTo>
                    <a:lnTo>
                      <a:pt x="183" y="388"/>
                    </a:lnTo>
                    <a:lnTo>
                      <a:pt x="190" y="380"/>
                    </a:lnTo>
                    <a:lnTo>
                      <a:pt x="198" y="376"/>
                    </a:lnTo>
                    <a:lnTo>
                      <a:pt x="203" y="390"/>
                    </a:lnTo>
                    <a:lnTo>
                      <a:pt x="209" y="395"/>
                    </a:lnTo>
                    <a:lnTo>
                      <a:pt x="217" y="395"/>
                    </a:lnTo>
                    <a:lnTo>
                      <a:pt x="222" y="403"/>
                    </a:lnTo>
                    <a:lnTo>
                      <a:pt x="228" y="408"/>
                    </a:lnTo>
                    <a:lnTo>
                      <a:pt x="228" y="408"/>
                    </a:lnTo>
                    <a:lnTo>
                      <a:pt x="235" y="408"/>
                    </a:lnTo>
                    <a:lnTo>
                      <a:pt x="245" y="403"/>
                    </a:lnTo>
                    <a:lnTo>
                      <a:pt x="250" y="397"/>
                    </a:lnTo>
                    <a:lnTo>
                      <a:pt x="250" y="390"/>
                    </a:lnTo>
                    <a:lnTo>
                      <a:pt x="258" y="384"/>
                    </a:lnTo>
                    <a:lnTo>
                      <a:pt x="256" y="371"/>
                    </a:lnTo>
                    <a:lnTo>
                      <a:pt x="254" y="367"/>
                    </a:lnTo>
                    <a:lnTo>
                      <a:pt x="256" y="359"/>
                    </a:lnTo>
                    <a:lnTo>
                      <a:pt x="258" y="358"/>
                    </a:lnTo>
                    <a:lnTo>
                      <a:pt x="258" y="350"/>
                    </a:lnTo>
                    <a:lnTo>
                      <a:pt x="260" y="344"/>
                    </a:lnTo>
                    <a:lnTo>
                      <a:pt x="265" y="337"/>
                    </a:lnTo>
                    <a:lnTo>
                      <a:pt x="271" y="339"/>
                    </a:lnTo>
                    <a:lnTo>
                      <a:pt x="279" y="350"/>
                    </a:lnTo>
                    <a:lnTo>
                      <a:pt x="282" y="343"/>
                    </a:lnTo>
                    <a:lnTo>
                      <a:pt x="286" y="335"/>
                    </a:lnTo>
                    <a:lnTo>
                      <a:pt x="281" y="329"/>
                    </a:lnTo>
                    <a:lnTo>
                      <a:pt x="284" y="322"/>
                    </a:lnTo>
                    <a:lnTo>
                      <a:pt x="284" y="314"/>
                    </a:lnTo>
                    <a:lnTo>
                      <a:pt x="288" y="309"/>
                    </a:lnTo>
                    <a:lnTo>
                      <a:pt x="297" y="303"/>
                    </a:lnTo>
                    <a:lnTo>
                      <a:pt x="297" y="296"/>
                    </a:lnTo>
                    <a:lnTo>
                      <a:pt x="303" y="288"/>
                    </a:lnTo>
                    <a:lnTo>
                      <a:pt x="314" y="292"/>
                    </a:lnTo>
                    <a:lnTo>
                      <a:pt x="329" y="280"/>
                    </a:lnTo>
                    <a:lnTo>
                      <a:pt x="337" y="265"/>
                    </a:lnTo>
                    <a:lnTo>
                      <a:pt x="346" y="258"/>
                    </a:lnTo>
                    <a:lnTo>
                      <a:pt x="348" y="245"/>
                    </a:lnTo>
                    <a:lnTo>
                      <a:pt x="348" y="237"/>
                    </a:lnTo>
                    <a:lnTo>
                      <a:pt x="348" y="232"/>
                    </a:lnTo>
                    <a:lnTo>
                      <a:pt x="348" y="224"/>
                    </a:lnTo>
                    <a:lnTo>
                      <a:pt x="352" y="224"/>
                    </a:lnTo>
                    <a:lnTo>
                      <a:pt x="352" y="215"/>
                    </a:lnTo>
                    <a:lnTo>
                      <a:pt x="350" y="207"/>
                    </a:lnTo>
                    <a:lnTo>
                      <a:pt x="354" y="186"/>
                    </a:lnTo>
                    <a:lnTo>
                      <a:pt x="356" y="181"/>
                    </a:lnTo>
                    <a:lnTo>
                      <a:pt x="352" y="160"/>
                    </a:lnTo>
                    <a:lnTo>
                      <a:pt x="346" y="153"/>
                    </a:lnTo>
                    <a:lnTo>
                      <a:pt x="348" y="147"/>
                    </a:lnTo>
                    <a:lnTo>
                      <a:pt x="352" y="147"/>
                    </a:lnTo>
                    <a:lnTo>
                      <a:pt x="358" y="143"/>
                    </a:lnTo>
                    <a:lnTo>
                      <a:pt x="333" y="4"/>
                    </a:lnTo>
                    <a:lnTo>
                      <a:pt x="333" y="0"/>
                    </a:lnTo>
                    <a:lnTo>
                      <a:pt x="292" y="25"/>
                    </a:lnTo>
                    <a:lnTo>
                      <a:pt x="279" y="34"/>
                    </a:lnTo>
                    <a:lnTo>
                      <a:pt x="271" y="40"/>
                    </a:lnTo>
                    <a:lnTo>
                      <a:pt x="265" y="45"/>
                    </a:lnTo>
                    <a:lnTo>
                      <a:pt x="258" y="57"/>
                    </a:lnTo>
                    <a:lnTo>
                      <a:pt x="245" y="68"/>
                    </a:lnTo>
                    <a:lnTo>
                      <a:pt x="232" y="70"/>
                    </a:lnTo>
                    <a:lnTo>
                      <a:pt x="224" y="70"/>
                    </a:lnTo>
                    <a:lnTo>
                      <a:pt x="209" y="76"/>
                    </a:lnTo>
                    <a:lnTo>
                      <a:pt x="203" y="81"/>
                    </a:lnTo>
                    <a:lnTo>
                      <a:pt x="196" y="83"/>
                    </a:lnTo>
                    <a:lnTo>
                      <a:pt x="190" y="89"/>
                    </a:lnTo>
                    <a:lnTo>
                      <a:pt x="183" y="87"/>
                    </a:lnTo>
                    <a:lnTo>
                      <a:pt x="175" y="83"/>
                    </a:lnTo>
                    <a:lnTo>
                      <a:pt x="160" y="83"/>
                    </a:lnTo>
                    <a:lnTo>
                      <a:pt x="155" y="89"/>
                    </a:lnTo>
                    <a:lnTo>
                      <a:pt x="147" y="89"/>
                    </a:lnTo>
                    <a:lnTo>
                      <a:pt x="155" y="81"/>
                    </a:lnTo>
                    <a:lnTo>
                      <a:pt x="166" y="79"/>
                    </a:lnTo>
                    <a:lnTo>
                      <a:pt x="158" y="72"/>
                    </a:lnTo>
                    <a:lnTo>
                      <a:pt x="153" y="79"/>
                    </a:lnTo>
                    <a:lnTo>
                      <a:pt x="145" y="77"/>
                    </a:lnTo>
                    <a:lnTo>
                      <a:pt x="138" y="72"/>
                    </a:lnTo>
                    <a:lnTo>
                      <a:pt x="128" y="70"/>
                    </a:lnTo>
                    <a:lnTo>
                      <a:pt x="123" y="68"/>
                    </a:lnTo>
                    <a:lnTo>
                      <a:pt x="108" y="66"/>
                    </a:lnTo>
                    <a:lnTo>
                      <a:pt x="106" y="62"/>
                    </a:lnTo>
                    <a:lnTo>
                      <a:pt x="74" y="70"/>
                    </a:lnTo>
                    <a:lnTo>
                      <a:pt x="0" y="81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108" name="Freeform 119"/>
              <p:cNvSpPr>
                <a:spLocks/>
              </p:cNvSpPr>
              <p:nvPr/>
            </p:nvSpPr>
            <p:spPr bwMode="auto">
              <a:xfrm>
                <a:off x="4087538" y="2831485"/>
                <a:ext cx="447682" cy="419452"/>
              </a:xfrm>
              <a:custGeom>
                <a:avLst/>
                <a:gdLst>
                  <a:gd name="T0" fmla="*/ 436 w 466"/>
                  <a:gd name="T1" fmla="*/ 274 h 481"/>
                  <a:gd name="T2" fmla="*/ 431 w 466"/>
                  <a:gd name="T3" fmla="*/ 253 h 481"/>
                  <a:gd name="T4" fmla="*/ 412 w 466"/>
                  <a:gd name="T5" fmla="*/ 236 h 481"/>
                  <a:gd name="T6" fmla="*/ 404 w 466"/>
                  <a:gd name="T7" fmla="*/ 218 h 481"/>
                  <a:gd name="T8" fmla="*/ 391 w 466"/>
                  <a:gd name="T9" fmla="*/ 193 h 481"/>
                  <a:gd name="T10" fmla="*/ 363 w 466"/>
                  <a:gd name="T11" fmla="*/ 176 h 481"/>
                  <a:gd name="T12" fmla="*/ 355 w 466"/>
                  <a:gd name="T13" fmla="*/ 165 h 481"/>
                  <a:gd name="T14" fmla="*/ 346 w 466"/>
                  <a:gd name="T15" fmla="*/ 150 h 481"/>
                  <a:gd name="T16" fmla="*/ 323 w 466"/>
                  <a:gd name="T17" fmla="*/ 137 h 481"/>
                  <a:gd name="T18" fmla="*/ 307 w 466"/>
                  <a:gd name="T19" fmla="*/ 118 h 481"/>
                  <a:gd name="T20" fmla="*/ 261 w 466"/>
                  <a:gd name="T21" fmla="*/ 80 h 481"/>
                  <a:gd name="T22" fmla="*/ 250 w 466"/>
                  <a:gd name="T23" fmla="*/ 60 h 481"/>
                  <a:gd name="T24" fmla="*/ 218 w 466"/>
                  <a:gd name="T25" fmla="*/ 43 h 481"/>
                  <a:gd name="T26" fmla="*/ 201 w 466"/>
                  <a:gd name="T27" fmla="*/ 31 h 481"/>
                  <a:gd name="T28" fmla="*/ 218 w 466"/>
                  <a:gd name="T29" fmla="*/ 0 h 481"/>
                  <a:gd name="T30" fmla="*/ 0 w 466"/>
                  <a:gd name="T31" fmla="*/ 30 h 481"/>
                  <a:gd name="T32" fmla="*/ 66 w 466"/>
                  <a:gd name="T33" fmla="*/ 251 h 481"/>
                  <a:gd name="T34" fmla="*/ 79 w 466"/>
                  <a:gd name="T35" fmla="*/ 280 h 481"/>
                  <a:gd name="T36" fmla="*/ 92 w 466"/>
                  <a:gd name="T37" fmla="*/ 298 h 481"/>
                  <a:gd name="T38" fmla="*/ 98 w 466"/>
                  <a:gd name="T39" fmla="*/ 319 h 481"/>
                  <a:gd name="T40" fmla="*/ 88 w 466"/>
                  <a:gd name="T41" fmla="*/ 344 h 481"/>
                  <a:gd name="T42" fmla="*/ 88 w 466"/>
                  <a:gd name="T43" fmla="*/ 377 h 481"/>
                  <a:gd name="T44" fmla="*/ 94 w 466"/>
                  <a:gd name="T45" fmla="*/ 402 h 481"/>
                  <a:gd name="T46" fmla="*/ 96 w 466"/>
                  <a:gd name="T47" fmla="*/ 430 h 481"/>
                  <a:gd name="T48" fmla="*/ 107 w 466"/>
                  <a:gd name="T49" fmla="*/ 451 h 481"/>
                  <a:gd name="T50" fmla="*/ 124 w 466"/>
                  <a:gd name="T51" fmla="*/ 479 h 481"/>
                  <a:gd name="T52" fmla="*/ 372 w 466"/>
                  <a:gd name="T53" fmla="*/ 481 h 481"/>
                  <a:gd name="T54" fmla="*/ 385 w 466"/>
                  <a:gd name="T55" fmla="*/ 462 h 481"/>
                  <a:gd name="T56" fmla="*/ 380 w 466"/>
                  <a:gd name="T57" fmla="*/ 443 h 481"/>
                  <a:gd name="T58" fmla="*/ 391 w 466"/>
                  <a:gd name="T59" fmla="*/ 430 h 481"/>
                  <a:gd name="T60" fmla="*/ 423 w 466"/>
                  <a:gd name="T61" fmla="*/ 438 h 481"/>
                  <a:gd name="T62" fmla="*/ 431 w 466"/>
                  <a:gd name="T63" fmla="*/ 428 h 481"/>
                  <a:gd name="T64" fmla="*/ 431 w 466"/>
                  <a:gd name="T65" fmla="*/ 409 h 481"/>
                  <a:gd name="T66" fmla="*/ 423 w 466"/>
                  <a:gd name="T67" fmla="*/ 396 h 481"/>
                  <a:gd name="T68" fmla="*/ 423 w 466"/>
                  <a:gd name="T69" fmla="*/ 392 h 481"/>
                  <a:gd name="T70" fmla="*/ 438 w 466"/>
                  <a:gd name="T71" fmla="*/ 379 h 481"/>
                  <a:gd name="T72" fmla="*/ 427 w 466"/>
                  <a:gd name="T73" fmla="*/ 370 h 481"/>
                  <a:gd name="T74" fmla="*/ 429 w 466"/>
                  <a:gd name="T75" fmla="*/ 368 h 481"/>
                  <a:gd name="T76" fmla="*/ 440 w 466"/>
                  <a:gd name="T77" fmla="*/ 360 h 481"/>
                  <a:gd name="T78" fmla="*/ 434 w 466"/>
                  <a:gd name="T79" fmla="*/ 345 h 481"/>
                  <a:gd name="T80" fmla="*/ 444 w 466"/>
                  <a:gd name="T81" fmla="*/ 338 h 481"/>
                  <a:gd name="T82" fmla="*/ 440 w 466"/>
                  <a:gd name="T83" fmla="*/ 330 h 481"/>
                  <a:gd name="T84" fmla="*/ 451 w 466"/>
                  <a:gd name="T85" fmla="*/ 315 h 481"/>
                  <a:gd name="T86" fmla="*/ 451 w 466"/>
                  <a:gd name="T87" fmla="*/ 306 h 481"/>
                  <a:gd name="T88" fmla="*/ 464 w 466"/>
                  <a:gd name="T89" fmla="*/ 295 h 481"/>
                  <a:gd name="T90" fmla="*/ 459 w 466"/>
                  <a:gd name="T91" fmla="*/ 285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6" h="481">
                    <a:moveTo>
                      <a:pt x="455" y="283"/>
                    </a:moveTo>
                    <a:lnTo>
                      <a:pt x="442" y="282"/>
                    </a:lnTo>
                    <a:lnTo>
                      <a:pt x="436" y="274"/>
                    </a:lnTo>
                    <a:lnTo>
                      <a:pt x="436" y="268"/>
                    </a:lnTo>
                    <a:lnTo>
                      <a:pt x="436" y="261"/>
                    </a:lnTo>
                    <a:lnTo>
                      <a:pt x="431" y="253"/>
                    </a:lnTo>
                    <a:lnTo>
                      <a:pt x="427" y="248"/>
                    </a:lnTo>
                    <a:lnTo>
                      <a:pt x="423" y="240"/>
                    </a:lnTo>
                    <a:lnTo>
                      <a:pt x="412" y="236"/>
                    </a:lnTo>
                    <a:lnTo>
                      <a:pt x="406" y="231"/>
                    </a:lnTo>
                    <a:lnTo>
                      <a:pt x="404" y="223"/>
                    </a:lnTo>
                    <a:lnTo>
                      <a:pt x="404" y="218"/>
                    </a:lnTo>
                    <a:lnTo>
                      <a:pt x="401" y="210"/>
                    </a:lnTo>
                    <a:lnTo>
                      <a:pt x="393" y="199"/>
                    </a:lnTo>
                    <a:lnTo>
                      <a:pt x="391" y="193"/>
                    </a:lnTo>
                    <a:lnTo>
                      <a:pt x="378" y="184"/>
                    </a:lnTo>
                    <a:lnTo>
                      <a:pt x="370" y="182"/>
                    </a:lnTo>
                    <a:lnTo>
                      <a:pt x="363" y="176"/>
                    </a:lnTo>
                    <a:lnTo>
                      <a:pt x="363" y="174"/>
                    </a:lnTo>
                    <a:lnTo>
                      <a:pt x="357" y="171"/>
                    </a:lnTo>
                    <a:lnTo>
                      <a:pt x="355" y="165"/>
                    </a:lnTo>
                    <a:lnTo>
                      <a:pt x="348" y="161"/>
                    </a:lnTo>
                    <a:lnTo>
                      <a:pt x="346" y="154"/>
                    </a:lnTo>
                    <a:lnTo>
                      <a:pt x="346" y="150"/>
                    </a:lnTo>
                    <a:lnTo>
                      <a:pt x="340" y="146"/>
                    </a:lnTo>
                    <a:lnTo>
                      <a:pt x="331" y="139"/>
                    </a:lnTo>
                    <a:lnTo>
                      <a:pt x="323" y="137"/>
                    </a:lnTo>
                    <a:lnTo>
                      <a:pt x="318" y="133"/>
                    </a:lnTo>
                    <a:lnTo>
                      <a:pt x="314" y="125"/>
                    </a:lnTo>
                    <a:lnTo>
                      <a:pt x="307" y="118"/>
                    </a:lnTo>
                    <a:lnTo>
                      <a:pt x="293" y="110"/>
                    </a:lnTo>
                    <a:lnTo>
                      <a:pt x="280" y="101"/>
                    </a:lnTo>
                    <a:lnTo>
                      <a:pt x="261" y="80"/>
                    </a:lnTo>
                    <a:lnTo>
                      <a:pt x="260" y="73"/>
                    </a:lnTo>
                    <a:lnTo>
                      <a:pt x="252" y="65"/>
                    </a:lnTo>
                    <a:lnTo>
                      <a:pt x="250" y="60"/>
                    </a:lnTo>
                    <a:lnTo>
                      <a:pt x="243" y="52"/>
                    </a:lnTo>
                    <a:lnTo>
                      <a:pt x="231" y="54"/>
                    </a:lnTo>
                    <a:lnTo>
                      <a:pt x="218" y="43"/>
                    </a:lnTo>
                    <a:lnTo>
                      <a:pt x="213" y="43"/>
                    </a:lnTo>
                    <a:lnTo>
                      <a:pt x="205" y="39"/>
                    </a:lnTo>
                    <a:lnTo>
                      <a:pt x="201" y="31"/>
                    </a:lnTo>
                    <a:lnTo>
                      <a:pt x="203" y="24"/>
                    </a:lnTo>
                    <a:lnTo>
                      <a:pt x="216" y="5"/>
                    </a:lnTo>
                    <a:lnTo>
                      <a:pt x="218" y="0"/>
                    </a:lnTo>
                    <a:lnTo>
                      <a:pt x="113" y="16"/>
                    </a:lnTo>
                    <a:lnTo>
                      <a:pt x="77" y="18"/>
                    </a:lnTo>
                    <a:lnTo>
                      <a:pt x="0" y="30"/>
                    </a:lnTo>
                    <a:lnTo>
                      <a:pt x="32" y="131"/>
                    </a:lnTo>
                    <a:lnTo>
                      <a:pt x="64" y="248"/>
                    </a:lnTo>
                    <a:lnTo>
                      <a:pt x="66" y="251"/>
                    </a:lnTo>
                    <a:lnTo>
                      <a:pt x="68" y="259"/>
                    </a:lnTo>
                    <a:lnTo>
                      <a:pt x="73" y="266"/>
                    </a:lnTo>
                    <a:lnTo>
                      <a:pt x="79" y="280"/>
                    </a:lnTo>
                    <a:lnTo>
                      <a:pt x="87" y="287"/>
                    </a:lnTo>
                    <a:lnTo>
                      <a:pt x="88" y="291"/>
                    </a:lnTo>
                    <a:lnTo>
                      <a:pt x="92" y="298"/>
                    </a:lnTo>
                    <a:lnTo>
                      <a:pt x="90" y="308"/>
                    </a:lnTo>
                    <a:lnTo>
                      <a:pt x="96" y="312"/>
                    </a:lnTo>
                    <a:lnTo>
                      <a:pt x="98" y="319"/>
                    </a:lnTo>
                    <a:lnTo>
                      <a:pt x="92" y="323"/>
                    </a:lnTo>
                    <a:lnTo>
                      <a:pt x="88" y="330"/>
                    </a:lnTo>
                    <a:lnTo>
                      <a:pt x="88" y="344"/>
                    </a:lnTo>
                    <a:lnTo>
                      <a:pt x="85" y="351"/>
                    </a:lnTo>
                    <a:lnTo>
                      <a:pt x="83" y="364"/>
                    </a:lnTo>
                    <a:lnTo>
                      <a:pt x="88" y="377"/>
                    </a:lnTo>
                    <a:lnTo>
                      <a:pt x="94" y="385"/>
                    </a:lnTo>
                    <a:lnTo>
                      <a:pt x="96" y="394"/>
                    </a:lnTo>
                    <a:lnTo>
                      <a:pt x="94" y="402"/>
                    </a:lnTo>
                    <a:lnTo>
                      <a:pt x="96" y="407"/>
                    </a:lnTo>
                    <a:lnTo>
                      <a:pt x="94" y="423"/>
                    </a:lnTo>
                    <a:lnTo>
                      <a:pt x="96" y="430"/>
                    </a:lnTo>
                    <a:lnTo>
                      <a:pt x="102" y="438"/>
                    </a:lnTo>
                    <a:lnTo>
                      <a:pt x="107" y="447"/>
                    </a:lnTo>
                    <a:lnTo>
                      <a:pt x="107" y="451"/>
                    </a:lnTo>
                    <a:lnTo>
                      <a:pt x="117" y="466"/>
                    </a:lnTo>
                    <a:lnTo>
                      <a:pt x="119" y="473"/>
                    </a:lnTo>
                    <a:lnTo>
                      <a:pt x="124" y="479"/>
                    </a:lnTo>
                    <a:lnTo>
                      <a:pt x="359" y="462"/>
                    </a:lnTo>
                    <a:lnTo>
                      <a:pt x="367" y="468"/>
                    </a:lnTo>
                    <a:lnTo>
                      <a:pt x="372" y="481"/>
                    </a:lnTo>
                    <a:lnTo>
                      <a:pt x="380" y="481"/>
                    </a:lnTo>
                    <a:lnTo>
                      <a:pt x="385" y="477"/>
                    </a:lnTo>
                    <a:lnTo>
                      <a:pt x="385" y="462"/>
                    </a:lnTo>
                    <a:lnTo>
                      <a:pt x="385" y="456"/>
                    </a:lnTo>
                    <a:lnTo>
                      <a:pt x="382" y="449"/>
                    </a:lnTo>
                    <a:lnTo>
                      <a:pt x="380" y="443"/>
                    </a:lnTo>
                    <a:lnTo>
                      <a:pt x="382" y="436"/>
                    </a:lnTo>
                    <a:lnTo>
                      <a:pt x="385" y="436"/>
                    </a:lnTo>
                    <a:lnTo>
                      <a:pt x="391" y="430"/>
                    </a:lnTo>
                    <a:lnTo>
                      <a:pt x="399" y="432"/>
                    </a:lnTo>
                    <a:lnTo>
                      <a:pt x="416" y="436"/>
                    </a:lnTo>
                    <a:lnTo>
                      <a:pt x="423" y="438"/>
                    </a:lnTo>
                    <a:lnTo>
                      <a:pt x="427" y="436"/>
                    </a:lnTo>
                    <a:lnTo>
                      <a:pt x="429" y="436"/>
                    </a:lnTo>
                    <a:lnTo>
                      <a:pt x="431" y="428"/>
                    </a:lnTo>
                    <a:lnTo>
                      <a:pt x="425" y="423"/>
                    </a:lnTo>
                    <a:lnTo>
                      <a:pt x="427" y="415"/>
                    </a:lnTo>
                    <a:lnTo>
                      <a:pt x="431" y="409"/>
                    </a:lnTo>
                    <a:lnTo>
                      <a:pt x="425" y="409"/>
                    </a:lnTo>
                    <a:lnTo>
                      <a:pt x="429" y="402"/>
                    </a:lnTo>
                    <a:lnTo>
                      <a:pt x="423" y="396"/>
                    </a:lnTo>
                    <a:lnTo>
                      <a:pt x="429" y="400"/>
                    </a:lnTo>
                    <a:lnTo>
                      <a:pt x="432" y="392"/>
                    </a:lnTo>
                    <a:lnTo>
                      <a:pt x="423" y="392"/>
                    </a:lnTo>
                    <a:lnTo>
                      <a:pt x="427" y="385"/>
                    </a:lnTo>
                    <a:lnTo>
                      <a:pt x="432" y="389"/>
                    </a:lnTo>
                    <a:lnTo>
                      <a:pt x="438" y="379"/>
                    </a:lnTo>
                    <a:lnTo>
                      <a:pt x="440" y="372"/>
                    </a:lnTo>
                    <a:lnTo>
                      <a:pt x="432" y="370"/>
                    </a:lnTo>
                    <a:lnTo>
                      <a:pt x="427" y="370"/>
                    </a:lnTo>
                    <a:lnTo>
                      <a:pt x="419" y="366"/>
                    </a:lnTo>
                    <a:lnTo>
                      <a:pt x="423" y="366"/>
                    </a:lnTo>
                    <a:lnTo>
                      <a:pt x="429" y="368"/>
                    </a:lnTo>
                    <a:lnTo>
                      <a:pt x="436" y="368"/>
                    </a:lnTo>
                    <a:lnTo>
                      <a:pt x="436" y="360"/>
                    </a:lnTo>
                    <a:lnTo>
                      <a:pt x="440" y="360"/>
                    </a:lnTo>
                    <a:lnTo>
                      <a:pt x="444" y="347"/>
                    </a:lnTo>
                    <a:lnTo>
                      <a:pt x="438" y="349"/>
                    </a:lnTo>
                    <a:lnTo>
                      <a:pt x="434" y="345"/>
                    </a:lnTo>
                    <a:lnTo>
                      <a:pt x="440" y="340"/>
                    </a:lnTo>
                    <a:lnTo>
                      <a:pt x="438" y="334"/>
                    </a:lnTo>
                    <a:lnTo>
                      <a:pt x="444" y="338"/>
                    </a:lnTo>
                    <a:lnTo>
                      <a:pt x="448" y="330"/>
                    </a:lnTo>
                    <a:lnTo>
                      <a:pt x="448" y="329"/>
                    </a:lnTo>
                    <a:lnTo>
                      <a:pt x="440" y="330"/>
                    </a:lnTo>
                    <a:lnTo>
                      <a:pt x="438" y="323"/>
                    </a:lnTo>
                    <a:lnTo>
                      <a:pt x="446" y="323"/>
                    </a:lnTo>
                    <a:lnTo>
                      <a:pt x="451" y="315"/>
                    </a:lnTo>
                    <a:lnTo>
                      <a:pt x="444" y="310"/>
                    </a:lnTo>
                    <a:lnTo>
                      <a:pt x="444" y="302"/>
                    </a:lnTo>
                    <a:lnTo>
                      <a:pt x="451" y="306"/>
                    </a:lnTo>
                    <a:lnTo>
                      <a:pt x="459" y="306"/>
                    </a:lnTo>
                    <a:lnTo>
                      <a:pt x="457" y="298"/>
                    </a:lnTo>
                    <a:lnTo>
                      <a:pt x="464" y="295"/>
                    </a:lnTo>
                    <a:lnTo>
                      <a:pt x="466" y="287"/>
                    </a:lnTo>
                    <a:lnTo>
                      <a:pt x="463" y="287"/>
                    </a:lnTo>
                    <a:lnTo>
                      <a:pt x="459" y="285"/>
                    </a:lnTo>
                    <a:lnTo>
                      <a:pt x="455" y="283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109" name="Freeform 123"/>
              <p:cNvSpPr>
                <a:spLocks/>
              </p:cNvSpPr>
              <p:nvPr/>
            </p:nvSpPr>
            <p:spPr bwMode="auto">
              <a:xfrm>
                <a:off x="4286401" y="2275123"/>
                <a:ext cx="365062" cy="333120"/>
              </a:xfrm>
              <a:custGeom>
                <a:avLst/>
                <a:gdLst>
                  <a:gd name="T0" fmla="*/ 124 w 380"/>
                  <a:gd name="T1" fmla="*/ 17 h 382"/>
                  <a:gd name="T2" fmla="*/ 122 w 380"/>
                  <a:gd name="T3" fmla="*/ 64 h 382"/>
                  <a:gd name="T4" fmla="*/ 120 w 380"/>
                  <a:gd name="T5" fmla="*/ 81 h 382"/>
                  <a:gd name="T6" fmla="*/ 120 w 380"/>
                  <a:gd name="T7" fmla="*/ 102 h 382"/>
                  <a:gd name="T8" fmla="*/ 101 w 380"/>
                  <a:gd name="T9" fmla="*/ 137 h 382"/>
                  <a:gd name="T10" fmla="*/ 69 w 380"/>
                  <a:gd name="T11" fmla="*/ 153 h 382"/>
                  <a:gd name="T12" fmla="*/ 56 w 380"/>
                  <a:gd name="T13" fmla="*/ 171 h 382"/>
                  <a:gd name="T14" fmla="*/ 58 w 380"/>
                  <a:gd name="T15" fmla="*/ 192 h 382"/>
                  <a:gd name="T16" fmla="*/ 43 w 380"/>
                  <a:gd name="T17" fmla="*/ 196 h 382"/>
                  <a:gd name="T18" fmla="*/ 30 w 380"/>
                  <a:gd name="T19" fmla="*/ 207 h 382"/>
                  <a:gd name="T20" fmla="*/ 26 w 380"/>
                  <a:gd name="T21" fmla="*/ 224 h 382"/>
                  <a:gd name="T22" fmla="*/ 22 w 380"/>
                  <a:gd name="T23" fmla="*/ 247 h 382"/>
                  <a:gd name="T24" fmla="*/ 7 w 380"/>
                  <a:gd name="T25" fmla="*/ 265 h 382"/>
                  <a:gd name="T26" fmla="*/ 0 w 380"/>
                  <a:gd name="T27" fmla="*/ 271 h 382"/>
                  <a:gd name="T28" fmla="*/ 0 w 380"/>
                  <a:gd name="T29" fmla="*/ 294 h 382"/>
                  <a:gd name="T30" fmla="*/ 24 w 380"/>
                  <a:gd name="T31" fmla="*/ 322 h 382"/>
                  <a:gd name="T32" fmla="*/ 66 w 380"/>
                  <a:gd name="T33" fmla="*/ 352 h 382"/>
                  <a:gd name="T34" fmla="*/ 79 w 380"/>
                  <a:gd name="T35" fmla="*/ 372 h 382"/>
                  <a:gd name="T36" fmla="*/ 116 w 380"/>
                  <a:gd name="T37" fmla="*/ 372 h 382"/>
                  <a:gd name="T38" fmla="*/ 137 w 380"/>
                  <a:gd name="T39" fmla="*/ 371 h 382"/>
                  <a:gd name="T40" fmla="*/ 162 w 380"/>
                  <a:gd name="T41" fmla="*/ 356 h 382"/>
                  <a:gd name="T42" fmla="*/ 184 w 380"/>
                  <a:gd name="T43" fmla="*/ 341 h 382"/>
                  <a:gd name="T44" fmla="*/ 207 w 380"/>
                  <a:gd name="T45" fmla="*/ 331 h 382"/>
                  <a:gd name="T46" fmla="*/ 205 w 380"/>
                  <a:gd name="T47" fmla="*/ 310 h 382"/>
                  <a:gd name="T48" fmla="*/ 222 w 380"/>
                  <a:gd name="T49" fmla="*/ 275 h 382"/>
                  <a:gd name="T50" fmla="*/ 229 w 380"/>
                  <a:gd name="T51" fmla="*/ 247 h 382"/>
                  <a:gd name="T52" fmla="*/ 237 w 380"/>
                  <a:gd name="T53" fmla="*/ 224 h 382"/>
                  <a:gd name="T54" fmla="*/ 252 w 380"/>
                  <a:gd name="T55" fmla="*/ 213 h 382"/>
                  <a:gd name="T56" fmla="*/ 272 w 380"/>
                  <a:gd name="T57" fmla="*/ 216 h 382"/>
                  <a:gd name="T58" fmla="*/ 282 w 380"/>
                  <a:gd name="T59" fmla="*/ 188 h 382"/>
                  <a:gd name="T60" fmla="*/ 293 w 380"/>
                  <a:gd name="T61" fmla="*/ 171 h 382"/>
                  <a:gd name="T62" fmla="*/ 312 w 380"/>
                  <a:gd name="T63" fmla="*/ 156 h 382"/>
                  <a:gd name="T64" fmla="*/ 327 w 380"/>
                  <a:gd name="T65" fmla="*/ 128 h 382"/>
                  <a:gd name="T66" fmla="*/ 327 w 380"/>
                  <a:gd name="T67" fmla="*/ 100 h 382"/>
                  <a:gd name="T68" fmla="*/ 376 w 380"/>
                  <a:gd name="T69" fmla="*/ 111 h 382"/>
                  <a:gd name="T70" fmla="*/ 372 w 380"/>
                  <a:gd name="T71" fmla="*/ 89 h 382"/>
                  <a:gd name="T72" fmla="*/ 366 w 380"/>
                  <a:gd name="T73" fmla="*/ 72 h 382"/>
                  <a:gd name="T74" fmla="*/ 346 w 380"/>
                  <a:gd name="T75" fmla="*/ 68 h 382"/>
                  <a:gd name="T76" fmla="*/ 329 w 380"/>
                  <a:gd name="T77" fmla="*/ 75 h 382"/>
                  <a:gd name="T78" fmla="*/ 314 w 380"/>
                  <a:gd name="T79" fmla="*/ 89 h 382"/>
                  <a:gd name="T80" fmla="*/ 289 w 380"/>
                  <a:gd name="T81" fmla="*/ 83 h 382"/>
                  <a:gd name="T82" fmla="*/ 278 w 380"/>
                  <a:gd name="T83" fmla="*/ 104 h 382"/>
                  <a:gd name="T84" fmla="*/ 263 w 380"/>
                  <a:gd name="T85" fmla="*/ 111 h 382"/>
                  <a:gd name="T86" fmla="*/ 246 w 380"/>
                  <a:gd name="T87" fmla="*/ 132 h 382"/>
                  <a:gd name="T88" fmla="*/ 147 w 380"/>
                  <a:gd name="T89" fmla="*/ 98 h 382"/>
                  <a:gd name="T90" fmla="*/ 120 w 380"/>
                  <a:gd name="T91" fmla="*/ 4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80" h="382">
                    <a:moveTo>
                      <a:pt x="120" y="4"/>
                    </a:moveTo>
                    <a:lnTo>
                      <a:pt x="118" y="10"/>
                    </a:lnTo>
                    <a:lnTo>
                      <a:pt x="124" y="17"/>
                    </a:lnTo>
                    <a:lnTo>
                      <a:pt x="128" y="38"/>
                    </a:lnTo>
                    <a:lnTo>
                      <a:pt x="126" y="43"/>
                    </a:lnTo>
                    <a:lnTo>
                      <a:pt x="122" y="64"/>
                    </a:lnTo>
                    <a:lnTo>
                      <a:pt x="124" y="72"/>
                    </a:lnTo>
                    <a:lnTo>
                      <a:pt x="124" y="81"/>
                    </a:lnTo>
                    <a:lnTo>
                      <a:pt x="120" y="81"/>
                    </a:lnTo>
                    <a:lnTo>
                      <a:pt x="120" y="89"/>
                    </a:lnTo>
                    <a:lnTo>
                      <a:pt x="120" y="94"/>
                    </a:lnTo>
                    <a:lnTo>
                      <a:pt x="120" y="102"/>
                    </a:lnTo>
                    <a:lnTo>
                      <a:pt x="118" y="115"/>
                    </a:lnTo>
                    <a:lnTo>
                      <a:pt x="109" y="122"/>
                    </a:lnTo>
                    <a:lnTo>
                      <a:pt x="101" y="137"/>
                    </a:lnTo>
                    <a:lnTo>
                      <a:pt x="86" y="149"/>
                    </a:lnTo>
                    <a:lnTo>
                      <a:pt x="75" y="145"/>
                    </a:lnTo>
                    <a:lnTo>
                      <a:pt x="69" y="153"/>
                    </a:lnTo>
                    <a:lnTo>
                      <a:pt x="69" y="160"/>
                    </a:lnTo>
                    <a:lnTo>
                      <a:pt x="60" y="166"/>
                    </a:lnTo>
                    <a:lnTo>
                      <a:pt x="56" y="171"/>
                    </a:lnTo>
                    <a:lnTo>
                      <a:pt x="56" y="179"/>
                    </a:lnTo>
                    <a:lnTo>
                      <a:pt x="53" y="186"/>
                    </a:lnTo>
                    <a:lnTo>
                      <a:pt x="58" y="192"/>
                    </a:lnTo>
                    <a:lnTo>
                      <a:pt x="54" y="200"/>
                    </a:lnTo>
                    <a:lnTo>
                      <a:pt x="51" y="207"/>
                    </a:lnTo>
                    <a:lnTo>
                      <a:pt x="43" y="196"/>
                    </a:lnTo>
                    <a:lnTo>
                      <a:pt x="37" y="194"/>
                    </a:lnTo>
                    <a:lnTo>
                      <a:pt x="32" y="201"/>
                    </a:lnTo>
                    <a:lnTo>
                      <a:pt x="30" y="207"/>
                    </a:lnTo>
                    <a:lnTo>
                      <a:pt x="30" y="215"/>
                    </a:lnTo>
                    <a:lnTo>
                      <a:pt x="28" y="216"/>
                    </a:lnTo>
                    <a:lnTo>
                      <a:pt x="26" y="224"/>
                    </a:lnTo>
                    <a:lnTo>
                      <a:pt x="28" y="228"/>
                    </a:lnTo>
                    <a:lnTo>
                      <a:pt x="30" y="241"/>
                    </a:lnTo>
                    <a:lnTo>
                      <a:pt x="22" y="247"/>
                    </a:lnTo>
                    <a:lnTo>
                      <a:pt x="22" y="254"/>
                    </a:lnTo>
                    <a:lnTo>
                      <a:pt x="17" y="260"/>
                    </a:lnTo>
                    <a:lnTo>
                      <a:pt x="7" y="265"/>
                    </a:lnTo>
                    <a:lnTo>
                      <a:pt x="0" y="265"/>
                    </a:lnTo>
                    <a:lnTo>
                      <a:pt x="0" y="265"/>
                    </a:lnTo>
                    <a:lnTo>
                      <a:pt x="0" y="271"/>
                    </a:lnTo>
                    <a:lnTo>
                      <a:pt x="4" y="273"/>
                    </a:lnTo>
                    <a:lnTo>
                      <a:pt x="4" y="280"/>
                    </a:lnTo>
                    <a:lnTo>
                      <a:pt x="0" y="294"/>
                    </a:lnTo>
                    <a:lnTo>
                      <a:pt x="15" y="309"/>
                    </a:lnTo>
                    <a:lnTo>
                      <a:pt x="17" y="316"/>
                    </a:lnTo>
                    <a:lnTo>
                      <a:pt x="24" y="322"/>
                    </a:lnTo>
                    <a:lnTo>
                      <a:pt x="37" y="341"/>
                    </a:lnTo>
                    <a:lnTo>
                      <a:pt x="53" y="352"/>
                    </a:lnTo>
                    <a:lnTo>
                      <a:pt x="66" y="352"/>
                    </a:lnTo>
                    <a:lnTo>
                      <a:pt x="66" y="357"/>
                    </a:lnTo>
                    <a:lnTo>
                      <a:pt x="71" y="365"/>
                    </a:lnTo>
                    <a:lnTo>
                      <a:pt x="79" y="372"/>
                    </a:lnTo>
                    <a:lnTo>
                      <a:pt x="92" y="380"/>
                    </a:lnTo>
                    <a:lnTo>
                      <a:pt x="103" y="382"/>
                    </a:lnTo>
                    <a:lnTo>
                      <a:pt x="116" y="372"/>
                    </a:lnTo>
                    <a:lnTo>
                      <a:pt x="118" y="367"/>
                    </a:lnTo>
                    <a:lnTo>
                      <a:pt x="130" y="371"/>
                    </a:lnTo>
                    <a:lnTo>
                      <a:pt x="137" y="371"/>
                    </a:lnTo>
                    <a:lnTo>
                      <a:pt x="152" y="363"/>
                    </a:lnTo>
                    <a:lnTo>
                      <a:pt x="160" y="361"/>
                    </a:lnTo>
                    <a:lnTo>
                      <a:pt x="162" y="356"/>
                    </a:lnTo>
                    <a:lnTo>
                      <a:pt x="162" y="348"/>
                    </a:lnTo>
                    <a:lnTo>
                      <a:pt x="171" y="352"/>
                    </a:lnTo>
                    <a:lnTo>
                      <a:pt x="184" y="341"/>
                    </a:lnTo>
                    <a:lnTo>
                      <a:pt x="192" y="342"/>
                    </a:lnTo>
                    <a:lnTo>
                      <a:pt x="205" y="333"/>
                    </a:lnTo>
                    <a:lnTo>
                      <a:pt x="207" y="331"/>
                    </a:lnTo>
                    <a:lnTo>
                      <a:pt x="205" y="324"/>
                    </a:lnTo>
                    <a:lnTo>
                      <a:pt x="210" y="318"/>
                    </a:lnTo>
                    <a:lnTo>
                      <a:pt x="205" y="310"/>
                    </a:lnTo>
                    <a:lnTo>
                      <a:pt x="207" y="297"/>
                    </a:lnTo>
                    <a:lnTo>
                      <a:pt x="214" y="284"/>
                    </a:lnTo>
                    <a:lnTo>
                      <a:pt x="222" y="275"/>
                    </a:lnTo>
                    <a:lnTo>
                      <a:pt x="224" y="262"/>
                    </a:lnTo>
                    <a:lnTo>
                      <a:pt x="225" y="254"/>
                    </a:lnTo>
                    <a:lnTo>
                      <a:pt x="229" y="247"/>
                    </a:lnTo>
                    <a:lnTo>
                      <a:pt x="233" y="233"/>
                    </a:lnTo>
                    <a:lnTo>
                      <a:pt x="237" y="230"/>
                    </a:lnTo>
                    <a:lnTo>
                      <a:pt x="237" y="224"/>
                    </a:lnTo>
                    <a:lnTo>
                      <a:pt x="237" y="209"/>
                    </a:lnTo>
                    <a:lnTo>
                      <a:pt x="244" y="207"/>
                    </a:lnTo>
                    <a:lnTo>
                      <a:pt x="252" y="213"/>
                    </a:lnTo>
                    <a:lnTo>
                      <a:pt x="252" y="216"/>
                    </a:lnTo>
                    <a:lnTo>
                      <a:pt x="267" y="218"/>
                    </a:lnTo>
                    <a:lnTo>
                      <a:pt x="272" y="216"/>
                    </a:lnTo>
                    <a:lnTo>
                      <a:pt x="276" y="209"/>
                    </a:lnTo>
                    <a:lnTo>
                      <a:pt x="278" y="194"/>
                    </a:lnTo>
                    <a:lnTo>
                      <a:pt x="282" y="188"/>
                    </a:lnTo>
                    <a:lnTo>
                      <a:pt x="284" y="179"/>
                    </a:lnTo>
                    <a:lnTo>
                      <a:pt x="286" y="171"/>
                    </a:lnTo>
                    <a:lnTo>
                      <a:pt x="293" y="171"/>
                    </a:lnTo>
                    <a:lnTo>
                      <a:pt x="301" y="169"/>
                    </a:lnTo>
                    <a:lnTo>
                      <a:pt x="306" y="156"/>
                    </a:lnTo>
                    <a:lnTo>
                      <a:pt x="312" y="156"/>
                    </a:lnTo>
                    <a:lnTo>
                      <a:pt x="318" y="149"/>
                    </a:lnTo>
                    <a:lnTo>
                      <a:pt x="321" y="136"/>
                    </a:lnTo>
                    <a:lnTo>
                      <a:pt x="327" y="128"/>
                    </a:lnTo>
                    <a:lnTo>
                      <a:pt x="325" y="115"/>
                    </a:lnTo>
                    <a:lnTo>
                      <a:pt x="329" y="107"/>
                    </a:lnTo>
                    <a:lnTo>
                      <a:pt x="327" y="100"/>
                    </a:lnTo>
                    <a:lnTo>
                      <a:pt x="335" y="98"/>
                    </a:lnTo>
                    <a:lnTo>
                      <a:pt x="372" y="119"/>
                    </a:lnTo>
                    <a:lnTo>
                      <a:pt x="376" y="111"/>
                    </a:lnTo>
                    <a:lnTo>
                      <a:pt x="380" y="98"/>
                    </a:lnTo>
                    <a:lnTo>
                      <a:pt x="378" y="94"/>
                    </a:lnTo>
                    <a:lnTo>
                      <a:pt x="372" y="89"/>
                    </a:lnTo>
                    <a:lnTo>
                      <a:pt x="370" y="81"/>
                    </a:lnTo>
                    <a:lnTo>
                      <a:pt x="365" y="79"/>
                    </a:lnTo>
                    <a:lnTo>
                      <a:pt x="366" y="72"/>
                    </a:lnTo>
                    <a:lnTo>
                      <a:pt x="366" y="72"/>
                    </a:lnTo>
                    <a:lnTo>
                      <a:pt x="351" y="74"/>
                    </a:lnTo>
                    <a:lnTo>
                      <a:pt x="346" y="68"/>
                    </a:lnTo>
                    <a:lnTo>
                      <a:pt x="338" y="66"/>
                    </a:lnTo>
                    <a:lnTo>
                      <a:pt x="333" y="68"/>
                    </a:lnTo>
                    <a:lnTo>
                      <a:pt x="329" y="75"/>
                    </a:lnTo>
                    <a:lnTo>
                      <a:pt x="321" y="75"/>
                    </a:lnTo>
                    <a:lnTo>
                      <a:pt x="316" y="83"/>
                    </a:lnTo>
                    <a:lnTo>
                      <a:pt x="314" y="89"/>
                    </a:lnTo>
                    <a:lnTo>
                      <a:pt x="304" y="90"/>
                    </a:lnTo>
                    <a:lnTo>
                      <a:pt x="297" y="89"/>
                    </a:lnTo>
                    <a:lnTo>
                      <a:pt x="289" y="83"/>
                    </a:lnTo>
                    <a:lnTo>
                      <a:pt x="288" y="83"/>
                    </a:lnTo>
                    <a:lnTo>
                      <a:pt x="288" y="90"/>
                    </a:lnTo>
                    <a:lnTo>
                      <a:pt x="278" y="104"/>
                    </a:lnTo>
                    <a:lnTo>
                      <a:pt x="271" y="102"/>
                    </a:lnTo>
                    <a:lnTo>
                      <a:pt x="265" y="106"/>
                    </a:lnTo>
                    <a:lnTo>
                      <a:pt x="263" y="111"/>
                    </a:lnTo>
                    <a:lnTo>
                      <a:pt x="256" y="119"/>
                    </a:lnTo>
                    <a:lnTo>
                      <a:pt x="252" y="126"/>
                    </a:lnTo>
                    <a:lnTo>
                      <a:pt x="246" y="132"/>
                    </a:lnTo>
                    <a:lnTo>
                      <a:pt x="241" y="139"/>
                    </a:lnTo>
                    <a:lnTo>
                      <a:pt x="231" y="83"/>
                    </a:lnTo>
                    <a:lnTo>
                      <a:pt x="147" y="98"/>
                    </a:lnTo>
                    <a:lnTo>
                      <a:pt x="130" y="0"/>
                    </a:lnTo>
                    <a:lnTo>
                      <a:pt x="124" y="4"/>
                    </a:lnTo>
                    <a:lnTo>
                      <a:pt x="120" y="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110" name="Freeform 124"/>
              <p:cNvSpPr>
                <a:spLocks/>
              </p:cNvSpPr>
              <p:nvPr/>
            </p:nvSpPr>
            <p:spPr bwMode="auto">
              <a:xfrm>
                <a:off x="4280636" y="2793115"/>
                <a:ext cx="414057" cy="288645"/>
              </a:xfrm>
              <a:custGeom>
                <a:avLst/>
                <a:gdLst>
                  <a:gd name="T0" fmla="*/ 218 w 431"/>
                  <a:gd name="T1" fmla="*/ 28 h 331"/>
                  <a:gd name="T2" fmla="*/ 203 w 431"/>
                  <a:gd name="T3" fmla="*/ 4 h 331"/>
                  <a:gd name="T4" fmla="*/ 162 w 431"/>
                  <a:gd name="T5" fmla="*/ 2 h 331"/>
                  <a:gd name="T6" fmla="*/ 72 w 431"/>
                  <a:gd name="T7" fmla="*/ 17 h 331"/>
                  <a:gd name="T8" fmla="*/ 40 w 431"/>
                  <a:gd name="T9" fmla="*/ 32 h 331"/>
                  <a:gd name="T10" fmla="*/ 2 w 431"/>
                  <a:gd name="T11" fmla="*/ 68 h 331"/>
                  <a:gd name="T12" fmla="*/ 12 w 431"/>
                  <a:gd name="T13" fmla="*/ 87 h 331"/>
                  <a:gd name="T14" fmla="*/ 42 w 431"/>
                  <a:gd name="T15" fmla="*/ 96 h 331"/>
                  <a:gd name="T16" fmla="*/ 59 w 431"/>
                  <a:gd name="T17" fmla="*/ 117 h 331"/>
                  <a:gd name="T18" fmla="*/ 92 w 431"/>
                  <a:gd name="T19" fmla="*/ 154 h 331"/>
                  <a:gd name="T20" fmla="*/ 117 w 431"/>
                  <a:gd name="T21" fmla="*/ 177 h 331"/>
                  <a:gd name="T22" fmla="*/ 139 w 431"/>
                  <a:gd name="T23" fmla="*/ 190 h 331"/>
                  <a:gd name="T24" fmla="*/ 147 w 431"/>
                  <a:gd name="T25" fmla="*/ 205 h 331"/>
                  <a:gd name="T26" fmla="*/ 162 w 431"/>
                  <a:gd name="T27" fmla="*/ 218 h 331"/>
                  <a:gd name="T28" fmla="*/ 177 w 431"/>
                  <a:gd name="T29" fmla="*/ 228 h 331"/>
                  <a:gd name="T30" fmla="*/ 200 w 431"/>
                  <a:gd name="T31" fmla="*/ 254 h 331"/>
                  <a:gd name="T32" fmla="*/ 205 w 431"/>
                  <a:gd name="T33" fmla="*/ 275 h 331"/>
                  <a:gd name="T34" fmla="*/ 226 w 431"/>
                  <a:gd name="T35" fmla="*/ 292 h 331"/>
                  <a:gd name="T36" fmla="*/ 235 w 431"/>
                  <a:gd name="T37" fmla="*/ 312 h 331"/>
                  <a:gd name="T38" fmla="*/ 254 w 431"/>
                  <a:gd name="T39" fmla="*/ 327 h 331"/>
                  <a:gd name="T40" fmla="*/ 263 w 431"/>
                  <a:gd name="T41" fmla="*/ 316 h 331"/>
                  <a:gd name="T42" fmla="*/ 271 w 431"/>
                  <a:gd name="T43" fmla="*/ 316 h 331"/>
                  <a:gd name="T44" fmla="*/ 265 w 431"/>
                  <a:gd name="T45" fmla="*/ 299 h 331"/>
                  <a:gd name="T46" fmla="*/ 263 w 431"/>
                  <a:gd name="T47" fmla="*/ 284 h 331"/>
                  <a:gd name="T48" fmla="*/ 273 w 431"/>
                  <a:gd name="T49" fmla="*/ 284 h 331"/>
                  <a:gd name="T50" fmla="*/ 292 w 431"/>
                  <a:gd name="T51" fmla="*/ 295 h 331"/>
                  <a:gd name="T52" fmla="*/ 294 w 431"/>
                  <a:gd name="T53" fmla="*/ 284 h 331"/>
                  <a:gd name="T54" fmla="*/ 277 w 431"/>
                  <a:gd name="T55" fmla="*/ 277 h 331"/>
                  <a:gd name="T56" fmla="*/ 294 w 431"/>
                  <a:gd name="T57" fmla="*/ 273 h 331"/>
                  <a:gd name="T58" fmla="*/ 312 w 431"/>
                  <a:gd name="T59" fmla="*/ 263 h 331"/>
                  <a:gd name="T60" fmla="*/ 322 w 431"/>
                  <a:gd name="T61" fmla="*/ 258 h 331"/>
                  <a:gd name="T62" fmla="*/ 335 w 431"/>
                  <a:gd name="T63" fmla="*/ 248 h 331"/>
                  <a:gd name="T64" fmla="*/ 329 w 431"/>
                  <a:gd name="T65" fmla="*/ 228 h 331"/>
                  <a:gd name="T66" fmla="*/ 344 w 431"/>
                  <a:gd name="T67" fmla="*/ 233 h 331"/>
                  <a:gd name="T68" fmla="*/ 359 w 431"/>
                  <a:gd name="T69" fmla="*/ 218 h 331"/>
                  <a:gd name="T70" fmla="*/ 369 w 431"/>
                  <a:gd name="T71" fmla="*/ 205 h 331"/>
                  <a:gd name="T72" fmla="*/ 382 w 431"/>
                  <a:gd name="T73" fmla="*/ 190 h 331"/>
                  <a:gd name="T74" fmla="*/ 389 w 431"/>
                  <a:gd name="T75" fmla="*/ 183 h 331"/>
                  <a:gd name="T76" fmla="*/ 378 w 431"/>
                  <a:gd name="T77" fmla="*/ 164 h 331"/>
                  <a:gd name="T78" fmla="*/ 380 w 431"/>
                  <a:gd name="T79" fmla="*/ 168 h 331"/>
                  <a:gd name="T80" fmla="*/ 389 w 431"/>
                  <a:gd name="T81" fmla="*/ 154 h 331"/>
                  <a:gd name="T82" fmla="*/ 423 w 431"/>
                  <a:gd name="T83" fmla="*/ 106 h 331"/>
                  <a:gd name="T84" fmla="*/ 427 w 431"/>
                  <a:gd name="T85" fmla="*/ 94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1" h="331">
                    <a:moveTo>
                      <a:pt x="316" y="15"/>
                    </a:moveTo>
                    <a:lnTo>
                      <a:pt x="220" y="30"/>
                    </a:lnTo>
                    <a:lnTo>
                      <a:pt x="218" y="28"/>
                    </a:lnTo>
                    <a:lnTo>
                      <a:pt x="218" y="23"/>
                    </a:lnTo>
                    <a:lnTo>
                      <a:pt x="215" y="15"/>
                    </a:lnTo>
                    <a:lnTo>
                      <a:pt x="203" y="4"/>
                    </a:lnTo>
                    <a:lnTo>
                      <a:pt x="198" y="8"/>
                    </a:lnTo>
                    <a:lnTo>
                      <a:pt x="190" y="0"/>
                    </a:lnTo>
                    <a:lnTo>
                      <a:pt x="162" y="2"/>
                    </a:lnTo>
                    <a:lnTo>
                      <a:pt x="85" y="12"/>
                    </a:lnTo>
                    <a:lnTo>
                      <a:pt x="77" y="13"/>
                    </a:lnTo>
                    <a:lnTo>
                      <a:pt x="72" y="17"/>
                    </a:lnTo>
                    <a:lnTo>
                      <a:pt x="57" y="23"/>
                    </a:lnTo>
                    <a:lnTo>
                      <a:pt x="45" y="32"/>
                    </a:lnTo>
                    <a:lnTo>
                      <a:pt x="40" y="32"/>
                    </a:lnTo>
                    <a:lnTo>
                      <a:pt x="17" y="44"/>
                    </a:lnTo>
                    <a:lnTo>
                      <a:pt x="15" y="49"/>
                    </a:lnTo>
                    <a:lnTo>
                      <a:pt x="2" y="68"/>
                    </a:lnTo>
                    <a:lnTo>
                      <a:pt x="0" y="75"/>
                    </a:lnTo>
                    <a:lnTo>
                      <a:pt x="4" y="83"/>
                    </a:lnTo>
                    <a:lnTo>
                      <a:pt x="12" y="87"/>
                    </a:lnTo>
                    <a:lnTo>
                      <a:pt x="17" y="87"/>
                    </a:lnTo>
                    <a:lnTo>
                      <a:pt x="30" y="98"/>
                    </a:lnTo>
                    <a:lnTo>
                      <a:pt x="42" y="96"/>
                    </a:lnTo>
                    <a:lnTo>
                      <a:pt x="49" y="104"/>
                    </a:lnTo>
                    <a:lnTo>
                      <a:pt x="51" y="109"/>
                    </a:lnTo>
                    <a:lnTo>
                      <a:pt x="59" y="117"/>
                    </a:lnTo>
                    <a:lnTo>
                      <a:pt x="60" y="124"/>
                    </a:lnTo>
                    <a:lnTo>
                      <a:pt x="79" y="145"/>
                    </a:lnTo>
                    <a:lnTo>
                      <a:pt x="92" y="154"/>
                    </a:lnTo>
                    <a:lnTo>
                      <a:pt x="106" y="162"/>
                    </a:lnTo>
                    <a:lnTo>
                      <a:pt x="113" y="169"/>
                    </a:lnTo>
                    <a:lnTo>
                      <a:pt x="117" y="177"/>
                    </a:lnTo>
                    <a:lnTo>
                      <a:pt x="122" y="181"/>
                    </a:lnTo>
                    <a:lnTo>
                      <a:pt x="130" y="183"/>
                    </a:lnTo>
                    <a:lnTo>
                      <a:pt x="139" y="190"/>
                    </a:lnTo>
                    <a:lnTo>
                      <a:pt x="145" y="194"/>
                    </a:lnTo>
                    <a:lnTo>
                      <a:pt x="145" y="198"/>
                    </a:lnTo>
                    <a:lnTo>
                      <a:pt x="147" y="205"/>
                    </a:lnTo>
                    <a:lnTo>
                      <a:pt x="154" y="209"/>
                    </a:lnTo>
                    <a:lnTo>
                      <a:pt x="156" y="215"/>
                    </a:lnTo>
                    <a:lnTo>
                      <a:pt x="162" y="218"/>
                    </a:lnTo>
                    <a:lnTo>
                      <a:pt x="162" y="220"/>
                    </a:lnTo>
                    <a:lnTo>
                      <a:pt x="169" y="226"/>
                    </a:lnTo>
                    <a:lnTo>
                      <a:pt x="177" y="228"/>
                    </a:lnTo>
                    <a:lnTo>
                      <a:pt x="190" y="237"/>
                    </a:lnTo>
                    <a:lnTo>
                      <a:pt x="192" y="243"/>
                    </a:lnTo>
                    <a:lnTo>
                      <a:pt x="200" y="254"/>
                    </a:lnTo>
                    <a:lnTo>
                      <a:pt x="203" y="262"/>
                    </a:lnTo>
                    <a:lnTo>
                      <a:pt x="203" y="267"/>
                    </a:lnTo>
                    <a:lnTo>
                      <a:pt x="205" y="275"/>
                    </a:lnTo>
                    <a:lnTo>
                      <a:pt x="211" y="280"/>
                    </a:lnTo>
                    <a:lnTo>
                      <a:pt x="222" y="284"/>
                    </a:lnTo>
                    <a:lnTo>
                      <a:pt x="226" y="292"/>
                    </a:lnTo>
                    <a:lnTo>
                      <a:pt x="230" y="297"/>
                    </a:lnTo>
                    <a:lnTo>
                      <a:pt x="235" y="305"/>
                    </a:lnTo>
                    <a:lnTo>
                      <a:pt x="235" y="312"/>
                    </a:lnTo>
                    <a:lnTo>
                      <a:pt x="235" y="318"/>
                    </a:lnTo>
                    <a:lnTo>
                      <a:pt x="241" y="326"/>
                    </a:lnTo>
                    <a:lnTo>
                      <a:pt x="254" y="327"/>
                    </a:lnTo>
                    <a:lnTo>
                      <a:pt x="258" y="329"/>
                    </a:lnTo>
                    <a:lnTo>
                      <a:pt x="262" y="331"/>
                    </a:lnTo>
                    <a:lnTo>
                      <a:pt x="263" y="316"/>
                    </a:lnTo>
                    <a:lnTo>
                      <a:pt x="267" y="310"/>
                    </a:lnTo>
                    <a:lnTo>
                      <a:pt x="267" y="316"/>
                    </a:lnTo>
                    <a:lnTo>
                      <a:pt x="271" y="316"/>
                    </a:lnTo>
                    <a:lnTo>
                      <a:pt x="277" y="309"/>
                    </a:lnTo>
                    <a:lnTo>
                      <a:pt x="269" y="305"/>
                    </a:lnTo>
                    <a:lnTo>
                      <a:pt x="265" y="299"/>
                    </a:lnTo>
                    <a:lnTo>
                      <a:pt x="263" y="294"/>
                    </a:lnTo>
                    <a:lnTo>
                      <a:pt x="258" y="280"/>
                    </a:lnTo>
                    <a:lnTo>
                      <a:pt x="263" y="284"/>
                    </a:lnTo>
                    <a:lnTo>
                      <a:pt x="265" y="292"/>
                    </a:lnTo>
                    <a:lnTo>
                      <a:pt x="273" y="297"/>
                    </a:lnTo>
                    <a:lnTo>
                      <a:pt x="273" y="284"/>
                    </a:lnTo>
                    <a:lnTo>
                      <a:pt x="278" y="295"/>
                    </a:lnTo>
                    <a:lnTo>
                      <a:pt x="284" y="301"/>
                    </a:lnTo>
                    <a:lnTo>
                      <a:pt x="292" y="295"/>
                    </a:lnTo>
                    <a:lnTo>
                      <a:pt x="295" y="284"/>
                    </a:lnTo>
                    <a:lnTo>
                      <a:pt x="288" y="290"/>
                    </a:lnTo>
                    <a:lnTo>
                      <a:pt x="294" y="284"/>
                    </a:lnTo>
                    <a:lnTo>
                      <a:pt x="292" y="280"/>
                    </a:lnTo>
                    <a:lnTo>
                      <a:pt x="284" y="280"/>
                    </a:lnTo>
                    <a:lnTo>
                      <a:pt x="277" y="277"/>
                    </a:lnTo>
                    <a:lnTo>
                      <a:pt x="271" y="279"/>
                    </a:lnTo>
                    <a:lnTo>
                      <a:pt x="284" y="271"/>
                    </a:lnTo>
                    <a:lnTo>
                      <a:pt x="294" y="273"/>
                    </a:lnTo>
                    <a:lnTo>
                      <a:pt x="299" y="271"/>
                    </a:lnTo>
                    <a:lnTo>
                      <a:pt x="307" y="269"/>
                    </a:lnTo>
                    <a:lnTo>
                      <a:pt x="312" y="263"/>
                    </a:lnTo>
                    <a:lnTo>
                      <a:pt x="309" y="260"/>
                    </a:lnTo>
                    <a:lnTo>
                      <a:pt x="316" y="263"/>
                    </a:lnTo>
                    <a:lnTo>
                      <a:pt x="322" y="258"/>
                    </a:lnTo>
                    <a:lnTo>
                      <a:pt x="329" y="256"/>
                    </a:lnTo>
                    <a:lnTo>
                      <a:pt x="329" y="252"/>
                    </a:lnTo>
                    <a:lnTo>
                      <a:pt x="335" y="248"/>
                    </a:lnTo>
                    <a:lnTo>
                      <a:pt x="339" y="241"/>
                    </a:lnTo>
                    <a:lnTo>
                      <a:pt x="333" y="239"/>
                    </a:lnTo>
                    <a:lnTo>
                      <a:pt x="329" y="228"/>
                    </a:lnTo>
                    <a:lnTo>
                      <a:pt x="335" y="228"/>
                    </a:lnTo>
                    <a:lnTo>
                      <a:pt x="339" y="235"/>
                    </a:lnTo>
                    <a:lnTo>
                      <a:pt x="344" y="233"/>
                    </a:lnTo>
                    <a:lnTo>
                      <a:pt x="352" y="228"/>
                    </a:lnTo>
                    <a:lnTo>
                      <a:pt x="356" y="220"/>
                    </a:lnTo>
                    <a:lnTo>
                      <a:pt x="359" y="218"/>
                    </a:lnTo>
                    <a:lnTo>
                      <a:pt x="357" y="211"/>
                    </a:lnTo>
                    <a:lnTo>
                      <a:pt x="361" y="203"/>
                    </a:lnTo>
                    <a:lnTo>
                      <a:pt x="369" y="205"/>
                    </a:lnTo>
                    <a:lnTo>
                      <a:pt x="374" y="203"/>
                    </a:lnTo>
                    <a:lnTo>
                      <a:pt x="378" y="198"/>
                    </a:lnTo>
                    <a:lnTo>
                      <a:pt x="382" y="190"/>
                    </a:lnTo>
                    <a:lnTo>
                      <a:pt x="378" y="186"/>
                    </a:lnTo>
                    <a:lnTo>
                      <a:pt x="384" y="188"/>
                    </a:lnTo>
                    <a:lnTo>
                      <a:pt x="389" y="183"/>
                    </a:lnTo>
                    <a:lnTo>
                      <a:pt x="386" y="175"/>
                    </a:lnTo>
                    <a:lnTo>
                      <a:pt x="378" y="171"/>
                    </a:lnTo>
                    <a:lnTo>
                      <a:pt x="378" y="164"/>
                    </a:lnTo>
                    <a:lnTo>
                      <a:pt x="382" y="156"/>
                    </a:lnTo>
                    <a:lnTo>
                      <a:pt x="386" y="154"/>
                    </a:lnTo>
                    <a:lnTo>
                      <a:pt x="380" y="168"/>
                    </a:lnTo>
                    <a:lnTo>
                      <a:pt x="387" y="171"/>
                    </a:lnTo>
                    <a:lnTo>
                      <a:pt x="389" y="177"/>
                    </a:lnTo>
                    <a:lnTo>
                      <a:pt x="389" y="154"/>
                    </a:lnTo>
                    <a:lnTo>
                      <a:pt x="393" y="149"/>
                    </a:lnTo>
                    <a:lnTo>
                      <a:pt x="408" y="121"/>
                    </a:lnTo>
                    <a:lnTo>
                      <a:pt x="423" y="106"/>
                    </a:lnTo>
                    <a:lnTo>
                      <a:pt x="431" y="100"/>
                    </a:lnTo>
                    <a:lnTo>
                      <a:pt x="431" y="96"/>
                    </a:lnTo>
                    <a:lnTo>
                      <a:pt x="427" y="94"/>
                    </a:lnTo>
                    <a:lnTo>
                      <a:pt x="316" y="1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111" name="Freeform 126"/>
              <p:cNvSpPr>
                <a:spLocks/>
              </p:cNvSpPr>
              <p:nvPr/>
            </p:nvSpPr>
            <p:spPr bwMode="auto">
              <a:xfrm>
                <a:off x="4387273" y="2078914"/>
                <a:ext cx="475542" cy="281669"/>
              </a:xfrm>
              <a:custGeom>
                <a:avLst/>
                <a:gdLst>
                  <a:gd name="T0" fmla="*/ 478 w 495"/>
                  <a:gd name="T1" fmla="*/ 203 h 323"/>
                  <a:gd name="T2" fmla="*/ 491 w 495"/>
                  <a:gd name="T3" fmla="*/ 188 h 323"/>
                  <a:gd name="T4" fmla="*/ 478 w 495"/>
                  <a:gd name="T5" fmla="*/ 169 h 323"/>
                  <a:gd name="T6" fmla="*/ 468 w 495"/>
                  <a:gd name="T7" fmla="*/ 161 h 323"/>
                  <a:gd name="T8" fmla="*/ 461 w 495"/>
                  <a:gd name="T9" fmla="*/ 150 h 323"/>
                  <a:gd name="T10" fmla="*/ 448 w 495"/>
                  <a:gd name="T11" fmla="*/ 141 h 323"/>
                  <a:gd name="T12" fmla="*/ 449 w 495"/>
                  <a:gd name="T13" fmla="*/ 122 h 323"/>
                  <a:gd name="T14" fmla="*/ 449 w 495"/>
                  <a:gd name="T15" fmla="*/ 109 h 323"/>
                  <a:gd name="T16" fmla="*/ 444 w 495"/>
                  <a:gd name="T17" fmla="*/ 103 h 323"/>
                  <a:gd name="T18" fmla="*/ 459 w 495"/>
                  <a:gd name="T19" fmla="*/ 79 h 323"/>
                  <a:gd name="T20" fmla="*/ 461 w 495"/>
                  <a:gd name="T21" fmla="*/ 65 h 323"/>
                  <a:gd name="T22" fmla="*/ 468 w 495"/>
                  <a:gd name="T23" fmla="*/ 54 h 323"/>
                  <a:gd name="T24" fmla="*/ 453 w 495"/>
                  <a:gd name="T25" fmla="*/ 49 h 323"/>
                  <a:gd name="T26" fmla="*/ 434 w 495"/>
                  <a:gd name="T27" fmla="*/ 37 h 323"/>
                  <a:gd name="T28" fmla="*/ 427 w 495"/>
                  <a:gd name="T29" fmla="*/ 15 h 323"/>
                  <a:gd name="T30" fmla="*/ 414 w 495"/>
                  <a:gd name="T31" fmla="*/ 11 h 323"/>
                  <a:gd name="T32" fmla="*/ 402 w 495"/>
                  <a:gd name="T33" fmla="*/ 2 h 323"/>
                  <a:gd name="T34" fmla="*/ 329 w 495"/>
                  <a:gd name="T35" fmla="*/ 17 h 323"/>
                  <a:gd name="T36" fmla="*/ 122 w 495"/>
                  <a:gd name="T37" fmla="*/ 58 h 323"/>
                  <a:gd name="T38" fmla="*/ 55 w 495"/>
                  <a:gd name="T39" fmla="*/ 45 h 323"/>
                  <a:gd name="T40" fmla="*/ 30 w 495"/>
                  <a:gd name="T41" fmla="*/ 60 h 323"/>
                  <a:gd name="T42" fmla="*/ 23 w 495"/>
                  <a:gd name="T43" fmla="*/ 65 h 323"/>
                  <a:gd name="T44" fmla="*/ 0 w 495"/>
                  <a:gd name="T45" fmla="*/ 82 h 323"/>
                  <a:gd name="T46" fmla="*/ 25 w 495"/>
                  <a:gd name="T47" fmla="*/ 225 h 323"/>
                  <a:gd name="T48" fmla="*/ 126 w 495"/>
                  <a:gd name="T49" fmla="*/ 308 h 323"/>
                  <a:gd name="T50" fmla="*/ 421 w 495"/>
                  <a:gd name="T51" fmla="*/ 248 h 323"/>
                  <a:gd name="T52" fmla="*/ 429 w 495"/>
                  <a:gd name="T53" fmla="*/ 235 h 323"/>
                  <a:gd name="T54" fmla="*/ 442 w 495"/>
                  <a:gd name="T55" fmla="*/ 229 h 323"/>
                  <a:gd name="T56" fmla="*/ 449 w 495"/>
                  <a:gd name="T57" fmla="*/ 233 h 323"/>
                  <a:gd name="T58" fmla="*/ 463 w 495"/>
                  <a:gd name="T59" fmla="*/ 223 h 323"/>
                  <a:gd name="T60" fmla="*/ 470 w 495"/>
                  <a:gd name="T61" fmla="*/ 210 h 323"/>
                  <a:gd name="T62" fmla="*/ 476 w 495"/>
                  <a:gd name="T63" fmla="*/ 205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95" h="323">
                    <a:moveTo>
                      <a:pt x="476" y="203"/>
                    </a:moveTo>
                    <a:lnTo>
                      <a:pt x="478" y="203"/>
                    </a:lnTo>
                    <a:lnTo>
                      <a:pt x="483" y="195"/>
                    </a:lnTo>
                    <a:lnTo>
                      <a:pt x="491" y="188"/>
                    </a:lnTo>
                    <a:lnTo>
                      <a:pt x="495" y="182"/>
                    </a:lnTo>
                    <a:lnTo>
                      <a:pt x="478" y="169"/>
                    </a:lnTo>
                    <a:lnTo>
                      <a:pt x="472" y="163"/>
                    </a:lnTo>
                    <a:lnTo>
                      <a:pt x="468" y="161"/>
                    </a:lnTo>
                    <a:lnTo>
                      <a:pt x="461" y="158"/>
                    </a:lnTo>
                    <a:lnTo>
                      <a:pt x="461" y="150"/>
                    </a:lnTo>
                    <a:lnTo>
                      <a:pt x="453" y="148"/>
                    </a:lnTo>
                    <a:lnTo>
                      <a:pt x="448" y="141"/>
                    </a:lnTo>
                    <a:lnTo>
                      <a:pt x="444" y="129"/>
                    </a:lnTo>
                    <a:lnTo>
                      <a:pt x="449" y="122"/>
                    </a:lnTo>
                    <a:lnTo>
                      <a:pt x="451" y="116"/>
                    </a:lnTo>
                    <a:lnTo>
                      <a:pt x="449" y="109"/>
                    </a:lnTo>
                    <a:lnTo>
                      <a:pt x="446" y="107"/>
                    </a:lnTo>
                    <a:lnTo>
                      <a:pt x="444" y="103"/>
                    </a:lnTo>
                    <a:lnTo>
                      <a:pt x="449" y="96"/>
                    </a:lnTo>
                    <a:lnTo>
                      <a:pt x="459" y="79"/>
                    </a:lnTo>
                    <a:lnTo>
                      <a:pt x="459" y="71"/>
                    </a:lnTo>
                    <a:lnTo>
                      <a:pt x="461" y="65"/>
                    </a:lnTo>
                    <a:lnTo>
                      <a:pt x="468" y="56"/>
                    </a:lnTo>
                    <a:lnTo>
                      <a:pt x="468" y="54"/>
                    </a:lnTo>
                    <a:lnTo>
                      <a:pt x="461" y="50"/>
                    </a:lnTo>
                    <a:lnTo>
                      <a:pt x="453" y="49"/>
                    </a:lnTo>
                    <a:lnTo>
                      <a:pt x="440" y="45"/>
                    </a:lnTo>
                    <a:lnTo>
                      <a:pt x="434" y="37"/>
                    </a:lnTo>
                    <a:lnTo>
                      <a:pt x="433" y="30"/>
                    </a:lnTo>
                    <a:lnTo>
                      <a:pt x="427" y="15"/>
                    </a:lnTo>
                    <a:lnTo>
                      <a:pt x="419" y="9"/>
                    </a:lnTo>
                    <a:lnTo>
                      <a:pt x="414" y="11"/>
                    </a:lnTo>
                    <a:lnTo>
                      <a:pt x="410" y="3"/>
                    </a:lnTo>
                    <a:lnTo>
                      <a:pt x="402" y="2"/>
                    </a:lnTo>
                    <a:lnTo>
                      <a:pt x="402" y="0"/>
                    </a:lnTo>
                    <a:lnTo>
                      <a:pt x="329" y="17"/>
                    </a:lnTo>
                    <a:lnTo>
                      <a:pt x="220" y="39"/>
                    </a:lnTo>
                    <a:lnTo>
                      <a:pt x="122" y="58"/>
                    </a:lnTo>
                    <a:lnTo>
                      <a:pt x="58" y="69"/>
                    </a:lnTo>
                    <a:lnTo>
                      <a:pt x="55" y="45"/>
                    </a:lnTo>
                    <a:lnTo>
                      <a:pt x="53" y="43"/>
                    </a:lnTo>
                    <a:lnTo>
                      <a:pt x="30" y="60"/>
                    </a:lnTo>
                    <a:lnTo>
                      <a:pt x="30" y="58"/>
                    </a:lnTo>
                    <a:lnTo>
                      <a:pt x="23" y="65"/>
                    </a:lnTo>
                    <a:lnTo>
                      <a:pt x="10" y="77"/>
                    </a:lnTo>
                    <a:lnTo>
                      <a:pt x="0" y="82"/>
                    </a:lnTo>
                    <a:lnTo>
                      <a:pt x="0" y="86"/>
                    </a:lnTo>
                    <a:lnTo>
                      <a:pt x="25" y="225"/>
                    </a:lnTo>
                    <a:lnTo>
                      <a:pt x="42" y="323"/>
                    </a:lnTo>
                    <a:lnTo>
                      <a:pt x="126" y="308"/>
                    </a:lnTo>
                    <a:lnTo>
                      <a:pt x="265" y="282"/>
                    </a:lnTo>
                    <a:lnTo>
                      <a:pt x="421" y="248"/>
                    </a:lnTo>
                    <a:lnTo>
                      <a:pt x="425" y="242"/>
                    </a:lnTo>
                    <a:lnTo>
                      <a:pt x="429" y="235"/>
                    </a:lnTo>
                    <a:lnTo>
                      <a:pt x="434" y="231"/>
                    </a:lnTo>
                    <a:lnTo>
                      <a:pt x="442" y="229"/>
                    </a:lnTo>
                    <a:lnTo>
                      <a:pt x="448" y="231"/>
                    </a:lnTo>
                    <a:lnTo>
                      <a:pt x="449" y="233"/>
                    </a:lnTo>
                    <a:lnTo>
                      <a:pt x="455" y="225"/>
                    </a:lnTo>
                    <a:lnTo>
                      <a:pt x="463" y="223"/>
                    </a:lnTo>
                    <a:lnTo>
                      <a:pt x="470" y="218"/>
                    </a:lnTo>
                    <a:lnTo>
                      <a:pt x="470" y="210"/>
                    </a:lnTo>
                    <a:lnTo>
                      <a:pt x="474" y="205"/>
                    </a:lnTo>
                    <a:lnTo>
                      <a:pt x="476" y="205"/>
                    </a:lnTo>
                    <a:lnTo>
                      <a:pt x="476" y="203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112" name="Freeform 130"/>
              <p:cNvSpPr>
                <a:spLocks/>
              </p:cNvSpPr>
              <p:nvPr/>
            </p:nvSpPr>
            <p:spPr bwMode="auto">
              <a:xfrm>
                <a:off x="4791723" y="2278611"/>
                <a:ext cx="88383" cy="132550"/>
              </a:xfrm>
              <a:custGeom>
                <a:avLst/>
                <a:gdLst>
                  <a:gd name="T0" fmla="*/ 21 w 92"/>
                  <a:gd name="T1" fmla="*/ 0 h 152"/>
                  <a:gd name="T2" fmla="*/ 13 w 92"/>
                  <a:gd name="T3" fmla="*/ 2 h 152"/>
                  <a:gd name="T4" fmla="*/ 8 w 92"/>
                  <a:gd name="T5" fmla="*/ 6 h 152"/>
                  <a:gd name="T6" fmla="*/ 4 w 92"/>
                  <a:gd name="T7" fmla="*/ 13 h 152"/>
                  <a:gd name="T8" fmla="*/ 0 w 92"/>
                  <a:gd name="T9" fmla="*/ 19 h 152"/>
                  <a:gd name="T10" fmla="*/ 23 w 92"/>
                  <a:gd name="T11" fmla="*/ 98 h 152"/>
                  <a:gd name="T12" fmla="*/ 34 w 92"/>
                  <a:gd name="T13" fmla="*/ 145 h 152"/>
                  <a:gd name="T14" fmla="*/ 40 w 92"/>
                  <a:gd name="T15" fmla="*/ 152 h 152"/>
                  <a:gd name="T16" fmla="*/ 89 w 92"/>
                  <a:gd name="T17" fmla="*/ 141 h 152"/>
                  <a:gd name="T18" fmla="*/ 90 w 92"/>
                  <a:gd name="T19" fmla="*/ 139 h 152"/>
                  <a:gd name="T20" fmla="*/ 92 w 92"/>
                  <a:gd name="T21" fmla="*/ 139 h 152"/>
                  <a:gd name="T22" fmla="*/ 87 w 92"/>
                  <a:gd name="T23" fmla="*/ 126 h 152"/>
                  <a:gd name="T24" fmla="*/ 79 w 92"/>
                  <a:gd name="T25" fmla="*/ 128 h 152"/>
                  <a:gd name="T26" fmla="*/ 77 w 92"/>
                  <a:gd name="T27" fmla="*/ 130 h 152"/>
                  <a:gd name="T28" fmla="*/ 83 w 92"/>
                  <a:gd name="T29" fmla="*/ 122 h 152"/>
                  <a:gd name="T30" fmla="*/ 79 w 92"/>
                  <a:gd name="T31" fmla="*/ 120 h 152"/>
                  <a:gd name="T32" fmla="*/ 79 w 92"/>
                  <a:gd name="T33" fmla="*/ 115 h 152"/>
                  <a:gd name="T34" fmla="*/ 81 w 92"/>
                  <a:gd name="T35" fmla="*/ 107 h 152"/>
                  <a:gd name="T36" fmla="*/ 79 w 92"/>
                  <a:gd name="T37" fmla="*/ 103 h 152"/>
                  <a:gd name="T38" fmla="*/ 72 w 92"/>
                  <a:gd name="T39" fmla="*/ 105 h 152"/>
                  <a:gd name="T40" fmla="*/ 59 w 92"/>
                  <a:gd name="T41" fmla="*/ 94 h 152"/>
                  <a:gd name="T42" fmla="*/ 57 w 92"/>
                  <a:gd name="T43" fmla="*/ 86 h 152"/>
                  <a:gd name="T44" fmla="*/ 49 w 92"/>
                  <a:gd name="T45" fmla="*/ 81 h 152"/>
                  <a:gd name="T46" fmla="*/ 45 w 92"/>
                  <a:gd name="T47" fmla="*/ 71 h 152"/>
                  <a:gd name="T48" fmla="*/ 43 w 92"/>
                  <a:gd name="T49" fmla="*/ 64 h 152"/>
                  <a:gd name="T50" fmla="*/ 40 w 92"/>
                  <a:gd name="T51" fmla="*/ 56 h 152"/>
                  <a:gd name="T52" fmla="*/ 32 w 92"/>
                  <a:gd name="T53" fmla="*/ 51 h 152"/>
                  <a:gd name="T54" fmla="*/ 27 w 92"/>
                  <a:gd name="T55" fmla="*/ 45 h 152"/>
                  <a:gd name="T56" fmla="*/ 23 w 92"/>
                  <a:gd name="T57" fmla="*/ 38 h 152"/>
                  <a:gd name="T58" fmla="*/ 23 w 92"/>
                  <a:gd name="T59" fmla="*/ 32 h 152"/>
                  <a:gd name="T60" fmla="*/ 19 w 92"/>
                  <a:gd name="T61" fmla="*/ 24 h 152"/>
                  <a:gd name="T62" fmla="*/ 21 w 92"/>
                  <a:gd name="T63" fmla="*/ 21 h 152"/>
                  <a:gd name="T64" fmla="*/ 25 w 92"/>
                  <a:gd name="T65" fmla="*/ 13 h 152"/>
                  <a:gd name="T66" fmla="*/ 25 w 92"/>
                  <a:gd name="T67" fmla="*/ 6 h 152"/>
                  <a:gd name="T68" fmla="*/ 28 w 92"/>
                  <a:gd name="T69" fmla="*/ 4 h 152"/>
                  <a:gd name="T70" fmla="*/ 27 w 92"/>
                  <a:gd name="T71" fmla="*/ 2 h 152"/>
                  <a:gd name="T72" fmla="*/ 21 w 92"/>
                  <a:gd name="T7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2" h="152">
                    <a:moveTo>
                      <a:pt x="21" y="0"/>
                    </a:moveTo>
                    <a:lnTo>
                      <a:pt x="13" y="2"/>
                    </a:lnTo>
                    <a:lnTo>
                      <a:pt x="8" y="6"/>
                    </a:lnTo>
                    <a:lnTo>
                      <a:pt x="4" y="13"/>
                    </a:lnTo>
                    <a:lnTo>
                      <a:pt x="0" y="19"/>
                    </a:lnTo>
                    <a:lnTo>
                      <a:pt x="23" y="98"/>
                    </a:lnTo>
                    <a:lnTo>
                      <a:pt x="34" y="145"/>
                    </a:lnTo>
                    <a:lnTo>
                      <a:pt x="40" y="152"/>
                    </a:lnTo>
                    <a:lnTo>
                      <a:pt x="89" y="141"/>
                    </a:lnTo>
                    <a:lnTo>
                      <a:pt x="90" y="139"/>
                    </a:lnTo>
                    <a:lnTo>
                      <a:pt x="92" y="139"/>
                    </a:lnTo>
                    <a:lnTo>
                      <a:pt x="87" y="126"/>
                    </a:lnTo>
                    <a:lnTo>
                      <a:pt x="79" y="128"/>
                    </a:lnTo>
                    <a:lnTo>
                      <a:pt x="77" y="130"/>
                    </a:lnTo>
                    <a:lnTo>
                      <a:pt x="83" y="122"/>
                    </a:lnTo>
                    <a:lnTo>
                      <a:pt x="79" y="120"/>
                    </a:lnTo>
                    <a:lnTo>
                      <a:pt x="79" y="115"/>
                    </a:lnTo>
                    <a:lnTo>
                      <a:pt x="81" y="107"/>
                    </a:lnTo>
                    <a:lnTo>
                      <a:pt x="79" y="103"/>
                    </a:lnTo>
                    <a:lnTo>
                      <a:pt x="72" y="105"/>
                    </a:lnTo>
                    <a:lnTo>
                      <a:pt x="59" y="94"/>
                    </a:lnTo>
                    <a:lnTo>
                      <a:pt x="57" y="86"/>
                    </a:lnTo>
                    <a:lnTo>
                      <a:pt x="49" y="81"/>
                    </a:lnTo>
                    <a:lnTo>
                      <a:pt x="45" y="71"/>
                    </a:lnTo>
                    <a:lnTo>
                      <a:pt x="43" y="64"/>
                    </a:lnTo>
                    <a:lnTo>
                      <a:pt x="40" y="56"/>
                    </a:lnTo>
                    <a:lnTo>
                      <a:pt x="32" y="51"/>
                    </a:lnTo>
                    <a:lnTo>
                      <a:pt x="27" y="45"/>
                    </a:lnTo>
                    <a:lnTo>
                      <a:pt x="23" y="38"/>
                    </a:lnTo>
                    <a:lnTo>
                      <a:pt x="23" y="32"/>
                    </a:lnTo>
                    <a:lnTo>
                      <a:pt x="19" y="24"/>
                    </a:lnTo>
                    <a:lnTo>
                      <a:pt x="21" y="21"/>
                    </a:lnTo>
                    <a:lnTo>
                      <a:pt x="25" y="13"/>
                    </a:lnTo>
                    <a:lnTo>
                      <a:pt x="25" y="6"/>
                    </a:lnTo>
                    <a:lnTo>
                      <a:pt x="28" y="4"/>
                    </a:lnTo>
                    <a:lnTo>
                      <a:pt x="27" y="2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grpSp>
            <p:nvGrpSpPr>
              <p:cNvPr id="113" name="Group 112"/>
              <p:cNvGrpSpPr/>
              <p:nvPr/>
            </p:nvGrpSpPr>
            <p:grpSpPr>
              <a:xfrm>
                <a:off x="4226838" y="2360583"/>
                <a:ext cx="636937" cy="326143"/>
                <a:chOff x="4226838" y="2360583"/>
                <a:chExt cx="636937" cy="326143"/>
              </a:xfrm>
              <a:grpFill/>
            </p:grpSpPr>
            <p:sp>
              <p:nvSpPr>
                <p:cNvPr id="191" name="Freeform 122"/>
                <p:cNvSpPr>
                  <a:spLocks/>
                </p:cNvSpPr>
                <p:nvPr/>
              </p:nvSpPr>
              <p:spPr bwMode="auto">
                <a:xfrm>
                  <a:off x="4226838" y="2360583"/>
                  <a:ext cx="632134" cy="326143"/>
                </a:xfrm>
                <a:custGeom>
                  <a:avLst/>
                  <a:gdLst>
                    <a:gd name="T0" fmla="*/ 472 w 658"/>
                    <a:gd name="T1" fmla="*/ 23 h 374"/>
                    <a:gd name="T2" fmla="*/ 455 w 658"/>
                    <a:gd name="T3" fmla="*/ 0 h 374"/>
                    <a:gd name="T4" fmla="*/ 397 w 658"/>
                    <a:gd name="T5" fmla="*/ 0 h 374"/>
                    <a:gd name="T6" fmla="*/ 389 w 658"/>
                    <a:gd name="T7" fmla="*/ 30 h 374"/>
                    <a:gd name="T8" fmla="*/ 368 w 658"/>
                    <a:gd name="T9" fmla="*/ 58 h 374"/>
                    <a:gd name="T10" fmla="*/ 346 w 658"/>
                    <a:gd name="T11" fmla="*/ 81 h 374"/>
                    <a:gd name="T12" fmla="*/ 334 w 658"/>
                    <a:gd name="T13" fmla="*/ 118 h 374"/>
                    <a:gd name="T14" fmla="*/ 306 w 658"/>
                    <a:gd name="T15" fmla="*/ 109 h 374"/>
                    <a:gd name="T16" fmla="*/ 295 w 658"/>
                    <a:gd name="T17" fmla="*/ 135 h 374"/>
                    <a:gd name="T18" fmla="*/ 284 w 658"/>
                    <a:gd name="T19" fmla="*/ 177 h 374"/>
                    <a:gd name="T20" fmla="*/ 272 w 658"/>
                    <a:gd name="T21" fmla="*/ 220 h 374"/>
                    <a:gd name="T22" fmla="*/ 254 w 658"/>
                    <a:gd name="T23" fmla="*/ 244 h 374"/>
                    <a:gd name="T24" fmla="*/ 224 w 658"/>
                    <a:gd name="T25" fmla="*/ 258 h 374"/>
                    <a:gd name="T26" fmla="*/ 192 w 658"/>
                    <a:gd name="T27" fmla="*/ 273 h 374"/>
                    <a:gd name="T28" fmla="*/ 154 w 658"/>
                    <a:gd name="T29" fmla="*/ 282 h 374"/>
                    <a:gd name="T30" fmla="*/ 128 w 658"/>
                    <a:gd name="T31" fmla="*/ 254 h 374"/>
                    <a:gd name="T32" fmla="*/ 73 w 658"/>
                    <a:gd name="T33" fmla="*/ 318 h 374"/>
                    <a:gd name="T34" fmla="*/ 53 w 658"/>
                    <a:gd name="T35" fmla="*/ 340 h 374"/>
                    <a:gd name="T36" fmla="*/ 21 w 658"/>
                    <a:gd name="T37" fmla="*/ 365 h 374"/>
                    <a:gd name="T38" fmla="*/ 41 w 658"/>
                    <a:gd name="T39" fmla="*/ 370 h 374"/>
                    <a:gd name="T40" fmla="*/ 169 w 658"/>
                    <a:gd name="T41" fmla="*/ 350 h 374"/>
                    <a:gd name="T42" fmla="*/ 466 w 658"/>
                    <a:gd name="T43" fmla="*/ 303 h 374"/>
                    <a:gd name="T44" fmla="*/ 645 w 658"/>
                    <a:gd name="T45" fmla="*/ 265 h 374"/>
                    <a:gd name="T46" fmla="*/ 652 w 658"/>
                    <a:gd name="T47" fmla="*/ 256 h 374"/>
                    <a:gd name="T48" fmla="*/ 641 w 658"/>
                    <a:gd name="T49" fmla="*/ 227 h 374"/>
                    <a:gd name="T50" fmla="*/ 615 w 658"/>
                    <a:gd name="T51" fmla="*/ 239 h 374"/>
                    <a:gd name="T52" fmla="*/ 598 w 658"/>
                    <a:gd name="T53" fmla="*/ 235 h 374"/>
                    <a:gd name="T54" fmla="*/ 579 w 658"/>
                    <a:gd name="T55" fmla="*/ 216 h 374"/>
                    <a:gd name="T56" fmla="*/ 556 w 658"/>
                    <a:gd name="T57" fmla="*/ 211 h 374"/>
                    <a:gd name="T58" fmla="*/ 530 w 658"/>
                    <a:gd name="T59" fmla="*/ 205 h 374"/>
                    <a:gd name="T60" fmla="*/ 556 w 658"/>
                    <a:gd name="T61" fmla="*/ 199 h 374"/>
                    <a:gd name="T62" fmla="*/ 581 w 658"/>
                    <a:gd name="T63" fmla="*/ 212 h 374"/>
                    <a:gd name="T64" fmla="*/ 605 w 658"/>
                    <a:gd name="T65" fmla="*/ 224 h 374"/>
                    <a:gd name="T66" fmla="*/ 601 w 658"/>
                    <a:gd name="T67" fmla="*/ 207 h 374"/>
                    <a:gd name="T68" fmla="*/ 573 w 658"/>
                    <a:gd name="T69" fmla="*/ 190 h 374"/>
                    <a:gd name="T70" fmla="*/ 592 w 658"/>
                    <a:gd name="T71" fmla="*/ 197 h 374"/>
                    <a:gd name="T72" fmla="*/ 600 w 658"/>
                    <a:gd name="T73" fmla="*/ 182 h 374"/>
                    <a:gd name="T74" fmla="*/ 598 w 658"/>
                    <a:gd name="T75" fmla="*/ 169 h 374"/>
                    <a:gd name="T76" fmla="*/ 579 w 658"/>
                    <a:gd name="T77" fmla="*/ 160 h 374"/>
                    <a:gd name="T78" fmla="*/ 551 w 658"/>
                    <a:gd name="T79" fmla="*/ 137 h 374"/>
                    <a:gd name="T80" fmla="*/ 522 w 658"/>
                    <a:gd name="T81" fmla="*/ 115 h 374"/>
                    <a:gd name="T82" fmla="*/ 537 w 658"/>
                    <a:gd name="T83" fmla="*/ 122 h 374"/>
                    <a:gd name="T84" fmla="*/ 562 w 658"/>
                    <a:gd name="T85" fmla="*/ 141 h 374"/>
                    <a:gd name="T86" fmla="*/ 590 w 658"/>
                    <a:gd name="T87" fmla="*/ 156 h 374"/>
                    <a:gd name="T88" fmla="*/ 596 w 658"/>
                    <a:gd name="T89" fmla="*/ 133 h 374"/>
                    <a:gd name="T90" fmla="*/ 575 w 658"/>
                    <a:gd name="T91" fmla="*/ 118 h 374"/>
                    <a:gd name="T92" fmla="*/ 560 w 658"/>
                    <a:gd name="T93" fmla="*/ 105 h 374"/>
                    <a:gd name="T94" fmla="*/ 534 w 658"/>
                    <a:gd name="T95" fmla="*/ 107 h 374"/>
                    <a:gd name="T96" fmla="*/ 507 w 658"/>
                    <a:gd name="T97" fmla="*/ 96 h 374"/>
                    <a:gd name="T98" fmla="*/ 496 w 658"/>
                    <a:gd name="T99" fmla="*/ 90 h 374"/>
                    <a:gd name="T100" fmla="*/ 504 w 658"/>
                    <a:gd name="T101" fmla="*/ 66 h 374"/>
                    <a:gd name="T102" fmla="*/ 509 w 658"/>
                    <a:gd name="T103" fmla="*/ 45 h 374"/>
                    <a:gd name="T104" fmla="*/ 492 w 658"/>
                    <a:gd name="T105" fmla="*/ 28 h 3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658" h="374">
                      <a:moveTo>
                        <a:pt x="492" y="28"/>
                      </a:moveTo>
                      <a:lnTo>
                        <a:pt x="489" y="24"/>
                      </a:lnTo>
                      <a:lnTo>
                        <a:pt x="481" y="23"/>
                      </a:lnTo>
                      <a:lnTo>
                        <a:pt x="472" y="23"/>
                      </a:lnTo>
                      <a:lnTo>
                        <a:pt x="464" y="17"/>
                      </a:lnTo>
                      <a:lnTo>
                        <a:pt x="466" y="11"/>
                      </a:lnTo>
                      <a:lnTo>
                        <a:pt x="462" y="4"/>
                      </a:lnTo>
                      <a:lnTo>
                        <a:pt x="455" y="0"/>
                      </a:lnTo>
                      <a:lnTo>
                        <a:pt x="442" y="0"/>
                      </a:lnTo>
                      <a:lnTo>
                        <a:pt x="438" y="13"/>
                      </a:lnTo>
                      <a:lnTo>
                        <a:pt x="434" y="21"/>
                      </a:lnTo>
                      <a:lnTo>
                        <a:pt x="397" y="0"/>
                      </a:lnTo>
                      <a:lnTo>
                        <a:pt x="389" y="2"/>
                      </a:lnTo>
                      <a:lnTo>
                        <a:pt x="391" y="9"/>
                      </a:lnTo>
                      <a:lnTo>
                        <a:pt x="387" y="17"/>
                      </a:lnTo>
                      <a:lnTo>
                        <a:pt x="389" y="30"/>
                      </a:lnTo>
                      <a:lnTo>
                        <a:pt x="383" y="38"/>
                      </a:lnTo>
                      <a:lnTo>
                        <a:pt x="380" y="51"/>
                      </a:lnTo>
                      <a:lnTo>
                        <a:pt x="374" y="58"/>
                      </a:lnTo>
                      <a:lnTo>
                        <a:pt x="368" y="58"/>
                      </a:lnTo>
                      <a:lnTo>
                        <a:pt x="363" y="71"/>
                      </a:lnTo>
                      <a:lnTo>
                        <a:pt x="355" y="73"/>
                      </a:lnTo>
                      <a:lnTo>
                        <a:pt x="348" y="73"/>
                      </a:lnTo>
                      <a:lnTo>
                        <a:pt x="346" y="81"/>
                      </a:lnTo>
                      <a:lnTo>
                        <a:pt x="344" y="90"/>
                      </a:lnTo>
                      <a:lnTo>
                        <a:pt x="340" y="96"/>
                      </a:lnTo>
                      <a:lnTo>
                        <a:pt x="338" y="111"/>
                      </a:lnTo>
                      <a:lnTo>
                        <a:pt x="334" y="118"/>
                      </a:lnTo>
                      <a:lnTo>
                        <a:pt x="329" y="120"/>
                      </a:lnTo>
                      <a:lnTo>
                        <a:pt x="314" y="118"/>
                      </a:lnTo>
                      <a:lnTo>
                        <a:pt x="314" y="115"/>
                      </a:lnTo>
                      <a:lnTo>
                        <a:pt x="306" y="109"/>
                      </a:lnTo>
                      <a:lnTo>
                        <a:pt x="299" y="111"/>
                      </a:lnTo>
                      <a:lnTo>
                        <a:pt x="299" y="126"/>
                      </a:lnTo>
                      <a:lnTo>
                        <a:pt x="299" y="132"/>
                      </a:lnTo>
                      <a:lnTo>
                        <a:pt x="295" y="135"/>
                      </a:lnTo>
                      <a:lnTo>
                        <a:pt x="291" y="149"/>
                      </a:lnTo>
                      <a:lnTo>
                        <a:pt x="287" y="156"/>
                      </a:lnTo>
                      <a:lnTo>
                        <a:pt x="286" y="164"/>
                      </a:lnTo>
                      <a:lnTo>
                        <a:pt x="284" y="177"/>
                      </a:lnTo>
                      <a:lnTo>
                        <a:pt x="276" y="186"/>
                      </a:lnTo>
                      <a:lnTo>
                        <a:pt x="269" y="199"/>
                      </a:lnTo>
                      <a:lnTo>
                        <a:pt x="267" y="212"/>
                      </a:lnTo>
                      <a:lnTo>
                        <a:pt x="272" y="220"/>
                      </a:lnTo>
                      <a:lnTo>
                        <a:pt x="267" y="226"/>
                      </a:lnTo>
                      <a:lnTo>
                        <a:pt x="269" y="233"/>
                      </a:lnTo>
                      <a:lnTo>
                        <a:pt x="267" y="235"/>
                      </a:lnTo>
                      <a:lnTo>
                        <a:pt x="254" y="244"/>
                      </a:lnTo>
                      <a:lnTo>
                        <a:pt x="246" y="243"/>
                      </a:lnTo>
                      <a:lnTo>
                        <a:pt x="233" y="254"/>
                      </a:lnTo>
                      <a:lnTo>
                        <a:pt x="224" y="250"/>
                      </a:lnTo>
                      <a:lnTo>
                        <a:pt x="224" y="258"/>
                      </a:lnTo>
                      <a:lnTo>
                        <a:pt x="222" y="263"/>
                      </a:lnTo>
                      <a:lnTo>
                        <a:pt x="214" y="265"/>
                      </a:lnTo>
                      <a:lnTo>
                        <a:pt x="199" y="273"/>
                      </a:lnTo>
                      <a:lnTo>
                        <a:pt x="192" y="273"/>
                      </a:lnTo>
                      <a:lnTo>
                        <a:pt x="180" y="269"/>
                      </a:lnTo>
                      <a:lnTo>
                        <a:pt x="178" y="274"/>
                      </a:lnTo>
                      <a:lnTo>
                        <a:pt x="165" y="284"/>
                      </a:lnTo>
                      <a:lnTo>
                        <a:pt x="154" y="282"/>
                      </a:lnTo>
                      <a:lnTo>
                        <a:pt x="141" y="274"/>
                      </a:lnTo>
                      <a:lnTo>
                        <a:pt x="133" y="267"/>
                      </a:lnTo>
                      <a:lnTo>
                        <a:pt x="128" y="259"/>
                      </a:lnTo>
                      <a:lnTo>
                        <a:pt x="128" y="254"/>
                      </a:lnTo>
                      <a:lnTo>
                        <a:pt x="101" y="286"/>
                      </a:lnTo>
                      <a:lnTo>
                        <a:pt x="77" y="303"/>
                      </a:lnTo>
                      <a:lnTo>
                        <a:pt x="73" y="310"/>
                      </a:lnTo>
                      <a:lnTo>
                        <a:pt x="73" y="318"/>
                      </a:lnTo>
                      <a:lnTo>
                        <a:pt x="64" y="323"/>
                      </a:lnTo>
                      <a:lnTo>
                        <a:pt x="64" y="329"/>
                      </a:lnTo>
                      <a:lnTo>
                        <a:pt x="58" y="336"/>
                      </a:lnTo>
                      <a:lnTo>
                        <a:pt x="53" y="340"/>
                      </a:lnTo>
                      <a:lnTo>
                        <a:pt x="45" y="346"/>
                      </a:lnTo>
                      <a:lnTo>
                        <a:pt x="43" y="352"/>
                      </a:lnTo>
                      <a:lnTo>
                        <a:pt x="28" y="359"/>
                      </a:lnTo>
                      <a:lnTo>
                        <a:pt x="21" y="365"/>
                      </a:lnTo>
                      <a:lnTo>
                        <a:pt x="13" y="367"/>
                      </a:lnTo>
                      <a:lnTo>
                        <a:pt x="0" y="374"/>
                      </a:lnTo>
                      <a:lnTo>
                        <a:pt x="26" y="370"/>
                      </a:lnTo>
                      <a:lnTo>
                        <a:pt x="41" y="370"/>
                      </a:lnTo>
                      <a:lnTo>
                        <a:pt x="98" y="361"/>
                      </a:lnTo>
                      <a:lnTo>
                        <a:pt x="133" y="357"/>
                      </a:lnTo>
                      <a:lnTo>
                        <a:pt x="160" y="350"/>
                      </a:lnTo>
                      <a:lnTo>
                        <a:pt x="169" y="350"/>
                      </a:lnTo>
                      <a:lnTo>
                        <a:pt x="184" y="350"/>
                      </a:lnTo>
                      <a:lnTo>
                        <a:pt x="210" y="348"/>
                      </a:lnTo>
                      <a:lnTo>
                        <a:pt x="278" y="336"/>
                      </a:lnTo>
                      <a:lnTo>
                        <a:pt x="466" y="303"/>
                      </a:lnTo>
                      <a:lnTo>
                        <a:pt x="560" y="284"/>
                      </a:lnTo>
                      <a:lnTo>
                        <a:pt x="643" y="265"/>
                      </a:lnTo>
                      <a:lnTo>
                        <a:pt x="641" y="261"/>
                      </a:lnTo>
                      <a:lnTo>
                        <a:pt x="645" y="265"/>
                      </a:lnTo>
                      <a:lnTo>
                        <a:pt x="648" y="263"/>
                      </a:lnTo>
                      <a:lnTo>
                        <a:pt x="647" y="258"/>
                      </a:lnTo>
                      <a:lnTo>
                        <a:pt x="647" y="250"/>
                      </a:lnTo>
                      <a:lnTo>
                        <a:pt x="652" y="256"/>
                      </a:lnTo>
                      <a:lnTo>
                        <a:pt x="656" y="263"/>
                      </a:lnTo>
                      <a:lnTo>
                        <a:pt x="658" y="261"/>
                      </a:lnTo>
                      <a:lnTo>
                        <a:pt x="647" y="241"/>
                      </a:lnTo>
                      <a:lnTo>
                        <a:pt x="641" y="227"/>
                      </a:lnTo>
                      <a:lnTo>
                        <a:pt x="620" y="227"/>
                      </a:lnTo>
                      <a:lnTo>
                        <a:pt x="615" y="226"/>
                      </a:lnTo>
                      <a:lnTo>
                        <a:pt x="613" y="235"/>
                      </a:lnTo>
                      <a:lnTo>
                        <a:pt x="615" y="239"/>
                      </a:lnTo>
                      <a:lnTo>
                        <a:pt x="609" y="235"/>
                      </a:lnTo>
                      <a:lnTo>
                        <a:pt x="603" y="235"/>
                      </a:lnTo>
                      <a:lnTo>
                        <a:pt x="596" y="241"/>
                      </a:lnTo>
                      <a:lnTo>
                        <a:pt x="598" y="235"/>
                      </a:lnTo>
                      <a:lnTo>
                        <a:pt x="592" y="227"/>
                      </a:lnTo>
                      <a:lnTo>
                        <a:pt x="584" y="224"/>
                      </a:lnTo>
                      <a:lnTo>
                        <a:pt x="584" y="224"/>
                      </a:lnTo>
                      <a:lnTo>
                        <a:pt x="579" y="216"/>
                      </a:lnTo>
                      <a:lnTo>
                        <a:pt x="577" y="211"/>
                      </a:lnTo>
                      <a:lnTo>
                        <a:pt x="569" y="212"/>
                      </a:lnTo>
                      <a:lnTo>
                        <a:pt x="562" y="211"/>
                      </a:lnTo>
                      <a:lnTo>
                        <a:pt x="556" y="211"/>
                      </a:lnTo>
                      <a:lnTo>
                        <a:pt x="543" y="207"/>
                      </a:lnTo>
                      <a:lnTo>
                        <a:pt x="522" y="207"/>
                      </a:lnTo>
                      <a:lnTo>
                        <a:pt x="524" y="203"/>
                      </a:lnTo>
                      <a:lnTo>
                        <a:pt x="530" y="205"/>
                      </a:lnTo>
                      <a:lnTo>
                        <a:pt x="545" y="201"/>
                      </a:lnTo>
                      <a:lnTo>
                        <a:pt x="553" y="207"/>
                      </a:lnTo>
                      <a:lnTo>
                        <a:pt x="556" y="207"/>
                      </a:lnTo>
                      <a:lnTo>
                        <a:pt x="556" y="199"/>
                      </a:lnTo>
                      <a:lnTo>
                        <a:pt x="562" y="207"/>
                      </a:lnTo>
                      <a:lnTo>
                        <a:pt x="569" y="211"/>
                      </a:lnTo>
                      <a:lnTo>
                        <a:pt x="575" y="205"/>
                      </a:lnTo>
                      <a:lnTo>
                        <a:pt x="581" y="212"/>
                      </a:lnTo>
                      <a:lnTo>
                        <a:pt x="588" y="218"/>
                      </a:lnTo>
                      <a:lnTo>
                        <a:pt x="596" y="220"/>
                      </a:lnTo>
                      <a:lnTo>
                        <a:pt x="601" y="227"/>
                      </a:lnTo>
                      <a:lnTo>
                        <a:pt x="605" y="224"/>
                      </a:lnTo>
                      <a:lnTo>
                        <a:pt x="609" y="222"/>
                      </a:lnTo>
                      <a:lnTo>
                        <a:pt x="611" y="216"/>
                      </a:lnTo>
                      <a:lnTo>
                        <a:pt x="609" y="209"/>
                      </a:lnTo>
                      <a:lnTo>
                        <a:pt x="601" y="207"/>
                      </a:lnTo>
                      <a:lnTo>
                        <a:pt x="600" y="199"/>
                      </a:lnTo>
                      <a:lnTo>
                        <a:pt x="592" y="201"/>
                      </a:lnTo>
                      <a:lnTo>
                        <a:pt x="579" y="196"/>
                      </a:lnTo>
                      <a:lnTo>
                        <a:pt x="573" y="190"/>
                      </a:lnTo>
                      <a:lnTo>
                        <a:pt x="558" y="179"/>
                      </a:lnTo>
                      <a:lnTo>
                        <a:pt x="566" y="179"/>
                      </a:lnTo>
                      <a:lnTo>
                        <a:pt x="579" y="192"/>
                      </a:lnTo>
                      <a:lnTo>
                        <a:pt x="592" y="197"/>
                      </a:lnTo>
                      <a:lnTo>
                        <a:pt x="596" y="190"/>
                      </a:lnTo>
                      <a:lnTo>
                        <a:pt x="590" y="184"/>
                      </a:lnTo>
                      <a:lnTo>
                        <a:pt x="592" y="182"/>
                      </a:lnTo>
                      <a:lnTo>
                        <a:pt x="600" y="182"/>
                      </a:lnTo>
                      <a:lnTo>
                        <a:pt x="605" y="188"/>
                      </a:lnTo>
                      <a:lnTo>
                        <a:pt x="607" y="182"/>
                      </a:lnTo>
                      <a:lnTo>
                        <a:pt x="603" y="169"/>
                      </a:lnTo>
                      <a:lnTo>
                        <a:pt x="598" y="169"/>
                      </a:lnTo>
                      <a:lnTo>
                        <a:pt x="590" y="167"/>
                      </a:lnTo>
                      <a:lnTo>
                        <a:pt x="594" y="165"/>
                      </a:lnTo>
                      <a:lnTo>
                        <a:pt x="586" y="160"/>
                      </a:lnTo>
                      <a:lnTo>
                        <a:pt x="579" y="160"/>
                      </a:lnTo>
                      <a:lnTo>
                        <a:pt x="573" y="154"/>
                      </a:lnTo>
                      <a:lnTo>
                        <a:pt x="571" y="150"/>
                      </a:lnTo>
                      <a:lnTo>
                        <a:pt x="556" y="145"/>
                      </a:lnTo>
                      <a:lnTo>
                        <a:pt x="551" y="137"/>
                      </a:lnTo>
                      <a:lnTo>
                        <a:pt x="545" y="133"/>
                      </a:lnTo>
                      <a:lnTo>
                        <a:pt x="539" y="130"/>
                      </a:lnTo>
                      <a:lnTo>
                        <a:pt x="536" y="124"/>
                      </a:lnTo>
                      <a:lnTo>
                        <a:pt x="522" y="115"/>
                      </a:lnTo>
                      <a:lnTo>
                        <a:pt x="517" y="115"/>
                      </a:lnTo>
                      <a:lnTo>
                        <a:pt x="522" y="113"/>
                      </a:lnTo>
                      <a:lnTo>
                        <a:pt x="530" y="117"/>
                      </a:lnTo>
                      <a:lnTo>
                        <a:pt x="537" y="122"/>
                      </a:lnTo>
                      <a:lnTo>
                        <a:pt x="545" y="130"/>
                      </a:lnTo>
                      <a:lnTo>
                        <a:pt x="551" y="132"/>
                      </a:lnTo>
                      <a:lnTo>
                        <a:pt x="556" y="139"/>
                      </a:lnTo>
                      <a:lnTo>
                        <a:pt x="562" y="141"/>
                      </a:lnTo>
                      <a:lnTo>
                        <a:pt x="575" y="150"/>
                      </a:lnTo>
                      <a:lnTo>
                        <a:pt x="583" y="152"/>
                      </a:lnTo>
                      <a:lnTo>
                        <a:pt x="583" y="154"/>
                      </a:lnTo>
                      <a:lnTo>
                        <a:pt x="590" y="156"/>
                      </a:lnTo>
                      <a:lnTo>
                        <a:pt x="594" y="147"/>
                      </a:lnTo>
                      <a:lnTo>
                        <a:pt x="594" y="139"/>
                      </a:lnTo>
                      <a:lnTo>
                        <a:pt x="588" y="132"/>
                      </a:lnTo>
                      <a:lnTo>
                        <a:pt x="596" y="133"/>
                      </a:lnTo>
                      <a:lnTo>
                        <a:pt x="596" y="126"/>
                      </a:lnTo>
                      <a:lnTo>
                        <a:pt x="581" y="120"/>
                      </a:lnTo>
                      <a:lnTo>
                        <a:pt x="575" y="120"/>
                      </a:lnTo>
                      <a:lnTo>
                        <a:pt x="575" y="118"/>
                      </a:lnTo>
                      <a:lnTo>
                        <a:pt x="568" y="118"/>
                      </a:lnTo>
                      <a:lnTo>
                        <a:pt x="568" y="115"/>
                      </a:lnTo>
                      <a:lnTo>
                        <a:pt x="562" y="109"/>
                      </a:lnTo>
                      <a:lnTo>
                        <a:pt x="560" y="105"/>
                      </a:lnTo>
                      <a:lnTo>
                        <a:pt x="547" y="109"/>
                      </a:lnTo>
                      <a:lnTo>
                        <a:pt x="545" y="107"/>
                      </a:lnTo>
                      <a:lnTo>
                        <a:pt x="537" y="107"/>
                      </a:lnTo>
                      <a:lnTo>
                        <a:pt x="534" y="107"/>
                      </a:lnTo>
                      <a:lnTo>
                        <a:pt x="522" y="96"/>
                      </a:lnTo>
                      <a:lnTo>
                        <a:pt x="522" y="90"/>
                      </a:lnTo>
                      <a:lnTo>
                        <a:pt x="515" y="90"/>
                      </a:lnTo>
                      <a:lnTo>
                        <a:pt x="507" y="96"/>
                      </a:lnTo>
                      <a:lnTo>
                        <a:pt x="502" y="98"/>
                      </a:lnTo>
                      <a:lnTo>
                        <a:pt x="496" y="98"/>
                      </a:lnTo>
                      <a:lnTo>
                        <a:pt x="492" y="90"/>
                      </a:lnTo>
                      <a:lnTo>
                        <a:pt x="496" y="90"/>
                      </a:lnTo>
                      <a:lnTo>
                        <a:pt x="494" y="83"/>
                      </a:lnTo>
                      <a:lnTo>
                        <a:pt x="498" y="62"/>
                      </a:lnTo>
                      <a:lnTo>
                        <a:pt x="502" y="66"/>
                      </a:lnTo>
                      <a:lnTo>
                        <a:pt x="504" y="66"/>
                      </a:lnTo>
                      <a:lnTo>
                        <a:pt x="506" y="62"/>
                      </a:lnTo>
                      <a:lnTo>
                        <a:pt x="504" y="58"/>
                      </a:lnTo>
                      <a:lnTo>
                        <a:pt x="511" y="53"/>
                      </a:lnTo>
                      <a:lnTo>
                        <a:pt x="509" y="45"/>
                      </a:lnTo>
                      <a:lnTo>
                        <a:pt x="507" y="41"/>
                      </a:lnTo>
                      <a:lnTo>
                        <a:pt x="506" y="34"/>
                      </a:lnTo>
                      <a:lnTo>
                        <a:pt x="500" y="30"/>
                      </a:lnTo>
                      <a:lnTo>
                        <a:pt x="492" y="2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92" name="Freeform 132"/>
                <p:cNvSpPr>
                  <a:spLocks/>
                </p:cNvSpPr>
                <p:nvPr/>
              </p:nvSpPr>
              <p:spPr bwMode="auto">
                <a:xfrm>
                  <a:off x="4830151" y="2444299"/>
                  <a:ext cx="33624" cy="89820"/>
                </a:xfrm>
                <a:custGeom>
                  <a:avLst/>
                  <a:gdLst>
                    <a:gd name="T0" fmla="*/ 15 w 35"/>
                    <a:gd name="T1" fmla="*/ 13 h 103"/>
                    <a:gd name="T2" fmla="*/ 9 w 35"/>
                    <a:gd name="T3" fmla="*/ 19 h 103"/>
                    <a:gd name="T4" fmla="*/ 15 w 35"/>
                    <a:gd name="T5" fmla="*/ 24 h 103"/>
                    <a:gd name="T6" fmla="*/ 13 w 35"/>
                    <a:gd name="T7" fmla="*/ 32 h 103"/>
                    <a:gd name="T8" fmla="*/ 7 w 35"/>
                    <a:gd name="T9" fmla="*/ 32 h 103"/>
                    <a:gd name="T10" fmla="*/ 5 w 35"/>
                    <a:gd name="T11" fmla="*/ 45 h 103"/>
                    <a:gd name="T12" fmla="*/ 2 w 35"/>
                    <a:gd name="T13" fmla="*/ 56 h 103"/>
                    <a:gd name="T14" fmla="*/ 0 w 35"/>
                    <a:gd name="T15" fmla="*/ 71 h 103"/>
                    <a:gd name="T16" fmla="*/ 2 w 35"/>
                    <a:gd name="T17" fmla="*/ 79 h 103"/>
                    <a:gd name="T18" fmla="*/ 0 w 35"/>
                    <a:gd name="T19" fmla="*/ 81 h 103"/>
                    <a:gd name="T20" fmla="*/ 0 w 35"/>
                    <a:gd name="T21" fmla="*/ 94 h 103"/>
                    <a:gd name="T22" fmla="*/ 7 w 35"/>
                    <a:gd name="T23" fmla="*/ 103 h 103"/>
                    <a:gd name="T24" fmla="*/ 13 w 35"/>
                    <a:gd name="T25" fmla="*/ 90 h 103"/>
                    <a:gd name="T26" fmla="*/ 13 w 35"/>
                    <a:gd name="T27" fmla="*/ 79 h 103"/>
                    <a:gd name="T28" fmla="*/ 13 w 35"/>
                    <a:gd name="T29" fmla="*/ 71 h 103"/>
                    <a:gd name="T30" fmla="*/ 17 w 35"/>
                    <a:gd name="T31" fmla="*/ 64 h 103"/>
                    <a:gd name="T32" fmla="*/ 19 w 35"/>
                    <a:gd name="T33" fmla="*/ 58 h 103"/>
                    <a:gd name="T34" fmla="*/ 24 w 35"/>
                    <a:gd name="T35" fmla="*/ 62 h 103"/>
                    <a:gd name="T36" fmla="*/ 26 w 35"/>
                    <a:gd name="T37" fmla="*/ 62 h 103"/>
                    <a:gd name="T38" fmla="*/ 28 w 35"/>
                    <a:gd name="T39" fmla="*/ 54 h 103"/>
                    <a:gd name="T40" fmla="*/ 26 w 35"/>
                    <a:gd name="T41" fmla="*/ 41 h 103"/>
                    <a:gd name="T42" fmla="*/ 30 w 35"/>
                    <a:gd name="T43" fmla="*/ 28 h 103"/>
                    <a:gd name="T44" fmla="*/ 34 w 35"/>
                    <a:gd name="T45" fmla="*/ 17 h 103"/>
                    <a:gd name="T46" fmla="*/ 34 w 35"/>
                    <a:gd name="T47" fmla="*/ 11 h 103"/>
                    <a:gd name="T48" fmla="*/ 35 w 35"/>
                    <a:gd name="T49" fmla="*/ 0 h 103"/>
                    <a:gd name="T50" fmla="*/ 20 w 35"/>
                    <a:gd name="T51" fmla="*/ 6 h 103"/>
                    <a:gd name="T52" fmla="*/ 15 w 35"/>
                    <a:gd name="T53" fmla="*/ 13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5" h="103">
                      <a:moveTo>
                        <a:pt x="15" y="13"/>
                      </a:moveTo>
                      <a:lnTo>
                        <a:pt x="9" y="19"/>
                      </a:lnTo>
                      <a:lnTo>
                        <a:pt x="15" y="24"/>
                      </a:lnTo>
                      <a:lnTo>
                        <a:pt x="13" y="32"/>
                      </a:lnTo>
                      <a:lnTo>
                        <a:pt x="7" y="32"/>
                      </a:lnTo>
                      <a:lnTo>
                        <a:pt x="5" y="45"/>
                      </a:lnTo>
                      <a:lnTo>
                        <a:pt x="2" y="56"/>
                      </a:lnTo>
                      <a:lnTo>
                        <a:pt x="0" y="71"/>
                      </a:lnTo>
                      <a:lnTo>
                        <a:pt x="2" y="79"/>
                      </a:lnTo>
                      <a:lnTo>
                        <a:pt x="0" y="81"/>
                      </a:lnTo>
                      <a:lnTo>
                        <a:pt x="0" y="94"/>
                      </a:lnTo>
                      <a:lnTo>
                        <a:pt x="7" y="103"/>
                      </a:lnTo>
                      <a:lnTo>
                        <a:pt x="13" y="90"/>
                      </a:lnTo>
                      <a:lnTo>
                        <a:pt x="13" y="79"/>
                      </a:lnTo>
                      <a:lnTo>
                        <a:pt x="13" y="71"/>
                      </a:lnTo>
                      <a:lnTo>
                        <a:pt x="17" y="64"/>
                      </a:lnTo>
                      <a:lnTo>
                        <a:pt x="19" y="58"/>
                      </a:lnTo>
                      <a:lnTo>
                        <a:pt x="24" y="62"/>
                      </a:lnTo>
                      <a:lnTo>
                        <a:pt x="26" y="62"/>
                      </a:lnTo>
                      <a:lnTo>
                        <a:pt x="28" y="54"/>
                      </a:lnTo>
                      <a:lnTo>
                        <a:pt x="26" y="41"/>
                      </a:lnTo>
                      <a:lnTo>
                        <a:pt x="30" y="28"/>
                      </a:lnTo>
                      <a:lnTo>
                        <a:pt x="34" y="17"/>
                      </a:lnTo>
                      <a:lnTo>
                        <a:pt x="34" y="11"/>
                      </a:lnTo>
                      <a:lnTo>
                        <a:pt x="35" y="0"/>
                      </a:lnTo>
                      <a:lnTo>
                        <a:pt x="20" y="6"/>
                      </a:lnTo>
                      <a:lnTo>
                        <a:pt x="15" y="13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</p:grpSp>
          <p:sp>
            <p:nvSpPr>
              <p:cNvPr id="114" name="Freeform 133"/>
              <p:cNvSpPr>
                <a:spLocks/>
              </p:cNvSpPr>
              <p:nvPr/>
            </p:nvSpPr>
            <p:spPr bwMode="auto">
              <a:xfrm>
                <a:off x="4846483" y="1740562"/>
                <a:ext cx="137379" cy="234579"/>
              </a:xfrm>
              <a:custGeom>
                <a:avLst/>
                <a:gdLst>
                  <a:gd name="T0" fmla="*/ 2 w 143"/>
                  <a:gd name="T1" fmla="*/ 44 h 269"/>
                  <a:gd name="T2" fmla="*/ 2 w 143"/>
                  <a:gd name="T3" fmla="*/ 51 h 269"/>
                  <a:gd name="T4" fmla="*/ 7 w 143"/>
                  <a:gd name="T5" fmla="*/ 59 h 269"/>
                  <a:gd name="T6" fmla="*/ 7 w 143"/>
                  <a:gd name="T7" fmla="*/ 76 h 269"/>
                  <a:gd name="T8" fmla="*/ 9 w 143"/>
                  <a:gd name="T9" fmla="*/ 83 h 269"/>
                  <a:gd name="T10" fmla="*/ 17 w 143"/>
                  <a:gd name="T11" fmla="*/ 89 h 269"/>
                  <a:gd name="T12" fmla="*/ 18 w 143"/>
                  <a:gd name="T13" fmla="*/ 96 h 269"/>
                  <a:gd name="T14" fmla="*/ 18 w 143"/>
                  <a:gd name="T15" fmla="*/ 102 h 269"/>
                  <a:gd name="T16" fmla="*/ 20 w 143"/>
                  <a:gd name="T17" fmla="*/ 109 h 269"/>
                  <a:gd name="T18" fmla="*/ 20 w 143"/>
                  <a:gd name="T19" fmla="*/ 117 h 269"/>
                  <a:gd name="T20" fmla="*/ 18 w 143"/>
                  <a:gd name="T21" fmla="*/ 121 h 269"/>
                  <a:gd name="T22" fmla="*/ 18 w 143"/>
                  <a:gd name="T23" fmla="*/ 134 h 269"/>
                  <a:gd name="T24" fmla="*/ 22 w 143"/>
                  <a:gd name="T25" fmla="*/ 147 h 269"/>
                  <a:gd name="T26" fmla="*/ 28 w 143"/>
                  <a:gd name="T27" fmla="*/ 155 h 269"/>
                  <a:gd name="T28" fmla="*/ 32 w 143"/>
                  <a:gd name="T29" fmla="*/ 168 h 269"/>
                  <a:gd name="T30" fmla="*/ 30 w 143"/>
                  <a:gd name="T31" fmla="*/ 181 h 269"/>
                  <a:gd name="T32" fmla="*/ 33 w 143"/>
                  <a:gd name="T33" fmla="*/ 188 h 269"/>
                  <a:gd name="T34" fmla="*/ 35 w 143"/>
                  <a:gd name="T35" fmla="*/ 179 h 269"/>
                  <a:gd name="T36" fmla="*/ 47 w 143"/>
                  <a:gd name="T37" fmla="*/ 188 h 269"/>
                  <a:gd name="T38" fmla="*/ 62 w 143"/>
                  <a:gd name="T39" fmla="*/ 258 h 269"/>
                  <a:gd name="T40" fmla="*/ 62 w 143"/>
                  <a:gd name="T41" fmla="*/ 264 h 269"/>
                  <a:gd name="T42" fmla="*/ 65 w 143"/>
                  <a:gd name="T43" fmla="*/ 269 h 269"/>
                  <a:gd name="T44" fmla="*/ 126 w 143"/>
                  <a:gd name="T45" fmla="*/ 258 h 269"/>
                  <a:gd name="T46" fmla="*/ 120 w 143"/>
                  <a:gd name="T47" fmla="*/ 250 h 269"/>
                  <a:gd name="T48" fmla="*/ 116 w 143"/>
                  <a:gd name="T49" fmla="*/ 243 h 269"/>
                  <a:gd name="T50" fmla="*/ 116 w 143"/>
                  <a:gd name="T51" fmla="*/ 235 h 269"/>
                  <a:gd name="T52" fmla="*/ 120 w 143"/>
                  <a:gd name="T53" fmla="*/ 228 h 269"/>
                  <a:gd name="T54" fmla="*/ 114 w 143"/>
                  <a:gd name="T55" fmla="*/ 207 h 269"/>
                  <a:gd name="T56" fmla="*/ 114 w 143"/>
                  <a:gd name="T57" fmla="*/ 194 h 269"/>
                  <a:gd name="T58" fmla="*/ 109 w 143"/>
                  <a:gd name="T59" fmla="*/ 170 h 269"/>
                  <a:gd name="T60" fmla="*/ 112 w 143"/>
                  <a:gd name="T61" fmla="*/ 164 h 269"/>
                  <a:gd name="T62" fmla="*/ 111 w 143"/>
                  <a:gd name="T63" fmla="*/ 153 h 269"/>
                  <a:gd name="T64" fmla="*/ 114 w 143"/>
                  <a:gd name="T65" fmla="*/ 145 h 269"/>
                  <a:gd name="T66" fmla="*/ 116 w 143"/>
                  <a:gd name="T67" fmla="*/ 139 h 269"/>
                  <a:gd name="T68" fmla="*/ 116 w 143"/>
                  <a:gd name="T69" fmla="*/ 132 h 269"/>
                  <a:gd name="T70" fmla="*/ 120 w 143"/>
                  <a:gd name="T71" fmla="*/ 124 h 269"/>
                  <a:gd name="T72" fmla="*/ 118 w 143"/>
                  <a:gd name="T73" fmla="*/ 117 h 269"/>
                  <a:gd name="T74" fmla="*/ 120 w 143"/>
                  <a:gd name="T75" fmla="*/ 106 h 269"/>
                  <a:gd name="T76" fmla="*/ 116 w 143"/>
                  <a:gd name="T77" fmla="*/ 91 h 269"/>
                  <a:gd name="T78" fmla="*/ 116 w 143"/>
                  <a:gd name="T79" fmla="*/ 85 h 269"/>
                  <a:gd name="T80" fmla="*/ 122 w 143"/>
                  <a:gd name="T81" fmla="*/ 77 h 269"/>
                  <a:gd name="T82" fmla="*/ 126 w 143"/>
                  <a:gd name="T83" fmla="*/ 77 h 269"/>
                  <a:gd name="T84" fmla="*/ 137 w 143"/>
                  <a:gd name="T85" fmla="*/ 64 h 269"/>
                  <a:gd name="T86" fmla="*/ 143 w 143"/>
                  <a:gd name="T87" fmla="*/ 53 h 269"/>
                  <a:gd name="T88" fmla="*/ 143 w 143"/>
                  <a:gd name="T89" fmla="*/ 47 h 269"/>
                  <a:gd name="T90" fmla="*/ 141 w 143"/>
                  <a:gd name="T91" fmla="*/ 40 h 269"/>
                  <a:gd name="T92" fmla="*/ 135 w 143"/>
                  <a:gd name="T93" fmla="*/ 34 h 269"/>
                  <a:gd name="T94" fmla="*/ 133 w 143"/>
                  <a:gd name="T95" fmla="*/ 27 h 269"/>
                  <a:gd name="T96" fmla="*/ 137 w 143"/>
                  <a:gd name="T97" fmla="*/ 14 h 269"/>
                  <a:gd name="T98" fmla="*/ 133 w 143"/>
                  <a:gd name="T99" fmla="*/ 2 h 269"/>
                  <a:gd name="T100" fmla="*/ 135 w 143"/>
                  <a:gd name="T101" fmla="*/ 0 h 269"/>
                  <a:gd name="T102" fmla="*/ 26 w 143"/>
                  <a:gd name="T103" fmla="*/ 29 h 269"/>
                  <a:gd name="T104" fmla="*/ 0 w 143"/>
                  <a:gd name="T105" fmla="*/ 36 h 269"/>
                  <a:gd name="T106" fmla="*/ 0 w 143"/>
                  <a:gd name="T107" fmla="*/ 40 h 269"/>
                  <a:gd name="T108" fmla="*/ 2 w 143"/>
                  <a:gd name="T109" fmla="*/ 44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43" h="269">
                    <a:moveTo>
                      <a:pt x="2" y="44"/>
                    </a:moveTo>
                    <a:lnTo>
                      <a:pt x="2" y="51"/>
                    </a:lnTo>
                    <a:lnTo>
                      <a:pt x="7" y="59"/>
                    </a:lnTo>
                    <a:lnTo>
                      <a:pt x="7" y="76"/>
                    </a:lnTo>
                    <a:lnTo>
                      <a:pt x="9" y="83"/>
                    </a:lnTo>
                    <a:lnTo>
                      <a:pt x="17" y="89"/>
                    </a:lnTo>
                    <a:lnTo>
                      <a:pt x="18" y="96"/>
                    </a:lnTo>
                    <a:lnTo>
                      <a:pt x="18" y="102"/>
                    </a:lnTo>
                    <a:lnTo>
                      <a:pt x="20" y="109"/>
                    </a:lnTo>
                    <a:lnTo>
                      <a:pt x="20" y="117"/>
                    </a:lnTo>
                    <a:lnTo>
                      <a:pt x="18" y="121"/>
                    </a:lnTo>
                    <a:lnTo>
                      <a:pt x="18" y="134"/>
                    </a:lnTo>
                    <a:lnTo>
                      <a:pt x="22" y="147"/>
                    </a:lnTo>
                    <a:lnTo>
                      <a:pt x="28" y="155"/>
                    </a:lnTo>
                    <a:lnTo>
                      <a:pt x="32" y="168"/>
                    </a:lnTo>
                    <a:lnTo>
                      <a:pt x="30" y="181"/>
                    </a:lnTo>
                    <a:lnTo>
                      <a:pt x="33" y="188"/>
                    </a:lnTo>
                    <a:lnTo>
                      <a:pt x="35" y="179"/>
                    </a:lnTo>
                    <a:lnTo>
                      <a:pt x="47" y="188"/>
                    </a:lnTo>
                    <a:lnTo>
                      <a:pt x="62" y="258"/>
                    </a:lnTo>
                    <a:lnTo>
                      <a:pt x="62" y="264"/>
                    </a:lnTo>
                    <a:lnTo>
                      <a:pt x="65" y="269"/>
                    </a:lnTo>
                    <a:lnTo>
                      <a:pt x="126" y="258"/>
                    </a:lnTo>
                    <a:lnTo>
                      <a:pt x="120" y="250"/>
                    </a:lnTo>
                    <a:lnTo>
                      <a:pt x="116" y="243"/>
                    </a:lnTo>
                    <a:lnTo>
                      <a:pt x="116" y="235"/>
                    </a:lnTo>
                    <a:lnTo>
                      <a:pt x="120" y="228"/>
                    </a:lnTo>
                    <a:lnTo>
                      <a:pt x="114" y="207"/>
                    </a:lnTo>
                    <a:lnTo>
                      <a:pt x="114" y="194"/>
                    </a:lnTo>
                    <a:lnTo>
                      <a:pt x="109" y="170"/>
                    </a:lnTo>
                    <a:lnTo>
                      <a:pt x="112" y="164"/>
                    </a:lnTo>
                    <a:lnTo>
                      <a:pt x="111" y="153"/>
                    </a:lnTo>
                    <a:lnTo>
                      <a:pt x="114" y="145"/>
                    </a:lnTo>
                    <a:lnTo>
                      <a:pt x="116" y="139"/>
                    </a:lnTo>
                    <a:lnTo>
                      <a:pt x="116" y="132"/>
                    </a:lnTo>
                    <a:lnTo>
                      <a:pt x="120" y="124"/>
                    </a:lnTo>
                    <a:lnTo>
                      <a:pt x="118" y="117"/>
                    </a:lnTo>
                    <a:lnTo>
                      <a:pt x="120" y="106"/>
                    </a:lnTo>
                    <a:lnTo>
                      <a:pt x="116" y="91"/>
                    </a:lnTo>
                    <a:lnTo>
                      <a:pt x="116" y="85"/>
                    </a:lnTo>
                    <a:lnTo>
                      <a:pt x="122" y="77"/>
                    </a:lnTo>
                    <a:lnTo>
                      <a:pt x="126" y="77"/>
                    </a:lnTo>
                    <a:lnTo>
                      <a:pt x="137" y="64"/>
                    </a:lnTo>
                    <a:lnTo>
                      <a:pt x="143" y="53"/>
                    </a:lnTo>
                    <a:lnTo>
                      <a:pt x="143" y="47"/>
                    </a:lnTo>
                    <a:lnTo>
                      <a:pt x="141" y="40"/>
                    </a:lnTo>
                    <a:lnTo>
                      <a:pt x="135" y="34"/>
                    </a:lnTo>
                    <a:lnTo>
                      <a:pt x="133" y="27"/>
                    </a:lnTo>
                    <a:lnTo>
                      <a:pt x="137" y="14"/>
                    </a:lnTo>
                    <a:lnTo>
                      <a:pt x="133" y="2"/>
                    </a:lnTo>
                    <a:lnTo>
                      <a:pt x="135" y="0"/>
                    </a:lnTo>
                    <a:lnTo>
                      <a:pt x="26" y="29"/>
                    </a:lnTo>
                    <a:lnTo>
                      <a:pt x="0" y="36"/>
                    </a:lnTo>
                    <a:lnTo>
                      <a:pt x="0" y="40"/>
                    </a:lnTo>
                    <a:lnTo>
                      <a:pt x="2" y="4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grpSp>
            <p:nvGrpSpPr>
              <p:cNvPr id="115" name="Group 114"/>
              <p:cNvGrpSpPr/>
              <p:nvPr/>
            </p:nvGrpSpPr>
            <p:grpSpPr>
              <a:xfrm>
                <a:off x="4196096" y="2578593"/>
                <a:ext cx="720518" cy="298238"/>
                <a:chOff x="4196096" y="2578593"/>
                <a:chExt cx="720518" cy="298238"/>
              </a:xfrm>
              <a:grpFill/>
            </p:grpSpPr>
            <p:sp>
              <p:nvSpPr>
                <p:cNvPr id="171" name="Freeform 5"/>
                <p:cNvSpPr>
                  <a:spLocks/>
                </p:cNvSpPr>
                <p:nvPr/>
              </p:nvSpPr>
              <p:spPr bwMode="auto">
                <a:xfrm>
                  <a:off x="4793645" y="2624811"/>
                  <a:ext cx="3843" cy="4360"/>
                </a:xfrm>
                <a:custGeom>
                  <a:avLst/>
                  <a:gdLst>
                    <a:gd name="T0" fmla="*/ 0 w 4"/>
                    <a:gd name="T1" fmla="*/ 0 h 5"/>
                    <a:gd name="T2" fmla="*/ 4 w 4"/>
                    <a:gd name="T3" fmla="*/ 5 h 5"/>
                    <a:gd name="T4" fmla="*/ 4 w 4"/>
                    <a:gd name="T5" fmla="*/ 3 h 5"/>
                    <a:gd name="T6" fmla="*/ 0 w 4"/>
                    <a:gd name="T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5">
                      <a:moveTo>
                        <a:pt x="0" y="0"/>
                      </a:move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72" name="Freeform 55"/>
                <p:cNvSpPr>
                  <a:spLocks/>
                </p:cNvSpPr>
                <p:nvPr/>
              </p:nvSpPr>
              <p:spPr bwMode="auto">
                <a:xfrm>
                  <a:off x="4762903" y="2800091"/>
                  <a:ext cx="18253" cy="17441"/>
                </a:xfrm>
                <a:custGeom>
                  <a:avLst/>
                  <a:gdLst>
                    <a:gd name="T0" fmla="*/ 17 w 19"/>
                    <a:gd name="T1" fmla="*/ 0 h 20"/>
                    <a:gd name="T2" fmla="*/ 11 w 19"/>
                    <a:gd name="T3" fmla="*/ 5 h 20"/>
                    <a:gd name="T4" fmla="*/ 4 w 19"/>
                    <a:gd name="T5" fmla="*/ 13 h 20"/>
                    <a:gd name="T6" fmla="*/ 0 w 19"/>
                    <a:gd name="T7" fmla="*/ 20 h 20"/>
                    <a:gd name="T8" fmla="*/ 6 w 19"/>
                    <a:gd name="T9" fmla="*/ 13 h 20"/>
                    <a:gd name="T10" fmla="*/ 19 w 19"/>
                    <a:gd name="T11" fmla="*/ 0 h 20"/>
                    <a:gd name="T12" fmla="*/ 17 w 19"/>
                    <a:gd name="T1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20">
                      <a:moveTo>
                        <a:pt x="17" y="0"/>
                      </a:moveTo>
                      <a:lnTo>
                        <a:pt x="11" y="5"/>
                      </a:lnTo>
                      <a:lnTo>
                        <a:pt x="4" y="13"/>
                      </a:lnTo>
                      <a:lnTo>
                        <a:pt x="0" y="20"/>
                      </a:lnTo>
                      <a:lnTo>
                        <a:pt x="6" y="13"/>
                      </a:lnTo>
                      <a:lnTo>
                        <a:pt x="19" y="0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73" name="Freeform 56"/>
                <p:cNvSpPr>
                  <a:spLocks/>
                </p:cNvSpPr>
                <p:nvPr/>
              </p:nvSpPr>
              <p:spPr bwMode="auto">
                <a:xfrm>
                  <a:off x="4762903" y="2800091"/>
                  <a:ext cx="18253" cy="17441"/>
                </a:xfrm>
                <a:custGeom>
                  <a:avLst/>
                  <a:gdLst>
                    <a:gd name="T0" fmla="*/ 17 w 19"/>
                    <a:gd name="T1" fmla="*/ 0 h 20"/>
                    <a:gd name="T2" fmla="*/ 11 w 19"/>
                    <a:gd name="T3" fmla="*/ 5 h 20"/>
                    <a:gd name="T4" fmla="*/ 4 w 19"/>
                    <a:gd name="T5" fmla="*/ 13 h 20"/>
                    <a:gd name="T6" fmla="*/ 0 w 19"/>
                    <a:gd name="T7" fmla="*/ 20 h 20"/>
                    <a:gd name="T8" fmla="*/ 6 w 19"/>
                    <a:gd name="T9" fmla="*/ 13 h 20"/>
                    <a:gd name="T10" fmla="*/ 19 w 19"/>
                    <a:gd name="T11" fmla="*/ 0 h 20"/>
                    <a:gd name="T12" fmla="*/ 17 w 19"/>
                    <a:gd name="T1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20">
                      <a:moveTo>
                        <a:pt x="17" y="0"/>
                      </a:moveTo>
                      <a:lnTo>
                        <a:pt x="11" y="5"/>
                      </a:lnTo>
                      <a:lnTo>
                        <a:pt x="4" y="13"/>
                      </a:lnTo>
                      <a:lnTo>
                        <a:pt x="0" y="20"/>
                      </a:lnTo>
                      <a:lnTo>
                        <a:pt x="6" y="13"/>
                      </a:lnTo>
                      <a:lnTo>
                        <a:pt x="19" y="0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74" name="Freeform 57"/>
                <p:cNvSpPr>
                  <a:spLocks/>
                </p:cNvSpPr>
                <p:nvPr/>
              </p:nvSpPr>
              <p:spPr bwMode="auto">
                <a:xfrm>
                  <a:off x="4804212" y="2773930"/>
                  <a:ext cx="27860" cy="7848"/>
                </a:xfrm>
                <a:custGeom>
                  <a:avLst/>
                  <a:gdLst>
                    <a:gd name="T0" fmla="*/ 29 w 29"/>
                    <a:gd name="T1" fmla="*/ 0 h 9"/>
                    <a:gd name="T2" fmla="*/ 27 w 29"/>
                    <a:gd name="T3" fmla="*/ 0 h 9"/>
                    <a:gd name="T4" fmla="*/ 19 w 29"/>
                    <a:gd name="T5" fmla="*/ 0 h 9"/>
                    <a:gd name="T6" fmla="*/ 6 w 29"/>
                    <a:gd name="T7" fmla="*/ 5 h 9"/>
                    <a:gd name="T8" fmla="*/ 0 w 29"/>
                    <a:gd name="T9" fmla="*/ 9 h 9"/>
                    <a:gd name="T10" fmla="*/ 15 w 29"/>
                    <a:gd name="T11" fmla="*/ 3 h 9"/>
                    <a:gd name="T12" fmla="*/ 29 w 29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9">
                      <a:moveTo>
                        <a:pt x="29" y="0"/>
                      </a:move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6" y="5"/>
                      </a:lnTo>
                      <a:lnTo>
                        <a:pt x="0" y="9"/>
                      </a:lnTo>
                      <a:lnTo>
                        <a:pt x="15" y="3"/>
                      </a:lnTo>
                      <a:lnTo>
                        <a:pt x="29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75" name="Freeform 58"/>
                <p:cNvSpPr>
                  <a:spLocks/>
                </p:cNvSpPr>
                <p:nvPr/>
              </p:nvSpPr>
              <p:spPr bwMode="auto">
                <a:xfrm>
                  <a:off x="4804212" y="2773930"/>
                  <a:ext cx="27860" cy="7848"/>
                </a:xfrm>
                <a:custGeom>
                  <a:avLst/>
                  <a:gdLst>
                    <a:gd name="T0" fmla="*/ 29 w 29"/>
                    <a:gd name="T1" fmla="*/ 0 h 9"/>
                    <a:gd name="T2" fmla="*/ 27 w 29"/>
                    <a:gd name="T3" fmla="*/ 0 h 9"/>
                    <a:gd name="T4" fmla="*/ 19 w 29"/>
                    <a:gd name="T5" fmla="*/ 0 h 9"/>
                    <a:gd name="T6" fmla="*/ 6 w 29"/>
                    <a:gd name="T7" fmla="*/ 5 h 9"/>
                    <a:gd name="T8" fmla="*/ 0 w 29"/>
                    <a:gd name="T9" fmla="*/ 9 h 9"/>
                    <a:gd name="T10" fmla="*/ 15 w 29"/>
                    <a:gd name="T11" fmla="*/ 3 h 9"/>
                    <a:gd name="T12" fmla="*/ 29 w 29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9">
                      <a:moveTo>
                        <a:pt x="29" y="0"/>
                      </a:move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6" y="5"/>
                      </a:lnTo>
                      <a:lnTo>
                        <a:pt x="0" y="9"/>
                      </a:lnTo>
                      <a:lnTo>
                        <a:pt x="15" y="3"/>
                      </a:lnTo>
                      <a:lnTo>
                        <a:pt x="29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76" name="Freeform 59"/>
                <p:cNvSpPr>
                  <a:spLocks/>
                </p:cNvSpPr>
                <p:nvPr/>
              </p:nvSpPr>
              <p:spPr bwMode="auto">
                <a:xfrm>
                  <a:off x="4848404" y="2746025"/>
                  <a:ext cx="17292" cy="32266"/>
                </a:xfrm>
                <a:custGeom>
                  <a:avLst/>
                  <a:gdLst>
                    <a:gd name="T0" fmla="*/ 18 w 18"/>
                    <a:gd name="T1" fmla="*/ 0 h 37"/>
                    <a:gd name="T2" fmla="*/ 11 w 18"/>
                    <a:gd name="T3" fmla="*/ 7 h 37"/>
                    <a:gd name="T4" fmla="*/ 7 w 18"/>
                    <a:gd name="T5" fmla="*/ 13 h 37"/>
                    <a:gd name="T6" fmla="*/ 5 w 18"/>
                    <a:gd name="T7" fmla="*/ 20 h 37"/>
                    <a:gd name="T8" fmla="*/ 0 w 18"/>
                    <a:gd name="T9" fmla="*/ 37 h 37"/>
                    <a:gd name="T10" fmla="*/ 7 w 18"/>
                    <a:gd name="T11" fmla="*/ 15 h 37"/>
                    <a:gd name="T12" fmla="*/ 18 w 18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37">
                      <a:moveTo>
                        <a:pt x="18" y="0"/>
                      </a:moveTo>
                      <a:lnTo>
                        <a:pt x="11" y="7"/>
                      </a:lnTo>
                      <a:lnTo>
                        <a:pt x="7" y="13"/>
                      </a:lnTo>
                      <a:lnTo>
                        <a:pt x="5" y="20"/>
                      </a:lnTo>
                      <a:lnTo>
                        <a:pt x="0" y="37"/>
                      </a:lnTo>
                      <a:lnTo>
                        <a:pt x="7" y="15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77" name="Freeform 60"/>
                <p:cNvSpPr>
                  <a:spLocks/>
                </p:cNvSpPr>
                <p:nvPr/>
              </p:nvSpPr>
              <p:spPr bwMode="auto">
                <a:xfrm>
                  <a:off x="4848404" y="2746025"/>
                  <a:ext cx="17292" cy="32266"/>
                </a:xfrm>
                <a:custGeom>
                  <a:avLst/>
                  <a:gdLst>
                    <a:gd name="T0" fmla="*/ 18 w 18"/>
                    <a:gd name="T1" fmla="*/ 0 h 37"/>
                    <a:gd name="T2" fmla="*/ 11 w 18"/>
                    <a:gd name="T3" fmla="*/ 7 h 37"/>
                    <a:gd name="T4" fmla="*/ 7 w 18"/>
                    <a:gd name="T5" fmla="*/ 13 h 37"/>
                    <a:gd name="T6" fmla="*/ 5 w 18"/>
                    <a:gd name="T7" fmla="*/ 20 h 37"/>
                    <a:gd name="T8" fmla="*/ 0 w 18"/>
                    <a:gd name="T9" fmla="*/ 37 h 37"/>
                    <a:gd name="T10" fmla="*/ 7 w 18"/>
                    <a:gd name="T11" fmla="*/ 15 h 37"/>
                    <a:gd name="T12" fmla="*/ 18 w 18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37">
                      <a:moveTo>
                        <a:pt x="18" y="0"/>
                      </a:moveTo>
                      <a:lnTo>
                        <a:pt x="11" y="7"/>
                      </a:lnTo>
                      <a:lnTo>
                        <a:pt x="7" y="13"/>
                      </a:lnTo>
                      <a:lnTo>
                        <a:pt x="5" y="20"/>
                      </a:lnTo>
                      <a:lnTo>
                        <a:pt x="0" y="37"/>
                      </a:lnTo>
                      <a:lnTo>
                        <a:pt x="7" y="15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78" name="Freeform 61"/>
                <p:cNvSpPr>
                  <a:spLocks/>
                </p:cNvSpPr>
                <p:nvPr/>
              </p:nvSpPr>
              <p:spPr bwMode="auto">
                <a:xfrm>
                  <a:off x="4871461" y="2731200"/>
                  <a:ext cx="5764" cy="4360"/>
                </a:xfrm>
                <a:custGeom>
                  <a:avLst/>
                  <a:gdLst>
                    <a:gd name="T0" fmla="*/ 0 w 6"/>
                    <a:gd name="T1" fmla="*/ 5 h 5"/>
                    <a:gd name="T2" fmla="*/ 6 w 6"/>
                    <a:gd name="T3" fmla="*/ 0 h 5"/>
                    <a:gd name="T4" fmla="*/ 4 w 6"/>
                    <a:gd name="T5" fmla="*/ 0 h 5"/>
                    <a:gd name="T6" fmla="*/ 0 w 6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5">
                      <a:moveTo>
                        <a:pt x="0" y="5"/>
                      </a:move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79" name="Freeform 62"/>
                <p:cNvSpPr>
                  <a:spLocks/>
                </p:cNvSpPr>
                <p:nvPr/>
              </p:nvSpPr>
              <p:spPr bwMode="auto">
                <a:xfrm>
                  <a:off x="4871461" y="2731200"/>
                  <a:ext cx="5764" cy="4360"/>
                </a:xfrm>
                <a:custGeom>
                  <a:avLst/>
                  <a:gdLst>
                    <a:gd name="T0" fmla="*/ 0 w 6"/>
                    <a:gd name="T1" fmla="*/ 5 h 5"/>
                    <a:gd name="T2" fmla="*/ 6 w 6"/>
                    <a:gd name="T3" fmla="*/ 0 h 5"/>
                    <a:gd name="T4" fmla="*/ 4 w 6"/>
                    <a:gd name="T5" fmla="*/ 0 h 5"/>
                    <a:gd name="T6" fmla="*/ 0 w 6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5">
                      <a:moveTo>
                        <a:pt x="0" y="5"/>
                      </a:move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80" name="Freeform 63"/>
                <p:cNvSpPr>
                  <a:spLocks/>
                </p:cNvSpPr>
                <p:nvPr/>
              </p:nvSpPr>
              <p:spPr bwMode="auto">
                <a:xfrm>
                  <a:off x="4882028" y="2712887"/>
                  <a:ext cx="12489" cy="11337"/>
                </a:xfrm>
                <a:custGeom>
                  <a:avLst/>
                  <a:gdLst>
                    <a:gd name="T0" fmla="*/ 13 w 13"/>
                    <a:gd name="T1" fmla="*/ 0 h 13"/>
                    <a:gd name="T2" fmla="*/ 13 w 13"/>
                    <a:gd name="T3" fmla="*/ 2 h 13"/>
                    <a:gd name="T4" fmla="*/ 6 w 13"/>
                    <a:gd name="T5" fmla="*/ 8 h 13"/>
                    <a:gd name="T6" fmla="*/ 0 w 13"/>
                    <a:gd name="T7" fmla="*/ 13 h 13"/>
                    <a:gd name="T8" fmla="*/ 13 w 13"/>
                    <a:gd name="T9" fmla="*/ 2 h 13"/>
                    <a:gd name="T10" fmla="*/ 13 w 13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3">
                      <a:moveTo>
                        <a:pt x="13" y="0"/>
                      </a:moveTo>
                      <a:lnTo>
                        <a:pt x="13" y="2"/>
                      </a:lnTo>
                      <a:lnTo>
                        <a:pt x="6" y="8"/>
                      </a:lnTo>
                      <a:lnTo>
                        <a:pt x="0" y="13"/>
                      </a:lnTo>
                      <a:lnTo>
                        <a:pt x="13" y="2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81" name="Freeform 64"/>
                <p:cNvSpPr>
                  <a:spLocks/>
                </p:cNvSpPr>
                <p:nvPr/>
              </p:nvSpPr>
              <p:spPr bwMode="auto">
                <a:xfrm>
                  <a:off x="4882028" y="2712887"/>
                  <a:ext cx="12489" cy="11337"/>
                </a:xfrm>
                <a:custGeom>
                  <a:avLst/>
                  <a:gdLst>
                    <a:gd name="T0" fmla="*/ 13 w 13"/>
                    <a:gd name="T1" fmla="*/ 0 h 13"/>
                    <a:gd name="T2" fmla="*/ 13 w 13"/>
                    <a:gd name="T3" fmla="*/ 2 h 13"/>
                    <a:gd name="T4" fmla="*/ 6 w 13"/>
                    <a:gd name="T5" fmla="*/ 8 h 13"/>
                    <a:gd name="T6" fmla="*/ 0 w 13"/>
                    <a:gd name="T7" fmla="*/ 13 h 13"/>
                    <a:gd name="T8" fmla="*/ 13 w 13"/>
                    <a:gd name="T9" fmla="*/ 2 h 13"/>
                    <a:gd name="T10" fmla="*/ 13 w 13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3">
                      <a:moveTo>
                        <a:pt x="13" y="0"/>
                      </a:moveTo>
                      <a:lnTo>
                        <a:pt x="13" y="2"/>
                      </a:lnTo>
                      <a:lnTo>
                        <a:pt x="6" y="8"/>
                      </a:lnTo>
                      <a:lnTo>
                        <a:pt x="0" y="13"/>
                      </a:lnTo>
                      <a:lnTo>
                        <a:pt x="13" y="2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82" name="Freeform 65"/>
                <p:cNvSpPr>
                  <a:spLocks/>
                </p:cNvSpPr>
                <p:nvPr/>
              </p:nvSpPr>
              <p:spPr bwMode="auto">
                <a:xfrm>
                  <a:off x="4906046" y="2655333"/>
                  <a:ext cx="10568" cy="53194"/>
                </a:xfrm>
                <a:custGeom>
                  <a:avLst/>
                  <a:gdLst>
                    <a:gd name="T0" fmla="*/ 0 w 11"/>
                    <a:gd name="T1" fmla="*/ 61 h 61"/>
                    <a:gd name="T2" fmla="*/ 2 w 11"/>
                    <a:gd name="T3" fmla="*/ 61 h 61"/>
                    <a:gd name="T4" fmla="*/ 9 w 11"/>
                    <a:gd name="T5" fmla="*/ 57 h 61"/>
                    <a:gd name="T6" fmla="*/ 11 w 11"/>
                    <a:gd name="T7" fmla="*/ 44 h 61"/>
                    <a:gd name="T8" fmla="*/ 9 w 11"/>
                    <a:gd name="T9" fmla="*/ 23 h 61"/>
                    <a:gd name="T10" fmla="*/ 7 w 11"/>
                    <a:gd name="T11" fmla="*/ 15 h 61"/>
                    <a:gd name="T12" fmla="*/ 2 w 11"/>
                    <a:gd name="T13" fmla="*/ 0 h 61"/>
                    <a:gd name="T14" fmla="*/ 2 w 11"/>
                    <a:gd name="T15" fmla="*/ 8 h 61"/>
                    <a:gd name="T16" fmla="*/ 5 w 11"/>
                    <a:gd name="T17" fmla="*/ 15 h 61"/>
                    <a:gd name="T18" fmla="*/ 7 w 11"/>
                    <a:gd name="T19" fmla="*/ 21 h 61"/>
                    <a:gd name="T20" fmla="*/ 9 w 11"/>
                    <a:gd name="T21" fmla="*/ 47 h 61"/>
                    <a:gd name="T22" fmla="*/ 5 w 11"/>
                    <a:gd name="T23" fmla="*/ 55 h 61"/>
                    <a:gd name="T24" fmla="*/ 0 w 11"/>
                    <a:gd name="T25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" h="61">
                      <a:moveTo>
                        <a:pt x="0" y="61"/>
                      </a:moveTo>
                      <a:lnTo>
                        <a:pt x="2" y="61"/>
                      </a:lnTo>
                      <a:lnTo>
                        <a:pt x="9" y="57"/>
                      </a:lnTo>
                      <a:lnTo>
                        <a:pt x="11" y="44"/>
                      </a:lnTo>
                      <a:lnTo>
                        <a:pt x="9" y="23"/>
                      </a:lnTo>
                      <a:lnTo>
                        <a:pt x="7" y="15"/>
                      </a:lnTo>
                      <a:lnTo>
                        <a:pt x="2" y="0"/>
                      </a:lnTo>
                      <a:lnTo>
                        <a:pt x="2" y="8"/>
                      </a:lnTo>
                      <a:lnTo>
                        <a:pt x="5" y="15"/>
                      </a:lnTo>
                      <a:lnTo>
                        <a:pt x="7" y="21"/>
                      </a:lnTo>
                      <a:lnTo>
                        <a:pt x="9" y="47"/>
                      </a:lnTo>
                      <a:lnTo>
                        <a:pt x="5" y="55"/>
                      </a:lnTo>
                      <a:lnTo>
                        <a:pt x="0" y="61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83" name="Freeform 66"/>
                <p:cNvSpPr>
                  <a:spLocks/>
                </p:cNvSpPr>
                <p:nvPr/>
              </p:nvSpPr>
              <p:spPr bwMode="auto">
                <a:xfrm>
                  <a:off x="4906046" y="2655333"/>
                  <a:ext cx="10568" cy="53194"/>
                </a:xfrm>
                <a:custGeom>
                  <a:avLst/>
                  <a:gdLst>
                    <a:gd name="T0" fmla="*/ 0 w 11"/>
                    <a:gd name="T1" fmla="*/ 61 h 61"/>
                    <a:gd name="T2" fmla="*/ 2 w 11"/>
                    <a:gd name="T3" fmla="*/ 61 h 61"/>
                    <a:gd name="T4" fmla="*/ 9 w 11"/>
                    <a:gd name="T5" fmla="*/ 57 h 61"/>
                    <a:gd name="T6" fmla="*/ 11 w 11"/>
                    <a:gd name="T7" fmla="*/ 44 h 61"/>
                    <a:gd name="T8" fmla="*/ 9 w 11"/>
                    <a:gd name="T9" fmla="*/ 23 h 61"/>
                    <a:gd name="T10" fmla="*/ 7 w 11"/>
                    <a:gd name="T11" fmla="*/ 15 h 61"/>
                    <a:gd name="T12" fmla="*/ 2 w 11"/>
                    <a:gd name="T13" fmla="*/ 0 h 61"/>
                    <a:gd name="T14" fmla="*/ 2 w 11"/>
                    <a:gd name="T15" fmla="*/ 8 h 61"/>
                    <a:gd name="T16" fmla="*/ 5 w 11"/>
                    <a:gd name="T17" fmla="*/ 15 h 61"/>
                    <a:gd name="T18" fmla="*/ 7 w 11"/>
                    <a:gd name="T19" fmla="*/ 21 h 61"/>
                    <a:gd name="T20" fmla="*/ 9 w 11"/>
                    <a:gd name="T21" fmla="*/ 47 h 61"/>
                    <a:gd name="T22" fmla="*/ 5 w 11"/>
                    <a:gd name="T23" fmla="*/ 55 h 61"/>
                    <a:gd name="T24" fmla="*/ 0 w 11"/>
                    <a:gd name="T25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" h="61">
                      <a:moveTo>
                        <a:pt x="0" y="61"/>
                      </a:moveTo>
                      <a:lnTo>
                        <a:pt x="2" y="61"/>
                      </a:lnTo>
                      <a:lnTo>
                        <a:pt x="9" y="57"/>
                      </a:lnTo>
                      <a:lnTo>
                        <a:pt x="11" y="44"/>
                      </a:lnTo>
                      <a:lnTo>
                        <a:pt x="9" y="23"/>
                      </a:lnTo>
                      <a:lnTo>
                        <a:pt x="7" y="15"/>
                      </a:lnTo>
                      <a:lnTo>
                        <a:pt x="2" y="0"/>
                      </a:lnTo>
                      <a:lnTo>
                        <a:pt x="2" y="8"/>
                      </a:lnTo>
                      <a:lnTo>
                        <a:pt x="5" y="15"/>
                      </a:lnTo>
                      <a:lnTo>
                        <a:pt x="7" y="21"/>
                      </a:lnTo>
                      <a:lnTo>
                        <a:pt x="9" y="47"/>
                      </a:lnTo>
                      <a:lnTo>
                        <a:pt x="5" y="55"/>
                      </a:lnTo>
                      <a:lnTo>
                        <a:pt x="0" y="61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84" name="Freeform 120"/>
                <p:cNvSpPr>
                  <a:spLocks/>
                </p:cNvSpPr>
                <p:nvPr/>
              </p:nvSpPr>
              <p:spPr bwMode="auto">
                <a:xfrm>
                  <a:off x="4196096" y="2591674"/>
                  <a:ext cx="693618" cy="285157"/>
                </a:xfrm>
                <a:custGeom>
                  <a:avLst/>
                  <a:gdLst>
                    <a:gd name="T0" fmla="*/ 216 w 722"/>
                    <a:gd name="T1" fmla="*/ 85 h 327"/>
                    <a:gd name="T2" fmla="*/ 197 w 722"/>
                    <a:gd name="T3" fmla="*/ 113 h 327"/>
                    <a:gd name="T4" fmla="*/ 173 w 722"/>
                    <a:gd name="T5" fmla="*/ 145 h 327"/>
                    <a:gd name="T6" fmla="*/ 145 w 722"/>
                    <a:gd name="T7" fmla="*/ 156 h 327"/>
                    <a:gd name="T8" fmla="*/ 120 w 722"/>
                    <a:gd name="T9" fmla="*/ 162 h 327"/>
                    <a:gd name="T10" fmla="*/ 105 w 722"/>
                    <a:gd name="T11" fmla="*/ 184 h 327"/>
                    <a:gd name="T12" fmla="*/ 62 w 722"/>
                    <a:gd name="T13" fmla="*/ 218 h 327"/>
                    <a:gd name="T14" fmla="*/ 22 w 722"/>
                    <a:gd name="T15" fmla="*/ 237 h 327"/>
                    <a:gd name="T16" fmla="*/ 0 w 722"/>
                    <a:gd name="T17" fmla="*/ 263 h 327"/>
                    <a:gd name="T18" fmla="*/ 133 w 722"/>
                    <a:gd name="T19" fmla="*/ 263 h 327"/>
                    <a:gd name="T20" fmla="*/ 173 w 722"/>
                    <a:gd name="T21" fmla="*/ 243 h 327"/>
                    <a:gd name="T22" fmla="*/ 291 w 722"/>
                    <a:gd name="T23" fmla="*/ 235 h 327"/>
                    <a:gd name="T24" fmla="*/ 308 w 722"/>
                    <a:gd name="T25" fmla="*/ 261 h 327"/>
                    <a:gd name="T26" fmla="*/ 522 w 722"/>
                    <a:gd name="T27" fmla="*/ 327 h 327"/>
                    <a:gd name="T28" fmla="*/ 568 w 722"/>
                    <a:gd name="T29" fmla="*/ 314 h 327"/>
                    <a:gd name="T30" fmla="*/ 569 w 722"/>
                    <a:gd name="T31" fmla="*/ 291 h 327"/>
                    <a:gd name="T32" fmla="*/ 581 w 722"/>
                    <a:gd name="T33" fmla="*/ 267 h 327"/>
                    <a:gd name="T34" fmla="*/ 605 w 722"/>
                    <a:gd name="T35" fmla="*/ 228 h 327"/>
                    <a:gd name="T36" fmla="*/ 611 w 722"/>
                    <a:gd name="T37" fmla="*/ 235 h 327"/>
                    <a:gd name="T38" fmla="*/ 632 w 722"/>
                    <a:gd name="T39" fmla="*/ 216 h 327"/>
                    <a:gd name="T40" fmla="*/ 662 w 722"/>
                    <a:gd name="T41" fmla="*/ 197 h 327"/>
                    <a:gd name="T42" fmla="*/ 677 w 722"/>
                    <a:gd name="T43" fmla="*/ 201 h 327"/>
                    <a:gd name="T44" fmla="*/ 688 w 722"/>
                    <a:gd name="T45" fmla="*/ 169 h 327"/>
                    <a:gd name="T46" fmla="*/ 679 w 722"/>
                    <a:gd name="T47" fmla="*/ 171 h 327"/>
                    <a:gd name="T48" fmla="*/ 669 w 722"/>
                    <a:gd name="T49" fmla="*/ 173 h 327"/>
                    <a:gd name="T50" fmla="*/ 635 w 722"/>
                    <a:gd name="T51" fmla="*/ 184 h 327"/>
                    <a:gd name="T52" fmla="*/ 632 w 722"/>
                    <a:gd name="T53" fmla="*/ 173 h 327"/>
                    <a:gd name="T54" fmla="*/ 663 w 722"/>
                    <a:gd name="T55" fmla="*/ 164 h 327"/>
                    <a:gd name="T56" fmla="*/ 665 w 722"/>
                    <a:gd name="T57" fmla="*/ 152 h 327"/>
                    <a:gd name="T58" fmla="*/ 616 w 722"/>
                    <a:gd name="T59" fmla="*/ 132 h 327"/>
                    <a:gd name="T60" fmla="*/ 643 w 722"/>
                    <a:gd name="T61" fmla="*/ 132 h 327"/>
                    <a:gd name="T62" fmla="*/ 650 w 722"/>
                    <a:gd name="T63" fmla="*/ 117 h 327"/>
                    <a:gd name="T64" fmla="*/ 667 w 722"/>
                    <a:gd name="T65" fmla="*/ 130 h 327"/>
                    <a:gd name="T66" fmla="*/ 694 w 722"/>
                    <a:gd name="T67" fmla="*/ 130 h 327"/>
                    <a:gd name="T68" fmla="*/ 716 w 722"/>
                    <a:gd name="T69" fmla="*/ 98 h 327"/>
                    <a:gd name="T70" fmla="*/ 714 w 722"/>
                    <a:gd name="T71" fmla="*/ 64 h 327"/>
                    <a:gd name="T72" fmla="*/ 695 w 722"/>
                    <a:gd name="T73" fmla="*/ 68 h 327"/>
                    <a:gd name="T74" fmla="*/ 688 w 722"/>
                    <a:gd name="T75" fmla="*/ 92 h 327"/>
                    <a:gd name="T76" fmla="*/ 690 w 722"/>
                    <a:gd name="T77" fmla="*/ 68 h 327"/>
                    <a:gd name="T78" fmla="*/ 669 w 722"/>
                    <a:gd name="T79" fmla="*/ 71 h 327"/>
                    <a:gd name="T80" fmla="*/ 635 w 722"/>
                    <a:gd name="T81" fmla="*/ 77 h 327"/>
                    <a:gd name="T82" fmla="*/ 622 w 722"/>
                    <a:gd name="T83" fmla="*/ 49 h 327"/>
                    <a:gd name="T84" fmla="*/ 626 w 722"/>
                    <a:gd name="T85" fmla="*/ 43 h 327"/>
                    <a:gd name="T86" fmla="*/ 639 w 722"/>
                    <a:gd name="T87" fmla="*/ 64 h 327"/>
                    <a:gd name="T88" fmla="*/ 662 w 722"/>
                    <a:gd name="T89" fmla="*/ 49 h 327"/>
                    <a:gd name="T90" fmla="*/ 679 w 722"/>
                    <a:gd name="T91" fmla="*/ 45 h 327"/>
                    <a:gd name="T92" fmla="*/ 673 w 722"/>
                    <a:gd name="T93" fmla="*/ 30 h 327"/>
                    <a:gd name="T94" fmla="*/ 684 w 722"/>
                    <a:gd name="T95" fmla="*/ 25 h 327"/>
                    <a:gd name="T96" fmla="*/ 690 w 722"/>
                    <a:gd name="T97" fmla="*/ 17 h 327"/>
                    <a:gd name="T98" fmla="*/ 675 w 722"/>
                    <a:gd name="T99" fmla="*/ 0 h 3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722" h="327">
                      <a:moveTo>
                        <a:pt x="498" y="38"/>
                      </a:moveTo>
                      <a:lnTo>
                        <a:pt x="310" y="71"/>
                      </a:lnTo>
                      <a:lnTo>
                        <a:pt x="242" y="83"/>
                      </a:lnTo>
                      <a:lnTo>
                        <a:pt x="216" y="85"/>
                      </a:lnTo>
                      <a:lnTo>
                        <a:pt x="201" y="85"/>
                      </a:lnTo>
                      <a:lnTo>
                        <a:pt x="199" y="94"/>
                      </a:lnTo>
                      <a:lnTo>
                        <a:pt x="199" y="102"/>
                      </a:lnTo>
                      <a:lnTo>
                        <a:pt x="197" y="113"/>
                      </a:lnTo>
                      <a:lnTo>
                        <a:pt x="190" y="117"/>
                      </a:lnTo>
                      <a:lnTo>
                        <a:pt x="184" y="122"/>
                      </a:lnTo>
                      <a:lnTo>
                        <a:pt x="178" y="137"/>
                      </a:lnTo>
                      <a:lnTo>
                        <a:pt x="173" y="145"/>
                      </a:lnTo>
                      <a:lnTo>
                        <a:pt x="167" y="139"/>
                      </a:lnTo>
                      <a:lnTo>
                        <a:pt x="154" y="145"/>
                      </a:lnTo>
                      <a:lnTo>
                        <a:pt x="147" y="150"/>
                      </a:lnTo>
                      <a:lnTo>
                        <a:pt x="145" y="156"/>
                      </a:lnTo>
                      <a:lnTo>
                        <a:pt x="137" y="164"/>
                      </a:lnTo>
                      <a:lnTo>
                        <a:pt x="133" y="164"/>
                      </a:lnTo>
                      <a:lnTo>
                        <a:pt x="126" y="158"/>
                      </a:lnTo>
                      <a:lnTo>
                        <a:pt x="120" y="162"/>
                      </a:lnTo>
                      <a:lnTo>
                        <a:pt x="116" y="165"/>
                      </a:lnTo>
                      <a:lnTo>
                        <a:pt x="116" y="171"/>
                      </a:lnTo>
                      <a:lnTo>
                        <a:pt x="109" y="169"/>
                      </a:lnTo>
                      <a:lnTo>
                        <a:pt x="105" y="184"/>
                      </a:lnTo>
                      <a:lnTo>
                        <a:pt x="101" y="190"/>
                      </a:lnTo>
                      <a:lnTo>
                        <a:pt x="96" y="190"/>
                      </a:lnTo>
                      <a:lnTo>
                        <a:pt x="83" y="199"/>
                      </a:lnTo>
                      <a:lnTo>
                        <a:pt x="62" y="218"/>
                      </a:lnTo>
                      <a:lnTo>
                        <a:pt x="56" y="222"/>
                      </a:lnTo>
                      <a:lnTo>
                        <a:pt x="43" y="222"/>
                      </a:lnTo>
                      <a:lnTo>
                        <a:pt x="28" y="229"/>
                      </a:lnTo>
                      <a:lnTo>
                        <a:pt x="22" y="237"/>
                      </a:lnTo>
                      <a:lnTo>
                        <a:pt x="21" y="244"/>
                      </a:lnTo>
                      <a:lnTo>
                        <a:pt x="19" y="254"/>
                      </a:lnTo>
                      <a:lnTo>
                        <a:pt x="13" y="259"/>
                      </a:lnTo>
                      <a:lnTo>
                        <a:pt x="0" y="263"/>
                      </a:lnTo>
                      <a:lnTo>
                        <a:pt x="0" y="291"/>
                      </a:lnTo>
                      <a:lnTo>
                        <a:pt x="105" y="275"/>
                      </a:lnTo>
                      <a:lnTo>
                        <a:pt x="128" y="263"/>
                      </a:lnTo>
                      <a:lnTo>
                        <a:pt x="133" y="263"/>
                      </a:lnTo>
                      <a:lnTo>
                        <a:pt x="145" y="254"/>
                      </a:lnTo>
                      <a:lnTo>
                        <a:pt x="160" y="248"/>
                      </a:lnTo>
                      <a:lnTo>
                        <a:pt x="165" y="244"/>
                      </a:lnTo>
                      <a:lnTo>
                        <a:pt x="173" y="243"/>
                      </a:lnTo>
                      <a:lnTo>
                        <a:pt x="250" y="233"/>
                      </a:lnTo>
                      <a:lnTo>
                        <a:pt x="278" y="231"/>
                      </a:lnTo>
                      <a:lnTo>
                        <a:pt x="286" y="239"/>
                      </a:lnTo>
                      <a:lnTo>
                        <a:pt x="291" y="235"/>
                      </a:lnTo>
                      <a:lnTo>
                        <a:pt x="303" y="246"/>
                      </a:lnTo>
                      <a:lnTo>
                        <a:pt x="306" y="254"/>
                      </a:lnTo>
                      <a:lnTo>
                        <a:pt x="306" y="259"/>
                      </a:lnTo>
                      <a:lnTo>
                        <a:pt x="308" y="261"/>
                      </a:lnTo>
                      <a:lnTo>
                        <a:pt x="404" y="246"/>
                      </a:lnTo>
                      <a:lnTo>
                        <a:pt x="515" y="325"/>
                      </a:lnTo>
                      <a:lnTo>
                        <a:pt x="519" y="327"/>
                      </a:lnTo>
                      <a:lnTo>
                        <a:pt x="522" y="327"/>
                      </a:lnTo>
                      <a:lnTo>
                        <a:pt x="536" y="322"/>
                      </a:lnTo>
                      <a:lnTo>
                        <a:pt x="549" y="318"/>
                      </a:lnTo>
                      <a:lnTo>
                        <a:pt x="560" y="318"/>
                      </a:lnTo>
                      <a:lnTo>
                        <a:pt x="568" y="314"/>
                      </a:lnTo>
                      <a:lnTo>
                        <a:pt x="569" y="299"/>
                      </a:lnTo>
                      <a:lnTo>
                        <a:pt x="564" y="286"/>
                      </a:lnTo>
                      <a:lnTo>
                        <a:pt x="566" y="286"/>
                      </a:lnTo>
                      <a:lnTo>
                        <a:pt x="569" y="291"/>
                      </a:lnTo>
                      <a:lnTo>
                        <a:pt x="573" y="308"/>
                      </a:lnTo>
                      <a:lnTo>
                        <a:pt x="573" y="288"/>
                      </a:lnTo>
                      <a:lnTo>
                        <a:pt x="575" y="280"/>
                      </a:lnTo>
                      <a:lnTo>
                        <a:pt x="581" y="267"/>
                      </a:lnTo>
                      <a:lnTo>
                        <a:pt x="590" y="254"/>
                      </a:lnTo>
                      <a:lnTo>
                        <a:pt x="605" y="241"/>
                      </a:lnTo>
                      <a:lnTo>
                        <a:pt x="601" y="233"/>
                      </a:lnTo>
                      <a:lnTo>
                        <a:pt x="605" y="228"/>
                      </a:lnTo>
                      <a:lnTo>
                        <a:pt x="601" y="222"/>
                      </a:lnTo>
                      <a:lnTo>
                        <a:pt x="609" y="226"/>
                      </a:lnTo>
                      <a:lnTo>
                        <a:pt x="603" y="231"/>
                      </a:lnTo>
                      <a:lnTo>
                        <a:pt x="611" y="235"/>
                      </a:lnTo>
                      <a:lnTo>
                        <a:pt x="613" y="233"/>
                      </a:lnTo>
                      <a:lnTo>
                        <a:pt x="618" y="226"/>
                      </a:lnTo>
                      <a:lnTo>
                        <a:pt x="624" y="212"/>
                      </a:lnTo>
                      <a:lnTo>
                        <a:pt x="632" y="216"/>
                      </a:lnTo>
                      <a:lnTo>
                        <a:pt x="648" y="207"/>
                      </a:lnTo>
                      <a:lnTo>
                        <a:pt x="654" y="207"/>
                      </a:lnTo>
                      <a:lnTo>
                        <a:pt x="656" y="203"/>
                      </a:lnTo>
                      <a:lnTo>
                        <a:pt x="662" y="197"/>
                      </a:lnTo>
                      <a:lnTo>
                        <a:pt x="663" y="205"/>
                      </a:lnTo>
                      <a:lnTo>
                        <a:pt x="667" y="197"/>
                      </a:lnTo>
                      <a:lnTo>
                        <a:pt x="675" y="201"/>
                      </a:lnTo>
                      <a:lnTo>
                        <a:pt x="677" y="201"/>
                      </a:lnTo>
                      <a:lnTo>
                        <a:pt x="682" y="188"/>
                      </a:lnTo>
                      <a:lnTo>
                        <a:pt x="688" y="181"/>
                      </a:lnTo>
                      <a:lnTo>
                        <a:pt x="692" y="175"/>
                      </a:lnTo>
                      <a:lnTo>
                        <a:pt x="688" y="169"/>
                      </a:lnTo>
                      <a:lnTo>
                        <a:pt x="686" y="169"/>
                      </a:lnTo>
                      <a:lnTo>
                        <a:pt x="682" y="177"/>
                      </a:lnTo>
                      <a:lnTo>
                        <a:pt x="677" y="179"/>
                      </a:lnTo>
                      <a:lnTo>
                        <a:pt x="679" y="171"/>
                      </a:lnTo>
                      <a:lnTo>
                        <a:pt x="675" y="165"/>
                      </a:lnTo>
                      <a:lnTo>
                        <a:pt x="673" y="171"/>
                      </a:lnTo>
                      <a:lnTo>
                        <a:pt x="673" y="173"/>
                      </a:lnTo>
                      <a:lnTo>
                        <a:pt x="669" y="173"/>
                      </a:lnTo>
                      <a:lnTo>
                        <a:pt x="671" y="181"/>
                      </a:lnTo>
                      <a:lnTo>
                        <a:pt x="663" y="177"/>
                      </a:lnTo>
                      <a:lnTo>
                        <a:pt x="650" y="186"/>
                      </a:lnTo>
                      <a:lnTo>
                        <a:pt x="635" y="184"/>
                      </a:lnTo>
                      <a:lnTo>
                        <a:pt x="624" y="173"/>
                      </a:lnTo>
                      <a:lnTo>
                        <a:pt x="618" y="167"/>
                      </a:lnTo>
                      <a:lnTo>
                        <a:pt x="626" y="171"/>
                      </a:lnTo>
                      <a:lnTo>
                        <a:pt x="632" y="173"/>
                      </a:lnTo>
                      <a:lnTo>
                        <a:pt x="641" y="179"/>
                      </a:lnTo>
                      <a:lnTo>
                        <a:pt x="648" y="181"/>
                      </a:lnTo>
                      <a:lnTo>
                        <a:pt x="652" y="177"/>
                      </a:lnTo>
                      <a:lnTo>
                        <a:pt x="663" y="164"/>
                      </a:lnTo>
                      <a:lnTo>
                        <a:pt x="663" y="156"/>
                      </a:lnTo>
                      <a:lnTo>
                        <a:pt x="656" y="158"/>
                      </a:lnTo>
                      <a:lnTo>
                        <a:pt x="658" y="152"/>
                      </a:lnTo>
                      <a:lnTo>
                        <a:pt x="665" y="152"/>
                      </a:lnTo>
                      <a:lnTo>
                        <a:pt x="669" y="145"/>
                      </a:lnTo>
                      <a:lnTo>
                        <a:pt x="654" y="139"/>
                      </a:lnTo>
                      <a:lnTo>
                        <a:pt x="647" y="139"/>
                      </a:lnTo>
                      <a:lnTo>
                        <a:pt x="616" y="132"/>
                      </a:lnTo>
                      <a:lnTo>
                        <a:pt x="615" y="128"/>
                      </a:lnTo>
                      <a:lnTo>
                        <a:pt x="615" y="128"/>
                      </a:lnTo>
                      <a:lnTo>
                        <a:pt x="630" y="132"/>
                      </a:lnTo>
                      <a:lnTo>
                        <a:pt x="643" y="132"/>
                      </a:lnTo>
                      <a:lnTo>
                        <a:pt x="650" y="130"/>
                      </a:lnTo>
                      <a:lnTo>
                        <a:pt x="654" y="130"/>
                      </a:lnTo>
                      <a:lnTo>
                        <a:pt x="652" y="124"/>
                      </a:lnTo>
                      <a:lnTo>
                        <a:pt x="650" y="117"/>
                      </a:lnTo>
                      <a:lnTo>
                        <a:pt x="658" y="117"/>
                      </a:lnTo>
                      <a:lnTo>
                        <a:pt x="654" y="120"/>
                      </a:lnTo>
                      <a:lnTo>
                        <a:pt x="660" y="128"/>
                      </a:lnTo>
                      <a:lnTo>
                        <a:pt x="667" y="130"/>
                      </a:lnTo>
                      <a:lnTo>
                        <a:pt x="669" y="122"/>
                      </a:lnTo>
                      <a:lnTo>
                        <a:pt x="673" y="128"/>
                      </a:lnTo>
                      <a:lnTo>
                        <a:pt x="679" y="130"/>
                      </a:lnTo>
                      <a:lnTo>
                        <a:pt x="694" y="130"/>
                      </a:lnTo>
                      <a:lnTo>
                        <a:pt x="699" y="124"/>
                      </a:lnTo>
                      <a:lnTo>
                        <a:pt x="709" y="103"/>
                      </a:lnTo>
                      <a:lnTo>
                        <a:pt x="709" y="96"/>
                      </a:lnTo>
                      <a:lnTo>
                        <a:pt x="716" y="98"/>
                      </a:lnTo>
                      <a:lnTo>
                        <a:pt x="722" y="92"/>
                      </a:lnTo>
                      <a:lnTo>
                        <a:pt x="720" y="85"/>
                      </a:lnTo>
                      <a:lnTo>
                        <a:pt x="718" y="71"/>
                      </a:lnTo>
                      <a:lnTo>
                        <a:pt x="714" y="64"/>
                      </a:lnTo>
                      <a:lnTo>
                        <a:pt x="707" y="58"/>
                      </a:lnTo>
                      <a:lnTo>
                        <a:pt x="707" y="62"/>
                      </a:lnTo>
                      <a:lnTo>
                        <a:pt x="707" y="68"/>
                      </a:lnTo>
                      <a:lnTo>
                        <a:pt x="695" y="68"/>
                      </a:lnTo>
                      <a:lnTo>
                        <a:pt x="695" y="75"/>
                      </a:lnTo>
                      <a:lnTo>
                        <a:pt x="697" y="88"/>
                      </a:lnTo>
                      <a:lnTo>
                        <a:pt x="692" y="96"/>
                      </a:lnTo>
                      <a:lnTo>
                        <a:pt x="688" y="92"/>
                      </a:lnTo>
                      <a:lnTo>
                        <a:pt x="694" y="85"/>
                      </a:lnTo>
                      <a:lnTo>
                        <a:pt x="686" y="83"/>
                      </a:lnTo>
                      <a:lnTo>
                        <a:pt x="690" y="75"/>
                      </a:lnTo>
                      <a:lnTo>
                        <a:pt x="690" y="68"/>
                      </a:lnTo>
                      <a:lnTo>
                        <a:pt x="688" y="62"/>
                      </a:lnTo>
                      <a:lnTo>
                        <a:pt x="682" y="60"/>
                      </a:lnTo>
                      <a:lnTo>
                        <a:pt x="671" y="64"/>
                      </a:lnTo>
                      <a:lnTo>
                        <a:pt x="669" y="71"/>
                      </a:lnTo>
                      <a:lnTo>
                        <a:pt x="656" y="68"/>
                      </a:lnTo>
                      <a:lnTo>
                        <a:pt x="648" y="73"/>
                      </a:lnTo>
                      <a:lnTo>
                        <a:pt x="641" y="75"/>
                      </a:lnTo>
                      <a:lnTo>
                        <a:pt x="635" y="77"/>
                      </a:lnTo>
                      <a:lnTo>
                        <a:pt x="633" y="70"/>
                      </a:lnTo>
                      <a:lnTo>
                        <a:pt x="628" y="62"/>
                      </a:lnTo>
                      <a:lnTo>
                        <a:pt x="624" y="56"/>
                      </a:lnTo>
                      <a:lnTo>
                        <a:pt x="622" y="49"/>
                      </a:lnTo>
                      <a:lnTo>
                        <a:pt x="626" y="43"/>
                      </a:lnTo>
                      <a:lnTo>
                        <a:pt x="622" y="38"/>
                      </a:lnTo>
                      <a:lnTo>
                        <a:pt x="626" y="41"/>
                      </a:lnTo>
                      <a:lnTo>
                        <a:pt x="626" y="43"/>
                      </a:lnTo>
                      <a:lnTo>
                        <a:pt x="626" y="45"/>
                      </a:lnTo>
                      <a:lnTo>
                        <a:pt x="626" y="51"/>
                      </a:lnTo>
                      <a:lnTo>
                        <a:pt x="632" y="64"/>
                      </a:lnTo>
                      <a:lnTo>
                        <a:pt x="639" y="64"/>
                      </a:lnTo>
                      <a:lnTo>
                        <a:pt x="647" y="68"/>
                      </a:lnTo>
                      <a:lnTo>
                        <a:pt x="662" y="55"/>
                      </a:lnTo>
                      <a:lnTo>
                        <a:pt x="654" y="49"/>
                      </a:lnTo>
                      <a:lnTo>
                        <a:pt x="662" y="49"/>
                      </a:lnTo>
                      <a:lnTo>
                        <a:pt x="671" y="51"/>
                      </a:lnTo>
                      <a:lnTo>
                        <a:pt x="665" y="45"/>
                      </a:lnTo>
                      <a:lnTo>
                        <a:pt x="673" y="47"/>
                      </a:lnTo>
                      <a:lnTo>
                        <a:pt x="679" y="45"/>
                      </a:lnTo>
                      <a:lnTo>
                        <a:pt x="679" y="40"/>
                      </a:lnTo>
                      <a:lnTo>
                        <a:pt x="673" y="34"/>
                      </a:lnTo>
                      <a:lnTo>
                        <a:pt x="665" y="30"/>
                      </a:lnTo>
                      <a:lnTo>
                        <a:pt x="673" y="30"/>
                      </a:lnTo>
                      <a:lnTo>
                        <a:pt x="686" y="38"/>
                      </a:lnTo>
                      <a:lnTo>
                        <a:pt x="695" y="38"/>
                      </a:lnTo>
                      <a:lnTo>
                        <a:pt x="688" y="32"/>
                      </a:lnTo>
                      <a:lnTo>
                        <a:pt x="684" y="25"/>
                      </a:lnTo>
                      <a:lnTo>
                        <a:pt x="697" y="36"/>
                      </a:lnTo>
                      <a:lnTo>
                        <a:pt x="703" y="45"/>
                      </a:lnTo>
                      <a:lnTo>
                        <a:pt x="703" y="38"/>
                      </a:lnTo>
                      <a:lnTo>
                        <a:pt x="690" y="17"/>
                      </a:lnTo>
                      <a:lnTo>
                        <a:pt x="690" y="15"/>
                      </a:lnTo>
                      <a:lnTo>
                        <a:pt x="682" y="13"/>
                      </a:lnTo>
                      <a:lnTo>
                        <a:pt x="677" y="6"/>
                      </a:lnTo>
                      <a:lnTo>
                        <a:pt x="675" y="0"/>
                      </a:lnTo>
                      <a:lnTo>
                        <a:pt x="592" y="19"/>
                      </a:lnTo>
                      <a:lnTo>
                        <a:pt x="498" y="3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85" name="Freeform 134"/>
                <p:cNvSpPr>
                  <a:spLocks/>
                </p:cNvSpPr>
                <p:nvPr/>
              </p:nvSpPr>
              <p:spPr bwMode="auto">
                <a:xfrm>
                  <a:off x="4846483" y="2589930"/>
                  <a:ext cx="8646" cy="6976"/>
                </a:xfrm>
                <a:custGeom>
                  <a:avLst/>
                  <a:gdLst>
                    <a:gd name="T0" fmla="*/ 7 w 9"/>
                    <a:gd name="T1" fmla="*/ 8 h 8"/>
                    <a:gd name="T2" fmla="*/ 9 w 9"/>
                    <a:gd name="T3" fmla="*/ 0 h 8"/>
                    <a:gd name="T4" fmla="*/ 3 w 9"/>
                    <a:gd name="T5" fmla="*/ 0 h 8"/>
                    <a:gd name="T6" fmla="*/ 0 w 9"/>
                    <a:gd name="T7" fmla="*/ 2 h 8"/>
                    <a:gd name="T8" fmla="*/ 7 w 9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8">
                      <a:moveTo>
                        <a:pt x="7" y="8"/>
                      </a:moveTo>
                      <a:lnTo>
                        <a:pt x="9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7" y="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86" name="Freeform 135"/>
                <p:cNvSpPr>
                  <a:spLocks/>
                </p:cNvSpPr>
                <p:nvPr/>
              </p:nvSpPr>
              <p:spPr bwMode="auto">
                <a:xfrm>
                  <a:off x="4846483" y="2589930"/>
                  <a:ext cx="8646" cy="6976"/>
                </a:xfrm>
                <a:custGeom>
                  <a:avLst/>
                  <a:gdLst>
                    <a:gd name="T0" fmla="*/ 7 w 9"/>
                    <a:gd name="T1" fmla="*/ 8 h 8"/>
                    <a:gd name="T2" fmla="*/ 9 w 9"/>
                    <a:gd name="T3" fmla="*/ 0 h 8"/>
                    <a:gd name="T4" fmla="*/ 3 w 9"/>
                    <a:gd name="T5" fmla="*/ 0 h 8"/>
                    <a:gd name="T6" fmla="*/ 0 w 9"/>
                    <a:gd name="T7" fmla="*/ 2 h 8"/>
                    <a:gd name="T8" fmla="*/ 7 w 9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8">
                      <a:moveTo>
                        <a:pt x="7" y="8"/>
                      </a:moveTo>
                      <a:lnTo>
                        <a:pt x="9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7" y="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87" name="Freeform 136"/>
                <p:cNvSpPr>
                  <a:spLocks/>
                </p:cNvSpPr>
                <p:nvPr/>
              </p:nvSpPr>
              <p:spPr bwMode="auto">
                <a:xfrm>
                  <a:off x="4848404" y="2578593"/>
                  <a:ext cx="8646" cy="11337"/>
                </a:xfrm>
                <a:custGeom>
                  <a:avLst/>
                  <a:gdLst>
                    <a:gd name="T0" fmla="*/ 0 w 9"/>
                    <a:gd name="T1" fmla="*/ 0 h 13"/>
                    <a:gd name="T2" fmla="*/ 0 w 9"/>
                    <a:gd name="T3" fmla="*/ 8 h 13"/>
                    <a:gd name="T4" fmla="*/ 1 w 9"/>
                    <a:gd name="T5" fmla="*/ 13 h 13"/>
                    <a:gd name="T6" fmla="*/ 9 w 9"/>
                    <a:gd name="T7" fmla="*/ 13 h 13"/>
                    <a:gd name="T8" fmla="*/ 5 w 9"/>
                    <a:gd name="T9" fmla="*/ 6 h 13"/>
                    <a:gd name="T10" fmla="*/ 0 w 9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3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1" y="13"/>
                      </a:lnTo>
                      <a:lnTo>
                        <a:pt x="9" y="13"/>
                      </a:lnTo>
                      <a:lnTo>
                        <a:pt x="5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88" name="Freeform 137"/>
                <p:cNvSpPr>
                  <a:spLocks/>
                </p:cNvSpPr>
                <p:nvPr/>
              </p:nvSpPr>
              <p:spPr bwMode="auto">
                <a:xfrm>
                  <a:off x="4848404" y="2578593"/>
                  <a:ext cx="8646" cy="11337"/>
                </a:xfrm>
                <a:custGeom>
                  <a:avLst/>
                  <a:gdLst>
                    <a:gd name="T0" fmla="*/ 0 w 9"/>
                    <a:gd name="T1" fmla="*/ 0 h 13"/>
                    <a:gd name="T2" fmla="*/ 0 w 9"/>
                    <a:gd name="T3" fmla="*/ 8 h 13"/>
                    <a:gd name="T4" fmla="*/ 1 w 9"/>
                    <a:gd name="T5" fmla="*/ 13 h 13"/>
                    <a:gd name="T6" fmla="*/ 9 w 9"/>
                    <a:gd name="T7" fmla="*/ 13 h 13"/>
                    <a:gd name="T8" fmla="*/ 5 w 9"/>
                    <a:gd name="T9" fmla="*/ 6 h 13"/>
                    <a:gd name="T10" fmla="*/ 0 w 9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3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1" y="13"/>
                      </a:lnTo>
                      <a:lnTo>
                        <a:pt x="9" y="13"/>
                      </a:lnTo>
                      <a:lnTo>
                        <a:pt x="5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89" name="Freeform 138"/>
                <p:cNvSpPr>
                  <a:spLocks/>
                </p:cNvSpPr>
                <p:nvPr/>
              </p:nvSpPr>
              <p:spPr bwMode="auto">
                <a:xfrm>
                  <a:off x="4857050" y="2588186"/>
                  <a:ext cx="43231" cy="64531"/>
                </a:xfrm>
                <a:custGeom>
                  <a:avLst/>
                  <a:gdLst>
                    <a:gd name="T0" fmla="*/ 13 w 45"/>
                    <a:gd name="T1" fmla="*/ 29 h 74"/>
                    <a:gd name="T2" fmla="*/ 17 w 45"/>
                    <a:gd name="T3" fmla="*/ 34 h 74"/>
                    <a:gd name="T4" fmla="*/ 22 w 45"/>
                    <a:gd name="T5" fmla="*/ 47 h 74"/>
                    <a:gd name="T6" fmla="*/ 30 w 45"/>
                    <a:gd name="T7" fmla="*/ 53 h 74"/>
                    <a:gd name="T8" fmla="*/ 28 w 45"/>
                    <a:gd name="T9" fmla="*/ 57 h 74"/>
                    <a:gd name="T10" fmla="*/ 34 w 45"/>
                    <a:gd name="T11" fmla="*/ 59 h 74"/>
                    <a:gd name="T12" fmla="*/ 41 w 45"/>
                    <a:gd name="T13" fmla="*/ 66 h 74"/>
                    <a:gd name="T14" fmla="*/ 45 w 45"/>
                    <a:gd name="T15" fmla="*/ 74 h 74"/>
                    <a:gd name="T16" fmla="*/ 45 w 45"/>
                    <a:gd name="T17" fmla="*/ 72 h 74"/>
                    <a:gd name="T18" fmla="*/ 41 w 45"/>
                    <a:gd name="T19" fmla="*/ 64 h 74"/>
                    <a:gd name="T20" fmla="*/ 24 w 45"/>
                    <a:gd name="T21" fmla="*/ 44 h 74"/>
                    <a:gd name="T22" fmla="*/ 15 w 45"/>
                    <a:gd name="T23" fmla="*/ 30 h 74"/>
                    <a:gd name="T24" fmla="*/ 4 w 45"/>
                    <a:gd name="T25" fmla="*/ 2 h 74"/>
                    <a:gd name="T26" fmla="*/ 2 w 45"/>
                    <a:gd name="T27" fmla="*/ 0 h 74"/>
                    <a:gd name="T28" fmla="*/ 0 w 45"/>
                    <a:gd name="T29" fmla="*/ 2 h 74"/>
                    <a:gd name="T30" fmla="*/ 13 w 45"/>
                    <a:gd name="T31" fmla="*/ 29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5" h="74">
                      <a:moveTo>
                        <a:pt x="13" y="29"/>
                      </a:moveTo>
                      <a:lnTo>
                        <a:pt x="17" y="34"/>
                      </a:lnTo>
                      <a:lnTo>
                        <a:pt x="22" y="47"/>
                      </a:lnTo>
                      <a:lnTo>
                        <a:pt x="30" y="53"/>
                      </a:lnTo>
                      <a:lnTo>
                        <a:pt x="28" y="57"/>
                      </a:lnTo>
                      <a:lnTo>
                        <a:pt x="34" y="59"/>
                      </a:lnTo>
                      <a:lnTo>
                        <a:pt x="41" y="66"/>
                      </a:lnTo>
                      <a:lnTo>
                        <a:pt x="45" y="74"/>
                      </a:lnTo>
                      <a:lnTo>
                        <a:pt x="45" y="72"/>
                      </a:lnTo>
                      <a:lnTo>
                        <a:pt x="41" y="64"/>
                      </a:lnTo>
                      <a:lnTo>
                        <a:pt x="24" y="44"/>
                      </a:lnTo>
                      <a:lnTo>
                        <a:pt x="15" y="30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13" y="29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90" name="Freeform 139"/>
                <p:cNvSpPr>
                  <a:spLocks/>
                </p:cNvSpPr>
                <p:nvPr/>
              </p:nvSpPr>
              <p:spPr bwMode="auto">
                <a:xfrm>
                  <a:off x="4857050" y="2588186"/>
                  <a:ext cx="43231" cy="64531"/>
                </a:xfrm>
                <a:custGeom>
                  <a:avLst/>
                  <a:gdLst>
                    <a:gd name="T0" fmla="*/ 13 w 45"/>
                    <a:gd name="T1" fmla="*/ 29 h 74"/>
                    <a:gd name="T2" fmla="*/ 17 w 45"/>
                    <a:gd name="T3" fmla="*/ 34 h 74"/>
                    <a:gd name="T4" fmla="*/ 22 w 45"/>
                    <a:gd name="T5" fmla="*/ 47 h 74"/>
                    <a:gd name="T6" fmla="*/ 30 w 45"/>
                    <a:gd name="T7" fmla="*/ 53 h 74"/>
                    <a:gd name="T8" fmla="*/ 28 w 45"/>
                    <a:gd name="T9" fmla="*/ 57 h 74"/>
                    <a:gd name="T10" fmla="*/ 34 w 45"/>
                    <a:gd name="T11" fmla="*/ 59 h 74"/>
                    <a:gd name="T12" fmla="*/ 41 w 45"/>
                    <a:gd name="T13" fmla="*/ 66 h 74"/>
                    <a:gd name="T14" fmla="*/ 45 w 45"/>
                    <a:gd name="T15" fmla="*/ 74 h 74"/>
                    <a:gd name="T16" fmla="*/ 45 w 45"/>
                    <a:gd name="T17" fmla="*/ 72 h 74"/>
                    <a:gd name="T18" fmla="*/ 41 w 45"/>
                    <a:gd name="T19" fmla="*/ 64 h 74"/>
                    <a:gd name="T20" fmla="*/ 24 w 45"/>
                    <a:gd name="T21" fmla="*/ 44 h 74"/>
                    <a:gd name="T22" fmla="*/ 15 w 45"/>
                    <a:gd name="T23" fmla="*/ 30 h 74"/>
                    <a:gd name="T24" fmla="*/ 4 w 45"/>
                    <a:gd name="T25" fmla="*/ 2 h 74"/>
                    <a:gd name="T26" fmla="*/ 2 w 45"/>
                    <a:gd name="T27" fmla="*/ 0 h 74"/>
                    <a:gd name="T28" fmla="*/ 0 w 45"/>
                    <a:gd name="T29" fmla="*/ 2 h 74"/>
                    <a:gd name="T30" fmla="*/ 13 w 45"/>
                    <a:gd name="T31" fmla="*/ 29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5" h="74">
                      <a:moveTo>
                        <a:pt x="13" y="29"/>
                      </a:moveTo>
                      <a:lnTo>
                        <a:pt x="17" y="34"/>
                      </a:lnTo>
                      <a:lnTo>
                        <a:pt x="22" y="47"/>
                      </a:lnTo>
                      <a:lnTo>
                        <a:pt x="30" y="53"/>
                      </a:lnTo>
                      <a:lnTo>
                        <a:pt x="28" y="57"/>
                      </a:lnTo>
                      <a:lnTo>
                        <a:pt x="34" y="59"/>
                      </a:lnTo>
                      <a:lnTo>
                        <a:pt x="41" y="66"/>
                      </a:lnTo>
                      <a:lnTo>
                        <a:pt x="45" y="74"/>
                      </a:lnTo>
                      <a:lnTo>
                        <a:pt x="45" y="72"/>
                      </a:lnTo>
                      <a:lnTo>
                        <a:pt x="41" y="64"/>
                      </a:lnTo>
                      <a:lnTo>
                        <a:pt x="24" y="44"/>
                      </a:lnTo>
                      <a:lnTo>
                        <a:pt x="15" y="30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13" y="29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</p:grpSp>
          <p:grpSp>
            <p:nvGrpSpPr>
              <p:cNvPr id="116" name="Group 115"/>
              <p:cNvGrpSpPr/>
              <p:nvPr/>
            </p:nvGrpSpPr>
            <p:grpSpPr>
              <a:xfrm>
                <a:off x="4508320" y="2295180"/>
                <a:ext cx="369866" cy="163944"/>
                <a:chOff x="4508320" y="2295180"/>
                <a:chExt cx="369866" cy="163944"/>
              </a:xfrm>
              <a:grpFill/>
            </p:grpSpPr>
            <p:sp>
              <p:nvSpPr>
                <p:cNvPr id="164" name="Freeform 127"/>
                <p:cNvSpPr>
                  <a:spLocks/>
                </p:cNvSpPr>
                <p:nvPr/>
              </p:nvSpPr>
              <p:spPr bwMode="auto">
                <a:xfrm>
                  <a:off x="4508320" y="2295180"/>
                  <a:ext cx="369866" cy="163944"/>
                </a:xfrm>
                <a:custGeom>
                  <a:avLst/>
                  <a:gdLst>
                    <a:gd name="T0" fmla="*/ 295 w 385"/>
                    <a:gd name="T1" fmla="*/ 0 h 188"/>
                    <a:gd name="T2" fmla="*/ 10 w 385"/>
                    <a:gd name="T3" fmla="*/ 116 h 188"/>
                    <a:gd name="T4" fmla="*/ 25 w 385"/>
                    <a:gd name="T5" fmla="*/ 96 h 188"/>
                    <a:gd name="T6" fmla="*/ 40 w 385"/>
                    <a:gd name="T7" fmla="*/ 79 h 188"/>
                    <a:gd name="T8" fmla="*/ 57 w 385"/>
                    <a:gd name="T9" fmla="*/ 60 h 188"/>
                    <a:gd name="T10" fmla="*/ 73 w 385"/>
                    <a:gd name="T11" fmla="*/ 67 h 188"/>
                    <a:gd name="T12" fmla="*/ 90 w 385"/>
                    <a:gd name="T13" fmla="*/ 52 h 188"/>
                    <a:gd name="T14" fmla="*/ 107 w 385"/>
                    <a:gd name="T15" fmla="*/ 43 h 188"/>
                    <a:gd name="T16" fmla="*/ 135 w 385"/>
                    <a:gd name="T17" fmla="*/ 49 h 188"/>
                    <a:gd name="T18" fmla="*/ 139 w 385"/>
                    <a:gd name="T19" fmla="*/ 58 h 188"/>
                    <a:gd name="T20" fmla="*/ 149 w 385"/>
                    <a:gd name="T21" fmla="*/ 75 h 188"/>
                    <a:gd name="T22" fmla="*/ 173 w 385"/>
                    <a:gd name="T23" fmla="*/ 86 h 188"/>
                    <a:gd name="T24" fmla="*/ 188 w 385"/>
                    <a:gd name="T25" fmla="*/ 98 h 188"/>
                    <a:gd name="T26" fmla="*/ 207 w 385"/>
                    <a:gd name="T27" fmla="*/ 105 h 188"/>
                    <a:gd name="T28" fmla="*/ 222 w 385"/>
                    <a:gd name="T29" fmla="*/ 113 h 188"/>
                    <a:gd name="T30" fmla="*/ 214 w 385"/>
                    <a:gd name="T31" fmla="*/ 133 h 188"/>
                    <a:gd name="T32" fmla="*/ 207 w 385"/>
                    <a:gd name="T33" fmla="*/ 148 h 188"/>
                    <a:gd name="T34" fmla="*/ 213 w 385"/>
                    <a:gd name="T35" fmla="*/ 169 h 188"/>
                    <a:gd name="T36" fmla="*/ 226 w 385"/>
                    <a:gd name="T37" fmla="*/ 154 h 188"/>
                    <a:gd name="T38" fmla="*/ 243 w 385"/>
                    <a:gd name="T39" fmla="*/ 173 h 188"/>
                    <a:gd name="T40" fmla="*/ 246 w 385"/>
                    <a:gd name="T41" fmla="*/ 169 h 188"/>
                    <a:gd name="T42" fmla="*/ 267 w 385"/>
                    <a:gd name="T43" fmla="*/ 173 h 188"/>
                    <a:gd name="T44" fmla="*/ 282 w 385"/>
                    <a:gd name="T45" fmla="*/ 178 h 188"/>
                    <a:gd name="T46" fmla="*/ 282 w 385"/>
                    <a:gd name="T47" fmla="*/ 165 h 188"/>
                    <a:gd name="T48" fmla="*/ 258 w 385"/>
                    <a:gd name="T49" fmla="*/ 150 h 188"/>
                    <a:gd name="T50" fmla="*/ 248 w 385"/>
                    <a:gd name="T51" fmla="*/ 126 h 188"/>
                    <a:gd name="T52" fmla="*/ 265 w 385"/>
                    <a:gd name="T53" fmla="*/ 152 h 188"/>
                    <a:gd name="T54" fmla="*/ 278 w 385"/>
                    <a:gd name="T55" fmla="*/ 152 h 188"/>
                    <a:gd name="T56" fmla="*/ 258 w 385"/>
                    <a:gd name="T57" fmla="*/ 116 h 188"/>
                    <a:gd name="T58" fmla="*/ 258 w 385"/>
                    <a:gd name="T59" fmla="*/ 90 h 188"/>
                    <a:gd name="T60" fmla="*/ 261 w 385"/>
                    <a:gd name="T61" fmla="*/ 86 h 188"/>
                    <a:gd name="T62" fmla="*/ 258 w 385"/>
                    <a:gd name="T63" fmla="*/ 75 h 188"/>
                    <a:gd name="T64" fmla="*/ 252 w 385"/>
                    <a:gd name="T65" fmla="*/ 64 h 188"/>
                    <a:gd name="T66" fmla="*/ 258 w 385"/>
                    <a:gd name="T67" fmla="*/ 60 h 188"/>
                    <a:gd name="T68" fmla="*/ 260 w 385"/>
                    <a:gd name="T69" fmla="*/ 43 h 188"/>
                    <a:gd name="T70" fmla="*/ 267 w 385"/>
                    <a:gd name="T71" fmla="*/ 36 h 188"/>
                    <a:gd name="T72" fmla="*/ 280 w 385"/>
                    <a:gd name="T73" fmla="*/ 34 h 188"/>
                    <a:gd name="T74" fmla="*/ 282 w 385"/>
                    <a:gd name="T75" fmla="*/ 20 h 188"/>
                    <a:gd name="T76" fmla="*/ 291 w 385"/>
                    <a:gd name="T77" fmla="*/ 20 h 188"/>
                    <a:gd name="T78" fmla="*/ 293 w 385"/>
                    <a:gd name="T79" fmla="*/ 37 h 188"/>
                    <a:gd name="T80" fmla="*/ 275 w 385"/>
                    <a:gd name="T81" fmla="*/ 49 h 188"/>
                    <a:gd name="T82" fmla="*/ 278 w 385"/>
                    <a:gd name="T83" fmla="*/ 71 h 188"/>
                    <a:gd name="T84" fmla="*/ 282 w 385"/>
                    <a:gd name="T85" fmla="*/ 81 h 188"/>
                    <a:gd name="T86" fmla="*/ 269 w 385"/>
                    <a:gd name="T87" fmla="*/ 101 h 188"/>
                    <a:gd name="T88" fmla="*/ 278 w 385"/>
                    <a:gd name="T89" fmla="*/ 88 h 188"/>
                    <a:gd name="T90" fmla="*/ 286 w 385"/>
                    <a:gd name="T91" fmla="*/ 101 h 188"/>
                    <a:gd name="T92" fmla="*/ 276 w 385"/>
                    <a:gd name="T93" fmla="*/ 105 h 188"/>
                    <a:gd name="T94" fmla="*/ 278 w 385"/>
                    <a:gd name="T95" fmla="*/ 113 h 188"/>
                    <a:gd name="T96" fmla="*/ 291 w 385"/>
                    <a:gd name="T97" fmla="*/ 120 h 188"/>
                    <a:gd name="T98" fmla="*/ 303 w 385"/>
                    <a:gd name="T99" fmla="*/ 126 h 188"/>
                    <a:gd name="T100" fmla="*/ 291 w 385"/>
                    <a:gd name="T101" fmla="*/ 128 h 188"/>
                    <a:gd name="T102" fmla="*/ 293 w 385"/>
                    <a:gd name="T103" fmla="*/ 156 h 188"/>
                    <a:gd name="T104" fmla="*/ 305 w 385"/>
                    <a:gd name="T105" fmla="*/ 158 h 188"/>
                    <a:gd name="T106" fmla="*/ 312 w 385"/>
                    <a:gd name="T107" fmla="*/ 146 h 188"/>
                    <a:gd name="T108" fmla="*/ 322 w 385"/>
                    <a:gd name="T109" fmla="*/ 143 h 188"/>
                    <a:gd name="T110" fmla="*/ 320 w 385"/>
                    <a:gd name="T111" fmla="*/ 165 h 188"/>
                    <a:gd name="T112" fmla="*/ 331 w 385"/>
                    <a:gd name="T113" fmla="*/ 173 h 188"/>
                    <a:gd name="T114" fmla="*/ 329 w 385"/>
                    <a:gd name="T115" fmla="*/ 184 h 188"/>
                    <a:gd name="T116" fmla="*/ 350 w 385"/>
                    <a:gd name="T117" fmla="*/ 184 h 188"/>
                    <a:gd name="T118" fmla="*/ 370 w 385"/>
                    <a:gd name="T119" fmla="*/ 165 h 188"/>
                    <a:gd name="T120" fmla="*/ 382 w 385"/>
                    <a:gd name="T121" fmla="*/ 146 h 188"/>
                    <a:gd name="T122" fmla="*/ 382 w 385"/>
                    <a:gd name="T123" fmla="*/ 124 h 188"/>
                    <a:gd name="T124" fmla="*/ 329 w 385"/>
                    <a:gd name="T125" fmla="*/ 126 h 1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85" h="188">
                      <a:moveTo>
                        <a:pt x="329" y="126"/>
                      </a:moveTo>
                      <a:lnTo>
                        <a:pt x="318" y="79"/>
                      </a:lnTo>
                      <a:lnTo>
                        <a:pt x="295" y="0"/>
                      </a:lnTo>
                      <a:lnTo>
                        <a:pt x="139" y="34"/>
                      </a:lnTo>
                      <a:lnTo>
                        <a:pt x="0" y="60"/>
                      </a:lnTo>
                      <a:lnTo>
                        <a:pt x="10" y="116"/>
                      </a:lnTo>
                      <a:lnTo>
                        <a:pt x="15" y="109"/>
                      </a:lnTo>
                      <a:lnTo>
                        <a:pt x="21" y="103"/>
                      </a:lnTo>
                      <a:lnTo>
                        <a:pt x="25" y="96"/>
                      </a:lnTo>
                      <a:lnTo>
                        <a:pt x="32" y="88"/>
                      </a:lnTo>
                      <a:lnTo>
                        <a:pt x="34" y="83"/>
                      </a:lnTo>
                      <a:lnTo>
                        <a:pt x="40" y="79"/>
                      </a:lnTo>
                      <a:lnTo>
                        <a:pt x="47" y="81"/>
                      </a:lnTo>
                      <a:lnTo>
                        <a:pt x="57" y="67"/>
                      </a:lnTo>
                      <a:lnTo>
                        <a:pt x="57" y="60"/>
                      </a:lnTo>
                      <a:lnTo>
                        <a:pt x="58" y="60"/>
                      </a:lnTo>
                      <a:lnTo>
                        <a:pt x="66" y="66"/>
                      </a:lnTo>
                      <a:lnTo>
                        <a:pt x="73" y="67"/>
                      </a:lnTo>
                      <a:lnTo>
                        <a:pt x="83" y="66"/>
                      </a:lnTo>
                      <a:lnTo>
                        <a:pt x="85" y="60"/>
                      </a:lnTo>
                      <a:lnTo>
                        <a:pt x="90" y="52"/>
                      </a:lnTo>
                      <a:lnTo>
                        <a:pt x="98" y="52"/>
                      </a:lnTo>
                      <a:lnTo>
                        <a:pt x="102" y="45"/>
                      </a:lnTo>
                      <a:lnTo>
                        <a:pt x="107" y="43"/>
                      </a:lnTo>
                      <a:lnTo>
                        <a:pt x="115" y="45"/>
                      </a:lnTo>
                      <a:lnTo>
                        <a:pt x="120" y="51"/>
                      </a:lnTo>
                      <a:lnTo>
                        <a:pt x="135" y="49"/>
                      </a:lnTo>
                      <a:lnTo>
                        <a:pt x="135" y="49"/>
                      </a:lnTo>
                      <a:lnTo>
                        <a:pt x="134" y="56"/>
                      </a:lnTo>
                      <a:lnTo>
                        <a:pt x="139" y="58"/>
                      </a:lnTo>
                      <a:lnTo>
                        <a:pt x="141" y="66"/>
                      </a:lnTo>
                      <a:lnTo>
                        <a:pt x="147" y="71"/>
                      </a:lnTo>
                      <a:lnTo>
                        <a:pt x="149" y="75"/>
                      </a:lnTo>
                      <a:lnTo>
                        <a:pt x="162" y="75"/>
                      </a:lnTo>
                      <a:lnTo>
                        <a:pt x="169" y="79"/>
                      </a:lnTo>
                      <a:lnTo>
                        <a:pt x="173" y="86"/>
                      </a:lnTo>
                      <a:lnTo>
                        <a:pt x="171" y="92"/>
                      </a:lnTo>
                      <a:lnTo>
                        <a:pt x="179" y="98"/>
                      </a:lnTo>
                      <a:lnTo>
                        <a:pt x="188" y="98"/>
                      </a:lnTo>
                      <a:lnTo>
                        <a:pt x="196" y="99"/>
                      </a:lnTo>
                      <a:lnTo>
                        <a:pt x="199" y="103"/>
                      </a:lnTo>
                      <a:lnTo>
                        <a:pt x="207" y="105"/>
                      </a:lnTo>
                      <a:lnTo>
                        <a:pt x="214" y="101"/>
                      </a:lnTo>
                      <a:lnTo>
                        <a:pt x="222" y="107"/>
                      </a:lnTo>
                      <a:lnTo>
                        <a:pt x="222" y="113"/>
                      </a:lnTo>
                      <a:lnTo>
                        <a:pt x="218" y="118"/>
                      </a:lnTo>
                      <a:lnTo>
                        <a:pt x="220" y="126"/>
                      </a:lnTo>
                      <a:lnTo>
                        <a:pt x="214" y="133"/>
                      </a:lnTo>
                      <a:lnTo>
                        <a:pt x="213" y="141"/>
                      </a:lnTo>
                      <a:lnTo>
                        <a:pt x="209" y="146"/>
                      </a:lnTo>
                      <a:lnTo>
                        <a:pt x="207" y="148"/>
                      </a:lnTo>
                      <a:lnTo>
                        <a:pt x="205" y="154"/>
                      </a:lnTo>
                      <a:lnTo>
                        <a:pt x="207" y="161"/>
                      </a:lnTo>
                      <a:lnTo>
                        <a:pt x="213" y="169"/>
                      </a:lnTo>
                      <a:lnTo>
                        <a:pt x="218" y="161"/>
                      </a:lnTo>
                      <a:lnTo>
                        <a:pt x="218" y="156"/>
                      </a:lnTo>
                      <a:lnTo>
                        <a:pt x="226" y="154"/>
                      </a:lnTo>
                      <a:lnTo>
                        <a:pt x="229" y="161"/>
                      </a:lnTo>
                      <a:lnTo>
                        <a:pt x="235" y="167"/>
                      </a:lnTo>
                      <a:lnTo>
                        <a:pt x="243" y="173"/>
                      </a:lnTo>
                      <a:lnTo>
                        <a:pt x="243" y="165"/>
                      </a:lnTo>
                      <a:lnTo>
                        <a:pt x="243" y="161"/>
                      </a:lnTo>
                      <a:lnTo>
                        <a:pt x="246" y="169"/>
                      </a:lnTo>
                      <a:lnTo>
                        <a:pt x="252" y="175"/>
                      </a:lnTo>
                      <a:lnTo>
                        <a:pt x="260" y="173"/>
                      </a:lnTo>
                      <a:lnTo>
                        <a:pt x="267" y="173"/>
                      </a:lnTo>
                      <a:lnTo>
                        <a:pt x="273" y="180"/>
                      </a:lnTo>
                      <a:lnTo>
                        <a:pt x="275" y="178"/>
                      </a:lnTo>
                      <a:lnTo>
                        <a:pt x="282" y="178"/>
                      </a:lnTo>
                      <a:lnTo>
                        <a:pt x="288" y="184"/>
                      </a:lnTo>
                      <a:lnTo>
                        <a:pt x="290" y="178"/>
                      </a:lnTo>
                      <a:lnTo>
                        <a:pt x="282" y="165"/>
                      </a:lnTo>
                      <a:lnTo>
                        <a:pt x="275" y="161"/>
                      </a:lnTo>
                      <a:lnTo>
                        <a:pt x="267" y="156"/>
                      </a:lnTo>
                      <a:lnTo>
                        <a:pt x="258" y="150"/>
                      </a:lnTo>
                      <a:lnTo>
                        <a:pt x="254" y="145"/>
                      </a:lnTo>
                      <a:lnTo>
                        <a:pt x="248" y="131"/>
                      </a:lnTo>
                      <a:lnTo>
                        <a:pt x="248" y="126"/>
                      </a:lnTo>
                      <a:lnTo>
                        <a:pt x="250" y="133"/>
                      </a:lnTo>
                      <a:lnTo>
                        <a:pt x="258" y="146"/>
                      </a:lnTo>
                      <a:lnTo>
                        <a:pt x="265" y="152"/>
                      </a:lnTo>
                      <a:lnTo>
                        <a:pt x="271" y="154"/>
                      </a:lnTo>
                      <a:lnTo>
                        <a:pt x="275" y="158"/>
                      </a:lnTo>
                      <a:lnTo>
                        <a:pt x="278" y="152"/>
                      </a:lnTo>
                      <a:lnTo>
                        <a:pt x="265" y="139"/>
                      </a:lnTo>
                      <a:lnTo>
                        <a:pt x="261" y="124"/>
                      </a:lnTo>
                      <a:lnTo>
                        <a:pt x="258" y="116"/>
                      </a:lnTo>
                      <a:lnTo>
                        <a:pt x="260" y="111"/>
                      </a:lnTo>
                      <a:lnTo>
                        <a:pt x="258" y="103"/>
                      </a:lnTo>
                      <a:lnTo>
                        <a:pt x="258" y="90"/>
                      </a:lnTo>
                      <a:lnTo>
                        <a:pt x="252" y="86"/>
                      </a:lnTo>
                      <a:lnTo>
                        <a:pt x="254" y="86"/>
                      </a:lnTo>
                      <a:lnTo>
                        <a:pt x="261" y="86"/>
                      </a:lnTo>
                      <a:lnTo>
                        <a:pt x="263" y="86"/>
                      </a:lnTo>
                      <a:lnTo>
                        <a:pt x="258" y="83"/>
                      </a:lnTo>
                      <a:lnTo>
                        <a:pt x="258" y="75"/>
                      </a:lnTo>
                      <a:lnTo>
                        <a:pt x="243" y="66"/>
                      </a:lnTo>
                      <a:lnTo>
                        <a:pt x="248" y="64"/>
                      </a:lnTo>
                      <a:lnTo>
                        <a:pt x="252" y="64"/>
                      </a:lnTo>
                      <a:lnTo>
                        <a:pt x="258" y="64"/>
                      </a:lnTo>
                      <a:lnTo>
                        <a:pt x="252" y="58"/>
                      </a:lnTo>
                      <a:lnTo>
                        <a:pt x="258" y="60"/>
                      </a:lnTo>
                      <a:lnTo>
                        <a:pt x="258" y="51"/>
                      </a:lnTo>
                      <a:lnTo>
                        <a:pt x="258" y="47"/>
                      </a:lnTo>
                      <a:lnTo>
                        <a:pt x="260" y="43"/>
                      </a:lnTo>
                      <a:lnTo>
                        <a:pt x="265" y="51"/>
                      </a:lnTo>
                      <a:lnTo>
                        <a:pt x="265" y="39"/>
                      </a:lnTo>
                      <a:lnTo>
                        <a:pt x="267" y="36"/>
                      </a:lnTo>
                      <a:lnTo>
                        <a:pt x="269" y="43"/>
                      </a:lnTo>
                      <a:lnTo>
                        <a:pt x="275" y="41"/>
                      </a:lnTo>
                      <a:lnTo>
                        <a:pt x="280" y="34"/>
                      </a:lnTo>
                      <a:lnTo>
                        <a:pt x="276" y="26"/>
                      </a:lnTo>
                      <a:lnTo>
                        <a:pt x="276" y="22"/>
                      </a:lnTo>
                      <a:lnTo>
                        <a:pt x="282" y="20"/>
                      </a:lnTo>
                      <a:lnTo>
                        <a:pt x="288" y="19"/>
                      </a:lnTo>
                      <a:lnTo>
                        <a:pt x="286" y="26"/>
                      </a:lnTo>
                      <a:lnTo>
                        <a:pt x="291" y="20"/>
                      </a:lnTo>
                      <a:lnTo>
                        <a:pt x="293" y="22"/>
                      </a:lnTo>
                      <a:lnTo>
                        <a:pt x="284" y="37"/>
                      </a:lnTo>
                      <a:lnTo>
                        <a:pt x="293" y="37"/>
                      </a:lnTo>
                      <a:lnTo>
                        <a:pt x="288" y="41"/>
                      </a:lnTo>
                      <a:lnTo>
                        <a:pt x="280" y="43"/>
                      </a:lnTo>
                      <a:lnTo>
                        <a:pt x="275" y="49"/>
                      </a:lnTo>
                      <a:lnTo>
                        <a:pt x="271" y="69"/>
                      </a:lnTo>
                      <a:lnTo>
                        <a:pt x="276" y="77"/>
                      </a:lnTo>
                      <a:lnTo>
                        <a:pt x="278" y="71"/>
                      </a:lnTo>
                      <a:lnTo>
                        <a:pt x="282" y="71"/>
                      </a:lnTo>
                      <a:lnTo>
                        <a:pt x="282" y="77"/>
                      </a:lnTo>
                      <a:lnTo>
                        <a:pt x="282" y="81"/>
                      </a:lnTo>
                      <a:lnTo>
                        <a:pt x="276" y="86"/>
                      </a:lnTo>
                      <a:lnTo>
                        <a:pt x="269" y="88"/>
                      </a:lnTo>
                      <a:lnTo>
                        <a:pt x="269" y="101"/>
                      </a:lnTo>
                      <a:lnTo>
                        <a:pt x="271" y="96"/>
                      </a:lnTo>
                      <a:lnTo>
                        <a:pt x="276" y="90"/>
                      </a:lnTo>
                      <a:lnTo>
                        <a:pt x="278" y="88"/>
                      </a:lnTo>
                      <a:lnTo>
                        <a:pt x="284" y="96"/>
                      </a:lnTo>
                      <a:lnTo>
                        <a:pt x="290" y="96"/>
                      </a:lnTo>
                      <a:lnTo>
                        <a:pt x="286" y="101"/>
                      </a:lnTo>
                      <a:lnTo>
                        <a:pt x="290" y="109"/>
                      </a:lnTo>
                      <a:lnTo>
                        <a:pt x="282" y="103"/>
                      </a:lnTo>
                      <a:lnTo>
                        <a:pt x="276" y="105"/>
                      </a:lnTo>
                      <a:lnTo>
                        <a:pt x="275" y="113"/>
                      </a:lnTo>
                      <a:lnTo>
                        <a:pt x="278" y="120"/>
                      </a:lnTo>
                      <a:lnTo>
                        <a:pt x="278" y="113"/>
                      </a:lnTo>
                      <a:lnTo>
                        <a:pt x="286" y="111"/>
                      </a:lnTo>
                      <a:lnTo>
                        <a:pt x="290" y="113"/>
                      </a:lnTo>
                      <a:lnTo>
                        <a:pt x="291" y="120"/>
                      </a:lnTo>
                      <a:lnTo>
                        <a:pt x="301" y="122"/>
                      </a:lnTo>
                      <a:lnTo>
                        <a:pt x="307" y="120"/>
                      </a:lnTo>
                      <a:lnTo>
                        <a:pt x="303" y="126"/>
                      </a:lnTo>
                      <a:lnTo>
                        <a:pt x="286" y="124"/>
                      </a:lnTo>
                      <a:lnTo>
                        <a:pt x="284" y="131"/>
                      </a:lnTo>
                      <a:lnTo>
                        <a:pt x="291" y="128"/>
                      </a:lnTo>
                      <a:lnTo>
                        <a:pt x="288" y="141"/>
                      </a:lnTo>
                      <a:lnTo>
                        <a:pt x="288" y="148"/>
                      </a:lnTo>
                      <a:lnTo>
                        <a:pt x="293" y="156"/>
                      </a:lnTo>
                      <a:lnTo>
                        <a:pt x="291" y="148"/>
                      </a:lnTo>
                      <a:lnTo>
                        <a:pt x="299" y="152"/>
                      </a:lnTo>
                      <a:lnTo>
                        <a:pt x="305" y="158"/>
                      </a:lnTo>
                      <a:lnTo>
                        <a:pt x="312" y="160"/>
                      </a:lnTo>
                      <a:lnTo>
                        <a:pt x="310" y="154"/>
                      </a:lnTo>
                      <a:lnTo>
                        <a:pt x="312" y="146"/>
                      </a:lnTo>
                      <a:lnTo>
                        <a:pt x="312" y="154"/>
                      </a:lnTo>
                      <a:lnTo>
                        <a:pt x="316" y="156"/>
                      </a:lnTo>
                      <a:lnTo>
                        <a:pt x="322" y="143"/>
                      </a:lnTo>
                      <a:lnTo>
                        <a:pt x="322" y="156"/>
                      </a:lnTo>
                      <a:lnTo>
                        <a:pt x="325" y="158"/>
                      </a:lnTo>
                      <a:lnTo>
                        <a:pt x="320" y="165"/>
                      </a:lnTo>
                      <a:lnTo>
                        <a:pt x="322" y="171"/>
                      </a:lnTo>
                      <a:lnTo>
                        <a:pt x="327" y="167"/>
                      </a:lnTo>
                      <a:lnTo>
                        <a:pt x="331" y="173"/>
                      </a:lnTo>
                      <a:lnTo>
                        <a:pt x="337" y="169"/>
                      </a:lnTo>
                      <a:lnTo>
                        <a:pt x="335" y="177"/>
                      </a:lnTo>
                      <a:lnTo>
                        <a:pt x="329" y="184"/>
                      </a:lnTo>
                      <a:lnTo>
                        <a:pt x="329" y="188"/>
                      </a:lnTo>
                      <a:lnTo>
                        <a:pt x="344" y="184"/>
                      </a:lnTo>
                      <a:lnTo>
                        <a:pt x="350" y="184"/>
                      </a:lnTo>
                      <a:lnTo>
                        <a:pt x="355" y="177"/>
                      </a:lnTo>
                      <a:lnTo>
                        <a:pt x="370" y="171"/>
                      </a:lnTo>
                      <a:lnTo>
                        <a:pt x="370" y="165"/>
                      </a:lnTo>
                      <a:lnTo>
                        <a:pt x="374" y="158"/>
                      </a:lnTo>
                      <a:lnTo>
                        <a:pt x="378" y="145"/>
                      </a:lnTo>
                      <a:lnTo>
                        <a:pt x="382" y="146"/>
                      </a:lnTo>
                      <a:lnTo>
                        <a:pt x="385" y="133"/>
                      </a:lnTo>
                      <a:lnTo>
                        <a:pt x="378" y="126"/>
                      </a:lnTo>
                      <a:lnTo>
                        <a:pt x="382" y="124"/>
                      </a:lnTo>
                      <a:lnTo>
                        <a:pt x="384" y="122"/>
                      </a:lnTo>
                      <a:lnTo>
                        <a:pt x="335" y="133"/>
                      </a:lnTo>
                      <a:lnTo>
                        <a:pt x="329" y="12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65" name="Freeform 128"/>
                <p:cNvSpPr>
                  <a:spLocks/>
                </p:cNvSpPr>
                <p:nvPr/>
              </p:nvSpPr>
              <p:spPr bwMode="auto">
                <a:xfrm>
                  <a:off x="4707183" y="2383256"/>
                  <a:ext cx="14410" cy="14825"/>
                </a:xfrm>
                <a:custGeom>
                  <a:avLst/>
                  <a:gdLst>
                    <a:gd name="T0" fmla="*/ 15 w 15"/>
                    <a:gd name="T1" fmla="*/ 6 h 17"/>
                    <a:gd name="T2" fmla="*/ 7 w 15"/>
                    <a:gd name="T3" fmla="*/ 0 h 17"/>
                    <a:gd name="T4" fmla="*/ 0 w 15"/>
                    <a:gd name="T5" fmla="*/ 4 h 17"/>
                    <a:gd name="T6" fmla="*/ 6 w 15"/>
                    <a:gd name="T7" fmla="*/ 8 h 17"/>
                    <a:gd name="T8" fmla="*/ 9 w 15"/>
                    <a:gd name="T9" fmla="*/ 12 h 17"/>
                    <a:gd name="T10" fmla="*/ 11 w 15"/>
                    <a:gd name="T11" fmla="*/ 17 h 17"/>
                    <a:gd name="T12" fmla="*/ 15 w 15"/>
                    <a:gd name="T13" fmla="*/ 12 h 17"/>
                    <a:gd name="T14" fmla="*/ 15 w 15"/>
                    <a:gd name="T15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7">
                      <a:moveTo>
                        <a:pt x="15" y="6"/>
                      </a:moveTo>
                      <a:lnTo>
                        <a:pt x="7" y="0"/>
                      </a:lnTo>
                      <a:lnTo>
                        <a:pt x="0" y="4"/>
                      </a:lnTo>
                      <a:lnTo>
                        <a:pt x="6" y="8"/>
                      </a:lnTo>
                      <a:lnTo>
                        <a:pt x="9" y="12"/>
                      </a:lnTo>
                      <a:lnTo>
                        <a:pt x="11" y="17"/>
                      </a:lnTo>
                      <a:lnTo>
                        <a:pt x="15" y="12"/>
                      </a:lnTo>
                      <a:lnTo>
                        <a:pt x="15" y="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66" name="Freeform 129"/>
                <p:cNvSpPr>
                  <a:spLocks/>
                </p:cNvSpPr>
                <p:nvPr/>
              </p:nvSpPr>
              <p:spPr bwMode="auto">
                <a:xfrm>
                  <a:off x="4707183" y="2383256"/>
                  <a:ext cx="14410" cy="14825"/>
                </a:xfrm>
                <a:custGeom>
                  <a:avLst/>
                  <a:gdLst>
                    <a:gd name="T0" fmla="*/ 15 w 15"/>
                    <a:gd name="T1" fmla="*/ 6 h 17"/>
                    <a:gd name="T2" fmla="*/ 7 w 15"/>
                    <a:gd name="T3" fmla="*/ 0 h 17"/>
                    <a:gd name="T4" fmla="*/ 0 w 15"/>
                    <a:gd name="T5" fmla="*/ 4 h 17"/>
                    <a:gd name="T6" fmla="*/ 6 w 15"/>
                    <a:gd name="T7" fmla="*/ 8 h 17"/>
                    <a:gd name="T8" fmla="*/ 9 w 15"/>
                    <a:gd name="T9" fmla="*/ 12 h 17"/>
                    <a:gd name="T10" fmla="*/ 11 w 15"/>
                    <a:gd name="T11" fmla="*/ 17 h 17"/>
                    <a:gd name="T12" fmla="*/ 15 w 15"/>
                    <a:gd name="T13" fmla="*/ 12 h 17"/>
                    <a:gd name="T14" fmla="*/ 15 w 15"/>
                    <a:gd name="T15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7">
                      <a:moveTo>
                        <a:pt x="15" y="6"/>
                      </a:moveTo>
                      <a:lnTo>
                        <a:pt x="7" y="0"/>
                      </a:lnTo>
                      <a:lnTo>
                        <a:pt x="0" y="4"/>
                      </a:lnTo>
                      <a:lnTo>
                        <a:pt x="6" y="8"/>
                      </a:lnTo>
                      <a:lnTo>
                        <a:pt x="9" y="12"/>
                      </a:lnTo>
                      <a:lnTo>
                        <a:pt x="11" y="17"/>
                      </a:lnTo>
                      <a:lnTo>
                        <a:pt x="15" y="12"/>
                      </a:lnTo>
                      <a:lnTo>
                        <a:pt x="15" y="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67" name="Freeform 140"/>
                <p:cNvSpPr>
                  <a:spLocks/>
                </p:cNvSpPr>
                <p:nvPr/>
              </p:nvSpPr>
              <p:spPr bwMode="auto">
                <a:xfrm>
                  <a:off x="4865697" y="2440811"/>
                  <a:ext cx="9607" cy="18313"/>
                </a:xfrm>
                <a:custGeom>
                  <a:avLst/>
                  <a:gdLst>
                    <a:gd name="T0" fmla="*/ 4 w 10"/>
                    <a:gd name="T1" fmla="*/ 8 h 21"/>
                    <a:gd name="T2" fmla="*/ 4 w 10"/>
                    <a:gd name="T3" fmla="*/ 15 h 21"/>
                    <a:gd name="T4" fmla="*/ 0 w 10"/>
                    <a:gd name="T5" fmla="*/ 21 h 21"/>
                    <a:gd name="T6" fmla="*/ 6 w 10"/>
                    <a:gd name="T7" fmla="*/ 15 h 21"/>
                    <a:gd name="T8" fmla="*/ 10 w 10"/>
                    <a:gd name="T9" fmla="*/ 0 h 21"/>
                    <a:gd name="T10" fmla="*/ 8 w 10"/>
                    <a:gd name="T11" fmla="*/ 2 h 21"/>
                    <a:gd name="T12" fmla="*/ 4 w 10"/>
                    <a:gd name="T1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21">
                      <a:moveTo>
                        <a:pt x="4" y="8"/>
                      </a:moveTo>
                      <a:lnTo>
                        <a:pt x="4" y="15"/>
                      </a:lnTo>
                      <a:lnTo>
                        <a:pt x="0" y="21"/>
                      </a:lnTo>
                      <a:lnTo>
                        <a:pt x="6" y="15"/>
                      </a:lnTo>
                      <a:lnTo>
                        <a:pt x="10" y="0"/>
                      </a:lnTo>
                      <a:lnTo>
                        <a:pt x="8" y="2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68" name="Freeform 141"/>
                <p:cNvSpPr>
                  <a:spLocks/>
                </p:cNvSpPr>
                <p:nvPr/>
              </p:nvSpPr>
              <p:spPr bwMode="auto">
                <a:xfrm>
                  <a:off x="4865697" y="2440811"/>
                  <a:ext cx="9607" cy="18313"/>
                </a:xfrm>
                <a:custGeom>
                  <a:avLst/>
                  <a:gdLst>
                    <a:gd name="T0" fmla="*/ 4 w 10"/>
                    <a:gd name="T1" fmla="*/ 8 h 21"/>
                    <a:gd name="T2" fmla="*/ 4 w 10"/>
                    <a:gd name="T3" fmla="*/ 15 h 21"/>
                    <a:gd name="T4" fmla="*/ 0 w 10"/>
                    <a:gd name="T5" fmla="*/ 21 h 21"/>
                    <a:gd name="T6" fmla="*/ 6 w 10"/>
                    <a:gd name="T7" fmla="*/ 15 h 21"/>
                    <a:gd name="T8" fmla="*/ 10 w 10"/>
                    <a:gd name="T9" fmla="*/ 0 h 21"/>
                    <a:gd name="T10" fmla="*/ 8 w 10"/>
                    <a:gd name="T11" fmla="*/ 2 h 21"/>
                    <a:gd name="T12" fmla="*/ 4 w 10"/>
                    <a:gd name="T1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21">
                      <a:moveTo>
                        <a:pt x="4" y="8"/>
                      </a:moveTo>
                      <a:lnTo>
                        <a:pt x="4" y="15"/>
                      </a:lnTo>
                      <a:lnTo>
                        <a:pt x="0" y="21"/>
                      </a:lnTo>
                      <a:lnTo>
                        <a:pt x="6" y="15"/>
                      </a:lnTo>
                      <a:lnTo>
                        <a:pt x="10" y="0"/>
                      </a:lnTo>
                      <a:lnTo>
                        <a:pt x="8" y="2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69" name="Freeform 142"/>
                <p:cNvSpPr>
                  <a:spLocks/>
                </p:cNvSpPr>
                <p:nvPr/>
              </p:nvSpPr>
              <p:spPr bwMode="auto">
                <a:xfrm>
                  <a:off x="4873382" y="2416393"/>
                  <a:ext cx="4803" cy="26161"/>
                </a:xfrm>
                <a:custGeom>
                  <a:avLst/>
                  <a:gdLst>
                    <a:gd name="T0" fmla="*/ 0 w 5"/>
                    <a:gd name="T1" fmla="*/ 30 h 30"/>
                    <a:gd name="T2" fmla="*/ 2 w 5"/>
                    <a:gd name="T3" fmla="*/ 28 h 30"/>
                    <a:gd name="T4" fmla="*/ 4 w 5"/>
                    <a:gd name="T5" fmla="*/ 21 h 30"/>
                    <a:gd name="T6" fmla="*/ 5 w 5"/>
                    <a:gd name="T7" fmla="*/ 0 h 30"/>
                    <a:gd name="T8" fmla="*/ 4 w 5"/>
                    <a:gd name="T9" fmla="*/ 7 h 30"/>
                    <a:gd name="T10" fmla="*/ 0 w 5"/>
                    <a:gd name="T11" fmla="*/ 3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30">
                      <a:moveTo>
                        <a:pt x="0" y="30"/>
                      </a:moveTo>
                      <a:lnTo>
                        <a:pt x="2" y="28"/>
                      </a:lnTo>
                      <a:lnTo>
                        <a:pt x="4" y="21"/>
                      </a:lnTo>
                      <a:lnTo>
                        <a:pt x="5" y="0"/>
                      </a:lnTo>
                      <a:lnTo>
                        <a:pt x="4" y="7"/>
                      </a:lnTo>
                      <a:lnTo>
                        <a:pt x="0" y="3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70" name="Freeform 143"/>
                <p:cNvSpPr>
                  <a:spLocks/>
                </p:cNvSpPr>
                <p:nvPr/>
              </p:nvSpPr>
              <p:spPr bwMode="auto">
                <a:xfrm>
                  <a:off x="4873382" y="2416393"/>
                  <a:ext cx="4803" cy="26161"/>
                </a:xfrm>
                <a:custGeom>
                  <a:avLst/>
                  <a:gdLst>
                    <a:gd name="T0" fmla="*/ 0 w 5"/>
                    <a:gd name="T1" fmla="*/ 30 h 30"/>
                    <a:gd name="T2" fmla="*/ 2 w 5"/>
                    <a:gd name="T3" fmla="*/ 28 h 30"/>
                    <a:gd name="T4" fmla="*/ 4 w 5"/>
                    <a:gd name="T5" fmla="*/ 21 h 30"/>
                    <a:gd name="T6" fmla="*/ 5 w 5"/>
                    <a:gd name="T7" fmla="*/ 0 h 30"/>
                    <a:gd name="T8" fmla="*/ 4 w 5"/>
                    <a:gd name="T9" fmla="*/ 7 h 30"/>
                    <a:gd name="T10" fmla="*/ 0 w 5"/>
                    <a:gd name="T11" fmla="*/ 3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30">
                      <a:moveTo>
                        <a:pt x="0" y="30"/>
                      </a:moveTo>
                      <a:lnTo>
                        <a:pt x="2" y="28"/>
                      </a:lnTo>
                      <a:lnTo>
                        <a:pt x="4" y="21"/>
                      </a:lnTo>
                      <a:lnTo>
                        <a:pt x="5" y="0"/>
                      </a:lnTo>
                      <a:lnTo>
                        <a:pt x="4" y="7"/>
                      </a:lnTo>
                      <a:lnTo>
                        <a:pt x="0" y="3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</p:grpSp>
          <p:sp>
            <p:nvSpPr>
              <p:cNvPr id="117" name="Freeform 145"/>
              <p:cNvSpPr>
                <a:spLocks/>
              </p:cNvSpPr>
              <p:nvPr/>
            </p:nvSpPr>
            <p:spPr bwMode="auto">
              <a:xfrm>
                <a:off x="4910849" y="2017871"/>
                <a:ext cx="141221" cy="124702"/>
              </a:xfrm>
              <a:custGeom>
                <a:avLst/>
                <a:gdLst>
                  <a:gd name="T0" fmla="*/ 145 w 147"/>
                  <a:gd name="T1" fmla="*/ 68 h 143"/>
                  <a:gd name="T2" fmla="*/ 147 w 147"/>
                  <a:gd name="T3" fmla="*/ 62 h 143"/>
                  <a:gd name="T4" fmla="*/ 145 w 147"/>
                  <a:gd name="T5" fmla="*/ 55 h 143"/>
                  <a:gd name="T6" fmla="*/ 130 w 147"/>
                  <a:gd name="T7" fmla="*/ 0 h 143"/>
                  <a:gd name="T8" fmla="*/ 126 w 147"/>
                  <a:gd name="T9" fmla="*/ 0 h 143"/>
                  <a:gd name="T10" fmla="*/ 117 w 147"/>
                  <a:gd name="T11" fmla="*/ 2 h 143"/>
                  <a:gd name="T12" fmla="*/ 77 w 147"/>
                  <a:gd name="T13" fmla="*/ 11 h 143"/>
                  <a:gd name="T14" fmla="*/ 70 w 147"/>
                  <a:gd name="T15" fmla="*/ 15 h 143"/>
                  <a:gd name="T16" fmla="*/ 66 w 147"/>
                  <a:gd name="T17" fmla="*/ 15 h 143"/>
                  <a:gd name="T18" fmla="*/ 53 w 147"/>
                  <a:gd name="T19" fmla="*/ 19 h 143"/>
                  <a:gd name="T20" fmla="*/ 45 w 147"/>
                  <a:gd name="T21" fmla="*/ 19 h 143"/>
                  <a:gd name="T22" fmla="*/ 0 w 147"/>
                  <a:gd name="T23" fmla="*/ 30 h 143"/>
                  <a:gd name="T24" fmla="*/ 13 w 147"/>
                  <a:gd name="T25" fmla="*/ 107 h 143"/>
                  <a:gd name="T26" fmla="*/ 19 w 147"/>
                  <a:gd name="T27" fmla="*/ 115 h 143"/>
                  <a:gd name="T28" fmla="*/ 19 w 147"/>
                  <a:gd name="T29" fmla="*/ 120 h 143"/>
                  <a:gd name="T30" fmla="*/ 8 w 147"/>
                  <a:gd name="T31" fmla="*/ 132 h 143"/>
                  <a:gd name="T32" fmla="*/ 8 w 147"/>
                  <a:gd name="T33" fmla="*/ 135 h 143"/>
                  <a:gd name="T34" fmla="*/ 13 w 147"/>
                  <a:gd name="T35" fmla="*/ 143 h 143"/>
                  <a:gd name="T36" fmla="*/ 21 w 147"/>
                  <a:gd name="T37" fmla="*/ 139 h 143"/>
                  <a:gd name="T38" fmla="*/ 34 w 147"/>
                  <a:gd name="T39" fmla="*/ 126 h 143"/>
                  <a:gd name="T40" fmla="*/ 42 w 147"/>
                  <a:gd name="T41" fmla="*/ 122 h 143"/>
                  <a:gd name="T42" fmla="*/ 45 w 147"/>
                  <a:gd name="T43" fmla="*/ 115 h 143"/>
                  <a:gd name="T44" fmla="*/ 49 w 147"/>
                  <a:gd name="T45" fmla="*/ 117 h 143"/>
                  <a:gd name="T46" fmla="*/ 60 w 147"/>
                  <a:gd name="T47" fmla="*/ 103 h 143"/>
                  <a:gd name="T48" fmla="*/ 68 w 147"/>
                  <a:gd name="T49" fmla="*/ 102 h 143"/>
                  <a:gd name="T50" fmla="*/ 74 w 147"/>
                  <a:gd name="T51" fmla="*/ 98 h 143"/>
                  <a:gd name="T52" fmla="*/ 81 w 147"/>
                  <a:gd name="T53" fmla="*/ 98 h 143"/>
                  <a:gd name="T54" fmla="*/ 85 w 147"/>
                  <a:gd name="T55" fmla="*/ 94 h 143"/>
                  <a:gd name="T56" fmla="*/ 106 w 147"/>
                  <a:gd name="T57" fmla="*/ 90 h 143"/>
                  <a:gd name="T58" fmla="*/ 106 w 147"/>
                  <a:gd name="T59" fmla="*/ 85 h 143"/>
                  <a:gd name="T60" fmla="*/ 104 w 147"/>
                  <a:gd name="T61" fmla="*/ 81 h 143"/>
                  <a:gd name="T62" fmla="*/ 107 w 147"/>
                  <a:gd name="T63" fmla="*/ 81 h 143"/>
                  <a:gd name="T64" fmla="*/ 107 w 147"/>
                  <a:gd name="T65" fmla="*/ 85 h 143"/>
                  <a:gd name="T66" fmla="*/ 115 w 147"/>
                  <a:gd name="T67" fmla="*/ 85 h 143"/>
                  <a:gd name="T68" fmla="*/ 128 w 147"/>
                  <a:gd name="T69" fmla="*/ 77 h 143"/>
                  <a:gd name="T70" fmla="*/ 141 w 147"/>
                  <a:gd name="T71" fmla="*/ 72 h 143"/>
                  <a:gd name="T72" fmla="*/ 147 w 147"/>
                  <a:gd name="T73" fmla="*/ 73 h 143"/>
                  <a:gd name="T74" fmla="*/ 145 w 147"/>
                  <a:gd name="T75" fmla="*/ 70 h 143"/>
                  <a:gd name="T76" fmla="*/ 145 w 147"/>
                  <a:gd name="T77" fmla="*/ 68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47" h="143">
                    <a:moveTo>
                      <a:pt x="145" y="68"/>
                    </a:moveTo>
                    <a:lnTo>
                      <a:pt x="147" y="62"/>
                    </a:lnTo>
                    <a:lnTo>
                      <a:pt x="145" y="55"/>
                    </a:lnTo>
                    <a:lnTo>
                      <a:pt x="130" y="0"/>
                    </a:lnTo>
                    <a:lnTo>
                      <a:pt x="126" y="0"/>
                    </a:lnTo>
                    <a:lnTo>
                      <a:pt x="117" y="2"/>
                    </a:lnTo>
                    <a:lnTo>
                      <a:pt x="77" y="11"/>
                    </a:lnTo>
                    <a:lnTo>
                      <a:pt x="70" y="15"/>
                    </a:lnTo>
                    <a:lnTo>
                      <a:pt x="66" y="15"/>
                    </a:lnTo>
                    <a:lnTo>
                      <a:pt x="53" y="19"/>
                    </a:lnTo>
                    <a:lnTo>
                      <a:pt x="45" y="19"/>
                    </a:lnTo>
                    <a:lnTo>
                      <a:pt x="0" y="30"/>
                    </a:lnTo>
                    <a:lnTo>
                      <a:pt x="13" y="107"/>
                    </a:lnTo>
                    <a:lnTo>
                      <a:pt x="19" y="115"/>
                    </a:lnTo>
                    <a:lnTo>
                      <a:pt x="19" y="120"/>
                    </a:lnTo>
                    <a:lnTo>
                      <a:pt x="8" y="132"/>
                    </a:lnTo>
                    <a:lnTo>
                      <a:pt x="8" y="135"/>
                    </a:lnTo>
                    <a:lnTo>
                      <a:pt x="13" y="143"/>
                    </a:lnTo>
                    <a:lnTo>
                      <a:pt x="21" y="139"/>
                    </a:lnTo>
                    <a:lnTo>
                      <a:pt x="34" y="126"/>
                    </a:lnTo>
                    <a:lnTo>
                      <a:pt x="42" y="122"/>
                    </a:lnTo>
                    <a:lnTo>
                      <a:pt x="45" y="115"/>
                    </a:lnTo>
                    <a:lnTo>
                      <a:pt x="49" y="117"/>
                    </a:lnTo>
                    <a:lnTo>
                      <a:pt x="60" y="103"/>
                    </a:lnTo>
                    <a:lnTo>
                      <a:pt x="68" y="102"/>
                    </a:lnTo>
                    <a:lnTo>
                      <a:pt x="74" y="98"/>
                    </a:lnTo>
                    <a:lnTo>
                      <a:pt x="81" y="98"/>
                    </a:lnTo>
                    <a:lnTo>
                      <a:pt x="85" y="94"/>
                    </a:lnTo>
                    <a:lnTo>
                      <a:pt x="106" y="90"/>
                    </a:lnTo>
                    <a:lnTo>
                      <a:pt x="106" y="85"/>
                    </a:lnTo>
                    <a:lnTo>
                      <a:pt x="104" y="81"/>
                    </a:lnTo>
                    <a:lnTo>
                      <a:pt x="107" y="81"/>
                    </a:lnTo>
                    <a:lnTo>
                      <a:pt x="107" y="85"/>
                    </a:lnTo>
                    <a:lnTo>
                      <a:pt x="115" y="85"/>
                    </a:lnTo>
                    <a:lnTo>
                      <a:pt x="128" y="77"/>
                    </a:lnTo>
                    <a:lnTo>
                      <a:pt x="141" y="72"/>
                    </a:lnTo>
                    <a:lnTo>
                      <a:pt x="147" y="73"/>
                    </a:lnTo>
                    <a:lnTo>
                      <a:pt x="145" y="70"/>
                    </a:lnTo>
                    <a:lnTo>
                      <a:pt x="145" y="6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118" name="Freeform 146"/>
              <p:cNvSpPr>
                <a:spLocks/>
              </p:cNvSpPr>
              <p:nvPr/>
            </p:nvSpPr>
            <p:spPr bwMode="auto">
              <a:xfrm>
                <a:off x="4951198" y="1706552"/>
                <a:ext cx="137379" cy="258996"/>
              </a:xfrm>
              <a:custGeom>
                <a:avLst/>
                <a:gdLst>
                  <a:gd name="T0" fmla="*/ 129 w 143"/>
                  <a:gd name="T1" fmla="*/ 216 h 297"/>
                  <a:gd name="T2" fmla="*/ 127 w 143"/>
                  <a:gd name="T3" fmla="*/ 209 h 297"/>
                  <a:gd name="T4" fmla="*/ 120 w 143"/>
                  <a:gd name="T5" fmla="*/ 205 h 297"/>
                  <a:gd name="T6" fmla="*/ 114 w 143"/>
                  <a:gd name="T7" fmla="*/ 199 h 297"/>
                  <a:gd name="T8" fmla="*/ 111 w 143"/>
                  <a:gd name="T9" fmla="*/ 194 h 297"/>
                  <a:gd name="T10" fmla="*/ 109 w 143"/>
                  <a:gd name="T11" fmla="*/ 186 h 297"/>
                  <a:gd name="T12" fmla="*/ 109 w 143"/>
                  <a:gd name="T13" fmla="*/ 178 h 297"/>
                  <a:gd name="T14" fmla="*/ 101 w 143"/>
                  <a:gd name="T15" fmla="*/ 158 h 297"/>
                  <a:gd name="T16" fmla="*/ 50 w 143"/>
                  <a:gd name="T17" fmla="*/ 4 h 297"/>
                  <a:gd name="T18" fmla="*/ 49 w 143"/>
                  <a:gd name="T19" fmla="*/ 0 h 297"/>
                  <a:gd name="T20" fmla="*/ 41 w 143"/>
                  <a:gd name="T21" fmla="*/ 7 h 297"/>
                  <a:gd name="T22" fmla="*/ 35 w 143"/>
                  <a:gd name="T23" fmla="*/ 6 h 297"/>
                  <a:gd name="T24" fmla="*/ 28 w 143"/>
                  <a:gd name="T25" fmla="*/ 11 h 297"/>
                  <a:gd name="T26" fmla="*/ 28 w 143"/>
                  <a:gd name="T27" fmla="*/ 17 h 297"/>
                  <a:gd name="T28" fmla="*/ 26 w 143"/>
                  <a:gd name="T29" fmla="*/ 32 h 297"/>
                  <a:gd name="T30" fmla="*/ 26 w 143"/>
                  <a:gd name="T31" fmla="*/ 37 h 297"/>
                  <a:gd name="T32" fmla="*/ 26 w 143"/>
                  <a:gd name="T33" fmla="*/ 39 h 297"/>
                  <a:gd name="T34" fmla="*/ 24 w 143"/>
                  <a:gd name="T35" fmla="*/ 41 h 297"/>
                  <a:gd name="T36" fmla="*/ 28 w 143"/>
                  <a:gd name="T37" fmla="*/ 53 h 297"/>
                  <a:gd name="T38" fmla="*/ 24 w 143"/>
                  <a:gd name="T39" fmla="*/ 66 h 297"/>
                  <a:gd name="T40" fmla="*/ 26 w 143"/>
                  <a:gd name="T41" fmla="*/ 73 h 297"/>
                  <a:gd name="T42" fmla="*/ 32 w 143"/>
                  <a:gd name="T43" fmla="*/ 79 h 297"/>
                  <a:gd name="T44" fmla="*/ 34 w 143"/>
                  <a:gd name="T45" fmla="*/ 86 h 297"/>
                  <a:gd name="T46" fmla="*/ 34 w 143"/>
                  <a:gd name="T47" fmla="*/ 92 h 297"/>
                  <a:gd name="T48" fmla="*/ 28 w 143"/>
                  <a:gd name="T49" fmla="*/ 103 h 297"/>
                  <a:gd name="T50" fmla="*/ 17 w 143"/>
                  <a:gd name="T51" fmla="*/ 116 h 297"/>
                  <a:gd name="T52" fmla="*/ 13 w 143"/>
                  <a:gd name="T53" fmla="*/ 116 h 297"/>
                  <a:gd name="T54" fmla="*/ 7 w 143"/>
                  <a:gd name="T55" fmla="*/ 124 h 297"/>
                  <a:gd name="T56" fmla="*/ 7 w 143"/>
                  <a:gd name="T57" fmla="*/ 130 h 297"/>
                  <a:gd name="T58" fmla="*/ 11 w 143"/>
                  <a:gd name="T59" fmla="*/ 145 h 297"/>
                  <a:gd name="T60" fmla="*/ 9 w 143"/>
                  <a:gd name="T61" fmla="*/ 156 h 297"/>
                  <a:gd name="T62" fmla="*/ 11 w 143"/>
                  <a:gd name="T63" fmla="*/ 163 h 297"/>
                  <a:gd name="T64" fmla="*/ 7 w 143"/>
                  <a:gd name="T65" fmla="*/ 171 h 297"/>
                  <a:gd name="T66" fmla="*/ 7 w 143"/>
                  <a:gd name="T67" fmla="*/ 178 h 297"/>
                  <a:gd name="T68" fmla="*/ 5 w 143"/>
                  <a:gd name="T69" fmla="*/ 184 h 297"/>
                  <a:gd name="T70" fmla="*/ 2 w 143"/>
                  <a:gd name="T71" fmla="*/ 192 h 297"/>
                  <a:gd name="T72" fmla="*/ 3 w 143"/>
                  <a:gd name="T73" fmla="*/ 203 h 297"/>
                  <a:gd name="T74" fmla="*/ 0 w 143"/>
                  <a:gd name="T75" fmla="*/ 209 h 297"/>
                  <a:gd name="T76" fmla="*/ 5 w 143"/>
                  <a:gd name="T77" fmla="*/ 233 h 297"/>
                  <a:gd name="T78" fmla="*/ 5 w 143"/>
                  <a:gd name="T79" fmla="*/ 246 h 297"/>
                  <a:gd name="T80" fmla="*/ 11 w 143"/>
                  <a:gd name="T81" fmla="*/ 267 h 297"/>
                  <a:gd name="T82" fmla="*/ 7 w 143"/>
                  <a:gd name="T83" fmla="*/ 274 h 297"/>
                  <a:gd name="T84" fmla="*/ 7 w 143"/>
                  <a:gd name="T85" fmla="*/ 282 h 297"/>
                  <a:gd name="T86" fmla="*/ 11 w 143"/>
                  <a:gd name="T87" fmla="*/ 289 h 297"/>
                  <a:gd name="T88" fmla="*/ 17 w 143"/>
                  <a:gd name="T89" fmla="*/ 297 h 297"/>
                  <a:gd name="T90" fmla="*/ 105 w 143"/>
                  <a:gd name="T91" fmla="*/ 276 h 297"/>
                  <a:gd name="T92" fmla="*/ 114 w 143"/>
                  <a:gd name="T93" fmla="*/ 265 h 297"/>
                  <a:gd name="T94" fmla="*/ 118 w 143"/>
                  <a:gd name="T95" fmla="*/ 259 h 297"/>
                  <a:gd name="T96" fmla="*/ 120 w 143"/>
                  <a:gd name="T97" fmla="*/ 259 h 297"/>
                  <a:gd name="T98" fmla="*/ 124 w 143"/>
                  <a:gd name="T99" fmla="*/ 252 h 297"/>
                  <a:gd name="T100" fmla="*/ 131 w 143"/>
                  <a:gd name="T101" fmla="*/ 248 h 297"/>
                  <a:gd name="T102" fmla="*/ 135 w 143"/>
                  <a:gd name="T103" fmla="*/ 246 h 297"/>
                  <a:gd name="T104" fmla="*/ 139 w 143"/>
                  <a:gd name="T105" fmla="*/ 246 h 297"/>
                  <a:gd name="T106" fmla="*/ 139 w 143"/>
                  <a:gd name="T107" fmla="*/ 241 h 297"/>
                  <a:gd name="T108" fmla="*/ 143 w 143"/>
                  <a:gd name="T109" fmla="*/ 225 h 297"/>
                  <a:gd name="T110" fmla="*/ 139 w 143"/>
                  <a:gd name="T111" fmla="*/ 224 h 297"/>
                  <a:gd name="T112" fmla="*/ 135 w 143"/>
                  <a:gd name="T113" fmla="*/ 222 h 297"/>
                  <a:gd name="T114" fmla="*/ 129 w 143"/>
                  <a:gd name="T115" fmla="*/ 216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3" h="297">
                    <a:moveTo>
                      <a:pt x="129" y="216"/>
                    </a:moveTo>
                    <a:lnTo>
                      <a:pt x="127" y="209"/>
                    </a:lnTo>
                    <a:lnTo>
                      <a:pt x="120" y="205"/>
                    </a:lnTo>
                    <a:lnTo>
                      <a:pt x="114" y="199"/>
                    </a:lnTo>
                    <a:lnTo>
                      <a:pt x="111" y="194"/>
                    </a:lnTo>
                    <a:lnTo>
                      <a:pt x="109" y="186"/>
                    </a:lnTo>
                    <a:lnTo>
                      <a:pt x="109" y="178"/>
                    </a:lnTo>
                    <a:lnTo>
                      <a:pt x="101" y="158"/>
                    </a:lnTo>
                    <a:lnTo>
                      <a:pt x="50" y="4"/>
                    </a:lnTo>
                    <a:lnTo>
                      <a:pt x="49" y="0"/>
                    </a:lnTo>
                    <a:lnTo>
                      <a:pt x="41" y="7"/>
                    </a:lnTo>
                    <a:lnTo>
                      <a:pt x="35" y="6"/>
                    </a:lnTo>
                    <a:lnTo>
                      <a:pt x="28" y="11"/>
                    </a:lnTo>
                    <a:lnTo>
                      <a:pt x="28" y="17"/>
                    </a:lnTo>
                    <a:lnTo>
                      <a:pt x="26" y="32"/>
                    </a:lnTo>
                    <a:lnTo>
                      <a:pt x="26" y="37"/>
                    </a:lnTo>
                    <a:lnTo>
                      <a:pt x="26" y="39"/>
                    </a:lnTo>
                    <a:lnTo>
                      <a:pt x="24" y="41"/>
                    </a:lnTo>
                    <a:lnTo>
                      <a:pt x="28" y="53"/>
                    </a:lnTo>
                    <a:lnTo>
                      <a:pt x="24" y="66"/>
                    </a:lnTo>
                    <a:lnTo>
                      <a:pt x="26" y="73"/>
                    </a:lnTo>
                    <a:lnTo>
                      <a:pt x="32" y="79"/>
                    </a:lnTo>
                    <a:lnTo>
                      <a:pt x="34" y="86"/>
                    </a:lnTo>
                    <a:lnTo>
                      <a:pt x="34" y="92"/>
                    </a:lnTo>
                    <a:lnTo>
                      <a:pt x="28" y="103"/>
                    </a:lnTo>
                    <a:lnTo>
                      <a:pt x="17" y="116"/>
                    </a:lnTo>
                    <a:lnTo>
                      <a:pt x="13" y="116"/>
                    </a:lnTo>
                    <a:lnTo>
                      <a:pt x="7" y="124"/>
                    </a:lnTo>
                    <a:lnTo>
                      <a:pt x="7" y="130"/>
                    </a:lnTo>
                    <a:lnTo>
                      <a:pt x="11" y="145"/>
                    </a:lnTo>
                    <a:lnTo>
                      <a:pt x="9" y="156"/>
                    </a:lnTo>
                    <a:lnTo>
                      <a:pt x="11" y="163"/>
                    </a:lnTo>
                    <a:lnTo>
                      <a:pt x="7" y="171"/>
                    </a:lnTo>
                    <a:lnTo>
                      <a:pt x="7" y="178"/>
                    </a:lnTo>
                    <a:lnTo>
                      <a:pt x="5" y="184"/>
                    </a:lnTo>
                    <a:lnTo>
                      <a:pt x="2" y="192"/>
                    </a:lnTo>
                    <a:lnTo>
                      <a:pt x="3" y="203"/>
                    </a:lnTo>
                    <a:lnTo>
                      <a:pt x="0" y="209"/>
                    </a:lnTo>
                    <a:lnTo>
                      <a:pt x="5" y="233"/>
                    </a:lnTo>
                    <a:lnTo>
                      <a:pt x="5" y="246"/>
                    </a:lnTo>
                    <a:lnTo>
                      <a:pt x="11" y="267"/>
                    </a:lnTo>
                    <a:lnTo>
                      <a:pt x="7" y="274"/>
                    </a:lnTo>
                    <a:lnTo>
                      <a:pt x="7" y="282"/>
                    </a:lnTo>
                    <a:lnTo>
                      <a:pt x="11" y="289"/>
                    </a:lnTo>
                    <a:lnTo>
                      <a:pt x="17" y="297"/>
                    </a:lnTo>
                    <a:lnTo>
                      <a:pt x="105" y="276"/>
                    </a:lnTo>
                    <a:lnTo>
                      <a:pt x="114" y="265"/>
                    </a:lnTo>
                    <a:lnTo>
                      <a:pt x="118" y="259"/>
                    </a:lnTo>
                    <a:lnTo>
                      <a:pt x="120" y="259"/>
                    </a:lnTo>
                    <a:lnTo>
                      <a:pt x="124" y="252"/>
                    </a:lnTo>
                    <a:lnTo>
                      <a:pt x="131" y="248"/>
                    </a:lnTo>
                    <a:lnTo>
                      <a:pt x="135" y="246"/>
                    </a:lnTo>
                    <a:lnTo>
                      <a:pt x="139" y="246"/>
                    </a:lnTo>
                    <a:lnTo>
                      <a:pt x="139" y="241"/>
                    </a:lnTo>
                    <a:lnTo>
                      <a:pt x="143" y="225"/>
                    </a:lnTo>
                    <a:lnTo>
                      <a:pt x="139" y="224"/>
                    </a:lnTo>
                    <a:lnTo>
                      <a:pt x="135" y="222"/>
                    </a:lnTo>
                    <a:lnTo>
                      <a:pt x="129" y="216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119" name="Freeform 148"/>
              <p:cNvSpPr>
                <a:spLocks/>
              </p:cNvSpPr>
              <p:nvPr/>
            </p:nvSpPr>
            <p:spPr bwMode="auto">
              <a:xfrm>
                <a:off x="5035739" y="2011767"/>
                <a:ext cx="43231" cy="69763"/>
              </a:xfrm>
              <a:custGeom>
                <a:avLst/>
                <a:gdLst>
                  <a:gd name="T0" fmla="*/ 41 w 45"/>
                  <a:gd name="T1" fmla="*/ 18 h 80"/>
                  <a:gd name="T2" fmla="*/ 39 w 45"/>
                  <a:gd name="T3" fmla="*/ 13 h 80"/>
                  <a:gd name="T4" fmla="*/ 36 w 45"/>
                  <a:gd name="T5" fmla="*/ 11 h 80"/>
                  <a:gd name="T6" fmla="*/ 34 w 45"/>
                  <a:gd name="T7" fmla="*/ 5 h 80"/>
                  <a:gd name="T8" fmla="*/ 26 w 45"/>
                  <a:gd name="T9" fmla="*/ 0 h 80"/>
                  <a:gd name="T10" fmla="*/ 0 w 45"/>
                  <a:gd name="T11" fmla="*/ 7 h 80"/>
                  <a:gd name="T12" fmla="*/ 15 w 45"/>
                  <a:gd name="T13" fmla="*/ 62 h 80"/>
                  <a:gd name="T14" fmla="*/ 17 w 45"/>
                  <a:gd name="T15" fmla="*/ 69 h 80"/>
                  <a:gd name="T16" fmla="*/ 15 w 45"/>
                  <a:gd name="T17" fmla="*/ 75 h 80"/>
                  <a:gd name="T18" fmla="*/ 15 w 45"/>
                  <a:gd name="T19" fmla="*/ 77 h 80"/>
                  <a:gd name="T20" fmla="*/ 17 w 45"/>
                  <a:gd name="T21" fmla="*/ 80 h 80"/>
                  <a:gd name="T22" fmla="*/ 23 w 45"/>
                  <a:gd name="T23" fmla="*/ 77 h 80"/>
                  <a:gd name="T24" fmla="*/ 43 w 45"/>
                  <a:gd name="T25" fmla="*/ 63 h 80"/>
                  <a:gd name="T26" fmla="*/ 43 w 45"/>
                  <a:gd name="T27" fmla="*/ 56 h 80"/>
                  <a:gd name="T28" fmla="*/ 41 w 45"/>
                  <a:gd name="T29" fmla="*/ 48 h 80"/>
                  <a:gd name="T30" fmla="*/ 41 w 45"/>
                  <a:gd name="T31" fmla="*/ 41 h 80"/>
                  <a:gd name="T32" fmla="*/ 36 w 45"/>
                  <a:gd name="T33" fmla="*/ 33 h 80"/>
                  <a:gd name="T34" fmla="*/ 39 w 45"/>
                  <a:gd name="T35" fmla="*/ 28 h 80"/>
                  <a:gd name="T36" fmla="*/ 38 w 45"/>
                  <a:gd name="T37" fmla="*/ 20 h 80"/>
                  <a:gd name="T38" fmla="*/ 43 w 45"/>
                  <a:gd name="T39" fmla="*/ 28 h 80"/>
                  <a:gd name="T40" fmla="*/ 45 w 45"/>
                  <a:gd name="T41" fmla="*/ 24 h 80"/>
                  <a:gd name="T42" fmla="*/ 45 w 45"/>
                  <a:gd name="T43" fmla="*/ 22 h 80"/>
                  <a:gd name="T44" fmla="*/ 41 w 45"/>
                  <a:gd name="T45" fmla="*/ 18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5" h="80">
                    <a:moveTo>
                      <a:pt x="41" y="18"/>
                    </a:moveTo>
                    <a:lnTo>
                      <a:pt x="39" y="13"/>
                    </a:lnTo>
                    <a:lnTo>
                      <a:pt x="36" y="11"/>
                    </a:lnTo>
                    <a:lnTo>
                      <a:pt x="34" y="5"/>
                    </a:lnTo>
                    <a:lnTo>
                      <a:pt x="26" y="0"/>
                    </a:lnTo>
                    <a:lnTo>
                      <a:pt x="0" y="7"/>
                    </a:lnTo>
                    <a:lnTo>
                      <a:pt x="15" y="62"/>
                    </a:lnTo>
                    <a:lnTo>
                      <a:pt x="17" y="69"/>
                    </a:lnTo>
                    <a:lnTo>
                      <a:pt x="15" y="75"/>
                    </a:lnTo>
                    <a:lnTo>
                      <a:pt x="15" y="77"/>
                    </a:lnTo>
                    <a:lnTo>
                      <a:pt x="17" y="80"/>
                    </a:lnTo>
                    <a:lnTo>
                      <a:pt x="23" y="77"/>
                    </a:lnTo>
                    <a:lnTo>
                      <a:pt x="43" y="63"/>
                    </a:lnTo>
                    <a:lnTo>
                      <a:pt x="43" y="56"/>
                    </a:lnTo>
                    <a:lnTo>
                      <a:pt x="41" y="48"/>
                    </a:lnTo>
                    <a:lnTo>
                      <a:pt x="41" y="41"/>
                    </a:lnTo>
                    <a:lnTo>
                      <a:pt x="36" y="33"/>
                    </a:lnTo>
                    <a:lnTo>
                      <a:pt x="39" y="28"/>
                    </a:lnTo>
                    <a:lnTo>
                      <a:pt x="38" y="20"/>
                    </a:lnTo>
                    <a:lnTo>
                      <a:pt x="43" y="28"/>
                    </a:lnTo>
                    <a:lnTo>
                      <a:pt x="45" y="24"/>
                    </a:lnTo>
                    <a:lnTo>
                      <a:pt x="45" y="22"/>
                    </a:lnTo>
                    <a:lnTo>
                      <a:pt x="41" y="1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120" name="Freeform 149"/>
              <p:cNvSpPr>
                <a:spLocks/>
              </p:cNvSpPr>
              <p:nvPr/>
            </p:nvSpPr>
            <p:spPr bwMode="auto">
              <a:xfrm>
                <a:off x="5078970" y="2032696"/>
                <a:ext cx="5764" cy="6976"/>
              </a:xfrm>
              <a:custGeom>
                <a:avLst/>
                <a:gdLst>
                  <a:gd name="T0" fmla="*/ 2 w 6"/>
                  <a:gd name="T1" fmla="*/ 8 h 8"/>
                  <a:gd name="T2" fmla="*/ 6 w 6"/>
                  <a:gd name="T3" fmla="*/ 4 h 8"/>
                  <a:gd name="T4" fmla="*/ 0 w 6"/>
                  <a:gd name="T5" fmla="*/ 0 h 8"/>
                  <a:gd name="T6" fmla="*/ 2 w 6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2" y="8"/>
                    </a:moveTo>
                    <a:lnTo>
                      <a:pt x="6" y="4"/>
                    </a:lnTo>
                    <a:lnTo>
                      <a:pt x="0" y="0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121" name="Freeform 150"/>
              <p:cNvSpPr>
                <a:spLocks/>
              </p:cNvSpPr>
              <p:nvPr/>
            </p:nvSpPr>
            <p:spPr bwMode="auto">
              <a:xfrm>
                <a:off x="5078970" y="2032696"/>
                <a:ext cx="5764" cy="6976"/>
              </a:xfrm>
              <a:custGeom>
                <a:avLst/>
                <a:gdLst>
                  <a:gd name="T0" fmla="*/ 2 w 6"/>
                  <a:gd name="T1" fmla="*/ 8 h 8"/>
                  <a:gd name="T2" fmla="*/ 6 w 6"/>
                  <a:gd name="T3" fmla="*/ 4 h 8"/>
                  <a:gd name="T4" fmla="*/ 0 w 6"/>
                  <a:gd name="T5" fmla="*/ 0 h 8"/>
                  <a:gd name="T6" fmla="*/ 2 w 6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2" y="8"/>
                    </a:moveTo>
                    <a:lnTo>
                      <a:pt x="6" y="4"/>
                    </a:lnTo>
                    <a:lnTo>
                      <a:pt x="0" y="0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122" name="Freeform 151"/>
              <p:cNvSpPr>
                <a:spLocks/>
              </p:cNvSpPr>
              <p:nvPr/>
            </p:nvSpPr>
            <p:spPr bwMode="auto">
              <a:xfrm>
                <a:off x="5084734" y="2025719"/>
                <a:ext cx="6725" cy="12209"/>
              </a:xfrm>
              <a:custGeom>
                <a:avLst/>
                <a:gdLst>
                  <a:gd name="T0" fmla="*/ 7 w 7"/>
                  <a:gd name="T1" fmla="*/ 0 h 14"/>
                  <a:gd name="T2" fmla="*/ 5 w 7"/>
                  <a:gd name="T3" fmla="*/ 6 h 14"/>
                  <a:gd name="T4" fmla="*/ 0 w 7"/>
                  <a:gd name="T5" fmla="*/ 12 h 14"/>
                  <a:gd name="T6" fmla="*/ 5 w 7"/>
                  <a:gd name="T7" fmla="*/ 14 h 14"/>
                  <a:gd name="T8" fmla="*/ 7 w 7"/>
                  <a:gd name="T9" fmla="*/ 8 h 14"/>
                  <a:gd name="T10" fmla="*/ 7 w 7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4">
                    <a:moveTo>
                      <a:pt x="7" y="0"/>
                    </a:moveTo>
                    <a:lnTo>
                      <a:pt x="5" y="6"/>
                    </a:lnTo>
                    <a:lnTo>
                      <a:pt x="0" y="12"/>
                    </a:lnTo>
                    <a:lnTo>
                      <a:pt x="5" y="14"/>
                    </a:lnTo>
                    <a:lnTo>
                      <a:pt x="7" y="8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123" name="Freeform 152"/>
              <p:cNvSpPr>
                <a:spLocks/>
              </p:cNvSpPr>
              <p:nvPr/>
            </p:nvSpPr>
            <p:spPr bwMode="auto">
              <a:xfrm>
                <a:off x="5084734" y="2025719"/>
                <a:ext cx="6725" cy="12209"/>
              </a:xfrm>
              <a:custGeom>
                <a:avLst/>
                <a:gdLst>
                  <a:gd name="T0" fmla="*/ 7 w 7"/>
                  <a:gd name="T1" fmla="*/ 0 h 14"/>
                  <a:gd name="T2" fmla="*/ 5 w 7"/>
                  <a:gd name="T3" fmla="*/ 6 h 14"/>
                  <a:gd name="T4" fmla="*/ 0 w 7"/>
                  <a:gd name="T5" fmla="*/ 12 h 14"/>
                  <a:gd name="T6" fmla="*/ 5 w 7"/>
                  <a:gd name="T7" fmla="*/ 14 h 14"/>
                  <a:gd name="T8" fmla="*/ 7 w 7"/>
                  <a:gd name="T9" fmla="*/ 8 h 14"/>
                  <a:gd name="T10" fmla="*/ 7 w 7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4">
                    <a:moveTo>
                      <a:pt x="7" y="0"/>
                    </a:moveTo>
                    <a:lnTo>
                      <a:pt x="5" y="6"/>
                    </a:lnTo>
                    <a:lnTo>
                      <a:pt x="0" y="12"/>
                    </a:lnTo>
                    <a:lnTo>
                      <a:pt x="5" y="14"/>
                    </a:lnTo>
                    <a:lnTo>
                      <a:pt x="7" y="8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124" name="Freeform 153"/>
              <p:cNvSpPr>
                <a:spLocks/>
              </p:cNvSpPr>
              <p:nvPr/>
            </p:nvSpPr>
            <p:spPr bwMode="auto">
              <a:xfrm>
                <a:off x="5089537" y="2037928"/>
                <a:ext cx="9607" cy="19185"/>
              </a:xfrm>
              <a:custGeom>
                <a:avLst/>
                <a:gdLst>
                  <a:gd name="T0" fmla="*/ 6 w 10"/>
                  <a:gd name="T1" fmla="*/ 2 h 22"/>
                  <a:gd name="T2" fmla="*/ 0 w 10"/>
                  <a:gd name="T3" fmla="*/ 0 h 22"/>
                  <a:gd name="T4" fmla="*/ 2 w 10"/>
                  <a:gd name="T5" fmla="*/ 15 h 22"/>
                  <a:gd name="T6" fmla="*/ 6 w 10"/>
                  <a:gd name="T7" fmla="*/ 22 h 22"/>
                  <a:gd name="T8" fmla="*/ 10 w 10"/>
                  <a:gd name="T9" fmla="*/ 17 h 22"/>
                  <a:gd name="T10" fmla="*/ 10 w 10"/>
                  <a:gd name="T11" fmla="*/ 13 h 22"/>
                  <a:gd name="T12" fmla="*/ 6 w 10"/>
                  <a:gd name="T13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2">
                    <a:moveTo>
                      <a:pt x="6" y="2"/>
                    </a:moveTo>
                    <a:lnTo>
                      <a:pt x="0" y="0"/>
                    </a:lnTo>
                    <a:lnTo>
                      <a:pt x="2" y="15"/>
                    </a:lnTo>
                    <a:lnTo>
                      <a:pt x="6" y="22"/>
                    </a:lnTo>
                    <a:lnTo>
                      <a:pt x="10" y="17"/>
                    </a:lnTo>
                    <a:lnTo>
                      <a:pt x="10" y="13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125" name="Freeform 154"/>
              <p:cNvSpPr>
                <a:spLocks/>
              </p:cNvSpPr>
              <p:nvPr/>
            </p:nvSpPr>
            <p:spPr bwMode="auto">
              <a:xfrm>
                <a:off x="5089537" y="2037928"/>
                <a:ext cx="9607" cy="19185"/>
              </a:xfrm>
              <a:custGeom>
                <a:avLst/>
                <a:gdLst>
                  <a:gd name="T0" fmla="*/ 6 w 10"/>
                  <a:gd name="T1" fmla="*/ 2 h 22"/>
                  <a:gd name="T2" fmla="*/ 0 w 10"/>
                  <a:gd name="T3" fmla="*/ 0 h 22"/>
                  <a:gd name="T4" fmla="*/ 2 w 10"/>
                  <a:gd name="T5" fmla="*/ 15 h 22"/>
                  <a:gd name="T6" fmla="*/ 6 w 10"/>
                  <a:gd name="T7" fmla="*/ 22 h 22"/>
                  <a:gd name="T8" fmla="*/ 10 w 10"/>
                  <a:gd name="T9" fmla="*/ 17 h 22"/>
                  <a:gd name="T10" fmla="*/ 10 w 10"/>
                  <a:gd name="T11" fmla="*/ 13 h 22"/>
                  <a:gd name="T12" fmla="*/ 6 w 10"/>
                  <a:gd name="T13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2">
                    <a:moveTo>
                      <a:pt x="6" y="2"/>
                    </a:moveTo>
                    <a:lnTo>
                      <a:pt x="0" y="0"/>
                    </a:lnTo>
                    <a:lnTo>
                      <a:pt x="2" y="15"/>
                    </a:lnTo>
                    <a:lnTo>
                      <a:pt x="6" y="22"/>
                    </a:lnTo>
                    <a:lnTo>
                      <a:pt x="10" y="17"/>
                    </a:lnTo>
                    <a:lnTo>
                      <a:pt x="10" y="13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grpSp>
            <p:nvGrpSpPr>
              <p:cNvPr id="126" name="Group 125"/>
              <p:cNvGrpSpPr/>
              <p:nvPr/>
            </p:nvGrpSpPr>
            <p:grpSpPr>
              <a:xfrm>
                <a:off x="1028701" y="1983861"/>
                <a:ext cx="665758" cy="1012439"/>
                <a:chOff x="1028701" y="1983861"/>
                <a:chExt cx="665758" cy="1012439"/>
              </a:xfrm>
              <a:grpFill/>
            </p:grpSpPr>
            <p:sp>
              <p:nvSpPr>
                <p:cNvPr id="148" name="Freeform 14"/>
                <p:cNvSpPr>
                  <a:spLocks/>
                </p:cNvSpPr>
                <p:nvPr/>
              </p:nvSpPr>
              <p:spPr bwMode="auto">
                <a:xfrm>
                  <a:off x="1028701" y="1983861"/>
                  <a:ext cx="665758" cy="1012439"/>
                </a:xfrm>
                <a:custGeom>
                  <a:avLst/>
                  <a:gdLst>
                    <a:gd name="T0" fmla="*/ 628 w 693"/>
                    <a:gd name="T1" fmla="*/ 1156 h 1161"/>
                    <a:gd name="T2" fmla="*/ 628 w 693"/>
                    <a:gd name="T3" fmla="*/ 1129 h 1161"/>
                    <a:gd name="T4" fmla="*/ 624 w 693"/>
                    <a:gd name="T5" fmla="*/ 1105 h 1161"/>
                    <a:gd name="T6" fmla="*/ 643 w 693"/>
                    <a:gd name="T7" fmla="*/ 1071 h 1161"/>
                    <a:gd name="T8" fmla="*/ 654 w 693"/>
                    <a:gd name="T9" fmla="*/ 1030 h 1161"/>
                    <a:gd name="T10" fmla="*/ 693 w 693"/>
                    <a:gd name="T11" fmla="*/ 1000 h 1161"/>
                    <a:gd name="T12" fmla="*/ 673 w 693"/>
                    <a:gd name="T13" fmla="*/ 964 h 1161"/>
                    <a:gd name="T14" fmla="*/ 661 w 693"/>
                    <a:gd name="T15" fmla="*/ 926 h 1161"/>
                    <a:gd name="T16" fmla="*/ 325 w 693"/>
                    <a:gd name="T17" fmla="*/ 327 h 1161"/>
                    <a:gd name="T18" fmla="*/ 62 w 693"/>
                    <a:gd name="T19" fmla="*/ 0 h 1161"/>
                    <a:gd name="T20" fmla="*/ 58 w 693"/>
                    <a:gd name="T21" fmla="*/ 35 h 1161"/>
                    <a:gd name="T22" fmla="*/ 39 w 693"/>
                    <a:gd name="T23" fmla="*/ 94 h 1161"/>
                    <a:gd name="T24" fmla="*/ 30 w 693"/>
                    <a:gd name="T25" fmla="*/ 120 h 1161"/>
                    <a:gd name="T26" fmla="*/ 13 w 693"/>
                    <a:gd name="T27" fmla="*/ 137 h 1161"/>
                    <a:gd name="T28" fmla="*/ 0 w 693"/>
                    <a:gd name="T29" fmla="*/ 176 h 1161"/>
                    <a:gd name="T30" fmla="*/ 24 w 693"/>
                    <a:gd name="T31" fmla="*/ 233 h 1161"/>
                    <a:gd name="T32" fmla="*/ 24 w 693"/>
                    <a:gd name="T33" fmla="*/ 261 h 1161"/>
                    <a:gd name="T34" fmla="*/ 13 w 693"/>
                    <a:gd name="T35" fmla="*/ 319 h 1161"/>
                    <a:gd name="T36" fmla="*/ 30 w 693"/>
                    <a:gd name="T37" fmla="*/ 374 h 1161"/>
                    <a:gd name="T38" fmla="*/ 45 w 693"/>
                    <a:gd name="T39" fmla="*/ 402 h 1161"/>
                    <a:gd name="T40" fmla="*/ 52 w 693"/>
                    <a:gd name="T41" fmla="*/ 421 h 1161"/>
                    <a:gd name="T42" fmla="*/ 43 w 693"/>
                    <a:gd name="T43" fmla="*/ 436 h 1161"/>
                    <a:gd name="T44" fmla="*/ 56 w 693"/>
                    <a:gd name="T45" fmla="*/ 453 h 1161"/>
                    <a:gd name="T46" fmla="*/ 81 w 693"/>
                    <a:gd name="T47" fmla="*/ 468 h 1161"/>
                    <a:gd name="T48" fmla="*/ 84 w 693"/>
                    <a:gd name="T49" fmla="*/ 441 h 1161"/>
                    <a:gd name="T50" fmla="*/ 111 w 693"/>
                    <a:gd name="T51" fmla="*/ 455 h 1161"/>
                    <a:gd name="T52" fmla="*/ 143 w 693"/>
                    <a:gd name="T53" fmla="*/ 460 h 1161"/>
                    <a:gd name="T54" fmla="*/ 146 w 693"/>
                    <a:gd name="T55" fmla="*/ 464 h 1161"/>
                    <a:gd name="T56" fmla="*/ 165 w 693"/>
                    <a:gd name="T57" fmla="*/ 473 h 1161"/>
                    <a:gd name="T58" fmla="*/ 120 w 693"/>
                    <a:gd name="T59" fmla="*/ 456 h 1161"/>
                    <a:gd name="T60" fmla="*/ 90 w 693"/>
                    <a:gd name="T61" fmla="*/ 455 h 1161"/>
                    <a:gd name="T62" fmla="*/ 92 w 693"/>
                    <a:gd name="T63" fmla="*/ 483 h 1161"/>
                    <a:gd name="T64" fmla="*/ 103 w 693"/>
                    <a:gd name="T65" fmla="*/ 518 h 1161"/>
                    <a:gd name="T66" fmla="*/ 79 w 693"/>
                    <a:gd name="T67" fmla="*/ 498 h 1161"/>
                    <a:gd name="T68" fmla="*/ 82 w 693"/>
                    <a:gd name="T69" fmla="*/ 475 h 1161"/>
                    <a:gd name="T70" fmla="*/ 66 w 693"/>
                    <a:gd name="T71" fmla="*/ 502 h 1161"/>
                    <a:gd name="T72" fmla="*/ 66 w 693"/>
                    <a:gd name="T73" fmla="*/ 534 h 1161"/>
                    <a:gd name="T74" fmla="*/ 86 w 693"/>
                    <a:gd name="T75" fmla="*/ 573 h 1161"/>
                    <a:gd name="T76" fmla="*/ 101 w 693"/>
                    <a:gd name="T77" fmla="*/ 601 h 1161"/>
                    <a:gd name="T78" fmla="*/ 82 w 693"/>
                    <a:gd name="T79" fmla="*/ 643 h 1161"/>
                    <a:gd name="T80" fmla="*/ 105 w 693"/>
                    <a:gd name="T81" fmla="*/ 684 h 1161"/>
                    <a:gd name="T82" fmla="*/ 118 w 693"/>
                    <a:gd name="T83" fmla="*/ 725 h 1161"/>
                    <a:gd name="T84" fmla="*/ 144 w 693"/>
                    <a:gd name="T85" fmla="*/ 767 h 1161"/>
                    <a:gd name="T86" fmla="*/ 150 w 693"/>
                    <a:gd name="T87" fmla="*/ 787 h 1161"/>
                    <a:gd name="T88" fmla="*/ 148 w 693"/>
                    <a:gd name="T89" fmla="*/ 825 h 1161"/>
                    <a:gd name="T90" fmla="*/ 141 w 693"/>
                    <a:gd name="T91" fmla="*/ 853 h 1161"/>
                    <a:gd name="T92" fmla="*/ 176 w 693"/>
                    <a:gd name="T93" fmla="*/ 872 h 1161"/>
                    <a:gd name="T94" fmla="*/ 210 w 693"/>
                    <a:gd name="T95" fmla="*/ 889 h 1161"/>
                    <a:gd name="T96" fmla="*/ 248 w 693"/>
                    <a:gd name="T97" fmla="*/ 911 h 1161"/>
                    <a:gd name="T98" fmla="*/ 306 w 693"/>
                    <a:gd name="T99" fmla="*/ 951 h 1161"/>
                    <a:gd name="T100" fmla="*/ 312 w 693"/>
                    <a:gd name="T101" fmla="*/ 979 h 1161"/>
                    <a:gd name="T102" fmla="*/ 329 w 693"/>
                    <a:gd name="T103" fmla="*/ 987 h 1161"/>
                    <a:gd name="T104" fmla="*/ 355 w 693"/>
                    <a:gd name="T105" fmla="*/ 1015 h 1161"/>
                    <a:gd name="T106" fmla="*/ 391 w 693"/>
                    <a:gd name="T107" fmla="*/ 1086 h 1161"/>
                    <a:gd name="T108" fmla="*/ 389 w 693"/>
                    <a:gd name="T109" fmla="*/ 1116 h 1161"/>
                    <a:gd name="T110" fmla="*/ 393 w 693"/>
                    <a:gd name="T111" fmla="*/ 1128 h 1161"/>
                    <a:gd name="T112" fmla="*/ 613 w 693"/>
                    <a:gd name="T113" fmla="*/ 1160 h 1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693" h="1161">
                      <a:moveTo>
                        <a:pt x="616" y="1160"/>
                      </a:moveTo>
                      <a:lnTo>
                        <a:pt x="620" y="1161"/>
                      </a:lnTo>
                      <a:lnTo>
                        <a:pt x="626" y="1161"/>
                      </a:lnTo>
                      <a:lnTo>
                        <a:pt x="628" y="1156"/>
                      </a:lnTo>
                      <a:lnTo>
                        <a:pt x="635" y="1150"/>
                      </a:lnTo>
                      <a:lnTo>
                        <a:pt x="635" y="1139"/>
                      </a:lnTo>
                      <a:lnTo>
                        <a:pt x="635" y="1133"/>
                      </a:lnTo>
                      <a:lnTo>
                        <a:pt x="628" y="1129"/>
                      </a:lnTo>
                      <a:lnTo>
                        <a:pt x="620" y="1126"/>
                      </a:lnTo>
                      <a:lnTo>
                        <a:pt x="620" y="1120"/>
                      </a:lnTo>
                      <a:lnTo>
                        <a:pt x="622" y="1113"/>
                      </a:lnTo>
                      <a:lnTo>
                        <a:pt x="624" y="1105"/>
                      </a:lnTo>
                      <a:lnTo>
                        <a:pt x="620" y="1097"/>
                      </a:lnTo>
                      <a:lnTo>
                        <a:pt x="624" y="1092"/>
                      </a:lnTo>
                      <a:lnTo>
                        <a:pt x="631" y="1086"/>
                      </a:lnTo>
                      <a:lnTo>
                        <a:pt x="643" y="1071"/>
                      </a:lnTo>
                      <a:lnTo>
                        <a:pt x="646" y="1062"/>
                      </a:lnTo>
                      <a:lnTo>
                        <a:pt x="650" y="1056"/>
                      </a:lnTo>
                      <a:lnTo>
                        <a:pt x="650" y="1043"/>
                      </a:lnTo>
                      <a:lnTo>
                        <a:pt x="654" y="1030"/>
                      </a:lnTo>
                      <a:lnTo>
                        <a:pt x="660" y="1026"/>
                      </a:lnTo>
                      <a:lnTo>
                        <a:pt x="663" y="1020"/>
                      </a:lnTo>
                      <a:lnTo>
                        <a:pt x="686" y="1007"/>
                      </a:lnTo>
                      <a:lnTo>
                        <a:pt x="693" y="1000"/>
                      </a:lnTo>
                      <a:lnTo>
                        <a:pt x="688" y="994"/>
                      </a:lnTo>
                      <a:lnTo>
                        <a:pt x="675" y="979"/>
                      </a:lnTo>
                      <a:lnTo>
                        <a:pt x="676" y="972"/>
                      </a:lnTo>
                      <a:lnTo>
                        <a:pt x="673" y="964"/>
                      </a:lnTo>
                      <a:lnTo>
                        <a:pt x="673" y="958"/>
                      </a:lnTo>
                      <a:lnTo>
                        <a:pt x="669" y="949"/>
                      </a:lnTo>
                      <a:lnTo>
                        <a:pt x="661" y="934"/>
                      </a:lnTo>
                      <a:lnTo>
                        <a:pt x="661" y="926"/>
                      </a:lnTo>
                      <a:lnTo>
                        <a:pt x="663" y="921"/>
                      </a:lnTo>
                      <a:lnTo>
                        <a:pt x="556" y="765"/>
                      </a:lnTo>
                      <a:lnTo>
                        <a:pt x="306" y="398"/>
                      </a:lnTo>
                      <a:lnTo>
                        <a:pt x="325" y="327"/>
                      </a:lnTo>
                      <a:lnTo>
                        <a:pt x="383" y="84"/>
                      </a:lnTo>
                      <a:lnTo>
                        <a:pt x="238" y="47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58" y="13"/>
                      </a:lnTo>
                      <a:lnTo>
                        <a:pt x="54" y="20"/>
                      </a:lnTo>
                      <a:lnTo>
                        <a:pt x="58" y="28"/>
                      </a:lnTo>
                      <a:lnTo>
                        <a:pt x="58" y="35"/>
                      </a:lnTo>
                      <a:lnTo>
                        <a:pt x="58" y="48"/>
                      </a:lnTo>
                      <a:lnTo>
                        <a:pt x="58" y="50"/>
                      </a:lnTo>
                      <a:lnTo>
                        <a:pt x="56" y="64"/>
                      </a:lnTo>
                      <a:lnTo>
                        <a:pt x="39" y="94"/>
                      </a:lnTo>
                      <a:lnTo>
                        <a:pt x="41" y="99"/>
                      </a:lnTo>
                      <a:lnTo>
                        <a:pt x="37" y="107"/>
                      </a:lnTo>
                      <a:lnTo>
                        <a:pt x="34" y="112"/>
                      </a:lnTo>
                      <a:lnTo>
                        <a:pt x="30" y="120"/>
                      </a:lnTo>
                      <a:lnTo>
                        <a:pt x="32" y="122"/>
                      </a:lnTo>
                      <a:lnTo>
                        <a:pt x="24" y="127"/>
                      </a:lnTo>
                      <a:lnTo>
                        <a:pt x="19" y="131"/>
                      </a:lnTo>
                      <a:lnTo>
                        <a:pt x="13" y="137"/>
                      </a:lnTo>
                      <a:lnTo>
                        <a:pt x="7" y="144"/>
                      </a:lnTo>
                      <a:lnTo>
                        <a:pt x="2" y="158"/>
                      </a:lnTo>
                      <a:lnTo>
                        <a:pt x="2" y="169"/>
                      </a:lnTo>
                      <a:lnTo>
                        <a:pt x="0" y="176"/>
                      </a:lnTo>
                      <a:lnTo>
                        <a:pt x="13" y="197"/>
                      </a:lnTo>
                      <a:lnTo>
                        <a:pt x="13" y="205"/>
                      </a:lnTo>
                      <a:lnTo>
                        <a:pt x="19" y="210"/>
                      </a:lnTo>
                      <a:lnTo>
                        <a:pt x="24" y="233"/>
                      </a:lnTo>
                      <a:lnTo>
                        <a:pt x="24" y="238"/>
                      </a:lnTo>
                      <a:lnTo>
                        <a:pt x="26" y="246"/>
                      </a:lnTo>
                      <a:lnTo>
                        <a:pt x="24" y="252"/>
                      </a:lnTo>
                      <a:lnTo>
                        <a:pt x="24" y="261"/>
                      </a:lnTo>
                      <a:lnTo>
                        <a:pt x="20" y="268"/>
                      </a:lnTo>
                      <a:lnTo>
                        <a:pt x="13" y="282"/>
                      </a:lnTo>
                      <a:lnTo>
                        <a:pt x="15" y="308"/>
                      </a:lnTo>
                      <a:lnTo>
                        <a:pt x="13" y="319"/>
                      </a:lnTo>
                      <a:lnTo>
                        <a:pt x="7" y="327"/>
                      </a:lnTo>
                      <a:lnTo>
                        <a:pt x="13" y="340"/>
                      </a:lnTo>
                      <a:lnTo>
                        <a:pt x="22" y="353"/>
                      </a:lnTo>
                      <a:lnTo>
                        <a:pt x="30" y="374"/>
                      </a:lnTo>
                      <a:lnTo>
                        <a:pt x="34" y="381"/>
                      </a:lnTo>
                      <a:lnTo>
                        <a:pt x="39" y="389"/>
                      </a:lnTo>
                      <a:lnTo>
                        <a:pt x="43" y="394"/>
                      </a:lnTo>
                      <a:lnTo>
                        <a:pt x="45" y="402"/>
                      </a:lnTo>
                      <a:lnTo>
                        <a:pt x="43" y="409"/>
                      </a:lnTo>
                      <a:lnTo>
                        <a:pt x="45" y="406"/>
                      </a:lnTo>
                      <a:lnTo>
                        <a:pt x="45" y="408"/>
                      </a:lnTo>
                      <a:lnTo>
                        <a:pt x="52" y="421"/>
                      </a:lnTo>
                      <a:lnTo>
                        <a:pt x="54" y="434"/>
                      </a:lnTo>
                      <a:lnTo>
                        <a:pt x="49" y="421"/>
                      </a:lnTo>
                      <a:lnTo>
                        <a:pt x="47" y="428"/>
                      </a:lnTo>
                      <a:lnTo>
                        <a:pt x="43" y="436"/>
                      </a:lnTo>
                      <a:lnTo>
                        <a:pt x="41" y="443"/>
                      </a:lnTo>
                      <a:lnTo>
                        <a:pt x="47" y="438"/>
                      </a:lnTo>
                      <a:lnTo>
                        <a:pt x="54" y="445"/>
                      </a:lnTo>
                      <a:lnTo>
                        <a:pt x="56" y="453"/>
                      </a:lnTo>
                      <a:lnTo>
                        <a:pt x="64" y="456"/>
                      </a:lnTo>
                      <a:lnTo>
                        <a:pt x="67" y="464"/>
                      </a:lnTo>
                      <a:lnTo>
                        <a:pt x="75" y="471"/>
                      </a:lnTo>
                      <a:lnTo>
                        <a:pt x="81" y="468"/>
                      </a:lnTo>
                      <a:lnTo>
                        <a:pt x="77" y="460"/>
                      </a:lnTo>
                      <a:lnTo>
                        <a:pt x="82" y="455"/>
                      </a:lnTo>
                      <a:lnTo>
                        <a:pt x="81" y="447"/>
                      </a:lnTo>
                      <a:lnTo>
                        <a:pt x="84" y="441"/>
                      </a:lnTo>
                      <a:lnTo>
                        <a:pt x="92" y="438"/>
                      </a:lnTo>
                      <a:lnTo>
                        <a:pt x="99" y="443"/>
                      </a:lnTo>
                      <a:lnTo>
                        <a:pt x="103" y="451"/>
                      </a:lnTo>
                      <a:lnTo>
                        <a:pt x="111" y="455"/>
                      </a:lnTo>
                      <a:lnTo>
                        <a:pt x="116" y="453"/>
                      </a:lnTo>
                      <a:lnTo>
                        <a:pt x="124" y="453"/>
                      </a:lnTo>
                      <a:lnTo>
                        <a:pt x="129" y="458"/>
                      </a:lnTo>
                      <a:lnTo>
                        <a:pt x="143" y="460"/>
                      </a:lnTo>
                      <a:lnTo>
                        <a:pt x="148" y="455"/>
                      </a:lnTo>
                      <a:lnTo>
                        <a:pt x="146" y="458"/>
                      </a:lnTo>
                      <a:lnTo>
                        <a:pt x="141" y="464"/>
                      </a:lnTo>
                      <a:lnTo>
                        <a:pt x="146" y="464"/>
                      </a:lnTo>
                      <a:lnTo>
                        <a:pt x="154" y="460"/>
                      </a:lnTo>
                      <a:lnTo>
                        <a:pt x="156" y="460"/>
                      </a:lnTo>
                      <a:lnTo>
                        <a:pt x="161" y="468"/>
                      </a:lnTo>
                      <a:lnTo>
                        <a:pt x="165" y="473"/>
                      </a:lnTo>
                      <a:lnTo>
                        <a:pt x="165" y="475"/>
                      </a:lnTo>
                      <a:lnTo>
                        <a:pt x="156" y="460"/>
                      </a:lnTo>
                      <a:lnTo>
                        <a:pt x="141" y="466"/>
                      </a:lnTo>
                      <a:lnTo>
                        <a:pt x="120" y="456"/>
                      </a:lnTo>
                      <a:lnTo>
                        <a:pt x="111" y="456"/>
                      </a:lnTo>
                      <a:lnTo>
                        <a:pt x="103" y="453"/>
                      </a:lnTo>
                      <a:lnTo>
                        <a:pt x="97" y="455"/>
                      </a:lnTo>
                      <a:lnTo>
                        <a:pt x="90" y="455"/>
                      </a:lnTo>
                      <a:lnTo>
                        <a:pt x="86" y="462"/>
                      </a:lnTo>
                      <a:lnTo>
                        <a:pt x="92" y="468"/>
                      </a:lnTo>
                      <a:lnTo>
                        <a:pt x="90" y="475"/>
                      </a:lnTo>
                      <a:lnTo>
                        <a:pt x="92" y="483"/>
                      </a:lnTo>
                      <a:lnTo>
                        <a:pt x="96" y="485"/>
                      </a:lnTo>
                      <a:lnTo>
                        <a:pt x="97" y="498"/>
                      </a:lnTo>
                      <a:lnTo>
                        <a:pt x="97" y="511"/>
                      </a:lnTo>
                      <a:lnTo>
                        <a:pt x="103" y="518"/>
                      </a:lnTo>
                      <a:lnTo>
                        <a:pt x="97" y="517"/>
                      </a:lnTo>
                      <a:lnTo>
                        <a:pt x="90" y="509"/>
                      </a:lnTo>
                      <a:lnTo>
                        <a:pt x="86" y="502"/>
                      </a:lnTo>
                      <a:lnTo>
                        <a:pt x="79" y="498"/>
                      </a:lnTo>
                      <a:lnTo>
                        <a:pt x="81" y="490"/>
                      </a:lnTo>
                      <a:lnTo>
                        <a:pt x="84" y="485"/>
                      </a:lnTo>
                      <a:lnTo>
                        <a:pt x="82" y="477"/>
                      </a:lnTo>
                      <a:lnTo>
                        <a:pt x="82" y="475"/>
                      </a:lnTo>
                      <a:lnTo>
                        <a:pt x="75" y="475"/>
                      </a:lnTo>
                      <a:lnTo>
                        <a:pt x="71" y="481"/>
                      </a:lnTo>
                      <a:lnTo>
                        <a:pt x="71" y="487"/>
                      </a:lnTo>
                      <a:lnTo>
                        <a:pt x="66" y="502"/>
                      </a:lnTo>
                      <a:lnTo>
                        <a:pt x="69" y="507"/>
                      </a:lnTo>
                      <a:lnTo>
                        <a:pt x="69" y="522"/>
                      </a:lnTo>
                      <a:lnTo>
                        <a:pt x="67" y="528"/>
                      </a:lnTo>
                      <a:lnTo>
                        <a:pt x="66" y="534"/>
                      </a:lnTo>
                      <a:lnTo>
                        <a:pt x="66" y="539"/>
                      </a:lnTo>
                      <a:lnTo>
                        <a:pt x="67" y="547"/>
                      </a:lnTo>
                      <a:lnTo>
                        <a:pt x="79" y="567"/>
                      </a:lnTo>
                      <a:lnTo>
                        <a:pt x="86" y="573"/>
                      </a:lnTo>
                      <a:lnTo>
                        <a:pt x="99" y="573"/>
                      </a:lnTo>
                      <a:lnTo>
                        <a:pt x="103" y="588"/>
                      </a:lnTo>
                      <a:lnTo>
                        <a:pt x="103" y="603"/>
                      </a:lnTo>
                      <a:lnTo>
                        <a:pt x="101" y="601"/>
                      </a:lnTo>
                      <a:lnTo>
                        <a:pt x="97" y="607"/>
                      </a:lnTo>
                      <a:lnTo>
                        <a:pt x="84" y="614"/>
                      </a:lnTo>
                      <a:lnTo>
                        <a:pt x="84" y="629"/>
                      </a:lnTo>
                      <a:lnTo>
                        <a:pt x="82" y="643"/>
                      </a:lnTo>
                      <a:lnTo>
                        <a:pt x="86" y="650"/>
                      </a:lnTo>
                      <a:lnTo>
                        <a:pt x="97" y="663"/>
                      </a:lnTo>
                      <a:lnTo>
                        <a:pt x="99" y="678"/>
                      </a:lnTo>
                      <a:lnTo>
                        <a:pt x="105" y="684"/>
                      </a:lnTo>
                      <a:lnTo>
                        <a:pt x="107" y="697"/>
                      </a:lnTo>
                      <a:lnTo>
                        <a:pt x="114" y="710"/>
                      </a:lnTo>
                      <a:lnTo>
                        <a:pt x="114" y="718"/>
                      </a:lnTo>
                      <a:lnTo>
                        <a:pt x="118" y="725"/>
                      </a:lnTo>
                      <a:lnTo>
                        <a:pt x="126" y="733"/>
                      </a:lnTo>
                      <a:lnTo>
                        <a:pt x="129" y="746"/>
                      </a:lnTo>
                      <a:lnTo>
                        <a:pt x="143" y="759"/>
                      </a:lnTo>
                      <a:lnTo>
                        <a:pt x="144" y="767"/>
                      </a:lnTo>
                      <a:lnTo>
                        <a:pt x="139" y="770"/>
                      </a:lnTo>
                      <a:lnTo>
                        <a:pt x="137" y="778"/>
                      </a:lnTo>
                      <a:lnTo>
                        <a:pt x="143" y="785"/>
                      </a:lnTo>
                      <a:lnTo>
                        <a:pt x="150" y="787"/>
                      </a:lnTo>
                      <a:lnTo>
                        <a:pt x="156" y="795"/>
                      </a:lnTo>
                      <a:lnTo>
                        <a:pt x="156" y="802"/>
                      </a:lnTo>
                      <a:lnTo>
                        <a:pt x="148" y="812"/>
                      </a:lnTo>
                      <a:lnTo>
                        <a:pt x="148" y="825"/>
                      </a:lnTo>
                      <a:lnTo>
                        <a:pt x="144" y="832"/>
                      </a:lnTo>
                      <a:lnTo>
                        <a:pt x="146" y="840"/>
                      </a:lnTo>
                      <a:lnTo>
                        <a:pt x="141" y="847"/>
                      </a:lnTo>
                      <a:lnTo>
                        <a:pt x="141" y="853"/>
                      </a:lnTo>
                      <a:lnTo>
                        <a:pt x="146" y="855"/>
                      </a:lnTo>
                      <a:lnTo>
                        <a:pt x="150" y="862"/>
                      </a:lnTo>
                      <a:lnTo>
                        <a:pt x="156" y="870"/>
                      </a:lnTo>
                      <a:lnTo>
                        <a:pt x="176" y="872"/>
                      </a:lnTo>
                      <a:lnTo>
                        <a:pt x="184" y="876"/>
                      </a:lnTo>
                      <a:lnTo>
                        <a:pt x="191" y="876"/>
                      </a:lnTo>
                      <a:lnTo>
                        <a:pt x="205" y="885"/>
                      </a:lnTo>
                      <a:lnTo>
                        <a:pt x="210" y="889"/>
                      </a:lnTo>
                      <a:lnTo>
                        <a:pt x="225" y="889"/>
                      </a:lnTo>
                      <a:lnTo>
                        <a:pt x="237" y="898"/>
                      </a:lnTo>
                      <a:lnTo>
                        <a:pt x="240" y="906"/>
                      </a:lnTo>
                      <a:lnTo>
                        <a:pt x="248" y="911"/>
                      </a:lnTo>
                      <a:lnTo>
                        <a:pt x="250" y="925"/>
                      </a:lnTo>
                      <a:lnTo>
                        <a:pt x="265" y="938"/>
                      </a:lnTo>
                      <a:lnTo>
                        <a:pt x="278" y="945"/>
                      </a:lnTo>
                      <a:lnTo>
                        <a:pt x="306" y="951"/>
                      </a:lnTo>
                      <a:lnTo>
                        <a:pt x="308" y="953"/>
                      </a:lnTo>
                      <a:lnTo>
                        <a:pt x="312" y="966"/>
                      </a:lnTo>
                      <a:lnTo>
                        <a:pt x="314" y="973"/>
                      </a:lnTo>
                      <a:lnTo>
                        <a:pt x="312" y="979"/>
                      </a:lnTo>
                      <a:lnTo>
                        <a:pt x="312" y="987"/>
                      </a:lnTo>
                      <a:lnTo>
                        <a:pt x="319" y="990"/>
                      </a:lnTo>
                      <a:lnTo>
                        <a:pt x="323" y="985"/>
                      </a:lnTo>
                      <a:lnTo>
                        <a:pt x="329" y="987"/>
                      </a:lnTo>
                      <a:lnTo>
                        <a:pt x="336" y="990"/>
                      </a:lnTo>
                      <a:lnTo>
                        <a:pt x="344" y="1002"/>
                      </a:lnTo>
                      <a:lnTo>
                        <a:pt x="348" y="1009"/>
                      </a:lnTo>
                      <a:lnTo>
                        <a:pt x="355" y="1015"/>
                      </a:lnTo>
                      <a:lnTo>
                        <a:pt x="378" y="1043"/>
                      </a:lnTo>
                      <a:lnTo>
                        <a:pt x="385" y="1058"/>
                      </a:lnTo>
                      <a:lnTo>
                        <a:pt x="389" y="1073"/>
                      </a:lnTo>
                      <a:lnTo>
                        <a:pt x="391" y="1086"/>
                      </a:lnTo>
                      <a:lnTo>
                        <a:pt x="389" y="1101"/>
                      </a:lnTo>
                      <a:lnTo>
                        <a:pt x="387" y="1114"/>
                      </a:lnTo>
                      <a:lnTo>
                        <a:pt x="387" y="1122"/>
                      </a:lnTo>
                      <a:lnTo>
                        <a:pt x="389" y="1116"/>
                      </a:lnTo>
                      <a:lnTo>
                        <a:pt x="394" y="1120"/>
                      </a:lnTo>
                      <a:lnTo>
                        <a:pt x="393" y="1128"/>
                      </a:lnTo>
                      <a:lnTo>
                        <a:pt x="389" y="1120"/>
                      </a:lnTo>
                      <a:lnTo>
                        <a:pt x="393" y="1128"/>
                      </a:lnTo>
                      <a:lnTo>
                        <a:pt x="394" y="1137"/>
                      </a:lnTo>
                      <a:lnTo>
                        <a:pt x="398" y="1139"/>
                      </a:lnTo>
                      <a:lnTo>
                        <a:pt x="611" y="1160"/>
                      </a:lnTo>
                      <a:lnTo>
                        <a:pt x="613" y="1160"/>
                      </a:lnTo>
                      <a:lnTo>
                        <a:pt x="616" y="116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49" name="Freeform 309"/>
                <p:cNvSpPr>
                  <a:spLocks/>
                </p:cNvSpPr>
                <p:nvPr/>
              </p:nvSpPr>
              <p:spPr bwMode="auto">
                <a:xfrm>
                  <a:off x="1182411" y="2787011"/>
                  <a:ext cx="17292" cy="9592"/>
                </a:xfrm>
                <a:custGeom>
                  <a:avLst/>
                  <a:gdLst>
                    <a:gd name="T0" fmla="*/ 7 w 18"/>
                    <a:gd name="T1" fmla="*/ 0 h 11"/>
                    <a:gd name="T2" fmla="*/ 0 w 18"/>
                    <a:gd name="T3" fmla="*/ 4 h 11"/>
                    <a:gd name="T4" fmla="*/ 3 w 18"/>
                    <a:gd name="T5" fmla="*/ 9 h 11"/>
                    <a:gd name="T6" fmla="*/ 11 w 18"/>
                    <a:gd name="T7" fmla="*/ 11 h 11"/>
                    <a:gd name="T8" fmla="*/ 18 w 18"/>
                    <a:gd name="T9" fmla="*/ 11 h 11"/>
                    <a:gd name="T10" fmla="*/ 18 w 18"/>
                    <a:gd name="T11" fmla="*/ 5 h 11"/>
                    <a:gd name="T12" fmla="*/ 15 w 18"/>
                    <a:gd name="T13" fmla="*/ 0 h 11"/>
                    <a:gd name="T14" fmla="*/ 7 w 18"/>
                    <a:gd name="T1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" h="11">
                      <a:moveTo>
                        <a:pt x="7" y="0"/>
                      </a:moveTo>
                      <a:lnTo>
                        <a:pt x="0" y="4"/>
                      </a:lnTo>
                      <a:lnTo>
                        <a:pt x="3" y="9"/>
                      </a:lnTo>
                      <a:lnTo>
                        <a:pt x="11" y="11"/>
                      </a:lnTo>
                      <a:lnTo>
                        <a:pt x="18" y="11"/>
                      </a:lnTo>
                      <a:lnTo>
                        <a:pt x="18" y="5"/>
                      </a:lnTo>
                      <a:lnTo>
                        <a:pt x="15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50" name="Freeform 310"/>
                <p:cNvSpPr>
                  <a:spLocks/>
                </p:cNvSpPr>
                <p:nvPr/>
              </p:nvSpPr>
              <p:spPr bwMode="auto">
                <a:xfrm>
                  <a:off x="1182411" y="2787011"/>
                  <a:ext cx="17292" cy="9592"/>
                </a:xfrm>
                <a:custGeom>
                  <a:avLst/>
                  <a:gdLst>
                    <a:gd name="T0" fmla="*/ 7 w 18"/>
                    <a:gd name="T1" fmla="*/ 0 h 11"/>
                    <a:gd name="T2" fmla="*/ 0 w 18"/>
                    <a:gd name="T3" fmla="*/ 4 h 11"/>
                    <a:gd name="T4" fmla="*/ 3 w 18"/>
                    <a:gd name="T5" fmla="*/ 9 h 11"/>
                    <a:gd name="T6" fmla="*/ 11 w 18"/>
                    <a:gd name="T7" fmla="*/ 11 h 11"/>
                    <a:gd name="T8" fmla="*/ 18 w 18"/>
                    <a:gd name="T9" fmla="*/ 11 h 11"/>
                    <a:gd name="T10" fmla="*/ 18 w 18"/>
                    <a:gd name="T11" fmla="*/ 5 h 11"/>
                    <a:gd name="T12" fmla="*/ 15 w 18"/>
                    <a:gd name="T13" fmla="*/ 0 h 11"/>
                    <a:gd name="T14" fmla="*/ 7 w 18"/>
                    <a:gd name="T1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" h="11">
                      <a:moveTo>
                        <a:pt x="7" y="0"/>
                      </a:moveTo>
                      <a:lnTo>
                        <a:pt x="0" y="4"/>
                      </a:lnTo>
                      <a:lnTo>
                        <a:pt x="3" y="9"/>
                      </a:lnTo>
                      <a:lnTo>
                        <a:pt x="11" y="11"/>
                      </a:lnTo>
                      <a:lnTo>
                        <a:pt x="18" y="11"/>
                      </a:lnTo>
                      <a:lnTo>
                        <a:pt x="18" y="5"/>
                      </a:lnTo>
                      <a:lnTo>
                        <a:pt x="15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51" name="Freeform 311"/>
                <p:cNvSpPr>
                  <a:spLocks/>
                </p:cNvSpPr>
                <p:nvPr/>
              </p:nvSpPr>
              <p:spPr bwMode="auto">
                <a:xfrm>
                  <a:off x="1182411" y="2787011"/>
                  <a:ext cx="17292" cy="9592"/>
                </a:xfrm>
                <a:custGeom>
                  <a:avLst/>
                  <a:gdLst>
                    <a:gd name="T0" fmla="*/ 7 w 18"/>
                    <a:gd name="T1" fmla="*/ 0 h 11"/>
                    <a:gd name="T2" fmla="*/ 0 w 18"/>
                    <a:gd name="T3" fmla="*/ 4 h 11"/>
                    <a:gd name="T4" fmla="*/ 3 w 18"/>
                    <a:gd name="T5" fmla="*/ 9 h 11"/>
                    <a:gd name="T6" fmla="*/ 11 w 18"/>
                    <a:gd name="T7" fmla="*/ 11 h 11"/>
                    <a:gd name="T8" fmla="*/ 18 w 18"/>
                    <a:gd name="T9" fmla="*/ 11 h 11"/>
                    <a:gd name="T10" fmla="*/ 18 w 18"/>
                    <a:gd name="T11" fmla="*/ 5 h 11"/>
                    <a:gd name="T12" fmla="*/ 15 w 18"/>
                    <a:gd name="T13" fmla="*/ 0 h 11"/>
                    <a:gd name="T14" fmla="*/ 7 w 18"/>
                    <a:gd name="T1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" h="11">
                      <a:moveTo>
                        <a:pt x="7" y="0"/>
                      </a:moveTo>
                      <a:lnTo>
                        <a:pt x="0" y="4"/>
                      </a:lnTo>
                      <a:lnTo>
                        <a:pt x="3" y="9"/>
                      </a:lnTo>
                      <a:lnTo>
                        <a:pt x="11" y="11"/>
                      </a:lnTo>
                      <a:lnTo>
                        <a:pt x="18" y="11"/>
                      </a:lnTo>
                      <a:lnTo>
                        <a:pt x="18" y="5"/>
                      </a:lnTo>
                      <a:lnTo>
                        <a:pt x="15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52" name="Freeform 312"/>
                <p:cNvSpPr>
                  <a:spLocks/>
                </p:cNvSpPr>
                <p:nvPr/>
              </p:nvSpPr>
              <p:spPr bwMode="auto">
                <a:xfrm>
                  <a:off x="1212192" y="2785267"/>
                  <a:ext cx="27860" cy="13081"/>
                </a:xfrm>
                <a:custGeom>
                  <a:avLst/>
                  <a:gdLst>
                    <a:gd name="T0" fmla="*/ 8 w 29"/>
                    <a:gd name="T1" fmla="*/ 6 h 15"/>
                    <a:gd name="T2" fmla="*/ 0 w 29"/>
                    <a:gd name="T3" fmla="*/ 0 h 15"/>
                    <a:gd name="T4" fmla="*/ 0 w 29"/>
                    <a:gd name="T5" fmla="*/ 6 h 15"/>
                    <a:gd name="T6" fmla="*/ 0 w 29"/>
                    <a:gd name="T7" fmla="*/ 13 h 15"/>
                    <a:gd name="T8" fmla="*/ 8 w 29"/>
                    <a:gd name="T9" fmla="*/ 15 h 15"/>
                    <a:gd name="T10" fmla="*/ 21 w 29"/>
                    <a:gd name="T11" fmla="*/ 15 h 15"/>
                    <a:gd name="T12" fmla="*/ 29 w 29"/>
                    <a:gd name="T13" fmla="*/ 11 h 15"/>
                    <a:gd name="T14" fmla="*/ 21 w 29"/>
                    <a:gd name="T15" fmla="*/ 11 h 15"/>
                    <a:gd name="T16" fmla="*/ 8 w 29"/>
                    <a:gd name="T17" fmla="*/ 6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" h="15">
                      <a:moveTo>
                        <a:pt x="8" y="6"/>
                      </a:moveTo>
                      <a:lnTo>
                        <a:pt x="0" y="0"/>
                      </a:lnTo>
                      <a:lnTo>
                        <a:pt x="0" y="6"/>
                      </a:lnTo>
                      <a:lnTo>
                        <a:pt x="0" y="13"/>
                      </a:lnTo>
                      <a:lnTo>
                        <a:pt x="8" y="15"/>
                      </a:lnTo>
                      <a:lnTo>
                        <a:pt x="21" y="15"/>
                      </a:lnTo>
                      <a:lnTo>
                        <a:pt x="29" y="11"/>
                      </a:lnTo>
                      <a:lnTo>
                        <a:pt x="21" y="11"/>
                      </a:lnTo>
                      <a:lnTo>
                        <a:pt x="8" y="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53" name="Freeform 313"/>
                <p:cNvSpPr>
                  <a:spLocks/>
                </p:cNvSpPr>
                <p:nvPr/>
              </p:nvSpPr>
              <p:spPr bwMode="auto">
                <a:xfrm>
                  <a:off x="1212192" y="2785267"/>
                  <a:ext cx="27860" cy="13081"/>
                </a:xfrm>
                <a:custGeom>
                  <a:avLst/>
                  <a:gdLst>
                    <a:gd name="T0" fmla="*/ 8 w 29"/>
                    <a:gd name="T1" fmla="*/ 6 h 15"/>
                    <a:gd name="T2" fmla="*/ 0 w 29"/>
                    <a:gd name="T3" fmla="*/ 0 h 15"/>
                    <a:gd name="T4" fmla="*/ 0 w 29"/>
                    <a:gd name="T5" fmla="*/ 6 h 15"/>
                    <a:gd name="T6" fmla="*/ 0 w 29"/>
                    <a:gd name="T7" fmla="*/ 13 h 15"/>
                    <a:gd name="T8" fmla="*/ 8 w 29"/>
                    <a:gd name="T9" fmla="*/ 15 h 15"/>
                    <a:gd name="T10" fmla="*/ 21 w 29"/>
                    <a:gd name="T11" fmla="*/ 15 h 15"/>
                    <a:gd name="T12" fmla="*/ 29 w 29"/>
                    <a:gd name="T13" fmla="*/ 11 h 15"/>
                    <a:gd name="T14" fmla="*/ 21 w 29"/>
                    <a:gd name="T15" fmla="*/ 11 h 15"/>
                    <a:gd name="T16" fmla="*/ 8 w 29"/>
                    <a:gd name="T17" fmla="*/ 6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" h="15">
                      <a:moveTo>
                        <a:pt x="8" y="6"/>
                      </a:moveTo>
                      <a:lnTo>
                        <a:pt x="0" y="0"/>
                      </a:lnTo>
                      <a:lnTo>
                        <a:pt x="0" y="6"/>
                      </a:lnTo>
                      <a:lnTo>
                        <a:pt x="0" y="13"/>
                      </a:lnTo>
                      <a:lnTo>
                        <a:pt x="8" y="15"/>
                      </a:lnTo>
                      <a:lnTo>
                        <a:pt x="21" y="15"/>
                      </a:lnTo>
                      <a:lnTo>
                        <a:pt x="29" y="11"/>
                      </a:lnTo>
                      <a:lnTo>
                        <a:pt x="21" y="11"/>
                      </a:lnTo>
                      <a:lnTo>
                        <a:pt x="8" y="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54" name="Freeform 314"/>
                <p:cNvSpPr>
                  <a:spLocks/>
                </p:cNvSpPr>
                <p:nvPr/>
              </p:nvSpPr>
              <p:spPr bwMode="auto">
                <a:xfrm>
                  <a:off x="1212192" y="2785267"/>
                  <a:ext cx="27860" cy="13081"/>
                </a:xfrm>
                <a:custGeom>
                  <a:avLst/>
                  <a:gdLst>
                    <a:gd name="T0" fmla="*/ 8 w 29"/>
                    <a:gd name="T1" fmla="*/ 6 h 15"/>
                    <a:gd name="T2" fmla="*/ 0 w 29"/>
                    <a:gd name="T3" fmla="*/ 0 h 15"/>
                    <a:gd name="T4" fmla="*/ 0 w 29"/>
                    <a:gd name="T5" fmla="*/ 6 h 15"/>
                    <a:gd name="T6" fmla="*/ 0 w 29"/>
                    <a:gd name="T7" fmla="*/ 13 h 15"/>
                    <a:gd name="T8" fmla="*/ 8 w 29"/>
                    <a:gd name="T9" fmla="*/ 15 h 15"/>
                    <a:gd name="T10" fmla="*/ 21 w 29"/>
                    <a:gd name="T11" fmla="*/ 15 h 15"/>
                    <a:gd name="T12" fmla="*/ 29 w 29"/>
                    <a:gd name="T13" fmla="*/ 11 h 15"/>
                    <a:gd name="T14" fmla="*/ 21 w 29"/>
                    <a:gd name="T15" fmla="*/ 11 h 15"/>
                    <a:gd name="T16" fmla="*/ 8 w 29"/>
                    <a:gd name="T17" fmla="*/ 6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" h="15">
                      <a:moveTo>
                        <a:pt x="8" y="6"/>
                      </a:moveTo>
                      <a:lnTo>
                        <a:pt x="0" y="0"/>
                      </a:lnTo>
                      <a:lnTo>
                        <a:pt x="0" y="6"/>
                      </a:lnTo>
                      <a:lnTo>
                        <a:pt x="0" y="13"/>
                      </a:lnTo>
                      <a:lnTo>
                        <a:pt x="8" y="15"/>
                      </a:lnTo>
                      <a:lnTo>
                        <a:pt x="21" y="15"/>
                      </a:lnTo>
                      <a:lnTo>
                        <a:pt x="29" y="11"/>
                      </a:lnTo>
                      <a:lnTo>
                        <a:pt x="21" y="11"/>
                      </a:lnTo>
                      <a:lnTo>
                        <a:pt x="8" y="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55" name="Freeform 315"/>
                <p:cNvSpPr>
                  <a:spLocks/>
                </p:cNvSpPr>
                <p:nvPr/>
              </p:nvSpPr>
              <p:spPr bwMode="auto">
                <a:xfrm>
                  <a:off x="1217957" y="2865495"/>
                  <a:ext cx="10568" cy="6976"/>
                </a:xfrm>
                <a:custGeom>
                  <a:avLst/>
                  <a:gdLst>
                    <a:gd name="T0" fmla="*/ 0 w 11"/>
                    <a:gd name="T1" fmla="*/ 0 h 8"/>
                    <a:gd name="T2" fmla="*/ 6 w 11"/>
                    <a:gd name="T3" fmla="*/ 8 h 8"/>
                    <a:gd name="T4" fmla="*/ 11 w 11"/>
                    <a:gd name="T5" fmla="*/ 8 h 8"/>
                    <a:gd name="T6" fmla="*/ 8 w 11"/>
                    <a:gd name="T7" fmla="*/ 2 h 8"/>
                    <a:gd name="T8" fmla="*/ 0 w 11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8">
                      <a:moveTo>
                        <a:pt x="0" y="0"/>
                      </a:moveTo>
                      <a:lnTo>
                        <a:pt x="6" y="8"/>
                      </a:lnTo>
                      <a:lnTo>
                        <a:pt x="11" y="8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56" name="Freeform 316"/>
                <p:cNvSpPr>
                  <a:spLocks/>
                </p:cNvSpPr>
                <p:nvPr/>
              </p:nvSpPr>
              <p:spPr bwMode="auto">
                <a:xfrm>
                  <a:off x="1217957" y="2865495"/>
                  <a:ext cx="10568" cy="6976"/>
                </a:xfrm>
                <a:custGeom>
                  <a:avLst/>
                  <a:gdLst>
                    <a:gd name="T0" fmla="*/ 0 w 11"/>
                    <a:gd name="T1" fmla="*/ 0 h 8"/>
                    <a:gd name="T2" fmla="*/ 6 w 11"/>
                    <a:gd name="T3" fmla="*/ 8 h 8"/>
                    <a:gd name="T4" fmla="*/ 11 w 11"/>
                    <a:gd name="T5" fmla="*/ 8 h 8"/>
                    <a:gd name="T6" fmla="*/ 8 w 11"/>
                    <a:gd name="T7" fmla="*/ 2 h 8"/>
                    <a:gd name="T8" fmla="*/ 0 w 11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8">
                      <a:moveTo>
                        <a:pt x="0" y="0"/>
                      </a:moveTo>
                      <a:lnTo>
                        <a:pt x="6" y="8"/>
                      </a:lnTo>
                      <a:lnTo>
                        <a:pt x="11" y="8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57" name="Freeform 317"/>
                <p:cNvSpPr>
                  <a:spLocks/>
                </p:cNvSpPr>
                <p:nvPr/>
              </p:nvSpPr>
              <p:spPr bwMode="auto">
                <a:xfrm>
                  <a:off x="1217957" y="2865495"/>
                  <a:ext cx="10568" cy="6976"/>
                </a:xfrm>
                <a:custGeom>
                  <a:avLst/>
                  <a:gdLst>
                    <a:gd name="T0" fmla="*/ 0 w 11"/>
                    <a:gd name="T1" fmla="*/ 0 h 8"/>
                    <a:gd name="T2" fmla="*/ 6 w 11"/>
                    <a:gd name="T3" fmla="*/ 8 h 8"/>
                    <a:gd name="T4" fmla="*/ 11 w 11"/>
                    <a:gd name="T5" fmla="*/ 8 h 8"/>
                    <a:gd name="T6" fmla="*/ 8 w 11"/>
                    <a:gd name="T7" fmla="*/ 2 h 8"/>
                    <a:gd name="T8" fmla="*/ 0 w 11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8">
                      <a:moveTo>
                        <a:pt x="0" y="0"/>
                      </a:moveTo>
                      <a:lnTo>
                        <a:pt x="6" y="8"/>
                      </a:lnTo>
                      <a:lnTo>
                        <a:pt x="11" y="8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58" name="Freeform 318"/>
                <p:cNvSpPr>
                  <a:spLocks/>
                </p:cNvSpPr>
                <p:nvPr/>
              </p:nvSpPr>
              <p:spPr bwMode="auto">
                <a:xfrm>
                  <a:off x="1293851" y="2902993"/>
                  <a:ext cx="16332" cy="24417"/>
                </a:xfrm>
                <a:custGeom>
                  <a:avLst/>
                  <a:gdLst>
                    <a:gd name="T0" fmla="*/ 4 w 17"/>
                    <a:gd name="T1" fmla="*/ 8 h 28"/>
                    <a:gd name="T2" fmla="*/ 0 w 17"/>
                    <a:gd name="T3" fmla="*/ 0 h 28"/>
                    <a:gd name="T4" fmla="*/ 2 w 17"/>
                    <a:gd name="T5" fmla="*/ 8 h 28"/>
                    <a:gd name="T6" fmla="*/ 4 w 17"/>
                    <a:gd name="T7" fmla="*/ 23 h 28"/>
                    <a:gd name="T8" fmla="*/ 11 w 17"/>
                    <a:gd name="T9" fmla="*/ 28 h 28"/>
                    <a:gd name="T10" fmla="*/ 17 w 17"/>
                    <a:gd name="T11" fmla="*/ 28 h 28"/>
                    <a:gd name="T12" fmla="*/ 8 w 17"/>
                    <a:gd name="T13" fmla="*/ 15 h 28"/>
                    <a:gd name="T14" fmla="*/ 4 w 17"/>
                    <a:gd name="T15" fmla="*/ 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28">
                      <a:moveTo>
                        <a:pt x="4" y="8"/>
                      </a:moveTo>
                      <a:lnTo>
                        <a:pt x="0" y="0"/>
                      </a:lnTo>
                      <a:lnTo>
                        <a:pt x="2" y="8"/>
                      </a:lnTo>
                      <a:lnTo>
                        <a:pt x="4" y="23"/>
                      </a:lnTo>
                      <a:lnTo>
                        <a:pt x="11" y="28"/>
                      </a:lnTo>
                      <a:lnTo>
                        <a:pt x="17" y="28"/>
                      </a:lnTo>
                      <a:lnTo>
                        <a:pt x="8" y="15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59" name="Freeform 319"/>
                <p:cNvSpPr>
                  <a:spLocks/>
                </p:cNvSpPr>
                <p:nvPr/>
              </p:nvSpPr>
              <p:spPr bwMode="auto">
                <a:xfrm>
                  <a:off x="1293851" y="2902993"/>
                  <a:ext cx="16332" cy="24417"/>
                </a:xfrm>
                <a:custGeom>
                  <a:avLst/>
                  <a:gdLst>
                    <a:gd name="T0" fmla="*/ 4 w 17"/>
                    <a:gd name="T1" fmla="*/ 8 h 28"/>
                    <a:gd name="T2" fmla="*/ 0 w 17"/>
                    <a:gd name="T3" fmla="*/ 0 h 28"/>
                    <a:gd name="T4" fmla="*/ 2 w 17"/>
                    <a:gd name="T5" fmla="*/ 8 h 28"/>
                    <a:gd name="T6" fmla="*/ 4 w 17"/>
                    <a:gd name="T7" fmla="*/ 23 h 28"/>
                    <a:gd name="T8" fmla="*/ 11 w 17"/>
                    <a:gd name="T9" fmla="*/ 28 h 28"/>
                    <a:gd name="T10" fmla="*/ 17 w 17"/>
                    <a:gd name="T11" fmla="*/ 28 h 28"/>
                    <a:gd name="T12" fmla="*/ 8 w 17"/>
                    <a:gd name="T13" fmla="*/ 15 h 28"/>
                    <a:gd name="T14" fmla="*/ 4 w 17"/>
                    <a:gd name="T15" fmla="*/ 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28">
                      <a:moveTo>
                        <a:pt x="4" y="8"/>
                      </a:moveTo>
                      <a:lnTo>
                        <a:pt x="0" y="0"/>
                      </a:lnTo>
                      <a:lnTo>
                        <a:pt x="2" y="8"/>
                      </a:lnTo>
                      <a:lnTo>
                        <a:pt x="4" y="23"/>
                      </a:lnTo>
                      <a:lnTo>
                        <a:pt x="11" y="28"/>
                      </a:lnTo>
                      <a:lnTo>
                        <a:pt x="17" y="28"/>
                      </a:lnTo>
                      <a:lnTo>
                        <a:pt x="8" y="15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60" name="Freeform 320"/>
                <p:cNvSpPr>
                  <a:spLocks/>
                </p:cNvSpPr>
                <p:nvPr/>
              </p:nvSpPr>
              <p:spPr bwMode="auto">
                <a:xfrm>
                  <a:off x="1293851" y="2902993"/>
                  <a:ext cx="16332" cy="24417"/>
                </a:xfrm>
                <a:custGeom>
                  <a:avLst/>
                  <a:gdLst>
                    <a:gd name="T0" fmla="*/ 4 w 17"/>
                    <a:gd name="T1" fmla="*/ 8 h 28"/>
                    <a:gd name="T2" fmla="*/ 0 w 17"/>
                    <a:gd name="T3" fmla="*/ 0 h 28"/>
                    <a:gd name="T4" fmla="*/ 2 w 17"/>
                    <a:gd name="T5" fmla="*/ 8 h 28"/>
                    <a:gd name="T6" fmla="*/ 4 w 17"/>
                    <a:gd name="T7" fmla="*/ 23 h 28"/>
                    <a:gd name="T8" fmla="*/ 11 w 17"/>
                    <a:gd name="T9" fmla="*/ 28 h 28"/>
                    <a:gd name="T10" fmla="*/ 17 w 17"/>
                    <a:gd name="T11" fmla="*/ 28 h 28"/>
                    <a:gd name="T12" fmla="*/ 8 w 17"/>
                    <a:gd name="T13" fmla="*/ 15 h 28"/>
                    <a:gd name="T14" fmla="*/ 4 w 17"/>
                    <a:gd name="T15" fmla="*/ 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28">
                      <a:moveTo>
                        <a:pt x="4" y="8"/>
                      </a:moveTo>
                      <a:lnTo>
                        <a:pt x="0" y="0"/>
                      </a:lnTo>
                      <a:lnTo>
                        <a:pt x="2" y="8"/>
                      </a:lnTo>
                      <a:lnTo>
                        <a:pt x="4" y="23"/>
                      </a:lnTo>
                      <a:lnTo>
                        <a:pt x="11" y="28"/>
                      </a:lnTo>
                      <a:lnTo>
                        <a:pt x="17" y="28"/>
                      </a:lnTo>
                      <a:lnTo>
                        <a:pt x="8" y="15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61" name="Freeform 321"/>
                <p:cNvSpPr>
                  <a:spLocks/>
                </p:cNvSpPr>
                <p:nvPr/>
              </p:nvSpPr>
              <p:spPr bwMode="auto">
                <a:xfrm>
                  <a:off x="1304419" y="2862007"/>
                  <a:ext cx="22096" cy="20057"/>
                </a:xfrm>
                <a:custGeom>
                  <a:avLst/>
                  <a:gdLst>
                    <a:gd name="T0" fmla="*/ 14 w 23"/>
                    <a:gd name="T1" fmla="*/ 10 h 23"/>
                    <a:gd name="T2" fmla="*/ 8 w 23"/>
                    <a:gd name="T3" fmla="*/ 4 h 23"/>
                    <a:gd name="T4" fmla="*/ 0 w 23"/>
                    <a:gd name="T5" fmla="*/ 0 h 23"/>
                    <a:gd name="T6" fmla="*/ 6 w 23"/>
                    <a:gd name="T7" fmla="*/ 8 h 23"/>
                    <a:gd name="T8" fmla="*/ 14 w 23"/>
                    <a:gd name="T9" fmla="*/ 21 h 23"/>
                    <a:gd name="T10" fmla="*/ 23 w 23"/>
                    <a:gd name="T11" fmla="*/ 23 h 23"/>
                    <a:gd name="T12" fmla="*/ 21 w 23"/>
                    <a:gd name="T13" fmla="*/ 15 h 23"/>
                    <a:gd name="T14" fmla="*/ 14 w 23"/>
                    <a:gd name="T15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3" h="23">
                      <a:moveTo>
                        <a:pt x="14" y="10"/>
                      </a:moveTo>
                      <a:lnTo>
                        <a:pt x="8" y="4"/>
                      </a:lnTo>
                      <a:lnTo>
                        <a:pt x="0" y="0"/>
                      </a:lnTo>
                      <a:lnTo>
                        <a:pt x="6" y="8"/>
                      </a:lnTo>
                      <a:lnTo>
                        <a:pt x="14" y="21"/>
                      </a:lnTo>
                      <a:lnTo>
                        <a:pt x="23" y="23"/>
                      </a:lnTo>
                      <a:lnTo>
                        <a:pt x="21" y="15"/>
                      </a:lnTo>
                      <a:lnTo>
                        <a:pt x="14" y="1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62" name="Freeform 322"/>
                <p:cNvSpPr>
                  <a:spLocks/>
                </p:cNvSpPr>
                <p:nvPr/>
              </p:nvSpPr>
              <p:spPr bwMode="auto">
                <a:xfrm>
                  <a:off x="1304419" y="2862007"/>
                  <a:ext cx="22096" cy="20057"/>
                </a:xfrm>
                <a:custGeom>
                  <a:avLst/>
                  <a:gdLst>
                    <a:gd name="T0" fmla="*/ 14 w 23"/>
                    <a:gd name="T1" fmla="*/ 10 h 23"/>
                    <a:gd name="T2" fmla="*/ 8 w 23"/>
                    <a:gd name="T3" fmla="*/ 4 h 23"/>
                    <a:gd name="T4" fmla="*/ 0 w 23"/>
                    <a:gd name="T5" fmla="*/ 0 h 23"/>
                    <a:gd name="T6" fmla="*/ 6 w 23"/>
                    <a:gd name="T7" fmla="*/ 8 h 23"/>
                    <a:gd name="T8" fmla="*/ 14 w 23"/>
                    <a:gd name="T9" fmla="*/ 21 h 23"/>
                    <a:gd name="T10" fmla="*/ 23 w 23"/>
                    <a:gd name="T11" fmla="*/ 23 h 23"/>
                    <a:gd name="T12" fmla="*/ 21 w 23"/>
                    <a:gd name="T13" fmla="*/ 15 h 23"/>
                    <a:gd name="T14" fmla="*/ 14 w 23"/>
                    <a:gd name="T15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3" h="23">
                      <a:moveTo>
                        <a:pt x="14" y="10"/>
                      </a:moveTo>
                      <a:lnTo>
                        <a:pt x="8" y="4"/>
                      </a:lnTo>
                      <a:lnTo>
                        <a:pt x="0" y="0"/>
                      </a:lnTo>
                      <a:lnTo>
                        <a:pt x="6" y="8"/>
                      </a:lnTo>
                      <a:lnTo>
                        <a:pt x="14" y="21"/>
                      </a:lnTo>
                      <a:lnTo>
                        <a:pt x="23" y="23"/>
                      </a:lnTo>
                      <a:lnTo>
                        <a:pt x="21" y="15"/>
                      </a:lnTo>
                      <a:lnTo>
                        <a:pt x="14" y="1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63" name="Freeform 323"/>
                <p:cNvSpPr>
                  <a:spLocks/>
                </p:cNvSpPr>
                <p:nvPr/>
              </p:nvSpPr>
              <p:spPr bwMode="auto">
                <a:xfrm>
                  <a:off x="1304419" y="2862007"/>
                  <a:ext cx="22096" cy="20057"/>
                </a:xfrm>
                <a:custGeom>
                  <a:avLst/>
                  <a:gdLst>
                    <a:gd name="T0" fmla="*/ 14 w 23"/>
                    <a:gd name="T1" fmla="*/ 10 h 23"/>
                    <a:gd name="T2" fmla="*/ 8 w 23"/>
                    <a:gd name="T3" fmla="*/ 4 h 23"/>
                    <a:gd name="T4" fmla="*/ 0 w 23"/>
                    <a:gd name="T5" fmla="*/ 0 h 23"/>
                    <a:gd name="T6" fmla="*/ 6 w 23"/>
                    <a:gd name="T7" fmla="*/ 8 h 23"/>
                    <a:gd name="T8" fmla="*/ 14 w 23"/>
                    <a:gd name="T9" fmla="*/ 21 h 23"/>
                    <a:gd name="T10" fmla="*/ 23 w 23"/>
                    <a:gd name="T11" fmla="*/ 23 h 23"/>
                    <a:gd name="T12" fmla="*/ 21 w 23"/>
                    <a:gd name="T13" fmla="*/ 15 h 23"/>
                    <a:gd name="T14" fmla="*/ 14 w 23"/>
                    <a:gd name="T15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3" h="23">
                      <a:moveTo>
                        <a:pt x="14" y="10"/>
                      </a:moveTo>
                      <a:lnTo>
                        <a:pt x="8" y="4"/>
                      </a:lnTo>
                      <a:lnTo>
                        <a:pt x="0" y="0"/>
                      </a:lnTo>
                      <a:lnTo>
                        <a:pt x="6" y="8"/>
                      </a:lnTo>
                      <a:lnTo>
                        <a:pt x="14" y="21"/>
                      </a:lnTo>
                      <a:lnTo>
                        <a:pt x="23" y="23"/>
                      </a:lnTo>
                      <a:lnTo>
                        <a:pt x="21" y="15"/>
                      </a:lnTo>
                      <a:lnTo>
                        <a:pt x="14" y="1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</p:grpSp>
          <p:grpSp>
            <p:nvGrpSpPr>
              <p:cNvPr id="127" name="Group 126"/>
              <p:cNvGrpSpPr/>
              <p:nvPr/>
            </p:nvGrpSpPr>
            <p:grpSpPr>
              <a:xfrm>
                <a:off x="4813819" y="2127748"/>
                <a:ext cx="108558" cy="225859"/>
                <a:chOff x="4813819" y="2127748"/>
                <a:chExt cx="108558" cy="225859"/>
              </a:xfrm>
              <a:grpFill/>
            </p:grpSpPr>
            <p:sp>
              <p:nvSpPr>
                <p:cNvPr id="145" name="Freeform 131"/>
                <p:cNvSpPr>
                  <a:spLocks/>
                </p:cNvSpPr>
                <p:nvPr/>
              </p:nvSpPr>
              <p:spPr bwMode="auto">
                <a:xfrm>
                  <a:off x="4813819" y="2127748"/>
                  <a:ext cx="108558" cy="225859"/>
                </a:xfrm>
                <a:custGeom>
                  <a:avLst/>
                  <a:gdLst>
                    <a:gd name="T0" fmla="*/ 15 w 113"/>
                    <a:gd name="T1" fmla="*/ 15 h 259"/>
                    <a:gd name="T2" fmla="*/ 5 w 113"/>
                    <a:gd name="T3" fmla="*/ 40 h 259"/>
                    <a:gd name="T4" fmla="*/ 2 w 113"/>
                    <a:gd name="T5" fmla="*/ 51 h 259"/>
                    <a:gd name="T6" fmla="*/ 7 w 113"/>
                    <a:gd name="T7" fmla="*/ 60 h 259"/>
                    <a:gd name="T8" fmla="*/ 0 w 113"/>
                    <a:gd name="T9" fmla="*/ 73 h 259"/>
                    <a:gd name="T10" fmla="*/ 9 w 113"/>
                    <a:gd name="T11" fmla="*/ 92 h 259"/>
                    <a:gd name="T12" fmla="*/ 17 w 113"/>
                    <a:gd name="T13" fmla="*/ 102 h 259"/>
                    <a:gd name="T14" fmla="*/ 28 w 113"/>
                    <a:gd name="T15" fmla="*/ 107 h 259"/>
                    <a:gd name="T16" fmla="*/ 51 w 113"/>
                    <a:gd name="T17" fmla="*/ 126 h 259"/>
                    <a:gd name="T18" fmla="*/ 39 w 113"/>
                    <a:gd name="T19" fmla="*/ 139 h 259"/>
                    <a:gd name="T20" fmla="*/ 32 w 113"/>
                    <a:gd name="T21" fmla="*/ 147 h 259"/>
                    <a:gd name="T22" fmla="*/ 30 w 113"/>
                    <a:gd name="T23" fmla="*/ 149 h 259"/>
                    <a:gd name="T24" fmla="*/ 28 w 113"/>
                    <a:gd name="T25" fmla="*/ 162 h 259"/>
                    <a:gd name="T26" fmla="*/ 19 w 113"/>
                    <a:gd name="T27" fmla="*/ 169 h 259"/>
                    <a:gd name="T28" fmla="*/ 7 w 113"/>
                    <a:gd name="T29" fmla="*/ 177 h 259"/>
                    <a:gd name="T30" fmla="*/ 2 w 113"/>
                    <a:gd name="T31" fmla="*/ 194 h 259"/>
                    <a:gd name="T32" fmla="*/ 0 w 113"/>
                    <a:gd name="T33" fmla="*/ 199 h 259"/>
                    <a:gd name="T34" fmla="*/ 4 w 113"/>
                    <a:gd name="T35" fmla="*/ 207 h 259"/>
                    <a:gd name="T36" fmla="*/ 17 w 113"/>
                    <a:gd name="T37" fmla="*/ 222 h 259"/>
                    <a:gd name="T38" fmla="*/ 30 w 113"/>
                    <a:gd name="T39" fmla="*/ 228 h 259"/>
                    <a:gd name="T40" fmla="*/ 49 w 113"/>
                    <a:gd name="T41" fmla="*/ 233 h 259"/>
                    <a:gd name="T42" fmla="*/ 66 w 113"/>
                    <a:gd name="T43" fmla="*/ 241 h 259"/>
                    <a:gd name="T44" fmla="*/ 64 w 113"/>
                    <a:gd name="T45" fmla="*/ 259 h 259"/>
                    <a:gd name="T46" fmla="*/ 73 w 113"/>
                    <a:gd name="T47" fmla="*/ 254 h 259"/>
                    <a:gd name="T48" fmla="*/ 79 w 113"/>
                    <a:gd name="T49" fmla="*/ 239 h 259"/>
                    <a:gd name="T50" fmla="*/ 86 w 113"/>
                    <a:gd name="T51" fmla="*/ 218 h 259"/>
                    <a:gd name="T52" fmla="*/ 83 w 113"/>
                    <a:gd name="T53" fmla="*/ 214 h 259"/>
                    <a:gd name="T54" fmla="*/ 96 w 113"/>
                    <a:gd name="T55" fmla="*/ 207 h 259"/>
                    <a:gd name="T56" fmla="*/ 96 w 113"/>
                    <a:gd name="T57" fmla="*/ 194 h 259"/>
                    <a:gd name="T58" fmla="*/ 99 w 113"/>
                    <a:gd name="T59" fmla="*/ 184 h 259"/>
                    <a:gd name="T60" fmla="*/ 105 w 113"/>
                    <a:gd name="T61" fmla="*/ 169 h 259"/>
                    <a:gd name="T62" fmla="*/ 105 w 113"/>
                    <a:gd name="T63" fmla="*/ 156 h 259"/>
                    <a:gd name="T64" fmla="*/ 105 w 113"/>
                    <a:gd name="T65" fmla="*/ 139 h 259"/>
                    <a:gd name="T66" fmla="*/ 105 w 113"/>
                    <a:gd name="T67" fmla="*/ 132 h 259"/>
                    <a:gd name="T68" fmla="*/ 111 w 113"/>
                    <a:gd name="T69" fmla="*/ 130 h 259"/>
                    <a:gd name="T70" fmla="*/ 111 w 113"/>
                    <a:gd name="T71" fmla="*/ 150 h 259"/>
                    <a:gd name="T72" fmla="*/ 111 w 113"/>
                    <a:gd name="T73" fmla="*/ 124 h 259"/>
                    <a:gd name="T74" fmla="*/ 109 w 113"/>
                    <a:gd name="T75" fmla="*/ 96 h 259"/>
                    <a:gd name="T76" fmla="*/ 92 w 113"/>
                    <a:gd name="T77" fmla="*/ 85 h 259"/>
                    <a:gd name="T78" fmla="*/ 81 w 113"/>
                    <a:gd name="T79" fmla="*/ 85 h 259"/>
                    <a:gd name="T80" fmla="*/ 84 w 113"/>
                    <a:gd name="T81" fmla="*/ 58 h 259"/>
                    <a:gd name="T82" fmla="*/ 94 w 113"/>
                    <a:gd name="T83" fmla="*/ 53 h 259"/>
                    <a:gd name="T84" fmla="*/ 96 w 113"/>
                    <a:gd name="T85" fmla="*/ 38 h 259"/>
                    <a:gd name="T86" fmla="*/ 96 w 113"/>
                    <a:gd name="T87" fmla="*/ 23 h 259"/>
                    <a:gd name="T88" fmla="*/ 17 w 113"/>
                    <a:gd name="T89" fmla="*/ 9 h 2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13" h="259">
                      <a:moveTo>
                        <a:pt x="17" y="9"/>
                      </a:moveTo>
                      <a:lnTo>
                        <a:pt x="15" y="15"/>
                      </a:lnTo>
                      <a:lnTo>
                        <a:pt x="15" y="23"/>
                      </a:lnTo>
                      <a:lnTo>
                        <a:pt x="5" y="40"/>
                      </a:lnTo>
                      <a:lnTo>
                        <a:pt x="0" y="47"/>
                      </a:lnTo>
                      <a:lnTo>
                        <a:pt x="2" y="51"/>
                      </a:lnTo>
                      <a:lnTo>
                        <a:pt x="5" y="53"/>
                      </a:lnTo>
                      <a:lnTo>
                        <a:pt x="7" y="60"/>
                      </a:lnTo>
                      <a:lnTo>
                        <a:pt x="5" y="66"/>
                      </a:lnTo>
                      <a:lnTo>
                        <a:pt x="0" y="73"/>
                      </a:lnTo>
                      <a:lnTo>
                        <a:pt x="4" y="85"/>
                      </a:lnTo>
                      <a:lnTo>
                        <a:pt x="9" y="92"/>
                      </a:lnTo>
                      <a:lnTo>
                        <a:pt x="17" y="94"/>
                      </a:lnTo>
                      <a:lnTo>
                        <a:pt x="17" y="102"/>
                      </a:lnTo>
                      <a:lnTo>
                        <a:pt x="24" y="105"/>
                      </a:lnTo>
                      <a:lnTo>
                        <a:pt x="28" y="107"/>
                      </a:lnTo>
                      <a:lnTo>
                        <a:pt x="34" y="113"/>
                      </a:lnTo>
                      <a:lnTo>
                        <a:pt x="51" y="126"/>
                      </a:lnTo>
                      <a:lnTo>
                        <a:pt x="47" y="132"/>
                      </a:lnTo>
                      <a:lnTo>
                        <a:pt x="39" y="139"/>
                      </a:lnTo>
                      <a:lnTo>
                        <a:pt x="34" y="147"/>
                      </a:lnTo>
                      <a:lnTo>
                        <a:pt x="32" y="147"/>
                      </a:lnTo>
                      <a:lnTo>
                        <a:pt x="32" y="149"/>
                      </a:lnTo>
                      <a:lnTo>
                        <a:pt x="30" y="149"/>
                      </a:lnTo>
                      <a:lnTo>
                        <a:pt x="28" y="156"/>
                      </a:lnTo>
                      <a:lnTo>
                        <a:pt x="28" y="162"/>
                      </a:lnTo>
                      <a:lnTo>
                        <a:pt x="20" y="167"/>
                      </a:lnTo>
                      <a:lnTo>
                        <a:pt x="19" y="169"/>
                      </a:lnTo>
                      <a:lnTo>
                        <a:pt x="13" y="171"/>
                      </a:lnTo>
                      <a:lnTo>
                        <a:pt x="7" y="177"/>
                      </a:lnTo>
                      <a:lnTo>
                        <a:pt x="4" y="184"/>
                      </a:lnTo>
                      <a:lnTo>
                        <a:pt x="2" y="194"/>
                      </a:lnTo>
                      <a:lnTo>
                        <a:pt x="0" y="197"/>
                      </a:lnTo>
                      <a:lnTo>
                        <a:pt x="0" y="199"/>
                      </a:lnTo>
                      <a:lnTo>
                        <a:pt x="4" y="207"/>
                      </a:lnTo>
                      <a:lnTo>
                        <a:pt x="4" y="207"/>
                      </a:lnTo>
                      <a:lnTo>
                        <a:pt x="4" y="211"/>
                      </a:lnTo>
                      <a:lnTo>
                        <a:pt x="17" y="222"/>
                      </a:lnTo>
                      <a:lnTo>
                        <a:pt x="22" y="224"/>
                      </a:lnTo>
                      <a:lnTo>
                        <a:pt x="30" y="228"/>
                      </a:lnTo>
                      <a:lnTo>
                        <a:pt x="41" y="237"/>
                      </a:lnTo>
                      <a:lnTo>
                        <a:pt x="49" y="233"/>
                      </a:lnTo>
                      <a:lnTo>
                        <a:pt x="62" y="233"/>
                      </a:lnTo>
                      <a:lnTo>
                        <a:pt x="66" y="241"/>
                      </a:lnTo>
                      <a:lnTo>
                        <a:pt x="62" y="252"/>
                      </a:lnTo>
                      <a:lnTo>
                        <a:pt x="64" y="259"/>
                      </a:lnTo>
                      <a:lnTo>
                        <a:pt x="69" y="258"/>
                      </a:lnTo>
                      <a:lnTo>
                        <a:pt x="73" y="254"/>
                      </a:lnTo>
                      <a:lnTo>
                        <a:pt x="75" y="246"/>
                      </a:lnTo>
                      <a:lnTo>
                        <a:pt x="79" y="239"/>
                      </a:lnTo>
                      <a:lnTo>
                        <a:pt x="83" y="226"/>
                      </a:lnTo>
                      <a:lnTo>
                        <a:pt x="86" y="218"/>
                      </a:lnTo>
                      <a:lnTo>
                        <a:pt x="83" y="218"/>
                      </a:lnTo>
                      <a:lnTo>
                        <a:pt x="83" y="214"/>
                      </a:lnTo>
                      <a:lnTo>
                        <a:pt x="88" y="207"/>
                      </a:lnTo>
                      <a:lnTo>
                        <a:pt x="96" y="207"/>
                      </a:lnTo>
                      <a:lnTo>
                        <a:pt x="92" y="201"/>
                      </a:lnTo>
                      <a:lnTo>
                        <a:pt x="96" y="194"/>
                      </a:lnTo>
                      <a:lnTo>
                        <a:pt x="94" y="188"/>
                      </a:lnTo>
                      <a:lnTo>
                        <a:pt x="99" y="184"/>
                      </a:lnTo>
                      <a:lnTo>
                        <a:pt x="101" y="177"/>
                      </a:lnTo>
                      <a:lnTo>
                        <a:pt x="105" y="169"/>
                      </a:lnTo>
                      <a:lnTo>
                        <a:pt x="109" y="164"/>
                      </a:lnTo>
                      <a:lnTo>
                        <a:pt x="105" y="156"/>
                      </a:lnTo>
                      <a:lnTo>
                        <a:pt x="107" y="150"/>
                      </a:lnTo>
                      <a:lnTo>
                        <a:pt x="105" y="139"/>
                      </a:lnTo>
                      <a:lnTo>
                        <a:pt x="103" y="132"/>
                      </a:lnTo>
                      <a:lnTo>
                        <a:pt x="105" y="132"/>
                      </a:lnTo>
                      <a:lnTo>
                        <a:pt x="107" y="124"/>
                      </a:lnTo>
                      <a:lnTo>
                        <a:pt x="111" y="130"/>
                      </a:lnTo>
                      <a:lnTo>
                        <a:pt x="109" y="137"/>
                      </a:lnTo>
                      <a:lnTo>
                        <a:pt x="111" y="150"/>
                      </a:lnTo>
                      <a:lnTo>
                        <a:pt x="113" y="143"/>
                      </a:lnTo>
                      <a:lnTo>
                        <a:pt x="111" y="124"/>
                      </a:lnTo>
                      <a:lnTo>
                        <a:pt x="109" y="117"/>
                      </a:lnTo>
                      <a:lnTo>
                        <a:pt x="109" y="96"/>
                      </a:lnTo>
                      <a:lnTo>
                        <a:pt x="107" y="87"/>
                      </a:lnTo>
                      <a:lnTo>
                        <a:pt x="92" y="85"/>
                      </a:lnTo>
                      <a:lnTo>
                        <a:pt x="86" y="87"/>
                      </a:lnTo>
                      <a:lnTo>
                        <a:pt x="81" y="85"/>
                      </a:lnTo>
                      <a:lnTo>
                        <a:pt x="81" y="66"/>
                      </a:lnTo>
                      <a:lnTo>
                        <a:pt x="84" y="58"/>
                      </a:lnTo>
                      <a:lnTo>
                        <a:pt x="86" y="58"/>
                      </a:lnTo>
                      <a:lnTo>
                        <a:pt x="94" y="53"/>
                      </a:lnTo>
                      <a:lnTo>
                        <a:pt x="92" y="47"/>
                      </a:lnTo>
                      <a:lnTo>
                        <a:pt x="96" y="38"/>
                      </a:lnTo>
                      <a:lnTo>
                        <a:pt x="96" y="30"/>
                      </a:lnTo>
                      <a:lnTo>
                        <a:pt x="96" y="23"/>
                      </a:lnTo>
                      <a:lnTo>
                        <a:pt x="24" y="0"/>
                      </a:lnTo>
                      <a:lnTo>
                        <a:pt x="17" y="9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46" name="Freeform 324"/>
                <p:cNvSpPr>
                  <a:spLocks/>
                </p:cNvSpPr>
                <p:nvPr/>
              </p:nvSpPr>
              <p:spPr bwMode="auto">
                <a:xfrm>
                  <a:off x="4914692" y="2269019"/>
                  <a:ext cx="5764" cy="17441"/>
                </a:xfrm>
                <a:custGeom>
                  <a:avLst/>
                  <a:gdLst>
                    <a:gd name="T0" fmla="*/ 6 w 6"/>
                    <a:gd name="T1" fmla="*/ 0 h 20"/>
                    <a:gd name="T2" fmla="*/ 0 w 6"/>
                    <a:gd name="T3" fmla="*/ 20 h 20"/>
                    <a:gd name="T4" fmla="*/ 6 w 6"/>
                    <a:gd name="T5" fmla="*/ 5 h 20"/>
                    <a:gd name="T6" fmla="*/ 6 w 6"/>
                    <a:gd name="T7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0">
                      <a:moveTo>
                        <a:pt x="6" y="0"/>
                      </a:moveTo>
                      <a:lnTo>
                        <a:pt x="0" y="20"/>
                      </a:lnTo>
                      <a:lnTo>
                        <a:pt x="6" y="5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47" name="Freeform 325"/>
                <p:cNvSpPr>
                  <a:spLocks/>
                </p:cNvSpPr>
                <p:nvPr/>
              </p:nvSpPr>
              <p:spPr bwMode="auto">
                <a:xfrm>
                  <a:off x="4914692" y="2269019"/>
                  <a:ext cx="5764" cy="17441"/>
                </a:xfrm>
                <a:custGeom>
                  <a:avLst/>
                  <a:gdLst>
                    <a:gd name="T0" fmla="*/ 6 w 6"/>
                    <a:gd name="T1" fmla="*/ 0 h 20"/>
                    <a:gd name="T2" fmla="*/ 0 w 6"/>
                    <a:gd name="T3" fmla="*/ 20 h 20"/>
                    <a:gd name="T4" fmla="*/ 6 w 6"/>
                    <a:gd name="T5" fmla="*/ 5 h 20"/>
                    <a:gd name="T6" fmla="*/ 6 w 6"/>
                    <a:gd name="T7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0">
                      <a:moveTo>
                        <a:pt x="6" y="0"/>
                      </a:moveTo>
                      <a:lnTo>
                        <a:pt x="0" y="20"/>
                      </a:lnTo>
                      <a:lnTo>
                        <a:pt x="6" y="5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</p:grpSp>
          <p:grpSp>
            <p:nvGrpSpPr>
              <p:cNvPr id="128" name="Group 127"/>
              <p:cNvGrpSpPr/>
              <p:nvPr/>
            </p:nvGrpSpPr>
            <p:grpSpPr>
              <a:xfrm>
                <a:off x="4438189" y="1771956"/>
                <a:ext cx="613881" cy="415091"/>
                <a:chOff x="4438189" y="1771956"/>
                <a:chExt cx="613881" cy="415091"/>
              </a:xfrm>
              <a:grpFill/>
            </p:grpSpPr>
            <p:sp>
              <p:nvSpPr>
                <p:cNvPr id="143" name="Freeform 326"/>
                <p:cNvSpPr>
                  <a:spLocks/>
                </p:cNvSpPr>
                <p:nvPr/>
              </p:nvSpPr>
              <p:spPr bwMode="auto">
                <a:xfrm>
                  <a:off x="4438189" y="1771956"/>
                  <a:ext cx="490913" cy="398523"/>
                </a:xfrm>
                <a:custGeom>
                  <a:avLst/>
                  <a:gdLst>
                    <a:gd name="T0" fmla="*/ 511 w 511"/>
                    <a:gd name="T1" fmla="*/ 402 h 457"/>
                    <a:gd name="T2" fmla="*/ 505 w 511"/>
                    <a:gd name="T3" fmla="*/ 389 h 457"/>
                    <a:gd name="T4" fmla="*/ 489 w 511"/>
                    <a:gd name="T5" fmla="*/ 307 h 457"/>
                    <a:gd name="T6" fmla="*/ 490 w 511"/>
                    <a:gd name="T7" fmla="*/ 233 h 457"/>
                    <a:gd name="T8" fmla="*/ 487 w 511"/>
                    <a:gd name="T9" fmla="*/ 222 h 457"/>
                    <a:gd name="T10" fmla="*/ 460 w 511"/>
                    <a:gd name="T11" fmla="*/ 143 h 457"/>
                    <a:gd name="T12" fmla="*/ 455 w 511"/>
                    <a:gd name="T13" fmla="*/ 145 h 457"/>
                    <a:gd name="T14" fmla="*/ 453 w 511"/>
                    <a:gd name="T15" fmla="*/ 119 h 457"/>
                    <a:gd name="T16" fmla="*/ 443 w 511"/>
                    <a:gd name="T17" fmla="*/ 98 h 457"/>
                    <a:gd name="T18" fmla="*/ 445 w 511"/>
                    <a:gd name="T19" fmla="*/ 81 h 457"/>
                    <a:gd name="T20" fmla="*/ 443 w 511"/>
                    <a:gd name="T21" fmla="*/ 66 h 457"/>
                    <a:gd name="T22" fmla="*/ 442 w 511"/>
                    <a:gd name="T23" fmla="*/ 53 h 457"/>
                    <a:gd name="T24" fmla="*/ 432 w 511"/>
                    <a:gd name="T25" fmla="*/ 40 h 457"/>
                    <a:gd name="T26" fmla="*/ 427 w 511"/>
                    <a:gd name="T27" fmla="*/ 15 h 457"/>
                    <a:gd name="T28" fmla="*/ 425 w 511"/>
                    <a:gd name="T29" fmla="*/ 4 h 457"/>
                    <a:gd name="T30" fmla="*/ 372 w 511"/>
                    <a:gd name="T31" fmla="*/ 15 h 457"/>
                    <a:gd name="T32" fmla="*/ 317 w 511"/>
                    <a:gd name="T33" fmla="*/ 25 h 457"/>
                    <a:gd name="T34" fmla="*/ 278 w 511"/>
                    <a:gd name="T35" fmla="*/ 58 h 457"/>
                    <a:gd name="T36" fmla="*/ 257 w 511"/>
                    <a:gd name="T37" fmla="*/ 103 h 457"/>
                    <a:gd name="T38" fmla="*/ 244 w 511"/>
                    <a:gd name="T39" fmla="*/ 122 h 457"/>
                    <a:gd name="T40" fmla="*/ 223 w 511"/>
                    <a:gd name="T41" fmla="*/ 143 h 457"/>
                    <a:gd name="T42" fmla="*/ 229 w 511"/>
                    <a:gd name="T43" fmla="*/ 154 h 457"/>
                    <a:gd name="T44" fmla="*/ 229 w 511"/>
                    <a:gd name="T45" fmla="*/ 150 h 457"/>
                    <a:gd name="T46" fmla="*/ 237 w 511"/>
                    <a:gd name="T47" fmla="*/ 158 h 457"/>
                    <a:gd name="T48" fmla="*/ 242 w 511"/>
                    <a:gd name="T49" fmla="*/ 160 h 457"/>
                    <a:gd name="T50" fmla="*/ 235 w 511"/>
                    <a:gd name="T51" fmla="*/ 169 h 457"/>
                    <a:gd name="T52" fmla="*/ 242 w 511"/>
                    <a:gd name="T53" fmla="*/ 188 h 457"/>
                    <a:gd name="T54" fmla="*/ 246 w 511"/>
                    <a:gd name="T55" fmla="*/ 201 h 457"/>
                    <a:gd name="T56" fmla="*/ 233 w 511"/>
                    <a:gd name="T57" fmla="*/ 209 h 457"/>
                    <a:gd name="T58" fmla="*/ 218 w 511"/>
                    <a:gd name="T59" fmla="*/ 222 h 457"/>
                    <a:gd name="T60" fmla="*/ 208 w 511"/>
                    <a:gd name="T61" fmla="*/ 237 h 457"/>
                    <a:gd name="T62" fmla="*/ 197 w 511"/>
                    <a:gd name="T63" fmla="*/ 246 h 457"/>
                    <a:gd name="T64" fmla="*/ 177 w 511"/>
                    <a:gd name="T65" fmla="*/ 246 h 457"/>
                    <a:gd name="T66" fmla="*/ 148 w 511"/>
                    <a:gd name="T67" fmla="*/ 258 h 457"/>
                    <a:gd name="T68" fmla="*/ 103 w 511"/>
                    <a:gd name="T69" fmla="*/ 250 h 457"/>
                    <a:gd name="T70" fmla="*/ 62 w 511"/>
                    <a:gd name="T71" fmla="*/ 261 h 457"/>
                    <a:gd name="T72" fmla="*/ 49 w 511"/>
                    <a:gd name="T73" fmla="*/ 269 h 457"/>
                    <a:gd name="T74" fmla="*/ 36 w 511"/>
                    <a:gd name="T75" fmla="*/ 276 h 457"/>
                    <a:gd name="T76" fmla="*/ 39 w 511"/>
                    <a:gd name="T77" fmla="*/ 290 h 457"/>
                    <a:gd name="T78" fmla="*/ 52 w 511"/>
                    <a:gd name="T79" fmla="*/ 297 h 457"/>
                    <a:gd name="T80" fmla="*/ 51 w 511"/>
                    <a:gd name="T81" fmla="*/ 305 h 457"/>
                    <a:gd name="T82" fmla="*/ 58 w 511"/>
                    <a:gd name="T83" fmla="*/ 327 h 457"/>
                    <a:gd name="T84" fmla="*/ 43 w 511"/>
                    <a:gd name="T85" fmla="*/ 348 h 457"/>
                    <a:gd name="T86" fmla="*/ 30 w 511"/>
                    <a:gd name="T87" fmla="*/ 363 h 457"/>
                    <a:gd name="T88" fmla="*/ 4 w 511"/>
                    <a:gd name="T89" fmla="*/ 393 h 457"/>
                    <a:gd name="T90" fmla="*/ 2 w 511"/>
                    <a:gd name="T91" fmla="*/ 397 h 457"/>
                    <a:gd name="T92" fmla="*/ 69 w 511"/>
                    <a:gd name="T93" fmla="*/ 410 h 457"/>
                    <a:gd name="T94" fmla="*/ 276 w 511"/>
                    <a:gd name="T95" fmla="*/ 369 h 457"/>
                    <a:gd name="T96" fmla="*/ 349 w 511"/>
                    <a:gd name="T97" fmla="*/ 354 h 457"/>
                    <a:gd name="T98" fmla="*/ 361 w 511"/>
                    <a:gd name="T99" fmla="*/ 363 h 457"/>
                    <a:gd name="T100" fmla="*/ 374 w 511"/>
                    <a:gd name="T101" fmla="*/ 367 h 457"/>
                    <a:gd name="T102" fmla="*/ 381 w 511"/>
                    <a:gd name="T103" fmla="*/ 389 h 457"/>
                    <a:gd name="T104" fmla="*/ 400 w 511"/>
                    <a:gd name="T105" fmla="*/ 401 h 457"/>
                    <a:gd name="T106" fmla="*/ 415 w 511"/>
                    <a:gd name="T107" fmla="*/ 406 h 457"/>
                    <a:gd name="T108" fmla="*/ 487 w 511"/>
                    <a:gd name="T109" fmla="*/ 431 h 457"/>
                    <a:gd name="T110" fmla="*/ 475 w 511"/>
                    <a:gd name="T111" fmla="*/ 408 h 457"/>
                    <a:gd name="T112" fmla="*/ 475 w 511"/>
                    <a:gd name="T113" fmla="*/ 399 h 457"/>
                    <a:gd name="T114" fmla="*/ 483 w 511"/>
                    <a:gd name="T115" fmla="*/ 410 h 457"/>
                    <a:gd name="T116" fmla="*/ 489 w 511"/>
                    <a:gd name="T117" fmla="*/ 442 h 457"/>
                    <a:gd name="T118" fmla="*/ 489 w 511"/>
                    <a:gd name="T119" fmla="*/ 457 h 457"/>
                    <a:gd name="T120" fmla="*/ 498 w 511"/>
                    <a:gd name="T121" fmla="*/ 448 h 457"/>
                    <a:gd name="T122" fmla="*/ 505 w 511"/>
                    <a:gd name="T123" fmla="*/ 425 h 457"/>
                    <a:gd name="T124" fmla="*/ 500 w 511"/>
                    <a:gd name="T125" fmla="*/ 414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11" h="457">
                      <a:moveTo>
                        <a:pt x="500" y="414"/>
                      </a:moveTo>
                      <a:lnTo>
                        <a:pt x="511" y="402"/>
                      </a:lnTo>
                      <a:lnTo>
                        <a:pt x="511" y="397"/>
                      </a:lnTo>
                      <a:lnTo>
                        <a:pt x="505" y="389"/>
                      </a:lnTo>
                      <a:lnTo>
                        <a:pt x="492" y="312"/>
                      </a:lnTo>
                      <a:lnTo>
                        <a:pt x="489" y="307"/>
                      </a:lnTo>
                      <a:lnTo>
                        <a:pt x="490" y="241"/>
                      </a:lnTo>
                      <a:lnTo>
                        <a:pt x="490" y="233"/>
                      </a:lnTo>
                      <a:lnTo>
                        <a:pt x="487" y="228"/>
                      </a:lnTo>
                      <a:lnTo>
                        <a:pt x="487" y="222"/>
                      </a:lnTo>
                      <a:lnTo>
                        <a:pt x="472" y="152"/>
                      </a:lnTo>
                      <a:lnTo>
                        <a:pt x="460" y="143"/>
                      </a:lnTo>
                      <a:lnTo>
                        <a:pt x="458" y="152"/>
                      </a:lnTo>
                      <a:lnTo>
                        <a:pt x="455" y="145"/>
                      </a:lnTo>
                      <a:lnTo>
                        <a:pt x="457" y="132"/>
                      </a:lnTo>
                      <a:lnTo>
                        <a:pt x="453" y="119"/>
                      </a:lnTo>
                      <a:lnTo>
                        <a:pt x="447" y="111"/>
                      </a:lnTo>
                      <a:lnTo>
                        <a:pt x="443" y="98"/>
                      </a:lnTo>
                      <a:lnTo>
                        <a:pt x="443" y="85"/>
                      </a:lnTo>
                      <a:lnTo>
                        <a:pt x="445" y="81"/>
                      </a:lnTo>
                      <a:lnTo>
                        <a:pt x="445" y="73"/>
                      </a:lnTo>
                      <a:lnTo>
                        <a:pt x="443" y="66"/>
                      </a:lnTo>
                      <a:lnTo>
                        <a:pt x="443" y="60"/>
                      </a:lnTo>
                      <a:lnTo>
                        <a:pt x="442" y="53"/>
                      </a:lnTo>
                      <a:lnTo>
                        <a:pt x="434" y="47"/>
                      </a:lnTo>
                      <a:lnTo>
                        <a:pt x="432" y="40"/>
                      </a:lnTo>
                      <a:lnTo>
                        <a:pt x="432" y="23"/>
                      </a:lnTo>
                      <a:lnTo>
                        <a:pt x="427" y="15"/>
                      </a:lnTo>
                      <a:lnTo>
                        <a:pt x="427" y="8"/>
                      </a:lnTo>
                      <a:lnTo>
                        <a:pt x="425" y="4"/>
                      </a:lnTo>
                      <a:lnTo>
                        <a:pt x="425" y="0"/>
                      </a:lnTo>
                      <a:lnTo>
                        <a:pt x="372" y="15"/>
                      </a:lnTo>
                      <a:lnTo>
                        <a:pt x="323" y="25"/>
                      </a:lnTo>
                      <a:lnTo>
                        <a:pt x="317" y="25"/>
                      </a:lnTo>
                      <a:lnTo>
                        <a:pt x="302" y="32"/>
                      </a:lnTo>
                      <a:lnTo>
                        <a:pt x="278" y="58"/>
                      </a:lnTo>
                      <a:lnTo>
                        <a:pt x="257" y="96"/>
                      </a:lnTo>
                      <a:lnTo>
                        <a:pt x="257" y="103"/>
                      </a:lnTo>
                      <a:lnTo>
                        <a:pt x="246" y="119"/>
                      </a:lnTo>
                      <a:lnTo>
                        <a:pt x="244" y="122"/>
                      </a:lnTo>
                      <a:lnTo>
                        <a:pt x="237" y="130"/>
                      </a:lnTo>
                      <a:lnTo>
                        <a:pt x="223" y="143"/>
                      </a:lnTo>
                      <a:lnTo>
                        <a:pt x="223" y="149"/>
                      </a:lnTo>
                      <a:lnTo>
                        <a:pt x="229" y="154"/>
                      </a:lnTo>
                      <a:lnTo>
                        <a:pt x="231" y="158"/>
                      </a:lnTo>
                      <a:lnTo>
                        <a:pt x="229" y="150"/>
                      </a:lnTo>
                      <a:lnTo>
                        <a:pt x="237" y="147"/>
                      </a:lnTo>
                      <a:lnTo>
                        <a:pt x="237" y="158"/>
                      </a:lnTo>
                      <a:lnTo>
                        <a:pt x="246" y="152"/>
                      </a:lnTo>
                      <a:lnTo>
                        <a:pt x="242" y="160"/>
                      </a:lnTo>
                      <a:lnTo>
                        <a:pt x="240" y="166"/>
                      </a:lnTo>
                      <a:lnTo>
                        <a:pt x="235" y="169"/>
                      </a:lnTo>
                      <a:lnTo>
                        <a:pt x="240" y="182"/>
                      </a:lnTo>
                      <a:lnTo>
                        <a:pt x="242" y="188"/>
                      </a:lnTo>
                      <a:lnTo>
                        <a:pt x="244" y="194"/>
                      </a:lnTo>
                      <a:lnTo>
                        <a:pt x="246" y="201"/>
                      </a:lnTo>
                      <a:lnTo>
                        <a:pt x="240" y="209"/>
                      </a:lnTo>
                      <a:lnTo>
                        <a:pt x="233" y="209"/>
                      </a:lnTo>
                      <a:lnTo>
                        <a:pt x="225" y="216"/>
                      </a:lnTo>
                      <a:lnTo>
                        <a:pt x="218" y="222"/>
                      </a:lnTo>
                      <a:lnTo>
                        <a:pt x="214" y="229"/>
                      </a:lnTo>
                      <a:lnTo>
                        <a:pt x="208" y="237"/>
                      </a:lnTo>
                      <a:lnTo>
                        <a:pt x="201" y="241"/>
                      </a:lnTo>
                      <a:lnTo>
                        <a:pt x="197" y="246"/>
                      </a:lnTo>
                      <a:lnTo>
                        <a:pt x="192" y="244"/>
                      </a:lnTo>
                      <a:lnTo>
                        <a:pt x="177" y="246"/>
                      </a:lnTo>
                      <a:lnTo>
                        <a:pt x="163" y="248"/>
                      </a:lnTo>
                      <a:lnTo>
                        <a:pt x="148" y="258"/>
                      </a:lnTo>
                      <a:lnTo>
                        <a:pt x="131" y="250"/>
                      </a:lnTo>
                      <a:lnTo>
                        <a:pt x="103" y="250"/>
                      </a:lnTo>
                      <a:lnTo>
                        <a:pt x="77" y="256"/>
                      </a:lnTo>
                      <a:lnTo>
                        <a:pt x="62" y="261"/>
                      </a:lnTo>
                      <a:lnTo>
                        <a:pt x="56" y="267"/>
                      </a:lnTo>
                      <a:lnTo>
                        <a:pt x="49" y="269"/>
                      </a:lnTo>
                      <a:lnTo>
                        <a:pt x="41" y="273"/>
                      </a:lnTo>
                      <a:lnTo>
                        <a:pt x="36" y="276"/>
                      </a:lnTo>
                      <a:lnTo>
                        <a:pt x="36" y="276"/>
                      </a:lnTo>
                      <a:lnTo>
                        <a:pt x="39" y="290"/>
                      </a:lnTo>
                      <a:lnTo>
                        <a:pt x="37" y="295"/>
                      </a:lnTo>
                      <a:lnTo>
                        <a:pt x="52" y="297"/>
                      </a:lnTo>
                      <a:lnTo>
                        <a:pt x="52" y="301"/>
                      </a:lnTo>
                      <a:lnTo>
                        <a:pt x="51" y="305"/>
                      </a:lnTo>
                      <a:lnTo>
                        <a:pt x="58" y="320"/>
                      </a:lnTo>
                      <a:lnTo>
                        <a:pt x="58" y="327"/>
                      </a:lnTo>
                      <a:lnTo>
                        <a:pt x="47" y="340"/>
                      </a:lnTo>
                      <a:lnTo>
                        <a:pt x="43" y="348"/>
                      </a:lnTo>
                      <a:lnTo>
                        <a:pt x="37" y="354"/>
                      </a:lnTo>
                      <a:lnTo>
                        <a:pt x="30" y="363"/>
                      </a:lnTo>
                      <a:lnTo>
                        <a:pt x="19" y="376"/>
                      </a:lnTo>
                      <a:lnTo>
                        <a:pt x="4" y="393"/>
                      </a:lnTo>
                      <a:lnTo>
                        <a:pt x="0" y="395"/>
                      </a:lnTo>
                      <a:lnTo>
                        <a:pt x="2" y="397"/>
                      </a:lnTo>
                      <a:lnTo>
                        <a:pt x="5" y="421"/>
                      </a:lnTo>
                      <a:lnTo>
                        <a:pt x="69" y="410"/>
                      </a:lnTo>
                      <a:lnTo>
                        <a:pt x="167" y="391"/>
                      </a:lnTo>
                      <a:lnTo>
                        <a:pt x="276" y="369"/>
                      </a:lnTo>
                      <a:lnTo>
                        <a:pt x="349" y="352"/>
                      </a:lnTo>
                      <a:lnTo>
                        <a:pt x="349" y="354"/>
                      </a:lnTo>
                      <a:lnTo>
                        <a:pt x="357" y="355"/>
                      </a:lnTo>
                      <a:lnTo>
                        <a:pt x="361" y="363"/>
                      </a:lnTo>
                      <a:lnTo>
                        <a:pt x="366" y="361"/>
                      </a:lnTo>
                      <a:lnTo>
                        <a:pt x="374" y="367"/>
                      </a:lnTo>
                      <a:lnTo>
                        <a:pt x="380" y="382"/>
                      </a:lnTo>
                      <a:lnTo>
                        <a:pt x="381" y="389"/>
                      </a:lnTo>
                      <a:lnTo>
                        <a:pt x="387" y="397"/>
                      </a:lnTo>
                      <a:lnTo>
                        <a:pt x="400" y="401"/>
                      </a:lnTo>
                      <a:lnTo>
                        <a:pt x="408" y="402"/>
                      </a:lnTo>
                      <a:lnTo>
                        <a:pt x="415" y="406"/>
                      </a:lnTo>
                      <a:lnTo>
                        <a:pt x="415" y="408"/>
                      </a:lnTo>
                      <a:lnTo>
                        <a:pt x="487" y="431"/>
                      </a:lnTo>
                      <a:lnTo>
                        <a:pt x="481" y="414"/>
                      </a:lnTo>
                      <a:lnTo>
                        <a:pt x="475" y="408"/>
                      </a:lnTo>
                      <a:lnTo>
                        <a:pt x="474" y="401"/>
                      </a:lnTo>
                      <a:lnTo>
                        <a:pt x="475" y="399"/>
                      </a:lnTo>
                      <a:lnTo>
                        <a:pt x="477" y="406"/>
                      </a:lnTo>
                      <a:lnTo>
                        <a:pt x="483" y="410"/>
                      </a:lnTo>
                      <a:lnTo>
                        <a:pt x="487" y="421"/>
                      </a:lnTo>
                      <a:lnTo>
                        <a:pt x="489" y="442"/>
                      </a:lnTo>
                      <a:lnTo>
                        <a:pt x="485" y="457"/>
                      </a:lnTo>
                      <a:lnTo>
                        <a:pt x="489" y="457"/>
                      </a:lnTo>
                      <a:lnTo>
                        <a:pt x="490" y="449"/>
                      </a:lnTo>
                      <a:lnTo>
                        <a:pt x="498" y="448"/>
                      </a:lnTo>
                      <a:lnTo>
                        <a:pt x="500" y="440"/>
                      </a:lnTo>
                      <a:lnTo>
                        <a:pt x="505" y="425"/>
                      </a:lnTo>
                      <a:lnTo>
                        <a:pt x="500" y="417"/>
                      </a:lnTo>
                      <a:lnTo>
                        <a:pt x="500" y="41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44" name="Freeform 329"/>
                <p:cNvSpPr>
                  <a:spLocks/>
                </p:cNvSpPr>
                <p:nvPr/>
              </p:nvSpPr>
              <p:spPr bwMode="auto">
                <a:xfrm>
                  <a:off x="4906045" y="2105075"/>
                  <a:ext cx="146025" cy="81972"/>
                </a:xfrm>
                <a:custGeom>
                  <a:avLst/>
                  <a:gdLst>
                    <a:gd name="T0" fmla="*/ 139 w 152"/>
                    <a:gd name="T1" fmla="*/ 11 h 94"/>
                    <a:gd name="T2" fmla="*/ 135 w 152"/>
                    <a:gd name="T3" fmla="*/ 9 h 94"/>
                    <a:gd name="T4" fmla="*/ 129 w 152"/>
                    <a:gd name="T5" fmla="*/ 11 h 94"/>
                    <a:gd name="T6" fmla="*/ 122 w 152"/>
                    <a:gd name="T7" fmla="*/ 15 h 94"/>
                    <a:gd name="T8" fmla="*/ 112 w 152"/>
                    <a:gd name="T9" fmla="*/ 28 h 94"/>
                    <a:gd name="T10" fmla="*/ 109 w 152"/>
                    <a:gd name="T11" fmla="*/ 30 h 94"/>
                    <a:gd name="T12" fmla="*/ 101 w 152"/>
                    <a:gd name="T13" fmla="*/ 32 h 94"/>
                    <a:gd name="T14" fmla="*/ 107 w 152"/>
                    <a:gd name="T15" fmla="*/ 24 h 94"/>
                    <a:gd name="T16" fmla="*/ 114 w 152"/>
                    <a:gd name="T17" fmla="*/ 19 h 94"/>
                    <a:gd name="T18" fmla="*/ 114 w 152"/>
                    <a:gd name="T19" fmla="*/ 11 h 94"/>
                    <a:gd name="T20" fmla="*/ 120 w 152"/>
                    <a:gd name="T21" fmla="*/ 0 h 94"/>
                    <a:gd name="T22" fmla="*/ 99 w 152"/>
                    <a:gd name="T23" fmla="*/ 24 h 94"/>
                    <a:gd name="T24" fmla="*/ 86 w 152"/>
                    <a:gd name="T25" fmla="*/ 30 h 94"/>
                    <a:gd name="T26" fmla="*/ 65 w 152"/>
                    <a:gd name="T27" fmla="*/ 35 h 94"/>
                    <a:gd name="T28" fmla="*/ 60 w 152"/>
                    <a:gd name="T29" fmla="*/ 37 h 94"/>
                    <a:gd name="T30" fmla="*/ 56 w 152"/>
                    <a:gd name="T31" fmla="*/ 43 h 94"/>
                    <a:gd name="T32" fmla="*/ 49 w 152"/>
                    <a:gd name="T33" fmla="*/ 43 h 94"/>
                    <a:gd name="T34" fmla="*/ 35 w 152"/>
                    <a:gd name="T35" fmla="*/ 50 h 94"/>
                    <a:gd name="T36" fmla="*/ 30 w 152"/>
                    <a:gd name="T37" fmla="*/ 50 h 94"/>
                    <a:gd name="T38" fmla="*/ 22 w 152"/>
                    <a:gd name="T39" fmla="*/ 54 h 94"/>
                    <a:gd name="T40" fmla="*/ 24 w 152"/>
                    <a:gd name="T41" fmla="*/ 62 h 94"/>
                    <a:gd name="T42" fmla="*/ 17 w 152"/>
                    <a:gd name="T43" fmla="*/ 60 h 94"/>
                    <a:gd name="T44" fmla="*/ 15 w 152"/>
                    <a:gd name="T45" fmla="*/ 67 h 94"/>
                    <a:gd name="T46" fmla="*/ 2 w 152"/>
                    <a:gd name="T47" fmla="*/ 75 h 94"/>
                    <a:gd name="T48" fmla="*/ 0 w 152"/>
                    <a:gd name="T49" fmla="*/ 84 h 94"/>
                    <a:gd name="T50" fmla="*/ 0 w 152"/>
                    <a:gd name="T51" fmla="*/ 90 h 94"/>
                    <a:gd name="T52" fmla="*/ 2 w 152"/>
                    <a:gd name="T53" fmla="*/ 92 h 94"/>
                    <a:gd name="T54" fmla="*/ 15 w 152"/>
                    <a:gd name="T55" fmla="*/ 88 h 94"/>
                    <a:gd name="T56" fmla="*/ 7 w 152"/>
                    <a:gd name="T57" fmla="*/ 94 h 94"/>
                    <a:gd name="T58" fmla="*/ 22 w 152"/>
                    <a:gd name="T59" fmla="*/ 88 h 94"/>
                    <a:gd name="T60" fmla="*/ 47 w 152"/>
                    <a:gd name="T61" fmla="*/ 73 h 94"/>
                    <a:gd name="T62" fmla="*/ 49 w 152"/>
                    <a:gd name="T63" fmla="*/ 73 h 94"/>
                    <a:gd name="T64" fmla="*/ 58 w 152"/>
                    <a:gd name="T65" fmla="*/ 67 h 94"/>
                    <a:gd name="T66" fmla="*/ 64 w 152"/>
                    <a:gd name="T67" fmla="*/ 64 h 94"/>
                    <a:gd name="T68" fmla="*/ 79 w 152"/>
                    <a:gd name="T69" fmla="*/ 56 h 94"/>
                    <a:gd name="T70" fmla="*/ 86 w 152"/>
                    <a:gd name="T71" fmla="*/ 52 h 94"/>
                    <a:gd name="T72" fmla="*/ 94 w 152"/>
                    <a:gd name="T73" fmla="*/ 49 h 94"/>
                    <a:gd name="T74" fmla="*/ 99 w 152"/>
                    <a:gd name="T75" fmla="*/ 47 h 94"/>
                    <a:gd name="T76" fmla="*/ 112 w 152"/>
                    <a:gd name="T77" fmla="*/ 37 h 94"/>
                    <a:gd name="T78" fmla="*/ 114 w 152"/>
                    <a:gd name="T79" fmla="*/ 32 h 94"/>
                    <a:gd name="T80" fmla="*/ 122 w 152"/>
                    <a:gd name="T81" fmla="*/ 30 h 94"/>
                    <a:gd name="T82" fmla="*/ 135 w 152"/>
                    <a:gd name="T83" fmla="*/ 19 h 94"/>
                    <a:gd name="T84" fmla="*/ 143 w 152"/>
                    <a:gd name="T85" fmla="*/ 15 h 94"/>
                    <a:gd name="T86" fmla="*/ 152 w 152"/>
                    <a:gd name="T87" fmla="*/ 3 h 94"/>
                    <a:gd name="T88" fmla="*/ 144 w 152"/>
                    <a:gd name="T89" fmla="*/ 7 h 94"/>
                    <a:gd name="T90" fmla="*/ 139 w 152"/>
                    <a:gd name="T91" fmla="*/ 11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52" h="94">
                      <a:moveTo>
                        <a:pt x="139" y="11"/>
                      </a:moveTo>
                      <a:lnTo>
                        <a:pt x="135" y="9"/>
                      </a:lnTo>
                      <a:lnTo>
                        <a:pt x="129" y="11"/>
                      </a:lnTo>
                      <a:lnTo>
                        <a:pt x="122" y="15"/>
                      </a:lnTo>
                      <a:lnTo>
                        <a:pt x="112" y="28"/>
                      </a:lnTo>
                      <a:lnTo>
                        <a:pt x="109" y="30"/>
                      </a:lnTo>
                      <a:lnTo>
                        <a:pt x="101" y="32"/>
                      </a:lnTo>
                      <a:lnTo>
                        <a:pt x="107" y="24"/>
                      </a:lnTo>
                      <a:lnTo>
                        <a:pt x="114" y="19"/>
                      </a:lnTo>
                      <a:lnTo>
                        <a:pt x="114" y="11"/>
                      </a:lnTo>
                      <a:lnTo>
                        <a:pt x="120" y="0"/>
                      </a:lnTo>
                      <a:lnTo>
                        <a:pt x="99" y="24"/>
                      </a:lnTo>
                      <a:lnTo>
                        <a:pt x="86" y="30"/>
                      </a:lnTo>
                      <a:lnTo>
                        <a:pt x="65" y="35"/>
                      </a:lnTo>
                      <a:lnTo>
                        <a:pt x="60" y="37"/>
                      </a:lnTo>
                      <a:lnTo>
                        <a:pt x="56" y="43"/>
                      </a:lnTo>
                      <a:lnTo>
                        <a:pt x="49" y="43"/>
                      </a:lnTo>
                      <a:lnTo>
                        <a:pt x="35" y="50"/>
                      </a:lnTo>
                      <a:lnTo>
                        <a:pt x="30" y="50"/>
                      </a:lnTo>
                      <a:lnTo>
                        <a:pt x="22" y="54"/>
                      </a:lnTo>
                      <a:lnTo>
                        <a:pt x="24" y="62"/>
                      </a:lnTo>
                      <a:lnTo>
                        <a:pt x="17" y="60"/>
                      </a:lnTo>
                      <a:lnTo>
                        <a:pt x="15" y="67"/>
                      </a:lnTo>
                      <a:lnTo>
                        <a:pt x="2" y="75"/>
                      </a:lnTo>
                      <a:lnTo>
                        <a:pt x="0" y="84"/>
                      </a:lnTo>
                      <a:lnTo>
                        <a:pt x="0" y="90"/>
                      </a:lnTo>
                      <a:lnTo>
                        <a:pt x="2" y="92"/>
                      </a:lnTo>
                      <a:lnTo>
                        <a:pt x="15" y="88"/>
                      </a:lnTo>
                      <a:lnTo>
                        <a:pt x="7" y="94"/>
                      </a:lnTo>
                      <a:lnTo>
                        <a:pt x="22" y="88"/>
                      </a:lnTo>
                      <a:lnTo>
                        <a:pt x="47" y="73"/>
                      </a:lnTo>
                      <a:lnTo>
                        <a:pt x="49" y="73"/>
                      </a:lnTo>
                      <a:lnTo>
                        <a:pt x="58" y="67"/>
                      </a:lnTo>
                      <a:lnTo>
                        <a:pt x="64" y="64"/>
                      </a:lnTo>
                      <a:lnTo>
                        <a:pt x="79" y="56"/>
                      </a:lnTo>
                      <a:lnTo>
                        <a:pt x="86" y="52"/>
                      </a:lnTo>
                      <a:lnTo>
                        <a:pt x="94" y="49"/>
                      </a:lnTo>
                      <a:lnTo>
                        <a:pt x="99" y="47"/>
                      </a:lnTo>
                      <a:lnTo>
                        <a:pt x="112" y="37"/>
                      </a:lnTo>
                      <a:lnTo>
                        <a:pt x="114" y="32"/>
                      </a:lnTo>
                      <a:lnTo>
                        <a:pt x="122" y="30"/>
                      </a:lnTo>
                      <a:lnTo>
                        <a:pt x="135" y="19"/>
                      </a:lnTo>
                      <a:lnTo>
                        <a:pt x="143" y="15"/>
                      </a:lnTo>
                      <a:lnTo>
                        <a:pt x="152" y="3"/>
                      </a:lnTo>
                      <a:lnTo>
                        <a:pt x="144" y="7"/>
                      </a:lnTo>
                      <a:lnTo>
                        <a:pt x="139" y="11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</p:grpSp>
          <p:grpSp>
            <p:nvGrpSpPr>
              <p:cNvPr id="129" name="Group 128"/>
              <p:cNvGrpSpPr/>
              <p:nvPr/>
            </p:nvGrpSpPr>
            <p:grpSpPr>
              <a:xfrm>
                <a:off x="4907967" y="1921074"/>
                <a:ext cx="285325" cy="141272"/>
                <a:chOff x="4907967" y="1921074"/>
                <a:chExt cx="285325" cy="141272"/>
              </a:xfrm>
              <a:grpFill/>
            </p:grpSpPr>
            <p:sp>
              <p:nvSpPr>
                <p:cNvPr id="136" name="Freeform 144"/>
                <p:cNvSpPr>
                  <a:spLocks/>
                </p:cNvSpPr>
                <p:nvPr/>
              </p:nvSpPr>
              <p:spPr bwMode="auto">
                <a:xfrm>
                  <a:off x="4907967" y="1921074"/>
                  <a:ext cx="273797" cy="131678"/>
                </a:xfrm>
                <a:custGeom>
                  <a:avLst/>
                  <a:gdLst>
                    <a:gd name="T0" fmla="*/ 169 w 285"/>
                    <a:gd name="T1" fmla="*/ 6 h 151"/>
                    <a:gd name="T2" fmla="*/ 163 w 285"/>
                    <a:gd name="T3" fmla="*/ 13 h 151"/>
                    <a:gd name="T4" fmla="*/ 150 w 285"/>
                    <a:gd name="T5" fmla="*/ 30 h 151"/>
                    <a:gd name="T6" fmla="*/ 1 w 285"/>
                    <a:gd name="T7" fmla="*/ 62 h 151"/>
                    <a:gd name="T8" fmla="*/ 0 w 285"/>
                    <a:gd name="T9" fmla="*/ 136 h 151"/>
                    <a:gd name="T10" fmla="*/ 48 w 285"/>
                    <a:gd name="T11" fmla="*/ 130 h 151"/>
                    <a:gd name="T12" fmla="*/ 69 w 285"/>
                    <a:gd name="T13" fmla="*/ 126 h 151"/>
                    <a:gd name="T14" fmla="*/ 80 w 285"/>
                    <a:gd name="T15" fmla="*/ 122 h 151"/>
                    <a:gd name="T16" fmla="*/ 129 w 285"/>
                    <a:gd name="T17" fmla="*/ 111 h 151"/>
                    <a:gd name="T18" fmla="*/ 159 w 285"/>
                    <a:gd name="T19" fmla="*/ 104 h 151"/>
                    <a:gd name="T20" fmla="*/ 169 w 285"/>
                    <a:gd name="T21" fmla="*/ 115 h 151"/>
                    <a:gd name="T22" fmla="*/ 174 w 285"/>
                    <a:gd name="T23" fmla="*/ 122 h 151"/>
                    <a:gd name="T24" fmla="*/ 178 w 285"/>
                    <a:gd name="T25" fmla="*/ 128 h 151"/>
                    <a:gd name="T26" fmla="*/ 189 w 285"/>
                    <a:gd name="T27" fmla="*/ 126 h 151"/>
                    <a:gd name="T28" fmla="*/ 191 w 285"/>
                    <a:gd name="T29" fmla="*/ 128 h 151"/>
                    <a:gd name="T30" fmla="*/ 195 w 285"/>
                    <a:gd name="T31" fmla="*/ 136 h 151"/>
                    <a:gd name="T32" fmla="*/ 199 w 285"/>
                    <a:gd name="T33" fmla="*/ 151 h 151"/>
                    <a:gd name="T34" fmla="*/ 210 w 285"/>
                    <a:gd name="T35" fmla="*/ 143 h 151"/>
                    <a:gd name="T36" fmla="*/ 221 w 285"/>
                    <a:gd name="T37" fmla="*/ 126 h 151"/>
                    <a:gd name="T38" fmla="*/ 231 w 285"/>
                    <a:gd name="T39" fmla="*/ 115 h 151"/>
                    <a:gd name="T40" fmla="*/ 235 w 285"/>
                    <a:gd name="T41" fmla="*/ 136 h 151"/>
                    <a:gd name="T42" fmla="*/ 248 w 285"/>
                    <a:gd name="T43" fmla="*/ 130 h 151"/>
                    <a:gd name="T44" fmla="*/ 253 w 285"/>
                    <a:gd name="T45" fmla="*/ 122 h 151"/>
                    <a:gd name="T46" fmla="*/ 282 w 285"/>
                    <a:gd name="T47" fmla="*/ 109 h 151"/>
                    <a:gd name="T48" fmla="*/ 282 w 285"/>
                    <a:gd name="T49" fmla="*/ 89 h 151"/>
                    <a:gd name="T50" fmla="*/ 265 w 285"/>
                    <a:gd name="T51" fmla="*/ 72 h 151"/>
                    <a:gd name="T52" fmla="*/ 250 w 285"/>
                    <a:gd name="T53" fmla="*/ 70 h 151"/>
                    <a:gd name="T54" fmla="*/ 265 w 285"/>
                    <a:gd name="T55" fmla="*/ 75 h 151"/>
                    <a:gd name="T56" fmla="*/ 274 w 285"/>
                    <a:gd name="T57" fmla="*/ 83 h 151"/>
                    <a:gd name="T58" fmla="*/ 270 w 285"/>
                    <a:gd name="T59" fmla="*/ 100 h 151"/>
                    <a:gd name="T60" fmla="*/ 250 w 285"/>
                    <a:gd name="T61" fmla="*/ 109 h 151"/>
                    <a:gd name="T62" fmla="*/ 238 w 285"/>
                    <a:gd name="T63" fmla="*/ 107 h 151"/>
                    <a:gd name="T64" fmla="*/ 225 w 285"/>
                    <a:gd name="T65" fmla="*/ 92 h 151"/>
                    <a:gd name="T66" fmla="*/ 219 w 285"/>
                    <a:gd name="T67" fmla="*/ 83 h 151"/>
                    <a:gd name="T68" fmla="*/ 219 w 285"/>
                    <a:gd name="T69" fmla="*/ 79 h 151"/>
                    <a:gd name="T70" fmla="*/ 199 w 285"/>
                    <a:gd name="T71" fmla="*/ 64 h 151"/>
                    <a:gd name="T72" fmla="*/ 186 w 285"/>
                    <a:gd name="T73" fmla="*/ 64 h 151"/>
                    <a:gd name="T74" fmla="*/ 188 w 285"/>
                    <a:gd name="T75" fmla="*/ 58 h 151"/>
                    <a:gd name="T76" fmla="*/ 191 w 285"/>
                    <a:gd name="T77" fmla="*/ 43 h 151"/>
                    <a:gd name="T78" fmla="*/ 193 w 285"/>
                    <a:gd name="T79" fmla="*/ 34 h 151"/>
                    <a:gd name="T80" fmla="*/ 208 w 285"/>
                    <a:gd name="T81" fmla="*/ 19 h 151"/>
                    <a:gd name="T82" fmla="*/ 203 w 285"/>
                    <a:gd name="T83" fmla="*/ 21 h 151"/>
                    <a:gd name="T84" fmla="*/ 189 w 285"/>
                    <a:gd name="T85" fmla="*/ 17 h 151"/>
                    <a:gd name="T86" fmla="*/ 182 w 285"/>
                    <a:gd name="T87" fmla="*/ 8 h 151"/>
                    <a:gd name="T88" fmla="*/ 180 w 285"/>
                    <a:gd name="T89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85" h="151">
                      <a:moveTo>
                        <a:pt x="176" y="2"/>
                      </a:moveTo>
                      <a:lnTo>
                        <a:pt x="169" y="6"/>
                      </a:lnTo>
                      <a:lnTo>
                        <a:pt x="165" y="13"/>
                      </a:lnTo>
                      <a:lnTo>
                        <a:pt x="163" y="13"/>
                      </a:lnTo>
                      <a:lnTo>
                        <a:pt x="159" y="19"/>
                      </a:lnTo>
                      <a:lnTo>
                        <a:pt x="150" y="30"/>
                      </a:lnTo>
                      <a:lnTo>
                        <a:pt x="62" y="51"/>
                      </a:lnTo>
                      <a:lnTo>
                        <a:pt x="1" y="62"/>
                      </a:lnTo>
                      <a:lnTo>
                        <a:pt x="1" y="70"/>
                      </a:lnTo>
                      <a:lnTo>
                        <a:pt x="0" y="136"/>
                      </a:lnTo>
                      <a:lnTo>
                        <a:pt x="3" y="141"/>
                      </a:lnTo>
                      <a:lnTo>
                        <a:pt x="48" y="130"/>
                      </a:lnTo>
                      <a:lnTo>
                        <a:pt x="56" y="130"/>
                      </a:lnTo>
                      <a:lnTo>
                        <a:pt x="69" y="126"/>
                      </a:lnTo>
                      <a:lnTo>
                        <a:pt x="73" y="126"/>
                      </a:lnTo>
                      <a:lnTo>
                        <a:pt x="80" y="122"/>
                      </a:lnTo>
                      <a:lnTo>
                        <a:pt x="120" y="113"/>
                      </a:lnTo>
                      <a:lnTo>
                        <a:pt x="129" y="111"/>
                      </a:lnTo>
                      <a:lnTo>
                        <a:pt x="133" y="111"/>
                      </a:lnTo>
                      <a:lnTo>
                        <a:pt x="159" y="104"/>
                      </a:lnTo>
                      <a:lnTo>
                        <a:pt x="167" y="109"/>
                      </a:lnTo>
                      <a:lnTo>
                        <a:pt x="169" y="115"/>
                      </a:lnTo>
                      <a:lnTo>
                        <a:pt x="172" y="117"/>
                      </a:lnTo>
                      <a:lnTo>
                        <a:pt x="174" y="122"/>
                      </a:lnTo>
                      <a:lnTo>
                        <a:pt x="178" y="126"/>
                      </a:lnTo>
                      <a:lnTo>
                        <a:pt x="178" y="128"/>
                      </a:lnTo>
                      <a:lnTo>
                        <a:pt x="184" y="132"/>
                      </a:lnTo>
                      <a:lnTo>
                        <a:pt x="189" y="126"/>
                      </a:lnTo>
                      <a:lnTo>
                        <a:pt x="191" y="120"/>
                      </a:lnTo>
                      <a:lnTo>
                        <a:pt x="191" y="128"/>
                      </a:lnTo>
                      <a:lnTo>
                        <a:pt x="189" y="134"/>
                      </a:lnTo>
                      <a:lnTo>
                        <a:pt x="195" y="136"/>
                      </a:lnTo>
                      <a:lnTo>
                        <a:pt x="199" y="147"/>
                      </a:lnTo>
                      <a:lnTo>
                        <a:pt x="199" y="151"/>
                      </a:lnTo>
                      <a:lnTo>
                        <a:pt x="203" y="143"/>
                      </a:lnTo>
                      <a:lnTo>
                        <a:pt x="210" y="143"/>
                      </a:lnTo>
                      <a:lnTo>
                        <a:pt x="214" y="132"/>
                      </a:lnTo>
                      <a:lnTo>
                        <a:pt x="221" y="126"/>
                      </a:lnTo>
                      <a:lnTo>
                        <a:pt x="223" y="120"/>
                      </a:lnTo>
                      <a:lnTo>
                        <a:pt x="231" y="115"/>
                      </a:lnTo>
                      <a:lnTo>
                        <a:pt x="231" y="122"/>
                      </a:lnTo>
                      <a:lnTo>
                        <a:pt x="235" y="136"/>
                      </a:lnTo>
                      <a:lnTo>
                        <a:pt x="242" y="134"/>
                      </a:lnTo>
                      <a:lnTo>
                        <a:pt x="248" y="130"/>
                      </a:lnTo>
                      <a:lnTo>
                        <a:pt x="250" y="122"/>
                      </a:lnTo>
                      <a:lnTo>
                        <a:pt x="253" y="122"/>
                      </a:lnTo>
                      <a:lnTo>
                        <a:pt x="272" y="111"/>
                      </a:lnTo>
                      <a:lnTo>
                        <a:pt x="282" y="109"/>
                      </a:lnTo>
                      <a:lnTo>
                        <a:pt x="285" y="102"/>
                      </a:lnTo>
                      <a:lnTo>
                        <a:pt x="282" y="89"/>
                      </a:lnTo>
                      <a:lnTo>
                        <a:pt x="272" y="75"/>
                      </a:lnTo>
                      <a:lnTo>
                        <a:pt x="265" y="72"/>
                      </a:lnTo>
                      <a:lnTo>
                        <a:pt x="257" y="68"/>
                      </a:lnTo>
                      <a:lnTo>
                        <a:pt x="250" y="70"/>
                      </a:lnTo>
                      <a:lnTo>
                        <a:pt x="257" y="72"/>
                      </a:lnTo>
                      <a:lnTo>
                        <a:pt x="265" y="75"/>
                      </a:lnTo>
                      <a:lnTo>
                        <a:pt x="268" y="83"/>
                      </a:lnTo>
                      <a:lnTo>
                        <a:pt x="274" y="83"/>
                      </a:lnTo>
                      <a:lnTo>
                        <a:pt x="278" y="94"/>
                      </a:lnTo>
                      <a:lnTo>
                        <a:pt x="270" y="100"/>
                      </a:lnTo>
                      <a:lnTo>
                        <a:pt x="257" y="111"/>
                      </a:lnTo>
                      <a:lnTo>
                        <a:pt x="250" y="109"/>
                      </a:lnTo>
                      <a:lnTo>
                        <a:pt x="244" y="109"/>
                      </a:lnTo>
                      <a:lnTo>
                        <a:pt x="238" y="107"/>
                      </a:lnTo>
                      <a:lnTo>
                        <a:pt x="233" y="94"/>
                      </a:lnTo>
                      <a:lnTo>
                        <a:pt x="225" y="92"/>
                      </a:lnTo>
                      <a:lnTo>
                        <a:pt x="219" y="89"/>
                      </a:lnTo>
                      <a:lnTo>
                        <a:pt x="219" y="83"/>
                      </a:lnTo>
                      <a:lnTo>
                        <a:pt x="225" y="87"/>
                      </a:lnTo>
                      <a:lnTo>
                        <a:pt x="219" y="79"/>
                      </a:lnTo>
                      <a:lnTo>
                        <a:pt x="206" y="66"/>
                      </a:lnTo>
                      <a:lnTo>
                        <a:pt x="199" y="64"/>
                      </a:lnTo>
                      <a:lnTo>
                        <a:pt x="191" y="68"/>
                      </a:lnTo>
                      <a:lnTo>
                        <a:pt x="186" y="64"/>
                      </a:lnTo>
                      <a:lnTo>
                        <a:pt x="180" y="58"/>
                      </a:lnTo>
                      <a:lnTo>
                        <a:pt x="188" y="58"/>
                      </a:lnTo>
                      <a:lnTo>
                        <a:pt x="186" y="51"/>
                      </a:lnTo>
                      <a:lnTo>
                        <a:pt x="191" y="43"/>
                      </a:lnTo>
                      <a:lnTo>
                        <a:pt x="189" y="42"/>
                      </a:lnTo>
                      <a:lnTo>
                        <a:pt x="193" y="34"/>
                      </a:lnTo>
                      <a:lnTo>
                        <a:pt x="206" y="26"/>
                      </a:lnTo>
                      <a:lnTo>
                        <a:pt x="208" y="19"/>
                      </a:lnTo>
                      <a:lnTo>
                        <a:pt x="201" y="19"/>
                      </a:lnTo>
                      <a:lnTo>
                        <a:pt x="203" y="21"/>
                      </a:lnTo>
                      <a:lnTo>
                        <a:pt x="195" y="23"/>
                      </a:lnTo>
                      <a:lnTo>
                        <a:pt x="189" y="17"/>
                      </a:lnTo>
                      <a:lnTo>
                        <a:pt x="188" y="10"/>
                      </a:lnTo>
                      <a:lnTo>
                        <a:pt x="182" y="8"/>
                      </a:lnTo>
                      <a:lnTo>
                        <a:pt x="184" y="0"/>
                      </a:lnTo>
                      <a:lnTo>
                        <a:pt x="180" y="0"/>
                      </a:lnTo>
                      <a:lnTo>
                        <a:pt x="176" y="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37" name="Freeform 330"/>
                <p:cNvSpPr>
                  <a:spLocks/>
                </p:cNvSpPr>
                <p:nvPr/>
              </p:nvSpPr>
              <p:spPr bwMode="auto">
                <a:xfrm>
                  <a:off x="5127965" y="2045777"/>
                  <a:ext cx="20174" cy="16569"/>
                </a:xfrm>
                <a:custGeom>
                  <a:avLst/>
                  <a:gdLst>
                    <a:gd name="T0" fmla="*/ 9 w 21"/>
                    <a:gd name="T1" fmla="*/ 0 h 19"/>
                    <a:gd name="T2" fmla="*/ 6 w 21"/>
                    <a:gd name="T3" fmla="*/ 6 h 19"/>
                    <a:gd name="T4" fmla="*/ 0 w 21"/>
                    <a:gd name="T5" fmla="*/ 19 h 19"/>
                    <a:gd name="T6" fmla="*/ 13 w 21"/>
                    <a:gd name="T7" fmla="*/ 11 h 19"/>
                    <a:gd name="T8" fmla="*/ 21 w 21"/>
                    <a:gd name="T9" fmla="*/ 6 h 19"/>
                    <a:gd name="T10" fmla="*/ 15 w 21"/>
                    <a:gd name="T11" fmla="*/ 0 h 19"/>
                    <a:gd name="T12" fmla="*/ 9 w 21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" h="19">
                      <a:moveTo>
                        <a:pt x="9" y="0"/>
                      </a:moveTo>
                      <a:lnTo>
                        <a:pt x="6" y="6"/>
                      </a:lnTo>
                      <a:lnTo>
                        <a:pt x="0" y="19"/>
                      </a:lnTo>
                      <a:lnTo>
                        <a:pt x="13" y="11"/>
                      </a:lnTo>
                      <a:lnTo>
                        <a:pt x="21" y="6"/>
                      </a:lnTo>
                      <a:lnTo>
                        <a:pt x="15" y="0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38" name="Freeform 331"/>
                <p:cNvSpPr>
                  <a:spLocks/>
                </p:cNvSpPr>
                <p:nvPr/>
              </p:nvSpPr>
              <p:spPr bwMode="auto">
                <a:xfrm>
                  <a:off x="5127965" y="2045777"/>
                  <a:ext cx="20174" cy="16569"/>
                </a:xfrm>
                <a:custGeom>
                  <a:avLst/>
                  <a:gdLst>
                    <a:gd name="T0" fmla="*/ 9 w 21"/>
                    <a:gd name="T1" fmla="*/ 0 h 19"/>
                    <a:gd name="T2" fmla="*/ 6 w 21"/>
                    <a:gd name="T3" fmla="*/ 6 h 19"/>
                    <a:gd name="T4" fmla="*/ 0 w 21"/>
                    <a:gd name="T5" fmla="*/ 19 h 19"/>
                    <a:gd name="T6" fmla="*/ 13 w 21"/>
                    <a:gd name="T7" fmla="*/ 11 h 19"/>
                    <a:gd name="T8" fmla="*/ 21 w 21"/>
                    <a:gd name="T9" fmla="*/ 6 h 19"/>
                    <a:gd name="T10" fmla="*/ 15 w 21"/>
                    <a:gd name="T11" fmla="*/ 0 h 19"/>
                    <a:gd name="T12" fmla="*/ 9 w 21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" h="19">
                      <a:moveTo>
                        <a:pt x="9" y="0"/>
                      </a:moveTo>
                      <a:lnTo>
                        <a:pt x="6" y="6"/>
                      </a:lnTo>
                      <a:lnTo>
                        <a:pt x="0" y="19"/>
                      </a:lnTo>
                      <a:lnTo>
                        <a:pt x="13" y="11"/>
                      </a:lnTo>
                      <a:lnTo>
                        <a:pt x="21" y="6"/>
                      </a:lnTo>
                      <a:lnTo>
                        <a:pt x="15" y="0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39" name="Freeform 332"/>
                <p:cNvSpPr>
                  <a:spLocks/>
                </p:cNvSpPr>
                <p:nvPr/>
              </p:nvSpPr>
              <p:spPr bwMode="auto">
                <a:xfrm>
                  <a:off x="5127965" y="2045777"/>
                  <a:ext cx="20174" cy="16569"/>
                </a:xfrm>
                <a:custGeom>
                  <a:avLst/>
                  <a:gdLst>
                    <a:gd name="T0" fmla="*/ 9 w 21"/>
                    <a:gd name="T1" fmla="*/ 0 h 19"/>
                    <a:gd name="T2" fmla="*/ 6 w 21"/>
                    <a:gd name="T3" fmla="*/ 6 h 19"/>
                    <a:gd name="T4" fmla="*/ 0 w 21"/>
                    <a:gd name="T5" fmla="*/ 19 h 19"/>
                    <a:gd name="T6" fmla="*/ 13 w 21"/>
                    <a:gd name="T7" fmla="*/ 11 h 19"/>
                    <a:gd name="T8" fmla="*/ 21 w 21"/>
                    <a:gd name="T9" fmla="*/ 6 h 19"/>
                    <a:gd name="T10" fmla="*/ 15 w 21"/>
                    <a:gd name="T11" fmla="*/ 0 h 19"/>
                    <a:gd name="T12" fmla="*/ 9 w 21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" h="19">
                      <a:moveTo>
                        <a:pt x="9" y="0"/>
                      </a:moveTo>
                      <a:lnTo>
                        <a:pt x="6" y="6"/>
                      </a:lnTo>
                      <a:lnTo>
                        <a:pt x="0" y="19"/>
                      </a:lnTo>
                      <a:lnTo>
                        <a:pt x="13" y="11"/>
                      </a:lnTo>
                      <a:lnTo>
                        <a:pt x="21" y="6"/>
                      </a:lnTo>
                      <a:lnTo>
                        <a:pt x="15" y="0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40" name="Freeform 333"/>
                <p:cNvSpPr>
                  <a:spLocks/>
                </p:cNvSpPr>
                <p:nvPr/>
              </p:nvSpPr>
              <p:spPr bwMode="auto">
                <a:xfrm>
                  <a:off x="5176960" y="2042288"/>
                  <a:ext cx="16332" cy="13081"/>
                </a:xfrm>
                <a:custGeom>
                  <a:avLst/>
                  <a:gdLst>
                    <a:gd name="T0" fmla="*/ 7 w 17"/>
                    <a:gd name="T1" fmla="*/ 0 h 15"/>
                    <a:gd name="T2" fmla="*/ 7 w 17"/>
                    <a:gd name="T3" fmla="*/ 2 h 15"/>
                    <a:gd name="T4" fmla="*/ 7 w 17"/>
                    <a:gd name="T5" fmla="*/ 10 h 15"/>
                    <a:gd name="T6" fmla="*/ 0 w 17"/>
                    <a:gd name="T7" fmla="*/ 15 h 15"/>
                    <a:gd name="T8" fmla="*/ 13 w 17"/>
                    <a:gd name="T9" fmla="*/ 13 h 15"/>
                    <a:gd name="T10" fmla="*/ 17 w 17"/>
                    <a:gd name="T11" fmla="*/ 12 h 15"/>
                    <a:gd name="T12" fmla="*/ 11 w 17"/>
                    <a:gd name="T13" fmla="*/ 4 h 15"/>
                    <a:gd name="T14" fmla="*/ 7 w 17"/>
                    <a:gd name="T1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15">
                      <a:moveTo>
                        <a:pt x="7" y="0"/>
                      </a:moveTo>
                      <a:lnTo>
                        <a:pt x="7" y="2"/>
                      </a:lnTo>
                      <a:lnTo>
                        <a:pt x="7" y="10"/>
                      </a:lnTo>
                      <a:lnTo>
                        <a:pt x="0" y="15"/>
                      </a:lnTo>
                      <a:lnTo>
                        <a:pt x="13" y="13"/>
                      </a:lnTo>
                      <a:lnTo>
                        <a:pt x="17" y="12"/>
                      </a:lnTo>
                      <a:lnTo>
                        <a:pt x="11" y="4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41" name="Freeform 334"/>
                <p:cNvSpPr>
                  <a:spLocks/>
                </p:cNvSpPr>
                <p:nvPr/>
              </p:nvSpPr>
              <p:spPr bwMode="auto">
                <a:xfrm>
                  <a:off x="5176960" y="2042288"/>
                  <a:ext cx="16332" cy="13081"/>
                </a:xfrm>
                <a:custGeom>
                  <a:avLst/>
                  <a:gdLst>
                    <a:gd name="T0" fmla="*/ 7 w 17"/>
                    <a:gd name="T1" fmla="*/ 0 h 15"/>
                    <a:gd name="T2" fmla="*/ 7 w 17"/>
                    <a:gd name="T3" fmla="*/ 2 h 15"/>
                    <a:gd name="T4" fmla="*/ 7 w 17"/>
                    <a:gd name="T5" fmla="*/ 10 h 15"/>
                    <a:gd name="T6" fmla="*/ 0 w 17"/>
                    <a:gd name="T7" fmla="*/ 15 h 15"/>
                    <a:gd name="T8" fmla="*/ 13 w 17"/>
                    <a:gd name="T9" fmla="*/ 13 h 15"/>
                    <a:gd name="T10" fmla="*/ 17 w 17"/>
                    <a:gd name="T11" fmla="*/ 12 h 15"/>
                    <a:gd name="T12" fmla="*/ 11 w 17"/>
                    <a:gd name="T13" fmla="*/ 4 h 15"/>
                    <a:gd name="T14" fmla="*/ 7 w 17"/>
                    <a:gd name="T1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15">
                      <a:moveTo>
                        <a:pt x="7" y="0"/>
                      </a:moveTo>
                      <a:lnTo>
                        <a:pt x="7" y="2"/>
                      </a:lnTo>
                      <a:lnTo>
                        <a:pt x="7" y="10"/>
                      </a:lnTo>
                      <a:lnTo>
                        <a:pt x="0" y="15"/>
                      </a:lnTo>
                      <a:lnTo>
                        <a:pt x="13" y="13"/>
                      </a:lnTo>
                      <a:lnTo>
                        <a:pt x="17" y="12"/>
                      </a:lnTo>
                      <a:lnTo>
                        <a:pt x="11" y="4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42" name="Freeform 335"/>
                <p:cNvSpPr>
                  <a:spLocks/>
                </p:cNvSpPr>
                <p:nvPr/>
              </p:nvSpPr>
              <p:spPr bwMode="auto">
                <a:xfrm>
                  <a:off x="5176960" y="2042288"/>
                  <a:ext cx="16332" cy="13081"/>
                </a:xfrm>
                <a:custGeom>
                  <a:avLst/>
                  <a:gdLst>
                    <a:gd name="T0" fmla="*/ 7 w 17"/>
                    <a:gd name="T1" fmla="*/ 0 h 15"/>
                    <a:gd name="T2" fmla="*/ 7 w 17"/>
                    <a:gd name="T3" fmla="*/ 2 h 15"/>
                    <a:gd name="T4" fmla="*/ 7 w 17"/>
                    <a:gd name="T5" fmla="*/ 10 h 15"/>
                    <a:gd name="T6" fmla="*/ 0 w 17"/>
                    <a:gd name="T7" fmla="*/ 15 h 15"/>
                    <a:gd name="T8" fmla="*/ 13 w 17"/>
                    <a:gd name="T9" fmla="*/ 13 h 15"/>
                    <a:gd name="T10" fmla="*/ 17 w 17"/>
                    <a:gd name="T11" fmla="*/ 12 h 15"/>
                    <a:gd name="T12" fmla="*/ 11 w 17"/>
                    <a:gd name="T13" fmla="*/ 4 h 15"/>
                    <a:gd name="T14" fmla="*/ 7 w 17"/>
                    <a:gd name="T1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15">
                      <a:moveTo>
                        <a:pt x="7" y="0"/>
                      </a:moveTo>
                      <a:lnTo>
                        <a:pt x="7" y="2"/>
                      </a:lnTo>
                      <a:lnTo>
                        <a:pt x="7" y="10"/>
                      </a:lnTo>
                      <a:lnTo>
                        <a:pt x="0" y="15"/>
                      </a:lnTo>
                      <a:lnTo>
                        <a:pt x="13" y="13"/>
                      </a:lnTo>
                      <a:lnTo>
                        <a:pt x="17" y="12"/>
                      </a:lnTo>
                      <a:lnTo>
                        <a:pt x="11" y="4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</p:grpSp>
          <p:grpSp>
            <p:nvGrpSpPr>
              <p:cNvPr id="130" name="Group 129"/>
              <p:cNvGrpSpPr/>
              <p:nvPr/>
            </p:nvGrpSpPr>
            <p:grpSpPr>
              <a:xfrm>
                <a:off x="4998272" y="1471973"/>
                <a:ext cx="320870" cy="429916"/>
                <a:chOff x="4998272" y="1471973"/>
                <a:chExt cx="320870" cy="429916"/>
              </a:xfrm>
              <a:grpFill/>
            </p:grpSpPr>
            <p:sp>
              <p:nvSpPr>
                <p:cNvPr id="131" name="Freeform 147"/>
                <p:cNvSpPr>
                  <a:spLocks/>
                </p:cNvSpPr>
                <p:nvPr/>
              </p:nvSpPr>
              <p:spPr bwMode="auto">
                <a:xfrm>
                  <a:off x="4998272" y="1471973"/>
                  <a:ext cx="299735" cy="429916"/>
                </a:xfrm>
                <a:custGeom>
                  <a:avLst/>
                  <a:gdLst>
                    <a:gd name="T0" fmla="*/ 295 w 312"/>
                    <a:gd name="T1" fmla="*/ 226 h 493"/>
                    <a:gd name="T2" fmla="*/ 291 w 312"/>
                    <a:gd name="T3" fmla="*/ 199 h 493"/>
                    <a:gd name="T4" fmla="*/ 280 w 312"/>
                    <a:gd name="T5" fmla="*/ 197 h 493"/>
                    <a:gd name="T6" fmla="*/ 263 w 312"/>
                    <a:gd name="T7" fmla="*/ 190 h 493"/>
                    <a:gd name="T8" fmla="*/ 255 w 312"/>
                    <a:gd name="T9" fmla="*/ 171 h 493"/>
                    <a:gd name="T10" fmla="*/ 246 w 312"/>
                    <a:gd name="T11" fmla="*/ 162 h 493"/>
                    <a:gd name="T12" fmla="*/ 225 w 312"/>
                    <a:gd name="T13" fmla="*/ 158 h 493"/>
                    <a:gd name="T14" fmla="*/ 219 w 312"/>
                    <a:gd name="T15" fmla="*/ 139 h 493"/>
                    <a:gd name="T16" fmla="*/ 182 w 312"/>
                    <a:gd name="T17" fmla="*/ 19 h 493"/>
                    <a:gd name="T18" fmla="*/ 148 w 312"/>
                    <a:gd name="T19" fmla="*/ 2 h 493"/>
                    <a:gd name="T20" fmla="*/ 127 w 312"/>
                    <a:gd name="T21" fmla="*/ 9 h 493"/>
                    <a:gd name="T22" fmla="*/ 109 w 312"/>
                    <a:gd name="T23" fmla="*/ 23 h 493"/>
                    <a:gd name="T24" fmla="*/ 86 w 312"/>
                    <a:gd name="T25" fmla="*/ 23 h 493"/>
                    <a:gd name="T26" fmla="*/ 69 w 312"/>
                    <a:gd name="T27" fmla="*/ 9 h 493"/>
                    <a:gd name="T28" fmla="*/ 35 w 312"/>
                    <a:gd name="T29" fmla="*/ 141 h 493"/>
                    <a:gd name="T30" fmla="*/ 35 w 312"/>
                    <a:gd name="T31" fmla="*/ 182 h 493"/>
                    <a:gd name="T32" fmla="*/ 37 w 312"/>
                    <a:gd name="T33" fmla="*/ 209 h 493"/>
                    <a:gd name="T34" fmla="*/ 20 w 312"/>
                    <a:gd name="T35" fmla="*/ 237 h 493"/>
                    <a:gd name="T36" fmla="*/ 20 w 312"/>
                    <a:gd name="T37" fmla="*/ 248 h 493"/>
                    <a:gd name="T38" fmla="*/ 18 w 312"/>
                    <a:gd name="T39" fmla="*/ 263 h 493"/>
                    <a:gd name="T40" fmla="*/ 0 w 312"/>
                    <a:gd name="T41" fmla="*/ 269 h 493"/>
                    <a:gd name="T42" fmla="*/ 60 w 312"/>
                    <a:gd name="T43" fmla="*/ 447 h 493"/>
                    <a:gd name="T44" fmla="*/ 65 w 312"/>
                    <a:gd name="T45" fmla="*/ 468 h 493"/>
                    <a:gd name="T46" fmla="*/ 80 w 312"/>
                    <a:gd name="T47" fmla="*/ 485 h 493"/>
                    <a:gd name="T48" fmla="*/ 95 w 312"/>
                    <a:gd name="T49" fmla="*/ 487 h 493"/>
                    <a:gd name="T50" fmla="*/ 95 w 312"/>
                    <a:gd name="T51" fmla="*/ 464 h 493"/>
                    <a:gd name="T52" fmla="*/ 105 w 312"/>
                    <a:gd name="T53" fmla="*/ 440 h 493"/>
                    <a:gd name="T54" fmla="*/ 109 w 312"/>
                    <a:gd name="T55" fmla="*/ 417 h 493"/>
                    <a:gd name="T56" fmla="*/ 125 w 312"/>
                    <a:gd name="T57" fmla="*/ 408 h 493"/>
                    <a:gd name="T58" fmla="*/ 129 w 312"/>
                    <a:gd name="T59" fmla="*/ 400 h 493"/>
                    <a:gd name="T60" fmla="*/ 139 w 312"/>
                    <a:gd name="T61" fmla="*/ 408 h 493"/>
                    <a:gd name="T62" fmla="*/ 129 w 312"/>
                    <a:gd name="T63" fmla="*/ 382 h 493"/>
                    <a:gd name="T64" fmla="*/ 131 w 312"/>
                    <a:gd name="T65" fmla="*/ 376 h 493"/>
                    <a:gd name="T66" fmla="*/ 139 w 312"/>
                    <a:gd name="T67" fmla="*/ 385 h 493"/>
                    <a:gd name="T68" fmla="*/ 148 w 312"/>
                    <a:gd name="T69" fmla="*/ 382 h 493"/>
                    <a:gd name="T70" fmla="*/ 150 w 312"/>
                    <a:gd name="T71" fmla="*/ 378 h 493"/>
                    <a:gd name="T72" fmla="*/ 152 w 312"/>
                    <a:gd name="T73" fmla="*/ 376 h 493"/>
                    <a:gd name="T74" fmla="*/ 159 w 312"/>
                    <a:gd name="T75" fmla="*/ 380 h 493"/>
                    <a:gd name="T76" fmla="*/ 169 w 312"/>
                    <a:gd name="T77" fmla="*/ 367 h 493"/>
                    <a:gd name="T78" fmla="*/ 184 w 312"/>
                    <a:gd name="T79" fmla="*/ 355 h 493"/>
                    <a:gd name="T80" fmla="*/ 182 w 312"/>
                    <a:gd name="T81" fmla="*/ 335 h 493"/>
                    <a:gd name="T82" fmla="*/ 180 w 312"/>
                    <a:gd name="T83" fmla="*/ 314 h 493"/>
                    <a:gd name="T84" fmla="*/ 193 w 312"/>
                    <a:gd name="T85" fmla="*/ 303 h 493"/>
                    <a:gd name="T86" fmla="*/ 199 w 312"/>
                    <a:gd name="T87" fmla="*/ 316 h 493"/>
                    <a:gd name="T88" fmla="*/ 219 w 312"/>
                    <a:gd name="T89" fmla="*/ 323 h 493"/>
                    <a:gd name="T90" fmla="*/ 216 w 312"/>
                    <a:gd name="T91" fmla="*/ 303 h 493"/>
                    <a:gd name="T92" fmla="*/ 227 w 312"/>
                    <a:gd name="T93" fmla="*/ 297 h 493"/>
                    <a:gd name="T94" fmla="*/ 248 w 312"/>
                    <a:gd name="T95" fmla="*/ 303 h 493"/>
                    <a:gd name="T96" fmla="*/ 253 w 312"/>
                    <a:gd name="T97" fmla="*/ 286 h 493"/>
                    <a:gd name="T98" fmla="*/ 257 w 312"/>
                    <a:gd name="T99" fmla="*/ 291 h 493"/>
                    <a:gd name="T100" fmla="*/ 261 w 312"/>
                    <a:gd name="T101" fmla="*/ 271 h 493"/>
                    <a:gd name="T102" fmla="*/ 272 w 312"/>
                    <a:gd name="T103" fmla="*/ 271 h 493"/>
                    <a:gd name="T104" fmla="*/ 283 w 312"/>
                    <a:gd name="T105" fmla="*/ 261 h 493"/>
                    <a:gd name="T106" fmla="*/ 291 w 312"/>
                    <a:gd name="T107" fmla="*/ 258 h 493"/>
                    <a:gd name="T108" fmla="*/ 304 w 312"/>
                    <a:gd name="T109" fmla="*/ 248 h 493"/>
                    <a:gd name="T110" fmla="*/ 304 w 312"/>
                    <a:gd name="T111" fmla="*/ 222 h 4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12" h="493">
                      <a:moveTo>
                        <a:pt x="306" y="224"/>
                      </a:moveTo>
                      <a:lnTo>
                        <a:pt x="302" y="231"/>
                      </a:lnTo>
                      <a:lnTo>
                        <a:pt x="295" y="226"/>
                      </a:lnTo>
                      <a:lnTo>
                        <a:pt x="304" y="214"/>
                      </a:lnTo>
                      <a:lnTo>
                        <a:pt x="291" y="201"/>
                      </a:lnTo>
                      <a:lnTo>
                        <a:pt x="291" y="199"/>
                      </a:lnTo>
                      <a:lnTo>
                        <a:pt x="289" y="199"/>
                      </a:lnTo>
                      <a:lnTo>
                        <a:pt x="285" y="197"/>
                      </a:lnTo>
                      <a:lnTo>
                        <a:pt x="280" y="197"/>
                      </a:lnTo>
                      <a:lnTo>
                        <a:pt x="274" y="205"/>
                      </a:lnTo>
                      <a:lnTo>
                        <a:pt x="266" y="197"/>
                      </a:lnTo>
                      <a:lnTo>
                        <a:pt x="263" y="190"/>
                      </a:lnTo>
                      <a:lnTo>
                        <a:pt x="263" y="184"/>
                      </a:lnTo>
                      <a:lnTo>
                        <a:pt x="257" y="177"/>
                      </a:lnTo>
                      <a:lnTo>
                        <a:pt x="255" y="171"/>
                      </a:lnTo>
                      <a:lnTo>
                        <a:pt x="257" y="164"/>
                      </a:lnTo>
                      <a:lnTo>
                        <a:pt x="253" y="160"/>
                      </a:lnTo>
                      <a:lnTo>
                        <a:pt x="246" y="162"/>
                      </a:lnTo>
                      <a:lnTo>
                        <a:pt x="240" y="162"/>
                      </a:lnTo>
                      <a:lnTo>
                        <a:pt x="233" y="158"/>
                      </a:lnTo>
                      <a:lnTo>
                        <a:pt x="225" y="158"/>
                      </a:lnTo>
                      <a:lnTo>
                        <a:pt x="223" y="152"/>
                      </a:lnTo>
                      <a:lnTo>
                        <a:pt x="223" y="147"/>
                      </a:lnTo>
                      <a:lnTo>
                        <a:pt x="219" y="139"/>
                      </a:lnTo>
                      <a:lnTo>
                        <a:pt x="219" y="132"/>
                      </a:lnTo>
                      <a:lnTo>
                        <a:pt x="212" y="109"/>
                      </a:lnTo>
                      <a:lnTo>
                        <a:pt x="182" y="19"/>
                      </a:lnTo>
                      <a:lnTo>
                        <a:pt x="176" y="17"/>
                      </a:lnTo>
                      <a:lnTo>
                        <a:pt x="161" y="8"/>
                      </a:lnTo>
                      <a:lnTo>
                        <a:pt x="148" y="2"/>
                      </a:lnTo>
                      <a:lnTo>
                        <a:pt x="141" y="0"/>
                      </a:lnTo>
                      <a:lnTo>
                        <a:pt x="133" y="2"/>
                      </a:lnTo>
                      <a:lnTo>
                        <a:pt x="127" y="9"/>
                      </a:lnTo>
                      <a:lnTo>
                        <a:pt x="120" y="13"/>
                      </a:lnTo>
                      <a:lnTo>
                        <a:pt x="114" y="21"/>
                      </a:lnTo>
                      <a:lnTo>
                        <a:pt x="109" y="23"/>
                      </a:lnTo>
                      <a:lnTo>
                        <a:pt x="101" y="30"/>
                      </a:lnTo>
                      <a:lnTo>
                        <a:pt x="94" y="28"/>
                      </a:lnTo>
                      <a:lnTo>
                        <a:pt x="86" y="23"/>
                      </a:lnTo>
                      <a:lnTo>
                        <a:pt x="82" y="8"/>
                      </a:lnTo>
                      <a:lnTo>
                        <a:pt x="75" y="8"/>
                      </a:lnTo>
                      <a:lnTo>
                        <a:pt x="69" y="9"/>
                      </a:lnTo>
                      <a:lnTo>
                        <a:pt x="37" y="103"/>
                      </a:lnTo>
                      <a:lnTo>
                        <a:pt x="41" y="132"/>
                      </a:lnTo>
                      <a:lnTo>
                        <a:pt x="35" y="141"/>
                      </a:lnTo>
                      <a:lnTo>
                        <a:pt x="31" y="162"/>
                      </a:lnTo>
                      <a:lnTo>
                        <a:pt x="35" y="169"/>
                      </a:lnTo>
                      <a:lnTo>
                        <a:pt x="35" y="182"/>
                      </a:lnTo>
                      <a:lnTo>
                        <a:pt x="43" y="188"/>
                      </a:lnTo>
                      <a:lnTo>
                        <a:pt x="33" y="203"/>
                      </a:lnTo>
                      <a:lnTo>
                        <a:pt x="37" y="209"/>
                      </a:lnTo>
                      <a:lnTo>
                        <a:pt x="26" y="222"/>
                      </a:lnTo>
                      <a:lnTo>
                        <a:pt x="22" y="229"/>
                      </a:lnTo>
                      <a:lnTo>
                        <a:pt x="20" y="237"/>
                      </a:lnTo>
                      <a:lnTo>
                        <a:pt x="20" y="239"/>
                      </a:lnTo>
                      <a:lnTo>
                        <a:pt x="26" y="252"/>
                      </a:lnTo>
                      <a:lnTo>
                        <a:pt x="20" y="248"/>
                      </a:lnTo>
                      <a:lnTo>
                        <a:pt x="18" y="250"/>
                      </a:lnTo>
                      <a:lnTo>
                        <a:pt x="16" y="256"/>
                      </a:lnTo>
                      <a:lnTo>
                        <a:pt x="18" y="263"/>
                      </a:lnTo>
                      <a:lnTo>
                        <a:pt x="11" y="265"/>
                      </a:lnTo>
                      <a:lnTo>
                        <a:pt x="5" y="263"/>
                      </a:lnTo>
                      <a:lnTo>
                        <a:pt x="0" y="269"/>
                      </a:lnTo>
                      <a:lnTo>
                        <a:pt x="1" y="273"/>
                      </a:lnTo>
                      <a:lnTo>
                        <a:pt x="52" y="427"/>
                      </a:lnTo>
                      <a:lnTo>
                        <a:pt x="60" y="447"/>
                      </a:lnTo>
                      <a:lnTo>
                        <a:pt x="60" y="455"/>
                      </a:lnTo>
                      <a:lnTo>
                        <a:pt x="62" y="463"/>
                      </a:lnTo>
                      <a:lnTo>
                        <a:pt x="65" y="468"/>
                      </a:lnTo>
                      <a:lnTo>
                        <a:pt x="71" y="474"/>
                      </a:lnTo>
                      <a:lnTo>
                        <a:pt x="78" y="478"/>
                      </a:lnTo>
                      <a:lnTo>
                        <a:pt x="80" y="485"/>
                      </a:lnTo>
                      <a:lnTo>
                        <a:pt x="86" y="491"/>
                      </a:lnTo>
                      <a:lnTo>
                        <a:pt x="90" y="493"/>
                      </a:lnTo>
                      <a:lnTo>
                        <a:pt x="95" y="487"/>
                      </a:lnTo>
                      <a:lnTo>
                        <a:pt x="97" y="479"/>
                      </a:lnTo>
                      <a:lnTo>
                        <a:pt x="95" y="472"/>
                      </a:lnTo>
                      <a:lnTo>
                        <a:pt x="95" y="464"/>
                      </a:lnTo>
                      <a:lnTo>
                        <a:pt x="103" y="459"/>
                      </a:lnTo>
                      <a:lnTo>
                        <a:pt x="109" y="446"/>
                      </a:lnTo>
                      <a:lnTo>
                        <a:pt x="105" y="440"/>
                      </a:lnTo>
                      <a:lnTo>
                        <a:pt x="114" y="425"/>
                      </a:lnTo>
                      <a:lnTo>
                        <a:pt x="109" y="423"/>
                      </a:lnTo>
                      <a:lnTo>
                        <a:pt x="109" y="417"/>
                      </a:lnTo>
                      <a:lnTo>
                        <a:pt x="110" y="410"/>
                      </a:lnTo>
                      <a:lnTo>
                        <a:pt x="122" y="395"/>
                      </a:lnTo>
                      <a:lnTo>
                        <a:pt x="125" y="408"/>
                      </a:lnTo>
                      <a:lnTo>
                        <a:pt x="125" y="400"/>
                      </a:lnTo>
                      <a:lnTo>
                        <a:pt x="125" y="408"/>
                      </a:lnTo>
                      <a:lnTo>
                        <a:pt x="129" y="400"/>
                      </a:lnTo>
                      <a:lnTo>
                        <a:pt x="131" y="393"/>
                      </a:lnTo>
                      <a:lnTo>
                        <a:pt x="133" y="395"/>
                      </a:lnTo>
                      <a:lnTo>
                        <a:pt x="139" y="408"/>
                      </a:lnTo>
                      <a:lnTo>
                        <a:pt x="141" y="400"/>
                      </a:lnTo>
                      <a:lnTo>
                        <a:pt x="131" y="380"/>
                      </a:lnTo>
                      <a:lnTo>
                        <a:pt x="129" y="382"/>
                      </a:lnTo>
                      <a:lnTo>
                        <a:pt x="129" y="376"/>
                      </a:lnTo>
                      <a:lnTo>
                        <a:pt x="133" y="369"/>
                      </a:lnTo>
                      <a:lnTo>
                        <a:pt x="131" y="376"/>
                      </a:lnTo>
                      <a:lnTo>
                        <a:pt x="142" y="399"/>
                      </a:lnTo>
                      <a:lnTo>
                        <a:pt x="144" y="393"/>
                      </a:lnTo>
                      <a:lnTo>
                        <a:pt x="139" y="385"/>
                      </a:lnTo>
                      <a:lnTo>
                        <a:pt x="141" y="376"/>
                      </a:lnTo>
                      <a:lnTo>
                        <a:pt x="144" y="374"/>
                      </a:lnTo>
                      <a:lnTo>
                        <a:pt x="148" y="382"/>
                      </a:lnTo>
                      <a:lnTo>
                        <a:pt x="146" y="387"/>
                      </a:lnTo>
                      <a:lnTo>
                        <a:pt x="154" y="391"/>
                      </a:lnTo>
                      <a:lnTo>
                        <a:pt x="150" y="378"/>
                      </a:lnTo>
                      <a:lnTo>
                        <a:pt x="150" y="370"/>
                      </a:lnTo>
                      <a:lnTo>
                        <a:pt x="152" y="369"/>
                      </a:lnTo>
                      <a:lnTo>
                        <a:pt x="152" y="376"/>
                      </a:lnTo>
                      <a:lnTo>
                        <a:pt x="154" y="384"/>
                      </a:lnTo>
                      <a:lnTo>
                        <a:pt x="159" y="387"/>
                      </a:lnTo>
                      <a:lnTo>
                        <a:pt x="159" y="380"/>
                      </a:lnTo>
                      <a:lnTo>
                        <a:pt x="159" y="372"/>
                      </a:lnTo>
                      <a:lnTo>
                        <a:pt x="161" y="367"/>
                      </a:lnTo>
                      <a:lnTo>
                        <a:pt x="169" y="367"/>
                      </a:lnTo>
                      <a:lnTo>
                        <a:pt x="176" y="370"/>
                      </a:lnTo>
                      <a:lnTo>
                        <a:pt x="178" y="363"/>
                      </a:lnTo>
                      <a:lnTo>
                        <a:pt x="184" y="355"/>
                      </a:lnTo>
                      <a:lnTo>
                        <a:pt x="182" y="348"/>
                      </a:lnTo>
                      <a:lnTo>
                        <a:pt x="182" y="340"/>
                      </a:lnTo>
                      <a:lnTo>
                        <a:pt x="182" y="335"/>
                      </a:lnTo>
                      <a:lnTo>
                        <a:pt x="184" y="327"/>
                      </a:lnTo>
                      <a:lnTo>
                        <a:pt x="184" y="320"/>
                      </a:lnTo>
                      <a:lnTo>
                        <a:pt x="180" y="314"/>
                      </a:lnTo>
                      <a:lnTo>
                        <a:pt x="189" y="308"/>
                      </a:lnTo>
                      <a:lnTo>
                        <a:pt x="188" y="297"/>
                      </a:lnTo>
                      <a:lnTo>
                        <a:pt x="193" y="303"/>
                      </a:lnTo>
                      <a:lnTo>
                        <a:pt x="193" y="310"/>
                      </a:lnTo>
                      <a:lnTo>
                        <a:pt x="199" y="308"/>
                      </a:lnTo>
                      <a:lnTo>
                        <a:pt x="199" y="316"/>
                      </a:lnTo>
                      <a:lnTo>
                        <a:pt x="195" y="320"/>
                      </a:lnTo>
                      <a:lnTo>
                        <a:pt x="208" y="320"/>
                      </a:lnTo>
                      <a:lnTo>
                        <a:pt x="219" y="323"/>
                      </a:lnTo>
                      <a:lnTo>
                        <a:pt x="214" y="316"/>
                      </a:lnTo>
                      <a:lnTo>
                        <a:pt x="214" y="310"/>
                      </a:lnTo>
                      <a:lnTo>
                        <a:pt x="216" y="303"/>
                      </a:lnTo>
                      <a:lnTo>
                        <a:pt x="214" y="297"/>
                      </a:lnTo>
                      <a:lnTo>
                        <a:pt x="221" y="303"/>
                      </a:lnTo>
                      <a:lnTo>
                        <a:pt x="227" y="297"/>
                      </a:lnTo>
                      <a:lnTo>
                        <a:pt x="225" y="290"/>
                      </a:lnTo>
                      <a:lnTo>
                        <a:pt x="244" y="295"/>
                      </a:lnTo>
                      <a:lnTo>
                        <a:pt x="248" y="303"/>
                      </a:lnTo>
                      <a:lnTo>
                        <a:pt x="251" y="295"/>
                      </a:lnTo>
                      <a:lnTo>
                        <a:pt x="248" y="290"/>
                      </a:lnTo>
                      <a:lnTo>
                        <a:pt x="253" y="286"/>
                      </a:lnTo>
                      <a:lnTo>
                        <a:pt x="255" y="291"/>
                      </a:lnTo>
                      <a:lnTo>
                        <a:pt x="255" y="286"/>
                      </a:lnTo>
                      <a:lnTo>
                        <a:pt x="257" y="291"/>
                      </a:lnTo>
                      <a:lnTo>
                        <a:pt x="259" y="286"/>
                      </a:lnTo>
                      <a:lnTo>
                        <a:pt x="257" y="278"/>
                      </a:lnTo>
                      <a:lnTo>
                        <a:pt x="261" y="271"/>
                      </a:lnTo>
                      <a:lnTo>
                        <a:pt x="266" y="278"/>
                      </a:lnTo>
                      <a:lnTo>
                        <a:pt x="270" y="278"/>
                      </a:lnTo>
                      <a:lnTo>
                        <a:pt x="272" y="271"/>
                      </a:lnTo>
                      <a:lnTo>
                        <a:pt x="278" y="271"/>
                      </a:lnTo>
                      <a:lnTo>
                        <a:pt x="278" y="265"/>
                      </a:lnTo>
                      <a:lnTo>
                        <a:pt x="283" y="261"/>
                      </a:lnTo>
                      <a:lnTo>
                        <a:pt x="285" y="261"/>
                      </a:lnTo>
                      <a:lnTo>
                        <a:pt x="285" y="258"/>
                      </a:lnTo>
                      <a:lnTo>
                        <a:pt x="291" y="258"/>
                      </a:lnTo>
                      <a:lnTo>
                        <a:pt x="287" y="252"/>
                      </a:lnTo>
                      <a:lnTo>
                        <a:pt x="298" y="252"/>
                      </a:lnTo>
                      <a:lnTo>
                        <a:pt x="304" y="248"/>
                      </a:lnTo>
                      <a:lnTo>
                        <a:pt x="312" y="235"/>
                      </a:lnTo>
                      <a:lnTo>
                        <a:pt x="312" y="228"/>
                      </a:lnTo>
                      <a:lnTo>
                        <a:pt x="304" y="222"/>
                      </a:lnTo>
                      <a:lnTo>
                        <a:pt x="306" y="22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32" name="Freeform 336"/>
                <p:cNvSpPr>
                  <a:spLocks/>
                </p:cNvSpPr>
                <p:nvPr/>
              </p:nvSpPr>
              <p:spPr bwMode="auto">
                <a:xfrm>
                  <a:off x="5212505" y="1730970"/>
                  <a:ext cx="16332" cy="18313"/>
                </a:xfrm>
                <a:custGeom>
                  <a:avLst/>
                  <a:gdLst>
                    <a:gd name="T0" fmla="*/ 8 w 17"/>
                    <a:gd name="T1" fmla="*/ 0 h 21"/>
                    <a:gd name="T2" fmla="*/ 0 w 17"/>
                    <a:gd name="T3" fmla="*/ 13 h 21"/>
                    <a:gd name="T4" fmla="*/ 2 w 17"/>
                    <a:gd name="T5" fmla="*/ 21 h 21"/>
                    <a:gd name="T6" fmla="*/ 17 w 17"/>
                    <a:gd name="T7" fmla="*/ 13 h 21"/>
                    <a:gd name="T8" fmla="*/ 17 w 17"/>
                    <a:gd name="T9" fmla="*/ 6 h 21"/>
                    <a:gd name="T10" fmla="*/ 10 w 17"/>
                    <a:gd name="T11" fmla="*/ 2 h 21"/>
                    <a:gd name="T12" fmla="*/ 8 w 17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21">
                      <a:moveTo>
                        <a:pt x="8" y="0"/>
                      </a:moveTo>
                      <a:lnTo>
                        <a:pt x="0" y="13"/>
                      </a:lnTo>
                      <a:lnTo>
                        <a:pt x="2" y="21"/>
                      </a:lnTo>
                      <a:lnTo>
                        <a:pt x="17" y="13"/>
                      </a:lnTo>
                      <a:lnTo>
                        <a:pt x="17" y="6"/>
                      </a:lnTo>
                      <a:lnTo>
                        <a:pt x="10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33" name="Freeform 337"/>
                <p:cNvSpPr>
                  <a:spLocks/>
                </p:cNvSpPr>
                <p:nvPr/>
              </p:nvSpPr>
              <p:spPr bwMode="auto">
                <a:xfrm>
                  <a:off x="5212505" y="1730970"/>
                  <a:ext cx="16332" cy="18313"/>
                </a:xfrm>
                <a:custGeom>
                  <a:avLst/>
                  <a:gdLst>
                    <a:gd name="T0" fmla="*/ 8 w 17"/>
                    <a:gd name="T1" fmla="*/ 0 h 21"/>
                    <a:gd name="T2" fmla="*/ 0 w 17"/>
                    <a:gd name="T3" fmla="*/ 13 h 21"/>
                    <a:gd name="T4" fmla="*/ 2 w 17"/>
                    <a:gd name="T5" fmla="*/ 21 h 21"/>
                    <a:gd name="T6" fmla="*/ 17 w 17"/>
                    <a:gd name="T7" fmla="*/ 13 h 21"/>
                    <a:gd name="T8" fmla="*/ 17 w 17"/>
                    <a:gd name="T9" fmla="*/ 6 h 21"/>
                    <a:gd name="T10" fmla="*/ 10 w 17"/>
                    <a:gd name="T11" fmla="*/ 2 h 21"/>
                    <a:gd name="T12" fmla="*/ 8 w 17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21">
                      <a:moveTo>
                        <a:pt x="8" y="0"/>
                      </a:moveTo>
                      <a:lnTo>
                        <a:pt x="0" y="13"/>
                      </a:lnTo>
                      <a:lnTo>
                        <a:pt x="2" y="21"/>
                      </a:lnTo>
                      <a:lnTo>
                        <a:pt x="17" y="13"/>
                      </a:lnTo>
                      <a:lnTo>
                        <a:pt x="17" y="6"/>
                      </a:lnTo>
                      <a:lnTo>
                        <a:pt x="10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34" name="Freeform 338"/>
                <p:cNvSpPr>
                  <a:spLocks/>
                </p:cNvSpPr>
                <p:nvPr/>
              </p:nvSpPr>
              <p:spPr bwMode="auto">
                <a:xfrm>
                  <a:off x="5310496" y="1669055"/>
                  <a:ext cx="8646" cy="17441"/>
                </a:xfrm>
                <a:custGeom>
                  <a:avLst/>
                  <a:gdLst>
                    <a:gd name="T0" fmla="*/ 4 w 9"/>
                    <a:gd name="T1" fmla="*/ 0 h 20"/>
                    <a:gd name="T2" fmla="*/ 0 w 9"/>
                    <a:gd name="T3" fmla="*/ 7 h 20"/>
                    <a:gd name="T4" fmla="*/ 0 w 9"/>
                    <a:gd name="T5" fmla="*/ 15 h 20"/>
                    <a:gd name="T6" fmla="*/ 4 w 9"/>
                    <a:gd name="T7" fmla="*/ 20 h 20"/>
                    <a:gd name="T8" fmla="*/ 9 w 9"/>
                    <a:gd name="T9" fmla="*/ 15 h 20"/>
                    <a:gd name="T10" fmla="*/ 9 w 9"/>
                    <a:gd name="T11" fmla="*/ 7 h 20"/>
                    <a:gd name="T12" fmla="*/ 4 w 9"/>
                    <a:gd name="T13" fmla="*/ 2 h 20"/>
                    <a:gd name="T14" fmla="*/ 4 w 9"/>
                    <a:gd name="T15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20">
                      <a:moveTo>
                        <a:pt x="4" y="0"/>
                      </a:moveTo>
                      <a:lnTo>
                        <a:pt x="0" y="7"/>
                      </a:lnTo>
                      <a:lnTo>
                        <a:pt x="0" y="15"/>
                      </a:lnTo>
                      <a:lnTo>
                        <a:pt x="4" y="20"/>
                      </a:lnTo>
                      <a:lnTo>
                        <a:pt x="9" y="15"/>
                      </a:lnTo>
                      <a:lnTo>
                        <a:pt x="9" y="7"/>
                      </a:lnTo>
                      <a:lnTo>
                        <a:pt x="4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135" name="Freeform 339"/>
                <p:cNvSpPr>
                  <a:spLocks/>
                </p:cNvSpPr>
                <p:nvPr/>
              </p:nvSpPr>
              <p:spPr bwMode="auto">
                <a:xfrm>
                  <a:off x="5310496" y="1669055"/>
                  <a:ext cx="8646" cy="17441"/>
                </a:xfrm>
                <a:custGeom>
                  <a:avLst/>
                  <a:gdLst>
                    <a:gd name="T0" fmla="*/ 4 w 9"/>
                    <a:gd name="T1" fmla="*/ 0 h 20"/>
                    <a:gd name="T2" fmla="*/ 0 w 9"/>
                    <a:gd name="T3" fmla="*/ 7 h 20"/>
                    <a:gd name="T4" fmla="*/ 0 w 9"/>
                    <a:gd name="T5" fmla="*/ 15 h 20"/>
                    <a:gd name="T6" fmla="*/ 4 w 9"/>
                    <a:gd name="T7" fmla="*/ 20 h 20"/>
                    <a:gd name="T8" fmla="*/ 9 w 9"/>
                    <a:gd name="T9" fmla="*/ 15 h 20"/>
                    <a:gd name="T10" fmla="*/ 9 w 9"/>
                    <a:gd name="T11" fmla="*/ 7 h 20"/>
                    <a:gd name="T12" fmla="*/ 4 w 9"/>
                    <a:gd name="T13" fmla="*/ 2 h 20"/>
                    <a:gd name="T14" fmla="*/ 4 w 9"/>
                    <a:gd name="T15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20">
                      <a:moveTo>
                        <a:pt x="4" y="0"/>
                      </a:moveTo>
                      <a:lnTo>
                        <a:pt x="0" y="7"/>
                      </a:lnTo>
                      <a:lnTo>
                        <a:pt x="0" y="15"/>
                      </a:lnTo>
                      <a:lnTo>
                        <a:pt x="4" y="20"/>
                      </a:lnTo>
                      <a:lnTo>
                        <a:pt x="9" y="15"/>
                      </a:lnTo>
                      <a:lnTo>
                        <a:pt x="9" y="7"/>
                      </a:lnTo>
                      <a:lnTo>
                        <a:pt x="4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tx1">
                      <a:lumMod val="60000"/>
                      <a:lumOff val="40000"/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</p:grpSp>
        </p:grpSp>
        <p:grpSp>
          <p:nvGrpSpPr>
            <p:cNvPr id="5" name="Group 4"/>
            <p:cNvGrpSpPr/>
            <p:nvPr/>
          </p:nvGrpSpPr>
          <p:grpSpPr>
            <a:xfrm>
              <a:off x="434131" y="434226"/>
              <a:ext cx="7488880" cy="4198035"/>
              <a:chOff x="434131" y="434226"/>
              <a:chExt cx="7488880" cy="4198035"/>
            </a:xfrm>
            <a:grpFill/>
          </p:grpSpPr>
          <p:sp>
            <p:nvSpPr>
              <p:cNvPr id="6" name="Freeform 5"/>
              <p:cNvSpPr>
                <a:spLocks/>
              </p:cNvSpPr>
              <p:nvPr/>
            </p:nvSpPr>
            <p:spPr bwMode="auto">
              <a:xfrm>
                <a:off x="985460" y="478516"/>
                <a:ext cx="19011" cy="25308"/>
              </a:xfrm>
              <a:custGeom>
                <a:avLst/>
                <a:gdLst>
                  <a:gd name="T0" fmla="*/ 16 w 19"/>
                  <a:gd name="T1" fmla="*/ 27 h 27"/>
                  <a:gd name="T2" fmla="*/ 16 w 19"/>
                  <a:gd name="T3" fmla="*/ 27 h 27"/>
                  <a:gd name="T4" fmla="*/ 19 w 19"/>
                  <a:gd name="T5" fmla="*/ 14 h 27"/>
                  <a:gd name="T6" fmla="*/ 9 w 19"/>
                  <a:gd name="T7" fmla="*/ 6 h 27"/>
                  <a:gd name="T8" fmla="*/ 3 w 19"/>
                  <a:gd name="T9" fmla="*/ 0 h 27"/>
                  <a:gd name="T10" fmla="*/ 0 w 19"/>
                  <a:gd name="T11" fmla="*/ 14 h 27"/>
                  <a:gd name="T12" fmla="*/ 5 w 19"/>
                  <a:gd name="T13" fmla="*/ 27 h 27"/>
                  <a:gd name="T14" fmla="*/ 16 w 19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27">
                    <a:moveTo>
                      <a:pt x="16" y="27"/>
                    </a:moveTo>
                    <a:lnTo>
                      <a:pt x="16" y="27"/>
                    </a:lnTo>
                    <a:lnTo>
                      <a:pt x="19" y="14"/>
                    </a:lnTo>
                    <a:lnTo>
                      <a:pt x="9" y="6"/>
                    </a:lnTo>
                    <a:lnTo>
                      <a:pt x="3" y="0"/>
                    </a:lnTo>
                    <a:lnTo>
                      <a:pt x="0" y="14"/>
                    </a:lnTo>
                    <a:lnTo>
                      <a:pt x="5" y="27"/>
                    </a:lnTo>
                    <a:lnTo>
                      <a:pt x="16" y="27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7" name="Freeform 6"/>
              <p:cNvSpPr>
                <a:spLocks/>
              </p:cNvSpPr>
              <p:nvPr/>
            </p:nvSpPr>
            <p:spPr bwMode="auto">
              <a:xfrm>
                <a:off x="1013977" y="473770"/>
                <a:ext cx="22180" cy="17400"/>
              </a:xfrm>
              <a:custGeom>
                <a:avLst/>
                <a:gdLst>
                  <a:gd name="T0" fmla="*/ 12 w 23"/>
                  <a:gd name="T1" fmla="*/ 9 h 19"/>
                  <a:gd name="T2" fmla="*/ 12 w 23"/>
                  <a:gd name="T3" fmla="*/ 9 h 19"/>
                  <a:gd name="T4" fmla="*/ 15 w 23"/>
                  <a:gd name="T5" fmla="*/ 19 h 19"/>
                  <a:gd name="T6" fmla="*/ 23 w 23"/>
                  <a:gd name="T7" fmla="*/ 9 h 19"/>
                  <a:gd name="T8" fmla="*/ 12 w 23"/>
                  <a:gd name="T9" fmla="*/ 0 h 19"/>
                  <a:gd name="T10" fmla="*/ 5 w 23"/>
                  <a:gd name="T11" fmla="*/ 0 h 19"/>
                  <a:gd name="T12" fmla="*/ 0 w 23"/>
                  <a:gd name="T13" fmla="*/ 12 h 19"/>
                  <a:gd name="T14" fmla="*/ 8 w 23"/>
                  <a:gd name="T15" fmla="*/ 19 h 19"/>
                  <a:gd name="T16" fmla="*/ 12 w 23"/>
                  <a:gd name="T17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19">
                    <a:moveTo>
                      <a:pt x="12" y="9"/>
                    </a:moveTo>
                    <a:lnTo>
                      <a:pt x="12" y="9"/>
                    </a:lnTo>
                    <a:lnTo>
                      <a:pt x="15" y="19"/>
                    </a:lnTo>
                    <a:lnTo>
                      <a:pt x="23" y="9"/>
                    </a:lnTo>
                    <a:lnTo>
                      <a:pt x="12" y="0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8" y="19"/>
                    </a:lnTo>
                    <a:lnTo>
                      <a:pt x="12" y="9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8" name="Freeform 7"/>
              <p:cNvSpPr>
                <a:spLocks/>
              </p:cNvSpPr>
              <p:nvPr/>
            </p:nvSpPr>
            <p:spPr bwMode="auto">
              <a:xfrm>
                <a:off x="1017145" y="530714"/>
                <a:ext cx="36439" cy="79089"/>
              </a:xfrm>
              <a:custGeom>
                <a:avLst/>
                <a:gdLst>
                  <a:gd name="T0" fmla="*/ 35 w 39"/>
                  <a:gd name="T1" fmla="*/ 12 h 83"/>
                  <a:gd name="T2" fmla="*/ 35 w 39"/>
                  <a:gd name="T3" fmla="*/ 12 h 83"/>
                  <a:gd name="T4" fmla="*/ 28 w 39"/>
                  <a:gd name="T5" fmla="*/ 0 h 83"/>
                  <a:gd name="T6" fmla="*/ 27 w 39"/>
                  <a:gd name="T7" fmla="*/ 0 h 83"/>
                  <a:gd name="T8" fmla="*/ 12 w 39"/>
                  <a:gd name="T9" fmla="*/ 8 h 83"/>
                  <a:gd name="T10" fmla="*/ 0 w 39"/>
                  <a:gd name="T11" fmla="*/ 21 h 83"/>
                  <a:gd name="T12" fmla="*/ 5 w 39"/>
                  <a:gd name="T13" fmla="*/ 34 h 83"/>
                  <a:gd name="T14" fmla="*/ 16 w 39"/>
                  <a:gd name="T15" fmla="*/ 45 h 83"/>
                  <a:gd name="T16" fmla="*/ 12 w 39"/>
                  <a:gd name="T17" fmla="*/ 55 h 83"/>
                  <a:gd name="T18" fmla="*/ 16 w 39"/>
                  <a:gd name="T19" fmla="*/ 66 h 83"/>
                  <a:gd name="T20" fmla="*/ 28 w 39"/>
                  <a:gd name="T21" fmla="*/ 79 h 83"/>
                  <a:gd name="T22" fmla="*/ 28 w 39"/>
                  <a:gd name="T23" fmla="*/ 83 h 83"/>
                  <a:gd name="T24" fmla="*/ 39 w 39"/>
                  <a:gd name="T25" fmla="*/ 79 h 83"/>
                  <a:gd name="T26" fmla="*/ 39 w 39"/>
                  <a:gd name="T27" fmla="*/ 69 h 83"/>
                  <a:gd name="T28" fmla="*/ 32 w 39"/>
                  <a:gd name="T29" fmla="*/ 58 h 83"/>
                  <a:gd name="T30" fmla="*/ 20 w 39"/>
                  <a:gd name="T31" fmla="*/ 58 h 83"/>
                  <a:gd name="T32" fmla="*/ 20 w 39"/>
                  <a:gd name="T33" fmla="*/ 34 h 83"/>
                  <a:gd name="T34" fmla="*/ 9 w 39"/>
                  <a:gd name="T35" fmla="*/ 21 h 83"/>
                  <a:gd name="T36" fmla="*/ 23 w 39"/>
                  <a:gd name="T37" fmla="*/ 15 h 83"/>
                  <a:gd name="T38" fmla="*/ 35 w 39"/>
                  <a:gd name="T39" fmla="*/ 12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9" h="83">
                    <a:moveTo>
                      <a:pt x="35" y="12"/>
                    </a:moveTo>
                    <a:lnTo>
                      <a:pt x="35" y="12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12" y="8"/>
                    </a:lnTo>
                    <a:lnTo>
                      <a:pt x="0" y="21"/>
                    </a:lnTo>
                    <a:lnTo>
                      <a:pt x="5" y="34"/>
                    </a:lnTo>
                    <a:lnTo>
                      <a:pt x="16" y="45"/>
                    </a:lnTo>
                    <a:lnTo>
                      <a:pt x="12" y="55"/>
                    </a:lnTo>
                    <a:lnTo>
                      <a:pt x="16" y="66"/>
                    </a:lnTo>
                    <a:lnTo>
                      <a:pt x="28" y="79"/>
                    </a:lnTo>
                    <a:lnTo>
                      <a:pt x="28" y="83"/>
                    </a:lnTo>
                    <a:lnTo>
                      <a:pt x="39" y="79"/>
                    </a:lnTo>
                    <a:lnTo>
                      <a:pt x="39" y="69"/>
                    </a:lnTo>
                    <a:lnTo>
                      <a:pt x="32" y="58"/>
                    </a:lnTo>
                    <a:lnTo>
                      <a:pt x="20" y="58"/>
                    </a:lnTo>
                    <a:lnTo>
                      <a:pt x="20" y="34"/>
                    </a:lnTo>
                    <a:lnTo>
                      <a:pt x="9" y="21"/>
                    </a:lnTo>
                    <a:lnTo>
                      <a:pt x="23" y="15"/>
                    </a:lnTo>
                    <a:lnTo>
                      <a:pt x="35" y="1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9" name="Freeform 8"/>
              <p:cNvSpPr>
                <a:spLocks/>
              </p:cNvSpPr>
              <p:nvPr/>
            </p:nvSpPr>
            <p:spPr bwMode="auto">
              <a:xfrm>
                <a:off x="4054205" y="4447193"/>
                <a:ext cx="1585" cy="4746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5 h 5"/>
                  <a:gd name="T4" fmla="*/ 2 w 2"/>
                  <a:gd name="T5" fmla="*/ 2 h 5"/>
                  <a:gd name="T6" fmla="*/ 0 w 2"/>
                  <a:gd name="T7" fmla="*/ 0 h 5"/>
                  <a:gd name="T8" fmla="*/ 1 w 2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lnTo>
                      <a:pt x="1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4052621" y="4451938"/>
                <a:ext cx="25348" cy="71180"/>
              </a:xfrm>
              <a:custGeom>
                <a:avLst/>
                <a:gdLst>
                  <a:gd name="T0" fmla="*/ 2 w 26"/>
                  <a:gd name="T1" fmla="*/ 0 h 75"/>
                  <a:gd name="T2" fmla="*/ 2 w 26"/>
                  <a:gd name="T3" fmla="*/ 0 h 75"/>
                  <a:gd name="T4" fmla="*/ 0 w 26"/>
                  <a:gd name="T5" fmla="*/ 10 h 75"/>
                  <a:gd name="T6" fmla="*/ 8 w 26"/>
                  <a:gd name="T7" fmla="*/ 31 h 75"/>
                  <a:gd name="T8" fmla="*/ 8 w 26"/>
                  <a:gd name="T9" fmla="*/ 40 h 75"/>
                  <a:gd name="T10" fmla="*/ 15 w 26"/>
                  <a:gd name="T11" fmla="*/ 51 h 75"/>
                  <a:gd name="T12" fmla="*/ 26 w 26"/>
                  <a:gd name="T13" fmla="*/ 75 h 75"/>
                  <a:gd name="T14" fmla="*/ 23 w 26"/>
                  <a:gd name="T15" fmla="*/ 55 h 75"/>
                  <a:gd name="T16" fmla="*/ 2 w 26"/>
                  <a:gd name="T17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75">
                    <a:moveTo>
                      <a:pt x="2" y="0"/>
                    </a:moveTo>
                    <a:lnTo>
                      <a:pt x="2" y="0"/>
                    </a:lnTo>
                    <a:lnTo>
                      <a:pt x="0" y="10"/>
                    </a:lnTo>
                    <a:lnTo>
                      <a:pt x="8" y="31"/>
                    </a:lnTo>
                    <a:lnTo>
                      <a:pt x="8" y="40"/>
                    </a:lnTo>
                    <a:lnTo>
                      <a:pt x="15" y="51"/>
                    </a:lnTo>
                    <a:lnTo>
                      <a:pt x="26" y="75"/>
                    </a:lnTo>
                    <a:lnTo>
                      <a:pt x="23" y="55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11" name="Freeform 10"/>
              <p:cNvSpPr>
                <a:spLocks/>
              </p:cNvSpPr>
              <p:nvPr/>
            </p:nvSpPr>
            <p:spPr bwMode="auto">
              <a:xfrm>
                <a:off x="4077969" y="4523118"/>
                <a:ext cx="6337" cy="33218"/>
              </a:xfrm>
              <a:custGeom>
                <a:avLst/>
                <a:gdLst>
                  <a:gd name="T0" fmla="*/ 0 w 7"/>
                  <a:gd name="T1" fmla="*/ 24 h 34"/>
                  <a:gd name="T2" fmla="*/ 0 w 7"/>
                  <a:gd name="T3" fmla="*/ 24 h 34"/>
                  <a:gd name="T4" fmla="*/ 7 w 7"/>
                  <a:gd name="T5" fmla="*/ 34 h 34"/>
                  <a:gd name="T6" fmla="*/ 0 w 7"/>
                  <a:gd name="T7" fmla="*/ 0 h 34"/>
                  <a:gd name="T8" fmla="*/ 0 w 7"/>
                  <a:gd name="T9" fmla="*/ 2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34">
                    <a:moveTo>
                      <a:pt x="0" y="24"/>
                    </a:moveTo>
                    <a:lnTo>
                      <a:pt x="0" y="24"/>
                    </a:lnTo>
                    <a:lnTo>
                      <a:pt x="7" y="34"/>
                    </a:lnTo>
                    <a:lnTo>
                      <a:pt x="0" y="0"/>
                    </a:lnTo>
                    <a:lnTo>
                      <a:pt x="0" y="2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4046284" y="4387085"/>
                <a:ext cx="7922" cy="60108"/>
              </a:xfrm>
              <a:custGeom>
                <a:avLst/>
                <a:gdLst>
                  <a:gd name="T0" fmla="*/ 0 w 8"/>
                  <a:gd name="T1" fmla="*/ 24 h 63"/>
                  <a:gd name="T2" fmla="*/ 0 w 8"/>
                  <a:gd name="T3" fmla="*/ 24 h 63"/>
                  <a:gd name="T4" fmla="*/ 3 w 8"/>
                  <a:gd name="T5" fmla="*/ 36 h 63"/>
                  <a:gd name="T6" fmla="*/ 0 w 8"/>
                  <a:gd name="T7" fmla="*/ 57 h 63"/>
                  <a:gd name="T8" fmla="*/ 8 w 8"/>
                  <a:gd name="T9" fmla="*/ 63 h 63"/>
                  <a:gd name="T10" fmla="*/ 7 w 8"/>
                  <a:gd name="T11" fmla="*/ 60 h 63"/>
                  <a:gd name="T12" fmla="*/ 3 w 8"/>
                  <a:gd name="T13" fmla="*/ 20 h 63"/>
                  <a:gd name="T14" fmla="*/ 3 w 8"/>
                  <a:gd name="T15" fmla="*/ 0 h 63"/>
                  <a:gd name="T16" fmla="*/ 0 w 8"/>
                  <a:gd name="T17" fmla="*/ 2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63">
                    <a:moveTo>
                      <a:pt x="0" y="24"/>
                    </a:moveTo>
                    <a:lnTo>
                      <a:pt x="0" y="24"/>
                    </a:lnTo>
                    <a:lnTo>
                      <a:pt x="3" y="36"/>
                    </a:lnTo>
                    <a:lnTo>
                      <a:pt x="0" y="57"/>
                    </a:lnTo>
                    <a:lnTo>
                      <a:pt x="8" y="63"/>
                    </a:lnTo>
                    <a:lnTo>
                      <a:pt x="7" y="60"/>
                    </a:lnTo>
                    <a:lnTo>
                      <a:pt x="3" y="20"/>
                    </a:lnTo>
                    <a:lnTo>
                      <a:pt x="3" y="0"/>
                    </a:lnTo>
                    <a:lnTo>
                      <a:pt x="0" y="2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4049452" y="4281107"/>
                <a:ext cx="42776" cy="96489"/>
              </a:xfrm>
              <a:custGeom>
                <a:avLst/>
                <a:gdLst>
                  <a:gd name="T0" fmla="*/ 27 w 46"/>
                  <a:gd name="T1" fmla="*/ 32 h 101"/>
                  <a:gd name="T2" fmla="*/ 27 w 46"/>
                  <a:gd name="T3" fmla="*/ 32 h 101"/>
                  <a:gd name="T4" fmla="*/ 11 w 46"/>
                  <a:gd name="T5" fmla="*/ 59 h 101"/>
                  <a:gd name="T6" fmla="*/ 0 w 46"/>
                  <a:gd name="T7" fmla="*/ 80 h 101"/>
                  <a:gd name="T8" fmla="*/ 0 w 46"/>
                  <a:gd name="T9" fmla="*/ 101 h 101"/>
                  <a:gd name="T10" fmla="*/ 12 w 46"/>
                  <a:gd name="T11" fmla="*/ 69 h 101"/>
                  <a:gd name="T12" fmla="*/ 23 w 46"/>
                  <a:gd name="T13" fmla="*/ 48 h 101"/>
                  <a:gd name="T14" fmla="*/ 46 w 46"/>
                  <a:gd name="T15" fmla="*/ 12 h 101"/>
                  <a:gd name="T16" fmla="*/ 46 w 46"/>
                  <a:gd name="T17" fmla="*/ 0 h 101"/>
                  <a:gd name="T18" fmla="*/ 34 w 46"/>
                  <a:gd name="T19" fmla="*/ 24 h 101"/>
                  <a:gd name="T20" fmla="*/ 27 w 46"/>
                  <a:gd name="T21" fmla="*/ 3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101">
                    <a:moveTo>
                      <a:pt x="27" y="32"/>
                    </a:moveTo>
                    <a:lnTo>
                      <a:pt x="27" y="32"/>
                    </a:lnTo>
                    <a:lnTo>
                      <a:pt x="11" y="59"/>
                    </a:lnTo>
                    <a:lnTo>
                      <a:pt x="0" y="80"/>
                    </a:lnTo>
                    <a:lnTo>
                      <a:pt x="0" y="101"/>
                    </a:lnTo>
                    <a:lnTo>
                      <a:pt x="12" y="69"/>
                    </a:lnTo>
                    <a:lnTo>
                      <a:pt x="23" y="48"/>
                    </a:lnTo>
                    <a:lnTo>
                      <a:pt x="46" y="12"/>
                    </a:lnTo>
                    <a:lnTo>
                      <a:pt x="46" y="0"/>
                    </a:lnTo>
                    <a:lnTo>
                      <a:pt x="34" y="24"/>
                    </a:lnTo>
                    <a:lnTo>
                      <a:pt x="27" y="3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4413836" y="4028022"/>
                <a:ext cx="44360" cy="39545"/>
              </a:xfrm>
              <a:custGeom>
                <a:avLst/>
                <a:gdLst>
                  <a:gd name="T0" fmla="*/ 16 w 46"/>
                  <a:gd name="T1" fmla="*/ 24 h 40"/>
                  <a:gd name="T2" fmla="*/ 16 w 46"/>
                  <a:gd name="T3" fmla="*/ 24 h 40"/>
                  <a:gd name="T4" fmla="*/ 7 w 46"/>
                  <a:gd name="T5" fmla="*/ 30 h 40"/>
                  <a:gd name="T6" fmla="*/ 0 w 46"/>
                  <a:gd name="T7" fmla="*/ 40 h 40"/>
                  <a:gd name="T8" fmla="*/ 37 w 46"/>
                  <a:gd name="T9" fmla="*/ 13 h 40"/>
                  <a:gd name="T10" fmla="*/ 46 w 46"/>
                  <a:gd name="T11" fmla="*/ 0 h 40"/>
                  <a:gd name="T12" fmla="*/ 33 w 46"/>
                  <a:gd name="T13" fmla="*/ 10 h 40"/>
                  <a:gd name="T14" fmla="*/ 16 w 46"/>
                  <a:gd name="T15" fmla="*/ 2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40">
                    <a:moveTo>
                      <a:pt x="16" y="24"/>
                    </a:moveTo>
                    <a:lnTo>
                      <a:pt x="16" y="24"/>
                    </a:lnTo>
                    <a:lnTo>
                      <a:pt x="7" y="30"/>
                    </a:lnTo>
                    <a:lnTo>
                      <a:pt x="0" y="40"/>
                    </a:lnTo>
                    <a:lnTo>
                      <a:pt x="37" y="13"/>
                    </a:lnTo>
                    <a:lnTo>
                      <a:pt x="46" y="0"/>
                    </a:lnTo>
                    <a:lnTo>
                      <a:pt x="33" y="10"/>
                    </a:lnTo>
                    <a:lnTo>
                      <a:pt x="16" y="2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15" name="Freeform 14"/>
              <p:cNvSpPr>
                <a:spLocks/>
              </p:cNvSpPr>
              <p:nvPr/>
            </p:nvSpPr>
            <p:spPr bwMode="auto">
              <a:xfrm>
                <a:off x="4111239" y="4232071"/>
                <a:ext cx="25348" cy="33218"/>
              </a:xfrm>
              <a:custGeom>
                <a:avLst/>
                <a:gdLst>
                  <a:gd name="T0" fmla="*/ 11 w 28"/>
                  <a:gd name="T1" fmla="*/ 11 h 35"/>
                  <a:gd name="T2" fmla="*/ 11 w 28"/>
                  <a:gd name="T3" fmla="*/ 11 h 35"/>
                  <a:gd name="T4" fmla="*/ 7 w 28"/>
                  <a:gd name="T5" fmla="*/ 21 h 35"/>
                  <a:gd name="T6" fmla="*/ 0 w 28"/>
                  <a:gd name="T7" fmla="*/ 32 h 35"/>
                  <a:gd name="T8" fmla="*/ 0 w 28"/>
                  <a:gd name="T9" fmla="*/ 35 h 35"/>
                  <a:gd name="T10" fmla="*/ 21 w 28"/>
                  <a:gd name="T11" fmla="*/ 15 h 35"/>
                  <a:gd name="T12" fmla="*/ 28 w 28"/>
                  <a:gd name="T13" fmla="*/ 2 h 35"/>
                  <a:gd name="T14" fmla="*/ 21 w 28"/>
                  <a:gd name="T15" fmla="*/ 0 h 35"/>
                  <a:gd name="T16" fmla="*/ 11 w 28"/>
                  <a:gd name="T17" fmla="*/ 1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5">
                    <a:moveTo>
                      <a:pt x="11" y="11"/>
                    </a:moveTo>
                    <a:lnTo>
                      <a:pt x="11" y="11"/>
                    </a:lnTo>
                    <a:lnTo>
                      <a:pt x="7" y="21"/>
                    </a:lnTo>
                    <a:lnTo>
                      <a:pt x="0" y="32"/>
                    </a:lnTo>
                    <a:lnTo>
                      <a:pt x="0" y="35"/>
                    </a:lnTo>
                    <a:lnTo>
                      <a:pt x="21" y="15"/>
                    </a:lnTo>
                    <a:lnTo>
                      <a:pt x="28" y="2"/>
                    </a:lnTo>
                    <a:lnTo>
                      <a:pt x="21" y="0"/>
                    </a:lnTo>
                    <a:lnTo>
                      <a:pt x="11" y="11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16" name="Freeform 15"/>
              <p:cNvSpPr>
                <a:spLocks/>
              </p:cNvSpPr>
              <p:nvPr/>
            </p:nvSpPr>
            <p:spPr bwMode="auto">
              <a:xfrm>
                <a:off x="4142925" y="4186200"/>
                <a:ext cx="63371" cy="45872"/>
              </a:xfrm>
              <a:custGeom>
                <a:avLst/>
                <a:gdLst>
                  <a:gd name="T0" fmla="*/ 49 w 67"/>
                  <a:gd name="T1" fmla="*/ 11 h 48"/>
                  <a:gd name="T2" fmla="*/ 49 w 67"/>
                  <a:gd name="T3" fmla="*/ 11 h 48"/>
                  <a:gd name="T4" fmla="*/ 26 w 67"/>
                  <a:gd name="T5" fmla="*/ 24 h 48"/>
                  <a:gd name="T6" fmla="*/ 17 w 67"/>
                  <a:gd name="T7" fmla="*/ 32 h 48"/>
                  <a:gd name="T8" fmla="*/ 3 w 67"/>
                  <a:gd name="T9" fmla="*/ 35 h 48"/>
                  <a:gd name="T10" fmla="*/ 0 w 67"/>
                  <a:gd name="T11" fmla="*/ 35 h 48"/>
                  <a:gd name="T12" fmla="*/ 3 w 67"/>
                  <a:gd name="T13" fmla="*/ 48 h 48"/>
                  <a:gd name="T14" fmla="*/ 40 w 67"/>
                  <a:gd name="T15" fmla="*/ 24 h 48"/>
                  <a:gd name="T16" fmla="*/ 63 w 67"/>
                  <a:gd name="T17" fmla="*/ 11 h 48"/>
                  <a:gd name="T18" fmla="*/ 67 w 67"/>
                  <a:gd name="T19" fmla="*/ 2 h 48"/>
                  <a:gd name="T20" fmla="*/ 63 w 67"/>
                  <a:gd name="T21" fmla="*/ 0 h 48"/>
                  <a:gd name="T22" fmla="*/ 49 w 67"/>
                  <a:gd name="T23" fmla="*/ 1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7" h="48">
                    <a:moveTo>
                      <a:pt x="49" y="11"/>
                    </a:moveTo>
                    <a:lnTo>
                      <a:pt x="49" y="11"/>
                    </a:lnTo>
                    <a:lnTo>
                      <a:pt x="26" y="24"/>
                    </a:lnTo>
                    <a:lnTo>
                      <a:pt x="17" y="32"/>
                    </a:lnTo>
                    <a:lnTo>
                      <a:pt x="3" y="35"/>
                    </a:lnTo>
                    <a:lnTo>
                      <a:pt x="0" y="35"/>
                    </a:lnTo>
                    <a:lnTo>
                      <a:pt x="3" y="48"/>
                    </a:lnTo>
                    <a:lnTo>
                      <a:pt x="40" y="24"/>
                    </a:lnTo>
                    <a:lnTo>
                      <a:pt x="63" y="11"/>
                    </a:lnTo>
                    <a:lnTo>
                      <a:pt x="67" y="2"/>
                    </a:lnTo>
                    <a:lnTo>
                      <a:pt x="63" y="0"/>
                    </a:lnTo>
                    <a:lnTo>
                      <a:pt x="49" y="11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5969596" y="3868262"/>
                <a:ext cx="41191" cy="17400"/>
              </a:xfrm>
              <a:custGeom>
                <a:avLst/>
                <a:gdLst>
                  <a:gd name="T0" fmla="*/ 26 w 44"/>
                  <a:gd name="T1" fmla="*/ 8 h 18"/>
                  <a:gd name="T2" fmla="*/ 26 w 44"/>
                  <a:gd name="T3" fmla="*/ 8 h 18"/>
                  <a:gd name="T4" fmla="*/ 12 w 44"/>
                  <a:gd name="T5" fmla="*/ 15 h 18"/>
                  <a:gd name="T6" fmla="*/ 0 w 44"/>
                  <a:gd name="T7" fmla="*/ 15 h 18"/>
                  <a:gd name="T8" fmla="*/ 9 w 44"/>
                  <a:gd name="T9" fmla="*/ 18 h 18"/>
                  <a:gd name="T10" fmla="*/ 23 w 44"/>
                  <a:gd name="T11" fmla="*/ 11 h 18"/>
                  <a:gd name="T12" fmla="*/ 30 w 44"/>
                  <a:gd name="T13" fmla="*/ 8 h 18"/>
                  <a:gd name="T14" fmla="*/ 44 w 44"/>
                  <a:gd name="T15" fmla="*/ 0 h 18"/>
                  <a:gd name="T16" fmla="*/ 35 w 44"/>
                  <a:gd name="T17" fmla="*/ 3 h 18"/>
                  <a:gd name="T18" fmla="*/ 26 w 44"/>
                  <a:gd name="T19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" h="18">
                    <a:moveTo>
                      <a:pt x="26" y="8"/>
                    </a:moveTo>
                    <a:lnTo>
                      <a:pt x="26" y="8"/>
                    </a:lnTo>
                    <a:lnTo>
                      <a:pt x="12" y="15"/>
                    </a:lnTo>
                    <a:lnTo>
                      <a:pt x="0" y="15"/>
                    </a:lnTo>
                    <a:lnTo>
                      <a:pt x="9" y="18"/>
                    </a:lnTo>
                    <a:lnTo>
                      <a:pt x="23" y="11"/>
                    </a:lnTo>
                    <a:lnTo>
                      <a:pt x="30" y="8"/>
                    </a:lnTo>
                    <a:lnTo>
                      <a:pt x="44" y="0"/>
                    </a:lnTo>
                    <a:lnTo>
                      <a:pt x="35" y="3"/>
                    </a:lnTo>
                    <a:lnTo>
                      <a:pt x="26" y="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18" name="Freeform 17"/>
              <p:cNvSpPr>
                <a:spLocks/>
              </p:cNvSpPr>
              <p:nvPr/>
            </p:nvSpPr>
            <p:spPr bwMode="auto">
              <a:xfrm>
                <a:off x="6015541" y="3854027"/>
                <a:ext cx="11090" cy="11073"/>
              </a:xfrm>
              <a:custGeom>
                <a:avLst/>
                <a:gdLst>
                  <a:gd name="T0" fmla="*/ 0 w 12"/>
                  <a:gd name="T1" fmla="*/ 10 h 12"/>
                  <a:gd name="T2" fmla="*/ 0 w 12"/>
                  <a:gd name="T3" fmla="*/ 10 h 12"/>
                  <a:gd name="T4" fmla="*/ 0 w 12"/>
                  <a:gd name="T5" fmla="*/ 12 h 12"/>
                  <a:gd name="T6" fmla="*/ 4 w 12"/>
                  <a:gd name="T7" fmla="*/ 10 h 12"/>
                  <a:gd name="T8" fmla="*/ 12 w 12"/>
                  <a:gd name="T9" fmla="*/ 0 h 12"/>
                  <a:gd name="T10" fmla="*/ 0 w 12"/>
                  <a:gd name="T11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lnTo>
                      <a:pt x="0" y="10"/>
                    </a:lnTo>
                    <a:lnTo>
                      <a:pt x="0" y="12"/>
                    </a:lnTo>
                    <a:lnTo>
                      <a:pt x="4" y="10"/>
                    </a:lnTo>
                    <a:lnTo>
                      <a:pt x="12" y="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6010788" y="3865099"/>
                <a:ext cx="4753" cy="3164"/>
              </a:xfrm>
              <a:custGeom>
                <a:avLst/>
                <a:gdLst>
                  <a:gd name="T0" fmla="*/ 0 w 5"/>
                  <a:gd name="T1" fmla="*/ 4 h 4"/>
                  <a:gd name="T2" fmla="*/ 0 w 5"/>
                  <a:gd name="T3" fmla="*/ 4 h 4"/>
                  <a:gd name="T4" fmla="*/ 5 w 5"/>
                  <a:gd name="T5" fmla="*/ 1 h 4"/>
                  <a:gd name="T6" fmla="*/ 5 w 5"/>
                  <a:gd name="T7" fmla="*/ 0 h 4"/>
                  <a:gd name="T8" fmla="*/ 0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4887535" y="3966333"/>
                <a:ext cx="49113" cy="23727"/>
              </a:xfrm>
              <a:custGeom>
                <a:avLst/>
                <a:gdLst>
                  <a:gd name="T0" fmla="*/ 27 w 53"/>
                  <a:gd name="T1" fmla="*/ 0 h 24"/>
                  <a:gd name="T2" fmla="*/ 27 w 53"/>
                  <a:gd name="T3" fmla="*/ 0 h 24"/>
                  <a:gd name="T4" fmla="*/ 0 w 53"/>
                  <a:gd name="T5" fmla="*/ 6 h 24"/>
                  <a:gd name="T6" fmla="*/ 7 w 53"/>
                  <a:gd name="T7" fmla="*/ 14 h 24"/>
                  <a:gd name="T8" fmla="*/ 20 w 53"/>
                  <a:gd name="T9" fmla="*/ 17 h 24"/>
                  <a:gd name="T10" fmla="*/ 34 w 53"/>
                  <a:gd name="T11" fmla="*/ 24 h 24"/>
                  <a:gd name="T12" fmla="*/ 46 w 53"/>
                  <a:gd name="T13" fmla="*/ 20 h 24"/>
                  <a:gd name="T14" fmla="*/ 53 w 53"/>
                  <a:gd name="T15" fmla="*/ 11 h 24"/>
                  <a:gd name="T16" fmla="*/ 50 w 53"/>
                  <a:gd name="T17" fmla="*/ 8 h 24"/>
                  <a:gd name="T18" fmla="*/ 27 w 53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24">
                    <a:moveTo>
                      <a:pt x="27" y="0"/>
                    </a:moveTo>
                    <a:lnTo>
                      <a:pt x="27" y="0"/>
                    </a:lnTo>
                    <a:lnTo>
                      <a:pt x="0" y="6"/>
                    </a:lnTo>
                    <a:lnTo>
                      <a:pt x="7" y="14"/>
                    </a:lnTo>
                    <a:lnTo>
                      <a:pt x="20" y="17"/>
                    </a:lnTo>
                    <a:lnTo>
                      <a:pt x="34" y="24"/>
                    </a:lnTo>
                    <a:lnTo>
                      <a:pt x="46" y="20"/>
                    </a:lnTo>
                    <a:lnTo>
                      <a:pt x="53" y="11"/>
                    </a:lnTo>
                    <a:lnTo>
                      <a:pt x="50" y="8"/>
                    </a:lnTo>
                    <a:lnTo>
                      <a:pt x="27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21" name="Freeform 20"/>
              <p:cNvSpPr>
                <a:spLocks/>
              </p:cNvSpPr>
              <p:nvPr/>
            </p:nvSpPr>
            <p:spPr bwMode="auto">
              <a:xfrm>
                <a:off x="5003187" y="4002714"/>
                <a:ext cx="25348" cy="23727"/>
              </a:xfrm>
              <a:custGeom>
                <a:avLst/>
                <a:gdLst>
                  <a:gd name="T0" fmla="*/ 14 w 26"/>
                  <a:gd name="T1" fmla="*/ 0 h 24"/>
                  <a:gd name="T2" fmla="*/ 14 w 26"/>
                  <a:gd name="T3" fmla="*/ 0 h 24"/>
                  <a:gd name="T4" fmla="*/ 3 w 26"/>
                  <a:gd name="T5" fmla="*/ 13 h 24"/>
                  <a:gd name="T6" fmla="*/ 0 w 26"/>
                  <a:gd name="T7" fmla="*/ 16 h 24"/>
                  <a:gd name="T8" fmla="*/ 14 w 26"/>
                  <a:gd name="T9" fmla="*/ 24 h 24"/>
                  <a:gd name="T10" fmla="*/ 24 w 26"/>
                  <a:gd name="T11" fmla="*/ 24 h 24"/>
                  <a:gd name="T12" fmla="*/ 26 w 26"/>
                  <a:gd name="T13" fmla="*/ 21 h 24"/>
                  <a:gd name="T14" fmla="*/ 24 w 26"/>
                  <a:gd name="T15" fmla="*/ 13 h 24"/>
                  <a:gd name="T16" fmla="*/ 14 w 26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4">
                    <a:moveTo>
                      <a:pt x="14" y="0"/>
                    </a:moveTo>
                    <a:lnTo>
                      <a:pt x="14" y="0"/>
                    </a:lnTo>
                    <a:lnTo>
                      <a:pt x="3" y="13"/>
                    </a:lnTo>
                    <a:lnTo>
                      <a:pt x="0" y="16"/>
                    </a:lnTo>
                    <a:lnTo>
                      <a:pt x="14" y="24"/>
                    </a:lnTo>
                    <a:lnTo>
                      <a:pt x="24" y="24"/>
                    </a:lnTo>
                    <a:lnTo>
                      <a:pt x="26" y="21"/>
                    </a:lnTo>
                    <a:lnTo>
                      <a:pt x="24" y="13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22" name="Freeform 21"/>
              <p:cNvSpPr>
                <a:spLocks/>
              </p:cNvSpPr>
              <p:nvPr/>
            </p:nvSpPr>
            <p:spPr bwMode="auto">
              <a:xfrm>
                <a:off x="4898625" y="1111226"/>
                <a:ext cx="14259" cy="9491"/>
              </a:xfrm>
              <a:custGeom>
                <a:avLst/>
                <a:gdLst>
                  <a:gd name="T0" fmla="*/ 0 w 14"/>
                  <a:gd name="T1" fmla="*/ 10 h 10"/>
                  <a:gd name="T2" fmla="*/ 0 w 14"/>
                  <a:gd name="T3" fmla="*/ 10 h 10"/>
                  <a:gd name="T4" fmla="*/ 14 w 14"/>
                  <a:gd name="T5" fmla="*/ 3 h 10"/>
                  <a:gd name="T6" fmla="*/ 14 w 14"/>
                  <a:gd name="T7" fmla="*/ 0 h 10"/>
                  <a:gd name="T8" fmla="*/ 0 w 14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0">
                    <a:moveTo>
                      <a:pt x="0" y="10"/>
                    </a:moveTo>
                    <a:lnTo>
                      <a:pt x="0" y="10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23" name="Freeform 22"/>
              <p:cNvSpPr>
                <a:spLocks/>
              </p:cNvSpPr>
              <p:nvPr/>
            </p:nvSpPr>
            <p:spPr bwMode="auto">
              <a:xfrm>
                <a:off x="4919221" y="1093826"/>
                <a:ext cx="4753" cy="12654"/>
              </a:xfrm>
              <a:custGeom>
                <a:avLst/>
                <a:gdLst>
                  <a:gd name="T0" fmla="*/ 0 w 5"/>
                  <a:gd name="T1" fmla="*/ 0 h 12"/>
                  <a:gd name="T2" fmla="*/ 0 w 5"/>
                  <a:gd name="T3" fmla="*/ 0 h 12"/>
                  <a:gd name="T4" fmla="*/ 3 w 5"/>
                  <a:gd name="T5" fmla="*/ 12 h 12"/>
                  <a:gd name="T6" fmla="*/ 5 w 5"/>
                  <a:gd name="T7" fmla="*/ 0 h 12"/>
                  <a:gd name="T8" fmla="*/ 0 w 5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2">
                    <a:moveTo>
                      <a:pt x="0" y="0"/>
                    </a:moveTo>
                    <a:lnTo>
                      <a:pt x="0" y="0"/>
                    </a:lnTo>
                    <a:lnTo>
                      <a:pt x="3" y="1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5302616" y="3863518"/>
                <a:ext cx="15843" cy="11073"/>
              </a:xfrm>
              <a:custGeom>
                <a:avLst/>
                <a:gdLst>
                  <a:gd name="T0" fmla="*/ 3 w 16"/>
                  <a:gd name="T1" fmla="*/ 9 h 13"/>
                  <a:gd name="T2" fmla="*/ 3 w 16"/>
                  <a:gd name="T3" fmla="*/ 9 h 13"/>
                  <a:gd name="T4" fmla="*/ 0 w 16"/>
                  <a:gd name="T5" fmla="*/ 13 h 13"/>
                  <a:gd name="T6" fmla="*/ 11 w 16"/>
                  <a:gd name="T7" fmla="*/ 9 h 13"/>
                  <a:gd name="T8" fmla="*/ 16 w 16"/>
                  <a:gd name="T9" fmla="*/ 0 h 13"/>
                  <a:gd name="T10" fmla="*/ 3 w 16"/>
                  <a:gd name="T11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3">
                    <a:moveTo>
                      <a:pt x="3" y="9"/>
                    </a:moveTo>
                    <a:lnTo>
                      <a:pt x="3" y="9"/>
                    </a:lnTo>
                    <a:lnTo>
                      <a:pt x="0" y="13"/>
                    </a:lnTo>
                    <a:lnTo>
                      <a:pt x="11" y="9"/>
                    </a:lnTo>
                    <a:lnTo>
                      <a:pt x="16" y="0"/>
                    </a:lnTo>
                    <a:lnTo>
                      <a:pt x="3" y="9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5397673" y="3833463"/>
                <a:ext cx="22180" cy="3164"/>
              </a:xfrm>
              <a:custGeom>
                <a:avLst/>
                <a:gdLst>
                  <a:gd name="T0" fmla="*/ 0 w 24"/>
                  <a:gd name="T1" fmla="*/ 3 h 3"/>
                  <a:gd name="T2" fmla="*/ 0 w 24"/>
                  <a:gd name="T3" fmla="*/ 3 h 3"/>
                  <a:gd name="T4" fmla="*/ 10 w 24"/>
                  <a:gd name="T5" fmla="*/ 3 h 3"/>
                  <a:gd name="T6" fmla="*/ 24 w 24"/>
                  <a:gd name="T7" fmla="*/ 3 h 3"/>
                  <a:gd name="T8" fmla="*/ 0 w 24"/>
                  <a:gd name="T9" fmla="*/ 0 h 3"/>
                  <a:gd name="T10" fmla="*/ 0 w 24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3">
                    <a:moveTo>
                      <a:pt x="0" y="3"/>
                    </a:moveTo>
                    <a:lnTo>
                      <a:pt x="0" y="3"/>
                    </a:lnTo>
                    <a:lnTo>
                      <a:pt x="10" y="3"/>
                    </a:lnTo>
                    <a:lnTo>
                      <a:pt x="24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5331133" y="1348493"/>
                <a:ext cx="47528" cy="80671"/>
              </a:xfrm>
              <a:custGeom>
                <a:avLst/>
                <a:gdLst>
                  <a:gd name="T0" fmla="*/ 46 w 49"/>
                  <a:gd name="T1" fmla="*/ 0 h 84"/>
                  <a:gd name="T2" fmla="*/ 46 w 49"/>
                  <a:gd name="T3" fmla="*/ 0 h 84"/>
                  <a:gd name="T4" fmla="*/ 37 w 49"/>
                  <a:gd name="T5" fmla="*/ 9 h 84"/>
                  <a:gd name="T6" fmla="*/ 30 w 49"/>
                  <a:gd name="T7" fmla="*/ 22 h 84"/>
                  <a:gd name="T8" fmla="*/ 16 w 49"/>
                  <a:gd name="T9" fmla="*/ 30 h 84"/>
                  <a:gd name="T10" fmla="*/ 16 w 49"/>
                  <a:gd name="T11" fmla="*/ 43 h 84"/>
                  <a:gd name="T12" fmla="*/ 7 w 49"/>
                  <a:gd name="T13" fmla="*/ 54 h 84"/>
                  <a:gd name="T14" fmla="*/ 0 w 49"/>
                  <a:gd name="T15" fmla="*/ 70 h 84"/>
                  <a:gd name="T16" fmla="*/ 7 w 49"/>
                  <a:gd name="T17" fmla="*/ 81 h 84"/>
                  <a:gd name="T18" fmla="*/ 19 w 49"/>
                  <a:gd name="T19" fmla="*/ 84 h 84"/>
                  <a:gd name="T20" fmla="*/ 26 w 49"/>
                  <a:gd name="T21" fmla="*/ 73 h 84"/>
                  <a:gd name="T22" fmla="*/ 33 w 49"/>
                  <a:gd name="T23" fmla="*/ 63 h 84"/>
                  <a:gd name="T24" fmla="*/ 33 w 49"/>
                  <a:gd name="T25" fmla="*/ 51 h 84"/>
                  <a:gd name="T26" fmla="*/ 42 w 49"/>
                  <a:gd name="T27" fmla="*/ 36 h 84"/>
                  <a:gd name="T28" fmla="*/ 40 w 49"/>
                  <a:gd name="T29" fmla="*/ 27 h 84"/>
                  <a:gd name="T30" fmla="*/ 49 w 49"/>
                  <a:gd name="T31" fmla="*/ 3 h 84"/>
                  <a:gd name="T32" fmla="*/ 46 w 49"/>
                  <a:gd name="T33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9" h="84">
                    <a:moveTo>
                      <a:pt x="46" y="0"/>
                    </a:moveTo>
                    <a:lnTo>
                      <a:pt x="46" y="0"/>
                    </a:lnTo>
                    <a:lnTo>
                      <a:pt x="37" y="9"/>
                    </a:lnTo>
                    <a:lnTo>
                      <a:pt x="30" y="22"/>
                    </a:lnTo>
                    <a:lnTo>
                      <a:pt x="16" y="30"/>
                    </a:lnTo>
                    <a:lnTo>
                      <a:pt x="16" y="43"/>
                    </a:lnTo>
                    <a:lnTo>
                      <a:pt x="7" y="54"/>
                    </a:lnTo>
                    <a:lnTo>
                      <a:pt x="0" y="70"/>
                    </a:lnTo>
                    <a:lnTo>
                      <a:pt x="7" y="81"/>
                    </a:lnTo>
                    <a:lnTo>
                      <a:pt x="19" y="84"/>
                    </a:lnTo>
                    <a:lnTo>
                      <a:pt x="26" y="73"/>
                    </a:lnTo>
                    <a:lnTo>
                      <a:pt x="33" y="63"/>
                    </a:lnTo>
                    <a:lnTo>
                      <a:pt x="33" y="51"/>
                    </a:lnTo>
                    <a:lnTo>
                      <a:pt x="42" y="36"/>
                    </a:lnTo>
                    <a:lnTo>
                      <a:pt x="40" y="27"/>
                    </a:lnTo>
                    <a:lnTo>
                      <a:pt x="49" y="3"/>
                    </a:lnTo>
                    <a:lnTo>
                      <a:pt x="46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5754135" y="1171334"/>
                <a:ext cx="47528" cy="30054"/>
              </a:xfrm>
              <a:custGeom>
                <a:avLst/>
                <a:gdLst>
                  <a:gd name="T0" fmla="*/ 12 w 49"/>
                  <a:gd name="T1" fmla="*/ 31 h 31"/>
                  <a:gd name="T2" fmla="*/ 12 w 49"/>
                  <a:gd name="T3" fmla="*/ 31 h 31"/>
                  <a:gd name="T4" fmla="*/ 37 w 49"/>
                  <a:gd name="T5" fmla="*/ 27 h 31"/>
                  <a:gd name="T6" fmla="*/ 49 w 49"/>
                  <a:gd name="T7" fmla="*/ 21 h 31"/>
                  <a:gd name="T8" fmla="*/ 42 w 49"/>
                  <a:gd name="T9" fmla="*/ 10 h 31"/>
                  <a:gd name="T10" fmla="*/ 29 w 49"/>
                  <a:gd name="T11" fmla="*/ 0 h 31"/>
                  <a:gd name="T12" fmla="*/ 19 w 49"/>
                  <a:gd name="T13" fmla="*/ 0 h 31"/>
                  <a:gd name="T14" fmla="*/ 22 w 49"/>
                  <a:gd name="T15" fmla="*/ 10 h 31"/>
                  <a:gd name="T16" fmla="*/ 12 w 49"/>
                  <a:gd name="T17" fmla="*/ 18 h 31"/>
                  <a:gd name="T18" fmla="*/ 0 w 49"/>
                  <a:gd name="T19" fmla="*/ 21 h 31"/>
                  <a:gd name="T20" fmla="*/ 12 w 49"/>
                  <a:gd name="T21" fmla="*/ 27 h 31"/>
                  <a:gd name="T22" fmla="*/ 12 w 49"/>
                  <a:gd name="T23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31">
                    <a:moveTo>
                      <a:pt x="12" y="31"/>
                    </a:moveTo>
                    <a:lnTo>
                      <a:pt x="12" y="31"/>
                    </a:lnTo>
                    <a:lnTo>
                      <a:pt x="37" y="27"/>
                    </a:lnTo>
                    <a:lnTo>
                      <a:pt x="49" y="21"/>
                    </a:lnTo>
                    <a:lnTo>
                      <a:pt x="42" y="10"/>
                    </a:lnTo>
                    <a:lnTo>
                      <a:pt x="29" y="0"/>
                    </a:lnTo>
                    <a:lnTo>
                      <a:pt x="19" y="0"/>
                    </a:lnTo>
                    <a:lnTo>
                      <a:pt x="22" y="10"/>
                    </a:lnTo>
                    <a:lnTo>
                      <a:pt x="12" y="18"/>
                    </a:lnTo>
                    <a:lnTo>
                      <a:pt x="0" y="21"/>
                    </a:lnTo>
                    <a:lnTo>
                      <a:pt x="12" y="27"/>
                    </a:lnTo>
                    <a:lnTo>
                      <a:pt x="12" y="31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5063390" y="896105"/>
                <a:ext cx="80799" cy="63271"/>
              </a:xfrm>
              <a:custGeom>
                <a:avLst/>
                <a:gdLst>
                  <a:gd name="T0" fmla="*/ 18 w 86"/>
                  <a:gd name="T1" fmla="*/ 61 h 67"/>
                  <a:gd name="T2" fmla="*/ 18 w 86"/>
                  <a:gd name="T3" fmla="*/ 61 h 67"/>
                  <a:gd name="T4" fmla="*/ 27 w 86"/>
                  <a:gd name="T5" fmla="*/ 51 h 67"/>
                  <a:gd name="T6" fmla="*/ 34 w 86"/>
                  <a:gd name="T7" fmla="*/ 43 h 67"/>
                  <a:gd name="T8" fmla="*/ 60 w 86"/>
                  <a:gd name="T9" fmla="*/ 33 h 67"/>
                  <a:gd name="T10" fmla="*/ 71 w 86"/>
                  <a:gd name="T11" fmla="*/ 24 h 67"/>
                  <a:gd name="T12" fmla="*/ 76 w 86"/>
                  <a:gd name="T13" fmla="*/ 13 h 67"/>
                  <a:gd name="T14" fmla="*/ 86 w 86"/>
                  <a:gd name="T15" fmla="*/ 3 h 67"/>
                  <a:gd name="T16" fmla="*/ 83 w 86"/>
                  <a:gd name="T17" fmla="*/ 0 h 67"/>
                  <a:gd name="T18" fmla="*/ 71 w 86"/>
                  <a:gd name="T19" fmla="*/ 6 h 67"/>
                  <a:gd name="T20" fmla="*/ 50 w 86"/>
                  <a:gd name="T21" fmla="*/ 22 h 67"/>
                  <a:gd name="T22" fmla="*/ 23 w 86"/>
                  <a:gd name="T23" fmla="*/ 33 h 67"/>
                  <a:gd name="T24" fmla="*/ 0 w 86"/>
                  <a:gd name="T25" fmla="*/ 49 h 67"/>
                  <a:gd name="T26" fmla="*/ 0 w 86"/>
                  <a:gd name="T27" fmla="*/ 54 h 67"/>
                  <a:gd name="T28" fmla="*/ 4 w 86"/>
                  <a:gd name="T29" fmla="*/ 67 h 67"/>
                  <a:gd name="T30" fmla="*/ 18 w 86"/>
                  <a:gd name="T31" fmla="*/ 61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6" h="67">
                    <a:moveTo>
                      <a:pt x="18" y="61"/>
                    </a:moveTo>
                    <a:lnTo>
                      <a:pt x="18" y="61"/>
                    </a:lnTo>
                    <a:lnTo>
                      <a:pt x="27" y="51"/>
                    </a:lnTo>
                    <a:lnTo>
                      <a:pt x="34" y="43"/>
                    </a:lnTo>
                    <a:lnTo>
                      <a:pt x="60" y="33"/>
                    </a:lnTo>
                    <a:lnTo>
                      <a:pt x="71" y="24"/>
                    </a:lnTo>
                    <a:lnTo>
                      <a:pt x="76" y="13"/>
                    </a:lnTo>
                    <a:lnTo>
                      <a:pt x="86" y="3"/>
                    </a:lnTo>
                    <a:lnTo>
                      <a:pt x="83" y="0"/>
                    </a:lnTo>
                    <a:lnTo>
                      <a:pt x="71" y="6"/>
                    </a:lnTo>
                    <a:lnTo>
                      <a:pt x="50" y="22"/>
                    </a:lnTo>
                    <a:lnTo>
                      <a:pt x="23" y="33"/>
                    </a:lnTo>
                    <a:lnTo>
                      <a:pt x="0" y="49"/>
                    </a:lnTo>
                    <a:lnTo>
                      <a:pt x="0" y="54"/>
                    </a:lnTo>
                    <a:lnTo>
                      <a:pt x="4" y="67"/>
                    </a:lnTo>
                    <a:lnTo>
                      <a:pt x="18" y="61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5144188" y="1003666"/>
                <a:ext cx="106147" cy="83835"/>
              </a:xfrm>
              <a:custGeom>
                <a:avLst/>
                <a:gdLst>
                  <a:gd name="T0" fmla="*/ 4 w 110"/>
                  <a:gd name="T1" fmla="*/ 65 h 88"/>
                  <a:gd name="T2" fmla="*/ 4 w 110"/>
                  <a:gd name="T3" fmla="*/ 65 h 88"/>
                  <a:gd name="T4" fmla="*/ 27 w 110"/>
                  <a:gd name="T5" fmla="*/ 65 h 88"/>
                  <a:gd name="T6" fmla="*/ 16 w 110"/>
                  <a:gd name="T7" fmla="*/ 78 h 88"/>
                  <a:gd name="T8" fmla="*/ 30 w 110"/>
                  <a:gd name="T9" fmla="*/ 88 h 88"/>
                  <a:gd name="T10" fmla="*/ 46 w 110"/>
                  <a:gd name="T11" fmla="*/ 57 h 88"/>
                  <a:gd name="T12" fmla="*/ 67 w 110"/>
                  <a:gd name="T13" fmla="*/ 37 h 88"/>
                  <a:gd name="T14" fmla="*/ 80 w 110"/>
                  <a:gd name="T15" fmla="*/ 27 h 88"/>
                  <a:gd name="T16" fmla="*/ 83 w 110"/>
                  <a:gd name="T17" fmla="*/ 14 h 88"/>
                  <a:gd name="T18" fmla="*/ 99 w 110"/>
                  <a:gd name="T19" fmla="*/ 14 h 88"/>
                  <a:gd name="T20" fmla="*/ 110 w 110"/>
                  <a:gd name="T21" fmla="*/ 6 h 88"/>
                  <a:gd name="T22" fmla="*/ 99 w 110"/>
                  <a:gd name="T23" fmla="*/ 0 h 88"/>
                  <a:gd name="T24" fmla="*/ 73 w 110"/>
                  <a:gd name="T25" fmla="*/ 0 h 88"/>
                  <a:gd name="T26" fmla="*/ 46 w 110"/>
                  <a:gd name="T27" fmla="*/ 9 h 88"/>
                  <a:gd name="T28" fmla="*/ 23 w 110"/>
                  <a:gd name="T29" fmla="*/ 21 h 88"/>
                  <a:gd name="T30" fmla="*/ 8 w 110"/>
                  <a:gd name="T31" fmla="*/ 45 h 88"/>
                  <a:gd name="T32" fmla="*/ 0 w 110"/>
                  <a:gd name="T33" fmla="*/ 54 h 88"/>
                  <a:gd name="T34" fmla="*/ 4 w 110"/>
                  <a:gd name="T35" fmla="*/ 65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0" h="88">
                    <a:moveTo>
                      <a:pt x="4" y="65"/>
                    </a:moveTo>
                    <a:lnTo>
                      <a:pt x="4" y="65"/>
                    </a:lnTo>
                    <a:lnTo>
                      <a:pt x="27" y="65"/>
                    </a:lnTo>
                    <a:lnTo>
                      <a:pt x="16" y="78"/>
                    </a:lnTo>
                    <a:lnTo>
                      <a:pt x="30" y="88"/>
                    </a:lnTo>
                    <a:lnTo>
                      <a:pt x="46" y="57"/>
                    </a:lnTo>
                    <a:lnTo>
                      <a:pt x="67" y="37"/>
                    </a:lnTo>
                    <a:lnTo>
                      <a:pt x="80" y="27"/>
                    </a:lnTo>
                    <a:lnTo>
                      <a:pt x="83" y="14"/>
                    </a:lnTo>
                    <a:lnTo>
                      <a:pt x="99" y="14"/>
                    </a:lnTo>
                    <a:lnTo>
                      <a:pt x="110" y="6"/>
                    </a:lnTo>
                    <a:lnTo>
                      <a:pt x="99" y="0"/>
                    </a:lnTo>
                    <a:lnTo>
                      <a:pt x="73" y="0"/>
                    </a:lnTo>
                    <a:lnTo>
                      <a:pt x="46" y="9"/>
                    </a:lnTo>
                    <a:lnTo>
                      <a:pt x="23" y="21"/>
                    </a:lnTo>
                    <a:lnTo>
                      <a:pt x="8" y="45"/>
                    </a:lnTo>
                    <a:lnTo>
                      <a:pt x="0" y="54"/>
                    </a:lnTo>
                    <a:lnTo>
                      <a:pt x="4" y="6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5546595" y="1253586"/>
                <a:ext cx="11090" cy="26891"/>
              </a:xfrm>
              <a:custGeom>
                <a:avLst/>
                <a:gdLst>
                  <a:gd name="T0" fmla="*/ 4 w 13"/>
                  <a:gd name="T1" fmla="*/ 7 h 28"/>
                  <a:gd name="T2" fmla="*/ 4 w 13"/>
                  <a:gd name="T3" fmla="*/ 7 h 28"/>
                  <a:gd name="T4" fmla="*/ 0 w 13"/>
                  <a:gd name="T5" fmla="*/ 16 h 28"/>
                  <a:gd name="T6" fmla="*/ 0 w 13"/>
                  <a:gd name="T7" fmla="*/ 28 h 28"/>
                  <a:gd name="T8" fmla="*/ 13 w 13"/>
                  <a:gd name="T9" fmla="*/ 24 h 28"/>
                  <a:gd name="T10" fmla="*/ 13 w 13"/>
                  <a:gd name="T11" fmla="*/ 4 h 28"/>
                  <a:gd name="T12" fmla="*/ 13 w 13"/>
                  <a:gd name="T13" fmla="*/ 0 h 28"/>
                  <a:gd name="T14" fmla="*/ 4 w 13"/>
                  <a:gd name="T15" fmla="*/ 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8">
                    <a:moveTo>
                      <a:pt x="4" y="7"/>
                    </a:moveTo>
                    <a:lnTo>
                      <a:pt x="4" y="7"/>
                    </a:lnTo>
                    <a:lnTo>
                      <a:pt x="0" y="16"/>
                    </a:lnTo>
                    <a:lnTo>
                      <a:pt x="0" y="28"/>
                    </a:lnTo>
                    <a:lnTo>
                      <a:pt x="13" y="24"/>
                    </a:lnTo>
                    <a:lnTo>
                      <a:pt x="13" y="4"/>
                    </a:lnTo>
                    <a:lnTo>
                      <a:pt x="13" y="0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6785500" y="4550009"/>
                <a:ext cx="7922" cy="6327"/>
              </a:xfrm>
              <a:custGeom>
                <a:avLst/>
                <a:gdLst>
                  <a:gd name="T0" fmla="*/ 0 w 9"/>
                  <a:gd name="T1" fmla="*/ 6 h 6"/>
                  <a:gd name="T2" fmla="*/ 0 w 9"/>
                  <a:gd name="T3" fmla="*/ 6 h 6"/>
                  <a:gd name="T4" fmla="*/ 9 w 9"/>
                  <a:gd name="T5" fmla="*/ 3 h 6"/>
                  <a:gd name="T6" fmla="*/ 9 w 9"/>
                  <a:gd name="T7" fmla="*/ 0 h 6"/>
                  <a:gd name="T8" fmla="*/ 0 w 9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0" y="6"/>
                    </a:moveTo>
                    <a:lnTo>
                      <a:pt x="0" y="6"/>
                    </a:lnTo>
                    <a:lnTo>
                      <a:pt x="9" y="3"/>
                    </a:lnTo>
                    <a:lnTo>
                      <a:pt x="9" y="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32" name="Freeform 31"/>
              <p:cNvSpPr>
                <a:spLocks/>
              </p:cNvSpPr>
              <p:nvPr/>
            </p:nvSpPr>
            <p:spPr bwMode="auto">
              <a:xfrm>
                <a:off x="6620735" y="4627515"/>
                <a:ext cx="12674" cy="4746"/>
              </a:xfrm>
              <a:custGeom>
                <a:avLst/>
                <a:gdLst>
                  <a:gd name="T0" fmla="*/ 0 w 12"/>
                  <a:gd name="T1" fmla="*/ 3 h 6"/>
                  <a:gd name="T2" fmla="*/ 0 w 12"/>
                  <a:gd name="T3" fmla="*/ 3 h 6"/>
                  <a:gd name="T4" fmla="*/ 0 w 12"/>
                  <a:gd name="T5" fmla="*/ 6 h 6"/>
                  <a:gd name="T6" fmla="*/ 12 w 12"/>
                  <a:gd name="T7" fmla="*/ 0 h 6"/>
                  <a:gd name="T8" fmla="*/ 0 w 12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6">
                    <a:moveTo>
                      <a:pt x="0" y="3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1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33" name="Freeform 32"/>
              <p:cNvSpPr>
                <a:spLocks/>
              </p:cNvSpPr>
              <p:nvPr/>
            </p:nvSpPr>
            <p:spPr bwMode="auto">
              <a:xfrm>
                <a:off x="6680937" y="4591135"/>
                <a:ext cx="15843" cy="12654"/>
              </a:xfrm>
              <a:custGeom>
                <a:avLst/>
                <a:gdLst>
                  <a:gd name="T0" fmla="*/ 0 w 16"/>
                  <a:gd name="T1" fmla="*/ 0 h 14"/>
                  <a:gd name="T2" fmla="*/ 0 w 16"/>
                  <a:gd name="T3" fmla="*/ 0 h 14"/>
                  <a:gd name="T4" fmla="*/ 9 w 16"/>
                  <a:gd name="T5" fmla="*/ 14 h 14"/>
                  <a:gd name="T6" fmla="*/ 16 w 16"/>
                  <a:gd name="T7" fmla="*/ 14 h 14"/>
                  <a:gd name="T8" fmla="*/ 9 w 16"/>
                  <a:gd name="T9" fmla="*/ 5 h 14"/>
                  <a:gd name="T10" fmla="*/ 0 w 16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4">
                    <a:moveTo>
                      <a:pt x="0" y="0"/>
                    </a:moveTo>
                    <a:lnTo>
                      <a:pt x="0" y="0"/>
                    </a:lnTo>
                    <a:lnTo>
                      <a:pt x="9" y="14"/>
                    </a:lnTo>
                    <a:lnTo>
                      <a:pt x="16" y="14"/>
                    </a:lnTo>
                    <a:lnTo>
                      <a:pt x="9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34" name="Freeform 33"/>
              <p:cNvSpPr>
                <a:spLocks/>
              </p:cNvSpPr>
              <p:nvPr/>
            </p:nvSpPr>
            <p:spPr bwMode="auto">
              <a:xfrm>
                <a:off x="6503498" y="4323814"/>
                <a:ext cx="25348" cy="14236"/>
              </a:xfrm>
              <a:custGeom>
                <a:avLst/>
                <a:gdLst>
                  <a:gd name="T0" fmla="*/ 0 w 27"/>
                  <a:gd name="T1" fmla="*/ 0 h 14"/>
                  <a:gd name="T2" fmla="*/ 0 w 27"/>
                  <a:gd name="T3" fmla="*/ 0 h 14"/>
                  <a:gd name="T4" fmla="*/ 8 w 27"/>
                  <a:gd name="T5" fmla="*/ 11 h 14"/>
                  <a:gd name="T6" fmla="*/ 15 w 27"/>
                  <a:gd name="T7" fmla="*/ 14 h 14"/>
                  <a:gd name="T8" fmla="*/ 27 w 27"/>
                  <a:gd name="T9" fmla="*/ 8 h 14"/>
                  <a:gd name="T10" fmla="*/ 15 w 27"/>
                  <a:gd name="T11" fmla="*/ 11 h 14"/>
                  <a:gd name="T12" fmla="*/ 0 w 27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4">
                    <a:moveTo>
                      <a:pt x="0" y="0"/>
                    </a:moveTo>
                    <a:lnTo>
                      <a:pt x="0" y="0"/>
                    </a:lnTo>
                    <a:lnTo>
                      <a:pt x="8" y="11"/>
                    </a:lnTo>
                    <a:lnTo>
                      <a:pt x="15" y="14"/>
                    </a:lnTo>
                    <a:lnTo>
                      <a:pt x="27" y="8"/>
                    </a:lnTo>
                    <a:lnTo>
                      <a:pt x="15" y="1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35" name="Freeform 34"/>
              <p:cNvSpPr>
                <a:spLocks/>
              </p:cNvSpPr>
              <p:nvPr/>
            </p:nvSpPr>
            <p:spPr bwMode="auto">
              <a:xfrm>
                <a:off x="6807680" y="4467756"/>
                <a:ext cx="42776" cy="71180"/>
              </a:xfrm>
              <a:custGeom>
                <a:avLst/>
                <a:gdLst>
                  <a:gd name="T0" fmla="*/ 32 w 46"/>
                  <a:gd name="T1" fmla="*/ 21 h 75"/>
                  <a:gd name="T2" fmla="*/ 32 w 46"/>
                  <a:gd name="T3" fmla="*/ 21 h 75"/>
                  <a:gd name="T4" fmla="*/ 23 w 46"/>
                  <a:gd name="T5" fmla="*/ 42 h 75"/>
                  <a:gd name="T6" fmla="*/ 5 w 46"/>
                  <a:gd name="T7" fmla="*/ 63 h 75"/>
                  <a:gd name="T8" fmla="*/ 5 w 46"/>
                  <a:gd name="T9" fmla="*/ 66 h 75"/>
                  <a:gd name="T10" fmla="*/ 0 w 46"/>
                  <a:gd name="T11" fmla="*/ 75 h 75"/>
                  <a:gd name="T12" fmla="*/ 27 w 46"/>
                  <a:gd name="T13" fmla="*/ 42 h 75"/>
                  <a:gd name="T14" fmla="*/ 46 w 46"/>
                  <a:gd name="T15" fmla="*/ 0 h 75"/>
                  <a:gd name="T16" fmla="*/ 32 w 46"/>
                  <a:gd name="T17" fmla="*/ 8 h 75"/>
                  <a:gd name="T18" fmla="*/ 32 w 46"/>
                  <a:gd name="T19" fmla="*/ 2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75">
                    <a:moveTo>
                      <a:pt x="32" y="21"/>
                    </a:moveTo>
                    <a:lnTo>
                      <a:pt x="32" y="21"/>
                    </a:lnTo>
                    <a:lnTo>
                      <a:pt x="23" y="42"/>
                    </a:lnTo>
                    <a:lnTo>
                      <a:pt x="5" y="63"/>
                    </a:lnTo>
                    <a:lnTo>
                      <a:pt x="5" y="66"/>
                    </a:lnTo>
                    <a:lnTo>
                      <a:pt x="0" y="75"/>
                    </a:lnTo>
                    <a:lnTo>
                      <a:pt x="27" y="42"/>
                    </a:lnTo>
                    <a:lnTo>
                      <a:pt x="46" y="0"/>
                    </a:lnTo>
                    <a:lnTo>
                      <a:pt x="32" y="8"/>
                    </a:lnTo>
                    <a:lnTo>
                      <a:pt x="32" y="21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36" name="Freeform 35"/>
              <p:cNvSpPr>
                <a:spLocks/>
              </p:cNvSpPr>
              <p:nvPr/>
            </p:nvSpPr>
            <p:spPr bwMode="auto">
              <a:xfrm>
                <a:off x="6853623" y="4440866"/>
                <a:ext cx="3169" cy="11073"/>
              </a:xfrm>
              <a:custGeom>
                <a:avLst/>
                <a:gdLst>
                  <a:gd name="T0" fmla="*/ 0 w 4"/>
                  <a:gd name="T1" fmla="*/ 0 h 11"/>
                  <a:gd name="T2" fmla="*/ 0 w 4"/>
                  <a:gd name="T3" fmla="*/ 0 h 11"/>
                  <a:gd name="T4" fmla="*/ 0 w 4"/>
                  <a:gd name="T5" fmla="*/ 11 h 11"/>
                  <a:gd name="T6" fmla="*/ 4 w 4"/>
                  <a:gd name="T7" fmla="*/ 0 h 11"/>
                  <a:gd name="T8" fmla="*/ 0 w 4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1">
                    <a:moveTo>
                      <a:pt x="0" y="0"/>
                    </a:moveTo>
                    <a:lnTo>
                      <a:pt x="0" y="0"/>
                    </a:lnTo>
                    <a:lnTo>
                      <a:pt x="0" y="11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37" name="Freeform 36"/>
              <p:cNvSpPr>
                <a:spLocks/>
              </p:cNvSpPr>
              <p:nvPr/>
            </p:nvSpPr>
            <p:spPr bwMode="auto">
              <a:xfrm>
                <a:off x="5467381" y="3827136"/>
                <a:ext cx="14259" cy="3164"/>
              </a:xfrm>
              <a:custGeom>
                <a:avLst/>
                <a:gdLst>
                  <a:gd name="T0" fmla="*/ 0 w 16"/>
                  <a:gd name="T1" fmla="*/ 4 h 4"/>
                  <a:gd name="T2" fmla="*/ 0 w 16"/>
                  <a:gd name="T3" fmla="*/ 4 h 4"/>
                  <a:gd name="T4" fmla="*/ 9 w 16"/>
                  <a:gd name="T5" fmla="*/ 3 h 4"/>
                  <a:gd name="T6" fmla="*/ 16 w 16"/>
                  <a:gd name="T7" fmla="*/ 0 h 4"/>
                  <a:gd name="T8" fmla="*/ 0 w 16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">
                    <a:moveTo>
                      <a:pt x="0" y="4"/>
                    </a:moveTo>
                    <a:lnTo>
                      <a:pt x="0" y="4"/>
                    </a:lnTo>
                    <a:lnTo>
                      <a:pt x="9" y="3"/>
                    </a:lnTo>
                    <a:lnTo>
                      <a:pt x="16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38" name="Freeform 37"/>
              <p:cNvSpPr>
                <a:spLocks/>
              </p:cNvSpPr>
              <p:nvPr/>
            </p:nvSpPr>
            <p:spPr bwMode="auto">
              <a:xfrm>
                <a:off x="5614718" y="3781265"/>
                <a:ext cx="110899" cy="22145"/>
              </a:xfrm>
              <a:custGeom>
                <a:avLst/>
                <a:gdLst>
                  <a:gd name="T0" fmla="*/ 80 w 117"/>
                  <a:gd name="T1" fmla="*/ 1 h 24"/>
                  <a:gd name="T2" fmla="*/ 80 w 117"/>
                  <a:gd name="T3" fmla="*/ 1 h 24"/>
                  <a:gd name="T4" fmla="*/ 50 w 117"/>
                  <a:gd name="T5" fmla="*/ 11 h 24"/>
                  <a:gd name="T6" fmla="*/ 41 w 117"/>
                  <a:gd name="T7" fmla="*/ 11 h 24"/>
                  <a:gd name="T8" fmla="*/ 27 w 117"/>
                  <a:gd name="T9" fmla="*/ 17 h 24"/>
                  <a:gd name="T10" fmla="*/ 0 w 117"/>
                  <a:gd name="T11" fmla="*/ 24 h 24"/>
                  <a:gd name="T12" fmla="*/ 14 w 117"/>
                  <a:gd name="T13" fmla="*/ 24 h 24"/>
                  <a:gd name="T14" fmla="*/ 90 w 117"/>
                  <a:gd name="T15" fmla="*/ 1 h 24"/>
                  <a:gd name="T16" fmla="*/ 117 w 117"/>
                  <a:gd name="T17" fmla="*/ 0 h 24"/>
                  <a:gd name="T18" fmla="*/ 106 w 117"/>
                  <a:gd name="T19" fmla="*/ 0 h 24"/>
                  <a:gd name="T20" fmla="*/ 80 w 117"/>
                  <a:gd name="T21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7" h="24">
                    <a:moveTo>
                      <a:pt x="80" y="1"/>
                    </a:moveTo>
                    <a:lnTo>
                      <a:pt x="80" y="1"/>
                    </a:lnTo>
                    <a:lnTo>
                      <a:pt x="50" y="11"/>
                    </a:lnTo>
                    <a:lnTo>
                      <a:pt x="41" y="11"/>
                    </a:lnTo>
                    <a:lnTo>
                      <a:pt x="27" y="17"/>
                    </a:lnTo>
                    <a:lnTo>
                      <a:pt x="0" y="24"/>
                    </a:lnTo>
                    <a:lnTo>
                      <a:pt x="14" y="24"/>
                    </a:lnTo>
                    <a:lnTo>
                      <a:pt x="90" y="1"/>
                    </a:lnTo>
                    <a:lnTo>
                      <a:pt x="117" y="0"/>
                    </a:lnTo>
                    <a:lnTo>
                      <a:pt x="106" y="0"/>
                    </a:lnTo>
                    <a:lnTo>
                      <a:pt x="80" y="1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39" name="Freeform 38"/>
              <p:cNvSpPr>
                <a:spLocks/>
              </p:cNvSpPr>
              <p:nvPr/>
            </p:nvSpPr>
            <p:spPr bwMode="auto">
              <a:xfrm>
                <a:off x="7023141" y="2870162"/>
                <a:ext cx="49113" cy="12654"/>
              </a:xfrm>
              <a:custGeom>
                <a:avLst/>
                <a:gdLst>
                  <a:gd name="T0" fmla="*/ 34 w 51"/>
                  <a:gd name="T1" fmla="*/ 0 h 14"/>
                  <a:gd name="T2" fmla="*/ 34 w 51"/>
                  <a:gd name="T3" fmla="*/ 0 h 14"/>
                  <a:gd name="T4" fmla="*/ 11 w 51"/>
                  <a:gd name="T5" fmla="*/ 8 h 14"/>
                  <a:gd name="T6" fmla="*/ 0 w 51"/>
                  <a:gd name="T7" fmla="*/ 14 h 14"/>
                  <a:gd name="T8" fmla="*/ 27 w 51"/>
                  <a:gd name="T9" fmla="*/ 5 h 14"/>
                  <a:gd name="T10" fmla="*/ 51 w 51"/>
                  <a:gd name="T11" fmla="*/ 0 h 14"/>
                  <a:gd name="T12" fmla="*/ 48 w 51"/>
                  <a:gd name="T13" fmla="*/ 0 h 14"/>
                  <a:gd name="T14" fmla="*/ 34 w 51"/>
                  <a:gd name="T1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14">
                    <a:moveTo>
                      <a:pt x="34" y="0"/>
                    </a:moveTo>
                    <a:lnTo>
                      <a:pt x="34" y="0"/>
                    </a:lnTo>
                    <a:lnTo>
                      <a:pt x="11" y="8"/>
                    </a:lnTo>
                    <a:lnTo>
                      <a:pt x="0" y="14"/>
                    </a:lnTo>
                    <a:lnTo>
                      <a:pt x="27" y="5"/>
                    </a:lnTo>
                    <a:lnTo>
                      <a:pt x="51" y="0"/>
                    </a:lnTo>
                    <a:lnTo>
                      <a:pt x="48" y="0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40" name="Freeform 39"/>
              <p:cNvSpPr>
                <a:spLocks/>
              </p:cNvSpPr>
              <p:nvPr/>
            </p:nvSpPr>
            <p:spPr bwMode="auto">
              <a:xfrm>
                <a:off x="7100771" y="2821126"/>
                <a:ext cx="30102" cy="56944"/>
              </a:xfrm>
              <a:custGeom>
                <a:avLst/>
                <a:gdLst>
                  <a:gd name="T0" fmla="*/ 13 w 32"/>
                  <a:gd name="T1" fmla="*/ 21 h 59"/>
                  <a:gd name="T2" fmla="*/ 13 w 32"/>
                  <a:gd name="T3" fmla="*/ 21 h 59"/>
                  <a:gd name="T4" fmla="*/ 9 w 32"/>
                  <a:gd name="T5" fmla="*/ 32 h 59"/>
                  <a:gd name="T6" fmla="*/ 0 w 32"/>
                  <a:gd name="T7" fmla="*/ 59 h 59"/>
                  <a:gd name="T8" fmla="*/ 13 w 32"/>
                  <a:gd name="T9" fmla="*/ 24 h 59"/>
                  <a:gd name="T10" fmla="*/ 32 w 32"/>
                  <a:gd name="T11" fmla="*/ 0 h 59"/>
                  <a:gd name="T12" fmla="*/ 20 w 32"/>
                  <a:gd name="T13" fmla="*/ 11 h 59"/>
                  <a:gd name="T14" fmla="*/ 13 w 32"/>
                  <a:gd name="T15" fmla="*/ 2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59">
                    <a:moveTo>
                      <a:pt x="13" y="21"/>
                    </a:moveTo>
                    <a:lnTo>
                      <a:pt x="13" y="21"/>
                    </a:lnTo>
                    <a:lnTo>
                      <a:pt x="9" y="32"/>
                    </a:lnTo>
                    <a:lnTo>
                      <a:pt x="0" y="59"/>
                    </a:lnTo>
                    <a:lnTo>
                      <a:pt x="13" y="24"/>
                    </a:lnTo>
                    <a:lnTo>
                      <a:pt x="32" y="0"/>
                    </a:lnTo>
                    <a:lnTo>
                      <a:pt x="20" y="11"/>
                    </a:lnTo>
                    <a:lnTo>
                      <a:pt x="13" y="21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41" name="Freeform 40"/>
              <p:cNvSpPr>
                <a:spLocks/>
              </p:cNvSpPr>
              <p:nvPr/>
            </p:nvSpPr>
            <p:spPr bwMode="auto">
              <a:xfrm>
                <a:off x="7140378" y="2795818"/>
                <a:ext cx="11090" cy="7909"/>
              </a:xfrm>
              <a:custGeom>
                <a:avLst/>
                <a:gdLst>
                  <a:gd name="T0" fmla="*/ 7 w 11"/>
                  <a:gd name="T1" fmla="*/ 0 h 8"/>
                  <a:gd name="T2" fmla="*/ 7 w 11"/>
                  <a:gd name="T3" fmla="*/ 0 h 8"/>
                  <a:gd name="T4" fmla="*/ 0 w 11"/>
                  <a:gd name="T5" fmla="*/ 8 h 8"/>
                  <a:gd name="T6" fmla="*/ 11 w 11"/>
                  <a:gd name="T7" fmla="*/ 0 h 8"/>
                  <a:gd name="T8" fmla="*/ 7 w 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7" y="0"/>
                    </a:moveTo>
                    <a:lnTo>
                      <a:pt x="7" y="0"/>
                    </a:lnTo>
                    <a:lnTo>
                      <a:pt x="0" y="8"/>
                    </a:lnTo>
                    <a:lnTo>
                      <a:pt x="11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42" name="Freeform 41"/>
              <p:cNvSpPr>
                <a:spLocks/>
              </p:cNvSpPr>
              <p:nvPr/>
            </p:nvSpPr>
            <p:spPr bwMode="auto">
              <a:xfrm>
                <a:off x="7159389" y="2765765"/>
                <a:ext cx="22180" cy="17400"/>
              </a:xfrm>
              <a:custGeom>
                <a:avLst/>
                <a:gdLst>
                  <a:gd name="T0" fmla="*/ 10 w 23"/>
                  <a:gd name="T1" fmla="*/ 10 h 18"/>
                  <a:gd name="T2" fmla="*/ 10 w 23"/>
                  <a:gd name="T3" fmla="*/ 10 h 18"/>
                  <a:gd name="T4" fmla="*/ 23 w 23"/>
                  <a:gd name="T5" fmla="*/ 0 h 18"/>
                  <a:gd name="T6" fmla="*/ 0 w 23"/>
                  <a:gd name="T7" fmla="*/ 18 h 18"/>
                  <a:gd name="T8" fmla="*/ 10 w 23"/>
                  <a:gd name="T9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18">
                    <a:moveTo>
                      <a:pt x="10" y="10"/>
                    </a:moveTo>
                    <a:lnTo>
                      <a:pt x="10" y="10"/>
                    </a:lnTo>
                    <a:lnTo>
                      <a:pt x="23" y="0"/>
                    </a:lnTo>
                    <a:lnTo>
                      <a:pt x="0" y="18"/>
                    </a:lnTo>
                    <a:lnTo>
                      <a:pt x="10" y="1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43" name="Freeform 42"/>
              <p:cNvSpPr>
                <a:spLocks/>
              </p:cNvSpPr>
              <p:nvPr/>
            </p:nvSpPr>
            <p:spPr bwMode="auto">
              <a:xfrm>
                <a:off x="7200580" y="2662949"/>
                <a:ext cx="19011" cy="91743"/>
              </a:xfrm>
              <a:custGeom>
                <a:avLst/>
                <a:gdLst>
                  <a:gd name="T0" fmla="*/ 12 w 19"/>
                  <a:gd name="T1" fmla="*/ 24 h 97"/>
                  <a:gd name="T2" fmla="*/ 12 w 19"/>
                  <a:gd name="T3" fmla="*/ 24 h 97"/>
                  <a:gd name="T4" fmla="*/ 3 w 19"/>
                  <a:gd name="T5" fmla="*/ 0 h 97"/>
                  <a:gd name="T6" fmla="*/ 3 w 19"/>
                  <a:gd name="T7" fmla="*/ 12 h 97"/>
                  <a:gd name="T8" fmla="*/ 9 w 19"/>
                  <a:gd name="T9" fmla="*/ 24 h 97"/>
                  <a:gd name="T10" fmla="*/ 12 w 19"/>
                  <a:gd name="T11" fmla="*/ 33 h 97"/>
                  <a:gd name="T12" fmla="*/ 16 w 19"/>
                  <a:gd name="T13" fmla="*/ 75 h 97"/>
                  <a:gd name="T14" fmla="*/ 9 w 19"/>
                  <a:gd name="T15" fmla="*/ 88 h 97"/>
                  <a:gd name="T16" fmla="*/ 0 w 19"/>
                  <a:gd name="T17" fmla="*/ 97 h 97"/>
                  <a:gd name="T18" fmla="*/ 3 w 19"/>
                  <a:gd name="T19" fmla="*/ 97 h 97"/>
                  <a:gd name="T20" fmla="*/ 16 w 19"/>
                  <a:gd name="T21" fmla="*/ 91 h 97"/>
                  <a:gd name="T22" fmla="*/ 19 w 19"/>
                  <a:gd name="T23" fmla="*/ 70 h 97"/>
                  <a:gd name="T24" fmla="*/ 16 w 19"/>
                  <a:gd name="T25" fmla="*/ 36 h 97"/>
                  <a:gd name="T26" fmla="*/ 12 w 19"/>
                  <a:gd name="T27" fmla="*/ 2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97">
                    <a:moveTo>
                      <a:pt x="12" y="24"/>
                    </a:moveTo>
                    <a:lnTo>
                      <a:pt x="12" y="24"/>
                    </a:lnTo>
                    <a:lnTo>
                      <a:pt x="3" y="0"/>
                    </a:lnTo>
                    <a:lnTo>
                      <a:pt x="3" y="12"/>
                    </a:lnTo>
                    <a:lnTo>
                      <a:pt x="9" y="24"/>
                    </a:lnTo>
                    <a:lnTo>
                      <a:pt x="12" y="33"/>
                    </a:lnTo>
                    <a:lnTo>
                      <a:pt x="16" y="75"/>
                    </a:lnTo>
                    <a:lnTo>
                      <a:pt x="9" y="88"/>
                    </a:lnTo>
                    <a:lnTo>
                      <a:pt x="0" y="97"/>
                    </a:lnTo>
                    <a:lnTo>
                      <a:pt x="3" y="97"/>
                    </a:lnTo>
                    <a:lnTo>
                      <a:pt x="16" y="91"/>
                    </a:lnTo>
                    <a:lnTo>
                      <a:pt x="19" y="70"/>
                    </a:lnTo>
                    <a:lnTo>
                      <a:pt x="16" y="36"/>
                    </a:lnTo>
                    <a:lnTo>
                      <a:pt x="12" y="2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44" name="Freeform 43"/>
              <p:cNvSpPr>
                <a:spLocks/>
              </p:cNvSpPr>
              <p:nvPr/>
            </p:nvSpPr>
            <p:spPr bwMode="auto">
              <a:xfrm>
                <a:off x="7130872" y="2288068"/>
                <a:ext cx="15843" cy="31636"/>
              </a:xfrm>
              <a:custGeom>
                <a:avLst/>
                <a:gdLst>
                  <a:gd name="T0" fmla="*/ 7 w 17"/>
                  <a:gd name="T1" fmla="*/ 12 h 33"/>
                  <a:gd name="T2" fmla="*/ 7 w 17"/>
                  <a:gd name="T3" fmla="*/ 12 h 33"/>
                  <a:gd name="T4" fmla="*/ 7 w 17"/>
                  <a:gd name="T5" fmla="*/ 23 h 33"/>
                  <a:gd name="T6" fmla="*/ 0 w 17"/>
                  <a:gd name="T7" fmla="*/ 33 h 33"/>
                  <a:gd name="T8" fmla="*/ 10 w 17"/>
                  <a:gd name="T9" fmla="*/ 23 h 33"/>
                  <a:gd name="T10" fmla="*/ 17 w 17"/>
                  <a:gd name="T11" fmla="*/ 0 h 33"/>
                  <a:gd name="T12" fmla="*/ 14 w 17"/>
                  <a:gd name="T13" fmla="*/ 3 h 33"/>
                  <a:gd name="T14" fmla="*/ 7 w 17"/>
                  <a:gd name="T15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33">
                    <a:moveTo>
                      <a:pt x="7" y="12"/>
                    </a:moveTo>
                    <a:lnTo>
                      <a:pt x="7" y="12"/>
                    </a:lnTo>
                    <a:lnTo>
                      <a:pt x="7" y="23"/>
                    </a:lnTo>
                    <a:lnTo>
                      <a:pt x="0" y="33"/>
                    </a:lnTo>
                    <a:lnTo>
                      <a:pt x="10" y="23"/>
                    </a:lnTo>
                    <a:lnTo>
                      <a:pt x="17" y="0"/>
                    </a:lnTo>
                    <a:lnTo>
                      <a:pt x="14" y="3"/>
                    </a:lnTo>
                    <a:lnTo>
                      <a:pt x="7" y="1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45" name="Freeform 44"/>
              <p:cNvSpPr>
                <a:spLocks/>
              </p:cNvSpPr>
              <p:nvPr/>
            </p:nvSpPr>
            <p:spPr bwMode="auto">
              <a:xfrm>
                <a:off x="7143546" y="2245360"/>
                <a:ext cx="9506" cy="45872"/>
              </a:xfrm>
              <a:custGeom>
                <a:avLst/>
                <a:gdLst>
                  <a:gd name="T0" fmla="*/ 7 w 9"/>
                  <a:gd name="T1" fmla="*/ 11 h 48"/>
                  <a:gd name="T2" fmla="*/ 7 w 9"/>
                  <a:gd name="T3" fmla="*/ 11 h 48"/>
                  <a:gd name="T4" fmla="*/ 0 w 9"/>
                  <a:gd name="T5" fmla="*/ 48 h 48"/>
                  <a:gd name="T6" fmla="*/ 3 w 9"/>
                  <a:gd name="T7" fmla="*/ 45 h 48"/>
                  <a:gd name="T8" fmla="*/ 7 w 9"/>
                  <a:gd name="T9" fmla="*/ 33 h 48"/>
                  <a:gd name="T10" fmla="*/ 9 w 9"/>
                  <a:gd name="T11" fmla="*/ 0 h 48"/>
                  <a:gd name="T12" fmla="*/ 7 w 9"/>
                  <a:gd name="T13" fmla="*/ 1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48">
                    <a:moveTo>
                      <a:pt x="7" y="11"/>
                    </a:moveTo>
                    <a:lnTo>
                      <a:pt x="7" y="11"/>
                    </a:lnTo>
                    <a:lnTo>
                      <a:pt x="0" y="48"/>
                    </a:lnTo>
                    <a:lnTo>
                      <a:pt x="3" y="45"/>
                    </a:lnTo>
                    <a:lnTo>
                      <a:pt x="7" y="33"/>
                    </a:lnTo>
                    <a:lnTo>
                      <a:pt x="9" y="0"/>
                    </a:lnTo>
                    <a:lnTo>
                      <a:pt x="7" y="11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46" name="Freeform 45"/>
              <p:cNvSpPr>
                <a:spLocks/>
              </p:cNvSpPr>
              <p:nvPr/>
            </p:nvSpPr>
            <p:spPr bwMode="auto">
              <a:xfrm>
                <a:off x="7520605" y="1584177"/>
                <a:ext cx="17428" cy="33218"/>
              </a:xfrm>
              <a:custGeom>
                <a:avLst/>
                <a:gdLst>
                  <a:gd name="T0" fmla="*/ 4 w 18"/>
                  <a:gd name="T1" fmla="*/ 24 h 35"/>
                  <a:gd name="T2" fmla="*/ 4 w 18"/>
                  <a:gd name="T3" fmla="*/ 24 h 35"/>
                  <a:gd name="T4" fmla="*/ 11 w 18"/>
                  <a:gd name="T5" fmla="*/ 35 h 35"/>
                  <a:gd name="T6" fmla="*/ 18 w 18"/>
                  <a:gd name="T7" fmla="*/ 27 h 35"/>
                  <a:gd name="T8" fmla="*/ 18 w 18"/>
                  <a:gd name="T9" fmla="*/ 21 h 35"/>
                  <a:gd name="T10" fmla="*/ 11 w 18"/>
                  <a:gd name="T11" fmla="*/ 3 h 35"/>
                  <a:gd name="T12" fmla="*/ 0 w 18"/>
                  <a:gd name="T13" fmla="*/ 0 h 35"/>
                  <a:gd name="T14" fmla="*/ 4 w 18"/>
                  <a:gd name="T15" fmla="*/ 2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35">
                    <a:moveTo>
                      <a:pt x="4" y="24"/>
                    </a:moveTo>
                    <a:lnTo>
                      <a:pt x="4" y="24"/>
                    </a:lnTo>
                    <a:lnTo>
                      <a:pt x="11" y="35"/>
                    </a:lnTo>
                    <a:lnTo>
                      <a:pt x="18" y="27"/>
                    </a:lnTo>
                    <a:lnTo>
                      <a:pt x="18" y="21"/>
                    </a:lnTo>
                    <a:lnTo>
                      <a:pt x="11" y="3"/>
                    </a:lnTo>
                    <a:lnTo>
                      <a:pt x="0" y="0"/>
                    </a:lnTo>
                    <a:lnTo>
                      <a:pt x="4" y="2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47" name="Freeform 46"/>
              <p:cNvSpPr>
                <a:spLocks/>
              </p:cNvSpPr>
              <p:nvPr/>
            </p:nvSpPr>
            <p:spPr bwMode="auto">
              <a:xfrm>
                <a:off x="701874" y="2892307"/>
                <a:ext cx="30102" cy="17400"/>
              </a:xfrm>
              <a:custGeom>
                <a:avLst/>
                <a:gdLst>
                  <a:gd name="T0" fmla="*/ 13 w 32"/>
                  <a:gd name="T1" fmla="*/ 0 h 18"/>
                  <a:gd name="T2" fmla="*/ 13 w 32"/>
                  <a:gd name="T3" fmla="*/ 0 h 18"/>
                  <a:gd name="T4" fmla="*/ 0 w 32"/>
                  <a:gd name="T5" fmla="*/ 6 h 18"/>
                  <a:gd name="T6" fmla="*/ 5 w 32"/>
                  <a:gd name="T7" fmla="*/ 14 h 18"/>
                  <a:gd name="T8" fmla="*/ 20 w 32"/>
                  <a:gd name="T9" fmla="*/ 18 h 18"/>
                  <a:gd name="T10" fmla="*/ 32 w 32"/>
                  <a:gd name="T11" fmla="*/ 18 h 18"/>
                  <a:gd name="T12" fmla="*/ 32 w 32"/>
                  <a:gd name="T13" fmla="*/ 8 h 18"/>
                  <a:gd name="T14" fmla="*/ 27 w 32"/>
                  <a:gd name="T15" fmla="*/ 0 h 18"/>
                  <a:gd name="T16" fmla="*/ 13 w 32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18">
                    <a:moveTo>
                      <a:pt x="13" y="0"/>
                    </a:moveTo>
                    <a:lnTo>
                      <a:pt x="13" y="0"/>
                    </a:lnTo>
                    <a:lnTo>
                      <a:pt x="0" y="6"/>
                    </a:lnTo>
                    <a:lnTo>
                      <a:pt x="5" y="14"/>
                    </a:lnTo>
                    <a:lnTo>
                      <a:pt x="20" y="18"/>
                    </a:lnTo>
                    <a:lnTo>
                      <a:pt x="32" y="18"/>
                    </a:lnTo>
                    <a:lnTo>
                      <a:pt x="32" y="8"/>
                    </a:lnTo>
                    <a:lnTo>
                      <a:pt x="27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48" name="Freeform 47"/>
              <p:cNvSpPr>
                <a:spLocks/>
              </p:cNvSpPr>
              <p:nvPr/>
            </p:nvSpPr>
            <p:spPr bwMode="auto">
              <a:xfrm>
                <a:off x="754155" y="2889143"/>
                <a:ext cx="49113" cy="23727"/>
              </a:xfrm>
              <a:custGeom>
                <a:avLst/>
                <a:gdLst>
                  <a:gd name="T0" fmla="*/ 14 w 51"/>
                  <a:gd name="T1" fmla="*/ 9 h 24"/>
                  <a:gd name="T2" fmla="*/ 14 w 51"/>
                  <a:gd name="T3" fmla="*/ 9 h 24"/>
                  <a:gd name="T4" fmla="*/ 0 w 51"/>
                  <a:gd name="T5" fmla="*/ 0 h 24"/>
                  <a:gd name="T6" fmla="*/ 0 w 51"/>
                  <a:gd name="T7" fmla="*/ 9 h 24"/>
                  <a:gd name="T8" fmla="*/ 0 w 51"/>
                  <a:gd name="T9" fmla="*/ 21 h 24"/>
                  <a:gd name="T10" fmla="*/ 14 w 51"/>
                  <a:gd name="T11" fmla="*/ 24 h 24"/>
                  <a:gd name="T12" fmla="*/ 37 w 51"/>
                  <a:gd name="T13" fmla="*/ 24 h 24"/>
                  <a:gd name="T14" fmla="*/ 51 w 51"/>
                  <a:gd name="T15" fmla="*/ 17 h 24"/>
                  <a:gd name="T16" fmla="*/ 37 w 51"/>
                  <a:gd name="T17" fmla="*/ 17 h 24"/>
                  <a:gd name="T18" fmla="*/ 14 w 51"/>
                  <a:gd name="T1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24">
                    <a:moveTo>
                      <a:pt x="14" y="9"/>
                    </a:moveTo>
                    <a:lnTo>
                      <a:pt x="14" y="9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0" y="21"/>
                    </a:lnTo>
                    <a:lnTo>
                      <a:pt x="14" y="24"/>
                    </a:lnTo>
                    <a:lnTo>
                      <a:pt x="37" y="24"/>
                    </a:lnTo>
                    <a:lnTo>
                      <a:pt x="51" y="17"/>
                    </a:lnTo>
                    <a:lnTo>
                      <a:pt x="37" y="17"/>
                    </a:lnTo>
                    <a:lnTo>
                      <a:pt x="14" y="9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49" name="Freeform 48"/>
              <p:cNvSpPr>
                <a:spLocks/>
              </p:cNvSpPr>
              <p:nvPr/>
            </p:nvSpPr>
            <p:spPr bwMode="auto">
              <a:xfrm>
                <a:off x="763661" y="3029921"/>
                <a:ext cx="19011" cy="12654"/>
              </a:xfrm>
              <a:custGeom>
                <a:avLst/>
                <a:gdLst>
                  <a:gd name="T0" fmla="*/ 11 w 20"/>
                  <a:gd name="T1" fmla="*/ 13 h 13"/>
                  <a:gd name="T2" fmla="*/ 11 w 20"/>
                  <a:gd name="T3" fmla="*/ 13 h 13"/>
                  <a:gd name="T4" fmla="*/ 20 w 20"/>
                  <a:gd name="T5" fmla="*/ 13 h 13"/>
                  <a:gd name="T6" fmla="*/ 14 w 20"/>
                  <a:gd name="T7" fmla="*/ 3 h 13"/>
                  <a:gd name="T8" fmla="*/ 0 w 20"/>
                  <a:gd name="T9" fmla="*/ 0 h 13"/>
                  <a:gd name="T10" fmla="*/ 11 w 20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3">
                    <a:moveTo>
                      <a:pt x="11" y="13"/>
                    </a:moveTo>
                    <a:lnTo>
                      <a:pt x="11" y="13"/>
                    </a:lnTo>
                    <a:lnTo>
                      <a:pt x="20" y="13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11" y="13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50" name="Freeform 49"/>
              <p:cNvSpPr>
                <a:spLocks/>
              </p:cNvSpPr>
              <p:nvPr/>
            </p:nvSpPr>
            <p:spPr bwMode="auto">
              <a:xfrm>
                <a:off x="896740" y="3094774"/>
                <a:ext cx="28517" cy="42708"/>
              </a:xfrm>
              <a:custGeom>
                <a:avLst/>
                <a:gdLst>
                  <a:gd name="T0" fmla="*/ 7 w 30"/>
                  <a:gd name="T1" fmla="*/ 13 h 45"/>
                  <a:gd name="T2" fmla="*/ 7 w 30"/>
                  <a:gd name="T3" fmla="*/ 13 h 45"/>
                  <a:gd name="T4" fmla="*/ 0 w 30"/>
                  <a:gd name="T5" fmla="*/ 0 h 45"/>
                  <a:gd name="T6" fmla="*/ 4 w 30"/>
                  <a:gd name="T7" fmla="*/ 13 h 45"/>
                  <a:gd name="T8" fmla="*/ 7 w 30"/>
                  <a:gd name="T9" fmla="*/ 37 h 45"/>
                  <a:gd name="T10" fmla="*/ 20 w 30"/>
                  <a:gd name="T11" fmla="*/ 45 h 45"/>
                  <a:gd name="T12" fmla="*/ 30 w 30"/>
                  <a:gd name="T13" fmla="*/ 45 h 45"/>
                  <a:gd name="T14" fmla="*/ 14 w 30"/>
                  <a:gd name="T15" fmla="*/ 24 h 45"/>
                  <a:gd name="T16" fmla="*/ 7 w 30"/>
                  <a:gd name="T17" fmla="*/ 1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45">
                    <a:moveTo>
                      <a:pt x="7" y="13"/>
                    </a:moveTo>
                    <a:lnTo>
                      <a:pt x="7" y="13"/>
                    </a:lnTo>
                    <a:lnTo>
                      <a:pt x="0" y="0"/>
                    </a:lnTo>
                    <a:lnTo>
                      <a:pt x="4" y="13"/>
                    </a:lnTo>
                    <a:lnTo>
                      <a:pt x="7" y="37"/>
                    </a:lnTo>
                    <a:lnTo>
                      <a:pt x="20" y="45"/>
                    </a:lnTo>
                    <a:lnTo>
                      <a:pt x="30" y="45"/>
                    </a:lnTo>
                    <a:lnTo>
                      <a:pt x="14" y="24"/>
                    </a:lnTo>
                    <a:lnTo>
                      <a:pt x="7" y="13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51" name="Freeform 50"/>
              <p:cNvSpPr>
                <a:spLocks/>
              </p:cNvSpPr>
              <p:nvPr/>
            </p:nvSpPr>
            <p:spPr bwMode="auto">
              <a:xfrm>
                <a:off x="915751" y="3023594"/>
                <a:ext cx="38023" cy="34799"/>
              </a:xfrm>
              <a:custGeom>
                <a:avLst/>
                <a:gdLst>
                  <a:gd name="T0" fmla="*/ 24 w 40"/>
                  <a:gd name="T1" fmla="*/ 16 h 37"/>
                  <a:gd name="T2" fmla="*/ 24 w 40"/>
                  <a:gd name="T3" fmla="*/ 16 h 37"/>
                  <a:gd name="T4" fmla="*/ 14 w 40"/>
                  <a:gd name="T5" fmla="*/ 7 h 37"/>
                  <a:gd name="T6" fmla="*/ 0 w 40"/>
                  <a:gd name="T7" fmla="*/ 0 h 37"/>
                  <a:gd name="T8" fmla="*/ 10 w 40"/>
                  <a:gd name="T9" fmla="*/ 13 h 37"/>
                  <a:gd name="T10" fmla="*/ 24 w 40"/>
                  <a:gd name="T11" fmla="*/ 34 h 37"/>
                  <a:gd name="T12" fmla="*/ 40 w 40"/>
                  <a:gd name="T13" fmla="*/ 37 h 37"/>
                  <a:gd name="T14" fmla="*/ 37 w 40"/>
                  <a:gd name="T15" fmla="*/ 24 h 37"/>
                  <a:gd name="T16" fmla="*/ 24 w 40"/>
                  <a:gd name="T17" fmla="*/ 1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37">
                    <a:moveTo>
                      <a:pt x="24" y="16"/>
                    </a:moveTo>
                    <a:lnTo>
                      <a:pt x="24" y="16"/>
                    </a:lnTo>
                    <a:lnTo>
                      <a:pt x="14" y="7"/>
                    </a:lnTo>
                    <a:lnTo>
                      <a:pt x="0" y="0"/>
                    </a:lnTo>
                    <a:lnTo>
                      <a:pt x="10" y="13"/>
                    </a:lnTo>
                    <a:lnTo>
                      <a:pt x="24" y="34"/>
                    </a:lnTo>
                    <a:lnTo>
                      <a:pt x="40" y="37"/>
                    </a:lnTo>
                    <a:lnTo>
                      <a:pt x="37" y="24"/>
                    </a:lnTo>
                    <a:lnTo>
                      <a:pt x="24" y="16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52" name="Freeform 51"/>
              <p:cNvSpPr>
                <a:spLocks/>
              </p:cNvSpPr>
              <p:nvPr/>
            </p:nvSpPr>
            <p:spPr bwMode="auto">
              <a:xfrm>
                <a:off x="7216423" y="1987531"/>
                <a:ext cx="9506" cy="31636"/>
              </a:xfrm>
              <a:custGeom>
                <a:avLst/>
                <a:gdLst>
                  <a:gd name="T0" fmla="*/ 0 w 10"/>
                  <a:gd name="T1" fmla="*/ 32 h 32"/>
                  <a:gd name="T2" fmla="*/ 0 w 10"/>
                  <a:gd name="T3" fmla="*/ 32 h 32"/>
                  <a:gd name="T4" fmla="*/ 10 w 10"/>
                  <a:gd name="T5" fmla="*/ 8 h 32"/>
                  <a:gd name="T6" fmla="*/ 10 w 10"/>
                  <a:gd name="T7" fmla="*/ 0 h 32"/>
                  <a:gd name="T8" fmla="*/ 0 w 10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0" y="32"/>
                    </a:moveTo>
                    <a:lnTo>
                      <a:pt x="0" y="32"/>
                    </a:lnTo>
                    <a:lnTo>
                      <a:pt x="10" y="8"/>
                    </a:lnTo>
                    <a:lnTo>
                      <a:pt x="10" y="0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53" name="Freeform 52"/>
              <p:cNvSpPr>
                <a:spLocks/>
              </p:cNvSpPr>
              <p:nvPr/>
            </p:nvSpPr>
            <p:spPr bwMode="auto">
              <a:xfrm>
                <a:off x="7588728" y="1598414"/>
                <a:ext cx="34854" cy="28472"/>
              </a:xfrm>
              <a:custGeom>
                <a:avLst/>
                <a:gdLst>
                  <a:gd name="T0" fmla="*/ 15 w 36"/>
                  <a:gd name="T1" fmla="*/ 0 h 30"/>
                  <a:gd name="T2" fmla="*/ 15 w 36"/>
                  <a:gd name="T3" fmla="*/ 0 h 30"/>
                  <a:gd name="T4" fmla="*/ 10 w 36"/>
                  <a:gd name="T5" fmla="*/ 9 h 30"/>
                  <a:gd name="T6" fmla="*/ 0 w 36"/>
                  <a:gd name="T7" fmla="*/ 30 h 30"/>
                  <a:gd name="T8" fmla="*/ 22 w 36"/>
                  <a:gd name="T9" fmla="*/ 17 h 30"/>
                  <a:gd name="T10" fmla="*/ 36 w 36"/>
                  <a:gd name="T11" fmla="*/ 9 h 30"/>
                  <a:gd name="T12" fmla="*/ 26 w 36"/>
                  <a:gd name="T13" fmla="*/ 0 h 30"/>
                  <a:gd name="T14" fmla="*/ 15 w 36"/>
                  <a:gd name="T1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30">
                    <a:moveTo>
                      <a:pt x="15" y="0"/>
                    </a:moveTo>
                    <a:lnTo>
                      <a:pt x="15" y="0"/>
                    </a:lnTo>
                    <a:lnTo>
                      <a:pt x="10" y="9"/>
                    </a:lnTo>
                    <a:lnTo>
                      <a:pt x="0" y="30"/>
                    </a:lnTo>
                    <a:lnTo>
                      <a:pt x="22" y="17"/>
                    </a:lnTo>
                    <a:lnTo>
                      <a:pt x="36" y="9"/>
                    </a:lnTo>
                    <a:lnTo>
                      <a:pt x="26" y="0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54" name="Freeform 53"/>
              <p:cNvSpPr>
                <a:spLocks/>
              </p:cNvSpPr>
              <p:nvPr/>
            </p:nvSpPr>
            <p:spPr bwMode="auto">
              <a:xfrm>
                <a:off x="7674279" y="1592086"/>
                <a:ext cx="28517" cy="22145"/>
              </a:xfrm>
              <a:custGeom>
                <a:avLst/>
                <a:gdLst>
                  <a:gd name="T0" fmla="*/ 13 w 30"/>
                  <a:gd name="T1" fmla="*/ 0 h 24"/>
                  <a:gd name="T2" fmla="*/ 13 w 30"/>
                  <a:gd name="T3" fmla="*/ 0 h 24"/>
                  <a:gd name="T4" fmla="*/ 13 w 30"/>
                  <a:gd name="T5" fmla="*/ 3 h 24"/>
                  <a:gd name="T6" fmla="*/ 13 w 30"/>
                  <a:gd name="T7" fmla="*/ 16 h 24"/>
                  <a:gd name="T8" fmla="*/ 0 w 30"/>
                  <a:gd name="T9" fmla="*/ 24 h 24"/>
                  <a:gd name="T10" fmla="*/ 23 w 30"/>
                  <a:gd name="T11" fmla="*/ 21 h 24"/>
                  <a:gd name="T12" fmla="*/ 30 w 30"/>
                  <a:gd name="T13" fmla="*/ 19 h 24"/>
                  <a:gd name="T14" fmla="*/ 20 w 30"/>
                  <a:gd name="T15" fmla="*/ 7 h 24"/>
                  <a:gd name="T16" fmla="*/ 13 w 30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24">
                    <a:moveTo>
                      <a:pt x="13" y="0"/>
                    </a:moveTo>
                    <a:lnTo>
                      <a:pt x="13" y="0"/>
                    </a:lnTo>
                    <a:lnTo>
                      <a:pt x="13" y="3"/>
                    </a:lnTo>
                    <a:lnTo>
                      <a:pt x="13" y="16"/>
                    </a:lnTo>
                    <a:lnTo>
                      <a:pt x="0" y="24"/>
                    </a:lnTo>
                    <a:lnTo>
                      <a:pt x="23" y="21"/>
                    </a:lnTo>
                    <a:lnTo>
                      <a:pt x="30" y="19"/>
                    </a:lnTo>
                    <a:lnTo>
                      <a:pt x="20" y="7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55" name="Freeform 54"/>
              <p:cNvSpPr>
                <a:spLocks noEditPoints="1"/>
              </p:cNvSpPr>
              <p:nvPr/>
            </p:nvSpPr>
            <p:spPr bwMode="auto">
              <a:xfrm>
                <a:off x="434131" y="434226"/>
                <a:ext cx="7450857" cy="4166399"/>
              </a:xfrm>
              <a:custGeom>
                <a:avLst/>
                <a:gdLst>
                  <a:gd name="T0" fmla="*/ 535 w 7823"/>
                  <a:gd name="T1" fmla="*/ 287 h 4373"/>
                  <a:gd name="T2" fmla="*/ 612 w 7823"/>
                  <a:gd name="T3" fmla="*/ 173 h 4373"/>
                  <a:gd name="T4" fmla="*/ 376 w 7823"/>
                  <a:gd name="T5" fmla="*/ 317 h 4373"/>
                  <a:gd name="T6" fmla="*/ 357 w 7823"/>
                  <a:gd name="T7" fmla="*/ 453 h 4373"/>
                  <a:gd name="T8" fmla="*/ 161 w 7823"/>
                  <a:gd name="T9" fmla="*/ 888 h 4373"/>
                  <a:gd name="T10" fmla="*/ 33 w 7823"/>
                  <a:gd name="T11" fmla="*/ 1447 h 4373"/>
                  <a:gd name="T12" fmla="*/ 142 w 7823"/>
                  <a:gd name="T13" fmla="*/ 1856 h 4373"/>
                  <a:gd name="T14" fmla="*/ 121 w 7823"/>
                  <a:gd name="T15" fmla="*/ 1920 h 4373"/>
                  <a:gd name="T16" fmla="*/ 274 w 7823"/>
                  <a:gd name="T17" fmla="*/ 2381 h 4373"/>
                  <a:gd name="T18" fmla="*/ 665 w 7823"/>
                  <a:gd name="T19" fmla="*/ 2778 h 4373"/>
                  <a:gd name="T20" fmla="*/ 2482 w 7823"/>
                  <a:gd name="T21" fmla="*/ 3438 h 4373"/>
                  <a:gd name="T22" fmla="*/ 2971 w 7823"/>
                  <a:gd name="T23" fmla="*/ 3679 h 4373"/>
                  <a:gd name="T24" fmla="*/ 3438 w 7823"/>
                  <a:gd name="T25" fmla="*/ 4076 h 4373"/>
                  <a:gd name="T26" fmla="*/ 3818 w 7823"/>
                  <a:gd name="T27" fmla="*/ 4338 h 4373"/>
                  <a:gd name="T28" fmla="*/ 3834 w 7823"/>
                  <a:gd name="T29" fmla="*/ 3986 h 4373"/>
                  <a:gd name="T30" fmla="*/ 4040 w 7823"/>
                  <a:gd name="T31" fmla="*/ 3895 h 4373"/>
                  <a:gd name="T32" fmla="*/ 4383 w 7823"/>
                  <a:gd name="T33" fmla="*/ 3679 h 4373"/>
                  <a:gd name="T34" fmla="*/ 4804 w 7823"/>
                  <a:gd name="T35" fmla="*/ 3718 h 4373"/>
                  <a:gd name="T36" fmla="*/ 5126 w 7823"/>
                  <a:gd name="T37" fmla="*/ 3772 h 4373"/>
                  <a:gd name="T38" fmla="*/ 5029 w 7823"/>
                  <a:gd name="T39" fmla="*/ 3628 h 4373"/>
                  <a:gd name="T40" fmla="*/ 5228 w 7823"/>
                  <a:gd name="T41" fmla="*/ 3544 h 4373"/>
                  <a:gd name="T42" fmla="*/ 5459 w 7823"/>
                  <a:gd name="T43" fmla="*/ 3505 h 4373"/>
                  <a:gd name="T44" fmla="*/ 5751 w 7823"/>
                  <a:gd name="T45" fmla="*/ 3550 h 4373"/>
                  <a:gd name="T46" fmla="*/ 6085 w 7823"/>
                  <a:gd name="T47" fmla="*/ 3577 h 4373"/>
                  <a:gd name="T48" fmla="*/ 6260 w 7823"/>
                  <a:gd name="T49" fmla="*/ 3935 h 4373"/>
                  <a:gd name="T50" fmla="*/ 6564 w 7823"/>
                  <a:gd name="T51" fmla="*/ 4216 h 4373"/>
                  <a:gd name="T52" fmla="*/ 6677 w 7823"/>
                  <a:gd name="T53" fmla="*/ 3919 h 4373"/>
                  <a:gd name="T54" fmla="*/ 6353 w 7823"/>
                  <a:gd name="T55" fmla="*/ 3337 h 4373"/>
                  <a:gd name="T56" fmla="*/ 6436 w 7823"/>
                  <a:gd name="T57" fmla="*/ 3096 h 4373"/>
                  <a:gd name="T58" fmla="*/ 6624 w 7823"/>
                  <a:gd name="T59" fmla="*/ 2908 h 4373"/>
                  <a:gd name="T60" fmla="*/ 6869 w 7823"/>
                  <a:gd name="T61" fmla="*/ 2586 h 4373"/>
                  <a:gd name="T62" fmla="*/ 6975 w 7823"/>
                  <a:gd name="T63" fmla="*/ 2465 h 4373"/>
                  <a:gd name="T64" fmla="*/ 6959 w 7823"/>
                  <a:gd name="T65" fmla="*/ 2331 h 4373"/>
                  <a:gd name="T66" fmla="*/ 6996 w 7823"/>
                  <a:gd name="T67" fmla="*/ 2222 h 4373"/>
                  <a:gd name="T68" fmla="*/ 6782 w 7823"/>
                  <a:gd name="T69" fmla="*/ 2128 h 4373"/>
                  <a:gd name="T70" fmla="*/ 6901 w 7823"/>
                  <a:gd name="T71" fmla="*/ 2065 h 4373"/>
                  <a:gd name="T72" fmla="*/ 6806 w 7823"/>
                  <a:gd name="T73" fmla="*/ 1968 h 4373"/>
                  <a:gd name="T74" fmla="*/ 6774 w 7823"/>
                  <a:gd name="T75" fmla="*/ 1925 h 4373"/>
                  <a:gd name="T76" fmla="*/ 6820 w 7823"/>
                  <a:gd name="T77" fmla="*/ 1771 h 4373"/>
                  <a:gd name="T78" fmla="*/ 6879 w 7823"/>
                  <a:gd name="T79" fmla="*/ 1856 h 4373"/>
                  <a:gd name="T80" fmla="*/ 6989 w 7823"/>
                  <a:gd name="T81" fmla="*/ 2096 h 4373"/>
                  <a:gd name="T82" fmla="*/ 6929 w 7823"/>
                  <a:gd name="T83" fmla="*/ 1687 h 4373"/>
                  <a:gd name="T84" fmla="*/ 7105 w 7823"/>
                  <a:gd name="T85" fmla="*/ 1682 h 4373"/>
                  <a:gd name="T86" fmla="*/ 7108 w 7823"/>
                  <a:gd name="T87" fmla="*/ 1477 h 4373"/>
                  <a:gd name="T88" fmla="*/ 7124 w 7823"/>
                  <a:gd name="T89" fmla="*/ 1436 h 4373"/>
                  <a:gd name="T90" fmla="*/ 7409 w 7823"/>
                  <a:gd name="T91" fmla="*/ 1191 h 4373"/>
                  <a:gd name="T92" fmla="*/ 7494 w 7823"/>
                  <a:gd name="T93" fmla="*/ 1126 h 4373"/>
                  <a:gd name="T94" fmla="*/ 7519 w 7823"/>
                  <a:gd name="T95" fmla="*/ 822 h 4373"/>
                  <a:gd name="T96" fmla="*/ 7651 w 7823"/>
                  <a:gd name="T97" fmla="*/ 666 h 4373"/>
                  <a:gd name="T98" fmla="*/ 7737 w 7823"/>
                  <a:gd name="T99" fmla="*/ 464 h 4373"/>
                  <a:gd name="T100" fmla="*/ 7309 w 7823"/>
                  <a:gd name="T101" fmla="*/ 566 h 4373"/>
                  <a:gd name="T102" fmla="*/ 6670 w 7823"/>
                  <a:gd name="T103" fmla="*/ 1054 h 4373"/>
                  <a:gd name="T104" fmla="*/ 6022 w 7823"/>
                  <a:gd name="T105" fmla="*/ 1504 h 4373"/>
                  <a:gd name="T106" fmla="*/ 5864 w 7823"/>
                  <a:gd name="T107" fmla="*/ 1286 h 4373"/>
                  <a:gd name="T108" fmla="*/ 5665 w 7823"/>
                  <a:gd name="T109" fmla="*/ 907 h 4373"/>
                  <a:gd name="T110" fmla="*/ 5367 w 7823"/>
                  <a:gd name="T111" fmla="*/ 972 h 4373"/>
                  <a:gd name="T112" fmla="*/ 5161 w 7823"/>
                  <a:gd name="T113" fmla="*/ 1522 h 4373"/>
                  <a:gd name="T114" fmla="*/ 5070 w 7823"/>
                  <a:gd name="T115" fmla="*/ 1075 h 4373"/>
                  <a:gd name="T116" fmla="*/ 5462 w 7823"/>
                  <a:gd name="T117" fmla="*/ 829 h 4373"/>
                  <a:gd name="T118" fmla="*/ 5115 w 7823"/>
                  <a:gd name="T119" fmla="*/ 750 h 4373"/>
                  <a:gd name="T120" fmla="*/ 4658 w 7823"/>
                  <a:gd name="T121" fmla="*/ 710 h 4373"/>
                  <a:gd name="T122" fmla="*/ 4631 w 7823"/>
                  <a:gd name="T123" fmla="*/ 498 h 4373"/>
                  <a:gd name="T124" fmla="*/ 3468 w 7823"/>
                  <a:gd name="T125" fmla="*/ 384 h 4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823" h="4373">
                    <a:moveTo>
                      <a:pt x="651" y="0"/>
                    </a:moveTo>
                    <a:lnTo>
                      <a:pt x="651" y="0"/>
                    </a:lnTo>
                    <a:lnTo>
                      <a:pt x="640" y="6"/>
                    </a:lnTo>
                    <a:lnTo>
                      <a:pt x="644" y="17"/>
                    </a:lnTo>
                    <a:lnTo>
                      <a:pt x="647" y="26"/>
                    </a:lnTo>
                    <a:lnTo>
                      <a:pt x="647" y="29"/>
                    </a:lnTo>
                    <a:lnTo>
                      <a:pt x="658" y="41"/>
                    </a:lnTo>
                    <a:lnTo>
                      <a:pt x="670" y="47"/>
                    </a:lnTo>
                    <a:lnTo>
                      <a:pt x="667" y="60"/>
                    </a:lnTo>
                    <a:lnTo>
                      <a:pt x="667" y="68"/>
                    </a:lnTo>
                    <a:lnTo>
                      <a:pt x="667" y="81"/>
                    </a:lnTo>
                    <a:lnTo>
                      <a:pt x="654" y="74"/>
                    </a:lnTo>
                    <a:lnTo>
                      <a:pt x="661" y="84"/>
                    </a:lnTo>
                    <a:lnTo>
                      <a:pt x="658" y="95"/>
                    </a:lnTo>
                    <a:lnTo>
                      <a:pt x="644" y="89"/>
                    </a:lnTo>
                    <a:lnTo>
                      <a:pt x="635" y="89"/>
                    </a:lnTo>
                    <a:lnTo>
                      <a:pt x="635" y="98"/>
                    </a:lnTo>
                    <a:lnTo>
                      <a:pt x="647" y="98"/>
                    </a:lnTo>
                    <a:lnTo>
                      <a:pt x="651" y="109"/>
                    </a:lnTo>
                    <a:lnTo>
                      <a:pt x="661" y="122"/>
                    </a:lnTo>
                    <a:lnTo>
                      <a:pt x="658" y="132"/>
                    </a:lnTo>
                    <a:lnTo>
                      <a:pt x="661" y="137"/>
                    </a:lnTo>
                    <a:lnTo>
                      <a:pt x="658" y="159"/>
                    </a:lnTo>
                    <a:lnTo>
                      <a:pt x="665" y="170"/>
                    </a:lnTo>
                    <a:lnTo>
                      <a:pt x="665" y="183"/>
                    </a:lnTo>
                    <a:lnTo>
                      <a:pt x="651" y="191"/>
                    </a:lnTo>
                    <a:lnTo>
                      <a:pt x="639" y="207"/>
                    </a:lnTo>
                    <a:lnTo>
                      <a:pt x="640" y="218"/>
                    </a:lnTo>
                    <a:lnTo>
                      <a:pt x="628" y="224"/>
                    </a:lnTo>
                    <a:lnTo>
                      <a:pt x="635" y="236"/>
                    </a:lnTo>
                    <a:lnTo>
                      <a:pt x="624" y="245"/>
                    </a:lnTo>
                    <a:lnTo>
                      <a:pt x="628" y="269"/>
                    </a:lnTo>
                    <a:lnTo>
                      <a:pt x="614" y="282"/>
                    </a:lnTo>
                    <a:lnTo>
                      <a:pt x="591" y="287"/>
                    </a:lnTo>
                    <a:lnTo>
                      <a:pt x="584" y="296"/>
                    </a:lnTo>
                    <a:lnTo>
                      <a:pt x="575" y="306"/>
                    </a:lnTo>
                    <a:lnTo>
                      <a:pt x="561" y="306"/>
                    </a:lnTo>
                    <a:lnTo>
                      <a:pt x="556" y="293"/>
                    </a:lnTo>
                    <a:lnTo>
                      <a:pt x="542" y="300"/>
                    </a:lnTo>
                    <a:lnTo>
                      <a:pt x="542" y="311"/>
                    </a:lnTo>
                    <a:lnTo>
                      <a:pt x="531" y="303"/>
                    </a:lnTo>
                    <a:lnTo>
                      <a:pt x="535" y="293"/>
                    </a:lnTo>
                    <a:lnTo>
                      <a:pt x="522" y="290"/>
                    </a:lnTo>
                    <a:lnTo>
                      <a:pt x="535" y="287"/>
                    </a:lnTo>
                    <a:lnTo>
                      <a:pt x="545" y="279"/>
                    </a:lnTo>
                    <a:lnTo>
                      <a:pt x="568" y="263"/>
                    </a:lnTo>
                    <a:lnTo>
                      <a:pt x="565" y="276"/>
                    </a:lnTo>
                    <a:lnTo>
                      <a:pt x="561" y="285"/>
                    </a:lnTo>
                    <a:lnTo>
                      <a:pt x="561" y="296"/>
                    </a:lnTo>
                    <a:lnTo>
                      <a:pt x="565" y="290"/>
                    </a:lnTo>
                    <a:lnTo>
                      <a:pt x="568" y="279"/>
                    </a:lnTo>
                    <a:lnTo>
                      <a:pt x="579" y="269"/>
                    </a:lnTo>
                    <a:lnTo>
                      <a:pt x="587" y="266"/>
                    </a:lnTo>
                    <a:lnTo>
                      <a:pt x="579" y="279"/>
                    </a:lnTo>
                    <a:lnTo>
                      <a:pt x="591" y="285"/>
                    </a:lnTo>
                    <a:lnTo>
                      <a:pt x="612" y="245"/>
                    </a:lnTo>
                    <a:lnTo>
                      <a:pt x="605" y="234"/>
                    </a:lnTo>
                    <a:lnTo>
                      <a:pt x="591" y="236"/>
                    </a:lnTo>
                    <a:lnTo>
                      <a:pt x="591" y="224"/>
                    </a:lnTo>
                    <a:lnTo>
                      <a:pt x="605" y="228"/>
                    </a:lnTo>
                    <a:lnTo>
                      <a:pt x="605" y="218"/>
                    </a:lnTo>
                    <a:lnTo>
                      <a:pt x="605" y="207"/>
                    </a:lnTo>
                    <a:lnTo>
                      <a:pt x="614" y="210"/>
                    </a:lnTo>
                    <a:lnTo>
                      <a:pt x="624" y="204"/>
                    </a:lnTo>
                    <a:lnTo>
                      <a:pt x="628" y="191"/>
                    </a:lnTo>
                    <a:lnTo>
                      <a:pt x="621" y="180"/>
                    </a:lnTo>
                    <a:lnTo>
                      <a:pt x="591" y="204"/>
                    </a:lnTo>
                    <a:lnTo>
                      <a:pt x="588" y="207"/>
                    </a:lnTo>
                    <a:lnTo>
                      <a:pt x="587" y="210"/>
                    </a:lnTo>
                    <a:lnTo>
                      <a:pt x="587" y="208"/>
                    </a:lnTo>
                    <a:lnTo>
                      <a:pt x="582" y="215"/>
                    </a:lnTo>
                    <a:lnTo>
                      <a:pt x="558" y="221"/>
                    </a:lnTo>
                    <a:lnTo>
                      <a:pt x="531" y="242"/>
                    </a:lnTo>
                    <a:lnTo>
                      <a:pt x="535" y="255"/>
                    </a:lnTo>
                    <a:lnTo>
                      <a:pt x="549" y="252"/>
                    </a:lnTo>
                    <a:lnTo>
                      <a:pt x="561" y="252"/>
                    </a:lnTo>
                    <a:lnTo>
                      <a:pt x="535" y="258"/>
                    </a:lnTo>
                    <a:lnTo>
                      <a:pt x="526" y="248"/>
                    </a:lnTo>
                    <a:lnTo>
                      <a:pt x="531" y="236"/>
                    </a:lnTo>
                    <a:lnTo>
                      <a:pt x="558" y="218"/>
                    </a:lnTo>
                    <a:lnTo>
                      <a:pt x="568" y="212"/>
                    </a:lnTo>
                    <a:lnTo>
                      <a:pt x="591" y="188"/>
                    </a:lnTo>
                    <a:lnTo>
                      <a:pt x="587" y="197"/>
                    </a:lnTo>
                    <a:lnTo>
                      <a:pt x="587" y="208"/>
                    </a:lnTo>
                    <a:lnTo>
                      <a:pt x="588" y="207"/>
                    </a:lnTo>
                    <a:lnTo>
                      <a:pt x="591" y="197"/>
                    </a:lnTo>
                    <a:lnTo>
                      <a:pt x="605" y="188"/>
                    </a:lnTo>
                    <a:lnTo>
                      <a:pt x="612" y="173"/>
                    </a:lnTo>
                    <a:lnTo>
                      <a:pt x="605" y="146"/>
                    </a:lnTo>
                    <a:lnTo>
                      <a:pt x="609" y="135"/>
                    </a:lnTo>
                    <a:lnTo>
                      <a:pt x="595" y="143"/>
                    </a:lnTo>
                    <a:lnTo>
                      <a:pt x="591" y="156"/>
                    </a:lnTo>
                    <a:lnTo>
                      <a:pt x="584" y="137"/>
                    </a:lnTo>
                    <a:lnTo>
                      <a:pt x="572" y="140"/>
                    </a:lnTo>
                    <a:lnTo>
                      <a:pt x="572" y="132"/>
                    </a:lnTo>
                    <a:lnTo>
                      <a:pt x="568" y="119"/>
                    </a:lnTo>
                    <a:lnTo>
                      <a:pt x="556" y="122"/>
                    </a:lnTo>
                    <a:lnTo>
                      <a:pt x="542" y="122"/>
                    </a:lnTo>
                    <a:lnTo>
                      <a:pt x="529" y="116"/>
                    </a:lnTo>
                    <a:lnTo>
                      <a:pt x="505" y="109"/>
                    </a:lnTo>
                    <a:lnTo>
                      <a:pt x="492" y="101"/>
                    </a:lnTo>
                    <a:lnTo>
                      <a:pt x="470" y="95"/>
                    </a:lnTo>
                    <a:lnTo>
                      <a:pt x="448" y="85"/>
                    </a:lnTo>
                    <a:lnTo>
                      <a:pt x="443" y="77"/>
                    </a:lnTo>
                    <a:lnTo>
                      <a:pt x="429" y="71"/>
                    </a:lnTo>
                    <a:lnTo>
                      <a:pt x="417" y="60"/>
                    </a:lnTo>
                    <a:lnTo>
                      <a:pt x="396" y="41"/>
                    </a:lnTo>
                    <a:lnTo>
                      <a:pt x="383" y="34"/>
                    </a:lnTo>
                    <a:lnTo>
                      <a:pt x="387" y="47"/>
                    </a:lnTo>
                    <a:lnTo>
                      <a:pt x="383" y="50"/>
                    </a:lnTo>
                    <a:lnTo>
                      <a:pt x="380" y="61"/>
                    </a:lnTo>
                    <a:lnTo>
                      <a:pt x="369" y="74"/>
                    </a:lnTo>
                    <a:lnTo>
                      <a:pt x="369" y="84"/>
                    </a:lnTo>
                    <a:lnTo>
                      <a:pt x="366" y="95"/>
                    </a:lnTo>
                    <a:lnTo>
                      <a:pt x="366" y="108"/>
                    </a:lnTo>
                    <a:lnTo>
                      <a:pt x="369" y="116"/>
                    </a:lnTo>
                    <a:lnTo>
                      <a:pt x="380" y="132"/>
                    </a:lnTo>
                    <a:lnTo>
                      <a:pt x="387" y="153"/>
                    </a:lnTo>
                    <a:lnTo>
                      <a:pt x="387" y="164"/>
                    </a:lnTo>
                    <a:lnTo>
                      <a:pt x="380" y="210"/>
                    </a:lnTo>
                    <a:lnTo>
                      <a:pt x="387" y="236"/>
                    </a:lnTo>
                    <a:lnTo>
                      <a:pt x="383" y="269"/>
                    </a:lnTo>
                    <a:lnTo>
                      <a:pt x="376" y="282"/>
                    </a:lnTo>
                    <a:lnTo>
                      <a:pt x="383" y="285"/>
                    </a:lnTo>
                    <a:lnTo>
                      <a:pt x="387" y="272"/>
                    </a:lnTo>
                    <a:lnTo>
                      <a:pt x="396" y="282"/>
                    </a:lnTo>
                    <a:lnTo>
                      <a:pt x="410" y="293"/>
                    </a:lnTo>
                    <a:lnTo>
                      <a:pt x="419" y="296"/>
                    </a:lnTo>
                    <a:lnTo>
                      <a:pt x="399" y="300"/>
                    </a:lnTo>
                    <a:lnTo>
                      <a:pt x="383" y="306"/>
                    </a:lnTo>
                    <a:lnTo>
                      <a:pt x="380" y="296"/>
                    </a:lnTo>
                    <a:lnTo>
                      <a:pt x="376" y="317"/>
                    </a:lnTo>
                    <a:lnTo>
                      <a:pt x="380" y="330"/>
                    </a:lnTo>
                    <a:lnTo>
                      <a:pt x="406" y="335"/>
                    </a:lnTo>
                    <a:lnTo>
                      <a:pt x="410" y="344"/>
                    </a:lnTo>
                    <a:lnTo>
                      <a:pt x="406" y="344"/>
                    </a:lnTo>
                    <a:lnTo>
                      <a:pt x="392" y="338"/>
                    </a:lnTo>
                    <a:lnTo>
                      <a:pt x="387" y="351"/>
                    </a:lnTo>
                    <a:lnTo>
                      <a:pt x="390" y="360"/>
                    </a:lnTo>
                    <a:lnTo>
                      <a:pt x="380" y="371"/>
                    </a:lnTo>
                    <a:lnTo>
                      <a:pt x="387" y="384"/>
                    </a:lnTo>
                    <a:lnTo>
                      <a:pt x="387" y="386"/>
                    </a:lnTo>
                    <a:lnTo>
                      <a:pt x="380" y="378"/>
                    </a:lnTo>
                    <a:lnTo>
                      <a:pt x="366" y="378"/>
                    </a:lnTo>
                    <a:lnTo>
                      <a:pt x="373" y="357"/>
                    </a:lnTo>
                    <a:lnTo>
                      <a:pt x="369" y="344"/>
                    </a:lnTo>
                    <a:lnTo>
                      <a:pt x="357" y="402"/>
                    </a:lnTo>
                    <a:lnTo>
                      <a:pt x="366" y="402"/>
                    </a:lnTo>
                    <a:lnTo>
                      <a:pt x="376" y="413"/>
                    </a:lnTo>
                    <a:lnTo>
                      <a:pt x="403" y="408"/>
                    </a:lnTo>
                    <a:lnTo>
                      <a:pt x="410" y="416"/>
                    </a:lnTo>
                    <a:lnTo>
                      <a:pt x="419" y="419"/>
                    </a:lnTo>
                    <a:lnTo>
                      <a:pt x="422" y="423"/>
                    </a:lnTo>
                    <a:lnTo>
                      <a:pt x="429" y="426"/>
                    </a:lnTo>
                    <a:lnTo>
                      <a:pt x="433" y="426"/>
                    </a:lnTo>
                    <a:lnTo>
                      <a:pt x="436" y="434"/>
                    </a:lnTo>
                    <a:lnTo>
                      <a:pt x="448" y="447"/>
                    </a:lnTo>
                    <a:lnTo>
                      <a:pt x="459" y="447"/>
                    </a:lnTo>
                    <a:lnTo>
                      <a:pt x="459" y="447"/>
                    </a:lnTo>
                    <a:lnTo>
                      <a:pt x="459" y="447"/>
                    </a:lnTo>
                    <a:lnTo>
                      <a:pt x="448" y="450"/>
                    </a:lnTo>
                    <a:lnTo>
                      <a:pt x="436" y="447"/>
                    </a:lnTo>
                    <a:lnTo>
                      <a:pt x="436" y="443"/>
                    </a:lnTo>
                    <a:lnTo>
                      <a:pt x="426" y="434"/>
                    </a:lnTo>
                    <a:lnTo>
                      <a:pt x="417" y="426"/>
                    </a:lnTo>
                    <a:lnTo>
                      <a:pt x="403" y="429"/>
                    </a:lnTo>
                    <a:lnTo>
                      <a:pt x="390" y="429"/>
                    </a:lnTo>
                    <a:lnTo>
                      <a:pt x="387" y="423"/>
                    </a:lnTo>
                    <a:lnTo>
                      <a:pt x="380" y="423"/>
                    </a:lnTo>
                    <a:lnTo>
                      <a:pt x="376" y="426"/>
                    </a:lnTo>
                    <a:lnTo>
                      <a:pt x="383" y="432"/>
                    </a:lnTo>
                    <a:lnTo>
                      <a:pt x="380" y="432"/>
                    </a:lnTo>
                    <a:lnTo>
                      <a:pt x="376" y="429"/>
                    </a:lnTo>
                    <a:lnTo>
                      <a:pt x="366" y="416"/>
                    </a:lnTo>
                    <a:lnTo>
                      <a:pt x="360" y="429"/>
                    </a:lnTo>
                    <a:lnTo>
                      <a:pt x="357" y="453"/>
                    </a:lnTo>
                    <a:lnTo>
                      <a:pt x="346" y="461"/>
                    </a:lnTo>
                    <a:lnTo>
                      <a:pt x="346" y="464"/>
                    </a:lnTo>
                    <a:lnTo>
                      <a:pt x="343" y="474"/>
                    </a:lnTo>
                    <a:lnTo>
                      <a:pt x="339" y="485"/>
                    </a:lnTo>
                    <a:lnTo>
                      <a:pt x="339" y="498"/>
                    </a:lnTo>
                    <a:lnTo>
                      <a:pt x="343" y="504"/>
                    </a:lnTo>
                    <a:lnTo>
                      <a:pt x="334" y="515"/>
                    </a:lnTo>
                    <a:lnTo>
                      <a:pt x="327" y="528"/>
                    </a:lnTo>
                    <a:lnTo>
                      <a:pt x="336" y="536"/>
                    </a:lnTo>
                    <a:lnTo>
                      <a:pt x="323" y="534"/>
                    </a:lnTo>
                    <a:lnTo>
                      <a:pt x="323" y="542"/>
                    </a:lnTo>
                    <a:lnTo>
                      <a:pt x="316" y="555"/>
                    </a:lnTo>
                    <a:lnTo>
                      <a:pt x="316" y="563"/>
                    </a:lnTo>
                    <a:lnTo>
                      <a:pt x="309" y="576"/>
                    </a:lnTo>
                    <a:lnTo>
                      <a:pt x="308" y="587"/>
                    </a:lnTo>
                    <a:lnTo>
                      <a:pt x="297" y="606"/>
                    </a:lnTo>
                    <a:lnTo>
                      <a:pt x="293" y="618"/>
                    </a:lnTo>
                    <a:lnTo>
                      <a:pt x="274" y="648"/>
                    </a:lnTo>
                    <a:lnTo>
                      <a:pt x="267" y="669"/>
                    </a:lnTo>
                    <a:lnTo>
                      <a:pt x="257" y="693"/>
                    </a:lnTo>
                    <a:lnTo>
                      <a:pt x="260" y="705"/>
                    </a:lnTo>
                    <a:lnTo>
                      <a:pt x="260" y="709"/>
                    </a:lnTo>
                    <a:lnTo>
                      <a:pt x="251" y="713"/>
                    </a:lnTo>
                    <a:lnTo>
                      <a:pt x="244" y="723"/>
                    </a:lnTo>
                    <a:lnTo>
                      <a:pt x="237" y="747"/>
                    </a:lnTo>
                    <a:lnTo>
                      <a:pt x="214" y="801"/>
                    </a:lnTo>
                    <a:lnTo>
                      <a:pt x="204" y="813"/>
                    </a:lnTo>
                    <a:lnTo>
                      <a:pt x="200" y="825"/>
                    </a:lnTo>
                    <a:lnTo>
                      <a:pt x="214" y="819"/>
                    </a:lnTo>
                    <a:lnTo>
                      <a:pt x="218" y="825"/>
                    </a:lnTo>
                    <a:lnTo>
                      <a:pt x="204" y="825"/>
                    </a:lnTo>
                    <a:lnTo>
                      <a:pt x="195" y="835"/>
                    </a:lnTo>
                    <a:lnTo>
                      <a:pt x="177" y="856"/>
                    </a:lnTo>
                    <a:lnTo>
                      <a:pt x="174" y="867"/>
                    </a:lnTo>
                    <a:lnTo>
                      <a:pt x="177" y="870"/>
                    </a:lnTo>
                    <a:lnTo>
                      <a:pt x="181" y="870"/>
                    </a:lnTo>
                    <a:lnTo>
                      <a:pt x="181" y="876"/>
                    </a:lnTo>
                    <a:lnTo>
                      <a:pt x="184" y="870"/>
                    </a:lnTo>
                    <a:lnTo>
                      <a:pt x="181" y="876"/>
                    </a:lnTo>
                    <a:lnTo>
                      <a:pt x="181" y="870"/>
                    </a:lnTo>
                    <a:lnTo>
                      <a:pt x="177" y="870"/>
                    </a:lnTo>
                    <a:lnTo>
                      <a:pt x="177" y="870"/>
                    </a:lnTo>
                    <a:lnTo>
                      <a:pt x="169" y="876"/>
                    </a:lnTo>
                    <a:lnTo>
                      <a:pt x="161" y="888"/>
                    </a:lnTo>
                    <a:lnTo>
                      <a:pt x="158" y="876"/>
                    </a:lnTo>
                    <a:lnTo>
                      <a:pt x="135" y="921"/>
                    </a:lnTo>
                    <a:lnTo>
                      <a:pt x="112" y="948"/>
                    </a:lnTo>
                    <a:lnTo>
                      <a:pt x="112" y="969"/>
                    </a:lnTo>
                    <a:lnTo>
                      <a:pt x="117" y="993"/>
                    </a:lnTo>
                    <a:lnTo>
                      <a:pt x="116" y="1006"/>
                    </a:lnTo>
                    <a:lnTo>
                      <a:pt x="105" y="1017"/>
                    </a:lnTo>
                    <a:lnTo>
                      <a:pt x="102" y="1027"/>
                    </a:lnTo>
                    <a:lnTo>
                      <a:pt x="95" y="1041"/>
                    </a:lnTo>
                    <a:lnTo>
                      <a:pt x="98" y="1084"/>
                    </a:lnTo>
                    <a:lnTo>
                      <a:pt x="109" y="1108"/>
                    </a:lnTo>
                    <a:lnTo>
                      <a:pt x="102" y="1129"/>
                    </a:lnTo>
                    <a:lnTo>
                      <a:pt x="95" y="1140"/>
                    </a:lnTo>
                    <a:lnTo>
                      <a:pt x="96" y="1142"/>
                    </a:lnTo>
                    <a:lnTo>
                      <a:pt x="95" y="1143"/>
                    </a:lnTo>
                    <a:lnTo>
                      <a:pt x="102" y="1155"/>
                    </a:lnTo>
                    <a:lnTo>
                      <a:pt x="102" y="1164"/>
                    </a:lnTo>
                    <a:lnTo>
                      <a:pt x="102" y="1185"/>
                    </a:lnTo>
                    <a:lnTo>
                      <a:pt x="102" y="1188"/>
                    </a:lnTo>
                    <a:lnTo>
                      <a:pt x="98" y="1210"/>
                    </a:lnTo>
                    <a:lnTo>
                      <a:pt x="68" y="1258"/>
                    </a:lnTo>
                    <a:lnTo>
                      <a:pt x="69" y="1261"/>
                    </a:lnTo>
                    <a:lnTo>
                      <a:pt x="69" y="1261"/>
                    </a:lnTo>
                    <a:lnTo>
                      <a:pt x="71" y="1267"/>
                    </a:lnTo>
                    <a:lnTo>
                      <a:pt x="65" y="1279"/>
                    </a:lnTo>
                    <a:lnTo>
                      <a:pt x="59" y="1287"/>
                    </a:lnTo>
                    <a:lnTo>
                      <a:pt x="52" y="1300"/>
                    </a:lnTo>
                    <a:lnTo>
                      <a:pt x="54" y="1301"/>
                    </a:lnTo>
                    <a:lnTo>
                      <a:pt x="53" y="1303"/>
                    </a:lnTo>
                    <a:lnTo>
                      <a:pt x="54" y="1304"/>
                    </a:lnTo>
                    <a:lnTo>
                      <a:pt x="42" y="1311"/>
                    </a:lnTo>
                    <a:lnTo>
                      <a:pt x="33" y="1318"/>
                    </a:lnTo>
                    <a:lnTo>
                      <a:pt x="22" y="1327"/>
                    </a:lnTo>
                    <a:lnTo>
                      <a:pt x="12" y="1338"/>
                    </a:lnTo>
                    <a:lnTo>
                      <a:pt x="3" y="1361"/>
                    </a:lnTo>
                    <a:lnTo>
                      <a:pt x="3" y="1378"/>
                    </a:lnTo>
                    <a:lnTo>
                      <a:pt x="0" y="1389"/>
                    </a:lnTo>
                    <a:lnTo>
                      <a:pt x="0" y="1391"/>
                    </a:lnTo>
                    <a:lnTo>
                      <a:pt x="0" y="1392"/>
                    </a:lnTo>
                    <a:lnTo>
                      <a:pt x="22" y="1425"/>
                    </a:lnTo>
                    <a:lnTo>
                      <a:pt x="22" y="1436"/>
                    </a:lnTo>
                    <a:lnTo>
                      <a:pt x="23" y="1436"/>
                    </a:lnTo>
                    <a:lnTo>
                      <a:pt x="23" y="1439"/>
                    </a:lnTo>
                    <a:lnTo>
                      <a:pt x="33" y="1447"/>
                    </a:lnTo>
                    <a:lnTo>
                      <a:pt x="42" y="1481"/>
                    </a:lnTo>
                    <a:lnTo>
                      <a:pt x="42" y="1488"/>
                    </a:lnTo>
                    <a:lnTo>
                      <a:pt x="42" y="1490"/>
                    </a:lnTo>
                    <a:lnTo>
                      <a:pt x="42" y="1491"/>
                    </a:lnTo>
                    <a:lnTo>
                      <a:pt x="45" y="1502"/>
                    </a:lnTo>
                    <a:lnTo>
                      <a:pt x="42" y="1511"/>
                    </a:lnTo>
                    <a:lnTo>
                      <a:pt x="42" y="1525"/>
                    </a:lnTo>
                    <a:lnTo>
                      <a:pt x="35" y="1536"/>
                    </a:lnTo>
                    <a:lnTo>
                      <a:pt x="22" y="1559"/>
                    </a:lnTo>
                    <a:lnTo>
                      <a:pt x="26" y="1600"/>
                    </a:lnTo>
                    <a:lnTo>
                      <a:pt x="22" y="1618"/>
                    </a:lnTo>
                    <a:lnTo>
                      <a:pt x="12" y="1631"/>
                    </a:lnTo>
                    <a:lnTo>
                      <a:pt x="13" y="1633"/>
                    </a:lnTo>
                    <a:lnTo>
                      <a:pt x="12" y="1633"/>
                    </a:lnTo>
                    <a:lnTo>
                      <a:pt x="23" y="1654"/>
                    </a:lnTo>
                    <a:lnTo>
                      <a:pt x="39" y="1675"/>
                    </a:lnTo>
                    <a:lnTo>
                      <a:pt x="53" y="1709"/>
                    </a:lnTo>
                    <a:lnTo>
                      <a:pt x="60" y="1720"/>
                    </a:lnTo>
                    <a:lnTo>
                      <a:pt x="69" y="1733"/>
                    </a:lnTo>
                    <a:lnTo>
                      <a:pt x="76" y="1741"/>
                    </a:lnTo>
                    <a:lnTo>
                      <a:pt x="79" y="1751"/>
                    </a:lnTo>
                    <a:lnTo>
                      <a:pt x="75" y="1762"/>
                    </a:lnTo>
                    <a:lnTo>
                      <a:pt x="78" y="1758"/>
                    </a:lnTo>
                    <a:lnTo>
                      <a:pt x="76" y="1765"/>
                    </a:lnTo>
                    <a:lnTo>
                      <a:pt x="79" y="1760"/>
                    </a:lnTo>
                    <a:lnTo>
                      <a:pt x="79" y="1761"/>
                    </a:lnTo>
                    <a:lnTo>
                      <a:pt x="79" y="1763"/>
                    </a:lnTo>
                    <a:lnTo>
                      <a:pt x="91" y="1784"/>
                    </a:lnTo>
                    <a:lnTo>
                      <a:pt x="95" y="1802"/>
                    </a:lnTo>
                    <a:lnTo>
                      <a:pt x="86" y="1781"/>
                    </a:lnTo>
                    <a:lnTo>
                      <a:pt x="82" y="1792"/>
                    </a:lnTo>
                    <a:lnTo>
                      <a:pt x="75" y="1805"/>
                    </a:lnTo>
                    <a:lnTo>
                      <a:pt x="72" y="1816"/>
                    </a:lnTo>
                    <a:lnTo>
                      <a:pt x="74" y="1815"/>
                    </a:lnTo>
                    <a:lnTo>
                      <a:pt x="72" y="1819"/>
                    </a:lnTo>
                    <a:lnTo>
                      <a:pt x="83" y="1811"/>
                    </a:lnTo>
                    <a:lnTo>
                      <a:pt x="95" y="1822"/>
                    </a:lnTo>
                    <a:lnTo>
                      <a:pt x="99" y="1835"/>
                    </a:lnTo>
                    <a:lnTo>
                      <a:pt x="113" y="1840"/>
                    </a:lnTo>
                    <a:lnTo>
                      <a:pt x="118" y="1852"/>
                    </a:lnTo>
                    <a:lnTo>
                      <a:pt x="132" y="1864"/>
                    </a:lnTo>
                    <a:lnTo>
                      <a:pt x="143" y="1859"/>
                    </a:lnTo>
                    <a:lnTo>
                      <a:pt x="141" y="1856"/>
                    </a:lnTo>
                    <a:lnTo>
                      <a:pt x="142" y="1856"/>
                    </a:lnTo>
                    <a:lnTo>
                      <a:pt x="136" y="1845"/>
                    </a:lnTo>
                    <a:lnTo>
                      <a:pt x="144" y="1838"/>
                    </a:lnTo>
                    <a:lnTo>
                      <a:pt x="143" y="1825"/>
                    </a:lnTo>
                    <a:lnTo>
                      <a:pt x="148" y="1816"/>
                    </a:lnTo>
                    <a:lnTo>
                      <a:pt x="162" y="1811"/>
                    </a:lnTo>
                    <a:lnTo>
                      <a:pt x="174" y="1819"/>
                    </a:lnTo>
                    <a:lnTo>
                      <a:pt x="181" y="1832"/>
                    </a:lnTo>
                    <a:lnTo>
                      <a:pt x="187" y="1834"/>
                    </a:lnTo>
                    <a:lnTo>
                      <a:pt x="181" y="1832"/>
                    </a:lnTo>
                    <a:lnTo>
                      <a:pt x="170" y="1835"/>
                    </a:lnTo>
                    <a:lnTo>
                      <a:pt x="158" y="1835"/>
                    </a:lnTo>
                    <a:lnTo>
                      <a:pt x="151" y="1846"/>
                    </a:lnTo>
                    <a:lnTo>
                      <a:pt x="152" y="1848"/>
                    </a:lnTo>
                    <a:lnTo>
                      <a:pt x="151" y="1849"/>
                    </a:lnTo>
                    <a:lnTo>
                      <a:pt x="161" y="1858"/>
                    </a:lnTo>
                    <a:lnTo>
                      <a:pt x="158" y="1867"/>
                    </a:lnTo>
                    <a:lnTo>
                      <a:pt x="159" y="1870"/>
                    </a:lnTo>
                    <a:lnTo>
                      <a:pt x="158" y="1870"/>
                    </a:lnTo>
                    <a:lnTo>
                      <a:pt x="162" y="1883"/>
                    </a:lnTo>
                    <a:lnTo>
                      <a:pt x="169" y="1886"/>
                    </a:lnTo>
                    <a:lnTo>
                      <a:pt x="170" y="1904"/>
                    </a:lnTo>
                    <a:lnTo>
                      <a:pt x="170" y="1925"/>
                    </a:lnTo>
                    <a:lnTo>
                      <a:pt x="171" y="1925"/>
                    </a:lnTo>
                    <a:lnTo>
                      <a:pt x="171" y="1928"/>
                    </a:lnTo>
                    <a:lnTo>
                      <a:pt x="178" y="1936"/>
                    </a:lnTo>
                    <a:lnTo>
                      <a:pt x="170" y="1934"/>
                    </a:lnTo>
                    <a:lnTo>
                      <a:pt x="158" y="1922"/>
                    </a:lnTo>
                    <a:lnTo>
                      <a:pt x="151" y="1910"/>
                    </a:lnTo>
                    <a:lnTo>
                      <a:pt x="140" y="1905"/>
                    </a:lnTo>
                    <a:lnTo>
                      <a:pt x="143" y="1894"/>
                    </a:lnTo>
                    <a:lnTo>
                      <a:pt x="148" y="1886"/>
                    </a:lnTo>
                    <a:lnTo>
                      <a:pt x="147" y="1883"/>
                    </a:lnTo>
                    <a:lnTo>
                      <a:pt x="147" y="1883"/>
                    </a:lnTo>
                    <a:lnTo>
                      <a:pt x="144" y="1872"/>
                    </a:lnTo>
                    <a:lnTo>
                      <a:pt x="144" y="1870"/>
                    </a:lnTo>
                    <a:lnTo>
                      <a:pt x="144" y="1870"/>
                    </a:lnTo>
                    <a:lnTo>
                      <a:pt x="144" y="1867"/>
                    </a:lnTo>
                    <a:lnTo>
                      <a:pt x="132" y="1867"/>
                    </a:lnTo>
                    <a:lnTo>
                      <a:pt x="124" y="1877"/>
                    </a:lnTo>
                    <a:lnTo>
                      <a:pt x="124" y="1886"/>
                    </a:lnTo>
                    <a:lnTo>
                      <a:pt x="116" y="1910"/>
                    </a:lnTo>
                    <a:lnTo>
                      <a:pt x="117" y="1912"/>
                    </a:lnTo>
                    <a:lnTo>
                      <a:pt x="116" y="1913"/>
                    </a:lnTo>
                    <a:lnTo>
                      <a:pt x="121" y="1920"/>
                    </a:lnTo>
                    <a:lnTo>
                      <a:pt x="121" y="1942"/>
                    </a:lnTo>
                    <a:lnTo>
                      <a:pt x="117" y="1952"/>
                    </a:lnTo>
                    <a:lnTo>
                      <a:pt x="116" y="1962"/>
                    </a:lnTo>
                    <a:lnTo>
                      <a:pt x="116" y="1969"/>
                    </a:lnTo>
                    <a:lnTo>
                      <a:pt x="117" y="1982"/>
                    </a:lnTo>
                    <a:lnTo>
                      <a:pt x="118" y="1983"/>
                    </a:lnTo>
                    <a:lnTo>
                      <a:pt x="118" y="1985"/>
                    </a:lnTo>
                    <a:lnTo>
                      <a:pt x="139" y="2017"/>
                    </a:lnTo>
                    <a:lnTo>
                      <a:pt x="151" y="2027"/>
                    </a:lnTo>
                    <a:lnTo>
                      <a:pt x="174" y="2027"/>
                    </a:lnTo>
                    <a:lnTo>
                      <a:pt x="181" y="2049"/>
                    </a:lnTo>
                    <a:lnTo>
                      <a:pt x="181" y="2072"/>
                    </a:lnTo>
                    <a:lnTo>
                      <a:pt x="177" y="2069"/>
                    </a:lnTo>
                    <a:lnTo>
                      <a:pt x="170" y="2078"/>
                    </a:lnTo>
                    <a:lnTo>
                      <a:pt x="147" y="2089"/>
                    </a:lnTo>
                    <a:lnTo>
                      <a:pt x="147" y="2113"/>
                    </a:lnTo>
                    <a:lnTo>
                      <a:pt x="144" y="2136"/>
                    </a:lnTo>
                    <a:lnTo>
                      <a:pt x="145" y="2137"/>
                    </a:lnTo>
                    <a:lnTo>
                      <a:pt x="144" y="2138"/>
                    </a:lnTo>
                    <a:lnTo>
                      <a:pt x="151" y="2150"/>
                    </a:lnTo>
                    <a:lnTo>
                      <a:pt x="171" y="2170"/>
                    </a:lnTo>
                    <a:lnTo>
                      <a:pt x="174" y="2192"/>
                    </a:lnTo>
                    <a:lnTo>
                      <a:pt x="174" y="2192"/>
                    </a:lnTo>
                    <a:lnTo>
                      <a:pt x="174" y="2194"/>
                    </a:lnTo>
                    <a:lnTo>
                      <a:pt x="185" y="2204"/>
                    </a:lnTo>
                    <a:lnTo>
                      <a:pt x="188" y="2222"/>
                    </a:lnTo>
                    <a:lnTo>
                      <a:pt x="188" y="2222"/>
                    </a:lnTo>
                    <a:lnTo>
                      <a:pt x="188" y="2225"/>
                    </a:lnTo>
                    <a:lnTo>
                      <a:pt x="200" y="2245"/>
                    </a:lnTo>
                    <a:lnTo>
                      <a:pt x="200" y="2256"/>
                    </a:lnTo>
                    <a:lnTo>
                      <a:pt x="201" y="2256"/>
                    </a:lnTo>
                    <a:lnTo>
                      <a:pt x="201" y="2258"/>
                    </a:lnTo>
                    <a:lnTo>
                      <a:pt x="208" y="2270"/>
                    </a:lnTo>
                    <a:lnTo>
                      <a:pt x="222" y="2282"/>
                    </a:lnTo>
                    <a:lnTo>
                      <a:pt x="227" y="2303"/>
                    </a:lnTo>
                    <a:lnTo>
                      <a:pt x="252" y="2324"/>
                    </a:lnTo>
                    <a:lnTo>
                      <a:pt x="253" y="2334"/>
                    </a:lnTo>
                    <a:lnTo>
                      <a:pt x="244" y="2339"/>
                    </a:lnTo>
                    <a:lnTo>
                      <a:pt x="241" y="2351"/>
                    </a:lnTo>
                    <a:lnTo>
                      <a:pt x="242" y="2353"/>
                    </a:lnTo>
                    <a:lnTo>
                      <a:pt x="241" y="2354"/>
                    </a:lnTo>
                    <a:lnTo>
                      <a:pt x="252" y="2365"/>
                    </a:lnTo>
                    <a:lnTo>
                      <a:pt x="264" y="2369"/>
                    </a:lnTo>
                    <a:lnTo>
                      <a:pt x="274" y="2381"/>
                    </a:lnTo>
                    <a:lnTo>
                      <a:pt x="274" y="2390"/>
                    </a:lnTo>
                    <a:lnTo>
                      <a:pt x="260" y="2406"/>
                    </a:lnTo>
                    <a:lnTo>
                      <a:pt x="260" y="2427"/>
                    </a:lnTo>
                    <a:lnTo>
                      <a:pt x="253" y="2438"/>
                    </a:lnTo>
                    <a:lnTo>
                      <a:pt x="254" y="2440"/>
                    </a:lnTo>
                    <a:lnTo>
                      <a:pt x="254" y="2441"/>
                    </a:lnTo>
                    <a:lnTo>
                      <a:pt x="256" y="2451"/>
                    </a:lnTo>
                    <a:lnTo>
                      <a:pt x="248" y="2462"/>
                    </a:lnTo>
                    <a:lnTo>
                      <a:pt x="248" y="2471"/>
                    </a:lnTo>
                    <a:lnTo>
                      <a:pt x="248" y="2471"/>
                    </a:lnTo>
                    <a:lnTo>
                      <a:pt x="248" y="2474"/>
                    </a:lnTo>
                    <a:lnTo>
                      <a:pt x="257" y="2477"/>
                    </a:lnTo>
                    <a:lnTo>
                      <a:pt x="264" y="2488"/>
                    </a:lnTo>
                    <a:lnTo>
                      <a:pt x="275" y="2501"/>
                    </a:lnTo>
                    <a:lnTo>
                      <a:pt x="310" y="2504"/>
                    </a:lnTo>
                    <a:lnTo>
                      <a:pt x="324" y="2511"/>
                    </a:lnTo>
                    <a:lnTo>
                      <a:pt x="336" y="2511"/>
                    </a:lnTo>
                    <a:lnTo>
                      <a:pt x="361" y="2525"/>
                    </a:lnTo>
                    <a:lnTo>
                      <a:pt x="370" y="2532"/>
                    </a:lnTo>
                    <a:lnTo>
                      <a:pt x="396" y="2532"/>
                    </a:lnTo>
                    <a:lnTo>
                      <a:pt x="417" y="2546"/>
                    </a:lnTo>
                    <a:lnTo>
                      <a:pt x="423" y="2559"/>
                    </a:lnTo>
                    <a:lnTo>
                      <a:pt x="437" y="2567"/>
                    </a:lnTo>
                    <a:lnTo>
                      <a:pt x="440" y="2586"/>
                    </a:lnTo>
                    <a:lnTo>
                      <a:pt x="440" y="2586"/>
                    </a:lnTo>
                    <a:lnTo>
                      <a:pt x="440" y="2589"/>
                    </a:lnTo>
                    <a:lnTo>
                      <a:pt x="467" y="2610"/>
                    </a:lnTo>
                    <a:lnTo>
                      <a:pt x="489" y="2621"/>
                    </a:lnTo>
                    <a:lnTo>
                      <a:pt x="539" y="2631"/>
                    </a:lnTo>
                    <a:lnTo>
                      <a:pt x="542" y="2634"/>
                    </a:lnTo>
                    <a:lnTo>
                      <a:pt x="549" y="2655"/>
                    </a:lnTo>
                    <a:lnTo>
                      <a:pt x="552" y="2664"/>
                    </a:lnTo>
                    <a:lnTo>
                      <a:pt x="549" y="2673"/>
                    </a:lnTo>
                    <a:lnTo>
                      <a:pt x="549" y="2685"/>
                    </a:lnTo>
                    <a:lnTo>
                      <a:pt x="549" y="2686"/>
                    </a:lnTo>
                    <a:lnTo>
                      <a:pt x="549" y="2688"/>
                    </a:lnTo>
                    <a:lnTo>
                      <a:pt x="562" y="2693"/>
                    </a:lnTo>
                    <a:lnTo>
                      <a:pt x="569" y="2685"/>
                    </a:lnTo>
                    <a:lnTo>
                      <a:pt x="579" y="2688"/>
                    </a:lnTo>
                    <a:lnTo>
                      <a:pt x="592" y="2693"/>
                    </a:lnTo>
                    <a:lnTo>
                      <a:pt x="606" y="2712"/>
                    </a:lnTo>
                    <a:lnTo>
                      <a:pt x="613" y="2723"/>
                    </a:lnTo>
                    <a:lnTo>
                      <a:pt x="625" y="2733"/>
                    </a:lnTo>
                    <a:lnTo>
                      <a:pt x="665" y="2778"/>
                    </a:lnTo>
                    <a:lnTo>
                      <a:pt x="678" y="2802"/>
                    </a:lnTo>
                    <a:lnTo>
                      <a:pt x="685" y="2825"/>
                    </a:lnTo>
                    <a:lnTo>
                      <a:pt x="688" y="2844"/>
                    </a:lnTo>
                    <a:lnTo>
                      <a:pt x="684" y="2868"/>
                    </a:lnTo>
                    <a:lnTo>
                      <a:pt x="681" y="2888"/>
                    </a:lnTo>
                    <a:lnTo>
                      <a:pt x="681" y="2901"/>
                    </a:lnTo>
                    <a:lnTo>
                      <a:pt x="681" y="2900"/>
                    </a:lnTo>
                    <a:lnTo>
                      <a:pt x="681" y="2904"/>
                    </a:lnTo>
                    <a:lnTo>
                      <a:pt x="685" y="2894"/>
                    </a:lnTo>
                    <a:lnTo>
                      <a:pt x="693" y="2900"/>
                    </a:lnTo>
                    <a:lnTo>
                      <a:pt x="691" y="2911"/>
                    </a:lnTo>
                    <a:lnTo>
                      <a:pt x="693" y="2925"/>
                    </a:lnTo>
                    <a:lnTo>
                      <a:pt x="693" y="2925"/>
                    </a:lnTo>
                    <a:lnTo>
                      <a:pt x="694" y="2928"/>
                    </a:lnTo>
                    <a:lnTo>
                      <a:pt x="701" y="2931"/>
                    </a:lnTo>
                    <a:lnTo>
                      <a:pt x="1073" y="2964"/>
                    </a:lnTo>
                    <a:lnTo>
                      <a:pt x="1054" y="2986"/>
                    </a:lnTo>
                    <a:lnTo>
                      <a:pt x="1052" y="2997"/>
                    </a:lnTo>
                    <a:lnTo>
                      <a:pt x="1087" y="3015"/>
                    </a:lnTo>
                    <a:lnTo>
                      <a:pt x="1403" y="3181"/>
                    </a:lnTo>
                    <a:lnTo>
                      <a:pt x="1607" y="3286"/>
                    </a:lnTo>
                    <a:lnTo>
                      <a:pt x="1846" y="3315"/>
                    </a:lnTo>
                    <a:lnTo>
                      <a:pt x="1925" y="3325"/>
                    </a:lnTo>
                    <a:lnTo>
                      <a:pt x="1929" y="3318"/>
                    </a:lnTo>
                    <a:lnTo>
                      <a:pt x="1925" y="3325"/>
                    </a:lnTo>
                    <a:lnTo>
                      <a:pt x="2050" y="3337"/>
                    </a:lnTo>
                    <a:lnTo>
                      <a:pt x="2061" y="3334"/>
                    </a:lnTo>
                    <a:lnTo>
                      <a:pt x="2068" y="3277"/>
                    </a:lnTo>
                    <a:lnTo>
                      <a:pt x="2073" y="3262"/>
                    </a:lnTo>
                    <a:lnTo>
                      <a:pt x="2332" y="3288"/>
                    </a:lnTo>
                    <a:lnTo>
                      <a:pt x="2340" y="3291"/>
                    </a:lnTo>
                    <a:lnTo>
                      <a:pt x="2346" y="3294"/>
                    </a:lnTo>
                    <a:lnTo>
                      <a:pt x="2351" y="3294"/>
                    </a:lnTo>
                    <a:lnTo>
                      <a:pt x="2352" y="3295"/>
                    </a:lnTo>
                    <a:lnTo>
                      <a:pt x="2362" y="3304"/>
                    </a:lnTo>
                    <a:lnTo>
                      <a:pt x="2369" y="3315"/>
                    </a:lnTo>
                    <a:lnTo>
                      <a:pt x="2373" y="3325"/>
                    </a:lnTo>
                    <a:lnTo>
                      <a:pt x="2381" y="3345"/>
                    </a:lnTo>
                    <a:lnTo>
                      <a:pt x="2396" y="3355"/>
                    </a:lnTo>
                    <a:lnTo>
                      <a:pt x="2418" y="3366"/>
                    </a:lnTo>
                    <a:lnTo>
                      <a:pt x="2429" y="3376"/>
                    </a:lnTo>
                    <a:lnTo>
                      <a:pt x="2455" y="3406"/>
                    </a:lnTo>
                    <a:lnTo>
                      <a:pt x="2478" y="3427"/>
                    </a:lnTo>
                    <a:lnTo>
                      <a:pt x="2482" y="3438"/>
                    </a:lnTo>
                    <a:lnTo>
                      <a:pt x="2505" y="3460"/>
                    </a:lnTo>
                    <a:lnTo>
                      <a:pt x="2517" y="3468"/>
                    </a:lnTo>
                    <a:lnTo>
                      <a:pt x="2528" y="3472"/>
                    </a:lnTo>
                    <a:lnTo>
                      <a:pt x="2550" y="3492"/>
                    </a:lnTo>
                    <a:lnTo>
                      <a:pt x="2565" y="3499"/>
                    </a:lnTo>
                    <a:lnTo>
                      <a:pt x="2566" y="3508"/>
                    </a:lnTo>
                    <a:lnTo>
                      <a:pt x="2577" y="3513"/>
                    </a:lnTo>
                    <a:lnTo>
                      <a:pt x="2580" y="3526"/>
                    </a:lnTo>
                    <a:lnTo>
                      <a:pt x="2584" y="3547"/>
                    </a:lnTo>
                    <a:lnTo>
                      <a:pt x="2591" y="3553"/>
                    </a:lnTo>
                    <a:lnTo>
                      <a:pt x="2600" y="3574"/>
                    </a:lnTo>
                    <a:lnTo>
                      <a:pt x="2607" y="3584"/>
                    </a:lnTo>
                    <a:lnTo>
                      <a:pt x="2607" y="3595"/>
                    </a:lnTo>
                    <a:lnTo>
                      <a:pt x="2603" y="3607"/>
                    </a:lnTo>
                    <a:lnTo>
                      <a:pt x="2603" y="3628"/>
                    </a:lnTo>
                    <a:lnTo>
                      <a:pt x="2630" y="3683"/>
                    </a:lnTo>
                    <a:lnTo>
                      <a:pt x="2647" y="3697"/>
                    </a:lnTo>
                    <a:lnTo>
                      <a:pt x="2660" y="3703"/>
                    </a:lnTo>
                    <a:lnTo>
                      <a:pt x="2670" y="3710"/>
                    </a:lnTo>
                    <a:lnTo>
                      <a:pt x="2679" y="3721"/>
                    </a:lnTo>
                    <a:lnTo>
                      <a:pt x="2705" y="3742"/>
                    </a:lnTo>
                    <a:lnTo>
                      <a:pt x="2716" y="3748"/>
                    </a:lnTo>
                    <a:lnTo>
                      <a:pt x="2742" y="3751"/>
                    </a:lnTo>
                    <a:lnTo>
                      <a:pt x="2749" y="3762"/>
                    </a:lnTo>
                    <a:lnTo>
                      <a:pt x="2783" y="3778"/>
                    </a:lnTo>
                    <a:lnTo>
                      <a:pt x="2792" y="3790"/>
                    </a:lnTo>
                    <a:lnTo>
                      <a:pt x="2806" y="3799"/>
                    </a:lnTo>
                    <a:lnTo>
                      <a:pt x="2815" y="3799"/>
                    </a:lnTo>
                    <a:lnTo>
                      <a:pt x="2815" y="3802"/>
                    </a:lnTo>
                    <a:lnTo>
                      <a:pt x="2829" y="3806"/>
                    </a:lnTo>
                    <a:lnTo>
                      <a:pt x="2848" y="3806"/>
                    </a:lnTo>
                    <a:lnTo>
                      <a:pt x="2851" y="3796"/>
                    </a:lnTo>
                    <a:lnTo>
                      <a:pt x="2866" y="3788"/>
                    </a:lnTo>
                    <a:lnTo>
                      <a:pt x="2871" y="3778"/>
                    </a:lnTo>
                    <a:lnTo>
                      <a:pt x="2885" y="3775"/>
                    </a:lnTo>
                    <a:lnTo>
                      <a:pt x="2888" y="3762"/>
                    </a:lnTo>
                    <a:lnTo>
                      <a:pt x="2892" y="3751"/>
                    </a:lnTo>
                    <a:lnTo>
                      <a:pt x="2897" y="3748"/>
                    </a:lnTo>
                    <a:lnTo>
                      <a:pt x="2918" y="3703"/>
                    </a:lnTo>
                    <a:lnTo>
                      <a:pt x="2927" y="3687"/>
                    </a:lnTo>
                    <a:lnTo>
                      <a:pt x="2934" y="3686"/>
                    </a:lnTo>
                    <a:lnTo>
                      <a:pt x="2945" y="3683"/>
                    </a:lnTo>
                    <a:lnTo>
                      <a:pt x="2957" y="3676"/>
                    </a:lnTo>
                    <a:lnTo>
                      <a:pt x="2971" y="3679"/>
                    </a:lnTo>
                    <a:lnTo>
                      <a:pt x="2980" y="3676"/>
                    </a:lnTo>
                    <a:lnTo>
                      <a:pt x="2987" y="3663"/>
                    </a:lnTo>
                    <a:lnTo>
                      <a:pt x="3001" y="3663"/>
                    </a:lnTo>
                    <a:lnTo>
                      <a:pt x="3020" y="3676"/>
                    </a:lnTo>
                    <a:lnTo>
                      <a:pt x="3035" y="3679"/>
                    </a:lnTo>
                    <a:lnTo>
                      <a:pt x="3047" y="3676"/>
                    </a:lnTo>
                    <a:lnTo>
                      <a:pt x="3057" y="3679"/>
                    </a:lnTo>
                    <a:lnTo>
                      <a:pt x="3070" y="3679"/>
                    </a:lnTo>
                    <a:lnTo>
                      <a:pt x="3103" y="3687"/>
                    </a:lnTo>
                    <a:lnTo>
                      <a:pt x="3117" y="3679"/>
                    </a:lnTo>
                    <a:lnTo>
                      <a:pt x="3126" y="3686"/>
                    </a:lnTo>
                    <a:lnTo>
                      <a:pt x="3140" y="3691"/>
                    </a:lnTo>
                    <a:lnTo>
                      <a:pt x="3144" y="3703"/>
                    </a:lnTo>
                    <a:lnTo>
                      <a:pt x="3153" y="3713"/>
                    </a:lnTo>
                    <a:lnTo>
                      <a:pt x="3156" y="3721"/>
                    </a:lnTo>
                    <a:lnTo>
                      <a:pt x="3167" y="3718"/>
                    </a:lnTo>
                    <a:lnTo>
                      <a:pt x="3172" y="3731"/>
                    </a:lnTo>
                    <a:lnTo>
                      <a:pt x="3182" y="3739"/>
                    </a:lnTo>
                    <a:lnTo>
                      <a:pt x="3197" y="3745"/>
                    </a:lnTo>
                    <a:lnTo>
                      <a:pt x="3197" y="3755"/>
                    </a:lnTo>
                    <a:lnTo>
                      <a:pt x="3232" y="3778"/>
                    </a:lnTo>
                    <a:lnTo>
                      <a:pt x="3246" y="3799"/>
                    </a:lnTo>
                    <a:lnTo>
                      <a:pt x="3255" y="3812"/>
                    </a:lnTo>
                    <a:lnTo>
                      <a:pt x="3262" y="3838"/>
                    </a:lnTo>
                    <a:lnTo>
                      <a:pt x="3276" y="3863"/>
                    </a:lnTo>
                    <a:lnTo>
                      <a:pt x="3283" y="3874"/>
                    </a:lnTo>
                    <a:lnTo>
                      <a:pt x="3283" y="3878"/>
                    </a:lnTo>
                    <a:lnTo>
                      <a:pt x="3288" y="3887"/>
                    </a:lnTo>
                    <a:lnTo>
                      <a:pt x="3295" y="3898"/>
                    </a:lnTo>
                    <a:lnTo>
                      <a:pt x="3306" y="3911"/>
                    </a:lnTo>
                    <a:lnTo>
                      <a:pt x="3302" y="3913"/>
                    </a:lnTo>
                    <a:lnTo>
                      <a:pt x="3309" y="3935"/>
                    </a:lnTo>
                    <a:lnTo>
                      <a:pt x="3318" y="3959"/>
                    </a:lnTo>
                    <a:lnTo>
                      <a:pt x="3332" y="3967"/>
                    </a:lnTo>
                    <a:lnTo>
                      <a:pt x="3344" y="3970"/>
                    </a:lnTo>
                    <a:lnTo>
                      <a:pt x="3355" y="3986"/>
                    </a:lnTo>
                    <a:lnTo>
                      <a:pt x="3359" y="3997"/>
                    </a:lnTo>
                    <a:lnTo>
                      <a:pt x="3367" y="4004"/>
                    </a:lnTo>
                    <a:lnTo>
                      <a:pt x="3378" y="4015"/>
                    </a:lnTo>
                    <a:lnTo>
                      <a:pt x="3381" y="4028"/>
                    </a:lnTo>
                    <a:lnTo>
                      <a:pt x="3404" y="4058"/>
                    </a:lnTo>
                    <a:lnTo>
                      <a:pt x="3424" y="4061"/>
                    </a:lnTo>
                    <a:lnTo>
                      <a:pt x="3434" y="4069"/>
                    </a:lnTo>
                    <a:lnTo>
                      <a:pt x="3438" y="4076"/>
                    </a:lnTo>
                    <a:lnTo>
                      <a:pt x="3438" y="4088"/>
                    </a:lnTo>
                    <a:lnTo>
                      <a:pt x="3441" y="4096"/>
                    </a:lnTo>
                    <a:lnTo>
                      <a:pt x="3441" y="4109"/>
                    </a:lnTo>
                    <a:lnTo>
                      <a:pt x="3434" y="4120"/>
                    </a:lnTo>
                    <a:lnTo>
                      <a:pt x="3447" y="4130"/>
                    </a:lnTo>
                    <a:lnTo>
                      <a:pt x="3447" y="4138"/>
                    </a:lnTo>
                    <a:lnTo>
                      <a:pt x="3445" y="4151"/>
                    </a:lnTo>
                    <a:lnTo>
                      <a:pt x="3447" y="4162"/>
                    </a:lnTo>
                    <a:lnTo>
                      <a:pt x="3457" y="4172"/>
                    </a:lnTo>
                    <a:lnTo>
                      <a:pt x="3468" y="4192"/>
                    </a:lnTo>
                    <a:lnTo>
                      <a:pt x="3476" y="4205"/>
                    </a:lnTo>
                    <a:lnTo>
                      <a:pt x="3487" y="4229"/>
                    </a:lnTo>
                    <a:lnTo>
                      <a:pt x="3491" y="4250"/>
                    </a:lnTo>
                    <a:lnTo>
                      <a:pt x="3503" y="4263"/>
                    </a:lnTo>
                    <a:lnTo>
                      <a:pt x="3501" y="4274"/>
                    </a:lnTo>
                    <a:lnTo>
                      <a:pt x="3506" y="4277"/>
                    </a:lnTo>
                    <a:lnTo>
                      <a:pt x="3533" y="4277"/>
                    </a:lnTo>
                    <a:lnTo>
                      <a:pt x="3543" y="4283"/>
                    </a:lnTo>
                    <a:lnTo>
                      <a:pt x="3550" y="4283"/>
                    </a:lnTo>
                    <a:lnTo>
                      <a:pt x="3563" y="4288"/>
                    </a:lnTo>
                    <a:lnTo>
                      <a:pt x="3570" y="4301"/>
                    </a:lnTo>
                    <a:lnTo>
                      <a:pt x="3580" y="4304"/>
                    </a:lnTo>
                    <a:lnTo>
                      <a:pt x="3589" y="4301"/>
                    </a:lnTo>
                    <a:lnTo>
                      <a:pt x="3603" y="4307"/>
                    </a:lnTo>
                    <a:lnTo>
                      <a:pt x="3616" y="4311"/>
                    </a:lnTo>
                    <a:lnTo>
                      <a:pt x="3640" y="4328"/>
                    </a:lnTo>
                    <a:lnTo>
                      <a:pt x="3649" y="4335"/>
                    </a:lnTo>
                    <a:lnTo>
                      <a:pt x="3698" y="4338"/>
                    </a:lnTo>
                    <a:lnTo>
                      <a:pt x="3725" y="4338"/>
                    </a:lnTo>
                    <a:lnTo>
                      <a:pt x="3739" y="4339"/>
                    </a:lnTo>
                    <a:lnTo>
                      <a:pt x="3749" y="4343"/>
                    </a:lnTo>
                    <a:lnTo>
                      <a:pt x="3772" y="4363"/>
                    </a:lnTo>
                    <a:lnTo>
                      <a:pt x="3776" y="4363"/>
                    </a:lnTo>
                    <a:lnTo>
                      <a:pt x="3788" y="4373"/>
                    </a:lnTo>
                    <a:lnTo>
                      <a:pt x="3802" y="4373"/>
                    </a:lnTo>
                    <a:lnTo>
                      <a:pt x="3802" y="4362"/>
                    </a:lnTo>
                    <a:lnTo>
                      <a:pt x="3832" y="4355"/>
                    </a:lnTo>
                    <a:lnTo>
                      <a:pt x="3834" y="4352"/>
                    </a:lnTo>
                    <a:lnTo>
                      <a:pt x="3834" y="4339"/>
                    </a:lnTo>
                    <a:lnTo>
                      <a:pt x="3822" y="4352"/>
                    </a:lnTo>
                    <a:lnTo>
                      <a:pt x="3825" y="4339"/>
                    </a:lnTo>
                    <a:lnTo>
                      <a:pt x="3814" y="4352"/>
                    </a:lnTo>
                    <a:lnTo>
                      <a:pt x="3806" y="4338"/>
                    </a:lnTo>
                    <a:lnTo>
                      <a:pt x="3818" y="4338"/>
                    </a:lnTo>
                    <a:lnTo>
                      <a:pt x="3807" y="4325"/>
                    </a:lnTo>
                    <a:lnTo>
                      <a:pt x="3806" y="4304"/>
                    </a:lnTo>
                    <a:lnTo>
                      <a:pt x="3785" y="4264"/>
                    </a:lnTo>
                    <a:lnTo>
                      <a:pt x="3788" y="4256"/>
                    </a:lnTo>
                    <a:lnTo>
                      <a:pt x="3778" y="4216"/>
                    </a:lnTo>
                    <a:lnTo>
                      <a:pt x="3765" y="4205"/>
                    </a:lnTo>
                    <a:lnTo>
                      <a:pt x="3765" y="4196"/>
                    </a:lnTo>
                    <a:lnTo>
                      <a:pt x="3778" y="4199"/>
                    </a:lnTo>
                    <a:lnTo>
                      <a:pt x="3765" y="4188"/>
                    </a:lnTo>
                    <a:lnTo>
                      <a:pt x="3765" y="4175"/>
                    </a:lnTo>
                    <a:lnTo>
                      <a:pt x="3778" y="4175"/>
                    </a:lnTo>
                    <a:lnTo>
                      <a:pt x="3778" y="4162"/>
                    </a:lnTo>
                    <a:lnTo>
                      <a:pt x="3785" y="4154"/>
                    </a:lnTo>
                    <a:lnTo>
                      <a:pt x="3785" y="4141"/>
                    </a:lnTo>
                    <a:lnTo>
                      <a:pt x="3788" y="4130"/>
                    </a:lnTo>
                    <a:lnTo>
                      <a:pt x="3765" y="4136"/>
                    </a:lnTo>
                    <a:lnTo>
                      <a:pt x="3742" y="4130"/>
                    </a:lnTo>
                    <a:lnTo>
                      <a:pt x="3742" y="4117"/>
                    </a:lnTo>
                    <a:lnTo>
                      <a:pt x="3735" y="4112"/>
                    </a:lnTo>
                    <a:lnTo>
                      <a:pt x="3728" y="4100"/>
                    </a:lnTo>
                    <a:lnTo>
                      <a:pt x="3742" y="4109"/>
                    </a:lnTo>
                    <a:lnTo>
                      <a:pt x="3751" y="4117"/>
                    </a:lnTo>
                    <a:lnTo>
                      <a:pt x="3762" y="4117"/>
                    </a:lnTo>
                    <a:lnTo>
                      <a:pt x="3772" y="4114"/>
                    </a:lnTo>
                    <a:lnTo>
                      <a:pt x="3781" y="4117"/>
                    </a:lnTo>
                    <a:lnTo>
                      <a:pt x="3772" y="4127"/>
                    </a:lnTo>
                    <a:lnTo>
                      <a:pt x="3788" y="4120"/>
                    </a:lnTo>
                    <a:lnTo>
                      <a:pt x="3811" y="4066"/>
                    </a:lnTo>
                    <a:lnTo>
                      <a:pt x="3807" y="4055"/>
                    </a:lnTo>
                    <a:lnTo>
                      <a:pt x="3806" y="4052"/>
                    </a:lnTo>
                    <a:lnTo>
                      <a:pt x="3795" y="4042"/>
                    </a:lnTo>
                    <a:lnTo>
                      <a:pt x="3795" y="4034"/>
                    </a:lnTo>
                    <a:lnTo>
                      <a:pt x="3781" y="4037"/>
                    </a:lnTo>
                    <a:lnTo>
                      <a:pt x="3776" y="4034"/>
                    </a:lnTo>
                    <a:lnTo>
                      <a:pt x="3788" y="4028"/>
                    </a:lnTo>
                    <a:lnTo>
                      <a:pt x="3814" y="4028"/>
                    </a:lnTo>
                    <a:lnTo>
                      <a:pt x="3825" y="4037"/>
                    </a:lnTo>
                    <a:lnTo>
                      <a:pt x="3848" y="4007"/>
                    </a:lnTo>
                    <a:lnTo>
                      <a:pt x="3855" y="3997"/>
                    </a:lnTo>
                    <a:lnTo>
                      <a:pt x="3855" y="3986"/>
                    </a:lnTo>
                    <a:lnTo>
                      <a:pt x="3844" y="3994"/>
                    </a:lnTo>
                    <a:lnTo>
                      <a:pt x="3837" y="4004"/>
                    </a:lnTo>
                    <a:lnTo>
                      <a:pt x="3829" y="3994"/>
                    </a:lnTo>
                    <a:lnTo>
                      <a:pt x="3834" y="3986"/>
                    </a:lnTo>
                    <a:lnTo>
                      <a:pt x="3832" y="3980"/>
                    </a:lnTo>
                    <a:lnTo>
                      <a:pt x="3844" y="3980"/>
                    </a:lnTo>
                    <a:lnTo>
                      <a:pt x="3855" y="3973"/>
                    </a:lnTo>
                    <a:lnTo>
                      <a:pt x="3858" y="3983"/>
                    </a:lnTo>
                    <a:lnTo>
                      <a:pt x="3871" y="3973"/>
                    </a:lnTo>
                    <a:lnTo>
                      <a:pt x="3874" y="3962"/>
                    </a:lnTo>
                    <a:lnTo>
                      <a:pt x="3874" y="3973"/>
                    </a:lnTo>
                    <a:lnTo>
                      <a:pt x="3871" y="3983"/>
                    </a:lnTo>
                    <a:lnTo>
                      <a:pt x="3881" y="3980"/>
                    </a:lnTo>
                    <a:lnTo>
                      <a:pt x="3894" y="3964"/>
                    </a:lnTo>
                    <a:lnTo>
                      <a:pt x="3894" y="3953"/>
                    </a:lnTo>
                    <a:lnTo>
                      <a:pt x="3890" y="3940"/>
                    </a:lnTo>
                    <a:lnTo>
                      <a:pt x="3894" y="3929"/>
                    </a:lnTo>
                    <a:lnTo>
                      <a:pt x="3894" y="3925"/>
                    </a:lnTo>
                    <a:lnTo>
                      <a:pt x="3911" y="3946"/>
                    </a:lnTo>
                    <a:lnTo>
                      <a:pt x="3920" y="3949"/>
                    </a:lnTo>
                    <a:lnTo>
                      <a:pt x="3957" y="3932"/>
                    </a:lnTo>
                    <a:lnTo>
                      <a:pt x="3961" y="3929"/>
                    </a:lnTo>
                    <a:lnTo>
                      <a:pt x="3947" y="3922"/>
                    </a:lnTo>
                    <a:lnTo>
                      <a:pt x="3934" y="3925"/>
                    </a:lnTo>
                    <a:lnTo>
                      <a:pt x="3943" y="3913"/>
                    </a:lnTo>
                    <a:lnTo>
                      <a:pt x="3931" y="3908"/>
                    </a:lnTo>
                    <a:lnTo>
                      <a:pt x="3917" y="3887"/>
                    </a:lnTo>
                    <a:lnTo>
                      <a:pt x="3931" y="3884"/>
                    </a:lnTo>
                    <a:lnTo>
                      <a:pt x="3934" y="3892"/>
                    </a:lnTo>
                    <a:lnTo>
                      <a:pt x="3950" y="3905"/>
                    </a:lnTo>
                    <a:lnTo>
                      <a:pt x="3964" y="3902"/>
                    </a:lnTo>
                    <a:lnTo>
                      <a:pt x="3954" y="3881"/>
                    </a:lnTo>
                    <a:lnTo>
                      <a:pt x="3954" y="3878"/>
                    </a:lnTo>
                    <a:lnTo>
                      <a:pt x="3964" y="3889"/>
                    </a:lnTo>
                    <a:lnTo>
                      <a:pt x="3973" y="3895"/>
                    </a:lnTo>
                    <a:lnTo>
                      <a:pt x="3987" y="3889"/>
                    </a:lnTo>
                    <a:lnTo>
                      <a:pt x="3991" y="3898"/>
                    </a:lnTo>
                    <a:lnTo>
                      <a:pt x="4003" y="3898"/>
                    </a:lnTo>
                    <a:lnTo>
                      <a:pt x="3998" y="3905"/>
                    </a:lnTo>
                    <a:lnTo>
                      <a:pt x="4020" y="3895"/>
                    </a:lnTo>
                    <a:lnTo>
                      <a:pt x="4017" y="3908"/>
                    </a:lnTo>
                    <a:lnTo>
                      <a:pt x="3994" y="3919"/>
                    </a:lnTo>
                    <a:lnTo>
                      <a:pt x="3991" y="3922"/>
                    </a:lnTo>
                    <a:lnTo>
                      <a:pt x="4026" y="3905"/>
                    </a:lnTo>
                    <a:lnTo>
                      <a:pt x="4052" y="3895"/>
                    </a:lnTo>
                    <a:lnTo>
                      <a:pt x="4066" y="3887"/>
                    </a:lnTo>
                    <a:lnTo>
                      <a:pt x="4052" y="3889"/>
                    </a:lnTo>
                    <a:lnTo>
                      <a:pt x="4040" y="3895"/>
                    </a:lnTo>
                    <a:lnTo>
                      <a:pt x="4040" y="3887"/>
                    </a:lnTo>
                    <a:lnTo>
                      <a:pt x="4063" y="3878"/>
                    </a:lnTo>
                    <a:lnTo>
                      <a:pt x="4086" y="3878"/>
                    </a:lnTo>
                    <a:lnTo>
                      <a:pt x="4108" y="3863"/>
                    </a:lnTo>
                    <a:lnTo>
                      <a:pt x="4130" y="3854"/>
                    </a:lnTo>
                    <a:lnTo>
                      <a:pt x="4138" y="3847"/>
                    </a:lnTo>
                    <a:lnTo>
                      <a:pt x="4163" y="3826"/>
                    </a:lnTo>
                    <a:lnTo>
                      <a:pt x="4165" y="3806"/>
                    </a:lnTo>
                    <a:lnTo>
                      <a:pt x="4186" y="3793"/>
                    </a:lnTo>
                    <a:lnTo>
                      <a:pt x="4191" y="3785"/>
                    </a:lnTo>
                    <a:lnTo>
                      <a:pt x="4205" y="3778"/>
                    </a:lnTo>
                    <a:lnTo>
                      <a:pt x="4212" y="3762"/>
                    </a:lnTo>
                    <a:lnTo>
                      <a:pt x="4198" y="3761"/>
                    </a:lnTo>
                    <a:lnTo>
                      <a:pt x="4198" y="3745"/>
                    </a:lnTo>
                    <a:lnTo>
                      <a:pt x="4186" y="3737"/>
                    </a:lnTo>
                    <a:lnTo>
                      <a:pt x="4189" y="3724"/>
                    </a:lnTo>
                    <a:lnTo>
                      <a:pt x="4182" y="3713"/>
                    </a:lnTo>
                    <a:lnTo>
                      <a:pt x="4189" y="3710"/>
                    </a:lnTo>
                    <a:lnTo>
                      <a:pt x="4205" y="3718"/>
                    </a:lnTo>
                    <a:lnTo>
                      <a:pt x="4212" y="3707"/>
                    </a:lnTo>
                    <a:lnTo>
                      <a:pt x="4221" y="3700"/>
                    </a:lnTo>
                    <a:lnTo>
                      <a:pt x="4235" y="3700"/>
                    </a:lnTo>
                    <a:lnTo>
                      <a:pt x="4235" y="3718"/>
                    </a:lnTo>
                    <a:lnTo>
                      <a:pt x="4225" y="3742"/>
                    </a:lnTo>
                    <a:lnTo>
                      <a:pt x="4251" y="3734"/>
                    </a:lnTo>
                    <a:lnTo>
                      <a:pt x="4274" y="3734"/>
                    </a:lnTo>
                    <a:lnTo>
                      <a:pt x="4272" y="3739"/>
                    </a:lnTo>
                    <a:lnTo>
                      <a:pt x="4258" y="3739"/>
                    </a:lnTo>
                    <a:lnTo>
                      <a:pt x="4232" y="3758"/>
                    </a:lnTo>
                    <a:lnTo>
                      <a:pt x="4225" y="3769"/>
                    </a:lnTo>
                    <a:lnTo>
                      <a:pt x="4228" y="3769"/>
                    </a:lnTo>
                    <a:lnTo>
                      <a:pt x="4242" y="3758"/>
                    </a:lnTo>
                    <a:lnTo>
                      <a:pt x="4255" y="3751"/>
                    </a:lnTo>
                    <a:lnTo>
                      <a:pt x="4265" y="3745"/>
                    </a:lnTo>
                    <a:lnTo>
                      <a:pt x="4300" y="3731"/>
                    </a:lnTo>
                    <a:lnTo>
                      <a:pt x="4341" y="3713"/>
                    </a:lnTo>
                    <a:lnTo>
                      <a:pt x="4378" y="3710"/>
                    </a:lnTo>
                    <a:lnTo>
                      <a:pt x="4357" y="3687"/>
                    </a:lnTo>
                    <a:lnTo>
                      <a:pt x="4374" y="3663"/>
                    </a:lnTo>
                    <a:lnTo>
                      <a:pt x="4383" y="3655"/>
                    </a:lnTo>
                    <a:lnTo>
                      <a:pt x="4384" y="3655"/>
                    </a:lnTo>
                    <a:lnTo>
                      <a:pt x="4383" y="3655"/>
                    </a:lnTo>
                    <a:lnTo>
                      <a:pt x="4387" y="3667"/>
                    </a:lnTo>
                    <a:lnTo>
                      <a:pt x="4383" y="3679"/>
                    </a:lnTo>
                    <a:lnTo>
                      <a:pt x="4374" y="3686"/>
                    </a:lnTo>
                    <a:lnTo>
                      <a:pt x="4371" y="3697"/>
                    </a:lnTo>
                    <a:lnTo>
                      <a:pt x="4383" y="3707"/>
                    </a:lnTo>
                    <a:lnTo>
                      <a:pt x="4394" y="3697"/>
                    </a:lnTo>
                    <a:lnTo>
                      <a:pt x="4454" y="3691"/>
                    </a:lnTo>
                    <a:lnTo>
                      <a:pt x="4457" y="3686"/>
                    </a:lnTo>
                    <a:lnTo>
                      <a:pt x="4443" y="3679"/>
                    </a:lnTo>
                    <a:lnTo>
                      <a:pt x="4457" y="3670"/>
                    </a:lnTo>
                    <a:lnTo>
                      <a:pt x="4461" y="3643"/>
                    </a:lnTo>
                    <a:lnTo>
                      <a:pt x="4469" y="3652"/>
                    </a:lnTo>
                    <a:lnTo>
                      <a:pt x="4473" y="3663"/>
                    </a:lnTo>
                    <a:lnTo>
                      <a:pt x="4473" y="3673"/>
                    </a:lnTo>
                    <a:lnTo>
                      <a:pt x="4464" y="3679"/>
                    </a:lnTo>
                    <a:lnTo>
                      <a:pt x="4461" y="3686"/>
                    </a:lnTo>
                    <a:lnTo>
                      <a:pt x="4469" y="3687"/>
                    </a:lnTo>
                    <a:lnTo>
                      <a:pt x="4483" y="3691"/>
                    </a:lnTo>
                    <a:lnTo>
                      <a:pt x="4506" y="3694"/>
                    </a:lnTo>
                    <a:lnTo>
                      <a:pt x="4533" y="3703"/>
                    </a:lnTo>
                    <a:lnTo>
                      <a:pt x="4547" y="3710"/>
                    </a:lnTo>
                    <a:lnTo>
                      <a:pt x="4566" y="3718"/>
                    </a:lnTo>
                    <a:lnTo>
                      <a:pt x="4626" y="3724"/>
                    </a:lnTo>
                    <a:lnTo>
                      <a:pt x="4638" y="3724"/>
                    </a:lnTo>
                    <a:lnTo>
                      <a:pt x="4656" y="3715"/>
                    </a:lnTo>
                    <a:lnTo>
                      <a:pt x="4668" y="3715"/>
                    </a:lnTo>
                    <a:lnTo>
                      <a:pt x="4658" y="3700"/>
                    </a:lnTo>
                    <a:lnTo>
                      <a:pt x="4649" y="3691"/>
                    </a:lnTo>
                    <a:lnTo>
                      <a:pt x="4661" y="3687"/>
                    </a:lnTo>
                    <a:lnTo>
                      <a:pt x="4665" y="3686"/>
                    </a:lnTo>
                    <a:lnTo>
                      <a:pt x="4679" y="3679"/>
                    </a:lnTo>
                    <a:lnTo>
                      <a:pt x="4702" y="3673"/>
                    </a:lnTo>
                    <a:lnTo>
                      <a:pt x="4702" y="3686"/>
                    </a:lnTo>
                    <a:lnTo>
                      <a:pt x="4702" y="3691"/>
                    </a:lnTo>
                    <a:lnTo>
                      <a:pt x="4712" y="3687"/>
                    </a:lnTo>
                    <a:lnTo>
                      <a:pt x="4739" y="3686"/>
                    </a:lnTo>
                    <a:lnTo>
                      <a:pt x="4740" y="3697"/>
                    </a:lnTo>
                    <a:lnTo>
                      <a:pt x="4751" y="3703"/>
                    </a:lnTo>
                    <a:lnTo>
                      <a:pt x="4758" y="3718"/>
                    </a:lnTo>
                    <a:lnTo>
                      <a:pt x="4770" y="3718"/>
                    </a:lnTo>
                    <a:lnTo>
                      <a:pt x="4795" y="3724"/>
                    </a:lnTo>
                    <a:lnTo>
                      <a:pt x="4800" y="3715"/>
                    </a:lnTo>
                    <a:lnTo>
                      <a:pt x="4804" y="3713"/>
                    </a:lnTo>
                    <a:lnTo>
                      <a:pt x="4804" y="3707"/>
                    </a:lnTo>
                    <a:lnTo>
                      <a:pt x="4807" y="3715"/>
                    </a:lnTo>
                    <a:lnTo>
                      <a:pt x="4804" y="3718"/>
                    </a:lnTo>
                    <a:lnTo>
                      <a:pt x="4804" y="3727"/>
                    </a:lnTo>
                    <a:lnTo>
                      <a:pt x="4811" y="3739"/>
                    </a:lnTo>
                    <a:lnTo>
                      <a:pt x="4823" y="3745"/>
                    </a:lnTo>
                    <a:lnTo>
                      <a:pt x="4830" y="3758"/>
                    </a:lnTo>
                    <a:lnTo>
                      <a:pt x="4827" y="3769"/>
                    </a:lnTo>
                    <a:lnTo>
                      <a:pt x="4834" y="3775"/>
                    </a:lnTo>
                    <a:lnTo>
                      <a:pt x="4848" y="3769"/>
                    </a:lnTo>
                    <a:lnTo>
                      <a:pt x="4871" y="3785"/>
                    </a:lnTo>
                    <a:lnTo>
                      <a:pt x="4883" y="3778"/>
                    </a:lnTo>
                    <a:lnTo>
                      <a:pt x="4887" y="3778"/>
                    </a:lnTo>
                    <a:lnTo>
                      <a:pt x="4901" y="3785"/>
                    </a:lnTo>
                    <a:lnTo>
                      <a:pt x="4909" y="3778"/>
                    </a:lnTo>
                    <a:lnTo>
                      <a:pt x="4909" y="3762"/>
                    </a:lnTo>
                    <a:lnTo>
                      <a:pt x="4913" y="3751"/>
                    </a:lnTo>
                    <a:lnTo>
                      <a:pt x="4927" y="3751"/>
                    </a:lnTo>
                    <a:lnTo>
                      <a:pt x="4936" y="3748"/>
                    </a:lnTo>
                    <a:lnTo>
                      <a:pt x="4943" y="3745"/>
                    </a:lnTo>
                    <a:lnTo>
                      <a:pt x="4950" y="3758"/>
                    </a:lnTo>
                    <a:lnTo>
                      <a:pt x="4961" y="3751"/>
                    </a:lnTo>
                    <a:lnTo>
                      <a:pt x="4973" y="3758"/>
                    </a:lnTo>
                    <a:lnTo>
                      <a:pt x="4973" y="3772"/>
                    </a:lnTo>
                    <a:lnTo>
                      <a:pt x="4976" y="3785"/>
                    </a:lnTo>
                    <a:lnTo>
                      <a:pt x="4989" y="3778"/>
                    </a:lnTo>
                    <a:lnTo>
                      <a:pt x="4999" y="3769"/>
                    </a:lnTo>
                    <a:lnTo>
                      <a:pt x="5006" y="3761"/>
                    </a:lnTo>
                    <a:lnTo>
                      <a:pt x="4996" y="3748"/>
                    </a:lnTo>
                    <a:lnTo>
                      <a:pt x="5010" y="3745"/>
                    </a:lnTo>
                    <a:lnTo>
                      <a:pt x="5006" y="3724"/>
                    </a:lnTo>
                    <a:lnTo>
                      <a:pt x="4980" y="3713"/>
                    </a:lnTo>
                    <a:lnTo>
                      <a:pt x="4980" y="3703"/>
                    </a:lnTo>
                    <a:lnTo>
                      <a:pt x="4980" y="3700"/>
                    </a:lnTo>
                    <a:lnTo>
                      <a:pt x="5022" y="3718"/>
                    </a:lnTo>
                    <a:lnTo>
                      <a:pt x="5036" y="3718"/>
                    </a:lnTo>
                    <a:lnTo>
                      <a:pt x="5045" y="3724"/>
                    </a:lnTo>
                    <a:lnTo>
                      <a:pt x="5052" y="3727"/>
                    </a:lnTo>
                    <a:lnTo>
                      <a:pt x="5045" y="3739"/>
                    </a:lnTo>
                    <a:lnTo>
                      <a:pt x="5056" y="3739"/>
                    </a:lnTo>
                    <a:lnTo>
                      <a:pt x="5070" y="3737"/>
                    </a:lnTo>
                    <a:lnTo>
                      <a:pt x="5075" y="3748"/>
                    </a:lnTo>
                    <a:lnTo>
                      <a:pt x="5093" y="3751"/>
                    </a:lnTo>
                    <a:lnTo>
                      <a:pt x="5101" y="3748"/>
                    </a:lnTo>
                    <a:lnTo>
                      <a:pt x="5105" y="3758"/>
                    </a:lnTo>
                    <a:lnTo>
                      <a:pt x="5115" y="3769"/>
                    </a:lnTo>
                    <a:lnTo>
                      <a:pt x="5126" y="3772"/>
                    </a:lnTo>
                    <a:lnTo>
                      <a:pt x="5128" y="3758"/>
                    </a:lnTo>
                    <a:lnTo>
                      <a:pt x="5131" y="3769"/>
                    </a:lnTo>
                    <a:lnTo>
                      <a:pt x="5126" y="3782"/>
                    </a:lnTo>
                    <a:lnTo>
                      <a:pt x="5115" y="3802"/>
                    </a:lnTo>
                    <a:lnTo>
                      <a:pt x="5128" y="3793"/>
                    </a:lnTo>
                    <a:lnTo>
                      <a:pt x="5131" y="3782"/>
                    </a:lnTo>
                    <a:lnTo>
                      <a:pt x="5142" y="3769"/>
                    </a:lnTo>
                    <a:lnTo>
                      <a:pt x="5158" y="3788"/>
                    </a:lnTo>
                    <a:lnTo>
                      <a:pt x="5158" y="3778"/>
                    </a:lnTo>
                    <a:lnTo>
                      <a:pt x="5165" y="3766"/>
                    </a:lnTo>
                    <a:lnTo>
                      <a:pt x="5165" y="3761"/>
                    </a:lnTo>
                    <a:lnTo>
                      <a:pt x="5175" y="3758"/>
                    </a:lnTo>
                    <a:lnTo>
                      <a:pt x="5175" y="3751"/>
                    </a:lnTo>
                    <a:lnTo>
                      <a:pt x="5161" y="3748"/>
                    </a:lnTo>
                    <a:lnTo>
                      <a:pt x="5158" y="3739"/>
                    </a:lnTo>
                    <a:lnTo>
                      <a:pt x="5149" y="3734"/>
                    </a:lnTo>
                    <a:lnTo>
                      <a:pt x="5123" y="3731"/>
                    </a:lnTo>
                    <a:lnTo>
                      <a:pt x="5112" y="3724"/>
                    </a:lnTo>
                    <a:lnTo>
                      <a:pt x="5096" y="3724"/>
                    </a:lnTo>
                    <a:lnTo>
                      <a:pt x="5089" y="3713"/>
                    </a:lnTo>
                    <a:lnTo>
                      <a:pt x="5075" y="3707"/>
                    </a:lnTo>
                    <a:lnTo>
                      <a:pt x="5063" y="3703"/>
                    </a:lnTo>
                    <a:lnTo>
                      <a:pt x="5059" y="3691"/>
                    </a:lnTo>
                    <a:lnTo>
                      <a:pt x="5070" y="3687"/>
                    </a:lnTo>
                    <a:lnTo>
                      <a:pt x="5066" y="3683"/>
                    </a:lnTo>
                    <a:lnTo>
                      <a:pt x="5079" y="3679"/>
                    </a:lnTo>
                    <a:lnTo>
                      <a:pt x="5093" y="3686"/>
                    </a:lnTo>
                    <a:lnTo>
                      <a:pt x="5082" y="3676"/>
                    </a:lnTo>
                    <a:lnTo>
                      <a:pt x="5075" y="3663"/>
                    </a:lnTo>
                    <a:lnTo>
                      <a:pt x="5089" y="3655"/>
                    </a:lnTo>
                    <a:lnTo>
                      <a:pt x="5101" y="3655"/>
                    </a:lnTo>
                    <a:lnTo>
                      <a:pt x="5105" y="3659"/>
                    </a:lnTo>
                    <a:lnTo>
                      <a:pt x="5108" y="3649"/>
                    </a:lnTo>
                    <a:lnTo>
                      <a:pt x="5108" y="3638"/>
                    </a:lnTo>
                    <a:lnTo>
                      <a:pt x="5100" y="3631"/>
                    </a:lnTo>
                    <a:lnTo>
                      <a:pt x="5096" y="3619"/>
                    </a:lnTo>
                    <a:lnTo>
                      <a:pt x="5093" y="3611"/>
                    </a:lnTo>
                    <a:lnTo>
                      <a:pt x="5075" y="3619"/>
                    </a:lnTo>
                    <a:lnTo>
                      <a:pt x="5071" y="3631"/>
                    </a:lnTo>
                    <a:lnTo>
                      <a:pt x="5070" y="3643"/>
                    </a:lnTo>
                    <a:lnTo>
                      <a:pt x="5056" y="3643"/>
                    </a:lnTo>
                    <a:lnTo>
                      <a:pt x="5052" y="3631"/>
                    </a:lnTo>
                    <a:lnTo>
                      <a:pt x="5040" y="3635"/>
                    </a:lnTo>
                    <a:lnTo>
                      <a:pt x="5029" y="3628"/>
                    </a:lnTo>
                    <a:lnTo>
                      <a:pt x="5029" y="3625"/>
                    </a:lnTo>
                    <a:lnTo>
                      <a:pt x="5056" y="3611"/>
                    </a:lnTo>
                    <a:lnTo>
                      <a:pt x="5059" y="3598"/>
                    </a:lnTo>
                    <a:lnTo>
                      <a:pt x="5045" y="3604"/>
                    </a:lnTo>
                    <a:lnTo>
                      <a:pt x="5045" y="3595"/>
                    </a:lnTo>
                    <a:lnTo>
                      <a:pt x="5036" y="3604"/>
                    </a:lnTo>
                    <a:lnTo>
                      <a:pt x="5026" y="3598"/>
                    </a:lnTo>
                    <a:lnTo>
                      <a:pt x="5013" y="3611"/>
                    </a:lnTo>
                    <a:lnTo>
                      <a:pt x="5003" y="3612"/>
                    </a:lnTo>
                    <a:lnTo>
                      <a:pt x="4966" y="3615"/>
                    </a:lnTo>
                    <a:lnTo>
                      <a:pt x="4950" y="3615"/>
                    </a:lnTo>
                    <a:lnTo>
                      <a:pt x="4934" y="3611"/>
                    </a:lnTo>
                    <a:lnTo>
                      <a:pt x="4934" y="3598"/>
                    </a:lnTo>
                    <a:lnTo>
                      <a:pt x="4943" y="3588"/>
                    </a:lnTo>
                    <a:lnTo>
                      <a:pt x="4961" y="3564"/>
                    </a:lnTo>
                    <a:lnTo>
                      <a:pt x="4969" y="3563"/>
                    </a:lnTo>
                    <a:lnTo>
                      <a:pt x="4987" y="3564"/>
                    </a:lnTo>
                    <a:lnTo>
                      <a:pt x="4999" y="3571"/>
                    </a:lnTo>
                    <a:lnTo>
                      <a:pt x="5013" y="3580"/>
                    </a:lnTo>
                    <a:lnTo>
                      <a:pt x="5022" y="3580"/>
                    </a:lnTo>
                    <a:lnTo>
                      <a:pt x="5033" y="3587"/>
                    </a:lnTo>
                    <a:lnTo>
                      <a:pt x="5036" y="3584"/>
                    </a:lnTo>
                    <a:lnTo>
                      <a:pt x="5049" y="3591"/>
                    </a:lnTo>
                    <a:lnTo>
                      <a:pt x="5059" y="3591"/>
                    </a:lnTo>
                    <a:lnTo>
                      <a:pt x="5066" y="3591"/>
                    </a:lnTo>
                    <a:lnTo>
                      <a:pt x="5066" y="3595"/>
                    </a:lnTo>
                    <a:lnTo>
                      <a:pt x="5079" y="3588"/>
                    </a:lnTo>
                    <a:lnTo>
                      <a:pt x="5093" y="3588"/>
                    </a:lnTo>
                    <a:lnTo>
                      <a:pt x="5096" y="3577"/>
                    </a:lnTo>
                    <a:lnTo>
                      <a:pt x="5108" y="3568"/>
                    </a:lnTo>
                    <a:lnTo>
                      <a:pt x="5112" y="3563"/>
                    </a:lnTo>
                    <a:lnTo>
                      <a:pt x="5108" y="3563"/>
                    </a:lnTo>
                    <a:lnTo>
                      <a:pt x="5119" y="3560"/>
                    </a:lnTo>
                    <a:lnTo>
                      <a:pt x="5119" y="3563"/>
                    </a:lnTo>
                    <a:lnTo>
                      <a:pt x="5128" y="3560"/>
                    </a:lnTo>
                    <a:lnTo>
                      <a:pt x="5154" y="3550"/>
                    </a:lnTo>
                    <a:lnTo>
                      <a:pt x="5179" y="3547"/>
                    </a:lnTo>
                    <a:lnTo>
                      <a:pt x="5184" y="3544"/>
                    </a:lnTo>
                    <a:lnTo>
                      <a:pt x="5168" y="3540"/>
                    </a:lnTo>
                    <a:lnTo>
                      <a:pt x="5188" y="3540"/>
                    </a:lnTo>
                    <a:lnTo>
                      <a:pt x="5198" y="3547"/>
                    </a:lnTo>
                    <a:lnTo>
                      <a:pt x="5211" y="3553"/>
                    </a:lnTo>
                    <a:lnTo>
                      <a:pt x="5221" y="3547"/>
                    </a:lnTo>
                    <a:lnTo>
                      <a:pt x="5228" y="3544"/>
                    </a:lnTo>
                    <a:lnTo>
                      <a:pt x="5251" y="3553"/>
                    </a:lnTo>
                    <a:lnTo>
                      <a:pt x="5258" y="3540"/>
                    </a:lnTo>
                    <a:lnTo>
                      <a:pt x="5258" y="3536"/>
                    </a:lnTo>
                    <a:lnTo>
                      <a:pt x="5258" y="3536"/>
                    </a:lnTo>
                    <a:lnTo>
                      <a:pt x="5258" y="3536"/>
                    </a:lnTo>
                    <a:lnTo>
                      <a:pt x="5258" y="3540"/>
                    </a:lnTo>
                    <a:lnTo>
                      <a:pt x="5270" y="3537"/>
                    </a:lnTo>
                    <a:lnTo>
                      <a:pt x="5293" y="3540"/>
                    </a:lnTo>
                    <a:lnTo>
                      <a:pt x="5304" y="3540"/>
                    </a:lnTo>
                    <a:lnTo>
                      <a:pt x="5307" y="3502"/>
                    </a:lnTo>
                    <a:lnTo>
                      <a:pt x="5311" y="3489"/>
                    </a:lnTo>
                    <a:lnTo>
                      <a:pt x="5314" y="3481"/>
                    </a:lnTo>
                    <a:lnTo>
                      <a:pt x="5314" y="3478"/>
                    </a:lnTo>
                    <a:lnTo>
                      <a:pt x="5320" y="3484"/>
                    </a:lnTo>
                    <a:lnTo>
                      <a:pt x="5323" y="3488"/>
                    </a:lnTo>
                    <a:lnTo>
                      <a:pt x="5334" y="3496"/>
                    </a:lnTo>
                    <a:lnTo>
                      <a:pt x="5334" y="3508"/>
                    </a:lnTo>
                    <a:lnTo>
                      <a:pt x="5330" y="3516"/>
                    </a:lnTo>
                    <a:lnTo>
                      <a:pt x="5337" y="3529"/>
                    </a:lnTo>
                    <a:lnTo>
                      <a:pt x="5350" y="3536"/>
                    </a:lnTo>
                    <a:lnTo>
                      <a:pt x="5353" y="3532"/>
                    </a:lnTo>
                    <a:lnTo>
                      <a:pt x="5360" y="3544"/>
                    </a:lnTo>
                    <a:lnTo>
                      <a:pt x="5357" y="3556"/>
                    </a:lnTo>
                    <a:lnTo>
                      <a:pt x="5344" y="3560"/>
                    </a:lnTo>
                    <a:lnTo>
                      <a:pt x="5334" y="3560"/>
                    </a:lnTo>
                    <a:lnTo>
                      <a:pt x="5323" y="3563"/>
                    </a:lnTo>
                    <a:lnTo>
                      <a:pt x="5374" y="3556"/>
                    </a:lnTo>
                    <a:lnTo>
                      <a:pt x="5387" y="3553"/>
                    </a:lnTo>
                    <a:lnTo>
                      <a:pt x="5390" y="3540"/>
                    </a:lnTo>
                    <a:lnTo>
                      <a:pt x="5387" y="3537"/>
                    </a:lnTo>
                    <a:lnTo>
                      <a:pt x="5401" y="3540"/>
                    </a:lnTo>
                    <a:lnTo>
                      <a:pt x="5413" y="3529"/>
                    </a:lnTo>
                    <a:lnTo>
                      <a:pt x="5417" y="3512"/>
                    </a:lnTo>
                    <a:lnTo>
                      <a:pt x="5413" y="3505"/>
                    </a:lnTo>
                    <a:lnTo>
                      <a:pt x="5417" y="3512"/>
                    </a:lnTo>
                    <a:lnTo>
                      <a:pt x="5427" y="3513"/>
                    </a:lnTo>
                    <a:lnTo>
                      <a:pt x="5427" y="3520"/>
                    </a:lnTo>
                    <a:lnTo>
                      <a:pt x="5417" y="3529"/>
                    </a:lnTo>
                    <a:lnTo>
                      <a:pt x="5409" y="3540"/>
                    </a:lnTo>
                    <a:lnTo>
                      <a:pt x="5417" y="3540"/>
                    </a:lnTo>
                    <a:lnTo>
                      <a:pt x="5429" y="3537"/>
                    </a:lnTo>
                    <a:lnTo>
                      <a:pt x="5443" y="3532"/>
                    </a:lnTo>
                    <a:lnTo>
                      <a:pt x="5453" y="3516"/>
                    </a:lnTo>
                    <a:lnTo>
                      <a:pt x="5459" y="3505"/>
                    </a:lnTo>
                    <a:lnTo>
                      <a:pt x="5457" y="3502"/>
                    </a:lnTo>
                    <a:lnTo>
                      <a:pt x="5457" y="3499"/>
                    </a:lnTo>
                    <a:lnTo>
                      <a:pt x="5462" y="3492"/>
                    </a:lnTo>
                    <a:lnTo>
                      <a:pt x="5466" y="3508"/>
                    </a:lnTo>
                    <a:lnTo>
                      <a:pt x="5476" y="3499"/>
                    </a:lnTo>
                    <a:lnTo>
                      <a:pt x="5480" y="3484"/>
                    </a:lnTo>
                    <a:lnTo>
                      <a:pt x="5483" y="3496"/>
                    </a:lnTo>
                    <a:lnTo>
                      <a:pt x="5496" y="3505"/>
                    </a:lnTo>
                    <a:lnTo>
                      <a:pt x="5485" y="3516"/>
                    </a:lnTo>
                    <a:lnTo>
                      <a:pt x="5466" y="3520"/>
                    </a:lnTo>
                    <a:lnTo>
                      <a:pt x="5462" y="3523"/>
                    </a:lnTo>
                    <a:lnTo>
                      <a:pt x="5476" y="3523"/>
                    </a:lnTo>
                    <a:lnTo>
                      <a:pt x="5512" y="3513"/>
                    </a:lnTo>
                    <a:lnTo>
                      <a:pt x="5545" y="3512"/>
                    </a:lnTo>
                    <a:lnTo>
                      <a:pt x="5549" y="3508"/>
                    </a:lnTo>
                    <a:lnTo>
                      <a:pt x="5575" y="3489"/>
                    </a:lnTo>
                    <a:lnTo>
                      <a:pt x="5578" y="3499"/>
                    </a:lnTo>
                    <a:lnTo>
                      <a:pt x="5589" y="3492"/>
                    </a:lnTo>
                    <a:lnTo>
                      <a:pt x="5601" y="3489"/>
                    </a:lnTo>
                    <a:lnTo>
                      <a:pt x="5624" y="3499"/>
                    </a:lnTo>
                    <a:lnTo>
                      <a:pt x="5628" y="3508"/>
                    </a:lnTo>
                    <a:lnTo>
                      <a:pt x="5619" y="3505"/>
                    </a:lnTo>
                    <a:lnTo>
                      <a:pt x="5605" y="3502"/>
                    </a:lnTo>
                    <a:lnTo>
                      <a:pt x="5594" y="3502"/>
                    </a:lnTo>
                    <a:lnTo>
                      <a:pt x="5593" y="3508"/>
                    </a:lnTo>
                    <a:lnTo>
                      <a:pt x="5568" y="3508"/>
                    </a:lnTo>
                    <a:lnTo>
                      <a:pt x="5578" y="3512"/>
                    </a:lnTo>
                    <a:lnTo>
                      <a:pt x="5593" y="3512"/>
                    </a:lnTo>
                    <a:lnTo>
                      <a:pt x="5642" y="3520"/>
                    </a:lnTo>
                    <a:lnTo>
                      <a:pt x="5672" y="3529"/>
                    </a:lnTo>
                    <a:lnTo>
                      <a:pt x="5695" y="3544"/>
                    </a:lnTo>
                    <a:lnTo>
                      <a:pt x="5691" y="3532"/>
                    </a:lnTo>
                    <a:lnTo>
                      <a:pt x="5681" y="3526"/>
                    </a:lnTo>
                    <a:lnTo>
                      <a:pt x="5675" y="3516"/>
                    </a:lnTo>
                    <a:lnTo>
                      <a:pt x="5688" y="3516"/>
                    </a:lnTo>
                    <a:lnTo>
                      <a:pt x="5698" y="3520"/>
                    </a:lnTo>
                    <a:lnTo>
                      <a:pt x="5718" y="3508"/>
                    </a:lnTo>
                    <a:lnTo>
                      <a:pt x="5714" y="3520"/>
                    </a:lnTo>
                    <a:lnTo>
                      <a:pt x="5705" y="3523"/>
                    </a:lnTo>
                    <a:lnTo>
                      <a:pt x="5702" y="3532"/>
                    </a:lnTo>
                    <a:lnTo>
                      <a:pt x="5718" y="3540"/>
                    </a:lnTo>
                    <a:lnTo>
                      <a:pt x="5732" y="3540"/>
                    </a:lnTo>
                    <a:lnTo>
                      <a:pt x="5737" y="3553"/>
                    </a:lnTo>
                    <a:lnTo>
                      <a:pt x="5751" y="3550"/>
                    </a:lnTo>
                    <a:lnTo>
                      <a:pt x="5744" y="3560"/>
                    </a:lnTo>
                    <a:lnTo>
                      <a:pt x="5732" y="3550"/>
                    </a:lnTo>
                    <a:lnTo>
                      <a:pt x="5705" y="3540"/>
                    </a:lnTo>
                    <a:lnTo>
                      <a:pt x="5718" y="3553"/>
                    </a:lnTo>
                    <a:lnTo>
                      <a:pt x="5728" y="3560"/>
                    </a:lnTo>
                    <a:lnTo>
                      <a:pt x="5733" y="3563"/>
                    </a:lnTo>
                    <a:lnTo>
                      <a:pt x="5728" y="3563"/>
                    </a:lnTo>
                    <a:lnTo>
                      <a:pt x="5740" y="3568"/>
                    </a:lnTo>
                    <a:lnTo>
                      <a:pt x="5755" y="3571"/>
                    </a:lnTo>
                    <a:lnTo>
                      <a:pt x="5763" y="3584"/>
                    </a:lnTo>
                    <a:lnTo>
                      <a:pt x="5770" y="3595"/>
                    </a:lnTo>
                    <a:lnTo>
                      <a:pt x="5774" y="3604"/>
                    </a:lnTo>
                    <a:lnTo>
                      <a:pt x="5763" y="3607"/>
                    </a:lnTo>
                    <a:lnTo>
                      <a:pt x="5758" y="3595"/>
                    </a:lnTo>
                    <a:lnTo>
                      <a:pt x="5758" y="3587"/>
                    </a:lnTo>
                    <a:lnTo>
                      <a:pt x="5755" y="3598"/>
                    </a:lnTo>
                    <a:lnTo>
                      <a:pt x="5760" y="3607"/>
                    </a:lnTo>
                    <a:lnTo>
                      <a:pt x="5770" y="3612"/>
                    </a:lnTo>
                    <a:lnTo>
                      <a:pt x="5784" y="3611"/>
                    </a:lnTo>
                    <a:lnTo>
                      <a:pt x="5790" y="3607"/>
                    </a:lnTo>
                    <a:lnTo>
                      <a:pt x="5814" y="3601"/>
                    </a:lnTo>
                    <a:lnTo>
                      <a:pt x="5827" y="3601"/>
                    </a:lnTo>
                    <a:lnTo>
                      <a:pt x="5827" y="3595"/>
                    </a:lnTo>
                    <a:lnTo>
                      <a:pt x="5841" y="3587"/>
                    </a:lnTo>
                    <a:lnTo>
                      <a:pt x="5843" y="3591"/>
                    </a:lnTo>
                    <a:lnTo>
                      <a:pt x="5853" y="3588"/>
                    </a:lnTo>
                    <a:lnTo>
                      <a:pt x="5890" y="3563"/>
                    </a:lnTo>
                    <a:lnTo>
                      <a:pt x="5902" y="3560"/>
                    </a:lnTo>
                    <a:lnTo>
                      <a:pt x="5913" y="3556"/>
                    </a:lnTo>
                    <a:lnTo>
                      <a:pt x="5925" y="3560"/>
                    </a:lnTo>
                    <a:lnTo>
                      <a:pt x="5920" y="3547"/>
                    </a:lnTo>
                    <a:lnTo>
                      <a:pt x="5906" y="3540"/>
                    </a:lnTo>
                    <a:lnTo>
                      <a:pt x="5924" y="3547"/>
                    </a:lnTo>
                    <a:lnTo>
                      <a:pt x="5916" y="3540"/>
                    </a:lnTo>
                    <a:lnTo>
                      <a:pt x="5924" y="3529"/>
                    </a:lnTo>
                    <a:lnTo>
                      <a:pt x="5932" y="3523"/>
                    </a:lnTo>
                    <a:lnTo>
                      <a:pt x="5955" y="3520"/>
                    </a:lnTo>
                    <a:lnTo>
                      <a:pt x="5969" y="3516"/>
                    </a:lnTo>
                    <a:lnTo>
                      <a:pt x="5976" y="3516"/>
                    </a:lnTo>
                    <a:lnTo>
                      <a:pt x="6006" y="3529"/>
                    </a:lnTo>
                    <a:lnTo>
                      <a:pt x="6015" y="3532"/>
                    </a:lnTo>
                    <a:lnTo>
                      <a:pt x="6038" y="3544"/>
                    </a:lnTo>
                    <a:lnTo>
                      <a:pt x="6059" y="3568"/>
                    </a:lnTo>
                    <a:lnTo>
                      <a:pt x="6085" y="3577"/>
                    </a:lnTo>
                    <a:lnTo>
                      <a:pt x="6089" y="3588"/>
                    </a:lnTo>
                    <a:lnTo>
                      <a:pt x="6091" y="3601"/>
                    </a:lnTo>
                    <a:lnTo>
                      <a:pt x="6124" y="3622"/>
                    </a:lnTo>
                    <a:lnTo>
                      <a:pt x="6135" y="3635"/>
                    </a:lnTo>
                    <a:lnTo>
                      <a:pt x="6147" y="3638"/>
                    </a:lnTo>
                    <a:lnTo>
                      <a:pt x="6154" y="3649"/>
                    </a:lnTo>
                    <a:lnTo>
                      <a:pt x="6168" y="3652"/>
                    </a:lnTo>
                    <a:lnTo>
                      <a:pt x="6191" y="3649"/>
                    </a:lnTo>
                    <a:lnTo>
                      <a:pt x="6211" y="3667"/>
                    </a:lnTo>
                    <a:lnTo>
                      <a:pt x="6211" y="3676"/>
                    </a:lnTo>
                    <a:lnTo>
                      <a:pt x="6218" y="3687"/>
                    </a:lnTo>
                    <a:lnTo>
                      <a:pt x="6230" y="3691"/>
                    </a:lnTo>
                    <a:lnTo>
                      <a:pt x="6233" y="3703"/>
                    </a:lnTo>
                    <a:lnTo>
                      <a:pt x="6233" y="3710"/>
                    </a:lnTo>
                    <a:lnTo>
                      <a:pt x="6237" y="3742"/>
                    </a:lnTo>
                    <a:lnTo>
                      <a:pt x="6240" y="3751"/>
                    </a:lnTo>
                    <a:lnTo>
                      <a:pt x="6240" y="3766"/>
                    </a:lnTo>
                    <a:lnTo>
                      <a:pt x="6228" y="3820"/>
                    </a:lnTo>
                    <a:lnTo>
                      <a:pt x="6230" y="3833"/>
                    </a:lnTo>
                    <a:lnTo>
                      <a:pt x="6230" y="3854"/>
                    </a:lnTo>
                    <a:lnTo>
                      <a:pt x="6225" y="3871"/>
                    </a:lnTo>
                    <a:lnTo>
                      <a:pt x="6233" y="3884"/>
                    </a:lnTo>
                    <a:lnTo>
                      <a:pt x="6244" y="3892"/>
                    </a:lnTo>
                    <a:lnTo>
                      <a:pt x="6233" y="3878"/>
                    </a:lnTo>
                    <a:lnTo>
                      <a:pt x="6256" y="3892"/>
                    </a:lnTo>
                    <a:lnTo>
                      <a:pt x="6256" y="3895"/>
                    </a:lnTo>
                    <a:lnTo>
                      <a:pt x="6263" y="3887"/>
                    </a:lnTo>
                    <a:lnTo>
                      <a:pt x="6270" y="3863"/>
                    </a:lnTo>
                    <a:lnTo>
                      <a:pt x="6260" y="3863"/>
                    </a:lnTo>
                    <a:lnTo>
                      <a:pt x="6256" y="3860"/>
                    </a:lnTo>
                    <a:lnTo>
                      <a:pt x="6256" y="3850"/>
                    </a:lnTo>
                    <a:lnTo>
                      <a:pt x="6247" y="3841"/>
                    </a:lnTo>
                    <a:lnTo>
                      <a:pt x="6247" y="3838"/>
                    </a:lnTo>
                    <a:lnTo>
                      <a:pt x="6274" y="3850"/>
                    </a:lnTo>
                    <a:lnTo>
                      <a:pt x="6277" y="3863"/>
                    </a:lnTo>
                    <a:lnTo>
                      <a:pt x="6290" y="3850"/>
                    </a:lnTo>
                    <a:lnTo>
                      <a:pt x="6300" y="3863"/>
                    </a:lnTo>
                    <a:lnTo>
                      <a:pt x="6300" y="3871"/>
                    </a:lnTo>
                    <a:lnTo>
                      <a:pt x="6281" y="3905"/>
                    </a:lnTo>
                    <a:lnTo>
                      <a:pt x="6277" y="3922"/>
                    </a:lnTo>
                    <a:lnTo>
                      <a:pt x="6263" y="3925"/>
                    </a:lnTo>
                    <a:lnTo>
                      <a:pt x="6263" y="3935"/>
                    </a:lnTo>
                    <a:lnTo>
                      <a:pt x="6255" y="3925"/>
                    </a:lnTo>
                    <a:lnTo>
                      <a:pt x="6260" y="3935"/>
                    </a:lnTo>
                    <a:lnTo>
                      <a:pt x="6283" y="3946"/>
                    </a:lnTo>
                    <a:lnTo>
                      <a:pt x="6293" y="3959"/>
                    </a:lnTo>
                    <a:lnTo>
                      <a:pt x="6290" y="3962"/>
                    </a:lnTo>
                    <a:lnTo>
                      <a:pt x="6316" y="4001"/>
                    </a:lnTo>
                    <a:lnTo>
                      <a:pt x="6323" y="4013"/>
                    </a:lnTo>
                    <a:lnTo>
                      <a:pt x="6343" y="4031"/>
                    </a:lnTo>
                    <a:lnTo>
                      <a:pt x="6357" y="4034"/>
                    </a:lnTo>
                    <a:lnTo>
                      <a:pt x="6365" y="4034"/>
                    </a:lnTo>
                    <a:lnTo>
                      <a:pt x="6372" y="4034"/>
                    </a:lnTo>
                    <a:lnTo>
                      <a:pt x="6365" y="4025"/>
                    </a:lnTo>
                    <a:lnTo>
                      <a:pt x="6360" y="4013"/>
                    </a:lnTo>
                    <a:lnTo>
                      <a:pt x="6350" y="4007"/>
                    </a:lnTo>
                    <a:lnTo>
                      <a:pt x="6364" y="4007"/>
                    </a:lnTo>
                    <a:lnTo>
                      <a:pt x="6365" y="4015"/>
                    </a:lnTo>
                    <a:lnTo>
                      <a:pt x="6390" y="4004"/>
                    </a:lnTo>
                    <a:lnTo>
                      <a:pt x="6394" y="4007"/>
                    </a:lnTo>
                    <a:lnTo>
                      <a:pt x="6380" y="4013"/>
                    </a:lnTo>
                    <a:lnTo>
                      <a:pt x="6387" y="4025"/>
                    </a:lnTo>
                    <a:lnTo>
                      <a:pt x="6387" y="4045"/>
                    </a:lnTo>
                    <a:lnTo>
                      <a:pt x="6390" y="4058"/>
                    </a:lnTo>
                    <a:lnTo>
                      <a:pt x="6395" y="4069"/>
                    </a:lnTo>
                    <a:lnTo>
                      <a:pt x="6394" y="4076"/>
                    </a:lnTo>
                    <a:lnTo>
                      <a:pt x="6406" y="4076"/>
                    </a:lnTo>
                    <a:lnTo>
                      <a:pt x="6416" y="4063"/>
                    </a:lnTo>
                    <a:lnTo>
                      <a:pt x="6420" y="4052"/>
                    </a:lnTo>
                    <a:lnTo>
                      <a:pt x="6436" y="4039"/>
                    </a:lnTo>
                    <a:lnTo>
                      <a:pt x="6422" y="4058"/>
                    </a:lnTo>
                    <a:lnTo>
                      <a:pt x="6420" y="4069"/>
                    </a:lnTo>
                    <a:lnTo>
                      <a:pt x="6413" y="4079"/>
                    </a:lnTo>
                    <a:lnTo>
                      <a:pt x="6413" y="4085"/>
                    </a:lnTo>
                    <a:lnTo>
                      <a:pt x="6422" y="4088"/>
                    </a:lnTo>
                    <a:lnTo>
                      <a:pt x="6436" y="4096"/>
                    </a:lnTo>
                    <a:lnTo>
                      <a:pt x="6448" y="4138"/>
                    </a:lnTo>
                    <a:lnTo>
                      <a:pt x="6469" y="4162"/>
                    </a:lnTo>
                    <a:lnTo>
                      <a:pt x="6478" y="4162"/>
                    </a:lnTo>
                    <a:lnTo>
                      <a:pt x="6466" y="4165"/>
                    </a:lnTo>
                    <a:lnTo>
                      <a:pt x="6478" y="4172"/>
                    </a:lnTo>
                    <a:lnTo>
                      <a:pt x="6492" y="4168"/>
                    </a:lnTo>
                    <a:lnTo>
                      <a:pt x="6503" y="4168"/>
                    </a:lnTo>
                    <a:lnTo>
                      <a:pt x="6508" y="4172"/>
                    </a:lnTo>
                    <a:lnTo>
                      <a:pt x="6534" y="4181"/>
                    </a:lnTo>
                    <a:lnTo>
                      <a:pt x="6538" y="4189"/>
                    </a:lnTo>
                    <a:lnTo>
                      <a:pt x="6549" y="4199"/>
                    </a:lnTo>
                    <a:lnTo>
                      <a:pt x="6564" y="4216"/>
                    </a:lnTo>
                    <a:lnTo>
                      <a:pt x="6568" y="4229"/>
                    </a:lnTo>
                    <a:lnTo>
                      <a:pt x="6591" y="4250"/>
                    </a:lnTo>
                    <a:lnTo>
                      <a:pt x="6601" y="4253"/>
                    </a:lnTo>
                    <a:lnTo>
                      <a:pt x="6614" y="4253"/>
                    </a:lnTo>
                    <a:lnTo>
                      <a:pt x="6624" y="4263"/>
                    </a:lnTo>
                    <a:lnTo>
                      <a:pt x="6617" y="4274"/>
                    </a:lnTo>
                    <a:lnTo>
                      <a:pt x="6605" y="4264"/>
                    </a:lnTo>
                    <a:lnTo>
                      <a:pt x="6591" y="4259"/>
                    </a:lnTo>
                    <a:lnTo>
                      <a:pt x="6582" y="4267"/>
                    </a:lnTo>
                    <a:lnTo>
                      <a:pt x="6587" y="4280"/>
                    </a:lnTo>
                    <a:lnTo>
                      <a:pt x="6598" y="4291"/>
                    </a:lnTo>
                    <a:lnTo>
                      <a:pt x="6624" y="4283"/>
                    </a:lnTo>
                    <a:lnTo>
                      <a:pt x="6638" y="4274"/>
                    </a:lnTo>
                    <a:lnTo>
                      <a:pt x="6651" y="4277"/>
                    </a:lnTo>
                    <a:lnTo>
                      <a:pt x="6665" y="4277"/>
                    </a:lnTo>
                    <a:lnTo>
                      <a:pt x="6674" y="4271"/>
                    </a:lnTo>
                    <a:lnTo>
                      <a:pt x="6684" y="4263"/>
                    </a:lnTo>
                    <a:lnTo>
                      <a:pt x="6696" y="4256"/>
                    </a:lnTo>
                    <a:lnTo>
                      <a:pt x="6707" y="4263"/>
                    </a:lnTo>
                    <a:lnTo>
                      <a:pt x="6700" y="4256"/>
                    </a:lnTo>
                    <a:lnTo>
                      <a:pt x="6718" y="4263"/>
                    </a:lnTo>
                    <a:lnTo>
                      <a:pt x="6710" y="4250"/>
                    </a:lnTo>
                    <a:lnTo>
                      <a:pt x="6718" y="4237"/>
                    </a:lnTo>
                    <a:lnTo>
                      <a:pt x="6723" y="4229"/>
                    </a:lnTo>
                    <a:lnTo>
                      <a:pt x="6718" y="4208"/>
                    </a:lnTo>
                    <a:lnTo>
                      <a:pt x="6721" y="4202"/>
                    </a:lnTo>
                    <a:lnTo>
                      <a:pt x="6718" y="4189"/>
                    </a:lnTo>
                    <a:lnTo>
                      <a:pt x="6723" y="4178"/>
                    </a:lnTo>
                    <a:lnTo>
                      <a:pt x="6723" y="4168"/>
                    </a:lnTo>
                    <a:lnTo>
                      <a:pt x="6733" y="4157"/>
                    </a:lnTo>
                    <a:lnTo>
                      <a:pt x="6733" y="4148"/>
                    </a:lnTo>
                    <a:lnTo>
                      <a:pt x="6737" y="4136"/>
                    </a:lnTo>
                    <a:lnTo>
                      <a:pt x="6740" y="4148"/>
                    </a:lnTo>
                    <a:lnTo>
                      <a:pt x="6744" y="4136"/>
                    </a:lnTo>
                    <a:lnTo>
                      <a:pt x="6740" y="4124"/>
                    </a:lnTo>
                    <a:lnTo>
                      <a:pt x="6737" y="4100"/>
                    </a:lnTo>
                    <a:lnTo>
                      <a:pt x="6737" y="4069"/>
                    </a:lnTo>
                    <a:lnTo>
                      <a:pt x="6733" y="4058"/>
                    </a:lnTo>
                    <a:lnTo>
                      <a:pt x="6730" y="4007"/>
                    </a:lnTo>
                    <a:lnTo>
                      <a:pt x="6718" y="3964"/>
                    </a:lnTo>
                    <a:lnTo>
                      <a:pt x="6710" y="3962"/>
                    </a:lnTo>
                    <a:lnTo>
                      <a:pt x="6710" y="3946"/>
                    </a:lnTo>
                    <a:lnTo>
                      <a:pt x="6691" y="3925"/>
                    </a:lnTo>
                    <a:lnTo>
                      <a:pt x="6677" y="3919"/>
                    </a:lnTo>
                    <a:lnTo>
                      <a:pt x="6674" y="3922"/>
                    </a:lnTo>
                    <a:lnTo>
                      <a:pt x="6677" y="3916"/>
                    </a:lnTo>
                    <a:lnTo>
                      <a:pt x="6677" y="3908"/>
                    </a:lnTo>
                    <a:lnTo>
                      <a:pt x="6661" y="3887"/>
                    </a:lnTo>
                    <a:lnTo>
                      <a:pt x="6640" y="3847"/>
                    </a:lnTo>
                    <a:lnTo>
                      <a:pt x="6594" y="3788"/>
                    </a:lnTo>
                    <a:lnTo>
                      <a:pt x="6559" y="3734"/>
                    </a:lnTo>
                    <a:lnTo>
                      <a:pt x="6552" y="3724"/>
                    </a:lnTo>
                    <a:lnTo>
                      <a:pt x="6538" y="3691"/>
                    </a:lnTo>
                    <a:lnTo>
                      <a:pt x="6529" y="3670"/>
                    </a:lnTo>
                    <a:lnTo>
                      <a:pt x="6534" y="3670"/>
                    </a:lnTo>
                    <a:lnTo>
                      <a:pt x="6545" y="3676"/>
                    </a:lnTo>
                    <a:lnTo>
                      <a:pt x="6541" y="3686"/>
                    </a:lnTo>
                    <a:lnTo>
                      <a:pt x="6556" y="3697"/>
                    </a:lnTo>
                    <a:lnTo>
                      <a:pt x="6568" y="3691"/>
                    </a:lnTo>
                    <a:lnTo>
                      <a:pt x="6578" y="3700"/>
                    </a:lnTo>
                    <a:lnTo>
                      <a:pt x="6582" y="3713"/>
                    </a:lnTo>
                    <a:lnTo>
                      <a:pt x="6578" y="3734"/>
                    </a:lnTo>
                    <a:lnTo>
                      <a:pt x="6585" y="3766"/>
                    </a:lnTo>
                    <a:lnTo>
                      <a:pt x="6612" y="3802"/>
                    </a:lnTo>
                    <a:lnTo>
                      <a:pt x="6624" y="3814"/>
                    </a:lnTo>
                    <a:lnTo>
                      <a:pt x="6598" y="3782"/>
                    </a:lnTo>
                    <a:lnTo>
                      <a:pt x="6591" y="3769"/>
                    </a:lnTo>
                    <a:lnTo>
                      <a:pt x="6585" y="3748"/>
                    </a:lnTo>
                    <a:lnTo>
                      <a:pt x="6582" y="3727"/>
                    </a:lnTo>
                    <a:lnTo>
                      <a:pt x="6591" y="3718"/>
                    </a:lnTo>
                    <a:lnTo>
                      <a:pt x="6585" y="3707"/>
                    </a:lnTo>
                    <a:lnTo>
                      <a:pt x="6578" y="3694"/>
                    </a:lnTo>
                    <a:lnTo>
                      <a:pt x="6556" y="3673"/>
                    </a:lnTo>
                    <a:lnTo>
                      <a:pt x="6485" y="3595"/>
                    </a:lnTo>
                    <a:lnTo>
                      <a:pt x="6446" y="3537"/>
                    </a:lnTo>
                    <a:lnTo>
                      <a:pt x="6429" y="3505"/>
                    </a:lnTo>
                    <a:lnTo>
                      <a:pt x="6409" y="3462"/>
                    </a:lnTo>
                    <a:lnTo>
                      <a:pt x="6406" y="3451"/>
                    </a:lnTo>
                    <a:lnTo>
                      <a:pt x="6394" y="3430"/>
                    </a:lnTo>
                    <a:lnTo>
                      <a:pt x="6390" y="3409"/>
                    </a:lnTo>
                    <a:lnTo>
                      <a:pt x="6383" y="3400"/>
                    </a:lnTo>
                    <a:lnTo>
                      <a:pt x="6372" y="3387"/>
                    </a:lnTo>
                    <a:lnTo>
                      <a:pt x="6365" y="3376"/>
                    </a:lnTo>
                    <a:lnTo>
                      <a:pt x="6372" y="3385"/>
                    </a:lnTo>
                    <a:lnTo>
                      <a:pt x="6376" y="3361"/>
                    </a:lnTo>
                    <a:lnTo>
                      <a:pt x="6360" y="3358"/>
                    </a:lnTo>
                    <a:lnTo>
                      <a:pt x="6364" y="3345"/>
                    </a:lnTo>
                    <a:lnTo>
                      <a:pt x="6353" y="3337"/>
                    </a:lnTo>
                    <a:lnTo>
                      <a:pt x="6357" y="3325"/>
                    </a:lnTo>
                    <a:lnTo>
                      <a:pt x="6364" y="3315"/>
                    </a:lnTo>
                    <a:lnTo>
                      <a:pt x="6353" y="3315"/>
                    </a:lnTo>
                    <a:lnTo>
                      <a:pt x="6360" y="3304"/>
                    </a:lnTo>
                    <a:lnTo>
                      <a:pt x="6350" y="3294"/>
                    </a:lnTo>
                    <a:lnTo>
                      <a:pt x="6360" y="3301"/>
                    </a:lnTo>
                    <a:lnTo>
                      <a:pt x="6365" y="3288"/>
                    </a:lnTo>
                    <a:lnTo>
                      <a:pt x="6350" y="3288"/>
                    </a:lnTo>
                    <a:lnTo>
                      <a:pt x="6357" y="3277"/>
                    </a:lnTo>
                    <a:lnTo>
                      <a:pt x="6365" y="3283"/>
                    </a:lnTo>
                    <a:lnTo>
                      <a:pt x="6376" y="3267"/>
                    </a:lnTo>
                    <a:lnTo>
                      <a:pt x="6380" y="3256"/>
                    </a:lnTo>
                    <a:lnTo>
                      <a:pt x="6365" y="3253"/>
                    </a:lnTo>
                    <a:lnTo>
                      <a:pt x="6357" y="3253"/>
                    </a:lnTo>
                    <a:lnTo>
                      <a:pt x="6343" y="3246"/>
                    </a:lnTo>
                    <a:lnTo>
                      <a:pt x="6350" y="3246"/>
                    </a:lnTo>
                    <a:lnTo>
                      <a:pt x="6360" y="3250"/>
                    </a:lnTo>
                    <a:lnTo>
                      <a:pt x="6372" y="3250"/>
                    </a:lnTo>
                    <a:lnTo>
                      <a:pt x="6372" y="3237"/>
                    </a:lnTo>
                    <a:lnTo>
                      <a:pt x="6380" y="3237"/>
                    </a:lnTo>
                    <a:lnTo>
                      <a:pt x="6387" y="3216"/>
                    </a:lnTo>
                    <a:lnTo>
                      <a:pt x="6376" y="3219"/>
                    </a:lnTo>
                    <a:lnTo>
                      <a:pt x="6369" y="3213"/>
                    </a:lnTo>
                    <a:lnTo>
                      <a:pt x="6380" y="3205"/>
                    </a:lnTo>
                    <a:lnTo>
                      <a:pt x="6376" y="3195"/>
                    </a:lnTo>
                    <a:lnTo>
                      <a:pt x="6387" y="3202"/>
                    </a:lnTo>
                    <a:lnTo>
                      <a:pt x="6394" y="3189"/>
                    </a:lnTo>
                    <a:lnTo>
                      <a:pt x="6394" y="3187"/>
                    </a:lnTo>
                    <a:lnTo>
                      <a:pt x="6380" y="3189"/>
                    </a:lnTo>
                    <a:lnTo>
                      <a:pt x="6376" y="3178"/>
                    </a:lnTo>
                    <a:lnTo>
                      <a:pt x="6390" y="3178"/>
                    </a:lnTo>
                    <a:lnTo>
                      <a:pt x="6399" y="3165"/>
                    </a:lnTo>
                    <a:lnTo>
                      <a:pt x="6387" y="3157"/>
                    </a:lnTo>
                    <a:lnTo>
                      <a:pt x="6387" y="3144"/>
                    </a:lnTo>
                    <a:lnTo>
                      <a:pt x="6399" y="3150"/>
                    </a:lnTo>
                    <a:lnTo>
                      <a:pt x="6413" y="3150"/>
                    </a:lnTo>
                    <a:lnTo>
                      <a:pt x="6409" y="3138"/>
                    </a:lnTo>
                    <a:lnTo>
                      <a:pt x="6422" y="3133"/>
                    </a:lnTo>
                    <a:lnTo>
                      <a:pt x="6425" y="3120"/>
                    </a:lnTo>
                    <a:lnTo>
                      <a:pt x="6420" y="3120"/>
                    </a:lnTo>
                    <a:lnTo>
                      <a:pt x="6422" y="3096"/>
                    </a:lnTo>
                    <a:lnTo>
                      <a:pt x="6429" y="3087"/>
                    </a:lnTo>
                    <a:lnTo>
                      <a:pt x="6429" y="3096"/>
                    </a:lnTo>
                    <a:lnTo>
                      <a:pt x="6436" y="3096"/>
                    </a:lnTo>
                    <a:lnTo>
                      <a:pt x="6446" y="3085"/>
                    </a:lnTo>
                    <a:lnTo>
                      <a:pt x="6432" y="3079"/>
                    </a:lnTo>
                    <a:lnTo>
                      <a:pt x="6425" y="3069"/>
                    </a:lnTo>
                    <a:lnTo>
                      <a:pt x="6422" y="3061"/>
                    </a:lnTo>
                    <a:lnTo>
                      <a:pt x="6413" y="3039"/>
                    </a:lnTo>
                    <a:lnTo>
                      <a:pt x="6422" y="3045"/>
                    </a:lnTo>
                    <a:lnTo>
                      <a:pt x="6425" y="3058"/>
                    </a:lnTo>
                    <a:lnTo>
                      <a:pt x="6439" y="3066"/>
                    </a:lnTo>
                    <a:lnTo>
                      <a:pt x="6439" y="3045"/>
                    </a:lnTo>
                    <a:lnTo>
                      <a:pt x="6448" y="3063"/>
                    </a:lnTo>
                    <a:lnTo>
                      <a:pt x="6459" y="3072"/>
                    </a:lnTo>
                    <a:lnTo>
                      <a:pt x="6473" y="3063"/>
                    </a:lnTo>
                    <a:lnTo>
                      <a:pt x="6478" y="3045"/>
                    </a:lnTo>
                    <a:lnTo>
                      <a:pt x="6466" y="3055"/>
                    </a:lnTo>
                    <a:lnTo>
                      <a:pt x="6476" y="3045"/>
                    </a:lnTo>
                    <a:lnTo>
                      <a:pt x="6473" y="3039"/>
                    </a:lnTo>
                    <a:lnTo>
                      <a:pt x="6459" y="3039"/>
                    </a:lnTo>
                    <a:lnTo>
                      <a:pt x="6446" y="3034"/>
                    </a:lnTo>
                    <a:lnTo>
                      <a:pt x="6436" y="3037"/>
                    </a:lnTo>
                    <a:lnTo>
                      <a:pt x="6459" y="3024"/>
                    </a:lnTo>
                    <a:lnTo>
                      <a:pt x="6476" y="3027"/>
                    </a:lnTo>
                    <a:lnTo>
                      <a:pt x="6485" y="3024"/>
                    </a:lnTo>
                    <a:lnTo>
                      <a:pt x="6499" y="3021"/>
                    </a:lnTo>
                    <a:lnTo>
                      <a:pt x="6508" y="3011"/>
                    </a:lnTo>
                    <a:lnTo>
                      <a:pt x="6503" y="3007"/>
                    </a:lnTo>
                    <a:lnTo>
                      <a:pt x="6515" y="3011"/>
                    </a:lnTo>
                    <a:lnTo>
                      <a:pt x="6526" y="3003"/>
                    </a:lnTo>
                    <a:lnTo>
                      <a:pt x="6538" y="3000"/>
                    </a:lnTo>
                    <a:lnTo>
                      <a:pt x="6538" y="2994"/>
                    </a:lnTo>
                    <a:lnTo>
                      <a:pt x="6549" y="2987"/>
                    </a:lnTo>
                    <a:lnTo>
                      <a:pt x="6556" y="2976"/>
                    </a:lnTo>
                    <a:lnTo>
                      <a:pt x="6545" y="2973"/>
                    </a:lnTo>
                    <a:lnTo>
                      <a:pt x="6538" y="2955"/>
                    </a:lnTo>
                    <a:lnTo>
                      <a:pt x="6549" y="2955"/>
                    </a:lnTo>
                    <a:lnTo>
                      <a:pt x="6556" y="2967"/>
                    </a:lnTo>
                    <a:lnTo>
                      <a:pt x="6564" y="2963"/>
                    </a:lnTo>
                    <a:lnTo>
                      <a:pt x="6578" y="2955"/>
                    </a:lnTo>
                    <a:lnTo>
                      <a:pt x="6585" y="2943"/>
                    </a:lnTo>
                    <a:lnTo>
                      <a:pt x="6591" y="2940"/>
                    </a:lnTo>
                    <a:lnTo>
                      <a:pt x="6587" y="2928"/>
                    </a:lnTo>
                    <a:lnTo>
                      <a:pt x="6594" y="2916"/>
                    </a:lnTo>
                    <a:lnTo>
                      <a:pt x="6608" y="2919"/>
                    </a:lnTo>
                    <a:lnTo>
                      <a:pt x="6617" y="2916"/>
                    </a:lnTo>
                    <a:lnTo>
                      <a:pt x="6624" y="2908"/>
                    </a:lnTo>
                    <a:lnTo>
                      <a:pt x="6631" y="2895"/>
                    </a:lnTo>
                    <a:lnTo>
                      <a:pt x="6624" y="2888"/>
                    </a:lnTo>
                    <a:lnTo>
                      <a:pt x="6635" y="2892"/>
                    </a:lnTo>
                    <a:lnTo>
                      <a:pt x="6644" y="2884"/>
                    </a:lnTo>
                    <a:lnTo>
                      <a:pt x="6638" y="2871"/>
                    </a:lnTo>
                    <a:lnTo>
                      <a:pt x="6624" y="2864"/>
                    </a:lnTo>
                    <a:lnTo>
                      <a:pt x="6624" y="2853"/>
                    </a:lnTo>
                    <a:lnTo>
                      <a:pt x="6631" y="2840"/>
                    </a:lnTo>
                    <a:lnTo>
                      <a:pt x="6638" y="2837"/>
                    </a:lnTo>
                    <a:lnTo>
                      <a:pt x="6628" y="2860"/>
                    </a:lnTo>
                    <a:lnTo>
                      <a:pt x="6640" y="2864"/>
                    </a:lnTo>
                    <a:lnTo>
                      <a:pt x="6644" y="2874"/>
                    </a:lnTo>
                    <a:lnTo>
                      <a:pt x="6644" y="2837"/>
                    </a:lnTo>
                    <a:lnTo>
                      <a:pt x="6651" y="2829"/>
                    </a:lnTo>
                    <a:lnTo>
                      <a:pt x="6677" y="2785"/>
                    </a:lnTo>
                    <a:lnTo>
                      <a:pt x="6703" y="2761"/>
                    </a:lnTo>
                    <a:lnTo>
                      <a:pt x="6718" y="2751"/>
                    </a:lnTo>
                    <a:lnTo>
                      <a:pt x="6718" y="2745"/>
                    </a:lnTo>
                    <a:lnTo>
                      <a:pt x="6710" y="2741"/>
                    </a:lnTo>
                    <a:lnTo>
                      <a:pt x="6710" y="2741"/>
                    </a:lnTo>
                    <a:lnTo>
                      <a:pt x="6718" y="2745"/>
                    </a:lnTo>
                    <a:lnTo>
                      <a:pt x="6723" y="2745"/>
                    </a:lnTo>
                    <a:lnTo>
                      <a:pt x="6747" y="2737"/>
                    </a:lnTo>
                    <a:lnTo>
                      <a:pt x="6770" y="2730"/>
                    </a:lnTo>
                    <a:lnTo>
                      <a:pt x="6790" y="2730"/>
                    </a:lnTo>
                    <a:lnTo>
                      <a:pt x="6804" y="2724"/>
                    </a:lnTo>
                    <a:lnTo>
                      <a:pt x="6806" y="2700"/>
                    </a:lnTo>
                    <a:lnTo>
                      <a:pt x="6797" y="2679"/>
                    </a:lnTo>
                    <a:lnTo>
                      <a:pt x="6800" y="2679"/>
                    </a:lnTo>
                    <a:lnTo>
                      <a:pt x="6806" y="2687"/>
                    </a:lnTo>
                    <a:lnTo>
                      <a:pt x="6813" y="2714"/>
                    </a:lnTo>
                    <a:lnTo>
                      <a:pt x="6813" y="2682"/>
                    </a:lnTo>
                    <a:lnTo>
                      <a:pt x="6816" y="2669"/>
                    </a:lnTo>
                    <a:lnTo>
                      <a:pt x="6827" y="2649"/>
                    </a:lnTo>
                    <a:lnTo>
                      <a:pt x="6843" y="2628"/>
                    </a:lnTo>
                    <a:lnTo>
                      <a:pt x="6859" y="2615"/>
                    </a:lnTo>
                    <a:lnTo>
                      <a:pt x="6850" y="2625"/>
                    </a:lnTo>
                    <a:lnTo>
                      <a:pt x="6843" y="2636"/>
                    </a:lnTo>
                    <a:lnTo>
                      <a:pt x="6853" y="2625"/>
                    </a:lnTo>
                    <a:lnTo>
                      <a:pt x="6876" y="2604"/>
                    </a:lnTo>
                    <a:lnTo>
                      <a:pt x="6872" y="2604"/>
                    </a:lnTo>
                    <a:lnTo>
                      <a:pt x="6869" y="2607"/>
                    </a:lnTo>
                    <a:lnTo>
                      <a:pt x="6862" y="2594"/>
                    </a:lnTo>
                    <a:lnTo>
                      <a:pt x="6869" y="2586"/>
                    </a:lnTo>
                    <a:lnTo>
                      <a:pt x="6862" y="2577"/>
                    </a:lnTo>
                    <a:lnTo>
                      <a:pt x="6876" y="2583"/>
                    </a:lnTo>
                    <a:lnTo>
                      <a:pt x="6865" y="2591"/>
                    </a:lnTo>
                    <a:lnTo>
                      <a:pt x="6879" y="2598"/>
                    </a:lnTo>
                    <a:lnTo>
                      <a:pt x="6883" y="2594"/>
                    </a:lnTo>
                    <a:lnTo>
                      <a:pt x="6892" y="2583"/>
                    </a:lnTo>
                    <a:lnTo>
                      <a:pt x="6902" y="2561"/>
                    </a:lnTo>
                    <a:lnTo>
                      <a:pt x="6916" y="2567"/>
                    </a:lnTo>
                    <a:lnTo>
                      <a:pt x="6945" y="2553"/>
                    </a:lnTo>
                    <a:lnTo>
                      <a:pt x="6955" y="2553"/>
                    </a:lnTo>
                    <a:lnTo>
                      <a:pt x="6959" y="2546"/>
                    </a:lnTo>
                    <a:lnTo>
                      <a:pt x="6969" y="2537"/>
                    </a:lnTo>
                    <a:lnTo>
                      <a:pt x="6971" y="2550"/>
                    </a:lnTo>
                    <a:lnTo>
                      <a:pt x="6978" y="2537"/>
                    </a:lnTo>
                    <a:lnTo>
                      <a:pt x="6992" y="2543"/>
                    </a:lnTo>
                    <a:lnTo>
                      <a:pt x="6996" y="2543"/>
                    </a:lnTo>
                    <a:lnTo>
                      <a:pt x="7004" y="2522"/>
                    </a:lnTo>
                    <a:lnTo>
                      <a:pt x="7015" y="2511"/>
                    </a:lnTo>
                    <a:lnTo>
                      <a:pt x="7022" y="2502"/>
                    </a:lnTo>
                    <a:lnTo>
                      <a:pt x="7015" y="2492"/>
                    </a:lnTo>
                    <a:lnTo>
                      <a:pt x="7012" y="2492"/>
                    </a:lnTo>
                    <a:lnTo>
                      <a:pt x="7004" y="2505"/>
                    </a:lnTo>
                    <a:lnTo>
                      <a:pt x="6996" y="2508"/>
                    </a:lnTo>
                    <a:lnTo>
                      <a:pt x="6999" y="2495"/>
                    </a:lnTo>
                    <a:lnTo>
                      <a:pt x="6992" y="2486"/>
                    </a:lnTo>
                    <a:lnTo>
                      <a:pt x="6989" y="2495"/>
                    </a:lnTo>
                    <a:lnTo>
                      <a:pt x="6989" y="2498"/>
                    </a:lnTo>
                    <a:lnTo>
                      <a:pt x="6982" y="2498"/>
                    </a:lnTo>
                    <a:lnTo>
                      <a:pt x="6985" y="2511"/>
                    </a:lnTo>
                    <a:lnTo>
                      <a:pt x="6971" y="2505"/>
                    </a:lnTo>
                    <a:lnTo>
                      <a:pt x="6948" y="2519"/>
                    </a:lnTo>
                    <a:lnTo>
                      <a:pt x="6922" y="2516"/>
                    </a:lnTo>
                    <a:lnTo>
                      <a:pt x="6902" y="2498"/>
                    </a:lnTo>
                    <a:lnTo>
                      <a:pt x="6892" y="2489"/>
                    </a:lnTo>
                    <a:lnTo>
                      <a:pt x="6906" y="2495"/>
                    </a:lnTo>
                    <a:lnTo>
                      <a:pt x="6916" y="2498"/>
                    </a:lnTo>
                    <a:lnTo>
                      <a:pt x="6932" y="2508"/>
                    </a:lnTo>
                    <a:lnTo>
                      <a:pt x="6945" y="2511"/>
                    </a:lnTo>
                    <a:lnTo>
                      <a:pt x="6952" y="2505"/>
                    </a:lnTo>
                    <a:lnTo>
                      <a:pt x="6971" y="2484"/>
                    </a:lnTo>
                    <a:lnTo>
                      <a:pt x="6971" y="2471"/>
                    </a:lnTo>
                    <a:lnTo>
                      <a:pt x="6959" y="2474"/>
                    </a:lnTo>
                    <a:lnTo>
                      <a:pt x="6962" y="2465"/>
                    </a:lnTo>
                    <a:lnTo>
                      <a:pt x="6975" y="2465"/>
                    </a:lnTo>
                    <a:lnTo>
                      <a:pt x="6982" y="2454"/>
                    </a:lnTo>
                    <a:lnTo>
                      <a:pt x="6955" y="2444"/>
                    </a:lnTo>
                    <a:lnTo>
                      <a:pt x="6943" y="2444"/>
                    </a:lnTo>
                    <a:lnTo>
                      <a:pt x="6888" y="2433"/>
                    </a:lnTo>
                    <a:lnTo>
                      <a:pt x="6887" y="2427"/>
                    </a:lnTo>
                    <a:lnTo>
                      <a:pt x="6913" y="2433"/>
                    </a:lnTo>
                    <a:lnTo>
                      <a:pt x="6936" y="2433"/>
                    </a:lnTo>
                    <a:lnTo>
                      <a:pt x="6948" y="2430"/>
                    </a:lnTo>
                    <a:lnTo>
                      <a:pt x="6955" y="2430"/>
                    </a:lnTo>
                    <a:lnTo>
                      <a:pt x="6952" y="2420"/>
                    </a:lnTo>
                    <a:lnTo>
                      <a:pt x="6948" y="2409"/>
                    </a:lnTo>
                    <a:lnTo>
                      <a:pt x="6962" y="2409"/>
                    </a:lnTo>
                    <a:lnTo>
                      <a:pt x="6955" y="2414"/>
                    </a:lnTo>
                    <a:lnTo>
                      <a:pt x="6966" y="2427"/>
                    </a:lnTo>
                    <a:lnTo>
                      <a:pt x="6978" y="2430"/>
                    </a:lnTo>
                    <a:lnTo>
                      <a:pt x="6982" y="2417"/>
                    </a:lnTo>
                    <a:lnTo>
                      <a:pt x="6989" y="2427"/>
                    </a:lnTo>
                    <a:lnTo>
                      <a:pt x="6999" y="2430"/>
                    </a:lnTo>
                    <a:lnTo>
                      <a:pt x="7026" y="2430"/>
                    </a:lnTo>
                    <a:lnTo>
                      <a:pt x="7034" y="2420"/>
                    </a:lnTo>
                    <a:lnTo>
                      <a:pt x="7052" y="2387"/>
                    </a:lnTo>
                    <a:lnTo>
                      <a:pt x="7052" y="2375"/>
                    </a:lnTo>
                    <a:lnTo>
                      <a:pt x="7064" y="2379"/>
                    </a:lnTo>
                    <a:lnTo>
                      <a:pt x="7075" y="2369"/>
                    </a:lnTo>
                    <a:lnTo>
                      <a:pt x="7071" y="2358"/>
                    </a:lnTo>
                    <a:lnTo>
                      <a:pt x="7068" y="2335"/>
                    </a:lnTo>
                    <a:lnTo>
                      <a:pt x="7061" y="2324"/>
                    </a:lnTo>
                    <a:lnTo>
                      <a:pt x="7048" y="2315"/>
                    </a:lnTo>
                    <a:lnTo>
                      <a:pt x="7048" y="2321"/>
                    </a:lnTo>
                    <a:lnTo>
                      <a:pt x="7048" y="2331"/>
                    </a:lnTo>
                    <a:lnTo>
                      <a:pt x="7027" y="2331"/>
                    </a:lnTo>
                    <a:lnTo>
                      <a:pt x="7027" y="2342"/>
                    </a:lnTo>
                    <a:lnTo>
                      <a:pt x="7031" y="2363"/>
                    </a:lnTo>
                    <a:lnTo>
                      <a:pt x="7022" y="2375"/>
                    </a:lnTo>
                    <a:lnTo>
                      <a:pt x="7015" y="2369"/>
                    </a:lnTo>
                    <a:lnTo>
                      <a:pt x="7026" y="2358"/>
                    </a:lnTo>
                    <a:lnTo>
                      <a:pt x="7012" y="2355"/>
                    </a:lnTo>
                    <a:lnTo>
                      <a:pt x="7019" y="2342"/>
                    </a:lnTo>
                    <a:lnTo>
                      <a:pt x="7019" y="2331"/>
                    </a:lnTo>
                    <a:lnTo>
                      <a:pt x="7015" y="2321"/>
                    </a:lnTo>
                    <a:lnTo>
                      <a:pt x="7004" y="2318"/>
                    </a:lnTo>
                    <a:lnTo>
                      <a:pt x="6985" y="2324"/>
                    </a:lnTo>
                    <a:lnTo>
                      <a:pt x="6982" y="2335"/>
                    </a:lnTo>
                    <a:lnTo>
                      <a:pt x="6959" y="2331"/>
                    </a:lnTo>
                    <a:lnTo>
                      <a:pt x="6945" y="2339"/>
                    </a:lnTo>
                    <a:lnTo>
                      <a:pt x="6932" y="2342"/>
                    </a:lnTo>
                    <a:lnTo>
                      <a:pt x="6922" y="2345"/>
                    </a:lnTo>
                    <a:lnTo>
                      <a:pt x="6918" y="2334"/>
                    </a:lnTo>
                    <a:lnTo>
                      <a:pt x="6909" y="2321"/>
                    </a:lnTo>
                    <a:lnTo>
                      <a:pt x="6902" y="2311"/>
                    </a:lnTo>
                    <a:lnTo>
                      <a:pt x="6899" y="2300"/>
                    </a:lnTo>
                    <a:lnTo>
                      <a:pt x="6906" y="2291"/>
                    </a:lnTo>
                    <a:lnTo>
                      <a:pt x="6899" y="2283"/>
                    </a:lnTo>
                    <a:lnTo>
                      <a:pt x="6906" y="2291"/>
                    </a:lnTo>
                    <a:lnTo>
                      <a:pt x="6906" y="2294"/>
                    </a:lnTo>
                    <a:lnTo>
                      <a:pt x="6906" y="2303"/>
                    </a:lnTo>
                    <a:lnTo>
                      <a:pt x="6916" y="2324"/>
                    </a:lnTo>
                    <a:lnTo>
                      <a:pt x="6929" y="2324"/>
                    </a:lnTo>
                    <a:lnTo>
                      <a:pt x="6943" y="2331"/>
                    </a:lnTo>
                    <a:lnTo>
                      <a:pt x="6969" y="2310"/>
                    </a:lnTo>
                    <a:lnTo>
                      <a:pt x="6955" y="2300"/>
                    </a:lnTo>
                    <a:lnTo>
                      <a:pt x="6969" y="2300"/>
                    </a:lnTo>
                    <a:lnTo>
                      <a:pt x="6985" y="2303"/>
                    </a:lnTo>
                    <a:lnTo>
                      <a:pt x="6975" y="2294"/>
                    </a:lnTo>
                    <a:lnTo>
                      <a:pt x="6989" y="2297"/>
                    </a:lnTo>
                    <a:lnTo>
                      <a:pt x="6999" y="2294"/>
                    </a:lnTo>
                    <a:lnTo>
                      <a:pt x="6999" y="2286"/>
                    </a:lnTo>
                    <a:lnTo>
                      <a:pt x="6989" y="2276"/>
                    </a:lnTo>
                    <a:lnTo>
                      <a:pt x="6975" y="2270"/>
                    </a:lnTo>
                    <a:lnTo>
                      <a:pt x="6989" y="2270"/>
                    </a:lnTo>
                    <a:lnTo>
                      <a:pt x="7012" y="2283"/>
                    </a:lnTo>
                    <a:lnTo>
                      <a:pt x="7027" y="2283"/>
                    </a:lnTo>
                    <a:lnTo>
                      <a:pt x="7015" y="2273"/>
                    </a:lnTo>
                    <a:lnTo>
                      <a:pt x="7008" y="2262"/>
                    </a:lnTo>
                    <a:lnTo>
                      <a:pt x="7031" y="2280"/>
                    </a:lnTo>
                    <a:lnTo>
                      <a:pt x="7041" y="2294"/>
                    </a:lnTo>
                    <a:lnTo>
                      <a:pt x="7041" y="2283"/>
                    </a:lnTo>
                    <a:lnTo>
                      <a:pt x="7019" y="2249"/>
                    </a:lnTo>
                    <a:lnTo>
                      <a:pt x="7019" y="2246"/>
                    </a:lnTo>
                    <a:lnTo>
                      <a:pt x="7004" y="2243"/>
                    </a:lnTo>
                    <a:lnTo>
                      <a:pt x="6996" y="2232"/>
                    </a:lnTo>
                    <a:lnTo>
                      <a:pt x="6992" y="2222"/>
                    </a:lnTo>
                    <a:lnTo>
                      <a:pt x="6985" y="2223"/>
                    </a:lnTo>
                    <a:lnTo>
                      <a:pt x="6992" y="2222"/>
                    </a:lnTo>
                    <a:lnTo>
                      <a:pt x="6992" y="2221"/>
                    </a:lnTo>
                    <a:lnTo>
                      <a:pt x="6993" y="2221"/>
                    </a:lnTo>
                    <a:lnTo>
                      <a:pt x="6991" y="2217"/>
                    </a:lnTo>
                    <a:lnTo>
                      <a:pt x="6996" y="2222"/>
                    </a:lnTo>
                    <a:lnTo>
                      <a:pt x="7008" y="2232"/>
                    </a:lnTo>
                    <a:lnTo>
                      <a:pt x="7012" y="2219"/>
                    </a:lnTo>
                    <a:lnTo>
                      <a:pt x="7015" y="2219"/>
                    </a:lnTo>
                    <a:lnTo>
                      <a:pt x="7008" y="2208"/>
                    </a:lnTo>
                    <a:lnTo>
                      <a:pt x="7000" y="2198"/>
                    </a:lnTo>
                    <a:lnTo>
                      <a:pt x="7008" y="2208"/>
                    </a:lnTo>
                    <a:lnTo>
                      <a:pt x="7015" y="2219"/>
                    </a:lnTo>
                    <a:lnTo>
                      <a:pt x="7038" y="2262"/>
                    </a:lnTo>
                    <a:lnTo>
                      <a:pt x="7045" y="2270"/>
                    </a:lnTo>
                    <a:lnTo>
                      <a:pt x="7054" y="2291"/>
                    </a:lnTo>
                    <a:lnTo>
                      <a:pt x="7068" y="2300"/>
                    </a:lnTo>
                    <a:lnTo>
                      <a:pt x="7064" y="2307"/>
                    </a:lnTo>
                    <a:lnTo>
                      <a:pt x="7075" y="2310"/>
                    </a:lnTo>
                    <a:lnTo>
                      <a:pt x="7087" y="2321"/>
                    </a:lnTo>
                    <a:lnTo>
                      <a:pt x="7094" y="2334"/>
                    </a:lnTo>
                    <a:lnTo>
                      <a:pt x="7094" y="2331"/>
                    </a:lnTo>
                    <a:lnTo>
                      <a:pt x="7087" y="2318"/>
                    </a:lnTo>
                    <a:lnTo>
                      <a:pt x="7057" y="2286"/>
                    </a:lnTo>
                    <a:lnTo>
                      <a:pt x="7041" y="2264"/>
                    </a:lnTo>
                    <a:lnTo>
                      <a:pt x="7022" y="2219"/>
                    </a:lnTo>
                    <a:lnTo>
                      <a:pt x="7019" y="2216"/>
                    </a:lnTo>
                    <a:lnTo>
                      <a:pt x="7018" y="2215"/>
                    </a:lnTo>
                    <a:lnTo>
                      <a:pt x="7019" y="2215"/>
                    </a:lnTo>
                    <a:lnTo>
                      <a:pt x="7000" y="2183"/>
                    </a:lnTo>
                    <a:lnTo>
                      <a:pt x="6989" y="2160"/>
                    </a:lnTo>
                    <a:lnTo>
                      <a:pt x="6952" y="2160"/>
                    </a:lnTo>
                    <a:lnTo>
                      <a:pt x="6943" y="2159"/>
                    </a:lnTo>
                    <a:lnTo>
                      <a:pt x="6943" y="2160"/>
                    </a:lnTo>
                    <a:lnTo>
                      <a:pt x="6943" y="2160"/>
                    </a:lnTo>
                    <a:lnTo>
                      <a:pt x="6939" y="2174"/>
                    </a:lnTo>
                    <a:lnTo>
                      <a:pt x="6942" y="2178"/>
                    </a:lnTo>
                    <a:lnTo>
                      <a:pt x="6933" y="2173"/>
                    </a:lnTo>
                    <a:lnTo>
                      <a:pt x="6922" y="2173"/>
                    </a:lnTo>
                    <a:lnTo>
                      <a:pt x="6910" y="2183"/>
                    </a:lnTo>
                    <a:lnTo>
                      <a:pt x="6913" y="2173"/>
                    </a:lnTo>
                    <a:lnTo>
                      <a:pt x="6903" y="2160"/>
                    </a:lnTo>
                    <a:lnTo>
                      <a:pt x="6889" y="2155"/>
                    </a:lnTo>
                    <a:lnTo>
                      <a:pt x="6880" y="2143"/>
                    </a:lnTo>
                    <a:lnTo>
                      <a:pt x="6876" y="2135"/>
                    </a:lnTo>
                    <a:lnTo>
                      <a:pt x="6862" y="2136"/>
                    </a:lnTo>
                    <a:lnTo>
                      <a:pt x="6850" y="2135"/>
                    </a:lnTo>
                    <a:lnTo>
                      <a:pt x="6839" y="2135"/>
                    </a:lnTo>
                    <a:lnTo>
                      <a:pt x="6817" y="2128"/>
                    </a:lnTo>
                    <a:lnTo>
                      <a:pt x="6782" y="2128"/>
                    </a:lnTo>
                    <a:lnTo>
                      <a:pt x="6780" y="2127"/>
                    </a:lnTo>
                    <a:lnTo>
                      <a:pt x="6783" y="2123"/>
                    </a:lnTo>
                    <a:lnTo>
                      <a:pt x="6793" y="2126"/>
                    </a:lnTo>
                    <a:lnTo>
                      <a:pt x="6820" y="2120"/>
                    </a:lnTo>
                    <a:lnTo>
                      <a:pt x="6834" y="2129"/>
                    </a:lnTo>
                    <a:lnTo>
                      <a:pt x="6839" y="2129"/>
                    </a:lnTo>
                    <a:lnTo>
                      <a:pt x="6839" y="2128"/>
                    </a:lnTo>
                    <a:lnTo>
                      <a:pt x="6839" y="2128"/>
                    </a:lnTo>
                    <a:lnTo>
                      <a:pt x="6839" y="2117"/>
                    </a:lnTo>
                    <a:lnTo>
                      <a:pt x="6850" y="2129"/>
                    </a:lnTo>
                    <a:lnTo>
                      <a:pt x="6862" y="2136"/>
                    </a:lnTo>
                    <a:lnTo>
                      <a:pt x="6872" y="2126"/>
                    </a:lnTo>
                    <a:lnTo>
                      <a:pt x="6883" y="2137"/>
                    </a:lnTo>
                    <a:lnTo>
                      <a:pt x="6895" y="2147"/>
                    </a:lnTo>
                    <a:lnTo>
                      <a:pt x="6909" y="2150"/>
                    </a:lnTo>
                    <a:lnTo>
                      <a:pt x="6918" y="2161"/>
                    </a:lnTo>
                    <a:lnTo>
                      <a:pt x="6925" y="2156"/>
                    </a:lnTo>
                    <a:lnTo>
                      <a:pt x="6932" y="2153"/>
                    </a:lnTo>
                    <a:lnTo>
                      <a:pt x="6933" y="2152"/>
                    </a:lnTo>
                    <a:lnTo>
                      <a:pt x="6933" y="2152"/>
                    </a:lnTo>
                    <a:lnTo>
                      <a:pt x="6936" y="2143"/>
                    </a:lnTo>
                    <a:lnTo>
                      <a:pt x="6933" y="2131"/>
                    </a:lnTo>
                    <a:lnTo>
                      <a:pt x="6919" y="2128"/>
                    </a:lnTo>
                    <a:lnTo>
                      <a:pt x="6917" y="2115"/>
                    </a:lnTo>
                    <a:lnTo>
                      <a:pt x="6903" y="2119"/>
                    </a:lnTo>
                    <a:lnTo>
                      <a:pt x="6880" y="2111"/>
                    </a:lnTo>
                    <a:lnTo>
                      <a:pt x="6869" y="2101"/>
                    </a:lnTo>
                    <a:lnTo>
                      <a:pt x="6845" y="2085"/>
                    </a:lnTo>
                    <a:lnTo>
                      <a:pt x="6857" y="2085"/>
                    </a:lnTo>
                    <a:lnTo>
                      <a:pt x="6879" y="2105"/>
                    </a:lnTo>
                    <a:lnTo>
                      <a:pt x="6902" y="2113"/>
                    </a:lnTo>
                    <a:lnTo>
                      <a:pt x="6909" y="2102"/>
                    </a:lnTo>
                    <a:lnTo>
                      <a:pt x="6909" y="2102"/>
                    </a:lnTo>
                    <a:lnTo>
                      <a:pt x="6910" y="2101"/>
                    </a:lnTo>
                    <a:lnTo>
                      <a:pt x="6900" y="2092"/>
                    </a:lnTo>
                    <a:lnTo>
                      <a:pt x="6902" y="2089"/>
                    </a:lnTo>
                    <a:lnTo>
                      <a:pt x="6916" y="2089"/>
                    </a:lnTo>
                    <a:lnTo>
                      <a:pt x="6925" y="2099"/>
                    </a:lnTo>
                    <a:lnTo>
                      <a:pt x="6926" y="2098"/>
                    </a:lnTo>
                    <a:lnTo>
                      <a:pt x="6926" y="2098"/>
                    </a:lnTo>
                    <a:lnTo>
                      <a:pt x="6929" y="2088"/>
                    </a:lnTo>
                    <a:lnTo>
                      <a:pt x="6922" y="2068"/>
                    </a:lnTo>
                    <a:lnTo>
                      <a:pt x="6913" y="2068"/>
                    </a:lnTo>
                    <a:lnTo>
                      <a:pt x="6901" y="2065"/>
                    </a:lnTo>
                    <a:lnTo>
                      <a:pt x="6906" y="2062"/>
                    </a:lnTo>
                    <a:lnTo>
                      <a:pt x="6905" y="2062"/>
                    </a:lnTo>
                    <a:lnTo>
                      <a:pt x="6906" y="2061"/>
                    </a:lnTo>
                    <a:lnTo>
                      <a:pt x="6892" y="2053"/>
                    </a:lnTo>
                    <a:lnTo>
                      <a:pt x="6880" y="2053"/>
                    </a:lnTo>
                    <a:lnTo>
                      <a:pt x="6869" y="2044"/>
                    </a:lnTo>
                    <a:lnTo>
                      <a:pt x="6866" y="2037"/>
                    </a:lnTo>
                    <a:lnTo>
                      <a:pt x="6839" y="2029"/>
                    </a:lnTo>
                    <a:lnTo>
                      <a:pt x="6831" y="2016"/>
                    </a:lnTo>
                    <a:lnTo>
                      <a:pt x="6820" y="2010"/>
                    </a:lnTo>
                    <a:lnTo>
                      <a:pt x="6809" y="2005"/>
                    </a:lnTo>
                    <a:lnTo>
                      <a:pt x="6804" y="1996"/>
                    </a:lnTo>
                    <a:lnTo>
                      <a:pt x="6780" y="1981"/>
                    </a:lnTo>
                    <a:lnTo>
                      <a:pt x="6773" y="1981"/>
                    </a:lnTo>
                    <a:lnTo>
                      <a:pt x="6779" y="1979"/>
                    </a:lnTo>
                    <a:lnTo>
                      <a:pt x="6793" y="1985"/>
                    </a:lnTo>
                    <a:lnTo>
                      <a:pt x="6806" y="1993"/>
                    </a:lnTo>
                    <a:lnTo>
                      <a:pt x="6820" y="2006"/>
                    </a:lnTo>
                    <a:lnTo>
                      <a:pt x="6830" y="2009"/>
                    </a:lnTo>
                    <a:lnTo>
                      <a:pt x="6839" y="2021"/>
                    </a:lnTo>
                    <a:lnTo>
                      <a:pt x="6850" y="2024"/>
                    </a:lnTo>
                    <a:lnTo>
                      <a:pt x="6872" y="2038"/>
                    </a:lnTo>
                    <a:lnTo>
                      <a:pt x="6887" y="2041"/>
                    </a:lnTo>
                    <a:lnTo>
                      <a:pt x="6887" y="2045"/>
                    </a:lnTo>
                    <a:lnTo>
                      <a:pt x="6899" y="2048"/>
                    </a:lnTo>
                    <a:lnTo>
                      <a:pt x="6906" y="2033"/>
                    </a:lnTo>
                    <a:lnTo>
                      <a:pt x="6906" y="2033"/>
                    </a:lnTo>
                    <a:lnTo>
                      <a:pt x="6906" y="2032"/>
                    </a:lnTo>
                    <a:lnTo>
                      <a:pt x="6906" y="2020"/>
                    </a:lnTo>
                    <a:lnTo>
                      <a:pt x="6897" y="2010"/>
                    </a:lnTo>
                    <a:lnTo>
                      <a:pt x="6909" y="2011"/>
                    </a:lnTo>
                    <a:lnTo>
                      <a:pt x="6909" y="2010"/>
                    </a:lnTo>
                    <a:lnTo>
                      <a:pt x="6910" y="2010"/>
                    </a:lnTo>
                    <a:lnTo>
                      <a:pt x="6910" y="1999"/>
                    </a:lnTo>
                    <a:lnTo>
                      <a:pt x="6883" y="1989"/>
                    </a:lnTo>
                    <a:lnTo>
                      <a:pt x="6873" y="1989"/>
                    </a:lnTo>
                    <a:lnTo>
                      <a:pt x="6873" y="1986"/>
                    </a:lnTo>
                    <a:lnTo>
                      <a:pt x="6861" y="1986"/>
                    </a:lnTo>
                    <a:lnTo>
                      <a:pt x="6861" y="1981"/>
                    </a:lnTo>
                    <a:lnTo>
                      <a:pt x="6850" y="1972"/>
                    </a:lnTo>
                    <a:lnTo>
                      <a:pt x="6846" y="1965"/>
                    </a:lnTo>
                    <a:lnTo>
                      <a:pt x="6824" y="1972"/>
                    </a:lnTo>
                    <a:lnTo>
                      <a:pt x="6820" y="1968"/>
                    </a:lnTo>
                    <a:lnTo>
                      <a:pt x="6806" y="1968"/>
                    </a:lnTo>
                    <a:lnTo>
                      <a:pt x="6801" y="1968"/>
                    </a:lnTo>
                    <a:lnTo>
                      <a:pt x="6780" y="1951"/>
                    </a:lnTo>
                    <a:lnTo>
                      <a:pt x="6780" y="1941"/>
                    </a:lnTo>
                    <a:lnTo>
                      <a:pt x="6767" y="1941"/>
                    </a:lnTo>
                    <a:lnTo>
                      <a:pt x="6753" y="1951"/>
                    </a:lnTo>
                    <a:lnTo>
                      <a:pt x="6744" y="1954"/>
                    </a:lnTo>
                    <a:lnTo>
                      <a:pt x="6734" y="1954"/>
                    </a:lnTo>
                    <a:lnTo>
                      <a:pt x="6727" y="1942"/>
                    </a:lnTo>
                    <a:lnTo>
                      <a:pt x="6733" y="1942"/>
                    </a:lnTo>
                    <a:lnTo>
                      <a:pt x="6733" y="1941"/>
                    </a:lnTo>
                    <a:lnTo>
                      <a:pt x="6734" y="1941"/>
                    </a:lnTo>
                    <a:lnTo>
                      <a:pt x="6730" y="1930"/>
                    </a:lnTo>
                    <a:lnTo>
                      <a:pt x="6737" y="1898"/>
                    </a:lnTo>
                    <a:lnTo>
                      <a:pt x="6744" y="1904"/>
                    </a:lnTo>
                    <a:lnTo>
                      <a:pt x="6747" y="1904"/>
                    </a:lnTo>
                    <a:lnTo>
                      <a:pt x="6751" y="1898"/>
                    </a:lnTo>
                    <a:lnTo>
                      <a:pt x="6751" y="1897"/>
                    </a:lnTo>
                    <a:lnTo>
                      <a:pt x="6751" y="1897"/>
                    </a:lnTo>
                    <a:lnTo>
                      <a:pt x="6748" y="1891"/>
                    </a:lnTo>
                    <a:lnTo>
                      <a:pt x="6760" y="1883"/>
                    </a:lnTo>
                    <a:lnTo>
                      <a:pt x="6760" y="1883"/>
                    </a:lnTo>
                    <a:lnTo>
                      <a:pt x="6760" y="1882"/>
                    </a:lnTo>
                    <a:lnTo>
                      <a:pt x="6757" y="1869"/>
                    </a:lnTo>
                    <a:lnTo>
                      <a:pt x="6753" y="1863"/>
                    </a:lnTo>
                    <a:lnTo>
                      <a:pt x="6752" y="1854"/>
                    </a:lnTo>
                    <a:lnTo>
                      <a:pt x="6756" y="1859"/>
                    </a:lnTo>
                    <a:lnTo>
                      <a:pt x="6760" y="1867"/>
                    </a:lnTo>
                    <a:lnTo>
                      <a:pt x="6767" y="1859"/>
                    </a:lnTo>
                    <a:lnTo>
                      <a:pt x="6767" y="1850"/>
                    </a:lnTo>
                    <a:lnTo>
                      <a:pt x="6753" y="1840"/>
                    </a:lnTo>
                    <a:lnTo>
                      <a:pt x="6767" y="1850"/>
                    </a:lnTo>
                    <a:lnTo>
                      <a:pt x="6767" y="1859"/>
                    </a:lnTo>
                    <a:lnTo>
                      <a:pt x="6760" y="1867"/>
                    </a:lnTo>
                    <a:lnTo>
                      <a:pt x="6763" y="1880"/>
                    </a:lnTo>
                    <a:lnTo>
                      <a:pt x="6753" y="1891"/>
                    </a:lnTo>
                    <a:lnTo>
                      <a:pt x="6751" y="1904"/>
                    </a:lnTo>
                    <a:lnTo>
                      <a:pt x="6744" y="1912"/>
                    </a:lnTo>
                    <a:lnTo>
                      <a:pt x="6740" y="1915"/>
                    </a:lnTo>
                    <a:lnTo>
                      <a:pt x="6737" y="1925"/>
                    </a:lnTo>
                    <a:lnTo>
                      <a:pt x="6740" y="1936"/>
                    </a:lnTo>
                    <a:lnTo>
                      <a:pt x="6751" y="1949"/>
                    </a:lnTo>
                    <a:lnTo>
                      <a:pt x="6760" y="1936"/>
                    </a:lnTo>
                    <a:lnTo>
                      <a:pt x="6760" y="1928"/>
                    </a:lnTo>
                    <a:lnTo>
                      <a:pt x="6774" y="1925"/>
                    </a:lnTo>
                    <a:lnTo>
                      <a:pt x="6779" y="1936"/>
                    </a:lnTo>
                    <a:lnTo>
                      <a:pt x="6790" y="1946"/>
                    </a:lnTo>
                    <a:lnTo>
                      <a:pt x="6804" y="1955"/>
                    </a:lnTo>
                    <a:lnTo>
                      <a:pt x="6804" y="1942"/>
                    </a:lnTo>
                    <a:lnTo>
                      <a:pt x="6804" y="1936"/>
                    </a:lnTo>
                    <a:lnTo>
                      <a:pt x="6809" y="1949"/>
                    </a:lnTo>
                    <a:lnTo>
                      <a:pt x="6820" y="1958"/>
                    </a:lnTo>
                    <a:lnTo>
                      <a:pt x="6834" y="1955"/>
                    </a:lnTo>
                    <a:lnTo>
                      <a:pt x="6846" y="1955"/>
                    </a:lnTo>
                    <a:lnTo>
                      <a:pt x="6857" y="1966"/>
                    </a:lnTo>
                    <a:lnTo>
                      <a:pt x="6860" y="1963"/>
                    </a:lnTo>
                    <a:lnTo>
                      <a:pt x="6872" y="1963"/>
                    </a:lnTo>
                    <a:lnTo>
                      <a:pt x="6883" y="1973"/>
                    </a:lnTo>
                    <a:lnTo>
                      <a:pt x="6887" y="1963"/>
                    </a:lnTo>
                    <a:lnTo>
                      <a:pt x="6872" y="1942"/>
                    </a:lnTo>
                    <a:lnTo>
                      <a:pt x="6860" y="1936"/>
                    </a:lnTo>
                    <a:lnTo>
                      <a:pt x="6846" y="1928"/>
                    </a:lnTo>
                    <a:lnTo>
                      <a:pt x="6830" y="1918"/>
                    </a:lnTo>
                    <a:lnTo>
                      <a:pt x="6823" y="1910"/>
                    </a:lnTo>
                    <a:lnTo>
                      <a:pt x="6813" y="1888"/>
                    </a:lnTo>
                    <a:lnTo>
                      <a:pt x="6813" y="1880"/>
                    </a:lnTo>
                    <a:lnTo>
                      <a:pt x="6816" y="1891"/>
                    </a:lnTo>
                    <a:lnTo>
                      <a:pt x="6830" y="1912"/>
                    </a:lnTo>
                    <a:lnTo>
                      <a:pt x="6843" y="1922"/>
                    </a:lnTo>
                    <a:lnTo>
                      <a:pt x="6853" y="1925"/>
                    </a:lnTo>
                    <a:lnTo>
                      <a:pt x="6860" y="1931"/>
                    </a:lnTo>
                    <a:lnTo>
                      <a:pt x="6865" y="1922"/>
                    </a:lnTo>
                    <a:lnTo>
                      <a:pt x="6843" y="1901"/>
                    </a:lnTo>
                    <a:lnTo>
                      <a:pt x="6835" y="1877"/>
                    </a:lnTo>
                    <a:lnTo>
                      <a:pt x="6830" y="1864"/>
                    </a:lnTo>
                    <a:lnTo>
                      <a:pt x="6834" y="1856"/>
                    </a:lnTo>
                    <a:lnTo>
                      <a:pt x="6830" y="1843"/>
                    </a:lnTo>
                    <a:lnTo>
                      <a:pt x="6830" y="1822"/>
                    </a:lnTo>
                    <a:lnTo>
                      <a:pt x="6820" y="1816"/>
                    </a:lnTo>
                    <a:lnTo>
                      <a:pt x="6823" y="1816"/>
                    </a:lnTo>
                    <a:lnTo>
                      <a:pt x="6835" y="1816"/>
                    </a:lnTo>
                    <a:lnTo>
                      <a:pt x="6839" y="1816"/>
                    </a:lnTo>
                    <a:lnTo>
                      <a:pt x="6830" y="1811"/>
                    </a:lnTo>
                    <a:lnTo>
                      <a:pt x="6830" y="1799"/>
                    </a:lnTo>
                    <a:lnTo>
                      <a:pt x="6804" y="1784"/>
                    </a:lnTo>
                    <a:lnTo>
                      <a:pt x="6813" y="1781"/>
                    </a:lnTo>
                    <a:lnTo>
                      <a:pt x="6820" y="1781"/>
                    </a:lnTo>
                    <a:lnTo>
                      <a:pt x="6830" y="1781"/>
                    </a:lnTo>
                    <a:lnTo>
                      <a:pt x="6820" y="1771"/>
                    </a:lnTo>
                    <a:lnTo>
                      <a:pt x="6830" y="1775"/>
                    </a:lnTo>
                    <a:lnTo>
                      <a:pt x="6830" y="1760"/>
                    </a:lnTo>
                    <a:lnTo>
                      <a:pt x="6830" y="1754"/>
                    </a:lnTo>
                    <a:lnTo>
                      <a:pt x="6834" y="1747"/>
                    </a:lnTo>
                    <a:lnTo>
                      <a:pt x="6843" y="1760"/>
                    </a:lnTo>
                    <a:lnTo>
                      <a:pt x="6843" y="1741"/>
                    </a:lnTo>
                    <a:lnTo>
                      <a:pt x="6846" y="1736"/>
                    </a:lnTo>
                    <a:lnTo>
                      <a:pt x="6850" y="1747"/>
                    </a:lnTo>
                    <a:lnTo>
                      <a:pt x="6860" y="1744"/>
                    </a:lnTo>
                    <a:lnTo>
                      <a:pt x="6869" y="1733"/>
                    </a:lnTo>
                    <a:lnTo>
                      <a:pt x="6862" y="1720"/>
                    </a:lnTo>
                    <a:lnTo>
                      <a:pt x="6862" y="1714"/>
                    </a:lnTo>
                    <a:lnTo>
                      <a:pt x="6872" y="1711"/>
                    </a:lnTo>
                    <a:lnTo>
                      <a:pt x="6883" y="1709"/>
                    </a:lnTo>
                    <a:lnTo>
                      <a:pt x="6879" y="1720"/>
                    </a:lnTo>
                    <a:lnTo>
                      <a:pt x="6888" y="1711"/>
                    </a:lnTo>
                    <a:lnTo>
                      <a:pt x="6892" y="1714"/>
                    </a:lnTo>
                    <a:lnTo>
                      <a:pt x="6876" y="1738"/>
                    </a:lnTo>
                    <a:lnTo>
                      <a:pt x="6892" y="1738"/>
                    </a:lnTo>
                    <a:lnTo>
                      <a:pt x="6883" y="1744"/>
                    </a:lnTo>
                    <a:lnTo>
                      <a:pt x="6869" y="1747"/>
                    </a:lnTo>
                    <a:lnTo>
                      <a:pt x="6860" y="1757"/>
                    </a:lnTo>
                    <a:lnTo>
                      <a:pt x="6853" y="1789"/>
                    </a:lnTo>
                    <a:lnTo>
                      <a:pt x="6862" y="1802"/>
                    </a:lnTo>
                    <a:lnTo>
                      <a:pt x="6865" y="1792"/>
                    </a:lnTo>
                    <a:lnTo>
                      <a:pt x="6872" y="1792"/>
                    </a:lnTo>
                    <a:lnTo>
                      <a:pt x="6872" y="1802"/>
                    </a:lnTo>
                    <a:lnTo>
                      <a:pt x="6872" y="1808"/>
                    </a:lnTo>
                    <a:lnTo>
                      <a:pt x="6862" y="1816"/>
                    </a:lnTo>
                    <a:lnTo>
                      <a:pt x="6850" y="1819"/>
                    </a:lnTo>
                    <a:lnTo>
                      <a:pt x="6850" y="1840"/>
                    </a:lnTo>
                    <a:lnTo>
                      <a:pt x="6853" y="1832"/>
                    </a:lnTo>
                    <a:lnTo>
                      <a:pt x="6862" y="1822"/>
                    </a:lnTo>
                    <a:lnTo>
                      <a:pt x="6865" y="1819"/>
                    </a:lnTo>
                    <a:lnTo>
                      <a:pt x="6876" y="1832"/>
                    </a:lnTo>
                    <a:lnTo>
                      <a:pt x="6887" y="1832"/>
                    </a:lnTo>
                    <a:lnTo>
                      <a:pt x="6879" y="1840"/>
                    </a:lnTo>
                    <a:lnTo>
                      <a:pt x="6887" y="1853"/>
                    </a:lnTo>
                    <a:lnTo>
                      <a:pt x="6872" y="1843"/>
                    </a:lnTo>
                    <a:lnTo>
                      <a:pt x="6862" y="1846"/>
                    </a:lnTo>
                    <a:lnTo>
                      <a:pt x="6860" y="1859"/>
                    </a:lnTo>
                    <a:lnTo>
                      <a:pt x="6865" y="1870"/>
                    </a:lnTo>
                    <a:lnTo>
                      <a:pt x="6865" y="1859"/>
                    </a:lnTo>
                    <a:lnTo>
                      <a:pt x="6879" y="1856"/>
                    </a:lnTo>
                    <a:lnTo>
                      <a:pt x="6887" y="1859"/>
                    </a:lnTo>
                    <a:lnTo>
                      <a:pt x="6888" y="1870"/>
                    </a:lnTo>
                    <a:lnTo>
                      <a:pt x="6906" y="1874"/>
                    </a:lnTo>
                    <a:lnTo>
                      <a:pt x="6916" y="1870"/>
                    </a:lnTo>
                    <a:lnTo>
                      <a:pt x="6909" y="1880"/>
                    </a:lnTo>
                    <a:lnTo>
                      <a:pt x="6879" y="1877"/>
                    </a:lnTo>
                    <a:lnTo>
                      <a:pt x="6876" y="1888"/>
                    </a:lnTo>
                    <a:lnTo>
                      <a:pt x="6888" y="1883"/>
                    </a:lnTo>
                    <a:lnTo>
                      <a:pt x="6883" y="1904"/>
                    </a:lnTo>
                    <a:lnTo>
                      <a:pt x="6883" y="1915"/>
                    </a:lnTo>
                    <a:lnTo>
                      <a:pt x="6892" y="1928"/>
                    </a:lnTo>
                    <a:lnTo>
                      <a:pt x="6888" y="1915"/>
                    </a:lnTo>
                    <a:lnTo>
                      <a:pt x="6902" y="1922"/>
                    </a:lnTo>
                    <a:lnTo>
                      <a:pt x="6913" y="1931"/>
                    </a:lnTo>
                    <a:lnTo>
                      <a:pt x="6925" y="1934"/>
                    </a:lnTo>
                    <a:lnTo>
                      <a:pt x="6922" y="1925"/>
                    </a:lnTo>
                    <a:lnTo>
                      <a:pt x="6925" y="1912"/>
                    </a:lnTo>
                    <a:lnTo>
                      <a:pt x="6925" y="1925"/>
                    </a:lnTo>
                    <a:lnTo>
                      <a:pt x="6932" y="1928"/>
                    </a:lnTo>
                    <a:lnTo>
                      <a:pt x="6943" y="1907"/>
                    </a:lnTo>
                    <a:lnTo>
                      <a:pt x="6943" y="1928"/>
                    </a:lnTo>
                    <a:lnTo>
                      <a:pt x="6948" y="1931"/>
                    </a:lnTo>
                    <a:lnTo>
                      <a:pt x="6939" y="1942"/>
                    </a:lnTo>
                    <a:lnTo>
                      <a:pt x="6943" y="1952"/>
                    </a:lnTo>
                    <a:lnTo>
                      <a:pt x="6952" y="1946"/>
                    </a:lnTo>
                    <a:lnTo>
                      <a:pt x="6959" y="1955"/>
                    </a:lnTo>
                    <a:lnTo>
                      <a:pt x="6969" y="1949"/>
                    </a:lnTo>
                    <a:lnTo>
                      <a:pt x="6966" y="1962"/>
                    </a:lnTo>
                    <a:lnTo>
                      <a:pt x="6955" y="1973"/>
                    </a:lnTo>
                    <a:lnTo>
                      <a:pt x="6955" y="1979"/>
                    </a:lnTo>
                    <a:lnTo>
                      <a:pt x="6982" y="1973"/>
                    </a:lnTo>
                    <a:lnTo>
                      <a:pt x="6992" y="1973"/>
                    </a:lnTo>
                    <a:lnTo>
                      <a:pt x="6982" y="1982"/>
                    </a:lnTo>
                    <a:lnTo>
                      <a:pt x="6992" y="1990"/>
                    </a:lnTo>
                    <a:lnTo>
                      <a:pt x="6989" y="2003"/>
                    </a:lnTo>
                    <a:lnTo>
                      <a:pt x="6978" y="2003"/>
                    </a:lnTo>
                    <a:lnTo>
                      <a:pt x="6975" y="2024"/>
                    </a:lnTo>
                    <a:lnTo>
                      <a:pt x="6969" y="2041"/>
                    </a:lnTo>
                    <a:lnTo>
                      <a:pt x="6966" y="2065"/>
                    </a:lnTo>
                    <a:lnTo>
                      <a:pt x="6969" y="2078"/>
                    </a:lnTo>
                    <a:lnTo>
                      <a:pt x="6966" y="2081"/>
                    </a:lnTo>
                    <a:lnTo>
                      <a:pt x="6966" y="2102"/>
                    </a:lnTo>
                    <a:lnTo>
                      <a:pt x="6978" y="2117"/>
                    </a:lnTo>
                    <a:lnTo>
                      <a:pt x="6989" y="2096"/>
                    </a:lnTo>
                    <a:lnTo>
                      <a:pt x="6989" y="2078"/>
                    </a:lnTo>
                    <a:lnTo>
                      <a:pt x="6989" y="2065"/>
                    </a:lnTo>
                    <a:lnTo>
                      <a:pt x="6996" y="2054"/>
                    </a:lnTo>
                    <a:lnTo>
                      <a:pt x="6999" y="2045"/>
                    </a:lnTo>
                    <a:lnTo>
                      <a:pt x="7008" y="2051"/>
                    </a:lnTo>
                    <a:lnTo>
                      <a:pt x="7012" y="2051"/>
                    </a:lnTo>
                    <a:lnTo>
                      <a:pt x="7015" y="2038"/>
                    </a:lnTo>
                    <a:lnTo>
                      <a:pt x="7012" y="2017"/>
                    </a:lnTo>
                    <a:lnTo>
                      <a:pt x="7019" y="1997"/>
                    </a:lnTo>
                    <a:lnTo>
                      <a:pt x="7026" y="1979"/>
                    </a:lnTo>
                    <a:lnTo>
                      <a:pt x="7026" y="1969"/>
                    </a:lnTo>
                    <a:lnTo>
                      <a:pt x="7027" y="1952"/>
                    </a:lnTo>
                    <a:lnTo>
                      <a:pt x="7027" y="1942"/>
                    </a:lnTo>
                    <a:lnTo>
                      <a:pt x="7034" y="1931"/>
                    </a:lnTo>
                    <a:lnTo>
                      <a:pt x="7041" y="1910"/>
                    </a:lnTo>
                    <a:lnTo>
                      <a:pt x="7048" y="1912"/>
                    </a:lnTo>
                    <a:lnTo>
                      <a:pt x="7054" y="1891"/>
                    </a:lnTo>
                    <a:lnTo>
                      <a:pt x="7041" y="1880"/>
                    </a:lnTo>
                    <a:lnTo>
                      <a:pt x="7048" y="1877"/>
                    </a:lnTo>
                    <a:lnTo>
                      <a:pt x="7052" y="1874"/>
                    </a:lnTo>
                    <a:lnTo>
                      <a:pt x="7024" y="1879"/>
                    </a:lnTo>
                    <a:lnTo>
                      <a:pt x="7052" y="1874"/>
                    </a:lnTo>
                    <a:lnTo>
                      <a:pt x="7054" y="1870"/>
                    </a:lnTo>
                    <a:lnTo>
                      <a:pt x="7057" y="1870"/>
                    </a:lnTo>
                    <a:lnTo>
                      <a:pt x="7048" y="1850"/>
                    </a:lnTo>
                    <a:lnTo>
                      <a:pt x="7034" y="1853"/>
                    </a:lnTo>
                    <a:lnTo>
                      <a:pt x="7031" y="1856"/>
                    </a:lnTo>
                    <a:lnTo>
                      <a:pt x="7041" y="1843"/>
                    </a:lnTo>
                    <a:lnTo>
                      <a:pt x="7034" y="1840"/>
                    </a:lnTo>
                    <a:lnTo>
                      <a:pt x="7034" y="1832"/>
                    </a:lnTo>
                    <a:lnTo>
                      <a:pt x="7038" y="1819"/>
                    </a:lnTo>
                    <a:lnTo>
                      <a:pt x="7034" y="1813"/>
                    </a:lnTo>
                    <a:lnTo>
                      <a:pt x="7022" y="1816"/>
                    </a:lnTo>
                    <a:lnTo>
                      <a:pt x="6999" y="1799"/>
                    </a:lnTo>
                    <a:lnTo>
                      <a:pt x="6996" y="1786"/>
                    </a:lnTo>
                    <a:lnTo>
                      <a:pt x="6982" y="1778"/>
                    </a:lnTo>
                    <a:lnTo>
                      <a:pt x="6975" y="1762"/>
                    </a:lnTo>
                    <a:lnTo>
                      <a:pt x="6971" y="1751"/>
                    </a:lnTo>
                    <a:lnTo>
                      <a:pt x="6966" y="1738"/>
                    </a:lnTo>
                    <a:lnTo>
                      <a:pt x="6952" y="1730"/>
                    </a:lnTo>
                    <a:lnTo>
                      <a:pt x="6943" y="1720"/>
                    </a:lnTo>
                    <a:lnTo>
                      <a:pt x="6936" y="1709"/>
                    </a:lnTo>
                    <a:lnTo>
                      <a:pt x="6936" y="1699"/>
                    </a:lnTo>
                    <a:lnTo>
                      <a:pt x="6929" y="1687"/>
                    </a:lnTo>
                    <a:lnTo>
                      <a:pt x="6932" y="1682"/>
                    </a:lnTo>
                    <a:lnTo>
                      <a:pt x="6939" y="1669"/>
                    </a:lnTo>
                    <a:lnTo>
                      <a:pt x="6939" y="1658"/>
                    </a:lnTo>
                    <a:lnTo>
                      <a:pt x="6945" y="1655"/>
                    </a:lnTo>
                    <a:lnTo>
                      <a:pt x="6943" y="1651"/>
                    </a:lnTo>
                    <a:lnTo>
                      <a:pt x="6945" y="1655"/>
                    </a:lnTo>
                    <a:lnTo>
                      <a:pt x="6955" y="1642"/>
                    </a:lnTo>
                    <a:lnTo>
                      <a:pt x="6969" y="1639"/>
                    </a:lnTo>
                    <a:lnTo>
                      <a:pt x="6982" y="1631"/>
                    </a:lnTo>
                    <a:lnTo>
                      <a:pt x="6982" y="1618"/>
                    </a:lnTo>
                    <a:lnTo>
                      <a:pt x="6989" y="1610"/>
                    </a:lnTo>
                    <a:lnTo>
                      <a:pt x="6985" y="1621"/>
                    </a:lnTo>
                    <a:lnTo>
                      <a:pt x="6985" y="1631"/>
                    </a:lnTo>
                    <a:lnTo>
                      <a:pt x="6971" y="1639"/>
                    </a:lnTo>
                    <a:lnTo>
                      <a:pt x="6969" y="1642"/>
                    </a:lnTo>
                    <a:lnTo>
                      <a:pt x="6959" y="1645"/>
                    </a:lnTo>
                    <a:lnTo>
                      <a:pt x="6948" y="1655"/>
                    </a:lnTo>
                    <a:lnTo>
                      <a:pt x="6943" y="1666"/>
                    </a:lnTo>
                    <a:lnTo>
                      <a:pt x="6939" y="1682"/>
                    </a:lnTo>
                    <a:lnTo>
                      <a:pt x="6936" y="1687"/>
                    </a:lnTo>
                    <a:lnTo>
                      <a:pt x="6936" y="1690"/>
                    </a:lnTo>
                    <a:lnTo>
                      <a:pt x="6943" y="1703"/>
                    </a:lnTo>
                    <a:lnTo>
                      <a:pt x="6943" y="1709"/>
                    </a:lnTo>
                    <a:lnTo>
                      <a:pt x="6966" y="1727"/>
                    </a:lnTo>
                    <a:lnTo>
                      <a:pt x="6975" y="1730"/>
                    </a:lnTo>
                    <a:lnTo>
                      <a:pt x="6989" y="1736"/>
                    </a:lnTo>
                    <a:lnTo>
                      <a:pt x="7008" y="1751"/>
                    </a:lnTo>
                    <a:lnTo>
                      <a:pt x="7022" y="1744"/>
                    </a:lnTo>
                    <a:lnTo>
                      <a:pt x="7045" y="1744"/>
                    </a:lnTo>
                    <a:lnTo>
                      <a:pt x="7052" y="1757"/>
                    </a:lnTo>
                    <a:lnTo>
                      <a:pt x="7045" y="1775"/>
                    </a:lnTo>
                    <a:lnTo>
                      <a:pt x="7048" y="1786"/>
                    </a:lnTo>
                    <a:lnTo>
                      <a:pt x="7057" y="1784"/>
                    </a:lnTo>
                    <a:lnTo>
                      <a:pt x="7064" y="1778"/>
                    </a:lnTo>
                    <a:lnTo>
                      <a:pt x="7068" y="1765"/>
                    </a:lnTo>
                    <a:lnTo>
                      <a:pt x="7075" y="1754"/>
                    </a:lnTo>
                    <a:lnTo>
                      <a:pt x="7082" y="1733"/>
                    </a:lnTo>
                    <a:lnTo>
                      <a:pt x="7087" y="1720"/>
                    </a:lnTo>
                    <a:lnTo>
                      <a:pt x="7082" y="1720"/>
                    </a:lnTo>
                    <a:lnTo>
                      <a:pt x="7082" y="1714"/>
                    </a:lnTo>
                    <a:lnTo>
                      <a:pt x="7091" y="1703"/>
                    </a:lnTo>
                    <a:lnTo>
                      <a:pt x="7105" y="1703"/>
                    </a:lnTo>
                    <a:lnTo>
                      <a:pt x="7098" y="1693"/>
                    </a:lnTo>
                    <a:lnTo>
                      <a:pt x="7105" y="1682"/>
                    </a:lnTo>
                    <a:lnTo>
                      <a:pt x="7101" y="1672"/>
                    </a:lnTo>
                    <a:lnTo>
                      <a:pt x="7110" y="1666"/>
                    </a:lnTo>
                    <a:lnTo>
                      <a:pt x="7114" y="1655"/>
                    </a:lnTo>
                    <a:lnTo>
                      <a:pt x="7121" y="1642"/>
                    </a:lnTo>
                    <a:lnTo>
                      <a:pt x="7128" y="1634"/>
                    </a:lnTo>
                    <a:lnTo>
                      <a:pt x="7121" y="1621"/>
                    </a:lnTo>
                    <a:lnTo>
                      <a:pt x="7124" y="1612"/>
                    </a:lnTo>
                    <a:lnTo>
                      <a:pt x="7121" y="1594"/>
                    </a:lnTo>
                    <a:lnTo>
                      <a:pt x="7117" y="1583"/>
                    </a:lnTo>
                    <a:lnTo>
                      <a:pt x="7121" y="1583"/>
                    </a:lnTo>
                    <a:lnTo>
                      <a:pt x="7124" y="1570"/>
                    </a:lnTo>
                    <a:lnTo>
                      <a:pt x="7131" y="1580"/>
                    </a:lnTo>
                    <a:lnTo>
                      <a:pt x="7128" y="1591"/>
                    </a:lnTo>
                    <a:lnTo>
                      <a:pt x="7131" y="1612"/>
                    </a:lnTo>
                    <a:lnTo>
                      <a:pt x="7135" y="1600"/>
                    </a:lnTo>
                    <a:lnTo>
                      <a:pt x="7131" y="1570"/>
                    </a:lnTo>
                    <a:lnTo>
                      <a:pt x="7128" y="1559"/>
                    </a:lnTo>
                    <a:lnTo>
                      <a:pt x="7128" y="1525"/>
                    </a:lnTo>
                    <a:lnTo>
                      <a:pt x="7124" y="1511"/>
                    </a:lnTo>
                    <a:lnTo>
                      <a:pt x="7098" y="1508"/>
                    </a:lnTo>
                    <a:lnTo>
                      <a:pt x="7087" y="1511"/>
                    </a:lnTo>
                    <a:lnTo>
                      <a:pt x="7078" y="1508"/>
                    </a:lnTo>
                    <a:lnTo>
                      <a:pt x="7078" y="1477"/>
                    </a:lnTo>
                    <a:lnTo>
                      <a:pt x="7084" y="1465"/>
                    </a:lnTo>
                    <a:lnTo>
                      <a:pt x="7087" y="1465"/>
                    </a:lnTo>
                    <a:lnTo>
                      <a:pt x="7101" y="1457"/>
                    </a:lnTo>
                    <a:lnTo>
                      <a:pt x="7098" y="1447"/>
                    </a:lnTo>
                    <a:lnTo>
                      <a:pt x="7105" y="1433"/>
                    </a:lnTo>
                    <a:lnTo>
                      <a:pt x="7105" y="1420"/>
                    </a:lnTo>
                    <a:lnTo>
                      <a:pt x="7105" y="1409"/>
                    </a:lnTo>
                    <a:lnTo>
                      <a:pt x="7105" y="1409"/>
                    </a:lnTo>
                    <a:lnTo>
                      <a:pt x="7094" y="1381"/>
                    </a:lnTo>
                    <a:lnTo>
                      <a:pt x="7084" y="1372"/>
                    </a:lnTo>
                    <a:lnTo>
                      <a:pt x="7082" y="1361"/>
                    </a:lnTo>
                    <a:lnTo>
                      <a:pt x="7084" y="1357"/>
                    </a:lnTo>
                    <a:lnTo>
                      <a:pt x="7087" y="1369"/>
                    </a:lnTo>
                    <a:lnTo>
                      <a:pt x="7098" y="1375"/>
                    </a:lnTo>
                    <a:lnTo>
                      <a:pt x="7105" y="1393"/>
                    </a:lnTo>
                    <a:lnTo>
                      <a:pt x="7108" y="1426"/>
                    </a:lnTo>
                    <a:lnTo>
                      <a:pt x="7101" y="1450"/>
                    </a:lnTo>
                    <a:lnTo>
                      <a:pt x="7108" y="1450"/>
                    </a:lnTo>
                    <a:lnTo>
                      <a:pt x="7105" y="1465"/>
                    </a:lnTo>
                    <a:lnTo>
                      <a:pt x="7105" y="1474"/>
                    </a:lnTo>
                    <a:lnTo>
                      <a:pt x="7108" y="1477"/>
                    </a:lnTo>
                    <a:lnTo>
                      <a:pt x="7131" y="1471"/>
                    </a:lnTo>
                    <a:lnTo>
                      <a:pt x="7117" y="1480"/>
                    </a:lnTo>
                    <a:lnTo>
                      <a:pt x="7144" y="1471"/>
                    </a:lnTo>
                    <a:lnTo>
                      <a:pt x="7188" y="1447"/>
                    </a:lnTo>
                    <a:lnTo>
                      <a:pt x="7191" y="1447"/>
                    </a:lnTo>
                    <a:lnTo>
                      <a:pt x="7207" y="1437"/>
                    </a:lnTo>
                    <a:lnTo>
                      <a:pt x="7217" y="1433"/>
                    </a:lnTo>
                    <a:lnTo>
                      <a:pt x="7244" y="1420"/>
                    </a:lnTo>
                    <a:lnTo>
                      <a:pt x="7256" y="1413"/>
                    </a:lnTo>
                    <a:lnTo>
                      <a:pt x="7270" y="1409"/>
                    </a:lnTo>
                    <a:lnTo>
                      <a:pt x="7279" y="1405"/>
                    </a:lnTo>
                    <a:lnTo>
                      <a:pt x="7302" y="1389"/>
                    </a:lnTo>
                    <a:lnTo>
                      <a:pt x="7306" y="1381"/>
                    </a:lnTo>
                    <a:lnTo>
                      <a:pt x="7320" y="1378"/>
                    </a:lnTo>
                    <a:lnTo>
                      <a:pt x="7342" y="1361"/>
                    </a:lnTo>
                    <a:lnTo>
                      <a:pt x="7357" y="1354"/>
                    </a:lnTo>
                    <a:lnTo>
                      <a:pt x="7372" y="1335"/>
                    </a:lnTo>
                    <a:lnTo>
                      <a:pt x="7358" y="1341"/>
                    </a:lnTo>
                    <a:lnTo>
                      <a:pt x="7350" y="1348"/>
                    </a:lnTo>
                    <a:lnTo>
                      <a:pt x="7342" y="1345"/>
                    </a:lnTo>
                    <a:lnTo>
                      <a:pt x="7332" y="1348"/>
                    </a:lnTo>
                    <a:lnTo>
                      <a:pt x="7320" y="1354"/>
                    </a:lnTo>
                    <a:lnTo>
                      <a:pt x="7302" y="1375"/>
                    </a:lnTo>
                    <a:lnTo>
                      <a:pt x="7297" y="1378"/>
                    </a:lnTo>
                    <a:lnTo>
                      <a:pt x="7283" y="1381"/>
                    </a:lnTo>
                    <a:lnTo>
                      <a:pt x="7293" y="1369"/>
                    </a:lnTo>
                    <a:lnTo>
                      <a:pt x="7306" y="1361"/>
                    </a:lnTo>
                    <a:lnTo>
                      <a:pt x="7306" y="1348"/>
                    </a:lnTo>
                    <a:lnTo>
                      <a:pt x="7316" y="1330"/>
                    </a:lnTo>
                    <a:lnTo>
                      <a:pt x="7279" y="1369"/>
                    </a:lnTo>
                    <a:lnTo>
                      <a:pt x="7256" y="1378"/>
                    </a:lnTo>
                    <a:lnTo>
                      <a:pt x="7219" y="1386"/>
                    </a:lnTo>
                    <a:lnTo>
                      <a:pt x="7210" y="1389"/>
                    </a:lnTo>
                    <a:lnTo>
                      <a:pt x="7203" y="1399"/>
                    </a:lnTo>
                    <a:lnTo>
                      <a:pt x="7191" y="1399"/>
                    </a:lnTo>
                    <a:lnTo>
                      <a:pt x="7166" y="1410"/>
                    </a:lnTo>
                    <a:lnTo>
                      <a:pt x="7158" y="1410"/>
                    </a:lnTo>
                    <a:lnTo>
                      <a:pt x="7144" y="1417"/>
                    </a:lnTo>
                    <a:lnTo>
                      <a:pt x="7147" y="1429"/>
                    </a:lnTo>
                    <a:lnTo>
                      <a:pt x="7135" y="1426"/>
                    </a:lnTo>
                    <a:lnTo>
                      <a:pt x="7131" y="1437"/>
                    </a:lnTo>
                    <a:lnTo>
                      <a:pt x="7108" y="1450"/>
                    </a:lnTo>
                    <a:lnTo>
                      <a:pt x="7110" y="1437"/>
                    </a:lnTo>
                    <a:lnTo>
                      <a:pt x="7124" y="1436"/>
                    </a:lnTo>
                    <a:lnTo>
                      <a:pt x="7128" y="1423"/>
                    </a:lnTo>
                    <a:lnTo>
                      <a:pt x="7137" y="1399"/>
                    </a:lnTo>
                    <a:lnTo>
                      <a:pt x="7136" y="1399"/>
                    </a:lnTo>
                    <a:lnTo>
                      <a:pt x="7128" y="1386"/>
                    </a:lnTo>
                    <a:lnTo>
                      <a:pt x="7128" y="1385"/>
                    </a:lnTo>
                    <a:lnTo>
                      <a:pt x="7128" y="1386"/>
                    </a:lnTo>
                    <a:lnTo>
                      <a:pt x="7137" y="1399"/>
                    </a:lnTo>
                    <a:lnTo>
                      <a:pt x="7151" y="1393"/>
                    </a:lnTo>
                    <a:lnTo>
                      <a:pt x="7173" y="1372"/>
                    </a:lnTo>
                    <a:lnTo>
                      <a:pt x="7188" y="1365"/>
                    </a:lnTo>
                    <a:lnTo>
                      <a:pt x="7193" y="1354"/>
                    </a:lnTo>
                    <a:lnTo>
                      <a:pt x="7200" y="1357"/>
                    </a:lnTo>
                    <a:lnTo>
                      <a:pt x="7219" y="1335"/>
                    </a:lnTo>
                    <a:lnTo>
                      <a:pt x="7233" y="1333"/>
                    </a:lnTo>
                    <a:lnTo>
                      <a:pt x="7244" y="1327"/>
                    </a:lnTo>
                    <a:lnTo>
                      <a:pt x="7256" y="1327"/>
                    </a:lnTo>
                    <a:lnTo>
                      <a:pt x="7263" y="1321"/>
                    </a:lnTo>
                    <a:lnTo>
                      <a:pt x="7300" y="1314"/>
                    </a:lnTo>
                    <a:lnTo>
                      <a:pt x="7300" y="1306"/>
                    </a:lnTo>
                    <a:lnTo>
                      <a:pt x="7297" y="1300"/>
                    </a:lnTo>
                    <a:lnTo>
                      <a:pt x="7302" y="1300"/>
                    </a:lnTo>
                    <a:lnTo>
                      <a:pt x="7302" y="1306"/>
                    </a:lnTo>
                    <a:lnTo>
                      <a:pt x="7316" y="1306"/>
                    </a:lnTo>
                    <a:lnTo>
                      <a:pt x="7339" y="1294"/>
                    </a:lnTo>
                    <a:lnTo>
                      <a:pt x="7362" y="1286"/>
                    </a:lnTo>
                    <a:lnTo>
                      <a:pt x="7372" y="1287"/>
                    </a:lnTo>
                    <a:lnTo>
                      <a:pt x="7369" y="1282"/>
                    </a:lnTo>
                    <a:lnTo>
                      <a:pt x="7369" y="1279"/>
                    </a:lnTo>
                    <a:lnTo>
                      <a:pt x="7372" y="1270"/>
                    </a:lnTo>
                    <a:lnTo>
                      <a:pt x="7369" y="1258"/>
                    </a:lnTo>
                    <a:lnTo>
                      <a:pt x="7369" y="1258"/>
                    </a:lnTo>
                    <a:lnTo>
                      <a:pt x="7369" y="1258"/>
                    </a:lnTo>
                    <a:lnTo>
                      <a:pt x="7372" y="1270"/>
                    </a:lnTo>
                    <a:lnTo>
                      <a:pt x="7369" y="1279"/>
                    </a:lnTo>
                    <a:lnTo>
                      <a:pt x="7369" y="1282"/>
                    </a:lnTo>
                    <a:lnTo>
                      <a:pt x="7372" y="1287"/>
                    </a:lnTo>
                    <a:lnTo>
                      <a:pt x="7383" y="1282"/>
                    </a:lnTo>
                    <a:lnTo>
                      <a:pt x="7418" y="1260"/>
                    </a:lnTo>
                    <a:lnTo>
                      <a:pt x="7418" y="1249"/>
                    </a:lnTo>
                    <a:lnTo>
                      <a:pt x="7415" y="1236"/>
                    </a:lnTo>
                    <a:lnTo>
                      <a:pt x="7415" y="1225"/>
                    </a:lnTo>
                    <a:lnTo>
                      <a:pt x="7406" y="1212"/>
                    </a:lnTo>
                    <a:lnTo>
                      <a:pt x="7411" y="1204"/>
                    </a:lnTo>
                    <a:lnTo>
                      <a:pt x="7409" y="1191"/>
                    </a:lnTo>
                    <a:lnTo>
                      <a:pt x="7418" y="1204"/>
                    </a:lnTo>
                    <a:lnTo>
                      <a:pt x="7422" y="1198"/>
                    </a:lnTo>
                    <a:lnTo>
                      <a:pt x="7425" y="1210"/>
                    </a:lnTo>
                    <a:lnTo>
                      <a:pt x="7432" y="1204"/>
                    </a:lnTo>
                    <a:lnTo>
                      <a:pt x="7441" y="1207"/>
                    </a:lnTo>
                    <a:lnTo>
                      <a:pt x="7445" y="1198"/>
                    </a:lnTo>
                    <a:lnTo>
                      <a:pt x="7441" y="1207"/>
                    </a:lnTo>
                    <a:lnTo>
                      <a:pt x="7452" y="1210"/>
                    </a:lnTo>
                    <a:lnTo>
                      <a:pt x="7459" y="1228"/>
                    </a:lnTo>
                    <a:lnTo>
                      <a:pt x="7459" y="1234"/>
                    </a:lnTo>
                    <a:lnTo>
                      <a:pt x="7466" y="1222"/>
                    </a:lnTo>
                    <a:lnTo>
                      <a:pt x="7478" y="1222"/>
                    </a:lnTo>
                    <a:lnTo>
                      <a:pt x="7485" y="1204"/>
                    </a:lnTo>
                    <a:lnTo>
                      <a:pt x="7497" y="1194"/>
                    </a:lnTo>
                    <a:lnTo>
                      <a:pt x="7501" y="1185"/>
                    </a:lnTo>
                    <a:lnTo>
                      <a:pt x="7515" y="1177"/>
                    </a:lnTo>
                    <a:lnTo>
                      <a:pt x="7515" y="1188"/>
                    </a:lnTo>
                    <a:lnTo>
                      <a:pt x="7522" y="1210"/>
                    </a:lnTo>
                    <a:lnTo>
                      <a:pt x="7534" y="1207"/>
                    </a:lnTo>
                    <a:lnTo>
                      <a:pt x="7545" y="1201"/>
                    </a:lnTo>
                    <a:lnTo>
                      <a:pt x="7548" y="1188"/>
                    </a:lnTo>
                    <a:lnTo>
                      <a:pt x="7554" y="1188"/>
                    </a:lnTo>
                    <a:lnTo>
                      <a:pt x="7587" y="1170"/>
                    </a:lnTo>
                    <a:lnTo>
                      <a:pt x="7605" y="1167"/>
                    </a:lnTo>
                    <a:lnTo>
                      <a:pt x="7610" y="1156"/>
                    </a:lnTo>
                    <a:lnTo>
                      <a:pt x="7605" y="1135"/>
                    </a:lnTo>
                    <a:lnTo>
                      <a:pt x="7587" y="1113"/>
                    </a:lnTo>
                    <a:lnTo>
                      <a:pt x="7575" y="1108"/>
                    </a:lnTo>
                    <a:lnTo>
                      <a:pt x="7561" y="1102"/>
                    </a:lnTo>
                    <a:lnTo>
                      <a:pt x="7548" y="1105"/>
                    </a:lnTo>
                    <a:lnTo>
                      <a:pt x="7561" y="1108"/>
                    </a:lnTo>
                    <a:lnTo>
                      <a:pt x="7575" y="1113"/>
                    </a:lnTo>
                    <a:lnTo>
                      <a:pt x="7580" y="1126"/>
                    </a:lnTo>
                    <a:lnTo>
                      <a:pt x="7591" y="1126"/>
                    </a:lnTo>
                    <a:lnTo>
                      <a:pt x="7598" y="1143"/>
                    </a:lnTo>
                    <a:lnTo>
                      <a:pt x="7584" y="1153"/>
                    </a:lnTo>
                    <a:lnTo>
                      <a:pt x="7561" y="1170"/>
                    </a:lnTo>
                    <a:lnTo>
                      <a:pt x="7548" y="1167"/>
                    </a:lnTo>
                    <a:lnTo>
                      <a:pt x="7538" y="1167"/>
                    </a:lnTo>
                    <a:lnTo>
                      <a:pt x="7527" y="1164"/>
                    </a:lnTo>
                    <a:lnTo>
                      <a:pt x="7519" y="1143"/>
                    </a:lnTo>
                    <a:lnTo>
                      <a:pt x="7504" y="1140"/>
                    </a:lnTo>
                    <a:lnTo>
                      <a:pt x="7494" y="1135"/>
                    </a:lnTo>
                    <a:lnTo>
                      <a:pt x="7494" y="1126"/>
                    </a:lnTo>
                    <a:lnTo>
                      <a:pt x="7504" y="1132"/>
                    </a:lnTo>
                    <a:lnTo>
                      <a:pt x="7494" y="1119"/>
                    </a:lnTo>
                    <a:lnTo>
                      <a:pt x="7471" y="1099"/>
                    </a:lnTo>
                    <a:lnTo>
                      <a:pt x="7459" y="1095"/>
                    </a:lnTo>
                    <a:lnTo>
                      <a:pt x="7445" y="1102"/>
                    </a:lnTo>
                    <a:lnTo>
                      <a:pt x="7436" y="1095"/>
                    </a:lnTo>
                    <a:lnTo>
                      <a:pt x="7425" y="1086"/>
                    </a:lnTo>
                    <a:lnTo>
                      <a:pt x="7439" y="1086"/>
                    </a:lnTo>
                    <a:lnTo>
                      <a:pt x="7436" y="1075"/>
                    </a:lnTo>
                    <a:lnTo>
                      <a:pt x="7445" y="1062"/>
                    </a:lnTo>
                    <a:lnTo>
                      <a:pt x="7441" y="1060"/>
                    </a:lnTo>
                    <a:lnTo>
                      <a:pt x="7448" y="1047"/>
                    </a:lnTo>
                    <a:lnTo>
                      <a:pt x="7471" y="1035"/>
                    </a:lnTo>
                    <a:lnTo>
                      <a:pt x="7475" y="1023"/>
                    </a:lnTo>
                    <a:lnTo>
                      <a:pt x="7462" y="1023"/>
                    </a:lnTo>
                    <a:lnTo>
                      <a:pt x="7466" y="1027"/>
                    </a:lnTo>
                    <a:lnTo>
                      <a:pt x="7452" y="1030"/>
                    </a:lnTo>
                    <a:lnTo>
                      <a:pt x="7441" y="1020"/>
                    </a:lnTo>
                    <a:lnTo>
                      <a:pt x="7439" y="1009"/>
                    </a:lnTo>
                    <a:lnTo>
                      <a:pt x="7429" y="1006"/>
                    </a:lnTo>
                    <a:lnTo>
                      <a:pt x="7432" y="993"/>
                    </a:lnTo>
                    <a:lnTo>
                      <a:pt x="7431" y="993"/>
                    </a:lnTo>
                    <a:lnTo>
                      <a:pt x="7431" y="993"/>
                    </a:lnTo>
                    <a:lnTo>
                      <a:pt x="7432" y="993"/>
                    </a:lnTo>
                    <a:lnTo>
                      <a:pt x="7432" y="985"/>
                    </a:lnTo>
                    <a:lnTo>
                      <a:pt x="7439" y="960"/>
                    </a:lnTo>
                    <a:lnTo>
                      <a:pt x="7432" y="958"/>
                    </a:lnTo>
                    <a:lnTo>
                      <a:pt x="7441" y="948"/>
                    </a:lnTo>
                    <a:lnTo>
                      <a:pt x="7445" y="936"/>
                    </a:lnTo>
                    <a:lnTo>
                      <a:pt x="7441" y="924"/>
                    </a:lnTo>
                    <a:lnTo>
                      <a:pt x="7441" y="912"/>
                    </a:lnTo>
                    <a:lnTo>
                      <a:pt x="7455" y="904"/>
                    </a:lnTo>
                    <a:lnTo>
                      <a:pt x="7466" y="883"/>
                    </a:lnTo>
                    <a:lnTo>
                      <a:pt x="7459" y="873"/>
                    </a:lnTo>
                    <a:lnTo>
                      <a:pt x="7475" y="849"/>
                    </a:lnTo>
                    <a:lnTo>
                      <a:pt x="7466" y="846"/>
                    </a:lnTo>
                    <a:lnTo>
                      <a:pt x="7466" y="836"/>
                    </a:lnTo>
                    <a:lnTo>
                      <a:pt x="7467" y="825"/>
                    </a:lnTo>
                    <a:lnTo>
                      <a:pt x="7489" y="801"/>
                    </a:lnTo>
                    <a:lnTo>
                      <a:pt x="7494" y="822"/>
                    </a:lnTo>
                    <a:lnTo>
                      <a:pt x="7501" y="809"/>
                    </a:lnTo>
                    <a:lnTo>
                      <a:pt x="7504" y="798"/>
                    </a:lnTo>
                    <a:lnTo>
                      <a:pt x="7508" y="801"/>
                    </a:lnTo>
                    <a:lnTo>
                      <a:pt x="7519" y="822"/>
                    </a:lnTo>
                    <a:lnTo>
                      <a:pt x="7522" y="809"/>
                    </a:lnTo>
                    <a:lnTo>
                      <a:pt x="7504" y="777"/>
                    </a:lnTo>
                    <a:lnTo>
                      <a:pt x="7501" y="781"/>
                    </a:lnTo>
                    <a:lnTo>
                      <a:pt x="7501" y="771"/>
                    </a:lnTo>
                    <a:lnTo>
                      <a:pt x="7508" y="760"/>
                    </a:lnTo>
                    <a:lnTo>
                      <a:pt x="7504" y="771"/>
                    </a:lnTo>
                    <a:lnTo>
                      <a:pt x="7524" y="808"/>
                    </a:lnTo>
                    <a:lnTo>
                      <a:pt x="7527" y="798"/>
                    </a:lnTo>
                    <a:lnTo>
                      <a:pt x="7519" y="785"/>
                    </a:lnTo>
                    <a:lnTo>
                      <a:pt x="7522" y="771"/>
                    </a:lnTo>
                    <a:lnTo>
                      <a:pt x="7527" y="768"/>
                    </a:lnTo>
                    <a:lnTo>
                      <a:pt x="7534" y="781"/>
                    </a:lnTo>
                    <a:lnTo>
                      <a:pt x="7531" y="789"/>
                    </a:lnTo>
                    <a:lnTo>
                      <a:pt x="7545" y="795"/>
                    </a:lnTo>
                    <a:lnTo>
                      <a:pt x="7538" y="774"/>
                    </a:lnTo>
                    <a:lnTo>
                      <a:pt x="7538" y="761"/>
                    </a:lnTo>
                    <a:lnTo>
                      <a:pt x="7541" y="760"/>
                    </a:lnTo>
                    <a:lnTo>
                      <a:pt x="7541" y="771"/>
                    </a:lnTo>
                    <a:lnTo>
                      <a:pt x="7545" y="784"/>
                    </a:lnTo>
                    <a:lnTo>
                      <a:pt x="7554" y="789"/>
                    </a:lnTo>
                    <a:lnTo>
                      <a:pt x="7554" y="777"/>
                    </a:lnTo>
                    <a:lnTo>
                      <a:pt x="7554" y="765"/>
                    </a:lnTo>
                    <a:lnTo>
                      <a:pt x="7557" y="757"/>
                    </a:lnTo>
                    <a:lnTo>
                      <a:pt x="7571" y="757"/>
                    </a:lnTo>
                    <a:lnTo>
                      <a:pt x="7584" y="761"/>
                    </a:lnTo>
                    <a:lnTo>
                      <a:pt x="7587" y="750"/>
                    </a:lnTo>
                    <a:lnTo>
                      <a:pt x="7598" y="737"/>
                    </a:lnTo>
                    <a:lnTo>
                      <a:pt x="7594" y="726"/>
                    </a:lnTo>
                    <a:lnTo>
                      <a:pt x="7594" y="713"/>
                    </a:lnTo>
                    <a:lnTo>
                      <a:pt x="7594" y="705"/>
                    </a:lnTo>
                    <a:lnTo>
                      <a:pt x="7598" y="693"/>
                    </a:lnTo>
                    <a:lnTo>
                      <a:pt x="7598" y="681"/>
                    </a:lnTo>
                    <a:lnTo>
                      <a:pt x="7591" y="672"/>
                    </a:lnTo>
                    <a:lnTo>
                      <a:pt x="7607" y="662"/>
                    </a:lnTo>
                    <a:lnTo>
                      <a:pt x="7605" y="645"/>
                    </a:lnTo>
                    <a:lnTo>
                      <a:pt x="7614" y="654"/>
                    </a:lnTo>
                    <a:lnTo>
                      <a:pt x="7614" y="666"/>
                    </a:lnTo>
                    <a:lnTo>
                      <a:pt x="7624" y="662"/>
                    </a:lnTo>
                    <a:lnTo>
                      <a:pt x="7624" y="675"/>
                    </a:lnTo>
                    <a:lnTo>
                      <a:pt x="7617" y="681"/>
                    </a:lnTo>
                    <a:lnTo>
                      <a:pt x="7640" y="681"/>
                    </a:lnTo>
                    <a:lnTo>
                      <a:pt x="7659" y="686"/>
                    </a:lnTo>
                    <a:lnTo>
                      <a:pt x="7651" y="675"/>
                    </a:lnTo>
                    <a:lnTo>
                      <a:pt x="7651" y="666"/>
                    </a:lnTo>
                    <a:lnTo>
                      <a:pt x="7654" y="654"/>
                    </a:lnTo>
                    <a:lnTo>
                      <a:pt x="7651" y="645"/>
                    </a:lnTo>
                    <a:lnTo>
                      <a:pt x="7663" y="654"/>
                    </a:lnTo>
                    <a:lnTo>
                      <a:pt x="7673" y="645"/>
                    </a:lnTo>
                    <a:lnTo>
                      <a:pt x="7670" y="634"/>
                    </a:lnTo>
                    <a:lnTo>
                      <a:pt x="7703" y="642"/>
                    </a:lnTo>
                    <a:lnTo>
                      <a:pt x="7710" y="654"/>
                    </a:lnTo>
                    <a:lnTo>
                      <a:pt x="7716" y="642"/>
                    </a:lnTo>
                    <a:lnTo>
                      <a:pt x="7710" y="634"/>
                    </a:lnTo>
                    <a:lnTo>
                      <a:pt x="7719" y="627"/>
                    </a:lnTo>
                    <a:lnTo>
                      <a:pt x="7723" y="635"/>
                    </a:lnTo>
                    <a:lnTo>
                      <a:pt x="7723" y="627"/>
                    </a:lnTo>
                    <a:lnTo>
                      <a:pt x="7726" y="635"/>
                    </a:lnTo>
                    <a:lnTo>
                      <a:pt x="7730" y="627"/>
                    </a:lnTo>
                    <a:lnTo>
                      <a:pt x="7726" y="614"/>
                    </a:lnTo>
                    <a:lnTo>
                      <a:pt x="7733" y="603"/>
                    </a:lnTo>
                    <a:lnTo>
                      <a:pt x="7742" y="614"/>
                    </a:lnTo>
                    <a:lnTo>
                      <a:pt x="7749" y="614"/>
                    </a:lnTo>
                    <a:lnTo>
                      <a:pt x="7753" y="603"/>
                    </a:lnTo>
                    <a:lnTo>
                      <a:pt x="7763" y="603"/>
                    </a:lnTo>
                    <a:lnTo>
                      <a:pt x="7763" y="594"/>
                    </a:lnTo>
                    <a:lnTo>
                      <a:pt x="7772" y="587"/>
                    </a:lnTo>
                    <a:lnTo>
                      <a:pt x="7776" y="587"/>
                    </a:lnTo>
                    <a:lnTo>
                      <a:pt x="7776" y="582"/>
                    </a:lnTo>
                    <a:lnTo>
                      <a:pt x="7786" y="582"/>
                    </a:lnTo>
                    <a:lnTo>
                      <a:pt x="7779" y="573"/>
                    </a:lnTo>
                    <a:lnTo>
                      <a:pt x="7798" y="573"/>
                    </a:lnTo>
                    <a:lnTo>
                      <a:pt x="7809" y="566"/>
                    </a:lnTo>
                    <a:lnTo>
                      <a:pt x="7823" y="546"/>
                    </a:lnTo>
                    <a:lnTo>
                      <a:pt x="7823" y="534"/>
                    </a:lnTo>
                    <a:lnTo>
                      <a:pt x="7809" y="525"/>
                    </a:lnTo>
                    <a:lnTo>
                      <a:pt x="7813" y="528"/>
                    </a:lnTo>
                    <a:lnTo>
                      <a:pt x="7805" y="539"/>
                    </a:lnTo>
                    <a:lnTo>
                      <a:pt x="7793" y="531"/>
                    </a:lnTo>
                    <a:lnTo>
                      <a:pt x="7809" y="512"/>
                    </a:lnTo>
                    <a:lnTo>
                      <a:pt x="7786" y="491"/>
                    </a:lnTo>
                    <a:lnTo>
                      <a:pt x="7786" y="488"/>
                    </a:lnTo>
                    <a:lnTo>
                      <a:pt x="7783" y="488"/>
                    </a:lnTo>
                    <a:lnTo>
                      <a:pt x="7776" y="485"/>
                    </a:lnTo>
                    <a:lnTo>
                      <a:pt x="7767" y="485"/>
                    </a:lnTo>
                    <a:lnTo>
                      <a:pt x="7756" y="498"/>
                    </a:lnTo>
                    <a:lnTo>
                      <a:pt x="7742" y="485"/>
                    </a:lnTo>
                    <a:lnTo>
                      <a:pt x="7737" y="474"/>
                    </a:lnTo>
                    <a:lnTo>
                      <a:pt x="7737" y="464"/>
                    </a:lnTo>
                    <a:lnTo>
                      <a:pt x="7726" y="453"/>
                    </a:lnTo>
                    <a:lnTo>
                      <a:pt x="7723" y="443"/>
                    </a:lnTo>
                    <a:lnTo>
                      <a:pt x="7726" y="432"/>
                    </a:lnTo>
                    <a:lnTo>
                      <a:pt x="7719" y="426"/>
                    </a:lnTo>
                    <a:lnTo>
                      <a:pt x="7707" y="429"/>
                    </a:lnTo>
                    <a:lnTo>
                      <a:pt x="7696" y="429"/>
                    </a:lnTo>
                    <a:lnTo>
                      <a:pt x="7684" y="423"/>
                    </a:lnTo>
                    <a:lnTo>
                      <a:pt x="7670" y="423"/>
                    </a:lnTo>
                    <a:lnTo>
                      <a:pt x="7666" y="413"/>
                    </a:lnTo>
                    <a:lnTo>
                      <a:pt x="7666" y="405"/>
                    </a:lnTo>
                    <a:lnTo>
                      <a:pt x="7659" y="392"/>
                    </a:lnTo>
                    <a:lnTo>
                      <a:pt x="7659" y="381"/>
                    </a:lnTo>
                    <a:lnTo>
                      <a:pt x="7647" y="344"/>
                    </a:lnTo>
                    <a:lnTo>
                      <a:pt x="7594" y="200"/>
                    </a:lnTo>
                    <a:lnTo>
                      <a:pt x="7584" y="197"/>
                    </a:lnTo>
                    <a:lnTo>
                      <a:pt x="7557" y="183"/>
                    </a:lnTo>
                    <a:lnTo>
                      <a:pt x="7534" y="173"/>
                    </a:lnTo>
                    <a:lnTo>
                      <a:pt x="7522" y="170"/>
                    </a:lnTo>
                    <a:lnTo>
                      <a:pt x="7508" y="173"/>
                    </a:lnTo>
                    <a:lnTo>
                      <a:pt x="7497" y="184"/>
                    </a:lnTo>
                    <a:lnTo>
                      <a:pt x="7485" y="191"/>
                    </a:lnTo>
                    <a:lnTo>
                      <a:pt x="7475" y="204"/>
                    </a:lnTo>
                    <a:lnTo>
                      <a:pt x="7466" y="207"/>
                    </a:lnTo>
                    <a:lnTo>
                      <a:pt x="7452" y="218"/>
                    </a:lnTo>
                    <a:lnTo>
                      <a:pt x="7439" y="215"/>
                    </a:lnTo>
                    <a:lnTo>
                      <a:pt x="7425" y="207"/>
                    </a:lnTo>
                    <a:lnTo>
                      <a:pt x="7418" y="183"/>
                    </a:lnTo>
                    <a:lnTo>
                      <a:pt x="7406" y="183"/>
                    </a:lnTo>
                    <a:lnTo>
                      <a:pt x="7395" y="184"/>
                    </a:lnTo>
                    <a:lnTo>
                      <a:pt x="7339" y="335"/>
                    </a:lnTo>
                    <a:lnTo>
                      <a:pt x="7346" y="381"/>
                    </a:lnTo>
                    <a:lnTo>
                      <a:pt x="7335" y="395"/>
                    </a:lnTo>
                    <a:lnTo>
                      <a:pt x="7328" y="429"/>
                    </a:lnTo>
                    <a:lnTo>
                      <a:pt x="7335" y="440"/>
                    </a:lnTo>
                    <a:lnTo>
                      <a:pt x="7335" y="461"/>
                    </a:lnTo>
                    <a:lnTo>
                      <a:pt x="7350" y="471"/>
                    </a:lnTo>
                    <a:lnTo>
                      <a:pt x="7332" y="495"/>
                    </a:lnTo>
                    <a:lnTo>
                      <a:pt x="7339" y="504"/>
                    </a:lnTo>
                    <a:lnTo>
                      <a:pt x="7320" y="525"/>
                    </a:lnTo>
                    <a:lnTo>
                      <a:pt x="7313" y="536"/>
                    </a:lnTo>
                    <a:lnTo>
                      <a:pt x="7309" y="549"/>
                    </a:lnTo>
                    <a:lnTo>
                      <a:pt x="7309" y="552"/>
                    </a:lnTo>
                    <a:lnTo>
                      <a:pt x="7320" y="573"/>
                    </a:lnTo>
                    <a:lnTo>
                      <a:pt x="7309" y="566"/>
                    </a:lnTo>
                    <a:lnTo>
                      <a:pt x="7306" y="570"/>
                    </a:lnTo>
                    <a:lnTo>
                      <a:pt x="7302" y="579"/>
                    </a:lnTo>
                    <a:lnTo>
                      <a:pt x="7306" y="590"/>
                    </a:lnTo>
                    <a:lnTo>
                      <a:pt x="7293" y="594"/>
                    </a:lnTo>
                    <a:lnTo>
                      <a:pt x="7283" y="590"/>
                    </a:lnTo>
                    <a:lnTo>
                      <a:pt x="7274" y="600"/>
                    </a:lnTo>
                    <a:lnTo>
                      <a:pt x="7260" y="611"/>
                    </a:lnTo>
                    <a:lnTo>
                      <a:pt x="7249" y="610"/>
                    </a:lnTo>
                    <a:lnTo>
                      <a:pt x="7237" y="618"/>
                    </a:lnTo>
                    <a:lnTo>
                      <a:pt x="7237" y="627"/>
                    </a:lnTo>
                    <a:lnTo>
                      <a:pt x="7233" y="651"/>
                    </a:lnTo>
                    <a:lnTo>
                      <a:pt x="7233" y="659"/>
                    </a:lnTo>
                    <a:lnTo>
                      <a:pt x="7233" y="662"/>
                    </a:lnTo>
                    <a:lnTo>
                      <a:pt x="7233" y="662"/>
                    </a:lnTo>
                    <a:lnTo>
                      <a:pt x="7041" y="709"/>
                    </a:lnTo>
                    <a:lnTo>
                      <a:pt x="7001" y="718"/>
                    </a:lnTo>
                    <a:lnTo>
                      <a:pt x="6996" y="716"/>
                    </a:lnTo>
                    <a:lnTo>
                      <a:pt x="6994" y="720"/>
                    </a:lnTo>
                    <a:lnTo>
                      <a:pt x="6902" y="744"/>
                    </a:lnTo>
                    <a:lnTo>
                      <a:pt x="6816" y="760"/>
                    </a:lnTo>
                    <a:lnTo>
                      <a:pt x="6806" y="760"/>
                    </a:lnTo>
                    <a:lnTo>
                      <a:pt x="6779" y="771"/>
                    </a:lnTo>
                    <a:lnTo>
                      <a:pt x="6737" y="813"/>
                    </a:lnTo>
                    <a:lnTo>
                      <a:pt x="6700" y="873"/>
                    </a:lnTo>
                    <a:lnTo>
                      <a:pt x="6700" y="884"/>
                    </a:lnTo>
                    <a:lnTo>
                      <a:pt x="6681" y="910"/>
                    </a:lnTo>
                    <a:lnTo>
                      <a:pt x="6677" y="915"/>
                    </a:lnTo>
                    <a:lnTo>
                      <a:pt x="6665" y="928"/>
                    </a:lnTo>
                    <a:lnTo>
                      <a:pt x="6640" y="948"/>
                    </a:lnTo>
                    <a:lnTo>
                      <a:pt x="6640" y="958"/>
                    </a:lnTo>
                    <a:lnTo>
                      <a:pt x="6651" y="966"/>
                    </a:lnTo>
                    <a:lnTo>
                      <a:pt x="6654" y="972"/>
                    </a:lnTo>
                    <a:lnTo>
                      <a:pt x="6651" y="960"/>
                    </a:lnTo>
                    <a:lnTo>
                      <a:pt x="6665" y="955"/>
                    </a:lnTo>
                    <a:lnTo>
                      <a:pt x="6665" y="972"/>
                    </a:lnTo>
                    <a:lnTo>
                      <a:pt x="6681" y="963"/>
                    </a:lnTo>
                    <a:lnTo>
                      <a:pt x="6674" y="976"/>
                    </a:lnTo>
                    <a:lnTo>
                      <a:pt x="6670" y="985"/>
                    </a:lnTo>
                    <a:lnTo>
                      <a:pt x="6661" y="990"/>
                    </a:lnTo>
                    <a:lnTo>
                      <a:pt x="6670" y="1011"/>
                    </a:lnTo>
                    <a:lnTo>
                      <a:pt x="6674" y="1020"/>
                    </a:lnTo>
                    <a:lnTo>
                      <a:pt x="6677" y="1030"/>
                    </a:lnTo>
                    <a:lnTo>
                      <a:pt x="6681" y="1041"/>
                    </a:lnTo>
                    <a:lnTo>
                      <a:pt x="6670" y="1054"/>
                    </a:lnTo>
                    <a:lnTo>
                      <a:pt x="6658" y="1054"/>
                    </a:lnTo>
                    <a:lnTo>
                      <a:pt x="6644" y="1065"/>
                    </a:lnTo>
                    <a:lnTo>
                      <a:pt x="6631" y="1075"/>
                    </a:lnTo>
                    <a:lnTo>
                      <a:pt x="6624" y="1086"/>
                    </a:lnTo>
                    <a:lnTo>
                      <a:pt x="6614" y="1099"/>
                    </a:lnTo>
                    <a:lnTo>
                      <a:pt x="6601" y="1105"/>
                    </a:lnTo>
                    <a:lnTo>
                      <a:pt x="6594" y="1113"/>
                    </a:lnTo>
                    <a:lnTo>
                      <a:pt x="6585" y="1110"/>
                    </a:lnTo>
                    <a:lnTo>
                      <a:pt x="6559" y="1113"/>
                    </a:lnTo>
                    <a:lnTo>
                      <a:pt x="6534" y="1116"/>
                    </a:lnTo>
                    <a:lnTo>
                      <a:pt x="6508" y="1132"/>
                    </a:lnTo>
                    <a:lnTo>
                      <a:pt x="6478" y="1119"/>
                    </a:lnTo>
                    <a:lnTo>
                      <a:pt x="6429" y="1119"/>
                    </a:lnTo>
                    <a:lnTo>
                      <a:pt x="6383" y="1129"/>
                    </a:lnTo>
                    <a:lnTo>
                      <a:pt x="6357" y="1137"/>
                    </a:lnTo>
                    <a:lnTo>
                      <a:pt x="6346" y="1147"/>
                    </a:lnTo>
                    <a:lnTo>
                      <a:pt x="6334" y="1150"/>
                    </a:lnTo>
                    <a:lnTo>
                      <a:pt x="6320" y="1156"/>
                    </a:lnTo>
                    <a:lnTo>
                      <a:pt x="6311" y="1161"/>
                    </a:lnTo>
                    <a:lnTo>
                      <a:pt x="6316" y="1183"/>
                    </a:lnTo>
                    <a:lnTo>
                      <a:pt x="6313" y="1191"/>
                    </a:lnTo>
                    <a:lnTo>
                      <a:pt x="6339" y="1194"/>
                    </a:lnTo>
                    <a:lnTo>
                      <a:pt x="6339" y="1201"/>
                    </a:lnTo>
                    <a:lnTo>
                      <a:pt x="6337" y="1207"/>
                    </a:lnTo>
                    <a:lnTo>
                      <a:pt x="6350" y="1231"/>
                    </a:lnTo>
                    <a:lnTo>
                      <a:pt x="6350" y="1242"/>
                    </a:lnTo>
                    <a:lnTo>
                      <a:pt x="6330" y="1263"/>
                    </a:lnTo>
                    <a:lnTo>
                      <a:pt x="6323" y="1276"/>
                    </a:lnTo>
                    <a:lnTo>
                      <a:pt x="6313" y="1286"/>
                    </a:lnTo>
                    <a:lnTo>
                      <a:pt x="6300" y="1300"/>
                    </a:lnTo>
                    <a:lnTo>
                      <a:pt x="6281" y="1321"/>
                    </a:lnTo>
                    <a:lnTo>
                      <a:pt x="6255" y="1348"/>
                    </a:lnTo>
                    <a:lnTo>
                      <a:pt x="6247" y="1351"/>
                    </a:lnTo>
                    <a:lnTo>
                      <a:pt x="6247" y="1351"/>
                    </a:lnTo>
                    <a:lnTo>
                      <a:pt x="6207" y="1378"/>
                    </a:lnTo>
                    <a:lnTo>
                      <a:pt x="6207" y="1375"/>
                    </a:lnTo>
                    <a:lnTo>
                      <a:pt x="6195" y="1386"/>
                    </a:lnTo>
                    <a:lnTo>
                      <a:pt x="6172" y="1405"/>
                    </a:lnTo>
                    <a:lnTo>
                      <a:pt x="6154" y="1413"/>
                    </a:lnTo>
                    <a:lnTo>
                      <a:pt x="6082" y="1453"/>
                    </a:lnTo>
                    <a:lnTo>
                      <a:pt x="6059" y="1468"/>
                    </a:lnTo>
                    <a:lnTo>
                      <a:pt x="6045" y="1477"/>
                    </a:lnTo>
                    <a:lnTo>
                      <a:pt x="6034" y="1485"/>
                    </a:lnTo>
                    <a:lnTo>
                      <a:pt x="6022" y="1504"/>
                    </a:lnTo>
                    <a:lnTo>
                      <a:pt x="5999" y="1522"/>
                    </a:lnTo>
                    <a:lnTo>
                      <a:pt x="5976" y="1525"/>
                    </a:lnTo>
                    <a:lnTo>
                      <a:pt x="5962" y="1525"/>
                    </a:lnTo>
                    <a:lnTo>
                      <a:pt x="5936" y="1535"/>
                    </a:lnTo>
                    <a:lnTo>
                      <a:pt x="5925" y="1543"/>
                    </a:lnTo>
                    <a:lnTo>
                      <a:pt x="5913" y="1546"/>
                    </a:lnTo>
                    <a:lnTo>
                      <a:pt x="5902" y="1556"/>
                    </a:lnTo>
                    <a:lnTo>
                      <a:pt x="5890" y="1552"/>
                    </a:lnTo>
                    <a:lnTo>
                      <a:pt x="5876" y="1546"/>
                    </a:lnTo>
                    <a:lnTo>
                      <a:pt x="5850" y="1546"/>
                    </a:lnTo>
                    <a:lnTo>
                      <a:pt x="5841" y="1556"/>
                    </a:lnTo>
                    <a:lnTo>
                      <a:pt x="5827" y="1556"/>
                    </a:lnTo>
                    <a:lnTo>
                      <a:pt x="5841" y="1543"/>
                    </a:lnTo>
                    <a:lnTo>
                      <a:pt x="5860" y="1540"/>
                    </a:lnTo>
                    <a:lnTo>
                      <a:pt x="5846" y="1528"/>
                    </a:lnTo>
                    <a:lnTo>
                      <a:pt x="5837" y="1540"/>
                    </a:lnTo>
                    <a:lnTo>
                      <a:pt x="5823" y="1536"/>
                    </a:lnTo>
                    <a:lnTo>
                      <a:pt x="5811" y="1528"/>
                    </a:lnTo>
                    <a:lnTo>
                      <a:pt x="5793" y="1525"/>
                    </a:lnTo>
                    <a:lnTo>
                      <a:pt x="5784" y="1522"/>
                    </a:lnTo>
                    <a:lnTo>
                      <a:pt x="5758" y="1519"/>
                    </a:lnTo>
                    <a:lnTo>
                      <a:pt x="5755" y="1512"/>
                    </a:lnTo>
                    <a:lnTo>
                      <a:pt x="5755" y="1512"/>
                    </a:lnTo>
                    <a:lnTo>
                      <a:pt x="5760" y="1492"/>
                    </a:lnTo>
                    <a:lnTo>
                      <a:pt x="5784" y="1460"/>
                    </a:lnTo>
                    <a:lnTo>
                      <a:pt x="5784" y="1426"/>
                    </a:lnTo>
                    <a:lnTo>
                      <a:pt x="5788" y="1413"/>
                    </a:lnTo>
                    <a:lnTo>
                      <a:pt x="5790" y="1410"/>
                    </a:lnTo>
                    <a:lnTo>
                      <a:pt x="5790" y="1409"/>
                    </a:lnTo>
                    <a:lnTo>
                      <a:pt x="5807" y="1399"/>
                    </a:lnTo>
                    <a:lnTo>
                      <a:pt x="5814" y="1386"/>
                    </a:lnTo>
                    <a:lnTo>
                      <a:pt x="5814" y="1362"/>
                    </a:lnTo>
                    <a:lnTo>
                      <a:pt x="5823" y="1354"/>
                    </a:lnTo>
                    <a:lnTo>
                      <a:pt x="5823" y="1345"/>
                    </a:lnTo>
                    <a:lnTo>
                      <a:pt x="5837" y="1338"/>
                    </a:lnTo>
                    <a:lnTo>
                      <a:pt x="5843" y="1345"/>
                    </a:lnTo>
                    <a:lnTo>
                      <a:pt x="5846" y="1357"/>
                    </a:lnTo>
                    <a:lnTo>
                      <a:pt x="5843" y="1361"/>
                    </a:lnTo>
                    <a:lnTo>
                      <a:pt x="5853" y="1357"/>
                    </a:lnTo>
                    <a:lnTo>
                      <a:pt x="5860" y="1345"/>
                    </a:lnTo>
                    <a:lnTo>
                      <a:pt x="5864" y="1321"/>
                    </a:lnTo>
                    <a:lnTo>
                      <a:pt x="5860" y="1311"/>
                    </a:lnTo>
                    <a:lnTo>
                      <a:pt x="5860" y="1287"/>
                    </a:lnTo>
                    <a:lnTo>
                      <a:pt x="5864" y="1286"/>
                    </a:lnTo>
                    <a:lnTo>
                      <a:pt x="5864" y="1276"/>
                    </a:lnTo>
                    <a:lnTo>
                      <a:pt x="5850" y="1258"/>
                    </a:lnTo>
                    <a:lnTo>
                      <a:pt x="5843" y="1246"/>
                    </a:lnTo>
                    <a:lnTo>
                      <a:pt x="5837" y="1222"/>
                    </a:lnTo>
                    <a:lnTo>
                      <a:pt x="5830" y="1201"/>
                    </a:lnTo>
                    <a:lnTo>
                      <a:pt x="5823" y="1188"/>
                    </a:lnTo>
                    <a:lnTo>
                      <a:pt x="5811" y="1147"/>
                    </a:lnTo>
                    <a:lnTo>
                      <a:pt x="5797" y="1126"/>
                    </a:lnTo>
                    <a:lnTo>
                      <a:pt x="5784" y="1113"/>
                    </a:lnTo>
                    <a:lnTo>
                      <a:pt x="5774" y="1110"/>
                    </a:lnTo>
                    <a:lnTo>
                      <a:pt x="5760" y="1108"/>
                    </a:lnTo>
                    <a:lnTo>
                      <a:pt x="5740" y="1119"/>
                    </a:lnTo>
                    <a:lnTo>
                      <a:pt x="5732" y="1126"/>
                    </a:lnTo>
                    <a:lnTo>
                      <a:pt x="5718" y="1135"/>
                    </a:lnTo>
                    <a:lnTo>
                      <a:pt x="5705" y="1137"/>
                    </a:lnTo>
                    <a:lnTo>
                      <a:pt x="5707" y="1150"/>
                    </a:lnTo>
                    <a:lnTo>
                      <a:pt x="5702" y="1167"/>
                    </a:lnTo>
                    <a:lnTo>
                      <a:pt x="5691" y="1177"/>
                    </a:lnTo>
                    <a:lnTo>
                      <a:pt x="5684" y="1188"/>
                    </a:lnTo>
                    <a:lnTo>
                      <a:pt x="5675" y="1201"/>
                    </a:lnTo>
                    <a:lnTo>
                      <a:pt x="5665" y="1194"/>
                    </a:lnTo>
                    <a:lnTo>
                      <a:pt x="5651" y="1194"/>
                    </a:lnTo>
                    <a:lnTo>
                      <a:pt x="5635" y="1183"/>
                    </a:lnTo>
                    <a:lnTo>
                      <a:pt x="5635" y="1164"/>
                    </a:lnTo>
                    <a:lnTo>
                      <a:pt x="5638" y="1140"/>
                    </a:lnTo>
                    <a:lnTo>
                      <a:pt x="5649" y="1135"/>
                    </a:lnTo>
                    <a:lnTo>
                      <a:pt x="5661" y="1132"/>
                    </a:lnTo>
                    <a:lnTo>
                      <a:pt x="5675" y="1113"/>
                    </a:lnTo>
                    <a:lnTo>
                      <a:pt x="5675" y="1092"/>
                    </a:lnTo>
                    <a:lnTo>
                      <a:pt x="5677" y="1081"/>
                    </a:lnTo>
                    <a:lnTo>
                      <a:pt x="5691" y="1075"/>
                    </a:lnTo>
                    <a:lnTo>
                      <a:pt x="5702" y="1065"/>
                    </a:lnTo>
                    <a:lnTo>
                      <a:pt x="5698" y="1030"/>
                    </a:lnTo>
                    <a:lnTo>
                      <a:pt x="5698" y="1009"/>
                    </a:lnTo>
                    <a:lnTo>
                      <a:pt x="5691" y="985"/>
                    </a:lnTo>
                    <a:lnTo>
                      <a:pt x="5688" y="976"/>
                    </a:lnTo>
                    <a:lnTo>
                      <a:pt x="5675" y="966"/>
                    </a:lnTo>
                    <a:lnTo>
                      <a:pt x="5668" y="958"/>
                    </a:lnTo>
                    <a:lnTo>
                      <a:pt x="5672" y="942"/>
                    </a:lnTo>
                    <a:lnTo>
                      <a:pt x="5684" y="942"/>
                    </a:lnTo>
                    <a:lnTo>
                      <a:pt x="5684" y="931"/>
                    </a:lnTo>
                    <a:lnTo>
                      <a:pt x="5677" y="928"/>
                    </a:lnTo>
                    <a:lnTo>
                      <a:pt x="5668" y="915"/>
                    </a:lnTo>
                    <a:lnTo>
                      <a:pt x="5665" y="907"/>
                    </a:lnTo>
                    <a:lnTo>
                      <a:pt x="5651" y="897"/>
                    </a:lnTo>
                    <a:lnTo>
                      <a:pt x="5638" y="897"/>
                    </a:lnTo>
                    <a:lnTo>
                      <a:pt x="5624" y="891"/>
                    </a:lnTo>
                    <a:lnTo>
                      <a:pt x="5601" y="884"/>
                    </a:lnTo>
                    <a:lnTo>
                      <a:pt x="5589" y="880"/>
                    </a:lnTo>
                    <a:lnTo>
                      <a:pt x="5575" y="880"/>
                    </a:lnTo>
                    <a:lnTo>
                      <a:pt x="5566" y="876"/>
                    </a:lnTo>
                    <a:lnTo>
                      <a:pt x="5559" y="867"/>
                    </a:lnTo>
                    <a:lnTo>
                      <a:pt x="5545" y="860"/>
                    </a:lnTo>
                    <a:lnTo>
                      <a:pt x="5536" y="859"/>
                    </a:lnTo>
                    <a:lnTo>
                      <a:pt x="5522" y="859"/>
                    </a:lnTo>
                    <a:lnTo>
                      <a:pt x="5512" y="859"/>
                    </a:lnTo>
                    <a:lnTo>
                      <a:pt x="5499" y="852"/>
                    </a:lnTo>
                    <a:lnTo>
                      <a:pt x="5489" y="849"/>
                    </a:lnTo>
                    <a:lnTo>
                      <a:pt x="5476" y="840"/>
                    </a:lnTo>
                    <a:lnTo>
                      <a:pt x="5466" y="849"/>
                    </a:lnTo>
                    <a:lnTo>
                      <a:pt x="5453" y="856"/>
                    </a:lnTo>
                    <a:lnTo>
                      <a:pt x="5446" y="867"/>
                    </a:lnTo>
                    <a:lnTo>
                      <a:pt x="5436" y="880"/>
                    </a:lnTo>
                    <a:lnTo>
                      <a:pt x="5436" y="891"/>
                    </a:lnTo>
                    <a:lnTo>
                      <a:pt x="5439" y="900"/>
                    </a:lnTo>
                    <a:lnTo>
                      <a:pt x="5453" y="910"/>
                    </a:lnTo>
                    <a:lnTo>
                      <a:pt x="5453" y="918"/>
                    </a:lnTo>
                    <a:lnTo>
                      <a:pt x="5436" y="918"/>
                    </a:lnTo>
                    <a:lnTo>
                      <a:pt x="5424" y="924"/>
                    </a:lnTo>
                    <a:lnTo>
                      <a:pt x="5413" y="934"/>
                    </a:lnTo>
                    <a:lnTo>
                      <a:pt x="5402" y="942"/>
                    </a:lnTo>
                    <a:lnTo>
                      <a:pt x="5409" y="979"/>
                    </a:lnTo>
                    <a:lnTo>
                      <a:pt x="5409" y="990"/>
                    </a:lnTo>
                    <a:lnTo>
                      <a:pt x="5406" y="999"/>
                    </a:lnTo>
                    <a:lnTo>
                      <a:pt x="5402" y="1011"/>
                    </a:lnTo>
                    <a:lnTo>
                      <a:pt x="5394" y="1023"/>
                    </a:lnTo>
                    <a:lnTo>
                      <a:pt x="5397" y="1011"/>
                    </a:lnTo>
                    <a:lnTo>
                      <a:pt x="5397" y="990"/>
                    </a:lnTo>
                    <a:lnTo>
                      <a:pt x="5394" y="990"/>
                    </a:lnTo>
                    <a:lnTo>
                      <a:pt x="5390" y="1014"/>
                    </a:lnTo>
                    <a:lnTo>
                      <a:pt x="5380" y="1023"/>
                    </a:lnTo>
                    <a:lnTo>
                      <a:pt x="5380" y="1014"/>
                    </a:lnTo>
                    <a:lnTo>
                      <a:pt x="5383" y="1003"/>
                    </a:lnTo>
                    <a:lnTo>
                      <a:pt x="5376" y="990"/>
                    </a:lnTo>
                    <a:lnTo>
                      <a:pt x="5380" y="985"/>
                    </a:lnTo>
                    <a:lnTo>
                      <a:pt x="5383" y="952"/>
                    </a:lnTo>
                    <a:lnTo>
                      <a:pt x="5374" y="960"/>
                    </a:lnTo>
                    <a:lnTo>
                      <a:pt x="5367" y="972"/>
                    </a:lnTo>
                    <a:lnTo>
                      <a:pt x="5360" y="982"/>
                    </a:lnTo>
                    <a:lnTo>
                      <a:pt x="5357" y="993"/>
                    </a:lnTo>
                    <a:lnTo>
                      <a:pt x="5350" y="1003"/>
                    </a:lnTo>
                    <a:lnTo>
                      <a:pt x="5337" y="999"/>
                    </a:lnTo>
                    <a:lnTo>
                      <a:pt x="5320" y="1020"/>
                    </a:lnTo>
                    <a:lnTo>
                      <a:pt x="5323" y="1030"/>
                    </a:lnTo>
                    <a:lnTo>
                      <a:pt x="5314" y="1041"/>
                    </a:lnTo>
                    <a:lnTo>
                      <a:pt x="5300" y="1051"/>
                    </a:lnTo>
                    <a:lnTo>
                      <a:pt x="5307" y="1071"/>
                    </a:lnTo>
                    <a:lnTo>
                      <a:pt x="5304" y="1089"/>
                    </a:lnTo>
                    <a:lnTo>
                      <a:pt x="5307" y="1102"/>
                    </a:lnTo>
                    <a:lnTo>
                      <a:pt x="5307" y="1113"/>
                    </a:lnTo>
                    <a:lnTo>
                      <a:pt x="5293" y="1147"/>
                    </a:lnTo>
                    <a:lnTo>
                      <a:pt x="5281" y="1156"/>
                    </a:lnTo>
                    <a:lnTo>
                      <a:pt x="5281" y="1167"/>
                    </a:lnTo>
                    <a:lnTo>
                      <a:pt x="5288" y="1177"/>
                    </a:lnTo>
                    <a:lnTo>
                      <a:pt x="5297" y="1210"/>
                    </a:lnTo>
                    <a:lnTo>
                      <a:pt x="5292" y="1222"/>
                    </a:lnTo>
                    <a:lnTo>
                      <a:pt x="5284" y="1234"/>
                    </a:lnTo>
                    <a:lnTo>
                      <a:pt x="5288" y="1242"/>
                    </a:lnTo>
                    <a:lnTo>
                      <a:pt x="5320" y="1303"/>
                    </a:lnTo>
                    <a:lnTo>
                      <a:pt x="5334" y="1297"/>
                    </a:lnTo>
                    <a:lnTo>
                      <a:pt x="5323" y="1310"/>
                    </a:lnTo>
                    <a:lnTo>
                      <a:pt x="5341" y="1341"/>
                    </a:lnTo>
                    <a:lnTo>
                      <a:pt x="5350" y="1386"/>
                    </a:lnTo>
                    <a:lnTo>
                      <a:pt x="5350" y="1420"/>
                    </a:lnTo>
                    <a:lnTo>
                      <a:pt x="5341" y="1460"/>
                    </a:lnTo>
                    <a:lnTo>
                      <a:pt x="5337" y="1471"/>
                    </a:lnTo>
                    <a:lnTo>
                      <a:pt x="5323" y="1492"/>
                    </a:lnTo>
                    <a:lnTo>
                      <a:pt x="5314" y="1525"/>
                    </a:lnTo>
                    <a:lnTo>
                      <a:pt x="5307" y="1536"/>
                    </a:lnTo>
                    <a:lnTo>
                      <a:pt x="5300" y="1549"/>
                    </a:lnTo>
                    <a:lnTo>
                      <a:pt x="5288" y="1559"/>
                    </a:lnTo>
                    <a:lnTo>
                      <a:pt x="5284" y="1560"/>
                    </a:lnTo>
                    <a:lnTo>
                      <a:pt x="5284" y="1560"/>
                    </a:lnTo>
                    <a:lnTo>
                      <a:pt x="5258" y="1580"/>
                    </a:lnTo>
                    <a:lnTo>
                      <a:pt x="5235" y="1591"/>
                    </a:lnTo>
                    <a:lnTo>
                      <a:pt x="5221" y="1594"/>
                    </a:lnTo>
                    <a:lnTo>
                      <a:pt x="5205" y="1591"/>
                    </a:lnTo>
                    <a:lnTo>
                      <a:pt x="5188" y="1580"/>
                    </a:lnTo>
                    <a:lnTo>
                      <a:pt x="5175" y="1560"/>
                    </a:lnTo>
                    <a:lnTo>
                      <a:pt x="5172" y="1552"/>
                    </a:lnTo>
                    <a:lnTo>
                      <a:pt x="5165" y="1540"/>
                    </a:lnTo>
                    <a:lnTo>
                      <a:pt x="5161" y="1522"/>
                    </a:lnTo>
                    <a:lnTo>
                      <a:pt x="5152" y="1512"/>
                    </a:lnTo>
                    <a:lnTo>
                      <a:pt x="5138" y="1492"/>
                    </a:lnTo>
                    <a:lnTo>
                      <a:pt x="5135" y="1484"/>
                    </a:lnTo>
                    <a:lnTo>
                      <a:pt x="5135" y="1460"/>
                    </a:lnTo>
                    <a:lnTo>
                      <a:pt x="5135" y="1450"/>
                    </a:lnTo>
                    <a:lnTo>
                      <a:pt x="5135" y="1450"/>
                    </a:lnTo>
                    <a:lnTo>
                      <a:pt x="5131" y="1426"/>
                    </a:lnTo>
                    <a:lnTo>
                      <a:pt x="5135" y="1413"/>
                    </a:lnTo>
                    <a:lnTo>
                      <a:pt x="5135" y="1405"/>
                    </a:lnTo>
                    <a:lnTo>
                      <a:pt x="5131" y="1393"/>
                    </a:lnTo>
                    <a:lnTo>
                      <a:pt x="5123" y="1381"/>
                    </a:lnTo>
                    <a:lnTo>
                      <a:pt x="5123" y="1372"/>
                    </a:lnTo>
                    <a:lnTo>
                      <a:pt x="5112" y="1361"/>
                    </a:lnTo>
                    <a:lnTo>
                      <a:pt x="5115" y="1351"/>
                    </a:lnTo>
                    <a:lnTo>
                      <a:pt x="5108" y="1324"/>
                    </a:lnTo>
                    <a:lnTo>
                      <a:pt x="5108" y="1303"/>
                    </a:lnTo>
                    <a:lnTo>
                      <a:pt x="5119" y="1282"/>
                    </a:lnTo>
                    <a:lnTo>
                      <a:pt x="5115" y="1270"/>
                    </a:lnTo>
                    <a:lnTo>
                      <a:pt x="5119" y="1258"/>
                    </a:lnTo>
                    <a:lnTo>
                      <a:pt x="5126" y="1246"/>
                    </a:lnTo>
                    <a:lnTo>
                      <a:pt x="5126" y="1236"/>
                    </a:lnTo>
                    <a:lnTo>
                      <a:pt x="5119" y="1212"/>
                    </a:lnTo>
                    <a:lnTo>
                      <a:pt x="5119" y="1201"/>
                    </a:lnTo>
                    <a:lnTo>
                      <a:pt x="5126" y="1180"/>
                    </a:lnTo>
                    <a:lnTo>
                      <a:pt x="5131" y="1167"/>
                    </a:lnTo>
                    <a:lnTo>
                      <a:pt x="5142" y="1159"/>
                    </a:lnTo>
                    <a:lnTo>
                      <a:pt x="5145" y="1153"/>
                    </a:lnTo>
                    <a:lnTo>
                      <a:pt x="5135" y="1132"/>
                    </a:lnTo>
                    <a:lnTo>
                      <a:pt x="5138" y="1119"/>
                    </a:lnTo>
                    <a:lnTo>
                      <a:pt x="5142" y="1099"/>
                    </a:lnTo>
                    <a:lnTo>
                      <a:pt x="5154" y="1065"/>
                    </a:lnTo>
                    <a:lnTo>
                      <a:pt x="5154" y="1057"/>
                    </a:lnTo>
                    <a:lnTo>
                      <a:pt x="5152" y="1044"/>
                    </a:lnTo>
                    <a:lnTo>
                      <a:pt x="5138" y="1035"/>
                    </a:lnTo>
                    <a:lnTo>
                      <a:pt x="5128" y="1041"/>
                    </a:lnTo>
                    <a:lnTo>
                      <a:pt x="5115" y="1047"/>
                    </a:lnTo>
                    <a:lnTo>
                      <a:pt x="5108" y="1057"/>
                    </a:lnTo>
                    <a:lnTo>
                      <a:pt x="5105" y="1068"/>
                    </a:lnTo>
                    <a:lnTo>
                      <a:pt x="5100" y="1081"/>
                    </a:lnTo>
                    <a:lnTo>
                      <a:pt x="5086" y="1089"/>
                    </a:lnTo>
                    <a:lnTo>
                      <a:pt x="5079" y="1099"/>
                    </a:lnTo>
                    <a:lnTo>
                      <a:pt x="5070" y="1099"/>
                    </a:lnTo>
                    <a:lnTo>
                      <a:pt x="5066" y="1086"/>
                    </a:lnTo>
                    <a:lnTo>
                      <a:pt x="5070" y="1075"/>
                    </a:lnTo>
                    <a:lnTo>
                      <a:pt x="5079" y="1051"/>
                    </a:lnTo>
                    <a:lnTo>
                      <a:pt x="5086" y="1038"/>
                    </a:lnTo>
                    <a:lnTo>
                      <a:pt x="5089" y="1030"/>
                    </a:lnTo>
                    <a:lnTo>
                      <a:pt x="5100" y="1023"/>
                    </a:lnTo>
                    <a:lnTo>
                      <a:pt x="5112" y="1017"/>
                    </a:lnTo>
                    <a:lnTo>
                      <a:pt x="5112" y="1009"/>
                    </a:lnTo>
                    <a:lnTo>
                      <a:pt x="5115" y="999"/>
                    </a:lnTo>
                    <a:lnTo>
                      <a:pt x="5115" y="987"/>
                    </a:lnTo>
                    <a:lnTo>
                      <a:pt x="5128" y="969"/>
                    </a:lnTo>
                    <a:lnTo>
                      <a:pt x="5145" y="936"/>
                    </a:lnTo>
                    <a:lnTo>
                      <a:pt x="5152" y="915"/>
                    </a:lnTo>
                    <a:lnTo>
                      <a:pt x="5158" y="904"/>
                    </a:lnTo>
                    <a:lnTo>
                      <a:pt x="5168" y="891"/>
                    </a:lnTo>
                    <a:lnTo>
                      <a:pt x="5175" y="870"/>
                    </a:lnTo>
                    <a:lnTo>
                      <a:pt x="5184" y="856"/>
                    </a:lnTo>
                    <a:lnTo>
                      <a:pt x="5179" y="867"/>
                    </a:lnTo>
                    <a:lnTo>
                      <a:pt x="5184" y="876"/>
                    </a:lnTo>
                    <a:lnTo>
                      <a:pt x="5191" y="888"/>
                    </a:lnTo>
                    <a:lnTo>
                      <a:pt x="5202" y="880"/>
                    </a:lnTo>
                    <a:lnTo>
                      <a:pt x="5205" y="873"/>
                    </a:lnTo>
                    <a:lnTo>
                      <a:pt x="5218" y="860"/>
                    </a:lnTo>
                    <a:lnTo>
                      <a:pt x="5228" y="856"/>
                    </a:lnTo>
                    <a:lnTo>
                      <a:pt x="5240" y="859"/>
                    </a:lnTo>
                    <a:lnTo>
                      <a:pt x="5237" y="870"/>
                    </a:lnTo>
                    <a:lnTo>
                      <a:pt x="5228" y="880"/>
                    </a:lnTo>
                    <a:lnTo>
                      <a:pt x="5221" y="891"/>
                    </a:lnTo>
                    <a:lnTo>
                      <a:pt x="5235" y="894"/>
                    </a:lnTo>
                    <a:lnTo>
                      <a:pt x="5240" y="883"/>
                    </a:lnTo>
                    <a:lnTo>
                      <a:pt x="5255" y="870"/>
                    </a:lnTo>
                    <a:lnTo>
                      <a:pt x="5265" y="860"/>
                    </a:lnTo>
                    <a:lnTo>
                      <a:pt x="5267" y="849"/>
                    </a:lnTo>
                    <a:lnTo>
                      <a:pt x="5274" y="840"/>
                    </a:lnTo>
                    <a:lnTo>
                      <a:pt x="5284" y="835"/>
                    </a:lnTo>
                    <a:lnTo>
                      <a:pt x="5297" y="832"/>
                    </a:lnTo>
                    <a:lnTo>
                      <a:pt x="5307" y="835"/>
                    </a:lnTo>
                    <a:lnTo>
                      <a:pt x="5330" y="825"/>
                    </a:lnTo>
                    <a:lnTo>
                      <a:pt x="5344" y="825"/>
                    </a:lnTo>
                    <a:lnTo>
                      <a:pt x="5357" y="819"/>
                    </a:lnTo>
                    <a:lnTo>
                      <a:pt x="5367" y="805"/>
                    </a:lnTo>
                    <a:lnTo>
                      <a:pt x="5390" y="801"/>
                    </a:lnTo>
                    <a:lnTo>
                      <a:pt x="5402" y="805"/>
                    </a:lnTo>
                    <a:lnTo>
                      <a:pt x="5413" y="801"/>
                    </a:lnTo>
                    <a:lnTo>
                      <a:pt x="5439" y="809"/>
                    </a:lnTo>
                    <a:lnTo>
                      <a:pt x="5462" y="829"/>
                    </a:lnTo>
                    <a:lnTo>
                      <a:pt x="5476" y="835"/>
                    </a:lnTo>
                    <a:lnTo>
                      <a:pt x="5476" y="813"/>
                    </a:lnTo>
                    <a:lnTo>
                      <a:pt x="5480" y="801"/>
                    </a:lnTo>
                    <a:lnTo>
                      <a:pt x="5489" y="798"/>
                    </a:lnTo>
                    <a:lnTo>
                      <a:pt x="5503" y="805"/>
                    </a:lnTo>
                    <a:lnTo>
                      <a:pt x="5515" y="801"/>
                    </a:lnTo>
                    <a:lnTo>
                      <a:pt x="5571" y="801"/>
                    </a:lnTo>
                    <a:lnTo>
                      <a:pt x="5582" y="798"/>
                    </a:lnTo>
                    <a:lnTo>
                      <a:pt x="5575" y="789"/>
                    </a:lnTo>
                    <a:lnTo>
                      <a:pt x="5563" y="784"/>
                    </a:lnTo>
                    <a:lnTo>
                      <a:pt x="5563" y="774"/>
                    </a:lnTo>
                    <a:lnTo>
                      <a:pt x="5549" y="768"/>
                    </a:lnTo>
                    <a:lnTo>
                      <a:pt x="5545" y="768"/>
                    </a:lnTo>
                    <a:lnTo>
                      <a:pt x="5536" y="760"/>
                    </a:lnTo>
                    <a:lnTo>
                      <a:pt x="5536" y="747"/>
                    </a:lnTo>
                    <a:lnTo>
                      <a:pt x="5529" y="737"/>
                    </a:lnTo>
                    <a:lnTo>
                      <a:pt x="5522" y="726"/>
                    </a:lnTo>
                    <a:lnTo>
                      <a:pt x="5512" y="713"/>
                    </a:lnTo>
                    <a:lnTo>
                      <a:pt x="5503" y="717"/>
                    </a:lnTo>
                    <a:lnTo>
                      <a:pt x="5503" y="720"/>
                    </a:lnTo>
                    <a:lnTo>
                      <a:pt x="5496" y="729"/>
                    </a:lnTo>
                    <a:lnTo>
                      <a:pt x="5483" y="733"/>
                    </a:lnTo>
                    <a:lnTo>
                      <a:pt x="5476" y="723"/>
                    </a:lnTo>
                    <a:lnTo>
                      <a:pt x="5453" y="733"/>
                    </a:lnTo>
                    <a:lnTo>
                      <a:pt x="5427" y="729"/>
                    </a:lnTo>
                    <a:lnTo>
                      <a:pt x="5424" y="720"/>
                    </a:lnTo>
                    <a:lnTo>
                      <a:pt x="5420" y="678"/>
                    </a:lnTo>
                    <a:lnTo>
                      <a:pt x="5397" y="685"/>
                    </a:lnTo>
                    <a:lnTo>
                      <a:pt x="5387" y="686"/>
                    </a:lnTo>
                    <a:lnTo>
                      <a:pt x="5364" y="699"/>
                    </a:lnTo>
                    <a:lnTo>
                      <a:pt x="5350" y="702"/>
                    </a:lnTo>
                    <a:lnTo>
                      <a:pt x="5300" y="705"/>
                    </a:lnTo>
                    <a:lnTo>
                      <a:pt x="5292" y="710"/>
                    </a:lnTo>
                    <a:lnTo>
                      <a:pt x="5270" y="713"/>
                    </a:lnTo>
                    <a:lnTo>
                      <a:pt x="5258" y="726"/>
                    </a:lnTo>
                    <a:lnTo>
                      <a:pt x="5235" y="737"/>
                    </a:lnTo>
                    <a:lnTo>
                      <a:pt x="5214" y="761"/>
                    </a:lnTo>
                    <a:lnTo>
                      <a:pt x="5205" y="757"/>
                    </a:lnTo>
                    <a:lnTo>
                      <a:pt x="5191" y="760"/>
                    </a:lnTo>
                    <a:lnTo>
                      <a:pt x="5179" y="757"/>
                    </a:lnTo>
                    <a:lnTo>
                      <a:pt x="5168" y="747"/>
                    </a:lnTo>
                    <a:lnTo>
                      <a:pt x="5138" y="757"/>
                    </a:lnTo>
                    <a:lnTo>
                      <a:pt x="5128" y="757"/>
                    </a:lnTo>
                    <a:lnTo>
                      <a:pt x="5115" y="750"/>
                    </a:lnTo>
                    <a:lnTo>
                      <a:pt x="5108" y="741"/>
                    </a:lnTo>
                    <a:lnTo>
                      <a:pt x="5086" y="720"/>
                    </a:lnTo>
                    <a:lnTo>
                      <a:pt x="5079" y="709"/>
                    </a:lnTo>
                    <a:lnTo>
                      <a:pt x="5070" y="705"/>
                    </a:lnTo>
                    <a:lnTo>
                      <a:pt x="5056" y="696"/>
                    </a:lnTo>
                    <a:lnTo>
                      <a:pt x="5043" y="693"/>
                    </a:lnTo>
                    <a:lnTo>
                      <a:pt x="5019" y="693"/>
                    </a:lnTo>
                    <a:lnTo>
                      <a:pt x="5006" y="696"/>
                    </a:lnTo>
                    <a:lnTo>
                      <a:pt x="4999" y="709"/>
                    </a:lnTo>
                    <a:lnTo>
                      <a:pt x="4992" y="710"/>
                    </a:lnTo>
                    <a:lnTo>
                      <a:pt x="5003" y="689"/>
                    </a:lnTo>
                    <a:lnTo>
                      <a:pt x="4992" y="699"/>
                    </a:lnTo>
                    <a:lnTo>
                      <a:pt x="4980" y="705"/>
                    </a:lnTo>
                    <a:lnTo>
                      <a:pt x="4976" y="717"/>
                    </a:lnTo>
                    <a:lnTo>
                      <a:pt x="4973" y="720"/>
                    </a:lnTo>
                    <a:lnTo>
                      <a:pt x="4969" y="710"/>
                    </a:lnTo>
                    <a:lnTo>
                      <a:pt x="4969" y="686"/>
                    </a:lnTo>
                    <a:lnTo>
                      <a:pt x="4950" y="666"/>
                    </a:lnTo>
                    <a:lnTo>
                      <a:pt x="4943" y="662"/>
                    </a:lnTo>
                    <a:lnTo>
                      <a:pt x="4934" y="651"/>
                    </a:lnTo>
                    <a:lnTo>
                      <a:pt x="4909" y="678"/>
                    </a:lnTo>
                    <a:lnTo>
                      <a:pt x="4904" y="686"/>
                    </a:lnTo>
                    <a:lnTo>
                      <a:pt x="4878" y="696"/>
                    </a:lnTo>
                    <a:lnTo>
                      <a:pt x="4864" y="709"/>
                    </a:lnTo>
                    <a:lnTo>
                      <a:pt x="4853" y="717"/>
                    </a:lnTo>
                    <a:lnTo>
                      <a:pt x="4841" y="720"/>
                    </a:lnTo>
                    <a:lnTo>
                      <a:pt x="4827" y="723"/>
                    </a:lnTo>
                    <a:lnTo>
                      <a:pt x="4818" y="726"/>
                    </a:lnTo>
                    <a:lnTo>
                      <a:pt x="4804" y="726"/>
                    </a:lnTo>
                    <a:lnTo>
                      <a:pt x="4792" y="733"/>
                    </a:lnTo>
                    <a:lnTo>
                      <a:pt x="4769" y="753"/>
                    </a:lnTo>
                    <a:lnTo>
                      <a:pt x="4732" y="768"/>
                    </a:lnTo>
                    <a:lnTo>
                      <a:pt x="4721" y="774"/>
                    </a:lnTo>
                    <a:lnTo>
                      <a:pt x="4702" y="774"/>
                    </a:lnTo>
                    <a:lnTo>
                      <a:pt x="4688" y="768"/>
                    </a:lnTo>
                    <a:lnTo>
                      <a:pt x="4675" y="765"/>
                    </a:lnTo>
                    <a:lnTo>
                      <a:pt x="4665" y="771"/>
                    </a:lnTo>
                    <a:lnTo>
                      <a:pt x="4652" y="771"/>
                    </a:lnTo>
                    <a:lnTo>
                      <a:pt x="4656" y="765"/>
                    </a:lnTo>
                    <a:lnTo>
                      <a:pt x="4658" y="753"/>
                    </a:lnTo>
                    <a:lnTo>
                      <a:pt x="4658" y="744"/>
                    </a:lnTo>
                    <a:lnTo>
                      <a:pt x="4668" y="733"/>
                    </a:lnTo>
                    <a:lnTo>
                      <a:pt x="4668" y="720"/>
                    </a:lnTo>
                    <a:lnTo>
                      <a:pt x="4658" y="710"/>
                    </a:lnTo>
                    <a:lnTo>
                      <a:pt x="4642" y="720"/>
                    </a:lnTo>
                    <a:lnTo>
                      <a:pt x="4630" y="726"/>
                    </a:lnTo>
                    <a:lnTo>
                      <a:pt x="4619" y="733"/>
                    </a:lnTo>
                    <a:lnTo>
                      <a:pt x="4605" y="737"/>
                    </a:lnTo>
                    <a:lnTo>
                      <a:pt x="4582" y="750"/>
                    </a:lnTo>
                    <a:lnTo>
                      <a:pt x="4533" y="765"/>
                    </a:lnTo>
                    <a:lnTo>
                      <a:pt x="4522" y="768"/>
                    </a:lnTo>
                    <a:lnTo>
                      <a:pt x="4510" y="765"/>
                    </a:lnTo>
                    <a:lnTo>
                      <a:pt x="4496" y="757"/>
                    </a:lnTo>
                    <a:lnTo>
                      <a:pt x="4494" y="760"/>
                    </a:lnTo>
                    <a:lnTo>
                      <a:pt x="4491" y="761"/>
                    </a:lnTo>
                    <a:lnTo>
                      <a:pt x="4487" y="774"/>
                    </a:lnTo>
                    <a:lnTo>
                      <a:pt x="4491" y="761"/>
                    </a:lnTo>
                    <a:lnTo>
                      <a:pt x="4494" y="760"/>
                    </a:lnTo>
                    <a:lnTo>
                      <a:pt x="4496" y="757"/>
                    </a:lnTo>
                    <a:lnTo>
                      <a:pt x="4503" y="747"/>
                    </a:lnTo>
                    <a:lnTo>
                      <a:pt x="4540" y="720"/>
                    </a:lnTo>
                    <a:lnTo>
                      <a:pt x="4549" y="710"/>
                    </a:lnTo>
                    <a:lnTo>
                      <a:pt x="4559" y="702"/>
                    </a:lnTo>
                    <a:lnTo>
                      <a:pt x="4570" y="693"/>
                    </a:lnTo>
                    <a:lnTo>
                      <a:pt x="4603" y="659"/>
                    </a:lnTo>
                    <a:lnTo>
                      <a:pt x="4615" y="642"/>
                    </a:lnTo>
                    <a:lnTo>
                      <a:pt x="4661" y="600"/>
                    </a:lnTo>
                    <a:lnTo>
                      <a:pt x="4698" y="582"/>
                    </a:lnTo>
                    <a:lnTo>
                      <a:pt x="4721" y="573"/>
                    </a:lnTo>
                    <a:lnTo>
                      <a:pt x="4735" y="566"/>
                    </a:lnTo>
                    <a:lnTo>
                      <a:pt x="4774" y="549"/>
                    </a:lnTo>
                    <a:lnTo>
                      <a:pt x="4785" y="542"/>
                    </a:lnTo>
                    <a:lnTo>
                      <a:pt x="4797" y="534"/>
                    </a:lnTo>
                    <a:lnTo>
                      <a:pt x="4807" y="525"/>
                    </a:lnTo>
                    <a:lnTo>
                      <a:pt x="4781" y="525"/>
                    </a:lnTo>
                    <a:lnTo>
                      <a:pt x="4769" y="531"/>
                    </a:lnTo>
                    <a:lnTo>
                      <a:pt x="4755" y="525"/>
                    </a:lnTo>
                    <a:lnTo>
                      <a:pt x="4755" y="522"/>
                    </a:lnTo>
                    <a:lnTo>
                      <a:pt x="4740" y="509"/>
                    </a:lnTo>
                    <a:lnTo>
                      <a:pt x="4718" y="512"/>
                    </a:lnTo>
                    <a:lnTo>
                      <a:pt x="4705" y="515"/>
                    </a:lnTo>
                    <a:lnTo>
                      <a:pt x="4682" y="515"/>
                    </a:lnTo>
                    <a:lnTo>
                      <a:pt x="4668" y="518"/>
                    </a:lnTo>
                    <a:lnTo>
                      <a:pt x="4656" y="518"/>
                    </a:lnTo>
                    <a:lnTo>
                      <a:pt x="4652" y="507"/>
                    </a:lnTo>
                    <a:lnTo>
                      <a:pt x="4645" y="504"/>
                    </a:lnTo>
                    <a:lnTo>
                      <a:pt x="4645" y="498"/>
                    </a:lnTo>
                    <a:lnTo>
                      <a:pt x="4631" y="498"/>
                    </a:lnTo>
                    <a:lnTo>
                      <a:pt x="4608" y="512"/>
                    </a:lnTo>
                    <a:lnTo>
                      <a:pt x="4600" y="525"/>
                    </a:lnTo>
                    <a:lnTo>
                      <a:pt x="4573" y="534"/>
                    </a:lnTo>
                    <a:lnTo>
                      <a:pt x="4559" y="534"/>
                    </a:lnTo>
                    <a:lnTo>
                      <a:pt x="4536" y="522"/>
                    </a:lnTo>
                    <a:lnTo>
                      <a:pt x="4533" y="512"/>
                    </a:lnTo>
                    <a:lnTo>
                      <a:pt x="4499" y="501"/>
                    </a:lnTo>
                    <a:lnTo>
                      <a:pt x="4494" y="488"/>
                    </a:lnTo>
                    <a:lnTo>
                      <a:pt x="4480" y="485"/>
                    </a:lnTo>
                    <a:lnTo>
                      <a:pt x="4464" y="488"/>
                    </a:lnTo>
                    <a:lnTo>
                      <a:pt x="4461" y="504"/>
                    </a:lnTo>
                    <a:lnTo>
                      <a:pt x="4446" y="501"/>
                    </a:lnTo>
                    <a:lnTo>
                      <a:pt x="4439" y="491"/>
                    </a:lnTo>
                    <a:lnTo>
                      <a:pt x="4438" y="483"/>
                    </a:lnTo>
                    <a:lnTo>
                      <a:pt x="4427" y="471"/>
                    </a:lnTo>
                    <a:lnTo>
                      <a:pt x="4413" y="474"/>
                    </a:lnTo>
                    <a:lnTo>
                      <a:pt x="4417" y="461"/>
                    </a:lnTo>
                    <a:lnTo>
                      <a:pt x="4367" y="443"/>
                    </a:lnTo>
                    <a:lnTo>
                      <a:pt x="4341" y="443"/>
                    </a:lnTo>
                    <a:lnTo>
                      <a:pt x="4330" y="443"/>
                    </a:lnTo>
                    <a:lnTo>
                      <a:pt x="4325" y="447"/>
                    </a:lnTo>
                    <a:lnTo>
                      <a:pt x="4322" y="447"/>
                    </a:lnTo>
                    <a:lnTo>
                      <a:pt x="4314" y="450"/>
                    </a:lnTo>
                    <a:lnTo>
                      <a:pt x="4307" y="459"/>
                    </a:lnTo>
                    <a:lnTo>
                      <a:pt x="4277" y="464"/>
                    </a:lnTo>
                    <a:lnTo>
                      <a:pt x="4265" y="459"/>
                    </a:lnTo>
                    <a:lnTo>
                      <a:pt x="4262" y="450"/>
                    </a:lnTo>
                    <a:lnTo>
                      <a:pt x="4209" y="443"/>
                    </a:lnTo>
                    <a:lnTo>
                      <a:pt x="4195" y="434"/>
                    </a:lnTo>
                    <a:lnTo>
                      <a:pt x="4172" y="434"/>
                    </a:lnTo>
                    <a:lnTo>
                      <a:pt x="4160" y="432"/>
                    </a:lnTo>
                    <a:lnTo>
                      <a:pt x="4149" y="423"/>
                    </a:lnTo>
                    <a:lnTo>
                      <a:pt x="4152" y="405"/>
                    </a:lnTo>
                    <a:lnTo>
                      <a:pt x="4138" y="375"/>
                    </a:lnTo>
                    <a:lnTo>
                      <a:pt x="4133" y="338"/>
                    </a:lnTo>
                    <a:lnTo>
                      <a:pt x="4123" y="330"/>
                    </a:lnTo>
                    <a:lnTo>
                      <a:pt x="4100" y="327"/>
                    </a:lnTo>
                    <a:lnTo>
                      <a:pt x="4093" y="324"/>
                    </a:lnTo>
                    <a:lnTo>
                      <a:pt x="4093" y="378"/>
                    </a:lnTo>
                    <a:lnTo>
                      <a:pt x="4089" y="386"/>
                    </a:lnTo>
                    <a:lnTo>
                      <a:pt x="3994" y="389"/>
                    </a:lnTo>
                    <a:lnTo>
                      <a:pt x="3832" y="389"/>
                    </a:lnTo>
                    <a:lnTo>
                      <a:pt x="3723" y="389"/>
                    </a:lnTo>
                    <a:lnTo>
                      <a:pt x="3468" y="384"/>
                    </a:lnTo>
                    <a:lnTo>
                      <a:pt x="3172" y="371"/>
                    </a:lnTo>
                    <a:lnTo>
                      <a:pt x="2975" y="360"/>
                    </a:lnTo>
                    <a:lnTo>
                      <a:pt x="2885" y="354"/>
                    </a:lnTo>
                    <a:lnTo>
                      <a:pt x="2640" y="335"/>
                    </a:lnTo>
                    <a:lnTo>
                      <a:pt x="2445" y="314"/>
                    </a:lnTo>
                    <a:lnTo>
                      <a:pt x="2263" y="293"/>
                    </a:lnTo>
                    <a:lnTo>
                      <a:pt x="1978" y="258"/>
                    </a:lnTo>
                    <a:lnTo>
                      <a:pt x="1658" y="207"/>
                    </a:lnTo>
                    <a:lnTo>
                      <a:pt x="1475" y="173"/>
                    </a:lnTo>
                    <a:lnTo>
                      <a:pt x="1445" y="170"/>
                    </a:lnTo>
                    <a:lnTo>
                      <a:pt x="1353" y="153"/>
                    </a:lnTo>
                    <a:lnTo>
                      <a:pt x="1234" y="129"/>
                    </a:lnTo>
                    <a:lnTo>
                      <a:pt x="1012" y="84"/>
                    </a:lnTo>
                    <a:lnTo>
                      <a:pt x="820" y="37"/>
                    </a:lnTo>
                    <a:lnTo>
                      <a:pt x="651" y="0"/>
                    </a:lnTo>
                    <a:close/>
                    <a:moveTo>
                      <a:pt x="204" y="1835"/>
                    </a:moveTo>
                    <a:lnTo>
                      <a:pt x="204" y="1835"/>
                    </a:lnTo>
                    <a:lnTo>
                      <a:pt x="218" y="1835"/>
                    </a:lnTo>
                    <a:lnTo>
                      <a:pt x="227" y="1843"/>
                    </a:lnTo>
                    <a:lnTo>
                      <a:pt x="251" y="1846"/>
                    </a:lnTo>
                    <a:lnTo>
                      <a:pt x="248" y="1850"/>
                    </a:lnTo>
                    <a:lnTo>
                      <a:pt x="251" y="1850"/>
                    </a:lnTo>
                    <a:lnTo>
                      <a:pt x="248" y="1852"/>
                    </a:lnTo>
                    <a:lnTo>
                      <a:pt x="249" y="1852"/>
                    </a:lnTo>
                    <a:lnTo>
                      <a:pt x="248" y="1853"/>
                    </a:lnTo>
                    <a:lnTo>
                      <a:pt x="211" y="1837"/>
                    </a:lnTo>
                    <a:lnTo>
                      <a:pt x="199" y="1837"/>
                    </a:lnTo>
                    <a:lnTo>
                      <a:pt x="204" y="183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56" name="Freeform 55"/>
              <p:cNvSpPr>
                <a:spLocks/>
              </p:cNvSpPr>
              <p:nvPr/>
            </p:nvSpPr>
            <p:spPr bwMode="auto">
              <a:xfrm>
                <a:off x="7736066" y="1047955"/>
                <a:ext cx="28517" cy="31636"/>
              </a:xfrm>
              <a:custGeom>
                <a:avLst/>
                <a:gdLst>
                  <a:gd name="T0" fmla="*/ 15 w 30"/>
                  <a:gd name="T1" fmla="*/ 0 h 33"/>
                  <a:gd name="T2" fmla="*/ 15 w 30"/>
                  <a:gd name="T3" fmla="*/ 0 h 33"/>
                  <a:gd name="T4" fmla="*/ 0 w 30"/>
                  <a:gd name="T5" fmla="*/ 20 h 33"/>
                  <a:gd name="T6" fmla="*/ 4 w 30"/>
                  <a:gd name="T7" fmla="*/ 33 h 33"/>
                  <a:gd name="T8" fmla="*/ 30 w 30"/>
                  <a:gd name="T9" fmla="*/ 20 h 33"/>
                  <a:gd name="T10" fmla="*/ 30 w 30"/>
                  <a:gd name="T11" fmla="*/ 9 h 33"/>
                  <a:gd name="T12" fmla="*/ 18 w 30"/>
                  <a:gd name="T13" fmla="*/ 3 h 33"/>
                  <a:gd name="T14" fmla="*/ 15 w 30"/>
                  <a:gd name="T1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33">
                    <a:moveTo>
                      <a:pt x="15" y="0"/>
                    </a:moveTo>
                    <a:lnTo>
                      <a:pt x="15" y="0"/>
                    </a:lnTo>
                    <a:lnTo>
                      <a:pt x="0" y="20"/>
                    </a:lnTo>
                    <a:lnTo>
                      <a:pt x="4" y="33"/>
                    </a:lnTo>
                    <a:lnTo>
                      <a:pt x="30" y="20"/>
                    </a:lnTo>
                    <a:lnTo>
                      <a:pt x="30" y="9"/>
                    </a:lnTo>
                    <a:lnTo>
                      <a:pt x="18" y="3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57" name="Freeform 56"/>
              <p:cNvSpPr>
                <a:spLocks/>
              </p:cNvSpPr>
              <p:nvPr/>
            </p:nvSpPr>
            <p:spPr bwMode="auto">
              <a:xfrm>
                <a:off x="7907168" y="940395"/>
                <a:ext cx="15843" cy="30054"/>
              </a:xfrm>
              <a:custGeom>
                <a:avLst/>
                <a:gdLst>
                  <a:gd name="T0" fmla="*/ 0 w 16"/>
                  <a:gd name="T1" fmla="*/ 11 h 32"/>
                  <a:gd name="T2" fmla="*/ 0 w 16"/>
                  <a:gd name="T3" fmla="*/ 11 h 32"/>
                  <a:gd name="T4" fmla="*/ 0 w 16"/>
                  <a:gd name="T5" fmla="*/ 24 h 32"/>
                  <a:gd name="T6" fmla="*/ 7 w 16"/>
                  <a:gd name="T7" fmla="*/ 32 h 32"/>
                  <a:gd name="T8" fmla="*/ 16 w 16"/>
                  <a:gd name="T9" fmla="*/ 24 h 32"/>
                  <a:gd name="T10" fmla="*/ 16 w 16"/>
                  <a:gd name="T11" fmla="*/ 11 h 32"/>
                  <a:gd name="T12" fmla="*/ 7 w 16"/>
                  <a:gd name="T13" fmla="*/ 3 h 32"/>
                  <a:gd name="T14" fmla="*/ 7 w 16"/>
                  <a:gd name="T15" fmla="*/ 0 h 32"/>
                  <a:gd name="T16" fmla="*/ 0 w 16"/>
                  <a:gd name="T17" fmla="*/ 1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32">
                    <a:moveTo>
                      <a:pt x="0" y="11"/>
                    </a:moveTo>
                    <a:lnTo>
                      <a:pt x="0" y="11"/>
                    </a:lnTo>
                    <a:lnTo>
                      <a:pt x="0" y="24"/>
                    </a:lnTo>
                    <a:lnTo>
                      <a:pt x="7" y="32"/>
                    </a:lnTo>
                    <a:lnTo>
                      <a:pt x="16" y="24"/>
                    </a:lnTo>
                    <a:lnTo>
                      <a:pt x="16" y="11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tx1">
                    <a:lumMod val="60000"/>
                    <a:lumOff val="40000"/>
                    <a:alpha val="2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</p:grpSp>
      </p:grpSp>
      <p:grpSp>
        <p:nvGrpSpPr>
          <p:cNvPr id="247" name="Group 246"/>
          <p:cNvGrpSpPr/>
          <p:nvPr/>
        </p:nvGrpSpPr>
        <p:grpSpPr>
          <a:xfrm>
            <a:off x="5204989" y="1920323"/>
            <a:ext cx="435363" cy="435363"/>
            <a:chOff x="4726406" y="2660918"/>
            <a:chExt cx="435363" cy="435363"/>
          </a:xfrm>
        </p:grpSpPr>
        <p:sp>
          <p:nvSpPr>
            <p:cNvPr id="248" name="Oval 247"/>
            <p:cNvSpPr/>
            <p:nvPr/>
          </p:nvSpPr>
          <p:spPr>
            <a:xfrm>
              <a:off x="4726406" y="2660918"/>
              <a:ext cx="435363" cy="435363"/>
            </a:xfrm>
            <a:prstGeom prst="ellipse">
              <a:avLst/>
            </a:prstGeom>
            <a:noFill/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Source Sans Pro" charset="0"/>
              </a:endParaRPr>
            </a:p>
          </p:txBody>
        </p:sp>
        <p:sp>
          <p:nvSpPr>
            <p:cNvPr id="249" name="Oval 248"/>
            <p:cNvSpPr/>
            <p:nvPr/>
          </p:nvSpPr>
          <p:spPr>
            <a:xfrm>
              <a:off x="4820075" y="2753346"/>
              <a:ext cx="270326" cy="270326"/>
            </a:xfrm>
            <a:prstGeom prst="ellipse">
              <a:avLst/>
            </a:prstGeom>
            <a:solidFill>
              <a:schemeClr val="accent1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250" name="Group 249"/>
          <p:cNvGrpSpPr/>
          <p:nvPr/>
        </p:nvGrpSpPr>
        <p:grpSpPr>
          <a:xfrm>
            <a:off x="6665560" y="1239543"/>
            <a:ext cx="435363" cy="435363"/>
            <a:chOff x="4726406" y="2660918"/>
            <a:chExt cx="435363" cy="435363"/>
          </a:xfrm>
        </p:grpSpPr>
        <p:sp>
          <p:nvSpPr>
            <p:cNvPr id="251" name="Oval 250"/>
            <p:cNvSpPr/>
            <p:nvPr/>
          </p:nvSpPr>
          <p:spPr>
            <a:xfrm>
              <a:off x="4726406" y="2660918"/>
              <a:ext cx="435363" cy="435363"/>
            </a:xfrm>
            <a:prstGeom prst="ellipse">
              <a:avLst/>
            </a:prstGeom>
            <a:noFill/>
            <a:ln w="38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Source Sans Pro" charset="0"/>
              </a:endParaRPr>
            </a:p>
          </p:txBody>
        </p:sp>
        <p:sp>
          <p:nvSpPr>
            <p:cNvPr id="252" name="Oval 251"/>
            <p:cNvSpPr/>
            <p:nvPr/>
          </p:nvSpPr>
          <p:spPr>
            <a:xfrm>
              <a:off x="4820075" y="2753346"/>
              <a:ext cx="270326" cy="270326"/>
            </a:xfrm>
            <a:prstGeom prst="ellipse">
              <a:avLst/>
            </a:prstGeom>
            <a:solidFill>
              <a:schemeClr val="accent2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253" name="Group 252"/>
          <p:cNvGrpSpPr/>
          <p:nvPr/>
        </p:nvGrpSpPr>
        <p:grpSpPr>
          <a:xfrm>
            <a:off x="6900408" y="3010298"/>
            <a:ext cx="435363" cy="435363"/>
            <a:chOff x="4726406" y="2660918"/>
            <a:chExt cx="435363" cy="435363"/>
          </a:xfrm>
        </p:grpSpPr>
        <p:sp>
          <p:nvSpPr>
            <p:cNvPr id="254" name="Oval 253"/>
            <p:cNvSpPr/>
            <p:nvPr/>
          </p:nvSpPr>
          <p:spPr>
            <a:xfrm>
              <a:off x="4726406" y="2660918"/>
              <a:ext cx="435363" cy="435363"/>
            </a:xfrm>
            <a:prstGeom prst="ellipse">
              <a:avLst/>
            </a:prstGeom>
            <a:noFill/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Source Sans Pro" charset="0"/>
              </a:endParaRPr>
            </a:p>
          </p:txBody>
        </p:sp>
        <p:sp>
          <p:nvSpPr>
            <p:cNvPr id="255" name="Oval 254"/>
            <p:cNvSpPr/>
            <p:nvPr/>
          </p:nvSpPr>
          <p:spPr>
            <a:xfrm>
              <a:off x="4820075" y="2742195"/>
              <a:ext cx="270326" cy="270326"/>
            </a:xfrm>
            <a:prstGeom prst="ellipse">
              <a:avLst/>
            </a:prstGeom>
            <a:solidFill>
              <a:schemeClr val="accent3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256" name="Group 255"/>
          <p:cNvGrpSpPr/>
          <p:nvPr/>
        </p:nvGrpSpPr>
        <p:grpSpPr>
          <a:xfrm>
            <a:off x="10065881" y="1246510"/>
            <a:ext cx="435363" cy="435363"/>
            <a:chOff x="4726406" y="2660918"/>
            <a:chExt cx="435363" cy="435363"/>
          </a:xfrm>
        </p:grpSpPr>
        <p:sp>
          <p:nvSpPr>
            <p:cNvPr id="257" name="Oval 256"/>
            <p:cNvSpPr/>
            <p:nvPr/>
          </p:nvSpPr>
          <p:spPr>
            <a:xfrm>
              <a:off x="4726406" y="2660918"/>
              <a:ext cx="435363" cy="435363"/>
            </a:xfrm>
            <a:prstGeom prst="ellipse">
              <a:avLst/>
            </a:prstGeom>
            <a:noFill/>
            <a:ln w="381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Source Sans Pro" charset="0"/>
              </a:endParaRPr>
            </a:p>
          </p:txBody>
        </p:sp>
        <p:sp>
          <p:nvSpPr>
            <p:cNvPr id="258" name="Oval 257"/>
            <p:cNvSpPr/>
            <p:nvPr/>
          </p:nvSpPr>
          <p:spPr>
            <a:xfrm>
              <a:off x="4820075" y="2742195"/>
              <a:ext cx="270326" cy="270326"/>
            </a:xfrm>
            <a:prstGeom prst="ellipse">
              <a:avLst/>
            </a:prstGeom>
            <a:solidFill>
              <a:schemeClr val="accent5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259" name="Group 258"/>
          <p:cNvGrpSpPr/>
          <p:nvPr/>
        </p:nvGrpSpPr>
        <p:grpSpPr>
          <a:xfrm>
            <a:off x="9278739" y="2254737"/>
            <a:ext cx="848400" cy="848400"/>
            <a:chOff x="7863597" y="2951422"/>
            <a:chExt cx="848400" cy="848400"/>
          </a:xfrm>
        </p:grpSpPr>
        <p:sp>
          <p:nvSpPr>
            <p:cNvPr id="260" name="Oval 259"/>
            <p:cNvSpPr/>
            <p:nvPr/>
          </p:nvSpPr>
          <p:spPr>
            <a:xfrm>
              <a:off x="8072496" y="3170798"/>
              <a:ext cx="435363" cy="435363"/>
            </a:xfrm>
            <a:prstGeom prst="ellipse">
              <a:avLst/>
            </a:prstGeom>
            <a:noFill/>
            <a:ln w="381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Source Sans Pro" charset="0"/>
              </a:endParaRPr>
            </a:p>
          </p:txBody>
        </p:sp>
        <p:sp>
          <p:nvSpPr>
            <p:cNvPr id="261" name="Oval 260"/>
            <p:cNvSpPr/>
            <p:nvPr/>
          </p:nvSpPr>
          <p:spPr>
            <a:xfrm>
              <a:off x="8166165" y="3252075"/>
              <a:ext cx="270326" cy="270326"/>
            </a:xfrm>
            <a:prstGeom prst="ellipse">
              <a:avLst/>
            </a:prstGeom>
            <a:solidFill>
              <a:schemeClr val="accent4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Source Sans Pro" charset="0"/>
              </a:endParaRPr>
            </a:p>
          </p:txBody>
        </p:sp>
        <p:sp>
          <p:nvSpPr>
            <p:cNvPr id="262" name="Oval 261"/>
            <p:cNvSpPr/>
            <p:nvPr/>
          </p:nvSpPr>
          <p:spPr>
            <a:xfrm>
              <a:off x="7969090" y="3069772"/>
              <a:ext cx="637415" cy="637415"/>
            </a:xfrm>
            <a:prstGeom prst="ellipse">
              <a:avLst/>
            </a:prstGeom>
            <a:noFill/>
            <a:ln w="38100">
              <a:solidFill>
                <a:schemeClr val="accent4">
                  <a:alpha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Source Sans Pro" charset="0"/>
              </a:endParaRPr>
            </a:p>
          </p:txBody>
        </p:sp>
        <p:sp>
          <p:nvSpPr>
            <p:cNvPr id="263" name="Oval 262"/>
            <p:cNvSpPr/>
            <p:nvPr/>
          </p:nvSpPr>
          <p:spPr>
            <a:xfrm>
              <a:off x="7863597" y="2951422"/>
              <a:ext cx="848400" cy="848400"/>
            </a:xfrm>
            <a:prstGeom prst="ellipse">
              <a:avLst/>
            </a:prstGeom>
            <a:noFill/>
            <a:ln w="38100">
              <a:solidFill>
                <a:schemeClr val="accent4">
                  <a:alpha val="3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264" name="Group 263"/>
          <p:cNvGrpSpPr/>
          <p:nvPr/>
        </p:nvGrpSpPr>
        <p:grpSpPr>
          <a:xfrm>
            <a:off x="9887782" y="1843481"/>
            <a:ext cx="1558540" cy="573044"/>
            <a:chOff x="8572592" y="2719921"/>
            <a:chExt cx="1558540" cy="573044"/>
          </a:xfrm>
        </p:grpSpPr>
        <p:sp>
          <p:nvSpPr>
            <p:cNvPr id="265" name="Rectangle 264"/>
            <p:cNvSpPr/>
            <p:nvPr/>
          </p:nvSpPr>
          <p:spPr>
            <a:xfrm>
              <a:off x="8879572" y="2719921"/>
              <a:ext cx="1251560" cy="450877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400" dirty="0" smtClean="0">
                  <a:latin typeface="Bebas Neue" charset="0"/>
                  <a:ea typeface="Bebas Neue" charset="0"/>
                  <a:cs typeface="Bebas Neue" charset="0"/>
                </a:rPr>
                <a:t>New </a:t>
              </a:r>
              <a:r>
                <a:rPr lang="en-US" sz="2400" dirty="0" err="1" smtClean="0">
                  <a:latin typeface="Bebas Neue" charset="0"/>
                  <a:ea typeface="Bebas Neue" charset="0"/>
                  <a:cs typeface="Bebas Neue" charset="0"/>
                </a:rPr>
                <a:t>Yok</a:t>
              </a:r>
              <a:endParaRPr lang="en-US" sz="24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266" name="Right Triangle 265"/>
            <p:cNvSpPr/>
            <p:nvPr/>
          </p:nvSpPr>
          <p:spPr>
            <a:xfrm rot="14400000">
              <a:off x="8627904" y="2914668"/>
              <a:ext cx="322985" cy="433609"/>
            </a:xfrm>
            <a:prstGeom prst="rt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267" name="Group 266"/>
          <p:cNvGrpSpPr/>
          <p:nvPr/>
        </p:nvGrpSpPr>
        <p:grpSpPr>
          <a:xfrm>
            <a:off x="3601848" y="4632751"/>
            <a:ext cx="1351525" cy="1351525"/>
            <a:chOff x="4649812" y="3440065"/>
            <a:chExt cx="1013644" cy="1013644"/>
          </a:xfrm>
        </p:grpSpPr>
        <p:sp>
          <p:nvSpPr>
            <p:cNvPr id="268" name="Oval 267"/>
            <p:cNvSpPr/>
            <p:nvPr/>
          </p:nvSpPr>
          <p:spPr>
            <a:xfrm>
              <a:off x="4649812" y="3440065"/>
              <a:ext cx="1013644" cy="1013644"/>
            </a:xfrm>
            <a:prstGeom prst="ellipse">
              <a:avLst/>
            </a:prstGeom>
            <a:solidFill>
              <a:schemeClr val="bg1">
                <a:lumMod val="95000"/>
                <a:alpha val="9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269" name="Pie 268"/>
            <p:cNvSpPr/>
            <p:nvPr/>
          </p:nvSpPr>
          <p:spPr>
            <a:xfrm flipH="1">
              <a:off x="4649812" y="3440065"/>
              <a:ext cx="1013644" cy="1013644"/>
            </a:xfrm>
            <a:prstGeom prst="pie">
              <a:avLst>
                <a:gd name="adj1" fmla="val 10855262"/>
                <a:gd name="adj2" fmla="val 16200000"/>
              </a:avLst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270" name="Oval 269"/>
            <p:cNvSpPr/>
            <p:nvPr/>
          </p:nvSpPr>
          <p:spPr>
            <a:xfrm>
              <a:off x="4730680" y="3520933"/>
              <a:ext cx="851908" cy="85190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en-US" sz="3200" dirty="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rPr>
                <a:t>25%</a:t>
              </a:r>
            </a:p>
            <a:p>
              <a:pPr algn="ctr"/>
              <a:r>
                <a:rPr lang="en-US" sz="1200" dirty="0">
                  <a:solidFill>
                    <a:schemeClr val="tx1"/>
                  </a:solidFill>
                  <a:latin typeface="Source Sans Pro" charset="0"/>
                </a:rPr>
                <a:t>Lorem ipsum</a:t>
              </a:r>
            </a:p>
          </p:txBody>
        </p:sp>
      </p:grpSp>
      <p:grpSp>
        <p:nvGrpSpPr>
          <p:cNvPr id="271" name="Group 270"/>
          <p:cNvGrpSpPr/>
          <p:nvPr/>
        </p:nvGrpSpPr>
        <p:grpSpPr>
          <a:xfrm>
            <a:off x="5199242" y="4632751"/>
            <a:ext cx="1351525" cy="1351525"/>
            <a:chOff x="4649812" y="3440065"/>
            <a:chExt cx="1013644" cy="1013644"/>
          </a:xfrm>
        </p:grpSpPr>
        <p:sp>
          <p:nvSpPr>
            <p:cNvPr id="272" name="Oval 271"/>
            <p:cNvSpPr/>
            <p:nvPr/>
          </p:nvSpPr>
          <p:spPr>
            <a:xfrm>
              <a:off x="4649812" y="3440065"/>
              <a:ext cx="1013644" cy="1013644"/>
            </a:xfrm>
            <a:prstGeom prst="ellipse">
              <a:avLst/>
            </a:prstGeom>
            <a:solidFill>
              <a:schemeClr val="bg1">
                <a:lumMod val="95000"/>
                <a:alpha val="9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273" name="Pie 272"/>
            <p:cNvSpPr/>
            <p:nvPr/>
          </p:nvSpPr>
          <p:spPr>
            <a:xfrm flipH="1">
              <a:off x="4649812" y="3440065"/>
              <a:ext cx="1013644" cy="1013644"/>
            </a:xfrm>
            <a:prstGeom prst="pie">
              <a:avLst>
                <a:gd name="adj1" fmla="val 3407175"/>
                <a:gd name="adj2" fmla="val 16200000"/>
              </a:avLst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274" name="Oval 273"/>
            <p:cNvSpPr/>
            <p:nvPr/>
          </p:nvSpPr>
          <p:spPr>
            <a:xfrm>
              <a:off x="4730680" y="3520933"/>
              <a:ext cx="851908" cy="85190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en-US" sz="3200" dirty="0" smtClean="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rPr>
                <a:t>62%</a:t>
              </a:r>
              <a:endParaRPr lang="en-US" sz="3200" dirty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endParaRPr>
            </a:p>
            <a:p>
              <a:pPr algn="ctr"/>
              <a:r>
                <a:rPr lang="en-US" sz="1200" dirty="0">
                  <a:solidFill>
                    <a:schemeClr val="tx1"/>
                  </a:solidFill>
                  <a:latin typeface="Source Sans Pro" charset="0"/>
                </a:rPr>
                <a:t>Lorem ipsum</a:t>
              </a:r>
            </a:p>
          </p:txBody>
        </p:sp>
      </p:grpSp>
      <p:grpSp>
        <p:nvGrpSpPr>
          <p:cNvPr id="275" name="Group 274"/>
          <p:cNvGrpSpPr/>
          <p:nvPr/>
        </p:nvGrpSpPr>
        <p:grpSpPr>
          <a:xfrm>
            <a:off x="6796636" y="4632751"/>
            <a:ext cx="1351525" cy="1351525"/>
            <a:chOff x="4649812" y="3440065"/>
            <a:chExt cx="1013644" cy="1013644"/>
          </a:xfrm>
        </p:grpSpPr>
        <p:sp>
          <p:nvSpPr>
            <p:cNvPr id="276" name="Oval 275"/>
            <p:cNvSpPr/>
            <p:nvPr/>
          </p:nvSpPr>
          <p:spPr>
            <a:xfrm>
              <a:off x="4649812" y="3440065"/>
              <a:ext cx="1013644" cy="1013644"/>
            </a:xfrm>
            <a:prstGeom prst="ellipse">
              <a:avLst/>
            </a:prstGeom>
            <a:solidFill>
              <a:schemeClr val="bg1">
                <a:lumMod val="95000"/>
                <a:alpha val="9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277" name="Pie 276"/>
            <p:cNvSpPr/>
            <p:nvPr/>
          </p:nvSpPr>
          <p:spPr>
            <a:xfrm flipH="1">
              <a:off x="4649812" y="3440065"/>
              <a:ext cx="1013644" cy="1013644"/>
            </a:xfrm>
            <a:prstGeom prst="pie">
              <a:avLst>
                <a:gd name="adj1" fmla="val 12949868"/>
                <a:gd name="adj2" fmla="val 16200000"/>
              </a:avLst>
            </a:prstGeom>
            <a:solidFill>
              <a:schemeClr val="accent3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278" name="Oval 277"/>
            <p:cNvSpPr/>
            <p:nvPr/>
          </p:nvSpPr>
          <p:spPr>
            <a:xfrm>
              <a:off x="4730680" y="3520933"/>
              <a:ext cx="851908" cy="85190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en-US" sz="3200" dirty="0" smtClean="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rPr>
                <a:t>18%</a:t>
              </a:r>
              <a:endParaRPr lang="en-US" sz="3200" dirty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endParaRPr>
            </a:p>
            <a:p>
              <a:pPr algn="ctr"/>
              <a:r>
                <a:rPr lang="en-US" sz="1200" dirty="0">
                  <a:solidFill>
                    <a:schemeClr val="tx1"/>
                  </a:solidFill>
                  <a:latin typeface="Source Sans Pro" charset="0"/>
                </a:rPr>
                <a:t>Lorem ipsum</a:t>
              </a:r>
            </a:p>
          </p:txBody>
        </p:sp>
      </p:grpSp>
      <p:grpSp>
        <p:nvGrpSpPr>
          <p:cNvPr id="279" name="Group 278"/>
          <p:cNvGrpSpPr/>
          <p:nvPr/>
        </p:nvGrpSpPr>
        <p:grpSpPr>
          <a:xfrm>
            <a:off x="8394030" y="4632751"/>
            <a:ext cx="1351525" cy="1351525"/>
            <a:chOff x="4649812" y="3440065"/>
            <a:chExt cx="1013644" cy="1013644"/>
          </a:xfrm>
        </p:grpSpPr>
        <p:sp>
          <p:nvSpPr>
            <p:cNvPr id="280" name="Oval 279"/>
            <p:cNvSpPr/>
            <p:nvPr/>
          </p:nvSpPr>
          <p:spPr>
            <a:xfrm>
              <a:off x="4649812" y="3440065"/>
              <a:ext cx="1013644" cy="1013644"/>
            </a:xfrm>
            <a:prstGeom prst="ellipse">
              <a:avLst/>
            </a:prstGeom>
            <a:solidFill>
              <a:schemeClr val="bg1">
                <a:lumMod val="95000"/>
                <a:alpha val="9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281" name="Pie 280"/>
            <p:cNvSpPr/>
            <p:nvPr/>
          </p:nvSpPr>
          <p:spPr>
            <a:xfrm flipH="1">
              <a:off x="4649812" y="3440065"/>
              <a:ext cx="1013644" cy="1013644"/>
            </a:xfrm>
            <a:prstGeom prst="pie">
              <a:avLst>
                <a:gd name="adj1" fmla="val 1222079"/>
                <a:gd name="adj2" fmla="val 16200000"/>
              </a:avLst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282" name="Oval 281"/>
            <p:cNvSpPr/>
            <p:nvPr/>
          </p:nvSpPr>
          <p:spPr>
            <a:xfrm>
              <a:off x="4730680" y="3520933"/>
              <a:ext cx="851908" cy="85190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en-US" sz="3200" dirty="0" smtClean="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rPr>
                <a:t>75%</a:t>
              </a:r>
              <a:endParaRPr lang="en-US" sz="3200" dirty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endParaRPr>
            </a:p>
            <a:p>
              <a:pPr algn="ctr"/>
              <a:r>
                <a:rPr lang="en-US" sz="1200" dirty="0">
                  <a:solidFill>
                    <a:schemeClr val="tx1"/>
                  </a:solidFill>
                  <a:latin typeface="Source Sans Pro" charset="0"/>
                </a:rPr>
                <a:t>Lorem ipsum</a:t>
              </a:r>
            </a:p>
          </p:txBody>
        </p:sp>
      </p:grpSp>
      <p:grpSp>
        <p:nvGrpSpPr>
          <p:cNvPr id="283" name="Group 282"/>
          <p:cNvGrpSpPr/>
          <p:nvPr/>
        </p:nvGrpSpPr>
        <p:grpSpPr>
          <a:xfrm>
            <a:off x="9991423" y="4632751"/>
            <a:ext cx="1351525" cy="1351525"/>
            <a:chOff x="4649812" y="3440065"/>
            <a:chExt cx="1013644" cy="1013644"/>
          </a:xfrm>
        </p:grpSpPr>
        <p:sp>
          <p:nvSpPr>
            <p:cNvPr id="284" name="Oval 283"/>
            <p:cNvSpPr/>
            <p:nvPr/>
          </p:nvSpPr>
          <p:spPr>
            <a:xfrm>
              <a:off x="4649812" y="3440065"/>
              <a:ext cx="1013644" cy="1013644"/>
            </a:xfrm>
            <a:prstGeom prst="ellipse">
              <a:avLst/>
            </a:prstGeom>
            <a:solidFill>
              <a:schemeClr val="bg1">
                <a:lumMod val="95000"/>
                <a:alpha val="9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285" name="Pie 284"/>
            <p:cNvSpPr/>
            <p:nvPr/>
          </p:nvSpPr>
          <p:spPr>
            <a:xfrm flipH="1">
              <a:off x="4649812" y="3440065"/>
              <a:ext cx="1013644" cy="1013644"/>
            </a:xfrm>
            <a:prstGeom prst="pie">
              <a:avLst>
                <a:gd name="adj1" fmla="val 5377023"/>
                <a:gd name="adj2" fmla="val 16200000"/>
              </a:avLst>
            </a:prstGeom>
            <a:solidFill>
              <a:schemeClr val="accent5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286" name="Oval 285"/>
            <p:cNvSpPr/>
            <p:nvPr/>
          </p:nvSpPr>
          <p:spPr>
            <a:xfrm>
              <a:off x="4730680" y="3520933"/>
              <a:ext cx="851908" cy="85190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en-US" sz="3200" dirty="0" smtClean="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rPr>
                <a:t>50%</a:t>
              </a:r>
              <a:endParaRPr lang="en-US" sz="3200" dirty="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endParaRPr>
            </a:p>
            <a:p>
              <a:pPr algn="ctr"/>
              <a:r>
                <a:rPr lang="en-US" sz="1200" dirty="0">
                  <a:solidFill>
                    <a:schemeClr val="tx1"/>
                  </a:solidFill>
                  <a:latin typeface="Source Sans Pro" charset="0"/>
                </a:rPr>
                <a:t>Lorem ipsum</a:t>
              </a:r>
            </a:p>
          </p:txBody>
        </p:sp>
      </p:grpSp>
      <p:sp>
        <p:nvSpPr>
          <p:cNvPr id="287" name="Title 3"/>
          <p:cNvSpPr txBox="1">
            <a:spLocks/>
          </p:cNvSpPr>
          <p:nvPr/>
        </p:nvSpPr>
        <p:spPr>
          <a:xfrm>
            <a:off x="577959" y="3580209"/>
            <a:ext cx="2239669" cy="2288446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>
              <a:lnSpc>
                <a:spcPct val="120000"/>
              </a:lnSpc>
            </a:pP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 is simply dummy text of the printing and typesetting industry.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has been the industry's standard dummy text ever since the 1500s, when an unknown</a:t>
            </a:r>
            <a:r>
              <a:rPr lang="en-US" sz="1200" b="0" dirty="0" smtClean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.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 is simply dummy text of the printing and typesetting industry. </a:t>
            </a:r>
          </a:p>
        </p:txBody>
      </p:sp>
    </p:spTree>
    <p:extLst>
      <p:ext uri="{BB962C8B-B14F-4D97-AF65-F5344CB8AC3E}">
        <p14:creationId xmlns:p14="http://schemas.microsoft.com/office/powerpoint/2010/main" val="2424749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2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53" presetClass="entr" presetSubtype="16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2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53" presetClass="entr" presetSubtype="16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500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" dur="500"/>
                                            <p:tgtEl>
                                              <p:spTgt spid="2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53" presetClass="entr" presetSubtype="16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2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53" presetClass="entr" presetSubtype="16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2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2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2" dur="500"/>
                                            <p:tgtEl>
                                              <p:spTgt spid="2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10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10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nodeType="withEffect" p14:presetBounceEnd="50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10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10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nodeType="withEffect" p14:presetBounceEnd="50000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3" dur="1000" fill="hold"/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4" dur="1000" fill="hold"/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nodeType="withEffect" p14:presetBounceEnd="50000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7" dur="10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8" dur="10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nodeType="withEffect" p14:presetBounceEnd="50000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1" dur="1000" fill="hold"/>
                                            <p:tgtEl>
                                              <p:spTgt spid="2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2" dur="1000" fill="hold"/>
                                            <p:tgtEl>
                                              <p:spTgt spid="2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2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53" presetClass="entr" presetSubtype="16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2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53" presetClass="entr" presetSubtype="16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500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" dur="500"/>
                                            <p:tgtEl>
                                              <p:spTgt spid="2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53" presetClass="entr" presetSubtype="16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2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53" presetClass="entr" presetSubtype="16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2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2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2" dur="500"/>
                                            <p:tgtEl>
                                              <p:spTgt spid="2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000" fill="hold"/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0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0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000" fill="hold"/>
                                            <p:tgtEl>
                                              <p:spTgt spid="2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000" fill="hold"/>
                                            <p:tgtEl>
                                              <p:spTgt spid="2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UK</a:t>
            </a:r>
            <a:br>
              <a:rPr lang="en-US" dirty="0" smtClean="0"/>
            </a:br>
            <a:r>
              <a:rPr lang="en-US" dirty="0" smtClean="0"/>
              <a:t>and</a:t>
            </a:r>
            <a:br>
              <a:rPr lang="en-US" dirty="0" smtClean="0"/>
            </a:br>
            <a:r>
              <a:rPr lang="en-US" dirty="0" err="1" smtClean="0">
                <a:solidFill>
                  <a:schemeClr val="accent1"/>
                </a:solidFill>
              </a:rPr>
              <a:t>ireland</a:t>
            </a:r>
            <a:endParaRPr lang="en-US" dirty="0">
              <a:solidFill>
                <a:schemeClr val="accent1"/>
              </a:solidFill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6777302" y="509886"/>
            <a:ext cx="4624964" cy="5426575"/>
            <a:chOff x="-1528164" y="1075734"/>
            <a:chExt cx="2815921" cy="3303984"/>
          </a:xfrm>
          <a:solidFill>
            <a:schemeClr val="tx1">
              <a:alpha val="15000"/>
            </a:schemeClr>
          </a:solidFill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-1528164" y="2455521"/>
              <a:ext cx="1043024" cy="1359878"/>
            </a:xfrm>
            <a:custGeom>
              <a:avLst/>
              <a:gdLst>
                <a:gd name="T0" fmla="*/ 537 w 548"/>
                <a:gd name="T1" fmla="*/ 372 h 761"/>
                <a:gd name="T2" fmla="*/ 514 w 548"/>
                <a:gd name="T3" fmla="*/ 301 h 761"/>
                <a:gd name="T4" fmla="*/ 526 w 548"/>
                <a:gd name="T5" fmla="*/ 259 h 761"/>
                <a:gd name="T6" fmla="*/ 465 w 548"/>
                <a:gd name="T7" fmla="*/ 237 h 761"/>
                <a:gd name="T8" fmla="*/ 400 w 548"/>
                <a:gd name="T9" fmla="*/ 247 h 761"/>
                <a:gd name="T10" fmla="*/ 339 w 548"/>
                <a:gd name="T11" fmla="*/ 223 h 761"/>
                <a:gd name="T12" fmla="*/ 332 w 548"/>
                <a:gd name="T13" fmla="*/ 165 h 761"/>
                <a:gd name="T14" fmla="*/ 339 w 548"/>
                <a:gd name="T15" fmla="*/ 140 h 761"/>
                <a:gd name="T16" fmla="*/ 386 w 548"/>
                <a:gd name="T17" fmla="*/ 109 h 761"/>
                <a:gd name="T18" fmla="*/ 445 w 548"/>
                <a:gd name="T19" fmla="*/ 40 h 761"/>
                <a:gd name="T20" fmla="*/ 402 w 548"/>
                <a:gd name="T21" fmla="*/ 11 h 761"/>
                <a:gd name="T22" fmla="*/ 385 w 548"/>
                <a:gd name="T23" fmla="*/ 18 h 761"/>
                <a:gd name="T24" fmla="*/ 376 w 548"/>
                <a:gd name="T25" fmla="*/ 28 h 761"/>
                <a:gd name="T26" fmla="*/ 348 w 548"/>
                <a:gd name="T27" fmla="*/ 41 h 761"/>
                <a:gd name="T28" fmla="*/ 303 w 548"/>
                <a:gd name="T29" fmla="*/ 39 h 761"/>
                <a:gd name="T30" fmla="*/ 279 w 548"/>
                <a:gd name="T31" fmla="*/ 80 h 761"/>
                <a:gd name="T32" fmla="*/ 264 w 548"/>
                <a:gd name="T33" fmla="*/ 104 h 761"/>
                <a:gd name="T34" fmla="*/ 241 w 548"/>
                <a:gd name="T35" fmla="*/ 139 h 761"/>
                <a:gd name="T36" fmla="*/ 275 w 548"/>
                <a:gd name="T37" fmla="*/ 159 h 761"/>
                <a:gd name="T38" fmla="*/ 302 w 548"/>
                <a:gd name="T39" fmla="*/ 155 h 761"/>
                <a:gd name="T40" fmla="*/ 267 w 548"/>
                <a:gd name="T41" fmla="*/ 172 h 761"/>
                <a:gd name="T42" fmla="*/ 249 w 548"/>
                <a:gd name="T43" fmla="*/ 192 h 761"/>
                <a:gd name="T44" fmla="*/ 222 w 548"/>
                <a:gd name="T45" fmla="*/ 208 h 761"/>
                <a:gd name="T46" fmla="*/ 155 w 548"/>
                <a:gd name="T47" fmla="*/ 198 h 761"/>
                <a:gd name="T48" fmla="*/ 87 w 548"/>
                <a:gd name="T49" fmla="*/ 199 h 761"/>
                <a:gd name="T50" fmla="*/ 92 w 548"/>
                <a:gd name="T51" fmla="*/ 219 h 761"/>
                <a:gd name="T52" fmla="*/ 110 w 548"/>
                <a:gd name="T53" fmla="*/ 266 h 761"/>
                <a:gd name="T54" fmla="*/ 79 w 548"/>
                <a:gd name="T55" fmla="*/ 253 h 761"/>
                <a:gd name="T56" fmla="*/ 87 w 548"/>
                <a:gd name="T57" fmla="*/ 278 h 761"/>
                <a:gd name="T58" fmla="*/ 119 w 548"/>
                <a:gd name="T59" fmla="*/ 299 h 761"/>
                <a:gd name="T60" fmla="*/ 59 w 548"/>
                <a:gd name="T61" fmla="*/ 340 h 761"/>
                <a:gd name="T62" fmla="*/ 71 w 548"/>
                <a:gd name="T63" fmla="*/ 371 h 761"/>
                <a:gd name="T64" fmla="*/ 96 w 548"/>
                <a:gd name="T65" fmla="*/ 392 h 761"/>
                <a:gd name="T66" fmla="*/ 121 w 548"/>
                <a:gd name="T67" fmla="*/ 396 h 761"/>
                <a:gd name="T68" fmla="*/ 122 w 548"/>
                <a:gd name="T69" fmla="*/ 409 h 761"/>
                <a:gd name="T70" fmla="*/ 191 w 548"/>
                <a:gd name="T71" fmla="*/ 409 h 761"/>
                <a:gd name="T72" fmla="*/ 170 w 548"/>
                <a:gd name="T73" fmla="*/ 429 h 761"/>
                <a:gd name="T74" fmla="*/ 127 w 548"/>
                <a:gd name="T75" fmla="*/ 501 h 761"/>
                <a:gd name="T76" fmla="*/ 88 w 548"/>
                <a:gd name="T77" fmla="*/ 543 h 761"/>
                <a:gd name="T78" fmla="*/ 152 w 548"/>
                <a:gd name="T79" fmla="*/ 539 h 761"/>
                <a:gd name="T80" fmla="*/ 77 w 548"/>
                <a:gd name="T81" fmla="*/ 575 h 761"/>
                <a:gd name="T82" fmla="*/ 47 w 548"/>
                <a:gd name="T83" fmla="*/ 598 h 761"/>
                <a:gd name="T84" fmla="*/ 4 w 548"/>
                <a:gd name="T85" fmla="*/ 611 h 761"/>
                <a:gd name="T86" fmla="*/ 74 w 548"/>
                <a:gd name="T87" fmla="*/ 624 h 761"/>
                <a:gd name="T88" fmla="*/ 11 w 548"/>
                <a:gd name="T89" fmla="*/ 659 h 761"/>
                <a:gd name="T90" fmla="*/ 30 w 548"/>
                <a:gd name="T91" fmla="*/ 686 h 761"/>
                <a:gd name="T92" fmla="*/ 56 w 548"/>
                <a:gd name="T93" fmla="*/ 702 h 761"/>
                <a:gd name="T94" fmla="*/ 67 w 548"/>
                <a:gd name="T95" fmla="*/ 722 h 761"/>
                <a:gd name="T96" fmla="*/ 81 w 548"/>
                <a:gd name="T97" fmla="*/ 741 h 761"/>
                <a:gd name="T98" fmla="*/ 110 w 548"/>
                <a:gd name="T99" fmla="*/ 751 h 761"/>
                <a:gd name="T100" fmla="*/ 150 w 548"/>
                <a:gd name="T101" fmla="*/ 756 h 761"/>
                <a:gd name="T102" fmla="*/ 198 w 548"/>
                <a:gd name="T103" fmla="*/ 742 h 761"/>
                <a:gd name="T104" fmla="*/ 233 w 548"/>
                <a:gd name="T105" fmla="*/ 735 h 761"/>
                <a:gd name="T106" fmla="*/ 262 w 548"/>
                <a:gd name="T107" fmla="*/ 689 h 761"/>
                <a:gd name="T108" fmla="*/ 308 w 548"/>
                <a:gd name="T109" fmla="*/ 692 h 761"/>
                <a:gd name="T110" fmla="*/ 358 w 548"/>
                <a:gd name="T111" fmla="*/ 655 h 761"/>
                <a:gd name="T112" fmla="*/ 392 w 548"/>
                <a:gd name="T113" fmla="*/ 644 h 761"/>
                <a:gd name="T114" fmla="*/ 449 w 548"/>
                <a:gd name="T115" fmla="*/ 626 h 761"/>
                <a:gd name="T116" fmla="*/ 491 w 548"/>
                <a:gd name="T117" fmla="*/ 634 h 761"/>
                <a:gd name="T118" fmla="*/ 501 w 548"/>
                <a:gd name="T119" fmla="*/ 593 h 761"/>
                <a:gd name="T120" fmla="*/ 363 w 548"/>
                <a:gd name="T121" fmla="*/ 39 h 761"/>
                <a:gd name="T122" fmla="*/ 200 w 548"/>
                <a:gd name="T123" fmla="*/ 525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48" h="761">
                  <a:moveTo>
                    <a:pt x="545" y="477"/>
                  </a:moveTo>
                  <a:cubicBezTo>
                    <a:pt x="543" y="473"/>
                    <a:pt x="544" y="468"/>
                    <a:pt x="545" y="463"/>
                  </a:cubicBezTo>
                  <a:cubicBezTo>
                    <a:pt x="546" y="459"/>
                    <a:pt x="547" y="454"/>
                    <a:pt x="546" y="450"/>
                  </a:cubicBezTo>
                  <a:cubicBezTo>
                    <a:pt x="545" y="446"/>
                    <a:pt x="544" y="443"/>
                    <a:pt x="542" y="441"/>
                  </a:cubicBezTo>
                  <a:cubicBezTo>
                    <a:pt x="541" y="439"/>
                    <a:pt x="540" y="437"/>
                    <a:pt x="540" y="435"/>
                  </a:cubicBezTo>
                  <a:cubicBezTo>
                    <a:pt x="539" y="433"/>
                    <a:pt x="539" y="431"/>
                    <a:pt x="539" y="429"/>
                  </a:cubicBezTo>
                  <a:cubicBezTo>
                    <a:pt x="538" y="426"/>
                    <a:pt x="538" y="422"/>
                    <a:pt x="537" y="420"/>
                  </a:cubicBezTo>
                  <a:cubicBezTo>
                    <a:pt x="535" y="417"/>
                    <a:pt x="533" y="415"/>
                    <a:pt x="531" y="412"/>
                  </a:cubicBezTo>
                  <a:cubicBezTo>
                    <a:pt x="530" y="411"/>
                    <a:pt x="529" y="410"/>
                    <a:pt x="528" y="409"/>
                  </a:cubicBezTo>
                  <a:cubicBezTo>
                    <a:pt x="525" y="405"/>
                    <a:pt x="525" y="405"/>
                    <a:pt x="529" y="401"/>
                  </a:cubicBezTo>
                  <a:cubicBezTo>
                    <a:pt x="529" y="400"/>
                    <a:pt x="529" y="400"/>
                    <a:pt x="529" y="400"/>
                  </a:cubicBezTo>
                  <a:cubicBezTo>
                    <a:pt x="534" y="395"/>
                    <a:pt x="534" y="390"/>
                    <a:pt x="535" y="384"/>
                  </a:cubicBezTo>
                  <a:cubicBezTo>
                    <a:pt x="535" y="381"/>
                    <a:pt x="535" y="381"/>
                    <a:pt x="535" y="381"/>
                  </a:cubicBezTo>
                  <a:cubicBezTo>
                    <a:pt x="535" y="379"/>
                    <a:pt x="535" y="377"/>
                    <a:pt x="536" y="375"/>
                  </a:cubicBezTo>
                  <a:cubicBezTo>
                    <a:pt x="536" y="374"/>
                    <a:pt x="537" y="373"/>
                    <a:pt x="537" y="372"/>
                  </a:cubicBezTo>
                  <a:cubicBezTo>
                    <a:pt x="538" y="371"/>
                    <a:pt x="539" y="370"/>
                    <a:pt x="540" y="368"/>
                  </a:cubicBezTo>
                  <a:cubicBezTo>
                    <a:pt x="541" y="364"/>
                    <a:pt x="538" y="361"/>
                    <a:pt x="536" y="359"/>
                  </a:cubicBezTo>
                  <a:cubicBezTo>
                    <a:pt x="536" y="359"/>
                    <a:pt x="536" y="359"/>
                    <a:pt x="535" y="358"/>
                  </a:cubicBezTo>
                  <a:cubicBezTo>
                    <a:pt x="534" y="357"/>
                    <a:pt x="533" y="356"/>
                    <a:pt x="533" y="355"/>
                  </a:cubicBezTo>
                  <a:cubicBezTo>
                    <a:pt x="532" y="353"/>
                    <a:pt x="531" y="352"/>
                    <a:pt x="529" y="351"/>
                  </a:cubicBezTo>
                  <a:cubicBezTo>
                    <a:pt x="529" y="350"/>
                    <a:pt x="529" y="350"/>
                    <a:pt x="529" y="350"/>
                  </a:cubicBezTo>
                  <a:cubicBezTo>
                    <a:pt x="527" y="348"/>
                    <a:pt x="525" y="346"/>
                    <a:pt x="524" y="343"/>
                  </a:cubicBezTo>
                  <a:cubicBezTo>
                    <a:pt x="523" y="340"/>
                    <a:pt x="523" y="337"/>
                    <a:pt x="524" y="334"/>
                  </a:cubicBezTo>
                  <a:cubicBezTo>
                    <a:pt x="524" y="332"/>
                    <a:pt x="524" y="330"/>
                    <a:pt x="524" y="328"/>
                  </a:cubicBezTo>
                  <a:cubicBezTo>
                    <a:pt x="523" y="325"/>
                    <a:pt x="524" y="323"/>
                    <a:pt x="524" y="320"/>
                  </a:cubicBezTo>
                  <a:cubicBezTo>
                    <a:pt x="524" y="317"/>
                    <a:pt x="524" y="313"/>
                    <a:pt x="524" y="310"/>
                  </a:cubicBezTo>
                  <a:cubicBezTo>
                    <a:pt x="524" y="309"/>
                    <a:pt x="524" y="309"/>
                    <a:pt x="524" y="309"/>
                  </a:cubicBezTo>
                  <a:cubicBezTo>
                    <a:pt x="524" y="307"/>
                    <a:pt x="523" y="303"/>
                    <a:pt x="521" y="301"/>
                  </a:cubicBezTo>
                  <a:cubicBezTo>
                    <a:pt x="520" y="301"/>
                    <a:pt x="519" y="301"/>
                    <a:pt x="518" y="301"/>
                  </a:cubicBezTo>
                  <a:cubicBezTo>
                    <a:pt x="516" y="301"/>
                    <a:pt x="515" y="301"/>
                    <a:pt x="514" y="301"/>
                  </a:cubicBezTo>
                  <a:cubicBezTo>
                    <a:pt x="513" y="302"/>
                    <a:pt x="513" y="302"/>
                    <a:pt x="512" y="302"/>
                  </a:cubicBezTo>
                  <a:cubicBezTo>
                    <a:pt x="512" y="302"/>
                    <a:pt x="512" y="302"/>
                    <a:pt x="512" y="302"/>
                  </a:cubicBezTo>
                  <a:cubicBezTo>
                    <a:pt x="512" y="301"/>
                    <a:pt x="512" y="301"/>
                    <a:pt x="512" y="301"/>
                  </a:cubicBezTo>
                  <a:cubicBezTo>
                    <a:pt x="512" y="300"/>
                    <a:pt x="512" y="298"/>
                    <a:pt x="512" y="297"/>
                  </a:cubicBezTo>
                  <a:cubicBezTo>
                    <a:pt x="511" y="296"/>
                    <a:pt x="510" y="294"/>
                    <a:pt x="509" y="293"/>
                  </a:cubicBezTo>
                  <a:cubicBezTo>
                    <a:pt x="509" y="292"/>
                    <a:pt x="508" y="292"/>
                    <a:pt x="508" y="291"/>
                  </a:cubicBezTo>
                  <a:cubicBezTo>
                    <a:pt x="508" y="287"/>
                    <a:pt x="509" y="282"/>
                    <a:pt x="511" y="279"/>
                  </a:cubicBezTo>
                  <a:cubicBezTo>
                    <a:pt x="512" y="278"/>
                    <a:pt x="513" y="278"/>
                    <a:pt x="514" y="278"/>
                  </a:cubicBezTo>
                  <a:cubicBezTo>
                    <a:pt x="516" y="278"/>
                    <a:pt x="519" y="279"/>
                    <a:pt x="522" y="281"/>
                  </a:cubicBezTo>
                  <a:cubicBezTo>
                    <a:pt x="526" y="282"/>
                    <a:pt x="530" y="284"/>
                    <a:pt x="533" y="284"/>
                  </a:cubicBezTo>
                  <a:cubicBezTo>
                    <a:pt x="535" y="284"/>
                    <a:pt x="536" y="284"/>
                    <a:pt x="537" y="284"/>
                  </a:cubicBezTo>
                  <a:cubicBezTo>
                    <a:pt x="539" y="283"/>
                    <a:pt x="540" y="281"/>
                    <a:pt x="541" y="280"/>
                  </a:cubicBezTo>
                  <a:cubicBezTo>
                    <a:pt x="541" y="275"/>
                    <a:pt x="536" y="269"/>
                    <a:pt x="527" y="261"/>
                  </a:cubicBezTo>
                  <a:cubicBezTo>
                    <a:pt x="527" y="260"/>
                    <a:pt x="527" y="260"/>
                    <a:pt x="527" y="260"/>
                  </a:cubicBezTo>
                  <a:cubicBezTo>
                    <a:pt x="526" y="259"/>
                    <a:pt x="526" y="259"/>
                    <a:pt x="526" y="259"/>
                  </a:cubicBezTo>
                  <a:cubicBezTo>
                    <a:pt x="525" y="258"/>
                    <a:pt x="524" y="257"/>
                    <a:pt x="522" y="257"/>
                  </a:cubicBezTo>
                  <a:cubicBezTo>
                    <a:pt x="520" y="255"/>
                    <a:pt x="516" y="254"/>
                    <a:pt x="513" y="254"/>
                  </a:cubicBezTo>
                  <a:cubicBezTo>
                    <a:pt x="511" y="254"/>
                    <a:pt x="511" y="254"/>
                    <a:pt x="511" y="254"/>
                  </a:cubicBezTo>
                  <a:cubicBezTo>
                    <a:pt x="510" y="256"/>
                    <a:pt x="510" y="256"/>
                    <a:pt x="510" y="256"/>
                  </a:cubicBezTo>
                  <a:cubicBezTo>
                    <a:pt x="507" y="261"/>
                    <a:pt x="504" y="262"/>
                    <a:pt x="499" y="262"/>
                  </a:cubicBezTo>
                  <a:cubicBezTo>
                    <a:pt x="497" y="262"/>
                    <a:pt x="495" y="262"/>
                    <a:pt x="493" y="263"/>
                  </a:cubicBezTo>
                  <a:cubicBezTo>
                    <a:pt x="491" y="263"/>
                    <a:pt x="490" y="264"/>
                    <a:pt x="488" y="264"/>
                  </a:cubicBezTo>
                  <a:cubicBezTo>
                    <a:pt x="486" y="265"/>
                    <a:pt x="483" y="266"/>
                    <a:pt x="482" y="266"/>
                  </a:cubicBezTo>
                  <a:cubicBezTo>
                    <a:pt x="479" y="266"/>
                    <a:pt x="477" y="266"/>
                    <a:pt x="476" y="264"/>
                  </a:cubicBezTo>
                  <a:cubicBezTo>
                    <a:pt x="473" y="260"/>
                    <a:pt x="476" y="252"/>
                    <a:pt x="478" y="248"/>
                  </a:cubicBezTo>
                  <a:cubicBezTo>
                    <a:pt x="480" y="244"/>
                    <a:pt x="481" y="240"/>
                    <a:pt x="476" y="237"/>
                  </a:cubicBezTo>
                  <a:cubicBezTo>
                    <a:pt x="475" y="236"/>
                    <a:pt x="474" y="236"/>
                    <a:pt x="473" y="236"/>
                  </a:cubicBezTo>
                  <a:cubicBezTo>
                    <a:pt x="472" y="236"/>
                    <a:pt x="471" y="236"/>
                    <a:pt x="470" y="237"/>
                  </a:cubicBezTo>
                  <a:cubicBezTo>
                    <a:pt x="469" y="237"/>
                    <a:pt x="468" y="238"/>
                    <a:pt x="467" y="238"/>
                  </a:cubicBezTo>
                  <a:cubicBezTo>
                    <a:pt x="466" y="238"/>
                    <a:pt x="466" y="237"/>
                    <a:pt x="465" y="237"/>
                  </a:cubicBezTo>
                  <a:cubicBezTo>
                    <a:pt x="458" y="235"/>
                    <a:pt x="456" y="224"/>
                    <a:pt x="455" y="217"/>
                  </a:cubicBezTo>
                  <a:cubicBezTo>
                    <a:pt x="453" y="211"/>
                    <a:pt x="452" y="204"/>
                    <a:pt x="447" y="200"/>
                  </a:cubicBezTo>
                  <a:cubicBezTo>
                    <a:pt x="442" y="195"/>
                    <a:pt x="438" y="193"/>
                    <a:pt x="435" y="193"/>
                  </a:cubicBezTo>
                  <a:cubicBezTo>
                    <a:pt x="434" y="193"/>
                    <a:pt x="434" y="193"/>
                    <a:pt x="434" y="193"/>
                  </a:cubicBezTo>
                  <a:cubicBezTo>
                    <a:pt x="433" y="193"/>
                    <a:pt x="432" y="194"/>
                    <a:pt x="431" y="195"/>
                  </a:cubicBezTo>
                  <a:cubicBezTo>
                    <a:pt x="430" y="196"/>
                    <a:pt x="430" y="197"/>
                    <a:pt x="429" y="198"/>
                  </a:cubicBezTo>
                  <a:cubicBezTo>
                    <a:pt x="427" y="201"/>
                    <a:pt x="425" y="204"/>
                    <a:pt x="421" y="206"/>
                  </a:cubicBezTo>
                  <a:cubicBezTo>
                    <a:pt x="416" y="208"/>
                    <a:pt x="414" y="210"/>
                    <a:pt x="414" y="212"/>
                  </a:cubicBezTo>
                  <a:cubicBezTo>
                    <a:pt x="413" y="213"/>
                    <a:pt x="414" y="215"/>
                    <a:pt x="416" y="217"/>
                  </a:cubicBezTo>
                  <a:cubicBezTo>
                    <a:pt x="418" y="219"/>
                    <a:pt x="421" y="222"/>
                    <a:pt x="421" y="225"/>
                  </a:cubicBezTo>
                  <a:cubicBezTo>
                    <a:pt x="421" y="226"/>
                    <a:pt x="421" y="227"/>
                    <a:pt x="419" y="228"/>
                  </a:cubicBezTo>
                  <a:cubicBezTo>
                    <a:pt x="418" y="229"/>
                    <a:pt x="417" y="230"/>
                    <a:pt x="416" y="230"/>
                  </a:cubicBezTo>
                  <a:cubicBezTo>
                    <a:pt x="415" y="230"/>
                    <a:pt x="414" y="230"/>
                    <a:pt x="413" y="231"/>
                  </a:cubicBezTo>
                  <a:cubicBezTo>
                    <a:pt x="410" y="232"/>
                    <a:pt x="409" y="234"/>
                    <a:pt x="408" y="236"/>
                  </a:cubicBezTo>
                  <a:cubicBezTo>
                    <a:pt x="406" y="241"/>
                    <a:pt x="403" y="245"/>
                    <a:pt x="400" y="247"/>
                  </a:cubicBezTo>
                  <a:cubicBezTo>
                    <a:pt x="399" y="248"/>
                    <a:pt x="398" y="249"/>
                    <a:pt x="397" y="249"/>
                  </a:cubicBezTo>
                  <a:cubicBezTo>
                    <a:pt x="396" y="249"/>
                    <a:pt x="394" y="247"/>
                    <a:pt x="393" y="246"/>
                  </a:cubicBezTo>
                  <a:cubicBezTo>
                    <a:pt x="392" y="245"/>
                    <a:pt x="391" y="244"/>
                    <a:pt x="389" y="244"/>
                  </a:cubicBezTo>
                  <a:cubicBezTo>
                    <a:pt x="388" y="243"/>
                    <a:pt x="388" y="243"/>
                    <a:pt x="387" y="243"/>
                  </a:cubicBezTo>
                  <a:cubicBezTo>
                    <a:pt x="385" y="243"/>
                    <a:pt x="384" y="244"/>
                    <a:pt x="382" y="244"/>
                  </a:cubicBezTo>
                  <a:cubicBezTo>
                    <a:pt x="381" y="245"/>
                    <a:pt x="380" y="246"/>
                    <a:pt x="378" y="246"/>
                  </a:cubicBezTo>
                  <a:cubicBezTo>
                    <a:pt x="378" y="246"/>
                    <a:pt x="378" y="246"/>
                    <a:pt x="377" y="246"/>
                  </a:cubicBezTo>
                  <a:cubicBezTo>
                    <a:pt x="373" y="246"/>
                    <a:pt x="369" y="243"/>
                    <a:pt x="366" y="240"/>
                  </a:cubicBezTo>
                  <a:cubicBezTo>
                    <a:pt x="365" y="239"/>
                    <a:pt x="365" y="238"/>
                    <a:pt x="364" y="238"/>
                  </a:cubicBezTo>
                  <a:cubicBezTo>
                    <a:pt x="362" y="235"/>
                    <a:pt x="360" y="231"/>
                    <a:pt x="356" y="230"/>
                  </a:cubicBezTo>
                  <a:cubicBezTo>
                    <a:pt x="355" y="230"/>
                    <a:pt x="354" y="229"/>
                    <a:pt x="352" y="229"/>
                  </a:cubicBezTo>
                  <a:cubicBezTo>
                    <a:pt x="351" y="229"/>
                    <a:pt x="350" y="229"/>
                    <a:pt x="349" y="230"/>
                  </a:cubicBezTo>
                  <a:cubicBezTo>
                    <a:pt x="348" y="230"/>
                    <a:pt x="347" y="230"/>
                    <a:pt x="346" y="230"/>
                  </a:cubicBezTo>
                  <a:cubicBezTo>
                    <a:pt x="345" y="230"/>
                    <a:pt x="343" y="230"/>
                    <a:pt x="342" y="229"/>
                  </a:cubicBezTo>
                  <a:cubicBezTo>
                    <a:pt x="340" y="228"/>
                    <a:pt x="339" y="226"/>
                    <a:pt x="339" y="223"/>
                  </a:cubicBezTo>
                  <a:cubicBezTo>
                    <a:pt x="339" y="222"/>
                    <a:pt x="339" y="221"/>
                    <a:pt x="339" y="220"/>
                  </a:cubicBezTo>
                  <a:cubicBezTo>
                    <a:pt x="339" y="214"/>
                    <a:pt x="337" y="213"/>
                    <a:pt x="332" y="210"/>
                  </a:cubicBezTo>
                  <a:cubicBezTo>
                    <a:pt x="329" y="209"/>
                    <a:pt x="328" y="208"/>
                    <a:pt x="328" y="204"/>
                  </a:cubicBezTo>
                  <a:cubicBezTo>
                    <a:pt x="328" y="203"/>
                    <a:pt x="328" y="203"/>
                    <a:pt x="328" y="203"/>
                  </a:cubicBezTo>
                  <a:cubicBezTo>
                    <a:pt x="327" y="199"/>
                    <a:pt x="325" y="198"/>
                    <a:pt x="322" y="197"/>
                  </a:cubicBezTo>
                  <a:cubicBezTo>
                    <a:pt x="320" y="197"/>
                    <a:pt x="319" y="196"/>
                    <a:pt x="318" y="195"/>
                  </a:cubicBezTo>
                  <a:cubicBezTo>
                    <a:pt x="315" y="192"/>
                    <a:pt x="312" y="188"/>
                    <a:pt x="310" y="185"/>
                  </a:cubicBezTo>
                  <a:cubicBezTo>
                    <a:pt x="309" y="185"/>
                    <a:pt x="309" y="185"/>
                    <a:pt x="309" y="185"/>
                  </a:cubicBezTo>
                  <a:cubicBezTo>
                    <a:pt x="307" y="182"/>
                    <a:pt x="308" y="181"/>
                    <a:pt x="308" y="180"/>
                  </a:cubicBezTo>
                  <a:cubicBezTo>
                    <a:pt x="308" y="178"/>
                    <a:pt x="311" y="177"/>
                    <a:pt x="314" y="175"/>
                  </a:cubicBezTo>
                  <a:cubicBezTo>
                    <a:pt x="317" y="174"/>
                    <a:pt x="320" y="172"/>
                    <a:pt x="322" y="169"/>
                  </a:cubicBezTo>
                  <a:cubicBezTo>
                    <a:pt x="322" y="169"/>
                    <a:pt x="322" y="168"/>
                    <a:pt x="323" y="167"/>
                  </a:cubicBezTo>
                  <a:cubicBezTo>
                    <a:pt x="324" y="165"/>
                    <a:pt x="325" y="163"/>
                    <a:pt x="327" y="163"/>
                  </a:cubicBezTo>
                  <a:cubicBezTo>
                    <a:pt x="327" y="163"/>
                    <a:pt x="328" y="163"/>
                    <a:pt x="328" y="163"/>
                  </a:cubicBezTo>
                  <a:cubicBezTo>
                    <a:pt x="329" y="164"/>
                    <a:pt x="331" y="164"/>
                    <a:pt x="332" y="165"/>
                  </a:cubicBezTo>
                  <a:cubicBezTo>
                    <a:pt x="334" y="165"/>
                    <a:pt x="335" y="166"/>
                    <a:pt x="337" y="166"/>
                  </a:cubicBezTo>
                  <a:cubicBezTo>
                    <a:pt x="339" y="166"/>
                    <a:pt x="340" y="166"/>
                    <a:pt x="342" y="165"/>
                  </a:cubicBezTo>
                  <a:cubicBezTo>
                    <a:pt x="344" y="164"/>
                    <a:pt x="345" y="162"/>
                    <a:pt x="347" y="161"/>
                  </a:cubicBezTo>
                  <a:cubicBezTo>
                    <a:pt x="348" y="160"/>
                    <a:pt x="350" y="159"/>
                    <a:pt x="351" y="158"/>
                  </a:cubicBezTo>
                  <a:cubicBezTo>
                    <a:pt x="352" y="158"/>
                    <a:pt x="352" y="157"/>
                    <a:pt x="353" y="157"/>
                  </a:cubicBezTo>
                  <a:cubicBezTo>
                    <a:pt x="356" y="155"/>
                    <a:pt x="358" y="154"/>
                    <a:pt x="359" y="153"/>
                  </a:cubicBezTo>
                  <a:cubicBezTo>
                    <a:pt x="363" y="148"/>
                    <a:pt x="363" y="148"/>
                    <a:pt x="363" y="148"/>
                  </a:cubicBezTo>
                  <a:cubicBezTo>
                    <a:pt x="357" y="148"/>
                    <a:pt x="357" y="148"/>
                    <a:pt x="357" y="148"/>
                  </a:cubicBezTo>
                  <a:cubicBezTo>
                    <a:pt x="356" y="148"/>
                    <a:pt x="356" y="148"/>
                    <a:pt x="356" y="148"/>
                  </a:cubicBezTo>
                  <a:cubicBezTo>
                    <a:pt x="355" y="148"/>
                    <a:pt x="354" y="148"/>
                    <a:pt x="353" y="148"/>
                  </a:cubicBezTo>
                  <a:cubicBezTo>
                    <a:pt x="353" y="148"/>
                    <a:pt x="352" y="148"/>
                    <a:pt x="352" y="148"/>
                  </a:cubicBezTo>
                  <a:cubicBezTo>
                    <a:pt x="351" y="148"/>
                    <a:pt x="351" y="147"/>
                    <a:pt x="351" y="147"/>
                  </a:cubicBezTo>
                  <a:cubicBezTo>
                    <a:pt x="351" y="146"/>
                    <a:pt x="351" y="145"/>
                    <a:pt x="350" y="145"/>
                  </a:cubicBezTo>
                  <a:cubicBezTo>
                    <a:pt x="349" y="143"/>
                    <a:pt x="346" y="143"/>
                    <a:pt x="344" y="142"/>
                  </a:cubicBezTo>
                  <a:cubicBezTo>
                    <a:pt x="342" y="142"/>
                    <a:pt x="340" y="141"/>
                    <a:pt x="339" y="140"/>
                  </a:cubicBezTo>
                  <a:cubicBezTo>
                    <a:pt x="338" y="139"/>
                    <a:pt x="338" y="137"/>
                    <a:pt x="338" y="136"/>
                  </a:cubicBezTo>
                  <a:cubicBezTo>
                    <a:pt x="339" y="133"/>
                    <a:pt x="340" y="131"/>
                    <a:pt x="342" y="130"/>
                  </a:cubicBezTo>
                  <a:cubicBezTo>
                    <a:pt x="343" y="129"/>
                    <a:pt x="344" y="129"/>
                    <a:pt x="345" y="129"/>
                  </a:cubicBezTo>
                  <a:cubicBezTo>
                    <a:pt x="346" y="129"/>
                    <a:pt x="348" y="130"/>
                    <a:pt x="350" y="131"/>
                  </a:cubicBezTo>
                  <a:cubicBezTo>
                    <a:pt x="351" y="132"/>
                    <a:pt x="353" y="133"/>
                    <a:pt x="355" y="133"/>
                  </a:cubicBezTo>
                  <a:cubicBezTo>
                    <a:pt x="355" y="133"/>
                    <a:pt x="355" y="133"/>
                    <a:pt x="355" y="133"/>
                  </a:cubicBezTo>
                  <a:cubicBezTo>
                    <a:pt x="358" y="133"/>
                    <a:pt x="360" y="131"/>
                    <a:pt x="361" y="130"/>
                  </a:cubicBezTo>
                  <a:cubicBezTo>
                    <a:pt x="363" y="128"/>
                    <a:pt x="364" y="127"/>
                    <a:pt x="366" y="127"/>
                  </a:cubicBezTo>
                  <a:cubicBezTo>
                    <a:pt x="366" y="127"/>
                    <a:pt x="367" y="127"/>
                    <a:pt x="367" y="127"/>
                  </a:cubicBezTo>
                  <a:cubicBezTo>
                    <a:pt x="369" y="127"/>
                    <a:pt x="370" y="127"/>
                    <a:pt x="371" y="127"/>
                  </a:cubicBezTo>
                  <a:cubicBezTo>
                    <a:pt x="372" y="127"/>
                    <a:pt x="373" y="127"/>
                    <a:pt x="374" y="127"/>
                  </a:cubicBezTo>
                  <a:cubicBezTo>
                    <a:pt x="375" y="127"/>
                    <a:pt x="377" y="127"/>
                    <a:pt x="379" y="125"/>
                  </a:cubicBezTo>
                  <a:cubicBezTo>
                    <a:pt x="381" y="123"/>
                    <a:pt x="381" y="121"/>
                    <a:pt x="381" y="119"/>
                  </a:cubicBezTo>
                  <a:cubicBezTo>
                    <a:pt x="381" y="116"/>
                    <a:pt x="381" y="114"/>
                    <a:pt x="383" y="112"/>
                  </a:cubicBezTo>
                  <a:cubicBezTo>
                    <a:pt x="384" y="111"/>
                    <a:pt x="385" y="110"/>
                    <a:pt x="386" y="109"/>
                  </a:cubicBezTo>
                  <a:cubicBezTo>
                    <a:pt x="388" y="107"/>
                    <a:pt x="390" y="105"/>
                    <a:pt x="391" y="101"/>
                  </a:cubicBezTo>
                  <a:cubicBezTo>
                    <a:pt x="391" y="100"/>
                    <a:pt x="391" y="99"/>
                    <a:pt x="391" y="98"/>
                  </a:cubicBezTo>
                  <a:cubicBezTo>
                    <a:pt x="391" y="98"/>
                    <a:pt x="391" y="98"/>
                    <a:pt x="391" y="98"/>
                  </a:cubicBezTo>
                  <a:cubicBezTo>
                    <a:pt x="391" y="94"/>
                    <a:pt x="391" y="91"/>
                    <a:pt x="393" y="88"/>
                  </a:cubicBezTo>
                  <a:cubicBezTo>
                    <a:pt x="395" y="85"/>
                    <a:pt x="396" y="82"/>
                    <a:pt x="396" y="79"/>
                  </a:cubicBezTo>
                  <a:cubicBezTo>
                    <a:pt x="397" y="78"/>
                    <a:pt x="397" y="76"/>
                    <a:pt x="398" y="75"/>
                  </a:cubicBezTo>
                  <a:cubicBezTo>
                    <a:pt x="400" y="69"/>
                    <a:pt x="409" y="66"/>
                    <a:pt x="415" y="65"/>
                  </a:cubicBezTo>
                  <a:cubicBezTo>
                    <a:pt x="416" y="65"/>
                    <a:pt x="416" y="65"/>
                    <a:pt x="416" y="65"/>
                  </a:cubicBezTo>
                  <a:cubicBezTo>
                    <a:pt x="417" y="64"/>
                    <a:pt x="417" y="64"/>
                    <a:pt x="417" y="64"/>
                  </a:cubicBezTo>
                  <a:cubicBezTo>
                    <a:pt x="418" y="62"/>
                    <a:pt x="419" y="61"/>
                    <a:pt x="420" y="60"/>
                  </a:cubicBezTo>
                  <a:cubicBezTo>
                    <a:pt x="420" y="59"/>
                    <a:pt x="421" y="59"/>
                    <a:pt x="421" y="58"/>
                  </a:cubicBezTo>
                  <a:cubicBezTo>
                    <a:pt x="423" y="55"/>
                    <a:pt x="426" y="52"/>
                    <a:pt x="429" y="50"/>
                  </a:cubicBezTo>
                  <a:cubicBezTo>
                    <a:pt x="431" y="48"/>
                    <a:pt x="434" y="47"/>
                    <a:pt x="438" y="45"/>
                  </a:cubicBezTo>
                  <a:cubicBezTo>
                    <a:pt x="440" y="43"/>
                    <a:pt x="442" y="42"/>
                    <a:pt x="444" y="41"/>
                  </a:cubicBezTo>
                  <a:cubicBezTo>
                    <a:pt x="444" y="41"/>
                    <a:pt x="445" y="40"/>
                    <a:pt x="445" y="40"/>
                  </a:cubicBezTo>
                  <a:cubicBezTo>
                    <a:pt x="448" y="39"/>
                    <a:pt x="451" y="37"/>
                    <a:pt x="452" y="35"/>
                  </a:cubicBezTo>
                  <a:cubicBezTo>
                    <a:pt x="453" y="34"/>
                    <a:pt x="454" y="32"/>
                    <a:pt x="453" y="30"/>
                  </a:cubicBezTo>
                  <a:cubicBezTo>
                    <a:pt x="452" y="28"/>
                    <a:pt x="451" y="28"/>
                    <a:pt x="449" y="27"/>
                  </a:cubicBezTo>
                  <a:cubicBezTo>
                    <a:pt x="449" y="27"/>
                    <a:pt x="449" y="27"/>
                    <a:pt x="449" y="27"/>
                  </a:cubicBezTo>
                  <a:cubicBezTo>
                    <a:pt x="447" y="27"/>
                    <a:pt x="446" y="27"/>
                    <a:pt x="444" y="26"/>
                  </a:cubicBezTo>
                  <a:cubicBezTo>
                    <a:pt x="440" y="25"/>
                    <a:pt x="435" y="24"/>
                    <a:pt x="432" y="21"/>
                  </a:cubicBezTo>
                  <a:cubicBezTo>
                    <a:pt x="430" y="20"/>
                    <a:pt x="429" y="18"/>
                    <a:pt x="428" y="16"/>
                  </a:cubicBezTo>
                  <a:cubicBezTo>
                    <a:pt x="426" y="14"/>
                    <a:pt x="424" y="10"/>
                    <a:pt x="420" y="9"/>
                  </a:cubicBezTo>
                  <a:cubicBezTo>
                    <a:pt x="420" y="8"/>
                    <a:pt x="419" y="8"/>
                    <a:pt x="418" y="7"/>
                  </a:cubicBezTo>
                  <a:cubicBezTo>
                    <a:pt x="416" y="6"/>
                    <a:pt x="414" y="5"/>
                    <a:pt x="413" y="4"/>
                  </a:cubicBezTo>
                  <a:cubicBezTo>
                    <a:pt x="412" y="4"/>
                    <a:pt x="412" y="4"/>
                    <a:pt x="412" y="4"/>
                  </a:cubicBezTo>
                  <a:cubicBezTo>
                    <a:pt x="410" y="2"/>
                    <a:pt x="407" y="0"/>
                    <a:pt x="404" y="0"/>
                  </a:cubicBezTo>
                  <a:cubicBezTo>
                    <a:pt x="403" y="0"/>
                    <a:pt x="403" y="0"/>
                    <a:pt x="402" y="1"/>
                  </a:cubicBezTo>
                  <a:cubicBezTo>
                    <a:pt x="400" y="1"/>
                    <a:pt x="399" y="3"/>
                    <a:pt x="399" y="4"/>
                  </a:cubicBezTo>
                  <a:cubicBezTo>
                    <a:pt x="398" y="7"/>
                    <a:pt x="402" y="10"/>
                    <a:pt x="402" y="11"/>
                  </a:cubicBezTo>
                  <a:cubicBezTo>
                    <a:pt x="403" y="11"/>
                    <a:pt x="403" y="11"/>
                    <a:pt x="404" y="12"/>
                  </a:cubicBezTo>
                  <a:cubicBezTo>
                    <a:pt x="404" y="12"/>
                    <a:pt x="404" y="12"/>
                    <a:pt x="404" y="12"/>
                  </a:cubicBezTo>
                  <a:cubicBezTo>
                    <a:pt x="404" y="13"/>
                    <a:pt x="404" y="13"/>
                    <a:pt x="405" y="14"/>
                  </a:cubicBezTo>
                  <a:cubicBezTo>
                    <a:pt x="406" y="15"/>
                    <a:pt x="407" y="16"/>
                    <a:pt x="408" y="17"/>
                  </a:cubicBezTo>
                  <a:cubicBezTo>
                    <a:pt x="409" y="17"/>
                    <a:pt x="409" y="17"/>
                    <a:pt x="410" y="17"/>
                  </a:cubicBezTo>
                  <a:cubicBezTo>
                    <a:pt x="410" y="18"/>
                    <a:pt x="411" y="19"/>
                    <a:pt x="411" y="19"/>
                  </a:cubicBezTo>
                  <a:cubicBezTo>
                    <a:pt x="411" y="19"/>
                    <a:pt x="410" y="19"/>
                    <a:pt x="410" y="19"/>
                  </a:cubicBezTo>
                  <a:cubicBezTo>
                    <a:pt x="408" y="18"/>
                    <a:pt x="407" y="17"/>
                    <a:pt x="405" y="16"/>
                  </a:cubicBezTo>
                  <a:cubicBezTo>
                    <a:pt x="404" y="16"/>
                    <a:pt x="403" y="16"/>
                    <a:pt x="402" y="16"/>
                  </a:cubicBezTo>
                  <a:cubicBezTo>
                    <a:pt x="400" y="16"/>
                    <a:pt x="397" y="17"/>
                    <a:pt x="394" y="18"/>
                  </a:cubicBezTo>
                  <a:cubicBezTo>
                    <a:pt x="393" y="18"/>
                    <a:pt x="393" y="18"/>
                    <a:pt x="392" y="18"/>
                  </a:cubicBezTo>
                  <a:cubicBezTo>
                    <a:pt x="391" y="18"/>
                    <a:pt x="391" y="18"/>
                    <a:pt x="391" y="18"/>
                  </a:cubicBezTo>
                  <a:cubicBezTo>
                    <a:pt x="390" y="18"/>
                    <a:pt x="389" y="18"/>
                    <a:pt x="389" y="18"/>
                  </a:cubicBezTo>
                  <a:cubicBezTo>
                    <a:pt x="388" y="18"/>
                    <a:pt x="388" y="18"/>
                    <a:pt x="387" y="18"/>
                  </a:cubicBezTo>
                  <a:cubicBezTo>
                    <a:pt x="385" y="18"/>
                    <a:pt x="385" y="18"/>
                    <a:pt x="385" y="18"/>
                  </a:cubicBezTo>
                  <a:cubicBezTo>
                    <a:pt x="385" y="20"/>
                    <a:pt x="385" y="20"/>
                    <a:pt x="385" y="20"/>
                  </a:cubicBezTo>
                  <a:cubicBezTo>
                    <a:pt x="384" y="22"/>
                    <a:pt x="384" y="23"/>
                    <a:pt x="384" y="25"/>
                  </a:cubicBezTo>
                  <a:cubicBezTo>
                    <a:pt x="384" y="26"/>
                    <a:pt x="384" y="27"/>
                    <a:pt x="383" y="28"/>
                  </a:cubicBezTo>
                  <a:cubicBezTo>
                    <a:pt x="378" y="35"/>
                    <a:pt x="382" y="40"/>
                    <a:pt x="385" y="44"/>
                  </a:cubicBezTo>
                  <a:cubicBezTo>
                    <a:pt x="387" y="46"/>
                    <a:pt x="389" y="48"/>
                    <a:pt x="389" y="50"/>
                  </a:cubicBezTo>
                  <a:cubicBezTo>
                    <a:pt x="389" y="50"/>
                    <a:pt x="389" y="51"/>
                    <a:pt x="388" y="51"/>
                  </a:cubicBezTo>
                  <a:cubicBezTo>
                    <a:pt x="388" y="51"/>
                    <a:pt x="388" y="51"/>
                    <a:pt x="388" y="51"/>
                  </a:cubicBezTo>
                  <a:cubicBezTo>
                    <a:pt x="388" y="48"/>
                    <a:pt x="385" y="46"/>
                    <a:pt x="384" y="45"/>
                  </a:cubicBezTo>
                  <a:cubicBezTo>
                    <a:pt x="384" y="45"/>
                    <a:pt x="383" y="45"/>
                    <a:pt x="383" y="45"/>
                  </a:cubicBezTo>
                  <a:cubicBezTo>
                    <a:pt x="382" y="44"/>
                    <a:pt x="381" y="42"/>
                    <a:pt x="380" y="41"/>
                  </a:cubicBezTo>
                  <a:cubicBezTo>
                    <a:pt x="379" y="41"/>
                    <a:pt x="379" y="40"/>
                    <a:pt x="379" y="40"/>
                  </a:cubicBezTo>
                  <a:cubicBezTo>
                    <a:pt x="378" y="39"/>
                    <a:pt x="378" y="39"/>
                    <a:pt x="378" y="39"/>
                  </a:cubicBezTo>
                  <a:cubicBezTo>
                    <a:pt x="377" y="38"/>
                    <a:pt x="376" y="36"/>
                    <a:pt x="376" y="35"/>
                  </a:cubicBezTo>
                  <a:cubicBezTo>
                    <a:pt x="375" y="35"/>
                    <a:pt x="376" y="33"/>
                    <a:pt x="376" y="32"/>
                  </a:cubicBezTo>
                  <a:cubicBezTo>
                    <a:pt x="376" y="31"/>
                    <a:pt x="377" y="30"/>
                    <a:pt x="376" y="28"/>
                  </a:cubicBezTo>
                  <a:cubicBezTo>
                    <a:pt x="376" y="21"/>
                    <a:pt x="371" y="20"/>
                    <a:pt x="370" y="20"/>
                  </a:cubicBezTo>
                  <a:cubicBezTo>
                    <a:pt x="370" y="20"/>
                    <a:pt x="370" y="20"/>
                    <a:pt x="369" y="20"/>
                  </a:cubicBezTo>
                  <a:cubicBezTo>
                    <a:pt x="367" y="21"/>
                    <a:pt x="365" y="22"/>
                    <a:pt x="364" y="23"/>
                  </a:cubicBezTo>
                  <a:cubicBezTo>
                    <a:pt x="363" y="24"/>
                    <a:pt x="362" y="24"/>
                    <a:pt x="361" y="24"/>
                  </a:cubicBezTo>
                  <a:cubicBezTo>
                    <a:pt x="360" y="25"/>
                    <a:pt x="359" y="25"/>
                    <a:pt x="359" y="26"/>
                  </a:cubicBezTo>
                  <a:cubicBezTo>
                    <a:pt x="358" y="26"/>
                    <a:pt x="357" y="27"/>
                    <a:pt x="357" y="27"/>
                  </a:cubicBezTo>
                  <a:cubicBezTo>
                    <a:pt x="357" y="27"/>
                    <a:pt x="356" y="27"/>
                    <a:pt x="356" y="27"/>
                  </a:cubicBezTo>
                  <a:cubicBezTo>
                    <a:pt x="356" y="26"/>
                    <a:pt x="355" y="25"/>
                    <a:pt x="353" y="25"/>
                  </a:cubicBezTo>
                  <a:cubicBezTo>
                    <a:pt x="352" y="25"/>
                    <a:pt x="352" y="26"/>
                    <a:pt x="351" y="26"/>
                  </a:cubicBezTo>
                  <a:cubicBezTo>
                    <a:pt x="350" y="26"/>
                    <a:pt x="349" y="27"/>
                    <a:pt x="348" y="28"/>
                  </a:cubicBezTo>
                  <a:cubicBezTo>
                    <a:pt x="348" y="28"/>
                    <a:pt x="347" y="28"/>
                    <a:pt x="347" y="29"/>
                  </a:cubicBezTo>
                  <a:cubicBezTo>
                    <a:pt x="347" y="29"/>
                    <a:pt x="347" y="29"/>
                    <a:pt x="346" y="29"/>
                  </a:cubicBezTo>
                  <a:cubicBezTo>
                    <a:pt x="345" y="30"/>
                    <a:pt x="343" y="31"/>
                    <a:pt x="342" y="34"/>
                  </a:cubicBezTo>
                  <a:cubicBezTo>
                    <a:pt x="342" y="37"/>
                    <a:pt x="344" y="40"/>
                    <a:pt x="347" y="41"/>
                  </a:cubicBezTo>
                  <a:cubicBezTo>
                    <a:pt x="347" y="41"/>
                    <a:pt x="348" y="41"/>
                    <a:pt x="348" y="41"/>
                  </a:cubicBezTo>
                  <a:cubicBezTo>
                    <a:pt x="348" y="41"/>
                    <a:pt x="347" y="41"/>
                    <a:pt x="347" y="42"/>
                  </a:cubicBezTo>
                  <a:cubicBezTo>
                    <a:pt x="347" y="42"/>
                    <a:pt x="347" y="43"/>
                    <a:pt x="346" y="43"/>
                  </a:cubicBezTo>
                  <a:cubicBezTo>
                    <a:pt x="346" y="43"/>
                    <a:pt x="346" y="43"/>
                    <a:pt x="346" y="43"/>
                  </a:cubicBezTo>
                  <a:cubicBezTo>
                    <a:pt x="345" y="42"/>
                    <a:pt x="344" y="41"/>
                    <a:pt x="344" y="39"/>
                  </a:cubicBezTo>
                  <a:cubicBezTo>
                    <a:pt x="342" y="36"/>
                    <a:pt x="340" y="33"/>
                    <a:pt x="336" y="31"/>
                  </a:cubicBezTo>
                  <a:cubicBezTo>
                    <a:pt x="335" y="31"/>
                    <a:pt x="335" y="31"/>
                    <a:pt x="333" y="31"/>
                  </a:cubicBezTo>
                  <a:cubicBezTo>
                    <a:pt x="330" y="31"/>
                    <a:pt x="327" y="31"/>
                    <a:pt x="327" y="34"/>
                  </a:cubicBezTo>
                  <a:cubicBezTo>
                    <a:pt x="326" y="34"/>
                    <a:pt x="326" y="35"/>
                    <a:pt x="327" y="35"/>
                  </a:cubicBezTo>
                  <a:cubicBezTo>
                    <a:pt x="327" y="36"/>
                    <a:pt x="327" y="36"/>
                    <a:pt x="327" y="37"/>
                  </a:cubicBezTo>
                  <a:cubicBezTo>
                    <a:pt x="326" y="37"/>
                    <a:pt x="325" y="37"/>
                    <a:pt x="325" y="37"/>
                  </a:cubicBezTo>
                  <a:cubicBezTo>
                    <a:pt x="324" y="38"/>
                    <a:pt x="323" y="38"/>
                    <a:pt x="323" y="39"/>
                  </a:cubicBezTo>
                  <a:cubicBezTo>
                    <a:pt x="322" y="39"/>
                    <a:pt x="322" y="40"/>
                    <a:pt x="322" y="40"/>
                  </a:cubicBezTo>
                  <a:cubicBezTo>
                    <a:pt x="319" y="41"/>
                    <a:pt x="316" y="42"/>
                    <a:pt x="315" y="42"/>
                  </a:cubicBezTo>
                  <a:cubicBezTo>
                    <a:pt x="313" y="42"/>
                    <a:pt x="312" y="42"/>
                    <a:pt x="310" y="41"/>
                  </a:cubicBezTo>
                  <a:cubicBezTo>
                    <a:pt x="308" y="40"/>
                    <a:pt x="306" y="39"/>
                    <a:pt x="303" y="39"/>
                  </a:cubicBezTo>
                  <a:cubicBezTo>
                    <a:pt x="302" y="39"/>
                    <a:pt x="298" y="39"/>
                    <a:pt x="296" y="41"/>
                  </a:cubicBezTo>
                  <a:cubicBezTo>
                    <a:pt x="294" y="43"/>
                    <a:pt x="295" y="46"/>
                    <a:pt x="295" y="47"/>
                  </a:cubicBezTo>
                  <a:cubicBezTo>
                    <a:pt x="295" y="47"/>
                    <a:pt x="295" y="48"/>
                    <a:pt x="295" y="48"/>
                  </a:cubicBezTo>
                  <a:cubicBezTo>
                    <a:pt x="295" y="48"/>
                    <a:pt x="295" y="49"/>
                    <a:pt x="294" y="49"/>
                  </a:cubicBezTo>
                  <a:cubicBezTo>
                    <a:pt x="294" y="50"/>
                    <a:pt x="293" y="51"/>
                    <a:pt x="293" y="52"/>
                  </a:cubicBezTo>
                  <a:cubicBezTo>
                    <a:pt x="292" y="54"/>
                    <a:pt x="292" y="56"/>
                    <a:pt x="293" y="57"/>
                  </a:cubicBezTo>
                  <a:cubicBezTo>
                    <a:pt x="293" y="60"/>
                    <a:pt x="293" y="60"/>
                    <a:pt x="293" y="60"/>
                  </a:cubicBezTo>
                  <a:cubicBezTo>
                    <a:pt x="292" y="61"/>
                    <a:pt x="291" y="61"/>
                    <a:pt x="290" y="61"/>
                  </a:cubicBezTo>
                  <a:cubicBezTo>
                    <a:pt x="288" y="61"/>
                    <a:pt x="285" y="62"/>
                    <a:pt x="283" y="65"/>
                  </a:cubicBezTo>
                  <a:cubicBezTo>
                    <a:pt x="282" y="65"/>
                    <a:pt x="282" y="66"/>
                    <a:pt x="281" y="67"/>
                  </a:cubicBezTo>
                  <a:cubicBezTo>
                    <a:pt x="281" y="68"/>
                    <a:pt x="281" y="69"/>
                    <a:pt x="280" y="69"/>
                  </a:cubicBezTo>
                  <a:cubicBezTo>
                    <a:pt x="280" y="69"/>
                    <a:pt x="280" y="70"/>
                    <a:pt x="279" y="70"/>
                  </a:cubicBezTo>
                  <a:cubicBezTo>
                    <a:pt x="279" y="71"/>
                    <a:pt x="277" y="72"/>
                    <a:pt x="277" y="73"/>
                  </a:cubicBezTo>
                  <a:cubicBezTo>
                    <a:pt x="276" y="76"/>
                    <a:pt x="277" y="78"/>
                    <a:pt x="279" y="80"/>
                  </a:cubicBezTo>
                  <a:cubicBezTo>
                    <a:pt x="279" y="80"/>
                    <a:pt x="279" y="80"/>
                    <a:pt x="279" y="80"/>
                  </a:cubicBezTo>
                  <a:cubicBezTo>
                    <a:pt x="278" y="80"/>
                    <a:pt x="276" y="80"/>
                    <a:pt x="275" y="84"/>
                  </a:cubicBezTo>
                  <a:cubicBezTo>
                    <a:pt x="275" y="86"/>
                    <a:pt x="276" y="89"/>
                    <a:pt x="278" y="92"/>
                  </a:cubicBezTo>
                  <a:cubicBezTo>
                    <a:pt x="279" y="94"/>
                    <a:pt x="281" y="95"/>
                    <a:pt x="283" y="95"/>
                  </a:cubicBezTo>
                  <a:cubicBezTo>
                    <a:pt x="284" y="95"/>
                    <a:pt x="285" y="95"/>
                    <a:pt x="286" y="95"/>
                  </a:cubicBezTo>
                  <a:cubicBezTo>
                    <a:pt x="287" y="95"/>
                    <a:pt x="288" y="94"/>
                    <a:pt x="289" y="94"/>
                  </a:cubicBezTo>
                  <a:cubicBezTo>
                    <a:pt x="289" y="94"/>
                    <a:pt x="289" y="95"/>
                    <a:pt x="290" y="95"/>
                  </a:cubicBezTo>
                  <a:cubicBezTo>
                    <a:pt x="290" y="95"/>
                    <a:pt x="290" y="97"/>
                    <a:pt x="289" y="99"/>
                  </a:cubicBezTo>
                  <a:cubicBezTo>
                    <a:pt x="289" y="100"/>
                    <a:pt x="288" y="101"/>
                    <a:pt x="287" y="102"/>
                  </a:cubicBezTo>
                  <a:cubicBezTo>
                    <a:pt x="287" y="102"/>
                    <a:pt x="287" y="102"/>
                    <a:pt x="286" y="102"/>
                  </a:cubicBezTo>
                  <a:cubicBezTo>
                    <a:pt x="286" y="102"/>
                    <a:pt x="284" y="101"/>
                    <a:pt x="283" y="101"/>
                  </a:cubicBezTo>
                  <a:cubicBezTo>
                    <a:pt x="282" y="100"/>
                    <a:pt x="280" y="99"/>
                    <a:pt x="278" y="99"/>
                  </a:cubicBezTo>
                  <a:cubicBezTo>
                    <a:pt x="277" y="99"/>
                    <a:pt x="277" y="99"/>
                    <a:pt x="277" y="99"/>
                  </a:cubicBezTo>
                  <a:cubicBezTo>
                    <a:pt x="276" y="99"/>
                    <a:pt x="275" y="100"/>
                    <a:pt x="274" y="100"/>
                  </a:cubicBezTo>
                  <a:cubicBezTo>
                    <a:pt x="273" y="100"/>
                    <a:pt x="271" y="100"/>
                    <a:pt x="270" y="100"/>
                  </a:cubicBezTo>
                  <a:cubicBezTo>
                    <a:pt x="268" y="100"/>
                    <a:pt x="264" y="102"/>
                    <a:pt x="264" y="104"/>
                  </a:cubicBezTo>
                  <a:cubicBezTo>
                    <a:pt x="263" y="105"/>
                    <a:pt x="263" y="108"/>
                    <a:pt x="266" y="110"/>
                  </a:cubicBezTo>
                  <a:cubicBezTo>
                    <a:pt x="267" y="110"/>
                    <a:pt x="268" y="111"/>
                    <a:pt x="269" y="111"/>
                  </a:cubicBezTo>
                  <a:cubicBezTo>
                    <a:pt x="269" y="111"/>
                    <a:pt x="269" y="111"/>
                    <a:pt x="269" y="111"/>
                  </a:cubicBezTo>
                  <a:cubicBezTo>
                    <a:pt x="269" y="111"/>
                    <a:pt x="270" y="112"/>
                    <a:pt x="270" y="112"/>
                  </a:cubicBezTo>
                  <a:cubicBezTo>
                    <a:pt x="270" y="113"/>
                    <a:pt x="271" y="113"/>
                    <a:pt x="272" y="114"/>
                  </a:cubicBezTo>
                  <a:cubicBezTo>
                    <a:pt x="271" y="114"/>
                    <a:pt x="270" y="114"/>
                    <a:pt x="269" y="114"/>
                  </a:cubicBezTo>
                  <a:cubicBezTo>
                    <a:pt x="268" y="113"/>
                    <a:pt x="266" y="113"/>
                    <a:pt x="265" y="113"/>
                  </a:cubicBezTo>
                  <a:cubicBezTo>
                    <a:pt x="264" y="113"/>
                    <a:pt x="263" y="113"/>
                    <a:pt x="262" y="113"/>
                  </a:cubicBezTo>
                  <a:cubicBezTo>
                    <a:pt x="254" y="113"/>
                    <a:pt x="247" y="116"/>
                    <a:pt x="243" y="120"/>
                  </a:cubicBezTo>
                  <a:cubicBezTo>
                    <a:pt x="241" y="122"/>
                    <a:pt x="241" y="122"/>
                    <a:pt x="241" y="122"/>
                  </a:cubicBezTo>
                  <a:cubicBezTo>
                    <a:pt x="241" y="123"/>
                    <a:pt x="240" y="124"/>
                    <a:pt x="239" y="125"/>
                  </a:cubicBezTo>
                  <a:cubicBezTo>
                    <a:pt x="239" y="125"/>
                    <a:pt x="238" y="125"/>
                    <a:pt x="238" y="125"/>
                  </a:cubicBezTo>
                  <a:cubicBezTo>
                    <a:pt x="237" y="126"/>
                    <a:pt x="236" y="127"/>
                    <a:pt x="235" y="129"/>
                  </a:cubicBezTo>
                  <a:cubicBezTo>
                    <a:pt x="233" y="133"/>
                    <a:pt x="237" y="137"/>
                    <a:pt x="240" y="139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2" y="140"/>
                    <a:pt x="243" y="141"/>
                    <a:pt x="244" y="142"/>
                  </a:cubicBezTo>
                  <a:cubicBezTo>
                    <a:pt x="245" y="144"/>
                    <a:pt x="246" y="145"/>
                    <a:pt x="247" y="146"/>
                  </a:cubicBezTo>
                  <a:cubicBezTo>
                    <a:pt x="250" y="148"/>
                    <a:pt x="254" y="149"/>
                    <a:pt x="257" y="149"/>
                  </a:cubicBezTo>
                  <a:cubicBezTo>
                    <a:pt x="257" y="149"/>
                    <a:pt x="260" y="149"/>
                    <a:pt x="260" y="149"/>
                  </a:cubicBezTo>
                  <a:cubicBezTo>
                    <a:pt x="262" y="149"/>
                    <a:pt x="263" y="149"/>
                    <a:pt x="264" y="149"/>
                  </a:cubicBezTo>
                  <a:cubicBezTo>
                    <a:pt x="265" y="149"/>
                    <a:pt x="267" y="149"/>
                    <a:pt x="268" y="149"/>
                  </a:cubicBezTo>
                  <a:cubicBezTo>
                    <a:pt x="269" y="149"/>
                    <a:pt x="271" y="149"/>
                    <a:pt x="272" y="149"/>
                  </a:cubicBezTo>
                  <a:cubicBezTo>
                    <a:pt x="273" y="148"/>
                    <a:pt x="274" y="148"/>
                    <a:pt x="275" y="148"/>
                  </a:cubicBezTo>
                  <a:cubicBezTo>
                    <a:pt x="276" y="148"/>
                    <a:pt x="277" y="147"/>
                    <a:pt x="278" y="147"/>
                  </a:cubicBezTo>
                  <a:cubicBezTo>
                    <a:pt x="278" y="147"/>
                    <a:pt x="278" y="147"/>
                    <a:pt x="279" y="148"/>
                  </a:cubicBezTo>
                  <a:cubicBezTo>
                    <a:pt x="279" y="148"/>
                    <a:pt x="278" y="148"/>
                    <a:pt x="278" y="148"/>
                  </a:cubicBezTo>
                  <a:cubicBezTo>
                    <a:pt x="277" y="149"/>
                    <a:pt x="277" y="150"/>
                    <a:pt x="276" y="151"/>
                  </a:cubicBezTo>
                  <a:cubicBezTo>
                    <a:pt x="274" y="152"/>
                    <a:pt x="271" y="154"/>
                    <a:pt x="272" y="157"/>
                  </a:cubicBezTo>
                  <a:cubicBezTo>
                    <a:pt x="272" y="157"/>
                    <a:pt x="272" y="159"/>
                    <a:pt x="275" y="159"/>
                  </a:cubicBezTo>
                  <a:cubicBezTo>
                    <a:pt x="275" y="159"/>
                    <a:pt x="275" y="159"/>
                    <a:pt x="275" y="159"/>
                  </a:cubicBezTo>
                  <a:cubicBezTo>
                    <a:pt x="276" y="159"/>
                    <a:pt x="276" y="159"/>
                    <a:pt x="276" y="159"/>
                  </a:cubicBezTo>
                  <a:cubicBezTo>
                    <a:pt x="278" y="159"/>
                    <a:pt x="281" y="157"/>
                    <a:pt x="284" y="155"/>
                  </a:cubicBezTo>
                  <a:cubicBezTo>
                    <a:pt x="286" y="153"/>
                    <a:pt x="286" y="153"/>
                    <a:pt x="286" y="153"/>
                  </a:cubicBezTo>
                  <a:cubicBezTo>
                    <a:pt x="287" y="152"/>
                    <a:pt x="288" y="151"/>
                    <a:pt x="290" y="150"/>
                  </a:cubicBezTo>
                  <a:cubicBezTo>
                    <a:pt x="291" y="149"/>
                    <a:pt x="292" y="148"/>
                    <a:pt x="293" y="148"/>
                  </a:cubicBezTo>
                  <a:cubicBezTo>
                    <a:pt x="294" y="148"/>
                    <a:pt x="294" y="149"/>
                    <a:pt x="294" y="149"/>
                  </a:cubicBezTo>
                  <a:cubicBezTo>
                    <a:pt x="295" y="150"/>
                    <a:pt x="296" y="151"/>
                    <a:pt x="299" y="151"/>
                  </a:cubicBezTo>
                  <a:cubicBezTo>
                    <a:pt x="299" y="151"/>
                    <a:pt x="300" y="151"/>
                    <a:pt x="300" y="151"/>
                  </a:cubicBezTo>
                  <a:cubicBezTo>
                    <a:pt x="301" y="151"/>
                    <a:pt x="302" y="151"/>
                    <a:pt x="303" y="150"/>
                  </a:cubicBezTo>
                  <a:cubicBezTo>
                    <a:pt x="303" y="150"/>
                    <a:pt x="304" y="150"/>
                    <a:pt x="304" y="150"/>
                  </a:cubicBezTo>
                  <a:cubicBezTo>
                    <a:pt x="305" y="149"/>
                    <a:pt x="306" y="149"/>
                    <a:pt x="306" y="149"/>
                  </a:cubicBezTo>
                  <a:cubicBezTo>
                    <a:pt x="307" y="149"/>
                    <a:pt x="307" y="149"/>
                    <a:pt x="307" y="149"/>
                  </a:cubicBezTo>
                  <a:cubicBezTo>
                    <a:pt x="308" y="149"/>
                    <a:pt x="308" y="149"/>
                    <a:pt x="308" y="149"/>
                  </a:cubicBezTo>
                  <a:cubicBezTo>
                    <a:pt x="308" y="150"/>
                    <a:pt x="308" y="150"/>
                    <a:pt x="307" y="150"/>
                  </a:cubicBezTo>
                  <a:cubicBezTo>
                    <a:pt x="305" y="152"/>
                    <a:pt x="303" y="153"/>
                    <a:pt x="302" y="155"/>
                  </a:cubicBezTo>
                  <a:cubicBezTo>
                    <a:pt x="301" y="156"/>
                    <a:pt x="301" y="156"/>
                    <a:pt x="301" y="156"/>
                  </a:cubicBezTo>
                  <a:cubicBezTo>
                    <a:pt x="300" y="157"/>
                    <a:pt x="298" y="158"/>
                    <a:pt x="297" y="160"/>
                  </a:cubicBezTo>
                  <a:cubicBezTo>
                    <a:pt x="297" y="160"/>
                    <a:pt x="297" y="161"/>
                    <a:pt x="296" y="161"/>
                  </a:cubicBezTo>
                  <a:cubicBezTo>
                    <a:pt x="295" y="162"/>
                    <a:pt x="294" y="162"/>
                    <a:pt x="293" y="164"/>
                  </a:cubicBezTo>
                  <a:cubicBezTo>
                    <a:pt x="292" y="166"/>
                    <a:pt x="293" y="168"/>
                    <a:pt x="294" y="170"/>
                  </a:cubicBezTo>
                  <a:cubicBezTo>
                    <a:pt x="292" y="170"/>
                    <a:pt x="291" y="171"/>
                    <a:pt x="289" y="172"/>
                  </a:cubicBezTo>
                  <a:cubicBezTo>
                    <a:pt x="289" y="172"/>
                    <a:pt x="289" y="172"/>
                    <a:pt x="289" y="172"/>
                  </a:cubicBezTo>
                  <a:cubicBezTo>
                    <a:pt x="288" y="173"/>
                    <a:pt x="286" y="173"/>
                    <a:pt x="285" y="173"/>
                  </a:cubicBezTo>
                  <a:cubicBezTo>
                    <a:pt x="284" y="173"/>
                    <a:pt x="284" y="173"/>
                    <a:pt x="284" y="173"/>
                  </a:cubicBezTo>
                  <a:cubicBezTo>
                    <a:pt x="282" y="173"/>
                    <a:pt x="281" y="173"/>
                    <a:pt x="280" y="174"/>
                  </a:cubicBezTo>
                  <a:cubicBezTo>
                    <a:pt x="279" y="174"/>
                    <a:pt x="278" y="174"/>
                    <a:pt x="277" y="174"/>
                  </a:cubicBezTo>
                  <a:cubicBezTo>
                    <a:pt x="277" y="174"/>
                    <a:pt x="277" y="174"/>
                    <a:pt x="277" y="174"/>
                  </a:cubicBezTo>
                  <a:cubicBezTo>
                    <a:pt x="276" y="174"/>
                    <a:pt x="275" y="174"/>
                    <a:pt x="275" y="173"/>
                  </a:cubicBezTo>
                  <a:cubicBezTo>
                    <a:pt x="273" y="173"/>
                    <a:pt x="272" y="172"/>
                    <a:pt x="270" y="172"/>
                  </a:cubicBezTo>
                  <a:cubicBezTo>
                    <a:pt x="267" y="172"/>
                    <a:pt x="267" y="172"/>
                    <a:pt x="267" y="172"/>
                  </a:cubicBezTo>
                  <a:cubicBezTo>
                    <a:pt x="268" y="175"/>
                    <a:pt x="268" y="175"/>
                    <a:pt x="268" y="175"/>
                  </a:cubicBezTo>
                  <a:cubicBezTo>
                    <a:pt x="268" y="176"/>
                    <a:pt x="268" y="177"/>
                    <a:pt x="268" y="178"/>
                  </a:cubicBezTo>
                  <a:cubicBezTo>
                    <a:pt x="268" y="179"/>
                    <a:pt x="268" y="179"/>
                    <a:pt x="268" y="180"/>
                  </a:cubicBezTo>
                  <a:cubicBezTo>
                    <a:pt x="268" y="180"/>
                    <a:pt x="268" y="181"/>
                    <a:pt x="267" y="182"/>
                  </a:cubicBezTo>
                  <a:cubicBezTo>
                    <a:pt x="267" y="182"/>
                    <a:pt x="266" y="182"/>
                    <a:pt x="266" y="182"/>
                  </a:cubicBezTo>
                  <a:cubicBezTo>
                    <a:pt x="265" y="183"/>
                    <a:pt x="265" y="183"/>
                    <a:pt x="264" y="184"/>
                  </a:cubicBezTo>
                  <a:cubicBezTo>
                    <a:pt x="263" y="184"/>
                    <a:pt x="262" y="185"/>
                    <a:pt x="261" y="185"/>
                  </a:cubicBezTo>
                  <a:cubicBezTo>
                    <a:pt x="261" y="185"/>
                    <a:pt x="260" y="185"/>
                    <a:pt x="260" y="185"/>
                  </a:cubicBezTo>
                  <a:cubicBezTo>
                    <a:pt x="260" y="188"/>
                    <a:pt x="260" y="188"/>
                    <a:pt x="260" y="188"/>
                  </a:cubicBezTo>
                  <a:cubicBezTo>
                    <a:pt x="260" y="188"/>
                    <a:pt x="260" y="188"/>
                    <a:pt x="260" y="188"/>
                  </a:cubicBezTo>
                  <a:cubicBezTo>
                    <a:pt x="260" y="185"/>
                    <a:pt x="260" y="185"/>
                    <a:pt x="260" y="185"/>
                  </a:cubicBezTo>
                  <a:cubicBezTo>
                    <a:pt x="259" y="185"/>
                    <a:pt x="258" y="185"/>
                    <a:pt x="257" y="186"/>
                  </a:cubicBezTo>
                  <a:cubicBezTo>
                    <a:pt x="255" y="186"/>
                    <a:pt x="254" y="188"/>
                    <a:pt x="253" y="189"/>
                  </a:cubicBezTo>
                  <a:cubicBezTo>
                    <a:pt x="252" y="190"/>
                    <a:pt x="252" y="191"/>
                    <a:pt x="251" y="191"/>
                  </a:cubicBezTo>
                  <a:cubicBezTo>
                    <a:pt x="251" y="191"/>
                    <a:pt x="250" y="191"/>
                    <a:pt x="249" y="192"/>
                  </a:cubicBezTo>
                  <a:cubicBezTo>
                    <a:pt x="247" y="192"/>
                    <a:pt x="243" y="193"/>
                    <a:pt x="243" y="197"/>
                  </a:cubicBezTo>
                  <a:cubicBezTo>
                    <a:pt x="243" y="200"/>
                    <a:pt x="244" y="204"/>
                    <a:pt x="252" y="204"/>
                  </a:cubicBezTo>
                  <a:cubicBezTo>
                    <a:pt x="253" y="204"/>
                    <a:pt x="254" y="204"/>
                    <a:pt x="255" y="204"/>
                  </a:cubicBezTo>
                  <a:cubicBezTo>
                    <a:pt x="256" y="204"/>
                    <a:pt x="257" y="204"/>
                    <a:pt x="257" y="204"/>
                  </a:cubicBezTo>
                  <a:cubicBezTo>
                    <a:pt x="256" y="206"/>
                    <a:pt x="257" y="207"/>
                    <a:pt x="257" y="208"/>
                  </a:cubicBezTo>
                  <a:cubicBezTo>
                    <a:pt x="255" y="208"/>
                    <a:pt x="253" y="209"/>
                    <a:pt x="252" y="210"/>
                  </a:cubicBezTo>
                  <a:cubicBezTo>
                    <a:pt x="251" y="211"/>
                    <a:pt x="250" y="212"/>
                    <a:pt x="250" y="213"/>
                  </a:cubicBezTo>
                  <a:cubicBezTo>
                    <a:pt x="247" y="211"/>
                    <a:pt x="243" y="211"/>
                    <a:pt x="242" y="211"/>
                  </a:cubicBezTo>
                  <a:cubicBezTo>
                    <a:pt x="240" y="211"/>
                    <a:pt x="239" y="211"/>
                    <a:pt x="237" y="211"/>
                  </a:cubicBezTo>
                  <a:cubicBezTo>
                    <a:pt x="237" y="211"/>
                    <a:pt x="237" y="211"/>
                    <a:pt x="237" y="211"/>
                  </a:cubicBezTo>
                  <a:cubicBezTo>
                    <a:pt x="236" y="212"/>
                    <a:pt x="235" y="212"/>
                    <a:pt x="234" y="212"/>
                  </a:cubicBezTo>
                  <a:cubicBezTo>
                    <a:pt x="233" y="212"/>
                    <a:pt x="232" y="212"/>
                    <a:pt x="231" y="212"/>
                  </a:cubicBezTo>
                  <a:cubicBezTo>
                    <a:pt x="230" y="212"/>
                    <a:pt x="229" y="212"/>
                    <a:pt x="229" y="212"/>
                  </a:cubicBezTo>
                  <a:cubicBezTo>
                    <a:pt x="228" y="212"/>
                    <a:pt x="227" y="211"/>
                    <a:pt x="225" y="210"/>
                  </a:cubicBezTo>
                  <a:cubicBezTo>
                    <a:pt x="224" y="210"/>
                    <a:pt x="223" y="209"/>
                    <a:pt x="222" y="208"/>
                  </a:cubicBezTo>
                  <a:cubicBezTo>
                    <a:pt x="220" y="208"/>
                    <a:pt x="218" y="208"/>
                    <a:pt x="217" y="208"/>
                  </a:cubicBezTo>
                  <a:cubicBezTo>
                    <a:pt x="215" y="208"/>
                    <a:pt x="214" y="207"/>
                    <a:pt x="213" y="207"/>
                  </a:cubicBezTo>
                  <a:cubicBezTo>
                    <a:pt x="213" y="207"/>
                    <a:pt x="212" y="207"/>
                    <a:pt x="211" y="206"/>
                  </a:cubicBezTo>
                  <a:cubicBezTo>
                    <a:pt x="209" y="205"/>
                    <a:pt x="207" y="204"/>
                    <a:pt x="205" y="204"/>
                  </a:cubicBezTo>
                  <a:cubicBezTo>
                    <a:pt x="205" y="204"/>
                    <a:pt x="204" y="204"/>
                    <a:pt x="204" y="204"/>
                  </a:cubicBezTo>
                  <a:cubicBezTo>
                    <a:pt x="198" y="206"/>
                    <a:pt x="196" y="211"/>
                    <a:pt x="195" y="215"/>
                  </a:cubicBezTo>
                  <a:cubicBezTo>
                    <a:pt x="194" y="217"/>
                    <a:pt x="194" y="218"/>
                    <a:pt x="193" y="219"/>
                  </a:cubicBezTo>
                  <a:cubicBezTo>
                    <a:pt x="191" y="221"/>
                    <a:pt x="189" y="223"/>
                    <a:pt x="188" y="223"/>
                  </a:cubicBezTo>
                  <a:cubicBezTo>
                    <a:pt x="187" y="223"/>
                    <a:pt x="187" y="223"/>
                    <a:pt x="187" y="223"/>
                  </a:cubicBezTo>
                  <a:cubicBezTo>
                    <a:pt x="187" y="222"/>
                    <a:pt x="186" y="221"/>
                    <a:pt x="186" y="219"/>
                  </a:cubicBezTo>
                  <a:cubicBezTo>
                    <a:pt x="186" y="218"/>
                    <a:pt x="186" y="217"/>
                    <a:pt x="186" y="216"/>
                  </a:cubicBezTo>
                  <a:cubicBezTo>
                    <a:pt x="186" y="213"/>
                    <a:pt x="184" y="209"/>
                    <a:pt x="182" y="206"/>
                  </a:cubicBezTo>
                  <a:cubicBezTo>
                    <a:pt x="177" y="202"/>
                    <a:pt x="170" y="201"/>
                    <a:pt x="165" y="200"/>
                  </a:cubicBezTo>
                  <a:cubicBezTo>
                    <a:pt x="164" y="200"/>
                    <a:pt x="164" y="200"/>
                    <a:pt x="164" y="200"/>
                  </a:cubicBezTo>
                  <a:cubicBezTo>
                    <a:pt x="161" y="200"/>
                    <a:pt x="158" y="199"/>
                    <a:pt x="155" y="198"/>
                  </a:cubicBezTo>
                  <a:cubicBezTo>
                    <a:pt x="154" y="198"/>
                    <a:pt x="152" y="197"/>
                    <a:pt x="151" y="197"/>
                  </a:cubicBezTo>
                  <a:cubicBezTo>
                    <a:pt x="148" y="196"/>
                    <a:pt x="144" y="196"/>
                    <a:pt x="141" y="196"/>
                  </a:cubicBezTo>
                  <a:cubicBezTo>
                    <a:pt x="139" y="196"/>
                    <a:pt x="136" y="196"/>
                    <a:pt x="134" y="195"/>
                  </a:cubicBezTo>
                  <a:cubicBezTo>
                    <a:pt x="133" y="195"/>
                    <a:pt x="131" y="194"/>
                    <a:pt x="129" y="193"/>
                  </a:cubicBezTo>
                  <a:cubicBezTo>
                    <a:pt x="127" y="192"/>
                    <a:pt x="124" y="191"/>
                    <a:pt x="120" y="191"/>
                  </a:cubicBezTo>
                  <a:cubicBezTo>
                    <a:pt x="120" y="191"/>
                    <a:pt x="119" y="191"/>
                    <a:pt x="119" y="191"/>
                  </a:cubicBezTo>
                  <a:cubicBezTo>
                    <a:pt x="117" y="191"/>
                    <a:pt x="114" y="191"/>
                    <a:pt x="112" y="194"/>
                  </a:cubicBezTo>
                  <a:cubicBezTo>
                    <a:pt x="111" y="197"/>
                    <a:pt x="113" y="200"/>
                    <a:pt x="115" y="202"/>
                  </a:cubicBezTo>
                  <a:cubicBezTo>
                    <a:pt x="115" y="202"/>
                    <a:pt x="116" y="203"/>
                    <a:pt x="116" y="203"/>
                  </a:cubicBezTo>
                  <a:cubicBezTo>
                    <a:pt x="115" y="203"/>
                    <a:pt x="115" y="203"/>
                    <a:pt x="114" y="203"/>
                  </a:cubicBezTo>
                  <a:cubicBezTo>
                    <a:pt x="113" y="203"/>
                    <a:pt x="112" y="204"/>
                    <a:pt x="112" y="204"/>
                  </a:cubicBezTo>
                  <a:cubicBezTo>
                    <a:pt x="110" y="204"/>
                    <a:pt x="108" y="204"/>
                    <a:pt x="107" y="205"/>
                  </a:cubicBezTo>
                  <a:cubicBezTo>
                    <a:pt x="107" y="203"/>
                    <a:pt x="106" y="202"/>
                    <a:pt x="104" y="201"/>
                  </a:cubicBezTo>
                  <a:cubicBezTo>
                    <a:pt x="102" y="199"/>
                    <a:pt x="99" y="198"/>
                    <a:pt x="95" y="198"/>
                  </a:cubicBezTo>
                  <a:cubicBezTo>
                    <a:pt x="92" y="198"/>
                    <a:pt x="89" y="198"/>
                    <a:pt x="87" y="199"/>
                  </a:cubicBezTo>
                  <a:cubicBezTo>
                    <a:pt x="81" y="202"/>
                    <a:pt x="79" y="206"/>
                    <a:pt x="79" y="211"/>
                  </a:cubicBezTo>
                  <a:cubicBezTo>
                    <a:pt x="79" y="212"/>
                    <a:pt x="80" y="213"/>
                    <a:pt x="80" y="214"/>
                  </a:cubicBezTo>
                  <a:cubicBezTo>
                    <a:pt x="81" y="216"/>
                    <a:pt x="81" y="217"/>
                    <a:pt x="81" y="217"/>
                  </a:cubicBezTo>
                  <a:cubicBezTo>
                    <a:pt x="80" y="219"/>
                    <a:pt x="79" y="221"/>
                    <a:pt x="78" y="222"/>
                  </a:cubicBezTo>
                  <a:cubicBezTo>
                    <a:pt x="77" y="224"/>
                    <a:pt x="76" y="226"/>
                    <a:pt x="75" y="229"/>
                  </a:cubicBezTo>
                  <a:cubicBezTo>
                    <a:pt x="75" y="230"/>
                    <a:pt x="74" y="235"/>
                    <a:pt x="76" y="238"/>
                  </a:cubicBezTo>
                  <a:cubicBezTo>
                    <a:pt x="77" y="240"/>
                    <a:pt x="78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1" y="240"/>
                    <a:pt x="82" y="240"/>
                    <a:pt x="83" y="239"/>
                  </a:cubicBezTo>
                  <a:cubicBezTo>
                    <a:pt x="85" y="238"/>
                    <a:pt x="85" y="235"/>
                    <a:pt x="86" y="232"/>
                  </a:cubicBezTo>
                  <a:cubicBezTo>
                    <a:pt x="86" y="231"/>
                    <a:pt x="86" y="230"/>
                    <a:pt x="86" y="230"/>
                  </a:cubicBezTo>
                  <a:cubicBezTo>
                    <a:pt x="87" y="229"/>
                    <a:pt x="87" y="228"/>
                    <a:pt x="87" y="227"/>
                  </a:cubicBezTo>
                  <a:cubicBezTo>
                    <a:pt x="88" y="225"/>
                    <a:pt x="89" y="224"/>
                    <a:pt x="90" y="222"/>
                  </a:cubicBezTo>
                  <a:cubicBezTo>
                    <a:pt x="90" y="221"/>
                    <a:pt x="91" y="221"/>
                    <a:pt x="91" y="220"/>
                  </a:cubicBezTo>
                  <a:cubicBezTo>
                    <a:pt x="92" y="220"/>
                    <a:pt x="92" y="220"/>
                    <a:pt x="92" y="219"/>
                  </a:cubicBezTo>
                  <a:cubicBezTo>
                    <a:pt x="93" y="219"/>
                    <a:pt x="93" y="218"/>
                    <a:pt x="93" y="218"/>
                  </a:cubicBezTo>
                  <a:cubicBezTo>
                    <a:pt x="94" y="217"/>
                    <a:pt x="94" y="216"/>
                    <a:pt x="95" y="216"/>
                  </a:cubicBezTo>
                  <a:cubicBezTo>
                    <a:pt x="95" y="214"/>
                    <a:pt x="95" y="214"/>
                    <a:pt x="96" y="214"/>
                  </a:cubicBezTo>
                  <a:cubicBezTo>
                    <a:pt x="97" y="214"/>
                    <a:pt x="97" y="214"/>
                    <a:pt x="97" y="214"/>
                  </a:cubicBezTo>
                  <a:cubicBezTo>
                    <a:pt x="98" y="214"/>
                    <a:pt x="98" y="214"/>
                    <a:pt x="99" y="215"/>
                  </a:cubicBezTo>
                  <a:cubicBezTo>
                    <a:pt x="100" y="215"/>
                    <a:pt x="100" y="215"/>
                    <a:pt x="101" y="215"/>
                  </a:cubicBezTo>
                  <a:cubicBezTo>
                    <a:pt x="101" y="216"/>
                    <a:pt x="100" y="216"/>
                    <a:pt x="99" y="217"/>
                  </a:cubicBezTo>
                  <a:cubicBezTo>
                    <a:pt x="97" y="219"/>
                    <a:pt x="95" y="222"/>
                    <a:pt x="96" y="228"/>
                  </a:cubicBezTo>
                  <a:cubicBezTo>
                    <a:pt x="97" y="234"/>
                    <a:pt x="97" y="235"/>
                    <a:pt x="92" y="236"/>
                  </a:cubicBezTo>
                  <a:cubicBezTo>
                    <a:pt x="89" y="237"/>
                    <a:pt x="89" y="237"/>
                    <a:pt x="89" y="237"/>
                  </a:cubicBezTo>
                  <a:cubicBezTo>
                    <a:pt x="90" y="240"/>
                    <a:pt x="90" y="240"/>
                    <a:pt x="90" y="240"/>
                  </a:cubicBezTo>
                  <a:cubicBezTo>
                    <a:pt x="92" y="243"/>
                    <a:pt x="95" y="246"/>
                    <a:pt x="99" y="246"/>
                  </a:cubicBezTo>
                  <a:cubicBezTo>
                    <a:pt x="99" y="246"/>
                    <a:pt x="100" y="246"/>
                    <a:pt x="101" y="246"/>
                  </a:cubicBezTo>
                  <a:cubicBezTo>
                    <a:pt x="99" y="251"/>
                    <a:pt x="101" y="254"/>
                    <a:pt x="104" y="258"/>
                  </a:cubicBezTo>
                  <a:cubicBezTo>
                    <a:pt x="108" y="262"/>
                    <a:pt x="109" y="264"/>
                    <a:pt x="110" y="266"/>
                  </a:cubicBezTo>
                  <a:cubicBezTo>
                    <a:pt x="110" y="266"/>
                    <a:pt x="110" y="266"/>
                    <a:pt x="110" y="266"/>
                  </a:cubicBezTo>
                  <a:cubicBezTo>
                    <a:pt x="109" y="265"/>
                    <a:pt x="108" y="265"/>
                    <a:pt x="107" y="265"/>
                  </a:cubicBezTo>
                  <a:cubicBezTo>
                    <a:pt x="106" y="265"/>
                    <a:pt x="105" y="265"/>
                    <a:pt x="104" y="265"/>
                  </a:cubicBezTo>
                  <a:cubicBezTo>
                    <a:pt x="103" y="264"/>
                    <a:pt x="102" y="264"/>
                    <a:pt x="101" y="264"/>
                  </a:cubicBezTo>
                  <a:cubicBezTo>
                    <a:pt x="99" y="263"/>
                    <a:pt x="99" y="263"/>
                    <a:pt x="99" y="263"/>
                  </a:cubicBezTo>
                  <a:cubicBezTo>
                    <a:pt x="98" y="264"/>
                    <a:pt x="98" y="264"/>
                    <a:pt x="98" y="264"/>
                  </a:cubicBezTo>
                  <a:cubicBezTo>
                    <a:pt x="98" y="264"/>
                    <a:pt x="98" y="264"/>
                    <a:pt x="98" y="264"/>
                  </a:cubicBezTo>
                  <a:cubicBezTo>
                    <a:pt x="97" y="263"/>
                    <a:pt x="97" y="263"/>
                    <a:pt x="97" y="262"/>
                  </a:cubicBezTo>
                  <a:cubicBezTo>
                    <a:pt x="97" y="262"/>
                    <a:pt x="97" y="261"/>
                    <a:pt x="97" y="260"/>
                  </a:cubicBezTo>
                  <a:cubicBezTo>
                    <a:pt x="97" y="259"/>
                    <a:pt x="97" y="258"/>
                    <a:pt x="97" y="256"/>
                  </a:cubicBezTo>
                  <a:cubicBezTo>
                    <a:pt x="96" y="252"/>
                    <a:pt x="93" y="251"/>
                    <a:pt x="91" y="251"/>
                  </a:cubicBezTo>
                  <a:cubicBezTo>
                    <a:pt x="90" y="251"/>
                    <a:pt x="88" y="252"/>
                    <a:pt x="87" y="252"/>
                  </a:cubicBezTo>
                  <a:cubicBezTo>
                    <a:pt x="86" y="253"/>
                    <a:pt x="85" y="253"/>
                    <a:pt x="84" y="253"/>
                  </a:cubicBezTo>
                  <a:cubicBezTo>
                    <a:pt x="84" y="253"/>
                    <a:pt x="84" y="253"/>
                    <a:pt x="83" y="253"/>
                  </a:cubicBezTo>
                  <a:cubicBezTo>
                    <a:pt x="82" y="253"/>
                    <a:pt x="80" y="253"/>
                    <a:pt x="79" y="253"/>
                  </a:cubicBezTo>
                  <a:cubicBezTo>
                    <a:pt x="77" y="252"/>
                    <a:pt x="75" y="252"/>
                    <a:pt x="73" y="252"/>
                  </a:cubicBezTo>
                  <a:cubicBezTo>
                    <a:pt x="73" y="252"/>
                    <a:pt x="63" y="252"/>
                    <a:pt x="61" y="257"/>
                  </a:cubicBezTo>
                  <a:cubicBezTo>
                    <a:pt x="60" y="259"/>
                    <a:pt x="60" y="261"/>
                    <a:pt x="61" y="261"/>
                  </a:cubicBezTo>
                  <a:cubicBezTo>
                    <a:pt x="62" y="264"/>
                    <a:pt x="65" y="264"/>
                    <a:pt x="68" y="264"/>
                  </a:cubicBezTo>
                  <a:cubicBezTo>
                    <a:pt x="68" y="264"/>
                    <a:pt x="69" y="264"/>
                    <a:pt x="69" y="264"/>
                  </a:cubicBezTo>
                  <a:cubicBezTo>
                    <a:pt x="70" y="264"/>
                    <a:pt x="71" y="264"/>
                    <a:pt x="73" y="264"/>
                  </a:cubicBezTo>
                  <a:cubicBezTo>
                    <a:pt x="74" y="263"/>
                    <a:pt x="75" y="263"/>
                    <a:pt x="76" y="263"/>
                  </a:cubicBezTo>
                  <a:cubicBezTo>
                    <a:pt x="77" y="263"/>
                    <a:pt x="78" y="263"/>
                    <a:pt x="78" y="263"/>
                  </a:cubicBezTo>
                  <a:cubicBezTo>
                    <a:pt x="79" y="264"/>
                    <a:pt x="80" y="264"/>
                    <a:pt x="80" y="264"/>
                  </a:cubicBezTo>
                  <a:cubicBezTo>
                    <a:pt x="80" y="264"/>
                    <a:pt x="80" y="264"/>
                    <a:pt x="80" y="264"/>
                  </a:cubicBezTo>
                  <a:cubicBezTo>
                    <a:pt x="80" y="265"/>
                    <a:pt x="80" y="265"/>
                    <a:pt x="79" y="266"/>
                  </a:cubicBezTo>
                  <a:cubicBezTo>
                    <a:pt x="78" y="267"/>
                    <a:pt x="78" y="270"/>
                    <a:pt x="79" y="272"/>
                  </a:cubicBezTo>
                  <a:cubicBezTo>
                    <a:pt x="80" y="274"/>
                    <a:pt x="82" y="274"/>
                    <a:pt x="83" y="275"/>
                  </a:cubicBezTo>
                  <a:cubicBezTo>
                    <a:pt x="83" y="275"/>
                    <a:pt x="84" y="275"/>
                    <a:pt x="84" y="276"/>
                  </a:cubicBezTo>
                  <a:cubicBezTo>
                    <a:pt x="85" y="276"/>
                    <a:pt x="86" y="277"/>
                    <a:pt x="87" y="278"/>
                  </a:cubicBezTo>
                  <a:cubicBezTo>
                    <a:pt x="88" y="279"/>
                    <a:pt x="90" y="281"/>
                    <a:pt x="92" y="282"/>
                  </a:cubicBezTo>
                  <a:cubicBezTo>
                    <a:pt x="94" y="283"/>
                    <a:pt x="94" y="283"/>
                    <a:pt x="94" y="283"/>
                  </a:cubicBezTo>
                  <a:cubicBezTo>
                    <a:pt x="96" y="284"/>
                    <a:pt x="98" y="285"/>
                    <a:pt x="101" y="285"/>
                  </a:cubicBezTo>
                  <a:cubicBezTo>
                    <a:pt x="101" y="285"/>
                    <a:pt x="101" y="285"/>
                    <a:pt x="102" y="285"/>
                  </a:cubicBezTo>
                  <a:cubicBezTo>
                    <a:pt x="105" y="285"/>
                    <a:pt x="108" y="284"/>
                    <a:pt x="111" y="283"/>
                  </a:cubicBezTo>
                  <a:cubicBezTo>
                    <a:pt x="112" y="282"/>
                    <a:pt x="114" y="281"/>
                    <a:pt x="116" y="281"/>
                  </a:cubicBezTo>
                  <a:cubicBezTo>
                    <a:pt x="117" y="280"/>
                    <a:pt x="118" y="280"/>
                    <a:pt x="120" y="280"/>
                  </a:cubicBezTo>
                  <a:cubicBezTo>
                    <a:pt x="122" y="280"/>
                    <a:pt x="124" y="281"/>
                    <a:pt x="126" y="281"/>
                  </a:cubicBezTo>
                  <a:cubicBezTo>
                    <a:pt x="127" y="281"/>
                    <a:pt x="129" y="281"/>
                    <a:pt x="130" y="281"/>
                  </a:cubicBezTo>
                  <a:cubicBezTo>
                    <a:pt x="133" y="281"/>
                    <a:pt x="134" y="282"/>
                    <a:pt x="134" y="282"/>
                  </a:cubicBezTo>
                  <a:cubicBezTo>
                    <a:pt x="134" y="282"/>
                    <a:pt x="134" y="283"/>
                    <a:pt x="133" y="284"/>
                  </a:cubicBezTo>
                  <a:cubicBezTo>
                    <a:pt x="130" y="288"/>
                    <a:pt x="128" y="291"/>
                    <a:pt x="129" y="294"/>
                  </a:cubicBezTo>
                  <a:cubicBezTo>
                    <a:pt x="129" y="296"/>
                    <a:pt x="129" y="297"/>
                    <a:pt x="131" y="299"/>
                  </a:cubicBezTo>
                  <a:cubicBezTo>
                    <a:pt x="129" y="300"/>
                    <a:pt x="127" y="300"/>
                    <a:pt x="125" y="300"/>
                  </a:cubicBezTo>
                  <a:cubicBezTo>
                    <a:pt x="123" y="300"/>
                    <a:pt x="121" y="300"/>
                    <a:pt x="119" y="299"/>
                  </a:cubicBezTo>
                  <a:cubicBezTo>
                    <a:pt x="117" y="299"/>
                    <a:pt x="114" y="299"/>
                    <a:pt x="111" y="299"/>
                  </a:cubicBezTo>
                  <a:cubicBezTo>
                    <a:pt x="111" y="299"/>
                    <a:pt x="110" y="299"/>
                    <a:pt x="109" y="299"/>
                  </a:cubicBezTo>
                  <a:cubicBezTo>
                    <a:pt x="103" y="299"/>
                    <a:pt x="99" y="301"/>
                    <a:pt x="96" y="305"/>
                  </a:cubicBezTo>
                  <a:cubicBezTo>
                    <a:pt x="92" y="310"/>
                    <a:pt x="91" y="316"/>
                    <a:pt x="92" y="322"/>
                  </a:cubicBezTo>
                  <a:cubicBezTo>
                    <a:pt x="92" y="327"/>
                    <a:pt x="96" y="328"/>
                    <a:pt x="99" y="330"/>
                  </a:cubicBezTo>
                  <a:cubicBezTo>
                    <a:pt x="100" y="330"/>
                    <a:pt x="101" y="331"/>
                    <a:pt x="102" y="331"/>
                  </a:cubicBezTo>
                  <a:cubicBezTo>
                    <a:pt x="101" y="331"/>
                    <a:pt x="99" y="332"/>
                    <a:pt x="94" y="332"/>
                  </a:cubicBezTo>
                  <a:cubicBezTo>
                    <a:pt x="93" y="332"/>
                    <a:pt x="91" y="332"/>
                    <a:pt x="89" y="331"/>
                  </a:cubicBezTo>
                  <a:cubicBezTo>
                    <a:pt x="87" y="330"/>
                    <a:pt x="85" y="329"/>
                    <a:pt x="83" y="329"/>
                  </a:cubicBezTo>
                  <a:cubicBezTo>
                    <a:pt x="82" y="329"/>
                    <a:pt x="81" y="330"/>
                    <a:pt x="80" y="330"/>
                  </a:cubicBezTo>
                  <a:cubicBezTo>
                    <a:pt x="78" y="331"/>
                    <a:pt x="77" y="332"/>
                    <a:pt x="76" y="334"/>
                  </a:cubicBezTo>
                  <a:cubicBezTo>
                    <a:pt x="76" y="336"/>
                    <a:pt x="77" y="338"/>
                    <a:pt x="78" y="339"/>
                  </a:cubicBezTo>
                  <a:cubicBezTo>
                    <a:pt x="76" y="338"/>
                    <a:pt x="75" y="338"/>
                    <a:pt x="74" y="338"/>
                  </a:cubicBezTo>
                  <a:cubicBezTo>
                    <a:pt x="73" y="338"/>
                    <a:pt x="72" y="337"/>
                    <a:pt x="69" y="337"/>
                  </a:cubicBezTo>
                  <a:cubicBezTo>
                    <a:pt x="64" y="337"/>
                    <a:pt x="61" y="338"/>
                    <a:pt x="59" y="340"/>
                  </a:cubicBezTo>
                  <a:cubicBezTo>
                    <a:pt x="59" y="341"/>
                    <a:pt x="58" y="343"/>
                    <a:pt x="58" y="345"/>
                  </a:cubicBezTo>
                  <a:cubicBezTo>
                    <a:pt x="59" y="348"/>
                    <a:pt x="59" y="348"/>
                    <a:pt x="59" y="348"/>
                  </a:cubicBezTo>
                  <a:cubicBezTo>
                    <a:pt x="61" y="348"/>
                    <a:pt x="61" y="348"/>
                    <a:pt x="61" y="348"/>
                  </a:cubicBezTo>
                  <a:cubicBezTo>
                    <a:pt x="63" y="348"/>
                    <a:pt x="64" y="349"/>
                    <a:pt x="66" y="352"/>
                  </a:cubicBezTo>
                  <a:cubicBezTo>
                    <a:pt x="66" y="353"/>
                    <a:pt x="67" y="354"/>
                    <a:pt x="68" y="355"/>
                  </a:cubicBezTo>
                  <a:cubicBezTo>
                    <a:pt x="68" y="356"/>
                    <a:pt x="69" y="356"/>
                    <a:pt x="69" y="356"/>
                  </a:cubicBezTo>
                  <a:cubicBezTo>
                    <a:pt x="70" y="357"/>
                    <a:pt x="72" y="359"/>
                    <a:pt x="72" y="359"/>
                  </a:cubicBezTo>
                  <a:cubicBezTo>
                    <a:pt x="72" y="360"/>
                    <a:pt x="71" y="360"/>
                    <a:pt x="71" y="360"/>
                  </a:cubicBezTo>
                  <a:cubicBezTo>
                    <a:pt x="71" y="361"/>
                    <a:pt x="69" y="361"/>
                    <a:pt x="68" y="361"/>
                  </a:cubicBezTo>
                  <a:cubicBezTo>
                    <a:pt x="67" y="361"/>
                    <a:pt x="67" y="361"/>
                    <a:pt x="67" y="361"/>
                  </a:cubicBezTo>
                  <a:cubicBezTo>
                    <a:pt x="65" y="361"/>
                    <a:pt x="61" y="361"/>
                    <a:pt x="59" y="365"/>
                  </a:cubicBezTo>
                  <a:cubicBezTo>
                    <a:pt x="58" y="367"/>
                    <a:pt x="58" y="369"/>
                    <a:pt x="59" y="370"/>
                  </a:cubicBezTo>
                  <a:cubicBezTo>
                    <a:pt x="60" y="372"/>
                    <a:pt x="62" y="372"/>
                    <a:pt x="64" y="372"/>
                  </a:cubicBezTo>
                  <a:cubicBezTo>
                    <a:pt x="65" y="372"/>
                    <a:pt x="67" y="372"/>
                    <a:pt x="68" y="371"/>
                  </a:cubicBezTo>
                  <a:cubicBezTo>
                    <a:pt x="69" y="371"/>
                    <a:pt x="70" y="371"/>
                    <a:pt x="71" y="371"/>
                  </a:cubicBezTo>
                  <a:cubicBezTo>
                    <a:pt x="71" y="371"/>
                    <a:pt x="71" y="371"/>
                    <a:pt x="71" y="371"/>
                  </a:cubicBezTo>
                  <a:cubicBezTo>
                    <a:pt x="73" y="372"/>
                    <a:pt x="73" y="372"/>
                    <a:pt x="75" y="374"/>
                  </a:cubicBezTo>
                  <a:cubicBezTo>
                    <a:pt x="76" y="376"/>
                    <a:pt x="77" y="377"/>
                    <a:pt x="80" y="379"/>
                  </a:cubicBezTo>
                  <a:cubicBezTo>
                    <a:pt x="82" y="379"/>
                    <a:pt x="85" y="380"/>
                    <a:pt x="87" y="380"/>
                  </a:cubicBezTo>
                  <a:cubicBezTo>
                    <a:pt x="88" y="380"/>
                    <a:pt x="88" y="380"/>
                    <a:pt x="89" y="380"/>
                  </a:cubicBezTo>
                  <a:cubicBezTo>
                    <a:pt x="92" y="379"/>
                    <a:pt x="93" y="377"/>
                    <a:pt x="93" y="376"/>
                  </a:cubicBezTo>
                  <a:cubicBezTo>
                    <a:pt x="94" y="375"/>
                    <a:pt x="94" y="375"/>
                    <a:pt x="94" y="374"/>
                  </a:cubicBezTo>
                  <a:cubicBezTo>
                    <a:pt x="95" y="374"/>
                    <a:pt x="95" y="373"/>
                    <a:pt x="97" y="373"/>
                  </a:cubicBezTo>
                  <a:cubicBezTo>
                    <a:pt x="99" y="373"/>
                    <a:pt x="102" y="375"/>
                    <a:pt x="102" y="377"/>
                  </a:cubicBezTo>
                  <a:cubicBezTo>
                    <a:pt x="102" y="377"/>
                    <a:pt x="101" y="378"/>
                    <a:pt x="99" y="379"/>
                  </a:cubicBezTo>
                  <a:cubicBezTo>
                    <a:pt x="98" y="379"/>
                    <a:pt x="98" y="380"/>
                    <a:pt x="97" y="380"/>
                  </a:cubicBezTo>
                  <a:cubicBezTo>
                    <a:pt x="93" y="381"/>
                    <a:pt x="88" y="382"/>
                    <a:pt x="87" y="386"/>
                  </a:cubicBezTo>
                  <a:cubicBezTo>
                    <a:pt x="87" y="388"/>
                    <a:pt x="88" y="389"/>
                    <a:pt x="91" y="391"/>
                  </a:cubicBezTo>
                  <a:cubicBezTo>
                    <a:pt x="92" y="392"/>
                    <a:pt x="93" y="392"/>
                    <a:pt x="94" y="392"/>
                  </a:cubicBezTo>
                  <a:cubicBezTo>
                    <a:pt x="95" y="392"/>
                    <a:pt x="95" y="392"/>
                    <a:pt x="96" y="392"/>
                  </a:cubicBezTo>
                  <a:cubicBezTo>
                    <a:pt x="96" y="392"/>
                    <a:pt x="96" y="392"/>
                    <a:pt x="97" y="392"/>
                  </a:cubicBezTo>
                  <a:cubicBezTo>
                    <a:pt x="97" y="392"/>
                    <a:pt x="97" y="392"/>
                    <a:pt x="97" y="392"/>
                  </a:cubicBezTo>
                  <a:cubicBezTo>
                    <a:pt x="98" y="392"/>
                    <a:pt x="98" y="392"/>
                    <a:pt x="99" y="393"/>
                  </a:cubicBezTo>
                  <a:cubicBezTo>
                    <a:pt x="99" y="393"/>
                    <a:pt x="99" y="394"/>
                    <a:pt x="100" y="394"/>
                  </a:cubicBezTo>
                  <a:cubicBezTo>
                    <a:pt x="101" y="396"/>
                    <a:pt x="103" y="397"/>
                    <a:pt x="106" y="397"/>
                  </a:cubicBezTo>
                  <a:cubicBezTo>
                    <a:pt x="107" y="397"/>
                    <a:pt x="109" y="397"/>
                    <a:pt x="111" y="395"/>
                  </a:cubicBezTo>
                  <a:cubicBezTo>
                    <a:pt x="114" y="393"/>
                    <a:pt x="115" y="391"/>
                    <a:pt x="116" y="389"/>
                  </a:cubicBezTo>
                  <a:cubicBezTo>
                    <a:pt x="117" y="388"/>
                    <a:pt x="117" y="388"/>
                    <a:pt x="117" y="387"/>
                  </a:cubicBezTo>
                  <a:cubicBezTo>
                    <a:pt x="118" y="386"/>
                    <a:pt x="118" y="386"/>
                    <a:pt x="119" y="385"/>
                  </a:cubicBezTo>
                  <a:cubicBezTo>
                    <a:pt x="118" y="386"/>
                    <a:pt x="118" y="386"/>
                    <a:pt x="118" y="386"/>
                  </a:cubicBezTo>
                  <a:cubicBezTo>
                    <a:pt x="118" y="387"/>
                    <a:pt x="118" y="389"/>
                    <a:pt x="120" y="391"/>
                  </a:cubicBezTo>
                  <a:cubicBezTo>
                    <a:pt x="121" y="391"/>
                    <a:pt x="122" y="392"/>
                    <a:pt x="124" y="392"/>
                  </a:cubicBezTo>
                  <a:cubicBezTo>
                    <a:pt x="124" y="392"/>
                    <a:pt x="125" y="392"/>
                    <a:pt x="125" y="392"/>
                  </a:cubicBezTo>
                  <a:cubicBezTo>
                    <a:pt x="125" y="392"/>
                    <a:pt x="124" y="393"/>
                    <a:pt x="124" y="393"/>
                  </a:cubicBezTo>
                  <a:cubicBezTo>
                    <a:pt x="123" y="394"/>
                    <a:pt x="121" y="395"/>
                    <a:pt x="121" y="396"/>
                  </a:cubicBezTo>
                  <a:cubicBezTo>
                    <a:pt x="121" y="396"/>
                    <a:pt x="120" y="397"/>
                    <a:pt x="120" y="397"/>
                  </a:cubicBezTo>
                  <a:cubicBezTo>
                    <a:pt x="119" y="396"/>
                    <a:pt x="118" y="395"/>
                    <a:pt x="117" y="395"/>
                  </a:cubicBezTo>
                  <a:cubicBezTo>
                    <a:pt x="116" y="395"/>
                    <a:pt x="116" y="395"/>
                    <a:pt x="116" y="395"/>
                  </a:cubicBezTo>
                  <a:cubicBezTo>
                    <a:pt x="116" y="395"/>
                    <a:pt x="116" y="395"/>
                    <a:pt x="116" y="395"/>
                  </a:cubicBezTo>
                  <a:cubicBezTo>
                    <a:pt x="113" y="395"/>
                    <a:pt x="112" y="397"/>
                    <a:pt x="111" y="399"/>
                  </a:cubicBezTo>
                  <a:cubicBezTo>
                    <a:pt x="111" y="400"/>
                    <a:pt x="110" y="401"/>
                    <a:pt x="109" y="401"/>
                  </a:cubicBezTo>
                  <a:cubicBezTo>
                    <a:pt x="108" y="402"/>
                    <a:pt x="108" y="402"/>
                    <a:pt x="108" y="402"/>
                  </a:cubicBezTo>
                  <a:cubicBezTo>
                    <a:pt x="108" y="404"/>
                    <a:pt x="108" y="404"/>
                    <a:pt x="108" y="404"/>
                  </a:cubicBezTo>
                  <a:cubicBezTo>
                    <a:pt x="108" y="405"/>
                    <a:pt x="108" y="407"/>
                    <a:pt x="108" y="409"/>
                  </a:cubicBezTo>
                  <a:cubicBezTo>
                    <a:pt x="108" y="411"/>
                    <a:pt x="108" y="411"/>
                    <a:pt x="108" y="411"/>
                  </a:cubicBezTo>
                  <a:cubicBezTo>
                    <a:pt x="110" y="412"/>
                    <a:pt x="110" y="412"/>
                    <a:pt x="110" y="412"/>
                  </a:cubicBezTo>
                  <a:cubicBezTo>
                    <a:pt x="111" y="412"/>
                    <a:pt x="112" y="412"/>
                    <a:pt x="113" y="412"/>
                  </a:cubicBezTo>
                  <a:cubicBezTo>
                    <a:pt x="113" y="414"/>
                    <a:pt x="115" y="414"/>
                    <a:pt x="116" y="414"/>
                  </a:cubicBezTo>
                  <a:cubicBezTo>
                    <a:pt x="119" y="414"/>
                    <a:pt x="121" y="411"/>
                    <a:pt x="122" y="411"/>
                  </a:cubicBezTo>
                  <a:cubicBezTo>
                    <a:pt x="122" y="410"/>
                    <a:pt x="122" y="410"/>
                    <a:pt x="122" y="409"/>
                  </a:cubicBezTo>
                  <a:cubicBezTo>
                    <a:pt x="127" y="409"/>
                    <a:pt x="127" y="409"/>
                    <a:pt x="127" y="409"/>
                  </a:cubicBezTo>
                  <a:cubicBezTo>
                    <a:pt x="128" y="409"/>
                    <a:pt x="129" y="410"/>
                    <a:pt x="130" y="411"/>
                  </a:cubicBezTo>
                  <a:cubicBezTo>
                    <a:pt x="131" y="412"/>
                    <a:pt x="132" y="413"/>
                    <a:pt x="135" y="414"/>
                  </a:cubicBezTo>
                  <a:cubicBezTo>
                    <a:pt x="136" y="415"/>
                    <a:pt x="138" y="415"/>
                    <a:pt x="140" y="415"/>
                  </a:cubicBezTo>
                  <a:cubicBezTo>
                    <a:pt x="142" y="415"/>
                    <a:pt x="144" y="415"/>
                    <a:pt x="146" y="415"/>
                  </a:cubicBezTo>
                  <a:cubicBezTo>
                    <a:pt x="148" y="414"/>
                    <a:pt x="150" y="414"/>
                    <a:pt x="151" y="414"/>
                  </a:cubicBezTo>
                  <a:cubicBezTo>
                    <a:pt x="154" y="414"/>
                    <a:pt x="156" y="414"/>
                    <a:pt x="158" y="413"/>
                  </a:cubicBezTo>
                  <a:cubicBezTo>
                    <a:pt x="160" y="413"/>
                    <a:pt x="162" y="413"/>
                    <a:pt x="164" y="413"/>
                  </a:cubicBezTo>
                  <a:cubicBezTo>
                    <a:pt x="164" y="413"/>
                    <a:pt x="165" y="413"/>
                    <a:pt x="165" y="413"/>
                  </a:cubicBezTo>
                  <a:cubicBezTo>
                    <a:pt x="166" y="413"/>
                    <a:pt x="167" y="413"/>
                    <a:pt x="168" y="413"/>
                  </a:cubicBezTo>
                  <a:cubicBezTo>
                    <a:pt x="169" y="413"/>
                    <a:pt x="170" y="413"/>
                    <a:pt x="171" y="413"/>
                  </a:cubicBezTo>
                  <a:cubicBezTo>
                    <a:pt x="173" y="413"/>
                    <a:pt x="174" y="413"/>
                    <a:pt x="176" y="413"/>
                  </a:cubicBezTo>
                  <a:cubicBezTo>
                    <a:pt x="178" y="412"/>
                    <a:pt x="180" y="412"/>
                    <a:pt x="182" y="411"/>
                  </a:cubicBezTo>
                  <a:cubicBezTo>
                    <a:pt x="185" y="410"/>
                    <a:pt x="188" y="409"/>
                    <a:pt x="190" y="409"/>
                  </a:cubicBezTo>
                  <a:cubicBezTo>
                    <a:pt x="190" y="409"/>
                    <a:pt x="191" y="409"/>
                    <a:pt x="191" y="409"/>
                  </a:cubicBezTo>
                  <a:cubicBezTo>
                    <a:pt x="192" y="409"/>
                    <a:pt x="192" y="409"/>
                    <a:pt x="192" y="409"/>
                  </a:cubicBezTo>
                  <a:cubicBezTo>
                    <a:pt x="192" y="409"/>
                    <a:pt x="192" y="409"/>
                    <a:pt x="192" y="409"/>
                  </a:cubicBezTo>
                  <a:cubicBezTo>
                    <a:pt x="193" y="410"/>
                    <a:pt x="193" y="411"/>
                    <a:pt x="193" y="411"/>
                  </a:cubicBezTo>
                  <a:cubicBezTo>
                    <a:pt x="192" y="413"/>
                    <a:pt x="192" y="415"/>
                    <a:pt x="193" y="416"/>
                  </a:cubicBezTo>
                  <a:cubicBezTo>
                    <a:pt x="194" y="419"/>
                    <a:pt x="196" y="420"/>
                    <a:pt x="197" y="421"/>
                  </a:cubicBezTo>
                  <a:cubicBezTo>
                    <a:pt x="199" y="422"/>
                    <a:pt x="199" y="422"/>
                    <a:pt x="199" y="423"/>
                  </a:cubicBezTo>
                  <a:cubicBezTo>
                    <a:pt x="199" y="425"/>
                    <a:pt x="196" y="426"/>
                    <a:pt x="187" y="426"/>
                  </a:cubicBezTo>
                  <a:cubicBezTo>
                    <a:pt x="186" y="426"/>
                    <a:pt x="184" y="426"/>
                    <a:pt x="183" y="426"/>
                  </a:cubicBezTo>
                  <a:cubicBezTo>
                    <a:pt x="179" y="426"/>
                    <a:pt x="179" y="426"/>
                    <a:pt x="179" y="426"/>
                  </a:cubicBezTo>
                  <a:cubicBezTo>
                    <a:pt x="179" y="428"/>
                    <a:pt x="179" y="428"/>
                    <a:pt x="179" y="428"/>
                  </a:cubicBezTo>
                  <a:cubicBezTo>
                    <a:pt x="179" y="430"/>
                    <a:pt x="179" y="432"/>
                    <a:pt x="180" y="433"/>
                  </a:cubicBezTo>
                  <a:cubicBezTo>
                    <a:pt x="180" y="433"/>
                    <a:pt x="180" y="433"/>
                    <a:pt x="180" y="433"/>
                  </a:cubicBezTo>
                  <a:cubicBezTo>
                    <a:pt x="180" y="433"/>
                    <a:pt x="179" y="433"/>
                    <a:pt x="179" y="433"/>
                  </a:cubicBezTo>
                  <a:cubicBezTo>
                    <a:pt x="177" y="433"/>
                    <a:pt x="175" y="433"/>
                    <a:pt x="175" y="433"/>
                  </a:cubicBezTo>
                  <a:cubicBezTo>
                    <a:pt x="173" y="432"/>
                    <a:pt x="171" y="431"/>
                    <a:pt x="170" y="429"/>
                  </a:cubicBezTo>
                  <a:cubicBezTo>
                    <a:pt x="168" y="427"/>
                    <a:pt x="165" y="426"/>
                    <a:pt x="163" y="426"/>
                  </a:cubicBezTo>
                  <a:cubicBezTo>
                    <a:pt x="158" y="426"/>
                    <a:pt x="157" y="431"/>
                    <a:pt x="155" y="436"/>
                  </a:cubicBezTo>
                  <a:cubicBezTo>
                    <a:pt x="155" y="438"/>
                    <a:pt x="154" y="439"/>
                    <a:pt x="154" y="441"/>
                  </a:cubicBezTo>
                  <a:cubicBezTo>
                    <a:pt x="153" y="442"/>
                    <a:pt x="153" y="442"/>
                    <a:pt x="153" y="442"/>
                  </a:cubicBezTo>
                  <a:cubicBezTo>
                    <a:pt x="151" y="446"/>
                    <a:pt x="149" y="449"/>
                    <a:pt x="147" y="451"/>
                  </a:cubicBezTo>
                  <a:cubicBezTo>
                    <a:pt x="146" y="453"/>
                    <a:pt x="146" y="453"/>
                    <a:pt x="146" y="453"/>
                  </a:cubicBezTo>
                  <a:cubicBezTo>
                    <a:pt x="144" y="456"/>
                    <a:pt x="143" y="458"/>
                    <a:pt x="140" y="460"/>
                  </a:cubicBezTo>
                  <a:cubicBezTo>
                    <a:pt x="138" y="463"/>
                    <a:pt x="133" y="468"/>
                    <a:pt x="136" y="474"/>
                  </a:cubicBezTo>
                  <a:cubicBezTo>
                    <a:pt x="137" y="476"/>
                    <a:pt x="139" y="477"/>
                    <a:pt x="141" y="477"/>
                  </a:cubicBezTo>
                  <a:cubicBezTo>
                    <a:pt x="141" y="477"/>
                    <a:pt x="142" y="477"/>
                    <a:pt x="142" y="477"/>
                  </a:cubicBezTo>
                  <a:cubicBezTo>
                    <a:pt x="141" y="479"/>
                    <a:pt x="137" y="483"/>
                    <a:pt x="135" y="485"/>
                  </a:cubicBezTo>
                  <a:cubicBezTo>
                    <a:pt x="134" y="486"/>
                    <a:pt x="133" y="487"/>
                    <a:pt x="133" y="488"/>
                  </a:cubicBezTo>
                  <a:cubicBezTo>
                    <a:pt x="131" y="490"/>
                    <a:pt x="131" y="492"/>
                    <a:pt x="130" y="494"/>
                  </a:cubicBezTo>
                  <a:cubicBezTo>
                    <a:pt x="130" y="495"/>
                    <a:pt x="129" y="496"/>
                    <a:pt x="129" y="497"/>
                  </a:cubicBezTo>
                  <a:cubicBezTo>
                    <a:pt x="128" y="498"/>
                    <a:pt x="128" y="500"/>
                    <a:pt x="127" y="501"/>
                  </a:cubicBezTo>
                  <a:cubicBezTo>
                    <a:pt x="127" y="502"/>
                    <a:pt x="126" y="504"/>
                    <a:pt x="126" y="505"/>
                  </a:cubicBezTo>
                  <a:cubicBezTo>
                    <a:pt x="125" y="505"/>
                    <a:pt x="125" y="505"/>
                    <a:pt x="124" y="505"/>
                  </a:cubicBezTo>
                  <a:cubicBezTo>
                    <a:pt x="124" y="505"/>
                    <a:pt x="123" y="505"/>
                    <a:pt x="123" y="505"/>
                  </a:cubicBezTo>
                  <a:cubicBezTo>
                    <a:pt x="122" y="505"/>
                    <a:pt x="122" y="505"/>
                    <a:pt x="121" y="505"/>
                  </a:cubicBezTo>
                  <a:cubicBezTo>
                    <a:pt x="120" y="505"/>
                    <a:pt x="119" y="505"/>
                    <a:pt x="118" y="506"/>
                  </a:cubicBezTo>
                  <a:cubicBezTo>
                    <a:pt x="115" y="507"/>
                    <a:pt x="113" y="509"/>
                    <a:pt x="111" y="511"/>
                  </a:cubicBezTo>
                  <a:cubicBezTo>
                    <a:pt x="111" y="512"/>
                    <a:pt x="110" y="513"/>
                    <a:pt x="109" y="513"/>
                  </a:cubicBezTo>
                  <a:cubicBezTo>
                    <a:pt x="108" y="515"/>
                    <a:pt x="107" y="516"/>
                    <a:pt x="105" y="517"/>
                  </a:cubicBezTo>
                  <a:cubicBezTo>
                    <a:pt x="102" y="521"/>
                    <a:pt x="98" y="524"/>
                    <a:pt x="94" y="526"/>
                  </a:cubicBezTo>
                  <a:cubicBezTo>
                    <a:pt x="93" y="527"/>
                    <a:pt x="91" y="528"/>
                    <a:pt x="89" y="529"/>
                  </a:cubicBezTo>
                  <a:cubicBezTo>
                    <a:pt x="83" y="532"/>
                    <a:pt x="77" y="534"/>
                    <a:pt x="75" y="539"/>
                  </a:cubicBezTo>
                  <a:cubicBezTo>
                    <a:pt x="74" y="541"/>
                    <a:pt x="74" y="541"/>
                    <a:pt x="74" y="541"/>
                  </a:cubicBezTo>
                  <a:cubicBezTo>
                    <a:pt x="76" y="542"/>
                    <a:pt x="76" y="542"/>
                    <a:pt x="76" y="542"/>
                  </a:cubicBezTo>
                  <a:cubicBezTo>
                    <a:pt x="77" y="543"/>
                    <a:pt x="79" y="544"/>
                    <a:pt x="81" y="544"/>
                  </a:cubicBezTo>
                  <a:cubicBezTo>
                    <a:pt x="84" y="544"/>
                    <a:pt x="86" y="543"/>
                    <a:pt x="88" y="543"/>
                  </a:cubicBezTo>
                  <a:cubicBezTo>
                    <a:pt x="89" y="542"/>
                    <a:pt x="90" y="542"/>
                    <a:pt x="91" y="542"/>
                  </a:cubicBezTo>
                  <a:cubicBezTo>
                    <a:pt x="92" y="542"/>
                    <a:pt x="93" y="542"/>
                    <a:pt x="95" y="541"/>
                  </a:cubicBezTo>
                  <a:cubicBezTo>
                    <a:pt x="98" y="541"/>
                    <a:pt x="101" y="541"/>
                    <a:pt x="105" y="537"/>
                  </a:cubicBezTo>
                  <a:cubicBezTo>
                    <a:pt x="108" y="534"/>
                    <a:pt x="110" y="534"/>
                    <a:pt x="114" y="534"/>
                  </a:cubicBezTo>
                  <a:cubicBezTo>
                    <a:pt x="114" y="534"/>
                    <a:pt x="116" y="534"/>
                    <a:pt x="116" y="534"/>
                  </a:cubicBezTo>
                  <a:cubicBezTo>
                    <a:pt x="118" y="534"/>
                    <a:pt x="120" y="534"/>
                    <a:pt x="122" y="531"/>
                  </a:cubicBezTo>
                  <a:cubicBezTo>
                    <a:pt x="123" y="531"/>
                    <a:pt x="124" y="530"/>
                    <a:pt x="124" y="529"/>
                  </a:cubicBezTo>
                  <a:cubicBezTo>
                    <a:pt x="125" y="529"/>
                    <a:pt x="125" y="528"/>
                    <a:pt x="125" y="528"/>
                  </a:cubicBezTo>
                  <a:cubicBezTo>
                    <a:pt x="126" y="527"/>
                    <a:pt x="126" y="527"/>
                    <a:pt x="127" y="527"/>
                  </a:cubicBezTo>
                  <a:cubicBezTo>
                    <a:pt x="128" y="527"/>
                    <a:pt x="129" y="529"/>
                    <a:pt x="130" y="531"/>
                  </a:cubicBezTo>
                  <a:cubicBezTo>
                    <a:pt x="132" y="533"/>
                    <a:pt x="134" y="535"/>
                    <a:pt x="137" y="536"/>
                  </a:cubicBezTo>
                  <a:cubicBezTo>
                    <a:pt x="138" y="536"/>
                    <a:pt x="139" y="537"/>
                    <a:pt x="141" y="537"/>
                  </a:cubicBezTo>
                  <a:cubicBezTo>
                    <a:pt x="144" y="537"/>
                    <a:pt x="146" y="536"/>
                    <a:pt x="149" y="535"/>
                  </a:cubicBezTo>
                  <a:cubicBezTo>
                    <a:pt x="149" y="536"/>
                    <a:pt x="149" y="537"/>
                    <a:pt x="149" y="537"/>
                  </a:cubicBezTo>
                  <a:cubicBezTo>
                    <a:pt x="150" y="538"/>
                    <a:pt x="151" y="539"/>
                    <a:pt x="152" y="539"/>
                  </a:cubicBezTo>
                  <a:cubicBezTo>
                    <a:pt x="148" y="540"/>
                    <a:pt x="143" y="541"/>
                    <a:pt x="139" y="541"/>
                  </a:cubicBezTo>
                  <a:cubicBezTo>
                    <a:pt x="139" y="541"/>
                    <a:pt x="138" y="541"/>
                    <a:pt x="138" y="541"/>
                  </a:cubicBezTo>
                  <a:cubicBezTo>
                    <a:pt x="135" y="541"/>
                    <a:pt x="132" y="541"/>
                    <a:pt x="129" y="540"/>
                  </a:cubicBezTo>
                  <a:cubicBezTo>
                    <a:pt x="125" y="540"/>
                    <a:pt x="122" y="539"/>
                    <a:pt x="118" y="539"/>
                  </a:cubicBezTo>
                  <a:cubicBezTo>
                    <a:pt x="117" y="539"/>
                    <a:pt x="116" y="539"/>
                    <a:pt x="115" y="539"/>
                  </a:cubicBezTo>
                  <a:cubicBezTo>
                    <a:pt x="110" y="540"/>
                    <a:pt x="107" y="543"/>
                    <a:pt x="105" y="547"/>
                  </a:cubicBezTo>
                  <a:cubicBezTo>
                    <a:pt x="104" y="549"/>
                    <a:pt x="104" y="551"/>
                    <a:pt x="105" y="553"/>
                  </a:cubicBezTo>
                  <a:cubicBezTo>
                    <a:pt x="105" y="555"/>
                    <a:pt x="105" y="556"/>
                    <a:pt x="105" y="557"/>
                  </a:cubicBezTo>
                  <a:cubicBezTo>
                    <a:pt x="104" y="557"/>
                    <a:pt x="101" y="558"/>
                    <a:pt x="99" y="559"/>
                  </a:cubicBezTo>
                  <a:cubicBezTo>
                    <a:pt x="98" y="560"/>
                    <a:pt x="97" y="560"/>
                    <a:pt x="96" y="560"/>
                  </a:cubicBezTo>
                  <a:cubicBezTo>
                    <a:pt x="92" y="562"/>
                    <a:pt x="89" y="563"/>
                    <a:pt x="84" y="563"/>
                  </a:cubicBezTo>
                  <a:cubicBezTo>
                    <a:pt x="84" y="563"/>
                    <a:pt x="82" y="563"/>
                    <a:pt x="82" y="563"/>
                  </a:cubicBezTo>
                  <a:cubicBezTo>
                    <a:pt x="73" y="563"/>
                    <a:pt x="71" y="565"/>
                    <a:pt x="70" y="567"/>
                  </a:cubicBezTo>
                  <a:cubicBezTo>
                    <a:pt x="69" y="570"/>
                    <a:pt x="73" y="572"/>
                    <a:pt x="74" y="573"/>
                  </a:cubicBezTo>
                  <a:cubicBezTo>
                    <a:pt x="75" y="574"/>
                    <a:pt x="76" y="574"/>
                    <a:pt x="77" y="575"/>
                  </a:cubicBezTo>
                  <a:cubicBezTo>
                    <a:pt x="80" y="577"/>
                    <a:pt x="81" y="577"/>
                    <a:pt x="81" y="581"/>
                  </a:cubicBezTo>
                  <a:cubicBezTo>
                    <a:pt x="82" y="584"/>
                    <a:pt x="82" y="586"/>
                    <a:pt x="81" y="588"/>
                  </a:cubicBezTo>
                  <a:cubicBezTo>
                    <a:pt x="81" y="588"/>
                    <a:pt x="80" y="588"/>
                    <a:pt x="80" y="589"/>
                  </a:cubicBezTo>
                  <a:cubicBezTo>
                    <a:pt x="79" y="590"/>
                    <a:pt x="77" y="592"/>
                    <a:pt x="77" y="594"/>
                  </a:cubicBezTo>
                  <a:cubicBezTo>
                    <a:pt x="77" y="599"/>
                    <a:pt x="81" y="600"/>
                    <a:pt x="84" y="600"/>
                  </a:cubicBezTo>
                  <a:cubicBezTo>
                    <a:pt x="83" y="600"/>
                    <a:pt x="82" y="600"/>
                    <a:pt x="80" y="600"/>
                  </a:cubicBezTo>
                  <a:cubicBezTo>
                    <a:pt x="76" y="599"/>
                    <a:pt x="71" y="598"/>
                    <a:pt x="67" y="598"/>
                  </a:cubicBezTo>
                  <a:cubicBezTo>
                    <a:pt x="65" y="598"/>
                    <a:pt x="65" y="598"/>
                    <a:pt x="65" y="598"/>
                  </a:cubicBezTo>
                  <a:cubicBezTo>
                    <a:pt x="63" y="598"/>
                    <a:pt x="63" y="598"/>
                    <a:pt x="63" y="597"/>
                  </a:cubicBezTo>
                  <a:cubicBezTo>
                    <a:pt x="63" y="597"/>
                    <a:pt x="63" y="597"/>
                    <a:pt x="63" y="596"/>
                  </a:cubicBezTo>
                  <a:cubicBezTo>
                    <a:pt x="64" y="595"/>
                    <a:pt x="65" y="594"/>
                    <a:pt x="64" y="592"/>
                  </a:cubicBezTo>
                  <a:cubicBezTo>
                    <a:pt x="63" y="589"/>
                    <a:pt x="61" y="589"/>
                    <a:pt x="61" y="589"/>
                  </a:cubicBezTo>
                  <a:cubicBezTo>
                    <a:pt x="58" y="589"/>
                    <a:pt x="57" y="591"/>
                    <a:pt x="55" y="595"/>
                  </a:cubicBezTo>
                  <a:cubicBezTo>
                    <a:pt x="55" y="595"/>
                    <a:pt x="54" y="597"/>
                    <a:pt x="54" y="597"/>
                  </a:cubicBezTo>
                  <a:cubicBezTo>
                    <a:pt x="53" y="598"/>
                    <a:pt x="50" y="598"/>
                    <a:pt x="47" y="598"/>
                  </a:cubicBezTo>
                  <a:cubicBezTo>
                    <a:pt x="46" y="598"/>
                    <a:pt x="45" y="598"/>
                    <a:pt x="44" y="598"/>
                  </a:cubicBezTo>
                  <a:cubicBezTo>
                    <a:pt x="44" y="598"/>
                    <a:pt x="44" y="598"/>
                    <a:pt x="44" y="598"/>
                  </a:cubicBezTo>
                  <a:cubicBezTo>
                    <a:pt x="45" y="596"/>
                    <a:pt x="46" y="594"/>
                    <a:pt x="45" y="592"/>
                  </a:cubicBezTo>
                  <a:cubicBezTo>
                    <a:pt x="43" y="590"/>
                    <a:pt x="41" y="590"/>
                    <a:pt x="39" y="590"/>
                  </a:cubicBezTo>
                  <a:cubicBezTo>
                    <a:pt x="39" y="590"/>
                    <a:pt x="38" y="590"/>
                    <a:pt x="38" y="590"/>
                  </a:cubicBezTo>
                  <a:cubicBezTo>
                    <a:pt x="35" y="590"/>
                    <a:pt x="31" y="590"/>
                    <a:pt x="28" y="592"/>
                  </a:cubicBezTo>
                  <a:cubicBezTo>
                    <a:pt x="26" y="593"/>
                    <a:pt x="26" y="594"/>
                    <a:pt x="25" y="596"/>
                  </a:cubicBezTo>
                  <a:cubicBezTo>
                    <a:pt x="25" y="596"/>
                    <a:pt x="25" y="597"/>
                    <a:pt x="24" y="597"/>
                  </a:cubicBezTo>
                  <a:cubicBezTo>
                    <a:pt x="24" y="598"/>
                    <a:pt x="23" y="598"/>
                    <a:pt x="22" y="599"/>
                  </a:cubicBezTo>
                  <a:cubicBezTo>
                    <a:pt x="20" y="599"/>
                    <a:pt x="18" y="600"/>
                    <a:pt x="16" y="602"/>
                  </a:cubicBezTo>
                  <a:cubicBezTo>
                    <a:pt x="15" y="604"/>
                    <a:pt x="15" y="605"/>
                    <a:pt x="14" y="606"/>
                  </a:cubicBezTo>
                  <a:cubicBezTo>
                    <a:pt x="14" y="606"/>
                    <a:pt x="14" y="606"/>
                    <a:pt x="14" y="606"/>
                  </a:cubicBezTo>
                  <a:cubicBezTo>
                    <a:pt x="14" y="606"/>
                    <a:pt x="12" y="605"/>
                    <a:pt x="11" y="605"/>
                  </a:cubicBezTo>
                  <a:cubicBezTo>
                    <a:pt x="10" y="605"/>
                    <a:pt x="10" y="605"/>
                    <a:pt x="9" y="605"/>
                  </a:cubicBezTo>
                  <a:cubicBezTo>
                    <a:pt x="6" y="606"/>
                    <a:pt x="5" y="609"/>
                    <a:pt x="4" y="611"/>
                  </a:cubicBezTo>
                  <a:cubicBezTo>
                    <a:pt x="0" y="619"/>
                    <a:pt x="2" y="623"/>
                    <a:pt x="4" y="626"/>
                  </a:cubicBezTo>
                  <a:cubicBezTo>
                    <a:pt x="5" y="627"/>
                    <a:pt x="7" y="627"/>
                    <a:pt x="9" y="627"/>
                  </a:cubicBezTo>
                  <a:cubicBezTo>
                    <a:pt x="12" y="627"/>
                    <a:pt x="14" y="626"/>
                    <a:pt x="16" y="626"/>
                  </a:cubicBezTo>
                  <a:cubicBezTo>
                    <a:pt x="17" y="625"/>
                    <a:pt x="18" y="625"/>
                    <a:pt x="19" y="625"/>
                  </a:cubicBezTo>
                  <a:cubicBezTo>
                    <a:pt x="19" y="624"/>
                    <a:pt x="20" y="624"/>
                    <a:pt x="20" y="624"/>
                  </a:cubicBezTo>
                  <a:cubicBezTo>
                    <a:pt x="22" y="624"/>
                    <a:pt x="23" y="625"/>
                    <a:pt x="24" y="625"/>
                  </a:cubicBezTo>
                  <a:cubicBezTo>
                    <a:pt x="25" y="625"/>
                    <a:pt x="27" y="625"/>
                    <a:pt x="28" y="626"/>
                  </a:cubicBezTo>
                  <a:cubicBezTo>
                    <a:pt x="30" y="626"/>
                    <a:pt x="32" y="626"/>
                    <a:pt x="35" y="626"/>
                  </a:cubicBezTo>
                  <a:cubicBezTo>
                    <a:pt x="40" y="626"/>
                    <a:pt x="44" y="626"/>
                    <a:pt x="48" y="625"/>
                  </a:cubicBezTo>
                  <a:cubicBezTo>
                    <a:pt x="52" y="625"/>
                    <a:pt x="55" y="625"/>
                    <a:pt x="58" y="625"/>
                  </a:cubicBezTo>
                  <a:cubicBezTo>
                    <a:pt x="59" y="625"/>
                    <a:pt x="59" y="625"/>
                    <a:pt x="60" y="625"/>
                  </a:cubicBezTo>
                  <a:cubicBezTo>
                    <a:pt x="61" y="625"/>
                    <a:pt x="62" y="625"/>
                    <a:pt x="63" y="625"/>
                  </a:cubicBezTo>
                  <a:cubicBezTo>
                    <a:pt x="64" y="625"/>
                    <a:pt x="65" y="625"/>
                    <a:pt x="66" y="625"/>
                  </a:cubicBezTo>
                  <a:cubicBezTo>
                    <a:pt x="67" y="625"/>
                    <a:pt x="68" y="625"/>
                    <a:pt x="69" y="624"/>
                  </a:cubicBezTo>
                  <a:cubicBezTo>
                    <a:pt x="71" y="624"/>
                    <a:pt x="73" y="624"/>
                    <a:pt x="74" y="624"/>
                  </a:cubicBezTo>
                  <a:cubicBezTo>
                    <a:pt x="77" y="623"/>
                    <a:pt x="79" y="623"/>
                    <a:pt x="81" y="623"/>
                  </a:cubicBezTo>
                  <a:cubicBezTo>
                    <a:pt x="81" y="623"/>
                    <a:pt x="81" y="623"/>
                    <a:pt x="81" y="623"/>
                  </a:cubicBezTo>
                  <a:cubicBezTo>
                    <a:pt x="84" y="623"/>
                    <a:pt x="85" y="623"/>
                    <a:pt x="85" y="623"/>
                  </a:cubicBezTo>
                  <a:cubicBezTo>
                    <a:pt x="85" y="624"/>
                    <a:pt x="83" y="624"/>
                    <a:pt x="79" y="625"/>
                  </a:cubicBezTo>
                  <a:cubicBezTo>
                    <a:pt x="77" y="626"/>
                    <a:pt x="77" y="626"/>
                    <a:pt x="77" y="626"/>
                  </a:cubicBezTo>
                  <a:cubicBezTo>
                    <a:pt x="74" y="626"/>
                    <a:pt x="70" y="627"/>
                    <a:pt x="67" y="630"/>
                  </a:cubicBezTo>
                  <a:cubicBezTo>
                    <a:pt x="66" y="631"/>
                    <a:pt x="65" y="632"/>
                    <a:pt x="64" y="633"/>
                  </a:cubicBezTo>
                  <a:cubicBezTo>
                    <a:pt x="62" y="634"/>
                    <a:pt x="61" y="636"/>
                    <a:pt x="60" y="637"/>
                  </a:cubicBezTo>
                  <a:cubicBezTo>
                    <a:pt x="57" y="639"/>
                    <a:pt x="52" y="639"/>
                    <a:pt x="46" y="640"/>
                  </a:cubicBezTo>
                  <a:cubicBezTo>
                    <a:pt x="38" y="641"/>
                    <a:pt x="28" y="643"/>
                    <a:pt x="24" y="650"/>
                  </a:cubicBezTo>
                  <a:cubicBezTo>
                    <a:pt x="23" y="653"/>
                    <a:pt x="23" y="655"/>
                    <a:pt x="23" y="657"/>
                  </a:cubicBezTo>
                  <a:cubicBezTo>
                    <a:pt x="22" y="656"/>
                    <a:pt x="21" y="655"/>
                    <a:pt x="20" y="655"/>
                  </a:cubicBezTo>
                  <a:cubicBezTo>
                    <a:pt x="18" y="655"/>
                    <a:pt x="16" y="657"/>
                    <a:pt x="14" y="658"/>
                  </a:cubicBezTo>
                  <a:cubicBezTo>
                    <a:pt x="13" y="658"/>
                    <a:pt x="13" y="658"/>
                    <a:pt x="12" y="659"/>
                  </a:cubicBezTo>
                  <a:cubicBezTo>
                    <a:pt x="12" y="659"/>
                    <a:pt x="12" y="659"/>
                    <a:pt x="11" y="659"/>
                  </a:cubicBezTo>
                  <a:cubicBezTo>
                    <a:pt x="10" y="659"/>
                    <a:pt x="8" y="660"/>
                    <a:pt x="7" y="661"/>
                  </a:cubicBezTo>
                  <a:cubicBezTo>
                    <a:pt x="6" y="662"/>
                    <a:pt x="4" y="664"/>
                    <a:pt x="5" y="666"/>
                  </a:cubicBezTo>
                  <a:cubicBezTo>
                    <a:pt x="6" y="667"/>
                    <a:pt x="7" y="668"/>
                    <a:pt x="9" y="668"/>
                  </a:cubicBezTo>
                  <a:cubicBezTo>
                    <a:pt x="9" y="668"/>
                    <a:pt x="10" y="668"/>
                    <a:pt x="10" y="668"/>
                  </a:cubicBezTo>
                  <a:cubicBezTo>
                    <a:pt x="8" y="670"/>
                    <a:pt x="7" y="673"/>
                    <a:pt x="7" y="676"/>
                  </a:cubicBezTo>
                  <a:cubicBezTo>
                    <a:pt x="8" y="676"/>
                    <a:pt x="8" y="678"/>
                    <a:pt x="11" y="679"/>
                  </a:cubicBezTo>
                  <a:cubicBezTo>
                    <a:pt x="11" y="679"/>
                    <a:pt x="11" y="679"/>
                    <a:pt x="10" y="679"/>
                  </a:cubicBezTo>
                  <a:cubicBezTo>
                    <a:pt x="10" y="681"/>
                    <a:pt x="8" y="686"/>
                    <a:pt x="13" y="688"/>
                  </a:cubicBezTo>
                  <a:cubicBezTo>
                    <a:pt x="14" y="689"/>
                    <a:pt x="15" y="689"/>
                    <a:pt x="16" y="689"/>
                  </a:cubicBezTo>
                  <a:cubicBezTo>
                    <a:pt x="19" y="689"/>
                    <a:pt x="22" y="686"/>
                    <a:pt x="24" y="684"/>
                  </a:cubicBezTo>
                  <a:cubicBezTo>
                    <a:pt x="25" y="684"/>
                    <a:pt x="25" y="683"/>
                    <a:pt x="26" y="683"/>
                  </a:cubicBezTo>
                  <a:cubicBezTo>
                    <a:pt x="28" y="681"/>
                    <a:pt x="29" y="681"/>
                    <a:pt x="31" y="681"/>
                  </a:cubicBezTo>
                  <a:cubicBezTo>
                    <a:pt x="32" y="681"/>
                    <a:pt x="33" y="681"/>
                    <a:pt x="34" y="681"/>
                  </a:cubicBezTo>
                  <a:cubicBezTo>
                    <a:pt x="34" y="681"/>
                    <a:pt x="35" y="681"/>
                    <a:pt x="36" y="682"/>
                  </a:cubicBezTo>
                  <a:cubicBezTo>
                    <a:pt x="33" y="682"/>
                    <a:pt x="31" y="684"/>
                    <a:pt x="30" y="686"/>
                  </a:cubicBezTo>
                  <a:cubicBezTo>
                    <a:pt x="29" y="687"/>
                    <a:pt x="29" y="690"/>
                    <a:pt x="31" y="693"/>
                  </a:cubicBezTo>
                  <a:cubicBezTo>
                    <a:pt x="33" y="696"/>
                    <a:pt x="37" y="698"/>
                    <a:pt x="42" y="698"/>
                  </a:cubicBezTo>
                  <a:cubicBezTo>
                    <a:pt x="44" y="698"/>
                    <a:pt x="46" y="698"/>
                    <a:pt x="49" y="697"/>
                  </a:cubicBezTo>
                  <a:cubicBezTo>
                    <a:pt x="50" y="696"/>
                    <a:pt x="51" y="696"/>
                    <a:pt x="52" y="695"/>
                  </a:cubicBezTo>
                  <a:cubicBezTo>
                    <a:pt x="57" y="694"/>
                    <a:pt x="61" y="692"/>
                    <a:pt x="67" y="691"/>
                  </a:cubicBezTo>
                  <a:cubicBezTo>
                    <a:pt x="73" y="690"/>
                    <a:pt x="78" y="688"/>
                    <a:pt x="84" y="685"/>
                  </a:cubicBezTo>
                  <a:cubicBezTo>
                    <a:pt x="84" y="685"/>
                    <a:pt x="84" y="685"/>
                    <a:pt x="84" y="685"/>
                  </a:cubicBezTo>
                  <a:cubicBezTo>
                    <a:pt x="87" y="683"/>
                    <a:pt x="92" y="681"/>
                    <a:pt x="96" y="680"/>
                  </a:cubicBezTo>
                  <a:cubicBezTo>
                    <a:pt x="95" y="680"/>
                    <a:pt x="94" y="681"/>
                    <a:pt x="94" y="681"/>
                  </a:cubicBezTo>
                  <a:cubicBezTo>
                    <a:pt x="93" y="681"/>
                    <a:pt x="93" y="681"/>
                    <a:pt x="92" y="681"/>
                  </a:cubicBezTo>
                  <a:cubicBezTo>
                    <a:pt x="87" y="684"/>
                    <a:pt x="83" y="687"/>
                    <a:pt x="79" y="690"/>
                  </a:cubicBezTo>
                  <a:cubicBezTo>
                    <a:pt x="78" y="691"/>
                    <a:pt x="77" y="692"/>
                    <a:pt x="76" y="692"/>
                  </a:cubicBezTo>
                  <a:cubicBezTo>
                    <a:pt x="73" y="695"/>
                    <a:pt x="70" y="696"/>
                    <a:pt x="67" y="696"/>
                  </a:cubicBezTo>
                  <a:cubicBezTo>
                    <a:pt x="65" y="697"/>
                    <a:pt x="65" y="697"/>
                    <a:pt x="65" y="697"/>
                  </a:cubicBezTo>
                  <a:cubicBezTo>
                    <a:pt x="62" y="697"/>
                    <a:pt x="58" y="698"/>
                    <a:pt x="56" y="702"/>
                  </a:cubicBezTo>
                  <a:cubicBezTo>
                    <a:pt x="55" y="704"/>
                    <a:pt x="54" y="706"/>
                    <a:pt x="54" y="707"/>
                  </a:cubicBezTo>
                  <a:cubicBezTo>
                    <a:pt x="54" y="707"/>
                    <a:pt x="54" y="707"/>
                    <a:pt x="54" y="708"/>
                  </a:cubicBezTo>
                  <a:cubicBezTo>
                    <a:pt x="54" y="708"/>
                    <a:pt x="54" y="708"/>
                    <a:pt x="53" y="708"/>
                  </a:cubicBezTo>
                  <a:cubicBezTo>
                    <a:pt x="52" y="708"/>
                    <a:pt x="52" y="708"/>
                    <a:pt x="52" y="708"/>
                  </a:cubicBezTo>
                  <a:cubicBezTo>
                    <a:pt x="51" y="708"/>
                    <a:pt x="51" y="708"/>
                    <a:pt x="50" y="708"/>
                  </a:cubicBezTo>
                  <a:cubicBezTo>
                    <a:pt x="49" y="708"/>
                    <a:pt x="48" y="708"/>
                    <a:pt x="46" y="708"/>
                  </a:cubicBezTo>
                  <a:cubicBezTo>
                    <a:pt x="44" y="710"/>
                    <a:pt x="43" y="712"/>
                    <a:pt x="44" y="713"/>
                  </a:cubicBezTo>
                  <a:cubicBezTo>
                    <a:pt x="44" y="714"/>
                    <a:pt x="44" y="714"/>
                    <a:pt x="43" y="714"/>
                  </a:cubicBezTo>
                  <a:cubicBezTo>
                    <a:pt x="43" y="715"/>
                    <a:pt x="42" y="716"/>
                    <a:pt x="41" y="716"/>
                  </a:cubicBezTo>
                  <a:cubicBezTo>
                    <a:pt x="39" y="718"/>
                    <a:pt x="36" y="720"/>
                    <a:pt x="36" y="723"/>
                  </a:cubicBezTo>
                  <a:cubicBezTo>
                    <a:pt x="36" y="724"/>
                    <a:pt x="37" y="725"/>
                    <a:pt x="38" y="727"/>
                  </a:cubicBezTo>
                  <a:cubicBezTo>
                    <a:pt x="39" y="728"/>
                    <a:pt x="41" y="728"/>
                    <a:pt x="43" y="728"/>
                  </a:cubicBezTo>
                  <a:cubicBezTo>
                    <a:pt x="45" y="728"/>
                    <a:pt x="47" y="728"/>
                    <a:pt x="48" y="727"/>
                  </a:cubicBezTo>
                  <a:cubicBezTo>
                    <a:pt x="49" y="727"/>
                    <a:pt x="50" y="727"/>
                    <a:pt x="50" y="727"/>
                  </a:cubicBezTo>
                  <a:cubicBezTo>
                    <a:pt x="56" y="726"/>
                    <a:pt x="61" y="724"/>
                    <a:pt x="67" y="722"/>
                  </a:cubicBezTo>
                  <a:cubicBezTo>
                    <a:pt x="71" y="720"/>
                    <a:pt x="77" y="720"/>
                    <a:pt x="82" y="720"/>
                  </a:cubicBezTo>
                  <a:cubicBezTo>
                    <a:pt x="88" y="720"/>
                    <a:pt x="94" y="720"/>
                    <a:pt x="100" y="717"/>
                  </a:cubicBezTo>
                  <a:cubicBezTo>
                    <a:pt x="103" y="716"/>
                    <a:pt x="105" y="713"/>
                    <a:pt x="107" y="711"/>
                  </a:cubicBezTo>
                  <a:cubicBezTo>
                    <a:pt x="109" y="709"/>
                    <a:pt x="110" y="708"/>
                    <a:pt x="111" y="707"/>
                  </a:cubicBezTo>
                  <a:cubicBezTo>
                    <a:pt x="112" y="708"/>
                    <a:pt x="114" y="709"/>
                    <a:pt x="115" y="710"/>
                  </a:cubicBezTo>
                  <a:cubicBezTo>
                    <a:pt x="116" y="711"/>
                    <a:pt x="117" y="712"/>
                    <a:pt x="118" y="713"/>
                  </a:cubicBezTo>
                  <a:cubicBezTo>
                    <a:pt x="118" y="714"/>
                    <a:pt x="114" y="715"/>
                    <a:pt x="113" y="715"/>
                  </a:cubicBezTo>
                  <a:cubicBezTo>
                    <a:pt x="113" y="715"/>
                    <a:pt x="112" y="715"/>
                    <a:pt x="112" y="716"/>
                  </a:cubicBezTo>
                  <a:cubicBezTo>
                    <a:pt x="109" y="716"/>
                    <a:pt x="107" y="717"/>
                    <a:pt x="105" y="718"/>
                  </a:cubicBezTo>
                  <a:cubicBezTo>
                    <a:pt x="99" y="720"/>
                    <a:pt x="93" y="722"/>
                    <a:pt x="87" y="724"/>
                  </a:cubicBezTo>
                  <a:cubicBezTo>
                    <a:pt x="85" y="726"/>
                    <a:pt x="72" y="733"/>
                    <a:pt x="70" y="740"/>
                  </a:cubicBezTo>
                  <a:cubicBezTo>
                    <a:pt x="69" y="743"/>
                    <a:pt x="69" y="743"/>
                    <a:pt x="69" y="743"/>
                  </a:cubicBezTo>
                  <a:cubicBezTo>
                    <a:pt x="72" y="744"/>
                    <a:pt x="72" y="744"/>
                    <a:pt x="72" y="744"/>
                  </a:cubicBezTo>
                  <a:cubicBezTo>
                    <a:pt x="72" y="744"/>
                    <a:pt x="73" y="744"/>
                    <a:pt x="73" y="744"/>
                  </a:cubicBezTo>
                  <a:cubicBezTo>
                    <a:pt x="76" y="744"/>
                    <a:pt x="79" y="742"/>
                    <a:pt x="81" y="741"/>
                  </a:cubicBezTo>
                  <a:cubicBezTo>
                    <a:pt x="81" y="741"/>
                    <a:pt x="82" y="740"/>
                    <a:pt x="83" y="740"/>
                  </a:cubicBezTo>
                  <a:cubicBezTo>
                    <a:pt x="85" y="739"/>
                    <a:pt x="86" y="739"/>
                    <a:pt x="88" y="738"/>
                  </a:cubicBezTo>
                  <a:cubicBezTo>
                    <a:pt x="89" y="738"/>
                    <a:pt x="91" y="737"/>
                    <a:pt x="92" y="737"/>
                  </a:cubicBezTo>
                  <a:cubicBezTo>
                    <a:pt x="93" y="737"/>
                    <a:pt x="94" y="736"/>
                    <a:pt x="95" y="736"/>
                  </a:cubicBezTo>
                  <a:cubicBezTo>
                    <a:pt x="93" y="737"/>
                    <a:pt x="91" y="739"/>
                    <a:pt x="89" y="740"/>
                  </a:cubicBezTo>
                  <a:cubicBezTo>
                    <a:pt x="88" y="740"/>
                    <a:pt x="87" y="740"/>
                    <a:pt x="85" y="741"/>
                  </a:cubicBezTo>
                  <a:cubicBezTo>
                    <a:pt x="78" y="743"/>
                    <a:pt x="69" y="746"/>
                    <a:pt x="69" y="754"/>
                  </a:cubicBezTo>
                  <a:cubicBezTo>
                    <a:pt x="69" y="758"/>
                    <a:pt x="73" y="761"/>
                    <a:pt x="79" y="761"/>
                  </a:cubicBezTo>
                  <a:cubicBezTo>
                    <a:pt x="80" y="761"/>
                    <a:pt x="80" y="760"/>
                    <a:pt x="81" y="760"/>
                  </a:cubicBezTo>
                  <a:cubicBezTo>
                    <a:pt x="85" y="760"/>
                    <a:pt x="87" y="758"/>
                    <a:pt x="89" y="755"/>
                  </a:cubicBezTo>
                  <a:cubicBezTo>
                    <a:pt x="90" y="755"/>
                    <a:pt x="90" y="754"/>
                    <a:pt x="91" y="754"/>
                  </a:cubicBezTo>
                  <a:cubicBezTo>
                    <a:pt x="92" y="752"/>
                    <a:pt x="93" y="752"/>
                    <a:pt x="95" y="752"/>
                  </a:cubicBezTo>
                  <a:cubicBezTo>
                    <a:pt x="96" y="752"/>
                    <a:pt x="97" y="752"/>
                    <a:pt x="99" y="752"/>
                  </a:cubicBezTo>
                  <a:cubicBezTo>
                    <a:pt x="100" y="753"/>
                    <a:pt x="102" y="753"/>
                    <a:pt x="104" y="753"/>
                  </a:cubicBezTo>
                  <a:cubicBezTo>
                    <a:pt x="106" y="753"/>
                    <a:pt x="108" y="753"/>
                    <a:pt x="110" y="751"/>
                  </a:cubicBezTo>
                  <a:cubicBezTo>
                    <a:pt x="112" y="751"/>
                    <a:pt x="113" y="750"/>
                    <a:pt x="114" y="749"/>
                  </a:cubicBezTo>
                  <a:cubicBezTo>
                    <a:pt x="117" y="747"/>
                    <a:pt x="119" y="745"/>
                    <a:pt x="121" y="745"/>
                  </a:cubicBezTo>
                  <a:cubicBezTo>
                    <a:pt x="121" y="745"/>
                    <a:pt x="121" y="745"/>
                    <a:pt x="121" y="745"/>
                  </a:cubicBezTo>
                  <a:cubicBezTo>
                    <a:pt x="121" y="746"/>
                    <a:pt x="120" y="747"/>
                    <a:pt x="119" y="748"/>
                  </a:cubicBezTo>
                  <a:cubicBezTo>
                    <a:pt x="117" y="751"/>
                    <a:pt x="117" y="751"/>
                    <a:pt x="117" y="751"/>
                  </a:cubicBezTo>
                  <a:cubicBezTo>
                    <a:pt x="120" y="752"/>
                    <a:pt x="120" y="752"/>
                    <a:pt x="120" y="752"/>
                  </a:cubicBezTo>
                  <a:cubicBezTo>
                    <a:pt x="121" y="753"/>
                    <a:pt x="122" y="754"/>
                    <a:pt x="123" y="756"/>
                  </a:cubicBezTo>
                  <a:cubicBezTo>
                    <a:pt x="124" y="758"/>
                    <a:pt x="126" y="761"/>
                    <a:pt x="130" y="761"/>
                  </a:cubicBezTo>
                  <a:cubicBezTo>
                    <a:pt x="130" y="761"/>
                    <a:pt x="131" y="761"/>
                    <a:pt x="132" y="761"/>
                  </a:cubicBezTo>
                  <a:cubicBezTo>
                    <a:pt x="134" y="760"/>
                    <a:pt x="135" y="759"/>
                    <a:pt x="137" y="758"/>
                  </a:cubicBezTo>
                  <a:cubicBezTo>
                    <a:pt x="138" y="758"/>
                    <a:pt x="139" y="757"/>
                    <a:pt x="140" y="757"/>
                  </a:cubicBezTo>
                  <a:cubicBezTo>
                    <a:pt x="140" y="756"/>
                    <a:pt x="141" y="756"/>
                    <a:pt x="142" y="756"/>
                  </a:cubicBezTo>
                  <a:cubicBezTo>
                    <a:pt x="143" y="756"/>
                    <a:pt x="143" y="756"/>
                    <a:pt x="144" y="756"/>
                  </a:cubicBezTo>
                  <a:cubicBezTo>
                    <a:pt x="145" y="756"/>
                    <a:pt x="145" y="756"/>
                    <a:pt x="146" y="756"/>
                  </a:cubicBezTo>
                  <a:cubicBezTo>
                    <a:pt x="147" y="756"/>
                    <a:pt x="148" y="756"/>
                    <a:pt x="150" y="756"/>
                  </a:cubicBezTo>
                  <a:cubicBezTo>
                    <a:pt x="152" y="755"/>
                    <a:pt x="155" y="754"/>
                    <a:pt x="157" y="753"/>
                  </a:cubicBezTo>
                  <a:cubicBezTo>
                    <a:pt x="159" y="753"/>
                    <a:pt x="161" y="752"/>
                    <a:pt x="163" y="751"/>
                  </a:cubicBezTo>
                  <a:cubicBezTo>
                    <a:pt x="165" y="750"/>
                    <a:pt x="165" y="750"/>
                    <a:pt x="165" y="750"/>
                  </a:cubicBezTo>
                  <a:cubicBezTo>
                    <a:pt x="165" y="748"/>
                    <a:pt x="165" y="748"/>
                    <a:pt x="165" y="748"/>
                  </a:cubicBezTo>
                  <a:cubicBezTo>
                    <a:pt x="165" y="747"/>
                    <a:pt x="165" y="747"/>
                    <a:pt x="165" y="747"/>
                  </a:cubicBezTo>
                  <a:cubicBezTo>
                    <a:pt x="165" y="747"/>
                    <a:pt x="166" y="746"/>
                    <a:pt x="169" y="746"/>
                  </a:cubicBezTo>
                  <a:cubicBezTo>
                    <a:pt x="172" y="746"/>
                    <a:pt x="176" y="747"/>
                    <a:pt x="177" y="748"/>
                  </a:cubicBezTo>
                  <a:cubicBezTo>
                    <a:pt x="177" y="748"/>
                    <a:pt x="178" y="748"/>
                    <a:pt x="178" y="749"/>
                  </a:cubicBezTo>
                  <a:cubicBezTo>
                    <a:pt x="179" y="750"/>
                    <a:pt x="180" y="750"/>
                    <a:pt x="182" y="750"/>
                  </a:cubicBezTo>
                  <a:cubicBezTo>
                    <a:pt x="183" y="750"/>
                    <a:pt x="184" y="750"/>
                    <a:pt x="186" y="749"/>
                  </a:cubicBezTo>
                  <a:cubicBezTo>
                    <a:pt x="186" y="748"/>
                    <a:pt x="186" y="748"/>
                    <a:pt x="186" y="748"/>
                  </a:cubicBezTo>
                  <a:cubicBezTo>
                    <a:pt x="187" y="747"/>
                    <a:pt x="189" y="747"/>
                    <a:pt x="190" y="746"/>
                  </a:cubicBezTo>
                  <a:cubicBezTo>
                    <a:pt x="192" y="746"/>
                    <a:pt x="194" y="745"/>
                    <a:pt x="195" y="744"/>
                  </a:cubicBezTo>
                  <a:cubicBezTo>
                    <a:pt x="196" y="743"/>
                    <a:pt x="196" y="743"/>
                    <a:pt x="196" y="743"/>
                  </a:cubicBezTo>
                  <a:cubicBezTo>
                    <a:pt x="197" y="743"/>
                    <a:pt x="198" y="742"/>
                    <a:pt x="198" y="742"/>
                  </a:cubicBezTo>
                  <a:cubicBezTo>
                    <a:pt x="199" y="742"/>
                    <a:pt x="200" y="742"/>
                    <a:pt x="201" y="743"/>
                  </a:cubicBezTo>
                  <a:cubicBezTo>
                    <a:pt x="203" y="744"/>
                    <a:pt x="206" y="746"/>
                    <a:pt x="210" y="746"/>
                  </a:cubicBezTo>
                  <a:cubicBezTo>
                    <a:pt x="211" y="746"/>
                    <a:pt x="213" y="745"/>
                    <a:pt x="214" y="745"/>
                  </a:cubicBezTo>
                  <a:cubicBezTo>
                    <a:pt x="216" y="743"/>
                    <a:pt x="216" y="742"/>
                    <a:pt x="216" y="741"/>
                  </a:cubicBezTo>
                  <a:cubicBezTo>
                    <a:pt x="217" y="738"/>
                    <a:pt x="215" y="735"/>
                    <a:pt x="212" y="733"/>
                  </a:cubicBezTo>
                  <a:cubicBezTo>
                    <a:pt x="212" y="732"/>
                    <a:pt x="212" y="732"/>
                    <a:pt x="211" y="732"/>
                  </a:cubicBezTo>
                  <a:cubicBezTo>
                    <a:pt x="211" y="732"/>
                    <a:pt x="211" y="732"/>
                    <a:pt x="212" y="732"/>
                  </a:cubicBezTo>
                  <a:cubicBezTo>
                    <a:pt x="212" y="732"/>
                    <a:pt x="213" y="733"/>
                    <a:pt x="214" y="733"/>
                  </a:cubicBezTo>
                  <a:cubicBezTo>
                    <a:pt x="216" y="733"/>
                    <a:pt x="217" y="733"/>
                    <a:pt x="218" y="733"/>
                  </a:cubicBezTo>
                  <a:cubicBezTo>
                    <a:pt x="219" y="733"/>
                    <a:pt x="219" y="733"/>
                    <a:pt x="220" y="733"/>
                  </a:cubicBezTo>
                  <a:cubicBezTo>
                    <a:pt x="221" y="733"/>
                    <a:pt x="222" y="734"/>
                    <a:pt x="223" y="735"/>
                  </a:cubicBezTo>
                  <a:cubicBezTo>
                    <a:pt x="225" y="736"/>
                    <a:pt x="227" y="737"/>
                    <a:pt x="230" y="737"/>
                  </a:cubicBezTo>
                  <a:cubicBezTo>
                    <a:pt x="230" y="737"/>
                    <a:pt x="231" y="737"/>
                    <a:pt x="231" y="737"/>
                  </a:cubicBezTo>
                  <a:cubicBezTo>
                    <a:pt x="233" y="737"/>
                    <a:pt x="233" y="737"/>
                    <a:pt x="233" y="737"/>
                  </a:cubicBezTo>
                  <a:cubicBezTo>
                    <a:pt x="233" y="735"/>
                    <a:pt x="233" y="735"/>
                    <a:pt x="233" y="735"/>
                  </a:cubicBezTo>
                  <a:cubicBezTo>
                    <a:pt x="234" y="730"/>
                    <a:pt x="235" y="728"/>
                    <a:pt x="237" y="727"/>
                  </a:cubicBezTo>
                  <a:cubicBezTo>
                    <a:pt x="238" y="726"/>
                    <a:pt x="239" y="726"/>
                    <a:pt x="241" y="726"/>
                  </a:cubicBezTo>
                  <a:cubicBezTo>
                    <a:pt x="243" y="725"/>
                    <a:pt x="246" y="725"/>
                    <a:pt x="248" y="723"/>
                  </a:cubicBezTo>
                  <a:cubicBezTo>
                    <a:pt x="250" y="722"/>
                    <a:pt x="252" y="720"/>
                    <a:pt x="254" y="719"/>
                  </a:cubicBezTo>
                  <a:cubicBezTo>
                    <a:pt x="255" y="718"/>
                    <a:pt x="256" y="717"/>
                    <a:pt x="257" y="716"/>
                  </a:cubicBezTo>
                  <a:cubicBezTo>
                    <a:pt x="259" y="715"/>
                    <a:pt x="260" y="714"/>
                    <a:pt x="262" y="713"/>
                  </a:cubicBezTo>
                  <a:cubicBezTo>
                    <a:pt x="266" y="711"/>
                    <a:pt x="267" y="698"/>
                    <a:pt x="264" y="695"/>
                  </a:cubicBezTo>
                  <a:cubicBezTo>
                    <a:pt x="263" y="692"/>
                    <a:pt x="261" y="692"/>
                    <a:pt x="260" y="691"/>
                  </a:cubicBezTo>
                  <a:cubicBezTo>
                    <a:pt x="259" y="691"/>
                    <a:pt x="259" y="691"/>
                    <a:pt x="259" y="691"/>
                  </a:cubicBezTo>
                  <a:cubicBezTo>
                    <a:pt x="258" y="690"/>
                    <a:pt x="258" y="690"/>
                    <a:pt x="257" y="689"/>
                  </a:cubicBezTo>
                  <a:cubicBezTo>
                    <a:pt x="257" y="688"/>
                    <a:pt x="256" y="687"/>
                    <a:pt x="256" y="687"/>
                  </a:cubicBezTo>
                  <a:cubicBezTo>
                    <a:pt x="255" y="686"/>
                    <a:pt x="255" y="686"/>
                    <a:pt x="255" y="686"/>
                  </a:cubicBezTo>
                  <a:cubicBezTo>
                    <a:pt x="254" y="685"/>
                    <a:pt x="254" y="685"/>
                    <a:pt x="253" y="684"/>
                  </a:cubicBezTo>
                  <a:cubicBezTo>
                    <a:pt x="254" y="684"/>
                    <a:pt x="257" y="686"/>
                    <a:pt x="260" y="688"/>
                  </a:cubicBezTo>
                  <a:cubicBezTo>
                    <a:pt x="260" y="688"/>
                    <a:pt x="262" y="689"/>
                    <a:pt x="262" y="689"/>
                  </a:cubicBezTo>
                  <a:cubicBezTo>
                    <a:pt x="265" y="691"/>
                    <a:pt x="267" y="692"/>
                    <a:pt x="269" y="693"/>
                  </a:cubicBezTo>
                  <a:cubicBezTo>
                    <a:pt x="268" y="693"/>
                    <a:pt x="268" y="694"/>
                    <a:pt x="267" y="696"/>
                  </a:cubicBezTo>
                  <a:cubicBezTo>
                    <a:pt x="267" y="698"/>
                    <a:pt x="267" y="700"/>
                    <a:pt x="269" y="702"/>
                  </a:cubicBezTo>
                  <a:cubicBezTo>
                    <a:pt x="270" y="704"/>
                    <a:pt x="272" y="705"/>
                    <a:pt x="274" y="705"/>
                  </a:cubicBezTo>
                  <a:cubicBezTo>
                    <a:pt x="275" y="705"/>
                    <a:pt x="275" y="705"/>
                    <a:pt x="275" y="705"/>
                  </a:cubicBezTo>
                  <a:cubicBezTo>
                    <a:pt x="277" y="705"/>
                    <a:pt x="279" y="704"/>
                    <a:pt x="281" y="703"/>
                  </a:cubicBezTo>
                  <a:cubicBezTo>
                    <a:pt x="282" y="703"/>
                    <a:pt x="282" y="702"/>
                    <a:pt x="283" y="702"/>
                  </a:cubicBezTo>
                  <a:cubicBezTo>
                    <a:pt x="284" y="702"/>
                    <a:pt x="284" y="702"/>
                    <a:pt x="285" y="702"/>
                  </a:cubicBezTo>
                  <a:cubicBezTo>
                    <a:pt x="285" y="702"/>
                    <a:pt x="286" y="702"/>
                    <a:pt x="287" y="702"/>
                  </a:cubicBezTo>
                  <a:cubicBezTo>
                    <a:pt x="287" y="702"/>
                    <a:pt x="288" y="702"/>
                    <a:pt x="289" y="702"/>
                  </a:cubicBezTo>
                  <a:cubicBezTo>
                    <a:pt x="291" y="702"/>
                    <a:pt x="292" y="702"/>
                    <a:pt x="294" y="701"/>
                  </a:cubicBezTo>
                  <a:cubicBezTo>
                    <a:pt x="296" y="700"/>
                    <a:pt x="298" y="698"/>
                    <a:pt x="299" y="696"/>
                  </a:cubicBezTo>
                  <a:cubicBezTo>
                    <a:pt x="300" y="695"/>
                    <a:pt x="300" y="695"/>
                    <a:pt x="301" y="694"/>
                  </a:cubicBezTo>
                  <a:cubicBezTo>
                    <a:pt x="302" y="692"/>
                    <a:pt x="303" y="692"/>
                    <a:pt x="306" y="692"/>
                  </a:cubicBezTo>
                  <a:cubicBezTo>
                    <a:pt x="306" y="692"/>
                    <a:pt x="307" y="692"/>
                    <a:pt x="308" y="692"/>
                  </a:cubicBezTo>
                  <a:cubicBezTo>
                    <a:pt x="313" y="691"/>
                    <a:pt x="314" y="689"/>
                    <a:pt x="314" y="685"/>
                  </a:cubicBezTo>
                  <a:cubicBezTo>
                    <a:pt x="314" y="685"/>
                    <a:pt x="314" y="684"/>
                    <a:pt x="314" y="683"/>
                  </a:cubicBezTo>
                  <a:cubicBezTo>
                    <a:pt x="314" y="682"/>
                    <a:pt x="317" y="678"/>
                    <a:pt x="319" y="677"/>
                  </a:cubicBezTo>
                  <a:cubicBezTo>
                    <a:pt x="319" y="676"/>
                    <a:pt x="320" y="676"/>
                    <a:pt x="320" y="676"/>
                  </a:cubicBezTo>
                  <a:cubicBezTo>
                    <a:pt x="322" y="676"/>
                    <a:pt x="323" y="676"/>
                    <a:pt x="324" y="677"/>
                  </a:cubicBezTo>
                  <a:cubicBezTo>
                    <a:pt x="326" y="678"/>
                    <a:pt x="328" y="678"/>
                    <a:pt x="330" y="678"/>
                  </a:cubicBezTo>
                  <a:cubicBezTo>
                    <a:pt x="332" y="678"/>
                    <a:pt x="334" y="678"/>
                    <a:pt x="335" y="677"/>
                  </a:cubicBezTo>
                  <a:cubicBezTo>
                    <a:pt x="336" y="676"/>
                    <a:pt x="337" y="675"/>
                    <a:pt x="338" y="674"/>
                  </a:cubicBezTo>
                  <a:cubicBezTo>
                    <a:pt x="338" y="673"/>
                    <a:pt x="338" y="673"/>
                    <a:pt x="339" y="672"/>
                  </a:cubicBezTo>
                  <a:cubicBezTo>
                    <a:pt x="340" y="672"/>
                    <a:pt x="341" y="672"/>
                    <a:pt x="342" y="672"/>
                  </a:cubicBezTo>
                  <a:cubicBezTo>
                    <a:pt x="346" y="671"/>
                    <a:pt x="351" y="670"/>
                    <a:pt x="353" y="667"/>
                  </a:cubicBezTo>
                  <a:cubicBezTo>
                    <a:pt x="354" y="665"/>
                    <a:pt x="354" y="664"/>
                    <a:pt x="355" y="663"/>
                  </a:cubicBezTo>
                  <a:cubicBezTo>
                    <a:pt x="355" y="662"/>
                    <a:pt x="355" y="661"/>
                    <a:pt x="356" y="660"/>
                  </a:cubicBezTo>
                  <a:cubicBezTo>
                    <a:pt x="356" y="660"/>
                    <a:pt x="356" y="660"/>
                    <a:pt x="357" y="659"/>
                  </a:cubicBezTo>
                  <a:cubicBezTo>
                    <a:pt x="357" y="658"/>
                    <a:pt x="359" y="657"/>
                    <a:pt x="358" y="655"/>
                  </a:cubicBezTo>
                  <a:cubicBezTo>
                    <a:pt x="358" y="653"/>
                    <a:pt x="356" y="652"/>
                    <a:pt x="356" y="651"/>
                  </a:cubicBezTo>
                  <a:cubicBezTo>
                    <a:pt x="354" y="650"/>
                    <a:pt x="353" y="650"/>
                    <a:pt x="351" y="650"/>
                  </a:cubicBezTo>
                  <a:cubicBezTo>
                    <a:pt x="351" y="650"/>
                    <a:pt x="351" y="650"/>
                    <a:pt x="351" y="650"/>
                  </a:cubicBezTo>
                  <a:cubicBezTo>
                    <a:pt x="351" y="650"/>
                    <a:pt x="350" y="650"/>
                    <a:pt x="350" y="650"/>
                  </a:cubicBezTo>
                  <a:cubicBezTo>
                    <a:pt x="350" y="650"/>
                    <a:pt x="351" y="649"/>
                    <a:pt x="352" y="649"/>
                  </a:cubicBezTo>
                  <a:cubicBezTo>
                    <a:pt x="352" y="649"/>
                    <a:pt x="352" y="649"/>
                    <a:pt x="353" y="649"/>
                  </a:cubicBezTo>
                  <a:cubicBezTo>
                    <a:pt x="353" y="649"/>
                    <a:pt x="354" y="649"/>
                    <a:pt x="354" y="649"/>
                  </a:cubicBezTo>
                  <a:cubicBezTo>
                    <a:pt x="355" y="650"/>
                    <a:pt x="356" y="650"/>
                    <a:pt x="357" y="650"/>
                  </a:cubicBezTo>
                  <a:cubicBezTo>
                    <a:pt x="358" y="650"/>
                    <a:pt x="358" y="650"/>
                    <a:pt x="359" y="650"/>
                  </a:cubicBezTo>
                  <a:cubicBezTo>
                    <a:pt x="361" y="649"/>
                    <a:pt x="362" y="648"/>
                    <a:pt x="364" y="648"/>
                  </a:cubicBezTo>
                  <a:cubicBezTo>
                    <a:pt x="366" y="647"/>
                    <a:pt x="367" y="646"/>
                    <a:pt x="368" y="646"/>
                  </a:cubicBezTo>
                  <a:cubicBezTo>
                    <a:pt x="369" y="646"/>
                    <a:pt x="371" y="646"/>
                    <a:pt x="372" y="646"/>
                  </a:cubicBezTo>
                  <a:cubicBezTo>
                    <a:pt x="376" y="645"/>
                    <a:pt x="380" y="644"/>
                    <a:pt x="384" y="644"/>
                  </a:cubicBezTo>
                  <a:cubicBezTo>
                    <a:pt x="384" y="644"/>
                    <a:pt x="384" y="644"/>
                    <a:pt x="384" y="644"/>
                  </a:cubicBezTo>
                  <a:cubicBezTo>
                    <a:pt x="387" y="644"/>
                    <a:pt x="390" y="644"/>
                    <a:pt x="392" y="644"/>
                  </a:cubicBezTo>
                  <a:cubicBezTo>
                    <a:pt x="395" y="644"/>
                    <a:pt x="398" y="644"/>
                    <a:pt x="400" y="644"/>
                  </a:cubicBezTo>
                  <a:cubicBezTo>
                    <a:pt x="403" y="644"/>
                    <a:pt x="405" y="643"/>
                    <a:pt x="407" y="642"/>
                  </a:cubicBezTo>
                  <a:cubicBezTo>
                    <a:pt x="408" y="641"/>
                    <a:pt x="409" y="641"/>
                    <a:pt x="410" y="641"/>
                  </a:cubicBezTo>
                  <a:cubicBezTo>
                    <a:pt x="411" y="641"/>
                    <a:pt x="411" y="641"/>
                    <a:pt x="412" y="641"/>
                  </a:cubicBezTo>
                  <a:cubicBezTo>
                    <a:pt x="414" y="643"/>
                    <a:pt x="417" y="643"/>
                    <a:pt x="419" y="643"/>
                  </a:cubicBezTo>
                  <a:cubicBezTo>
                    <a:pt x="425" y="643"/>
                    <a:pt x="428" y="641"/>
                    <a:pt x="430" y="636"/>
                  </a:cubicBezTo>
                  <a:cubicBezTo>
                    <a:pt x="430" y="634"/>
                    <a:pt x="430" y="632"/>
                    <a:pt x="430" y="630"/>
                  </a:cubicBezTo>
                  <a:cubicBezTo>
                    <a:pt x="430" y="630"/>
                    <a:pt x="430" y="630"/>
                    <a:pt x="430" y="630"/>
                  </a:cubicBezTo>
                  <a:cubicBezTo>
                    <a:pt x="431" y="633"/>
                    <a:pt x="430" y="636"/>
                    <a:pt x="429" y="639"/>
                  </a:cubicBezTo>
                  <a:cubicBezTo>
                    <a:pt x="427" y="643"/>
                    <a:pt x="427" y="643"/>
                    <a:pt x="427" y="643"/>
                  </a:cubicBezTo>
                  <a:cubicBezTo>
                    <a:pt x="430" y="644"/>
                    <a:pt x="430" y="644"/>
                    <a:pt x="430" y="644"/>
                  </a:cubicBezTo>
                  <a:cubicBezTo>
                    <a:pt x="431" y="644"/>
                    <a:pt x="432" y="644"/>
                    <a:pt x="433" y="644"/>
                  </a:cubicBezTo>
                  <a:cubicBezTo>
                    <a:pt x="440" y="644"/>
                    <a:pt x="446" y="635"/>
                    <a:pt x="447" y="630"/>
                  </a:cubicBezTo>
                  <a:cubicBezTo>
                    <a:pt x="447" y="629"/>
                    <a:pt x="447" y="629"/>
                    <a:pt x="447" y="629"/>
                  </a:cubicBezTo>
                  <a:cubicBezTo>
                    <a:pt x="447" y="628"/>
                    <a:pt x="448" y="626"/>
                    <a:pt x="449" y="626"/>
                  </a:cubicBezTo>
                  <a:cubicBezTo>
                    <a:pt x="449" y="626"/>
                    <a:pt x="449" y="626"/>
                    <a:pt x="449" y="626"/>
                  </a:cubicBezTo>
                  <a:cubicBezTo>
                    <a:pt x="449" y="626"/>
                    <a:pt x="449" y="626"/>
                    <a:pt x="450" y="627"/>
                  </a:cubicBezTo>
                  <a:cubicBezTo>
                    <a:pt x="450" y="628"/>
                    <a:pt x="451" y="630"/>
                    <a:pt x="454" y="630"/>
                  </a:cubicBezTo>
                  <a:cubicBezTo>
                    <a:pt x="455" y="631"/>
                    <a:pt x="456" y="631"/>
                    <a:pt x="457" y="631"/>
                  </a:cubicBezTo>
                  <a:cubicBezTo>
                    <a:pt x="458" y="631"/>
                    <a:pt x="459" y="631"/>
                    <a:pt x="460" y="630"/>
                  </a:cubicBezTo>
                  <a:cubicBezTo>
                    <a:pt x="461" y="630"/>
                    <a:pt x="462" y="630"/>
                    <a:pt x="462" y="630"/>
                  </a:cubicBezTo>
                  <a:cubicBezTo>
                    <a:pt x="463" y="630"/>
                    <a:pt x="464" y="630"/>
                    <a:pt x="464" y="630"/>
                  </a:cubicBezTo>
                  <a:cubicBezTo>
                    <a:pt x="465" y="631"/>
                    <a:pt x="466" y="632"/>
                    <a:pt x="467" y="633"/>
                  </a:cubicBezTo>
                  <a:cubicBezTo>
                    <a:pt x="468" y="634"/>
                    <a:pt x="469" y="636"/>
                    <a:pt x="472" y="637"/>
                  </a:cubicBezTo>
                  <a:cubicBezTo>
                    <a:pt x="473" y="637"/>
                    <a:pt x="474" y="637"/>
                    <a:pt x="475" y="637"/>
                  </a:cubicBezTo>
                  <a:cubicBezTo>
                    <a:pt x="477" y="637"/>
                    <a:pt x="479" y="636"/>
                    <a:pt x="481" y="635"/>
                  </a:cubicBezTo>
                  <a:cubicBezTo>
                    <a:pt x="482" y="635"/>
                    <a:pt x="483" y="634"/>
                    <a:pt x="485" y="634"/>
                  </a:cubicBezTo>
                  <a:cubicBezTo>
                    <a:pt x="485" y="634"/>
                    <a:pt x="486" y="634"/>
                    <a:pt x="486" y="634"/>
                  </a:cubicBezTo>
                  <a:cubicBezTo>
                    <a:pt x="489" y="634"/>
                    <a:pt x="489" y="634"/>
                    <a:pt x="489" y="634"/>
                  </a:cubicBezTo>
                  <a:cubicBezTo>
                    <a:pt x="489" y="634"/>
                    <a:pt x="490" y="634"/>
                    <a:pt x="491" y="634"/>
                  </a:cubicBezTo>
                  <a:cubicBezTo>
                    <a:pt x="492" y="634"/>
                    <a:pt x="493" y="634"/>
                    <a:pt x="494" y="633"/>
                  </a:cubicBezTo>
                  <a:cubicBezTo>
                    <a:pt x="494" y="633"/>
                    <a:pt x="494" y="633"/>
                    <a:pt x="494" y="633"/>
                  </a:cubicBezTo>
                  <a:cubicBezTo>
                    <a:pt x="494" y="634"/>
                    <a:pt x="495" y="635"/>
                    <a:pt x="495" y="636"/>
                  </a:cubicBezTo>
                  <a:cubicBezTo>
                    <a:pt x="496" y="637"/>
                    <a:pt x="497" y="638"/>
                    <a:pt x="499" y="638"/>
                  </a:cubicBezTo>
                  <a:cubicBezTo>
                    <a:pt x="499" y="638"/>
                    <a:pt x="499" y="638"/>
                    <a:pt x="499" y="638"/>
                  </a:cubicBezTo>
                  <a:cubicBezTo>
                    <a:pt x="501" y="638"/>
                    <a:pt x="502" y="637"/>
                    <a:pt x="504" y="634"/>
                  </a:cubicBezTo>
                  <a:cubicBezTo>
                    <a:pt x="508" y="631"/>
                    <a:pt x="510" y="625"/>
                    <a:pt x="507" y="621"/>
                  </a:cubicBezTo>
                  <a:cubicBezTo>
                    <a:pt x="506" y="618"/>
                    <a:pt x="503" y="617"/>
                    <a:pt x="501" y="615"/>
                  </a:cubicBezTo>
                  <a:cubicBezTo>
                    <a:pt x="500" y="614"/>
                    <a:pt x="498" y="613"/>
                    <a:pt x="498" y="612"/>
                  </a:cubicBezTo>
                  <a:cubicBezTo>
                    <a:pt x="497" y="611"/>
                    <a:pt x="497" y="611"/>
                    <a:pt x="497" y="611"/>
                  </a:cubicBezTo>
                  <a:cubicBezTo>
                    <a:pt x="495" y="609"/>
                    <a:pt x="493" y="607"/>
                    <a:pt x="491" y="605"/>
                  </a:cubicBezTo>
                  <a:cubicBezTo>
                    <a:pt x="490" y="604"/>
                    <a:pt x="488" y="601"/>
                    <a:pt x="489" y="601"/>
                  </a:cubicBezTo>
                  <a:cubicBezTo>
                    <a:pt x="489" y="600"/>
                    <a:pt x="489" y="600"/>
                    <a:pt x="490" y="600"/>
                  </a:cubicBezTo>
                  <a:cubicBezTo>
                    <a:pt x="491" y="599"/>
                    <a:pt x="492" y="598"/>
                    <a:pt x="494" y="598"/>
                  </a:cubicBezTo>
                  <a:cubicBezTo>
                    <a:pt x="496" y="597"/>
                    <a:pt x="498" y="595"/>
                    <a:pt x="501" y="593"/>
                  </a:cubicBezTo>
                  <a:cubicBezTo>
                    <a:pt x="508" y="588"/>
                    <a:pt x="512" y="583"/>
                    <a:pt x="518" y="574"/>
                  </a:cubicBezTo>
                  <a:cubicBezTo>
                    <a:pt x="522" y="569"/>
                    <a:pt x="523" y="563"/>
                    <a:pt x="523" y="554"/>
                  </a:cubicBezTo>
                  <a:cubicBezTo>
                    <a:pt x="523" y="553"/>
                    <a:pt x="523" y="552"/>
                    <a:pt x="522" y="551"/>
                  </a:cubicBezTo>
                  <a:cubicBezTo>
                    <a:pt x="522" y="546"/>
                    <a:pt x="522" y="542"/>
                    <a:pt x="524" y="538"/>
                  </a:cubicBezTo>
                  <a:cubicBezTo>
                    <a:pt x="524" y="537"/>
                    <a:pt x="525" y="537"/>
                    <a:pt x="525" y="536"/>
                  </a:cubicBezTo>
                  <a:cubicBezTo>
                    <a:pt x="527" y="533"/>
                    <a:pt x="529" y="530"/>
                    <a:pt x="530" y="526"/>
                  </a:cubicBezTo>
                  <a:cubicBezTo>
                    <a:pt x="530" y="524"/>
                    <a:pt x="530" y="523"/>
                    <a:pt x="530" y="521"/>
                  </a:cubicBezTo>
                  <a:cubicBezTo>
                    <a:pt x="530" y="518"/>
                    <a:pt x="530" y="516"/>
                    <a:pt x="530" y="514"/>
                  </a:cubicBezTo>
                  <a:cubicBezTo>
                    <a:pt x="531" y="511"/>
                    <a:pt x="534" y="508"/>
                    <a:pt x="536" y="505"/>
                  </a:cubicBezTo>
                  <a:cubicBezTo>
                    <a:pt x="537" y="505"/>
                    <a:pt x="537" y="504"/>
                    <a:pt x="538" y="504"/>
                  </a:cubicBezTo>
                  <a:cubicBezTo>
                    <a:pt x="545" y="496"/>
                    <a:pt x="548" y="486"/>
                    <a:pt x="545" y="477"/>
                  </a:cubicBezTo>
                  <a:close/>
                  <a:moveTo>
                    <a:pt x="363" y="39"/>
                  </a:moveTo>
                  <a:cubicBezTo>
                    <a:pt x="363" y="39"/>
                    <a:pt x="364" y="39"/>
                    <a:pt x="364" y="39"/>
                  </a:cubicBezTo>
                  <a:cubicBezTo>
                    <a:pt x="365" y="40"/>
                    <a:pt x="365" y="41"/>
                    <a:pt x="365" y="41"/>
                  </a:cubicBezTo>
                  <a:cubicBezTo>
                    <a:pt x="364" y="41"/>
                    <a:pt x="364" y="40"/>
                    <a:pt x="363" y="39"/>
                  </a:cubicBezTo>
                  <a:close/>
                  <a:moveTo>
                    <a:pt x="383" y="60"/>
                  </a:moveTo>
                  <a:cubicBezTo>
                    <a:pt x="382" y="61"/>
                    <a:pt x="381" y="62"/>
                    <a:pt x="381" y="64"/>
                  </a:cubicBezTo>
                  <a:cubicBezTo>
                    <a:pt x="381" y="66"/>
                    <a:pt x="382" y="67"/>
                    <a:pt x="384" y="68"/>
                  </a:cubicBezTo>
                  <a:cubicBezTo>
                    <a:pt x="383" y="69"/>
                    <a:pt x="382" y="70"/>
                    <a:pt x="380" y="70"/>
                  </a:cubicBezTo>
                  <a:cubicBezTo>
                    <a:pt x="380" y="70"/>
                    <a:pt x="380" y="70"/>
                    <a:pt x="380" y="70"/>
                  </a:cubicBezTo>
                  <a:cubicBezTo>
                    <a:pt x="380" y="67"/>
                    <a:pt x="379" y="66"/>
                    <a:pt x="376" y="64"/>
                  </a:cubicBezTo>
                  <a:cubicBezTo>
                    <a:pt x="376" y="64"/>
                    <a:pt x="376" y="64"/>
                    <a:pt x="376" y="64"/>
                  </a:cubicBezTo>
                  <a:cubicBezTo>
                    <a:pt x="377" y="63"/>
                    <a:pt x="378" y="63"/>
                    <a:pt x="378" y="63"/>
                  </a:cubicBezTo>
                  <a:cubicBezTo>
                    <a:pt x="380" y="62"/>
                    <a:pt x="381" y="61"/>
                    <a:pt x="383" y="59"/>
                  </a:cubicBezTo>
                  <a:cubicBezTo>
                    <a:pt x="383" y="59"/>
                    <a:pt x="383" y="58"/>
                    <a:pt x="384" y="58"/>
                  </a:cubicBezTo>
                  <a:cubicBezTo>
                    <a:pt x="384" y="58"/>
                    <a:pt x="385" y="57"/>
                    <a:pt x="385" y="57"/>
                  </a:cubicBezTo>
                  <a:cubicBezTo>
                    <a:pt x="385" y="58"/>
                    <a:pt x="385" y="58"/>
                    <a:pt x="386" y="59"/>
                  </a:cubicBezTo>
                  <a:cubicBezTo>
                    <a:pt x="385" y="59"/>
                    <a:pt x="384" y="59"/>
                    <a:pt x="383" y="60"/>
                  </a:cubicBezTo>
                  <a:close/>
                  <a:moveTo>
                    <a:pt x="196" y="524"/>
                  </a:moveTo>
                  <a:cubicBezTo>
                    <a:pt x="198" y="525"/>
                    <a:pt x="199" y="525"/>
                    <a:pt x="200" y="525"/>
                  </a:cubicBezTo>
                  <a:cubicBezTo>
                    <a:pt x="194" y="529"/>
                    <a:pt x="187" y="531"/>
                    <a:pt x="179" y="534"/>
                  </a:cubicBezTo>
                  <a:cubicBezTo>
                    <a:pt x="175" y="535"/>
                    <a:pt x="171" y="535"/>
                    <a:pt x="166" y="536"/>
                  </a:cubicBezTo>
                  <a:cubicBezTo>
                    <a:pt x="165" y="536"/>
                    <a:pt x="163" y="537"/>
                    <a:pt x="161" y="537"/>
                  </a:cubicBezTo>
                  <a:cubicBezTo>
                    <a:pt x="161" y="537"/>
                    <a:pt x="162" y="537"/>
                    <a:pt x="162" y="537"/>
                  </a:cubicBezTo>
                  <a:cubicBezTo>
                    <a:pt x="163" y="536"/>
                    <a:pt x="165" y="536"/>
                    <a:pt x="166" y="535"/>
                  </a:cubicBezTo>
                  <a:cubicBezTo>
                    <a:pt x="171" y="534"/>
                    <a:pt x="176" y="532"/>
                    <a:pt x="179" y="528"/>
                  </a:cubicBezTo>
                  <a:cubicBezTo>
                    <a:pt x="180" y="527"/>
                    <a:pt x="182" y="525"/>
                    <a:pt x="183" y="522"/>
                  </a:cubicBezTo>
                  <a:cubicBezTo>
                    <a:pt x="184" y="520"/>
                    <a:pt x="187" y="516"/>
                    <a:pt x="188" y="514"/>
                  </a:cubicBezTo>
                  <a:cubicBezTo>
                    <a:pt x="188" y="514"/>
                    <a:pt x="188" y="514"/>
                    <a:pt x="188" y="514"/>
                  </a:cubicBezTo>
                  <a:cubicBezTo>
                    <a:pt x="189" y="515"/>
                    <a:pt x="189" y="515"/>
                    <a:pt x="189" y="516"/>
                  </a:cubicBezTo>
                  <a:cubicBezTo>
                    <a:pt x="191" y="519"/>
                    <a:pt x="193" y="522"/>
                    <a:pt x="196" y="524"/>
                  </a:cubicBezTo>
                  <a:close/>
                </a:path>
              </a:pathLst>
            </a:custGeom>
            <a:grpFill/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grpSp>
          <p:nvGrpSpPr>
            <p:cNvPr id="6" name="Group 5"/>
            <p:cNvGrpSpPr/>
            <p:nvPr/>
          </p:nvGrpSpPr>
          <p:grpSpPr>
            <a:xfrm>
              <a:off x="-799107" y="1075734"/>
              <a:ext cx="1208571" cy="1660031"/>
              <a:chOff x="-799107" y="1075734"/>
              <a:chExt cx="1208571" cy="1660031"/>
            </a:xfrm>
            <a:grpFill/>
          </p:grpSpPr>
          <p:sp>
            <p:nvSpPr>
              <p:cNvPr id="10" name="Freeform 6"/>
              <p:cNvSpPr>
                <a:spLocks/>
              </p:cNvSpPr>
              <p:nvPr/>
            </p:nvSpPr>
            <p:spPr bwMode="auto">
              <a:xfrm>
                <a:off x="-799107" y="1944035"/>
                <a:ext cx="17125" cy="26799"/>
              </a:xfrm>
              <a:custGeom>
                <a:avLst/>
                <a:gdLst>
                  <a:gd name="T0" fmla="*/ 8 w 9"/>
                  <a:gd name="T1" fmla="*/ 5 h 15"/>
                  <a:gd name="T2" fmla="*/ 7 w 9"/>
                  <a:gd name="T3" fmla="*/ 2 h 15"/>
                  <a:gd name="T4" fmla="*/ 3 w 9"/>
                  <a:gd name="T5" fmla="*/ 0 h 15"/>
                  <a:gd name="T6" fmla="*/ 3 w 9"/>
                  <a:gd name="T7" fmla="*/ 3 h 15"/>
                  <a:gd name="T8" fmla="*/ 2 w 9"/>
                  <a:gd name="T9" fmla="*/ 4 h 15"/>
                  <a:gd name="T10" fmla="*/ 2 w 9"/>
                  <a:gd name="T11" fmla="*/ 7 h 15"/>
                  <a:gd name="T12" fmla="*/ 3 w 9"/>
                  <a:gd name="T13" fmla="*/ 7 h 15"/>
                  <a:gd name="T14" fmla="*/ 1 w 9"/>
                  <a:gd name="T15" fmla="*/ 8 h 15"/>
                  <a:gd name="T16" fmla="*/ 1 w 9"/>
                  <a:gd name="T17" fmla="*/ 13 h 15"/>
                  <a:gd name="T18" fmla="*/ 4 w 9"/>
                  <a:gd name="T19" fmla="*/ 15 h 15"/>
                  <a:gd name="T20" fmla="*/ 7 w 9"/>
                  <a:gd name="T21" fmla="*/ 14 h 15"/>
                  <a:gd name="T22" fmla="*/ 9 w 9"/>
                  <a:gd name="T23" fmla="*/ 10 h 15"/>
                  <a:gd name="T24" fmla="*/ 7 w 9"/>
                  <a:gd name="T25" fmla="*/ 8 h 15"/>
                  <a:gd name="T26" fmla="*/ 8 w 9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5">
                    <a:moveTo>
                      <a:pt x="8" y="5"/>
                    </a:moveTo>
                    <a:cubicBezTo>
                      <a:pt x="8" y="4"/>
                      <a:pt x="8" y="3"/>
                      <a:pt x="7" y="2"/>
                    </a:cubicBezTo>
                    <a:cubicBezTo>
                      <a:pt x="6" y="1"/>
                      <a:pt x="5" y="0"/>
                      <a:pt x="3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2" y="4"/>
                      <a:pt x="2" y="7"/>
                      <a:pt x="2" y="7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2" y="7"/>
                      <a:pt x="2" y="8"/>
                      <a:pt x="1" y="8"/>
                    </a:cubicBezTo>
                    <a:cubicBezTo>
                      <a:pt x="0" y="10"/>
                      <a:pt x="0" y="11"/>
                      <a:pt x="1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5" y="15"/>
                      <a:pt x="6" y="14"/>
                      <a:pt x="7" y="14"/>
                    </a:cubicBezTo>
                    <a:cubicBezTo>
                      <a:pt x="8" y="13"/>
                      <a:pt x="9" y="12"/>
                      <a:pt x="9" y="10"/>
                    </a:cubicBezTo>
                    <a:cubicBezTo>
                      <a:pt x="9" y="9"/>
                      <a:pt x="8" y="8"/>
                      <a:pt x="7" y="8"/>
                    </a:cubicBezTo>
                    <a:cubicBezTo>
                      <a:pt x="8" y="7"/>
                      <a:pt x="8" y="6"/>
                      <a:pt x="8" y="5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11" name="Freeform 7"/>
              <p:cNvSpPr>
                <a:spLocks/>
              </p:cNvSpPr>
              <p:nvPr/>
            </p:nvSpPr>
            <p:spPr bwMode="auto">
              <a:xfrm>
                <a:off x="198249" y="1134693"/>
                <a:ext cx="32620" cy="40582"/>
              </a:xfrm>
              <a:custGeom>
                <a:avLst/>
                <a:gdLst>
                  <a:gd name="T0" fmla="*/ 13 w 17"/>
                  <a:gd name="T1" fmla="*/ 10 h 23"/>
                  <a:gd name="T2" fmla="*/ 11 w 17"/>
                  <a:gd name="T3" fmla="*/ 6 h 23"/>
                  <a:gd name="T4" fmla="*/ 11 w 17"/>
                  <a:gd name="T5" fmla="*/ 6 h 23"/>
                  <a:gd name="T6" fmla="*/ 5 w 17"/>
                  <a:gd name="T7" fmla="*/ 0 h 23"/>
                  <a:gd name="T8" fmla="*/ 3 w 17"/>
                  <a:gd name="T9" fmla="*/ 1 h 23"/>
                  <a:gd name="T10" fmla="*/ 1 w 17"/>
                  <a:gd name="T11" fmla="*/ 4 h 23"/>
                  <a:gd name="T12" fmla="*/ 3 w 17"/>
                  <a:gd name="T13" fmla="*/ 9 h 23"/>
                  <a:gd name="T14" fmla="*/ 4 w 17"/>
                  <a:gd name="T15" fmla="*/ 9 h 23"/>
                  <a:gd name="T16" fmla="*/ 4 w 17"/>
                  <a:gd name="T17" fmla="*/ 11 h 23"/>
                  <a:gd name="T18" fmla="*/ 6 w 17"/>
                  <a:gd name="T19" fmla="*/ 17 h 23"/>
                  <a:gd name="T20" fmla="*/ 9 w 17"/>
                  <a:gd name="T21" fmla="*/ 19 h 23"/>
                  <a:gd name="T22" fmla="*/ 11 w 17"/>
                  <a:gd name="T23" fmla="*/ 21 h 23"/>
                  <a:gd name="T24" fmla="*/ 12 w 17"/>
                  <a:gd name="T25" fmla="*/ 22 h 23"/>
                  <a:gd name="T26" fmla="*/ 13 w 17"/>
                  <a:gd name="T27" fmla="*/ 22 h 23"/>
                  <a:gd name="T28" fmla="*/ 13 w 17"/>
                  <a:gd name="T29" fmla="*/ 22 h 23"/>
                  <a:gd name="T30" fmla="*/ 16 w 17"/>
                  <a:gd name="T31" fmla="*/ 23 h 23"/>
                  <a:gd name="T32" fmla="*/ 17 w 17"/>
                  <a:gd name="T33" fmla="*/ 20 h 23"/>
                  <a:gd name="T34" fmla="*/ 15 w 17"/>
                  <a:gd name="T35" fmla="*/ 14 h 23"/>
                  <a:gd name="T36" fmla="*/ 14 w 17"/>
                  <a:gd name="T37" fmla="*/ 12 h 23"/>
                  <a:gd name="T38" fmla="*/ 13 w 17"/>
                  <a:gd name="T39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" h="23">
                    <a:moveTo>
                      <a:pt x="13" y="10"/>
                    </a:moveTo>
                    <a:cubicBezTo>
                      <a:pt x="12" y="9"/>
                      <a:pt x="12" y="8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4"/>
                      <a:pt x="8" y="0"/>
                      <a:pt x="5" y="0"/>
                    </a:cubicBezTo>
                    <a:cubicBezTo>
                      <a:pt x="4" y="0"/>
                      <a:pt x="3" y="0"/>
                      <a:pt x="3" y="1"/>
                    </a:cubicBezTo>
                    <a:cubicBezTo>
                      <a:pt x="1" y="1"/>
                      <a:pt x="1" y="3"/>
                      <a:pt x="1" y="4"/>
                    </a:cubicBezTo>
                    <a:cubicBezTo>
                      <a:pt x="0" y="6"/>
                      <a:pt x="2" y="7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10"/>
                      <a:pt x="4" y="11"/>
                    </a:cubicBezTo>
                    <a:cubicBezTo>
                      <a:pt x="4" y="13"/>
                      <a:pt x="4" y="15"/>
                      <a:pt x="6" y="17"/>
                    </a:cubicBezTo>
                    <a:cubicBezTo>
                      <a:pt x="7" y="18"/>
                      <a:pt x="8" y="19"/>
                      <a:pt x="9" y="19"/>
                    </a:cubicBezTo>
                    <a:cubicBezTo>
                      <a:pt x="10" y="20"/>
                      <a:pt x="11" y="20"/>
                      <a:pt x="11" y="21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17"/>
                      <a:pt x="16" y="15"/>
                      <a:pt x="15" y="14"/>
                    </a:cubicBezTo>
                    <a:cubicBezTo>
                      <a:pt x="14" y="13"/>
                      <a:pt x="14" y="13"/>
                      <a:pt x="14" y="12"/>
                    </a:cubicBezTo>
                    <a:cubicBezTo>
                      <a:pt x="13" y="11"/>
                      <a:pt x="13" y="11"/>
                      <a:pt x="13" y="10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/>
            </p:nvSpPr>
            <p:spPr bwMode="auto">
              <a:xfrm>
                <a:off x="55537" y="1218919"/>
                <a:ext cx="74210" cy="62021"/>
              </a:xfrm>
              <a:custGeom>
                <a:avLst/>
                <a:gdLst>
                  <a:gd name="T0" fmla="*/ 5 w 39"/>
                  <a:gd name="T1" fmla="*/ 19 h 35"/>
                  <a:gd name="T2" fmla="*/ 8 w 39"/>
                  <a:gd name="T3" fmla="*/ 22 h 35"/>
                  <a:gd name="T4" fmla="*/ 9 w 39"/>
                  <a:gd name="T5" fmla="*/ 26 h 35"/>
                  <a:gd name="T6" fmla="*/ 19 w 39"/>
                  <a:gd name="T7" fmla="*/ 35 h 35"/>
                  <a:gd name="T8" fmla="*/ 19 w 39"/>
                  <a:gd name="T9" fmla="*/ 35 h 35"/>
                  <a:gd name="T10" fmla="*/ 26 w 39"/>
                  <a:gd name="T11" fmla="*/ 32 h 35"/>
                  <a:gd name="T12" fmla="*/ 26 w 39"/>
                  <a:gd name="T13" fmla="*/ 33 h 35"/>
                  <a:gd name="T14" fmla="*/ 29 w 39"/>
                  <a:gd name="T15" fmla="*/ 33 h 35"/>
                  <a:gd name="T16" fmla="*/ 34 w 39"/>
                  <a:gd name="T17" fmla="*/ 29 h 35"/>
                  <a:gd name="T18" fmla="*/ 34 w 39"/>
                  <a:gd name="T19" fmla="*/ 28 h 35"/>
                  <a:gd name="T20" fmla="*/ 35 w 39"/>
                  <a:gd name="T21" fmla="*/ 27 h 35"/>
                  <a:gd name="T22" fmla="*/ 38 w 39"/>
                  <a:gd name="T23" fmla="*/ 25 h 35"/>
                  <a:gd name="T24" fmla="*/ 39 w 39"/>
                  <a:gd name="T25" fmla="*/ 21 h 35"/>
                  <a:gd name="T26" fmla="*/ 34 w 39"/>
                  <a:gd name="T27" fmla="*/ 19 h 35"/>
                  <a:gd name="T28" fmla="*/ 33 w 39"/>
                  <a:gd name="T29" fmla="*/ 19 h 35"/>
                  <a:gd name="T30" fmla="*/ 33 w 39"/>
                  <a:gd name="T31" fmla="*/ 18 h 35"/>
                  <a:gd name="T32" fmla="*/ 29 w 39"/>
                  <a:gd name="T33" fmla="*/ 15 h 35"/>
                  <a:gd name="T34" fmla="*/ 28 w 39"/>
                  <a:gd name="T35" fmla="*/ 15 h 35"/>
                  <a:gd name="T36" fmla="*/ 27 w 39"/>
                  <a:gd name="T37" fmla="*/ 16 h 35"/>
                  <a:gd name="T38" fmla="*/ 17 w 39"/>
                  <a:gd name="T39" fmla="*/ 3 h 35"/>
                  <a:gd name="T40" fmla="*/ 8 w 39"/>
                  <a:gd name="T41" fmla="*/ 0 h 35"/>
                  <a:gd name="T42" fmla="*/ 7 w 39"/>
                  <a:gd name="T43" fmla="*/ 0 h 35"/>
                  <a:gd name="T44" fmla="*/ 2 w 39"/>
                  <a:gd name="T45" fmla="*/ 3 h 35"/>
                  <a:gd name="T46" fmla="*/ 1 w 39"/>
                  <a:gd name="T47" fmla="*/ 12 h 35"/>
                  <a:gd name="T48" fmla="*/ 5 w 39"/>
                  <a:gd name="T49" fmla="*/ 1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9" h="35">
                    <a:moveTo>
                      <a:pt x="5" y="19"/>
                    </a:moveTo>
                    <a:cubicBezTo>
                      <a:pt x="6" y="20"/>
                      <a:pt x="7" y="21"/>
                      <a:pt x="8" y="22"/>
                    </a:cubicBezTo>
                    <a:cubicBezTo>
                      <a:pt x="8" y="23"/>
                      <a:pt x="9" y="24"/>
                      <a:pt x="9" y="26"/>
                    </a:cubicBezTo>
                    <a:cubicBezTo>
                      <a:pt x="11" y="30"/>
                      <a:pt x="13" y="35"/>
                      <a:pt x="19" y="35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22" y="35"/>
                      <a:pt x="24" y="34"/>
                      <a:pt x="26" y="32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33" y="33"/>
                      <a:pt x="33" y="30"/>
                      <a:pt x="34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4" y="28"/>
                      <a:pt x="35" y="28"/>
                      <a:pt x="35" y="27"/>
                    </a:cubicBezTo>
                    <a:cubicBezTo>
                      <a:pt x="36" y="27"/>
                      <a:pt x="38" y="27"/>
                      <a:pt x="38" y="25"/>
                    </a:cubicBezTo>
                    <a:cubicBezTo>
                      <a:pt x="39" y="23"/>
                      <a:pt x="39" y="22"/>
                      <a:pt x="39" y="21"/>
                    </a:cubicBezTo>
                    <a:cubicBezTo>
                      <a:pt x="38" y="19"/>
                      <a:pt x="36" y="19"/>
                      <a:pt x="34" y="19"/>
                    </a:cubicBezTo>
                    <a:cubicBezTo>
                      <a:pt x="34" y="19"/>
                      <a:pt x="34" y="19"/>
                      <a:pt x="33" y="19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3" y="17"/>
                      <a:pt x="32" y="15"/>
                      <a:pt x="29" y="15"/>
                    </a:cubicBezTo>
                    <a:cubicBezTo>
                      <a:pt x="29" y="15"/>
                      <a:pt x="28" y="15"/>
                      <a:pt x="28" y="15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5" y="10"/>
                      <a:pt x="22" y="6"/>
                      <a:pt x="17" y="3"/>
                    </a:cubicBezTo>
                    <a:cubicBezTo>
                      <a:pt x="15" y="2"/>
                      <a:pt x="12" y="0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5" y="0"/>
                      <a:pt x="4" y="1"/>
                      <a:pt x="2" y="3"/>
                    </a:cubicBezTo>
                    <a:cubicBezTo>
                      <a:pt x="1" y="6"/>
                      <a:pt x="0" y="9"/>
                      <a:pt x="1" y="12"/>
                    </a:cubicBezTo>
                    <a:cubicBezTo>
                      <a:pt x="2" y="15"/>
                      <a:pt x="4" y="17"/>
                      <a:pt x="5" y="19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13" name="Freeform 9"/>
              <p:cNvSpPr>
                <a:spLocks noEditPoints="1"/>
              </p:cNvSpPr>
              <p:nvPr/>
            </p:nvSpPr>
            <p:spPr bwMode="auto">
              <a:xfrm>
                <a:off x="61245" y="1121676"/>
                <a:ext cx="141081" cy="120214"/>
              </a:xfrm>
              <a:custGeom>
                <a:avLst/>
                <a:gdLst>
                  <a:gd name="T0" fmla="*/ 13 w 74"/>
                  <a:gd name="T1" fmla="*/ 52 h 67"/>
                  <a:gd name="T2" fmla="*/ 19 w 74"/>
                  <a:gd name="T3" fmla="*/ 59 h 67"/>
                  <a:gd name="T4" fmla="*/ 29 w 74"/>
                  <a:gd name="T5" fmla="*/ 61 h 67"/>
                  <a:gd name="T6" fmla="*/ 35 w 74"/>
                  <a:gd name="T7" fmla="*/ 56 h 67"/>
                  <a:gd name="T8" fmla="*/ 42 w 74"/>
                  <a:gd name="T9" fmla="*/ 53 h 67"/>
                  <a:gd name="T10" fmla="*/ 46 w 74"/>
                  <a:gd name="T11" fmla="*/ 60 h 67"/>
                  <a:gd name="T12" fmla="*/ 54 w 74"/>
                  <a:gd name="T13" fmla="*/ 67 h 67"/>
                  <a:gd name="T14" fmla="*/ 67 w 74"/>
                  <a:gd name="T15" fmla="*/ 62 h 67"/>
                  <a:gd name="T16" fmla="*/ 67 w 74"/>
                  <a:gd name="T17" fmla="*/ 59 h 67"/>
                  <a:gd name="T18" fmla="*/ 73 w 74"/>
                  <a:gd name="T19" fmla="*/ 47 h 67"/>
                  <a:gd name="T20" fmla="*/ 66 w 74"/>
                  <a:gd name="T21" fmla="*/ 45 h 67"/>
                  <a:gd name="T22" fmla="*/ 60 w 74"/>
                  <a:gd name="T23" fmla="*/ 51 h 67"/>
                  <a:gd name="T24" fmla="*/ 59 w 74"/>
                  <a:gd name="T25" fmla="*/ 46 h 67"/>
                  <a:gd name="T26" fmla="*/ 60 w 74"/>
                  <a:gd name="T27" fmla="*/ 38 h 67"/>
                  <a:gd name="T28" fmla="*/ 58 w 74"/>
                  <a:gd name="T29" fmla="*/ 29 h 67"/>
                  <a:gd name="T30" fmla="*/ 57 w 74"/>
                  <a:gd name="T31" fmla="*/ 29 h 67"/>
                  <a:gd name="T32" fmla="*/ 50 w 74"/>
                  <a:gd name="T33" fmla="*/ 27 h 67"/>
                  <a:gd name="T34" fmla="*/ 46 w 74"/>
                  <a:gd name="T35" fmla="*/ 35 h 67"/>
                  <a:gd name="T36" fmla="*/ 35 w 74"/>
                  <a:gd name="T37" fmla="*/ 40 h 67"/>
                  <a:gd name="T38" fmla="*/ 33 w 74"/>
                  <a:gd name="T39" fmla="*/ 40 h 67"/>
                  <a:gd name="T40" fmla="*/ 36 w 74"/>
                  <a:gd name="T41" fmla="*/ 36 h 67"/>
                  <a:gd name="T42" fmla="*/ 38 w 74"/>
                  <a:gd name="T43" fmla="*/ 23 h 67"/>
                  <a:gd name="T44" fmla="*/ 34 w 74"/>
                  <a:gd name="T45" fmla="*/ 19 h 67"/>
                  <a:gd name="T46" fmla="*/ 39 w 74"/>
                  <a:gd name="T47" fmla="*/ 20 h 67"/>
                  <a:gd name="T48" fmla="*/ 44 w 74"/>
                  <a:gd name="T49" fmla="*/ 9 h 67"/>
                  <a:gd name="T50" fmla="*/ 37 w 74"/>
                  <a:gd name="T51" fmla="*/ 3 h 67"/>
                  <a:gd name="T52" fmla="*/ 28 w 74"/>
                  <a:gd name="T53" fmla="*/ 1 h 67"/>
                  <a:gd name="T54" fmla="*/ 26 w 74"/>
                  <a:gd name="T55" fmla="*/ 11 h 67"/>
                  <a:gd name="T56" fmla="*/ 29 w 74"/>
                  <a:gd name="T57" fmla="*/ 13 h 67"/>
                  <a:gd name="T58" fmla="*/ 22 w 74"/>
                  <a:gd name="T59" fmla="*/ 10 h 67"/>
                  <a:gd name="T60" fmla="*/ 6 w 74"/>
                  <a:gd name="T61" fmla="*/ 16 h 67"/>
                  <a:gd name="T62" fmla="*/ 2 w 74"/>
                  <a:gd name="T63" fmla="*/ 33 h 67"/>
                  <a:gd name="T64" fmla="*/ 9 w 74"/>
                  <a:gd name="T65" fmla="*/ 53 h 67"/>
                  <a:gd name="T66" fmla="*/ 17 w 74"/>
                  <a:gd name="T67" fmla="*/ 40 h 67"/>
                  <a:gd name="T68" fmla="*/ 16 w 74"/>
                  <a:gd name="T69" fmla="*/ 4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4" h="67">
                    <a:moveTo>
                      <a:pt x="9" y="53"/>
                    </a:moveTo>
                    <a:cubicBezTo>
                      <a:pt x="10" y="53"/>
                      <a:pt x="12" y="53"/>
                      <a:pt x="13" y="52"/>
                    </a:cubicBezTo>
                    <a:cubicBezTo>
                      <a:pt x="14" y="51"/>
                      <a:pt x="15" y="50"/>
                      <a:pt x="15" y="49"/>
                    </a:cubicBezTo>
                    <a:cubicBezTo>
                      <a:pt x="15" y="52"/>
                      <a:pt x="16" y="56"/>
                      <a:pt x="19" y="59"/>
                    </a:cubicBezTo>
                    <a:cubicBezTo>
                      <a:pt x="21" y="60"/>
                      <a:pt x="24" y="61"/>
                      <a:pt x="27" y="61"/>
                    </a:cubicBezTo>
                    <a:cubicBezTo>
                      <a:pt x="27" y="61"/>
                      <a:pt x="28" y="61"/>
                      <a:pt x="29" y="61"/>
                    </a:cubicBezTo>
                    <a:cubicBezTo>
                      <a:pt x="31" y="61"/>
                      <a:pt x="32" y="59"/>
                      <a:pt x="33" y="58"/>
                    </a:cubicBezTo>
                    <a:cubicBezTo>
                      <a:pt x="34" y="57"/>
                      <a:pt x="35" y="57"/>
                      <a:pt x="35" y="56"/>
                    </a:cubicBezTo>
                    <a:cubicBezTo>
                      <a:pt x="36" y="56"/>
                      <a:pt x="37" y="56"/>
                      <a:pt x="38" y="55"/>
                    </a:cubicBezTo>
                    <a:cubicBezTo>
                      <a:pt x="39" y="54"/>
                      <a:pt x="41" y="53"/>
                      <a:pt x="42" y="53"/>
                    </a:cubicBezTo>
                    <a:cubicBezTo>
                      <a:pt x="42" y="54"/>
                      <a:pt x="43" y="56"/>
                      <a:pt x="44" y="57"/>
                    </a:cubicBezTo>
                    <a:cubicBezTo>
                      <a:pt x="44" y="58"/>
                      <a:pt x="45" y="59"/>
                      <a:pt x="46" y="60"/>
                    </a:cubicBezTo>
                    <a:cubicBezTo>
                      <a:pt x="46" y="60"/>
                      <a:pt x="46" y="61"/>
                      <a:pt x="47" y="61"/>
                    </a:cubicBezTo>
                    <a:cubicBezTo>
                      <a:pt x="48" y="63"/>
                      <a:pt x="50" y="66"/>
                      <a:pt x="54" y="67"/>
                    </a:cubicBezTo>
                    <a:cubicBezTo>
                      <a:pt x="55" y="67"/>
                      <a:pt x="56" y="67"/>
                      <a:pt x="57" y="67"/>
                    </a:cubicBezTo>
                    <a:cubicBezTo>
                      <a:pt x="60" y="67"/>
                      <a:pt x="65" y="66"/>
                      <a:pt x="67" y="62"/>
                    </a:cubicBezTo>
                    <a:cubicBezTo>
                      <a:pt x="67" y="61"/>
                      <a:pt x="67" y="60"/>
                      <a:pt x="67" y="59"/>
                    </a:cubicBezTo>
                    <a:cubicBezTo>
                      <a:pt x="67" y="59"/>
                      <a:pt x="67" y="59"/>
                      <a:pt x="67" y="59"/>
                    </a:cubicBezTo>
                    <a:cubicBezTo>
                      <a:pt x="69" y="59"/>
                      <a:pt x="70" y="59"/>
                      <a:pt x="71" y="58"/>
                    </a:cubicBezTo>
                    <a:cubicBezTo>
                      <a:pt x="74" y="55"/>
                      <a:pt x="74" y="51"/>
                      <a:pt x="73" y="47"/>
                    </a:cubicBezTo>
                    <a:cubicBezTo>
                      <a:pt x="73" y="46"/>
                      <a:pt x="73" y="44"/>
                      <a:pt x="69" y="44"/>
                    </a:cubicBezTo>
                    <a:cubicBezTo>
                      <a:pt x="69" y="44"/>
                      <a:pt x="67" y="44"/>
                      <a:pt x="66" y="45"/>
                    </a:cubicBezTo>
                    <a:cubicBezTo>
                      <a:pt x="64" y="45"/>
                      <a:pt x="62" y="46"/>
                      <a:pt x="61" y="48"/>
                    </a:cubicBezTo>
                    <a:cubicBezTo>
                      <a:pt x="61" y="49"/>
                      <a:pt x="60" y="50"/>
                      <a:pt x="60" y="51"/>
                    </a:cubicBezTo>
                    <a:cubicBezTo>
                      <a:pt x="60" y="51"/>
                      <a:pt x="60" y="50"/>
                      <a:pt x="59" y="50"/>
                    </a:cubicBezTo>
                    <a:cubicBezTo>
                      <a:pt x="59" y="49"/>
                      <a:pt x="59" y="48"/>
                      <a:pt x="59" y="46"/>
                    </a:cubicBezTo>
                    <a:cubicBezTo>
                      <a:pt x="59" y="44"/>
                      <a:pt x="59" y="41"/>
                      <a:pt x="57" y="39"/>
                    </a:cubicBezTo>
                    <a:cubicBezTo>
                      <a:pt x="58" y="39"/>
                      <a:pt x="59" y="38"/>
                      <a:pt x="60" y="38"/>
                    </a:cubicBezTo>
                    <a:cubicBezTo>
                      <a:pt x="61" y="37"/>
                      <a:pt x="62" y="35"/>
                      <a:pt x="62" y="34"/>
                    </a:cubicBezTo>
                    <a:cubicBezTo>
                      <a:pt x="61" y="32"/>
                      <a:pt x="59" y="30"/>
                      <a:pt x="58" y="29"/>
                    </a:cubicBezTo>
                    <a:cubicBezTo>
                      <a:pt x="56" y="31"/>
                      <a:pt x="56" y="31"/>
                      <a:pt x="56" y="31"/>
                    </a:cubicBezTo>
                    <a:cubicBezTo>
                      <a:pt x="57" y="29"/>
                      <a:pt x="57" y="29"/>
                      <a:pt x="57" y="29"/>
                    </a:cubicBezTo>
                    <a:cubicBezTo>
                      <a:pt x="56" y="28"/>
                      <a:pt x="54" y="26"/>
                      <a:pt x="52" y="26"/>
                    </a:cubicBezTo>
                    <a:cubicBezTo>
                      <a:pt x="51" y="26"/>
                      <a:pt x="51" y="26"/>
                      <a:pt x="50" y="27"/>
                    </a:cubicBezTo>
                    <a:cubicBezTo>
                      <a:pt x="47" y="27"/>
                      <a:pt x="46" y="30"/>
                      <a:pt x="46" y="33"/>
                    </a:cubicBezTo>
                    <a:cubicBezTo>
                      <a:pt x="46" y="33"/>
                      <a:pt x="46" y="34"/>
                      <a:pt x="46" y="35"/>
                    </a:cubicBezTo>
                    <a:cubicBezTo>
                      <a:pt x="44" y="35"/>
                      <a:pt x="42" y="36"/>
                      <a:pt x="40" y="37"/>
                    </a:cubicBezTo>
                    <a:cubicBezTo>
                      <a:pt x="38" y="39"/>
                      <a:pt x="36" y="40"/>
                      <a:pt x="35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3" y="40"/>
                      <a:pt x="33" y="40"/>
                      <a:pt x="33" y="40"/>
                    </a:cubicBezTo>
                    <a:cubicBezTo>
                      <a:pt x="33" y="40"/>
                      <a:pt x="33" y="40"/>
                      <a:pt x="33" y="39"/>
                    </a:cubicBezTo>
                    <a:cubicBezTo>
                      <a:pt x="33" y="38"/>
                      <a:pt x="35" y="37"/>
                      <a:pt x="36" y="36"/>
                    </a:cubicBezTo>
                    <a:cubicBezTo>
                      <a:pt x="39" y="34"/>
                      <a:pt x="44" y="31"/>
                      <a:pt x="42" y="26"/>
                    </a:cubicBezTo>
                    <a:cubicBezTo>
                      <a:pt x="41" y="24"/>
                      <a:pt x="39" y="23"/>
                      <a:pt x="38" y="23"/>
                    </a:cubicBezTo>
                    <a:cubicBezTo>
                      <a:pt x="37" y="22"/>
                      <a:pt x="36" y="22"/>
                      <a:pt x="36" y="21"/>
                    </a:cubicBezTo>
                    <a:cubicBezTo>
                      <a:pt x="35" y="21"/>
                      <a:pt x="35" y="20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6" y="20"/>
                      <a:pt x="37" y="20"/>
                      <a:pt x="39" y="20"/>
                    </a:cubicBezTo>
                    <a:cubicBezTo>
                      <a:pt x="40" y="20"/>
                      <a:pt x="41" y="20"/>
                      <a:pt x="42" y="19"/>
                    </a:cubicBezTo>
                    <a:cubicBezTo>
                      <a:pt x="45" y="17"/>
                      <a:pt x="46" y="13"/>
                      <a:pt x="44" y="9"/>
                    </a:cubicBezTo>
                    <a:cubicBezTo>
                      <a:pt x="43" y="5"/>
                      <a:pt x="40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6" y="1"/>
                      <a:pt x="34" y="0"/>
                      <a:pt x="31" y="0"/>
                    </a:cubicBezTo>
                    <a:cubicBezTo>
                      <a:pt x="30" y="0"/>
                      <a:pt x="29" y="0"/>
                      <a:pt x="28" y="1"/>
                    </a:cubicBezTo>
                    <a:cubicBezTo>
                      <a:pt x="26" y="2"/>
                      <a:pt x="25" y="4"/>
                      <a:pt x="25" y="6"/>
                    </a:cubicBezTo>
                    <a:cubicBezTo>
                      <a:pt x="24" y="8"/>
                      <a:pt x="25" y="9"/>
                      <a:pt x="26" y="11"/>
                    </a:cubicBezTo>
                    <a:cubicBezTo>
                      <a:pt x="27" y="12"/>
                      <a:pt x="28" y="12"/>
                      <a:pt x="28" y="12"/>
                    </a:cubicBezTo>
                    <a:cubicBezTo>
                      <a:pt x="28" y="12"/>
                      <a:pt x="29" y="13"/>
                      <a:pt x="29" y="13"/>
                    </a:cubicBezTo>
                    <a:cubicBezTo>
                      <a:pt x="29" y="13"/>
                      <a:pt x="29" y="13"/>
                      <a:pt x="29" y="14"/>
                    </a:cubicBezTo>
                    <a:cubicBezTo>
                      <a:pt x="27" y="12"/>
                      <a:pt x="25" y="11"/>
                      <a:pt x="22" y="10"/>
                    </a:cubicBezTo>
                    <a:cubicBezTo>
                      <a:pt x="21" y="10"/>
                      <a:pt x="20" y="10"/>
                      <a:pt x="19" y="10"/>
                    </a:cubicBezTo>
                    <a:cubicBezTo>
                      <a:pt x="14" y="10"/>
                      <a:pt x="9" y="13"/>
                      <a:pt x="6" y="16"/>
                    </a:cubicBezTo>
                    <a:cubicBezTo>
                      <a:pt x="3" y="20"/>
                      <a:pt x="3" y="24"/>
                      <a:pt x="2" y="28"/>
                    </a:cubicBezTo>
                    <a:cubicBezTo>
                      <a:pt x="2" y="30"/>
                      <a:pt x="2" y="32"/>
                      <a:pt x="2" y="33"/>
                    </a:cubicBezTo>
                    <a:cubicBezTo>
                      <a:pt x="1" y="36"/>
                      <a:pt x="0" y="42"/>
                      <a:pt x="2" y="47"/>
                    </a:cubicBezTo>
                    <a:cubicBezTo>
                      <a:pt x="3" y="51"/>
                      <a:pt x="6" y="53"/>
                      <a:pt x="9" y="53"/>
                    </a:cubicBezTo>
                    <a:close/>
                    <a:moveTo>
                      <a:pt x="16" y="42"/>
                    </a:moveTo>
                    <a:cubicBezTo>
                      <a:pt x="17" y="41"/>
                      <a:pt x="17" y="41"/>
                      <a:pt x="17" y="40"/>
                    </a:cubicBezTo>
                    <a:cubicBezTo>
                      <a:pt x="17" y="41"/>
                      <a:pt x="17" y="43"/>
                      <a:pt x="16" y="44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6" y="43"/>
                      <a:pt x="16" y="43"/>
                      <a:pt x="16" y="42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14" name="Freeform 10"/>
              <p:cNvSpPr>
                <a:spLocks/>
              </p:cNvSpPr>
              <p:nvPr/>
            </p:nvSpPr>
            <p:spPr bwMode="auto">
              <a:xfrm>
                <a:off x="133825" y="1243422"/>
                <a:ext cx="34251" cy="50536"/>
              </a:xfrm>
              <a:custGeom>
                <a:avLst/>
                <a:gdLst>
                  <a:gd name="T0" fmla="*/ 15 w 18"/>
                  <a:gd name="T1" fmla="*/ 13 h 28"/>
                  <a:gd name="T2" fmla="*/ 16 w 18"/>
                  <a:gd name="T3" fmla="*/ 13 h 28"/>
                  <a:gd name="T4" fmla="*/ 17 w 18"/>
                  <a:gd name="T5" fmla="*/ 11 h 28"/>
                  <a:gd name="T6" fmla="*/ 16 w 18"/>
                  <a:gd name="T7" fmla="*/ 1 h 28"/>
                  <a:gd name="T8" fmla="*/ 15 w 18"/>
                  <a:gd name="T9" fmla="*/ 0 h 28"/>
                  <a:gd name="T10" fmla="*/ 14 w 18"/>
                  <a:gd name="T11" fmla="*/ 0 h 28"/>
                  <a:gd name="T12" fmla="*/ 13 w 18"/>
                  <a:gd name="T13" fmla="*/ 0 h 28"/>
                  <a:gd name="T14" fmla="*/ 7 w 18"/>
                  <a:gd name="T15" fmla="*/ 3 h 28"/>
                  <a:gd name="T16" fmla="*/ 6 w 18"/>
                  <a:gd name="T17" fmla="*/ 4 h 28"/>
                  <a:gd name="T18" fmla="*/ 5 w 18"/>
                  <a:gd name="T19" fmla="*/ 5 h 28"/>
                  <a:gd name="T20" fmla="*/ 3 w 18"/>
                  <a:gd name="T21" fmla="*/ 6 h 28"/>
                  <a:gd name="T22" fmla="*/ 0 w 18"/>
                  <a:gd name="T23" fmla="*/ 11 h 28"/>
                  <a:gd name="T24" fmla="*/ 4 w 18"/>
                  <a:gd name="T25" fmla="*/ 17 h 28"/>
                  <a:gd name="T26" fmla="*/ 5 w 18"/>
                  <a:gd name="T27" fmla="*/ 18 h 28"/>
                  <a:gd name="T28" fmla="*/ 5 w 18"/>
                  <a:gd name="T29" fmla="*/ 20 h 28"/>
                  <a:gd name="T30" fmla="*/ 6 w 18"/>
                  <a:gd name="T31" fmla="*/ 25 h 28"/>
                  <a:gd name="T32" fmla="*/ 11 w 18"/>
                  <a:gd name="T33" fmla="*/ 28 h 28"/>
                  <a:gd name="T34" fmla="*/ 16 w 18"/>
                  <a:gd name="T35" fmla="*/ 24 h 28"/>
                  <a:gd name="T36" fmla="*/ 15 w 18"/>
                  <a:gd name="T37" fmla="*/ 19 h 28"/>
                  <a:gd name="T38" fmla="*/ 15 w 18"/>
                  <a:gd name="T39" fmla="*/ 17 h 28"/>
                  <a:gd name="T40" fmla="*/ 15 w 18"/>
                  <a:gd name="T41" fmla="*/ 14 h 28"/>
                  <a:gd name="T42" fmla="*/ 15 w 18"/>
                  <a:gd name="T43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28">
                    <a:moveTo>
                      <a:pt x="15" y="13"/>
                    </a:move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2"/>
                      <a:pt x="17" y="12"/>
                      <a:pt x="17" y="11"/>
                    </a:cubicBezTo>
                    <a:cubicBezTo>
                      <a:pt x="18" y="8"/>
                      <a:pt x="17" y="3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0" y="0"/>
                      <a:pt x="8" y="2"/>
                      <a:pt x="7" y="3"/>
                    </a:cubicBezTo>
                    <a:cubicBezTo>
                      <a:pt x="7" y="3"/>
                      <a:pt x="6" y="4"/>
                      <a:pt x="6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4" y="5"/>
                      <a:pt x="3" y="5"/>
                      <a:pt x="3" y="6"/>
                    </a:cubicBezTo>
                    <a:cubicBezTo>
                      <a:pt x="0" y="7"/>
                      <a:pt x="0" y="9"/>
                      <a:pt x="0" y="11"/>
                    </a:cubicBezTo>
                    <a:cubicBezTo>
                      <a:pt x="0" y="15"/>
                      <a:pt x="3" y="16"/>
                      <a:pt x="4" y="17"/>
                    </a:cubicBezTo>
                    <a:cubicBezTo>
                      <a:pt x="4" y="17"/>
                      <a:pt x="5" y="17"/>
                      <a:pt x="5" y="18"/>
                    </a:cubicBezTo>
                    <a:cubicBezTo>
                      <a:pt x="5" y="18"/>
                      <a:pt x="5" y="19"/>
                      <a:pt x="5" y="20"/>
                    </a:cubicBezTo>
                    <a:cubicBezTo>
                      <a:pt x="5" y="22"/>
                      <a:pt x="5" y="24"/>
                      <a:pt x="6" y="25"/>
                    </a:cubicBezTo>
                    <a:cubicBezTo>
                      <a:pt x="7" y="27"/>
                      <a:pt x="9" y="28"/>
                      <a:pt x="11" y="28"/>
                    </a:cubicBezTo>
                    <a:cubicBezTo>
                      <a:pt x="13" y="28"/>
                      <a:pt x="15" y="26"/>
                      <a:pt x="16" y="24"/>
                    </a:cubicBezTo>
                    <a:cubicBezTo>
                      <a:pt x="16" y="22"/>
                      <a:pt x="16" y="20"/>
                      <a:pt x="15" y="19"/>
                    </a:cubicBezTo>
                    <a:cubicBezTo>
                      <a:pt x="15" y="18"/>
                      <a:pt x="15" y="17"/>
                      <a:pt x="15" y="17"/>
                    </a:cubicBezTo>
                    <a:cubicBezTo>
                      <a:pt x="15" y="16"/>
                      <a:pt x="15" y="15"/>
                      <a:pt x="15" y="14"/>
                    </a:cubicBezTo>
                    <a:lnTo>
                      <a:pt x="15" y="13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/>
            </p:nvSpPr>
            <p:spPr bwMode="auto">
              <a:xfrm>
                <a:off x="116699" y="1075734"/>
                <a:ext cx="54638" cy="37519"/>
              </a:xfrm>
              <a:custGeom>
                <a:avLst/>
                <a:gdLst>
                  <a:gd name="T0" fmla="*/ 7 w 29"/>
                  <a:gd name="T1" fmla="*/ 10 h 21"/>
                  <a:gd name="T2" fmla="*/ 7 w 29"/>
                  <a:gd name="T3" fmla="*/ 10 h 21"/>
                  <a:gd name="T4" fmla="*/ 13 w 29"/>
                  <a:gd name="T5" fmla="*/ 17 h 21"/>
                  <a:gd name="T6" fmla="*/ 17 w 29"/>
                  <a:gd name="T7" fmla="*/ 18 h 21"/>
                  <a:gd name="T8" fmla="*/ 16 w 29"/>
                  <a:gd name="T9" fmla="*/ 15 h 21"/>
                  <a:gd name="T10" fmla="*/ 19 w 29"/>
                  <a:gd name="T11" fmla="*/ 16 h 21"/>
                  <a:gd name="T12" fmla="*/ 21 w 29"/>
                  <a:gd name="T13" fmla="*/ 20 h 21"/>
                  <a:gd name="T14" fmla="*/ 24 w 29"/>
                  <a:gd name="T15" fmla="*/ 21 h 21"/>
                  <a:gd name="T16" fmla="*/ 25 w 29"/>
                  <a:gd name="T17" fmla="*/ 21 h 21"/>
                  <a:gd name="T18" fmla="*/ 27 w 29"/>
                  <a:gd name="T19" fmla="*/ 21 h 21"/>
                  <a:gd name="T20" fmla="*/ 27 w 29"/>
                  <a:gd name="T21" fmla="*/ 19 h 21"/>
                  <a:gd name="T22" fmla="*/ 23 w 29"/>
                  <a:gd name="T23" fmla="*/ 8 h 21"/>
                  <a:gd name="T24" fmla="*/ 22 w 29"/>
                  <a:gd name="T25" fmla="*/ 8 h 21"/>
                  <a:gd name="T26" fmla="*/ 18 w 29"/>
                  <a:gd name="T27" fmla="*/ 5 h 21"/>
                  <a:gd name="T28" fmla="*/ 16 w 29"/>
                  <a:gd name="T29" fmla="*/ 5 h 21"/>
                  <a:gd name="T30" fmla="*/ 16 w 29"/>
                  <a:gd name="T31" fmla="*/ 5 h 21"/>
                  <a:gd name="T32" fmla="*/ 15 w 29"/>
                  <a:gd name="T33" fmla="*/ 4 h 21"/>
                  <a:gd name="T34" fmla="*/ 15 w 29"/>
                  <a:gd name="T35" fmla="*/ 4 h 21"/>
                  <a:gd name="T36" fmla="*/ 8 w 29"/>
                  <a:gd name="T37" fmla="*/ 0 h 21"/>
                  <a:gd name="T38" fmla="*/ 6 w 29"/>
                  <a:gd name="T39" fmla="*/ 0 h 21"/>
                  <a:gd name="T40" fmla="*/ 0 w 29"/>
                  <a:gd name="T41" fmla="*/ 4 h 21"/>
                  <a:gd name="T42" fmla="*/ 1 w 29"/>
                  <a:gd name="T43" fmla="*/ 7 h 21"/>
                  <a:gd name="T44" fmla="*/ 7 w 29"/>
                  <a:gd name="T45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9" h="21">
                    <a:moveTo>
                      <a:pt x="7" y="10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8" y="12"/>
                      <a:pt x="9" y="17"/>
                      <a:pt x="13" y="17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5"/>
                      <a:pt x="18" y="15"/>
                      <a:pt x="19" y="16"/>
                    </a:cubicBezTo>
                    <a:cubicBezTo>
                      <a:pt x="19" y="17"/>
                      <a:pt x="20" y="19"/>
                      <a:pt x="21" y="20"/>
                    </a:cubicBezTo>
                    <a:cubicBezTo>
                      <a:pt x="22" y="21"/>
                      <a:pt x="23" y="21"/>
                      <a:pt x="24" y="21"/>
                    </a:cubicBezTo>
                    <a:cubicBezTo>
                      <a:pt x="24" y="21"/>
                      <a:pt x="25" y="21"/>
                      <a:pt x="25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9" y="13"/>
                      <a:pt x="27" y="11"/>
                      <a:pt x="23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6"/>
                      <a:pt x="20" y="6"/>
                      <a:pt x="18" y="5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1"/>
                      <a:pt x="11" y="0"/>
                      <a:pt x="8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3" y="0"/>
                      <a:pt x="0" y="1"/>
                      <a:pt x="0" y="4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2" y="9"/>
                      <a:pt x="5" y="9"/>
                      <a:pt x="7" y="10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16" name="Freeform 12"/>
              <p:cNvSpPr>
                <a:spLocks/>
              </p:cNvSpPr>
              <p:nvPr/>
            </p:nvSpPr>
            <p:spPr bwMode="auto">
              <a:xfrm>
                <a:off x="163998" y="1078797"/>
                <a:ext cx="93782" cy="71976"/>
              </a:xfrm>
              <a:custGeom>
                <a:avLst/>
                <a:gdLst>
                  <a:gd name="T0" fmla="*/ 2 w 49"/>
                  <a:gd name="T1" fmla="*/ 24 h 40"/>
                  <a:gd name="T2" fmla="*/ 3 w 49"/>
                  <a:gd name="T3" fmla="*/ 27 h 40"/>
                  <a:gd name="T4" fmla="*/ 3 w 49"/>
                  <a:gd name="T5" fmla="*/ 26 h 40"/>
                  <a:gd name="T6" fmla="*/ 1 w 49"/>
                  <a:gd name="T7" fmla="*/ 30 h 40"/>
                  <a:gd name="T8" fmla="*/ 3 w 49"/>
                  <a:gd name="T9" fmla="*/ 35 h 40"/>
                  <a:gd name="T10" fmla="*/ 4 w 49"/>
                  <a:gd name="T11" fmla="*/ 35 h 40"/>
                  <a:gd name="T12" fmla="*/ 4 w 49"/>
                  <a:gd name="T13" fmla="*/ 36 h 40"/>
                  <a:gd name="T14" fmla="*/ 7 w 49"/>
                  <a:gd name="T15" fmla="*/ 39 h 40"/>
                  <a:gd name="T16" fmla="*/ 10 w 49"/>
                  <a:gd name="T17" fmla="*/ 40 h 40"/>
                  <a:gd name="T18" fmla="*/ 15 w 49"/>
                  <a:gd name="T19" fmla="*/ 37 h 40"/>
                  <a:gd name="T20" fmla="*/ 15 w 49"/>
                  <a:gd name="T21" fmla="*/ 33 h 40"/>
                  <a:gd name="T22" fmla="*/ 12 w 49"/>
                  <a:gd name="T23" fmla="*/ 31 h 40"/>
                  <a:gd name="T24" fmla="*/ 12 w 49"/>
                  <a:gd name="T25" fmla="*/ 31 h 40"/>
                  <a:gd name="T26" fmla="*/ 13 w 49"/>
                  <a:gd name="T27" fmla="*/ 28 h 40"/>
                  <a:gd name="T28" fmla="*/ 14 w 49"/>
                  <a:gd name="T29" fmla="*/ 27 h 40"/>
                  <a:gd name="T30" fmla="*/ 14 w 49"/>
                  <a:gd name="T31" fmla="*/ 27 h 40"/>
                  <a:gd name="T32" fmla="*/ 19 w 49"/>
                  <a:gd name="T33" fmla="*/ 30 h 40"/>
                  <a:gd name="T34" fmla="*/ 19 w 49"/>
                  <a:gd name="T35" fmla="*/ 30 h 40"/>
                  <a:gd name="T36" fmla="*/ 25 w 49"/>
                  <a:gd name="T37" fmla="*/ 24 h 40"/>
                  <a:gd name="T38" fmla="*/ 28 w 49"/>
                  <a:gd name="T39" fmla="*/ 21 h 40"/>
                  <a:gd name="T40" fmla="*/ 31 w 49"/>
                  <a:gd name="T41" fmla="*/ 20 h 40"/>
                  <a:gd name="T42" fmla="*/ 39 w 49"/>
                  <a:gd name="T43" fmla="*/ 17 h 40"/>
                  <a:gd name="T44" fmla="*/ 41 w 49"/>
                  <a:gd name="T45" fmla="*/ 14 h 40"/>
                  <a:gd name="T46" fmla="*/ 42 w 49"/>
                  <a:gd name="T47" fmla="*/ 13 h 40"/>
                  <a:gd name="T48" fmla="*/ 43 w 49"/>
                  <a:gd name="T49" fmla="*/ 12 h 40"/>
                  <a:gd name="T50" fmla="*/ 48 w 49"/>
                  <a:gd name="T51" fmla="*/ 10 h 40"/>
                  <a:gd name="T52" fmla="*/ 48 w 49"/>
                  <a:gd name="T53" fmla="*/ 3 h 40"/>
                  <a:gd name="T54" fmla="*/ 44 w 49"/>
                  <a:gd name="T55" fmla="*/ 1 h 40"/>
                  <a:gd name="T56" fmla="*/ 39 w 49"/>
                  <a:gd name="T57" fmla="*/ 3 h 40"/>
                  <a:gd name="T58" fmla="*/ 37 w 49"/>
                  <a:gd name="T59" fmla="*/ 4 h 40"/>
                  <a:gd name="T60" fmla="*/ 35 w 49"/>
                  <a:gd name="T61" fmla="*/ 1 h 40"/>
                  <a:gd name="T62" fmla="*/ 31 w 49"/>
                  <a:gd name="T63" fmla="*/ 0 h 40"/>
                  <a:gd name="T64" fmla="*/ 23 w 49"/>
                  <a:gd name="T65" fmla="*/ 9 h 40"/>
                  <a:gd name="T66" fmla="*/ 20 w 49"/>
                  <a:gd name="T67" fmla="*/ 15 h 40"/>
                  <a:gd name="T68" fmla="*/ 19 w 49"/>
                  <a:gd name="T69" fmla="*/ 16 h 40"/>
                  <a:gd name="T70" fmla="*/ 16 w 49"/>
                  <a:gd name="T71" fmla="*/ 20 h 40"/>
                  <a:gd name="T72" fmla="*/ 15 w 49"/>
                  <a:gd name="T73" fmla="*/ 19 h 40"/>
                  <a:gd name="T74" fmla="*/ 14 w 49"/>
                  <a:gd name="T75" fmla="*/ 17 h 40"/>
                  <a:gd name="T76" fmla="*/ 14 w 49"/>
                  <a:gd name="T77" fmla="*/ 16 h 40"/>
                  <a:gd name="T78" fmla="*/ 12 w 49"/>
                  <a:gd name="T79" fmla="*/ 15 h 40"/>
                  <a:gd name="T80" fmla="*/ 9 w 49"/>
                  <a:gd name="T81" fmla="*/ 14 h 40"/>
                  <a:gd name="T82" fmla="*/ 5 w 49"/>
                  <a:gd name="T83" fmla="*/ 16 h 40"/>
                  <a:gd name="T84" fmla="*/ 4 w 49"/>
                  <a:gd name="T85" fmla="*/ 17 h 40"/>
                  <a:gd name="T86" fmla="*/ 3 w 49"/>
                  <a:gd name="T87" fmla="*/ 19 h 40"/>
                  <a:gd name="T88" fmla="*/ 2 w 49"/>
                  <a:gd name="T89" fmla="*/ 2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9" h="40">
                    <a:moveTo>
                      <a:pt x="2" y="24"/>
                    </a:moveTo>
                    <a:cubicBezTo>
                      <a:pt x="3" y="27"/>
                      <a:pt x="3" y="27"/>
                      <a:pt x="3" y="27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2" y="27"/>
                      <a:pt x="1" y="28"/>
                      <a:pt x="1" y="30"/>
                    </a:cubicBezTo>
                    <a:cubicBezTo>
                      <a:pt x="0" y="34"/>
                      <a:pt x="2" y="35"/>
                      <a:pt x="3" y="35"/>
                    </a:cubicBezTo>
                    <a:cubicBezTo>
                      <a:pt x="3" y="35"/>
                      <a:pt x="4" y="35"/>
                      <a:pt x="4" y="35"/>
                    </a:cubicBezTo>
                    <a:cubicBezTo>
                      <a:pt x="4" y="35"/>
                      <a:pt x="4" y="36"/>
                      <a:pt x="4" y="36"/>
                    </a:cubicBezTo>
                    <a:cubicBezTo>
                      <a:pt x="5" y="37"/>
                      <a:pt x="5" y="38"/>
                      <a:pt x="7" y="39"/>
                    </a:cubicBezTo>
                    <a:cubicBezTo>
                      <a:pt x="8" y="39"/>
                      <a:pt x="9" y="40"/>
                      <a:pt x="10" y="40"/>
                    </a:cubicBezTo>
                    <a:cubicBezTo>
                      <a:pt x="13" y="40"/>
                      <a:pt x="15" y="39"/>
                      <a:pt x="15" y="37"/>
                    </a:cubicBezTo>
                    <a:cubicBezTo>
                      <a:pt x="16" y="36"/>
                      <a:pt x="16" y="35"/>
                      <a:pt x="15" y="33"/>
                    </a:cubicBezTo>
                    <a:cubicBezTo>
                      <a:pt x="14" y="32"/>
                      <a:pt x="13" y="32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0"/>
                      <a:pt x="13" y="28"/>
                      <a:pt x="13" y="28"/>
                    </a:cubicBezTo>
                    <a:cubicBezTo>
                      <a:pt x="13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5" y="28"/>
                      <a:pt x="16" y="30"/>
                      <a:pt x="19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22" y="30"/>
                      <a:pt x="24" y="27"/>
                      <a:pt x="25" y="24"/>
                    </a:cubicBezTo>
                    <a:cubicBezTo>
                      <a:pt x="26" y="23"/>
                      <a:pt x="27" y="21"/>
                      <a:pt x="28" y="21"/>
                    </a:cubicBezTo>
                    <a:cubicBezTo>
                      <a:pt x="29" y="20"/>
                      <a:pt x="30" y="20"/>
                      <a:pt x="31" y="20"/>
                    </a:cubicBezTo>
                    <a:cubicBezTo>
                      <a:pt x="34" y="20"/>
                      <a:pt x="37" y="20"/>
                      <a:pt x="39" y="17"/>
                    </a:cubicBezTo>
                    <a:cubicBezTo>
                      <a:pt x="40" y="16"/>
                      <a:pt x="41" y="15"/>
                      <a:pt x="41" y="14"/>
                    </a:cubicBezTo>
                    <a:cubicBezTo>
                      <a:pt x="42" y="14"/>
                      <a:pt x="42" y="13"/>
                      <a:pt x="42" y="13"/>
                    </a:cubicBezTo>
                    <a:cubicBezTo>
                      <a:pt x="42" y="13"/>
                      <a:pt x="43" y="12"/>
                      <a:pt x="43" y="12"/>
                    </a:cubicBezTo>
                    <a:cubicBezTo>
                      <a:pt x="45" y="12"/>
                      <a:pt x="47" y="12"/>
                      <a:pt x="48" y="10"/>
                    </a:cubicBezTo>
                    <a:cubicBezTo>
                      <a:pt x="49" y="8"/>
                      <a:pt x="49" y="5"/>
                      <a:pt x="48" y="3"/>
                    </a:cubicBezTo>
                    <a:cubicBezTo>
                      <a:pt x="48" y="2"/>
                      <a:pt x="46" y="1"/>
                      <a:pt x="44" y="1"/>
                    </a:cubicBezTo>
                    <a:cubicBezTo>
                      <a:pt x="42" y="1"/>
                      <a:pt x="40" y="1"/>
                      <a:pt x="39" y="3"/>
                    </a:cubicBezTo>
                    <a:cubicBezTo>
                      <a:pt x="38" y="3"/>
                      <a:pt x="38" y="4"/>
                      <a:pt x="37" y="4"/>
                    </a:cubicBezTo>
                    <a:cubicBezTo>
                      <a:pt x="37" y="3"/>
                      <a:pt x="36" y="2"/>
                      <a:pt x="35" y="1"/>
                    </a:cubicBezTo>
                    <a:cubicBezTo>
                      <a:pt x="34" y="1"/>
                      <a:pt x="32" y="0"/>
                      <a:pt x="31" y="0"/>
                    </a:cubicBezTo>
                    <a:cubicBezTo>
                      <a:pt x="27" y="0"/>
                      <a:pt x="24" y="6"/>
                      <a:pt x="23" y="9"/>
                    </a:cubicBezTo>
                    <a:cubicBezTo>
                      <a:pt x="23" y="11"/>
                      <a:pt x="22" y="12"/>
                      <a:pt x="20" y="15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17"/>
                      <a:pt x="17" y="18"/>
                      <a:pt x="16" y="20"/>
                    </a:cubicBezTo>
                    <a:cubicBezTo>
                      <a:pt x="16" y="20"/>
                      <a:pt x="16" y="19"/>
                      <a:pt x="15" y="19"/>
                    </a:cubicBezTo>
                    <a:cubicBezTo>
                      <a:pt x="15" y="18"/>
                      <a:pt x="14" y="18"/>
                      <a:pt x="14" y="17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4"/>
                      <a:pt x="10" y="14"/>
                      <a:pt x="9" y="14"/>
                    </a:cubicBezTo>
                    <a:cubicBezTo>
                      <a:pt x="8" y="14"/>
                      <a:pt x="6" y="15"/>
                      <a:pt x="5" y="16"/>
                    </a:cubicBezTo>
                    <a:cubicBezTo>
                      <a:pt x="5" y="16"/>
                      <a:pt x="5" y="17"/>
                      <a:pt x="4" y="17"/>
                    </a:cubicBezTo>
                    <a:cubicBezTo>
                      <a:pt x="4" y="18"/>
                      <a:pt x="3" y="18"/>
                      <a:pt x="3" y="19"/>
                    </a:cubicBezTo>
                    <a:cubicBezTo>
                      <a:pt x="2" y="20"/>
                      <a:pt x="2" y="22"/>
                      <a:pt x="2" y="24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17" name="Freeform 13"/>
              <p:cNvSpPr>
                <a:spLocks/>
              </p:cNvSpPr>
              <p:nvPr/>
            </p:nvSpPr>
            <p:spPr bwMode="auto">
              <a:xfrm>
                <a:off x="-603387" y="2001462"/>
                <a:ext cx="55454" cy="49770"/>
              </a:xfrm>
              <a:custGeom>
                <a:avLst/>
                <a:gdLst>
                  <a:gd name="T0" fmla="*/ 18 w 29"/>
                  <a:gd name="T1" fmla="*/ 20 h 28"/>
                  <a:gd name="T2" fmla="*/ 21 w 29"/>
                  <a:gd name="T3" fmla="*/ 17 h 28"/>
                  <a:gd name="T4" fmla="*/ 22 w 29"/>
                  <a:gd name="T5" fmla="*/ 15 h 28"/>
                  <a:gd name="T6" fmla="*/ 29 w 29"/>
                  <a:gd name="T7" fmla="*/ 5 h 28"/>
                  <a:gd name="T8" fmla="*/ 24 w 29"/>
                  <a:gd name="T9" fmla="*/ 0 h 28"/>
                  <a:gd name="T10" fmla="*/ 17 w 29"/>
                  <a:gd name="T11" fmla="*/ 3 h 28"/>
                  <a:gd name="T12" fmla="*/ 13 w 29"/>
                  <a:gd name="T13" fmla="*/ 6 h 28"/>
                  <a:gd name="T14" fmla="*/ 10 w 29"/>
                  <a:gd name="T15" fmla="*/ 9 h 28"/>
                  <a:gd name="T16" fmla="*/ 7 w 29"/>
                  <a:gd name="T17" fmla="*/ 13 h 28"/>
                  <a:gd name="T18" fmla="*/ 5 w 29"/>
                  <a:gd name="T19" fmla="*/ 15 h 28"/>
                  <a:gd name="T20" fmla="*/ 4 w 29"/>
                  <a:gd name="T21" fmla="*/ 16 h 28"/>
                  <a:gd name="T22" fmla="*/ 0 w 29"/>
                  <a:gd name="T23" fmla="*/ 23 h 28"/>
                  <a:gd name="T24" fmla="*/ 2 w 29"/>
                  <a:gd name="T25" fmla="*/ 27 h 28"/>
                  <a:gd name="T26" fmla="*/ 6 w 29"/>
                  <a:gd name="T27" fmla="*/ 28 h 28"/>
                  <a:gd name="T28" fmla="*/ 13 w 29"/>
                  <a:gd name="T29" fmla="*/ 25 h 28"/>
                  <a:gd name="T30" fmla="*/ 18 w 29"/>
                  <a:gd name="T31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9" h="28">
                    <a:moveTo>
                      <a:pt x="18" y="20"/>
                    </a:moveTo>
                    <a:cubicBezTo>
                      <a:pt x="19" y="19"/>
                      <a:pt x="20" y="18"/>
                      <a:pt x="21" y="17"/>
                    </a:cubicBezTo>
                    <a:cubicBezTo>
                      <a:pt x="21" y="16"/>
                      <a:pt x="22" y="16"/>
                      <a:pt x="22" y="15"/>
                    </a:cubicBezTo>
                    <a:cubicBezTo>
                      <a:pt x="25" y="13"/>
                      <a:pt x="29" y="10"/>
                      <a:pt x="29" y="5"/>
                    </a:cubicBezTo>
                    <a:cubicBezTo>
                      <a:pt x="29" y="1"/>
                      <a:pt x="26" y="0"/>
                      <a:pt x="24" y="0"/>
                    </a:cubicBezTo>
                    <a:cubicBezTo>
                      <a:pt x="22" y="0"/>
                      <a:pt x="20" y="1"/>
                      <a:pt x="17" y="3"/>
                    </a:cubicBezTo>
                    <a:cubicBezTo>
                      <a:pt x="16" y="4"/>
                      <a:pt x="14" y="5"/>
                      <a:pt x="13" y="6"/>
                    </a:cubicBezTo>
                    <a:cubicBezTo>
                      <a:pt x="12" y="7"/>
                      <a:pt x="11" y="8"/>
                      <a:pt x="10" y="9"/>
                    </a:cubicBezTo>
                    <a:cubicBezTo>
                      <a:pt x="8" y="10"/>
                      <a:pt x="7" y="11"/>
                      <a:pt x="7" y="13"/>
                    </a:cubicBezTo>
                    <a:cubicBezTo>
                      <a:pt x="6" y="13"/>
                      <a:pt x="6" y="14"/>
                      <a:pt x="5" y="15"/>
                    </a:cubicBezTo>
                    <a:cubicBezTo>
                      <a:pt x="5" y="15"/>
                      <a:pt x="5" y="15"/>
                      <a:pt x="4" y="16"/>
                    </a:cubicBezTo>
                    <a:cubicBezTo>
                      <a:pt x="2" y="18"/>
                      <a:pt x="0" y="20"/>
                      <a:pt x="0" y="23"/>
                    </a:cubicBezTo>
                    <a:cubicBezTo>
                      <a:pt x="0" y="25"/>
                      <a:pt x="0" y="26"/>
                      <a:pt x="2" y="27"/>
                    </a:cubicBezTo>
                    <a:cubicBezTo>
                      <a:pt x="3" y="28"/>
                      <a:pt x="4" y="28"/>
                      <a:pt x="6" y="28"/>
                    </a:cubicBezTo>
                    <a:cubicBezTo>
                      <a:pt x="9" y="28"/>
                      <a:pt x="12" y="26"/>
                      <a:pt x="13" y="25"/>
                    </a:cubicBezTo>
                    <a:cubicBezTo>
                      <a:pt x="15" y="24"/>
                      <a:pt x="17" y="22"/>
                      <a:pt x="18" y="20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18" name="Freeform 14"/>
              <p:cNvSpPr>
                <a:spLocks/>
              </p:cNvSpPr>
              <p:nvPr/>
            </p:nvSpPr>
            <p:spPr bwMode="auto">
              <a:xfrm>
                <a:off x="-666181" y="2049701"/>
                <a:ext cx="59531" cy="44410"/>
              </a:xfrm>
              <a:custGeom>
                <a:avLst/>
                <a:gdLst>
                  <a:gd name="T0" fmla="*/ 26 w 31"/>
                  <a:gd name="T1" fmla="*/ 0 h 25"/>
                  <a:gd name="T2" fmla="*/ 16 w 31"/>
                  <a:gd name="T3" fmla="*/ 3 h 25"/>
                  <a:gd name="T4" fmla="*/ 14 w 31"/>
                  <a:gd name="T5" fmla="*/ 4 h 25"/>
                  <a:gd name="T6" fmla="*/ 10 w 31"/>
                  <a:gd name="T7" fmla="*/ 6 h 25"/>
                  <a:gd name="T8" fmla="*/ 8 w 31"/>
                  <a:gd name="T9" fmla="*/ 6 h 25"/>
                  <a:gd name="T10" fmla="*/ 7 w 31"/>
                  <a:gd name="T11" fmla="*/ 6 h 25"/>
                  <a:gd name="T12" fmla="*/ 3 w 31"/>
                  <a:gd name="T13" fmla="*/ 7 h 25"/>
                  <a:gd name="T14" fmla="*/ 1 w 31"/>
                  <a:gd name="T15" fmla="*/ 19 h 25"/>
                  <a:gd name="T16" fmla="*/ 9 w 31"/>
                  <a:gd name="T17" fmla="*/ 25 h 25"/>
                  <a:gd name="T18" fmla="*/ 11 w 31"/>
                  <a:gd name="T19" fmla="*/ 25 h 25"/>
                  <a:gd name="T20" fmla="*/ 15 w 31"/>
                  <a:gd name="T21" fmla="*/ 19 h 25"/>
                  <a:gd name="T22" fmla="*/ 16 w 31"/>
                  <a:gd name="T23" fmla="*/ 18 h 25"/>
                  <a:gd name="T24" fmla="*/ 18 w 31"/>
                  <a:gd name="T25" fmla="*/ 17 h 25"/>
                  <a:gd name="T26" fmla="*/ 21 w 31"/>
                  <a:gd name="T27" fmla="*/ 15 h 25"/>
                  <a:gd name="T28" fmla="*/ 23 w 31"/>
                  <a:gd name="T29" fmla="*/ 12 h 25"/>
                  <a:gd name="T30" fmla="*/ 23 w 31"/>
                  <a:gd name="T31" fmla="*/ 11 h 25"/>
                  <a:gd name="T32" fmla="*/ 24 w 31"/>
                  <a:gd name="T33" fmla="*/ 11 h 25"/>
                  <a:gd name="T34" fmla="*/ 25 w 31"/>
                  <a:gd name="T35" fmla="*/ 10 h 25"/>
                  <a:gd name="T36" fmla="*/ 31 w 31"/>
                  <a:gd name="T37" fmla="*/ 5 h 25"/>
                  <a:gd name="T38" fmla="*/ 29 w 31"/>
                  <a:gd name="T39" fmla="*/ 1 h 25"/>
                  <a:gd name="T40" fmla="*/ 26 w 31"/>
                  <a:gd name="T4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25">
                    <a:moveTo>
                      <a:pt x="26" y="0"/>
                    </a:moveTo>
                    <a:cubicBezTo>
                      <a:pt x="23" y="0"/>
                      <a:pt x="19" y="1"/>
                      <a:pt x="16" y="3"/>
                    </a:cubicBezTo>
                    <a:cubicBezTo>
                      <a:pt x="15" y="4"/>
                      <a:pt x="15" y="4"/>
                      <a:pt x="14" y="4"/>
                    </a:cubicBezTo>
                    <a:cubicBezTo>
                      <a:pt x="13" y="5"/>
                      <a:pt x="11" y="5"/>
                      <a:pt x="10" y="6"/>
                    </a:cubicBezTo>
                    <a:cubicBezTo>
                      <a:pt x="9" y="6"/>
                      <a:pt x="9" y="6"/>
                      <a:pt x="8" y="6"/>
                    </a:cubicBezTo>
                    <a:cubicBezTo>
                      <a:pt x="8" y="6"/>
                      <a:pt x="7" y="6"/>
                      <a:pt x="7" y="6"/>
                    </a:cubicBezTo>
                    <a:cubicBezTo>
                      <a:pt x="6" y="6"/>
                      <a:pt x="4" y="6"/>
                      <a:pt x="3" y="7"/>
                    </a:cubicBezTo>
                    <a:cubicBezTo>
                      <a:pt x="0" y="9"/>
                      <a:pt x="0" y="17"/>
                      <a:pt x="1" y="19"/>
                    </a:cubicBezTo>
                    <a:cubicBezTo>
                      <a:pt x="2" y="23"/>
                      <a:pt x="5" y="25"/>
                      <a:pt x="9" y="25"/>
                    </a:cubicBezTo>
                    <a:cubicBezTo>
                      <a:pt x="10" y="25"/>
                      <a:pt x="11" y="25"/>
                      <a:pt x="11" y="25"/>
                    </a:cubicBezTo>
                    <a:cubicBezTo>
                      <a:pt x="14" y="24"/>
                      <a:pt x="15" y="21"/>
                      <a:pt x="15" y="19"/>
                    </a:cubicBezTo>
                    <a:cubicBezTo>
                      <a:pt x="15" y="19"/>
                      <a:pt x="16" y="18"/>
                      <a:pt x="16" y="18"/>
                    </a:cubicBezTo>
                    <a:cubicBezTo>
                      <a:pt x="16" y="18"/>
                      <a:pt x="17" y="17"/>
                      <a:pt x="18" y="17"/>
                    </a:cubicBezTo>
                    <a:cubicBezTo>
                      <a:pt x="19" y="17"/>
                      <a:pt x="20" y="16"/>
                      <a:pt x="21" y="15"/>
                    </a:cubicBezTo>
                    <a:cubicBezTo>
                      <a:pt x="22" y="14"/>
                      <a:pt x="23" y="13"/>
                      <a:pt x="23" y="12"/>
                    </a:cubicBezTo>
                    <a:cubicBezTo>
                      <a:pt x="23" y="12"/>
                      <a:pt x="23" y="12"/>
                      <a:pt x="23" y="11"/>
                    </a:cubicBezTo>
                    <a:cubicBezTo>
                      <a:pt x="23" y="11"/>
                      <a:pt x="24" y="11"/>
                      <a:pt x="24" y="11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7" y="9"/>
                      <a:pt x="31" y="8"/>
                      <a:pt x="31" y="5"/>
                    </a:cubicBezTo>
                    <a:cubicBezTo>
                      <a:pt x="31" y="4"/>
                      <a:pt x="31" y="2"/>
                      <a:pt x="29" y="1"/>
                    </a:cubicBezTo>
                    <a:cubicBezTo>
                      <a:pt x="28" y="0"/>
                      <a:pt x="27" y="0"/>
                      <a:pt x="26" y="0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19" name="Freeform 15"/>
              <p:cNvSpPr>
                <a:spLocks/>
              </p:cNvSpPr>
              <p:nvPr/>
            </p:nvSpPr>
            <p:spPr bwMode="auto">
              <a:xfrm>
                <a:off x="-526730" y="2201309"/>
                <a:ext cx="41590" cy="53599"/>
              </a:xfrm>
              <a:custGeom>
                <a:avLst/>
                <a:gdLst>
                  <a:gd name="T0" fmla="*/ 4 w 22"/>
                  <a:gd name="T1" fmla="*/ 29 h 30"/>
                  <a:gd name="T2" fmla="*/ 6 w 22"/>
                  <a:gd name="T3" fmla="*/ 30 h 30"/>
                  <a:gd name="T4" fmla="*/ 11 w 22"/>
                  <a:gd name="T5" fmla="*/ 25 h 30"/>
                  <a:gd name="T6" fmla="*/ 11 w 22"/>
                  <a:gd name="T7" fmla="*/ 24 h 30"/>
                  <a:gd name="T8" fmla="*/ 13 w 22"/>
                  <a:gd name="T9" fmla="*/ 22 h 30"/>
                  <a:gd name="T10" fmla="*/ 15 w 22"/>
                  <a:gd name="T11" fmla="*/ 20 h 30"/>
                  <a:gd name="T12" fmla="*/ 16 w 22"/>
                  <a:gd name="T13" fmla="*/ 17 h 30"/>
                  <a:gd name="T14" fmla="*/ 17 w 22"/>
                  <a:gd name="T15" fmla="*/ 16 h 30"/>
                  <a:gd name="T16" fmla="*/ 18 w 22"/>
                  <a:gd name="T17" fmla="*/ 14 h 30"/>
                  <a:gd name="T18" fmla="*/ 22 w 22"/>
                  <a:gd name="T19" fmla="*/ 7 h 30"/>
                  <a:gd name="T20" fmla="*/ 21 w 22"/>
                  <a:gd name="T21" fmla="*/ 2 h 30"/>
                  <a:gd name="T22" fmla="*/ 17 w 22"/>
                  <a:gd name="T23" fmla="*/ 0 h 30"/>
                  <a:gd name="T24" fmla="*/ 14 w 22"/>
                  <a:gd name="T25" fmla="*/ 0 h 30"/>
                  <a:gd name="T26" fmla="*/ 0 w 22"/>
                  <a:gd name="T27" fmla="*/ 23 h 30"/>
                  <a:gd name="T28" fmla="*/ 4 w 22"/>
                  <a:gd name="T29" fmla="*/ 2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" h="30">
                    <a:moveTo>
                      <a:pt x="4" y="29"/>
                    </a:moveTo>
                    <a:cubicBezTo>
                      <a:pt x="5" y="30"/>
                      <a:pt x="5" y="30"/>
                      <a:pt x="6" y="30"/>
                    </a:cubicBezTo>
                    <a:cubicBezTo>
                      <a:pt x="9" y="30"/>
                      <a:pt x="10" y="26"/>
                      <a:pt x="11" y="25"/>
                    </a:cubicBezTo>
                    <a:cubicBezTo>
                      <a:pt x="11" y="25"/>
                      <a:pt x="11" y="24"/>
                      <a:pt x="11" y="24"/>
                    </a:cubicBezTo>
                    <a:cubicBezTo>
                      <a:pt x="12" y="23"/>
                      <a:pt x="12" y="23"/>
                      <a:pt x="13" y="22"/>
                    </a:cubicBezTo>
                    <a:cubicBezTo>
                      <a:pt x="13" y="22"/>
                      <a:pt x="14" y="21"/>
                      <a:pt x="15" y="20"/>
                    </a:cubicBezTo>
                    <a:cubicBezTo>
                      <a:pt x="16" y="19"/>
                      <a:pt x="16" y="18"/>
                      <a:pt x="16" y="17"/>
                    </a:cubicBezTo>
                    <a:cubicBezTo>
                      <a:pt x="16" y="17"/>
                      <a:pt x="17" y="16"/>
                      <a:pt x="17" y="16"/>
                    </a:cubicBezTo>
                    <a:cubicBezTo>
                      <a:pt x="17" y="15"/>
                      <a:pt x="18" y="14"/>
                      <a:pt x="18" y="14"/>
                    </a:cubicBezTo>
                    <a:cubicBezTo>
                      <a:pt x="20" y="12"/>
                      <a:pt x="21" y="9"/>
                      <a:pt x="22" y="7"/>
                    </a:cubicBezTo>
                    <a:cubicBezTo>
                      <a:pt x="22" y="4"/>
                      <a:pt x="22" y="2"/>
                      <a:pt x="21" y="2"/>
                    </a:cubicBezTo>
                    <a:cubicBezTo>
                      <a:pt x="20" y="0"/>
                      <a:pt x="19" y="0"/>
                      <a:pt x="17" y="0"/>
                    </a:cubicBezTo>
                    <a:cubicBezTo>
                      <a:pt x="16" y="0"/>
                      <a:pt x="15" y="0"/>
                      <a:pt x="14" y="0"/>
                    </a:cubicBezTo>
                    <a:cubicBezTo>
                      <a:pt x="9" y="2"/>
                      <a:pt x="0" y="16"/>
                      <a:pt x="0" y="23"/>
                    </a:cubicBezTo>
                    <a:cubicBezTo>
                      <a:pt x="0" y="26"/>
                      <a:pt x="2" y="28"/>
                      <a:pt x="4" y="29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20" name="Freeform 16"/>
              <p:cNvSpPr>
                <a:spLocks/>
              </p:cNvSpPr>
              <p:nvPr/>
            </p:nvSpPr>
            <p:spPr bwMode="auto">
              <a:xfrm>
                <a:off x="-580553" y="2178338"/>
                <a:ext cx="192458" cy="226646"/>
              </a:xfrm>
              <a:custGeom>
                <a:avLst/>
                <a:gdLst>
                  <a:gd name="T0" fmla="*/ 93 w 101"/>
                  <a:gd name="T1" fmla="*/ 28 h 127"/>
                  <a:gd name="T2" fmla="*/ 98 w 101"/>
                  <a:gd name="T3" fmla="*/ 11 h 127"/>
                  <a:gd name="T4" fmla="*/ 97 w 101"/>
                  <a:gd name="T5" fmla="*/ 9 h 127"/>
                  <a:gd name="T6" fmla="*/ 95 w 101"/>
                  <a:gd name="T7" fmla="*/ 0 h 127"/>
                  <a:gd name="T8" fmla="*/ 90 w 101"/>
                  <a:gd name="T9" fmla="*/ 3 h 127"/>
                  <a:gd name="T10" fmla="*/ 89 w 101"/>
                  <a:gd name="T11" fmla="*/ 4 h 127"/>
                  <a:gd name="T12" fmla="*/ 85 w 101"/>
                  <a:gd name="T13" fmla="*/ 13 h 127"/>
                  <a:gd name="T14" fmla="*/ 79 w 101"/>
                  <a:gd name="T15" fmla="*/ 18 h 127"/>
                  <a:gd name="T16" fmla="*/ 68 w 101"/>
                  <a:gd name="T17" fmla="*/ 30 h 127"/>
                  <a:gd name="T18" fmla="*/ 63 w 101"/>
                  <a:gd name="T19" fmla="*/ 36 h 127"/>
                  <a:gd name="T20" fmla="*/ 63 w 101"/>
                  <a:gd name="T21" fmla="*/ 48 h 127"/>
                  <a:gd name="T22" fmla="*/ 51 w 101"/>
                  <a:gd name="T23" fmla="*/ 58 h 127"/>
                  <a:gd name="T24" fmla="*/ 50 w 101"/>
                  <a:gd name="T25" fmla="*/ 53 h 127"/>
                  <a:gd name="T26" fmla="*/ 48 w 101"/>
                  <a:gd name="T27" fmla="*/ 51 h 127"/>
                  <a:gd name="T28" fmla="*/ 40 w 101"/>
                  <a:gd name="T29" fmla="*/ 55 h 127"/>
                  <a:gd name="T30" fmla="*/ 35 w 101"/>
                  <a:gd name="T31" fmla="*/ 58 h 127"/>
                  <a:gd name="T32" fmla="*/ 27 w 101"/>
                  <a:gd name="T33" fmla="*/ 63 h 127"/>
                  <a:gd name="T34" fmla="*/ 18 w 101"/>
                  <a:gd name="T35" fmla="*/ 63 h 127"/>
                  <a:gd name="T36" fmla="*/ 15 w 101"/>
                  <a:gd name="T37" fmla="*/ 65 h 127"/>
                  <a:gd name="T38" fmla="*/ 8 w 101"/>
                  <a:gd name="T39" fmla="*/ 78 h 127"/>
                  <a:gd name="T40" fmla="*/ 4 w 101"/>
                  <a:gd name="T41" fmla="*/ 90 h 127"/>
                  <a:gd name="T42" fmla="*/ 6 w 101"/>
                  <a:gd name="T43" fmla="*/ 107 h 127"/>
                  <a:gd name="T44" fmla="*/ 19 w 101"/>
                  <a:gd name="T45" fmla="*/ 94 h 127"/>
                  <a:gd name="T46" fmla="*/ 27 w 101"/>
                  <a:gd name="T47" fmla="*/ 84 h 127"/>
                  <a:gd name="T48" fmla="*/ 26 w 101"/>
                  <a:gd name="T49" fmla="*/ 88 h 127"/>
                  <a:gd name="T50" fmla="*/ 27 w 101"/>
                  <a:gd name="T51" fmla="*/ 102 h 127"/>
                  <a:gd name="T52" fmla="*/ 24 w 101"/>
                  <a:gd name="T53" fmla="*/ 111 h 127"/>
                  <a:gd name="T54" fmla="*/ 26 w 101"/>
                  <a:gd name="T55" fmla="*/ 126 h 127"/>
                  <a:gd name="T56" fmla="*/ 39 w 101"/>
                  <a:gd name="T57" fmla="*/ 119 h 127"/>
                  <a:gd name="T58" fmla="*/ 57 w 101"/>
                  <a:gd name="T59" fmla="*/ 105 h 127"/>
                  <a:gd name="T60" fmla="*/ 56 w 101"/>
                  <a:gd name="T61" fmla="*/ 85 h 127"/>
                  <a:gd name="T62" fmla="*/ 61 w 101"/>
                  <a:gd name="T63" fmla="*/ 86 h 127"/>
                  <a:gd name="T64" fmla="*/ 68 w 101"/>
                  <a:gd name="T65" fmla="*/ 75 h 127"/>
                  <a:gd name="T66" fmla="*/ 73 w 101"/>
                  <a:gd name="T67" fmla="*/ 66 h 127"/>
                  <a:gd name="T68" fmla="*/ 83 w 101"/>
                  <a:gd name="T69" fmla="*/ 48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1" h="127">
                    <a:moveTo>
                      <a:pt x="85" y="43"/>
                    </a:moveTo>
                    <a:cubicBezTo>
                      <a:pt x="87" y="38"/>
                      <a:pt x="90" y="33"/>
                      <a:pt x="93" y="28"/>
                    </a:cubicBezTo>
                    <a:cubicBezTo>
                      <a:pt x="95" y="26"/>
                      <a:pt x="95" y="26"/>
                      <a:pt x="95" y="26"/>
                    </a:cubicBezTo>
                    <a:cubicBezTo>
                      <a:pt x="95" y="26"/>
                      <a:pt x="101" y="16"/>
                      <a:pt x="98" y="11"/>
                    </a:cubicBezTo>
                    <a:cubicBezTo>
                      <a:pt x="98" y="11"/>
                      <a:pt x="97" y="10"/>
                      <a:pt x="97" y="10"/>
                    </a:cubicBezTo>
                    <a:cubicBezTo>
                      <a:pt x="97" y="9"/>
                      <a:pt x="97" y="9"/>
                      <a:pt x="97" y="9"/>
                    </a:cubicBezTo>
                    <a:cubicBezTo>
                      <a:pt x="100" y="6"/>
                      <a:pt x="99" y="4"/>
                      <a:pt x="98" y="3"/>
                    </a:cubicBezTo>
                    <a:cubicBezTo>
                      <a:pt x="97" y="0"/>
                      <a:pt x="95" y="0"/>
                      <a:pt x="95" y="0"/>
                    </a:cubicBezTo>
                    <a:cubicBezTo>
                      <a:pt x="93" y="0"/>
                      <a:pt x="91" y="1"/>
                      <a:pt x="91" y="3"/>
                    </a:cubicBezTo>
                    <a:cubicBezTo>
                      <a:pt x="90" y="3"/>
                      <a:pt x="90" y="3"/>
                      <a:pt x="90" y="3"/>
                    </a:cubicBezTo>
                    <a:cubicBezTo>
                      <a:pt x="89" y="3"/>
                      <a:pt x="89" y="3"/>
                      <a:pt x="89" y="3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8" y="6"/>
                      <a:pt x="88" y="8"/>
                      <a:pt x="89" y="10"/>
                    </a:cubicBezTo>
                    <a:cubicBezTo>
                      <a:pt x="88" y="11"/>
                      <a:pt x="86" y="12"/>
                      <a:pt x="85" y="13"/>
                    </a:cubicBezTo>
                    <a:cubicBezTo>
                      <a:pt x="85" y="14"/>
                      <a:pt x="84" y="14"/>
                      <a:pt x="84" y="14"/>
                    </a:cubicBezTo>
                    <a:cubicBezTo>
                      <a:pt x="82" y="16"/>
                      <a:pt x="81" y="17"/>
                      <a:pt x="79" y="18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3" y="22"/>
                      <a:pt x="70" y="26"/>
                      <a:pt x="68" y="30"/>
                    </a:cubicBezTo>
                    <a:cubicBezTo>
                      <a:pt x="66" y="31"/>
                      <a:pt x="65" y="33"/>
                      <a:pt x="64" y="35"/>
                    </a:cubicBezTo>
                    <a:cubicBezTo>
                      <a:pt x="64" y="35"/>
                      <a:pt x="63" y="35"/>
                      <a:pt x="63" y="36"/>
                    </a:cubicBezTo>
                    <a:cubicBezTo>
                      <a:pt x="61" y="38"/>
                      <a:pt x="58" y="41"/>
                      <a:pt x="59" y="44"/>
                    </a:cubicBezTo>
                    <a:cubicBezTo>
                      <a:pt x="59" y="45"/>
                      <a:pt x="60" y="48"/>
                      <a:pt x="63" y="48"/>
                    </a:cubicBezTo>
                    <a:cubicBezTo>
                      <a:pt x="62" y="48"/>
                      <a:pt x="60" y="50"/>
                      <a:pt x="60" y="50"/>
                    </a:cubicBezTo>
                    <a:cubicBezTo>
                      <a:pt x="56" y="51"/>
                      <a:pt x="52" y="53"/>
                      <a:pt x="51" y="58"/>
                    </a:cubicBezTo>
                    <a:cubicBezTo>
                      <a:pt x="51" y="58"/>
                      <a:pt x="51" y="58"/>
                      <a:pt x="51" y="58"/>
                    </a:cubicBezTo>
                    <a:cubicBezTo>
                      <a:pt x="51" y="56"/>
                      <a:pt x="51" y="55"/>
                      <a:pt x="50" y="53"/>
                    </a:cubicBezTo>
                    <a:cubicBezTo>
                      <a:pt x="50" y="51"/>
                      <a:pt x="50" y="51"/>
                      <a:pt x="50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7" y="51"/>
                      <a:pt x="47" y="51"/>
                    </a:cubicBezTo>
                    <a:cubicBezTo>
                      <a:pt x="43" y="51"/>
                      <a:pt x="41" y="53"/>
                      <a:pt x="40" y="55"/>
                    </a:cubicBezTo>
                    <a:cubicBezTo>
                      <a:pt x="39" y="56"/>
                      <a:pt x="38" y="56"/>
                      <a:pt x="37" y="57"/>
                    </a:cubicBezTo>
                    <a:cubicBezTo>
                      <a:pt x="36" y="57"/>
                      <a:pt x="35" y="57"/>
                      <a:pt x="35" y="58"/>
                    </a:cubicBezTo>
                    <a:cubicBezTo>
                      <a:pt x="32" y="59"/>
                      <a:pt x="29" y="61"/>
                      <a:pt x="28" y="63"/>
                    </a:cubicBezTo>
                    <a:cubicBezTo>
                      <a:pt x="27" y="63"/>
                      <a:pt x="27" y="63"/>
                      <a:pt x="27" y="63"/>
                    </a:cubicBezTo>
                    <a:cubicBezTo>
                      <a:pt x="26" y="61"/>
                      <a:pt x="25" y="61"/>
                      <a:pt x="24" y="61"/>
                    </a:cubicBezTo>
                    <a:cubicBezTo>
                      <a:pt x="21" y="61"/>
                      <a:pt x="20" y="62"/>
                      <a:pt x="18" y="63"/>
                    </a:cubicBezTo>
                    <a:cubicBezTo>
                      <a:pt x="18" y="63"/>
                      <a:pt x="18" y="64"/>
                      <a:pt x="17" y="64"/>
                    </a:cubicBezTo>
                    <a:cubicBezTo>
                      <a:pt x="16" y="64"/>
                      <a:pt x="16" y="65"/>
                      <a:pt x="15" y="65"/>
                    </a:cubicBezTo>
                    <a:cubicBezTo>
                      <a:pt x="13" y="66"/>
                      <a:pt x="11" y="66"/>
                      <a:pt x="9" y="71"/>
                    </a:cubicBezTo>
                    <a:cubicBezTo>
                      <a:pt x="8" y="73"/>
                      <a:pt x="8" y="75"/>
                      <a:pt x="8" y="78"/>
                    </a:cubicBezTo>
                    <a:cubicBezTo>
                      <a:pt x="8" y="79"/>
                      <a:pt x="8" y="80"/>
                      <a:pt x="7" y="82"/>
                    </a:cubicBezTo>
                    <a:cubicBezTo>
                      <a:pt x="7" y="85"/>
                      <a:pt x="6" y="87"/>
                      <a:pt x="4" y="90"/>
                    </a:cubicBezTo>
                    <a:cubicBezTo>
                      <a:pt x="3" y="93"/>
                      <a:pt x="0" y="98"/>
                      <a:pt x="2" y="102"/>
                    </a:cubicBezTo>
                    <a:cubicBezTo>
                      <a:pt x="3" y="106"/>
                      <a:pt x="5" y="107"/>
                      <a:pt x="6" y="107"/>
                    </a:cubicBezTo>
                    <a:cubicBezTo>
                      <a:pt x="8" y="107"/>
                      <a:pt x="10" y="106"/>
                      <a:pt x="12" y="104"/>
                    </a:cubicBezTo>
                    <a:cubicBezTo>
                      <a:pt x="15" y="101"/>
                      <a:pt x="17" y="97"/>
                      <a:pt x="19" y="94"/>
                    </a:cubicBezTo>
                    <a:cubicBezTo>
                      <a:pt x="21" y="91"/>
                      <a:pt x="22" y="89"/>
                      <a:pt x="24" y="87"/>
                    </a:cubicBezTo>
                    <a:cubicBezTo>
                      <a:pt x="25" y="85"/>
                      <a:pt x="26" y="84"/>
                      <a:pt x="27" y="84"/>
                    </a:cubicBezTo>
                    <a:cubicBezTo>
                      <a:pt x="27" y="84"/>
                      <a:pt x="27" y="84"/>
                      <a:pt x="27" y="85"/>
                    </a:cubicBezTo>
                    <a:cubicBezTo>
                      <a:pt x="28" y="85"/>
                      <a:pt x="27" y="86"/>
                      <a:pt x="26" y="88"/>
                    </a:cubicBezTo>
                    <a:cubicBezTo>
                      <a:pt x="26" y="87"/>
                      <a:pt x="26" y="87"/>
                      <a:pt x="26" y="87"/>
                    </a:cubicBezTo>
                    <a:cubicBezTo>
                      <a:pt x="21" y="93"/>
                      <a:pt x="24" y="98"/>
                      <a:pt x="27" y="102"/>
                    </a:cubicBezTo>
                    <a:cubicBezTo>
                      <a:pt x="28" y="105"/>
                      <a:pt x="28" y="106"/>
                      <a:pt x="25" y="109"/>
                    </a:cubicBezTo>
                    <a:cubicBezTo>
                      <a:pt x="24" y="110"/>
                      <a:pt x="24" y="111"/>
                      <a:pt x="24" y="111"/>
                    </a:cubicBezTo>
                    <a:cubicBezTo>
                      <a:pt x="23" y="113"/>
                      <a:pt x="19" y="117"/>
                      <a:pt x="21" y="122"/>
                    </a:cubicBezTo>
                    <a:cubicBezTo>
                      <a:pt x="21" y="123"/>
                      <a:pt x="22" y="125"/>
                      <a:pt x="26" y="126"/>
                    </a:cubicBezTo>
                    <a:cubicBezTo>
                      <a:pt x="27" y="127"/>
                      <a:pt x="28" y="127"/>
                      <a:pt x="29" y="127"/>
                    </a:cubicBezTo>
                    <a:cubicBezTo>
                      <a:pt x="34" y="127"/>
                      <a:pt x="37" y="122"/>
                      <a:pt x="39" y="119"/>
                    </a:cubicBezTo>
                    <a:cubicBezTo>
                      <a:pt x="41" y="116"/>
                      <a:pt x="43" y="116"/>
                      <a:pt x="47" y="115"/>
                    </a:cubicBezTo>
                    <a:cubicBezTo>
                      <a:pt x="51" y="114"/>
                      <a:pt x="56" y="112"/>
                      <a:pt x="57" y="105"/>
                    </a:cubicBezTo>
                    <a:cubicBezTo>
                      <a:pt x="58" y="100"/>
                      <a:pt x="58" y="95"/>
                      <a:pt x="58" y="90"/>
                    </a:cubicBezTo>
                    <a:cubicBezTo>
                      <a:pt x="57" y="88"/>
                      <a:pt x="57" y="86"/>
                      <a:pt x="56" y="85"/>
                    </a:cubicBezTo>
                    <a:cubicBezTo>
                      <a:pt x="57" y="85"/>
                      <a:pt x="58" y="86"/>
                      <a:pt x="59" y="86"/>
                    </a:cubicBezTo>
                    <a:cubicBezTo>
                      <a:pt x="60" y="86"/>
                      <a:pt x="60" y="86"/>
                      <a:pt x="61" y="86"/>
                    </a:cubicBezTo>
                    <a:cubicBezTo>
                      <a:pt x="66" y="85"/>
                      <a:pt x="67" y="79"/>
                      <a:pt x="68" y="77"/>
                    </a:cubicBezTo>
                    <a:cubicBezTo>
                      <a:pt x="68" y="76"/>
                      <a:pt x="68" y="75"/>
                      <a:pt x="68" y="75"/>
                    </a:cubicBezTo>
                    <a:cubicBezTo>
                      <a:pt x="69" y="73"/>
                      <a:pt x="69" y="71"/>
                      <a:pt x="70" y="69"/>
                    </a:cubicBezTo>
                    <a:cubicBezTo>
                      <a:pt x="71" y="68"/>
                      <a:pt x="72" y="67"/>
                      <a:pt x="73" y="66"/>
                    </a:cubicBezTo>
                    <a:cubicBezTo>
                      <a:pt x="74" y="65"/>
                      <a:pt x="75" y="64"/>
                      <a:pt x="76" y="63"/>
                    </a:cubicBezTo>
                    <a:cubicBezTo>
                      <a:pt x="80" y="58"/>
                      <a:pt x="82" y="53"/>
                      <a:pt x="83" y="48"/>
                    </a:cubicBezTo>
                    <a:cubicBezTo>
                      <a:pt x="84" y="46"/>
                      <a:pt x="84" y="45"/>
                      <a:pt x="85" y="43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/>
            </p:nvSpPr>
            <p:spPr bwMode="auto">
              <a:xfrm>
                <a:off x="-423977" y="2342963"/>
                <a:ext cx="22834" cy="35222"/>
              </a:xfrm>
              <a:custGeom>
                <a:avLst/>
                <a:gdLst>
                  <a:gd name="T0" fmla="*/ 1 w 12"/>
                  <a:gd name="T1" fmla="*/ 15 h 20"/>
                  <a:gd name="T2" fmla="*/ 6 w 12"/>
                  <a:gd name="T3" fmla="*/ 20 h 20"/>
                  <a:gd name="T4" fmla="*/ 6 w 12"/>
                  <a:gd name="T5" fmla="*/ 20 h 20"/>
                  <a:gd name="T6" fmla="*/ 10 w 12"/>
                  <a:gd name="T7" fmla="*/ 15 h 20"/>
                  <a:gd name="T8" fmla="*/ 11 w 12"/>
                  <a:gd name="T9" fmla="*/ 6 h 20"/>
                  <a:gd name="T10" fmla="*/ 11 w 12"/>
                  <a:gd name="T11" fmla="*/ 6 h 20"/>
                  <a:gd name="T12" fmla="*/ 10 w 12"/>
                  <a:gd name="T13" fmla="*/ 1 h 20"/>
                  <a:gd name="T14" fmla="*/ 7 w 12"/>
                  <a:gd name="T15" fmla="*/ 0 h 20"/>
                  <a:gd name="T16" fmla="*/ 6 w 12"/>
                  <a:gd name="T17" fmla="*/ 0 h 20"/>
                  <a:gd name="T18" fmla="*/ 3 w 12"/>
                  <a:gd name="T19" fmla="*/ 2 h 20"/>
                  <a:gd name="T20" fmla="*/ 3 w 12"/>
                  <a:gd name="T21" fmla="*/ 7 h 20"/>
                  <a:gd name="T22" fmla="*/ 1 w 12"/>
                  <a:gd name="T23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20">
                    <a:moveTo>
                      <a:pt x="1" y="15"/>
                    </a:moveTo>
                    <a:cubicBezTo>
                      <a:pt x="2" y="16"/>
                      <a:pt x="3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9" y="20"/>
                      <a:pt x="10" y="17"/>
                      <a:pt x="10" y="15"/>
                    </a:cubicBezTo>
                    <a:cubicBezTo>
                      <a:pt x="11" y="12"/>
                      <a:pt x="11" y="9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5"/>
                      <a:pt x="12" y="2"/>
                      <a:pt x="10" y="1"/>
                    </a:cubicBezTo>
                    <a:cubicBezTo>
                      <a:pt x="10" y="0"/>
                      <a:pt x="9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4" y="0"/>
                      <a:pt x="3" y="2"/>
                    </a:cubicBezTo>
                    <a:cubicBezTo>
                      <a:pt x="2" y="3"/>
                      <a:pt x="2" y="5"/>
                      <a:pt x="3" y="7"/>
                    </a:cubicBezTo>
                    <a:cubicBezTo>
                      <a:pt x="1" y="9"/>
                      <a:pt x="0" y="11"/>
                      <a:pt x="1" y="15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22" name="Freeform 18"/>
              <p:cNvSpPr>
                <a:spLocks/>
              </p:cNvSpPr>
              <p:nvPr/>
            </p:nvSpPr>
            <p:spPr bwMode="auto">
              <a:xfrm>
                <a:off x="-344058" y="2349854"/>
                <a:ext cx="79919" cy="119449"/>
              </a:xfrm>
              <a:custGeom>
                <a:avLst/>
                <a:gdLst>
                  <a:gd name="T0" fmla="*/ 28 w 42"/>
                  <a:gd name="T1" fmla="*/ 67 h 67"/>
                  <a:gd name="T2" fmla="*/ 28 w 42"/>
                  <a:gd name="T3" fmla="*/ 67 h 67"/>
                  <a:gd name="T4" fmla="*/ 35 w 42"/>
                  <a:gd name="T5" fmla="*/ 66 h 67"/>
                  <a:gd name="T6" fmla="*/ 39 w 42"/>
                  <a:gd name="T7" fmla="*/ 52 h 67"/>
                  <a:gd name="T8" fmla="*/ 39 w 42"/>
                  <a:gd name="T9" fmla="*/ 51 h 67"/>
                  <a:gd name="T10" fmla="*/ 39 w 42"/>
                  <a:gd name="T11" fmla="*/ 44 h 67"/>
                  <a:gd name="T12" fmla="*/ 40 w 42"/>
                  <a:gd name="T13" fmla="*/ 42 h 67"/>
                  <a:gd name="T14" fmla="*/ 40 w 42"/>
                  <a:gd name="T15" fmla="*/ 33 h 67"/>
                  <a:gd name="T16" fmla="*/ 38 w 42"/>
                  <a:gd name="T17" fmla="*/ 29 h 67"/>
                  <a:gd name="T18" fmla="*/ 35 w 42"/>
                  <a:gd name="T19" fmla="*/ 24 h 67"/>
                  <a:gd name="T20" fmla="*/ 35 w 42"/>
                  <a:gd name="T21" fmla="*/ 20 h 67"/>
                  <a:gd name="T22" fmla="*/ 34 w 42"/>
                  <a:gd name="T23" fmla="*/ 15 h 67"/>
                  <a:gd name="T24" fmla="*/ 26 w 42"/>
                  <a:gd name="T25" fmla="*/ 2 h 67"/>
                  <a:gd name="T26" fmla="*/ 18 w 42"/>
                  <a:gd name="T27" fmla="*/ 0 h 67"/>
                  <a:gd name="T28" fmla="*/ 12 w 42"/>
                  <a:gd name="T29" fmla="*/ 1 h 67"/>
                  <a:gd name="T30" fmla="*/ 10 w 42"/>
                  <a:gd name="T31" fmla="*/ 4 h 67"/>
                  <a:gd name="T32" fmla="*/ 8 w 42"/>
                  <a:gd name="T33" fmla="*/ 6 h 67"/>
                  <a:gd name="T34" fmla="*/ 4 w 42"/>
                  <a:gd name="T35" fmla="*/ 10 h 67"/>
                  <a:gd name="T36" fmla="*/ 3 w 42"/>
                  <a:gd name="T37" fmla="*/ 11 h 67"/>
                  <a:gd name="T38" fmla="*/ 1 w 42"/>
                  <a:gd name="T39" fmla="*/ 15 h 67"/>
                  <a:gd name="T40" fmla="*/ 0 w 42"/>
                  <a:gd name="T41" fmla="*/ 19 h 67"/>
                  <a:gd name="T42" fmla="*/ 1 w 42"/>
                  <a:gd name="T43" fmla="*/ 20 h 67"/>
                  <a:gd name="T44" fmla="*/ 1 w 42"/>
                  <a:gd name="T45" fmla="*/ 22 h 67"/>
                  <a:gd name="T46" fmla="*/ 1 w 42"/>
                  <a:gd name="T47" fmla="*/ 26 h 67"/>
                  <a:gd name="T48" fmla="*/ 3 w 42"/>
                  <a:gd name="T49" fmla="*/ 29 h 67"/>
                  <a:gd name="T50" fmla="*/ 4 w 42"/>
                  <a:gd name="T51" fmla="*/ 30 h 67"/>
                  <a:gd name="T52" fmla="*/ 6 w 42"/>
                  <a:gd name="T53" fmla="*/ 38 h 67"/>
                  <a:gd name="T54" fmla="*/ 5 w 42"/>
                  <a:gd name="T55" fmla="*/ 42 h 67"/>
                  <a:gd name="T56" fmla="*/ 5 w 42"/>
                  <a:gd name="T57" fmla="*/ 50 h 67"/>
                  <a:gd name="T58" fmla="*/ 11 w 42"/>
                  <a:gd name="T59" fmla="*/ 62 h 67"/>
                  <a:gd name="T60" fmla="*/ 22 w 42"/>
                  <a:gd name="T61" fmla="*/ 67 h 67"/>
                  <a:gd name="T62" fmla="*/ 28 w 42"/>
                  <a:gd name="T63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2" h="67">
                    <a:moveTo>
                      <a:pt x="28" y="67"/>
                    </a:moveTo>
                    <a:cubicBezTo>
                      <a:pt x="28" y="67"/>
                      <a:pt x="28" y="67"/>
                      <a:pt x="28" y="67"/>
                    </a:cubicBezTo>
                    <a:cubicBezTo>
                      <a:pt x="31" y="67"/>
                      <a:pt x="33" y="67"/>
                      <a:pt x="35" y="66"/>
                    </a:cubicBezTo>
                    <a:cubicBezTo>
                      <a:pt x="41" y="62"/>
                      <a:pt x="40" y="55"/>
                      <a:pt x="39" y="52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38" y="48"/>
                      <a:pt x="38" y="46"/>
                      <a:pt x="39" y="44"/>
                    </a:cubicBezTo>
                    <a:cubicBezTo>
                      <a:pt x="39" y="43"/>
                      <a:pt x="39" y="43"/>
                      <a:pt x="40" y="42"/>
                    </a:cubicBezTo>
                    <a:cubicBezTo>
                      <a:pt x="41" y="40"/>
                      <a:pt x="42" y="37"/>
                      <a:pt x="40" y="33"/>
                    </a:cubicBezTo>
                    <a:cubicBezTo>
                      <a:pt x="40" y="32"/>
                      <a:pt x="39" y="30"/>
                      <a:pt x="38" y="29"/>
                    </a:cubicBezTo>
                    <a:cubicBezTo>
                      <a:pt x="36" y="28"/>
                      <a:pt x="35" y="26"/>
                      <a:pt x="35" y="24"/>
                    </a:cubicBezTo>
                    <a:cubicBezTo>
                      <a:pt x="35" y="23"/>
                      <a:pt x="35" y="22"/>
                      <a:pt x="35" y="20"/>
                    </a:cubicBezTo>
                    <a:cubicBezTo>
                      <a:pt x="35" y="18"/>
                      <a:pt x="35" y="17"/>
                      <a:pt x="34" y="15"/>
                    </a:cubicBezTo>
                    <a:cubicBezTo>
                      <a:pt x="34" y="10"/>
                      <a:pt x="30" y="5"/>
                      <a:pt x="26" y="2"/>
                    </a:cubicBezTo>
                    <a:cubicBezTo>
                      <a:pt x="24" y="1"/>
                      <a:pt x="20" y="0"/>
                      <a:pt x="18" y="0"/>
                    </a:cubicBezTo>
                    <a:cubicBezTo>
                      <a:pt x="16" y="0"/>
                      <a:pt x="14" y="0"/>
                      <a:pt x="12" y="1"/>
                    </a:cubicBezTo>
                    <a:cubicBezTo>
                      <a:pt x="11" y="2"/>
                      <a:pt x="10" y="3"/>
                      <a:pt x="10" y="4"/>
                    </a:cubicBezTo>
                    <a:cubicBezTo>
                      <a:pt x="9" y="5"/>
                      <a:pt x="9" y="5"/>
                      <a:pt x="8" y="6"/>
                    </a:cubicBezTo>
                    <a:cubicBezTo>
                      <a:pt x="7" y="7"/>
                      <a:pt x="5" y="8"/>
                      <a:pt x="4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1" y="13"/>
                      <a:pt x="1" y="15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1"/>
                      <a:pt x="1" y="21"/>
                      <a:pt x="1" y="22"/>
                    </a:cubicBezTo>
                    <a:cubicBezTo>
                      <a:pt x="1" y="23"/>
                      <a:pt x="1" y="24"/>
                      <a:pt x="1" y="26"/>
                    </a:cubicBezTo>
                    <a:cubicBezTo>
                      <a:pt x="2" y="27"/>
                      <a:pt x="2" y="28"/>
                      <a:pt x="3" y="29"/>
                    </a:cubicBezTo>
                    <a:cubicBezTo>
                      <a:pt x="3" y="29"/>
                      <a:pt x="3" y="29"/>
                      <a:pt x="4" y="30"/>
                    </a:cubicBezTo>
                    <a:cubicBezTo>
                      <a:pt x="5" y="33"/>
                      <a:pt x="6" y="35"/>
                      <a:pt x="6" y="38"/>
                    </a:cubicBezTo>
                    <a:cubicBezTo>
                      <a:pt x="6" y="39"/>
                      <a:pt x="5" y="41"/>
                      <a:pt x="5" y="42"/>
                    </a:cubicBezTo>
                    <a:cubicBezTo>
                      <a:pt x="5" y="45"/>
                      <a:pt x="4" y="47"/>
                      <a:pt x="5" y="50"/>
                    </a:cubicBezTo>
                    <a:cubicBezTo>
                      <a:pt x="5" y="54"/>
                      <a:pt x="8" y="60"/>
                      <a:pt x="11" y="62"/>
                    </a:cubicBezTo>
                    <a:cubicBezTo>
                      <a:pt x="14" y="65"/>
                      <a:pt x="18" y="66"/>
                      <a:pt x="22" y="67"/>
                    </a:cubicBezTo>
                    <a:cubicBezTo>
                      <a:pt x="24" y="67"/>
                      <a:pt x="26" y="67"/>
                      <a:pt x="28" y="67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/>
            </p:nvSpPr>
            <p:spPr bwMode="auto">
              <a:xfrm>
                <a:off x="-517760" y="1947863"/>
                <a:ext cx="21203" cy="16080"/>
              </a:xfrm>
              <a:custGeom>
                <a:avLst/>
                <a:gdLst>
                  <a:gd name="T0" fmla="*/ 6 w 11"/>
                  <a:gd name="T1" fmla="*/ 0 h 9"/>
                  <a:gd name="T2" fmla="*/ 0 w 11"/>
                  <a:gd name="T3" fmla="*/ 4 h 9"/>
                  <a:gd name="T4" fmla="*/ 1 w 11"/>
                  <a:gd name="T5" fmla="*/ 7 h 9"/>
                  <a:gd name="T6" fmla="*/ 6 w 11"/>
                  <a:gd name="T7" fmla="*/ 9 h 9"/>
                  <a:gd name="T8" fmla="*/ 8 w 11"/>
                  <a:gd name="T9" fmla="*/ 8 h 9"/>
                  <a:gd name="T10" fmla="*/ 10 w 11"/>
                  <a:gd name="T11" fmla="*/ 8 h 9"/>
                  <a:gd name="T12" fmla="*/ 10 w 11"/>
                  <a:gd name="T13" fmla="*/ 7 h 9"/>
                  <a:gd name="T14" fmla="*/ 9 w 11"/>
                  <a:gd name="T15" fmla="*/ 2 h 9"/>
                  <a:gd name="T16" fmla="*/ 6 w 1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9">
                    <a:moveTo>
                      <a:pt x="6" y="0"/>
                    </a:moveTo>
                    <a:cubicBezTo>
                      <a:pt x="3" y="0"/>
                      <a:pt x="1" y="2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ubicBezTo>
                      <a:pt x="2" y="8"/>
                      <a:pt x="4" y="9"/>
                      <a:pt x="6" y="9"/>
                    </a:cubicBezTo>
                    <a:cubicBezTo>
                      <a:pt x="7" y="9"/>
                      <a:pt x="8" y="9"/>
                      <a:pt x="8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4"/>
                      <a:pt x="10" y="2"/>
                      <a:pt x="9" y="2"/>
                    </a:cubicBezTo>
                    <a:cubicBezTo>
                      <a:pt x="8" y="1"/>
                      <a:pt x="7" y="0"/>
                      <a:pt x="6" y="0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/>
            </p:nvSpPr>
            <p:spPr bwMode="auto">
              <a:xfrm>
                <a:off x="-507974" y="1913407"/>
                <a:ext cx="34251" cy="35988"/>
              </a:xfrm>
              <a:custGeom>
                <a:avLst/>
                <a:gdLst>
                  <a:gd name="T0" fmla="*/ 2 w 18"/>
                  <a:gd name="T1" fmla="*/ 9 h 20"/>
                  <a:gd name="T2" fmla="*/ 5 w 18"/>
                  <a:gd name="T3" fmla="*/ 18 h 20"/>
                  <a:gd name="T4" fmla="*/ 6 w 18"/>
                  <a:gd name="T5" fmla="*/ 18 h 20"/>
                  <a:gd name="T6" fmla="*/ 11 w 18"/>
                  <a:gd name="T7" fmla="*/ 20 h 20"/>
                  <a:gd name="T8" fmla="*/ 15 w 18"/>
                  <a:gd name="T9" fmla="*/ 18 h 20"/>
                  <a:gd name="T10" fmla="*/ 15 w 18"/>
                  <a:gd name="T11" fmla="*/ 15 h 20"/>
                  <a:gd name="T12" fmla="*/ 16 w 18"/>
                  <a:gd name="T13" fmla="*/ 14 h 20"/>
                  <a:gd name="T14" fmla="*/ 16 w 18"/>
                  <a:gd name="T15" fmla="*/ 13 h 20"/>
                  <a:gd name="T16" fmla="*/ 17 w 18"/>
                  <a:gd name="T17" fmla="*/ 11 h 20"/>
                  <a:gd name="T18" fmla="*/ 17 w 18"/>
                  <a:gd name="T19" fmla="*/ 2 h 20"/>
                  <a:gd name="T20" fmla="*/ 16 w 18"/>
                  <a:gd name="T21" fmla="*/ 0 h 20"/>
                  <a:gd name="T22" fmla="*/ 14 w 18"/>
                  <a:gd name="T23" fmla="*/ 0 h 20"/>
                  <a:gd name="T24" fmla="*/ 14 w 18"/>
                  <a:gd name="T25" fmla="*/ 0 h 20"/>
                  <a:gd name="T26" fmla="*/ 12 w 18"/>
                  <a:gd name="T27" fmla="*/ 0 h 20"/>
                  <a:gd name="T28" fmla="*/ 9 w 18"/>
                  <a:gd name="T29" fmla="*/ 1 h 20"/>
                  <a:gd name="T30" fmla="*/ 7 w 18"/>
                  <a:gd name="T31" fmla="*/ 5 h 20"/>
                  <a:gd name="T32" fmla="*/ 7 w 18"/>
                  <a:gd name="T33" fmla="*/ 6 h 20"/>
                  <a:gd name="T34" fmla="*/ 6 w 18"/>
                  <a:gd name="T35" fmla="*/ 6 h 20"/>
                  <a:gd name="T36" fmla="*/ 2 w 18"/>
                  <a:gd name="T37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20">
                    <a:moveTo>
                      <a:pt x="2" y="9"/>
                    </a:moveTo>
                    <a:cubicBezTo>
                      <a:pt x="0" y="12"/>
                      <a:pt x="3" y="16"/>
                      <a:pt x="5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9"/>
                      <a:pt x="9" y="20"/>
                      <a:pt x="11" y="20"/>
                    </a:cubicBezTo>
                    <a:cubicBezTo>
                      <a:pt x="12" y="20"/>
                      <a:pt x="14" y="19"/>
                      <a:pt x="15" y="18"/>
                    </a:cubicBezTo>
                    <a:cubicBezTo>
                      <a:pt x="15" y="17"/>
                      <a:pt x="15" y="16"/>
                      <a:pt x="15" y="15"/>
                    </a:cubicBezTo>
                    <a:cubicBezTo>
                      <a:pt x="15" y="15"/>
                      <a:pt x="15" y="14"/>
                      <a:pt x="16" y="14"/>
                    </a:cubicBezTo>
                    <a:cubicBezTo>
                      <a:pt x="16" y="14"/>
                      <a:pt x="16" y="13"/>
                      <a:pt x="16" y="13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8" y="7"/>
                      <a:pt x="18" y="5"/>
                      <a:pt x="17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1" y="0"/>
                      <a:pt x="10" y="0"/>
                      <a:pt x="9" y="1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5" y="6"/>
                      <a:pt x="3" y="7"/>
                      <a:pt x="2" y="9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/>
            </p:nvSpPr>
            <p:spPr bwMode="auto">
              <a:xfrm>
                <a:off x="-549564" y="1874356"/>
                <a:ext cx="48930" cy="52067"/>
              </a:xfrm>
              <a:custGeom>
                <a:avLst/>
                <a:gdLst>
                  <a:gd name="T0" fmla="*/ 22 w 26"/>
                  <a:gd name="T1" fmla="*/ 7 h 29"/>
                  <a:gd name="T2" fmla="*/ 18 w 26"/>
                  <a:gd name="T3" fmla="*/ 1 h 29"/>
                  <a:gd name="T4" fmla="*/ 13 w 26"/>
                  <a:gd name="T5" fmla="*/ 0 h 29"/>
                  <a:gd name="T6" fmla="*/ 7 w 26"/>
                  <a:gd name="T7" fmla="*/ 2 h 29"/>
                  <a:gd name="T8" fmla="*/ 0 w 26"/>
                  <a:gd name="T9" fmla="*/ 10 h 29"/>
                  <a:gd name="T10" fmla="*/ 5 w 26"/>
                  <a:gd name="T11" fmla="*/ 18 h 29"/>
                  <a:gd name="T12" fmla="*/ 7 w 26"/>
                  <a:gd name="T13" fmla="*/ 19 h 29"/>
                  <a:gd name="T14" fmla="*/ 7 w 26"/>
                  <a:gd name="T15" fmla="*/ 19 h 29"/>
                  <a:gd name="T16" fmla="*/ 8 w 26"/>
                  <a:gd name="T17" fmla="*/ 21 h 29"/>
                  <a:gd name="T18" fmla="*/ 9 w 26"/>
                  <a:gd name="T19" fmla="*/ 23 h 29"/>
                  <a:gd name="T20" fmla="*/ 9 w 26"/>
                  <a:gd name="T21" fmla="*/ 23 h 29"/>
                  <a:gd name="T22" fmla="*/ 10 w 26"/>
                  <a:gd name="T23" fmla="*/ 25 h 29"/>
                  <a:gd name="T24" fmla="*/ 15 w 26"/>
                  <a:gd name="T25" fmla="*/ 29 h 29"/>
                  <a:gd name="T26" fmla="*/ 18 w 26"/>
                  <a:gd name="T27" fmla="*/ 27 h 29"/>
                  <a:gd name="T28" fmla="*/ 24 w 26"/>
                  <a:gd name="T29" fmla="*/ 20 h 29"/>
                  <a:gd name="T30" fmla="*/ 23 w 26"/>
                  <a:gd name="T31" fmla="*/ 9 h 29"/>
                  <a:gd name="T32" fmla="*/ 22 w 26"/>
                  <a:gd name="T33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9">
                    <a:moveTo>
                      <a:pt x="22" y="7"/>
                    </a:moveTo>
                    <a:cubicBezTo>
                      <a:pt x="21" y="5"/>
                      <a:pt x="20" y="3"/>
                      <a:pt x="18" y="1"/>
                    </a:cubicBezTo>
                    <a:cubicBezTo>
                      <a:pt x="17" y="0"/>
                      <a:pt x="15" y="0"/>
                      <a:pt x="13" y="0"/>
                    </a:cubicBezTo>
                    <a:cubicBezTo>
                      <a:pt x="11" y="0"/>
                      <a:pt x="9" y="1"/>
                      <a:pt x="7" y="2"/>
                    </a:cubicBezTo>
                    <a:cubicBezTo>
                      <a:pt x="3" y="4"/>
                      <a:pt x="1" y="7"/>
                      <a:pt x="0" y="10"/>
                    </a:cubicBezTo>
                    <a:cubicBezTo>
                      <a:pt x="0" y="13"/>
                      <a:pt x="2" y="16"/>
                      <a:pt x="5" y="18"/>
                    </a:cubicBezTo>
                    <a:cubicBezTo>
                      <a:pt x="6" y="19"/>
                      <a:pt x="6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20"/>
                      <a:pt x="7" y="21"/>
                      <a:pt x="8" y="21"/>
                    </a:cubicBezTo>
                    <a:cubicBezTo>
                      <a:pt x="8" y="22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0" y="24"/>
                      <a:pt x="10" y="25"/>
                      <a:pt x="10" y="25"/>
                    </a:cubicBezTo>
                    <a:cubicBezTo>
                      <a:pt x="10" y="25"/>
                      <a:pt x="12" y="29"/>
                      <a:pt x="15" y="29"/>
                    </a:cubicBezTo>
                    <a:cubicBezTo>
                      <a:pt x="17" y="29"/>
                      <a:pt x="18" y="28"/>
                      <a:pt x="18" y="27"/>
                    </a:cubicBezTo>
                    <a:cubicBezTo>
                      <a:pt x="21" y="25"/>
                      <a:pt x="23" y="23"/>
                      <a:pt x="24" y="20"/>
                    </a:cubicBezTo>
                    <a:cubicBezTo>
                      <a:pt x="26" y="15"/>
                      <a:pt x="25" y="13"/>
                      <a:pt x="23" y="9"/>
                    </a:cubicBezTo>
                    <a:cubicBezTo>
                      <a:pt x="22" y="8"/>
                      <a:pt x="22" y="8"/>
                      <a:pt x="22" y="7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26" name="Freeform 22"/>
              <p:cNvSpPr>
                <a:spLocks/>
              </p:cNvSpPr>
              <p:nvPr/>
            </p:nvSpPr>
            <p:spPr bwMode="auto">
              <a:xfrm>
                <a:off x="-582184" y="1867465"/>
                <a:ext cx="32620" cy="19142"/>
              </a:xfrm>
              <a:custGeom>
                <a:avLst/>
                <a:gdLst>
                  <a:gd name="T0" fmla="*/ 10 w 17"/>
                  <a:gd name="T1" fmla="*/ 11 h 11"/>
                  <a:gd name="T2" fmla="*/ 11 w 17"/>
                  <a:gd name="T3" fmla="*/ 10 h 11"/>
                  <a:gd name="T4" fmla="*/ 12 w 17"/>
                  <a:gd name="T5" fmla="*/ 8 h 11"/>
                  <a:gd name="T6" fmla="*/ 15 w 17"/>
                  <a:gd name="T7" fmla="*/ 7 h 11"/>
                  <a:gd name="T8" fmla="*/ 16 w 17"/>
                  <a:gd name="T9" fmla="*/ 3 h 11"/>
                  <a:gd name="T10" fmla="*/ 11 w 17"/>
                  <a:gd name="T11" fmla="*/ 0 h 11"/>
                  <a:gd name="T12" fmla="*/ 10 w 17"/>
                  <a:gd name="T13" fmla="*/ 0 h 11"/>
                  <a:gd name="T14" fmla="*/ 4 w 17"/>
                  <a:gd name="T15" fmla="*/ 2 h 11"/>
                  <a:gd name="T16" fmla="*/ 1 w 17"/>
                  <a:gd name="T17" fmla="*/ 6 h 11"/>
                  <a:gd name="T18" fmla="*/ 9 w 17"/>
                  <a:gd name="T19" fmla="*/ 11 h 11"/>
                  <a:gd name="T20" fmla="*/ 10 w 17"/>
                  <a:gd name="T2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1">
                    <a:moveTo>
                      <a:pt x="10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3" y="8"/>
                      <a:pt x="14" y="8"/>
                      <a:pt x="15" y="7"/>
                    </a:cubicBezTo>
                    <a:cubicBezTo>
                      <a:pt x="17" y="5"/>
                      <a:pt x="16" y="3"/>
                      <a:pt x="16" y="3"/>
                    </a:cubicBezTo>
                    <a:cubicBezTo>
                      <a:pt x="15" y="0"/>
                      <a:pt x="12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6" y="1"/>
                      <a:pt x="4" y="2"/>
                    </a:cubicBezTo>
                    <a:cubicBezTo>
                      <a:pt x="3" y="2"/>
                      <a:pt x="0" y="3"/>
                      <a:pt x="1" y="6"/>
                    </a:cubicBezTo>
                    <a:cubicBezTo>
                      <a:pt x="1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10" y="11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/>
            </p:nvSpPr>
            <p:spPr bwMode="auto">
              <a:xfrm>
                <a:off x="-456597" y="1697480"/>
                <a:ext cx="18756" cy="22971"/>
              </a:xfrm>
              <a:custGeom>
                <a:avLst/>
                <a:gdLst>
                  <a:gd name="T0" fmla="*/ 4 w 10"/>
                  <a:gd name="T1" fmla="*/ 13 h 13"/>
                  <a:gd name="T2" fmla="*/ 5 w 10"/>
                  <a:gd name="T3" fmla="*/ 12 h 13"/>
                  <a:gd name="T4" fmla="*/ 8 w 10"/>
                  <a:gd name="T5" fmla="*/ 8 h 13"/>
                  <a:gd name="T6" fmla="*/ 8 w 10"/>
                  <a:gd name="T7" fmla="*/ 8 h 13"/>
                  <a:gd name="T8" fmla="*/ 9 w 10"/>
                  <a:gd name="T9" fmla="*/ 1 h 13"/>
                  <a:gd name="T10" fmla="*/ 8 w 10"/>
                  <a:gd name="T11" fmla="*/ 0 h 13"/>
                  <a:gd name="T12" fmla="*/ 6 w 10"/>
                  <a:gd name="T13" fmla="*/ 0 h 13"/>
                  <a:gd name="T14" fmla="*/ 3 w 10"/>
                  <a:gd name="T15" fmla="*/ 2 h 13"/>
                  <a:gd name="T16" fmla="*/ 2 w 10"/>
                  <a:gd name="T17" fmla="*/ 11 h 13"/>
                  <a:gd name="T18" fmla="*/ 4 w 10"/>
                  <a:gd name="T1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3">
                    <a:moveTo>
                      <a:pt x="4" y="13"/>
                    </a:moveTo>
                    <a:cubicBezTo>
                      <a:pt x="5" y="12"/>
                      <a:pt x="5" y="12"/>
                      <a:pt x="5" y="12"/>
                    </a:cubicBezTo>
                    <a:cubicBezTo>
                      <a:pt x="7" y="11"/>
                      <a:pt x="8" y="9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3"/>
                      <a:pt x="9" y="2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4" y="1"/>
                      <a:pt x="3" y="2"/>
                    </a:cubicBezTo>
                    <a:cubicBezTo>
                      <a:pt x="1" y="3"/>
                      <a:pt x="0" y="8"/>
                      <a:pt x="2" y="11"/>
                    </a:cubicBezTo>
                    <a:lnTo>
                      <a:pt x="4" y="13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28" name="Freeform 24"/>
              <p:cNvSpPr>
                <a:spLocks/>
              </p:cNvSpPr>
              <p:nvPr/>
            </p:nvSpPr>
            <p:spPr bwMode="auto">
              <a:xfrm>
                <a:off x="-557719" y="2068843"/>
                <a:ext cx="15494" cy="14548"/>
              </a:xfrm>
              <a:custGeom>
                <a:avLst/>
                <a:gdLst>
                  <a:gd name="T0" fmla="*/ 4 w 8"/>
                  <a:gd name="T1" fmla="*/ 0 h 8"/>
                  <a:gd name="T2" fmla="*/ 1 w 8"/>
                  <a:gd name="T3" fmla="*/ 1 h 8"/>
                  <a:gd name="T4" fmla="*/ 0 w 8"/>
                  <a:gd name="T5" fmla="*/ 4 h 8"/>
                  <a:gd name="T6" fmla="*/ 4 w 8"/>
                  <a:gd name="T7" fmla="*/ 8 h 8"/>
                  <a:gd name="T8" fmla="*/ 7 w 8"/>
                  <a:gd name="T9" fmla="*/ 6 h 8"/>
                  <a:gd name="T10" fmla="*/ 7 w 8"/>
                  <a:gd name="T11" fmla="*/ 2 h 8"/>
                  <a:gd name="T12" fmla="*/ 4 w 8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3" y="0"/>
                      <a:pt x="2" y="1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6"/>
                      <a:pt x="2" y="8"/>
                      <a:pt x="4" y="8"/>
                    </a:cubicBezTo>
                    <a:cubicBezTo>
                      <a:pt x="5" y="8"/>
                      <a:pt x="7" y="7"/>
                      <a:pt x="7" y="6"/>
                    </a:cubicBezTo>
                    <a:cubicBezTo>
                      <a:pt x="8" y="4"/>
                      <a:pt x="8" y="3"/>
                      <a:pt x="7" y="2"/>
                    </a:cubicBezTo>
                    <a:cubicBezTo>
                      <a:pt x="6" y="1"/>
                      <a:pt x="5" y="0"/>
                      <a:pt x="4" y="0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/>
            </p:nvSpPr>
            <p:spPr bwMode="auto">
              <a:xfrm>
                <a:off x="-791768" y="1934846"/>
                <a:ext cx="17125" cy="13017"/>
              </a:xfrm>
              <a:custGeom>
                <a:avLst/>
                <a:gdLst>
                  <a:gd name="T0" fmla="*/ 6 w 9"/>
                  <a:gd name="T1" fmla="*/ 0 h 7"/>
                  <a:gd name="T2" fmla="*/ 5 w 9"/>
                  <a:gd name="T3" fmla="*/ 0 h 7"/>
                  <a:gd name="T4" fmla="*/ 2 w 9"/>
                  <a:gd name="T5" fmla="*/ 2 h 7"/>
                  <a:gd name="T6" fmla="*/ 0 w 9"/>
                  <a:gd name="T7" fmla="*/ 5 h 7"/>
                  <a:gd name="T8" fmla="*/ 3 w 9"/>
                  <a:gd name="T9" fmla="*/ 6 h 7"/>
                  <a:gd name="T10" fmla="*/ 5 w 9"/>
                  <a:gd name="T11" fmla="*/ 7 h 7"/>
                  <a:gd name="T12" fmla="*/ 8 w 9"/>
                  <a:gd name="T13" fmla="*/ 5 h 7"/>
                  <a:gd name="T14" fmla="*/ 9 w 9"/>
                  <a:gd name="T15" fmla="*/ 2 h 7"/>
                  <a:gd name="T16" fmla="*/ 9 w 9"/>
                  <a:gd name="T17" fmla="*/ 0 h 7"/>
                  <a:gd name="T18" fmla="*/ 6 w 9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4" y="0"/>
                      <a:pt x="3" y="1"/>
                      <a:pt x="2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4" y="7"/>
                      <a:pt x="5" y="7"/>
                    </a:cubicBezTo>
                    <a:cubicBezTo>
                      <a:pt x="6" y="7"/>
                      <a:pt x="7" y="6"/>
                      <a:pt x="8" y="5"/>
                    </a:cubicBezTo>
                    <a:cubicBezTo>
                      <a:pt x="9" y="5"/>
                      <a:pt x="9" y="4"/>
                      <a:pt x="9" y="2"/>
                    </a:cubicBezTo>
                    <a:cubicBezTo>
                      <a:pt x="9" y="0"/>
                      <a:pt x="9" y="0"/>
                      <a:pt x="9" y="0"/>
                    </a:cubicBezTo>
                    <a:lnTo>
                      <a:pt x="6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30" name="Freeform 26"/>
              <p:cNvSpPr>
                <a:spLocks/>
              </p:cNvSpPr>
              <p:nvPr/>
            </p:nvSpPr>
            <p:spPr bwMode="auto">
              <a:xfrm>
                <a:off x="-781982" y="1867465"/>
                <a:ext cx="53007" cy="71210"/>
              </a:xfrm>
              <a:custGeom>
                <a:avLst/>
                <a:gdLst>
                  <a:gd name="T0" fmla="*/ 25 w 28"/>
                  <a:gd name="T1" fmla="*/ 12 h 40"/>
                  <a:gd name="T2" fmla="*/ 23 w 28"/>
                  <a:gd name="T3" fmla="*/ 9 h 40"/>
                  <a:gd name="T4" fmla="*/ 21 w 28"/>
                  <a:gd name="T5" fmla="*/ 7 h 40"/>
                  <a:gd name="T6" fmla="*/ 21 w 28"/>
                  <a:gd name="T7" fmla="*/ 6 h 40"/>
                  <a:gd name="T8" fmla="*/ 14 w 28"/>
                  <a:gd name="T9" fmla="*/ 0 h 40"/>
                  <a:gd name="T10" fmla="*/ 13 w 28"/>
                  <a:gd name="T11" fmla="*/ 0 h 40"/>
                  <a:gd name="T12" fmla="*/ 9 w 28"/>
                  <a:gd name="T13" fmla="*/ 4 h 40"/>
                  <a:gd name="T14" fmla="*/ 9 w 28"/>
                  <a:gd name="T15" fmla="*/ 5 h 40"/>
                  <a:gd name="T16" fmla="*/ 8 w 28"/>
                  <a:gd name="T17" fmla="*/ 6 h 40"/>
                  <a:gd name="T18" fmla="*/ 7 w 28"/>
                  <a:gd name="T19" fmla="*/ 10 h 40"/>
                  <a:gd name="T20" fmla="*/ 7 w 28"/>
                  <a:gd name="T21" fmla="*/ 12 h 40"/>
                  <a:gd name="T22" fmla="*/ 7 w 28"/>
                  <a:gd name="T23" fmla="*/ 13 h 40"/>
                  <a:gd name="T24" fmla="*/ 6 w 28"/>
                  <a:gd name="T25" fmla="*/ 14 h 40"/>
                  <a:gd name="T26" fmla="*/ 5 w 28"/>
                  <a:gd name="T27" fmla="*/ 16 h 40"/>
                  <a:gd name="T28" fmla="*/ 2 w 28"/>
                  <a:gd name="T29" fmla="*/ 21 h 40"/>
                  <a:gd name="T30" fmla="*/ 2 w 28"/>
                  <a:gd name="T31" fmla="*/ 24 h 40"/>
                  <a:gd name="T32" fmla="*/ 2 w 28"/>
                  <a:gd name="T33" fmla="*/ 24 h 40"/>
                  <a:gd name="T34" fmla="*/ 1 w 28"/>
                  <a:gd name="T35" fmla="*/ 25 h 40"/>
                  <a:gd name="T36" fmla="*/ 1 w 28"/>
                  <a:gd name="T37" fmla="*/ 29 h 40"/>
                  <a:gd name="T38" fmla="*/ 3 w 28"/>
                  <a:gd name="T39" fmla="*/ 32 h 40"/>
                  <a:gd name="T40" fmla="*/ 3 w 28"/>
                  <a:gd name="T41" fmla="*/ 33 h 40"/>
                  <a:gd name="T42" fmla="*/ 5 w 28"/>
                  <a:gd name="T43" fmla="*/ 34 h 40"/>
                  <a:gd name="T44" fmla="*/ 4 w 28"/>
                  <a:gd name="T45" fmla="*/ 37 h 40"/>
                  <a:gd name="T46" fmla="*/ 6 w 28"/>
                  <a:gd name="T47" fmla="*/ 39 h 40"/>
                  <a:gd name="T48" fmla="*/ 8 w 28"/>
                  <a:gd name="T49" fmla="*/ 40 h 40"/>
                  <a:gd name="T50" fmla="*/ 12 w 28"/>
                  <a:gd name="T51" fmla="*/ 38 h 40"/>
                  <a:gd name="T52" fmla="*/ 13 w 28"/>
                  <a:gd name="T53" fmla="*/ 34 h 40"/>
                  <a:gd name="T54" fmla="*/ 10 w 28"/>
                  <a:gd name="T55" fmla="*/ 32 h 40"/>
                  <a:gd name="T56" fmla="*/ 11 w 28"/>
                  <a:gd name="T57" fmla="*/ 30 h 40"/>
                  <a:gd name="T58" fmla="*/ 11 w 28"/>
                  <a:gd name="T59" fmla="*/ 30 h 40"/>
                  <a:gd name="T60" fmla="*/ 12 w 28"/>
                  <a:gd name="T61" fmla="*/ 28 h 40"/>
                  <a:gd name="T62" fmla="*/ 14 w 28"/>
                  <a:gd name="T63" fmla="*/ 26 h 40"/>
                  <a:gd name="T64" fmla="*/ 15 w 28"/>
                  <a:gd name="T65" fmla="*/ 26 h 40"/>
                  <a:gd name="T66" fmla="*/ 17 w 28"/>
                  <a:gd name="T67" fmla="*/ 26 h 40"/>
                  <a:gd name="T68" fmla="*/ 19 w 28"/>
                  <a:gd name="T69" fmla="*/ 23 h 40"/>
                  <a:gd name="T70" fmla="*/ 20 w 28"/>
                  <a:gd name="T71" fmla="*/ 23 h 40"/>
                  <a:gd name="T72" fmla="*/ 20 w 28"/>
                  <a:gd name="T73" fmla="*/ 22 h 40"/>
                  <a:gd name="T74" fmla="*/ 22 w 28"/>
                  <a:gd name="T75" fmla="*/ 20 h 40"/>
                  <a:gd name="T76" fmla="*/ 26 w 28"/>
                  <a:gd name="T77" fmla="*/ 18 h 40"/>
                  <a:gd name="T78" fmla="*/ 26 w 28"/>
                  <a:gd name="T79" fmla="*/ 13 h 40"/>
                  <a:gd name="T80" fmla="*/ 25 w 28"/>
                  <a:gd name="T81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" h="40">
                    <a:moveTo>
                      <a:pt x="25" y="12"/>
                    </a:moveTo>
                    <a:cubicBezTo>
                      <a:pt x="25" y="11"/>
                      <a:pt x="24" y="10"/>
                      <a:pt x="23" y="9"/>
                    </a:cubicBezTo>
                    <a:cubicBezTo>
                      <a:pt x="22" y="8"/>
                      <a:pt x="22" y="8"/>
                      <a:pt x="21" y="7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4"/>
                      <a:pt x="18" y="0"/>
                      <a:pt x="14" y="0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0" y="1"/>
                      <a:pt x="9" y="3"/>
                      <a:pt x="9" y="4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7" y="8"/>
                      <a:pt x="7" y="10"/>
                    </a:cubicBezTo>
                    <a:cubicBezTo>
                      <a:pt x="6" y="11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5"/>
                      <a:pt x="6" y="16"/>
                      <a:pt x="5" y="16"/>
                    </a:cubicBezTo>
                    <a:cubicBezTo>
                      <a:pt x="3" y="17"/>
                      <a:pt x="2" y="19"/>
                      <a:pt x="2" y="21"/>
                    </a:cubicBezTo>
                    <a:cubicBezTo>
                      <a:pt x="1" y="22"/>
                      <a:pt x="1" y="23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1" y="24"/>
                      <a:pt x="1" y="25"/>
                    </a:cubicBezTo>
                    <a:cubicBezTo>
                      <a:pt x="1" y="25"/>
                      <a:pt x="0" y="27"/>
                      <a:pt x="1" y="29"/>
                    </a:cubicBezTo>
                    <a:cubicBezTo>
                      <a:pt x="1" y="30"/>
                      <a:pt x="2" y="31"/>
                      <a:pt x="3" y="32"/>
                    </a:cubicBezTo>
                    <a:cubicBezTo>
                      <a:pt x="3" y="32"/>
                      <a:pt x="3" y="33"/>
                      <a:pt x="3" y="33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4" y="35"/>
                      <a:pt x="4" y="36"/>
                      <a:pt x="4" y="37"/>
                    </a:cubicBezTo>
                    <a:cubicBezTo>
                      <a:pt x="4" y="38"/>
                      <a:pt x="5" y="39"/>
                      <a:pt x="6" y="39"/>
                    </a:cubicBezTo>
                    <a:cubicBezTo>
                      <a:pt x="6" y="40"/>
                      <a:pt x="7" y="40"/>
                      <a:pt x="8" y="40"/>
                    </a:cubicBezTo>
                    <a:cubicBezTo>
                      <a:pt x="9" y="40"/>
                      <a:pt x="11" y="39"/>
                      <a:pt x="12" y="38"/>
                    </a:cubicBezTo>
                    <a:cubicBezTo>
                      <a:pt x="12" y="37"/>
                      <a:pt x="13" y="35"/>
                      <a:pt x="13" y="34"/>
                    </a:cubicBezTo>
                    <a:cubicBezTo>
                      <a:pt x="12" y="33"/>
                      <a:pt x="11" y="32"/>
                      <a:pt x="10" y="32"/>
                    </a:cubicBezTo>
                    <a:cubicBezTo>
                      <a:pt x="10" y="31"/>
                      <a:pt x="10" y="31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29"/>
                      <a:pt x="12" y="29"/>
                      <a:pt x="12" y="28"/>
                    </a:cubicBezTo>
                    <a:cubicBezTo>
                      <a:pt x="13" y="28"/>
                      <a:pt x="14" y="27"/>
                      <a:pt x="14" y="26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15" y="26"/>
                      <a:pt x="16" y="26"/>
                      <a:pt x="17" y="26"/>
                    </a:cubicBezTo>
                    <a:cubicBezTo>
                      <a:pt x="18" y="25"/>
                      <a:pt x="19" y="24"/>
                      <a:pt x="19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2"/>
                    </a:cubicBezTo>
                    <a:cubicBezTo>
                      <a:pt x="21" y="22"/>
                      <a:pt x="22" y="21"/>
                      <a:pt x="22" y="20"/>
                    </a:cubicBezTo>
                    <a:cubicBezTo>
                      <a:pt x="24" y="20"/>
                      <a:pt x="26" y="19"/>
                      <a:pt x="26" y="18"/>
                    </a:cubicBezTo>
                    <a:cubicBezTo>
                      <a:pt x="28" y="15"/>
                      <a:pt x="26" y="13"/>
                      <a:pt x="26" y="13"/>
                    </a:cubicBezTo>
                    <a:cubicBezTo>
                      <a:pt x="26" y="13"/>
                      <a:pt x="25" y="12"/>
                      <a:pt x="25" y="12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/>
            </p:nvSpPr>
            <p:spPr bwMode="auto">
              <a:xfrm>
                <a:off x="-767303" y="1629333"/>
                <a:ext cx="109277" cy="232772"/>
              </a:xfrm>
              <a:custGeom>
                <a:avLst/>
                <a:gdLst>
                  <a:gd name="T0" fmla="*/ 55 w 57"/>
                  <a:gd name="T1" fmla="*/ 28 h 130"/>
                  <a:gd name="T2" fmla="*/ 50 w 57"/>
                  <a:gd name="T3" fmla="*/ 17 h 130"/>
                  <a:gd name="T4" fmla="*/ 47 w 57"/>
                  <a:gd name="T5" fmla="*/ 15 h 130"/>
                  <a:gd name="T6" fmla="*/ 43 w 57"/>
                  <a:gd name="T7" fmla="*/ 10 h 130"/>
                  <a:gd name="T8" fmla="*/ 49 w 57"/>
                  <a:gd name="T9" fmla="*/ 2 h 130"/>
                  <a:gd name="T10" fmla="*/ 47 w 57"/>
                  <a:gd name="T11" fmla="*/ 0 h 130"/>
                  <a:gd name="T12" fmla="*/ 38 w 57"/>
                  <a:gd name="T13" fmla="*/ 3 h 130"/>
                  <a:gd name="T14" fmla="*/ 39 w 57"/>
                  <a:gd name="T15" fmla="*/ 9 h 130"/>
                  <a:gd name="T16" fmla="*/ 31 w 57"/>
                  <a:gd name="T17" fmla="*/ 15 h 130"/>
                  <a:gd name="T18" fmla="*/ 31 w 57"/>
                  <a:gd name="T19" fmla="*/ 13 h 130"/>
                  <a:gd name="T20" fmla="*/ 33 w 57"/>
                  <a:gd name="T21" fmla="*/ 6 h 130"/>
                  <a:gd name="T22" fmla="*/ 28 w 57"/>
                  <a:gd name="T23" fmla="*/ 5 h 130"/>
                  <a:gd name="T24" fmla="*/ 26 w 57"/>
                  <a:gd name="T25" fmla="*/ 10 h 130"/>
                  <a:gd name="T26" fmla="*/ 21 w 57"/>
                  <a:gd name="T27" fmla="*/ 16 h 130"/>
                  <a:gd name="T28" fmla="*/ 14 w 57"/>
                  <a:gd name="T29" fmla="*/ 14 h 130"/>
                  <a:gd name="T30" fmla="*/ 6 w 57"/>
                  <a:gd name="T31" fmla="*/ 19 h 130"/>
                  <a:gd name="T32" fmla="*/ 5 w 57"/>
                  <a:gd name="T33" fmla="*/ 22 h 130"/>
                  <a:gd name="T34" fmla="*/ 14 w 57"/>
                  <a:gd name="T35" fmla="*/ 39 h 130"/>
                  <a:gd name="T36" fmla="*/ 19 w 57"/>
                  <a:gd name="T37" fmla="*/ 44 h 130"/>
                  <a:gd name="T38" fmla="*/ 24 w 57"/>
                  <a:gd name="T39" fmla="*/ 47 h 130"/>
                  <a:gd name="T40" fmla="*/ 24 w 57"/>
                  <a:gd name="T41" fmla="*/ 47 h 130"/>
                  <a:gd name="T42" fmla="*/ 12 w 57"/>
                  <a:gd name="T43" fmla="*/ 59 h 130"/>
                  <a:gd name="T44" fmla="*/ 16 w 57"/>
                  <a:gd name="T45" fmla="*/ 68 h 130"/>
                  <a:gd name="T46" fmla="*/ 16 w 57"/>
                  <a:gd name="T47" fmla="*/ 69 h 130"/>
                  <a:gd name="T48" fmla="*/ 13 w 57"/>
                  <a:gd name="T49" fmla="*/ 77 h 130"/>
                  <a:gd name="T50" fmla="*/ 14 w 57"/>
                  <a:gd name="T51" fmla="*/ 84 h 130"/>
                  <a:gd name="T52" fmla="*/ 11 w 57"/>
                  <a:gd name="T53" fmla="*/ 90 h 130"/>
                  <a:gd name="T54" fmla="*/ 11 w 57"/>
                  <a:gd name="T55" fmla="*/ 95 h 130"/>
                  <a:gd name="T56" fmla="*/ 8 w 57"/>
                  <a:gd name="T57" fmla="*/ 99 h 130"/>
                  <a:gd name="T58" fmla="*/ 9 w 57"/>
                  <a:gd name="T59" fmla="*/ 109 h 130"/>
                  <a:gd name="T60" fmla="*/ 13 w 57"/>
                  <a:gd name="T61" fmla="*/ 117 h 130"/>
                  <a:gd name="T62" fmla="*/ 14 w 57"/>
                  <a:gd name="T63" fmla="*/ 125 h 130"/>
                  <a:gd name="T64" fmla="*/ 23 w 57"/>
                  <a:gd name="T65" fmla="*/ 129 h 130"/>
                  <a:gd name="T66" fmla="*/ 29 w 57"/>
                  <a:gd name="T67" fmla="*/ 130 h 130"/>
                  <a:gd name="T68" fmla="*/ 35 w 57"/>
                  <a:gd name="T69" fmla="*/ 127 h 130"/>
                  <a:gd name="T70" fmla="*/ 30 w 57"/>
                  <a:gd name="T71" fmla="*/ 117 h 130"/>
                  <a:gd name="T72" fmla="*/ 33 w 57"/>
                  <a:gd name="T73" fmla="*/ 109 h 130"/>
                  <a:gd name="T74" fmla="*/ 35 w 57"/>
                  <a:gd name="T75" fmla="*/ 98 h 130"/>
                  <a:gd name="T76" fmla="*/ 35 w 57"/>
                  <a:gd name="T77" fmla="*/ 94 h 130"/>
                  <a:gd name="T78" fmla="*/ 39 w 57"/>
                  <a:gd name="T79" fmla="*/ 89 h 130"/>
                  <a:gd name="T80" fmla="*/ 38 w 57"/>
                  <a:gd name="T81" fmla="*/ 80 h 130"/>
                  <a:gd name="T82" fmla="*/ 32 w 57"/>
                  <a:gd name="T83" fmla="*/ 74 h 130"/>
                  <a:gd name="T84" fmla="*/ 31 w 57"/>
                  <a:gd name="T85" fmla="*/ 72 h 130"/>
                  <a:gd name="T86" fmla="*/ 35 w 57"/>
                  <a:gd name="T87" fmla="*/ 69 h 130"/>
                  <a:gd name="T88" fmla="*/ 36 w 57"/>
                  <a:gd name="T89" fmla="*/ 57 h 130"/>
                  <a:gd name="T90" fmla="*/ 33 w 57"/>
                  <a:gd name="T91" fmla="*/ 53 h 130"/>
                  <a:gd name="T92" fmla="*/ 31 w 57"/>
                  <a:gd name="T93" fmla="*/ 51 h 130"/>
                  <a:gd name="T94" fmla="*/ 35 w 57"/>
                  <a:gd name="T95" fmla="*/ 50 h 130"/>
                  <a:gd name="T96" fmla="*/ 40 w 57"/>
                  <a:gd name="T97" fmla="*/ 51 h 130"/>
                  <a:gd name="T98" fmla="*/ 47 w 57"/>
                  <a:gd name="T99" fmla="*/ 47 h 130"/>
                  <a:gd name="T100" fmla="*/ 46 w 57"/>
                  <a:gd name="T101" fmla="*/ 40 h 130"/>
                  <a:gd name="T102" fmla="*/ 50 w 57"/>
                  <a:gd name="T103" fmla="*/ 33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7" h="130">
                    <a:moveTo>
                      <a:pt x="49" y="31"/>
                    </a:moveTo>
                    <a:cubicBezTo>
                      <a:pt x="52" y="30"/>
                      <a:pt x="54" y="29"/>
                      <a:pt x="55" y="28"/>
                    </a:cubicBezTo>
                    <a:cubicBezTo>
                      <a:pt x="56" y="26"/>
                      <a:pt x="57" y="24"/>
                      <a:pt x="56" y="22"/>
                    </a:cubicBezTo>
                    <a:cubicBezTo>
                      <a:pt x="56" y="18"/>
                      <a:pt x="52" y="18"/>
                      <a:pt x="50" y="17"/>
                    </a:cubicBezTo>
                    <a:cubicBezTo>
                      <a:pt x="49" y="17"/>
                      <a:pt x="49" y="17"/>
                      <a:pt x="48" y="17"/>
                    </a:cubicBezTo>
                    <a:cubicBezTo>
                      <a:pt x="48" y="17"/>
                      <a:pt x="47" y="16"/>
                      <a:pt x="47" y="15"/>
                    </a:cubicBezTo>
                    <a:cubicBezTo>
                      <a:pt x="46" y="14"/>
                      <a:pt x="46" y="14"/>
                      <a:pt x="46" y="13"/>
                    </a:cubicBezTo>
                    <a:cubicBezTo>
                      <a:pt x="45" y="12"/>
                      <a:pt x="44" y="11"/>
                      <a:pt x="43" y="10"/>
                    </a:cubicBezTo>
                    <a:cubicBezTo>
                      <a:pt x="45" y="10"/>
                      <a:pt x="47" y="9"/>
                      <a:pt x="48" y="7"/>
                    </a:cubicBezTo>
                    <a:cubicBezTo>
                      <a:pt x="49" y="6"/>
                      <a:pt x="50" y="4"/>
                      <a:pt x="49" y="2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6" y="0"/>
                      <a:pt x="46" y="0"/>
                    </a:cubicBezTo>
                    <a:cubicBezTo>
                      <a:pt x="45" y="0"/>
                      <a:pt x="40" y="0"/>
                      <a:pt x="38" y="3"/>
                    </a:cubicBezTo>
                    <a:cubicBezTo>
                      <a:pt x="37" y="5"/>
                      <a:pt x="37" y="6"/>
                      <a:pt x="38" y="8"/>
                    </a:cubicBezTo>
                    <a:cubicBezTo>
                      <a:pt x="38" y="8"/>
                      <a:pt x="38" y="9"/>
                      <a:pt x="39" y="9"/>
                    </a:cubicBezTo>
                    <a:cubicBezTo>
                      <a:pt x="38" y="9"/>
                      <a:pt x="37" y="9"/>
                      <a:pt x="36" y="9"/>
                    </a:cubicBezTo>
                    <a:cubicBezTo>
                      <a:pt x="33" y="10"/>
                      <a:pt x="32" y="13"/>
                      <a:pt x="31" y="15"/>
                    </a:cubicBezTo>
                    <a:cubicBezTo>
                      <a:pt x="31" y="14"/>
                      <a:pt x="31" y="14"/>
                      <a:pt x="31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2" y="12"/>
                      <a:pt x="34" y="11"/>
                      <a:pt x="34" y="9"/>
                    </a:cubicBezTo>
                    <a:cubicBezTo>
                      <a:pt x="34" y="8"/>
                      <a:pt x="34" y="6"/>
                      <a:pt x="33" y="6"/>
                    </a:cubicBezTo>
                    <a:cubicBezTo>
                      <a:pt x="33" y="5"/>
                      <a:pt x="31" y="4"/>
                      <a:pt x="30" y="4"/>
                    </a:cubicBezTo>
                    <a:cubicBezTo>
                      <a:pt x="29" y="4"/>
                      <a:pt x="29" y="4"/>
                      <a:pt x="28" y="5"/>
                    </a:cubicBezTo>
                    <a:cubicBezTo>
                      <a:pt x="26" y="6"/>
                      <a:pt x="26" y="9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3" y="11"/>
                      <a:pt x="22" y="13"/>
                      <a:pt x="22" y="15"/>
                    </a:cubicBezTo>
                    <a:cubicBezTo>
                      <a:pt x="22" y="15"/>
                      <a:pt x="21" y="16"/>
                      <a:pt x="21" y="16"/>
                    </a:cubicBezTo>
                    <a:cubicBezTo>
                      <a:pt x="21" y="15"/>
                      <a:pt x="19" y="14"/>
                      <a:pt x="17" y="14"/>
                    </a:cubicBezTo>
                    <a:cubicBezTo>
                      <a:pt x="16" y="14"/>
                      <a:pt x="15" y="14"/>
                      <a:pt x="14" y="14"/>
                    </a:cubicBezTo>
                    <a:cubicBezTo>
                      <a:pt x="14" y="14"/>
                      <a:pt x="13" y="15"/>
                      <a:pt x="13" y="15"/>
                    </a:cubicBezTo>
                    <a:cubicBezTo>
                      <a:pt x="9" y="15"/>
                      <a:pt x="8" y="16"/>
                      <a:pt x="6" y="19"/>
                    </a:cubicBezTo>
                    <a:cubicBezTo>
                      <a:pt x="6" y="19"/>
                      <a:pt x="6" y="20"/>
                      <a:pt x="6" y="20"/>
                    </a:cubicBezTo>
                    <a:cubicBezTo>
                      <a:pt x="5" y="21"/>
                      <a:pt x="5" y="21"/>
                      <a:pt x="5" y="22"/>
                    </a:cubicBezTo>
                    <a:cubicBezTo>
                      <a:pt x="3" y="26"/>
                      <a:pt x="0" y="32"/>
                      <a:pt x="5" y="37"/>
                    </a:cubicBezTo>
                    <a:cubicBezTo>
                      <a:pt x="8" y="39"/>
                      <a:pt x="11" y="39"/>
                      <a:pt x="14" y="39"/>
                    </a:cubicBezTo>
                    <a:cubicBezTo>
                      <a:pt x="15" y="39"/>
                      <a:pt x="17" y="41"/>
                      <a:pt x="18" y="42"/>
                    </a:cubicBezTo>
                    <a:cubicBezTo>
                      <a:pt x="19" y="44"/>
                      <a:pt x="19" y="44"/>
                      <a:pt x="19" y="44"/>
                    </a:cubicBezTo>
                    <a:cubicBezTo>
                      <a:pt x="20" y="46"/>
                      <a:pt x="21" y="46"/>
                      <a:pt x="23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1" y="47"/>
                      <a:pt x="17" y="49"/>
                      <a:pt x="15" y="51"/>
                    </a:cubicBezTo>
                    <a:cubicBezTo>
                      <a:pt x="13" y="54"/>
                      <a:pt x="12" y="57"/>
                      <a:pt x="12" y="59"/>
                    </a:cubicBezTo>
                    <a:cubicBezTo>
                      <a:pt x="13" y="63"/>
                      <a:pt x="16" y="65"/>
                      <a:pt x="18" y="66"/>
                    </a:cubicBezTo>
                    <a:cubicBezTo>
                      <a:pt x="17" y="66"/>
                      <a:pt x="16" y="67"/>
                      <a:pt x="16" y="68"/>
                    </a:cubicBezTo>
                    <a:cubicBezTo>
                      <a:pt x="16" y="69"/>
                      <a:pt x="16" y="69"/>
                      <a:pt x="16" y="69"/>
                    </a:cubicBezTo>
                    <a:cubicBezTo>
                      <a:pt x="16" y="69"/>
                      <a:pt x="16" y="69"/>
                      <a:pt x="16" y="69"/>
                    </a:cubicBezTo>
                    <a:cubicBezTo>
                      <a:pt x="15" y="69"/>
                      <a:pt x="13" y="69"/>
                      <a:pt x="13" y="70"/>
                    </a:cubicBezTo>
                    <a:cubicBezTo>
                      <a:pt x="11" y="72"/>
                      <a:pt x="12" y="75"/>
                      <a:pt x="13" y="77"/>
                    </a:cubicBezTo>
                    <a:cubicBezTo>
                      <a:pt x="13" y="77"/>
                      <a:pt x="13" y="77"/>
                      <a:pt x="13" y="77"/>
                    </a:cubicBezTo>
                    <a:cubicBezTo>
                      <a:pt x="14" y="80"/>
                      <a:pt x="14" y="82"/>
                      <a:pt x="14" y="84"/>
                    </a:cubicBezTo>
                    <a:cubicBezTo>
                      <a:pt x="14" y="85"/>
                      <a:pt x="13" y="86"/>
                      <a:pt x="12" y="87"/>
                    </a:cubicBezTo>
                    <a:cubicBezTo>
                      <a:pt x="12" y="88"/>
                      <a:pt x="11" y="89"/>
                      <a:pt x="11" y="90"/>
                    </a:cubicBezTo>
                    <a:cubicBezTo>
                      <a:pt x="11" y="92"/>
                      <a:pt x="11" y="93"/>
                      <a:pt x="11" y="94"/>
                    </a:cubicBezTo>
                    <a:cubicBezTo>
                      <a:pt x="11" y="94"/>
                      <a:pt x="11" y="95"/>
                      <a:pt x="11" y="95"/>
                    </a:cubicBezTo>
                    <a:cubicBezTo>
                      <a:pt x="11" y="95"/>
                      <a:pt x="10" y="96"/>
                      <a:pt x="10" y="96"/>
                    </a:cubicBezTo>
                    <a:cubicBezTo>
                      <a:pt x="9" y="97"/>
                      <a:pt x="9" y="98"/>
                      <a:pt x="8" y="99"/>
                    </a:cubicBezTo>
                    <a:cubicBezTo>
                      <a:pt x="8" y="101"/>
                      <a:pt x="9" y="105"/>
                      <a:pt x="9" y="107"/>
                    </a:cubicBezTo>
                    <a:cubicBezTo>
                      <a:pt x="9" y="108"/>
                      <a:pt x="9" y="108"/>
                      <a:pt x="9" y="109"/>
                    </a:cubicBezTo>
                    <a:cubicBezTo>
                      <a:pt x="10" y="111"/>
                      <a:pt x="11" y="113"/>
                      <a:pt x="12" y="115"/>
                    </a:cubicBezTo>
                    <a:cubicBezTo>
                      <a:pt x="12" y="116"/>
                      <a:pt x="12" y="117"/>
                      <a:pt x="13" y="117"/>
                    </a:cubicBezTo>
                    <a:cubicBezTo>
                      <a:pt x="13" y="118"/>
                      <a:pt x="13" y="119"/>
                      <a:pt x="13" y="121"/>
                    </a:cubicBezTo>
                    <a:cubicBezTo>
                      <a:pt x="14" y="122"/>
                      <a:pt x="14" y="123"/>
                      <a:pt x="14" y="125"/>
                    </a:cubicBezTo>
                    <a:cubicBezTo>
                      <a:pt x="16" y="128"/>
                      <a:pt x="18" y="129"/>
                      <a:pt x="21" y="129"/>
                    </a:cubicBezTo>
                    <a:cubicBezTo>
                      <a:pt x="21" y="129"/>
                      <a:pt x="22" y="129"/>
                      <a:pt x="23" y="129"/>
                    </a:cubicBezTo>
                    <a:cubicBezTo>
                      <a:pt x="23" y="129"/>
                      <a:pt x="24" y="130"/>
                      <a:pt x="25" y="130"/>
                    </a:cubicBezTo>
                    <a:cubicBezTo>
                      <a:pt x="26" y="130"/>
                      <a:pt x="28" y="130"/>
                      <a:pt x="29" y="130"/>
                    </a:cubicBezTo>
                    <a:cubicBezTo>
                      <a:pt x="30" y="130"/>
                      <a:pt x="30" y="130"/>
                      <a:pt x="30" y="130"/>
                    </a:cubicBezTo>
                    <a:cubicBezTo>
                      <a:pt x="32" y="130"/>
                      <a:pt x="34" y="129"/>
                      <a:pt x="35" y="127"/>
                    </a:cubicBezTo>
                    <a:cubicBezTo>
                      <a:pt x="36" y="125"/>
                      <a:pt x="36" y="122"/>
                      <a:pt x="34" y="120"/>
                    </a:cubicBezTo>
                    <a:cubicBezTo>
                      <a:pt x="33" y="118"/>
                      <a:pt x="32" y="118"/>
                      <a:pt x="30" y="117"/>
                    </a:cubicBezTo>
                    <a:cubicBezTo>
                      <a:pt x="33" y="115"/>
                      <a:pt x="33" y="113"/>
                      <a:pt x="33" y="110"/>
                    </a:cubicBezTo>
                    <a:cubicBezTo>
                      <a:pt x="33" y="109"/>
                      <a:pt x="33" y="109"/>
                      <a:pt x="33" y="109"/>
                    </a:cubicBezTo>
                    <a:cubicBezTo>
                      <a:pt x="33" y="107"/>
                      <a:pt x="34" y="105"/>
                      <a:pt x="32" y="103"/>
                    </a:cubicBezTo>
                    <a:cubicBezTo>
                      <a:pt x="34" y="102"/>
                      <a:pt x="35" y="100"/>
                      <a:pt x="35" y="98"/>
                    </a:cubicBezTo>
                    <a:cubicBezTo>
                      <a:pt x="35" y="97"/>
                      <a:pt x="35" y="96"/>
                      <a:pt x="35" y="95"/>
                    </a:cubicBezTo>
                    <a:cubicBezTo>
                      <a:pt x="35" y="95"/>
                      <a:pt x="35" y="95"/>
                      <a:pt x="35" y="94"/>
                    </a:cubicBezTo>
                    <a:cubicBezTo>
                      <a:pt x="35" y="94"/>
                      <a:pt x="36" y="94"/>
                      <a:pt x="36" y="94"/>
                    </a:cubicBezTo>
                    <a:cubicBezTo>
                      <a:pt x="37" y="93"/>
                      <a:pt x="39" y="92"/>
                      <a:pt x="39" y="89"/>
                    </a:cubicBezTo>
                    <a:cubicBezTo>
                      <a:pt x="39" y="86"/>
                      <a:pt x="38" y="84"/>
                      <a:pt x="36" y="83"/>
                    </a:cubicBezTo>
                    <a:cubicBezTo>
                      <a:pt x="37" y="82"/>
                      <a:pt x="37" y="81"/>
                      <a:pt x="38" y="80"/>
                    </a:cubicBezTo>
                    <a:cubicBezTo>
                      <a:pt x="38" y="77"/>
                      <a:pt x="35" y="76"/>
                      <a:pt x="33" y="75"/>
                    </a:cubicBezTo>
                    <a:cubicBezTo>
                      <a:pt x="33" y="74"/>
                      <a:pt x="32" y="74"/>
                      <a:pt x="32" y="74"/>
                    </a:cubicBezTo>
                    <a:cubicBezTo>
                      <a:pt x="32" y="74"/>
                      <a:pt x="32" y="73"/>
                      <a:pt x="31" y="73"/>
                    </a:cubicBezTo>
                    <a:cubicBezTo>
                      <a:pt x="31" y="73"/>
                      <a:pt x="31" y="73"/>
                      <a:pt x="31" y="72"/>
                    </a:cubicBezTo>
                    <a:cubicBezTo>
                      <a:pt x="32" y="72"/>
                      <a:pt x="33" y="71"/>
                      <a:pt x="34" y="70"/>
                    </a:cubicBezTo>
                    <a:cubicBezTo>
                      <a:pt x="34" y="70"/>
                      <a:pt x="35" y="70"/>
                      <a:pt x="35" y="69"/>
                    </a:cubicBezTo>
                    <a:cubicBezTo>
                      <a:pt x="37" y="67"/>
                      <a:pt x="39" y="66"/>
                      <a:pt x="39" y="63"/>
                    </a:cubicBezTo>
                    <a:cubicBezTo>
                      <a:pt x="39" y="61"/>
                      <a:pt x="38" y="59"/>
                      <a:pt x="36" y="57"/>
                    </a:cubicBezTo>
                    <a:cubicBezTo>
                      <a:pt x="36" y="57"/>
                      <a:pt x="36" y="57"/>
                      <a:pt x="36" y="57"/>
                    </a:cubicBezTo>
                    <a:cubicBezTo>
                      <a:pt x="34" y="56"/>
                      <a:pt x="33" y="55"/>
                      <a:pt x="33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2"/>
                      <a:pt x="31" y="51"/>
                      <a:pt x="31" y="51"/>
                    </a:cubicBezTo>
                    <a:cubicBezTo>
                      <a:pt x="32" y="51"/>
                      <a:pt x="33" y="50"/>
                      <a:pt x="33" y="50"/>
                    </a:cubicBezTo>
                    <a:cubicBezTo>
                      <a:pt x="34" y="50"/>
                      <a:pt x="35" y="50"/>
                      <a:pt x="35" y="50"/>
                    </a:cubicBezTo>
                    <a:cubicBezTo>
                      <a:pt x="35" y="50"/>
                      <a:pt x="36" y="50"/>
                      <a:pt x="37" y="50"/>
                    </a:cubicBezTo>
                    <a:cubicBezTo>
                      <a:pt x="38" y="50"/>
                      <a:pt x="39" y="51"/>
                      <a:pt x="40" y="51"/>
                    </a:cubicBezTo>
                    <a:cubicBezTo>
                      <a:pt x="41" y="51"/>
                      <a:pt x="41" y="51"/>
                      <a:pt x="42" y="50"/>
                    </a:cubicBezTo>
                    <a:cubicBezTo>
                      <a:pt x="44" y="50"/>
                      <a:pt x="46" y="49"/>
                      <a:pt x="47" y="47"/>
                    </a:cubicBezTo>
                    <a:cubicBezTo>
                      <a:pt x="48" y="45"/>
                      <a:pt x="48" y="44"/>
                      <a:pt x="48" y="42"/>
                    </a:cubicBezTo>
                    <a:cubicBezTo>
                      <a:pt x="47" y="41"/>
                      <a:pt x="47" y="40"/>
                      <a:pt x="46" y="40"/>
                    </a:cubicBezTo>
                    <a:cubicBezTo>
                      <a:pt x="47" y="39"/>
                      <a:pt x="48" y="38"/>
                      <a:pt x="49" y="37"/>
                    </a:cubicBezTo>
                    <a:cubicBezTo>
                      <a:pt x="50" y="35"/>
                      <a:pt x="51" y="34"/>
                      <a:pt x="50" y="33"/>
                    </a:cubicBezTo>
                    <a:cubicBezTo>
                      <a:pt x="50" y="32"/>
                      <a:pt x="50" y="31"/>
                      <a:pt x="49" y="31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32" name="Freeform 28"/>
              <p:cNvSpPr>
                <a:spLocks/>
              </p:cNvSpPr>
              <p:nvPr/>
            </p:nvSpPr>
            <p:spPr bwMode="auto">
              <a:xfrm>
                <a:off x="-707771" y="1613254"/>
                <a:ext cx="26911" cy="16080"/>
              </a:xfrm>
              <a:custGeom>
                <a:avLst/>
                <a:gdLst>
                  <a:gd name="T0" fmla="*/ 8 w 14"/>
                  <a:gd name="T1" fmla="*/ 9 h 9"/>
                  <a:gd name="T2" fmla="*/ 13 w 14"/>
                  <a:gd name="T3" fmla="*/ 7 h 9"/>
                  <a:gd name="T4" fmla="*/ 14 w 14"/>
                  <a:gd name="T5" fmla="*/ 4 h 9"/>
                  <a:gd name="T6" fmla="*/ 8 w 14"/>
                  <a:gd name="T7" fmla="*/ 0 h 9"/>
                  <a:gd name="T8" fmla="*/ 6 w 14"/>
                  <a:gd name="T9" fmla="*/ 0 h 9"/>
                  <a:gd name="T10" fmla="*/ 1 w 14"/>
                  <a:gd name="T11" fmla="*/ 2 h 9"/>
                  <a:gd name="T12" fmla="*/ 1 w 14"/>
                  <a:gd name="T13" fmla="*/ 6 h 9"/>
                  <a:gd name="T14" fmla="*/ 8 w 14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9">
                    <a:moveTo>
                      <a:pt x="8" y="9"/>
                    </a:moveTo>
                    <a:cubicBezTo>
                      <a:pt x="9" y="9"/>
                      <a:pt x="12" y="9"/>
                      <a:pt x="13" y="7"/>
                    </a:cubicBezTo>
                    <a:cubicBezTo>
                      <a:pt x="14" y="6"/>
                      <a:pt x="14" y="5"/>
                      <a:pt x="14" y="4"/>
                    </a:cubicBezTo>
                    <a:cubicBezTo>
                      <a:pt x="14" y="3"/>
                      <a:pt x="13" y="0"/>
                      <a:pt x="8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1"/>
                      <a:pt x="2" y="1"/>
                      <a:pt x="1" y="2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2" y="9"/>
                      <a:pt x="7" y="9"/>
                      <a:pt x="8" y="9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/>
            </p:nvSpPr>
            <p:spPr bwMode="auto">
              <a:xfrm>
                <a:off x="-680860" y="1366699"/>
                <a:ext cx="212845" cy="277182"/>
              </a:xfrm>
              <a:custGeom>
                <a:avLst/>
                <a:gdLst>
                  <a:gd name="T0" fmla="*/ 5 w 112"/>
                  <a:gd name="T1" fmla="*/ 102 h 155"/>
                  <a:gd name="T2" fmla="*/ 23 w 112"/>
                  <a:gd name="T3" fmla="*/ 111 h 155"/>
                  <a:gd name="T4" fmla="*/ 30 w 112"/>
                  <a:gd name="T5" fmla="*/ 115 h 155"/>
                  <a:gd name="T6" fmla="*/ 20 w 112"/>
                  <a:gd name="T7" fmla="*/ 119 h 155"/>
                  <a:gd name="T8" fmla="*/ 9 w 112"/>
                  <a:gd name="T9" fmla="*/ 119 h 155"/>
                  <a:gd name="T10" fmla="*/ 20 w 112"/>
                  <a:gd name="T11" fmla="*/ 120 h 155"/>
                  <a:gd name="T12" fmla="*/ 20 w 112"/>
                  <a:gd name="T13" fmla="*/ 123 h 155"/>
                  <a:gd name="T14" fmla="*/ 16 w 112"/>
                  <a:gd name="T15" fmla="*/ 125 h 155"/>
                  <a:gd name="T16" fmla="*/ 12 w 112"/>
                  <a:gd name="T17" fmla="*/ 130 h 155"/>
                  <a:gd name="T18" fmla="*/ 10 w 112"/>
                  <a:gd name="T19" fmla="*/ 145 h 155"/>
                  <a:gd name="T20" fmla="*/ 18 w 112"/>
                  <a:gd name="T21" fmla="*/ 153 h 155"/>
                  <a:gd name="T22" fmla="*/ 20 w 112"/>
                  <a:gd name="T23" fmla="*/ 152 h 155"/>
                  <a:gd name="T24" fmla="*/ 20 w 112"/>
                  <a:gd name="T25" fmla="*/ 152 h 155"/>
                  <a:gd name="T26" fmla="*/ 26 w 112"/>
                  <a:gd name="T27" fmla="*/ 151 h 155"/>
                  <a:gd name="T28" fmla="*/ 30 w 112"/>
                  <a:gd name="T29" fmla="*/ 147 h 155"/>
                  <a:gd name="T30" fmla="*/ 47 w 112"/>
                  <a:gd name="T31" fmla="*/ 132 h 155"/>
                  <a:gd name="T32" fmla="*/ 46 w 112"/>
                  <a:gd name="T33" fmla="*/ 125 h 155"/>
                  <a:gd name="T34" fmla="*/ 55 w 112"/>
                  <a:gd name="T35" fmla="*/ 117 h 155"/>
                  <a:gd name="T36" fmla="*/ 75 w 112"/>
                  <a:gd name="T37" fmla="*/ 114 h 155"/>
                  <a:gd name="T38" fmla="*/ 86 w 112"/>
                  <a:gd name="T39" fmla="*/ 93 h 155"/>
                  <a:gd name="T40" fmla="*/ 84 w 112"/>
                  <a:gd name="T41" fmla="*/ 79 h 155"/>
                  <a:gd name="T42" fmla="*/ 88 w 112"/>
                  <a:gd name="T43" fmla="*/ 64 h 155"/>
                  <a:gd name="T44" fmla="*/ 98 w 112"/>
                  <a:gd name="T45" fmla="*/ 67 h 155"/>
                  <a:gd name="T46" fmla="*/ 107 w 112"/>
                  <a:gd name="T47" fmla="*/ 48 h 155"/>
                  <a:gd name="T48" fmla="*/ 94 w 112"/>
                  <a:gd name="T49" fmla="*/ 56 h 155"/>
                  <a:gd name="T50" fmla="*/ 97 w 112"/>
                  <a:gd name="T51" fmla="*/ 47 h 155"/>
                  <a:gd name="T52" fmla="*/ 107 w 112"/>
                  <a:gd name="T53" fmla="*/ 31 h 155"/>
                  <a:gd name="T54" fmla="*/ 108 w 112"/>
                  <a:gd name="T55" fmla="*/ 20 h 155"/>
                  <a:gd name="T56" fmla="*/ 93 w 112"/>
                  <a:gd name="T57" fmla="*/ 1 h 155"/>
                  <a:gd name="T58" fmla="*/ 72 w 112"/>
                  <a:gd name="T59" fmla="*/ 18 h 155"/>
                  <a:gd name="T60" fmla="*/ 65 w 112"/>
                  <a:gd name="T61" fmla="*/ 25 h 155"/>
                  <a:gd name="T62" fmla="*/ 42 w 112"/>
                  <a:gd name="T63" fmla="*/ 34 h 155"/>
                  <a:gd name="T64" fmla="*/ 39 w 112"/>
                  <a:gd name="T65" fmla="*/ 51 h 155"/>
                  <a:gd name="T66" fmla="*/ 31 w 112"/>
                  <a:gd name="T67" fmla="*/ 47 h 155"/>
                  <a:gd name="T68" fmla="*/ 34 w 112"/>
                  <a:gd name="T69" fmla="*/ 58 h 155"/>
                  <a:gd name="T70" fmla="*/ 31 w 112"/>
                  <a:gd name="T71" fmla="*/ 61 h 155"/>
                  <a:gd name="T72" fmla="*/ 28 w 112"/>
                  <a:gd name="T73" fmla="*/ 54 h 155"/>
                  <a:gd name="T74" fmla="*/ 22 w 112"/>
                  <a:gd name="T75" fmla="*/ 53 h 155"/>
                  <a:gd name="T76" fmla="*/ 13 w 112"/>
                  <a:gd name="T77" fmla="*/ 52 h 155"/>
                  <a:gd name="T78" fmla="*/ 12 w 112"/>
                  <a:gd name="T79" fmla="*/ 61 h 155"/>
                  <a:gd name="T80" fmla="*/ 7 w 112"/>
                  <a:gd name="T81" fmla="*/ 63 h 155"/>
                  <a:gd name="T82" fmla="*/ 6 w 112"/>
                  <a:gd name="T83" fmla="*/ 69 h 155"/>
                  <a:gd name="T84" fmla="*/ 14 w 112"/>
                  <a:gd name="T85" fmla="*/ 92 h 155"/>
                  <a:gd name="T86" fmla="*/ 11 w 112"/>
                  <a:gd name="T87" fmla="*/ 93 h 155"/>
                  <a:gd name="T88" fmla="*/ 2 w 112"/>
                  <a:gd name="T89" fmla="*/ 97 h 155"/>
                  <a:gd name="T90" fmla="*/ 43 w 112"/>
                  <a:gd name="T91" fmla="*/ 57 h 155"/>
                  <a:gd name="T92" fmla="*/ 42 w 112"/>
                  <a:gd name="T93" fmla="*/ 56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12" h="155">
                    <a:moveTo>
                      <a:pt x="6" y="99"/>
                    </a:moveTo>
                    <a:cubicBezTo>
                      <a:pt x="6" y="99"/>
                      <a:pt x="6" y="99"/>
                      <a:pt x="6" y="99"/>
                    </a:cubicBezTo>
                    <a:cubicBezTo>
                      <a:pt x="6" y="100"/>
                      <a:pt x="5" y="101"/>
                      <a:pt x="5" y="102"/>
                    </a:cubicBezTo>
                    <a:cubicBezTo>
                      <a:pt x="6" y="107"/>
                      <a:pt x="12" y="108"/>
                      <a:pt x="14" y="109"/>
                    </a:cubicBezTo>
                    <a:cubicBezTo>
                      <a:pt x="15" y="109"/>
                      <a:pt x="15" y="109"/>
                      <a:pt x="15" y="109"/>
                    </a:cubicBezTo>
                    <a:cubicBezTo>
                      <a:pt x="18" y="109"/>
                      <a:pt x="20" y="110"/>
                      <a:pt x="23" y="111"/>
                    </a:cubicBezTo>
                    <a:cubicBezTo>
                      <a:pt x="26" y="113"/>
                      <a:pt x="28" y="114"/>
                      <a:pt x="31" y="114"/>
                    </a:cubicBezTo>
                    <a:cubicBezTo>
                      <a:pt x="31" y="114"/>
                      <a:pt x="31" y="115"/>
                      <a:pt x="31" y="115"/>
                    </a:cubicBezTo>
                    <a:cubicBezTo>
                      <a:pt x="31" y="115"/>
                      <a:pt x="30" y="115"/>
                      <a:pt x="30" y="115"/>
                    </a:cubicBezTo>
                    <a:cubicBezTo>
                      <a:pt x="30" y="115"/>
                      <a:pt x="29" y="115"/>
                      <a:pt x="28" y="115"/>
                    </a:cubicBezTo>
                    <a:cubicBezTo>
                      <a:pt x="25" y="115"/>
                      <a:pt x="23" y="116"/>
                      <a:pt x="22" y="117"/>
                    </a:cubicBezTo>
                    <a:cubicBezTo>
                      <a:pt x="21" y="117"/>
                      <a:pt x="21" y="118"/>
                      <a:pt x="20" y="119"/>
                    </a:cubicBezTo>
                    <a:cubicBezTo>
                      <a:pt x="21" y="116"/>
                      <a:pt x="20" y="115"/>
                      <a:pt x="19" y="114"/>
                    </a:cubicBezTo>
                    <a:cubicBezTo>
                      <a:pt x="18" y="113"/>
                      <a:pt x="17" y="112"/>
                      <a:pt x="16" y="112"/>
                    </a:cubicBezTo>
                    <a:cubicBezTo>
                      <a:pt x="13" y="112"/>
                      <a:pt x="9" y="115"/>
                      <a:pt x="9" y="119"/>
                    </a:cubicBezTo>
                    <a:cubicBezTo>
                      <a:pt x="9" y="121"/>
                      <a:pt x="10" y="122"/>
                      <a:pt x="10" y="123"/>
                    </a:cubicBezTo>
                    <a:cubicBezTo>
                      <a:pt x="11" y="124"/>
                      <a:pt x="12" y="125"/>
                      <a:pt x="14" y="125"/>
                    </a:cubicBezTo>
                    <a:cubicBezTo>
                      <a:pt x="16" y="125"/>
                      <a:pt x="19" y="123"/>
                      <a:pt x="20" y="120"/>
                    </a:cubicBezTo>
                    <a:cubicBezTo>
                      <a:pt x="20" y="121"/>
                      <a:pt x="20" y="121"/>
                      <a:pt x="20" y="122"/>
                    </a:cubicBezTo>
                    <a:cubicBezTo>
                      <a:pt x="20" y="122"/>
                      <a:pt x="20" y="123"/>
                      <a:pt x="20" y="123"/>
                    </a:cubicBezTo>
                    <a:cubicBezTo>
                      <a:pt x="20" y="123"/>
                      <a:pt x="20" y="123"/>
                      <a:pt x="20" y="123"/>
                    </a:cubicBezTo>
                    <a:cubicBezTo>
                      <a:pt x="20" y="123"/>
                      <a:pt x="20" y="123"/>
                      <a:pt x="19" y="123"/>
                    </a:cubicBezTo>
                    <a:cubicBezTo>
                      <a:pt x="19" y="124"/>
                      <a:pt x="19" y="124"/>
                      <a:pt x="18" y="124"/>
                    </a:cubicBezTo>
                    <a:cubicBezTo>
                      <a:pt x="17" y="124"/>
                      <a:pt x="16" y="125"/>
                      <a:pt x="16" y="125"/>
                    </a:cubicBezTo>
                    <a:cubicBezTo>
                      <a:pt x="15" y="126"/>
                      <a:pt x="14" y="127"/>
                      <a:pt x="14" y="128"/>
                    </a:cubicBezTo>
                    <a:cubicBezTo>
                      <a:pt x="13" y="128"/>
                      <a:pt x="13" y="129"/>
                      <a:pt x="13" y="129"/>
                    </a:cubicBezTo>
                    <a:cubicBezTo>
                      <a:pt x="13" y="129"/>
                      <a:pt x="12" y="129"/>
                      <a:pt x="12" y="130"/>
                    </a:cubicBezTo>
                    <a:cubicBezTo>
                      <a:pt x="11" y="130"/>
                      <a:pt x="11" y="130"/>
                      <a:pt x="10" y="130"/>
                    </a:cubicBezTo>
                    <a:cubicBezTo>
                      <a:pt x="7" y="132"/>
                      <a:pt x="6" y="134"/>
                      <a:pt x="6" y="136"/>
                    </a:cubicBezTo>
                    <a:cubicBezTo>
                      <a:pt x="6" y="139"/>
                      <a:pt x="7" y="142"/>
                      <a:pt x="10" y="145"/>
                    </a:cubicBezTo>
                    <a:cubicBezTo>
                      <a:pt x="11" y="146"/>
                      <a:pt x="12" y="146"/>
                      <a:pt x="13" y="147"/>
                    </a:cubicBezTo>
                    <a:cubicBezTo>
                      <a:pt x="14" y="148"/>
                      <a:pt x="15" y="149"/>
                      <a:pt x="15" y="149"/>
                    </a:cubicBezTo>
                    <a:cubicBezTo>
                      <a:pt x="16" y="150"/>
                      <a:pt x="18" y="152"/>
                      <a:pt x="18" y="153"/>
                    </a:cubicBezTo>
                    <a:cubicBezTo>
                      <a:pt x="18" y="153"/>
                      <a:pt x="18" y="152"/>
                      <a:pt x="18" y="151"/>
                    </a:cubicBezTo>
                    <a:cubicBezTo>
                      <a:pt x="20" y="152"/>
                      <a:pt x="20" y="152"/>
                      <a:pt x="20" y="152"/>
                    </a:cubicBezTo>
                    <a:cubicBezTo>
                      <a:pt x="20" y="152"/>
                      <a:pt x="20" y="152"/>
                      <a:pt x="20" y="152"/>
                    </a:cubicBezTo>
                    <a:cubicBezTo>
                      <a:pt x="20" y="152"/>
                      <a:pt x="20" y="152"/>
                      <a:pt x="20" y="152"/>
                    </a:cubicBezTo>
                    <a:cubicBezTo>
                      <a:pt x="20" y="152"/>
                      <a:pt x="20" y="152"/>
                      <a:pt x="20" y="152"/>
                    </a:cubicBezTo>
                    <a:cubicBezTo>
                      <a:pt x="20" y="152"/>
                      <a:pt x="20" y="152"/>
                      <a:pt x="20" y="152"/>
                    </a:cubicBezTo>
                    <a:cubicBezTo>
                      <a:pt x="20" y="152"/>
                      <a:pt x="20" y="152"/>
                      <a:pt x="20" y="152"/>
                    </a:cubicBezTo>
                    <a:cubicBezTo>
                      <a:pt x="21" y="155"/>
                      <a:pt x="21" y="155"/>
                      <a:pt x="21" y="155"/>
                    </a:cubicBezTo>
                    <a:cubicBezTo>
                      <a:pt x="23" y="155"/>
                      <a:pt x="25" y="152"/>
                      <a:pt x="26" y="151"/>
                    </a:cubicBezTo>
                    <a:cubicBezTo>
                      <a:pt x="26" y="150"/>
                      <a:pt x="26" y="150"/>
                      <a:pt x="26" y="150"/>
                    </a:cubicBezTo>
                    <a:cubicBezTo>
                      <a:pt x="27" y="149"/>
                      <a:pt x="27" y="149"/>
                      <a:pt x="28" y="148"/>
                    </a:cubicBezTo>
                    <a:cubicBezTo>
                      <a:pt x="29" y="148"/>
                      <a:pt x="29" y="147"/>
                      <a:pt x="30" y="147"/>
                    </a:cubicBezTo>
                    <a:cubicBezTo>
                      <a:pt x="30" y="146"/>
                      <a:pt x="31" y="146"/>
                      <a:pt x="31" y="146"/>
                    </a:cubicBezTo>
                    <a:cubicBezTo>
                      <a:pt x="34" y="144"/>
                      <a:pt x="37" y="142"/>
                      <a:pt x="38" y="139"/>
                    </a:cubicBezTo>
                    <a:cubicBezTo>
                      <a:pt x="41" y="138"/>
                      <a:pt x="46" y="136"/>
                      <a:pt x="47" y="132"/>
                    </a:cubicBezTo>
                    <a:cubicBezTo>
                      <a:pt x="47" y="129"/>
                      <a:pt x="46" y="128"/>
                      <a:pt x="45" y="126"/>
                    </a:cubicBezTo>
                    <a:cubicBezTo>
                      <a:pt x="45" y="126"/>
                      <a:pt x="45" y="125"/>
                      <a:pt x="45" y="125"/>
                    </a:cubicBezTo>
                    <a:cubicBezTo>
                      <a:pt x="45" y="125"/>
                      <a:pt x="45" y="125"/>
                      <a:pt x="46" y="125"/>
                    </a:cubicBezTo>
                    <a:cubicBezTo>
                      <a:pt x="47" y="126"/>
                      <a:pt x="48" y="126"/>
                      <a:pt x="49" y="126"/>
                    </a:cubicBezTo>
                    <a:cubicBezTo>
                      <a:pt x="51" y="126"/>
                      <a:pt x="52" y="126"/>
                      <a:pt x="53" y="125"/>
                    </a:cubicBezTo>
                    <a:cubicBezTo>
                      <a:pt x="55" y="123"/>
                      <a:pt x="56" y="120"/>
                      <a:pt x="55" y="117"/>
                    </a:cubicBezTo>
                    <a:cubicBezTo>
                      <a:pt x="56" y="117"/>
                      <a:pt x="57" y="118"/>
                      <a:pt x="58" y="118"/>
                    </a:cubicBezTo>
                    <a:cubicBezTo>
                      <a:pt x="59" y="119"/>
                      <a:pt x="61" y="120"/>
                      <a:pt x="63" y="120"/>
                    </a:cubicBezTo>
                    <a:cubicBezTo>
                      <a:pt x="68" y="120"/>
                      <a:pt x="74" y="116"/>
                      <a:pt x="75" y="114"/>
                    </a:cubicBezTo>
                    <a:cubicBezTo>
                      <a:pt x="77" y="111"/>
                      <a:pt x="79" y="108"/>
                      <a:pt x="79" y="104"/>
                    </a:cubicBezTo>
                    <a:cubicBezTo>
                      <a:pt x="80" y="104"/>
                      <a:pt x="81" y="103"/>
                      <a:pt x="82" y="103"/>
                    </a:cubicBezTo>
                    <a:cubicBezTo>
                      <a:pt x="86" y="100"/>
                      <a:pt x="86" y="96"/>
                      <a:pt x="86" y="93"/>
                    </a:cubicBezTo>
                    <a:cubicBezTo>
                      <a:pt x="86" y="92"/>
                      <a:pt x="86" y="91"/>
                      <a:pt x="86" y="90"/>
                    </a:cubicBezTo>
                    <a:cubicBezTo>
                      <a:pt x="87" y="88"/>
                      <a:pt x="87" y="86"/>
                      <a:pt x="86" y="84"/>
                    </a:cubicBezTo>
                    <a:cubicBezTo>
                      <a:pt x="86" y="81"/>
                      <a:pt x="85" y="79"/>
                      <a:pt x="84" y="79"/>
                    </a:cubicBezTo>
                    <a:cubicBezTo>
                      <a:pt x="85" y="78"/>
                      <a:pt x="87" y="76"/>
                      <a:pt x="87" y="74"/>
                    </a:cubicBezTo>
                    <a:cubicBezTo>
                      <a:pt x="88" y="71"/>
                      <a:pt x="88" y="68"/>
                      <a:pt x="88" y="65"/>
                    </a:cubicBezTo>
                    <a:cubicBezTo>
                      <a:pt x="88" y="64"/>
                      <a:pt x="88" y="64"/>
                      <a:pt x="88" y="64"/>
                    </a:cubicBezTo>
                    <a:cubicBezTo>
                      <a:pt x="89" y="64"/>
                      <a:pt x="90" y="65"/>
                      <a:pt x="90" y="65"/>
                    </a:cubicBezTo>
                    <a:cubicBezTo>
                      <a:pt x="92" y="66"/>
                      <a:pt x="94" y="67"/>
                      <a:pt x="97" y="67"/>
                    </a:cubicBezTo>
                    <a:cubicBezTo>
                      <a:pt x="97" y="67"/>
                      <a:pt x="98" y="67"/>
                      <a:pt x="98" y="67"/>
                    </a:cubicBezTo>
                    <a:cubicBezTo>
                      <a:pt x="102" y="67"/>
                      <a:pt x="107" y="64"/>
                      <a:pt x="108" y="60"/>
                    </a:cubicBezTo>
                    <a:cubicBezTo>
                      <a:pt x="111" y="56"/>
                      <a:pt x="112" y="50"/>
                      <a:pt x="109" y="48"/>
                    </a:cubicBezTo>
                    <a:cubicBezTo>
                      <a:pt x="108" y="48"/>
                      <a:pt x="107" y="48"/>
                      <a:pt x="107" y="48"/>
                    </a:cubicBezTo>
                    <a:cubicBezTo>
                      <a:pt x="104" y="48"/>
                      <a:pt x="102" y="51"/>
                      <a:pt x="100" y="53"/>
                    </a:cubicBezTo>
                    <a:cubicBezTo>
                      <a:pt x="100" y="53"/>
                      <a:pt x="100" y="54"/>
                      <a:pt x="99" y="54"/>
                    </a:cubicBezTo>
                    <a:cubicBezTo>
                      <a:pt x="98" y="55"/>
                      <a:pt x="96" y="56"/>
                      <a:pt x="94" y="56"/>
                    </a:cubicBezTo>
                    <a:cubicBezTo>
                      <a:pt x="94" y="56"/>
                      <a:pt x="94" y="56"/>
                      <a:pt x="93" y="56"/>
                    </a:cubicBezTo>
                    <a:cubicBezTo>
                      <a:pt x="92" y="56"/>
                      <a:pt x="92" y="55"/>
                      <a:pt x="92" y="55"/>
                    </a:cubicBezTo>
                    <a:cubicBezTo>
                      <a:pt x="92" y="53"/>
                      <a:pt x="94" y="49"/>
                      <a:pt x="97" y="47"/>
                    </a:cubicBezTo>
                    <a:cubicBezTo>
                      <a:pt x="97" y="47"/>
                      <a:pt x="98" y="47"/>
                      <a:pt x="99" y="46"/>
                    </a:cubicBezTo>
                    <a:cubicBezTo>
                      <a:pt x="101" y="45"/>
                      <a:pt x="103" y="44"/>
                      <a:pt x="105" y="41"/>
                    </a:cubicBezTo>
                    <a:cubicBezTo>
                      <a:pt x="107" y="38"/>
                      <a:pt x="107" y="34"/>
                      <a:pt x="107" y="31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7" y="27"/>
                      <a:pt x="107" y="25"/>
                      <a:pt x="107" y="22"/>
                    </a:cubicBezTo>
                    <a:cubicBezTo>
                      <a:pt x="107" y="21"/>
                      <a:pt x="107" y="21"/>
                      <a:pt x="108" y="20"/>
                    </a:cubicBezTo>
                    <a:cubicBezTo>
                      <a:pt x="108" y="18"/>
                      <a:pt x="109" y="16"/>
                      <a:pt x="109" y="13"/>
                    </a:cubicBezTo>
                    <a:cubicBezTo>
                      <a:pt x="108" y="8"/>
                      <a:pt x="104" y="0"/>
                      <a:pt x="98" y="0"/>
                    </a:cubicBezTo>
                    <a:cubicBezTo>
                      <a:pt x="96" y="0"/>
                      <a:pt x="94" y="0"/>
                      <a:pt x="93" y="1"/>
                    </a:cubicBezTo>
                    <a:cubicBezTo>
                      <a:pt x="90" y="3"/>
                      <a:pt x="89" y="5"/>
                      <a:pt x="87" y="7"/>
                    </a:cubicBezTo>
                    <a:cubicBezTo>
                      <a:pt x="86" y="7"/>
                      <a:pt x="85" y="8"/>
                      <a:pt x="84" y="9"/>
                    </a:cubicBezTo>
                    <a:cubicBezTo>
                      <a:pt x="81" y="12"/>
                      <a:pt x="76" y="17"/>
                      <a:pt x="72" y="18"/>
                    </a:cubicBezTo>
                    <a:cubicBezTo>
                      <a:pt x="71" y="19"/>
                      <a:pt x="71" y="19"/>
                      <a:pt x="71" y="19"/>
                    </a:cubicBezTo>
                    <a:cubicBezTo>
                      <a:pt x="70" y="19"/>
                      <a:pt x="69" y="19"/>
                      <a:pt x="68" y="21"/>
                    </a:cubicBezTo>
                    <a:cubicBezTo>
                      <a:pt x="66" y="23"/>
                      <a:pt x="66" y="24"/>
                      <a:pt x="65" y="25"/>
                    </a:cubicBezTo>
                    <a:cubicBezTo>
                      <a:pt x="64" y="27"/>
                      <a:pt x="64" y="28"/>
                      <a:pt x="62" y="29"/>
                    </a:cubicBezTo>
                    <a:cubicBezTo>
                      <a:pt x="60" y="29"/>
                      <a:pt x="58" y="29"/>
                      <a:pt x="56" y="30"/>
                    </a:cubicBezTo>
                    <a:cubicBezTo>
                      <a:pt x="51" y="30"/>
                      <a:pt x="46" y="30"/>
                      <a:pt x="42" y="34"/>
                    </a:cubicBezTo>
                    <a:cubicBezTo>
                      <a:pt x="37" y="41"/>
                      <a:pt x="38" y="48"/>
                      <a:pt x="40" y="52"/>
                    </a:cubicBezTo>
                    <a:cubicBezTo>
                      <a:pt x="40" y="52"/>
                      <a:pt x="40" y="52"/>
                      <a:pt x="39" y="51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39" y="50"/>
                      <a:pt x="39" y="50"/>
                      <a:pt x="38" y="49"/>
                    </a:cubicBezTo>
                    <a:cubicBezTo>
                      <a:pt x="38" y="48"/>
                      <a:pt x="35" y="46"/>
                      <a:pt x="33" y="46"/>
                    </a:cubicBezTo>
                    <a:cubicBezTo>
                      <a:pt x="32" y="46"/>
                      <a:pt x="31" y="46"/>
                      <a:pt x="31" y="47"/>
                    </a:cubicBezTo>
                    <a:cubicBezTo>
                      <a:pt x="28" y="49"/>
                      <a:pt x="30" y="54"/>
                      <a:pt x="30" y="54"/>
                    </a:cubicBezTo>
                    <a:cubicBezTo>
                      <a:pt x="31" y="55"/>
                      <a:pt x="32" y="57"/>
                      <a:pt x="33" y="58"/>
                    </a:cubicBezTo>
                    <a:cubicBezTo>
                      <a:pt x="33" y="58"/>
                      <a:pt x="33" y="58"/>
                      <a:pt x="34" y="58"/>
                    </a:cubicBezTo>
                    <a:cubicBezTo>
                      <a:pt x="33" y="60"/>
                      <a:pt x="32" y="62"/>
                      <a:pt x="32" y="63"/>
                    </a:cubicBezTo>
                    <a:cubicBezTo>
                      <a:pt x="32" y="63"/>
                      <a:pt x="32" y="63"/>
                      <a:pt x="32" y="63"/>
                    </a:cubicBezTo>
                    <a:cubicBezTo>
                      <a:pt x="32" y="63"/>
                      <a:pt x="31" y="61"/>
                      <a:pt x="31" y="61"/>
                    </a:cubicBezTo>
                    <a:cubicBezTo>
                      <a:pt x="31" y="61"/>
                      <a:pt x="30" y="60"/>
                      <a:pt x="30" y="60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30" y="59"/>
                      <a:pt x="30" y="56"/>
                      <a:pt x="28" y="54"/>
                    </a:cubicBezTo>
                    <a:cubicBezTo>
                      <a:pt x="27" y="53"/>
                      <a:pt x="26" y="53"/>
                      <a:pt x="25" y="53"/>
                    </a:cubicBezTo>
                    <a:cubicBezTo>
                      <a:pt x="24" y="53"/>
                      <a:pt x="23" y="53"/>
                      <a:pt x="23" y="53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2" y="53"/>
                      <a:pt x="22" y="52"/>
                      <a:pt x="21" y="52"/>
                    </a:cubicBezTo>
                    <a:cubicBezTo>
                      <a:pt x="20" y="51"/>
                      <a:pt x="19" y="50"/>
                      <a:pt x="17" y="50"/>
                    </a:cubicBezTo>
                    <a:cubicBezTo>
                      <a:pt x="16" y="50"/>
                      <a:pt x="14" y="50"/>
                      <a:pt x="13" y="52"/>
                    </a:cubicBezTo>
                    <a:cubicBezTo>
                      <a:pt x="10" y="55"/>
                      <a:pt x="12" y="58"/>
                      <a:pt x="13" y="60"/>
                    </a:cubicBezTo>
                    <a:cubicBezTo>
                      <a:pt x="13" y="60"/>
                      <a:pt x="13" y="61"/>
                      <a:pt x="13" y="61"/>
                    </a:cubicBezTo>
                    <a:cubicBezTo>
                      <a:pt x="13" y="61"/>
                      <a:pt x="12" y="61"/>
                      <a:pt x="12" y="61"/>
                    </a:cubicBezTo>
                    <a:cubicBezTo>
                      <a:pt x="11" y="61"/>
                      <a:pt x="10" y="61"/>
                      <a:pt x="9" y="61"/>
                    </a:cubicBezTo>
                    <a:cubicBezTo>
                      <a:pt x="8" y="62"/>
                      <a:pt x="8" y="62"/>
                      <a:pt x="8" y="62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6" y="64"/>
                      <a:pt x="6" y="66"/>
                      <a:pt x="7" y="67"/>
                    </a:cubicBezTo>
                    <a:cubicBezTo>
                      <a:pt x="7" y="67"/>
                      <a:pt x="7" y="67"/>
                      <a:pt x="6" y="67"/>
                    </a:cubicBezTo>
                    <a:cubicBezTo>
                      <a:pt x="6" y="68"/>
                      <a:pt x="6" y="68"/>
                      <a:pt x="6" y="69"/>
                    </a:cubicBezTo>
                    <a:cubicBezTo>
                      <a:pt x="3" y="72"/>
                      <a:pt x="4" y="75"/>
                      <a:pt x="5" y="77"/>
                    </a:cubicBezTo>
                    <a:cubicBezTo>
                      <a:pt x="5" y="77"/>
                      <a:pt x="5" y="78"/>
                      <a:pt x="5" y="78"/>
                    </a:cubicBezTo>
                    <a:cubicBezTo>
                      <a:pt x="6" y="82"/>
                      <a:pt x="8" y="89"/>
                      <a:pt x="14" y="92"/>
                    </a:cubicBezTo>
                    <a:cubicBezTo>
                      <a:pt x="14" y="92"/>
                      <a:pt x="15" y="92"/>
                      <a:pt x="15" y="92"/>
                    </a:cubicBezTo>
                    <a:cubicBezTo>
                      <a:pt x="14" y="93"/>
                      <a:pt x="12" y="93"/>
                      <a:pt x="11" y="94"/>
                    </a:cubicBezTo>
                    <a:cubicBezTo>
                      <a:pt x="11" y="94"/>
                      <a:pt x="11" y="93"/>
                      <a:pt x="11" y="93"/>
                    </a:cubicBezTo>
                    <a:cubicBezTo>
                      <a:pt x="10" y="91"/>
                      <a:pt x="8" y="89"/>
                      <a:pt x="5" y="89"/>
                    </a:cubicBezTo>
                    <a:cubicBezTo>
                      <a:pt x="3" y="89"/>
                      <a:pt x="1" y="90"/>
                      <a:pt x="0" y="92"/>
                    </a:cubicBezTo>
                    <a:cubicBezTo>
                      <a:pt x="0" y="94"/>
                      <a:pt x="0" y="96"/>
                      <a:pt x="2" y="97"/>
                    </a:cubicBezTo>
                    <a:cubicBezTo>
                      <a:pt x="3" y="98"/>
                      <a:pt x="4" y="99"/>
                      <a:pt x="6" y="99"/>
                    </a:cubicBezTo>
                    <a:close/>
                    <a:moveTo>
                      <a:pt x="42" y="56"/>
                    </a:moveTo>
                    <a:cubicBezTo>
                      <a:pt x="43" y="56"/>
                      <a:pt x="43" y="57"/>
                      <a:pt x="43" y="57"/>
                    </a:cubicBezTo>
                    <a:cubicBezTo>
                      <a:pt x="43" y="57"/>
                      <a:pt x="43" y="57"/>
                      <a:pt x="43" y="57"/>
                    </a:cubicBezTo>
                    <a:cubicBezTo>
                      <a:pt x="43" y="57"/>
                      <a:pt x="42" y="57"/>
                      <a:pt x="42" y="57"/>
                    </a:cubicBezTo>
                    <a:cubicBezTo>
                      <a:pt x="42" y="57"/>
                      <a:pt x="42" y="56"/>
                      <a:pt x="42" y="56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  <p:sp>
            <p:nvSpPr>
              <p:cNvPr id="34" name="Freeform 30"/>
              <p:cNvSpPr>
                <a:spLocks noEditPoints="1"/>
              </p:cNvSpPr>
              <p:nvPr/>
            </p:nvSpPr>
            <p:spPr bwMode="auto">
              <a:xfrm>
                <a:off x="-616435" y="1310037"/>
                <a:ext cx="1025899" cy="1425728"/>
              </a:xfrm>
              <a:custGeom>
                <a:avLst/>
                <a:gdLst>
                  <a:gd name="T0" fmla="*/ 469 w 539"/>
                  <a:gd name="T1" fmla="*/ 193 h 798"/>
                  <a:gd name="T2" fmla="*/ 405 w 539"/>
                  <a:gd name="T3" fmla="*/ 193 h 798"/>
                  <a:gd name="T4" fmla="*/ 343 w 539"/>
                  <a:gd name="T5" fmla="*/ 200 h 798"/>
                  <a:gd name="T6" fmla="*/ 278 w 539"/>
                  <a:gd name="T7" fmla="*/ 234 h 798"/>
                  <a:gd name="T8" fmla="*/ 309 w 539"/>
                  <a:gd name="T9" fmla="*/ 187 h 798"/>
                  <a:gd name="T10" fmla="*/ 285 w 539"/>
                  <a:gd name="T11" fmla="*/ 165 h 798"/>
                  <a:gd name="T12" fmla="*/ 366 w 539"/>
                  <a:gd name="T13" fmla="*/ 84 h 798"/>
                  <a:gd name="T14" fmla="*/ 375 w 539"/>
                  <a:gd name="T15" fmla="*/ 1 h 798"/>
                  <a:gd name="T16" fmla="*/ 342 w 539"/>
                  <a:gd name="T17" fmla="*/ 10 h 798"/>
                  <a:gd name="T18" fmla="*/ 276 w 539"/>
                  <a:gd name="T19" fmla="*/ 24 h 798"/>
                  <a:gd name="T20" fmla="*/ 229 w 539"/>
                  <a:gd name="T21" fmla="*/ 23 h 798"/>
                  <a:gd name="T22" fmla="*/ 176 w 539"/>
                  <a:gd name="T23" fmla="*/ 59 h 798"/>
                  <a:gd name="T24" fmla="*/ 161 w 539"/>
                  <a:gd name="T25" fmla="*/ 106 h 798"/>
                  <a:gd name="T26" fmla="*/ 170 w 539"/>
                  <a:gd name="T27" fmla="*/ 150 h 798"/>
                  <a:gd name="T28" fmla="*/ 124 w 539"/>
                  <a:gd name="T29" fmla="*/ 152 h 798"/>
                  <a:gd name="T30" fmla="*/ 116 w 539"/>
                  <a:gd name="T31" fmla="*/ 219 h 798"/>
                  <a:gd name="T32" fmla="*/ 98 w 539"/>
                  <a:gd name="T33" fmla="*/ 234 h 798"/>
                  <a:gd name="T34" fmla="*/ 115 w 539"/>
                  <a:gd name="T35" fmla="*/ 264 h 798"/>
                  <a:gd name="T36" fmla="*/ 88 w 539"/>
                  <a:gd name="T37" fmla="*/ 236 h 798"/>
                  <a:gd name="T38" fmla="*/ 73 w 539"/>
                  <a:gd name="T39" fmla="*/ 221 h 798"/>
                  <a:gd name="T40" fmla="*/ 21 w 539"/>
                  <a:gd name="T41" fmla="*/ 207 h 798"/>
                  <a:gd name="T42" fmla="*/ 4 w 539"/>
                  <a:gd name="T43" fmla="*/ 247 h 798"/>
                  <a:gd name="T44" fmla="*/ 44 w 539"/>
                  <a:gd name="T45" fmla="*/ 292 h 798"/>
                  <a:gd name="T46" fmla="*/ 77 w 539"/>
                  <a:gd name="T47" fmla="*/ 307 h 798"/>
                  <a:gd name="T48" fmla="*/ 116 w 539"/>
                  <a:gd name="T49" fmla="*/ 300 h 798"/>
                  <a:gd name="T50" fmla="*/ 105 w 539"/>
                  <a:gd name="T51" fmla="*/ 355 h 798"/>
                  <a:gd name="T52" fmla="*/ 72 w 539"/>
                  <a:gd name="T53" fmla="*/ 374 h 798"/>
                  <a:gd name="T54" fmla="*/ 74 w 539"/>
                  <a:gd name="T55" fmla="*/ 399 h 798"/>
                  <a:gd name="T56" fmla="*/ 51 w 539"/>
                  <a:gd name="T57" fmla="*/ 425 h 798"/>
                  <a:gd name="T58" fmla="*/ 67 w 539"/>
                  <a:gd name="T59" fmla="*/ 437 h 798"/>
                  <a:gd name="T60" fmla="*/ 77 w 539"/>
                  <a:gd name="T61" fmla="*/ 470 h 798"/>
                  <a:gd name="T62" fmla="*/ 114 w 539"/>
                  <a:gd name="T63" fmla="*/ 429 h 798"/>
                  <a:gd name="T64" fmla="*/ 143 w 539"/>
                  <a:gd name="T65" fmla="*/ 415 h 798"/>
                  <a:gd name="T66" fmla="*/ 136 w 539"/>
                  <a:gd name="T67" fmla="*/ 443 h 798"/>
                  <a:gd name="T68" fmla="*/ 115 w 539"/>
                  <a:gd name="T69" fmla="*/ 483 h 798"/>
                  <a:gd name="T70" fmla="*/ 124 w 539"/>
                  <a:gd name="T71" fmla="*/ 524 h 798"/>
                  <a:gd name="T72" fmla="*/ 114 w 539"/>
                  <a:gd name="T73" fmla="*/ 589 h 798"/>
                  <a:gd name="T74" fmla="*/ 130 w 539"/>
                  <a:gd name="T75" fmla="*/ 638 h 798"/>
                  <a:gd name="T76" fmla="*/ 148 w 539"/>
                  <a:gd name="T77" fmla="*/ 529 h 798"/>
                  <a:gd name="T78" fmla="*/ 168 w 539"/>
                  <a:gd name="T79" fmla="*/ 561 h 798"/>
                  <a:gd name="T80" fmla="*/ 207 w 539"/>
                  <a:gd name="T81" fmla="*/ 597 h 798"/>
                  <a:gd name="T82" fmla="*/ 206 w 539"/>
                  <a:gd name="T83" fmla="*/ 659 h 798"/>
                  <a:gd name="T84" fmla="*/ 165 w 539"/>
                  <a:gd name="T85" fmla="*/ 736 h 798"/>
                  <a:gd name="T86" fmla="*/ 219 w 539"/>
                  <a:gd name="T87" fmla="*/ 763 h 798"/>
                  <a:gd name="T88" fmla="*/ 256 w 539"/>
                  <a:gd name="T89" fmla="*/ 749 h 798"/>
                  <a:gd name="T90" fmla="*/ 311 w 539"/>
                  <a:gd name="T91" fmla="*/ 771 h 798"/>
                  <a:gd name="T92" fmla="*/ 373 w 539"/>
                  <a:gd name="T93" fmla="*/ 730 h 798"/>
                  <a:gd name="T94" fmla="*/ 439 w 539"/>
                  <a:gd name="T95" fmla="*/ 693 h 798"/>
                  <a:gd name="T96" fmla="*/ 501 w 539"/>
                  <a:gd name="T97" fmla="*/ 582 h 798"/>
                  <a:gd name="T98" fmla="*/ 471 w 539"/>
                  <a:gd name="T99" fmla="*/ 525 h 798"/>
                  <a:gd name="T100" fmla="*/ 381 w 539"/>
                  <a:gd name="T101" fmla="*/ 528 h 798"/>
                  <a:gd name="T102" fmla="*/ 456 w 539"/>
                  <a:gd name="T103" fmla="*/ 468 h 798"/>
                  <a:gd name="T104" fmla="*/ 490 w 539"/>
                  <a:gd name="T105" fmla="*/ 357 h 798"/>
                  <a:gd name="T106" fmla="*/ 283 w 539"/>
                  <a:gd name="T107" fmla="*/ 197 h 798"/>
                  <a:gd name="T108" fmla="*/ 64 w 539"/>
                  <a:gd name="T109" fmla="*/ 428 h 798"/>
                  <a:gd name="T110" fmla="*/ 89 w 539"/>
                  <a:gd name="T111" fmla="*/ 422 h 798"/>
                  <a:gd name="T112" fmla="*/ 116 w 539"/>
                  <a:gd name="T113" fmla="*/ 326 h 798"/>
                  <a:gd name="T114" fmla="*/ 127 w 539"/>
                  <a:gd name="T115" fmla="*/ 166 h 798"/>
                  <a:gd name="T116" fmla="*/ 184 w 539"/>
                  <a:gd name="T117" fmla="*/ 487 h 798"/>
                  <a:gd name="T118" fmla="*/ 196 w 539"/>
                  <a:gd name="T119" fmla="*/ 568 h 798"/>
                  <a:gd name="T120" fmla="*/ 203 w 539"/>
                  <a:gd name="T121" fmla="*/ 502 h 798"/>
                  <a:gd name="T122" fmla="*/ 337 w 539"/>
                  <a:gd name="T123" fmla="*/ 522 h 798"/>
                  <a:gd name="T124" fmla="*/ 406 w 539"/>
                  <a:gd name="T125" fmla="*/ 441 h 7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39" h="798">
                    <a:moveTo>
                      <a:pt x="536" y="228"/>
                    </a:moveTo>
                    <a:cubicBezTo>
                      <a:pt x="535" y="227"/>
                      <a:pt x="534" y="225"/>
                      <a:pt x="534" y="223"/>
                    </a:cubicBezTo>
                    <a:cubicBezTo>
                      <a:pt x="533" y="219"/>
                      <a:pt x="533" y="219"/>
                      <a:pt x="533" y="219"/>
                    </a:cubicBezTo>
                    <a:cubicBezTo>
                      <a:pt x="532" y="209"/>
                      <a:pt x="531" y="201"/>
                      <a:pt x="518" y="194"/>
                    </a:cubicBezTo>
                    <a:cubicBezTo>
                      <a:pt x="518" y="194"/>
                      <a:pt x="517" y="194"/>
                      <a:pt x="517" y="194"/>
                    </a:cubicBezTo>
                    <a:cubicBezTo>
                      <a:pt x="516" y="193"/>
                      <a:pt x="516" y="193"/>
                      <a:pt x="516" y="193"/>
                    </a:cubicBezTo>
                    <a:cubicBezTo>
                      <a:pt x="516" y="193"/>
                      <a:pt x="515" y="192"/>
                      <a:pt x="515" y="192"/>
                    </a:cubicBezTo>
                    <a:cubicBezTo>
                      <a:pt x="514" y="191"/>
                      <a:pt x="514" y="190"/>
                      <a:pt x="512" y="189"/>
                    </a:cubicBezTo>
                    <a:cubicBezTo>
                      <a:pt x="510" y="188"/>
                      <a:pt x="508" y="187"/>
                      <a:pt x="505" y="187"/>
                    </a:cubicBezTo>
                    <a:cubicBezTo>
                      <a:pt x="505" y="187"/>
                      <a:pt x="504" y="187"/>
                      <a:pt x="503" y="187"/>
                    </a:cubicBezTo>
                    <a:cubicBezTo>
                      <a:pt x="502" y="187"/>
                      <a:pt x="501" y="186"/>
                      <a:pt x="499" y="186"/>
                    </a:cubicBezTo>
                    <a:cubicBezTo>
                      <a:pt x="497" y="186"/>
                      <a:pt x="495" y="187"/>
                      <a:pt x="494" y="188"/>
                    </a:cubicBezTo>
                    <a:cubicBezTo>
                      <a:pt x="491" y="190"/>
                      <a:pt x="489" y="191"/>
                      <a:pt x="487" y="191"/>
                    </a:cubicBezTo>
                    <a:cubicBezTo>
                      <a:pt x="487" y="191"/>
                      <a:pt x="487" y="191"/>
                      <a:pt x="487" y="191"/>
                    </a:cubicBezTo>
                    <a:cubicBezTo>
                      <a:pt x="486" y="191"/>
                      <a:pt x="485" y="191"/>
                      <a:pt x="484" y="191"/>
                    </a:cubicBezTo>
                    <a:cubicBezTo>
                      <a:pt x="483" y="191"/>
                      <a:pt x="482" y="190"/>
                      <a:pt x="481" y="190"/>
                    </a:cubicBezTo>
                    <a:cubicBezTo>
                      <a:pt x="480" y="190"/>
                      <a:pt x="479" y="190"/>
                      <a:pt x="478" y="190"/>
                    </a:cubicBezTo>
                    <a:cubicBezTo>
                      <a:pt x="475" y="190"/>
                      <a:pt x="473" y="191"/>
                      <a:pt x="471" y="192"/>
                    </a:cubicBezTo>
                    <a:cubicBezTo>
                      <a:pt x="470" y="193"/>
                      <a:pt x="469" y="193"/>
                      <a:pt x="469" y="193"/>
                    </a:cubicBezTo>
                    <a:cubicBezTo>
                      <a:pt x="468" y="193"/>
                      <a:pt x="467" y="193"/>
                      <a:pt x="467" y="193"/>
                    </a:cubicBezTo>
                    <a:cubicBezTo>
                      <a:pt x="466" y="193"/>
                      <a:pt x="466" y="193"/>
                      <a:pt x="465" y="193"/>
                    </a:cubicBezTo>
                    <a:cubicBezTo>
                      <a:pt x="465" y="193"/>
                      <a:pt x="464" y="193"/>
                      <a:pt x="464" y="193"/>
                    </a:cubicBezTo>
                    <a:cubicBezTo>
                      <a:pt x="464" y="193"/>
                      <a:pt x="462" y="193"/>
                      <a:pt x="462" y="193"/>
                    </a:cubicBezTo>
                    <a:cubicBezTo>
                      <a:pt x="462" y="193"/>
                      <a:pt x="462" y="193"/>
                      <a:pt x="462" y="193"/>
                    </a:cubicBezTo>
                    <a:cubicBezTo>
                      <a:pt x="462" y="193"/>
                      <a:pt x="461" y="192"/>
                      <a:pt x="461" y="192"/>
                    </a:cubicBezTo>
                    <a:cubicBezTo>
                      <a:pt x="460" y="191"/>
                      <a:pt x="459" y="190"/>
                      <a:pt x="457" y="190"/>
                    </a:cubicBezTo>
                    <a:cubicBezTo>
                      <a:pt x="454" y="190"/>
                      <a:pt x="453" y="192"/>
                      <a:pt x="453" y="192"/>
                    </a:cubicBezTo>
                    <a:cubicBezTo>
                      <a:pt x="452" y="193"/>
                      <a:pt x="452" y="193"/>
                      <a:pt x="452" y="193"/>
                    </a:cubicBezTo>
                    <a:cubicBezTo>
                      <a:pt x="452" y="193"/>
                      <a:pt x="450" y="193"/>
                      <a:pt x="450" y="193"/>
                    </a:cubicBezTo>
                    <a:cubicBezTo>
                      <a:pt x="449" y="194"/>
                      <a:pt x="448" y="194"/>
                      <a:pt x="448" y="194"/>
                    </a:cubicBezTo>
                    <a:cubicBezTo>
                      <a:pt x="447" y="194"/>
                      <a:pt x="446" y="194"/>
                      <a:pt x="445" y="194"/>
                    </a:cubicBezTo>
                    <a:cubicBezTo>
                      <a:pt x="444" y="194"/>
                      <a:pt x="441" y="194"/>
                      <a:pt x="439" y="193"/>
                    </a:cubicBezTo>
                    <a:cubicBezTo>
                      <a:pt x="438" y="193"/>
                      <a:pt x="436" y="193"/>
                      <a:pt x="435" y="192"/>
                    </a:cubicBezTo>
                    <a:cubicBezTo>
                      <a:pt x="434" y="192"/>
                      <a:pt x="432" y="192"/>
                      <a:pt x="430" y="192"/>
                    </a:cubicBezTo>
                    <a:cubicBezTo>
                      <a:pt x="427" y="192"/>
                      <a:pt x="424" y="192"/>
                      <a:pt x="422" y="191"/>
                    </a:cubicBezTo>
                    <a:cubicBezTo>
                      <a:pt x="420" y="189"/>
                      <a:pt x="417" y="187"/>
                      <a:pt x="414" y="187"/>
                    </a:cubicBezTo>
                    <a:cubicBezTo>
                      <a:pt x="413" y="187"/>
                      <a:pt x="411" y="187"/>
                      <a:pt x="410" y="188"/>
                    </a:cubicBezTo>
                    <a:cubicBezTo>
                      <a:pt x="408" y="189"/>
                      <a:pt x="406" y="191"/>
                      <a:pt x="405" y="193"/>
                    </a:cubicBezTo>
                    <a:cubicBezTo>
                      <a:pt x="404" y="194"/>
                      <a:pt x="404" y="195"/>
                      <a:pt x="403" y="195"/>
                    </a:cubicBezTo>
                    <a:cubicBezTo>
                      <a:pt x="402" y="196"/>
                      <a:pt x="402" y="196"/>
                      <a:pt x="401" y="196"/>
                    </a:cubicBezTo>
                    <a:cubicBezTo>
                      <a:pt x="401" y="196"/>
                      <a:pt x="400" y="196"/>
                      <a:pt x="399" y="196"/>
                    </a:cubicBezTo>
                    <a:cubicBezTo>
                      <a:pt x="399" y="196"/>
                      <a:pt x="399" y="196"/>
                      <a:pt x="399" y="196"/>
                    </a:cubicBezTo>
                    <a:cubicBezTo>
                      <a:pt x="398" y="196"/>
                      <a:pt x="397" y="196"/>
                      <a:pt x="397" y="196"/>
                    </a:cubicBezTo>
                    <a:cubicBezTo>
                      <a:pt x="395" y="196"/>
                      <a:pt x="394" y="195"/>
                      <a:pt x="392" y="195"/>
                    </a:cubicBezTo>
                    <a:cubicBezTo>
                      <a:pt x="390" y="193"/>
                      <a:pt x="388" y="193"/>
                      <a:pt x="386" y="193"/>
                    </a:cubicBezTo>
                    <a:cubicBezTo>
                      <a:pt x="386" y="193"/>
                      <a:pt x="385" y="193"/>
                      <a:pt x="384" y="193"/>
                    </a:cubicBezTo>
                    <a:cubicBezTo>
                      <a:pt x="383" y="193"/>
                      <a:pt x="382" y="193"/>
                      <a:pt x="382" y="192"/>
                    </a:cubicBezTo>
                    <a:cubicBezTo>
                      <a:pt x="381" y="192"/>
                      <a:pt x="380" y="192"/>
                      <a:pt x="378" y="191"/>
                    </a:cubicBezTo>
                    <a:cubicBezTo>
                      <a:pt x="376" y="185"/>
                      <a:pt x="367" y="185"/>
                      <a:pt x="364" y="185"/>
                    </a:cubicBezTo>
                    <a:cubicBezTo>
                      <a:pt x="363" y="185"/>
                      <a:pt x="362" y="185"/>
                      <a:pt x="362" y="185"/>
                    </a:cubicBezTo>
                    <a:cubicBezTo>
                      <a:pt x="360" y="185"/>
                      <a:pt x="360" y="185"/>
                      <a:pt x="360" y="185"/>
                    </a:cubicBezTo>
                    <a:cubicBezTo>
                      <a:pt x="360" y="185"/>
                      <a:pt x="359" y="185"/>
                      <a:pt x="358" y="185"/>
                    </a:cubicBezTo>
                    <a:cubicBezTo>
                      <a:pt x="357" y="185"/>
                      <a:pt x="356" y="184"/>
                      <a:pt x="355" y="184"/>
                    </a:cubicBezTo>
                    <a:cubicBezTo>
                      <a:pt x="353" y="184"/>
                      <a:pt x="351" y="185"/>
                      <a:pt x="350" y="186"/>
                    </a:cubicBezTo>
                    <a:cubicBezTo>
                      <a:pt x="347" y="189"/>
                      <a:pt x="347" y="192"/>
                      <a:pt x="347" y="194"/>
                    </a:cubicBezTo>
                    <a:cubicBezTo>
                      <a:pt x="347" y="195"/>
                      <a:pt x="347" y="196"/>
                      <a:pt x="347" y="197"/>
                    </a:cubicBezTo>
                    <a:cubicBezTo>
                      <a:pt x="347" y="199"/>
                      <a:pt x="345" y="200"/>
                      <a:pt x="343" y="200"/>
                    </a:cubicBezTo>
                    <a:cubicBezTo>
                      <a:pt x="341" y="200"/>
                      <a:pt x="340" y="200"/>
                      <a:pt x="338" y="200"/>
                    </a:cubicBezTo>
                    <a:cubicBezTo>
                      <a:pt x="337" y="201"/>
                      <a:pt x="335" y="201"/>
                      <a:pt x="334" y="201"/>
                    </a:cubicBezTo>
                    <a:cubicBezTo>
                      <a:pt x="329" y="201"/>
                      <a:pt x="326" y="202"/>
                      <a:pt x="322" y="205"/>
                    </a:cubicBezTo>
                    <a:cubicBezTo>
                      <a:pt x="321" y="206"/>
                      <a:pt x="321" y="206"/>
                      <a:pt x="321" y="206"/>
                    </a:cubicBezTo>
                    <a:cubicBezTo>
                      <a:pt x="319" y="208"/>
                      <a:pt x="317" y="210"/>
                      <a:pt x="315" y="211"/>
                    </a:cubicBezTo>
                    <a:cubicBezTo>
                      <a:pt x="314" y="211"/>
                      <a:pt x="314" y="212"/>
                      <a:pt x="313" y="212"/>
                    </a:cubicBezTo>
                    <a:cubicBezTo>
                      <a:pt x="312" y="213"/>
                      <a:pt x="312" y="213"/>
                      <a:pt x="311" y="213"/>
                    </a:cubicBezTo>
                    <a:cubicBezTo>
                      <a:pt x="310" y="214"/>
                      <a:pt x="310" y="214"/>
                      <a:pt x="309" y="214"/>
                    </a:cubicBezTo>
                    <a:cubicBezTo>
                      <a:pt x="308" y="214"/>
                      <a:pt x="307" y="214"/>
                      <a:pt x="306" y="214"/>
                    </a:cubicBezTo>
                    <a:cubicBezTo>
                      <a:pt x="304" y="214"/>
                      <a:pt x="303" y="215"/>
                      <a:pt x="301" y="215"/>
                    </a:cubicBezTo>
                    <a:cubicBezTo>
                      <a:pt x="301" y="215"/>
                      <a:pt x="300" y="215"/>
                      <a:pt x="300" y="215"/>
                    </a:cubicBezTo>
                    <a:cubicBezTo>
                      <a:pt x="299" y="214"/>
                      <a:pt x="298" y="214"/>
                      <a:pt x="297" y="214"/>
                    </a:cubicBezTo>
                    <a:cubicBezTo>
                      <a:pt x="292" y="214"/>
                      <a:pt x="291" y="219"/>
                      <a:pt x="291" y="221"/>
                    </a:cubicBezTo>
                    <a:cubicBezTo>
                      <a:pt x="291" y="222"/>
                      <a:pt x="290" y="222"/>
                      <a:pt x="290" y="223"/>
                    </a:cubicBezTo>
                    <a:cubicBezTo>
                      <a:pt x="290" y="225"/>
                      <a:pt x="287" y="227"/>
                      <a:pt x="286" y="228"/>
                    </a:cubicBezTo>
                    <a:cubicBezTo>
                      <a:pt x="285" y="228"/>
                      <a:pt x="285" y="229"/>
                      <a:pt x="284" y="229"/>
                    </a:cubicBezTo>
                    <a:cubicBezTo>
                      <a:pt x="283" y="229"/>
                      <a:pt x="282" y="230"/>
                      <a:pt x="281" y="231"/>
                    </a:cubicBezTo>
                    <a:cubicBezTo>
                      <a:pt x="281" y="231"/>
                      <a:pt x="280" y="232"/>
                      <a:pt x="280" y="232"/>
                    </a:cubicBezTo>
                    <a:cubicBezTo>
                      <a:pt x="279" y="233"/>
                      <a:pt x="279" y="233"/>
                      <a:pt x="278" y="234"/>
                    </a:cubicBezTo>
                    <a:cubicBezTo>
                      <a:pt x="278" y="234"/>
                      <a:pt x="278" y="234"/>
                      <a:pt x="277" y="234"/>
                    </a:cubicBezTo>
                    <a:cubicBezTo>
                      <a:pt x="276" y="234"/>
                      <a:pt x="276" y="234"/>
                      <a:pt x="275" y="234"/>
                    </a:cubicBezTo>
                    <a:cubicBezTo>
                      <a:pt x="274" y="234"/>
                      <a:pt x="273" y="234"/>
                      <a:pt x="272" y="234"/>
                    </a:cubicBezTo>
                    <a:cubicBezTo>
                      <a:pt x="271" y="234"/>
                      <a:pt x="271" y="234"/>
                      <a:pt x="270" y="234"/>
                    </a:cubicBezTo>
                    <a:cubicBezTo>
                      <a:pt x="270" y="234"/>
                      <a:pt x="269" y="234"/>
                      <a:pt x="268" y="234"/>
                    </a:cubicBezTo>
                    <a:cubicBezTo>
                      <a:pt x="268" y="234"/>
                      <a:pt x="268" y="234"/>
                      <a:pt x="267" y="234"/>
                    </a:cubicBezTo>
                    <a:cubicBezTo>
                      <a:pt x="269" y="234"/>
                      <a:pt x="270" y="232"/>
                      <a:pt x="271" y="231"/>
                    </a:cubicBezTo>
                    <a:cubicBezTo>
                      <a:pt x="272" y="230"/>
                      <a:pt x="272" y="230"/>
                      <a:pt x="272" y="230"/>
                    </a:cubicBezTo>
                    <a:cubicBezTo>
                      <a:pt x="273" y="229"/>
                      <a:pt x="275" y="228"/>
                      <a:pt x="276" y="227"/>
                    </a:cubicBezTo>
                    <a:cubicBezTo>
                      <a:pt x="278" y="226"/>
                      <a:pt x="279" y="225"/>
                      <a:pt x="280" y="223"/>
                    </a:cubicBezTo>
                    <a:cubicBezTo>
                      <a:pt x="281" y="223"/>
                      <a:pt x="282" y="222"/>
                      <a:pt x="283" y="221"/>
                    </a:cubicBezTo>
                    <a:cubicBezTo>
                      <a:pt x="284" y="220"/>
                      <a:pt x="286" y="219"/>
                      <a:pt x="288" y="217"/>
                    </a:cubicBezTo>
                    <a:cubicBezTo>
                      <a:pt x="289" y="216"/>
                      <a:pt x="289" y="214"/>
                      <a:pt x="290" y="213"/>
                    </a:cubicBezTo>
                    <a:cubicBezTo>
                      <a:pt x="291" y="212"/>
                      <a:pt x="292" y="210"/>
                      <a:pt x="294" y="209"/>
                    </a:cubicBezTo>
                    <a:cubicBezTo>
                      <a:pt x="294" y="208"/>
                      <a:pt x="294" y="208"/>
                      <a:pt x="295" y="207"/>
                    </a:cubicBezTo>
                    <a:cubicBezTo>
                      <a:pt x="297" y="205"/>
                      <a:pt x="300" y="203"/>
                      <a:pt x="300" y="200"/>
                    </a:cubicBezTo>
                    <a:cubicBezTo>
                      <a:pt x="300" y="199"/>
                      <a:pt x="300" y="198"/>
                      <a:pt x="300" y="197"/>
                    </a:cubicBezTo>
                    <a:cubicBezTo>
                      <a:pt x="303" y="196"/>
                      <a:pt x="305" y="193"/>
                      <a:pt x="308" y="189"/>
                    </a:cubicBezTo>
                    <a:cubicBezTo>
                      <a:pt x="308" y="188"/>
                      <a:pt x="309" y="187"/>
                      <a:pt x="309" y="187"/>
                    </a:cubicBezTo>
                    <a:cubicBezTo>
                      <a:pt x="312" y="184"/>
                      <a:pt x="314" y="181"/>
                      <a:pt x="316" y="178"/>
                    </a:cubicBezTo>
                    <a:cubicBezTo>
                      <a:pt x="316" y="177"/>
                      <a:pt x="317" y="176"/>
                      <a:pt x="318" y="175"/>
                    </a:cubicBezTo>
                    <a:cubicBezTo>
                      <a:pt x="319" y="174"/>
                      <a:pt x="319" y="173"/>
                      <a:pt x="319" y="173"/>
                    </a:cubicBezTo>
                    <a:cubicBezTo>
                      <a:pt x="321" y="171"/>
                      <a:pt x="323" y="169"/>
                      <a:pt x="323" y="166"/>
                    </a:cubicBezTo>
                    <a:cubicBezTo>
                      <a:pt x="325" y="161"/>
                      <a:pt x="322" y="160"/>
                      <a:pt x="321" y="159"/>
                    </a:cubicBezTo>
                    <a:cubicBezTo>
                      <a:pt x="320" y="159"/>
                      <a:pt x="320" y="159"/>
                      <a:pt x="319" y="159"/>
                    </a:cubicBezTo>
                    <a:cubicBezTo>
                      <a:pt x="317" y="159"/>
                      <a:pt x="315" y="161"/>
                      <a:pt x="314" y="163"/>
                    </a:cubicBezTo>
                    <a:cubicBezTo>
                      <a:pt x="314" y="163"/>
                      <a:pt x="314" y="164"/>
                      <a:pt x="313" y="164"/>
                    </a:cubicBezTo>
                    <a:cubicBezTo>
                      <a:pt x="311" y="166"/>
                      <a:pt x="310" y="167"/>
                      <a:pt x="308" y="169"/>
                    </a:cubicBezTo>
                    <a:cubicBezTo>
                      <a:pt x="308" y="169"/>
                      <a:pt x="308" y="169"/>
                      <a:pt x="308" y="169"/>
                    </a:cubicBezTo>
                    <a:cubicBezTo>
                      <a:pt x="308" y="169"/>
                      <a:pt x="307" y="168"/>
                      <a:pt x="307" y="168"/>
                    </a:cubicBezTo>
                    <a:cubicBezTo>
                      <a:pt x="306" y="167"/>
                      <a:pt x="305" y="165"/>
                      <a:pt x="302" y="164"/>
                    </a:cubicBezTo>
                    <a:cubicBezTo>
                      <a:pt x="302" y="164"/>
                      <a:pt x="301" y="164"/>
                      <a:pt x="301" y="164"/>
                    </a:cubicBezTo>
                    <a:cubicBezTo>
                      <a:pt x="298" y="164"/>
                      <a:pt x="296" y="165"/>
                      <a:pt x="295" y="167"/>
                    </a:cubicBezTo>
                    <a:cubicBezTo>
                      <a:pt x="293" y="167"/>
                      <a:pt x="292" y="168"/>
                      <a:pt x="291" y="168"/>
                    </a:cubicBezTo>
                    <a:cubicBezTo>
                      <a:pt x="291" y="168"/>
                      <a:pt x="291" y="168"/>
                      <a:pt x="291" y="168"/>
                    </a:cubicBezTo>
                    <a:cubicBezTo>
                      <a:pt x="288" y="168"/>
                      <a:pt x="286" y="167"/>
                      <a:pt x="284" y="166"/>
                    </a:cubicBezTo>
                    <a:cubicBezTo>
                      <a:pt x="283" y="165"/>
                      <a:pt x="283" y="165"/>
                      <a:pt x="282" y="165"/>
                    </a:cubicBezTo>
                    <a:cubicBezTo>
                      <a:pt x="283" y="165"/>
                      <a:pt x="284" y="165"/>
                      <a:pt x="285" y="165"/>
                    </a:cubicBezTo>
                    <a:cubicBezTo>
                      <a:pt x="287" y="165"/>
                      <a:pt x="289" y="165"/>
                      <a:pt x="291" y="164"/>
                    </a:cubicBezTo>
                    <a:cubicBezTo>
                      <a:pt x="298" y="163"/>
                      <a:pt x="302" y="159"/>
                      <a:pt x="301" y="153"/>
                    </a:cubicBezTo>
                    <a:cubicBezTo>
                      <a:pt x="300" y="150"/>
                      <a:pt x="298" y="149"/>
                      <a:pt x="296" y="147"/>
                    </a:cubicBezTo>
                    <a:cubicBezTo>
                      <a:pt x="295" y="146"/>
                      <a:pt x="294" y="146"/>
                      <a:pt x="294" y="145"/>
                    </a:cubicBezTo>
                    <a:cubicBezTo>
                      <a:pt x="294" y="145"/>
                      <a:pt x="294" y="145"/>
                      <a:pt x="294" y="145"/>
                    </a:cubicBezTo>
                    <a:cubicBezTo>
                      <a:pt x="295" y="144"/>
                      <a:pt x="296" y="144"/>
                      <a:pt x="298" y="143"/>
                    </a:cubicBezTo>
                    <a:cubicBezTo>
                      <a:pt x="298" y="143"/>
                      <a:pt x="299" y="143"/>
                      <a:pt x="299" y="143"/>
                    </a:cubicBezTo>
                    <a:cubicBezTo>
                      <a:pt x="300" y="142"/>
                      <a:pt x="302" y="142"/>
                      <a:pt x="303" y="141"/>
                    </a:cubicBezTo>
                    <a:cubicBezTo>
                      <a:pt x="306" y="140"/>
                      <a:pt x="308" y="140"/>
                      <a:pt x="311" y="138"/>
                    </a:cubicBezTo>
                    <a:cubicBezTo>
                      <a:pt x="314" y="136"/>
                      <a:pt x="315" y="134"/>
                      <a:pt x="316" y="132"/>
                    </a:cubicBezTo>
                    <a:cubicBezTo>
                      <a:pt x="317" y="130"/>
                      <a:pt x="318" y="129"/>
                      <a:pt x="319" y="128"/>
                    </a:cubicBezTo>
                    <a:cubicBezTo>
                      <a:pt x="321" y="125"/>
                      <a:pt x="324" y="123"/>
                      <a:pt x="328" y="121"/>
                    </a:cubicBezTo>
                    <a:cubicBezTo>
                      <a:pt x="332" y="119"/>
                      <a:pt x="335" y="116"/>
                      <a:pt x="338" y="113"/>
                    </a:cubicBezTo>
                    <a:cubicBezTo>
                      <a:pt x="341" y="110"/>
                      <a:pt x="344" y="108"/>
                      <a:pt x="347" y="106"/>
                    </a:cubicBezTo>
                    <a:cubicBezTo>
                      <a:pt x="347" y="106"/>
                      <a:pt x="348" y="105"/>
                      <a:pt x="349" y="105"/>
                    </a:cubicBezTo>
                    <a:cubicBezTo>
                      <a:pt x="352" y="103"/>
                      <a:pt x="355" y="101"/>
                      <a:pt x="357" y="97"/>
                    </a:cubicBezTo>
                    <a:cubicBezTo>
                      <a:pt x="359" y="96"/>
                      <a:pt x="359" y="94"/>
                      <a:pt x="360" y="92"/>
                    </a:cubicBezTo>
                    <a:cubicBezTo>
                      <a:pt x="361" y="90"/>
                      <a:pt x="362" y="88"/>
                      <a:pt x="363" y="86"/>
                    </a:cubicBezTo>
                    <a:cubicBezTo>
                      <a:pt x="364" y="85"/>
                      <a:pt x="365" y="84"/>
                      <a:pt x="366" y="84"/>
                    </a:cubicBezTo>
                    <a:cubicBezTo>
                      <a:pt x="367" y="83"/>
                      <a:pt x="368" y="82"/>
                      <a:pt x="369" y="82"/>
                    </a:cubicBezTo>
                    <a:cubicBezTo>
                      <a:pt x="370" y="80"/>
                      <a:pt x="371" y="80"/>
                      <a:pt x="373" y="80"/>
                    </a:cubicBezTo>
                    <a:cubicBezTo>
                      <a:pt x="374" y="79"/>
                      <a:pt x="374" y="79"/>
                      <a:pt x="374" y="79"/>
                    </a:cubicBezTo>
                    <a:cubicBezTo>
                      <a:pt x="378" y="78"/>
                      <a:pt x="381" y="74"/>
                      <a:pt x="383" y="71"/>
                    </a:cubicBezTo>
                    <a:cubicBezTo>
                      <a:pt x="384" y="69"/>
                      <a:pt x="384" y="69"/>
                      <a:pt x="384" y="69"/>
                    </a:cubicBezTo>
                    <a:cubicBezTo>
                      <a:pt x="385" y="68"/>
                      <a:pt x="386" y="67"/>
                      <a:pt x="387" y="66"/>
                    </a:cubicBezTo>
                    <a:cubicBezTo>
                      <a:pt x="388" y="64"/>
                      <a:pt x="389" y="63"/>
                      <a:pt x="390" y="61"/>
                    </a:cubicBezTo>
                    <a:cubicBezTo>
                      <a:pt x="394" y="57"/>
                      <a:pt x="401" y="46"/>
                      <a:pt x="394" y="38"/>
                    </a:cubicBezTo>
                    <a:cubicBezTo>
                      <a:pt x="393" y="37"/>
                      <a:pt x="392" y="36"/>
                      <a:pt x="391" y="36"/>
                    </a:cubicBezTo>
                    <a:cubicBezTo>
                      <a:pt x="389" y="34"/>
                      <a:pt x="388" y="33"/>
                      <a:pt x="389" y="31"/>
                    </a:cubicBezTo>
                    <a:cubicBezTo>
                      <a:pt x="389" y="30"/>
                      <a:pt x="390" y="28"/>
                      <a:pt x="392" y="26"/>
                    </a:cubicBezTo>
                    <a:cubicBezTo>
                      <a:pt x="393" y="24"/>
                      <a:pt x="395" y="22"/>
                      <a:pt x="396" y="20"/>
                    </a:cubicBezTo>
                    <a:cubicBezTo>
                      <a:pt x="397" y="16"/>
                      <a:pt x="399" y="8"/>
                      <a:pt x="396" y="3"/>
                    </a:cubicBezTo>
                    <a:cubicBezTo>
                      <a:pt x="395" y="1"/>
                      <a:pt x="392" y="0"/>
                      <a:pt x="389" y="0"/>
                    </a:cubicBezTo>
                    <a:cubicBezTo>
                      <a:pt x="387" y="0"/>
                      <a:pt x="385" y="0"/>
                      <a:pt x="383" y="1"/>
                    </a:cubicBezTo>
                    <a:cubicBezTo>
                      <a:pt x="382" y="1"/>
                      <a:pt x="382" y="1"/>
                      <a:pt x="381" y="1"/>
                    </a:cubicBezTo>
                    <a:cubicBezTo>
                      <a:pt x="381" y="1"/>
                      <a:pt x="380" y="1"/>
                      <a:pt x="380" y="1"/>
                    </a:cubicBezTo>
                    <a:cubicBezTo>
                      <a:pt x="379" y="1"/>
                      <a:pt x="379" y="1"/>
                      <a:pt x="378" y="1"/>
                    </a:cubicBezTo>
                    <a:cubicBezTo>
                      <a:pt x="377" y="1"/>
                      <a:pt x="376" y="1"/>
                      <a:pt x="375" y="1"/>
                    </a:cubicBezTo>
                    <a:cubicBezTo>
                      <a:pt x="374" y="1"/>
                      <a:pt x="373" y="1"/>
                      <a:pt x="372" y="1"/>
                    </a:cubicBezTo>
                    <a:cubicBezTo>
                      <a:pt x="371" y="2"/>
                      <a:pt x="370" y="2"/>
                      <a:pt x="369" y="2"/>
                    </a:cubicBezTo>
                    <a:cubicBezTo>
                      <a:pt x="369" y="2"/>
                      <a:pt x="369" y="2"/>
                      <a:pt x="369" y="2"/>
                    </a:cubicBezTo>
                    <a:cubicBezTo>
                      <a:pt x="368" y="2"/>
                      <a:pt x="368" y="1"/>
                      <a:pt x="367" y="1"/>
                    </a:cubicBezTo>
                    <a:cubicBezTo>
                      <a:pt x="366" y="1"/>
                      <a:pt x="364" y="1"/>
                      <a:pt x="363" y="1"/>
                    </a:cubicBezTo>
                    <a:cubicBezTo>
                      <a:pt x="363" y="1"/>
                      <a:pt x="362" y="1"/>
                      <a:pt x="362" y="0"/>
                    </a:cubicBezTo>
                    <a:cubicBezTo>
                      <a:pt x="361" y="0"/>
                      <a:pt x="360" y="0"/>
                      <a:pt x="359" y="0"/>
                    </a:cubicBezTo>
                    <a:cubicBezTo>
                      <a:pt x="357" y="0"/>
                      <a:pt x="355" y="1"/>
                      <a:pt x="354" y="2"/>
                    </a:cubicBezTo>
                    <a:cubicBezTo>
                      <a:pt x="353" y="3"/>
                      <a:pt x="352" y="5"/>
                      <a:pt x="353" y="6"/>
                    </a:cubicBezTo>
                    <a:cubicBezTo>
                      <a:pt x="353" y="8"/>
                      <a:pt x="355" y="9"/>
                      <a:pt x="357" y="11"/>
                    </a:cubicBezTo>
                    <a:cubicBezTo>
                      <a:pt x="357" y="11"/>
                      <a:pt x="358" y="12"/>
                      <a:pt x="359" y="12"/>
                    </a:cubicBezTo>
                    <a:cubicBezTo>
                      <a:pt x="359" y="12"/>
                      <a:pt x="358" y="12"/>
                      <a:pt x="358" y="12"/>
                    </a:cubicBezTo>
                    <a:cubicBezTo>
                      <a:pt x="356" y="12"/>
                      <a:pt x="354" y="12"/>
                      <a:pt x="352" y="11"/>
                    </a:cubicBezTo>
                    <a:cubicBezTo>
                      <a:pt x="351" y="11"/>
                      <a:pt x="351" y="11"/>
                      <a:pt x="350" y="11"/>
                    </a:cubicBezTo>
                    <a:cubicBezTo>
                      <a:pt x="350" y="11"/>
                      <a:pt x="349" y="11"/>
                      <a:pt x="349" y="11"/>
                    </a:cubicBezTo>
                    <a:cubicBezTo>
                      <a:pt x="348" y="11"/>
                      <a:pt x="347" y="11"/>
                      <a:pt x="346" y="11"/>
                    </a:cubicBezTo>
                    <a:cubicBezTo>
                      <a:pt x="346" y="11"/>
                      <a:pt x="345" y="11"/>
                      <a:pt x="345" y="11"/>
                    </a:cubicBezTo>
                    <a:cubicBezTo>
                      <a:pt x="345" y="11"/>
                      <a:pt x="345" y="11"/>
                      <a:pt x="345" y="11"/>
                    </a:cubicBezTo>
                    <a:cubicBezTo>
                      <a:pt x="344" y="11"/>
                      <a:pt x="343" y="11"/>
                      <a:pt x="342" y="10"/>
                    </a:cubicBezTo>
                    <a:cubicBezTo>
                      <a:pt x="340" y="10"/>
                      <a:pt x="339" y="9"/>
                      <a:pt x="337" y="9"/>
                    </a:cubicBezTo>
                    <a:cubicBezTo>
                      <a:pt x="337" y="9"/>
                      <a:pt x="336" y="10"/>
                      <a:pt x="336" y="10"/>
                    </a:cubicBezTo>
                    <a:cubicBezTo>
                      <a:pt x="332" y="10"/>
                      <a:pt x="327" y="11"/>
                      <a:pt x="323" y="14"/>
                    </a:cubicBezTo>
                    <a:cubicBezTo>
                      <a:pt x="323" y="15"/>
                      <a:pt x="322" y="16"/>
                      <a:pt x="321" y="17"/>
                    </a:cubicBezTo>
                    <a:cubicBezTo>
                      <a:pt x="321" y="17"/>
                      <a:pt x="320" y="18"/>
                      <a:pt x="319" y="18"/>
                    </a:cubicBezTo>
                    <a:cubicBezTo>
                      <a:pt x="319" y="19"/>
                      <a:pt x="318" y="19"/>
                      <a:pt x="317" y="19"/>
                    </a:cubicBezTo>
                    <a:cubicBezTo>
                      <a:pt x="316" y="19"/>
                      <a:pt x="316" y="19"/>
                      <a:pt x="315" y="19"/>
                    </a:cubicBezTo>
                    <a:cubicBezTo>
                      <a:pt x="313" y="19"/>
                      <a:pt x="313" y="19"/>
                      <a:pt x="313" y="19"/>
                    </a:cubicBezTo>
                    <a:cubicBezTo>
                      <a:pt x="311" y="20"/>
                      <a:pt x="309" y="20"/>
                      <a:pt x="307" y="20"/>
                    </a:cubicBezTo>
                    <a:cubicBezTo>
                      <a:pt x="306" y="20"/>
                      <a:pt x="305" y="20"/>
                      <a:pt x="304" y="20"/>
                    </a:cubicBezTo>
                    <a:cubicBezTo>
                      <a:pt x="301" y="19"/>
                      <a:pt x="297" y="19"/>
                      <a:pt x="294" y="19"/>
                    </a:cubicBezTo>
                    <a:cubicBezTo>
                      <a:pt x="292" y="19"/>
                      <a:pt x="291" y="19"/>
                      <a:pt x="289" y="19"/>
                    </a:cubicBezTo>
                    <a:cubicBezTo>
                      <a:pt x="287" y="19"/>
                      <a:pt x="287" y="19"/>
                      <a:pt x="287" y="19"/>
                    </a:cubicBezTo>
                    <a:cubicBezTo>
                      <a:pt x="287" y="21"/>
                      <a:pt x="287" y="21"/>
                      <a:pt x="287" y="21"/>
                    </a:cubicBezTo>
                    <a:cubicBezTo>
                      <a:pt x="287" y="21"/>
                      <a:pt x="287" y="21"/>
                      <a:pt x="286" y="21"/>
                    </a:cubicBezTo>
                    <a:cubicBezTo>
                      <a:pt x="285" y="21"/>
                      <a:pt x="285" y="21"/>
                      <a:pt x="284" y="21"/>
                    </a:cubicBezTo>
                    <a:cubicBezTo>
                      <a:pt x="283" y="21"/>
                      <a:pt x="283" y="21"/>
                      <a:pt x="282" y="21"/>
                    </a:cubicBezTo>
                    <a:cubicBezTo>
                      <a:pt x="281" y="21"/>
                      <a:pt x="280" y="21"/>
                      <a:pt x="279" y="22"/>
                    </a:cubicBezTo>
                    <a:cubicBezTo>
                      <a:pt x="277" y="22"/>
                      <a:pt x="276" y="23"/>
                      <a:pt x="276" y="24"/>
                    </a:cubicBezTo>
                    <a:cubicBezTo>
                      <a:pt x="275" y="24"/>
                      <a:pt x="274" y="25"/>
                      <a:pt x="274" y="25"/>
                    </a:cubicBezTo>
                    <a:cubicBezTo>
                      <a:pt x="274" y="25"/>
                      <a:pt x="274" y="25"/>
                      <a:pt x="273" y="25"/>
                    </a:cubicBezTo>
                    <a:cubicBezTo>
                      <a:pt x="273" y="25"/>
                      <a:pt x="273" y="25"/>
                      <a:pt x="273" y="25"/>
                    </a:cubicBezTo>
                    <a:cubicBezTo>
                      <a:pt x="272" y="25"/>
                      <a:pt x="270" y="25"/>
                      <a:pt x="269" y="26"/>
                    </a:cubicBezTo>
                    <a:cubicBezTo>
                      <a:pt x="269" y="27"/>
                      <a:pt x="268" y="27"/>
                      <a:pt x="268" y="27"/>
                    </a:cubicBezTo>
                    <a:cubicBezTo>
                      <a:pt x="268" y="27"/>
                      <a:pt x="268" y="27"/>
                      <a:pt x="268" y="27"/>
                    </a:cubicBezTo>
                    <a:cubicBezTo>
                      <a:pt x="267" y="27"/>
                      <a:pt x="265" y="26"/>
                      <a:pt x="264" y="26"/>
                    </a:cubicBezTo>
                    <a:cubicBezTo>
                      <a:pt x="264" y="26"/>
                      <a:pt x="264" y="26"/>
                      <a:pt x="264" y="26"/>
                    </a:cubicBezTo>
                    <a:cubicBezTo>
                      <a:pt x="261" y="26"/>
                      <a:pt x="258" y="28"/>
                      <a:pt x="256" y="30"/>
                    </a:cubicBezTo>
                    <a:cubicBezTo>
                      <a:pt x="255" y="31"/>
                      <a:pt x="254" y="32"/>
                      <a:pt x="253" y="33"/>
                    </a:cubicBezTo>
                    <a:cubicBezTo>
                      <a:pt x="254" y="29"/>
                      <a:pt x="252" y="26"/>
                      <a:pt x="249" y="24"/>
                    </a:cubicBezTo>
                    <a:cubicBezTo>
                      <a:pt x="247" y="22"/>
                      <a:pt x="243" y="21"/>
                      <a:pt x="240" y="21"/>
                    </a:cubicBezTo>
                    <a:cubicBezTo>
                      <a:pt x="238" y="21"/>
                      <a:pt x="237" y="21"/>
                      <a:pt x="236" y="22"/>
                    </a:cubicBezTo>
                    <a:cubicBezTo>
                      <a:pt x="234" y="23"/>
                      <a:pt x="234" y="25"/>
                      <a:pt x="233" y="27"/>
                    </a:cubicBezTo>
                    <a:cubicBezTo>
                      <a:pt x="233" y="27"/>
                      <a:pt x="233" y="27"/>
                      <a:pt x="233" y="28"/>
                    </a:cubicBezTo>
                    <a:cubicBezTo>
                      <a:pt x="232" y="30"/>
                      <a:pt x="230" y="32"/>
                      <a:pt x="229" y="34"/>
                    </a:cubicBezTo>
                    <a:cubicBezTo>
                      <a:pt x="228" y="35"/>
                      <a:pt x="227" y="36"/>
                      <a:pt x="227" y="36"/>
                    </a:cubicBezTo>
                    <a:cubicBezTo>
                      <a:pt x="228" y="35"/>
                      <a:pt x="229" y="34"/>
                      <a:pt x="229" y="32"/>
                    </a:cubicBezTo>
                    <a:cubicBezTo>
                      <a:pt x="231" y="30"/>
                      <a:pt x="231" y="26"/>
                      <a:pt x="229" y="23"/>
                    </a:cubicBezTo>
                    <a:cubicBezTo>
                      <a:pt x="227" y="20"/>
                      <a:pt x="223" y="16"/>
                      <a:pt x="219" y="16"/>
                    </a:cubicBezTo>
                    <a:cubicBezTo>
                      <a:pt x="218" y="16"/>
                      <a:pt x="216" y="17"/>
                      <a:pt x="215" y="18"/>
                    </a:cubicBezTo>
                    <a:cubicBezTo>
                      <a:pt x="214" y="18"/>
                      <a:pt x="214" y="19"/>
                      <a:pt x="213" y="20"/>
                    </a:cubicBezTo>
                    <a:cubicBezTo>
                      <a:pt x="212" y="19"/>
                      <a:pt x="211" y="18"/>
                      <a:pt x="210" y="17"/>
                    </a:cubicBezTo>
                    <a:cubicBezTo>
                      <a:pt x="209" y="16"/>
                      <a:pt x="208" y="16"/>
                      <a:pt x="208" y="15"/>
                    </a:cubicBezTo>
                    <a:cubicBezTo>
                      <a:pt x="205" y="13"/>
                      <a:pt x="201" y="10"/>
                      <a:pt x="197" y="10"/>
                    </a:cubicBezTo>
                    <a:cubicBezTo>
                      <a:pt x="196" y="10"/>
                      <a:pt x="194" y="11"/>
                      <a:pt x="193" y="11"/>
                    </a:cubicBezTo>
                    <a:cubicBezTo>
                      <a:pt x="189" y="14"/>
                      <a:pt x="189" y="18"/>
                      <a:pt x="189" y="21"/>
                    </a:cubicBezTo>
                    <a:cubicBezTo>
                      <a:pt x="189" y="23"/>
                      <a:pt x="189" y="24"/>
                      <a:pt x="189" y="25"/>
                    </a:cubicBezTo>
                    <a:cubicBezTo>
                      <a:pt x="188" y="26"/>
                      <a:pt x="187" y="27"/>
                      <a:pt x="186" y="28"/>
                    </a:cubicBezTo>
                    <a:cubicBezTo>
                      <a:pt x="184" y="30"/>
                      <a:pt x="182" y="32"/>
                      <a:pt x="181" y="36"/>
                    </a:cubicBezTo>
                    <a:cubicBezTo>
                      <a:pt x="181" y="37"/>
                      <a:pt x="181" y="37"/>
                      <a:pt x="181" y="37"/>
                    </a:cubicBezTo>
                    <a:cubicBezTo>
                      <a:pt x="181" y="40"/>
                      <a:pt x="180" y="46"/>
                      <a:pt x="186" y="48"/>
                    </a:cubicBezTo>
                    <a:cubicBezTo>
                      <a:pt x="184" y="49"/>
                      <a:pt x="183" y="50"/>
                      <a:pt x="183" y="52"/>
                    </a:cubicBezTo>
                    <a:cubicBezTo>
                      <a:pt x="182" y="52"/>
                      <a:pt x="183" y="53"/>
                      <a:pt x="183" y="54"/>
                    </a:cubicBezTo>
                    <a:cubicBezTo>
                      <a:pt x="183" y="53"/>
                      <a:pt x="182" y="53"/>
                      <a:pt x="182" y="53"/>
                    </a:cubicBezTo>
                    <a:cubicBezTo>
                      <a:pt x="181" y="53"/>
                      <a:pt x="180" y="53"/>
                      <a:pt x="180" y="53"/>
                    </a:cubicBezTo>
                    <a:cubicBezTo>
                      <a:pt x="178" y="53"/>
                      <a:pt x="177" y="54"/>
                      <a:pt x="177" y="54"/>
                    </a:cubicBezTo>
                    <a:cubicBezTo>
                      <a:pt x="176" y="56"/>
                      <a:pt x="176" y="57"/>
                      <a:pt x="176" y="59"/>
                    </a:cubicBezTo>
                    <a:cubicBezTo>
                      <a:pt x="175" y="59"/>
                      <a:pt x="174" y="60"/>
                      <a:pt x="174" y="61"/>
                    </a:cubicBezTo>
                    <a:cubicBezTo>
                      <a:pt x="172" y="67"/>
                      <a:pt x="175" y="75"/>
                      <a:pt x="175" y="75"/>
                    </a:cubicBezTo>
                    <a:cubicBezTo>
                      <a:pt x="176" y="76"/>
                      <a:pt x="177" y="78"/>
                      <a:pt x="178" y="81"/>
                    </a:cubicBezTo>
                    <a:cubicBezTo>
                      <a:pt x="177" y="81"/>
                      <a:pt x="175" y="81"/>
                      <a:pt x="173" y="81"/>
                    </a:cubicBezTo>
                    <a:cubicBezTo>
                      <a:pt x="172" y="82"/>
                      <a:pt x="170" y="83"/>
                      <a:pt x="169" y="83"/>
                    </a:cubicBezTo>
                    <a:cubicBezTo>
                      <a:pt x="168" y="84"/>
                      <a:pt x="167" y="85"/>
                      <a:pt x="166" y="85"/>
                    </a:cubicBezTo>
                    <a:cubicBezTo>
                      <a:pt x="165" y="85"/>
                      <a:pt x="163" y="86"/>
                      <a:pt x="162" y="86"/>
                    </a:cubicBezTo>
                    <a:cubicBezTo>
                      <a:pt x="160" y="86"/>
                      <a:pt x="160" y="85"/>
                      <a:pt x="160" y="85"/>
                    </a:cubicBezTo>
                    <a:cubicBezTo>
                      <a:pt x="159" y="85"/>
                      <a:pt x="159" y="85"/>
                      <a:pt x="159" y="85"/>
                    </a:cubicBezTo>
                    <a:cubicBezTo>
                      <a:pt x="157" y="83"/>
                      <a:pt x="155" y="81"/>
                      <a:pt x="152" y="81"/>
                    </a:cubicBezTo>
                    <a:cubicBezTo>
                      <a:pt x="151" y="81"/>
                      <a:pt x="149" y="82"/>
                      <a:pt x="148" y="85"/>
                    </a:cubicBezTo>
                    <a:cubicBezTo>
                      <a:pt x="148" y="88"/>
                      <a:pt x="150" y="90"/>
                      <a:pt x="152" y="91"/>
                    </a:cubicBezTo>
                    <a:cubicBezTo>
                      <a:pt x="152" y="91"/>
                      <a:pt x="152" y="91"/>
                      <a:pt x="152" y="92"/>
                    </a:cubicBezTo>
                    <a:cubicBezTo>
                      <a:pt x="152" y="93"/>
                      <a:pt x="153" y="95"/>
                      <a:pt x="153" y="96"/>
                    </a:cubicBezTo>
                    <a:cubicBezTo>
                      <a:pt x="153" y="96"/>
                      <a:pt x="153" y="97"/>
                      <a:pt x="153" y="97"/>
                    </a:cubicBezTo>
                    <a:cubicBezTo>
                      <a:pt x="154" y="98"/>
                      <a:pt x="154" y="99"/>
                      <a:pt x="155" y="100"/>
                    </a:cubicBezTo>
                    <a:cubicBezTo>
                      <a:pt x="156" y="101"/>
                      <a:pt x="157" y="102"/>
                      <a:pt x="158" y="102"/>
                    </a:cubicBezTo>
                    <a:cubicBezTo>
                      <a:pt x="158" y="102"/>
                      <a:pt x="159" y="103"/>
                      <a:pt x="159" y="103"/>
                    </a:cubicBezTo>
                    <a:cubicBezTo>
                      <a:pt x="160" y="104"/>
                      <a:pt x="160" y="105"/>
                      <a:pt x="161" y="106"/>
                    </a:cubicBezTo>
                    <a:cubicBezTo>
                      <a:pt x="162" y="106"/>
                      <a:pt x="162" y="106"/>
                      <a:pt x="162" y="106"/>
                    </a:cubicBezTo>
                    <a:cubicBezTo>
                      <a:pt x="163" y="107"/>
                      <a:pt x="165" y="109"/>
                      <a:pt x="165" y="109"/>
                    </a:cubicBezTo>
                    <a:cubicBezTo>
                      <a:pt x="165" y="109"/>
                      <a:pt x="165" y="110"/>
                      <a:pt x="164" y="110"/>
                    </a:cubicBezTo>
                    <a:cubicBezTo>
                      <a:pt x="161" y="112"/>
                      <a:pt x="160" y="114"/>
                      <a:pt x="160" y="116"/>
                    </a:cubicBezTo>
                    <a:cubicBezTo>
                      <a:pt x="159" y="117"/>
                      <a:pt x="159" y="118"/>
                      <a:pt x="158" y="118"/>
                    </a:cubicBezTo>
                    <a:cubicBezTo>
                      <a:pt x="157" y="120"/>
                      <a:pt x="157" y="120"/>
                      <a:pt x="157" y="120"/>
                    </a:cubicBezTo>
                    <a:cubicBezTo>
                      <a:pt x="156" y="120"/>
                      <a:pt x="155" y="118"/>
                      <a:pt x="155" y="117"/>
                    </a:cubicBezTo>
                    <a:cubicBezTo>
                      <a:pt x="153" y="115"/>
                      <a:pt x="151" y="113"/>
                      <a:pt x="148" y="113"/>
                    </a:cubicBezTo>
                    <a:cubicBezTo>
                      <a:pt x="147" y="113"/>
                      <a:pt x="146" y="114"/>
                      <a:pt x="145" y="114"/>
                    </a:cubicBezTo>
                    <a:cubicBezTo>
                      <a:pt x="143" y="115"/>
                      <a:pt x="143" y="117"/>
                      <a:pt x="142" y="118"/>
                    </a:cubicBezTo>
                    <a:cubicBezTo>
                      <a:pt x="142" y="122"/>
                      <a:pt x="146" y="128"/>
                      <a:pt x="151" y="132"/>
                    </a:cubicBezTo>
                    <a:cubicBezTo>
                      <a:pt x="151" y="133"/>
                      <a:pt x="151" y="133"/>
                      <a:pt x="151" y="133"/>
                    </a:cubicBezTo>
                    <a:cubicBezTo>
                      <a:pt x="152" y="134"/>
                      <a:pt x="152" y="134"/>
                      <a:pt x="153" y="135"/>
                    </a:cubicBezTo>
                    <a:cubicBezTo>
                      <a:pt x="154" y="137"/>
                      <a:pt x="156" y="139"/>
                      <a:pt x="158" y="140"/>
                    </a:cubicBezTo>
                    <a:cubicBezTo>
                      <a:pt x="160" y="141"/>
                      <a:pt x="161" y="142"/>
                      <a:pt x="163" y="143"/>
                    </a:cubicBezTo>
                    <a:cubicBezTo>
                      <a:pt x="164" y="143"/>
                      <a:pt x="165" y="144"/>
                      <a:pt x="166" y="144"/>
                    </a:cubicBezTo>
                    <a:cubicBezTo>
                      <a:pt x="169" y="146"/>
                      <a:pt x="170" y="148"/>
                      <a:pt x="171" y="151"/>
                    </a:cubicBezTo>
                    <a:cubicBezTo>
                      <a:pt x="171" y="151"/>
                      <a:pt x="170" y="151"/>
                      <a:pt x="170" y="151"/>
                    </a:cubicBezTo>
                    <a:cubicBezTo>
                      <a:pt x="170" y="151"/>
                      <a:pt x="170" y="151"/>
                      <a:pt x="170" y="150"/>
                    </a:cubicBezTo>
                    <a:cubicBezTo>
                      <a:pt x="169" y="150"/>
                      <a:pt x="169" y="149"/>
                      <a:pt x="168" y="149"/>
                    </a:cubicBezTo>
                    <a:cubicBezTo>
                      <a:pt x="166" y="147"/>
                      <a:pt x="164" y="147"/>
                      <a:pt x="163" y="147"/>
                    </a:cubicBezTo>
                    <a:cubicBezTo>
                      <a:pt x="163" y="147"/>
                      <a:pt x="162" y="147"/>
                      <a:pt x="162" y="147"/>
                    </a:cubicBezTo>
                    <a:cubicBezTo>
                      <a:pt x="161" y="147"/>
                      <a:pt x="161" y="147"/>
                      <a:pt x="160" y="147"/>
                    </a:cubicBezTo>
                    <a:cubicBezTo>
                      <a:pt x="160" y="147"/>
                      <a:pt x="159" y="147"/>
                      <a:pt x="159" y="146"/>
                    </a:cubicBezTo>
                    <a:cubicBezTo>
                      <a:pt x="157" y="146"/>
                      <a:pt x="156" y="145"/>
                      <a:pt x="154" y="145"/>
                    </a:cubicBezTo>
                    <a:cubicBezTo>
                      <a:pt x="154" y="145"/>
                      <a:pt x="153" y="145"/>
                      <a:pt x="153" y="145"/>
                    </a:cubicBezTo>
                    <a:cubicBezTo>
                      <a:pt x="150" y="146"/>
                      <a:pt x="150" y="149"/>
                      <a:pt x="150" y="150"/>
                    </a:cubicBezTo>
                    <a:cubicBezTo>
                      <a:pt x="148" y="150"/>
                      <a:pt x="148" y="150"/>
                      <a:pt x="148" y="150"/>
                    </a:cubicBezTo>
                    <a:cubicBezTo>
                      <a:pt x="147" y="151"/>
                      <a:pt x="147" y="151"/>
                      <a:pt x="147" y="151"/>
                    </a:cubicBezTo>
                    <a:cubicBezTo>
                      <a:pt x="147" y="152"/>
                      <a:pt x="147" y="152"/>
                      <a:pt x="146" y="152"/>
                    </a:cubicBezTo>
                    <a:cubicBezTo>
                      <a:pt x="145" y="153"/>
                      <a:pt x="143" y="153"/>
                      <a:pt x="142" y="155"/>
                    </a:cubicBezTo>
                    <a:cubicBezTo>
                      <a:pt x="142" y="157"/>
                      <a:pt x="142" y="158"/>
                      <a:pt x="142" y="159"/>
                    </a:cubicBezTo>
                    <a:cubicBezTo>
                      <a:pt x="142" y="160"/>
                      <a:pt x="142" y="160"/>
                      <a:pt x="142" y="160"/>
                    </a:cubicBezTo>
                    <a:cubicBezTo>
                      <a:pt x="142" y="160"/>
                      <a:pt x="141" y="159"/>
                      <a:pt x="141" y="159"/>
                    </a:cubicBezTo>
                    <a:cubicBezTo>
                      <a:pt x="140" y="158"/>
                      <a:pt x="139" y="158"/>
                      <a:pt x="138" y="157"/>
                    </a:cubicBezTo>
                    <a:cubicBezTo>
                      <a:pt x="137" y="154"/>
                      <a:pt x="136" y="148"/>
                      <a:pt x="130" y="148"/>
                    </a:cubicBezTo>
                    <a:cubicBezTo>
                      <a:pt x="130" y="148"/>
                      <a:pt x="130" y="148"/>
                      <a:pt x="129" y="148"/>
                    </a:cubicBezTo>
                    <a:cubicBezTo>
                      <a:pt x="127" y="149"/>
                      <a:pt x="125" y="150"/>
                      <a:pt x="124" y="152"/>
                    </a:cubicBezTo>
                    <a:cubicBezTo>
                      <a:pt x="123" y="153"/>
                      <a:pt x="122" y="154"/>
                      <a:pt x="122" y="156"/>
                    </a:cubicBezTo>
                    <a:cubicBezTo>
                      <a:pt x="122" y="156"/>
                      <a:pt x="122" y="156"/>
                      <a:pt x="121" y="156"/>
                    </a:cubicBezTo>
                    <a:cubicBezTo>
                      <a:pt x="121" y="155"/>
                      <a:pt x="120" y="155"/>
                      <a:pt x="119" y="155"/>
                    </a:cubicBezTo>
                    <a:cubicBezTo>
                      <a:pt x="114" y="155"/>
                      <a:pt x="108" y="160"/>
                      <a:pt x="108" y="160"/>
                    </a:cubicBezTo>
                    <a:cubicBezTo>
                      <a:pt x="104" y="164"/>
                      <a:pt x="104" y="169"/>
                      <a:pt x="104" y="173"/>
                    </a:cubicBezTo>
                    <a:cubicBezTo>
                      <a:pt x="104" y="173"/>
                      <a:pt x="104" y="173"/>
                      <a:pt x="104" y="173"/>
                    </a:cubicBezTo>
                    <a:cubicBezTo>
                      <a:pt x="104" y="178"/>
                      <a:pt x="105" y="184"/>
                      <a:pt x="109" y="188"/>
                    </a:cubicBezTo>
                    <a:cubicBezTo>
                      <a:pt x="110" y="189"/>
                      <a:pt x="112" y="190"/>
                      <a:pt x="114" y="191"/>
                    </a:cubicBezTo>
                    <a:cubicBezTo>
                      <a:pt x="115" y="191"/>
                      <a:pt x="117" y="191"/>
                      <a:pt x="117" y="192"/>
                    </a:cubicBezTo>
                    <a:cubicBezTo>
                      <a:pt x="117" y="192"/>
                      <a:pt x="117" y="192"/>
                      <a:pt x="117" y="192"/>
                    </a:cubicBezTo>
                    <a:cubicBezTo>
                      <a:pt x="117" y="192"/>
                      <a:pt x="116" y="192"/>
                      <a:pt x="115" y="192"/>
                    </a:cubicBezTo>
                    <a:cubicBezTo>
                      <a:pt x="113" y="192"/>
                      <a:pt x="113" y="192"/>
                      <a:pt x="113" y="192"/>
                    </a:cubicBezTo>
                    <a:cubicBezTo>
                      <a:pt x="112" y="192"/>
                      <a:pt x="111" y="192"/>
                      <a:pt x="110" y="193"/>
                    </a:cubicBezTo>
                    <a:cubicBezTo>
                      <a:pt x="106" y="194"/>
                      <a:pt x="104" y="201"/>
                      <a:pt x="104" y="202"/>
                    </a:cubicBezTo>
                    <a:cubicBezTo>
                      <a:pt x="103" y="206"/>
                      <a:pt x="106" y="211"/>
                      <a:pt x="110" y="212"/>
                    </a:cubicBezTo>
                    <a:cubicBezTo>
                      <a:pt x="111" y="213"/>
                      <a:pt x="112" y="213"/>
                      <a:pt x="112" y="213"/>
                    </a:cubicBezTo>
                    <a:cubicBezTo>
                      <a:pt x="112" y="213"/>
                      <a:pt x="112" y="213"/>
                      <a:pt x="112" y="213"/>
                    </a:cubicBezTo>
                    <a:cubicBezTo>
                      <a:pt x="112" y="214"/>
                      <a:pt x="112" y="216"/>
                      <a:pt x="113" y="218"/>
                    </a:cubicBezTo>
                    <a:cubicBezTo>
                      <a:pt x="114" y="219"/>
                      <a:pt x="115" y="219"/>
                      <a:pt x="116" y="219"/>
                    </a:cubicBezTo>
                    <a:cubicBezTo>
                      <a:pt x="116" y="220"/>
                      <a:pt x="117" y="220"/>
                      <a:pt x="117" y="220"/>
                    </a:cubicBezTo>
                    <a:cubicBezTo>
                      <a:pt x="117" y="220"/>
                      <a:pt x="117" y="220"/>
                      <a:pt x="117" y="220"/>
                    </a:cubicBezTo>
                    <a:cubicBezTo>
                      <a:pt x="117" y="220"/>
                      <a:pt x="116" y="220"/>
                      <a:pt x="116" y="220"/>
                    </a:cubicBezTo>
                    <a:cubicBezTo>
                      <a:pt x="116" y="220"/>
                      <a:pt x="116" y="220"/>
                      <a:pt x="115" y="220"/>
                    </a:cubicBezTo>
                    <a:cubicBezTo>
                      <a:pt x="115" y="219"/>
                      <a:pt x="115" y="219"/>
                      <a:pt x="114" y="219"/>
                    </a:cubicBezTo>
                    <a:cubicBezTo>
                      <a:pt x="114" y="219"/>
                      <a:pt x="113" y="219"/>
                      <a:pt x="113" y="219"/>
                    </a:cubicBezTo>
                    <a:cubicBezTo>
                      <a:pt x="112" y="218"/>
                      <a:pt x="111" y="218"/>
                      <a:pt x="110" y="218"/>
                    </a:cubicBezTo>
                    <a:cubicBezTo>
                      <a:pt x="110" y="217"/>
                      <a:pt x="110" y="217"/>
                      <a:pt x="110" y="217"/>
                    </a:cubicBezTo>
                    <a:cubicBezTo>
                      <a:pt x="109" y="216"/>
                      <a:pt x="107" y="215"/>
                      <a:pt x="105" y="215"/>
                    </a:cubicBezTo>
                    <a:cubicBezTo>
                      <a:pt x="104" y="215"/>
                      <a:pt x="104" y="215"/>
                      <a:pt x="104" y="215"/>
                    </a:cubicBezTo>
                    <a:cubicBezTo>
                      <a:pt x="101" y="215"/>
                      <a:pt x="101" y="215"/>
                      <a:pt x="101" y="215"/>
                    </a:cubicBezTo>
                    <a:cubicBezTo>
                      <a:pt x="101" y="217"/>
                      <a:pt x="101" y="217"/>
                      <a:pt x="101" y="217"/>
                    </a:cubicBezTo>
                    <a:cubicBezTo>
                      <a:pt x="101" y="217"/>
                      <a:pt x="101" y="218"/>
                      <a:pt x="101" y="218"/>
                    </a:cubicBezTo>
                    <a:cubicBezTo>
                      <a:pt x="100" y="218"/>
                      <a:pt x="100" y="219"/>
                      <a:pt x="99" y="220"/>
                    </a:cubicBezTo>
                    <a:cubicBezTo>
                      <a:pt x="99" y="222"/>
                      <a:pt x="99" y="223"/>
                      <a:pt x="99" y="224"/>
                    </a:cubicBezTo>
                    <a:cubicBezTo>
                      <a:pt x="99" y="224"/>
                      <a:pt x="99" y="225"/>
                      <a:pt x="99" y="225"/>
                    </a:cubicBezTo>
                    <a:cubicBezTo>
                      <a:pt x="99" y="226"/>
                      <a:pt x="99" y="227"/>
                      <a:pt x="99" y="228"/>
                    </a:cubicBezTo>
                    <a:cubicBezTo>
                      <a:pt x="98" y="230"/>
                      <a:pt x="98" y="232"/>
                      <a:pt x="98" y="234"/>
                    </a:cubicBezTo>
                    <a:cubicBezTo>
                      <a:pt x="98" y="234"/>
                      <a:pt x="98" y="234"/>
                      <a:pt x="98" y="234"/>
                    </a:cubicBezTo>
                    <a:cubicBezTo>
                      <a:pt x="98" y="235"/>
                      <a:pt x="97" y="235"/>
                      <a:pt x="97" y="236"/>
                    </a:cubicBezTo>
                    <a:cubicBezTo>
                      <a:pt x="97" y="237"/>
                      <a:pt x="97" y="238"/>
                      <a:pt x="98" y="239"/>
                    </a:cubicBezTo>
                    <a:cubicBezTo>
                      <a:pt x="98" y="239"/>
                      <a:pt x="98" y="239"/>
                      <a:pt x="98" y="239"/>
                    </a:cubicBezTo>
                    <a:cubicBezTo>
                      <a:pt x="98" y="241"/>
                      <a:pt x="99" y="242"/>
                      <a:pt x="100" y="243"/>
                    </a:cubicBezTo>
                    <a:cubicBezTo>
                      <a:pt x="101" y="244"/>
                      <a:pt x="101" y="245"/>
                      <a:pt x="102" y="245"/>
                    </a:cubicBezTo>
                    <a:cubicBezTo>
                      <a:pt x="102" y="245"/>
                      <a:pt x="102" y="245"/>
                      <a:pt x="102" y="245"/>
                    </a:cubicBezTo>
                    <a:cubicBezTo>
                      <a:pt x="102" y="245"/>
                      <a:pt x="102" y="245"/>
                      <a:pt x="102" y="245"/>
                    </a:cubicBezTo>
                    <a:cubicBezTo>
                      <a:pt x="103" y="246"/>
                      <a:pt x="102" y="246"/>
                      <a:pt x="102" y="248"/>
                    </a:cubicBezTo>
                    <a:cubicBezTo>
                      <a:pt x="102" y="248"/>
                      <a:pt x="102" y="248"/>
                      <a:pt x="102" y="248"/>
                    </a:cubicBezTo>
                    <a:cubicBezTo>
                      <a:pt x="102" y="249"/>
                      <a:pt x="102" y="249"/>
                      <a:pt x="102" y="251"/>
                    </a:cubicBezTo>
                    <a:cubicBezTo>
                      <a:pt x="102" y="251"/>
                      <a:pt x="102" y="252"/>
                      <a:pt x="103" y="253"/>
                    </a:cubicBezTo>
                    <a:cubicBezTo>
                      <a:pt x="103" y="253"/>
                      <a:pt x="102" y="253"/>
                      <a:pt x="102" y="253"/>
                    </a:cubicBezTo>
                    <a:cubicBezTo>
                      <a:pt x="102" y="254"/>
                      <a:pt x="101" y="256"/>
                      <a:pt x="102" y="257"/>
                    </a:cubicBezTo>
                    <a:cubicBezTo>
                      <a:pt x="103" y="258"/>
                      <a:pt x="103" y="258"/>
                      <a:pt x="104" y="259"/>
                    </a:cubicBezTo>
                    <a:cubicBezTo>
                      <a:pt x="104" y="262"/>
                      <a:pt x="105" y="264"/>
                      <a:pt x="107" y="265"/>
                    </a:cubicBezTo>
                    <a:cubicBezTo>
                      <a:pt x="107" y="266"/>
                      <a:pt x="109" y="267"/>
                      <a:pt x="110" y="267"/>
                    </a:cubicBezTo>
                    <a:cubicBezTo>
                      <a:pt x="112" y="267"/>
                      <a:pt x="114" y="265"/>
                      <a:pt x="115" y="264"/>
                    </a:cubicBezTo>
                    <a:cubicBezTo>
                      <a:pt x="115" y="264"/>
                      <a:pt x="116" y="264"/>
                      <a:pt x="116" y="263"/>
                    </a:cubicBezTo>
                    <a:cubicBezTo>
                      <a:pt x="116" y="264"/>
                      <a:pt x="115" y="264"/>
                      <a:pt x="115" y="264"/>
                    </a:cubicBezTo>
                    <a:cubicBezTo>
                      <a:pt x="114" y="266"/>
                      <a:pt x="113" y="269"/>
                      <a:pt x="113" y="272"/>
                    </a:cubicBezTo>
                    <a:cubicBezTo>
                      <a:pt x="113" y="273"/>
                      <a:pt x="113" y="273"/>
                      <a:pt x="113" y="273"/>
                    </a:cubicBezTo>
                    <a:cubicBezTo>
                      <a:pt x="111" y="273"/>
                      <a:pt x="108" y="274"/>
                      <a:pt x="106" y="275"/>
                    </a:cubicBezTo>
                    <a:cubicBezTo>
                      <a:pt x="105" y="276"/>
                      <a:pt x="104" y="276"/>
                      <a:pt x="103" y="276"/>
                    </a:cubicBezTo>
                    <a:cubicBezTo>
                      <a:pt x="102" y="277"/>
                      <a:pt x="101" y="277"/>
                      <a:pt x="99" y="277"/>
                    </a:cubicBezTo>
                    <a:cubicBezTo>
                      <a:pt x="98" y="277"/>
                      <a:pt x="96" y="277"/>
                      <a:pt x="95" y="276"/>
                    </a:cubicBezTo>
                    <a:cubicBezTo>
                      <a:pt x="96" y="274"/>
                      <a:pt x="97" y="272"/>
                      <a:pt x="96" y="270"/>
                    </a:cubicBezTo>
                    <a:cubicBezTo>
                      <a:pt x="96" y="267"/>
                      <a:pt x="94" y="267"/>
                      <a:pt x="93" y="266"/>
                    </a:cubicBezTo>
                    <a:cubicBezTo>
                      <a:pt x="93" y="266"/>
                      <a:pt x="93" y="266"/>
                      <a:pt x="93" y="266"/>
                    </a:cubicBezTo>
                    <a:cubicBezTo>
                      <a:pt x="92" y="265"/>
                      <a:pt x="92" y="265"/>
                      <a:pt x="92" y="265"/>
                    </a:cubicBezTo>
                    <a:cubicBezTo>
                      <a:pt x="91" y="265"/>
                      <a:pt x="91" y="265"/>
                      <a:pt x="91" y="265"/>
                    </a:cubicBezTo>
                    <a:cubicBezTo>
                      <a:pt x="90" y="264"/>
                      <a:pt x="89" y="264"/>
                      <a:pt x="88" y="264"/>
                    </a:cubicBezTo>
                    <a:cubicBezTo>
                      <a:pt x="88" y="264"/>
                      <a:pt x="87" y="264"/>
                      <a:pt x="87" y="264"/>
                    </a:cubicBezTo>
                    <a:cubicBezTo>
                      <a:pt x="89" y="259"/>
                      <a:pt x="88" y="252"/>
                      <a:pt x="87" y="251"/>
                    </a:cubicBezTo>
                    <a:cubicBezTo>
                      <a:pt x="86" y="249"/>
                      <a:pt x="86" y="249"/>
                      <a:pt x="86" y="249"/>
                    </a:cubicBezTo>
                    <a:cubicBezTo>
                      <a:pt x="85" y="249"/>
                      <a:pt x="85" y="249"/>
                      <a:pt x="85" y="249"/>
                    </a:cubicBezTo>
                    <a:cubicBezTo>
                      <a:pt x="85" y="248"/>
                      <a:pt x="85" y="245"/>
                      <a:pt x="85" y="245"/>
                    </a:cubicBezTo>
                    <a:cubicBezTo>
                      <a:pt x="85" y="244"/>
                      <a:pt x="86" y="243"/>
                      <a:pt x="86" y="242"/>
                    </a:cubicBezTo>
                    <a:cubicBezTo>
                      <a:pt x="87" y="240"/>
                      <a:pt x="88" y="238"/>
                      <a:pt x="88" y="236"/>
                    </a:cubicBezTo>
                    <a:cubicBezTo>
                      <a:pt x="88" y="235"/>
                      <a:pt x="88" y="235"/>
                      <a:pt x="88" y="235"/>
                    </a:cubicBezTo>
                    <a:cubicBezTo>
                      <a:pt x="86" y="233"/>
                      <a:pt x="86" y="233"/>
                      <a:pt x="86" y="233"/>
                    </a:cubicBezTo>
                    <a:cubicBezTo>
                      <a:pt x="85" y="233"/>
                      <a:pt x="85" y="233"/>
                      <a:pt x="85" y="233"/>
                    </a:cubicBezTo>
                    <a:cubicBezTo>
                      <a:pt x="85" y="232"/>
                      <a:pt x="84" y="232"/>
                      <a:pt x="84" y="232"/>
                    </a:cubicBezTo>
                    <a:cubicBezTo>
                      <a:pt x="80" y="232"/>
                      <a:pt x="79" y="236"/>
                      <a:pt x="79" y="237"/>
                    </a:cubicBezTo>
                    <a:cubicBezTo>
                      <a:pt x="79" y="238"/>
                      <a:pt x="79" y="238"/>
                      <a:pt x="79" y="238"/>
                    </a:cubicBezTo>
                    <a:cubicBezTo>
                      <a:pt x="79" y="239"/>
                      <a:pt x="78" y="239"/>
                      <a:pt x="78" y="239"/>
                    </a:cubicBezTo>
                    <a:cubicBezTo>
                      <a:pt x="78" y="240"/>
                      <a:pt x="77" y="240"/>
                      <a:pt x="77" y="241"/>
                    </a:cubicBezTo>
                    <a:cubicBezTo>
                      <a:pt x="76" y="242"/>
                      <a:pt x="75" y="245"/>
                      <a:pt x="75" y="247"/>
                    </a:cubicBezTo>
                    <a:cubicBezTo>
                      <a:pt x="75" y="248"/>
                      <a:pt x="75" y="249"/>
                      <a:pt x="75" y="249"/>
                    </a:cubicBezTo>
                    <a:cubicBezTo>
                      <a:pt x="75" y="249"/>
                      <a:pt x="75" y="249"/>
                      <a:pt x="75" y="249"/>
                    </a:cubicBezTo>
                    <a:cubicBezTo>
                      <a:pt x="75" y="248"/>
                      <a:pt x="74" y="248"/>
                      <a:pt x="72" y="248"/>
                    </a:cubicBezTo>
                    <a:cubicBezTo>
                      <a:pt x="72" y="248"/>
                      <a:pt x="72" y="248"/>
                      <a:pt x="72" y="248"/>
                    </a:cubicBezTo>
                    <a:cubicBezTo>
                      <a:pt x="72" y="247"/>
                      <a:pt x="72" y="246"/>
                      <a:pt x="73" y="245"/>
                    </a:cubicBezTo>
                    <a:cubicBezTo>
                      <a:pt x="73" y="245"/>
                      <a:pt x="73" y="244"/>
                      <a:pt x="73" y="244"/>
                    </a:cubicBezTo>
                    <a:cubicBezTo>
                      <a:pt x="74" y="241"/>
                      <a:pt x="76" y="239"/>
                      <a:pt x="75" y="236"/>
                    </a:cubicBezTo>
                    <a:cubicBezTo>
                      <a:pt x="75" y="234"/>
                      <a:pt x="75" y="232"/>
                      <a:pt x="74" y="231"/>
                    </a:cubicBezTo>
                    <a:cubicBezTo>
                      <a:pt x="74" y="229"/>
                      <a:pt x="73" y="228"/>
                      <a:pt x="73" y="227"/>
                    </a:cubicBezTo>
                    <a:cubicBezTo>
                      <a:pt x="73" y="225"/>
                      <a:pt x="73" y="223"/>
                      <a:pt x="73" y="221"/>
                    </a:cubicBezTo>
                    <a:cubicBezTo>
                      <a:pt x="74" y="216"/>
                      <a:pt x="74" y="211"/>
                      <a:pt x="69" y="206"/>
                    </a:cubicBezTo>
                    <a:cubicBezTo>
                      <a:pt x="69" y="205"/>
                      <a:pt x="69" y="205"/>
                      <a:pt x="69" y="205"/>
                    </a:cubicBezTo>
                    <a:cubicBezTo>
                      <a:pt x="66" y="203"/>
                      <a:pt x="64" y="200"/>
                      <a:pt x="62" y="198"/>
                    </a:cubicBezTo>
                    <a:cubicBezTo>
                      <a:pt x="62" y="197"/>
                      <a:pt x="62" y="197"/>
                      <a:pt x="62" y="197"/>
                    </a:cubicBezTo>
                    <a:cubicBezTo>
                      <a:pt x="60" y="195"/>
                      <a:pt x="58" y="192"/>
                      <a:pt x="53" y="192"/>
                    </a:cubicBezTo>
                    <a:cubicBezTo>
                      <a:pt x="50" y="192"/>
                      <a:pt x="47" y="193"/>
                      <a:pt x="45" y="196"/>
                    </a:cubicBezTo>
                    <a:cubicBezTo>
                      <a:pt x="42" y="199"/>
                      <a:pt x="41" y="205"/>
                      <a:pt x="42" y="209"/>
                    </a:cubicBezTo>
                    <a:cubicBezTo>
                      <a:pt x="43" y="213"/>
                      <a:pt x="44" y="217"/>
                      <a:pt x="44" y="221"/>
                    </a:cubicBezTo>
                    <a:cubicBezTo>
                      <a:pt x="44" y="222"/>
                      <a:pt x="44" y="223"/>
                      <a:pt x="44" y="224"/>
                    </a:cubicBezTo>
                    <a:cubicBezTo>
                      <a:pt x="44" y="224"/>
                      <a:pt x="43" y="224"/>
                      <a:pt x="43" y="225"/>
                    </a:cubicBezTo>
                    <a:cubicBezTo>
                      <a:pt x="41" y="225"/>
                      <a:pt x="41" y="226"/>
                      <a:pt x="40" y="227"/>
                    </a:cubicBezTo>
                    <a:cubicBezTo>
                      <a:pt x="40" y="227"/>
                      <a:pt x="40" y="226"/>
                      <a:pt x="39" y="226"/>
                    </a:cubicBezTo>
                    <a:cubicBezTo>
                      <a:pt x="38" y="223"/>
                      <a:pt x="35" y="221"/>
                      <a:pt x="31" y="219"/>
                    </a:cubicBezTo>
                    <a:cubicBezTo>
                      <a:pt x="30" y="219"/>
                      <a:pt x="30" y="219"/>
                      <a:pt x="30" y="219"/>
                    </a:cubicBezTo>
                    <a:cubicBezTo>
                      <a:pt x="30" y="219"/>
                      <a:pt x="30" y="219"/>
                      <a:pt x="30" y="219"/>
                    </a:cubicBezTo>
                    <a:cubicBezTo>
                      <a:pt x="30" y="219"/>
                      <a:pt x="30" y="218"/>
                      <a:pt x="30" y="218"/>
                    </a:cubicBezTo>
                    <a:cubicBezTo>
                      <a:pt x="30" y="216"/>
                      <a:pt x="30" y="214"/>
                      <a:pt x="28" y="211"/>
                    </a:cubicBezTo>
                    <a:cubicBezTo>
                      <a:pt x="27" y="211"/>
                      <a:pt x="27" y="211"/>
                      <a:pt x="27" y="211"/>
                    </a:cubicBezTo>
                    <a:cubicBezTo>
                      <a:pt x="24" y="208"/>
                      <a:pt x="22" y="207"/>
                      <a:pt x="21" y="207"/>
                    </a:cubicBezTo>
                    <a:cubicBezTo>
                      <a:pt x="20" y="207"/>
                      <a:pt x="20" y="207"/>
                      <a:pt x="20" y="207"/>
                    </a:cubicBezTo>
                    <a:cubicBezTo>
                      <a:pt x="20" y="208"/>
                      <a:pt x="20" y="208"/>
                      <a:pt x="20" y="208"/>
                    </a:cubicBezTo>
                    <a:cubicBezTo>
                      <a:pt x="17" y="208"/>
                      <a:pt x="17" y="212"/>
                      <a:pt x="16" y="215"/>
                    </a:cubicBezTo>
                    <a:cubicBezTo>
                      <a:pt x="16" y="216"/>
                      <a:pt x="16" y="216"/>
                      <a:pt x="16" y="217"/>
                    </a:cubicBezTo>
                    <a:cubicBezTo>
                      <a:pt x="15" y="220"/>
                      <a:pt x="16" y="222"/>
                      <a:pt x="18" y="224"/>
                    </a:cubicBezTo>
                    <a:cubicBezTo>
                      <a:pt x="18" y="224"/>
                      <a:pt x="18" y="224"/>
                      <a:pt x="19" y="225"/>
                    </a:cubicBezTo>
                    <a:cubicBezTo>
                      <a:pt x="19" y="226"/>
                      <a:pt x="20" y="227"/>
                      <a:pt x="20" y="228"/>
                    </a:cubicBezTo>
                    <a:cubicBezTo>
                      <a:pt x="20" y="228"/>
                      <a:pt x="19" y="229"/>
                      <a:pt x="19" y="229"/>
                    </a:cubicBezTo>
                    <a:cubicBezTo>
                      <a:pt x="18" y="231"/>
                      <a:pt x="18" y="233"/>
                      <a:pt x="18" y="234"/>
                    </a:cubicBezTo>
                    <a:cubicBezTo>
                      <a:pt x="18" y="233"/>
                      <a:pt x="17" y="232"/>
                      <a:pt x="17" y="231"/>
                    </a:cubicBezTo>
                    <a:cubicBezTo>
                      <a:pt x="17" y="230"/>
                      <a:pt x="17" y="230"/>
                      <a:pt x="16" y="229"/>
                    </a:cubicBezTo>
                    <a:cubicBezTo>
                      <a:pt x="15" y="227"/>
                      <a:pt x="13" y="225"/>
                      <a:pt x="10" y="225"/>
                    </a:cubicBezTo>
                    <a:cubicBezTo>
                      <a:pt x="9" y="225"/>
                      <a:pt x="9" y="226"/>
                      <a:pt x="8" y="226"/>
                    </a:cubicBezTo>
                    <a:cubicBezTo>
                      <a:pt x="3" y="228"/>
                      <a:pt x="5" y="234"/>
                      <a:pt x="6" y="236"/>
                    </a:cubicBezTo>
                    <a:cubicBezTo>
                      <a:pt x="6" y="236"/>
                      <a:pt x="6" y="236"/>
                      <a:pt x="6" y="237"/>
                    </a:cubicBezTo>
                    <a:cubicBezTo>
                      <a:pt x="6" y="237"/>
                      <a:pt x="6" y="237"/>
                      <a:pt x="6" y="237"/>
                    </a:cubicBezTo>
                    <a:cubicBezTo>
                      <a:pt x="6" y="237"/>
                      <a:pt x="6" y="237"/>
                      <a:pt x="6" y="237"/>
                    </a:cubicBezTo>
                    <a:cubicBezTo>
                      <a:pt x="4" y="238"/>
                      <a:pt x="1" y="238"/>
                      <a:pt x="1" y="241"/>
                    </a:cubicBezTo>
                    <a:cubicBezTo>
                      <a:pt x="0" y="244"/>
                      <a:pt x="3" y="246"/>
                      <a:pt x="4" y="247"/>
                    </a:cubicBezTo>
                    <a:cubicBezTo>
                      <a:pt x="4" y="247"/>
                      <a:pt x="5" y="247"/>
                      <a:pt x="5" y="247"/>
                    </a:cubicBezTo>
                    <a:cubicBezTo>
                      <a:pt x="6" y="248"/>
                      <a:pt x="6" y="249"/>
                      <a:pt x="6" y="250"/>
                    </a:cubicBezTo>
                    <a:cubicBezTo>
                      <a:pt x="6" y="251"/>
                      <a:pt x="6" y="251"/>
                      <a:pt x="6" y="251"/>
                    </a:cubicBezTo>
                    <a:cubicBezTo>
                      <a:pt x="7" y="256"/>
                      <a:pt x="11" y="259"/>
                      <a:pt x="15" y="261"/>
                    </a:cubicBezTo>
                    <a:cubicBezTo>
                      <a:pt x="17" y="263"/>
                      <a:pt x="21" y="265"/>
                      <a:pt x="24" y="265"/>
                    </a:cubicBezTo>
                    <a:cubicBezTo>
                      <a:pt x="26" y="265"/>
                      <a:pt x="27" y="264"/>
                      <a:pt x="28" y="263"/>
                    </a:cubicBezTo>
                    <a:cubicBezTo>
                      <a:pt x="30" y="260"/>
                      <a:pt x="29" y="257"/>
                      <a:pt x="29" y="255"/>
                    </a:cubicBezTo>
                    <a:cubicBezTo>
                      <a:pt x="28" y="253"/>
                      <a:pt x="28" y="252"/>
                      <a:pt x="29" y="252"/>
                    </a:cubicBezTo>
                    <a:cubicBezTo>
                      <a:pt x="29" y="252"/>
                      <a:pt x="29" y="252"/>
                      <a:pt x="29" y="252"/>
                    </a:cubicBezTo>
                    <a:cubicBezTo>
                      <a:pt x="30" y="252"/>
                      <a:pt x="31" y="252"/>
                      <a:pt x="32" y="253"/>
                    </a:cubicBezTo>
                    <a:cubicBezTo>
                      <a:pt x="32" y="253"/>
                      <a:pt x="33" y="254"/>
                      <a:pt x="33" y="255"/>
                    </a:cubicBezTo>
                    <a:cubicBezTo>
                      <a:pt x="33" y="256"/>
                      <a:pt x="34" y="257"/>
                      <a:pt x="34" y="258"/>
                    </a:cubicBezTo>
                    <a:cubicBezTo>
                      <a:pt x="35" y="260"/>
                      <a:pt x="36" y="261"/>
                      <a:pt x="37" y="261"/>
                    </a:cubicBezTo>
                    <a:cubicBezTo>
                      <a:pt x="33" y="263"/>
                      <a:pt x="31" y="268"/>
                      <a:pt x="32" y="273"/>
                    </a:cubicBezTo>
                    <a:cubicBezTo>
                      <a:pt x="33" y="275"/>
                      <a:pt x="35" y="279"/>
                      <a:pt x="37" y="281"/>
                    </a:cubicBezTo>
                    <a:cubicBezTo>
                      <a:pt x="39" y="282"/>
                      <a:pt x="40" y="283"/>
                      <a:pt x="42" y="283"/>
                    </a:cubicBezTo>
                    <a:cubicBezTo>
                      <a:pt x="43" y="283"/>
                      <a:pt x="44" y="284"/>
                      <a:pt x="44" y="284"/>
                    </a:cubicBezTo>
                    <a:cubicBezTo>
                      <a:pt x="44" y="284"/>
                      <a:pt x="44" y="285"/>
                      <a:pt x="44" y="286"/>
                    </a:cubicBezTo>
                    <a:cubicBezTo>
                      <a:pt x="44" y="288"/>
                      <a:pt x="43" y="290"/>
                      <a:pt x="44" y="292"/>
                    </a:cubicBezTo>
                    <a:cubicBezTo>
                      <a:pt x="45" y="293"/>
                      <a:pt x="45" y="293"/>
                      <a:pt x="45" y="293"/>
                    </a:cubicBezTo>
                    <a:cubicBezTo>
                      <a:pt x="46" y="294"/>
                      <a:pt x="46" y="294"/>
                      <a:pt x="46" y="294"/>
                    </a:cubicBezTo>
                    <a:cubicBezTo>
                      <a:pt x="48" y="294"/>
                      <a:pt x="50" y="294"/>
                      <a:pt x="51" y="294"/>
                    </a:cubicBezTo>
                    <a:cubicBezTo>
                      <a:pt x="51" y="294"/>
                      <a:pt x="53" y="294"/>
                      <a:pt x="53" y="294"/>
                    </a:cubicBezTo>
                    <a:cubicBezTo>
                      <a:pt x="53" y="294"/>
                      <a:pt x="53" y="295"/>
                      <a:pt x="53" y="295"/>
                    </a:cubicBezTo>
                    <a:cubicBezTo>
                      <a:pt x="54" y="297"/>
                      <a:pt x="55" y="299"/>
                      <a:pt x="58" y="299"/>
                    </a:cubicBezTo>
                    <a:cubicBezTo>
                      <a:pt x="58" y="299"/>
                      <a:pt x="59" y="299"/>
                      <a:pt x="60" y="299"/>
                    </a:cubicBezTo>
                    <a:cubicBezTo>
                      <a:pt x="60" y="299"/>
                      <a:pt x="60" y="299"/>
                      <a:pt x="60" y="299"/>
                    </a:cubicBezTo>
                    <a:cubicBezTo>
                      <a:pt x="61" y="300"/>
                      <a:pt x="61" y="300"/>
                      <a:pt x="61" y="300"/>
                    </a:cubicBezTo>
                    <a:cubicBezTo>
                      <a:pt x="63" y="301"/>
                      <a:pt x="63" y="301"/>
                      <a:pt x="63" y="301"/>
                    </a:cubicBezTo>
                    <a:cubicBezTo>
                      <a:pt x="63" y="301"/>
                      <a:pt x="63" y="301"/>
                      <a:pt x="63" y="301"/>
                    </a:cubicBezTo>
                    <a:cubicBezTo>
                      <a:pt x="63" y="301"/>
                      <a:pt x="63" y="301"/>
                      <a:pt x="63" y="301"/>
                    </a:cubicBezTo>
                    <a:cubicBezTo>
                      <a:pt x="65" y="301"/>
                      <a:pt x="67" y="299"/>
                      <a:pt x="68" y="297"/>
                    </a:cubicBezTo>
                    <a:cubicBezTo>
                      <a:pt x="69" y="297"/>
                      <a:pt x="69" y="296"/>
                      <a:pt x="70" y="296"/>
                    </a:cubicBezTo>
                    <a:cubicBezTo>
                      <a:pt x="70" y="296"/>
                      <a:pt x="70" y="299"/>
                      <a:pt x="70" y="299"/>
                    </a:cubicBezTo>
                    <a:cubicBezTo>
                      <a:pt x="72" y="299"/>
                      <a:pt x="72" y="299"/>
                      <a:pt x="72" y="299"/>
                    </a:cubicBezTo>
                    <a:cubicBezTo>
                      <a:pt x="72" y="300"/>
                      <a:pt x="72" y="300"/>
                      <a:pt x="72" y="300"/>
                    </a:cubicBezTo>
                    <a:cubicBezTo>
                      <a:pt x="71" y="302"/>
                      <a:pt x="71" y="303"/>
                      <a:pt x="72" y="304"/>
                    </a:cubicBezTo>
                    <a:cubicBezTo>
                      <a:pt x="73" y="306"/>
                      <a:pt x="74" y="307"/>
                      <a:pt x="77" y="307"/>
                    </a:cubicBezTo>
                    <a:cubicBezTo>
                      <a:pt x="78" y="307"/>
                      <a:pt x="79" y="306"/>
                      <a:pt x="80" y="305"/>
                    </a:cubicBezTo>
                    <a:cubicBezTo>
                      <a:pt x="81" y="305"/>
                      <a:pt x="81" y="305"/>
                      <a:pt x="81" y="304"/>
                    </a:cubicBezTo>
                    <a:cubicBezTo>
                      <a:pt x="82" y="303"/>
                      <a:pt x="83" y="302"/>
                      <a:pt x="84" y="301"/>
                    </a:cubicBezTo>
                    <a:cubicBezTo>
                      <a:pt x="84" y="300"/>
                      <a:pt x="85" y="299"/>
                      <a:pt x="85" y="298"/>
                    </a:cubicBezTo>
                    <a:cubicBezTo>
                      <a:pt x="85" y="299"/>
                      <a:pt x="86" y="299"/>
                      <a:pt x="87" y="300"/>
                    </a:cubicBezTo>
                    <a:cubicBezTo>
                      <a:pt x="87" y="300"/>
                      <a:pt x="88" y="300"/>
                      <a:pt x="88" y="300"/>
                    </a:cubicBezTo>
                    <a:cubicBezTo>
                      <a:pt x="89" y="300"/>
                      <a:pt x="89" y="300"/>
                      <a:pt x="89" y="301"/>
                    </a:cubicBezTo>
                    <a:cubicBezTo>
                      <a:pt x="88" y="301"/>
                      <a:pt x="88" y="301"/>
                      <a:pt x="88" y="301"/>
                    </a:cubicBezTo>
                    <a:cubicBezTo>
                      <a:pt x="87" y="302"/>
                      <a:pt x="86" y="302"/>
                      <a:pt x="86" y="303"/>
                    </a:cubicBezTo>
                    <a:cubicBezTo>
                      <a:pt x="84" y="305"/>
                      <a:pt x="82" y="308"/>
                      <a:pt x="82" y="312"/>
                    </a:cubicBezTo>
                    <a:cubicBezTo>
                      <a:pt x="81" y="315"/>
                      <a:pt x="78" y="320"/>
                      <a:pt x="81" y="324"/>
                    </a:cubicBezTo>
                    <a:cubicBezTo>
                      <a:pt x="82" y="326"/>
                      <a:pt x="84" y="326"/>
                      <a:pt x="86" y="326"/>
                    </a:cubicBezTo>
                    <a:cubicBezTo>
                      <a:pt x="88" y="326"/>
                      <a:pt x="91" y="325"/>
                      <a:pt x="94" y="322"/>
                    </a:cubicBezTo>
                    <a:cubicBezTo>
                      <a:pt x="100" y="317"/>
                      <a:pt x="106" y="311"/>
                      <a:pt x="110" y="303"/>
                    </a:cubicBezTo>
                    <a:cubicBezTo>
                      <a:pt x="111" y="300"/>
                      <a:pt x="113" y="298"/>
                      <a:pt x="116" y="296"/>
                    </a:cubicBezTo>
                    <a:cubicBezTo>
                      <a:pt x="116" y="295"/>
                      <a:pt x="116" y="295"/>
                      <a:pt x="116" y="295"/>
                    </a:cubicBezTo>
                    <a:cubicBezTo>
                      <a:pt x="118" y="294"/>
                      <a:pt x="120" y="292"/>
                      <a:pt x="122" y="290"/>
                    </a:cubicBezTo>
                    <a:cubicBezTo>
                      <a:pt x="122" y="291"/>
                      <a:pt x="122" y="292"/>
                      <a:pt x="121" y="292"/>
                    </a:cubicBezTo>
                    <a:cubicBezTo>
                      <a:pt x="118" y="294"/>
                      <a:pt x="116" y="296"/>
                      <a:pt x="116" y="300"/>
                    </a:cubicBezTo>
                    <a:cubicBezTo>
                      <a:pt x="116" y="302"/>
                      <a:pt x="116" y="302"/>
                      <a:pt x="116" y="302"/>
                    </a:cubicBezTo>
                    <a:cubicBezTo>
                      <a:pt x="118" y="303"/>
                      <a:pt x="118" y="303"/>
                      <a:pt x="118" y="303"/>
                    </a:cubicBezTo>
                    <a:cubicBezTo>
                      <a:pt x="118" y="303"/>
                      <a:pt x="118" y="303"/>
                      <a:pt x="119" y="304"/>
                    </a:cubicBezTo>
                    <a:cubicBezTo>
                      <a:pt x="118" y="304"/>
                      <a:pt x="118" y="304"/>
                      <a:pt x="118" y="304"/>
                    </a:cubicBezTo>
                    <a:cubicBezTo>
                      <a:pt x="114" y="304"/>
                      <a:pt x="113" y="306"/>
                      <a:pt x="112" y="308"/>
                    </a:cubicBezTo>
                    <a:cubicBezTo>
                      <a:pt x="111" y="308"/>
                      <a:pt x="111" y="309"/>
                      <a:pt x="111" y="309"/>
                    </a:cubicBezTo>
                    <a:cubicBezTo>
                      <a:pt x="110" y="309"/>
                      <a:pt x="110" y="310"/>
                      <a:pt x="109" y="310"/>
                    </a:cubicBezTo>
                    <a:cubicBezTo>
                      <a:pt x="108" y="311"/>
                      <a:pt x="106" y="313"/>
                      <a:pt x="105" y="315"/>
                    </a:cubicBezTo>
                    <a:cubicBezTo>
                      <a:pt x="105" y="316"/>
                      <a:pt x="105" y="321"/>
                      <a:pt x="106" y="323"/>
                    </a:cubicBezTo>
                    <a:cubicBezTo>
                      <a:pt x="106" y="323"/>
                      <a:pt x="105" y="323"/>
                      <a:pt x="105" y="323"/>
                    </a:cubicBezTo>
                    <a:cubicBezTo>
                      <a:pt x="102" y="324"/>
                      <a:pt x="101" y="327"/>
                      <a:pt x="101" y="328"/>
                    </a:cubicBezTo>
                    <a:cubicBezTo>
                      <a:pt x="101" y="329"/>
                      <a:pt x="101" y="329"/>
                      <a:pt x="101" y="329"/>
                    </a:cubicBezTo>
                    <a:cubicBezTo>
                      <a:pt x="101" y="330"/>
                      <a:pt x="100" y="330"/>
                      <a:pt x="100" y="331"/>
                    </a:cubicBezTo>
                    <a:cubicBezTo>
                      <a:pt x="99" y="332"/>
                      <a:pt x="99" y="333"/>
                      <a:pt x="98" y="335"/>
                    </a:cubicBezTo>
                    <a:cubicBezTo>
                      <a:pt x="98" y="336"/>
                      <a:pt x="98" y="337"/>
                      <a:pt x="97" y="338"/>
                    </a:cubicBezTo>
                    <a:cubicBezTo>
                      <a:pt x="97" y="338"/>
                      <a:pt x="97" y="339"/>
                      <a:pt x="96" y="339"/>
                    </a:cubicBezTo>
                    <a:cubicBezTo>
                      <a:pt x="94" y="342"/>
                      <a:pt x="94" y="350"/>
                      <a:pt x="95" y="353"/>
                    </a:cubicBezTo>
                    <a:cubicBezTo>
                      <a:pt x="96" y="356"/>
                      <a:pt x="99" y="357"/>
                      <a:pt x="100" y="357"/>
                    </a:cubicBezTo>
                    <a:cubicBezTo>
                      <a:pt x="102" y="357"/>
                      <a:pt x="104" y="355"/>
                      <a:pt x="105" y="355"/>
                    </a:cubicBezTo>
                    <a:cubicBezTo>
                      <a:pt x="105" y="354"/>
                      <a:pt x="106" y="354"/>
                      <a:pt x="106" y="354"/>
                    </a:cubicBezTo>
                    <a:cubicBezTo>
                      <a:pt x="106" y="355"/>
                      <a:pt x="107" y="357"/>
                      <a:pt x="108" y="358"/>
                    </a:cubicBezTo>
                    <a:cubicBezTo>
                      <a:pt x="108" y="358"/>
                      <a:pt x="108" y="358"/>
                      <a:pt x="109" y="358"/>
                    </a:cubicBezTo>
                    <a:cubicBezTo>
                      <a:pt x="107" y="359"/>
                      <a:pt x="104" y="359"/>
                      <a:pt x="102" y="360"/>
                    </a:cubicBezTo>
                    <a:cubicBezTo>
                      <a:pt x="102" y="360"/>
                      <a:pt x="102" y="360"/>
                      <a:pt x="101" y="360"/>
                    </a:cubicBezTo>
                    <a:cubicBezTo>
                      <a:pt x="99" y="361"/>
                      <a:pt x="95" y="362"/>
                      <a:pt x="94" y="366"/>
                    </a:cubicBezTo>
                    <a:cubicBezTo>
                      <a:pt x="94" y="368"/>
                      <a:pt x="95" y="369"/>
                      <a:pt x="95" y="369"/>
                    </a:cubicBezTo>
                    <a:cubicBezTo>
                      <a:pt x="96" y="370"/>
                      <a:pt x="97" y="371"/>
                      <a:pt x="98" y="371"/>
                    </a:cubicBezTo>
                    <a:cubicBezTo>
                      <a:pt x="98" y="371"/>
                      <a:pt x="98" y="371"/>
                      <a:pt x="98" y="371"/>
                    </a:cubicBezTo>
                    <a:cubicBezTo>
                      <a:pt x="96" y="372"/>
                      <a:pt x="96" y="373"/>
                      <a:pt x="96" y="374"/>
                    </a:cubicBezTo>
                    <a:cubicBezTo>
                      <a:pt x="95" y="373"/>
                      <a:pt x="95" y="373"/>
                      <a:pt x="95" y="373"/>
                    </a:cubicBezTo>
                    <a:cubicBezTo>
                      <a:pt x="94" y="372"/>
                      <a:pt x="93" y="372"/>
                      <a:pt x="92" y="372"/>
                    </a:cubicBezTo>
                    <a:cubicBezTo>
                      <a:pt x="90" y="372"/>
                      <a:pt x="90" y="373"/>
                      <a:pt x="89" y="373"/>
                    </a:cubicBezTo>
                    <a:cubicBezTo>
                      <a:pt x="88" y="373"/>
                      <a:pt x="88" y="373"/>
                      <a:pt x="88" y="373"/>
                    </a:cubicBezTo>
                    <a:cubicBezTo>
                      <a:pt x="87" y="374"/>
                      <a:pt x="87" y="374"/>
                      <a:pt x="86" y="374"/>
                    </a:cubicBezTo>
                    <a:cubicBezTo>
                      <a:pt x="86" y="374"/>
                      <a:pt x="85" y="373"/>
                      <a:pt x="84" y="373"/>
                    </a:cubicBezTo>
                    <a:cubicBezTo>
                      <a:pt x="82" y="373"/>
                      <a:pt x="81" y="373"/>
                      <a:pt x="80" y="373"/>
                    </a:cubicBezTo>
                    <a:cubicBezTo>
                      <a:pt x="79" y="373"/>
                      <a:pt x="79" y="373"/>
                      <a:pt x="79" y="373"/>
                    </a:cubicBezTo>
                    <a:cubicBezTo>
                      <a:pt x="76" y="373"/>
                      <a:pt x="74" y="373"/>
                      <a:pt x="72" y="374"/>
                    </a:cubicBezTo>
                    <a:cubicBezTo>
                      <a:pt x="70" y="374"/>
                      <a:pt x="69" y="374"/>
                      <a:pt x="67" y="374"/>
                    </a:cubicBezTo>
                    <a:cubicBezTo>
                      <a:pt x="66" y="375"/>
                      <a:pt x="62" y="375"/>
                      <a:pt x="61" y="378"/>
                    </a:cubicBezTo>
                    <a:cubicBezTo>
                      <a:pt x="60" y="379"/>
                      <a:pt x="60" y="380"/>
                      <a:pt x="60" y="380"/>
                    </a:cubicBezTo>
                    <a:cubicBezTo>
                      <a:pt x="60" y="380"/>
                      <a:pt x="60" y="381"/>
                      <a:pt x="60" y="381"/>
                    </a:cubicBezTo>
                    <a:cubicBezTo>
                      <a:pt x="60" y="381"/>
                      <a:pt x="59" y="381"/>
                      <a:pt x="59" y="381"/>
                    </a:cubicBezTo>
                    <a:cubicBezTo>
                      <a:pt x="58" y="382"/>
                      <a:pt x="58" y="382"/>
                      <a:pt x="57" y="382"/>
                    </a:cubicBezTo>
                    <a:cubicBezTo>
                      <a:pt x="56" y="384"/>
                      <a:pt x="54" y="386"/>
                      <a:pt x="56" y="389"/>
                    </a:cubicBezTo>
                    <a:cubicBezTo>
                      <a:pt x="57" y="393"/>
                      <a:pt x="60" y="394"/>
                      <a:pt x="64" y="394"/>
                    </a:cubicBezTo>
                    <a:cubicBezTo>
                      <a:pt x="66" y="394"/>
                      <a:pt x="68" y="394"/>
                      <a:pt x="69" y="394"/>
                    </a:cubicBezTo>
                    <a:cubicBezTo>
                      <a:pt x="70" y="394"/>
                      <a:pt x="70" y="394"/>
                      <a:pt x="71" y="394"/>
                    </a:cubicBezTo>
                    <a:cubicBezTo>
                      <a:pt x="73" y="393"/>
                      <a:pt x="76" y="393"/>
                      <a:pt x="78" y="393"/>
                    </a:cubicBezTo>
                    <a:cubicBezTo>
                      <a:pt x="79" y="393"/>
                      <a:pt x="81" y="393"/>
                      <a:pt x="82" y="393"/>
                    </a:cubicBezTo>
                    <a:cubicBezTo>
                      <a:pt x="84" y="393"/>
                      <a:pt x="86" y="394"/>
                      <a:pt x="88" y="394"/>
                    </a:cubicBezTo>
                    <a:cubicBezTo>
                      <a:pt x="88" y="394"/>
                      <a:pt x="88" y="394"/>
                      <a:pt x="89" y="394"/>
                    </a:cubicBezTo>
                    <a:cubicBezTo>
                      <a:pt x="87" y="395"/>
                      <a:pt x="86" y="395"/>
                      <a:pt x="85" y="395"/>
                    </a:cubicBezTo>
                    <a:cubicBezTo>
                      <a:pt x="85" y="396"/>
                      <a:pt x="85" y="396"/>
                      <a:pt x="85" y="396"/>
                    </a:cubicBezTo>
                    <a:cubicBezTo>
                      <a:pt x="83" y="396"/>
                      <a:pt x="79" y="398"/>
                      <a:pt x="78" y="402"/>
                    </a:cubicBezTo>
                    <a:cubicBezTo>
                      <a:pt x="78" y="401"/>
                      <a:pt x="77" y="401"/>
                      <a:pt x="76" y="400"/>
                    </a:cubicBezTo>
                    <a:cubicBezTo>
                      <a:pt x="76" y="400"/>
                      <a:pt x="75" y="399"/>
                      <a:pt x="74" y="399"/>
                    </a:cubicBezTo>
                    <a:cubicBezTo>
                      <a:pt x="72" y="397"/>
                      <a:pt x="69" y="395"/>
                      <a:pt x="65" y="395"/>
                    </a:cubicBezTo>
                    <a:cubicBezTo>
                      <a:pt x="65" y="395"/>
                      <a:pt x="64" y="395"/>
                      <a:pt x="63" y="396"/>
                    </a:cubicBezTo>
                    <a:cubicBezTo>
                      <a:pt x="60" y="397"/>
                      <a:pt x="59" y="399"/>
                      <a:pt x="58" y="400"/>
                    </a:cubicBezTo>
                    <a:cubicBezTo>
                      <a:pt x="58" y="401"/>
                      <a:pt x="57" y="402"/>
                      <a:pt x="57" y="402"/>
                    </a:cubicBezTo>
                    <a:cubicBezTo>
                      <a:pt x="56" y="402"/>
                      <a:pt x="56" y="403"/>
                      <a:pt x="55" y="403"/>
                    </a:cubicBezTo>
                    <a:cubicBezTo>
                      <a:pt x="53" y="403"/>
                      <a:pt x="51" y="403"/>
                      <a:pt x="50" y="404"/>
                    </a:cubicBezTo>
                    <a:cubicBezTo>
                      <a:pt x="48" y="406"/>
                      <a:pt x="47" y="409"/>
                      <a:pt x="47" y="411"/>
                    </a:cubicBezTo>
                    <a:cubicBezTo>
                      <a:pt x="47" y="412"/>
                      <a:pt x="47" y="413"/>
                      <a:pt x="46" y="413"/>
                    </a:cubicBezTo>
                    <a:cubicBezTo>
                      <a:pt x="46" y="413"/>
                      <a:pt x="46" y="413"/>
                      <a:pt x="46" y="413"/>
                    </a:cubicBezTo>
                    <a:cubicBezTo>
                      <a:pt x="45" y="414"/>
                      <a:pt x="43" y="416"/>
                      <a:pt x="45" y="419"/>
                    </a:cubicBezTo>
                    <a:cubicBezTo>
                      <a:pt x="45" y="421"/>
                      <a:pt x="47" y="422"/>
                      <a:pt x="51" y="423"/>
                    </a:cubicBezTo>
                    <a:cubicBezTo>
                      <a:pt x="51" y="423"/>
                      <a:pt x="51" y="423"/>
                      <a:pt x="52" y="423"/>
                    </a:cubicBezTo>
                    <a:cubicBezTo>
                      <a:pt x="53" y="424"/>
                      <a:pt x="54" y="424"/>
                      <a:pt x="55" y="424"/>
                    </a:cubicBezTo>
                    <a:cubicBezTo>
                      <a:pt x="55" y="425"/>
                      <a:pt x="56" y="425"/>
                      <a:pt x="56" y="425"/>
                    </a:cubicBezTo>
                    <a:cubicBezTo>
                      <a:pt x="56" y="425"/>
                      <a:pt x="56" y="425"/>
                      <a:pt x="56" y="425"/>
                    </a:cubicBezTo>
                    <a:cubicBezTo>
                      <a:pt x="56" y="425"/>
                      <a:pt x="56" y="425"/>
                      <a:pt x="56" y="425"/>
                    </a:cubicBezTo>
                    <a:cubicBezTo>
                      <a:pt x="55" y="425"/>
                      <a:pt x="55" y="425"/>
                      <a:pt x="54" y="425"/>
                    </a:cubicBezTo>
                    <a:cubicBezTo>
                      <a:pt x="54" y="425"/>
                      <a:pt x="53" y="425"/>
                      <a:pt x="52" y="425"/>
                    </a:cubicBezTo>
                    <a:cubicBezTo>
                      <a:pt x="52" y="425"/>
                      <a:pt x="52" y="425"/>
                      <a:pt x="51" y="425"/>
                    </a:cubicBezTo>
                    <a:cubicBezTo>
                      <a:pt x="48" y="425"/>
                      <a:pt x="47" y="426"/>
                      <a:pt x="46" y="428"/>
                    </a:cubicBezTo>
                    <a:cubicBezTo>
                      <a:pt x="46" y="430"/>
                      <a:pt x="48" y="432"/>
                      <a:pt x="52" y="433"/>
                    </a:cubicBezTo>
                    <a:cubicBezTo>
                      <a:pt x="52" y="433"/>
                      <a:pt x="52" y="433"/>
                      <a:pt x="53" y="433"/>
                    </a:cubicBezTo>
                    <a:cubicBezTo>
                      <a:pt x="53" y="433"/>
                      <a:pt x="53" y="433"/>
                      <a:pt x="53" y="433"/>
                    </a:cubicBezTo>
                    <a:cubicBezTo>
                      <a:pt x="53" y="433"/>
                      <a:pt x="53" y="434"/>
                      <a:pt x="54" y="434"/>
                    </a:cubicBezTo>
                    <a:cubicBezTo>
                      <a:pt x="54" y="434"/>
                      <a:pt x="55" y="436"/>
                      <a:pt x="57" y="436"/>
                    </a:cubicBezTo>
                    <a:cubicBezTo>
                      <a:pt x="58" y="436"/>
                      <a:pt x="60" y="437"/>
                      <a:pt x="62" y="437"/>
                    </a:cubicBezTo>
                    <a:cubicBezTo>
                      <a:pt x="64" y="437"/>
                      <a:pt x="65" y="436"/>
                      <a:pt x="67" y="435"/>
                    </a:cubicBezTo>
                    <a:cubicBezTo>
                      <a:pt x="67" y="435"/>
                      <a:pt x="67" y="434"/>
                      <a:pt x="68" y="434"/>
                    </a:cubicBezTo>
                    <a:cubicBezTo>
                      <a:pt x="68" y="434"/>
                      <a:pt x="68" y="434"/>
                      <a:pt x="68" y="434"/>
                    </a:cubicBezTo>
                    <a:cubicBezTo>
                      <a:pt x="68" y="434"/>
                      <a:pt x="68" y="434"/>
                      <a:pt x="69" y="434"/>
                    </a:cubicBezTo>
                    <a:cubicBezTo>
                      <a:pt x="69" y="434"/>
                      <a:pt x="70" y="434"/>
                      <a:pt x="71" y="433"/>
                    </a:cubicBezTo>
                    <a:cubicBezTo>
                      <a:pt x="73" y="433"/>
                      <a:pt x="74" y="432"/>
                      <a:pt x="75" y="432"/>
                    </a:cubicBezTo>
                    <a:cubicBezTo>
                      <a:pt x="76" y="431"/>
                      <a:pt x="77" y="431"/>
                      <a:pt x="78" y="431"/>
                    </a:cubicBezTo>
                    <a:cubicBezTo>
                      <a:pt x="78" y="431"/>
                      <a:pt x="78" y="431"/>
                      <a:pt x="79" y="431"/>
                    </a:cubicBezTo>
                    <a:cubicBezTo>
                      <a:pt x="79" y="432"/>
                      <a:pt x="79" y="432"/>
                      <a:pt x="80" y="432"/>
                    </a:cubicBezTo>
                    <a:cubicBezTo>
                      <a:pt x="79" y="433"/>
                      <a:pt x="75" y="434"/>
                      <a:pt x="74" y="435"/>
                    </a:cubicBezTo>
                    <a:cubicBezTo>
                      <a:pt x="73" y="435"/>
                      <a:pt x="73" y="435"/>
                      <a:pt x="72" y="435"/>
                    </a:cubicBezTo>
                    <a:cubicBezTo>
                      <a:pt x="70" y="435"/>
                      <a:pt x="68" y="436"/>
                      <a:pt x="67" y="437"/>
                    </a:cubicBezTo>
                    <a:cubicBezTo>
                      <a:pt x="65" y="438"/>
                      <a:pt x="64" y="440"/>
                      <a:pt x="64" y="441"/>
                    </a:cubicBezTo>
                    <a:cubicBezTo>
                      <a:pt x="64" y="442"/>
                      <a:pt x="64" y="443"/>
                      <a:pt x="64" y="443"/>
                    </a:cubicBezTo>
                    <a:cubicBezTo>
                      <a:pt x="63" y="443"/>
                      <a:pt x="63" y="443"/>
                      <a:pt x="62" y="444"/>
                    </a:cubicBezTo>
                    <a:cubicBezTo>
                      <a:pt x="61" y="444"/>
                      <a:pt x="59" y="445"/>
                      <a:pt x="58" y="447"/>
                    </a:cubicBezTo>
                    <a:cubicBezTo>
                      <a:pt x="57" y="450"/>
                      <a:pt x="58" y="455"/>
                      <a:pt x="61" y="457"/>
                    </a:cubicBezTo>
                    <a:cubicBezTo>
                      <a:pt x="61" y="457"/>
                      <a:pt x="61" y="457"/>
                      <a:pt x="61" y="457"/>
                    </a:cubicBezTo>
                    <a:cubicBezTo>
                      <a:pt x="61" y="457"/>
                      <a:pt x="61" y="457"/>
                      <a:pt x="61" y="457"/>
                    </a:cubicBezTo>
                    <a:cubicBezTo>
                      <a:pt x="59" y="457"/>
                      <a:pt x="58" y="457"/>
                      <a:pt x="57" y="457"/>
                    </a:cubicBezTo>
                    <a:cubicBezTo>
                      <a:pt x="55" y="458"/>
                      <a:pt x="54" y="460"/>
                      <a:pt x="54" y="461"/>
                    </a:cubicBezTo>
                    <a:cubicBezTo>
                      <a:pt x="53" y="461"/>
                      <a:pt x="53" y="461"/>
                      <a:pt x="53" y="461"/>
                    </a:cubicBezTo>
                    <a:cubicBezTo>
                      <a:pt x="53" y="461"/>
                      <a:pt x="52" y="461"/>
                      <a:pt x="52" y="461"/>
                    </a:cubicBezTo>
                    <a:cubicBezTo>
                      <a:pt x="52" y="461"/>
                      <a:pt x="52" y="460"/>
                      <a:pt x="52" y="460"/>
                    </a:cubicBezTo>
                    <a:cubicBezTo>
                      <a:pt x="51" y="458"/>
                      <a:pt x="49" y="456"/>
                      <a:pt x="47" y="456"/>
                    </a:cubicBezTo>
                    <a:cubicBezTo>
                      <a:pt x="44" y="456"/>
                      <a:pt x="43" y="458"/>
                      <a:pt x="42" y="461"/>
                    </a:cubicBezTo>
                    <a:cubicBezTo>
                      <a:pt x="41" y="464"/>
                      <a:pt x="42" y="468"/>
                      <a:pt x="43" y="470"/>
                    </a:cubicBezTo>
                    <a:cubicBezTo>
                      <a:pt x="45" y="474"/>
                      <a:pt x="47" y="476"/>
                      <a:pt x="50" y="476"/>
                    </a:cubicBezTo>
                    <a:cubicBezTo>
                      <a:pt x="52" y="476"/>
                      <a:pt x="53" y="475"/>
                      <a:pt x="55" y="474"/>
                    </a:cubicBezTo>
                    <a:cubicBezTo>
                      <a:pt x="58" y="473"/>
                      <a:pt x="60" y="473"/>
                      <a:pt x="65" y="472"/>
                    </a:cubicBezTo>
                    <a:cubicBezTo>
                      <a:pt x="69" y="472"/>
                      <a:pt x="73" y="472"/>
                      <a:pt x="77" y="470"/>
                    </a:cubicBezTo>
                    <a:cubicBezTo>
                      <a:pt x="79" y="469"/>
                      <a:pt x="80" y="468"/>
                      <a:pt x="81" y="467"/>
                    </a:cubicBezTo>
                    <a:cubicBezTo>
                      <a:pt x="82" y="466"/>
                      <a:pt x="84" y="465"/>
                      <a:pt x="85" y="465"/>
                    </a:cubicBezTo>
                    <a:cubicBezTo>
                      <a:pt x="85" y="464"/>
                      <a:pt x="86" y="464"/>
                      <a:pt x="86" y="464"/>
                    </a:cubicBezTo>
                    <a:cubicBezTo>
                      <a:pt x="88" y="464"/>
                      <a:pt x="88" y="464"/>
                      <a:pt x="88" y="464"/>
                    </a:cubicBezTo>
                    <a:cubicBezTo>
                      <a:pt x="89" y="464"/>
                      <a:pt x="90" y="464"/>
                      <a:pt x="91" y="464"/>
                    </a:cubicBezTo>
                    <a:cubicBezTo>
                      <a:pt x="92" y="464"/>
                      <a:pt x="93" y="463"/>
                      <a:pt x="94" y="462"/>
                    </a:cubicBezTo>
                    <a:cubicBezTo>
                      <a:pt x="94" y="462"/>
                      <a:pt x="94" y="462"/>
                      <a:pt x="94" y="462"/>
                    </a:cubicBezTo>
                    <a:cubicBezTo>
                      <a:pt x="93" y="464"/>
                      <a:pt x="94" y="466"/>
                      <a:pt x="95" y="467"/>
                    </a:cubicBezTo>
                    <a:cubicBezTo>
                      <a:pt x="95" y="467"/>
                      <a:pt x="97" y="468"/>
                      <a:pt x="98" y="468"/>
                    </a:cubicBezTo>
                    <a:cubicBezTo>
                      <a:pt x="101" y="468"/>
                      <a:pt x="106" y="465"/>
                      <a:pt x="107" y="464"/>
                    </a:cubicBezTo>
                    <a:cubicBezTo>
                      <a:pt x="107" y="464"/>
                      <a:pt x="108" y="463"/>
                      <a:pt x="108" y="463"/>
                    </a:cubicBezTo>
                    <a:cubicBezTo>
                      <a:pt x="112" y="460"/>
                      <a:pt x="116" y="458"/>
                      <a:pt x="115" y="455"/>
                    </a:cubicBezTo>
                    <a:cubicBezTo>
                      <a:pt x="115" y="454"/>
                      <a:pt x="115" y="453"/>
                      <a:pt x="115" y="452"/>
                    </a:cubicBezTo>
                    <a:cubicBezTo>
                      <a:pt x="115" y="452"/>
                      <a:pt x="115" y="452"/>
                      <a:pt x="116" y="452"/>
                    </a:cubicBezTo>
                    <a:cubicBezTo>
                      <a:pt x="116" y="452"/>
                      <a:pt x="116" y="452"/>
                      <a:pt x="116" y="452"/>
                    </a:cubicBezTo>
                    <a:cubicBezTo>
                      <a:pt x="117" y="452"/>
                      <a:pt x="117" y="452"/>
                      <a:pt x="117" y="452"/>
                    </a:cubicBezTo>
                    <a:cubicBezTo>
                      <a:pt x="121" y="452"/>
                      <a:pt x="121" y="446"/>
                      <a:pt x="121" y="445"/>
                    </a:cubicBezTo>
                    <a:cubicBezTo>
                      <a:pt x="122" y="439"/>
                      <a:pt x="118" y="433"/>
                      <a:pt x="113" y="429"/>
                    </a:cubicBezTo>
                    <a:cubicBezTo>
                      <a:pt x="113" y="429"/>
                      <a:pt x="114" y="429"/>
                      <a:pt x="114" y="429"/>
                    </a:cubicBezTo>
                    <a:cubicBezTo>
                      <a:pt x="115" y="430"/>
                      <a:pt x="117" y="430"/>
                      <a:pt x="118" y="430"/>
                    </a:cubicBezTo>
                    <a:cubicBezTo>
                      <a:pt x="118" y="430"/>
                      <a:pt x="118" y="430"/>
                      <a:pt x="118" y="430"/>
                    </a:cubicBezTo>
                    <a:cubicBezTo>
                      <a:pt x="127" y="430"/>
                      <a:pt x="136" y="419"/>
                      <a:pt x="140" y="412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4" y="407"/>
                      <a:pt x="147" y="404"/>
                      <a:pt x="150" y="400"/>
                    </a:cubicBezTo>
                    <a:cubicBezTo>
                      <a:pt x="152" y="399"/>
                      <a:pt x="153" y="397"/>
                      <a:pt x="155" y="395"/>
                    </a:cubicBezTo>
                    <a:cubicBezTo>
                      <a:pt x="156" y="393"/>
                      <a:pt x="158" y="391"/>
                      <a:pt x="160" y="390"/>
                    </a:cubicBezTo>
                    <a:cubicBezTo>
                      <a:pt x="161" y="389"/>
                      <a:pt x="162" y="388"/>
                      <a:pt x="163" y="387"/>
                    </a:cubicBezTo>
                    <a:cubicBezTo>
                      <a:pt x="163" y="387"/>
                      <a:pt x="163" y="387"/>
                      <a:pt x="163" y="387"/>
                    </a:cubicBezTo>
                    <a:cubicBezTo>
                      <a:pt x="163" y="387"/>
                      <a:pt x="163" y="387"/>
                      <a:pt x="163" y="387"/>
                    </a:cubicBezTo>
                    <a:cubicBezTo>
                      <a:pt x="164" y="389"/>
                      <a:pt x="164" y="390"/>
                      <a:pt x="165" y="391"/>
                    </a:cubicBezTo>
                    <a:cubicBezTo>
                      <a:pt x="161" y="392"/>
                      <a:pt x="158" y="393"/>
                      <a:pt x="156" y="396"/>
                    </a:cubicBezTo>
                    <a:cubicBezTo>
                      <a:pt x="155" y="398"/>
                      <a:pt x="154" y="400"/>
                      <a:pt x="153" y="401"/>
                    </a:cubicBezTo>
                    <a:cubicBezTo>
                      <a:pt x="152" y="404"/>
                      <a:pt x="151" y="406"/>
                      <a:pt x="150" y="408"/>
                    </a:cubicBezTo>
                    <a:cubicBezTo>
                      <a:pt x="149" y="409"/>
                      <a:pt x="149" y="409"/>
                      <a:pt x="149" y="409"/>
                    </a:cubicBezTo>
                    <a:cubicBezTo>
                      <a:pt x="147" y="410"/>
                      <a:pt x="146" y="411"/>
                      <a:pt x="145" y="414"/>
                    </a:cubicBezTo>
                    <a:cubicBezTo>
                      <a:pt x="145" y="415"/>
                      <a:pt x="145" y="415"/>
                      <a:pt x="145" y="415"/>
                    </a:cubicBezTo>
                    <a:cubicBezTo>
                      <a:pt x="145" y="415"/>
                      <a:pt x="144" y="415"/>
                      <a:pt x="144" y="416"/>
                    </a:cubicBezTo>
                    <a:cubicBezTo>
                      <a:pt x="143" y="415"/>
                      <a:pt x="143" y="415"/>
                      <a:pt x="143" y="415"/>
                    </a:cubicBezTo>
                    <a:cubicBezTo>
                      <a:pt x="142" y="415"/>
                      <a:pt x="142" y="415"/>
                      <a:pt x="142" y="415"/>
                    </a:cubicBezTo>
                    <a:cubicBezTo>
                      <a:pt x="141" y="415"/>
                      <a:pt x="141" y="415"/>
                      <a:pt x="141" y="415"/>
                    </a:cubicBezTo>
                    <a:cubicBezTo>
                      <a:pt x="138" y="415"/>
                      <a:pt x="136" y="418"/>
                      <a:pt x="133" y="421"/>
                    </a:cubicBezTo>
                    <a:cubicBezTo>
                      <a:pt x="133" y="422"/>
                      <a:pt x="132" y="423"/>
                      <a:pt x="131" y="424"/>
                    </a:cubicBezTo>
                    <a:cubicBezTo>
                      <a:pt x="131" y="424"/>
                      <a:pt x="131" y="424"/>
                      <a:pt x="131" y="424"/>
                    </a:cubicBezTo>
                    <a:cubicBezTo>
                      <a:pt x="128" y="426"/>
                      <a:pt x="121" y="431"/>
                      <a:pt x="125" y="436"/>
                    </a:cubicBezTo>
                    <a:cubicBezTo>
                      <a:pt x="125" y="437"/>
                      <a:pt x="127" y="438"/>
                      <a:pt x="128" y="438"/>
                    </a:cubicBezTo>
                    <a:cubicBezTo>
                      <a:pt x="129" y="438"/>
                      <a:pt x="132" y="438"/>
                      <a:pt x="137" y="432"/>
                    </a:cubicBezTo>
                    <a:cubicBezTo>
                      <a:pt x="139" y="431"/>
                      <a:pt x="143" y="426"/>
                      <a:pt x="144" y="422"/>
                    </a:cubicBezTo>
                    <a:cubicBezTo>
                      <a:pt x="144" y="422"/>
                      <a:pt x="145" y="423"/>
                      <a:pt x="147" y="424"/>
                    </a:cubicBezTo>
                    <a:cubicBezTo>
                      <a:pt x="147" y="424"/>
                      <a:pt x="147" y="424"/>
                      <a:pt x="147" y="424"/>
                    </a:cubicBezTo>
                    <a:cubicBezTo>
                      <a:pt x="146" y="425"/>
                      <a:pt x="146" y="425"/>
                      <a:pt x="146" y="426"/>
                    </a:cubicBezTo>
                    <a:cubicBezTo>
                      <a:pt x="145" y="426"/>
                      <a:pt x="145" y="426"/>
                      <a:pt x="145" y="427"/>
                    </a:cubicBezTo>
                    <a:cubicBezTo>
                      <a:pt x="145" y="427"/>
                      <a:pt x="144" y="427"/>
                      <a:pt x="144" y="427"/>
                    </a:cubicBezTo>
                    <a:cubicBezTo>
                      <a:pt x="143" y="428"/>
                      <a:pt x="141" y="428"/>
                      <a:pt x="141" y="431"/>
                    </a:cubicBezTo>
                    <a:cubicBezTo>
                      <a:pt x="140" y="433"/>
                      <a:pt x="141" y="434"/>
                      <a:pt x="142" y="435"/>
                    </a:cubicBezTo>
                    <a:cubicBezTo>
                      <a:pt x="142" y="436"/>
                      <a:pt x="143" y="436"/>
                      <a:pt x="143" y="437"/>
                    </a:cubicBezTo>
                    <a:cubicBezTo>
                      <a:pt x="142" y="437"/>
                      <a:pt x="142" y="437"/>
                      <a:pt x="141" y="437"/>
                    </a:cubicBezTo>
                    <a:cubicBezTo>
                      <a:pt x="137" y="438"/>
                      <a:pt x="137" y="441"/>
                      <a:pt x="136" y="443"/>
                    </a:cubicBezTo>
                    <a:cubicBezTo>
                      <a:pt x="136" y="443"/>
                      <a:pt x="136" y="443"/>
                      <a:pt x="136" y="443"/>
                    </a:cubicBezTo>
                    <a:cubicBezTo>
                      <a:pt x="135" y="443"/>
                      <a:pt x="134" y="443"/>
                      <a:pt x="133" y="443"/>
                    </a:cubicBezTo>
                    <a:cubicBezTo>
                      <a:pt x="131" y="443"/>
                      <a:pt x="128" y="445"/>
                      <a:pt x="126" y="447"/>
                    </a:cubicBezTo>
                    <a:cubicBezTo>
                      <a:pt x="125" y="449"/>
                      <a:pt x="125" y="451"/>
                      <a:pt x="126" y="452"/>
                    </a:cubicBezTo>
                    <a:cubicBezTo>
                      <a:pt x="128" y="454"/>
                      <a:pt x="130" y="454"/>
                      <a:pt x="131" y="454"/>
                    </a:cubicBezTo>
                    <a:cubicBezTo>
                      <a:pt x="131" y="455"/>
                      <a:pt x="131" y="455"/>
                      <a:pt x="131" y="455"/>
                    </a:cubicBezTo>
                    <a:cubicBezTo>
                      <a:pt x="130" y="455"/>
                      <a:pt x="130" y="455"/>
                      <a:pt x="130" y="455"/>
                    </a:cubicBezTo>
                    <a:cubicBezTo>
                      <a:pt x="129" y="457"/>
                      <a:pt x="128" y="458"/>
                      <a:pt x="127" y="460"/>
                    </a:cubicBezTo>
                    <a:cubicBezTo>
                      <a:pt x="127" y="461"/>
                      <a:pt x="126" y="462"/>
                      <a:pt x="126" y="462"/>
                    </a:cubicBezTo>
                    <a:cubicBezTo>
                      <a:pt x="125" y="463"/>
                      <a:pt x="125" y="463"/>
                      <a:pt x="125" y="463"/>
                    </a:cubicBezTo>
                    <a:cubicBezTo>
                      <a:pt x="125" y="464"/>
                      <a:pt x="124" y="464"/>
                      <a:pt x="124" y="465"/>
                    </a:cubicBezTo>
                    <a:cubicBezTo>
                      <a:pt x="124" y="465"/>
                      <a:pt x="124" y="465"/>
                      <a:pt x="124" y="465"/>
                    </a:cubicBezTo>
                    <a:cubicBezTo>
                      <a:pt x="124" y="462"/>
                      <a:pt x="124" y="462"/>
                      <a:pt x="124" y="462"/>
                    </a:cubicBezTo>
                    <a:cubicBezTo>
                      <a:pt x="120" y="462"/>
                      <a:pt x="117" y="465"/>
                      <a:pt x="117" y="469"/>
                    </a:cubicBezTo>
                    <a:cubicBezTo>
                      <a:pt x="117" y="470"/>
                      <a:pt x="118" y="471"/>
                      <a:pt x="118" y="471"/>
                    </a:cubicBezTo>
                    <a:cubicBezTo>
                      <a:pt x="118" y="472"/>
                      <a:pt x="118" y="472"/>
                      <a:pt x="118" y="472"/>
                    </a:cubicBezTo>
                    <a:cubicBezTo>
                      <a:pt x="117" y="473"/>
                      <a:pt x="117" y="475"/>
                      <a:pt x="118" y="477"/>
                    </a:cubicBezTo>
                    <a:cubicBezTo>
                      <a:pt x="118" y="477"/>
                      <a:pt x="118" y="478"/>
                      <a:pt x="117" y="478"/>
                    </a:cubicBezTo>
                    <a:cubicBezTo>
                      <a:pt x="115" y="479"/>
                      <a:pt x="115" y="481"/>
                      <a:pt x="115" y="483"/>
                    </a:cubicBezTo>
                    <a:cubicBezTo>
                      <a:pt x="116" y="488"/>
                      <a:pt x="119" y="489"/>
                      <a:pt x="120" y="489"/>
                    </a:cubicBezTo>
                    <a:cubicBezTo>
                      <a:pt x="121" y="489"/>
                      <a:pt x="122" y="488"/>
                      <a:pt x="123" y="487"/>
                    </a:cubicBezTo>
                    <a:cubicBezTo>
                      <a:pt x="124" y="487"/>
                      <a:pt x="124" y="487"/>
                      <a:pt x="124" y="487"/>
                    </a:cubicBezTo>
                    <a:cubicBezTo>
                      <a:pt x="123" y="488"/>
                      <a:pt x="123" y="489"/>
                      <a:pt x="123" y="489"/>
                    </a:cubicBezTo>
                    <a:cubicBezTo>
                      <a:pt x="124" y="491"/>
                      <a:pt x="125" y="493"/>
                      <a:pt x="127" y="494"/>
                    </a:cubicBezTo>
                    <a:cubicBezTo>
                      <a:pt x="128" y="495"/>
                      <a:pt x="128" y="495"/>
                      <a:pt x="129" y="495"/>
                    </a:cubicBezTo>
                    <a:cubicBezTo>
                      <a:pt x="129" y="495"/>
                      <a:pt x="129" y="495"/>
                      <a:pt x="129" y="495"/>
                    </a:cubicBezTo>
                    <a:cubicBezTo>
                      <a:pt x="127" y="497"/>
                      <a:pt x="126" y="499"/>
                      <a:pt x="126" y="502"/>
                    </a:cubicBezTo>
                    <a:cubicBezTo>
                      <a:pt x="126" y="505"/>
                      <a:pt x="127" y="506"/>
                      <a:pt x="127" y="508"/>
                    </a:cubicBezTo>
                    <a:cubicBezTo>
                      <a:pt x="127" y="508"/>
                      <a:pt x="127" y="508"/>
                      <a:pt x="126" y="508"/>
                    </a:cubicBezTo>
                    <a:cubicBezTo>
                      <a:pt x="126" y="509"/>
                      <a:pt x="126" y="509"/>
                      <a:pt x="126" y="509"/>
                    </a:cubicBezTo>
                    <a:cubicBezTo>
                      <a:pt x="123" y="509"/>
                      <a:pt x="123" y="510"/>
                      <a:pt x="121" y="512"/>
                    </a:cubicBezTo>
                    <a:cubicBezTo>
                      <a:pt x="120" y="513"/>
                      <a:pt x="120" y="513"/>
                      <a:pt x="120" y="514"/>
                    </a:cubicBezTo>
                    <a:cubicBezTo>
                      <a:pt x="118" y="516"/>
                      <a:pt x="116" y="518"/>
                      <a:pt x="116" y="522"/>
                    </a:cubicBezTo>
                    <a:cubicBezTo>
                      <a:pt x="116" y="524"/>
                      <a:pt x="116" y="524"/>
                      <a:pt x="116" y="524"/>
                    </a:cubicBezTo>
                    <a:cubicBezTo>
                      <a:pt x="118" y="525"/>
                      <a:pt x="118" y="525"/>
                      <a:pt x="118" y="525"/>
                    </a:cubicBezTo>
                    <a:cubicBezTo>
                      <a:pt x="119" y="525"/>
                      <a:pt x="119" y="525"/>
                      <a:pt x="120" y="525"/>
                    </a:cubicBezTo>
                    <a:cubicBezTo>
                      <a:pt x="121" y="525"/>
                      <a:pt x="122" y="524"/>
                      <a:pt x="123" y="524"/>
                    </a:cubicBezTo>
                    <a:cubicBezTo>
                      <a:pt x="123" y="524"/>
                      <a:pt x="124" y="524"/>
                      <a:pt x="124" y="524"/>
                    </a:cubicBezTo>
                    <a:cubicBezTo>
                      <a:pt x="124" y="524"/>
                      <a:pt x="124" y="524"/>
                      <a:pt x="124" y="524"/>
                    </a:cubicBezTo>
                    <a:cubicBezTo>
                      <a:pt x="124" y="524"/>
                      <a:pt x="124" y="526"/>
                      <a:pt x="122" y="527"/>
                    </a:cubicBezTo>
                    <a:cubicBezTo>
                      <a:pt x="121" y="528"/>
                      <a:pt x="120" y="529"/>
                      <a:pt x="120" y="530"/>
                    </a:cubicBezTo>
                    <a:cubicBezTo>
                      <a:pt x="118" y="532"/>
                      <a:pt x="117" y="533"/>
                      <a:pt x="116" y="534"/>
                    </a:cubicBezTo>
                    <a:cubicBezTo>
                      <a:pt x="115" y="535"/>
                      <a:pt x="115" y="535"/>
                      <a:pt x="115" y="535"/>
                    </a:cubicBezTo>
                    <a:cubicBezTo>
                      <a:pt x="113" y="536"/>
                      <a:pt x="110" y="539"/>
                      <a:pt x="111" y="544"/>
                    </a:cubicBezTo>
                    <a:cubicBezTo>
                      <a:pt x="112" y="546"/>
                      <a:pt x="115" y="548"/>
                      <a:pt x="118" y="548"/>
                    </a:cubicBezTo>
                    <a:cubicBezTo>
                      <a:pt x="118" y="548"/>
                      <a:pt x="118" y="548"/>
                      <a:pt x="119" y="548"/>
                    </a:cubicBezTo>
                    <a:cubicBezTo>
                      <a:pt x="118" y="549"/>
                      <a:pt x="118" y="549"/>
                      <a:pt x="118" y="550"/>
                    </a:cubicBezTo>
                    <a:cubicBezTo>
                      <a:pt x="115" y="554"/>
                      <a:pt x="113" y="559"/>
                      <a:pt x="114" y="565"/>
                    </a:cubicBezTo>
                    <a:cubicBezTo>
                      <a:pt x="114" y="565"/>
                      <a:pt x="114" y="566"/>
                      <a:pt x="114" y="566"/>
                    </a:cubicBezTo>
                    <a:cubicBezTo>
                      <a:pt x="114" y="567"/>
                      <a:pt x="114" y="569"/>
                      <a:pt x="115" y="570"/>
                    </a:cubicBezTo>
                    <a:cubicBezTo>
                      <a:pt x="116" y="571"/>
                      <a:pt x="117" y="572"/>
                      <a:pt x="118" y="573"/>
                    </a:cubicBezTo>
                    <a:cubicBezTo>
                      <a:pt x="118" y="573"/>
                      <a:pt x="118" y="573"/>
                      <a:pt x="119" y="573"/>
                    </a:cubicBezTo>
                    <a:cubicBezTo>
                      <a:pt x="119" y="574"/>
                      <a:pt x="119" y="574"/>
                      <a:pt x="119" y="574"/>
                    </a:cubicBezTo>
                    <a:cubicBezTo>
                      <a:pt x="121" y="575"/>
                      <a:pt x="122" y="576"/>
                      <a:pt x="124" y="576"/>
                    </a:cubicBezTo>
                    <a:cubicBezTo>
                      <a:pt x="124" y="576"/>
                      <a:pt x="124" y="576"/>
                      <a:pt x="124" y="576"/>
                    </a:cubicBezTo>
                    <a:cubicBezTo>
                      <a:pt x="121" y="579"/>
                      <a:pt x="120" y="581"/>
                      <a:pt x="118" y="584"/>
                    </a:cubicBezTo>
                    <a:cubicBezTo>
                      <a:pt x="117" y="586"/>
                      <a:pt x="116" y="587"/>
                      <a:pt x="114" y="589"/>
                    </a:cubicBezTo>
                    <a:cubicBezTo>
                      <a:pt x="111" y="592"/>
                      <a:pt x="111" y="594"/>
                      <a:pt x="112" y="598"/>
                    </a:cubicBezTo>
                    <a:cubicBezTo>
                      <a:pt x="112" y="599"/>
                      <a:pt x="112" y="599"/>
                      <a:pt x="112" y="599"/>
                    </a:cubicBezTo>
                    <a:cubicBezTo>
                      <a:pt x="112" y="601"/>
                      <a:pt x="112" y="601"/>
                      <a:pt x="112" y="603"/>
                    </a:cubicBezTo>
                    <a:cubicBezTo>
                      <a:pt x="111" y="603"/>
                      <a:pt x="111" y="604"/>
                      <a:pt x="110" y="604"/>
                    </a:cubicBezTo>
                    <a:cubicBezTo>
                      <a:pt x="109" y="606"/>
                      <a:pt x="108" y="608"/>
                      <a:pt x="107" y="610"/>
                    </a:cubicBezTo>
                    <a:cubicBezTo>
                      <a:pt x="107" y="612"/>
                      <a:pt x="107" y="614"/>
                      <a:pt x="107" y="616"/>
                    </a:cubicBezTo>
                    <a:cubicBezTo>
                      <a:pt x="107" y="617"/>
                      <a:pt x="107" y="618"/>
                      <a:pt x="107" y="619"/>
                    </a:cubicBezTo>
                    <a:cubicBezTo>
                      <a:pt x="107" y="620"/>
                      <a:pt x="107" y="621"/>
                      <a:pt x="107" y="622"/>
                    </a:cubicBezTo>
                    <a:cubicBezTo>
                      <a:pt x="107" y="624"/>
                      <a:pt x="107" y="626"/>
                      <a:pt x="107" y="629"/>
                    </a:cubicBezTo>
                    <a:cubicBezTo>
                      <a:pt x="107" y="632"/>
                      <a:pt x="108" y="635"/>
                      <a:pt x="106" y="637"/>
                    </a:cubicBezTo>
                    <a:cubicBezTo>
                      <a:pt x="105" y="638"/>
                      <a:pt x="104" y="640"/>
                      <a:pt x="103" y="641"/>
                    </a:cubicBezTo>
                    <a:cubicBezTo>
                      <a:pt x="101" y="643"/>
                      <a:pt x="99" y="645"/>
                      <a:pt x="98" y="647"/>
                    </a:cubicBezTo>
                    <a:cubicBezTo>
                      <a:pt x="95" y="652"/>
                      <a:pt x="95" y="657"/>
                      <a:pt x="98" y="661"/>
                    </a:cubicBezTo>
                    <a:cubicBezTo>
                      <a:pt x="101" y="665"/>
                      <a:pt x="105" y="668"/>
                      <a:pt x="111" y="668"/>
                    </a:cubicBezTo>
                    <a:cubicBezTo>
                      <a:pt x="112" y="668"/>
                      <a:pt x="112" y="668"/>
                      <a:pt x="113" y="668"/>
                    </a:cubicBezTo>
                    <a:cubicBezTo>
                      <a:pt x="116" y="667"/>
                      <a:pt x="125" y="666"/>
                      <a:pt x="130" y="660"/>
                    </a:cubicBezTo>
                    <a:cubicBezTo>
                      <a:pt x="132" y="657"/>
                      <a:pt x="133" y="654"/>
                      <a:pt x="133" y="650"/>
                    </a:cubicBezTo>
                    <a:cubicBezTo>
                      <a:pt x="133" y="648"/>
                      <a:pt x="132" y="646"/>
                      <a:pt x="131" y="644"/>
                    </a:cubicBezTo>
                    <a:cubicBezTo>
                      <a:pt x="131" y="642"/>
                      <a:pt x="130" y="640"/>
                      <a:pt x="130" y="638"/>
                    </a:cubicBezTo>
                    <a:cubicBezTo>
                      <a:pt x="130" y="634"/>
                      <a:pt x="132" y="631"/>
                      <a:pt x="133" y="627"/>
                    </a:cubicBezTo>
                    <a:cubicBezTo>
                      <a:pt x="136" y="621"/>
                      <a:pt x="139" y="613"/>
                      <a:pt x="139" y="605"/>
                    </a:cubicBezTo>
                    <a:cubicBezTo>
                      <a:pt x="139" y="604"/>
                      <a:pt x="139" y="603"/>
                      <a:pt x="139" y="602"/>
                    </a:cubicBezTo>
                    <a:cubicBezTo>
                      <a:pt x="139" y="600"/>
                      <a:pt x="139" y="598"/>
                      <a:pt x="139" y="596"/>
                    </a:cubicBezTo>
                    <a:cubicBezTo>
                      <a:pt x="140" y="592"/>
                      <a:pt x="142" y="589"/>
                      <a:pt x="143" y="586"/>
                    </a:cubicBezTo>
                    <a:cubicBezTo>
                      <a:pt x="144" y="585"/>
                      <a:pt x="146" y="583"/>
                      <a:pt x="147" y="581"/>
                    </a:cubicBezTo>
                    <a:cubicBezTo>
                      <a:pt x="148" y="580"/>
                      <a:pt x="148" y="580"/>
                      <a:pt x="149" y="579"/>
                    </a:cubicBezTo>
                    <a:cubicBezTo>
                      <a:pt x="150" y="578"/>
                      <a:pt x="151" y="577"/>
                      <a:pt x="152" y="577"/>
                    </a:cubicBezTo>
                    <a:cubicBezTo>
                      <a:pt x="153" y="576"/>
                      <a:pt x="154" y="576"/>
                      <a:pt x="155" y="575"/>
                    </a:cubicBezTo>
                    <a:cubicBezTo>
                      <a:pt x="161" y="569"/>
                      <a:pt x="156" y="561"/>
                      <a:pt x="153" y="557"/>
                    </a:cubicBezTo>
                    <a:cubicBezTo>
                      <a:pt x="151" y="555"/>
                      <a:pt x="151" y="555"/>
                      <a:pt x="151" y="555"/>
                    </a:cubicBezTo>
                    <a:cubicBezTo>
                      <a:pt x="150" y="553"/>
                      <a:pt x="149" y="551"/>
                      <a:pt x="148" y="549"/>
                    </a:cubicBezTo>
                    <a:cubicBezTo>
                      <a:pt x="148" y="546"/>
                      <a:pt x="147" y="544"/>
                      <a:pt x="146" y="541"/>
                    </a:cubicBezTo>
                    <a:cubicBezTo>
                      <a:pt x="146" y="539"/>
                      <a:pt x="146" y="538"/>
                      <a:pt x="145" y="536"/>
                    </a:cubicBezTo>
                    <a:cubicBezTo>
                      <a:pt x="144" y="535"/>
                      <a:pt x="144" y="534"/>
                      <a:pt x="144" y="532"/>
                    </a:cubicBezTo>
                    <a:cubicBezTo>
                      <a:pt x="144" y="530"/>
                      <a:pt x="144" y="530"/>
                      <a:pt x="144" y="530"/>
                    </a:cubicBezTo>
                    <a:cubicBezTo>
                      <a:pt x="144" y="529"/>
                      <a:pt x="144" y="529"/>
                      <a:pt x="144" y="528"/>
                    </a:cubicBezTo>
                    <a:cubicBezTo>
                      <a:pt x="146" y="529"/>
                      <a:pt x="147" y="529"/>
                      <a:pt x="148" y="529"/>
                    </a:cubicBezTo>
                    <a:cubicBezTo>
                      <a:pt x="148" y="529"/>
                      <a:pt x="148" y="529"/>
                      <a:pt x="148" y="529"/>
                    </a:cubicBezTo>
                    <a:cubicBezTo>
                      <a:pt x="151" y="529"/>
                      <a:pt x="153" y="526"/>
                      <a:pt x="154" y="523"/>
                    </a:cubicBezTo>
                    <a:cubicBezTo>
                      <a:pt x="154" y="523"/>
                      <a:pt x="154" y="522"/>
                      <a:pt x="154" y="522"/>
                    </a:cubicBezTo>
                    <a:cubicBezTo>
                      <a:pt x="155" y="520"/>
                      <a:pt x="155" y="520"/>
                      <a:pt x="155" y="520"/>
                    </a:cubicBezTo>
                    <a:cubicBezTo>
                      <a:pt x="158" y="515"/>
                      <a:pt x="161" y="511"/>
                      <a:pt x="165" y="507"/>
                    </a:cubicBezTo>
                    <a:cubicBezTo>
                      <a:pt x="167" y="505"/>
                      <a:pt x="169" y="503"/>
                      <a:pt x="171" y="501"/>
                    </a:cubicBezTo>
                    <a:cubicBezTo>
                      <a:pt x="172" y="500"/>
                      <a:pt x="173" y="500"/>
                      <a:pt x="174" y="499"/>
                    </a:cubicBezTo>
                    <a:cubicBezTo>
                      <a:pt x="173" y="499"/>
                      <a:pt x="173" y="500"/>
                      <a:pt x="173" y="500"/>
                    </a:cubicBezTo>
                    <a:cubicBezTo>
                      <a:pt x="171" y="501"/>
                      <a:pt x="170" y="502"/>
                      <a:pt x="169" y="504"/>
                    </a:cubicBezTo>
                    <a:cubicBezTo>
                      <a:pt x="159" y="513"/>
                      <a:pt x="153" y="524"/>
                      <a:pt x="151" y="535"/>
                    </a:cubicBezTo>
                    <a:cubicBezTo>
                      <a:pt x="151" y="535"/>
                      <a:pt x="150" y="536"/>
                      <a:pt x="150" y="537"/>
                    </a:cubicBezTo>
                    <a:cubicBezTo>
                      <a:pt x="149" y="539"/>
                      <a:pt x="148" y="541"/>
                      <a:pt x="149" y="543"/>
                    </a:cubicBezTo>
                    <a:cubicBezTo>
                      <a:pt x="149" y="544"/>
                      <a:pt x="149" y="546"/>
                      <a:pt x="153" y="551"/>
                    </a:cubicBezTo>
                    <a:cubicBezTo>
                      <a:pt x="154" y="552"/>
                      <a:pt x="154" y="553"/>
                      <a:pt x="155" y="554"/>
                    </a:cubicBezTo>
                    <a:cubicBezTo>
                      <a:pt x="155" y="555"/>
                      <a:pt x="156" y="556"/>
                      <a:pt x="156" y="557"/>
                    </a:cubicBezTo>
                    <a:cubicBezTo>
                      <a:pt x="157" y="558"/>
                      <a:pt x="157" y="558"/>
                      <a:pt x="157" y="558"/>
                    </a:cubicBezTo>
                    <a:cubicBezTo>
                      <a:pt x="158" y="561"/>
                      <a:pt x="160" y="564"/>
                      <a:pt x="164" y="564"/>
                    </a:cubicBezTo>
                    <a:cubicBezTo>
                      <a:pt x="165" y="564"/>
                      <a:pt x="165" y="563"/>
                      <a:pt x="166" y="563"/>
                    </a:cubicBezTo>
                    <a:cubicBezTo>
                      <a:pt x="168" y="563"/>
                      <a:pt x="168" y="563"/>
                      <a:pt x="168" y="563"/>
                    </a:cubicBezTo>
                    <a:cubicBezTo>
                      <a:pt x="168" y="561"/>
                      <a:pt x="168" y="561"/>
                      <a:pt x="168" y="561"/>
                    </a:cubicBezTo>
                    <a:cubicBezTo>
                      <a:pt x="168" y="559"/>
                      <a:pt x="168" y="557"/>
                      <a:pt x="168" y="555"/>
                    </a:cubicBezTo>
                    <a:cubicBezTo>
                      <a:pt x="168" y="556"/>
                      <a:pt x="168" y="556"/>
                      <a:pt x="168" y="557"/>
                    </a:cubicBezTo>
                    <a:cubicBezTo>
                      <a:pt x="169" y="558"/>
                      <a:pt x="170" y="560"/>
                      <a:pt x="170" y="561"/>
                    </a:cubicBezTo>
                    <a:cubicBezTo>
                      <a:pt x="170" y="565"/>
                      <a:pt x="173" y="567"/>
                      <a:pt x="175" y="568"/>
                    </a:cubicBezTo>
                    <a:cubicBezTo>
                      <a:pt x="176" y="569"/>
                      <a:pt x="179" y="571"/>
                      <a:pt x="180" y="573"/>
                    </a:cubicBezTo>
                    <a:cubicBezTo>
                      <a:pt x="180" y="573"/>
                      <a:pt x="181" y="573"/>
                      <a:pt x="181" y="574"/>
                    </a:cubicBezTo>
                    <a:cubicBezTo>
                      <a:pt x="182" y="576"/>
                      <a:pt x="184" y="579"/>
                      <a:pt x="187" y="579"/>
                    </a:cubicBezTo>
                    <a:cubicBezTo>
                      <a:pt x="188" y="579"/>
                      <a:pt x="188" y="579"/>
                      <a:pt x="188" y="579"/>
                    </a:cubicBezTo>
                    <a:cubicBezTo>
                      <a:pt x="188" y="579"/>
                      <a:pt x="188" y="579"/>
                      <a:pt x="188" y="579"/>
                    </a:cubicBezTo>
                    <a:cubicBezTo>
                      <a:pt x="189" y="579"/>
                      <a:pt x="190" y="578"/>
                      <a:pt x="191" y="577"/>
                    </a:cubicBezTo>
                    <a:cubicBezTo>
                      <a:pt x="191" y="577"/>
                      <a:pt x="192" y="576"/>
                      <a:pt x="192" y="575"/>
                    </a:cubicBezTo>
                    <a:cubicBezTo>
                      <a:pt x="192" y="576"/>
                      <a:pt x="192" y="578"/>
                      <a:pt x="193" y="579"/>
                    </a:cubicBezTo>
                    <a:cubicBezTo>
                      <a:pt x="195" y="580"/>
                      <a:pt x="196" y="581"/>
                      <a:pt x="198" y="581"/>
                    </a:cubicBezTo>
                    <a:cubicBezTo>
                      <a:pt x="198" y="581"/>
                      <a:pt x="198" y="581"/>
                      <a:pt x="198" y="581"/>
                    </a:cubicBezTo>
                    <a:cubicBezTo>
                      <a:pt x="198" y="581"/>
                      <a:pt x="199" y="581"/>
                      <a:pt x="199" y="581"/>
                    </a:cubicBezTo>
                    <a:cubicBezTo>
                      <a:pt x="198" y="582"/>
                      <a:pt x="195" y="586"/>
                      <a:pt x="197" y="589"/>
                    </a:cubicBezTo>
                    <a:cubicBezTo>
                      <a:pt x="198" y="591"/>
                      <a:pt x="200" y="592"/>
                      <a:pt x="202" y="593"/>
                    </a:cubicBezTo>
                    <a:cubicBezTo>
                      <a:pt x="203" y="593"/>
                      <a:pt x="204" y="593"/>
                      <a:pt x="204" y="594"/>
                    </a:cubicBezTo>
                    <a:cubicBezTo>
                      <a:pt x="205" y="594"/>
                      <a:pt x="206" y="596"/>
                      <a:pt x="207" y="597"/>
                    </a:cubicBezTo>
                    <a:cubicBezTo>
                      <a:pt x="207" y="597"/>
                      <a:pt x="207" y="597"/>
                      <a:pt x="207" y="598"/>
                    </a:cubicBezTo>
                    <a:cubicBezTo>
                      <a:pt x="207" y="599"/>
                      <a:pt x="208" y="600"/>
                      <a:pt x="208" y="601"/>
                    </a:cubicBezTo>
                    <a:cubicBezTo>
                      <a:pt x="210" y="603"/>
                      <a:pt x="213" y="603"/>
                      <a:pt x="214" y="603"/>
                    </a:cubicBezTo>
                    <a:cubicBezTo>
                      <a:pt x="215" y="603"/>
                      <a:pt x="215" y="603"/>
                      <a:pt x="215" y="603"/>
                    </a:cubicBezTo>
                    <a:cubicBezTo>
                      <a:pt x="215" y="603"/>
                      <a:pt x="216" y="603"/>
                      <a:pt x="216" y="603"/>
                    </a:cubicBezTo>
                    <a:cubicBezTo>
                      <a:pt x="218" y="604"/>
                      <a:pt x="221" y="605"/>
                      <a:pt x="223" y="610"/>
                    </a:cubicBezTo>
                    <a:cubicBezTo>
                      <a:pt x="223" y="612"/>
                      <a:pt x="223" y="612"/>
                      <a:pt x="223" y="612"/>
                    </a:cubicBezTo>
                    <a:cubicBezTo>
                      <a:pt x="224" y="614"/>
                      <a:pt x="225" y="617"/>
                      <a:pt x="227" y="620"/>
                    </a:cubicBezTo>
                    <a:cubicBezTo>
                      <a:pt x="227" y="621"/>
                      <a:pt x="227" y="622"/>
                      <a:pt x="228" y="622"/>
                    </a:cubicBezTo>
                    <a:cubicBezTo>
                      <a:pt x="229" y="624"/>
                      <a:pt x="230" y="625"/>
                      <a:pt x="230" y="627"/>
                    </a:cubicBezTo>
                    <a:cubicBezTo>
                      <a:pt x="231" y="632"/>
                      <a:pt x="225" y="637"/>
                      <a:pt x="220" y="640"/>
                    </a:cubicBezTo>
                    <a:cubicBezTo>
                      <a:pt x="219" y="640"/>
                      <a:pt x="219" y="640"/>
                      <a:pt x="219" y="640"/>
                    </a:cubicBezTo>
                    <a:cubicBezTo>
                      <a:pt x="217" y="642"/>
                      <a:pt x="213" y="644"/>
                      <a:pt x="212" y="647"/>
                    </a:cubicBezTo>
                    <a:cubicBezTo>
                      <a:pt x="212" y="648"/>
                      <a:pt x="211" y="649"/>
                      <a:pt x="211" y="650"/>
                    </a:cubicBezTo>
                    <a:cubicBezTo>
                      <a:pt x="211" y="650"/>
                      <a:pt x="211" y="651"/>
                      <a:pt x="211" y="651"/>
                    </a:cubicBezTo>
                    <a:cubicBezTo>
                      <a:pt x="210" y="651"/>
                      <a:pt x="210" y="652"/>
                      <a:pt x="210" y="652"/>
                    </a:cubicBezTo>
                    <a:cubicBezTo>
                      <a:pt x="209" y="653"/>
                      <a:pt x="209" y="654"/>
                      <a:pt x="209" y="656"/>
                    </a:cubicBezTo>
                    <a:cubicBezTo>
                      <a:pt x="208" y="656"/>
                      <a:pt x="208" y="657"/>
                      <a:pt x="208" y="657"/>
                    </a:cubicBezTo>
                    <a:cubicBezTo>
                      <a:pt x="207" y="658"/>
                      <a:pt x="207" y="658"/>
                      <a:pt x="206" y="659"/>
                    </a:cubicBezTo>
                    <a:cubicBezTo>
                      <a:pt x="205" y="661"/>
                      <a:pt x="205" y="662"/>
                      <a:pt x="205" y="663"/>
                    </a:cubicBezTo>
                    <a:cubicBezTo>
                      <a:pt x="205" y="664"/>
                      <a:pt x="205" y="664"/>
                      <a:pt x="205" y="665"/>
                    </a:cubicBezTo>
                    <a:cubicBezTo>
                      <a:pt x="204" y="669"/>
                      <a:pt x="204" y="675"/>
                      <a:pt x="201" y="679"/>
                    </a:cubicBezTo>
                    <a:cubicBezTo>
                      <a:pt x="199" y="682"/>
                      <a:pt x="196" y="686"/>
                      <a:pt x="193" y="689"/>
                    </a:cubicBezTo>
                    <a:cubicBezTo>
                      <a:pt x="191" y="691"/>
                      <a:pt x="191" y="691"/>
                      <a:pt x="191" y="691"/>
                    </a:cubicBezTo>
                    <a:cubicBezTo>
                      <a:pt x="186" y="695"/>
                      <a:pt x="184" y="700"/>
                      <a:pt x="183" y="705"/>
                    </a:cubicBezTo>
                    <a:cubicBezTo>
                      <a:pt x="183" y="706"/>
                      <a:pt x="182" y="707"/>
                      <a:pt x="182" y="707"/>
                    </a:cubicBezTo>
                    <a:cubicBezTo>
                      <a:pt x="181" y="711"/>
                      <a:pt x="179" y="716"/>
                      <a:pt x="181" y="720"/>
                    </a:cubicBezTo>
                    <a:cubicBezTo>
                      <a:pt x="182" y="722"/>
                      <a:pt x="183" y="724"/>
                      <a:pt x="183" y="726"/>
                    </a:cubicBezTo>
                    <a:cubicBezTo>
                      <a:pt x="185" y="729"/>
                      <a:pt x="186" y="731"/>
                      <a:pt x="186" y="735"/>
                    </a:cubicBezTo>
                    <a:cubicBezTo>
                      <a:pt x="186" y="736"/>
                      <a:pt x="186" y="736"/>
                      <a:pt x="186" y="736"/>
                    </a:cubicBezTo>
                    <a:cubicBezTo>
                      <a:pt x="186" y="736"/>
                      <a:pt x="185" y="736"/>
                      <a:pt x="185" y="736"/>
                    </a:cubicBezTo>
                    <a:cubicBezTo>
                      <a:pt x="185" y="736"/>
                      <a:pt x="185" y="735"/>
                      <a:pt x="185" y="734"/>
                    </a:cubicBezTo>
                    <a:cubicBezTo>
                      <a:pt x="185" y="730"/>
                      <a:pt x="183" y="726"/>
                      <a:pt x="181" y="722"/>
                    </a:cubicBezTo>
                    <a:cubicBezTo>
                      <a:pt x="179" y="720"/>
                      <a:pt x="177" y="718"/>
                      <a:pt x="174" y="718"/>
                    </a:cubicBezTo>
                    <a:cubicBezTo>
                      <a:pt x="172" y="718"/>
                      <a:pt x="170" y="718"/>
                      <a:pt x="169" y="719"/>
                    </a:cubicBezTo>
                    <a:cubicBezTo>
                      <a:pt x="164" y="722"/>
                      <a:pt x="165" y="727"/>
                      <a:pt x="165" y="730"/>
                    </a:cubicBezTo>
                    <a:cubicBezTo>
                      <a:pt x="165" y="731"/>
                      <a:pt x="165" y="731"/>
                      <a:pt x="165" y="732"/>
                    </a:cubicBezTo>
                    <a:cubicBezTo>
                      <a:pt x="165" y="733"/>
                      <a:pt x="165" y="735"/>
                      <a:pt x="165" y="736"/>
                    </a:cubicBezTo>
                    <a:cubicBezTo>
                      <a:pt x="165" y="738"/>
                      <a:pt x="164" y="741"/>
                      <a:pt x="166" y="744"/>
                    </a:cubicBezTo>
                    <a:cubicBezTo>
                      <a:pt x="167" y="748"/>
                      <a:pt x="170" y="752"/>
                      <a:pt x="172" y="755"/>
                    </a:cubicBezTo>
                    <a:cubicBezTo>
                      <a:pt x="174" y="757"/>
                      <a:pt x="175" y="759"/>
                      <a:pt x="177" y="762"/>
                    </a:cubicBezTo>
                    <a:cubicBezTo>
                      <a:pt x="179" y="765"/>
                      <a:pt x="181" y="768"/>
                      <a:pt x="183" y="770"/>
                    </a:cubicBezTo>
                    <a:cubicBezTo>
                      <a:pt x="187" y="775"/>
                      <a:pt x="190" y="779"/>
                      <a:pt x="190" y="784"/>
                    </a:cubicBezTo>
                    <a:cubicBezTo>
                      <a:pt x="190" y="784"/>
                      <a:pt x="190" y="784"/>
                      <a:pt x="190" y="784"/>
                    </a:cubicBezTo>
                    <a:cubicBezTo>
                      <a:pt x="190" y="788"/>
                      <a:pt x="190" y="794"/>
                      <a:pt x="194" y="797"/>
                    </a:cubicBezTo>
                    <a:cubicBezTo>
                      <a:pt x="196" y="798"/>
                      <a:pt x="198" y="798"/>
                      <a:pt x="199" y="798"/>
                    </a:cubicBezTo>
                    <a:cubicBezTo>
                      <a:pt x="203" y="798"/>
                      <a:pt x="207" y="795"/>
                      <a:pt x="207" y="791"/>
                    </a:cubicBezTo>
                    <a:cubicBezTo>
                      <a:pt x="207" y="787"/>
                      <a:pt x="204" y="783"/>
                      <a:pt x="202" y="780"/>
                    </a:cubicBezTo>
                    <a:cubicBezTo>
                      <a:pt x="202" y="779"/>
                      <a:pt x="201" y="779"/>
                      <a:pt x="201" y="778"/>
                    </a:cubicBezTo>
                    <a:cubicBezTo>
                      <a:pt x="199" y="775"/>
                      <a:pt x="198" y="771"/>
                      <a:pt x="197" y="767"/>
                    </a:cubicBezTo>
                    <a:cubicBezTo>
                      <a:pt x="196" y="763"/>
                      <a:pt x="196" y="761"/>
                      <a:pt x="198" y="759"/>
                    </a:cubicBezTo>
                    <a:cubicBezTo>
                      <a:pt x="200" y="757"/>
                      <a:pt x="203" y="755"/>
                      <a:pt x="206" y="755"/>
                    </a:cubicBezTo>
                    <a:cubicBezTo>
                      <a:pt x="207" y="755"/>
                      <a:pt x="207" y="755"/>
                      <a:pt x="207" y="755"/>
                    </a:cubicBezTo>
                    <a:cubicBezTo>
                      <a:pt x="209" y="755"/>
                      <a:pt x="209" y="756"/>
                      <a:pt x="210" y="757"/>
                    </a:cubicBezTo>
                    <a:cubicBezTo>
                      <a:pt x="210" y="757"/>
                      <a:pt x="210" y="757"/>
                      <a:pt x="211" y="758"/>
                    </a:cubicBezTo>
                    <a:cubicBezTo>
                      <a:pt x="211" y="759"/>
                      <a:pt x="212" y="761"/>
                      <a:pt x="215" y="762"/>
                    </a:cubicBezTo>
                    <a:cubicBezTo>
                      <a:pt x="216" y="762"/>
                      <a:pt x="218" y="763"/>
                      <a:pt x="219" y="763"/>
                    </a:cubicBezTo>
                    <a:cubicBezTo>
                      <a:pt x="220" y="763"/>
                      <a:pt x="221" y="763"/>
                      <a:pt x="222" y="763"/>
                    </a:cubicBezTo>
                    <a:cubicBezTo>
                      <a:pt x="223" y="763"/>
                      <a:pt x="225" y="765"/>
                      <a:pt x="226" y="765"/>
                    </a:cubicBezTo>
                    <a:cubicBezTo>
                      <a:pt x="227" y="766"/>
                      <a:pt x="227" y="766"/>
                      <a:pt x="227" y="766"/>
                    </a:cubicBezTo>
                    <a:cubicBezTo>
                      <a:pt x="231" y="768"/>
                      <a:pt x="235" y="773"/>
                      <a:pt x="238" y="777"/>
                    </a:cubicBezTo>
                    <a:cubicBezTo>
                      <a:pt x="239" y="778"/>
                      <a:pt x="239" y="778"/>
                      <a:pt x="239" y="778"/>
                    </a:cubicBezTo>
                    <a:cubicBezTo>
                      <a:pt x="241" y="781"/>
                      <a:pt x="243" y="785"/>
                      <a:pt x="247" y="787"/>
                    </a:cubicBezTo>
                    <a:cubicBezTo>
                      <a:pt x="248" y="788"/>
                      <a:pt x="249" y="788"/>
                      <a:pt x="250" y="788"/>
                    </a:cubicBezTo>
                    <a:cubicBezTo>
                      <a:pt x="250" y="788"/>
                      <a:pt x="251" y="788"/>
                      <a:pt x="252" y="789"/>
                    </a:cubicBezTo>
                    <a:cubicBezTo>
                      <a:pt x="253" y="789"/>
                      <a:pt x="253" y="789"/>
                      <a:pt x="253" y="789"/>
                    </a:cubicBezTo>
                    <a:cubicBezTo>
                      <a:pt x="254" y="790"/>
                      <a:pt x="256" y="791"/>
                      <a:pt x="258" y="791"/>
                    </a:cubicBezTo>
                    <a:cubicBezTo>
                      <a:pt x="259" y="791"/>
                      <a:pt x="259" y="791"/>
                      <a:pt x="259" y="791"/>
                    </a:cubicBezTo>
                    <a:cubicBezTo>
                      <a:pt x="261" y="791"/>
                      <a:pt x="263" y="790"/>
                      <a:pt x="263" y="789"/>
                    </a:cubicBezTo>
                    <a:cubicBezTo>
                      <a:pt x="266" y="786"/>
                      <a:pt x="265" y="781"/>
                      <a:pt x="265" y="777"/>
                    </a:cubicBezTo>
                    <a:cubicBezTo>
                      <a:pt x="264" y="777"/>
                      <a:pt x="264" y="776"/>
                      <a:pt x="264" y="776"/>
                    </a:cubicBezTo>
                    <a:cubicBezTo>
                      <a:pt x="264" y="774"/>
                      <a:pt x="264" y="773"/>
                      <a:pt x="264" y="772"/>
                    </a:cubicBezTo>
                    <a:cubicBezTo>
                      <a:pt x="264" y="770"/>
                      <a:pt x="264" y="768"/>
                      <a:pt x="264" y="765"/>
                    </a:cubicBezTo>
                    <a:cubicBezTo>
                      <a:pt x="263" y="763"/>
                      <a:pt x="261" y="760"/>
                      <a:pt x="259" y="758"/>
                    </a:cubicBezTo>
                    <a:cubicBezTo>
                      <a:pt x="259" y="757"/>
                      <a:pt x="258" y="756"/>
                      <a:pt x="257" y="755"/>
                    </a:cubicBezTo>
                    <a:cubicBezTo>
                      <a:pt x="255" y="753"/>
                      <a:pt x="255" y="752"/>
                      <a:pt x="256" y="749"/>
                    </a:cubicBezTo>
                    <a:cubicBezTo>
                      <a:pt x="256" y="749"/>
                      <a:pt x="256" y="748"/>
                      <a:pt x="256" y="747"/>
                    </a:cubicBezTo>
                    <a:cubicBezTo>
                      <a:pt x="257" y="746"/>
                      <a:pt x="257" y="746"/>
                      <a:pt x="257" y="746"/>
                    </a:cubicBezTo>
                    <a:cubicBezTo>
                      <a:pt x="257" y="746"/>
                      <a:pt x="257" y="746"/>
                      <a:pt x="258" y="746"/>
                    </a:cubicBezTo>
                    <a:cubicBezTo>
                      <a:pt x="258" y="746"/>
                      <a:pt x="258" y="746"/>
                      <a:pt x="258" y="746"/>
                    </a:cubicBezTo>
                    <a:cubicBezTo>
                      <a:pt x="259" y="746"/>
                      <a:pt x="260" y="747"/>
                      <a:pt x="261" y="748"/>
                    </a:cubicBezTo>
                    <a:cubicBezTo>
                      <a:pt x="261" y="749"/>
                      <a:pt x="262" y="750"/>
                      <a:pt x="263" y="751"/>
                    </a:cubicBezTo>
                    <a:cubicBezTo>
                      <a:pt x="263" y="752"/>
                      <a:pt x="264" y="752"/>
                      <a:pt x="264" y="753"/>
                    </a:cubicBezTo>
                    <a:cubicBezTo>
                      <a:pt x="265" y="753"/>
                      <a:pt x="266" y="754"/>
                      <a:pt x="267" y="755"/>
                    </a:cubicBezTo>
                    <a:cubicBezTo>
                      <a:pt x="270" y="756"/>
                      <a:pt x="271" y="757"/>
                      <a:pt x="273" y="759"/>
                    </a:cubicBezTo>
                    <a:cubicBezTo>
                      <a:pt x="275" y="760"/>
                      <a:pt x="276" y="762"/>
                      <a:pt x="278" y="763"/>
                    </a:cubicBezTo>
                    <a:cubicBezTo>
                      <a:pt x="279" y="765"/>
                      <a:pt x="280" y="766"/>
                      <a:pt x="282" y="768"/>
                    </a:cubicBezTo>
                    <a:cubicBezTo>
                      <a:pt x="283" y="770"/>
                      <a:pt x="286" y="772"/>
                      <a:pt x="289" y="772"/>
                    </a:cubicBezTo>
                    <a:cubicBezTo>
                      <a:pt x="290" y="772"/>
                      <a:pt x="292" y="771"/>
                      <a:pt x="293" y="770"/>
                    </a:cubicBezTo>
                    <a:cubicBezTo>
                      <a:pt x="294" y="771"/>
                      <a:pt x="295" y="772"/>
                      <a:pt x="296" y="772"/>
                    </a:cubicBezTo>
                    <a:cubicBezTo>
                      <a:pt x="298" y="772"/>
                      <a:pt x="299" y="773"/>
                      <a:pt x="301" y="773"/>
                    </a:cubicBezTo>
                    <a:cubicBezTo>
                      <a:pt x="302" y="773"/>
                      <a:pt x="303" y="772"/>
                      <a:pt x="305" y="772"/>
                    </a:cubicBezTo>
                    <a:cubicBezTo>
                      <a:pt x="306" y="772"/>
                      <a:pt x="306" y="772"/>
                      <a:pt x="306" y="772"/>
                    </a:cubicBezTo>
                    <a:cubicBezTo>
                      <a:pt x="307" y="772"/>
                      <a:pt x="309" y="772"/>
                      <a:pt x="310" y="771"/>
                    </a:cubicBezTo>
                    <a:cubicBezTo>
                      <a:pt x="311" y="771"/>
                      <a:pt x="311" y="771"/>
                      <a:pt x="311" y="771"/>
                    </a:cubicBezTo>
                    <a:cubicBezTo>
                      <a:pt x="313" y="771"/>
                      <a:pt x="314" y="770"/>
                      <a:pt x="316" y="768"/>
                    </a:cubicBezTo>
                    <a:cubicBezTo>
                      <a:pt x="318" y="767"/>
                      <a:pt x="320" y="765"/>
                      <a:pt x="321" y="763"/>
                    </a:cubicBezTo>
                    <a:cubicBezTo>
                      <a:pt x="322" y="760"/>
                      <a:pt x="322" y="758"/>
                      <a:pt x="321" y="755"/>
                    </a:cubicBezTo>
                    <a:cubicBezTo>
                      <a:pt x="321" y="754"/>
                      <a:pt x="321" y="754"/>
                      <a:pt x="321" y="754"/>
                    </a:cubicBezTo>
                    <a:cubicBezTo>
                      <a:pt x="322" y="754"/>
                      <a:pt x="322" y="754"/>
                      <a:pt x="323" y="754"/>
                    </a:cubicBezTo>
                    <a:cubicBezTo>
                      <a:pt x="324" y="755"/>
                      <a:pt x="326" y="755"/>
                      <a:pt x="328" y="755"/>
                    </a:cubicBezTo>
                    <a:cubicBezTo>
                      <a:pt x="331" y="755"/>
                      <a:pt x="333" y="754"/>
                      <a:pt x="335" y="752"/>
                    </a:cubicBezTo>
                    <a:cubicBezTo>
                      <a:pt x="336" y="751"/>
                      <a:pt x="337" y="750"/>
                      <a:pt x="338" y="750"/>
                    </a:cubicBezTo>
                    <a:cubicBezTo>
                      <a:pt x="339" y="750"/>
                      <a:pt x="339" y="750"/>
                      <a:pt x="339" y="750"/>
                    </a:cubicBezTo>
                    <a:cubicBezTo>
                      <a:pt x="340" y="751"/>
                      <a:pt x="340" y="751"/>
                      <a:pt x="340" y="751"/>
                    </a:cubicBezTo>
                    <a:cubicBezTo>
                      <a:pt x="342" y="752"/>
                      <a:pt x="343" y="753"/>
                      <a:pt x="345" y="753"/>
                    </a:cubicBezTo>
                    <a:cubicBezTo>
                      <a:pt x="346" y="753"/>
                      <a:pt x="347" y="752"/>
                      <a:pt x="348" y="752"/>
                    </a:cubicBezTo>
                    <a:cubicBezTo>
                      <a:pt x="351" y="750"/>
                      <a:pt x="353" y="746"/>
                      <a:pt x="353" y="744"/>
                    </a:cubicBezTo>
                    <a:cubicBezTo>
                      <a:pt x="353" y="741"/>
                      <a:pt x="353" y="738"/>
                      <a:pt x="353" y="735"/>
                    </a:cubicBezTo>
                    <a:cubicBezTo>
                      <a:pt x="352" y="733"/>
                      <a:pt x="352" y="730"/>
                      <a:pt x="352" y="728"/>
                    </a:cubicBezTo>
                    <a:cubicBezTo>
                      <a:pt x="352" y="728"/>
                      <a:pt x="353" y="728"/>
                      <a:pt x="353" y="728"/>
                    </a:cubicBezTo>
                    <a:cubicBezTo>
                      <a:pt x="354" y="728"/>
                      <a:pt x="356" y="728"/>
                      <a:pt x="360" y="729"/>
                    </a:cubicBezTo>
                    <a:cubicBezTo>
                      <a:pt x="362" y="730"/>
                      <a:pt x="365" y="731"/>
                      <a:pt x="368" y="731"/>
                    </a:cubicBezTo>
                    <a:cubicBezTo>
                      <a:pt x="369" y="731"/>
                      <a:pt x="371" y="730"/>
                      <a:pt x="373" y="730"/>
                    </a:cubicBezTo>
                    <a:cubicBezTo>
                      <a:pt x="375" y="730"/>
                      <a:pt x="377" y="730"/>
                      <a:pt x="378" y="730"/>
                    </a:cubicBezTo>
                    <a:cubicBezTo>
                      <a:pt x="380" y="730"/>
                      <a:pt x="381" y="730"/>
                      <a:pt x="382" y="730"/>
                    </a:cubicBezTo>
                    <a:cubicBezTo>
                      <a:pt x="383" y="730"/>
                      <a:pt x="384" y="731"/>
                      <a:pt x="385" y="731"/>
                    </a:cubicBezTo>
                    <a:cubicBezTo>
                      <a:pt x="386" y="731"/>
                      <a:pt x="386" y="731"/>
                      <a:pt x="387" y="731"/>
                    </a:cubicBezTo>
                    <a:cubicBezTo>
                      <a:pt x="388" y="730"/>
                      <a:pt x="388" y="730"/>
                      <a:pt x="389" y="730"/>
                    </a:cubicBezTo>
                    <a:cubicBezTo>
                      <a:pt x="389" y="730"/>
                      <a:pt x="390" y="730"/>
                      <a:pt x="391" y="731"/>
                    </a:cubicBezTo>
                    <a:cubicBezTo>
                      <a:pt x="391" y="731"/>
                      <a:pt x="392" y="731"/>
                      <a:pt x="393" y="731"/>
                    </a:cubicBezTo>
                    <a:cubicBezTo>
                      <a:pt x="394" y="731"/>
                      <a:pt x="396" y="731"/>
                      <a:pt x="397" y="731"/>
                    </a:cubicBezTo>
                    <a:cubicBezTo>
                      <a:pt x="398" y="731"/>
                      <a:pt x="399" y="731"/>
                      <a:pt x="400" y="731"/>
                    </a:cubicBezTo>
                    <a:cubicBezTo>
                      <a:pt x="401" y="731"/>
                      <a:pt x="402" y="730"/>
                      <a:pt x="404" y="730"/>
                    </a:cubicBezTo>
                    <a:cubicBezTo>
                      <a:pt x="405" y="729"/>
                      <a:pt x="405" y="729"/>
                      <a:pt x="405" y="729"/>
                    </a:cubicBezTo>
                    <a:cubicBezTo>
                      <a:pt x="406" y="729"/>
                      <a:pt x="406" y="729"/>
                      <a:pt x="406" y="729"/>
                    </a:cubicBezTo>
                    <a:cubicBezTo>
                      <a:pt x="407" y="728"/>
                      <a:pt x="408" y="726"/>
                      <a:pt x="409" y="724"/>
                    </a:cubicBezTo>
                    <a:cubicBezTo>
                      <a:pt x="409" y="723"/>
                      <a:pt x="410" y="722"/>
                      <a:pt x="410" y="721"/>
                    </a:cubicBezTo>
                    <a:cubicBezTo>
                      <a:pt x="410" y="719"/>
                      <a:pt x="411" y="717"/>
                      <a:pt x="412" y="716"/>
                    </a:cubicBezTo>
                    <a:cubicBezTo>
                      <a:pt x="413" y="713"/>
                      <a:pt x="416" y="712"/>
                      <a:pt x="419" y="711"/>
                    </a:cubicBezTo>
                    <a:cubicBezTo>
                      <a:pt x="422" y="710"/>
                      <a:pt x="424" y="709"/>
                      <a:pt x="426" y="707"/>
                    </a:cubicBezTo>
                    <a:cubicBezTo>
                      <a:pt x="428" y="705"/>
                      <a:pt x="429" y="704"/>
                      <a:pt x="430" y="702"/>
                    </a:cubicBezTo>
                    <a:cubicBezTo>
                      <a:pt x="432" y="699"/>
                      <a:pt x="434" y="696"/>
                      <a:pt x="439" y="693"/>
                    </a:cubicBezTo>
                    <a:cubicBezTo>
                      <a:pt x="445" y="691"/>
                      <a:pt x="449" y="687"/>
                      <a:pt x="452" y="679"/>
                    </a:cubicBezTo>
                    <a:cubicBezTo>
                      <a:pt x="453" y="677"/>
                      <a:pt x="454" y="675"/>
                      <a:pt x="454" y="673"/>
                    </a:cubicBezTo>
                    <a:cubicBezTo>
                      <a:pt x="456" y="669"/>
                      <a:pt x="457" y="665"/>
                      <a:pt x="460" y="662"/>
                    </a:cubicBezTo>
                    <a:cubicBezTo>
                      <a:pt x="465" y="655"/>
                      <a:pt x="470" y="651"/>
                      <a:pt x="473" y="649"/>
                    </a:cubicBezTo>
                    <a:cubicBezTo>
                      <a:pt x="475" y="649"/>
                      <a:pt x="477" y="648"/>
                      <a:pt x="479" y="648"/>
                    </a:cubicBezTo>
                    <a:cubicBezTo>
                      <a:pt x="481" y="648"/>
                      <a:pt x="481" y="648"/>
                      <a:pt x="481" y="648"/>
                    </a:cubicBezTo>
                    <a:cubicBezTo>
                      <a:pt x="484" y="648"/>
                      <a:pt x="487" y="648"/>
                      <a:pt x="489" y="645"/>
                    </a:cubicBezTo>
                    <a:cubicBezTo>
                      <a:pt x="490" y="644"/>
                      <a:pt x="490" y="643"/>
                      <a:pt x="491" y="643"/>
                    </a:cubicBezTo>
                    <a:cubicBezTo>
                      <a:pt x="492" y="641"/>
                      <a:pt x="493" y="639"/>
                      <a:pt x="495" y="637"/>
                    </a:cubicBezTo>
                    <a:cubicBezTo>
                      <a:pt x="496" y="637"/>
                      <a:pt x="497" y="636"/>
                      <a:pt x="498" y="636"/>
                    </a:cubicBezTo>
                    <a:cubicBezTo>
                      <a:pt x="500" y="635"/>
                      <a:pt x="502" y="634"/>
                      <a:pt x="503" y="631"/>
                    </a:cubicBezTo>
                    <a:cubicBezTo>
                      <a:pt x="506" y="626"/>
                      <a:pt x="502" y="618"/>
                      <a:pt x="499" y="613"/>
                    </a:cubicBezTo>
                    <a:cubicBezTo>
                      <a:pt x="498" y="612"/>
                      <a:pt x="498" y="611"/>
                      <a:pt x="497" y="610"/>
                    </a:cubicBezTo>
                    <a:cubicBezTo>
                      <a:pt x="497" y="608"/>
                      <a:pt x="495" y="606"/>
                      <a:pt x="494" y="604"/>
                    </a:cubicBezTo>
                    <a:cubicBezTo>
                      <a:pt x="493" y="602"/>
                      <a:pt x="491" y="600"/>
                      <a:pt x="490" y="598"/>
                    </a:cubicBezTo>
                    <a:cubicBezTo>
                      <a:pt x="490" y="596"/>
                      <a:pt x="489" y="595"/>
                      <a:pt x="490" y="594"/>
                    </a:cubicBezTo>
                    <a:cubicBezTo>
                      <a:pt x="490" y="593"/>
                      <a:pt x="491" y="593"/>
                      <a:pt x="493" y="592"/>
                    </a:cubicBezTo>
                    <a:cubicBezTo>
                      <a:pt x="494" y="592"/>
                      <a:pt x="496" y="591"/>
                      <a:pt x="498" y="589"/>
                    </a:cubicBezTo>
                    <a:cubicBezTo>
                      <a:pt x="499" y="587"/>
                      <a:pt x="500" y="585"/>
                      <a:pt x="501" y="582"/>
                    </a:cubicBezTo>
                    <a:cubicBezTo>
                      <a:pt x="501" y="581"/>
                      <a:pt x="502" y="580"/>
                      <a:pt x="502" y="579"/>
                    </a:cubicBezTo>
                    <a:cubicBezTo>
                      <a:pt x="503" y="576"/>
                      <a:pt x="505" y="575"/>
                      <a:pt x="506" y="574"/>
                    </a:cubicBezTo>
                    <a:cubicBezTo>
                      <a:pt x="507" y="574"/>
                      <a:pt x="508" y="573"/>
                      <a:pt x="509" y="572"/>
                    </a:cubicBezTo>
                    <a:cubicBezTo>
                      <a:pt x="512" y="570"/>
                      <a:pt x="512" y="568"/>
                      <a:pt x="513" y="565"/>
                    </a:cubicBezTo>
                    <a:cubicBezTo>
                      <a:pt x="513" y="564"/>
                      <a:pt x="513" y="563"/>
                      <a:pt x="514" y="561"/>
                    </a:cubicBezTo>
                    <a:cubicBezTo>
                      <a:pt x="515" y="560"/>
                      <a:pt x="516" y="559"/>
                      <a:pt x="517" y="558"/>
                    </a:cubicBezTo>
                    <a:cubicBezTo>
                      <a:pt x="519" y="556"/>
                      <a:pt x="519" y="556"/>
                      <a:pt x="519" y="556"/>
                    </a:cubicBezTo>
                    <a:cubicBezTo>
                      <a:pt x="518" y="554"/>
                      <a:pt x="518" y="554"/>
                      <a:pt x="518" y="554"/>
                    </a:cubicBezTo>
                    <a:cubicBezTo>
                      <a:pt x="517" y="552"/>
                      <a:pt x="515" y="551"/>
                      <a:pt x="514" y="549"/>
                    </a:cubicBezTo>
                    <a:cubicBezTo>
                      <a:pt x="513" y="548"/>
                      <a:pt x="512" y="547"/>
                      <a:pt x="510" y="545"/>
                    </a:cubicBezTo>
                    <a:cubicBezTo>
                      <a:pt x="509" y="542"/>
                      <a:pt x="507" y="539"/>
                      <a:pt x="504" y="538"/>
                    </a:cubicBezTo>
                    <a:cubicBezTo>
                      <a:pt x="503" y="537"/>
                      <a:pt x="501" y="536"/>
                      <a:pt x="499" y="536"/>
                    </a:cubicBezTo>
                    <a:cubicBezTo>
                      <a:pt x="498" y="536"/>
                      <a:pt x="496" y="536"/>
                      <a:pt x="495" y="537"/>
                    </a:cubicBezTo>
                    <a:cubicBezTo>
                      <a:pt x="494" y="537"/>
                      <a:pt x="494" y="537"/>
                      <a:pt x="493" y="537"/>
                    </a:cubicBezTo>
                    <a:cubicBezTo>
                      <a:pt x="492" y="537"/>
                      <a:pt x="492" y="537"/>
                      <a:pt x="492" y="537"/>
                    </a:cubicBezTo>
                    <a:cubicBezTo>
                      <a:pt x="489" y="537"/>
                      <a:pt x="487" y="537"/>
                      <a:pt x="485" y="536"/>
                    </a:cubicBezTo>
                    <a:cubicBezTo>
                      <a:pt x="484" y="536"/>
                      <a:pt x="484" y="536"/>
                      <a:pt x="484" y="536"/>
                    </a:cubicBezTo>
                    <a:cubicBezTo>
                      <a:pt x="482" y="535"/>
                      <a:pt x="480" y="533"/>
                      <a:pt x="478" y="531"/>
                    </a:cubicBezTo>
                    <a:cubicBezTo>
                      <a:pt x="476" y="529"/>
                      <a:pt x="474" y="526"/>
                      <a:pt x="471" y="525"/>
                    </a:cubicBezTo>
                    <a:cubicBezTo>
                      <a:pt x="468" y="524"/>
                      <a:pt x="466" y="524"/>
                      <a:pt x="464" y="523"/>
                    </a:cubicBezTo>
                    <a:cubicBezTo>
                      <a:pt x="461" y="523"/>
                      <a:pt x="460" y="523"/>
                      <a:pt x="458" y="521"/>
                    </a:cubicBezTo>
                    <a:cubicBezTo>
                      <a:pt x="455" y="515"/>
                      <a:pt x="452" y="510"/>
                      <a:pt x="443" y="510"/>
                    </a:cubicBezTo>
                    <a:cubicBezTo>
                      <a:pt x="441" y="510"/>
                      <a:pt x="441" y="510"/>
                      <a:pt x="441" y="510"/>
                    </a:cubicBezTo>
                    <a:cubicBezTo>
                      <a:pt x="440" y="510"/>
                      <a:pt x="439" y="510"/>
                      <a:pt x="437" y="510"/>
                    </a:cubicBezTo>
                    <a:cubicBezTo>
                      <a:pt x="433" y="510"/>
                      <a:pt x="428" y="510"/>
                      <a:pt x="424" y="513"/>
                    </a:cubicBezTo>
                    <a:cubicBezTo>
                      <a:pt x="422" y="516"/>
                      <a:pt x="421" y="519"/>
                      <a:pt x="421" y="521"/>
                    </a:cubicBezTo>
                    <a:cubicBezTo>
                      <a:pt x="421" y="522"/>
                      <a:pt x="421" y="522"/>
                      <a:pt x="421" y="523"/>
                    </a:cubicBezTo>
                    <a:cubicBezTo>
                      <a:pt x="420" y="526"/>
                      <a:pt x="417" y="530"/>
                      <a:pt x="415" y="531"/>
                    </a:cubicBezTo>
                    <a:cubicBezTo>
                      <a:pt x="414" y="532"/>
                      <a:pt x="413" y="532"/>
                      <a:pt x="411" y="532"/>
                    </a:cubicBezTo>
                    <a:cubicBezTo>
                      <a:pt x="410" y="533"/>
                      <a:pt x="408" y="533"/>
                      <a:pt x="406" y="533"/>
                    </a:cubicBezTo>
                    <a:cubicBezTo>
                      <a:pt x="406" y="534"/>
                      <a:pt x="405" y="534"/>
                      <a:pt x="405" y="534"/>
                    </a:cubicBezTo>
                    <a:cubicBezTo>
                      <a:pt x="404" y="534"/>
                      <a:pt x="403" y="534"/>
                      <a:pt x="402" y="533"/>
                    </a:cubicBezTo>
                    <a:cubicBezTo>
                      <a:pt x="401" y="533"/>
                      <a:pt x="401" y="533"/>
                      <a:pt x="400" y="533"/>
                    </a:cubicBezTo>
                    <a:cubicBezTo>
                      <a:pt x="398" y="533"/>
                      <a:pt x="397" y="532"/>
                      <a:pt x="396" y="531"/>
                    </a:cubicBezTo>
                    <a:cubicBezTo>
                      <a:pt x="395" y="531"/>
                      <a:pt x="395" y="530"/>
                      <a:pt x="395" y="530"/>
                    </a:cubicBezTo>
                    <a:cubicBezTo>
                      <a:pt x="392" y="528"/>
                      <a:pt x="390" y="528"/>
                      <a:pt x="388" y="528"/>
                    </a:cubicBezTo>
                    <a:cubicBezTo>
                      <a:pt x="387" y="528"/>
                      <a:pt x="386" y="528"/>
                      <a:pt x="385" y="528"/>
                    </a:cubicBezTo>
                    <a:cubicBezTo>
                      <a:pt x="384" y="528"/>
                      <a:pt x="382" y="528"/>
                      <a:pt x="381" y="528"/>
                    </a:cubicBezTo>
                    <a:cubicBezTo>
                      <a:pt x="380" y="528"/>
                      <a:pt x="378" y="528"/>
                      <a:pt x="377" y="527"/>
                    </a:cubicBezTo>
                    <a:cubicBezTo>
                      <a:pt x="376" y="527"/>
                      <a:pt x="375" y="527"/>
                      <a:pt x="375" y="526"/>
                    </a:cubicBezTo>
                    <a:cubicBezTo>
                      <a:pt x="373" y="526"/>
                      <a:pt x="371" y="525"/>
                      <a:pt x="369" y="525"/>
                    </a:cubicBezTo>
                    <a:cubicBezTo>
                      <a:pt x="370" y="525"/>
                      <a:pt x="371" y="525"/>
                      <a:pt x="372" y="525"/>
                    </a:cubicBezTo>
                    <a:cubicBezTo>
                      <a:pt x="374" y="524"/>
                      <a:pt x="377" y="522"/>
                      <a:pt x="379" y="521"/>
                    </a:cubicBezTo>
                    <a:cubicBezTo>
                      <a:pt x="380" y="520"/>
                      <a:pt x="382" y="519"/>
                      <a:pt x="383" y="518"/>
                    </a:cubicBezTo>
                    <a:cubicBezTo>
                      <a:pt x="384" y="518"/>
                      <a:pt x="386" y="517"/>
                      <a:pt x="387" y="517"/>
                    </a:cubicBezTo>
                    <a:cubicBezTo>
                      <a:pt x="390" y="516"/>
                      <a:pt x="393" y="515"/>
                      <a:pt x="395" y="513"/>
                    </a:cubicBezTo>
                    <a:cubicBezTo>
                      <a:pt x="398" y="511"/>
                      <a:pt x="398" y="508"/>
                      <a:pt x="399" y="505"/>
                    </a:cubicBezTo>
                    <a:cubicBezTo>
                      <a:pt x="399" y="503"/>
                      <a:pt x="400" y="502"/>
                      <a:pt x="400" y="500"/>
                    </a:cubicBezTo>
                    <a:cubicBezTo>
                      <a:pt x="402" y="498"/>
                      <a:pt x="405" y="494"/>
                      <a:pt x="409" y="491"/>
                    </a:cubicBezTo>
                    <a:cubicBezTo>
                      <a:pt x="411" y="489"/>
                      <a:pt x="414" y="488"/>
                      <a:pt x="416" y="488"/>
                    </a:cubicBezTo>
                    <a:cubicBezTo>
                      <a:pt x="417" y="488"/>
                      <a:pt x="418" y="488"/>
                      <a:pt x="420" y="488"/>
                    </a:cubicBezTo>
                    <a:cubicBezTo>
                      <a:pt x="420" y="489"/>
                      <a:pt x="420" y="489"/>
                      <a:pt x="420" y="489"/>
                    </a:cubicBezTo>
                    <a:cubicBezTo>
                      <a:pt x="423" y="489"/>
                      <a:pt x="425" y="489"/>
                      <a:pt x="428" y="489"/>
                    </a:cubicBezTo>
                    <a:cubicBezTo>
                      <a:pt x="430" y="489"/>
                      <a:pt x="432" y="489"/>
                      <a:pt x="434" y="488"/>
                    </a:cubicBezTo>
                    <a:cubicBezTo>
                      <a:pt x="436" y="488"/>
                      <a:pt x="438" y="486"/>
                      <a:pt x="440" y="485"/>
                    </a:cubicBezTo>
                    <a:cubicBezTo>
                      <a:pt x="441" y="485"/>
                      <a:pt x="442" y="484"/>
                      <a:pt x="443" y="484"/>
                    </a:cubicBezTo>
                    <a:cubicBezTo>
                      <a:pt x="448" y="481"/>
                      <a:pt x="457" y="477"/>
                      <a:pt x="456" y="468"/>
                    </a:cubicBezTo>
                    <a:cubicBezTo>
                      <a:pt x="456" y="463"/>
                      <a:pt x="451" y="459"/>
                      <a:pt x="444" y="458"/>
                    </a:cubicBezTo>
                    <a:cubicBezTo>
                      <a:pt x="442" y="458"/>
                      <a:pt x="441" y="457"/>
                      <a:pt x="439" y="455"/>
                    </a:cubicBezTo>
                    <a:cubicBezTo>
                      <a:pt x="437" y="454"/>
                      <a:pt x="436" y="453"/>
                      <a:pt x="433" y="452"/>
                    </a:cubicBezTo>
                    <a:cubicBezTo>
                      <a:pt x="432" y="452"/>
                      <a:pt x="432" y="452"/>
                      <a:pt x="432" y="452"/>
                    </a:cubicBezTo>
                    <a:cubicBezTo>
                      <a:pt x="431" y="452"/>
                      <a:pt x="430" y="452"/>
                      <a:pt x="430" y="452"/>
                    </a:cubicBezTo>
                    <a:cubicBezTo>
                      <a:pt x="430" y="452"/>
                      <a:pt x="430" y="451"/>
                      <a:pt x="430" y="451"/>
                    </a:cubicBezTo>
                    <a:cubicBezTo>
                      <a:pt x="430" y="450"/>
                      <a:pt x="431" y="449"/>
                      <a:pt x="431" y="449"/>
                    </a:cubicBezTo>
                    <a:cubicBezTo>
                      <a:pt x="431" y="447"/>
                      <a:pt x="432" y="445"/>
                      <a:pt x="432" y="443"/>
                    </a:cubicBezTo>
                    <a:cubicBezTo>
                      <a:pt x="432" y="441"/>
                      <a:pt x="431" y="439"/>
                      <a:pt x="430" y="437"/>
                    </a:cubicBezTo>
                    <a:cubicBezTo>
                      <a:pt x="429" y="435"/>
                      <a:pt x="428" y="434"/>
                      <a:pt x="426" y="433"/>
                    </a:cubicBezTo>
                    <a:cubicBezTo>
                      <a:pt x="437" y="430"/>
                      <a:pt x="448" y="427"/>
                      <a:pt x="453" y="414"/>
                    </a:cubicBezTo>
                    <a:cubicBezTo>
                      <a:pt x="456" y="409"/>
                      <a:pt x="458" y="404"/>
                      <a:pt x="462" y="399"/>
                    </a:cubicBezTo>
                    <a:cubicBezTo>
                      <a:pt x="463" y="398"/>
                      <a:pt x="463" y="398"/>
                      <a:pt x="463" y="398"/>
                    </a:cubicBezTo>
                    <a:cubicBezTo>
                      <a:pt x="467" y="393"/>
                      <a:pt x="471" y="388"/>
                      <a:pt x="470" y="381"/>
                    </a:cubicBezTo>
                    <a:cubicBezTo>
                      <a:pt x="470" y="380"/>
                      <a:pt x="470" y="380"/>
                      <a:pt x="470" y="380"/>
                    </a:cubicBezTo>
                    <a:cubicBezTo>
                      <a:pt x="470" y="380"/>
                      <a:pt x="470" y="379"/>
                      <a:pt x="469" y="378"/>
                    </a:cubicBezTo>
                    <a:cubicBezTo>
                      <a:pt x="471" y="377"/>
                      <a:pt x="473" y="375"/>
                      <a:pt x="475" y="374"/>
                    </a:cubicBezTo>
                    <a:cubicBezTo>
                      <a:pt x="478" y="371"/>
                      <a:pt x="481" y="369"/>
                      <a:pt x="484" y="366"/>
                    </a:cubicBezTo>
                    <a:cubicBezTo>
                      <a:pt x="486" y="363"/>
                      <a:pt x="488" y="360"/>
                      <a:pt x="490" y="357"/>
                    </a:cubicBezTo>
                    <a:cubicBezTo>
                      <a:pt x="491" y="355"/>
                      <a:pt x="492" y="353"/>
                      <a:pt x="492" y="351"/>
                    </a:cubicBezTo>
                    <a:cubicBezTo>
                      <a:pt x="493" y="349"/>
                      <a:pt x="493" y="348"/>
                      <a:pt x="494" y="347"/>
                    </a:cubicBezTo>
                    <a:cubicBezTo>
                      <a:pt x="495" y="344"/>
                      <a:pt x="496" y="340"/>
                      <a:pt x="496" y="336"/>
                    </a:cubicBezTo>
                    <a:cubicBezTo>
                      <a:pt x="496" y="335"/>
                      <a:pt x="495" y="334"/>
                      <a:pt x="495" y="333"/>
                    </a:cubicBezTo>
                    <a:cubicBezTo>
                      <a:pt x="495" y="333"/>
                      <a:pt x="495" y="332"/>
                      <a:pt x="495" y="332"/>
                    </a:cubicBezTo>
                    <a:cubicBezTo>
                      <a:pt x="495" y="331"/>
                      <a:pt x="495" y="330"/>
                      <a:pt x="496" y="330"/>
                    </a:cubicBezTo>
                    <a:cubicBezTo>
                      <a:pt x="496" y="329"/>
                      <a:pt x="496" y="329"/>
                      <a:pt x="497" y="328"/>
                    </a:cubicBezTo>
                    <a:cubicBezTo>
                      <a:pt x="499" y="325"/>
                      <a:pt x="500" y="322"/>
                      <a:pt x="502" y="318"/>
                    </a:cubicBezTo>
                    <a:cubicBezTo>
                      <a:pt x="503" y="315"/>
                      <a:pt x="505" y="311"/>
                      <a:pt x="507" y="308"/>
                    </a:cubicBezTo>
                    <a:cubicBezTo>
                      <a:pt x="509" y="305"/>
                      <a:pt x="509" y="303"/>
                      <a:pt x="508" y="300"/>
                    </a:cubicBezTo>
                    <a:cubicBezTo>
                      <a:pt x="507" y="300"/>
                      <a:pt x="507" y="299"/>
                      <a:pt x="507" y="298"/>
                    </a:cubicBezTo>
                    <a:cubicBezTo>
                      <a:pt x="506" y="290"/>
                      <a:pt x="509" y="282"/>
                      <a:pt x="512" y="274"/>
                    </a:cubicBezTo>
                    <a:cubicBezTo>
                      <a:pt x="512" y="273"/>
                      <a:pt x="512" y="273"/>
                      <a:pt x="512" y="273"/>
                    </a:cubicBezTo>
                    <a:cubicBezTo>
                      <a:pt x="515" y="265"/>
                      <a:pt x="518" y="260"/>
                      <a:pt x="521" y="256"/>
                    </a:cubicBezTo>
                    <a:cubicBezTo>
                      <a:pt x="523" y="255"/>
                      <a:pt x="524" y="253"/>
                      <a:pt x="526" y="252"/>
                    </a:cubicBezTo>
                    <a:cubicBezTo>
                      <a:pt x="529" y="248"/>
                      <a:pt x="533" y="245"/>
                      <a:pt x="535" y="240"/>
                    </a:cubicBezTo>
                    <a:cubicBezTo>
                      <a:pt x="539" y="235"/>
                      <a:pt x="538" y="232"/>
                      <a:pt x="536" y="228"/>
                    </a:cubicBezTo>
                    <a:close/>
                    <a:moveTo>
                      <a:pt x="281" y="197"/>
                    </a:moveTo>
                    <a:cubicBezTo>
                      <a:pt x="281" y="197"/>
                      <a:pt x="282" y="197"/>
                      <a:pt x="283" y="197"/>
                    </a:cubicBezTo>
                    <a:cubicBezTo>
                      <a:pt x="284" y="197"/>
                      <a:pt x="286" y="196"/>
                      <a:pt x="287" y="196"/>
                    </a:cubicBezTo>
                    <a:cubicBezTo>
                      <a:pt x="288" y="195"/>
                      <a:pt x="288" y="195"/>
                      <a:pt x="289" y="195"/>
                    </a:cubicBezTo>
                    <a:cubicBezTo>
                      <a:pt x="289" y="195"/>
                      <a:pt x="290" y="195"/>
                      <a:pt x="290" y="195"/>
                    </a:cubicBezTo>
                    <a:cubicBezTo>
                      <a:pt x="290" y="195"/>
                      <a:pt x="291" y="195"/>
                      <a:pt x="291" y="195"/>
                    </a:cubicBezTo>
                    <a:cubicBezTo>
                      <a:pt x="290" y="196"/>
                      <a:pt x="289" y="197"/>
                      <a:pt x="287" y="198"/>
                    </a:cubicBezTo>
                    <a:cubicBezTo>
                      <a:pt x="287" y="198"/>
                      <a:pt x="285" y="199"/>
                      <a:pt x="285" y="199"/>
                    </a:cubicBezTo>
                    <a:cubicBezTo>
                      <a:pt x="285" y="199"/>
                      <a:pt x="285" y="199"/>
                      <a:pt x="284" y="199"/>
                    </a:cubicBezTo>
                    <a:cubicBezTo>
                      <a:pt x="283" y="199"/>
                      <a:pt x="282" y="198"/>
                      <a:pt x="281" y="198"/>
                    </a:cubicBezTo>
                    <a:cubicBezTo>
                      <a:pt x="280" y="198"/>
                      <a:pt x="280" y="197"/>
                      <a:pt x="279" y="197"/>
                    </a:cubicBezTo>
                    <a:cubicBezTo>
                      <a:pt x="280" y="197"/>
                      <a:pt x="280" y="197"/>
                      <a:pt x="281" y="197"/>
                    </a:cubicBezTo>
                    <a:close/>
                    <a:moveTo>
                      <a:pt x="74" y="263"/>
                    </a:moveTo>
                    <a:cubicBezTo>
                      <a:pt x="73" y="261"/>
                      <a:pt x="73" y="258"/>
                      <a:pt x="75" y="255"/>
                    </a:cubicBezTo>
                    <a:cubicBezTo>
                      <a:pt x="75" y="254"/>
                      <a:pt x="75" y="254"/>
                      <a:pt x="75" y="254"/>
                    </a:cubicBezTo>
                    <a:cubicBezTo>
                      <a:pt x="75" y="255"/>
                      <a:pt x="75" y="255"/>
                      <a:pt x="75" y="255"/>
                    </a:cubicBezTo>
                    <a:cubicBezTo>
                      <a:pt x="75" y="256"/>
                      <a:pt x="75" y="257"/>
                      <a:pt x="75" y="257"/>
                    </a:cubicBezTo>
                    <a:cubicBezTo>
                      <a:pt x="75" y="258"/>
                      <a:pt x="75" y="258"/>
                      <a:pt x="75" y="258"/>
                    </a:cubicBezTo>
                    <a:cubicBezTo>
                      <a:pt x="75" y="260"/>
                      <a:pt x="74" y="262"/>
                      <a:pt x="76" y="264"/>
                    </a:cubicBezTo>
                    <a:cubicBezTo>
                      <a:pt x="75" y="264"/>
                      <a:pt x="74" y="263"/>
                      <a:pt x="74" y="263"/>
                    </a:cubicBezTo>
                    <a:close/>
                    <a:moveTo>
                      <a:pt x="64" y="428"/>
                    </a:moveTo>
                    <a:cubicBezTo>
                      <a:pt x="64" y="428"/>
                      <a:pt x="63" y="428"/>
                      <a:pt x="63" y="428"/>
                    </a:cubicBezTo>
                    <a:cubicBezTo>
                      <a:pt x="63" y="427"/>
                      <a:pt x="63" y="427"/>
                      <a:pt x="63" y="426"/>
                    </a:cubicBezTo>
                    <a:cubicBezTo>
                      <a:pt x="63" y="426"/>
                      <a:pt x="64" y="426"/>
                      <a:pt x="64" y="427"/>
                    </a:cubicBezTo>
                    <a:cubicBezTo>
                      <a:pt x="64" y="427"/>
                      <a:pt x="64" y="428"/>
                      <a:pt x="64" y="428"/>
                    </a:cubicBezTo>
                    <a:cubicBezTo>
                      <a:pt x="64" y="428"/>
                      <a:pt x="64" y="428"/>
                      <a:pt x="64" y="428"/>
                    </a:cubicBezTo>
                    <a:close/>
                    <a:moveTo>
                      <a:pt x="95" y="395"/>
                    </a:moveTo>
                    <a:cubicBezTo>
                      <a:pt x="96" y="395"/>
                      <a:pt x="97" y="395"/>
                      <a:pt x="97" y="395"/>
                    </a:cubicBezTo>
                    <a:cubicBezTo>
                      <a:pt x="97" y="397"/>
                      <a:pt x="97" y="398"/>
                      <a:pt x="97" y="399"/>
                    </a:cubicBezTo>
                    <a:cubicBezTo>
                      <a:pt x="97" y="400"/>
                      <a:pt x="97" y="400"/>
                      <a:pt x="97" y="400"/>
                    </a:cubicBezTo>
                    <a:cubicBezTo>
                      <a:pt x="97" y="400"/>
                      <a:pt x="97" y="400"/>
                      <a:pt x="97" y="400"/>
                    </a:cubicBezTo>
                    <a:cubicBezTo>
                      <a:pt x="97" y="400"/>
                      <a:pt x="96" y="399"/>
                      <a:pt x="96" y="399"/>
                    </a:cubicBezTo>
                    <a:cubicBezTo>
                      <a:pt x="96" y="398"/>
                      <a:pt x="95" y="398"/>
                      <a:pt x="95" y="397"/>
                    </a:cubicBezTo>
                    <a:cubicBezTo>
                      <a:pt x="94" y="396"/>
                      <a:pt x="94" y="396"/>
                      <a:pt x="93" y="395"/>
                    </a:cubicBezTo>
                    <a:cubicBezTo>
                      <a:pt x="93" y="395"/>
                      <a:pt x="94" y="395"/>
                      <a:pt x="95" y="395"/>
                    </a:cubicBezTo>
                    <a:close/>
                    <a:moveTo>
                      <a:pt x="102" y="423"/>
                    </a:moveTo>
                    <a:cubicBezTo>
                      <a:pt x="101" y="422"/>
                      <a:pt x="100" y="422"/>
                      <a:pt x="99" y="422"/>
                    </a:cubicBezTo>
                    <a:cubicBezTo>
                      <a:pt x="97" y="422"/>
                      <a:pt x="96" y="422"/>
                      <a:pt x="95" y="422"/>
                    </a:cubicBezTo>
                    <a:cubicBezTo>
                      <a:pt x="94" y="422"/>
                      <a:pt x="93" y="423"/>
                      <a:pt x="92" y="423"/>
                    </a:cubicBezTo>
                    <a:cubicBezTo>
                      <a:pt x="91" y="423"/>
                      <a:pt x="90" y="422"/>
                      <a:pt x="89" y="422"/>
                    </a:cubicBezTo>
                    <a:cubicBezTo>
                      <a:pt x="89" y="421"/>
                      <a:pt x="88" y="419"/>
                      <a:pt x="88" y="417"/>
                    </a:cubicBezTo>
                    <a:cubicBezTo>
                      <a:pt x="88" y="415"/>
                      <a:pt x="88" y="414"/>
                      <a:pt x="87" y="412"/>
                    </a:cubicBezTo>
                    <a:cubicBezTo>
                      <a:pt x="89" y="414"/>
                      <a:pt x="91" y="416"/>
                      <a:pt x="93" y="417"/>
                    </a:cubicBezTo>
                    <a:cubicBezTo>
                      <a:pt x="94" y="418"/>
                      <a:pt x="94" y="418"/>
                      <a:pt x="94" y="418"/>
                    </a:cubicBezTo>
                    <a:cubicBezTo>
                      <a:pt x="94" y="418"/>
                      <a:pt x="95" y="419"/>
                      <a:pt x="95" y="419"/>
                    </a:cubicBezTo>
                    <a:cubicBezTo>
                      <a:pt x="96" y="420"/>
                      <a:pt x="97" y="421"/>
                      <a:pt x="99" y="422"/>
                    </a:cubicBezTo>
                    <a:cubicBezTo>
                      <a:pt x="101" y="422"/>
                      <a:pt x="102" y="422"/>
                      <a:pt x="104" y="422"/>
                    </a:cubicBezTo>
                    <a:cubicBezTo>
                      <a:pt x="105" y="422"/>
                      <a:pt x="105" y="423"/>
                      <a:pt x="106" y="423"/>
                    </a:cubicBezTo>
                    <a:cubicBezTo>
                      <a:pt x="107" y="423"/>
                      <a:pt x="108" y="424"/>
                      <a:pt x="109" y="425"/>
                    </a:cubicBezTo>
                    <a:cubicBezTo>
                      <a:pt x="110" y="426"/>
                      <a:pt x="111" y="427"/>
                      <a:pt x="111" y="427"/>
                    </a:cubicBezTo>
                    <a:cubicBezTo>
                      <a:pt x="108" y="425"/>
                      <a:pt x="105" y="424"/>
                      <a:pt x="102" y="423"/>
                    </a:cubicBezTo>
                    <a:close/>
                    <a:moveTo>
                      <a:pt x="120" y="260"/>
                    </a:moveTo>
                    <a:cubicBezTo>
                      <a:pt x="121" y="260"/>
                      <a:pt x="122" y="259"/>
                      <a:pt x="122" y="258"/>
                    </a:cubicBezTo>
                    <a:cubicBezTo>
                      <a:pt x="122" y="259"/>
                      <a:pt x="123" y="260"/>
                      <a:pt x="123" y="260"/>
                    </a:cubicBezTo>
                    <a:cubicBezTo>
                      <a:pt x="122" y="260"/>
                      <a:pt x="122" y="260"/>
                      <a:pt x="121" y="260"/>
                    </a:cubicBezTo>
                    <a:cubicBezTo>
                      <a:pt x="121" y="260"/>
                      <a:pt x="121" y="260"/>
                      <a:pt x="120" y="260"/>
                    </a:cubicBezTo>
                    <a:close/>
                    <a:moveTo>
                      <a:pt x="120" y="329"/>
                    </a:moveTo>
                    <a:cubicBezTo>
                      <a:pt x="120" y="329"/>
                      <a:pt x="119" y="328"/>
                      <a:pt x="117" y="327"/>
                    </a:cubicBezTo>
                    <a:cubicBezTo>
                      <a:pt x="117" y="327"/>
                      <a:pt x="116" y="327"/>
                      <a:pt x="116" y="326"/>
                    </a:cubicBezTo>
                    <a:cubicBezTo>
                      <a:pt x="115" y="326"/>
                      <a:pt x="114" y="326"/>
                      <a:pt x="113" y="325"/>
                    </a:cubicBezTo>
                    <a:cubicBezTo>
                      <a:pt x="113" y="325"/>
                      <a:pt x="113" y="325"/>
                      <a:pt x="113" y="325"/>
                    </a:cubicBezTo>
                    <a:cubicBezTo>
                      <a:pt x="113" y="325"/>
                      <a:pt x="113" y="325"/>
                      <a:pt x="113" y="325"/>
                    </a:cubicBezTo>
                    <a:cubicBezTo>
                      <a:pt x="114" y="325"/>
                      <a:pt x="114" y="325"/>
                      <a:pt x="114" y="325"/>
                    </a:cubicBezTo>
                    <a:cubicBezTo>
                      <a:pt x="115" y="325"/>
                      <a:pt x="115" y="325"/>
                      <a:pt x="115" y="325"/>
                    </a:cubicBezTo>
                    <a:cubicBezTo>
                      <a:pt x="116" y="326"/>
                      <a:pt x="117" y="326"/>
                      <a:pt x="118" y="327"/>
                    </a:cubicBezTo>
                    <a:cubicBezTo>
                      <a:pt x="119" y="327"/>
                      <a:pt x="119" y="328"/>
                      <a:pt x="120" y="329"/>
                    </a:cubicBezTo>
                    <a:cubicBezTo>
                      <a:pt x="121" y="329"/>
                      <a:pt x="121" y="330"/>
                      <a:pt x="122" y="330"/>
                    </a:cubicBezTo>
                    <a:cubicBezTo>
                      <a:pt x="122" y="330"/>
                      <a:pt x="122" y="331"/>
                      <a:pt x="122" y="331"/>
                    </a:cubicBezTo>
                    <a:cubicBezTo>
                      <a:pt x="122" y="331"/>
                      <a:pt x="121" y="330"/>
                      <a:pt x="120" y="329"/>
                    </a:cubicBezTo>
                    <a:close/>
                    <a:moveTo>
                      <a:pt x="123" y="280"/>
                    </a:moveTo>
                    <a:cubicBezTo>
                      <a:pt x="123" y="279"/>
                      <a:pt x="122" y="278"/>
                      <a:pt x="122" y="277"/>
                    </a:cubicBezTo>
                    <a:cubicBezTo>
                      <a:pt x="123" y="277"/>
                      <a:pt x="124" y="278"/>
                      <a:pt x="125" y="279"/>
                    </a:cubicBezTo>
                    <a:cubicBezTo>
                      <a:pt x="125" y="279"/>
                      <a:pt x="125" y="279"/>
                      <a:pt x="125" y="279"/>
                    </a:cubicBezTo>
                    <a:cubicBezTo>
                      <a:pt x="125" y="279"/>
                      <a:pt x="124" y="280"/>
                      <a:pt x="123" y="280"/>
                    </a:cubicBezTo>
                    <a:close/>
                    <a:moveTo>
                      <a:pt x="126" y="175"/>
                    </a:moveTo>
                    <a:cubicBezTo>
                      <a:pt x="126" y="173"/>
                      <a:pt x="126" y="170"/>
                      <a:pt x="126" y="168"/>
                    </a:cubicBezTo>
                    <a:cubicBezTo>
                      <a:pt x="126" y="167"/>
                      <a:pt x="126" y="166"/>
                      <a:pt x="125" y="165"/>
                    </a:cubicBezTo>
                    <a:cubicBezTo>
                      <a:pt x="126" y="166"/>
                      <a:pt x="126" y="166"/>
                      <a:pt x="127" y="166"/>
                    </a:cubicBezTo>
                    <a:cubicBezTo>
                      <a:pt x="128" y="167"/>
                      <a:pt x="129" y="168"/>
                      <a:pt x="129" y="169"/>
                    </a:cubicBezTo>
                    <a:cubicBezTo>
                      <a:pt x="130" y="170"/>
                      <a:pt x="128" y="173"/>
                      <a:pt x="126" y="175"/>
                    </a:cubicBezTo>
                    <a:close/>
                    <a:moveTo>
                      <a:pt x="128" y="479"/>
                    </a:moveTo>
                    <a:cubicBezTo>
                      <a:pt x="126" y="480"/>
                      <a:pt x="126" y="482"/>
                      <a:pt x="126" y="483"/>
                    </a:cubicBezTo>
                    <a:cubicBezTo>
                      <a:pt x="126" y="483"/>
                      <a:pt x="126" y="483"/>
                      <a:pt x="126" y="483"/>
                    </a:cubicBezTo>
                    <a:cubicBezTo>
                      <a:pt x="126" y="483"/>
                      <a:pt x="125" y="484"/>
                      <a:pt x="125" y="485"/>
                    </a:cubicBezTo>
                    <a:cubicBezTo>
                      <a:pt x="125" y="484"/>
                      <a:pt x="125" y="483"/>
                      <a:pt x="125" y="482"/>
                    </a:cubicBezTo>
                    <a:cubicBezTo>
                      <a:pt x="125" y="482"/>
                      <a:pt x="125" y="482"/>
                      <a:pt x="125" y="482"/>
                    </a:cubicBezTo>
                    <a:cubicBezTo>
                      <a:pt x="125" y="481"/>
                      <a:pt x="126" y="479"/>
                      <a:pt x="125" y="477"/>
                    </a:cubicBezTo>
                    <a:cubicBezTo>
                      <a:pt x="127" y="477"/>
                      <a:pt x="128" y="477"/>
                      <a:pt x="129" y="478"/>
                    </a:cubicBezTo>
                    <a:cubicBezTo>
                      <a:pt x="128" y="478"/>
                      <a:pt x="128" y="478"/>
                      <a:pt x="128" y="479"/>
                    </a:cubicBezTo>
                    <a:close/>
                    <a:moveTo>
                      <a:pt x="172" y="542"/>
                    </a:moveTo>
                    <a:cubicBezTo>
                      <a:pt x="171" y="542"/>
                      <a:pt x="170" y="542"/>
                      <a:pt x="169" y="543"/>
                    </a:cubicBezTo>
                    <a:cubicBezTo>
                      <a:pt x="169" y="542"/>
                      <a:pt x="170" y="541"/>
                      <a:pt x="170" y="540"/>
                    </a:cubicBezTo>
                    <a:cubicBezTo>
                      <a:pt x="171" y="540"/>
                      <a:pt x="171" y="541"/>
                      <a:pt x="172" y="542"/>
                    </a:cubicBezTo>
                    <a:cubicBezTo>
                      <a:pt x="172" y="542"/>
                      <a:pt x="172" y="542"/>
                      <a:pt x="172" y="542"/>
                    </a:cubicBezTo>
                    <a:close/>
                    <a:moveTo>
                      <a:pt x="180" y="493"/>
                    </a:moveTo>
                    <a:cubicBezTo>
                      <a:pt x="181" y="492"/>
                      <a:pt x="181" y="491"/>
                      <a:pt x="182" y="490"/>
                    </a:cubicBezTo>
                    <a:cubicBezTo>
                      <a:pt x="183" y="489"/>
                      <a:pt x="183" y="488"/>
                      <a:pt x="184" y="487"/>
                    </a:cubicBezTo>
                    <a:cubicBezTo>
                      <a:pt x="183" y="489"/>
                      <a:pt x="181" y="491"/>
                      <a:pt x="180" y="493"/>
                    </a:cubicBezTo>
                    <a:cubicBezTo>
                      <a:pt x="180" y="493"/>
                      <a:pt x="180" y="493"/>
                      <a:pt x="180" y="493"/>
                    </a:cubicBezTo>
                    <a:close/>
                    <a:moveTo>
                      <a:pt x="203" y="576"/>
                    </a:moveTo>
                    <a:cubicBezTo>
                      <a:pt x="203" y="575"/>
                      <a:pt x="203" y="575"/>
                      <a:pt x="203" y="575"/>
                    </a:cubicBezTo>
                    <a:cubicBezTo>
                      <a:pt x="204" y="574"/>
                      <a:pt x="204" y="574"/>
                      <a:pt x="204" y="574"/>
                    </a:cubicBezTo>
                    <a:cubicBezTo>
                      <a:pt x="204" y="573"/>
                      <a:pt x="204" y="573"/>
                      <a:pt x="204" y="573"/>
                    </a:cubicBezTo>
                    <a:cubicBezTo>
                      <a:pt x="204" y="573"/>
                      <a:pt x="204" y="573"/>
                      <a:pt x="204" y="573"/>
                    </a:cubicBezTo>
                    <a:cubicBezTo>
                      <a:pt x="204" y="574"/>
                      <a:pt x="204" y="575"/>
                      <a:pt x="203" y="576"/>
                    </a:cubicBezTo>
                    <a:close/>
                    <a:moveTo>
                      <a:pt x="219" y="534"/>
                    </a:moveTo>
                    <a:cubicBezTo>
                      <a:pt x="217" y="533"/>
                      <a:pt x="215" y="533"/>
                      <a:pt x="213" y="533"/>
                    </a:cubicBezTo>
                    <a:cubicBezTo>
                      <a:pt x="211" y="533"/>
                      <a:pt x="209" y="533"/>
                      <a:pt x="207" y="535"/>
                    </a:cubicBezTo>
                    <a:cubicBezTo>
                      <a:pt x="201" y="539"/>
                      <a:pt x="200" y="546"/>
                      <a:pt x="200" y="552"/>
                    </a:cubicBezTo>
                    <a:cubicBezTo>
                      <a:pt x="200" y="553"/>
                      <a:pt x="200" y="554"/>
                      <a:pt x="200" y="555"/>
                    </a:cubicBezTo>
                    <a:cubicBezTo>
                      <a:pt x="200" y="559"/>
                      <a:pt x="200" y="563"/>
                      <a:pt x="201" y="566"/>
                    </a:cubicBezTo>
                    <a:cubicBezTo>
                      <a:pt x="201" y="566"/>
                      <a:pt x="202" y="567"/>
                      <a:pt x="202" y="567"/>
                    </a:cubicBezTo>
                    <a:cubicBezTo>
                      <a:pt x="201" y="567"/>
                      <a:pt x="201" y="567"/>
                      <a:pt x="201" y="566"/>
                    </a:cubicBezTo>
                    <a:cubicBezTo>
                      <a:pt x="200" y="566"/>
                      <a:pt x="200" y="566"/>
                      <a:pt x="200" y="566"/>
                    </a:cubicBezTo>
                    <a:cubicBezTo>
                      <a:pt x="200" y="566"/>
                      <a:pt x="200" y="566"/>
                      <a:pt x="200" y="566"/>
                    </a:cubicBezTo>
                    <a:cubicBezTo>
                      <a:pt x="199" y="566"/>
                      <a:pt x="197" y="567"/>
                      <a:pt x="196" y="568"/>
                    </a:cubicBezTo>
                    <a:cubicBezTo>
                      <a:pt x="196" y="569"/>
                      <a:pt x="195" y="570"/>
                      <a:pt x="195" y="570"/>
                    </a:cubicBezTo>
                    <a:cubicBezTo>
                      <a:pt x="193" y="572"/>
                      <a:pt x="192" y="573"/>
                      <a:pt x="192" y="573"/>
                    </a:cubicBezTo>
                    <a:cubicBezTo>
                      <a:pt x="192" y="572"/>
                      <a:pt x="192" y="571"/>
                      <a:pt x="192" y="569"/>
                    </a:cubicBezTo>
                    <a:cubicBezTo>
                      <a:pt x="190" y="561"/>
                      <a:pt x="187" y="555"/>
                      <a:pt x="183" y="552"/>
                    </a:cubicBezTo>
                    <a:cubicBezTo>
                      <a:pt x="181" y="550"/>
                      <a:pt x="180" y="549"/>
                      <a:pt x="179" y="547"/>
                    </a:cubicBezTo>
                    <a:cubicBezTo>
                      <a:pt x="180" y="547"/>
                      <a:pt x="181" y="547"/>
                      <a:pt x="181" y="546"/>
                    </a:cubicBezTo>
                    <a:cubicBezTo>
                      <a:pt x="181" y="546"/>
                      <a:pt x="181" y="546"/>
                      <a:pt x="181" y="546"/>
                    </a:cubicBezTo>
                    <a:cubicBezTo>
                      <a:pt x="182" y="547"/>
                      <a:pt x="182" y="548"/>
                      <a:pt x="183" y="549"/>
                    </a:cubicBezTo>
                    <a:cubicBezTo>
                      <a:pt x="184" y="551"/>
                      <a:pt x="186" y="552"/>
                      <a:pt x="189" y="552"/>
                    </a:cubicBezTo>
                    <a:cubicBezTo>
                      <a:pt x="192" y="552"/>
                      <a:pt x="195" y="551"/>
                      <a:pt x="196" y="549"/>
                    </a:cubicBezTo>
                    <a:cubicBezTo>
                      <a:pt x="198" y="546"/>
                      <a:pt x="198" y="541"/>
                      <a:pt x="198" y="537"/>
                    </a:cubicBezTo>
                    <a:cubicBezTo>
                      <a:pt x="198" y="536"/>
                      <a:pt x="198" y="535"/>
                      <a:pt x="198" y="534"/>
                    </a:cubicBezTo>
                    <a:cubicBezTo>
                      <a:pt x="198" y="533"/>
                      <a:pt x="198" y="533"/>
                      <a:pt x="199" y="533"/>
                    </a:cubicBezTo>
                    <a:cubicBezTo>
                      <a:pt x="199" y="532"/>
                      <a:pt x="199" y="531"/>
                      <a:pt x="199" y="531"/>
                    </a:cubicBezTo>
                    <a:cubicBezTo>
                      <a:pt x="199" y="531"/>
                      <a:pt x="199" y="529"/>
                      <a:pt x="199" y="529"/>
                    </a:cubicBezTo>
                    <a:cubicBezTo>
                      <a:pt x="199" y="529"/>
                      <a:pt x="201" y="528"/>
                      <a:pt x="201" y="528"/>
                    </a:cubicBezTo>
                    <a:cubicBezTo>
                      <a:pt x="206" y="526"/>
                      <a:pt x="205" y="521"/>
                      <a:pt x="205" y="519"/>
                    </a:cubicBezTo>
                    <a:cubicBezTo>
                      <a:pt x="204" y="516"/>
                      <a:pt x="204" y="513"/>
                      <a:pt x="204" y="510"/>
                    </a:cubicBezTo>
                    <a:cubicBezTo>
                      <a:pt x="204" y="507"/>
                      <a:pt x="203" y="504"/>
                      <a:pt x="203" y="502"/>
                    </a:cubicBezTo>
                    <a:cubicBezTo>
                      <a:pt x="204" y="502"/>
                      <a:pt x="204" y="502"/>
                      <a:pt x="205" y="502"/>
                    </a:cubicBezTo>
                    <a:cubicBezTo>
                      <a:pt x="207" y="502"/>
                      <a:pt x="208" y="502"/>
                      <a:pt x="209" y="501"/>
                    </a:cubicBezTo>
                    <a:cubicBezTo>
                      <a:pt x="206" y="505"/>
                      <a:pt x="204" y="509"/>
                      <a:pt x="204" y="514"/>
                    </a:cubicBezTo>
                    <a:cubicBezTo>
                      <a:pt x="204" y="521"/>
                      <a:pt x="211" y="527"/>
                      <a:pt x="216" y="530"/>
                    </a:cubicBezTo>
                    <a:cubicBezTo>
                      <a:pt x="217" y="531"/>
                      <a:pt x="218" y="531"/>
                      <a:pt x="219" y="531"/>
                    </a:cubicBezTo>
                    <a:cubicBezTo>
                      <a:pt x="220" y="532"/>
                      <a:pt x="222" y="533"/>
                      <a:pt x="223" y="534"/>
                    </a:cubicBezTo>
                    <a:cubicBezTo>
                      <a:pt x="223" y="534"/>
                      <a:pt x="224" y="535"/>
                      <a:pt x="225" y="535"/>
                    </a:cubicBezTo>
                    <a:cubicBezTo>
                      <a:pt x="226" y="536"/>
                      <a:pt x="228" y="537"/>
                      <a:pt x="229" y="538"/>
                    </a:cubicBezTo>
                    <a:cubicBezTo>
                      <a:pt x="225" y="538"/>
                      <a:pt x="221" y="536"/>
                      <a:pt x="219" y="534"/>
                    </a:cubicBezTo>
                    <a:close/>
                    <a:moveTo>
                      <a:pt x="367" y="525"/>
                    </a:moveTo>
                    <a:cubicBezTo>
                      <a:pt x="366" y="525"/>
                      <a:pt x="365" y="525"/>
                      <a:pt x="364" y="525"/>
                    </a:cubicBezTo>
                    <a:cubicBezTo>
                      <a:pt x="363" y="525"/>
                      <a:pt x="361" y="525"/>
                      <a:pt x="360" y="525"/>
                    </a:cubicBezTo>
                    <a:cubicBezTo>
                      <a:pt x="359" y="525"/>
                      <a:pt x="358" y="525"/>
                      <a:pt x="357" y="524"/>
                    </a:cubicBezTo>
                    <a:cubicBezTo>
                      <a:pt x="355" y="524"/>
                      <a:pt x="354" y="524"/>
                      <a:pt x="351" y="523"/>
                    </a:cubicBezTo>
                    <a:cubicBezTo>
                      <a:pt x="350" y="522"/>
                      <a:pt x="349" y="522"/>
                      <a:pt x="347" y="522"/>
                    </a:cubicBezTo>
                    <a:cubicBezTo>
                      <a:pt x="346" y="522"/>
                      <a:pt x="344" y="522"/>
                      <a:pt x="343" y="522"/>
                    </a:cubicBezTo>
                    <a:cubicBezTo>
                      <a:pt x="343" y="522"/>
                      <a:pt x="342" y="523"/>
                      <a:pt x="341" y="523"/>
                    </a:cubicBezTo>
                    <a:cubicBezTo>
                      <a:pt x="341" y="523"/>
                      <a:pt x="341" y="523"/>
                      <a:pt x="341" y="523"/>
                    </a:cubicBezTo>
                    <a:cubicBezTo>
                      <a:pt x="339" y="523"/>
                      <a:pt x="338" y="522"/>
                      <a:pt x="337" y="522"/>
                    </a:cubicBezTo>
                    <a:cubicBezTo>
                      <a:pt x="335" y="521"/>
                      <a:pt x="335" y="521"/>
                      <a:pt x="334" y="520"/>
                    </a:cubicBezTo>
                    <a:cubicBezTo>
                      <a:pt x="334" y="520"/>
                      <a:pt x="335" y="520"/>
                      <a:pt x="335" y="520"/>
                    </a:cubicBezTo>
                    <a:cubicBezTo>
                      <a:pt x="335" y="520"/>
                      <a:pt x="336" y="520"/>
                      <a:pt x="336" y="520"/>
                    </a:cubicBezTo>
                    <a:cubicBezTo>
                      <a:pt x="338" y="520"/>
                      <a:pt x="340" y="519"/>
                      <a:pt x="341" y="519"/>
                    </a:cubicBezTo>
                    <a:cubicBezTo>
                      <a:pt x="343" y="519"/>
                      <a:pt x="344" y="518"/>
                      <a:pt x="345" y="518"/>
                    </a:cubicBezTo>
                    <a:cubicBezTo>
                      <a:pt x="346" y="518"/>
                      <a:pt x="346" y="519"/>
                      <a:pt x="347" y="519"/>
                    </a:cubicBezTo>
                    <a:cubicBezTo>
                      <a:pt x="348" y="519"/>
                      <a:pt x="350" y="520"/>
                      <a:pt x="351" y="520"/>
                    </a:cubicBezTo>
                    <a:cubicBezTo>
                      <a:pt x="353" y="521"/>
                      <a:pt x="356" y="522"/>
                      <a:pt x="358" y="523"/>
                    </a:cubicBezTo>
                    <a:cubicBezTo>
                      <a:pt x="359" y="523"/>
                      <a:pt x="360" y="523"/>
                      <a:pt x="361" y="524"/>
                    </a:cubicBezTo>
                    <a:cubicBezTo>
                      <a:pt x="364" y="524"/>
                      <a:pt x="366" y="525"/>
                      <a:pt x="368" y="525"/>
                    </a:cubicBezTo>
                    <a:cubicBezTo>
                      <a:pt x="368" y="525"/>
                      <a:pt x="368" y="525"/>
                      <a:pt x="367" y="525"/>
                    </a:cubicBezTo>
                    <a:close/>
                    <a:moveTo>
                      <a:pt x="406" y="441"/>
                    </a:moveTo>
                    <a:cubicBezTo>
                      <a:pt x="403" y="443"/>
                      <a:pt x="401" y="445"/>
                      <a:pt x="398" y="446"/>
                    </a:cubicBezTo>
                    <a:cubicBezTo>
                      <a:pt x="395" y="448"/>
                      <a:pt x="389" y="451"/>
                      <a:pt x="384" y="452"/>
                    </a:cubicBezTo>
                    <a:cubicBezTo>
                      <a:pt x="385" y="451"/>
                      <a:pt x="386" y="451"/>
                      <a:pt x="387" y="450"/>
                    </a:cubicBezTo>
                    <a:cubicBezTo>
                      <a:pt x="389" y="448"/>
                      <a:pt x="389" y="448"/>
                      <a:pt x="389" y="448"/>
                    </a:cubicBezTo>
                    <a:cubicBezTo>
                      <a:pt x="393" y="444"/>
                      <a:pt x="398" y="440"/>
                      <a:pt x="404" y="438"/>
                    </a:cubicBezTo>
                    <a:cubicBezTo>
                      <a:pt x="406" y="437"/>
                      <a:pt x="409" y="436"/>
                      <a:pt x="412" y="436"/>
                    </a:cubicBezTo>
                    <a:cubicBezTo>
                      <a:pt x="410" y="437"/>
                      <a:pt x="408" y="439"/>
                      <a:pt x="406" y="441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Source Sans Pro" charset="0"/>
                </a:endParaRPr>
              </a:p>
            </p:txBody>
          </p:sp>
        </p:grpSp>
        <p:sp>
          <p:nvSpPr>
            <p:cNvPr id="7" name="Freeform 31"/>
            <p:cNvSpPr>
              <a:spLocks noEditPoints="1"/>
            </p:cNvSpPr>
            <p:nvPr/>
          </p:nvSpPr>
          <p:spPr bwMode="auto">
            <a:xfrm>
              <a:off x="-344058" y="3152305"/>
              <a:ext cx="624673" cy="725115"/>
            </a:xfrm>
            <a:custGeom>
              <a:avLst/>
              <a:gdLst>
                <a:gd name="T0" fmla="*/ 310 w 328"/>
                <a:gd name="T1" fmla="*/ 303 h 406"/>
                <a:gd name="T2" fmla="*/ 274 w 328"/>
                <a:gd name="T3" fmla="*/ 261 h 406"/>
                <a:gd name="T4" fmla="*/ 265 w 328"/>
                <a:gd name="T5" fmla="*/ 188 h 406"/>
                <a:gd name="T6" fmla="*/ 272 w 328"/>
                <a:gd name="T7" fmla="*/ 171 h 406"/>
                <a:gd name="T8" fmla="*/ 281 w 328"/>
                <a:gd name="T9" fmla="*/ 140 h 406"/>
                <a:gd name="T10" fmla="*/ 283 w 328"/>
                <a:gd name="T11" fmla="*/ 95 h 406"/>
                <a:gd name="T12" fmla="*/ 304 w 328"/>
                <a:gd name="T13" fmla="*/ 103 h 406"/>
                <a:gd name="T14" fmla="*/ 292 w 328"/>
                <a:gd name="T15" fmla="*/ 59 h 406"/>
                <a:gd name="T16" fmla="*/ 267 w 328"/>
                <a:gd name="T17" fmla="*/ 32 h 406"/>
                <a:gd name="T18" fmla="*/ 249 w 328"/>
                <a:gd name="T19" fmla="*/ 20 h 406"/>
                <a:gd name="T20" fmla="*/ 229 w 328"/>
                <a:gd name="T21" fmla="*/ 19 h 406"/>
                <a:gd name="T22" fmla="*/ 215 w 328"/>
                <a:gd name="T23" fmla="*/ 26 h 406"/>
                <a:gd name="T24" fmla="*/ 200 w 328"/>
                <a:gd name="T25" fmla="*/ 28 h 406"/>
                <a:gd name="T26" fmla="*/ 179 w 328"/>
                <a:gd name="T27" fmla="*/ 24 h 406"/>
                <a:gd name="T28" fmla="*/ 170 w 328"/>
                <a:gd name="T29" fmla="*/ 32 h 406"/>
                <a:gd name="T30" fmla="*/ 155 w 328"/>
                <a:gd name="T31" fmla="*/ 28 h 406"/>
                <a:gd name="T32" fmla="*/ 129 w 328"/>
                <a:gd name="T33" fmla="*/ 3 h 406"/>
                <a:gd name="T34" fmla="*/ 94 w 328"/>
                <a:gd name="T35" fmla="*/ 13 h 406"/>
                <a:gd name="T36" fmla="*/ 99 w 328"/>
                <a:gd name="T37" fmla="*/ 47 h 406"/>
                <a:gd name="T38" fmla="*/ 121 w 328"/>
                <a:gd name="T39" fmla="*/ 72 h 406"/>
                <a:gd name="T40" fmla="*/ 96 w 328"/>
                <a:gd name="T41" fmla="*/ 98 h 406"/>
                <a:gd name="T42" fmla="*/ 87 w 328"/>
                <a:gd name="T43" fmla="*/ 130 h 406"/>
                <a:gd name="T44" fmla="*/ 102 w 328"/>
                <a:gd name="T45" fmla="*/ 131 h 406"/>
                <a:gd name="T46" fmla="*/ 114 w 328"/>
                <a:gd name="T47" fmla="*/ 114 h 406"/>
                <a:gd name="T48" fmla="*/ 130 w 328"/>
                <a:gd name="T49" fmla="*/ 109 h 406"/>
                <a:gd name="T50" fmla="*/ 144 w 328"/>
                <a:gd name="T51" fmla="*/ 107 h 406"/>
                <a:gd name="T52" fmla="*/ 146 w 328"/>
                <a:gd name="T53" fmla="*/ 120 h 406"/>
                <a:gd name="T54" fmla="*/ 142 w 328"/>
                <a:gd name="T55" fmla="*/ 130 h 406"/>
                <a:gd name="T56" fmla="*/ 155 w 328"/>
                <a:gd name="T57" fmla="*/ 146 h 406"/>
                <a:gd name="T58" fmla="*/ 145 w 328"/>
                <a:gd name="T59" fmla="*/ 164 h 406"/>
                <a:gd name="T60" fmla="*/ 153 w 328"/>
                <a:gd name="T61" fmla="*/ 180 h 406"/>
                <a:gd name="T62" fmla="*/ 147 w 328"/>
                <a:gd name="T63" fmla="*/ 206 h 406"/>
                <a:gd name="T64" fmla="*/ 134 w 328"/>
                <a:gd name="T65" fmla="*/ 231 h 406"/>
                <a:gd name="T66" fmla="*/ 118 w 328"/>
                <a:gd name="T67" fmla="*/ 239 h 406"/>
                <a:gd name="T68" fmla="*/ 95 w 328"/>
                <a:gd name="T69" fmla="*/ 255 h 406"/>
                <a:gd name="T70" fmla="*/ 67 w 328"/>
                <a:gd name="T71" fmla="*/ 269 h 406"/>
                <a:gd name="T72" fmla="*/ 52 w 328"/>
                <a:gd name="T73" fmla="*/ 279 h 406"/>
                <a:gd name="T74" fmla="*/ 28 w 328"/>
                <a:gd name="T75" fmla="*/ 287 h 406"/>
                <a:gd name="T76" fmla="*/ 4 w 328"/>
                <a:gd name="T77" fmla="*/ 300 h 406"/>
                <a:gd name="T78" fmla="*/ 11 w 328"/>
                <a:gd name="T79" fmla="*/ 312 h 406"/>
                <a:gd name="T80" fmla="*/ 24 w 328"/>
                <a:gd name="T81" fmla="*/ 329 h 406"/>
                <a:gd name="T82" fmla="*/ 13 w 328"/>
                <a:gd name="T83" fmla="*/ 332 h 406"/>
                <a:gd name="T84" fmla="*/ 21 w 328"/>
                <a:gd name="T85" fmla="*/ 349 h 406"/>
                <a:gd name="T86" fmla="*/ 34 w 328"/>
                <a:gd name="T87" fmla="*/ 355 h 406"/>
                <a:gd name="T88" fmla="*/ 62 w 328"/>
                <a:gd name="T89" fmla="*/ 357 h 406"/>
                <a:gd name="T90" fmla="*/ 83 w 328"/>
                <a:gd name="T91" fmla="*/ 347 h 406"/>
                <a:gd name="T92" fmla="*/ 88 w 328"/>
                <a:gd name="T93" fmla="*/ 340 h 406"/>
                <a:gd name="T94" fmla="*/ 109 w 328"/>
                <a:gd name="T95" fmla="*/ 338 h 406"/>
                <a:gd name="T96" fmla="*/ 129 w 328"/>
                <a:gd name="T97" fmla="*/ 350 h 406"/>
                <a:gd name="T98" fmla="*/ 141 w 328"/>
                <a:gd name="T99" fmla="*/ 351 h 406"/>
                <a:gd name="T100" fmla="*/ 142 w 328"/>
                <a:gd name="T101" fmla="*/ 355 h 406"/>
                <a:gd name="T102" fmla="*/ 136 w 328"/>
                <a:gd name="T103" fmla="*/ 377 h 406"/>
                <a:gd name="T104" fmla="*/ 166 w 328"/>
                <a:gd name="T105" fmla="*/ 366 h 406"/>
                <a:gd name="T106" fmla="*/ 179 w 328"/>
                <a:gd name="T107" fmla="*/ 357 h 406"/>
                <a:gd name="T108" fmla="*/ 190 w 328"/>
                <a:gd name="T109" fmla="*/ 372 h 406"/>
                <a:gd name="T110" fmla="*/ 216 w 328"/>
                <a:gd name="T111" fmla="*/ 400 h 406"/>
                <a:gd name="T112" fmla="*/ 228 w 328"/>
                <a:gd name="T113" fmla="*/ 406 h 406"/>
                <a:gd name="T114" fmla="*/ 256 w 328"/>
                <a:gd name="T115" fmla="*/ 404 h 406"/>
                <a:gd name="T116" fmla="*/ 266 w 328"/>
                <a:gd name="T117" fmla="*/ 404 h 406"/>
                <a:gd name="T118" fmla="*/ 273 w 328"/>
                <a:gd name="T119" fmla="*/ 385 h 406"/>
                <a:gd name="T120" fmla="*/ 298 w 328"/>
                <a:gd name="T121" fmla="*/ 373 h 406"/>
                <a:gd name="T122" fmla="*/ 328 w 328"/>
                <a:gd name="T123" fmla="*/ 356 h 406"/>
                <a:gd name="T124" fmla="*/ 119 w 328"/>
                <a:gd name="T125" fmla="*/ 33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8" h="406">
                  <a:moveTo>
                    <a:pt x="328" y="356"/>
                  </a:moveTo>
                  <a:cubicBezTo>
                    <a:pt x="327" y="352"/>
                    <a:pt x="327" y="348"/>
                    <a:pt x="327" y="344"/>
                  </a:cubicBezTo>
                  <a:cubicBezTo>
                    <a:pt x="327" y="342"/>
                    <a:pt x="327" y="339"/>
                    <a:pt x="327" y="336"/>
                  </a:cubicBezTo>
                  <a:cubicBezTo>
                    <a:pt x="327" y="335"/>
                    <a:pt x="327" y="333"/>
                    <a:pt x="327" y="330"/>
                  </a:cubicBezTo>
                  <a:cubicBezTo>
                    <a:pt x="328" y="325"/>
                    <a:pt x="328" y="319"/>
                    <a:pt x="326" y="315"/>
                  </a:cubicBezTo>
                  <a:cubicBezTo>
                    <a:pt x="324" y="312"/>
                    <a:pt x="321" y="310"/>
                    <a:pt x="317" y="308"/>
                  </a:cubicBezTo>
                  <a:cubicBezTo>
                    <a:pt x="315" y="307"/>
                    <a:pt x="312" y="305"/>
                    <a:pt x="310" y="303"/>
                  </a:cubicBezTo>
                  <a:cubicBezTo>
                    <a:pt x="305" y="296"/>
                    <a:pt x="302" y="295"/>
                    <a:pt x="293" y="295"/>
                  </a:cubicBezTo>
                  <a:cubicBezTo>
                    <a:pt x="292" y="295"/>
                    <a:pt x="292" y="295"/>
                    <a:pt x="292" y="295"/>
                  </a:cubicBezTo>
                  <a:cubicBezTo>
                    <a:pt x="287" y="295"/>
                    <a:pt x="283" y="292"/>
                    <a:pt x="281" y="288"/>
                  </a:cubicBezTo>
                  <a:cubicBezTo>
                    <a:pt x="280" y="286"/>
                    <a:pt x="280" y="286"/>
                    <a:pt x="280" y="286"/>
                  </a:cubicBezTo>
                  <a:cubicBezTo>
                    <a:pt x="278" y="282"/>
                    <a:pt x="276" y="278"/>
                    <a:pt x="275" y="274"/>
                  </a:cubicBezTo>
                  <a:cubicBezTo>
                    <a:pt x="274" y="272"/>
                    <a:pt x="274" y="269"/>
                    <a:pt x="274" y="267"/>
                  </a:cubicBezTo>
                  <a:cubicBezTo>
                    <a:pt x="274" y="265"/>
                    <a:pt x="274" y="263"/>
                    <a:pt x="274" y="261"/>
                  </a:cubicBezTo>
                  <a:cubicBezTo>
                    <a:pt x="272" y="253"/>
                    <a:pt x="271" y="246"/>
                    <a:pt x="276" y="239"/>
                  </a:cubicBezTo>
                  <a:cubicBezTo>
                    <a:pt x="277" y="238"/>
                    <a:pt x="278" y="237"/>
                    <a:pt x="278" y="236"/>
                  </a:cubicBezTo>
                  <a:cubicBezTo>
                    <a:pt x="282" y="231"/>
                    <a:pt x="288" y="225"/>
                    <a:pt x="287" y="218"/>
                  </a:cubicBezTo>
                  <a:cubicBezTo>
                    <a:pt x="286" y="213"/>
                    <a:pt x="278" y="208"/>
                    <a:pt x="272" y="205"/>
                  </a:cubicBezTo>
                  <a:cubicBezTo>
                    <a:pt x="271" y="205"/>
                    <a:pt x="270" y="204"/>
                    <a:pt x="269" y="204"/>
                  </a:cubicBezTo>
                  <a:cubicBezTo>
                    <a:pt x="264" y="202"/>
                    <a:pt x="259" y="199"/>
                    <a:pt x="258" y="195"/>
                  </a:cubicBezTo>
                  <a:cubicBezTo>
                    <a:pt x="257" y="191"/>
                    <a:pt x="260" y="189"/>
                    <a:pt x="265" y="188"/>
                  </a:cubicBezTo>
                  <a:cubicBezTo>
                    <a:pt x="266" y="188"/>
                    <a:pt x="267" y="187"/>
                    <a:pt x="267" y="187"/>
                  </a:cubicBezTo>
                  <a:cubicBezTo>
                    <a:pt x="268" y="187"/>
                    <a:pt x="268" y="187"/>
                    <a:pt x="269" y="187"/>
                  </a:cubicBezTo>
                  <a:cubicBezTo>
                    <a:pt x="277" y="184"/>
                    <a:pt x="284" y="182"/>
                    <a:pt x="286" y="178"/>
                  </a:cubicBezTo>
                  <a:cubicBezTo>
                    <a:pt x="286" y="176"/>
                    <a:pt x="286" y="175"/>
                    <a:pt x="286" y="174"/>
                  </a:cubicBezTo>
                  <a:cubicBezTo>
                    <a:pt x="284" y="170"/>
                    <a:pt x="279" y="170"/>
                    <a:pt x="277" y="170"/>
                  </a:cubicBezTo>
                  <a:cubicBezTo>
                    <a:pt x="276" y="170"/>
                    <a:pt x="275" y="170"/>
                    <a:pt x="275" y="170"/>
                  </a:cubicBezTo>
                  <a:cubicBezTo>
                    <a:pt x="274" y="170"/>
                    <a:pt x="273" y="171"/>
                    <a:pt x="272" y="171"/>
                  </a:cubicBezTo>
                  <a:cubicBezTo>
                    <a:pt x="271" y="171"/>
                    <a:pt x="270" y="172"/>
                    <a:pt x="269" y="172"/>
                  </a:cubicBezTo>
                  <a:cubicBezTo>
                    <a:pt x="269" y="172"/>
                    <a:pt x="268" y="172"/>
                    <a:pt x="268" y="171"/>
                  </a:cubicBezTo>
                  <a:cubicBezTo>
                    <a:pt x="266" y="169"/>
                    <a:pt x="268" y="166"/>
                    <a:pt x="269" y="163"/>
                  </a:cubicBezTo>
                  <a:cubicBezTo>
                    <a:pt x="270" y="163"/>
                    <a:pt x="271" y="162"/>
                    <a:pt x="272" y="160"/>
                  </a:cubicBezTo>
                  <a:cubicBezTo>
                    <a:pt x="276" y="156"/>
                    <a:pt x="278" y="153"/>
                    <a:pt x="278" y="150"/>
                  </a:cubicBezTo>
                  <a:cubicBezTo>
                    <a:pt x="278" y="149"/>
                    <a:pt x="277" y="149"/>
                    <a:pt x="276" y="148"/>
                  </a:cubicBezTo>
                  <a:cubicBezTo>
                    <a:pt x="276" y="145"/>
                    <a:pt x="279" y="142"/>
                    <a:pt x="281" y="140"/>
                  </a:cubicBezTo>
                  <a:cubicBezTo>
                    <a:pt x="284" y="137"/>
                    <a:pt x="286" y="134"/>
                    <a:pt x="283" y="131"/>
                  </a:cubicBezTo>
                  <a:cubicBezTo>
                    <a:pt x="281" y="129"/>
                    <a:pt x="277" y="128"/>
                    <a:pt x="274" y="127"/>
                  </a:cubicBezTo>
                  <a:cubicBezTo>
                    <a:pt x="268" y="127"/>
                    <a:pt x="265" y="126"/>
                    <a:pt x="264" y="121"/>
                  </a:cubicBezTo>
                  <a:cubicBezTo>
                    <a:pt x="263" y="116"/>
                    <a:pt x="267" y="109"/>
                    <a:pt x="271" y="104"/>
                  </a:cubicBezTo>
                  <a:cubicBezTo>
                    <a:pt x="272" y="102"/>
                    <a:pt x="273" y="101"/>
                    <a:pt x="273" y="100"/>
                  </a:cubicBezTo>
                  <a:cubicBezTo>
                    <a:pt x="276" y="94"/>
                    <a:pt x="278" y="94"/>
                    <a:pt x="279" y="94"/>
                  </a:cubicBezTo>
                  <a:cubicBezTo>
                    <a:pt x="280" y="94"/>
                    <a:pt x="281" y="95"/>
                    <a:pt x="283" y="95"/>
                  </a:cubicBezTo>
                  <a:cubicBezTo>
                    <a:pt x="284" y="95"/>
                    <a:pt x="286" y="96"/>
                    <a:pt x="288" y="96"/>
                  </a:cubicBezTo>
                  <a:cubicBezTo>
                    <a:pt x="288" y="96"/>
                    <a:pt x="288" y="96"/>
                    <a:pt x="289" y="96"/>
                  </a:cubicBezTo>
                  <a:cubicBezTo>
                    <a:pt x="290" y="96"/>
                    <a:pt x="291" y="96"/>
                    <a:pt x="292" y="96"/>
                  </a:cubicBezTo>
                  <a:cubicBezTo>
                    <a:pt x="293" y="96"/>
                    <a:pt x="294" y="96"/>
                    <a:pt x="295" y="96"/>
                  </a:cubicBezTo>
                  <a:cubicBezTo>
                    <a:pt x="296" y="96"/>
                    <a:pt x="297" y="96"/>
                    <a:pt x="298" y="96"/>
                  </a:cubicBezTo>
                  <a:cubicBezTo>
                    <a:pt x="300" y="97"/>
                    <a:pt x="301" y="98"/>
                    <a:pt x="302" y="100"/>
                  </a:cubicBezTo>
                  <a:cubicBezTo>
                    <a:pt x="302" y="101"/>
                    <a:pt x="303" y="102"/>
                    <a:pt x="304" y="103"/>
                  </a:cubicBezTo>
                  <a:cubicBezTo>
                    <a:pt x="305" y="104"/>
                    <a:pt x="306" y="104"/>
                    <a:pt x="307" y="104"/>
                  </a:cubicBezTo>
                  <a:cubicBezTo>
                    <a:pt x="309" y="104"/>
                    <a:pt x="310" y="103"/>
                    <a:pt x="312" y="102"/>
                  </a:cubicBezTo>
                  <a:cubicBezTo>
                    <a:pt x="315" y="98"/>
                    <a:pt x="317" y="92"/>
                    <a:pt x="315" y="89"/>
                  </a:cubicBezTo>
                  <a:cubicBezTo>
                    <a:pt x="313" y="86"/>
                    <a:pt x="310" y="85"/>
                    <a:pt x="307" y="84"/>
                  </a:cubicBezTo>
                  <a:cubicBezTo>
                    <a:pt x="304" y="84"/>
                    <a:pt x="301" y="83"/>
                    <a:pt x="300" y="79"/>
                  </a:cubicBezTo>
                  <a:cubicBezTo>
                    <a:pt x="298" y="74"/>
                    <a:pt x="297" y="71"/>
                    <a:pt x="295" y="67"/>
                  </a:cubicBezTo>
                  <a:cubicBezTo>
                    <a:pt x="294" y="64"/>
                    <a:pt x="293" y="62"/>
                    <a:pt x="292" y="59"/>
                  </a:cubicBezTo>
                  <a:cubicBezTo>
                    <a:pt x="291" y="57"/>
                    <a:pt x="290" y="54"/>
                    <a:pt x="290" y="51"/>
                  </a:cubicBezTo>
                  <a:cubicBezTo>
                    <a:pt x="289" y="46"/>
                    <a:pt x="288" y="41"/>
                    <a:pt x="285" y="37"/>
                  </a:cubicBezTo>
                  <a:cubicBezTo>
                    <a:pt x="282" y="35"/>
                    <a:pt x="279" y="35"/>
                    <a:pt x="276" y="34"/>
                  </a:cubicBezTo>
                  <a:cubicBezTo>
                    <a:pt x="274" y="34"/>
                    <a:pt x="272" y="34"/>
                    <a:pt x="270" y="33"/>
                  </a:cubicBezTo>
                  <a:cubicBezTo>
                    <a:pt x="269" y="33"/>
                    <a:pt x="269" y="33"/>
                    <a:pt x="269" y="33"/>
                  </a:cubicBezTo>
                  <a:cubicBezTo>
                    <a:pt x="268" y="33"/>
                    <a:pt x="268" y="33"/>
                    <a:pt x="268" y="33"/>
                  </a:cubicBezTo>
                  <a:cubicBezTo>
                    <a:pt x="268" y="33"/>
                    <a:pt x="267" y="33"/>
                    <a:pt x="267" y="32"/>
                  </a:cubicBezTo>
                  <a:cubicBezTo>
                    <a:pt x="266" y="32"/>
                    <a:pt x="266" y="32"/>
                    <a:pt x="266" y="32"/>
                  </a:cubicBezTo>
                  <a:cubicBezTo>
                    <a:pt x="265" y="32"/>
                    <a:pt x="265" y="31"/>
                    <a:pt x="265" y="31"/>
                  </a:cubicBezTo>
                  <a:cubicBezTo>
                    <a:pt x="265" y="31"/>
                    <a:pt x="264" y="30"/>
                    <a:pt x="263" y="30"/>
                  </a:cubicBezTo>
                  <a:cubicBezTo>
                    <a:pt x="262" y="29"/>
                    <a:pt x="261" y="28"/>
                    <a:pt x="260" y="27"/>
                  </a:cubicBezTo>
                  <a:cubicBezTo>
                    <a:pt x="258" y="27"/>
                    <a:pt x="257" y="26"/>
                    <a:pt x="256" y="25"/>
                  </a:cubicBezTo>
                  <a:cubicBezTo>
                    <a:pt x="254" y="23"/>
                    <a:pt x="252" y="22"/>
                    <a:pt x="250" y="21"/>
                  </a:cubicBezTo>
                  <a:cubicBezTo>
                    <a:pt x="249" y="20"/>
                    <a:pt x="249" y="20"/>
                    <a:pt x="249" y="20"/>
                  </a:cubicBezTo>
                  <a:cubicBezTo>
                    <a:pt x="248" y="20"/>
                    <a:pt x="248" y="19"/>
                    <a:pt x="247" y="18"/>
                  </a:cubicBezTo>
                  <a:cubicBezTo>
                    <a:pt x="245" y="17"/>
                    <a:pt x="243" y="15"/>
                    <a:pt x="240" y="15"/>
                  </a:cubicBezTo>
                  <a:cubicBezTo>
                    <a:pt x="239" y="15"/>
                    <a:pt x="238" y="15"/>
                    <a:pt x="237" y="15"/>
                  </a:cubicBezTo>
                  <a:cubicBezTo>
                    <a:pt x="236" y="16"/>
                    <a:pt x="236" y="16"/>
                    <a:pt x="236" y="16"/>
                  </a:cubicBezTo>
                  <a:cubicBezTo>
                    <a:pt x="235" y="16"/>
                    <a:pt x="233" y="17"/>
                    <a:pt x="231" y="18"/>
                  </a:cubicBezTo>
                  <a:cubicBezTo>
                    <a:pt x="231" y="18"/>
                    <a:pt x="230" y="18"/>
                    <a:pt x="230" y="18"/>
                  </a:cubicBezTo>
                  <a:cubicBezTo>
                    <a:pt x="229" y="19"/>
                    <a:pt x="229" y="19"/>
                    <a:pt x="229" y="19"/>
                  </a:cubicBezTo>
                  <a:cubicBezTo>
                    <a:pt x="228" y="19"/>
                    <a:pt x="227" y="20"/>
                    <a:pt x="227" y="20"/>
                  </a:cubicBezTo>
                  <a:cubicBezTo>
                    <a:pt x="227" y="20"/>
                    <a:pt x="227" y="20"/>
                    <a:pt x="227" y="20"/>
                  </a:cubicBezTo>
                  <a:cubicBezTo>
                    <a:pt x="226" y="20"/>
                    <a:pt x="226" y="21"/>
                    <a:pt x="225" y="21"/>
                  </a:cubicBezTo>
                  <a:cubicBezTo>
                    <a:pt x="225" y="21"/>
                    <a:pt x="225" y="21"/>
                    <a:pt x="224" y="21"/>
                  </a:cubicBezTo>
                  <a:cubicBezTo>
                    <a:pt x="222" y="22"/>
                    <a:pt x="221" y="22"/>
                    <a:pt x="219" y="23"/>
                  </a:cubicBezTo>
                  <a:cubicBezTo>
                    <a:pt x="218" y="24"/>
                    <a:pt x="217" y="24"/>
                    <a:pt x="216" y="25"/>
                  </a:cubicBezTo>
                  <a:cubicBezTo>
                    <a:pt x="215" y="25"/>
                    <a:pt x="215" y="26"/>
                    <a:pt x="215" y="26"/>
                  </a:cubicBezTo>
                  <a:cubicBezTo>
                    <a:pt x="214" y="26"/>
                    <a:pt x="213" y="27"/>
                    <a:pt x="212" y="27"/>
                  </a:cubicBezTo>
                  <a:cubicBezTo>
                    <a:pt x="212" y="27"/>
                    <a:pt x="211" y="28"/>
                    <a:pt x="210" y="28"/>
                  </a:cubicBezTo>
                  <a:cubicBezTo>
                    <a:pt x="209" y="29"/>
                    <a:pt x="209" y="29"/>
                    <a:pt x="208" y="29"/>
                  </a:cubicBezTo>
                  <a:cubicBezTo>
                    <a:pt x="208" y="29"/>
                    <a:pt x="207" y="29"/>
                    <a:pt x="207" y="28"/>
                  </a:cubicBezTo>
                  <a:cubicBezTo>
                    <a:pt x="205" y="28"/>
                    <a:pt x="204" y="28"/>
                    <a:pt x="202" y="28"/>
                  </a:cubicBezTo>
                  <a:cubicBezTo>
                    <a:pt x="202" y="28"/>
                    <a:pt x="202" y="28"/>
                    <a:pt x="202" y="28"/>
                  </a:cubicBezTo>
                  <a:cubicBezTo>
                    <a:pt x="201" y="28"/>
                    <a:pt x="201" y="28"/>
                    <a:pt x="200" y="28"/>
                  </a:cubicBezTo>
                  <a:cubicBezTo>
                    <a:pt x="199" y="28"/>
                    <a:pt x="199" y="28"/>
                    <a:pt x="199" y="28"/>
                  </a:cubicBezTo>
                  <a:cubicBezTo>
                    <a:pt x="198" y="27"/>
                    <a:pt x="197" y="27"/>
                    <a:pt x="196" y="27"/>
                  </a:cubicBezTo>
                  <a:cubicBezTo>
                    <a:pt x="195" y="27"/>
                    <a:pt x="195" y="26"/>
                    <a:pt x="194" y="25"/>
                  </a:cubicBezTo>
                  <a:cubicBezTo>
                    <a:pt x="194" y="25"/>
                    <a:pt x="193" y="24"/>
                    <a:pt x="193" y="24"/>
                  </a:cubicBezTo>
                  <a:cubicBezTo>
                    <a:pt x="190" y="22"/>
                    <a:pt x="188" y="22"/>
                    <a:pt x="186" y="21"/>
                  </a:cubicBezTo>
                  <a:cubicBezTo>
                    <a:pt x="186" y="21"/>
                    <a:pt x="186" y="21"/>
                    <a:pt x="185" y="21"/>
                  </a:cubicBezTo>
                  <a:cubicBezTo>
                    <a:pt x="182" y="21"/>
                    <a:pt x="180" y="23"/>
                    <a:pt x="179" y="24"/>
                  </a:cubicBezTo>
                  <a:cubicBezTo>
                    <a:pt x="178" y="25"/>
                    <a:pt x="178" y="26"/>
                    <a:pt x="178" y="27"/>
                  </a:cubicBezTo>
                  <a:cubicBezTo>
                    <a:pt x="178" y="27"/>
                    <a:pt x="177" y="28"/>
                    <a:pt x="177" y="28"/>
                  </a:cubicBezTo>
                  <a:cubicBezTo>
                    <a:pt x="177" y="28"/>
                    <a:pt x="177" y="29"/>
                    <a:pt x="176" y="30"/>
                  </a:cubicBezTo>
                  <a:cubicBezTo>
                    <a:pt x="176" y="30"/>
                    <a:pt x="175" y="30"/>
                    <a:pt x="175" y="30"/>
                  </a:cubicBezTo>
                  <a:cubicBezTo>
                    <a:pt x="174" y="30"/>
                    <a:pt x="174" y="30"/>
                    <a:pt x="173" y="30"/>
                  </a:cubicBezTo>
                  <a:cubicBezTo>
                    <a:pt x="173" y="31"/>
                    <a:pt x="172" y="31"/>
                    <a:pt x="171" y="31"/>
                  </a:cubicBezTo>
                  <a:cubicBezTo>
                    <a:pt x="171" y="32"/>
                    <a:pt x="171" y="32"/>
                    <a:pt x="170" y="32"/>
                  </a:cubicBezTo>
                  <a:cubicBezTo>
                    <a:pt x="168" y="33"/>
                    <a:pt x="165" y="34"/>
                    <a:pt x="162" y="35"/>
                  </a:cubicBezTo>
                  <a:cubicBezTo>
                    <a:pt x="160" y="37"/>
                    <a:pt x="158" y="38"/>
                    <a:pt x="156" y="39"/>
                  </a:cubicBezTo>
                  <a:cubicBezTo>
                    <a:pt x="155" y="40"/>
                    <a:pt x="154" y="40"/>
                    <a:pt x="153" y="40"/>
                  </a:cubicBezTo>
                  <a:cubicBezTo>
                    <a:pt x="153" y="40"/>
                    <a:pt x="152" y="40"/>
                    <a:pt x="152" y="40"/>
                  </a:cubicBezTo>
                  <a:cubicBezTo>
                    <a:pt x="151" y="40"/>
                    <a:pt x="150" y="40"/>
                    <a:pt x="150" y="40"/>
                  </a:cubicBezTo>
                  <a:cubicBezTo>
                    <a:pt x="149" y="40"/>
                    <a:pt x="148" y="40"/>
                    <a:pt x="148" y="40"/>
                  </a:cubicBezTo>
                  <a:cubicBezTo>
                    <a:pt x="153" y="36"/>
                    <a:pt x="156" y="32"/>
                    <a:pt x="155" y="28"/>
                  </a:cubicBezTo>
                  <a:cubicBezTo>
                    <a:pt x="155" y="27"/>
                    <a:pt x="154" y="25"/>
                    <a:pt x="150" y="24"/>
                  </a:cubicBezTo>
                  <a:cubicBezTo>
                    <a:pt x="149" y="24"/>
                    <a:pt x="148" y="24"/>
                    <a:pt x="147" y="24"/>
                  </a:cubicBezTo>
                  <a:cubicBezTo>
                    <a:pt x="144" y="24"/>
                    <a:pt x="142" y="24"/>
                    <a:pt x="141" y="25"/>
                  </a:cubicBezTo>
                  <a:cubicBezTo>
                    <a:pt x="141" y="25"/>
                    <a:pt x="140" y="25"/>
                    <a:pt x="140" y="25"/>
                  </a:cubicBezTo>
                  <a:cubicBezTo>
                    <a:pt x="140" y="25"/>
                    <a:pt x="139" y="25"/>
                    <a:pt x="138" y="22"/>
                  </a:cubicBezTo>
                  <a:cubicBezTo>
                    <a:pt x="136" y="18"/>
                    <a:pt x="134" y="15"/>
                    <a:pt x="133" y="11"/>
                  </a:cubicBezTo>
                  <a:cubicBezTo>
                    <a:pt x="132" y="9"/>
                    <a:pt x="130" y="6"/>
                    <a:pt x="129" y="3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5" y="2"/>
                    <a:pt x="125" y="2"/>
                    <a:pt x="125" y="2"/>
                  </a:cubicBezTo>
                  <a:cubicBezTo>
                    <a:pt x="123" y="3"/>
                    <a:pt x="121" y="4"/>
                    <a:pt x="118" y="4"/>
                  </a:cubicBezTo>
                  <a:cubicBezTo>
                    <a:pt x="116" y="4"/>
                    <a:pt x="115" y="4"/>
                    <a:pt x="113" y="4"/>
                  </a:cubicBezTo>
                  <a:cubicBezTo>
                    <a:pt x="111" y="3"/>
                    <a:pt x="109" y="3"/>
                    <a:pt x="107" y="3"/>
                  </a:cubicBezTo>
                  <a:cubicBezTo>
                    <a:pt x="104" y="3"/>
                    <a:pt x="100" y="4"/>
                    <a:pt x="97" y="6"/>
                  </a:cubicBezTo>
                  <a:cubicBezTo>
                    <a:pt x="95" y="8"/>
                    <a:pt x="94" y="10"/>
                    <a:pt x="94" y="13"/>
                  </a:cubicBezTo>
                  <a:cubicBezTo>
                    <a:pt x="94" y="13"/>
                    <a:pt x="95" y="14"/>
                    <a:pt x="95" y="14"/>
                  </a:cubicBezTo>
                  <a:cubicBezTo>
                    <a:pt x="95" y="15"/>
                    <a:pt x="95" y="16"/>
                    <a:pt x="95" y="17"/>
                  </a:cubicBezTo>
                  <a:cubicBezTo>
                    <a:pt x="95" y="19"/>
                    <a:pt x="94" y="20"/>
                    <a:pt x="93" y="22"/>
                  </a:cubicBezTo>
                  <a:cubicBezTo>
                    <a:pt x="91" y="24"/>
                    <a:pt x="90" y="26"/>
                    <a:pt x="89" y="29"/>
                  </a:cubicBezTo>
                  <a:cubicBezTo>
                    <a:pt x="87" y="35"/>
                    <a:pt x="91" y="38"/>
                    <a:pt x="94" y="42"/>
                  </a:cubicBezTo>
                  <a:cubicBezTo>
                    <a:pt x="95" y="42"/>
                    <a:pt x="95" y="43"/>
                    <a:pt x="96" y="44"/>
                  </a:cubicBezTo>
                  <a:cubicBezTo>
                    <a:pt x="97" y="45"/>
                    <a:pt x="98" y="46"/>
                    <a:pt x="99" y="47"/>
                  </a:cubicBezTo>
                  <a:cubicBezTo>
                    <a:pt x="102" y="52"/>
                    <a:pt x="106" y="57"/>
                    <a:pt x="113" y="58"/>
                  </a:cubicBezTo>
                  <a:cubicBezTo>
                    <a:pt x="114" y="58"/>
                    <a:pt x="114" y="58"/>
                    <a:pt x="114" y="58"/>
                  </a:cubicBezTo>
                  <a:cubicBezTo>
                    <a:pt x="114" y="59"/>
                    <a:pt x="115" y="61"/>
                    <a:pt x="118" y="61"/>
                  </a:cubicBezTo>
                  <a:cubicBezTo>
                    <a:pt x="119" y="61"/>
                    <a:pt x="121" y="61"/>
                    <a:pt x="122" y="61"/>
                  </a:cubicBezTo>
                  <a:cubicBezTo>
                    <a:pt x="123" y="60"/>
                    <a:pt x="124" y="59"/>
                    <a:pt x="125" y="59"/>
                  </a:cubicBezTo>
                  <a:cubicBezTo>
                    <a:pt x="124" y="60"/>
                    <a:pt x="123" y="62"/>
                    <a:pt x="122" y="64"/>
                  </a:cubicBezTo>
                  <a:cubicBezTo>
                    <a:pt x="121" y="67"/>
                    <a:pt x="121" y="69"/>
                    <a:pt x="121" y="72"/>
                  </a:cubicBezTo>
                  <a:cubicBezTo>
                    <a:pt x="120" y="74"/>
                    <a:pt x="120" y="76"/>
                    <a:pt x="119" y="78"/>
                  </a:cubicBezTo>
                  <a:cubicBezTo>
                    <a:pt x="118" y="80"/>
                    <a:pt x="116" y="82"/>
                    <a:pt x="113" y="84"/>
                  </a:cubicBezTo>
                  <a:cubicBezTo>
                    <a:pt x="113" y="85"/>
                    <a:pt x="112" y="86"/>
                    <a:pt x="111" y="86"/>
                  </a:cubicBezTo>
                  <a:cubicBezTo>
                    <a:pt x="110" y="87"/>
                    <a:pt x="109" y="88"/>
                    <a:pt x="108" y="90"/>
                  </a:cubicBezTo>
                  <a:cubicBezTo>
                    <a:pt x="106" y="91"/>
                    <a:pt x="105" y="93"/>
                    <a:pt x="103" y="94"/>
                  </a:cubicBezTo>
                  <a:cubicBezTo>
                    <a:pt x="102" y="95"/>
                    <a:pt x="100" y="96"/>
                    <a:pt x="99" y="96"/>
                  </a:cubicBezTo>
                  <a:cubicBezTo>
                    <a:pt x="98" y="97"/>
                    <a:pt x="97" y="97"/>
                    <a:pt x="96" y="98"/>
                  </a:cubicBezTo>
                  <a:cubicBezTo>
                    <a:pt x="91" y="101"/>
                    <a:pt x="87" y="105"/>
                    <a:pt x="82" y="109"/>
                  </a:cubicBezTo>
                  <a:cubicBezTo>
                    <a:pt x="78" y="113"/>
                    <a:pt x="75" y="117"/>
                    <a:pt x="72" y="121"/>
                  </a:cubicBezTo>
                  <a:cubicBezTo>
                    <a:pt x="70" y="124"/>
                    <a:pt x="70" y="127"/>
                    <a:pt x="72" y="129"/>
                  </a:cubicBezTo>
                  <a:cubicBezTo>
                    <a:pt x="74" y="131"/>
                    <a:pt x="76" y="132"/>
                    <a:pt x="81" y="132"/>
                  </a:cubicBezTo>
                  <a:cubicBezTo>
                    <a:pt x="81" y="132"/>
                    <a:pt x="81" y="132"/>
                    <a:pt x="81" y="132"/>
                  </a:cubicBezTo>
                  <a:cubicBezTo>
                    <a:pt x="82" y="132"/>
                    <a:pt x="83" y="131"/>
                    <a:pt x="84" y="131"/>
                  </a:cubicBezTo>
                  <a:cubicBezTo>
                    <a:pt x="85" y="131"/>
                    <a:pt x="86" y="131"/>
                    <a:pt x="87" y="130"/>
                  </a:cubicBezTo>
                  <a:cubicBezTo>
                    <a:pt x="89" y="129"/>
                    <a:pt x="89" y="129"/>
                    <a:pt x="89" y="129"/>
                  </a:cubicBezTo>
                  <a:cubicBezTo>
                    <a:pt x="90" y="129"/>
                    <a:pt x="90" y="129"/>
                    <a:pt x="91" y="128"/>
                  </a:cubicBezTo>
                  <a:cubicBezTo>
                    <a:pt x="91" y="128"/>
                    <a:pt x="91" y="128"/>
                    <a:pt x="91" y="128"/>
                  </a:cubicBezTo>
                  <a:cubicBezTo>
                    <a:pt x="92" y="128"/>
                    <a:pt x="93" y="128"/>
                    <a:pt x="94" y="128"/>
                  </a:cubicBezTo>
                  <a:cubicBezTo>
                    <a:pt x="94" y="128"/>
                    <a:pt x="95" y="128"/>
                    <a:pt x="95" y="128"/>
                  </a:cubicBezTo>
                  <a:cubicBezTo>
                    <a:pt x="96" y="128"/>
                    <a:pt x="96" y="129"/>
                    <a:pt x="96" y="129"/>
                  </a:cubicBezTo>
                  <a:cubicBezTo>
                    <a:pt x="98" y="130"/>
                    <a:pt x="99" y="131"/>
                    <a:pt x="102" y="131"/>
                  </a:cubicBezTo>
                  <a:cubicBezTo>
                    <a:pt x="102" y="131"/>
                    <a:pt x="102" y="131"/>
                    <a:pt x="102" y="131"/>
                  </a:cubicBezTo>
                  <a:cubicBezTo>
                    <a:pt x="102" y="131"/>
                    <a:pt x="102" y="131"/>
                    <a:pt x="102" y="131"/>
                  </a:cubicBezTo>
                  <a:cubicBezTo>
                    <a:pt x="106" y="131"/>
                    <a:pt x="107" y="128"/>
                    <a:pt x="106" y="124"/>
                  </a:cubicBezTo>
                  <a:cubicBezTo>
                    <a:pt x="106" y="123"/>
                    <a:pt x="106" y="123"/>
                    <a:pt x="106" y="123"/>
                  </a:cubicBezTo>
                  <a:cubicBezTo>
                    <a:pt x="106" y="121"/>
                    <a:pt x="106" y="120"/>
                    <a:pt x="106" y="119"/>
                  </a:cubicBezTo>
                  <a:cubicBezTo>
                    <a:pt x="107" y="118"/>
                    <a:pt x="109" y="117"/>
                    <a:pt x="110" y="116"/>
                  </a:cubicBezTo>
                  <a:cubicBezTo>
                    <a:pt x="112" y="115"/>
                    <a:pt x="113" y="115"/>
                    <a:pt x="114" y="114"/>
                  </a:cubicBezTo>
                  <a:cubicBezTo>
                    <a:pt x="115" y="114"/>
                    <a:pt x="115" y="113"/>
                    <a:pt x="116" y="113"/>
                  </a:cubicBezTo>
                  <a:cubicBezTo>
                    <a:pt x="117" y="112"/>
                    <a:pt x="117" y="112"/>
                    <a:pt x="118" y="112"/>
                  </a:cubicBezTo>
                  <a:cubicBezTo>
                    <a:pt x="118" y="112"/>
                    <a:pt x="119" y="112"/>
                    <a:pt x="119" y="112"/>
                  </a:cubicBezTo>
                  <a:cubicBezTo>
                    <a:pt x="119" y="112"/>
                    <a:pt x="120" y="113"/>
                    <a:pt x="120" y="113"/>
                  </a:cubicBezTo>
                  <a:cubicBezTo>
                    <a:pt x="121" y="113"/>
                    <a:pt x="121" y="113"/>
                    <a:pt x="121" y="113"/>
                  </a:cubicBezTo>
                  <a:cubicBezTo>
                    <a:pt x="124" y="113"/>
                    <a:pt x="126" y="112"/>
                    <a:pt x="129" y="110"/>
                  </a:cubicBezTo>
                  <a:cubicBezTo>
                    <a:pt x="130" y="109"/>
                    <a:pt x="130" y="109"/>
                    <a:pt x="130" y="109"/>
                  </a:cubicBezTo>
                  <a:cubicBezTo>
                    <a:pt x="131" y="108"/>
                    <a:pt x="132" y="108"/>
                    <a:pt x="133" y="108"/>
                  </a:cubicBezTo>
                  <a:cubicBezTo>
                    <a:pt x="133" y="108"/>
                    <a:pt x="134" y="108"/>
                    <a:pt x="134" y="108"/>
                  </a:cubicBezTo>
                  <a:cubicBezTo>
                    <a:pt x="135" y="108"/>
                    <a:pt x="136" y="108"/>
                    <a:pt x="138" y="108"/>
                  </a:cubicBezTo>
                  <a:cubicBezTo>
                    <a:pt x="138" y="108"/>
                    <a:pt x="138" y="108"/>
                    <a:pt x="138" y="108"/>
                  </a:cubicBezTo>
                  <a:cubicBezTo>
                    <a:pt x="139" y="108"/>
                    <a:pt x="139" y="108"/>
                    <a:pt x="140" y="108"/>
                  </a:cubicBezTo>
                  <a:cubicBezTo>
                    <a:pt x="141" y="108"/>
                    <a:pt x="142" y="108"/>
                    <a:pt x="143" y="107"/>
                  </a:cubicBezTo>
                  <a:cubicBezTo>
                    <a:pt x="144" y="107"/>
                    <a:pt x="144" y="107"/>
                    <a:pt x="144" y="107"/>
                  </a:cubicBezTo>
                  <a:cubicBezTo>
                    <a:pt x="143" y="109"/>
                    <a:pt x="143" y="110"/>
                    <a:pt x="143" y="111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143" y="112"/>
                    <a:pt x="143" y="112"/>
                    <a:pt x="143" y="112"/>
                  </a:cubicBezTo>
                  <a:cubicBezTo>
                    <a:pt x="143" y="113"/>
                    <a:pt x="143" y="114"/>
                    <a:pt x="143" y="115"/>
                  </a:cubicBezTo>
                  <a:cubicBezTo>
                    <a:pt x="143" y="116"/>
                    <a:pt x="144" y="118"/>
                    <a:pt x="145" y="119"/>
                  </a:cubicBezTo>
                  <a:cubicBezTo>
                    <a:pt x="146" y="119"/>
                    <a:pt x="146" y="119"/>
                    <a:pt x="146" y="119"/>
                  </a:cubicBezTo>
                  <a:cubicBezTo>
                    <a:pt x="146" y="119"/>
                    <a:pt x="146" y="120"/>
                    <a:pt x="146" y="120"/>
                  </a:cubicBezTo>
                  <a:cubicBezTo>
                    <a:pt x="146" y="120"/>
                    <a:pt x="146" y="120"/>
                    <a:pt x="146" y="120"/>
                  </a:cubicBezTo>
                  <a:cubicBezTo>
                    <a:pt x="146" y="120"/>
                    <a:pt x="145" y="121"/>
                    <a:pt x="145" y="122"/>
                  </a:cubicBezTo>
                  <a:cubicBezTo>
                    <a:pt x="145" y="122"/>
                    <a:pt x="145" y="122"/>
                    <a:pt x="145" y="122"/>
                  </a:cubicBezTo>
                  <a:cubicBezTo>
                    <a:pt x="145" y="122"/>
                    <a:pt x="145" y="123"/>
                    <a:pt x="144" y="123"/>
                  </a:cubicBezTo>
                  <a:cubicBezTo>
                    <a:pt x="143" y="123"/>
                    <a:pt x="141" y="124"/>
                    <a:pt x="141" y="127"/>
                  </a:cubicBezTo>
                  <a:cubicBezTo>
                    <a:pt x="141" y="128"/>
                    <a:pt x="142" y="129"/>
                    <a:pt x="142" y="130"/>
                  </a:cubicBezTo>
                  <a:cubicBezTo>
                    <a:pt x="142" y="130"/>
                    <a:pt x="142" y="130"/>
                    <a:pt x="142" y="130"/>
                  </a:cubicBezTo>
                  <a:cubicBezTo>
                    <a:pt x="143" y="131"/>
                    <a:pt x="143" y="132"/>
                    <a:pt x="145" y="133"/>
                  </a:cubicBezTo>
                  <a:cubicBezTo>
                    <a:pt x="146" y="134"/>
                    <a:pt x="146" y="134"/>
                    <a:pt x="146" y="135"/>
                  </a:cubicBezTo>
                  <a:cubicBezTo>
                    <a:pt x="146" y="135"/>
                    <a:pt x="146" y="136"/>
                    <a:pt x="146" y="136"/>
                  </a:cubicBezTo>
                  <a:cubicBezTo>
                    <a:pt x="146" y="138"/>
                    <a:pt x="145" y="139"/>
                    <a:pt x="146" y="141"/>
                  </a:cubicBezTo>
                  <a:cubicBezTo>
                    <a:pt x="147" y="143"/>
                    <a:pt x="148" y="145"/>
                    <a:pt x="150" y="146"/>
                  </a:cubicBezTo>
                  <a:cubicBezTo>
                    <a:pt x="151" y="146"/>
                    <a:pt x="152" y="146"/>
                    <a:pt x="153" y="146"/>
                  </a:cubicBezTo>
                  <a:cubicBezTo>
                    <a:pt x="153" y="146"/>
                    <a:pt x="154" y="146"/>
                    <a:pt x="155" y="146"/>
                  </a:cubicBezTo>
                  <a:cubicBezTo>
                    <a:pt x="154" y="148"/>
                    <a:pt x="152" y="149"/>
                    <a:pt x="150" y="151"/>
                  </a:cubicBezTo>
                  <a:cubicBezTo>
                    <a:pt x="148" y="152"/>
                    <a:pt x="148" y="152"/>
                    <a:pt x="148" y="152"/>
                  </a:cubicBezTo>
                  <a:cubicBezTo>
                    <a:pt x="148" y="152"/>
                    <a:pt x="148" y="152"/>
                    <a:pt x="148" y="152"/>
                  </a:cubicBezTo>
                  <a:cubicBezTo>
                    <a:pt x="147" y="152"/>
                    <a:pt x="146" y="153"/>
                    <a:pt x="146" y="155"/>
                  </a:cubicBezTo>
                  <a:cubicBezTo>
                    <a:pt x="145" y="156"/>
                    <a:pt x="145" y="157"/>
                    <a:pt x="145" y="159"/>
                  </a:cubicBezTo>
                  <a:cubicBezTo>
                    <a:pt x="145" y="160"/>
                    <a:pt x="145" y="161"/>
                    <a:pt x="145" y="163"/>
                  </a:cubicBezTo>
                  <a:cubicBezTo>
                    <a:pt x="145" y="164"/>
                    <a:pt x="145" y="164"/>
                    <a:pt x="145" y="164"/>
                  </a:cubicBezTo>
                  <a:cubicBezTo>
                    <a:pt x="145" y="164"/>
                    <a:pt x="145" y="165"/>
                    <a:pt x="145" y="166"/>
                  </a:cubicBezTo>
                  <a:cubicBezTo>
                    <a:pt x="145" y="166"/>
                    <a:pt x="146" y="167"/>
                    <a:pt x="146" y="167"/>
                  </a:cubicBezTo>
                  <a:cubicBezTo>
                    <a:pt x="146" y="167"/>
                    <a:pt x="146" y="168"/>
                    <a:pt x="146" y="168"/>
                  </a:cubicBezTo>
                  <a:cubicBezTo>
                    <a:pt x="146" y="169"/>
                    <a:pt x="146" y="169"/>
                    <a:pt x="146" y="170"/>
                  </a:cubicBezTo>
                  <a:cubicBezTo>
                    <a:pt x="146" y="172"/>
                    <a:pt x="146" y="173"/>
                    <a:pt x="147" y="175"/>
                  </a:cubicBezTo>
                  <a:cubicBezTo>
                    <a:pt x="148" y="178"/>
                    <a:pt x="151" y="179"/>
                    <a:pt x="153" y="180"/>
                  </a:cubicBezTo>
                  <a:cubicBezTo>
                    <a:pt x="153" y="180"/>
                    <a:pt x="153" y="180"/>
                    <a:pt x="153" y="180"/>
                  </a:cubicBezTo>
                  <a:cubicBezTo>
                    <a:pt x="154" y="181"/>
                    <a:pt x="156" y="182"/>
                    <a:pt x="157" y="182"/>
                  </a:cubicBezTo>
                  <a:cubicBezTo>
                    <a:pt x="154" y="184"/>
                    <a:pt x="152" y="189"/>
                    <a:pt x="152" y="193"/>
                  </a:cubicBezTo>
                  <a:cubicBezTo>
                    <a:pt x="152" y="194"/>
                    <a:pt x="152" y="194"/>
                    <a:pt x="151" y="195"/>
                  </a:cubicBezTo>
                  <a:cubicBezTo>
                    <a:pt x="151" y="196"/>
                    <a:pt x="151" y="196"/>
                    <a:pt x="151" y="196"/>
                  </a:cubicBezTo>
                  <a:cubicBezTo>
                    <a:pt x="150" y="198"/>
                    <a:pt x="150" y="200"/>
                    <a:pt x="149" y="201"/>
                  </a:cubicBezTo>
                  <a:cubicBezTo>
                    <a:pt x="149" y="202"/>
                    <a:pt x="149" y="202"/>
                    <a:pt x="149" y="202"/>
                  </a:cubicBezTo>
                  <a:cubicBezTo>
                    <a:pt x="148" y="203"/>
                    <a:pt x="148" y="204"/>
                    <a:pt x="147" y="206"/>
                  </a:cubicBezTo>
                  <a:cubicBezTo>
                    <a:pt x="147" y="207"/>
                    <a:pt x="147" y="208"/>
                    <a:pt x="146" y="209"/>
                  </a:cubicBezTo>
                  <a:cubicBezTo>
                    <a:pt x="146" y="210"/>
                    <a:pt x="145" y="212"/>
                    <a:pt x="145" y="213"/>
                  </a:cubicBezTo>
                  <a:cubicBezTo>
                    <a:pt x="144" y="215"/>
                    <a:pt x="144" y="216"/>
                    <a:pt x="143" y="218"/>
                  </a:cubicBezTo>
                  <a:cubicBezTo>
                    <a:pt x="142" y="220"/>
                    <a:pt x="142" y="220"/>
                    <a:pt x="142" y="220"/>
                  </a:cubicBezTo>
                  <a:cubicBezTo>
                    <a:pt x="141" y="222"/>
                    <a:pt x="140" y="224"/>
                    <a:pt x="139" y="225"/>
                  </a:cubicBezTo>
                  <a:cubicBezTo>
                    <a:pt x="138" y="226"/>
                    <a:pt x="137" y="228"/>
                    <a:pt x="135" y="229"/>
                  </a:cubicBezTo>
                  <a:cubicBezTo>
                    <a:pt x="135" y="230"/>
                    <a:pt x="134" y="230"/>
                    <a:pt x="134" y="231"/>
                  </a:cubicBezTo>
                  <a:cubicBezTo>
                    <a:pt x="133" y="232"/>
                    <a:pt x="133" y="232"/>
                    <a:pt x="132" y="233"/>
                  </a:cubicBezTo>
                  <a:cubicBezTo>
                    <a:pt x="132" y="233"/>
                    <a:pt x="131" y="234"/>
                    <a:pt x="131" y="234"/>
                  </a:cubicBezTo>
                  <a:cubicBezTo>
                    <a:pt x="130" y="234"/>
                    <a:pt x="130" y="235"/>
                    <a:pt x="129" y="235"/>
                  </a:cubicBezTo>
                  <a:cubicBezTo>
                    <a:pt x="128" y="236"/>
                    <a:pt x="127" y="237"/>
                    <a:pt x="126" y="237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25" y="239"/>
                    <a:pt x="123" y="239"/>
                    <a:pt x="122" y="239"/>
                  </a:cubicBezTo>
                  <a:cubicBezTo>
                    <a:pt x="120" y="239"/>
                    <a:pt x="119" y="239"/>
                    <a:pt x="118" y="239"/>
                  </a:cubicBezTo>
                  <a:cubicBezTo>
                    <a:pt x="116" y="240"/>
                    <a:pt x="115" y="241"/>
                    <a:pt x="114" y="242"/>
                  </a:cubicBezTo>
                  <a:cubicBezTo>
                    <a:pt x="114" y="242"/>
                    <a:pt x="114" y="243"/>
                    <a:pt x="114" y="243"/>
                  </a:cubicBezTo>
                  <a:cubicBezTo>
                    <a:pt x="112" y="244"/>
                    <a:pt x="111" y="246"/>
                    <a:pt x="109" y="247"/>
                  </a:cubicBezTo>
                  <a:cubicBezTo>
                    <a:pt x="108" y="249"/>
                    <a:pt x="106" y="250"/>
                    <a:pt x="104" y="251"/>
                  </a:cubicBezTo>
                  <a:cubicBezTo>
                    <a:pt x="103" y="252"/>
                    <a:pt x="102" y="253"/>
                    <a:pt x="101" y="253"/>
                  </a:cubicBezTo>
                  <a:cubicBezTo>
                    <a:pt x="100" y="254"/>
                    <a:pt x="100" y="255"/>
                    <a:pt x="99" y="255"/>
                  </a:cubicBezTo>
                  <a:cubicBezTo>
                    <a:pt x="97" y="255"/>
                    <a:pt x="96" y="255"/>
                    <a:pt x="95" y="255"/>
                  </a:cubicBezTo>
                  <a:cubicBezTo>
                    <a:pt x="92" y="255"/>
                    <a:pt x="90" y="255"/>
                    <a:pt x="87" y="254"/>
                  </a:cubicBezTo>
                  <a:cubicBezTo>
                    <a:pt x="87" y="254"/>
                    <a:pt x="87" y="254"/>
                    <a:pt x="86" y="254"/>
                  </a:cubicBezTo>
                  <a:cubicBezTo>
                    <a:pt x="83" y="254"/>
                    <a:pt x="80" y="257"/>
                    <a:pt x="79" y="258"/>
                  </a:cubicBezTo>
                  <a:cubicBezTo>
                    <a:pt x="77" y="260"/>
                    <a:pt x="77" y="260"/>
                    <a:pt x="77" y="260"/>
                  </a:cubicBezTo>
                  <a:cubicBezTo>
                    <a:pt x="75" y="261"/>
                    <a:pt x="74" y="262"/>
                    <a:pt x="73" y="264"/>
                  </a:cubicBezTo>
                  <a:cubicBezTo>
                    <a:pt x="72" y="264"/>
                    <a:pt x="71" y="265"/>
                    <a:pt x="70" y="266"/>
                  </a:cubicBezTo>
                  <a:cubicBezTo>
                    <a:pt x="69" y="267"/>
                    <a:pt x="68" y="268"/>
                    <a:pt x="67" y="269"/>
                  </a:cubicBezTo>
                  <a:cubicBezTo>
                    <a:pt x="67" y="270"/>
                    <a:pt x="66" y="270"/>
                    <a:pt x="65" y="270"/>
                  </a:cubicBezTo>
                  <a:cubicBezTo>
                    <a:pt x="64" y="271"/>
                    <a:pt x="63" y="271"/>
                    <a:pt x="61" y="272"/>
                  </a:cubicBezTo>
                  <a:cubicBezTo>
                    <a:pt x="60" y="274"/>
                    <a:pt x="59" y="276"/>
                    <a:pt x="59" y="277"/>
                  </a:cubicBezTo>
                  <a:cubicBezTo>
                    <a:pt x="59" y="278"/>
                    <a:pt x="59" y="278"/>
                    <a:pt x="59" y="278"/>
                  </a:cubicBezTo>
                  <a:cubicBezTo>
                    <a:pt x="58" y="279"/>
                    <a:pt x="57" y="279"/>
                    <a:pt x="56" y="279"/>
                  </a:cubicBezTo>
                  <a:cubicBezTo>
                    <a:pt x="55" y="279"/>
                    <a:pt x="55" y="279"/>
                    <a:pt x="55" y="279"/>
                  </a:cubicBezTo>
                  <a:cubicBezTo>
                    <a:pt x="54" y="279"/>
                    <a:pt x="53" y="279"/>
                    <a:pt x="52" y="279"/>
                  </a:cubicBezTo>
                  <a:cubicBezTo>
                    <a:pt x="51" y="279"/>
                    <a:pt x="50" y="279"/>
                    <a:pt x="49" y="279"/>
                  </a:cubicBezTo>
                  <a:cubicBezTo>
                    <a:pt x="48" y="279"/>
                    <a:pt x="47" y="279"/>
                    <a:pt x="46" y="278"/>
                  </a:cubicBezTo>
                  <a:cubicBezTo>
                    <a:pt x="44" y="278"/>
                    <a:pt x="43" y="277"/>
                    <a:pt x="41" y="277"/>
                  </a:cubicBezTo>
                  <a:cubicBezTo>
                    <a:pt x="40" y="277"/>
                    <a:pt x="38" y="277"/>
                    <a:pt x="37" y="277"/>
                  </a:cubicBezTo>
                  <a:cubicBezTo>
                    <a:pt x="35" y="277"/>
                    <a:pt x="34" y="277"/>
                    <a:pt x="33" y="277"/>
                  </a:cubicBezTo>
                  <a:cubicBezTo>
                    <a:pt x="30" y="278"/>
                    <a:pt x="29" y="282"/>
                    <a:pt x="29" y="284"/>
                  </a:cubicBezTo>
                  <a:cubicBezTo>
                    <a:pt x="29" y="285"/>
                    <a:pt x="28" y="286"/>
                    <a:pt x="28" y="287"/>
                  </a:cubicBezTo>
                  <a:cubicBezTo>
                    <a:pt x="28" y="287"/>
                    <a:pt x="28" y="287"/>
                    <a:pt x="28" y="287"/>
                  </a:cubicBezTo>
                  <a:cubicBezTo>
                    <a:pt x="26" y="289"/>
                    <a:pt x="24" y="291"/>
                    <a:pt x="22" y="293"/>
                  </a:cubicBezTo>
                  <a:cubicBezTo>
                    <a:pt x="20" y="293"/>
                    <a:pt x="20" y="293"/>
                    <a:pt x="20" y="293"/>
                  </a:cubicBezTo>
                  <a:cubicBezTo>
                    <a:pt x="19" y="294"/>
                    <a:pt x="17" y="295"/>
                    <a:pt x="16" y="295"/>
                  </a:cubicBezTo>
                  <a:cubicBezTo>
                    <a:pt x="13" y="296"/>
                    <a:pt x="12" y="296"/>
                    <a:pt x="10" y="297"/>
                  </a:cubicBezTo>
                  <a:cubicBezTo>
                    <a:pt x="10" y="297"/>
                    <a:pt x="9" y="297"/>
                    <a:pt x="8" y="298"/>
                  </a:cubicBezTo>
                  <a:cubicBezTo>
                    <a:pt x="7" y="298"/>
                    <a:pt x="5" y="299"/>
                    <a:pt x="4" y="300"/>
                  </a:cubicBezTo>
                  <a:cubicBezTo>
                    <a:pt x="3" y="301"/>
                    <a:pt x="3" y="303"/>
                    <a:pt x="2" y="303"/>
                  </a:cubicBezTo>
                  <a:cubicBezTo>
                    <a:pt x="2" y="304"/>
                    <a:pt x="2" y="304"/>
                    <a:pt x="2" y="304"/>
                  </a:cubicBezTo>
                  <a:cubicBezTo>
                    <a:pt x="2" y="305"/>
                    <a:pt x="2" y="305"/>
                    <a:pt x="2" y="305"/>
                  </a:cubicBezTo>
                  <a:cubicBezTo>
                    <a:pt x="1" y="307"/>
                    <a:pt x="0" y="308"/>
                    <a:pt x="1" y="310"/>
                  </a:cubicBezTo>
                  <a:cubicBezTo>
                    <a:pt x="2" y="312"/>
                    <a:pt x="4" y="313"/>
                    <a:pt x="5" y="313"/>
                  </a:cubicBezTo>
                  <a:cubicBezTo>
                    <a:pt x="6" y="313"/>
                    <a:pt x="6" y="313"/>
                    <a:pt x="7" y="313"/>
                  </a:cubicBezTo>
                  <a:cubicBezTo>
                    <a:pt x="8" y="313"/>
                    <a:pt x="10" y="313"/>
                    <a:pt x="11" y="312"/>
                  </a:cubicBezTo>
                  <a:cubicBezTo>
                    <a:pt x="12" y="312"/>
                    <a:pt x="13" y="312"/>
                    <a:pt x="14" y="312"/>
                  </a:cubicBezTo>
                  <a:cubicBezTo>
                    <a:pt x="15" y="312"/>
                    <a:pt x="15" y="312"/>
                    <a:pt x="16" y="312"/>
                  </a:cubicBezTo>
                  <a:cubicBezTo>
                    <a:pt x="18" y="313"/>
                    <a:pt x="21" y="314"/>
                    <a:pt x="23" y="317"/>
                  </a:cubicBezTo>
                  <a:cubicBezTo>
                    <a:pt x="26" y="320"/>
                    <a:pt x="28" y="322"/>
                    <a:pt x="28" y="325"/>
                  </a:cubicBezTo>
                  <a:cubicBezTo>
                    <a:pt x="28" y="326"/>
                    <a:pt x="28" y="326"/>
                    <a:pt x="27" y="327"/>
                  </a:cubicBezTo>
                  <a:cubicBezTo>
                    <a:pt x="26" y="328"/>
                    <a:pt x="26" y="328"/>
                    <a:pt x="26" y="328"/>
                  </a:cubicBezTo>
                  <a:cubicBezTo>
                    <a:pt x="25" y="328"/>
                    <a:pt x="25" y="329"/>
                    <a:pt x="24" y="329"/>
                  </a:cubicBezTo>
                  <a:cubicBezTo>
                    <a:pt x="24" y="329"/>
                    <a:pt x="24" y="329"/>
                    <a:pt x="24" y="329"/>
                  </a:cubicBezTo>
                  <a:cubicBezTo>
                    <a:pt x="23" y="328"/>
                    <a:pt x="23" y="328"/>
                    <a:pt x="23" y="328"/>
                  </a:cubicBezTo>
                  <a:cubicBezTo>
                    <a:pt x="22" y="328"/>
                    <a:pt x="21" y="327"/>
                    <a:pt x="20" y="327"/>
                  </a:cubicBezTo>
                  <a:cubicBezTo>
                    <a:pt x="18" y="327"/>
                    <a:pt x="16" y="329"/>
                    <a:pt x="15" y="329"/>
                  </a:cubicBezTo>
                  <a:cubicBezTo>
                    <a:pt x="15" y="330"/>
                    <a:pt x="15" y="330"/>
                    <a:pt x="14" y="330"/>
                  </a:cubicBezTo>
                  <a:cubicBezTo>
                    <a:pt x="14" y="331"/>
                    <a:pt x="14" y="331"/>
                    <a:pt x="13" y="331"/>
                  </a:cubicBezTo>
                  <a:cubicBezTo>
                    <a:pt x="13" y="331"/>
                    <a:pt x="13" y="332"/>
                    <a:pt x="13" y="332"/>
                  </a:cubicBezTo>
                  <a:cubicBezTo>
                    <a:pt x="12" y="332"/>
                    <a:pt x="11" y="332"/>
                    <a:pt x="10" y="334"/>
                  </a:cubicBezTo>
                  <a:cubicBezTo>
                    <a:pt x="9" y="335"/>
                    <a:pt x="9" y="336"/>
                    <a:pt x="9" y="337"/>
                  </a:cubicBezTo>
                  <a:cubicBezTo>
                    <a:pt x="10" y="340"/>
                    <a:pt x="12" y="340"/>
                    <a:pt x="14" y="341"/>
                  </a:cubicBezTo>
                  <a:cubicBezTo>
                    <a:pt x="14" y="341"/>
                    <a:pt x="15" y="341"/>
                    <a:pt x="15" y="341"/>
                  </a:cubicBezTo>
                  <a:cubicBezTo>
                    <a:pt x="15" y="341"/>
                    <a:pt x="15" y="341"/>
                    <a:pt x="15" y="341"/>
                  </a:cubicBezTo>
                  <a:cubicBezTo>
                    <a:pt x="15" y="341"/>
                    <a:pt x="16" y="342"/>
                    <a:pt x="16" y="343"/>
                  </a:cubicBezTo>
                  <a:cubicBezTo>
                    <a:pt x="17" y="345"/>
                    <a:pt x="18" y="349"/>
                    <a:pt x="21" y="349"/>
                  </a:cubicBezTo>
                  <a:cubicBezTo>
                    <a:pt x="22" y="349"/>
                    <a:pt x="23" y="348"/>
                    <a:pt x="24" y="348"/>
                  </a:cubicBezTo>
                  <a:cubicBezTo>
                    <a:pt x="24" y="348"/>
                    <a:pt x="24" y="347"/>
                    <a:pt x="25" y="347"/>
                  </a:cubicBezTo>
                  <a:cubicBezTo>
                    <a:pt x="25" y="348"/>
                    <a:pt x="26" y="349"/>
                    <a:pt x="27" y="350"/>
                  </a:cubicBezTo>
                  <a:cubicBezTo>
                    <a:pt x="28" y="351"/>
                    <a:pt x="28" y="351"/>
                    <a:pt x="29" y="351"/>
                  </a:cubicBezTo>
                  <a:cubicBezTo>
                    <a:pt x="29" y="351"/>
                    <a:pt x="29" y="351"/>
                    <a:pt x="29" y="352"/>
                  </a:cubicBezTo>
                  <a:cubicBezTo>
                    <a:pt x="30" y="352"/>
                    <a:pt x="30" y="353"/>
                    <a:pt x="31" y="353"/>
                  </a:cubicBezTo>
                  <a:cubicBezTo>
                    <a:pt x="32" y="354"/>
                    <a:pt x="33" y="354"/>
                    <a:pt x="34" y="355"/>
                  </a:cubicBezTo>
                  <a:cubicBezTo>
                    <a:pt x="35" y="355"/>
                    <a:pt x="36" y="356"/>
                    <a:pt x="37" y="356"/>
                  </a:cubicBezTo>
                  <a:cubicBezTo>
                    <a:pt x="37" y="357"/>
                    <a:pt x="38" y="357"/>
                    <a:pt x="38" y="358"/>
                  </a:cubicBezTo>
                  <a:cubicBezTo>
                    <a:pt x="38" y="359"/>
                    <a:pt x="39" y="360"/>
                    <a:pt x="40" y="361"/>
                  </a:cubicBezTo>
                  <a:cubicBezTo>
                    <a:pt x="41" y="363"/>
                    <a:pt x="44" y="365"/>
                    <a:pt x="47" y="365"/>
                  </a:cubicBezTo>
                  <a:cubicBezTo>
                    <a:pt x="47" y="365"/>
                    <a:pt x="47" y="365"/>
                    <a:pt x="48" y="365"/>
                  </a:cubicBezTo>
                  <a:cubicBezTo>
                    <a:pt x="52" y="365"/>
                    <a:pt x="55" y="362"/>
                    <a:pt x="58" y="360"/>
                  </a:cubicBezTo>
                  <a:cubicBezTo>
                    <a:pt x="59" y="359"/>
                    <a:pt x="61" y="357"/>
                    <a:pt x="62" y="357"/>
                  </a:cubicBezTo>
                  <a:cubicBezTo>
                    <a:pt x="63" y="356"/>
                    <a:pt x="64" y="356"/>
                    <a:pt x="65" y="356"/>
                  </a:cubicBezTo>
                  <a:cubicBezTo>
                    <a:pt x="66" y="356"/>
                    <a:pt x="68" y="356"/>
                    <a:pt x="69" y="357"/>
                  </a:cubicBezTo>
                  <a:cubicBezTo>
                    <a:pt x="70" y="357"/>
                    <a:pt x="70" y="357"/>
                    <a:pt x="71" y="357"/>
                  </a:cubicBezTo>
                  <a:cubicBezTo>
                    <a:pt x="72" y="357"/>
                    <a:pt x="73" y="357"/>
                    <a:pt x="74" y="357"/>
                  </a:cubicBezTo>
                  <a:cubicBezTo>
                    <a:pt x="76" y="357"/>
                    <a:pt x="78" y="357"/>
                    <a:pt x="79" y="356"/>
                  </a:cubicBezTo>
                  <a:cubicBezTo>
                    <a:pt x="82" y="354"/>
                    <a:pt x="82" y="350"/>
                    <a:pt x="83" y="347"/>
                  </a:cubicBezTo>
                  <a:cubicBezTo>
                    <a:pt x="83" y="347"/>
                    <a:pt x="83" y="347"/>
                    <a:pt x="83" y="347"/>
                  </a:cubicBezTo>
                  <a:cubicBezTo>
                    <a:pt x="83" y="346"/>
                    <a:pt x="83" y="346"/>
                    <a:pt x="83" y="345"/>
                  </a:cubicBezTo>
                  <a:cubicBezTo>
                    <a:pt x="83" y="345"/>
                    <a:pt x="83" y="344"/>
                    <a:pt x="83" y="344"/>
                  </a:cubicBezTo>
                  <a:cubicBezTo>
                    <a:pt x="83" y="343"/>
                    <a:pt x="83" y="343"/>
                    <a:pt x="83" y="343"/>
                  </a:cubicBezTo>
                  <a:cubicBezTo>
                    <a:pt x="83" y="342"/>
                    <a:pt x="83" y="342"/>
                    <a:pt x="83" y="341"/>
                  </a:cubicBezTo>
                  <a:cubicBezTo>
                    <a:pt x="83" y="341"/>
                    <a:pt x="84" y="341"/>
                    <a:pt x="85" y="340"/>
                  </a:cubicBezTo>
                  <a:cubicBezTo>
                    <a:pt x="85" y="340"/>
                    <a:pt x="85" y="340"/>
                    <a:pt x="86" y="340"/>
                  </a:cubicBezTo>
                  <a:cubicBezTo>
                    <a:pt x="86" y="340"/>
                    <a:pt x="87" y="340"/>
                    <a:pt x="88" y="340"/>
                  </a:cubicBezTo>
                  <a:cubicBezTo>
                    <a:pt x="89" y="340"/>
                    <a:pt x="89" y="340"/>
                    <a:pt x="90" y="339"/>
                  </a:cubicBezTo>
                  <a:cubicBezTo>
                    <a:pt x="91" y="339"/>
                    <a:pt x="92" y="339"/>
                    <a:pt x="92" y="339"/>
                  </a:cubicBezTo>
                  <a:cubicBezTo>
                    <a:pt x="94" y="339"/>
                    <a:pt x="95" y="339"/>
                    <a:pt x="97" y="338"/>
                  </a:cubicBezTo>
                  <a:cubicBezTo>
                    <a:pt x="99" y="338"/>
                    <a:pt x="101" y="338"/>
                    <a:pt x="103" y="338"/>
                  </a:cubicBezTo>
                  <a:cubicBezTo>
                    <a:pt x="104" y="338"/>
                    <a:pt x="106" y="338"/>
                    <a:pt x="107" y="338"/>
                  </a:cubicBezTo>
                  <a:cubicBezTo>
                    <a:pt x="107" y="338"/>
                    <a:pt x="107" y="338"/>
                    <a:pt x="107" y="338"/>
                  </a:cubicBezTo>
                  <a:cubicBezTo>
                    <a:pt x="108" y="338"/>
                    <a:pt x="108" y="338"/>
                    <a:pt x="109" y="338"/>
                  </a:cubicBezTo>
                  <a:cubicBezTo>
                    <a:pt x="109" y="338"/>
                    <a:pt x="110" y="338"/>
                    <a:pt x="110" y="338"/>
                  </a:cubicBezTo>
                  <a:cubicBezTo>
                    <a:pt x="111" y="338"/>
                    <a:pt x="113" y="338"/>
                    <a:pt x="114" y="337"/>
                  </a:cubicBezTo>
                  <a:cubicBezTo>
                    <a:pt x="114" y="338"/>
                    <a:pt x="114" y="340"/>
                    <a:pt x="115" y="341"/>
                  </a:cubicBezTo>
                  <a:cubicBezTo>
                    <a:pt x="117" y="343"/>
                    <a:pt x="119" y="345"/>
                    <a:pt x="121" y="347"/>
                  </a:cubicBezTo>
                  <a:cubicBezTo>
                    <a:pt x="122" y="348"/>
                    <a:pt x="122" y="348"/>
                    <a:pt x="122" y="348"/>
                  </a:cubicBezTo>
                  <a:cubicBezTo>
                    <a:pt x="123" y="349"/>
                    <a:pt x="124" y="350"/>
                    <a:pt x="125" y="350"/>
                  </a:cubicBezTo>
                  <a:cubicBezTo>
                    <a:pt x="126" y="350"/>
                    <a:pt x="128" y="350"/>
                    <a:pt x="129" y="350"/>
                  </a:cubicBezTo>
                  <a:cubicBezTo>
                    <a:pt x="130" y="350"/>
                    <a:pt x="130" y="350"/>
                    <a:pt x="131" y="350"/>
                  </a:cubicBezTo>
                  <a:cubicBezTo>
                    <a:pt x="131" y="350"/>
                    <a:pt x="132" y="350"/>
                    <a:pt x="132" y="350"/>
                  </a:cubicBezTo>
                  <a:cubicBezTo>
                    <a:pt x="133" y="350"/>
                    <a:pt x="134" y="350"/>
                    <a:pt x="134" y="350"/>
                  </a:cubicBezTo>
                  <a:cubicBezTo>
                    <a:pt x="135" y="350"/>
                    <a:pt x="135" y="350"/>
                    <a:pt x="135" y="350"/>
                  </a:cubicBezTo>
                  <a:cubicBezTo>
                    <a:pt x="136" y="350"/>
                    <a:pt x="136" y="350"/>
                    <a:pt x="136" y="350"/>
                  </a:cubicBezTo>
                  <a:cubicBezTo>
                    <a:pt x="137" y="350"/>
                    <a:pt x="138" y="351"/>
                    <a:pt x="140" y="351"/>
                  </a:cubicBezTo>
                  <a:cubicBezTo>
                    <a:pt x="140" y="351"/>
                    <a:pt x="140" y="351"/>
                    <a:pt x="141" y="351"/>
                  </a:cubicBezTo>
                  <a:cubicBezTo>
                    <a:pt x="142" y="350"/>
                    <a:pt x="143" y="350"/>
                    <a:pt x="144" y="350"/>
                  </a:cubicBezTo>
                  <a:cubicBezTo>
                    <a:pt x="146" y="350"/>
                    <a:pt x="148" y="350"/>
                    <a:pt x="149" y="350"/>
                  </a:cubicBezTo>
                  <a:cubicBezTo>
                    <a:pt x="151" y="350"/>
                    <a:pt x="153" y="350"/>
                    <a:pt x="154" y="351"/>
                  </a:cubicBezTo>
                  <a:cubicBezTo>
                    <a:pt x="154" y="352"/>
                    <a:pt x="154" y="352"/>
                    <a:pt x="154" y="352"/>
                  </a:cubicBezTo>
                  <a:cubicBezTo>
                    <a:pt x="154" y="352"/>
                    <a:pt x="153" y="354"/>
                    <a:pt x="151" y="354"/>
                  </a:cubicBezTo>
                  <a:cubicBezTo>
                    <a:pt x="150" y="355"/>
                    <a:pt x="148" y="355"/>
                    <a:pt x="147" y="355"/>
                  </a:cubicBezTo>
                  <a:cubicBezTo>
                    <a:pt x="145" y="355"/>
                    <a:pt x="144" y="355"/>
                    <a:pt x="142" y="355"/>
                  </a:cubicBezTo>
                  <a:cubicBezTo>
                    <a:pt x="141" y="354"/>
                    <a:pt x="139" y="354"/>
                    <a:pt x="137" y="354"/>
                  </a:cubicBezTo>
                  <a:cubicBezTo>
                    <a:pt x="136" y="354"/>
                    <a:pt x="135" y="354"/>
                    <a:pt x="133" y="355"/>
                  </a:cubicBezTo>
                  <a:cubicBezTo>
                    <a:pt x="128" y="356"/>
                    <a:pt x="126" y="359"/>
                    <a:pt x="125" y="361"/>
                  </a:cubicBezTo>
                  <a:cubicBezTo>
                    <a:pt x="125" y="364"/>
                    <a:pt x="124" y="371"/>
                    <a:pt x="131" y="374"/>
                  </a:cubicBezTo>
                  <a:cubicBezTo>
                    <a:pt x="131" y="374"/>
                    <a:pt x="131" y="374"/>
                    <a:pt x="132" y="375"/>
                  </a:cubicBezTo>
                  <a:cubicBezTo>
                    <a:pt x="132" y="375"/>
                    <a:pt x="134" y="376"/>
                    <a:pt x="136" y="377"/>
                  </a:cubicBezTo>
                  <a:cubicBezTo>
                    <a:pt x="136" y="377"/>
                    <a:pt x="136" y="377"/>
                    <a:pt x="136" y="377"/>
                  </a:cubicBezTo>
                  <a:cubicBezTo>
                    <a:pt x="139" y="377"/>
                    <a:pt x="142" y="375"/>
                    <a:pt x="144" y="374"/>
                  </a:cubicBezTo>
                  <a:cubicBezTo>
                    <a:pt x="145" y="373"/>
                    <a:pt x="145" y="373"/>
                    <a:pt x="145" y="373"/>
                  </a:cubicBezTo>
                  <a:cubicBezTo>
                    <a:pt x="148" y="372"/>
                    <a:pt x="151" y="371"/>
                    <a:pt x="154" y="371"/>
                  </a:cubicBezTo>
                  <a:cubicBezTo>
                    <a:pt x="155" y="371"/>
                    <a:pt x="156" y="371"/>
                    <a:pt x="157" y="371"/>
                  </a:cubicBezTo>
                  <a:cubicBezTo>
                    <a:pt x="158" y="371"/>
                    <a:pt x="158" y="371"/>
                    <a:pt x="158" y="371"/>
                  </a:cubicBezTo>
                  <a:cubicBezTo>
                    <a:pt x="161" y="371"/>
                    <a:pt x="163" y="371"/>
                    <a:pt x="164" y="370"/>
                  </a:cubicBezTo>
                  <a:cubicBezTo>
                    <a:pt x="166" y="368"/>
                    <a:pt x="166" y="367"/>
                    <a:pt x="166" y="366"/>
                  </a:cubicBezTo>
                  <a:cubicBezTo>
                    <a:pt x="166" y="365"/>
                    <a:pt x="167" y="365"/>
                    <a:pt x="167" y="365"/>
                  </a:cubicBezTo>
                  <a:cubicBezTo>
                    <a:pt x="167" y="363"/>
                    <a:pt x="169" y="361"/>
                    <a:pt x="170" y="361"/>
                  </a:cubicBezTo>
                  <a:cubicBezTo>
                    <a:pt x="170" y="361"/>
                    <a:pt x="171" y="361"/>
                    <a:pt x="171" y="361"/>
                  </a:cubicBezTo>
                  <a:cubicBezTo>
                    <a:pt x="171" y="361"/>
                    <a:pt x="171" y="361"/>
                    <a:pt x="171" y="361"/>
                  </a:cubicBezTo>
                  <a:cubicBezTo>
                    <a:pt x="172" y="361"/>
                    <a:pt x="172" y="361"/>
                    <a:pt x="173" y="361"/>
                  </a:cubicBezTo>
                  <a:cubicBezTo>
                    <a:pt x="175" y="360"/>
                    <a:pt x="176" y="359"/>
                    <a:pt x="177" y="359"/>
                  </a:cubicBezTo>
                  <a:cubicBezTo>
                    <a:pt x="177" y="359"/>
                    <a:pt x="178" y="357"/>
                    <a:pt x="179" y="357"/>
                  </a:cubicBezTo>
                  <a:cubicBezTo>
                    <a:pt x="179" y="357"/>
                    <a:pt x="180" y="356"/>
                    <a:pt x="180" y="356"/>
                  </a:cubicBezTo>
                  <a:cubicBezTo>
                    <a:pt x="180" y="356"/>
                    <a:pt x="180" y="356"/>
                    <a:pt x="180" y="356"/>
                  </a:cubicBezTo>
                  <a:cubicBezTo>
                    <a:pt x="182" y="358"/>
                    <a:pt x="182" y="359"/>
                    <a:pt x="183" y="361"/>
                  </a:cubicBezTo>
                  <a:cubicBezTo>
                    <a:pt x="184" y="362"/>
                    <a:pt x="185" y="363"/>
                    <a:pt x="185" y="364"/>
                  </a:cubicBezTo>
                  <a:cubicBezTo>
                    <a:pt x="186" y="365"/>
                    <a:pt x="187" y="365"/>
                    <a:pt x="187" y="366"/>
                  </a:cubicBezTo>
                  <a:cubicBezTo>
                    <a:pt x="187" y="366"/>
                    <a:pt x="187" y="367"/>
                    <a:pt x="188" y="367"/>
                  </a:cubicBezTo>
                  <a:cubicBezTo>
                    <a:pt x="188" y="369"/>
                    <a:pt x="189" y="370"/>
                    <a:pt x="190" y="372"/>
                  </a:cubicBezTo>
                  <a:cubicBezTo>
                    <a:pt x="192" y="373"/>
                    <a:pt x="193" y="375"/>
                    <a:pt x="193" y="376"/>
                  </a:cubicBezTo>
                  <a:cubicBezTo>
                    <a:pt x="194" y="377"/>
                    <a:pt x="194" y="378"/>
                    <a:pt x="194" y="379"/>
                  </a:cubicBezTo>
                  <a:cubicBezTo>
                    <a:pt x="194" y="380"/>
                    <a:pt x="194" y="381"/>
                    <a:pt x="195" y="382"/>
                  </a:cubicBezTo>
                  <a:cubicBezTo>
                    <a:pt x="196" y="390"/>
                    <a:pt x="202" y="390"/>
                    <a:pt x="207" y="391"/>
                  </a:cubicBezTo>
                  <a:cubicBezTo>
                    <a:pt x="208" y="391"/>
                    <a:pt x="210" y="392"/>
                    <a:pt x="211" y="393"/>
                  </a:cubicBezTo>
                  <a:cubicBezTo>
                    <a:pt x="212" y="394"/>
                    <a:pt x="213" y="395"/>
                    <a:pt x="213" y="396"/>
                  </a:cubicBezTo>
                  <a:cubicBezTo>
                    <a:pt x="214" y="398"/>
                    <a:pt x="215" y="399"/>
                    <a:pt x="216" y="400"/>
                  </a:cubicBezTo>
                  <a:cubicBezTo>
                    <a:pt x="217" y="401"/>
                    <a:pt x="217" y="401"/>
                    <a:pt x="217" y="401"/>
                  </a:cubicBezTo>
                  <a:cubicBezTo>
                    <a:pt x="217" y="402"/>
                    <a:pt x="218" y="403"/>
                    <a:pt x="220" y="404"/>
                  </a:cubicBezTo>
                  <a:cubicBezTo>
                    <a:pt x="221" y="404"/>
                    <a:pt x="222" y="404"/>
                    <a:pt x="223" y="404"/>
                  </a:cubicBezTo>
                  <a:cubicBezTo>
                    <a:pt x="224" y="404"/>
                    <a:pt x="224" y="404"/>
                    <a:pt x="224" y="404"/>
                  </a:cubicBezTo>
                  <a:cubicBezTo>
                    <a:pt x="224" y="404"/>
                    <a:pt x="224" y="404"/>
                    <a:pt x="224" y="404"/>
                  </a:cubicBezTo>
                  <a:cubicBezTo>
                    <a:pt x="225" y="404"/>
                    <a:pt x="225" y="404"/>
                    <a:pt x="226" y="405"/>
                  </a:cubicBezTo>
                  <a:cubicBezTo>
                    <a:pt x="227" y="405"/>
                    <a:pt x="227" y="405"/>
                    <a:pt x="228" y="406"/>
                  </a:cubicBezTo>
                  <a:cubicBezTo>
                    <a:pt x="230" y="406"/>
                    <a:pt x="232" y="406"/>
                    <a:pt x="234" y="406"/>
                  </a:cubicBezTo>
                  <a:cubicBezTo>
                    <a:pt x="235" y="406"/>
                    <a:pt x="237" y="406"/>
                    <a:pt x="238" y="406"/>
                  </a:cubicBezTo>
                  <a:cubicBezTo>
                    <a:pt x="239" y="406"/>
                    <a:pt x="241" y="406"/>
                    <a:pt x="242" y="406"/>
                  </a:cubicBezTo>
                  <a:cubicBezTo>
                    <a:pt x="242" y="406"/>
                    <a:pt x="243" y="406"/>
                    <a:pt x="244" y="406"/>
                  </a:cubicBezTo>
                  <a:cubicBezTo>
                    <a:pt x="244" y="406"/>
                    <a:pt x="245" y="406"/>
                    <a:pt x="245" y="406"/>
                  </a:cubicBezTo>
                  <a:cubicBezTo>
                    <a:pt x="247" y="406"/>
                    <a:pt x="248" y="406"/>
                    <a:pt x="249" y="406"/>
                  </a:cubicBezTo>
                  <a:cubicBezTo>
                    <a:pt x="251" y="406"/>
                    <a:pt x="254" y="406"/>
                    <a:pt x="256" y="404"/>
                  </a:cubicBezTo>
                  <a:cubicBezTo>
                    <a:pt x="257" y="404"/>
                    <a:pt x="258" y="403"/>
                    <a:pt x="259" y="403"/>
                  </a:cubicBezTo>
                  <a:cubicBezTo>
                    <a:pt x="259" y="403"/>
                    <a:pt x="260" y="403"/>
                    <a:pt x="261" y="403"/>
                  </a:cubicBezTo>
                  <a:cubicBezTo>
                    <a:pt x="261" y="403"/>
                    <a:pt x="262" y="403"/>
                    <a:pt x="262" y="403"/>
                  </a:cubicBezTo>
                  <a:cubicBezTo>
                    <a:pt x="263" y="403"/>
                    <a:pt x="263" y="403"/>
                    <a:pt x="263" y="403"/>
                  </a:cubicBezTo>
                  <a:cubicBezTo>
                    <a:pt x="264" y="403"/>
                    <a:pt x="264" y="404"/>
                    <a:pt x="265" y="404"/>
                  </a:cubicBezTo>
                  <a:cubicBezTo>
                    <a:pt x="266" y="404"/>
                    <a:pt x="266" y="404"/>
                    <a:pt x="266" y="404"/>
                  </a:cubicBezTo>
                  <a:cubicBezTo>
                    <a:pt x="266" y="404"/>
                    <a:pt x="266" y="404"/>
                    <a:pt x="266" y="404"/>
                  </a:cubicBezTo>
                  <a:cubicBezTo>
                    <a:pt x="270" y="403"/>
                    <a:pt x="272" y="398"/>
                    <a:pt x="271" y="395"/>
                  </a:cubicBezTo>
                  <a:cubicBezTo>
                    <a:pt x="271" y="394"/>
                    <a:pt x="271" y="393"/>
                    <a:pt x="271" y="393"/>
                  </a:cubicBezTo>
                  <a:cubicBezTo>
                    <a:pt x="270" y="392"/>
                    <a:pt x="270" y="391"/>
                    <a:pt x="270" y="391"/>
                  </a:cubicBezTo>
                  <a:cubicBezTo>
                    <a:pt x="270" y="391"/>
                    <a:pt x="271" y="390"/>
                    <a:pt x="271" y="390"/>
                  </a:cubicBezTo>
                  <a:cubicBezTo>
                    <a:pt x="271" y="389"/>
                    <a:pt x="272" y="389"/>
                    <a:pt x="272" y="388"/>
                  </a:cubicBezTo>
                  <a:cubicBezTo>
                    <a:pt x="272" y="387"/>
                    <a:pt x="273" y="386"/>
                    <a:pt x="273" y="386"/>
                  </a:cubicBezTo>
                  <a:cubicBezTo>
                    <a:pt x="273" y="385"/>
                    <a:pt x="273" y="385"/>
                    <a:pt x="273" y="385"/>
                  </a:cubicBezTo>
                  <a:cubicBezTo>
                    <a:pt x="274" y="383"/>
                    <a:pt x="275" y="382"/>
                    <a:pt x="277" y="381"/>
                  </a:cubicBezTo>
                  <a:cubicBezTo>
                    <a:pt x="278" y="380"/>
                    <a:pt x="280" y="379"/>
                    <a:pt x="281" y="378"/>
                  </a:cubicBezTo>
                  <a:cubicBezTo>
                    <a:pt x="284" y="375"/>
                    <a:pt x="287" y="373"/>
                    <a:pt x="291" y="371"/>
                  </a:cubicBezTo>
                  <a:cubicBezTo>
                    <a:pt x="291" y="372"/>
                    <a:pt x="291" y="372"/>
                    <a:pt x="292" y="372"/>
                  </a:cubicBezTo>
                  <a:cubicBezTo>
                    <a:pt x="292" y="372"/>
                    <a:pt x="293" y="373"/>
                    <a:pt x="295" y="373"/>
                  </a:cubicBezTo>
                  <a:cubicBezTo>
                    <a:pt x="295" y="373"/>
                    <a:pt x="296" y="373"/>
                    <a:pt x="297" y="373"/>
                  </a:cubicBezTo>
                  <a:cubicBezTo>
                    <a:pt x="297" y="373"/>
                    <a:pt x="298" y="373"/>
                    <a:pt x="298" y="373"/>
                  </a:cubicBezTo>
                  <a:cubicBezTo>
                    <a:pt x="299" y="373"/>
                    <a:pt x="299" y="373"/>
                    <a:pt x="299" y="373"/>
                  </a:cubicBezTo>
                  <a:cubicBezTo>
                    <a:pt x="302" y="373"/>
                    <a:pt x="305" y="372"/>
                    <a:pt x="307" y="371"/>
                  </a:cubicBezTo>
                  <a:cubicBezTo>
                    <a:pt x="308" y="370"/>
                    <a:pt x="309" y="370"/>
                    <a:pt x="311" y="370"/>
                  </a:cubicBezTo>
                  <a:cubicBezTo>
                    <a:pt x="314" y="369"/>
                    <a:pt x="316" y="368"/>
                    <a:pt x="319" y="365"/>
                  </a:cubicBezTo>
                  <a:cubicBezTo>
                    <a:pt x="323" y="363"/>
                    <a:pt x="325" y="360"/>
                    <a:pt x="327" y="358"/>
                  </a:cubicBezTo>
                  <a:cubicBezTo>
                    <a:pt x="328" y="357"/>
                    <a:pt x="328" y="357"/>
                    <a:pt x="328" y="357"/>
                  </a:cubicBezTo>
                  <a:lnTo>
                    <a:pt x="328" y="356"/>
                  </a:lnTo>
                  <a:close/>
                  <a:moveTo>
                    <a:pt x="120" y="334"/>
                  </a:moveTo>
                  <a:cubicBezTo>
                    <a:pt x="120" y="334"/>
                    <a:pt x="119" y="334"/>
                    <a:pt x="119" y="334"/>
                  </a:cubicBezTo>
                  <a:cubicBezTo>
                    <a:pt x="119" y="334"/>
                    <a:pt x="118" y="335"/>
                    <a:pt x="118" y="335"/>
                  </a:cubicBezTo>
                  <a:cubicBezTo>
                    <a:pt x="118" y="335"/>
                    <a:pt x="118" y="335"/>
                    <a:pt x="118" y="335"/>
                  </a:cubicBezTo>
                  <a:cubicBezTo>
                    <a:pt x="119" y="334"/>
                    <a:pt x="119" y="332"/>
                    <a:pt x="119" y="332"/>
                  </a:cubicBezTo>
                  <a:cubicBezTo>
                    <a:pt x="119" y="332"/>
                    <a:pt x="119" y="332"/>
                    <a:pt x="119" y="332"/>
                  </a:cubicBezTo>
                  <a:cubicBezTo>
                    <a:pt x="119" y="332"/>
                    <a:pt x="119" y="332"/>
                    <a:pt x="119" y="332"/>
                  </a:cubicBezTo>
                  <a:cubicBezTo>
                    <a:pt x="119" y="333"/>
                    <a:pt x="120" y="334"/>
                    <a:pt x="120" y="334"/>
                  </a:cubicBezTo>
                  <a:close/>
                </a:path>
              </a:pathLst>
            </a:custGeom>
            <a:grpFill/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8" name="Freeform 32"/>
            <p:cNvSpPr>
              <a:spLocks noEditPoints="1"/>
            </p:cNvSpPr>
            <p:nvPr/>
          </p:nvSpPr>
          <p:spPr bwMode="auto">
            <a:xfrm>
              <a:off x="-945897" y="2509119"/>
              <a:ext cx="593684" cy="435682"/>
            </a:xfrm>
            <a:custGeom>
              <a:avLst/>
              <a:gdLst>
                <a:gd name="T0" fmla="*/ 291 w 312"/>
                <a:gd name="T1" fmla="*/ 113 h 244"/>
                <a:gd name="T2" fmla="*/ 261 w 312"/>
                <a:gd name="T3" fmla="*/ 127 h 244"/>
                <a:gd name="T4" fmla="*/ 265 w 312"/>
                <a:gd name="T5" fmla="*/ 116 h 244"/>
                <a:gd name="T6" fmla="*/ 286 w 312"/>
                <a:gd name="T7" fmla="*/ 85 h 244"/>
                <a:gd name="T8" fmla="*/ 272 w 312"/>
                <a:gd name="T9" fmla="*/ 77 h 244"/>
                <a:gd name="T10" fmla="*/ 267 w 312"/>
                <a:gd name="T11" fmla="*/ 69 h 244"/>
                <a:gd name="T12" fmla="*/ 251 w 312"/>
                <a:gd name="T13" fmla="*/ 43 h 244"/>
                <a:gd name="T14" fmla="*/ 246 w 312"/>
                <a:gd name="T15" fmla="*/ 35 h 244"/>
                <a:gd name="T16" fmla="*/ 232 w 312"/>
                <a:gd name="T17" fmla="*/ 6 h 244"/>
                <a:gd name="T18" fmla="*/ 216 w 312"/>
                <a:gd name="T19" fmla="*/ 4 h 244"/>
                <a:gd name="T20" fmla="*/ 176 w 312"/>
                <a:gd name="T21" fmla="*/ 6 h 244"/>
                <a:gd name="T22" fmla="*/ 154 w 312"/>
                <a:gd name="T23" fmla="*/ 13 h 244"/>
                <a:gd name="T24" fmla="*/ 138 w 312"/>
                <a:gd name="T25" fmla="*/ 21 h 244"/>
                <a:gd name="T26" fmla="*/ 110 w 312"/>
                <a:gd name="T27" fmla="*/ 34 h 244"/>
                <a:gd name="T28" fmla="*/ 86 w 312"/>
                <a:gd name="T29" fmla="*/ 57 h 244"/>
                <a:gd name="T30" fmla="*/ 76 w 312"/>
                <a:gd name="T31" fmla="*/ 81 h 244"/>
                <a:gd name="T32" fmla="*/ 65 w 312"/>
                <a:gd name="T33" fmla="*/ 95 h 244"/>
                <a:gd name="T34" fmla="*/ 49 w 312"/>
                <a:gd name="T35" fmla="*/ 102 h 244"/>
                <a:gd name="T36" fmla="*/ 36 w 312"/>
                <a:gd name="T37" fmla="*/ 98 h 244"/>
                <a:gd name="T38" fmla="*/ 43 w 312"/>
                <a:gd name="T39" fmla="*/ 116 h 244"/>
                <a:gd name="T40" fmla="*/ 45 w 312"/>
                <a:gd name="T41" fmla="*/ 119 h 244"/>
                <a:gd name="T42" fmla="*/ 53 w 312"/>
                <a:gd name="T43" fmla="*/ 120 h 244"/>
                <a:gd name="T44" fmla="*/ 40 w 312"/>
                <a:gd name="T45" fmla="*/ 130 h 244"/>
                <a:gd name="T46" fmla="*/ 22 w 312"/>
                <a:gd name="T47" fmla="*/ 132 h 244"/>
                <a:gd name="T48" fmla="*/ 7 w 312"/>
                <a:gd name="T49" fmla="*/ 144 h 244"/>
                <a:gd name="T50" fmla="*/ 11 w 312"/>
                <a:gd name="T51" fmla="*/ 166 h 244"/>
                <a:gd name="T52" fmla="*/ 26 w 312"/>
                <a:gd name="T53" fmla="*/ 182 h 244"/>
                <a:gd name="T54" fmla="*/ 40 w 312"/>
                <a:gd name="T55" fmla="*/ 201 h 244"/>
                <a:gd name="T56" fmla="*/ 57 w 312"/>
                <a:gd name="T57" fmla="*/ 209 h 244"/>
                <a:gd name="T58" fmla="*/ 77 w 312"/>
                <a:gd name="T59" fmla="*/ 216 h 244"/>
                <a:gd name="T60" fmla="*/ 91 w 312"/>
                <a:gd name="T61" fmla="*/ 220 h 244"/>
                <a:gd name="T62" fmla="*/ 110 w 312"/>
                <a:gd name="T63" fmla="*/ 201 h 244"/>
                <a:gd name="T64" fmla="*/ 109 w 312"/>
                <a:gd name="T65" fmla="*/ 182 h 244"/>
                <a:gd name="T66" fmla="*/ 126 w 312"/>
                <a:gd name="T67" fmla="*/ 166 h 244"/>
                <a:gd name="T68" fmla="*/ 147 w 312"/>
                <a:gd name="T69" fmla="*/ 188 h 244"/>
                <a:gd name="T70" fmla="*/ 167 w 312"/>
                <a:gd name="T71" fmla="*/ 207 h 244"/>
                <a:gd name="T72" fmla="*/ 176 w 312"/>
                <a:gd name="T73" fmla="*/ 238 h 244"/>
                <a:gd name="T74" fmla="*/ 206 w 312"/>
                <a:gd name="T75" fmla="*/ 225 h 244"/>
                <a:gd name="T76" fmla="*/ 230 w 312"/>
                <a:gd name="T77" fmla="*/ 237 h 244"/>
                <a:gd name="T78" fmla="*/ 250 w 312"/>
                <a:gd name="T79" fmla="*/ 237 h 244"/>
                <a:gd name="T80" fmla="*/ 276 w 312"/>
                <a:gd name="T81" fmla="*/ 204 h 244"/>
                <a:gd name="T82" fmla="*/ 304 w 312"/>
                <a:gd name="T83" fmla="*/ 183 h 244"/>
                <a:gd name="T84" fmla="*/ 311 w 312"/>
                <a:gd name="T85" fmla="*/ 162 h 244"/>
                <a:gd name="T86" fmla="*/ 294 w 312"/>
                <a:gd name="T87" fmla="*/ 173 h 244"/>
                <a:gd name="T88" fmla="*/ 288 w 312"/>
                <a:gd name="T89" fmla="*/ 171 h 244"/>
                <a:gd name="T90" fmla="*/ 285 w 312"/>
                <a:gd name="T91" fmla="*/ 145 h 244"/>
                <a:gd name="T92" fmla="*/ 297 w 312"/>
                <a:gd name="T93" fmla="*/ 160 h 244"/>
                <a:gd name="T94" fmla="*/ 187 w 312"/>
                <a:gd name="T95" fmla="*/ 131 h 244"/>
                <a:gd name="T96" fmla="*/ 191 w 312"/>
                <a:gd name="T97" fmla="*/ 104 h 244"/>
                <a:gd name="T98" fmla="*/ 204 w 312"/>
                <a:gd name="T99" fmla="*/ 113 h 244"/>
                <a:gd name="T100" fmla="*/ 215 w 312"/>
                <a:gd name="T101" fmla="*/ 113 h 244"/>
                <a:gd name="T102" fmla="*/ 214 w 312"/>
                <a:gd name="T103" fmla="*/ 131 h 244"/>
                <a:gd name="T104" fmla="*/ 206 w 312"/>
                <a:gd name="T105" fmla="*/ 138 h 244"/>
                <a:gd name="T106" fmla="*/ 198 w 312"/>
                <a:gd name="T107" fmla="*/ 145 h 244"/>
                <a:gd name="T108" fmla="*/ 184 w 312"/>
                <a:gd name="T109" fmla="*/ 142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2" h="244">
                  <a:moveTo>
                    <a:pt x="307" y="144"/>
                  </a:moveTo>
                  <a:cubicBezTo>
                    <a:pt x="306" y="142"/>
                    <a:pt x="306" y="142"/>
                    <a:pt x="306" y="142"/>
                  </a:cubicBezTo>
                  <a:cubicBezTo>
                    <a:pt x="305" y="140"/>
                    <a:pt x="305" y="136"/>
                    <a:pt x="304" y="132"/>
                  </a:cubicBezTo>
                  <a:cubicBezTo>
                    <a:pt x="304" y="124"/>
                    <a:pt x="303" y="114"/>
                    <a:pt x="291" y="113"/>
                  </a:cubicBezTo>
                  <a:cubicBezTo>
                    <a:pt x="291" y="113"/>
                    <a:pt x="291" y="113"/>
                    <a:pt x="291" y="113"/>
                  </a:cubicBezTo>
                  <a:cubicBezTo>
                    <a:pt x="287" y="113"/>
                    <a:pt x="283" y="114"/>
                    <a:pt x="280" y="115"/>
                  </a:cubicBezTo>
                  <a:cubicBezTo>
                    <a:pt x="278" y="115"/>
                    <a:pt x="276" y="115"/>
                    <a:pt x="274" y="115"/>
                  </a:cubicBezTo>
                  <a:cubicBezTo>
                    <a:pt x="266" y="116"/>
                    <a:pt x="264" y="122"/>
                    <a:pt x="261" y="127"/>
                  </a:cubicBezTo>
                  <a:cubicBezTo>
                    <a:pt x="260" y="129"/>
                    <a:pt x="260" y="130"/>
                    <a:pt x="259" y="131"/>
                  </a:cubicBezTo>
                  <a:cubicBezTo>
                    <a:pt x="259" y="131"/>
                    <a:pt x="259" y="130"/>
                    <a:pt x="258" y="129"/>
                  </a:cubicBezTo>
                  <a:cubicBezTo>
                    <a:pt x="257" y="127"/>
                    <a:pt x="257" y="123"/>
                    <a:pt x="263" y="118"/>
                  </a:cubicBezTo>
                  <a:cubicBezTo>
                    <a:pt x="264" y="117"/>
                    <a:pt x="264" y="117"/>
                    <a:pt x="265" y="116"/>
                  </a:cubicBezTo>
                  <a:cubicBezTo>
                    <a:pt x="267" y="114"/>
                    <a:pt x="268" y="113"/>
                    <a:pt x="271" y="112"/>
                  </a:cubicBezTo>
                  <a:cubicBezTo>
                    <a:pt x="271" y="111"/>
                    <a:pt x="272" y="111"/>
                    <a:pt x="273" y="111"/>
                  </a:cubicBezTo>
                  <a:cubicBezTo>
                    <a:pt x="277" y="109"/>
                    <a:pt x="280" y="108"/>
                    <a:pt x="283" y="105"/>
                  </a:cubicBezTo>
                  <a:cubicBezTo>
                    <a:pt x="287" y="100"/>
                    <a:pt x="288" y="90"/>
                    <a:pt x="286" y="85"/>
                  </a:cubicBezTo>
                  <a:cubicBezTo>
                    <a:pt x="284" y="82"/>
                    <a:pt x="281" y="80"/>
                    <a:pt x="279" y="79"/>
                  </a:cubicBezTo>
                  <a:cubicBezTo>
                    <a:pt x="279" y="79"/>
                    <a:pt x="279" y="79"/>
                    <a:pt x="278" y="79"/>
                  </a:cubicBezTo>
                  <a:cubicBezTo>
                    <a:pt x="277" y="78"/>
                    <a:pt x="275" y="77"/>
                    <a:pt x="273" y="77"/>
                  </a:cubicBezTo>
                  <a:cubicBezTo>
                    <a:pt x="273" y="77"/>
                    <a:pt x="273" y="77"/>
                    <a:pt x="272" y="77"/>
                  </a:cubicBezTo>
                  <a:cubicBezTo>
                    <a:pt x="272" y="77"/>
                    <a:pt x="272" y="77"/>
                    <a:pt x="272" y="77"/>
                  </a:cubicBezTo>
                  <a:cubicBezTo>
                    <a:pt x="272" y="77"/>
                    <a:pt x="272" y="76"/>
                    <a:pt x="271" y="75"/>
                  </a:cubicBezTo>
                  <a:cubicBezTo>
                    <a:pt x="271" y="73"/>
                    <a:pt x="270" y="72"/>
                    <a:pt x="269" y="71"/>
                  </a:cubicBezTo>
                  <a:cubicBezTo>
                    <a:pt x="268" y="70"/>
                    <a:pt x="268" y="69"/>
                    <a:pt x="267" y="69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5" y="65"/>
                    <a:pt x="264" y="62"/>
                    <a:pt x="261" y="60"/>
                  </a:cubicBezTo>
                  <a:cubicBezTo>
                    <a:pt x="256" y="54"/>
                    <a:pt x="255" y="51"/>
                    <a:pt x="254" y="42"/>
                  </a:cubicBezTo>
                  <a:cubicBezTo>
                    <a:pt x="251" y="43"/>
                    <a:pt x="251" y="43"/>
                    <a:pt x="251" y="43"/>
                  </a:cubicBezTo>
                  <a:cubicBezTo>
                    <a:pt x="251" y="43"/>
                    <a:pt x="251" y="43"/>
                    <a:pt x="251" y="43"/>
                  </a:cubicBezTo>
                  <a:cubicBezTo>
                    <a:pt x="251" y="40"/>
                    <a:pt x="251" y="40"/>
                    <a:pt x="251" y="40"/>
                  </a:cubicBezTo>
                  <a:cubicBezTo>
                    <a:pt x="251" y="40"/>
                    <a:pt x="247" y="39"/>
                    <a:pt x="247" y="39"/>
                  </a:cubicBezTo>
                  <a:cubicBezTo>
                    <a:pt x="246" y="38"/>
                    <a:pt x="246" y="37"/>
                    <a:pt x="246" y="35"/>
                  </a:cubicBezTo>
                  <a:cubicBezTo>
                    <a:pt x="246" y="33"/>
                    <a:pt x="246" y="31"/>
                    <a:pt x="247" y="29"/>
                  </a:cubicBezTo>
                  <a:cubicBezTo>
                    <a:pt x="247" y="25"/>
                    <a:pt x="248" y="20"/>
                    <a:pt x="246" y="15"/>
                  </a:cubicBezTo>
                  <a:cubicBezTo>
                    <a:pt x="244" y="10"/>
                    <a:pt x="241" y="7"/>
                    <a:pt x="235" y="6"/>
                  </a:cubicBezTo>
                  <a:cubicBezTo>
                    <a:pt x="234" y="6"/>
                    <a:pt x="233" y="6"/>
                    <a:pt x="232" y="6"/>
                  </a:cubicBezTo>
                  <a:cubicBezTo>
                    <a:pt x="231" y="6"/>
                    <a:pt x="229" y="6"/>
                    <a:pt x="228" y="6"/>
                  </a:cubicBezTo>
                  <a:cubicBezTo>
                    <a:pt x="227" y="6"/>
                    <a:pt x="226" y="7"/>
                    <a:pt x="225" y="7"/>
                  </a:cubicBezTo>
                  <a:cubicBezTo>
                    <a:pt x="223" y="7"/>
                    <a:pt x="223" y="6"/>
                    <a:pt x="222" y="6"/>
                  </a:cubicBezTo>
                  <a:cubicBezTo>
                    <a:pt x="220" y="6"/>
                    <a:pt x="218" y="5"/>
                    <a:pt x="216" y="4"/>
                  </a:cubicBezTo>
                  <a:cubicBezTo>
                    <a:pt x="214" y="3"/>
                    <a:pt x="212" y="2"/>
                    <a:pt x="210" y="1"/>
                  </a:cubicBezTo>
                  <a:cubicBezTo>
                    <a:pt x="207" y="0"/>
                    <a:pt x="203" y="0"/>
                    <a:pt x="201" y="0"/>
                  </a:cubicBezTo>
                  <a:cubicBezTo>
                    <a:pt x="200" y="0"/>
                    <a:pt x="196" y="0"/>
                    <a:pt x="195" y="0"/>
                  </a:cubicBezTo>
                  <a:cubicBezTo>
                    <a:pt x="188" y="0"/>
                    <a:pt x="182" y="1"/>
                    <a:pt x="176" y="6"/>
                  </a:cubicBezTo>
                  <a:cubicBezTo>
                    <a:pt x="175" y="7"/>
                    <a:pt x="174" y="7"/>
                    <a:pt x="173" y="8"/>
                  </a:cubicBezTo>
                  <a:cubicBezTo>
                    <a:pt x="169" y="11"/>
                    <a:pt x="166" y="14"/>
                    <a:pt x="161" y="15"/>
                  </a:cubicBezTo>
                  <a:cubicBezTo>
                    <a:pt x="161" y="15"/>
                    <a:pt x="161" y="15"/>
                    <a:pt x="161" y="15"/>
                  </a:cubicBezTo>
                  <a:cubicBezTo>
                    <a:pt x="159" y="15"/>
                    <a:pt x="156" y="14"/>
                    <a:pt x="154" y="13"/>
                  </a:cubicBezTo>
                  <a:cubicBezTo>
                    <a:pt x="151" y="12"/>
                    <a:pt x="149" y="12"/>
                    <a:pt x="146" y="12"/>
                  </a:cubicBezTo>
                  <a:cubicBezTo>
                    <a:pt x="145" y="12"/>
                    <a:pt x="144" y="12"/>
                    <a:pt x="144" y="12"/>
                  </a:cubicBezTo>
                  <a:cubicBezTo>
                    <a:pt x="139" y="13"/>
                    <a:pt x="138" y="17"/>
                    <a:pt x="138" y="19"/>
                  </a:cubicBezTo>
                  <a:cubicBezTo>
                    <a:pt x="138" y="20"/>
                    <a:pt x="138" y="20"/>
                    <a:pt x="138" y="21"/>
                  </a:cubicBezTo>
                  <a:cubicBezTo>
                    <a:pt x="136" y="28"/>
                    <a:pt x="135" y="34"/>
                    <a:pt x="128" y="36"/>
                  </a:cubicBezTo>
                  <a:cubicBezTo>
                    <a:pt x="127" y="37"/>
                    <a:pt x="123" y="37"/>
                    <a:pt x="120" y="37"/>
                  </a:cubicBezTo>
                  <a:cubicBezTo>
                    <a:pt x="114" y="37"/>
                    <a:pt x="112" y="36"/>
                    <a:pt x="111" y="35"/>
                  </a:cubicBezTo>
                  <a:cubicBezTo>
                    <a:pt x="110" y="34"/>
                    <a:pt x="110" y="34"/>
                    <a:pt x="110" y="34"/>
                  </a:cubicBezTo>
                  <a:cubicBezTo>
                    <a:pt x="108" y="34"/>
                    <a:pt x="108" y="34"/>
                    <a:pt x="108" y="34"/>
                  </a:cubicBezTo>
                  <a:cubicBezTo>
                    <a:pt x="103" y="35"/>
                    <a:pt x="93" y="37"/>
                    <a:pt x="90" y="44"/>
                  </a:cubicBezTo>
                  <a:cubicBezTo>
                    <a:pt x="90" y="46"/>
                    <a:pt x="89" y="48"/>
                    <a:pt x="89" y="49"/>
                  </a:cubicBezTo>
                  <a:cubicBezTo>
                    <a:pt x="88" y="52"/>
                    <a:pt x="88" y="54"/>
                    <a:pt x="86" y="57"/>
                  </a:cubicBezTo>
                  <a:cubicBezTo>
                    <a:pt x="84" y="61"/>
                    <a:pt x="84" y="64"/>
                    <a:pt x="83" y="68"/>
                  </a:cubicBezTo>
                  <a:cubicBezTo>
                    <a:pt x="83" y="69"/>
                    <a:pt x="83" y="70"/>
                    <a:pt x="83" y="70"/>
                  </a:cubicBezTo>
                  <a:cubicBezTo>
                    <a:pt x="83" y="74"/>
                    <a:pt x="81" y="76"/>
                    <a:pt x="79" y="78"/>
                  </a:cubicBezTo>
                  <a:cubicBezTo>
                    <a:pt x="78" y="79"/>
                    <a:pt x="77" y="80"/>
                    <a:pt x="76" y="81"/>
                  </a:cubicBezTo>
                  <a:cubicBezTo>
                    <a:pt x="74" y="83"/>
                    <a:pt x="74" y="86"/>
                    <a:pt x="74" y="88"/>
                  </a:cubicBezTo>
                  <a:cubicBezTo>
                    <a:pt x="73" y="91"/>
                    <a:pt x="73" y="93"/>
                    <a:pt x="72" y="94"/>
                  </a:cubicBezTo>
                  <a:cubicBezTo>
                    <a:pt x="71" y="95"/>
                    <a:pt x="70" y="96"/>
                    <a:pt x="68" y="96"/>
                  </a:cubicBezTo>
                  <a:cubicBezTo>
                    <a:pt x="67" y="96"/>
                    <a:pt x="66" y="96"/>
                    <a:pt x="65" y="95"/>
                  </a:cubicBezTo>
                  <a:cubicBezTo>
                    <a:pt x="64" y="95"/>
                    <a:pt x="62" y="95"/>
                    <a:pt x="61" y="95"/>
                  </a:cubicBezTo>
                  <a:cubicBezTo>
                    <a:pt x="61" y="95"/>
                    <a:pt x="60" y="95"/>
                    <a:pt x="59" y="95"/>
                  </a:cubicBezTo>
                  <a:cubicBezTo>
                    <a:pt x="57" y="96"/>
                    <a:pt x="56" y="97"/>
                    <a:pt x="54" y="99"/>
                  </a:cubicBezTo>
                  <a:cubicBezTo>
                    <a:pt x="53" y="100"/>
                    <a:pt x="51" y="102"/>
                    <a:pt x="49" y="102"/>
                  </a:cubicBezTo>
                  <a:cubicBezTo>
                    <a:pt x="49" y="102"/>
                    <a:pt x="49" y="102"/>
                    <a:pt x="49" y="102"/>
                  </a:cubicBezTo>
                  <a:cubicBezTo>
                    <a:pt x="47" y="101"/>
                    <a:pt x="46" y="101"/>
                    <a:pt x="44" y="100"/>
                  </a:cubicBezTo>
                  <a:cubicBezTo>
                    <a:pt x="43" y="99"/>
                    <a:pt x="41" y="98"/>
                    <a:pt x="39" y="98"/>
                  </a:cubicBezTo>
                  <a:cubicBezTo>
                    <a:pt x="38" y="98"/>
                    <a:pt x="37" y="98"/>
                    <a:pt x="36" y="98"/>
                  </a:cubicBezTo>
                  <a:cubicBezTo>
                    <a:pt x="33" y="100"/>
                    <a:pt x="31" y="103"/>
                    <a:pt x="31" y="105"/>
                  </a:cubicBezTo>
                  <a:cubicBezTo>
                    <a:pt x="30" y="108"/>
                    <a:pt x="31" y="110"/>
                    <a:pt x="32" y="111"/>
                  </a:cubicBezTo>
                  <a:cubicBezTo>
                    <a:pt x="33" y="113"/>
                    <a:pt x="36" y="113"/>
                    <a:pt x="38" y="114"/>
                  </a:cubicBezTo>
                  <a:cubicBezTo>
                    <a:pt x="40" y="114"/>
                    <a:pt x="42" y="114"/>
                    <a:pt x="43" y="116"/>
                  </a:cubicBezTo>
                  <a:cubicBezTo>
                    <a:pt x="43" y="116"/>
                    <a:pt x="43" y="116"/>
                    <a:pt x="44" y="117"/>
                  </a:cubicBezTo>
                  <a:cubicBezTo>
                    <a:pt x="44" y="117"/>
                    <a:pt x="44" y="118"/>
                    <a:pt x="44" y="118"/>
                  </a:cubicBezTo>
                  <a:cubicBezTo>
                    <a:pt x="44" y="119"/>
                    <a:pt x="44" y="119"/>
                    <a:pt x="44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46" y="120"/>
                    <a:pt x="47" y="120"/>
                    <a:pt x="47" y="120"/>
                  </a:cubicBezTo>
                  <a:cubicBezTo>
                    <a:pt x="48" y="120"/>
                    <a:pt x="49" y="120"/>
                    <a:pt x="50" y="120"/>
                  </a:cubicBezTo>
                  <a:cubicBezTo>
                    <a:pt x="50" y="120"/>
                    <a:pt x="51" y="120"/>
                    <a:pt x="52" y="120"/>
                  </a:cubicBezTo>
                  <a:cubicBezTo>
                    <a:pt x="53" y="120"/>
                    <a:pt x="53" y="120"/>
                    <a:pt x="53" y="120"/>
                  </a:cubicBezTo>
                  <a:cubicBezTo>
                    <a:pt x="53" y="120"/>
                    <a:pt x="53" y="120"/>
                    <a:pt x="53" y="121"/>
                  </a:cubicBezTo>
                  <a:cubicBezTo>
                    <a:pt x="52" y="123"/>
                    <a:pt x="49" y="124"/>
                    <a:pt x="46" y="126"/>
                  </a:cubicBezTo>
                  <a:cubicBezTo>
                    <a:pt x="46" y="126"/>
                    <a:pt x="45" y="126"/>
                    <a:pt x="44" y="127"/>
                  </a:cubicBezTo>
                  <a:cubicBezTo>
                    <a:pt x="43" y="128"/>
                    <a:pt x="41" y="129"/>
                    <a:pt x="40" y="130"/>
                  </a:cubicBezTo>
                  <a:cubicBezTo>
                    <a:pt x="39" y="131"/>
                    <a:pt x="37" y="133"/>
                    <a:pt x="35" y="134"/>
                  </a:cubicBezTo>
                  <a:cubicBezTo>
                    <a:pt x="34" y="134"/>
                    <a:pt x="33" y="135"/>
                    <a:pt x="31" y="135"/>
                  </a:cubicBezTo>
                  <a:cubicBezTo>
                    <a:pt x="30" y="135"/>
                    <a:pt x="28" y="134"/>
                    <a:pt x="26" y="133"/>
                  </a:cubicBezTo>
                  <a:cubicBezTo>
                    <a:pt x="25" y="133"/>
                    <a:pt x="24" y="132"/>
                    <a:pt x="22" y="132"/>
                  </a:cubicBezTo>
                  <a:cubicBezTo>
                    <a:pt x="22" y="132"/>
                    <a:pt x="21" y="132"/>
                    <a:pt x="21" y="132"/>
                  </a:cubicBezTo>
                  <a:cubicBezTo>
                    <a:pt x="18" y="132"/>
                    <a:pt x="17" y="134"/>
                    <a:pt x="15" y="137"/>
                  </a:cubicBezTo>
                  <a:cubicBezTo>
                    <a:pt x="15" y="137"/>
                    <a:pt x="15" y="138"/>
                    <a:pt x="14" y="139"/>
                  </a:cubicBezTo>
                  <a:cubicBezTo>
                    <a:pt x="13" y="141"/>
                    <a:pt x="10" y="142"/>
                    <a:pt x="7" y="144"/>
                  </a:cubicBezTo>
                  <a:cubicBezTo>
                    <a:pt x="4" y="146"/>
                    <a:pt x="1" y="147"/>
                    <a:pt x="0" y="150"/>
                  </a:cubicBezTo>
                  <a:cubicBezTo>
                    <a:pt x="0" y="152"/>
                    <a:pt x="1" y="154"/>
                    <a:pt x="2" y="156"/>
                  </a:cubicBezTo>
                  <a:cubicBezTo>
                    <a:pt x="3" y="156"/>
                    <a:pt x="3" y="156"/>
                    <a:pt x="3" y="156"/>
                  </a:cubicBezTo>
                  <a:cubicBezTo>
                    <a:pt x="5" y="159"/>
                    <a:pt x="8" y="163"/>
                    <a:pt x="11" y="166"/>
                  </a:cubicBezTo>
                  <a:cubicBezTo>
                    <a:pt x="12" y="167"/>
                    <a:pt x="14" y="168"/>
                    <a:pt x="15" y="168"/>
                  </a:cubicBezTo>
                  <a:cubicBezTo>
                    <a:pt x="18" y="169"/>
                    <a:pt x="20" y="170"/>
                    <a:pt x="20" y="173"/>
                  </a:cubicBezTo>
                  <a:cubicBezTo>
                    <a:pt x="21" y="175"/>
                    <a:pt x="21" y="175"/>
                    <a:pt x="21" y="175"/>
                  </a:cubicBezTo>
                  <a:cubicBezTo>
                    <a:pt x="21" y="178"/>
                    <a:pt x="22" y="180"/>
                    <a:pt x="26" y="182"/>
                  </a:cubicBezTo>
                  <a:cubicBezTo>
                    <a:pt x="30" y="184"/>
                    <a:pt x="31" y="185"/>
                    <a:pt x="32" y="190"/>
                  </a:cubicBezTo>
                  <a:cubicBezTo>
                    <a:pt x="32" y="191"/>
                    <a:pt x="32" y="192"/>
                    <a:pt x="32" y="193"/>
                  </a:cubicBezTo>
                  <a:cubicBezTo>
                    <a:pt x="32" y="196"/>
                    <a:pt x="32" y="199"/>
                    <a:pt x="36" y="200"/>
                  </a:cubicBezTo>
                  <a:cubicBezTo>
                    <a:pt x="37" y="201"/>
                    <a:pt x="39" y="201"/>
                    <a:pt x="40" y="201"/>
                  </a:cubicBezTo>
                  <a:cubicBezTo>
                    <a:pt x="41" y="201"/>
                    <a:pt x="42" y="201"/>
                    <a:pt x="43" y="201"/>
                  </a:cubicBezTo>
                  <a:cubicBezTo>
                    <a:pt x="44" y="201"/>
                    <a:pt x="45" y="201"/>
                    <a:pt x="46" y="201"/>
                  </a:cubicBezTo>
                  <a:cubicBezTo>
                    <a:pt x="48" y="201"/>
                    <a:pt x="49" y="201"/>
                    <a:pt x="50" y="201"/>
                  </a:cubicBezTo>
                  <a:cubicBezTo>
                    <a:pt x="53" y="202"/>
                    <a:pt x="55" y="205"/>
                    <a:pt x="57" y="209"/>
                  </a:cubicBezTo>
                  <a:cubicBezTo>
                    <a:pt x="58" y="209"/>
                    <a:pt x="58" y="210"/>
                    <a:pt x="59" y="211"/>
                  </a:cubicBezTo>
                  <a:cubicBezTo>
                    <a:pt x="62" y="215"/>
                    <a:pt x="67" y="217"/>
                    <a:pt x="71" y="217"/>
                  </a:cubicBezTo>
                  <a:cubicBezTo>
                    <a:pt x="72" y="217"/>
                    <a:pt x="72" y="217"/>
                    <a:pt x="72" y="217"/>
                  </a:cubicBezTo>
                  <a:cubicBezTo>
                    <a:pt x="74" y="217"/>
                    <a:pt x="76" y="216"/>
                    <a:pt x="77" y="216"/>
                  </a:cubicBezTo>
                  <a:cubicBezTo>
                    <a:pt x="78" y="215"/>
                    <a:pt x="79" y="214"/>
                    <a:pt x="81" y="214"/>
                  </a:cubicBezTo>
                  <a:cubicBezTo>
                    <a:pt x="81" y="214"/>
                    <a:pt x="82" y="215"/>
                    <a:pt x="83" y="215"/>
                  </a:cubicBezTo>
                  <a:cubicBezTo>
                    <a:pt x="84" y="216"/>
                    <a:pt x="85" y="216"/>
                    <a:pt x="86" y="217"/>
                  </a:cubicBezTo>
                  <a:cubicBezTo>
                    <a:pt x="88" y="219"/>
                    <a:pt x="89" y="220"/>
                    <a:pt x="91" y="220"/>
                  </a:cubicBezTo>
                  <a:cubicBezTo>
                    <a:pt x="93" y="220"/>
                    <a:pt x="94" y="219"/>
                    <a:pt x="95" y="218"/>
                  </a:cubicBezTo>
                  <a:cubicBezTo>
                    <a:pt x="98" y="215"/>
                    <a:pt x="101" y="210"/>
                    <a:pt x="103" y="207"/>
                  </a:cubicBezTo>
                  <a:cubicBezTo>
                    <a:pt x="104" y="204"/>
                    <a:pt x="105" y="203"/>
                    <a:pt x="108" y="202"/>
                  </a:cubicBezTo>
                  <a:cubicBezTo>
                    <a:pt x="108" y="202"/>
                    <a:pt x="109" y="201"/>
                    <a:pt x="110" y="201"/>
                  </a:cubicBezTo>
                  <a:cubicBezTo>
                    <a:pt x="112" y="201"/>
                    <a:pt x="113" y="201"/>
                    <a:pt x="114" y="199"/>
                  </a:cubicBezTo>
                  <a:cubicBezTo>
                    <a:pt x="116" y="198"/>
                    <a:pt x="117" y="196"/>
                    <a:pt x="117" y="195"/>
                  </a:cubicBezTo>
                  <a:cubicBezTo>
                    <a:pt x="117" y="192"/>
                    <a:pt x="114" y="189"/>
                    <a:pt x="111" y="186"/>
                  </a:cubicBezTo>
                  <a:cubicBezTo>
                    <a:pt x="109" y="184"/>
                    <a:pt x="109" y="182"/>
                    <a:pt x="109" y="182"/>
                  </a:cubicBezTo>
                  <a:cubicBezTo>
                    <a:pt x="109" y="180"/>
                    <a:pt x="113" y="178"/>
                    <a:pt x="115" y="177"/>
                  </a:cubicBezTo>
                  <a:cubicBezTo>
                    <a:pt x="120" y="175"/>
                    <a:pt x="122" y="172"/>
                    <a:pt x="124" y="168"/>
                  </a:cubicBezTo>
                  <a:cubicBezTo>
                    <a:pt x="125" y="168"/>
                    <a:pt x="125" y="168"/>
                    <a:pt x="125" y="168"/>
                  </a:cubicBezTo>
                  <a:cubicBezTo>
                    <a:pt x="125" y="167"/>
                    <a:pt x="126" y="166"/>
                    <a:pt x="126" y="166"/>
                  </a:cubicBezTo>
                  <a:cubicBezTo>
                    <a:pt x="127" y="165"/>
                    <a:pt x="127" y="164"/>
                    <a:pt x="128" y="164"/>
                  </a:cubicBezTo>
                  <a:cubicBezTo>
                    <a:pt x="129" y="164"/>
                    <a:pt x="129" y="164"/>
                    <a:pt x="129" y="164"/>
                  </a:cubicBezTo>
                  <a:cubicBezTo>
                    <a:pt x="130" y="164"/>
                    <a:pt x="134" y="165"/>
                    <a:pt x="140" y="171"/>
                  </a:cubicBezTo>
                  <a:cubicBezTo>
                    <a:pt x="144" y="175"/>
                    <a:pt x="146" y="181"/>
                    <a:pt x="147" y="188"/>
                  </a:cubicBezTo>
                  <a:cubicBezTo>
                    <a:pt x="148" y="194"/>
                    <a:pt x="151" y="206"/>
                    <a:pt x="159" y="209"/>
                  </a:cubicBezTo>
                  <a:cubicBezTo>
                    <a:pt x="160" y="209"/>
                    <a:pt x="160" y="209"/>
                    <a:pt x="161" y="209"/>
                  </a:cubicBezTo>
                  <a:cubicBezTo>
                    <a:pt x="162" y="209"/>
                    <a:pt x="163" y="208"/>
                    <a:pt x="164" y="208"/>
                  </a:cubicBezTo>
                  <a:cubicBezTo>
                    <a:pt x="165" y="208"/>
                    <a:pt x="166" y="207"/>
                    <a:pt x="167" y="207"/>
                  </a:cubicBezTo>
                  <a:cubicBezTo>
                    <a:pt x="168" y="207"/>
                    <a:pt x="168" y="207"/>
                    <a:pt x="169" y="208"/>
                  </a:cubicBezTo>
                  <a:cubicBezTo>
                    <a:pt x="173" y="211"/>
                    <a:pt x="173" y="214"/>
                    <a:pt x="171" y="217"/>
                  </a:cubicBezTo>
                  <a:cubicBezTo>
                    <a:pt x="168" y="223"/>
                    <a:pt x="166" y="230"/>
                    <a:pt x="169" y="235"/>
                  </a:cubicBezTo>
                  <a:cubicBezTo>
                    <a:pt x="170" y="237"/>
                    <a:pt x="172" y="238"/>
                    <a:pt x="176" y="238"/>
                  </a:cubicBezTo>
                  <a:cubicBezTo>
                    <a:pt x="178" y="238"/>
                    <a:pt x="180" y="237"/>
                    <a:pt x="182" y="236"/>
                  </a:cubicBezTo>
                  <a:cubicBezTo>
                    <a:pt x="184" y="235"/>
                    <a:pt x="186" y="234"/>
                    <a:pt x="187" y="234"/>
                  </a:cubicBezTo>
                  <a:cubicBezTo>
                    <a:pt x="189" y="234"/>
                    <a:pt x="191" y="233"/>
                    <a:pt x="193" y="233"/>
                  </a:cubicBezTo>
                  <a:cubicBezTo>
                    <a:pt x="198" y="233"/>
                    <a:pt x="203" y="233"/>
                    <a:pt x="206" y="225"/>
                  </a:cubicBezTo>
                  <a:cubicBezTo>
                    <a:pt x="206" y="225"/>
                    <a:pt x="206" y="225"/>
                    <a:pt x="206" y="225"/>
                  </a:cubicBezTo>
                  <a:cubicBezTo>
                    <a:pt x="209" y="225"/>
                    <a:pt x="213" y="227"/>
                    <a:pt x="216" y="228"/>
                  </a:cubicBezTo>
                  <a:cubicBezTo>
                    <a:pt x="216" y="228"/>
                    <a:pt x="218" y="229"/>
                    <a:pt x="219" y="230"/>
                  </a:cubicBezTo>
                  <a:cubicBezTo>
                    <a:pt x="223" y="233"/>
                    <a:pt x="227" y="236"/>
                    <a:pt x="230" y="237"/>
                  </a:cubicBezTo>
                  <a:cubicBezTo>
                    <a:pt x="230" y="239"/>
                    <a:pt x="231" y="241"/>
                    <a:pt x="232" y="242"/>
                  </a:cubicBezTo>
                  <a:cubicBezTo>
                    <a:pt x="233" y="243"/>
                    <a:pt x="234" y="244"/>
                    <a:pt x="236" y="244"/>
                  </a:cubicBezTo>
                  <a:cubicBezTo>
                    <a:pt x="240" y="244"/>
                    <a:pt x="245" y="241"/>
                    <a:pt x="248" y="238"/>
                  </a:cubicBezTo>
                  <a:cubicBezTo>
                    <a:pt x="249" y="238"/>
                    <a:pt x="249" y="238"/>
                    <a:pt x="250" y="237"/>
                  </a:cubicBezTo>
                  <a:cubicBezTo>
                    <a:pt x="257" y="233"/>
                    <a:pt x="263" y="228"/>
                    <a:pt x="264" y="218"/>
                  </a:cubicBezTo>
                  <a:cubicBezTo>
                    <a:pt x="265" y="214"/>
                    <a:pt x="265" y="210"/>
                    <a:pt x="264" y="206"/>
                  </a:cubicBezTo>
                  <a:cubicBezTo>
                    <a:pt x="268" y="204"/>
                    <a:pt x="270" y="203"/>
                    <a:pt x="273" y="203"/>
                  </a:cubicBezTo>
                  <a:cubicBezTo>
                    <a:pt x="274" y="203"/>
                    <a:pt x="275" y="203"/>
                    <a:pt x="276" y="204"/>
                  </a:cubicBezTo>
                  <a:cubicBezTo>
                    <a:pt x="278" y="204"/>
                    <a:pt x="278" y="204"/>
                    <a:pt x="278" y="204"/>
                  </a:cubicBezTo>
                  <a:cubicBezTo>
                    <a:pt x="280" y="204"/>
                    <a:pt x="283" y="205"/>
                    <a:pt x="285" y="205"/>
                  </a:cubicBezTo>
                  <a:cubicBezTo>
                    <a:pt x="288" y="205"/>
                    <a:pt x="291" y="204"/>
                    <a:pt x="294" y="203"/>
                  </a:cubicBezTo>
                  <a:cubicBezTo>
                    <a:pt x="299" y="199"/>
                    <a:pt x="304" y="190"/>
                    <a:pt x="304" y="183"/>
                  </a:cubicBezTo>
                  <a:cubicBezTo>
                    <a:pt x="304" y="183"/>
                    <a:pt x="304" y="183"/>
                    <a:pt x="304" y="183"/>
                  </a:cubicBezTo>
                  <a:cubicBezTo>
                    <a:pt x="304" y="183"/>
                    <a:pt x="304" y="183"/>
                    <a:pt x="304" y="183"/>
                  </a:cubicBezTo>
                  <a:cubicBezTo>
                    <a:pt x="305" y="183"/>
                    <a:pt x="309" y="183"/>
                    <a:pt x="310" y="177"/>
                  </a:cubicBezTo>
                  <a:cubicBezTo>
                    <a:pt x="311" y="172"/>
                    <a:pt x="311" y="167"/>
                    <a:pt x="311" y="162"/>
                  </a:cubicBezTo>
                  <a:cubicBezTo>
                    <a:pt x="311" y="161"/>
                    <a:pt x="311" y="160"/>
                    <a:pt x="311" y="158"/>
                  </a:cubicBezTo>
                  <a:cubicBezTo>
                    <a:pt x="312" y="153"/>
                    <a:pt x="309" y="148"/>
                    <a:pt x="307" y="144"/>
                  </a:cubicBezTo>
                  <a:close/>
                  <a:moveTo>
                    <a:pt x="296" y="174"/>
                  </a:moveTo>
                  <a:cubicBezTo>
                    <a:pt x="295" y="173"/>
                    <a:pt x="294" y="173"/>
                    <a:pt x="294" y="173"/>
                  </a:cubicBezTo>
                  <a:cubicBezTo>
                    <a:pt x="293" y="173"/>
                    <a:pt x="292" y="173"/>
                    <a:pt x="290" y="174"/>
                  </a:cubicBezTo>
                  <a:cubicBezTo>
                    <a:pt x="289" y="174"/>
                    <a:pt x="288" y="174"/>
                    <a:pt x="287" y="174"/>
                  </a:cubicBezTo>
                  <a:cubicBezTo>
                    <a:pt x="287" y="174"/>
                    <a:pt x="287" y="174"/>
                    <a:pt x="287" y="174"/>
                  </a:cubicBezTo>
                  <a:cubicBezTo>
                    <a:pt x="288" y="173"/>
                    <a:pt x="288" y="172"/>
                    <a:pt x="288" y="171"/>
                  </a:cubicBezTo>
                  <a:cubicBezTo>
                    <a:pt x="289" y="171"/>
                    <a:pt x="289" y="170"/>
                    <a:pt x="289" y="169"/>
                  </a:cubicBezTo>
                  <a:cubicBezTo>
                    <a:pt x="290" y="167"/>
                    <a:pt x="291" y="163"/>
                    <a:pt x="291" y="160"/>
                  </a:cubicBezTo>
                  <a:cubicBezTo>
                    <a:pt x="292" y="155"/>
                    <a:pt x="289" y="151"/>
                    <a:pt x="287" y="148"/>
                  </a:cubicBezTo>
                  <a:cubicBezTo>
                    <a:pt x="286" y="147"/>
                    <a:pt x="286" y="146"/>
                    <a:pt x="285" y="145"/>
                  </a:cubicBezTo>
                  <a:cubicBezTo>
                    <a:pt x="283" y="141"/>
                    <a:pt x="283" y="139"/>
                    <a:pt x="283" y="139"/>
                  </a:cubicBezTo>
                  <a:cubicBezTo>
                    <a:pt x="283" y="139"/>
                    <a:pt x="283" y="139"/>
                    <a:pt x="283" y="139"/>
                  </a:cubicBezTo>
                  <a:cubicBezTo>
                    <a:pt x="286" y="139"/>
                    <a:pt x="290" y="143"/>
                    <a:pt x="293" y="147"/>
                  </a:cubicBezTo>
                  <a:cubicBezTo>
                    <a:pt x="295" y="151"/>
                    <a:pt x="296" y="156"/>
                    <a:pt x="297" y="160"/>
                  </a:cubicBezTo>
                  <a:cubicBezTo>
                    <a:pt x="297" y="162"/>
                    <a:pt x="297" y="164"/>
                    <a:pt x="296" y="165"/>
                  </a:cubicBezTo>
                  <a:cubicBezTo>
                    <a:pt x="296" y="168"/>
                    <a:pt x="296" y="171"/>
                    <a:pt x="297" y="174"/>
                  </a:cubicBezTo>
                  <a:cubicBezTo>
                    <a:pt x="296" y="174"/>
                    <a:pt x="296" y="174"/>
                    <a:pt x="296" y="174"/>
                  </a:cubicBezTo>
                  <a:close/>
                  <a:moveTo>
                    <a:pt x="187" y="131"/>
                  </a:moveTo>
                  <a:cubicBezTo>
                    <a:pt x="187" y="130"/>
                    <a:pt x="188" y="129"/>
                    <a:pt x="188" y="129"/>
                  </a:cubicBezTo>
                  <a:cubicBezTo>
                    <a:pt x="191" y="125"/>
                    <a:pt x="195" y="119"/>
                    <a:pt x="193" y="112"/>
                  </a:cubicBezTo>
                  <a:cubicBezTo>
                    <a:pt x="193" y="112"/>
                    <a:pt x="193" y="111"/>
                    <a:pt x="193" y="110"/>
                  </a:cubicBezTo>
                  <a:cubicBezTo>
                    <a:pt x="192" y="109"/>
                    <a:pt x="191" y="106"/>
                    <a:pt x="191" y="104"/>
                  </a:cubicBezTo>
                  <a:cubicBezTo>
                    <a:pt x="191" y="104"/>
                    <a:pt x="192" y="104"/>
                    <a:pt x="192" y="104"/>
                  </a:cubicBezTo>
                  <a:cubicBezTo>
                    <a:pt x="193" y="105"/>
                    <a:pt x="194" y="105"/>
                    <a:pt x="195" y="107"/>
                  </a:cubicBezTo>
                  <a:cubicBezTo>
                    <a:pt x="196" y="109"/>
                    <a:pt x="199" y="112"/>
                    <a:pt x="203" y="113"/>
                  </a:cubicBezTo>
                  <a:cubicBezTo>
                    <a:pt x="203" y="113"/>
                    <a:pt x="204" y="113"/>
                    <a:pt x="204" y="113"/>
                  </a:cubicBezTo>
                  <a:cubicBezTo>
                    <a:pt x="208" y="113"/>
                    <a:pt x="211" y="111"/>
                    <a:pt x="213" y="110"/>
                  </a:cubicBezTo>
                  <a:cubicBezTo>
                    <a:pt x="215" y="109"/>
                    <a:pt x="216" y="108"/>
                    <a:pt x="218" y="108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18" y="109"/>
                    <a:pt x="216" y="112"/>
                    <a:pt x="215" y="113"/>
                  </a:cubicBezTo>
                  <a:cubicBezTo>
                    <a:pt x="214" y="115"/>
                    <a:pt x="213" y="116"/>
                    <a:pt x="212" y="118"/>
                  </a:cubicBezTo>
                  <a:cubicBezTo>
                    <a:pt x="210" y="122"/>
                    <a:pt x="209" y="124"/>
                    <a:pt x="212" y="129"/>
                  </a:cubicBezTo>
                  <a:cubicBezTo>
                    <a:pt x="213" y="129"/>
                    <a:pt x="213" y="130"/>
                    <a:pt x="214" y="130"/>
                  </a:cubicBezTo>
                  <a:cubicBezTo>
                    <a:pt x="214" y="131"/>
                    <a:pt x="214" y="131"/>
                    <a:pt x="214" y="131"/>
                  </a:cubicBezTo>
                  <a:cubicBezTo>
                    <a:pt x="214" y="131"/>
                    <a:pt x="215" y="131"/>
                    <a:pt x="215" y="131"/>
                  </a:cubicBezTo>
                  <a:cubicBezTo>
                    <a:pt x="215" y="131"/>
                    <a:pt x="214" y="131"/>
                    <a:pt x="214" y="132"/>
                  </a:cubicBezTo>
                  <a:cubicBezTo>
                    <a:pt x="213" y="133"/>
                    <a:pt x="212" y="133"/>
                    <a:pt x="211" y="134"/>
                  </a:cubicBezTo>
                  <a:cubicBezTo>
                    <a:pt x="209" y="135"/>
                    <a:pt x="207" y="136"/>
                    <a:pt x="206" y="138"/>
                  </a:cubicBezTo>
                  <a:cubicBezTo>
                    <a:pt x="205" y="140"/>
                    <a:pt x="205" y="143"/>
                    <a:pt x="205" y="144"/>
                  </a:cubicBezTo>
                  <a:cubicBezTo>
                    <a:pt x="205" y="146"/>
                    <a:pt x="205" y="147"/>
                    <a:pt x="204" y="147"/>
                  </a:cubicBezTo>
                  <a:cubicBezTo>
                    <a:pt x="204" y="148"/>
                    <a:pt x="204" y="149"/>
                    <a:pt x="203" y="149"/>
                  </a:cubicBezTo>
                  <a:cubicBezTo>
                    <a:pt x="202" y="149"/>
                    <a:pt x="200" y="147"/>
                    <a:pt x="198" y="145"/>
                  </a:cubicBezTo>
                  <a:cubicBezTo>
                    <a:pt x="196" y="144"/>
                    <a:pt x="195" y="142"/>
                    <a:pt x="194" y="142"/>
                  </a:cubicBezTo>
                  <a:cubicBezTo>
                    <a:pt x="193" y="141"/>
                    <a:pt x="192" y="141"/>
                    <a:pt x="190" y="141"/>
                  </a:cubicBezTo>
                  <a:cubicBezTo>
                    <a:pt x="189" y="141"/>
                    <a:pt x="188" y="142"/>
                    <a:pt x="186" y="142"/>
                  </a:cubicBezTo>
                  <a:cubicBezTo>
                    <a:pt x="185" y="142"/>
                    <a:pt x="185" y="142"/>
                    <a:pt x="184" y="142"/>
                  </a:cubicBezTo>
                  <a:cubicBezTo>
                    <a:pt x="184" y="142"/>
                    <a:pt x="183" y="142"/>
                    <a:pt x="183" y="142"/>
                  </a:cubicBezTo>
                  <a:cubicBezTo>
                    <a:pt x="182" y="142"/>
                    <a:pt x="182" y="142"/>
                    <a:pt x="181" y="141"/>
                  </a:cubicBezTo>
                  <a:cubicBezTo>
                    <a:pt x="181" y="140"/>
                    <a:pt x="182" y="136"/>
                    <a:pt x="187" y="131"/>
                  </a:cubicBezTo>
                  <a:close/>
                </a:path>
              </a:pathLst>
            </a:custGeom>
            <a:grpFill/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9" name="Freeform 33"/>
            <p:cNvSpPr>
              <a:spLocks noEditPoints="1"/>
            </p:cNvSpPr>
            <p:nvPr/>
          </p:nvSpPr>
          <p:spPr bwMode="auto">
            <a:xfrm>
              <a:off x="-450889" y="2301615"/>
              <a:ext cx="1738646" cy="2078103"/>
            </a:xfrm>
            <a:custGeom>
              <a:avLst/>
              <a:gdLst>
                <a:gd name="T0" fmla="*/ 830 w 913"/>
                <a:gd name="T1" fmla="*/ 542 h 1163"/>
                <a:gd name="T2" fmla="*/ 772 w 913"/>
                <a:gd name="T3" fmla="*/ 541 h 1163"/>
                <a:gd name="T4" fmla="*/ 727 w 913"/>
                <a:gd name="T5" fmla="*/ 580 h 1163"/>
                <a:gd name="T6" fmla="*/ 727 w 913"/>
                <a:gd name="T7" fmla="*/ 485 h 1163"/>
                <a:gd name="T8" fmla="*/ 663 w 913"/>
                <a:gd name="T9" fmla="*/ 422 h 1163"/>
                <a:gd name="T10" fmla="*/ 694 w 913"/>
                <a:gd name="T11" fmla="*/ 408 h 1163"/>
                <a:gd name="T12" fmla="*/ 653 w 913"/>
                <a:gd name="T13" fmla="*/ 315 h 1163"/>
                <a:gd name="T14" fmla="*/ 611 w 913"/>
                <a:gd name="T15" fmla="*/ 258 h 1163"/>
                <a:gd name="T16" fmla="*/ 537 w 913"/>
                <a:gd name="T17" fmla="*/ 230 h 1163"/>
                <a:gd name="T18" fmla="*/ 498 w 913"/>
                <a:gd name="T19" fmla="*/ 135 h 1163"/>
                <a:gd name="T20" fmla="*/ 486 w 913"/>
                <a:gd name="T21" fmla="*/ 74 h 1163"/>
                <a:gd name="T22" fmla="*/ 444 w 913"/>
                <a:gd name="T23" fmla="*/ 18 h 1163"/>
                <a:gd name="T24" fmla="*/ 409 w 913"/>
                <a:gd name="T25" fmla="*/ 56 h 1163"/>
                <a:gd name="T26" fmla="*/ 331 w 913"/>
                <a:gd name="T27" fmla="*/ 155 h 1163"/>
                <a:gd name="T28" fmla="*/ 282 w 913"/>
                <a:gd name="T29" fmla="*/ 191 h 1163"/>
                <a:gd name="T30" fmla="*/ 255 w 913"/>
                <a:gd name="T31" fmla="*/ 265 h 1163"/>
                <a:gd name="T32" fmla="*/ 298 w 913"/>
                <a:gd name="T33" fmla="*/ 329 h 1163"/>
                <a:gd name="T34" fmla="*/ 336 w 913"/>
                <a:gd name="T35" fmla="*/ 336 h 1163"/>
                <a:gd name="T36" fmla="*/ 337 w 913"/>
                <a:gd name="T37" fmla="*/ 374 h 1163"/>
                <a:gd name="T38" fmla="*/ 329 w 913"/>
                <a:gd name="T39" fmla="*/ 432 h 1163"/>
                <a:gd name="T40" fmla="*/ 327 w 913"/>
                <a:gd name="T41" fmla="*/ 474 h 1163"/>
                <a:gd name="T42" fmla="*/ 332 w 913"/>
                <a:gd name="T43" fmla="*/ 512 h 1163"/>
                <a:gd name="T44" fmla="*/ 344 w 913"/>
                <a:gd name="T45" fmla="*/ 571 h 1163"/>
                <a:gd name="T46" fmla="*/ 325 w 913"/>
                <a:gd name="T47" fmla="*/ 649 h 1163"/>
                <a:gd name="T48" fmla="*/ 329 w 913"/>
                <a:gd name="T49" fmla="*/ 743 h 1163"/>
                <a:gd name="T50" fmla="*/ 396 w 913"/>
                <a:gd name="T51" fmla="*/ 819 h 1163"/>
                <a:gd name="T52" fmla="*/ 350 w 913"/>
                <a:gd name="T53" fmla="*/ 875 h 1163"/>
                <a:gd name="T54" fmla="*/ 327 w 913"/>
                <a:gd name="T55" fmla="*/ 912 h 1163"/>
                <a:gd name="T56" fmla="*/ 261 w 913"/>
                <a:gd name="T57" fmla="*/ 908 h 1163"/>
                <a:gd name="T58" fmla="*/ 202 w 913"/>
                <a:gd name="T59" fmla="*/ 913 h 1163"/>
                <a:gd name="T60" fmla="*/ 151 w 913"/>
                <a:gd name="T61" fmla="*/ 960 h 1163"/>
                <a:gd name="T62" fmla="*/ 129 w 913"/>
                <a:gd name="T63" fmla="*/ 1018 h 1163"/>
                <a:gd name="T64" fmla="*/ 91 w 913"/>
                <a:gd name="T65" fmla="*/ 1056 h 1163"/>
                <a:gd name="T66" fmla="*/ 42 w 913"/>
                <a:gd name="T67" fmla="*/ 1109 h 1163"/>
                <a:gd name="T68" fmla="*/ 16 w 913"/>
                <a:gd name="T69" fmla="*/ 1148 h 1163"/>
                <a:gd name="T70" fmla="*/ 60 w 913"/>
                <a:gd name="T71" fmla="*/ 1147 h 1163"/>
                <a:gd name="T72" fmla="*/ 86 w 913"/>
                <a:gd name="T73" fmla="*/ 1133 h 1163"/>
                <a:gd name="T74" fmla="*/ 127 w 913"/>
                <a:gd name="T75" fmla="*/ 1103 h 1163"/>
                <a:gd name="T76" fmla="*/ 174 w 913"/>
                <a:gd name="T77" fmla="*/ 1086 h 1163"/>
                <a:gd name="T78" fmla="*/ 238 w 913"/>
                <a:gd name="T79" fmla="*/ 1102 h 1163"/>
                <a:gd name="T80" fmla="*/ 282 w 913"/>
                <a:gd name="T81" fmla="*/ 1069 h 1163"/>
                <a:gd name="T82" fmla="*/ 307 w 913"/>
                <a:gd name="T83" fmla="*/ 1029 h 1163"/>
                <a:gd name="T84" fmla="*/ 386 w 913"/>
                <a:gd name="T85" fmla="*/ 1015 h 1163"/>
                <a:gd name="T86" fmla="*/ 444 w 913"/>
                <a:gd name="T87" fmla="*/ 1027 h 1163"/>
                <a:gd name="T88" fmla="*/ 473 w 913"/>
                <a:gd name="T89" fmla="*/ 1010 h 1163"/>
                <a:gd name="T90" fmla="*/ 511 w 913"/>
                <a:gd name="T91" fmla="*/ 1002 h 1163"/>
                <a:gd name="T92" fmla="*/ 564 w 913"/>
                <a:gd name="T93" fmla="*/ 1034 h 1163"/>
                <a:gd name="T94" fmla="*/ 558 w 913"/>
                <a:gd name="T95" fmla="*/ 988 h 1163"/>
                <a:gd name="T96" fmla="*/ 544 w 913"/>
                <a:gd name="T97" fmla="*/ 994 h 1163"/>
                <a:gd name="T98" fmla="*/ 585 w 913"/>
                <a:gd name="T99" fmla="*/ 990 h 1163"/>
                <a:gd name="T100" fmla="*/ 627 w 913"/>
                <a:gd name="T101" fmla="*/ 994 h 1163"/>
                <a:gd name="T102" fmla="*/ 712 w 913"/>
                <a:gd name="T103" fmla="*/ 979 h 1163"/>
                <a:gd name="T104" fmla="*/ 810 w 913"/>
                <a:gd name="T105" fmla="*/ 953 h 1163"/>
                <a:gd name="T106" fmla="*/ 889 w 913"/>
                <a:gd name="T107" fmla="*/ 860 h 1163"/>
                <a:gd name="T108" fmla="*/ 842 w 913"/>
                <a:gd name="T109" fmla="*/ 852 h 1163"/>
                <a:gd name="T110" fmla="*/ 800 w 913"/>
                <a:gd name="T111" fmla="*/ 829 h 1163"/>
                <a:gd name="T112" fmla="*/ 797 w 913"/>
                <a:gd name="T113" fmla="*/ 789 h 1163"/>
                <a:gd name="T114" fmla="*/ 864 w 913"/>
                <a:gd name="T115" fmla="*/ 742 h 1163"/>
                <a:gd name="T116" fmla="*/ 907 w 913"/>
                <a:gd name="T117" fmla="*/ 654 h 1163"/>
                <a:gd name="T118" fmla="*/ 791 w 913"/>
                <a:gd name="T119" fmla="*/ 848 h 1163"/>
                <a:gd name="T120" fmla="*/ 635 w 913"/>
                <a:gd name="T121" fmla="*/ 407 h 1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13" h="1163">
                  <a:moveTo>
                    <a:pt x="912" y="625"/>
                  </a:moveTo>
                  <a:cubicBezTo>
                    <a:pt x="912" y="624"/>
                    <a:pt x="911" y="623"/>
                    <a:pt x="911" y="622"/>
                  </a:cubicBezTo>
                  <a:cubicBezTo>
                    <a:pt x="910" y="621"/>
                    <a:pt x="910" y="620"/>
                    <a:pt x="909" y="619"/>
                  </a:cubicBezTo>
                  <a:cubicBezTo>
                    <a:pt x="909" y="617"/>
                    <a:pt x="909" y="614"/>
                    <a:pt x="909" y="611"/>
                  </a:cubicBezTo>
                  <a:cubicBezTo>
                    <a:pt x="909" y="609"/>
                    <a:pt x="909" y="607"/>
                    <a:pt x="909" y="605"/>
                  </a:cubicBezTo>
                  <a:cubicBezTo>
                    <a:pt x="908" y="601"/>
                    <a:pt x="906" y="598"/>
                    <a:pt x="905" y="594"/>
                  </a:cubicBezTo>
                  <a:cubicBezTo>
                    <a:pt x="904" y="593"/>
                    <a:pt x="903" y="592"/>
                    <a:pt x="903" y="591"/>
                  </a:cubicBezTo>
                  <a:cubicBezTo>
                    <a:pt x="901" y="587"/>
                    <a:pt x="898" y="583"/>
                    <a:pt x="895" y="578"/>
                  </a:cubicBezTo>
                  <a:cubicBezTo>
                    <a:pt x="894" y="578"/>
                    <a:pt x="894" y="577"/>
                    <a:pt x="893" y="576"/>
                  </a:cubicBezTo>
                  <a:cubicBezTo>
                    <a:pt x="891" y="573"/>
                    <a:pt x="888" y="569"/>
                    <a:pt x="883" y="566"/>
                  </a:cubicBezTo>
                  <a:cubicBezTo>
                    <a:pt x="880" y="564"/>
                    <a:pt x="875" y="561"/>
                    <a:pt x="870" y="558"/>
                  </a:cubicBezTo>
                  <a:cubicBezTo>
                    <a:pt x="865" y="554"/>
                    <a:pt x="860" y="551"/>
                    <a:pt x="855" y="548"/>
                  </a:cubicBezTo>
                  <a:cubicBezTo>
                    <a:pt x="853" y="546"/>
                    <a:pt x="850" y="545"/>
                    <a:pt x="846" y="544"/>
                  </a:cubicBezTo>
                  <a:cubicBezTo>
                    <a:pt x="844" y="544"/>
                    <a:pt x="842" y="544"/>
                    <a:pt x="840" y="543"/>
                  </a:cubicBezTo>
                  <a:cubicBezTo>
                    <a:pt x="838" y="543"/>
                    <a:pt x="836" y="543"/>
                    <a:pt x="834" y="543"/>
                  </a:cubicBezTo>
                  <a:cubicBezTo>
                    <a:pt x="833" y="543"/>
                    <a:pt x="831" y="542"/>
                    <a:pt x="830" y="542"/>
                  </a:cubicBezTo>
                  <a:cubicBezTo>
                    <a:pt x="829" y="542"/>
                    <a:pt x="828" y="542"/>
                    <a:pt x="827" y="543"/>
                  </a:cubicBezTo>
                  <a:cubicBezTo>
                    <a:pt x="826" y="543"/>
                    <a:pt x="825" y="543"/>
                    <a:pt x="824" y="543"/>
                  </a:cubicBezTo>
                  <a:cubicBezTo>
                    <a:pt x="822" y="543"/>
                    <a:pt x="821" y="542"/>
                    <a:pt x="820" y="542"/>
                  </a:cubicBezTo>
                  <a:cubicBezTo>
                    <a:pt x="819" y="542"/>
                    <a:pt x="818" y="542"/>
                    <a:pt x="817" y="541"/>
                  </a:cubicBezTo>
                  <a:cubicBezTo>
                    <a:pt x="815" y="541"/>
                    <a:pt x="813" y="540"/>
                    <a:pt x="812" y="540"/>
                  </a:cubicBezTo>
                  <a:cubicBezTo>
                    <a:pt x="810" y="540"/>
                    <a:pt x="809" y="540"/>
                    <a:pt x="807" y="541"/>
                  </a:cubicBezTo>
                  <a:cubicBezTo>
                    <a:pt x="807" y="541"/>
                    <a:pt x="806" y="542"/>
                    <a:pt x="805" y="542"/>
                  </a:cubicBezTo>
                  <a:cubicBezTo>
                    <a:pt x="804" y="543"/>
                    <a:pt x="803" y="543"/>
                    <a:pt x="802" y="543"/>
                  </a:cubicBezTo>
                  <a:cubicBezTo>
                    <a:pt x="801" y="543"/>
                    <a:pt x="800" y="543"/>
                    <a:pt x="799" y="542"/>
                  </a:cubicBezTo>
                  <a:cubicBezTo>
                    <a:pt x="798" y="542"/>
                    <a:pt x="797" y="542"/>
                    <a:pt x="796" y="542"/>
                  </a:cubicBezTo>
                  <a:cubicBezTo>
                    <a:pt x="795" y="541"/>
                    <a:pt x="793" y="541"/>
                    <a:pt x="792" y="541"/>
                  </a:cubicBezTo>
                  <a:cubicBezTo>
                    <a:pt x="790" y="541"/>
                    <a:pt x="788" y="541"/>
                    <a:pt x="786" y="542"/>
                  </a:cubicBezTo>
                  <a:cubicBezTo>
                    <a:pt x="785" y="542"/>
                    <a:pt x="783" y="542"/>
                    <a:pt x="782" y="542"/>
                  </a:cubicBezTo>
                  <a:cubicBezTo>
                    <a:pt x="781" y="542"/>
                    <a:pt x="781" y="542"/>
                    <a:pt x="780" y="542"/>
                  </a:cubicBezTo>
                  <a:cubicBezTo>
                    <a:pt x="779" y="542"/>
                    <a:pt x="778" y="542"/>
                    <a:pt x="777" y="542"/>
                  </a:cubicBezTo>
                  <a:cubicBezTo>
                    <a:pt x="776" y="541"/>
                    <a:pt x="774" y="541"/>
                    <a:pt x="772" y="541"/>
                  </a:cubicBezTo>
                  <a:cubicBezTo>
                    <a:pt x="770" y="541"/>
                    <a:pt x="768" y="541"/>
                    <a:pt x="766" y="542"/>
                  </a:cubicBezTo>
                  <a:cubicBezTo>
                    <a:pt x="765" y="543"/>
                    <a:pt x="763" y="543"/>
                    <a:pt x="762" y="543"/>
                  </a:cubicBezTo>
                  <a:cubicBezTo>
                    <a:pt x="758" y="543"/>
                    <a:pt x="755" y="543"/>
                    <a:pt x="752" y="545"/>
                  </a:cubicBezTo>
                  <a:cubicBezTo>
                    <a:pt x="750" y="548"/>
                    <a:pt x="749" y="551"/>
                    <a:pt x="748" y="554"/>
                  </a:cubicBezTo>
                  <a:cubicBezTo>
                    <a:pt x="748" y="556"/>
                    <a:pt x="748" y="557"/>
                    <a:pt x="747" y="558"/>
                  </a:cubicBezTo>
                  <a:cubicBezTo>
                    <a:pt x="747" y="559"/>
                    <a:pt x="746" y="561"/>
                    <a:pt x="745" y="562"/>
                  </a:cubicBezTo>
                  <a:cubicBezTo>
                    <a:pt x="744" y="565"/>
                    <a:pt x="743" y="567"/>
                    <a:pt x="742" y="569"/>
                  </a:cubicBezTo>
                  <a:cubicBezTo>
                    <a:pt x="741" y="570"/>
                    <a:pt x="741" y="570"/>
                    <a:pt x="741" y="570"/>
                  </a:cubicBezTo>
                  <a:cubicBezTo>
                    <a:pt x="741" y="572"/>
                    <a:pt x="740" y="574"/>
                    <a:pt x="739" y="576"/>
                  </a:cubicBezTo>
                  <a:cubicBezTo>
                    <a:pt x="739" y="577"/>
                    <a:pt x="739" y="577"/>
                    <a:pt x="739" y="578"/>
                  </a:cubicBezTo>
                  <a:cubicBezTo>
                    <a:pt x="738" y="579"/>
                    <a:pt x="738" y="581"/>
                    <a:pt x="738" y="581"/>
                  </a:cubicBezTo>
                  <a:cubicBezTo>
                    <a:pt x="738" y="581"/>
                    <a:pt x="737" y="581"/>
                    <a:pt x="737" y="581"/>
                  </a:cubicBezTo>
                  <a:cubicBezTo>
                    <a:pt x="736" y="581"/>
                    <a:pt x="736" y="581"/>
                    <a:pt x="736" y="581"/>
                  </a:cubicBezTo>
                  <a:cubicBezTo>
                    <a:pt x="734" y="580"/>
                    <a:pt x="732" y="579"/>
                    <a:pt x="730" y="579"/>
                  </a:cubicBezTo>
                  <a:cubicBezTo>
                    <a:pt x="730" y="579"/>
                    <a:pt x="729" y="579"/>
                    <a:pt x="729" y="580"/>
                  </a:cubicBezTo>
                  <a:cubicBezTo>
                    <a:pt x="728" y="580"/>
                    <a:pt x="727" y="580"/>
                    <a:pt x="727" y="580"/>
                  </a:cubicBezTo>
                  <a:cubicBezTo>
                    <a:pt x="726" y="580"/>
                    <a:pt x="725" y="581"/>
                    <a:pt x="725" y="581"/>
                  </a:cubicBezTo>
                  <a:cubicBezTo>
                    <a:pt x="725" y="581"/>
                    <a:pt x="725" y="581"/>
                    <a:pt x="725" y="581"/>
                  </a:cubicBezTo>
                  <a:cubicBezTo>
                    <a:pt x="723" y="580"/>
                    <a:pt x="721" y="579"/>
                    <a:pt x="719" y="576"/>
                  </a:cubicBezTo>
                  <a:cubicBezTo>
                    <a:pt x="719" y="576"/>
                    <a:pt x="719" y="576"/>
                    <a:pt x="719" y="576"/>
                  </a:cubicBezTo>
                  <a:cubicBezTo>
                    <a:pt x="715" y="571"/>
                    <a:pt x="712" y="566"/>
                    <a:pt x="705" y="564"/>
                  </a:cubicBezTo>
                  <a:cubicBezTo>
                    <a:pt x="703" y="564"/>
                    <a:pt x="703" y="564"/>
                    <a:pt x="703" y="564"/>
                  </a:cubicBezTo>
                  <a:cubicBezTo>
                    <a:pt x="702" y="563"/>
                    <a:pt x="699" y="563"/>
                    <a:pt x="699" y="562"/>
                  </a:cubicBezTo>
                  <a:cubicBezTo>
                    <a:pt x="699" y="562"/>
                    <a:pt x="699" y="561"/>
                    <a:pt x="700" y="561"/>
                  </a:cubicBezTo>
                  <a:cubicBezTo>
                    <a:pt x="701" y="559"/>
                    <a:pt x="703" y="558"/>
                    <a:pt x="704" y="556"/>
                  </a:cubicBezTo>
                  <a:cubicBezTo>
                    <a:pt x="708" y="551"/>
                    <a:pt x="713" y="546"/>
                    <a:pt x="717" y="541"/>
                  </a:cubicBezTo>
                  <a:cubicBezTo>
                    <a:pt x="718" y="540"/>
                    <a:pt x="718" y="539"/>
                    <a:pt x="719" y="538"/>
                  </a:cubicBezTo>
                  <a:cubicBezTo>
                    <a:pt x="720" y="536"/>
                    <a:pt x="721" y="534"/>
                    <a:pt x="723" y="533"/>
                  </a:cubicBezTo>
                  <a:cubicBezTo>
                    <a:pt x="728" y="530"/>
                    <a:pt x="732" y="526"/>
                    <a:pt x="734" y="518"/>
                  </a:cubicBezTo>
                  <a:cubicBezTo>
                    <a:pt x="735" y="512"/>
                    <a:pt x="735" y="506"/>
                    <a:pt x="733" y="500"/>
                  </a:cubicBezTo>
                  <a:cubicBezTo>
                    <a:pt x="732" y="497"/>
                    <a:pt x="730" y="492"/>
                    <a:pt x="729" y="489"/>
                  </a:cubicBezTo>
                  <a:cubicBezTo>
                    <a:pt x="728" y="488"/>
                    <a:pt x="727" y="486"/>
                    <a:pt x="727" y="485"/>
                  </a:cubicBezTo>
                  <a:cubicBezTo>
                    <a:pt x="725" y="482"/>
                    <a:pt x="723" y="479"/>
                    <a:pt x="723" y="475"/>
                  </a:cubicBezTo>
                  <a:cubicBezTo>
                    <a:pt x="722" y="472"/>
                    <a:pt x="720" y="469"/>
                    <a:pt x="718" y="467"/>
                  </a:cubicBezTo>
                  <a:cubicBezTo>
                    <a:pt x="718" y="467"/>
                    <a:pt x="717" y="466"/>
                    <a:pt x="717" y="465"/>
                  </a:cubicBezTo>
                  <a:cubicBezTo>
                    <a:pt x="715" y="463"/>
                    <a:pt x="714" y="461"/>
                    <a:pt x="712" y="458"/>
                  </a:cubicBezTo>
                  <a:cubicBezTo>
                    <a:pt x="711" y="457"/>
                    <a:pt x="710" y="455"/>
                    <a:pt x="709" y="453"/>
                  </a:cubicBezTo>
                  <a:cubicBezTo>
                    <a:pt x="707" y="451"/>
                    <a:pt x="706" y="450"/>
                    <a:pt x="704" y="448"/>
                  </a:cubicBezTo>
                  <a:cubicBezTo>
                    <a:pt x="704" y="448"/>
                    <a:pt x="704" y="448"/>
                    <a:pt x="704" y="448"/>
                  </a:cubicBezTo>
                  <a:cubicBezTo>
                    <a:pt x="703" y="447"/>
                    <a:pt x="703" y="447"/>
                    <a:pt x="702" y="446"/>
                  </a:cubicBezTo>
                  <a:cubicBezTo>
                    <a:pt x="701" y="445"/>
                    <a:pt x="700" y="443"/>
                    <a:pt x="698" y="442"/>
                  </a:cubicBezTo>
                  <a:cubicBezTo>
                    <a:pt x="696" y="441"/>
                    <a:pt x="695" y="441"/>
                    <a:pt x="693" y="441"/>
                  </a:cubicBezTo>
                  <a:cubicBezTo>
                    <a:pt x="692" y="441"/>
                    <a:pt x="691" y="441"/>
                    <a:pt x="691" y="441"/>
                  </a:cubicBezTo>
                  <a:cubicBezTo>
                    <a:pt x="690" y="441"/>
                    <a:pt x="689" y="440"/>
                    <a:pt x="688" y="439"/>
                  </a:cubicBezTo>
                  <a:cubicBezTo>
                    <a:pt x="688" y="439"/>
                    <a:pt x="687" y="438"/>
                    <a:pt x="686" y="438"/>
                  </a:cubicBezTo>
                  <a:cubicBezTo>
                    <a:pt x="685" y="437"/>
                    <a:pt x="684" y="436"/>
                    <a:pt x="683" y="435"/>
                  </a:cubicBezTo>
                  <a:cubicBezTo>
                    <a:pt x="681" y="433"/>
                    <a:pt x="678" y="431"/>
                    <a:pt x="675" y="430"/>
                  </a:cubicBezTo>
                  <a:cubicBezTo>
                    <a:pt x="669" y="428"/>
                    <a:pt x="665" y="425"/>
                    <a:pt x="663" y="422"/>
                  </a:cubicBezTo>
                  <a:cubicBezTo>
                    <a:pt x="662" y="421"/>
                    <a:pt x="662" y="420"/>
                    <a:pt x="661" y="419"/>
                  </a:cubicBezTo>
                  <a:cubicBezTo>
                    <a:pt x="658" y="415"/>
                    <a:pt x="655" y="410"/>
                    <a:pt x="650" y="407"/>
                  </a:cubicBezTo>
                  <a:cubicBezTo>
                    <a:pt x="648" y="406"/>
                    <a:pt x="646" y="405"/>
                    <a:pt x="643" y="405"/>
                  </a:cubicBezTo>
                  <a:cubicBezTo>
                    <a:pt x="643" y="405"/>
                    <a:pt x="643" y="405"/>
                    <a:pt x="643" y="405"/>
                  </a:cubicBezTo>
                  <a:cubicBezTo>
                    <a:pt x="644" y="405"/>
                    <a:pt x="646" y="405"/>
                    <a:pt x="647" y="405"/>
                  </a:cubicBezTo>
                  <a:cubicBezTo>
                    <a:pt x="651" y="405"/>
                    <a:pt x="654" y="406"/>
                    <a:pt x="656" y="408"/>
                  </a:cubicBezTo>
                  <a:cubicBezTo>
                    <a:pt x="658" y="409"/>
                    <a:pt x="659" y="411"/>
                    <a:pt x="660" y="413"/>
                  </a:cubicBezTo>
                  <a:cubicBezTo>
                    <a:pt x="662" y="416"/>
                    <a:pt x="664" y="419"/>
                    <a:pt x="667" y="421"/>
                  </a:cubicBezTo>
                  <a:cubicBezTo>
                    <a:pt x="671" y="423"/>
                    <a:pt x="675" y="423"/>
                    <a:pt x="678" y="423"/>
                  </a:cubicBezTo>
                  <a:cubicBezTo>
                    <a:pt x="680" y="423"/>
                    <a:pt x="681" y="423"/>
                    <a:pt x="683" y="423"/>
                  </a:cubicBezTo>
                  <a:cubicBezTo>
                    <a:pt x="684" y="423"/>
                    <a:pt x="685" y="423"/>
                    <a:pt x="686" y="423"/>
                  </a:cubicBezTo>
                  <a:cubicBezTo>
                    <a:pt x="687" y="423"/>
                    <a:pt x="687" y="423"/>
                    <a:pt x="688" y="423"/>
                  </a:cubicBezTo>
                  <a:cubicBezTo>
                    <a:pt x="689" y="423"/>
                    <a:pt x="691" y="423"/>
                    <a:pt x="693" y="423"/>
                  </a:cubicBezTo>
                  <a:cubicBezTo>
                    <a:pt x="696" y="423"/>
                    <a:pt x="700" y="423"/>
                    <a:pt x="702" y="420"/>
                  </a:cubicBezTo>
                  <a:cubicBezTo>
                    <a:pt x="702" y="419"/>
                    <a:pt x="703" y="418"/>
                    <a:pt x="702" y="415"/>
                  </a:cubicBezTo>
                  <a:cubicBezTo>
                    <a:pt x="700" y="412"/>
                    <a:pt x="697" y="410"/>
                    <a:pt x="694" y="408"/>
                  </a:cubicBezTo>
                  <a:cubicBezTo>
                    <a:pt x="693" y="407"/>
                    <a:pt x="693" y="407"/>
                    <a:pt x="693" y="407"/>
                  </a:cubicBezTo>
                  <a:cubicBezTo>
                    <a:pt x="691" y="405"/>
                    <a:pt x="690" y="403"/>
                    <a:pt x="688" y="400"/>
                  </a:cubicBezTo>
                  <a:cubicBezTo>
                    <a:pt x="686" y="397"/>
                    <a:pt x="684" y="394"/>
                    <a:pt x="681" y="392"/>
                  </a:cubicBezTo>
                  <a:cubicBezTo>
                    <a:pt x="681" y="391"/>
                    <a:pt x="681" y="391"/>
                    <a:pt x="681" y="391"/>
                  </a:cubicBezTo>
                  <a:cubicBezTo>
                    <a:pt x="676" y="386"/>
                    <a:pt x="671" y="380"/>
                    <a:pt x="667" y="374"/>
                  </a:cubicBezTo>
                  <a:cubicBezTo>
                    <a:pt x="666" y="372"/>
                    <a:pt x="665" y="371"/>
                    <a:pt x="664" y="369"/>
                  </a:cubicBezTo>
                  <a:cubicBezTo>
                    <a:pt x="661" y="366"/>
                    <a:pt x="659" y="362"/>
                    <a:pt x="657" y="359"/>
                  </a:cubicBezTo>
                  <a:cubicBezTo>
                    <a:pt x="656" y="357"/>
                    <a:pt x="656" y="355"/>
                    <a:pt x="656" y="352"/>
                  </a:cubicBezTo>
                  <a:cubicBezTo>
                    <a:pt x="656" y="351"/>
                    <a:pt x="656" y="351"/>
                    <a:pt x="656" y="351"/>
                  </a:cubicBezTo>
                  <a:cubicBezTo>
                    <a:pt x="656" y="347"/>
                    <a:pt x="656" y="337"/>
                    <a:pt x="664" y="334"/>
                  </a:cubicBezTo>
                  <a:cubicBezTo>
                    <a:pt x="664" y="333"/>
                    <a:pt x="664" y="333"/>
                    <a:pt x="664" y="333"/>
                  </a:cubicBezTo>
                  <a:cubicBezTo>
                    <a:pt x="667" y="333"/>
                    <a:pt x="670" y="331"/>
                    <a:pt x="670" y="328"/>
                  </a:cubicBezTo>
                  <a:cubicBezTo>
                    <a:pt x="671" y="324"/>
                    <a:pt x="666" y="323"/>
                    <a:pt x="663" y="323"/>
                  </a:cubicBezTo>
                  <a:cubicBezTo>
                    <a:pt x="663" y="323"/>
                    <a:pt x="663" y="323"/>
                    <a:pt x="662" y="323"/>
                  </a:cubicBezTo>
                  <a:cubicBezTo>
                    <a:pt x="661" y="322"/>
                    <a:pt x="659" y="321"/>
                    <a:pt x="657" y="318"/>
                  </a:cubicBezTo>
                  <a:cubicBezTo>
                    <a:pt x="656" y="317"/>
                    <a:pt x="655" y="316"/>
                    <a:pt x="653" y="315"/>
                  </a:cubicBezTo>
                  <a:cubicBezTo>
                    <a:pt x="652" y="315"/>
                    <a:pt x="652" y="315"/>
                    <a:pt x="652" y="314"/>
                  </a:cubicBezTo>
                  <a:cubicBezTo>
                    <a:pt x="651" y="314"/>
                    <a:pt x="650" y="314"/>
                    <a:pt x="650" y="313"/>
                  </a:cubicBezTo>
                  <a:cubicBezTo>
                    <a:pt x="650" y="313"/>
                    <a:pt x="650" y="312"/>
                    <a:pt x="650" y="312"/>
                  </a:cubicBezTo>
                  <a:cubicBezTo>
                    <a:pt x="649" y="311"/>
                    <a:pt x="649" y="310"/>
                    <a:pt x="649" y="309"/>
                  </a:cubicBezTo>
                  <a:cubicBezTo>
                    <a:pt x="648" y="307"/>
                    <a:pt x="647" y="306"/>
                    <a:pt x="646" y="305"/>
                  </a:cubicBezTo>
                  <a:cubicBezTo>
                    <a:pt x="644" y="303"/>
                    <a:pt x="642" y="302"/>
                    <a:pt x="640" y="302"/>
                  </a:cubicBezTo>
                  <a:cubicBezTo>
                    <a:pt x="640" y="301"/>
                    <a:pt x="639" y="301"/>
                    <a:pt x="639" y="301"/>
                  </a:cubicBezTo>
                  <a:cubicBezTo>
                    <a:pt x="638" y="301"/>
                    <a:pt x="638" y="302"/>
                    <a:pt x="637" y="302"/>
                  </a:cubicBezTo>
                  <a:cubicBezTo>
                    <a:pt x="637" y="302"/>
                    <a:pt x="636" y="302"/>
                    <a:pt x="636" y="302"/>
                  </a:cubicBezTo>
                  <a:cubicBezTo>
                    <a:pt x="636" y="302"/>
                    <a:pt x="636" y="302"/>
                    <a:pt x="636" y="302"/>
                  </a:cubicBezTo>
                  <a:cubicBezTo>
                    <a:pt x="636" y="302"/>
                    <a:pt x="635" y="301"/>
                    <a:pt x="635" y="301"/>
                  </a:cubicBezTo>
                  <a:cubicBezTo>
                    <a:pt x="635" y="300"/>
                    <a:pt x="635" y="299"/>
                    <a:pt x="634" y="298"/>
                  </a:cubicBezTo>
                  <a:cubicBezTo>
                    <a:pt x="631" y="293"/>
                    <a:pt x="628" y="288"/>
                    <a:pt x="624" y="282"/>
                  </a:cubicBezTo>
                  <a:cubicBezTo>
                    <a:pt x="622" y="278"/>
                    <a:pt x="619" y="274"/>
                    <a:pt x="617" y="271"/>
                  </a:cubicBezTo>
                  <a:cubicBezTo>
                    <a:pt x="617" y="270"/>
                    <a:pt x="616" y="268"/>
                    <a:pt x="616" y="267"/>
                  </a:cubicBezTo>
                  <a:cubicBezTo>
                    <a:pt x="614" y="264"/>
                    <a:pt x="613" y="260"/>
                    <a:pt x="611" y="258"/>
                  </a:cubicBezTo>
                  <a:cubicBezTo>
                    <a:pt x="610" y="257"/>
                    <a:pt x="609" y="257"/>
                    <a:pt x="608" y="256"/>
                  </a:cubicBezTo>
                  <a:cubicBezTo>
                    <a:pt x="607" y="255"/>
                    <a:pt x="606" y="255"/>
                    <a:pt x="605" y="254"/>
                  </a:cubicBezTo>
                  <a:cubicBezTo>
                    <a:pt x="603" y="252"/>
                    <a:pt x="601" y="251"/>
                    <a:pt x="599" y="249"/>
                  </a:cubicBezTo>
                  <a:cubicBezTo>
                    <a:pt x="598" y="249"/>
                    <a:pt x="597" y="249"/>
                    <a:pt x="597" y="248"/>
                  </a:cubicBezTo>
                  <a:cubicBezTo>
                    <a:pt x="595" y="248"/>
                    <a:pt x="593" y="247"/>
                    <a:pt x="592" y="246"/>
                  </a:cubicBezTo>
                  <a:cubicBezTo>
                    <a:pt x="590" y="243"/>
                    <a:pt x="587" y="243"/>
                    <a:pt x="584" y="243"/>
                  </a:cubicBezTo>
                  <a:cubicBezTo>
                    <a:pt x="584" y="243"/>
                    <a:pt x="583" y="243"/>
                    <a:pt x="582" y="243"/>
                  </a:cubicBezTo>
                  <a:cubicBezTo>
                    <a:pt x="579" y="242"/>
                    <a:pt x="575" y="241"/>
                    <a:pt x="573" y="240"/>
                  </a:cubicBezTo>
                  <a:cubicBezTo>
                    <a:pt x="571" y="240"/>
                    <a:pt x="570" y="239"/>
                    <a:pt x="569" y="239"/>
                  </a:cubicBezTo>
                  <a:cubicBezTo>
                    <a:pt x="566" y="237"/>
                    <a:pt x="563" y="236"/>
                    <a:pt x="560" y="236"/>
                  </a:cubicBezTo>
                  <a:cubicBezTo>
                    <a:pt x="559" y="236"/>
                    <a:pt x="559" y="236"/>
                    <a:pt x="559" y="236"/>
                  </a:cubicBezTo>
                  <a:cubicBezTo>
                    <a:pt x="558" y="236"/>
                    <a:pt x="558" y="236"/>
                    <a:pt x="558" y="236"/>
                  </a:cubicBezTo>
                  <a:cubicBezTo>
                    <a:pt x="557" y="236"/>
                    <a:pt x="557" y="236"/>
                    <a:pt x="556" y="235"/>
                  </a:cubicBezTo>
                  <a:cubicBezTo>
                    <a:pt x="554" y="233"/>
                    <a:pt x="552" y="232"/>
                    <a:pt x="549" y="232"/>
                  </a:cubicBezTo>
                  <a:cubicBezTo>
                    <a:pt x="548" y="232"/>
                    <a:pt x="546" y="232"/>
                    <a:pt x="544" y="231"/>
                  </a:cubicBezTo>
                  <a:cubicBezTo>
                    <a:pt x="542" y="231"/>
                    <a:pt x="539" y="231"/>
                    <a:pt x="537" y="230"/>
                  </a:cubicBezTo>
                  <a:cubicBezTo>
                    <a:pt x="536" y="230"/>
                    <a:pt x="537" y="229"/>
                    <a:pt x="537" y="228"/>
                  </a:cubicBezTo>
                  <a:cubicBezTo>
                    <a:pt x="537" y="226"/>
                    <a:pt x="538" y="225"/>
                    <a:pt x="537" y="223"/>
                  </a:cubicBezTo>
                  <a:cubicBezTo>
                    <a:pt x="537" y="219"/>
                    <a:pt x="534" y="215"/>
                    <a:pt x="531" y="212"/>
                  </a:cubicBezTo>
                  <a:cubicBezTo>
                    <a:pt x="527" y="209"/>
                    <a:pt x="525" y="206"/>
                    <a:pt x="523" y="202"/>
                  </a:cubicBezTo>
                  <a:cubicBezTo>
                    <a:pt x="523" y="201"/>
                    <a:pt x="523" y="200"/>
                    <a:pt x="523" y="199"/>
                  </a:cubicBezTo>
                  <a:cubicBezTo>
                    <a:pt x="522" y="197"/>
                    <a:pt x="522" y="196"/>
                    <a:pt x="522" y="195"/>
                  </a:cubicBezTo>
                  <a:cubicBezTo>
                    <a:pt x="522" y="193"/>
                    <a:pt x="521" y="192"/>
                    <a:pt x="520" y="190"/>
                  </a:cubicBezTo>
                  <a:cubicBezTo>
                    <a:pt x="519" y="189"/>
                    <a:pt x="519" y="189"/>
                    <a:pt x="519" y="188"/>
                  </a:cubicBezTo>
                  <a:cubicBezTo>
                    <a:pt x="516" y="183"/>
                    <a:pt x="515" y="179"/>
                    <a:pt x="515" y="174"/>
                  </a:cubicBezTo>
                  <a:cubicBezTo>
                    <a:pt x="515" y="173"/>
                    <a:pt x="515" y="173"/>
                    <a:pt x="515" y="172"/>
                  </a:cubicBezTo>
                  <a:cubicBezTo>
                    <a:pt x="515" y="170"/>
                    <a:pt x="515" y="167"/>
                    <a:pt x="514" y="165"/>
                  </a:cubicBezTo>
                  <a:cubicBezTo>
                    <a:pt x="513" y="163"/>
                    <a:pt x="511" y="161"/>
                    <a:pt x="510" y="159"/>
                  </a:cubicBezTo>
                  <a:cubicBezTo>
                    <a:pt x="509" y="157"/>
                    <a:pt x="508" y="156"/>
                    <a:pt x="507" y="155"/>
                  </a:cubicBezTo>
                  <a:cubicBezTo>
                    <a:pt x="507" y="154"/>
                    <a:pt x="506" y="152"/>
                    <a:pt x="505" y="151"/>
                  </a:cubicBezTo>
                  <a:cubicBezTo>
                    <a:pt x="503" y="149"/>
                    <a:pt x="502" y="147"/>
                    <a:pt x="501" y="144"/>
                  </a:cubicBezTo>
                  <a:cubicBezTo>
                    <a:pt x="501" y="141"/>
                    <a:pt x="500" y="138"/>
                    <a:pt x="498" y="135"/>
                  </a:cubicBezTo>
                  <a:cubicBezTo>
                    <a:pt x="497" y="132"/>
                    <a:pt x="496" y="130"/>
                    <a:pt x="496" y="127"/>
                  </a:cubicBezTo>
                  <a:cubicBezTo>
                    <a:pt x="495" y="126"/>
                    <a:pt x="495" y="125"/>
                    <a:pt x="495" y="125"/>
                  </a:cubicBezTo>
                  <a:cubicBezTo>
                    <a:pt x="495" y="123"/>
                    <a:pt x="496" y="122"/>
                    <a:pt x="495" y="120"/>
                  </a:cubicBezTo>
                  <a:cubicBezTo>
                    <a:pt x="495" y="119"/>
                    <a:pt x="494" y="118"/>
                    <a:pt x="494" y="118"/>
                  </a:cubicBezTo>
                  <a:cubicBezTo>
                    <a:pt x="494" y="117"/>
                    <a:pt x="494" y="117"/>
                    <a:pt x="494" y="116"/>
                  </a:cubicBezTo>
                  <a:cubicBezTo>
                    <a:pt x="493" y="116"/>
                    <a:pt x="493" y="115"/>
                    <a:pt x="493" y="115"/>
                  </a:cubicBezTo>
                  <a:cubicBezTo>
                    <a:pt x="493" y="113"/>
                    <a:pt x="492" y="112"/>
                    <a:pt x="491" y="110"/>
                  </a:cubicBezTo>
                  <a:cubicBezTo>
                    <a:pt x="490" y="110"/>
                    <a:pt x="490" y="110"/>
                    <a:pt x="490" y="110"/>
                  </a:cubicBezTo>
                  <a:cubicBezTo>
                    <a:pt x="489" y="108"/>
                    <a:pt x="489" y="108"/>
                    <a:pt x="488" y="106"/>
                  </a:cubicBezTo>
                  <a:cubicBezTo>
                    <a:pt x="488" y="105"/>
                    <a:pt x="488" y="105"/>
                    <a:pt x="489" y="104"/>
                  </a:cubicBezTo>
                  <a:cubicBezTo>
                    <a:pt x="489" y="103"/>
                    <a:pt x="490" y="101"/>
                    <a:pt x="490" y="99"/>
                  </a:cubicBezTo>
                  <a:cubicBezTo>
                    <a:pt x="490" y="97"/>
                    <a:pt x="488" y="95"/>
                    <a:pt x="487" y="93"/>
                  </a:cubicBezTo>
                  <a:cubicBezTo>
                    <a:pt x="487" y="93"/>
                    <a:pt x="486" y="93"/>
                    <a:pt x="486" y="92"/>
                  </a:cubicBezTo>
                  <a:cubicBezTo>
                    <a:pt x="485" y="91"/>
                    <a:pt x="485" y="88"/>
                    <a:pt x="485" y="85"/>
                  </a:cubicBezTo>
                  <a:cubicBezTo>
                    <a:pt x="485" y="84"/>
                    <a:pt x="485" y="82"/>
                    <a:pt x="485" y="80"/>
                  </a:cubicBezTo>
                  <a:cubicBezTo>
                    <a:pt x="485" y="77"/>
                    <a:pt x="485" y="76"/>
                    <a:pt x="486" y="74"/>
                  </a:cubicBezTo>
                  <a:cubicBezTo>
                    <a:pt x="487" y="72"/>
                    <a:pt x="487" y="69"/>
                    <a:pt x="486" y="66"/>
                  </a:cubicBezTo>
                  <a:cubicBezTo>
                    <a:pt x="485" y="63"/>
                    <a:pt x="484" y="61"/>
                    <a:pt x="482" y="59"/>
                  </a:cubicBezTo>
                  <a:cubicBezTo>
                    <a:pt x="482" y="59"/>
                    <a:pt x="481" y="58"/>
                    <a:pt x="481" y="57"/>
                  </a:cubicBezTo>
                  <a:cubicBezTo>
                    <a:pt x="480" y="56"/>
                    <a:pt x="480" y="55"/>
                    <a:pt x="479" y="53"/>
                  </a:cubicBezTo>
                  <a:cubicBezTo>
                    <a:pt x="479" y="52"/>
                    <a:pt x="478" y="50"/>
                    <a:pt x="477" y="48"/>
                  </a:cubicBezTo>
                  <a:cubicBezTo>
                    <a:pt x="477" y="47"/>
                    <a:pt x="476" y="46"/>
                    <a:pt x="475" y="45"/>
                  </a:cubicBezTo>
                  <a:cubicBezTo>
                    <a:pt x="475" y="45"/>
                    <a:pt x="474" y="44"/>
                    <a:pt x="474" y="43"/>
                  </a:cubicBezTo>
                  <a:cubicBezTo>
                    <a:pt x="473" y="43"/>
                    <a:pt x="473" y="43"/>
                    <a:pt x="473" y="43"/>
                  </a:cubicBezTo>
                  <a:cubicBezTo>
                    <a:pt x="472" y="40"/>
                    <a:pt x="471" y="40"/>
                    <a:pt x="468" y="39"/>
                  </a:cubicBezTo>
                  <a:cubicBezTo>
                    <a:pt x="467" y="39"/>
                    <a:pt x="466" y="39"/>
                    <a:pt x="465" y="39"/>
                  </a:cubicBezTo>
                  <a:cubicBezTo>
                    <a:pt x="464" y="39"/>
                    <a:pt x="463" y="39"/>
                    <a:pt x="462" y="39"/>
                  </a:cubicBezTo>
                  <a:cubicBezTo>
                    <a:pt x="462" y="39"/>
                    <a:pt x="462" y="39"/>
                    <a:pt x="462" y="39"/>
                  </a:cubicBezTo>
                  <a:cubicBezTo>
                    <a:pt x="460" y="39"/>
                    <a:pt x="459" y="39"/>
                    <a:pt x="458" y="36"/>
                  </a:cubicBezTo>
                  <a:cubicBezTo>
                    <a:pt x="457" y="35"/>
                    <a:pt x="457" y="35"/>
                    <a:pt x="457" y="35"/>
                  </a:cubicBezTo>
                  <a:cubicBezTo>
                    <a:pt x="454" y="32"/>
                    <a:pt x="452" y="29"/>
                    <a:pt x="450" y="26"/>
                  </a:cubicBezTo>
                  <a:cubicBezTo>
                    <a:pt x="448" y="23"/>
                    <a:pt x="446" y="21"/>
                    <a:pt x="444" y="18"/>
                  </a:cubicBezTo>
                  <a:cubicBezTo>
                    <a:pt x="440" y="14"/>
                    <a:pt x="436" y="10"/>
                    <a:pt x="434" y="6"/>
                  </a:cubicBezTo>
                  <a:cubicBezTo>
                    <a:pt x="434" y="5"/>
                    <a:pt x="433" y="4"/>
                    <a:pt x="433" y="3"/>
                  </a:cubicBezTo>
                  <a:cubicBezTo>
                    <a:pt x="431" y="0"/>
                    <a:pt x="431" y="0"/>
                    <a:pt x="431" y="0"/>
                  </a:cubicBezTo>
                  <a:cubicBezTo>
                    <a:pt x="429" y="2"/>
                    <a:pt x="429" y="2"/>
                    <a:pt x="429" y="2"/>
                  </a:cubicBezTo>
                  <a:cubicBezTo>
                    <a:pt x="428" y="3"/>
                    <a:pt x="427" y="4"/>
                    <a:pt x="426" y="5"/>
                  </a:cubicBezTo>
                  <a:cubicBezTo>
                    <a:pt x="425" y="7"/>
                    <a:pt x="425" y="9"/>
                    <a:pt x="424" y="10"/>
                  </a:cubicBezTo>
                  <a:cubicBezTo>
                    <a:pt x="424" y="12"/>
                    <a:pt x="424" y="14"/>
                    <a:pt x="421" y="16"/>
                  </a:cubicBezTo>
                  <a:cubicBezTo>
                    <a:pt x="420" y="17"/>
                    <a:pt x="420" y="18"/>
                    <a:pt x="419" y="18"/>
                  </a:cubicBezTo>
                  <a:cubicBezTo>
                    <a:pt x="417" y="19"/>
                    <a:pt x="415" y="20"/>
                    <a:pt x="414" y="23"/>
                  </a:cubicBezTo>
                  <a:cubicBezTo>
                    <a:pt x="413" y="24"/>
                    <a:pt x="413" y="25"/>
                    <a:pt x="413" y="27"/>
                  </a:cubicBezTo>
                  <a:cubicBezTo>
                    <a:pt x="412" y="29"/>
                    <a:pt x="411" y="31"/>
                    <a:pt x="410" y="33"/>
                  </a:cubicBezTo>
                  <a:cubicBezTo>
                    <a:pt x="408" y="35"/>
                    <a:pt x="407" y="36"/>
                    <a:pt x="405" y="36"/>
                  </a:cubicBezTo>
                  <a:cubicBezTo>
                    <a:pt x="403" y="37"/>
                    <a:pt x="402" y="37"/>
                    <a:pt x="401" y="38"/>
                  </a:cubicBezTo>
                  <a:cubicBezTo>
                    <a:pt x="401" y="40"/>
                    <a:pt x="401" y="41"/>
                    <a:pt x="402" y="43"/>
                  </a:cubicBezTo>
                  <a:cubicBezTo>
                    <a:pt x="403" y="46"/>
                    <a:pt x="404" y="48"/>
                    <a:pt x="406" y="50"/>
                  </a:cubicBezTo>
                  <a:cubicBezTo>
                    <a:pt x="407" y="52"/>
                    <a:pt x="408" y="54"/>
                    <a:pt x="409" y="56"/>
                  </a:cubicBezTo>
                  <a:cubicBezTo>
                    <a:pt x="410" y="56"/>
                    <a:pt x="410" y="57"/>
                    <a:pt x="411" y="58"/>
                  </a:cubicBezTo>
                  <a:cubicBezTo>
                    <a:pt x="413" y="64"/>
                    <a:pt x="417" y="71"/>
                    <a:pt x="415" y="76"/>
                  </a:cubicBezTo>
                  <a:cubicBezTo>
                    <a:pt x="414" y="78"/>
                    <a:pt x="412" y="79"/>
                    <a:pt x="410" y="80"/>
                  </a:cubicBezTo>
                  <a:cubicBezTo>
                    <a:pt x="409" y="80"/>
                    <a:pt x="408" y="81"/>
                    <a:pt x="407" y="81"/>
                  </a:cubicBezTo>
                  <a:cubicBezTo>
                    <a:pt x="405" y="83"/>
                    <a:pt x="404" y="85"/>
                    <a:pt x="402" y="87"/>
                  </a:cubicBezTo>
                  <a:cubicBezTo>
                    <a:pt x="402" y="88"/>
                    <a:pt x="402" y="88"/>
                    <a:pt x="401" y="89"/>
                  </a:cubicBezTo>
                  <a:cubicBezTo>
                    <a:pt x="399" y="92"/>
                    <a:pt x="397" y="92"/>
                    <a:pt x="394" y="92"/>
                  </a:cubicBezTo>
                  <a:cubicBezTo>
                    <a:pt x="392" y="92"/>
                    <a:pt x="392" y="92"/>
                    <a:pt x="392" y="92"/>
                  </a:cubicBezTo>
                  <a:cubicBezTo>
                    <a:pt x="390" y="92"/>
                    <a:pt x="388" y="92"/>
                    <a:pt x="386" y="93"/>
                  </a:cubicBezTo>
                  <a:cubicBezTo>
                    <a:pt x="381" y="95"/>
                    <a:pt x="375" y="102"/>
                    <a:pt x="372" y="106"/>
                  </a:cubicBezTo>
                  <a:cubicBezTo>
                    <a:pt x="369" y="109"/>
                    <a:pt x="368" y="113"/>
                    <a:pt x="366" y="117"/>
                  </a:cubicBezTo>
                  <a:cubicBezTo>
                    <a:pt x="365" y="119"/>
                    <a:pt x="365" y="122"/>
                    <a:pt x="364" y="124"/>
                  </a:cubicBezTo>
                  <a:cubicBezTo>
                    <a:pt x="360" y="131"/>
                    <a:pt x="357" y="135"/>
                    <a:pt x="351" y="137"/>
                  </a:cubicBezTo>
                  <a:cubicBezTo>
                    <a:pt x="346" y="140"/>
                    <a:pt x="344" y="143"/>
                    <a:pt x="341" y="146"/>
                  </a:cubicBezTo>
                  <a:cubicBezTo>
                    <a:pt x="340" y="148"/>
                    <a:pt x="339" y="149"/>
                    <a:pt x="338" y="151"/>
                  </a:cubicBezTo>
                  <a:cubicBezTo>
                    <a:pt x="336" y="153"/>
                    <a:pt x="334" y="154"/>
                    <a:pt x="331" y="155"/>
                  </a:cubicBezTo>
                  <a:cubicBezTo>
                    <a:pt x="328" y="156"/>
                    <a:pt x="326" y="157"/>
                    <a:pt x="324" y="160"/>
                  </a:cubicBezTo>
                  <a:cubicBezTo>
                    <a:pt x="323" y="162"/>
                    <a:pt x="322" y="164"/>
                    <a:pt x="322" y="165"/>
                  </a:cubicBezTo>
                  <a:cubicBezTo>
                    <a:pt x="321" y="166"/>
                    <a:pt x="321" y="168"/>
                    <a:pt x="321" y="169"/>
                  </a:cubicBezTo>
                  <a:cubicBezTo>
                    <a:pt x="319" y="172"/>
                    <a:pt x="317" y="174"/>
                    <a:pt x="315" y="175"/>
                  </a:cubicBezTo>
                  <a:cubicBezTo>
                    <a:pt x="315" y="175"/>
                    <a:pt x="315" y="175"/>
                    <a:pt x="315" y="175"/>
                  </a:cubicBezTo>
                  <a:cubicBezTo>
                    <a:pt x="315" y="175"/>
                    <a:pt x="315" y="175"/>
                    <a:pt x="315" y="175"/>
                  </a:cubicBezTo>
                  <a:cubicBezTo>
                    <a:pt x="314" y="176"/>
                    <a:pt x="314" y="176"/>
                    <a:pt x="313" y="177"/>
                  </a:cubicBezTo>
                  <a:cubicBezTo>
                    <a:pt x="312" y="177"/>
                    <a:pt x="312" y="177"/>
                    <a:pt x="311" y="177"/>
                  </a:cubicBezTo>
                  <a:cubicBezTo>
                    <a:pt x="310" y="177"/>
                    <a:pt x="308" y="177"/>
                    <a:pt x="307" y="176"/>
                  </a:cubicBezTo>
                  <a:cubicBezTo>
                    <a:pt x="305" y="176"/>
                    <a:pt x="304" y="176"/>
                    <a:pt x="302" y="176"/>
                  </a:cubicBezTo>
                  <a:cubicBezTo>
                    <a:pt x="302" y="176"/>
                    <a:pt x="302" y="176"/>
                    <a:pt x="302" y="176"/>
                  </a:cubicBezTo>
                  <a:cubicBezTo>
                    <a:pt x="295" y="176"/>
                    <a:pt x="294" y="181"/>
                    <a:pt x="294" y="185"/>
                  </a:cubicBezTo>
                  <a:cubicBezTo>
                    <a:pt x="293" y="186"/>
                    <a:pt x="293" y="186"/>
                    <a:pt x="293" y="186"/>
                  </a:cubicBezTo>
                  <a:cubicBezTo>
                    <a:pt x="293" y="186"/>
                    <a:pt x="293" y="186"/>
                    <a:pt x="292" y="185"/>
                  </a:cubicBezTo>
                  <a:cubicBezTo>
                    <a:pt x="291" y="185"/>
                    <a:pt x="290" y="185"/>
                    <a:pt x="289" y="185"/>
                  </a:cubicBezTo>
                  <a:cubicBezTo>
                    <a:pt x="286" y="185"/>
                    <a:pt x="282" y="187"/>
                    <a:pt x="282" y="191"/>
                  </a:cubicBezTo>
                  <a:cubicBezTo>
                    <a:pt x="281" y="192"/>
                    <a:pt x="281" y="193"/>
                    <a:pt x="280" y="194"/>
                  </a:cubicBezTo>
                  <a:cubicBezTo>
                    <a:pt x="280" y="194"/>
                    <a:pt x="279" y="195"/>
                    <a:pt x="279" y="196"/>
                  </a:cubicBezTo>
                  <a:cubicBezTo>
                    <a:pt x="278" y="198"/>
                    <a:pt x="278" y="199"/>
                    <a:pt x="278" y="200"/>
                  </a:cubicBezTo>
                  <a:cubicBezTo>
                    <a:pt x="278" y="201"/>
                    <a:pt x="278" y="202"/>
                    <a:pt x="278" y="202"/>
                  </a:cubicBezTo>
                  <a:cubicBezTo>
                    <a:pt x="277" y="204"/>
                    <a:pt x="277" y="206"/>
                    <a:pt x="277" y="208"/>
                  </a:cubicBezTo>
                  <a:cubicBezTo>
                    <a:pt x="276" y="210"/>
                    <a:pt x="276" y="212"/>
                    <a:pt x="275" y="214"/>
                  </a:cubicBezTo>
                  <a:cubicBezTo>
                    <a:pt x="275" y="217"/>
                    <a:pt x="273" y="219"/>
                    <a:pt x="270" y="221"/>
                  </a:cubicBezTo>
                  <a:cubicBezTo>
                    <a:pt x="267" y="224"/>
                    <a:pt x="266" y="226"/>
                    <a:pt x="264" y="229"/>
                  </a:cubicBezTo>
                  <a:cubicBezTo>
                    <a:pt x="264" y="230"/>
                    <a:pt x="264" y="230"/>
                    <a:pt x="264" y="230"/>
                  </a:cubicBezTo>
                  <a:cubicBezTo>
                    <a:pt x="263" y="233"/>
                    <a:pt x="261" y="235"/>
                    <a:pt x="261" y="238"/>
                  </a:cubicBezTo>
                  <a:cubicBezTo>
                    <a:pt x="261" y="240"/>
                    <a:pt x="261" y="241"/>
                    <a:pt x="261" y="242"/>
                  </a:cubicBezTo>
                  <a:cubicBezTo>
                    <a:pt x="261" y="244"/>
                    <a:pt x="261" y="245"/>
                    <a:pt x="261" y="247"/>
                  </a:cubicBezTo>
                  <a:cubicBezTo>
                    <a:pt x="261" y="248"/>
                    <a:pt x="261" y="249"/>
                    <a:pt x="261" y="251"/>
                  </a:cubicBezTo>
                  <a:cubicBezTo>
                    <a:pt x="260" y="254"/>
                    <a:pt x="260" y="256"/>
                    <a:pt x="258" y="258"/>
                  </a:cubicBezTo>
                  <a:cubicBezTo>
                    <a:pt x="258" y="258"/>
                    <a:pt x="258" y="259"/>
                    <a:pt x="258" y="259"/>
                  </a:cubicBezTo>
                  <a:cubicBezTo>
                    <a:pt x="257" y="260"/>
                    <a:pt x="255" y="262"/>
                    <a:pt x="255" y="265"/>
                  </a:cubicBezTo>
                  <a:cubicBezTo>
                    <a:pt x="256" y="267"/>
                    <a:pt x="258" y="268"/>
                    <a:pt x="259" y="269"/>
                  </a:cubicBezTo>
                  <a:cubicBezTo>
                    <a:pt x="259" y="269"/>
                    <a:pt x="259" y="270"/>
                    <a:pt x="260" y="270"/>
                  </a:cubicBezTo>
                  <a:cubicBezTo>
                    <a:pt x="260" y="270"/>
                    <a:pt x="261" y="271"/>
                    <a:pt x="261" y="272"/>
                  </a:cubicBezTo>
                  <a:cubicBezTo>
                    <a:pt x="261" y="273"/>
                    <a:pt x="262" y="273"/>
                    <a:pt x="262" y="274"/>
                  </a:cubicBezTo>
                  <a:cubicBezTo>
                    <a:pt x="263" y="276"/>
                    <a:pt x="264" y="277"/>
                    <a:pt x="265" y="279"/>
                  </a:cubicBezTo>
                  <a:cubicBezTo>
                    <a:pt x="266" y="280"/>
                    <a:pt x="266" y="280"/>
                    <a:pt x="266" y="280"/>
                  </a:cubicBezTo>
                  <a:cubicBezTo>
                    <a:pt x="267" y="281"/>
                    <a:pt x="268" y="283"/>
                    <a:pt x="270" y="284"/>
                  </a:cubicBezTo>
                  <a:cubicBezTo>
                    <a:pt x="271" y="285"/>
                    <a:pt x="272" y="287"/>
                    <a:pt x="273" y="288"/>
                  </a:cubicBezTo>
                  <a:cubicBezTo>
                    <a:pt x="274" y="289"/>
                    <a:pt x="275" y="290"/>
                    <a:pt x="275" y="291"/>
                  </a:cubicBezTo>
                  <a:cubicBezTo>
                    <a:pt x="277" y="293"/>
                    <a:pt x="279" y="296"/>
                    <a:pt x="280" y="298"/>
                  </a:cubicBezTo>
                  <a:cubicBezTo>
                    <a:pt x="280" y="299"/>
                    <a:pt x="281" y="301"/>
                    <a:pt x="281" y="303"/>
                  </a:cubicBezTo>
                  <a:cubicBezTo>
                    <a:pt x="281" y="305"/>
                    <a:pt x="281" y="307"/>
                    <a:pt x="281" y="309"/>
                  </a:cubicBezTo>
                  <a:cubicBezTo>
                    <a:pt x="282" y="312"/>
                    <a:pt x="284" y="314"/>
                    <a:pt x="286" y="316"/>
                  </a:cubicBezTo>
                  <a:cubicBezTo>
                    <a:pt x="286" y="317"/>
                    <a:pt x="287" y="317"/>
                    <a:pt x="287" y="318"/>
                  </a:cubicBezTo>
                  <a:cubicBezTo>
                    <a:pt x="287" y="318"/>
                    <a:pt x="288" y="319"/>
                    <a:pt x="289" y="321"/>
                  </a:cubicBezTo>
                  <a:cubicBezTo>
                    <a:pt x="291" y="325"/>
                    <a:pt x="293" y="329"/>
                    <a:pt x="298" y="329"/>
                  </a:cubicBezTo>
                  <a:cubicBezTo>
                    <a:pt x="300" y="329"/>
                    <a:pt x="302" y="329"/>
                    <a:pt x="303" y="327"/>
                  </a:cubicBezTo>
                  <a:cubicBezTo>
                    <a:pt x="303" y="326"/>
                    <a:pt x="304" y="326"/>
                    <a:pt x="304" y="326"/>
                  </a:cubicBezTo>
                  <a:cubicBezTo>
                    <a:pt x="304" y="326"/>
                    <a:pt x="304" y="326"/>
                    <a:pt x="304" y="327"/>
                  </a:cubicBezTo>
                  <a:cubicBezTo>
                    <a:pt x="303" y="328"/>
                    <a:pt x="303" y="329"/>
                    <a:pt x="303" y="329"/>
                  </a:cubicBezTo>
                  <a:cubicBezTo>
                    <a:pt x="302" y="331"/>
                    <a:pt x="302" y="333"/>
                    <a:pt x="301" y="334"/>
                  </a:cubicBezTo>
                  <a:cubicBezTo>
                    <a:pt x="301" y="335"/>
                    <a:pt x="301" y="335"/>
                    <a:pt x="301" y="335"/>
                  </a:cubicBezTo>
                  <a:cubicBezTo>
                    <a:pt x="300" y="338"/>
                    <a:pt x="298" y="342"/>
                    <a:pt x="298" y="346"/>
                  </a:cubicBezTo>
                  <a:cubicBezTo>
                    <a:pt x="299" y="350"/>
                    <a:pt x="301" y="355"/>
                    <a:pt x="306" y="355"/>
                  </a:cubicBezTo>
                  <a:cubicBezTo>
                    <a:pt x="307" y="355"/>
                    <a:pt x="307" y="355"/>
                    <a:pt x="308" y="355"/>
                  </a:cubicBezTo>
                  <a:cubicBezTo>
                    <a:pt x="310" y="354"/>
                    <a:pt x="312" y="353"/>
                    <a:pt x="313" y="351"/>
                  </a:cubicBezTo>
                  <a:cubicBezTo>
                    <a:pt x="313" y="351"/>
                    <a:pt x="314" y="350"/>
                    <a:pt x="314" y="350"/>
                  </a:cubicBezTo>
                  <a:cubicBezTo>
                    <a:pt x="318" y="348"/>
                    <a:pt x="320" y="345"/>
                    <a:pt x="322" y="341"/>
                  </a:cubicBezTo>
                  <a:cubicBezTo>
                    <a:pt x="324" y="338"/>
                    <a:pt x="325" y="334"/>
                    <a:pt x="327" y="330"/>
                  </a:cubicBezTo>
                  <a:cubicBezTo>
                    <a:pt x="327" y="330"/>
                    <a:pt x="327" y="330"/>
                    <a:pt x="327" y="330"/>
                  </a:cubicBezTo>
                  <a:cubicBezTo>
                    <a:pt x="328" y="333"/>
                    <a:pt x="331" y="335"/>
                    <a:pt x="335" y="336"/>
                  </a:cubicBezTo>
                  <a:cubicBezTo>
                    <a:pt x="335" y="336"/>
                    <a:pt x="336" y="336"/>
                    <a:pt x="336" y="336"/>
                  </a:cubicBezTo>
                  <a:cubicBezTo>
                    <a:pt x="340" y="336"/>
                    <a:pt x="342" y="334"/>
                    <a:pt x="344" y="331"/>
                  </a:cubicBezTo>
                  <a:cubicBezTo>
                    <a:pt x="345" y="330"/>
                    <a:pt x="346" y="328"/>
                    <a:pt x="347" y="328"/>
                  </a:cubicBezTo>
                  <a:cubicBezTo>
                    <a:pt x="347" y="328"/>
                    <a:pt x="347" y="329"/>
                    <a:pt x="347" y="329"/>
                  </a:cubicBezTo>
                  <a:cubicBezTo>
                    <a:pt x="349" y="333"/>
                    <a:pt x="350" y="335"/>
                    <a:pt x="353" y="338"/>
                  </a:cubicBezTo>
                  <a:cubicBezTo>
                    <a:pt x="356" y="343"/>
                    <a:pt x="354" y="344"/>
                    <a:pt x="354" y="345"/>
                  </a:cubicBezTo>
                  <a:cubicBezTo>
                    <a:pt x="353" y="346"/>
                    <a:pt x="352" y="346"/>
                    <a:pt x="350" y="347"/>
                  </a:cubicBezTo>
                  <a:cubicBezTo>
                    <a:pt x="349" y="347"/>
                    <a:pt x="348" y="347"/>
                    <a:pt x="347" y="348"/>
                  </a:cubicBezTo>
                  <a:cubicBezTo>
                    <a:pt x="344" y="350"/>
                    <a:pt x="342" y="352"/>
                    <a:pt x="340" y="354"/>
                  </a:cubicBezTo>
                  <a:cubicBezTo>
                    <a:pt x="340" y="355"/>
                    <a:pt x="338" y="358"/>
                    <a:pt x="339" y="360"/>
                  </a:cubicBezTo>
                  <a:cubicBezTo>
                    <a:pt x="341" y="363"/>
                    <a:pt x="344" y="363"/>
                    <a:pt x="346" y="364"/>
                  </a:cubicBezTo>
                  <a:cubicBezTo>
                    <a:pt x="347" y="364"/>
                    <a:pt x="349" y="364"/>
                    <a:pt x="350" y="364"/>
                  </a:cubicBezTo>
                  <a:cubicBezTo>
                    <a:pt x="350" y="365"/>
                    <a:pt x="348" y="366"/>
                    <a:pt x="347" y="367"/>
                  </a:cubicBezTo>
                  <a:cubicBezTo>
                    <a:pt x="346" y="367"/>
                    <a:pt x="346" y="367"/>
                    <a:pt x="346" y="367"/>
                  </a:cubicBezTo>
                  <a:cubicBezTo>
                    <a:pt x="345" y="368"/>
                    <a:pt x="344" y="369"/>
                    <a:pt x="344" y="370"/>
                  </a:cubicBezTo>
                  <a:cubicBezTo>
                    <a:pt x="342" y="372"/>
                    <a:pt x="341" y="373"/>
                    <a:pt x="340" y="374"/>
                  </a:cubicBezTo>
                  <a:cubicBezTo>
                    <a:pt x="340" y="374"/>
                    <a:pt x="339" y="374"/>
                    <a:pt x="337" y="374"/>
                  </a:cubicBezTo>
                  <a:cubicBezTo>
                    <a:pt x="337" y="374"/>
                    <a:pt x="336" y="374"/>
                    <a:pt x="335" y="374"/>
                  </a:cubicBezTo>
                  <a:cubicBezTo>
                    <a:pt x="335" y="374"/>
                    <a:pt x="334" y="374"/>
                    <a:pt x="333" y="374"/>
                  </a:cubicBezTo>
                  <a:cubicBezTo>
                    <a:pt x="331" y="374"/>
                    <a:pt x="330" y="374"/>
                    <a:pt x="329" y="375"/>
                  </a:cubicBezTo>
                  <a:cubicBezTo>
                    <a:pt x="320" y="378"/>
                    <a:pt x="323" y="387"/>
                    <a:pt x="324" y="390"/>
                  </a:cubicBezTo>
                  <a:cubicBezTo>
                    <a:pt x="324" y="392"/>
                    <a:pt x="324" y="394"/>
                    <a:pt x="324" y="396"/>
                  </a:cubicBezTo>
                  <a:cubicBezTo>
                    <a:pt x="323" y="397"/>
                    <a:pt x="323" y="398"/>
                    <a:pt x="323" y="399"/>
                  </a:cubicBezTo>
                  <a:cubicBezTo>
                    <a:pt x="323" y="403"/>
                    <a:pt x="325" y="407"/>
                    <a:pt x="326" y="409"/>
                  </a:cubicBezTo>
                  <a:cubicBezTo>
                    <a:pt x="326" y="409"/>
                    <a:pt x="326" y="409"/>
                    <a:pt x="326" y="410"/>
                  </a:cubicBezTo>
                  <a:cubicBezTo>
                    <a:pt x="328" y="412"/>
                    <a:pt x="329" y="415"/>
                    <a:pt x="332" y="416"/>
                  </a:cubicBezTo>
                  <a:cubicBezTo>
                    <a:pt x="333" y="416"/>
                    <a:pt x="334" y="416"/>
                    <a:pt x="334" y="416"/>
                  </a:cubicBezTo>
                  <a:cubicBezTo>
                    <a:pt x="334" y="416"/>
                    <a:pt x="336" y="416"/>
                    <a:pt x="336" y="416"/>
                  </a:cubicBezTo>
                  <a:cubicBezTo>
                    <a:pt x="336" y="416"/>
                    <a:pt x="336" y="416"/>
                    <a:pt x="336" y="416"/>
                  </a:cubicBezTo>
                  <a:cubicBezTo>
                    <a:pt x="337" y="416"/>
                    <a:pt x="337" y="417"/>
                    <a:pt x="337" y="418"/>
                  </a:cubicBezTo>
                  <a:cubicBezTo>
                    <a:pt x="338" y="421"/>
                    <a:pt x="338" y="422"/>
                    <a:pt x="336" y="423"/>
                  </a:cubicBezTo>
                  <a:cubicBezTo>
                    <a:pt x="334" y="426"/>
                    <a:pt x="332" y="428"/>
                    <a:pt x="330" y="430"/>
                  </a:cubicBezTo>
                  <a:cubicBezTo>
                    <a:pt x="329" y="432"/>
                    <a:pt x="329" y="432"/>
                    <a:pt x="329" y="432"/>
                  </a:cubicBezTo>
                  <a:cubicBezTo>
                    <a:pt x="329" y="433"/>
                    <a:pt x="328" y="434"/>
                    <a:pt x="327" y="435"/>
                  </a:cubicBezTo>
                  <a:cubicBezTo>
                    <a:pt x="326" y="436"/>
                    <a:pt x="325" y="438"/>
                    <a:pt x="323" y="441"/>
                  </a:cubicBezTo>
                  <a:cubicBezTo>
                    <a:pt x="323" y="441"/>
                    <a:pt x="322" y="442"/>
                    <a:pt x="322" y="443"/>
                  </a:cubicBezTo>
                  <a:cubicBezTo>
                    <a:pt x="320" y="446"/>
                    <a:pt x="319" y="448"/>
                    <a:pt x="318" y="452"/>
                  </a:cubicBezTo>
                  <a:cubicBezTo>
                    <a:pt x="318" y="455"/>
                    <a:pt x="319" y="457"/>
                    <a:pt x="321" y="458"/>
                  </a:cubicBezTo>
                  <a:cubicBezTo>
                    <a:pt x="321" y="459"/>
                    <a:pt x="321" y="459"/>
                    <a:pt x="322" y="460"/>
                  </a:cubicBezTo>
                  <a:cubicBezTo>
                    <a:pt x="322" y="460"/>
                    <a:pt x="322" y="460"/>
                    <a:pt x="322" y="461"/>
                  </a:cubicBezTo>
                  <a:cubicBezTo>
                    <a:pt x="322" y="461"/>
                    <a:pt x="322" y="462"/>
                    <a:pt x="323" y="463"/>
                  </a:cubicBezTo>
                  <a:cubicBezTo>
                    <a:pt x="324" y="464"/>
                    <a:pt x="325" y="465"/>
                    <a:pt x="325" y="465"/>
                  </a:cubicBezTo>
                  <a:cubicBezTo>
                    <a:pt x="326" y="466"/>
                    <a:pt x="326" y="466"/>
                    <a:pt x="326" y="466"/>
                  </a:cubicBezTo>
                  <a:cubicBezTo>
                    <a:pt x="327" y="467"/>
                    <a:pt x="327" y="467"/>
                    <a:pt x="328" y="468"/>
                  </a:cubicBezTo>
                  <a:cubicBezTo>
                    <a:pt x="328" y="469"/>
                    <a:pt x="329" y="470"/>
                    <a:pt x="329" y="471"/>
                  </a:cubicBezTo>
                  <a:cubicBezTo>
                    <a:pt x="330" y="471"/>
                    <a:pt x="330" y="472"/>
                    <a:pt x="331" y="473"/>
                  </a:cubicBezTo>
                  <a:cubicBezTo>
                    <a:pt x="331" y="473"/>
                    <a:pt x="332" y="474"/>
                    <a:pt x="332" y="475"/>
                  </a:cubicBezTo>
                  <a:cubicBezTo>
                    <a:pt x="332" y="475"/>
                    <a:pt x="330" y="474"/>
                    <a:pt x="330" y="474"/>
                  </a:cubicBezTo>
                  <a:cubicBezTo>
                    <a:pt x="329" y="474"/>
                    <a:pt x="328" y="474"/>
                    <a:pt x="327" y="474"/>
                  </a:cubicBezTo>
                  <a:cubicBezTo>
                    <a:pt x="325" y="474"/>
                    <a:pt x="323" y="474"/>
                    <a:pt x="321" y="476"/>
                  </a:cubicBezTo>
                  <a:cubicBezTo>
                    <a:pt x="320" y="476"/>
                    <a:pt x="319" y="476"/>
                    <a:pt x="318" y="477"/>
                  </a:cubicBezTo>
                  <a:cubicBezTo>
                    <a:pt x="317" y="477"/>
                    <a:pt x="315" y="477"/>
                    <a:pt x="314" y="478"/>
                  </a:cubicBezTo>
                  <a:cubicBezTo>
                    <a:pt x="311" y="480"/>
                    <a:pt x="310" y="483"/>
                    <a:pt x="310" y="487"/>
                  </a:cubicBezTo>
                  <a:cubicBezTo>
                    <a:pt x="310" y="489"/>
                    <a:pt x="312" y="491"/>
                    <a:pt x="313" y="493"/>
                  </a:cubicBezTo>
                  <a:cubicBezTo>
                    <a:pt x="313" y="493"/>
                    <a:pt x="314" y="493"/>
                    <a:pt x="314" y="494"/>
                  </a:cubicBezTo>
                  <a:cubicBezTo>
                    <a:pt x="314" y="494"/>
                    <a:pt x="315" y="495"/>
                    <a:pt x="315" y="495"/>
                  </a:cubicBezTo>
                  <a:cubicBezTo>
                    <a:pt x="315" y="496"/>
                    <a:pt x="316" y="497"/>
                    <a:pt x="316" y="497"/>
                  </a:cubicBezTo>
                  <a:cubicBezTo>
                    <a:pt x="317" y="498"/>
                    <a:pt x="317" y="498"/>
                    <a:pt x="318" y="499"/>
                  </a:cubicBezTo>
                  <a:cubicBezTo>
                    <a:pt x="318" y="499"/>
                    <a:pt x="319" y="499"/>
                    <a:pt x="319" y="500"/>
                  </a:cubicBezTo>
                  <a:cubicBezTo>
                    <a:pt x="319" y="500"/>
                    <a:pt x="320" y="501"/>
                    <a:pt x="320" y="502"/>
                  </a:cubicBezTo>
                  <a:cubicBezTo>
                    <a:pt x="321" y="504"/>
                    <a:pt x="321" y="505"/>
                    <a:pt x="322" y="506"/>
                  </a:cubicBezTo>
                  <a:cubicBezTo>
                    <a:pt x="323" y="507"/>
                    <a:pt x="323" y="508"/>
                    <a:pt x="324" y="509"/>
                  </a:cubicBezTo>
                  <a:cubicBezTo>
                    <a:pt x="324" y="510"/>
                    <a:pt x="324" y="510"/>
                    <a:pt x="324" y="510"/>
                  </a:cubicBezTo>
                  <a:cubicBezTo>
                    <a:pt x="325" y="510"/>
                    <a:pt x="325" y="510"/>
                    <a:pt x="325" y="510"/>
                  </a:cubicBezTo>
                  <a:cubicBezTo>
                    <a:pt x="327" y="511"/>
                    <a:pt x="329" y="512"/>
                    <a:pt x="332" y="512"/>
                  </a:cubicBezTo>
                  <a:cubicBezTo>
                    <a:pt x="335" y="512"/>
                    <a:pt x="338" y="512"/>
                    <a:pt x="340" y="514"/>
                  </a:cubicBezTo>
                  <a:cubicBezTo>
                    <a:pt x="343" y="517"/>
                    <a:pt x="344" y="523"/>
                    <a:pt x="344" y="528"/>
                  </a:cubicBezTo>
                  <a:cubicBezTo>
                    <a:pt x="345" y="531"/>
                    <a:pt x="346" y="534"/>
                    <a:pt x="346" y="536"/>
                  </a:cubicBezTo>
                  <a:cubicBezTo>
                    <a:pt x="347" y="539"/>
                    <a:pt x="349" y="541"/>
                    <a:pt x="350" y="544"/>
                  </a:cubicBezTo>
                  <a:cubicBezTo>
                    <a:pt x="351" y="547"/>
                    <a:pt x="353" y="551"/>
                    <a:pt x="354" y="555"/>
                  </a:cubicBezTo>
                  <a:cubicBezTo>
                    <a:pt x="356" y="560"/>
                    <a:pt x="359" y="561"/>
                    <a:pt x="363" y="562"/>
                  </a:cubicBezTo>
                  <a:cubicBezTo>
                    <a:pt x="365" y="562"/>
                    <a:pt x="368" y="563"/>
                    <a:pt x="369" y="565"/>
                  </a:cubicBezTo>
                  <a:cubicBezTo>
                    <a:pt x="371" y="568"/>
                    <a:pt x="370" y="574"/>
                    <a:pt x="367" y="577"/>
                  </a:cubicBezTo>
                  <a:cubicBezTo>
                    <a:pt x="366" y="578"/>
                    <a:pt x="364" y="579"/>
                    <a:pt x="363" y="579"/>
                  </a:cubicBezTo>
                  <a:cubicBezTo>
                    <a:pt x="362" y="579"/>
                    <a:pt x="362" y="578"/>
                    <a:pt x="361" y="578"/>
                  </a:cubicBezTo>
                  <a:cubicBezTo>
                    <a:pt x="360" y="577"/>
                    <a:pt x="359" y="576"/>
                    <a:pt x="359" y="575"/>
                  </a:cubicBezTo>
                  <a:cubicBezTo>
                    <a:pt x="358" y="573"/>
                    <a:pt x="357" y="572"/>
                    <a:pt x="355" y="571"/>
                  </a:cubicBezTo>
                  <a:cubicBezTo>
                    <a:pt x="354" y="570"/>
                    <a:pt x="353" y="570"/>
                    <a:pt x="351" y="570"/>
                  </a:cubicBezTo>
                  <a:cubicBezTo>
                    <a:pt x="350" y="570"/>
                    <a:pt x="349" y="570"/>
                    <a:pt x="348" y="570"/>
                  </a:cubicBezTo>
                  <a:cubicBezTo>
                    <a:pt x="347" y="571"/>
                    <a:pt x="346" y="571"/>
                    <a:pt x="345" y="571"/>
                  </a:cubicBezTo>
                  <a:cubicBezTo>
                    <a:pt x="345" y="571"/>
                    <a:pt x="344" y="571"/>
                    <a:pt x="344" y="571"/>
                  </a:cubicBezTo>
                  <a:cubicBezTo>
                    <a:pt x="342" y="570"/>
                    <a:pt x="340" y="570"/>
                    <a:pt x="339" y="570"/>
                  </a:cubicBezTo>
                  <a:cubicBezTo>
                    <a:pt x="337" y="569"/>
                    <a:pt x="336" y="569"/>
                    <a:pt x="335" y="569"/>
                  </a:cubicBezTo>
                  <a:cubicBezTo>
                    <a:pt x="332" y="569"/>
                    <a:pt x="330" y="572"/>
                    <a:pt x="328" y="575"/>
                  </a:cubicBezTo>
                  <a:cubicBezTo>
                    <a:pt x="327" y="576"/>
                    <a:pt x="326" y="578"/>
                    <a:pt x="325" y="579"/>
                  </a:cubicBezTo>
                  <a:cubicBezTo>
                    <a:pt x="322" y="585"/>
                    <a:pt x="318" y="592"/>
                    <a:pt x="319" y="597"/>
                  </a:cubicBezTo>
                  <a:cubicBezTo>
                    <a:pt x="320" y="603"/>
                    <a:pt x="325" y="604"/>
                    <a:pt x="330" y="605"/>
                  </a:cubicBezTo>
                  <a:cubicBezTo>
                    <a:pt x="333" y="605"/>
                    <a:pt x="336" y="606"/>
                    <a:pt x="338" y="608"/>
                  </a:cubicBezTo>
                  <a:cubicBezTo>
                    <a:pt x="340" y="610"/>
                    <a:pt x="339" y="611"/>
                    <a:pt x="336" y="615"/>
                  </a:cubicBezTo>
                  <a:cubicBezTo>
                    <a:pt x="334" y="617"/>
                    <a:pt x="332" y="620"/>
                    <a:pt x="331" y="623"/>
                  </a:cubicBezTo>
                  <a:cubicBezTo>
                    <a:pt x="331" y="624"/>
                    <a:pt x="331" y="624"/>
                    <a:pt x="331" y="624"/>
                  </a:cubicBezTo>
                  <a:cubicBezTo>
                    <a:pt x="332" y="625"/>
                    <a:pt x="332" y="625"/>
                    <a:pt x="332" y="625"/>
                  </a:cubicBezTo>
                  <a:cubicBezTo>
                    <a:pt x="332" y="626"/>
                    <a:pt x="333" y="626"/>
                    <a:pt x="333" y="627"/>
                  </a:cubicBezTo>
                  <a:cubicBezTo>
                    <a:pt x="333" y="629"/>
                    <a:pt x="329" y="633"/>
                    <a:pt x="327" y="635"/>
                  </a:cubicBezTo>
                  <a:cubicBezTo>
                    <a:pt x="325" y="637"/>
                    <a:pt x="324" y="638"/>
                    <a:pt x="324" y="639"/>
                  </a:cubicBezTo>
                  <a:cubicBezTo>
                    <a:pt x="322" y="643"/>
                    <a:pt x="321" y="646"/>
                    <a:pt x="323" y="648"/>
                  </a:cubicBezTo>
                  <a:cubicBezTo>
                    <a:pt x="323" y="648"/>
                    <a:pt x="324" y="649"/>
                    <a:pt x="325" y="649"/>
                  </a:cubicBezTo>
                  <a:cubicBezTo>
                    <a:pt x="326" y="649"/>
                    <a:pt x="327" y="649"/>
                    <a:pt x="329" y="648"/>
                  </a:cubicBezTo>
                  <a:cubicBezTo>
                    <a:pt x="329" y="648"/>
                    <a:pt x="330" y="648"/>
                    <a:pt x="331" y="648"/>
                  </a:cubicBezTo>
                  <a:cubicBezTo>
                    <a:pt x="331" y="648"/>
                    <a:pt x="332" y="647"/>
                    <a:pt x="333" y="647"/>
                  </a:cubicBezTo>
                  <a:cubicBezTo>
                    <a:pt x="336" y="647"/>
                    <a:pt x="339" y="648"/>
                    <a:pt x="340" y="650"/>
                  </a:cubicBezTo>
                  <a:cubicBezTo>
                    <a:pt x="341" y="651"/>
                    <a:pt x="341" y="652"/>
                    <a:pt x="340" y="653"/>
                  </a:cubicBezTo>
                  <a:cubicBezTo>
                    <a:pt x="339" y="657"/>
                    <a:pt x="329" y="660"/>
                    <a:pt x="324" y="661"/>
                  </a:cubicBezTo>
                  <a:cubicBezTo>
                    <a:pt x="324" y="662"/>
                    <a:pt x="323" y="662"/>
                    <a:pt x="323" y="662"/>
                  </a:cubicBezTo>
                  <a:cubicBezTo>
                    <a:pt x="322" y="662"/>
                    <a:pt x="322" y="662"/>
                    <a:pt x="321" y="663"/>
                  </a:cubicBezTo>
                  <a:cubicBezTo>
                    <a:pt x="317" y="664"/>
                    <a:pt x="312" y="665"/>
                    <a:pt x="313" y="671"/>
                  </a:cubicBezTo>
                  <a:cubicBezTo>
                    <a:pt x="313" y="676"/>
                    <a:pt x="319" y="679"/>
                    <a:pt x="324" y="681"/>
                  </a:cubicBezTo>
                  <a:cubicBezTo>
                    <a:pt x="325" y="681"/>
                    <a:pt x="326" y="682"/>
                    <a:pt x="327" y="682"/>
                  </a:cubicBezTo>
                  <a:cubicBezTo>
                    <a:pt x="339" y="688"/>
                    <a:pt x="341" y="693"/>
                    <a:pt x="341" y="695"/>
                  </a:cubicBezTo>
                  <a:cubicBezTo>
                    <a:pt x="342" y="700"/>
                    <a:pt x="337" y="707"/>
                    <a:pt x="333" y="712"/>
                  </a:cubicBezTo>
                  <a:cubicBezTo>
                    <a:pt x="333" y="713"/>
                    <a:pt x="332" y="713"/>
                    <a:pt x="331" y="714"/>
                  </a:cubicBezTo>
                  <a:cubicBezTo>
                    <a:pt x="326" y="721"/>
                    <a:pt x="327" y="728"/>
                    <a:pt x="328" y="737"/>
                  </a:cubicBezTo>
                  <a:cubicBezTo>
                    <a:pt x="329" y="739"/>
                    <a:pt x="329" y="741"/>
                    <a:pt x="329" y="743"/>
                  </a:cubicBezTo>
                  <a:cubicBezTo>
                    <a:pt x="329" y="745"/>
                    <a:pt x="329" y="748"/>
                    <a:pt x="330" y="750"/>
                  </a:cubicBezTo>
                  <a:cubicBezTo>
                    <a:pt x="331" y="754"/>
                    <a:pt x="333" y="759"/>
                    <a:pt x="335" y="763"/>
                  </a:cubicBezTo>
                  <a:cubicBezTo>
                    <a:pt x="335" y="764"/>
                    <a:pt x="335" y="764"/>
                    <a:pt x="335" y="764"/>
                  </a:cubicBezTo>
                  <a:cubicBezTo>
                    <a:pt x="338" y="769"/>
                    <a:pt x="343" y="772"/>
                    <a:pt x="348" y="772"/>
                  </a:cubicBezTo>
                  <a:cubicBezTo>
                    <a:pt x="349" y="772"/>
                    <a:pt x="349" y="772"/>
                    <a:pt x="349" y="772"/>
                  </a:cubicBezTo>
                  <a:cubicBezTo>
                    <a:pt x="357" y="773"/>
                    <a:pt x="360" y="773"/>
                    <a:pt x="365" y="780"/>
                  </a:cubicBezTo>
                  <a:cubicBezTo>
                    <a:pt x="367" y="782"/>
                    <a:pt x="370" y="784"/>
                    <a:pt x="373" y="786"/>
                  </a:cubicBezTo>
                  <a:cubicBezTo>
                    <a:pt x="376" y="787"/>
                    <a:pt x="379" y="789"/>
                    <a:pt x="380" y="792"/>
                  </a:cubicBezTo>
                  <a:cubicBezTo>
                    <a:pt x="382" y="795"/>
                    <a:pt x="382" y="801"/>
                    <a:pt x="382" y="807"/>
                  </a:cubicBezTo>
                  <a:cubicBezTo>
                    <a:pt x="382" y="809"/>
                    <a:pt x="382" y="811"/>
                    <a:pt x="382" y="812"/>
                  </a:cubicBezTo>
                  <a:cubicBezTo>
                    <a:pt x="382" y="815"/>
                    <a:pt x="382" y="818"/>
                    <a:pt x="382" y="820"/>
                  </a:cubicBezTo>
                  <a:cubicBezTo>
                    <a:pt x="382" y="823"/>
                    <a:pt x="382" y="825"/>
                    <a:pt x="382" y="827"/>
                  </a:cubicBezTo>
                  <a:cubicBezTo>
                    <a:pt x="382" y="835"/>
                    <a:pt x="382" y="835"/>
                    <a:pt x="382" y="835"/>
                  </a:cubicBezTo>
                  <a:cubicBezTo>
                    <a:pt x="387" y="829"/>
                    <a:pt x="387" y="829"/>
                    <a:pt x="387" y="829"/>
                  </a:cubicBezTo>
                  <a:cubicBezTo>
                    <a:pt x="388" y="828"/>
                    <a:pt x="388" y="827"/>
                    <a:pt x="389" y="827"/>
                  </a:cubicBezTo>
                  <a:cubicBezTo>
                    <a:pt x="391" y="824"/>
                    <a:pt x="394" y="821"/>
                    <a:pt x="396" y="819"/>
                  </a:cubicBezTo>
                  <a:cubicBezTo>
                    <a:pt x="399" y="817"/>
                    <a:pt x="401" y="815"/>
                    <a:pt x="404" y="814"/>
                  </a:cubicBezTo>
                  <a:cubicBezTo>
                    <a:pt x="403" y="815"/>
                    <a:pt x="402" y="816"/>
                    <a:pt x="401" y="817"/>
                  </a:cubicBezTo>
                  <a:cubicBezTo>
                    <a:pt x="401" y="818"/>
                    <a:pt x="400" y="818"/>
                    <a:pt x="400" y="818"/>
                  </a:cubicBezTo>
                  <a:cubicBezTo>
                    <a:pt x="395" y="823"/>
                    <a:pt x="389" y="830"/>
                    <a:pt x="385" y="837"/>
                  </a:cubicBezTo>
                  <a:cubicBezTo>
                    <a:pt x="384" y="839"/>
                    <a:pt x="383" y="840"/>
                    <a:pt x="383" y="841"/>
                  </a:cubicBezTo>
                  <a:cubicBezTo>
                    <a:pt x="381" y="843"/>
                    <a:pt x="380" y="846"/>
                    <a:pt x="378" y="848"/>
                  </a:cubicBezTo>
                  <a:cubicBezTo>
                    <a:pt x="378" y="849"/>
                    <a:pt x="377" y="849"/>
                    <a:pt x="376" y="850"/>
                  </a:cubicBezTo>
                  <a:cubicBezTo>
                    <a:pt x="376" y="851"/>
                    <a:pt x="375" y="851"/>
                    <a:pt x="375" y="852"/>
                  </a:cubicBezTo>
                  <a:cubicBezTo>
                    <a:pt x="374" y="852"/>
                    <a:pt x="374" y="852"/>
                    <a:pt x="374" y="853"/>
                  </a:cubicBezTo>
                  <a:cubicBezTo>
                    <a:pt x="373" y="853"/>
                    <a:pt x="372" y="854"/>
                    <a:pt x="372" y="854"/>
                  </a:cubicBezTo>
                  <a:cubicBezTo>
                    <a:pt x="369" y="855"/>
                    <a:pt x="367" y="855"/>
                    <a:pt x="364" y="858"/>
                  </a:cubicBezTo>
                  <a:cubicBezTo>
                    <a:pt x="363" y="859"/>
                    <a:pt x="363" y="859"/>
                    <a:pt x="363" y="859"/>
                  </a:cubicBezTo>
                  <a:cubicBezTo>
                    <a:pt x="360" y="861"/>
                    <a:pt x="357" y="864"/>
                    <a:pt x="356" y="867"/>
                  </a:cubicBezTo>
                  <a:cubicBezTo>
                    <a:pt x="355" y="868"/>
                    <a:pt x="354" y="869"/>
                    <a:pt x="354" y="870"/>
                  </a:cubicBezTo>
                  <a:cubicBezTo>
                    <a:pt x="353" y="872"/>
                    <a:pt x="352" y="873"/>
                    <a:pt x="351" y="874"/>
                  </a:cubicBezTo>
                  <a:cubicBezTo>
                    <a:pt x="351" y="874"/>
                    <a:pt x="350" y="875"/>
                    <a:pt x="350" y="875"/>
                  </a:cubicBezTo>
                  <a:cubicBezTo>
                    <a:pt x="349" y="875"/>
                    <a:pt x="348" y="876"/>
                    <a:pt x="347" y="877"/>
                  </a:cubicBezTo>
                  <a:cubicBezTo>
                    <a:pt x="346" y="878"/>
                    <a:pt x="344" y="880"/>
                    <a:pt x="343" y="882"/>
                  </a:cubicBezTo>
                  <a:cubicBezTo>
                    <a:pt x="343" y="883"/>
                    <a:pt x="343" y="884"/>
                    <a:pt x="343" y="885"/>
                  </a:cubicBezTo>
                  <a:cubicBezTo>
                    <a:pt x="342" y="886"/>
                    <a:pt x="342" y="887"/>
                    <a:pt x="342" y="887"/>
                  </a:cubicBezTo>
                  <a:cubicBezTo>
                    <a:pt x="342" y="888"/>
                    <a:pt x="342" y="888"/>
                    <a:pt x="341" y="889"/>
                  </a:cubicBezTo>
                  <a:cubicBezTo>
                    <a:pt x="340" y="890"/>
                    <a:pt x="339" y="892"/>
                    <a:pt x="339" y="894"/>
                  </a:cubicBezTo>
                  <a:cubicBezTo>
                    <a:pt x="339" y="896"/>
                    <a:pt x="339" y="897"/>
                    <a:pt x="339" y="899"/>
                  </a:cubicBezTo>
                  <a:cubicBezTo>
                    <a:pt x="339" y="900"/>
                    <a:pt x="340" y="901"/>
                    <a:pt x="340" y="901"/>
                  </a:cubicBezTo>
                  <a:cubicBezTo>
                    <a:pt x="340" y="904"/>
                    <a:pt x="340" y="906"/>
                    <a:pt x="341" y="908"/>
                  </a:cubicBezTo>
                  <a:cubicBezTo>
                    <a:pt x="342" y="912"/>
                    <a:pt x="341" y="913"/>
                    <a:pt x="341" y="914"/>
                  </a:cubicBezTo>
                  <a:cubicBezTo>
                    <a:pt x="341" y="914"/>
                    <a:pt x="340" y="914"/>
                    <a:pt x="339" y="914"/>
                  </a:cubicBezTo>
                  <a:cubicBezTo>
                    <a:pt x="338" y="914"/>
                    <a:pt x="336" y="914"/>
                    <a:pt x="335" y="914"/>
                  </a:cubicBezTo>
                  <a:cubicBezTo>
                    <a:pt x="335" y="914"/>
                    <a:pt x="334" y="913"/>
                    <a:pt x="334" y="913"/>
                  </a:cubicBezTo>
                  <a:cubicBezTo>
                    <a:pt x="333" y="913"/>
                    <a:pt x="332" y="913"/>
                    <a:pt x="331" y="912"/>
                  </a:cubicBezTo>
                  <a:cubicBezTo>
                    <a:pt x="330" y="912"/>
                    <a:pt x="330" y="912"/>
                    <a:pt x="329" y="912"/>
                  </a:cubicBezTo>
                  <a:cubicBezTo>
                    <a:pt x="329" y="912"/>
                    <a:pt x="328" y="912"/>
                    <a:pt x="327" y="912"/>
                  </a:cubicBezTo>
                  <a:cubicBezTo>
                    <a:pt x="327" y="912"/>
                    <a:pt x="326" y="912"/>
                    <a:pt x="326" y="912"/>
                  </a:cubicBezTo>
                  <a:cubicBezTo>
                    <a:pt x="325" y="912"/>
                    <a:pt x="325" y="912"/>
                    <a:pt x="325" y="912"/>
                  </a:cubicBezTo>
                  <a:cubicBezTo>
                    <a:pt x="321" y="912"/>
                    <a:pt x="318" y="913"/>
                    <a:pt x="315" y="915"/>
                  </a:cubicBezTo>
                  <a:cubicBezTo>
                    <a:pt x="312" y="917"/>
                    <a:pt x="310" y="918"/>
                    <a:pt x="307" y="919"/>
                  </a:cubicBezTo>
                  <a:cubicBezTo>
                    <a:pt x="306" y="919"/>
                    <a:pt x="305" y="919"/>
                    <a:pt x="305" y="919"/>
                  </a:cubicBezTo>
                  <a:cubicBezTo>
                    <a:pt x="304" y="919"/>
                    <a:pt x="303" y="919"/>
                    <a:pt x="302" y="918"/>
                  </a:cubicBezTo>
                  <a:cubicBezTo>
                    <a:pt x="301" y="918"/>
                    <a:pt x="301" y="918"/>
                    <a:pt x="300" y="918"/>
                  </a:cubicBezTo>
                  <a:cubicBezTo>
                    <a:pt x="299" y="918"/>
                    <a:pt x="298" y="918"/>
                    <a:pt x="298" y="918"/>
                  </a:cubicBezTo>
                  <a:cubicBezTo>
                    <a:pt x="297" y="918"/>
                    <a:pt x="297" y="917"/>
                    <a:pt x="296" y="917"/>
                  </a:cubicBezTo>
                  <a:cubicBezTo>
                    <a:pt x="295" y="916"/>
                    <a:pt x="295" y="916"/>
                    <a:pt x="294" y="916"/>
                  </a:cubicBezTo>
                  <a:cubicBezTo>
                    <a:pt x="293" y="915"/>
                    <a:pt x="292" y="914"/>
                    <a:pt x="291" y="914"/>
                  </a:cubicBezTo>
                  <a:cubicBezTo>
                    <a:pt x="290" y="913"/>
                    <a:pt x="289" y="912"/>
                    <a:pt x="288" y="912"/>
                  </a:cubicBezTo>
                  <a:cubicBezTo>
                    <a:pt x="284" y="910"/>
                    <a:pt x="280" y="908"/>
                    <a:pt x="276" y="908"/>
                  </a:cubicBezTo>
                  <a:cubicBezTo>
                    <a:pt x="274" y="908"/>
                    <a:pt x="272" y="908"/>
                    <a:pt x="270" y="908"/>
                  </a:cubicBezTo>
                  <a:cubicBezTo>
                    <a:pt x="268" y="908"/>
                    <a:pt x="266" y="908"/>
                    <a:pt x="264" y="908"/>
                  </a:cubicBezTo>
                  <a:cubicBezTo>
                    <a:pt x="263" y="908"/>
                    <a:pt x="262" y="908"/>
                    <a:pt x="261" y="908"/>
                  </a:cubicBezTo>
                  <a:cubicBezTo>
                    <a:pt x="258" y="908"/>
                    <a:pt x="256" y="908"/>
                    <a:pt x="253" y="907"/>
                  </a:cubicBezTo>
                  <a:cubicBezTo>
                    <a:pt x="251" y="906"/>
                    <a:pt x="249" y="906"/>
                    <a:pt x="246" y="906"/>
                  </a:cubicBezTo>
                  <a:cubicBezTo>
                    <a:pt x="244" y="906"/>
                    <a:pt x="242" y="906"/>
                    <a:pt x="240" y="907"/>
                  </a:cubicBezTo>
                  <a:cubicBezTo>
                    <a:pt x="240" y="907"/>
                    <a:pt x="239" y="907"/>
                    <a:pt x="238" y="907"/>
                  </a:cubicBezTo>
                  <a:cubicBezTo>
                    <a:pt x="237" y="908"/>
                    <a:pt x="236" y="908"/>
                    <a:pt x="236" y="908"/>
                  </a:cubicBezTo>
                  <a:cubicBezTo>
                    <a:pt x="235" y="908"/>
                    <a:pt x="235" y="908"/>
                    <a:pt x="235" y="908"/>
                  </a:cubicBezTo>
                  <a:cubicBezTo>
                    <a:pt x="233" y="908"/>
                    <a:pt x="233" y="908"/>
                    <a:pt x="233" y="908"/>
                  </a:cubicBezTo>
                  <a:cubicBezTo>
                    <a:pt x="231" y="908"/>
                    <a:pt x="230" y="908"/>
                    <a:pt x="228" y="909"/>
                  </a:cubicBezTo>
                  <a:cubicBezTo>
                    <a:pt x="227" y="909"/>
                    <a:pt x="226" y="910"/>
                    <a:pt x="225" y="910"/>
                  </a:cubicBezTo>
                  <a:cubicBezTo>
                    <a:pt x="225" y="911"/>
                    <a:pt x="224" y="911"/>
                    <a:pt x="224" y="911"/>
                  </a:cubicBezTo>
                  <a:cubicBezTo>
                    <a:pt x="223" y="912"/>
                    <a:pt x="222" y="912"/>
                    <a:pt x="221" y="912"/>
                  </a:cubicBezTo>
                  <a:cubicBezTo>
                    <a:pt x="220" y="912"/>
                    <a:pt x="220" y="912"/>
                    <a:pt x="220" y="912"/>
                  </a:cubicBezTo>
                  <a:cubicBezTo>
                    <a:pt x="219" y="912"/>
                    <a:pt x="218" y="912"/>
                    <a:pt x="216" y="912"/>
                  </a:cubicBezTo>
                  <a:cubicBezTo>
                    <a:pt x="215" y="912"/>
                    <a:pt x="213" y="911"/>
                    <a:pt x="211" y="911"/>
                  </a:cubicBezTo>
                  <a:cubicBezTo>
                    <a:pt x="211" y="911"/>
                    <a:pt x="210" y="911"/>
                    <a:pt x="209" y="912"/>
                  </a:cubicBezTo>
                  <a:cubicBezTo>
                    <a:pt x="206" y="912"/>
                    <a:pt x="204" y="912"/>
                    <a:pt x="202" y="913"/>
                  </a:cubicBezTo>
                  <a:cubicBezTo>
                    <a:pt x="200" y="913"/>
                    <a:pt x="199" y="914"/>
                    <a:pt x="197" y="914"/>
                  </a:cubicBezTo>
                  <a:cubicBezTo>
                    <a:pt x="192" y="915"/>
                    <a:pt x="191" y="918"/>
                    <a:pt x="191" y="920"/>
                  </a:cubicBezTo>
                  <a:cubicBezTo>
                    <a:pt x="191" y="921"/>
                    <a:pt x="191" y="922"/>
                    <a:pt x="191" y="923"/>
                  </a:cubicBezTo>
                  <a:cubicBezTo>
                    <a:pt x="190" y="923"/>
                    <a:pt x="190" y="924"/>
                    <a:pt x="190" y="924"/>
                  </a:cubicBezTo>
                  <a:cubicBezTo>
                    <a:pt x="188" y="926"/>
                    <a:pt x="186" y="928"/>
                    <a:pt x="189" y="933"/>
                  </a:cubicBezTo>
                  <a:cubicBezTo>
                    <a:pt x="191" y="935"/>
                    <a:pt x="192" y="936"/>
                    <a:pt x="191" y="939"/>
                  </a:cubicBezTo>
                  <a:cubicBezTo>
                    <a:pt x="191" y="941"/>
                    <a:pt x="190" y="942"/>
                    <a:pt x="189" y="944"/>
                  </a:cubicBezTo>
                  <a:cubicBezTo>
                    <a:pt x="188" y="944"/>
                    <a:pt x="187" y="945"/>
                    <a:pt x="187" y="946"/>
                  </a:cubicBezTo>
                  <a:cubicBezTo>
                    <a:pt x="186" y="948"/>
                    <a:pt x="183" y="952"/>
                    <a:pt x="180" y="954"/>
                  </a:cubicBezTo>
                  <a:cubicBezTo>
                    <a:pt x="179" y="955"/>
                    <a:pt x="178" y="955"/>
                    <a:pt x="177" y="955"/>
                  </a:cubicBezTo>
                  <a:cubicBezTo>
                    <a:pt x="176" y="955"/>
                    <a:pt x="175" y="955"/>
                    <a:pt x="174" y="955"/>
                  </a:cubicBezTo>
                  <a:cubicBezTo>
                    <a:pt x="173" y="955"/>
                    <a:pt x="172" y="954"/>
                    <a:pt x="171" y="954"/>
                  </a:cubicBezTo>
                  <a:cubicBezTo>
                    <a:pt x="170" y="955"/>
                    <a:pt x="170" y="955"/>
                    <a:pt x="170" y="955"/>
                  </a:cubicBezTo>
                  <a:cubicBezTo>
                    <a:pt x="168" y="955"/>
                    <a:pt x="167" y="954"/>
                    <a:pt x="165" y="954"/>
                  </a:cubicBezTo>
                  <a:cubicBezTo>
                    <a:pt x="163" y="953"/>
                    <a:pt x="161" y="952"/>
                    <a:pt x="159" y="952"/>
                  </a:cubicBezTo>
                  <a:cubicBezTo>
                    <a:pt x="153" y="952"/>
                    <a:pt x="152" y="957"/>
                    <a:pt x="151" y="960"/>
                  </a:cubicBezTo>
                  <a:cubicBezTo>
                    <a:pt x="151" y="961"/>
                    <a:pt x="151" y="961"/>
                    <a:pt x="151" y="962"/>
                  </a:cubicBezTo>
                  <a:cubicBezTo>
                    <a:pt x="150" y="964"/>
                    <a:pt x="150" y="966"/>
                    <a:pt x="150" y="968"/>
                  </a:cubicBezTo>
                  <a:cubicBezTo>
                    <a:pt x="150" y="969"/>
                    <a:pt x="150" y="971"/>
                    <a:pt x="149" y="972"/>
                  </a:cubicBezTo>
                  <a:cubicBezTo>
                    <a:pt x="149" y="974"/>
                    <a:pt x="149" y="974"/>
                    <a:pt x="149" y="974"/>
                  </a:cubicBezTo>
                  <a:cubicBezTo>
                    <a:pt x="149" y="977"/>
                    <a:pt x="148" y="979"/>
                    <a:pt x="149" y="983"/>
                  </a:cubicBezTo>
                  <a:cubicBezTo>
                    <a:pt x="150" y="985"/>
                    <a:pt x="150" y="987"/>
                    <a:pt x="150" y="989"/>
                  </a:cubicBezTo>
                  <a:cubicBezTo>
                    <a:pt x="150" y="990"/>
                    <a:pt x="150" y="991"/>
                    <a:pt x="150" y="992"/>
                  </a:cubicBezTo>
                  <a:cubicBezTo>
                    <a:pt x="150" y="993"/>
                    <a:pt x="150" y="993"/>
                    <a:pt x="150" y="993"/>
                  </a:cubicBezTo>
                  <a:cubicBezTo>
                    <a:pt x="151" y="997"/>
                    <a:pt x="151" y="997"/>
                    <a:pt x="149" y="999"/>
                  </a:cubicBezTo>
                  <a:cubicBezTo>
                    <a:pt x="148" y="999"/>
                    <a:pt x="148" y="999"/>
                    <a:pt x="148" y="999"/>
                  </a:cubicBezTo>
                  <a:cubicBezTo>
                    <a:pt x="146" y="1001"/>
                    <a:pt x="143" y="1003"/>
                    <a:pt x="140" y="1006"/>
                  </a:cubicBezTo>
                  <a:cubicBezTo>
                    <a:pt x="139" y="1007"/>
                    <a:pt x="138" y="1009"/>
                    <a:pt x="138" y="1010"/>
                  </a:cubicBezTo>
                  <a:cubicBezTo>
                    <a:pt x="137" y="1012"/>
                    <a:pt x="137" y="1013"/>
                    <a:pt x="135" y="1014"/>
                  </a:cubicBezTo>
                  <a:cubicBezTo>
                    <a:pt x="134" y="1014"/>
                    <a:pt x="133" y="1015"/>
                    <a:pt x="132" y="1016"/>
                  </a:cubicBezTo>
                  <a:cubicBezTo>
                    <a:pt x="131" y="1017"/>
                    <a:pt x="131" y="1017"/>
                    <a:pt x="131" y="1017"/>
                  </a:cubicBezTo>
                  <a:cubicBezTo>
                    <a:pt x="130" y="1018"/>
                    <a:pt x="130" y="1018"/>
                    <a:pt x="129" y="1018"/>
                  </a:cubicBezTo>
                  <a:cubicBezTo>
                    <a:pt x="128" y="1019"/>
                    <a:pt x="126" y="1019"/>
                    <a:pt x="125" y="1021"/>
                  </a:cubicBezTo>
                  <a:cubicBezTo>
                    <a:pt x="123" y="1023"/>
                    <a:pt x="123" y="1026"/>
                    <a:pt x="124" y="1028"/>
                  </a:cubicBezTo>
                  <a:cubicBezTo>
                    <a:pt x="124" y="1031"/>
                    <a:pt x="124" y="1033"/>
                    <a:pt x="123" y="1033"/>
                  </a:cubicBezTo>
                  <a:cubicBezTo>
                    <a:pt x="121" y="1035"/>
                    <a:pt x="118" y="1035"/>
                    <a:pt x="116" y="1035"/>
                  </a:cubicBezTo>
                  <a:cubicBezTo>
                    <a:pt x="115" y="1035"/>
                    <a:pt x="115" y="1036"/>
                    <a:pt x="114" y="1036"/>
                  </a:cubicBezTo>
                  <a:cubicBezTo>
                    <a:pt x="113" y="1036"/>
                    <a:pt x="112" y="1036"/>
                    <a:pt x="111" y="1036"/>
                  </a:cubicBezTo>
                  <a:cubicBezTo>
                    <a:pt x="111" y="1036"/>
                    <a:pt x="110" y="1036"/>
                    <a:pt x="110" y="1036"/>
                  </a:cubicBezTo>
                  <a:cubicBezTo>
                    <a:pt x="108" y="1036"/>
                    <a:pt x="106" y="1036"/>
                    <a:pt x="104" y="1039"/>
                  </a:cubicBezTo>
                  <a:cubicBezTo>
                    <a:pt x="103" y="1041"/>
                    <a:pt x="103" y="1043"/>
                    <a:pt x="103" y="1045"/>
                  </a:cubicBezTo>
                  <a:cubicBezTo>
                    <a:pt x="103" y="1045"/>
                    <a:pt x="103" y="1045"/>
                    <a:pt x="102" y="1045"/>
                  </a:cubicBezTo>
                  <a:cubicBezTo>
                    <a:pt x="102" y="1045"/>
                    <a:pt x="102" y="1045"/>
                    <a:pt x="101" y="1045"/>
                  </a:cubicBezTo>
                  <a:cubicBezTo>
                    <a:pt x="101" y="1045"/>
                    <a:pt x="100" y="1045"/>
                    <a:pt x="99" y="1045"/>
                  </a:cubicBezTo>
                  <a:cubicBezTo>
                    <a:pt x="99" y="1045"/>
                    <a:pt x="98" y="1044"/>
                    <a:pt x="97" y="1044"/>
                  </a:cubicBezTo>
                  <a:cubicBezTo>
                    <a:pt x="93" y="1044"/>
                    <a:pt x="92" y="1046"/>
                    <a:pt x="91" y="1048"/>
                  </a:cubicBezTo>
                  <a:cubicBezTo>
                    <a:pt x="90" y="1050"/>
                    <a:pt x="90" y="1052"/>
                    <a:pt x="91" y="1054"/>
                  </a:cubicBezTo>
                  <a:cubicBezTo>
                    <a:pt x="91" y="1055"/>
                    <a:pt x="91" y="1056"/>
                    <a:pt x="91" y="1056"/>
                  </a:cubicBezTo>
                  <a:cubicBezTo>
                    <a:pt x="90" y="1058"/>
                    <a:pt x="90" y="1059"/>
                    <a:pt x="90" y="1060"/>
                  </a:cubicBezTo>
                  <a:cubicBezTo>
                    <a:pt x="90" y="1062"/>
                    <a:pt x="90" y="1063"/>
                    <a:pt x="89" y="1065"/>
                  </a:cubicBezTo>
                  <a:cubicBezTo>
                    <a:pt x="88" y="1067"/>
                    <a:pt x="87" y="1070"/>
                    <a:pt x="86" y="1071"/>
                  </a:cubicBezTo>
                  <a:cubicBezTo>
                    <a:pt x="85" y="1072"/>
                    <a:pt x="85" y="1072"/>
                    <a:pt x="83" y="1072"/>
                  </a:cubicBezTo>
                  <a:cubicBezTo>
                    <a:pt x="83" y="1075"/>
                    <a:pt x="83" y="1075"/>
                    <a:pt x="83" y="1075"/>
                  </a:cubicBezTo>
                  <a:cubicBezTo>
                    <a:pt x="83" y="1072"/>
                    <a:pt x="83" y="1072"/>
                    <a:pt x="83" y="1072"/>
                  </a:cubicBezTo>
                  <a:cubicBezTo>
                    <a:pt x="82" y="1072"/>
                    <a:pt x="80" y="1072"/>
                    <a:pt x="78" y="1073"/>
                  </a:cubicBezTo>
                  <a:cubicBezTo>
                    <a:pt x="74" y="1075"/>
                    <a:pt x="74" y="1079"/>
                    <a:pt x="74" y="1082"/>
                  </a:cubicBezTo>
                  <a:cubicBezTo>
                    <a:pt x="74" y="1084"/>
                    <a:pt x="73" y="1086"/>
                    <a:pt x="73" y="1087"/>
                  </a:cubicBezTo>
                  <a:cubicBezTo>
                    <a:pt x="72" y="1088"/>
                    <a:pt x="70" y="1089"/>
                    <a:pt x="68" y="1091"/>
                  </a:cubicBezTo>
                  <a:cubicBezTo>
                    <a:pt x="67" y="1091"/>
                    <a:pt x="66" y="1092"/>
                    <a:pt x="65" y="1092"/>
                  </a:cubicBezTo>
                  <a:cubicBezTo>
                    <a:pt x="63" y="1094"/>
                    <a:pt x="61" y="1096"/>
                    <a:pt x="60" y="1098"/>
                  </a:cubicBezTo>
                  <a:cubicBezTo>
                    <a:pt x="59" y="1099"/>
                    <a:pt x="59" y="1099"/>
                    <a:pt x="58" y="1100"/>
                  </a:cubicBezTo>
                  <a:cubicBezTo>
                    <a:pt x="56" y="1103"/>
                    <a:pt x="53" y="1105"/>
                    <a:pt x="51" y="1107"/>
                  </a:cubicBezTo>
                  <a:cubicBezTo>
                    <a:pt x="50" y="1107"/>
                    <a:pt x="49" y="1108"/>
                    <a:pt x="47" y="1108"/>
                  </a:cubicBezTo>
                  <a:cubicBezTo>
                    <a:pt x="46" y="1108"/>
                    <a:pt x="44" y="1108"/>
                    <a:pt x="42" y="1109"/>
                  </a:cubicBezTo>
                  <a:cubicBezTo>
                    <a:pt x="41" y="1109"/>
                    <a:pt x="41" y="1110"/>
                    <a:pt x="40" y="1110"/>
                  </a:cubicBezTo>
                  <a:cubicBezTo>
                    <a:pt x="40" y="1111"/>
                    <a:pt x="39" y="1111"/>
                    <a:pt x="39" y="1111"/>
                  </a:cubicBezTo>
                  <a:cubicBezTo>
                    <a:pt x="38" y="1111"/>
                    <a:pt x="37" y="1111"/>
                    <a:pt x="36" y="1110"/>
                  </a:cubicBezTo>
                  <a:cubicBezTo>
                    <a:pt x="36" y="1110"/>
                    <a:pt x="35" y="1110"/>
                    <a:pt x="34" y="1110"/>
                  </a:cubicBezTo>
                  <a:cubicBezTo>
                    <a:pt x="33" y="1109"/>
                    <a:pt x="32" y="1109"/>
                    <a:pt x="30" y="1109"/>
                  </a:cubicBezTo>
                  <a:cubicBezTo>
                    <a:pt x="28" y="1109"/>
                    <a:pt x="27" y="1110"/>
                    <a:pt x="25" y="1111"/>
                  </a:cubicBezTo>
                  <a:cubicBezTo>
                    <a:pt x="24" y="1111"/>
                    <a:pt x="22" y="1112"/>
                    <a:pt x="21" y="1113"/>
                  </a:cubicBezTo>
                  <a:cubicBezTo>
                    <a:pt x="19" y="1114"/>
                    <a:pt x="18" y="1115"/>
                    <a:pt x="16" y="1116"/>
                  </a:cubicBezTo>
                  <a:cubicBezTo>
                    <a:pt x="12" y="1118"/>
                    <a:pt x="7" y="1120"/>
                    <a:pt x="5" y="1126"/>
                  </a:cubicBezTo>
                  <a:cubicBezTo>
                    <a:pt x="4" y="1127"/>
                    <a:pt x="4" y="1129"/>
                    <a:pt x="4" y="1130"/>
                  </a:cubicBezTo>
                  <a:cubicBezTo>
                    <a:pt x="4" y="1131"/>
                    <a:pt x="4" y="1132"/>
                    <a:pt x="4" y="1133"/>
                  </a:cubicBezTo>
                  <a:cubicBezTo>
                    <a:pt x="4" y="1133"/>
                    <a:pt x="3" y="1134"/>
                    <a:pt x="3" y="1134"/>
                  </a:cubicBezTo>
                  <a:cubicBezTo>
                    <a:pt x="3" y="1134"/>
                    <a:pt x="2" y="1135"/>
                    <a:pt x="2" y="1136"/>
                  </a:cubicBezTo>
                  <a:cubicBezTo>
                    <a:pt x="0" y="1138"/>
                    <a:pt x="1" y="1141"/>
                    <a:pt x="2" y="1143"/>
                  </a:cubicBezTo>
                  <a:cubicBezTo>
                    <a:pt x="4" y="1147"/>
                    <a:pt x="10" y="1148"/>
                    <a:pt x="12" y="1148"/>
                  </a:cubicBezTo>
                  <a:cubicBezTo>
                    <a:pt x="13" y="1148"/>
                    <a:pt x="15" y="1148"/>
                    <a:pt x="16" y="1148"/>
                  </a:cubicBezTo>
                  <a:cubicBezTo>
                    <a:pt x="20" y="1148"/>
                    <a:pt x="22" y="1147"/>
                    <a:pt x="25" y="1146"/>
                  </a:cubicBezTo>
                  <a:cubicBezTo>
                    <a:pt x="29" y="1144"/>
                    <a:pt x="30" y="1139"/>
                    <a:pt x="31" y="1136"/>
                  </a:cubicBezTo>
                  <a:cubicBezTo>
                    <a:pt x="31" y="1135"/>
                    <a:pt x="31" y="1135"/>
                    <a:pt x="31" y="1135"/>
                  </a:cubicBezTo>
                  <a:cubicBezTo>
                    <a:pt x="32" y="1132"/>
                    <a:pt x="32" y="1131"/>
                    <a:pt x="33" y="1131"/>
                  </a:cubicBezTo>
                  <a:cubicBezTo>
                    <a:pt x="33" y="1131"/>
                    <a:pt x="33" y="1131"/>
                    <a:pt x="33" y="1131"/>
                  </a:cubicBezTo>
                  <a:cubicBezTo>
                    <a:pt x="34" y="1131"/>
                    <a:pt x="36" y="1131"/>
                    <a:pt x="37" y="1132"/>
                  </a:cubicBezTo>
                  <a:cubicBezTo>
                    <a:pt x="38" y="1132"/>
                    <a:pt x="38" y="1133"/>
                    <a:pt x="38" y="1133"/>
                  </a:cubicBezTo>
                  <a:cubicBezTo>
                    <a:pt x="39" y="1133"/>
                    <a:pt x="39" y="1134"/>
                    <a:pt x="40" y="1134"/>
                  </a:cubicBezTo>
                  <a:cubicBezTo>
                    <a:pt x="42" y="1136"/>
                    <a:pt x="45" y="1136"/>
                    <a:pt x="47" y="1136"/>
                  </a:cubicBezTo>
                  <a:cubicBezTo>
                    <a:pt x="48" y="1136"/>
                    <a:pt x="48" y="1136"/>
                    <a:pt x="49" y="1136"/>
                  </a:cubicBezTo>
                  <a:cubicBezTo>
                    <a:pt x="49" y="1136"/>
                    <a:pt x="50" y="1136"/>
                    <a:pt x="51" y="1136"/>
                  </a:cubicBezTo>
                  <a:cubicBezTo>
                    <a:pt x="51" y="1136"/>
                    <a:pt x="51" y="1136"/>
                    <a:pt x="51" y="1136"/>
                  </a:cubicBezTo>
                  <a:cubicBezTo>
                    <a:pt x="54" y="1136"/>
                    <a:pt x="57" y="1138"/>
                    <a:pt x="58" y="1140"/>
                  </a:cubicBezTo>
                  <a:cubicBezTo>
                    <a:pt x="59" y="1141"/>
                    <a:pt x="59" y="1142"/>
                    <a:pt x="59" y="1143"/>
                  </a:cubicBezTo>
                  <a:cubicBezTo>
                    <a:pt x="59" y="1144"/>
                    <a:pt x="59" y="1144"/>
                    <a:pt x="59" y="1144"/>
                  </a:cubicBezTo>
                  <a:cubicBezTo>
                    <a:pt x="59" y="1145"/>
                    <a:pt x="60" y="1146"/>
                    <a:pt x="60" y="1147"/>
                  </a:cubicBezTo>
                  <a:cubicBezTo>
                    <a:pt x="60" y="1148"/>
                    <a:pt x="61" y="1149"/>
                    <a:pt x="61" y="1149"/>
                  </a:cubicBezTo>
                  <a:cubicBezTo>
                    <a:pt x="61" y="1153"/>
                    <a:pt x="62" y="1155"/>
                    <a:pt x="64" y="1159"/>
                  </a:cubicBezTo>
                  <a:cubicBezTo>
                    <a:pt x="64" y="1159"/>
                    <a:pt x="64" y="1159"/>
                    <a:pt x="64" y="1159"/>
                  </a:cubicBezTo>
                  <a:cubicBezTo>
                    <a:pt x="65" y="1161"/>
                    <a:pt x="67" y="1163"/>
                    <a:pt x="70" y="1163"/>
                  </a:cubicBezTo>
                  <a:cubicBezTo>
                    <a:pt x="70" y="1163"/>
                    <a:pt x="71" y="1163"/>
                    <a:pt x="71" y="1163"/>
                  </a:cubicBezTo>
                  <a:cubicBezTo>
                    <a:pt x="76" y="1162"/>
                    <a:pt x="77" y="1159"/>
                    <a:pt x="77" y="1157"/>
                  </a:cubicBezTo>
                  <a:cubicBezTo>
                    <a:pt x="78" y="1156"/>
                    <a:pt x="78" y="1155"/>
                    <a:pt x="79" y="1155"/>
                  </a:cubicBezTo>
                  <a:cubicBezTo>
                    <a:pt x="79" y="1154"/>
                    <a:pt x="80" y="1154"/>
                    <a:pt x="81" y="1154"/>
                  </a:cubicBezTo>
                  <a:cubicBezTo>
                    <a:pt x="82" y="1154"/>
                    <a:pt x="84" y="1153"/>
                    <a:pt x="86" y="1153"/>
                  </a:cubicBezTo>
                  <a:cubicBezTo>
                    <a:pt x="88" y="1151"/>
                    <a:pt x="88" y="1149"/>
                    <a:pt x="88" y="1148"/>
                  </a:cubicBezTo>
                  <a:cubicBezTo>
                    <a:pt x="88" y="1148"/>
                    <a:pt x="88" y="1148"/>
                    <a:pt x="88" y="1148"/>
                  </a:cubicBezTo>
                  <a:cubicBezTo>
                    <a:pt x="88" y="1148"/>
                    <a:pt x="89" y="1148"/>
                    <a:pt x="89" y="1148"/>
                  </a:cubicBezTo>
                  <a:cubicBezTo>
                    <a:pt x="90" y="1147"/>
                    <a:pt x="92" y="1146"/>
                    <a:pt x="92" y="1143"/>
                  </a:cubicBezTo>
                  <a:cubicBezTo>
                    <a:pt x="93" y="1140"/>
                    <a:pt x="91" y="1137"/>
                    <a:pt x="89" y="1135"/>
                  </a:cubicBezTo>
                  <a:cubicBezTo>
                    <a:pt x="88" y="1134"/>
                    <a:pt x="87" y="1134"/>
                    <a:pt x="87" y="1134"/>
                  </a:cubicBezTo>
                  <a:cubicBezTo>
                    <a:pt x="86" y="1134"/>
                    <a:pt x="86" y="1134"/>
                    <a:pt x="86" y="1133"/>
                  </a:cubicBezTo>
                  <a:cubicBezTo>
                    <a:pt x="86" y="1133"/>
                    <a:pt x="86" y="1132"/>
                    <a:pt x="87" y="1131"/>
                  </a:cubicBezTo>
                  <a:cubicBezTo>
                    <a:pt x="89" y="1130"/>
                    <a:pt x="91" y="1128"/>
                    <a:pt x="91" y="1124"/>
                  </a:cubicBezTo>
                  <a:cubicBezTo>
                    <a:pt x="91" y="1124"/>
                    <a:pt x="91" y="1123"/>
                    <a:pt x="91" y="1123"/>
                  </a:cubicBezTo>
                  <a:cubicBezTo>
                    <a:pt x="93" y="1125"/>
                    <a:pt x="95" y="1126"/>
                    <a:pt x="96" y="1126"/>
                  </a:cubicBezTo>
                  <a:cubicBezTo>
                    <a:pt x="97" y="1126"/>
                    <a:pt x="97" y="1126"/>
                    <a:pt x="98" y="1126"/>
                  </a:cubicBezTo>
                  <a:cubicBezTo>
                    <a:pt x="101" y="1126"/>
                    <a:pt x="102" y="1124"/>
                    <a:pt x="103" y="1122"/>
                  </a:cubicBezTo>
                  <a:cubicBezTo>
                    <a:pt x="103" y="1122"/>
                    <a:pt x="103" y="1122"/>
                    <a:pt x="103" y="1122"/>
                  </a:cubicBezTo>
                  <a:cubicBezTo>
                    <a:pt x="104" y="1120"/>
                    <a:pt x="105" y="1119"/>
                    <a:pt x="106" y="1118"/>
                  </a:cubicBezTo>
                  <a:cubicBezTo>
                    <a:pt x="107" y="1117"/>
                    <a:pt x="108" y="1116"/>
                    <a:pt x="109" y="1116"/>
                  </a:cubicBezTo>
                  <a:cubicBezTo>
                    <a:pt x="110" y="1115"/>
                    <a:pt x="110" y="1115"/>
                    <a:pt x="110" y="1115"/>
                  </a:cubicBezTo>
                  <a:cubicBezTo>
                    <a:pt x="112" y="1115"/>
                    <a:pt x="113" y="1114"/>
                    <a:pt x="114" y="1112"/>
                  </a:cubicBezTo>
                  <a:cubicBezTo>
                    <a:pt x="115" y="1112"/>
                    <a:pt x="115" y="1111"/>
                    <a:pt x="115" y="1111"/>
                  </a:cubicBezTo>
                  <a:cubicBezTo>
                    <a:pt x="115" y="1111"/>
                    <a:pt x="115" y="1112"/>
                    <a:pt x="116" y="1112"/>
                  </a:cubicBezTo>
                  <a:cubicBezTo>
                    <a:pt x="117" y="1113"/>
                    <a:pt x="118" y="1114"/>
                    <a:pt x="120" y="1114"/>
                  </a:cubicBezTo>
                  <a:cubicBezTo>
                    <a:pt x="122" y="1114"/>
                    <a:pt x="123" y="1112"/>
                    <a:pt x="125" y="1111"/>
                  </a:cubicBezTo>
                  <a:cubicBezTo>
                    <a:pt x="127" y="1108"/>
                    <a:pt x="127" y="1106"/>
                    <a:pt x="127" y="1103"/>
                  </a:cubicBezTo>
                  <a:cubicBezTo>
                    <a:pt x="127" y="1102"/>
                    <a:pt x="127" y="1102"/>
                    <a:pt x="127" y="1102"/>
                  </a:cubicBezTo>
                  <a:cubicBezTo>
                    <a:pt x="127" y="1101"/>
                    <a:pt x="127" y="1100"/>
                    <a:pt x="128" y="1099"/>
                  </a:cubicBezTo>
                  <a:cubicBezTo>
                    <a:pt x="128" y="1098"/>
                    <a:pt x="129" y="1096"/>
                    <a:pt x="129" y="1094"/>
                  </a:cubicBezTo>
                  <a:cubicBezTo>
                    <a:pt x="129" y="1094"/>
                    <a:pt x="129" y="1093"/>
                    <a:pt x="129" y="1093"/>
                  </a:cubicBezTo>
                  <a:cubicBezTo>
                    <a:pt x="129" y="1091"/>
                    <a:pt x="129" y="1091"/>
                    <a:pt x="129" y="1091"/>
                  </a:cubicBezTo>
                  <a:cubicBezTo>
                    <a:pt x="130" y="1090"/>
                    <a:pt x="130" y="1090"/>
                    <a:pt x="131" y="1090"/>
                  </a:cubicBezTo>
                  <a:cubicBezTo>
                    <a:pt x="133" y="1090"/>
                    <a:pt x="135" y="1091"/>
                    <a:pt x="136" y="1091"/>
                  </a:cubicBezTo>
                  <a:cubicBezTo>
                    <a:pt x="136" y="1092"/>
                    <a:pt x="136" y="1092"/>
                    <a:pt x="136" y="1092"/>
                  </a:cubicBezTo>
                  <a:cubicBezTo>
                    <a:pt x="137" y="1092"/>
                    <a:pt x="139" y="1093"/>
                    <a:pt x="141" y="1093"/>
                  </a:cubicBezTo>
                  <a:cubicBezTo>
                    <a:pt x="141" y="1093"/>
                    <a:pt x="142" y="1093"/>
                    <a:pt x="142" y="1093"/>
                  </a:cubicBezTo>
                  <a:cubicBezTo>
                    <a:pt x="144" y="1093"/>
                    <a:pt x="145" y="1093"/>
                    <a:pt x="147" y="1093"/>
                  </a:cubicBezTo>
                  <a:cubicBezTo>
                    <a:pt x="148" y="1093"/>
                    <a:pt x="150" y="1093"/>
                    <a:pt x="152" y="1093"/>
                  </a:cubicBezTo>
                  <a:cubicBezTo>
                    <a:pt x="156" y="1093"/>
                    <a:pt x="159" y="1093"/>
                    <a:pt x="162" y="1092"/>
                  </a:cubicBezTo>
                  <a:cubicBezTo>
                    <a:pt x="164" y="1091"/>
                    <a:pt x="166" y="1090"/>
                    <a:pt x="168" y="1088"/>
                  </a:cubicBezTo>
                  <a:cubicBezTo>
                    <a:pt x="170" y="1087"/>
                    <a:pt x="171" y="1086"/>
                    <a:pt x="173" y="1086"/>
                  </a:cubicBezTo>
                  <a:cubicBezTo>
                    <a:pt x="173" y="1086"/>
                    <a:pt x="173" y="1086"/>
                    <a:pt x="174" y="1086"/>
                  </a:cubicBezTo>
                  <a:cubicBezTo>
                    <a:pt x="176" y="1086"/>
                    <a:pt x="179" y="1087"/>
                    <a:pt x="182" y="1088"/>
                  </a:cubicBezTo>
                  <a:cubicBezTo>
                    <a:pt x="184" y="1088"/>
                    <a:pt x="186" y="1088"/>
                    <a:pt x="188" y="1089"/>
                  </a:cubicBezTo>
                  <a:cubicBezTo>
                    <a:pt x="189" y="1089"/>
                    <a:pt x="190" y="1089"/>
                    <a:pt x="190" y="1090"/>
                  </a:cubicBezTo>
                  <a:cubicBezTo>
                    <a:pt x="191" y="1090"/>
                    <a:pt x="192" y="1091"/>
                    <a:pt x="194" y="1091"/>
                  </a:cubicBezTo>
                  <a:cubicBezTo>
                    <a:pt x="194" y="1091"/>
                    <a:pt x="195" y="1091"/>
                    <a:pt x="195" y="1091"/>
                  </a:cubicBezTo>
                  <a:cubicBezTo>
                    <a:pt x="198" y="1091"/>
                    <a:pt x="201" y="1089"/>
                    <a:pt x="202" y="1086"/>
                  </a:cubicBezTo>
                  <a:cubicBezTo>
                    <a:pt x="202" y="1085"/>
                    <a:pt x="202" y="1085"/>
                    <a:pt x="203" y="1084"/>
                  </a:cubicBezTo>
                  <a:cubicBezTo>
                    <a:pt x="203" y="1085"/>
                    <a:pt x="204" y="1087"/>
                    <a:pt x="205" y="1088"/>
                  </a:cubicBezTo>
                  <a:cubicBezTo>
                    <a:pt x="206" y="1089"/>
                    <a:pt x="206" y="1089"/>
                    <a:pt x="207" y="1090"/>
                  </a:cubicBezTo>
                  <a:cubicBezTo>
                    <a:pt x="209" y="1093"/>
                    <a:pt x="212" y="1098"/>
                    <a:pt x="217" y="1098"/>
                  </a:cubicBezTo>
                  <a:cubicBezTo>
                    <a:pt x="218" y="1098"/>
                    <a:pt x="219" y="1098"/>
                    <a:pt x="219" y="1098"/>
                  </a:cubicBezTo>
                  <a:cubicBezTo>
                    <a:pt x="221" y="1098"/>
                    <a:pt x="222" y="1097"/>
                    <a:pt x="223" y="1096"/>
                  </a:cubicBezTo>
                  <a:cubicBezTo>
                    <a:pt x="224" y="1096"/>
                    <a:pt x="225" y="1095"/>
                    <a:pt x="226" y="1095"/>
                  </a:cubicBezTo>
                  <a:cubicBezTo>
                    <a:pt x="226" y="1095"/>
                    <a:pt x="226" y="1095"/>
                    <a:pt x="226" y="1095"/>
                  </a:cubicBezTo>
                  <a:cubicBezTo>
                    <a:pt x="228" y="1095"/>
                    <a:pt x="230" y="1096"/>
                    <a:pt x="232" y="1097"/>
                  </a:cubicBezTo>
                  <a:cubicBezTo>
                    <a:pt x="235" y="1099"/>
                    <a:pt x="237" y="1100"/>
                    <a:pt x="238" y="1102"/>
                  </a:cubicBezTo>
                  <a:cubicBezTo>
                    <a:pt x="239" y="1107"/>
                    <a:pt x="242" y="1110"/>
                    <a:pt x="245" y="1112"/>
                  </a:cubicBezTo>
                  <a:cubicBezTo>
                    <a:pt x="247" y="1113"/>
                    <a:pt x="250" y="1113"/>
                    <a:pt x="253" y="1113"/>
                  </a:cubicBezTo>
                  <a:cubicBezTo>
                    <a:pt x="255" y="1113"/>
                    <a:pt x="257" y="1113"/>
                    <a:pt x="259" y="1113"/>
                  </a:cubicBezTo>
                  <a:cubicBezTo>
                    <a:pt x="262" y="1112"/>
                    <a:pt x="267" y="1112"/>
                    <a:pt x="269" y="1106"/>
                  </a:cubicBezTo>
                  <a:cubicBezTo>
                    <a:pt x="270" y="1104"/>
                    <a:pt x="270" y="1102"/>
                    <a:pt x="271" y="1099"/>
                  </a:cubicBezTo>
                  <a:cubicBezTo>
                    <a:pt x="271" y="1097"/>
                    <a:pt x="271" y="1096"/>
                    <a:pt x="271" y="1094"/>
                  </a:cubicBezTo>
                  <a:cubicBezTo>
                    <a:pt x="272" y="1092"/>
                    <a:pt x="274" y="1090"/>
                    <a:pt x="277" y="1088"/>
                  </a:cubicBezTo>
                  <a:cubicBezTo>
                    <a:pt x="278" y="1088"/>
                    <a:pt x="278" y="1088"/>
                    <a:pt x="278" y="1088"/>
                  </a:cubicBezTo>
                  <a:cubicBezTo>
                    <a:pt x="278" y="1088"/>
                    <a:pt x="278" y="1088"/>
                    <a:pt x="279" y="1088"/>
                  </a:cubicBezTo>
                  <a:cubicBezTo>
                    <a:pt x="280" y="1087"/>
                    <a:pt x="283" y="1085"/>
                    <a:pt x="284" y="1083"/>
                  </a:cubicBezTo>
                  <a:cubicBezTo>
                    <a:pt x="284" y="1082"/>
                    <a:pt x="284" y="1080"/>
                    <a:pt x="284" y="1079"/>
                  </a:cubicBezTo>
                  <a:cubicBezTo>
                    <a:pt x="284" y="1079"/>
                    <a:pt x="284" y="1078"/>
                    <a:pt x="284" y="1078"/>
                  </a:cubicBezTo>
                  <a:cubicBezTo>
                    <a:pt x="284" y="1078"/>
                    <a:pt x="284" y="1077"/>
                    <a:pt x="285" y="1077"/>
                  </a:cubicBezTo>
                  <a:cubicBezTo>
                    <a:pt x="286" y="1076"/>
                    <a:pt x="287" y="1075"/>
                    <a:pt x="287" y="1073"/>
                  </a:cubicBezTo>
                  <a:cubicBezTo>
                    <a:pt x="287" y="1071"/>
                    <a:pt x="286" y="1069"/>
                    <a:pt x="282" y="1069"/>
                  </a:cubicBezTo>
                  <a:cubicBezTo>
                    <a:pt x="282" y="1069"/>
                    <a:pt x="282" y="1069"/>
                    <a:pt x="282" y="1069"/>
                  </a:cubicBezTo>
                  <a:cubicBezTo>
                    <a:pt x="282" y="1069"/>
                    <a:pt x="281" y="1069"/>
                    <a:pt x="281" y="1069"/>
                  </a:cubicBezTo>
                  <a:cubicBezTo>
                    <a:pt x="281" y="1069"/>
                    <a:pt x="281" y="1068"/>
                    <a:pt x="281" y="1068"/>
                  </a:cubicBezTo>
                  <a:cubicBezTo>
                    <a:pt x="281" y="1067"/>
                    <a:pt x="282" y="1066"/>
                    <a:pt x="282" y="1066"/>
                  </a:cubicBezTo>
                  <a:cubicBezTo>
                    <a:pt x="283" y="1065"/>
                    <a:pt x="283" y="1064"/>
                    <a:pt x="284" y="1063"/>
                  </a:cubicBezTo>
                  <a:cubicBezTo>
                    <a:pt x="285" y="1061"/>
                    <a:pt x="285" y="1059"/>
                    <a:pt x="285" y="1058"/>
                  </a:cubicBezTo>
                  <a:cubicBezTo>
                    <a:pt x="285" y="1056"/>
                    <a:pt x="285" y="1055"/>
                    <a:pt x="285" y="1054"/>
                  </a:cubicBezTo>
                  <a:cubicBezTo>
                    <a:pt x="285" y="1052"/>
                    <a:pt x="284" y="1051"/>
                    <a:pt x="285" y="1049"/>
                  </a:cubicBezTo>
                  <a:cubicBezTo>
                    <a:pt x="285" y="1048"/>
                    <a:pt x="286" y="1045"/>
                    <a:pt x="287" y="1044"/>
                  </a:cubicBezTo>
                  <a:cubicBezTo>
                    <a:pt x="288" y="1043"/>
                    <a:pt x="288" y="1043"/>
                    <a:pt x="288" y="1043"/>
                  </a:cubicBezTo>
                  <a:cubicBezTo>
                    <a:pt x="288" y="1042"/>
                    <a:pt x="289" y="1041"/>
                    <a:pt x="289" y="1040"/>
                  </a:cubicBezTo>
                  <a:cubicBezTo>
                    <a:pt x="290" y="1039"/>
                    <a:pt x="290" y="1038"/>
                    <a:pt x="291" y="1037"/>
                  </a:cubicBezTo>
                  <a:cubicBezTo>
                    <a:pt x="292" y="1036"/>
                    <a:pt x="292" y="1036"/>
                    <a:pt x="292" y="1036"/>
                  </a:cubicBezTo>
                  <a:cubicBezTo>
                    <a:pt x="292" y="1034"/>
                    <a:pt x="293" y="1033"/>
                    <a:pt x="294" y="1031"/>
                  </a:cubicBezTo>
                  <a:cubicBezTo>
                    <a:pt x="295" y="1033"/>
                    <a:pt x="296" y="1034"/>
                    <a:pt x="299" y="1034"/>
                  </a:cubicBezTo>
                  <a:cubicBezTo>
                    <a:pt x="300" y="1034"/>
                    <a:pt x="300" y="1034"/>
                    <a:pt x="301" y="1034"/>
                  </a:cubicBezTo>
                  <a:cubicBezTo>
                    <a:pt x="304" y="1033"/>
                    <a:pt x="306" y="1031"/>
                    <a:pt x="307" y="1029"/>
                  </a:cubicBezTo>
                  <a:cubicBezTo>
                    <a:pt x="308" y="1028"/>
                    <a:pt x="308" y="1028"/>
                    <a:pt x="308" y="1028"/>
                  </a:cubicBezTo>
                  <a:cubicBezTo>
                    <a:pt x="310" y="1026"/>
                    <a:pt x="312" y="1025"/>
                    <a:pt x="314" y="1023"/>
                  </a:cubicBezTo>
                  <a:cubicBezTo>
                    <a:pt x="314" y="1023"/>
                    <a:pt x="314" y="1023"/>
                    <a:pt x="314" y="1023"/>
                  </a:cubicBezTo>
                  <a:cubicBezTo>
                    <a:pt x="317" y="1022"/>
                    <a:pt x="318" y="1021"/>
                    <a:pt x="321" y="1021"/>
                  </a:cubicBezTo>
                  <a:cubicBezTo>
                    <a:pt x="327" y="1020"/>
                    <a:pt x="333" y="1018"/>
                    <a:pt x="339" y="1016"/>
                  </a:cubicBezTo>
                  <a:cubicBezTo>
                    <a:pt x="340" y="1015"/>
                    <a:pt x="341" y="1015"/>
                    <a:pt x="343" y="1015"/>
                  </a:cubicBezTo>
                  <a:cubicBezTo>
                    <a:pt x="345" y="1015"/>
                    <a:pt x="347" y="1014"/>
                    <a:pt x="349" y="1014"/>
                  </a:cubicBezTo>
                  <a:cubicBezTo>
                    <a:pt x="350" y="1013"/>
                    <a:pt x="351" y="1013"/>
                    <a:pt x="352" y="1013"/>
                  </a:cubicBezTo>
                  <a:cubicBezTo>
                    <a:pt x="356" y="1011"/>
                    <a:pt x="359" y="1010"/>
                    <a:pt x="362" y="1010"/>
                  </a:cubicBezTo>
                  <a:cubicBezTo>
                    <a:pt x="364" y="1010"/>
                    <a:pt x="365" y="1010"/>
                    <a:pt x="366" y="1010"/>
                  </a:cubicBezTo>
                  <a:cubicBezTo>
                    <a:pt x="367" y="1010"/>
                    <a:pt x="367" y="1010"/>
                    <a:pt x="368" y="1010"/>
                  </a:cubicBezTo>
                  <a:cubicBezTo>
                    <a:pt x="369" y="1011"/>
                    <a:pt x="370" y="1011"/>
                    <a:pt x="371" y="1011"/>
                  </a:cubicBezTo>
                  <a:cubicBezTo>
                    <a:pt x="371" y="1011"/>
                    <a:pt x="372" y="1012"/>
                    <a:pt x="373" y="1012"/>
                  </a:cubicBezTo>
                  <a:cubicBezTo>
                    <a:pt x="374" y="1012"/>
                    <a:pt x="375" y="1013"/>
                    <a:pt x="376" y="1013"/>
                  </a:cubicBezTo>
                  <a:cubicBezTo>
                    <a:pt x="378" y="1014"/>
                    <a:pt x="380" y="1014"/>
                    <a:pt x="381" y="1014"/>
                  </a:cubicBezTo>
                  <a:cubicBezTo>
                    <a:pt x="383" y="1014"/>
                    <a:pt x="384" y="1014"/>
                    <a:pt x="386" y="1015"/>
                  </a:cubicBezTo>
                  <a:cubicBezTo>
                    <a:pt x="386" y="1016"/>
                    <a:pt x="386" y="1016"/>
                    <a:pt x="387" y="1017"/>
                  </a:cubicBezTo>
                  <a:cubicBezTo>
                    <a:pt x="387" y="1018"/>
                    <a:pt x="388" y="1019"/>
                    <a:pt x="389" y="1020"/>
                  </a:cubicBezTo>
                  <a:cubicBezTo>
                    <a:pt x="392" y="1023"/>
                    <a:pt x="396" y="1025"/>
                    <a:pt x="400" y="1027"/>
                  </a:cubicBezTo>
                  <a:cubicBezTo>
                    <a:pt x="402" y="1028"/>
                    <a:pt x="403" y="1029"/>
                    <a:pt x="404" y="1029"/>
                  </a:cubicBezTo>
                  <a:cubicBezTo>
                    <a:pt x="405" y="1030"/>
                    <a:pt x="405" y="1030"/>
                    <a:pt x="406" y="1031"/>
                  </a:cubicBezTo>
                  <a:cubicBezTo>
                    <a:pt x="408" y="1031"/>
                    <a:pt x="408" y="1032"/>
                    <a:pt x="408" y="1033"/>
                  </a:cubicBezTo>
                  <a:cubicBezTo>
                    <a:pt x="409" y="1034"/>
                    <a:pt x="409" y="1037"/>
                    <a:pt x="413" y="1037"/>
                  </a:cubicBezTo>
                  <a:cubicBezTo>
                    <a:pt x="414" y="1037"/>
                    <a:pt x="415" y="1037"/>
                    <a:pt x="416" y="1035"/>
                  </a:cubicBezTo>
                  <a:cubicBezTo>
                    <a:pt x="417" y="1034"/>
                    <a:pt x="417" y="1033"/>
                    <a:pt x="418" y="1032"/>
                  </a:cubicBezTo>
                  <a:cubicBezTo>
                    <a:pt x="418" y="1031"/>
                    <a:pt x="419" y="1030"/>
                    <a:pt x="420" y="1029"/>
                  </a:cubicBezTo>
                  <a:cubicBezTo>
                    <a:pt x="421" y="1027"/>
                    <a:pt x="423" y="1027"/>
                    <a:pt x="426" y="1027"/>
                  </a:cubicBezTo>
                  <a:cubicBezTo>
                    <a:pt x="427" y="1027"/>
                    <a:pt x="428" y="1027"/>
                    <a:pt x="430" y="1027"/>
                  </a:cubicBezTo>
                  <a:cubicBezTo>
                    <a:pt x="431" y="1027"/>
                    <a:pt x="433" y="1028"/>
                    <a:pt x="434" y="1028"/>
                  </a:cubicBezTo>
                  <a:cubicBezTo>
                    <a:pt x="435" y="1028"/>
                    <a:pt x="435" y="1028"/>
                    <a:pt x="436" y="1028"/>
                  </a:cubicBezTo>
                  <a:cubicBezTo>
                    <a:pt x="438" y="1028"/>
                    <a:pt x="441" y="1027"/>
                    <a:pt x="443" y="1027"/>
                  </a:cubicBezTo>
                  <a:cubicBezTo>
                    <a:pt x="444" y="1027"/>
                    <a:pt x="444" y="1027"/>
                    <a:pt x="444" y="1027"/>
                  </a:cubicBezTo>
                  <a:cubicBezTo>
                    <a:pt x="445" y="1027"/>
                    <a:pt x="446" y="1027"/>
                    <a:pt x="447" y="1027"/>
                  </a:cubicBezTo>
                  <a:cubicBezTo>
                    <a:pt x="450" y="1027"/>
                    <a:pt x="451" y="1027"/>
                    <a:pt x="453" y="1028"/>
                  </a:cubicBezTo>
                  <a:cubicBezTo>
                    <a:pt x="454" y="1028"/>
                    <a:pt x="455" y="1029"/>
                    <a:pt x="456" y="1030"/>
                  </a:cubicBezTo>
                  <a:cubicBezTo>
                    <a:pt x="458" y="1032"/>
                    <a:pt x="460" y="1033"/>
                    <a:pt x="463" y="1034"/>
                  </a:cubicBezTo>
                  <a:cubicBezTo>
                    <a:pt x="464" y="1034"/>
                    <a:pt x="465" y="1034"/>
                    <a:pt x="466" y="1034"/>
                  </a:cubicBezTo>
                  <a:cubicBezTo>
                    <a:pt x="469" y="1034"/>
                    <a:pt x="472" y="1033"/>
                    <a:pt x="475" y="1032"/>
                  </a:cubicBezTo>
                  <a:cubicBezTo>
                    <a:pt x="475" y="1032"/>
                    <a:pt x="476" y="1032"/>
                    <a:pt x="477" y="1032"/>
                  </a:cubicBezTo>
                  <a:cubicBezTo>
                    <a:pt x="478" y="1031"/>
                    <a:pt x="479" y="1031"/>
                    <a:pt x="480" y="1030"/>
                  </a:cubicBezTo>
                  <a:cubicBezTo>
                    <a:pt x="481" y="1030"/>
                    <a:pt x="482" y="1029"/>
                    <a:pt x="482" y="1028"/>
                  </a:cubicBezTo>
                  <a:cubicBezTo>
                    <a:pt x="483" y="1027"/>
                    <a:pt x="483" y="1027"/>
                    <a:pt x="483" y="1027"/>
                  </a:cubicBezTo>
                  <a:cubicBezTo>
                    <a:pt x="484" y="1026"/>
                    <a:pt x="485" y="1024"/>
                    <a:pt x="485" y="1021"/>
                  </a:cubicBezTo>
                  <a:cubicBezTo>
                    <a:pt x="485" y="1017"/>
                    <a:pt x="483" y="1015"/>
                    <a:pt x="481" y="1013"/>
                  </a:cubicBezTo>
                  <a:cubicBezTo>
                    <a:pt x="479" y="1012"/>
                    <a:pt x="477" y="1011"/>
                    <a:pt x="476" y="1011"/>
                  </a:cubicBezTo>
                  <a:cubicBezTo>
                    <a:pt x="476" y="1011"/>
                    <a:pt x="476" y="1011"/>
                    <a:pt x="476" y="1011"/>
                  </a:cubicBezTo>
                  <a:cubicBezTo>
                    <a:pt x="475" y="1011"/>
                    <a:pt x="474" y="1011"/>
                    <a:pt x="473" y="1010"/>
                  </a:cubicBezTo>
                  <a:cubicBezTo>
                    <a:pt x="473" y="1010"/>
                    <a:pt x="473" y="1010"/>
                    <a:pt x="473" y="1010"/>
                  </a:cubicBezTo>
                  <a:cubicBezTo>
                    <a:pt x="472" y="1010"/>
                    <a:pt x="471" y="1010"/>
                    <a:pt x="470" y="1010"/>
                  </a:cubicBezTo>
                  <a:cubicBezTo>
                    <a:pt x="470" y="1010"/>
                    <a:pt x="470" y="1010"/>
                    <a:pt x="470" y="1010"/>
                  </a:cubicBezTo>
                  <a:cubicBezTo>
                    <a:pt x="470" y="1009"/>
                    <a:pt x="469" y="1008"/>
                    <a:pt x="469" y="1008"/>
                  </a:cubicBezTo>
                  <a:cubicBezTo>
                    <a:pt x="470" y="1008"/>
                    <a:pt x="470" y="1007"/>
                    <a:pt x="471" y="1007"/>
                  </a:cubicBezTo>
                  <a:cubicBezTo>
                    <a:pt x="471" y="1007"/>
                    <a:pt x="471" y="1007"/>
                    <a:pt x="471" y="1007"/>
                  </a:cubicBezTo>
                  <a:cubicBezTo>
                    <a:pt x="472" y="1007"/>
                    <a:pt x="473" y="1008"/>
                    <a:pt x="474" y="1009"/>
                  </a:cubicBezTo>
                  <a:cubicBezTo>
                    <a:pt x="475" y="1009"/>
                    <a:pt x="476" y="1010"/>
                    <a:pt x="477" y="1011"/>
                  </a:cubicBezTo>
                  <a:cubicBezTo>
                    <a:pt x="479" y="1011"/>
                    <a:pt x="480" y="1011"/>
                    <a:pt x="482" y="1011"/>
                  </a:cubicBezTo>
                  <a:cubicBezTo>
                    <a:pt x="483" y="1011"/>
                    <a:pt x="483" y="1011"/>
                    <a:pt x="484" y="1011"/>
                  </a:cubicBezTo>
                  <a:cubicBezTo>
                    <a:pt x="486" y="1011"/>
                    <a:pt x="487" y="1010"/>
                    <a:pt x="488" y="1009"/>
                  </a:cubicBezTo>
                  <a:cubicBezTo>
                    <a:pt x="489" y="1008"/>
                    <a:pt x="490" y="1008"/>
                    <a:pt x="490" y="1007"/>
                  </a:cubicBezTo>
                  <a:cubicBezTo>
                    <a:pt x="492" y="1006"/>
                    <a:pt x="494" y="1006"/>
                    <a:pt x="496" y="1006"/>
                  </a:cubicBezTo>
                  <a:cubicBezTo>
                    <a:pt x="498" y="1006"/>
                    <a:pt x="499" y="1006"/>
                    <a:pt x="501" y="1006"/>
                  </a:cubicBezTo>
                  <a:cubicBezTo>
                    <a:pt x="503" y="1005"/>
                    <a:pt x="505" y="1004"/>
                    <a:pt x="506" y="1004"/>
                  </a:cubicBezTo>
                  <a:cubicBezTo>
                    <a:pt x="508" y="1003"/>
                    <a:pt x="510" y="1002"/>
                    <a:pt x="511" y="1002"/>
                  </a:cubicBezTo>
                  <a:cubicBezTo>
                    <a:pt x="511" y="1002"/>
                    <a:pt x="511" y="1002"/>
                    <a:pt x="511" y="1002"/>
                  </a:cubicBezTo>
                  <a:cubicBezTo>
                    <a:pt x="513" y="1002"/>
                    <a:pt x="515" y="1003"/>
                    <a:pt x="517" y="1004"/>
                  </a:cubicBezTo>
                  <a:cubicBezTo>
                    <a:pt x="519" y="1004"/>
                    <a:pt x="521" y="1005"/>
                    <a:pt x="523" y="1005"/>
                  </a:cubicBezTo>
                  <a:cubicBezTo>
                    <a:pt x="523" y="1006"/>
                    <a:pt x="525" y="1006"/>
                    <a:pt x="527" y="1006"/>
                  </a:cubicBezTo>
                  <a:cubicBezTo>
                    <a:pt x="528" y="1006"/>
                    <a:pt x="529" y="1006"/>
                    <a:pt x="529" y="1005"/>
                  </a:cubicBezTo>
                  <a:cubicBezTo>
                    <a:pt x="528" y="1007"/>
                    <a:pt x="526" y="1008"/>
                    <a:pt x="525" y="1010"/>
                  </a:cubicBezTo>
                  <a:cubicBezTo>
                    <a:pt x="523" y="1012"/>
                    <a:pt x="522" y="1015"/>
                    <a:pt x="524" y="1017"/>
                  </a:cubicBezTo>
                  <a:cubicBezTo>
                    <a:pt x="524" y="1018"/>
                    <a:pt x="525" y="1019"/>
                    <a:pt x="527" y="1019"/>
                  </a:cubicBezTo>
                  <a:cubicBezTo>
                    <a:pt x="528" y="1019"/>
                    <a:pt x="529" y="1018"/>
                    <a:pt x="530" y="1018"/>
                  </a:cubicBezTo>
                  <a:cubicBezTo>
                    <a:pt x="531" y="1018"/>
                    <a:pt x="532" y="1018"/>
                    <a:pt x="533" y="1018"/>
                  </a:cubicBezTo>
                  <a:cubicBezTo>
                    <a:pt x="533" y="1018"/>
                    <a:pt x="533" y="1018"/>
                    <a:pt x="533" y="1018"/>
                  </a:cubicBezTo>
                  <a:cubicBezTo>
                    <a:pt x="536" y="1018"/>
                    <a:pt x="539" y="1019"/>
                    <a:pt x="542" y="1022"/>
                  </a:cubicBezTo>
                  <a:cubicBezTo>
                    <a:pt x="544" y="1023"/>
                    <a:pt x="546" y="1025"/>
                    <a:pt x="549" y="1026"/>
                  </a:cubicBezTo>
                  <a:cubicBezTo>
                    <a:pt x="551" y="1027"/>
                    <a:pt x="551" y="1027"/>
                    <a:pt x="551" y="1027"/>
                  </a:cubicBezTo>
                  <a:cubicBezTo>
                    <a:pt x="552" y="1028"/>
                    <a:pt x="553" y="1029"/>
                    <a:pt x="554" y="1030"/>
                  </a:cubicBezTo>
                  <a:cubicBezTo>
                    <a:pt x="555" y="1030"/>
                    <a:pt x="556" y="1031"/>
                    <a:pt x="557" y="1032"/>
                  </a:cubicBezTo>
                  <a:cubicBezTo>
                    <a:pt x="559" y="1034"/>
                    <a:pt x="562" y="1034"/>
                    <a:pt x="564" y="1034"/>
                  </a:cubicBezTo>
                  <a:cubicBezTo>
                    <a:pt x="570" y="1034"/>
                    <a:pt x="575" y="1031"/>
                    <a:pt x="577" y="1026"/>
                  </a:cubicBezTo>
                  <a:cubicBezTo>
                    <a:pt x="578" y="1024"/>
                    <a:pt x="578" y="1023"/>
                    <a:pt x="578" y="1021"/>
                  </a:cubicBezTo>
                  <a:cubicBezTo>
                    <a:pt x="579" y="1017"/>
                    <a:pt x="580" y="1015"/>
                    <a:pt x="583" y="1014"/>
                  </a:cubicBezTo>
                  <a:cubicBezTo>
                    <a:pt x="587" y="1013"/>
                    <a:pt x="589" y="1011"/>
                    <a:pt x="590" y="1009"/>
                  </a:cubicBezTo>
                  <a:cubicBezTo>
                    <a:pt x="591" y="1005"/>
                    <a:pt x="589" y="1001"/>
                    <a:pt x="587" y="997"/>
                  </a:cubicBezTo>
                  <a:cubicBezTo>
                    <a:pt x="585" y="994"/>
                    <a:pt x="585" y="994"/>
                    <a:pt x="585" y="994"/>
                  </a:cubicBezTo>
                  <a:cubicBezTo>
                    <a:pt x="585" y="994"/>
                    <a:pt x="582" y="996"/>
                    <a:pt x="582" y="996"/>
                  </a:cubicBezTo>
                  <a:cubicBezTo>
                    <a:pt x="581" y="995"/>
                    <a:pt x="581" y="995"/>
                    <a:pt x="579" y="995"/>
                  </a:cubicBezTo>
                  <a:cubicBezTo>
                    <a:pt x="579" y="994"/>
                    <a:pt x="579" y="994"/>
                    <a:pt x="578" y="994"/>
                  </a:cubicBezTo>
                  <a:cubicBezTo>
                    <a:pt x="578" y="994"/>
                    <a:pt x="577" y="994"/>
                    <a:pt x="577" y="994"/>
                  </a:cubicBezTo>
                  <a:cubicBezTo>
                    <a:pt x="576" y="995"/>
                    <a:pt x="576" y="995"/>
                    <a:pt x="576" y="995"/>
                  </a:cubicBezTo>
                  <a:cubicBezTo>
                    <a:pt x="575" y="995"/>
                    <a:pt x="575" y="995"/>
                    <a:pt x="575" y="995"/>
                  </a:cubicBezTo>
                  <a:cubicBezTo>
                    <a:pt x="572" y="994"/>
                    <a:pt x="569" y="993"/>
                    <a:pt x="567" y="992"/>
                  </a:cubicBezTo>
                  <a:cubicBezTo>
                    <a:pt x="567" y="992"/>
                    <a:pt x="566" y="991"/>
                    <a:pt x="565" y="991"/>
                  </a:cubicBezTo>
                  <a:cubicBezTo>
                    <a:pt x="563" y="989"/>
                    <a:pt x="561" y="988"/>
                    <a:pt x="558" y="988"/>
                  </a:cubicBezTo>
                  <a:cubicBezTo>
                    <a:pt x="558" y="988"/>
                    <a:pt x="558" y="988"/>
                    <a:pt x="558" y="988"/>
                  </a:cubicBezTo>
                  <a:cubicBezTo>
                    <a:pt x="557" y="988"/>
                    <a:pt x="554" y="989"/>
                    <a:pt x="552" y="990"/>
                  </a:cubicBezTo>
                  <a:cubicBezTo>
                    <a:pt x="551" y="990"/>
                    <a:pt x="550" y="991"/>
                    <a:pt x="550" y="992"/>
                  </a:cubicBezTo>
                  <a:cubicBezTo>
                    <a:pt x="550" y="992"/>
                    <a:pt x="550" y="992"/>
                    <a:pt x="550" y="992"/>
                  </a:cubicBezTo>
                  <a:cubicBezTo>
                    <a:pt x="548" y="993"/>
                    <a:pt x="548" y="993"/>
                    <a:pt x="548" y="993"/>
                  </a:cubicBezTo>
                  <a:cubicBezTo>
                    <a:pt x="548" y="995"/>
                    <a:pt x="548" y="995"/>
                    <a:pt x="548" y="995"/>
                  </a:cubicBezTo>
                  <a:cubicBezTo>
                    <a:pt x="548" y="996"/>
                    <a:pt x="547" y="997"/>
                    <a:pt x="546" y="999"/>
                  </a:cubicBezTo>
                  <a:cubicBezTo>
                    <a:pt x="546" y="999"/>
                    <a:pt x="546" y="999"/>
                    <a:pt x="546" y="1000"/>
                  </a:cubicBezTo>
                  <a:cubicBezTo>
                    <a:pt x="545" y="1000"/>
                    <a:pt x="545" y="1000"/>
                    <a:pt x="545" y="1000"/>
                  </a:cubicBezTo>
                  <a:cubicBezTo>
                    <a:pt x="542" y="1000"/>
                    <a:pt x="540" y="1001"/>
                    <a:pt x="537" y="1002"/>
                  </a:cubicBezTo>
                  <a:cubicBezTo>
                    <a:pt x="536" y="1003"/>
                    <a:pt x="536" y="1003"/>
                    <a:pt x="536" y="1003"/>
                  </a:cubicBezTo>
                  <a:cubicBezTo>
                    <a:pt x="534" y="1003"/>
                    <a:pt x="533" y="1004"/>
                    <a:pt x="531" y="1005"/>
                  </a:cubicBezTo>
                  <a:cubicBezTo>
                    <a:pt x="532" y="1003"/>
                    <a:pt x="533" y="1002"/>
                    <a:pt x="533" y="1001"/>
                  </a:cubicBezTo>
                  <a:cubicBezTo>
                    <a:pt x="533" y="1000"/>
                    <a:pt x="533" y="1000"/>
                    <a:pt x="533" y="1000"/>
                  </a:cubicBezTo>
                  <a:cubicBezTo>
                    <a:pt x="534" y="999"/>
                    <a:pt x="535" y="998"/>
                    <a:pt x="536" y="998"/>
                  </a:cubicBezTo>
                  <a:cubicBezTo>
                    <a:pt x="537" y="998"/>
                    <a:pt x="537" y="998"/>
                    <a:pt x="537" y="998"/>
                  </a:cubicBezTo>
                  <a:cubicBezTo>
                    <a:pt x="540" y="997"/>
                    <a:pt x="541" y="996"/>
                    <a:pt x="544" y="994"/>
                  </a:cubicBezTo>
                  <a:cubicBezTo>
                    <a:pt x="548" y="990"/>
                    <a:pt x="552" y="988"/>
                    <a:pt x="557" y="985"/>
                  </a:cubicBezTo>
                  <a:cubicBezTo>
                    <a:pt x="557" y="985"/>
                    <a:pt x="557" y="985"/>
                    <a:pt x="558" y="985"/>
                  </a:cubicBezTo>
                  <a:cubicBezTo>
                    <a:pt x="559" y="985"/>
                    <a:pt x="561" y="984"/>
                    <a:pt x="562" y="981"/>
                  </a:cubicBezTo>
                  <a:cubicBezTo>
                    <a:pt x="562" y="981"/>
                    <a:pt x="562" y="981"/>
                    <a:pt x="562" y="981"/>
                  </a:cubicBezTo>
                  <a:cubicBezTo>
                    <a:pt x="562" y="981"/>
                    <a:pt x="562" y="981"/>
                    <a:pt x="562" y="981"/>
                  </a:cubicBezTo>
                  <a:cubicBezTo>
                    <a:pt x="563" y="982"/>
                    <a:pt x="563" y="982"/>
                    <a:pt x="563" y="982"/>
                  </a:cubicBezTo>
                  <a:cubicBezTo>
                    <a:pt x="564" y="982"/>
                    <a:pt x="564" y="983"/>
                    <a:pt x="564" y="983"/>
                  </a:cubicBezTo>
                  <a:cubicBezTo>
                    <a:pt x="566" y="984"/>
                    <a:pt x="566" y="984"/>
                    <a:pt x="566" y="984"/>
                  </a:cubicBezTo>
                  <a:cubicBezTo>
                    <a:pt x="567" y="985"/>
                    <a:pt x="568" y="986"/>
                    <a:pt x="569" y="987"/>
                  </a:cubicBezTo>
                  <a:cubicBezTo>
                    <a:pt x="570" y="987"/>
                    <a:pt x="570" y="987"/>
                    <a:pt x="571" y="988"/>
                  </a:cubicBezTo>
                  <a:cubicBezTo>
                    <a:pt x="571" y="988"/>
                    <a:pt x="572" y="988"/>
                    <a:pt x="572" y="988"/>
                  </a:cubicBezTo>
                  <a:cubicBezTo>
                    <a:pt x="572" y="988"/>
                    <a:pt x="572" y="988"/>
                    <a:pt x="572" y="988"/>
                  </a:cubicBezTo>
                  <a:cubicBezTo>
                    <a:pt x="573" y="989"/>
                    <a:pt x="574" y="990"/>
                    <a:pt x="574" y="990"/>
                  </a:cubicBezTo>
                  <a:cubicBezTo>
                    <a:pt x="575" y="990"/>
                    <a:pt x="576" y="991"/>
                    <a:pt x="578" y="991"/>
                  </a:cubicBezTo>
                  <a:cubicBezTo>
                    <a:pt x="579" y="991"/>
                    <a:pt x="580" y="990"/>
                    <a:pt x="582" y="990"/>
                  </a:cubicBezTo>
                  <a:cubicBezTo>
                    <a:pt x="583" y="990"/>
                    <a:pt x="584" y="990"/>
                    <a:pt x="585" y="990"/>
                  </a:cubicBezTo>
                  <a:cubicBezTo>
                    <a:pt x="585" y="990"/>
                    <a:pt x="585" y="990"/>
                    <a:pt x="585" y="990"/>
                  </a:cubicBezTo>
                  <a:cubicBezTo>
                    <a:pt x="585" y="990"/>
                    <a:pt x="585" y="990"/>
                    <a:pt x="586" y="990"/>
                  </a:cubicBezTo>
                  <a:cubicBezTo>
                    <a:pt x="588" y="990"/>
                    <a:pt x="590" y="990"/>
                    <a:pt x="591" y="989"/>
                  </a:cubicBezTo>
                  <a:cubicBezTo>
                    <a:pt x="594" y="988"/>
                    <a:pt x="594" y="985"/>
                    <a:pt x="595" y="984"/>
                  </a:cubicBezTo>
                  <a:cubicBezTo>
                    <a:pt x="595" y="983"/>
                    <a:pt x="595" y="983"/>
                    <a:pt x="595" y="983"/>
                  </a:cubicBezTo>
                  <a:cubicBezTo>
                    <a:pt x="596" y="981"/>
                    <a:pt x="597" y="979"/>
                    <a:pt x="599" y="979"/>
                  </a:cubicBezTo>
                  <a:cubicBezTo>
                    <a:pt x="600" y="979"/>
                    <a:pt x="600" y="980"/>
                    <a:pt x="601" y="980"/>
                  </a:cubicBezTo>
                  <a:cubicBezTo>
                    <a:pt x="601" y="980"/>
                    <a:pt x="602" y="981"/>
                    <a:pt x="603" y="982"/>
                  </a:cubicBezTo>
                  <a:cubicBezTo>
                    <a:pt x="603" y="982"/>
                    <a:pt x="604" y="983"/>
                    <a:pt x="605" y="984"/>
                  </a:cubicBezTo>
                  <a:cubicBezTo>
                    <a:pt x="605" y="984"/>
                    <a:pt x="605" y="984"/>
                    <a:pt x="606" y="984"/>
                  </a:cubicBezTo>
                  <a:cubicBezTo>
                    <a:pt x="606" y="984"/>
                    <a:pt x="606" y="984"/>
                    <a:pt x="606" y="984"/>
                  </a:cubicBezTo>
                  <a:cubicBezTo>
                    <a:pt x="604" y="986"/>
                    <a:pt x="604" y="988"/>
                    <a:pt x="604" y="989"/>
                  </a:cubicBezTo>
                  <a:cubicBezTo>
                    <a:pt x="605" y="992"/>
                    <a:pt x="608" y="994"/>
                    <a:pt x="611" y="995"/>
                  </a:cubicBezTo>
                  <a:cubicBezTo>
                    <a:pt x="611" y="995"/>
                    <a:pt x="612" y="995"/>
                    <a:pt x="613" y="996"/>
                  </a:cubicBezTo>
                  <a:cubicBezTo>
                    <a:pt x="615" y="997"/>
                    <a:pt x="618" y="998"/>
                    <a:pt x="620" y="998"/>
                  </a:cubicBezTo>
                  <a:cubicBezTo>
                    <a:pt x="622" y="998"/>
                    <a:pt x="625" y="998"/>
                    <a:pt x="627" y="994"/>
                  </a:cubicBezTo>
                  <a:cubicBezTo>
                    <a:pt x="628" y="992"/>
                    <a:pt x="629" y="990"/>
                    <a:pt x="631" y="989"/>
                  </a:cubicBezTo>
                  <a:cubicBezTo>
                    <a:pt x="632" y="989"/>
                    <a:pt x="633" y="988"/>
                    <a:pt x="634" y="987"/>
                  </a:cubicBezTo>
                  <a:cubicBezTo>
                    <a:pt x="635" y="986"/>
                    <a:pt x="636" y="985"/>
                    <a:pt x="638" y="985"/>
                  </a:cubicBezTo>
                  <a:cubicBezTo>
                    <a:pt x="641" y="984"/>
                    <a:pt x="644" y="984"/>
                    <a:pt x="647" y="984"/>
                  </a:cubicBezTo>
                  <a:cubicBezTo>
                    <a:pt x="649" y="984"/>
                    <a:pt x="649" y="984"/>
                    <a:pt x="649" y="984"/>
                  </a:cubicBezTo>
                  <a:cubicBezTo>
                    <a:pt x="651" y="984"/>
                    <a:pt x="654" y="984"/>
                    <a:pt x="656" y="984"/>
                  </a:cubicBezTo>
                  <a:cubicBezTo>
                    <a:pt x="659" y="983"/>
                    <a:pt x="662" y="983"/>
                    <a:pt x="665" y="983"/>
                  </a:cubicBezTo>
                  <a:cubicBezTo>
                    <a:pt x="669" y="983"/>
                    <a:pt x="673" y="983"/>
                    <a:pt x="677" y="982"/>
                  </a:cubicBezTo>
                  <a:cubicBezTo>
                    <a:pt x="678" y="982"/>
                    <a:pt x="679" y="982"/>
                    <a:pt x="680" y="982"/>
                  </a:cubicBezTo>
                  <a:cubicBezTo>
                    <a:pt x="681" y="981"/>
                    <a:pt x="683" y="981"/>
                    <a:pt x="685" y="980"/>
                  </a:cubicBezTo>
                  <a:cubicBezTo>
                    <a:pt x="686" y="980"/>
                    <a:pt x="687" y="979"/>
                    <a:pt x="688" y="979"/>
                  </a:cubicBezTo>
                  <a:cubicBezTo>
                    <a:pt x="689" y="978"/>
                    <a:pt x="689" y="978"/>
                    <a:pt x="690" y="978"/>
                  </a:cubicBezTo>
                  <a:cubicBezTo>
                    <a:pt x="693" y="977"/>
                    <a:pt x="696" y="977"/>
                    <a:pt x="698" y="977"/>
                  </a:cubicBezTo>
                  <a:cubicBezTo>
                    <a:pt x="699" y="977"/>
                    <a:pt x="700" y="977"/>
                    <a:pt x="701" y="977"/>
                  </a:cubicBezTo>
                  <a:cubicBezTo>
                    <a:pt x="702" y="977"/>
                    <a:pt x="702" y="977"/>
                    <a:pt x="702" y="977"/>
                  </a:cubicBezTo>
                  <a:cubicBezTo>
                    <a:pt x="706" y="977"/>
                    <a:pt x="709" y="978"/>
                    <a:pt x="712" y="979"/>
                  </a:cubicBezTo>
                  <a:cubicBezTo>
                    <a:pt x="714" y="979"/>
                    <a:pt x="716" y="980"/>
                    <a:pt x="719" y="981"/>
                  </a:cubicBezTo>
                  <a:cubicBezTo>
                    <a:pt x="721" y="981"/>
                    <a:pt x="723" y="982"/>
                    <a:pt x="725" y="983"/>
                  </a:cubicBezTo>
                  <a:cubicBezTo>
                    <a:pt x="729" y="984"/>
                    <a:pt x="732" y="986"/>
                    <a:pt x="736" y="986"/>
                  </a:cubicBezTo>
                  <a:cubicBezTo>
                    <a:pt x="737" y="986"/>
                    <a:pt x="737" y="986"/>
                    <a:pt x="737" y="986"/>
                  </a:cubicBezTo>
                  <a:cubicBezTo>
                    <a:pt x="740" y="986"/>
                    <a:pt x="742" y="986"/>
                    <a:pt x="744" y="987"/>
                  </a:cubicBezTo>
                  <a:cubicBezTo>
                    <a:pt x="746" y="988"/>
                    <a:pt x="748" y="989"/>
                    <a:pt x="750" y="989"/>
                  </a:cubicBezTo>
                  <a:cubicBezTo>
                    <a:pt x="751" y="989"/>
                    <a:pt x="753" y="988"/>
                    <a:pt x="754" y="988"/>
                  </a:cubicBezTo>
                  <a:cubicBezTo>
                    <a:pt x="758" y="986"/>
                    <a:pt x="759" y="982"/>
                    <a:pt x="761" y="979"/>
                  </a:cubicBezTo>
                  <a:cubicBezTo>
                    <a:pt x="762" y="978"/>
                    <a:pt x="762" y="977"/>
                    <a:pt x="763" y="976"/>
                  </a:cubicBezTo>
                  <a:cubicBezTo>
                    <a:pt x="765" y="973"/>
                    <a:pt x="769" y="971"/>
                    <a:pt x="774" y="969"/>
                  </a:cubicBezTo>
                  <a:cubicBezTo>
                    <a:pt x="776" y="968"/>
                    <a:pt x="777" y="968"/>
                    <a:pt x="779" y="968"/>
                  </a:cubicBezTo>
                  <a:cubicBezTo>
                    <a:pt x="780" y="968"/>
                    <a:pt x="782" y="968"/>
                    <a:pt x="784" y="968"/>
                  </a:cubicBezTo>
                  <a:cubicBezTo>
                    <a:pt x="785" y="967"/>
                    <a:pt x="786" y="967"/>
                    <a:pt x="787" y="967"/>
                  </a:cubicBezTo>
                  <a:cubicBezTo>
                    <a:pt x="789" y="967"/>
                    <a:pt x="791" y="967"/>
                    <a:pt x="794" y="966"/>
                  </a:cubicBezTo>
                  <a:cubicBezTo>
                    <a:pt x="796" y="965"/>
                    <a:pt x="799" y="963"/>
                    <a:pt x="802" y="961"/>
                  </a:cubicBezTo>
                  <a:cubicBezTo>
                    <a:pt x="804" y="958"/>
                    <a:pt x="807" y="955"/>
                    <a:pt x="810" y="953"/>
                  </a:cubicBezTo>
                  <a:cubicBezTo>
                    <a:pt x="812" y="951"/>
                    <a:pt x="814" y="950"/>
                    <a:pt x="815" y="949"/>
                  </a:cubicBezTo>
                  <a:cubicBezTo>
                    <a:pt x="817" y="947"/>
                    <a:pt x="819" y="946"/>
                    <a:pt x="821" y="946"/>
                  </a:cubicBezTo>
                  <a:cubicBezTo>
                    <a:pt x="824" y="946"/>
                    <a:pt x="826" y="947"/>
                    <a:pt x="828" y="947"/>
                  </a:cubicBezTo>
                  <a:cubicBezTo>
                    <a:pt x="829" y="948"/>
                    <a:pt x="831" y="948"/>
                    <a:pt x="832" y="948"/>
                  </a:cubicBezTo>
                  <a:cubicBezTo>
                    <a:pt x="833" y="949"/>
                    <a:pt x="833" y="949"/>
                    <a:pt x="834" y="949"/>
                  </a:cubicBezTo>
                  <a:cubicBezTo>
                    <a:pt x="836" y="949"/>
                    <a:pt x="838" y="948"/>
                    <a:pt x="839" y="947"/>
                  </a:cubicBezTo>
                  <a:cubicBezTo>
                    <a:pt x="841" y="944"/>
                    <a:pt x="841" y="940"/>
                    <a:pt x="841" y="937"/>
                  </a:cubicBezTo>
                  <a:cubicBezTo>
                    <a:pt x="841" y="932"/>
                    <a:pt x="845" y="926"/>
                    <a:pt x="849" y="923"/>
                  </a:cubicBezTo>
                  <a:cubicBezTo>
                    <a:pt x="852" y="920"/>
                    <a:pt x="855" y="919"/>
                    <a:pt x="858" y="917"/>
                  </a:cubicBezTo>
                  <a:cubicBezTo>
                    <a:pt x="861" y="916"/>
                    <a:pt x="861" y="916"/>
                    <a:pt x="861" y="916"/>
                  </a:cubicBezTo>
                  <a:cubicBezTo>
                    <a:pt x="862" y="915"/>
                    <a:pt x="864" y="914"/>
                    <a:pt x="866" y="913"/>
                  </a:cubicBezTo>
                  <a:cubicBezTo>
                    <a:pt x="872" y="910"/>
                    <a:pt x="878" y="907"/>
                    <a:pt x="883" y="902"/>
                  </a:cubicBezTo>
                  <a:cubicBezTo>
                    <a:pt x="890" y="895"/>
                    <a:pt x="893" y="884"/>
                    <a:pt x="890" y="875"/>
                  </a:cubicBezTo>
                  <a:cubicBezTo>
                    <a:pt x="890" y="873"/>
                    <a:pt x="889" y="872"/>
                    <a:pt x="889" y="870"/>
                  </a:cubicBezTo>
                  <a:cubicBezTo>
                    <a:pt x="888" y="868"/>
                    <a:pt x="887" y="866"/>
                    <a:pt x="887" y="864"/>
                  </a:cubicBezTo>
                  <a:cubicBezTo>
                    <a:pt x="887" y="863"/>
                    <a:pt x="888" y="861"/>
                    <a:pt x="889" y="860"/>
                  </a:cubicBezTo>
                  <a:cubicBezTo>
                    <a:pt x="890" y="858"/>
                    <a:pt x="891" y="856"/>
                    <a:pt x="892" y="854"/>
                  </a:cubicBezTo>
                  <a:cubicBezTo>
                    <a:pt x="893" y="852"/>
                    <a:pt x="893" y="850"/>
                    <a:pt x="892" y="849"/>
                  </a:cubicBezTo>
                  <a:cubicBezTo>
                    <a:pt x="891" y="848"/>
                    <a:pt x="890" y="847"/>
                    <a:pt x="887" y="847"/>
                  </a:cubicBezTo>
                  <a:cubicBezTo>
                    <a:pt x="885" y="847"/>
                    <a:pt x="883" y="847"/>
                    <a:pt x="881" y="848"/>
                  </a:cubicBezTo>
                  <a:cubicBezTo>
                    <a:pt x="881" y="848"/>
                    <a:pt x="880" y="848"/>
                    <a:pt x="880" y="848"/>
                  </a:cubicBezTo>
                  <a:cubicBezTo>
                    <a:pt x="879" y="848"/>
                    <a:pt x="878" y="848"/>
                    <a:pt x="877" y="848"/>
                  </a:cubicBezTo>
                  <a:cubicBezTo>
                    <a:pt x="876" y="848"/>
                    <a:pt x="874" y="848"/>
                    <a:pt x="873" y="848"/>
                  </a:cubicBezTo>
                  <a:cubicBezTo>
                    <a:pt x="871" y="848"/>
                    <a:pt x="870" y="848"/>
                    <a:pt x="868" y="847"/>
                  </a:cubicBezTo>
                  <a:cubicBezTo>
                    <a:pt x="868" y="847"/>
                    <a:pt x="868" y="847"/>
                    <a:pt x="868" y="847"/>
                  </a:cubicBezTo>
                  <a:cubicBezTo>
                    <a:pt x="867" y="847"/>
                    <a:pt x="865" y="848"/>
                    <a:pt x="864" y="848"/>
                  </a:cubicBezTo>
                  <a:cubicBezTo>
                    <a:pt x="863" y="848"/>
                    <a:pt x="863" y="848"/>
                    <a:pt x="862" y="848"/>
                  </a:cubicBezTo>
                  <a:cubicBezTo>
                    <a:pt x="861" y="848"/>
                    <a:pt x="859" y="849"/>
                    <a:pt x="858" y="849"/>
                  </a:cubicBezTo>
                  <a:cubicBezTo>
                    <a:pt x="857" y="849"/>
                    <a:pt x="856" y="849"/>
                    <a:pt x="855" y="849"/>
                  </a:cubicBezTo>
                  <a:cubicBezTo>
                    <a:pt x="852" y="849"/>
                    <a:pt x="849" y="850"/>
                    <a:pt x="847" y="851"/>
                  </a:cubicBezTo>
                  <a:cubicBezTo>
                    <a:pt x="846" y="851"/>
                    <a:pt x="846" y="851"/>
                    <a:pt x="845" y="852"/>
                  </a:cubicBezTo>
                  <a:cubicBezTo>
                    <a:pt x="844" y="852"/>
                    <a:pt x="843" y="852"/>
                    <a:pt x="842" y="852"/>
                  </a:cubicBezTo>
                  <a:cubicBezTo>
                    <a:pt x="839" y="853"/>
                    <a:pt x="837" y="854"/>
                    <a:pt x="834" y="856"/>
                  </a:cubicBezTo>
                  <a:cubicBezTo>
                    <a:pt x="831" y="858"/>
                    <a:pt x="829" y="860"/>
                    <a:pt x="826" y="860"/>
                  </a:cubicBezTo>
                  <a:cubicBezTo>
                    <a:pt x="825" y="860"/>
                    <a:pt x="825" y="860"/>
                    <a:pt x="825" y="860"/>
                  </a:cubicBezTo>
                  <a:cubicBezTo>
                    <a:pt x="827" y="859"/>
                    <a:pt x="829" y="857"/>
                    <a:pt x="830" y="854"/>
                  </a:cubicBezTo>
                  <a:cubicBezTo>
                    <a:pt x="830" y="852"/>
                    <a:pt x="830" y="849"/>
                    <a:pt x="828" y="847"/>
                  </a:cubicBezTo>
                  <a:cubicBezTo>
                    <a:pt x="825" y="843"/>
                    <a:pt x="821" y="842"/>
                    <a:pt x="815" y="842"/>
                  </a:cubicBezTo>
                  <a:cubicBezTo>
                    <a:pt x="814" y="842"/>
                    <a:pt x="812" y="842"/>
                    <a:pt x="812" y="842"/>
                  </a:cubicBezTo>
                  <a:cubicBezTo>
                    <a:pt x="810" y="842"/>
                    <a:pt x="805" y="842"/>
                    <a:pt x="802" y="844"/>
                  </a:cubicBezTo>
                  <a:cubicBezTo>
                    <a:pt x="803" y="843"/>
                    <a:pt x="803" y="842"/>
                    <a:pt x="803" y="841"/>
                  </a:cubicBezTo>
                  <a:cubicBezTo>
                    <a:pt x="804" y="840"/>
                    <a:pt x="804" y="839"/>
                    <a:pt x="803" y="838"/>
                  </a:cubicBezTo>
                  <a:cubicBezTo>
                    <a:pt x="802" y="837"/>
                    <a:pt x="801" y="835"/>
                    <a:pt x="786" y="834"/>
                  </a:cubicBezTo>
                  <a:cubicBezTo>
                    <a:pt x="785" y="834"/>
                    <a:pt x="784" y="834"/>
                    <a:pt x="783" y="834"/>
                  </a:cubicBezTo>
                  <a:cubicBezTo>
                    <a:pt x="781" y="834"/>
                    <a:pt x="779" y="834"/>
                    <a:pt x="778" y="835"/>
                  </a:cubicBezTo>
                  <a:cubicBezTo>
                    <a:pt x="780" y="833"/>
                    <a:pt x="784" y="832"/>
                    <a:pt x="786" y="831"/>
                  </a:cubicBezTo>
                  <a:cubicBezTo>
                    <a:pt x="790" y="829"/>
                    <a:pt x="793" y="829"/>
                    <a:pt x="796" y="829"/>
                  </a:cubicBezTo>
                  <a:cubicBezTo>
                    <a:pt x="797" y="829"/>
                    <a:pt x="799" y="829"/>
                    <a:pt x="800" y="829"/>
                  </a:cubicBezTo>
                  <a:cubicBezTo>
                    <a:pt x="801" y="830"/>
                    <a:pt x="802" y="830"/>
                    <a:pt x="804" y="830"/>
                  </a:cubicBezTo>
                  <a:cubicBezTo>
                    <a:pt x="808" y="830"/>
                    <a:pt x="813" y="827"/>
                    <a:pt x="816" y="823"/>
                  </a:cubicBezTo>
                  <a:cubicBezTo>
                    <a:pt x="816" y="822"/>
                    <a:pt x="817" y="822"/>
                    <a:pt x="818" y="821"/>
                  </a:cubicBezTo>
                  <a:cubicBezTo>
                    <a:pt x="819" y="820"/>
                    <a:pt x="819" y="819"/>
                    <a:pt x="820" y="819"/>
                  </a:cubicBezTo>
                  <a:cubicBezTo>
                    <a:pt x="822" y="817"/>
                    <a:pt x="823" y="814"/>
                    <a:pt x="823" y="812"/>
                  </a:cubicBezTo>
                  <a:cubicBezTo>
                    <a:pt x="824" y="812"/>
                    <a:pt x="824" y="811"/>
                    <a:pt x="824" y="810"/>
                  </a:cubicBezTo>
                  <a:cubicBezTo>
                    <a:pt x="825" y="808"/>
                    <a:pt x="825" y="806"/>
                    <a:pt x="825" y="804"/>
                  </a:cubicBezTo>
                  <a:cubicBezTo>
                    <a:pt x="824" y="803"/>
                    <a:pt x="824" y="803"/>
                    <a:pt x="824" y="802"/>
                  </a:cubicBezTo>
                  <a:cubicBezTo>
                    <a:pt x="824" y="801"/>
                    <a:pt x="824" y="800"/>
                    <a:pt x="824" y="799"/>
                  </a:cubicBezTo>
                  <a:cubicBezTo>
                    <a:pt x="825" y="798"/>
                    <a:pt x="825" y="796"/>
                    <a:pt x="824" y="793"/>
                  </a:cubicBezTo>
                  <a:cubicBezTo>
                    <a:pt x="823" y="790"/>
                    <a:pt x="822" y="787"/>
                    <a:pt x="818" y="787"/>
                  </a:cubicBezTo>
                  <a:cubicBezTo>
                    <a:pt x="817" y="787"/>
                    <a:pt x="816" y="788"/>
                    <a:pt x="815" y="788"/>
                  </a:cubicBezTo>
                  <a:cubicBezTo>
                    <a:pt x="813" y="788"/>
                    <a:pt x="810" y="789"/>
                    <a:pt x="808" y="790"/>
                  </a:cubicBezTo>
                  <a:cubicBezTo>
                    <a:pt x="806" y="791"/>
                    <a:pt x="803" y="792"/>
                    <a:pt x="801" y="792"/>
                  </a:cubicBezTo>
                  <a:cubicBezTo>
                    <a:pt x="801" y="792"/>
                    <a:pt x="800" y="791"/>
                    <a:pt x="799" y="791"/>
                  </a:cubicBezTo>
                  <a:cubicBezTo>
                    <a:pt x="799" y="791"/>
                    <a:pt x="797" y="791"/>
                    <a:pt x="797" y="789"/>
                  </a:cubicBezTo>
                  <a:cubicBezTo>
                    <a:pt x="798" y="788"/>
                    <a:pt x="800" y="788"/>
                    <a:pt x="801" y="787"/>
                  </a:cubicBezTo>
                  <a:cubicBezTo>
                    <a:pt x="805" y="785"/>
                    <a:pt x="810" y="783"/>
                    <a:pt x="815" y="780"/>
                  </a:cubicBezTo>
                  <a:cubicBezTo>
                    <a:pt x="816" y="779"/>
                    <a:pt x="817" y="778"/>
                    <a:pt x="817" y="778"/>
                  </a:cubicBezTo>
                  <a:cubicBezTo>
                    <a:pt x="819" y="777"/>
                    <a:pt x="821" y="775"/>
                    <a:pt x="823" y="774"/>
                  </a:cubicBezTo>
                  <a:cubicBezTo>
                    <a:pt x="824" y="773"/>
                    <a:pt x="824" y="772"/>
                    <a:pt x="825" y="771"/>
                  </a:cubicBezTo>
                  <a:cubicBezTo>
                    <a:pt x="826" y="771"/>
                    <a:pt x="827" y="769"/>
                    <a:pt x="827" y="769"/>
                  </a:cubicBezTo>
                  <a:cubicBezTo>
                    <a:pt x="828" y="770"/>
                    <a:pt x="829" y="771"/>
                    <a:pt x="830" y="773"/>
                  </a:cubicBezTo>
                  <a:cubicBezTo>
                    <a:pt x="832" y="776"/>
                    <a:pt x="833" y="780"/>
                    <a:pt x="838" y="780"/>
                  </a:cubicBezTo>
                  <a:cubicBezTo>
                    <a:pt x="839" y="780"/>
                    <a:pt x="841" y="779"/>
                    <a:pt x="842" y="779"/>
                  </a:cubicBezTo>
                  <a:cubicBezTo>
                    <a:pt x="849" y="775"/>
                    <a:pt x="854" y="771"/>
                    <a:pt x="859" y="767"/>
                  </a:cubicBezTo>
                  <a:cubicBezTo>
                    <a:pt x="861" y="765"/>
                    <a:pt x="863" y="762"/>
                    <a:pt x="864" y="759"/>
                  </a:cubicBezTo>
                  <a:cubicBezTo>
                    <a:pt x="865" y="757"/>
                    <a:pt x="866" y="756"/>
                    <a:pt x="865" y="754"/>
                  </a:cubicBezTo>
                  <a:cubicBezTo>
                    <a:pt x="864" y="752"/>
                    <a:pt x="862" y="750"/>
                    <a:pt x="859" y="750"/>
                  </a:cubicBezTo>
                  <a:cubicBezTo>
                    <a:pt x="859" y="750"/>
                    <a:pt x="859" y="750"/>
                    <a:pt x="858" y="750"/>
                  </a:cubicBezTo>
                  <a:cubicBezTo>
                    <a:pt x="859" y="749"/>
                    <a:pt x="859" y="749"/>
                    <a:pt x="859" y="749"/>
                  </a:cubicBezTo>
                  <a:cubicBezTo>
                    <a:pt x="861" y="747"/>
                    <a:pt x="863" y="744"/>
                    <a:pt x="864" y="742"/>
                  </a:cubicBezTo>
                  <a:cubicBezTo>
                    <a:pt x="864" y="742"/>
                    <a:pt x="865" y="742"/>
                    <a:pt x="865" y="742"/>
                  </a:cubicBezTo>
                  <a:cubicBezTo>
                    <a:pt x="866" y="743"/>
                    <a:pt x="866" y="743"/>
                    <a:pt x="867" y="743"/>
                  </a:cubicBezTo>
                  <a:cubicBezTo>
                    <a:pt x="867" y="743"/>
                    <a:pt x="867" y="743"/>
                    <a:pt x="867" y="743"/>
                  </a:cubicBezTo>
                  <a:cubicBezTo>
                    <a:pt x="870" y="743"/>
                    <a:pt x="872" y="739"/>
                    <a:pt x="874" y="736"/>
                  </a:cubicBezTo>
                  <a:cubicBezTo>
                    <a:pt x="874" y="736"/>
                    <a:pt x="875" y="735"/>
                    <a:pt x="875" y="735"/>
                  </a:cubicBezTo>
                  <a:cubicBezTo>
                    <a:pt x="876" y="732"/>
                    <a:pt x="878" y="730"/>
                    <a:pt x="879" y="728"/>
                  </a:cubicBezTo>
                  <a:cubicBezTo>
                    <a:pt x="880" y="727"/>
                    <a:pt x="880" y="725"/>
                    <a:pt x="881" y="724"/>
                  </a:cubicBezTo>
                  <a:cubicBezTo>
                    <a:pt x="884" y="720"/>
                    <a:pt x="887" y="717"/>
                    <a:pt x="893" y="714"/>
                  </a:cubicBezTo>
                  <a:cubicBezTo>
                    <a:pt x="896" y="712"/>
                    <a:pt x="898" y="710"/>
                    <a:pt x="898" y="707"/>
                  </a:cubicBezTo>
                  <a:cubicBezTo>
                    <a:pt x="899" y="703"/>
                    <a:pt x="899" y="700"/>
                    <a:pt x="899" y="696"/>
                  </a:cubicBezTo>
                  <a:cubicBezTo>
                    <a:pt x="899" y="694"/>
                    <a:pt x="899" y="693"/>
                    <a:pt x="899" y="691"/>
                  </a:cubicBezTo>
                  <a:cubicBezTo>
                    <a:pt x="899" y="688"/>
                    <a:pt x="899" y="688"/>
                    <a:pt x="899" y="688"/>
                  </a:cubicBezTo>
                  <a:cubicBezTo>
                    <a:pt x="900" y="684"/>
                    <a:pt x="900" y="680"/>
                    <a:pt x="899" y="675"/>
                  </a:cubicBezTo>
                  <a:cubicBezTo>
                    <a:pt x="899" y="672"/>
                    <a:pt x="901" y="669"/>
                    <a:pt x="903" y="665"/>
                  </a:cubicBezTo>
                  <a:cubicBezTo>
                    <a:pt x="904" y="664"/>
                    <a:pt x="904" y="663"/>
                    <a:pt x="905" y="662"/>
                  </a:cubicBezTo>
                  <a:cubicBezTo>
                    <a:pt x="906" y="660"/>
                    <a:pt x="906" y="657"/>
                    <a:pt x="907" y="654"/>
                  </a:cubicBezTo>
                  <a:cubicBezTo>
                    <a:pt x="907" y="653"/>
                    <a:pt x="907" y="653"/>
                    <a:pt x="907" y="653"/>
                  </a:cubicBezTo>
                  <a:cubicBezTo>
                    <a:pt x="907" y="652"/>
                    <a:pt x="908" y="650"/>
                    <a:pt x="908" y="649"/>
                  </a:cubicBezTo>
                  <a:cubicBezTo>
                    <a:pt x="909" y="647"/>
                    <a:pt x="909" y="645"/>
                    <a:pt x="910" y="644"/>
                  </a:cubicBezTo>
                  <a:cubicBezTo>
                    <a:pt x="910" y="642"/>
                    <a:pt x="910" y="641"/>
                    <a:pt x="910" y="639"/>
                  </a:cubicBezTo>
                  <a:cubicBezTo>
                    <a:pt x="911" y="637"/>
                    <a:pt x="911" y="635"/>
                    <a:pt x="911" y="633"/>
                  </a:cubicBezTo>
                  <a:cubicBezTo>
                    <a:pt x="912" y="633"/>
                    <a:pt x="912" y="633"/>
                    <a:pt x="912" y="633"/>
                  </a:cubicBezTo>
                  <a:cubicBezTo>
                    <a:pt x="913" y="631"/>
                    <a:pt x="913" y="628"/>
                    <a:pt x="912" y="625"/>
                  </a:cubicBezTo>
                  <a:close/>
                  <a:moveTo>
                    <a:pt x="800" y="853"/>
                  </a:moveTo>
                  <a:cubicBezTo>
                    <a:pt x="799" y="853"/>
                    <a:pt x="798" y="853"/>
                    <a:pt x="797" y="853"/>
                  </a:cubicBezTo>
                  <a:cubicBezTo>
                    <a:pt x="795" y="853"/>
                    <a:pt x="794" y="853"/>
                    <a:pt x="792" y="853"/>
                  </a:cubicBezTo>
                  <a:cubicBezTo>
                    <a:pt x="792" y="853"/>
                    <a:pt x="791" y="853"/>
                    <a:pt x="791" y="853"/>
                  </a:cubicBezTo>
                  <a:cubicBezTo>
                    <a:pt x="789" y="853"/>
                    <a:pt x="788" y="853"/>
                    <a:pt x="786" y="853"/>
                  </a:cubicBezTo>
                  <a:cubicBezTo>
                    <a:pt x="785" y="853"/>
                    <a:pt x="785" y="853"/>
                    <a:pt x="785" y="853"/>
                  </a:cubicBezTo>
                  <a:cubicBezTo>
                    <a:pt x="785" y="852"/>
                    <a:pt x="786" y="851"/>
                    <a:pt x="787" y="850"/>
                  </a:cubicBezTo>
                  <a:cubicBezTo>
                    <a:pt x="788" y="849"/>
                    <a:pt x="788" y="849"/>
                    <a:pt x="788" y="849"/>
                  </a:cubicBezTo>
                  <a:cubicBezTo>
                    <a:pt x="789" y="849"/>
                    <a:pt x="790" y="848"/>
                    <a:pt x="791" y="848"/>
                  </a:cubicBezTo>
                  <a:cubicBezTo>
                    <a:pt x="791" y="848"/>
                    <a:pt x="791" y="848"/>
                    <a:pt x="791" y="848"/>
                  </a:cubicBezTo>
                  <a:cubicBezTo>
                    <a:pt x="791" y="848"/>
                    <a:pt x="791" y="848"/>
                    <a:pt x="792" y="848"/>
                  </a:cubicBezTo>
                  <a:cubicBezTo>
                    <a:pt x="792" y="848"/>
                    <a:pt x="793" y="848"/>
                    <a:pt x="794" y="848"/>
                  </a:cubicBezTo>
                  <a:cubicBezTo>
                    <a:pt x="794" y="848"/>
                    <a:pt x="794" y="848"/>
                    <a:pt x="794" y="848"/>
                  </a:cubicBezTo>
                  <a:cubicBezTo>
                    <a:pt x="796" y="848"/>
                    <a:pt x="798" y="847"/>
                    <a:pt x="799" y="846"/>
                  </a:cubicBezTo>
                  <a:cubicBezTo>
                    <a:pt x="799" y="847"/>
                    <a:pt x="799" y="847"/>
                    <a:pt x="799" y="848"/>
                  </a:cubicBezTo>
                  <a:cubicBezTo>
                    <a:pt x="798" y="850"/>
                    <a:pt x="799" y="852"/>
                    <a:pt x="800" y="853"/>
                  </a:cubicBezTo>
                  <a:close/>
                  <a:moveTo>
                    <a:pt x="635" y="407"/>
                  </a:moveTo>
                  <a:cubicBezTo>
                    <a:pt x="634" y="408"/>
                    <a:pt x="633" y="409"/>
                    <a:pt x="632" y="409"/>
                  </a:cubicBezTo>
                  <a:cubicBezTo>
                    <a:pt x="631" y="410"/>
                    <a:pt x="630" y="410"/>
                    <a:pt x="629" y="411"/>
                  </a:cubicBezTo>
                  <a:cubicBezTo>
                    <a:pt x="627" y="412"/>
                    <a:pt x="625" y="412"/>
                    <a:pt x="623" y="412"/>
                  </a:cubicBezTo>
                  <a:cubicBezTo>
                    <a:pt x="620" y="412"/>
                    <a:pt x="618" y="411"/>
                    <a:pt x="616" y="409"/>
                  </a:cubicBezTo>
                  <a:cubicBezTo>
                    <a:pt x="616" y="409"/>
                    <a:pt x="617" y="409"/>
                    <a:pt x="617" y="410"/>
                  </a:cubicBezTo>
                  <a:cubicBezTo>
                    <a:pt x="618" y="410"/>
                    <a:pt x="619" y="410"/>
                    <a:pt x="619" y="410"/>
                  </a:cubicBezTo>
                  <a:cubicBezTo>
                    <a:pt x="620" y="410"/>
                    <a:pt x="621" y="410"/>
                    <a:pt x="622" y="410"/>
                  </a:cubicBezTo>
                  <a:cubicBezTo>
                    <a:pt x="627" y="410"/>
                    <a:pt x="631" y="409"/>
                    <a:pt x="635" y="407"/>
                  </a:cubicBezTo>
                  <a:close/>
                  <a:moveTo>
                    <a:pt x="337" y="487"/>
                  </a:moveTo>
                  <a:cubicBezTo>
                    <a:pt x="337" y="488"/>
                    <a:pt x="337" y="488"/>
                    <a:pt x="337" y="488"/>
                  </a:cubicBezTo>
                  <a:cubicBezTo>
                    <a:pt x="338" y="489"/>
                    <a:pt x="339" y="490"/>
                    <a:pt x="340" y="491"/>
                  </a:cubicBezTo>
                  <a:cubicBezTo>
                    <a:pt x="341" y="492"/>
                    <a:pt x="343" y="494"/>
                    <a:pt x="345" y="496"/>
                  </a:cubicBezTo>
                  <a:cubicBezTo>
                    <a:pt x="347" y="498"/>
                    <a:pt x="350" y="500"/>
                    <a:pt x="353" y="500"/>
                  </a:cubicBezTo>
                  <a:cubicBezTo>
                    <a:pt x="351" y="501"/>
                    <a:pt x="349" y="501"/>
                    <a:pt x="348" y="501"/>
                  </a:cubicBezTo>
                  <a:cubicBezTo>
                    <a:pt x="348" y="501"/>
                    <a:pt x="347" y="501"/>
                    <a:pt x="347" y="501"/>
                  </a:cubicBezTo>
                  <a:cubicBezTo>
                    <a:pt x="346" y="501"/>
                    <a:pt x="344" y="497"/>
                    <a:pt x="342" y="494"/>
                  </a:cubicBezTo>
                  <a:cubicBezTo>
                    <a:pt x="341" y="493"/>
                    <a:pt x="340" y="492"/>
                    <a:pt x="339" y="491"/>
                  </a:cubicBezTo>
                  <a:cubicBezTo>
                    <a:pt x="339" y="490"/>
                    <a:pt x="338" y="489"/>
                    <a:pt x="337" y="487"/>
                  </a:cubicBezTo>
                  <a:close/>
                </a:path>
              </a:pathLst>
            </a:custGeom>
            <a:grpFill/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</p:grpSp>
      <p:sp>
        <p:nvSpPr>
          <p:cNvPr id="35" name="Freeform 31"/>
          <p:cNvSpPr>
            <a:spLocks noEditPoints="1"/>
          </p:cNvSpPr>
          <p:nvPr/>
        </p:nvSpPr>
        <p:spPr bwMode="auto">
          <a:xfrm>
            <a:off x="8732397" y="3916808"/>
            <a:ext cx="1025984" cy="1190953"/>
          </a:xfrm>
          <a:custGeom>
            <a:avLst/>
            <a:gdLst>
              <a:gd name="T0" fmla="*/ 310 w 328"/>
              <a:gd name="T1" fmla="*/ 303 h 406"/>
              <a:gd name="T2" fmla="*/ 274 w 328"/>
              <a:gd name="T3" fmla="*/ 261 h 406"/>
              <a:gd name="T4" fmla="*/ 265 w 328"/>
              <a:gd name="T5" fmla="*/ 188 h 406"/>
              <a:gd name="T6" fmla="*/ 272 w 328"/>
              <a:gd name="T7" fmla="*/ 171 h 406"/>
              <a:gd name="T8" fmla="*/ 281 w 328"/>
              <a:gd name="T9" fmla="*/ 140 h 406"/>
              <a:gd name="T10" fmla="*/ 283 w 328"/>
              <a:gd name="T11" fmla="*/ 95 h 406"/>
              <a:gd name="T12" fmla="*/ 304 w 328"/>
              <a:gd name="T13" fmla="*/ 103 h 406"/>
              <a:gd name="T14" fmla="*/ 292 w 328"/>
              <a:gd name="T15" fmla="*/ 59 h 406"/>
              <a:gd name="T16" fmla="*/ 267 w 328"/>
              <a:gd name="T17" fmla="*/ 32 h 406"/>
              <a:gd name="T18" fmla="*/ 249 w 328"/>
              <a:gd name="T19" fmla="*/ 20 h 406"/>
              <a:gd name="T20" fmla="*/ 229 w 328"/>
              <a:gd name="T21" fmla="*/ 19 h 406"/>
              <a:gd name="T22" fmla="*/ 215 w 328"/>
              <a:gd name="T23" fmla="*/ 26 h 406"/>
              <a:gd name="T24" fmla="*/ 200 w 328"/>
              <a:gd name="T25" fmla="*/ 28 h 406"/>
              <a:gd name="T26" fmla="*/ 179 w 328"/>
              <a:gd name="T27" fmla="*/ 24 h 406"/>
              <a:gd name="T28" fmla="*/ 170 w 328"/>
              <a:gd name="T29" fmla="*/ 32 h 406"/>
              <a:gd name="T30" fmla="*/ 155 w 328"/>
              <a:gd name="T31" fmla="*/ 28 h 406"/>
              <a:gd name="T32" fmla="*/ 129 w 328"/>
              <a:gd name="T33" fmla="*/ 3 h 406"/>
              <a:gd name="T34" fmla="*/ 94 w 328"/>
              <a:gd name="T35" fmla="*/ 13 h 406"/>
              <a:gd name="T36" fmla="*/ 99 w 328"/>
              <a:gd name="T37" fmla="*/ 47 h 406"/>
              <a:gd name="T38" fmla="*/ 121 w 328"/>
              <a:gd name="T39" fmla="*/ 72 h 406"/>
              <a:gd name="T40" fmla="*/ 96 w 328"/>
              <a:gd name="T41" fmla="*/ 98 h 406"/>
              <a:gd name="T42" fmla="*/ 87 w 328"/>
              <a:gd name="T43" fmla="*/ 130 h 406"/>
              <a:gd name="T44" fmla="*/ 102 w 328"/>
              <a:gd name="T45" fmla="*/ 131 h 406"/>
              <a:gd name="T46" fmla="*/ 114 w 328"/>
              <a:gd name="T47" fmla="*/ 114 h 406"/>
              <a:gd name="T48" fmla="*/ 130 w 328"/>
              <a:gd name="T49" fmla="*/ 109 h 406"/>
              <a:gd name="T50" fmla="*/ 144 w 328"/>
              <a:gd name="T51" fmla="*/ 107 h 406"/>
              <a:gd name="T52" fmla="*/ 146 w 328"/>
              <a:gd name="T53" fmla="*/ 120 h 406"/>
              <a:gd name="T54" fmla="*/ 142 w 328"/>
              <a:gd name="T55" fmla="*/ 130 h 406"/>
              <a:gd name="T56" fmla="*/ 155 w 328"/>
              <a:gd name="T57" fmla="*/ 146 h 406"/>
              <a:gd name="T58" fmla="*/ 145 w 328"/>
              <a:gd name="T59" fmla="*/ 164 h 406"/>
              <a:gd name="T60" fmla="*/ 153 w 328"/>
              <a:gd name="T61" fmla="*/ 180 h 406"/>
              <a:gd name="T62" fmla="*/ 147 w 328"/>
              <a:gd name="T63" fmla="*/ 206 h 406"/>
              <a:gd name="T64" fmla="*/ 134 w 328"/>
              <a:gd name="T65" fmla="*/ 231 h 406"/>
              <a:gd name="T66" fmla="*/ 118 w 328"/>
              <a:gd name="T67" fmla="*/ 239 h 406"/>
              <a:gd name="T68" fmla="*/ 95 w 328"/>
              <a:gd name="T69" fmla="*/ 255 h 406"/>
              <a:gd name="T70" fmla="*/ 67 w 328"/>
              <a:gd name="T71" fmla="*/ 269 h 406"/>
              <a:gd name="T72" fmla="*/ 52 w 328"/>
              <a:gd name="T73" fmla="*/ 279 h 406"/>
              <a:gd name="T74" fmla="*/ 28 w 328"/>
              <a:gd name="T75" fmla="*/ 287 h 406"/>
              <a:gd name="T76" fmla="*/ 4 w 328"/>
              <a:gd name="T77" fmla="*/ 300 h 406"/>
              <a:gd name="T78" fmla="*/ 11 w 328"/>
              <a:gd name="T79" fmla="*/ 312 h 406"/>
              <a:gd name="T80" fmla="*/ 24 w 328"/>
              <a:gd name="T81" fmla="*/ 329 h 406"/>
              <a:gd name="T82" fmla="*/ 13 w 328"/>
              <a:gd name="T83" fmla="*/ 332 h 406"/>
              <a:gd name="T84" fmla="*/ 21 w 328"/>
              <a:gd name="T85" fmla="*/ 349 h 406"/>
              <a:gd name="T86" fmla="*/ 34 w 328"/>
              <a:gd name="T87" fmla="*/ 355 h 406"/>
              <a:gd name="T88" fmla="*/ 62 w 328"/>
              <a:gd name="T89" fmla="*/ 357 h 406"/>
              <a:gd name="T90" fmla="*/ 83 w 328"/>
              <a:gd name="T91" fmla="*/ 347 h 406"/>
              <a:gd name="T92" fmla="*/ 88 w 328"/>
              <a:gd name="T93" fmla="*/ 340 h 406"/>
              <a:gd name="T94" fmla="*/ 109 w 328"/>
              <a:gd name="T95" fmla="*/ 338 h 406"/>
              <a:gd name="T96" fmla="*/ 129 w 328"/>
              <a:gd name="T97" fmla="*/ 350 h 406"/>
              <a:gd name="T98" fmla="*/ 141 w 328"/>
              <a:gd name="T99" fmla="*/ 351 h 406"/>
              <a:gd name="T100" fmla="*/ 142 w 328"/>
              <a:gd name="T101" fmla="*/ 355 h 406"/>
              <a:gd name="T102" fmla="*/ 136 w 328"/>
              <a:gd name="T103" fmla="*/ 377 h 406"/>
              <a:gd name="T104" fmla="*/ 166 w 328"/>
              <a:gd name="T105" fmla="*/ 366 h 406"/>
              <a:gd name="T106" fmla="*/ 179 w 328"/>
              <a:gd name="T107" fmla="*/ 357 h 406"/>
              <a:gd name="T108" fmla="*/ 190 w 328"/>
              <a:gd name="T109" fmla="*/ 372 h 406"/>
              <a:gd name="T110" fmla="*/ 216 w 328"/>
              <a:gd name="T111" fmla="*/ 400 h 406"/>
              <a:gd name="T112" fmla="*/ 228 w 328"/>
              <a:gd name="T113" fmla="*/ 406 h 406"/>
              <a:gd name="T114" fmla="*/ 256 w 328"/>
              <a:gd name="T115" fmla="*/ 404 h 406"/>
              <a:gd name="T116" fmla="*/ 266 w 328"/>
              <a:gd name="T117" fmla="*/ 404 h 406"/>
              <a:gd name="T118" fmla="*/ 273 w 328"/>
              <a:gd name="T119" fmla="*/ 385 h 406"/>
              <a:gd name="T120" fmla="*/ 298 w 328"/>
              <a:gd name="T121" fmla="*/ 373 h 406"/>
              <a:gd name="T122" fmla="*/ 328 w 328"/>
              <a:gd name="T123" fmla="*/ 356 h 406"/>
              <a:gd name="T124" fmla="*/ 119 w 328"/>
              <a:gd name="T125" fmla="*/ 332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28" h="406">
                <a:moveTo>
                  <a:pt x="328" y="356"/>
                </a:moveTo>
                <a:cubicBezTo>
                  <a:pt x="327" y="352"/>
                  <a:pt x="327" y="348"/>
                  <a:pt x="327" y="344"/>
                </a:cubicBezTo>
                <a:cubicBezTo>
                  <a:pt x="327" y="342"/>
                  <a:pt x="327" y="339"/>
                  <a:pt x="327" y="336"/>
                </a:cubicBezTo>
                <a:cubicBezTo>
                  <a:pt x="327" y="335"/>
                  <a:pt x="327" y="333"/>
                  <a:pt x="327" y="330"/>
                </a:cubicBezTo>
                <a:cubicBezTo>
                  <a:pt x="328" y="325"/>
                  <a:pt x="328" y="319"/>
                  <a:pt x="326" y="315"/>
                </a:cubicBezTo>
                <a:cubicBezTo>
                  <a:pt x="324" y="312"/>
                  <a:pt x="321" y="310"/>
                  <a:pt x="317" y="308"/>
                </a:cubicBezTo>
                <a:cubicBezTo>
                  <a:pt x="315" y="307"/>
                  <a:pt x="312" y="305"/>
                  <a:pt x="310" y="303"/>
                </a:cubicBezTo>
                <a:cubicBezTo>
                  <a:pt x="305" y="296"/>
                  <a:pt x="302" y="295"/>
                  <a:pt x="293" y="295"/>
                </a:cubicBezTo>
                <a:cubicBezTo>
                  <a:pt x="292" y="295"/>
                  <a:pt x="292" y="295"/>
                  <a:pt x="292" y="295"/>
                </a:cubicBezTo>
                <a:cubicBezTo>
                  <a:pt x="287" y="295"/>
                  <a:pt x="283" y="292"/>
                  <a:pt x="281" y="288"/>
                </a:cubicBezTo>
                <a:cubicBezTo>
                  <a:pt x="280" y="286"/>
                  <a:pt x="280" y="286"/>
                  <a:pt x="280" y="286"/>
                </a:cubicBezTo>
                <a:cubicBezTo>
                  <a:pt x="278" y="282"/>
                  <a:pt x="276" y="278"/>
                  <a:pt x="275" y="274"/>
                </a:cubicBezTo>
                <a:cubicBezTo>
                  <a:pt x="274" y="272"/>
                  <a:pt x="274" y="269"/>
                  <a:pt x="274" y="267"/>
                </a:cubicBezTo>
                <a:cubicBezTo>
                  <a:pt x="274" y="265"/>
                  <a:pt x="274" y="263"/>
                  <a:pt x="274" y="261"/>
                </a:cubicBezTo>
                <a:cubicBezTo>
                  <a:pt x="272" y="253"/>
                  <a:pt x="271" y="246"/>
                  <a:pt x="276" y="239"/>
                </a:cubicBezTo>
                <a:cubicBezTo>
                  <a:pt x="277" y="238"/>
                  <a:pt x="278" y="237"/>
                  <a:pt x="278" y="236"/>
                </a:cubicBezTo>
                <a:cubicBezTo>
                  <a:pt x="282" y="231"/>
                  <a:pt x="288" y="225"/>
                  <a:pt x="287" y="218"/>
                </a:cubicBezTo>
                <a:cubicBezTo>
                  <a:pt x="286" y="213"/>
                  <a:pt x="278" y="208"/>
                  <a:pt x="272" y="205"/>
                </a:cubicBezTo>
                <a:cubicBezTo>
                  <a:pt x="271" y="205"/>
                  <a:pt x="270" y="204"/>
                  <a:pt x="269" y="204"/>
                </a:cubicBezTo>
                <a:cubicBezTo>
                  <a:pt x="264" y="202"/>
                  <a:pt x="259" y="199"/>
                  <a:pt x="258" y="195"/>
                </a:cubicBezTo>
                <a:cubicBezTo>
                  <a:pt x="257" y="191"/>
                  <a:pt x="260" y="189"/>
                  <a:pt x="265" y="188"/>
                </a:cubicBezTo>
                <a:cubicBezTo>
                  <a:pt x="266" y="188"/>
                  <a:pt x="267" y="187"/>
                  <a:pt x="267" y="187"/>
                </a:cubicBezTo>
                <a:cubicBezTo>
                  <a:pt x="268" y="187"/>
                  <a:pt x="268" y="187"/>
                  <a:pt x="269" y="187"/>
                </a:cubicBezTo>
                <a:cubicBezTo>
                  <a:pt x="277" y="184"/>
                  <a:pt x="284" y="182"/>
                  <a:pt x="286" y="178"/>
                </a:cubicBezTo>
                <a:cubicBezTo>
                  <a:pt x="286" y="176"/>
                  <a:pt x="286" y="175"/>
                  <a:pt x="286" y="174"/>
                </a:cubicBezTo>
                <a:cubicBezTo>
                  <a:pt x="284" y="170"/>
                  <a:pt x="279" y="170"/>
                  <a:pt x="277" y="170"/>
                </a:cubicBezTo>
                <a:cubicBezTo>
                  <a:pt x="276" y="170"/>
                  <a:pt x="275" y="170"/>
                  <a:pt x="275" y="170"/>
                </a:cubicBezTo>
                <a:cubicBezTo>
                  <a:pt x="274" y="170"/>
                  <a:pt x="273" y="171"/>
                  <a:pt x="272" y="171"/>
                </a:cubicBezTo>
                <a:cubicBezTo>
                  <a:pt x="271" y="171"/>
                  <a:pt x="270" y="172"/>
                  <a:pt x="269" y="172"/>
                </a:cubicBezTo>
                <a:cubicBezTo>
                  <a:pt x="269" y="172"/>
                  <a:pt x="268" y="172"/>
                  <a:pt x="268" y="171"/>
                </a:cubicBezTo>
                <a:cubicBezTo>
                  <a:pt x="266" y="169"/>
                  <a:pt x="268" y="166"/>
                  <a:pt x="269" y="163"/>
                </a:cubicBezTo>
                <a:cubicBezTo>
                  <a:pt x="270" y="163"/>
                  <a:pt x="271" y="162"/>
                  <a:pt x="272" y="160"/>
                </a:cubicBezTo>
                <a:cubicBezTo>
                  <a:pt x="276" y="156"/>
                  <a:pt x="278" y="153"/>
                  <a:pt x="278" y="150"/>
                </a:cubicBezTo>
                <a:cubicBezTo>
                  <a:pt x="278" y="149"/>
                  <a:pt x="277" y="149"/>
                  <a:pt x="276" y="148"/>
                </a:cubicBezTo>
                <a:cubicBezTo>
                  <a:pt x="276" y="145"/>
                  <a:pt x="279" y="142"/>
                  <a:pt x="281" y="140"/>
                </a:cubicBezTo>
                <a:cubicBezTo>
                  <a:pt x="284" y="137"/>
                  <a:pt x="286" y="134"/>
                  <a:pt x="283" y="131"/>
                </a:cubicBezTo>
                <a:cubicBezTo>
                  <a:pt x="281" y="129"/>
                  <a:pt x="277" y="128"/>
                  <a:pt x="274" y="127"/>
                </a:cubicBezTo>
                <a:cubicBezTo>
                  <a:pt x="268" y="127"/>
                  <a:pt x="265" y="126"/>
                  <a:pt x="264" y="121"/>
                </a:cubicBezTo>
                <a:cubicBezTo>
                  <a:pt x="263" y="116"/>
                  <a:pt x="267" y="109"/>
                  <a:pt x="271" y="104"/>
                </a:cubicBezTo>
                <a:cubicBezTo>
                  <a:pt x="272" y="102"/>
                  <a:pt x="273" y="101"/>
                  <a:pt x="273" y="100"/>
                </a:cubicBezTo>
                <a:cubicBezTo>
                  <a:pt x="276" y="94"/>
                  <a:pt x="278" y="94"/>
                  <a:pt x="279" y="94"/>
                </a:cubicBezTo>
                <a:cubicBezTo>
                  <a:pt x="280" y="94"/>
                  <a:pt x="281" y="95"/>
                  <a:pt x="283" y="95"/>
                </a:cubicBezTo>
                <a:cubicBezTo>
                  <a:pt x="284" y="95"/>
                  <a:pt x="286" y="96"/>
                  <a:pt x="288" y="96"/>
                </a:cubicBezTo>
                <a:cubicBezTo>
                  <a:pt x="288" y="96"/>
                  <a:pt x="288" y="96"/>
                  <a:pt x="289" y="96"/>
                </a:cubicBezTo>
                <a:cubicBezTo>
                  <a:pt x="290" y="96"/>
                  <a:pt x="291" y="96"/>
                  <a:pt x="292" y="96"/>
                </a:cubicBezTo>
                <a:cubicBezTo>
                  <a:pt x="293" y="96"/>
                  <a:pt x="294" y="96"/>
                  <a:pt x="295" y="96"/>
                </a:cubicBezTo>
                <a:cubicBezTo>
                  <a:pt x="296" y="96"/>
                  <a:pt x="297" y="96"/>
                  <a:pt x="298" y="96"/>
                </a:cubicBezTo>
                <a:cubicBezTo>
                  <a:pt x="300" y="97"/>
                  <a:pt x="301" y="98"/>
                  <a:pt x="302" y="100"/>
                </a:cubicBezTo>
                <a:cubicBezTo>
                  <a:pt x="302" y="101"/>
                  <a:pt x="303" y="102"/>
                  <a:pt x="304" y="103"/>
                </a:cubicBezTo>
                <a:cubicBezTo>
                  <a:pt x="305" y="104"/>
                  <a:pt x="306" y="104"/>
                  <a:pt x="307" y="104"/>
                </a:cubicBezTo>
                <a:cubicBezTo>
                  <a:pt x="309" y="104"/>
                  <a:pt x="310" y="103"/>
                  <a:pt x="312" y="102"/>
                </a:cubicBezTo>
                <a:cubicBezTo>
                  <a:pt x="315" y="98"/>
                  <a:pt x="317" y="92"/>
                  <a:pt x="315" y="89"/>
                </a:cubicBezTo>
                <a:cubicBezTo>
                  <a:pt x="313" y="86"/>
                  <a:pt x="310" y="85"/>
                  <a:pt x="307" y="84"/>
                </a:cubicBezTo>
                <a:cubicBezTo>
                  <a:pt x="304" y="84"/>
                  <a:pt x="301" y="83"/>
                  <a:pt x="300" y="79"/>
                </a:cubicBezTo>
                <a:cubicBezTo>
                  <a:pt x="298" y="74"/>
                  <a:pt x="297" y="71"/>
                  <a:pt x="295" y="67"/>
                </a:cubicBezTo>
                <a:cubicBezTo>
                  <a:pt x="294" y="64"/>
                  <a:pt x="293" y="62"/>
                  <a:pt x="292" y="59"/>
                </a:cubicBezTo>
                <a:cubicBezTo>
                  <a:pt x="291" y="57"/>
                  <a:pt x="290" y="54"/>
                  <a:pt x="290" y="51"/>
                </a:cubicBezTo>
                <a:cubicBezTo>
                  <a:pt x="289" y="46"/>
                  <a:pt x="288" y="41"/>
                  <a:pt x="285" y="37"/>
                </a:cubicBezTo>
                <a:cubicBezTo>
                  <a:pt x="282" y="35"/>
                  <a:pt x="279" y="35"/>
                  <a:pt x="276" y="34"/>
                </a:cubicBezTo>
                <a:cubicBezTo>
                  <a:pt x="274" y="34"/>
                  <a:pt x="272" y="34"/>
                  <a:pt x="270" y="33"/>
                </a:cubicBezTo>
                <a:cubicBezTo>
                  <a:pt x="269" y="33"/>
                  <a:pt x="269" y="33"/>
                  <a:pt x="269" y="33"/>
                </a:cubicBezTo>
                <a:cubicBezTo>
                  <a:pt x="268" y="33"/>
                  <a:pt x="268" y="33"/>
                  <a:pt x="268" y="33"/>
                </a:cubicBezTo>
                <a:cubicBezTo>
                  <a:pt x="268" y="33"/>
                  <a:pt x="267" y="33"/>
                  <a:pt x="267" y="32"/>
                </a:cubicBezTo>
                <a:cubicBezTo>
                  <a:pt x="266" y="32"/>
                  <a:pt x="266" y="32"/>
                  <a:pt x="266" y="32"/>
                </a:cubicBezTo>
                <a:cubicBezTo>
                  <a:pt x="265" y="32"/>
                  <a:pt x="265" y="31"/>
                  <a:pt x="265" y="31"/>
                </a:cubicBezTo>
                <a:cubicBezTo>
                  <a:pt x="265" y="31"/>
                  <a:pt x="264" y="30"/>
                  <a:pt x="263" y="30"/>
                </a:cubicBezTo>
                <a:cubicBezTo>
                  <a:pt x="262" y="29"/>
                  <a:pt x="261" y="28"/>
                  <a:pt x="260" y="27"/>
                </a:cubicBezTo>
                <a:cubicBezTo>
                  <a:pt x="258" y="27"/>
                  <a:pt x="257" y="26"/>
                  <a:pt x="256" y="25"/>
                </a:cubicBezTo>
                <a:cubicBezTo>
                  <a:pt x="254" y="23"/>
                  <a:pt x="252" y="22"/>
                  <a:pt x="250" y="21"/>
                </a:cubicBezTo>
                <a:cubicBezTo>
                  <a:pt x="249" y="20"/>
                  <a:pt x="249" y="20"/>
                  <a:pt x="249" y="20"/>
                </a:cubicBezTo>
                <a:cubicBezTo>
                  <a:pt x="248" y="20"/>
                  <a:pt x="248" y="19"/>
                  <a:pt x="247" y="18"/>
                </a:cubicBezTo>
                <a:cubicBezTo>
                  <a:pt x="245" y="17"/>
                  <a:pt x="243" y="15"/>
                  <a:pt x="240" y="15"/>
                </a:cubicBezTo>
                <a:cubicBezTo>
                  <a:pt x="239" y="15"/>
                  <a:pt x="238" y="15"/>
                  <a:pt x="237" y="15"/>
                </a:cubicBezTo>
                <a:cubicBezTo>
                  <a:pt x="236" y="16"/>
                  <a:pt x="236" y="16"/>
                  <a:pt x="236" y="16"/>
                </a:cubicBezTo>
                <a:cubicBezTo>
                  <a:pt x="235" y="16"/>
                  <a:pt x="233" y="17"/>
                  <a:pt x="231" y="18"/>
                </a:cubicBezTo>
                <a:cubicBezTo>
                  <a:pt x="231" y="18"/>
                  <a:pt x="230" y="18"/>
                  <a:pt x="230" y="18"/>
                </a:cubicBezTo>
                <a:cubicBezTo>
                  <a:pt x="229" y="19"/>
                  <a:pt x="229" y="19"/>
                  <a:pt x="229" y="19"/>
                </a:cubicBezTo>
                <a:cubicBezTo>
                  <a:pt x="228" y="19"/>
                  <a:pt x="227" y="20"/>
                  <a:pt x="227" y="20"/>
                </a:cubicBezTo>
                <a:cubicBezTo>
                  <a:pt x="227" y="20"/>
                  <a:pt x="227" y="20"/>
                  <a:pt x="227" y="20"/>
                </a:cubicBezTo>
                <a:cubicBezTo>
                  <a:pt x="226" y="20"/>
                  <a:pt x="226" y="21"/>
                  <a:pt x="225" y="21"/>
                </a:cubicBezTo>
                <a:cubicBezTo>
                  <a:pt x="225" y="21"/>
                  <a:pt x="225" y="21"/>
                  <a:pt x="224" y="21"/>
                </a:cubicBezTo>
                <a:cubicBezTo>
                  <a:pt x="222" y="22"/>
                  <a:pt x="221" y="22"/>
                  <a:pt x="219" y="23"/>
                </a:cubicBezTo>
                <a:cubicBezTo>
                  <a:pt x="218" y="24"/>
                  <a:pt x="217" y="24"/>
                  <a:pt x="216" y="25"/>
                </a:cubicBezTo>
                <a:cubicBezTo>
                  <a:pt x="215" y="25"/>
                  <a:pt x="215" y="26"/>
                  <a:pt x="215" y="26"/>
                </a:cubicBezTo>
                <a:cubicBezTo>
                  <a:pt x="214" y="26"/>
                  <a:pt x="213" y="27"/>
                  <a:pt x="212" y="27"/>
                </a:cubicBezTo>
                <a:cubicBezTo>
                  <a:pt x="212" y="27"/>
                  <a:pt x="211" y="28"/>
                  <a:pt x="210" y="28"/>
                </a:cubicBezTo>
                <a:cubicBezTo>
                  <a:pt x="209" y="29"/>
                  <a:pt x="209" y="29"/>
                  <a:pt x="208" y="29"/>
                </a:cubicBezTo>
                <a:cubicBezTo>
                  <a:pt x="208" y="29"/>
                  <a:pt x="207" y="29"/>
                  <a:pt x="207" y="28"/>
                </a:cubicBezTo>
                <a:cubicBezTo>
                  <a:pt x="205" y="28"/>
                  <a:pt x="204" y="28"/>
                  <a:pt x="202" y="28"/>
                </a:cubicBezTo>
                <a:cubicBezTo>
                  <a:pt x="202" y="28"/>
                  <a:pt x="202" y="28"/>
                  <a:pt x="202" y="28"/>
                </a:cubicBezTo>
                <a:cubicBezTo>
                  <a:pt x="201" y="28"/>
                  <a:pt x="201" y="28"/>
                  <a:pt x="200" y="28"/>
                </a:cubicBezTo>
                <a:cubicBezTo>
                  <a:pt x="199" y="28"/>
                  <a:pt x="199" y="28"/>
                  <a:pt x="199" y="28"/>
                </a:cubicBezTo>
                <a:cubicBezTo>
                  <a:pt x="198" y="27"/>
                  <a:pt x="197" y="27"/>
                  <a:pt x="196" y="27"/>
                </a:cubicBezTo>
                <a:cubicBezTo>
                  <a:pt x="195" y="27"/>
                  <a:pt x="195" y="26"/>
                  <a:pt x="194" y="25"/>
                </a:cubicBezTo>
                <a:cubicBezTo>
                  <a:pt x="194" y="25"/>
                  <a:pt x="193" y="24"/>
                  <a:pt x="193" y="24"/>
                </a:cubicBezTo>
                <a:cubicBezTo>
                  <a:pt x="190" y="22"/>
                  <a:pt x="188" y="22"/>
                  <a:pt x="186" y="21"/>
                </a:cubicBezTo>
                <a:cubicBezTo>
                  <a:pt x="186" y="21"/>
                  <a:pt x="186" y="21"/>
                  <a:pt x="185" y="21"/>
                </a:cubicBezTo>
                <a:cubicBezTo>
                  <a:pt x="182" y="21"/>
                  <a:pt x="180" y="23"/>
                  <a:pt x="179" y="24"/>
                </a:cubicBezTo>
                <a:cubicBezTo>
                  <a:pt x="178" y="25"/>
                  <a:pt x="178" y="26"/>
                  <a:pt x="178" y="27"/>
                </a:cubicBezTo>
                <a:cubicBezTo>
                  <a:pt x="178" y="27"/>
                  <a:pt x="177" y="28"/>
                  <a:pt x="177" y="28"/>
                </a:cubicBezTo>
                <a:cubicBezTo>
                  <a:pt x="177" y="28"/>
                  <a:pt x="177" y="29"/>
                  <a:pt x="176" y="30"/>
                </a:cubicBezTo>
                <a:cubicBezTo>
                  <a:pt x="176" y="30"/>
                  <a:pt x="175" y="30"/>
                  <a:pt x="175" y="30"/>
                </a:cubicBezTo>
                <a:cubicBezTo>
                  <a:pt x="174" y="30"/>
                  <a:pt x="174" y="30"/>
                  <a:pt x="173" y="30"/>
                </a:cubicBezTo>
                <a:cubicBezTo>
                  <a:pt x="173" y="31"/>
                  <a:pt x="172" y="31"/>
                  <a:pt x="171" y="31"/>
                </a:cubicBezTo>
                <a:cubicBezTo>
                  <a:pt x="171" y="32"/>
                  <a:pt x="171" y="32"/>
                  <a:pt x="170" y="32"/>
                </a:cubicBezTo>
                <a:cubicBezTo>
                  <a:pt x="168" y="33"/>
                  <a:pt x="165" y="34"/>
                  <a:pt x="162" y="35"/>
                </a:cubicBezTo>
                <a:cubicBezTo>
                  <a:pt x="160" y="37"/>
                  <a:pt x="158" y="38"/>
                  <a:pt x="156" y="39"/>
                </a:cubicBezTo>
                <a:cubicBezTo>
                  <a:pt x="155" y="40"/>
                  <a:pt x="154" y="40"/>
                  <a:pt x="153" y="40"/>
                </a:cubicBezTo>
                <a:cubicBezTo>
                  <a:pt x="153" y="40"/>
                  <a:pt x="152" y="40"/>
                  <a:pt x="152" y="40"/>
                </a:cubicBezTo>
                <a:cubicBezTo>
                  <a:pt x="151" y="40"/>
                  <a:pt x="150" y="40"/>
                  <a:pt x="150" y="40"/>
                </a:cubicBezTo>
                <a:cubicBezTo>
                  <a:pt x="149" y="40"/>
                  <a:pt x="148" y="40"/>
                  <a:pt x="148" y="40"/>
                </a:cubicBezTo>
                <a:cubicBezTo>
                  <a:pt x="153" y="36"/>
                  <a:pt x="156" y="32"/>
                  <a:pt x="155" y="28"/>
                </a:cubicBezTo>
                <a:cubicBezTo>
                  <a:pt x="155" y="27"/>
                  <a:pt x="154" y="25"/>
                  <a:pt x="150" y="24"/>
                </a:cubicBezTo>
                <a:cubicBezTo>
                  <a:pt x="149" y="24"/>
                  <a:pt x="148" y="24"/>
                  <a:pt x="147" y="24"/>
                </a:cubicBezTo>
                <a:cubicBezTo>
                  <a:pt x="144" y="24"/>
                  <a:pt x="142" y="24"/>
                  <a:pt x="141" y="25"/>
                </a:cubicBezTo>
                <a:cubicBezTo>
                  <a:pt x="141" y="25"/>
                  <a:pt x="140" y="25"/>
                  <a:pt x="140" y="25"/>
                </a:cubicBezTo>
                <a:cubicBezTo>
                  <a:pt x="140" y="25"/>
                  <a:pt x="139" y="25"/>
                  <a:pt x="138" y="22"/>
                </a:cubicBezTo>
                <a:cubicBezTo>
                  <a:pt x="136" y="18"/>
                  <a:pt x="134" y="15"/>
                  <a:pt x="133" y="11"/>
                </a:cubicBezTo>
                <a:cubicBezTo>
                  <a:pt x="132" y="9"/>
                  <a:pt x="130" y="6"/>
                  <a:pt x="129" y="3"/>
                </a:cubicBezTo>
                <a:cubicBezTo>
                  <a:pt x="128" y="0"/>
                  <a:pt x="128" y="0"/>
                  <a:pt x="128" y="0"/>
                </a:cubicBezTo>
                <a:cubicBezTo>
                  <a:pt x="125" y="2"/>
                  <a:pt x="125" y="2"/>
                  <a:pt x="125" y="2"/>
                </a:cubicBezTo>
                <a:cubicBezTo>
                  <a:pt x="123" y="3"/>
                  <a:pt x="121" y="4"/>
                  <a:pt x="118" y="4"/>
                </a:cubicBezTo>
                <a:cubicBezTo>
                  <a:pt x="116" y="4"/>
                  <a:pt x="115" y="4"/>
                  <a:pt x="113" y="4"/>
                </a:cubicBezTo>
                <a:cubicBezTo>
                  <a:pt x="111" y="3"/>
                  <a:pt x="109" y="3"/>
                  <a:pt x="107" y="3"/>
                </a:cubicBezTo>
                <a:cubicBezTo>
                  <a:pt x="104" y="3"/>
                  <a:pt x="100" y="4"/>
                  <a:pt x="97" y="6"/>
                </a:cubicBezTo>
                <a:cubicBezTo>
                  <a:pt x="95" y="8"/>
                  <a:pt x="94" y="10"/>
                  <a:pt x="94" y="13"/>
                </a:cubicBezTo>
                <a:cubicBezTo>
                  <a:pt x="94" y="13"/>
                  <a:pt x="95" y="14"/>
                  <a:pt x="95" y="14"/>
                </a:cubicBezTo>
                <a:cubicBezTo>
                  <a:pt x="95" y="15"/>
                  <a:pt x="95" y="16"/>
                  <a:pt x="95" y="17"/>
                </a:cubicBezTo>
                <a:cubicBezTo>
                  <a:pt x="95" y="19"/>
                  <a:pt x="94" y="20"/>
                  <a:pt x="93" y="22"/>
                </a:cubicBezTo>
                <a:cubicBezTo>
                  <a:pt x="91" y="24"/>
                  <a:pt x="90" y="26"/>
                  <a:pt x="89" y="29"/>
                </a:cubicBezTo>
                <a:cubicBezTo>
                  <a:pt x="87" y="35"/>
                  <a:pt x="91" y="38"/>
                  <a:pt x="94" y="42"/>
                </a:cubicBezTo>
                <a:cubicBezTo>
                  <a:pt x="95" y="42"/>
                  <a:pt x="95" y="43"/>
                  <a:pt x="96" y="44"/>
                </a:cubicBezTo>
                <a:cubicBezTo>
                  <a:pt x="97" y="45"/>
                  <a:pt x="98" y="46"/>
                  <a:pt x="99" y="47"/>
                </a:cubicBezTo>
                <a:cubicBezTo>
                  <a:pt x="102" y="52"/>
                  <a:pt x="106" y="57"/>
                  <a:pt x="113" y="58"/>
                </a:cubicBezTo>
                <a:cubicBezTo>
                  <a:pt x="114" y="58"/>
                  <a:pt x="114" y="58"/>
                  <a:pt x="114" y="58"/>
                </a:cubicBezTo>
                <a:cubicBezTo>
                  <a:pt x="114" y="59"/>
                  <a:pt x="115" y="61"/>
                  <a:pt x="118" y="61"/>
                </a:cubicBezTo>
                <a:cubicBezTo>
                  <a:pt x="119" y="61"/>
                  <a:pt x="121" y="61"/>
                  <a:pt x="122" y="61"/>
                </a:cubicBezTo>
                <a:cubicBezTo>
                  <a:pt x="123" y="60"/>
                  <a:pt x="124" y="59"/>
                  <a:pt x="125" y="59"/>
                </a:cubicBezTo>
                <a:cubicBezTo>
                  <a:pt x="124" y="60"/>
                  <a:pt x="123" y="62"/>
                  <a:pt x="122" y="64"/>
                </a:cubicBezTo>
                <a:cubicBezTo>
                  <a:pt x="121" y="67"/>
                  <a:pt x="121" y="69"/>
                  <a:pt x="121" y="72"/>
                </a:cubicBezTo>
                <a:cubicBezTo>
                  <a:pt x="120" y="74"/>
                  <a:pt x="120" y="76"/>
                  <a:pt x="119" y="78"/>
                </a:cubicBezTo>
                <a:cubicBezTo>
                  <a:pt x="118" y="80"/>
                  <a:pt x="116" y="82"/>
                  <a:pt x="113" y="84"/>
                </a:cubicBezTo>
                <a:cubicBezTo>
                  <a:pt x="113" y="85"/>
                  <a:pt x="112" y="86"/>
                  <a:pt x="111" y="86"/>
                </a:cubicBezTo>
                <a:cubicBezTo>
                  <a:pt x="110" y="87"/>
                  <a:pt x="109" y="88"/>
                  <a:pt x="108" y="90"/>
                </a:cubicBezTo>
                <a:cubicBezTo>
                  <a:pt x="106" y="91"/>
                  <a:pt x="105" y="93"/>
                  <a:pt x="103" y="94"/>
                </a:cubicBezTo>
                <a:cubicBezTo>
                  <a:pt x="102" y="95"/>
                  <a:pt x="100" y="96"/>
                  <a:pt x="99" y="96"/>
                </a:cubicBezTo>
                <a:cubicBezTo>
                  <a:pt x="98" y="97"/>
                  <a:pt x="97" y="97"/>
                  <a:pt x="96" y="98"/>
                </a:cubicBezTo>
                <a:cubicBezTo>
                  <a:pt x="91" y="101"/>
                  <a:pt x="87" y="105"/>
                  <a:pt x="82" y="109"/>
                </a:cubicBezTo>
                <a:cubicBezTo>
                  <a:pt x="78" y="113"/>
                  <a:pt x="75" y="117"/>
                  <a:pt x="72" y="121"/>
                </a:cubicBezTo>
                <a:cubicBezTo>
                  <a:pt x="70" y="124"/>
                  <a:pt x="70" y="127"/>
                  <a:pt x="72" y="129"/>
                </a:cubicBezTo>
                <a:cubicBezTo>
                  <a:pt x="74" y="131"/>
                  <a:pt x="76" y="132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2" y="132"/>
                  <a:pt x="83" y="131"/>
                  <a:pt x="84" y="131"/>
                </a:cubicBezTo>
                <a:cubicBezTo>
                  <a:pt x="85" y="131"/>
                  <a:pt x="86" y="131"/>
                  <a:pt x="87" y="130"/>
                </a:cubicBezTo>
                <a:cubicBezTo>
                  <a:pt x="89" y="129"/>
                  <a:pt x="89" y="129"/>
                  <a:pt x="89" y="129"/>
                </a:cubicBezTo>
                <a:cubicBezTo>
                  <a:pt x="90" y="129"/>
                  <a:pt x="90" y="129"/>
                  <a:pt x="91" y="128"/>
                </a:cubicBezTo>
                <a:cubicBezTo>
                  <a:pt x="91" y="128"/>
                  <a:pt x="91" y="128"/>
                  <a:pt x="91" y="128"/>
                </a:cubicBezTo>
                <a:cubicBezTo>
                  <a:pt x="92" y="128"/>
                  <a:pt x="93" y="128"/>
                  <a:pt x="94" y="128"/>
                </a:cubicBezTo>
                <a:cubicBezTo>
                  <a:pt x="94" y="128"/>
                  <a:pt x="95" y="128"/>
                  <a:pt x="95" y="128"/>
                </a:cubicBezTo>
                <a:cubicBezTo>
                  <a:pt x="96" y="128"/>
                  <a:pt x="96" y="129"/>
                  <a:pt x="96" y="129"/>
                </a:cubicBezTo>
                <a:cubicBezTo>
                  <a:pt x="98" y="130"/>
                  <a:pt x="99" y="131"/>
                  <a:pt x="102" y="131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6" y="131"/>
                  <a:pt x="107" y="128"/>
                  <a:pt x="106" y="124"/>
                </a:cubicBezTo>
                <a:cubicBezTo>
                  <a:pt x="106" y="123"/>
                  <a:pt x="106" y="123"/>
                  <a:pt x="106" y="123"/>
                </a:cubicBezTo>
                <a:cubicBezTo>
                  <a:pt x="106" y="121"/>
                  <a:pt x="106" y="120"/>
                  <a:pt x="106" y="119"/>
                </a:cubicBezTo>
                <a:cubicBezTo>
                  <a:pt x="107" y="118"/>
                  <a:pt x="109" y="117"/>
                  <a:pt x="110" y="116"/>
                </a:cubicBezTo>
                <a:cubicBezTo>
                  <a:pt x="112" y="115"/>
                  <a:pt x="113" y="115"/>
                  <a:pt x="114" y="114"/>
                </a:cubicBezTo>
                <a:cubicBezTo>
                  <a:pt x="115" y="114"/>
                  <a:pt x="115" y="113"/>
                  <a:pt x="116" y="113"/>
                </a:cubicBezTo>
                <a:cubicBezTo>
                  <a:pt x="117" y="112"/>
                  <a:pt x="117" y="112"/>
                  <a:pt x="118" y="112"/>
                </a:cubicBezTo>
                <a:cubicBezTo>
                  <a:pt x="118" y="112"/>
                  <a:pt x="119" y="112"/>
                  <a:pt x="119" y="112"/>
                </a:cubicBezTo>
                <a:cubicBezTo>
                  <a:pt x="119" y="112"/>
                  <a:pt x="120" y="113"/>
                  <a:pt x="120" y="113"/>
                </a:cubicBezTo>
                <a:cubicBezTo>
                  <a:pt x="121" y="113"/>
                  <a:pt x="121" y="113"/>
                  <a:pt x="121" y="113"/>
                </a:cubicBezTo>
                <a:cubicBezTo>
                  <a:pt x="124" y="113"/>
                  <a:pt x="126" y="112"/>
                  <a:pt x="129" y="110"/>
                </a:cubicBezTo>
                <a:cubicBezTo>
                  <a:pt x="130" y="109"/>
                  <a:pt x="130" y="109"/>
                  <a:pt x="130" y="109"/>
                </a:cubicBezTo>
                <a:cubicBezTo>
                  <a:pt x="131" y="108"/>
                  <a:pt x="132" y="108"/>
                  <a:pt x="133" y="108"/>
                </a:cubicBezTo>
                <a:cubicBezTo>
                  <a:pt x="133" y="108"/>
                  <a:pt x="134" y="108"/>
                  <a:pt x="134" y="108"/>
                </a:cubicBezTo>
                <a:cubicBezTo>
                  <a:pt x="135" y="108"/>
                  <a:pt x="136" y="108"/>
                  <a:pt x="138" y="108"/>
                </a:cubicBezTo>
                <a:cubicBezTo>
                  <a:pt x="138" y="108"/>
                  <a:pt x="138" y="108"/>
                  <a:pt x="138" y="108"/>
                </a:cubicBezTo>
                <a:cubicBezTo>
                  <a:pt x="139" y="108"/>
                  <a:pt x="139" y="108"/>
                  <a:pt x="140" y="108"/>
                </a:cubicBezTo>
                <a:cubicBezTo>
                  <a:pt x="141" y="108"/>
                  <a:pt x="142" y="108"/>
                  <a:pt x="143" y="107"/>
                </a:cubicBezTo>
                <a:cubicBezTo>
                  <a:pt x="144" y="107"/>
                  <a:pt x="144" y="107"/>
                  <a:pt x="144" y="107"/>
                </a:cubicBezTo>
                <a:cubicBezTo>
                  <a:pt x="143" y="109"/>
                  <a:pt x="143" y="110"/>
                  <a:pt x="143" y="111"/>
                </a:cubicBezTo>
                <a:cubicBezTo>
                  <a:pt x="146" y="111"/>
                  <a:pt x="146" y="111"/>
                  <a:pt x="146" y="111"/>
                </a:cubicBezTo>
                <a:cubicBezTo>
                  <a:pt x="143" y="112"/>
                  <a:pt x="143" y="112"/>
                  <a:pt x="143" y="112"/>
                </a:cubicBezTo>
                <a:cubicBezTo>
                  <a:pt x="143" y="113"/>
                  <a:pt x="143" y="114"/>
                  <a:pt x="143" y="115"/>
                </a:cubicBezTo>
                <a:cubicBezTo>
                  <a:pt x="143" y="116"/>
                  <a:pt x="144" y="118"/>
                  <a:pt x="145" y="119"/>
                </a:cubicBezTo>
                <a:cubicBezTo>
                  <a:pt x="146" y="119"/>
                  <a:pt x="146" y="119"/>
                  <a:pt x="146" y="119"/>
                </a:cubicBezTo>
                <a:cubicBezTo>
                  <a:pt x="146" y="119"/>
                  <a:pt x="146" y="120"/>
                  <a:pt x="146" y="120"/>
                </a:cubicBezTo>
                <a:cubicBezTo>
                  <a:pt x="146" y="120"/>
                  <a:pt x="146" y="120"/>
                  <a:pt x="146" y="120"/>
                </a:cubicBezTo>
                <a:cubicBezTo>
                  <a:pt x="146" y="120"/>
                  <a:pt x="145" y="121"/>
                  <a:pt x="145" y="122"/>
                </a:cubicBezTo>
                <a:cubicBezTo>
                  <a:pt x="145" y="122"/>
                  <a:pt x="145" y="122"/>
                  <a:pt x="145" y="122"/>
                </a:cubicBezTo>
                <a:cubicBezTo>
                  <a:pt x="145" y="122"/>
                  <a:pt x="145" y="123"/>
                  <a:pt x="144" y="123"/>
                </a:cubicBezTo>
                <a:cubicBezTo>
                  <a:pt x="143" y="123"/>
                  <a:pt x="141" y="124"/>
                  <a:pt x="141" y="127"/>
                </a:cubicBezTo>
                <a:cubicBezTo>
                  <a:pt x="141" y="128"/>
                  <a:pt x="142" y="129"/>
                  <a:pt x="142" y="130"/>
                </a:cubicBezTo>
                <a:cubicBezTo>
                  <a:pt x="142" y="130"/>
                  <a:pt x="142" y="130"/>
                  <a:pt x="142" y="130"/>
                </a:cubicBezTo>
                <a:cubicBezTo>
                  <a:pt x="143" y="131"/>
                  <a:pt x="143" y="132"/>
                  <a:pt x="145" y="133"/>
                </a:cubicBezTo>
                <a:cubicBezTo>
                  <a:pt x="146" y="134"/>
                  <a:pt x="146" y="134"/>
                  <a:pt x="146" y="135"/>
                </a:cubicBezTo>
                <a:cubicBezTo>
                  <a:pt x="146" y="135"/>
                  <a:pt x="146" y="136"/>
                  <a:pt x="146" y="136"/>
                </a:cubicBezTo>
                <a:cubicBezTo>
                  <a:pt x="146" y="138"/>
                  <a:pt x="145" y="139"/>
                  <a:pt x="146" y="141"/>
                </a:cubicBezTo>
                <a:cubicBezTo>
                  <a:pt x="147" y="143"/>
                  <a:pt x="148" y="145"/>
                  <a:pt x="150" y="146"/>
                </a:cubicBezTo>
                <a:cubicBezTo>
                  <a:pt x="151" y="146"/>
                  <a:pt x="152" y="146"/>
                  <a:pt x="153" y="146"/>
                </a:cubicBezTo>
                <a:cubicBezTo>
                  <a:pt x="153" y="146"/>
                  <a:pt x="154" y="146"/>
                  <a:pt x="155" y="146"/>
                </a:cubicBezTo>
                <a:cubicBezTo>
                  <a:pt x="154" y="148"/>
                  <a:pt x="152" y="149"/>
                  <a:pt x="150" y="151"/>
                </a:cubicBezTo>
                <a:cubicBezTo>
                  <a:pt x="148" y="152"/>
                  <a:pt x="148" y="152"/>
                  <a:pt x="148" y="152"/>
                </a:cubicBezTo>
                <a:cubicBezTo>
                  <a:pt x="148" y="152"/>
                  <a:pt x="148" y="152"/>
                  <a:pt x="148" y="152"/>
                </a:cubicBezTo>
                <a:cubicBezTo>
                  <a:pt x="147" y="152"/>
                  <a:pt x="146" y="153"/>
                  <a:pt x="146" y="155"/>
                </a:cubicBezTo>
                <a:cubicBezTo>
                  <a:pt x="145" y="156"/>
                  <a:pt x="145" y="157"/>
                  <a:pt x="145" y="159"/>
                </a:cubicBezTo>
                <a:cubicBezTo>
                  <a:pt x="145" y="160"/>
                  <a:pt x="145" y="161"/>
                  <a:pt x="145" y="163"/>
                </a:cubicBezTo>
                <a:cubicBezTo>
                  <a:pt x="145" y="164"/>
                  <a:pt x="145" y="164"/>
                  <a:pt x="145" y="164"/>
                </a:cubicBezTo>
                <a:cubicBezTo>
                  <a:pt x="145" y="164"/>
                  <a:pt x="145" y="165"/>
                  <a:pt x="145" y="166"/>
                </a:cubicBezTo>
                <a:cubicBezTo>
                  <a:pt x="145" y="166"/>
                  <a:pt x="146" y="167"/>
                  <a:pt x="146" y="167"/>
                </a:cubicBezTo>
                <a:cubicBezTo>
                  <a:pt x="146" y="167"/>
                  <a:pt x="146" y="168"/>
                  <a:pt x="146" y="168"/>
                </a:cubicBezTo>
                <a:cubicBezTo>
                  <a:pt x="146" y="169"/>
                  <a:pt x="146" y="169"/>
                  <a:pt x="146" y="170"/>
                </a:cubicBezTo>
                <a:cubicBezTo>
                  <a:pt x="146" y="172"/>
                  <a:pt x="146" y="173"/>
                  <a:pt x="147" y="175"/>
                </a:cubicBezTo>
                <a:cubicBezTo>
                  <a:pt x="148" y="178"/>
                  <a:pt x="151" y="179"/>
                  <a:pt x="153" y="180"/>
                </a:cubicBezTo>
                <a:cubicBezTo>
                  <a:pt x="153" y="180"/>
                  <a:pt x="153" y="180"/>
                  <a:pt x="153" y="180"/>
                </a:cubicBezTo>
                <a:cubicBezTo>
                  <a:pt x="154" y="181"/>
                  <a:pt x="156" y="182"/>
                  <a:pt x="157" y="182"/>
                </a:cubicBezTo>
                <a:cubicBezTo>
                  <a:pt x="154" y="184"/>
                  <a:pt x="152" y="189"/>
                  <a:pt x="152" y="193"/>
                </a:cubicBezTo>
                <a:cubicBezTo>
                  <a:pt x="152" y="194"/>
                  <a:pt x="152" y="194"/>
                  <a:pt x="151" y="195"/>
                </a:cubicBezTo>
                <a:cubicBezTo>
                  <a:pt x="151" y="196"/>
                  <a:pt x="151" y="196"/>
                  <a:pt x="151" y="196"/>
                </a:cubicBezTo>
                <a:cubicBezTo>
                  <a:pt x="150" y="198"/>
                  <a:pt x="150" y="200"/>
                  <a:pt x="149" y="201"/>
                </a:cubicBezTo>
                <a:cubicBezTo>
                  <a:pt x="149" y="202"/>
                  <a:pt x="149" y="202"/>
                  <a:pt x="149" y="202"/>
                </a:cubicBezTo>
                <a:cubicBezTo>
                  <a:pt x="148" y="203"/>
                  <a:pt x="148" y="204"/>
                  <a:pt x="147" y="206"/>
                </a:cubicBezTo>
                <a:cubicBezTo>
                  <a:pt x="147" y="207"/>
                  <a:pt x="147" y="208"/>
                  <a:pt x="146" y="209"/>
                </a:cubicBezTo>
                <a:cubicBezTo>
                  <a:pt x="146" y="210"/>
                  <a:pt x="145" y="212"/>
                  <a:pt x="145" y="213"/>
                </a:cubicBezTo>
                <a:cubicBezTo>
                  <a:pt x="144" y="215"/>
                  <a:pt x="144" y="216"/>
                  <a:pt x="143" y="218"/>
                </a:cubicBezTo>
                <a:cubicBezTo>
                  <a:pt x="142" y="220"/>
                  <a:pt x="142" y="220"/>
                  <a:pt x="142" y="220"/>
                </a:cubicBezTo>
                <a:cubicBezTo>
                  <a:pt x="141" y="222"/>
                  <a:pt x="140" y="224"/>
                  <a:pt x="139" y="225"/>
                </a:cubicBezTo>
                <a:cubicBezTo>
                  <a:pt x="138" y="226"/>
                  <a:pt x="137" y="228"/>
                  <a:pt x="135" y="229"/>
                </a:cubicBezTo>
                <a:cubicBezTo>
                  <a:pt x="135" y="230"/>
                  <a:pt x="134" y="230"/>
                  <a:pt x="134" y="231"/>
                </a:cubicBezTo>
                <a:cubicBezTo>
                  <a:pt x="133" y="232"/>
                  <a:pt x="133" y="232"/>
                  <a:pt x="132" y="233"/>
                </a:cubicBezTo>
                <a:cubicBezTo>
                  <a:pt x="132" y="233"/>
                  <a:pt x="131" y="234"/>
                  <a:pt x="131" y="234"/>
                </a:cubicBezTo>
                <a:cubicBezTo>
                  <a:pt x="130" y="234"/>
                  <a:pt x="130" y="235"/>
                  <a:pt x="129" y="235"/>
                </a:cubicBezTo>
                <a:cubicBezTo>
                  <a:pt x="128" y="236"/>
                  <a:pt x="127" y="237"/>
                  <a:pt x="126" y="237"/>
                </a:cubicBezTo>
                <a:cubicBezTo>
                  <a:pt x="125" y="238"/>
                  <a:pt x="125" y="238"/>
                  <a:pt x="125" y="238"/>
                </a:cubicBezTo>
                <a:cubicBezTo>
                  <a:pt x="125" y="239"/>
                  <a:pt x="123" y="239"/>
                  <a:pt x="122" y="239"/>
                </a:cubicBezTo>
                <a:cubicBezTo>
                  <a:pt x="120" y="239"/>
                  <a:pt x="119" y="239"/>
                  <a:pt x="118" y="239"/>
                </a:cubicBezTo>
                <a:cubicBezTo>
                  <a:pt x="116" y="240"/>
                  <a:pt x="115" y="241"/>
                  <a:pt x="114" y="242"/>
                </a:cubicBezTo>
                <a:cubicBezTo>
                  <a:pt x="114" y="242"/>
                  <a:pt x="114" y="243"/>
                  <a:pt x="114" y="243"/>
                </a:cubicBezTo>
                <a:cubicBezTo>
                  <a:pt x="112" y="244"/>
                  <a:pt x="111" y="246"/>
                  <a:pt x="109" y="247"/>
                </a:cubicBezTo>
                <a:cubicBezTo>
                  <a:pt x="108" y="249"/>
                  <a:pt x="106" y="250"/>
                  <a:pt x="104" y="251"/>
                </a:cubicBezTo>
                <a:cubicBezTo>
                  <a:pt x="103" y="252"/>
                  <a:pt x="102" y="253"/>
                  <a:pt x="101" y="253"/>
                </a:cubicBezTo>
                <a:cubicBezTo>
                  <a:pt x="100" y="254"/>
                  <a:pt x="100" y="255"/>
                  <a:pt x="99" y="255"/>
                </a:cubicBezTo>
                <a:cubicBezTo>
                  <a:pt x="97" y="255"/>
                  <a:pt x="96" y="255"/>
                  <a:pt x="95" y="255"/>
                </a:cubicBezTo>
                <a:cubicBezTo>
                  <a:pt x="92" y="255"/>
                  <a:pt x="90" y="255"/>
                  <a:pt x="87" y="254"/>
                </a:cubicBezTo>
                <a:cubicBezTo>
                  <a:pt x="87" y="254"/>
                  <a:pt x="87" y="254"/>
                  <a:pt x="86" y="254"/>
                </a:cubicBezTo>
                <a:cubicBezTo>
                  <a:pt x="83" y="254"/>
                  <a:pt x="80" y="257"/>
                  <a:pt x="79" y="258"/>
                </a:cubicBezTo>
                <a:cubicBezTo>
                  <a:pt x="77" y="260"/>
                  <a:pt x="77" y="260"/>
                  <a:pt x="77" y="260"/>
                </a:cubicBezTo>
                <a:cubicBezTo>
                  <a:pt x="75" y="261"/>
                  <a:pt x="74" y="262"/>
                  <a:pt x="73" y="264"/>
                </a:cubicBezTo>
                <a:cubicBezTo>
                  <a:pt x="72" y="264"/>
                  <a:pt x="71" y="265"/>
                  <a:pt x="70" y="266"/>
                </a:cubicBezTo>
                <a:cubicBezTo>
                  <a:pt x="69" y="267"/>
                  <a:pt x="68" y="268"/>
                  <a:pt x="67" y="269"/>
                </a:cubicBezTo>
                <a:cubicBezTo>
                  <a:pt x="67" y="270"/>
                  <a:pt x="66" y="270"/>
                  <a:pt x="65" y="270"/>
                </a:cubicBezTo>
                <a:cubicBezTo>
                  <a:pt x="64" y="271"/>
                  <a:pt x="63" y="271"/>
                  <a:pt x="61" y="272"/>
                </a:cubicBezTo>
                <a:cubicBezTo>
                  <a:pt x="60" y="274"/>
                  <a:pt x="59" y="276"/>
                  <a:pt x="59" y="277"/>
                </a:cubicBezTo>
                <a:cubicBezTo>
                  <a:pt x="59" y="278"/>
                  <a:pt x="59" y="278"/>
                  <a:pt x="59" y="278"/>
                </a:cubicBezTo>
                <a:cubicBezTo>
                  <a:pt x="58" y="279"/>
                  <a:pt x="57" y="279"/>
                  <a:pt x="56" y="279"/>
                </a:cubicBezTo>
                <a:cubicBezTo>
                  <a:pt x="55" y="279"/>
                  <a:pt x="55" y="279"/>
                  <a:pt x="55" y="279"/>
                </a:cubicBezTo>
                <a:cubicBezTo>
                  <a:pt x="54" y="279"/>
                  <a:pt x="53" y="279"/>
                  <a:pt x="52" y="279"/>
                </a:cubicBezTo>
                <a:cubicBezTo>
                  <a:pt x="51" y="279"/>
                  <a:pt x="50" y="279"/>
                  <a:pt x="49" y="279"/>
                </a:cubicBezTo>
                <a:cubicBezTo>
                  <a:pt x="48" y="279"/>
                  <a:pt x="47" y="279"/>
                  <a:pt x="46" y="278"/>
                </a:cubicBezTo>
                <a:cubicBezTo>
                  <a:pt x="44" y="278"/>
                  <a:pt x="43" y="277"/>
                  <a:pt x="41" y="277"/>
                </a:cubicBezTo>
                <a:cubicBezTo>
                  <a:pt x="40" y="277"/>
                  <a:pt x="38" y="277"/>
                  <a:pt x="37" y="277"/>
                </a:cubicBezTo>
                <a:cubicBezTo>
                  <a:pt x="35" y="277"/>
                  <a:pt x="34" y="277"/>
                  <a:pt x="33" y="277"/>
                </a:cubicBezTo>
                <a:cubicBezTo>
                  <a:pt x="30" y="278"/>
                  <a:pt x="29" y="282"/>
                  <a:pt x="29" y="284"/>
                </a:cubicBezTo>
                <a:cubicBezTo>
                  <a:pt x="29" y="285"/>
                  <a:pt x="28" y="286"/>
                  <a:pt x="28" y="287"/>
                </a:cubicBezTo>
                <a:cubicBezTo>
                  <a:pt x="28" y="287"/>
                  <a:pt x="28" y="287"/>
                  <a:pt x="28" y="287"/>
                </a:cubicBezTo>
                <a:cubicBezTo>
                  <a:pt x="26" y="289"/>
                  <a:pt x="24" y="291"/>
                  <a:pt x="22" y="293"/>
                </a:cubicBezTo>
                <a:cubicBezTo>
                  <a:pt x="20" y="293"/>
                  <a:pt x="20" y="293"/>
                  <a:pt x="20" y="293"/>
                </a:cubicBezTo>
                <a:cubicBezTo>
                  <a:pt x="19" y="294"/>
                  <a:pt x="17" y="295"/>
                  <a:pt x="16" y="295"/>
                </a:cubicBezTo>
                <a:cubicBezTo>
                  <a:pt x="13" y="296"/>
                  <a:pt x="12" y="296"/>
                  <a:pt x="10" y="297"/>
                </a:cubicBezTo>
                <a:cubicBezTo>
                  <a:pt x="10" y="297"/>
                  <a:pt x="9" y="297"/>
                  <a:pt x="8" y="298"/>
                </a:cubicBezTo>
                <a:cubicBezTo>
                  <a:pt x="7" y="298"/>
                  <a:pt x="5" y="299"/>
                  <a:pt x="4" y="300"/>
                </a:cubicBezTo>
                <a:cubicBezTo>
                  <a:pt x="3" y="301"/>
                  <a:pt x="3" y="303"/>
                  <a:pt x="2" y="303"/>
                </a:cubicBezTo>
                <a:cubicBezTo>
                  <a:pt x="2" y="304"/>
                  <a:pt x="2" y="304"/>
                  <a:pt x="2" y="304"/>
                </a:cubicBezTo>
                <a:cubicBezTo>
                  <a:pt x="2" y="305"/>
                  <a:pt x="2" y="305"/>
                  <a:pt x="2" y="305"/>
                </a:cubicBezTo>
                <a:cubicBezTo>
                  <a:pt x="1" y="307"/>
                  <a:pt x="0" y="308"/>
                  <a:pt x="1" y="310"/>
                </a:cubicBezTo>
                <a:cubicBezTo>
                  <a:pt x="2" y="312"/>
                  <a:pt x="4" y="313"/>
                  <a:pt x="5" y="313"/>
                </a:cubicBezTo>
                <a:cubicBezTo>
                  <a:pt x="6" y="313"/>
                  <a:pt x="6" y="313"/>
                  <a:pt x="7" y="313"/>
                </a:cubicBezTo>
                <a:cubicBezTo>
                  <a:pt x="8" y="313"/>
                  <a:pt x="10" y="313"/>
                  <a:pt x="11" y="312"/>
                </a:cubicBezTo>
                <a:cubicBezTo>
                  <a:pt x="12" y="312"/>
                  <a:pt x="13" y="312"/>
                  <a:pt x="14" y="312"/>
                </a:cubicBezTo>
                <a:cubicBezTo>
                  <a:pt x="15" y="312"/>
                  <a:pt x="15" y="312"/>
                  <a:pt x="16" y="312"/>
                </a:cubicBezTo>
                <a:cubicBezTo>
                  <a:pt x="18" y="313"/>
                  <a:pt x="21" y="314"/>
                  <a:pt x="23" y="317"/>
                </a:cubicBezTo>
                <a:cubicBezTo>
                  <a:pt x="26" y="320"/>
                  <a:pt x="28" y="322"/>
                  <a:pt x="28" y="325"/>
                </a:cubicBezTo>
                <a:cubicBezTo>
                  <a:pt x="28" y="326"/>
                  <a:pt x="28" y="326"/>
                  <a:pt x="27" y="327"/>
                </a:cubicBezTo>
                <a:cubicBezTo>
                  <a:pt x="26" y="328"/>
                  <a:pt x="26" y="328"/>
                  <a:pt x="26" y="328"/>
                </a:cubicBezTo>
                <a:cubicBezTo>
                  <a:pt x="25" y="328"/>
                  <a:pt x="25" y="329"/>
                  <a:pt x="24" y="329"/>
                </a:cubicBezTo>
                <a:cubicBezTo>
                  <a:pt x="24" y="329"/>
                  <a:pt x="24" y="329"/>
                  <a:pt x="24" y="329"/>
                </a:cubicBezTo>
                <a:cubicBezTo>
                  <a:pt x="23" y="328"/>
                  <a:pt x="23" y="328"/>
                  <a:pt x="23" y="328"/>
                </a:cubicBezTo>
                <a:cubicBezTo>
                  <a:pt x="22" y="328"/>
                  <a:pt x="21" y="327"/>
                  <a:pt x="20" y="327"/>
                </a:cubicBezTo>
                <a:cubicBezTo>
                  <a:pt x="18" y="327"/>
                  <a:pt x="16" y="329"/>
                  <a:pt x="15" y="329"/>
                </a:cubicBezTo>
                <a:cubicBezTo>
                  <a:pt x="15" y="330"/>
                  <a:pt x="15" y="330"/>
                  <a:pt x="14" y="330"/>
                </a:cubicBezTo>
                <a:cubicBezTo>
                  <a:pt x="14" y="331"/>
                  <a:pt x="14" y="331"/>
                  <a:pt x="13" y="331"/>
                </a:cubicBezTo>
                <a:cubicBezTo>
                  <a:pt x="13" y="331"/>
                  <a:pt x="13" y="332"/>
                  <a:pt x="13" y="332"/>
                </a:cubicBezTo>
                <a:cubicBezTo>
                  <a:pt x="12" y="332"/>
                  <a:pt x="11" y="332"/>
                  <a:pt x="10" y="334"/>
                </a:cubicBezTo>
                <a:cubicBezTo>
                  <a:pt x="9" y="335"/>
                  <a:pt x="9" y="336"/>
                  <a:pt x="9" y="337"/>
                </a:cubicBezTo>
                <a:cubicBezTo>
                  <a:pt x="10" y="340"/>
                  <a:pt x="12" y="340"/>
                  <a:pt x="14" y="341"/>
                </a:cubicBezTo>
                <a:cubicBezTo>
                  <a:pt x="14" y="341"/>
                  <a:pt x="15" y="341"/>
                  <a:pt x="15" y="341"/>
                </a:cubicBezTo>
                <a:cubicBezTo>
                  <a:pt x="15" y="341"/>
                  <a:pt x="15" y="341"/>
                  <a:pt x="15" y="341"/>
                </a:cubicBezTo>
                <a:cubicBezTo>
                  <a:pt x="15" y="341"/>
                  <a:pt x="16" y="342"/>
                  <a:pt x="16" y="343"/>
                </a:cubicBezTo>
                <a:cubicBezTo>
                  <a:pt x="17" y="345"/>
                  <a:pt x="18" y="349"/>
                  <a:pt x="21" y="349"/>
                </a:cubicBezTo>
                <a:cubicBezTo>
                  <a:pt x="22" y="349"/>
                  <a:pt x="23" y="348"/>
                  <a:pt x="24" y="348"/>
                </a:cubicBezTo>
                <a:cubicBezTo>
                  <a:pt x="24" y="348"/>
                  <a:pt x="24" y="347"/>
                  <a:pt x="25" y="347"/>
                </a:cubicBezTo>
                <a:cubicBezTo>
                  <a:pt x="25" y="348"/>
                  <a:pt x="26" y="349"/>
                  <a:pt x="27" y="350"/>
                </a:cubicBezTo>
                <a:cubicBezTo>
                  <a:pt x="28" y="351"/>
                  <a:pt x="28" y="351"/>
                  <a:pt x="29" y="351"/>
                </a:cubicBezTo>
                <a:cubicBezTo>
                  <a:pt x="29" y="351"/>
                  <a:pt x="29" y="351"/>
                  <a:pt x="29" y="352"/>
                </a:cubicBezTo>
                <a:cubicBezTo>
                  <a:pt x="30" y="352"/>
                  <a:pt x="30" y="353"/>
                  <a:pt x="31" y="353"/>
                </a:cubicBezTo>
                <a:cubicBezTo>
                  <a:pt x="32" y="354"/>
                  <a:pt x="33" y="354"/>
                  <a:pt x="34" y="355"/>
                </a:cubicBezTo>
                <a:cubicBezTo>
                  <a:pt x="35" y="355"/>
                  <a:pt x="36" y="356"/>
                  <a:pt x="37" y="356"/>
                </a:cubicBezTo>
                <a:cubicBezTo>
                  <a:pt x="37" y="357"/>
                  <a:pt x="38" y="357"/>
                  <a:pt x="38" y="358"/>
                </a:cubicBezTo>
                <a:cubicBezTo>
                  <a:pt x="38" y="359"/>
                  <a:pt x="39" y="360"/>
                  <a:pt x="40" y="361"/>
                </a:cubicBezTo>
                <a:cubicBezTo>
                  <a:pt x="41" y="363"/>
                  <a:pt x="44" y="365"/>
                  <a:pt x="47" y="365"/>
                </a:cubicBezTo>
                <a:cubicBezTo>
                  <a:pt x="47" y="365"/>
                  <a:pt x="47" y="365"/>
                  <a:pt x="48" y="365"/>
                </a:cubicBezTo>
                <a:cubicBezTo>
                  <a:pt x="52" y="365"/>
                  <a:pt x="55" y="362"/>
                  <a:pt x="58" y="360"/>
                </a:cubicBezTo>
                <a:cubicBezTo>
                  <a:pt x="59" y="359"/>
                  <a:pt x="61" y="357"/>
                  <a:pt x="62" y="357"/>
                </a:cubicBezTo>
                <a:cubicBezTo>
                  <a:pt x="63" y="356"/>
                  <a:pt x="64" y="356"/>
                  <a:pt x="65" y="356"/>
                </a:cubicBezTo>
                <a:cubicBezTo>
                  <a:pt x="66" y="356"/>
                  <a:pt x="68" y="356"/>
                  <a:pt x="69" y="357"/>
                </a:cubicBezTo>
                <a:cubicBezTo>
                  <a:pt x="70" y="357"/>
                  <a:pt x="70" y="357"/>
                  <a:pt x="71" y="357"/>
                </a:cubicBezTo>
                <a:cubicBezTo>
                  <a:pt x="72" y="357"/>
                  <a:pt x="73" y="357"/>
                  <a:pt x="74" y="357"/>
                </a:cubicBezTo>
                <a:cubicBezTo>
                  <a:pt x="76" y="357"/>
                  <a:pt x="78" y="357"/>
                  <a:pt x="79" y="356"/>
                </a:cubicBezTo>
                <a:cubicBezTo>
                  <a:pt x="82" y="354"/>
                  <a:pt x="82" y="350"/>
                  <a:pt x="83" y="347"/>
                </a:cubicBezTo>
                <a:cubicBezTo>
                  <a:pt x="83" y="347"/>
                  <a:pt x="83" y="347"/>
                  <a:pt x="83" y="347"/>
                </a:cubicBezTo>
                <a:cubicBezTo>
                  <a:pt x="83" y="346"/>
                  <a:pt x="83" y="346"/>
                  <a:pt x="83" y="345"/>
                </a:cubicBezTo>
                <a:cubicBezTo>
                  <a:pt x="83" y="345"/>
                  <a:pt x="83" y="344"/>
                  <a:pt x="83" y="344"/>
                </a:cubicBezTo>
                <a:cubicBezTo>
                  <a:pt x="83" y="343"/>
                  <a:pt x="83" y="343"/>
                  <a:pt x="83" y="343"/>
                </a:cubicBezTo>
                <a:cubicBezTo>
                  <a:pt x="83" y="342"/>
                  <a:pt x="83" y="342"/>
                  <a:pt x="83" y="341"/>
                </a:cubicBezTo>
                <a:cubicBezTo>
                  <a:pt x="83" y="341"/>
                  <a:pt x="84" y="341"/>
                  <a:pt x="85" y="340"/>
                </a:cubicBezTo>
                <a:cubicBezTo>
                  <a:pt x="85" y="340"/>
                  <a:pt x="85" y="340"/>
                  <a:pt x="86" y="340"/>
                </a:cubicBezTo>
                <a:cubicBezTo>
                  <a:pt x="86" y="340"/>
                  <a:pt x="87" y="340"/>
                  <a:pt x="88" y="340"/>
                </a:cubicBezTo>
                <a:cubicBezTo>
                  <a:pt x="89" y="340"/>
                  <a:pt x="89" y="340"/>
                  <a:pt x="90" y="339"/>
                </a:cubicBezTo>
                <a:cubicBezTo>
                  <a:pt x="91" y="339"/>
                  <a:pt x="92" y="339"/>
                  <a:pt x="92" y="339"/>
                </a:cubicBezTo>
                <a:cubicBezTo>
                  <a:pt x="94" y="339"/>
                  <a:pt x="95" y="339"/>
                  <a:pt x="97" y="338"/>
                </a:cubicBezTo>
                <a:cubicBezTo>
                  <a:pt x="99" y="338"/>
                  <a:pt x="101" y="338"/>
                  <a:pt x="103" y="338"/>
                </a:cubicBezTo>
                <a:cubicBezTo>
                  <a:pt x="104" y="338"/>
                  <a:pt x="106" y="338"/>
                  <a:pt x="107" y="338"/>
                </a:cubicBezTo>
                <a:cubicBezTo>
                  <a:pt x="107" y="338"/>
                  <a:pt x="107" y="338"/>
                  <a:pt x="107" y="338"/>
                </a:cubicBezTo>
                <a:cubicBezTo>
                  <a:pt x="108" y="338"/>
                  <a:pt x="108" y="338"/>
                  <a:pt x="109" y="338"/>
                </a:cubicBezTo>
                <a:cubicBezTo>
                  <a:pt x="109" y="338"/>
                  <a:pt x="110" y="338"/>
                  <a:pt x="110" y="338"/>
                </a:cubicBezTo>
                <a:cubicBezTo>
                  <a:pt x="111" y="338"/>
                  <a:pt x="113" y="338"/>
                  <a:pt x="114" y="337"/>
                </a:cubicBezTo>
                <a:cubicBezTo>
                  <a:pt x="114" y="338"/>
                  <a:pt x="114" y="340"/>
                  <a:pt x="115" y="341"/>
                </a:cubicBezTo>
                <a:cubicBezTo>
                  <a:pt x="117" y="343"/>
                  <a:pt x="119" y="345"/>
                  <a:pt x="121" y="347"/>
                </a:cubicBezTo>
                <a:cubicBezTo>
                  <a:pt x="122" y="348"/>
                  <a:pt x="122" y="348"/>
                  <a:pt x="122" y="348"/>
                </a:cubicBezTo>
                <a:cubicBezTo>
                  <a:pt x="123" y="349"/>
                  <a:pt x="124" y="350"/>
                  <a:pt x="125" y="350"/>
                </a:cubicBezTo>
                <a:cubicBezTo>
                  <a:pt x="126" y="350"/>
                  <a:pt x="128" y="350"/>
                  <a:pt x="129" y="350"/>
                </a:cubicBezTo>
                <a:cubicBezTo>
                  <a:pt x="130" y="350"/>
                  <a:pt x="130" y="350"/>
                  <a:pt x="131" y="350"/>
                </a:cubicBezTo>
                <a:cubicBezTo>
                  <a:pt x="131" y="350"/>
                  <a:pt x="132" y="350"/>
                  <a:pt x="132" y="350"/>
                </a:cubicBezTo>
                <a:cubicBezTo>
                  <a:pt x="133" y="350"/>
                  <a:pt x="134" y="350"/>
                  <a:pt x="134" y="350"/>
                </a:cubicBezTo>
                <a:cubicBezTo>
                  <a:pt x="135" y="350"/>
                  <a:pt x="135" y="350"/>
                  <a:pt x="135" y="350"/>
                </a:cubicBezTo>
                <a:cubicBezTo>
                  <a:pt x="136" y="350"/>
                  <a:pt x="136" y="350"/>
                  <a:pt x="136" y="350"/>
                </a:cubicBezTo>
                <a:cubicBezTo>
                  <a:pt x="137" y="350"/>
                  <a:pt x="138" y="351"/>
                  <a:pt x="140" y="351"/>
                </a:cubicBezTo>
                <a:cubicBezTo>
                  <a:pt x="140" y="351"/>
                  <a:pt x="140" y="351"/>
                  <a:pt x="141" y="351"/>
                </a:cubicBezTo>
                <a:cubicBezTo>
                  <a:pt x="142" y="350"/>
                  <a:pt x="143" y="350"/>
                  <a:pt x="144" y="350"/>
                </a:cubicBezTo>
                <a:cubicBezTo>
                  <a:pt x="146" y="350"/>
                  <a:pt x="148" y="350"/>
                  <a:pt x="149" y="350"/>
                </a:cubicBezTo>
                <a:cubicBezTo>
                  <a:pt x="151" y="350"/>
                  <a:pt x="153" y="350"/>
                  <a:pt x="154" y="351"/>
                </a:cubicBezTo>
                <a:cubicBezTo>
                  <a:pt x="154" y="352"/>
                  <a:pt x="154" y="352"/>
                  <a:pt x="154" y="352"/>
                </a:cubicBezTo>
                <a:cubicBezTo>
                  <a:pt x="154" y="352"/>
                  <a:pt x="153" y="354"/>
                  <a:pt x="151" y="354"/>
                </a:cubicBezTo>
                <a:cubicBezTo>
                  <a:pt x="150" y="355"/>
                  <a:pt x="148" y="355"/>
                  <a:pt x="147" y="355"/>
                </a:cubicBezTo>
                <a:cubicBezTo>
                  <a:pt x="145" y="355"/>
                  <a:pt x="144" y="355"/>
                  <a:pt x="142" y="355"/>
                </a:cubicBezTo>
                <a:cubicBezTo>
                  <a:pt x="141" y="354"/>
                  <a:pt x="139" y="354"/>
                  <a:pt x="137" y="354"/>
                </a:cubicBezTo>
                <a:cubicBezTo>
                  <a:pt x="136" y="354"/>
                  <a:pt x="135" y="354"/>
                  <a:pt x="133" y="355"/>
                </a:cubicBezTo>
                <a:cubicBezTo>
                  <a:pt x="128" y="356"/>
                  <a:pt x="126" y="359"/>
                  <a:pt x="125" y="361"/>
                </a:cubicBezTo>
                <a:cubicBezTo>
                  <a:pt x="125" y="364"/>
                  <a:pt x="124" y="371"/>
                  <a:pt x="131" y="374"/>
                </a:cubicBezTo>
                <a:cubicBezTo>
                  <a:pt x="131" y="374"/>
                  <a:pt x="131" y="374"/>
                  <a:pt x="132" y="375"/>
                </a:cubicBezTo>
                <a:cubicBezTo>
                  <a:pt x="132" y="375"/>
                  <a:pt x="134" y="376"/>
                  <a:pt x="136" y="377"/>
                </a:cubicBezTo>
                <a:cubicBezTo>
                  <a:pt x="136" y="377"/>
                  <a:pt x="136" y="377"/>
                  <a:pt x="136" y="377"/>
                </a:cubicBezTo>
                <a:cubicBezTo>
                  <a:pt x="139" y="377"/>
                  <a:pt x="142" y="375"/>
                  <a:pt x="144" y="374"/>
                </a:cubicBezTo>
                <a:cubicBezTo>
                  <a:pt x="145" y="373"/>
                  <a:pt x="145" y="373"/>
                  <a:pt x="145" y="373"/>
                </a:cubicBezTo>
                <a:cubicBezTo>
                  <a:pt x="148" y="372"/>
                  <a:pt x="151" y="371"/>
                  <a:pt x="154" y="371"/>
                </a:cubicBezTo>
                <a:cubicBezTo>
                  <a:pt x="155" y="371"/>
                  <a:pt x="156" y="371"/>
                  <a:pt x="157" y="371"/>
                </a:cubicBezTo>
                <a:cubicBezTo>
                  <a:pt x="158" y="371"/>
                  <a:pt x="158" y="371"/>
                  <a:pt x="158" y="371"/>
                </a:cubicBezTo>
                <a:cubicBezTo>
                  <a:pt x="161" y="371"/>
                  <a:pt x="163" y="371"/>
                  <a:pt x="164" y="370"/>
                </a:cubicBezTo>
                <a:cubicBezTo>
                  <a:pt x="166" y="368"/>
                  <a:pt x="166" y="367"/>
                  <a:pt x="166" y="366"/>
                </a:cubicBezTo>
                <a:cubicBezTo>
                  <a:pt x="166" y="365"/>
                  <a:pt x="167" y="365"/>
                  <a:pt x="167" y="365"/>
                </a:cubicBezTo>
                <a:cubicBezTo>
                  <a:pt x="167" y="363"/>
                  <a:pt x="169" y="361"/>
                  <a:pt x="170" y="361"/>
                </a:cubicBezTo>
                <a:cubicBezTo>
                  <a:pt x="170" y="361"/>
                  <a:pt x="171" y="361"/>
                  <a:pt x="171" y="361"/>
                </a:cubicBezTo>
                <a:cubicBezTo>
                  <a:pt x="171" y="361"/>
                  <a:pt x="171" y="361"/>
                  <a:pt x="171" y="361"/>
                </a:cubicBezTo>
                <a:cubicBezTo>
                  <a:pt x="172" y="361"/>
                  <a:pt x="172" y="361"/>
                  <a:pt x="173" y="361"/>
                </a:cubicBezTo>
                <a:cubicBezTo>
                  <a:pt x="175" y="360"/>
                  <a:pt x="176" y="359"/>
                  <a:pt x="177" y="359"/>
                </a:cubicBezTo>
                <a:cubicBezTo>
                  <a:pt x="177" y="359"/>
                  <a:pt x="178" y="357"/>
                  <a:pt x="179" y="357"/>
                </a:cubicBezTo>
                <a:cubicBezTo>
                  <a:pt x="179" y="357"/>
                  <a:pt x="180" y="356"/>
                  <a:pt x="180" y="356"/>
                </a:cubicBezTo>
                <a:cubicBezTo>
                  <a:pt x="180" y="356"/>
                  <a:pt x="180" y="356"/>
                  <a:pt x="180" y="356"/>
                </a:cubicBezTo>
                <a:cubicBezTo>
                  <a:pt x="182" y="358"/>
                  <a:pt x="182" y="359"/>
                  <a:pt x="183" y="361"/>
                </a:cubicBezTo>
                <a:cubicBezTo>
                  <a:pt x="184" y="362"/>
                  <a:pt x="185" y="363"/>
                  <a:pt x="185" y="364"/>
                </a:cubicBezTo>
                <a:cubicBezTo>
                  <a:pt x="186" y="365"/>
                  <a:pt x="187" y="365"/>
                  <a:pt x="187" y="366"/>
                </a:cubicBezTo>
                <a:cubicBezTo>
                  <a:pt x="187" y="366"/>
                  <a:pt x="187" y="367"/>
                  <a:pt x="188" y="367"/>
                </a:cubicBezTo>
                <a:cubicBezTo>
                  <a:pt x="188" y="369"/>
                  <a:pt x="189" y="370"/>
                  <a:pt x="190" y="372"/>
                </a:cubicBezTo>
                <a:cubicBezTo>
                  <a:pt x="192" y="373"/>
                  <a:pt x="193" y="375"/>
                  <a:pt x="193" y="376"/>
                </a:cubicBezTo>
                <a:cubicBezTo>
                  <a:pt x="194" y="377"/>
                  <a:pt x="194" y="378"/>
                  <a:pt x="194" y="379"/>
                </a:cubicBezTo>
                <a:cubicBezTo>
                  <a:pt x="194" y="380"/>
                  <a:pt x="194" y="381"/>
                  <a:pt x="195" y="382"/>
                </a:cubicBezTo>
                <a:cubicBezTo>
                  <a:pt x="196" y="390"/>
                  <a:pt x="202" y="390"/>
                  <a:pt x="207" y="391"/>
                </a:cubicBezTo>
                <a:cubicBezTo>
                  <a:pt x="208" y="391"/>
                  <a:pt x="210" y="392"/>
                  <a:pt x="211" y="393"/>
                </a:cubicBezTo>
                <a:cubicBezTo>
                  <a:pt x="212" y="394"/>
                  <a:pt x="213" y="395"/>
                  <a:pt x="213" y="396"/>
                </a:cubicBezTo>
                <a:cubicBezTo>
                  <a:pt x="214" y="398"/>
                  <a:pt x="215" y="399"/>
                  <a:pt x="216" y="400"/>
                </a:cubicBezTo>
                <a:cubicBezTo>
                  <a:pt x="217" y="401"/>
                  <a:pt x="217" y="401"/>
                  <a:pt x="217" y="401"/>
                </a:cubicBezTo>
                <a:cubicBezTo>
                  <a:pt x="217" y="402"/>
                  <a:pt x="218" y="403"/>
                  <a:pt x="220" y="404"/>
                </a:cubicBezTo>
                <a:cubicBezTo>
                  <a:pt x="221" y="404"/>
                  <a:pt x="222" y="404"/>
                  <a:pt x="223" y="404"/>
                </a:cubicBezTo>
                <a:cubicBezTo>
                  <a:pt x="224" y="404"/>
                  <a:pt x="224" y="404"/>
                  <a:pt x="224" y="404"/>
                </a:cubicBezTo>
                <a:cubicBezTo>
                  <a:pt x="224" y="404"/>
                  <a:pt x="224" y="404"/>
                  <a:pt x="224" y="404"/>
                </a:cubicBezTo>
                <a:cubicBezTo>
                  <a:pt x="225" y="404"/>
                  <a:pt x="225" y="404"/>
                  <a:pt x="226" y="405"/>
                </a:cubicBezTo>
                <a:cubicBezTo>
                  <a:pt x="227" y="405"/>
                  <a:pt x="227" y="405"/>
                  <a:pt x="228" y="406"/>
                </a:cubicBezTo>
                <a:cubicBezTo>
                  <a:pt x="230" y="406"/>
                  <a:pt x="232" y="406"/>
                  <a:pt x="234" y="406"/>
                </a:cubicBezTo>
                <a:cubicBezTo>
                  <a:pt x="235" y="406"/>
                  <a:pt x="237" y="406"/>
                  <a:pt x="238" y="406"/>
                </a:cubicBezTo>
                <a:cubicBezTo>
                  <a:pt x="239" y="406"/>
                  <a:pt x="241" y="406"/>
                  <a:pt x="242" y="406"/>
                </a:cubicBezTo>
                <a:cubicBezTo>
                  <a:pt x="242" y="406"/>
                  <a:pt x="243" y="406"/>
                  <a:pt x="244" y="406"/>
                </a:cubicBezTo>
                <a:cubicBezTo>
                  <a:pt x="244" y="406"/>
                  <a:pt x="245" y="406"/>
                  <a:pt x="245" y="406"/>
                </a:cubicBezTo>
                <a:cubicBezTo>
                  <a:pt x="247" y="406"/>
                  <a:pt x="248" y="406"/>
                  <a:pt x="249" y="406"/>
                </a:cubicBezTo>
                <a:cubicBezTo>
                  <a:pt x="251" y="406"/>
                  <a:pt x="254" y="406"/>
                  <a:pt x="256" y="404"/>
                </a:cubicBezTo>
                <a:cubicBezTo>
                  <a:pt x="257" y="404"/>
                  <a:pt x="258" y="403"/>
                  <a:pt x="259" y="403"/>
                </a:cubicBezTo>
                <a:cubicBezTo>
                  <a:pt x="259" y="403"/>
                  <a:pt x="260" y="403"/>
                  <a:pt x="261" y="403"/>
                </a:cubicBezTo>
                <a:cubicBezTo>
                  <a:pt x="261" y="403"/>
                  <a:pt x="262" y="403"/>
                  <a:pt x="262" y="403"/>
                </a:cubicBezTo>
                <a:cubicBezTo>
                  <a:pt x="263" y="403"/>
                  <a:pt x="263" y="403"/>
                  <a:pt x="263" y="403"/>
                </a:cubicBezTo>
                <a:cubicBezTo>
                  <a:pt x="264" y="403"/>
                  <a:pt x="264" y="404"/>
                  <a:pt x="265" y="404"/>
                </a:cubicBezTo>
                <a:cubicBezTo>
                  <a:pt x="266" y="404"/>
                  <a:pt x="266" y="404"/>
                  <a:pt x="266" y="404"/>
                </a:cubicBezTo>
                <a:cubicBezTo>
                  <a:pt x="266" y="404"/>
                  <a:pt x="266" y="404"/>
                  <a:pt x="266" y="404"/>
                </a:cubicBezTo>
                <a:cubicBezTo>
                  <a:pt x="270" y="403"/>
                  <a:pt x="272" y="398"/>
                  <a:pt x="271" y="395"/>
                </a:cubicBezTo>
                <a:cubicBezTo>
                  <a:pt x="271" y="394"/>
                  <a:pt x="271" y="393"/>
                  <a:pt x="271" y="393"/>
                </a:cubicBezTo>
                <a:cubicBezTo>
                  <a:pt x="270" y="392"/>
                  <a:pt x="270" y="391"/>
                  <a:pt x="270" y="391"/>
                </a:cubicBezTo>
                <a:cubicBezTo>
                  <a:pt x="270" y="391"/>
                  <a:pt x="271" y="390"/>
                  <a:pt x="271" y="390"/>
                </a:cubicBezTo>
                <a:cubicBezTo>
                  <a:pt x="271" y="389"/>
                  <a:pt x="272" y="389"/>
                  <a:pt x="272" y="388"/>
                </a:cubicBezTo>
                <a:cubicBezTo>
                  <a:pt x="272" y="387"/>
                  <a:pt x="273" y="386"/>
                  <a:pt x="273" y="386"/>
                </a:cubicBezTo>
                <a:cubicBezTo>
                  <a:pt x="273" y="385"/>
                  <a:pt x="273" y="385"/>
                  <a:pt x="273" y="385"/>
                </a:cubicBezTo>
                <a:cubicBezTo>
                  <a:pt x="274" y="383"/>
                  <a:pt x="275" y="382"/>
                  <a:pt x="277" y="381"/>
                </a:cubicBezTo>
                <a:cubicBezTo>
                  <a:pt x="278" y="380"/>
                  <a:pt x="280" y="379"/>
                  <a:pt x="281" y="378"/>
                </a:cubicBezTo>
                <a:cubicBezTo>
                  <a:pt x="284" y="375"/>
                  <a:pt x="287" y="373"/>
                  <a:pt x="291" y="371"/>
                </a:cubicBezTo>
                <a:cubicBezTo>
                  <a:pt x="291" y="372"/>
                  <a:pt x="291" y="372"/>
                  <a:pt x="292" y="372"/>
                </a:cubicBezTo>
                <a:cubicBezTo>
                  <a:pt x="292" y="372"/>
                  <a:pt x="293" y="373"/>
                  <a:pt x="295" y="373"/>
                </a:cubicBezTo>
                <a:cubicBezTo>
                  <a:pt x="295" y="373"/>
                  <a:pt x="296" y="373"/>
                  <a:pt x="297" y="373"/>
                </a:cubicBezTo>
                <a:cubicBezTo>
                  <a:pt x="297" y="373"/>
                  <a:pt x="298" y="373"/>
                  <a:pt x="298" y="373"/>
                </a:cubicBezTo>
                <a:cubicBezTo>
                  <a:pt x="299" y="373"/>
                  <a:pt x="299" y="373"/>
                  <a:pt x="299" y="373"/>
                </a:cubicBezTo>
                <a:cubicBezTo>
                  <a:pt x="302" y="373"/>
                  <a:pt x="305" y="372"/>
                  <a:pt x="307" y="371"/>
                </a:cubicBezTo>
                <a:cubicBezTo>
                  <a:pt x="308" y="370"/>
                  <a:pt x="309" y="370"/>
                  <a:pt x="311" y="370"/>
                </a:cubicBezTo>
                <a:cubicBezTo>
                  <a:pt x="314" y="369"/>
                  <a:pt x="316" y="368"/>
                  <a:pt x="319" y="365"/>
                </a:cubicBezTo>
                <a:cubicBezTo>
                  <a:pt x="323" y="363"/>
                  <a:pt x="325" y="360"/>
                  <a:pt x="327" y="358"/>
                </a:cubicBezTo>
                <a:cubicBezTo>
                  <a:pt x="328" y="357"/>
                  <a:pt x="328" y="357"/>
                  <a:pt x="328" y="357"/>
                </a:cubicBezTo>
                <a:lnTo>
                  <a:pt x="328" y="356"/>
                </a:lnTo>
                <a:close/>
                <a:moveTo>
                  <a:pt x="120" y="334"/>
                </a:moveTo>
                <a:cubicBezTo>
                  <a:pt x="120" y="334"/>
                  <a:pt x="119" y="334"/>
                  <a:pt x="119" y="334"/>
                </a:cubicBezTo>
                <a:cubicBezTo>
                  <a:pt x="119" y="334"/>
                  <a:pt x="118" y="335"/>
                  <a:pt x="118" y="335"/>
                </a:cubicBezTo>
                <a:cubicBezTo>
                  <a:pt x="118" y="335"/>
                  <a:pt x="118" y="335"/>
                  <a:pt x="118" y="335"/>
                </a:cubicBezTo>
                <a:cubicBezTo>
                  <a:pt x="119" y="334"/>
                  <a:pt x="119" y="332"/>
                  <a:pt x="119" y="332"/>
                </a:cubicBezTo>
                <a:cubicBezTo>
                  <a:pt x="119" y="332"/>
                  <a:pt x="119" y="332"/>
                  <a:pt x="119" y="332"/>
                </a:cubicBezTo>
                <a:cubicBezTo>
                  <a:pt x="119" y="332"/>
                  <a:pt x="119" y="332"/>
                  <a:pt x="119" y="332"/>
                </a:cubicBezTo>
                <a:cubicBezTo>
                  <a:pt x="119" y="333"/>
                  <a:pt x="120" y="334"/>
                  <a:pt x="120" y="334"/>
                </a:cubicBezTo>
                <a:close/>
              </a:path>
            </a:pathLst>
          </a:custGeom>
          <a:solidFill>
            <a:schemeClr val="accent3"/>
          </a:solidFill>
          <a:ln w="3175" cap="rnd"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 dirty="0">
              <a:latin typeface="Source Sans Pro" charset="0"/>
            </a:endParaRPr>
          </a:p>
        </p:txBody>
      </p:sp>
      <p:sp>
        <p:nvSpPr>
          <p:cNvPr id="36" name="Freeform 32"/>
          <p:cNvSpPr>
            <a:spLocks noEditPoints="1"/>
          </p:cNvSpPr>
          <p:nvPr/>
        </p:nvSpPr>
        <p:spPr bwMode="auto">
          <a:xfrm>
            <a:off x="7743916" y="2860418"/>
            <a:ext cx="975087" cy="715579"/>
          </a:xfrm>
          <a:custGeom>
            <a:avLst/>
            <a:gdLst>
              <a:gd name="T0" fmla="*/ 291 w 312"/>
              <a:gd name="T1" fmla="*/ 113 h 244"/>
              <a:gd name="T2" fmla="*/ 261 w 312"/>
              <a:gd name="T3" fmla="*/ 127 h 244"/>
              <a:gd name="T4" fmla="*/ 265 w 312"/>
              <a:gd name="T5" fmla="*/ 116 h 244"/>
              <a:gd name="T6" fmla="*/ 286 w 312"/>
              <a:gd name="T7" fmla="*/ 85 h 244"/>
              <a:gd name="T8" fmla="*/ 272 w 312"/>
              <a:gd name="T9" fmla="*/ 77 h 244"/>
              <a:gd name="T10" fmla="*/ 267 w 312"/>
              <a:gd name="T11" fmla="*/ 69 h 244"/>
              <a:gd name="T12" fmla="*/ 251 w 312"/>
              <a:gd name="T13" fmla="*/ 43 h 244"/>
              <a:gd name="T14" fmla="*/ 246 w 312"/>
              <a:gd name="T15" fmla="*/ 35 h 244"/>
              <a:gd name="T16" fmla="*/ 232 w 312"/>
              <a:gd name="T17" fmla="*/ 6 h 244"/>
              <a:gd name="T18" fmla="*/ 216 w 312"/>
              <a:gd name="T19" fmla="*/ 4 h 244"/>
              <a:gd name="T20" fmla="*/ 176 w 312"/>
              <a:gd name="T21" fmla="*/ 6 h 244"/>
              <a:gd name="T22" fmla="*/ 154 w 312"/>
              <a:gd name="T23" fmla="*/ 13 h 244"/>
              <a:gd name="T24" fmla="*/ 138 w 312"/>
              <a:gd name="T25" fmla="*/ 21 h 244"/>
              <a:gd name="T26" fmla="*/ 110 w 312"/>
              <a:gd name="T27" fmla="*/ 34 h 244"/>
              <a:gd name="T28" fmla="*/ 86 w 312"/>
              <a:gd name="T29" fmla="*/ 57 h 244"/>
              <a:gd name="T30" fmla="*/ 76 w 312"/>
              <a:gd name="T31" fmla="*/ 81 h 244"/>
              <a:gd name="T32" fmla="*/ 65 w 312"/>
              <a:gd name="T33" fmla="*/ 95 h 244"/>
              <a:gd name="T34" fmla="*/ 49 w 312"/>
              <a:gd name="T35" fmla="*/ 102 h 244"/>
              <a:gd name="T36" fmla="*/ 36 w 312"/>
              <a:gd name="T37" fmla="*/ 98 h 244"/>
              <a:gd name="T38" fmla="*/ 43 w 312"/>
              <a:gd name="T39" fmla="*/ 116 h 244"/>
              <a:gd name="T40" fmla="*/ 45 w 312"/>
              <a:gd name="T41" fmla="*/ 119 h 244"/>
              <a:gd name="T42" fmla="*/ 53 w 312"/>
              <a:gd name="T43" fmla="*/ 120 h 244"/>
              <a:gd name="T44" fmla="*/ 40 w 312"/>
              <a:gd name="T45" fmla="*/ 130 h 244"/>
              <a:gd name="T46" fmla="*/ 22 w 312"/>
              <a:gd name="T47" fmla="*/ 132 h 244"/>
              <a:gd name="T48" fmla="*/ 7 w 312"/>
              <a:gd name="T49" fmla="*/ 144 h 244"/>
              <a:gd name="T50" fmla="*/ 11 w 312"/>
              <a:gd name="T51" fmla="*/ 166 h 244"/>
              <a:gd name="T52" fmla="*/ 26 w 312"/>
              <a:gd name="T53" fmla="*/ 182 h 244"/>
              <a:gd name="T54" fmla="*/ 40 w 312"/>
              <a:gd name="T55" fmla="*/ 201 h 244"/>
              <a:gd name="T56" fmla="*/ 57 w 312"/>
              <a:gd name="T57" fmla="*/ 209 h 244"/>
              <a:gd name="T58" fmla="*/ 77 w 312"/>
              <a:gd name="T59" fmla="*/ 216 h 244"/>
              <a:gd name="T60" fmla="*/ 91 w 312"/>
              <a:gd name="T61" fmla="*/ 220 h 244"/>
              <a:gd name="T62" fmla="*/ 110 w 312"/>
              <a:gd name="T63" fmla="*/ 201 h 244"/>
              <a:gd name="T64" fmla="*/ 109 w 312"/>
              <a:gd name="T65" fmla="*/ 182 h 244"/>
              <a:gd name="T66" fmla="*/ 126 w 312"/>
              <a:gd name="T67" fmla="*/ 166 h 244"/>
              <a:gd name="T68" fmla="*/ 147 w 312"/>
              <a:gd name="T69" fmla="*/ 188 h 244"/>
              <a:gd name="T70" fmla="*/ 167 w 312"/>
              <a:gd name="T71" fmla="*/ 207 h 244"/>
              <a:gd name="T72" fmla="*/ 176 w 312"/>
              <a:gd name="T73" fmla="*/ 238 h 244"/>
              <a:gd name="T74" fmla="*/ 206 w 312"/>
              <a:gd name="T75" fmla="*/ 225 h 244"/>
              <a:gd name="T76" fmla="*/ 230 w 312"/>
              <a:gd name="T77" fmla="*/ 237 h 244"/>
              <a:gd name="T78" fmla="*/ 250 w 312"/>
              <a:gd name="T79" fmla="*/ 237 h 244"/>
              <a:gd name="T80" fmla="*/ 276 w 312"/>
              <a:gd name="T81" fmla="*/ 204 h 244"/>
              <a:gd name="T82" fmla="*/ 304 w 312"/>
              <a:gd name="T83" fmla="*/ 183 h 244"/>
              <a:gd name="T84" fmla="*/ 311 w 312"/>
              <a:gd name="T85" fmla="*/ 162 h 244"/>
              <a:gd name="T86" fmla="*/ 294 w 312"/>
              <a:gd name="T87" fmla="*/ 173 h 244"/>
              <a:gd name="T88" fmla="*/ 288 w 312"/>
              <a:gd name="T89" fmla="*/ 171 h 244"/>
              <a:gd name="T90" fmla="*/ 285 w 312"/>
              <a:gd name="T91" fmla="*/ 145 h 244"/>
              <a:gd name="T92" fmla="*/ 297 w 312"/>
              <a:gd name="T93" fmla="*/ 160 h 244"/>
              <a:gd name="T94" fmla="*/ 187 w 312"/>
              <a:gd name="T95" fmla="*/ 131 h 244"/>
              <a:gd name="T96" fmla="*/ 191 w 312"/>
              <a:gd name="T97" fmla="*/ 104 h 244"/>
              <a:gd name="T98" fmla="*/ 204 w 312"/>
              <a:gd name="T99" fmla="*/ 113 h 244"/>
              <a:gd name="T100" fmla="*/ 215 w 312"/>
              <a:gd name="T101" fmla="*/ 113 h 244"/>
              <a:gd name="T102" fmla="*/ 214 w 312"/>
              <a:gd name="T103" fmla="*/ 131 h 244"/>
              <a:gd name="T104" fmla="*/ 206 w 312"/>
              <a:gd name="T105" fmla="*/ 138 h 244"/>
              <a:gd name="T106" fmla="*/ 198 w 312"/>
              <a:gd name="T107" fmla="*/ 145 h 244"/>
              <a:gd name="T108" fmla="*/ 184 w 312"/>
              <a:gd name="T109" fmla="*/ 142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2" h="244">
                <a:moveTo>
                  <a:pt x="307" y="144"/>
                </a:moveTo>
                <a:cubicBezTo>
                  <a:pt x="306" y="142"/>
                  <a:pt x="306" y="142"/>
                  <a:pt x="306" y="142"/>
                </a:cubicBezTo>
                <a:cubicBezTo>
                  <a:pt x="305" y="140"/>
                  <a:pt x="305" y="136"/>
                  <a:pt x="304" y="132"/>
                </a:cubicBezTo>
                <a:cubicBezTo>
                  <a:pt x="304" y="124"/>
                  <a:pt x="303" y="114"/>
                  <a:pt x="291" y="113"/>
                </a:cubicBezTo>
                <a:cubicBezTo>
                  <a:pt x="291" y="113"/>
                  <a:pt x="291" y="113"/>
                  <a:pt x="291" y="113"/>
                </a:cubicBezTo>
                <a:cubicBezTo>
                  <a:pt x="287" y="113"/>
                  <a:pt x="283" y="114"/>
                  <a:pt x="280" y="115"/>
                </a:cubicBezTo>
                <a:cubicBezTo>
                  <a:pt x="278" y="115"/>
                  <a:pt x="276" y="115"/>
                  <a:pt x="274" y="115"/>
                </a:cubicBezTo>
                <a:cubicBezTo>
                  <a:pt x="266" y="116"/>
                  <a:pt x="264" y="122"/>
                  <a:pt x="261" y="127"/>
                </a:cubicBezTo>
                <a:cubicBezTo>
                  <a:pt x="260" y="129"/>
                  <a:pt x="260" y="130"/>
                  <a:pt x="259" y="131"/>
                </a:cubicBezTo>
                <a:cubicBezTo>
                  <a:pt x="259" y="131"/>
                  <a:pt x="259" y="130"/>
                  <a:pt x="258" y="129"/>
                </a:cubicBezTo>
                <a:cubicBezTo>
                  <a:pt x="257" y="127"/>
                  <a:pt x="257" y="123"/>
                  <a:pt x="263" y="118"/>
                </a:cubicBezTo>
                <a:cubicBezTo>
                  <a:pt x="264" y="117"/>
                  <a:pt x="264" y="117"/>
                  <a:pt x="265" y="116"/>
                </a:cubicBezTo>
                <a:cubicBezTo>
                  <a:pt x="267" y="114"/>
                  <a:pt x="268" y="113"/>
                  <a:pt x="271" y="112"/>
                </a:cubicBezTo>
                <a:cubicBezTo>
                  <a:pt x="271" y="111"/>
                  <a:pt x="272" y="111"/>
                  <a:pt x="273" y="111"/>
                </a:cubicBezTo>
                <a:cubicBezTo>
                  <a:pt x="277" y="109"/>
                  <a:pt x="280" y="108"/>
                  <a:pt x="283" y="105"/>
                </a:cubicBezTo>
                <a:cubicBezTo>
                  <a:pt x="287" y="100"/>
                  <a:pt x="288" y="90"/>
                  <a:pt x="286" y="85"/>
                </a:cubicBezTo>
                <a:cubicBezTo>
                  <a:pt x="284" y="82"/>
                  <a:pt x="281" y="80"/>
                  <a:pt x="279" y="79"/>
                </a:cubicBezTo>
                <a:cubicBezTo>
                  <a:pt x="279" y="79"/>
                  <a:pt x="279" y="79"/>
                  <a:pt x="278" y="79"/>
                </a:cubicBezTo>
                <a:cubicBezTo>
                  <a:pt x="277" y="78"/>
                  <a:pt x="275" y="77"/>
                  <a:pt x="273" y="77"/>
                </a:cubicBezTo>
                <a:cubicBezTo>
                  <a:pt x="273" y="77"/>
                  <a:pt x="273" y="77"/>
                  <a:pt x="272" y="77"/>
                </a:cubicBezTo>
                <a:cubicBezTo>
                  <a:pt x="272" y="77"/>
                  <a:pt x="272" y="77"/>
                  <a:pt x="272" y="77"/>
                </a:cubicBezTo>
                <a:cubicBezTo>
                  <a:pt x="272" y="77"/>
                  <a:pt x="272" y="76"/>
                  <a:pt x="271" y="75"/>
                </a:cubicBezTo>
                <a:cubicBezTo>
                  <a:pt x="271" y="73"/>
                  <a:pt x="270" y="72"/>
                  <a:pt x="269" y="71"/>
                </a:cubicBezTo>
                <a:cubicBezTo>
                  <a:pt x="268" y="70"/>
                  <a:pt x="268" y="69"/>
                  <a:pt x="267" y="69"/>
                </a:cubicBezTo>
                <a:cubicBezTo>
                  <a:pt x="267" y="68"/>
                  <a:pt x="267" y="68"/>
                  <a:pt x="267" y="68"/>
                </a:cubicBezTo>
                <a:cubicBezTo>
                  <a:pt x="265" y="65"/>
                  <a:pt x="264" y="62"/>
                  <a:pt x="261" y="60"/>
                </a:cubicBezTo>
                <a:cubicBezTo>
                  <a:pt x="256" y="54"/>
                  <a:pt x="255" y="51"/>
                  <a:pt x="254" y="42"/>
                </a:cubicBezTo>
                <a:cubicBezTo>
                  <a:pt x="251" y="43"/>
                  <a:pt x="251" y="43"/>
                  <a:pt x="251" y="43"/>
                </a:cubicBezTo>
                <a:cubicBezTo>
                  <a:pt x="251" y="43"/>
                  <a:pt x="251" y="43"/>
                  <a:pt x="251" y="43"/>
                </a:cubicBezTo>
                <a:cubicBezTo>
                  <a:pt x="251" y="40"/>
                  <a:pt x="251" y="40"/>
                  <a:pt x="251" y="40"/>
                </a:cubicBezTo>
                <a:cubicBezTo>
                  <a:pt x="251" y="40"/>
                  <a:pt x="247" y="39"/>
                  <a:pt x="247" y="39"/>
                </a:cubicBezTo>
                <a:cubicBezTo>
                  <a:pt x="246" y="38"/>
                  <a:pt x="246" y="37"/>
                  <a:pt x="246" y="35"/>
                </a:cubicBezTo>
                <a:cubicBezTo>
                  <a:pt x="246" y="33"/>
                  <a:pt x="246" y="31"/>
                  <a:pt x="247" y="29"/>
                </a:cubicBezTo>
                <a:cubicBezTo>
                  <a:pt x="247" y="25"/>
                  <a:pt x="248" y="20"/>
                  <a:pt x="246" y="15"/>
                </a:cubicBezTo>
                <a:cubicBezTo>
                  <a:pt x="244" y="10"/>
                  <a:pt x="241" y="7"/>
                  <a:pt x="235" y="6"/>
                </a:cubicBezTo>
                <a:cubicBezTo>
                  <a:pt x="234" y="6"/>
                  <a:pt x="233" y="6"/>
                  <a:pt x="232" y="6"/>
                </a:cubicBezTo>
                <a:cubicBezTo>
                  <a:pt x="231" y="6"/>
                  <a:pt x="229" y="6"/>
                  <a:pt x="228" y="6"/>
                </a:cubicBezTo>
                <a:cubicBezTo>
                  <a:pt x="227" y="6"/>
                  <a:pt x="226" y="7"/>
                  <a:pt x="225" y="7"/>
                </a:cubicBezTo>
                <a:cubicBezTo>
                  <a:pt x="223" y="7"/>
                  <a:pt x="223" y="6"/>
                  <a:pt x="222" y="6"/>
                </a:cubicBezTo>
                <a:cubicBezTo>
                  <a:pt x="220" y="6"/>
                  <a:pt x="218" y="5"/>
                  <a:pt x="216" y="4"/>
                </a:cubicBezTo>
                <a:cubicBezTo>
                  <a:pt x="214" y="3"/>
                  <a:pt x="212" y="2"/>
                  <a:pt x="210" y="1"/>
                </a:cubicBezTo>
                <a:cubicBezTo>
                  <a:pt x="207" y="0"/>
                  <a:pt x="203" y="0"/>
                  <a:pt x="201" y="0"/>
                </a:cubicBezTo>
                <a:cubicBezTo>
                  <a:pt x="200" y="0"/>
                  <a:pt x="196" y="0"/>
                  <a:pt x="195" y="0"/>
                </a:cubicBezTo>
                <a:cubicBezTo>
                  <a:pt x="188" y="0"/>
                  <a:pt x="182" y="1"/>
                  <a:pt x="176" y="6"/>
                </a:cubicBezTo>
                <a:cubicBezTo>
                  <a:pt x="175" y="7"/>
                  <a:pt x="174" y="7"/>
                  <a:pt x="173" y="8"/>
                </a:cubicBezTo>
                <a:cubicBezTo>
                  <a:pt x="169" y="11"/>
                  <a:pt x="166" y="14"/>
                  <a:pt x="161" y="15"/>
                </a:cubicBezTo>
                <a:cubicBezTo>
                  <a:pt x="161" y="15"/>
                  <a:pt x="161" y="15"/>
                  <a:pt x="161" y="15"/>
                </a:cubicBezTo>
                <a:cubicBezTo>
                  <a:pt x="159" y="15"/>
                  <a:pt x="156" y="14"/>
                  <a:pt x="154" y="13"/>
                </a:cubicBezTo>
                <a:cubicBezTo>
                  <a:pt x="151" y="12"/>
                  <a:pt x="149" y="12"/>
                  <a:pt x="146" y="12"/>
                </a:cubicBezTo>
                <a:cubicBezTo>
                  <a:pt x="145" y="12"/>
                  <a:pt x="144" y="12"/>
                  <a:pt x="144" y="12"/>
                </a:cubicBezTo>
                <a:cubicBezTo>
                  <a:pt x="139" y="13"/>
                  <a:pt x="138" y="17"/>
                  <a:pt x="138" y="19"/>
                </a:cubicBezTo>
                <a:cubicBezTo>
                  <a:pt x="138" y="20"/>
                  <a:pt x="138" y="20"/>
                  <a:pt x="138" y="21"/>
                </a:cubicBezTo>
                <a:cubicBezTo>
                  <a:pt x="136" y="28"/>
                  <a:pt x="135" y="34"/>
                  <a:pt x="128" y="36"/>
                </a:cubicBezTo>
                <a:cubicBezTo>
                  <a:pt x="127" y="37"/>
                  <a:pt x="123" y="37"/>
                  <a:pt x="120" y="37"/>
                </a:cubicBezTo>
                <a:cubicBezTo>
                  <a:pt x="114" y="37"/>
                  <a:pt x="112" y="36"/>
                  <a:pt x="111" y="35"/>
                </a:cubicBezTo>
                <a:cubicBezTo>
                  <a:pt x="110" y="34"/>
                  <a:pt x="110" y="34"/>
                  <a:pt x="110" y="34"/>
                </a:cubicBezTo>
                <a:cubicBezTo>
                  <a:pt x="108" y="34"/>
                  <a:pt x="108" y="34"/>
                  <a:pt x="108" y="34"/>
                </a:cubicBezTo>
                <a:cubicBezTo>
                  <a:pt x="103" y="35"/>
                  <a:pt x="93" y="37"/>
                  <a:pt x="90" y="44"/>
                </a:cubicBezTo>
                <a:cubicBezTo>
                  <a:pt x="90" y="46"/>
                  <a:pt x="89" y="48"/>
                  <a:pt x="89" y="49"/>
                </a:cubicBezTo>
                <a:cubicBezTo>
                  <a:pt x="88" y="52"/>
                  <a:pt x="88" y="54"/>
                  <a:pt x="86" y="57"/>
                </a:cubicBezTo>
                <a:cubicBezTo>
                  <a:pt x="84" y="61"/>
                  <a:pt x="84" y="64"/>
                  <a:pt x="83" y="68"/>
                </a:cubicBezTo>
                <a:cubicBezTo>
                  <a:pt x="83" y="69"/>
                  <a:pt x="83" y="70"/>
                  <a:pt x="83" y="70"/>
                </a:cubicBezTo>
                <a:cubicBezTo>
                  <a:pt x="83" y="74"/>
                  <a:pt x="81" y="76"/>
                  <a:pt x="79" y="78"/>
                </a:cubicBezTo>
                <a:cubicBezTo>
                  <a:pt x="78" y="79"/>
                  <a:pt x="77" y="80"/>
                  <a:pt x="76" y="81"/>
                </a:cubicBezTo>
                <a:cubicBezTo>
                  <a:pt x="74" y="83"/>
                  <a:pt x="74" y="86"/>
                  <a:pt x="74" y="88"/>
                </a:cubicBezTo>
                <a:cubicBezTo>
                  <a:pt x="73" y="91"/>
                  <a:pt x="73" y="93"/>
                  <a:pt x="72" y="94"/>
                </a:cubicBezTo>
                <a:cubicBezTo>
                  <a:pt x="71" y="95"/>
                  <a:pt x="70" y="96"/>
                  <a:pt x="68" y="96"/>
                </a:cubicBezTo>
                <a:cubicBezTo>
                  <a:pt x="67" y="96"/>
                  <a:pt x="66" y="96"/>
                  <a:pt x="65" y="95"/>
                </a:cubicBezTo>
                <a:cubicBezTo>
                  <a:pt x="64" y="95"/>
                  <a:pt x="62" y="95"/>
                  <a:pt x="61" y="95"/>
                </a:cubicBezTo>
                <a:cubicBezTo>
                  <a:pt x="61" y="95"/>
                  <a:pt x="60" y="95"/>
                  <a:pt x="59" y="95"/>
                </a:cubicBezTo>
                <a:cubicBezTo>
                  <a:pt x="57" y="96"/>
                  <a:pt x="56" y="97"/>
                  <a:pt x="54" y="99"/>
                </a:cubicBezTo>
                <a:cubicBezTo>
                  <a:pt x="53" y="100"/>
                  <a:pt x="51" y="102"/>
                  <a:pt x="49" y="102"/>
                </a:cubicBezTo>
                <a:cubicBezTo>
                  <a:pt x="49" y="102"/>
                  <a:pt x="49" y="102"/>
                  <a:pt x="49" y="102"/>
                </a:cubicBezTo>
                <a:cubicBezTo>
                  <a:pt x="47" y="101"/>
                  <a:pt x="46" y="101"/>
                  <a:pt x="44" y="100"/>
                </a:cubicBezTo>
                <a:cubicBezTo>
                  <a:pt x="43" y="99"/>
                  <a:pt x="41" y="98"/>
                  <a:pt x="39" y="98"/>
                </a:cubicBezTo>
                <a:cubicBezTo>
                  <a:pt x="38" y="98"/>
                  <a:pt x="37" y="98"/>
                  <a:pt x="36" y="98"/>
                </a:cubicBezTo>
                <a:cubicBezTo>
                  <a:pt x="33" y="100"/>
                  <a:pt x="31" y="103"/>
                  <a:pt x="31" y="105"/>
                </a:cubicBezTo>
                <a:cubicBezTo>
                  <a:pt x="30" y="108"/>
                  <a:pt x="31" y="110"/>
                  <a:pt x="32" y="111"/>
                </a:cubicBezTo>
                <a:cubicBezTo>
                  <a:pt x="33" y="113"/>
                  <a:pt x="36" y="113"/>
                  <a:pt x="38" y="114"/>
                </a:cubicBezTo>
                <a:cubicBezTo>
                  <a:pt x="40" y="114"/>
                  <a:pt x="42" y="114"/>
                  <a:pt x="43" y="116"/>
                </a:cubicBezTo>
                <a:cubicBezTo>
                  <a:pt x="43" y="116"/>
                  <a:pt x="43" y="116"/>
                  <a:pt x="44" y="117"/>
                </a:cubicBezTo>
                <a:cubicBezTo>
                  <a:pt x="44" y="117"/>
                  <a:pt x="44" y="118"/>
                  <a:pt x="44" y="118"/>
                </a:cubicBezTo>
                <a:cubicBezTo>
                  <a:pt x="44" y="119"/>
                  <a:pt x="44" y="119"/>
                  <a:pt x="44" y="119"/>
                </a:cubicBezTo>
                <a:cubicBezTo>
                  <a:pt x="45" y="119"/>
                  <a:pt x="45" y="119"/>
                  <a:pt x="45" y="119"/>
                </a:cubicBezTo>
                <a:cubicBezTo>
                  <a:pt x="46" y="120"/>
                  <a:pt x="47" y="120"/>
                  <a:pt x="47" y="120"/>
                </a:cubicBezTo>
                <a:cubicBezTo>
                  <a:pt x="48" y="120"/>
                  <a:pt x="49" y="120"/>
                  <a:pt x="50" y="120"/>
                </a:cubicBezTo>
                <a:cubicBezTo>
                  <a:pt x="50" y="120"/>
                  <a:pt x="51" y="120"/>
                  <a:pt x="52" y="120"/>
                </a:cubicBezTo>
                <a:cubicBezTo>
                  <a:pt x="53" y="120"/>
                  <a:pt x="53" y="120"/>
                  <a:pt x="53" y="120"/>
                </a:cubicBezTo>
                <a:cubicBezTo>
                  <a:pt x="53" y="120"/>
                  <a:pt x="53" y="120"/>
                  <a:pt x="53" y="121"/>
                </a:cubicBezTo>
                <a:cubicBezTo>
                  <a:pt x="52" y="123"/>
                  <a:pt x="49" y="124"/>
                  <a:pt x="46" y="126"/>
                </a:cubicBezTo>
                <a:cubicBezTo>
                  <a:pt x="46" y="126"/>
                  <a:pt x="45" y="126"/>
                  <a:pt x="44" y="127"/>
                </a:cubicBezTo>
                <a:cubicBezTo>
                  <a:pt x="43" y="128"/>
                  <a:pt x="41" y="129"/>
                  <a:pt x="40" y="130"/>
                </a:cubicBezTo>
                <a:cubicBezTo>
                  <a:pt x="39" y="131"/>
                  <a:pt x="37" y="133"/>
                  <a:pt x="35" y="134"/>
                </a:cubicBezTo>
                <a:cubicBezTo>
                  <a:pt x="34" y="134"/>
                  <a:pt x="33" y="135"/>
                  <a:pt x="31" y="135"/>
                </a:cubicBezTo>
                <a:cubicBezTo>
                  <a:pt x="30" y="135"/>
                  <a:pt x="28" y="134"/>
                  <a:pt x="26" y="133"/>
                </a:cubicBezTo>
                <a:cubicBezTo>
                  <a:pt x="25" y="133"/>
                  <a:pt x="24" y="132"/>
                  <a:pt x="22" y="132"/>
                </a:cubicBezTo>
                <a:cubicBezTo>
                  <a:pt x="22" y="132"/>
                  <a:pt x="21" y="132"/>
                  <a:pt x="21" y="132"/>
                </a:cubicBezTo>
                <a:cubicBezTo>
                  <a:pt x="18" y="132"/>
                  <a:pt x="17" y="134"/>
                  <a:pt x="15" y="137"/>
                </a:cubicBezTo>
                <a:cubicBezTo>
                  <a:pt x="15" y="137"/>
                  <a:pt x="15" y="138"/>
                  <a:pt x="14" y="139"/>
                </a:cubicBezTo>
                <a:cubicBezTo>
                  <a:pt x="13" y="141"/>
                  <a:pt x="10" y="142"/>
                  <a:pt x="7" y="144"/>
                </a:cubicBezTo>
                <a:cubicBezTo>
                  <a:pt x="4" y="146"/>
                  <a:pt x="1" y="147"/>
                  <a:pt x="0" y="150"/>
                </a:cubicBezTo>
                <a:cubicBezTo>
                  <a:pt x="0" y="152"/>
                  <a:pt x="1" y="154"/>
                  <a:pt x="2" y="156"/>
                </a:cubicBezTo>
                <a:cubicBezTo>
                  <a:pt x="3" y="156"/>
                  <a:pt x="3" y="156"/>
                  <a:pt x="3" y="156"/>
                </a:cubicBezTo>
                <a:cubicBezTo>
                  <a:pt x="5" y="159"/>
                  <a:pt x="8" y="163"/>
                  <a:pt x="11" y="166"/>
                </a:cubicBezTo>
                <a:cubicBezTo>
                  <a:pt x="12" y="167"/>
                  <a:pt x="14" y="168"/>
                  <a:pt x="15" y="168"/>
                </a:cubicBezTo>
                <a:cubicBezTo>
                  <a:pt x="18" y="169"/>
                  <a:pt x="20" y="170"/>
                  <a:pt x="20" y="173"/>
                </a:cubicBezTo>
                <a:cubicBezTo>
                  <a:pt x="21" y="175"/>
                  <a:pt x="21" y="175"/>
                  <a:pt x="21" y="175"/>
                </a:cubicBezTo>
                <a:cubicBezTo>
                  <a:pt x="21" y="178"/>
                  <a:pt x="22" y="180"/>
                  <a:pt x="26" y="182"/>
                </a:cubicBezTo>
                <a:cubicBezTo>
                  <a:pt x="30" y="184"/>
                  <a:pt x="31" y="185"/>
                  <a:pt x="32" y="190"/>
                </a:cubicBezTo>
                <a:cubicBezTo>
                  <a:pt x="32" y="191"/>
                  <a:pt x="32" y="192"/>
                  <a:pt x="32" y="193"/>
                </a:cubicBezTo>
                <a:cubicBezTo>
                  <a:pt x="32" y="196"/>
                  <a:pt x="32" y="199"/>
                  <a:pt x="36" y="200"/>
                </a:cubicBezTo>
                <a:cubicBezTo>
                  <a:pt x="37" y="201"/>
                  <a:pt x="39" y="201"/>
                  <a:pt x="40" y="201"/>
                </a:cubicBezTo>
                <a:cubicBezTo>
                  <a:pt x="41" y="201"/>
                  <a:pt x="42" y="201"/>
                  <a:pt x="43" y="201"/>
                </a:cubicBezTo>
                <a:cubicBezTo>
                  <a:pt x="44" y="201"/>
                  <a:pt x="45" y="201"/>
                  <a:pt x="46" y="201"/>
                </a:cubicBezTo>
                <a:cubicBezTo>
                  <a:pt x="48" y="201"/>
                  <a:pt x="49" y="201"/>
                  <a:pt x="50" y="201"/>
                </a:cubicBezTo>
                <a:cubicBezTo>
                  <a:pt x="53" y="202"/>
                  <a:pt x="55" y="205"/>
                  <a:pt x="57" y="209"/>
                </a:cubicBezTo>
                <a:cubicBezTo>
                  <a:pt x="58" y="209"/>
                  <a:pt x="58" y="210"/>
                  <a:pt x="59" y="211"/>
                </a:cubicBezTo>
                <a:cubicBezTo>
                  <a:pt x="62" y="215"/>
                  <a:pt x="67" y="217"/>
                  <a:pt x="71" y="217"/>
                </a:cubicBezTo>
                <a:cubicBezTo>
                  <a:pt x="72" y="217"/>
                  <a:pt x="72" y="217"/>
                  <a:pt x="72" y="217"/>
                </a:cubicBezTo>
                <a:cubicBezTo>
                  <a:pt x="74" y="217"/>
                  <a:pt x="76" y="216"/>
                  <a:pt x="77" y="216"/>
                </a:cubicBezTo>
                <a:cubicBezTo>
                  <a:pt x="78" y="215"/>
                  <a:pt x="79" y="214"/>
                  <a:pt x="81" y="214"/>
                </a:cubicBezTo>
                <a:cubicBezTo>
                  <a:pt x="81" y="214"/>
                  <a:pt x="82" y="215"/>
                  <a:pt x="83" y="215"/>
                </a:cubicBezTo>
                <a:cubicBezTo>
                  <a:pt x="84" y="216"/>
                  <a:pt x="85" y="216"/>
                  <a:pt x="86" y="217"/>
                </a:cubicBezTo>
                <a:cubicBezTo>
                  <a:pt x="88" y="219"/>
                  <a:pt x="89" y="220"/>
                  <a:pt x="91" y="220"/>
                </a:cubicBezTo>
                <a:cubicBezTo>
                  <a:pt x="93" y="220"/>
                  <a:pt x="94" y="219"/>
                  <a:pt x="95" y="218"/>
                </a:cubicBezTo>
                <a:cubicBezTo>
                  <a:pt x="98" y="215"/>
                  <a:pt x="101" y="210"/>
                  <a:pt x="103" y="207"/>
                </a:cubicBezTo>
                <a:cubicBezTo>
                  <a:pt x="104" y="204"/>
                  <a:pt x="105" y="203"/>
                  <a:pt x="108" y="202"/>
                </a:cubicBezTo>
                <a:cubicBezTo>
                  <a:pt x="108" y="202"/>
                  <a:pt x="109" y="201"/>
                  <a:pt x="110" y="201"/>
                </a:cubicBezTo>
                <a:cubicBezTo>
                  <a:pt x="112" y="201"/>
                  <a:pt x="113" y="201"/>
                  <a:pt x="114" y="199"/>
                </a:cubicBezTo>
                <a:cubicBezTo>
                  <a:pt x="116" y="198"/>
                  <a:pt x="117" y="196"/>
                  <a:pt x="117" y="195"/>
                </a:cubicBezTo>
                <a:cubicBezTo>
                  <a:pt x="117" y="192"/>
                  <a:pt x="114" y="189"/>
                  <a:pt x="111" y="186"/>
                </a:cubicBezTo>
                <a:cubicBezTo>
                  <a:pt x="109" y="184"/>
                  <a:pt x="109" y="182"/>
                  <a:pt x="109" y="182"/>
                </a:cubicBezTo>
                <a:cubicBezTo>
                  <a:pt x="109" y="180"/>
                  <a:pt x="113" y="178"/>
                  <a:pt x="115" y="177"/>
                </a:cubicBezTo>
                <a:cubicBezTo>
                  <a:pt x="120" y="175"/>
                  <a:pt x="122" y="172"/>
                  <a:pt x="124" y="168"/>
                </a:cubicBezTo>
                <a:cubicBezTo>
                  <a:pt x="125" y="168"/>
                  <a:pt x="125" y="168"/>
                  <a:pt x="125" y="168"/>
                </a:cubicBezTo>
                <a:cubicBezTo>
                  <a:pt x="125" y="167"/>
                  <a:pt x="126" y="166"/>
                  <a:pt x="126" y="166"/>
                </a:cubicBezTo>
                <a:cubicBezTo>
                  <a:pt x="127" y="165"/>
                  <a:pt x="127" y="164"/>
                  <a:pt x="128" y="164"/>
                </a:cubicBezTo>
                <a:cubicBezTo>
                  <a:pt x="129" y="164"/>
                  <a:pt x="129" y="164"/>
                  <a:pt x="129" y="164"/>
                </a:cubicBezTo>
                <a:cubicBezTo>
                  <a:pt x="130" y="164"/>
                  <a:pt x="134" y="165"/>
                  <a:pt x="140" y="171"/>
                </a:cubicBezTo>
                <a:cubicBezTo>
                  <a:pt x="144" y="175"/>
                  <a:pt x="146" y="181"/>
                  <a:pt x="147" y="188"/>
                </a:cubicBezTo>
                <a:cubicBezTo>
                  <a:pt x="148" y="194"/>
                  <a:pt x="151" y="206"/>
                  <a:pt x="159" y="209"/>
                </a:cubicBezTo>
                <a:cubicBezTo>
                  <a:pt x="160" y="209"/>
                  <a:pt x="160" y="209"/>
                  <a:pt x="161" y="209"/>
                </a:cubicBezTo>
                <a:cubicBezTo>
                  <a:pt x="162" y="209"/>
                  <a:pt x="163" y="208"/>
                  <a:pt x="164" y="208"/>
                </a:cubicBezTo>
                <a:cubicBezTo>
                  <a:pt x="165" y="208"/>
                  <a:pt x="166" y="207"/>
                  <a:pt x="167" y="207"/>
                </a:cubicBezTo>
                <a:cubicBezTo>
                  <a:pt x="168" y="207"/>
                  <a:pt x="168" y="207"/>
                  <a:pt x="169" y="208"/>
                </a:cubicBezTo>
                <a:cubicBezTo>
                  <a:pt x="173" y="211"/>
                  <a:pt x="173" y="214"/>
                  <a:pt x="171" y="217"/>
                </a:cubicBezTo>
                <a:cubicBezTo>
                  <a:pt x="168" y="223"/>
                  <a:pt x="166" y="230"/>
                  <a:pt x="169" y="235"/>
                </a:cubicBezTo>
                <a:cubicBezTo>
                  <a:pt x="170" y="237"/>
                  <a:pt x="172" y="238"/>
                  <a:pt x="176" y="238"/>
                </a:cubicBezTo>
                <a:cubicBezTo>
                  <a:pt x="178" y="238"/>
                  <a:pt x="180" y="237"/>
                  <a:pt x="182" y="236"/>
                </a:cubicBezTo>
                <a:cubicBezTo>
                  <a:pt x="184" y="235"/>
                  <a:pt x="186" y="234"/>
                  <a:pt x="187" y="234"/>
                </a:cubicBezTo>
                <a:cubicBezTo>
                  <a:pt x="189" y="234"/>
                  <a:pt x="191" y="233"/>
                  <a:pt x="193" y="233"/>
                </a:cubicBezTo>
                <a:cubicBezTo>
                  <a:pt x="198" y="233"/>
                  <a:pt x="203" y="233"/>
                  <a:pt x="206" y="225"/>
                </a:cubicBezTo>
                <a:cubicBezTo>
                  <a:pt x="206" y="225"/>
                  <a:pt x="206" y="225"/>
                  <a:pt x="206" y="225"/>
                </a:cubicBezTo>
                <a:cubicBezTo>
                  <a:pt x="209" y="225"/>
                  <a:pt x="213" y="227"/>
                  <a:pt x="216" y="228"/>
                </a:cubicBezTo>
                <a:cubicBezTo>
                  <a:pt x="216" y="228"/>
                  <a:pt x="218" y="229"/>
                  <a:pt x="219" y="230"/>
                </a:cubicBezTo>
                <a:cubicBezTo>
                  <a:pt x="223" y="233"/>
                  <a:pt x="227" y="236"/>
                  <a:pt x="230" y="237"/>
                </a:cubicBezTo>
                <a:cubicBezTo>
                  <a:pt x="230" y="239"/>
                  <a:pt x="231" y="241"/>
                  <a:pt x="232" y="242"/>
                </a:cubicBezTo>
                <a:cubicBezTo>
                  <a:pt x="233" y="243"/>
                  <a:pt x="234" y="244"/>
                  <a:pt x="236" y="244"/>
                </a:cubicBezTo>
                <a:cubicBezTo>
                  <a:pt x="240" y="244"/>
                  <a:pt x="245" y="241"/>
                  <a:pt x="248" y="238"/>
                </a:cubicBezTo>
                <a:cubicBezTo>
                  <a:pt x="249" y="238"/>
                  <a:pt x="249" y="238"/>
                  <a:pt x="250" y="237"/>
                </a:cubicBezTo>
                <a:cubicBezTo>
                  <a:pt x="257" y="233"/>
                  <a:pt x="263" y="228"/>
                  <a:pt x="264" y="218"/>
                </a:cubicBezTo>
                <a:cubicBezTo>
                  <a:pt x="265" y="214"/>
                  <a:pt x="265" y="210"/>
                  <a:pt x="264" y="206"/>
                </a:cubicBezTo>
                <a:cubicBezTo>
                  <a:pt x="268" y="204"/>
                  <a:pt x="270" y="203"/>
                  <a:pt x="273" y="203"/>
                </a:cubicBezTo>
                <a:cubicBezTo>
                  <a:pt x="274" y="203"/>
                  <a:pt x="275" y="203"/>
                  <a:pt x="276" y="204"/>
                </a:cubicBezTo>
                <a:cubicBezTo>
                  <a:pt x="278" y="204"/>
                  <a:pt x="278" y="204"/>
                  <a:pt x="278" y="204"/>
                </a:cubicBezTo>
                <a:cubicBezTo>
                  <a:pt x="280" y="204"/>
                  <a:pt x="283" y="205"/>
                  <a:pt x="285" y="205"/>
                </a:cubicBezTo>
                <a:cubicBezTo>
                  <a:pt x="288" y="205"/>
                  <a:pt x="291" y="204"/>
                  <a:pt x="294" y="203"/>
                </a:cubicBezTo>
                <a:cubicBezTo>
                  <a:pt x="299" y="199"/>
                  <a:pt x="304" y="190"/>
                  <a:pt x="304" y="183"/>
                </a:cubicBezTo>
                <a:cubicBezTo>
                  <a:pt x="304" y="183"/>
                  <a:pt x="304" y="183"/>
                  <a:pt x="304" y="183"/>
                </a:cubicBezTo>
                <a:cubicBezTo>
                  <a:pt x="304" y="183"/>
                  <a:pt x="304" y="183"/>
                  <a:pt x="304" y="183"/>
                </a:cubicBezTo>
                <a:cubicBezTo>
                  <a:pt x="305" y="183"/>
                  <a:pt x="309" y="183"/>
                  <a:pt x="310" y="177"/>
                </a:cubicBezTo>
                <a:cubicBezTo>
                  <a:pt x="311" y="172"/>
                  <a:pt x="311" y="167"/>
                  <a:pt x="311" y="162"/>
                </a:cubicBezTo>
                <a:cubicBezTo>
                  <a:pt x="311" y="161"/>
                  <a:pt x="311" y="160"/>
                  <a:pt x="311" y="158"/>
                </a:cubicBezTo>
                <a:cubicBezTo>
                  <a:pt x="312" y="153"/>
                  <a:pt x="309" y="148"/>
                  <a:pt x="307" y="144"/>
                </a:cubicBezTo>
                <a:close/>
                <a:moveTo>
                  <a:pt x="296" y="174"/>
                </a:moveTo>
                <a:cubicBezTo>
                  <a:pt x="295" y="173"/>
                  <a:pt x="294" y="173"/>
                  <a:pt x="294" y="173"/>
                </a:cubicBezTo>
                <a:cubicBezTo>
                  <a:pt x="293" y="173"/>
                  <a:pt x="292" y="173"/>
                  <a:pt x="290" y="174"/>
                </a:cubicBezTo>
                <a:cubicBezTo>
                  <a:pt x="289" y="174"/>
                  <a:pt x="288" y="174"/>
                  <a:pt x="287" y="174"/>
                </a:cubicBezTo>
                <a:cubicBezTo>
                  <a:pt x="287" y="174"/>
                  <a:pt x="287" y="174"/>
                  <a:pt x="287" y="174"/>
                </a:cubicBezTo>
                <a:cubicBezTo>
                  <a:pt x="288" y="173"/>
                  <a:pt x="288" y="172"/>
                  <a:pt x="288" y="171"/>
                </a:cubicBezTo>
                <a:cubicBezTo>
                  <a:pt x="289" y="171"/>
                  <a:pt x="289" y="170"/>
                  <a:pt x="289" y="169"/>
                </a:cubicBezTo>
                <a:cubicBezTo>
                  <a:pt x="290" y="167"/>
                  <a:pt x="291" y="163"/>
                  <a:pt x="291" y="160"/>
                </a:cubicBezTo>
                <a:cubicBezTo>
                  <a:pt x="292" y="155"/>
                  <a:pt x="289" y="151"/>
                  <a:pt x="287" y="148"/>
                </a:cubicBezTo>
                <a:cubicBezTo>
                  <a:pt x="286" y="147"/>
                  <a:pt x="286" y="146"/>
                  <a:pt x="285" y="145"/>
                </a:cubicBezTo>
                <a:cubicBezTo>
                  <a:pt x="283" y="141"/>
                  <a:pt x="283" y="139"/>
                  <a:pt x="283" y="139"/>
                </a:cubicBezTo>
                <a:cubicBezTo>
                  <a:pt x="283" y="139"/>
                  <a:pt x="283" y="139"/>
                  <a:pt x="283" y="139"/>
                </a:cubicBezTo>
                <a:cubicBezTo>
                  <a:pt x="286" y="139"/>
                  <a:pt x="290" y="143"/>
                  <a:pt x="293" y="147"/>
                </a:cubicBezTo>
                <a:cubicBezTo>
                  <a:pt x="295" y="151"/>
                  <a:pt x="296" y="156"/>
                  <a:pt x="297" y="160"/>
                </a:cubicBezTo>
                <a:cubicBezTo>
                  <a:pt x="297" y="162"/>
                  <a:pt x="297" y="164"/>
                  <a:pt x="296" y="165"/>
                </a:cubicBezTo>
                <a:cubicBezTo>
                  <a:pt x="296" y="168"/>
                  <a:pt x="296" y="171"/>
                  <a:pt x="297" y="174"/>
                </a:cubicBezTo>
                <a:cubicBezTo>
                  <a:pt x="296" y="174"/>
                  <a:pt x="296" y="174"/>
                  <a:pt x="296" y="174"/>
                </a:cubicBezTo>
                <a:close/>
                <a:moveTo>
                  <a:pt x="187" y="131"/>
                </a:moveTo>
                <a:cubicBezTo>
                  <a:pt x="187" y="130"/>
                  <a:pt x="188" y="129"/>
                  <a:pt x="188" y="129"/>
                </a:cubicBezTo>
                <a:cubicBezTo>
                  <a:pt x="191" y="125"/>
                  <a:pt x="195" y="119"/>
                  <a:pt x="193" y="112"/>
                </a:cubicBezTo>
                <a:cubicBezTo>
                  <a:pt x="193" y="112"/>
                  <a:pt x="193" y="111"/>
                  <a:pt x="193" y="110"/>
                </a:cubicBezTo>
                <a:cubicBezTo>
                  <a:pt x="192" y="109"/>
                  <a:pt x="191" y="106"/>
                  <a:pt x="191" y="104"/>
                </a:cubicBezTo>
                <a:cubicBezTo>
                  <a:pt x="191" y="104"/>
                  <a:pt x="192" y="104"/>
                  <a:pt x="192" y="104"/>
                </a:cubicBezTo>
                <a:cubicBezTo>
                  <a:pt x="193" y="105"/>
                  <a:pt x="194" y="105"/>
                  <a:pt x="195" y="107"/>
                </a:cubicBezTo>
                <a:cubicBezTo>
                  <a:pt x="196" y="109"/>
                  <a:pt x="199" y="112"/>
                  <a:pt x="203" y="113"/>
                </a:cubicBezTo>
                <a:cubicBezTo>
                  <a:pt x="203" y="113"/>
                  <a:pt x="204" y="113"/>
                  <a:pt x="204" y="113"/>
                </a:cubicBezTo>
                <a:cubicBezTo>
                  <a:pt x="208" y="113"/>
                  <a:pt x="211" y="111"/>
                  <a:pt x="213" y="110"/>
                </a:cubicBezTo>
                <a:cubicBezTo>
                  <a:pt x="215" y="109"/>
                  <a:pt x="216" y="108"/>
                  <a:pt x="218" y="108"/>
                </a:cubicBezTo>
                <a:cubicBezTo>
                  <a:pt x="218" y="108"/>
                  <a:pt x="218" y="108"/>
                  <a:pt x="218" y="108"/>
                </a:cubicBezTo>
                <a:cubicBezTo>
                  <a:pt x="218" y="109"/>
                  <a:pt x="216" y="112"/>
                  <a:pt x="215" y="113"/>
                </a:cubicBezTo>
                <a:cubicBezTo>
                  <a:pt x="214" y="115"/>
                  <a:pt x="213" y="116"/>
                  <a:pt x="212" y="118"/>
                </a:cubicBezTo>
                <a:cubicBezTo>
                  <a:pt x="210" y="122"/>
                  <a:pt x="209" y="124"/>
                  <a:pt x="212" y="129"/>
                </a:cubicBezTo>
                <a:cubicBezTo>
                  <a:pt x="213" y="129"/>
                  <a:pt x="213" y="130"/>
                  <a:pt x="214" y="130"/>
                </a:cubicBezTo>
                <a:cubicBezTo>
                  <a:pt x="214" y="131"/>
                  <a:pt x="214" y="131"/>
                  <a:pt x="214" y="131"/>
                </a:cubicBezTo>
                <a:cubicBezTo>
                  <a:pt x="214" y="131"/>
                  <a:pt x="215" y="131"/>
                  <a:pt x="215" y="131"/>
                </a:cubicBezTo>
                <a:cubicBezTo>
                  <a:pt x="215" y="131"/>
                  <a:pt x="214" y="131"/>
                  <a:pt x="214" y="132"/>
                </a:cubicBezTo>
                <a:cubicBezTo>
                  <a:pt x="213" y="133"/>
                  <a:pt x="212" y="133"/>
                  <a:pt x="211" y="134"/>
                </a:cubicBezTo>
                <a:cubicBezTo>
                  <a:pt x="209" y="135"/>
                  <a:pt x="207" y="136"/>
                  <a:pt x="206" y="138"/>
                </a:cubicBezTo>
                <a:cubicBezTo>
                  <a:pt x="205" y="140"/>
                  <a:pt x="205" y="143"/>
                  <a:pt x="205" y="144"/>
                </a:cubicBezTo>
                <a:cubicBezTo>
                  <a:pt x="205" y="146"/>
                  <a:pt x="205" y="147"/>
                  <a:pt x="204" y="147"/>
                </a:cubicBezTo>
                <a:cubicBezTo>
                  <a:pt x="204" y="148"/>
                  <a:pt x="204" y="149"/>
                  <a:pt x="203" y="149"/>
                </a:cubicBezTo>
                <a:cubicBezTo>
                  <a:pt x="202" y="149"/>
                  <a:pt x="200" y="147"/>
                  <a:pt x="198" y="145"/>
                </a:cubicBezTo>
                <a:cubicBezTo>
                  <a:pt x="196" y="144"/>
                  <a:pt x="195" y="142"/>
                  <a:pt x="194" y="142"/>
                </a:cubicBezTo>
                <a:cubicBezTo>
                  <a:pt x="193" y="141"/>
                  <a:pt x="192" y="141"/>
                  <a:pt x="190" y="141"/>
                </a:cubicBezTo>
                <a:cubicBezTo>
                  <a:pt x="189" y="141"/>
                  <a:pt x="188" y="142"/>
                  <a:pt x="186" y="142"/>
                </a:cubicBezTo>
                <a:cubicBezTo>
                  <a:pt x="185" y="142"/>
                  <a:pt x="185" y="142"/>
                  <a:pt x="184" y="142"/>
                </a:cubicBezTo>
                <a:cubicBezTo>
                  <a:pt x="184" y="142"/>
                  <a:pt x="183" y="142"/>
                  <a:pt x="183" y="142"/>
                </a:cubicBezTo>
                <a:cubicBezTo>
                  <a:pt x="182" y="142"/>
                  <a:pt x="182" y="142"/>
                  <a:pt x="181" y="141"/>
                </a:cubicBezTo>
                <a:cubicBezTo>
                  <a:pt x="181" y="140"/>
                  <a:pt x="182" y="136"/>
                  <a:pt x="187" y="131"/>
                </a:cubicBezTo>
                <a:close/>
              </a:path>
            </a:pathLst>
          </a:custGeom>
          <a:solidFill>
            <a:schemeClr val="accent2"/>
          </a:solidFill>
          <a:ln w="3175" cap="rnd"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 dirty="0">
              <a:latin typeface="Source Sans Pro" charset="0"/>
            </a:endParaRPr>
          </a:p>
        </p:txBody>
      </p:sp>
      <p:sp>
        <p:nvSpPr>
          <p:cNvPr id="37" name="Freeform 33"/>
          <p:cNvSpPr>
            <a:spLocks noEditPoints="1"/>
          </p:cNvSpPr>
          <p:nvPr/>
        </p:nvSpPr>
        <p:spPr bwMode="auto">
          <a:xfrm>
            <a:off x="8556934" y="2519606"/>
            <a:ext cx="2855611" cy="3413147"/>
          </a:xfrm>
          <a:custGeom>
            <a:avLst/>
            <a:gdLst>
              <a:gd name="T0" fmla="*/ 830 w 913"/>
              <a:gd name="T1" fmla="*/ 542 h 1163"/>
              <a:gd name="T2" fmla="*/ 772 w 913"/>
              <a:gd name="T3" fmla="*/ 541 h 1163"/>
              <a:gd name="T4" fmla="*/ 727 w 913"/>
              <a:gd name="T5" fmla="*/ 580 h 1163"/>
              <a:gd name="T6" fmla="*/ 727 w 913"/>
              <a:gd name="T7" fmla="*/ 485 h 1163"/>
              <a:gd name="T8" fmla="*/ 663 w 913"/>
              <a:gd name="T9" fmla="*/ 422 h 1163"/>
              <a:gd name="T10" fmla="*/ 694 w 913"/>
              <a:gd name="T11" fmla="*/ 408 h 1163"/>
              <a:gd name="T12" fmla="*/ 653 w 913"/>
              <a:gd name="T13" fmla="*/ 315 h 1163"/>
              <a:gd name="T14" fmla="*/ 611 w 913"/>
              <a:gd name="T15" fmla="*/ 258 h 1163"/>
              <a:gd name="T16" fmla="*/ 537 w 913"/>
              <a:gd name="T17" fmla="*/ 230 h 1163"/>
              <a:gd name="T18" fmla="*/ 498 w 913"/>
              <a:gd name="T19" fmla="*/ 135 h 1163"/>
              <a:gd name="T20" fmla="*/ 486 w 913"/>
              <a:gd name="T21" fmla="*/ 74 h 1163"/>
              <a:gd name="T22" fmla="*/ 444 w 913"/>
              <a:gd name="T23" fmla="*/ 18 h 1163"/>
              <a:gd name="T24" fmla="*/ 409 w 913"/>
              <a:gd name="T25" fmla="*/ 56 h 1163"/>
              <a:gd name="T26" fmla="*/ 331 w 913"/>
              <a:gd name="T27" fmla="*/ 155 h 1163"/>
              <a:gd name="T28" fmla="*/ 282 w 913"/>
              <a:gd name="T29" fmla="*/ 191 h 1163"/>
              <a:gd name="T30" fmla="*/ 255 w 913"/>
              <a:gd name="T31" fmla="*/ 265 h 1163"/>
              <a:gd name="T32" fmla="*/ 298 w 913"/>
              <a:gd name="T33" fmla="*/ 329 h 1163"/>
              <a:gd name="T34" fmla="*/ 336 w 913"/>
              <a:gd name="T35" fmla="*/ 336 h 1163"/>
              <a:gd name="T36" fmla="*/ 337 w 913"/>
              <a:gd name="T37" fmla="*/ 374 h 1163"/>
              <a:gd name="T38" fmla="*/ 329 w 913"/>
              <a:gd name="T39" fmla="*/ 432 h 1163"/>
              <a:gd name="T40" fmla="*/ 327 w 913"/>
              <a:gd name="T41" fmla="*/ 474 h 1163"/>
              <a:gd name="T42" fmla="*/ 332 w 913"/>
              <a:gd name="T43" fmla="*/ 512 h 1163"/>
              <a:gd name="T44" fmla="*/ 344 w 913"/>
              <a:gd name="T45" fmla="*/ 571 h 1163"/>
              <a:gd name="T46" fmla="*/ 325 w 913"/>
              <a:gd name="T47" fmla="*/ 649 h 1163"/>
              <a:gd name="T48" fmla="*/ 329 w 913"/>
              <a:gd name="T49" fmla="*/ 743 h 1163"/>
              <a:gd name="T50" fmla="*/ 396 w 913"/>
              <a:gd name="T51" fmla="*/ 819 h 1163"/>
              <a:gd name="T52" fmla="*/ 350 w 913"/>
              <a:gd name="T53" fmla="*/ 875 h 1163"/>
              <a:gd name="T54" fmla="*/ 327 w 913"/>
              <a:gd name="T55" fmla="*/ 912 h 1163"/>
              <a:gd name="T56" fmla="*/ 261 w 913"/>
              <a:gd name="T57" fmla="*/ 908 h 1163"/>
              <a:gd name="T58" fmla="*/ 202 w 913"/>
              <a:gd name="T59" fmla="*/ 913 h 1163"/>
              <a:gd name="T60" fmla="*/ 151 w 913"/>
              <a:gd name="T61" fmla="*/ 960 h 1163"/>
              <a:gd name="T62" fmla="*/ 129 w 913"/>
              <a:gd name="T63" fmla="*/ 1018 h 1163"/>
              <a:gd name="T64" fmla="*/ 91 w 913"/>
              <a:gd name="T65" fmla="*/ 1056 h 1163"/>
              <a:gd name="T66" fmla="*/ 42 w 913"/>
              <a:gd name="T67" fmla="*/ 1109 h 1163"/>
              <a:gd name="T68" fmla="*/ 16 w 913"/>
              <a:gd name="T69" fmla="*/ 1148 h 1163"/>
              <a:gd name="T70" fmla="*/ 60 w 913"/>
              <a:gd name="T71" fmla="*/ 1147 h 1163"/>
              <a:gd name="T72" fmla="*/ 86 w 913"/>
              <a:gd name="T73" fmla="*/ 1133 h 1163"/>
              <a:gd name="T74" fmla="*/ 127 w 913"/>
              <a:gd name="T75" fmla="*/ 1103 h 1163"/>
              <a:gd name="T76" fmla="*/ 174 w 913"/>
              <a:gd name="T77" fmla="*/ 1086 h 1163"/>
              <a:gd name="T78" fmla="*/ 238 w 913"/>
              <a:gd name="T79" fmla="*/ 1102 h 1163"/>
              <a:gd name="T80" fmla="*/ 282 w 913"/>
              <a:gd name="T81" fmla="*/ 1069 h 1163"/>
              <a:gd name="T82" fmla="*/ 307 w 913"/>
              <a:gd name="T83" fmla="*/ 1029 h 1163"/>
              <a:gd name="T84" fmla="*/ 386 w 913"/>
              <a:gd name="T85" fmla="*/ 1015 h 1163"/>
              <a:gd name="T86" fmla="*/ 444 w 913"/>
              <a:gd name="T87" fmla="*/ 1027 h 1163"/>
              <a:gd name="T88" fmla="*/ 473 w 913"/>
              <a:gd name="T89" fmla="*/ 1010 h 1163"/>
              <a:gd name="T90" fmla="*/ 511 w 913"/>
              <a:gd name="T91" fmla="*/ 1002 h 1163"/>
              <a:gd name="T92" fmla="*/ 564 w 913"/>
              <a:gd name="T93" fmla="*/ 1034 h 1163"/>
              <a:gd name="T94" fmla="*/ 558 w 913"/>
              <a:gd name="T95" fmla="*/ 988 h 1163"/>
              <a:gd name="T96" fmla="*/ 544 w 913"/>
              <a:gd name="T97" fmla="*/ 994 h 1163"/>
              <a:gd name="T98" fmla="*/ 585 w 913"/>
              <a:gd name="T99" fmla="*/ 990 h 1163"/>
              <a:gd name="T100" fmla="*/ 627 w 913"/>
              <a:gd name="T101" fmla="*/ 994 h 1163"/>
              <a:gd name="T102" fmla="*/ 712 w 913"/>
              <a:gd name="T103" fmla="*/ 979 h 1163"/>
              <a:gd name="T104" fmla="*/ 810 w 913"/>
              <a:gd name="T105" fmla="*/ 953 h 1163"/>
              <a:gd name="T106" fmla="*/ 889 w 913"/>
              <a:gd name="T107" fmla="*/ 860 h 1163"/>
              <a:gd name="T108" fmla="*/ 842 w 913"/>
              <a:gd name="T109" fmla="*/ 852 h 1163"/>
              <a:gd name="T110" fmla="*/ 800 w 913"/>
              <a:gd name="T111" fmla="*/ 829 h 1163"/>
              <a:gd name="T112" fmla="*/ 797 w 913"/>
              <a:gd name="T113" fmla="*/ 789 h 1163"/>
              <a:gd name="T114" fmla="*/ 864 w 913"/>
              <a:gd name="T115" fmla="*/ 742 h 1163"/>
              <a:gd name="T116" fmla="*/ 907 w 913"/>
              <a:gd name="T117" fmla="*/ 654 h 1163"/>
              <a:gd name="T118" fmla="*/ 791 w 913"/>
              <a:gd name="T119" fmla="*/ 848 h 1163"/>
              <a:gd name="T120" fmla="*/ 635 w 913"/>
              <a:gd name="T121" fmla="*/ 407 h 1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913" h="1163">
                <a:moveTo>
                  <a:pt x="912" y="625"/>
                </a:moveTo>
                <a:cubicBezTo>
                  <a:pt x="912" y="624"/>
                  <a:pt x="911" y="623"/>
                  <a:pt x="911" y="622"/>
                </a:cubicBezTo>
                <a:cubicBezTo>
                  <a:pt x="910" y="621"/>
                  <a:pt x="910" y="620"/>
                  <a:pt x="909" y="619"/>
                </a:cubicBezTo>
                <a:cubicBezTo>
                  <a:pt x="909" y="617"/>
                  <a:pt x="909" y="614"/>
                  <a:pt x="909" y="611"/>
                </a:cubicBezTo>
                <a:cubicBezTo>
                  <a:pt x="909" y="609"/>
                  <a:pt x="909" y="607"/>
                  <a:pt x="909" y="605"/>
                </a:cubicBezTo>
                <a:cubicBezTo>
                  <a:pt x="908" y="601"/>
                  <a:pt x="906" y="598"/>
                  <a:pt x="905" y="594"/>
                </a:cubicBezTo>
                <a:cubicBezTo>
                  <a:pt x="904" y="593"/>
                  <a:pt x="903" y="592"/>
                  <a:pt x="903" y="591"/>
                </a:cubicBezTo>
                <a:cubicBezTo>
                  <a:pt x="901" y="587"/>
                  <a:pt x="898" y="583"/>
                  <a:pt x="895" y="578"/>
                </a:cubicBezTo>
                <a:cubicBezTo>
                  <a:pt x="894" y="578"/>
                  <a:pt x="894" y="577"/>
                  <a:pt x="893" y="576"/>
                </a:cubicBezTo>
                <a:cubicBezTo>
                  <a:pt x="891" y="573"/>
                  <a:pt x="888" y="569"/>
                  <a:pt x="883" y="566"/>
                </a:cubicBezTo>
                <a:cubicBezTo>
                  <a:pt x="880" y="564"/>
                  <a:pt x="875" y="561"/>
                  <a:pt x="870" y="558"/>
                </a:cubicBezTo>
                <a:cubicBezTo>
                  <a:pt x="865" y="554"/>
                  <a:pt x="860" y="551"/>
                  <a:pt x="855" y="548"/>
                </a:cubicBezTo>
                <a:cubicBezTo>
                  <a:pt x="853" y="546"/>
                  <a:pt x="850" y="545"/>
                  <a:pt x="846" y="544"/>
                </a:cubicBezTo>
                <a:cubicBezTo>
                  <a:pt x="844" y="544"/>
                  <a:pt x="842" y="544"/>
                  <a:pt x="840" y="543"/>
                </a:cubicBezTo>
                <a:cubicBezTo>
                  <a:pt x="838" y="543"/>
                  <a:pt x="836" y="543"/>
                  <a:pt x="834" y="543"/>
                </a:cubicBezTo>
                <a:cubicBezTo>
                  <a:pt x="833" y="543"/>
                  <a:pt x="831" y="542"/>
                  <a:pt x="830" y="542"/>
                </a:cubicBezTo>
                <a:cubicBezTo>
                  <a:pt x="829" y="542"/>
                  <a:pt x="828" y="542"/>
                  <a:pt x="827" y="543"/>
                </a:cubicBezTo>
                <a:cubicBezTo>
                  <a:pt x="826" y="543"/>
                  <a:pt x="825" y="543"/>
                  <a:pt x="824" y="543"/>
                </a:cubicBezTo>
                <a:cubicBezTo>
                  <a:pt x="822" y="543"/>
                  <a:pt x="821" y="542"/>
                  <a:pt x="820" y="542"/>
                </a:cubicBezTo>
                <a:cubicBezTo>
                  <a:pt x="819" y="542"/>
                  <a:pt x="818" y="542"/>
                  <a:pt x="817" y="541"/>
                </a:cubicBezTo>
                <a:cubicBezTo>
                  <a:pt x="815" y="541"/>
                  <a:pt x="813" y="540"/>
                  <a:pt x="812" y="540"/>
                </a:cubicBezTo>
                <a:cubicBezTo>
                  <a:pt x="810" y="540"/>
                  <a:pt x="809" y="540"/>
                  <a:pt x="807" y="541"/>
                </a:cubicBezTo>
                <a:cubicBezTo>
                  <a:pt x="807" y="541"/>
                  <a:pt x="806" y="542"/>
                  <a:pt x="805" y="542"/>
                </a:cubicBezTo>
                <a:cubicBezTo>
                  <a:pt x="804" y="543"/>
                  <a:pt x="803" y="543"/>
                  <a:pt x="802" y="543"/>
                </a:cubicBezTo>
                <a:cubicBezTo>
                  <a:pt x="801" y="543"/>
                  <a:pt x="800" y="543"/>
                  <a:pt x="799" y="542"/>
                </a:cubicBezTo>
                <a:cubicBezTo>
                  <a:pt x="798" y="542"/>
                  <a:pt x="797" y="542"/>
                  <a:pt x="796" y="542"/>
                </a:cubicBezTo>
                <a:cubicBezTo>
                  <a:pt x="795" y="541"/>
                  <a:pt x="793" y="541"/>
                  <a:pt x="792" y="541"/>
                </a:cubicBezTo>
                <a:cubicBezTo>
                  <a:pt x="790" y="541"/>
                  <a:pt x="788" y="541"/>
                  <a:pt x="786" y="542"/>
                </a:cubicBezTo>
                <a:cubicBezTo>
                  <a:pt x="785" y="542"/>
                  <a:pt x="783" y="542"/>
                  <a:pt x="782" y="542"/>
                </a:cubicBezTo>
                <a:cubicBezTo>
                  <a:pt x="781" y="542"/>
                  <a:pt x="781" y="542"/>
                  <a:pt x="780" y="542"/>
                </a:cubicBezTo>
                <a:cubicBezTo>
                  <a:pt x="779" y="542"/>
                  <a:pt x="778" y="542"/>
                  <a:pt x="777" y="542"/>
                </a:cubicBezTo>
                <a:cubicBezTo>
                  <a:pt x="776" y="541"/>
                  <a:pt x="774" y="541"/>
                  <a:pt x="772" y="541"/>
                </a:cubicBezTo>
                <a:cubicBezTo>
                  <a:pt x="770" y="541"/>
                  <a:pt x="768" y="541"/>
                  <a:pt x="766" y="542"/>
                </a:cubicBezTo>
                <a:cubicBezTo>
                  <a:pt x="765" y="543"/>
                  <a:pt x="763" y="543"/>
                  <a:pt x="762" y="543"/>
                </a:cubicBezTo>
                <a:cubicBezTo>
                  <a:pt x="758" y="543"/>
                  <a:pt x="755" y="543"/>
                  <a:pt x="752" y="545"/>
                </a:cubicBezTo>
                <a:cubicBezTo>
                  <a:pt x="750" y="548"/>
                  <a:pt x="749" y="551"/>
                  <a:pt x="748" y="554"/>
                </a:cubicBezTo>
                <a:cubicBezTo>
                  <a:pt x="748" y="556"/>
                  <a:pt x="748" y="557"/>
                  <a:pt x="747" y="558"/>
                </a:cubicBezTo>
                <a:cubicBezTo>
                  <a:pt x="747" y="559"/>
                  <a:pt x="746" y="561"/>
                  <a:pt x="745" y="562"/>
                </a:cubicBezTo>
                <a:cubicBezTo>
                  <a:pt x="744" y="565"/>
                  <a:pt x="743" y="567"/>
                  <a:pt x="742" y="569"/>
                </a:cubicBezTo>
                <a:cubicBezTo>
                  <a:pt x="741" y="570"/>
                  <a:pt x="741" y="570"/>
                  <a:pt x="741" y="570"/>
                </a:cubicBezTo>
                <a:cubicBezTo>
                  <a:pt x="741" y="572"/>
                  <a:pt x="740" y="574"/>
                  <a:pt x="739" y="576"/>
                </a:cubicBezTo>
                <a:cubicBezTo>
                  <a:pt x="739" y="577"/>
                  <a:pt x="739" y="577"/>
                  <a:pt x="739" y="578"/>
                </a:cubicBezTo>
                <a:cubicBezTo>
                  <a:pt x="738" y="579"/>
                  <a:pt x="738" y="581"/>
                  <a:pt x="738" y="581"/>
                </a:cubicBezTo>
                <a:cubicBezTo>
                  <a:pt x="738" y="581"/>
                  <a:pt x="737" y="581"/>
                  <a:pt x="737" y="581"/>
                </a:cubicBezTo>
                <a:cubicBezTo>
                  <a:pt x="736" y="581"/>
                  <a:pt x="736" y="581"/>
                  <a:pt x="736" y="581"/>
                </a:cubicBezTo>
                <a:cubicBezTo>
                  <a:pt x="734" y="580"/>
                  <a:pt x="732" y="579"/>
                  <a:pt x="730" y="579"/>
                </a:cubicBezTo>
                <a:cubicBezTo>
                  <a:pt x="730" y="579"/>
                  <a:pt x="729" y="579"/>
                  <a:pt x="729" y="580"/>
                </a:cubicBezTo>
                <a:cubicBezTo>
                  <a:pt x="728" y="580"/>
                  <a:pt x="727" y="580"/>
                  <a:pt x="727" y="580"/>
                </a:cubicBezTo>
                <a:cubicBezTo>
                  <a:pt x="726" y="580"/>
                  <a:pt x="725" y="581"/>
                  <a:pt x="725" y="581"/>
                </a:cubicBezTo>
                <a:cubicBezTo>
                  <a:pt x="725" y="581"/>
                  <a:pt x="725" y="581"/>
                  <a:pt x="725" y="581"/>
                </a:cubicBezTo>
                <a:cubicBezTo>
                  <a:pt x="723" y="580"/>
                  <a:pt x="721" y="579"/>
                  <a:pt x="719" y="576"/>
                </a:cubicBezTo>
                <a:cubicBezTo>
                  <a:pt x="719" y="576"/>
                  <a:pt x="719" y="576"/>
                  <a:pt x="719" y="576"/>
                </a:cubicBezTo>
                <a:cubicBezTo>
                  <a:pt x="715" y="571"/>
                  <a:pt x="712" y="566"/>
                  <a:pt x="705" y="564"/>
                </a:cubicBezTo>
                <a:cubicBezTo>
                  <a:pt x="703" y="564"/>
                  <a:pt x="703" y="564"/>
                  <a:pt x="703" y="564"/>
                </a:cubicBezTo>
                <a:cubicBezTo>
                  <a:pt x="702" y="563"/>
                  <a:pt x="699" y="563"/>
                  <a:pt x="699" y="562"/>
                </a:cubicBezTo>
                <a:cubicBezTo>
                  <a:pt x="699" y="562"/>
                  <a:pt x="699" y="561"/>
                  <a:pt x="700" y="561"/>
                </a:cubicBezTo>
                <a:cubicBezTo>
                  <a:pt x="701" y="559"/>
                  <a:pt x="703" y="558"/>
                  <a:pt x="704" y="556"/>
                </a:cubicBezTo>
                <a:cubicBezTo>
                  <a:pt x="708" y="551"/>
                  <a:pt x="713" y="546"/>
                  <a:pt x="717" y="541"/>
                </a:cubicBezTo>
                <a:cubicBezTo>
                  <a:pt x="718" y="540"/>
                  <a:pt x="718" y="539"/>
                  <a:pt x="719" y="538"/>
                </a:cubicBezTo>
                <a:cubicBezTo>
                  <a:pt x="720" y="536"/>
                  <a:pt x="721" y="534"/>
                  <a:pt x="723" y="533"/>
                </a:cubicBezTo>
                <a:cubicBezTo>
                  <a:pt x="728" y="530"/>
                  <a:pt x="732" y="526"/>
                  <a:pt x="734" y="518"/>
                </a:cubicBezTo>
                <a:cubicBezTo>
                  <a:pt x="735" y="512"/>
                  <a:pt x="735" y="506"/>
                  <a:pt x="733" y="500"/>
                </a:cubicBezTo>
                <a:cubicBezTo>
                  <a:pt x="732" y="497"/>
                  <a:pt x="730" y="492"/>
                  <a:pt x="729" y="489"/>
                </a:cubicBezTo>
                <a:cubicBezTo>
                  <a:pt x="728" y="488"/>
                  <a:pt x="727" y="486"/>
                  <a:pt x="727" y="485"/>
                </a:cubicBezTo>
                <a:cubicBezTo>
                  <a:pt x="725" y="482"/>
                  <a:pt x="723" y="479"/>
                  <a:pt x="723" y="475"/>
                </a:cubicBezTo>
                <a:cubicBezTo>
                  <a:pt x="722" y="472"/>
                  <a:pt x="720" y="469"/>
                  <a:pt x="718" y="467"/>
                </a:cubicBezTo>
                <a:cubicBezTo>
                  <a:pt x="718" y="467"/>
                  <a:pt x="717" y="466"/>
                  <a:pt x="717" y="465"/>
                </a:cubicBezTo>
                <a:cubicBezTo>
                  <a:pt x="715" y="463"/>
                  <a:pt x="714" y="461"/>
                  <a:pt x="712" y="458"/>
                </a:cubicBezTo>
                <a:cubicBezTo>
                  <a:pt x="711" y="457"/>
                  <a:pt x="710" y="455"/>
                  <a:pt x="709" y="453"/>
                </a:cubicBezTo>
                <a:cubicBezTo>
                  <a:pt x="707" y="451"/>
                  <a:pt x="706" y="450"/>
                  <a:pt x="704" y="448"/>
                </a:cubicBezTo>
                <a:cubicBezTo>
                  <a:pt x="704" y="448"/>
                  <a:pt x="704" y="448"/>
                  <a:pt x="704" y="448"/>
                </a:cubicBezTo>
                <a:cubicBezTo>
                  <a:pt x="703" y="447"/>
                  <a:pt x="703" y="447"/>
                  <a:pt x="702" y="446"/>
                </a:cubicBezTo>
                <a:cubicBezTo>
                  <a:pt x="701" y="445"/>
                  <a:pt x="700" y="443"/>
                  <a:pt x="698" y="442"/>
                </a:cubicBezTo>
                <a:cubicBezTo>
                  <a:pt x="696" y="441"/>
                  <a:pt x="695" y="441"/>
                  <a:pt x="693" y="441"/>
                </a:cubicBezTo>
                <a:cubicBezTo>
                  <a:pt x="692" y="441"/>
                  <a:pt x="691" y="441"/>
                  <a:pt x="691" y="441"/>
                </a:cubicBezTo>
                <a:cubicBezTo>
                  <a:pt x="690" y="441"/>
                  <a:pt x="689" y="440"/>
                  <a:pt x="688" y="439"/>
                </a:cubicBezTo>
                <a:cubicBezTo>
                  <a:pt x="688" y="439"/>
                  <a:pt x="687" y="438"/>
                  <a:pt x="686" y="438"/>
                </a:cubicBezTo>
                <a:cubicBezTo>
                  <a:pt x="685" y="437"/>
                  <a:pt x="684" y="436"/>
                  <a:pt x="683" y="435"/>
                </a:cubicBezTo>
                <a:cubicBezTo>
                  <a:pt x="681" y="433"/>
                  <a:pt x="678" y="431"/>
                  <a:pt x="675" y="430"/>
                </a:cubicBezTo>
                <a:cubicBezTo>
                  <a:pt x="669" y="428"/>
                  <a:pt x="665" y="425"/>
                  <a:pt x="663" y="422"/>
                </a:cubicBezTo>
                <a:cubicBezTo>
                  <a:pt x="662" y="421"/>
                  <a:pt x="662" y="420"/>
                  <a:pt x="661" y="419"/>
                </a:cubicBezTo>
                <a:cubicBezTo>
                  <a:pt x="658" y="415"/>
                  <a:pt x="655" y="410"/>
                  <a:pt x="650" y="407"/>
                </a:cubicBezTo>
                <a:cubicBezTo>
                  <a:pt x="648" y="406"/>
                  <a:pt x="646" y="405"/>
                  <a:pt x="643" y="405"/>
                </a:cubicBezTo>
                <a:cubicBezTo>
                  <a:pt x="643" y="405"/>
                  <a:pt x="643" y="405"/>
                  <a:pt x="643" y="405"/>
                </a:cubicBezTo>
                <a:cubicBezTo>
                  <a:pt x="644" y="405"/>
                  <a:pt x="646" y="405"/>
                  <a:pt x="647" y="405"/>
                </a:cubicBezTo>
                <a:cubicBezTo>
                  <a:pt x="651" y="405"/>
                  <a:pt x="654" y="406"/>
                  <a:pt x="656" y="408"/>
                </a:cubicBezTo>
                <a:cubicBezTo>
                  <a:pt x="658" y="409"/>
                  <a:pt x="659" y="411"/>
                  <a:pt x="660" y="413"/>
                </a:cubicBezTo>
                <a:cubicBezTo>
                  <a:pt x="662" y="416"/>
                  <a:pt x="664" y="419"/>
                  <a:pt x="667" y="421"/>
                </a:cubicBezTo>
                <a:cubicBezTo>
                  <a:pt x="671" y="423"/>
                  <a:pt x="675" y="423"/>
                  <a:pt x="678" y="423"/>
                </a:cubicBezTo>
                <a:cubicBezTo>
                  <a:pt x="680" y="423"/>
                  <a:pt x="681" y="423"/>
                  <a:pt x="683" y="423"/>
                </a:cubicBezTo>
                <a:cubicBezTo>
                  <a:pt x="684" y="423"/>
                  <a:pt x="685" y="423"/>
                  <a:pt x="686" y="423"/>
                </a:cubicBezTo>
                <a:cubicBezTo>
                  <a:pt x="687" y="423"/>
                  <a:pt x="687" y="423"/>
                  <a:pt x="688" y="423"/>
                </a:cubicBezTo>
                <a:cubicBezTo>
                  <a:pt x="689" y="423"/>
                  <a:pt x="691" y="423"/>
                  <a:pt x="693" y="423"/>
                </a:cubicBezTo>
                <a:cubicBezTo>
                  <a:pt x="696" y="423"/>
                  <a:pt x="700" y="423"/>
                  <a:pt x="702" y="420"/>
                </a:cubicBezTo>
                <a:cubicBezTo>
                  <a:pt x="702" y="419"/>
                  <a:pt x="703" y="418"/>
                  <a:pt x="702" y="415"/>
                </a:cubicBezTo>
                <a:cubicBezTo>
                  <a:pt x="700" y="412"/>
                  <a:pt x="697" y="410"/>
                  <a:pt x="694" y="408"/>
                </a:cubicBezTo>
                <a:cubicBezTo>
                  <a:pt x="693" y="407"/>
                  <a:pt x="693" y="407"/>
                  <a:pt x="693" y="407"/>
                </a:cubicBezTo>
                <a:cubicBezTo>
                  <a:pt x="691" y="405"/>
                  <a:pt x="690" y="403"/>
                  <a:pt x="688" y="400"/>
                </a:cubicBezTo>
                <a:cubicBezTo>
                  <a:pt x="686" y="397"/>
                  <a:pt x="684" y="394"/>
                  <a:pt x="681" y="392"/>
                </a:cubicBezTo>
                <a:cubicBezTo>
                  <a:pt x="681" y="391"/>
                  <a:pt x="681" y="391"/>
                  <a:pt x="681" y="391"/>
                </a:cubicBezTo>
                <a:cubicBezTo>
                  <a:pt x="676" y="386"/>
                  <a:pt x="671" y="380"/>
                  <a:pt x="667" y="374"/>
                </a:cubicBezTo>
                <a:cubicBezTo>
                  <a:pt x="666" y="372"/>
                  <a:pt x="665" y="371"/>
                  <a:pt x="664" y="369"/>
                </a:cubicBezTo>
                <a:cubicBezTo>
                  <a:pt x="661" y="366"/>
                  <a:pt x="659" y="362"/>
                  <a:pt x="657" y="359"/>
                </a:cubicBezTo>
                <a:cubicBezTo>
                  <a:pt x="656" y="357"/>
                  <a:pt x="656" y="355"/>
                  <a:pt x="656" y="352"/>
                </a:cubicBezTo>
                <a:cubicBezTo>
                  <a:pt x="656" y="351"/>
                  <a:pt x="656" y="351"/>
                  <a:pt x="656" y="351"/>
                </a:cubicBezTo>
                <a:cubicBezTo>
                  <a:pt x="656" y="347"/>
                  <a:pt x="656" y="337"/>
                  <a:pt x="664" y="334"/>
                </a:cubicBezTo>
                <a:cubicBezTo>
                  <a:pt x="664" y="333"/>
                  <a:pt x="664" y="333"/>
                  <a:pt x="664" y="333"/>
                </a:cubicBezTo>
                <a:cubicBezTo>
                  <a:pt x="667" y="333"/>
                  <a:pt x="670" y="331"/>
                  <a:pt x="670" y="328"/>
                </a:cubicBezTo>
                <a:cubicBezTo>
                  <a:pt x="671" y="324"/>
                  <a:pt x="666" y="323"/>
                  <a:pt x="663" y="323"/>
                </a:cubicBezTo>
                <a:cubicBezTo>
                  <a:pt x="663" y="323"/>
                  <a:pt x="663" y="323"/>
                  <a:pt x="662" y="323"/>
                </a:cubicBezTo>
                <a:cubicBezTo>
                  <a:pt x="661" y="322"/>
                  <a:pt x="659" y="321"/>
                  <a:pt x="657" y="318"/>
                </a:cubicBezTo>
                <a:cubicBezTo>
                  <a:pt x="656" y="317"/>
                  <a:pt x="655" y="316"/>
                  <a:pt x="653" y="315"/>
                </a:cubicBezTo>
                <a:cubicBezTo>
                  <a:pt x="652" y="315"/>
                  <a:pt x="652" y="315"/>
                  <a:pt x="652" y="314"/>
                </a:cubicBezTo>
                <a:cubicBezTo>
                  <a:pt x="651" y="314"/>
                  <a:pt x="650" y="314"/>
                  <a:pt x="650" y="313"/>
                </a:cubicBezTo>
                <a:cubicBezTo>
                  <a:pt x="650" y="313"/>
                  <a:pt x="650" y="312"/>
                  <a:pt x="650" y="312"/>
                </a:cubicBezTo>
                <a:cubicBezTo>
                  <a:pt x="649" y="311"/>
                  <a:pt x="649" y="310"/>
                  <a:pt x="649" y="309"/>
                </a:cubicBezTo>
                <a:cubicBezTo>
                  <a:pt x="648" y="307"/>
                  <a:pt x="647" y="306"/>
                  <a:pt x="646" y="305"/>
                </a:cubicBezTo>
                <a:cubicBezTo>
                  <a:pt x="644" y="303"/>
                  <a:pt x="642" y="302"/>
                  <a:pt x="640" y="302"/>
                </a:cubicBezTo>
                <a:cubicBezTo>
                  <a:pt x="640" y="301"/>
                  <a:pt x="639" y="301"/>
                  <a:pt x="639" y="301"/>
                </a:cubicBezTo>
                <a:cubicBezTo>
                  <a:pt x="638" y="301"/>
                  <a:pt x="638" y="302"/>
                  <a:pt x="637" y="302"/>
                </a:cubicBezTo>
                <a:cubicBezTo>
                  <a:pt x="637" y="302"/>
                  <a:pt x="636" y="302"/>
                  <a:pt x="636" y="302"/>
                </a:cubicBezTo>
                <a:cubicBezTo>
                  <a:pt x="636" y="302"/>
                  <a:pt x="636" y="302"/>
                  <a:pt x="636" y="302"/>
                </a:cubicBezTo>
                <a:cubicBezTo>
                  <a:pt x="636" y="302"/>
                  <a:pt x="635" y="301"/>
                  <a:pt x="635" y="301"/>
                </a:cubicBezTo>
                <a:cubicBezTo>
                  <a:pt x="635" y="300"/>
                  <a:pt x="635" y="299"/>
                  <a:pt x="634" y="298"/>
                </a:cubicBezTo>
                <a:cubicBezTo>
                  <a:pt x="631" y="293"/>
                  <a:pt x="628" y="288"/>
                  <a:pt x="624" y="282"/>
                </a:cubicBezTo>
                <a:cubicBezTo>
                  <a:pt x="622" y="278"/>
                  <a:pt x="619" y="274"/>
                  <a:pt x="617" y="271"/>
                </a:cubicBezTo>
                <a:cubicBezTo>
                  <a:pt x="617" y="270"/>
                  <a:pt x="616" y="268"/>
                  <a:pt x="616" y="267"/>
                </a:cubicBezTo>
                <a:cubicBezTo>
                  <a:pt x="614" y="264"/>
                  <a:pt x="613" y="260"/>
                  <a:pt x="611" y="258"/>
                </a:cubicBezTo>
                <a:cubicBezTo>
                  <a:pt x="610" y="257"/>
                  <a:pt x="609" y="257"/>
                  <a:pt x="608" y="256"/>
                </a:cubicBezTo>
                <a:cubicBezTo>
                  <a:pt x="607" y="255"/>
                  <a:pt x="606" y="255"/>
                  <a:pt x="605" y="254"/>
                </a:cubicBezTo>
                <a:cubicBezTo>
                  <a:pt x="603" y="252"/>
                  <a:pt x="601" y="251"/>
                  <a:pt x="599" y="249"/>
                </a:cubicBezTo>
                <a:cubicBezTo>
                  <a:pt x="598" y="249"/>
                  <a:pt x="597" y="249"/>
                  <a:pt x="597" y="248"/>
                </a:cubicBezTo>
                <a:cubicBezTo>
                  <a:pt x="595" y="248"/>
                  <a:pt x="593" y="247"/>
                  <a:pt x="592" y="246"/>
                </a:cubicBezTo>
                <a:cubicBezTo>
                  <a:pt x="590" y="243"/>
                  <a:pt x="587" y="243"/>
                  <a:pt x="584" y="243"/>
                </a:cubicBezTo>
                <a:cubicBezTo>
                  <a:pt x="584" y="243"/>
                  <a:pt x="583" y="243"/>
                  <a:pt x="582" y="243"/>
                </a:cubicBezTo>
                <a:cubicBezTo>
                  <a:pt x="579" y="242"/>
                  <a:pt x="575" y="241"/>
                  <a:pt x="573" y="240"/>
                </a:cubicBezTo>
                <a:cubicBezTo>
                  <a:pt x="571" y="240"/>
                  <a:pt x="570" y="239"/>
                  <a:pt x="569" y="239"/>
                </a:cubicBezTo>
                <a:cubicBezTo>
                  <a:pt x="566" y="237"/>
                  <a:pt x="563" y="236"/>
                  <a:pt x="560" y="236"/>
                </a:cubicBezTo>
                <a:cubicBezTo>
                  <a:pt x="559" y="236"/>
                  <a:pt x="559" y="236"/>
                  <a:pt x="559" y="236"/>
                </a:cubicBezTo>
                <a:cubicBezTo>
                  <a:pt x="558" y="236"/>
                  <a:pt x="558" y="236"/>
                  <a:pt x="558" y="236"/>
                </a:cubicBezTo>
                <a:cubicBezTo>
                  <a:pt x="557" y="236"/>
                  <a:pt x="557" y="236"/>
                  <a:pt x="556" y="235"/>
                </a:cubicBezTo>
                <a:cubicBezTo>
                  <a:pt x="554" y="233"/>
                  <a:pt x="552" y="232"/>
                  <a:pt x="549" y="232"/>
                </a:cubicBezTo>
                <a:cubicBezTo>
                  <a:pt x="548" y="232"/>
                  <a:pt x="546" y="232"/>
                  <a:pt x="544" y="231"/>
                </a:cubicBezTo>
                <a:cubicBezTo>
                  <a:pt x="542" y="231"/>
                  <a:pt x="539" y="231"/>
                  <a:pt x="537" y="230"/>
                </a:cubicBezTo>
                <a:cubicBezTo>
                  <a:pt x="536" y="230"/>
                  <a:pt x="537" y="229"/>
                  <a:pt x="537" y="228"/>
                </a:cubicBezTo>
                <a:cubicBezTo>
                  <a:pt x="537" y="226"/>
                  <a:pt x="538" y="225"/>
                  <a:pt x="537" y="223"/>
                </a:cubicBezTo>
                <a:cubicBezTo>
                  <a:pt x="537" y="219"/>
                  <a:pt x="534" y="215"/>
                  <a:pt x="531" y="212"/>
                </a:cubicBezTo>
                <a:cubicBezTo>
                  <a:pt x="527" y="209"/>
                  <a:pt x="525" y="206"/>
                  <a:pt x="523" y="202"/>
                </a:cubicBezTo>
                <a:cubicBezTo>
                  <a:pt x="523" y="201"/>
                  <a:pt x="523" y="200"/>
                  <a:pt x="523" y="199"/>
                </a:cubicBezTo>
                <a:cubicBezTo>
                  <a:pt x="522" y="197"/>
                  <a:pt x="522" y="196"/>
                  <a:pt x="522" y="195"/>
                </a:cubicBezTo>
                <a:cubicBezTo>
                  <a:pt x="522" y="193"/>
                  <a:pt x="521" y="192"/>
                  <a:pt x="520" y="190"/>
                </a:cubicBezTo>
                <a:cubicBezTo>
                  <a:pt x="519" y="189"/>
                  <a:pt x="519" y="189"/>
                  <a:pt x="519" y="188"/>
                </a:cubicBezTo>
                <a:cubicBezTo>
                  <a:pt x="516" y="183"/>
                  <a:pt x="515" y="179"/>
                  <a:pt x="515" y="174"/>
                </a:cubicBezTo>
                <a:cubicBezTo>
                  <a:pt x="515" y="173"/>
                  <a:pt x="515" y="173"/>
                  <a:pt x="515" y="172"/>
                </a:cubicBezTo>
                <a:cubicBezTo>
                  <a:pt x="515" y="170"/>
                  <a:pt x="515" y="167"/>
                  <a:pt x="514" y="165"/>
                </a:cubicBezTo>
                <a:cubicBezTo>
                  <a:pt x="513" y="163"/>
                  <a:pt x="511" y="161"/>
                  <a:pt x="510" y="159"/>
                </a:cubicBezTo>
                <a:cubicBezTo>
                  <a:pt x="509" y="157"/>
                  <a:pt x="508" y="156"/>
                  <a:pt x="507" y="155"/>
                </a:cubicBezTo>
                <a:cubicBezTo>
                  <a:pt x="507" y="154"/>
                  <a:pt x="506" y="152"/>
                  <a:pt x="505" y="151"/>
                </a:cubicBezTo>
                <a:cubicBezTo>
                  <a:pt x="503" y="149"/>
                  <a:pt x="502" y="147"/>
                  <a:pt x="501" y="144"/>
                </a:cubicBezTo>
                <a:cubicBezTo>
                  <a:pt x="501" y="141"/>
                  <a:pt x="500" y="138"/>
                  <a:pt x="498" y="135"/>
                </a:cubicBezTo>
                <a:cubicBezTo>
                  <a:pt x="497" y="132"/>
                  <a:pt x="496" y="130"/>
                  <a:pt x="496" y="127"/>
                </a:cubicBezTo>
                <a:cubicBezTo>
                  <a:pt x="495" y="126"/>
                  <a:pt x="495" y="125"/>
                  <a:pt x="495" y="125"/>
                </a:cubicBezTo>
                <a:cubicBezTo>
                  <a:pt x="495" y="123"/>
                  <a:pt x="496" y="122"/>
                  <a:pt x="495" y="120"/>
                </a:cubicBezTo>
                <a:cubicBezTo>
                  <a:pt x="495" y="119"/>
                  <a:pt x="494" y="118"/>
                  <a:pt x="494" y="118"/>
                </a:cubicBezTo>
                <a:cubicBezTo>
                  <a:pt x="494" y="117"/>
                  <a:pt x="494" y="117"/>
                  <a:pt x="494" y="116"/>
                </a:cubicBezTo>
                <a:cubicBezTo>
                  <a:pt x="493" y="116"/>
                  <a:pt x="493" y="115"/>
                  <a:pt x="493" y="115"/>
                </a:cubicBezTo>
                <a:cubicBezTo>
                  <a:pt x="493" y="113"/>
                  <a:pt x="492" y="112"/>
                  <a:pt x="491" y="110"/>
                </a:cubicBezTo>
                <a:cubicBezTo>
                  <a:pt x="490" y="110"/>
                  <a:pt x="490" y="110"/>
                  <a:pt x="490" y="110"/>
                </a:cubicBezTo>
                <a:cubicBezTo>
                  <a:pt x="489" y="108"/>
                  <a:pt x="489" y="108"/>
                  <a:pt x="488" y="106"/>
                </a:cubicBezTo>
                <a:cubicBezTo>
                  <a:pt x="488" y="105"/>
                  <a:pt x="488" y="105"/>
                  <a:pt x="489" y="104"/>
                </a:cubicBezTo>
                <a:cubicBezTo>
                  <a:pt x="489" y="103"/>
                  <a:pt x="490" y="101"/>
                  <a:pt x="490" y="99"/>
                </a:cubicBezTo>
                <a:cubicBezTo>
                  <a:pt x="490" y="97"/>
                  <a:pt x="488" y="95"/>
                  <a:pt x="487" y="93"/>
                </a:cubicBezTo>
                <a:cubicBezTo>
                  <a:pt x="487" y="93"/>
                  <a:pt x="486" y="93"/>
                  <a:pt x="486" y="92"/>
                </a:cubicBezTo>
                <a:cubicBezTo>
                  <a:pt x="485" y="91"/>
                  <a:pt x="485" y="88"/>
                  <a:pt x="485" y="85"/>
                </a:cubicBezTo>
                <a:cubicBezTo>
                  <a:pt x="485" y="84"/>
                  <a:pt x="485" y="82"/>
                  <a:pt x="485" y="80"/>
                </a:cubicBezTo>
                <a:cubicBezTo>
                  <a:pt x="485" y="77"/>
                  <a:pt x="485" y="76"/>
                  <a:pt x="486" y="74"/>
                </a:cubicBezTo>
                <a:cubicBezTo>
                  <a:pt x="487" y="72"/>
                  <a:pt x="487" y="69"/>
                  <a:pt x="486" y="66"/>
                </a:cubicBezTo>
                <a:cubicBezTo>
                  <a:pt x="485" y="63"/>
                  <a:pt x="484" y="61"/>
                  <a:pt x="482" y="59"/>
                </a:cubicBezTo>
                <a:cubicBezTo>
                  <a:pt x="482" y="59"/>
                  <a:pt x="481" y="58"/>
                  <a:pt x="481" y="57"/>
                </a:cubicBezTo>
                <a:cubicBezTo>
                  <a:pt x="480" y="56"/>
                  <a:pt x="480" y="55"/>
                  <a:pt x="479" y="53"/>
                </a:cubicBezTo>
                <a:cubicBezTo>
                  <a:pt x="479" y="52"/>
                  <a:pt x="478" y="50"/>
                  <a:pt x="477" y="48"/>
                </a:cubicBezTo>
                <a:cubicBezTo>
                  <a:pt x="477" y="47"/>
                  <a:pt x="476" y="46"/>
                  <a:pt x="475" y="45"/>
                </a:cubicBezTo>
                <a:cubicBezTo>
                  <a:pt x="475" y="45"/>
                  <a:pt x="474" y="44"/>
                  <a:pt x="474" y="43"/>
                </a:cubicBezTo>
                <a:cubicBezTo>
                  <a:pt x="473" y="43"/>
                  <a:pt x="473" y="43"/>
                  <a:pt x="473" y="43"/>
                </a:cubicBezTo>
                <a:cubicBezTo>
                  <a:pt x="472" y="40"/>
                  <a:pt x="471" y="40"/>
                  <a:pt x="468" y="39"/>
                </a:cubicBezTo>
                <a:cubicBezTo>
                  <a:pt x="467" y="39"/>
                  <a:pt x="466" y="39"/>
                  <a:pt x="465" y="39"/>
                </a:cubicBezTo>
                <a:cubicBezTo>
                  <a:pt x="464" y="39"/>
                  <a:pt x="463" y="39"/>
                  <a:pt x="462" y="39"/>
                </a:cubicBezTo>
                <a:cubicBezTo>
                  <a:pt x="462" y="39"/>
                  <a:pt x="462" y="39"/>
                  <a:pt x="462" y="39"/>
                </a:cubicBezTo>
                <a:cubicBezTo>
                  <a:pt x="460" y="39"/>
                  <a:pt x="459" y="39"/>
                  <a:pt x="458" y="36"/>
                </a:cubicBezTo>
                <a:cubicBezTo>
                  <a:pt x="457" y="35"/>
                  <a:pt x="457" y="35"/>
                  <a:pt x="457" y="35"/>
                </a:cubicBezTo>
                <a:cubicBezTo>
                  <a:pt x="454" y="32"/>
                  <a:pt x="452" y="29"/>
                  <a:pt x="450" y="26"/>
                </a:cubicBezTo>
                <a:cubicBezTo>
                  <a:pt x="448" y="23"/>
                  <a:pt x="446" y="21"/>
                  <a:pt x="444" y="18"/>
                </a:cubicBezTo>
                <a:cubicBezTo>
                  <a:pt x="440" y="14"/>
                  <a:pt x="436" y="10"/>
                  <a:pt x="434" y="6"/>
                </a:cubicBezTo>
                <a:cubicBezTo>
                  <a:pt x="434" y="5"/>
                  <a:pt x="433" y="4"/>
                  <a:pt x="433" y="3"/>
                </a:cubicBezTo>
                <a:cubicBezTo>
                  <a:pt x="431" y="0"/>
                  <a:pt x="431" y="0"/>
                  <a:pt x="431" y="0"/>
                </a:cubicBezTo>
                <a:cubicBezTo>
                  <a:pt x="429" y="2"/>
                  <a:pt x="429" y="2"/>
                  <a:pt x="429" y="2"/>
                </a:cubicBezTo>
                <a:cubicBezTo>
                  <a:pt x="428" y="3"/>
                  <a:pt x="427" y="4"/>
                  <a:pt x="426" y="5"/>
                </a:cubicBezTo>
                <a:cubicBezTo>
                  <a:pt x="425" y="7"/>
                  <a:pt x="425" y="9"/>
                  <a:pt x="424" y="10"/>
                </a:cubicBezTo>
                <a:cubicBezTo>
                  <a:pt x="424" y="12"/>
                  <a:pt x="424" y="14"/>
                  <a:pt x="421" y="16"/>
                </a:cubicBezTo>
                <a:cubicBezTo>
                  <a:pt x="420" y="17"/>
                  <a:pt x="420" y="18"/>
                  <a:pt x="419" y="18"/>
                </a:cubicBezTo>
                <a:cubicBezTo>
                  <a:pt x="417" y="19"/>
                  <a:pt x="415" y="20"/>
                  <a:pt x="414" y="23"/>
                </a:cubicBezTo>
                <a:cubicBezTo>
                  <a:pt x="413" y="24"/>
                  <a:pt x="413" y="25"/>
                  <a:pt x="413" y="27"/>
                </a:cubicBezTo>
                <a:cubicBezTo>
                  <a:pt x="412" y="29"/>
                  <a:pt x="411" y="31"/>
                  <a:pt x="410" y="33"/>
                </a:cubicBezTo>
                <a:cubicBezTo>
                  <a:pt x="408" y="35"/>
                  <a:pt x="407" y="36"/>
                  <a:pt x="405" y="36"/>
                </a:cubicBezTo>
                <a:cubicBezTo>
                  <a:pt x="403" y="37"/>
                  <a:pt x="402" y="37"/>
                  <a:pt x="401" y="38"/>
                </a:cubicBezTo>
                <a:cubicBezTo>
                  <a:pt x="401" y="40"/>
                  <a:pt x="401" y="41"/>
                  <a:pt x="402" y="43"/>
                </a:cubicBezTo>
                <a:cubicBezTo>
                  <a:pt x="403" y="46"/>
                  <a:pt x="404" y="48"/>
                  <a:pt x="406" y="50"/>
                </a:cubicBezTo>
                <a:cubicBezTo>
                  <a:pt x="407" y="52"/>
                  <a:pt x="408" y="54"/>
                  <a:pt x="409" y="56"/>
                </a:cubicBezTo>
                <a:cubicBezTo>
                  <a:pt x="410" y="56"/>
                  <a:pt x="410" y="57"/>
                  <a:pt x="411" y="58"/>
                </a:cubicBezTo>
                <a:cubicBezTo>
                  <a:pt x="413" y="64"/>
                  <a:pt x="417" y="71"/>
                  <a:pt x="415" y="76"/>
                </a:cubicBezTo>
                <a:cubicBezTo>
                  <a:pt x="414" y="78"/>
                  <a:pt x="412" y="79"/>
                  <a:pt x="410" y="80"/>
                </a:cubicBezTo>
                <a:cubicBezTo>
                  <a:pt x="409" y="80"/>
                  <a:pt x="408" y="81"/>
                  <a:pt x="407" y="81"/>
                </a:cubicBezTo>
                <a:cubicBezTo>
                  <a:pt x="405" y="83"/>
                  <a:pt x="404" y="85"/>
                  <a:pt x="402" y="87"/>
                </a:cubicBezTo>
                <a:cubicBezTo>
                  <a:pt x="402" y="88"/>
                  <a:pt x="402" y="88"/>
                  <a:pt x="401" y="89"/>
                </a:cubicBezTo>
                <a:cubicBezTo>
                  <a:pt x="399" y="92"/>
                  <a:pt x="397" y="92"/>
                  <a:pt x="394" y="92"/>
                </a:cubicBezTo>
                <a:cubicBezTo>
                  <a:pt x="392" y="92"/>
                  <a:pt x="392" y="92"/>
                  <a:pt x="392" y="92"/>
                </a:cubicBezTo>
                <a:cubicBezTo>
                  <a:pt x="390" y="92"/>
                  <a:pt x="388" y="92"/>
                  <a:pt x="386" y="93"/>
                </a:cubicBezTo>
                <a:cubicBezTo>
                  <a:pt x="381" y="95"/>
                  <a:pt x="375" y="102"/>
                  <a:pt x="372" y="106"/>
                </a:cubicBezTo>
                <a:cubicBezTo>
                  <a:pt x="369" y="109"/>
                  <a:pt x="368" y="113"/>
                  <a:pt x="366" y="117"/>
                </a:cubicBezTo>
                <a:cubicBezTo>
                  <a:pt x="365" y="119"/>
                  <a:pt x="365" y="122"/>
                  <a:pt x="364" y="124"/>
                </a:cubicBezTo>
                <a:cubicBezTo>
                  <a:pt x="360" y="131"/>
                  <a:pt x="357" y="135"/>
                  <a:pt x="351" y="137"/>
                </a:cubicBezTo>
                <a:cubicBezTo>
                  <a:pt x="346" y="140"/>
                  <a:pt x="344" y="143"/>
                  <a:pt x="341" y="146"/>
                </a:cubicBezTo>
                <a:cubicBezTo>
                  <a:pt x="340" y="148"/>
                  <a:pt x="339" y="149"/>
                  <a:pt x="338" y="151"/>
                </a:cubicBezTo>
                <a:cubicBezTo>
                  <a:pt x="336" y="153"/>
                  <a:pt x="334" y="154"/>
                  <a:pt x="331" y="155"/>
                </a:cubicBezTo>
                <a:cubicBezTo>
                  <a:pt x="328" y="156"/>
                  <a:pt x="326" y="157"/>
                  <a:pt x="324" y="160"/>
                </a:cubicBezTo>
                <a:cubicBezTo>
                  <a:pt x="323" y="162"/>
                  <a:pt x="322" y="164"/>
                  <a:pt x="322" y="165"/>
                </a:cubicBezTo>
                <a:cubicBezTo>
                  <a:pt x="321" y="166"/>
                  <a:pt x="321" y="168"/>
                  <a:pt x="321" y="169"/>
                </a:cubicBezTo>
                <a:cubicBezTo>
                  <a:pt x="319" y="172"/>
                  <a:pt x="317" y="174"/>
                  <a:pt x="315" y="175"/>
                </a:cubicBezTo>
                <a:cubicBezTo>
                  <a:pt x="315" y="175"/>
                  <a:pt x="315" y="175"/>
                  <a:pt x="315" y="175"/>
                </a:cubicBezTo>
                <a:cubicBezTo>
                  <a:pt x="315" y="175"/>
                  <a:pt x="315" y="175"/>
                  <a:pt x="315" y="175"/>
                </a:cubicBezTo>
                <a:cubicBezTo>
                  <a:pt x="314" y="176"/>
                  <a:pt x="314" y="176"/>
                  <a:pt x="313" y="177"/>
                </a:cubicBezTo>
                <a:cubicBezTo>
                  <a:pt x="312" y="177"/>
                  <a:pt x="312" y="177"/>
                  <a:pt x="311" y="177"/>
                </a:cubicBezTo>
                <a:cubicBezTo>
                  <a:pt x="310" y="177"/>
                  <a:pt x="308" y="177"/>
                  <a:pt x="307" y="176"/>
                </a:cubicBezTo>
                <a:cubicBezTo>
                  <a:pt x="305" y="176"/>
                  <a:pt x="304" y="176"/>
                  <a:pt x="302" y="176"/>
                </a:cubicBezTo>
                <a:cubicBezTo>
                  <a:pt x="302" y="176"/>
                  <a:pt x="302" y="176"/>
                  <a:pt x="302" y="176"/>
                </a:cubicBezTo>
                <a:cubicBezTo>
                  <a:pt x="295" y="176"/>
                  <a:pt x="294" y="181"/>
                  <a:pt x="294" y="185"/>
                </a:cubicBezTo>
                <a:cubicBezTo>
                  <a:pt x="293" y="186"/>
                  <a:pt x="293" y="186"/>
                  <a:pt x="293" y="186"/>
                </a:cubicBezTo>
                <a:cubicBezTo>
                  <a:pt x="293" y="186"/>
                  <a:pt x="293" y="186"/>
                  <a:pt x="292" y="185"/>
                </a:cubicBezTo>
                <a:cubicBezTo>
                  <a:pt x="291" y="185"/>
                  <a:pt x="290" y="185"/>
                  <a:pt x="289" y="185"/>
                </a:cubicBezTo>
                <a:cubicBezTo>
                  <a:pt x="286" y="185"/>
                  <a:pt x="282" y="187"/>
                  <a:pt x="282" y="191"/>
                </a:cubicBezTo>
                <a:cubicBezTo>
                  <a:pt x="281" y="192"/>
                  <a:pt x="281" y="193"/>
                  <a:pt x="280" y="194"/>
                </a:cubicBezTo>
                <a:cubicBezTo>
                  <a:pt x="280" y="194"/>
                  <a:pt x="279" y="195"/>
                  <a:pt x="279" y="196"/>
                </a:cubicBezTo>
                <a:cubicBezTo>
                  <a:pt x="278" y="198"/>
                  <a:pt x="278" y="199"/>
                  <a:pt x="278" y="200"/>
                </a:cubicBezTo>
                <a:cubicBezTo>
                  <a:pt x="278" y="201"/>
                  <a:pt x="278" y="202"/>
                  <a:pt x="278" y="202"/>
                </a:cubicBezTo>
                <a:cubicBezTo>
                  <a:pt x="277" y="204"/>
                  <a:pt x="277" y="206"/>
                  <a:pt x="277" y="208"/>
                </a:cubicBezTo>
                <a:cubicBezTo>
                  <a:pt x="276" y="210"/>
                  <a:pt x="276" y="212"/>
                  <a:pt x="275" y="214"/>
                </a:cubicBezTo>
                <a:cubicBezTo>
                  <a:pt x="275" y="217"/>
                  <a:pt x="273" y="219"/>
                  <a:pt x="270" y="221"/>
                </a:cubicBezTo>
                <a:cubicBezTo>
                  <a:pt x="267" y="224"/>
                  <a:pt x="266" y="226"/>
                  <a:pt x="264" y="229"/>
                </a:cubicBezTo>
                <a:cubicBezTo>
                  <a:pt x="264" y="230"/>
                  <a:pt x="264" y="230"/>
                  <a:pt x="264" y="230"/>
                </a:cubicBezTo>
                <a:cubicBezTo>
                  <a:pt x="263" y="233"/>
                  <a:pt x="261" y="235"/>
                  <a:pt x="261" y="238"/>
                </a:cubicBezTo>
                <a:cubicBezTo>
                  <a:pt x="261" y="240"/>
                  <a:pt x="261" y="241"/>
                  <a:pt x="261" y="242"/>
                </a:cubicBezTo>
                <a:cubicBezTo>
                  <a:pt x="261" y="244"/>
                  <a:pt x="261" y="245"/>
                  <a:pt x="261" y="247"/>
                </a:cubicBezTo>
                <a:cubicBezTo>
                  <a:pt x="261" y="248"/>
                  <a:pt x="261" y="249"/>
                  <a:pt x="261" y="251"/>
                </a:cubicBezTo>
                <a:cubicBezTo>
                  <a:pt x="260" y="254"/>
                  <a:pt x="260" y="256"/>
                  <a:pt x="258" y="258"/>
                </a:cubicBezTo>
                <a:cubicBezTo>
                  <a:pt x="258" y="258"/>
                  <a:pt x="258" y="259"/>
                  <a:pt x="258" y="259"/>
                </a:cubicBezTo>
                <a:cubicBezTo>
                  <a:pt x="257" y="260"/>
                  <a:pt x="255" y="262"/>
                  <a:pt x="255" y="265"/>
                </a:cubicBezTo>
                <a:cubicBezTo>
                  <a:pt x="256" y="267"/>
                  <a:pt x="258" y="268"/>
                  <a:pt x="259" y="269"/>
                </a:cubicBezTo>
                <a:cubicBezTo>
                  <a:pt x="259" y="269"/>
                  <a:pt x="259" y="270"/>
                  <a:pt x="260" y="270"/>
                </a:cubicBezTo>
                <a:cubicBezTo>
                  <a:pt x="260" y="270"/>
                  <a:pt x="261" y="271"/>
                  <a:pt x="261" y="272"/>
                </a:cubicBezTo>
                <a:cubicBezTo>
                  <a:pt x="261" y="273"/>
                  <a:pt x="262" y="273"/>
                  <a:pt x="262" y="274"/>
                </a:cubicBezTo>
                <a:cubicBezTo>
                  <a:pt x="263" y="276"/>
                  <a:pt x="264" y="277"/>
                  <a:pt x="265" y="279"/>
                </a:cubicBezTo>
                <a:cubicBezTo>
                  <a:pt x="266" y="280"/>
                  <a:pt x="266" y="280"/>
                  <a:pt x="266" y="280"/>
                </a:cubicBezTo>
                <a:cubicBezTo>
                  <a:pt x="267" y="281"/>
                  <a:pt x="268" y="283"/>
                  <a:pt x="270" y="284"/>
                </a:cubicBezTo>
                <a:cubicBezTo>
                  <a:pt x="271" y="285"/>
                  <a:pt x="272" y="287"/>
                  <a:pt x="273" y="288"/>
                </a:cubicBezTo>
                <a:cubicBezTo>
                  <a:pt x="274" y="289"/>
                  <a:pt x="275" y="290"/>
                  <a:pt x="275" y="291"/>
                </a:cubicBezTo>
                <a:cubicBezTo>
                  <a:pt x="277" y="293"/>
                  <a:pt x="279" y="296"/>
                  <a:pt x="280" y="298"/>
                </a:cubicBezTo>
                <a:cubicBezTo>
                  <a:pt x="280" y="299"/>
                  <a:pt x="281" y="301"/>
                  <a:pt x="281" y="303"/>
                </a:cubicBezTo>
                <a:cubicBezTo>
                  <a:pt x="281" y="305"/>
                  <a:pt x="281" y="307"/>
                  <a:pt x="281" y="309"/>
                </a:cubicBezTo>
                <a:cubicBezTo>
                  <a:pt x="282" y="312"/>
                  <a:pt x="284" y="314"/>
                  <a:pt x="286" y="316"/>
                </a:cubicBezTo>
                <a:cubicBezTo>
                  <a:pt x="286" y="317"/>
                  <a:pt x="287" y="317"/>
                  <a:pt x="287" y="318"/>
                </a:cubicBezTo>
                <a:cubicBezTo>
                  <a:pt x="287" y="318"/>
                  <a:pt x="288" y="319"/>
                  <a:pt x="289" y="321"/>
                </a:cubicBezTo>
                <a:cubicBezTo>
                  <a:pt x="291" y="325"/>
                  <a:pt x="293" y="329"/>
                  <a:pt x="298" y="329"/>
                </a:cubicBezTo>
                <a:cubicBezTo>
                  <a:pt x="300" y="329"/>
                  <a:pt x="302" y="329"/>
                  <a:pt x="303" y="327"/>
                </a:cubicBezTo>
                <a:cubicBezTo>
                  <a:pt x="303" y="326"/>
                  <a:pt x="304" y="326"/>
                  <a:pt x="304" y="326"/>
                </a:cubicBezTo>
                <a:cubicBezTo>
                  <a:pt x="304" y="326"/>
                  <a:pt x="304" y="326"/>
                  <a:pt x="304" y="327"/>
                </a:cubicBezTo>
                <a:cubicBezTo>
                  <a:pt x="303" y="328"/>
                  <a:pt x="303" y="329"/>
                  <a:pt x="303" y="329"/>
                </a:cubicBezTo>
                <a:cubicBezTo>
                  <a:pt x="302" y="331"/>
                  <a:pt x="302" y="333"/>
                  <a:pt x="301" y="334"/>
                </a:cubicBezTo>
                <a:cubicBezTo>
                  <a:pt x="301" y="335"/>
                  <a:pt x="301" y="335"/>
                  <a:pt x="301" y="335"/>
                </a:cubicBezTo>
                <a:cubicBezTo>
                  <a:pt x="300" y="338"/>
                  <a:pt x="298" y="342"/>
                  <a:pt x="298" y="346"/>
                </a:cubicBezTo>
                <a:cubicBezTo>
                  <a:pt x="299" y="350"/>
                  <a:pt x="301" y="355"/>
                  <a:pt x="306" y="355"/>
                </a:cubicBezTo>
                <a:cubicBezTo>
                  <a:pt x="307" y="355"/>
                  <a:pt x="307" y="355"/>
                  <a:pt x="308" y="355"/>
                </a:cubicBezTo>
                <a:cubicBezTo>
                  <a:pt x="310" y="354"/>
                  <a:pt x="312" y="353"/>
                  <a:pt x="313" y="351"/>
                </a:cubicBezTo>
                <a:cubicBezTo>
                  <a:pt x="313" y="351"/>
                  <a:pt x="314" y="350"/>
                  <a:pt x="314" y="350"/>
                </a:cubicBezTo>
                <a:cubicBezTo>
                  <a:pt x="318" y="348"/>
                  <a:pt x="320" y="345"/>
                  <a:pt x="322" y="341"/>
                </a:cubicBezTo>
                <a:cubicBezTo>
                  <a:pt x="324" y="338"/>
                  <a:pt x="325" y="334"/>
                  <a:pt x="327" y="330"/>
                </a:cubicBezTo>
                <a:cubicBezTo>
                  <a:pt x="327" y="330"/>
                  <a:pt x="327" y="330"/>
                  <a:pt x="327" y="330"/>
                </a:cubicBezTo>
                <a:cubicBezTo>
                  <a:pt x="328" y="333"/>
                  <a:pt x="331" y="335"/>
                  <a:pt x="335" y="336"/>
                </a:cubicBezTo>
                <a:cubicBezTo>
                  <a:pt x="335" y="336"/>
                  <a:pt x="336" y="336"/>
                  <a:pt x="336" y="336"/>
                </a:cubicBezTo>
                <a:cubicBezTo>
                  <a:pt x="340" y="336"/>
                  <a:pt x="342" y="334"/>
                  <a:pt x="344" y="331"/>
                </a:cubicBezTo>
                <a:cubicBezTo>
                  <a:pt x="345" y="330"/>
                  <a:pt x="346" y="328"/>
                  <a:pt x="347" y="328"/>
                </a:cubicBezTo>
                <a:cubicBezTo>
                  <a:pt x="347" y="328"/>
                  <a:pt x="347" y="329"/>
                  <a:pt x="347" y="329"/>
                </a:cubicBezTo>
                <a:cubicBezTo>
                  <a:pt x="349" y="333"/>
                  <a:pt x="350" y="335"/>
                  <a:pt x="353" y="338"/>
                </a:cubicBezTo>
                <a:cubicBezTo>
                  <a:pt x="356" y="343"/>
                  <a:pt x="354" y="344"/>
                  <a:pt x="354" y="345"/>
                </a:cubicBezTo>
                <a:cubicBezTo>
                  <a:pt x="353" y="346"/>
                  <a:pt x="352" y="346"/>
                  <a:pt x="350" y="347"/>
                </a:cubicBezTo>
                <a:cubicBezTo>
                  <a:pt x="349" y="347"/>
                  <a:pt x="348" y="347"/>
                  <a:pt x="347" y="348"/>
                </a:cubicBezTo>
                <a:cubicBezTo>
                  <a:pt x="344" y="350"/>
                  <a:pt x="342" y="352"/>
                  <a:pt x="340" y="354"/>
                </a:cubicBezTo>
                <a:cubicBezTo>
                  <a:pt x="340" y="355"/>
                  <a:pt x="338" y="358"/>
                  <a:pt x="339" y="360"/>
                </a:cubicBezTo>
                <a:cubicBezTo>
                  <a:pt x="341" y="363"/>
                  <a:pt x="344" y="363"/>
                  <a:pt x="346" y="364"/>
                </a:cubicBezTo>
                <a:cubicBezTo>
                  <a:pt x="347" y="364"/>
                  <a:pt x="349" y="364"/>
                  <a:pt x="350" y="364"/>
                </a:cubicBezTo>
                <a:cubicBezTo>
                  <a:pt x="350" y="365"/>
                  <a:pt x="348" y="366"/>
                  <a:pt x="347" y="367"/>
                </a:cubicBezTo>
                <a:cubicBezTo>
                  <a:pt x="346" y="367"/>
                  <a:pt x="346" y="367"/>
                  <a:pt x="346" y="367"/>
                </a:cubicBezTo>
                <a:cubicBezTo>
                  <a:pt x="345" y="368"/>
                  <a:pt x="344" y="369"/>
                  <a:pt x="344" y="370"/>
                </a:cubicBezTo>
                <a:cubicBezTo>
                  <a:pt x="342" y="372"/>
                  <a:pt x="341" y="373"/>
                  <a:pt x="340" y="374"/>
                </a:cubicBezTo>
                <a:cubicBezTo>
                  <a:pt x="340" y="374"/>
                  <a:pt x="339" y="374"/>
                  <a:pt x="337" y="374"/>
                </a:cubicBezTo>
                <a:cubicBezTo>
                  <a:pt x="337" y="374"/>
                  <a:pt x="336" y="374"/>
                  <a:pt x="335" y="374"/>
                </a:cubicBezTo>
                <a:cubicBezTo>
                  <a:pt x="335" y="374"/>
                  <a:pt x="334" y="374"/>
                  <a:pt x="333" y="374"/>
                </a:cubicBezTo>
                <a:cubicBezTo>
                  <a:pt x="331" y="374"/>
                  <a:pt x="330" y="374"/>
                  <a:pt x="329" y="375"/>
                </a:cubicBezTo>
                <a:cubicBezTo>
                  <a:pt x="320" y="378"/>
                  <a:pt x="323" y="387"/>
                  <a:pt x="324" y="390"/>
                </a:cubicBezTo>
                <a:cubicBezTo>
                  <a:pt x="324" y="392"/>
                  <a:pt x="324" y="394"/>
                  <a:pt x="324" y="396"/>
                </a:cubicBezTo>
                <a:cubicBezTo>
                  <a:pt x="323" y="397"/>
                  <a:pt x="323" y="398"/>
                  <a:pt x="323" y="399"/>
                </a:cubicBezTo>
                <a:cubicBezTo>
                  <a:pt x="323" y="403"/>
                  <a:pt x="325" y="407"/>
                  <a:pt x="326" y="409"/>
                </a:cubicBezTo>
                <a:cubicBezTo>
                  <a:pt x="326" y="409"/>
                  <a:pt x="326" y="409"/>
                  <a:pt x="326" y="410"/>
                </a:cubicBezTo>
                <a:cubicBezTo>
                  <a:pt x="328" y="412"/>
                  <a:pt x="329" y="415"/>
                  <a:pt x="332" y="416"/>
                </a:cubicBezTo>
                <a:cubicBezTo>
                  <a:pt x="333" y="416"/>
                  <a:pt x="334" y="416"/>
                  <a:pt x="334" y="416"/>
                </a:cubicBezTo>
                <a:cubicBezTo>
                  <a:pt x="334" y="416"/>
                  <a:pt x="336" y="416"/>
                  <a:pt x="336" y="416"/>
                </a:cubicBezTo>
                <a:cubicBezTo>
                  <a:pt x="336" y="416"/>
                  <a:pt x="336" y="416"/>
                  <a:pt x="336" y="416"/>
                </a:cubicBezTo>
                <a:cubicBezTo>
                  <a:pt x="337" y="416"/>
                  <a:pt x="337" y="417"/>
                  <a:pt x="337" y="418"/>
                </a:cubicBezTo>
                <a:cubicBezTo>
                  <a:pt x="338" y="421"/>
                  <a:pt x="338" y="422"/>
                  <a:pt x="336" y="423"/>
                </a:cubicBezTo>
                <a:cubicBezTo>
                  <a:pt x="334" y="426"/>
                  <a:pt x="332" y="428"/>
                  <a:pt x="330" y="430"/>
                </a:cubicBezTo>
                <a:cubicBezTo>
                  <a:pt x="329" y="432"/>
                  <a:pt x="329" y="432"/>
                  <a:pt x="329" y="432"/>
                </a:cubicBezTo>
                <a:cubicBezTo>
                  <a:pt x="329" y="433"/>
                  <a:pt x="328" y="434"/>
                  <a:pt x="327" y="435"/>
                </a:cubicBezTo>
                <a:cubicBezTo>
                  <a:pt x="326" y="436"/>
                  <a:pt x="325" y="438"/>
                  <a:pt x="323" y="441"/>
                </a:cubicBezTo>
                <a:cubicBezTo>
                  <a:pt x="323" y="441"/>
                  <a:pt x="322" y="442"/>
                  <a:pt x="322" y="443"/>
                </a:cubicBezTo>
                <a:cubicBezTo>
                  <a:pt x="320" y="446"/>
                  <a:pt x="319" y="448"/>
                  <a:pt x="318" y="452"/>
                </a:cubicBezTo>
                <a:cubicBezTo>
                  <a:pt x="318" y="455"/>
                  <a:pt x="319" y="457"/>
                  <a:pt x="321" y="458"/>
                </a:cubicBezTo>
                <a:cubicBezTo>
                  <a:pt x="321" y="459"/>
                  <a:pt x="321" y="459"/>
                  <a:pt x="322" y="460"/>
                </a:cubicBezTo>
                <a:cubicBezTo>
                  <a:pt x="322" y="460"/>
                  <a:pt x="322" y="460"/>
                  <a:pt x="322" y="461"/>
                </a:cubicBezTo>
                <a:cubicBezTo>
                  <a:pt x="322" y="461"/>
                  <a:pt x="322" y="462"/>
                  <a:pt x="323" y="463"/>
                </a:cubicBezTo>
                <a:cubicBezTo>
                  <a:pt x="324" y="464"/>
                  <a:pt x="325" y="465"/>
                  <a:pt x="325" y="465"/>
                </a:cubicBezTo>
                <a:cubicBezTo>
                  <a:pt x="326" y="466"/>
                  <a:pt x="326" y="466"/>
                  <a:pt x="326" y="466"/>
                </a:cubicBezTo>
                <a:cubicBezTo>
                  <a:pt x="327" y="467"/>
                  <a:pt x="327" y="467"/>
                  <a:pt x="328" y="468"/>
                </a:cubicBezTo>
                <a:cubicBezTo>
                  <a:pt x="328" y="469"/>
                  <a:pt x="329" y="470"/>
                  <a:pt x="329" y="471"/>
                </a:cubicBezTo>
                <a:cubicBezTo>
                  <a:pt x="330" y="471"/>
                  <a:pt x="330" y="472"/>
                  <a:pt x="331" y="473"/>
                </a:cubicBezTo>
                <a:cubicBezTo>
                  <a:pt x="331" y="473"/>
                  <a:pt x="332" y="474"/>
                  <a:pt x="332" y="475"/>
                </a:cubicBezTo>
                <a:cubicBezTo>
                  <a:pt x="332" y="475"/>
                  <a:pt x="330" y="474"/>
                  <a:pt x="330" y="474"/>
                </a:cubicBezTo>
                <a:cubicBezTo>
                  <a:pt x="329" y="474"/>
                  <a:pt x="328" y="474"/>
                  <a:pt x="327" y="474"/>
                </a:cubicBezTo>
                <a:cubicBezTo>
                  <a:pt x="325" y="474"/>
                  <a:pt x="323" y="474"/>
                  <a:pt x="321" y="476"/>
                </a:cubicBezTo>
                <a:cubicBezTo>
                  <a:pt x="320" y="476"/>
                  <a:pt x="319" y="476"/>
                  <a:pt x="318" y="477"/>
                </a:cubicBezTo>
                <a:cubicBezTo>
                  <a:pt x="317" y="477"/>
                  <a:pt x="315" y="477"/>
                  <a:pt x="314" y="478"/>
                </a:cubicBezTo>
                <a:cubicBezTo>
                  <a:pt x="311" y="480"/>
                  <a:pt x="310" y="483"/>
                  <a:pt x="310" y="487"/>
                </a:cubicBezTo>
                <a:cubicBezTo>
                  <a:pt x="310" y="489"/>
                  <a:pt x="312" y="491"/>
                  <a:pt x="313" y="493"/>
                </a:cubicBezTo>
                <a:cubicBezTo>
                  <a:pt x="313" y="493"/>
                  <a:pt x="314" y="493"/>
                  <a:pt x="314" y="494"/>
                </a:cubicBezTo>
                <a:cubicBezTo>
                  <a:pt x="314" y="494"/>
                  <a:pt x="315" y="495"/>
                  <a:pt x="315" y="495"/>
                </a:cubicBezTo>
                <a:cubicBezTo>
                  <a:pt x="315" y="496"/>
                  <a:pt x="316" y="497"/>
                  <a:pt x="316" y="497"/>
                </a:cubicBezTo>
                <a:cubicBezTo>
                  <a:pt x="317" y="498"/>
                  <a:pt x="317" y="498"/>
                  <a:pt x="318" y="499"/>
                </a:cubicBezTo>
                <a:cubicBezTo>
                  <a:pt x="318" y="499"/>
                  <a:pt x="319" y="499"/>
                  <a:pt x="319" y="500"/>
                </a:cubicBezTo>
                <a:cubicBezTo>
                  <a:pt x="319" y="500"/>
                  <a:pt x="320" y="501"/>
                  <a:pt x="320" y="502"/>
                </a:cubicBezTo>
                <a:cubicBezTo>
                  <a:pt x="321" y="504"/>
                  <a:pt x="321" y="505"/>
                  <a:pt x="322" y="506"/>
                </a:cubicBezTo>
                <a:cubicBezTo>
                  <a:pt x="323" y="507"/>
                  <a:pt x="323" y="508"/>
                  <a:pt x="324" y="509"/>
                </a:cubicBezTo>
                <a:cubicBezTo>
                  <a:pt x="324" y="510"/>
                  <a:pt x="324" y="510"/>
                  <a:pt x="324" y="510"/>
                </a:cubicBezTo>
                <a:cubicBezTo>
                  <a:pt x="325" y="510"/>
                  <a:pt x="325" y="510"/>
                  <a:pt x="325" y="510"/>
                </a:cubicBezTo>
                <a:cubicBezTo>
                  <a:pt x="327" y="511"/>
                  <a:pt x="329" y="512"/>
                  <a:pt x="332" y="512"/>
                </a:cubicBezTo>
                <a:cubicBezTo>
                  <a:pt x="335" y="512"/>
                  <a:pt x="338" y="512"/>
                  <a:pt x="340" y="514"/>
                </a:cubicBezTo>
                <a:cubicBezTo>
                  <a:pt x="343" y="517"/>
                  <a:pt x="344" y="523"/>
                  <a:pt x="344" y="528"/>
                </a:cubicBezTo>
                <a:cubicBezTo>
                  <a:pt x="345" y="531"/>
                  <a:pt x="346" y="534"/>
                  <a:pt x="346" y="536"/>
                </a:cubicBezTo>
                <a:cubicBezTo>
                  <a:pt x="347" y="539"/>
                  <a:pt x="349" y="541"/>
                  <a:pt x="350" y="544"/>
                </a:cubicBezTo>
                <a:cubicBezTo>
                  <a:pt x="351" y="547"/>
                  <a:pt x="353" y="551"/>
                  <a:pt x="354" y="555"/>
                </a:cubicBezTo>
                <a:cubicBezTo>
                  <a:pt x="356" y="560"/>
                  <a:pt x="359" y="561"/>
                  <a:pt x="363" y="562"/>
                </a:cubicBezTo>
                <a:cubicBezTo>
                  <a:pt x="365" y="562"/>
                  <a:pt x="368" y="563"/>
                  <a:pt x="369" y="565"/>
                </a:cubicBezTo>
                <a:cubicBezTo>
                  <a:pt x="371" y="568"/>
                  <a:pt x="370" y="574"/>
                  <a:pt x="367" y="577"/>
                </a:cubicBezTo>
                <a:cubicBezTo>
                  <a:pt x="366" y="578"/>
                  <a:pt x="364" y="579"/>
                  <a:pt x="363" y="579"/>
                </a:cubicBezTo>
                <a:cubicBezTo>
                  <a:pt x="362" y="579"/>
                  <a:pt x="362" y="578"/>
                  <a:pt x="361" y="578"/>
                </a:cubicBezTo>
                <a:cubicBezTo>
                  <a:pt x="360" y="577"/>
                  <a:pt x="359" y="576"/>
                  <a:pt x="359" y="575"/>
                </a:cubicBezTo>
                <a:cubicBezTo>
                  <a:pt x="358" y="573"/>
                  <a:pt x="357" y="572"/>
                  <a:pt x="355" y="571"/>
                </a:cubicBezTo>
                <a:cubicBezTo>
                  <a:pt x="354" y="570"/>
                  <a:pt x="353" y="570"/>
                  <a:pt x="351" y="570"/>
                </a:cubicBezTo>
                <a:cubicBezTo>
                  <a:pt x="350" y="570"/>
                  <a:pt x="349" y="570"/>
                  <a:pt x="348" y="570"/>
                </a:cubicBezTo>
                <a:cubicBezTo>
                  <a:pt x="347" y="571"/>
                  <a:pt x="346" y="571"/>
                  <a:pt x="345" y="571"/>
                </a:cubicBezTo>
                <a:cubicBezTo>
                  <a:pt x="345" y="571"/>
                  <a:pt x="344" y="571"/>
                  <a:pt x="344" y="571"/>
                </a:cubicBezTo>
                <a:cubicBezTo>
                  <a:pt x="342" y="570"/>
                  <a:pt x="340" y="570"/>
                  <a:pt x="339" y="570"/>
                </a:cubicBezTo>
                <a:cubicBezTo>
                  <a:pt x="337" y="569"/>
                  <a:pt x="336" y="569"/>
                  <a:pt x="335" y="569"/>
                </a:cubicBezTo>
                <a:cubicBezTo>
                  <a:pt x="332" y="569"/>
                  <a:pt x="330" y="572"/>
                  <a:pt x="328" y="575"/>
                </a:cubicBezTo>
                <a:cubicBezTo>
                  <a:pt x="327" y="576"/>
                  <a:pt x="326" y="578"/>
                  <a:pt x="325" y="579"/>
                </a:cubicBezTo>
                <a:cubicBezTo>
                  <a:pt x="322" y="585"/>
                  <a:pt x="318" y="592"/>
                  <a:pt x="319" y="597"/>
                </a:cubicBezTo>
                <a:cubicBezTo>
                  <a:pt x="320" y="603"/>
                  <a:pt x="325" y="604"/>
                  <a:pt x="330" y="605"/>
                </a:cubicBezTo>
                <a:cubicBezTo>
                  <a:pt x="333" y="605"/>
                  <a:pt x="336" y="606"/>
                  <a:pt x="338" y="608"/>
                </a:cubicBezTo>
                <a:cubicBezTo>
                  <a:pt x="340" y="610"/>
                  <a:pt x="339" y="611"/>
                  <a:pt x="336" y="615"/>
                </a:cubicBezTo>
                <a:cubicBezTo>
                  <a:pt x="334" y="617"/>
                  <a:pt x="332" y="620"/>
                  <a:pt x="331" y="623"/>
                </a:cubicBezTo>
                <a:cubicBezTo>
                  <a:pt x="331" y="624"/>
                  <a:pt x="331" y="624"/>
                  <a:pt x="331" y="624"/>
                </a:cubicBezTo>
                <a:cubicBezTo>
                  <a:pt x="332" y="625"/>
                  <a:pt x="332" y="625"/>
                  <a:pt x="332" y="625"/>
                </a:cubicBezTo>
                <a:cubicBezTo>
                  <a:pt x="332" y="626"/>
                  <a:pt x="333" y="626"/>
                  <a:pt x="333" y="627"/>
                </a:cubicBezTo>
                <a:cubicBezTo>
                  <a:pt x="333" y="629"/>
                  <a:pt x="329" y="633"/>
                  <a:pt x="327" y="635"/>
                </a:cubicBezTo>
                <a:cubicBezTo>
                  <a:pt x="325" y="637"/>
                  <a:pt x="324" y="638"/>
                  <a:pt x="324" y="639"/>
                </a:cubicBezTo>
                <a:cubicBezTo>
                  <a:pt x="322" y="643"/>
                  <a:pt x="321" y="646"/>
                  <a:pt x="323" y="648"/>
                </a:cubicBezTo>
                <a:cubicBezTo>
                  <a:pt x="323" y="648"/>
                  <a:pt x="324" y="649"/>
                  <a:pt x="325" y="649"/>
                </a:cubicBezTo>
                <a:cubicBezTo>
                  <a:pt x="326" y="649"/>
                  <a:pt x="327" y="649"/>
                  <a:pt x="329" y="648"/>
                </a:cubicBezTo>
                <a:cubicBezTo>
                  <a:pt x="329" y="648"/>
                  <a:pt x="330" y="648"/>
                  <a:pt x="331" y="648"/>
                </a:cubicBezTo>
                <a:cubicBezTo>
                  <a:pt x="331" y="648"/>
                  <a:pt x="332" y="647"/>
                  <a:pt x="333" y="647"/>
                </a:cubicBezTo>
                <a:cubicBezTo>
                  <a:pt x="336" y="647"/>
                  <a:pt x="339" y="648"/>
                  <a:pt x="340" y="650"/>
                </a:cubicBezTo>
                <a:cubicBezTo>
                  <a:pt x="341" y="651"/>
                  <a:pt x="341" y="652"/>
                  <a:pt x="340" y="653"/>
                </a:cubicBezTo>
                <a:cubicBezTo>
                  <a:pt x="339" y="657"/>
                  <a:pt x="329" y="660"/>
                  <a:pt x="324" y="661"/>
                </a:cubicBezTo>
                <a:cubicBezTo>
                  <a:pt x="324" y="662"/>
                  <a:pt x="323" y="662"/>
                  <a:pt x="323" y="662"/>
                </a:cubicBezTo>
                <a:cubicBezTo>
                  <a:pt x="322" y="662"/>
                  <a:pt x="322" y="662"/>
                  <a:pt x="321" y="663"/>
                </a:cubicBezTo>
                <a:cubicBezTo>
                  <a:pt x="317" y="664"/>
                  <a:pt x="312" y="665"/>
                  <a:pt x="313" y="671"/>
                </a:cubicBezTo>
                <a:cubicBezTo>
                  <a:pt x="313" y="676"/>
                  <a:pt x="319" y="679"/>
                  <a:pt x="324" y="681"/>
                </a:cubicBezTo>
                <a:cubicBezTo>
                  <a:pt x="325" y="681"/>
                  <a:pt x="326" y="682"/>
                  <a:pt x="327" y="682"/>
                </a:cubicBezTo>
                <a:cubicBezTo>
                  <a:pt x="339" y="688"/>
                  <a:pt x="341" y="693"/>
                  <a:pt x="341" y="695"/>
                </a:cubicBezTo>
                <a:cubicBezTo>
                  <a:pt x="342" y="700"/>
                  <a:pt x="337" y="707"/>
                  <a:pt x="333" y="712"/>
                </a:cubicBezTo>
                <a:cubicBezTo>
                  <a:pt x="333" y="713"/>
                  <a:pt x="332" y="713"/>
                  <a:pt x="331" y="714"/>
                </a:cubicBezTo>
                <a:cubicBezTo>
                  <a:pt x="326" y="721"/>
                  <a:pt x="327" y="728"/>
                  <a:pt x="328" y="737"/>
                </a:cubicBezTo>
                <a:cubicBezTo>
                  <a:pt x="329" y="739"/>
                  <a:pt x="329" y="741"/>
                  <a:pt x="329" y="743"/>
                </a:cubicBezTo>
                <a:cubicBezTo>
                  <a:pt x="329" y="745"/>
                  <a:pt x="329" y="748"/>
                  <a:pt x="330" y="750"/>
                </a:cubicBezTo>
                <a:cubicBezTo>
                  <a:pt x="331" y="754"/>
                  <a:pt x="333" y="759"/>
                  <a:pt x="335" y="763"/>
                </a:cubicBezTo>
                <a:cubicBezTo>
                  <a:pt x="335" y="764"/>
                  <a:pt x="335" y="764"/>
                  <a:pt x="335" y="764"/>
                </a:cubicBezTo>
                <a:cubicBezTo>
                  <a:pt x="338" y="769"/>
                  <a:pt x="343" y="772"/>
                  <a:pt x="348" y="772"/>
                </a:cubicBezTo>
                <a:cubicBezTo>
                  <a:pt x="349" y="772"/>
                  <a:pt x="349" y="772"/>
                  <a:pt x="349" y="772"/>
                </a:cubicBezTo>
                <a:cubicBezTo>
                  <a:pt x="357" y="773"/>
                  <a:pt x="360" y="773"/>
                  <a:pt x="365" y="780"/>
                </a:cubicBezTo>
                <a:cubicBezTo>
                  <a:pt x="367" y="782"/>
                  <a:pt x="370" y="784"/>
                  <a:pt x="373" y="786"/>
                </a:cubicBezTo>
                <a:cubicBezTo>
                  <a:pt x="376" y="787"/>
                  <a:pt x="379" y="789"/>
                  <a:pt x="380" y="792"/>
                </a:cubicBezTo>
                <a:cubicBezTo>
                  <a:pt x="382" y="795"/>
                  <a:pt x="382" y="801"/>
                  <a:pt x="382" y="807"/>
                </a:cubicBezTo>
                <a:cubicBezTo>
                  <a:pt x="382" y="809"/>
                  <a:pt x="382" y="811"/>
                  <a:pt x="382" y="812"/>
                </a:cubicBezTo>
                <a:cubicBezTo>
                  <a:pt x="382" y="815"/>
                  <a:pt x="382" y="818"/>
                  <a:pt x="382" y="820"/>
                </a:cubicBezTo>
                <a:cubicBezTo>
                  <a:pt x="382" y="823"/>
                  <a:pt x="382" y="825"/>
                  <a:pt x="382" y="827"/>
                </a:cubicBezTo>
                <a:cubicBezTo>
                  <a:pt x="382" y="835"/>
                  <a:pt x="382" y="835"/>
                  <a:pt x="382" y="835"/>
                </a:cubicBezTo>
                <a:cubicBezTo>
                  <a:pt x="387" y="829"/>
                  <a:pt x="387" y="829"/>
                  <a:pt x="387" y="829"/>
                </a:cubicBezTo>
                <a:cubicBezTo>
                  <a:pt x="388" y="828"/>
                  <a:pt x="388" y="827"/>
                  <a:pt x="389" y="827"/>
                </a:cubicBezTo>
                <a:cubicBezTo>
                  <a:pt x="391" y="824"/>
                  <a:pt x="394" y="821"/>
                  <a:pt x="396" y="819"/>
                </a:cubicBezTo>
                <a:cubicBezTo>
                  <a:pt x="399" y="817"/>
                  <a:pt x="401" y="815"/>
                  <a:pt x="404" y="814"/>
                </a:cubicBezTo>
                <a:cubicBezTo>
                  <a:pt x="403" y="815"/>
                  <a:pt x="402" y="816"/>
                  <a:pt x="401" y="817"/>
                </a:cubicBezTo>
                <a:cubicBezTo>
                  <a:pt x="401" y="818"/>
                  <a:pt x="400" y="818"/>
                  <a:pt x="400" y="818"/>
                </a:cubicBezTo>
                <a:cubicBezTo>
                  <a:pt x="395" y="823"/>
                  <a:pt x="389" y="830"/>
                  <a:pt x="385" y="837"/>
                </a:cubicBezTo>
                <a:cubicBezTo>
                  <a:pt x="384" y="839"/>
                  <a:pt x="383" y="840"/>
                  <a:pt x="383" y="841"/>
                </a:cubicBezTo>
                <a:cubicBezTo>
                  <a:pt x="381" y="843"/>
                  <a:pt x="380" y="846"/>
                  <a:pt x="378" y="848"/>
                </a:cubicBezTo>
                <a:cubicBezTo>
                  <a:pt x="378" y="849"/>
                  <a:pt x="377" y="849"/>
                  <a:pt x="376" y="850"/>
                </a:cubicBezTo>
                <a:cubicBezTo>
                  <a:pt x="376" y="851"/>
                  <a:pt x="375" y="851"/>
                  <a:pt x="375" y="852"/>
                </a:cubicBezTo>
                <a:cubicBezTo>
                  <a:pt x="374" y="852"/>
                  <a:pt x="374" y="852"/>
                  <a:pt x="374" y="853"/>
                </a:cubicBezTo>
                <a:cubicBezTo>
                  <a:pt x="373" y="853"/>
                  <a:pt x="372" y="854"/>
                  <a:pt x="372" y="854"/>
                </a:cubicBezTo>
                <a:cubicBezTo>
                  <a:pt x="369" y="855"/>
                  <a:pt x="367" y="855"/>
                  <a:pt x="364" y="858"/>
                </a:cubicBezTo>
                <a:cubicBezTo>
                  <a:pt x="363" y="859"/>
                  <a:pt x="363" y="859"/>
                  <a:pt x="363" y="859"/>
                </a:cubicBezTo>
                <a:cubicBezTo>
                  <a:pt x="360" y="861"/>
                  <a:pt x="357" y="864"/>
                  <a:pt x="356" y="867"/>
                </a:cubicBezTo>
                <a:cubicBezTo>
                  <a:pt x="355" y="868"/>
                  <a:pt x="354" y="869"/>
                  <a:pt x="354" y="870"/>
                </a:cubicBezTo>
                <a:cubicBezTo>
                  <a:pt x="353" y="872"/>
                  <a:pt x="352" y="873"/>
                  <a:pt x="351" y="874"/>
                </a:cubicBezTo>
                <a:cubicBezTo>
                  <a:pt x="351" y="874"/>
                  <a:pt x="350" y="875"/>
                  <a:pt x="350" y="875"/>
                </a:cubicBezTo>
                <a:cubicBezTo>
                  <a:pt x="349" y="875"/>
                  <a:pt x="348" y="876"/>
                  <a:pt x="347" y="877"/>
                </a:cubicBezTo>
                <a:cubicBezTo>
                  <a:pt x="346" y="878"/>
                  <a:pt x="344" y="880"/>
                  <a:pt x="343" y="882"/>
                </a:cubicBezTo>
                <a:cubicBezTo>
                  <a:pt x="343" y="883"/>
                  <a:pt x="343" y="884"/>
                  <a:pt x="343" y="885"/>
                </a:cubicBezTo>
                <a:cubicBezTo>
                  <a:pt x="342" y="886"/>
                  <a:pt x="342" y="887"/>
                  <a:pt x="342" y="887"/>
                </a:cubicBezTo>
                <a:cubicBezTo>
                  <a:pt x="342" y="888"/>
                  <a:pt x="342" y="888"/>
                  <a:pt x="341" y="889"/>
                </a:cubicBezTo>
                <a:cubicBezTo>
                  <a:pt x="340" y="890"/>
                  <a:pt x="339" y="892"/>
                  <a:pt x="339" y="894"/>
                </a:cubicBezTo>
                <a:cubicBezTo>
                  <a:pt x="339" y="896"/>
                  <a:pt x="339" y="897"/>
                  <a:pt x="339" y="899"/>
                </a:cubicBezTo>
                <a:cubicBezTo>
                  <a:pt x="339" y="900"/>
                  <a:pt x="340" y="901"/>
                  <a:pt x="340" y="901"/>
                </a:cubicBezTo>
                <a:cubicBezTo>
                  <a:pt x="340" y="904"/>
                  <a:pt x="340" y="906"/>
                  <a:pt x="341" y="908"/>
                </a:cubicBezTo>
                <a:cubicBezTo>
                  <a:pt x="342" y="912"/>
                  <a:pt x="341" y="913"/>
                  <a:pt x="341" y="914"/>
                </a:cubicBezTo>
                <a:cubicBezTo>
                  <a:pt x="341" y="914"/>
                  <a:pt x="340" y="914"/>
                  <a:pt x="339" y="914"/>
                </a:cubicBezTo>
                <a:cubicBezTo>
                  <a:pt x="338" y="914"/>
                  <a:pt x="336" y="914"/>
                  <a:pt x="335" y="914"/>
                </a:cubicBezTo>
                <a:cubicBezTo>
                  <a:pt x="335" y="914"/>
                  <a:pt x="334" y="913"/>
                  <a:pt x="334" y="913"/>
                </a:cubicBezTo>
                <a:cubicBezTo>
                  <a:pt x="333" y="913"/>
                  <a:pt x="332" y="913"/>
                  <a:pt x="331" y="912"/>
                </a:cubicBezTo>
                <a:cubicBezTo>
                  <a:pt x="330" y="912"/>
                  <a:pt x="330" y="912"/>
                  <a:pt x="329" y="912"/>
                </a:cubicBezTo>
                <a:cubicBezTo>
                  <a:pt x="329" y="912"/>
                  <a:pt x="328" y="912"/>
                  <a:pt x="327" y="912"/>
                </a:cubicBezTo>
                <a:cubicBezTo>
                  <a:pt x="327" y="912"/>
                  <a:pt x="326" y="912"/>
                  <a:pt x="326" y="912"/>
                </a:cubicBezTo>
                <a:cubicBezTo>
                  <a:pt x="325" y="912"/>
                  <a:pt x="325" y="912"/>
                  <a:pt x="325" y="912"/>
                </a:cubicBezTo>
                <a:cubicBezTo>
                  <a:pt x="321" y="912"/>
                  <a:pt x="318" y="913"/>
                  <a:pt x="315" y="915"/>
                </a:cubicBezTo>
                <a:cubicBezTo>
                  <a:pt x="312" y="917"/>
                  <a:pt x="310" y="918"/>
                  <a:pt x="307" y="919"/>
                </a:cubicBezTo>
                <a:cubicBezTo>
                  <a:pt x="306" y="919"/>
                  <a:pt x="305" y="919"/>
                  <a:pt x="305" y="919"/>
                </a:cubicBezTo>
                <a:cubicBezTo>
                  <a:pt x="304" y="919"/>
                  <a:pt x="303" y="919"/>
                  <a:pt x="302" y="918"/>
                </a:cubicBezTo>
                <a:cubicBezTo>
                  <a:pt x="301" y="918"/>
                  <a:pt x="301" y="918"/>
                  <a:pt x="300" y="918"/>
                </a:cubicBezTo>
                <a:cubicBezTo>
                  <a:pt x="299" y="918"/>
                  <a:pt x="298" y="918"/>
                  <a:pt x="298" y="918"/>
                </a:cubicBezTo>
                <a:cubicBezTo>
                  <a:pt x="297" y="918"/>
                  <a:pt x="297" y="917"/>
                  <a:pt x="296" y="917"/>
                </a:cubicBezTo>
                <a:cubicBezTo>
                  <a:pt x="295" y="916"/>
                  <a:pt x="295" y="916"/>
                  <a:pt x="294" y="916"/>
                </a:cubicBezTo>
                <a:cubicBezTo>
                  <a:pt x="293" y="915"/>
                  <a:pt x="292" y="914"/>
                  <a:pt x="291" y="914"/>
                </a:cubicBezTo>
                <a:cubicBezTo>
                  <a:pt x="290" y="913"/>
                  <a:pt x="289" y="912"/>
                  <a:pt x="288" y="912"/>
                </a:cubicBezTo>
                <a:cubicBezTo>
                  <a:pt x="284" y="910"/>
                  <a:pt x="280" y="908"/>
                  <a:pt x="276" y="908"/>
                </a:cubicBezTo>
                <a:cubicBezTo>
                  <a:pt x="274" y="908"/>
                  <a:pt x="272" y="908"/>
                  <a:pt x="270" y="908"/>
                </a:cubicBezTo>
                <a:cubicBezTo>
                  <a:pt x="268" y="908"/>
                  <a:pt x="266" y="908"/>
                  <a:pt x="264" y="908"/>
                </a:cubicBezTo>
                <a:cubicBezTo>
                  <a:pt x="263" y="908"/>
                  <a:pt x="262" y="908"/>
                  <a:pt x="261" y="908"/>
                </a:cubicBezTo>
                <a:cubicBezTo>
                  <a:pt x="258" y="908"/>
                  <a:pt x="256" y="908"/>
                  <a:pt x="253" y="907"/>
                </a:cubicBezTo>
                <a:cubicBezTo>
                  <a:pt x="251" y="906"/>
                  <a:pt x="249" y="906"/>
                  <a:pt x="246" y="906"/>
                </a:cubicBezTo>
                <a:cubicBezTo>
                  <a:pt x="244" y="906"/>
                  <a:pt x="242" y="906"/>
                  <a:pt x="240" y="907"/>
                </a:cubicBezTo>
                <a:cubicBezTo>
                  <a:pt x="240" y="907"/>
                  <a:pt x="239" y="907"/>
                  <a:pt x="238" y="907"/>
                </a:cubicBezTo>
                <a:cubicBezTo>
                  <a:pt x="237" y="908"/>
                  <a:pt x="236" y="908"/>
                  <a:pt x="236" y="908"/>
                </a:cubicBezTo>
                <a:cubicBezTo>
                  <a:pt x="235" y="908"/>
                  <a:pt x="235" y="908"/>
                  <a:pt x="235" y="908"/>
                </a:cubicBezTo>
                <a:cubicBezTo>
                  <a:pt x="233" y="908"/>
                  <a:pt x="233" y="908"/>
                  <a:pt x="233" y="908"/>
                </a:cubicBezTo>
                <a:cubicBezTo>
                  <a:pt x="231" y="908"/>
                  <a:pt x="230" y="908"/>
                  <a:pt x="228" y="909"/>
                </a:cubicBezTo>
                <a:cubicBezTo>
                  <a:pt x="227" y="909"/>
                  <a:pt x="226" y="910"/>
                  <a:pt x="225" y="910"/>
                </a:cubicBezTo>
                <a:cubicBezTo>
                  <a:pt x="225" y="911"/>
                  <a:pt x="224" y="911"/>
                  <a:pt x="224" y="911"/>
                </a:cubicBezTo>
                <a:cubicBezTo>
                  <a:pt x="223" y="912"/>
                  <a:pt x="222" y="912"/>
                  <a:pt x="221" y="912"/>
                </a:cubicBezTo>
                <a:cubicBezTo>
                  <a:pt x="220" y="912"/>
                  <a:pt x="220" y="912"/>
                  <a:pt x="220" y="912"/>
                </a:cubicBezTo>
                <a:cubicBezTo>
                  <a:pt x="219" y="912"/>
                  <a:pt x="218" y="912"/>
                  <a:pt x="216" y="912"/>
                </a:cubicBezTo>
                <a:cubicBezTo>
                  <a:pt x="215" y="912"/>
                  <a:pt x="213" y="911"/>
                  <a:pt x="211" y="911"/>
                </a:cubicBezTo>
                <a:cubicBezTo>
                  <a:pt x="211" y="911"/>
                  <a:pt x="210" y="911"/>
                  <a:pt x="209" y="912"/>
                </a:cubicBezTo>
                <a:cubicBezTo>
                  <a:pt x="206" y="912"/>
                  <a:pt x="204" y="912"/>
                  <a:pt x="202" y="913"/>
                </a:cubicBezTo>
                <a:cubicBezTo>
                  <a:pt x="200" y="913"/>
                  <a:pt x="199" y="914"/>
                  <a:pt x="197" y="914"/>
                </a:cubicBezTo>
                <a:cubicBezTo>
                  <a:pt x="192" y="915"/>
                  <a:pt x="191" y="918"/>
                  <a:pt x="191" y="920"/>
                </a:cubicBezTo>
                <a:cubicBezTo>
                  <a:pt x="191" y="921"/>
                  <a:pt x="191" y="922"/>
                  <a:pt x="191" y="923"/>
                </a:cubicBezTo>
                <a:cubicBezTo>
                  <a:pt x="190" y="923"/>
                  <a:pt x="190" y="924"/>
                  <a:pt x="190" y="924"/>
                </a:cubicBezTo>
                <a:cubicBezTo>
                  <a:pt x="188" y="926"/>
                  <a:pt x="186" y="928"/>
                  <a:pt x="189" y="933"/>
                </a:cubicBezTo>
                <a:cubicBezTo>
                  <a:pt x="191" y="935"/>
                  <a:pt x="192" y="936"/>
                  <a:pt x="191" y="939"/>
                </a:cubicBezTo>
                <a:cubicBezTo>
                  <a:pt x="191" y="941"/>
                  <a:pt x="190" y="942"/>
                  <a:pt x="189" y="944"/>
                </a:cubicBezTo>
                <a:cubicBezTo>
                  <a:pt x="188" y="944"/>
                  <a:pt x="187" y="945"/>
                  <a:pt x="187" y="946"/>
                </a:cubicBezTo>
                <a:cubicBezTo>
                  <a:pt x="186" y="948"/>
                  <a:pt x="183" y="952"/>
                  <a:pt x="180" y="954"/>
                </a:cubicBezTo>
                <a:cubicBezTo>
                  <a:pt x="179" y="955"/>
                  <a:pt x="178" y="955"/>
                  <a:pt x="177" y="955"/>
                </a:cubicBezTo>
                <a:cubicBezTo>
                  <a:pt x="176" y="955"/>
                  <a:pt x="175" y="955"/>
                  <a:pt x="174" y="955"/>
                </a:cubicBezTo>
                <a:cubicBezTo>
                  <a:pt x="173" y="955"/>
                  <a:pt x="172" y="954"/>
                  <a:pt x="171" y="954"/>
                </a:cubicBezTo>
                <a:cubicBezTo>
                  <a:pt x="170" y="955"/>
                  <a:pt x="170" y="955"/>
                  <a:pt x="170" y="955"/>
                </a:cubicBezTo>
                <a:cubicBezTo>
                  <a:pt x="168" y="955"/>
                  <a:pt x="167" y="954"/>
                  <a:pt x="165" y="954"/>
                </a:cubicBezTo>
                <a:cubicBezTo>
                  <a:pt x="163" y="953"/>
                  <a:pt x="161" y="952"/>
                  <a:pt x="159" y="952"/>
                </a:cubicBezTo>
                <a:cubicBezTo>
                  <a:pt x="153" y="952"/>
                  <a:pt x="152" y="957"/>
                  <a:pt x="151" y="960"/>
                </a:cubicBezTo>
                <a:cubicBezTo>
                  <a:pt x="151" y="961"/>
                  <a:pt x="151" y="961"/>
                  <a:pt x="151" y="962"/>
                </a:cubicBezTo>
                <a:cubicBezTo>
                  <a:pt x="150" y="964"/>
                  <a:pt x="150" y="966"/>
                  <a:pt x="150" y="968"/>
                </a:cubicBezTo>
                <a:cubicBezTo>
                  <a:pt x="150" y="969"/>
                  <a:pt x="150" y="971"/>
                  <a:pt x="149" y="972"/>
                </a:cubicBezTo>
                <a:cubicBezTo>
                  <a:pt x="149" y="974"/>
                  <a:pt x="149" y="974"/>
                  <a:pt x="149" y="974"/>
                </a:cubicBezTo>
                <a:cubicBezTo>
                  <a:pt x="149" y="977"/>
                  <a:pt x="148" y="979"/>
                  <a:pt x="149" y="983"/>
                </a:cubicBezTo>
                <a:cubicBezTo>
                  <a:pt x="150" y="985"/>
                  <a:pt x="150" y="987"/>
                  <a:pt x="150" y="989"/>
                </a:cubicBezTo>
                <a:cubicBezTo>
                  <a:pt x="150" y="990"/>
                  <a:pt x="150" y="991"/>
                  <a:pt x="150" y="992"/>
                </a:cubicBezTo>
                <a:cubicBezTo>
                  <a:pt x="150" y="993"/>
                  <a:pt x="150" y="993"/>
                  <a:pt x="150" y="993"/>
                </a:cubicBezTo>
                <a:cubicBezTo>
                  <a:pt x="151" y="997"/>
                  <a:pt x="151" y="997"/>
                  <a:pt x="149" y="999"/>
                </a:cubicBezTo>
                <a:cubicBezTo>
                  <a:pt x="148" y="999"/>
                  <a:pt x="148" y="999"/>
                  <a:pt x="148" y="999"/>
                </a:cubicBezTo>
                <a:cubicBezTo>
                  <a:pt x="146" y="1001"/>
                  <a:pt x="143" y="1003"/>
                  <a:pt x="140" y="1006"/>
                </a:cubicBezTo>
                <a:cubicBezTo>
                  <a:pt x="139" y="1007"/>
                  <a:pt x="138" y="1009"/>
                  <a:pt x="138" y="1010"/>
                </a:cubicBezTo>
                <a:cubicBezTo>
                  <a:pt x="137" y="1012"/>
                  <a:pt x="137" y="1013"/>
                  <a:pt x="135" y="1014"/>
                </a:cubicBezTo>
                <a:cubicBezTo>
                  <a:pt x="134" y="1014"/>
                  <a:pt x="133" y="1015"/>
                  <a:pt x="132" y="1016"/>
                </a:cubicBezTo>
                <a:cubicBezTo>
                  <a:pt x="131" y="1017"/>
                  <a:pt x="131" y="1017"/>
                  <a:pt x="131" y="1017"/>
                </a:cubicBezTo>
                <a:cubicBezTo>
                  <a:pt x="130" y="1018"/>
                  <a:pt x="130" y="1018"/>
                  <a:pt x="129" y="1018"/>
                </a:cubicBezTo>
                <a:cubicBezTo>
                  <a:pt x="128" y="1019"/>
                  <a:pt x="126" y="1019"/>
                  <a:pt x="125" y="1021"/>
                </a:cubicBezTo>
                <a:cubicBezTo>
                  <a:pt x="123" y="1023"/>
                  <a:pt x="123" y="1026"/>
                  <a:pt x="124" y="1028"/>
                </a:cubicBezTo>
                <a:cubicBezTo>
                  <a:pt x="124" y="1031"/>
                  <a:pt x="124" y="1033"/>
                  <a:pt x="123" y="1033"/>
                </a:cubicBezTo>
                <a:cubicBezTo>
                  <a:pt x="121" y="1035"/>
                  <a:pt x="118" y="1035"/>
                  <a:pt x="116" y="1035"/>
                </a:cubicBezTo>
                <a:cubicBezTo>
                  <a:pt x="115" y="1035"/>
                  <a:pt x="115" y="1036"/>
                  <a:pt x="114" y="1036"/>
                </a:cubicBezTo>
                <a:cubicBezTo>
                  <a:pt x="113" y="1036"/>
                  <a:pt x="112" y="1036"/>
                  <a:pt x="111" y="1036"/>
                </a:cubicBezTo>
                <a:cubicBezTo>
                  <a:pt x="111" y="1036"/>
                  <a:pt x="110" y="1036"/>
                  <a:pt x="110" y="1036"/>
                </a:cubicBezTo>
                <a:cubicBezTo>
                  <a:pt x="108" y="1036"/>
                  <a:pt x="106" y="1036"/>
                  <a:pt x="104" y="1039"/>
                </a:cubicBezTo>
                <a:cubicBezTo>
                  <a:pt x="103" y="1041"/>
                  <a:pt x="103" y="1043"/>
                  <a:pt x="103" y="1045"/>
                </a:cubicBezTo>
                <a:cubicBezTo>
                  <a:pt x="103" y="1045"/>
                  <a:pt x="103" y="1045"/>
                  <a:pt x="102" y="1045"/>
                </a:cubicBezTo>
                <a:cubicBezTo>
                  <a:pt x="102" y="1045"/>
                  <a:pt x="102" y="1045"/>
                  <a:pt x="101" y="1045"/>
                </a:cubicBezTo>
                <a:cubicBezTo>
                  <a:pt x="101" y="1045"/>
                  <a:pt x="100" y="1045"/>
                  <a:pt x="99" y="1045"/>
                </a:cubicBezTo>
                <a:cubicBezTo>
                  <a:pt x="99" y="1045"/>
                  <a:pt x="98" y="1044"/>
                  <a:pt x="97" y="1044"/>
                </a:cubicBezTo>
                <a:cubicBezTo>
                  <a:pt x="93" y="1044"/>
                  <a:pt x="92" y="1046"/>
                  <a:pt x="91" y="1048"/>
                </a:cubicBezTo>
                <a:cubicBezTo>
                  <a:pt x="90" y="1050"/>
                  <a:pt x="90" y="1052"/>
                  <a:pt x="91" y="1054"/>
                </a:cubicBezTo>
                <a:cubicBezTo>
                  <a:pt x="91" y="1055"/>
                  <a:pt x="91" y="1056"/>
                  <a:pt x="91" y="1056"/>
                </a:cubicBezTo>
                <a:cubicBezTo>
                  <a:pt x="90" y="1058"/>
                  <a:pt x="90" y="1059"/>
                  <a:pt x="90" y="1060"/>
                </a:cubicBezTo>
                <a:cubicBezTo>
                  <a:pt x="90" y="1062"/>
                  <a:pt x="90" y="1063"/>
                  <a:pt x="89" y="1065"/>
                </a:cubicBezTo>
                <a:cubicBezTo>
                  <a:pt x="88" y="1067"/>
                  <a:pt x="87" y="1070"/>
                  <a:pt x="86" y="1071"/>
                </a:cubicBezTo>
                <a:cubicBezTo>
                  <a:pt x="85" y="1072"/>
                  <a:pt x="85" y="1072"/>
                  <a:pt x="83" y="1072"/>
                </a:cubicBezTo>
                <a:cubicBezTo>
                  <a:pt x="83" y="1075"/>
                  <a:pt x="83" y="1075"/>
                  <a:pt x="83" y="1075"/>
                </a:cubicBezTo>
                <a:cubicBezTo>
                  <a:pt x="83" y="1072"/>
                  <a:pt x="83" y="1072"/>
                  <a:pt x="83" y="1072"/>
                </a:cubicBezTo>
                <a:cubicBezTo>
                  <a:pt x="82" y="1072"/>
                  <a:pt x="80" y="1072"/>
                  <a:pt x="78" y="1073"/>
                </a:cubicBezTo>
                <a:cubicBezTo>
                  <a:pt x="74" y="1075"/>
                  <a:pt x="74" y="1079"/>
                  <a:pt x="74" y="1082"/>
                </a:cubicBezTo>
                <a:cubicBezTo>
                  <a:pt x="74" y="1084"/>
                  <a:pt x="73" y="1086"/>
                  <a:pt x="73" y="1087"/>
                </a:cubicBezTo>
                <a:cubicBezTo>
                  <a:pt x="72" y="1088"/>
                  <a:pt x="70" y="1089"/>
                  <a:pt x="68" y="1091"/>
                </a:cubicBezTo>
                <a:cubicBezTo>
                  <a:pt x="67" y="1091"/>
                  <a:pt x="66" y="1092"/>
                  <a:pt x="65" y="1092"/>
                </a:cubicBezTo>
                <a:cubicBezTo>
                  <a:pt x="63" y="1094"/>
                  <a:pt x="61" y="1096"/>
                  <a:pt x="60" y="1098"/>
                </a:cubicBezTo>
                <a:cubicBezTo>
                  <a:pt x="59" y="1099"/>
                  <a:pt x="59" y="1099"/>
                  <a:pt x="58" y="1100"/>
                </a:cubicBezTo>
                <a:cubicBezTo>
                  <a:pt x="56" y="1103"/>
                  <a:pt x="53" y="1105"/>
                  <a:pt x="51" y="1107"/>
                </a:cubicBezTo>
                <a:cubicBezTo>
                  <a:pt x="50" y="1107"/>
                  <a:pt x="49" y="1108"/>
                  <a:pt x="47" y="1108"/>
                </a:cubicBezTo>
                <a:cubicBezTo>
                  <a:pt x="46" y="1108"/>
                  <a:pt x="44" y="1108"/>
                  <a:pt x="42" y="1109"/>
                </a:cubicBezTo>
                <a:cubicBezTo>
                  <a:pt x="41" y="1109"/>
                  <a:pt x="41" y="1110"/>
                  <a:pt x="40" y="1110"/>
                </a:cubicBezTo>
                <a:cubicBezTo>
                  <a:pt x="40" y="1111"/>
                  <a:pt x="39" y="1111"/>
                  <a:pt x="39" y="1111"/>
                </a:cubicBezTo>
                <a:cubicBezTo>
                  <a:pt x="38" y="1111"/>
                  <a:pt x="37" y="1111"/>
                  <a:pt x="36" y="1110"/>
                </a:cubicBezTo>
                <a:cubicBezTo>
                  <a:pt x="36" y="1110"/>
                  <a:pt x="35" y="1110"/>
                  <a:pt x="34" y="1110"/>
                </a:cubicBezTo>
                <a:cubicBezTo>
                  <a:pt x="33" y="1109"/>
                  <a:pt x="32" y="1109"/>
                  <a:pt x="30" y="1109"/>
                </a:cubicBezTo>
                <a:cubicBezTo>
                  <a:pt x="28" y="1109"/>
                  <a:pt x="27" y="1110"/>
                  <a:pt x="25" y="1111"/>
                </a:cubicBezTo>
                <a:cubicBezTo>
                  <a:pt x="24" y="1111"/>
                  <a:pt x="22" y="1112"/>
                  <a:pt x="21" y="1113"/>
                </a:cubicBezTo>
                <a:cubicBezTo>
                  <a:pt x="19" y="1114"/>
                  <a:pt x="18" y="1115"/>
                  <a:pt x="16" y="1116"/>
                </a:cubicBezTo>
                <a:cubicBezTo>
                  <a:pt x="12" y="1118"/>
                  <a:pt x="7" y="1120"/>
                  <a:pt x="5" y="1126"/>
                </a:cubicBezTo>
                <a:cubicBezTo>
                  <a:pt x="4" y="1127"/>
                  <a:pt x="4" y="1129"/>
                  <a:pt x="4" y="1130"/>
                </a:cubicBezTo>
                <a:cubicBezTo>
                  <a:pt x="4" y="1131"/>
                  <a:pt x="4" y="1132"/>
                  <a:pt x="4" y="1133"/>
                </a:cubicBezTo>
                <a:cubicBezTo>
                  <a:pt x="4" y="1133"/>
                  <a:pt x="3" y="1134"/>
                  <a:pt x="3" y="1134"/>
                </a:cubicBezTo>
                <a:cubicBezTo>
                  <a:pt x="3" y="1134"/>
                  <a:pt x="2" y="1135"/>
                  <a:pt x="2" y="1136"/>
                </a:cubicBezTo>
                <a:cubicBezTo>
                  <a:pt x="0" y="1138"/>
                  <a:pt x="1" y="1141"/>
                  <a:pt x="2" y="1143"/>
                </a:cubicBezTo>
                <a:cubicBezTo>
                  <a:pt x="4" y="1147"/>
                  <a:pt x="10" y="1148"/>
                  <a:pt x="12" y="1148"/>
                </a:cubicBezTo>
                <a:cubicBezTo>
                  <a:pt x="13" y="1148"/>
                  <a:pt x="15" y="1148"/>
                  <a:pt x="16" y="1148"/>
                </a:cubicBezTo>
                <a:cubicBezTo>
                  <a:pt x="20" y="1148"/>
                  <a:pt x="22" y="1147"/>
                  <a:pt x="25" y="1146"/>
                </a:cubicBezTo>
                <a:cubicBezTo>
                  <a:pt x="29" y="1144"/>
                  <a:pt x="30" y="1139"/>
                  <a:pt x="31" y="1136"/>
                </a:cubicBezTo>
                <a:cubicBezTo>
                  <a:pt x="31" y="1135"/>
                  <a:pt x="31" y="1135"/>
                  <a:pt x="31" y="1135"/>
                </a:cubicBezTo>
                <a:cubicBezTo>
                  <a:pt x="32" y="1132"/>
                  <a:pt x="32" y="1131"/>
                  <a:pt x="33" y="1131"/>
                </a:cubicBezTo>
                <a:cubicBezTo>
                  <a:pt x="33" y="1131"/>
                  <a:pt x="33" y="1131"/>
                  <a:pt x="33" y="1131"/>
                </a:cubicBezTo>
                <a:cubicBezTo>
                  <a:pt x="34" y="1131"/>
                  <a:pt x="36" y="1131"/>
                  <a:pt x="37" y="1132"/>
                </a:cubicBezTo>
                <a:cubicBezTo>
                  <a:pt x="38" y="1132"/>
                  <a:pt x="38" y="1133"/>
                  <a:pt x="38" y="1133"/>
                </a:cubicBezTo>
                <a:cubicBezTo>
                  <a:pt x="39" y="1133"/>
                  <a:pt x="39" y="1134"/>
                  <a:pt x="40" y="1134"/>
                </a:cubicBezTo>
                <a:cubicBezTo>
                  <a:pt x="42" y="1136"/>
                  <a:pt x="45" y="1136"/>
                  <a:pt x="47" y="1136"/>
                </a:cubicBezTo>
                <a:cubicBezTo>
                  <a:pt x="48" y="1136"/>
                  <a:pt x="48" y="1136"/>
                  <a:pt x="49" y="1136"/>
                </a:cubicBezTo>
                <a:cubicBezTo>
                  <a:pt x="49" y="1136"/>
                  <a:pt x="50" y="1136"/>
                  <a:pt x="51" y="1136"/>
                </a:cubicBezTo>
                <a:cubicBezTo>
                  <a:pt x="51" y="1136"/>
                  <a:pt x="51" y="1136"/>
                  <a:pt x="51" y="1136"/>
                </a:cubicBezTo>
                <a:cubicBezTo>
                  <a:pt x="54" y="1136"/>
                  <a:pt x="57" y="1138"/>
                  <a:pt x="58" y="1140"/>
                </a:cubicBezTo>
                <a:cubicBezTo>
                  <a:pt x="59" y="1141"/>
                  <a:pt x="59" y="1142"/>
                  <a:pt x="59" y="1143"/>
                </a:cubicBezTo>
                <a:cubicBezTo>
                  <a:pt x="59" y="1144"/>
                  <a:pt x="59" y="1144"/>
                  <a:pt x="59" y="1144"/>
                </a:cubicBezTo>
                <a:cubicBezTo>
                  <a:pt x="59" y="1145"/>
                  <a:pt x="60" y="1146"/>
                  <a:pt x="60" y="1147"/>
                </a:cubicBezTo>
                <a:cubicBezTo>
                  <a:pt x="60" y="1148"/>
                  <a:pt x="61" y="1149"/>
                  <a:pt x="61" y="1149"/>
                </a:cubicBezTo>
                <a:cubicBezTo>
                  <a:pt x="61" y="1153"/>
                  <a:pt x="62" y="1155"/>
                  <a:pt x="64" y="1159"/>
                </a:cubicBezTo>
                <a:cubicBezTo>
                  <a:pt x="64" y="1159"/>
                  <a:pt x="64" y="1159"/>
                  <a:pt x="64" y="1159"/>
                </a:cubicBezTo>
                <a:cubicBezTo>
                  <a:pt x="65" y="1161"/>
                  <a:pt x="67" y="1163"/>
                  <a:pt x="70" y="1163"/>
                </a:cubicBezTo>
                <a:cubicBezTo>
                  <a:pt x="70" y="1163"/>
                  <a:pt x="71" y="1163"/>
                  <a:pt x="71" y="1163"/>
                </a:cubicBezTo>
                <a:cubicBezTo>
                  <a:pt x="76" y="1162"/>
                  <a:pt x="77" y="1159"/>
                  <a:pt x="77" y="1157"/>
                </a:cubicBezTo>
                <a:cubicBezTo>
                  <a:pt x="78" y="1156"/>
                  <a:pt x="78" y="1155"/>
                  <a:pt x="79" y="1155"/>
                </a:cubicBezTo>
                <a:cubicBezTo>
                  <a:pt x="79" y="1154"/>
                  <a:pt x="80" y="1154"/>
                  <a:pt x="81" y="1154"/>
                </a:cubicBezTo>
                <a:cubicBezTo>
                  <a:pt x="82" y="1154"/>
                  <a:pt x="84" y="1153"/>
                  <a:pt x="86" y="1153"/>
                </a:cubicBezTo>
                <a:cubicBezTo>
                  <a:pt x="88" y="1151"/>
                  <a:pt x="88" y="1149"/>
                  <a:pt x="88" y="1148"/>
                </a:cubicBezTo>
                <a:cubicBezTo>
                  <a:pt x="88" y="1148"/>
                  <a:pt x="88" y="1148"/>
                  <a:pt x="88" y="1148"/>
                </a:cubicBezTo>
                <a:cubicBezTo>
                  <a:pt x="88" y="1148"/>
                  <a:pt x="89" y="1148"/>
                  <a:pt x="89" y="1148"/>
                </a:cubicBezTo>
                <a:cubicBezTo>
                  <a:pt x="90" y="1147"/>
                  <a:pt x="92" y="1146"/>
                  <a:pt x="92" y="1143"/>
                </a:cubicBezTo>
                <a:cubicBezTo>
                  <a:pt x="93" y="1140"/>
                  <a:pt x="91" y="1137"/>
                  <a:pt x="89" y="1135"/>
                </a:cubicBezTo>
                <a:cubicBezTo>
                  <a:pt x="88" y="1134"/>
                  <a:pt x="87" y="1134"/>
                  <a:pt x="87" y="1134"/>
                </a:cubicBezTo>
                <a:cubicBezTo>
                  <a:pt x="86" y="1134"/>
                  <a:pt x="86" y="1134"/>
                  <a:pt x="86" y="1133"/>
                </a:cubicBezTo>
                <a:cubicBezTo>
                  <a:pt x="86" y="1133"/>
                  <a:pt x="86" y="1132"/>
                  <a:pt x="87" y="1131"/>
                </a:cubicBezTo>
                <a:cubicBezTo>
                  <a:pt x="89" y="1130"/>
                  <a:pt x="91" y="1128"/>
                  <a:pt x="91" y="1124"/>
                </a:cubicBezTo>
                <a:cubicBezTo>
                  <a:pt x="91" y="1124"/>
                  <a:pt x="91" y="1123"/>
                  <a:pt x="91" y="1123"/>
                </a:cubicBezTo>
                <a:cubicBezTo>
                  <a:pt x="93" y="1125"/>
                  <a:pt x="95" y="1126"/>
                  <a:pt x="96" y="1126"/>
                </a:cubicBezTo>
                <a:cubicBezTo>
                  <a:pt x="97" y="1126"/>
                  <a:pt x="97" y="1126"/>
                  <a:pt x="98" y="1126"/>
                </a:cubicBezTo>
                <a:cubicBezTo>
                  <a:pt x="101" y="1126"/>
                  <a:pt x="102" y="1124"/>
                  <a:pt x="103" y="1122"/>
                </a:cubicBezTo>
                <a:cubicBezTo>
                  <a:pt x="103" y="1122"/>
                  <a:pt x="103" y="1122"/>
                  <a:pt x="103" y="1122"/>
                </a:cubicBezTo>
                <a:cubicBezTo>
                  <a:pt x="104" y="1120"/>
                  <a:pt x="105" y="1119"/>
                  <a:pt x="106" y="1118"/>
                </a:cubicBezTo>
                <a:cubicBezTo>
                  <a:pt x="107" y="1117"/>
                  <a:pt x="108" y="1116"/>
                  <a:pt x="109" y="1116"/>
                </a:cubicBezTo>
                <a:cubicBezTo>
                  <a:pt x="110" y="1115"/>
                  <a:pt x="110" y="1115"/>
                  <a:pt x="110" y="1115"/>
                </a:cubicBezTo>
                <a:cubicBezTo>
                  <a:pt x="112" y="1115"/>
                  <a:pt x="113" y="1114"/>
                  <a:pt x="114" y="1112"/>
                </a:cubicBezTo>
                <a:cubicBezTo>
                  <a:pt x="115" y="1112"/>
                  <a:pt x="115" y="1111"/>
                  <a:pt x="115" y="1111"/>
                </a:cubicBezTo>
                <a:cubicBezTo>
                  <a:pt x="115" y="1111"/>
                  <a:pt x="115" y="1112"/>
                  <a:pt x="116" y="1112"/>
                </a:cubicBezTo>
                <a:cubicBezTo>
                  <a:pt x="117" y="1113"/>
                  <a:pt x="118" y="1114"/>
                  <a:pt x="120" y="1114"/>
                </a:cubicBezTo>
                <a:cubicBezTo>
                  <a:pt x="122" y="1114"/>
                  <a:pt x="123" y="1112"/>
                  <a:pt x="125" y="1111"/>
                </a:cubicBezTo>
                <a:cubicBezTo>
                  <a:pt x="127" y="1108"/>
                  <a:pt x="127" y="1106"/>
                  <a:pt x="127" y="1103"/>
                </a:cubicBezTo>
                <a:cubicBezTo>
                  <a:pt x="127" y="1102"/>
                  <a:pt x="127" y="1102"/>
                  <a:pt x="127" y="1102"/>
                </a:cubicBezTo>
                <a:cubicBezTo>
                  <a:pt x="127" y="1101"/>
                  <a:pt x="127" y="1100"/>
                  <a:pt x="128" y="1099"/>
                </a:cubicBezTo>
                <a:cubicBezTo>
                  <a:pt x="128" y="1098"/>
                  <a:pt x="129" y="1096"/>
                  <a:pt x="129" y="1094"/>
                </a:cubicBezTo>
                <a:cubicBezTo>
                  <a:pt x="129" y="1094"/>
                  <a:pt x="129" y="1093"/>
                  <a:pt x="129" y="1093"/>
                </a:cubicBezTo>
                <a:cubicBezTo>
                  <a:pt x="129" y="1091"/>
                  <a:pt x="129" y="1091"/>
                  <a:pt x="129" y="1091"/>
                </a:cubicBezTo>
                <a:cubicBezTo>
                  <a:pt x="130" y="1090"/>
                  <a:pt x="130" y="1090"/>
                  <a:pt x="131" y="1090"/>
                </a:cubicBezTo>
                <a:cubicBezTo>
                  <a:pt x="133" y="1090"/>
                  <a:pt x="135" y="1091"/>
                  <a:pt x="136" y="1091"/>
                </a:cubicBezTo>
                <a:cubicBezTo>
                  <a:pt x="136" y="1092"/>
                  <a:pt x="136" y="1092"/>
                  <a:pt x="136" y="1092"/>
                </a:cubicBezTo>
                <a:cubicBezTo>
                  <a:pt x="137" y="1092"/>
                  <a:pt x="139" y="1093"/>
                  <a:pt x="141" y="1093"/>
                </a:cubicBezTo>
                <a:cubicBezTo>
                  <a:pt x="141" y="1093"/>
                  <a:pt x="142" y="1093"/>
                  <a:pt x="142" y="1093"/>
                </a:cubicBezTo>
                <a:cubicBezTo>
                  <a:pt x="144" y="1093"/>
                  <a:pt x="145" y="1093"/>
                  <a:pt x="147" y="1093"/>
                </a:cubicBezTo>
                <a:cubicBezTo>
                  <a:pt x="148" y="1093"/>
                  <a:pt x="150" y="1093"/>
                  <a:pt x="152" y="1093"/>
                </a:cubicBezTo>
                <a:cubicBezTo>
                  <a:pt x="156" y="1093"/>
                  <a:pt x="159" y="1093"/>
                  <a:pt x="162" y="1092"/>
                </a:cubicBezTo>
                <a:cubicBezTo>
                  <a:pt x="164" y="1091"/>
                  <a:pt x="166" y="1090"/>
                  <a:pt x="168" y="1088"/>
                </a:cubicBezTo>
                <a:cubicBezTo>
                  <a:pt x="170" y="1087"/>
                  <a:pt x="171" y="1086"/>
                  <a:pt x="173" y="1086"/>
                </a:cubicBezTo>
                <a:cubicBezTo>
                  <a:pt x="173" y="1086"/>
                  <a:pt x="173" y="1086"/>
                  <a:pt x="174" y="1086"/>
                </a:cubicBezTo>
                <a:cubicBezTo>
                  <a:pt x="176" y="1086"/>
                  <a:pt x="179" y="1087"/>
                  <a:pt x="182" y="1088"/>
                </a:cubicBezTo>
                <a:cubicBezTo>
                  <a:pt x="184" y="1088"/>
                  <a:pt x="186" y="1088"/>
                  <a:pt x="188" y="1089"/>
                </a:cubicBezTo>
                <a:cubicBezTo>
                  <a:pt x="189" y="1089"/>
                  <a:pt x="190" y="1089"/>
                  <a:pt x="190" y="1090"/>
                </a:cubicBezTo>
                <a:cubicBezTo>
                  <a:pt x="191" y="1090"/>
                  <a:pt x="192" y="1091"/>
                  <a:pt x="194" y="1091"/>
                </a:cubicBezTo>
                <a:cubicBezTo>
                  <a:pt x="194" y="1091"/>
                  <a:pt x="195" y="1091"/>
                  <a:pt x="195" y="1091"/>
                </a:cubicBezTo>
                <a:cubicBezTo>
                  <a:pt x="198" y="1091"/>
                  <a:pt x="201" y="1089"/>
                  <a:pt x="202" y="1086"/>
                </a:cubicBezTo>
                <a:cubicBezTo>
                  <a:pt x="202" y="1085"/>
                  <a:pt x="202" y="1085"/>
                  <a:pt x="203" y="1084"/>
                </a:cubicBezTo>
                <a:cubicBezTo>
                  <a:pt x="203" y="1085"/>
                  <a:pt x="204" y="1087"/>
                  <a:pt x="205" y="1088"/>
                </a:cubicBezTo>
                <a:cubicBezTo>
                  <a:pt x="206" y="1089"/>
                  <a:pt x="206" y="1089"/>
                  <a:pt x="207" y="1090"/>
                </a:cubicBezTo>
                <a:cubicBezTo>
                  <a:pt x="209" y="1093"/>
                  <a:pt x="212" y="1098"/>
                  <a:pt x="217" y="1098"/>
                </a:cubicBezTo>
                <a:cubicBezTo>
                  <a:pt x="218" y="1098"/>
                  <a:pt x="219" y="1098"/>
                  <a:pt x="219" y="1098"/>
                </a:cubicBezTo>
                <a:cubicBezTo>
                  <a:pt x="221" y="1098"/>
                  <a:pt x="222" y="1097"/>
                  <a:pt x="223" y="1096"/>
                </a:cubicBezTo>
                <a:cubicBezTo>
                  <a:pt x="224" y="1096"/>
                  <a:pt x="225" y="1095"/>
                  <a:pt x="226" y="1095"/>
                </a:cubicBezTo>
                <a:cubicBezTo>
                  <a:pt x="226" y="1095"/>
                  <a:pt x="226" y="1095"/>
                  <a:pt x="226" y="1095"/>
                </a:cubicBezTo>
                <a:cubicBezTo>
                  <a:pt x="228" y="1095"/>
                  <a:pt x="230" y="1096"/>
                  <a:pt x="232" y="1097"/>
                </a:cubicBezTo>
                <a:cubicBezTo>
                  <a:pt x="235" y="1099"/>
                  <a:pt x="237" y="1100"/>
                  <a:pt x="238" y="1102"/>
                </a:cubicBezTo>
                <a:cubicBezTo>
                  <a:pt x="239" y="1107"/>
                  <a:pt x="242" y="1110"/>
                  <a:pt x="245" y="1112"/>
                </a:cubicBezTo>
                <a:cubicBezTo>
                  <a:pt x="247" y="1113"/>
                  <a:pt x="250" y="1113"/>
                  <a:pt x="253" y="1113"/>
                </a:cubicBezTo>
                <a:cubicBezTo>
                  <a:pt x="255" y="1113"/>
                  <a:pt x="257" y="1113"/>
                  <a:pt x="259" y="1113"/>
                </a:cubicBezTo>
                <a:cubicBezTo>
                  <a:pt x="262" y="1112"/>
                  <a:pt x="267" y="1112"/>
                  <a:pt x="269" y="1106"/>
                </a:cubicBezTo>
                <a:cubicBezTo>
                  <a:pt x="270" y="1104"/>
                  <a:pt x="270" y="1102"/>
                  <a:pt x="271" y="1099"/>
                </a:cubicBezTo>
                <a:cubicBezTo>
                  <a:pt x="271" y="1097"/>
                  <a:pt x="271" y="1096"/>
                  <a:pt x="271" y="1094"/>
                </a:cubicBezTo>
                <a:cubicBezTo>
                  <a:pt x="272" y="1092"/>
                  <a:pt x="274" y="1090"/>
                  <a:pt x="277" y="1088"/>
                </a:cubicBezTo>
                <a:cubicBezTo>
                  <a:pt x="278" y="1088"/>
                  <a:pt x="278" y="1088"/>
                  <a:pt x="278" y="1088"/>
                </a:cubicBezTo>
                <a:cubicBezTo>
                  <a:pt x="278" y="1088"/>
                  <a:pt x="278" y="1088"/>
                  <a:pt x="279" y="1088"/>
                </a:cubicBezTo>
                <a:cubicBezTo>
                  <a:pt x="280" y="1087"/>
                  <a:pt x="283" y="1085"/>
                  <a:pt x="284" y="1083"/>
                </a:cubicBezTo>
                <a:cubicBezTo>
                  <a:pt x="284" y="1082"/>
                  <a:pt x="284" y="1080"/>
                  <a:pt x="284" y="1079"/>
                </a:cubicBezTo>
                <a:cubicBezTo>
                  <a:pt x="284" y="1079"/>
                  <a:pt x="284" y="1078"/>
                  <a:pt x="284" y="1078"/>
                </a:cubicBezTo>
                <a:cubicBezTo>
                  <a:pt x="284" y="1078"/>
                  <a:pt x="284" y="1077"/>
                  <a:pt x="285" y="1077"/>
                </a:cubicBezTo>
                <a:cubicBezTo>
                  <a:pt x="286" y="1076"/>
                  <a:pt x="287" y="1075"/>
                  <a:pt x="287" y="1073"/>
                </a:cubicBezTo>
                <a:cubicBezTo>
                  <a:pt x="287" y="1071"/>
                  <a:pt x="286" y="1069"/>
                  <a:pt x="282" y="1069"/>
                </a:cubicBezTo>
                <a:cubicBezTo>
                  <a:pt x="282" y="1069"/>
                  <a:pt x="282" y="1069"/>
                  <a:pt x="282" y="1069"/>
                </a:cubicBezTo>
                <a:cubicBezTo>
                  <a:pt x="282" y="1069"/>
                  <a:pt x="281" y="1069"/>
                  <a:pt x="281" y="1069"/>
                </a:cubicBezTo>
                <a:cubicBezTo>
                  <a:pt x="281" y="1069"/>
                  <a:pt x="281" y="1068"/>
                  <a:pt x="281" y="1068"/>
                </a:cubicBezTo>
                <a:cubicBezTo>
                  <a:pt x="281" y="1067"/>
                  <a:pt x="282" y="1066"/>
                  <a:pt x="282" y="1066"/>
                </a:cubicBezTo>
                <a:cubicBezTo>
                  <a:pt x="283" y="1065"/>
                  <a:pt x="283" y="1064"/>
                  <a:pt x="284" y="1063"/>
                </a:cubicBezTo>
                <a:cubicBezTo>
                  <a:pt x="285" y="1061"/>
                  <a:pt x="285" y="1059"/>
                  <a:pt x="285" y="1058"/>
                </a:cubicBezTo>
                <a:cubicBezTo>
                  <a:pt x="285" y="1056"/>
                  <a:pt x="285" y="1055"/>
                  <a:pt x="285" y="1054"/>
                </a:cubicBezTo>
                <a:cubicBezTo>
                  <a:pt x="285" y="1052"/>
                  <a:pt x="284" y="1051"/>
                  <a:pt x="285" y="1049"/>
                </a:cubicBezTo>
                <a:cubicBezTo>
                  <a:pt x="285" y="1048"/>
                  <a:pt x="286" y="1045"/>
                  <a:pt x="287" y="1044"/>
                </a:cubicBezTo>
                <a:cubicBezTo>
                  <a:pt x="288" y="1043"/>
                  <a:pt x="288" y="1043"/>
                  <a:pt x="288" y="1043"/>
                </a:cubicBezTo>
                <a:cubicBezTo>
                  <a:pt x="288" y="1042"/>
                  <a:pt x="289" y="1041"/>
                  <a:pt x="289" y="1040"/>
                </a:cubicBezTo>
                <a:cubicBezTo>
                  <a:pt x="290" y="1039"/>
                  <a:pt x="290" y="1038"/>
                  <a:pt x="291" y="1037"/>
                </a:cubicBezTo>
                <a:cubicBezTo>
                  <a:pt x="292" y="1036"/>
                  <a:pt x="292" y="1036"/>
                  <a:pt x="292" y="1036"/>
                </a:cubicBezTo>
                <a:cubicBezTo>
                  <a:pt x="292" y="1034"/>
                  <a:pt x="293" y="1033"/>
                  <a:pt x="294" y="1031"/>
                </a:cubicBezTo>
                <a:cubicBezTo>
                  <a:pt x="295" y="1033"/>
                  <a:pt x="296" y="1034"/>
                  <a:pt x="299" y="1034"/>
                </a:cubicBezTo>
                <a:cubicBezTo>
                  <a:pt x="300" y="1034"/>
                  <a:pt x="300" y="1034"/>
                  <a:pt x="301" y="1034"/>
                </a:cubicBezTo>
                <a:cubicBezTo>
                  <a:pt x="304" y="1033"/>
                  <a:pt x="306" y="1031"/>
                  <a:pt x="307" y="1029"/>
                </a:cubicBezTo>
                <a:cubicBezTo>
                  <a:pt x="308" y="1028"/>
                  <a:pt x="308" y="1028"/>
                  <a:pt x="308" y="1028"/>
                </a:cubicBezTo>
                <a:cubicBezTo>
                  <a:pt x="310" y="1026"/>
                  <a:pt x="312" y="1025"/>
                  <a:pt x="314" y="1023"/>
                </a:cubicBezTo>
                <a:cubicBezTo>
                  <a:pt x="314" y="1023"/>
                  <a:pt x="314" y="1023"/>
                  <a:pt x="314" y="1023"/>
                </a:cubicBezTo>
                <a:cubicBezTo>
                  <a:pt x="317" y="1022"/>
                  <a:pt x="318" y="1021"/>
                  <a:pt x="321" y="1021"/>
                </a:cubicBezTo>
                <a:cubicBezTo>
                  <a:pt x="327" y="1020"/>
                  <a:pt x="333" y="1018"/>
                  <a:pt x="339" y="1016"/>
                </a:cubicBezTo>
                <a:cubicBezTo>
                  <a:pt x="340" y="1015"/>
                  <a:pt x="341" y="1015"/>
                  <a:pt x="343" y="1015"/>
                </a:cubicBezTo>
                <a:cubicBezTo>
                  <a:pt x="345" y="1015"/>
                  <a:pt x="347" y="1014"/>
                  <a:pt x="349" y="1014"/>
                </a:cubicBezTo>
                <a:cubicBezTo>
                  <a:pt x="350" y="1013"/>
                  <a:pt x="351" y="1013"/>
                  <a:pt x="352" y="1013"/>
                </a:cubicBezTo>
                <a:cubicBezTo>
                  <a:pt x="356" y="1011"/>
                  <a:pt x="359" y="1010"/>
                  <a:pt x="362" y="1010"/>
                </a:cubicBezTo>
                <a:cubicBezTo>
                  <a:pt x="364" y="1010"/>
                  <a:pt x="365" y="1010"/>
                  <a:pt x="366" y="1010"/>
                </a:cubicBezTo>
                <a:cubicBezTo>
                  <a:pt x="367" y="1010"/>
                  <a:pt x="367" y="1010"/>
                  <a:pt x="368" y="1010"/>
                </a:cubicBezTo>
                <a:cubicBezTo>
                  <a:pt x="369" y="1011"/>
                  <a:pt x="370" y="1011"/>
                  <a:pt x="371" y="1011"/>
                </a:cubicBezTo>
                <a:cubicBezTo>
                  <a:pt x="371" y="1011"/>
                  <a:pt x="372" y="1012"/>
                  <a:pt x="373" y="1012"/>
                </a:cubicBezTo>
                <a:cubicBezTo>
                  <a:pt x="374" y="1012"/>
                  <a:pt x="375" y="1013"/>
                  <a:pt x="376" y="1013"/>
                </a:cubicBezTo>
                <a:cubicBezTo>
                  <a:pt x="378" y="1014"/>
                  <a:pt x="380" y="1014"/>
                  <a:pt x="381" y="1014"/>
                </a:cubicBezTo>
                <a:cubicBezTo>
                  <a:pt x="383" y="1014"/>
                  <a:pt x="384" y="1014"/>
                  <a:pt x="386" y="1015"/>
                </a:cubicBezTo>
                <a:cubicBezTo>
                  <a:pt x="386" y="1016"/>
                  <a:pt x="386" y="1016"/>
                  <a:pt x="387" y="1017"/>
                </a:cubicBezTo>
                <a:cubicBezTo>
                  <a:pt x="387" y="1018"/>
                  <a:pt x="388" y="1019"/>
                  <a:pt x="389" y="1020"/>
                </a:cubicBezTo>
                <a:cubicBezTo>
                  <a:pt x="392" y="1023"/>
                  <a:pt x="396" y="1025"/>
                  <a:pt x="400" y="1027"/>
                </a:cubicBezTo>
                <a:cubicBezTo>
                  <a:pt x="402" y="1028"/>
                  <a:pt x="403" y="1029"/>
                  <a:pt x="404" y="1029"/>
                </a:cubicBezTo>
                <a:cubicBezTo>
                  <a:pt x="405" y="1030"/>
                  <a:pt x="405" y="1030"/>
                  <a:pt x="406" y="1031"/>
                </a:cubicBezTo>
                <a:cubicBezTo>
                  <a:pt x="408" y="1031"/>
                  <a:pt x="408" y="1032"/>
                  <a:pt x="408" y="1033"/>
                </a:cubicBezTo>
                <a:cubicBezTo>
                  <a:pt x="409" y="1034"/>
                  <a:pt x="409" y="1037"/>
                  <a:pt x="413" y="1037"/>
                </a:cubicBezTo>
                <a:cubicBezTo>
                  <a:pt x="414" y="1037"/>
                  <a:pt x="415" y="1037"/>
                  <a:pt x="416" y="1035"/>
                </a:cubicBezTo>
                <a:cubicBezTo>
                  <a:pt x="417" y="1034"/>
                  <a:pt x="417" y="1033"/>
                  <a:pt x="418" y="1032"/>
                </a:cubicBezTo>
                <a:cubicBezTo>
                  <a:pt x="418" y="1031"/>
                  <a:pt x="419" y="1030"/>
                  <a:pt x="420" y="1029"/>
                </a:cubicBezTo>
                <a:cubicBezTo>
                  <a:pt x="421" y="1027"/>
                  <a:pt x="423" y="1027"/>
                  <a:pt x="426" y="1027"/>
                </a:cubicBezTo>
                <a:cubicBezTo>
                  <a:pt x="427" y="1027"/>
                  <a:pt x="428" y="1027"/>
                  <a:pt x="430" y="1027"/>
                </a:cubicBezTo>
                <a:cubicBezTo>
                  <a:pt x="431" y="1027"/>
                  <a:pt x="433" y="1028"/>
                  <a:pt x="434" y="1028"/>
                </a:cubicBezTo>
                <a:cubicBezTo>
                  <a:pt x="435" y="1028"/>
                  <a:pt x="435" y="1028"/>
                  <a:pt x="436" y="1028"/>
                </a:cubicBezTo>
                <a:cubicBezTo>
                  <a:pt x="438" y="1028"/>
                  <a:pt x="441" y="1027"/>
                  <a:pt x="443" y="1027"/>
                </a:cubicBezTo>
                <a:cubicBezTo>
                  <a:pt x="444" y="1027"/>
                  <a:pt x="444" y="1027"/>
                  <a:pt x="444" y="1027"/>
                </a:cubicBezTo>
                <a:cubicBezTo>
                  <a:pt x="445" y="1027"/>
                  <a:pt x="446" y="1027"/>
                  <a:pt x="447" y="1027"/>
                </a:cubicBezTo>
                <a:cubicBezTo>
                  <a:pt x="450" y="1027"/>
                  <a:pt x="451" y="1027"/>
                  <a:pt x="453" y="1028"/>
                </a:cubicBezTo>
                <a:cubicBezTo>
                  <a:pt x="454" y="1028"/>
                  <a:pt x="455" y="1029"/>
                  <a:pt x="456" y="1030"/>
                </a:cubicBezTo>
                <a:cubicBezTo>
                  <a:pt x="458" y="1032"/>
                  <a:pt x="460" y="1033"/>
                  <a:pt x="463" y="1034"/>
                </a:cubicBezTo>
                <a:cubicBezTo>
                  <a:pt x="464" y="1034"/>
                  <a:pt x="465" y="1034"/>
                  <a:pt x="466" y="1034"/>
                </a:cubicBezTo>
                <a:cubicBezTo>
                  <a:pt x="469" y="1034"/>
                  <a:pt x="472" y="1033"/>
                  <a:pt x="475" y="1032"/>
                </a:cubicBezTo>
                <a:cubicBezTo>
                  <a:pt x="475" y="1032"/>
                  <a:pt x="476" y="1032"/>
                  <a:pt x="477" y="1032"/>
                </a:cubicBezTo>
                <a:cubicBezTo>
                  <a:pt x="478" y="1031"/>
                  <a:pt x="479" y="1031"/>
                  <a:pt x="480" y="1030"/>
                </a:cubicBezTo>
                <a:cubicBezTo>
                  <a:pt x="481" y="1030"/>
                  <a:pt x="482" y="1029"/>
                  <a:pt x="482" y="1028"/>
                </a:cubicBezTo>
                <a:cubicBezTo>
                  <a:pt x="483" y="1027"/>
                  <a:pt x="483" y="1027"/>
                  <a:pt x="483" y="1027"/>
                </a:cubicBezTo>
                <a:cubicBezTo>
                  <a:pt x="484" y="1026"/>
                  <a:pt x="485" y="1024"/>
                  <a:pt x="485" y="1021"/>
                </a:cubicBezTo>
                <a:cubicBezTo>
                  <a:pt x="485" y="1017"/>
                  <a:pt x="483" y="1015"/>
                  <a:pt x="481" y="1013"/>
                </a:cubicBezTo>
                <a:cubicBezTo>
                  <a:pt x="479" y="1012"/>
                  <a:pt x="477" y="1011"/>
                  <a:pt x="476" y="1011"/>
                </a:cubicBezTo>
                <a:cubicBezTo>
                  <a:pt x="476" y="1011"/>
                  <a:pt x="476" y="1011"/>
                  <a:pt x="476" y="1011"/>
                </a:cubicBezTo>
                <a:cubicBezTo>
                  <a:pt x="475" y="1011"/>
                  <a:pt x="474" y="1011"/>
                  <a:pt x="473" y="1010"/>
                </a:cubicBezTo>
                <a:cubicBezTo>
                  <a:pt x="473" y="1010"/>
                  <a:pt x="473" y="1010"/>
                  <a:pt x="473" y="1010"/>
                </a:cubicBezTo>
                <a:cubicBezTo>
                  <a:pt x="472" y="1010"/>
                  <a:pt x="471" y="1010"/>
                  <a:pt x="470" y="1010"/>
                </a:cubicBezTo>
                <a:cubicBezTo>
                  <a:pt x="470" y="1010"/>
                  <a:pt x="470" y="1010"/>
                  <a:pt x="470" y="1010"/>
                </a:cubicBezTo>
                <a:cubicBezTo>
                  <a:pt x="470" y="1009"/>
                  <a:pt x="469" y="1008"/>
                  <a:pt x="469" y="1008"/>
                </a:cubicBezTo>
                <a:cubicBezTo>
                  <a:pt x="470" y="1008"/>
                  <a:pt x="470" y="1007"/>
                  <a:pt x="471" y="1007"/>
                </a:cubicBezTo>
                <a:cubicBezTo>
                  <a:pt x="471" y="1007"/>
                  <a:pt x="471" y="1007"/>
                  <a:pt x="471" y="1007"/>
                </a:cubicBezTo>
                <a:cubicBezTo>
                  <a:pt x="472" y="1007"/>
                  <a:pt x="473" y="1008"/>
                  <a:pt x="474" y="1009"/>
                </a:cubicBezTo>
                <a:cubicBezTo>
                  <a:pt x="475" y="1009"/>
                  <a:pt x="476" y="1010"/>
                  <a:pt x="477" y="1011"/>
                </a:cubicBezTo>
                <a:cubicBezTo>
                  <a:pt x="479" y="1011"/>
                  <a:pt x="480" y="1011"/>
                  <a:pt x="482" y="1011"/>
                </a:cubicBezTo>
                <a:cubicBezTo>
                  <a:pt x="483" y="1011"/>
                  <a:pt x="483" y="1011"/>
                  <a:pt x="484" y="1011"/>
                </a:cubicBezTo>
                <a:cubicBezTo>
                  <a:pt x="486" y="1011"/>
                  <a:pt x="487" y="1010"/>
                  <a:pt x="488" y="1009"/>
                </a:cubicBezTo>
                <a:cubicBezTo>
                  <a:pt x="489" y="1008"/>
                  <a:pt x="490" y="1008"/>
                  <a:pt x="490" y="1007"/>
                </a:cubicBezTo>
                <a:cubicBezTo>
                  <a:pt x="492" y="1006"/>
                  <a:pt x="494" y="1006"/>
                  <a:pt x="496" y="1006"/>
                </a:cubicBezTo>
                <a:cubicBezTo>
                  <a:pt x="498" y="1006"/>
                  <a:pt x="499" y="1006"/>
                  <a:pt x="501" y="1006"/>
                </a:cubicBezTo>
                <a:cubicBezTo>
                  <a:pt x="503" y="1005"/>
                  <a:pt x="505" y="1004"/>
                  <a:pt x="506" y="1004"/>
                </a:cubicBezTo>
                <a:cubicBezTo>
                  <a:pt x="508" y="1003"/>
                  <a:pt x="510" y="1002"/>
                  <a:pt x="511" y="1002"/>
                </a:cubicBezTo>
                <a:cubicBezTo>
                  <a:pt x="511" y="1002"/>
                  <a:pt x="511" y="1002"/>
                  <a:pt x="511" y="1002"/>
                </a:cubicBezTo>
                <a:cubicBezTo>
                  <a:pt x="513" y="1002"/>
                  <a:pt x="515" y="1003"/>
                  <a:pt x="517" y="1004"/>
                </a:cubicBezTo>
                <a:cubicBezTo>
                  <a:pt x="519" y="1004"/>
                  <a:pt x="521" y="1005"/>
                  <a:pt x="523" y="1005"/>
                </a:cubicBezTo>
                <a:cubicBezTo>
                  <a:pt x="523" y="1006"/>
                  <a:pt x="525" y="1006"/>
                  <a:pt x="527" y="1006"/>
                </a:cubicBezTo>
                <a:cubicBezTo>
                  <a:pt x="528" y="1006"/>
                  <a:pt x="529" y="1006"/>
                  <a:pt x="529" y="1005"/>
                </a:cubicBezTo>
                <a:cubicBezTo>
                  <a:pt x="528" y="1007"/>
                  <a:pt x="526" y="1008"/>
                  <a:pt x="525" y="1010"/>
                </a:cubicBezTo>
                <a:cubicBezTo>
                  <a:pt x="523" y="1012"/>
                  <a:pt x="522" y="1015"/>
                  <a:pt x="524" y="1017"/>
                </a:cubicBezTo>
                <a:cubicBezTo>
                  <a:pt x="524" y="1018"/>
                  <a:pt x="525" y="1019"/>
                  <a:pt x="527" y="1019"/>
                </a:cubicBezTo>
                <a:cubicBezTo>
                  <a:pt x="528" y="1019"/>
                  <a:pt x="529" y="1018"/>
                  <a:pt x="530" y="1018"/>
                </a:cubicBezTo>
                <a:cubicBezTo>
                  <a:pt x="531" y="1018"/>
                  <a:pt x="532" y="1018"/>
                  <a:pt x="533" y="1018"/>
                </a:cubicBezTo>
                <a:cubicBezTo>
                  <a:pt x="533" y="1018"/>
                  <a:pt x="533" y="1018"/>
                  <a:pt x="533" y="1018"/>
                </a:cubicBezTo>
                <a:cubicBezTo>
                  <a:pt x="536" y="1018"/>
                  <a:pt x="539" y="1019"/>
                  <a:pt x="542" y="1022"/>
                </a:cubicBezTo>
                <a:cubicBezTo>
                  <a:pt x="544" y="1023"/>
                  <a:pt x="546" y="1025"/>
                  <a:pt x="549" y="1026"/>
                </a:cubicBezTo>
                <a:cubicBezTo>
                  <a:pt x="551" y="1027"/>
                  <a:pt x="551" y="1027"/>
                  <a:pt x="551" y="1027"/>
                </a:cubicBezTo>
                <a:cubicBezTo>
                  <a:pt x="552" y="1028"/>
                  <a:pt x="553" y="1029"/>
                  <a:pt x="554" y="1030"/>
                </a:cubicBezTo>
                <a:cubicBezTo>
                  <a:pt x="555" y="1030"/>
                  <a:pt x="556" y="1031"/>
                  <a:pt x="557" y="1032"/>
                </a:cubicBezTo>
                <a:cubicBezTo>
                  <a:pt x="559" y="1034"/>
                  <a:pt x="562" y="1034"/>
                  <a:pt x="564" y="1034"/>
                </a:cubicBezTo>
                <a:cubicBezTo>
                  <a:pt x="570" y="1034"/>
                  <a:pt x="575" y="1031"/>
                  <a:pt x="577" y="1026"/>
                </a:cubicBezTo>
                <a:cubicBezTo>
                  <a:pt x="578" y="1024"/>
                  <a:pt x="578" y="1023"/>
                  <a:pt x="578" y="1021"/>
                </a:cubicBezTo>
                <a:cubicBezTo>
                  <a:pt x="579" y="1017"/>
                  <a:pt x="580" y="1015"/>
                  <a:pt x="583" y="1014"/>
                </a:cubicBezTo>
                <a:cubicBezTo>
                  <a:pt x="587" y="1013"/>
                  <a:pt x="589" y="1011"/>
                  <a:pt x="590" y="1009"/>
                </a:cubicBezTo>
                <a:cubicBezTo>
                  <a:pt x="591" y="1005"/>
                  <a:pt x="589" y="1001"/>
                  <a:pt x="587" y="997"/>
                </a:cubicBezTo>
                <a:cubicBezTo>
                  <a:pt x="585" y="994"/>
                  <a:pt x="585" y="994"/>
                  <a:pt x="585" y="994"/>
                </a:cubicBezTo>
                <a:cubicBezTo>
                  <a:pt x="585" y="994"/>
                  <a:pt x="582" y="996"/>
                  <a:pt x="582" y="996"/>
                </a:cubicBezTo>
                <a:cubicBezTo>
                  <a:pt x="581" y="995"/>
                  <a:pt x="581" y="995"/>
                  <a:pt x="579" y="995"/>
                </a:cubicBezTo>
                <a:cubicBezTo>
                  <a:pt x="579" y="994"/>
                  <a:pt x="579" y="994"/>
                  <a:pt x="578" y="994"/>
                </a:cubicBezTo>
                <a:cubicBezTo>
                  <a:pt x="578" y="994"/>
                  <a:pt x="577" y="994"/>
                  <a:pt x="577" y="994"/>
                </a:cubicBezTo>
                <a:cubicBezTo>
                  <a:pt x="576" y="995"/>
                  <a:pt x="576" y="995"/>
                  <a:pt x="576" y="995"/>
                </a:cubicBezTo>
                <a:cubicBezTo>
                  <a:pt x="575" y="995"/>
                  <a:pt x="575" y="995"/>
                  <a:pt x="575" y="995"/>
                </a:cubicBezTo>
                <a:cubicBezTo>
                  <a:pt x="572" y="994"/>
                  <a:pt x="569" y="993"/>
                  <a:pt x="567" y="992"/>
                </a:cubicBezTo>
                <a:cubicBezTo>
                  <a:pt x="567" y="992"/>
                  <a:pt x="566" y="991"/>
                  <a:pt x="565" y="991"/>
                </a:cubicBezTo>
                <a:cubicBezTo>
                  <a:pt x="563" y="989"/>
                  <a:pt x="561" y="988"/>
                  <a:pt x="558" y="988"/>
                </a:cubicBezTo>
                <a:cubicBezTo>
                  <a:pt x="558" y="988"/>
                  <a:pt x="558" y="988"/>
                  <a:pt x="558" y="988"/>
                </a:cubicBezTo>
                <a:cubicBezTo>
                  <a:pt x="557" y="988"/>
                  <a:pt x="554" y="989"/>
                  <a:pt x="552" y="990"/>
                </a:cubicBezTo>
                <a:cubicBezTo>
                  <a:pt x="551" y="990"/>
                  <a:pt x="550" y="991"/>
                  <a:pt x="550" y="992"/>
                </a:cubicBezTo>
                <a:cubicBezTo>
                  <a:pt x="550" y="992"/>
                  <a:pt x="550" y="992"/>
                  <a:pt x="550" y="992"/>
                </a:cubicBezTo>
                <a:cubicBezTo>
                  <a:pt x="548" y="993"/>
                  <a:pt x="548" y="993"/>
                  <a:pt x="548" y="993"/>
                </a:cubicBezTo>
                <a:cubicBezTo>
                  <a:pt x="548" y="995"/>
                  <a:pt x="548" y="995"/>
                  <a:pt x="548" y="995"/>
                </a:cubicBezTo>
                <a:cubicBezTo>
                  <a:pt x="548" y="996"/>
                  <a:pt x="547" y="997"/>
                  <a:pt x="546" y="999"/>
                </a:cubicBezTo>
                <a:cubicBezTo>
                  <a:pt x="546" y="999"/>
                  <a:pt x="546" y="999"/>
                  <a:pt x="546" y="1000"/>
                </a:cubicBezTo>
                <a:cubicBezTo>
                  <a:pt x="545" y="1000"/>
                  <a:pt x="545" y="1000"/>
                  <a:pt x="545" y="1000"/>
                </a:cubicBezTo>
                <a:cubicBezTo>
                  <a:pt x="542" y="1000"/>
                  <a:pt x="540" y="1001"/>
                  <a:pt x="537" y="1002"/>
                </a:cubicBezTo>
                <a:cubicBezTo>
                  <a:pt x="536" y="1003"/>
                  <a:pt x="536" y="1003"/>
                  <a:pt x="536" y="1003"/>
                </a:cubicBezTo>
                <a:cubicBezTo>
                  <a:pt x="534" y="1003"/>
                  <a:pt x="533" y="1004"/>
                  <a:pt x="531" y="1005"/>
                </a:cubicBezTo>
                <a:cubicBezTo>
                  <a:pt x="532" y="1003"/>
                  <a:pt x="533" y="1002"/>
                  <a:pt x="533" y="1001"/>
                </a:cubicBezTo>
                <a:cubicBezTo>
                  <a:pt x="533" y="1000"/>
                  <a:pt x="533" y="1000"/>
                  <a:pt x="533" y="1000"/>
                </a:cubicBezTo>
                <a:cubicBezTo>
                  <a:pt x="534" y="999"/>
                  <a:pt x="535" y="998"/>
                  <a:pt x="536" y="998"/>
                </a:cubicBezTo>
                <a:cubicBezTo>
                  <a:pt x="537" y="998"/>
                  <a:pt x="537" y="998"/>
                  <a:pt x="537" y="998"/>
                </a:cubicBezTo>
                <a:cubicBezTo>
                  <a:pt x="540" y="997"/>
                  <a:pt x="541" y="996"/>
                  <a:pt x="544" y="994"/>
                </a:cubicBezTo>
                <a:cubicBezTo>
                  <a:pt x="548" y="990"/>
                  <a:pt x="552" y="988"/>
                  <a:pt x="557" y="985"/>
                </a:cubicBezTo>
                <a:cubicBezTo>
                  <a:pt x="557" y="985"/>
                  <a:pt x="557" y="985"/>
                  <a:pt x="558" y="985"/>
                </a:cubicBezTo>
                <a:cubicBezTo>
                  <a:pt x="559" y="985"/>
                  <a:pt x="561" y="984"/>
                  <a:pt x="562" y="981"/>
                </a:cubicBezTo>
                <a:cubicBezTo>
                  <a:pt x="562" y="981"/>
                  <a:pt x="562" y="981"/>
                  <a:pt x="562" y="981"/>
                </a:cubicBezTo>
                <a:cubicBezTo>
                  <a:pt x="562" y="981"/>
                  <a:pt x="562" y="981"/>
                  <a:pt x="562" y="981"/>
                </a:cubicBezTo>
                <a:cubicBezTo>
                  <a:pt x="563" y="982"/>
                  <a:pt x="563" y="982"/>
                  <a:pt x="563" y="982"/>
                </a:cubicBezTo>
                <a:cubicBezTo>
                  <a:pt x="564" y="982"/>
                  <a:pt x="564" y="983"/>
                  <a:pt x="564" y="983"/>
                </a:cubicBezTo>
                <a:cubicBezTo>
                  <a:pt x="566" y="984"/>
                  <a:pt x="566" y="984"/>
                  <a:pt x="566" y="984"/>
                </a:cubicBezTo>
                <a:cubicBezTo>
                  <a:pt x="567" y="985"/>
                  <a:pt x="568" y="986"/>
                  <a:pt x="569" y="987"/>
                </a:cubicBezTo>
                <a:cubicBezTo>
                  <a:pt x="570" y="987"/>
                  <a:pt x="570" y="987"/>
                  <a:pt x="571" y="988"/>
                </a:cubicBezTo>
                <a:cubicBezTo>
                  <a:pt x="571" y="988"/>
                  <a:pt x="572" y="988"/>
                  <a:pt x="572" y="988"/>
                </a:cubicBezTo>
                <a:cubicBezTo>
                  <a:pt x="572" y="988"/>
                  <a:pt x="572" y="988"/>
                  <a:pt x="572" y="988"/>
                </a:cubicBezTo>
                <a:cubicBezTo>
                  <a:pt x="573" y="989"/>
                  <a:pt x="574" y="990"/>
                  <a:pt x="574" y="990"/>
                </a:cubicBezTo>
                <a:cubicBezTo>
                  <a:pt x="575" y="990"/>
                  <a:pt x="576" y="991"/>
                  <a:pt x="578" y="991"/>
                </a:cubicBezTo>
                <a:cubicBezTo>
                  <a:pt x="579" y="991"/>
                  <a:pt x="580" y="990"/>
                  <a:pt x="582" y="990"/>
                </a:cubicBezTo>
                <a:cubicBezTo>
                  <a:pt x="583" y="990"/>
                  <a:pt x="584" y="990"/>
                  <a:pt x="585" y="990"/>
                </a:cubicBezTo>
                <a:cubicBezTo>
                  <a:pt x="585" y="990"/>
                  <a:pt x="585" y="990"/>
                  <a:pt x="585" y="990"/>
                </a:cubicBezTo>
                <a:cubicBezTo>
                  <a:pt x="585" y="990"/>
                  <a:pt x="585" y="990"/>
                  <a:pt x="586" y="990"/>
                </a:cubicBezTo>
                <a:cubicBezTo>
                  <a:pt x="588" y="990"/>
                  <a:pt x="590" y="990"/>
                  <a:pt x="591" y="989"/>
                </a:cubicBezTo>
                <a:cubicBezTo>
                  <a:pt x="594" y="988"/>
                  <a:pt x="594" y="985"/>
                  <a:pt x="595" y="984"/>
                </a:cubicBezTo>
                <a:cubicBezTo>
                  <a:pt x="595" y="983"/>
                  <a:pt x="595" y="983"/>
                  <a:pt x="595" y="983"/>
                </a:cubicBezTo>
                <a:cubicBezTo>
                  <a:pt x="596" y="981"/>
                  <a:pt x="597" y="979"/>
                  <a:pt x="599" y="979"/>
                </a:cubicBezTo>
                <a:cubicBezTo>
                  <a:pt x="600" y="979"/>
                  <a:pt x="600" y="980"/>
                  <a:pt x="601" y="980"/>
                </a:cubicBezTo>
                <a:cubicBezTo>
                  <a:pt x="601" y="980"/>
                  <a:pt x="602" y="981"/>
                  <a:pt x="603" y="982"/>
                </a:cubicBezTo>
                <a:cubicBezTo>
                  <a:pt x="603" y="982"/>
                  <a:pt x="604" y="983"/>
                  <a:pt x="605" y="984"/>
                </a:cubicBezTo>
                <a:cubicBezTo>
                  <a:pt x="605" y="984"/>
                  <a:pt x="605" y="984"/>
                  <a:pt x="606" y="984"/>
                </a:cubicBezTo>
                <a:cubicBezTo>
                  <a:pt x="606" y="984"/>
                  <a:pt x="606" y="984"/>
                  <a:pt x="606" y="984"/>
                </a:cubicBezTo>
                <a:cubicBezTo>
                  <a:pt x="604" y="986"/>
                  <a:pt x="604" y="988"/>
                  <a:pt x="604" y="989"/>
                </a:cubicBezTo>
                <a:cubicBezTo>
                  <a:pt x="605" y="992"/>
                  <a:pt x="608" y="994"/>
                  <a:pt x="611" y="995"/>
                </a:cubicBezTo>
                <a:cubicBezTo>
                  <a:pt x="611" y="995"/>
                  <a:pt x="612" y="995"/>
                  <a:pt x="613" y="996"/>
                </a:cubicBezTo>
                <a:cubicBezTo>
                  <a:pt x="615" y="997"/>
                  <a:pt x="618" y="998"/>
                  <a:pt x="620" y="998"/>
                </a:cubicBezTo>
                <a:cubicBezTo>
                  <a:pt x="622" y="998"/>
                  <a:pt x="625" y="998"/>
                  <a:pt x="627" y="994"/>
                </a:cubicBezTo>
                <a:cubicBezTo>
                  <a:pt x="628" y="992"/>
                  <a:pt x="629" y="990"/>
                  <a:pt x="631" y="989"/>
                </a:cubicBezTo>
                <a:cubicBezTo>
                  <a:pt x="632" y="989"/>
                  <a:pt x="633" y="988"/>
                  <a:pt x="634" y="987"/>
                </a:cubicBezTo>
                <a:cubicBezTo>
                  <a:pt x="635" y="986"/>
                  <a:pt x="636" y="985"/>
                  <a:pt x="638" y="985"/>
                </a:cubicBezTo>
                <a:cubicBezTo>
                  <a:pt x="641" y="984"/>
                  <a:pt x="644" y="984"/>
                  <a:pt x="647" y="984"/>
                </a:cubicBezTo>
                <a:cubicBezTo>
                  <a:pt x="649" y="984"/>
                  <a:pt x="649" y="984"/>
                  <a:pt x="649" y="984"/>
                </a:cubicBezTo>
                <a:cubicBezTo>
                  <a:pt x="651" y="984"/>
                  <a:pt x="654" y="984"/>
                  <a:pt x="656" y="984"/>
                </a:cubicBezTo>
                <a:cubicBezTo>
                  <a:pt x="659" y="983"/>
                  <a:pt x="662" y="983"/>
                  <a:pt x="665" y="983"/>
                </a:cubicBezTo>
                <a:cubicBezTo>
                  <a:pt x="669" y="983"/>
                  <a:pt x="673" y="983"/>
                  <a:pt x="677" y="982"/>
                </a:cubicBezTo>
                <a:cubicBezTo>
                  <a:pt x="678" y="982"/>
                  <a:pt x="679" y="982"/>
                  <a:pt x="680" y="982"/>
                </a:cubicBezTo>
                <a:cubicBezTo>
                  <a:pt x="681" y="981"/>
                  <a:pt x="683" y="981"/>
                  <a:pt x="685" y="980"/>
                </a:cubicBezTo>
                <a:cubicBezTo>
                  <a:pt x="686" y="980"/>
                  <a:pt x="687" y="979"/>
                  <a:pt x="688" y="979"/>
                </a:cubicBezTo>
                <a:cubicBezTo>
                  <a:pt x="689" y="978"/>
                  <a:pt x="689" y="978"/>
                  <a:pt x="690" y="978"/>
                </a:cubicBezTo>
                <a:cubicBezTo>
                  <a:pt x="693" y="977"/>
                  <a:pt x="696" y="977"/>
                  <a:pt x="698" y="977"/>
                </a:cubicBezTo>
                <a:cubicBezTo>
                  <a:pt x="699" y="977"/>
                  <a:pt x="700" y="977"/>
                  <a:pt x="701" y="977"/>
                </a:cubicBezTo>
                <a:cubicBezTo>
                  <a:pt x="702" y="977"/>
                  <a:pt x="702" y="977"/>
                  <a:pt x="702" y="977"/>
                </a:cubicBezTo>
                <a:cubicBezTo>
                  <a:pt x="706" y="977"/>
                  <a:pt x="709" y="978"/>
                  <a:pt x="712" y="979"/>
                </a:cubicBezTo>
                <a:cubicBezTo>
                  <a:pt x="714" y="979"/>
                  <a:pt x="716" y="980"/>
                  <a:pt x="719" y="981"/>
                </a:cubicBezTo>
                <a:cubicBezTo>
                  <a:pt x="721" y="981"/>
                  <a:pt x="723" y="982"/>
                  <a:pt x="725" y="983"/>
                </a:cubicBezTo>
                <a:cubicBezTo>
                  <a:pt x="729" y="984"/>
                  <a:pt x="732" y="986"/>
                  <a:pt x="736" y="986"/>
                </a:cubicBezTo>
                <a:cubicBezTo>
                  <a:pt x="737" y="986"/>
                  <a:pt x="737" y="986"/>
                  <a:pt x="737" y="986"/>
                </a:cubicBezTo>
                <a:cubicBezTo>
                  <a:pt x="740" y="986"/>
                  <a:pt x="742" y="986"/>
                  <a:pt x="744" y="987"/>
                </a:cubicBezTo>
                <a:cubicBezTo>
                  <a:pt x="746" y="988"/>
                  <a:pt x="748" y="989"/>
                  <a:pt x="750" y="989"/>
                </a:cubicBezTo>
                <a:cubicBezTo>
                  <a:pt x="751" y="989"/>
                  <a:pt x="753" y="988"/>
                  <a:pt x="754" y="988"/>
                </a:cubicBezTo>
                <a:cubicBezTo>
                  <a:pt x="758" y="986"/>
                  <a:pt x="759" y="982"/>
                  <a:pt x="761" y="979"/>
                </a:cubicBezTo>
                <a:cubicBezTo>
                  <a:pt x="762" y="978"/>
                  <a:pt x="762" y="977"/>
                  <a:pt x="763" y="976"/>
                </a:cubicBezTo>
                <a:cubicBezTo>
                  <a:pt x="765" y="973"/>
                  <a:pt x="769" y="971"/>
                  <a:pt x="774" y="969"/>
                </a:cubicBezTo>
                <a:cubicBezTo>
                  <a:pt x="776" y="968"/>
                  <a:pt x="777" y="968"/>
                  <a:pt x="779" y="968"/>
                </a:cubicBezTo>
                <a:cubicBezTo>
                  <a:pt x="780" y="968"/>
                  <a:pt x="782" y="968"/>
                  <a:pt x="784" y="968"/>
                </a:cubicBezTo>
                <a:cubicBezTo>
                  <a:pt x="785" y="967"/>
                  <a:pt x="786" y="967"/>
                  <a:pt x="787" y="967"/>
                </a:cubicBezTo>
                <a:cubicBezTo>
                  <a:pt x="789" y="967"/>
                  <a:pt x="791" y="967"/>
                  <a:pt x="794" y="966"/>
                </a:cubicBezTo>
                <a:cubicBezTo>
                  <a:pt x="796" y="965"/>
                  <a:pt x="799" y="963"/>
                  <a:pt x="802" y="961"/>
                </a:cubicBezTo>
                <a:cubicBezTo>
                  <a:pt x="804" y="958"/>
                  <a:pt x="807" y="955"/>
                  <a:pt x="810" y="953"/>
                </a:cubicBezTo>
                <a:cubicBezTo>
                  <a:pt x="812" y="951"/>
                  <a:pt x="814" y="950"/>
                  <a:pt x="815" y="949"/>
                </a:cubicBezTo>
                <a:cubicBezTo>
                  <a:pt x="817" y="947"/>
                  <a:pt x="819" y="946"/>
                  <a:pt x="821" y="946"/>
                </a:cubicBezTo>
                <a:cubicBezTo>
                  <a:pt x="824" y="946"/>
                  <a:pt x="826" y="947"/>
                  <a:pt x="828" y="947"/>
                </a:cubicBezTo>
                <a:cubicBezTo>
                  <a:pt x="829" y="948"/>
                  <a:pt x="831" y="948"/>
                  <a:pt x="832" y="948"/>
                </a:cubicBezTo>
                <a:cubicBezTo>
                  <a:pt x="833" y="949"/>
                  <a:pt x="833" y="949"/>
                  <a:pt x="834" y="949"/>
                </a:cubicBezTo>
                <a:cubicBezTo>
                  <a:pt x="836" y="949"/>
                  <a:pt x="838" y="948"/>
                  <a:pt x="839" y="947"/>
                </a:cubicBezTo>
                <a:cubicBezTo>
                  <a:pt x="841" y="944"/>
                  <a:pt x="841" y="940"/>
                  <a:pt x="841" y="937"/>
                </a:cubicBezTo>
                <a:cubicBezTo>
                  <a:pt x="841" y="932"/>
                  <a:pt x="845" y="926"/>
                  <a:pt x="849" y="923"/>
                </a:cubicBezTo>
                <a:cubicBezTo>
                  <a:pt x="852" y="920"/>
                  <a:pt x="855" y="919"/>
                  <a:pt x="858" y="917"/>
                </a:cubicBezTo>
                <a:cubicBezTo>
                  <a:pt x="861" y="916"/>
                  <a:pt x="861" y="916"/>
                  <a:pt x="861" y="916"/>
                </a:cubicBezTo>
                <a:cubicBezTo>
                  <a:pt x="862" y="915"/>
                  <a:pt x="864" y="914"/>
                  <a:pt x="866" y="913"/>
                </a:cubicBezTo>
                <a:cubicBezTo>
                  <a:pt x="872" y="910"/>
                  <a:pt x="878" y="907"/>
                  <a:pt x="883" y="902"/>
                </a:cubicBezTo>
                <a:cubicBezTo>
                  <a:pt x="890" y="895"/>
                  <a:pt x="893" y="884"/>
                  <a:pt x="890" y="875"/>
                </a:cubicBezTo>
                <a:cubicBezTo>
                  <a:pt x="890" y="873"/>
                  <a:pt x="889" y="872"/>
                  <a:pt x="889" y="870"/>
                </a:cubicBezTo>
                <a:cubicBezTo>
                  <a:pt x="888" y="868"/>
                  <a:pt x="887" y="866"/>
                  <a:pt x="887" y="864"/>
                </a:cubicBezTo>
                <a:cubicBezTo>
                  <a:pt x="887" y="863"/>
                  <a:pt x="888" y="861"/>
                  <a:pt x="889" y="860"/>
                </a:cubicBezTo>
                <a:cubicBezTo>
                  <a:pt x="890" y="858"/>
                  <a:pt x="891" y="856"/>
                  <a:pt x="892" y="854"/>
                </a:cubicBezTo>
                <a:cubicBezTo>
                  <a:pt x="893" y="852"/>
                  <a:pt x="893" y="850"/>
                  <a:pt x="892" y="849"/>
                </a:cubicBezTo>
                <a:cubicBezTo>
                  <a:pt x="891" y="848"/>
                  <a:pt x="890" y="847"/>
                  <a:pt x="887" y="847"/>
                </a:cubicBezTo>
                <a:cubicBezTo>
                  <a:pt x="885" y="847"/>
                  <a:pt x="883" y="847"/>
                  <a:pt x="881" y="848"/>
                </a:cubicBezTo>
                <a:cubicBezTo>
                  <a:pt x="881" y="848"/>
                  <a:pt x="880" y="848"/>
                  <a:pt x="880" y="848"/>
                </a:cubicBezTo>
                <a:cubicBezTo>
                  <a:pt x="879" y="848"/>
                  <a:pt x="878" y="848"/>
                  <a:pt x="877" y="848"/>
                </a:cubicBezTo>
                <a:cubicBezTo>
                  <a:pt x="876" y="848"/>
                  <a:pt x="874" y="848"/>
                  <a:pt x="873" y="848"/>
                </a:cubicBezTo>
                <a:cubicBezTo>
                  <a:pt x="871" y="848"/>
                  <a:pt x="870" y="848"/>
                  <a:pt x="868" y="847"/>
                </a:cubicBezTo>
                <a:cubicBezTo>
                  <a:pt x="868" y="847"/>
                  <a:pt x="868" y="847"/>
                  <a:pt x="868" y="847"/>
                </a:cubicBezTo>
                <a:cubicBezTo>
                  <a:pt x="867" y="847"/>
                  <a:pt x="865" y="848"/>
                  <a:pt x="864" y="848"/>
                </a:cubicBezTo>
                <a:cubicBezTo>
                  <a:pt x="863" y="848"/>
                  <a:pt x="863" y="848"/>
                  <a:pt x="862" y="848"/>
                </a:cubicBezTo>
                <a:cubicBezTo>
                  <a:pt x="861" y="848"/>
                  <a:pt x="859" y="849"/>
                  <a:pt x="858" y="849"/>
                </a:cubicBezTo>
                <a:cubicBezTo>
                  <a:pt x="857" y="849"/>
                  <a:pt x="856" y="849"/>
                  <a:pt x="855" y="849"/>
                </a:cubicBezTo>
                <a:cubicBezTo>
                  <a:pt x="852" y="849"/>
                  <a:pt x="849" y="850"/>
                  <a:pt x="847" y="851"/>
                </a:cubicBezTo>
                <a:cubicBezTo>
                  <a:pt x="846" y="851"/>
                  <a:pt x="846" y="851"/>
                  <a:pt x="845" y="852"/>
                </a:cubicBezTo>
                <a:cubicBezTo>
                  <a:pt x="844" y="852"/>
                  <a:pt x="843" y="852"/>
                  <a:pt x="842" y="852"/>
                </a:cubicBezTo>
                <a:cubicBezTo>
                  <a:pt x="839" y="853"/>
                  <a:pt x="837" y="854"/>
                  <a:pt x="834" y="856"/>
                </a:cubicBezTo>
                <a:cubicBezTo>
                  <a:pt x="831" y="858"/>
                  <a:pt x="829" y="860"/>
                  <a:pt x="826" y="860"/>
                </a:cubicBezTo>
                <a:cubicBezTo>
                  <a:pt x="825" y="860"/>
                  <a:pt x="825" y="860"/>
                  <a:pt x="825" y="860"/>
                </a:cubicBezTo>
                <a:cubicBezTo>
                  <a:pt x="827" y="859"/>
                  <a:pt x="829" y="857"/>
                  <a:pt x="830" y="854"/>
                </a:cubicBezTo>
                <a:cubicBezTo>
                  <a:pt x="830" y="852"/>
                  <a:pt x="830" y="849"/>
                  <a:pt x="828" y="847"/>
                </a:cubicBezTo>
                <a:cubicBezTo>
                  <a:pt x="825" y="843"/>
                  <a:pt x="821" y="842"/>
                  <a:pt x="815" y="842"/>
                </a:cubicBezTo>
                <a:cubicBezTo>
                  <a:pt x="814" y="842"/>
                  <a:pt x="812" y="842"/>
                  <a:pt x="812" y="842"/>
                </a:cubicBezTo>
                <a:cubicBezTo>
                  <a:pt x="810" y="842"/>
                  <a:pt x="805" y="842"/>
                  <a:pt x="802" y="844"/>
                </a:cubicBezTo>
                <a:cubicBezTo>
                  <a:pt x="803" y="843"/>
                  <a:pt x="803" y="842"/>
                  <a:pt x="803" y="841"/>
                </a:cubicBezTo>
                <a:cubicBezTo>
                  <a:pt x="804" y="840"/>
                  <a:pt x="804" y="839"/>
                  <a:pt x="803" y="838"/>
                </a:cubicBezTo>
                <a:cubicBezTo>
                  <a:pt x="802" y="837"/>
                  <a:pt x="801" y="835"/>
                  <a:pt x="786" y="834"/>
                </a:cubicBezTo>
                <a:cubicBezTo>
                  <a:pt x="785" y="834"/>
                  <a:pt x="784" y="834"/>
                  <a:pt x="783" y="834"/>
                </a:cubicBezTo>
                <a:cubicBezTo>
                  <a:pt x="781" y="834"/>
                  <a:pt x="779" y="834"/>
                  <a:pt x="778" y="835"/>
                </a:cubicBezTo>
                <a:cubicBezTo>
                  <a:pt x="780" y="833"/>
                  <a:pt x="784" y="832"/>
                  <a:pt x="786" y="831"/>
                </a:cubicBezTo>
                <a:cubicBezTo>
                  <a:pt x="790" y="829"/>
                  <a:pt x="793" y="829"/>
                  <a:pt x="796" y="829"/>
                </a:cubicBezTo>
                <a:cubicBezTo>
                  <a:pt x="797" y="829"/>
                  <a:pt x="799" y="829"/>
                  <a:pt x="800" y="829"/>
                </a:cubicBezTo>
                <a:cubicBezTo>
                  <a:pt x="801" y="830"/>
                  <a:pt x="802" y="830"/>
                  <a:pt x="804" y="830"/>
                </a:cubicBezTo>
                <a:cubicBezTo>
                  <a:pt x="808" y="830"/>
                  <a:pt x="813" y="827"/>
                  <a:pt x="816" y="823"/>
                </a:cubicBezTo>
                <a:cubicBezTo>
                  <a:pt x="816" y="822"/>
                  <a:pt x="817" y="822"/>
                  <a:pt x="818" y="821"/>
                </a:cubicBezTo>
                <a:cubicBezTo>
                  <a:pt x="819" y="820"/>
                  <a:pt x="819" y="819"/>
                  <a:pt x="820" y="819"/>
                </a:cubicBezTo>
                <a:cubicBezTo>
                  <a:pt x="822" y="817"/>
                  <a:pt x="823" y="814"/>
                  <a:pt x="823" y="812"/>
                </a:cubicBezTo>
                <a:cubicBezTo>
                  <a:pt x="824" y="812"/>
                  <a:pt x="824" y="811"/>
                  <a:pt x="824" y="810"/>
                </a:cubicBezTo>
                <a:cubicBezTo>
                  <a:pt x="825" y="808"/>
                  <a:pt x="825" y="806"/>
                  <a:pt x="825" y="804"/>
                </a:cubicBezTo>
                <a:cubicBezTo>
                  <a:pt x="824" y="803"/>
                  <a:pt x="824" y="803"/>
                  <a:pt x="824" y="802"/>
                </a:cubicBezTo>
                <a:cubicBezTo>
                  <a:pt x="824" y="801"/>
                  <a:pt x="824" y="800"/>
                  <a:pt x="824" y="799"/>
                </a:cubicBezTo>
                <a:cubicBezTo>
                  <a:pt x="825" y="798"/>
                  <a:pt x="825" y="796"/>
                  <a:pt x="824" y="793"/>
                </a:cubicBezTo>
                <a:cubicBezTo>
                  <a:pt x="823" y="790"/>
                  <a:pt x="822" y="787"/>
                  <a:pt x="818" y="787"/>
                </a:cubicBezTo>
                <a:cubicBezTo>
                  <a:pt x="817" y="787"/>
                  <a:pt x="816" y="788"/>
                  <a:pt x="815" y="788"/>
                </a:cubicBezTo>
                <a:cubicBezTo>
                  <a:pt x="813" y="788"/>
                  <a:pt x="810" y="789"/>
                  <a:pt x="808" y="790"/>
                </a:cubicBezTo>
                <a:cubicBezTo>
                  <a:pt x="806" y="791"/>
                  <a:pt x="803" y="792"/>
                  <a:pt x="801" y="792"/>
                </a:cubicBezTo>
                <a:cubicBezTo>
                  <a:pt x="801" y="792"/>
                  <a:pt x="800" y="791"/>
                  <a:pt x="799" y="791"/>
                </a:cubicBezTo>
                <a:cubicBezTo>
                  <a:pt x="799" y="791"/>
                  <a:pt x="797" y="791"/>
                  <a:pt x="797" y="789"/>
                </a:cubicBezTo>
                <a:cubicBezTo>
                  <a:pt x="798" y="788"/>
                  <a:pt x="800" y="788"/>
                  <a:pt x="801" y="787"/>
                </a:cubicBezTo>
                <a:cubicBezTo>
                  <a:pt x="805" y="785"/>
                  <a:pt x="810" y="783"/>
                  <a:pt x="815" y="780"/>
                </a:cubicBezTo>
                <a:cubicBezTo>
                  <a:pt x="816" y="779"/>
                  <a:pt x="817" y="778"/>
                  <a:pt x="817" y="778"/>
                </a:cubicBezTo>
                <a:cubicBezTo>
                  <a:pt x="819" y="777"/>
                  <a:pt x="821" y="775"/>
                  <a:pt x="823" y="774"/>
                </a:cubicBezTo>
                <a:cubicBezTo>
                  <a:pt x="824" y="773"/>
                  <a:pt x="824" y="772"/>
                  <a:pt x="825" y="771"/>
                </a:cubicBezTo>
                <a:cubicBezTo>
                  <a:pt x="826" y="771"/>
                  <a:pt x="827" y="769"/>
                  <a:pt x="827" y="769"/>
                </a:cubicBezTo>
                <a:cubicBezTo>
                  <a:pt x="828" y="770"/>
                  <a:pt x="829" y="771"/>
                  <a:pt x="830" y="773"/>
                </a:cubicBezTo>
                <a:cubicBezTo>
                  <a:pt x="832" y="776"/>
                  <a:pt x="833" y="780"/>
                  <a:pt x="838" y="780"/>
                </a:cubicBezTo>
                <a:cubicBezTo>
                  <a:pt x="839" y="780"/>
                  <a:pt x="841" y="779"/>
                  <a:pt x="842" y="779"/>
                </a:cubicBezTo>
                <a:cubicBezTo>
                  <a:pt x="849" y="775"/>
                  <a:pt x="854" y="771"/>
                  <a:pt x="859" y="767"/>
                </a:cubicBezTo>
                <a:cubicBezTo>
                  <a:pt x="861" y="765"/>
                  <a:pt x="863" y="762"/>
                  <a:pt x="864" y="759"/>
                </a:cubicBezTo>
                <a:cubicBezTo>
                  <a:pt x="865" y="757"/>
                  <a:pt x="866" y="756"/>
                  <a:pt x="865" y="754"/>
                </a:cubicBezTo>
                <a:cubicBezTo>
                  <a:pt x="864" y="752"/>
                  <a:pt x="862" y="750"/>
                  <a:pt x="859" y="750"/>
                </a:cubicBezTo>
                <a:cubicBezTo>
                  <a:pt x="859" y="750"/>
                  <a:pt x="859" y="750"/>
                  <a:pt x="858" y="750"/>
                </a:cubicBezTo>
                <a:cubicBezTo>
                  <a:pt x="859" y="749"/>
                  <a:pt x="859" y="749"/>
                  <a:pt x="859" y="749"/>
                </a:cubicBezTo>
                <a:cubicBezTo>
                  <a:pt x="861" y="747"/>
                  <a:pt x="863" y="744"/>
                  <a:pt x="864" y="742"/>
                </a:cubicBezTo>
                <a:cubicBezTo>
                  <a:pt x="864" y="742"/>
                  <a:pt x="865" y="742"/>
                  <a:pt x="865" y="742"/>
                </a:cubicBezTo>
                <a:cubicBezTo>
                  <a:pt x="866" y="743"/>
                  <a:pt x="866" y="743"/>
                  <a:pt x="867" y="743"/>
                </a:cubicBezTo>
                <a:cubicBezTo>
                  <a:pt x="867" y="743"/>
                  <a:pt x="867" y="743"/>
                  <a:pt x="867" y="743"/>
                </a:cubicBezTo>
                <a:cubicBezTo>
                  <a:pt x="870" y="743"/>
                  <a:pt x="872" y="739"/>
                  <a:pt x="874" y="736"/>
                </a:cubicBezTo>
                <a:cubicBezTo>
                  <a:pt x="874" y="736"/>
                  <a:pt x="875" y="735"/>
                  <a:pt x="875" y="735"/>
                </a:cubicBezTo>
                <a:cubicBezTo>
                  <a:pt x="876" y="732"/>
                  <a:pt x="878" y="730"/>
                  <a:pt x="879" y="728"/>
                </a:cubicBezTo>
                <a:cubicBezTo>
                  <a:pt x="880" y="727"/>
                  <a:pt x="880" y="725"/>
                  <a:pt x="881" y="724"/>
                </a:cubicBezTo>
                <a:cubicBezTo>
                  <a:pt x="884" y="720"/>
                  <a:pt x="887" y="717"/>
                  <a:pt x="893" y="714"/>
                </a:cubicBezTo>
                <a:cubicBezTo>
                  <a:pt x="896" y="712"/>
                  <a:pt x="898" y="710"/>
                  <a:pt x="898" y="707"/>
                </a:cubicBezTo>
                <a:cubicBezTo>
                  <a:pt x="899" y="703"/>
                  <a:pt x="899" y="700"/>
                  <a:pt x="899" y="696"/>
                </a:cubicBezTo>
                <a:cubicBezTo>
                  <a:pt x="899" y="694"/>
                  <a:pt x="899" y="693"/>
                  <a:pt x="899" y="691"/>
                </a:cubicBezTo>
                <a:cubicBezTo>
                  <a:pt x="899" y="688"/>
                  <a:pt x="899" y="688"/>
                  <a:pt x="899" y="688"/>
                </a:cubicBezTo>
                <a:cubicBezTo>
                  <a:pt x="900" y="684"/>
                  <a:pt x="900" y="680"/>
                  <a:pt x="899" y="675"/>
                </a:cubicBezTo>
                <a:cubicBezTo>
                  <a:pt x="899" y="672"/>
                  <a:pt x="901" y="669"/>
                  <a:pt x="903" y="665"/>
                </a:cubicBezTo>
                <a:cubicBezTo>
                  <a:pt x="904" y="664"/>
                  <a:pt x="904" y="663"/>
                  <a:pt x="905" y="662"/>
                </a:cubicBezTo>
                <a:cubicBezTo>
                  <a:pt x="906" y="660"/>
                  <a:pt x="906" y="657"/>
                  <a:pt x="907" y="654"/>
                </a:cubicBezTo>
                <a:cubicBezTo>
                  <a:pt x="907" y="653"/>
                  <a:pt x="907" y="653"/>
                  <a:pt x="907" y="653"/>
                </a:cubicBezTo>
                <a:cubicBezTo>
                  <a:pt x="907" y="652"/>
                  <a:pt x="908" y="650"/>
                  <a:pt x="908" y="649"/>
                </a:cubicBezTo>
                <a:cubicBezTo>
                  <a:pt x="909" y="647"/>
                  <a:pt x="909" y="645"/>
                  <a:pt x="910" y="644"/>
                </a:cubicBezTo>
                <a:cubicBezTo>
                  <a:pt x="910" y="642"/>
                  <a:pt x="910" y="641"/>
                  <a:pt x="910" y="639"/>
                </a:cubicBezTo>
                <a:cubicBezTo>
                  <a:pt x="911" y="637"/>
                  <a:pt x="911" y="635"/>
                  <a:pt x="911" y="633"/>
                </a:cubicBezTo>
                <a:cubicBezTo>
                  <a:pt x="912" y="633"/>
                  <a:pt x="912" y="633"/>
                  <a:pt x="912" y="633"/>
                </a:cubicBezTo>
                <a:cubicBezTo>
                  <a:pt x="913" y="631"/>
                  <a:pt x="913" y="628"/>
                  <a:pt x="912" y="625"/>
                </a:cubicBezTo>
                <a:close/>
                <a:moveTo>
                  <a:pt x="800" y="853"/>
                </a:moveTo>
                <a:cubicBezTo>
                  <a:pt x="799" y="853"/>
                  <a:pt x="798" y="853"/>
                  <a:pt x="797" y="853"/>
                </a:cubicBezTo>
                <a:cubicBezTo>
                  <a:pt x="795" y="853"/>
                  <a:pt x="794" y="853"/>
                  <a:pt x="792" y="853"/>
                </a:cubicBezTo>
                <a:cubicBezTo>
                  <a:pt x="792" y="853"/>
                  <a:pt x="791" y="853"/>
                  <a:pt x="791" y="853"/>
                </a:cubicBezTo>
                <a:cubicBezTo>
                  <a:pt x="789" y="853"/>
                  <a:pt x="788" y="853"/>
                  <a:pt x="786" y="853"/>
                </a:cubicBezTo>
                <a:cubicBezTo>
                  <a:pt x="785" y="853"/>
                  <a:pt x="785" y="853"/>
                  <a:pt x="785" y="853"/>
                </a:cubicBezTo>
                <a:cubicBezTo>
                  <a:pt x="785" y="852"/>
                  <a:pt x="786" y="851"/>
                  <a:pt x="787" y="850"/>
                </a:cubicBezTo>
                <a:cubicBezTo>
                  <a:pt x="788" y="849"/>
                  <a:pt x="788" y="849"/>
                  <a:pt x="788" y="849"/>
                </a:cubicBezTo>
                <a:cubicBezTo>
                  <a:pt x="789" y="849"/>
                  <a:pt x="790" y="848"/>
                  <a:pt x="791" y="848"/>
                </a:cubicBezTo>
                <a:cubicBezTo>
                  <a:pt x="791" y="848"/>
                  <a:pt x="791" y="848"/>
                  <a:pt x="791" y="848"/>
                </a:cubicBezTo>
                <a:cubicBezTo>
                  <a:pt x="791" y="848"/>
                  <a:pt x="791" y="848"/>
                  <a:pt x="792" y="848"/>
                </a:cubicBezTo>
                <a:cubicBezTo>
                  <a:pt x="792" y="848"/>
                  <a:pt x="793" y="848"/>
                  <a:pt x="794" y="848"/>
                </a:cubicBezTo>
                <a:cubicBezTo>
                  <a:pt x="794" y="848"/>
                  <a:pt x="794" y="848"/>
                  <a:pt x="794" y="848"/>
                </a:cubicBezTo>
                <a:cubicBezTo>
                  <a:pt x="796" y="848"/>
                  <a:pt x="798" y="847"/>
                  <a:pt x="799" y="846"/>
                </a:cubicBezTo>
                <a:cubicBezTo>
                  <a:pt x="799" y="847"/>
                  <a:pt x="799" y="847"/>
                  <a:pt x="799" y="848"/>
                </a:cubicBezTo>
                <a:cubicBezTo>
                  <a:pt x="798" y="850"/>
                  <a:pt x="799" y="852"/>
                  <a:pt x="800" y="853"/>
                </a:cubicBezTo>
                <a:close/>
                <a:moveTo>
                  <a:pt x="635" y="407"/>
                </a:moveTo>
                <a:cubicBezTo>
                  <a:pt x="634" y="408"/>
                  <a:pt x="633" y="409"/>
                  <a:pt x="632" y="409"/>
                </a:cubicBezTo>
                <a:cubicBezTo>
                  <a:pt x="631" y="410"/>
                  <a:pt x="630" y="410"/>
                  <a:pt x="629" y="411"/>
                </a:cubicBezTo>
                <a:cubicBezTo>
                  <a:pt x="627" y="412"/>
                  <a:pt x="625" y="412"/>
                  <a:pt x="623" y="412"/>
                </a:cubicBezTo>
                <a:cubicBezTo>
                  <a:pt x="620" y="412"/>
                  <a:pt x="618" y="411"/>
                  <a:pt x="616" y="409"/>
                </a:cubicBezTo>
                <a:cubicBezTo>
                  <a:pt x="616" y="409"/>
                  <a:pt x="617" y="409"/>
                  <a:pt x="617" y="410"/>
                </a:cubicBezTo>
                <a:cubicBezTo>
                  <a:pt x="618" y="410"/>
                  <a:pt x="619" y="410"/>
                  <a:pt x="619" y="410"/>
                </a:cubicBezTo>
                <a:cubicBezTo>
                  <a:pt x="620" y="410"/>
                  <a:pt x="621" y="410"/>
                  <a:pt x="622" y="410"/>
                </a:cubicBezTo>
                <a:cubicBezTo>
                  <a:pt x="627" y="410"/>
                  <a:pt x="631" y="409"/>
                  <a:pt x="635" y="407"/>
                </a:cubicBezTo>
                <a:close/>
                <a:moveTo>
                  <a:pt x="337" y="487"/>
                </a:moveTo>
                <a:cubicBezTo>
                  <a:pt x="337" y="488"/>
                  <a:pt x="337" y="488"/>
                  <a:pt x="337" y="488"/>
                </a:cubicBezTo>
                <a:cubicBezTo>
                  <a:pt x="338" y="489"/>
                  <a:pt x="339" y="490"/>
                  <a:pt x="340" y="491"/>
                </a:cubicBezTo>
                <a:cubicBezTo>
                  <a:pt x="341" y="492"/>
                  <a:pt x="343" y="494"/>
                  <a:pt x="345" y="496"/>
                </a:cubicBezTo>
                <a:cubicBezTo>
                  <a:pt x="347" y="498"/>
                  <a:pt x="350" y="500"/>
                  <a:pt x="353" y="500"/>
                </a:cubicBezTo>
                <a:cubicBezTo>
                  <a:pt x="351" y="501"/>
                  <a:pt x="349" y="501"/>
                  <a:pt x="348" y="501"/>
                </a:cubicBezTo>
                <a:cubicBezTo>
                  <a:pt x="348" y="501"/>
                  <a:pt x="347" y="501"/>
                  <a:pt x="347" y="501"/>
                </a:cubicBezTo>
                <a:cubicBezTo>
                  <a:pt x="346" y="501"/>
                  <a:pt x="344" y="497"/>
                  <a:pt x="342" y="494"/>
                </a:cubicBezTo>
                <a:cubicBezTo>
                  <a:pt x="341" y="493"/>
                  <a:pt x="340" y="492"/>
                  <a:pt x="339" y="491"/>
                </a:cubicBezTo>
                <a:cubicBezTo>
                  <a:pt x="339" y="490"/>
                  <a:pt x="338" y="489"/>
                  <a:pt x="337" y="487"/>
                </a:cubicBezTo>
                <a:close/>
              </a:path>
            </a:pathLst>
          </a:custGeom>
          <a:solidFill>
            <a:schemeClr val="accent1"/>
          </a:solidFill>
          <a:ln w="3175" cap="rnd"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 dirty="0">
              <a:latin typeface="Source Sans Pro" charset="0"/>
            </a:endParaRPr>
          </a:p>
        </p:txBody>
      </p:sp>
      <p:sp>
        <p:nvSpPr>
          <p:cNvPr id="40" name="Rectangle 39"/>
          <p:cNvSpPr/>
          <p:nvPr/>
        </p:nvSpPr>
        <p:spPr>
          <a:xfrm>
            <a:off x="3027191" y="0"/>
            <a:ext cx="3080083" cy="6858000"/>
          </a:xfrm>
          <a:prstGeom prst="rect">
            <a:avLst/>
          </a:prstGeom>
          <a:solidFill>
            <a:srgbClr val="222222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1" name="Group 40"/>
          <p:cNvGrpSpPr/>
          <p:nvPr/>
        </p:nvGrpSpPr>
        <p:grpSpPr>
          <a:xfrm>
            <a:off x="3308205" y="1113926"/>
            <a:ext cx="2534142" cy="793161"/>
            <a:chOff x="872108" y="2762572"/>
            <a:chExt cx="2534142" cy="793161"/>
          </a:xfrm>
        </p:grpSpPr>
        <p:grpSp>
          <p:nvGrpSpPr>
            <p:cNvPr id="42" name="Group 41"/>
            <p:cNvGrpSpPr/>
            <p:nvPr/>
          </p:nvGrpSpPr>
          <p:grpSpPr>
            <a:xfrm>
              <a:off x="932261" y="3135274"/>
              <a:ext cx="2473989" cy="420459"/>
              <a:chOff x="5550208" y="3816753"/>
              <a:chExt cx="2473989" cy="420459"/>
            </a:xfrm>
          </p:grpSpPr>
          <p:sp>
            <p:nvSpPr>
              <p:cNvPr id="44" name="Rounded Rectangle 43"/>
              <p:cNvSpPr/>
              <p:nvPr/>
            </p:nvSpPr>
            <p:spPr>
              <a:xfrm>
                <a:off x="5550208" y="3816753"/>
                <a:ext cx="2473989" cy="420459"/>
              </a:xfrm>
              <a:prstGeom prst="roundRect">
                <a:avLst>
                  <a:gd name="adj" fmla="val 0"/>
                </a:avLst>
              </a:prstGeom>
              <a:noFill/>
              <a:ln>
                <a:solidFill>
                  <a:schemeClr val="bg1">
                    <a:alpha val="2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  <p:sp>
            <p:nvSpPr>
              <p:cNvPr id="45" name="Rounded Rectangle 44"/>
              <p:cNvSpPr/>
              <p:nvPr/>
            </p:nvSpPr>
            <p:spPr>
              <a:xfrm>
                <a:off x="5550208" y="3816753"/>
                <a:ext cx="2264274" cy="420459"/>
              </a:xfrm>
              <a:prstGeom prst="roundRect">
                <a:avLst>
                  <a:gd name="adj" fmla="val 0"/>
                </a:avLst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r>
                  <a:rPr lang="en-US" sz="2000" dirty="0">
                    <a:solidFill>
                      <a:srgbClr val="FFFFFF"/>
                    </a:solidFill>
                    <a:latin typeface="Bebas Neue" charset="0"/>
                    <a:ea typeface="Bebas Neue" charset="0"/>
                    <a:cs typeface="Bebas Neue" charset="0"/>
                  </a:rPr>
                  <a:t>90</a:t>
                </a:r>
                <a:r>
                  <a:rPr lang="en-US" sz="2000" dirty="0" smtClean="0">
                    <a:solidFill>
                      <a:srgbClr val="FFFFFF"/>
                    </a:solidFill>
                    <a:latin typeface="Bebas Neue" charset="0"/>
                    <a:ea typeface="Bebas Neue" charset="0"/>
                    <a:cs typeface="Bebas Neue" charset="0"/>
                  </a:rPr>
                  <a:t>%</a:t>
                </a:r>
                <a:endParaRPr lang="en-US" sz="2000" dirty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</p:grpSp>
        <p:sp>
          <p:nvSpPr>
            <p:cNvPr id="43" name="Text Placeholder 2"/>
            <p:cNvSpPr txBox="1">
              <a:spLocks/>
            </p:cNvSpPr>
            <p:nvPr/>
          </p:nvSpPr>
          <p:spPr>
            <a:xfrm>
              <a:off x="872108" y="2762572"/>
              <a:ext cx="2324427" cy="378182"/>
            </a:xfrm>
            <a:prstGeom prst="rect">
              <a:avLst/>
            </a:prstGeom>
          </p:spPr>
          <p:txBody>
            <a:bodyPr/>
            <a:lstStyle>
              <a:lvl1pPr marL="0" indent="0" algn="ctr" defTabSz="914400" rtl="0" eaLnBrk="1" latinLnBrk="0" hangingPunct="1">
                <a:lnSpc>
                  <a:spcPct val="60000"/>
                </a:lnSpc>
                <a:spcBef>
                  <a:spcPts val="1000"/>
                </a:spcBef>
                <a:buFont typeface="Arial" panose="020B0604020202020204" pitchFamily="34" charset="0"/>
                <a:buNone/>
                <a:defRPr sz="1800" b="0" i="0" kern="1200">
                  <a:solidFill>
                    <a:schemeClr val="tx1"/>
                  </a:solidFill>
                  <a:latin typeface="SF UI Display Thin" charset="0"/>
                  <a:ea typeface="SF UI Display Thin" charset="0"/>
                  <a:cs typeface="SF UI Display Thin" charset="0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>
                <a:lnSpc>
                  <a:spcPts val="1780"/>
                </a:lnSpc>
                <a:spcBef>
                  <a:spcPts val="400"/>
                </a:spcBef>
              </a:pPr>
              <a:r>
                <a:rPr lang="en-US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Map title here</a:t>
              </a:r>
              <a:endParaRPr lang="en-US" sz="1100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46" name="Group 45"/>
          <p:cNvGrpSpPr/>
          <p:nvPr/>
        </p:nvGrpSpPr>
        <p:grpSpPr>
          <a:xfrm>
            <a:off x="3308205" y="2199848"/>
            <a:ext cx="2534142" cy="793161"/>
            <a:chOff x="872108" y="2762572"/>
            <a:chExt cx="2534142" cy="793161"/>
          </a:xfrm>
        </p:grpSpPr>
        <p:grpSp>
          <p:nvGrpSpPr>
            <p:cNvPr id="47" name="Group 46"/>
            <p:cNvGrpSpPr/>
            <p:nvPr/>
          </p:nvGrpSpPr>
          <p:grpSpPr>
            <a:xfrm>
              <a:off x="932261" y="3135274"/>
              <a:ext cx="2473989" cy="420459"/>
              <a:chOff x="5550208" y="3816753"/>
              <a:chExt cx="2473989" cy="420459"/>
            </a:xfrm>
          </p:grpSpPr>
          <p:sp>
            <p:nvSpPr>
              <p:cNvPr id="49" name="Rounded Rectangle 48"/>
              <p:cNvSpPr/>
              <p:nvPr/>
            </p:nvSpPr>
            <p:spPr>
              <a:xfrm>
                <a:off x="5550208" y="3816753"/>
                <a:ext cx="2473989" cy="420459"/>
              </a:xfrm>
              <a:prstGeom prst="roundRect">
                <a:avLst>
                  <a:gd name="adj" fmla="val 0"/>
                </a:avLst>
              </a:prstGeom>
              <a:noFill/>
              <a:ln>
                <a:solidFill>
                  <a:schemeClr val="bg1">
                    <a:alpha val="2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  <p:sp>
            <p:nvSpPr>
              <p:cNvPr id="50" name="Rounded Rectangle 49"/>
              <p:cNvSpPr/>
              <p:nvPr/>
            </p:nvSpPr>
            <p:spPr>
              <a:xfrm>
                <a:off x="5550208" y="3816753"/>
                <a:ext cx="1956127" cy="420459"/>
              </a:xfrm>
              <a:prstGeom prst="roundRect">
                <a:avLst>
                  <a:gd name="adj" fmla="val 0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r>
                  <a:rPr lang="en-US" sz="2000" dirty="0" smtClean="0">
                    <a:solidFill>
                      <a:srgbClr val="FFFFFF"/>
                    </a:solidFill>
                    <a:latin typeface="Bebas Neue" charset="0"/>
                    <a:ea typeface="Bebas Neue" charset="0"/>
                    <a:cs typeface="Bebas Neue" charset="0"/>
                  </a:rPr>
                  <a:t>75%</a:t>
                </a:r>
                <a:endParaRPr lang="en-US" sz="2000" dirty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</p:grpSp>
        <p:sp>
          <p:nvSpPr>
            <p:cNvPr id="48" name="Text Placeholder 2"/>
            <p:cNvSpPr txBox="1">
              <a:spLocks/>
            </p:cNvSpPr>
            <p:nvPr/>
          </p:nvSpPr>
          <p:spPr>
            <a:xfrm>
              <a:off x="872108" y="2762572"/>
              <a:ext cx="2324427" cy="378182"/>
            </a:xfrm>
            <a:prstGeom prst="rect">
              <a:avLst/>
            </a:prstGeom>
          </p:spPr>
          <p:txBody>
            <a:bodyPr/>
            <a:lstStyle>
              <a:lvl1pPr marL="0" indent="0" algn="ctr" defTabSz="914400" rtl="0" eaLnBrk="1" latinLnBrk="0" hangingPunct="1">
                <a:lnSpc>
                  <a:spcPct val="60000"/>
                </a:lnSpc>
                <a:spcBef>
                  <a:spcPts val="1000"/>
                </a:spcBef>
                <a:buFont typeface="Arial" panose="020B0604020202020204" pitchFamily="34" charset="0"/>
                <a:buNone/>
                <a:defRPr sz="1800" b="0" i="0" kern="1200">
                  <a:solidFill>
                    <a:schemeClr val="tx1"/>
                  </a:solidFill>
                  <a:latin typeface="SF UI Display Thin" charset="0"/>
                  <a:ea typeface="SF UI Display Thin" charset="0"/>
                  <a:cs typeface="SF UI Display Thin" charset="0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>
                <a:lnSpc>
                  <a:spcPts val="1780"/>
                </a:lnSpc>
                <a:spcBef>
                  <a:spcPts val="400"/>
                </a:spcBef>
              </a:pPr>
              <a:r>
                <a:rPr lang="en-US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Map title here</a:t>
              </a:r>
              <a:endParaRPr lang="en-US" sz="1100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3308205" y="3285771"/>
            <a:ext cx="2534142" cy="793161"/>
            <a:chOff x="872108" y="2762572"/>
            <a:chExt cx="2534142" cy="793161"/>
          </a:xfrm>
        </p:grpSpPr>
        <p:grpSp>
          <p:nvGrpSpPr>
            <p:cNvPr id="52" name="Group 51"/>
            <p:cNvGrpSpPr/>
            <p:nvPr/>
          </p:nvGrpSpPr>
          <p:grpSpPr>
            <a:xfrm>
              <a:off x="932261" y="3135274"/>
              <a:ext cx="2473989" cy="420459"/>
              <a:chOff x="5550208" y="3816753"/>
              <a:chExt cx="2473989" cy="420459"/>
            </a:xfrm>
          </p:grpSpPr>
          <p:sp>
            <p:nvSpPr>
              <p:cNvPr id="54" name="Rounded Rectangle 53"/>
              <p:cNvSpPr/>
              <p:nvPr/>
            </p:nvSpPr>
            <p:spPr>
              <a:xfrm>
                <a:off x="5550208" y="3816753"/>
                <a:ext cx="2473989" cy="420459"/>
              </a:xfrm>
              <a:prstGeom prst="roundRect">
                <a:avLst>
                  <a:gd name="adj" fmla="val 0"/>
                </a:avLst>
              </a:prstGeom>
              <a:noFill/>
              <a:ln>
                <a:solidFill>
                  <a:schemeClr val="bg1">
                    <a:alpha val="2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  <p:sp>
            <p:nvSpPr>
              <p:cNvPr id="55" name="Rounded Rectangle 54"/>
              <p:cNvSpPr/>
              <p:nvPr/>
            </p:nvSpPr>
            <p:spPr>
              <a:xfrm>
                <a:off x="5550208" y="3816753"/>
                <a:ext cx="1334271" cy="420459"/>
              </a:xfrm>
              <a:prstGeom prst="roundRect">
                <a:avLst>
                  <a:gd name="adj" fmla="val 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r>
                  <a:rPr lang="en-US" sz="2000" dirty="0" smtClean="0">
                    <a:solidFill>
                      <a:srgbClr val="FFFFFF"/>
                    </a:solidFill>
                    <a:latin typeface="Bebas Neue" charset="0"/>
                    <a:ea typeface="Bebas Neue" charset="0"/>
                    <a:cs typeface="Bebas Neue" charset="0"/>
                  </a:rPr>
                  <a:t>50%</a:t>
                </a:r>
                <a:endParaRPr lang="en-US" sz="2000" dirty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endParaRPr>
              </a:p>
            </p:txBody>
          </p:sp>
        </p:grpSp>
        <p:sp>
          <p:nvSpPr>
            <p:cNvPr id="53" name="Text Placeholder 2"/>
            <p:cNvSpPr txBox="1">
              <a:spLocks/>
            </p:cNvSpPr>
            <p:nvPr/>
          </p:nvSpPr>
          <p:spPr>
            <a:xfrm>
              <a:off x="872108" y="2762572"/>
              <a:ext cx="2324427" cy="378182"/>
            </a:xfrm>
            <a:prstGeom prst="rect">
              <a:avLst/>
            </a:prstGeom>
          </p:spPr>
          <p:txBody>
            <a:bodyPr/>
            <a:lstStyle>
              <a:lvl1pPr marL="0" indent="0" algn="ctr" defTabSz="914400" rtl="0" eaLnBrk="1" latinLnBrk="0" hangingPunct="1">
                <a:lnSpc>
                  <a:spcPct val="60000"/>
                </a:lnSpc>
                <a:spcBef>
                  <a:spcPts val="1000"/>
                </a:spcBef>
                <a:buFont typeface="Arial" panose="020B0604020202020204" pitchFamily="34" charset="0"/>
                <a:buNone/>
                <a:defRPr sz="1800" b="0" i="0" kern="1200">
                  <a:solidFill>
                    <a:schemeClr val="tx1"/>
                  </a:solidFill>
                  <a:latin typeface="SF UI Display Thin" charset="0"/>
                  <a:ea typeface="SF UI Display Thin" charset="0"/>
                  <a:cs typeface="SF UI Display Thin" charset="0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>
                <a:lnSpc>
                  <a:spcPts val="1780"/>
                </a:lnSpc>
                <a:spcBef>
                  <a:spcPts val="400"/>
                </a:spcBef>
              </a:pPr>
              <a:r>
                <a:rPr lang="en-US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Map title here</a:t>
              </a:r>
              <a:endParaRPr lang="en-US" sz="1100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983124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" presetClass="entr" presetSubtype="1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1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1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1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1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1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1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1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36" grpId="0" animBg="1"/>
      <p:bldP spid="37" grpId="0" animBg="1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UK</a:t>
            </a:r>
            <a:br>
              <a:rPr lang="en-US" dirty="0"/>
            </a:br>
            <a:r>
              <a:rPr lang="en-US" dirty="0"/>
              <a:t>and</a:t>
            </a:r>
            <a:br>
              <a:rPr lang="en-US" dirty="0"/>
            </a:br>
            <a:r>
              <a:rPr lang="en-US" dirty="0" err="1">
                <a:solidFill>
                  <a:schemeClr val="accent1"/>
                </a:solidFill>
              </a:rPr>
              <a:t>ireland</a:t>
            </a:r>
            <a:endParaRPr lang="en-US" dirty="0"/>
          </a:p>
        </p:txBody>
      </p:sp>
      <p:grpSp>
        <p:nvGrpSpPr>
          <p:cNvPr id="4" name="Group 3"/>
          <p:cNvGrpSpPr/>
          <p:nvPr/>
        </p:nvGrpSpPr>
        <p:grpSpPr>
          <a:xfrm>
            <a:off x="7446781" y="-170751"/>
            <a:ext cx="4745219" cy="6950555"/>
            <a:chOff x="2759076" y="15875"/>
            <a:chExt cx="3617913" cy="5119688"/>
          </a:xfrm>
        </p:grpSpPr>
        <p:sp>
          <p:nvSpPr>
            <p:cNvPr id="5" name="Freeform 8"/>
            <p:cNvSpPr>
              <a:spLocks/>
            </p:cNvSpPr>
            <p:nvPr/>
          </p:nvSpPr>
          <p:spPr bwMode="auto">
            <a:xfrm>
              <a:off x="2952751" y="3495675"/>
              <a:ext cx="498475" cy="273050"/>
            </a:xfrm>
            <a:custGeom>
              <a:avLst/>
              <a:gdLst>
                <a:gd name="T0" fmla="*/ 202 w 314"/>
                <a:gd name="T1" fmla="*/ 152 h 172"/>
                <a:gd name="T2" fmla="*/ 182 w 314"/>
                <a:gd name="T3" fmla="*/ 142 h 172"/>
                <a:gd name="T4" fmla="*/ 182 w 314"/>
                <a:gd name="T5" fmla="*/ 132 h 172"/>
                <a:gd name="T6" fmla="*/ 182 w 314"/>
                <a:gd name="T7" fmla="*/ 122 h 172"/>
                <a:gd name="T8" fmla="*/ 146 w 314"/>
                <a:gd name="T9" fmla="*/ 162 h 172"/>
                <a:gd name="T10" fmla="*/ 116 w 314"/>
                <a:gd name="T11" fmla="*/ 167 h 172"/>
                <a:gd name="T12" fmla="*/ 111 w 314"/>
                <a:gd name="T13" fmla="*/ 162 h 172"/>
                <a:gd name="T14" fmla="*/ 101 w 314"/>
                <a:gd name="T15" fmla="*/ 162 h 172"/>
                <a:gd name="T16" fmla="*/ 81 w 314"/>
                <a:gd name="T17" fmla="*/ 152 h 172"/>
                <a:gd name="T18" fmla="*/ 65 w 314"/>
                <a:gd name="T19" fmla="*/ 142 h 172"/>
                <a:gd name="T20" fmla="*/ 71 w 314"/>
                <a:gd name="T21" fmla="*/ 147 h 172"/>
                <a:gd name="T22" fmla="*/ 40 w 314"/>
                <a:gd name="T23" fmla="*/ 162 h 172"/>
                <a:gd name="T24" fmla="*/ 0 w 314"/>
                <a:gd name="T25" fmla="*/ 167 h 172"/>
                <a:gd name="T26" fmla="*/ 60 w 314"/>
                <a:gd name="T27" fmla="*/ 127 h 172"/>
                <a:gd name="T28" fmla="*/ 65 w 314"/>
                <a:gd name="T29" fmla="*/ 117 h 172"/>
                <a:gd name="T30" fmla="*/ 86 w 314"/>
                <a:gd name="T31" fmla="*/ 117 h 172"/>
                <a:gd name="T32" fmla="*/ 91 w 314"/>
                <a:gd name="T33" fmla="*/ 107 h 172"/>
                <a:gd name="T34" fmla="*/ 91 w 314"/>
                <a:gd name="T35" fmla="*/ 102 h 172"/>
                <a:gd name="T36" fmla="*/ 101 w 314"/>
                <a:gd name="T37" fmla="*/ 91 h 172"/>
                <a:gd name="T38" fmla="*/ 116 w 314"/>
                <a:gd name="T39" fmla="*/ 71 h 172"/>
                <a:gd name="T40" fmla="*/ 101 w 314"/>
                <a:gd name="T41" fmla="*/ 56 h 172"/>
                <a:gd name="T42" fmla="*/ 116 w 314"/>
                <a:gd name="T43" fmla="*/ 41 h 172"/>
                <a:gd name="T44" fmla="*/ 141 w 314"/>
                <a:gd name="T45" fmla="*/ 5 h 172"/>
                <a:gd name="T46" fmla="*/ 167 w 314"/>
                <a:gd name="T47" fmla="*/ 15 h 172"/>
                <a:gd name="T48" fmla="*/ 177 w 314"/>
                <a:gd name="T49" fmla="*/ 10 h 172"/>
                <a:gd name="T50" fmla="*/ 187 w 314"/>
                <a:gd name="T51" fmla="*/ 10 h 172"/>
                <a:gd name="T52" fmla="*/ 192 w 314"/>
                <a:gd name="T53" fmla="*/ 10 h 172"/>
                <a:gd name="T54" fmla="*/ 187 w 314"/>
                <a:gd name="T55" fmla="*/ 15 h 172"/>
                <a:gd name="T56" fmla="*/ 187 w 314"/>
                <a:gd name="T57" fmla="*/ 21 h 172"/>
                <a:gd name="T58" fmla="*/ 207 w 314"/>
                <a:gd name="T59" fmla="*/ 36 h 172"/>
                <a:gd name="T60" fmla="*/ 207 w 314"/>
                <a:gd name="T61" fmla="*/ 41 h 172"/>
                <a:gd name="T62" fmla="*/ 207 w 314"/>
                <a:gd name="T63" fmla="*/ 51 h 172"/>
                <a:gd name="T64" fmla="*/ 207 w 314"/>
                <a:gd name="T65" fmla="*/ 51 h 172"/>
                <a:gd name="T66" fmla="*/ 207 w 314"/>
                <a:gd name="T67" fmla="*/ 56 h 172"/>
                <a:gd name="T68" fmla="*/ 207 w 314"/>
                <a:gd name="T69" fmla="*/ 66 h 172"/>
                <a:gd name="T70" fmla="*/ 212 w 314"/>
                <a:gd name="T71" fmla="*/ 61 h 172"/>
                <a:gd name="T72" fmla="*/ 222 w 314"/>
                <a:gd name="T73" fmla="*/ 66 h 172"/>
                <a:gd name="T74" fmla="*/ 233 w 314"/>
                <a:gd name="T75" fmla="*/ 61 h 172"/>
                <a:gd name="T76" fmla="*/ 238 w 314"/>
                <a:gd name="T77" fmla="*/ 56 h 172"/>
                <a:gd name="T78" fmla="*/ 258 w 314"/>
                <a:gd name="T79" fmla="*/ 51 h 172"/>
                <a:gd name="T80" fmla="*/ 273 w 314"/>
                <a:gd name="T81" fmla="*/ 61 h 172"/>
                <a:gd name="T82" fmla="*/ 278 w 314"/>
                <a:gd name="T83" fmla="*/ 71 h 172"/>
                <a:gd name="T84" fmla="*/ 293 w 314"/>
                <a:gd name="T85" fmla="*/ 71 h 172"/>
                <a:gd name="T86" fmla="*/ 314 w 314"/>
                <a:gd name="T87" fmla="*/ 76 h 172"/>
                <a:gd name="T88" fmla="*/ 314 w 314"/>
                <a:gd name="T89" fmla="*/ 81 h 172"/>
                <a:gd name="T90" fmla="*/ 293 w 314"/>
                <a:gd name="T91" fmla="*/ 91 h 172"/>
                <a:gd name="T92" fmla="*/ 288 w 314"/>
                <a:gd name="T93" fmla="*/ 107 h 172"/>
                <a:gd name="T94" fmla="*/ 278 w 314"/>
                <a:gd name="T95" fmla="*/ 117 h 172"/>
                <a:gd name="T96" fmla="*/ 263 w 314"/>
                <a:gd name="T97" fmla="*/ 142 h 172"/>
                <a:gd name="T98" fmla="*/ 258 w 314"/>
                <a:gd name="T99" fmla="*/ 152 h 172"/>
                <a:gd name="T100" fmla="*/ 253 w 314"/>
                <a:gd name="T101" fmla="*/ 157 h 172"/>
                <a:gd name="T102" fmla="*/ 243 w 314"/>
                <a:gd name="T103" fmla="*/ 157 h 172"/>
                <a:gd name="T104" fmla="*/ 238 w 314"/>
                <a:gd name="T105" fmla="*/ 162 h 172"/>
                <a:gd name="T106" fmla="*/ 227 w 314"/>
                <a:gd name="T107" fmla="*/ 157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4" h="172">
                  <a:moveTo>
                    <a:pt x="222" y="157"/>
                  </a:moveTo>
                  <a:lnTo>
                    <a:pt x="222" y="157"/>
                  </a:lnTo>
                  <a:lnTo>
                    <a:pt x="217" y="157"/>
                  </a:lnTo>
                  <a:lnTo>
                    <a:pt x="212" y="157"/>
                  </a:lnTo>
                  <a:lnTo>
                    <a:pt x="202" y="152"/>
                  </a:lnTo>
                  <a:lnTo>
                    <a:pt x="197" y="147"/>
                  </a:lnTo>
                  <a:lnTo>
                    <a:pt x="187" y="147"/>
                  </a:lnTo>
                  <a:lnTo>
                    <a:pt x="182" y="147"/>
                  </a:lnTo>
                  <a:lnTo>
                    <a:pt x="182" y="147"/>
                  </a:lnTo>
                  <a:lnTo>
                    <a:pt x="182" y="142"/>
                  </a:lnTo>
                  <a:lnTo>
                    <a:pt x="182" y="142"/>
                  </a:lnTo>
                  <a:lnTo>
                    <a:pt x="182" y="142"/>
                  </a:lnTo>
                  <a:lnTo>
                    <a:pt x="182" y="137"/>
                  </a:lnTo>
                  <a:lnTo>
                    <a:pt x="182" y="132"/>
                  </a:lnTo>
                  <a:lnTo>
                    <a:pt x="182" y="132"/>
                  </a:lnTo>
                  <a:lnTo>
                    <a:pt x="182" y="127"/>
                  </a:lnTo>
                  <a:lnTo>
                    <a:pt x="182" y="127"/>
                  </a:lnTo>
                  <a:lnTo>
                    <a:pt x="187" y="122"/>
                  </a:lnTo>
                  <a:lnTo>
                    <a:pt x="187" y="122"/>
                  </a:lnTo>
                  <a:lnTo>
                    <a:pt x="182" y="122"/>
                  </a:lnTo>
                  <a:lnTo>
                    <a:pt x="177" y="127"/>
                  </a:lnTo>
                  <a:lnTo>
                    <a:pt x="172" y="127"/>
                  </a:lnTo>
                  <a:lnTo>
                    <a:pt x="172" y="132"/>
                  </a:lnTo>
                  <a:lnTo>
                    <a:pt x="162" y="142"/>
                  </a:lnTo>
                  <a:lnTo>
                    <a:pt x="146" y="162"/>
                  </a:lnTo>
                  <a:lnTo>
                    <a:pt x="141" y="162"/>
                  </a:lnTo>
                  <a:lnTo>
                    <a:pt x="126" y="162"/>
                  </a:lnTo>
                  <a:lnTo>
                    <a:pt x="121" y="167"/>
                  </a:lnTo>
                  <a:lnTo>
                    <a:pt x="121" y="167"/>
                  </a:lnTo>
                  <a:lnTo>
                    <a:pt x="116" y="167"/>
                  </a:lnTo>
                  <a:lnTo>
                    <a:pt x="116" y="172"/>
                  </a:lnTo>
                  <a:lnTo>
                    <a:pt x="111" y="167"/>
                  </a:lnTo>
                  <a:lnTo>
                    <a:pt x="111" y="167"/>
                  </a:lnTo>
                  <a:lnTo>
                    <a:pt x="111" y="167"/>
                  </a:lnTo>
                  <a:lnTo>
                    <a:pt x="111" y="162"/>
                  </a:lnTo>
                  <a:lnTo>
                    <a:pt x="116" y="162"/>
                  </a:lnTo>
                  <a:lnTo>
                    <a:pt x="121" y="157"/>
                  </a:lnTo>
                  <a:lnTo>
                    <a:pt x="121" y="157"/>
                  </a:lnTo>
                  <a:lnTo>
                    <a:pt x="116" y="157"/>
                  </a:lnTo>
                  <a:lnTo>
                    <a:pt x="101" y="162"/>
                  </a:lnTo>
                  <a:lnTo>
                    <a:pt x="91" y="162"/>
                  </a:lnTo>
                  <a:lnTo>
                    <a:pt x="86" y="157"/>
                  </a:lnTo>
                  <a:lnTo>
                    <a:pt x="86" y="157"/>
                  </a:lnTo>
                  <a:lnTo>
                    <a:pt x="81" y="152"/>
                  </a:lnTo>
                  <a:lnTo>
                    <a:pt x="81" y="152"/>
                  </a:lnTo>
                  <a:lnTo>
                    <a:pt x="76" y="152"/>
                  </a:lnTo>
                  <a:lnTo>
                    <a:pt x="76" y="147"/>
                  </a:lnTo>
                  <a:lnTo>
                    <a:pt x="76" y="142"/>
                  </a:lnTo>
                  <a:lnTo>
                    <a:pt x="76" y="142"/>
                  </a:lnTo>
                  <a:lnTo>
                    <a:pt x="65" y="142"/>
                  </a:lnTo>
                  <a:lnTo>
                    <a:pt x="65" y="142"/>
                  </a:lnTo>
                  <a:lnTo>
                    <a:pt x="71" y="142"/>
                  </a:lnTo>
                  <a:lnTo>
                    <a:pt x="71" y="147"/>
                  </a:lnTo>
                  <a:lnTo>
                    <a:pt x="71" y="147"/>
                  </a:lnTo>
                  <a:lnTo>
                    <a:pt x="71" y="147"/>
                  </a:lnTo>
                  <a:lnTo>
                    <a:pt x="55" y="152"/>
                  </a:lnTo>
                  <a:lnTo>
                    <a:pt x="50" y="157"/>
                  </a:lnTo>
                  <a:lnTo>
                    <a:pt x="45" y="157"/>
                  </a:lnTo>
                  <a:lnTo>
                    <a:pt x="40" y="162"/>
                  </a:lnTo>
                  <a:lnTo>
                    <a:pt x="40" y="162"/>
                  </a:lnTo>
                  <a:lnTo>
                    <a:pt x="40" y="162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30" y="167"/>
                  </a:lnTo>
                  <a:lnTo>
                    <a:pt x="0" y="167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10" y="157"/>
                  </a:lnTo>
                  <a:lnTo>
                    <a:pt x="20" y="157"/>
                  </a:lnTo>
                  <a:lnTo>
                    <a:pt x="60" y="127"/>
                  </a:lnTo>
                  <a:lnTo>
                    <a:pt x="60" y="127"/>
                  </a:lnTo>
                  <a:lnTo>
                    <a:pt x="60" y="122"/>
                  </a:lnTo>
                  <a:lnTo>
                    <a:pt x="60" y="122"/>
                  </a:lnTo>
                  <a:lnTo>
                    <a:pt x="65" y="117"/>
                  </a:lnTo>
                  <a:lnTo>
                    <a:pt x="65" y="117"/>
                  </a:lnTo>
                  <a:lnTo>
                    <a:pt x="71" y="117"/>
                  </a:lnTo>
                  <a:lnTo>
                    <a:pt x="76" y="117"/>
                  </a:lnTo>
                  <a:lnTo>
                    <a:pt x="76" y="117"/>
                  </a:lnTo>
                  <a:lnTo>
                    <a:pt x="81" y="117"/>
                  </a:lnTo>
                  <a:lnTo>
                    <a:pt x="86" y="117"/>
                  </a:lnTo>
                  <a:lnTo>
                    <a:pt x="86" y="117"/>
                  </a:lnTo>
                  <a:lnTo>
                    <a:pt x="86" y="112"/>
                  </a:lnTo>
                  <a:lnTo>
                    <a:pt x="86" y="112"/>
                  </a:lnTo>
                  <a:lnTo>
                    <a:pt x="91" y="107"/>
                  </a:lnTo>
                  <a:lnTo>
                    <a:pt x="91" y="107"/>
                  </a:lnTo>
                  <a:lnTo>
                    <a:pt x="91" y="107"/>
                  </a:lnTo>
                  <a:lnTo>
                    <a:pt x="91" y="107"/>
                  </a:lnTo>
                  <a:lnTo>
                    <a:pt x="91" y="107"/>
                  </a:lnTo>
                  <a:lnTo>
                    <a:pt x="91" y="102"/>
                  </a:lnTo>
                  <a:lnTo>
                    <a:pt x="91" y="102"/>
                  </a:lnTo>
                  <a:lnTo>
                    <a:pt x="91" y="102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101" y="91"/>
                  </a:lnTo>
                  <a:lnTo>
                    <a:pt x="101" y="91"/>
                  </a:lnTo>
                  <a:lnTo>
                    <a:pt x="101" y="86"/>
                  </a:lnTo>
                  <a:lnTo>
                    <a:pt x="101" y="86"/>
                  </a:lnTo>
                  <a:lnTo>
                    <a:pt x="101" y="86"/>
                  </a:lnTo>
                  <a:lnTo>
                    <a:pt x="101" y="81"/>
                  </a:lnTo>
                  <a:lnTo>
                    <a:pt x="116" y="71"/>
                  </a:lnTo>
                  <a:lnTo>
                    <a:pt x="121" y="66"/>
                  </a:lnTo>
                  <a:lnTo>
                    <a:pt x="116" y="66"/>
                  </a:lnTo>
                  <a:lnTo>
                    <a:pt x="101" y="61"/>
                  </a:lnTo>
                  <a:lnTo>
                    <a:pt x="96" y="61"/>
                  </a:lnTo>
                  <a:lnTo>
                    <a:pt x="101" y="56"/>
                  </a:lnTo>
                  <a:lnTo>
                    <a:pt x="106" y="56"/>
                  </a:lnTo>
                  <a:lnTo>
                    <a:pt x="111" y="46"/>
                  </a:lnTo>
                  <a:lnTo>
                    <a:pt x="111" y="46"/>
                  </a:lnTo>
                  <a:lnTo>
                    <a:pt x="116" y="41"/>
                  </a:lnTo>
                  <a:lnTo>
                    <a:pt x="116" y="41"/>
                  </a:lnTo>
                  <a:lnTo>
                    <a:pt x="126" y="21"/>
                  </a:lnTo>
                  <a:lnTo>
                    <a:pt x="131" y="21"/>
                  </a:lnTo>
                  <a:lnTo>
                    <a:pt x="136" y="15"/>
                  </a:lnTo>
                  <a:lnTo>
                    <a:pt x="136" y="10"/>
                  </a:lnTo>
                  <a:lnTo>
                    <a:pt x="141" y="5"/>
                  </a:lnTo>
                  <a:lnTo>
                    <a:pt x="146" y="0"/>
                  </a:lnTo>
                  <a:lnTo>
                    <a:pt x="152" y="5"/>
                  </a:lnTo>
                  <a:lnTo>
                    <a:pt x="157" y="15"/>
                  </a:lnTo>
                  <a:lnTo>
                    <a:pt x="162" y="15"/>
                  </a:lnTo>
                  <a:lnTo>
                    <a:pt x="167" y="15"/>
                  </a:lnTo>
                  <a:lnTo>
                    <a:pt x="167" y="15"/>
                  </a:lnTo>
                  <a:lnTo>
                    <a:pt x="172" y="15"/>
                  </a:lnTo>
                  <a:lnTo>
                    <a:pt x="177" y="15"/>
                  </a:lnTo>
                  <a:lnTo>
                    <a:pt x="177" y="10"/>
                  </a:lnTo>
                  <a:lnTo>
                    <a:pt x="177" y="10"/>
                  </a:lnTo>
                  <a:lnTo>
                    <a:pt x="167" y="5"/>
                  </a:lnTo>
                  <a:lnTo>
                    <a:pt x="167" y="0"/>
                  </a:lnTo>
                  <a:lnTo>
                    <a:pt x="177" y="0"/>
                  </a:lnTo>
                  <a:lnTo>
                    <a:pt x="182" y="5"/>
                  </a:lnTo>
                  <a:lnTo>
                    <a:pt x="187" y="10"/>
                  </a:lnTo>
                  <a:lnTo>
                    <a:pt x="192" y="10"/>
                  </a:lnTo>
                  <a:lnTo>
                    <a:pt x="192" y="10"/>
                  </a:lnTo>
                  <a:lnTo>
                    <a:pt x="192" y="10"/>
                  </a:lnTo>
                  <a:lnTo>
                    <a:pt x="192" y="10"/>
                  </a:lnTo>
                  <a:lnTo>
                    <a:pt x="192" y="10"/>
                  </a:lnTo>
                  <a:lnTo>
                    <a:pt x="192" y="10"/>
                  </a:lnTo>
                  <a:lnTo>
                    <a:pt x="187" y="10"/>
                  </a:lnTo>
                  <a:lnTo>
                    <a:pt x="187" y="15"/>
                  </a:lnTo>
                  <a:lnTo>
                    <a:pt x="187" y="15"/>
                  </a:lnTo>
                  <a:lnTo>
                    <a:pt x="187" y="15"/>
                  </a:lnTo>
                  <a:lnTo>
                    <a:pt x="187" y="15"/>
                  </a:lnTo>
                  <a:lnTo>
                    <a:pt x="187" y="15"/>
                  </a:lnTo>
                  <a:lnTo>
                    <a:pt x="187" y="21"/>
                  </a:lnTo>
                  <a:lnTo>
                    <a:pt x="187" y="21"/>
                  </a:lnTo>
                  <a:lnTo>
                    <a:pt x="187" y="21"/>
                  </a:lnTo>
                  <a:lnTo>
                    <a:pt x="187" y="21"/>
                  </a:lnTo>
                  <a:lnTo>
                    <a:pt x="187" y="21"/>
                  </a:lnTo>
                  <a:lnTo>
                    <a:pt x="187" y="26"/>
                  </a:lnTo>
                  <a:lnTo>
                    <a:pt x="187" y="26"/>
                  </a:lnTo>
                  <a:lnTo>
                    <a:pt x="207" y="36"/>
                  </a:lnTo>
                  <a:lnTo>
                    <a:pt x="207" y="41"/>
                  </a:lnTo>
                  <a:lnTo>
                    <a:pt x="207" y="41"/>
                  </a:lnTo>
                  <a:lnTo>
                    <a:pt x="207" y="41"/>
                  </a:lnTo>
                  <a:lnTo>
                    <a:pt x="207" y="41"/>
                  </a:lnTo>
                  <a:lnTo>
                    <a:pt x="207" y="41"/>
                  </a:lnTo>
                  <a:lnTo>
                    <a:pt x="207" y="46"/>
                  </a:lnTo>
                  <a:lnTo>
                    <a:pt x="207" y="46"/>
                  </a:lnTo>
                  <a:lnTo>
                    <a:pt x="207" y="46"/>
                  </a:lnTo>
                  <a:lnTo>
                    <a:pt x="207" y="46"/>
                  </a:lnTo>
                  <a:lnTo>
                    <a:pt x="207" y="51"/>
                  </a:lnTo>
                  <a:lnTo>
                    <a:pt x="207" y="51"/>
                  </a:lnTo>
                  <a:lnTo>
                    <a:pt x="207" y="51"/>
                  </a:lnTo>
                  <a:lnTo>
                    <a:pt x="207" y="51"/>
                  </a:lnTo>
                  <a:lnTo>
                    <a:pt x="207" y="51"/>
                  </a:lnTo>
                  <a:lnTo>
                    <a:pt x="207" y="51"/>
                  </a:lnTo>
                  <a:lnTo>
                    <a:pt x="207" y="56"/>
                  </a:lnTo>
                  <a:lnTo>
                    <a:pt x="207" y="56"/>
                  </a:lnTo>
                  <a:lnTo>
                    <a:pt x="207" y="56"/>
                  </a:lnTo>
                  <a:lnTo>
                    <a:pt x="207" y="56"/>
                  </a:lnTo>
                  <a:lnTo>
                    <a:pt x="207" y="56"/>
                  </a:lnTo>
                  <a:lnTo>
                    <a:pt x="207" y="61"/>
                  </a:lnTo>
                  <a:lnTo>
                    <a:pt x="207" y="61"/>
                  </a:lnTo>
                  <a:lnTo>
                    <a:pt x="207" y="61"/>
                  </a:lnTo>
                  <a:lnTo>
                    <a:pt x="207" y="61"/>
                  </a:lnTo>
                  <a:lnTo>
                    <a:pt x="207" y="66"/>
                  </a:lnTo>
                  <a:lnTo>
                    <a:pt x="212" y="66"/>
                  </a:lnTo>
                  <a:lnTo>
                    <a:pt x="212" y="66"/>
                  </a:lnTo>
                  <a:lnTo>
                    <a:pt x="212" y="66"/>
                  </a:lnTo>
                  <a:lnTo>
                    <a:pt x="212" y="61"/>
                  </a:lnTo>
                  <a:lnTo>
                    <a:pt x="212" y="61"/>
                  </a:lnTo>
                  <a:lnTo>
                    <a:pt x="217" y="61"/>
                  </a:lnTo>
                  <a:lnTo>
                    <a:pt x="217" y="66"/>
                  </a:lnTo>
                  <a:lnTo>
                    <a:pt x="217" y="66"/>
                  </a:lnTo>
                  <a:lnTo>
                    <a:pt x="217" y="66"/>
                  </a:lnTo>
                  <a:lnTo>
                    <a:pt x="222" y="66"/>
                  </a:lnTo>
                  <a:lnTo>
                    <a:pt x="222" y="66"/>
                  </a:lnTo>
                  <a:lnTo>
                    <a:pt x="222" y="66"/>
                  </a:lnTo>
                  <a:lnTo>
                    <a:pt x="227" y="61"/>
                  </a:lnTo>
                  <a:lnTo>
                    <a:pt x="233" y="61"/>
                  </a:lnTo>
                  <a:lnTo>
                    <a:pt x="233" y="61"/>
                  </a:lnTo>
                  <a:lnTo>
                    <a:pt x="233" y="56"/>
                  </a:lnTo>
                  <a:lnTo>
                    <a:pt x="233" y="56"/>
                  </a:lnTo>
                  <a:lnTo>
                    <a:pt x="233" y="56"/>
                  </a:lnTo>
                  <a:lnTo>
                    <a:pt x="238" y="56"/>
                  </a:lnTo>
                  <a:lnTo>
                    <a:pt x="238" y="56"/>
                  </a:lnTo>
                  <a:lnTo>
                    <a:pt x="238" y="51"/>
                  </a:lnTo>
                  <a:lnTo>
                    <a:pt x="243" y="51"/>
                  </a:lnTo>
                  <a:lnTo>
                    <a:pt x="243" y="51"/>
                  </a:lnTo>
                  <a:lnTo>
                    <a:pt x="248" y="51"/>
                  </a:lnTo>
                  <a:lnTo>
                    <a:pt x="258" y="51"/>
                  </a:lnTo>
                  <a:lnTo>
                    <a:pt x="263" y="51"/>
                  </a:lnTo>
                  <a:lnTo>
                    <a:pt x="263" y="51"/>
                  </a:lnTo>
                  <a:lnTo>
                    <a:pt x="268" y="56"/>
                  </a:lnTo>
                  <a:lnTo>
                    <a:pt x="273" y="61"/>
                  </a:lnTo>
                  <a:lnTo>
                    <a:pt x="273" y="61"/>
                  </a:lnTo>
                  <a:lnTo>
                    <a:pt x="273" y="61"/>
                  </a:lnTo>
                  <a:lnTo>
                    <a:pt x="278" y="66"/>
                  </a:lnTo>
                  <a:lnTo>
                    <a:pt x="278" y="66"/>
                  </a:lnTo>
                  <a:lnTo>
                    <a:pt x="278" y="66"/>
                  </a:lnTo>
                  <a:lnTo>
                    <a:pt x="278" y="71"/>
                  </a:lnTo>
                  <a:lnTo>
                    <a:pt x="283" y="71"/>
                  </a:lnTo>
                  <a:lnTo>
                    <a:pt x="288" y="71"/>
                  </a:lnTo>
                  <a:lnTo>
                    <a:pt x="288" y="71"/>
                  </a:lnTo>
                  <a:lnTo>
                    <a:pt x="293" y="71"/>
                  </a:lnTo>
                  <a:lnTo>
                    <a:pt x="293" y="71"/>
                  </a:lnTo>
                  <a:lnTo>
                    <a:pt x="298" y="76"/>
                  </a:lnTo>
                  <a:lnTo>
                    <a:pt x="303" y="76"/>
                  </a:lnTo>
                  <a:lnTo>
                    <a:pt x="309" y="71"/>
                  </a:lnTo>
                  <a:lnTo>
                    <a:pt x="314" y="76"/>
                  </a:lnTo>
                  <a:lnTo>
                    <a:pt x="314" y="76"/>
                  </a:lnTo>
                  <a:lnTo>
                    <a:pt x="314" y="76"/>
                  </a:lnTo>
                  <a:lnTo>
                    <a:pt x="314" y="76"/>
                  </a:lnTo>
                  <a:lnTo>
                    <a:pt x="314" y="76"/>
                  </a:lnTo>
                  <a:lnTo>
                    <a:pt x="314" y="81"/>
                  </a:lnTo>
                  <a:lnTo>
                    <a:pt x="314" y="81"/>
                  </a:lnTo>
                  <a:lnTo>
                    <a:pt x="303" y="91"/>
                  </a:lnTo>
                  <a:lnTo>
                    <a:pt x="303" y="91"/>
                  </a:lnTo>
                  <a:lnTo>
                    <a:pt x="303" y="96"/>
                  </a:lnTo>
                  <a:lnTo>
                    <a:pt x="293" y="91"/>
                  </a:lnTo>
                  <a:lnTo>
                    <a:pt x="293" y="91"/>
                  </a:lnTo>
                  <a:lnTo>
                    <a:pt x="293" y="91"/>
                  </a:lnTo>
                  <a:lnTo>
                    <a:pt x="288" y="96"/>
                  </a:lnTo>
                  <a:lnTo>
                    <a:pt x="288" y="102"/>
                  </a:lnTo>
                  <a:lnTo>
                    <a:pt x="288" y="102"/>
                  </a:lnTo>
                  <a:lnTo>
                    <a:pt x="288" y="107"/>
                  </a:lnTo>
                  <a:lnTo>
                    <a:pt x="283" y="112"/>
                  </a:lnTo>
                  <a:lnTo>
                    <a:pt x="283" y="112"/>
                  </a:lnTo>
                  <a:lnTo>
                    <a:pt x="283" y="112"/>
                  </a:lnTo>
                  <a:lnTo>
                    <a:pt x="283" y="112"/>
                  </a:lnTo>
                  <a:lnTo>
                    <a:pt x="278" y="117"/>
                  </a:lnTo>
                  <a:lnTo>
                    <a:pt x="278" y="127"/>
                  </a:lnTo>
                  <a:lnTo>
                    <a:pt x="273" y="132"/>
                  </a:lnTo>
                  <a:lnTo>
                    <a:pt x="273" y="137"/>
                  </a:lnTo>
                  <a:lnTo>
                    <a:pt x="263" y="142"/>
                  </a:lnTo>
                  <a:lnTo>
                    <a:pt x="263" y="142"/>
                  </a:lnTo>
                  <a:lnTo>
                    <a:pt x="263" y="147"/>
                  </a:lnTo>
                  <a:lnTo>
                    <a:pt x="263" y="152"/>
                  </a:lnTo>
                  <a:lnTo>
                    <a:pt x="263" y="152"/>
                  </a:lnTo>
                  <a:lnTo>
                    <a:pt x="263" y="152"/>
                  </a:lnTo>
                  <a:lnTo>
                    <a:pt x="258" y="152"/>
                  </a:lnTo>
                  <a:lnTo>
                    <a:pt x="258" y="152"/>
                  </a:lnTo>
                  <a:lnTo>
                    <a:pt x="258" y="152"/>
                  </a:lnTo>
                  <a:lnTo>
                    <a:pt x="258" y="152"/>
                  </a:lnTo>
                  <a:lnTo>
                    <a:pt x="258" y="157"/>
                  </a:lnTo>
                  <a:lnTo>
                    <a:pt x="253" y="157"/>
                  </a:lnTo>
                  <a:lnTo>
                    <a:pt x="253" y="157"/>
                  </a:lnTo>
                  <a:lnTo>
                    <a:pt x="248" y="157"/>
                  </a:lnTo>
                  <a:lnTo>
                    <a:pt x="248" y="157"/>
                  </a:lnTo>
                  <a:lnTo>
                    <a:pt x="243" y="157"/>
                  </a:lnTo>
                  <a:lnTo>
                    <a:pt x="243" y="157"/>
                  </a:lnTo>
                  <a:lnTo>
                    <a:pt x="243" y="157"/>
                  </a:lnTo>
                  <a:lnTo>
                    <a:pt x="243" y="157"/>
                  </a:lnTo>
                  <a:lnTo>
                    <a:pt x="243" y="157"/>
                  </a:lnTo>
                  <a:lnTo>
                    <a:pt x="243" y="157"/>
                  </a:lnTo>
                  <a:lnTo>
                    <a:pt x="238" y="162"/>
                  </a:lnTo>
                  <a:lnTo>
                    <a:pt x="238" y="162"/>
                  </a:lnTo>
                  <a:lnTo>
                    <a:pt x="233" y="162"/>
                  </a:lnTo>
                  <a:lnTo>
                    <a:pt x="233" y="162"/>
                  </a:lnTo>
                  <a:lnTo>
                    <a:pt x="227" y="162"/>
                  </a:lnTo>
                  <a:lnTo>
                    <a:pt x="227" y="157"/>
                  </a:lnTo>
                  <a:lnTo>
                    <a:pt x="227" y="157"/>
                  </a:lnTo>
                  <a:lnTo>
                    <a:pt x="222" y="157"/>
                  </a:lnTo>
                  <a:lnTo>
                    <a:pt x="222" y="157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6" name="Freeform 9"/>
            <p:cNvSpPr>
              <a:spLocks/>
            </p:cNvSpPr>
            <p:nvPr/>
          </p:nvSpPr>
          <p:spPr bwMode="auto">
            <a:xfrm>
              <a:off x="3779839" y="3681413"/>
              <a:ext cx="185738" cy="215900"/>
            </a:xfrm>
            <a:custGeom>
              <a:avLst/>
              <a:gdLst>
                <a:gd name="T0" fmla="*/ 71 w 117"/>
                <a:gd name="T1" fmla="*/ 10 h 136"/>
                <a:gd name="T2" fmla="*/ 101 w 117"/>
                <a:gd name="T3" fmla="*/ 15 h 136"/>
                <a:gd name="T4" fmla="*/ 107 w 117"/>
                <a:gd name="T5" fmla="*/ 15 h 136"/>
                <a:gd name="T6" fmla="*/ 112 w 117"/>
                <a:gd name="T7" fmla="*/ 15 h 136"/>
                <a:gd name="T8" fmla="*/ 117 w 117"/>
                <a:gd name="T9" fmla="*/ 15 h 136"/>
                <a:gd name="T10" fmla="*/ 117 w 117"/>
                <a:gd name="T11" fmla="*/ 20 h 136"/>
                <a:gd name="T12" fmla="*/ 117 w 117"/>
                <a:gd name="T13" fmla="*/ 20 h 136"/>
                <a:gd name="T14" fmla="*/ 112 w 117"/>
                <a:gd name="T15" fmla="*/ 20 h 136"/>
                <a:gd name="T16" fmla="*/ 112 w 117"/>
                <a:gd name="T17" fmla="*/ 30 h 136"/>
                <a:gd name="T18" fmla="*/ 112 w 117"/>
                <a:gd name="T19" fmla="*/ 35 h 136"/>
                <a:gd name="T20" fmla="*/ 101 w 117"/>
                <a:gd name="T21" fmla="*/ 35 h 136"/>
                <a:gd name="T22" fmla="*/ 96 w 117"/>
                <a:gd name="T23" fmla="*/ 35 h 136"/>
                <a:gd name="T24" fmla="*/ 96 w 117"/>
                <a:gd name="T25" fmla="*/ 35 h 136"/>
                <a:gd name="T26" fmla="*/ 91 w 117"/>
                <a:gd name="T27" fmla="*/ 30 h 136"/>
                <a:gd name="T28" fmla="*/ 86 w 117"/>
                <a:gd name="T29" fmla="*/ 30 h 136"/>
                <a:gd name="T30" fmla="*/ 86 w 117"/>
                <a:gd name="T31" fmla="*/ 30 h 136"/>
                <a:gd name="T32" fmla="*/ 81 w 117"/>
                <a:gd name="T33" fmla="*/ 35 h 136"/>
                <a:gd name="T34" fmla="*/ 76 w 117"/>
                <a:gd name="T35" fmla="*/ 40 h 136"/>
                <a:gd name="T36" fmla="*/ 81 w 117"/>
                <a:gd name="T37" fmla="*/ 45 h 136"/>
                <a:gd name="T38" fmla="*/ 81 w 117"/>
                <a:gd name="T39" fmla="*/ 45 h 136"/>
                <a:gd name="T40" fmla="*/ 86 w 117"/>
                <a:gd name="T41" fmla="*/ 50 h 136"/>
                <a:gd name="T42" fmla="*/ 86 w 117"/>
                <a:gd name="T43" fmla="*/ 60 h 136"/>
                <a:gd name="T44" fmla="*/ 86 w 117"/>
                <a:gd name="T45" fmla="*/ 71 h 136"/>
                <a:gd name="T46" fmla="*/ 81 w 117"/>
                <a:gd name="T47" fmla="*/ 76 h 136"/>
                <a:gd name="T48" fmla="*/ 76 w 117"/>
                <a:gd name="T49" fmla="*/ 76 h 136"/>
                <a:gd name="T50" fmla="*/ 81 w 117"/>
                <a:gd name="T51" fmla="*/ 81 h 136"/>
                <a:gd name="T52" fmla="*/ 81 w 117"/>
                <a:gd name="T53" fmla="*/ 81 h 136"/>
                <a:gd name="T54" fmla="*/ 76 w 117"/>
                <a:gd name="T55" fmla="*/ 86 h 136"/>
                <a:gd name="T56" fmla="*/ 76 w 117"/>
                <a:gd name="T57" fmla="*/ 86 h 136"/>
                <a:gd name="T58" fmla="*/ 66 w 117"/>
                <a:gd name="T59" fmla="*/ 86 h 136"/>
                <a:gd name="T60" fmla="*/ 61 w 117"/>
                <a:gd name="T61" fmla="*/ 91 h 136"/>
                <a:gd name="T62" fmla="*/ 56 w 117"/>
                <a:gd name="T63" fmla="*/ 101 h 136"/>
                <a:gd name="T64" fmla="*/ 46 w 117"/>
                <a:gd name="T65" fmla="*/ 116 h 136"/>
                <a:gd name="T66" fmla="*/ 41 w 117"/>
                <a:gd name="T67" fmla="*/ 126 h 136"/>
                <a:gd name="T68" fmla="*/ 36 w 117"/>
                <a:gd name="T69" fmla="*/ 131 h 136"/>
                <a:gd name="T70" fmla="*/ 36 w 117"/>
                <a:gd name="T71" fmla="*/ 136 h 136"/>
                <a:gd name="T72" fmla="*/ 26 w 117"/>
                <a:gd name="T73" fmla="*/ 111 h 136"/>
                <a:gd name="T74" fmla="*/ 31 w 117"/>
                <a:gd name="T75" fmla="*/ 106 h 136"/>
                <a:gd name="T76" fmla="*/ 31 w 117"/>
                <a:gd name="T77" fmla="*/ 101 h 136"/>
                <a:gd name="T78" fmla="*/ 20 w 117"/>
                <a:gd name="T79" fmla="*/ 91 h 136"/>
                <a:gd name="T80" fmla="*/ 20 w 117"/>
                <a:gd name="T81" fmla="*/ 86 h 136"/>
                <a:gd name="T82" fmla="*/ 20 w 117"/>
                <a:gd name="T83" fmla="*/ 76 h 136"/>
                <a:gd name="T84" fmla="*/ 20 w 117"/>
                <a:gd name="T85" fmla="*/ 71 h 136"/>
                <a:gd name="T86" fmla="*/ 20 w 117"/>
                <a:gd name="T87" fmla="*/ 71 h 136"/>
                <a:gd name="T88" fmla="*/ 15 w 117"/>
                <a:gd name="T89" fmla="*/ 60 h 136"/>
                <a:gd name="T90" fmla="*/ 15 w 117"/>
                <a:gd name="T91" fmla="*/ 60 h 136"/>
                <a:gd name="T92" fmla="*/ 10 w 117"/>
                <a:gd name="T93" fmla="*/ 60 h 136"/>
                <a:gd name="T94" fmla="*/ 5 w 117"/>
                <a:gd name="T95" fmla="*/ 60 h 136"/>
                <a:gd name="T96" fmla="*/ 5 w 117"/>
                <a:gd name="T97" fmla="*/ 55 h 136"/>
                <a:gd name="T98" fmla="*/ 5 w 117"/>
                <a:gd name="T99" fmla="*/ 50 h 136"/>
                <a:gd name="T100" fmla="*/ 5 w 117"/>
                <a:gd name="T101" fmla="*/ 45 h 136"/>
                <a:gd name="T102" fmla="*/ 15 w 117"/>
                <a:gd name="T103" fmla="*/ 35 h 136"/>
                <a:gd name="T104" fmla="*/ 31 w 117"/>
                <a:gd name="T105" fmla="*/ 25 h 136"/>
                <a:gd name="T106" fmla="*/ 36 w 117"/>
                <a:gd name="T107" fmla="*/ 20 h 136"/>
                <a:gd name="T108" fmla="*/ 41 w 117"/>
                <a:gd name="T109" fmla="*/ 10 h 136"/>
                <a:gd name="T110" fmla="*/ 46 w 117"/>
                <a:gd name="T111" fmla="*/ 15 h 136"/>
                <a:gd name="T112" fmla="*/ 46 w 117"/>
                <a:gd name="T113" fmla="*/ 15 h 136"/>
                <a:gd name="T114" fmla="*/ 56 w 117"/>
                <a:gd name="T115" fmla="*/ 15 h 136"/>
                <a:gd name="T116" fmla="*/ 66 w 117"/>
                <a:gd name="T117" fmla="*/ 1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7" h="136">
                  <a:moveTo>
                    <a:pt x="66" y="15"/>
                  </a:moveTo>
                  <a:lnTo>
                    <a:pt x="66" y="15"/>
                  </a:lnTo>
                  <a:lnTo>
                    <a:pt x="71" y="10"/>
                  </a:lnTo>
                  <a:lnTo>
                    <a:pt x="76" y="0"/>
                  </a:lnTo>
                  <a:lnTo>
                    <a:pt x="96" y="10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107" y="15"/>
                  </a:lnTo>
                  <a:lnTo>
                    <a:pt x="107" y="15"/>
                  </a:lnTo>
                  <a:lnTo>
                    <a:pt x="107" y="15"/>
                  </a:lnTo>
                  <a:lnTo>
                    <a:pt x="112" y="15"/>
                  </a:lnTo>
                  <a:lnTo>
                    <a:pt x="112" y="15"/>
                  </a:lnTo>
                  <a:lnTo>
                    <a:pt x="112" y="15"/>
                  </a:lnTo>
                  <a:lnTo>
                    <a:pt x="112" y="15"/>
                  </a:lnTo>
                  <a:lnTo>
                    <a:pt x="117" y="15"/>
                  </a:lnTo>
                  <a:lnTo>
                    <a:pt x="117" y="15"/>
                  </a:lnTo>
                  <a:lnTo>
                    <a:pt x="117" y="15"/>
                  </a:lnTo>
                  <a:lnTo>
                    <a:pt x="117" y="20"/>
                  </a:lnTo>
                  <a:lnTo>
                    <a:pt x="117" y="20"/>
                  </a:lnTo>
                  <a:lnTo>
                    <a:pt x="117" y="20"/>
                  </a:lnTo>
                  <a:lnTo>
                    <a:pt x="117" y="20"/>
                  </a:lnTo>
                  <a:lnTo>
                    <a:pt x="112" y="20"/>
                  </a:lnTo>
                  <a:lnTo>
                    <a:pt x="112" y="20"/>
                  </a:lnTo>
                  <a:lnTo>
                    <a:pt x="112" y="20"/>
                  </a:lnTo>
                  <a:lnTo>
                    <a:pt x="112" y="25"/>
                  </a:lnTo>
                  <a:lnTo>
                    <a:pt x="112" y="30"/>
                  </a:lnTo>
                  <a:lnTo>
                    <a:pt x="112" y="30"/>
                  </a:lnTo>
                  <a:lnTo>
                    <a:pt x="112" y="30"/>
                  </a:lnTo>
                  <a:lnTo>
                    <a:pt x="112" y="35"/>
                  </a:lnTo>
                  <a:lnTo>
                    <a:pt x="112" y="35"/>
                  </a:lnTo>
                  <a:lnTo>
                    <a:pt x="107" y="35"/>
                  </a:lnTo>
                  <a:lnTo>
                    <a:pt x="107" y="35"/>
                  </a:lnTo>
                  <a:lnTo>
                    <a:pt x="101" y="35"/>
                  </a:lnTo>
                  <a:lnTo>
                    <a:pt x="101" y="35"/>
                  </a:lnTo>
                  <a:lnTo>
                    <a:pt x="101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1" y="35"/>
                  </a:lnTo>
                  <a:lnTo>
                    <a:pt x="91" y="35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86" y="30"/>
                  </a:lnTo>
                  <a:lnTo>
                    <a:pt x="86" y="30"/>
                  </a:lnTo>
                  <a:lnTo>
                    <a:pt x="86" y="30"/>
                  </a:lnTo>
                  <a:lnTo>
                    <a:pt x="86" y="30"/>
                  </a:lnTo>
                  <a:lnTo>
                    <a:pt x="86" y="30"/>
                  </a:lnTo>
                  <a:lnTo>
                    <a:pt x="81" y="30"/>
                  </a:lnTo>
                  <a:lnTo>
                    <a:pt x="81" y="35"/>
                  </a:lnTo>
                  <a:lnTo>
                    <a:pt x="81" y="35"/>
                  </a:lnTo>
                  <a:lnTo>
                    <a:pt x="81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5"/>
                  </a:lnTo>
                  <a:lnTo>
                    <a:pt x="76" y="45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86" y="50"/>
                  </a:lnTo>
                  <a:lnTo>
                    <a:pt x="86" y="50"/>
                  </a:lnTo>
                  <a:lnTo>
                    <a:pt x="86" y="55"/>
                  </a:lnTo>
                  <a:lnTo>
                    <a:pt x="86" y="55"/>
                  </a:lnTo>
                  <a:lnTo>
                    <a:pt x="86" y="60"/>
                  </a:lnTo>
                  <a:lnTo>
                    <a:pt x="86" y="60"/>
                  </a:lnTo>
                  <a:lnTo>
                    <a:pt x="91" y="66"/>
                  </a:lnTo>
                  <a:lnTo>
                    <a:pt x="86" y="71"/>
                  </a:lnTo>
                  <a:lnTo>
                    <a:pt x="81" y="71"/>
                  </a:lnTo>
                  <a:lnTo>
                    <a:pt x="81" y="71"/>
                  </a:lnTo>
                  <a:lnTo>
                    <a:pt x="81" y="76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81" y="76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1" y="86"/>
                  </a:lnTo>
                  <a:lnTo>
                    <a:pt x="76" y="86"/>
                  </a:lnTo>
                  <a:lnTo>
                    <a:pt x="76" y="86"/>
                  </a:lnTo>
                  <a:lnTo>
                    <a:pt x="76" y="86"/>
                  </a:lnTo>
                  <a:lnTo>
                    <a:pt x="76" y="86"/>
                  </a:lnTo>
                  <a:lnTo>
                    <a:pt x="76" y="86"/>
                  </a:lnTo>
                  <a:lnTo>
                    <a:pt x="71" y="86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61" y="91"/>
                  </a:lnTo>
                  <a:lnTo>
                    <a:pt x="61" y="91"/>
                  </a:lnTo>
                  <a:lnTo>
                    <a:pt x="56" y="91"/>
                  </a:lnTo>
                  <a:lnTo>
                    <a:pt x="56" y="101"/>
                  </a:lnTo>
                  <a:lnTo>
                    <a:pt x="56" y="101"/>
                  </a:lnTo>
                  <a:lnTo>
                    <a:pt x="56" y="106"/>
                  </a:lnTo>
                  <a:lnTo>
                    <a:pt x="46" y="116"/>
                  </a:lnTo>
                  <a:lnTo>
                    <a:pt x="46" y="116"/>
                  </a:lnTo>
                  <a:lnTo>
                    <a:pt x="46" y="116"/>
                  </a:lnTo>
                  <a:lnTo>
                    <a:pt x="46" y="121"/>
                  </a:lnTo>
                  <a:lnTo>
                    <a:pt x="41" y="126"/>
                  </a:lnTo>
                  <a:lnTo>
                    <a:pt x="41" y="126"/>
                  </a:lnTo>
                  <a:lnTo>
                    <a:pt x="36" y="131"/>
                  </a:lnTo>
                  <a:lnTo>
                    <a:pt x="36" y="131"/>
                  </a:lnTo>
                  <a:lnTo>
                    <a:pt x="36" y="131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26" y="136"/>
                  </a:lnTo>
                  <a:lnTo>
                    <a:pt x="26" y="116"/>
                  </a:lnTo>
                  <a:lnTo>
                    <a:pt x="26" y="111"/>
                  </a:lnTo>
                  <a:lnTo>
                    <a:pt x="26" y="111"/>
                  </a:lnTo>
                  <a:lnTo>
                    <a:pt x="26" y="106"/>
                  </a:lnTo>
                  <a:lnTo>
                    <a:pt x="31" y="106"/>
                  </a:lnTo>
                  <a:lnTo>
                    <a:pt x="31" y="101"/>
                  </a:lnTo>
                  <a:lnTo>
                    <a:pt x="31" y="101"/>
                  </a:lnTo>
                  <a:lnTo>
                    <a:pt x="31" y="101"/>
                  </a:lnTo>
                  <a:lnTo>
                    <a:pt x="26" y="96"/>
                  </a:lnTo>
                  <a:lnTo>
                    <a:pt x="26" y="91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20" y="81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1"/>
                  </a:lnTo>
                  <a:lnTo>
                    <a:pt x="20" y="71"/>
                  </a:lnTo>
                  <a:lnTo>
                    <a:pt x="20" y="71"/>
                  </a:lnTo>
                  <a:lnTo>
                    <a:pt x="20" y="71"/>
                  </a:lnTo>
                  <a:lnTo>
                    <a:pt x="20" y="7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5" y="55"/>
                  </a:lnTo>
                  <a:lnTo>
                    <a:pt x="5" y="55"/>
                  </a:lnTo>
                  <a:lnTo>
                    <a:pt x="5" y="55"/>
                  </a:lnTo>
                  <a:lnTo>
                    <a:pt x="5" y="55"/>
                  </a:lnTo>
                  <a:lnTo>
                    <a:pt x="0" y="55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5" y="40"/>
                  </a:lnTo>
                  <a:lnTo>
                    <a:pt x="10" y="35"/>
                  </a:lnTo>
                  <a:lnTo>
                    <a:pt x="15" y="35"/>
                  </a:lnTo>
                  <a:lnTo>
                    <a:pt x="20" y="30"/>
                  </a:lnTo>
                  <a:lnTo>
                    <a:pt x="31" y="30"/>
                  </a:lnTo>
                  <a:lnTo>
                    <a:pt x="31" y="25"/>
                  </a:lnTo>
                  <a:lnTo>
                    <a:pt x="36" y="25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6" y="15"/>
                  </a:lnTo>
                  <a:lnTo>
                    <a:pt x="46" y="15"/>
                  </a:lnTo>
                  <a:lnTo>
                    <a:pt x="46" y="15"/>
                  </a:lnTo>
                  <a:lnTo>
                    <a:pt x="46" y="15"/>
                  </a:lnTo>
                  <a:lnTo>
                    <a:pt x="46" y="15"/>
                  </a:lnTo>
                  <a:lnTo>
                    <a:pt x="51" y="15"/>
                  </a:lnTo>
                  <a:lnTo>
                    <a:pt x="51" y="15"/>
                  </a:lnTo>
                  <a:lnTo>
                    <a:pt x="56" y="15"/>
                  </a:lnTo>
                  <a:lnTo>
                    <a:pt x="66" y="15"/>
                  </a:lnTo>
                  <a:lnTo>
                    <a:pt x="66" y="15"/>
                  </a:lnTo>
                  <a:lnTo>
                    <a:pt x="66" y="15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7" name="Freeform 10"/>
            <p:cNvSpPr>
              <a:spLocks noEditPoints="1"/>
            </p:cNvSpPr>
            <p:nvPr/>
          </p:nvSpPr>
          <p:spPr bwMode="auto">
            <a:xfrm>
              <a:off x="2816226" y="3881438"/>
              <a:ext cx="706438" cy="409575"/>
            </a:xfrm>
            <a:custGeom>
              <a:avLst/>
              <a:gdLst>
                <a:gd name="T0" fmla="*/ 50 w 445"/>
                <a:gd name="T1" fmla="*/ 198 h 258"/>
                <a:gd name="T2" fmla="*/ 435 w 445"/>
                <a:gd name="T3" fmla="*/ 137 h 258"/>
                <a:gd name="T4" fmla="*/ 420 w 445"/>
                <a:gd name="T5" fmla="*/ 112 h 258"/>
                <a:gd name="T6" fmla="*/ 410 w 445"/>
                <a:gd name="T7" fmla="*/ 86 h 258"/>
                <a:gd name="T8" fmla="*/ 410 w 445"/>
                <a:gd name="T9" fmla="*/ 66 h 258"/>
                <a:gd name="T10" fmla="*/ 395 w 445"/>
                <a:gd name="T11" fmla="*/ 41 h 258"/>
                <a:gd name="T12" fmla="*/ 374 w 445"/>
                <a:gd name="T13" fmla="*/ 36 h 258"/>
                <a:gd name="T14" fmla="*/ 364 w 445"/>
                <a:gd name="T15" fmla="*/ 31 h 258"/>
                <a:gd name="T16" fmla="*/ 329 w 445"/>
                <a:gd name="T17" fmla="*/ 36 h 258"/>
                <a:gd name="T18" fmla="*/ 319 w 445"/>
                <a:gd name="T19" fmla="*/ 21 h 258"/>
                <a:gd name="T20" fmla="*/ 308 w 445"/>
                <a:gd name="T21" fmla="*/ 10 h 258"/>
                <a:gd name="T22" fmla="*/ 273 w 445"/>
                <a:gd name="T23" fmla="*/ 5 h 258"/>
                <a:gd name="T24" fmla="*/ 268 w 445"/>
                <a:gd name="T25" fmla="*/ 15 h 258"/>
                <a:gd name="T26" fmla="*/ 248 w 445"/>
                <a:gd name="T27" fmla="*/ 21 h 258"/>
                <a:gd name="T28" fmla="*/ 207 w 445"/>
                <a:gd name="T29" fmla="*/ 15 h 258"/>
                <a:gd name="T30" fmla="*/ 192 w 445"/>
                <a:gd name="T31" fmla="*/ 41 h 258"/>
                <a:gd name="T32" fmla="*/ 202 w 445"/>
                <a:gd name="T33" fmla="*/ 81 h 258"/>
                <a:gd name="T34" fmla="*/ 197 w 445"/>
                <a:gd name="T35" fmla="*/ 96 h 258"/>
                <a:gd name="T36" fmla="*/ 212 w 445"/>
                <a:gd name="T37" fmla="*/ 107 h 258"/>
                <a:gd name="T38" fmla="*/ 187 w 445"/>
                <a:gd name="T39" fmla="*/ 117 h 258"/>
                <a:gd name="T40" fmla="*/ 177 w 445"/>
                <a:gd name="T41" fmla="*/ 127 h 258"/>
                <a:gd name="T42" fmla="*/ 172 w 445"/>
                <a:gd name="T43" fmla="*/ 147 h 258"/>
                <a:gd name="T44" fmla="*/ 151 w 445"/>
                <a:gd name="T45" fmla="*/ 157 h 258"/>
                <a:gd name="T46" fmla="*/ 131 w 445"/>
                <a:gd name="T47" fmla="*/ 162 h 258"/>
                <a:gd name="T48" fmla="*/ 101 w 445"/>
                <a:gd name="T49" fmla="*/ 172 h 258"/>
                <a:gd name="T50" fmla="*/ 75 w 445"/>
                <a:gd name="T51" fmla="*/ 188 h 258"/>
                <a:gd name="T52" fmla="*/ 70 w 445"/>
                <a:gd name="T53" fmla="*/ 177 h 258"/>
                <a:gd name="T54" fmla="*/ 65 w 445"/>
                <a:gd name="T55" fmla="*/ 167 h 258"/>
                <a:gd name="T56" fmla="*/ 40 w 445"/>
                <a:gd name="T57" fmla="*/ 167 h 258"/>
                <a:gd name="T58" fmla="*/ 20 w 445"/>
                <a:gd name="T59" fmla="*/ 188 h 258"/>
                <a:gd name="T60" fmla="*/ 5 w 445"/>
                <a:gd name="T61" fmla="*/ 203 h 258"/>
                <a:gd name="T62" fmla="*/ 25 w 445"/>
                <a:gd name="T63" fmla="*/ 208 h 258"/>
                <a:gd name="T64" fmla="*/ 81 w 445"/>
                <a:gd name="T65" fmla="*/ 193 h 258"/>
                <a:gd name="T66" fmla="*/ 121 w 445"/>
                <a:gd name="T67" fmla="*/ 172 h 258"/>
                <a:gd name="T68" fmla="*/ 126 w 445"/>
                <a:gd name="T69" fmla="*/ 183 h 258"/>
                <a:gd name="T70" fmla="*/ 131 w 445"/>
                <a:gd name="T71" fmla="*/ 198 h 258"/>
                <a:gd name="T72" fmla="*/ 65 w 445"/>
                <a:gd name="T73" fmla="*/ 223 h 258"/>
                <a:gd name="T74" fmla="*/ 86 w 445"/>
                <a:gd name="T75" fmla="*/ 233 h 258"/>
                <a:gd name="T76" fmla="*/ 60 w 445"/>
                <a:gd name="T77" fmla="*/ 253 h 258"/>
                <a:gd name="T78" fmla="*/ 81 w 445"/>
                <a:gd name="T79" fmla="*/ 253 h 258"/>
                <a:gd name="T80" fmla="*/ 106 w 445"/>
                <a:gd name="T81" fmla="*/ 243 h 258"/>
                <a:gd name="T82" fmla="*/ 141 w 445"/>
                <a:gd name="T83" fmla="*/ 238 h 258"/>
                <a:gd name="T84" fmla="*/ 157 w 445"/>
                <a:gd name="T85" fmla="*/ 238 h 258"/>
                <a:gd name="T86" fmla="*/ 146 w 445"/>
                <a:gd name="T87" fmla="*/ 253 h 258"/>
                <a:gd name="T88" fmla="*/ 157 w 445"/>
                <a:gd name="T89" fmla="*/ 258 h 258"/>
                <a:gd name="T90" fmla="*/ 172 w 445"/>
                <a:gd name="T91" fmla="*/ 258 h 258"/>
                <a:gd name="T92" fmla="*/ 187 w 445"/>
                <a:gd name="T93" fmla="*/ 248 h 258"/>
                <a:gd name="T94" fmla="*/ 212 w 445"/>
                <a:gd name="T95" fmla="*/ 243 h 258"/>
                <a:gd name="T96" fmla="*/ 232 w 445"/>
                <a:gd name="T97" fmla="*/ 248 h 258"/>
                <a:gd name="T98" fmla="*/ 263 w 445"/>
                <a:gd name="T99" fmla="*/ 238 h 258"/>
                <a:gd name="T100" fmla="*/ 273 w 445"/>
                <a:gd name="T101" fmla="*/ 233 h 258"/>
                <a:gd name="T102" fmla="*/ 303 w 445"/>
                <a:gd name="T103" fmla="*/ 228 h 258"/>
                <a:gd name="T104" fmla="*/ 313 w 445"/>
                <a:gd name="T105" fmla="*/ 213 h 258"/>
                <a:gd name="T106" fmla="*/ 319 w 445"/>
                <a:gd name="T107" fmla="*/ 213 h 258"/>
                <a:gd name="T108" fmla="*/ 329 w 445"/>
                <a:gd name="T109" fmla="*/ 213 h 258"/>
                <a:gd name="T110" fmla="*/ 354 w 445"/>
                <a:gd name="T111" fmla="*/ 188 h 258"/>
                <a:gd name="T112" fmla="*/ 359 w 445"/>
                <a:gd name="T113" fmla="*/ 177 h 258"/>
                <a:gd name="T114" fmla="*/ 354 w 445"/>
                <a:gd name="T115" fmla="*/ 157 h 258"/>
                <a:gd name="T116" fmla="*/ 379 w 445"/>
                <a:gd name="T117" fmla="*/ 157 h 258"/>
                <a:gd name="T118" fmla="*/ 374 w 445"/>
                <a:gd name="T119" fmla="*/ 172 h 258"/>
                <a:gd name="T120" fmla="*/ 369 w 445"/>
                <a:gd name="T121" fmla="*/ 183 h 258"/>
                <a:gd name="T122" fmla="*/ 430 w 445"/>
                <a:gd name="T123" fmla="*/ 167 h 258"/>
                <a:gd name="T124" fmla="*/ 445 w 445"/>
                <a:gd name="T125" fmla="*/ 142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5" h="258">
                  <a:moveTo>
                    <a:pt x="70" y="203"/>
                  </a:moveTo>
                  <a:lnTo>
                    <a:pt x="70" y="203"/>
                  </a:lnTo>
                  <a:lnTo>
                    <a:pt x="70" y="203"/>
                  </a:lnTo>
                  <a:lnTo>
                    <a:pt x="70" y="203"/>
                  </a:lnTo>
                  <a:lnTo>
                    <a:pt x="65" y="203"/>
                  </a:lnTo>
                  <a:lnTo>
                    <a:pt x="50" y="208"/>
                  </a:lnTo>
                  <a:lnTo>
                    <a:pt x="50" y="208"/>
                  </a:lnTo>
                  <a:lnTo>
                    <a:pt x="50" y="203"/>
                  </a:lnTo>
                  <a:lnTo>
                    <a:pt x="50" y="203"/>
                  </a:lnTo>
                  <a:lnTo>
                    <a:pt x="50" y="198"/>
                  </a:lnTo>
                  <a:lnTo>
                    <a:pt x="55" y="198"/>
                  </a:lnTo>
                  <a:lnTo>
                    <a:pt x="60" y="198"/>
                  </a:lnTo>
                  <a:lnTo>
                    <a:pt x="65" y="203"/>
                  </a:lnTo>
                  <a:lnTo>
                    <a:pt x="65" y="203"/>
                  </a:lnTo>
                  <a:lnTo>
                    <a:pt x="70" y="203"/>
                  </a:lnTo>
                  <a:moveTo>
                    <a:pt x="435" y="137"/>
                  </a:moveTo>
                  <a:lnTo>
                    <a:pt x="435" y="137"/>
                  </a:lnTo>
                  <a:lnTo>
                    <a:pt x="435" y="137"/>
                  </a:lnTo>
                  <a:lnTo>
                    <a:pt x="435" y="137"/>
                  </a:lnTo>
                  <a:lnTo>
                    <a:pt x="435" y="137"/>
                  </a:lnTo>
                  <a:lnTo>
                    <a:pt x="435" y="132"/>
                  </a:lnTo>
                  <a:lnTo>
                    <a:pt x="435" y="127"/>
                  </a:lnTo>
                  <a:lnTo>
                    <a:pt x="430" y="127"/>
                  </a:lnTo>
                  <a:lnTo>
                    <a:pt x="425" y="122"/>
                  </a:lnTo>
                  <a:lnTo>
                    <a:pt x="425" y="122"/>
                  </a:lnTo>
                  <a:lnTo>
                    <a:pt x="425" y="117"/>
                  </a:lnTo>
                  <a:lnTo>
                    <a:pt x="425" y="117"/>
                  </a:lnTo>
                  <a:lnTo>
                    <a:pt x="420" y="117"/>
                  </a:lnTo>
                  <a:lnTo>
                    <a:pt x="420" y="112"/>
                  </a:lnTo>
                  <a:lnTo>
                    <a:pt x="420" y="112"/>
                  </a:lnTo>
                  <a:lnTo>
                    <a:pt x="420" y="102"/>
                  </a:lnTo>
                  <a:lnTo>
                    <a:pt x="415" y="102"/>
                  </a:lnTo>
                  <a:lnTo>
                    <a:pt x="415" y="96"/>
                  </a:lnTo>
                  <a:lnTo>
                    <a:pt x="415" y="91"/>
                  </a:lnTo>
                  <a:lnTo>
                    <a:pt x="410" y="91"/>
                  </a:lnTo>
                  <a:lnTo>
                    <a:pt x="415" y="91"/>
                  </a:lnTo>
                  <a:lnTo>
                    <a:pt x="410" y="86"/>
                  </a:lnTo>
                  <a:lnTo>
                    <a:pt x="410" y="86"/>
                  </a:lnTo>
                  <a:lnTo>
                    <a:pt x="410" y="86"/>
                  </a:lnTo>
                  <a:lnTo>
                    <a:pt x="410" y="86"/>
                  </a:lnTo>
                  <a:lnTo>
                    <a:pt x="405" y="86"/>
                  </a:lnTo>
                  <a:lnTo>
                    <a:pt x="400" y="86"/>
                  </a:lnTo>
                  <a:lnTo>
                    <a:pt x="400" y="86"/>
                  </a:lnTo>
                  <a:lnTo>
                    <a:pt x="400" y="86"/>
                  </a:lnTo>
                  <a:lnTo>
                    <a:pt x="395" y="81"/>
                  </a:lnTo>
                  <a:lnTo>
                    <a:pt x="400" y="81"/>
                  </a:lnTo>
                  <a:lnTo>
                    <a:pt x="400" y="76"/>
                  </a:lnTo>
                  <a:lnTo>
                    <a:pt x="405" y="71"/>
                  </a:lnTo>
                  <a:lnTo>
                    <a:pt x="405" y="71"/>
                  </a:lnTo>
                  <a:lnTo>
                    <a:pt x="410" y="66"/>
                  </a:lnTo>
                  <a:lnTo>
                    <a:pt x="410" y="61"/>
                  </a:lnTo>
                  <a:lnTo>
                    <a:pt x="410" y="61"/>
                  </a:lnTo>
                  <a:lnTo>
                    <a:pt x="410" y="61"/>
                  </a:lnTo>
                  <a:lnTo>
                    <a:pt x="405" y="56"/>
                  </a:lnTo>
                  <a:lnTo>
                    <a:pt x="400" y="56"/>
                  </a:lnTo>
                  <a:lnTo>
                    <a:pt x="400" y="56"/>
                  </a:lnTo>
                  <a:lnTo>
                    <a:pt x="400" y="51"/>
                  </a:lnTo>
                  <a:lnTo>
                    <a:pt x="400" y="51"/>
                  </a:lnTo>
                  <a:lnTo>
                    <a:pt x="400" y="46"/>
                  </a:lnTo>
                  <a:lnTo>
                    <a:pt x="395" y="41"/>
                  </a:lnTo>
                  <a:lnTo>
                    <a:pt x="395" y="41"/>
                  </a:lnTo>
                  <a:lnTo>
                    <a:pt x="389" y="41"/>
                  </a:lnTo>
                  <a:lnTo>
                    <a:pt x="389" y="41"/>
                  </a:lnTo>
                  <a:lnTo>
                    <a:pt x="379" y="41"/>
                  </a:lnTo>
                  <a:lnTo>
                    <a:pt x="379" y="41"/>
                  </a:lnTo>
                  <a:lnTo>
                    <a:pt x="379" y="41"/>
                  </a:lnTo>
                  <a:lnTo>
                    <a:pt x="374" y="36"/>
                  </a:lnTo>
                  <a:lnTo>
                    <a:pt x="374" y="36"/>
                  </a:lnTo>
                  <a:lnTo>
                    <a:pt x="374" y="36"/>
                  </a:lnTo>
                  <a:lnTo>
                    <a:pt x="374" y="36"/>
                  </a:lnTo>
                  <a:lnTo>
                    <a:pt x="374" y="31"/>
                  </a:lnTo>
                  <a:lnTo>
                    <a:pt x="374" y="31"/>
                  </a:lnTo>
                  <a:lnTo>
                    <a:pt x="374" y="31"/>
                  </a:lnTo>
                  <a:lnTo>
                    <a:pt x="374" y="31"/>
                  </a:lnTo>
                  <a:lnTo>
                    <a:pt x="374" y="31"/>
                  </a:lnTo>
                  <a:lnTo>
                    <a:pt x="369" y="26"/>
                  </a:lnTo>
                  <a:lnTo>
                    <a:pt x="369" y="26"/>
                  </a:lnTo>
                  <a:lnTo>
                    <a:pt x="364" y="31"/>
                  </a:lnTo>
                  <a:lnTo>
                    <a:pt x="364" y="31"/>
                  </a:lnTo>
                  <a:lnTo>
                    <a:pt x="364" y="31"/>
                  </a:lnTo>
                  <a:lnTo>
                    <a:pt x="364" y="31"/>
                  </a:lnTo>
                  <a:lnTo>
                    <a:pt x="359" y="31"/>
                  </a:lnTo>
                  <a:lnTo>
                    <a:pt x="359" y="36"/>
                  </a:lnTo>
                  <a:lnTo>
                    <a:pt x="359" y="36"/>
                  </a:lnTo>
                  <a:lnTo>
                    <a:pt x="349" y="36"/>
                  </a:lnTo>
                  <a:lnTo>
                    <a:pt x="339" y="36"/>
                  </a:lnTo>
                  <a:lnTo>
                    <a:pt x="339" y="36"/>
                  </a:lnTo>
                  <a:lnTo>
                    <a:pt x="334" y="36"/>
                  </a:lnTo>
                  <a:lnTo>
                    <a:pt x="334" y="36"/>
                  </a:lnTo>
                  <a:lnTo>
                    <a:pt x="329" y="36"/>
                  </a:lnTo>
                  <a:lnTo>
                    <a:pt x="329" y="31"/>
                  </a:lnTo>
                  <a:lnTo>
                    <a:pt x="329" y="26"/>
                  </a:lnTo>
                  <a:lnTo>
                    <a:pt x="324" y="26"/>
                  </a:lnTo>
                  <a:lnTo>
                    <a:pt x="324" y="26"/>
                  </a:lnTo>
                  <a:lnTo>
                    <a:pt x="324" y="26"/>
                  </a:lnTo>
                  <a:lnTo>
                    <a:pt x="319" y="26"/>
                  </a:lnTo>
                  <a:lnTo>
                    <a:pt x="319" y="26"/>
                  </a:lnTo>
                  <a:lnTo>
                    <a:pt x="319" y="21"/>
                  </a:lnTo>
                  <a:lnTo>
                    <a:pt x="319" y="21"/>
                  </a:lnTo>
                  <a:lnTo>
                    <a:pt x="319" y="21"/>
                  </a:lnTo>
                  <a:lnTo>
                    <a:pt x="319" y="15"/>
                  </a:lnTo>
                  <a:lnTo>
                    <a:pt x="319" y="15"/>
                  </a:lnTo>
                  <a:lnTo>
                    <a:pt x="319" y="15"/>
                  </a:lnTo>
                  <a:lnTo>
                    <a:pt x="313" y="15"/>
                  </a:lnTo>
                  <a:lnTo>
                    <a:pt x="313" y="15"/>
                  </a:lnTo>
                  <a:lnTo>
                    <a:pt x="313" y="15"/>
                  </a:lnTo>
                  <a:lnTo>
                    <a:pt x="313" y="10"/>
                  </a:lnTo>
                  <a:lnTo>
                    <a:pt x="313" y="10"/>
                  </a:lnTo>
                  <a:lnTo>
                    <a:pt x="308" y="10"/>
                  </a:lnTo>
                  <a:lnTo>
                    <a:pt x="308" y="10"/>
                  </a:lnTo>
                  <a:lnTo>
                    <a:pt x="308" y="10"/>
                  </a:lnTo>
                  <a:lnTo>
                    <a:pt x="308" y="5"/>
                  </a:lnTo>
                  <a:lnTo>
                    <a:pt x="308" y="5"/>
                  </a:lnTo>
                  <a:lnTo>
                    <a:pt x="308" y="5"/>
                  </a:lnTo>
                  <a:lnTo>
                    <a:pt x="303" y="5"/>
                  </a:lnTo>
                  <a:lnTo>
                    <a:pt x="298" y="5"/>
                  </a:lnTo>
                  <a:lnTo>
                    <a:pt x="288" y="0"/>
                  </a:lnTo>
                  <a:lnTo>
                    <a:pt x="283" y="0"/>
                  </a:lnTo>
                  <a:lnTo>
                    <a:pt x="278" y="5"/>
                  </a:lnTo>
                  <a:lnTo>
                    <a:pt x="273" y="5"/>
                  </a:lnTo>
                  <a:lnTo>
                    <a:pt x="273" y="5"/>
                  </a:lnTo>
                  <a:lnTo>
                    <a:pt x="273" y="10"/>
                  </a:lnTo>
                  <a:lnTo>
                    <a:pt x="273" y="10"/>
                  </a:lnTo>
                  <a:lnTo>
                    <a:pt x="268" y="10"/>
                  </a:lnTo>
                  <a:lnTo>
                    <a:pt x="268" y="10"/>
                  </a:lnTo>
                  <a:lnTo>
                    <a:pt x="268" y="10"/>
                  </a:lnTo>
                  <a:lnTo>
                    <a:pt x="268" y="10"/>
                  </a:lnTo>
                  <a:lnTo>
                    <a:pt x="268" y="10"/>
                  </a:lnTo>
                  <a:lnTo>
                    <a:pt x="268" y="15"/>
                  </a:lnTo>
                  <a:lnTo>
                    <a:pt x="268" y="15"/>
                  </a:lnTo>
                  <a:lnTo>
                    <a:pt x="268" y="15"/>
                  </a:lnTo>
                  <a:lnTo>
                    <a:pt x="263" y="15"/>
                  </a:lnTo>
                  <a:lnTo>
                    <a:pt x="253" y="21"/>
                  </a:lnTo>
                  <a:lnTo>
                    <a:pt x="253" y="21"/>
                  </a:lnTo>
                  <a:lnTo>
                    <a:pt x="248" y="21"/>
                  </a:lnTo>
                  <a:lnTo>
                    <a:pt x="248" y="21"/>
                  </a:lnTo>
                  <a:lnTo>
                    <a:pt x="248" y="21"/>
                  </a:lnTo>
                  <a:lnTo>
                    <a:pt x="253" y="21"/>
                  </a:lnTo>
                  <a:lnTo>
                    <a:pt x="248" y="21"/>
                  </a:lnTo>
                  <a:lnTo>
                    <a:pt x="248" y="21"/>
                  </a:lnTo>
                  <a:lnTo>
                    <a:pt x="243" y="21"/>
                  </a:lnTo>
                  <a:lnTo>
                    <a:pt x="243" y="15"/>
                  </a:lnTo>
                  <a:lnTo>
                    <a:pt x="243" y="15"/>
                  </a:lnTo>
                  <a:lnTo>
                    <a:pt x="232" y="10"/>
                  </a:lnTo>
                  <a:lnTo>
                    <a:pt x="227" y="10"/>
                  </a:lnTo>
                  <a:lnTo>
                    <a:pt x="222" y="10"/>
                  </a:lnTo>
                  <a:lnTo>
                    <a:pt x="222" y="10"/>
                  </a:lnTo>
                  <a:lnTo>
                    <a:pt x="222" y="10"/>
                  </a:lnTo>
                  <a:lnTo>
                    <a:pt x="212" y="15"/>
                  </a:lnTo>
                  <a:lnTo>
                    <a:pt x="207" y="15"/>
                  </a:lnTo>
                  <a:lnTo>
                    <a:pt x="207" y="21"/>
                  </a:lnTo>
                  <a:lnTo>
                    <a:pt x="202" y="21"/>
                  </a:lnTo>
                  <a:lnTo>
                    <a:pt x="197" y="26"/>
                  </a:lnTo>
                  <a:lnTo>
                    <a:pt x="197" y="31"/>
                  </a:lnTo>
                  <a:lnTo>
                    <a:pt x="192" y="31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2" y="41"/>
                  </a:lnTo>
                  <a:lnTo>
                    <a:pt x="192" y="41"/>
                  </a:lnTo>
                  <a:lnTo>
                    <a:pt x="197" y="41"/>
                  </a:lnTo>
                  <a:lnTo>
                    <a:pt x="197" y="46"/>
                  </a:lnTo>
                  <a:lnTo>
                    <a:pt x="197" y="46"/>
                  </a:lnTo>
                  <a:lnTo>
                    <a:pt x="197" y="51"/>
                  </a:lnTo>
                  <a:lnTo>
                    <a:pt x="197" y="66"/>
                  </a:lnTo>
                  <a:lnTo>
                    <a:pt x="202" y="81"/>
                  </a:lnTo>
                  <a:lnTo>
                    <a:pt x="202" y="81"/>
                  </a:lnTo>
                  <a:lnTo>
                    <a:pt x="202" y="81"/>
                  </a:lnTo>
                  <a:lnTo>
                    <a:pt x="202" y="81"/>
                  </a:lnTo>
                  <a:lnTo>
                    <a:pt x="202" y="81"/>
                  </a:lnTo>
                  <a:lnTo>
                    <a:pt x="202" y="81"/>
                  </a:lnTo>
                  <a:lnTo>
                    <a:pt x="202" y="81"/>
                  </a:lnTo>
                  <a:lnTo>
                    <a:pt x="202" y="86"/>
                  </a:lnTo>
                  <a:lnTo>
                    <a:pt x="202" y="86"/>
                  </a:lnTo>
                  <a:lnTo>
                    <a:pt x="202" y="86"/>
                  </a:lnTo>
                  <a:lnTo>
                    <a:pt x="202" y="86"/>
                  </a:lnTo>
                  <a:lnTo>
                    <a:pt x="202" y="86"/>
                  </a:lnTo>
                  <a:lnTo>
                    <a:pt x="197" y="86"/>
                  </a:lnTo>
                  <a:lnTo>
                    <a:pt x="197" y="91"/>
                  </a:lnTo>
                  <a:lnTo>
                    <a:pt x="197" y="96"/>
                  </a:lnTo>
                  <a:lnTo>
                    <a:pt x="197" y="96"/>
                  </a:lnTo>
                  <a:lnTo>
                    <a:pt x="197" y="102"/>
                  </a:lnTo>
                  <a:lnTo>
                    <a:pt x="197" y="102"/>
                  </a:lnTo>
                  <a:lnTo>
                    <a:pt x="197" y="102"/>
                  </a:lnTo>
                  <a:lnTo>
                    <a:pt x="202" y="102"/>
                  </a:lnTo>
                  <a:lnTo>
                    <a:pt x="202" y="102"/>
                  </a:lnTo>
                  <a:lnTo>
                    <a:pt x="202" y="107"/>
                  </a:lnTo>
                  <a:lnTo>
                    <a:pt x="207" y="107"/>
                  </a:lnTo>
                  <a:lnTo>
                    <a:pt x="212" y="107"/>
                  </a:lnTo>
                  <a:lnTo>
                    <a:pt x="212" y="107"/>
                  </a:lnTo>
                  <a:lnTo>
                    <a:pt x="212" y="107"/>
                  </a:lnTo>
                  <a:lnTo>
                    <a:pt x="212" y="112"/>
                  </a:lnTo>
                  <a:lnTo>
                    <a:pt x="212" y="112"/>
                  </a:lnTo>
                  <a:lnTo>
                    <a:pt x="212" y="112"/>
                  </a:lnTo>
                  <a:lnTo>
                    <a:pt x="212" y="112"/>
                  </a:lnTo>
                  <a:lnTo>
                    <a:pt x="207" y="112"/>
                  </a:lnTo>
                  <a:lnTo>
                    <a:pt x="207" y="112"/>
                  </a:lnTo>
                  <a:lnTo>
                    <a:pt x="207" y="112"/>
                  </a:lnTo>
                  <a:lnTo>
                    <a:pt x="202" y="112"/>
                  </a:lnTo>
                  <a:lnTo>
                    <a:pt x="187" y="117"/>
                  </a:lnTo>
                  <a:lnTo>
                    <a:pt x="187" y="117"/>
                  </a:lnTo>
                  <a:lnTo>
                    <a:pt x="187" y="117"/>
                  </a:lnTo>
                  <a:lnTo>
                    <a:pt x="182" y="122"/>
                  </a:lnTo>
                  <a:lnTo>
                    <a:pt x="182" y="122"/>
                  </a:lnTo>
                  <a:lnTo>
                    <a:pt x="177" y="122"/>
                  </a:lnTo>
                  <a:lnTo>
                    <a:pt x="177" y="122"/>
                  </a:lnTo>
                  <a:lnTo>
                    <a:pt x="177" y="122"/>
                  </a:lnTo>
                  <a:lnTo>
                    <a:pt x="177" y="122"/>
                  </a:lnTo>
                  <a:lnTo>
                    <a:pt x="177" y="127"/>
                  </a:lnTo>
                  <a:lnTo>
                    <a:pt x="177" y="127"/>
                  </a:lnTo>
                  <a:lnTo>
                    <a:pt x="177" y="127"/>
                  </a:lnTo>
                  <a:lnTo>
                    <a:pt x="177" y="127"/>
                  </a:lnTo>
                  <a:lnTo>
                    <a:pt x="177" y="132"/>
                  </a:lnTo>
                  <a:lnTo>
                    <a:pt x="177" y="132"/>
                  </a:lnTo>
                  <a:lnTo>
                    <a:pt x="177" y="137"/>
                  </a:lnTo>
                  <a:lnTo>
                    <a:pt x="177" y="137"/>
                  </a:lnTo>
                  <a:lnTo>
                    <a:pt x="177" y="142"/>
                  </a:lnTo>
                  <a:lnTo>
                    <a:pt x="177" y="142"/>
                  </a:lnTo>
                  <a:lnTo>
                    <a:pt x="177" y="142"/>
                  </a:lnTo>
                  <a:lnTo>
                    <a:pt x="172" y="147"/>
                  </a:lnTo>
                  <a:lnTo>
                    <a:pt x="172" y="147"/>
                  </a:lnTo>
                  <a:lnTo>
                    <a:pt x="167" y="152"/>
                  </a:lnTo>
                  <a:lnTo>
                    <a:pt x="167" y="152"/>
                  </a:lnTo>
                  <a:lnTo>
                    <a:pt x="167" y="152"/>
                  </a:lnTo>
                  <a:lnTo>
                    <a:pt x="162" y="152"/>
                  </a:lnTo>
                  <a:lnTo>
                    <a:pt x="162" y="152"/>
                  </a:lnTo>
                  <a:lnTo>
                    <a:pt x="162" y="152"/>
                  </a:lnTo>
                  <a:lnTo>
                    <a:pt x="157" y="152"/>
                  </a:lnTo>
                  <a:lnTo>
                    <a:pt x="157" y="152"/>
                  </a:lnTo>
                  <a:lnTo>
                    <a:pt x="151" y="157"/>
                  </a:lnTo>
                  <a:lnTo>
                    <a:pt x="146" y="157"/>
                  </a:lnTo>
                  <a:lnTo>
                    <a:pt x="146" y="157"/>
                  </a:lnTo>
                  <a:lnTo>
                    <a:pt x="146" y="162"/>
                  </a:lnTo>
                  <a:lnTo>
                    <a:pt x="146" y="162"/>
                  </a:lnTo>
                  <a:lnTo>
                    <a:pt x="141" y="162"/>
                  </a:lnTo>
                  <a:lnTo>
                    <a:pt x="141" y="162"/>
                  </a:lnTo>
                  <a:lnTo>
                    <a:pt x="141" y="162"/>
                  </a:lnTo>
                  <a:lnTo>
                    <a:pt x="136" y="162"/>
                  </a:lnTo>
                  <a:lnTo>
                    <a:pt x="131" y="162"/>
                  </a:lnTo>
                  <a:lnTo>
                    <a:pt x="131" y="162"/>
                  </a:lnTo>
                  <a:lnTo>
                    <a:pt x="131" y="162"/>
                  </a:lnTo>
                  <a:lnTo>
                    <a:pt x="126" y="162"/>
                  </a:lnTo>
                  <a:lnTo>
                    <a:pt x="126" y="162"/>
                  </a:lnTo>
                  <a:lnTo>
                    <a:pt x="111" y="162"/>
                  </a:lnTo>
                  <a:lnTo>
                    <a:pt x="111" y="162"/>
                  </a:lnTo>
                  <a:lnTo>
                    <a:pt x="111" y="167"/>
                  </a:lnTo>
                  <a:lnTo>
                    <a:pt x="106" y="172"/>
                  </a:lnTo>
                  <a:lnTo>
                    <a:pt x="101" y="172"/>
                  </a:lnTo>
                  <a:lnTo>
                    <a:pt x="101" y="172"/>
                  </a:lnTo>
                  <a:lnTo>
                    <a:pt x="101" y="172"/>
                  </a:lnTo>
                  <a:lnTo>
                    <a:pt x="101" y="172"/>
                  </a:lnTo>
                  <a:lnTo>
                    <a:pt x="96" y="172"/>
                  </a:lnTo>
                  <a:lnTo>
                    <a:pt x="91" y="172"/>
                  </a:lnTo>
                  <a:lnTo>
                    <a:pt x="91" y="172"/>
                  </a:lnTo>
                  <a:lnTo>
                    <a:pt x="91" y="172"/>
                  </a:lnTo>
                  <a:lnTo>
                    <a:pt x="91" y="177"/>
                  </a:lnTo>
                  <a:lnTo>
                    <a:pt x="81" y="188"/>
                  </a:lnTo>
                  <a:lnTo>
                    <a:pt x="75" y="188"/>
                  </a:lnTo>
                  <a:lnTo>
                    <a:pt x="75" y="188"/>
                  </a:lnTo>
                  <a:lnTo>
                    <a:pt x="75" y="188"/>
                  </a:lnTo>
                  <a:lnTo>
                    <a:pt x="75" y="188"/>
                  </a:lnTo>
                  <a:lnTo>
                    <a:pt x="70" y="188"/>
                  </a:lnTo>
                  <a:lnTo>
                    <a:pt x="70" y="188"/>
                  </a:lnTo>
                  <a:lnTo>
                    <a:pt x="70" y="188"/>
                  </a:lnTo>
                  <a:lnTo>
                    <a:pt x="70" y="183"/>
                  </a:lnTo>
                  <a:lnTo>
                    <a:pt x="70" y="183"/>
                  </a:lnTo>
                  <a:lnTo>
                    <a:pt x="70" y="183"/>
                  </a:lnTo>
                  <a:lnTo>
                    <a:pt x="70" y="183"/>
                  </a:lnTo>
                  <a:lnTo>
                    <a:pt x="70" y="177"/>
                  </a:lnTo>
                  <a:lnTo>
                    <a:pt x="70" y="177"/>
                  </a:lnTo>
                  <a:lnTo>
                    <a:pt x="70" y="177"/>
                  </a:lnTo>
                  <a:lnTo>
                    <a:pt x="65" y="177"/>
                  </a:lnTo>
                  <a:lnTo>
                    <a:pt x="70" y="177"/>
                  </a:lnTo>
                  <a:lnTo>
                    <a:pt x="70" y="172"/>
                  </a:lnTo>
                  <a:lnTo>
                    <a:pt x="70" y="172"/>
                  </a:lnTo>
                  <a:lnTo>
                    <a:pt x="70" y="172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60" y="167"/>
                  </a:lnTo>
                  <a:lnTo>
                    <a:pt x="60" y="167"/>
                  </a:lnTo>
                  <a:lnTo>
                    <a:pt x="55" y="167"/>
                  </a:lnTo>
                  <a:lnTo>
                    <a:pt x="55" y="167"/>
                  </a:lnTo>
                  <a:lnTo>
                    <a:pt x="60" y="162"/>
                  </a:lnTo>
                  <a:lnTo>
                    <a:pt x="60" y="162"/>
                  </a:lnTo>
                  <a:lnTo>
                    <a:pt x="55" y="162"/>
                  </a:lnTo>
                  <a:lnTo>
                    <a:pt x="45" y="167"/>
                  </a:lnTo>
                  <a:lnTo>
                    <a:pt x="40" y="167"/>
                  </a:lnTo>
                  <a:lnTo>
                    <a:pt x="35" y="172"/>
                  </a:lnTo>
                  <a:lnTo>
                    <a:pt x="45" y="177"/>
                  </a:lnTo>
                  <a:lnTo>
                    <a:pt x="45" y="177"/>
                  </a:lnTo>
                  <a:lnTo>
                    <a:pt x="35" y="183"/>
                  </a:lnTo>
                  <a:lnTo>
                    <a:pt x="30" y="188"/>
                  </a:lnTo>
                  <a:lnTo>
                    <a:pt x="25" y="183"/>
                  </a:lnTo>
                  <a:lnTo>
                    <a:pt x="20" y="183"/>
                  </a:lnTo>
                  <a:lnTo>
                    <a:pt x="15" y="188"/>
                  </a:lnTo>
                  <a:lnTo>
                    <a:pt x="20" y="188"/>
                  </a:lnTo>
                  <a:lnTo>
                    <a:pt x="20" y="188"/>
                  </a:lnTo>
                  <a:lnTo>
                    <a:pt x="25" y="193"/>
                  </a:lnTo>
                  <a:lnTo>
                    <a:pt x="20" y="198"/>
                  </a:lnTo>
                  <a:lnTo>
                    <a:pt x="20" y="198"/>
                  </a:lnTo>
                  <a:lnTo>
                    <a:pt x="20" y="198"/>
                  </a:lnTo>
                  <a:lnTo>
                    <a:pt x="25" y="198"/>
                  </a:lnTo>
                  <a:lnTo>
                    <a:pt x="20" y="198"/>
                  </a:lnTo>
                  <a:lnTo>
                    <a:pt x="20" y="198"/>
                  </a:lnTo>
                  <a:lnTo>
                    <a:pt x="5" y="203"/>
                  </a:lnTo>
                  <a:lnTo>
                    <a:pt x="5" y="203"/>
                  </a:lnTo>
                  <a:lnTo>
                    <a:pt x="5" y="203"/>
                  </a:lnTo>
                  <a:lnTo>
                    <a:pt x="5" y="203"/>
                  </a:lnTo>
                  <a:lnTo>
                    <a:pt x="5" y="208"/>
                  </a:lnTo>
                  <a:lnTo>
                    <a:pt x="0" y="208"/>
                  </a:lnTo>
                  <a:lnTo>
                    <a:pt x="5" y="208"/>
                  </a:lnTo>
                  <a:lnTo>
                    <a:pt x="5" y="208"/>
                  </a:lnTo>
                  <a:lnTo>
                    <a:pt x="10" y="208"/>
                  </a:lnTo>
                  <a:lnTo>
                    <a:pt x="20" y="208"/>
                  </a:lnTo>
                  <a:lnTo>
                    <a:pt x="20" y="208"/>
                  </a:lnTo>
                  <a:lnTo>
                    <a:pt x="25" y="208"/>
                  </a:lnTo>
                  <a:lnTo>
                    <a:pt x="25" y="208"/>
                  </a:lnTo>
                  <a:lnTo>
                    <a:pt x="30" y="208"/>
                  </a:lnTo>
                  <a:lnTo>
                    <a:pt x="45" y="203"/>
                  </a:lnTo>
                  <a:lnTo>
                    <a:pt x="45" y="203"/>
                  </a:lnTo>
                  <a:lnTo>
                    <a:pt x="45" y="203"/>
                  </a:lnTo>
                  <a:lnTo>
                    <a:pt x="45" y="203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50" y="198"/>
                  </a:lnTo>
                  <a:lnTo>
                    <a:pt x="55" y="193"/>
                  </a:lnTo>
                  <a:lnTo>
                    <a:pt x="81" y="193"/>
                  </a:lnTo>
                  <a:lnTo>
                    <a:pt x="91" y="193"/>
                  </a:lnTo>
                  <a:lnTo>
                    <a:pt x="101" y="193"/>
                  </a:lnTo>
                  <a:lnTo>
                    <a:pt x="106" y="193"/>
                  </a:lnTo>
                  <a:lnTo>
                    <a:pt x="111" y="188"/>
                  </a:lnTo>
                  <a:lnTo>
                    <a:pt x="116" y="183"/>
                  </a:lnTo>
                  <a:lnTo>
                    <a:pt x="116" y="183"/>
                  </a:lnTo>
                  <a:lnTo>
                    <a:pt x="121" y="183"/>
                  </a:lnTo>
                  <a:lnTo>
                    <a:pt x="121" y="177"/>
                  </a:lnTo>
                  <a:lnTo>
                    <a:pt x="121" y="177"/>
                  </a:lnTo>
                  <a:lnTo>
                    <a:pt x="121" y="172"/>
                  </a:lnTo>
                  <a:lnTo>
                    <a:pt x="121" y="167"/>
                  </a:lnTo>
                  <a:lnTo>
                    <a:pt x="121" y="172"/>
                  </a:lnTo>
                  <a:lnTo>
                    <a:pt x="126" y="172"/>
                  </a:lnTo>
                  <a:lnTo>
                    <a:pt x="126" y="172"/>
                  </a:lnTo>
                  <a:lnTo>
                    <a:pt x="126" y="172"/>
                  </a:lnTo>
                  <a:lnTo>
                    <a:pt x="126" y="177"/>
                  </a:lnTo>
                  <a:lnTo>
                    <a:pt x="126" y="177"/>
                  </a:lnTo>
                  <a:lnTo>
                    <a:pt x="126" y="183"/>
                  </a:lnTo>
                  <a:lnTo>
                    <a:pt x="126" y="183"/>
                  </a:lnTo>
                  <a:lnTo>
                    <a:pt x="126" y="183"/>
                  </a:lnTo>
                  <a:lnTo>
                    <a:pt x="131" y="188"/>
                  </a:lnTo>
                  <a:lnTo>
                    <a:pt x="136" y="183"/>
                  </a:lnTo>
                  <a:lnTo>
                    <a:pt x="136" y="183"/>
                  </a:lnTo>
                  <a:lnTo>
                    <a:pt x="141" y="183"/>
                  </a:lnTo>
                  <a:lnTo>
                    <a:pt x="141" y="188"/>
                  </a:lnTo>
                  <a:lnTo>
                    <a:pt x="141" y="188"/>
                  </a:lnTo>
                  <a:lnTo>
                    <a:pt x="136" y="188"/>
                  </a:lnTo>
                  <a:lnTo>
                    <a:pt x="136" y="193"/>
                  </a:lnTo>
                  <a:lnTo>
                    <a:pt x="136" y="198"/>
                  </a:lnTo>
                  <a:lnTo>
                    <a:pt x="131" y="198"/>
                  </a:lnTo>
                  <a:lnTo>
                    <a:pt x="121" y="198"/>
                  </a:lnTo>
                  <a:lnTo>
                    <a:pt x="116" y="203"/>
                  </a:lnTo>
                  <a:lnTo>
                    <a:pt x="111" y="203"/>
                  </a:lnTo>
                  <a:lnTo>
                    <a:pt x="106" y="203"/>
                  </a:lnTo>
                  <a:lnTo>
                    <a:pt x="81" y="213"/>
                  </a:lnTo>
                  <a:lnTo>
                    <a:pt x="75" y="218"/>
                  </a:lnTo>
                  <a:lnTo>
                    <a:pt x="70" y="218"/>
                  </a:lnTo>
                  <a:lnTo>
                    <a:pt x="70" y="223"/>
                  </a:lnTo>
                  <a:lnTo>
                    <a:pt x="70" y="223"/>
                  </a:lnTo>
                  <a:lnTo>
                    <a:pt x="65" y="223"/>
                  </a:lnTo>
                  <a:lnTo>
                    <a:pt x="60" y="228"/>
                  </a:lnTo>
                  <a:lnTo>
                    <a:pt x="70" y="228"/>
                  </a:lnTo>
                  <a:lnTo>
                    <a:pt x="111" y="213"/>
                  </a:lnTo>
                  <a:lnTo>
                    <a:pt x="116" y="213"/>
                  </a:lnTo>
                  <a:lnTo>
                    <a:pt x="111" y="218"/>
                  </a:lnTo>
                  <a:lnTo>
                    <a:pt x="106" y="218"/>
                  </a:lnTo>
                  <a:lnTo>
                    <a:pt x="101" y="223"/>
                  </a:lnTo>
                  <a:lnTo>
                    <a:pt x="91" y="228"/>
                  </a:lnTo>
                  <a:lnTo>
                    <a:pt x="91" y="233"/>
                  </a:lnTo>
                  <a:lnTo>
                    <a:pt x="86" y="233"/>
                  </a:lnTo>
                  <a:lnTo>
                    <a:pt x="75" y="233"/>
                  </a:lnTo>
                  <a:lnTo>
                    <a:pt x="75" y="238"/>
                  </a:lnTo>
                  <a:lnTo>
                    <a:pt x="65" y="243"/>
                  </a:lnTo>
                  <a:lnTo>
                    <a:pt x="60" y="243"/>
                  </a:lnTo>
                  <a:lnTo>
                    <a:pt x="60" y="248"/>
                  </a:lnTo>
                  <a:lnTo>
                    <a:pt x="60" y="248"/>
                  </a:lnTo>
                  <a:lnTo>
                    <a:pt x="60" y="248"/>
                  </a:lnTo>
                  <a:lnTo>
                    <a:pt x="60" y="248"/>
                  </a:lnTo>
                  <a:lnTo>
                    <a:pt x="60" y="253"/>
                  </a:lnTo>
                  <a:lnTo>
                    <a:pt x="60" y="253"/>
                  </a:lnTo>
                  <a:lnTo>
                    <a:pt x="60" y="253"/>
                  </a:lnTo>
                  <a:lnTo>
                    <a:pt x="60" y="258"/>
                  </a:lnTo>
                  <a:lnTo>
                    <a:pt x="60" y="258"/>
                  </a:lnTo>
                  <a:lnTo>
                    <a:pt x="60" y="258"/>
                  </a:lnTo>
                  <a:lnTo>
                    <a:pt x="65" y="253"/>
                  </a:lnTo>
                  <a:lnTo>
                    <a:pt x="70" y="253"/>
                  </a:lnTo>
                  <a:lnTo>
                    <a:pt x="70" y="258"/>
                  </a:lnTo>
                  <a:lnTo>
                    <a:pt x="81" y="253"/>
                  </a:lnTo>
                  <a:lnTo>
                    <a:pt x="81" y="253"/>
                  </a:lnTo>
                  <a:lnTo>
                    <a:pt x="81" y="253"/>
                  </a:lnTo>
                  <a:lnTo>
                    <a:pt x="81" y="248"/>
                  </a:lnTo>
                  <a:lnTo>
                    <a:pt x="91" y="243"/>
                  </a:lnTo>
                  <a:lnTo>
                    <a:pt x="91" y="238"/>
                  </a:lnTo>
                  <a:lnTo>
                    <a:pt x="96" y="243"/>
                  </a:lnTo>
                  <a:lnTo>
                    <a:pt x="96" y="243"/>
                  </a:lnTo>
                  <a:lnTo>
                    <a:pt x="96" y="248"/>
                  </a:lnTo>
                  <a:lnTo>
                    <a:pt x="101" y="248"/>
                  </a:lnTo>
                  <a:lnTo>
                    <a:pt x="101" y="248"/>
                  </a:lnTo>
                  <a:lnTo>
                    <a:pt x="106" y="243"/>
                  </a:lnTo>
                  <a:lnTo>
                    <a:pt x="106" y="243"/>
                  </a:lnTo>
                  <a:lnTo>
                    <a:pt x="111" y="248"/>
                  </a:lnTo>
                  <a:lnTo>
                    <a:pt x="111" y="243"/>
                  </a:lnTo>
                  <a:lnTo>
                    <a:pt x="111" y="243"/>
                  </a:lnTo>
                  <a:lnTo>
                    <a:pt x="111" y="243"/>
                  </a:lnTo>
                  <a:lnTo>
                    <a:pt x="126" y="238"/>
                  </a:lnTo>
                  <a:lnTo>
                    <a:pt x="131" y="238"/>
                  </a:lnTo>
                  <a:lnTo>
                    <a:pt x="131" y="233"/>
                  </a:lnTo>
                  <a:lnTo>
                    <a:pt x="136" y="233"/>
                  </a:lnTo>
                  <a:lnTo>
                    <a:pt x="136" y="233"/>
                  </a:lnTo>
                  <a:lnTo>
                    <a:pt x="141" y="238"/>
                  </a:lnTo>
                  <a:lnTo>
                    <a:pt x="141" y="238"/>
                  </a:lnTo>
                  <a:lnTo>
                    <a:pt x="141" y="243"/>
                  </a:lnTo>
                  <a:lnTo>
                    <a:pt x="136" y="243"/>
                  </a:lnTo>
                  <a:lnTo>
                    <a:pt x="136" y="248"/>
                  </a:lnTo>
                  <a:lnTo>
                    <a:pt x="141" y="253"/>
                  </a:lnTo>
                  <a:lnTo>
                    <a:pt x="146" y="248"/>
                  </a:lnTo>
                  <a:lnTo>
                    <a:pt x="146" y="248"/>
                  </a:lnTo>
                  <a:lnTo>
                    <a:pt x="146" y="243"/>
                  </a:lnTo>
                  <a:lnTo>
                    <a:pt x="151" y="243"/>
                  </a:lnTo>
                  <a:lnTo>
                    <a:pt x="157" y="238"/>
                  </a:lnTo>
                  <a:lnTo>
                    <a:pt x="157" y="243"/>
                  </a:lnTo>
                  <a:lnTo>
                    <a:pt x="157" y="243"/>
                  </a:lnTo>
                  <a:lnTo>
                    <a:pt x="157" y="243"/>
                  </a:lnTo>
                  <a:lnTo>
                    <a:pt x="157" y="243"/>
                  </a:lnTo>
                  <a:lnTo>
                    <a:pt x="151" y="243"/>
                  </a:lnTo>
                  <a:lnTo>
                    <a:pt x="146" y="248"/>
                  </a:lnTo>
                  <a:lnTo>
                    <a:pt x="146" y="248"/>
                  </a:lnTo>
                  <a:lnTo>
                    <a:pt x="146" y="253"/>
                  </a:lnTo>
                  <a:lnTo>
                    <a:pt x="146" y="253"/>
                  </a:lnTo>
                  <a:lnTo>
                    <a:pt x="146" y="253"/>
                  </a:lnTo>
                  <a:lnTo>
                    <a:pt x="151" y="253"/>
                  </a:lnTo>
                  <a:lnTo>
                    <a:pt x="146" y="253"/>
                  </a:lnTo>
                  <a:lnTo>
                    <a:pt x="146" y="258"/>
                  </a:lnTo>
                  <a:lnTo>
                    <a:pt x="146" y="258"/>
                  </a:lnTo>
                  <a:lnTo>
                    <a:pt x="141" y="258"/>
                  </a:lnTo>
                  <a:lnTo>
                    <a:pt x="146" y="258"/>
                  </a:lnTo>
                  <a:lnTo>
                    <a:pt x="151" y="258"/>
                  </a:lnTo>
                  <a:lnTo>
                    <a:pt x="151" y="258"/>
                  </a:lnTo>
                  <a:lnTo>
                    <a:pt x="157" y="258"/>
                  </a:lnTo>
                  <a:lnTo>
                    <a:pt x="157" y="258"/>
                  </a:lnTo>
                  <a:lnTo>
                    <a:pt x="157" y="258"/>
                  </a:lnTo>
                  <a:lnTo>
                    <a:pt x="157" y="253"/>
                  </a:lnTo>
                  <a:lnTo>
                    <a:pt x="167" y="253"/>
                  </a:lnTo>
                  <a:lnTo>
                    <a:pt x="167" y="253"/>
                  </a:lnTo>
                  <a:lnTo>
                    <a:pt x="167" y="253"/>
                  </a:lnTo>
                  <a:lnTo>
                    <a:pt x="167" y="258"/>
                  </a:lnTo>
                  <a:lnTo>
                    <a:pt x="167" y="258"/>
                  </a:lnTo>
                  <a:lnTo>
                    <a:pt x="167" y="258"/>
                  </a:lnTo>
                  <a:lnTo>
                    <a:pt x="167" y="258"/>
                  </a:lnTo>
                  <a:lnTo>
                    <a:pt x="172" y="258"/>
                  </a:lnTo>
                  <a:lnTo>
                    <a:pt x="172" y="258"/>
                  </a:lnTo>
                  <a:lnTo>
                    <a:pt x="177" y="258"/>
                  </a:lnTo>
                  <a:lnTo>
                    <a:pt x="177" y="253"/>
                  </a:lnTo>
                  <a:lnTo>
                    <a:pt x="177" y="253"/>
                  </a:lnTo>
                  <a:lnTo>
                    <a:pt x="182" y="253"/>
                  </a:lnTo>
                  <a:lnTo>
                    <a:pt x="182" y="253"/>
                  </a:lnTo>
                  <a:lnTo>
                    <a:pt x="182" y="248"/>
                  </a:lnTo>
                  <a:lnTo>
                    <a:pt x="182" y="248"/>
                  </a:lnTo>
                  <a:lnTo>
                    <a:pt x="187" y="248"/>
                  </a:lnTo>
                  <a:lnTo>
                    <a:pt x="187" y="248"/>
                  </a:lnTo>
                  <a:lnTo>
                    <a:pt x="192" y="248"/>
                  </a:lnTo>
                  <a:lnTo>
                    <a:pt x="197" y="248"/>
                  </a:lnTo>
                  <a:lnTo>
                    <a:pt x="197" y="243"/>
                  </a:lnTo>
                  <a:lnTo>
                    <a:pt x="197" y="243"/>
                  </a:lnTo>
                  <a:lnTo>
                    <a:pt x="192" y="243"/>
                  </a:lnTo>
                  <a:lnTo>
                    <a:pt x="197" y="238"/>
                  </a:lnTo>
                  <a:lnTo>
                    <a:pt x="197" y="238"/>
                  </a:lnTo>
                  <a:lnTo>
                    <a:pt x="202" y="243"/>
                  </a:lnTo>
                  <a:lnTo>
                    <a:pt x="202" y="243"/>
                  </a:lnTo>
                  <a:lnTo>
                    <a:pt x="212" y="243"/>
                  </a:lnTo>
                  <a:lnTo>
                    <a:pt x="217" y="243"/>
                  </a:lnTo>
                  <a:lnTo>
                    <a:pt x="217" y="243"/>
                  </a:lnTo>
                  <a:lnTo>
                    <a:pt x="222" y="243"/>
                  </a:lnTo>
                  <a:lnTo>
                    <a:pt x="222" y="243"/>
                  </a:lnTo>
                  <a:lnTo>
                    <a:pt x="227" y="248"/>
                  </a:lnTo>
                  <a:lnTo>
                    <a:pt x="227" y="248"/>
                  </a:lnTo>
                  <a:lnTo>
                    <a:pt x="227" y="248"/>
                  </a:lnTo>
                  <a:lnTo>
                    <a:pt x="227" y="253"/>
                  </a:lnTo>
                  <a:lnTo>
                    <a:pt x="232" y="248"/>
                  </a:lnTo>
                  <a:lnTo>
                    <a:pt x="232" y="248"/>
                  </a:lnTo>
                  <a:lnTo>
                    <a:pt x="238" y="248"/>
                  </a:lnTo>
                  <a:lnTo>
                    <a:pt x="243" y="243"/>
                  </a:lnTo>
                  <a:lnTo>
                    <a:pt x="243" y="238"/>
                  </a:lnTo>
                  <a:lnTo>
                    <a:pt x="248" y="233"/>
                  </a:lnTo>
                  <a:lnTo>
                    <a:pt x="248" y="238"/>
                  </a:lnTo>
                  <a:lnTo>
                    <a:pt x="253" y="233"/>
                  </a:lnTo>
                  <a:lnTo>
                    <a:pt x="253" y="233"/>
                  </a:lnTo>
                  <a:lnTo>
                    <a:pt x="253" y="238"/>
                  </a:lnTo>
                  <a:lnTo>
                    <a:pt x="258" y="238"/>
                  </a:lnTo>
                  <a:lnTo>
                    <a:pt x="263" y="238"/>
                  </a:lnTo>
                  <a:lnTo>
                    <a:pt x="263" y="238"/>
                  </a:lnTo>
                  <a:lnTo>
                    <a:pt x="263" y="243"/>
                  </a:lnTo>
                  <a:lnTo>
                    <a:pt x="268" y="243"/>
                  </a:lnTo>
                  <a:lnTo>
                    <a:pt x="268" y="243"/>
                  </a:lnTo>
                  <a:lnTo>
                    <a:pt x="273" y="243"/>
                  </a:lnTo>
                  <a:lnTo>
                    <a:pt x="273" y="238"/>
                  </a:lnTo>
                  <a:lnTo>
                    <a:pt x="273" y="238"/>
                  </a:lnTo>
                  <a:lnTo>
                    <a:pt x="278" y="233"/>
                  </a:lnTo>
                  <a:lnTo>
                    <a:pt x="278" y="233"/>
                  </a:lnTo>
                  <a:lnTo>
                    <a:pt x="273" y="233"/>
                  </a:lnTo>
                  <a:lnTo>
                    <a:pt x="278" y="228"/>
                  </a:lnTo>
                  <a:lnTo>
                    <a:pt x="278" y="228"/>
                  </a:lnTo>
                  <a:lnTo>
                    <a:pt x="278" y="228"/>
                  </a:lnTo>
                  <a:lnTo>
                    <a:pt x="273" y="228"/>
                  </a:lnTo>
                  <a:lnTo>
                    <a:pt x="268" y="223"/>
                  </a:lnTo>
                  <a:lnTo>
                    <a:pt x="268" y="223"/>
                  </a:lnTo>
                  <a:lnTo>
                    <a:pt x="288" y="228"/>
                  </a:lnTo>
                  <a:lnTo>
                    <a:pt x="298" y="223"/>
                  </a:lnTo>
                  <a:lnTo>
                    <a:pt x="298" y="223"/>
                  </a:lnTo>
                  <a:lnTo>
                    <a:pt x="303" y="228"/>
                  </a:lnTo>
                  <a:lnTo>
                    <a:pt x="303" y="233"/>
                  </a:lnTo>
                  <a:lnTo>
                    <a:pt x="308" y="238"/>
                  </a:lnTo>
                  <a:lnTo>
                    <a:pt x="308" y="233"/>
                  </a:lnTo>
                  <a:lnTo>
                    <a:pt x="308" y="228"/>
                  </a:lnTo>
                  <a:lnTo>
                    <a:pt x="308" y="223"/>
                  </a:lnTo>
                  <a:lnTo>
                    <a:pt x="308" y="223"/>
                  </a:lnTo>
                  <a:lnTo>
                    <a:pt x="313" y="218"/>
                  </a:lnTo>
                  <a:lnTo>
                    <a:pt x="313" y="218"/>
                  </a:lnTo>
                  <a:lnTo>
                    <a:pt x="313" y="218"/>
                  </a:lnTo>
                  <a:lnTo>
                    <a:pt x="313" y="213"/>
                  </a:lnTo>
                  <a:lnTo>
                    <a:pt x="313" y="213"/>
                  </a:lnTo>
                  <a:lnTo>
                    <a:pt x="313" y="208"/>
                  </a:lnTo>
                  <a:lnTo>
                    <a:pt x="313" y="213"/>
                  </a:lnTo>
                  <a:lnTo>
                    <a:pt x="313" y="213"/>
                  </a:lnTo>
                  <a:lnTo>
                    <a:pt x="308" y="213"/>
                  </a:lnTo>
                  <a:lnTo>
                    <a:pt x="308" y="213"/>
                  </a:lnTo>
                  <a:lnTo>
                    <a:pt x="303" y="208"/>
                  </a:lnTo>
                  <a:lnTo>
                    <a:pt x="303" y="208"/>
                  </a:lnTo>
                  <a:lnTo>
                    <a:pt x="313" y="208"/>
                  </a:lnTo>
                  <a:lnTo>
                    <a:pt x="319" y="213"/>
                  </a:lnTo>
                  <a:lnTo>
                    <a:pt x="319" y="218"/>
                  </a:lnTo>
                  <a:lnTo>
                    <a:pt x="319" y="218"/>
                  </a:lnTo>
                  <a:lnTo>
                    <a:pt x="324" y="213"/>
                  </a:lnTo>
                  <a:lnTo>
                    <a:pt x="324" y="208"/>
                  </a:lnTo>
                  <a:lnTo>
                    <a:pt x="319" y="208"/>
                  </a:lnTo>
                  <a:lnTo>
                    <a:pt x="324" y="208"/>
                  </a:lnTo>
                  <a:lnTo>
                    <a:pt x="324" y="208"/>
                  </a:lnTo>
                  <a:lnTo>
                    <a:pt x="329" y="213"/>
                  </a:lnTo>
                  <a:lnTo>
                    <a:pt x="329" y="213"/>
                  </a:lnTo>
                  <a:lnTo>
                    <a:pt x="329" y="213"/>
                  </a:lnTo>
                  <a:lnTo>
                    <a:pt x="334" y="208"/>
                  </a:lnTo>
                  <a:lnTo>
                    <a:pt x="339" y="208"/>
                  </a:lnTo>
                  <a:lnTo>
                    <a:pt x="344" y="208"/>
                  </a:lnTo>
                  <a:lnTo>
                    <a:pt x="349" y="203"/>
                  </a:lnTo>
                  <a:lnTo>
                    <a:pt x="354" y="198"/>
                  </a:lnTo>
                  <a:lnTo>
                    <a:pt x="354" y="193"/>
                  </a:lnTo>
                  <a:lnTo>
                    <a:pt x="354" y="193"/>
                  </a:lnTo>
                  <a:lnTo>
                    <a:pt x="354" y="193"/>
                  </a:lnTo>
                  <a:lnTo>
                    <a:pt x="354" y="188"/>
                  </a:lnTo>
                  <a:lnTo>
                    <a:pt x="354" y="188"/>
                  </a:lnTo>
                  <a:lnTo>
                    <a:pt x="359" y="183"/>
                  </a:lnTo>
                  <a:lnTo>
                    <a:pt x="354" y="183"/>
                  </a:lnTo>
                  <a:lnTo>
                    <a:pt x="354" y="183"/>
                  </a:lnTo>
                  <a:lnTo>
                    <a:pt x="354" y="183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4" y="177"/>
                  </a:lnTo>
                  <a:lnTo>
                    <a:pt x="354" y="177"/>
                  </a:lnTo>
                  <a:lnTo>
                    <a:pt x="359" y="177"/>
                  </a:lnTo>
                  <a:lnTo>
                    <a:pt x="359" y="177"/>
                  </a:lnTo>
                  <a:lnTo>
                    <a:pt x="354" y="172"/>
                  </a:lnTo>
                  <a:lnTo>
                    <a:pt x="349" y="172"/>
                  </a:lnTo>
                  <a:lnTo>
                    <a:pt x="354" y="167"/>
                  </a:lnTo>
                  <a:lnTo>
                    <a:pt x="349" y="162"/>
                  </a:lnTo>
                  <a:lnTo>
                    <a:pt x="344" y="157"/>
                  </a:lnTo>
                  <a:lnTo>
                    <a:pt x="334" y="157"/>
                  </a:lnTo>
                  <a:lnTo>
                    <a:pt x="339" y="152"/>
                  </a:lnTo>
                  <a:lnTo>
                    <a:pt x="344" y="152"/>
                  </a:lnTo>
                  <a:lnTo>
                    <a:pt x="349" y="157"/>
                  </a:lnTo>
                  <a:lnTo>
                    <a:pt x="354" y="157"/>
                  </a:lnTo>
                  <a:lnTo>
                    <a:pt x="359" y="152"/>
                  </a:lnTo>
                  <a:lnTo>
                    <a:pt x="359" y="152"/>
                  </a:lnTo>
                  <a:lnTo>
                    <a:pt x="364" y="157"/>
                  </a:lnTo>
                  <a:lnTo>
                    <a:pt x="364" y="157"/>
                  </a:lnTo>
                  <a:lnTo>
                    <a:pt x="369" y="157"/>
                  </a:lnTo>
                  <a:lnTo>
                    <a:pt x="374" y="157"/>
                  </a:lnTo>
                  <a:lnTo>
                    <a:pt x="374" y="162"/>
                  </a:lnTo>
                  <a:lnTo>
                    <a:pt x="379" y="157"/>
                  </a:lnTo>
                  <a:lnTo>
                    <a:pt x="379" y="157"/>
                  </a:lnTo>
                  <a:lnTo>
                    <a:pt x="379" y="157"/>
                  </a:lnTo>
                  <a:lnTo>
                    <a:pt x="379" y="162"/>
                  </a:lnTo>
                  <a:lnTo>
                    <a:pt x="379" y="162"/>
                  </a:lnTo>
                  <a:lnTo>
                    <a:pt x="379" y="162"/>
                  </a:lnTo>
                  <a:lnTo>
                    <a:pt x="379" y="167"/>
                  </a:lnTo>
                  <a:lnTo>
                    <a:pt x="379" y="167"/>
                  </a:lnTo>
                  <a:lnTo>
                    <a:pt x="379" y="167"/>
                  </a:lnTo>
                  <a:lnTo>
                    <a:pt x="379" y="167"/>
                  </a:lnTo>
                  <a:lnTo>
                    <a:pt x="379" y="167"/>
                  </a:lnTo>
                  <a:lnTo>
                    <a:pt x="379" y="172"/>
                  </a:lnTo>
                  <a:lnTo>
                    <a:pt x="374" y="172"/>
                  </a:lnTo>
                  <a:lnTo>
                    <a:pt x="374" y="172"/>
                  </a:lnTo>
                  <a:lnTo>
                    <a:pt x="369" y="172"/>
                  </a:lnTo>
                  <a:lnTo>
                    <a:pt x="369" y="177"/>
                  </a:lnTo>
                  <a:lnTo>
                    <a:pt x="374" y="177"/>
                  </a:lnTo>
                  <a:lnTo>
                    <a:pt x="369" y="177"/>
                  </a:lnTo>
                  <a:lnTo>
                    <a:pt x="369" y="177"/>
                  </a:lnTo>
                  <a:lnTo>
                    <a:pt x="369" y="183"/>
                  </a:lnTo>
                  <a:lnTo>
                    <a:pt x="364" y="183"/>
                  </a:lnTo>
                  <a:lnTo>
                    <a:pt x="369" y="183"/>
                  </a:lnTo>
                  <a:lnTo>
                    <a:pt x="369" y="183"/>
                  </a:lnTo>
                  <a:lnTo>
                    <a:pt x="369" y="183"/>
                  </a:lnTo>
                  <a:lnTo>
                    <a:pt x="374" y="188"/>
                  </a:lnTo>
                  <a:lnTo>
                    <a:pt x="389" y="188"/>
                  </a:lnTo>
                  <a:lnTo>
                    <a:pt x="395" y="183"/>
                  </a:lnTo>
                  <a:lnTo>
                    <a:pt x="410" y="183"/>
                  </a:lnTo>
                  <a:lnTo>
                    <a:pt x="415" y="183"/>
                  </a:lnTo>
                  <a:lnTo>
                    <a:pt x="410" y="177"/>
                  </a:lnTo>
                  <a:lnTo>
                    <a:pt x="415" y="172"/>
                  </a:lnTo>
                  <a:lnTo>
                    <a:pt x="425" y="167"/>
                  </a:lnTo>
                  <a:lnTo>
                    <a:pt x="430" y="167"/>
                  </a:lnTo>
                  <a:lnTo>
                    <a:pt x="435" y="167"/>
                  </a:lnTo>
                  <a:lnTo>
                    <a:pt x="440" y="162"/>
                  </a:lnTo>
                  <a:lnTo>
                    <a:pt x="435" y="162"/>
                  </a:lnTo>
                  <a:lnTo>
                    <a:pt x="430" y="157"/>
                  </a:lnTo>
                  <a:lnTo>
                    <a:pt x="435" y="157"/>
                  </a:lnTo>
                  <a:lnTo>
                    <a:pt x="440" y="157"/>
                  </a:lnTo>
                  <a:lnTo>
                    <a:pt x="440" y="152"/>
                  </a:lnTo>
                  <a:lnTo>
                    <a:pt x="445" y="147"/>
                  </a:lnTo>
                  <a:lnTo>
                    <a:pt x="445" y="147"/>
                  </a:lnTo>
                  <a:lnTo>
                    <a:pt x="445" y="142"/>
                  </a:lnTo>
                  <a:lnTo>
                    <a:pt x="445" y="137"/>
                  </a:lnTo>
                  <a:lnTo>
                    <a:pt x="445" y="137"/>
                  </a:lnTo>
                  <a:lnTo>
                    <a:pt x="435" y="137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8" name="Freeform 11"/>
            <p:cNvSpPr>
              <a:spLocks/>
            </p:cNvSpPr>
            <p:nvPr/>
          </p:nvSpPr>
          <p:spPr bwMode="auto">
            <a:xfrm>
              <a:off x="3587751" y="2997200"/>
              <a:ext cx="352425" cy="274638"/>
            </a:xfrm>
            <a:custGeom>
              <a:avLst/>
              <a:gdLst>
                <a:gd name="T0" fmla="*/ 20 w 222"/>
                <a:gd name="T1" fmla="*/ 0 h 173"/>
                <a:gd name="T2" fmla="*/ 30 w 222"/>
                <a:gd name="T3" fmla="*/ 5 h 173"/>
                <a:gd name="T4" fmla="*/ 45 w 222"/>
                <a:gd name="T5" fmla="*/ 31 h 173"/>
                <a:gd name="T6" fmla="*/ 71 w 222"/>
                <a:gd name="T7" fmla="*/ 46 h 173"/>
                <a:gd name="T8" fmla="*/ 91 w 222"/>
                <a:gd name="T9" fmla="*/ 56 h 173"/>
                <a:gd name="T10" fmla="*/ 106 w 222"/>
                <a:gd name="T11" fmla="*/ 56 h 173"/>
                <a:gd name="T12" fmla="*/ 111 w 222"/>
                <a:gd name="T13" fmla="*/ 61 h 173"/>
                <a:gd name="T14" fmla="*/ 126 w 222"/>
                <a:gd name="T15" fmla="*/ 66 h 173"/>
                <a:gd name="T16" fmla="*/ 141 w 222"/>
                <a:gd name="T17" fmla="*/ 71 h 173"/>
                <a:gd name="T18" fmla="*/ 157 w 222"/>
                <a:gd name="T19" fmla="*/ 76 h 173"/>
                <a:gd name="T20" fmla="*/ 162 w 222"/>
                <a:gd name="T21" fmla="*/ 71 h 173"/>
                <a:gd name="T22" fmla="*/ 172 w 222"/>
                <a:gd name="T23" fmla="*/ 76 h 173"/>
                <a:gd name="T24" fmla="*/ 182 w 222"/>
                <a:gd name="T25" fmla="*/ 76 h 173"/>
                <a:gd name="T26" fmla="*/ 177 w 222"/>
                <a:gd name="T27" fmla="*/ 76 h 173"/>
                <a:gd name="T28" fmla="*/ 197 w 222"/>
                <a:gd name="T29" fmla="*/ 102 h 173"/>
                <a:gd name="T30" fmla="*/ 207 w 222"/>
                <a:gd name="T31" fmla="*/ 117 h 173"/>
                <a:gd name="T32" fmla="*/ 217 w 222"/>
                <a:gd name="T33" fmla="*/ 137 h 173"/>
                <a:gd name="T34" fmla="*/ 212 w 222"/>
                <a:gd name="T35" fmla="*/ 137 h 173"/>
                <a:gd name="T36" fmla="*/ 197 w 222"/>
                <a:gd name="T37" fmla="*/ 142 h 173"/>
                <a:gd name="T38" fmla="*/ 192 w 222"/>
                <a:gd name="T39" fmla="*/ 137 h 173"/>
                <a:gd name="T40" fmla="*/ 187 w 222"/>
                <a:gd name="T41" fmla="*/ 137 h 173"/>
                <a:gd name="T42" fmla="*/ 187 w 222"/>
                <a:gd name="T43" fmla="*/ 142 h 173"/>
                <a:gd name="T44" fmla="*/ 187 w 222"/>
                <a:gd name="T45" fmla="*/ 142 h 173"/>
                <a:gd name="T46" fmla="*/ 182 w 222"/>
                <a:gd name="T47" fmla="*/ 142 h 173"/>
                <a:gd name="T48" fmla="*/ 182 w 222"/>
                <a:gd name="T49" fmla="*/ 152 h 173"/>
                <a:gd name="T50" fmla="*/ 187 w 222"/>
                <a:gd name="T51" fmla="*/ 162 h 173"/>
                <a:gd name="T52" fmla="*/ 187 w 222"/>
                <a:gd name="T53" fmla="*/ 162 h 173"/>
                <a:gd name="T54" fmla="*/ 177 w 222"/>
                <a:gd name="T55" fmla="*/ 173 h 173"/>
                <a:gd name="T56" fmla="*/ 152 w 222"/>
                <a:gd name="T57" fmla="*/ 162 h 173"/>
                <a:gd name="T58" fmla="*/ 141 w 222"/>
                <a:gd name="T59" fmla="*/ 162 h 173"/>
                <a:gd name="T60" fmla="*/ 136 w 222"/>
                <a:gd name="T61" fmla="*/ 167 h 173"/>
                <a:gd name="T62" fmla="*/ 126 w 222"/>
                <a:gd name="T63" fmla="*/ 162 h 173"/>
                <a:gd name="T64" fmla="*/ 121 w 222"/>
                <a:gd name="T65" fmla="*/ 157 h 173"/>
                <a:gd name="T66" fmla="*/ 91 w 222"/>
                <a:gd name="T67" fmla="*/ 152 h 173"/>
                <a:gd name="T68" fmla="*/ 91 w 222"/>
                <a:gd name="T69" fmla="*/ 142 h 173"/>
                <a:gd name="T70" fmla="*/ 86 w 222"/>
                <a:gd name="T71" fmla="*/ 137 h 173"/>
                <a:gd name="T72" fmla="*/ 76 w 222"/>
                <a:gd name="T73" fmla="*/ 137 h 173"/>
                <a:gd name="T74" fmla="*/ 76 w 222"/>
                <a:gd name="T75" fmla="*/ 132 h 173"/>
                <a:gd name="T76" fmla="*/ 76 w 222"/>
                <a:gd name="T77" fmla="*/ 132 h 173"/>
                <a:gd name="T78" fmla="*/ 81 w 222"/>
                <a:gd name="T79" fmla="*/ 127 h 173"/>
                <a:gd name="T80" fmla="*/ 76 w 222"/>
                <a:gd name="T81" fmla="*/ 122 h 173"/>
                <a:gd name="T82" fmla="*/ 71 w 222"/>
                <a:gd name="T83" fmla="*/ 107 h 173"/>
                <a:gd name="T84" fmla="*/ 76 w 222"/>
                <a:gd name="T85" fmla="*/ 102 h 173"/>
                <a:gd name="T86" fmla="*/ 76 w 222"/>
                <a:gd name="T87" fmla="*/ 92 h 173"/>
                <a:gd name="T88" fmla="*/ 71 w 222"/>
                <a:gd name="T89" fmla="*/ 86 h 173"/>
                <a:gd name="T90" fmla="*/ 66 w 222"/>
                <a:gd name="T91" fmla="*/ 81 h 173"/>
                <a:gd name="T92" fmla="*/ 50 w 222"/>
                <a:gd name="T93" fmla="*/ 61 h 173"/>
                <a:gd name="T94" fmla="*/ 45 w 222"/>
                <a:gd name="T95" fmla="*/ 56 h 173"/>
                <a:gd name="T96" fmla="*/ 40 w 222"/>
                <a:gd name="T97" fmla="*/ 56 h 173"/>
                <a:gd name="T98" fmla="*/ 35 w 222"/>
                <a:gd name="T99" fmla="*/ 61 h 173"/>
                <a:gd name="T100" fmla="*/ 10 w 222"/>
                <a:gd name="T101" fmla="*/ 31 h 173"/>
                <a:gd name="T102" fmla="*/ 5 w 222"/>
                <a:gd name="T103" fmla="*/ 31 h 173"/>
                <a:gd name="T104" fmla="*/ 0 w 222"/>
                <a:gd name="T105" fmla="*/ 26 h 173"/>
                <a:gd name="T106" fmla="*/ 5 w 222"/>
                <a:gd name="T107" fmla="*/ 26 h 173"/>
                <a:gd name="T108" fmla="*/ 0 w 222"/>
                <a:gd name="T109" fmla="*/ 11 h 173"/>
                <a:gd name="T110" fmla="*/ 5 w 222"/>
                <a:gd name="T111" fmla="*/ 11 h 173"/>
                <a:gd name="T112" fmla="*/ 10 w 222"/>
                <a:gd name="T113" fmla="*/ 11 h 173"/>
                <a:gd name="T114" fmla="*/ 15 w 222"/>
                <a:gd name="T115" fmla="*/ 5 h 173"/>
                <a:gd name="T116" fmla="*/ 15 w 222"/>
                <a:gd name="T117" fmla="*/ 5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2" h="173">
                  <a:moveTo>
                    <a:pt x="20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5"/>
                  </a:lnTo>
                  <a:lnTo>
                    <a:pt x="30" y="21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45" y="31"/>
                  </a:lnTo>
                  <a:lnTo>
                    <a:pt x="55" y="31"/>
                  </a:lnTo>
                  <a:lnTo>
                    <a:pt x="60" y="31"/>
                  </a:lnTo>
                  <a:lnTo>
                    <a:pt x="71" y="41"/>
                  </a:lnTo>
                  <a:lnTo>
                    <a:pt x="71" y="46"/>
                  </a:lnTo>
                  <a:lnTo>
                    <a:pt x="71" y="46"/>
                  </a:lnTo>
                  <a:lnTo>
                    <a:pt x="71" y="51"/>
                  </a:lnTo>
                  <a:lnTo>
                    <a:pt x="76" y="51"/>
                  </a:lnTo>
                  <a:lnTo>
                    <a:pt x="91" y="56"/>
                  </a:lnTo>
                  <a:lnTo>
                    <a:pt x="96" y="56"/>
                  </a:lnTo>
                  <a:lnTo>
                    <a:pt x="106" y="51"/>
                  </a:lnTo>
                  <a:lnTo>
                    <a:pt x="111" y="51"/>
                  </a:lnTo>
                  <a:lnTo>
                    <a:pt x="106" y="56"/>
                  </a:lnTo>
                  <a:lnTo>
                    <a:pt x="106" y="56"/>
                  </a:lnTo>
                  <a:lnTo>
                    <a:pt x="111" y="56"/>
                  </a:lnTo>
                  <a:lnTo>
                    <a:pt x="111" y="56"/>
                  </a:lnTo>
                  <a:lnTo>
                    <a:pt x="111" y="61"/>
                  </a:lnTo>
                  <a:lnTo>
                    <a:pt x="111" y="61"/>
                  </a:lnTo>
                  <a:lnTo>
                    <a:pt x="111" y="61"/>
                  </a:lnTo>
                  <a:lnTo>
                    <a:pt x="116" y="61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36" y="71"/>
                  </a:lnTo>
                  <a:lnTo>
                    <a:pt x="141" y="71"/>
                  </a:lnTo>
                  <a:lnTo>
                    <a:pt x="141" y="71"/>
                  </a:lnTo>
                  <a:lnTo>
                    <a:pt x="141" y="71"/>
                  </a:lnTo>
                  <a:lnTo>
                    <a:pt x="157" y="76"/>
                  </a:lnTo>
                  <a:lnTo>
                    <a:pt x="157" y="76"/>
                  </a:lnTo>
                  <a:lnTo>
                    <a:pt x="157" y="76"/>
                  </a:lnTo>
                  <a:lnTo>
                    <a:pt x="162" y="76"/>
                  </a:lnTo>
                  <a:lnTo>
                    <a:pt x="162" y="71"/>
                  </a:lnTo>
                  <a:lnTo>
                    <a:pt x="162" y="71"/>
                  </a:lnTo>
                  <a:lnTo>
                    <a:pt x="162" y="76"/>
                  </a:lnTo>
                  <a:lnTo>
                    <a:pt x="167" y="76"/>
                  </a:lnTo>
                  <a:lnTo>
                    <a:pt x="172" y="76"/>
                  </a:lnTo>
                  <a:lnTo>
                    <a:pt x="172" y="76"/>
                  </a:lnTo>
                  <a:lnTo>
                    <a:pt x="172" y="76"/>
                  </a:lnTo>
                  <a:lnTo>
                    <a:pt x="172" y="76"/>
                  </a:lnTo>
                  <a:lnTo>
                    <a:pt x="177" y="71"/>
                  </a:lnTo>
                  <a:lnTo>
                    <a:pt x="182" y="76"/>
                  </a:lnTo>
                  <a:lnTo>
                    <a:pt x="182" y="76"/>
                  </a:lnTo>
                  <a:lnTo>
                    <a:pt x="182" y="76"/>
                  </a:lnTo>
                  <a:lnTo>
                    <a:pt x="182" y="76"/>
                  </a:lnTo>
                  <a:lnTo>
                    <a:pt x="177" y="76"/>
                  </a:lnTo>
                  <a:lnTo>
                    <a:pt x="182" y="81"/>
                  </a:lnTo>
                  <a:lnTo>
                    <a:pt x="192" y="97"/>
                  </a:lnTo>
                  <a:lnTo>
                    <a:pt x="197" y="102"/>
                  </a:lnTo>
                  <a:lnTo>
                    <a:pt x="197" y="102"/>
                  </a:lnTo>
                  <a:lnTo>
                    <a:pt x="197" y="102"/>
                  </a:lnTo>
                  <a:lnTo>
                    <a:pt x="202" y="102"/>
                  </a:lnTo>
                  <a:lnTo>
                    <a:pt x="207" y="117"/>
                  </a:lnTo>
                  <a:lnTo>
                    <a:pt x="207" y="117"/>
                  </a:lnTo>
                  <a:lnTo>
                    <a:pt x="207" y="122"/>
                  </a:lnTo>
                  <a:lnTo>
                    <a:pt x="212" y="127"/>
                  </a:lnTo>
                  <a:lnTo>
                    <a:pt x="222" y="132"/>
                  </a:lnTo>
                  <a:lnTo>
                    <a:pt x="217" y="137"/>
                  </a:lnTo>
                  <a:lnTo>
                    <a:pt x="217" y="137"/>
                  </a:lnTo>
                  <a:lnTo>
                    <a:pt x="217" y="137"/>
                  </a:lnTo>
                  <a:lnTo>
                    <a:pt x="212" y="137"/>
                  </a:lnTo>
                  <a:lnTo>
                    <a:pt x="212" y="137"/>
                  </a:lnTo>
                  <a:lnTo>
                    <a:pt x="207" y="137"/>
                  </a:lnTo>
                  <a:lnTo>
                    <a:pt x="207" y="137"/>
                  </a:lnTo>
                  <a:lnTo>
                    <a:pt x="202" y="142"/>
                  </a:lnTo>
                  <a:lnTo>
                    <a:pt x="197" y="142"/>
                  </a:lnTo>
                  <a:lnTo>
                    <a:pt x="197" y="142"/>
                  </a:lnTo>
                  <a:lnTo>
                    <a:pt x="197" y="142"/>
                  </a:lnTo>
                  <a:lnTo>
                    <a:pt x="192" y="142"/>
                  </a:lnTo>
                  <a:lnTo>
                    <a:pt x="192" y="137"/>
                  </a:lnTo>
                  <a:lnTo>
                    <a:pt x="192" y="137"/>
                  </a:lnTo>
                  <a:lnTo>
                    <a:pt x="192" y="137"/>
                  </a:lnTo>
                  <a:lnTo>
                    <a:pt x="192" y="137"/>
                  </a:lnTo>
                  <a:lnTo>
                    <a:pt x="187" y="137"/>
                  </a:lnTo>
                  <a:lnTo>
                    <a:pt x="187" y="137"/>
                  </a:lnTo>
                  <a:lnTo>
                    <a:pt x="187" y="137"/>
                  </a:lnTo>
                  <a:lnTo>
                    <a:pt x="187" y="137"/>
                  </a:lnTo>
                  <a:lnTo>
                    <a:pt x="187" y="142"/>
                  </a:lnTo>
                  <a:lnTo>
                    <a:pt x="187" y="142"/>
                  </a:lnTo>
                  <a:lnTo>
                    <a:pt x="187" y="142"/>
                  </a:lnTo>
                  <a:lnTo>
                    <a:pt x="187" y="142"/>
                  </a:lnTo>
                  <a:lnTo>
                    <a:pt x="187" y="142"/>
                  </a:lnTo>
                  <a:lnTo>
                    <a:pt x="187" y="142"/>
                  </a:lnTo>
                  <a:lnTo>
                    <a:pt x="187" y="142"/>
                  </a:lnTo>
                  <a:lnTo>
                    <a:pt x="182" y="142"/>
                  </a:lnTo>
                  <a:lnTo>
                    <a:pt x="182" y="142"/>
                  </a:lnTo>
                  <a:lnTo>
                    <a:pt x="182" y="142"/>
                  </a:lnTo>
                  <a:lnTo>
                    <a:pt x="182" y="142"/>
                  </a:lnTo>
                  <a:lnTo>
                    <a:pt x="182" y="147"/>
                  </a:lnTo>
                  <a:lnTo>
                    <a:pt x="182" y="152"/>
                  </a:lnTo>
                  <a:lnTo>
                    <a:pt x="182" y="152"/>
                  </a:lnTo>
                  <a:lnTo>
                    <a:pt x="187" y="157"/>
                  </a:lnTo>
                  <a:lnTo>
                    <a:pt x="187" y="157"/>
                  </a:lnTo>
                  <a:lnTo>
                    <a:pt x="187" y="162"/>
                  </a:lnTo>
                  <a:lnTo>
                    <a:pt x="187" y="162"/>
                  </a:lnTo>
                  <a:lnTo>
                    <a:pt x="187" y="162"/>
                  </a:lnTo>
                  <a:lnTo>
                    <a:pt x="187" y="162"/>
                  </a:lnTo>
                  <a:lnTo>
                    <a:pt x="187" y="162"/>
                  </a:lnTo>
                  <a:lnTo>
                    <a:pt x="187" y="167"/>
                  </a:lnTo>
                  <a:lnTo>
                    <a:pt x="182" y="167"/>
                  </a:lnTo>
                  <a:lnTo>
                    <a:pt x="182" y="167"/>
                  </a:lnTo>
                  <a:lnTo>
                    <a:pt x="177" y="173"/>
                  </a:lnTo>
                  <a:lnTo>
                    <a:pt x="172" y="173"/>
                  </a:lnTo>
                  <a:lnTo>
                    <a:pt x="162" y="167"/>
                  </a:lnTo>
                  <a:lnTo>
                    <a:pt x="152" y="162"/>
                  </a:lnTo>
                  <a:lnTo>
                    <a:pt x="152" y="162"/>
                  </a:lnTo>
                  <a:lnTo>
                    <a:pt x="152" y="162"/>
                  </a:lnTo>
                  <a:lnTo>
                    <a:pt x="147" y="162"/>
                  </a:lnTo>
                  <a:lnTo>
                    <a:pt x="147" y="162"/>
                  </a:lnTo>
                  <a:lnTo>
                    <a:pt x="141" y="162"/>
                  </a:lnTo>
                  <a:lnTo>
                    <a:pt x="141" y="162"/>
                  </a:lnTo>
                  <a:lnTo>
                    <a:pt x="136" y="162"/>
                  </a:lnTo>
                  <a:lnTo>
                    <a:pt x="136" y="167"/>
                  </a:lnTo>
                  <a:lnTo>
                    <a:pt x="136" y="167"/>
                  </a:lnTo>
                  <a:lnTo>
                    <a:pt x="131" y="167"/>
                  </a:lnTo>
                  <a:lnTo>
                    <a:pt x="131" y="167"/>
                  </a:lnTo>
                  <a:lnTo>
                    <a:pt x="126" y="162"/>
                  </a:lnTo>
                  <a:lnTo>
                    <a:pt x="126" y="162"/>
                  </a:lnTo>
                  <a:lnTo>
                    <a:pt x="121" y="157"/>
                  </a:lnTo>
                  <a:lnTo>
                    <a:pt x="121" y="157"/>
                  </a:lnTo>
                  <a:lnTo>
                    <a:pt x="121" y="157"/>
                  </a:lnTo>
                  <a:lnTo>
                    <a:pt x="121" y="157"/>
                  </a:lnTo>
                  <a:lnTo>
                    <a:pt x="111" y="157"/>
                  </a:lnTo>
                  <a:lnTo>
                    <a:pt x="101" y="162"/>
                  </a:lnTo>
                  <a:lnTo>
                    <a:pt x="96" y="152"/>
                  </a:lnTo>
                  <a:lnTo>
                    <a:pt x="91" y="152"/>
                  </a:lnTo>
                  <a:lnTo>
                    <a:pt x="91" y="147"/>
                  </a:lnTo>
                  <a:lnTo>
                    <a:pt x="91" y="147"/>
                  </a:lnTo>
                  <a:lnTo>
                    <a:pt x="91" y="147"/>
                  </a:lnTo>
                  <a:lnTo>
                    <a:pt x="91" y="142"/>
                  </a:lnTo>
                  <a:lnTo>
                    <a:pt x="91" y="142"/>
                  </a:lnTo>
                  <a:lnTo>
                    <a:pt x="91" y="137"/>
                  </a:lnTo>
                  <a:lnTo>
                    <a:pt x="86" y="137"/>
                  </a:lnTo>
                  <a:lnTo>
                    <a:pt x="86" y="137"/>
                  </a:lnTo>
                  <a:lnTo>
                    <a:pt x="81" y="137"/>
                  </a:lnTo>
                  <a:lnTo>
                    <a:pt x="81" y="137"/>
                  </a:lnTo>
                  <a:lnTo>
                    <a:pt x="76" y="137"/>
                  </a:lnTo>
                  <a:lnTo>
                    <a:pt x="76" y="137"/>
                  </a:lnTo>
                  <a:lnTo>
                    <a:pt x="76" y="137"/>
                  </a:lnTo>
                  <a:lnTo>
                    <a:pt x="76" y="137"/>
                  </a:lnTo>
                  <a:lnTo>
                    <a:pt x="76" y="137"/>
                  </a:lnTo>
                  <a:lnTo>
                    <a:pt x="76" y="132"/>
                  </a:lnTo>
                  <a:lnTo>
                    <a:pt x="76" y="132"/>
                  </a:lnTo>
                  <a:lnTo>
                    <a:pt x="76" y="132"/>
                  </a:lnTo>
                  <a:lnTo>
                    <a:pt x="76" y="132"/>
                  </a:lnTo>
                  <a:lnTo>
                    <a:pt x="76" y="132"/>
                  </a:lnTo>
                  <a:lnTo>
                    <a:pt x="76" y="132"/>
                  </a:lnTo>
                  <a:lnTo>
                    <a:pt x="81" y="132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76" y="122"/>
                  </a:lnTo>
                  <a:lnTo>
                    <a:pt x="76" y="122"/>
                  </a:lnTo>
                  <a:lnTo>
                    <a:pt x="76" y="122"/>
                  </a:lnTo>
                  <a:lnTo>
                    <a:pt x="76" y="122"/>
                  </a:lnTo>
                  <a:lnTo>
                    <a:pt x="71" y="122"/>
                  </a:lnTo>
                  <a:lnTo>
                    <a:pt x="71" y="112"/>
                  </a:lnTo>
                  <a:lnTo>
                    <a:pt x="71" y="107"/>
                  </a:lnTo>
                  <a:lnTo>
                    <a:pt x="76" y="102"/>
                  </a:lnTo>
                  <a:lnTo>
                    <a:pt x="76" y="102"/>
                  </a:lnTo>
                  <a:lnTo>
                    <a:pt x="76" y="102"/>
                  </a:lnTo>
                  <a:lnTo>
                    <a:pt x="76" y="102"/>
                  </a:lnTo>
                  <a:lnTo>
                    <a:pt x="76" y="97"/>
                  </a:lnTo>
                  <a:lnTo>
                    <a:pt x="76" y="97"/>
                  </a:lnTo>
                  <a:lnTo>
                    <a:pt x="76" y="92"/>
                  </a:lnTo>
                  <a:lnTo>
                    <a:pt x="76" y="92"/>
                  </a:lnTo>
                  <a:lnTo>
                    <a:pt x="76" y="86"/>
                  </a:lnTo>
                  <a:lnTo>
                    <a:pt x="76" y="86"/>
                  </a:lnTo>
                  <a:lnTo>
                    <a:pt x="76" y="86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66" y="81"/>
                  </a:lnTo>
                  <a:lnTo>
                    <a:pt x="60" y="76"/>
                  </a:lnTo>
                  <a:lnTo>
                    <a:pt x="60" y="71"/>
                  </a:lnTo>
                  <a:lnTo>
                    <a:pt x="55" y="71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45" y="61"/>
                  </a:lnTo>
                  <a:lnTo>
                    <a:pt x="45" y="56"/>
                  </a:lnTo>
                  <a:lnTo>
                    <a:pt x="45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61"/>
                  </a:lnTo>
                  <a:lnTo>
                    <a:pt x="35" y="61"/>
                  </a:lnTo>
                  <a:lnTo>
                    <a:pt x="35" y="61"/>
                  </a:lnTo>
                  <a:lnTo>
                    <a:pt x="20" y="36"/>
                  </a:lnTo>
                  <a:lnTo>
                    <a:pt x="15" y="36"/>
                  </a:lnTo>
                  <a:lnTo>
                    <a:pt x="10" y="36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1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20" y="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9" name="Freeform 12"/>
            <p:cNvSpPr>
              <a:spLocks/>
            </p:cNvSpPr>
            <p:nvPr/>
          </p:nvSpPr>
          <p:spPr bwMode="auto">
            <a:xfrm>
              <a:off x="3957639" y="3125788"/>
              <a:ext cx="168275" cy="185738"/>
            </a:xfrm>
            <a:custGeom>
              <a:avLst/>
              <a:gdLst>
                <a:gd name="T0" fmla="*/ 15 w 106"/>
                <a:gd name="T1" fmla="*/ 16 h 117"/>
                <a:gd name="T2" fmla="*/ 20 w 106"/>
                <a:gd name="T3" fmla="*/ 11 h 117"/>
                <a:gd name="T4" fmla="*/ 25 w 106"/>
                <a:gd name="T5" fmla="*/ 16 h 117"/>
                <a:gd name="T6" fmla="*/ 45 w 106"/>
                <a:gd name="T7" fmla="*/ 11 h 117"/>
                <a:gd name="T8" fmla="*/ 50 w 106"/>
                <a:gd name="T9" fmla="*/ 16 h 117"/>
                <a:gd name="T10" fmla="*/ 60 w 106"/>
                <a:gd name="T11" fmla="*/ 11 h 117"/>
                <a:gd name="T12" fmla="*/ 60 w 106"/>
                <a:gd name="T13" fmla="*/ 5 h 117"/>
                <a:gd name="T14" fmla="*/ 65 w 106"/>
                <a:gd name="T15" fmla="*/ 0 h 117"/>
                <a:gd name="T16" fmla="*/ 71 w 106"/>
                <a:gd name="T17" fmla="*/ 0 h 117"/>
                <a:gd name="T18" fmla="*/ 76 w 106"/>
                <a:gd name="T19" fmla="*/ 0 h 117"/>
                <a:gd name="T20" fmla="*/ 91 w 106"/>
                <a:gd name="T21" fmla="*/ 16 h 117"/>
                <a:gd name="T22" fmla="*/ 96 w 106"/>
                <a:gd name="T23" fmla="*/ 26 h 117"/>
                <a:gd name="T24" fmla="*/ 101 w 106"/>
                <a:gd name="T25" fmla="*/ 26 h 117"/>
                <a:gd name="T26" fmla="*/ 96 w 106"/>
                <a:gd name="T27" fmla="*/ 41 h 117"/>
                <a:gd name="T28" fmla="*/ 86 w 106"/>
                <a:gd name="T29" fmla="*/ 36 h 117"/>
                <a:gd name="T30" fmla="*/ 71 w 106"/>
                <a:gd name="T31" fmla="*/ 31 h 117"/>
                <a:gd name="T32" fmla="*/ 60 w 106"/>
                <a:gd name="T33" fmla="*/ 31 h 117"/>
                <a:gd name="T34" fmla="*/ 55 w 106"/>
                <a:gd name="T35" fmla="*/ 41 h 117"/>
                <a:gd name="T36" fmla="*/ 55 w 106"/>
                <a:gd name="T37" fmla="*/ 61 h 117"/>
                <a:gd name="T38" fmla="*/ 76 w 106"/>
                <a:gd name="T39" fmla="*/ 71 h 117"/>
                <a:gd name="T40" fmla="*/ 76 w 106"/>
                <a:gd name="T41" fmla="*/ 86 h 117"/>
                <a:gd name="T42" fmla="*/ 76 w 106"/>
                <a:gd name="T43" fmla="*/ 97 h 117"/>
                <a:gd name="T44" fmla="*/ 71 w 106"/>
                <a:gd name="T45" fmla="*/ 117 h 117"/>
                <a:gd name="T46" fmla="*/ 40 w 106"/>
                <a:gd name="T47" fmla="*/ 117 h 117"/>
                <a:gd name="T48" fmla="*/ 35 w 106"/>
                <a:gd name="T49" fmla="*/ 112 h 117"/>
                <a:gd name="T50" fmla="*/ 35 w 106"/>
                <a:gd name="T51" fmla="*/ 107 h 117"/>
                <a:gd name="T52" fmla="*/ 40 w 106"/>
                <a:gd name="T53" fmla="*/ 102 h 117"/>
                <a:gd name="T54" fmla="*/ 35 w 106"/>
                <a:gd name="T55" fmla="*/ 102 h 117"/>
                <a:gd name="T56" fmla="*/ 30 w 106"/>
                <a:gd name="T57" fmla="*/ 97 h 117"/>
                <a:gd name="T58" fmla="*/ 25 w 106"/>
                <a:gd name="T59" fmla="*/ 92 h 117"/>
                <a:gd name="T60" fmla="*/ 20 w 106"/>
                <a:gd name="T61" fmla="*/ 86 h 117"/>
                <a:gd name="T62" fmla="*/ 15 w 106"/>
                <a:gd name="T63" fmla="*/ 81 h 117"/>
                <a:gd name="T64" fmla="*/ 15 w 106"/>
                <a:gd name="T65" fmla="*/ 76 h 117"/>
                <a:gd name="T66" fmla="*/ 15 w 106"/>
                <a:gd name="T67" fmla="*/ 71 h 117"/>
                <a:gd name="T68" fmla="*/ 0 w 106"/>
                <a:gd name="T69" fmla="*/ 56 h 117"/>
                <a:gd name="T70" fmla="*/ 10 w 106"/>
                <a:gd name="T71" fmla="*/ 46 h 117"/>
                <a:gd name="T72" fmla="*/ 10 w 106"/>
                <a:gd name="T73" fmla="*/ 46 h 117"/>
                <a:gd name="T74" fmla="*/ 10 w 106"/>
                <a:gd name="T75" fmla="*/ 36 h 117"/>
                <a:gd name="T76" fmla="*/ 15 w 106"/>
                <a:gd name="T77" fmla="*/ 36 h 117"/>
                <a:gd name="T78" fmla="*/ 20 w 106"/>
                <a:gd name="T79" fmla="*/ 36 h 117"/>
                <a:gd name="T80" fmla="*/ 25 w 106"/>
                <a:gd name="T81" fmla="*/ 36 h 117"/>
                <a:gd name="T82" fmla="*/ 25 w 106"/>
                <a:gd name="T83" fmla="*/ 31 h 117"/>
                <a:gd name="T84" fmla="*/ 25 w 106"/>
                <a:gd name="T85" fmla="*/ 31 h 117"/>
                <a:gd name="T86" fmla="*/ 25 w 106"/>
                <a:gd name="T87" fmla="*/ 26 h 117"/>
                <a:gd name="T88" fmla="*/ 25 w 106"/>
                <a:gd name="T89" fmla="*/ 21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6" h="117">
                  <a:moveTo>
                    <a:pt x="20" y="16"/>
                  </a:moveTo>
                  <a:lnTo>
                    <a:pt x="20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20" y="16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40" y="11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55" y="11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1" y="5"/>
                  </a:lnTo>
                  <a:lnTo>
                    <a:pt x="91" y="16"/>
                  </a:lnTo>
                  <a:lnTo>
                    <a:pt x="91" y="16"/>
                  </a:lnTo>
                  <a:lnTo>
                    <a:pt x="91" y="16"/>
                  </a:lnTo>
                  <a:lnTo>
                    <a:pt x="96" y="21"/>
                  </a:lnTo>
                  <a:lnTo>
                    <a:pt x="96" y="26"/>
                  </a:lnTo>
                  <a:lnTo>
                    <a:pt x="101" y="26"/>
                  </a:lnTo>
                  <a:lnTo>
                    <a:pt x="101" y="26"/>
                  </a:lnTo>
                  <a:lnTo>
                    <a:pt x="101" y="26"/>
                  </a:lnTo>
                  <a:lnTo>
                    <a:pt x="106" y="31"/>
                  </a:lnTo>
                  <a:lnTo>
                    <a:pt x="106" y="36"/>
                  </a:lnTo>
                  <a:lnTo>
                    <a:pt x="96" y="41"/>
                  </a:lnTo>
                  <a:lnTo>
                    <a:pt x="96" y="41"/>
                  </a:lnTo>
                  <a:lnTo>
                    <a:pt x="91" y="41"/>
                  </a:lnTo>
                  <a:lnTo>
                    <a:pt x="86" y="36"/>
                  </a:lnTo>
                  <a:lnTo>
                    <a:pt x="86" y="36"/>
                  </a:lnTo>
                  <a:lnTo>
                    <a:pt x="81" y="36"/>
                  </a:lnTo>
                  <a:lnTo>
                    <a:pt x="71" y="31"/>
                  </a:lnTo>
                  <a:lnTo>
                    <a:pt x="60" y="26"/>
                  </a:lnTo>
                  <a:lnTo>
                    <a:pt x="60" y="31"/>
                  </a:lnTo>
                  <a:lnTo>
                    <a:pt x="60" y="31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55" y="41"/>
                  </a:lnTo>
                  <a:lnTo>
                    <a:pt x="55" y="51"/>
                  </a:lnTo>
                  <a:lnTo>
                    <a:pt x="55" y="56"/>
                  </a:lnTo>
                  <a:lnTo>
                    <a:pt x="55" y="61"/>
                  </a:lnTo>
                  <a:lnTo>
                    <a:pt x="60" y="66"/>
                  </a:lnTo>
                  <a:lnTo>
                    <a:pt x="65" y="71"/>
                  </a:lnTo>
                  <a:lnTo>
                    <a:pt x="76" y="71"/>
                  </a:lnTo>
                  <a:lnTo>
                    <a:pt x="76" y="76"/>
                  </a:lnTo>
                  <a:lnTo>
                    <a:pt x="76" y="81"/>
                  </a:lnTo>
                  <a:lnTo>
                    <a:pt x="76" y="86"/>
                  </a:lnTo>
                  <a:lnTo>
                    <a:pt x="76" y="92"/>
                  </a:lnTo>
                  <a:lnTo>
                    <a:pt x="81" y="97"/>
                  </a:lnTo>
                  <a:lnTo>
                    <a:pt x="76" y="97"/>
                  </a:lnTo>
                  <a:lnTo>
                    <a:pt x="71" y="107"/>
                  </a:lnTo>
                  <a:lnTo>
                    <a:pt x="71" y="112"/>
                  </a:lnTo>
                  <a:lnTo>
                    <a:pt x="71" y="117"/>
                  </a:lnTo>
                  <a:lnTo>
                    <a:pt x="60" y="117"/>
                  </a:lnTo>
                  <a:lnTo>
                    <a:pt x="60" y="117"/>
                  </a:lnTo>
                  <a:lnTo>
                    <a:pt x="40" y="117"/>
                  </a:lnTo>
                  <a:lnTo>
                    <a:pt x="35" y="117"/>
                  </a:lnTo>
                  <a:lnTo>
                    <a:pt x="35" y="117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35" y="107"/>
                  </a:lnTo>
                  <a:lnTo>
                    <a:pt x="35" y="107"/>
                  </a:lnTo>
                  <a:lnTo>
                    <a:pt x="40" y="102"/>
                  </a:lnTo>
                  <a:lnTo>
                    <a:pt x="40" y="102"/>
                  </a:lnTo>
                  <a:lnTo>
                    <a:pt x="40" y="102"/>
                  </a:lnTo>
                  <a:lnTo>
                    <a:pt x="40" y="102"/>
                  </a:lnTo>
                  <a:lnTo>
                    <a:pt x="35" y="102"/>
                  </a:lnTo>
                  <a:lnTo>
                    <a:pt x="35" y="102"/>
                  </a:lnTo>
                  <a:lnTo>
                    <a:pt x="30" y="97"/>
                  </a:lnTo>
                  <a:lnTo>
                    <a:pt x="30" y="97"/>
                  </a:lnTo>
                  <a:lnTo>
                    <a:pt x="25" y="97"/>
                  </a:lnTo>
                  <a:lnTo>
                    <a:pt x="25" y="97"/>
                  </a:lnTo>
                  <a:lnTo>
                    <a:pt x="25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15" y="81"/>
                  </a:lnTo>
                  <a:lnTo>
                    <a:pt x="15" y="76"/>
                  </a:lnTo>
                  <a:lnTo>
                    <a:pt x="15" y="76"/>
                  </a:lnTo>
                  <a:lnTo>
                    <a:pt x="15" y="76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10" y="66"/>
                  </a:lnTo>
                  <a:lnTo>
                    <a:pt x="0" y="56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5" y="26"/>
                  </a:lnTo>
                  <a:lnTo>
                    <a:pt x="25" y="26"/>
                  </a:lnTo>
                  <a:lnTo>
                    <a:pt x="25" y="26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25" y="16"/>
                  </a:lnTo>
                  <a:lnTo>
                    <a:pt x="20" y="16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0" name="Freeform 13"/>
            <p:cNvSpPr>
              <a:spLocks noEditPoints="1"/>
            </p:cNvSpPr>
            <p:nvPr/>
          </p:nvSpPr>
          <p:spPr bwMode="auto">
            <a:xfrm>
              <a:off x="2935289" y="3254375"/>
              <a:ext cx="619125" cy="361950"/>
            </a:xfrm>
            <a:custGeom>
              <a:avLst/>
              <a:gdLst>
                <a:gd name="T0" fmla="*/ 61 w 390"/>
                <a:gd name="T1" fmla="*/ 147 h 228"/>
                <a:gd name="T2" fmla="*/ 82 w 390"/>
                <a:gd name="T3" fmla="*/ 162 h 228"/>
                <a:gd name="T4" fmla="*/ 198 w 390"/>
                <a:gd name="T5" fmla="*/ 167 h 228"/>
                <a:gd name="T6" fmla="*/ 198 w 390"/>
                <a:gd name="T7" fmla="*/ 178 h 228"/>
                <a:gd name="T8" fmla="*/ 218 w 390"/>
                <a:gd name="T9" fmla="*/ 198 h 228"/>
                <a:gd name="T10" fmla="*/ 218 w 390"/>
                <a:gd name="T11" fmla="*/ 208 h 228"/>
                <a:gd name="T12" fmla="*/ 223 w 390"/>
                <a:gd name="T13" fmla="*/ 218 h 228"/>
                <a:gd name="T14" fmla="*/ 233 w 390"/>
                <a:gd name="T15" fmla="*/ 218 h 228"/>
                <a:gd name="T16" fmla="*/ 249 w 390"/>
                <a:gd name="T17" fmla="*/ 208 h 228"/>
                <a:gd name="T18" fmla="*/ 279 w 390"/>
                <a:gd name="T19" fmla="*/ 208 h 228"/>
                <a:gd name="T20" fmla="*/ 299 w 390"/>
                <a:gd name="T21" fmla="*/ 223 h 228"/>
                <a:gd name="T22" fmla="*/ 330 w 390"/>
                <a:gd name="T23" fmla="*/ 208 h 228"/>
                <a:gd name="T24" fmla="*/ 360 w 390"/>
                <a:gd name="T25" fmla="*/ 178 h 228"/>
                <a:gd name="T26" fmla="*/ 380 w 390"/>
                <a:gd name="T27" fmla="*/ 147 h 228"/>
                <a:gd name="T28" fmla="*/ 355 w 390"/>
                <a:gd name="T29" fmla="*/ 127 h 228"/>
                <a:gd name="T30" fmla="*/ 350 w 390"/>
                <a:gd name="T31" fmla="*/ 112 h 228"/>
                <a:gd name="T32" fmla="*/ 350 w 390"/>
                <a:gd name="T33" fmla="*/ 97 h 228"/>
                <a:gd name="T34" fmla="*/ 350 w 390"/>
                <a:gd name="T35" fmla="*/ 86 h 228"/>
                <a:gd name="T36" fmla="*/ 345 w 390"/>
                <a:gd name="T37" fmla="*/ 71 h 228"/>
                <a:gd name="T38" fmla="*/ 345 w 390"/>
                <a:gd name="T39" fmla="*/ 51 h 228"/>
                <a:gd name="T40" fmla="*/ 330 w 390"/>
                <a:gd name="T41" fmla="*/ 36 h 228"/>
                <a:gd name="T42" fmla="*/ 335 w 390"/>
                <a:gd name="T43" fmla="*/ 26 h 228"/>
                <a:gd name="T44" fmla="*/ 325 w 390"/>
                <a:gd name="T45" fmla="*/ 16 h 228"/>
                <a:gd name="T46" fmla="*/ 320 w 390"/>
                <a:gd name="T47" fmla="*/ 0 h 228"/>
                <a:gd name="T48" fmla="*/ 289 w 390"/>
                <a:gd name="T49" fmla="*/ 5 h 228"/>
                <a:gd name="T50" fmla="*/ 264 w 390"/>
                <a:gd name="T51" fmla="*/ 11 h 228"/>
                <a:gd name="T52" fmla="*/ 223 w 390"/>
                <a:gd name="T53" fmla="*/ 16 h 228"/>
                <a:gd name="T54" fmla="*/ 213 w 390"/>
                <a:gd name="T55" fmla="*/ 31 h 228"/>
                <a:gd name="T56" fmla="*/ 203 w 390"/>
                <a:gd name="T57" fmla="*/ 51 h 228"/>
                <a:gd name="T58" fmla="*/ 178 w 390"/>
                <a:gd name="T59" fmla="*/ 56 h 228"/>
                <a:gd name="T60" fmla="*/ 168 w 390"/>
                <a:gd name="T61" fmla="*/ 46 h 228"/>
                <a:gd name="T62" fmla="*/ 157 w 390"/>
                <a:gd name="T63" fmla="*/ 36 h 228"/>
                <a:gd name="T64" fmla="*/ 137 w 390"/>
                <a:gd name="T65" fmla="*/ 26 h 228"/>
                <a:gd name="T66" fmla="*/ 122 w 390"/>
                <a:gd name="T67" fmla="*/ 21 h 228"/>
                <a:gd name="T68" fmla="*/ 117 w 390"/>
                <a:gd name="T69" fmla="*/ 11 h 228"/>
                <a:gd name="T70" fmla="*/ 56 w 390"/>
                <a:gd name="T71" fmla="*/ 5 h 228"/>
                <a:gd name="T72" fmla="*/ 36 w 390"/>
                <a:gd name="T73" fmla="*/ 16 h 228"/>
                <a:gd name="T74" fmla="*/ 6 w 390"/>
                <a:gd name="T75" fmla="*/ 16 h 228"/>
                <a:gd name="T76" fmla="*/ 16 w 390"/>
                <a:gd name="T77" fmla="*/ 36 h 228"/>
                <a:gd name="T78" fmla="*/ 21 w 390"/>
                <a:gd name="T79" fmla="*/ 41 h 228"/>
                <a:gd name="T80" fmla="*/ 6 w 390"/>
                <a:gd name="T81" fmla="*/ 51 h 228"/>
                <a:gd name="T82" fmla="*/ 26 w 390"/>
                <a:gd name="T83" fmla="*/ 61 h 228"/>
                <a:gd name="T84" fmla="*/ 46 w 390"/>
                <a:gd name="T85" fmla="*/ 66 h 228"/>
                <a:gd name="T86" fmla="*/ 61 w 390"/>
                <a:gd name="T87" fmla="*/ 56 h 228"/>
                <a:gd name="T88" fmla="*/ 66 w 390"/>
                <a:gd name="T89" fmla="*/ 61 h 228"/>
                <a:gd name="T90" fmla="*/ 61 w 390"/>
                <a:gd name="T91" fmla="*/ 76 h 228"/>
                <a:gd name="T92" fmla="*/ 51 w 390"/>
                <a:gd name="T93" fmla="*/ 92 h 228"/>
                <a:gd name="T94" fmla="*/ 87 w 390"/>
                <a:gd name="T95" fmla="*/ 76 h 228"/>
                <a:gd name="T96" fmla="*/ 92 w 390"/>
                <a:gd name="T97" fmla="*/ 92 h 228"/>
                <a:gd name="T98" fmla="*/ 107 w 390"/>
                <a:gd name="T99" fmla="*/ 81 h 228"/>
                <a:gd name="T100" fmla="*/ 102 w 390"/>
                <a:gd name="T101" fmla="*/ 92 h 228"/>
                <a:gd name="T102" fmla="*/ 107 w 390"/>
                <a:gd name="T103" fmla="*/ 107 h 228"/>
                <a:gd name="T104" fmla="*/ 127 w 390"/>
                <a:gd name="T105" fmla="*/ 127 h 228"/>
                <a:gd name="T106" fmla="*/ 208 w 390"/>
                <a:gd name="T107" fmla="*/ 132 h 228"/>
                <a:gd name="T108" fmla="*/ 218 w 390"/>
                <a:gd name="T109" fmla="*/ 142 h 228"/>
                <a:gd name="T110" fmla="*/ 213 w 390"/>
                <a:gd name="T111" fmla="*/ 162 h 228"/>
                <a:gd name="T112" fmla="*/ 198 w 390"/>
                <a:gd name="T113" fmla="*/ 152 h 228"/>
                <a:gd name="T114" fmla="*/ 76 w 390"/>
                <a:gd name="T115" fmla="*/ 112 h 228"/>
                <a:gd name="T116" fmla="*/ 82 w 390"/>
                <a:gd name="T117" fmla="*/ 122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90" h="228">
                  <a:moveTo>
                    <a:pt x="82" y="162"/>
                  </a:moveTo>
                  <a:lnTo>
                    <a:pt x="82" y="162"/>
                  </a:lnTo>
                  <a:lnTo>
                    <a:pt x="87" y="162"/>
                  </a:lnTo>
                  <a:lnTo>
                    <a:pt x="82" y="162"/>
                  </a:lnTo>
                  <a:lnTo>
                    <a:pt x="82" y="162"/>
                  </a:lnTo>
                  <a:lnTo>
                    <a:pt x="61" y="152"/>
                  </a:lnTo>
                  <a:lnTo>
                    <a:pt x="56" y="147"/>
                  </a:lnTo>
                  <a:lnTo>
                    <a:pt x="56" y="142"/>
                  </a:lnTo>
                  <a:lnTo>
                    <a:pt x="61" y="147"/>
                  </a:lnTo>
                  <a:lnTo>
                    <a:pt x="66" y="147"/>
                  </a:lnTo>
                  <a:lnTo>
                    <a:pt x="66" y="147"/>
                  </a:lnTo>
                  <a:lnTo>
                    <a:pt x="71" y="147"/>
                  </a:lnTo>
                  <a:lnTo>
                    <a:pt x="76" y="147"/>
                  </a:lnTo>
                  <a:lnTo>
                    <a:pt x="82" y="152"/>
                  </a:lnTo>
                  <a:lnTo>
                    <a:pt x="82" y="152"/>
                  </a:lnTo>
                  <a:lnTo>
                    <a:pt x="82" y="157"/>
                  </a:lnTo>
                  <a:lnTo>
                    <a:pt x="82" y="157"/>
                  </a:lnTo>
                  <a:lnTo>
                    <a:pt x="82" y="162"/>
                  </a:lnTo>
                  <a:lnTo>
                    <a:pt x="82" y="162"/>
                  </a:lnTo>
                  <a:moveTo>
                    <a:pt x="203" y="162"/>
                  </a:moveTo>
                  <a:lnTo>
                    <a:pt x="203" y="162"/>
                  </a:lnTo>
                  <a:lnTo>
                    <a:pt x="203" y="162"/>
                  </a:lnTo>
                  <a:lnTo>
                    <a:pt x="203" y="162"/>
                  </a:lnTo>
                  <a:lnTo>
                    <a:pt x="198" y="162"/>
                  </a:lnTo>
                  <a:lnTo>
                    <a:pt x="198" y="167"/>
                  </a:lnTo>
                  <a:lnTo>
                    <a:pt x="198" y="167"/>
                  </a:lnTo>
                  <a:lnTo>
                    <a:pt x="198" y="167"/>
                  </a:lnTo>
                  <a:lnTo>
                    <a:pt x="198" y="167"/>
                  </a:lnTo>
                  <a:lnTo>
                    <a:pt x="198" y="167"/>
                  </a:lnTo>
                  <a:lnTo>
                    <a:pt x="198" y="173"/>
                  </a:lnTo>
                  <a:lnTo>
                    <a:pt x="198" y="173"/>
                  </a:lnTo>
                  <a:lnTo>
                    <a:pt x="198" y="173"/>
                  </a:lnTo>
                  <a:lnTo>
                    <a:pt x="198" y="173"/>
                  </a:lnTo>
                  <a:lnTo>
                    <a:pt x="198" y="173"/>
                  </a:lnTo>
                  <a:lnTo>
                    <a:pt x="198" y="178"/>
                  </a:lnTo>
                  <a:lnTo>
                    <a:pt x="198" y="178"/>
                  </a:lnTo>
                  <a:lnTo>
                    <a:pt x="218" y="188"/>
                  </a:lnTo>
                  <a:lnTo>
                    <a:pt x="218" y="193"/>
                  </a:lnTo>
                  <a:lnTo>
                    <a:pt x="218" y="193"/>
                  </a:lnTo>
                  <a:lnTo>
                    <a:pt x="218" y="193"/>
                  </a:lnTo>
                  <a:lnTo>
                    <a:pt x="218" y="193"/>
                  </a:lnTo>
                  <a:lnTo>
                    <a:pt x="218" y="193"/>
                  </a:lnTo>
                  <a:lnTo>
                    <a:pt x="218" y="198"/>
                  </a:lnTo>
                  <a:lnTo>
                    <a:pt x="218" y="198"/>
                  </a:lnTo>
                  <a:lnTo>
                    <a:pt x="218" y="198"/>
                  </a:lnTo>
                  <a:lnTo>
                    <a:pt x="218" y="198"/>
                  </a:lnTo>
                  <a:lnTo>
                    <a:pt x="218" y="203"/>
                  </a:lnTo>
                  <a:lnTo>
                    <a:pt x="218" y="203"/>
                  </a:lnTo>
                  <a:lnTo>
                    <a:pt x="218" y="203"/>
                  </a:lnTo>
                  <a:lnTo>
                    <a:pt x="218" y="203"/>
                  </a:lnTo>
                  <a:lnTo>
                    <a:pt x="218" y="203"/>
                  </a:lnTo>
                  <a:lnTo>
                    <a:pt x="218" y="203"/>
                  </a:lnTo>
                  <a:lnTo>
                    <a:pt x="218" y="208"/>
                  </a:lnTo>
                  <a:lnTo>
                    <a:pt x="218" y="208"/>
                  </a:lnTo>
                  <a:lnTo>
                    <a:pt x="218" y="208"/>
                  </a:lnTo>
                  <a:lnTo>
                    <a:pt x="218" y="208"/>
                  </a:lnTo>
                  <a:lnTo>
                    <a:pt x="218" y="208"/>
                  </a:lnTo>
                  <a:lnTo>
                    <a:pt x="218" y="213"/>
                  </a:lnTo>
                  <a:lnTo>
                    <a:pt x="218" y="213"/>
                  </a:lnTo>
                  <a:lnTo>
                    <a:pt x="218" y="213"/>
                  </a:lnTo>
                  <a:lnTo>
                    <a:pt x="218" y="213"/>
                  </a:lnTo>
                  <a:lnTo>
                    <a:pt x="218" y="218"/>
                  </a:lnTo>
                  <a:lnTo>
                    <a:pt x="223" y="218"/>
                  </a:lnTo>
                  <a:lnTo>
                    <a:pt x="223" y="218"/>
                  </a:lnTo>
                  <a:lnTo>
                    <a:pt x="223" y="218"/>
                  </a:lnTo>
                  <a:lnTo>
                    <a:pt x="223" y="213"/>
                  </a:lnTo>
                  <a:lnTo>
                    <a:pt x="223" y="213"/>
                  </a:lnTo>
                  <a:lnTo>
                    <a:pt x="228" y="213"/>
                  </a:lnTo>
                  <a:lnTo>
                    <a:pt x="228" y="218"/>
                  </a:lnTo>
                  <a:lnTo>
                    <a:pt x="228" y="218"/>
                  </a:lnTo>
                  <a:lnTo>
                    <a:pt x="228" y="218"/>
                  </a:lnTo>
                  <a:lnTo>
                    <a:pt x="233" y="218"/>
                  </a:lnTo>
                  <a:lnTo>
                    <a:pt x="233" y="218"/>
                  </a:lnTo>
                  <a:lnTo>
                    <a:pt x="233" y="218"/>
                  </a:lnTo>
                  <a:lnTo>
                    <a:pt x="238" y="213"/>
                  </a:lnTo>
                  <a:lnTo>
                    <a:pt x="244" y="213"/>
                  </a:lnTo>
                  <a:lnTo>
                    <a:pt x="244" y="213"/>
                  </a:lnTo>
                  <a:lnTo>
                    <a:pt x="244" y="208"/>
                  </a:lnTo>
                  <a:lnTo>
                    <a:pt x="244" y="208"/>
                  </a:lnTo>
                  <a:lnTo>
                    <a:pt x="244" y="208"/>
                  </a:lnTo>
                  <a:lnTo>
                    <a:pt x="249" y="208"/>
                  </a:lnTo>
                  <a:lnTo>
                    <a:pt x="249" y="208"/>
                  </a:lnTo>
                  <a:lnTo>
                    <a:pt x="249" y="203"/>
                  </a:lnTo>
                  <a:lnTo>
                    <a:pt x="254" y="203"/>
                  </a:lnTo>
                  <a:lnTo>
                    <a:pt x="254" y="203"/>
                  </a:lnTo>
                  <a:lnTo>
                    <a:pt x="259" y="203"/>
                  </a:lnTo>
                  <a:lnTo>
                    <a:pt x="269" y="203"/>
                  </a:lnTo>
                  <a:lnTo>
                    <a:pt x="274" y="203"/>
                  </a:lnTo>
                  <a:lnTo>
                    <a:pt x="274" y="203"/>
                  </a:lnTo>
                  <a:lnTo>
                    <a:pt x="279" y="208"/>
                  </a:lnTo>
                  <a:lnTo>
                    <a:pt x="284" y="213"/>
                  </a:lnTo>
                  <a:lnTo>
                    <a:pt x="284" y="213"/>
                  </a:lnTo>
                  <a:lnTo>
                    <a:pt x="284" y="213"/>
                  </a:lnTo>
                  <a:lnTo>
                    <a:pt x="289" y="218"/>
                  </a:lnTo>
                  <a:lnTo>
                    <a:pt x="289" y="218"/>
                  </a:lnTo>
                  <a:lnTo>
                    <a:pt x="289" y="218"/>
                  </a:lnTo>
                  <a:lnTo>
                    <a:pt x="289" y="223"/>
                  </a:lnTo>
                  <a:lnTo>
                    <a:pt x="294" y="223"/>
                  </a:lnTo>
                  <a:lnTo>
                    <a:pt x="299" y="223"/>
                  </a:lnTo>
                  <a:lnTo>
                    <a:pt x="299" y="223"/>
                  </a:lnTo>
                  <a:lnTo>
                    <a:pt x="304" y="223"/>
                  </a:lnTo>
                  <a:lnTo>
                    <a:pt x="304" y="223"/>
                  </a:lnTo>
                  <a:lnTo>
                    <a:pt x="309" y="228"/>
                  </a:lnTo>
                  <a:lnTo>
                    <a:pt x="314" y="228"/>
                  </a:lnTo>
                  <a:lnTo>
                    <a:pt x="320" y="223"/>
                  </a:lnTo>
                  <a:lnTo>
                    <a:pt x="325" y="223"/>
                  </a:lnTo>
                  <a:lnTo>
                    <a:pt x="330" y="213"/>
                  </a:lnTo>
                  <a:lnTo>
                    <a:pt x="330" y="208"/>
                  </a:lnTo>
                  <a:lnTo>
                    <a:pt x="335" y="208"/>
                  </a:lnTo>
                  <a:lnTo>
                    <a:pt x="335" y="208"/>
                  </a:lnTo>
                  <a:lnTo>
                    <a:pt x="335" y="203"/>
                  </a:lnTo>
                  <a:lnTo>
                    <a:pt x="340" y="203"/>
                  </a:lnTo>
                  <a:lnTo>
                    <a:pt x="345" y="198"/>
                  </a:lnTo>
                  <a:lnTo>
                    <a:pt x="345" y="198"/>
                  </a:lnTo>
                  <a:lnTo>
                    <a:pt x="350" y="193"/>
                  </a:lnTo>
                  <a:lnTo>
                    <a:pt x="355" y="183"/>
                  </a:lnTo>
                  <a:lnTo>
                    <a:pt x="360" y="178"/>
                  </a:lnTo>
                  <a:lnTo>
                    <a:pt x="360" y="173"/>
                  </a:lnTo>
                  <a:lnTo>
                    <a:pt x="365" y="173"/>
                  </a:lnTo>
                  <a:lnTo>
                    <a:pt x="370" y="173"/>
                  </a:lnTo>
                  <a:lnTo>
                    <a:pt x="375" y="167"/>
                  </a:lnTo>
                  <a:lnTo>
                    <a:pt x="385" y="167"/>
                  </a:lnTo>
                  <a:lnTo>
                    <a:pt x="390" y="162"/>
                  </a:lnTo>
                  <a:lnTo>
                    <a:pt x="390" y="157"/>
                  </a:lnTo>
                  <a:lnTo>
                    <a:pt x="390" y="152"/>
                  </a:lnTo>
                  <a:lnTo>
                    <a:pt x="380" y="147"/>
                  </a:lnTo>
                  <a:lnTo>
                    <a:pt x="380" y="142"/>
                  </a:lnTo>
                  <a:lnTo>
                    <a:pt x="380" y="142"/>
                  </a:lnTo>
                  <a:lnTo>
                    <a:pt x="370" y="142"/>
                  </a:lnTo>
                  <a:lnTo>
                    <a:pt x="360" y="137"/>
                  </a:lnTo>
                  <a:lnTo>
                    <a:pt x="360" y="137"/>
                  </a:lnTo>
                  <a:lnTo>
                    <a:pt x="360" y="137"/>
                  </a:lnTo>
                  <a:lnTo>
                    <a:pt x="360" y="132"/>
                  </a:lnTo>
                  <a:lnTo>
                    <a:pt x="355" y="132"/>
                  </a:lnTo>
                  <a:lnTo>
                    <a:pt x="355" y="127"/>
                  </a:lnTo>
                  <a:lnTo>
                    <a:pt x="355" y="127"/>
                  </a:lnTo>
                  <a:lnTo>
                    <a:pt x="355" y="122"/>
                  </a:lnTo>
                  <a:lnTo>
                    <a:pt x="355" y="122"/>
                  </a:lnTo>
                  <a:lnTo>
                    <a:pt x="355" y="122"/>
                  </a:lnTo>
                  <a:lnTo>
                    <a:pt x="355" y="117"/>
                  </a:lnTo>
                  <a:lnTo>
                    <a:pt x="355" y="117"/>
                  </a:lnTo>
                  <a:lnTo>
                    <a:pt x="355" y="117"/>
                  </a:lnTo>
                  <a:lnTo>
                    <a:pt x="350" y="112"/>
                  </a:lnTo>
                  <a:lnTo>
                    <a:pt x="350" y="112"/>
                  </a:lnTo>
                  <a:lnTo>
                    <a:pt x="350" y="112"/>
                  </a:lnTo>
                  <a:lnTo>
                    <a:pt x="350" y="107"/>
                  </a:lnTo>
                  <a:lnTo>
                    <a:pt x="350" y="107"/>
                  </a:lnTo>
                  <a:lnTo>
                    <a:pt x="350" y="107"/>
                  </a:lnTo>
                  <a:lnTo>
                    <a:pt x="350" y="107"/>
                  </a:lnTo>
                  <a:lnTo>
                    <a:pt x="350" y="102"/>
                  </a:lnTo>
                  <a:lnTo>
                    <a:pt x="350" y="102"/>
                  </a:lnTo>
                  <a:lnTo>
                    <a:pt x="350" y="102"/>
                  </a:lnTo>
                  <a:lnTo>
                    <a:pt x="350" y="97"/>
                  </a:lnTo>
                  <a:lnTo>
                    <a:pt x="350" y="97"/>
                  </a:lnTo>
                  <a:lnTo>
                    <a:pt x="350" y="92"/>
                  </a:lnTo>
                  <a:lnTo>
                    <a:pt x="345" y="92"/>
                  </a:lnTo>
                  <a:lnTo>
                    <a:pt x="345" y="92"/>
                  </a:lnTo>
                  <a:lnTo>
                    <a:pt x="350" y="92"/>
                  </a:lnTo>
                  <a:lnTo>
                    <a:pt x="350" y="86"/>
                  </a:lnTo>
                  <a:lnTo>
                    <a:pt x="350" y="86"/>
                  </a:lnTo>
                  <a:lnTo>
                    <a:pt x="350" y="86"/>
                  </a:lnTo>
                  <a:lnTo>
                    <a:pt x="350" y="86"/>
                  </a:lnTo>
                  <a:lnTo>
                    <a:pt x="345" y="81"/>
                  </a:lnTo>
                  <a:lnTo>
                    <a:pt x="345" y="81"/>
                  </a:lnTo>
                  <a:lnTo>
                    <a:pt x="345" y="76"/>
                  </a:lnTo>
                  <a:lnTo>
                    <a:pt x="345" y="76"/>
                  </a:lnTo>
                  <a:lnTo>
                    <a:pt x="345" y="76"/>
                  </a:lnTo>
                  <a:lnTo>
                    <a:pt x="345" y="76"/>
                  </a:lnTo>
                  <a:lnTo>
                    <a:pt x="345" y="71"/>
                  </a:lnTo>
                  <a:lnTo>
                    <a:pt x="345" y="71"/>
                  </a:lnTo>
                  <a:lnTo>
                    <a:pt x="345" y="71"/>
                  </a:lnTo>
                  <a:lnTo>
                    <a:pt x="345" y="66"/>
                  </a:lnTo>
                  <a:lnTo>
                    <a:pt x="345" y="66"/>
                  </a:lnTo>
                  <a:lnTo>
                    <a:pt x="345" y="66"/>
                  </a:lnTo>
                  <a:lnTo>
                    <a:pt x="345" y="66"/>
                  </a:lnTo>
                  <a:lnTo>
                    <a:pt x="345" y="61"/>
                  </a:lnTo>
                  <a:lnTo>
                    <a:pt x="345" y="61"/>
                  </a:lnTo>
                  <a:lnTo>
                    <a:pt x="345" y="61"/>
                  </a:lnTo>
                  <a:lnTo>
                    <a:pt x="345" y="56"/>
                  </a:lnTo>
                  <a:lnTo>
                    <a:pt x="345" y="51"/>
                  </a:lnTo>
                  <a:lnTo>
                    <a:pt x="345" y="51"/>
                  </a:lnTo>
                  <a:lnTo>
                    <a:pt x="345" y="51"/>
                  </a:lnTo>
                  <a:lnTo>
                    <a:pt x="345" y="51"/>
                  </a:lnTo>
                  <a:lnTo>
                    <a:pt x="345" y="51"/>
                  </a:lnTo>
                  <a:lnTo>
                    <a:pt x="345" y="46"/>
                  </a:lnTo>
                  <a:lnTo>
                    <a:pt x="340" y="41"/>
                  </a:lnTo>
                  <a:lnTo>
                    <a:pt x="335" y="41"/>
                  </a:lnTo>
                  <a:lnTo>
                    <a:pt x="330" y="36"/>
                  </a:lnTo>
                  <a:lnTo>
                    <a:pt x="330" y="36"/>
                  </a:lnTo>
                  <a:lnTo>
                    <a:pt x="330" y="31"/>
                  </a:lnTo>
                  <a:lnTo>
                    <a:pt x="330" y="31"/>
                  </a:lnTo>
                  <a:lnTo>
                    <a:pt x="330" y="31"/>
                  </a:lnTo>
                  <a:lnTo>
                    <a:pt x="330" y="26"/>
                  </a:lnTo>
                  <a:lnTo>
                    <a:pt x="330" y="26"/>
                  </a:lnTo>
                  <a:lnTo>
                    <a:pt x="330" y="26"/>
                  </a:lnTo>
                  <a:lnTo>
                    <a:pt x="330" y="26"/>
                  </a:lnTo>
                  <a:lnTo>
                    <a:pt x="335" y="26"/>
                  </a:lnTo>
                  <a:lnTo>
                    <a:pt x="335" y="26"/>
                  </a:lnTo>
                  <a:lnTo>
                    <a:pt x="335" y="26"/>
                  </a:lnTo>
                  <a:lnTo>
                    <a:pt x="335" y="26"/>
                  </a:lnTo>
                  <a:lnTo>
                    <a:pt x="335" y="21"/>
                  </a:lnTo>
                  <a:lnTo>
                    <a:pt x="335" y="21"/>
                  </a:lnTo>
                  <a:lnTo>
                    <a:pt x="335" y="21"/>
                  </a:lnTo>
                  <a:lnTo>
                    <a:pt x="330" y="16"/>
                  </a:lnTo>
                  <a:lnTo>
                    <a:pt x="330" y="16"/>
                  </a:lnTo>
                  <a:lnTo>
                    <a:pt x="325" y="16"/>
                  </a:lnTo>
                  <a:lnTo>
                    <a:pt x="325" y="16"/>
                  </a:lnTo>
                  <a:lnTo>
                    <a:pt x="325" y="11"/>
                  </a:lnTo>
                  <a:lnTo>
                    <a:pt x="320" y="11"/>
                  </a:lnTo>
                  <a:lnTo>
                    <a:pt x="320" y="11"/>
                  </a:lnTo>
                  <a:lnTo>
                    <a:pt x="320" y="11"/>
                  </a:lnTo>
                  <a:lnTo>
                    <a:pt x="320" y="11"/>
                  </a:lnTo>
                  <a:lnTo>
                    <a:pt x="320" y="5"/>
                  </a:lnTo>
                  <a:lnTo>
                    <a:pt x="320" y="5"/>
                  </a:lnTo>
                  <a:lnTo>
                    <a:pt x="320" y="5"/>
                  </a:lnTo>
                  <a:lnTo>
                    <a:pt x="320" y="0"/>
                  </a:lnTo>
                  <a:lnTo>
                    <a:pt x="320" y="0"/>
                  </a:lnTo>
                  <a:lnTo>
                    <a:pt x="320" y="0"/>
                  </a:lnTo>
                  <a:lnTo>
                    <a:pt x="304" y="0"/>
                  </a:lnTo>
                  <a:lnTo>
                    <a:pt x="304" y="0"/>
                  </a:lnTo>
                  <a:lnTo>
                    <a:pt x="304" y="0"/>
                  </a:lnTo>
                  <a:lnTo>
                    <a:pt x="299" y="0"/>
                  </a:lnTo>
                  <a:lnTo>
                    <a:pt x="294" y="0"/>
                  </a:lnTo>
                  <a:lnTo>
                    <a:pt x="289" y="5"/>
                  </a:lnTo>
                  <a:lnTo>
                    <a:pt x="289" y="5"/>
                  </a:lnTo>
                  <a:lnTo>
                    <a:pt x="284" y="5"/>
                  </a:lnTo>
                  <a:lnTo>
                    <a:pt x="284" y="5"/>
                  </a:lnTo>
                  <a:lnTo>
                    <a:pt x="284" y="5"/>
                  </a:lnTo>
                  <a:lnTo>
                    <a:pt x="284" y="11"/>
                  </a:lnTo>
                  <a:lnTo>
                    <a:pt x="284" y="11"/>
                  </a:lnTo>
                  <a:lnTo>
                    <a:pt x="284" y="11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64" y="11"/>
                  </a:lnTo>
                  <a:lnTo>
                    <a:pt x="259" y="11"/>
                  </a:lnTo>
                  <a:lnTo>
                    <a:pt x="254" y="11"/>
                  </a:lnTo>
                  <a:lnTo>
                    <a:pt x="249" y="11"/>
                  </a:lnTo>
                  <a:lnTo>
                    <a:pt x="238" y="11"/>
                  </a:lnTo>
                  <a:lnTo>
                    <a:pt x="228" y="11"/>
                  </a:lnTo>
                  <a:lnTo>
                    <a:pt x="228" y="11"/>
                  </a:lnTo>
                  <a:lnTo>
                    <a:pt x="228" y="11"/>
                  </a:lnTo>
                  <a:lnTo>
                    <a:pt x="223" y="16"/>
                  </a:lnTo>
                  <a:lnTo>
                    <a:pt x="223" y="16"/>
                  </a:lnTo>
                  <a:lnTo>
                    <a:pt x="223" y="21"/>
                  </a:lnTo>
                  <a:lnTo>
                    <a:pt x="223" y="21"/>
                  </a:lnTo>
                  <a:lnTo>
                    <a:pt x="223" y="21"/>
                  </a:lnTo>
                  <a:lnTo>
                    <a:pt x="218" y="26"/>
                  </a:lnTo>
                  <a:lnTo>
                    <a:pt x="218" y="26"/>
                  </a:lnTo>
                  <a:lnTo>
                    <a:pt x="218" y="31"/>
                  </a:lnTo>
                  <a:lnTo>
                    <a:pt x="218" y="31"/>
                  </a:lnTo>
                  <a:lnTo>
                    <a:pt x="213" y="31"/>
                  </a:lnTo>
                  <a:lnTo>
                    <a:pt x="213" y="31"/>
                  </a:lnTo>
                  <a:lnTo>
                    <a:pt x="213" y="31"/>
                  </a:lnTo>
                  <a:lnTo>
                    <a:pt x="208" y="31"/>
                  </a:lnTo>
                  <a:lnTo>
                    <a:pt x="208" y="36"/>
                  </a:lnTo>
                  <a:lnTo>
                    <a:pt x="213" y="36"/>
                  </a:lnTo>
                  <a:lnTo>
                    <a:pt x="213" y="36"/>
                  </a:lnTo>
                  <a:lnTo>
                    <a:pt x="213" y="36"/>
                  </a:lnTo>
                  <a:lnTo>
                    <a:pt x="213" y="41"/>
                  </a:lnTo>
                  <a:lnTo>
                    <a:pt x="208" y="41"/>
                  </a:lnTo>
                  <a:lnTo>
                    <a:pt x="203" y="51"/>
                  </a:lnTo>
                  <a:lnTo>
                    <a:pt x="198" y="51"/>
                  </a:lnTo>
                  <a:lnTo>
                    <a:pt x="198" y="56"/>
                  </a:lnTo>
                  <a:lnTo>
                    <a:pt x="193" y="56"/>
                  </a:lnTo>
                  <a:lnTo>
                    <a:pt x="188" y="56"/>
                  </a:lnTo>
                  <a:lnTo>
                    <a:pt x="188" y="56"/>
                  </a:lnTo>
                  <a:lnTo>
                    <a:pt x="188" y="56"/>
                  </a:lnTo>
                  <a:lnTo>
                    <a:pt x="183" y="61"/>
                  </a:lnTo>
                  <a:lnTo>
                    <a:pt x="178" y="61"/>
                  </a:lnTo>
                  <a:lnTo>
                    <a:pt x="178" y="56"/>
                  </a:lnTo>
                  <a:lnTo>
                    <a:pt x="173" y="56"/>
                  </a:lnTo>
                  <a:lnTo>
                    <a:pt x="173" y="56"/>
                  </a:lnTo>
                  <a:lnTo>
                    <a:pt x="173" y="56"/>
                  </a:lnTo>
                  <a:lnTo>
                    <a:pt x="173" y="56"/>
                  </a:lnTo>
                  <a:lnTo>
                    <a:pt x="173" y="51"/>
                  </a:lnTo>
                  <a:lnTo>
                    <a:pt x="173" y="51"/>
                  </a:lnTo>
                  <a:lnTo>
                    <a:pt x="173" y="51"/>
                  </a:lnTo>
                  <a:lnTo>
                    <a:pt x="173" y="51"/>
                  </a:lnTo>
                  <a:lnTo>
                    <a:pt x="168" y="46"/>
                  </a:lnTo>
                  <a:lnTo>
                    <a:pt x="168" y="46"/>
                  </a:lnTo>
                  <a:lnTo>
                    <a:pt x="168" y="46"/>
                  </a:lnTo>
                  <a:lnTo>
                    <a:pt x="168" y="46"/>
                  </a:lnTo>
                  <a:lnTo>
                    <a:pt x="168" y="46"/>
                  </a:lnTo>
                  <a:lnTo>
                    <a:pt x="168" y="41"/>
                  </a:lnTo>
                  <a:lnTo>
                    <a:pt x="168" y="41"/>
                  </a:lnTo>
                  <a:lnTo>
                    <a:pt x="168" y="36"/>
                  </a:lnTo>
                  <a:lnTo>
                    <a:pt x="163" y="36"/>
                  </a:lnTo>
                  <a:lnTo>
                    <a:pt x="157" y="36"/>
                  </a:lnTo>
                  <a:lnTo>
                    <a:pt x="157" y="36"/>
                  </a:lnTo>
                  <a:lnTo>
                    <a:pt x="157" y="36"/>
                  </a:lnTo>
                  <a:lnTo>
                    <a:pt x="157" y="36"/>
                  </a:lnTo>
                  <a:lnTo>
                    <a:pt x="157" y="31"/>
                  </a:lnTo>
                  <a:lnTo>
                    <a:pt x="157" y="31"/>
                  </a:lnTo>
                  <a:lnTo>
                    <a:pt x="157" y="31"/>
                  </a:lnTo>
                  <a:lnTo>
                    <a:pt x="157" y="31"/>
                  </a:lnTo>
                  <a:lnTo>
                    <a:pt x="152" y="31"/>
                  </a:lnTo>
                  <a:lnTo>
                    <a:pt x="137" y="26"/>
                  </a:lnTo>
                  <a:lnTo>
                    <a:pt x="137" y="26"/>
                  </a:lnTo>
                  <a:lnTo>
                    <a:pt x="132" y="26"/>
                  </a:lnTo>
                  <a:lnTo>
                    <a:pt x="132" y="26"/>
                  </a:lnTo>
                  <a:lnTo>
                    <a:pt x="132" y="21"/>
                  </a:lnTo>
                  <a:lnTo>
                    <a:pt x="127" y="21"/>
                  </a:lnTo>
                  <a:lnTo>
                    <a:pt x="127" y="21"/>
                  </a:lnTo>
                  <a:lnTo>
                    <a:pt x="127" y="21"/>
                  </a:lnTo>
                  <a:lnTo>
                    <a:pt x="122" y="21"/>
                  </a:lnTo>
                  <a:lnTo>
                    <a:pt x="122" y="21"/>
                  </a:lnTo>
                  <a:lnTo>
                    <a:pt x="122" y="21"/>
                  </a:lnTo>
                  <a:lnTo>
                    <a:pt x="122" y="16"/>
                  </a:lnTo>
                  <a:lnTo>
                    <a:pt x="122" y="16"/>
                  </a:lnTo>
                  <a:lnTo>
                    <a:pt x="122" y="16"/>
                  </a:lnTo>
                  <a:lnTo>
                    <a:pt x="122" y="11"/>
                  </a:lnTo>
                  <a:lnTo>
                    <a:pt x="122" y="11"/>
                  </a:lnTo>
                  <a:lnTo>
                    <a:pt x="117" y="11"/>
                  </a:lnTo>
                  <a:lnTo>
                    <a:pt x="117" y="11"/>
                  </a:lnTo>
                  <a:lnTo>
                    <a:pt x="117" y="11"/>
                  </a:lnTo>
                  <a:lnTo>
                    <a:pt x="117" y="11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82" y="11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6" y="5"/>
                  </a:lnTo>
                  <a:lnTo>
                    <a:pt x="51" y="5"/>
                  </a:lnTo>
                  <a:lnTo>
                    <a:pt x="41" y="0"/>
                  </a:lnTo>
                  <a:lnTo>
                    <a:pt x="31" y="5"/>
                  </a:lnTo>
                  <a:lnTo>
                    <a:pt x="36" y="5"/>
                  </a:lnTo>
                  <a:lnTo>
                    <a:pt x="46" y="16"/>
                  </a:lnTo>
                  <a:lnTo>
                    <a:pt x="41" y="16"/>
                  </a:lnTo>
                  <a:lnTo>
                    <a:pt x="41" y="21"/>
                  </a:lnTo>
                  <a:lnTo>
                    <a:pt x="36" y="21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26" y="11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16" y="16"/>
                  </a:lnTo>
                  <a:lnTo>
                    <a:pt x="11" y="16"/>
                  </a:lnTo>
                  <a:lnTo>
                    <a:pt x="6" y="16"/>
                  </a:lnTo>
                  <a:lnTo>
                    <a:pt x="0" y="16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11" y="16"/>
                  </a:lnTo>
                  <a:lnTo>
                    <a:pt x="11" y="21"/>
                  </a:lnTo>
                  <a:lnTo>
                    <a:pt x="16" y="21"/>
                  </a:lnTo>
                  <a:lnTo>
                    <a:pt x="16" y="26"/>
                  </a:lnTo>
                  <a:lnTo>
                    <a:pt x="16" y="31"/>
                  </a:lnTo>
                  <a:lnTo>
                    <a:pt x="16" y="36"/>
                  </a:lnTo>
                  <a:lnTo>
                    <a:pt x="26" y="36"/>
                  </a:lnTo>
                  <a:lnTo>
                    <a:pt x="31" y="41"/>
                  </a:lnTo>
                  <a:lnTo>
                    <a:pt x="36" y="41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26" y="41"/>
                  </a:lnTo>
                  <a:lnTo>
                    <a:pt x="21" y="36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6" y="51"/>
                  </a:lnTo>
                  <a:lnTo>
                    <a:pt x="6" y="51"/>
                  </a:lnTo>
                  <a:lnTo>
                    <a:pt x="0" y="56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11" y="56"/>
                  </a:lnTo>
                  <a:lnTo>
                    <a:pt x="16" y="61"/>
                  </a:lnTo>
                  <a:lnTo>
                    <a:pt x="21" y="61"/>
                  </a:lnTo>
                  <a:lnTo>
                    <a:pt x="26" y="61"/>
                  </a:lnTo>
                  <a:lnTo>
                    <a:pt x="26" y="61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31" y="71"/>
                  </a:lnTo>
                  <a:lnTo>
                    <a:pt x="31" y="71"/>
                  </a:lnTo>
                  <a:lnTo>
                    <a:pt x="41" y="71"/>
                  </a:lnTo>
                  <a:lnTo>
                    <a:pt x="41" y="71"/>
                  </a:lnTo>
                  <a:lnTo>
                    <a:pt x="46" y="71"/>
                  </a:lnTo>
                  <a:lnTo>
                    <a:pt x="46" y="71"/>
                  </a:lnTo>
                  <a:lnTo>
                    <a:pt x="46" y="66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51" y="56"/>
                  </a:lnTo>
                  <a:lnTo>
                    <a:pt x="51" y="61"/>
                  </a:lnTo>
                  <a:lnTo>
                    <a:pt x="51" y="61"/>
                  </a:lnTo>
                  <a:lnTo>
                    <a:pt x="56" y="61"/>
                  </a:lnTo>
                  <a:lnTo>
                    <a:pt x="56" y="61"/>
                  </a:lnTo>
                  <a:lnTo>
                    <a:pt x="56" y="61"/>
                  </a:lnTo>
                  <a:lnTo>
                    <a:pt x="61" y="56"/>
                  </a:lnTo>
                  <a:lnTo>
                    <a:pt x="61" y="56"/>
                  </a:lnTo>
                  <a:lnTo>
                    <a:pt x="61" y="61"/>
                  </a:lnTo>
                  <a:lnTo>
                    <a:pt x="56" y="61"/>
                  </a:lnTo>
                  <a:lnTo>
                    <a:pt x="56" y="66"/>
                  </a:lnTo>
                  <a:lnTo>
                    <a:pt x="56" y="66"/>
                  </a:lnTo>
                  <a:lnTo>
                    <a:pt x="56" y="71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66" y="61"/>
                  </a:lnTo>
                  <a:lnTo>
                    <a:pt x="66" y="61"/>
                  </a:lnTo>
                  <a:lnTo>
                    <a:pt x="71" y="61"/>
                  </a:lnTo>
                  <a:lnTo>
                    <a:pt x="71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66" y="71"/>
                  </a:lnTo>
                  <a:lnTo>
                    <a:pt x="61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1" y="76"/>
                  </a:lnTo>
                  <a:lnTo>
                    <a:pt x="51" y="76"/>
                  </a:lnTo>
                  <a:lnTo>
                    <a:pt x="51" y="81"/>
                  </a:lnTo>
                  <a:lnTo>
                    <a:pt x="51" y="86"/>
                  </a:lnTo>
                  <a:lnTo>
                    <a:pt x="46" y="86"/>
                  </a:lnTo>
                  <a:lnTo>
                    <a:pt x="46" y="92"/>
                  </a:lnTo>
                  <a:lnTo>
                    <a:pt x="51" y="92"/>
                  </a:lnTo>
                  <a:lnTo>
                    <a:pt x="56" y="92"/>
                  </a:lnTo>
                  <a:lnTo>
                    <a:pt x="61" y="92"/>
                  </a:lnTo>
                  <a:lnTo>
                    <a:pt x="61" y="97"/>
                  </a:lnTo>
                  <a:lnTo>
                    <a:pt x="66" y="97"/>
                  </a:lnTo>
                  <a:lnTo>
                    <a:pt x="76" y="97"/>
                  </a:lnTo>
                  <a:lnTo>
                    <a:pt x="76" y="92"/>
                  </a:lnTo>
                  <a:lnTo>
                    <a:pt x="82" y="86"/>
                  </a:lnTo>
                  <a:lnTo>
                    <a:pt x="87" y="81"/>
                  </a:lnTo>
                  <a:lnTo>
                    <a:pt x="87" y="76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7" y="76"/>
                  </a:lnTo>
                  <a:lnTo>
                    <a:pt x="97" y="76"/>
                  </a:lnTo>
                  <a:lnTo>
                    <a:pt x="97" y="76"/>
                  </a:lnTo>
                  <a:lnTo>
                    <a:pt x="97" y="76"/>
                  </a:lnTo>
                  <a:lnTo>
                    <a:pt x="97" y="76"/>
                  </a:lnTo>
                  <a:lnTo>
                    <a:pt x="92" y="81"/>
                  </a:lnTo>
                  <a:lnTo>
                    <a:pt x="92" y="92"/>
                  </a:lnTo>
                  <a:lnTo>
                    <a:pt x="97" y="92"/>
                  </a:lnTo>
                  <a:lnTo>
                    <a:pt x="97" y="92"/>
                  </a:lnTo>
                  <a:lnTo>
                    <a:pt x="102" y="86"/>
                  </a:lnTo>
                  <a:lnTo>
                    <a:pt x="102" y="81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07" y="76"/>
                  </a:lnTo>
                  <a:lnTo>
                    <a:pt x="112" y="76"/>
                  </a:lnTo>
                  <a:lnTo>
                    <a:pt x="107" y="81"/>
                  </a:lnTo>
                  <a:lnTo>
                    <a:pt x="102" y="81"/>
                  </a:lnTo>
                  <a:lnTo>
                    <a:pt x="107" y="92"/>
                  </a:lnTo>
                  <a:lnTo>
                    <a:pt x="107" y="92"/>
                  </a:lnTo>
                  <a:lnTo>
                    <a:pt x="107" y="92"/>
                  </a:lnTo>
                  <a:lnTo>
                    <a:pt x="107" y="97"/>
                  </a:lnTo>
                  <a:lnTo>
                    <a:pt x="107" y="97"/>
                  </a:lnTo>
                  <a:lnTo>
                    <a:pt x="102" y="97"/>
                  </a:lnTo>
                  <a:lnTo>
                    <a:pt x="102" y="97"/>
                  </a:lnTo>
                  <a:lnTo>
                    <a:pt x="102" y="92"/>
                  </a:lnTo>
                  <a:lnTo>
                    <a:pt x="97" y="97"/>
                  </a:lnTo>
                  <a:lnTo>
                    <a:pt x="97" y="112"/>
                  </a:lnTo>
                  <a:lnTo>
                    <a:pt x="92" y="117"/>
                  </a:lnTo>
                  <a:lnTo>
                    <a:pt x="92" y="117"/>
                  </a:lnTo>
                  <a:lnTo>
                    <a:pt x="97" y="122"/>
                  </a:lnTo>
                  <a:lnTo>
                    <a:pt x="97" y="122"/>
                  </a:lnTo>
                  <a:lnTo>
                    <a:pt x="102" y="117"/>
                  </a:lnTo>
                  <a:lnTo>
                    <a:pt x="102" y="112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107" y="112"/>
                  </a:lnTo>
                  <a:lnTo>
                    <a:pt x="107" y="117"/>
                  </a:lnTo>
                  <a:lnTo>
                    <a:pt x="107" y="117"/>
                  </a:lnTo>
                  <a:lnTo>
                    <a:pt x="107" y="122"/>
                  </a:lnTo>
                  <a:lnTo>
                    <a:pt x="112" y="122"/>
                  </a:lnTo>
                  <a:lnTo>
                    <a:pt x="112" y="127"/>
                  </a:lnTo>
                  <a:lnTo>
                    <a:pt x="122" y="127"/>
                  </a:lnTo>
                  <a:lnTo>
                    <a:pt x="127" y="127"/>
                  </a:lnTo>
                  <a:lnTo>
                    <a:pt x="127" y="127"/>
                  </a:lnTo>
                  <a:lnTo>
                    <a:pt x="132" y="122"/>
                  </a:lnTo>
                  <a:lnTo>
                    <a:pt x="193" y="127"/>
                  </a:lnTo>
                  <a:lnTo>
                    <a:pt x="198" y="122"/>
                  </a:lnTo>
                  <a:lnTo>
                    <a:pt x="203" y="122"/>
                  </a:lnTo>
                  <a:lnTo>
                    <a:pt x="218" y="127"/>
                  </a:lnTo>
                  <a:lnTo>
                    <a:pt x="218" y="127"/>
                  </a:lnTo>
                  <a:lnTo>
                    <a:pt x="213" y="127"/>
                  </a:lnTo>
                  <a:lnTo>
                    <a:pt x="208" y="132"/>
                  </a:lnTo>
                  <a:lnTo>
                    <a:pt x="208" y="132"/>
                  </a:lnTo>
                  <a:lnTo>
                    <a:pt x="208" y="132"/>
                  </a:lnTo>
                  <a:lnTo>
                    <a:pt x="213" y="132"/>
                  </a:lnTo>
                  <a:lnTo>
                    <a:pt x="213" y="137"/>
                  </a:lnTo>
                  <a:lnTo>
                    <a:pt x="208" y="137"/>
                  </a:lnTo>
                  <a:lnTo>
                    <a:pt x="198" y="137"/>
                  </a:lnTo>
                  <a:lnTo>
                    <a:pt x="198" y="137"/>
                  </a:lnTo>
                  <a:lnTo>
                    <a:pt x="198" y="137"/>
                  </a:lnTo>
                  <a:lnTo>
                    <a:pt x="218" y="142"/>
                  </a:lnTo>
                  <a:lnTo>
                    <a:pt x="218" y="142"/>
                  </a:lnTo>
                  <a:lnTo>
                    <a:pt x="223" y="142"/>
                  </a:lnTo>
                  <a:lnTo>
                    <a:pt x="223" y="142"/>
                  </a:lnTo>
                  <a:lnTo>
                    <a:pt x="218" y="147"/>
                  </a:lnTo>
                  <a:lnTo>
                    <a:pt x="213" y="147"/>
                  </a:lnTo>
                  <a:lnTo>
                    <a:pt x="213" y="152"/>
                  </a:lnTo>
                  <a:lnTo>
                    <a:pt x="213" y="152"/>
                  </a:lnTo>
                  <a:lnTo>
                    <a:pt x="213" y="157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08" y="162"/>
                  </a:lnTo>
                  <a:lnTo>
                    <a:pt x="208" y="157"/>
                  </a:lnTo>
                  <a:lnTo>
                    <a:pt x="208" y="157"/>
                  </a:lnTo>
                  <a:lnTo>
                    <a:pt x="208" y="152"/>
                  </a:lnTo>
                  <a:lnTo>
                    <a:pt x="208" y="152"/>
                  </a:lnTo>
                  <a:lnTo>
                    <a:pt x="203" y="152"/>
                  </a:lnTo>
                  <a:lnTo>
                    <a:pt x="203" y="157"/>
                  </a:lnTo>
                  <a:lnTo>
                    <a:pt x="198" y="152"/>
                  </a:lnTo>
                  <a:lnTo>
                    <a:pt x="193" y="152"/>
                  </a:lnTo>
                  <a:lnTo>
                    <a:pt x="193" y="152"/>
                  </a:lnTo>
                  <a:lnTo>
                    <a:pt x="203" y="157"/>
                  </a:lnTo>
                  <a:lnTo>
                    <a:pt x="203" y="162"/>
                  </a:lnTo>
                  <a:lnTo>
                    <a:pt x="203" y="162"/>
                  </a:lnTo>
                  <a:lnTo>
                    <a:pt x="203" y="162"/>
                  </a:lnTo>
                  <a:moveTo>
                    <a:pt x="76" y="117"/>
                  </a:moveTo>
                  <a:lnTo>
                    <a:pt x="76" y="117"/>
                  </a:lnTo>
                  <a:lnTo>
                    <a:pt x="76" y="112"/>
                  </a:lnTo>
                  <a:lnTo>
                    <a:pt x="76" y="112"/>
                  </a:lnTo>
                  <a:lnTo>
                    <a:pt x="82" y="107"/>
                  </a:lnTo>
                  <a:lnTo>
                    <a:pt x="82" y="107"/>
                  </a:lnTo>
                  <a:lnTo>
                    <a:pt x="87" y="107"/>
                  </a:lnTo>
                  <a:lnTo>
                    <a:pt x="87" y="107"/>
                  </a:lnTo>
                  <a:lnTo>
                    <a:pt x="87" y="107"/>
                  </a:lnTo>
                  <a:lnTo>
                    <a:pt x="92" y="117"/>
                  </a:lnTo>
                  <a:lnTo>
                    <a:pt x="87" y="122"/>
                  </a:lnTo>
                  <a:lnTo>
                    <a:pt x="82" y="122"/>
                  </a:lnTo>
                  <a:lnTo>
                    <a:pt x="76" y="117"/>
                  </a:lnTo>
                  <a:lnTo>
                    <a:pt x="76" y="117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1" name="Freeform 14"/>
            <p:cNvSpPr>
              <a:spLocks/>
            </p:cNvSpPr>
            <p:nvPr/>
          </p:nvSpPr>
          <p:spPr bwMode="auto">
            <a:xfrm>
              <a:off x="3297239" y="3744913"/>
              <a:ext cx="7938" cy="0"/>
            </a:xfrm>
            <a:custGeom>
              <a:avLst/>
              <a:gdLst>
                <a:gd name="T0" fmla="*/ 5 w 5"/>
                <a:gd name="T1" fmla="*/ 5 w 5"/>
                <a:gd name="T2" fmla="*/ 0 w 5"/>
                <a:gd name="T3" fmla="*/ 5 w 5"/>
                <a:gd name="T4" fmla="*/ 5 w 5"/>
                <a:gd name="T5" fmla="*/ 5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2" name="Freeform 15"/>
            <p:cNvSpPr>
              <a:spLocks/>
            </p:cNvSpPr>
            <p:nvPr/>
          </p:nvSpPr>
          <p:spPr bwMode="auto">
            <a:xfrm>
              <a:off x="3297239" y="3744913"/>
              <a:ext cx="7938" cy="0"/>
            </a:xfrm>
            <a:custGeom>
              <a:avLst/>
              <a:gdLst>
                <a:gd name="T0" fmla="*/ 0 w 5"/>
                <a:gd name="T1" fmla="*/ 0 w 5"/>
                <a:gd name="T2" fmla="*/ 5 w 5"/>
                <a:gd name="T3" fmla="*/ 0 w 5"/>
                <a:gd name="T4" fmla="*/ 0 w 5"/>
                <a:gd name="T5" fmla="*/ 0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5">
                  <a:moveTo>
                    <a:pt x="0" y="0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3" name="Rectangle 16"/>
            <p:cNvSpPr>
              <a:spLocks noChangeArrowheads="1"/>
            </p:cNvSpPr>
            <p:nvPr/>
          </p:nvSpPr>
          <p:spPr bwMode="auto">
            <a:xfrm>
              <a:off x="3305176" y="3744913"/>
              <a:ext cx="1588" cy="1588"/>
            </a:xfrm>
            <a:prstGeom prst="rect">
              <a:avLst/>
            </a:pr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4" name="Rectangle 17"/>
            <p:cNvSpPr>
              <a:spLocks noChangeArrowheads="1"/>
            </p:cNvSpPr>
            <p:nvPr/>
          </p:nvSpPr>
          <p:spPr bwMode="auto">
            <a:xfrm>
              <a:off x="3305176" y="3744913"/>
              <a:ext cx="1588" cy="1588"/>
            </a:xfrm>
            <a:prstGeom prst="rect">
              <a:avLst/>
            </a:pr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5" name="Freeform 18"/>
            <p:cNvSpPr>
              <a:spLocks/>
            </p:cNvSpPr>
            <p:nvPr/>
          </p:nvSpPr>
          <p:spPr bwMode="auto">
            <a:xfrm>
              <a:off x="3289301" y="3744913"/>
              <a:ext cx="7938" cy="0"/>
            </a:xfrm>
            <a:custGeom>
              <a:avLst/>
              <a:gdLst>
                <a:gd name="T0" fmla="*/ 5 w 5"/>
                <a:gd name="T1" fmla="*/ 5 w 5"/>
                <a:gd name="T2" fmla="*/ 5 w 5"/>
                <a:gd name="T3" fmla="*/ 5 w 5"/>
                <a:gd name="T4" fmla="*/ 5 w 5"/>
                <a:gd name="T5" fmla="*/ 0 w 5"/>
                <a:gd name="T6" fmla="*/ 5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5" y="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6" name="Freeform 19"/>
            <p:cNvSpPr>
              <a:spLocks noEditPoints="1"/>
            </p:cNvSpPr>
            <p:nvPr/>
          </p:nvSpPr>
          <p:spPr bwMode="auto">
            <a:xfrm>
              <a:off x="2952751" y="2917825"/>
              <a:ext cx="473075" cy="433388"/>
            </a:xfrm>
            <a:custGeom>
              <a:avLst/>
              <a:gdLst>
                <a:gd name="T0" fmla="*/ 111 w 298"/>
                <a:gd name="T1" fmla="*/ 228 h 273"/>
                <a:gd name="T2" fmla="*/ 121 w 298"/>
                <a:gd name="T3" fmla="*/ 238 h 273"/>
                <a:gd name="T4" fmla="*/ 146 w 298"/>
                <a:gd name="T5" fmla="*/ 248 h 273"/>
                <a:gd name="T6" fmla="*/ 157 w 298"/>
                <a:gd name="T7" fmla="*/ 258 h 273"/>
                <a:gd name="T8" fmla="*/ 162 w 298"/>
                <a:gd name="T9" fmla="*/ 268 h 273"/>
                <a:gd name="T10" fmla="*/ 187 w 298"/>
                <a:gd name="T11" fmla="*/ 268 h 273"/>
                <a:gd name="T12" fmla="*/ 197 w 298"/>
                <a:gd name="T13" fmla="*/ 243 h 273"/>
                <a:gd name="T14" fmla="*/ 212 w 298"/>
                <a:gd name="T15" fmla="*/ 233 h 273"/>
                <a:gd name="T16" fmla="*/ 243 w 298"/>
                <a:gd name="T17" fmla="*/ 223 h 273"/>
                <a:gd name="T18" fmla="*/ 268 w 298"/>
                <a:gd name="T19" fmla="*/ 202 h 273"/>
                <a:gd name="T20" fmla="*/ 263 w 298"/>
                <a:gd name="T21" fmla="*/ 177 h 273"/>
                <a:gd name="T22" fmla="*/ 273 w 298"/>
                <a:gd name="T23" fmla="*/ 162 h 273"/>
                <a:gd name="T24" fmla="*/ 283 w 298"/>
                <a:gd name="T25" fmla="*/ 157 h 273"/>
                <a:gd name="T26" fmla="*/ 278 w 298"/>
                <a:gd name="T27" fmla="*/ 147 h 273"/>
                <a:gd name="T28" fmla="*/ 288 w 298"/>
                <a:gd name="T29" fmla="*/ 142 h 273"/>
                <a:gd name="T30" fmla="*/ 283 w 298"/>
                <a:gd name="T31" fmla="*/ 116 h 273"/>
                <a:gd name="T32" fmla="*/ 278 w 298"/>
                <a:gd name="T33" fmla="*/ 121 h 273"/>
                <a:gd name="T34" fmla="*/ 263 w 298"/>
                <a:gd name="T35" fmla="*/ 131 h 273"/>
                <a:gd name="T36" fmla="*/ 248 w 298"/>
                <a:gd name="T37" fmla="*/ 121 h 273"/>
                <a:gd name="T38" fmla="*/ 238 w 298"/>
                <a:gd name="T39" fmla="*/ 116 h 273"/>
                <a:gd name="T40" fmla="*/ 227 w 298"/>
                <a:gd name="T41" fmla="*/ 101 h 273"/>
                <a:gd name="T42" fmla="*/ 233 w 298"/>
                <a:gd name="T43" fmla="*/ 96 h 273"/>
                <a:gd name="T44" fmla="*/ 243 w 298"/>
                <a:gd name="T45" fmla="*/ 86 h 273"/>
                <a:gd name="T46" fmla="*/ 222 w 298"/>
                <a:gd name="T47" fmla="*/ 71 h 273"/>
                <a:gd name="T48" fmla="*/ 212 w 298"/>
                <a:gd name="T49" fmla="*/ 71 h 273"/>
                <a:gd name="T50" fmla="*/ 202 w 298"/>
                <a:gd name="T51" fmla="*/ 55 h 273"/>
                <a:gd name="T52" fmla="*/ 197 w 298"/>
                <a:gd name="T53" fmla="*/ 30 h 273"/>
                <a:gd name="T54" fmla="*/ 182 w 298"/>
                <a:gd name="T55" fmla="*/ 15 h 273"/>
                <a:gd name="T56" fmla="*/ 152 w 298"/>
                <a:gd name="T57" fmla="*/ 15 h 273"/>
                <a:gd name="T58" fmla="*/ 91 w 298"/>
                <a:gd name="T59" fmla="*/ 5 h 273"/>
                <a:gd name="T60" fmla="*/ 96 w 298"/>
                <a:gd name="T61" fmla="*/ 20 h 273"/>
                <a:gd name="T62" fmla="*/ 81 w 298"/>
                <a:gd name="T63" fmla="*/ 30 h 273"/>
                <a:gd name="T64" fmla="*/ 60 w 298"/>
                <a:gd name="T65" fmla="*/ 25 h 273"/>
                <a:gd name="T66" fmla="*/ 76 w 298"/>
                <a:gd name="T67" fmla="*/ 20 h 273"/>
                <a:gd name="T68" fmla="*/ 60 w 298"/>
                <a:gd name="T69" fmla="*/ 10 h 273"/>
                <a:gd name="T70" fmla="*/ 45 w 298"/>
                <a:gd name="T71" fmla="*/ 20 h 273"/>
                <a:gd name="T72" fmla="*/ 40 w 298"/>
                <a:gd name="T73" fmla="*/ 35 h 273"/>
                <a:gd name="T74" fmla="*/ 40 w 298"/>
                <a:gd name="T75" fmla="*/ 66 h 273"/>
                <a:gd name="T76" fmla="*/ 40 w 298"/>
                <a:gd name="T77" fmla="*/ 45 h 273"/>
                <a:gd name="T78" fmla="*/ 55 w 298"/>
                <a:gd name="T79" fmla="*/ 40 h 273"/>
                <a:gd name="T80" fmla="*/ 65 w 298"/>
                <a:gd name="T81" fmla="*/ 50 h 273"/>
                <a:gd name="T82" fmla="*/ 55 w 298"/>
                <a:gd name="T83" fmla="*/ 66 h 273"/>
                <a:gd name="T84" fmla="*/ 71 w 298"/>
                <a:gd name="T85" fmla="*/ 71 h 273"/>
                <a:gd name="T86" fmla="*/ 71 w 298"/>
                <a:gd name="T87" fmla="*/ 76 h 273"/>
                <a:gd name="T88" fmla="*/ 71 w 298"/>
                <a:gd name="T89" fmla="*/ 96 h 273"/>
                <a:gd name="T90" fmla="*/ 76 w 298"/>
                <a:gd name="T91" fmla="*/ 111 h 273"/>
                <a:gd name="T92" fmla="*/ 81 w 298"/>
                <a:gd name="T93" fmla="*/ 126 h 273"/>
                <a:gd name="T94" fmla="*/ 60 w 298"/>
                <a:gd name="T95" fmla="*/ 111 h 273"/>
                <a:gd name="T96" fmla="*/ 50 w 298"/>
                <a:gd name="T97" fmla="*/ 136 h 273"/>
                <a:gd name="T98" fmla="*/ 121 w 298"/>
                <a:gd name="T99" fmla="*/ 136 h 273"/>
                <a:gd name="T100" fmla="*/ 111 w 298"/>
                <a:gd name="T101" fmla="*/ 157 h 273"/>
                <a:gd name="T102" fmla="*/ 81 w 298"/>
                <a:gd name="T103" fmla="*/ 167 h 273"/>
                <a:gd name="T104" fmla="*/ 55 w 298"/>
                <a:gd name="T105" fmla="*/ 172 h 273"/>
                <a:gd name="T106" fmla="*/ 86 w 298"/>
                <a:gd name="T107" fmla="*/ 223 h 273"/>
                <a:gd name="T108" fmla="*/ 10 w 298"/>
                <a:gd name="T109" fmla="*/ 96 h 273"/>
                <a:gd name="T110" fmla="*/ 35 w 298"/>
                <a:gd name="T111" fmla="*/ 91 h 273"/>
                <a:gd name="T112" fmla="*/ 50 w 298"/>
                <a:gd name="T113" fmla="*/ 111 h 273"/>
                <a:gd name="T114" fmla="*/ 55 w 298"/>
                <a:gd name="T115" fmla="*/ 126 h 273"/>
                <a:gd name="T116" fmla="*/ 35 w 298"/>
                <a:gd name="T117" fmla="*/ 116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8" h="273">
                  <a:moveTo>
                    <a:pt x="106" y="223"/>
                  </a:moveTo>
                  <a:lnTo>
                    <a:pt x="106" y="223"/>
                  </a:lnTo>
                  <a:lnTo>
                    <a:pt x="106" y="223"/>
                  </a:lnTo>
                  <a:lnTo>
                    <a:pt x="106" y="223"/>
                  </a:lnTo>
                  <a:lnTo>
                    <a:pt x="111" y="223"/>
                  </a:lnTo>
                  <a:lnTo>
                    <a:pt x="111" y="223"/>
                  </a:lnTo>
                  <a:lnTo>
                    <a:pt x="111" y="228"/>
                  </a:lnTo>
                  <a:lnTo>
                    <a:pt x="111" y="228"/>
                  </a:lnTo>
                  <a:lnTo>
                    <a:pt x="111" y="228"/>
                  </a:lnTo>
                  <a:lnTo>
                    <a:pt x="111" y="233"/>
                  </a:lnTo>
                  <a:lnTo>
                    <a:pt x="111" y="233"/>
                  </a:lnTo>
                  <a:lnTo>
                    <a:pt x="111" y="233"/>
                  </a:lnTo>
                  <a:lnTo>
                    <a:pt x="116" y="233"/>
                  </a:lnTo>
                  <a:lnTo>
                    <a:pt x="116" y="233"/>
                  </a:lnTo>
                  <a:lnTo>
                    <a:pt x="116" y="233"/>
                  </a:lnTo>
                  <a:lnTo>
                    <a:pt x="121" y="233"/>
                  </a:lnTo>
                  <a:lnTo>
                    <a:pt x="121" y="238"/>
                  </a:lnTo>
                  <a:lnTo>
                    <a:pt x="121" y="238"/>
                  </a:lnTo>
                  <a:lnTo>
                    <a:pt x="126" y="238"/>
                  </a:lnTo>
                  <a:lnTo>
                    <a:pt x="126" y="238"/>
                  </a:lnTo>
                  <a:lnTo>
                    <a:pt x="141" y="243"/>
                  </a:lnTo>
                  <a:lnTo>
                    <a:pt x="146" y="243"/>
                  </a:lnTo>
                  <a:lnTo>
                    <a:pt x="146" y="243"/>
                  </a:lnTo>
                  <a:lnTo>
                    <a:pt x="146" y="243"/>
                  </a:lnTo>
                  <a:lnTo>
                    <a:pt x="146" y="243"/>
                  </a:lnTo>
                  <a:lnTo>
                    <a:pt x="146" y="248"/>
                  </a:lnTo>
                  <a:lnTo>
                    <a:pt x="146" y="248"/>
                  </a:lnTo>
                  <a:lnTo>
                    <a:pt x="146" y="248"/>
                  </a:lnTo>
                  <a:lnTo>
                    <a:pt x="146" y="248"/>
                  </a:lnTo>
                  <a:lnTo>
                    <a:pt x="152" y="248"/>
                  </a:lnTo>
                  <a:lnTo>
                    <a:pt x="157" y="248"/>
                  </a:lnTo>
                  <a:lnTo>
                    <a:pt x="157" y="253"/>
                  </a:lnTo>
                  <a:lnTo>
                    <a:pt x="157" y="253"/>
                  </a:lnTo>
                  <a:lnTo>
                    <a:pt x="157" y="258"/>
                  </a:lnTo>
                  <a:lnTo>
                    <a:pt x="157" y="258"/>
                  </a:lnTo>
                  <a:lnTo>
                    <a:pt x="157" y="258"/>
                  </a:lnTo>
                  <a:lnTo>
                    <a:pt x="157" y="258"/>
                  </a:lnTo>
                  <a:lnTo>
                    <a:pt x="157" y="258"/>
                  </a:lnTo>
                  <a:lnTo>
                    <a:pt x="162" y="263"/>
                  </a:lnTo>
                  <a:lnTo>
                    <a:pt x="162" y="263"/>
                  </a:lnTo>
                  <a:lnTo>
                    <a:pt x="162" y="263"/>
                  </a:lnTo>
                  <a:lnTo>
                    <a:pt x="162" y="263"/>
                  </a:lnTo>
                  <a:lnTo>
                    <a:pt x="162" y="268"/>
                  </a:lnTo>
                  <a:lnTo>
                    <a:pt x="162" y="268"/>
                  </a:lnTo>
                  <a:lnTo>
                    <a:pt x="162" y="268"/>
                  </a:lnTo>
                  <a:lnTo>
                    <a:pt x="162" y="268"/>
                  </a:lnTo>
                  <a:lnTo>
                    <a:pt x="167" y="268"/>
                  </a:lnTo>
                  <a:lnTo>
                    <a:pt x="167" y="273"/>
                  </a:lnTo>
                  <a:lnTo>
                    <a:pt x="172" y="273"/>
                  </a:lnTo>
                  <a:lnTo>
                    <a:pt x="177" y="268"/>
                  </a:lnTo>
                  <a:lnTo>
                    <a:pt x="177" y="268"/>
                  </a:lnTo>
                  <a:lnTo>
                    <a:pt x="177" y="268"/>
                  </a:lnTo>
                  <a:lnTo>
                    <a:pt x="182" y="268"/>
                  </a:lnTo>
                  <a:lnTo>
                    <a:pt x="187" y="268"/>
                  </a:lnTo>
                  <a:lnTo>
                    <a:pt x="187" y="263"/>
                  </a:lnTo>
                  <a:lnTo>
                    <a:pt x="192" y="263"/>
                  </a:lnTo>
                  <a:lnTo>
                    <a:pt x="197" y="253"/>
                  </a:lnTo>
                  <a:lnTo>
                    <a:pt x="202" y="253"/>
                  </a:lnTo>
                  <a:lnTo>
                    <a:pt x="202" y="248"/>
                  </a:lnTo>
                  <a:lnTo>
                    <a:pt x="202" y="248"/>
                  </a:lnTo>
                  <a:lnTo>
                    <a:pt x="202" y="248"/>
                  </a:lnTo>
                  <a:lnTo>
                    <a:pt x="197" y="248"/>
                  </a:lnTo>
                  <a:lnTo>
                    <a:pt x="197" y="243"/>
                  </a:lnTo>
                  <a:lnTo>
                    <a:pt x="202" y="243"/>
                  </a:lnTo>
                  <a:lnTo>
                    <a:pt x="202" y="243"/>
                  </a:lnTo>
                  <a:lnTo>
                    <a:pt x="202" y="243"/>
                  </a:lnTo>
                  <a:lnTo>
                    <a:pt x="207" y="243"/>
                  </a:lnTo>
                  <a:lnTo>
                    <a:pt x="207" y="243"/>
                  </a:lnTo>
                  <a:lnTo>
                    <a:pt x="207" y="238"/>
                  </a:lnTo>
                  <a:lnTo>
                    <a:pt x="207" y="238"/>
                  </a:lnTo>
                  <a:lnTo>
                    <a:pt x="212" y="233"/>
                  </a:lnTo>
                  <a:lnTo>
                    <a:pt x="212" y="233"/>
                  </a:lnTo>
                  <a:lnTo>
                    <a:pt x="212" y="233"/>
                  </a:lnTo>
                  <a:lnTo>
                    <a:pt x="212" y="228"/>
                  </a:lnTo>
                  <a:lnTo>
                    <a:pt x="212" y="228"/>
                  </a:lnTo>
                  <a:lnTo>
                    <a:pt x="217" y="223"/>
                  </a:lnTo>
                  <a:lnTo>
                    <a:pt x="217" y="223"/>
                  </a:lnTo>
                  <a:lnTo>
                    <a:pt x="217" y="223"/>
                  </a:lnTo>
                  <a:lnTo>
                    <a:pt x="227" y="223"/>
                  </a:lnTo>
                  <a:lnTo>
                    <a:pt x="238" y="223"/>
                  </a:lnTo>
                  <a:lnTo>
                    <a:pt x="243" y="223"/>
                  </a:lnTo>
                  <a:lnTo>
                    <a:pt x="248" y="212"/>
                  </a:lnTo>
                  <a:lnTo>
                    <a:pt x="253" y="212"/>
                  </a:lnTo>
                  <a:lnTo>
                    <a:pt x="253" y="212"/>
                  </a:lnTo>
                  <a:lnTo>
                    <a:pt x="253" y="212"/>
                  </a:lnTo>
                  <a:lnTo>
                    <a:pt x="258" y="212"/>
                  </a:lnTo>
                  <a:lnTo>
                    <a:pt x="263" y="212"/>
                  </a:lnTo>
                  <a:lnTo>
                    <a:pt x="263" y="212"/>
                  </a:lnTo>
                  <a:lnTo>
                    <a:pt x="268" y="207"/>
                  </a:lnTo>
                  <a:lnTo>
                    <a:pt x="268" y="202"/>
                  </a:lnTo>
                  <a:lnTo>
                    <a:pt x="268" y="202"/>
                  </a:lnTo>
                  <a:lnTo>
                    <a:pt x="273" y="192"/>
                  </a:lnTo>
                  <a:lnTo>
                    <a:pt x="273" y="192"/>
                  </a:lnTo>
                  <a:lnTo>
                    <a:pt x="273" y="187"/>
                  </a:lnTo>
                  <a:lnTo>
                    <a:pt x="273" y="187"/>
                  </a:lnTo>
                  <a:lnTo>
                    <a:pt x="273" y="187"/>
                  </a:lnTo>
                  <a:lnTo>
                    <a:pt x="268" y="187"/>
                  </a:lnTo>
                  <a:lnTo>
                    <a:pt x="263" y="182"/>
                  </a:lnTo>
                  <a:lnTo>
                    <a:pt x="263" y="177"/>
                  </a:lnTo>
                  <a:lnTo>
                    <a:pt x="268" y="177"/>
                  </a:lnTo>
                  <a:lnTo>
                    <a:pt x="268" y="172"/>
                  </a:lnTo>
                  <a:lnTo>
                    <a:pt x="268" y="172"/>
                  </a:lnTo>
                  <a:lnTo>
                    <a:pt x="273" y="167"/>
                  </a:lnTo>
                  <a:lnTo>
                    <a:pt x="273" y="167"/>
                  </a:lnTo>
                  <a:lnTo>
                    <a:pt x="273" y="167"/>
                  </a:lnTo>
                  <a:lnTo>
                    <a:pt x="273" y="162"/>
                  </a:lnTo>
                  <a:lnTo>
                    <a:pt x="273" y="162"/>
                  </a:lnTo>
                  <a:lnTo>
                    <a:pt x="273" y="162"/>
                  </a:lnTo>
                  <a:lnTo>
                    <a:pt x="278" y="162"/>
                  </a:lnTo>
                  <a:lnTo>
                    <a:pt x="278" y="162"/>
                  </a:lnTo>
                  <a:lnTo>
                    <a:pt x="278" y="162"/>
                  </a:lnTo>
                  <a:lnTo>
                    <a:pt x="278" y="162"/>
                  </a:lnTo>
                  <a:lnTo>
                    <a:pt x="283" y="167"/>
                  </a:lnTo>
                  <a:lnTo>
                    <a:pt x="283" y="162"/>
                  </a:lnTo>
                  <a:lnTo>
                    <a:pt x="283" y="162"/>
                  </a:lnTo>
                  <a:lnTo>
                    <a:pt x="283" y="162"/>
                  </a:lnTo>
                  <a:lnTo>
                    <a:pt x="283" y="157"/>
                  </a:lnTo>
                  <a:lnTo>
                    <a:pt x="283" y="157"/>
                  </a:lnTo>
                  <a:lnTo>
                    <a:pt x="283" y="157"/>
                  </a:lnTo>
                  <a:lnTo>
                    <a:pt x="278" y="152"/>
                  </a:lnTo>
                  <a:lnTo>
                    <a:pt x="278" y="152"/>
                  </a:lnTo>
                  <a:lnTo>
                    <a:pt x="278" y="152"/>
                  </a:lnTo>
                  <a:lnTo>
                    <a:pt x="278" y="147"/>
                  </a:lnTo>
                  <a:lnTo>
                    <a:pt x="278" y="147"/>
                  </a:lnTo>
                  <a:lnTo>
                    <a:pt x="278" y="147"/>
                  </a:lnTo>
                  <a:lnTo>
                    <a:pt x="278" y="147"/>
                  </a:lnTo>
                  <a:lnTo>
                    <a:pt x="278" y="142"/>
                  </a:lnTo>
                  <a:lnTo>
                    <a:pt x="278" y="142"/>
                  </a:lnTo>
                  <a:lnTo>
                    <a:pt x="278" y="136"/>
                  </a:lnTo>
                  <a:lnTo>
                    <a:pt x="278" y="136"/>
                  </a:lnTo>
                  <a:lnTo>
                    <a:pt x="278" y="136"/>
                  </a:lnTo>
                  <a:lnTo>
                    <a:pt x="278" y="136"/>
                  </a:lnTo>
                  <a:lnTo>
                    <a:pt x="278" y="136"/>
                  </a:lnTo>
                  <a:lnTo>
                    <a:pt x="283" y="136"/>
                  </a:lnTo>
                  <a:lnTo>
                    <a:pt x="288" y="142"/>
                  </a:lnTo>
                  <a:lnTo>
                    <a:pt x="293" y="142"/>
                  </a:lnTo>
                  <a:lnTo>
                    <a:pt x="298" y="136"/>
                  </a:lnTo>
                  <a:lnTo>
                    <a:pt x="293" y="131"/>
                  </a:lnTo>
                  <a:lnTo>
                    <a:pt x="298" y="126"/>
                  </a:lnTo>
                  <a:lnTo>
                    <a:pt x="298" y="121"/>
                  </a:lnTo>
                  <a:lnTo>
                    <a:pt x="298" y="121"/>
                  </a:lnTo>
                  <a:lnTo>
                    <a:pt x="288" y="116"/>
                  </a:lnTo>
                  <a:lnTo>
                    <a:pt x="288" y="116"/>
                  </a:lnTo>
                  <a:lnTo>
                    <a:pt x="283" y="116"/>
                  </a:lnTo>
                  <a:lnTo>
                    <a:pt x="283" y="116"/>
                  </a:lnTo>
                  <a:lnTo>
                    <a:pt x="283" y="116"/>
                  </a:lnTo>
                  <a:lnTo>
                    <a:pt x="283" y="116"/>
                  </a:lnTo>
                  <a:lnTo>
                    <a:pt x="283" y="116"/>
                  </a:lnTo>
                  <a:lnTo>
                    <a:pt x="283" y="121"/>
                  </a:lnTo>
                  <a:lnTo>
                    <a:pt x="283" y="121"/>
                  </a:lnTo>
                  <a:lnTo>
                    <a:pt x="283" y="121"/>
                  </a:lnTo>
                  <a:lnTo>
                    <a:pt x="278" y="121"/>
                  </a:lnTo>
                  <a:lnTo>
                    <a:pt x="278" y="121"/>
                  </a:lnTo>
                  <a:lnTo>
                    <a:pt x="273" y="121"/>
                  </a:lnTo>
                  <a:lnTo>
                    <a:pt x="273" y="121"/>
                  </a:lnTo>
                  <a:lnTo>
                    <a:pt x="273" y="126"/>
                  </a:lnTo>
                  <a:lnTo>
                    <a:pt x="273" y="126"/>
                  </a:lnTo>
                  <a:lnTo>
                    <a:pt x="268" y="126"/>
                  </a:lnTo>
                  <a:lnTo>
                    <a:pt x="268" y="126"/>
                  </a:lnTo>
                  <a:lnTo>
                    <a:pt x="268" y="126"/>
                  </a:lnTo>
                  <a:lnTo>
                    <a:pt x="268" y="126"/>
                  </a:lnTo>
                  <a:lnTo>
                    <a:pt x="263" y="131"/>
                  </a:lnTo>
                  <a:lnTo>
                    <a:pt x="263" y="131"/>
                  </a:lnTo>
                  <a:lnTo>
                    <a:pt x="253" y="131"/>
                  </a:lnTo>
                  <a:lnTo>
                    <a:pt x="248" y="131"/>
                  </a:lnTo>
                  <a:lnTo>
                    <a:pt x="248" y="126"/>
                  </a:lnTo>
                  <a:lnTo>
                    <a:pt x="248" y="126"/>
                  </a:lnTo>
                  <a:lnTo>
                    <a:pt x="248" y="126"/>
                  </a:lnTo>
                  <a:lnTo>
                    <a:pt x="248" y="121"/>
                  </a:lnTo>
                  <a:lnTo>
                    <a:pt x="248" y="121"/>
                  </a:lnTo>
                  <a:lnTo>
                    <a:pt x="248" y="121"/>
                  </a:lnTo>
                  <a:lnTo>
                    <a:pt x="243" y="116"/>
                  </a:lnTo>
                  <a:lnTo>
                    <a:pt x="243" y="116"/>
                  </a:lnTo>
                  <a:lnTo>
                    <a:pt x="243" y="116"/>
                  </a:lnTo>
                  <a:lnTo>
                    <a:pt x="243" y="116"/>
                  </a:lnTo>
                  <a:lnTo>
                    <a:pt x="243" y="111"/>
                  </a:lnTo>
                  <a:lnTo>
                    <a:pt x="243" y="111"/>
                  </a:lnTo>
                  <a:lnTo>
                    <a:pt x="238" y="116"/>
                  </a:lnTo>
                  <a:lnTo>
                    <a:pt x="238" y="116"/>
                  </a:lnTo>
                  <a:lnTo>
                    <a:pt x="238" y="116"/>
                  </a:lnTo>
                  <a:lnTo>
                    <a:pt x="233" y="116"/>
                  </a:lnTo>
                  <a:lnTo>
                    <a:pt x="233" y="111"/>
                  </a:lnTo>
                  <a:lnTo>
                    <a:pt x="227" y="111"/>
                  </a:lnTo>
                  <a:lnTo>
                    <a:pt x="222" y="111"/>
                  </a:lnTo>
                  <a:lnTo>
                    <a:pt x="222" y="111"/>
                  </a:lnTo>
                  <a:lnTo>
                    <a:pt x="222" y="106"/>
                  </a:lnTo>
                  <a:lnTo>
                    <a:pt x="222" y="106"/>
                  </a:lnTo>
                  <a:lnTo>
                    <a:pt x="222" y="106"/>
                  </a:lnTo>
                  <a:lnTo>
                    <a:pt x="227" y="101"/>
                  </a:lnTo>
                  <a:lnTo>
                    <a:pt x="227" y="101"/>
                  </a:lnTo>
                  <a:lnTo>
                    <a:pt x="227" y="101"/>
                  </a:lnTo>
                  <a:lnTo>
                    <a:pt x="227" y="101"/>
                  </a:lnTo>
                  <a:lnTo>
                    <a:pt x="227" y="101"/>
                  </a:lnTo>
                  <a:lnTo>
                    <a:pt x="233" y="96"/>
                  </a:lnTo>
                  <a:lnTo>
                    <a:pt x="233" y="96"/>
                  </a:lnTo>
                  <a:lnTo>
                    <a:pt x="233" y="96"/>
                  </a:lnTo>
                  <a:lnTo>
                    <a:pt x="233" y="96"/>
                  </a:lnTo>
                  <a:lnTo>
                    <a:pt x="233" y="96"/>
                  </a:lnTo>
                  <a:lnTo>
                    <a:pt x="233" y="96"/>
                  </a:lnTo>
                  <a:lnTo>
                    <a:pt x="233" y="91"/>
                  </a:lnTo>
                  <a:lnTo>
                    <a:pt x="233" y="91"/>
                  </a:lnTo>
                  <a:lnTo>
                    <a:pt x="238" y="91"/>
                  </a:lnTo>
                  <a:lnTo>
                    <a:pt x="238" y="91"/>
                  </a:lnTo>
                  <a:lnTo>
                    <a:pt x="238" y="91"/>
                  </a:lnTo>
                  <a:lnTo>
                    <a:pt x="238" y="86"/>
                  </a:lnTo>
                  <a:lnTo>
                    <a:pt x="243" y="86"/>
                  </a:lnTo>
                  <a:lnTo>
                    <a:pt x="243" y="86"/>
                  </a:lnTo>
                  <a:lnTo>
                    <a:pt x="243" y="86"/>
                  </a:lnTo>
                  <a:lnTo>
                    <a:pt x="243" y="86"/>
                  </a:lnTo>
                  <a:lnTo>
                    <a:pt x="238" y="81"/>
                  </a:lnTo>
                  <a:lnTo>
                    <a:pt x="238" y="81"/>
                  </a:lnTo>
                  <a:lnTo>
                    <a:pt x="238" y="76"/>
                  </a:lnTo>
                  <a:lnTo>
                    <a:pt x="238" y="76"/>
                  </a:lnTo>
                  <a:lnTo>
                    <a:pt x="238" y="76"/>
                  </a:lnTo>
                  <a:lnTo>
                    <a:pt x="222" y="71"/>
                  </a:lnTo>
                  <a:lnTo>
                    <a:pt x="222" y="71"/>
                  </a:lnTo>
                  <a:lnTo>
                    <a:pt x="222" y="71"/>
                  </a:lnTo>
                  <a:lnTo>
                    <a:pt x="222" y="71"/>
                  </a:lnTo>
                  <a:lnTo>
                    <a:pt x="222" y="71"/>
                  </a:lnTo>
                  <a:lnTo>
                    <a:pt x="217" y="76"/>
                  </a:lnTo>
                  <a:lnTo>
                    <a:pt x="217" y="76"/>
                  </a:lnTo>
                  <a:lnTo>
                    <a:pt x="217" y="76"/>
                  </a:lnTo>
                  <a:lnTo>
                    <a:pt x="217" y="76"/>
                  </a:lnTo>
                  <a:lnTo>
                    <a:pt x="212" y="76"/>
                  </a:lnTo>
                  <a:lnTo>
                    <a:pt x="212" y="71"/>
                  </a:lnTo>
                  <a:lnTo>
                    <a:pt x="212" y="71"/>
                  </a:lnTo>
                  <a:lnTo>
                    <a:pt x="207" y="66"/>
                  </a:lnTo>
                  <a:lnTo>
                    <a:pt x="207" y="66"/>
                  </a:lnTo>
                  <a:lnTo>
                    <a:pt x="207" y="66"/>
                  </a:lnTo>
                  <a:lnTo>
                    <a:pt x="207" y="71"/>
                  </a:lnTo>
                  <a:lnTo>
                    <a:pt x="202" y="71"/>
                  </a:lnTo>
                  <a:lnTo>
                    <a:pt x="207" y="66"/>
                  </a:lnTo>
                  <a:lnTo>
                    <a:pt x="202" y="61"/>
                  </a:lnTo>
                  <a:lnTo>
                    <a:pt x="202" y="55"/>
                  </a:lnTo>
                  <a:lnTo>
                    <a:pt x="197" y="50"/>
                  </a:lnTo>
                  <a:lnTo>
                    <a:pt x="197" y="45"/>
                  </a:lnTo>
                  <a:lnTo>
                    <a:pt x="197" y="45"/>
                  </a:lnTo>
                  <a:lnTo>
                    <a:pt x="197" y="40"/>
                  </a:lnTo>
                  <a:lnTo>
                    <a:pt x="197" y="40"/>
                  </a:lnTo>
                  <a:lnTo>
                    <a:pt x="197" y="35"/>
                  </a:lnTo>
                  <a:lnTo>
                    <a:pt x="197" y="35"/>
                  </a:lnTo>
                  <a:lnTo>
                    <a:pt x="197" y="35"/>
                  </a:lnTo>
                  <a:lnTo>
                    <a:pt x="197" y="30"/>
                  </a:lnTo>
                  <a:lnTo>
                    <a:pt x="197" y="30"/>
                  </a:lnTo>
                  <a:lnTo>
                    <a:pt x="197" y="30"/>
                  </a:lnTo>
                  <a:lnTo>
                    <a:pt x="192" y="30"/>
                  </a:lnTo>
                  <a:lnTo>
                    <a:pt x="192" y="30"/>
                  </a:lnTo>
                  <a:lnTo>
                    <a:pt x="192" y="30"/>
                  </a:lnTo>
                  <a:lnTo>
                    <a:pt x="192" y="25"/>
                  </a:lnTo>
                  <a:lnTo>
                    <a:pt x="187" y="20"/>
                  </a:lnTo>
                  <a:lnTo>
                    <a:pt x="187" y="20"/>
                  </a:lnTo>
                  <a:lnTo>
                    <a:pt x="182" y="15"/>
                  </a:lnTo>
                  <a:lnTo>
                    <a:pt x="177" y="15"/>
                  </a:lnTo>
                  <a:lnTo>
                    <a:pt x="177" y="15"/>
                  </a:lnTo>
                  <a:lnTo>
                    <a:pt x="172" y="20"/>
                  </a:lnTo>
                  <a:lnTo>
                    <a:pt x="172" y="20"/>
                  </a:lnTo>
                  <a:lnTo>
                    <a:pt x="172" y="20"/>
                  </a:lnTo>
                  <a:lnTo>
                    <a:pt x="167" y="20"/>
                  </a:lnTo>
                  <a:lnTo>
                    <a:pt x="157" y="20"/>
                  </a:lnTo>
                  <a:lnTo>
                    <a:pt x="152" y="15"/>
                  </a:lnTo>
                  <a:lnTo>
                    <a:pt x="152" y="15"/>
                  </a:lnTo>
                  <a:lnTo>
                    <a:pt x="152" y="15"/>
                  </a:lnTo>
                  <a:lnTo>
                    <a:pt x="146" y="15"/>
                  </a:lnTo>
                  <a:lnTo>
                    <a:pt x="141" y="15"/>
                  </a:lnTo>
                  <a:lnTo>
                    <a:pt x="141" y="15"/>
                  </a:lnTo>
                  <a:lnTo>
                    <a:pt x="111" y="10"/>
                  </a:lnTo>
                  <a:lnTo>
                    <a:pt x="111" y="5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91" y="5"/>
                  </a:lnTo>
                  <a:lnTo>
                    <a:pt x="86" y="5"/>
                  </a:lnTo>
                  <a:lnTo>
                    <a:pt x="91" y="10"/>
                  </a:lnTo>
                  <a:lnTo>
                    <a:pt x="91" y="10"/>
                  </a:lnTo>
                  <a:lnTo>
                    <a:pt x="101" y="15"/>
                  </a:lnTo>
                  <a:lnTo>
                    <a:pt x="101" y="20"/>
                  </a:lnTo>
                  <a:lnTo>
                    <a:pt x="96" y="15"/>
                  </a:lnTo>
                  <a:lnTo>
                    <a:pt x="96" y="15"/>
                  </a:lnTo>
                  <a:lnTo>
                    <a:pt x="96" y="15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101" y="25"/>
                  </a:lnTo>
                  <a:lnTo>
                    <a:pt x="101" y="25"/>
                  </a:lnTo>
                  <a:lnTo>
                    <a:pt x="96" y="25"/>
                  </a:lnTo>
                  <a:lnTo>
                    <a:pt x="91" y="20"/>
                  </a:lnTo>
                  <a:lnTo>
                    <a:pt x="86" y="20"/>
                  </a:lnTo>
                  <a:lnTo>
                    <a:pt x="86" y="20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81" y="30"/>
                  </a:lnTo>
                  <a:lnTo>
                    <a:pt x="76" y="35"/>
                  </a:lnTo>
                  <a:lnTo>
                    <a:pt x="76" y="35"/>
                  </a:lnTo>
                  <a:lnTo>
                    <a:pt x="71" y="40"/>
                  </a:lnTo>
                  <a:lnTo>
                    <a:pt x="71" y="35"/>
                  </a:lnTo>
                  <a:lnTo>
                    <a:pt x="65" y="35"/>
                  </a:lnTo>
                  <a:lnTo>
                    <a:pt x="60" y="35"/>
                  </a:lnTo>
                  <a:lnTo>
                    <a:pt x="60" y="30"/>
                  </a:lnTo>
                  <a:lnTo>
                    <a:pt x="60" y="25"/>
                  </a:lnTo>
                  <a:lnTo>
                    <a:pt x="65" y="30"/>
                  </a:lnTo>
                  <a:lnTo>
                    <a:pt x="71" y="30"/>
                  </a:lnTo>
                  <a:lnTo>
                    <a:pt x="76" y="30"/>
                  </a:lnTo>
                  <a:lnTo>
                    <a:pt x="81" y="20"/>
                  </a:lnTo>
                  <a:lnTo>
                    <a:pt x="81" y="20"/>
                  </a:lnTo>
                  <a:lnTo>
                    <a:pt x="81" y="20"/>
                  </a:lnTo>
                  <a:lnTo>
                    <a:pt x="81" y="20"/>
                  </a:lnTo>
                  <a:lnTo>
                    <a:pt x="81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1" y="15"/>
                  </a:lnTo>
                  <a:lnTo>
                    <a:pt x="71" y="20"/>
                  </a:lnTo>
                  <a:lnTo>
                    <a:pt x="65" y="15"/>
                  </a:lnTo>
                  <a:lnTo>
                    <a:pt x="65" y="15"/>
                  </a:lnTo>
                  <a:lnTo>
                    <a:pt x="60" y="15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0" y="15"/>
                  </a:lnTo>
                  <a:lnTo>
                    <a:pt x="45" y="15"/>
                  </a:lnTo>
                  <a:lnTo>
                    <a:pt x="45" y="20"/>
                  </a:lnTo>
                  <a:lnTo>
                    <a:pt x="40" y="20"/>
                  </a:lnTo>
                  <a:lnTo>
                    <a:pt x="40" y="25"/>
                  </a:lnTo>
                  <a:lnTo>
                    <a:pt x="35" y="25"/>
                  </a:lnTo>
                  <a:lnTo>
                    <a:pt x="40" y="25"/>
                  </a:lnTo>
                  <a:lnTo>
                    <a:pt x="40" y="30"/>
                  </a:lnTo>
                  <a:lnTo>
                    <a:pt x="45" y="30"/>
                  </a:lnTo>
                  <a:lnTo>
                    <a:pt x="45" y="35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40" y="40"/>
                  </a:lnTo>
                  <a:lnTo>
                    <a:pt x="35" y="45"/>
                  </a:lnTo>
                  <a:lnTo>
                    <a:pt x="30" y="55"/>
                  </a:lnTo>
                  <a:lnTo>
                    <a:pt x="30" y="55"/>
                  </a:lnTo>
                  <a:lnTo>
                    <a:pt x="30" y="61"/>
                  </a:lnTo>
                  <a:lnTo>
                    <a:pt x="30" y="66"/>
                  </a:lnTo>
                  <a:lnTo>
                    <a:pt x="35" y="66"/>
                  </a:lnTo>
                  <a:lnTo>
                    <a:pt x="35" y="66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40" y="61"/>
                  </a:lnTo>
                  <a:lnTo>
                    <a:pt x="35" y="61"/>
                  </a:lnTo>
                  <a:lnTo>
                    <a:pt x="40" y="61"/>
                  </a:lnTo>
                  <a:lnTo>
                    <a:pt x="40" y="61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40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0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55" y="40"/>
                  </a:lnTo>
                  <a:lnTo>
                    <a:pt x="50" y="35"/>
                  </a:lnTo>
                  <a:lnTo>
                    <a:pt x="55" y="30"/>
                  </a:lnTo>
                  <a:lnTo>
                    <a:pt x="60" y="35"/>
                  </a:lnTo>
                  <a:lnTo>
                    <a:pt x="65" y="40"/>
                  </a:lnTo>
                  <a:lnTo>
                    <a:pt x="65" y="45"/>
                  </a:lnTo>
                  <a:lnTo>
                    <a:pt x="65" y="45"/>
                  </a:lnTo>
                  <a:lnTo>
                    <a:pt x="60" y="45"/>
                  </a:lnTo>
                  <a:lnTo>
                    <a:pt x="60" y="45"/>
                  </a:lnTo>
                  <a:lnTo>
                    <a:pt x="65" y="50"/>
                  </a:lnTo>
                  <a:lnTo>
                    <a:pt x="65" y="55"/>
                  </a:lnTo>
                  <a:lnTo>
                    <a:pt x="65" y="55"/>
                  </a:lnTo>
                  <a:lnTo>
                    <a:pt x="60" y="55"/>
                  </a:lnTo>
                  <a:lnTo>
                    <a:pt x="60" y="50"/>
                  </a:lnTo>
                  <a:lnTo>
                    <a:pt x="60" y="55"/>
                  </a:lnTo>
                  <a:lnTo>
                    <a:pt x="65" y="61"/>
                  </a:lnTo>
                  <a:lnTo>
                    <a:pt x="71" y="66"/>
                  </a:lnTo>
                  <a:lnTo>
                    <a:pt x="65" y="66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55" y="76"/>
                  </a:lnTo>
                  <a:lnTo>
                    <a:pt x="60" y="81"/>
                  </a:lnTo>
                  <a:lnTo>
                    <a:pt x="65" y="76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71" y="66"/>
                  </a:lnTo>
                  <a:lnTo>
                    <a:pt x="76" y="66"/>
                  </a:lnTo>
                  <a:lnTo>
                    <a:pt x="81" y="66"/>
                  </a:lnTo>
                  <a:lnTo>
                    <a:pt x="81" y="66"/>
                  </a:lnTo>
                  <a:lnTo>
                    <a:pt x="76" y="71"/>
                  </a:lnTo>
                  <a:lnTo>
                    <a:pt x="76" y="71"/>
                  </a:lnTo>
                  <a:lnTo>
                    <a:pt x="76" y="76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76" y="81"/>
                  </a:lnTo>
                  <a:lnTo>
                    <a:pt x="71" y="81"/>
                  </a:lnTo>
                  <a:lnTo>
                    <a:pt x="71" y="81"/>
                  </a:lnTo>
                  <a:lnTo>
                    <a:pt x="65" y="81"/>
                  </a:lnTo>
                  <a:lnTo>
                    <a:pt x="65" y="86"/>
                  </a:lnTo>
                  <a:lnTo>
                    <a:pt x="65" y="91"/>
                  </a:lnTo>
                  <a:lnTo>
                    <a:pt x="65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1" y="101"/>
                  </a:lnTo>
                  <a:lnTo>
                    <a:pt x="71" y="101"/>
                  </a:lnTo>
                  <a:lnTo>
                    <a:pt x="71" y="101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76" y="106"/>
                  </a:lnTo>
                  <a:lnTo>
                    <a:pt x="76" y="111"/>
                  </a:lnTo>
                  <a:lnTo>
                    <a:pt x="76" y="111"/>
                  </a:lnTo>
                  <a:lnTo>
                    <a:pt x="76" y="116"/>
                  </a:lnTo>
                  <a:lnTo>
                    <a:pt x="76" y="111"/>
                  </a:lnTo>
                  <a:lnTo>
                    <a:pt x="76" y="111"/>
                  </a:lnTo>
                  <a:lnTo>
                    <a:pt x="81" y="111"/>
                  </a:lnTo>
                  <a:lnTo>
                    <a:pt x="81" y="111"/>
                  </a:lnTo>
                  <a:lnTo>
                    <a:pt x="81" y="116"/>
                  </a:lnTo>
                  <a:lnTo>
                    <a:pt x="81" y="116"/>
                  </a:lnTo>
                  <a:lnTo>
                    <a:pt x="81" y="121"/>
                  </a:lnTo>
                  <a:lnTo>
                    <a:pt x="81" y="126"/>
                  </a:lnTo>
                  <a:lnTo>
                    <a:pt x="81" y="126"/>
                  </a:lnTo>
                  <a:lnTo>
                    <a:pt x="81" y="126"/>
                  </a:lnTo>
                  <a:lnTo>
                    <a:pt x="76" y="126"/>
                  </a:lnTo>
                  <a:lnTo>
                    <a:pt x="76" y="116"/>
                  </a:lnTo>
                  <a:lnTo>
                    <a:pt x="76" y="116"/>
                  </a:lnTo>
                  <a:lnTo>
                    <a:pt x="76" y="116"/>
                  </a:lnTo>
                  <a:lnTo>
                    <a:pt x="71" y="111"/>
                  </a:lnTo>
                  <a:lnTo>
                    <a:pt x="71" y="111"/>
                  </a:lnTo>
                  <a:lnTo>
                    <a:pt x="60" y="111"/>
                  </a:lnTo>
                  <a:lnTo>
                    <a:pt x="60" y="116"/>
                  </a:lnTo>
                  <a:lnTo>
                    <a:pt x="60" y="116"/>
                  </a:lnTo>
                  <a:lnTo>
                    <a:pt x="60" y="116"/>
                  </a:lnTo>
                  <a:lnTo>
                    <a:pt x="60" y="116"/>
                  </a:lnTo>
                  <a:lnTo>
                    <a:pt x="60" y="121"/>
                  </a:lnTo>
                  <a:lnTo>
                    <a:pt x="60" y="121"/>
                  </a:lnTo>
                  <a:lnTo>
                    <a:pt x="55" y="126"/>
                  </a:lnTo>
                  <a:lnTo>
                    <a:pt x="55" y="131"/>
                  </a:lnTo>
                  <a:lnTo>
                    <a:pt x="50" y="136"/>
                  </a:lnTo>
                  <a:lnTo>
                    <a:pt x="55" y="142"/>
                  </a:lnTo>
                  <a:lnTo>
                    <a:pt x="65" y="142"/>
                  </a:lnTo>
                  <a:lnTo>
                    <a:pt x="86" y="131"/>
                  </a:lnTo>
                  <a:lnTo>
                    <a:pt x="111" y="136"/>
                  </a:lnTo>
                  <a:lnTo>
                    <a:pt x="116" y="136"/>
                  </a:lnTo>
                  <a:lnTo>
                    <a:pt x="116" y="136"/>
                  </a:lnTo>
                  <a:lnTo>
                    <a:pt x="116" y="136"/>
                  </a:lnTo>
                  <a:lnTo>
                    <a:pt x="116" y="136"/>
                  </a:lnTo>
                  <a:lnTo>
                    <a:pt x="121" y="136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lnTo>
                    <a:pt x="116" y="147"/>
                  </a:lnTo>
                  <a:lnTo>
                    <a:pt x="116" y="147"/>
                  </a:lnTo>
                  <a:lnTo>
                    <a:pt x="121" y="147"/>
                  </a:lnTo>
                  <a:lnTo>
                    <a:pt x="111" y="152"/>
                  </a:lnTo>
                  <a:lnTo>
                    <a:pt x="111" y="152"/>
                  </a:lnTo>
                  <a:lnTo>
                    <a:pt x="111" y="157"/>
                  </a:lnTo>
                  <a:lnTo>
                    <a:pt x="111" y="157"/>
                  </a:lnTo>
                  <a:lnTo>
                    <a:pt x="111" y="157"/>
                  </a:lnTo>
                  <a:lnTo>
                    <a:pt x="106" y="157"/>
                  </a:lnTo>
                  <a:lnTo>
                    <a:pt x="106" y="157"/>
                  </a:lnTo>
                  <a:lnTo>
                    <a:pt x="106" y="162"/>
                  </a:lnTo>
                  <a:lnTo>
                    <a:pt x="111" y="162"/>
                  </a:lnTo>
                  <a:lnTo>
                    <a:pt x="116" y="167"/>
                  </a:lnTo>
                  <a:lnTo>
                    <a:pt x="116" y="167"/>
                  </a:lnTo>
                  <a:lnTo>
                    <a:pt x="81" y="167"/>
                  </a:lnTo>
                  <a:lnTo>
                    <a:pt x="81" y="167"/>
                  </a:lnTo>
                  <a:lnTo>
                    <a:pt x="76" y="167"/>
                  </a:lnTo>
                  <a:lnTo>
                    <a:pt x="76" y="167"/>
                  </a:lnTo>
                  <a:lnTo>
                    <a:pt x="76" y="167"/>
                  </a:lnTo>
                  <a:lnTo>
                    <a:pt x="71" y="167"/>
                  </a:lnTo>
                  <a:lnTo>
                    <a:pt x="65" y="167"/>
                  </a:lnTo>
                  <a:lnTo>
                    <a:pt x="60" y="167"/>
                  </a:lnTo>
                  <a:lnTo>
                    <a:pt x="55" y="167"/>
                  </a:lnTo>
                  <a:lnTo>
                    <a:pt x="55" y="172"/>
                  </a:lnTo>
                  <a:lnTo>
                    <a:pt x="55" y="177"/>
                  </a:lnTo>
                  <a:lnTo>
                    <a:pt x="50" y="182"/>
                  </a:lnTo>
                  <a:lnTo>
                    <a:pt x="50" y="187"/>
                  </a:lnTo>
                  <a:lnTo>
                    <a:pt x="45" y="192"/>
                  </a:lnTo>
                  <a:lnTo>
                    <a:pt x="50" y="202"/>
                  </a:lnTo>
                  <a:lnTo>
                    <a:pt x="60" y="217"/>
                  </a:lnTo>
                  <a:lnTo>
                    <a:pt x="71" y="217"/>
                  </a:lnTo>
                  <a:lnTo>
                    <a:pt x="81" y="217"/>
                  </a:lnTo>
                  <a:lnTo>
                    <a:pt x="86" y="223"/>
                  </a:lnTo>
                  <a:lnTo>
                    <a:pt x="86" y="223"/>
                  </a:lnTo>
                  <a:lnTo>
                    <a:pt x="106" y="223"/>
                  </a:lnTo>
                  <a:lnTo>
                    <a:pt x="106" y="223"/>
                  </a:lnTo>
                  <a:moveTo>
                    <a:pt x="5" y="101"/>
                  </a:moveTo>
                  <a:lnTo>
                    <a:pt x="5" y="101"/>
                  </a:lnTo>
                  <a:lnTo>
                    <a:pt x="0" y="101"/>
                  </a:lnTo>
                  <a:lnTo>
                    <a:pt x="0" y="96"/>
                  </a:lnTo>
                  <a:lnTo>
                    <a:pt x="5" y="96"/>
                  </a:lnTo>
                  <a:lnTo>
                    <a:pt x="10" y="96"/>
                  </a:lnTo>
                  <a:lnTo>
                    <a:pt x="10" y="96"/>
                  </a:lnTo>
                  <a:lnTo>
                    <a:pt x="15" y="86"/>
                  </a:lnTo>
                  <a:lnTo>
                    <a:pt x="15" y="91"/>
                  </a:lnTo>
                  <a:lnTo>
                    <a:pt x="15" y="91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5" y="96"/>
                  </a:lnTo>
                  <a:lnTo>
                    <a:pt x="30" y="91"/>
                  </a:lnTo>
                  <a:lnTo>
                    <a:pt x="35" y="91"/>
                  </a:lnTo>
                  <a:lnTo>
                    <a:pt x="35" y="91"/>
                  </a:lnTo>
                  <a:lnTo>
                    <a:pt x="50" y="91"/>
                  </a:lnTo>
                  <a:lnTo>
                    <a:pt x="55" y="91"/>
                  </a:lnTo>
                  <a:lnTo>
                    <a:pt x="60" y="101"/>
                  </a:lnTo>
                  <a:lnTo>
                    <a:pt x="55" y="101"/>
                  </a:lnTo>
                  <a:lnTo>
                    <a:pt x="55" y="106"/>
                  </a:lnTo>
                  <a:lnTo>
                    <a:pt x="55" y="106"/>
                  </a:lnTo>
                  <a:lnTo>
                    <a:pt x="55" y="106"/>
                  </a:lnTo>
                  <a:lnTo>
                    <a:pt x="50" y="111"/>
                  </a:lnTo>
                  <a:lnTo>
                    <a:pt x="50" y="111"/>
                  </a:lnTo>
                  <a:lnTo>
                    <a:pt x="55" y="111"/>
                  </a:lnTo>
                  <a:lnTo>
                    <a:pt x="55" y="111"/>
                  </a:lnTo>
                  <a:lnTo>
                    <a:pt x="55" y="111"/>
                  </a:lnTo>
                  <a:lnTo>
                    <a:pt x="60" y="111"/>
                  </a:lnTo>
                  <a:lnTo>
                    <a:pt x="60" y="116"/>
                  </a:lnTo>
                  <a:lnTo>
                    <a:pt x="55" y="116"/>
                  </a:lnTo>
                  <a:lnTo>
                    <a:pt x="55" y="121"/>
                  </a:lnTo>
                  <a:lnTo>
                    <a:pt x="55" y="126"/>
                  </a:lnTo>
                  <a:lnTo>
                    <a:pt x="55" y="131"/>
                  </a:lnTo>
                  <a:lnTo>
                    <a:pt x="50" y="131"/>
                  </a:lnTo>
                  <a:lnTo>
                    <a:pt x="45" y="131"/>
                  </a:lnTo>
                  <a:lnTo>
                    <a:pt x="45" y="126"/>
                  </a:lnTo>
                  <a:lnTo>
                    <a:pt x="40" y="121"/>
                  </a:lnTo>
                  <a:lnTo>
                    <a:pt x="40" y="121"/>
                  </a:lnTo>
                  <a:lnTo>
                    <a:pt x="35" y="121"/>
                  </a:lnTo>
                  <a:lnTo>
                    <a:pt x="35" y="121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35" y="111"/>
                  </a:lnTo>
                  <a:lnTo>
                    <a:pt x="35" y="106"/>
                  </a:lnTo>
                  <a:lnTo>
                    <a:pt x="35" y="106"/>
                  </a:lnTo>
                  <a:lnTo>
                    <a:pt x="30" y="106"/>
                  </a:lnTo>
                  <a:lnTo>
                    <a:pt x="15" y="106"/>
                  </a:lnTo>
                  <a:lnTo>
                    <a:pt x="10" y="106"/>
                  </a:lnTo>
                  <a:lnTo>
                    <a:pt x="5" y="101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7" name="Freeform 20"/>
            <p:cNvSpPr>
              <a:spLocks/>
            </p:cNvSpPr>
            <p:nvPr/>
          </p:nvSpPr>
          <p:spPr bwMode="auto">
            <a:xfrm>
              <a:off x="3763964" y="3206750"/>
              <a:ext cx="322263" cy="257175"/>
            </a:xfrm>
            <a:custGeom>
              <a:avLst/>
              <a:gdLst>
                <a:gd name="T0" fmla="*/ 193 w 203"/>
                <a:gd name="T1" fmla="*/ 76 h 162"/>
                <a:gd name="T2" fmla="*/ 203 w 203"/>
                <a:gd name="T3" fmla="*/ 91 h 162"/>
                <a:gd name="T4" fmla="*/ 193 w 203"/>
                <a:gd name="T5" fmla="*/ 91 h 162"/>
                <a:gd name="T6" fmla="*/ 187 w 203"/>
                <a:gd name="T7" fmla="*/ 101 h 162"/>
                <a:gd name="T8" fmla="*/ 177 w 203"/>
                <a:gd name="T9" fmla="*/ 111 h 162"/>
                <a:gd name="T10" fmla="*/ 172 w 203"/>
                <a:gd name="T11" fmla="*/ 106 h 162"/>
                <a:gd name="T12" fmla="*/ 167 w 203"/>
                <a:gd name="T13" fmla="*/ 106 h 162"/>
                <a:gd name="T14" fmla="*/ 157 w 203"/>
                <a:gd name="T15" fmla="*/ 111 h 162"/>
                <a:gd name="T16" fmla="*/ 162 w 203"/>
                <a:gd name="T17" fmla="*/ 122 h 162"/>
                <a:gd name="T18" fmla="*/ 167 w 203"/>
                <a:gd name="T19" fmla="*/ 127 h 162"/>
                <a:gd name="T20" fmla="*/ 172 w 203"/>
                <a:gd name="T21" fmla="*/ 132 h 162"/>
                <a:gd name="T22" fmla="*/ 172 w 203"/>
                <a:gd name="T23" fmla="*/ 142 h 162"/>
                <a:gd name="T24" fmla="*/ 167 w 203"/>
                <a:gd name="T25" fmla="*/ 147 h 162"/>
                <a:gd name="T26" fmla="*/ 157 w 203"/>
                <a:gd name="T27" fmla="*/ 157 h 162"/>
                <a:gd name="T28" fmla="*/ 137 w 203"/>
                <a:gd name="T29" fmla="*/ 157 h 162"/>
                <a:gd name="T30" fmla="*/ 122 w 203"/>
                <a:gd name="T31" fmla="*/ 157 h 162"/>
                <a:gd name="T32" fmla="*/ 111 w 203"/>
                <a:gd name="T33" fmla="*/ 152 h 162"/>
                <a:gd name="T34" fmla="*/ 91 w 203"/>
                <a:gd name="T35" fmla="*/ 147 h 162"/>
                <a:gd name="T36" fmla="*/ 86 w 203"/>
                <a:gd name="T37" fmla="*/ 152 h 162"/>
                <a:gd name="T38" fmla="*/ 76 w 203"/>
                <a:gd name="T39" fmla="*/ 152 h 162"/>
                <a:gd name="T40" fmla="*/ 71 w 203"/>
                <a:gd name="T41" fmla="*/ 147 h 162"/>
                <a:gd name="T42" fmla="*/ 71 w 203"/>
                <a:gd name="T43" fmla="*/ 142 h 162"/>
                <a:gd name="T44" fmla="*/ 61 w 203"/>
                <a:gd name="T45" fmla="*/ 137 h 162"/>
                <a:gd name="T46" fmla="*/ 41 w 203"/>
                <a:gd name="T47" fmla="*/ 147 h 162"/>
                <a:gd name="T48" fmla="*/ 20 w 203"/>
                <a:gd name="T49" fmla="*/ 137 h 162"/>
                <a:gd name="T50" fmla="*/ 25 w 203"/>
                <a:gd name="T51" fmla="*/ 137 h 162"/>
                <a:gd name="T52" fmla="*/ 41 w 203"/>
                <a:gd name="T53" fmla="*/ 132 h 162"/>
                <a:gd name="T54" fmla="*/ 41 w 203"/>
                <a:gd name="T55" fmla="*/ 127 h 162"/>
                <a:gd name="T56" fmla="*/ 46 w 203"/>
                <a:gd name="T57" fmla="*/ 122 h 162"/>
                <a:gd name="T58" fmla="*/ 51 w 203"/>
                <a:gd name="T59" fmla="*/ 116 h 162"/>
                <a:gd name="T60" fmla="*/ 51 w 203"/>
                <a:gd name="T61" fmla="*/ 106 h 162"/>
                <a:gd name="T62" fmla="*/ 56 w 203"/>
                <a:gd name="T63" fmla="*/ 96 h 162"/>
                <a:gd name="T64" fmla="*/ 61 w 203"/>
                <a:gd name="T65" fmla="*/ 96 h 162"/>
                <a:gd name="T66" fmla="*/ 61 w 203"/>
                <a:gd name="T67" fmla="*/ 86 h 162"/>
                <a:gd name="T68" fmla="*/ 66 w 203"/>
                <a:gd name="T69" fmla="*/ 81 h 162"/>
                <a:gd name="T70" fmla="*/ 66 w 203"/>
                <a:gd name="T71" fmla="*/ 76 h 162"/>
                <a:gd name="T72" fmla="*/ 56 w 203"/>
                <a:gd name="T73" fmla="*/ 71 h 162"/>
                <a:gd name="T74" fmla="*/ 51 w 203"/>
                <a:gd name="T75" fmla="*/ 76 h 162"/>
                <a:gd name="T76" fmla="*/ 41 w 203"/>
                <a:gd name="T77" fmla="*/ 71 h 162"/>
                <a:gd name="T78" fmla="*/ 30 w 203"/>
                <a:gd name="T79" fmla="*/ 61 h 162"/>
                <a:gd name="T80" fmla="*/ 20 w 203"/>
                <a:gd name="T81" fmla="*/ 51 h 162"/>
                <a:gd name="T82" fmla="*/ 15 w 203"/>
                <a:gd name="T83" fmla="*/ 46 h 162"/>
                <a:gd name="T84" fmla="*/ 10 w 203"/>
                <a:gd name="T85" fmla="*/ 25 h 162"/>
                <a:gd name="T86" fmla="*/ 15 w 203"/>
                <a:gd name="T87" fmla="*/ 30 h 162"/>
                <a:gd name="T88" fmla="*/ 25 w 203"/>
                <a:gd name="T89" fmla="*/ 30 h 162"/>
                <a:gd name="T90" fmla="*/ 41 w 203"/>
                <a:gd name="T91" fmla="*/ 30 h 162"/>
                <a:gd name="T92" fmla="*/ 66 w 203"/>
                <a:gd name="T93" fmla="*/ 41 h 162"/>
                <a:gd name="T94" fmla="*/ 76 w 203"/>
                <a:gd name="T95" fmla="*/ 30 h 162"/>
                <a:gd name="T96" fmla="*/ 76 w 203"/>
                <a:gd name="T97" fmla="*/ 25 h 162"/>
                <a:gd name="T98" fmla="*/ 71 w 203"/>
                <a:gd name="T99" fmla="*/ 10 h 162"/>
                <a:gd name="T100" fmla="*/ 76 w 203"/>
                <a:gd name="T101" fmla="*/ 10 h 162"/>
                <a:gd name="T102" fmla="*/ 76 w 203"/>
                <a:gd name="T103" fmla="*/ 5 h 162"/>
                <a:gd name="T104" fmla="*/ 81 w 203"/>
                <a:gd name="T105" fmla="*/ 5 h 162"/>
                <a:gd name="T106" fmla="*/ 86 w 203"/>
                <a:gd name="T107" fmla="*/ 10 h 162"/>
                <a:gd name="T108" fmla="*/ 101 w 203"/>
                <a:gd name="T109" fmla="*/ 5 h 162"/>
                <a:gd name="T110" fmla="*/ 111 w 203"/>
                <a:gd name="T111" fmla="*/ 0 h 162"/>
                <a:gd name="T112" fmla="*/ 137 w 203"/>
                <a:gd name="T113" fmla="*/ 20 h 162"/>
                <a:gd name="T114" fmla="*/ 137 w 203"/>
                <a:gd name="T115" fmla="*/ 25 h 162"/>
                <a:gd name="T116" fmla="*/ 142 w 203"/>
                <a:gd name="T117" fmla="*/ 41 h 162"/>
                <a:gd name="T118" fmla="*/ 152 w 203"/>
                <a:gd name="T119" fmla="*/ 46 h 162"/>
                <a:gd name="T120" fmla="*/ 162 w 203"/>
                <a:gd name="T121" fmla="*/ 51 h 162"/>
                <a:gd name="T122" fmla="*/ 157 w 203"/>
                <a:gd name="T123" fmla="*/ 61 h 162"/>
                <a:gd name="T124" fmla="*/ 162 w 203"/>
                <a:gd name="T125" fmla="*/ 66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3" h="162">
                  <a:moveTo>
                    <a:pt x="182" y="66"/>
                  </a:moveTo>
                  <a:lnTo>
                    <a:pt x="182" y="66"/>
                  </a:lnTo>
                  <a:lnTo>
                    <a:pt x="193" y="66"/>
                  </a:lnTo>
                  <a:lnTo>
                    <a:pt x="193" y="61"/>
                  </a:lnTo>
                  <a:lnTo>
                    <a:pt x="193" y="76"/>
                  </a:lnTo>
                  <a:lnTo>
                    <a:pt x="193" y="81"/>
                  </a:lnTo>
                  <a:lnTo>
                    <a:pt x="198" y="86"/>
                  </a:lnTo>
                  <a:lnTo>
                    <a:pt x="198" y="91"/>
                  </a:lnTo>
                  <a:lnTo>
                    <a:pt x="198" y="91"/>
                  </a:lnTo>
                  <a:lnTo>
                    <a:pt x="203" y="91"/>
                  </a:lnTo>
                  <a:lnTo>
                    <a:pt x="198" y="91"/>
                  </a:lnTo>
                  <a:lnTo>
                    <a:pt x="198" y="96"/>
                  </a:lnTo>
                  <a:lnTo>
                    <a:pt x="198" y="96"/>
                  </a:lnTo>
                  <a:lnTo>
                    <a:pt x="193" y="91"/>
                  </a:lnTo>
                  <a:lnTo>
                    <a:pt x="193" y="91"/>
                  </a:lnTo>
                  <a:lnTo>
                    <a:pt x="193" y="91"/>
                  </a:lnTo>
                  <a:lnTo>
                    <a:pt x="193" y="96"/>
                  </a:lnTo>
                  <a:lnTo>
                    <a:pt x="193" y="96"/>
                  </a:lnTo>
                  <a:lnTo>
                    <a:pt x="187" y="101"/>
                  </a:lnTo>
                  <a:lnTo>
                    <a:pt x="187" y="101"/>
                  </a:lnTo>
                  <a:lnTo>
                    <a:pt x="187" y="106"/>
                  </a:lnTo>
                  <a:lnTo>
                    <a:pt x="182" y="106"/>
                  </a:lnTo>
                  <a:lnTo>
                    <a:pt x="177" y="111"/>
                  </a:lnTo>
                  <a:lnTo>
                    <a:pt x="177" y="111"/>
                  </a:lnTo>
                  <a:lnTo>
                    <a:pt x="177" y="111"/>
                  </a:lnTo>
                  <a:lnTo>
                    <a:pt x="177" y="111"/>
                  </a:lnTo>
                  <a:lnTo>
                    <a:pt x="177" y="111"/>
                  </a:lnTo>
                  <a:lnTo>
                    <a:pt x="177" y="106"/>
                  </a:lnTo>
                  <a:lnTo>
                    <a:pt x="172" y="106"/>
                  </a:lnTo>
                  <a:lnTo>
                    <a:pt x="172" y="106"/>
                  </a:lnTo>
                  <a:lnTo>
                    <a:pt x="172" y="106"/>
                  </a:lnTo>
                  <a:lnTo>
                    <a:pt x="172" y="106"/>
                  </a:lnTo>
                  <a:lnTo>
                    <a:pt x="172" y="106"/>
                  </a:lnTo>
                  <a:lnTo>
                    <a:pt x="167" y="106"/>
                  </a:lnTo>
                  <a:lnTo>
                    <a:pt x="167" y="106"/>
                  </a:lnTo>
                  <a:lnTo>
                    <a:pt x="167" y="106"/>
                  </a:lnTo>
                  <a:lnTo>
                    <a:pt x="162" y="111"/>
                  </a:lnTo>
                  <a:lnTo>
                    <a:pt x="162" y="111"/>
                  </a:lnTo>
                  <a:lnTo>
                    <a:pt x="162" y="111"/>
                  </a:lnTo>
                  <a:lnTo>
                    <a:pt x="157" y="111"/>
                  </a:lnTo>
                  <a:lnTo>
                    <a:pt x="157" y="116"/>
                  </a:lnTo>
                  <a:lnTo>
                    <a:pt x="162" y="116"/>
                  </a:lnTo>
                  <a:lnTo>
                    <a:pt x="162" y="116"/>
                  </a:lnTo>
                  <a:lnTo>
                    <a:pt x="162" y="122"/>
                  </a:lnTo>
                  <a:lnTo>
                    <a:pt x="162" y="122"/>
                  </a:lnTo>
                  <a:lnTo>
                    <a:pt x="162" y="122"/>
                  </a:lnTo>
                  <a:lnTo>
                    <a:pt x="167" y="127"/>
                  </a:lnTo>
                  <a:lnTo>
                    <a:pt x="167" y="127"/>
                  </a:lnTo>
                  <a:lnTo>
                    <a:pt x="167" y="127"/>
                  </a:lnTo>
                  <a:lnTo>
                    <a:pt x="167" y="127"/>
                  </a:lnTo>
                  <a:lnTo>
                    <a:pt x="167" y="127"/>
                  </a:lnTo>
                  <a:lnTo>
                    <a:pt x="172" y="127"/>
                  </a:lnTo>
                  <a:lnTo>
                    <a:pt x="172" y="132"/>
                  </a:lnTo>
                  <a:lnTo>
                    <a:pt x="172" y="132"/>
                  </a:lnTo>
                  <a:lnTo>
                    <a:pt x="172" y="132"/>
                  </a:lnTo>
                  <a:lnTo>
                    <a:pt x="172" y="132"/>
                  </a:lnTo>
                  <a:lnTo>
                    <a:pt x="172" y="132"/>
                  </a:lnTo>
                  <a:lnTo>
                    <a:pt x="172" y="137"/>
                  </a:lnTo>
                  <a:lnTo>
                    <a:pt x="172" y="137"/>
                  </a:lnTo>
                  <a:lnTo>
                    <a:pt x="172" y="142"/>
                  </a:lnTo>
                  <a:lnTo>
                    <a:pt x="167" y="142"/>
                  </a:lnTo>
                  <a:lnTo>
                    <a:pt x="167" y="142"/>
                  </a:lnTo>
                  <a:lnTo>
                    <a:pt x="167" y="147"/>
                  </a:lnTo>
                  <a:lnTo>
                    <a:pt x="167" y="147"/>
                  </a:lnTo>
                  <a:lnTo>
                    <a:pt x="167" y="147"/>
                  </a:lnTo>
                  <a:lnTo>
                    <a:pt x="162" y="147"/>
                  </a:lnTo>
                  <a:lnTo>
                    <a:pt x="162" y="147"/>
                  </a:lnTo>
                  <a:lnTo>
                    <a:pt x="157" y="152"/>
                  </a:lnTo>
                  <a:lnTo>
                    <a:pt x="157" y="152"/>
                  </a:lnTo>
                  <a:lnTo>
                    <a:pt x="157" y="157"/>
                  </a:lnTo>
                  <a:lnTo>
                    <a:pt x="147" y="162"/>
                  </a:lnTo>
                  <a:lnTo>
                    <a:pt x="137" y="162"/>
                  </a:lnTo>
                  <a:lnTo>
                    <a:pt x="137" y="157"/>
                  </a:lnTo>
                  <a:lnTo>
                    <a:pt x="137" y="157"/>
                  </a:lnTo>
                  <a:lnTo>
                    <a:pt x="137" y="157"/>
                  </a:lnTo>
                  <a:lnTo>
                    <a:pt x="132" y="157"/>
                  </a:lnTo>
                  <a:lnTo>
                    <a:pt x="132" y="162"/>
                  </a:lnTo>
                  <a:lnTo>
                    <a:pt x="127" y="162"/>
                  </a:lnTo>
                  <a:lnTo>
                    <a:pt x="127" y="162"/>
                  </a:lnTo>
                  <a:lnTo>
                    <a:pt x="122" y="157"/>
                  </a:lnTo>
                  <a:lnTo>
                    <a:pt x="122" y="157"/>
                  </a:lnTo>
                  <a:lnTo>
                    <a:pt x="117" y="157"/>
                  </a:lnTo>
                  <a:lnTo>
                    <a:pt x="111" y="157"/>
                  </a:lnTo>
                  <a:lnTo>
                    <a:pt x="111" y="152"/>
                  </a:lnTo>
                  <a:lnTo>
                    <a:pt x="111" y="152"/>
                  </a:lnTo>
                  <a:lnTo>
                    <a:pt x="111" y="152"/>
                  </a:lnTo>
                  <a:lnTo>
                    <a:pt x="106" y="152"/>
                  </a:lnTo>
                  <a:lnTo>
                    <a:pt x="96" y="147"/>
                  </a:lnTo>
                  <a:lnTo>
                    <a:pt x="91" y="147"/>
                  </a:lnTo>
                  <a:lnTo>
                    <a:pt x="91" y="147"/>
                  </a:lnTo>
                  <a:lnTo>
                    <a:pt x="86" y="152"/>
                  </a:lnTo>
                  <a:lnTo>
                    <a:pt x="86" y="152"/>
                  </a:lnTo>
                  <a:lnTo>
                    <a:pt x="86" y="152"/>
                  </a:lnTo>
                  <a:lnTo>
                    <a:pt x="86" y="152"/>
                  </a:lnTo>
                  <a:lnTo>
                    <a:pt x="86" y="152"/>
                  </a:lnTo>
                  <a:lnTo>
                    <a:pt x="86" y="152"/>
                  </a:lnTo>
                  <a:lnTo>
                    <a:pt x="81" y="152"/>
                  </a:lnTo>
                  <a:lnTo>
                    <a:pt x="76" y="152"/>
                  </a:lnTo>
                  <a:lnTo>
                    <a:pt x="76" y="152"/>
                  </a:lnTo>
                  <a:lnTo>
                    <a:pt x="76" y="152"/>
                  </a:lnTo>
                  <a:lnTo>
                    <a:pt x="76" y="152"/>
                  </a:lnTo>
                  <a:lnTo>
                    <a:pt x="76" y="147"/>
                  </a:lnTo>
                  <a:lnTo>
                    <a:pt x="71" y="147"/>
                  </a:lnTo>
                  <a:lnTo>
                    <a:pt x="71" y="147"/>
                  </a:lnTo>
                  <a:lnTo>
                    <a:pt x="71" y="147"/>
                  </a:lnTo>
                  <a:lnTo>
                    <a:pt x="71" y="147"/>
                  </a:lnTo>
                  <a:lnTo>
                    <a:pt x="71" y="142"/>
                  </a:lnTo>
                  <a:lnTo>
                    <a:pt x="71" y="142"/>
                  </a:lnTo>
                  <a:lnTo>
                    <a:pt x="71" y="142"/>
                  </a:lnTo>
                  <a:lnTo>
                    <a:pt x="71" y="142"/>
                  </a:lnTo>
                  <a:lnTo>
                    <a:pt x="71" y="142"/>
                  </a:lnTo>
                  <a:lnTo>
                    <a:pt x="71" y="137"/>
                  </a:lnTo>
                  <a:lnTo>
                    <a:pt x="66" y="137"/>
                  </a:lnTo>
                  <a:lnTo>
                    <a:pt x="66" y="137"/>
                  </a:lnTo>
                  <a:lnTo>
                    <a:pt x="61" y="137"/>
                  </a:lnTo>
                  <a:lnTo>
                    <a:pt x="61" y="137"/>
                  </a:lnTo>
                  <a:lnTo>
                    <a:pt x="61" y="137"/>
                  </a:lnTo>
                  <a:lnTo>
                    <a:pt x="61" y="137"/>
                  </a:lnTo>
                  <a:lnTo>
                    <a:pt x="56" y="137"/>
                  </a:lnTo>
                  <a:lnTo>
                    <a:pt x="41" y="147"/>
                  </a:lnTo>
                  <a:lnTo>
                    <a:pt x="41" y="152"/>
                  </a:lnTo>
                  <a:lnTo>
                    <a:pt x="36" y="157"/>
                  </a:lnTo>
                  <a:lnTo>
                    <a:pt x="15" y="142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25" y="137"/>
                  </a:lnTo>
                  <a:lnTo>
                    <a:pt x="25" y="137"/>
                  </a:lnTo>
                  <a:lnTo>
                    <a:pt x="25" y="137"/>
                  </a:lnTo>
                  <a:lnTo>
                    <a:pt x="25" y="137"/>
                  </a:lnTo>
                  <a:lnTo>
                    <a:pt x="25" y="137"/>
                  </a:lnTo>
                  <a:lnTo>
                    <a:pt x="30" y="137"/>
                  </a:lnTo>
                  <a:lnTo>
                    <a:pt x="30" y="137"/>
                  </a:lnTo>
                  <a:lnTo>
                    <a:pt x="36" y="137"/>
                  </a:lnTo>
                  <a:lnTo>
                    <a:pt x="41" y="132"/>
                  </a:lnTo>
                  <a:lnTo>
                    <a:pt x="41" y="132"/>
                  </a:lnTo>
                  <a:lnTo>
                    <a:pt x="41" y="132"/>
                  </a:lnTo>
                  <a:lnTo>
                    <a:pt x="41" y="127"/>
                  </a:lnTo>
                  <a:lnTo>
                    <a:pt x="41" y="127"/>
                  </a:lnTo>
                  <a:lnTo>
                    <a:pt x="41" y="127"/>
                  </a:lnTo>
                  <a:lnTo>
                    <a:pt x="41" y="127"/>
                  </a:lnTo>
                  <a:lnTo>
                    <a:pt x="41" y="127"/>
                  </a:lnTo>
                  <a:lnTo>
                    <a:pt x="41" y="122"/>
                  </a:lnTo>
                  <a:lnTo>
                    <a:pt x="46" y="122"/>
                  </a:lnTo>
                  <a:lnTo>
                    <a:pt x="46" y="122"/>
                  </a:lnTo>
                  <a:lnTo>
                    <a:pt x="46" y="122"/>
                  </a:lnTo>
                  <a:lnTo>
                    <a:pt x="46" y="122"/>
                  </a:lnTo>
                  <a:lnTo>
                    <a:pt x="46" y="122"/>
                  </a:lnTo>
                  <a:lnTo>
                    <a:pt x="46" y="122"/>
                  </a:lnTo>
                  <a:lnTo>
                    <a:pt x="51" y="116"/>
                  </a:lnTo>
                  <a:lnTo>
                    <a:pt x="51" y="116"/>
                  </a:lnTo>
                  <a:lnTo>
                    <a:pt x="51" y="116"/>
                  </a:lnTo>
                  <a:lnTo>
                    <a:pt x="51" y="116"/>
                  </a:lnTo>
                  <a:lnTo>
                    <a:pt x="51" y="111"/>
                  </a:lnTo>
                  <a:lnTo>
                    <a:pt x="51" y="111"/>
                  </a:lnTo>
                  <a:lnTo>
                    <a:pt x="51" y="106"/>
                  </a:lnTo>
                  <a:lnTo>
                    <a:pt x="51" y="106"/>
                  </a:lnTo>
                  <a:lnTo>
                    <a:pt x="51" y="101"/>
                  </a:lnTo>
                  <a:lnTo>
                    <a:pt x="51" y="101"/>
                  </a:lnTo>
                  <a:lnTo>
                    <a:pt x="51" y="101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61" y="96"/>
                  </a:lnTo>
                  <a:lnTo>
                    <a:pt x="61" y="96"/>
                  </a:lnTo>
                  <a:lnTo>
                    <a:pt x="61" y="96"/>
                  </a:lnTo>
                  <a:lnTo>
                    <a:pt x="61" y="91"/>
                  </a:lnTo>
                  <a:lnTo>
                    <a:pt x="61" y="91"/>
                  </a:lnTo>
                  <a:lnTo>
                    <a:pt x="61" y="91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66" y="81"/>
                  </a:lnTo>
                  <a:lnTo>
                    <a:pt x="66" y="81"/>
                  </a:lnTo>
                  <a:lnTo>
                    <a:pt x="66" y="81"/>
                  </a:lnTo>
                  <a:lnTo>
                    <a:pt x="66" y="81"/>
                  </a:lnTo>
                  <a:lnTo>
                    <a:pt x="66" y="76"/>
                  </a:lnTo>
                  <a:lnTo>
                    <a:pt x="66" y="76"/>
                  </a:lnTo>
                  <a:lnTo>
                    <a:pt x="66" y="76"/>
                  </a:lnTo>
                  <a:lnTo>
                    <a:pt x="66" y="76"/>
                  </a:lnTo>
                  <a:lnTo>
                    <a:pt x="61" y="71"/>
                  </a:lnTo>
                  <a:lnTo>
                    <a:pt x="61" y="71"/>
                  </a:lnTo>
                  <a:lnTo>
                    <a:pt x="56" y="71"/>
                  </a:lnTo>
                  <a:lnTo>
                    <a:pt x="56" y="71"/>
                  </a:lnTo>
                  <a:lnTo>
                    <a:pt x="56" y="71"/>
                  </a:lnTo>
                  <a:lnTo>
                    <a:pt x="56" y="71"/>
                  </a:lnTo>
                  <a:lnTo>
                    <a:pt x="56" y="71"/>
                  </a:lnTo>
                  <a:lnTo>
                    <a:pt x="51" y="71"/>
                  </a:lnTo>
                  <a:lnTo>
                    <a:pt x="51" y="76"/>
                  </a:lnTo>
                  <a:lnTo>
                    <a:pt x="51" y="76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46" y="71"/>
                  </a:lnTo>
                  <a:lnTo>
                    <a:pt x="41" y="71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0" y="61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15" y="46"/>
                  </a:lnTo>
                  <a:lnTo>
                    <a:pt x="15" y="41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0" y="25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20" y="35"/>
                  </a:lnTo>
                  <a:lnTo>
                    <a:pt x="20" y="35"/>
                  </a:lnTo>
                  <a:lnTo>
                    <a:pt x="25" y="35"/>
                  </a:lnTo>
                  <a:lnTo>
                    <a:pt x="25" y="35"/>
                  </a:lnTo>
                  <a:lnTo>
                    <a:pt x="25" y="30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41" y="30"/>
                  </a:lnTo>
                  <a:lnTo>
                    <a:pt x="41" y="30"/>
                  </a:lnTo>
                  <a:lnTo>
                    <a:pt x="41" y="30"/>
                  </a:lnTo>
                  <a:lnTo>
                    <a:pt x="51" y="35"/>
                  </a:lnTo>
                  <a:lnTo>
                    <a:pt x="61" y="41"/>
                  </a:lnTo>
                  <a:lnTo>
                    <a:pt x="66" y="41"/>
                  </a:lnTo>
                  <a:lnTo>
                    <a:pt x="71" y="35"/>
                  </a:lnTo>
                  <a:lnTo>
                    <a:pt x="71" y="35"/>
                  </a:lnTo>
                  <a:lnTo>
                    <a:pt x="76" y="35"/>
                  </a:lnTo>
                  <a:lnTo>
                    <a:pt x="76" y="30"/>
                  </a:lnTo>
                  <a:lnTo>
                    <a:pt x="76" y="30"/>
                  </a:lnTo>
                  <a:lnTo>
                    <a:pt x="76" y="30"/>
                  </a:lnTo>
                  <a:lnTo>
                    <a:pt x="76" y="30"/>
                  </a:lnTo>
                  <a:lnTo>
                    <a:pt x="76" y="30"/>
                  </a:lnTo>
                  <a:lnTo>
                    <a:pt x="76" y="25"/>
                  </a:lnTo>
                  <a:lnTo>
                    <a:pt x="76" y="25"/>
                  </a:lnTo>
                  <a:lnTo>
                    <a:pt x="71" y="20"/>
                  </a:lnTo>
                  <a:lnTo>
                    <a:pt x="71" y="20"/>
                  </a:lnTo>
                  <a:lnTo>
                    <a:pt x="71" y="15"/>
                  </a:lnTo>
                  <a:lnTo>
                    <a:pt x="71" y="10"/>
                  </a:lnTo>
                  <a:lnTo>
                    <a:pt x="71" y="10"/>
                  </a:lnTo>
                  <a:lnTo>
                    <a:pt x="71" y="10"/>
                  </a:lnTo>
                  <a:lnTo>
                    <a:pt x="71" y="10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10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91" y="10"/>
                  </a:lnTo>
                  <a:lnTo>
                    <a:pt x="96" y="5"/>
                  </a:lnTo>
                  <a:lnTo>
                    <a:pt x="96" y="5"/>
                  </a:lnTo>
                  <a:lnTo>
                    <a:pt x="101" y="5"/>
                  </a:lnTo>
                  <a:lnTo>
                    <a:pt x="101" y="5"/>
                  </a:lnTo>
                  <a:lnTo>
                    <a:pt x="106" y="5"/>
                  </a:lnTo>
                  <a:lnTo>
                    <a:pt x="106" y="5"/>
                  </a:lnTo>
                  <a:lnTo>
                    <a:pt x="106" y="5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22" y="5"/>
                  </a:lnTo>
                  <a:lnTo>
                    <a:pt x="132" y="15"/>
                  </a:lnTo>
                  <a:lnTo>
                    <a:pt x="137" y="20"/>
                  </a:lnTo>
                  <a:lnTo>
                    <a:pt x="137" y="20"/>
                  </a:lnTo>
                  <a:lnTo>
                    <a:pt x="137" y="20"/>
                  </a:lnTo>
                  <a:lnTo>
                    <a:pt x="137" y="20"/>
                  </a:lnTo>
                  <a:lnTo>
                    <a:pt x="137" y="25"/>
                  </a:lnTo>
                  <a:lnTo>
                    <a:pt x="137" y="25"/>
                  </a:lnTo>
                  <a:lnTo>
                    <a:pt x="137" y="25"/>
                  </a:lnTo>
                  <a:lnTo>
                    <a:pt x="137" y="30"/>
                  </a:lnTo>
                  <a:lnTo>
                    <a:pt x="142" y="35"/>
                  </a:lnTo>
                  <a:lnTo>
                    <a:pt x="142" y="35"/>
                  </a:lnTo>
                  <a:lnTo>
                    <a:pt x="142" y="35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7" y="41"/>
                  </a:lnTo>
                  <a:lnTo>
                    <a:pt x="147" y="46"/>
                  </a:lnTo>
                  <a:lnTo>
                    <a:pt x="147" y="4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57" y="51"/>
                  </a:lnTo>
                  <a:lnTo>
                    <a:pt x="157" y="51"/>
                  </a:lnTo>
                  <a:lnTo>
                    <a:pt x="162" y="51"/>
                  </a:lnTo>
                  <a:lnTo>
                    <a:pt x="162" y="51"/>
                  </a:lnTo>
                  <a:lnTo>
                    <a:pt x="162" y="51"/>
                  </a:lnTo>
                  <a:lnTo>
                    <a:pt x="162" y="51"/>
                  </a:lnTo>
                  <a:lnTo>
                    <a:pt x="157" y="56"/>
                  </a:lnTo>
                  <a:lnTo>
                    <a:pt x="157" y="56"/>
                  </a:lnTo>
                  <a:lnTo>
                    <a:pt x="157" y="61"/>
                  </a:lnTo>
                  <a:lnTo>
                    <a:pt x="157" y="61"/>
                  </a:lnTo>
                  <a:lnTo>
                    <a:pt x="157" y="61"/>
                  </a:lnTo>
                  <a:lnTo>
                    <a:pt x="157" y="66"/>
                  </a:lnTo>
                  <a:lnTo>
                    <a:pt x="157" y="66"/>
                  </a:lnTo>
                  <a:lnTo>
                    <a:pt x="162" y="66"/>
                  </a:lnTo>
                  <a:lnTo>
                    <a:pt x="182" y="66"/>
                  </a:lnTo>
                  <a:lnTo>
                    <a:pt x="182" y="66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8" name="Freeform 21"/>
            <p:cNvSpPr>
              <a:spLocks/>
            </p:cNvSpPr>
            <p:nvPr/>
          </p:nvSpPr>
          <p:spPr bwMode="auto">
            <a:xfrm>
              <a:off x="3514726" y="3424238"/>
              <a:ext cx="330200" cy="257175"/>
            </a:xfrm>
            <a:custGeom>
              <a:avLst/>
              <a:gdLst>
                <a:gd name="T0" fmla="*/ 10 w 208"/>
                <a:gd name="T1" fmla="*/ 60 h 162"/>
                <a:gd name="T2" fmla="*/ 15 w 208"/>
                <a:gd name="T3" fmla="*/ 40 h 162"/>
                <a:gd name="T4" fmla="*/ 15 w 208"/>
                <a:gd name="T5" fmla="*/ 30 h 162"/>
                <a:gd name="T6" fmla="*/ 30 w 208"/>
                <a:gd name="T7" fmla="*/ 15 h 162"/>
                <a:gd name="T8" fmla="*/ 46 w 208"/>
                <a:gd name="T9" fmla="*/ 15 h 162"/>
                <a:gd name="T10" fmla="*/ 51 w 208"/>
                <a:gd name="T11" fmla="*/ 15 h 162"/>
                <a:gd name="T12" fmla="*/ 71 w 208"/>
                <a:gd name="T13" fmla="*/ 15 h 162"/>
                <a:gd name="T14" fmla="*/ 81 w 208"/>
                <a:gd name="T15" fmla="*/ 10 h 162"/>
                <a:gd name="T16" fmla="*/ 96 w 208"/>
                <a:gd name="T17" fmla="*/ 0 h 162"/>
                <a:gd name="T18" fmla="*/ 106 w 208"/>
                <a:gd name="T19" fmla="*/ 10 h 162"/>
                <a:gd name="T20" fmla="*/ 106 w 208"/>
                <a:gd name="T21" fmla="*/ 20 h 162"/>
                <a:gd name="T22" fmla="*/ 112 w 208"/>
                <a:gd name="T23" fmla="*/ 30 h 162"/>
                <a:gd name="T24" fmla="*/ 117 w 208"/>
                <a:gd name="T25" fmla="*/ 25 h 162"/>
                <a:gd name="T26" fmla="*/ 122 w 208"/>
                <a:gd name="T27" fmla="*/ 25 h 162"/>
                <a:gd name="T28" fmla="*/ 157 w 208"/>
                <a:gd name="T29" fmla="*/ 10 h 162"/>
                <a:gd name="T30" fmla="*/ 172 w 208"/>
                <a:gd name="T31" fmla="*/ 5 h 162"/>
                <a:gd name="T32" fmla="*/ 208 w 208"/>
                <a:gd name="T33" fmla="*/ 40 h 162"/>
                <a:gd name="T34" fmla="*/ 203 w 208"/>
                <a:gd name="T35" fmla="*/ 45 h 162"/>
                <a:gd name="T36" fmla="*/ 198 w 208"/>
                <a:gd name="T37" fmla="*/ 55 h 162"/>
                <a:gd name="T38" fmla="*/ 193 w 208"/>
                <a:gd name="T39" fmla="*/ 66 h 162"/>
                <a:gd name="T40" fmla="*/ 193 w 208"/>
                <a:gd name="T41" fmla="*/ 66 h 162"/>
                <a:gd name="T42" fmla="*/ 198 w 208"/>
                <a:gd name="T43" fmla="*/ 71 h 162"/>
                <a:gd name="T44" fmla="*/ 198 w 208"/>
                <a:gd name="T45" fmla="*/ 76 h 162"/>
                <a:gd name="T46" fmla="*/ 172 w 208"/>
                <a:gd name="T47" fmla="*/ 76 h 162"/>
                <a:gd name="T48" fmla="*/ 177 w 208"/>
                <a:gd name="T49" fmla="*/ 86 h 162"/>
                <a:gd name="T50" fmla="*/ 162 w 208"/>
                <a:gd name="T51" fmla="*/ 86 h 162"/>
                <a:gd name="T52" fmla="*/ 142 w 208"/>
                <a:gd name="T53" fmla="*/ 86 h 162"/>
                <a:gd name="T54" fmla="*/ 142 w 208"/>
                <a:gd name="T55" fmla="*/ 81 h 162"/>
                <a:gd name="T56" fmla="*/ 137 w 208"/>
                <a:gd name="T57" fmla="*/ 66 h 162"/>
                <a:gd name="T58" fmla="*/ 127 w 208"/>
                <a:gd name="T59" fmla="*/ 66 h 162"/>
                <a:gd name="T60" fmla="*/ 122 w 208"/>
                <a:gd name="T61" fmla="*/ 71 h 162"/>
                <a:gd name="T62" fmla="*/ 86 w 208"/>
                <a:gd name="T63" fmla="*/ 76 h 162"/>
                <a:gd name="T64" fmla="*/ 81 w 208"/>
                <a:gd name="T65" fmla="*/ 81 h 162"/>
                <a:gd name="T66" fmla="*/ 86 w 208"/>
                <a:gd name="T67" fmla="*/ 91 h 162"/>
                <a:gd name="T68" fmla="*/ 91 w 208"/>
                <a:gd name="T69" fmla="*/ 96 h 162"/>
                <a:gd name="T70" fmla="*/ 86 w 208"/>
                <a:gd name="T71" fmla="*/ 106 h 162"/>
                <a:gd name="T72" fmla="*/ 76 w 208"/>
                <a:gd name="T73" fmla="*/ 111 h 162"/>
                <a:gd name="T74" fmla="*/ 71 w 208"/>
                <a:gd name="T75" fmla="*/ 116 h 162"/>
                <a:gd name="T76" fmla="*/ 66 w 208"/>
                <a:gd name="T77" fmla="*/ 126 h 162"/>
                <a:gd name="T78" fmla="*/ 51 w 208"/>
                <a:gd name="T79" fmla="*/ 131 h 162"/>
                <a:gd name="T80" fmla="*/ 36 w 208"/>
                <a:gd name="T81" fmla="*/ 136 h 162"/>
                <a:gd name="T82" fmla="*/ 41 w 208"/>
                <a:gd name="T83" fmla="*/ 141 h 162"/>
                <a:gd name="T84" fmla="*/ 30 w 208"/>
                <a:gd name="T85" fmla="*/ 147 h 162"/>
                <a:gd name="T86" fmla="*/ 20 w 208"/>
                <a:gd name="T87" fmla="*/ 152 h 162"/>
                <a:gd name="T88" fmla="*/ 20 w 208"/>
                <a:gd name="T89" fmla="*/ 157 h 162"/>
                <a:gd name="T90" fmla="*/ 10 w 208"/>
                <a:gd name="T91" fmla="*/ 162 h 162"/>
                <a:gd name="T92" fmla="*/ 10 w 208"/>
                <a:gd name="T93" fmla="*/ 152 h 162"/>
                <a:gd name="T94" fmla="*/ 5 w 208"/>
                <a:gd name="T95" fmla="*/ 147 h 162"/>
                <a:gd name="T96" fmla="*/ 5 w 208"/>
                <a:gd name="T97" fmla="*/ 141 h 162"/>
                <a:gd name="T98" fmla="*/ 5 w 208"/>
                <a:gd name="T99" fmla="*/ 136 h 162"/>
                <a:gd name="T100" fmla="*/ 10 w 208"/>
                <a:gd name="T101" fmla="*/ 141 h 162"/>
                <a:gd name="T102" fmla="*/ 15 w 208"/>
                <a:gd name="T103" fmla="*/ 136 h 162"/>
                <a:gd name="T104" fmla="*/ 15 w 208"/>
                <a:gd name="T105" fmla="*/ 131 h 162"/>
                <a:gd name="T106" fmla="*/ 15 w 208"/>
                <a:gd name="T107" fmla="*/ 121 h 162"/>
                <a:gd name="T108" fmla="*/ 15 w 208"/>
                <a:gd name="T109" fmla="*/ 121 h 162"/>
                <a:gd name="T110" fmla="*/ 20 w 208"/>
                <a:gd name="T111" fmla="*/ 121 h 162"/>
                <a:gd name="T112" fmla="*/ 20 w 208"/>
                <a:gd name="T113" fmla="*/ 116 h 162"/>
                <a:gd name="T114" fmla="*/ 20 w 208"/>
                <a:gd name="T115" fmla="*/ 111 h 162"/>
                <a:gd name="T116" fmla="*/ 25 w 208"/>
                <a:gd name="T117" fmla="*/ 106 h 162"/>
                <a:gd name="T118" fmla="*/ 30 w 208"/>
                <a:gd name="T119" fmla="*/ 101 h 162"/>
                <a:gd name="T120" fmla="*/ 30 w 208"/>
                <a:gd name="T121" fmla="*/ 96 h 162"/>
                <a:gd name="T122" fmla="*/ 30 w 208"/>
                <a:gd name="T123" fmla="*/ 86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8" h="162">
                  <a:moveTo>
                    <a:pt x="25" y="81"/>
                  </a:moveTo>
                  <a:lnTo>
                    <a:pt x="25" y="81"/>
                  </a:lnTo>
                  <a:lnTo>
                    <a:pt x="15" y="76"/>
                  </a:lnTo>
                  <a:lnTo>
                    <a:pt x="5" y="66"/>
                  </a:lnTo>
                  <a:lnTo>
                    <a:pt x="10" y="60"/>
                  </a:lnTo>
                  <a:lnTo>
                    <a:pt x="20" y="60"/>
                  </a:lnTo>
                  <a:lnTo>
                    <a:pt x="25" y="55"/>
                  </a:lnTo>
                  <a:lnTo>
                    <a:pt x="25" y="50"/>
                  </a:lnTo>
                  <a:lnTo>
                    <a:pt x="25" y="45"/>
                  </a:lnTo>
                  <a:lnTo>
                    <a:pt x="15" y="40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20" y="25"/>
                  </a:lnTo>
                  <a:lnTo>
                    <a:pt x="20" y="20"/>
                  </a:lnTo>
                  <a:lnTo>
                    <a:pt x="25" y="20"/>
                  </a:lnTo>
                  <a:lnTo>
                    <a:pt x="30" y="15"/>
                  </a:lnTo>
                  <a:lnTo>
                    <a:pt x="36" y="10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6" y="15"/>
                  </a:lnTo>
                  <a:lnTo>
                    <a:pt x="46" y="15"/>
                  </a:lnTo>
                  <a:lnTo>
                    <a:pt x="51" y="15"/>
                  </a:lnTo>
                  <a:lnTo>
                    <a:pt x="51" y="15"/>
                  </a:lnTo>
                  <a:lnTo>
                    <a:pt x="51" y="15"/>
                  </a:lnTo>
                  <a:lnTo>
                    <a:pt x="51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61" y="15"/>
                  </a:lnTo>
                  <a:lnTo>
                    <a:pt x="71" y="15"/>
                  </a:lnTo>
                  <a:lnTo>
                    <a:pt x="76" y="15"/>
                  </a:lnTo>
                  <a:lnTo>
                    <a:pt x="81" y="10"/>
                  </a:lnTo>
                  <a:lnTo>
                    <a:pt x="81" y="10"/>
                  </a:lnTo>
                  <a:lnTo>
                    <a:pt x="81" y="10"/>
                  </a:lnTo>
                  <a:lnTo>
                    <a:pt x="81" y="10"/>
                  </a:lnTo>
                  <a:lnTo>
                    <a:pt x="81" y="5"/>
                  </a:lnTo>
                  <a:lnTo>
                    <a:pt x="86" y="5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6" y="5"/>
                  </a:lnTo>
                  <a:lnTo>
                    <a:pt x="101" y="5"/>
                  </a:lnTo>
                  <a:lnTo>
                    <a:pt x="101" y="5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20"/>
                  </a:lnTo>
                  <a:lnTo>
                    <a:pt x="106" y="25"/>
                  </a:lnTo>
                  <a:lnTo>
                    <a:pt x="112" y="25"/>
                  </a:lnTo>
                  <a:lnTo>
                    <a:pt x="112" y="25"/>
                  </a:lnTo>
                  <a:lnTo>
                    <a:pt x="112" y="30"/>
                  </a:lnTo>
                  <a:lnTo>
                    <a:pt x="112" y="30"/>
                  </a:lnTo>
                  <a:lnTo>
                    <a:pt x="112" y="25"/>
                  </a:lnTo>
                  <a:lnTo>
                    <a:pt x="112" y="25"/>
                  </a:lnTo>
                  <a:lnTo>
                    <a:pt x="112" y="25"/>
                  </a:lnTo>
                  <a:lnTo>
                    <a:pt x="112" y="25"/>
                  </a:lnTo>
                  <a:lnTo>
                    <a:pt x="117" y="25"/>
                  </a:lnTo>
                  <a:lnTo>
                    <a:pt x="117" y="25"/>
                  </a:lnTo>
                  <a:lnTo>
                    <a:pt x="117" y="25"/>
                  </a:lnTo>
                  <a:lnTo>
                    <a:pt x="117" y="25"/>
                  </a:lnTo>
                  <a:lnTo>
                    <a:pt x="122" y="25"/>
                  </a:lnTo>
                  <a:lnTo>
                    <a:pt x="122" y="25"/>
                  </a:lnTo>
                  <a:lnTo>
                    <a:pt x="122" y="30"/>
                  </a:lnTo>
                  <a:lnTo>
                    <a:pt x="127" y="30"/>
                  </a:lnTo>
                  <a:lnTo>
                    <a:pt x="127" y="30"/>
                  </a:lnTo>
                  <a:lnTo>
                    <a:pt x="137" y="25"/>
                  </a:lnTo>
                  <a:lnTo>
                    <a:pt x="157" y="10"/>
                  </a:lnTo>
                  <a:lnTo>
                    <a:pt x="157" y="10"/>
                  </a:lnTo>
                  <a:lnTo>
                    <a:pt x="162" y="10"/>
                  </a:lnTo>
                  <a:lnTo>
                    <a:pt x="167" y="10"/>
                  </a:lnTo>
                  <a:lnTo>
                    <a:pt x="167" y="10"/>
                  </a:lnTo>
                  <a:lnTo>
                    <a:pt x="172" y="5"/>
                  </a:lnTo>
                  <a:lnTo>
                    <a:pt x="193" y="20"/>
                  </a:lnTo>
                  <a:lnTo>
                    <a:pt x="193" y="25"/>
                  </a:lnTo>
                  <a:lnTo>
                    <a:pt x="193" y="25"/>
                  </a:lnTo>
                  <a:lnTo>
                    <a:pt x="203" y="35"/>
                  </a:lnTo>
                  <a:lnTo>
                    <a:pt x="208" y="40"/>
                  </a:lnTo>
                  <a:lnTo>
                    <a:pt x="208" y="40"/>
                  </a:lnTo>
                  <a:lnTo>
                    <a:pt x="208" y="45"/>
                  </a:lnTo>
                  <a:lnTo>
                    <a:pt x="203" y="45"/>
                  </a:lnTo>
                  <a:lnTo>
                    <a:pt x="203" y="45"/>
                  </a:lnTo>
                  <a:lnTo>
                    <a:pt x="203" y="45"/>
                  </a:lnTo>
                  <a:lnTo>
                    <a:pt x="203" y="50"/>
                  </a:lnTo>
                  <a:lnTo>
                    <a:pt x="203" y="50"/>
                  </a:lnTo>
                  <a:lnTo>
                    <a:pt x="203" y="50"/>
                  </a:lnTo>
                  <a:lnTo>
                    <a:pt x="203" y="50"/>
                  </a:lnTo>
                  <a:lnTo>
                    <a:pt x="198" y="55"/>
                  </a:lnTo>
                  <a:lnTo>
                    <a:pt x="198" y="55"/>
                  </a:lnTo>
                  <a:lnTo>
                    <a:pt x="198" y="60"/>
                  </a:lnTo>
                  <a:lnTo>
                    <a:pt x="198" y="60"/>
                  </a:lnTo>
                  <a:lnTo>
                    <a:pt x="198" y="60"/>
                  </a:lnTo>
                  <a:lnTo>
                    <a:pt x="193" y="66"/>
                  </a:lnTo>
                  <a:lnTo>
                    <a:pt x="193" y="66"/>
                  </a:lnTo>
                  <a:lnTo>
                    <a:pt x="193" y="66"/>
                  </a:lnTo>
                  <a:lnTo>
                    <a:pt x="193" y="66"/>
                  </a:lnTo>
                  <a:lnTo>
                    <a:pt x="193" y="66"/>
                  </a:lnTo>
                  <a:lnTo>
                    <a:pt x="193" y="66"/>
                  </a:lnTo>
                  <a:lnTo>
                    <a:pt x="193" y="66"/>
                  </a:lnTo>
                  <a:lnTo>
                    <a:pt x="198" y="71"/>
                  </a:lnTo>
                  <a:lnTo>
                    <a:pt x="198" y="71"/>
                  </a:lnTo>
                  <a:lnTo>
                    <a:pt x="198" y="71"/>
                  </a:lnTo>
                  <a:lnTo>
                    <a:pt x="198" y="71"/>
                  </a:lnTo>
                  <a:lnTo>
                    <a:pt x="198" y="71"/>
                  </a:lnTo>
                  <a:lnTo>
                    <a:pt x="198" y="71"/>
                  </a:lnTo>
                  <a:lnTo>
                    <a:pt x="198" y="76"/>
                  </a:lnTo>
                  <a:lnTo>
                    <a:pt x="198" y="76"/>
                  </a:lnTo>
                  <a:lnTo>
                    <a:pt x="198" y="76"/>
                  </a:lnTo>
                  <a:lnTo>
                    <a:pt x="193" y="76"/>
                  </a:lnTo>
                  <a:lnTo>
                    <a:pt x="177" y="76"/>
                  </a:lnTo>
                  <a:lnTo>
                    <a:pt x="177" y="76"/>
                  </a:lnTo>
                  <a:lnTo>
                    <a:pt x="177" y="76"/>
                  </a:lnTo>
                  <a:lnTo>
                    <a:pt x="172" y="76"/>
                  </a:lnTo>
                  <a:lnTo>
                    <a:pt x="172" y="76"/>
                  </a:lnTo>
                  <a:lnTo>
                    <a:pt x="172" y="76"/>
                  </a:lnTo>
                  <a:lnTo>
                    <a:pt x="182" y="81"/>
                  </a:lnTo>
                  <a:lnTo>
                    <a:pt x="182" y="81"/>
                  </a:lnTo>
                  <a:lnTo>
                    <a:pt x="177" y="86"/>
                  </a:lnTo>
                  <a:lnTo>
                    <a:pt x="177" y="86"/>
                  </a:lnTo>
                  <a:lnTo>
                    <a:pt x="172" y="86"/>
                  </a:lnTo>
                  <a:lnTo>
                    <a:pt x="167" y="86"/>
                  </a:lnTo>
                  <a:lnTo>
                    <a:pt x="162" y="86"/>
                  </a:lnTo>
                  <a:lnTo>
                    <a:pt x="162" y="86"/>
                  </a:lnTo>
                  <a:lnTo>
                    <a:pt x="157" y="91"/>
                  </a:lnTo>
                  <a:lnTo>
                    <a:pt x="152" y="91"/>
                  </a:lnTo>
                  <a:lnTo>
                    <a:pt x="147" y="91"/>
                  </a:lnTo>
                  <a:lnTo>
                    <a:pt x="147" y="91"/>
                  </a:lnTo>
                  <a:lnTo>
                    <a:pt x="142" y="86"/>
                  </a:lnTo>
                  <a:lnTo>
                    <a:pt x="142" y="86"/>
                  </a:lnTo>
                  <a:lnTo>
                    <a:pt x="142" y="86"/>
                  </a:lnTo>
                  <a:lnTo>
                    <a:pt x="142" y="86"/>
                  </a:lnTo>
                  <a:lnTo>
                    <a:pt x="142" y="81"/>
                  </a:lnTo>
                  <a:lnTo>
                    <a:pt x="142" y="81"/>
                  </a:lnTo>
                  <a:lnTo>
                    <a:pt x="142" y="76"/>
                  </a:lnTo>
                  <a:lnTo>
                    <a:pt x="142" y="71"/>
                  </a:lnTo>
                  <a:lnTo>
                    <a:pt x="137" y="71"/>
                  </a:lnTo>
                  <a:lnTo>
                    <a:pt x="137" y="71"/>
                  </a:lnTo>
                  <a:lnTo>
                    <a:pt x="137" y="66"/>
                  </a:lnTo>
                  <a:lnTo>
                    <a:pt x="132" y="66"/>
                  </a:lnTo>
                  <a:lnTo>
                    <a:pt x="132" y="66"/>
                  </a:lnTo>
                  <a:lnTo>
                    <a:pt x="127" y="66"/>
                  </a:lnTo>
                  <a:lnTo>
                    <a:pt x="127" y="66"/>
                  </a:lnTo>
                  <a:lnTo>
                    <a:pt x="127" y="66"/>
                  </a:lnTo>
                  <a:lnTo>
                    <a:pt x="127" y="71"/>
                  </a:lnTo>
                  <a:lnTo>
                    <a:pt x="127" y="71"/>
                  </a:lnTo>
                  <a:lnTo>
                    <a:pt x="122" y="71"/>
                  </a:lnTo>
                  <a:lnTo>
                    <a:pt x="122" y="71"/>
                  </a:lnTo>
                  <a:lnTo>
                    <a:pt x="122" y="71"/>
                  </a:lnTo>
                  <a:lnTo>
                    <a:pt x="122" y="71"/>
                  </a:lnTo>
                  <a:lnTo>
                    <a:pt x="117" y="71"/>
                  </a:lnTo>
                  <a:lnTo>
                    <a:pt x="112" y="71"/>
                  </a:lnTo>
                  <a:lnTo>
                    <a:pt x="112" y="71"/>
                  </a:lnTo>
                  <a:lnTo>
                    <a:pt x="86" y="76"/>
                  </a:lnTo>
                  <a:lnTo>
                    <a:pt x="86" y="76"/>
                  </a:lnTo>
                  <a:lnTo>
                    <a:pt x="86" y="76"/>
                  </a:lnTo>
                  <a:lnTo>
                    <a:pt x="86" y="76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86"/>
                  </a:lnTo>
                  <a:lnTo>
                    <a:pt x="86" y="91"/>
                  </a:lnTo>
                  <a:lnTo>
                    <a:pt x="91" y="96"/>
                  </a:lnTo>
                  <a:lnTo>
                    <a:pt x="91" y="96"/>
                  </a:lnTo>
                  <a:lnTo>
                    <a:pt x="91" y="96"/>
                  </a:lnTo>
                  <a:lnTo>
                    <a:pt x="91" y="96"/>
                  </a:lnTo>
                  <a:lnTo>
                    <a:pt x="91" y="96"/>
                  </a:lnTo>
                  <a:lnTo>
                    <a:pt x="86" y="101"/>
                  </a:lnTo>
                  <a:lnTo>
                    <a:pt x="86" y="101"/>
                  </a:lnTo>
                  <a:lnTo>
                    <a:pt x="86" y="101"/>
                  </a:lnTo>
                  <a:lnTo>
                    <a:pt x="86" y="101"/>
                  </a:lnTo>
                  <a:lnTo>
                    <a:pt x="86" y="106"/>
                  </a:lnTo>
                  <a:lnTo>
                    <a:pt x="81" y="106"/>
                  </a:lnTo>
                  <a:lnTo>
                    <a:pt x="81" y="106"/>
                  </a:lnTo>
                  <a:lnTo>
                    <a:pt x="81" y="106"/>
                  </a:lnTo>
                  <a:lnTo>
                    <a:pt x="76" y="111"/>
                  </a:lnTo>
                  <a:lnTo>
                    <a:pt x="76" y="111"/>
                  </a:lnTo>
                  <a:lnTo>
                    <a:pt x="76" y="111"/>
                  </a:lnTo>
                  <a:lnTo>
                    <a:pt x="76" y="111"/>
                  </a:lnTo>
                  <a:lnTo>
                    <a:pt x="76" y="111"/>
                  </a:lnTo>
                  <a:lnTo>
                    <a:pt x="71" y="116"/>
                  </a:lnTo>
                  <a:lnTo>
                    <a:pt x="71" y="116"/>
                  </a:lnTo>
                  <a:lnTo>
                    <a:pt x="71" y="116"/>
                  </a:lnTo>
                  <a:lnTo>
                    <a:pt x="71" y="121"/>
                  </a:lnTo>
                  <a:lnTo>
                    <a:pt x="66" y="121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6" y="131"/>
                  </a:lnTo>
                  <a:lnTo>
                    <a:pt x="66" y="131"/>
                  </a:lnTo>
                  <a:lnTo>
                    <a:pt x="66" y="131"/>
                  </a:lnTo>
                  <a:lnTo>
                    <a:pt x="61" y="136"/>
                  </a:lnTo>
                  <a:lnTo>
                    <a:pt x="51" y="131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41" y="136"/>
                  </a:lnTo>
                  <a:lnTo>
                    <a:pt x="41" y="136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41" y="136"/>
                  </a:lnTo>
                  <a:lnTo>
                    <a:pt x="41" y="141"/>
                  </a:lnTo>
                  <a:lnTo>
                    <a:pt x="41" y="141"/>
                  </a:lnTo>
                  <a:lnTo>
                    <a:pt x="36" y="141"/>
                  </a:lnTo>
                  <a:lnTo>
                    <a:pt x="36" y="141"/>
                  </a:lnTo>
                  <a:lnTo>
                    <a:pt x="36" y="141"/>
                  </a:lnTo>
                  <a:lnTo>
                    <a:pt x="30" y="147"/>
                  </a:lnTo>
                  <a:lnTo>
                    <a:pt x="25" y="152"/>
                  </a:lnTo>
                  <a:lnTo>
                    <a:pt x="25" y="152"/>
                  </a:lnTo>
                  <a:lnTo>
                    <a:pt x="20" y="157"/>
                  </a:lnTo>
                  <a:lnTo>
                    <a:pt x="20" y="157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15" y="152"/>
                  </a:lnTo>
                  <a:lnTo>
                    <a:pt x="20" y="157"/>
                  </a:lnTo>
                  <a:lnTo>
                    <a:pt x="20" y="157"/>
                  </a:lnTo>
                  <a:lnTo>
                    <a:pt x="15" y="162"/>
                  </a:lnTo>
                  <a:lnTo>
                    <a:pt x="15" y="162"/>
                  </a:lnTo>
                  <a:lnTo>
                    <a:pt x="15" y="162"/>
                  </a:lnTo>
                  <a:lnTo>
                    <a:pt x="10" y="162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5" y="152"/>
                  </a:lnTo>
                  <a:lnTo>
                    <a:pt x="5" y="152"/>
                  </a:lnTo>
                  <a:lnTo>
                    <a:pt x="5" y="152"/>
                  </a:lnTo>
                  <a:lnTo>
                    <a:pt x="5" y="147"/>
                  </a:lnTo>
                  <a:lnTo>
                    <a:pt x="5" y="147"/>
                  </a:lnTo>
                  <a:lnTo>
                    <a:pt x="5" y="147"/>
                  </a:lnTo>
                  <a:lnTo>
                    <a:pt x="5" y="147"/>
                  </a:lnTo>
                  <a:lnTo>
                    <a:pt x="5" y="141"/>
                  </a:lnTo>
                  <a:lnTo>
                    <a:pt x="5" y="141"/>
                  </a:lnTo>
                  <a:lnTo>
                    <a:pt x="5" y="141"/>
                  </a:lnTo>
                  <a:lnTo>
                    <a:pt x="5" y="141"/>
                  </a:lnTo>
                  <a:lnTo>
                    <a:pt x="0" y="136"/>
                  </a:lnTo>
                  <a:lnTo>
                    <a:pt x="5" y="136"/>
                  </a:lnTo>
                  <a:lnTo>
                    <a:pt x="5" y="136"/>
                  </a:lnTo>
                  <a:lnTo>
                    <a:pt x="5" y="136"/>
                  </a:lnTo>
                  <a:lnTo>
                    <a:pt x="5" y="136"/>
                  </a:lnTo>
                  <a:lnTo>
                    <a:pt x="5" y="136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5" y="136"/>
                  </a:lnTo>
                  <a:lnTo>
                    <a:pt x="15" y="136"/>
                  </a:lnTo>
                  <a:lnTo>
                    <a:pt x="15" y="136"/>
                  </a:lnTo>
                  <a:lnTo>
                    <a:pt x="15" y="136"/>
                  </a:lnTo>
                  <a:lnTo>
                    <a:pt x="15" y="136"/>
                  </a:lnTo>
                  <a:lnTo>
                    <a:pt x="15" y="131"/>
                  </a:lnTo>
                  <a:lnTo>
                    <a:pt x="15" y="131"/>
                  </a:lnTo>
                  <a:lnTo>
                    <a:pt x="15" y="131"/>
                  </a:lnTo>
                  <a:lnTo>
                    <a:pt x="15" y="131"/>
                  </a:lnTo>
                  <a:lnTo>
                    <a:pt x="15" y="126"/>
                  </a:lnTo>
                  <a:lnTo>
                    <a:pt x="15" y="126"/>
                  </a:lnTo>
                  <a:lnTo>
                    <a:pt x="15" y="121"/>
                  </a:lnTo>
                  <a:lnTo>
                    <a:pt x="15" y="121"/>
                  </a:lnTo>
                  <a:lnTo>
                    <a:pt x="15" y="121"/>
                  </a:lnTo>
                  <a:lnTo>
                    <a:pt x="15" y="121"/>
                  </a:lnTo>
                  <a:lnTo>
                    <a:pt x="15" y="121"/>
                  </a:lnTo>
                  <a:lnTo>
                    <a:pt x="15" y="121"/>
                  </a:lnTo>
                  <a:lnTo>
                    <a:pt x="20" y="121"/>
                  </a:lnTo>
                  <a:lnTo>
                    <a:pt x="20" y="121"/>
                  </a:lnTo>
                  <a:lnTo>
                    <a:pt x="20" y="121"/>
                  </a:lnTo>
                  <a:lnTo>
                    <a:pt x="20" y="121"/>
                  </a:lnTo>
                  <a:lnTo>
                    <a:pt x="20" y="121"/>
                  </a:lnTo>
                  <a:lnTo>
                    <a:pt x="20" y="121"/>
                  </a:lnTo>
                  <a:lnTo>
                    <a:pt x="20" y="116"/>
                  </a:lnTo>
                  <a:lnTo>
                    <a:pt x="20" y="116"/>
                  </a:lnTo>
                  <a:lnTo>
                    <a:pt x="20" y="116"/>
                  </a:lnTo>
                  <a:lnTo>
                    <a:pt x="20" y="116"/>
                  </a:lnTo>
                  <a:lnTo>
                    <a:pt x="20" y="116"/>
                  </a:lnTo>
                  <a:lnTo>
                    <a:pt x="20" y="111"/>
                  </a:lnTo>
                  <a:lnTo>
                    <a:pt x="20" y="111"/>
                  </a:lnTo>
                  <a:lnTo>
                    <a:pt x="20" y="111"/>
                  </a:lnTo>
                  <a:lnTo>
                    <a:pt x="20" y="111"/>
                  </a:lnTo>
                  <a:lnTo>
                    <a:pt x="20" y="106"/>
                  </a:lnTo>
                  <a:lnTo>
                    <a:pt x="20" y="106"/>
                  </a:lnTo>
                  <a:lnTo>
                    <a:pt x="25" y="106"/>
                  </a:lnTo>
                  <a:lnTo>
                    <a:pt x="25" y="106"/>
                  </a:lnTo>
                  <a:lnTo>
                    <a:pt x="25" y="106"/>
                  </a:lnTo>
                  <a:lnTo>
                    <a:pt x="25" y="106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0" y="101"/>
                  </a:lnTo>
                  <a:lnTo>
                    <a:pt x="30" y="101"/>
                  </a:lnTo>
                  <a:lnTo>
                    <a:pt x="30" y="101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1"/>
                  </a:lnTo>
                  <a:lnTo>
                    <a:pt x="30" y="91"/>
                  </a:lnTo>
                  <a:lnTo>
                    <a:pt x="30" y="86"/>
                  </a:lnTo>
                  <a:lnTo>
                    <a:pt x="30" y="86"/>
                  </a:lnTo>
                  <a:lnTo>
                    <a:pt x="30" y="86"/>
                  </a:lnTo>
                  <a:lnTo>
                    <a:pt x="25" y="81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9" name="Freeform 22"/>
            <p:cNvSpPr>
              <a:spLocks/>
            </p:cNvSpPr>
            <p:nvPr/>
          </p:nvSpPr>
          <p:spPr bwMode="auto">
            <a:xfrm>
              <a:off x="3571876" y="3246438"/>
              <a:ext cx="296863" cy="225425"/>
            </a:xfrm>
            <a:custGeom>
              <a:avLst/>
              <a:gdLst>
                <a:gd name="T0" fmla="*/ 111 w 187"/>
                <a:gd name="T1" fmla="*/ 5 h 142"/>
                <a:gd name="T2" fmla="*/ 136 w 187"/>
                <a:gd name="T3" fmla="*/ 16 h 142"/>
                <a:gd name="T4" fmla="*/ 141 w 187"/>
                <a:gd name="T5" fmla="*/ 26 h 142"/>
                <a:gd name="T6" fmla="*/ 141 w 187"/>
                <a:gd name="T7" fmla="*/ 31 h 142"/>
                <a:gd name="T8" fmla="*/ 157 w 187"/>
                <a:gd name="T9" fmla="*/ 41 h 142"/>
                <a:gd name="T10" fmla="*/ 162 w 187"/>
                <a:gd name="T11" fmla="*/ 46 h 142"/>
                <a:gd name="T12" fmla="*/ 172 w 187"/>
                <a:gd name="T13" fmla="*/ 51 h 142"/>
                <a:gd name="T14" fmla="*/ 177 w 187"/>
                <a:gd name="T15" fmla="*/ 46 h 142"/>
                <a:gd name="T16" fmla="*/ 182 w 187"/>
                <a:gd name="T17" fmla="*/ 46 h 142"/>
                <a:gd name="T18" fmla="*/ 187 w 187"/>
                <a:gd name="T19" fmla="*/ 51 h 142"/>
                <a:gd name="T20" fmla="*/ 187 w 187"/>
                <a:gd name="T21" fmla="*/ 56 h 142"/>
                <a:gd name="T22" fmla="*/ 182 w 187"/>
                <a:gd name="T23" fmla="*/ 61 h 142"/>
                <a:gd name="T24" fmla="*/ 182 w 187"/>
                <a:gd name="T25" fmla="*/ 66 h 142"/>
                <a:gd name="T26" fmla="*/ 177 w 187"/>
                <a:gd name="T27" fmla="*/ 71 h 142"/>
                <a:gd name="T28" fmla="*/ 172 w 187"/>
                <a:gd name="T29" fmla="*/ 76 h 142"/>
                <a:gd name="T30" fmla="*/ 172 w 187"/>
                <a:gd name="T31" fmla="*/ 81 h 142"/>
                <a:gd name="T32" fmla="*/ 172 w 187"/>
                <a:gd name="T33" fmla="*/ 91 h 142"/>
                <a:gd name="T34" fmla="*/ 167 w 187"/>
                <a:gd name="T35" fmla="*/ 97 h 142"/>
                <a:gd name="T36" fmla="*/ 167 w 187"/>
                <a:gd name="T37" fmla="*/ 97 h 142"/>
                <a:gd name="T38" fmla="*/ 162 w 187"/>
                <a:gd name="T39" fmla="*/ 102 h 142"/>
                <a:gd name="T40" fmla="*/ 162 w 187"/>
                <a:gd name="T41" fmla="*/ 107 h 142"/>
                <a:gd name="T42" fmla="*/ 151 w 187"/>
                <a:gd name="T43" fmla="*/ 112 h 142"/>
                <a:gd name="T44" fmla="*/ 146 w 187"/>
                <a:gd name="T45" fmla="*/ 112 h 142"/>
                <a:gd name="T46" fmla="*/ 136 w 187"/>
                <a:gd name="T47" fmla="*/ 117 h 142"/>
                <a:gd name="T48" fmla="*/ 121 w 187"/>
                <a:gd name="T49" fmla="*/ 122 h 142"/>
                <a:gd name="T50" fmla="*/ 91 w 187"/>
                <a:gd name="T51" fmla="*/ 142 h 142"/>
                <a:gd name="T52" fmla="*/ 81 w 187"/>
                <a:gd name="T53" fmla="*/ 137 h 142"/>
                <a:gd name="T54" fmla="*/ 76 w 187"/>
                <a:gd name="T55" fmla="*/ 137 h 142"/>
                <a:gd name="T56" fmla="*/ 76 w 187"/>
                <a:gd name="T57" fmla="*/ 142 h 142"/>
                <a:gd name="T58" fmla="*/ 70 w 187"/>
                <a:gd name="T59" fmla="*/ 137 h 142"/>
                <a:gd name="T60" fmla="*/ 70 w 187"/>
                <a:gd name="T61" fmla="*/ 122 h 142"/>
                <a:gd name="T62" fmla="*/ 65 w 187"/>
                <a:gd name="T63" fmla="*/ 117 h 142"/>
                <a:gd name="T64" fmla="*/ 55 w 187"/>
                <a:gd name="T65" fmla="*/ 112 h 142"/>
                <a:gd name="T66" fmla="*/ 45 w 187"/>
                <a:gd name="T67" fmla="*/ 122 h 142"/>
                <a:gd name="T68" fmla="*/ 40 w 187"/>
                <a:gd name="T69" fmla="*/ 127 h 142"/>
                <a:gd name="T70" fmla="*/ 20 w 187"/>
                <a:gd name="T71" fmla="*/ 127 h 142"/>
                <a:gd name="T72" fmla="*/ 15 w 187"/>
                <a:gd name="T73" fmla="*/ 127 h 142"/>
                <a:gd name="T74" fmla="*/ 10 w 187"/>
                <a:gd name="T75" fmla="*/ 122 h 142"/>
                <a:gd name="T76" fmla="*/ 0 w 187"/>
                <a:gd name="T77" fmla="*/ 122 h 142"/>
                <a:gd name="T78" fmla="*/ 0 w 187"/>
                <a:gd name="T79" fmla="*/ 91 h 142"/>
                <a:gd name="T80" fmla="*/ 10 w 187"/>
                <a:gd name="T81" fmla="*/ 71 h 142"/>
                <a:gd name="T82" fmla="*/ 30 w 187"/>
                <a:gd name="T83" fmla="*/ 66 h 142"/>
                <a:gd name="T84" fmla="*/ 40 w 187"/>
                <a:gd name="T85" fmla="*/ 71 h 142"/>
                <a:gd name="T86" fmla="*/ 60 w 187"/>
                <a:gd name="T87" fmla="*/ 71 h 142"/>
                <a:gd name="T88" fmla="*/ 60 w 187"/>
                <a:gd name="T89" fmla="*/ 66 h 142"/>
                <a:gd name="T90" fmla="*/ 65 w 187"/>
                <a:gd name="T91" fmla="*/ 56 h 142"/>
                <a:gd name="T92" fmla="*/ 70 w 187"/>
                <a:gd name="T93" fmla="*/ 56 h 142"/>
                <a:gd name="T94" fmla="*/ 76 w 187"/>
                <a:gd name="T95" fmla="*/ 46 h 142"/>
                <a:gd name="T96" fmla="*/ 70 w 187"/>
                <a:gd name="T97" fmla="*/ 41 h 142"/>
                <a:gd name="T98" fmla="*/ 70 w 187"/>
                <a:gd name="T99" fmla="*/ 41 h 142"/>
                <a:gd name="T100" fmla="*/ 76 w 187"/>
                <a:gd name="T101" fmla="*/ 41 h 142"/>
                <a:gd name="T102" fmla="*/ 86 w 187"/>
                <a:gd name="T103" fmla="*/ 36 h 142"/>
                <a:gd name="T104" fmla="*/ 91 w 187"/>
                <a:gd name="T105" fmla="*/ 26 h 142"/>
                <a:gd name="T106" fmla="*/ 96 w 187"/>
                <a:gd name="T107" fmla="*/ 26 h 142"/>
                <a:gd name="T108" fmla="*/ 101 w 187"/>
                <a:gd name="T109" fmla="*/ 21 h 142"/>
                <a:gd name="T110" fmla="*/ 106 w 187"/>
                <a:gd name="T111" fmla="*/ 21 h 142"/>
                <a:gd name="T112" fmla="*/ 111 w 187"/>
                <a:gd name="T113" fmla="*/ 21 h 142"/>
                <a:gd name="T114" fmla="*/ 116 w 187"/>
                <a:gd name="T115" fmla="*/ 16 h 142"/>
                <a:gd name="T116" fmla="*/ 116 w 187"/>
                <a:gd name="T117" fmla="*/ 1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7" h="142">
                  <a:moveTo>
                    <a:pt x="116" y="10"/>
                  </a:moveTo>
                  <a:lnTo>
                    <a:pt x="116" y="10"/>
                  </a:lnTo>
                  <a:lnTo>
                    <a:pt x="116" y="5"/>
                  </a:lnTo>
                  <a:lnTo>
                    <a:pt x="111" y="5"/>
                  </a:lnTo>
                  <a:lnTo>
                    <a:pt x="121" y="0"/>
                  </a:lnTo>
                  <a:lnTo>
                    <a:pt x="131" y="10"/>
                  </a:lnTo>
                  <a:lnTo>
                    <a:pt x="131" y="10"/>
                  </a:lnTo>
                  <a:lnTo>
                    <a:pt x="136" y="16"/>
                  </a:lnTo>
                  <a:lnTo>
                    <a:pt x="136" y="21"/>
                  </a:lnTo>
                  <a:lnTo>
                    <a:pt x="141" y="21"/>
                  </a:lnTo>
                  <a:lnTo>
                    <a:pt x="141" y="21"/>
                  </a:lnTo>
                  <a:lnTo>
                    <a:pt x="141" y="26"/>
                  </a:lnTo>
                  <a:lnTo>
                    <a:pt x="141" y="26"/>
                  </a:lnTo>
                  <a:lnTo>
                    <a:pt x="141" y="26"/>
                  </a:lnTo>
                  <a:lnTo>
                    <a:pt x="141" y="26"/>
                  </a:lnTo>
                  <a:lnTo>
                    <a:pt x="141" y="31"/>
                  </a:lnTo>
                  <a:lnTo>
                    <a:pt x="141" y="31"/>
                  </a:lnTo>
                  <a:lnTo>
                    <a:pt x="141" y="31"/>
                  </a:lnTo>
                  <a:lnTo>
                    <a:pt x="151" y="36"/>
                  </a:lnTo>
                  <a:lnTo>
                    <a:pt x="157" y="41"/>
                  </a:lnTo>
                  <a:lnTo>
                    <a:pt x="157" y="41"/>
                  </a:lnTo>
                  <a:lnTo>
                    <a:pt x="157" y="41"/>
                  </a:lnTo>
                  <a:lnTo>
                    <a:pt x="157" y="41"/>
                  </a:lnTo>
                  <a:lnTo>
                    <a:pt x="162" y="46"/>
                  </a:lnTo>
                  <a:lnTo>
                    <a:pt x="167" y="46"/>
                  </a:lnTo>
                  <a:lnTo>
                    <a:pt x="167" y="51"/>
                  </a:lnTo>
                  <a:lnTo>
                    <a:pt x="167" y="51"/>
                  </a:lnTo>
                  <a:lnTo>
                    <a:pt x="172" y="51"/>
                  </a:lnTo>
                  <a:lnTo>
                    <a:pt x="172" y="51"/>
                  </a:lnTo>
                  <a:lnTo>
                    <a:pt x="172" y="46"/>
                  </a:lnTo>
                  <a:lnTo>
                    <a:pt x="177" y="46"/>
                  </a:lnTo>
                  <a:lnTo>
                    <a:pt x="177" y="46"/>
                  </a:lnTo>
                  <a:lnTo>
                    <a:pt x="177" y="46"/>
                  </a:lnTo>
                  <a:lnTo>
                    <a:pt x="177" y="46"/>
                  </a:lnTo>
                  <a:lnTo>
                    <a:pt x="177" y="46"/>
                  </a:lnTo>
                  <a:lnTo>
                    <a:pt x="182" y="46"/>
                  </a:lnTo>
                  <a:lnTo>
                    <a:pt x="182" y="46"/>
                  </a:lnTo>
                  <a:lnTo>
                    <a:pt x="187" y="51"/>
                  </a:lnTo>
                  <a:lnTo>
                    <a:pt x="187" y="51"/>
                  </a:lnTo>
                  <a:lnTo>
                    <a:pt x="187" y="51"/>
                  </a:lnTo>
                  <a:lnTo>
                    <a:pt x="187" y="51"/>
                  </a:lnTo>
                  <a:lnTo>
                    <a:pt x="187" y="56"/>
                  </a:lnTo>
                  <a:lnTo>
                    <a:pt x="187" y="56"/>
                  </a:lnTo>
                  <a:lnTo>
                    <a:pt x="187" y="56"/>
                  </a:lnTo>
                  <a:lnTo>
                    <a:pt x="187" y="56"/>
                  </a:lnTo>
                  <a:lnTo>
                    <a:pt x="182" y="61"/>
                  </a:lnTo>
                  <a:lnTo>
                    <a:pt x="182" y="61"/>
                  </a:lnTo>
                  <a:lnTo>
                    <a:pt x="182" y="61"/>
                  </a:lnTo>
                  <a:lnTo>
                    <a:pt x="182" y="61"/>
                  </a:lnTo>
                  <a:lnTo>
                    <a:pt x="182" y="66"/>
                  </a:lnTo>
                  <a:lnTo>
                    <a:pt x="182" y="66"/>
                  </a:lnTo>
                  <a:lnTo>
                    <a:pt x="182" y="66"/>
                  </a:lnTo>
                  <a:lnTo>
                    <a:pt x="182" y="71"/>
                  </a:lnTo>
                  <a:lnTo>
                    <a:pt x="182" y="71"/>
                  </a:lnTo>
                  <a:lnTo>
                    <a:pt x="182" y="71"/>
                  </a:lnTo>
                  <a:lnTo>
                    <a:pt x="177" y="71"/>
                  </a:lnTo>
                  <a:lnTo>
                    <a:pt x="177" y="71"/>
                  </a:lnTo>
                  <a:lnTo>
                    <a:pt x="177" y="71"/>
                  </a:lnTo>
                  <a:lnTo>
                    <a:pt x="177" y="71"/>
                  </a:lnTo>
                  <a:lnTo>
                    <a:pt x="172" y="76"/>
                  </a:lnTo>
                  <a:lnTo>
                    <a:pt x="172" y="76"/>
                  </a:lnTo>
                  <a:lnTo>
                    <a:pt x="172" y="76"/>
                  </a:lnTo>
                  <a:lnTo>
                    <a:pt x="172" y="81"/>
                  </a:lnTo>
                  <a:lnTo>
                    <a:pt x="172" y="81"/>
                  </a:lnTo>
                  <a:lnTo>
                    <a:pt x="172" y="86"/>
                  </a:lnTo>
                  <a:lnTo>
                    <a:pt x="172" y="86"/>
                  </a:lnTo>
                  <a:lnTo>
                    <a:pt x="172" y="91"/>
                  </a:lnTo>
                  <a:lnTo>
                    <a:pt x="172" y="91"/>
                  </a:lnTo>
                  <a:lnTo>
                    <a:pt x="172" y="91"/>
                  </a:lnTo>
                  <a:lnTo>
                    <a:pt x="172" y="91"/>
                  </a:lnTo>
                  <a:lnTo>
                    <a:pt x="167" y="97"/>
                  </a:lnTo>
                  <a:lnTo>
                    <a:pt x="167" y="97"/>
                  </a:lnTo>
                  <a:lnTo>
                    <a:pt x="167" y="97"/>
                  </a:lnTo>
                  <a:lnTo>
                    <a:pt x="167" y="97"/>
                  </a:lnTo>
                  <a:lnTo>
                    <a:pt x="167" y="97"/>
                  </a:lnTo>
                  <a:lnTo>
                    <a:pt x="167" y="97"/>
                  </a:lnTo>
                  <a:lnTo>
                    <a:pt x="162" y="97"/>
                  </a:lnTo>
                  <a:lnTo>
                    <a:pt x="162" y="102"/>
                  </a:lnTo>
                  <a:lnTo>
                    <a:pt x="162" y="102"/>
                  </a:lnTo>
                  <a:lnTo>
                    <a:pt x="162" y="102"/>
                  </a:lnTo>
                  <a:lnTo>
                    <a:pt x="162" y="102"/>
                  </a:lnTo>
                  <a:lnTo>
                    <a:pt x="162" y="102"/>
                  </a:lnTo>
                  <a:lnTo>
                    <a:pt x="162" y="107"/>
                  </a:lnTo>
                  <a:lnTo>
                    <a:pt x="162" y="107"/>
                  </a:lnTo>
                  <a:lnTo>
                    <a:pt x="162" y="107"/>
                  </a:lnTo>
                  <a:lnTo>
                    <a:pt x="157" y="112"/>
                  </a:lnTo>
                  <a:lnTo>
                    <a:pt x="151" y="112"/>
                  </a:lnTo>
                  <a:lnTo>
                    <a:pt x="151" y="112"/>
                  </a:lnTo>
                  <a:lnTo>
                    <a:pt x="146" y="112"/>
                  </a:lnTo>
                  <a:lnTo>
                    <a:pt x="146" y="112"/>
                  </a:lnTo>
                  <a:lnTo>
                    <a:pt x="146" y="112"/>
                  </a:lnTo>
                  <a:lnTo>
                    <a:pt x="146" y="112"/>
                  </a:lnTo>
                  <a:lnTo>
                    <a:pt x="146" y="112"/>
                  </a:lnTo>
                  <a:lnTo>
                    <a:pt x="141" y="112"/>
                  </a:lnTo>
                  <a:lnTo>
                    <a:pt x="141" y="112"/>
                  </a:lnTo>
                  <a:lnTo>
                    <a:pt x="136" y="117"/>
                  </a:lnTo>
                  <a:lnTo>
                    <a:pt x="131" y="122"/>
                  </a:lnTo>
                  <a:lnTo>
                    <a:pt x="131" y="122"/>
                  </a:lnTo>
                  <a:lnTo>
                    <a:pt x="126" y="122"/>
                  </a:lnTo>
                  <a:lnTo>
                    <a:pt x="121" y="122"/>
                  </a:lnTo>
                  <a:lnTo>
                    <a:pt x="121" y="122"/>
                  </a:lnTo>
                  <a:lnTo>
                    <a:pt x="101" y="137"/>
                  </a:lnTo>
                  <a:lnTo>
                    <a:pt x="91" y="142"/>
                  </a:lnTo>
                  <a:lnTo>
                    <a:pt x="91" y="142"/>
                  </a:lnTo>
                  <a:lnTo>
                    <a:pt x="86" y="142"/>
                  </a:lnTo>
                  <a:lnTo>
                    <a:pt x="86" y="137"/>
                  </a:lnTo>
                  <a:lnTo>
                    <a:pt x="86" y="137"/>
                  </a:lnTo>
                  <a:lnTo>
                    <a:pt x="81" y="137"/>
                  </a:lnTo>
                  <a:lnTo>
                    <a:pt x="81" y="137"/>
                  </a:lnTo>
                  <a:lnTo>
                    <a:pt x="81" y="137"/>
                  </a:lnTo>
                  <a:lnTo>
                    <a:pt x="81" y="137"/>
                  </a:lnTo>
                  <a:lnTo>
                    <a:pt x="76" y="137"/>
                  </a:lnTo>
                  <a:lnTo>
                    <a:pt x="76" y="137"/>
                  </a:lnTo>
                  <a:lnTo>
                    <a:pt x="76" y="137"/>
                  </a:lnTo>
                  <a:lnTo>
                    <a:pt x="76" y="137"/>
                  </a:lnTo>
                  <a:lnTo>
                    <a:pt x="76" y="142"/>
                  </a:lnTo>
                  <a:lnTo>
                    <a:pt x="76" y="142"/>
                  </a:lnTo>
                  <a:lnTo>
                    <a:pt x="76" y="137"/>
                  </a:lnTo>
                  <a:lnTo>
                    <a:pt x="76" y="137"/>
                  </a:lnTo>
                  <a:lnTo>
                    <a:pt x="70" y="137"/>
                  </a:lnTo>
                  <a:lnTo>
                    <a:pt x="70" y="132"/>
                  </a:lnTo>
                  <a:lnTo>
                    <a:pt x="70" y="127"/>
                  </a:lnTo>
                  <a:lnTo>
                    <a:pt x="70" y="127"/>
                  </a:lnTo>
                  <a:lnTo>
                    <a:pt x="70" y="122"/>
                  </a:lnTo>
                  <a:lnTo>
                    <a:pt x="70" y="122"/>
                  </a:lnTo>
                  <a:lnTo>
                    <a:pt x="70" y="122"/>
                  </a:lnTo>
                  <a:lnTo>
                    <a:pt x="70" y="122"/>
                  </a:lnTo>
                  <a:lnTo>
                    <a:pt x="65" y="117"/>
                  </a:lnTo>
                  <a:lnTo>
                    <a:pt x="65" y="117"/>
                  </a:lnTo>
                  <a:lnTo>
                    <a:pt x="60" y="117"/>
                  </a:lnTo>
                  <a:lnTo>
                    <a:pt x="60" y="112"/>
                  </a:lnTo>
                  <a:lnTo>
                    <a:pt x="55" y="112"/>
                  </a:lnTo>
                  <a:lnTo>
                    <a:pt x="55" y="112"/>
                  </a:lnTo>
                  <a:lnTo>
                    <a:pt x="50" y="117"/>
                  </a:lnTo>
                  <a:lnTo>
                    <a:pt x="45" y="117"/>
                  </a:lnTo>
                  <a:lnTo>
                    <a:pt x="45" y="122"/>
                  </a:lnTo>
                  <a:lnTo>
                    <a:pt x="45" y="122"/>
                  </a:lnTo>
                  <a:lnTo>
                    <a:pt x="45" y="122"/>
                  </a:lnTo>
                  <a:lnTo>
                    <a:pt x="45" y="122"/>
                  </a:lnTo>
                  <a:lnTo>
                    <a:pt x="40" y="127"/>
                  </a:lnTo>
                  <a:lnTo>
                    <a:pt x="35" y="127"/>
                  </a:lnTo>
                  <a:lnTo>
                    <a:pt x="25" y="127"/>
                  </a:lnTo>
                  <a:lnTo>
                    <a:pt x="20" y="127"/>
                  </a:lnTo>
                  <a:lnTo>
                    <a:pt x="20" y="127"/>
                  </a:lnTo>
                  <a:lnTo>
                    <a:pt x="20" y="127"/>
                  </a:lnTo>
                  <a:lnTo>
                    <a:pt x="15" y="127"/>
                  </a:lnTo>
                  <a:lnTo>
                    <a:pt x="15" y="127"/>
                  </a:lnTo>
                  <a:lnTo>
                    <a:pt x="15" y="127"/>
                  </a:lnTo>
                  <a:lnTo>
                    <a:pt x="15" y="127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122"/>
                  </a:lnTo>
                  <a:lnTo>
                    <a:pt x="10" y="122"/>
                  </a:lnTo>
                  <a:lnTo>
                    <a:pt x="10" y="122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17"/>
                  </a:lnTo>
                  <a:lnTo>
                    <a:pt x="5" y="112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86"/>
                  </a:lnTo>
                  <a:lnTo>
                    <a:pt x="0" y="81"/>
                  </a:lnTo>
                  <a:lnTo>
                    <a:pt x="0" y="71"/>
                  </a:lnTo>
                  <a:lnTo>
                    <a:pt x="10" y="71"/>
                  </a:lnTo>
                  <a:lnTo>
                    <a:pt x="15" y="66"/>
                  </a:lnTo>
                  <a:lnTo>
                    <a:pt x="25" y="66"/>
                  </a:lnTo>
                  <a:lnTo>
                    <a:pt x="30" y="66"/>
                  </a:lnTo>
                  <a:lnTo>
                    <a:pt x="30" y="66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40" y="71"/>
                  </a:lnTo>
                  <a:lnTo>
                    <a:pt x="45" y="76"/>
                  </a:lnTo>
                  <a:lnTo>
                    <a:pt x="55" y="76"/>
                  </a:lnTo>
                  <a:lnTo>
                    <a:pt x="55" y="71"/>
                  </a:lnTo>
                  <a:lnTo>
                    <a:pt x="60" y="71"/>
                  </a:lnTo>
                  <a:lnTo>
                    <a:pt x="60" y="71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5" y="61"/>
                  </a:lnTo>
                  <a:lnTo>
                    <a:pt x="65" y="61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6" y="46"/>
                  </a:lnTo>
                  <a:lnTo>
                    <a:pt x="76" y="46"/>
                  </a:lnTo>
                  <a:lnTo>
                    <a:pt x="76" y="46"/>
                  </a:lnTo>
                  <a:lnTo>
                    <a:pt x="76" y="46"/>
                  </a:lnTo>
                  <a:lnTo>
                    <a:pt x="70" y="41"/>
                  </a:lnTo>
                  <a:lnTo>
                    <a:pt x="70" y="41"/>
                  </a:lnTo>
                  <a:lnTo>
                    <a:pt x="70" y="41"/>
                  </a:lnTo>
                  <a:lnTo>
                    <a:pt x="70" y="41"/>
                  </a:lnTo>
                  <a:lnTo>
                    <a:pt x="70" y="41"/>
                  </a:lnTo>
                  <a:lnTo>
                    <a:pt x="70" y="41"/>
                  </a:lnTo>
                  <a:lnTo>
                    <a:pt x="76" y="41"/>
                  </a:lnTo>
                  <a:lnTo>
                    <a:pt x="76" y="41"/>
                  </a:lnTo>
                  <a:lnTo>
                    <a:pt x="76" y="41"/>
                  </a:lnTo>
                  <a:lnTo>
                    <a:pt x="76" y="41"/>
                  </a:lnTo>
                  <a:lnTo>
                    <a:pt x="81" y="36"/>
                  </a:lnTo>
                  <a:lnTo>
                    <a:pt x="86" y="36"/>
                  </a:lnTo>
                  <a:lnTo>
                    <a:pt x="86" y="36"/>
                  </a:lnTo>
                  <a:lnTo>
                    <a:pt x="86" y="36"/>
                  </a:lnTo>
                  <a:lnTo>
                    <a:pt x="86" y="31"/>
                  </a:lnTo>
                  <a:lnTo>
                    <a:pt x="91" y="31"/>
                  </a:lnTo>
                  <a:lnTo>
                    <a:pt x="91" y="26"/>
                  </a:lnTo>
                  <a:lnTo>
                    <a:pt x="91" y="26"/>
                  </a:lnTo>
                  <a:lnTo>
                    <a:pt x="96" y="26"/>
                  </a:lnTo>
                  <a:lnTo>
                    <a:pt x="96" y="26"/>
                  </a:lnTo>
                  <a:lnTo>
                    <a:pt x="96" y="26"/>
                  </a:lnTo>
                  <a:lnTo>
                    <a:pt x="96" y="26"/>
                  </a:lnTo>
                  <a:lnTo>
                    <a:pt x="101" y="21"/>
                  </a:lnTo>
                  <a:lnTo>
                    <a:pt x="101" y="21"/>
                  </a:lnTo>
                  <a:lnTo>
                    <a:pt x="101" y="21"/>
                  </a:lnTo>
                  <a:lnTo>
                    <a:pt x="101" y="21"/>
                  </a:lnTo>
                  <a:lnTo>
                    <a:pt x="106" y="21"/>
                  </a:lnTo>
                  <a:lnTo>
                    <a:pt x="106" y="21"/>
                  </a:lnTo>
                  <a:lnTo>
                    <a:pt x="106" y="21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16" y="16"/>
                  </a:lnTo>
                  <a:lnTo>
                    <a:pt x="116" y="16"/>
                  </a:lnTo>
                  <a:lnTo>
                    <a:pt x="116" y="16"/>
                  </a:lnTo>
                  <a:lnTo>
                    <a:pt x="116" y="16"/>
                  </a:lnTo>
                  <a:lnTo>
                    <a:pt x="116" y="10"/>
                  </a:lnTo>
                  <a:lnTo>
                    <a:pt x="116" y="10"/>
                  </a:lnTo>
                  <a:lnTo>
                    <a:pt x="116" y="10"/>
                  </a:lnTo>
                  <a:lnTo>
                    <a:pt x="116" y="10"/>
                  </a:lnTo>
                  <a:lnTo>
                    <a:pt x="116" y="1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0" name="Freeform 23"/>
            <p:cNvSpPr>
              <a:spLocks/>
            </p:cNvSpPr>
            <p:nvPr/>
          </p:nvSpPr>
          <p:spPr bwMode="auto">
            <a:xfrm>
              <a:off x="3787776" y="3752850"/>
              <a:ext cx="273050" cy="306388"/>
            </a:xfrm>
            <a:custGeom>
              <a:avLst/>
              <a:gdLst>
                <a:gd name="T0" fmla="*/ 172 w 172"/>
                <a:gd name="T1" fmla="*/ 15 h 193"/>
                <a:gd name="T2" fmla="*/ 157 w 172"/>
                <a:gd name="T3" fmla="*/ 51 h 193"/>
                <a:gd name="T4" fmla="*/ 152 w 172"/>
                <a:gd name="T5" fmla="*/ 81 h 193"/>
                <a:gd name="T6" fmla="*/ 127 w 172"/>
                <a:gd name="T7" fmla="*/ 107 h 193"/>
                <a:gd name="T8" fmla="*/ 122 w 172"/>
                <a:gd name="T9" fmla="*/ 132 h 193"/>
                <a:gd name="T10" fmla="*/ 117 w 172"/>
                <a:gd name="T11" fmla="*/ 132 h 193"/>
                <a:gd name="T12" fmla="*/ 102 w 172"/>
                <a:gd name="T13" fmla="*/ 122 h 193"/>
                <a:gd name="T14" fmla="*/ 96 w 172"/>
                <a:gd name="T15" fmla="*/ 127 h 193"/>
                <a:gd name="T16" fmla="*/ 107 w 172"/>
                <a:gd name="T17" fmla="*/ 137 h 193"/>
                <a:gd name="T18" fmla="*/ 112 w 172"/>
                <a:gd name="T19" fmla="*/ 152 h 193"/>
                <a:gd name="T20" fmla="*/ 117 w 172"/>
                <a:gd name="T21" fmla="*/ 147 h 193"/>
                <a:gd name="T22" fmla="*/ 117 w 172"/>
                <a:gd name="T23" fmla="*/ 183 h 193"/>
                <a:gd name="T24" fmla="*/ 112 w 172"/>
                <a:gd name="T25" fmla="*/ 183 h 193"/>
                <a:gd name="T26" fmla="*/ 112 w 172"/>
                <a:gd name="T27" fmla="*/ 172 h 193"/>
                <a:gd name="T28" fmla="*/ 107 w 172"/>
                <a:gd name="T29" fmla="*/ 177 h 193"/>
                <a:gd name="T30" fmla="*/ 96 w 172"/>
                <a:gd name="T31" fmla="*/ 177 h 193"/>
                <a:gd name="T32" fmla="*/ 91 w 172"/>
                <a:gd name="T33" fmla="*/ 177 h 193"/>
                <a:gd name="T34" fmla="*/ 71 w 172"/>
                <a:gd name="T35" fmla="*/ 172 h 193"/>
                <a:gd name="T36" fmla="*/ 36 w 172"/>
                <a:gd name="T37" fmla="*/ 167 h 193"/>
                <a:gd name="T38" fmla="*/ 46 w 172"/>
                <a:gd name="T39" fmla="*/ 157 h 193"/>
                <a:gd name="T40" fmla="*/ 36 w 172"/>
                <a:gd name="T41" fmla="*/ 162 h 193"/>
                <a:gd name="T42" fmla="*/ 31 w 172"/>
                <a:gd name="T43" fmla="*/ 162 h 193"/>
                <a:gd name="T44" fmla="*/ 31 w 172"/>
                <a:gd name="T45" fmla="*/ 162 h 193"/>
                <a:gd name="T46" fmla="*/ 31 w 172"/>
                <a:gd name="T47" fmla="*/ 172 h 193"/>
                <a:gd name="T48" fmla="*/ 31 w 172"/>
                <a:gd name="T49" fmla="*/ 177 h 193"/>
                <a:gd name="T50" fmla="*/ 15 w 172"/>
                <a:gd name="T51" fmla="*/ 183 h 193"/>
                <a:gd name="T52" fmla="*/ 5 w 172"/>
                <a:gd name="T53" fmla="*/ 188 h 193"/>
                <a:gd name="T54" fmla="*/ 15 w 172"/>
                <a:gd name="T55" fmla="*/ 183 h 193"/>
                <a:gd name="T56" fmla="*/ 10 w 172"/>
                <a:gd name="T57" fmla="*/ 162 h 193"/>
                <a:gd name="T58" fmla="*/ 5 w 172"/>
                <a:gd name="T59" fmla="*/ 142 h 193"/>
                <a:gd name="T60" fmla="*/ 0 w 172"/>
                <a:gd name="T61" fmla="*/ 142 h 193"/>
                <a:gd name="T62" fmla="*/ 0 w 172"/>
                <a:gd name="T63" fmla="*/ 142 h 193"/>
                <a:gd name="T64" fmla="*/ 0 w 172"/>
                <a:gd name="T65" fmla="*/ 132 h 193"/>
                <a:gd name="T66" fmla="*/ 5 w 172"/>
                <a:gd name="T67" fmla="*/ 127 h 193"/>
                <a:gd name="T68" fmla="*/ 10 w 172"/>
                <a:gd name="T69" fmla="*/ 117 h 193"/>
                <a:gd name="T70" fmla="*/ 15 w 172"/>
                <a:gd name="T71" fmla="*/ 107 h 193"/>
                <a:gd name="T72" fmla="*/ 15 w 172"/>
                <a:gd name="T73" fmla="*/ 102 h 193"/>
                <a:gd name="T74" fmla="*/ 21 w 172"/>
                <a:gd name="T75" fmla="*/ 96 h 193"/>
                <a:gd name="T76" fmla="*/ 31 w 172"/>
                <a:gd name="T77" fmla="*/ 86 h 193"/>
                <a:gd name="T78" fmla="*/ 36 w 172"/>
                <a:gd name="T79" fmla="*/ 81 h 193"/>
                <a:gd name="T80" fmla="*/ 41 w 172"/>
                <a:gd name="T81" fmla="*/ 71 h 193"/>
                <a:gd name="T82" fmla="*/ 51 w 172"/>
                <a:gd name="T83" fmla="*/ 46 h 193"/>
                <a:gd name="T84" fmla="*/ 61 w 172"/>
                <a:gd name="T85" fmla="*/ 41 h 193"/>
                <a:gd name="T86" fmla="*/ 71 w 172"/>
                <a:gd name="T87" fmla="*/ 41 h 193"/>
                <a:gd name="T88" fmla="*/ 76 w 172"/>
                <a:gd name="T89" fmla="*/ 36 h 193"/>
                <a:gd name="T90" fmla="*/ 76 w 172"/>
                <a:gd name="T91" fmla="*/ 36 h 193"/>
                <a:gd name="T92" fmla="*/ 71 w 172"/>
                <a:gd name="T93" fmla="*/ 31 h 193"/>
                <a:gd name="T94" fmla="*/ 76 w 172"/>
                <a:gd name="T95" fmla="*/ 26 h 193"/>
                <a:gd name="T96" fmla="*/ 96 w 172"/>
                <a:gd name="T97" fmla="*/ 26 h 193"/>
                <a:gd name="T98" fmla="*/ 96 w 172"/>
                <a:gd name="T99" fmla="*/ 31 h 193"/>
                <a:gd name="T100" fmla="*/ 107 w 172"/>
                <a:gd name="T101" fmla="*/ 26 h 193"/>
                <a:gd name="T102" fmla="*/ 112 w 172"/>
                <a:gd name="T103" fmla="*/ 21 h 193"/>
                <a:gd name="T104" fmla="*/ 117 w 172"/>
                <a:gd name="T105" fmla="*/ 21 h 193"/>
                <a:gd name="T106" fmla="*/ 122 w 172"/>
                <a:gd name="T107" fmla="*/ 10 h 193"/>
                <a:gd name="T108" fmla="*/ 122 w 172"/>
                <a:gd name="T109" fmla="*/ 10 h 193"/>
                <a:gd name="T110" fmla="*/ 127 w 172"/>
                <a:gd name="T111" fmla="*/ 5 h 193"/>
                <a:gd name="T112" fmla="*/ 142 w 172"/>
                <a:gd name="T113" fmla="*/ 0 h 193"/>
                <a:gd name="T114" fmla="*/ 142 w 172"/>
                <a:gd name="T115" fmla="*/ 5 h 193"/>
                <a:gd name="T116" fmla="*/ 152 w 172"/>
                <a:gd name="T117" fmla="*/ 0 h 193"/>
                <a:gd name="T118" fmla="*/ 157 w 172"/>
                <a:gd name="T119" fmla="*/ 0 h 193"/>
                <a:gd name="T120" fmla="*/ 157 w 172"/>
                <a:gd name="T121" fmla="*/ 5 h 193"/>
                <a:gd name="T122" fmla="*/ 167 w 172"/>
                <a:gd name="T123" fmla="*/ 10 h 193"/>
                <a:gd name="T124" fmla="*/ 167 w 172"/>
                <a:gd name="T125" fmla="*/ 15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2" h="193">
                  <a:moveTo>
                    <a:pt x="167" y="15"/>
                  </a:moveTo>
                  <a:lnTo>
                    <a:pt x="167" y="15"/>
                  </a:lnTo>
                  <a:lnTo>
                    <a:pt x="172" y="15"/>
                  </a:lnTo>
                  <a:lnTo>
                    <a:pt x="172" y="15"/>
                  </a:lnTo>
                  <a:lnTo>
                    <a:pt x="167" y="26"/>
                  </a:lnTo>
                  <a:lnTo>
                    <a:pt x="157" y="41"/>
                  </a:lnTo>
                  <a:lnTo>
                    <a:pt x="157" y="46"/>
                  </a:lnTo>
                  <a:lnTo>
                    <a:pt x="157" y="51"/>
                  </a:lnTo>
                  <a:lnTo>
                    <a:pt x="157" y="56"/>
                  </a:lnTo>
                  <a:lnTo>
                    <a:pt x="157" y="61"/>
                  </a:lnTo>
                  <a:lnTo>
                    <a:pt x="157" y="76"/>
                  </a:lnTo>
                  <a:lnTo>
                    <a:pt x="152" y="81"/>
                  </a:lnTo>
                  <a:lnTo>
                    <a:pt x="137" y="96"/>
                  </a:lnTo>
                  <a:lnTo>
                    <a:pt x="137" y="102"/>
                  </a:lnTo>
                  <a:lnTo>
                    <a:pt x="132" y="102"/>
                  </a:lnTo>
                  <a:lnTo>
                    <a:pt x="127" y="107"/>
                  </a:lnTo>
                  <a:lnTo>
                    <a:pt x="122" y="117"/>
                  </a:lnTo>
                  <a:lnTo>
                    <a:pt x="122" y="122"/>
                  </a:lnTo>
                  <a:lnTo>
                    <a:pt x="122" y="127"/>
                  </a:lnTo>
                  <a:lnTo>
                    <a:pt x="122" y="132"/>
                  </a:lnTo>
                  <a:lnTo>
                    <a:pt x="122" y="132"/>
                  </a:lnTo>
                  <a:lnTo>
                    <a:pt x="122" y="132"/>
                  </a:lnTo>
                  <a:lnTo>
                    <a:pt x="117" y="132"/>
                  </a:lnTo>
                  <a:lnTo>
                    <a:pt x="117" y="132"/>
                  </a:lnTo>
                  <a:lnTo>
                    <a:pt x="107" y="132"/>
                  </a:lnTo>
                  <a:lnTo>
                    <a:pt x="102" y="127"/>
                  </a:lnTo>
                  <a:lnTo>
                    <a:pt x="102" y="122"/>
                  </a:lnTo>
                  <a:lnTo>
                    <a:pt x="102" y="122"/>
                  </a:lnTo>
                  <a:lnTo>
                    <a:pt x="102" y="122"/>
                  </a:lnTo>
                  <a:lnTo>
                    <a:pt x="96" y="127"/>
                  </a:lnTo>
                  <a:lnTo>
                    <a:pt x="96" y="127"/>
                  </a:lnTo>
                  <a:lnTo>
                    <a:pt x="96" y="127"/>
                  </a:lnTo>
                  <a:lnTo>
                    <a:pt x="102" y="127"/>
                  </a:lnTo>
                  <a:lnTo>
                    <a:pt x="102" y="132"/>
                  </a:lnTo>
                  <a:lnTo>
                    <a:pt x="102" y="137"/>
                  </a:lnTo>
                  <a:lnTo>
                    <a:pt x="107" y="137"/>
                  </a:lnTo>
                  <a:lnTo>
                    <a:pt x="102" y="142"/>
                  </a:lnTo>
                  <a:lnTo>
                    <a:pt x="107" y="142"/>
                  </a:lnTo>
                  <a:lnTo>
                    <a:pt x="112" y="147"/>
                  </a:lnTo>
                  <a:lnTo>
                    <a:pt x="112" y="152"/>
                  </a:lnTo>
                  <a:lnTo>
                    <a:pt x="112" y="147"/>
                  </a:lnTo>
                  <a:lnTo>
                    <a:pt x="117" y="142"/>
                  </a:lnTo>
                  <a:lnTo>
                    <a:pt x="117" y="142"/>
                  </a:lnTo>
                  <a:lnTo>
                    <a:pt x="117" y="147"/>
                  </a:lnTo>
                  <a:lnTo>
                    <a:pt x="117" y="157"/>
                  </a:lnTo>
                  <a:lnTo>
                    <a:pt x="127" y="167"/>
                  </a:lnTo>
                  <a:lnTo>
                    <a:pt x="122" y="177"/>
                  </a:lnTo>
                  <a:lnTo>
                    <a:pt x="117" y="183"/>
                  </a:lnTo>
                  <a:lnTo>
                    <a:pt x="117" y="183"/>
                  </a:lnTo>
                  <a:lnTo>
                    <a:pt x="117" y="183"/>
                  </a:lnTo>
                  <a:lnTo>
                    <a:pt x="112" y="183"/>
                  </a:lnTo>
                  <a:lnTo>
                    <a:pt x="112" y="183"/>
                  </a:lnTo>
                  <a:lnTo>
                    <a:pt x="112" y="177"/>
                  </a:lnTo>
                  <a:lnTo>
                    <a:pt x="112" y="177"/>
                  </a:lnTo>
                  <a:lnTo>
                    <a:pt x="117" y="177"/>
                  </a:lnTo>
                  <a:lnTo>
                    <a:pt x="112" y="172"/>
                  </a:lnTo>
                  <a:lnTo>
                    <a:pt x="112" y="172"/>
                  </a:lnTo>
                  <a:lnTo>
                    <a:pt x="112" y="172"/>
                  </a:lnTo>
                  <a:lnTo>
                    <a:pt x="107" y="177"/>
                  </a:lnTo>
                  <a:lnTo>
                    <a:pt x="107" y="177"/>
                  </a:lnTo>
                  <a:lnTo>
                    <a:pt x="107" y="177"/>
                  </a:lnTo>
                  <a:lnTo>
                    <a:pt x="107" y="177"/>
                  </a:lnTo>
                  <a:lnTo>
                    <a:pt x="96" y="177"/>
                  </a:lnTo>
                  <a:lnTo>
                    <a:pt x="96" y="177"/>
                  </a:lnTo>
                  <a:lnTo>
                    <a:pt x="102" y="177"/>
                  </a:lnTo>
                  <a:lnTo>
                    <a:pt x="102" y="172"/>
                  </a:lnTo>
                  <a:lnTo>
                    <a:pt x="96" y="172"/>
                  </a:lnTo>
                  <a:lnTo>
                    <a:pt x="91" y="177"/>
                  </a:lnTo>
                  <a:lnTo>
                    <a:pt x="86" y="177"/>
                  </a:lnTo>
                  <a:lnTo>
                    <a:pt x="76" y="183"/>
                  </a:lnTo>
                  <a:lnTo>
                    <a:pt x="71" y="183"/>
                  </a:lnTo>
                  <a:lnTo>
                    <a:pt x="71" y="172"/>
                  </a:lnTo>
                  <a:lnTo>
                    <a:pt x="66" y="172"/>
                  </a:lnTo>
                  <a:lnTo>
                    <a:pt x="51" y="167"/>
                  </a:lnTo>
                  <a:lnTo>
                    <a:pt x="41" y="167"/>
                  </a:lnTo>
                  <a:lnTo>
                    <a:pt x="36" y="167"/>
                  </a:lnTo>
                  <a:lnTo>
                    <a:pt x="36" y="162"/>
                  </a:lnTo>
                  <a:lnTo>
                    <a:pt x="41" y="162"/>
                  </a:lnTo>
                  <a:lnTo>
                    <a:pt x="41" y="162"/>
                  </a:lnTo>
                  <a:lnTo>
                    <a:pt x="46" y="157"/>
                  </a:lnTo>
                  <a:lnTo>
                    <a:pt x="46" y="152"/>
                  </a:lnTo>
                  <a:lnTo>
                    <a:pt x="41" y="157"/>
                  </a:lnTo>
                  <a:lnTo>
                    <a:pt x="41" y="157"/>
                  </a:lnTo>
                  <a:lnTo>
                    <a:pt x="36" y="162"/>
                  </a:lnTo>
                  <a:lnTo>
                    <a:pt x="31" y="157"/>
                  </a:lnTo>
                  <a:lnTo>
                    <a:pt x="31" y="162"/>
                  </a:lnTo>
                  <a:lnTo>
                    <a:pt x="31" y="162"/>
                  </a:lnTo>
                  <a:lnTo>
                    <a:pt x="31" y="162"/>
                  </a:lnTo>
                  <a:lnTo>
                    <a:pt x="31" y="162"/>
                  </a:lnTo>
                  <a:lnTo>
                    <a:pt x="31" y="167"/>
                  </a:lnTo>
                  <a:lnTo>
                    <a:pt x="31" y="167"/>
                  </a:lnTo>
                  <a:lnTo>
                    <a:pt x="31" y="162"/>
                  </a:lnTo>
                  <a:lnTo>
                    <a:pt x="36" y="162"/>
                  </a:lnTo>
                  <a:lnTo>
                    <a:pt x="31" y="167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1" y="177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1" y="177"/>
                  </a:lnTo>
                  <a:lnTo>
                    <a:pt x="15" y="183"/>
                  </a:lnTo>
                  <a:lnTo>
                    <a:pt x="15" y="188"/>
                  </a:lnTo>
                  <a:lnTo>
                    <a:pt x="10" y="188"/>
                  </a:lnTo>
                  <a:lnTo>
                    <a:pt x="10" y="193"/>
                  </a:lnTo>
                  <a:lnTo>
                    <a:pt x="5" y="188"/>
                  </a:lnTo>
                  <a:lnTo>
                    <a:pt x="10" y="188"/>
                  </a:lnTo>
                  <a:lnTo>
                    <a:pt x="10" y="183"/>
                  </a:lnTo>
                  <a:lnTo>
                    <a:pt x="15" y="183"/>
                  </a:lnTo>
                  <a:lnTo>
                    <a:pt x="15" y="183"/>
                  </a:lnTo>
                  <a:lnTo>
                    <a:pt x="15" y="177"/>
                  </a:lnTo>
                  <a:lnTo>
                    <a:pt x="15" y="167"/>
                  </a:lnTo>
                  <a:lnTo>
                    <a:pt x="15" y="162"/>
                  </a:lnTo>
                  <a:lnTo>
                    <a:pt x="10" y="162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5" y="152"/>
                  </a:lnTo>
                  <a:lnTo>
                    <a:pt x="5" y="142"/>
                  </a:lnTo>
                  <a:lnTo>
                    <a:pt x="0" y="142"/>
                  </a:lnTo>
                  <a:lnTo>
                    <a:pt x="0" y="147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5" y="132"/>
                  </a:lnTo>
                  <a:lnTo>
                    <a:pt x="5" y="127"/>
                  </a:lnTo>
                  <a:lnTo>
                    <a:pt x="5" y="127"/>
                  </a:lnTo>
                  <a:lnTo>
                    <a:pt x="5" y="127"/>
                  </a:lnTo>
                  <a:lnTo>
                    <a:pt x="5" y="122"/>
                  </a:lnTo>
                  <a:lnTo>
                    <a:pt x="5" y="122"/>
                  </a:lnTo>
                  <a:lnTo>
                    <a:pt x="10" y="117"/>
                  </a:lnTo>
                  <a:lnTo>
                    <a:pt x="10" y="117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5" y="112"/>
                  </a:lnTo>
                  <a:lnTo>
                    <a:pt x="15" y="107"/>
                  </a:lnTo>
                  <a:lnTo>
                    <a:pt x="15" y="102"/>
                  </a:lnTo>
                  <a:lnTo>
                    <a:pt x="15" y="102"/>
                  </a:lnTo>
                  <a:lnTo>
                    <a:pt x="15" y="102"/>
                  </a:lnTo>
                  <a:lnTo>
                    <a:pt x="15" y="102"/>
                  </a:lnTo>
                  <a:lnTo>
                    <a:pt x="21" y="102"/>
                  </a:lnTo>
                  <a:lnTo>
                    <a:pt x="21" y="102"/>
                  </a:lnTo>
                  <a:lnTo>
                    <a:pt x="21" y="102"/>
                  </a:lnTo>
                  <a:lnTo>
                    <a:pt x="21" y="96"/>
                  </a:lnTo>
                  <a:lnTo>
                    <a:pt x="21" y="91"/>
                  </a:lnTo>
                  <a:lnTo>
                    <a:pt x="31" y="91"/>
                  </a:lnTo>
                  <a:lnTo>
                    <a:pt x="31" y="91"/>
                  </a:lnTo>
                  <a:lnTo>
                    <a:pt x="31" y="86"/>
                  </a:lnTo>
                  <a:lnTo>
                    <a:pt x="31" y="86"/>
                  </a:lnTo>
                  <a:lnTo>
                    <a:pt x="31" y="86"/>
                  </a:lnTo>
                  <a:lnTo>
                    <a:pt x="36" y="81"/>
                  </a:lnTo>
                  <a:lnTo>
                    <a:pt x="36" y="81"/>
                  </a:lnTo>
                  <a:lnTo>
                    <a:pt x="41" y="76"/>
                  </a:lnTo>
                  <a:lnTo>
                    <a:pt x="41" y="71"/>
                  </a:lnTo>
                  <a:lnTo>
                    <a:pt x="41" y="71"/>
                  </a:lnTo>
                  <a:lnTo>
                    <a:pt x="41" y="71"/>
                  </a:lnTo>
                  <a:lnTo>
                    <a:pt x="51" y="61"/>
                  </a:lnTo>
                  <a:lnTo>
                    <a:pt x="51" y="56"/>
                  </a:lnTo>
                  <a:lnTo>
                    <a:pt x="51" y="56"/>
                  </a:lnTo>
                  <a:lnTo>
                    <a:pt x="51" y="46"/>
                  </a:lnTo>
                  <a:lnTo>
                    <a:pt x="56" y="46"/>
                  </a:lnTo>
                  <a:lnTo>
                    <a:pt x="56" y="46"/>
                  </a:lnTo>
                  <a:lnTo>
                    <a:pt x="61" y="41"/>
                  </a:lnTo>
                  <a:lnTo>
                    <a:pt x="61" y="41"/>
                  </a:lnTo>
                  <a:lnTo>
                    <a:pt x="66" y="41"/>
                  </a:lnTo>
                  <a:lnTo>
                    <a:pt x="71" y="41"/>
                  </a:lnTo>
                  <a:lnTo>
                    <a:pt x="71" y="41"/>
                  </a:lnTo>
                  <a:lnTo>
                    <a:pt x="71" y="41"/>
                  </a:lnTo>
                  <a:lnTo>
                    <a:pt x="71" y="41"/>
                  </a:lnTo>
                  <a:lnTo>
                    <a:pt x="71" y="41"/>
                  </a:lnTo>
                  <a:lnTo>
                    <a:pt x="76" y="41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1"/>
                  </a:lnTo>
                  <a:lnTo>
                    <a:pt x="71" y="31"/>
                  </a:lnTo>
                  <a:lnTo>
                    <a:pt x="71" y="31"/>
                  </a:lnTo>
                  <a:lnTo>
                    <a:pt x="71" y="31"/>
                  </a:lnTo>
                  <a:lnTo>
                    <a:pt x="76" y="31"/>
                  </a:lnTo>
                  <a:lnTo>
                    <a:pt x="76" y="26"/>
                  </a:lnTo>
                  <a:lnTo>
                    <a:pt x="76" y="26"/>
                  </a:lnTo>
                  <a:lnTo>
                    <a:pt x="81" y="26"/>
                  </a:lnTo>
                  <a:lnTo>
                    <a:pt x="86" y="21"/>
                  </a:lnTo>
                  <a:lnTo>
                    <a:pt x="91" y="21"/>
                  </a:lnTo>
                  <a:lnTo>
                    <a:pt x="96" y="26"/>
                  </a:lnTo>
                  <a:lnTo>
                    <a:pt x="96" y="26"/>
                  </a:lnTo>
                  <a:lnTo>
                    <a:pt x="96" y="31"/>
                  </a:lnTo>
                  <a:lnTo>
                    <a:pt x="96" y="31"/>
                  </a:lnTo>
                  <a:lnTo>
                    <a:pt x="96" y="31"/>
                  </a:lnTo>
                  <a:lnTo>
                    <a:pt x="102" y="31"/>
                  </a:lnTo>
                  <a:lnTo>
                    <a:pt x="102" y="31"/>
                  </a:lnTo>
                  <a:lnTo>
                    <a:pt x="107" y="26"/>
                  </a:lnTo>
                  <a:lnTo>
                    <a:pt x="107" y="26"/>
                  </a:lnTo>
                  <a:lnTo>
                    <a:pt x="112" y="26"/>
                  </a:lnTo>
                  <a:lnTo>
                    <a:pt x="112" y="26"/>
                  </a:lnTo>
                  <a:lnTo>
                    <a:pt x="112" y="21"/>
                  </a:lnTo>
                  <a:lnTo>
                    <a:pt x="112" y="21"/>
                  </a:lnTo>
                  <a:lnTo>
                    <a:pt x="112" y="21"/>
                  </a:lnTo>
                  <a:lnTo>
                    <a:pt x="112" y="21"/>
                  </a:lnTo>
                  <a:lnTo>
                    <a:pt x="117" y="21"/>
                  </a:lnTo>
                  <a:lnTo>
                    <a:pt x="117" y="21"/>
                  </a:lnTo>
                  <a:lnTo>
                    <a:pt x="117" y="21"/>
                  </a:lnTo>
                  <a:lnTo>
                    <a:pt x="117" y="15"/>
                  </a:lnTo>
                  <a:lnTo>
                    <a:pt x="122" y="15"/>
                  </a:lnTo>
                  <a:lnTo>
                    <a:pt x="122" y="10"/>
                  </a:lnTo>
                  <a:lnTo>
                    <a:pt x="122" y="10"/>
                  </a:lnTo>
                  <a:lnTo>
                    <a:pt x="122" y="10"/>
                  </a:lnTo>
                  <a:lnTo>
                    <a:pt x="122" y="10"/>
                  </a:lnTo>
                  <a:lnTo>
                    <a:pt x="122" y="10"/>
                  </a:lnTo>
                  <a:lnTo>
                    <a:pt x="122" y="10"/>
                  </a:lnTo>
                  <a:lnTo>
                    <a:pt x="127" y="5"/>
                  </a:lnTo>
                  <a:lnTo>
                    <a:pt x="127" y="5"/>
                  </a:lnTo>
                  <a:lnTo>
                    <a:pt x="127" y="5"/>
                  </a:lnTo>
                  <a:lnTo>
                    <a:pt x="127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42" y="0"/>
                  </a:lnTo>
                  <a:lnTo>
                    <a:pt x="142" y="0"/>
                  </a:lnTo>
                  <a:lnTo>
                    <a:pt x="142" y="0"/>
                  </a:lnTo>
                  <a:lnTo>
                    <a:pt x="142" y="0"/>
                  </a:lnTo>
                  <a:lnTo>
                    <a:pt x="142" y="5"/>
                  </a:lnTo>
                  <a:lnTo>
                    <a:pt x="147" y="5"/>
                  </a:lnTo>
                  <a:lnTo>
                    <a:pt x="147" y="5"/>
                  </a:lnTo>
                  <a:lnTo>
                    <a:pt x="147" y="5"/>
                  </a:lnTo>
                  <a:lnTo>
                    <a:pt x="152" y="0"/>
                  </a:lnTo>
                  <a:lnTo>
                    <a:pt x="152" y="0"/>
                  </a:lnTo>
                  <a:lnTo>
                    <a:pt x="152" y="0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62" y="5"/>
                  </a:lnTo>
                  <a:lnTo>
                    <a:pt x="167" y="10"/>
                  </a:lnTo>
                  <a:lnTo>
                    <a:pt x="167" y="10"/>
                  </a:lnTo>
                  <a:lnTo>
                    <a:pt x="167" y="10"/>
                  </a:lnTo>
                  <a:lnTo>
                    <a:pt x="167" y="10"/>
                  </a:lnTo>
                  <a:lnTo>
                    <a:pt x="167" y="10"/>
                  </a:lnTo>
                  <a:lnTo>
                    <a:pt x="167" y="15"/>
                  </a:lnTo>
                  <a:lnTo>
                    <a:pt x="167" y="15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1" name="Freeform 24"/>
            <p:cNvSpPr>
              <a:spLocks/>
            </p:cNvSpPr>
            <p:nvPr/>
          </p:nvSpPr>
          <p:spPr bwMode="auto">
            <a:xfrm>
              <a:off x="3884614" y="3544888"/>
              <a:ext cx="225425" cy="257175"/>
            </a:xfrm>
            <a:custGeom>
              <a:avLst/>
              <a:gdLst>
                <a:gd name="T0" fmla="*/ 142 w 142"/>
                <a:gd name="T1" fmla="*/ 86 h 162"/>
                <a:gd name="T2" fmla="*/ 137 w 142"/>
                <a:gd name="T3" fmla="*/ 96 h 162"/>
                <a:gd name="T4" fmla="*/ 117 w 142"/>
                <a:gd name="T5" fmla="*/ 121 h 162"/>
                <a:gd name="T6" fmla="*/ 111 w 142"/>
                <a:gd name="T7" fmla="*/ 146 h 162"/>
                <a:gd name="T8" fmla="*/ 106 w 142"/>
                <a:gd name="T9" fmla="*/ 141 h 162"/>
                <a:gd name="T10" fmla="*/ 106 w 142"/>
                <a:gd name="T11" fmla="*/ 141 h 162"/>
                <a:gd name="T12" fmla="*/ 96 w 142"/>
                <a:gd name="T13" fmla="*/ 136 h 162"/>
                <a:gd name="T14" fmla="*/ 96 w 142"/>
                <a:gd name="T15" fmla="*/ 131 h 162"/>
                <a:gd name="T16" fmla="*/ 86 w 142"/>
                <a:gd name="T17" fmla="*/ 136 h 162"/>
                <a:gd name="T18" fmla="*/ 81 w 142"/>
                <a:gd name="T19" fmla="*/ 131 h 162"/>
                <a:gd name="T20" fmla="*/ 71 w 142"/>
                <a:gd name="T21" fmla="*/ 131 h 162"/>
                <a:gd name="T22" fmla="*/ 66 w 142"/>
                <a:gd name="T23" fmla="*/ 136 h 162"/>
                <a:gd name="T24" fmla="*/ 61 w 142"/>
                <a:gd name="T25" fmla="*/ 141 h 162"/>
                <a:gd name="T26" fmla="*/ 61 w 142"/>
                <a:gd name="T27" fmla="*/ 146 h 162"/>
                <a:gd name="T28" fmla="*/ 56 w 142"/>
                <a:gd name="T29" fmla="*/ 152 h 162"/>
                <a:gd name="T30" fmla="*/ 51 w 142"/>
                <a:gd name="T31" fmla="*/ 152 h 162"/>
                <a:gd name="T32" fmla="*/ 46 w 142"/>
                <a:gd name="T33" fmla="*/ 157 h 162"/>
                <a:gd name="T34" fmla="*/ 35 w 142"/>
                <a:gd name="T35" fmla="*/ 162 h 162"/>
                <a:gd name="T36" fmla="*/ 30 w 142"/>
                <a:gd name="T37" fmla="*/ 152 h 162"/>
                <a:gd name="T38" fmla="*/ 20 w 142"/>
                <a:gd name="T39" fmla="*/ 141 h 162"/>
                <a:gd name="T40" fmla="*/ 15 w 142"/>
                <a:gd name="T41" fmla="*/ 131 h 162"/>
                <a:gd name="T42" fmla="*/ 15 w 142"/>
                <a:gd name="T43" fmla="*/ 131 h 162"/>
                <a:gd name="T44" fmla="*/ 10 w 142"/>
                <a:gd name="T45" fmla="*/ 126 h 162"/>
                <a:gd name="T46" fmla="*/ 15 w 142"/>
                <a:gd name="T47" fmla="*/ 116 h 162"/>
                <a:gd name="T48" fmla="*/ 20 w 142"/>
                <a:gd name="T49" fmla="*/ 116 h 162"/>
                <a:gd name="T50" fmla="*/ 25 w 142"/>
                <a:gd name="T51" fmla="*/ 121 h 162"/>
                <a:gd name="T52" fmla="*/ 30 w 142"/>
                <a:gd name="T53" fmla="*/ 121 h 162"/>
                <a:gd name="T54" fmla="*/ 35 w 142"/>
                <a:gd name="T55" fmla="*/ 121 h 162"/>
                <a:gd name="T56" fmla="*/ 46 w 142"/>
                <a:gd name="T57" fmla="*/ 121 h 162"/>
                <a:gd name="T58" fmla="*/ 46 w 142"/>
                <a:gd name="T59" fmla="*/ 111 h 162"/>
                <a:gd name="T60" fmla="*/ 51 w 142"/>
                <a:gd name="T61" fmla="*/ 106 h 162"/>
                <a:gd name="T62" fmla="*/ 51 w 142"/>
                <a:gd name="T63" fmla="*/ 101 h 162"/>
                <a:gd name="T64" fmla="*/ 46 w 142"/>
                <a:gd name="T65" fmla="*/ 101 h 162"/>
                <a:gd name="T66" fmla="*/ 41 w 142"/>
                <a:gd name="T67" fmla="*/ 101 h 162"/>
                <a:gd name="T68" fmla="*/ 30 w 142"/>
                <a:gd name="T69" fmla="*/ 96 h 162"/>
                <a:gd name="T70" fmla="*/ 10 w 142"/>
                <a:gd name="T71" fmla="*/ 81 h 162"/>
                <a:gd name="T72" fmla="*/ 0 w 142"/>
                <a:gd name="T73" fmla="*/ 65 h 162"/>
                <a:gd name="T74" fmla="*/ 5 w 142"/>
                <a:gd name="T75" fmla="*/ 60 h 162"/>
                <a:gd name="T76" fmla="*/ 15 w 142"/>
                <a:gd name="T77" fmla="*/ 45 h 162"/>
                <a:gd name="T78" fmla="*/ 30 w 142"/>
                <a:gd name="T79" fmla="*/ 35 h 162"/>
                <a:gd name="T80" fmla="*/ 46 w 142"/>
                <a:gd name="T81" fmla="*/ 25 h 162"/>
                <a:gd name="T82" fmla="*/ 46 w 142"/>
                <a:gd name="T83" fmla="*/ 20 h 162"/>
                <a:gd name="T84" fmla="*/ 51 w 142"/>
                <a:gd name="T85" fmla="*/ 15 h 162"/>
                <a:gd name="T86" fmla="*/ 51 w 142"/>
                <a:gd name="T87" fmla="*/ 10 h 162"/>
                <a:gd name="T88" fmla="*/ 56 w 142"/>
                <a:gd name="T89" fmla="*/ 5 h 162"/>
                <a:gd name="T90" fmla="*/ 81 w 142"/>
                <a:gd name="T91" fmla="*/ 5 h 162"/>
                <a:gd name="T92" fmla="*/ 81 w 142"/>
                <a:gd name="T93" fmla="*/ 10 h 162"/>
                <a:gd name="T94" fmla="*/ 91 w 142"/>
                <a:gd name="T95" fmla="*/ 15 h 162"/>
                <a:gd name="T96" fmla="*/ 91 w 142"/>
                <a:gd name="T97" fmla="*/ 10 h 162"/>
                <a:gd name="T98" fmla="*/ 96 w 142"/>
                <a:gd name="T99" fmla="*/ 5 h 162"/>
                <a:gd name="T100" fmla="*/ 101 w 142"/>
                <a:gd name="T101" fmla="*/ 5 h 162"/>
                <a:gd name="T102" fmla="*/ 106 w 142"/>
                <a:gd name="T103" fmla="*/ 10 h 162"/>
                <a:gd name="T104" fmla="*/ 122 w 142"/>
                <a:gd name="T105" fmla="*/ 15 h 162"/>
                <a:gd name="T106" fmla="*/ 127 w 142"/>
                <a:gd name="T107" fmla="*/ 15 h 162"/>
                <a:gd name="T108" fmla="*/ 132 w 142"/>
                <a:gd name="T109" fmla="*/ 10 h 162"/>
                <a:gd name="T110" fmla="*/ 137 w 142"/>
                <a:gd name="T111" fmla="*/ 25 h 162"/>
                <a:gd name="T112" fmla="*/ 142 w 142"/>
                <a:gd name="T113" fmla="*/ 40 h 162"/>
                <a:gd name="T114" fmla="*/ 137 w 142"/>
                <a:gd name="T115" fmla="*/ 60 h 162"/>
                <a:gd name="T116" fmla="*/ 142 w 142"/>
                <a:gd name="T117" fmla="*/ 86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2" h="162">
                  <a:moveTo>
                    <a:pt x="142" y="86"/>
                  </a:moveTo>
                  <a:lnTo>
                    <a:pt x="142" y="86"/>
                  </a:lnTo>
                  <a:lnTo>
                    <a:pt x="142" y="86"/>
                  </a:lnTo>
                  <a:lnTo>
                    <a:pt x="142" y="86"/>
                  </a:lnTo>
                  <a:lnTo>
                    <a:pt x="142" y="86"/>
                  </a:lnTo>
                  <a:lnTo>
                    <a:pt x="137" y="96"/>
                  </a:lnTo>
                  <a:lnTo>
                    <a:pt x="137" y="96"/>
                  </a:lnTo>
                  <a:lnTo>
                    <a:pt x="137" y="96"/>
                  </a:lnTo>
                  <a:lnTo>
                    <a:pt x="127" y="111"/>
                  </a:lnTo>
                  <a:lnTo>
                    <a:pt x="127" y="111"/>
                  </a:lnTo>
                  <a:lnTo>
                    <a:pt x="122" y="121"/>
                  </a:lnTo>
                  <a:lnTo>
                    <a:pt x="117" y="121"/>
                  </a:lnTo>
                  <a:lnTo>
                    <a:pt x="117" y="126"/>
                  </a:lnTo>
                  <a:lnTo>
                    <a:pt x="111" y="141"/>
                  </a:lnTo>
                  <a:lnTo>
                    <a:pt x="111" y="146"/>
                  </a:lnTo>
                  <a:lnTo>
                    <a:pt x="111" y="146"/>
                  </a:lnTo>
                  <a:lnTo>
                    <a:pt x="111" y="146"/>
                  </a:lnTo>
                  <a:lnTo>
                    <a:pt x="106" y="146"/>
                  </a:lnTo>
                  <a:lnTo>
                    <a:pt x="106" y="146"/>
                  </a:lnTo>
                  <a:lnTo>
                    <a:pt x="106" y="141"/>
                  </a:lnTo>
                  <a:lnTo>
                    <a:pt x="106" y="141"/>
                  </a:lnTo>
                  <a:lnTo>
                    <a:pt x="106" y="141"/>
                  </a:lnTo>
                  <a:lnTo>
                    <a:pt x="106" y="141"/>
                  </a:lnTo>
                  <a:lnTo>
                    <a:pt x="106" y="141"/>
                  </a:lnTo>
                  <a:lnTo>
                    <a:pt x="101" y="136"/>
                  </a:lnTo>
                  <a:lnTo>
                    <a:pt x="96" y="136"/>
                  </a:lnTo>
                  <a:lnTo>
                    <a:pt x="96" y="136"/>
                  </a:lnTo>
                  <a:lnTo>
                    <a:pt x="96" y="136"/>
                  </a:lnTo>
                  <a:lnTo>
                    <a:pt x="96" y="136"/>
                  </a:lnTo>
                  <a:lnTo>
                    <a:pt x="96" y="136"/>
                  </a:lnTo>
                  <a:lnTo>
                    <a:pt x="96" y="131"/>
                  </a:lnTo>
                  <a:lnTo>
                    <a:pt x="96" y="131"/>
                  </a:lnTo>
                  <a:lnTo>
                    <a:pt x="91" y="131"/>
                  </a:lnTo>
                  <a:lnTo>
                    <a:pt x="91" y="131"/>
                  </a:lnTo>
                  <a:lnTo>
                    <a:pt x="91" y="131"/>
                  </a:lnTo>
                  <a:lnTo>
                    <a:pt x="86" y="136"/>
                  </a:lnTo>
                  <a:lnTo>
                    <a:pt x="86" y="136"/>
                  </a:lnTo>
                  <a:lnTo>
                    <a:pt x="86" y="136"/>
                  </a:lnTo>
                  <a:lnTo>
                    <a:pt x="81" y="136"/>
                  </a:lnTo>
                  <a:lnTo>
                    <a:pt x="81" y="131"/>
                  </a:lnTo>
                  <a:lnTo>
                    <a:pt x="81" y="131"/>
                  </a:lnTo>
                  <a:lnTo>
                    <a:pt x="81" y="131"/>
                  </a:lnTo>
                  <a:lnTo>
                    <a:pt x="81" y="131"/>
                  </a:lnTo>
                  <a:lnTo>
                    <a:pt x="71" y="131"/>
                  </a:lnTo>
                  <a:lnTo>
                    <a:pt x="71" y="131"/>
                  </a:lnTo>
                  <a:lnTo>
                    <a:pt x="66" y="131"/>
                  </a:lnTo>
                  <a:lnTo>
                    <a:pt x="66" y="136"/>
                  </a:lnTo>
                  <a:lnTo>
                    <a:pt x="66" y="136"/>
                  </a:lnTo>
                  <a:lnTo>
                    <a:pt x="66" y="136"/>
                  </a:lnTo>
                  <a:lnTo>
                    <a:pt x="61" y="141"/>
                  </a:lnTo>
                  <a:lnTo>
                    <a:pt x="61" y="141"/>
                  </a:lnTo>
                  <a:lnTo>
                    <a:pt x="61" y="141"/>
                  </a:lnTo>
                  <a:lnTo>
                    <a:pt x="61" y="141"/>
                  </a:lnTo>
                  <a:lnTo>
                    <a:pt x="61" y="141"/>
                  </a:lnTo>
                  <a:lnTo>
                    <a:pt x="61" y="141"/>
                  </a:lnTo>
                  <a:lnTo>
                    <a:pt x="61" y="146"/>
                  </a:lnTo>
                  <a:lnTo>
                    <a:pt x="56" y="146"/>
                  </a:lnTo>
                  <a:lnTo>
                    <a:pt x="56" y="152"/>
                  </a:lnTo>
                  <a:lnTo>
                    <a:pt x="56" y="152"/>
                  </a:lnTo>
                  <a:lnTo>
                    <a:pt x="56" y="152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51" y="157"/>
                  </a:lnTo>
                  <a:lnTo>
                    <a:pt x="51" y="157"/>
                  </a:lnTo>
                  <a:lnTo>
                    <a:pt x="46" y="157"/>
                  </a:lnTo>
                  <a:lnTo>
                    <a:pt x="46" y="157"/>
                  </a:lnTo>
                  <a:lnTo>
                    <a:pt x="41" y="162"/>
                  </a:lnTo>
                  <a:lnTo>
                    <a:pt x="41" y="162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35" y="157"/>
                  </a:lnTo>
                  <a:lnTo>
                    <a:pt x="35" y="157"/>
                  </a:lnTo>
                  <a:lnTo>
                    <a:pt x="30" y="152"/>
                  </a:lnTo>
                  <a:lnTo>
                    <a:pt x="25" y="152"/>
                  </a:lnTo>
                  <a:lnTo>
                    <a:pt x="20" y="146"/>
                  </a:lnTo>
                  <a:lnTo>
                    <a:pt x="20" y="146"/>
                  </a:lnTo>
                  <a:lnTo>
                    <a:pt x="20" y="141"/>
                  </a:lnTo>
                  <a:lnTo>
                    <a:pt x="20" y="141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5" y="131"/>
                  </a:lnTo>
                  <a:lnTo>
                    <a:pt x="15" y="131"/>
                  </a:lnTo>
                  <a:lnTo>
                    <a:pt x="15" y="131"/>
                  </a:lnTo>
                  <a:lnTo>
                    <a:pt x="15" y="131"/>
                  </a:lnTo>
                  <a:lnTo>
                    <a:pt x="15" y="131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15" y="126"/>
                  </a:lnTo>
                  <a:lnTo>
                    <a:pt x="15" y="121"/>
                  </a:lnTo>
                  <a:lnTo>
                    <a:pt x="15" y="121"/>
                  </a:lnTo>
                  <a:lnTo>
                    <a:pt x="15" y="116"/>
                  </a:lnTo>
                  <a:lnTo>
                    <a:pt x="20" y="116"/>
                  </a:lnTo>
                  <a:lnTo>
                    <a:pt x="20" y="116"/>
                  </a:lnTo>
                  <a:lnTo>
                    <a:pt x="20" y="116"/>
                  </a:lnTo>
                  <a:lnTo>
                    <a:pt x="20" y="116"/>
                  </a:lnTo>
                  <a:lnTo>
                    <a:pt x="20" y="116"/>
                  </a:lnTo>
                  <a:lnTo>
                    <a:pt x="25" y="116"/>
                  </a:lnTo>
                  <a:lnTo>
                    <a:pt x="25" y="116"/>
                  </a:lnTo>
                  <a:lnTo>
                    <a:pt x="25" y="121"/>
                  </a:lnTo>
                  <a:lnTo>
                    <a:pt x="25" y="121"/>
                  </a:lnTo>
                  <a:lnTo>
                    <a:pt x="30" y="121"/>
                  </a:lnTo>
                  <a:lnTo>
                    <a:pt x="30" y="121"/>
                  </a:lnTo>
                  <a:lnTo>
                    <a:pt x="30" y="121"/>
                  </a:lnTo>
                  <a:lnTo>
                    <a:pt x="30" y="121"/>
                  </a:lnTo>
                  <a:lnTo>
                    <a:pt x="35" y="121"/>
                  </a:lnTo>
                  <a:lnTo>
                    <a:pt x="35" y="121"/>
                  </a:lnTo>
                  <a:lnTo>
                    <a:pt x="35" y="121"/>
                  </a:lnTo>
                  <a:lnTo>
                    <a:pt x="41" y="121"/>
                  </a:lnTo>
                  <a:lnTo>
                    <a:pt x="41" y="121"/>
                  </a:lnTo>
                  <a:lnTo>
                    <a:pt x="46" y="121"/>
                  </a:lnTo>
                  <a:lnTo>
                    <a:pt x="46" y="121"/>
                  </a:lnTo>
                  <a:lnTo>
                    <a:pt x="46" y="116"/>
                  </a:lnTo>
                  <a:lnTo>
                    <a:pt x="46" y="116"/>
                  </a:lnTo>
                  <a:lnTo>
                    <a:pt x="46" y="116"/>
                  </a:lnTo>
                  <a:lnTo>
                    <a:pt x="46" y="111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51" y="106"/>
                  </a:lnTo>
                  <a:lnTo>
                    <a:pt x="51" y="106"/>
                  </a:lnTo>
                  <a:lnTo>
                    <a:pt x="51" y="106"/>
                  </a:lnTo>
                  <a:lnTo>
                    <a:pt x="51" y="106"/>
                  </a:lnTo>
                  <a:lnTo>
                    <a:pt x="51" y="101"/>
                  </a:lnTo>
                  <a:lnTo>
                    <a:pt x="51" y="101"/>
                  </a:lnTo>
                  <a:lnTo>
                    <a:pt x="51" y="101"/>
                  </a:lnTo>
                  <a:lnTo>
                    <a:pt x="46" y="101"/>
                  </a:lnTo>
                  <a:lnTo>
                    <a:pt x="46" y="101"/>
                  </a:lnTo>
                  <a:lnTo>
                    <a:pt x="46" y="101"/>
                  </a:lnTo>
                  <a:lnTo>
                    <a:pt x="46" y="101"/>
                  </a:lnTo>
                  <a:lnTo>
                    <a:pt x="41" y="101"/>
                  </a:lnTo>
                  <a:lnTo>
                    <a:pt x="41" y="101"/>
                  </a:lnTo>
                  <a:lnTo>
                    <a:pt x="41" y="101"/>
                  </a:lnTo>
                  <a:lnTo>
                    <a:pt x="35" y="101"/>
                  </a:lnTo>
                  <a:lnTo>
                    <a:pt x="35" y="101"/>
                  </a:lnTo>
                  <a:lnTo>
                    <a:pt x="30" y="96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5" y="81"/>
                  </a:lnTo>
                  <a:lnTo>
                    <a:pt x="5" y="76"/>
                  </a:lnTo>
                  <a:lnTo>
                    <a:pt x="0" y="71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5" y="60"/>
                  </a:lnTo>
                  <a:lnTo>
                    <a:pt x="10" y="50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20" y="40"/>
                  </a:lnTo>
                  <a:lnTo>
                    <a:pt x="25" y="40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41" y="30"/>
                  </a:lnTo>
                  <a:lnTo>
                    <a:pt x="41" y="30"/>
                  </a:lnTo>
                  <a:lnTo>
                    <a:pt x="46" y="30"/>
                  </a:lnTo>
                  <a:lnTo>
                    <a:pt x="46" y="25"/>
                  </a:lnTo>
                  <a:lnTo>
                    <a:pt x="46" y="25"/>
                  </a:lnTo>
                  <a:lnTo>
                    <a:pt x="46" y="25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15"/>
                  </a:lnTo>
                  <a:lnTo>
                    <a:pt x="51" y="15"/>
                  </a:lnTo>
                  <a:lnTo>
                    <a:pt x="51" y="15"/>
                  </a:lnTo>
                  <a:lnTo>
                    <a:pt x="51" y="15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5"/>
                  </a:lnTo>
                  <a:lnTo>
                    <a:pt x="61" y="5"/>
                  </a:lnTo>
                  <a:lnTo>
                    <a:pt x="61" y="0"/>
                  </a:lnTo>
                  <a:lnTo>
                    <a:pt x="66" y="0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10"/>
                  </a:lnTo>
                  <a:lnTo>
                    <a:pt x="81" y="10"/>
                  </a:lnTo>
                  <a:lnTo>
                    <a:pt x="81" y="10"/>
                  </a:lnTo>
                  <a:lnTo>
                    <a:pt x="86" y="10"/>
                  </a:lnTo>
                  <a:lnTo>
                    <a:pt x="86" y="15"/>
                  </a:lnTo>
                  <a:lnTo>
                    <a:pt x="86" y="15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91" y="10"/>
                  </a:lnTo>
                  <a:lnTo>
                    <a:pt x="91" y="10"/>
                  </a:lnTo>
                  <a:lnTo>
                    <a:pt x="91" y="10"/>
                  </a:lnTo>
                  <a:lnTo>
                    <a:pt x="96" y="5"/>
                  </a:lnTo>
                  <a:lnTo>
                    <a:pt x="96" y="5"/>
                  </a:lnTo>
                  <a:lnTo>
                    <a:pt x="96" y="5"/>
                  </a:lnTo>
                  <a:lnTo>
                    <a:pt x="96" y="5"/>
                  </a:lnTo>
                  <a:lnTo>
                    <a:pt x="96" y="5"/>
                  </a:lnTo>
                  <a:lnTo>
                    <a:pt x="101" y="5"/>
                  </a:lnTo>
                  <a:lnTo>
                    <a:pt x="101" y="5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111" y="5"/>
                  </a:lnTo>
                  <a:lnTo>
                    <a:pt x="117" y="5"/>
                  </a:lnTo>
                  <a:lnTo>
                    <a:pt x="117" y="10"/>
                  </a:lnTo>
                  <a:lnTo>
                    <a:pt x="122" y="15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7" y="15"/>
                  </a:lnTo>
                  <a:lnTo>
                    <a:pt x="137" y="15"/>
                  </a:lnTo>
                  <a:lnTo>
                    <a:pt x="132" y="20"/>
                  </a:lnTo>
                  <a:lnTo>
                    <a:pt x="137" y="25"/>
                  </a:lnTo>
                  <a:lnTo>
                    <a:pt x="142" y="40"/>
                  </a:lnTo>
                  <a:lnTo>
                    <a:pt x="142" y="40"/>
                  </a:lnTo>
                  <a:lnTo>
                    <a:pt x="142" y="40"/>
                  </a:lnTo>
                  <a:lnTo>
                    <a:pt x="142" y="40"/>
                  </a:lnTo>
                  <a:lnTo>
                    <a:pt x="142" y="40"/>
                  </a:lnTo>
                  <a:lnTo>
                    <a:pt x="142" y="45"/>
                  </a:lnTo>
                  <a:lnTo>
                    <a:pt x="142" y="55"/>
                  </a:lnTo>
                  <a:lnTo>
                    <a:pt x="137" y="60"/>
                  </a:lnTo>
                  <a:lnTo>
                    <a:pt x="137" y="65"/>
                  </a:lnTo>
                  <a:lnTo>
                    <a:pt x="137" y="71"/>
                  </a:lnTo>
                  <a:lnTo>
                    <a:pt x="137" y="76"/>
                  </a:lnTo>
                  <a:lnTo>
                    <a:pt x="142" y="86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2" name="Freeform 25"/>
            <p:cNvSpPr>
              <a:spLocks/>
            </p:cNvSpPr>
            <p:nvPr/>
          </p:nvSpPr>
          <p:spPr bwMode="auto">
            <a:xfrm>
              <a:off x="3973514" y="3351213"/>
              <a:ext cx="144463" cy="217488"/>
            </a:xfrm>
            <a:custGeom>
              <a:avLst/>
              <a:gdLst>
                <a:gd name="T0" fmla="*/ 66 w 91"/>
                <a:gd name="T1" fmla="*/ 0 h 137"/>
                <a:gd name="T2" fmla="*/ 71 w 91"/>
                <a:gd name="T3" fmla="*/ 10 h 137"/>
                <a:gd name="T4" fmla="*/ 86 w 91"/>
                <a:gd name="T5" fmla="*/ 20 h 137"/>
                <a:gd name="T6" fmla="*/ 91 w 91"/>
                <a:gd name="T7" fmla="*/ 31 h 137"/>
                <a:gd name="T8" fmla="*/ 81 w 91"/>
                <a:gd name="T9" fmla="*/ 41 h 137"/>
                <a:gd name="T10" fmla="*/ 76 w 91"/>
                <a:gd name="T11" fmla="*/ 51 h 137"/>
                <a:gd name="T12" fmla="*/ 71 w 91"/>
                <a:gd name="T13" fmla="*/ 51 h 137"/>
                <a:gd name="T14" fmla="*/ 76 w 91"/>
                <a:gd name="T15" fmla="*/ 61 h 137"/>
                <a:gd name="T16" fmla="*/ 81 w 91"/>
                <a:gd name="T17" fmla="*/ 71 h 137"/>
                <a:gd name="T18" fmla="*/ 76 w 91"/>
                <a:gd name="T19" fmla="*/ 71 h 137"/>
                <a:gd name="T20" fmla="*/ 91 w 91"/>
                <a:gd name="T21" fmla="*/ 76 h 137"/>
                <a:gd name="T22" fmla="*/ 81 w 91"/>
                <a:gd name="T23" fmla="*/ 81 h 137"/>
                <a:gd name="T24" fmla="*/ 76 w 91"/>
                <a:gd name="T25" fmla="*/ 76 h 137"/>
                <a:gd name="T26" fmla="*/ 71 w 91"/>
                <a:gd name="T27" fmla="*/ 76 h 137"/>
                <a:gd name="T28" fmla="*/ 55 w 91"/>
                <a:gd name="T29" fmla="*/ 86 h 137"/>
                <a:gd name="T30" fmla="*/ 66 w 91"/>
                <a:gd name="T31" fmla="*/ 101 h 137"/>
                <a:gd name="T32" fmla="*/ 76 w 91"/>
                <a:gd name="T33" fmla="*/ 106 h 137"/>
                <a:gd name="T34" fmla="*/ 76 w 91"/>
                <a:gd name="T35" fmla="*/ 112 h 137"/>
                <a:gd name="T36" fmla="*/ 76 w 91"/>
                <a:gd name="T37" fmla="*/ 122 h 137"/>
                <a:gd name="T38" fmla="*/ 76 w 91"/>
                <a:gd name="T39" fmla="*/ 132 h 137"/>
                <a:gd name="T40" fmla="*/ 71 w 91"/>
                <a:gd name="T41" fmla="*/ 137 h 137"/>
                <a:gd name="T42" fmla="*/ 71 w 91"/>
                <a:gd name="T43" fmla="*/ 137 h 137"/>
                <a:gd name="T44" fmla="*/ 61 w 91"/>
                <a:gd name="T45" fmla="*/ 127 h 137"/>
                <a:gd name="T46" fmla="*/ 50 w 91"/>
                <a:gd name="T47" fmla="*/ 132 h 137"/>
                <a:gd name="T48" fmla="*/ 45 w 91"/>
                <a:gd name="T49" fmla="*/ 127 h 137"/>
                <a:gd name="T50" fmla="*/ 40 w 91"/>
                <a:gd name="T51" fmla="*/ 127 h 137"/>
                <a:gd name="T52" fmla="*/ 35 w 91"/>
                <a:gd name="T53" fmla="*/ 132 h 137"/>
                <a:gd name="T54" fmla="*/ 35 w 91"/>
                <a:gd name="T55" fmla="*/ 137 h 137"/>
                <a:gd name="T56" fmla="*/ 35 w 91"/>
                <a:gd name="T57" fmla="*/ 137 h 137"/>
                <a:gd name="T58" fmla="*/ 30 w 91"/>
                <a:gd name="T59" fmla="*/ 132 h 137"/>
                <a:gd name="T60" fmla="*/ 25 w 91"/>
                <a:gd name="T61" fmla="*/ 132 h 137"/>
                <a:gd name="T62" fmla="*/ 10 w 91"/>
                <a:gd name="T63" fmla="*/ 122 h 137"/>
                <a:gd name="T64" fmla="*/ 5 w 91"/>
                <a:gd name="T65" fmla="*/ 117 h 137"/>
                <a:gd name="T66" fmla="*/ 0 w 91"/>
                <a:gd name="T67" fmla="*/ 117 h 137"/>
                <a:gd name="T68" fmla="*/ 0 w 91"/>
                <a:gd name="T69" fmla="*/ 112 h 137"/>
                <a:gd name="T70" fmla="*/ 5 w 91"/>
                <a:gd name="T71" fmla="*/ 106 h 137"/>
                <a:gd name="T72" fmla="*/ 0 w 91"/>
                <a:gd name="T73" fmla="*/ 106 h 137"/>
                <a:gd name="T74" fmla="*/ 0 w 91"/>
                <a:gd name="T75" fmla="*/ 106 h 137"/>
                <a:gd name="T76" fmla="*/ 5 w 91"/>
                <a:gd name="T77" fmla="*/ 96 h 137"/>
                <a:gd name="T78" fmla="*/ 5 w 91"/>
                <a:gd name="T79" fmla="*/ 91 h 137"/>
                <a:gd name="T80" fmla="*/ 15 w 91"/>
                <a:gd name="T81" fmla="*/ 71 h 137"/>
                <a:gd name="T82" fmla="*/ 25 w 91"/>
                <a:gd name="T83" fmla="*/ 61 h 137"/>
                <a:gd name="T84" fmla="*/ 35 w 91"/>
                <a:gd name="T85" fmla="*/ 56 h 137"/>
                <a:gd name="T86" fmla="*/ 35 w 91"/>
                <a:gd name="T87" fmla="*/ 51 h 137"/>
                <a:gd name="T88" fmla="*/ 40 w 91"/>
                <a:gd name="T89" fmla="*/ 46 h 137"/>
                <a:gd name="T90" fmla="*/ 40 w 91"/>
                <a:gd name="T91" fmla="*/ 41 h 137"/>
                <a:gd name="T92" fmla="*/ 40 w 91"/>
                <a:gd name="T93" fmla="*/ 41 h 137"/>
                <a:gd name="T94" fmla="*/ 35 w 91"/>
                <a:gd name="T95" fmla="*/ 36 h 137"/>
                <a:gd name="T96" fmla="*/ 35 w 91"/>
                <a:gd name="T97" fmla="*/ 36 h 137"/>
                <a:gd name="T98" fmla="*/ 30 w 91"/>
                <a:gd name="T99" fmla="*/ 31 h 137"/>
                <a:gd name="T100" fmla="*/ 25 w 91"/>
                <a:gd name="T101" fmla="*/ 25 h 137"/>
                <a:gd name="T102" fmla="*/ 30 w 91"/>
                <a:gd name="T103" fmla="*/ 20 h 137"/>
                <a:gd name="T104" fmla="*/ 35 w 91"/>
                <a:gd name="T105" fmla="*/ 15 h 137"/>
                <a:gd name="T106" fmla="*/ 40 w 91"/>
                <a:gd name="T107" fmla="*/ 15 h 137"/>
                <a:gd name="T108" fmla="*/ 40 w 91"/>
                <a:gd name="T109" fmla="*/ 15 h 137"/>
                <a:gd name="T110" fmla="*/ 45 w 91"/>
                <a:gd name="T111" fmla="*/ 20 h 137"/>
                <a:gd name="T112" fmla="*/ 45 w 91"/>
                <a:gd name="T113" fmla="*/ 20 h 137"/>
                <a:gd name="T114" fmla="*/ 55 w 91"/>
                <a:gd name="T115" fmla="*/ 10 h 137"/>
                <a:gd name="T116" fmla="*/ 61 w 91"/>
                <a:gd name="T117" fmla="*/ 5 h 137"/>
                <a:gd name="T118" fmla="*/ 61 w 91"/>
                <a:gd name="T11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1" h="137">
                  <a:moveTo>
                    <a:pt x="66" y="5"/>
                  </a:moveTo>
                  <a:lnTo>
                    <a:pt x="66" y="5"/>
                  </a:lnTo>
                  <a:lnTo>
                    <a:pt x="66" y="0"/>
                  </a:lnTo>
                  <a:lnTo>
                    <a:pt x="71" y="0"/>
                  </a:lnTo>
                  <a:lnTo>
                    <a:pt x="71" y="5"/>
                  </a:lnTo>
                  <a:lnTo>
                    <a:pt x="71" y="10"/>
                  </a:lnTo>
                  <a:lnTo>
                    <a:pt x="76" y="15"/>
                  </a:lnTo>
                  <a:lnTo>
                    <a:pt x="81" y="15"/>
                  </a:lnTo>
                  <a:lnTo>
                    <a:pt x="86" y="20"/>
                  </a:lnTo>
                  <a:lnTo>
                    <a:pt x="86" y="25"/>
                  </a:lnTo>
                  <a:lnTo>
                    <a:pt x="86" y="25"/>
                  </a:lnTo>
                  <a:lnTo>
                    <a:pt x="91" y="31"/>
                  </a:lnTo>
                  <a:lnTo>
                    <a:pt x="86" y="36"/>
                  </a:lnTo>
                  <a:lnTo>
                    <a:pt x="86" y="41"/>
                  </a:lnTo>
                  <a:lnTo>
                    <a:pt x="81" y="41"/>
                  </a:lnTo>
                  <a:lnTo>
                    <a:pt x="81" y="46"/>
                  </a:lnTo>
                  <a:lnTo>
                    <a:pt x="81" y="46"/>
                  </a:lnTo>
                  <a:lnTo>
                    <a:pt x="76" y="51"/>
                  </a:lnTo>
                  <a:lnTo>
                    <a:pt x="76" y="56"/>
                  </a:lnTo>
                  <a:lnTo>
                    <a:pt x="76" y="51"/>
                  </a:lnTo>
                  <a:lnTo>
                    <a:pt x="71" y="51"/>
                  </a:lnTo>
                  <a:lnTo>
                    <a:pt x="66" y="51"/>
                  </a:lnTo>
                  <a:lnTo>
                    <a:pt x="66" y="56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6"/>
                  </a:lnTo>
                  <a:lnTo>
                    <a:pt x="81" y="71"/>
                  </a:lnTo>
                  <a:lnTo>
                    <a:pt x="76" y="71"/>
                  </a:lnTo>
                  <a:lnTo>
                    <a:pt x="76" y="71"/>
                  </a:lnTo>
                  <a:lnTo>
                    <a:pt x="76" y="71"/>
                  </a:lnTo>
                  <a:lnTo>
                    <a:pt x="76" y="76"/>
                  </a:lnTo>
                  <a:lnTo>
                    <a:pt x="86" y="76"/>
                  </a:lnTo>
                  <a:lnTo>
                    <a:pt x="91" y="76"/>
                  </a:lnTo>
                  <a:lnTo>
                    <a:pt x="86" y="81"/>
                  </a:lnTo>
                  <a:lnTo>
                    <a:pt x="86" y="81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61" y="86"/>
                  </a:lnTo>
                  <a:lnTo>
                    <a:pt x="55" y="86"/>
                  </a:lnTo>
                  <a:lnTo>
                    <a:pt x="61" y="91"/>
                  </a:lnTo>
                  <a:lnTo>
                    <a:pt x="61" y="96"/>
                  </a:lnTo>
                  <a:lnTo>
                    <a:pt x="66" y="101"/>
                  </a:lnTo>
                  <a:lnTo>
                    <a:pt x="66" y="101"/>
                  </a:lnTo>
                  <a:lnTo>
                    <a:pt x="71" y="106"/>
                  </a:lnTo>
                  <a:lnTo>
                    <a:pt x="76" y="106"/>
                  </a:lnTo>
                  <a:lnTo>
                    <a:pt x="76" y="106"/>
                  </a:lnTo>
                  <a:lnTo>
                    <a:pt x="76" y="106"/>
                  </a:lnTo>
                  <a:lnTo>
                    <a:pt x="76" y="112"/>
                  </a:lnTo>
                  <a:lnTo>
                    <a:pt x="76" y="112"/>
                  </a:lnTo>
                  <a:lnTo>
                    <a:pt x="76" y="112"/>
                  </a:lnTo>
                  <a:lnTo>
                    <a:pt x="76" y="122"/>
                  </a:lnTo>
                  <a:lnTo>
                    <a:pt x="76" y="127"/>
                  </a:lnTo>
                  <a:lnTo>
                    <a:pt x="76" y="127"/>
                  </a:lnTo>
                  <a:lnTo>
                    <a:pt x="76" y="132"/>
                  </a:lnTo>
                  <a:lnTo>
                    <a:pt x="76" y="132"/>
                  </a:lnTo>
                  <a:lnTo>
                    <a:pt x="76" y="132"/>
                  </a:lnTo>
                  <a:lnTo>
                    <a:pt x="71" y="137"/>
                  </a:lnTo>
                  <a:lnTo>
                    <a:pt x="71" y="137"/>
                  </a:lnTo>
                  <a:lnTo>
                    <a:pt x="71" y="137"/>
                  </a:lnTo>
                  <a:lnTo>
                    <a:pt x="71" y="137"/>
                  </a:lnTo>
                  <a:lnTo>
                    <a:pt x="66" y="137"/>
                  </a:lnTo>
                  <a:lnTo>
                    <a:pt x="61" y="132"/>
                  </a:lnTo>
                  <a:lnTo>
                    <a:pt x="61" y="127"/>
                  </a:lnTo>
                  <a:lnTo>
                    <a:pt x="55" y="127"/>
                  </a:lnTo>
                  <a:lnTo>
                    <a:pt x="50" y="132"/>
                  </a:lnTo>
                  <a:lnTo>
                    <a:pt x="50" y="132"/>
                  </a:lnTo>
                  <a:lnTo>
                    <a:pt x="50" y="132"/>
                  </a:lnTo>
                  <a:lnTo>
                    <a:pt x="45" y="127"/>
                  </a:lnTo>
                  <a:lnTo>
                    <a:pt x="45" y="127"/>
                  </a:lnTo>
                  <a:lnTo>
                    <a:pt x="40" y="127"/>
                  </a:lnTo>
                  <a:lnTo>
                    <a:pt x="40" y="127"/>
                  </a:lnTo>
                  <a:lnTo>
                    <a:pt x="40" y="127"/>
                  </a:lnTo>
                  <a:lnTo>
                    <a:pt x="40" y="127"/>
                  </a:lnTo>
                  <a:lnTo>
                    <a:pt x="40" y="127"/>
                  </a:lnTo>
                  <a:lnTo>
                    <a:pt x="35" y="132"/>
                  </a:lnTo>
                  <a:lnTo>
                    <a:pt x="35" y="132"/>
                  </a:lnTo>
                  <a:lnTo>
                    <a:pt x="35" y="132"/>
                  </a:lnTo>
                  <a:lnTo>
                    <a:pt x="35" y="137"/>
                  </a:lnTo>
                  <a:lnTo>
                    <a:pt x="35" y="137"/>
                  </a:lnTo>
                  <a:lnTo>
                    <a:pt x="35" y="137"/>
                  </a:lnTo>
                  <a:lnTo>
                    <a:pt x="35" y="137"/>
                  </a:lnTo>
                  <a:lnTo>
                    <a:pt x="30" y="137"/>
                  </a:lnTo>
                  <a:lnTo>
                    <a:pt x="30" y="137"/>
                  </a:lnTo>
                  <a:lnTo>
                    <a:pt x="30" y="132"/>
                  </a:lnTo>
                  <a:lnTo>
                    <a:pt x="25" y="132"/>
                  </a:lnTo>
                  <a:lnTo>
                    <a:pt x="25" y="132"/>
                  </a:lnTo>
                  <a:lnTo>
                    <a:pt x="25" y="132"/>
                  </a:lnTo>
                  <a:lnTo>
                    <a:pt x="25" y="127"/>
                  </a:lnTo>
                  <a:lnTo>
                    <a:pt x="25" y="127"/>
                  </a:lnTo>
                  <a:lnTo>
                    <a:pt x="10" y="122"/>
                  </a:lnTo>
                  <a:lnTo>
                    <a:pt x="10" y="117"/>
                  </a:lnTo>
                  <a:lnTo>
                    <a:pt x="10" y="117"/>
                  </a:lnTo>
                  <a:lnTo>
                    <a:pt x="5" y="117"/>
                  </a:lnTo>
                  <a:lnTo>
                    <a:pt x="5" y="117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5" y="112"/>
                  </a:lnTo>
                  <a:lnTo>
                    <a:pt x="5" y="106"/>
                  </a:lnTo>
                  <a:lnTo>
                    <a:pt x="5" y="106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1"/>
                  </a:lnTo>
                  <a:lnTo>
                    <a:pt x="0" y="96"/>
                  </a:lnTo>
                  <a:lnTo>
                    <a:pt x="5" y="96"/>
                  </a:lnTo>
                  <a:lnTo>
                    <a:pt x="5" y="91"/>
                  </a:lnTo>
                  <a:lnTo>
                    <a:pt x="5" y="91"/>
                  </a:lnTo>
                  <a:lnTo>
                    <a:pt x="5" y="91"/>
                  </a:lnTo>
                  <a:lnTo>
                    <a:pt x="10" y="86"/>
                  </a:lnTo>
                  <a:lnTo>
                    <a:pt x="10" y="81"/>
                  </a:lnTo>
                  <a:lnTo>
                    <a:pt x="15" y="71"/>
                  </a:lnTo>
                  <a:lnTo>
                    <a:pt x="25" y="66"/>
                  </a:lnTo>
                  <a:lnTo>
                    <a:pt x="25" y="61"/>
                  </a:lnTo>
                  <a:lnTo>
                    <a:pt x="25" y="61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5" y="51"/>
                  </a:lnTo>
                  <a:lnTo>
                    <a:pt x="35" y="51"/>
                  </a:lnTo>
                  <a:lnTo>
                    <a:pt x="40" y="51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40" y="36"/>
                  </a:lnTo>
                  <a:lnTo>
                    <a:pt x="35" y="36"/>
                  </a:lnTo>
                  <a:lnTo>
                    <a:pt x="35" y="36"/>
                  </a:lnTo>
                  <a:lnTo>
                    <a:pt x="35" y="36"/>
                  </a:lnTo>
                  <a:lnTo>
                    <a:pt x="35" y="36"/>
                  </a:lnTo>
                  <a:lnTo>
                    <a:pt x="35" y="36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25" y="25"/>
                  </a:lnTo>
                  <a:lnTo>
                    <a:pt x="25" y="20"/>
                  </a:lnTo>
                  <a:lnTo>
                    <a:pt x="30" y="20"/>
                  </a:lnTo>
                  <a:lnTo>
                    <a:pt x="30" y="20"/>
                  </a:lnTo>
                  <a:lnTo>
                    <a:pt x="30" y="20"/>
                  </a:lnTo>
                  <a:lnTo>
                    <a:pt x="35" y="15"/>
                  </a:lnTo>
                  <a:lnTo>
                    <a:pt x="35" y="15"/>
                  </a:lnTo>
                  <a:lnTo>
                    <a:pt x="35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5" y="15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50" y="15"/>
                  </a:lnTo>
                  <a:lnTo>
                    <a:pt x="55" y="15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6" y="5"/>
                  </a:lnTo>
                  <a:lnTo>
                    <a:pt x="66" y="5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3" name="Freeform 26"/>
            <p:cNvSpPr>
              <a:spLocks/>
            </p:cNvSpPr>
            <p:nvPr/>
          </p:nvSpPr>
          <p:spPr bwMode="auto">
            <a:xfrm>
              <a:off x="3787776" y="3424238"/>
              <a:ext cx="209550" cy="280988"/>
            </a:xfrm>
            <a:custGeom>
              <a:avLst/>
              <a:gdLst>
                <a:gd name="T0" fmla="*/ 127 w 132"/>
                <a:gd name="T1" fmla="*/ 76 h 177"/>
                <a:gd name="T2" fmla="*/ 117 w 132"/>
                <a:gd name="T3" fmla="*/ 86 h 177"/>
                <a:gd name="T4" fmla="*/ 112 w 132"/>
                <a:gd name="T5" fmla="*/ 86 h 177"/>
                <a:gd name="T6" fmla="*/ 112 w 132"/>
                <a:gd name="T7" fmla="*/ 91 h 177"/>
                <a:gd name="T8" fmla="*/ 107 w 132"/>
                <a:gd name="T9" fmla="*/ 96 h 177"/>
                <a:gd name="T10" fmla="*/ 107 w 132"/>
                <a:gd name="T11" fmla="*/ 106 h 177"/>
                <a:gd name="T12" fmla="*/ 91 w 132"/>
                <a:gd name="T13" fmla="*/ 111 h 177"/>
                <a:gd name="T14" fmla="*/ 76 w 132"/>
                <a:gd name="T15" fmla="*/ 121 h 177"/>
                <a:gd name="T16" fmla="*/ 61 w 132"/>
                <a:gd name="T17" fmla="*/ 141 h 177"/>
                <a:gd name="T18" fmla="*/ 61 w 132"/>
                <a:gd name="T19" fmla="*/ 147 h 177"/>
                <a:gd name="T20" fmla="*/ 71 w 132"/>
                <a:gd name="T21" fmla="*/ 157 h 177"/>
                <a:gd name="T22" fmla="*/ 61 w 132"/>
                <a:gd name="T23" fmla="*/ 177 h 177"/>
                <a:gd name="T24" fmla="*/ 46 w 132"/>
                <a:gd name="T25" fmla="*/ 177 h 177"/>
                <a:gd name="T26" fmla="*/ 41 w 132"/>
                <a:gd name="T27" fmla="*/ 177 h 177"/>
                <a:gd name="T28" fmla="*/ 36 w 132"/>
                <a:gd name="T29" fmla="*/ 172 h 177"/>
                <a:gd name="T30" fmla="*/ 31 w 132"/>
                <a:gd name="T31" fmla="*/ 162 h 177"/>
                <a:gd name="T32" fmla="*/ 26 w 132"/>
                <a:gd name="T33" fmla="*/ 141 h 177"/>
                <a:gd name="T34" fmla="*/ 21 w 132"/>
                <a:gd name="T35" fmla="*/ 141 h 177"/>
                <a:gd name="T36" fmla="*/ 10 w 132"/>
                <a:gd name="T37" fmla="*/ 141 h 177"/>
                <a:gd name="T38" fmla="*/ 10 w 132"/>
                <a:gd name="T39" fmla="*/ 136 h 177"/>
                <a:gd name="T40" fmla="*/ 10 w 132"/>
                <a:gd name="T41" fmla="*/ 131 h 177"/>
                <a:gd name="T42" fmla="*/ 15 w 132"/>
                <a:gd name="T43" fmla="*/ 121 h 177"/>
                <a:gd name="T44" fmla="*/ 15 w 132"/>
                <a:gd name="T45" fmla="*/ 111 h 177"/>
                <a:gd name="T46" fmla="*/ 10 w 132"/>
                <a:gd name="T47" fmla="*/ 96 h 177"/>
                <a:gd name="T48" fmla="*/ 10 w 132"/>
                <a:gd name="T49" fmla="*/ 91 h 177"/>
                <a:gd name="T50" fmla="*/ 15 w 132"/>
                <a:gd name="T51" fmla="*/ 86 h 177"/>
                <a:gd name="T52" fmla="*/ 15 w 132"/>
                <a:gd name="T53" fmla="*/ 86 h 177"/>
                <a:gd name="T54" fmla="*/ 0 w 132"/>
                <a:gd name="T55" fmla="*/ 76 h 177"/>
                <a:gd name="T56" fmla="*/ 5 w 132"/>
                <a:gd name="T57" fmla="*/ 76 h 177"/>
                <a:gd name="T58" fmla="*/ 26 w 132"/>
                <a:gd name="T59" fmla="*/ 76 h 177"/>
                <a:gd name="T60" fmla="*/ 26 w 132"/>
                <a:gd name="T61" fmla="*/ 71 h 177"/>
                <a:gd name="T62" fmla="*/ 21 w 132"/>
                <a:gd name="T63" fmla="*/ 66 h 177"/>
                <a:gd name="T64" fmla="*/ 21 w 132"/>
                <a:gd name="T65" fmla="*/ 66 h 177"/>
                <a:gd name="T66" fmla="*/ 26 w 132"/>
                <a:gd name="T67" fmla="*/ 60 h 177"/>
                <a:gd name="T68" fmla="*/ 31 w 132"/>
                <a:gd name="T69" fmla="*/ 50 h 177"/>
                <a:gd name="T70" fmla="*/ 31 w 132"/>
                <a:gd name="T71" fmla="*/ 45 h 177"/>
                <a:gd name="T72" fmla="*/ 36 w 132"/>
                <a:gd name="T73" fmla="*/ 40 h 177"/>
                <a:gd name="T74" fmla="*/ 21 w 132"/>
                <a:gd name="T75" fmla="*/ 25 h 177"/>
                <a:gd name="T76" fmla="*/ 41 w 132"/>
                <a:gd name="T77" fmla="*/ 0 h 177"/>
                <a:gd name="T78" fmla="*/ 46 w 132"/>
                <a:gd name="T79" fmla="*/ 0 h 177"/>
                <a:gd name="T80" fmla="*/ 56 w 132"/>
                <a:gd name="T81" fmla="*/ 5 h 177"/>
                <a:gd name="T82" fmla="*/ 56 w 132"/>
                <a:gd name="T83" fmla="*/ 5 h 177"/>
                <a:gd name="T84" fmla="*/ 56 w 132"/>
                <a:gd name="T85" fmla="*/ 10 h 177"/>
                <a:gd name="T86" fmla="*/ 61 w 132"/>
                <a:gd name="T87" fmla="*/ 15 h 177"/>
                <a:gd name="T88" fmla="*/ 71 w 132"/>
                <a:gd name="T89" fmla="*/ 15 h 177"/>
                <a:gd name="T90" fmla="*/ 71 w 132"/>
                <a:gd name="T91" fmla="*/ 15 h 177"/>
                <a:gd name="T92" fmla="*/ 91 w 132"/>
                <a:gd name="T93" fmla="*/ 15 h 177"/>
                <a:gd name="T94" fmla="*/ 96 w 132"/>
                <a:gd name="T95" fmla="*/ 20 h 177"/>
                <a:gd name="T96" fmla="*/ 112 w 132"/>
                <a:gd name="T97" fmla="*/ 25 h 177"/>
                <a:gd name="T98" fmla="*/ 122 w 132"/>
                <a:gd name="T99" fmla="*/ 20 h 177"/>
                <a:gd name="T100" fmla="*/ 132 w 132"/>
                <a:gd name="T101" fmla="*/ 25 h 177"/>
                <a:gd name="T102" fmla="*/ 122 w 132"/>
                <a:gd name="T103" fmla="*/ 45 h 177"/>
                <a:gd name="T104" fmla="*/ 117 w 132"/>
                <a:gd name="T105" fmla="*/ 55 h 177"/>
                <a:gd name="T106" fmla="*/ 117 w 132"/>
                <a:gd name="T107" fmla="*/ 60 h 177"/>
                <a:gd name="T108" fmla="*/ 122 w 132"/>
                <a:gd name="T109" fmla="*/ 66 h 177"/>
                <a:gd name="T110" fmla="*/ 117 w 132"/>
                <a:gd name="T111" fmla="*/ 66 h 177"/>
                <a:gd name="T112" fmla="*/ 122 w 132"/>
                <a:gd name="T113" fmla="*/ 71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2" h="177">
                  <a:moveTo>
                    <a:pt x="127" y="71"/>
                  </a:moveTo>
                  <a:lnTo>
                    <a:pt x="127" y="71"/>
                  </a:lnTo>
                  <a:lnTo>
                    <a:pt x="127" y="71"/>
                  </a:lnTo>
                  <a:lnTo>
                    <a:pt x="127" y="76"/>
                  </a:lnTo>
                  <a:lnTo>
                    <a:pt x="122" y="76"/>
                  </a:lnTo>
                  <a:lnTo>
                    <a:pt x="122" y="81"/>
                  </a:lnTo>
                  <a:lnTo>
                    <a:pt x="117" y="81"/>
                  </a:lnTo>
                  <a:lnTo>
                    <a:pt x="117" y="86"/>
                  </a:lnTo>
                  <a:lnTo>
                    <a:pt x="117" y="86"/>
                  </a:lnTo>
                  <a:lnTo>
                    <a:pt x="117" y="86"/>
                  </a:lnTo>
                  <a:lnTo>
                    <a:pt x="112" y="86"/>
                  </a:lnTo>
                  <a:lnTo>
                    <a:pt x="112" y="86"/>
                  </a:lnTo>
                  <a:lnTo>
                    <a:pt x="112" y="91"/>
                  </a:lnTo>
                  <a:lnTo>
                    <a:pt x="112" y="91"/>
                  </a:lnTo>
                  <a:lnTo>
                    <a:pt x="112" y="91"/>
                  </a:lnTo>
                  <a:lnTo>
                    <a:pt x="112" y="91"/>
                  </a:lnTo>
                  <a:lnTo>
                    <a:pt x="112" y="96"/>
                  </a:lnTo>
                  <a:lnTo>
                    <a:pt x="112" y="96"/>
                  </a:lnTo>
                  <a:lnTo>
                    <a:pt x="107" y="96"/>
                  </a:lnTo>
                  <a:lnTo>
                    <a:pt x="107" y="96"/>
                  </a:lnTo>
                  <a:lnTo>
                    <a:pt x="107" y="101"/>
                  </a:lnTo>
                  <a:lnTo>
                    <a:pt x="107" y="101"/>
                  </a:lnTo>
                  <a:lnTo>
                    <a:pt x="107" y="101"/>
                  </a:lnTo>
                  <a:lnTo>
                    <a:pt x="107" y="106"/>
                  </a:lnTo>
                  <a:lnTo>
                    <a:pt x="102" y="106"/>
                  </a:lnTo>
                  <a:lnTo>
                    <a:pt x="102" y="106"/>
                  </a:lnTo>
                  <a:lnTo>
                    <a:pt x="91" y="111"/>
                  </a:lnTo>
                  <a:lnTo>
                    <a:pt x="91" y="111"/>
                  </a:lnTo>
                  <a:lnTo>
                    <a:pt x="86" y="116"/>
                  </a:lnTo>
                  <a:lnTo>
                    <a:pt x="81" y="116"/>
                  </a:lnTo>
                  <a:lnTo>
                    <a:pt x="76" y="121"/>
                  </a:lnTo>
                  <a:lnTo>
                    <a:pt x="76" y="121"/>
                  </a:lnTo>
                  <a:lnTo>
                    <a:pt x="76" y="121"/>
                  </a:lnTo>
                  <a:lnTo>
                    <a:pt x="71" y="126"/>
                  </a:lnTo>
                  <a:lnTo>
                    <a:pt x="66" y="136"/>
                  </a:lnTo>
                  <a:lnTo>
                    <a:pt x="61" y="141"/>
                  </a:lnTo>
                  <a:lnTo>
                    <a:pt x="61" y="141"/>
                  </a:lnTo>
                  <a:lnTo>
                    <a:pt x="61" y="141"/>
                  </a:lnTo>
                  <a:lnTo>
                    <a:pt x="61" y="141"/>
                  </a:lnTo>
                  <a:lnTo>
                    <a:pt x="61" y="147"/>
                  </a:lnTo>
                  <a:lnTo>
                    <a:pt x="66" y="152"/>
                  </a:lnTo>
                  <a:lnTo>
                    <a:pt x="66" y="157"/>
                  </a:lnTo>
                  <a:lnTo>
                    <a:pt x="71" y="157"/>
                  </a:lnTo>
                  <a:lnTo>
                    <a:pt x="71" y="157"/>
                  </a:lnTo>
                  <a:lnTo>
                    <a:pt x="71" y="162"/>
                  </a:lnTo>
                  <a:lnTo>
                    <a:pt x="71" y="162"/>
                  </a:lnTo>
                  <a:lnTo>
                    <a:pt x="66" y="172"/>
                  </a:lnTo>
                  <a:lnTo>
                    <a:pt x="61" y="177"/>
                  </a:lnTo>
                  <a:lnTo>
                    <a:pt x="61" y="177"/>
                  </a:lnTo>
                  <a:lnTo>
                    <a:pt x="61" y="177"/>
                  </a:lnTo>
                  <a:lnTo>
                    <a:pt x="51" y="177"/>
                  </a:lnTo>
                  <a:lnTo>
                    <a:pt x="46" y="177"/>
                  </a:lnTo>
                  <a:lnTo>
                    <a:pt x="46" y="177"/>
                  </a:lnTo>
                  <a:lnTo>
                    <a:pt x="41" y="177"/>
                  </a:lnTo>
                  <a:lnTo>
                    <a:pt x="41" y="177"/>
                  </a:lnTo>
                  <a:lnTo>
                    <a:pt x="41" y="177"/>
                  </a:lnTo>
                  <a:lnTo>
                    <a:pt x="41" y="177"/>
                  </a:lnTo>
                  <a:lnTo>
                    <a:pt x="41" y="177"/>
                  </a:lnTo>
                  <a:lnTo>
                    <a:pt x="36" y="172"/>
                  </a:lnTo>
                  <a:lnTo>
                    <a:pt x="36" y="172"/>
                  </a:lnTo>
                  <a:lnTo>
                    <a:pt x="31" y="172"/>
                  </a:lnTo>
                  <a:lnTo>
                    <a:pt x="31" y="167"/>
                  </a:lnTo>
                  <a:lnTo>
                    <a:pt x="31" y="167"/>
                  </a:lnTo>
                  <a:lnTo>
                    <a:pt x="31" y="162"/>
                  </a:lnTo>
                  <a:lnTo>
                    <a:pt x="31" y="157"/>
                  </a:lnTo>
                  <a:lnTo>
                    <a:pt x="26" y="147"/>
                  </a:lnTo>
                  <a:lnTo>
                    <a:pt x="26" y="147"/>
                  </a:lnTo>
                  <a:lnTo>
                    <a:pt x="26" y="141"/>
                  </a:lnTo>
                  <a:lnTo>
                    <a:pt x="21" y="141"/>
                  </a:lnTo>
                  <a:lnTo>
                    <a:pt x="21" y="147"/>
                  </a:lnTo>
                  <a:lnTo>
                    <a:pt x="21" y="141"/>
                  </a:lnTo>
                  <a:lnTo>
                    <a:pt x="21" y="141"/>
                  </a:lnTo>
                  <a:lnTo>
                    <a:pt x="15" y="141"/>
                  </a:lnTo>
                  <a:lnTo>
                    <a:pt x="15" y="141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15" y="121"/>
                  </a:lnTo>
                  <a:lnTo>
                    <a:pt x="15" y="121"/>
                  </a:lnTo>
                  <a:lnTo>
                    <a:pt x="15" y="121"/>
                  </a:lnTo>
                  <a:lnTo>
                    <a:pt x="15" y="121"/>
                  </a:lnTo>
                  <a:lnTo>
                    <a:pt x="15" y="116"/>
                  </a:lnTo>
                  <a:lnTo>
                    <a:pt x="15" y="111"/>
                  </a:lnTo>
                  <a:lnTo>
                    <a:pt x="15" y="106"/>
                  </a:lnTo>
                  <a:lnTo>
                    <a:pt x="15" y="101"/>
                  </a:lnTo>
                  <a:lnTo>
                    <a:pt x="10" y="96"/>
                  </a:lnTo>
                  <a:lnTo>
                    <a:pt x="10" y="96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5" y="91"/>
                  </a:lnTo>
                  <a:lnTo>
                    <a:pt x="15" y="91"/>
                  </a:lnTo>
                  <a:lnTo>
                    <a:pt x="15" y="86"/>
                  </a:lnTo>
                  <a:lnTo>
                    <a:pt x="15" y="86"/>
                  </a:lnTo>
                  <a:lnTo>
                    <a:pt x="15" y="86"/>
                  </a:lnTo>
                  <a:lnTo>
                    <a:pt x="15" y="86"/>
                  </a:lnTo>
                  <a:lnTo>
                    <a:pt x="15" y="86"/>
                  </a:lnTo>
                  <a:lnTo>
                    <a:pt x="15" y="81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21" y="76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6" y="71"/>
                  </a:lnTo>
                  <a:lnTo>
                    <a:pt x="26" y="71"/>
                  </a:lnTo>
                  <a:lnTo>
                    <a:pt x="26" y="71"/>
                  </a:lnTo>
                  <a:lnTo>
                    <a:pt x="26" y="71"/>
                  </a:lnTo>
                  <a:lnTo>
                    <a:pt x="26" y="71"/>
                  </a:lnTo>
                  <a:lnTo>
                    <a:pt x="26" y="71"/>
                  </a:lnTo>
                  <a:lnTo>
                    <a:pt x="21" y="66"/>
                  </a:lnTo>
                  <a:lnTo>
                    <a:pt x="21" y="66"/>
                  </a:lnTo>
                  <a:lnTo>
                    <a:pt x="21" y="66"/>
                  </a:lnTo>
                  <a:lnTo>
                    <a:pt x="21" y="66"/>
                  </a:lnTo>
                  <a:lnTo>
                    <a:pt x="21" y="66"/>
                  </a:lnTo>
                  <a:lnTo>
                    <a:pt x="21" y="66"/>
                  </a:lnTo>
                  <a:lnTo>
                    <a:pt x="21" y="66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6" y="55"/>
                  </a:lnTo>
                  <a:lnTo>
                    <a:pt x="26" y="55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31" y="45"/>
                  </a:lnTo>
                  <a:lnTo>
                    <a:pt x="31" y="45"/>
                  </a:lnTo>
                  <a:lnTo>
                    <a:pt x="31" y="45"/>
                  </a:lnTo>
                  <a:lnTo>
                    <a:pt x="36" y="45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1" y="3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0"/>
                  </a:lnTo>
                  <a:lnTo>
                    <a:pt x="26" y="15"/>
                  </a:lnTo>
                  <a:lnTo>
                    <a:pt x="26" y="10"/>
                  </a:lnTo>
                  <a:lnTo>
                    <a:pt x="41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61" y="10"/>
                  </a:lnTo>
                  <a:lnTo>
                    <a:pt x="61" y="15"/>
                  </a:lnTo>
                  <a:lnTo>
                    <a:pt x="61" y="15"/>
                  </a:lnTo>
                  <a:lnTo>
                    <a:pt x="61" y="15"/>
                  </a:lnTo>
                  <a:lnTo>
                    <a:pt x="61" y="15"/>
                  </a:lnTo>
                  <a:lnTo>
                    <a:pt x="66" y="15"/>
                  </a:lnTo>
                  <a:lnTo>
                    <a:pt x="71" y="15"/>
                  </a:lnTo>
                  <a:lnTo>
                    <a:pt x="71" y="15"/>
                  </a:lnTo>
                  <a:lnTo>
                    <a:pt x="71" y="15"/>
                  </a:lnTo>
                  <a:lnTo>
                    <a:pt x="71" y="15"/>
                  </a:lnTo>
                  <a:lnTo>
                    <a:pt x="71" y="15"/>
                  </a:lnTo>
                  <a:lnTo>
                    <a:pt x="71" y="15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81" y="10"/>
                  </a:lnTo>
                  <a:lnTo>
                    <a:pt x="91" y="15"/>
                  </a:lnTo>
                  <a:lnTo>
                    <a:pt x="96" y="15"/>
                  </a:lnTo>
                  <a:lnTo>
                    <a:pt x="96" y="15"/>
                  </a:lnTo>
                  <a:lnTo>
                    <a:pt x="96" y="15"/>
                  </a:lnTo>
                  <a:lnTo>
                    <a:pt x="96" y="20"/>
                  </a:lnTo>
                  <a:lnTo>
                    <a:pt x="102" y="20"/>
                  </a:lnTo>
                  <a:lnTo>
                    <a:pt x="107" y="20"/>
                  </a:lnTo>
                  <a:lnTo>
                    <a:pt x="107" y="20"/>
                  </a:lnTo>
                  <a:lnTo>
                    <a:pt x="112" y="25"/>
                  </a:lnTo>
                  <a:lnTo>
                    <a:pt x="112" y="25"/>
                  </a:lnTo>
                  <a:lnTo>
                    <a:pt x="117" y="25"/>
                  </a:lnTo>
                  <a:lnTo>
                    <a:pt x="117" y="20"/>
                  </a:lnTo>
                  <a:lnTo>
                    <a:pt x="122" y="20"/>
                  </a:lnTo>
                  <a:lnTo>
                    <a:pt x="122" y="20"/>
                  </a:lnTo>
                  <a:lnTo>
                    <a:pt x="122" y="20"/>
                  </a:lnTo>
                  <a:lnTo>
                    <a:pt x="122" y="25"/>
                  </a:lnTo>
                  <a:lnTo>
                    <a:pt x="132" y="25"/>
                  </a:lnTo>
                  <a:lnTo>
                    <a:pt x="127" y="35"/>
                  </a:lnTo>
                  <a:lnTo>
                    <a:pt x="127" y="40"/>
                  </a:lnTo>
                  <a:lnTo>
                    <a:pt x="122" y="45"/>
                  </a:lnTo>
                  <a:lnTo>
                    <a:pt x="122" y="45"/>
                  </a:lnTo>
                  <a:lnTo>
                    <a:pt x="122" y="45"/>
                  </a:lnTo>
                  <a:lnTo>
                    <a:pt x="122" y="50"/>
                  </a:lnTo>
                  <a:lnTo>
                    <a:pt x="117" y="50"/>
                  </a:lnTo>
                  <a:lnTo>
                    <a:pt x="117" y="55"/>
                  </a:lnTo>
                  <a:lnTo>
                    <a:pt x="117" y="60"/>
                  </a:lnTo>
                  <a:lnTo>
                    <a:pt x="117" y="60"/>
                  </a:lnTo>
                  <a:lnTo>
                    <a:pt x="117" y="60"/>
                  </a:lnTo>
                  <a:lnTo>
                    <a:pt x="117" y="60"/>
                  </a:lnTo>
                  <a:lnTo>
                    <a:pt x="117" y="60"/>
                  </a:lnTo>
                  <a:lnTo>
                    <a:pt x="122" y="60"/>
                  </a:lnTo>
                  <a:lnTo>
                    <a:pt x="122" y="60"/>
                  </a:lnTo>
                  <a:lnTo>
                    <a:pt x="122" y="66"/>
                  </a:lnTo>
                  <a:lnTo>
                    <a:pt x="117" y="66"/>
                  </a:lnTo>
                  <a:lnTo>
                    <a:pt x="117" y="66"/>
                  </a:lnTo>
                  <a:lnTo>
                    <a:pt x="117" y="66"/>
                  </a:lnTo>
                  <a:lnTo>
                    <a:pt x="117" y="66"/>
                  </a:lnTo>
                  <a:lnTo>
                    <a:pt x="117" y="71"/>
                  </a:lnTo>
                  <a:lnTo>
                    <a:pt x="117" y="71"/>
                  </a:lnTo>
                  <a:lnTo>
                    <a:pt x="122" y="71"/>
                  </a:lnTo>
                  <a:lnTo>
                    <a:pt x="122" y="71"/>
                  </a:lnTo>
                  <a:lnTo>
                    <a:pt x="127" y="71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4" name="Freeform 27"/>
            <p:cNvSpPr>
              <a:spLocks/>
            </p:cNvSpPr>
            <p:nvPr/>
          </p:nvSpPr>
          <p:spPr bwMode="auto">
            <a:xfrm>
              <a:off x="3619501" y="3689350"/>
              <a:ext cx="209550" cy="304800"/>
            </a:xfrm>
            <a:custGeom>
              <a:avLst/>
              <a:gdLst>
                <a:gd name="T0" fmla="*/ 106 w 132"/>
                <a:gd name="T1" fmla="*/ 187 h 192"/>
                <a:gd name="T2" fmla="*/ 101 w 132"/>
                <a:gd name="T3" fmla="*/ 192 h 192"/>
                <a:gd name="T4" fmla="*/ 91 w 132"/>
                <a:gd name="T5" fmla="*/ 192 h 192"/>
                <a:gd name="T6" fmla="*/ 81 w 132"/>
                <a:gd name="T7" fmla="*/ 182 h 192"/>
                <a:gd name="T8" fmla="*/ 71 w 132"/>
                <a:gd name="T9" fmla="*/ 187 h 192"/>
                <a:gd name="T10" fmla="*/ 66 w 132"/>
                <a:gd name="T11" fmla="*/ 192 h 192"/>
                <a:gd name="T12" fmla="*/ 51 w 132"/>
                <a:gd name="T13" fmla="*/ 167 h 192"/>
                <a:gd name="T14" fmla="*/ 40 w 132"/>
                <a:gd name="T15" fmla="*/ 147 h 192"/>
                <a:gd name="T16" fmla="*/ 40 w 132"/>
                <a:gd name="T17" fmla="*/ 131 h 192"/>
                <a:gd name="T18" fmla="*/ 35 w 132"/>
                <a:gd name="T19" fmla="*/ 121 h 192"/>
                <a:gd name="T20" fmla="*/ 30 w 132"/>
                <a:gd name="T21" fmla="*/ 116 h 192"/>
                <a:gd name="T22" fmla="*/ 35 w 132"/>
                <a:gd name="T23" fmla="*/ 111 h 192"/>
                <a:gd name="T24" fmla="*/ 35 w 132"/>
                <a:gd name="T25" fmla="*/ 111 h 192"/>
                <a:gd name="T26" fmla="*/ 35 w 132"/>
                <a:gd name="T27" fmla="*/ 106 h 192"/>
                <a:gd name="T28" fmla="*/ 30 w 132"/>
                <a:gd name="T29" fmla="*/ 96 h 192"/>
                <a:gd name="T30" fmla="*/ 35 w 132"/>
                <a:gd name="T31" fmla="*/ 86 h 192"/>
                <a:gd name="T32" fmla="*/ 30 w 132"/>
                <a:gd name="T33" fmla="*/ 76 h 192"/>
                <a:gd name="T34" fmla="*/ 20 w 132"/>
                <a:gd name="T35" fmla="*/ 50 h 192"/>
                <a:gd name="T36" fmla="*/ 15 w 132"/>
                <a:gd name="T37" fmla="*/ 40 h 192"/>
                <a:gd name="T38" fmla="*/ 0 w 132"/>
                <a:gd name="T39" fmla="*/ 30 h 192"/>
                <a:gd name="T40" fmla="*/ 10 w 132"/>
                <a:gd name="T41" fmla="*/ 20 h 192"/>
                <a:gd name="T42" fmla="*/ 15 w 132"/>
                <a:gd name="T43" fmla="*/ 15 h 192"/>
                <a:gd name="T44" fmla="*/ 20 w 132"/>
                <a:gd name="T45" fmla="*/ 15 h 192"/>
                <a:gd name="T46" fmla="*/ 30 w 132"/>
                <a:gd name="T47" fmla="*/ 20 h 192"/>
                <a:gd name="T48" fmla="*/ 40 w 132"/>
                <a:gd name="T49" fmla="*/ 25 h 192"/>
                <a:gd name="T50" fmla="*/ 51 w 132"/>
                <a:gd name="T51" fmla="*/ 20 h 192"/>
                <a:gd name="T52" fmla="*/ 56 w 132"/>
                <a:gd name="T53" fmla="*/ 15 h 192"/>
                <a:gd name="T54" fmla="*/ 61 w 132"/>
                <a:gd name="T55" fmla="*/ 15 h 192"/>
                <a:gd name="T56" fmla="*/ 66 w 132"/>
                <a:gd name="T57" fmla="*/ 10 h 192"/>
                <a:gd name="T58" fmla="*/ 71 w 132"/>
                <a:gd name="T59" fmla="*/ 5 h 192"/>
                <a:gd name="T60" fmla="*/ 81 w 132"/>
                <a:gd name="T61" fmla="*/ 10 h 192"/>
                <a:gd name="T62" fmla="*/ 81 w 132"/>
                <a:gd name="T63" fmla="*/ 5 h 192"/>
                <a:gd name="T64" fmla="*/ 96 w 132"/>
                <a:gd name="T65" fmla="*/ 0 h 192"/>
                <a:gd name="T66" fmla="*/ 101 w 132"/>
                <a:gd name="T67" fmla="*/ 5 h 192"/>
                <a:gd name="T68" fmla="*/ 101 w 132"/>
                <a:gd name="T69" fmla="*/ 15 h 192"/>
                <a:gd name="T70" fmla="*/ 111 w 132"/>
                <a:gd name="T71" fmla="*/ 20 h 192"/>
                <a:gd name="T72" fmla="*/ 111 w 132"/>
                <a:gd name="T73" fmla="*/ 25 h 192"/>
                <a:gd name="T74" fmla="*/ 111 w 132"/>
                <a:gd name="T75" fmla="*/ 30 h 192"/>
                <a:gd name="T76" fmla="*/ 106 w 132"/>
                <a:gd name="T77" fmla="*/ 45 h 192"/>
                <a:gd name="T78" fmla="*/ 106 w 132"/>
                <a:gd name="T79" fmla="*/ 50 h 192"/>
                <a:gd name="T80" fmla="*/ 106 w 132"/>
                <a:gd name="T81" fmla="*/ 55 h 192"/>
                <a:gd name="T82" fmla="*/ 116 w 132"/>
                <a:gd name="T83" fmla="*/ 55 h 192"/>
                <a:gd name="T84" fmla="*/ 116 w 132"/>
                <a:gd name="T85" fmla="*/ 55 h 192"/>
                <a:gd name="T86" fmla="*/ 121 w 132"/>
                <a:gd name="T87" fmla="*/ 66 h 192"/>
                <a:gd name="T88" fmla="*/ 121 w 132"/>
                <a:gd name="T89" fmla="*/ 71 h 192"/>
                <a:gd name="T90" fmla="*/ 121 w 132"/>
                <a:gd name="T91" fmla="*/ 81 h 192"/>
                <a:gd name="T92" fmla="*/ 127 w 132"/>
                <a:gd name="T93" fmla="*/ 86 h 192"/>
                <a:gd name="T94" fmla="*/ 132 w 132"/>
                <a:gd name="T95" fmla="*/ 96 h 192"/>
                <a:gd name="T96" fmla="*/ 127 w 132"/>
                <a:gd name="T97" fmla="*/ 106 h 192"/>
                <a:gd name="T98" fmla="*/ 127 w 132"/>
                <a:gd name="T99" fmla="*/ 142 h 192"/>
                <a:gd name="T100" fmla="*/ 121 w 132"/>
                <a:gd name="T101" fmla="*/ 142 h 192"/>
                <a:gd name="T102" fmla="*/ 121 w 132"/>
                <a:gd name="T103" fmla="*/ 152 h 192"/>
                <a:gd name="T104" fmla="*/ 116 w 132"/>
                <a:gd name="T105" fmla="*/ 157 h 192"/>
                <a:gd name="T106" fmla="*/ 111 w 132"/>
                <a:gd name="T107" fmla="*/ 167 h 192"/>
                <a:gd name="T108" fmla="*/ 106 w 132"/>
                <a:gd name="T109" fmla="*/ 172 h 192"/>
                <a:gd name="T110" fmla="*/ 106 w 132"/>
                <a:gd name="T111" fmla="*/ 18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2" h="192">
                  <a:moveTo>
                    <a:pt x="106" y="182"/>
                  </a:moveTo>
                  <a:lnTo>
                    <a:pt x="106" y="182"/>
                  </a:lnTo>
                  <a:lnTo>
                    <a:pt x="106" y="182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101" y="192"/>
                  </a:lnTo>
                  <a:lnTo>
                    <a:pt x="101" y="192"/>
                  </a:lnTo>
                  <a:lnTo>
                    <a:pt x="96" y="192"/>
                  </a:lnTo>
                  <a:lnTo>
                    <a:pt x="91" y="192"/>
                  </a:lnTo>
                  <a:lnTo>
                    <a:pt x="91" y="192"/>
                  </a:lnTo>
                  <a:lnTo>
                    <a:pt x="91" y="192"/>
                  </a:lnTo>
                  <a:lnTo>
                    <a:pt x="86" y="192"/>
                  </a:lnTo>
                  <a:lnTo>
                    <a:pt x="81" y="187"/>
                  </a:lnTo>
                  <a:lnTo>
                    <a:pt x="81" y="182"/>
                  </a:lnTo>
                  <a:lnTo>
                    <a:pt x="76" y="182"/>
                  </a:lnTo>
                  <a:lnTo>
                    <a:pt x="76" y="182"/>
                  </a:lnTo>
                  <a:lnTo>
                    <a:pt x="76" y="187"/>
                  </a:lnTo>
                  <a:lnTo>
                    <a:pt x="71" y="187"/>
                  </a:lnTo>
                  <a:lnTo>
                    <a:pt x="71" y="187"/>
                  </a:lnTo>
                  <a:lnTo>
                    <a:pt x="71" y="192"/>
                  </a:lnTo>
                  <a:lnTo>
                    <a:pt x="71" y="192"/>
                  </a:lnTo>
                  <a:lnTo>
                    <a:pt x="66" y="192"/>
                  </a:lnTo>
                  <a:lnTo>
                    <a:pt x="66" y="187"/>
                  </a:lnTo>
                  <a:lnTo>
                    <a:pt x="61" y="182"/>
                  </a:lnTo>
                  <a:lnTo>
                    <a:pt x="56" y="177"/>
                  </a:lnTo>
                  <a:lnTo>
                    <a:pt x="51" y="167"/>
                  </a:lnTo>
                  <a:lnTo>
                    <a:pt x="51" y="167"/>
                  </a:lnTo>
                  <a:lnTo>
                    <a:pt x="40" y="162"/>
                  </a:lnTo>
                  <a:lnTo>
                    <a:pt x="40" y="152"/>
                  </a:lnTo>
                  <a:lnTo>
                    <a:pt x="40" y="147"/>
                  </a:lnTo>
                  <a:lnTo>
                    <a:pt x="40" y="142"/>
                  </a:lnTo>
                  <a:lnTo>
                    <a:pt x="40" y="142"/>
                  </a:lnTo>
                  <a:lnTo>
                    <a:pt x="40" y="136"/>
                  </a:lnTo>
                  <a:lnTo>
                    <a:pt x="40" y="131"/>
                  </a:lnTo>
                  <a:lnTo>
                    <a:pt x="40" y="131"/>
                  </a:lnTo>
                  <a:lnTo>
                    <a:pt x="35" y="126"/>
                  </a:lnTo>
                  <a:lnTo>
                    <a:pt x="35" y="126"/>
                  </a:lnTo>
                  <a:lnTo>
                    <a:pt x="35" y="121"/>
                  </a:lnTo>
                  <a:lnTo>
                    <a:pt x="30" y="121"/>
                  </a:lnTo>
                  <a:lnTo>
                    <a:pt x="30" y="116"/>
                  </a:lnTo>
                  <a:lnTo>
                    <a:pt x="30" y="116"/>
                  </a:lnTo>
                  <a:lnTo>
                    <a:pt x="30" y="116"/>
                  </a:lnTo>
                  <a:lnTo>
                    <a:pt x="30" y="116"/>
                  </a:lnTo>
                  <a:lnTo>
                    <a:pt x="30" y="116"/>
                  </a:lnTo>
                  <a:lnTo>
                    <a:pt x="35" y="111"/>
                  </a:lnTo>
                  <a:lnTo>
                    <a:pt x="35" y="111"/>
                  </a:lnTo>
                  <a:lnTo>
                    <a:pt x="35" y="111"/>
                  </a:lnTo>
                  <a:lnTo>
                    <a:pt x="35" y="111"/>
                  </a:lnTo>
                  <a:lnTo>
                    <a:pt x="35" y="111"/>
                  </a:lnTo>
                  <a:lnTo>
                    <a:pt x="35" y="111"/>
                  </a:lnTo>
                  <a:lnTo>
                    <a:pt x="35" y="106"/>
                  </a:lnTo>
                  <a:lnTo>
                    <a:pt x="35" y="106"/>
                  </a:lnTo>
                  <a:lnTo>
                    <a:pt x="35" y="106"/>
                  </a:lnTo>
                  <a:lnTo>
                    <a:pt x="35" y="106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0" y="101"/>
                  </a:lnTo>
                  <a:lnTo>
                    <a:pt x="30" y="96"/>
                  </a:lnTo>
                  <a:lnTo>
                    <a:pt x="35" y="91"/>
                  </a:lnTo>
                  <a:lnTo>
                    <a:pt x="35" y="86"/>
                  </a:lnTo>
                  <a:lnTo>
                    <a:pt x="35" y="86"/>
                  </a:lnTo>
                  <a:lnTo>
                    <a:pt x="35" y="86"/>
                  </a:lnTo>
                  <a:lnTo>
                    <a:pt x="30" y="81"/>
                  </a:lnTo>
                  <a:lnTo>
                    <a:pt x="30" y="81"/>
                  </a:lnTo>
                  <a:lnTo>
                    <a:pt x="30" y="81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25" y="66"/>
                  </a:lnTo>
                  <a:lnTo>
                    <a:pt x="20" y="50"/>
                  </a:lnTo>
                  <a:lnTo>
                    <a:pt x="20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5" y="35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30" y="20"/>
                  </a:lnTo>
                  <a:lnTo>
                    <a:pt x="30" y="20"/>
                  </a:lnTo>
                  <a:lnTo>
                    <a:pt x="30" y="20"/>
                  </a:lnTo>
                  <a:lnTo>
                    <a:pt x="35" y="20"/>
                  </a:lnTo>
                  <a:lnTo>
                    <a:pt x="35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6" y="20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61" y="15"/>
                  </a:lnTo>
                  <a:lnTo>
                    <a:pt x="61" y="15"/>
                  </a:lnTo>
                  <a:lnTo>
                    <a:pt x="61" y="15"/>
                  </a:lnTo>
                  <a:lnTo>
                    <a:pt x="61" y="15"/>
                  </a:lnTo>
                  <a:lnTo>
                    <a:pt x="61" y="15"/>
                  </a:lnTo>
                  <a:lnTo>
                    <a:pt x="66" y="10"/>
                  </a:lnTo>
                  <a:lnTo>
                    <a:pt x="66" y="10"/>
                  </a:lnTo>
                  <a:lnTo>
                    <a:pt x="66" y="10"/>
                  </a:lnTo>
                  <a:lnTo>
                    <a:pt x="66" y="10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81" y="10"/>
                  </a:lnTo>
                  <a:lnTo>
                    <a:pt x="81" y="10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101" y="5"/>
                  </a:lnTo>
                  <a:lnTo>
                    <a:pt x="101" y="5"/>
                  </a:lnTo>
                  <a:lnTo>
                    <a:pt x="101" y="5"/>
                  </a:lnTo>
                  <a:lnTo>
                    <a:pt x="101" y="5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101" y="20"/>
                  </a:lnTo>
                  <a:lnTo>
                    <a:pt x="111" y="20"/>
                  </a:lnTo>
                  <a:lnTo>
                    <a:pt x="111" y="20"/>
                  </a:lnTo>
                  <a:lnTo>
                    <a:pt x="111" y="20"/>
                  </a:lnTo>
                  <a:lnTo>
                    <a:pt x="111" y="20"/>
                  </a:lnTo>
                  <a:lnTo>
                    <a:pt x="111" y="25"/>
                  </a:lnTo>
                  <a:lnTo>
                    <a:pt x="111" y="25"/>
                  </a:lnTo>
                  <a:lnTo>
                    <a:pt x="111" y="25"/>
                  </a:lnTo>
                  <a:lnTo>
                    <a:pt x="116" y="30"/>
                  </a:lnTo>
                  <a:lnTo>
                    <a:pt x="111" y="30"/>
                  </a:lnTo>
                  <a:lnTo>
                    <a:pt x="106" y="35"/>
                  </a:lnTo>
                  <a:lnTo>
                    <a:pt x="106" y="40"/>
                  </a:lnTo>
                  <a:lnTo>
                    <a:pt x="106" y="40"/>
                  </a:lnTo>
                  <a:lnTo>
                    <a:pt x="106" y="45"/>
                  </a:lnTo>
                  <a:lnTo>
                    <a:pt x="106" y="45"/>
                  </a:lnTo>
                  <a:lnTo>
                    <a:pt x="101" y="50"/>
                  </a:lnTo>
                  <a:lnTo>
                    <a:pt x="106" y="50"/>
                  </a:lnTo>
                  <a:lnTo>
                    <a:pt x="106" y="50"/>
                  </a:lnTo>
                  <a:lnTo>
                    <a:pt x="106" y="50"/>
                  </a:lnTo>
                  <a:lnTo>
                    <a:pt x="106" y="50"/>
                  </a:lnTo>
                  <a:lnTo>
                    <a:pt x="106" y="55"/>
                  </a:lnTo>
                  <a:lnTo>
                    <a:pt x="106" y="55"/>
                  </a:lnTo>
                  <a:lnTo>
                    <a:pt x="111" y="55"/>
                  </a:lnTo>
                  <a:lnTo>
                    <a:pt x="111" y="55"/>
                  </a:lnTo>
                  <a:lnTo>
                    <a:pt x="111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21" y="61"/>
                  </a:lnTo>
                  <a:lnTo>
                    <a:pt x="121" y="61"/>
                  </a:lnTo>
                  <a:lnTo>
                    <a:pt x="121" y="66"/>
                  </a:lnTo>
                  <a:lnTo>
                    <a:pt x="121" y="66"/>
                  </a:lnTo>
                  <a:lnTo>
                    <a:pt x="121" y="66"/>
                  </a:lnTo>
                  <a:lnTo>
                    <a:pt x="121" y="66"/>
                  </a:lnTo>
                  <a:lnTo>
                    <a:pt x="121" y="66"/>
                  </a:lnTo>
                  <a:lnTo>
                    <a:pt x="121" y="71"/>
                  </a:lnTo>
                  <a:lnTo>
                    <a:pt x="121" y="71"/>
                  </a:lnTo>
                  <a:lnTo>
                    <a:pt x="121" y="71"/>
                  </a:lnTo>
                  <a:lnTo>
                    <a:pt x="121" y="76"/>
                  </a:lnTo>
                  <a:lnTo>
                    <a:pt x="121" y="81"/>
                  </a:lnTo>
                  <a:lnTo>
                    <a:pt x="121" y="81"/>
                  </a:lnTo>
                  <a:lnTo>
                    <a:pt x="121" y="86"/>
                  </a:lnTo>
                  <a:lnTo>
                    <a:pt x="121" y="86"/>
                  </a:lnTo>
                  <a:lnTo>
                    <a:pt x="127" y="86"/>
                  </a:lnTo>
                  <a:lnTo>
                    <a:pt x="127" y="91"/>
                  </a:lnTo>
                  <a:lnTo>
                    <a:pt x="132" y="96"/>
                  </a:lnTo>
                  <a:lnTo>
                    <a:pt x="132" y="96"/>
                  </a:lnTo>
                  <a:lnTo>
                    <a:pt x="132" y="96"/>
                  </a:lnTo>
                  <a:lnTo>
                    <a:pt x="132" y="101"/>
                  </a:lnTo>
                  <a:lnTo>
                    <a:pt x="127" y="101"/>
                  </a:lnTo>
                  <a:lnTo>
                    <a:pt x="127" y="106"/>
                  </a:lnTo>
                  <a:lnTo>
                    <a:pt x="127" y="106"/>
                  </a:lnTo>
                  <a:lnTo>
                    <a:pt x="127" y="111"/>
                  </a:lnTo>
                  <a:lnTo>
                    <a:pt x="127" y="131"/>
                  </a:lnTo>
                  <a:lnTo>
                    <a:pt x="127" y="136"/>
                  </a:lnTo>
                  <a:lnTo>
                    <a:pt x="127" y="142"/>
                  </a:lnTo>
                  <a:lnTo>
                    <a:pt x="127" y="142"/>
                  </a:lnTo>
                  <a:lnTo>
                    <a:pt x="127" y="142"/>
                  </a:lnTo>
                  <a:lnTo>
                    <a:pt x="121" y="142"/>
                  </a:lnTo>
                  <a:lnTo>
                    <a:pt x="121" y="142"/>
                  </a:lnTo>
                  <a:lnTo>
                    <a:pt x="121" y="142"/>
                  </a:lnTo>
                  <a:lnTo>
                    <a:pt x="121" y="142"/>
                  </a:lnTo>
                  <a:lnTo>
                    <a:pt x="121" y="147"/>
                  </a:lnTo>
                  <a:lnTo>
                    <a:pt x="121" y="152"/>
                  </a:lnTo>
                  <a:lnTo>
                    <a:pt x="116" y="152"/>
                  </a:lnTo>
                  <a:lnTo>
                    <a:pt x="116" y="152"/>
                  </a:lnTo>
                  <a:lnTo>
                    <a:pt x="116" y="157"/>
                  </a:lnTo>
                  <a:lnTo>
                    <a:pt x="116" y="157"/>
                  </a:lnTo>
                  <a:lnTo>
                    <a:pt x="111" y="162"/>
                  </a:lnTo>
                  <a:lnTo>
                    <a:pt x="111" y="162"/>
                  </a:lnTo>
                  <a:lnTo>
                    <a:pt x="111" y="167"/>
                  </a:lnTo>
                  <a:lnTo>
                    <a:pt x="111" y="167"/>
                  </a:lnTo>
                  <a:lnTo>
                    <a:pt x="111" y="167"/>
                  </a:lnTo>
                  <a:lnTo>
                    <a:pt x="111" y="172"/>
                  </a:lnTo>
                  <a:lnTo>
                    <a:pt x="106" y="172"/>
                  </a:lnTo>
                  <a:lnTo>
                    <a:pt x="106" y="172"/>
                  </a:lnTo>
                  <a:lnTo>
                    <a:pt x="106" y="177"/>
                  </a:lnTo>
                  <a:lnTo>
                    <a:pt x="106" y="177"/>
                  </a:lnTo>
                  <a:lnTo>
                    <a:pt x="106" y="182"/>
                  </a:lnTo>
                  <a:lnTo>
                    <a:pt x="106" y="182"/>
                  </a:lnTo>
                  <a:lnTo>
                    <a:pt x="106" y="182"/>
                  </a:lnTo>
                  <a:lnTo>
                    <a:pt x="106" y="182"/>
                  </a:lnTo>
                  <a:lnTo>
                    <a:pt x="106" y="182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5" name="Freeform 28"/>
            <p:cNvSpPr>
              <a:spLocks/>
            </p:cNvSpPr>
            <p:nvPr/>
          </p:nvSpPr>
          <p:spPr bwMode="auto">
            <a:xfrm>
              <a:off x="3611564" y="3529013"/>
              <a:ext cx="225425" cy="207963"/>
            </a:xfrm>
            <a:custGeom>
              <a:avLst/>
              <a:gdLst>
                <a:gd name="T0" fmla="*/ 121 w 142"/>
                <a:gd name="T1" fmla="*/ 131 h 131"/>
                <a:gd name="T2" fmla="*/ 116 w 142"/>
                <a:gd name="T3" fmla="*/ 121 h 131"/>
                <a:gd name="T4" fmla="*/ 106 w 142"/>
                <a:gd name="T5" fmla="*/ 121 h 131"/>
                <a:gd name="T6" fmla="*/ 106 w 142"/>
                <a:gd name="T7" fmla="*/ 111 h 131"/>
                <a:gd name="T8" fmla="*/ 106 w 142"/>
                <a:gd name="T9" fmla="*/ 106 h 131"/>
                <a:gd name="T10" fmla="*/ 96 w 142"/>
                <a:gd name="T11" fmla="*/ 101 h 131"/>
                <a:gd name="T12" fmla="*/ 86 w 142"/>
                <a:gd name="T13" fmla="*/ 106 h 131"/>
                <a:gd name="T14" fmla="*/ 81 w 142"/>
                <a:gd name="T15" fmla="*/ 111 h 131"/>
                <a:gd name="T16" fmla="*/ 76 w 142"/>
                <a:gd name="T17" fmla="*/ 106 h 131"/>
                <a:gd name="T18" fmla="*/ 71 w 142"/>
                <a:gd name="T19" fmla="*/ 111 h 131"/>
                <a:gd name="T20" fmla="*/ 66 w 142"/>
                <a:gd name="T21" fmla="*/ 116 h 131"/>
                <a:gd name="T22" fmla="*/ 61 w 142"/>
                <a:gd name="T23" fmla="*/ 116 h 131"/>
                <a:gd name="T24" fmla="*/ 56 w 142"/>
                <a:gd name="T25" fmla="*/ 121 h 131"/>
                <a:gd name="T26" fmla="*/ 40 w 142"/>
                <a:gd name="T27" fmla="*/ 126 h 131"/>
                <a:gd name="T28" fmla="*/ 35 w 142"/>
                <a:gd name="T29" fmla="*/ 121 h 131"/>
                <a:gd name="T30" fmla="*/ 25 w 142"/>
                <a:gd name="T31" fmla="*/ 116 h 131"/>
                <a:gd name="T32" fmla="*/ 20 w 142"/>
                <a:gd name="T33" fmla="*/ 116 h 131"/>
                <a:gd name="T34" fmla="*/ 15 w 142"/>
                <a:gd name="T35" fmla="*/ 121 h 131"/>
                <a:gd name="T36" fmla="*/ 0 w 142"/>
                <a:gd name="T37" fmla="*/ 106 h 131"/>
                <a:gd name="T38" fmla="*/ 0 w 142"/>
                <a:gd name="T39" fmla="*/ 101 h 131"/>
                <a:gd name="T40" fmla="*/ 0 w 142"/>
                <a:gd name="T41" fmla="*/ 91 h 131"/>
                <a:gd name="T42" fmla="*/ 10 w 142"/>
                <a:gd name="T43" fmla="*/ 81 h 131"/>
                <a:gd name="T44" fmla="*/ 10 w 142"/>
                <a:gd name="T45" fmla="*/ 81 h 131"/>
                <a:gd name="T46" fmla="*/ 5 w 142"/>
                <a:gd name="T47" fmla="*/ 75 h 131"/>
                <a:gd name="T48" fmla="*/ 5 w 142"/>
                <a:gd name="T49" fmla="*/ 65 h 131"/>
                <a:gd name="T50" fmla="*/ 5 w 142"/>
                <a:gd name="T51" fmla="*/ 60 h 131"/>
                <a:gd name="T52" fmla="*/ 10 w 142"/>
                <a:gd name="T53" fmla="*/ 50 h 131"/>
                <a:gd name="T54" fmla="*/ 15 w 142"/>
                <a:gd name="T55" fmla="*/ 45 h 131"/>
                <a:gd name="T56" fmla="*/ 20 w 142"/>
                <a:gd name="T57" fmla="*/ 40 h 131"/>
                <a:gd name="T58" fmla="*/ 25 w 142"/>
                <a:gd name="T59" fmla="*/ 35 h 131"/>
                <a:gd name="T60" fmla="*/ 30 w 142"/>
                <a:gd name="T61" fmla="*/ 30 h 131"/>
                <a:gd name="T62" fmla="*/ 25 w 142"/>
                <a:gd name="T63" fmla="*/ 25 h 131"/>
                <a:gd name="T64" fmla="*/ 20 w 142"/>
                <a:gd name="T65" fmla="*/ 15 h 131"/>
                <a:gd name="T66" fmla="*/ 25 w 142"/>
                <a:gd name="T67" fmla="*/ 10 h 131"/>
                <a:gd name="T68" fmla="*/ 51 w 142"/>
                <a:gd name="T69" fmla="*/ 5 h 131"/>
                <a:gd name="T70" fmla="*/ 61 w 142"/>
                <a:gd name="T71" fmla="*/ 5 h 131"/>
                <a:gd name="T72" fmla="*/ 66 w 142"/>
                <a:gd name="T73" fmla="*/ 0 h 131"/>
                <a:gd name="T74" fmla="*/ 71 w 142"/>
                <a:gd name="T75" fmla="*/ 0 h 131"/>
                <a:gd name="T76" fmla="*/ 81 w 142"/>
                <a:gd name="T77" fmla="*/ 5 h 131"/>
                <a:gd name="T78" fmla="*/ 81 w 142"/>
                <a:gd name="T79" fmla="*/ 20 h 131"/>
                <a:gd name="T80" fmla="*/ 86 w 142"/>
                <a:gd name="T81" fmla="*/ 25 h 131"/>
                <a:gd name="T82" fmla="*/ 101 w 142"/>
                <a:gd name="T83" fmla="*/ 20 h 131"/>
                <a:gd name="T84" fmla="*/ 116 w 142"/>
                <a:gd name="T85" fmla="*/ 20 h 131"/>
                <a:gd name="T86" fmla="*/ 126 w 142"/>
                <a:gd name="T87" fmla="*/ 20 h 131"/>
                <a:gd name="T88" fmla="*/ 126 w 142"/>
                <a:gd name="T89" fmla="*/ 20 h 131"/>
                <a:gd name="T90" fmla="*/ 121 w 142"/>
                <a:gd name="T91" fmla="*/ 25 h 131"/>
                <a:gd name="T92" fmla="*/ 121 w 142"/>
                <a:gd name="T93" fmla="*/ 30 h 131"/>
                <a:gd name="T94" fmla="*/ 126 w 142"/>
                <a:gd name="T95" fmla="*/ 45 h 131"/>
                <a:gd name="T96" fmla="*/ 126 w 142"/>
                <a:gd name="T97" fmla="*/ 55 h 131"/>
                <a:gd name="T98" fmla="*/ 121 w 142"/>
                <a:gd name="T99" fmla="*/ 65 h 131"/>
                <a:gd name="T100" fmla="*/ 121 w 142"/>
                <a:gd name="T101" fmla="*/ 70 h 131"/>
                <a:gd name="T102" fmla="*/ 121 w 142"/>
                <a:gd name="T103" fmla="*/ 75 h 131"/>
                <a:gd name="T104" fmla="*/ 132 w 142"/>
                <a:gd name="T105" fmla="*/ 75 h 131"/>
                <a:gd name="T106" fmla="*/ 137 w 142"/>
                <a:gd name="T107" fmla="*/ 75 h 131"/>
                <a:gd name="T108" fmla="*/ 142 w 142"/>
                <a:gd name="T109" fmla="*/ 96 h 131"/>
                <a:gd name="T110" fmla="*/ 142 w 142"/>
                <a:gd name="T111" fmla="*/ 106 h 131"/>
                <a:gd name="T112" fmla="*/ 137 w 142"/>
                <a:gd name="T113" fmla="*/ 12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2" h="131">
                  <a:moveTo>
                    <a:pt x="137" y="126"/>
                  </a:moveTo>
                  <a:lnTo>
                    <a:pt x="137" y="126"/>
                  </a:lnTo>
                  <a:lnTo>
                    <a:pt x="126" y="126"/>
                  </a:lnTo>
                  <a:lnTo>
                    <a:pt x="121" y="131"/>
                  </a:lnTo>
                  <a:lnTo>
                    <a:pt x="116" y="126"/>
                  </a:lnTo>
                  <a:lnTo>
                    <a:pt x="116" y="126"/>
                  </a:lnTo>
                  <a:lnTo>
                    <a:pt x="116" y="126"/>
                  </a:lnTo>
                  <a:lnTo>
                    <a:pt x="116" y="121"/>
                  </a:lnTo>
                  <a:lnTo>
                    <a:pt x="116" y="121"/>
                  </a:lnTo>
                  <a:lnTo>
                    <a:pt x="116" y="121"/>
                  </a:lnTo>
                  <a:lnTo>
                    <a:pt x="116" y="121"/>
                  </a:lnTo>
                  <a:lnTo>
                    <a:pt x="106" y="121"/>
                  </a:lnTo>
                  <a:lnTo>
                    <a:pt x="106" y="116"/>
                  </a:lnTo>
                  <a:lnTo>
                    <a:pt x="106" y="116"/>
                  </a:lnTo>
                  <a:lnTo>
                    <a:pt x="106" y="116"/>
                  </a:lnTo>
                  <a:lnTo>
                    <a:pt x="106" y="111"/>
                  </a:lnTo>
                  <a:lnTo>
                    <a:pt x="106" y="111"/>
                  </a:lnTo>
                  <a:lnTo>
                    <a:pt x="106" y="111"/>
                  </a:lnTo>
                  <a:lnTo>
                    <a:pt x="106" y="106"/>
                  </a:lnTo>
                  <a:lnTo>
                    <a:pt x="106" y="106"/>
                  </a:lnTo>
                  <a:lnTo>
                    <a:pt x="106" y="106"/>
                  </a:lnTo>
                  <a:lnTo>
                    <a:pt x="106" y="106"/>
                  </a:lnTo>
                  <a:lnTo>
                    <a:pt x="101" y="101"/>
                  </a:lnTo>
                  <a:lnTo>
                    <a:pt x="96" y="101"/>
                  </a:lnTo>
                  <a:lnTo>
                    <a:pt x="96" y="101"/>
                  </a:lnTo>
                  <a:lnTo>
                    <a:pt x="96" y="101"/>
                  </a:lnTo>
                  <a:lnTo>
                    <a:pt x="86" y="106"/>
                  </a:lnTo>
                  <a:lnTo>
                    <a:pt x="86" y="106"/>
                  </a:lnTo>
                  <a:lnTo>
                    <a:pt x="86" y="106"/>
                  </a:lnTo>
                  <a:lnTo>
                    <a:pt x="86" y="111"/>
                  </a:lnTo>
                  <a:lnTo>
                    <a:pt x="86" y="111"/>
                  </a:lnTo>
                  <a:lnTo>
                    <a:pt x="81" y="111"/>
                  </a:lnTo>
                  <a:lnTo>
                    <a:pt x="81" y="111"/>
                  </a:lnTo>
                  <a:lnTo>
                    <a:pt x="76" y="106"/>
                  </a:lnTo>
                  <a:lnTo>
                    <a:pt x="76" y="106"/>
                  </a:lnTo>
                  <a:lnTo>
                    <a:pt x="76" y="106"/>
                  </a:lnTo>
                  <a:lnTo>
                    <a:pt x="76" y="106"/>
                  </a:lnTo>
                  <a:lnTo>
                    <a:pt x="71" y="111"/>
                  </a:lnTo>
                  <a:lnTo>
                    <a:pt x="71" y="111"/>
                  </a:lnTo>
                  <a:lnTo>
                    <a:pt x="71" y="111"/>
                  </a:lnTo>
                  <a:lnTo>
                    <a:pt x="71" y="111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61" y="116"/>
                  </a:lnTo>
                  <a:lnTo>
                    <a:pt x="61" y="116"/>
                  </a:lnTo>
                  <a:lnTo>
                    <a:pt x="61" y="116"/>
                  </a:lnTo>
                  <a:lnTo>
                    <a:pt x="61" y="121"/>
                  </a:lnTo>
                  <a:lnTo>
                    <a:pt x="56" y="121"/>
                  </a:lnTo>
                  <a:lnTo>
                    <a:pt x="56" y="121"/>
                  </a:lnTo>
                  <a:lnTo>
                    <a:pt x="56" y="121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0" y="126"/>
                  </a:lnTo>
                  <a:lnTo>
                    <a:pt x="40" y="121"/>
                  </a:lnTo>
                  <a:lnTo>
                    <a:pt x="35" y="121"/>
                  </a:lnTo>
                  <a:lnTo>
                    <a:pt x="35" y="121"/>
                  </a:lnTo>
                  <a:lnTo>
                    <a:pt x="35" y="121"/>
                  </a:lnTo>
                  <a:lnTo>
                    <a:pt x="30" y="116"/>
                  </a:lnTo>
                  <a:lnTo>
                    <a:pt x="30" y="116"/>
                  </a:lnTo>
                  <a:lnTo>
                    <a:pt x="25" y="116"/>
                  </a:lnTo>
                  <a:lnTo>
                    <a:pt x="25" y="116"/>
                  </a:lnTo>
                  <a:lnTo>
                    <a:pt x="25" y="111"/>
                  </a:lnTo>
                  <a:lnTo>
                    <a:pt x="25" y="111"/>
                  </a:lnTo>
                  <a:lnTo>
                    <a:pt x="20" y="116"/>
                  </a:lnTo>
                  <a:lnTo>
                    <a:pt x="20" y="116"/>
                  </a:lnTo>
                  <a:lnTo>
                    <a:pt x="15" y="121"/>
                  </a:lnTo>
                  <a:lnTo>
                    <a:pt x="15" y="121"/>
                  </a:lnTo>
                  <a:lnTo>
                    <a:pt x="15" y="121"/>
                  </a:lnTo>
                  <a:lnTo>
                    <a:pt x="15" y="121"/>
                  </a:lnTo>
                  <a:lnTo>
                    <a:pt x="5" y="121"/>
                  </a:lnTo>
                  <a:lnTo>
                    <a:pt x="5" y="111"/>
                  </a:lnTo>
                  <a:lnTo>
                    <a:pt x="5" y="111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5" y="86"/>
                  </a:lnTo>
                  <a:lnTo>
                    <a:pt x="5" y="86"/>
                  </a:lnTo>
                  <a:lnTo>
                    <a:pt x="5" y="86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0"/>
                  </a:lnTo>
                  <a:lnTo>
                    <a:pt x="5" y="65"/>
                  </a:lnTo>
                  <a:lnTo>
                    <a:pt x="5" y="65"/>
                  </a:lnTo>
                  <a:lnTo>
                    <a:pt x="5" y="65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5" y="55"/>
                  </a:lnTo>
                  <a:lnTo>
                    <a:pt x="10" y="55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5" y="40"/>
                  </a:lnTo>
                  <a:lnTo>
                    <a:pt x="25" y="35"/>
                  </a:lnTo>
                  <a:lnTo>
                    <a:pt x="25" y="35"/>
                  </a:lnTo>
                  <a:lnTo>
                    <a:pt x="25" y="35"/>
                  </a:lnTo>
                  <a:lnTo>
                    <a:pt x="25" y="35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5" y="25"/>
                  </a:lnTo>
                  <a:lnTo>
                    <a:pt x="25" y="20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6" y="5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6" y="0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81" y="5"/>
                  </a:lnTo>
                  <a:lnTo>
                    <a:pt x="81" y="10"/>
                  </a:lnTo>
                  <a:lnTo>
                    <a:pt x="81" y="15"/>
                  </a:lnTo>
                  <a:lnTo>
                    <a:pt x="81" y="15"/>
                  </a:lnTo>
                  <a:lnTo>
                    <a:pt x="81" y="20"/>
                  </a:lnTo>
                  <a:lnTo>
                    <a:pt x="81" y="20"/>
                  </a:lnTo>
                  <a:lnTo>
                    <a:pt x="81" y="20"/>
                  </a:lnTo>
                  <a:lnTo>
                    <a:pt x="81" y="20"/>
                  </a:lnTo>
                  <a:lnTo>
                    <a:pt x="86" y="25"/>
                  </a:lnTo>
                  <a:lnTo>
                    <a:pt x="86" y="25"/>
                  </a:lnTo>
                  <a:lnTo>
                    <a:pt x="91" y="25"/>
                  </a:lnTo>
                  <a:lnTo>
                    <a:pt x="96" y="25"/>
                  </a:lnTo>
                  <a:lnTo>
                    <a:pt x="101" y="20"/>
                  </a:lnTo>
                  <a:lnTo>
                    <a:pt x="101" y="20"/>
                  </a:lnTo>
                  <a:lnTo>
                    <a:pt x="106" y="20"/>
                  </a:lnTo>
                  <a:lnTo>
                    <a:pt x="111" y="20"/>
                  </a:lnTo>
                  <a:lnTo>
                    <a:pt x="116" y="20"/>
                  </a:lnTo>
                  <a:lnTo>
                    <a:pt x="116" y="20"/>
                  </a:lnTo>
                  <a:lnTo>
                    <a:pt x="121" y="15"/>
                  </a:lnTo>
                  <a:lnTo>
                    <a:pt x="126" y="15"/>
                  </a:lnTo>
                  <a:lnTo>
                    <a:pt x="126" y="20"/>
                  </a:lnTo>
                  <a:lnTo>
                    <a:pt x="126" y="20"/>
                  </a:lnTo>
                  <a:lnTo>
                    <a:pt x="126" y="20"/>
                  </a:lnTo>
                  <a:lnTo>
                    <a:pt x="126" y="20"/>
                  </a:lnTo>
                  <a:lnTo>
                    <a:pt x="126" y="20"/>
                  </a:lnTo>
                  <a:lnTo>
                    <a:pt x="126" y="25"/>
                  </a:lnTo>
                  <a:lnTo>
                    <a:pt x="126" y="25"/>
                  </a:lnTo>
                  <a:lnTo>
                    <a:pt x="121" y="25"/>
                  </a:lnTo>
                  <a:lnTo>
                    <a:pt x="121" y="25"/>
                  </a:lnTo>
                  <a:lnTo>
                    <a:pt x="121" y="25"/>
                  </a:lnTo>
                  <a:lnTo>
                    <a:pt x="121" y="25"/>
                  </a:lnTo>
                  <a:lnTo>
                    <a:pt x="121" y="25"/>
                  </a:lnTo>
                  <a:lnTo>
                    <a:pt x="121" y="30"/>
                  </a:lnTo>
                  <a:lnTo>
                    <a:pt x="121" y="30"/>
                  </a:lnTo>
                  <a:lnTo>
                    <a:pt x="126" y="35"/>
                  </a:lnTo>
                  <a:lnTo>
                    <a:pt x="126" y="40"/>
                  </a:lnTo>
                  <a:lnTo>
                    <a:pt x="126" y="45"/>
                  </a:lnTo>
                  <a:lnTo>
                    <a:pt x="126" y="50"/>
                  </a:lnTo>
                  <a:lnTo>
                    <a:pt x="126" y="55"/>
                  </a:lnTo>
                  <a:lnTo>
                    <a:pt x="126" y="55"/>
                  </a:lnTo>
                  <a:lnTo>
                    <a:pt x="126" y="55"/>
                  </a:lnTo>
                  <a:lnTo>
                    <a:pt x="126" y="55"/>
                  </a:lnTo>
                  <a:lnTo>
                    <a:pt x="121" y="60"/>
                  </a:lnTo>
                  <a:lnTo>
                    <a:pt x="121" y="60"/>
                  </a:lnTo>
                  <a:lnTo>
                    <a:pt x="121" y="65"/>
                  </a:lnTo>
                  <a:lnTo>
                    <a:pt x="121" y="65"/>
                  </a:lnTo>
                  <a:lnTo>
                    <a:pt x="121" y="65"/>
                  </a:lnTo>
                  <a:lnTo>
                    <a:pt x="121" y="70"/>
                  </a:lnTo>
                  <a:lnTo>
                    <a:pt x="121" y="70"/>
                  </a:lnTo>
                  <a:lnTo>
                    <a:pt x="121" y="70"/>
                  </a:lnTo>
                  <a:lnTo>
                    <a:pt x="121" y="70"/>
                  </a:lnTo>
                  <a:lnTo>
                    <a:pt x="121" y="75"/>
                  </a:lnTo>
                  <a:lnTo>
                    <a:pt x="121" y="75"/>
                  </a:lnTo>
                  <a:lnTo>
                    <a:pt x="121" y="75"/>
                  </a:lnTo>
                  <a:lnTo>
                    <a:pt x="126" y="75"/>
                  </a:lnTo>
                  <a:lnTo>
                    <a:pt x="126" y="75"/>
                  </a:lnTo>
                  <a:lnTo>
                    <a:pt x="132" y="75"/>
                  </a:lnTo>
                  <a:lnTo>
                    <a:pt x="132" y="75"/>
                  </a:lnTo>
                  <a:lnTo>
                    <a:pt x="132" y="81"/>
                  </a:lnTo>
                  <a:lnTo>
                    <a:pt x="132" y="75"/>
                  </a:lnTo>
                  <a:lnTo>
                    <a:pt x="137" y="75"/>
                  </a:lnTo>
                  <a:lnTo>
                    <a:pt x="137" y="81"/>
                  </a:lnTo>
                  <a:lnTo>
                    <a:pt x="137" y="81"/>
                  </a:lnTo>
                  <a:lnTo>
                    <a:pt x="142" y="91"/>
                  </a:lnTo>
                  <a:lnTo>
                    <a:pt x="142" y="96"/>
                  </a:lnTo>
                  <a:lnTo>
                    <a:pt x="142" y="101"/>
                  </a:lnTo>
                  <a:lnTo>
                    <a:pt x="142" y="101"/>
                  </a:lnTo>
                  <a:lnTo>
                    <a:pt x="142" y="106"/>
                  </a:lnTo>
                  <a:lnTo>
                    <a:pt x="142" y="106"/>
                  </a:lnTo>
                  <a:lnTo>
                    <a:pt x="142" y="116"/>
                  </a:lnTo>
                  <a:lnTo>
                    <a:pt x="142" y="116"/>
                  </a:lnTo>
                  <a:lnTo>
                    <a:pt x="142" y="121"/>
                  </a:lnTo>
                  <a:lnTo>
                    <a:pt x="137" y="121"/>
                  </a:lnTo>
                  <a:lnTo>
                    <a:pt x="137" y="126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6" name="Freeform 29"/>
            <p:cNvSpPr>
              <a:spLocks/>
            </p:cNvSpPr>
            <p:nvPr/>
          </p:nvSpPr>
          <p:spPr bwMode="auto">
            <a:xfrm>
              <a:off x="3386139" y="3529013"/>
              <a:ext cx="296863" cy="457200"/>
            </a:xfrm>
            <a:custGeom>
              <a:avLst/>
              <a:gdLst>
                <a:gd name="T0" fmla="*/ 152 w 187"/>
                <a:gd name="T1" fmla="*/ 136 h 288"/>
                <a:gd name="T2" fmla="*/ 167 w 187"/>
                <a:gd name="T3" fmla="*/ 151 h 288"/>
                <a:gd name="T4" fmla="*/ 177 w 187"/>
                <a:gd name="T5" fmla="*/ 182 h 288"/>
                <a:gd name="T6" fmla="*/ 177 w 187"/>
                <a:gd name="T7" fmla="*/ 207 h 288"/>
                <a:gd name="T8" fmla="*/ 182 w 187"/>
                <a:gd name="T9" fmla="*/ 212 h 288"/>
                <a:gd name="T10" fmla="*/ 177 w 187"/>
                <a:gd name="T11" fmla="*/ 217 h 288"/>
                <a:gd name="T12" fmla="*/ 187 w 187"/>
                <a:gd name="T13" fmla="*/ 232 h 288"/>
                <a:gd name="T14" fmla="*/ 187 w 187"/>
                <a:gd name="T15" fmla="*/ 263 h 288"/>
                <a:gd name="T16" fmla="*/ 111 w 187"/>
                <a:gd name="T17" fmla="*/ 253 h 288"/>
                <a:gd name="T18" fmla="*/ 111 w 187"/>
                <a:gd name="T19" fmla="*/ 273 h 288"/>
                <a:gd name="T20" fmla="*/ 117 w 187"/>
                <a:gd name="T21" fmla="*/ 283 h 288"/>
                <a:gd name="T22" fmla="*/ 81 w 187"/>
                <a:gd name="T23" fmla="*/ 283 h 288"/>
                <a:gd name="T24" fmla="*/ 71 w 187"/>
                <a:gd name="T25" fmla="*/ 283 h 288"/>
                <a:gd name="T26" fmla="*/ 51 w 187"/>
                <a:gd name="T27" fmla="*/ 283 h 288"/>
                <a:gd name="T28" fmla="*/ 41 w 187"/>
                <a:gd name="T29" fmla="*/ 268 h 288"/>
                <a:gd name="T30" fmla="*/ 41 w 187"/>
                <a:gd name="T31" fmla="*/ 253 h 288"/>
                <a:gd name="T32" fmla="*/ 36 w 187"/>
                <a:gd name="T33" fmla="*/ 237 h 288"/>
                <a:gd name="T34" fmla="*/ 25 w 187"/>
                <a:gd name="T35" fmla="*/ 222 h 288"/>
                <a:gd name="T36" fmla="*/ 10 w 187"/>
                <a:gd name="T37" fmla="*/ 212 h 288"/>
                <a:gd name="T38" fmla="*/ 5 w 187"/>
                <a:gd name="T39" fmla="*/ 207 h 288"/>
                <a:gd name="T40" fmla="*/ 10 w 187"/>
                <a:gd name="T41" fmla="*/ 197 h 288"/>
                <a:gd name="T42" fmla="*/ 15 w 187"/>
                <a:gd name="T43" fmla="*/ 197 h 288"/>
                <a:gd name="T44" fmla="*/ 15 w 187"/>
                <a:gd name="T45" fmla="*/ 202 h 288"/>
                <a:gd name="T46" fmla="*/ 25 w 187"/>
                <a:gd name="T47" fmla="*/ 192 h 288"/>
                <a:gd name="T48" fmla="*/ 36 w 187"/>
                <a:gd name="T49" fmla="*/ 192 h 288"/>
                <a:gd name="T50" fmla="*/ 36 w 187"/>
                <a:gd name="T51" fmla="*/ 187 h 288"/>
                <a:gd name="T52" fmla="*/ 41 w 187"/>
                <a:gd name="T53" fmla="*/ 172 h 288"/>
                <a:gd name="T54" fmla="*/ 41 w 187"/>
                <a:gd name="T55" fmla="*/ 146 h 288"/>
                <a:gd name="T56" fmla="*/ 30 w 187"/>
                <a:gd name="T57" fmla="*/ 136 h 288"/>
                <a:gd name="T58" fmla="*/ 0 w 187"/>
                <a:gd name="T59" fmla="*/ 126 h 288"/>
                <a:gd name="T60" fmla="*/ 5 w 187"/>
                <a:gd name="T61" fmla="*/ 106 h 288"/>
                <a:gd name="T62" fmla="*/ 15 w 187"/>
                <a:gd name="T63" fmla="*/ 81 h 288"/>
                <a:gd name="T64" fmla="*/ 30 w 187"/>
                <a:gd name="T65" fmla="*/ 70 h 288"/>
                <a:gd name="T66" fmla="*/ 41 w 187"/>
                <a:gd name="T67" fmla="*/ 55 h 288"/>
                <a:gd name="T68" fmla="*/ 51 w 187"/>
                <a:gd name="T69" fmla="*/ 35 h 288"/>
                <a:gd name="T70" fmla="*/ 76 w 187"/>
                <a:gd name="T71" fmla="*/ 5 h 288"/>
                <a:gd name="T72" fmla="*/ 111 w 187"/>
                <a:gd name="T73" fmla="*/ 20 h 288"/>
                <a:gd name="T74" fmla="*/ 111 w 187"/>
                <a:gd name="T75" fmla="*/ 30 h 288"/>
                <a:gd name="T76" fmla="*/ 106 w 187"/>
                <a:gd name="T77" fmla="*/ 40 h 288"/>
                <a:gd name="T78" fmla="*/ 101 w 187"/>
                <a:gd name="T79" fmla="*/ 45 h 288"/>
                <a:gd name="T80" fmla="*/ 101 w 187"/>
                <a:gd name="T81" fmla="*/ 50 h 288"/>
                <a:gd name="T82" fmla="*/ 96 w 187"/>
                <a:gd name="T83" fmla="*/ 55 h 288"/>
                <a:gd name="T84" fmla="*/ 96 w 187"/>
                <a:gd name="T85" fmla="*/ 60 h 288"/>
                <a:gd name="T86" fmla="*/ 96 w 187"/>
                <a:gd name="T87" fmla="*/ 70 h 288"/>
                <a:gd name="T88" fmla="*/ 91 w 187"/>
                <a:gd name="T89" fmla="*/ 75 h 288"/>
                <a:gd name="T90" fmla="*/ 86 w 187"/>
                <a:gd name="T91" fmla="*/ 75 h 288"/>
                <a:gd name="T92" fmla="*/ 86 w 187"/>
                <a:gd name="T93" fmla="*/ 81 h 288"/>
                <a:gd name="T94" fmla="*/ 91 w 187"/>
                <a:gd name="T95" fmla="*/ 91 h 288"/>
                <a:gd name="T96" fmla="*/ 101 w 187"/>
                <a:gd name="T97" fmla="*/ 91 h 288"/>
                <a:gd name="T98" fmla="*/ 101 w 187"/>
                <a:gd name="T99" fmla="*/ 91 h 288"/>
                <a:gd name="T100" fmla="*/ 117 w 187"/>
                <a:gd name="T101" fmla="*/ 75 h 288"/>
                <a:gd name="T102" fmla="*/ 117 w 187"/>
                <a:gd name="T103" fmla="*/ 70 h 288"/>
                <a:gd name="T104" fmla="*/ 142 w 187"/>
                <a:gd name="T105" fmla="*/ 75 h 288"/>
                <a:gd name="T106" fmla="*/ 152 w 187"/>
                <a:gd name="T107" fmla="*/ 81 h 288"/>
                <a:gd name="T108" fmla="*/ 142 w 187"/>
                <a:gd name="T109" fmla="*/ 91 h 288"/>
                <a:gd name="T110" fmla="*/ 142 w 187"/>
                <a:gd name="T111" fmla="*/ 106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7" h="288">
                  <a:moveTo>
                    <a:pt x="147" y="111"/>
                  </a:moveTo>
                  <a:lnTo>
                    <a:pt x="147" y="111"/>
                  </a:lnTo>
                  <a:lnTo>
                    <a:pt x="147" y="111"/>
                  </a:lnTo>
                  <a:lnTo>
                    <a:pt x="147" y="121"/>
                  </a:lnTo>
                  <a:lnTo>
                    <a:pt x="147" y="131"/>
                  </a:lnTo>
                  <a:lnTo>
                    <a:pt x="147" y="131"/>
                  </a:lnTo>
                  <a:lnTo>
                    <a:pt x="152" y="136"/>
                  </a:lnTo>
                  <a:lnTo>
                    <a:pt x="157" y="141"/>
                  </a:lnTo>
                  <a:lnTo>
                    <a:pt x="157" y="141"/>
                  </a:lnTo>
                  <a:lnTo>
                    <a:pt x="162" y="141"/>
                  </a:lnTo>
                  <a:lnTo>
                    <a:pt x="162" y="146"/>
                  </a:lnTo>
                  <a:lnTo>
                    <a:pt x="162" y="146"/>
                  </a:lnTo>
                  <a:lnTo>
                    <a:pt x="167" y="146"/>
                  </a:lnTo>
                  <a:lnTo>
                    <a:pt x="167" y="151"/>
                  </a:lnTo>
                  <a:lnTo>
                    <a:pt x="172" y="167"/>
                  </a:lnTo>
                  <a:lnTo>
                    <a:pt x="177" y="177"/>
                  </a:lnTo>
                  <a:lnTo>
                    <a:pt x="177" y="177"/>
                  </a:lnTo>
                  <a:lnTo>
                    <a:pt x="177" y="177"/>
                  </a:lnTo>
                  <a:lnTo>
                    <a:pt x="177" y="182"/>
                  </a:lnTo>
                  <a:lnTo>
                    <a:pt x="177" y="182"/>
                  </a:lnTo>
                  <a:lnTo>
                    <a:pt x="177" y="182"/>
                  </a:lnTo>
                  <a:lnTo>
                    <a:pt x="182" y="187"/>
                  </a:lnTo>
                  <a:lnTo>
                    <a:pt x="182" y="187"/>
                  </a:lnTo>
                  <a:lnTo>
                    <a:pt x="182" y="187"/>
                  </a:lnTo>
                  <a:lnTo>
                    <a:pt x="182" y="192"/>
                  </a:lnTo>
                  <a:lnTo>
                    <a:pt x="177" y="197"/>
                  </a:lnTo>
                  <a:lnTo>
                    <a:pt x="177" y="202"/>
                  </a:lnTo>
                  <a:lnTo>
                    <a:pt x="177" y="207"/>
                  </a:lnTo>
                  <a:lnTo>
                    <a:pt x="177" y="207"/>
                  </a:lnTo>
                  <a:lnTo>
                    <a:pt x="182" y="207"/>
                  </a:lnTo>
                  <a:lnTo>
                    <a:pt x="182" y="207"/>
                  </a:lnTo>
                  <a:lnTo>
                    <a:pt x="182" y="207"/>
                  </a:lnTo>
                  <a:lnTo>
                    <a:pt x="182" y="207"/>
                  </a:lnTo>
                  <a:lnTo>
                    <a:pt x="182" y="212"/>
                  </a:lnTo>
                  <a:lnTo>
                    <a:pt x="182" y="212"/>
                  </a:lnTo>
                  <a:lnTo>
                    <a:pt x="182" y="212"/>
                  </a:lnTo>
                  <a:lnTo>
                    <a:pt x="182" y="212"/>
                  </a:lnTo>
                  <a:lnTo>
                    <a:pt x="182" y="212"/>
                  </a:lnTo>
                  <a:lnTo>
                    <a:pt x="182" y="212"/>
                  </a:lnTo>
                  <a:lnTo>
                    <a:pt x="177" y="217"/>
                  </a:lnTo>
                  <a:lnTo>
                    <a:pt x="177" y="217"/>
                  </a:lnTo>
                  <a:lnTo>
                    <a:pt x="177" y="217"/>
                  </a:lnTo>
                  <a:lnTo>
                    <a:pt x="177" y="217"/>
                  </a:lnTo>
                  <a:lnTo>
                    <a:pt x="177" y="217"/>
                  </a:lnTo>
                  <a:lnTo>
                    <a:pt x="177" y="222"/>
                  </a:lnTo>
                  <a:lnTo>
                    <a:pt x="182" y="222"/>
                  </a:lnTo>
                  <a:lnTo>
                    <a:pt x="182" y="227"/>
                  </a:lnTo>
                  <a:lnTo>
                    <a:pt x="182" y="227"/>
                  </a:lnTo>
                  <a:lnTo>
                    <a:pt x="187" y="232"/>
                  </a:lnTo>
                  <a:lnTo>
                    <a:pt x="187" y="232"/>
                  </a:lnTo>
                  <a:lnTo>
                    <a:pt x="187" y="237"/>
                  </a:lnTo>
                  <a:lnTo>
                    <a:pt x="187" y="243"/>
                  </a:lnTo>
                  <a:lnTo>
                    <a:pt x="187" y="243"/>
                  </a:lnTo>
                  <a:lnTo>
                    <a:pt x="187" y="248"/>
                  </a:lnTo>
                  <a:lnTo>
                    <a:pt x="187" y="253"/>
                  </a:lnTo>
                  <a:lnTo>
                    <a:pt x="187" y="263"/>
                  </a:lnTo>
                  <a:lnTo>
                    <a:pt x="167" y="258"/>
                  </a:lnTo>
                  <a:lnTo>
                    <a:pt x="162" y="253"/>
                  </a:lnTo>
                  <a:lnTo>
                    <a:pt x="147" y="253"/>
                  </a:lnTo>
                  <a:lnTo>
                    <a:pt x="122" y="253"/>
                  </a:lnTo>
                  <a:lnTo>
                    <a:pt x="117" y="253"/>
                  </a:lnTo>
                  <a:lnTo>
                    <a:pt x="111" y="253"/>
                  </a:lnTo>
                  <a:lnTo>
                    <a:pt x="111" y="253"/>
                  </a:lnTo>
                  <a:lnTo>
                    <a:pt x="111" y="258"/>
                  </a:lnTo>
                  <a:lnTo>
                    <a:pt x="111" y="258"/>
                  </a:lnTo>
                  <a:lnTo>
                    <a:pt x="111" y="258"/>
                  </a:lnTo>
                  <a:lnTo>
                    <a:pt x="111" y="263"/>
                  </a:lnTo>
                  <a:lnTo>
                    <a:pt x="106" y="268"/>
                  </a:lnTo>
                  <a:lnTo>
                    <a:pt x="106" y="273"/>
                  </a:lnTo>
                  <a:lnTo>
                    <a:pt x="111" y="273"/>
                  </a:lnTo>
                  <a:lnTo>
                    <a:pt x="111" y="273"/>
                  </a:lnTo>
                  <a:lnTo>
                    <a:pt x="111" y="278"/>
                  </a:lnTo>
                  <a:lnTo>
                    <a:pt x="111" y="278"/>
                  </a:lnTo>
                  <a:lnTo>
                    <a:pt x="111" y="278"/>
                  </a:lnTo>
                  <a:lnTo>
                    <a:pt x="117" y="278"/>
                  </a:lnTo>
                  <a:lnTo>
                    <a:pt x="117" y="278"/>
                  </a:lnTo>
                  <a:lnTo>
                    <a:pt x="117" y="283"/>
                  </a:lnTo>
                  <a:lnTo>
                    <a:pt x="117" y="288"/>
                  </a:lnTo>
                  <a:lnTo>
                    <a:pt x="111" y="288"/>
                  </a:lnTo>
                  <a:lnTo>
                    <a:pt x="111" y="288"/>
                  </a:lnTo>
                  <a:lnTo>
                    <a:pt x="86" y="283"/>
                  </a:lnTo>
                  <a:lnTo>
                    <a:pt x="86" y="283"/>
                  </a:lnTo>
                  <a:lnTo>
                    <a:pt x="81" y="283"/>
                  </a:lnTo>
                  <a:lnTo>
                    <a:pt x="81" y="283"/>
                  </a:lnTo>
                  <a:lnTo>
                    <a:pt x="81" y="278"/>
                  </a:lnTo>
                  <a:lnTo>
                    <a:pt x="76" y="278"/>
                  </a:lnTo>
                  <a:lnTo>
                    <a:pt x="71" y="278"/>
                  </a:lnTo>
                  <a:lnTo>
                    <a:pt x="71" y="278"/>
                  </a:lnTo>
                  <a:lnTo>
                    <a:pt x="71" y="283"/>
                  </a:lnTo>
                  <a:lnTo>
                    <a:pt x="71" y="283"/>
                  </a:lnTo>
                  <a:lnTo>
                    <a:pt x="71" y="283"/>
                  </a:lnTo>
                  <a:lnTo>
                    <a:pt x="71" y="288"/>
                  </a:lnTo>
                  <a:lnTo>
                    <a:pt x="71" y="288"/>
                  </a:lnTo>
                  <a:lnTo>
                    <a:pt x="66" y="288"/>
                  </a:lnTo>
                  <a:lnTo>
                    <a:pt x="66" y="288"/>
                  </a:lnTo>
                  <a:lnTo>
                    <a:pt x="51" y="288"/>
                  </a:lnTo>
                  <a:lnTo>
                    <a:pt x="51" y="283"/>
                  </a:lnTo>
                  <a:lnTo>
                    <a:pt x="51" y="283"/>
                  </a:lnTo>
                  <a:lnTo>
                    <a:pt x="51" y="283"/>
                  </a:lnTo>
                  <a:lnTo>
                    <a:pt x="46" y="278"/>
                  </a:lnTo>
                  <a:lnTo>
                    <a:pt x="41" y="278"/>
                  </a:lnTo>
                  <a:lnTo>
                    <a:pt x="41" y="278"/>
                  </a:lnTo>
                  <a:lnTo>
                    <a:pt x="41" y="273"/>
                  </a:lnTo>
                  <a:lnTo>
                    <a:pt x="41" y="273"/>
                  </a:lnTo>
                  <a:lnTo>
                    <a:pt x="41" y="268"/>
                  </a:lnTo>
                  <a:lnTo>
                    <a:pt x="36" y="263"/>
                  </a:lnTo>
                  <a:lnTo>
                    <a:pt x="41" y="258"/>
                  </a:lnTo>
                  <a:lnTo>
                    <a:pt x="41" y="258"/>
                  </a:lnTo>
                  <a:lnTo>
                    <a:pt x="41" y="253"/>
                  </a:lnTo>
                  <a:lnTo>
                    <a:pt x="41" y="253"/>
                  </a:lnTo>
                  <a:lnTo>
                    <a:pt x="41" y="253"/>
                  </a:lnTo>
                  <a:lnTo>
                    <a:pt x="41" y="253"/>
                  </a:lnTo>
                  <a:lnTo>
                    <a:pt x="41" y="253"/>
                  </a:lnTo>
                  <a:lnTo>
                    <a:pt x="41" y="253"/>
                  </a:lnTo>
                  <a:lnTo>
                    <a:pt x="41" y="248"/>
                  </a:lnTo>
                  <a:lnTo>
                    <a:pt x="41" y="243"/>
                  </a:lnTo>
                  <a:lnTo>
                    <a:pt x="41" y="237"/>
                  </a:lnTo>
                  <a:lnTo>
                    <a:pt x="41" y="237"/>
                  </a:lnTo>
                  <a:lnTo>
                    <a:pt x="36" y="237"/>
                  </a:lnTo>
                  <a:lnTo>
                    <a:pt x="36" y="237"/>
                  </a:lnTo>
                  <a:lnTo>
                    <a:pt x="36" y="232"/>
                  </a:lnTo>
                  <a:lnTo>
                    <a:pt x="30" y="227"/>
                  </a:lnTo>
                  <a:lnTo>
                    <a:pt x="30" y="227"/>
                  </a:lnTo>
                  <a:lnTo>
                    <a:pt x="30" y="222"/>
                  </a:lnTo>
                  <a:lnTo>
                    <a:pt x="25" y="222"/>
                  </a:lnTo>
                  <a:lnTo>
                    <a:pt x="25" y="222"/>
                  </a:lnTo>
                  <a:lnTo>
                    <a:pt x="15" y="217"/>
                  </a:lnTo>
                  <a:lnTo>
                    <a:pt x="15" y="217"/>
                  </a:lnTo>
                  <a:lnTo>
                    <a:pt x="15" y="217"/>
                  </a:lnTo>
                  <a:lnTo>
                    <a:pt x="10" y="217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5" y="212"/>
                  </a:lnTo>
                  <a:lnTo>
                    <a:pt x="5" y="212"/>
                  </a:lnTo>
                  <a:lnTo>
                    <a:pt x="5" y="212"/>
                  </a:lnTo>
                  <a:lnTo>
                    <a:pt x="5" y="212"/>
                  </a:lnTo>
                  <a:lnTo>
                    <a:pt x="5" y="212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5" y="202"/>
                  </a:lnTo>
                  <a:lnTo>
                    <a:pt x="5" y="202"/>
                  </a:lnTo>
                  <a:lnTo>
                    <a:pt x="5" y="202"/>
                  </a:lnTo>
                  <a:lnTo>
                    <a:pt x="5" y="197"/>
                  </a:lnTo>
                  <a:lnTo>
                    <a:pt x="5" y="197"/>
                  </a:lnTo>
                  <a:lnTo>
                    <a:pt x="10" y="197"/>
                  </a:lnTo>
                  <a:lnTo>
                    <a:pt x="10" y="197"/>
                  </a:lnTo>
                  <a:lnTo>
                    <a:pt x="10" y="192"/>
                  </a:lnTo>
                  <a:lnTo>
                    <a:pt x="10" y="192"/>
                  </a:lnTo>
                  <a:lnTo>
                    <a:pt x="15" y="192"/>
                  </a:lnTo>
                  <a:lnTo>
                    <a:pt x="15" y="192"/>
                  </a:lnTo>
                  <a:lnTo>
                    <a:pt x="15" y="197"/>
                  </a:lnTo>
                  <a:lnTo>
                    <a:pt x="15" y="197"/>
                  </a:lnTo>
                  <a:lnTo>
                    <a:pt x="15" y="197"/>
                  </a:lnTo>
                  <a:lnTo>
                    <a:pt x="15" y="197"/>
                  </a:lnTo>
                  <a:lnTo>
                    <a:pt x="15" y="197"/>
                  </a:lnTo>
                  <a:lnTo>
                    <a:pt x="15" y="197"/>
                  </a:lnTo>
                  <a:lnTo>
                    <a:pt x="15" y="202"/>
                  </a:lnTo>
                  <a:lnTo>
                    <a:pt x="15" y="202"/>
                  </a:lnTo>
                  <a:lnTo>
                    <a:pt x="15" y="202"/>
                  </a:lnTo>
                  <a:lnTo>
                    <a:pt x="15" y="202"/>
                  </a:lnTo>
                  <a:lnTo>
                    <a:pt x="15" y="202"/>
                  </a:lnTo>
                  <a:lnTo>
                    <a:pt x="20" y="202"/>
                  </a:lnTo>
                  <a:lnTo>
                    <a:pt x="20" y="197"/>
                  </a:lnTo>
                  <a:lnTo>
                    <a:pt x="20" y="197"/>
                  </a:lnTo>
                  <a:lnTo>
                    <a:pt x="20" y="197"/>
                  </a:lnTo>
                  <a:lnTo>
                    <a:pt x="25" y="192"/>
                  </a:lnTo>
                  <a:lnTo>
                    <a:pt x="25" y="192"/>
                  </a:lnTo>
                  <a:lnTo>
                    <a:pt x="30" y="192"/>
                  </a:lnTo>
                  <a:lnTo>
                    <a:pt x="30" y="192"/>
                  </a:lnTo>
                  <a:lnTo>
                    <a:pt x="30" y="192"/>
                  </a:lnTo>
                  <a:lnTo>
                    <a:pt x="30" y="192"/>
                  </a:lnTo>
                  <a:lnTo>
                    <a:pt x="36" y="192"/>
                  </a:lnTo>
                  <a:lnTo>
                    <a:pt x="36" y="192"/>
                  </a:lnTo>
                  <a:lnTo>
                    <a:pt x="36" y="192"/>
                  </a:lnTo>
                  <a:lnTo>
                    <a:pt x="36" y="192"/>
                  </a:lnTo>
                  <a:lnTo>
                    <a:pt x="36" y="192"/>
                  </a:lnTo>
                  <a:lnTo>
                    <a:pt x="36" y="192"/>
                  </a:lnTo>
                  <a:lnTo>
                    <a:pt x="36" y="192"/>
                  </a:lnTo>
                  <a:lnTo>
                    <a:pt x="36" y="187"/>
                  </a:lnTo>
                  <a:lnTo>
                    <a:pt x="36" y="187"/>
                  </a:lnTo>
                  <a:lnTo>
                    <a:pt x="36" y="182"/>
                  </a:lnTo>
                  <a:lnTo>
                    <a:pt x="36" y="177"/>
                  </a:lnTo>
                  <a:lnTo>
                    <a:pt x="36" y="177"/>
                  </a:lnTo>
                  <a:lnTo>
                    <a:pt x="36" y="172"/>
                  </a:lnTo>
                  <a:lnTo>
                    <a:pt x="41" y="172"/>
                  </a:lnTo>
                  <a:lnTo>
                    <a:pt x="41" y="172"/>
                  </a:lnTo>
                  <a:lnTo>
                    <a:pt x="41" y="172"/>
                  </a:lnTo>
                  <a:lnTo>
                    <a:pt x="41" y="167"/>
                  </a:lnTo>
                  <a:lnTo>
                    <a:pt x="41" y="162"/>
                  </a:lnTo>
                  <a:lnTo>
                    <a:pt x="46" y="162"/>
                  </a:lnTo>
                  <a:lnTo>
                    <a:pt x="46" y="156"/>
                  </a:lnTo>
                  <a:lnTo>
                    <a:pt x="46" y="151"/>
                  </a:lnTo>
                  <a:lnTo>
                    <a:pt x="51" y="146"/>
                  </a:lnTo>
                  <a:lnTo>
                    <a:pt x="41" y="146"/>
                  </a:lnTo>
                  <a:lnTo>
                    <a:pt x="36" y="146"/>
                  </a:lnTo>
                  <a:lnTo>
                    <a:pt x="36" y="146"/>
                  </a:lnTo>
                  <a:lnTo>
                    <a:pt x="36" y="146"/>
                  </a:lnTo>
                  <a:lnTo>
                    <a:pt x="36" y="141"/>
                  </a:lnTo>
                  <a:lnTo>
                    <a:pt x="30" y="141"/>
                  </a:lnTo>
                  <a:lnTo>
                    <a:pt x="30" y="141"/>
                  </a:lnTo>
                  <a:lnTo>
                    <a:pt x="30" y="136"/>
                  </a:lnTo>
                  <a:lnTo>
                    <a:pt x="20" y="141"/>
                  </a:lnTo>
                  <a:lnTo>
                    <a:pt x="5" y="136"/>
                  </a:lnTo>
                  <a:lnTo>
                    <a:pt x="5" y="136"/>
                  </a:lnTo>
                  <a:lnTo>
                    <a:pt x="0" y="136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16"/>
                  </a:lnTo>
                  <a:lnTo>
                    <a:pt x="0" y="111"/>
                  </a:lnTo>
                  <a:lnTo>
                    <a:pt x="5" y="106"/>
                  </a:lnTo>
                  <a:lnTo>
                    <a:pt x="5" y="96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5" y="86"/>
                  </a:lnTo>
                  <a:lnTo>
                    <a:pt x="15" y="81"/>
                  </a:lnTo>
                  <a:lnTo>
                    <a:pt x="15" y="81"/>
                  </a:lnTo>
                  <a:lnTo>
                    <a:pt x="15" y="75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30" y="75"/>
                  </a:lnTo>
                  <a:lnTo>
                    <a:pt x="30" y="70"/>
                  </a:lnTo>
                  <a:lnTo>
                    <a:pt x="30" y="70"/>
                  </a:lnTo>
                  <a:lnTo>
                    <a:pt x="41" y="60"/>
                  </a:lnTo>
                  <a:lnTo>
                    <a:pt x="41" y="60"/>
                  </a:lnTo>
                  <a:lnTo>
                    <a:pt x="41" y="55"/>
                  </a:lnTo>
                  <a:lnTo>
                    <a:pt x="41" y="55"/>
                  </a:lnTo>
                  <a:lnTo>
                    <a:pt x="41" y="55"/>
                  </a:lnTo>
                  <a:lnTo>
                    <a:pt x="41" y="55"/>
                  </a:lnTo>
                  <a:lnTo>
                    <a:pt x="41" y="55"/>
                  </a:lnTo>
                  <a:lnTo>
                    <a:pt x="36" y="50"/>
                  </a:lnTo>
                  <a:lnTo>
                    <a:pt x="41" y="50"/>
                  </a:lnTo>
                  <a:lnTo>
                    <a:pt x="46" y="40"/>
                  </a:lnTo>
                  <a:lnTo>
                    <a:pt x="46" y="35"/>
                  </a:lnTo>
                  <a:lnTo>
                    <a:pt x="51" y="35"/>
                  </a:lnTo>
                  <a:lnTo>
                    <a:pt x="51" y="35"/>
                  </a:lnTo>
                  <a:lnTo>
                    <a:pt x="51" y="30"/>
                  </a:lnTo>
                  <a:lnTo>
                    <a:pt x="56" y="30"/>
                  </a:lnTo>
                  <a:lnTo>
                    <a:pt x="61" y="25"/>
                  </a:lnTo>
                  <a:lnTo>
                    <a:pt x="61" y="25"/>
                  </a:lnTo>
                  <a:lnTo>
                    <a:pt x="66" y="20"/>
                  </a:lnTo>
                  <a:lnTo>
                    <a:pt x="71" y="10"/>
                  </a:lnTo>
                  <a:lnTo>
                    <a:pt x="76" y="5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6" y="10"/>
                  </a:lnTo>
                  <a:lnTo>
                    <a:pt x="106" y="15"/>
                  </a:lnTo>
                  <a:lnTo>
                    <a:pt x="111" y="20"/>
                  </a:lnTo>
                  <a:lnTo>
                    <a:pt x="111" y="20"/>
                  </a:lnTo>
                  <a:lnTo>
                    <a:pt x="111" y="20"/>
                  </a:lnTo>
                  <a:lnTo>
                    <a:pt x="111" y="25"/>
                  </a:lnTo>
                  <a:lnTo>
                    <a:pt x="111" y="25"/>
                  </a:lnTo>
                  <a:lnTo>
                    <a:pt x="111" y="30"/>
                  </a:lnTo>
                  <a:lnTo>
                    <a:pt x="111" y="30"/>
                  </a:lnTo>
                  <a:lnTo>
                    <a:pt x="111" y="30"/>
                  </a:lnTo>
                  <a:lnTo>
                    <a:pt x="111" y="30"/>
                  </a:lnTo>
                  <a:lnTo>
                    <a:pt x="111" y="30"/>
                  </a:lnTo>
                  <a:lnTo>
                    <a:pt x="111" y="35"/>
                  </a:lnTo>
                  <a:lnTo>
                    <a:pt x="111" y="35"/>
                  </a:lnTo>
                  <a:lnTo>
                    <a:pt x="111" y="35"/>
                  </a:lnTo>
                  <a:lnTo>
                    <a:pt x="111" y="40"/>
                  </a:lnTo>
                  <a:lnTo>
                    <a:pt x="111" y="40"/>
                  </a:lnTo>
                  <a:lnTo>
                    <a:pt x="106" y="40"/>
                  </a:lnTo>
                  <a:lnTo>
                    <a:pt x="106" y="40"/>
                  </a:lnTo>
                  <a:lnTo>
                    <a:pt x="106" y="40"/>
                  </a:lnTo>
                  <a:lnTo>
                    <a:pt x="106" y="40"/>
                  </a:lnTo>
                  <a:lnTo>
                    <a:pt x="101" y="40"/>
                  </a:lnTo>
                  <a:lnTo>
                    <a:pt x="101" y="40"/>
                  </a:lnTo>
                  <a:lnTo>
                    <a:pt x="101" y="45"/>
                  </a:lnTo>
                  <a:lnTo>
                    <a:pt x="101" y="45"/>
                  </a:lnTo>
                  <a:lnTo>
                    <a:pt x="101" y="45"/>
                  </a:lnTo>
                  <a:lnTo>
                    <a:pt x="101" y="45"/>
                  </a:lnTo>
                  <a:lnTo>
                    <a:pt x="101" y="50"/>
                  </a:lnTo>
                  <a:lnTo>
                    <a:pt x="101" y="50"/>
                  </a:lnTo>
                  <a:lnTo>
                    <a:pt x="101" y="50"/>
                  </a:lnTo>
                  <a:lnTo>
                    <a:pt x="101" y="50"/>
                  </a:lnTo>
                  <a:lnTo>
                    <a:pt x="101" y="50"/>
                  </a:lnTo>
                  <a:lnTo>
                    <a:pt x="101" y="55"/>
                  </a:lnTo>
                  <a:lnTo>
                    <a:pt x="101" y="55"/>
                  </a:lnTo>
                  <a:lnTo>
                    <a:pt x="101" y="55"/>
                  </a:lnTo>
                  <a:lnTo>
                    <a:pt x="101" y="55"/>
                  </a:lnTo>
                  <a:lnTo>
                    <a:pt x="101" y="55"/>
                  </a:lnTo>
                  <a:lnTo>
                    <a:pt x="101" y="55"/>
                  </a:lnTo>
                  <a:lnTo>
                    <a:pt x="96" y="55"/>
                  </a:lnTo>
                  <a:lnTo>
                    <a:pt x="96" y="55"/>
                  </a:lnTo>
                  <a:lnTo>
                    <a:pt x="96" y="55"/>
                  </a:lnTo>
                  <a:lnTo>
                    <a:pt x="96" y="55"/>
                  </a:lnTo>
                  <a:lnTo>
                    <a:pt x="96" y="55"/>
                  </a:lnTo>
                  <a:lnTo>
                    <a:pt x="96" y="55"/>
                  </a:lnTo>
                  <a:lnTo>
                    <a:pt x="96" y="60"/>
                  </a:lnTo>
                  <a:lnTo>
                    <a:pt x="96" y="60"/>
                  </a:lnTo>
                  <a:lnTo>
                    <a:pt x="96" y="65"/>
                  </a:lnTo>
                  <a:lnTo>
                    <a:pt x="96" y="65"/>
                  </a:lnTo>
                  <a:lnTo>
                    <a:pt x="96" y="65"/>
                  </a:lnTo>
                  <a:lnTo>
                    <a:pt x="96" y="65"/>
                  </a:lnTo>
                  <a:lnTo>
                    <a:pt x="96" y="70"/>
                  </a:lnTo>
                  <a:lnTo>
                    <a:pt x="96" y="70"/>
                  </a:lnTo>
                  <a:lnTo>
                    <a:pt x="96" y="70"/>
                  </a:lnTo>
                  <a:lnTo>
                    <a:pt x="96" y="70"/>
                  </a:lnTo>
                  <a:lnTo>
                    <a:pt x="96" y="70"/>
                  </a:lnTo>
                  <a:lnTo>
                    <a:pt x="91" y="75"/>
                  </a:lnTo>
                  <a:lnTo>
                    <a:pt x="91" y="75"/>
                  </a:lnTo>
                  <a:lnTo>
                    <a:pt x="91" y="75"/>
                  </a:lnTo>
                  <a:lnTo>
                    <a:pt x="91" y="75"/>
                  </a:lnTo>
                  <a:lnTo>
                    <a:pt x="91" y="75"/>
                  </a:lnTo>
                  <a:lnTo>
                    <a:pt x="86" y="70"/>
                  </a:lnTo>
                  <a:lnTo>
                    <a:pt x="86" y="70"/>
                  </a:lnTo>
                  <a:lnTo>
                    <a:pt x="86" y="70"/>
                  </a:lnTo>
                  <a:lnTo>
                    <a:pt x="86" y="70"/>
                  </a:lnTo>
                  <a:lnTo>
                    <a:pt x="86" y="70"/>
                  </a:lnTo>
                  <a:lnTo>
                    <a:pt x="81" y="70"/>
                  </a:lnTo>
                  <a:lnTo>
                    <a:pt x="86" y="75"/>
                  </a:lnTo>
                  <a:lnTo>
                    <a:pt x="86" y="75"/>
                  </a:lnTo>
                  <a:lnTo>
                    <a:pt x="86" y="75"/>
                  </a:lnTo>
                  <a:lnTo>
                    <a:pt x="86" y="75"/>
                  </a:lnTo>
                  <a:lnTo>
                    <a:pt x="86" y="81"/>
                  </a:lnTo>
                  <a:lnTo>
                    <a:pt x="86" y="81"/>
                  </a:lnTo>
                  <a:lnTo>
                    <a:pt x="86" y="81"/>
                  </a:lnTo>
                  <a:lnTo>
                    <a:pt x="86" y="81"/>
                  </a:lnTo>
                  <a:lnTo>
                    <a:pt x="86" y="86"/>
                  </a:lnTo>
                  <a:lnTo>
                    <a:pt x="86" y="86"/>
                  </a:lnTo>
                  <a:lnTo>
                    <a:pt x="86" y="86"/>
                  </a:lnTo>
                  <a:lnTo>
                    <a:pt x="91" y="86"/>
                  </a:lnTo>
                  <a:lnTo>
                    <a:pt x="91" y="86"/>
                  </a:lnTo>
                  <a:lnTo>
                    <a:pt x="91" y="91"/>
                  </a:lnTo>
                  <a:lnTo>
                    <a:pt x="91" y="91"/>
                  </a:lnTo>
                  <a:lnTo>
                    <a:pt x="91" y="91"/>
                  </a:lnTo>
                  <a:lnTo>
                    <a:pt x="91" y="91"/>
                  </a:lnTo>
                  <a:lnTo>
                    <a:pt x="91" y="96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101" y="91"/>
                  </a:lnTo>
                  <a:lnTo>
                    <a:pt x="101" y="91"/>
                  </a:lnTo>
                  <a:lnTo>
                    <a:pt x="96" y="86"/>
                  </a:lnTo>
                  <a:lnTo>
                    <a:pt x="101" y="86"/>
                  </a:lnTo>
                  <a:lnTo>
                    <a:pt x="101" y="86"/>
                  </a:lnTo>
                  <a:lnTo>
                    <a:pt x="101" y="86"/>
                  </a:lnTo>
                  <a:lnTo>
                    <a:pt x="101" y="86"/>
                  </a:lnTo>
                  <a:lnTo>
                    <a:pt x="101" y="91"/>
                  </a:lnTo>
                  <a:lnTo>
                    <a:pt x="101" y="91"/>
                  </a:lnTo>
                  <a:lnTo>
                    <a:pt x="106" y="86"/>
                  </a:lnTo>
                  <a:lnTo>
                    <a:pt x="106" y="86"/>
                  </a:lnTo>
                  <a:lnTo>
                    <a:pt x="111" y="81"/>
                  </a:lnTo>
                  <a:lnTo>
                    <a:pt x="117" y="75"/>
                  </a:lnTo>
                  <a:lnTo>
                    <a:pt x="117" y="75"/>
                  </a:lnTo>
                  <a:lnTo>
                    <a:pt x="117" y="75"/>
                  </a:lnTo>
                  <a:lnTo>
                    <a:pt x="122" y="75"/>
                  </a:lnTo>
                  <a:lnTo>
                    <a:pt x="122" y="75"/>
                  </a:lnTo>
                  <a:lnTo>
                    <a:pt x="122" y="70"/>
                  </a:lnTo>
                  <a:lnTo>
                    <a:pt x="117" y="70"/>
                  </a:lnTo>
                  <a:lnTo>
                    <a:pt x="117" y="70"/>
                  </a:lnTo>
                  <a:lnTo>
                    <a:pt x="117" y="70"/>
                  </a:lnTo>
                  <a:lnTo>
                    <a:pt x="117" y="70"/>
                  </a:lnTo>
                  <a:lnTo>
                    <a:pt x="122" y="70"/>
                  </a:lnTo>
                  <a:lnTo>
                    <a:pt x="122" y="70"/>
                  </a:lnTo>
                  <a:lnTo>
                    <a:pt x="127" y="65"/>
                  </a:lnTo>
                  <a:lnTo>
                    <a:pt x="127" y="65"/>
                  </a:lnTo>
                  <a:lnTo>
                    <a:pt x="132" y="65"/>
                  </a:lnTo>
                  <a:lnTo>
                    <a:pt x="142" y="70"/>
                  </a:lnTo>
                  <a:lnTo>
                    <a:pt x="142" y="75"/>
                  </a:lnTo>
                  <a:lnTo>
                    <a:pt x="142" y="75"/>
                  </a:lnTo>
                  <a:lnTo>
                    <a:pt x="147" y="75"/>
                  </a:lnTo>
                  <a:lnTo>
                    <a:pt x="147" y="75"/>
                  </a:lnTo>
                  <a:lnTo>
                    <a:pt x="147" y="75"/>
                  </a:lnTo>
                  <a:lnTo>
                    <a:pt x="152" y="81"/>
                  </a:lnTo>
                  <a:lnTo>
                    <a:pt x="152" y="81"/>
                  </a:lnTo>
                  <a:lnTo>
                    <a:pt x="152" y="81"/>
                  </a:lnTo>
                  <a:lnTo>
                    <a:pt x="152" y="81"/>
                  </a:lnTo>
                  <a:lnTo>
                    <a:pt x="152" y="81"/>
                  </a:lnTo>
                  <a:lnTo>
                    <a:pt x="152" y="81"/>
                  </a:lnTo>
                  <a:lnTo>
                    <a:pt x="147" y="86"/>
                  </a:lnTo>
                  <a:lnTo>
                    <a:pt x="147" y="86"/>
                  </a:lnTo>
                  <a:lnTo>
                    <a:pt x="147" y="86"/>
                  </a:lnTo>
                  <a:lnTo>
                    <a:pt x="142" y="91"/>
                  </a:lnTo>
                  <a:lnTo>
                    <a:pt x="142" y="91"/>
                  </a:lnTo>
                  <a:lnTo>
                    <a:pt x="142" y="96"/>
                  </a:lnTo>
                  <a:lnTo>
                    <a:pt x="142" y="96"/>
                  </a:lnTo>
                  <a:lnTo>
                    <a:pt x="142" y="101"/>
                  </a:lnTo>
                  <a:lnTo>
                    <a:pt x="142" y="101"/>
                  </a:lnTo>
                  <a:lnTo>
                    <a:pt x="142" y="106"/>
                  </a:lnTo>
                  <a:lnTo>
                    <a:pt x="142" y="106"/>
                  </a:lnTo>
                  <a:lnTo>
                    <a:pt x="142" y="106"/>
                  </a:lnTo>
                  <a:lnTo>
                    <a:pt x="147" y="111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7" name="Freeform 30"/>
            <p:cNvSpPr>
              <a:spLocks noEditPoints="1"/>
            </p:cNvSpPr>
            <p:nvPr/>
          </p:nvSpPr>
          <p:spPr bwMode="auto">
            <a:xfrm>
              <a:off x="2759076" y="3760788"/>
              <a:ext cx="393700" cy="419100"/>
            </a:xfrm>
            <a:custGeom>
              <a:avLst/>
              <a:gdLst>
                <a:gd name="T0" fmla="*/ 5 w 248"/>
                <a:gd name="T1" fmla="*/ 188 h 264"/>
                <a:gd name="T2" fmla="*/ 20 w 248"/>
                <a:gd name="T3" fmla="*/ 178 h 264"/>
                <a:gd name="T4" fmla="*/ 106 w 248"/>
                <a:gd name="T5" fmla="*/ 248 h 264"/>
                <a:gd name="T6" fmla="*/ 106 w 248"/>
                <a:gd name="T7" fmla="*/ 259 h 264"/>
                <a:gd name="T8" fmla="*/ 111 w 248"/>
                <a:gd name="T9" fmla="*/ 264 h 264"/>
                <a:gd name="T10" fmla="*/ 137 w 248"/>
                <a:gd name="T11" fmla="*/ 248 h 264"/>
                <a:gd name="T12" fmla="*/ 162 w 248"/>
                <a:gd name="T13" fmla="*/ 238 h 264"/>
                <a:gd name="T14" fmla="*/ 177 w 248"/>
                <a:gd name="T15" fmla="*/ 238 h 264"/>
                <a:gd name="T16" fmla="*/ 198 w 248"/>
                <a:gd name="T17" fmla="*/ 228 h 264"/>
                <a:gd name="T18" fmla="*/ 213 w 248"/>
                <a:gd name="T19" fmla="*/ 218 h 264"/>
                <a:gd name="T20" fmla="*/ 213 w 248"/>
                <a:gd name="T21" fmla="*/ 203 h 264"/>
                <a:gd name="T22" fmla="*/ 218 w 248"/>
                <a:gd name="T23" fmla="*/ 198 h 264"/>
                <a:gd name="T24" fmla="*/ 248 w 248"/>
                <a:gd name="T25" fmla="*/ 188 h 264"/>
                <a:gd name="T26" fmla="*/ 238 w 248"/>
                <a:gd name="T27" fmla="*/ 183 h 264"/>
                <a:gd name="T28" fmla="*/ 233 w 248"/>
                <a:gd name="T29" fmla="*/ 167 h 264"/>
                <a:gd name="T30" fmla="*/ 238 w 248"/>
                <a:gd name="T31" fmla="*/ 157 h 264"/>
                <a:gd name="T32" fmla="*/ 233 w 248"/>
                <a:gd name="T33" fmla="*/ 122 h 264"/>
                <a:gd name="T34" fmla="*/ 228 w 248"/>
                <a:gd name="T35" fmla="*/ 107 h 264"/>
                <a:gd name="T36" fmla="*/ 238 w 248"/>
                <a:gd name="T37" fmla="*/ 86 h 264"/>
                <a:gd name="T38" fmla="*/ 228 w 248"/>
                <a:gd name="T39" fmla="*/ 76 h 264"/>
                <a:gd name="T40" fmla="*/ 228 w 248"/>
                <a:gd name="T41" fmla="*/ 66 h 264"/>
                <a:gd name="T42" fmla="*/ 223 w 248"/>
                <a:gd name="T43" fmla="*/ 56 h 264"/>
                <a:gd name="T44" fmla="*/ 228 w 248"/>
                <a:gd name="T45" fmla="*/ 51 h 264"/>
                <a:gd name="T46" fmla="*/ 228 w 248"/>
                <a:gd name="T47" fmla="*/ 36 h 264"/>
                <a:gd name="T48" fmla="*/ 233 w 248"/>
                <a:gd name="T49" fmla="*/ 26 h 264"/>
                <a:gd name="T50" fmla="*/ 228 w 248"/>
                <a:gd name="T51" fmla="*/ 5 h 264"/>
                <a:gd name="T52" fmla="*/ 203 w 248"/>
                <a:gd name="T53" fmla="*/ 5 h 264"/>
                <a:gd name="T54" fmla="*/ 167 w 248"/>
                <a:gd name="T55" fmla="*/ 5 h 264"/>
                <a:gd name="T56" fmla="*/ 162 w 248"/>
                <a:gd name="T57" fmla="*/ 21 h 264"/>
                <a:gd name="T58" fmla="*/ 157 w 248"/>
                <a:gd name="T59" fmla="*/ 26 h 264"/>
                <a:gd name="T60" fmla="*/ 111 w 248"/>
                <a:gd name="T61" fmla="*/ 46 h 264"/>
                <a:gd name="T62" fmla="*/ 122 w 248"/>
                <a:gd name="T63" fmla="*/ 76 h 264"/>
                <a:gd name="T64" fmla="*/ 117 w 248"/>
                <a:gd name="T65" fmla="*/ 81 h 264"/>
                <a:gd name="T66" fmla="*/ 142 w 248"/>
                <a:gd name="T67" fmla="*/ 91 h 264"/>
                <a:gd name="T68" fmla="*/ 122 w 248"/>
                <a:gd name="T69" fmla="*/ 97 h 264"/>
                <a:gd name="T70" fmla="*/ 96 w 248"/>
                <a:gd name="T71" fmla="*/ 81 h 264"/>
                <a:gd name="T72" fmla="*/ 76 w 248"/>
                <a:gd name="T73" fmla="*/ 91 h 264"/>
                <a:gd name="T74" fmla="*/ 36 w 248"/>
                <a:gd name="T75" fmla="*/ 86 h 264"/>
                <a:gd name="T76" fmla="*/ 25 w 248"/>
                <a:gd name="T77" fmla="*/ 97 h 264"/>
                <a:gd name="T78" fmla="*/ 10 w 248"/>
                <a:gd name="T79" fmla="*/ 97 h 264"/>
                <a:gd name="T80" fmla="*/ 5 w 248"/>
                <a:gd name="T81" fmla="*/ 122 h 264"/>
                <a:gd name="T82" fmla="*/ 25 w 248"/>
                <a:gd name="T83" fmla="*/ 117 h 264"/>
                <a:gd name="T84" fmla="*/ 41 w 248"/>
                <a:gd name="T85" fmla="*/ 117 h 264"/>
                <a:gd name="T86" fmla="*/ 56 w 248"/>
                <a:gd name="T87" fmla="*/ 127 h 264"/>
                <a:gd name="T88" fmla="*/ 96 w 248"/>
                <a:gd name="T89" fmla="*/ 132 h 264"/>
                <a:gd name="T90" fmla="*/ 117 w 248"/>
                <a:gd name="T91" fmla="*/ 132 h 264"/>
                <a:gd name="T92" fmla="*/ 96 w 248"/>
                <a:gd name="T93" fmla="*/ 137 h 264"/>
                <a:gd name="T94" fmla="*/ 36 w 248"/>
                <a:gd name="T95" fmla="*/ 162 h 264"/>
                <a:gd name="T96" fmla="*/ 30 w 248"/>
                <a:gd name="T97" fmla="*/ 178 h 264"/>
                <a:gd name="T98" fmla="*/ 5 w 248"/>
                <a:gd name="T99" fmla="*/ 188 h 264"/>
                <a:gd name="T100" fmla="*/ 5 w 248"/>
                <a:gd name="T101" fmla="*/ 198 h 264"/>
                <a:gd name="T102" fmla="*/ 15 w 248"/>
                <a:gd name="T103" fmla="*/ 203 h 264"/>
                <a:gd name="T104" fmla="*/ 30 w 248"/>
                <a:gd name="T105" fmla="*/ 203 h 264"/>
                <a:gd name="T106" fmla="*/ 56 w 248"/>
                <a:gd name="T107" fmla="*/ 238 h 264"/>
                <a:gd name="T108" fmla="*/ 91 w 248"/>
                <a:gd name="T109" fmla="*/ 223 h 264"/>
                <a:gd name="T110" fmla="*/ 101 w 248"/>
                <a:gd name="T111" fmla="*/ 228 h 264"/>
                <a:gd name="T112" fmla="*/ 122 w 248"/>
                <a:gd name="T113" fmla="*/ 218 h 264"/>
                <a:gd name="T114" fmla="*/ 127 w 248"/>
                <a:gd name="T115" fmla="*/ 218 h 264"/>
                <a:gd name="T116" fmla="*/ 117 w 248"/>
                <a:gd name="T117" fmla="*/ 238 h 264"/>
                <a:gd name="T118" fmla="*/ 101 w 248"/>
                <a:gd name="T119" fmla="*/ 243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8" h="264">
                  <a:moveTo>
                    <a:pt x="25" y="178"/>
                  </a:moveTo>
                  <a:lnTo>
                    <a:pt x="25" y="178"/>
                  </a:lnTo>
                  <a:lnTo>
                    <a:pt x="25" y="183"/>
                  </a:lnTo>
                  <a:lnTo>
                    <a:pt x="25" y="183"/>
                  </a:lnTo>
                  <a:lnTo>
                    <a:pt x="20" y="188"/>
                  </a:lnTo>
                  <a:lnTo>
                    <a:pt x="15" y="188"/>
                  </a:lnTo>
                  <a:lnTo>
                    <a:pt x="5" y="188"/>
                  </a:lnTo>
                  <a:lnTo>
                    <a:pt x="5" y="18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5" y="183"/>
                  </a:lnTo>
                  <a:lnTo>
                    <a:pt x="15" y="178"/>
                  </a:lnTo>
                  <a:lnTo>
                    <a:pt x="15" y="178"/>
                  </a:lnTo>
                  <a:lnTo>
                    <a:pt x="20" y="178"/>
                  </a:lnTo>
                  <a:lnTo>
                    <a:pt x="20" y="178"/>
                  </a:lnTo>
                  <a:lnTo>
                    <a:pt x="20" y="178"/>
                  </a:lnTo>
                  <a:lnTo>
                    <a:pt x="25" y="178"/>
                  </a:lnTo>
                  <a:lnTo>
                    <a:pt x="25" y="178"/>
                  </a:lnTo>
                  <a:moveTo>
                    <a:pt x="101" y="243"/>
                  </a:moveTo>
                  <a:lnTo>
                    <a:pt x="101" y="243"/>
                  </a:lnTo>
                  <a:lnTo>
                    <a:pt x="101" y="243"/>
                  </a:lnTo>
                  <a:lnTo>
                    <a:pt x="101" y="243"/>
                  </a:lnTo>
                  <a:lnTo>
                    <a:pt x="106" y="248"/>
                  </a:lnTo>
                  <a:lnTo>
                    <a:pt x="106" y="248"/>
                  </a:lnTo>
                  <a:lnTo>
                    <a:pt x="106" y="248"/>
                  </a:lnTo>
                  <a:lnTo>
                    <a:pt x="106" y="253"/>
                  </a:lnTo>
                  <a:lnTo>
                    <a:pt x="101" y="253"/>
                  </a:lnTo>
                  <a:lnTo>
                    <a:pt x="106" y="253"/>
                  </a:lnTo>
                  <a:lnTo>
                    <a:pt x="106" y="253"/>
                  </a:lnTo>
                  <a:lnTo>
                    <a:pt x="106" y="253"/>
                  </a:lnTo>
                  <a:lnTo>
                    <a:pt x="106" y="259"/>
                  </a:lnTo>
                  <a:lnTo>
                    <a:pt x="106" y="259"/>
                  </a:lnTo>
                  <a:lnTo>
                    <a:pt x="106" y="259"/>
                  </a:lnTo>
                  <a:lnTo>
                    <a:pt x="106" y="259"/>
                  </a:lnTo>
                  <a:lnTo>
                    <a:pt x="106" y="264"/>
                  </a:lnTo>
                  <a:lnTo>
                    <a:pt x="106" y="264"/>
                  </a:lnTo>
                  <a:lnTo>
                    <a:pt x="106" y="264"/>
                  </a:lnTo>
                  <a:lnTo>
                    <a:pt x="111" y="264"/>
                  </a:lnTo>
                  <a:lnTo>
                    <a:pt x="111" y="264"/>
                  </a:lnTo>
                  <a:lnTo>
                    <a:pt x="111" y="264"/>
                  </a:lnTo>
                  <a:lnTo>
                    <a:pt x="111" y="264"/>
                  </a:lnTo>
                  <a:lnTo>
                    <a:pt x="117" y="264"/>
                  </a:lnTo>
                  <a:lnTo>
                    <a:pt x="127" y="253"/>
                  </a:lnTo>
                  <a:lnTo>
                    <a:pt x="127" y="248"/>
                  </a:lnTo>
                  <a:lnTo>
                    <a:pt x="127" y="248"/>
                  </a:lnTo>
                  <a:lnTo>
                    <a:pt x="127" y="248"/>
                  </a:lnTo>
                  <a:lnTo>
                    <a:pt x="132" y="248"/>
                  </a:lnTo>
                  <a:lnTo>
                    <a:pt x="137" y="248"/>
                  </a:lnTo>
                  <a:lnTo>
                    <a:pt x="137" y="248"/>
                  </a:lnTo>
                  <a:lnTo>
                    <a:pt x="137" y="248"/>
                  </a:lnTo>
                  <a:lnTo>
                    <a:pt x="137" y="248"/>
                  </a:lnTo>
                  <a:lnTo>
                    <a:pt x="142" y="248"/>
                  </a:lnTo>
                  <a:lnTo>
                    <a:pt x="147" y="243"/>
                  </a:lnTo>
                  <a:lnTo>
                    <a:pt x="147" y="238"/>
                  </a:lnTo>
                  <a:lnTo>
                    <a:pt x="147" y="238"/>
                  </a:lnTo>
                  <a:lnTo>
                    <a:pt x="162" y="238"/>
                  </a:lnTo>
                  <a:lnTo>
                    <a:pt x="162" y="238"/>
                  </a:lnTo>
                  <a:lnTo>
                    <a:pt x="167" y="238"/>
                  </a:lnTo>
                  <a:lnTo>
                    <a:pt x="167" y="238"/>
                  </a:lnTo>
                  <a:lnTo>
                    <a:pt x="167" y="238"/>
                  </a:lnTo>
                  <a:lnTo>
                    <a:pt x="172" y="238"/>
                  </a:lnTo>
                  <a:lnTo>
                    <a:pt x="177" y="238"/>
                  </a:lnTo>
                  <a:lnTo>
                    <a:pt x="177" y="238"/>
                  </a:lnTo>
                  <a:lnTo>
                    <a:pt x="177" y="238"/>
                  </a:lnTo>
                  <a:lnTo>
                    <a:pt x="182" y="238"/>
                  </a:lnTo>
                  <a:lnTo>
                    <a:pt x="182" y="238"/>
                  </a:lnTo>
                  <a:lnTo>
                    <a:pt x="182" y="233"/>
                  </a:lnTo>
                  <a:lnTo>
                    <a:pt x="182" y="233"/>
                  </a:lnTo>
                  <a:lnTo>
                    <a:pt x="187" y="233"/>
                  </a:lnTo>
                  <a:lnTo>
                    <a:pt x="193" y="228"/>
                  </a:lnTo>
                  <a:lnTo>
                    <a:pt x="193" y="228"/>
                  </a:lnTo>
                  <a:lnTo>
                    <a:pt x="198" y="228"/>
                  </a:lnTo>
                  <a:lnTo>
                    <a:pt x="198" y="228"/>
                  </a:lnTo>
                  <a:lnTo>
                    <a:pt x="198" y="228"/>
                  </a:lnTo>
                  <a:lnTo>
                    <a:pt x="203" y="228"/>
                  </a:lnTo>
                  <a:lnTo>
                    <a:pt x="203" y="228"/>
                  </a:lnTo>
                  <a:lnTo>
                    <a:pt x="203" y="228"/>
                  </a:lnTo>
                  <a:lnTo>
                    <a:pt x="208" y="223"/>
                  </a:lnTo>
                  <a:lnTo>
                    <a:pt x="208" y="223"/>
                  </a:lnTo>
                  <a:lnTo>
                    <a:pt x="213" y="218"/>
                  </a:lnTo>
                  <a:lnTo>
                    <a:pt x="213" y="218"/>
                  </a:lnTo>
                  <a:lnTo>
                    <a:pt x="213" y="218"/>
                  </a:lnTo>
                  <a:lnTo>
                    <a:pt x="213" y="213"/>
                  </a:lnTo>
                  <a:lnTo>
                    <a:pt x="213" y="213"/>
                  </a:lnTo>
                  <a:lnTo>
                    <a:pt x="213" y="208"/>
                  </a:lnTo>
                  <a:lnTo>
                    <a:pt x="213" y="208"/>
                  </a:lnTo>
                  <a:lnTo>
                    <a:pt x="213" y="203"/>
                  </a:lnTo>
                  <a:lnTo>
                    <a:pt x="213" y="203"/>
                  </a:lnTo>
                  <a:lnTo>
                    <a:pt x="213" y="203"/>
                  </a:lnTo>
                  <a:lnTo>
                    <a:pt x="213" y="203"/>
                  </a:lnTo>
                  <a:lnTo>
                    <a:pt x="213" y="198"/>
                  </a:lnTo>
                  <a:lnTo>
                    <a:pt x="213" y="198"/>
                  </a:lnTo>
                  <a:lnTo>
                    <a:pt x="213" y="198"/>
                  </a:lnTo>
                  <a:lnTo>
                    <a:pt x="213" y="198"/>
                  </a:lnTo>
                  <a:lnTo>
                    <a:pt x="218" y="198"/>
                  </a:lnTo>
                  <a:lnTo>
                    <a:pt x="218" y="198"/>
                  </a:lnTo>
                  <a:lnTo>
                    <a:pt x="223" y="193"/>
                  </a:lnTo>
                  <a:lnTo>
                    <a:pt x="223" y="193"/>
                  </a:lnTo>
                  <a:lnTo>
                    <a:pt x="223" y="193"/>
                  </a:lnTo>
                  <a:lnTo>
                    <a:pt x="238" y="188"/>
                  </a:lnTo>
                  <a:lnTo>
                    <a:pt x="243" y="188"/>
                  </a:lnTo>
                  <a:lnTo>
                    <a:pt x="243" y="188"/>
                  </a:lnTo>
                  <a:lnTo>
                    <a:pt x="243" y="188"/>
                  </a:lnTo>
                  <a:lnTo>
                    <a:pt x="248" y="188"/>
                  </a:lnTo>
                  <a:lnTo>
                    <a:pt x="248" y="188"/>
                  </a:lnTo>
                  <a:lnTo>
                    <a:pt x="248" y="188"/>
                  </a:lnTo>
                  <a:lnTo>
                    <a:pt x="248" y="188"/>
                  </a:lnTo>
                  <a:lnTo>
                    <a:pt x="248" y="183"/>
                  </a:lnTo>
                  <a:lnTo>
                    <a:pt x="248" y="183"/>
                  </a:lnTo>
                  <a:lnTo>
                    <a:pt x="248" y="183"/>
                  </a:lnTo>
                  <a:lnTo>
                    <a:pt x="243" y="183"/>
                  </a:lnTo>
                  <a:lnTo>
                    <a:pt x="238" y="183"/>
                  </a:lnTo>
                  <a:lnTo>
                    <a:pt x="238" y="178"/>
                  </a:lnTo>
                  <a:lnTo>
                    <a:pt x="238" y="178"/>
                  </a:lnTo>
                  <a:lnTo>
                    <a:pt x="233" y="178"/>
                  </a:lnTo>
                  <a:lnTo>
                    <a:pt x="233" y="178"/>
                  </a:lnTo>
                  <a:lnTo>
                    <a:pt x="233" y="178"/>
                  </a:lnTo>
                  <a:lnTo>
                    <a:pt x="233" y="172"/>
                  </a:lnTo>
                  <a:lnTo>
                    <a:pt x="233" y="172"/>
                  </a:lnTo>
                  <a:lnTo>
                    <a:pt x="233" y="167"/>
                  </a:lnTo>
                  <a:lnTo>
                    <a:pt x="233" y="162"/>
                  </a:lnTo>
                  <a:lnTo>
                    <a:pt x="238" y="162"/>
                  </a:lnTo>
                  <a:lnTo>
                    <a:pt x="238" y="162"/>
                  </a:lnTo>
                  <a:lnTo>
                    <a:pt x="238" y="162"/>
                  </a:lnTo>
                  <a:lnTo>
                    <a:pt x="238" y="162"/>
                  </a:lnTo>
                  <a:lnTo>
                    <a:pt x="238" y="162"/>
                  </a:lnTo>
                  <a:lnTo>
                    <a:pt x="238" y="157"/>
                  </a:lnTo>
                  <a:lnTo>
                    <a:pt x="238" y="157"/>
                  </a:lnTo>
                  <a:lnTo>
                    <a:pt x="238" y="157"/>
                  </a:lnTo>
                  <a:lnTo>
                    <a:pt x="238" y="157"/>
                  </a:lnTo>
                  <a:lnTo>
                    <a:pt x="238" y="157"/>
                  </a:lnTo>
                  <a:lnTo>
                    <a:pt x="238" y="157"/>
                  </a:lnTo>
                  <a:lnTo>
                    <a:pt x="238" y="157"/>
                  </a:lnTo>
                  <a:lnTo>
                    <a:pt x="233" y="142"/>
                  </a:lnTo>
                  <a:lnTo>
                    <a:pt x="233" y="127"/>
                  </a:lnTo>
                  <a:lnTo>
                    <a:pt x="233" y="122"/>
                  </a:lnTo>
                  <a:lnTo>
                    <a:pt x="233" y="122"/>
                  </a:lnTo>
                  <a:lnTo>
                    <a:pt x="233" y="117"/>
                  </a:lnTo>
                  <a:lnTo>
                    <a:pt x="228" y="117"/>
                  </a:lnTo>
                  <a:lnTo>
                    <a:pt x="228" y="117"/>
                  </a:lnTo>
                  <a:lnTo>
                    <a:pt x="228" y="112"/>
                  </a:lnTo>
                  <a:lnTo>
                    <a:pt x="228" y="112"/>
                  </a:lnTo>
                  <a:lnTo>
                    <a:pt x="228" y="112"/>
                  </a:lnTo>
                  <a:lnTo>
                    <a:pt x="228" y="107"/>
                  </a:lnTo>
                  <a:lnTo>
                    <a:pt x="233" y="107"/>
                  </a:lnTo>
                  <a:lnTo>
                    <a:pt x="233" y="102"/>
                  </a:lnTo>
                  <a:lnTo>
                    <a:pt x="238" y="97"/>
                  </a:lnTo>
                  <a:lnTo>
                    <a:pt x="243" y="97"/>
                  </a:lnTo>
                  <a:lnTo>
                    <a:pt x="243" y="91"/>
                  </a:lnTo>
                  <a:lnTo>
                    <a:pt x="238" y="91"/>
                  </a:lnTo>
                  <a:lnTo>
                    <a:pt x="238" y="86"/>
                  </a:lnTo>
                  <a:lnTo>
                    <a:pt x="238" y="86"/>
                  </a:lnTo>
                  <a:lnTo>
                    <a:pt x="238" y="86"/>
                  </a:lnTo>
                  <a:lnTo>
                    <a:pt x="233" y="86"/>
                  </a:lnTo>
                  <a:lnTo>
                    <a:pt x="233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76"/>
                  </a:lnTo>
                  <a:lnTo>
                    <a:pt x="228" y="76"/>
                  </a:lnTo>
                  <a:lnTo>
                    <a:pt x="223" y="76"/>
                  </a:lnTo>
                  <a:lnTo>
                    <a:pt x="223" y="76"/>
                  </a:lnTo>
                  <a:lnTo>
                    <a:pt x="223" y="71"/>
                  </a:lnTo>
                  <a:lnTo>
                    <a:pt x="223" y="71"/>
                  </a:lnTo>
                  <a:lnTo>
                    <a:pt x="223" y="71"/>
                  </a:lnTo>
                  <a:lnTo>
                    <a:pt x="223" y="71"/>
                  </a:lnTo>
                  <a:lnTo>
                    <a:pt x="228" y="71"/>
                  </a:lnTo>
                  <a:lnTo>
                    <a:pt x="228" y="66"/>
                  </a:lnTo>
                  <a:lnTo>
                    <a:pt x="228" y="66"/>
                  </a:lnTo>
                  <a:lnTo>
                    <a:pt x="228" y="66"/>
                  </a:lnTo>
                  <a:lnTo>
                    <a:pt x="228" y="66"/>
                  </a:lnTo>
                  <a:lnTo>
                    <a:pt x="228" y="66"/>
                  </a:lnTo>
                  <a:lnTo>
                    <a:pt x="223" y="61"/>
                  </a:lnTo>
                  <a:lnTo>
                    <a:pt x="223" y="61"/>
                  </a:lnTo>
                  <a:lnTo>
                    <a:pt x="223" y="61"/>
                  </a:lnTo>
                  <a:lnTo>
                    <a:pt x="223" y="56"/>
                  </a:lnTo>
                  <a:lnTo>
                    <a:pt x="223" y="56"/>
                  </a:lnTo>
                  <a:lnTo>
                    <a:pt x="228" y="56"/>
                  </a:lnTo>
                  <a:lnTo>
                    <a:pt x="228" y="56"/>
                  </a:lnTo>
                  <a:lnTo>
                    <a:pt x="228" y="51"/>
                  </a:lnTo>
                  <a:lnTo>
                    <a:pt x="228" y="51"/>
                  </a:lnTo>
                  <a:lnTo>
                    <a:pt x="228" y="51"/>
                  </a:lnTo>
                  <a:lnTo>
                    <a:pt x="228" y="51"/>
                  </a:lnTo>
                  <a:lnTo>
                    <a:pt x="228" y="51"/>
                  </a:lnTo>
                  <a:lnTo>
                    <a:pt x="228" y="46"/>
                  </a:lnTo>
                  <a:lnTo>
                    <a:pt x="228" y="46"/>
                  </a:lnTo>
                  <a:lnTo>
                    <a:pt x="228" y="46"/>
                  </a:lnTo>
                  <a:lnTo>
                    <a:pt x="228" y="46"/>
                  </a:lnTo>
                  <a:lnTo>
                    <a:pt x="228" y="41"/>
                  </a:lnTo>
                  <a:lnTo>
                    <a:pt x="228" y="41"/>
                  </a:lnTo>
                  <a:lnTo>
                    <a:pt x="228" y="41"/>
                  </a:lnTo>
                  <a:lnTo>
                    <a:pt x="228" y="36"/>
                  </a:lnTo>
                  <a:lnTo>
                    <a:pt x="228" y="36"/>
                  </a:lnTo>
                  <a:lnTo>
                    <a:pt x="228" y="36"/>
                  </a:lnTo>
                  <a:lnTo>
                    <a:pt x="233" y="31"/>
                  </a:lnTo>
                  <a:lnTo>
                    <a:pt x="233" y="31"/>
                  </a:lnTo>
                  <a:lnTo>
                    <a:pt x="233" y="31"/>
                  </a:lnTo>
                  <a:lnTo>
                    <a:pt x="233" y="31"/>
                  </a:lnTo>
                  <a:lnTo>
                    <a:pt x="233" y="31"/>
                  </a:lnTo>
                  <a:lnTo>
                    <a:pt x="233" y="26"/>
                  </a:lnTo>
                  <a:lnTo>
                    <a:pt x="233" y="26"/>
                  </a:lnTo>
                  <a:lnTo>
                    <a:pt x="233" y="26"/>
                  </a:lnTo>
                  <a:lnTo>
                    <a:pt x="233" y="21"/>
                  </a:lnTo>
                  <a:lnTo>
                    <a:pt x="228" y="21"/>
                  </a:lnTo>
                  <a:lnTo>
                    <a:pt x="228" y="16"/>
                  </a:lnTo>
                  <a:lnTo>
                    <a:pt x="228" y="16"/>
                  </a:lnTo>
                  <a:lnTo>
                    <a:pt x="228" y="10"/>
                  </a:lnTo>
                  <a:lnTo>
                    <a:pt x="228" y="5"/>
                  </a:lnTo>
                  <a:lnTo>
                    <a:pt x="223" y="5"/>
                  </a:lnTo>
                  <a:lnTo>
                    <a:pt x="213" y="5"/>
                  </a:lnTo>
                  <a:lnTo>
                    <a:pt x="208" y="5"/>
                  </a:lnTo>
                  <a:lnTo>
                    <a:pt x="208" y="5"/>
                  </a:lnTo>
                  <a:lnTo>
                    <a:pt x="208" y="5"/>
                  </a:lnTo>
                  <a:lnTo>
                    <a:pt x="203" y="5"/>
                  </a:lnTo>
                  <a:lnTo>
                    <a:pt x="203" y="5"/>
                  </a:lnTo>
                  <a:lnTo>
                    <a:pt x="203" y="5"/>
                  </a:lnTo>
                  <a:lnTo>
                    <a:pt x="203" y="5"/>
                  </a:lnTo>
                  <a:lnTo>
                    <a:pt x="187" y="0"/>
                  </a:lnTo>
                  <a:lnTo>
                    <a:pt x="177" y="0"/>
                  </a:lnTo>
                  <a:lnTo>
                    <a:pt x="177" y="0"/>
                  </a:lnTo>
                  <a:lnTo>
                    <a:pt x="177" y="0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67" y="5"/>
                  </a:lnTo>
                  <a:lnTo>
                    <a:pt x="167" y="5"/>
                  </a:lnTo>
                  <a:lnTo>
                    <a:pt x="167" y="10"/>
                  </a:lnTo>
                  <a:lnTo>
                    <a:pt x="167" y="16"/>
                  </a:lnTo>
                  <a:lnTo>
                    <a:pt x="162" y="16"/>
                  </a:lnTo>
                  <a:lnTo>
                    <a:pt x="162" y="16"/>
                  </a:lnTo>
                  <a:lnTo>
                    <a:pt x="167" y="21"/>
                  </a:lnTo>
                  <a:lnTo>
                    <a:pt x="167" y="21"/>
                  </a:lnTo>
                  <a:lnTo>
                    <a:pt x="162" y="21"/>
                  </a:lnTo>
                  <a:lnTo>
                    <a:pt x="162" y="21"/>
                  </a:lnTo>
                  <a:lnTo>
                    <a:pt x="167" y="26"/>
                  </a:lnTo>
                  <a:lnTo>
                    <a:pt x="167" y="26"/>
                  </a:lnTo>
                  <a:lnTo>
                    <a:pt x="172" y="26"/>
                  </a:lnTo>
                  <a:lnTo>
                    <a:pt x="172" y="31"/>
                  </a:lnTo>
                  <a:lnTo>
                    <a:pt x="167" y="31"/>
                  </a:lnTo>
                  <a:lnTo>
                    <a:pt x="162" y="26"/>
                  </a:lnTo>
                  <a:lnTo>
                    <a:pt x="157" y="26"/>
                  </a:lnTo>
                  <a:lnTo>
                    <a:pt x="157" y="26"/>
                  </a:lnTo>
                  <a:lnTo>
                    <a:pt x="152" y="31"/>
                  </a:lnTo>
                  <a:lnTo>
                    <a:pt x="152" y="31"/>
                  </a:lnTo>
                  <a:lnTo>
                    <a:pt x="132" y="41"/>
                  </a:lnTo>
                  <a:lnTo>
                    <a:pt x="117" y="41"/>
                  </a:lnTo>
                  <a:lnTo>
                    <a:pt x="117" y="41"/>
                  </a:lnTo>
                  <a:lnTo>
                    <a:pt x="111" y="41"/>
                  </a:lnTo>
                  <a:lnTo>
                    <a:pt x="111" y="46"/>
                  </a:lnTo>
                  <a:lnTo>
                    <a:pt x="117" y="51"/>
                  </a:lnTo>
                  <a:lnTo>
                    <a:pt x="127" y="51"/>
                  </a:lnTo>
                  <a:lnTo>
                    <a:pt x="132" y="56"/>
                  </a:lnTo>
                  <a:lnTo>
                    <a:pt x="127" y="71"/>
                  </a:lnTo>
                  <a:lnTo>
                    <a:pt x="132" y="76"/>
                  </a:lnTo>
                  <a:lnTo>
                    <a:pt x="127" y="76"/>
                  </a:lnTo>
                  <a:lnTo>
                    <a:pt x="122" y="76"/>
                  </a:lnTo>
                  <a:lnTo>
                    <a:pt x="122" y="76"/>
                  </a:lnTo>
                  <a:lnTo>
                    <a:pt x="122" y="81"/>
                  </a:lnTo>
                  <a:lnTo>
                    <a:pt x="127" y="81"/>
                  </a:lnTo>
                  <a:lnTo>
                    <a:pt x="127" y="81"/>
                  </a:lnTo>
                  <a:lnTo>
                    <a:pt x="127" y="81"/>
                  </a:lnTo>
                  <a:lnTo>
                    <a:pt x="122" y="81"/>
                  </a:lnTo>
                  <a:lnTo>
                    <a:pt x="122" y="81"/>
                  </a:lnTo>
                  <a:lnTo>
                    <a:pt x="117" y="76"/>
                  </a:lnTo>
                  <a:lnTo>
                    <a:pt x="117" y="81"/>
                  </a:lnTo>
                  <a:lnTo>
                    <a:pt x="122" y="81"/>
                  </a:lnTo>
                  <a:lnTo>
                    <a:pt x="122" y="86"/>
                  </a:lnTo>
                  <a:lnTo>
                    <a:pt x="122" y="86"/>
                  </a:lnTo>
                  <a:lnTo>
                    <a:pt x="127" y="86"/>
                  </a:lnTo>
                  <a:lnTo>
                    <a:pt x="127" y="86"/>
                  </a:lnTo>
                  <a:lnTo>
                    <a:pt x="132" y="91"/>
                  </a:lnTo>
                  <a:lnTo>
                    <a:pt x="137" y="91"/>
                  </a:lnTo>
                  <a:lnTo>
                    <a:pt x="142" y="91"/>
                  </a:lnTo>
                  <a:lnTo>
                    <a:pt x="142" y="97"/>
                  </a:lnTo>
                  <a:lnTo>
                    <a:pt x="132" y="97"/>
                  </a:lnTo>
                  <a:lnTo>
                    <a:pt x="127" y="91"/>
                  </a:lnTo>
                  <a:lnTo>
                    <a:pt x="127" y="91"/>
                  </a:lnTo>
                  <a:lnTo>
                    <a:pt x="132" y="91"/>
                  </a:lnTo>
                  <a:lnTo>
                    <a:pt x="127" y="91"/>
                  </a:lnTo>
                  <a:lnTo>
                    <a:pt x="127" y="91"/>
                  </a:lnTo>
                  <a:lnTo>
                    <a:pt x="122" y="97"/>
                  </a:lnTo>
                  <a:lnTo>
                    <a:pt x="117" y="97"/>
                  </a:lnTo>
                  <a:lnTo>
                    <a:pt x="111" y="97"/>
                  </a:lnTo>
                  <a:lnTo>
                    <a:pt x="106" y="97"/>
                  </a:lnTo>
                  <a:lnTo>
                    <a:pt x="101" y="91"/>
                  </a:lnTo>
                  <a:lnTo>
                    <a:pt x="96" y="91"/>
                  </a:lnTo>
                  <a:lnTo>
                    <a:pt x="91" y="86"/>
                  </a:lnTo>
                  <a:lnTo>
                    <a:pt x="91" y="86"/>
                  </a:lnTo>
                  <a:lnTo>
                    <a:pt x="96" y="81"/>
                  </a:lnTo>
                  <a:lnTo>
                    <a:pt x="91" y="76"/>
                  </a:lnTo>
                  <a:lnTo>
                    <a:pt x="96" y="71"/>
                  </a:lnTo>
                  <a:lnTo>
                    <a:pt x="91" y="71"/>
                  </a:lnTo>
                  <a:lnTo>
                    <a:pt x="86" y="71"/>
                  </a:lnTo>
                  <a:lnTo>
                    <a:pt x="91" y="76"/>
                  </a:lnTo>
                  <a:lnTo>
                    <a:pt x="86" y="81"/>
                  </a:lnTo>
                  <a:lnTo>
                    <a:pt x="81" y="86"/>
                  </a:lnTo>
                  <a:lnTo>
                    <a:pt x="76" y="91"/>
                  </a:lnTo>
                  <a:lnTo>
                    <a:pt x="66" y="91"/>
                  </a:lnTo>
                  <a:lnTo>
                    <a:pt x="66" y="86"/>
                  </a:lnTo>
                  <a:lnTo>
                    <a:pt x="66" y="76"/>
                  </a:lnTo>
                  <a:lnTo>
                    <a:pt x="66" y="76"/>
                  </a:lnTo>
                  <a:lnTo>
                    <a:pt x="46" y="76"/>
                  </a:lnTo>
                  <a:lnTo>
                    <a:pt x="41" y="76"/>
                  </a:lnTo>
                  <a:lnTo>
                    <a:pt x="36" y="86"/>
                  </a:lnTo>
                  <a:lnTo>
                    <a:pt x="36" y="86"/>
                  </a:lnTo>
                  <a:lnTo>
                    <a:pt x="30" y="86"/>
                  </a:lnTo>
                  <a:lnTo>
                    <a:pt x="30" y="86"/>
                  </a:lnTo>
                  <a:lnTo>
                    <a:pt x="25" y="86"/>
                  </a:lnTo>
                  <a:lnTo>
                    <a:pt x="25" y="91"/>
                  </a:lnTo>
                  <a:lnTo>
                    <a:pt x="25" y="91"/>
                  </a:lnTo>
                  <a:lnTo>
                    <a:pt x="25" y="91"/>
                  </a:lnTo>
                  <a:lnTo>
                    <a:pt x="25" y="97"/>
                  </a:lnTo>
                  <a:lnTo>
                    <a:pt x="25" y="97"/>
                  </a:lnTo>
                  <a:lnTo>
                    <a:pt x="25" y="102"/>
                  </a:lnTo>
                  <a:lnTo>
                    <a:pt x="25" y="102"/>
                  </a:lnTo>
                  <a:lnTo>
                    <a:pt x="20" y="102"/>
                  </a:lnTo>
                  <a:lnTo>
                    <a:pt x="20" y="102"/>
                  </a:lnTo>
                  <a:lnTo>
                    <a:pt x="15" y="97"/>
                  </a:lnTo>
                  <a:lnTo>
                    <a:pt x="15" y="97"/>
                  </a:lnTo>
                  <a:lnTo>
                    <a:pt x="15" y="97"/>
                  </a:lnTo>
                  <a:lnTo>
                    <a:pt x="10" y="97"/>
                  </a:lnTo>
                  <a:lnTo>
                    <a:pt x="5" y="102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5" y="107"/>
                  </a:lnTo>
                  <a:lnTo>
                    <a:pt x="5" y="107"/>
                  </a:lnTo>
                  <a:lnTo>
                    <a:pt x="5" y="112"/>
                  </a:lnTo>
                  <a:lnTo>
                    <a:pt x="5" y="117"/>
                  </a:lnTo>
                  <a:lnTo>
                    <a:pt x="5" y="122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20" y="122"/>
                  </a:lnTo>
                  <a:lnTo>
                    <a:pt x="25" y="122"/>
                  </a:lnTo>
                  <a:lnTo>
                    <a:pt x="20" y="122"/>
                  </a:lnTo>
                  <a:lnTo>
                    <a:pt x="20" y="122"/>
                  </a:lnTo>
                  <a:lnTo>
                    <a:pt x="20" y="117"/>
                  </a:lnTo>
                  <a:lnTo>
                    <a:pt x="25" y="117"/>
                  </a:lnTo>
                  <a:lnTo>
                    <a:pt x="36" y="122"/>
                  </a:lnTo>
                  <a:lnTo>
                    <a:pt x="41" y="127"/>
                  </a:lnTo>
                  <a:lnTo>
                    <a:pt x="41" y="122"/>
                  </a:lnTo>
                  <a:lnTo>
                    <a:pt x="36" y="122"/>
                  </a:lnTo>
                  <a:lnTo>
                    <a:pt x="36" y="122"/>
                  </a:lnTo>
                  <a:lnTo>
                    <a:pt x="36" y="122"/>
                  </a:lnTo>
                  <a:lnTo>
                    <a:pt x="36" y="117"/>
                  </a:lnTo>
                  <a:lnTo>
                    <a:pt x="41" y="117"/>
                  </a:lnTo>
                  <a:lnTo>
                    <a:pt x="41" y="117"/>
                  </a:lnTo>
                  <a:lnTo>
                    <a:pt x="46" y="122"/>
                  </a:lnTo>
                  <a:lnTo>
                    <a:pt x="46" y="122"/>
                  </a:lnTo>
                  <a:lnTo>
                    <a:pt x="46" y="122"/>
                  </a:lnTo>
                  <a:lnTo>
                    <a:pt x="51" y="122"/>
                  </a:lnTo>
                  <a:lnTo>
                    <a:pt x="51" y="122"/>
                  </a:lnTo>
                  <a:lnTo>
                    <a:pt x="51" y="127"/>
                  </a:lnTo>
                  <a:lnTo>
                    <a:pt x="56" y="127"/>
                  </a:lnTo>
                  <a:lnTo>
                    <a:pt x="61" y="127"/>
                  </a:lnTo>
                  <a:lnTo>
                    <a:pt x="86" y="122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6" y="127"/>
                  </a:lnTo>
                  <a:lnTo>
                    <a:pt x="96" y="127"/>
                  </a:lnTo>
                  <a:lnTo>
                    <a:pt x="96" y="132"/>
                  </a:lnTo>
                  <a:lnTo>
                    <a:pt x="96" y="132"/>
                  </a:lnTo>
                  <a:lnTo>
                    <a:pt x="101" y="127"/>
                  </a:lnTo>
                  <a:lnTo>
                    <a:pt x="96" y="122"/>
                  </a:lnTo>
                  <a:lnTo>
                    <a:pt x="137" y="122"/>
                  </a:lnTo>
                  <a:lnTo>
                    <a:pt x="127" y="127"/>
                  </a:lnTo>
                  <a:lnTo>
                    <a:pt x="132" y="127"/>
                  </a:lnTo>
                  <a:lnTo>
                    <a:pt x="132" y="132"/>
                  </a:lnTo>
                  <a:lnTo>
                    <a:pt x="132" y="132"/>
                  </a:lnTo>
                  <a:lnTo>
                    <a:pt x="117" y="132"/>
                  </a:lnTo>
                  <a:lnTo>
                    <a:pt x="111" y="132"/>
                  </a:lnTo>
                  <a:lnTo>
                    <a:pt x="106" y="127"/>
                  </a:lnTo>
                  <a:lnTo>
                    <a:pt x="101" y="142"/>
                  </a:lnTo>
                  <a:lnTo>
                    <a:pt x="101" y="147"/>
                  </a:lnTo>
                  <a:lnTo>
                    <a:pt x="96" y="147"/>
                  </a:lnTo>
                  <a:lnTo>
                    <a:pt x="96" y="147"/>
                  </a:lnTo>
                  <a:lnTo>
                    <a:pt x="96" y="142"/>
                  </a:lnTo>
                  <a:lnTo>
                    <a:pt x="96" y="137"/>
                  </a:lnTo>
                  <a:lnTo>
                    <a:pt x="91" y="137"/>
                  </a:lnTo>
                  <a:lnTo>
                    <a:pt x="86" y="147"/>
                  </a:lnTo>
                  <a:lnTo>
                    <a:pt x="81" y="152"/>
                  </a:lnTo>
                  <a:lnTo>
                    <a:pt x="61" y="152"/>
                  </a:lnTo>
                  <a:lnTo>
                    <a:pt x="51" y="157"/>
                  </a:lnTo>
                  <a:lnTo>
                    <a:pt x="46" y="157"/>
                  </a:lnTo>
                  <a:lnTo>
                    <a:pt x="41" y="162"/>
                  </a:lnTo>
                  <a:lnTo>
                    <a:pt x="36" y="162"/>
                  </a:lnTo>
                  <a:lnTo>
                    <a:pt x="36" y="167"/>
                  </a:lnTo>
                  <a:lnTo>
                    <a:pt x="36" y="167"/>
                  </a:lnTo>
                  <a:lnTo>
                    <a:pt x="30" y="167"/>
                  </a:lnTo>
                  <a:lnTo>
                    <a:pt x="25" y="167"/>
                  </a:lnTo>
                  <a:lnTo>
                    <a:pt x="25" y="172"/>
                  </a:lnTo>
                  <a:lnTo>
                    <a:pt x="30" y="172"/>
                  </a:lnTo>
                  <a:lnTo>
                    <a:pt x="30" y="178"/>
                  </a:lnTo>
                  <a:lnTo>
                    <a:pt x="30" y="178"/>
                  </a:lnTo>
                  <a:lnTo>
                    <a:pt x="36" y="183"/>
                  </a:lnTo>
                  <a:lnTo>
                    <a:pt x="36" y="183"/>
                  </a:lnTo>
                  <a:lnTo>
                    <a:pt x="36" y="183"/>
                  </a:lnTo>
                  <a:lnTo>
                    <a:pt x="36" y="188"/>
                  </a:lnTo>
                  <a:lnTo>
                    <a:pt x="30" y="188"/>
                  </a:lnTo>
                  <a:lnTo>
                    <a:pt x="30" y="188"/>
                  </a:lnTo>
                  <a:lnTo>
                    <a:pt x="15" y="188"/>
                  </a:lnTo>
                  <a:lnTo>
                    <a:pt x="5" y="188"/>
                  </a:lnTo>
                  <a:lnTo>
                    <a:pt x="5" y="193"/>
                  </a:lnTo>
                  <a:lnTo>
                    <a:pt x="5" y="193"/>
                  </a:lnTo>
                  <a:lnTo>
                    <a:pt x="10" y="193"/>
                  </a:lnTo>
                  <a:lnTo>
                    <a:pt x="10" y="193"/>
                  </a:lnTo>
                  <a:lnTo>
                    <a:pt x="10" y="193"/>
                  </a:lnTo>
                  <a:lnTo>
                    <a:pt x="10" y="193"/>
                  </a:lnTo>
                  <a:lnTo>
                    <a:pt x="5" y="193"/>
                  </a:lnTo>
                  <a:lnTo>
                    <a:pt x="5" y="198"/>
                  </a:lnTo>
                  <a:lnTo>
                    <a:pt x="5" y="198"/>
                  </a:lnTo>
                  <a:lnTo>
                    <a:pt x="5" y="198"/>
                  </a:lnTo>
                  <a:lnTo>
                    <a:pt x="10" y="198"/>
                  </a:lnTo>
                  <a:lnTo>
                    <a:pt x="10" y="198"/>
                  </a:lnTo>
                  <a:lnTo>
                    <a:pt x="5" y="203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15" y="203"/>
                  </a:lnTo>
                  <a:lnTo>
                    <a:pt x="15" y="208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5" y="218"/>
                  </a:lnTo>
                  <a:lnTo>
                    <a:pt x="20" y="213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30" y="203"/>
                  </a:lnTo>
                  <a:lnTo>
                    <a:pt x="36" y="203"/>
                  </a:lnTo>
                  <a:lnTo>
                    <a:pt x="41" y="208"/>
                  </a:lnTo>
                  <a:lnTo>
                    <a:pt x="46" y="218"/>
                  </a:lnTo>
                  <a:lnTo>
                    <a:pt x="41" y="223"/>
                  </a:lnTo>
                  <a:lnTo>
                    <a:pt x="36" y="223"/>
                  </a:lnTo>
                  <a:lnTo>
                    <a:pt x="51" y="233"/>
                  </a:lnTo>
                  <a:lnTo>
                    <a:pt x="51" y="238"/>
                  </a:lnTo>
                  <a:lnTo>
                    <a:pt x="56" y="238"/>
                  </a:lnTo>
                  <a:lnTo>
                    <a:pt x="61" y="233"/>
                  </a:lnTo>
                  <a:lnTo>
                    <a:pt x="66" y="233"/>
                  </a:lnTo>
                  <a:lnTo>
                    <a:pt x="66" y="228"/>
                  </a:lnTo>
                  <a:lnTo>
                    <a:pt x="71" y="233"/>
                  </a:lnTo>
                  <a:lnTo>
                    <a:pt x="76" y="228"/>
                  </a:lnTo>
                  <a:lnTo>
                    <a:pt x="86" y="223"/>
                  </a:lnTo>
                  <a:lnTo>
                    <a:pt x="86" y="223"/>
                  </a:lnTo>
                  <a:lnTo>
                    <a:pt x="91" y="223"/>
                  </a:lnTo>
                  <a:lnTo>
                    <a:pt x="96" y="223"/>
                  </a:lnTo>
                  <a:lnTo>
                    <a:pt x="96" y="223"/>
                  </a:lnTo>
                  <a:lnTo>
                    <a:pt x="96" y="223"/>
                  </a:lnTo>
                  <a:lnTo>
                    <a:pt x="101" y="218"/>
                  </a:lnTo>
                  <a:lnTo>
                    <a:pt x="101" y="218"/>
                  </a:lnTo>
                  <a:lnTo>
                    <a:pt x="101" y="223"/>
                  </a:lnTo>
                  <a:lnTo>
                    <a:pt x="101" y="223"/>
                  </a:lnTo>
                  <a:lnTo>
                    <a:pt x="101" y="228"/>
                  </a:lnTo>
                  <a:lnTo>
                    <a:pt x="101" y="228"/>
                  </a:lnTo>
                  <a:lnTo>
                    <a:pt x="106" y="223"/>
                  </a:lnTo>
                  <a:lnTo>
                    <a:pt x="106" y="223"/>
                  </a:lnTo>
                  <a:lnTo>
                    <a:pt x="111" y="218"/>
                  </a:lnTo>
                  <a:lnTo>
                    <a:pt x="117" y="223"/>
                  </a:lnTo>
                  <a:lnTo>
                    <a:pt x="117" y="218"/>
                  </a:lnTo>
                  <a:lnTo>
                    <a:pt x="122" y="218"/>
                  </a:lnTo>
                  <a:lnTo>
                    <a:pt x="122" y="218"/>
                  </a:lnTo>
                  <a:lnTo>
                    <a:pt x="142" y="213"/>
                  </a:lnTo>
                  <a:lnTo>
                    <a:pt x="157" y="208"/>
                  </a:lnTo>
                  <a:lnTo>
                    <a:pt x="157" y="213"/>
                  </a:lnTo>
                  <a:lnTo>
                    <a:pt x="152" y="213"/>
                  </a:lnTo>
                  <a:lnTo>
                    <a:pt x="137" y="218"/>
                  </a:lnTo>
                  <a:lnTo>
                    <a:pt x="132" y="218"/>
                  </a:lnTo>
                  <a:lnTo>
                    <a:pt x="127" y="218"/>
                  </a:lnTo>
                  <a:lnTo>
                    <a:pt x="127" y="218"/>
                  </a:lnTo>
                  <a:lnTo>
                    <a:pt x="127" y="218"/>
                  </a:lnTo>
                  <a:lnTo>
                    <a:pt x="122" y="223"/>
                  </a:lnTo>
                  <a:lnTo>
                    <a:pt x="117" y="228"/>
                  </a:lnTo>
                  <a:lnTo>
                    <a:pt x="111" y="233"/>
                  </a:lnTo>
                  <a:lnTo>
                    <a:pt x="111" y="233"/>
                  </a:lnTo>
                  <a:lnTo>
                    <a:pt x="111" y="233"/>
                  </a:lnTo>
                  <a:lnTo>
                    <a:pt x="111" y="238"/>
                  </a:lnTo>
                  <a:lnTo>
                    <a:pt x="117" y="238"/>
                  </a:lnTo>
                  <a:lnTo>
                    <a:pt x="117" y="238"/>
                  </a:lnTo>
                  <a:lnTo>
                    <a:pt x="106" y="238"/>
                  </a:lnTo>
                  <a:lnTo>
                    <a:pt x="106" y="238"/>
                  </a:lnTo>
                  <a:lnTo>
                    <a:pt x="101" y="233"/>
                  </a:lnTo>
                  <a:lnTo>
                    <a:pt x="101" y="238"/>
                  </a:lnTo>
                  <a:lnTo>
                    <a:pt x="101" y="243"/>
                  </a:lnTo>
                  <a:lnTo>
                    <a:pt x="101" y="243"/>
                  </a:lnTo>
                  <a:lnTo>
                    <a:pt x="101" y="243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8" name="Freeform 31"/>
            <p:cNvSpPr>
              <a:spLocks/>
            </p:cNvSpPr>
            <p:nvPr/>
          </p:nvSpPr>
          <p:spPr bwMode="auto">
            <a:xfrm>
              <a:off x="3113089" y="3713163"/>
              <a:ext cx="354013" cy="233363"/>
            </a:xfrm>
            <a:custGeom>
              <a:avLst/>
              <a:gdLst>
                <a:gd name="T0" fmla="*/ 5 w 223"/>
                <a:gd name="T1" fmla="*/ 35 h 147"/>
                <a:gd name="T2" fmla="*/ 30 w 223"/>
                <a:gd name="T3" fmla="*/ 35 h 147"/>
                <a:gd name="T4" fmla="*/ 61 w 223"/>
                <a:gd name="T5" fmla="*/ 30 h 147"/>
                <a:gd name="T6" fmla="*/ 76 w 223"/>
                <a:gd name="T7" fmla="*/ 25 h 147"/>
                <a:gd name="T8" fmla="*/ 121 w 223"/>
                <a:gd name="T9" fmla="*/ 20 h 147"/>
                <a:gd name="T10" fmla="*/ 121 w 223"/>
                <a:gd name="T11" fmla="*/ 20 h 147"/>
                <a:gd name="T12" fmla="*/ 132 w 223"/>
                <a:gd name="T13" fmla="*/ 25 h 147"/>
                <a:gd name="T14" fmla="*/ 142 w 223"/>
                <a:gd name="T15" fmla="*/ 20 h 147"/>
                <a:gd name="T16" fmla="*/ 147 w 223"/>
                <a:gd name="T17" fmla="*/ 20 h 147"/>
                <a:gd name="T18" fmla="*/ 157 w 223"/>
                <a:gd name="T19" fmla="*/ 15 h 147"/>
                <a:gd name="T20" fmla="*/ 162 w 223"/>
                <a:gd name="T21" fmla="*/ 15 h 147"/>
                <a:gd name="T22" fmla="*/ 172 w 223"/>
                <a:gd name="T23" fmla="*/ 5 h 147"/>
                <a:gd name="T24" fmla="*/ 172 w 223"/>
                <a:gd name="T25" fmla="*/ 15 h 147"/>
                <a:gd name="T26" fmla="*/ 192 w 223"/>
                <a:gd name="T27" fmla="*/ 25 h 147"/>
                <a:gd name="T28" fmla="*/ 208 w 223"/>
                <a:gd name="T29" fmla="*/ 30 h 147"/>
                <a:gd name="T30" fmla="*/ 218 w 223"/>
                <a:gd name="T31" fmla="*/ 35 h 147"/>
                <a:gd name="T32" fmla="*/ 213 w 223"/>
                <a:gd name="T33" fmla="*/ 56 h 147"/>
                <a:gd name="T34" fmla="*/ 208 w 223"/>
                <a:gd name="T35" fmla="*/ 61 h 147"/>
                <a:gd name="T36" fmla="*/ 208 w 223"/>
                <a:gd name="T37" fmla="*/ 76 h 147"/>
                <a:gd name="T38" fmla="*/ 208 w 223"/>
                <a:gd name="T39" fmla="*/ 76 h 147"/>
                <a:gd name="T40" fmla="*/ 197 w 223"/>
                <a:gd name="T41" fmla="*/ 76 h 147"/>
                <a:gd name="T42" fmla="*/ 192 w 223"/>
                <a:gd name="T43" fmla="*/ 86 h 147"/>
                <a:gd name="T44" fmla="*/ 187 w 223"/>
                <a:gd name="T45" fmla="*/ 86 h 147"/>
                <a:gd name="T46" fmla="*/ 187 w 223"/>
                <a:gd name="T47" fmla="*/ 81 h 147"/>
                <a:gd name="T48" fmla="*/ 182 w 223"/>
                <a:gd name="T49" fmla="*/ 76 h 147"/>
                <a:gd name="T50" fmla="*/ 177 w 223"/>
                <a:gd name="T51" fmla="*/ 86 h 147"/>
                <a:gd name="T52" fmla="*/ 177 w 223"/>
                <a:gd name="T53" fmla="*/ 91 h 147"/>
                <a:gd name="T54" fmla="*/ 177 w 223"/>
                <a:gd name="T55" fmla="*/ 96 h 147"/>
                <a:gd name="T56" fmla="*/ 187 w 223"/>
                <a:gd name="T57" fmla="*/ 101 h 147"/>
                <a:gd name="T58" fmla="*/ 202 w 223"/>
                <a:gd name="T59" fmla="*/ 106 h 147"/>
                <a:gd name="T60" fmla="*/ 208 w 223"/>
                <a:gd name="T61" fmla="*/ 121 h 147"/>
                <a:gd name="T62" fmla="*/ 213 w 223"/>
                <a:gd name="T63" fmla="*/ 137 h 147"/>
                <a:gd name="T64" fmla="*/ 213 w 223"/>
                <a:gd name="T65" fmla="*/ 137 h 147"/>
                <a:gd name="T66" fmla="*/ 202 w 223"/>
                <a:gd name="T67" fmla="*/ 147 h 147"/>
                <a:gd name="T68" fmla="*/ 187 w 223"/>
                <a:gd name="T69" fmla="*/ 142 h 147"/>
                <a:gd name="T70" fmla="*/ 187 w 223"/>
                <a:gd name="T71" fmla="*/ 137 h 147"/>
                <a:gd name="T72" fmla="*/ 182 w 223"/>
                <a:gd name="T73" fmla="*/ 132 h 147"/>
                <a:gd name="T74" fmla="*/ 172 w 223"/>
                <a:gd name="T75" fmla="*/ 137 h 147"/>
                <a:gd name="T76" fmla="*/ 152 w 223"/>
                <a:gd name="T77" fmla="*/ 142 h 147"/>
                <a:gd name="T78" fmla="*/ 142 w 223"/>
                <a:gd name="T79" fmla="*/ 132 h 147"/>
                <a:gd name="T80" fmla="*/ 132 w 223"/>
                <a:gd name="T81" fmla="*/ 132 h 147"/>
                <a:gd name="T82" fmla="*/ 132 w 223"/>
                <a:gd name="T83" fmla="*/ 121 h 147"/>
                <a:gd name="T84" fmla="*/ 126 w 223"/>
                <a:gd name="T85" fmla="*/ 116 h 147"/>
                <a:gd name="T86" fmla="*/ 121 w 223"/>
                <a:gd name="T87" fmla="*/ 111 h 147"/>
                <a:gd name="T88" fmla="*/ 101 w 223"/>
                <a:gd name="T89" fmla="*/ 106 h 147"/>
                <a:gd name="T90" fmla="*/ 86 w 223"/>
                <a:gd name="T91" fmla="*/ 116 h 147"/>
                <a:gd name="T92" fmla="*/ 81 w 223"/>
                <a:gd name="T93" fmla="*/ 116 h 147"/>
                <a:gd name="T94" fmla="*/ 76 w 223"/>
                <a:gd name="T95" fmla="*/ 121 h 147"/>
                <a:gd name="T96" fmla="*/ 61 w 223"/>
                <a:gd name="T97" fmla="*/ 127 h 147"/>
                <a:gd name="T98" fmla="*/ 56 w 223"/>
                <a:gd name="T99" fmla="*/ 121 h 147"/>
                <a:gd name="T100" fmla="*/ 35 w 223"/>
                <a:gd name="T101" fmla="*/ 116 h 147"/>
                <a:gd name="T102" fmla="*/ 15 w 223"/>
                <a:gd name="T103" fmla="*/ 116 h 147"/>
                <a:gd name="T104" fmla="*/ 5 w 223"/>
                <a:gd name="T105" fmla="*/ 111 h 147"/>
                <a:gd name="T106" fmla="*/ 0 w 223"/>
                <a:gd name="T107" fmla="*/ 106 h 147"/>
                <a:gd name="T108" fmla="*/ 0 w 223"/>
                <a:gd name="T109" fmla="*/ 101 h 147"/>
                <a:gd name="T110" fmla="*/ 5 w 223"/>
                <a:gd name="T111" fmla="*/ 96 h 147"/>
                <a:gd name="T112" fmla="*/ 0 w 223"/>
                <a:gd name="T113" fmla="*/ 86 h 147"/>
                <a:gd name="T114" fmla="*/ 5 w 223"/>
                <a:gd name="T115" fmla="*/ 81 h 147"/>
                <a:gd name="T116" fmla="*/ 5 w 223"/>
                <a:gd name="T117" fmla="*/ 76 h 147"/>
                <a:gd name="T118" fmla="*/ 5 w 223"/>
                <a:gd name="T119" fmla="*/ 71 h 147"/>
                <a:gd name="T120" fmla="*/ 10 w 223"/>
                <a:gd name="T121" fmla="*/ 61 h 147"/>
                <a:gd name="T122" fmla="*/ 10 w 223"/>
                <a:gd name="T123" fmla="*/ 56 h 147"/>
                <a:gd name="T124" fmla="*/ 5 w 223"/>
                <a:gd name="T125" fmla="*/ 46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3" h="147">
                  <a:moveTo>
                    <a:pt x="5" y="40"/>
                  </a:moveTo>
                  <a:lnTo>
                    <a:pt x="5" y="40"/>
                  </a:lnTo>
                  <a:lnTo>
                    <a:pt x="5" y="35"/>
                  </a:lnTo>
                  <a:lnTo>
                    <a:pt x="0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20" y="35"/>
                  </a:lnTo>
                  <a:lnTo>
                    <a:pt x="25" y="35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5" y="30"/>
                  </a:lnTo>
                  <a:lnTo>
                    <a:pt x="56" y="25"/>
                  </a:lnTo>
                  <a:lnTo>
                    <a:pt x="61" y="25"/>
                  </a:lnTo>
                  <a:lnTo>
                    <a:pt x="61" y="30"/>
                  </a:lnTo>
                  <a:lnTo>
                    <a:pt x="66" y="30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71" y="25"/>
                  </a:lnTo>
                  <a:lnTo>
                    <a:pt x="76" y="25"/>
                  </a:lnTo>
                  <a:lnTo>
                    <a:pt x="76" y="20"/>
                  </a:lnTo>
                  <a:lnTo>
                    <a:pt x="81" y="20"/>
                  </a:lnTo>
                  <a:lnTo>
                    <a:pt x="111" y="20"/>
                  </a:lnTo>
                  <a:lnTo>
                    <a:pt x="116" y="20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26" y="20"/>
                  </a:lnTo>
                  <a:lnTo>
                    <a:pt x="126" y="20"/>
                  </a:lnTo>
                  <a:lnTo>
                    <a:pt x="126" y="25"/>
                  </a:lnTo>
                  <a:lnTo>
                    <a:pt x="132" y="25"/>
                  </a:lnTo>
                  <a:lnTo>
                    <a:pt x="132" y="25"/>
                  </a:lnTo>
                  <a:lnTo>
                    <a:pt x="137" y="25"/>
                  </a:lnTo>
                  <a:lnTo>
                    <a:pt x="137" y="25"/>
                  </a:lnTo>
                  <a:lnTo>
                    <a:pt x="142" y="20"/>
                  </a:lnTo>
                  <a:lnTo>
                    <a:pt x="142" y="20"/>
                  </a:lnTo>
                  <a:lnTo>
                    <a:pt x="142" y="20"/>
                  </a:lnTo>
                  <a:lnTo>
                    <a:pt x="142" y="20"/>
                  </a:lnTo>
                  <a:lnTo>
                    <a:pt x="142" y="20"/>
                  </a:lnTo>
                  <a:lnTo>
                    <a:pt x="142" y="20"/>
                  </a:lnTo>
                  <a:lnTo>
                    <a:pt x="147" y="20"/>
                  </a:lnTo>
                  <a:lnTo>
                    <a:pt x="147" y="20"/>
                  </a:lnTo>
                  <a:lnTo>
                    <a:pt x="152" y="20"/>
                  </a:lnTo>
                  <a:lnTo>
                    <a:pt x="152" y="20"/>
                  </a:lnTo>
                  <a:lnTo>
                    <a:pt x="157" y="20"/>
                  </a:lnTo>
                  <a:lnTo>
                    <a:pt x="157" y="15"/>
                  </a:lnTo>
                  <a:lnTo>
                    <a:pt x="157" y="15"/>
                  </a:lnTo>
                  <a:lnTo>
                    <a:pt x="157" y="15"/>
                  </a:lnTo>
                  <a:lnTo>
                    <a:pt x="157" y="15"/>
                  </a:lnTo>
                  <a:lnTo>
                    <a:pt x="162" y="15"/>
                  </a:lnTo>
                  <a:lnTo>
                    <a:pt x="162" y="15"/>
                  </a:lnTo>
                  <a:lnTo>
                    <a:pt x="162" y="15"/>
                  </a:lnTo>
                  <a:lnTo>
                    <a:pt x="162" y="10"/>
                  </a:lnTo>
                  <a:lnTo>
                    <a:pt x="162" y="5"/>
                  </a:lnTo>
                  <a:lnTo>
                    <a:pt x="162" y="5"/>
                  </a:lnTo>
                  <a:lnTo>
                    <a:pt x="172" y="0"/>
                  </a:lnTo>
                  <a:lnTo>
                    <a:pt x="172" y="5"/>
                  </a:lnTo>
                  <a:lnTo>
                    <a:pt x="172" y="5"/>
                  </a:lnTo>
                  <a:lnTo>
                    <a:pt x="172" y="10"/>
                  </a:lnTo>
                  <a:lnTo>
                    <a:pt x="172" y="10"/>
                  </a:lnTo>
                  <a:lnTo>
                    <a:pt x="172" y="10"/>
                  </a:lnTo>
                  <a:lnTo>
                    <a:pt x="172" y="15"/>
                  </a:lnTo>
                  <a:lnTo>
                    <a:pt x="172" y="15"/>
                  </a:lnTo>
                  <a:lnTo>
                    <a:pt x="172" y="20"/>
                  </a:lnTo>
                  <a:lnTo>
                    <a:pt x="177" y="20"/>
                  </a:lnTo>
                  <a:lnTo>
                    <a:pt x="177" y="20"/>
                  </a:lnTo>
                  <a:lnTo>
                    <a:pt x="192" y="25"/>
                  </a:lnTo>
                  <a:lnTo>
                    <a:pt x="202" y="20"/>
                  </a:lnTo>
                  <a:lnTo>
                    <a:pt x="202" y="25"/>
                  </a:lnTo>
                  <a:lnTo>
                    <a:pt x="202" y="25"/>
                  </a:lnTo>
                  <a:lnTo>
                    <a:pt x="208" y="25"/>
                  </a:lnTo>
                  <a:lnTo>
                    <a:pt x="208" y="30"/>
                  </a:lnTo>
                  <a:lnTo>
                    <a:pt x="208" y="30"/>
                  </a:lnTo>
                  <a:lnTo>
                    <a:pt x="208" y="30"/>
                  </a:lnTo>
                  <a:lnTo>
                    <a:pt x="213" y="30"/>
                  </a:lnTo>
                  <a:lnTo>
                    <a:pt x="223" y="30"/>
                  </a:lnTo>
                  <a:lnTo>
                    <a:pt x="218" y="35"/>
                  </a:lnTo>
                  <a:lnTo>
                    <a:pt x="218" y="40"/>
                  </a:lnTo>
                  <a:lnTo>
                    <a:pt x="218" y="46"/>
                  </a:lnTo>
                  <a:lnTo>
                    <a:pt x="213" y="46"/>
                  </a:lnTo>
                  <a:lnTo>
                    <a:pt x="213" y="51"/>
                  </a:lnTo>
                  <a:lnTo>
                    <a:pt x="213" y="56"/>
                  </a:lnTo>
                  <a:lnTo>
                    <a:pt x="213" y="56"/>
                  </a:lnTo>
                  <a:lnTo>
                    <a:pt x="213" y="56"/>
                  </a:lnTo>
                  <a:lnTo>
                    <a:pt x="208" y="56"/>
                  </a:lnTo>
                  <a:lnTo>
                    <a:pt x="208" y="61"/>
                  </a:lnTo>
                  <a:lnTo>
                    <a:pt x="208" y="61"/>
                  </a:lnTo>
                  <a:lnTo>
                    <a:pt x="208" y="66"/>
                  </a:lnTo>
                  <a:lnTo>
                    <a:pt x="208" y="71"/>
                  </a:lnTo>
                  <a:lnTo>
                    <a:pt x="208" y="71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2" y="76"/>
                  </a:lnTo>
                  <a:lnTo>
                    <a:pt x="202" y="76"/>
                  </a:lnTo>
                  <a:lnTo>
                    <a:pt x="202" y="76"/>
                  </a:lnTo>
                  <a:lnTo>
                    <a:pt x="202" y="76"/>
                  </a:lnTo>
                  <a:lnTo>
                    <a:pt x="197" y="76"/>
                  </a:lnTo>
                  <a:lnTo>
                    <a:pt x="197" y="76"/>
                  </a:lnTo>
                  <a:lnTo>
                    <a:pt x="192" y="81"/>
                  </a:lnTo>
                  <a:lnTo>
                    <a:pt x="192" y="81"/>
                  </a:lnTo>
                  <a:lnTo>
                    <a:pt x="192" y="81"/>
                  </a:lnTo>
                  <a:lnTo>
                    <a:pt x="192" y="86"/>
                  </a:lnTo>
                  <a:lnTo>
                    <a:pt x="187" y="86"/>
                  </a:lnTo>
                  <a:lnTo>
                    <a:pt x="187" y="86"/>
                  </a:lnTo>
                  <a:lnTo>
                    <a:pt x="187" y="86"/>
                  </a:lnTo>
                  <a:lnTo>
                    <a:pt x="187" y="86"/>
                  </a:lnTo>
                  <a:lnTo>
                    <a:pt x="187" y="86"/>
                  </a:lnTo>
                  <a:lnTo>
                    <a:pt x="187" y="81"/>
                  </a:lnTo>
                  <a:lnTo>
                    <a:pt x="187" y="81"/>
                  </a:lnTo>
                  <a:lnTo>
                    <a:pt x="187" y="81"/>
                  </a:lnTo>
                  <a:lnTo>
                    <a:pt x="187" y="81"/>
                  </a:lnTo>
                  <a:lnTo>
                    <a:pt x="187" y="81"/>
                  </a:lnTo>
                  <a:lnTo>
                    <a:pt x="187" y="81"/>
                  </a:lnTo>
                  <a:lnTo>
                    <a:pt x="187" y="76"/>
                  </a:lnTo>
                  <a:lnTo>
                    <a:pt x="187" y="76"/>
                  </a:lnTo>
                  <a:lnTo>
                    <a:pt x="182" y="76"/>
                  </a:lnTo>
                  <a:lnTo>
                    <a:pt x="182" y="76"/>
                  </a:lnTo>
                  <a:lnTo>
                    <a:pt x="182" y="81"/>
                  </a:lnTo>
                  <a:lnTo>
                    <a:pt x="182" y="81"/>
                  </a:lnTo>
                  <a:lnTo>
                    <a:pt x="177" y="81"/>
                  </a:lnTo>
                  <a:lnTo>
                    <a:pt x="177" y="81"/>
                  </a:lnTo>
                  <a:lnTo>
                    <a:pt x="177" y="86"/>
                  </a:lnTo>
                  <a:lnTo>
                    <a:pt x="177" y="86"/>
                  </a:lnTo>
                  <a:lnTo>
                    <a:pt x="177" y="86"/>
                  </a:lnTo>
                  <a:lnTo>
                    <a:pt x="177" y="91"/>
                  </a:lnTo>
                  <a:lnTo>
                    <a:pt x="177" y="91"/>
                  </a:lnTo>
                  <a:lnTo>
                    <a:pt x="177" y="91"/>
                  </a:lnTo>
                  <a:lnTo>
                    <a:pt x="177" y="96"/>
                  </a:lnTo>
                  <a:lnTo>
                    <a:pt x="177" y="96"/>
                  </a:lnTo>
                  <a:lnTo>
                    <a:pt x="177" y="96"/>
                  </a:lnTo>
                  <a:lnTo>
                    <a:pt x="177" y="96"/>
                  </a:lnTo>
                  <a:lnTo>
                    <a:pt x="177" y="96"/>
                  </a:lnTo>
                  <a:lnTo>
                    <a:pt x="182" y="96"/>
                  </a:lnTo>
                  <a:lnTo>
                    <a:pt x="182" y="96"/>
                  </a:lnTo>
                  <a:lnTo>
                    <a:pt x="182" y="96"/>
                  </a:lnTo>
                  <a:lnTo>
                    <a:pt x="182" y="101"/>
                  </a:lnTo>
                  <a:lnTo>
                    <a:pt x="187" y="101"/>
                  </a:lnTo>
                  <a:lnTo>
                    <a:pt x="187" y="101"/>
                  </a:lnTo>
                  <a:lnTo>
                    <a:pt x="187" y="101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202" y="106"/>
                  </a:lnTo>
                  <a:lnTo>
                    <a:pt x="202" y="111"/>
                  </a:lnTo>
                  <a:lnTo>
                    <a:pt x="202" y="111"/>
                  </a:lnTo>
                  <a:lnTo>
                    <a:pt x="208" y="116"/>
                  </a:lnTo>
                  <a:lnTo>
                    <a:pt x="208" y="121"/>
                  </a:lnTo>
                  <a:lnTo>
                    <a:pt x="208" y="121"/>
                  </a:lnTo>
                  <a:lnTo>
                    <a:pt x="213" y="121"/>
                  </a:lnTo>
                  <a:lnTo>
                    <a:pt x="213" y="121"/>
                  </a:lnTo>
                  <a:lnTo>
                    <a:pt x="213" y="127"/>
                  </a:lnTo>
                  <a:lnTo>
                    <a:pt x="213" y="132"/>
                  </a:lnTo>
                  <a:lnTo>
                    <a:pt x="213" y="137"/>
                  </a:lnTo>
                  <a:lnTo>
                    <a:pt x="213" y="137"/>
                  </a:lnTo>
                  <a:lnTo>
                    <a:pt x="213" y="137"/>
                  </a:lnTo>
                  <a:lnTo>
                    <a:pt x="213" y="137"/>
                  </a:lnTo>
                  <a:lnTo>
                    <a:pt x="213" y="137"/>
                  </a:lnTo>
                  <a:lnTo>
                    <a:pt x="213" y="137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08" y="147"/>
                  </a:lnTo>
                  <a:lnTo>
                    <a:pt x="208" y="147"/>
                  </a:lnTo>
                  <a:lnTo>
                    <a:pt x="202" y="147"/>
                  </a:lnTo>
                  <a:lnTo>
                    <a:pt x="202" y="147"/>
                  </a:lnTo>
                  <a:lnTo>
                    <a:pt x="192" y="147"/>
                  </a:lnTo>
                  <a:lnTo>
                    <a:pt x="192" y="147"/>
                  </a:lnTo>
                  <a:lnTo>
                    <a:pt x="192" y="147"/>
                  </a:lnTo>
                  <a:lnTo>
                    <a:pt x="187" y="142"/>
                  </a:lnTo>
                  <a:lnTo>
                    <a:pt x="187" y="142"/>
                  </a:lnTo>
                  <a:lnTo>
                    <a:pt x="187" y="142"/>
                  </a:lnTo>
                  <a:lnTo>
                    <a:pt x="187" y="142"/>
                  </a:lnTo>
                  <a:lnTo>
                    <a:pt x="187" y="137"/>
                  </a:lnTo>
                  <a:lnTo>
                    <a:pt x="187" y="137"/>
                  </a:lnTo>
                  <a:lnTo>
                    <a:pt x="187" y="137"/>
                  </a:lnTo>
                  <a:lnTo>
                    <a:pt x="187" y="137"/>
                  </a:lnTo>
                  <a:lnTo>
                    <a:pt x="187" y="137"/>
                  </a:lnTo>
                  <a:lnTo>
                    <a:pt x="182" y="132"/>
                  </a:lnTo>
                  <a:lnTo>
                    <a:pt x="182" y="132"/>
                  </a:lnTo>
                  <a:lnTo>
                    <a:pt x="177" y="137"/>
                  </a:lnTo>
                  <a:lnTo>
                    <a:pt x="177" y="137"/>
                  </a:lnTo>
                  <a:lnTo>
                    <a:pt x="177" y="137"/>
                  </a:lnTo>
                  <a:lnTo>
                    <a:pt x="177" y="137"/>
                  </a:lnTo>
                  <a:lnTo>
                    <a:pt x="172" y="137"/>
                  </a:lnTo>
                  <a:lnTo>
                    <a:pt x="172" y="142"/>
                  </a:lnTo>
                  <a:lnTo>
                    <a:pt x="172" y="142"/>
                  </a:lnTo>
                  <a:lnTo>
                    <a:pt x="162" y="142"/>
                  </a:lnTo>
                  <a:lnTo>
                    <a:pt x="152" y="142"/>
                  </a:lnTo>
                  <a:lnTo>
                    <a:pt x="152" y="142"/>
                  </a:lnTo>
                  <a:lnTo>
                    <a:pt x="147" y="142"/>
                  </a:lnTo>
                  <a:lnTo>
                    <a:pt x="147" y="142"/>
                  </a:lnTo>
                  <a:lnTo>
                    <a:pt x="142" y="142"/>
                  </a:lnTo>
                  <a:lnTo>
                    <a:pt x="142" y="137"/>
                  </a:lnTo>
                  <a:lnTo>
                    <a:pt x="142" y="132"/>
                  </a:lnTo>
                  <a:lnTo>
                    <a:pt x="137" y="132"/>
                  </a:lnTo>
                  <a:lnTo>
                    <a:pt x="137" y="132"/>
                  </a:lnTo>
                  <a:lnTo>
                    <a:pt x="137" y="132"/>
                  </a:lnTo>
                  <a:lnTo>
                    <a:pt x="132" y="132"/>
                  </a:lnTo>
                  <a:lnTo>
                    <a:pt x="132" y="132"/>
                  </a:lnTo>
                  <a:lnTo>
                    <a:pt x="132" y="127"/>
                  </a:lnTo>
                  <a:lnTo>
                    <a:pt x="132" y="127"/>
                  </a:lnTo>
                  <a:lnTo>
                    <a:pt x="132" y="127"/>
                  </a:lnTo>
                  <a:lnTo>
                    <a:pt x="132" y="121"/>
                  </a:lnTo>
                  <a:lnTo>
                    <a:pt x="132" y="121"/>
                  </a:lnTo>
                  <a:lnTo>
                    <a:pt x="132" y="121"/>
                  </a:lnTo>
                  <a:lnTo>
                    <a:pt x="126" y="121"/>
                  </a:lnTo>
                  <a:lnTo>
                    <a:pt x="126" y="121"/>
                  </a:lnTo>
                  <a:lnTo>
                    <a:pt x="126" y="121"/>
                  </a:lnTo>
                  <a:lnTo>
                    <a:pt x="126" y="116"/>
                  </a:lnTo>
                  <a:lnTo>
                    <a:pt x="126" y="116"/>
                  </a:lnTo>
                  <a:lnTo>
                    <a:pt x="121" y="116"/>
                  </a:lnTo>
                  <a:lnTo>
                    <a:pt x="121" y="116"/>
                  </a:lnTo>
                  <a:lnTo>
                    <a:pt x="121" y="116"/>
                  </a:lnTo>
                  <a:lnTo>
                    <a:pt x="121" y="111"/>
                  </a:lnTo>
                  <a:lnTo>
                    <a:pt x="121" y="111"/>
                  </a:lnTo>
                  <a:lnTo>
                    <a:pt x="121" y="111"/>
                  </a:lnTo>
                  <a:lnTo>
                    <a:pt x="116" y="111"/>
                  </a:lnTo>
                  <a:lnTo>
                    <a:pt x="111" y="111"/>
                  </a:lnTo>
                  <a:lnTo>
                    <a:pt x="101" y="106"/>
                  </a:lnTo>
                  <a:lnTo>
                    <a:pt x="96" y="106"/>
                  </a:lnTo>
                  <a:lnTo>
                    <a:pt x="91" y="111"/>
                  </a:lnTo>
                  <a:lnTo>
                    <a:pt x="86" y="111"/>
                  </a:lnTo>
                  <a:lnTo>
                    <a:pt x="86" y="111"/>
                  </a:lnTo>
                  <a:lnTo>
                    <a:pt x="86" y="116"/>
                  </a:lnTo>
                  <a:lnTo>
                    <a:pt x="86" y="116"/>
                  </a:lnTo>
                  <a:lnTo>
                    <a:pt x="81" y="116"/>
                  </a:lnTo>
                  <a:lnTo>
                    <a:pt x="81" y="116"/>
                  </a:lnTo>
                  <a:lnTo>
                    <a:pt x="81" y="116"/>
                  </a:lnTo>
                  <a:lnTo>
                    <a:pt x="81" y="116"/>
                  </a:lnTo>
                  <a:lnTo>
                    <a:pt x="81" y="116"/>
                  </a:lnTo>
                  <a:lnTo>
                    <a:pt x="81" y="121"/>
                  </a:lnTo>
                  <a:lnTo>
                    <a:pt x="81" y="121"/>
                  </a:lnTo>
                  <a:lnTo>
                    <a:pt x="81" y="121"/>
                  </a:lnTo>
                  <a:lnTo>
                    <a:pt x="76" y="121"/>
                  </a:lnTo>
                  <a:lnTo>
                    <a:pt x="66" y="127"/>
                  </a:lnTo>
                  <a:lnTo>
                    <a:pt x="66" y="127"/>
                  </a:lnTo>
                  <a:lnTo>
                    <a:pt x="61" y="127"/>
                  </a:lnTo>
                  <a:lnTo>
                    <a:pt x="61" y="127"/>
                  </a:lnTo>
                  <a:lnTo>
                    <a:pt x="61" y="127"/>
                  </a:lnTo>
                  <a:lnTo>
                    <a:pt x="66" y="127"/>
                  </a:lnTo>
                  <a:lnTo>
                    <a:pt x="61" y="127"/>
                  </a:lnTo>
                  <a:lnTo>
                    <a:pt x="61" y="127"/>
                  </a:lnTo>
                  <a:lnTo>
                    <a:pt x="56" y="127"/>
                  </a:lnTo>
                  <a:lnTo>
                    <a:pt x="56" y="121"/>
                  </a:lnTo>
                  <a:lnTo>
                    <a:pt x="56" y="121"/>
                  </a:lnTo>
                  <a:lnTo>
                    <a:pt x="45" y="116"/>
                  </a:lnTo>
                  <a:lnTo>
                    <a:pt x="40" y="116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25" y="121"/>
                  </a:lnTo>
                  <a:lnTo>
                    <a:pt x="20" y="121"/>
                  </a:lnTo>
                  <a:lnTo>
                    <a:pt x="15" y="121"/>
                  </a:lnTo>
                  <a:lnTo>
                    <a:pt x="15" y="116"/>
                  </a:lnTo>
                  <a:lnTo>
                    <a:pt x="15" y="116"/>
                  </a:lnTo>
                  <a:lnTo>
                    <a:pt x="15" y="116"/>
                  </a:lnTo>
                  <a:lnTo>
                    <a:pt x="10" y="116"/>
                  </a:lnTo>
                  <a:lnTo>
                    <a:pt x="10" y="111"/>
                  </a:lnTo>
                  <a:lnTo>
                    <a:pt x="5" y="111"/>
                  </a:lnTo>
                  <a:lnTo>
                    <a:pt x="5" y="111"/>
                  </a:lnTo>
                  <a:lnTo>
                    <a:pt x="5" y="111"/>
                  </a:lnTo>
                  <a:lnTo>
                    <a:pt x="5" y="106"/>
                  </a:lnTo>
                  <a:lnTo>
                    <a:pt x="5" y="106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5" y="101"/>
                  </a:lnTo>
                  <a:lnTo>
                    <a:pt x="5" y="96"/>
                  </a:lnTo>
                  <a:lnTo>
                    <a:pt x="5" y="96"/>
                  </a:lnTo>
                  <a:lnTo>
                    <a:pt x="5" y="96"/>
                  </a:lnTo>
                  <a:lnTo>
                    <a:pt x="5" y="96"/>
                  </a:lnTo>
                  <a:lnTo>
                    <a:pt x="5" y="96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5" y="86"/>
                  </a:lnTo>
                  <a:lnTo>
                    <a:pt x="5" y="86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1"/>
                  </a:lnTo>
                  <a:lnTo>
                    <a:pt x="5" y="51"/>
                  </a:lnTo>
                  <a:lnTo>
                    <a:pt x="5" y="46"/>
                  </a:lnTo>
                  <a:lnTo>
                    <a:pt x="5" y="46"/>
                  </a:lnTo>
                  <a:lnTo>
                    <a:pt x="5" y="4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9" name="Freeform 32"/>
            <p:cNvSpPr>
              <a:spLocks/>
            </p:cNvSpPr>
            <p:nvPr/>
          </p:nvSpPr>
          <p:spPr bwMode="auto">
            <a:xfrm>
              <a:off x="3338514" y="3078163"/>
              <a:ext cx="273050" cy="401638"/>
            </a:xfrm>
            <a:custGeom>
              <a:avLst/>
              <a:gdLst>
                <a:gd name="T0" fmla="*/ 106 w 172"/>
                <a:gd name="T1" fmla="*/ 248 h 253"/>
                <a:gd name="T2" fmla="*/ 101 w 172"/>
                <a:gd name="T3" fmla="*/ 238 h 253"/>
                <a:gd name="T4" fmla="*/ 101 w 172"/>
                <a:gd name="T5" fmla="*/ 228 h 253"/>
                <a:gd name="T6" fmla="*/ 96 w 172"/>
                <a:gd name="T7" fmla="*/ 218 h 253"/>
                <a:gd name="T8" fmla="*/ 96 w 172"/>
                <a:gd name="T9" fmla="*/ 208 h 253"/>
                <a:gd name="T10" fmla="*/ 96 w 172"/>
                <a:gd name="T11" fmla="*/ 197 h 253"/>
                <a:gd name="T12" fmla="*/ 91 w 172"/>
                <a:gd name="T13" fmla="*/ 187 h 253"/>
                <a:gd name="T14" fmla="*/ 91 w 172"/>
                <a:gd name="T15" fmla="*/ 177 h 253"/>
                <a:gd name="T16" fmla="*/ 91 w 172"/>
                <a:gd name="T17" fmla="*/ 172 h 253"/>
                <a:gd name="T18" fmla="*/ 91 w 172"/>
                <a:gd name="T19" fmla="*/ 162 h 253"/>
                <a:gd name="T20" fmla="*/ 76 w 172"/>
                <a:gd name="T21" fmla="*/ 142 h 253"/>
                <a:gd name="T22" fmla="*/ 76 w 172"/>
                <a:gd name="T23" fmla="*/ 137 h 253"/>
                <a:gd name="T24" fmla="*/ 81 w 172"/>
                <a:gd name="T25" fmla="*/ 132 h 253"/>
                <a:gd name="T26" fmla="*/ 71 w 172"/>
                <a:gd name="T27" fmla="*/ 122 h 253"/>
                <a:gd name="T28" fmla="*/ 66 w 172"/>
                <a:gd name="T29" fmla="*/ 116 h 253"/>
                <a:gd name="T30" fmla="*/ 50 w 172"/>
                <a:gd name="T31" fmla="*/ 111 h 253"/>
                <a:gd name="T32" fmla="*/ 30 w 172"/>
                <a:gd name="T33" fmla="*/ 116 h 253"/>
                <a:gd name="T34" fmla="*/ 15 w 172"/>
                <a:gd name="T35" fmla="*/ 122 h 253"/>
                <a:gd name="T36" fmla="*/ 10 w 172"/>
                <a:gd name="T37" fmla="*/ 111 h 253"/>
                <a:gd name="T38" fmla="*/ 25 w 172"/>
                <a:gd name="T39" fmla="*/ 106 h 253"/>
                <a:gd name="T40" fmla="*/ 30 w 172"/>
                <a:gd name="T41" fmla="*/ 86 h 253"/>
                <a:gd name="T42" fmla="*/ 25 w 172"/>
                <a:gd name="T43" fmla="*/ 71 h 253"/>
                <a:gd name="T44" fmla="*/ 30 w 172"/>
                <a:gd name="T45" fmla="*/ 61 h 253"/>
                <a:gd name="T46" fmla="*/ 40 w 172"/>
                <a:gd name="T47" fmla="*/ 66 h 253"/>
                <a:gd name="T48" fmla="*/ 40 w 172"/>
                <a:gd name="T49" fmla="*/ 56 h 253"/>
                <a:gd name="T50" fmla="*/ 35 w 172"/>
                <a:gd name="T51" fmla="*/ 46 h 253"/>
                <a:gd name="T52" fmla="*/ 35 w 172"/>
                <a:gd name="T53" fmla="*/ 35 h 253"/>
                <a:gd name="T54" fmla="*/ 55 w 172"/>
                <a:gd name="T55" fmla="*/ 35 h 253"/>
                <a:gd name="T56" fmla="*/ 66 w 172"/>
                <a:gd name="T57" fmla="*/ 41 h 253"/>
                <a:gd name="T58" fmla="*/ 66 w 172"/>
                <a:gd name="T59" fmla="*/ 51 h 253"/>
                <a:gd name="T60" fmla="*/ 76 w 172"/>
                <a:gd name="T61" fmla="*/ 56 h 253"/>
                <a:gd name="T62" fmla="*/ 76 w 172"/>
                <a:gd name="T63" fmla="*/ 51 h 253"/>
                <a:gd name="T64" fmla="*/ 96 w 172"/>
                <a:gd name="T65" fmla="*/ 51 h 253"/>
                <a:gd name="T66" fmla="*/ 91 w 172"/>
                <a:gd name="T67" fmla="*/ 46 h 253"/>
                <a:gd name="T68" fmla="*/ 86 w 172"/>
                <a:gd name="T69" fmla="*/ 41 h 253"/>
                <a:gd name="T70" fmla="*/ 91 w 172"/>
                <a:gd name="T71" fmla="*/ 30 h 253"/>
                <a:gd name="T72" fmla="*/ 101 w 172"/>
                <a:gd name="T73" fmla="*/ 30 h 253"/>
                <a:gd name="T74" fmla="*/ 106 w 172"/>
                <a:gd name="T75" fmla="*/ 20 h 253"/>
                <a:gd name="T76" fmla="*/ 116 w 172"/>
                <a:gd name="T77" fmla="*/ 20 h 253"/>
                <a:gd name="T78" fmla="*/ 121 w 172"/>
                <a:gd name="T79" fmla="*/ 15 h 253"/>
                <a:gd name="T80" fmla="*/ 131 w 172"/>
                <a:gd name="T81" fmla="*/ 5 h 253"/>
                <a:gd name="T82" fmla="*/ 152 w 172"/>
                <a:gd name="T83" fmla="*/ 5 h 253"/>
                <a:gd name="T84" fmla="*/ 152 w 172"/>
                <a:gd name="T85" fmla="*/ 15 h 253"/>
                <a:gd name="T86" fmla="*/ 141 w 172"/>
                <a:gd name="T87" fmla="*/ 30 h 253"/>
                <a:gd name="T88" fmla="*/ 141 w 172"/>
                <a:gd name="T89" fmla="*/ 41 h 253"/>
                <a:gd name="T90" fmla="*/ 136 w 172"/>
                <a:gd name="T91" fmla="*/ 56 h 253"/>
                <a:gd name="T92" fmla="*/ 152 w 172"/>
                <a:gd name="T93" fmla="*/ 56 h 253"/>
                <a:gd name="T94" fmla="*/ 157 w 172"/>
                <a:gd name="T95" fmla="*/ 76 h 253"/>
                <a:gd name="T96" fmla="*/ 167 w 172"/>
                <a:gd name="T97" fmla="*/ 91 h 253"/>
                <a:gd name="T98" fmla="*/ 172 w 172"/>
                <a:gd name="T99" fmla="*/ 106 h 253"/>
                <a:gd name="T100" fmla="*/ 162 w 172"/>
                <a:gd name="T101" fmla="*/ 116 h 253"/>
                <a:gd name="T102" fmla="*/ 152 w 172"/>
                <a:gd name="T103" fmla="*/ 122 h 253"/>
                <a:gd name="T104" fmla="*/ 141 w 172"/>
                <a:gd name="T105" fmla="*/ 147 h 253"/>
                <a:gd name="T106" fmla="*/ 147 w 172"/>
                <a:gd name="T107" fmla="*/ 177 h 253"/>
                <a:gd name="T108" fmla="*/ 147 w 172"/>
                <a:gd name="T109" fmla="*/ 223 h 253"/>
                <a:gd name="T110" fmla="*/ 136 w 172"/>
                <a:gd name="T111" fmla="*/ 238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2" h="253">
                  <a:moveTo>
                    <a:pt x="126" y="248"/>
                  </a:moveTo>
                  <a:lnTo>
                    <a:pt x="126" y="248"/>
                  </a:lnTo>
                  <a:lnTo>
                    <a:pt x="126" y="248"/>
                  </a:lnTo>
                  <a:lnTo>
                    <a:pt x="126" y="253"/>
                  </a:lnTo>
                  <a:lnTo>
                    <a:pt x="116" y="253"/>
                  </a:lnTo>
                  <a:lnTo>
                    <a:pt x="106" y="248"/>
                  </a:lnTo>
                  <a:lnTo>
                    <a:pt x="106" y="248"/>
                  </a:lnTo>
                  <a:lnTo>
                    <a:pt x="106" y="248"/>
                  </a:lnTo>
                  <a:lnTo>
                    <a:pt x="106" y="243"/>
                  </a:lnTo>
                  <a:lnTo>
                    <a:pt x="101" y="243"/>
                  </a:lnTo>
                  <a:lnTo>
                    <a:pt x="101" y="238"/>
                  </a:lnTo>
                  <a:lnTo>
                    <a:pt x="101" y="238"/>
                  </a:lnTo>
                  <a:lnTo>
                    <a:pt x="101" y="233"/>
                  </a:lnTo>
                  <a:lnTo>
                    <a:pt x="101" y="233"/>
                  </a:lnTo>
                  <a:lnTo>
                    <a:pt x="101" y="233"/>
                  </a:lnTo>
                  <a:lnTo>
                    <a:pt x="101" y="228"/>
                  </a:lnTo>
                  <a:lnTo>
                    <a:pt x="101" y="228"/>
                  </a:lnTo>
                  <a:lnTo>
                    <a:pt x="101" y="228"/>
                  </a:lnTo>
                  <a:lnTo>
                    <a:pt x="96" y="223"/>
                  </a:lnTo>
                  <a:lnTo>
                    <a:pt x="96" y="223"/>
                  </a:lnTo>
                  <a:lnTo>
                    <a:pt x="96" y="223"/>
                  </a:lnTo>
                  <a:lnTo>
                    <a:pt x="96" y="218"/>
                  </a:lnTo>
                  <a:lnTo>
                    <a:pt x="96" y="218"/>
                  </a:lnTo>
                  <a:lnTo>
                    <a:pt x="96" y="218"/>
                  </a:lnTo>
                  <a:lnTo>
                    <a:pt x="96" y="218"/>
                  </a:lnTo>
                  <a:lnTo>
                    <a:pt x="96" y="213"/>
                  </a:lnTo>
                  <a:lnTo>
                    <a:pt x="96" y="213"/>
                  </a:lnTo>
                  <a:lnTo>
                    <a:pt x="96" y="213"/>
                  </a:lnTo>
                  <a:lnTo>
                    <a:pt x="96" y="208"/>
                  </a:lnTo>
                  <a:lnTo>
                    <a:pt x="96" y="208"/>
                  </a:lnTo>
                  <a:lnTo>
                    <a:pt x="96" y="203"/>
                  </a:lnTo>
                  <a:lnTo>
                    <a:pt x="91" y="203"/>
                  </a:lnTo>
                  <a:lnTo>
                    <a:pt x="91" y="203"/>
                  </a:lnTo>
                  <a:lnTo>
                    <a:pt x="96" y="203"/>
                  </a:lnTo>
                  <a:lnTo>
                    <a:pt x="96" y="197"/>
                  </a:lnTo>
                  <a:lnTo>
                    <a:pt x="96" y="197"/>
                  </a:lnTo>
                  <a:lnTo>
                    <a:pt x="96" y="197"/>
                  </a:lnTo>
                  <a:lnTo>
                    <a:pt x="96" y="197"/>
                  </a:lnTo>
                  <a:lnTo>
                    <a:pt x="91" y="192"/>
                  </a:lnTo>
                  <a:lnTo>
                    <a:pt x="91" y="192"/>
                  </a:lnTo>
                  <a:lnTo>
                    <a:pt x="91" y="187"/>
                  </a:lnTo>
                  <a:lnTo>
                    <a:pt x="91" y="187"/>
                  </a:lnTo>
                  <a:lnTo>
                    <a:pt x="91" y="187"/>
                  </a:lnTo>
                  <a:lnTo>
                    <a:pt x="91" y="187"/>
                  </a:lnTo>
                  <a:lnTo>
                    <a:pt x="91" y="182"/>
                  </a:lnTo>
                  <a:lnTo>
                    <a:pt x="91" y="182"/>
                  </a:lnTo>
                  <a:lnTo>
                    <a:pt x="91" y="182"/>
                  </a:lnTo>
                  <a:lnTo>
                    <a:pt x="91" y="177"/>
                  </a:lnTo>
                  <a:lnTo>
                    <a:pt x="91" y="177"/>
                  </a:lnTo>
                  <a:lnTo>
                    <a:pt x="91" y="177"/>
                  </a:lnTo>
                  <a:lnTo>
                    <a:pt x="91" y="177"/>
                  </a:lnTo>
                  <a:lnTo>
                    <a:pt x="91" y="172"/>
                  </a:lnTo>
                  <a:lnTo>
                    <a:pt x="91" y="172"/>
                  </a:lnTo>
                  <a:lnTo>
                    <a:pt x="91" y="172"/>
                  </a:lnTo>
                  <a:lnTo>
                    <a:pt x="91" y="167"/>
                  </a:lnTo>
                  <a:lnTo>
                    <a:pt x="91" y="162"/>
                  </a:lnTo>
                  <a:lnTo>
                    <a:pt x="91" y="162"/>
                  </a:lnTo>
                  <a:lnTo>
                    <a:pt x="91" y="162"/>
                  </a:lnTo>
                  <a:lnTo>
                    <a:pt x="91" y="162"/>
                  </a:lnTo>
                  <a:lnTo>
                    <a:pt x="91" y="162"/>
                  </a:lnTo>
                  <a:lnTo>
                    <a:pt x="91" y="157"/>
                  </a:lnTo>
                  <a:lnTo>
                    <a:pt x="86" y="152"/>
                  </a:lnTo>
                  <a:lnTo>
                    <a:pt x="81" y="152"/>
                  </a:lnTo>
                  <a:lnTo>
                    <a:pt x="76" y="147"/>
                  </a:lnTo>
                  <a:lnTo>
                    <a:pt x="76" y="147"/>
                  </a:lnTo>
                  <a:lnTo>
                    <a:pt x="76" y="142"/>
                  </a:lnTo>
                  <a:lnTo>
                    <a:pt x="76" y="142"/>
                  </a:lnTo>
                  <a:lnTo>
                    <a:pt x="76" y="142"/>
                  </a:lnTo>
                  <a:lnTo>
                    <a:pt x="76" y="137"/>
                  </a:lnTo>
                  <a:lnTo>
                    <a:pt x="76" y="137"/>
                  </a:lnTo>
                  <a:lnTo>
                    <a:pt x="76" y="137"/>
                  </a:lnTo>
                  <a:lnTo>
                    <a:pt x="76" y="137"/>
                  </a:lnTo>
                  <a:lnTo>
                    <a:pt x="81" y="137"/>
                  </a:lnTo>
                  <a:lnTo>
                    <a:pt x="81" y="137"/>
                  </a:lnTo>
                  <a:lnTo>
                    <a:pt x="81" y="137"/>
                  </a:lnTo>
                  <a:lnTo>
                    <a:pt x="81" y="137"/>
                  </a:lnTo>
                  <a:lnTo>
                    <a:pt x="81" y="132"/>
                  </a:lnTo>
                  <a:lnTo>
                    <a:pt x="81" y="132"/>
                  </a:lnTo>
                  <a:lnTo>
                    <a:pt x="81" y="132"/>
                  </a:lnTo>
                  <a:lnTo>
                    <a:pt x="76" y="127"/>
                  </a:lnTo>
                  <a:lnTo>
                    <a:pt x="76" y="127"/>
                  </a:lnTo>
                  <a:lnTo>
                    <a:pt x="71" y="127"/>
                  </a:lnTo>
                  <a:lnTo>
                    <a:pt x="71" y="127"/>
                  </a:lnTo>
                  <a:lnTo>
                    <a:pt x="71" y="122"/>
                  </a:lnTo>
                  <a:lnTo>
                    <a:pt x="66" y="122"/>
                  </a:lnTo>
                  <a:lnTo>
                    <a:pt x="66" y="122"/>
                  </a:lnTo>
                  <a:lnTo>
                    <a:pt x="66" y="122"/>
                  </a:lnTo>
                  <a:lnTo>
                    <a:pt x="66" y="122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66" y="111"/>
                  </a:lnTo>
                  <a:lnTo>
                    <a:pt x="66" y="111"/>
                  </a:lnTo>
                  <a:lnTo>
                    <a:pt x="66" y="111"/>
                  </a:lnTo>
                  <a:lnTo>
                    <a:pt x="50" y="111"/>
                  </a:lnTo>
                  <a:lnTo>
                    <a:pt x="50" y="111"/>
                  </a:lnTo>
                  <a:lnTo>
                    <a:pt x="50" y="111"/>
                  </a:lnTo>
                  <a:lnTo>
                    <a:pt x="45" y="111"/>
                  </a:lnTo>
                  <a:lnTo>
                    <a:pt x="40" y="111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30" y="116"/>
                  </a:lnTo>
                  <a:lnTo>
                    <a:pt x="30" y="116"/>
                  </a:lnTo>
                  <a:lnTo>
                    <a:pt x="30" y="116"/>
                  </a:lnTo>
                  <a:lnTo>
                    <a:pt x="30" y="122"/>
                  </a:lnTo>
                  <a:lnTo>
                    <a:pt x="30" y="122"/>
                  </a:lnTo>
                  <a:lnTo>
                    <a:pt x="30" y="122"/>
                  </a:lnTo>
                  <a:lnTo>
                    <a:pt x="15" y="122"/>
                  </a:lnTo>
                  <a:lnTo>
                    <a:pt x="15" y="122"/>
                  </a:lnTo>
                  <a:lnTo>
                    <a:pt x="10" y="122"/>
                  </a:lnTo>
                  <a:lnTo>
                    <a:pt x="5" y="122"/>
                  </a:lnTo>
                  <a:lnTo>
                    <a:pt x="0" y="122"/>
                  </a:lnTo>
                  <a:lnTo>
                    <a:pt x="5" y="111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15" y="111"/>
                  </a:lnTo>
                  <a:lnTo>
                    <a:pt x="20" y="111"/>
                  </a:lnTo>
                  <a:lnTo>
                    <a:pt x="20" y="111"/>
                  </a:lnTo>
                  <a:lnTo>
                    <a:pt x="25" y="106"/>
                  </a:lnTo>
                  <a:lnTo>
                    <a:pt x="25" y="101"/>
                  </a:lnTo>
                  <a:lnTo>
                    <a:pt x="25" y="101"/>
                  </a:lnTo>
                  <a:lnTo>
                    <a:pt x="30" y="91"/>
                  </a:lnTo>
                  <a:lnTo>
                    <a:pt x="30" y="91"/>
                  </a:lnTo>
                  <a:lnTo>
                    <a:pt x="30" y="86"/>
                  </a:lnTo>
                  <a:lnTo>
                    <a:pt x="30" y="86"/>
                  </a:lnTo>
                  <a:lnTo>
                    <a:pt x="30" y="86"/>
                  </a:lnTo>
                  <a:lnTo>
                    <a:pt x="25" y="86"/>
                  </a:lnTo>
                  <a:lnTo>
                    <a:pt x="20" y="81"/>
                  </a:lnTo>
                  <a:lnTo>
                    <a:pt x="20" y="76"/>
                  </a:lnTo>
                  <a:lnTo>
                    <a:pt x="25" y="76"/>
                  </a:lnTo>
                  <a:lnTo>
                    <a:pt x="25" y="71"/>
                  </a:lnTo>
                  <a:lnTo>
                    <a:pt x="25" y="71"/>
                  </a:lnTo>
                  <a:lnTo>
                    <a:pt x="30" y="66"/>
                  </a:lnTo>
                  <a:lnTo>
                    <a:pt x="30" y="66"/>
                  </a:lnTo>
                  <a:lnTo>
                    <a:pt x="30" y="66"/>
                  </a:lnTo>
                  <a:lnTo>
                    <a:pt x="30" y="61"/>
                  </a:lnTo>
                  <a:lnTo>
                    <a:pt x="30" y="61"/>
                  </a:lnTo>
                  <a:lnTo>
                    <a:pt x="30" y="61"/>
                  </a:lnTo>
                  <a:lnTo>
                    <a:pt x="35" y="61"/>
                  </a:lnTo>
                  <a:lnTo>
                    <a:pt x="35" y="61"/>
                  </a:lnTo>
                  <a:lnTo>
                    <a:pt x="35" y="61"/>
                  </a:lnTo>
                  <a:lnTo>
                    <a:pt x="35" y="61"/>
                  </a:lnTo>
                  <a:lnTo>
                    <a:pt x="40" y="66"/>
                  </a:lnTo>
                  <a:lnTo>
                    <a:pt x="40" y="61"/>
                  </a:lnTo>
                  <a:lnTo>
                    <a:pt x="40" y="61"/>
                  </a:lnTo>
                  <a:lnTo>
                    <a:pt x="40" y="61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35" y="51"/>
                  </a:lnTo>
                  <a:lnTo>
                    <a:pt x="35" y="51"/>
                  </a:lnTo>
                  <a:lnTo>
                    <a:pt x="35" y="51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40" y="35"/>
                  </a:lnTo>
                  <a:lnTo>
                    <a:pt x="45" y="41"/>
                  </a:lnTo>
                  <a:lnTo>
                    <a:pt x="50" y="41"/>
                  </a:lnTo>
                  <a:lnTo>
                    <a:pt x="55" y="35"/>
                  </a:lnTo>
                  <a:lnTo>
                    <a:pt x="55" y="41"/>
                  </a:lnTo>
                  <a:lnTo>
                    <a:pt x="55" y="41"/>
                  </a:lnTo>
                  <a:lnTo>
                    <a:pt x="60" y="41"/>
                  </a:lnTo>
                  <a:lnTo>
                    <a:pt x="60" y="41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6" y="46"/>
                  </a:lnTo>
                  <a:lnTo>
                    <a:pt x="66" y="46"/>
                  </a:lnTo>
                  <a:lnTo>
                    <a:pt x="66" y="46"/>
                  </a:lnTo>
                  <a:lnTo>
                    <a:pt x="66" y="46"/>
                  </a:lnTo>
                  <a:lnTo>
                    <a:pt x="66" y="51"/>
                  </a:lnTo>
                  <a:lnTo>
                    <a:pt x="71" y="51"/>
                  </a:lnTo>
                  <a:lnTo>
                    <a:pt x="71" y="51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81" y="51"/>
                  </a:lnTo>
                  <a:lnTo>
                    <a:pt x="81" y="51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81" y="51"/>
                  </a:lnTo>
                  <a:lnTo>
                    <a:pt x="81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46"/>
                  </a:lnTo>
                  <a:lnTo>
                    <a:pt x="96" y="46"/>
                  </a:lnTo>
                  <a:lnTo>
                    <a:pt x="96" y="46"/>
                  </a:lnTo>
                  <a:lnTo>
                    <a:pt x="96" y="46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6" y="41"/>
                  </a:lnTo>
                  <a:lnTo>
                    <a:pt x="86" y="41"/>
                  </a:lnTo>
                  <a:lnTo>
                    <a:pt x="86" y="41"/>
                  </a:lnTo>
                  <a:lnTo>
                    <a:pt x="86" y="41"/>
                  </a:lnTo>
                  <a:lnTo>
                    <a:pt x="86" y="41"/>
                  </a:lnTo>
                  <a:lnTo>
                    <a:pt x="86" y="35"/>
                  </a:lnTo>
                  <a:lnTo>
                    <a:pt x="91" y="35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6" y="30"/>
                  </a:lnTo>
                  <a:lnTo>
                    <a:pt x="96" y="30"/>
                  </a:lnTo>
                  <a:lnTo>
                    <a:pt x="96" y="30"/>
                  </a:lnTo>
                  <a:lnTo>
                    <a:pt x="101" y="30"/>
                  </a:lnTo>
                  <a:lnTo>
                    <a:pt x="101" y="30"/>
                  </a:lnTo>
                  <a:lnTo>
                    <a:pt x="101" y="30"/>
                  </a:lnTo>
                  <a:lnTo>
                    <a:pt x="101" y="30"/>
                  </a:lnTo>
                  <a:lnTo>
                    <a:pt x="106" y="25"/>
                  </a:lnTo>
                  <a:lnTo>
                    <a:pt x="106" y="20"/>
                  </a:lnTo>
                  <a:lnTo>
                    <a:pt x="106" y="20"/>
                  </a:lnTo>
                  <a:lnTo>
                    <a:pt x="106" y="20"/>
                  </a:lnTo>
                  <a:lnTo>
                    <a:pt x="111" y="20"/>
                  </a:lnTo>
                  <a:lnTo>
                    <a:pt x="116" y="15"/>
                  </a:lnTo>
                  <a:lnTo>
                    <a:pt x="116" y="20"/>
                  </a:lnTo>
                  <a:lnTo>
                    <a:pt x="116" y="20"/>
                  </a:lnTo>
                  <a:lnTo>
                    <a:pt x="116" y="20"/>
                  </a:lnTo>
                  <a:lnTo>
                    <a:pt x="116" y="20"/>
                  </a:lnTo>
                  <a:lnTo>
                    <a:pt x="116" y="20"/>
                  </a:lnTo>
                  <a:lnTo>
                    <a:pt x="116" y="15"/>
                  </a:lnTo>
                  <a:lnTo>
                    <a:pt x="116" y="15"/>
                  </a:lnTo>
                  <a:lnTo>
                    <a:pt x="121" y="15"/>
                  </a:lnTo>
                  <a:lnTo>
                    <a:pt x="121" y="15"/>
                  </a:lnTo>
                  <a:lnTo>
                    <a:pt x="121" y="10"/>
                  </a:lnTo>
                  <a:lnTo>
                    <a:pt x="121" y="10"/>
                  </a:lnTo>
                  <a:lnTo>
                    <a:pt x="126" y="10"/>
                  </a:lnTo>
                  <a:lnTo>
                    <a:pt x="126" y="10"/>
                  </a:lnTo>
                  <a:lnTo>
                    <a:pt x="131" y="5"/>
                  </a:lnTo>
                  <a:lnTo>
                    <a:pt x="131" y="5"/>
                  </a:lnTo>
                  <a:lnTo>
                    <a:pt x="131" y="5"/>
                  </a:lnTo>
                  <a:lnTo>
                    <a:pt x="131" y="5"/>
                  </a:lnTo>
                  <a:lnTo>
                    <a:pt x="136" y="0"/>
                  </a:lnTo>
                  <a:lnTo>
                    <a:pt x="136" y="0"/>
                  </a:lnTo>
                  <a:lnTo>
                    <a:pt x="141" y="0"/>
                  </a:lnTo>
                  <a:lnTo>
                    <a:pt x="152" y="5"/>
                  </a:lnTo>
                  <a:lnTo>
                    <a:pt x="152" y="5"/>
                  </a:lnTo>
                  <a:lnTo>
                    <a:pt x="152" y="5"/>
                  </a:lnTo>
                  <a:lnTo>
                    <a:pt x="152" y="10"/>
                  </a:lnTo>
                  <a:lnTo>
                    <a:pt x="152" y="10"/>
                  </a:lnTo>
                  <a:lnTo>
                    <a:pt x="152" y="15"/>
                  </a:lnTo>
                  <a:lnTo>
                    <a:pt x="152" y="15"/>
                  </a:lnTo>
                  <a:lnTo>
                    <a:pt x="152" y="15"/>
                  </a:lnTo>
                  <a:lnTo>
                    <a:pt x="147" y="15"/>
                  </a:lnTo>
                  <a:lnTo>
                    <a:pt x="147" y="15"/>
                  </a:lnTo>
                  <a:lnTo>
                    <a:pt x="141" y="20"/>
                  </a:lnTo>
                  <a:lnTo>
                    <a:pt x="141" y="20"/>
                  </a:lnTo>
                  <a:lnTo>
                    <a:pt x="141" y="30"/>
                  </a:lnTo>
                  <a:lnTo>
                    <a:pt x="141" y="30"/>
                  </a:lnTo>
                  <a:lnTo>
                    <a:pt x="147" y="35"/>
                  </a:lnTo>
                  <a:lnTo>
                    <a:pt x="147" y="35"/>
                  </a:lnTo>
                  <a:lnTo>
                    <a:pt x="147" y="41"/>
                  </a:lnTo>
                  <a:lnTo>
                    <a:pt x="141" y="41"/>
                  </a:lnTo>
                  <a:lnTo>
                    <a:pt x="141" y="41"/>
                  </a:lnTo>
                  <a:lnTo>
                    <a:pt x="141" y="46"/>
                  </a:lnTo>
                  <a:lnTo>
                    <a:pt x="136" y="46"/>
                  </a:lnTo>
                  <a:lnTo>
                    <a:pt x="141" y="51"/>
                  </a:lnTo>
                  <a:lnTo>
                    <a:pt x="141" y="51"/>
                  </a:lnTo>
                  <a:lnTo>
                    <a:pt x="136" y="56"/>
                  </a:lnTo>
                  <a:lnTo>
                    <a:pt x="136" y="56"/>
                  </a:lnTo>
                  <a:lnTo>
                    <a:pt x="141" y="61"/>
                  </a:lnTo>
                  <a:lnTo>
                    <a:pt x="141" y="61"/>
                  </a:lnTo>
                  <a:lnTo>
                    <a:pt x="147" y="61"/>
                  </a:lnTo>
                  <a:lnTo>
                    <a:pt x="147" y="61"/>
                  </a:lnTo>
                  <a:lnTo>
                    <a:pt x="147" y="56"/>
                  </a:lnTo>
                  <a:lnTo>
                    <a:pt x="152" y="56"/>
                  </a:lnTo>
                  <a:lnTo>
                    <a:pt x="152" y="51"/>
                  </a:lnTo>
                  <a:lnTo>
                    <a:pt x="157" y="61"/>
                  </a:lnTo>
                  <a:lnTo>
                    <a:pt x="157" y="66"/>
                  </a:lnTo>
                  <a:lnTo>
                    <a:pt x="157" y="71"/>
                  </a:lnTo>
                  <a:lnTo>
                    <a:pt x="157" y="76"/>
                  </a:lnTo>
                  <a:lnTo>
                    <a:pt x="157" y="76"/>
                  </a:lnTo>
                  <a:lnTo>
                    <a:pt x="157" y="76"/>
                  </a:lnTo>
                  <a:lnTo>
                    <a:pt x="162" y="81"/>
                  </a:lnTo>
                  <a:lnTo>
                    <a:pt x="162" y="81"/>
                  </a:lnTo>
                  <a:lnTo>
                    <a:pt x="162" y="86"/>
                  </a:lnTo>
                  <a:lnTo>
                    <a:pt x="167" y="91"/>
                  </a:lnTo>
                  <a:lnTo>
                    <a:pt x="167" y="91"/>
                  </a:lnTo>
                  <a:lnTo>
                    <a:pt x="167" y="96"/>
                  </a:lnTo>
                  <a:lnTo>
                    <a:pt x="167" y="101"/>
                  </a:lnTo>
                  <a:lnTo>
                    <a:pt x="172" y="101"/>
                  </a:lnTo>
                  <a:lnTo>
                    <a:pt x="172" y="101"/>
                  </a:lnTo>
                  <a:lnTo>
                    <a:pt x="172" y="101"/>
                  </a:lnTo>
                  <a:lnTo>
                    <a:pt x="172" y="106"/>
                  </a:lnTo>
                  <a:lnTo>
                    <a:pt x="167" y="106"/>
                  </a:lnTo>
                  <a:lnTo>
                    <a:pt x="162" y="111"/>
                  </a:lnTo>
                  <a:lnTo>
                    <a:pt x="162" y="111"/>
                  </a:lnTo>
                  <a:lnTo>
                    <a:pt x="162" y="116"/>
                  </a:lnTo>
                  <a:lnTo>
                    <a:pt x="162" y="111"/>
                  </a:lnTo>
                  <a:lnTo>
                    <a:pt x="162" y="116"/>
                  </a:lnTo>
                  <a:lnTo>
                    <a:pt x="157" y="116"/>
                  </a:lnTo>
                  <a:lnTo>
                    <a:pt x="157" y="116"/>
                  </a:lnTo>
                  <a:lnTo>
                    <a:pt x="157" y="116"/>
                  </a:lnTo>
                  <a:lnTo>
                    <a:pt x="157" y="116"/>
                  </a:lnTo>
                  <a:lnTo>
                    <a:pt x="157" y="122"/>
                  </a:lnTo>
                  <a:lnTo>
                    <a:pt x="152" y="122"/>
                  </a:lnTo>
                  <a:lnTo>
                    <a:pt x="152" y="127"/>
                  </a:lnTo>
                  <a:lnTo>
                    <a:pt x="147" y="132"/>
                  </a:lnTo>
                  <a:lnTo>
                    <a:pt x="147" y="137"/>
                  </a:lnTo>
                  <a:lnTo>
                    <a:pt x="147" y="137"/>
                  </a:lnTo>
                  <a:lnTo>
                    <a:pt x="141" y="142"/>
                  </a:lnTo>
                  <a:lnTo>
                    <a:pt x="141" y="147"/>
                  </a:lnTo>
                  <a:lnTo>
                    <a:pt x="141" y="147"/>
                  </a:lnTo>
                  <a:lnTo>
                    <a:pt x="141" y="152"/>
                  </a:lnTo>
                  <a:lnTo>
                    <a:pt x="141" y="152"/>
                  </a:lnTo>
                  <a:lnTo>
                    <a:pt x="141" y="157"/>
                  </a:lnTo>
                  <a:lnTo>
                    <a:pt x="147" y="167"/>
                  </a:lnTo>
                  <a:lnTo>
                    <a:pt x="147" y="177"/>
                  </a:lnTo>
                  <a:lnTo>
                    <a:pt x="147" y="187"/>
                  </a:lnTo>
                  <a:lnTo>
                    <a:pt x="147" y="192"/>
                  </a:lnTo>
                  <a:lnTo>
                    <a:pt x="147" y="197"/>
                  </a:lnTo>
                  <a:lnTo>
                    <a:pt x="147" y="197"/>
                  </a:lnTo>
                  <a:lnTo>
                    <a:pt x="152" y="218"/>
                  </a:lnTo>
                  <a:lnTo>
                    <a:pt x="147" y="223"/>
                  </a:lnTo>
                  <a:lnTo>
                    <a:pt x="147" y="228"/>
                  </a:lnTo>
                  <a:lnTo>
                    <a:pt x="147" y="228"/>
                  </a:lnTo>
                  <a:lnTo>
                    <a:pt x="147" y="228"/>
                  </a:lnTo>
                  <a:lnTo>
                    <a:pt x="147" y="228"/>
                  </a:lnTo>
                  <a:lnTo>
                    <a:pt x="141" y="233"/>
                  </a:lnTo>
                  <a:lnTo>
                    <a:pt x="136" y="238"/>
                  </a:lnTo>
                  <a:lnTo>
                    <a:pt x="131" y="238"/>
                  </a:lnTo>
                  <a:lnTo>
                    <a:pt x="131" y="243"/>
                  </a:lnTo>
                  <a:lnTo>
                    <a:pt x="126" y="248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30" name="Freeform 33"/>
            <p:cNvSpPr>
              <a:spLocks/>
            </p:cNvSpPr>
            <p:nvPr/>
          </p:nvSpPr>
          <p:spPr bwMode="auto">
            <a:xfrm>
              <a:off x="3281364" y="2894013"/>
              <a:ext cx="273050" cy="273050"/>
            </a:xfrm>
            <a:custGeom>
              <a:avLst/>
              <a:gdLst>
                <a:gd name="T0" fmla="*/ 0 w 172"/>
                <a:gd name="T1" fmla="*/ 70 h 172"/>
                <a:gd name="T2" fmla="*/ 20 w 172"/>
                <a:gd name="T3" fmla="*/ 45 h 172"/>
                <a:gd name="T4" fmla="*/ 41 w 172"/>
                <a:gd name="T5" fmla="*/ 50 h 172"/>
                <a:gd name="T6" fmla="*/ 66 w 172"/>
                <a:gd name="T7" fmla="*/ 55 h 172"/>
                <a:gd name="T8" fmla="*/ 91 w 172"/>
                <a:gd name="T9" fmla="*/ 65 h 172"/>
                <a:gd name="T10" fmla="*/ 107 w 172"/>
                <a:gd name="T11" fmla="*/ 81 h 172"/>
                <a:gd name="T12" fmla="*/ 102 w 172"/>
                <a:gd name="T13" fmla="*/ 70 h 172"/>
                <a:gd name="T14" fmla="*/ 96 w 172"/>
                <a:gd name="T15" fmla="*/ 60 h 172"/>
                <a:gd name="T16" fmla="*/ 107 w 172"/>
                <a:gd name="T17" fmla="*/ 55 h 172"/>
                <a:gd name="T18" fmla="*/ 107 w 172"/>
                <a:gd name="T19" fmla="*/ 50 h 172"/>
                <a:gd name="T20" fmla="*/ 117 w 172"/>
                <a:gd name="T21" fmla="*/ 45 h 172"/>
                <a:gd name="T22" fmla="*/ 86 w 172"/>
                <a:gd name="T23" fmla="*/ 35 h 172"/>
                <a:gd name="T24" fmla="*/ 127 w 172"/>
                <a:gd name="T25" fmla="*/ 15 h 172"/>
                <a:gd name="T26" fmla="*/ 132 w 172"/>
                <a:gd name="T27" fmla="*/ 5 h 172"/>
                <a:gd name="T28" fmla="*/ 142 w 172"/>
                <a:gd name="T29" fmla="*/ 5 h 172"/>
                <a:gd name="T30" fmla="*/ 137 w 172"/>
                <a:gd name="T31" fmla="*/ 15 h 172"/>
                <a:gd name="T32" fmla="*/ 137 w 172"/>
                <a:gd name="T33" fmla="*/ 20 h 172"/>
                <a:gd name="T34" fmla="*/ 147 w 172"/>
                <a:gd name="T35" fmla="*/ 25 h 172"/>
                <a:gd name="T36" fmla="*/ 142 w 172"/>
                <a:gd name="T37" fmla="*/ 35 h 172"/>
                <a:gd name="T38" fmla="*/ 137 w 172"/>
                <a:gd name="T39" fmla="*/ 40 h 172"/>
                <a:gd name="T40" fmla="*/ 142 w 172"/>
                <a:gd name="T41" fmla="*/ 55 h 172"/>
                <a:gd name="T42" fmla="*/ 142 w 172"/>
                <a:gd name="T43" fmla="*/ 76 h 172"/>
                <a:gd name="T44" fmla="*/ 142 w 172"/>
                <a:gd name="T45" fmla="*/ 91 h 172"/>
                <a:gd name="T46" fmla="*/ 152 w 172"/>
                <a:gd name="T47" fmla="*/ 101 h 172"/>
                <a:gd name="T48" fmla="*/ 157 w 172"/>
                <a:gd name="T49" fmla="*/ 101 h 172"/>
                <a:gd name="T50" fmla="*/ 172 w 172"/>
                <a:gd name="T51" fmla="*/ 116 h 172"/>
                <a:gd name="T52" fmla="*/ 162 w 172"/>
                <a:gd name="T53" fmla="*/ 126 h 172"/>
                <a:gd name="T54" fmla="*/ 152 w 172"/>
                <a:gd name="T55" fmla="*/ 131 h 172"/>
                <a:gd name="T56" fmla="*/ 152 w 172"/>
                <a:gd name="T57" fmla="*/ 131 h 172"/>
                <a:gd name="T58" fmla="*/ 137 w 172"/>
                <a:gd name="T59" fmla="*/ 146 h 172"/>
                <a:gd name="T60" fmla="*/ 132 w 172"/>
                <a:gd name="T61" fmla="*/ 146 h 172"/>
                <a:gd name="T62" fmla="*/ 127 w 172"/>
                <a:gd name="T63" fmla="*/ 151 h 172"/>
                <a:gd name="T64" fmla="*/ 122 w 172"/>
                <a:gd name="T65" fmla="*/ 157 h 172"/>
                <a:gd name="T66" fmla="*/ 132 w 172"/>
                <a:gd name="T67" fmla="*/ 162 h 172"/>
                <a:gd name="T68" fmla="*/ 132 w 172"/>
                <a:gd name="T69" fmla="*/ 167 h 172"/>
                <a:gd name="T70" fmla="*/ 117 w 172"/>
                <a:gd name="T71" fmla="*/ 167 h 172"/>
                <a:gd name="T72" fmla="*/ 112 w 172"/>
                <a:gd name="T73" fmla="*/ 172 h 172"/>
                <a:gd name="T74" fmla="*/ 102 w 172"/>
                <a:gd name="T75" fmla="*/ 162 h 172"/>
                <a:gd name="T76" fmla="*/ 96 w 172"/>
                <a:gd name="T77" fmla="*/ 157 h 172"/>
                <a:gd name="T78" fmla="*/ 91 w 172"/>
                <a:gd name="T79" fmla="*/ 136 h 172"/>
                <a:gd name="T80" fmla="*/ 76 w 172"/>
                <a:gd name="T81" fmla="*/ 131 h 172"/>
                <a:gd name="T82" fmla="*/ 71 w 172"/>
                <a:gd name="T83" fmla="*/ 136 h 172"/>
                <a:gd name="T84" fmla="*/ 61 w 172"/>
                <a:gd name="T85" fmla="*/ 141 h 172"/>
                <a:gd name="T86" fmla="*/ 46 w 172"/>
                <a:gd name="T87" fmla="*/ 146 h 172"/>
                <a:gd name="T88" fmla="*/ 41 w 172"/>
                <a:gd name="T89" fmla="*/ 136 h 172"/>
                <a:gd name="T90" fmla="*/ 36 w 172"/>
                <a:gd name="T91" fmla="*/ 126 h 172"/>
                <a:gd name="T92" fmla="*/ 26 w 172"/>
                <a:gd name="T93" fmla="*/ 126 h 172"/>
                <a:gd name="T94" fmla="*/ 15 w 172"/>
                <a:gd name="T95" fmla="*/ 121 h 172"/>
                <a:gd name="T96" fmla="*/ 26 w 172"/>
                <a:gd name="T97" fmla="*/ 111 h 172"/>
                <a:gd name="T98" fmla="*/ 26 w 172"/>
                <a:gd name="T99" fmla="*/ 106 h 172"/>
                <a:gd name="T100" fmla="*/ 36 w 172"/>
                <a:gd name="T101" fmla="*/ 101 h 172"/>
                <a:gd name="T102" fmla="*/ 31 w 172"/>
                <a:gd name="T103" fmla="*/ 91 h 172"/>
                <a:gd name="T104" fmla="*/ 15 w 172"/>
                <a:gd name="T105" fmla="*/ 86 h 172"/>
                <a:gd name="T106" fmla="*/ 5 w 172"/>
                <a:gd name="T107" fmla="*/ 91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2" h="172">
                  <a:moveTo>
                    <a:pt x="5" y="86"/>
                  </a:moveTo>
                  <a:lnTo>
                    <a:pt x="5" y="86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76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5" y="65"/>
                  </a:lnTo>
                  <a:lnTo>
                    <a:pt x="10" y="65"/>
                  </a:lnTo>
                  <a:lnTo>
                    <a:pt x="15" y="55"/>
                  </a:lnTo>
                  <a:lnTo>
                    <a:pt x="15" y="50"/>
                  </a:lnTo>
                  <a:lnTo>
                    <a:pt x="20" y="45"/>
                  </a:lnTo>
                  <a:lnTo>
                    <a:pt x="26" y="45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41" y="45"/>
                  </a:lnTo>
                  <a:lnTo>
                    <a:pt x="41" y="50"/>
                  </a:lnTo>
                  <a:lnTo>
                    <a:pt x="46" y="50"/>
                  </a:lnTo>
                  <a:lnTo>
                    <a:pt x="46" y="55"/>
                  </a:lnTo>
                  <a:lnTo>
                    <a:pt x="51" y="55"/>
                  </a:lnTo>
                  <a:lnTo>
                    <a:pt x="51" y="55"/>
                  </a:lnTo>
                  <a:lnTo>
                    <a:pt x="61" y="60"/>
                  </a:lnTo>
                  <a:lnTo>
                    <a:pt x="66" y="55"/>
                  </a:lnTo>
                  <a:lnTo>
                    <a:pt x="71" y="55"/>
                  </a:lnTo>
                  <a:lnTo>
                    <a:pt x="71" y="60"/>
                  </a:lnTo>
                  <a:lnTo>
                    <a:pt x="86" y="60"/>
                  </a:lnTo>
                  <a:lnTo>
                    <a:pt x="91" y="60"/>
                  </a:lnTo>
                  <a:lnTo>
                    <a:pt x="91" y="65"/>
                  </a:lnTo>
                  <a:lnTo>
                    <a:pt x="91" y="65"/>
                  </a:lnTo>
                  <a:lnTo>
                    <a:pt x="91" y="70"/>
                  </a:lnTo>
                  <a:lnTo>
                    <a:pt x="96" y="76"/>
                  </a:lnTo>
                  <a:lnTo>
                    <a:pt x="96" y="76"/>
                  </a:lnTo>
                  <a:lnTo>
                    <a:pt x="102" y="81"/>
                  </a:lnTo>
                  <a:lnTo>
                    <a:pt x="102" y="81"/>
                  </a:lnTo>
                  <a:lnTo>
                    <a:pt x="107" y="81"/>
                  </a:lnTo>
                  <a:lnTo>
                    <a:pt x="112" y="81"/>
                  </a:lnTo>
                  <a:lnTo>
                    <a:pt x="112" y="81"/>
                  </a:lnTo>
                  <a:lnTo>
                    <a:pt x="107" y="76"/>
                  </a:lnTo>
                  <a:lnTo>
                    <a:pt x="107" y="76"/>
                  </a:lnTo>
                  <a:lnTo>
                    <a:pt x="102" y="76"/>
                  </a:lnTo>
                  <a:lnTo>
                    <a:pt x="102" y="70"/>
                  </a:lnTo>
                  <a:lnTo>
                    <a:pt x="102" y="65"/>
                  </a:lnTo>
                  <a:lnTo>
                    <a:pt x="102" y="65"/>
                  </a:lnTo>
                  <a:lnTo>
                    <a:pt x="96" y="65"/>
                  </a:lnTo>
                  <a:lnTo>
                    <a:pt x="91" y="65"/>
                  </a:lnTo>
                  <a:lnTo>
                    <a:pt x="91" y="60"/>
                  </a:lnTo>
                  <a:lnTo>
                    <a:pt x="96" y="60"/>
                  </a:lnTo>
                  <a:lnTo>
                    <a:pt x="96" y="55"/>
                  </a:lnTo>
                  <a:lnTo>
                    <a:pt x="102" y="55"/>
                  </a:lnTo>
                  <a:lnTo>
                    <a:pt x="102" y="60"/>
                  </a:lnTo>
                  <a:lnTo>
                    <a:pt x="107" y="60"/>
                  </a:lnTo>
                  <a:lnTo>
                    <a:pt x="107" y="60"/>
                  </a:lnTo>
                  <a:lnTo>
                    <a:pt x="107" y="55"/>
                  </a:lnTo>
                  <a:lnTo>
                    <a:pt x="122" y="60"/>
                  </a:lnTo>
                  <a:lnTo>
                    <a:pt x="117" y="55"/>
                  </a:lnTo>
                  <a:lnTo>
                    <a:pt x="117" y="55"/>
                  </a:lnTo>
                  <a:lnTo>
                    <a:pt x="112" y="50"/>
                  </a:lnTo>
                  <a:lnTo>
                    <a:pt x="107" y="50"/>
                  </a:lnTo>
                  <a:lnTo>
                    <a:pt x="107" y="50"/>
                  </a:lnTo>
                  <a:lnTo>
                    <a:pt x="107" y="50"/>
                  </a:lnTo>
                  <a:lnTo>
                    <a:pt x="107" y="45"/>
                  </a:lnTo>
                  <a:lnTo>
                    <a:pt x="107" y="45"/>
                  </a:lnTo>
                  <a:lnTo>
                    <a:pt x="107" y="45"/>
                  </a:lnTo>
                  <a:lnTo>
                    <a:pt x="112" y="50"/>
                  </a:lnTo>
                  <a:lnTo>
                    <a:pt x="117" y="45"/>
                  </a:lnTo>
                  <a:lnTo>
                    <a:pt x="112" y="45"/>
                  </a:lnTo>
                  <a:lnTo>
                    <a:pt x="112" y="40"/>
                  </a:lnTo>
                  <a:lnTo>
                    <a:pt x="107" y="40"/>
                  </a:lnTo>
                  <a:lnTo>
                    <a:pt x="91" y="40"/>
                  </a:lnTo>
                  <a:lnTo>
                    <a:pt x="86" y="35"/>
                  </a:lnTo>
                  <a:lnTo>
                    <a:pt x="86" y="35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6" y="30"/>
                  </a:lnTo>
                  <a:lnTo>
                    <a:pt x="102" y="30"/>
                  </a:lnTo>
                  <a:lnTo>
                    <a:pt x="122" y="15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27" y="10"/>
                  </a:lnTo>
                  <a:lnTo>
                    <a:pt x="127" y="5"/>
                  </a:lnTo>
                  <a:lnTo>
                    <a:pt x="127" y="0"/>
                  </a:lnTo>
                  <a:lnTo>
                    <a:pt x="132" y="5"/>
                  </a:lnTo>
                  <a:lnTo>
                    <a:pt x="132" y="5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7" y="5"/>
                  </a:lnTo>
                  <a:lnTo>
                    <a:pt x="142" y="5"/>
                  </a:lnTo>
                  <a:lnTo>
                    <a:pt x="142" y="5"/>
                  </a:lnTo>
                  <a:lnTo>
                    <a:pt x="142" y="5"/>
                  </a:lnTo>
                  <a:lnTo>
                    <a:pt x="142" y="10"/>
                  </a:lnTo>
                  <a:lnTo>
                    <a:pt x="142" y="10"/>
                  </a:lnTo>
                  <a:lnTo>
                    <a:pt x="142" y="10"/>
                  </a:lnTo>
                  <a:lnTo>
                    <a:pt x="137" y="15"/>
                  </a:lnTo>
                  <a:lnTo>
                    <a:pt x="137" y="15"/>
                  </a:lnTo>
                  <a:lnTo>
                    <a:pt x="137" y="20"/>
                  </a:lnTo>
                  <a:lnTo>
                    <a:pt x="137" y="20"/>
                  </a:lnTo>
                  <a:lnTo>
                    <a:pt x="137" y="20"/>
                  </a:lnTo>
                  <a:lnTo>
                    <a:pt x="137" y="20"/>
                  </a:lnTo>
                  <a:lnTo>
                    <a:pt x="137" y="20"/>
                  </a:lnTo>
                  <a:lnTo>
                    <a:pt x="142" y="20"/>
                  </a:lnTo>
                  <a:lnTo>
                    <a:pt x="142" y="20"/>
                  </a:lnTo>
                  <a:lnTo>
                    <a:pt x="147" y="20"/>
                  </a:lnTo>
                  <a:lnTo>
                    <a:pt x="147" y="20"/>
                  </a:lnTo>
                  <a:lnTo>
                    <a:pt x="147" y="25"/>
                  </a:lnTo>
                  <a:lnTo>
                    <a:pt x="147" y="25"/>
                  </a:lnTo>
                  <a:lnTo>
                    <a:pt x="147" y="25"/>
                  </a:lnTo>
                  <a:lnTo>
                    <a:pt x="147" y="25"/>
                  </a:lnTo>
                  <a:lnTo>
                    <a:pt x="142" y="30"/>
                  </a:lnTo>
                  <a:lnTo>
                    <a:pt x="142" y="35"/>
                  </a:lnTo>
                  <a:lnTo>
                    <a:pt x="142" y="35"/>
                  </a:lnTo>
                  <a:lnTo>
                    <a:pt x="142" y="35"/>
                  </a:lnTo>
                  <a:lnTo>
                    <a:pt x="142" y="35"/>
                  </a:lnTo>
                  <a:lnTo>
                    <a:pt x="142" y="35"/>
                  </a:lnTo>
                  <a:lnTo>
                    <a:pt x="137" y="35"/>
                  </a:lnTo>
                  <a:lnTo>
                    <a:pt x="137" y="40"/>
                  </a:lnTo>
                  <a:lnTo>
                    <a:pt x="137" y="40"/>
                  </a:lnTo>
                  <a:lnTo>
                    <a:pt x="137" y="40"/>
                  </a:lnTo>
                  <a:lnTo>
                    <a:pt x="137" y="50"/>
                  </a:lnTo>
                  <a:lnTo>
                    <a:pt x="137" y="50"/>
                  </a:lnTo>
                  <a:lnTo>
                    <a:pt x="137" y="50"/>
                  </a:lnTo>
                  <a:lnTo>
                    <a:pt x="142" y="50"/>
                  </a:lnTo>
                  <a:lnTo>
                    <a:pt x="142" y="50"/>
                  </a:lnTo>
                  <a:lnTo>
                    <a:pt x="142" y="55"/>
                  </a:lnTo>
                  <a:lnTo>
                    <a:pt x="142" y="60"/>
                  </a:lnTo>
                  <a:lnTo>
                    <a:pt x="142" y="60"/>
                  </a:lnTo>
                  <a:lnTo>
                    <a:pt x="142" y="65"/>
                  </a:lnTo>
                  <a:lnTo>
                    <a:pt x="142" y="70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42" y="81"/>
                  </a:lnTo>
                  <a:lnTo>
                    <a:pt x="142" y="86"/>
                  </a:lnTo>
                  <a:lnTo>
                    <a:pt x="142" y="86"/>
                  </a:lnTo>
                  <a:lnTo>
                    <a:pt x="142" y="86"/>
                  </a:lnTo>
                  <a:lnTo>
                    <a:pt x="142" y="91"/>
                  </a:lnTo>
                  <a:lnTo>
                    <a:pt x="142" y="91"/>
                  </a:lnTo>
                  <a:lnTo>
                    <a:pt x="147" y="91"/>
                  </a:lnTo>
                  <a:lnTo>
                    <a:pt x="142" y="96"/>
                  </a:lnTo>
                  <a:lnTo>
                    <a:pt x="147" y="96"/>
                  </a:lnTo>
                  <a:lnTo>
                    <a:pt x="147" y="96"/>
                  </a:lnTo>
                  <a:lnTo>
                    <a:pt x="152" y="101"/>
                  </a:lnTo>
                  <a:lnTo>
                    <a:pt x="152" y="101"/>
                  </a:lnTo>
                  <a:lnTo>
                    <a:pt x="152" y="101"/>
                  </a:lnTo>
                  <a:lnTo>
                    <a:pt x="157" y="101"/>
                  </a:lnTo>
                  <a:lnTo>
                    <a:pt x="157" y="101"/>
                  </a:lnTo>
                  <a:lnTo>
                    <a:pt x="157" y="101"/>
                  </a:lnTo>
                  <a:lnTo>
                    <a:pt x="157" y="101"/>
                  </a:lnTo>
                  <a:lnTo>
                    <a:pt x="162" y="101"/>
                  </a:lnTo>
                  <a:lnTo>
                    <a:pt x="162" y="101"/>
                  </a:lnTo>
                  <a:lnTo>
                    <a:pt x="162" y="106"/>
                  </a:lnTo>
                  <a:lnTo>
                    <a:pt x="167" y="111"/>
                  </a:lnTo>
                  <a:lnTo>
                    <a:pt x="167" y="116"/>
                  </a:lnTo>
                  <a:lnTo>
                    <a:pt x="172" y="116"/>
                  </a:lnTo>
                  <a:lnTo>
                    <a:pt x="167" y="121"/>
                  </a:lnTo>
                  <a:lnTo>
                    <a:pt x="167" y="121"/>
                  </a:lnTo>
                  <a:lnTo>
                    <a:pt x="167" y="121"/>
                  </a:lnTo>
                  <a:lnTo>
                    <a:pt x="167" y="121"/>
                  </a:lnTo>
                  <a:lnTo>
                    <a:pt x="162" y="126"/>
                  </a:lnTo>
                  <a:lnTo>
                    <a:pt x="162" y="126"/>
                  </a:lnTo>
                  <a:lnTo>
                    <a:pt x="157" y="126"/>
                  </a:lnTo>
                  <a:lnTo>
                    <a:pt x="157" y="126"/>
                  </a:lnTo>
                  <a:lnTo>
                    <a:pt x="157" y="131"/>
                  </a:lnTo>
                  <a:lnTo>
                    <a:pt x="157" y="131"/>
                  </a:lnTo>
                  <a:lnTo>
                    <a:pt x="152" y="131"/>
                  </a:lnTo>
                  <a:lnTo>
                    <a:pt x="152" y="131"/>
                  </a:lnTo>
                  <a:lnTo>
                    <a:pt x="152" y="136"/>
                  </a:lnTo>
                  <a:lnTo>
                    <a:pt x="152" y="136"/>
                  </a:lnTo>
                  <a:lnTo>
                    <a:pt x="152" y="136"/>
                  </a:lnTo>
                  <a:lnTo>
                    <a:pt x="152" y="136"/>
                  </a:lnTo>
                  <a:lnTo>
                    <a:pt x="152" y="136"/>
                  </a:lnTo>
                  <a:lnTo>
                    <a:pt x="152" y="131"/>
                  </a:lnTo>
                  <a:lnTo>
                    <a:pt x="147" y="136"/>
                  </a:lnTo>
                  <a:lnTo>
                    <a:pt x="142" y="136"/>
                  </a:lnTo>
                  <a:lnTo>
                    <a:pt x="142" y="136"/>
                  </a:lnTo>
                  <a:lnTo>
                    <a:pt x="142" y="136"/>
                  </a:lnTo>
                  <a:lnTo>
                    <a:pt x="142" y="141"/>
                  </a:lnTo>
                  <a:lnTo>
                    <a:pt x="137" y="146"/>
                  </a:lnTo>
                  <a:lnTo>
                    <a:pt x="137" y="146"/>
                  </a:lnTo>
                  <a:lnTo>
                    <a:pt x="137" y="146"/>
                  </a:lnTo>
                  <a:lnTo>
                    <a:pt x="137" y="146"/>
                  </a:lnTo>
                  <a:lnTo>
                    <a:pt x="132" y="146"/>
                  </a:lnTo>
                  <a:lnTo>
                    <a:pt x="132" y="146"/>
                  </a:lnTo>
                  <a:lnTo>
                    <a:pt x="132" y="146"/>
                  </a:lnTo>
                  <a:lnTo>
                    <a:pt x="127" y="146"/>
                  </a:lnTo>
                  <a:lnTo>
                    <a:pt x="127" y="146"/>
                  </a:lnTo>
                  <a:lnTo>
                    <a:pt x="127" y="146"/>
                  </a:lnTo>
                  <a:lnTo>
                    <a:pt x="127" y="146"/>
                  </a:lnTo>
                  <a:lnTo>
                    <a:pt x="127" y="146"/>
                  </a:lnTo>
                  <a:lnTo>
                    <a:pt x="127" y="151"/>
                  </a:lnTo>
                  <a:lnTo>
                    <a:pt x="122" y="151"/>
                  </a:lnTo>
                  <a:lnTo>
                    <a:pt x="122" y="157"/>
                  </a:lnTo>
                  <a:lnTo>
                    <a:pt x="122" y="157"/>
                  </a:lnTo>
                  <a:lnTo>
                    <a:pt x="122" y="157"/>
                  </a:lnTo>
                  <a:lnTo>
                    <a:pt x="122" y="157"/>
                  </a:lnTo>
                  <a:lnTo>
                    <a:pt x="122" y="157"/>
                  </a:lnTo>
                  <a:lnTo>
                    <a:pt x="127" y="162"/>
                  </a:lnTo>
                  <a:lnTo>
                    <a:pt x="127" y="162"/>
                  </a:lnTo>
                  <a:lnTo>
                    <a:pt x="127" y="162"/>
                  </a:lnTo>
                  <a:lnTo>
                    <a:pt x="132" y="162"/>
                  </a:lnTo>
                  <a:lnTo>
                    <a:pt x="132" y="162"/>
                  </a:lnTo>
                  <a:lnTo>
                    <a:pt x="132" y="162"/>
                  </a:lnTo>
                  <a:lnTo>
                    <a:pt x="132" y="162"/>
                  </a:lnTo>
                  <a:lnTo>
                    <a:pt x="132" y="167"/>
                  </a:lnTo>
                  <a:lnTo>
                    <a:pt x="132" y="167"/>
                  </a:lnTo>
                  <a:lnTo>
                    <a:pt x="132" y="167"/>
                  </a:lnTo>
                  <a:lnTo>
                    <a:pt x="132" y="167"/>
                  </a:lnTo>
                  <a:lnTo>
                    <a:pt x="132" y="167"/>
                  </a:lnTo>
                  <a:lnTo>
                    <a:pt x="117" y="167"/>
                  </a:lnTo>
                  <a:lnTo>
                    <a:pt x="117" y="167"/>
                  </a:lnTo>
                  <a:lnTo>
                    <a:pt x="112" y="167"/>
                  </a:lnTo>
                  <a:lnTo>
                    <a:pt x="112" y="167"/>
                  </a:lnTo>
                  <a:lnTo>
                    <a:pt x="112" y="167"/>
                  </a:lnTo>
                  <a:lnTo>
                    <a:pt x="117" y="167"/>
                  </a:lnTo>
                  <a:lnTo>
                    <a:pt x="117" y="167"/>
                  </a:lnTo>
                  <a:lnTo>
                    <a:pt x="112" y="172"/>
                  </a:lnTo>
                  <a:lnTo>
                    <a:pt x="112" y="172"/>
                  </a:lnTo>
                  <a:lnTo>
                    <a:pt x="112" y="172"/>
                  </a:lnTo>
                  <a:lnTo>
                    <a:pt x="112" y="172"/>
                  </a:lnTo>
                  <a:lnTo>
                    <a:pt x="112" y="172"/>
                  </a:lnTo>
                  <a:lnTo>
                    <a:pt x="107" y="167"/>
                  </a:lnTo>
                  <a:lnTo>
                    <a:pt x="107" y="167"/>
                  </a:lnTo>
                  <a:lnTo>
                    <a:pt x="102" y="167"/>
                  </a:lnTo>
                  <a:lnTo>
                    <a:pt x="102" y="162"/>
                  </a:lnTo>
                  <a:lnTo>
                    <a:pt x="102" y="162"/>
                  </a:lnTo>
                  <a:lnTo>
                    <a:pt x="102" y="162"/>
                  </a:lnTo>
                  <a:lnTo>
                    <a:pt x="102" y="162"/>
                  </a:lnTo>
                  <a:lnTo>
                    <a:pt x="102" y="157"/>
                  </a:lnTo>
                  <a:lnTo>
                    <a:pt x="102" y="157"/>
                  </a:lnTo>
                  <a:lnTo>
                    <a:pt x="102" y="157"/>
                  </a:lnTo>
                  <a:lnTo>
                    <a:pt x="96" y="157"/>
                  </a:lnTo>
                  <a:lnTo>
                    <a:pt x="96" y="157"/>
                  </a:lnTo>
                  <a:lnTo>
                    <a:pt x="91" y="157"/>
                  </a:lnTo>
                  <a:lnTo>
                    <a:pt x="91" y="157"/>
                  </a:lnTo>
                  <a:lnTo>
                    <a:pt x="91" y="151"/>
                  </a:lnTo>
                  <a:lnTo>
                    <a:pt x="86" y="146"/>
                  </a:lnTo>
                  <a:lnTo>
                    <a:pt x="91" y="141"/>
                  </a:lnTo>
                  <a:lnTo>
                    <a:pt x="91" y="136"/>
                  </a:lnTo>
                  <a:lnTo>
                    <a:pt x="91" y="136"/>
                  </a:lnTo>
                  <a:lnTo>
                    <a:pt x="81" y="131"/>
                  </a:lnTo>
                  <a:lnTo>
                    <a:pt x="81" y="131"/>
                  </a:lnTo>
                  <a:lnTo>
                    <a:pt x="76" y="131"/>
                  </a:lnTo>
                  <a:lnTo>
                    <a:pt x="76" y="131"/>
                  </a:lnTo>
                  <a:lnTo>
                    <a:pt x="76" y="131"/>
                  </a:lnTo>
                  <a:lnTo>
                    <a:pt x="76" y="131"/>
                  </a:lnTo>
                  <a:lnTo>
                    <a:pt x="76" y="131"/>
                  </a:lnTo>
                  <a:lnTo>
                    <a:pt x="76" y="136"/>
                  </a:lnTo>
                  <a:lnTo>
                    <a:pt x="76" y="136"/>
                  </a:lnTo>
                  <a:lnTo>
                    <a:pt x="76" y="136"/>
                  </a:lnTo>
                  <a:lnTo>
                    <a:pt x="71" y="136"/>
                  </a:lnTo>
                  <a:lnTo>
                    <a:pt x="71" y="136"/>
                  </a:lnTo>
                  <a:lnTo>
                    <a:pt x="66" y="136"/>
                  </a:lnTo>
                  <a:lnTo>
                    <a:pt x="66" y="136"/>
                  </a:lnTo>
                  <a:lnTo>
                    <a:pt x="66" y="141"/>
                  </a:lnTo>
                  <a:lnTo>
                    <a:pt x="66" y="141"/>
                  </a:lnTo>
                  <a:lnTo>
                    <a:pt x="61" y="141"/>
                  </a:lnTo>
                  <a:lnTo>
                    <a:pt x="61" y="141"/>
                  </a:lnTo>
                  <a:lnTo>
                    <a:pt x="61" y="141"/>
                  </a:lnTo>
                  <a:lnTo>
                    <a:pt x="61" y="141"/>
                  </a:lnTo>
                  <a:lnTo>
                    <a:pt x="56" y="146"/>
                  </a:lnTo>
                  <a:lnTo>
                    <a:pt x="56" y="146"/>
                  </a:lnTo>
                  <a:lnTo>
                    <a:pt x="46" y="146"/>
                  </a:lnTo>
                  <a:lnTo>
                    <a:pt x="41" y="146"/>
                  </a:lnTo>
                  <a:lnTo>
                    <a:pt x="41" y="141"/>
                  </a:lnTo>
                  <a:lnTo>
                    <a:pt x="41" y="141"/>
                  </a:lnTo>
                  <a:lnTo>
                    <a:pt x="41" y="141"/>
                  </a:lnTo>
                  <a:lnTo>
                    <a:pt x="41" y="136"/>
                  </a:lnTo>
                  <a:lnTo>
                    <a:pt x="41" y="136"/>
                  </a:lnTo>
                  <a:lnTo>
                    <a:pt x="41" y="136"/>
                  </a:lnTo>
                  <a:lnTo>
                    <a:pt x="36" y="131"/>
                  </a:lnTo>
                  <a:lnTo>
                    <a:pt x="36" y="131"/>
                  </a:lnTo>
                  <a:lnTo>
                    <a:pt x="36" y="131"/>
                  </a:lnTo>
                  <a:lnTo>
                    <a:pt x="36" y="131"/>
                  </a:lnTo>
                  <a:lnTo>
                    <a:pt x="36" y="126"/>
                  </a:lnTo>
                  <a:lnTo>
                    <a:pt x="36" y="126"/>
                  </a:lnTo>
                  <a:lnTo>
                    <a:pt x="31" y="131"/>
                  </a:lnTo>
                  <a:lnTo>
                    <a:pt x="31" y="131"/>
                  </a:lnTo>
                  <a:lnTo>
                    <a:pt x="31" y="131"/>
                  </a:lnTo>
                  <a:lnTo>
                    <a:pt x="26" y="131"/>
                  </a:lnTo>
                  <a:lnTo>
                    <a:pt x="26" y="126"/>
                  </a:lnTo>
                  <a:lnTo>
                    <a:pt x="20" y="126"/>
                  </a:lnTo>
                  <a:lnTo>
                    <a:pt x="15" y="126"/>
                  </a:lnTo>
                  <a:lnTo>
                    <a:pt x="15" y="126"/>
                  </a:lnTo>
                  <a:lnTo>
                    <a:pt x="15" y="121"/>
                  </a:lnTo>
                  <a:lnTo>
                    <a:pt x="15" y="121"/>
                  </a:lnTo>
                  <a:lnTo>
                    <a:pt x="15" y="121"/>
                  </a:lnTo>
                  <a:lnTo>
                    <a:pt x="20" y="116"/>
                  </a:lnTo>
                  <a:lnTo>
                    <a:pt x="20" y="116"/>
                  </a:lnTo>
                  <a:lnTo>
                    <a:pt x="20" y="116"/>
                  </a:lnTo>
                  <a:lnTo>
                    <a:pt x="20" y="116"/>
                  </a:lnTo>
                  <a:lnTo>
                    <a:pt x="20" y="116"/>
                  </a:lnTo>
                  <a:lnTo>
                    <a:pt x="26" y="111"/>
                  </a:lnTo>
                  <a:lnTo>
                    <a:pt x="26" y="111"/>
                  </a:lnTo>
                  <a:lnTo>
                    <a:pt x="26" y="111"/>
                  </a:lnTo>
                  <a:lnTo>
                    <a:pt x="26" y="111"/>
                  </a:lnTo>
                  <a:lnTo>
                    <a:pt x="26" y="111"/>
                  </a:lnTo>
                  <a:lnTo>
                    <a:pt x="26" y="111"/>
                  </a:lnTo>
                  <a:lnTo>
                    <a:pt x="26" y="106"/>
                  </a:lnTo>
                  <a:lnTo>
                    <a:pt x="26" y="106"/>
                  </a:lnTo>
                  <a:lnTo>
                    <a:pt x="31" y="106"/>
                  </a:lnTo>
                  <a:lnTo>
                    <a:pt x="31" y="106"/>
                  </a:lnTo>
                  <a:lnTo>
                    <a:pt x="31" y="106"/>
                  </a:lnTo>
                  <a:lnTo>
                    <a:pt x="31" y="101"/>
                  </a:lnTo>
                  <a:lnTo>
                    <a:pt x="36" y="101"/>
                  </a:lnTo>
                  <a:lnTo>
                    <a:pt x="36" y="101"/>
                  </a:lnTo>
                  <a:lnTo>
                    <a:pt x="36" y="101"/>
                  </a:lnTo>
                  <a:lnTo>
                    <a:pt x="36" y="101"/>
                  </a:lnTo>
                  <a:lnTo>
                    <a:pt x="31" y="96"/>
                  </a:lnTo>
                  <a:lnTo>
                    <a:pt x="31" y="96"/>
                  </a:lnTo>
                  <a:lnTo>
                    <a:pt x="31" y="91"/>
                  </a:lnTo>
                  <a:lnTo>
                    <a:pt x="31" y="91"/>
                  </a:lnTo>
                  <a:lnTo>
                    <a:pt x="31" y="91"/>
                  </a:lnTo>
                  <a:lnTo>
                    <a:pt x="15" y="86"/>
                  </a:lnTo>
                  <a:lnTo>
                    <a:pt x="15" y="86"/>
                  </a:lnTo>
                  <a:lnTo>
                    <a:pt x="15" y="86"/>
                  </a:lnTo>
                  <a:lnTo>
                    <a:pt x="15" y="86"/>
                  </a:lnTo>
                  <a:lnTo>
                    <a:pt x="15" y="86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5" y="91"/>
                  </a:lnTo>
                  <a:lnTo>
                    <a:pt x="5" y="86"/>
                  </a:lnTo>
                  <a:lnTo>
                    <a:pt x="5" y="86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31" name="Freeform 34"/>
            <p:cNvSpPr>
              <a:spLocks noEditPoints="1"/>
            </p:cNvSpPr>
            <p:nvPr/>
          </p:nvSpPr>
          <p:spPr bwMode="auto">
            <a:xfrm>
              <a:off x="3402014" y="2490788"/>
              <a:ext cx="547688" cy="419100"/>
            </a:xfrm>
            <a:custGeom>
              <a:avLst/>
              <a:gdLst>
                <a:gd name="T0" fmla="*/ 122 w 345"/>
                <a:gd name="T1" fmla="*/ 259 h 264"/>
                <a:gd name="T2" fmla="*/ 162 w 345"/>
                <a:gd name="T3" fmla="*/ 249 h 264"/>
                <a:gd name="T4" fmla="*/ 172 w 345"/>
                <a:gd name="T5" fmla="*/ 218 h 264"/>
                <a:gd name="T6" fmla="*/ 162 w 345"/>
                <a:gd name="T7" fmla="*/ 213 h 264"/>
                <a:gd name="T8" fmla="*/ 172 w 345"/>
                <a:gd name="T9" fmla="*/ 188 h 264"/>
                <a:gd name="T10" fmla="*/ 218 w 345"/>
                <a:gd name="T11" fmla="*/ 188 h 264"/>
                <a:gd name="T12" fmla="*/ 223 w 345"/>
                <a:gd name="T13" fmla="*/ 178 h 264"/>
                <a:gd name="T14" fmla="*/ 253 w 345"/>
                <a:gd name="T15" fmla="*/ 132 h 264"/>
                <a:gd name="T16" fmla="*/ 264 w 345"/>
                <a:gd name="T17" fmla="*/ 107 h 264"/>
                <a:gd name="T18" fmla="*/ 284 w 345"/>
                <a:gd name="T19" fmla="*/ 97 h 264"/>
                <a:gd name="T20" fmla="*/ 319 w 345"/>
                <a:gd name="T21" fmla="*/ 66 h 264"/>
                <a:gd name="T22" fmla="*/ 334 w 345"/>
                <a:gd name="T23" fmla="*/ 46 h 264"/>
                <a:gd name="T24" fmla="*/ 294 w 345"/>
                <a:gd name="T25" fmla="*/ 11 h 264"/>
                <a:gd name="T26" fmla="*/ 274 w 345"/>
                <a:gd name="T27" fmla="*/ 16 h 264"/>
                <a:gd name="T28" fmla="*/ 279 w 345"/>
                <a:gd name="T29" fmla="*/ 31 h 264"/>
                <a:gd name="T30" fmla="*/ 253 w 345"/>
                <a:gd name="T31" fmla="*/ 26 h 264"/>
                <a:gd name="T32" fmla="*/ 248 w 345"/>
                <a:gd name="T33" fmla="*/ 31 h 264"/>
                <a:gd name="T34" fmla="*/ 243 w 345"/>
                <a:gd name="T35" fmla="*/ 61 h 264"/>
                <a:gd name="T36" fmla="*/ 248 w 345"/>
                <a:gd name="T37" fmla="*/ 97 h 264"/>
                <a:gd name="T38" fmla="*/ 213 w 345"/>
                <a:gd name="T39" fmla="*/ 122 h 264"/>
                <a:gd name="T40" fmla="*/ 228 w 345"/>
                <a:gd name="T41" fmla="*/ 102 h 264"/>
                <a:gd name="T42" fmla="*/ 238 w 345"/>
                <a:gd name="T43" fmla="*/ 87 h 264"/>
                <a:gd name="T44" fmla="*/ 228 w 345"/>
                <a:gd name="T45" fmla="*/ 56 h 264"/>
                <a:gd name="T46" fmla="*/ 223 w 345"/>
                <a:gd name="T47" fmla="*/ 36 h 264"/>
                <a:gd name="T48" fmla="*/ 198 w 345"/>
                <a:gd name="T49" fmla="*/ 46 h 264"/>
                <a:gd name="T50" fmla="*/ 208 w 345"/>
                <a:gd name="T51" fmla="*/ 56 h 264"/>
                <a:gd name="T52" fmla="*/ 213 w 345"/>
                <a:gd name="T53" fmla="*/ 61 h 264"/>
                <a:gd name="T54" fmla="*/ 208 w 345"/>
                <a:gd name="T55" fmla="*/ 76 h 264"/>
                <a:gd name="T56" fmla="*/ 198 w 345"/>
                <a:gd name="T57" fmla="*/ 56 h 264"/>
                <a:gd name="T58" fmla="*/ 193 w 345"/>
                <a:gd name="T59" fmla="*/ 51 h 264"/>
                <a:gd name="T60" fmla="*/ 183 w 345"/>
                <a:gd name="T61" fmla="*/ 51 h 264"/>
                <a:gd name="T62" fmla="*/ 177 w 345"/>
                <a:gd name="T63" fmla="*/ 66 h 264"/>
                <a:gd name="T64" fmla="*/ 177 w 345"/>
                <a:gd name="T65" fmla="*/ 56 h 264"/>
                <a:gd name="T66" fmla="*/ 157 w 345"/>
                <a:gd name="T67" fmla="*/ 56 h 264"/>
                <a:gd name="T68" fmla="*/ 152 w 345"/>
                <a:gd name="T69" fmla="*/ 51 h 264"/>
                <a:gd name="T70" fmla="*/ 132 w 345"/>
                <a:gd name="T71" fmla="*/ 61 h 264"/>
                <a:gd name="T72" fmla="*/ 107 w 345"/>
                <a:gd name="T73" fmla="*/ 66 h 264"/>
                <a:gd name="T74" fmla="*/ 96 w 345"/>
                <a:gd name="T75" fmla="*/ 92 h 264"/>
                <a:gd name="T76" fmla="*/ 81 w 345"/>
                <a:gd name="T77" fmla="*/ 97 h 264"/>
                <a:gd name="T78" fmla="*/ 71 w 345"/>
                <a:gd name="T79" fmla="*/ 102 h 264"/>
                <a:gd name="T80" fmla="*/ 76 w 345"/>
                <a:gd name="T81" fmla="*/ 117 h 264"/>
                <a:gd name="T82" fmla="*/ 81 w 345"/>
                <a:gd name="T83" fmla="*/ 132 h 264"/>
                <a:gd name="T84" fmla="*/ 91 w 345"/>
                <a:gd name="T85" fmla="*/ 137 h 264"/>
                <a:gd name="T86" fmla="*/ 86 w 345"/>
                <a:gd name="T87" fmla="*/ 152 h 264"/>
                <a:gd name="T88" fmla="*/ 51 w 345"/>
                <a:gd name="T89" fmla="*/ 147 h 264"/>
                <a:gd name="T90" fmla="*/ 71 w 345"/>
                <a:gd name="T91" fmla="*/ 173 h 264"/>
                <a:gd name="T92" fmla="*/ 66 w 345"/>
                <a:gd name="T93" fmla="*/ 168 h 264"/>
                <a:gd name="T94" fmla="*/ 10 w 345"/>
                <a:gd name="T95" fmla="*/ 178 h 264"/>
                <a:gd name="T96" fmla="*/ 5 w 345"/>
                <a:gd name="T97" fmla="*/ 188 h 264"/>
                <a:gd name="T98" fmla="*/ 20 w 345"/>
                <a:gd name="T99" fmla="*/ 208 h 264"/>
                <a:gd name="T100" fmla="*/ 51 w 345"/>
                <a:gd name="T101" fmla="*/ 208 h 264"/>
                <a:gd name="T102" fmla="*/ 56 w 345"/>
                <a:gd name="T103" fmla="*/ 218 h 264"/>
                <a:gd name="T104" fmla="*/ 71 w 345"/>
                <a:gd name="T105" fmla="*/ 213 h 264"/>
                <a:gd name="T106" fmla="*/ 61 w 345"/>
                <a:gd name="T107" fmla="*/ 228 h 264"/>
                <a:gd name="T108" fmla="*/ 91 w 345"/>
                <a:gd name="T109" fmla="*/ 213 h 264"/>
                <a:gd name="T110" fmla="*/ 117 w 345"/>
                <a:gd name="T111" fmla="*/ 208 h 264"/>
                <a:gd name="T112" fmla="*/ 112 w 345"/>
                <a:gd name="T113" fmla="*/ 218 h 264"/>
                <a:gd name="T114" fmla="*/ 96 w 345"/>
                <a:gd name="T115" fmla="*/ 249 h 264"/>
                <a:gd name="T116" fmla="*/ 56 w 345"/>
                <a:gd name="T117" fmla="*/ 107 h 264"/>
                <a:gd name="T118" fmla="*/ 56 w 345"/>
                <a:gd name="T119" fmla="*/ 97 h 264"/>
                <a:gd name="T120" fmla="*/ 66 w 345"/>
                <a:gd name="T121" fmla="*/ 97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5" h="264">
                  <a:moveTo>
                    <a:pt x="91" y="264"/>
                  </a:moveTo>
                  <a:lnTo>
                    <a:pt x="91" y="264"/>
                  </a:lnTo>
                  <a:lnTo>
                    <a:pt x="96" y="264"/>
                  </a:lnTo>
                  <a:lnTo>
                    <a:pt x="101" y="264"/>
                  </a:lnTo>
                  <a:lnTo>
                    <a:pt x="107" y="264"/>
                  </a:lnTo>
                  <a:lnTo>
                    <a:pt x="107" y="264"/>
                  </a:lnTo>
                  <a:lnTo>
                    <a:pt x="117" y="259"/>
                  </a:lnTo>
                  <a:lnTo>
                    <a:pt x="122" y="259"/>
                  </a:lnTo>
                  <a:lnTo>
                    <a:pt x="122" y="259"/>
                  </a:lnTo>
                  <a:lnTo>
                    <a:pt x="127" y="254"/>
                  </a:lnTo>
                  <a:lnTo>
                    <a:pt x="127" y="254"/>
                  </a:lnTo>
                  <a:lnTo>
                    <a:pt x="132" y="249"/>
                  </a:lnTo>
                  <a:lnTo>
                    <a:pt x="137" y="243"/>
                  </a:lnTo>
                  <a:lnTo>
                    <a:pt x="147" y="249"/>
                  </a:lnTo>
                  <a:lnTo>
                    <a:pt x="157" y="249"/>
                  </a:lnTo>
                  <a:lnTo>
                    <a:pt x="162" y="249"/>
                  </a:lnTo>
                  <a:lnTo>
                    <a:pt x="183" y="233"/>
                  </a:lnTo>
                  <a:lnTo>
                    <a:pt x="188" y="228"/>
                  </a:lnTo>
                  <a:lnTo>
                    <a:pt x="188" y="223"/>
                  </a:lnTo>
                  <a:lnTo>
                    <a:pt x="188" y="223"/>
                  </a:lnTo>
                  <a:lnTo>
                    <a:pt x="188" y="223"/>
                  </a:lnTo>
                  <a:lnTo>
                    <a:pt x="183" y="228"/>
                  </a:lnTo>
                  <a:lnTo>
                    <a:pt x="177" y="223"/>
                  </a:lnTo>
                  <a:lnTo>
                    <a:pt x="172" y="218"/>
                  </a:lnTo>
                  <a:lnTo>
                    <a:pt x="172" y="218"/>
                  </a:lnTo>
                  <a:lnTo>
                    <a:pt x="172" y="218"/>
                  </a:lnTo>
                  <a:lnTo>
                    <a:pt x="167" y="218"/>
                  </a:lnTo>
                  <a:lnTo>
                    <a:pt x="167" y="218"/>
                  </a:lnTo>
                  <a:lnTo>
                    <a:pt x="167" y="218"/>
                  </a:lnTo>
                  <a:lnTo>
                    <a:pt x="162" y="213"/>
                  </a:lnTo>
                  <a:lnTo>
                    <a:pt x="162" y="213"/>
                  </a:lnTo>
                  <a:lnTo>
                    <a:pt x="162" y="213"/>
                  </a:lnTo>
                  <a:lnTo>
                    <a:pt x="157" y="208"/>
                  </a:lnTo>
                  <a:lnTo>
                    <a:pt x="157" y="208"/>
                  </a:lnTo>
                  <a:lnTo>
                    <a:pt x="157" y="203"/>
                  </a:lnTo>
                  <a:lnTo>
                    <a:pt x="157" y="203"/>
                  </a:lnTo>
                  <a:lnTo>
                    <a:pt x="152" y="198"/>
                  </a:lnTo>
                  <a:lnTo>
                    <a:pt x="162" y="193"/>
                  </a:lnTo>
                  <a:lnTo>
                    <a:pt x="172" y="188"/>
                  </a:lnTo>
                  <a:lnTo>
                    <a:pt x="172" y="188"/>
                  </a:lnTo>
                  <a:lnTo>
                    <a:pt x="177" y="193"/>
                  </a:lnTo>
                  <a:lnTo>
                    <a:pt x="183" y="198"/>
                  </a:lnTo>
                  <a:lnTo>
                    <a:pt x="188" y="198"/>
                  </a:lnTo>
                  <a:lnTo>
                    <a:pt x="193" y="198"/>
                  </a:lnTo>
                  <a:lnTo>
                    <a:pt x="203" y="188"/>
                  </a:lnTo>
                  <a:lnTo>
                    <a:pt x="203" y="188"/>
                  </a:lnTo>
                  <a:lnTo>
                    <a:pt x="213" y="193"/>
                  </a:lnTo>
                  <a:lnTo>
                    <a:pt x="218" y="188"/>
                  </a:lnTo>
                  <a:lnTo>
                    <a:pt x="218" y="193"/>
                  </a:lnTo>
                  <a:lnTo>
                    <a:pt x="223" y="193"/>
                  </a:lnTo>
                  <a:lnTo>
                    <a:pt x="223" y="193"/>
                  </a:lnTo>
                  <a:lnTo>
                    <a:pt x="223" y="193"/>
                  </a:lnTo>
                  <a:lnTo>
                    <a:pt x="223" y="188"/>
                  </a:lnTo>
                  <a:lnTo>
                    <a:pt x="223" y="188"/>
                  </a:lnTo>
                  <a:lnTo>
                    <a:pt x="223" y="178"/>
                  </a:lnTo>
                  <a:lnTo>
                    <a:pt x="223" y="178"/>
                  </a:lnTo>
                  <a:lnTo>
                    <a:pt x="238" y="162"/>
                  </a:lnTo>
                  <a:lnTo>
                    <a:pt x="243" y="157"/>
                  </a:lnTo>
                  <a:lnTo>
                    <a:pt x="243" y="152"/>
                  </a:lnTo>
                  <a:lnTo>
                    <a:pt x="243" y="147"/>
                  </a:lnTo>
                  <a:lnTo>
                    <a:pt x="243" y="137"/>
                  </a:lnTo>
                  <a:lnTo>
                    <a:pt x="248" y="137"/>
                  </a:lnTo>
                  <a:lnTo>
                    <a:pt x="248" y="132"/>
                  </a:lnTo>
                  <a:lnTo>
                    <a:pt x="253" y="132"/>
                  </a:lnTo>
                  <a:lnTo>
                    <a:pt x="253" y="132"/>
                  </a:lnTo>
                  <a:lnTo>
                    <a:pt x="253" y="127"/>
                  </a:lnTo>
                  <a:lnTo>
                    <a:pt x="253" y="122"/>
                  </a:lnTo>
                  <a:lnTo>
                    <a:pt x="253" y="117"/>
                  </a:lnTo>
                  <a:lnTo>
                    <a:pt x="253" y="117"/>
                  </a:lnTo>
                  <a:lnTo>
                    <a:pt x="258" y="117"/>
                  </a:lnTo>
                  <a:lnTo>
                    <a:pt x="253" y="117"/>
                  </a:lnTo>
                  <a:lnTo>
                    <a:pt x="264" y="107"/>
                  </a:lnTo>
                  <a:lnTo>
                    <a:pt x="264" y="107"/>
                  </a:lnTo>
                  <a:lnTo>
                    <a:pt x="264" y="107"/>
                  </a:lnTo>
                  <a:lnTo>
                    <a:pt x="279" y="107"/>
                  </a:lnTo>
                  <a:lnTo>
                    <a:pt x="279" y="102"/>
                  </a:lnTo>
                  <a:lnTo>
                    <a:pt x="279" y="102"/>
                  </a:lnTo>
                  <a:lnTo>
                    <a:pt x="284" y="102"/>
                  </a:lnTo>
                  <a:lnTo>
                    <a:pt x="284" y="97"/>
                  </a:lnTo>
                  <a:lnTo>
                    <a:pt x="284" y="97"/>
                  </a:lnTo>
                  <a:lnTo>
                    <a:pt x="284" y="97"/>
                  </a:lnTo>
                  <a:lnTo>
                    <a:pt x="289" y="92"/>
                  </a:lnTo>
                  <a:lnTo>
                    <a:pt x="294" y="87"/>
                  </a:lnTo>
                  <a:lnTo>
                    <a:pt x="299" y="76"/>
                  </a:lnTo>
                  <a:lnTo>
                    <a:pt x="304" y="76"/>
                  </a:lnTo>
                  <a:lnTo>
                    <a:pt x="309" y="76"/>
                  </a:lnTo>
                  <a:lnTo>
                    <a:pt x="314" y="71"/>
                  </a:lnTo>
                  <a:lnTo>
                    <a:pt x="319" y="66"/>
                  </a:lnTo>
                  <a:lnTo>
                    <a:pt x="324" y="61"/>
                  </a:lnTo>
                  <a:lnTo>
                    <a:pt x="334" y="61"/>
                  </a:lnTo>
                  <a:lnTo>
                    <a:pt x="339" y="61"/>
                  </a:lnTo>
                  <a:lnTo>
                    <a:pt x="345" y="56"/>
                  </a:lnTo>
                  <a:lnTo>
                    <a:pt x="345" y="51"/>
                  </a:lnTo>
                  <a:lnTo>
                    <a:pt x="339" y="46"/>
                  </a:lnTo>
                  <a:lnTo>
                    <a:pt x="339" y="51"/>
                  </a:lnTo>
                  <a:lnTo>
                    <a:pt x="334" y="46"/>
                  </a:lnTo>
                  <a:lnTo>
                    <a:pt x="329" y="41"/>
                  </a:lnTo>
                  <a:lnTo>
                    <a:pt x="319" y="41"/>
                  </a:lnTo>
                  <a:lnTo>
                    <a:pt x="314" y="36"/>
                  </a:lnTo>
                  <a:lnTo>
                    <a:pt x="309" y="31"/>
                  </a:lnTo>
                  <a:lnTo>
                    <a:pt x="304" y="21"/>
                  </a:lnTo>
                  <a:lnTo>
                    <a:pt x="299" y="16"/>
                  </a:lnTo>
                  <a:lnTo>
                    <a:pt x="294" y="11"/>
                  </a:lnTo>
                  <a:lnTo>
                    <a:pt x="294" y="11"/>
                  </a:lnTo>
                  <a:lnTo>
                    <a:pt x="279" y="6"/>
                  </a:lnTo>
                  <a:lnTo>
                    <a:pt x="274" y="0"/>
                  </a:lnTo>
                  <a:lnTo>
                    <a:pt x="274" y="0"/>
                  </a:lnTo>
                  <a:lnTo>
                    <a:pt x="269" y="6"/>
                  </a:lnTo>
                  <a:lnTo>
                    <a:pt x="269" y="6"/>
                  </a:lnTo>
                  <a:lnTo>
                    <a:pt x="274" y="6"/>
                  </a:lnTo>
                  <a:lnTo>
                    <a:pt x="279" y="11"/>
                  </a:lnTo>
                  <a:lnTo>
                    <a:pt x="274" y="16"/>
                  </a:lnTo>
                  <a:lnTo>
                    <a:pt x="279" y="26"/>
                  </a:lnTo>
                  <a:lnTo>
                    <a:pt x="289" y="36"/>
                  </a:lnTo>
                  <a:lnTo>
                    <a:pt x="289" y="36"/>
                  </a:lnTo>
                  <a:lnTo>
                    <a:pt x="284" y="36"/>
                  </a:lnTo>
                  <a:lnTo>
                    <a:pt x="279" y="36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79" y="26"/>
                  </a:lnTo>
                  <a:lnTo>
                    <a:pt x="274" y="26"/>
                  </a:lnTo>
                  <a:lnTo>
                    <a:pt x="274" y="26"/>
                  </a:lnTo>
                  <a:lnTo>
                    <a:pt x="264" y="31"/>
                  </a:lnTo>
                  <a:lnTo>
                    <a:pt x="258" y="31"/>
                  </a:lnTo>
                  <a:lnTo>
                    <a:pt x="258" y="26"/>
                  </a:lnTo>
                  <a:lnTo>
                    <a:pt x="253" y="26"/>
                  </a:lnTo>
                  <a:lnTo>
                    <a:pt x="253" y="26"/>
                  </a:lnTo>
                  <a:lnTo>
                    <a:pt x="253" y="26"/>
                  </a:lnTo>
                  <a:lnTo>
                    <a:pt x="253" y="26"/>
                  </a:lnTo>
                  <a:lnTo>
                    <a:pt x="253" y="31"/>
                  </a:lnTo>
                  <a:lnTo>
                    <a:pt x="253" y="31"/>
                  </a:lnTo>
                  <a:lnTo>
                    <a:pt x="248" y="31"/>
                  </a:lnTo>
                  <a:lnTo>
                    <a:pt x="248" y="31"/>
                  </a:lnTo>
                  <a:lnTo>
                    <a:pt x="243" y="26"/>
                  </a:lnTo>
                  <a:lnTo>
                    <a:pt x="248" y="31"/>
                  </a:lnTo>
                  <a:lnTo>
                    <a:pt x="243" y="41"/>
                  </a:lnTo>
                  <a:lnTo>
                    <a:pt x="243" y="46"/>
                  </a:lnTo>
                  <a:lnTo>
                    <a:pt x="238" y="46"/>
                  </a:lnTo>
                  <a:lnTo>
                    <a:pt x="238" y="51"/>
                  </a:lnTo>
                  <a:lnTo>
                    <a:pt x="238" y="51"/>
                  </a:lnTo>
                  <a:lnTo>
                    <a:pt x="238" y="56"/>
                  </a:lnTo>
                  <a:lnTo>
                    <a:pt x="238" y="56"/>
                  </a:lnTo>
                  <a:lnTo>
                    <a:pt x="243" y="61"/>
                  </a:lnTo>
                  <a:lnTo>
                    <a:pt x="248" y="71"/>
                  </a:lnTo>
                  <a:lnTo>
                    <a:pt x="248" y="71"/>
                  </a:lnTo>
                  <a:lnTo>
                    <a:pt x="248" y="81"/>
                  </a:lnTo>
                  <a:lnTo>
                    <a:pt x="248" y="87"/>
                  </a:lnTo>
                  <a:lnTo>
                    <a:pt x="248" y="87"/>
                  </a:lnTo>
                  <a:lnTo>
                    <a:pt x="248" y="87"/>
                  </a:lnTo>
                  <a:lnTo>
                    <a:pt x="248" y="92"/>
                  </a:lnTo>
                  <a:lnTo>
                    <a:pt x="248" y="97"/>
                  </a:lnTo>
                  <a:lnTo>
                    <a:pt x="248" y="97"/>
                  </a:lnTo>
                  <a:lnTo>
                    <a:pt x="248" y="102"/>
                  </a:lnTo>
                  <a:lnTo>
                    <a:pt x="243" y="102"/>
                  </a:lnTo>
                  <a:lnTo>
                    <a:pt x="238" y="102"/>
                  </a:lnTo>
                  <a:lnTo>
                    <a:pt x="233" y="107"/>
                  </a:lnTo>
                  <a:lnTo>
                    <a:pt x="233" y="107"/>
                  </a:lnTo>
                  <a:lnTo>
                    <a:pt x="233" y="107"/>
                  </a:lnTo>
                  <a:lnTo>
                    <a:pt x="213" y="122"/>
                  </a:lnTo>
                  <a:lnTo>
                    <a:pt x="208" y="127"/>
                  </a:lnTo>
                  <a:lnTo>
                    <a:pt x="208" y="127"/>
                  </a:lnTo>
                  <a:lnTo>
                    <a:pt x="208" y="122"/>
                  </a:lnTo>
                  <a:lnTo>
                    <a:pt x="208" y="122"/>
                  </a:lnTo>
                  <a:lnTo>
                    <a:pt x="218" y="112"/>
                  </a:lnTo>
                  <a:lnTo>
                    <a:pt x="223" y="107"/>
                  </a:lnTo>
                  <a:lnTo>
                    <a:pt x="228" y="107"/>
                  </a:lnTo>
                  <a:lnTo>
                    <a:pt x="228" y="102"/>
                  </a:lnTo>
                  <a:lnTo>
                    <a:pt x="228" y="97"/>
                  </a:lnTo>
                  <a:lnTo>
                    <a:pt x="218" y="102"/>
                  </a:lnTo>
                  <a:lnTo>
                    <a:pt x="218" y="97"/>
                  </a:lnTo>
                  <a:lnTo>
                    <a:pt x="228" y="92"/>
                  </a:lnTo>
                  <a:lnTo>
                    <a:pt x="228" y="87"/>
                  </a:lnTo>
                  <a:lnTo>
                    <a:pt x="233" y="87"/>
                  </a:lnTo>
                  <a:lnTo>
                    <a:pt x="233" y="87"/>
                  </a:lnTo>
                  <a:lnTo>
                    <a:pt x="238" y="87"/>
                  </a:lnTo>
                  <a:lnTo>
                    <a:pt x="238" y="81"/>
                  </a:lnTo>
                  <a:lnTo>
                    <a:pt x="238" y="76"/>
                  </a:lnTo>
                  <a:lnTo>
                    <a:pt x="238" y="71"/>
                  </a:lnTo>
                  <a:lnTo>
                    <a:pt x="233" y="71"/>
                  </a:lnTo>
                  <a:lnTo>
                    <a:pt x="233" y="66"/>
                  </a:lnTo>
                  <a:lnTo>
                    <a:pt x="233" y="61"/>
                  </a:lnTo>
                  <a:lnTo>
                    <a:pt x="233" y="61"/>
                  </a:lnTo>
                  <a:lnTo>
                    <a:pt x="228" y="56"/>
                  </a:lnTo>
                  <a:lnTo>
                    <a:pt x="228" y="56"/>
                  </a:lnTo>
                  <a:lnTo>
                    <a:pt x="223" y="51"/>
                  </a:lnTo>
                  <a:lnTo>
                    <a:pt x="228" y="51"/>
                  </a:lnTo>
                  <a:lnTo>
                    <a:pt x="228" y="46"/>
                  </a:lnTo>
                  <a:lnTo>
                    <a:pt x="228" y="41"/>
                  </a:lnTo>
                  <a:lnTo>
                    <a:pt x="228" y="41"/>
                  </a:lnTo>
                  <a:lnTo>
                    <a:pt x="228" y="36"/>
                  </a:lnTo>
                  <a:lnTo>
                    <a:pt x="223" y="36"/>
                  </a:lnTo>
                  <a:lnTo>
                    <a:pt x="223" y="31"/>
                  </a:lnTo>
                  <a:lnTo>
                    <a:pt x="223" y="31"/>
                  </a:lnTo>
                  <a:lnTo>
                    <a:pt x="218" y="31"/>
                  </a:lnTo>
                  <a:lnTo>
                    <a:pt x="213" y="36"/>
                  </a:lnTo>
                  <a:lnTo>
                    <a:pt x="208" y="36"/>
                  </a:lnTo>
                  <a:lnTo>
                    <a:pt x="203" y="36"/>
                  </a:lnTo>
                  <a:lnTo>
                    <a:pt x="203" y="36"/>
                  </a:lnTo>
                  <a:lnTo>
                    <a:pt x="198" y="46"/>
                  </a:lnTo>
                  <a:lnTo>
                    <a:pt x="198" y="51"/>
                  </a:lnTo>
                  <a:lnTo>
                    <a:pt x="198" y="51"/>
                  </a:lnTo>
                  <a:lnTo>
                    <a:pt x="203" y="51"/>
                  </a:lnTo>
                  <a:lnTo>
                    <a:pt x="203" y="56"/>
                  </a:lnTo>
                  <a:lnTo>
                    <a:pt x="203" y="56"/>
                  </a:lnTo>
                  <a:lnTo>
                    <a:pt x="208" y="61"/>
                  </a:lnTo>
                  <a:lnTo>
                    <a:pt x="208" y="61"/>
                  </a:lnTo>
                  <a:lnTo>
                    <a:pt x="208" y="56"/>
                  </a:lnTo>
                  <a:lnTo>
                    <a:pt x="208" y="51"/>
                  </a:lnTo>
                  <a:lnTo>
                    <a:pt x="208" y="46"/>
                  </a:lnTo>
                  <a:lnTo>
                    <a:pt x="208" y="46"/>
                  </a:lnTo>
                  <a:lnTo>
                    <a:pt x="213" y="46"/>
                  </a:lnTo>
                  <a:lnTo>
                    <a:pt x="213" y="51"/>
                  </a:lnTo>
                  <a:lnTo>
                    <a:pt x="213" y="56"/>
                  </a:lnTo>
                  <a:lnTo>
                    <a:pt x="213" y="56"/>
                  </a:lnTo>
                  <a:lnTo>
                    <a:pt x="213" y="61"/>
                  </a:lnTo>
                  <a:lnTo>
                    <a:pt x="213" y="61"/>
                  </a:lnTo>
                  <a:lnTo>
                    <a:pt x="213" y="66"/>
                  </a:lnTo>
                  <a:lnTo>
                    <a:pt x="213" y="71"/>
                  </a:lnTo>
                  <a:lnTo>
                    <a:pt x="213" y="71"/>
                  </a:lnTo>
                  <a:lnTo>
                    <a:pt x="208" y="81"/>
                  </a:lnTo>
                  <a:lnTo>
                    <a:pt x="208" y="81"/>
                  </a:lnTo>
                  <a:lnTo>
                    <a:pt x="208" y="81"/>
                  </a:lnTo>
                  <a:lnTo>
                    <a:pt x="208" y="76"/>
                  </a:lnTo>
                  <a:lnTo>
                    <a:pt x="208" y="71"/>
                  </a:lnTo>
                  <a:lnTo>
                    <a:pt x="208" y="71"/>
                  </a:lnTo>
                  <a:lnTo>
                    <a:pt x="208" y="66"/>
                  </a:lnTo>
                  <a:lnTo>
                    <a:pt x="208" y="66"/>
                  </a:lnTo>
                  <a:lnTo>
                    <a:pt x="208" y="61"/>
                  </a:lnTo>
                  <a:lnTo>
                    <a:pt x="203" y="56"/>
                  </a:lnTo>
                  <a:lnTo>
                    <a:pt x="203" y="56"/>
                  </a:lnTo>
                  <a:lnTo>
                    <a:pt x="198" y="56"/>
                  </a:lnTo>
                  <a:lnTo>
                    <a:pt x="198" y="56"/>
                  </a:lnTo>
                  <a:lnTo>
                    <a:pt x="193" y="56"/>
                  </a:lnTo>
                  <a:lnTo>
                    <a:pt x="193" y="56"/>
                  </a:lnTo>
                  <a:lnTo>
                    <a:pt x="193" y="56"/>
                  </a:lnTo>
                  <a:lnTo>
                    <a:pt x="193" y="56"/>
                  </a:lnTo>
                  <a:lnTo>
                    <a:pt x="193" y="51"/>
                  </a:lnTo>
                  <a:lnTo>
                    <a:pt x="193" y="51"/>
                  </a:lnTo>
                  <a:lnTo>
                    <a:pt x="193" y="51"/>
                  </a:lnTo>
                  <a:lnTo>
                    <a:pt x="198" y="36"/>
                  </a:lnTo>
                  <a:lnTo>
                    <a:pt x="198" y="36"/>
                  </a:lnTo>
                  <a:lnTo>
                    <a:pt x="198" y="36"/>
                  </a:lnTo>
                  <a:lnTo>
                    <a:pt x="198" y="36"/>
                  </a:lnTo>
                  <a:lnTo>
                    <a:pt x="193" y="41"/>
                  </a:lnTo>
                  <a:lnTo>
                    <a:pt x="188" y="41"/>
                  </a:lnTo>
                  <a:lnTo>
                    <a:pt x="183" y="46"/>
                  </a:lnTo>
                  <a:lnTo>
                    <a:pt x="183" y="51"/>
                  </a:lnTo>
                  <a:lnTo>
                    <a:pt x="188" y="56"/>
                  </a:lnTo>
                  <a:lnTo>
                    <a:pt x="188" y="61"/>
                  </a:lnTo>
                  <a:lnTo>
                    <a:pt x="183" y="66"/>
                  </a:lnTo>
                  <a:lnTo>
                    <a:pt x="183" y="66"/>
                  </a:lnTo>
                  <a:lnTo>
                    <a:pt x="183" y="66"/>
                  </a:lnTo>
                  <a:lnTo>
                    <a:pt x="177" y="66"/>
                  </a:lnTo>
                  <a:lnTo>
                    <a:pt x="177" y="66"/>
                  </a:lnTo>
                  <a:lnTo>
                    <a:pt x="177" y="66"/>
                  </a:lnTo>
                  <a:lnTo>
                    <a:pt x="177" y="66"/>
                  </a:lnTo>
                  <a:lnTo>
                    <a:pt x="177" y="61"/>
                  </a:lnTo>
                  <a:lnTo>
                    <a:pt x="183" y="61"/>
                  </a:lnTo>
                  <a:lnTo>
                    <a:pt x="183" y="61"/>
                  </a:lnTo>
                  <a:lnTo>
                    <a:pt x="177" y="61"/>
                  </a:lnTo>
                  <a:lnTo>
                    <a:pt x="177" y="61"/>
                  </a:lnTo>
                  <a:lnTo>
                    <a:pt x="177" y="61"/>
                  </a:lnTo>
                  <a:lnTo>
                    <a:pt x="177" y="56"/>
                  </a:lnTo>
                  <a:lnTo>
                    <a:pt x="177" y="56"/>
                  </a:lnTo>
                  <a:lnTo>
                    <a:pt x="177" y="51"/>
                  </a:lnTo>
                  <a:lnTo>
                    <a:pt x="172" y="51"/>
                  </a:lnTo>
                  <a:lnTo>
                    <a:pt x="172" y="56"/>
                  </a:lnTo>
                  <a:lnTo>
                    <a:pt x="167" y="56"/>
                  </a:lnTo>
                  <a:lnTo>
                    <a:pt x="167" y="51"/>
                  </a:lnTo>
                  <a:lnTo>
                    <a:pt x="167" y="51"/>
                  </a:lnTo>
                  <a:lnTo>
                    <a:pt x="157" y="56"/>
                  </a:lnTo>
                  <a:lnTo>
                    <a:pt x="157" y="51"/>
                  </a:lnTo>
                  <a:lnTo>
                    <a:pt x="167" y="46"/>
                  </a:lnTo>
                  <a:lnTo>
                    <a:pt x="167" y="46"/>
                  </a:lnTo>
                  <a:lnTo>
                    <a:pt x="162" y="41"/>
                  </a:lnTo>
                  <a:lnTo>
                    <a:pt x="162" y="41"/>
                  </a:lnTo>
                  <a:lnTo>
                    <a:pt x="157" y="46"/>
                  </a:lnTo>
                  <a:lnTo>
                    <a:pt x="157" y="51"/>
                  </a:lnTo>
                  <a:lnTo>
                    <a:pt x="152" y="51"/>
                  </a:lnTo>
                  <a:lnTo>
                    <a:pt x="147" y="51"/>
                  </a:lnTo>
                  <a:lnTo>
                    <a:pt x="137" y="56"/>
                  </a:lnTo>
                  <a:lnTo>
                    <a:pt x="132" y="66"/>
                  </a:lnTo>
                  <a:lnTo>
                    <a:pt x="132" y="66"/>
                  </a:lnTo>
                  <a:lnTo>
                    <a:pt x="127" y="66"/>
                  </a:lnTo>
                  <a:lnTo>
                    <a:pt x="132" y="61"/>
                  </a:lnTo>
                  <a:lnTo>
                    <a:pt x="132" y="61"/>
                  </a:lnTo>
                  <a:lnTo>
                    <a:pt x="132" y="61"/>
                  </a:lnTo>
                  <a:lnTo>
                    <a:pt x="132" y="56"/>
                  </a:lnTo>
                  <a:lnTo>
                    <a:pt x="132" y="56"/>
                  </a:lnTo>
                  <a:lnTo>
                    <a:pt x="127" y="61"/>
                  </a:lnTo>
                  <a:lnTo>
                    <a:pt x="122" y="61"/>
                  </a:lnTo>
                  <a:lnTo>
                    <a:pt x="112" y="56"/>
                  </a:lnTo>
                  <a:lnTo>
                    <a:pt x="112" y="56"/>
                  </a:lnTo>
                  <a:lnTo>
                    <a:pt x="107" y="56"/>
                  </a:lnTo>
                  <a:lnTo>
                    <a:pt x="107" y="66"/>
                  </a:lnTo>
                  <a:lnTo>
                    <a:pt x="101" y="66"/>
                  </a:lnTo>
                  <a:lnTo>
                    <a:pt x="101" y="71"/>
                  </a:lnTo>
                  <a:lnTo>
                    <a:pt x="101" y="76"/>
                  </a:lnTo>
                  <a:lnTo>
                    <a:pt x="101" y="87"/>
                  </a:lnTo>
                  <a:lnTo>
                    <a:pt x="101" y="87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6" y="81"/>
                  </a:lnTo>
                  <a:lnTo>
                    <a:pt x="96" y="81"/>
                  </a:lnTo>
                  <a:lnTo>
                    <a:pt x="91" y="81"/>
                  </a:lnTo>
                  <a:lnTo>
                    <a:pt x="91" y="92"/>
                  </a:lnTo>
                  <a:lnTo>
                    <a:pt x="86" y="92"/>
                  </a:lnTo>
                  <a:lnTo>
                    <a:pt x="86" y="92"/>
                  </a:lnTo>
                  <a:lnTo>
                    <a:pt x="86" y="92"/>
                  </a:lnTo>
                  <a:lnTo>
                    <a:pt x="81" y="97"/>
                  </a:lnTo>
                  <a:lnTo>
                    <a:pt x="81" y="97"/>
                  </a:lnTo>
                  <a:lnTo>
                    <a:pt x="81" y="97"/>
                  </a:lnTo>
                  <a:lnTo>
                    <a:pt x="81" y="97"/>
                  </a:lnTo>
                  <a:lnTo>
                    <a:pt x="81" y="97"/>
                  </a:lnTo>
                  <a:lnTo>
                    <a:pt x="76" y="97"/>
                  </a:lnTo>
                  <a:lnTo>
                    <a:pt x="76" y="97"/>
                  </a:lnTo>
                  <a:lnTo>
                    <a:pt x="76" y="97"/>
                  </a:lnTo>
                  <a:lnTo>
                    <a:pt x="71" y="102"/>
                  </a:lnTo>
                  <a:lnTo>
                    <a:pt x="81" y="107"/>
                  </a:lnTo>
                  <a:lnTo>
                    <a:pt x="81" y="112"/>
                  </a:lnTo>
                  <a:lnTo>
                    <a:pt x="86" y="117"/>
                  </a:lnTo>
                  <a:lnTo>
                    <a:pt x="81" y="117"/>
                  </a:lnTo>
                  <a:lnTo>
                    <a:pt x="81" y="117"/>
                  </a:lnTo>
                  <a:lnTo>
                    <a:pt x="76" y="117"/>
                  </a:lnTo>
                  <a:lnTo>
                    <a:pt x="76" y="117"/>
                  </a:lnTo>
                  <a:lnTo>
                    <a:pt x="76" y="117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71" y="122"/>
                  </a:lnTo>
                  <a:lnTo>
                    <a:pt x="76" y="127"/>
                  </a:lnTo>
                  <a:lnTo>
                    <a:pt x="76" y="132"/>
                  </a:lnTo>
                  <a:lnTo>
                    <a:pt x="81" y="132"/>
                  </a:lnTo>
                  <a:lnTo>
                    <a:pt x="81" y="132"/>
                  </a:lnTo>
                  <a:lnTo>
                    <a:pt x="81" y="132"/>
                  </a:lnTo>
                  <a:lnTo>
                    <a:pt x="81" y="127"/>
                  </a:lnTo>
                  <a:lnTo>
                    <a:pt x="86" y="127"/>
                  </a:lnTo>
                  <a:lnTo>
                    <a:pt x="86" y="127"/>
                  </a:lnTo>
                  <a:lnTo>
                    <a:pt x="86" y="127"/>
                  </a:lnTo>
                  <a:lnTo>
                    <a:pt x="91" y="132"/>
                  </a:lnTo>
                  <a:lnTo>
                    <a:pt x="91" y="137"/>
                  </a:lnTo>
                  <a:lnTo>
                    <a:pt x="96" y="137"/>
                  </a:lnTo>
                  <a:lnTo>
                    <a:pt x="91" y="137"/>
                  </a:lnTo>
                  <a:lnTo>
                    <a:pt x="86" y="137"/>
                  </a:lnTo>
                  <a:lnTo>
                    <a:pt x="81" y="137"/>
                  </a:lnTo>
                  <a:lnTo>
                    <a:pt x="81" y="142"/>
                  </a:lnTo>
                  <a:lnTo>
                    <a:pt x="86" y="147"/>
                  </a:lnTo>
                  <a:lnTo>
                    <a:pt x="86" y="147"/>
                  </a:lnTo>
                  <a:lnTo>
                    <a:pt x="91" y="147"/>
                  </a:lnTo>
                  <a:lnTo>
                    <a:pt x="91" y="152"/>
                  </a:lnTo>
                  <a:lnTo>
                    <a:pt x="86" y="152"/>
                  </a:lnTo>
                  <a:lnTo>
                    <a:pt x="76" y="147"/>
                  </a:lnTo>
                  <a:lnTo>
                    <a:pt x="71" y="147"/>
                  </a:lnTo>
                  <a:lnTo>
                    <a:pt x="66" y="147"/>
                  </a:lnTo>
                  <a:lnTo>
                    <a:pt x="61" y="142"/>
                  </a:lnTo>
                  <a:lnTo>
                    <a:pt x="61" y="142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1" y="147"/>
                  </a:lnTo>
                  <a:lnTo>
                    <a:pt x="51" y="147"/>
                  </a:lnTo>
                  <a:lnTo>
                    <a:pt x="51" y="147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61" y="157"/>
                  </a:lnTo>
                  <a:lnTo>
                    <a:pt x="66" y="162"/>
                  </a:lnTo>
                  <a:lnTo>
                    <a:pt x="71" y="173"/>
                  </a:lnTo>
                  <a:lnTo>
                    <a:pt x="71" y="173"/>
                  </a:lnTo>
                  <a:lnTo>
                    <a:pt x="66" y="168"/>
                  </a:lnTo>
                  <a:lnTo>
                    <a:pt x="66" y="168"/>
                  </a:lnTo>
                  <a:lnTo>
                    <a:pt x="61" y="162"/>
                  </a:lnTo>
                  <a:lnTo>
                    <a:pt x="61" y="162"/>
                  </a:lnTo>
                  <a:lnTo>
                    <a:pt x="51" y="162"/>
                  </a:lnTo>
                  <a:lnTo>
                    <a:pt x="51" y="162"/>
                  </a:lnTo>
                  <a:lnTo>
                    <a:pt x="51" y="168"/>
                  </a:lnTo>
                  <a:lnTo>
                    <a:pt x="66" y="168"/>
                  </a:lnTo>
                  <a:lnTo>
                    <a:pt x="66" y="173"/>
                  </a:lnTo>
                  <a:lnTo>
                    <a:pt x="61" y="173"/>
                  </a:lnTo>
                  <a:lnTo>
                    <a:pt x="51" y="168"/>
                  </a:lnTo>
                  <a:lnTo>
                    <a:pt x="36" y="162"/>
                  </a:lnTo>
                  <a:lnTo>
                    <a:pt x="31" y="168"/>
                  </a:lnTo>
                  <a:lnTo>
                    <a:pt x="15" y="173"/>
                  </a:lnTo>
                  <a:lnTo>
                    <a:pt x="15" y="178"/>
                  </a:lnTo>
                  <a:lnTo>
                    <a:pt x="10" y="178"/>
                  </a:lnTo>
                  <a:lnTo>
                    <a:pt x="10" y="183"/>
                  </a:lnTo>
                  <a:lnTo>
                    <a:pt x="10" y="183"/>
                  </a:lnTo>
                  <a:lnTo>
                    <a:pt x="5" y="183"/>
                  </a:lnTo>
                  <a:lnTo>
                    <a:pt x="5" y="183"/>
                  </a:lnTo>
                  <a:lnTo>
                    <a:pt x="5" y="183"/>
                  </a:lnTo>
                  <a:lnTo>
                    <a:pt x="5" y="188"/>
                  </a:lnTo>
                  <a:lnTo>
                    <a:pt x="5" y="188"/>
                  </a:lnTo>
                  <a:lnTo>
                    <a:pt x="5" y="188"/>
                  </a:lnTo>
                  <a:lnTo>
                    <a:pt x="5" y="193"/>
                  </a:lnTo>
                  <a:lnTo>
                    <a:pt x="5" y="193"/>
                  </a:lnTo>
                  <a:lnTo>
                    <a:pt x="5" y="193"/>
                  </a:lnTo>
                  <a:lnTo>
                    <a:pt x="0" y="193"/>
                  </a:lnTo>
                  <a:lnTo>
                    <a:pt x="5" y="193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20" y="208"/>
                  </a:lnTo>
                  <a:lnTo>
                    <a:pt x="20" y="208"/>
                  </a:lnTo>
                  <a:lnTo>
                    <a:pt x="36" y="208"/>
                  </a:lnTo>
                  <a:lnTo>
                    <a:pt x="41" y="213"/>
                  </a:lnTo>
                  <a:lnTo>
                    <a:pt x="41" y="213"/>
                  </a:lnTo>
                  <a:lnTo>
                    <a:pt x="41" y="208"/>
                  </a:lnTo>
                  <a:lnTo>
                    <a:pt x="46" y="208"/>
                  </a:lnTo>
                  <a:lnTo>
                    <a:pt x="51" y="208"/>
                  </a:lnTo>
                  <a:lnTo>
                    <a:pt x="51" y="208"/>
                  </a:lnTo>
                  <a:lnTo>
                    <a:pt x="51" y="208"/>
                  </a:lnTo>
                  <a:lnTo>
                    <a:pt x="56" y="208"/>
                  </a:lnTo>
                  <a:lnTo>
                    <a:pt x="56" y="208"/>
                  </a:lnTo>
                  <a:lnTo>
                    <a:pt x="56" y="208"/>
                  </a:lnTo>
                  <a:lnTo>
                    <a:pt x="56" y="213"/>
                  </a:lnTo>
                  <a:lnTo>
                    <a:pt x="56" y="213"/>
                  </a:lnTo>
                  <a:lnTo>
                    <a:pt x="56" y="213"/>
                  </a:lnTo>
                  <a:lnTo>
                    <a:pt x="56" y="218"/>
                  </a:lnTo>
                  <a:lnTo>
                    <a:pt x="61" y="213"/>
                  </a:lnTo>
                  <a:lnTo>
                    <a:pt x="61" y="208"/>
                  </a:lnTo>
                  <a:lnTo>
                    <a:pt x="66" y="208"/>
                  </a:lnTo>
                  <a:lnTo>
                    <a:pt x="66" y="208"/>
                  </a:lnTo>
                  <a:lnTo>
                    <a:pt x="66" y="213"/>
                  </a:lnTo>
                  <a:lnTo>
                    <a:pt x="66" y="213"/>
                  </a:lnTo>
                  <a:lnTo>
                    <a:pt x="71" y="208"/>
                  </a:lnTo>
                  <a:lnTo>
                    <a:pt x="71" y="213"/>
                  </a:lnTo>
                  <a:lnTo>
                    <a:pt x="71" y="218"/>
                  </a:lnTo>
                  <a:lnTo>
                    <a:pt x="71" y="218"/>
                  </a:lnTo>
                  <a:lnTo>
                    <a:pt x="66" y="218"/>
                  </a:lnTo>
                  <a:lnTo>
                    <a:pt x="61" y="223"/>
                  </a:lnTo>
                  <a:lnTo>
                    <a:pt x="56" y="228"/>
                  </a:lnTo>
                  <a:lnTo>
                    <a:pt x="56" y="228"/>
                  </a:lnTo>
                  <a:lnTo>
                    <a:pt x="61" y="228"/>
                  </a:lnTo>
                  <a:lnTo>
                    <a:pt x="61" y="228"/>
                  </a:lnTo>
                  <a:lnTo>
                    <a:pt x="66" y="223"/>
                  </a:lnTo>
                  <a:lnTo>
                    <a:pt x="76" y="218"/>
                  </a:lnTo>
                  <a:lnTo>
                    <a:pt x="81" y="213"/>
                  </a:lnTo>
                  <a:lnTo>
                    <a:pt x="86" y="208"/>
                  </a:lnTo>
                  <a:lnTo>
                    <a:pt x="86" y="208"/>
                  </a:lnTo>
                  <a:lnTo>
                    <a:pt x="91" y="208"/>
                  </a:lnTo>
                  <a:lnTo>
                    <a:pt x="91" y="213"/>
                  </a:lnTo>
                  <a:lnTo>
                    <a:pt x="91" y="213"/>
                  </a:lnTo>
                  <a:lnTo>
                    <a:pt x="86" y="218"/>
                  </a:lnTo>
                  <a:lnTo>
                    <a:pt x="86" y="218"/>
                  </a:lnTo>
                  <a:lnTo>
                    <a:pt x="91" y="218"/>
                  </a:lnTo>
                  <a:lnTo>
                    <a:pt x="96" y="213"/>
                  </a:lnTo>
                  <a:lnTo>
                    <a:pt x="112" y="213"/>
                  </a:lnTo>
                  <a:lnTo>
                    <a:pt x="117" y="213"/>
                  </a:lnTo>
                  <a:lnTo>
                    <a:pt x="117" y="208"/>
                  </a:lnTo>
                  <a:lnTo>
                    <a:pt x="117" y="208"/>
                  </a:lnTo>
                  <a:lnTo>
                    <a:pt x="117" y="208"/>
                  </a:lnTo>
                  <a:lnTo>
                    <a:pt x="117" y="208"/>
                  </a:lnTo>
                  <a:lnTo>
                    <a:pt x="122" y="208"/>
                  </a:lnTo>
                  <a:lnTo>
                    <a:pt x="117" y="213"/>
                  </a:lnTo>
                  <a:lnTo>
                    <a:pt x="117" y="223"/>
                  </a:lnTo>
                  <a:lnTo>
                    <a:pt x="112" y="223"/>
                  </a:lnTo>
                  <a:lnTo>
                    <a:pt x="112" y="218"/>
                  </a:lnTo>
                  <a:lnTo>
                    <a:pt x="112" y="218"/>
                  </a:lnTo>
                  <a:lnTo>
                    <a:pt x="107" y="218"/>
                  </a:lnTo>
                  <a:lnTo>
                    <a:pt x="107" y="223"/>
                  </a:lnTo>
                  <a:lnTo>
                    <a:pt x="101" y="233"/>
                  </a:lnTo>
                  <a:lnTo>
                    <a:pt x="101" y="238"/>
                  </a:lnTo>
                  <a:lnTo>
                    <a:pt x="86" y="243"/>
                  </a:lnTo>
                  <a:lnTo>
                    <a:pt x="91" y="249"/>
                  </a:lnTo>
                  <a:lnTo>
                    <a:pt x="91" y="249"/>
                  </a:lnTo>
                  <a:lnTo>
                    <a:pt x="96" y="249"/>
                  </a:lnTo>
                  <a:lnTo>
                    <a:pt x="96" y="254"/>
                  </a:lnTo>
                  <a:lnTo>
                    <a:pt x="91" y="254"/>
                  </a:lnTo>
                  <a:lnTo>
                    <a:pt x="86" y="259"/>
                  </a:lnTo>
                  <a:lnTo>
                    <a:pt x="81" y="259"/>
                  </a:lnTo>
                  <a:lnTo>
                    <a:pt x="81" y="259"/>
                  </a:lnTo>
                  <a:lnTo>
                    <a:pt x="91" y="264"/>
                  </a:lnTo>
                  <a:moveTo>
                    <a:pt x="56" y="107"/>
                  </a:moveTo>
                  <a:lnTo>
                    <a:pt x="56" y="107"/>
                  </a:lnTo>
                  <a:lnTo>
                    <a:pt x="56" y="102"/>
                  </a:lnTo>
                  <a:lnTo>
                    <a:pt x="56" y="102"/>
                  </a:lnTo>
                  <a:lnTo>
                    <a:pt x="56" y="102"/>
                  </a:lnTo>
                  <a:lnTo>
                    <a:pt x="56" y="102"/>
                  </a:lnTo>
                  <a:lnTo>
                    <a:pt x="56" y="102"/>
                  </a:lnTo>
                  <a:lnTo>
                    <a:pt x="56" y="97"/>
                  </a:lnTo>
                  <a:lnTo>
                    <a:pt x="56" y="97"/>
                  </a:lnTo>
                  <a:lnTo>
                    <a:pt x="56" y="97"/>
                  </a:lnTo>
                  <a:lnTo>
                    <a:pt x="56" y="97"/>
                  </a:lnTo>
                  <a:lnTo>
                    <a:pt x="56" y="97"/>
                  </a:lnTo>
                  <a:lnTo>
                    <a:pt x="56" y="92"/>
                  </a:lnTo>
                  <a:lnTo>
                    <a:pt x="61" y="92"/>
                  </a:lnTo>
                  <a:lnTo>
                    <a:pt x="61" y="92"/>
                  </a:lnTo>
                  <a:lnTo>
                    <a:pt x="61" y="92"/>
                  </a:lnTo>
                  <a:lnTo>
                    <a:pt x="61" y="97"/>
                  </a:lnTo>
                  <a:lnTo>
                    <a:pt x="66" y="97"/>
                  </a:lnTo>
                  <a:lnTo>
                    <a:pt x="66" y="97"/>
                  </a:lnTo>
                  <a:lnTo>
                    <a:pt x="66" y="102"/>
                  </a:lnTo>
                  <a:lnTo>
                    <a:pt x="66" y="107"/>
                  </a:lnTo>
                  <a:lnTo>
                    <a:pt x="61" y="107"/>
                  </a:lnTo>
                  <a:lnTo>
                    <a:pt x="56" y="107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32" name="Freeform 35"/>
            <p:cNvSpPr>
              <a:spLocks/>
            </p:cNvSpPr>
            <p:nvPr/>
          </p:nvSpPr>
          <p:spPr bwMode="auto">
            <a:xfrm>
              <a:off x="3498851" y="2901950"/>
              <a:ext cx="209550" cy="328613"/>
            </a:xfrm>
            <a:custGeom>
              <a:avLst/>
              <a:gdLst>
                <a:gd name="T0" fmla="*/ 5 w 132"/>
                <a:gd name="T1" fmla="*/ 0 h 207"/>
                <a:gd name="T2" fmla="*/ 35 w 132"/>
                <a:gd name="T3" fmla="*/ 5 h 207"/>
                <a:gd name="T4" fmla="*/ 46 w 132"/>
                <a:gd name="T5" fmla="*/ 10 h 207"/>
                <a:gd name="T6" fmla="*/ 51 w 132"/>
                <a:gd name="T7" fmla="*/ 20 h 207"/>
                <a:gd name="T8" fmla="*/ 71 w 132"/>
                <a:gd name="T9" fmla="*/ 40 h 207"/>
                <a:gd name="T10" fmla="*/ 76 w 132"/>
                <a:gd name="T11" fmla="*/ 60 h 207"/>
                <a:gd name="T12" fmla="*/ 71 w 132"/>
                <a:gd name="T13" fmla="*/ 65 h 207"/>
                <a:gd name="T14" fmla="*/ 71 w 132"/>
                <a:gd name="T15" fmla="*/ 65 h 207"/>
                <a:gd name="T16" fmla="*/ 66 w 132"/>
                <a:gd name="T17" fmla="*/ 71 h 207"/>
                <a:gd name="T18" fmla="*/ 61 w 132"/>
                <a:gd name="T19" fmla="*/ 71 h 207"/>
                <a:gd name="T20" fmla="*/ 56 w 132"/>
                <a:gd name="T21" fmla="*/ 71 h 207"/>
                <a:gd name="T22" fmla="*/ 61 w 132"/>
                <a:gd name="T23" fmla="*/ 86 h 207"/>
                <a:gd name="T24" fmla="*/ 56 w 132"/>
                <a:gd name="T25" fmla="*/ 86 h 207"/>
                <a:gd name="T26" fmla="*/ 61 w 132"/>
                <a:gd name="T27" fmla="*/ 91 h 207"/>
                <a:gd name="T28" fmla="*/ 66 w 132"/>
                <a:gd name="T29" fmla="*/ 91 h 207"/>
                <a:gd name="T30" fmla="*/ 91 w 132"/>
                <a:gd name="T31" fmla="*/ 121 h 207"/>
                <a:gd name="T32" fmla="*/ 96 w 132"/>
                <a:gd name="T33" fmla="*/ 116 h 207"/>
                <a:gd name="T34" fmla="*/ 101 w 132"/>
                <a:gd name="T35" fmla="*/ 116 h 207"/>
                <a:gd name="T36" fmla="*/ 106 w 132"/>
                <a:gd name="T37" fmla="*/ 121 h 207"/>
                <a:gd name="T38" fmla="*/ 122 w 132"/>
                <a:gd name="T39" fmla="*/ 141 h 207"/>
                <a:gd name="T40" fmla="*/ 127 w 132"/>
                <a:gd name="T41" fmla="*/ 146 h 207"/>
                <a:gd name="T42" fmla="*/ 132 w 132"/>
                <a:gd name="T43" fmla="*/ 152 h 207"/>
                <a:gd name="T44" fmla="*/ 132 w 132"/>
                <a:gd name="T45" fmla="*/ 162 h 207"/>
                <a:gd name="T46" fmla="*/ 127 w 132"/>
                <a:gd name="T47" fmla="*/ 167 h 207"/>
                <a:gd name="T48" fmla="*/ 111 w 132"/>
                <a:gd name="T49" fmla="*/ 177 h 207"/>
                <a:gd name="T50" fmla="*/ 96 w 132"/>
                <a:gd name="T51" fmla="*/ 192 h 207"/>
                <a:gd name="T52" fmla="*/ 91 w 132"/>
                <a:gd name="T53" fmla="*/ 197 h 207"/>
                <a:gd name="T54" fmla="*/ 91 w 132"/>
                <a:gd name="T55" fmla="*/ 207 h 207"/>
                <a:gd name="T56" fmla="*/ 81 w 132"/>
                <a:gd name="T57" fmla="*/ 207 h 207"/>
                <a:gd name="T58" fmla="*/ 81 w 132"/>
                <a:gd name="T59" fmla="*/ 202 h 207"/>
                <a:gd name="T60" fmla="*/ 76 w 132"/>
                <a:gd name="T61" fmla="*/ 202 h 207"/>
                <a:gd name="T62" fmla="*/ 76 w 132"/>
                <a:gd name="T63" fmla="*/ 207 h 207"/>
                <a:gd name="T64" fmla="*/ 71 w 132"/>
                <a:gd name="T65" fmla="*/ 202 h 207"/>
                <a:gd name="T66" fmla="*/ 61 w 132"/>
                <a:gd name="T67" fmla="*/ 197 h 207"/>
                <a:gd name="T68" fmla="*/ 56 w 132"/>
                <a:gd name="T69" fmla="*/ 187 h 207"/>
                <a:gd name="T70" fmla="*/ 56 w 132"/>
                <a:gd name="T71" fmla="*/ 172 h 207"/>
                <a:gd name="T72" fmla="*/ 46 w 132"/>
                <a:gd name="T73" fmla="*/ 172 h 207"/>
                <a:gd name="T74" fmla="*/ 35 w 132"/>
                <a:gd name="T75" fmla="*/ 167 h 207"/>
                <a:gd name="T76" fmla="*/ 35 w 132"/>
                <a:gd name="T77" fmla="*/ 157 h 207"/>
                <a:gd name="T78" fmla="*/ 46 w 132"/>
                <a:gd name="T79" fmla="*/ 152 h 207"/>
                <a:gd name="T80" fmla="*/ 40 w 132"/>
                <a:gd name="T81" fmla="*/ 141 h 207"/>
                <a:gd name="T82" fmla="*/ 46 w 132"/>
                <a:gd name="T83" fmla="*/ 126 h 207"/>
                <a:gd name="T84" fmla="*/ 51 w 132"/>
                <a:gd name="T85" fmla="*/ 121 h 207"/>
                <a:gd name="T86" fmla="*/ 51 w 132"/>
                <a:gd name="T87" fmla="*/ 116 h 207"/>
                <a:gd name="T88" fmla="*/ 30 w 132"/>
                <a:gd name="T89" fmla="*/ 111 h 207"/>
                <a:gd name="T90" fmla="*/ 25 w 132"/>
                <a:gd name="T91" fmla="*/ 96 h 207"/>
                <a:gd name="T92" fmla="*/ 20 w 132"/>
                <a:gd name="T93" fmla="*/ 96 h 207"/>
                <a:gd name="T94" fmla="*/ 10 w 132"/>
                <a:gd name="T95" fmla="*/ 91 h 207"/>
                <a:gd name="T96" fmla="*/ 5 w 132"/>
                <a:gd name="T97" fmla="*/ 86 h 207"/>
                <a:gd name="T98" fmla="*/ 5 w 132"/>
                <a:gd name="T99" fmla="*/ 81 h 207"/>
                <a:gd name="T100" fmla="*/ 5 w 132"/>
                <a:gd name="T101" fmla="*/ 71 h 207"/>
                <a:gd name="T102" fmla="*/ 5 w 132"/>
                <a:gd name="T103" fmla="*/ 55 h 207"/>
                <a:gd name="T104" fmla="*/ 0 w 132"/>
                <a:gd name="T105" fmla="*/ 45 h 207"/>
                <a:gd name="T106" fmla="*/ 0 w 132"/>
                <a:gd name="T107" fmla="*/ 35 h 207"/>
                <a:gd name="T108" fmla="*/ 5 w 132"/>
                <a:gd name="T109" fmla="*/ 30 h 207"/>
                <a:gd name="T110" fmla="*/ 5 w 132"/>
                <a:gd name="T111" fmla="*/ 25 h 207"/>
                <a:gd name="T112" fmla="*/ 10 w 132"/>
                <a:gd name="T113" fmla="*/ 20 h 207"/>
                <a:gd name="T114" fmla="*/ 5 w 132"/>
                <a:gd name="T115" fmla="*/ 15 h 207"/>
                <a:gd name="T116" fmla="*/ 0 w 132"/>
                <a:gd name="T117" fmla="*/ 15 h 207"/>
                <a:gd name="T118" fmla="*/ 5 w 132"/>
                <a:gd name="T119" fmla="*/ 5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2" h="207">
                  <a:moveTo>
                    <a:pt x="5" y="5"/>
                  </a:moveTo>
                  <a:lnTo>
                    <a:pt x="5" y="5"/>
                  </a:lnTo>
                  <a:lnTo>
                    <a:pt x="5" y="0"/>
                  </a:lnTo>
                  <a:lnTo>
                    <a:pt x="5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30" y="5"/>
                  </a:lnTo>
                  <a:lnTo>
                    <a:pt x="35" y="5"/>
                  </a:lnTo>
                  <a:lnTo>
                    <a:pt x="40" y="5"/>
                  </a:lnTo>
                  <a:lnTo>
                    <a:pt x="46" y="5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6" y="15"/>
                  </a:lnTo>
                  <a:lnTo>
                    <a:pt x="46" y="15"/>
                  </a:lnTo>
                  <a:lnTo>
                    <a:pt x="51" y="20"/>
                  </a:lnTo>
                  <a:lnTo>
                    <a:pt x="56" y="30"/>
                  </a:lnTo>
                  <a:lnTo>
                    <a:pt x="61" y="35"/>
                  </a:lnTo>
                  <a:lnTo>
                    <a:pt x="66" y="40"/>
                  </a:lnTo>
                  <a:lnTo>
                    <a:pt x="71" y="40"/>
                  </a:lnTo>
                  <a:lnTo>
                    <a:pt x="71" y="50"/>
                  </a:lnTo>
                  <a:lnTo>
                    <a:pt x="71" y="55"/>
                  </a:lnTo>
                  <a:lnTo>
                    <a:pt x="76" y="55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1" y="65"/>
                  </a:lnTo>
                  <a:lnTo>
                    <a:pt x="71" y="65"/>
                  </a:lnTo>
                  <a:lnTo>
                    <a:pt x="71" y="65"/>
                  </a:lnTo>
                  <a:lnTo>
                    <a:pt x="71" y="65"/>
                  </a:lnTo>
                  <a:lnTo>
                    <a:pt x="71" y="65"/>
                  </a:lnTo>
                  <a:lnTo>
                    <a:pt x="71" y="65"/>
                  </a:lnTo>
                  <a:lnTo>
                    <a:pt x="71" y="65"/>
                  </a:lnTo>
                  <a:lnTo>
                    <a:pt x="66" y="71"/>
                  </a:lnTo>
                  <a:lnTo>
                    <a:pt x="66" y="71"/>
                  </a:lnTo>
                  <a:lnTo>
                    <a:pt x="66" y="71"/>
                  </a:lnTo>
                  <a:lnTo>
                    <a:pt x="66" y="71"/>
                  </a:lnTo>
                  <a:lnTo>
                    <a:pt x="61" y="71"/>
                  </a:lnTo>
                  <a:lnTo>
                    <a:pt x="61" y="71"/>
                  </a:lnTo>
                  <a:lnTo>
                    <a:pt x="61" y="71"/>
                  </a:lnTo>
                  <a:lnTo>
                    <a:pt x="61" y="71"/>
                  </a:lnTo>
                  <a:lnTo>
                    <a:pt x="61" y="71"/>
                  </a:lnTo>
                  <a:lnTo>
                    <a:pt x="56" y="71"/>
                  </a:lnTo>
                  <a:lnTo>
                    <a:pt x="56" y="71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61" y="81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56" y="86"/>
                  </a:lnTo>
                  <a:lnTo>
                    <a:pt x="56" y="86"/>
                  </a:lnTo>
                  <a:lnTo>
                    <a:pt x="56" y="91"/>
                  </a:lnTo>
                  <a:lnTo>
                    <a:pt x="56" y="91"/>
                  </a:lnTo>
                  <a:lnTo>
                    <a:pt x="56" y="91"/>
                  </a:lnTo>
                  <a:lnTo>
                    <a:pt x="61" y="91"/>
                  </a:lnTo>
                  <a:lnTo>
                    <a:pt x="61" y="91"/>
                  </a:lnTo>
                  <a:lnTo>
                    <a:pt x="61" y="91"/>
                  </a:lnTo>
                  <a:lnTo>
                    <a:pt x="66" y="91"/>
                  </a:lnTo>
                  <a:lnTo>
                    <a:pt x="66" y="91"/>
                  </a:lnTo>
                  <a:lnTo>
                    <a:pt x="66" y="96"/>
                  </a:lnTo>
                  <a:lnTo>
                    <a:pt x="71" y="96"/>
                  </a:lnTo>
                  <a:lnTo>
                    <a:pt x="76" y="96"/>
                  </a:lnTo>
                  <a:lnTo>
                    <a:pt x="91" y="121"/>
                  </a:lnTo>
                  <a:lnTo>
                    <a:pt x="91" y="121"/>
                  </a:lnTo>
                  <a:lnTo>
                    <a:pt x="96" y="121"/>
                  </a:lnTo>
                  <a:lnTo>
                    <a:pt x="96" y="116"/>
                  </a:lnTo>
                  <a:lnTo>
                    <a:pt x="96" y="116"/>
                  </a:lnTo>
                  <a:lnTo>
                    <a:pt x="96" y="116"/>
                  </a:lnTo>
                  <a:lnTo>
                    <a:pt x="96" y="116"/>
                  </a:lnTo>
                  <a:lnTo>
                    <a:pt x="96" y="116"/>
                  </a:lnTo>
                  <a:lnTo>
                    <a:pt x="101" y="116"/>
                  </a:lnTo>
                  <a:lnTo>
                    <a:pt x="101" y="116"/>
                  </a:lnTo>
                  <a:lnTo>
                    <a:pt x="101" y="121"/>
                  </a:lnTo>
                  <a:lnTo>
                    <a:pt x="106" y="121"/>
                  </a:lnTo>
                  <a:lnTo>
                    <a:pt x="106" y="121"/>
                  </a:lnTo>
                  <a:lnTo>
                    <a:pt x="111" y="131"/>
                  </a:lnTo>
                  <a:lnTo>
                    <a:pt x="116" y="131"/>
                  </a:lnTo>
                  <a:lnTo>
                    <a:pt x="116" y="136"/>
                  </a:lnTo>
                  <a:lnTo>
                    <a:pt x="122" y="141"/>
                  </a:lnTo>
                  <a:lnTo>
                    <a:pt x="127" y="146"/>
                  </a:lnTo>
                  <a:lnTo>
                    <a:pt x="127" y="146"/>
                  </a:lnTo>
                  <a:lnTo>
                    <a:pt x="127" y="146"/>
                  </a:lnTo>
                  <a:lnTo>
                    <a:pt x="127" y="146"/>
                  </a:lnTo>
                  <a:lnTo>
                    <a:pt x="132" y="146"/>
                  </a:lnTo>
                  <a:lnTo>
                    <a:pt x="132" y="146"/>
                  </a:lnTo>
                  <a:lnTo>
                    <a:pt x="132" y="146"/>
                  </a:lnTo>
                  <a:lnTo>
                    <a:pt x="132" y="152"/>
                  </a:lnTo>
                  <a:lnTo>
                    <a:pt x="132" y="152"/>
                  </a:lnTo>
                  <a:lnTo>
                    <a:pt x="132" y="157"/>
                  </a:lnTo>
                  <a:lnTo>
                    <a:pt x="132" y="157"/>
                  </a:lnTo>
                  <a:lnTo>
                    <a:pt x="132" y="162"/>
                  </a:lnTo>
                  <a:lnTo>
                    <a:pt x="132" y="162"/>
                  </a:lnTo>
                  <a:lnTo>
                    <a:pt x="132" y="162"/>
                  </a:lnTo>
                  <a:lnTo>
                    <a:pt x="132" y="162"/>
                  </a:lnTo>
                  <a:lnTo>
                    <a:pt x="127" y="167"/>
                  </a:lnTo>
                  <a:lnTo>
                    <a:pt x="127" y="172"/>
                  </a:lnTo>
                  <a:lnTo>
                    <a:pt x="122" y="172"/>
                  </a:lnTo>
                  <a:lnTo>
                    <a:pt x="116" y="172"/>
                  </a:lnTo>
                  <a:lnTo>
                    <a:pt x="111" y="177"/>
                  </a:lnTo>
                  <a:lnTo>
                    <a:pt x="111" y="177"/>
                  </a:lnTo>
                  <a:lnTo>
                    <a:pt x="106" y="182"/>
                  </a:lnTo>
                  <a:lnTo>
                    <a:pt x="96" y="187"/>
                  </a:lnTo>
                  <a:lnTo>
                    <a:pt x="96" y="192"/>
                  </a:lnTo>
                  <a:lnTo>
                    <a:pt x="91" y="192"/>
                  </a:lnTo>
                  <a:lnTo>
                    <a:pt x="91" y="197"/>
                  </a:lnTo>
                  <a:lnTo>
                    <a:pt x="91" y="197"/>
                  </a:lnTo>
                  <a:lnTo>
                    <a:pt x="91" y="197"/>
                  </a:lnTo>
                  <a:lnTo>
                    <a:pt x="91" y="202"/>
                  </a:lnTo>
                  <a:lnTo>
                    <a:pt x="91" y="202"/>
                  </a:lnTo>
                  <a:lnTo>
                    <a:pt x="91" y="202"/>
                  </a:lnTo>
                  <a:lnTo>
                    <a:pt x="91" y="207"/>
                  </a:lnTo>
                  <a:lnTo>
                    <a:pt x="86" y="207"/>
                  </a:lnTo>
                  <a:lnTo>
                    <a:pt x="86" y="207"/>
                  </a:lnTo>
                  <a:lnTo>
                    <a:pt x="86" y="207"/>
                  </a:lnTo>
                  <a:lnTo>
                    <a:pt x="81" y="207"/>
                  </a:lnTo>
                  <a:lnTo>
                    <a:pt x="81" y="207"/>
                  </a:lnTo>
                  <a:lnTo>
                    <a:pt x="81" y="202"/>
                  </a:lnTo>
                  <a:lnTo>
                    <a:pt x="81" y="202"/>
                  </a:lnTo>
                  <a:lnTo>
                    <a:pt x="81" y="202"/>
                  </a:lnTo>
                  <a:lnTo>
                    <a:pt x="76" y="202"/>
                  </a:lnTo>
                  <a:lnTo>
                    <a:pt x="76" y="202"/>
                  </a:lnTo>
                  <a:lnTo>
                    <a:pt x="76" y="202"/>
                  </a:lnTo>
                  <a:lnTo>
                    <a:pt x="76" y="202"/>
                  </a:lnTo>
                  <a:lnTo>
                    <a:pt x="76" y="207"/>
                  </a:lnTo>
                  <a:lnTo>
                    <a:pt x="76" y="207"/>
                  </a:lnTo>
                  <a:lnTo>
                    <a:pt x="76" y="207"/>
                  </a:lnTo>
                  <a:lnTo>
                    <a:pt x="76" y="207"/>
                  </a:lnTo>
                  <a:lnTo>
                    <a:pt x="76" y="207"/>
                  </a:lnTo>
                  <a:lnTo>
                    <a:pt x="76" y="202"/>
                  </a:lnTo>
                  <a:lnTo>
                    <a:pt x="76" y="202"/>
                  </a:lnTo>
                  <a:lnTo>
                    <a:pt x="71" y="202"/>
                  </a:lnTo>
                  <a:lnTo>
                    <a:pt x="71" y="202"/>
                  </a:lnTo>
                  <a:lnTo>
                    <a:pt x="66" y="202"/>
                  </a:lnTo>
                  <a:lnTo>
                    <a:pt x="66" y="202"/>
                  </a:lnTo>
                  <a:lnTo>
                    <a:pt x="61" y="197"/>
                  </a:lnTo>
                  <a:lnTo>
                    <a:pt x="61" y="192"/>
                  </a:lnTo>
                  <a:lnTo>
                    <a:pt x="61" y="192"/>
                  </a:lnTo>
                  <a:lnTo>
                    <a:pt x="56" y="187"/>
                  </a:lnTo>
                  <a:lnTo>
                    <a:pt x="56" y="187"/>
                  </a:lnTo>
                  <a:lnTo>
                    <a:pt x="56" y="187"/>
                  </a:lnTo>
                  <a:lnTo>
                    <a:pt x="56" y="182"/>
                  </a:lnTo>
                  <a:lnTo>
                    <a:pt x="56" y="177"/>
                  </a:lnTo>
                  <a:lnTo>
                    <a:pt x="56" y="172"/>
                  </a:lnTo>
                  <a:lnTo>
                    <a:pt x="51" y="162"/>
                  </a:lnTo>
                  <a:lnTo>
                    <a:pt x="51" y="167"/>
                  </a:lnTo>
                  <a:lnTo>
                    <a:pt x="46" y="167"/>
                  </a:lnTo>
                  <a:lnTo>
                    <a:pt x="46" y="172"/>
                  </a:lnTo>
                  <a:lnTo>
                    <a:pt x="46" y="172"/>
                  </a:lnTo>
                  <a:lnTo>
                    <a:pt x="40" y="172"/>
                  </a:lnTo>
                  <a:lnTo>
                    <a:pt x="40" y="172"/>
                  </a:lnTo>
                  <a:lnTo>
                    <a:pt x="35" y="167"/>
                  </a:lnTo>
                  <a:lnTo>
                    <a:pt x="35" y="167"/>
                  </a:lnTo>
                  <a:lnTo>
                    <a:pt x="40" y="162"/>
                  </a:lnTo>
                  <a:lnTo>
                    <a:pt x="40" y="162"/>
                  </a:lnTo>
                  <a:lnTo>
                    <a:pt x="35" y="157"/>
                  </a:lnTo>
                  <a:lnTo>
                    <a:pt x="40" y="157"/>
                  </a:lnTo>
                  <a:lnTo>
                    <a:pt x="40" y="152"/>
                  </a:lnTo>
                  <a:lnTo>
                    <a:pt x="40" y="152"/>
                  </a:lnTo>
                  <a:lnTo>
                    <a:pt x="46" y="152"/>
                  </a:lnTo>
                  <a:lnTo>
                    <a:pt x="46" y="146"/>
                  </a:lnTo>
                  <a:lnTo>
                    <a:pt x="46" y="146"/>
                  </a:lnTo>
                  <a:lnTo>
                    <a:pt x="40" y="141"/>
                  </a:lnTo>
                  <a:lnTo>
                    <a:pt x="40" y="141"/>
                  </a:lnTo>
                  <a:lnTo>
                    <a:pt x="40" y="131"/>
                  </a:lnTo>
                  <a:lnTo>
                    <a:pt x="40" y="131"/>
                  </a:lnTo>
                  <a:lnTo>
                    <a:pt x="46" y="126"/>
                  </a:lnTo>
                  <a:lnTo>
                    <a:pt x="46" y="126"/>
                  </a:lnTo>
                  <a:lnTo>
                    <a:pt x="51" y="126"/>
                  </a:lnTo>
                  <a:lnTo>
                    <a:pt x="51" y="126"/>
                  </a:lnTo>
                  <a:lnTo>
                    <a:pt x="51" y="126"/>
                  </a:lnTo>
                  <a:lnTo>
                    <a:pt x="51" y="121"/>
                  </a:lnTo>
                  <a:lnTo>
                    <a:pt x="51" y="121"/>
                  </a:lnTo>
                  <a:lnTo>
                    <a:pt x="51" y="116"/>
                  </a:lnTo>
                  <a:lnTo>
                    <a:pt x="51" y="116"/>
                  </a:lnTo>
                  <a:lnTo>
                    <a:pt x="51" y="116"/>
                  </a:lnTo>
                  <a:lnTo>
                    <a:pt x="40" y="111"/>
                  </a:lnTo>
                  <a:lnTo>
                    <a:pt x="35" y="111"/>
                  </a:lnTo>
                  <a:lnTo>
                    <a:pt x="35" y="111"/>
                  </a:lnTo>
                  <a:lnTo>
                    <a:pt x="30" y="111"/>
                  </a:lnTo>
                  <a:lnTo>
                    <a:pt x="30" y="106"/>
                  </a:lnTo>
                  <a:lnTo>
                    <a:pt x="25" y="101"/>
                  </a:lnTo>
                  <a:lnTo>
                    <a:pt x="25" y="96"/>
                  </a:lnTo>
                  <a:lnTo>
                    <a:pt x="25" y="96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15" y="96"/>
                  </a:lnTo>
                  <a:lnTo>
                    <a:pt x="15" y="96"/>
                  </a:lnTo>
                  <a:lnTo>
                    <a:pt x="15" y="96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5" y="91"/>
                  </a:lnTo>
                  <a:lnTo>
                    <a:pt x="10" y="86"/>
                  </a:lnTo>
                  <a:lnTo>
                    <a:pt x="5" y="86"/>
                  </a:lnTo>
                  <a:lnTo>
                    <a:pt x="5" y="86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5" y="76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5" y="65"/>
                  </a:lnTo>
                  <a:lnTo>
                    <a:pt x="5" y="60"/>
                  </a:lnTo>
                  <a:lnTo>
                    <a:pt x="5" y="55"/>
                  </a:lnTo>
                  <a:lnTo>
                    <a:pt x="5" y="55"/>
                  </a:lnTo>
                  <a:lnTo>
                    <a:pt x="5" y="50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5" y="25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33" name="Freeform 36"/>
            <p:cNvSpPr>
              <a:spLocks/>
            </p:cNvSpPr>
            <p:nvPr/>
          </p:nvSpPr>
          <p:spPr bwMode="auto">
            <a:xfrm>
              <a:off x="3562351" y="3175000"/>
              <a:ext cx="193675" cy="192088"/>
            </a:xfrm>
            <a:custGeom>
              <a:avLst/>
              <a:gdLst>
                <a:gd name="T0" fmla="*/ 26 w 122"/>
                <a:gd name="T1" fmla="*/ 35 h 121"/>
                <a:gd name="T2" fmla="*/ 31 w 122"/>
                <a:gd name="T3" fmla="*/ 30 h 121"/>
                <a:gd name="T4" fmla="*/ 36 w 122"/>
                <a:gd name="T5" fmla="*/ 35 h 121"/>
                <a:gd name="T6" fmla="*/ 36 w 122"/>
                <a:gd name="T7" fmla="*/ 35 h 121"/>
                <a:gd name="T8" fmla="*/ 36 w 122"/>
                <a:gd name="T9" fmla="*/ 30 h 121"/>
                <a:gd name="T10" fmla="*/ 41 w 122"/>
                <a:gd name="T11" fmla="*/ 30 h 121"/>
                <a:gd name="T12" fmla="*/ 41 w 122"/>
                <a:gd name="T13" fmla="*/ 35 h 121"/>
                <a:gd name="T14" fmla="*/ 46 w 122"/>
                <a:gd name="T15" fmla="*/ 35 h 121"/>
                <a:gd name="T16" fmla="*/ 51 w 122"/>
                <a:gd name="T17" fmla="*/ 30 h 121"/>
                <a:gd name="T18" fmla="*/ 51 w 122"/>
                <a:gd name="T19" fmla="*/ 25 h 121"/>
                <a:gd name="T20" fmla="*/ 51 w 122"/>
                <a:gd name="T21" fmla="*/ 20 h 121"/>
                <a:gd name="T22" fmla="*/ 66 w 122"/>
                <a:gd name="T23" fmla="*/ 10 h 121"/>
                <a:gd name="T24" fmla="*/ 76 w 122"/>
                <a:gd name="T25" fmla="*/ 0 h 121"/>
                <a:gd name="T26" fmla="*/ 87 w 122"/>
                <a:gd name="T27" fmla="*/ 10 h 121"/>
                <a:gd name="T28" fmla="*/ 92 w 122"/>
                <a:gd name="T29" fmla="*/ 10 h 121"/>
                <a:gd name="T30" fmla="*/ 97 w 122"/>
                <a:gd name="T31" fmla="*/ 15 h 121"/>
                <a:gd name="T32" fmla="*/ 92 w 122"/>
                <a:gd name="T33" fmla="*/ 20 h 121"/>
                <a:gd name="T34" fmla="*/ 92 w 122"/>
                <a:gd name="T35" fmla="*/ 20 h 121"/>
                <a:gd name="T36" fmla="*/ 92 w 122"/>
                <a:gd name="T37" fmla="*/ 25 h 121"/>
                <a:gd name="T38" fmla="*/ 92 w 122"/>
                <a:gd name="T39" fmla="*/ 25 h 121"/>
                <a:gd name="T40" fmla="*/ 97 w 122"/>
                <a:gd name="T41" fmla="*/ 25 h 121"/>
                <a:gd name="T42" fmla="*/ 107 w 122"/>
                <a:gd name="T43" fmla="*/ 25 h 121"/>
                <a:gd name="T44" fmla="*/ 107 w 122"/>
                <a:gd name="T45" fmla="*/ 35 h 121"/>
                <a:gd name="T46" fmla="*/ 107 w 122"/>
                <a:gd name="T47" fmla="*/ 40 h 121"/>
                <a:gd name="T48" fmla="*/ 122 w 122"/>
                <a:gd name="T49" fmla="*/ 50 h 121"/>
                <a:gd name="T50" fmla="*/ 122 w 122"/>
                <a:gd name="T51" fmla="*/ 55 h 121"/>
                <a:gd name="T52" fmla="*/ 122 w 122"/>
                <a:gd name="T53" fmla="*/ 61 h 121"/>
                <a:gd name="T54" fmla="*/ 122 w 122"/>
                <a:gd name="T55" fmla="*/ 61 h 121"/>
                <a:gd name="T56" fmla="*/ 117 w 122"/>
                <a:gd name="T57" fmla="*/ 66 h 121"/>
                <a:gd name="T58" fmla="*/ 112 w 122"/>
                <a:gd name="T59" fmla="*/ 66 h 121"/>
                <a:gd name="T60" fmla="*/ 107 w 122"/>
                <a:gd name="T61" fmla="*/ 66 h 121"/>
                <a:gd name="T62" fmla="*/ 107 w 122"/>
                <a:gd name="T63" fmla="*/ 66 h 121"/>
                <a:gd name="T64" fmla="*/ 102 w 122"/>
                <a:gd name="T65" fmla="*/ 71 h 121"/>
                <a:gd name="T66" fmla="*/ 97 w 122"/>
                <a:gd name="T67" fmla="*/ 71 h 121"/>
                <a:gd name="T68" fmla="*/ 92 w 122"/>
                <a:gd name="T69" fmla="*/ 81 h 121"/>
                <a:gd name="T70" fmla="*/ 87 w 122"/>
                <a:gd name="T71" fmla="*/ 81 h 121"/>
                <a:gd name="T72" fmla="*/ 82 w 122"/>
                <a:gd name="T73" fmla="*/ 86 h 121"/>
                <a:gd name="T74" fmla="*/ 76 w 122"/>
                <a:gd name="T75" fmla="*/ 86 h 121"/>
                <a:gd name="T76" fmla="*/ 76 w 122"/>
                <a:gd name="T77" fmla="*/ 86 h 121"/>
                <a:gd name="T78" fmla="*/ 82 w 122"/>
                <a:gd name="T79" fmla="*/ 91 h 121"/>
                <a:gd name="T80" fmla="*/ 82 w 122"/>
                <a:gd name="T81" fmla="*/ 96 h 121"/>
                <a:gd name="T82" fmla="*/ 76 w 122"/>
                <a:gd name="T83" fmla="*/ 101 h 121"/>
                <a:gd name="T84" fmla="*/ 71 w 122"/>
                <a:gd name="T85" fmla="*/ 101 h 121"/>
                <a:gd name="T86" fmla="*/ 71 w 122"/>
                <a:gd name="T87" fmla="*/ 106 h 121"/>
                <a:gd name="T88" fmla="*/ 66 w 122"/>
                <a:gd name="T89" fmla="*/ 111 h 121"/>
                <a:gd name="T90" fmla="*/ 66 w 122"/>
                <a:gd name="T91" fmla="*/ 116 h 121"/>
                <a:gd name="T92" fmla="*/ 51 w 122"/>
                <a:gd name="T93" fmla="*/ 121 h 121"/>
                <a:gd name="T94" fmla="*/ 36 w 122"/>
                <a:gd name="T95" fmla="*/ 116 h 121"/>
                <a:gd name="T96" fmla="*/ 36 w 122"/>
                <a:gd name="T97" fmla="*/ 111 h 121"/>
                <a:gd name="T98" fmla="*/ 16 w 122"/>
                <a:gd name="T99" fmla="*/ 116 h 121"/>
                <a:gd name="T100" fmla="*/ 0 w 122"/>
                <a:gd name="T101" fmla="*/ 96 h 121"/>
                <a:gd name="T102" fmla="*/ 0 w 122"/>
                <a:gd name="T103" fmla="*/ 86 h 121"/>
                <a:gd name="T104" fmla="*/ 6 w 122"/>
                <a:gd name="T105" fmla="*/ 76 h 121"/>
                <a:gd name="T106" fmla="*/ 11 w 122"/>
                <a:gd name="T107" fmla="*/ 66 h 121"/>
                <a:gd name="T108" fmla="*/ 16 w 122"/>
                <a:gd name="T109" fmla="*/ 55 h 121"/>
                <a:gd name="T110" fmla="*/ 16 w 122"/>
                <a:gd name="T111" fmla="*/ 55 h 121"/>
                <a:gd name="T112" fmla="*/ 21 w 122"/>
                <a:gd name="T113" fmla="*/ 55 h 121"/>
                <a:gd name="T114" fmla="*/ 26 w 122"/>
                <a:gd name="T115" fmla="*/ 45 h 121"/>
                <a:gd name="T116" fmla="*/ 31 w 122"/>
                <a:gd name="T117" fmla="*/ 4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2" h="121">
                  <a:moveTo>
                    <a:pt x="26" y="40"/>
                  </a:moveTo>
                  <a:lnTo>
                    <a:pt x="26" y="40"/>
                  </a:lnTo>
                  <a:lnTo>
                    <a:pt x="26" y="35"/>
                  </a:lnTo>
                  <a:lnTo>
                    <a:pt x="26" y="30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41" y="30"/>
                  </a:lnTo>
                  <a:lnTo>
                    <a:pt x="41" y="30"/>
                  </a:lnTo>
                  <a:lnTo>
                    <a:pt x="41" y="30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51" y="35"/>
                  </a:lnTo>
                  <a:lnTo>
                    <a:pt x="51" y="30"/>
                  </a:lnTo>
                  <a:lnTo>
                    <a:pt x="51" y="30"/>
                  </a:lnTo>
                  <a:lnTo>
                    <a:pt x="51" y="30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51" y="20"/>
                  </a:lnTo>
                  <a:lnTo>
                    <a:pt x="56" y="20"/>
                  </a:lnTo>
                  <a:lnTo>
                    <a:pt x="56" y="15"/>
                  </a:lnTo>
                  <a:lnTo>
                    <a:pt x="66" y="10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6" y="0"/>
                  </a:lnTo>
                  <a:lnTo>
                    <a:pt x="82" y="0"/>
                  </a:lnTo>
                  <a:lnTo>
                    <a:pt x="87" y="0"/>
                  </a:lnTo>
                  <a:lnTo>
                    <a:pt x="87" y="10"/>
                  </a:lnTo>
                  <a:lnTo>
                    <a:pt x="92" y="10"/>
                  </a:lnTo>
                  <a:lnTo>
                    <a:pt x="92" y="10"/>
                  </a:lnTo>
                  <a:lnTo>
                    <a:pt x="92" y="10"/>
                  </a:lnTo>
                  <a:lnTo>
                    <a:pt x="92" y="10"/>
                  </a:lnTo>
                  <a:lnTo>
                    <a:pt x="97" y="15"/>
                  </a:lnTo>
                  <a:lnTo>
                    <a:pt x="97" y="15"/>
                  </a:lnTo>
                  <a:lnTo>
                    <a:pt x="97" y="15"/>
                  </a:lnTo>
                  <a:lnTo>
                    <a:pt x="97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5"/>
                  </a:lnTo>
                  <a:lnTo>
                    <a:pt x="92" y="25"/>
                  </a:lnTo>
                  <a:lnTo>
                    <a:pt x="92" y="25"/>
                  </a:lnTo>
                  <a:lnTo>
                    <a:pt x="92" y="25"/>
                  </a:lnTo>
                  <a:lnTo>
                    <a:pt x="92" y="25"/>
                  </a:lnTo>
                  <a:lnTo>
                    <a:pt x="97" y="25"/>
                  </a:lnTo>
                  <a:lnTo>
                    <a:pt x="97" y="25"/>
                  </a:lnTo>
                  <a:lnTo>
                    <a:pt x="102" y="25"/>
                  </a:lnTo>
                  <a:lnTo>
                    <a:pt x="102" y="25"/>
                  </a:lnTo>
                  <a:lnTo>
                    <a:pt x="107" y="25"/>
                  </a:lnTo>
                  <a:lnTo>
                    <a:pt x="107" y="30"/>
                  </a:lnTo>
                  <a:lnTo>
                    <a:pt x="107" y="30"/>
                  </a:lnTo>
                  <a:lnTo>
                    <a:pt x="107" y="35"/>
                  </a:lnTo>
                  <a:lnTo>
                    <a:pt x="107" y="35"/>
                  </a:lnTo>
                  <a:lnTo>
                    <a:pt x="107" y="35"/>
                  </a:lnTo>
                  <a:lnTo>
                    <a:pt x="107" y="40"/>
                  </a:lnTo>
                  <a:lnTo>
                    <a:pt x="112" y="40"/>
                  </a:lnTo>
                  <a:lnTo>
                    <a:pt x="117" y="50"/>
                  </a:lnTo>
                  <a:lnTo>
                    <a:pt x="122" y="50"/>
                  </a:lnTo>
                  <a:lnTo>
                    <a:pt x="122" y="55"/>
                  </a:lnTo>
                  <a:lnTo>
                    <a:pt x="122" y="55"/>
                  </a:lnTo>
                  <a:lnTo>
                    <a:pt x="122" y="55"/>
                  </a:lnTo>
                  <a:lnTo>
                    <a:pt x="122" y="55"/>
                  </a:lnTo>
                  <a:lnTo>
                    <a:pt x="122" y="55"/>
                  </a:lnTo>
                  <a:lnTo>
                    <a:pt x="122" y="61"/>
                  </a:lnTo>
                  <a:lnTo>
                    <a:pt x="122" y="61"/>
                  </a:lnTo>
                  <a:lnTo>
                    <a:pt x="122" y="61"/>
                  </a:lnTo>
                  <a:lnTo>
                    <a:pt x="122" y="61"/>
                  </a:lnTo>
                  <a:lnTo>
                    <a:pt x="117" y="66"/>
                  </a:lnTo>
                  <a:lnTo>
                    <a:pt x="117" y="66"/>
                  </a:lnTo>
                  <a:lnTo>
                    <a:pt x="117" y="66"/>
                  </a:lnTo>
                  <a:lnTo>
                    <a:pt x="117" y="66"/>
                  </a:lnTo>
                  <a:lnTo>
                    <a:pt x="117" y="66"/>
                  </a:lnTo>
                  <a:lnTo>
                    <a:pt x="112" y="66"/>
                  </a:lnTo>
                  <a:lnTo>
                    <a:pt x="112" y="66"/>
                  </a:lnTo>
                  <a:lnTo>
                    <a:pt x="112" y="66"/>
                  </a:lnTo>
                  <a:lnTo>
                    <a:pt x="107" y="66"/>
                  </a:lnTo>
                  <a:lnTo>
                    <a:pt x="107" y="66"/>
                  </a:lnTo>
                  <a:lnTo>
                    <a:pt x="107" y="66"/>
                  </a:lnTo>
                  <a:lnTo>
                    <a:pt x="107" y="66"/>
                  </a:lnTo>
                  <a:lnTo>
                    <a:pt x="102" y="71"/>
                  </a:lnTo>
                  <a:lnTo>
                    <a:pt x="102" y="71"/>
                  </a:lnTo>
                  <a:lnTo>
                    <a:pt x="102" y="71"/>
                  </a:lnTo>
                  <a:lnTo>
                    <a:pt x="102" y="71"/>
                  </a:lnTo>
                  <a:lnTo>
                    <a:pt x="97" y="71"/>
                  </a:lnTo>
                  <a:lnTo>
                    <a:pt x="97" y="71"/>
                  </a:lnTo>
                  <a:lnTo>
                    <a:pt x="97" y="76"/>
                  </a:lnTo>
                  <a:lnTo>
                    <a:pt x="92" y="76"/>
                  </a:lnTo>
                  <a:lnTo>
                    <a:pt x="92" y="81"/>
                  </a:lnTo>
                  <a:lnTo>
                    <a:pt x="92" y="81"/>
                  </a:lnTo>
                  <a:lnTo>
                    <a:pt x="92" y="81"/>
                  </a:lnTo>
                  <a:lnTo>
                    <a:pt x="87" y="81"/>
                  </a:lnTo>
                  <a:lnTo>
                    <a:pt x="82" y="86"/>
                  </a:lnTo>
                  <a:lnTo>
                    <a:pt x="82" y="86"/>
                  </a:lnTo>
                  <a:lnTo>
                    <a:pt x="82" y="86"/>
                  </a:lnTo>
                  <a:lnTo>
                    <a:pt x="82" y="86"/>
                  </a:lnTo>
                  <a:lnTo>
                    <a:pt x="76" y="86"/>
                  </a:lnTo>
                  <a:lnTo>
                    <a:pt x="76" y="86"/>
                  </a:lnTo>
                  <a:lnTo>
                    <a:pt x="76" y="86"/>
                  </a:lnTo>
                  <a:lnTo>
                    <a:pt x="76" y="86"/>
                  </a:lnTo>
                  <a:lnTo>
                    <a:pt x="76" y="86"/>
                  </a:lnTo>
                  <a:lnTo>
                    <a:pt x="76" y="86"/>
                  </a:lnTo>
                  <a:lnTo>
                    <a:pt x="82" y="91"/>
                  </a:lnTo>
                  <a:lnTo>
                    <a:pt x="82" y="91"/>
                  </a:lnTo>
                  <a:lnTo>
                    <a:pt x="82" y="91"/>
                  </a:lnTo>
                  <a:lnTo>
                    <a:pt x="82" y="91"/>
                  </a:lnTo>
                  <a:lnTo>
                    <a:pt x="82" y="96"/>
                  </a:lnTo>
                  <a:lnTo>
                    <a:pt x="82" y="96"/>
                  </a:lnTo>
                  <a:lnTo>
                    <a:pt x="82" y="96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71" y="101"/>
                  </a:lnTo>
                  <a:lnTo>
                    <a:pt x="71" y="101"/>
                  </a:lnTo>
                  <a:lnTo>
                    <a:pt x="71" y="106"/>
                  </a:lnTo>
                  <a:lnTo>
                    <a:pt x="71" y="106"/>
                  </a:lnTo>
                  <a:lnTo>
                    <a:pt x="66" y="111"/>
                  </a:lnTo>
                  <a:lnTo>
                    <a:pt x="66" y="111"/>
                  </a:lnTo>
                  <a:lnTo>
                    <a:pt x="66" y="111"/>
                  </a:lnTo>
                  <a:lnTo>
                    <a:pt x="66" y="111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61" y="116"/>
                  </a:lnTo>
                  <a:lnTo>
                    <a:pt x="61" y="121"/>
                  </a:lnTo>
                  <a:lnTo>
                    <a:pt x="51" y="121"/>
                  </a:lnTo>
                  <a:lnTo>
                    <a:pt x="46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1" y="111"/>
                  </a:lnTo>
                  <a:lnTo>
                    <a:pt x="21" y="111"/>
                  </a:lnTo>
                  <a:lnTo>
                    <a:pt x="16" y="116"/>
                  </a:lnTo>
                  <a:lnTo>
                    <a:pt x="6" y="116"/>
                  </a:lnTo>
                  <a:lnTo>
                    <a:pt x="6" y="106"/>
                  </a:lnTo>
                  <a:lnTo>
                    <a:pt x="0" y="96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1"/>
                  </a:lnTo>
                  <a:lnTo>
                    <a:pt x="6" y="76"/>
                  </a:lnTo>
                  <a:lnTo>
                    <a:pt x="6" y="76"/>
                  </a:lnTo>
                  <a:lnTo>
                    <a:pt x="6" y="71"/>
                  </a:lnTo>
                  <a:lnTo>
                    <a:pt x="11" y="66"/>
                  </a:lnTo>
                  <a:lnTo>
                    <a:pt x="11" y="61"/>
                  </a:lnTo>
                  <a:lnTo>
                    <a:pt x="16" y="61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21" y="55"/>
                  </a:lnTo>
                  <a:lnTo>
                    <a:pt x="21" y="50"/>
                  </a:lnTo>
                  <a:lnTo>
                    <a:pt x="21" y="55"/>
                  </a:lnTo>
                  <a:lnTo>
                    <a:pt x="21" y="50"/>
                  </a:lnTo>
                  <a:lnTo>
                    <a:pt x="21" y="50"/>
                  </a:lnTo>
                  <a:lnTo>
                    <a:pt x="26" y="45"/>
                  </a:lnTo>
                  <a:lnTo>
                    <a:pt x="31" y="45"/>
                  </a:lnTo>
                  <a:lnTo>
                    <a:pt x="31" y="40"/>
                  </a:lnTo>
                  <a:lnTo>
                    <a:pt x="31" y="40"/>
                  </a:lnTo>
                  <a:lnTo>
                    <a:pt x="31" y="40"/>
                  </a:lnTo>
                  <a:lnTo>
                    <a:pt x="26" y="4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34" name="Freeform 37"/>
            <p:cNvSpPr>
              <a:spLocks/>
            </p:cNvSpPr>
            <p:nvPr/>
          </p:nvSpPr>
          <p:spPr bwMode="auto">
            <a:xfrm>
              <a:off x="3443289" y="3930650"/>
              <a:ext cx="352425" cy="192088"/>
            </a:xfrm>
            <a:custGeom>
              <a:avLst/>
              <a:gdLst>
                <a:gd name="T0" fmla="*/ 217 w 222"/>
                <a:gd name="T1" fmla="*/ 35 h 121"/>
                <a:gd name="T2" fmla="*/ 217 w 222"/>
                <a:gd name="T3" fmla="*/ 40 h 121"/>
                <a:gd name="T4" fmla="*/ 222 w 222"/>
                <a:gd name="T5" fmla="*/ 50 h 121"/>
                <a:gd name="T6" fmla="*/ 222 w 222"/>
                <a:gd name="T7" fmla="*/ 60 h 121"/>
                <a:gd name="T8" fmla="*/ 212 w 222"/>
                <a:gd name="T9" fmla="*/ 71 h 121"/>
                <a:gd name="T10" fmla="*/ 197 w 222"/>
                <a:gd name="T11" fmla="*/ 76 h 121"/>
                <a:gd name="T12" fmla="*/ 202 w 222"/>
                <a:gd name="T13" fmla="*/ 65 h 121"/>
                <a:gd name="T14" fmla="*/ 192 w 222"/>
                <a:gd name="T15" fmla="*/ 60 h 121"/>
                <a:gd name="T16" fmla="*/ 192 w 222"/>
                <a:gd name="T17" fmla="*/ 65 h 121"/>
                <a:gd name="T18" fmla="*/ 192 w 222"/>
                <a:gd name="T19" fmla="*/ 71 h 121"/>
                <a:gd name="T20" fmla="*/ 187 w 222"/>
                <a:gd name="T21" fmla="*/ 65 h 121"/>
                <a:gd name="T22" fmla="*/ 182 w 222"/>
                <a:gd name="T23" fmla="*/ 71 h 121"/>
                <a:gd name="T24" fmla="*/ 172 w 222"/>
                <a:gd name="T25" fmla="*/ 71 h 121"/>
                <a:gd name="T26" fmla="*/ 111 w 222"/>
                <a:gd name="T27" fmla="*/ 76 h 121"/>
                <a:gd name="T28" fmla="*/ 111 w 222"/>
                <a:gd name="T29" fmla="*/ 81 h 121"/>
                <a:gd name="T30" fmla="*/ 106 w 222"/>
                <a:gd name="T31" fmla="*/ 76 h 121"/>
                <a:gd name="T32" fmla="*/ 101 w 222"/>
                <a:gd name="T33" fmla="*/ 76 h 121"/>
                <a:gd name="T34" fmla="*/ 96 w 222"/>
                <a:gd name="T35" fmla="*/ 86 h 121"/>
                <a:gd name="T36" fmla="*/ 106 w 222"/>
                <a:gd name="T37" fmla="*/ 86 h 121"/>
                <a:gd name="T38" fmla="*/ 111 w 222"/>
                <a:gd name="T39" fmla="*/ 91 h 121"/>
                <a:gd name="T40" fmla="*/ 101 w 222"/>
                <a:gd name="T41" fmla="*/ 106 h 121"/>
                <a:gd name="T42" fmla="*/ 96 w 222"/>
                <a:gd name="T43" fmla="*/ 111 h 121"/>
                <a:gd name="T44" fmla="*/ 81 w 222"/>
                <a:gd name="T45" fmla="*/ 111 h 121"/>
                <a:gd name="T46" fmla="*/ 75 w 222"/>
                <a:gd name="T47" fmla="*/ 121 h 121"/>
                <a:gd name="T48" fmla="*/ 55 w 222"/>
                <a:gd name="T49" fmla="*/ 116 h 121"/>
                <a:gd name="T50" fmla="*/ 50 w 222"/>
                <a:gd name="T51" fmla="*/ 106 h 121"/>
                <a:gd name="T52" fmla="*/ 40 w 222"/>
                <a:gd name="T53" fmla="*/ 106 h 121"/>
                <a:gd name="T54" fmla="*/ 40 w 222"/>
                <a:gd name="T55" fmla="*/ 106 h 121"/>
                <a:gd name="T56" fmla="*/ 35 w 222"/>
                <a:gd name="T57" fmla="*/ 96 h 121"/>
                <a:gd name="T58" fmla="*/ 30 w 222"/>
                <a:gd name="T59" fmla="*/ 86 h 121"/>
                <a:gd name="T60" fmla="*/ 25 w 222"/>
                <a:gd name="T61" fmla="*/ 81 h 121"/>
                <a:gd name="T62" fmla="*/ 20 w 222"/>
                <a:gd name="T63" fmla="*/ 71 h 121"/>
                <a:gd name="T64" fmla="*/ 15 w 222"/>
                <a:gd name="T65" fmla="*/ 60 h 121"/>
                <a:gd name="T66" fmla="*/ 15 w 222"/>
                <a:gd name="T67" fmla="*/ 55 h 121"/>
                <a:gd name="T68" fmla="*/ 10 w 222"/>
                <a:gd name="T69" fmla="*/ 55 h 121"/>
                <a:gd name="T70" fmla="*/ 5 w 222"/>
                <a:gd name="T71" fmla="*/ 55 h 121"/>
                <a:gd name="T72" fmla="*/ 5 w 222"/>
                <a:gd name="T73" fmla="*/ 45 h 121"/>
                <a:gd name="T74" fmla="*/ 15 w 222"/>
                <a:gd name="T75" fmla="*/ 35 h 121"/>
                <a:gd name="T76" fmla="*/ 35 w 222"/>
                <a:gd name="T77" fmla="*/ 35 h 121"/>
                <a:gd name="T78" fmla="*/ 35 w 222"/>
                <a:gd name="T79" fmla="*/ 30 h 121"/>
                <a:gd name="T80" fmla="*/ 35 w 222"/>
                <a:gd name="T81" fmla="*/ 25 h 121"/>
                <a:gd name="T82" fmla="*/ 45 w 222"/>
                <a:gd name="T83" fmla="*/ 30 h 121"/>
                <a:gd name="T84" fmla="*/ 50 w 222"/>
                <a:gd name="T85" fmla="*/ 30 h 121"/>
                <a:gd name="T86" fmla="*/ 81 w 222"/>
                <a:gd name="T87" fmla="*/ 35 h 121"/>
                <a:gd name="T88" fmla="*/ 81 w 222"/>
                <a:gd name="T89" fmla="*/ 25 h 121"/>
                <a:gd name="T90" fmla="*/ 75 w 222"/>
                <a:gd name="T91" fmla="*/ 25 h 121"/>
                <a:gd name="T92" fmla="*/ 70 w 222"/>
                <a:gd name="T93" fmla="*/ 20 h 121"/>
                <a:gd name="T94" fmla="*/ 75 w 222"/>
                <a:gd name="T95" fmla="*/ 5 h 121"/>
                <a:gd name="T96" fmla="*/ 75 w 222"/>
                <a:gd name="T97" fmla="*/ 0 h 121"/>
                <a:gd name="T98" fmla="*/ 86 w 222"/>
                <a:gd name="T99" fmla="*/ 0 h 121"/>
                <a:gd name="T100" fmla="*/ 131 w 222"/>
                <a:gd name="T101" fmla="*/ 5 h 121"/>
                <a:gd name="T102" fmla="*/ 162 w 222"/>
                <a:gd name="T103" fmla="*/ 15 h 121"/>
                <a:gd name="T104" fmla="*/ 177 w 222"/>
                <a:gd name="T105" fmla="*/ 35 h 121"/>
                <a:gd name="T106" fmla="*/ 182 w 222"/>
                <a:gd name="T107" fmla="*/ 40 h 121"/>
                <a:gd name="T108" fmla="*/ 187 w 222"/>
                <a:gd name="T109" fmla="*/ 35 h 121"/>
                <a:gd name="T110" fmla="*/ 192 w 222"/>
                <a:gd name="T111" fmla="*/ 30 h 121"/>
                <a:gd name="T112" fmla="*/ 202 w 222"/>
                <a:gd name="T113" fmla="*/ 40 h 121"/>
                <a:gd name="T114" fmla="*/ 207 w 222"/>
                <a:gd name="T115" fmla="*/ 40 h 121"/>
                <a:gd name="T116" fmla="*/ 217 w 222"/>
                <a:gd name="T117" fmla="*/ 35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2" h="121">
                  <a:moveTo>
                    <a:pt x="217" y="35"/>
                  </a:moveTo>
                  <a:lnTo>
                    <a:pt x="217" y="35"/>
                  </a:lnTo>
                  <a:lnTo>
                    <a:pt x="217" y="35"/>
                  </a:lnTo>
                  <a:lnTo>
                    <a:pt x="217" y="35"/>
                  </a:lnTo>
                  <a:lnTo>
                    <a:pt x="217" y="35"/>
                  </a:lnTo>
                  <a:lnTo>
                    <a:pt x="217" y="40"/>
                  </a:lnTo>
                  <a:lnTo>
                    <a:pt x="222" y="40"/>
                  </a:lnTo>
                  <a:lnTo>
                    <a:pt x="222" y="45"/>
                  </a:lnTo>
                  <a:lnTo>
                    <a:pt x="222" y="50"/>
                  </a:lnTo>
                  <a:lnTo>
                    <a:pt x="217" y="55"/>
                  </a:lnTo>
                  <a:lnTo>
                    <a:pt x="217" y="60"/>
                  </a:lnTo>
                  <a:lnTo>
                    <a:pt x="222" y="60"/>
                  </a:lnTo>
                  <a:lnTo>
                    <a:pt x="222" y="60"/>
                  </a:lnTo>
                  <a:lnTo>
                    <a:pt x="222" y="65"/>
                  </a:lnTo>
                  <a:lnTo>
                    <a:pt x="212" y="71"/>
                  </a:lnTo>
                  <a:lnTo>
                    <a:pt x="212" y="76"/>
                  </a:lnTo>
                  <a:lnTo>
                    <a:pt x="207" y="76"/>
                  </a:lnTo>
                  <a:lnTo>
                    <a:pt x="197" y="76"/>
                  </a:lnTo>
                  <a:lnTo>
                    <a:pt x="197" y="76"/>
                  </a:lnTo>
                  <a:lnTo>
                    <a:pt x="197" y="71"/>
                  </a:lnTo>
                  <a:lnTo>
                    <a:pt x="202" y="65"/>
                  </a:lnTo>
                  <a:lnTo>
                    <a:pt x="197" y="60"/>
                  </a:lnTo>
                  <a:lnTo>
                    <a:pt x="197" y="60"/>
                  </a:lnTo>
                  <a:lnTo>
                    <a:pt x="192" y="60"/>
                  </a:lnTo>
                  <a:lnTo>
                    <a:pt x="192" y="65"/>
                  </a:lnTo>
                  <a:lnTo>
                    <a:pt x="192" y="65"/>
                  </a:lnTo>
                  <a:lnTo>
                    <a:pt x="192" y="65"/>
                  </a:lnTo>
                  <a:lnTo>
                    <a:pt x="197" y="65"/>
                  </a:lnTo>
                  <a:lnTo>
                    <a:pt x="197" y="71"/>
                  </a:lnTo>
                  <a:lnTo>
                    <a:pt x="192" y="71"/>
                  </a:lnTo>
                  <a:lnTo>
                    <a:pt x="192" y="65"/>
                  </a:lnTo>
                  <a:lnTo>
                    <a:pt x="192" y="65"/>
                  </a:lnTo>
                  <a:lnTo>
                    <a:pt x="187" y="65"/>
                  </a:lnTo>
                  <a:lnTo>
                    <a:pt x="187" y="71"/>
                  </a:lnTo>
                  <a:lnTo>
                    <a:pt x="187" y="71"/>
                  </a:lnTo>
                  <a:lnTo>
                    <a:pt x="182" y="71"/>
                  </a:lnTo>
                  <a:lnTo>
                    <a:pt x="182" y="71"/>
                  </a:lnTo>
                  <a:lnTo>
                    <a:pt x="177" y="71"/>
                  </a:lnTo>
                  <a:lnTo>
                    <a:pt x="172" y="71"/>
                  </a:lnTo>
                  <a:lnTo>
                    <a:pt x="131" y="71"/>
                  </a:lnTo>
                  <a:lnTo>
                    <a:pt x="121" y="76"/>
                  </a:lnTo>
                  <a:lnTo>
                    <a:pt x="111" y="76"/>
                  </a:lnTo>
                  <a:lnTo>
                    <a:pt x="111" y="81"/>
                  </a:lnTo>
                  <a:lnTo>
                    <a:pt x="111" y="81"/>
                  </a:lnTo>
                  <a:lnTo>
                    <a:pt x="111" y="81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06" y="76"/>
                  </a:lnTo>
                  <a:lnTo>
                    <a:pt x="106" y="76"/>
                  </a:lnTo>
                  <a:lnTo>
                    <a:pt x="106" y="76"/>
                  </a:lnTo>
                  <a:lnTo>
                    <a:pt x="101" y="76"/>
                  </a:lnTo>
                  <a:lnTo>
                    <a:pt x="96" y="76"/>
                  </a:lnTo>
                  <a:lnTo>
                    <a:pt x="96" y="81"/>
                  </a:lnTo>
                  <a:lnTo>
                    <a:pt x="96" y="86"/>
                  </a:lnTo>
                  <a:lnTo>
                    <a:pt x="96" y="86"/>
                  </a:lnTo>
                  <a:lnTo>
                    <a:pt x="101" y="86"/>
                  </a:lnTo>
                  <a:lnTo>
                    <a:pt x="106" y="86"/>
                  </a:lnTo>
                  <a:lnTo>
                    <a:pt x="111" y="91"/>
                  </a:lnTo>
                  <a:lnTo>
                    <a:pt x="111" y="91"/>
                  </a:lnTo>
                  <a:lnTo>
                    <a:pt x="111" y="91"/>
                  </a:lnTo>
                  <a:lnTo>
                    <a:pt x="111" y="96"/>
                  </a:lnTo>
                  <a:lnTo>
                    <a:pt x="101" y="96"/>
                  </a:lnTo>
                  <a:lnTo>
                    <a:pt x="101" y="106"/>
                  </a:lnTo>
                  <a:lnTo>
                    <a:pt x="101" y="111"/>
                  </a:lnTo>
                  <a:lnTo>
                    <a:pt x="101" y="111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91" y="111"/>
                  </a:lnTo>
                  <a:lnTo>
                    <a:pt x="81" y="111"/>
                  </a:lnTo>
                  <a:lnTo>
                    <a:pt x="75" y="111"/>
                  </a:lnTo>
                  <a:lnTo>
                    <a:pt x="75" y="116"/>
                  </a:lnTo>
                  <a:lnTo>
                    <a:pt x="75" y="121"/>
                  </a:lnTo>
                  <a:lnTo>
                    <a:pt x="75" y="121"/>
                  </a:lnTo>
                  <a:lnTo>
                    <a:pt x="55" y="116"/>
                  </a:lnTo>
                  <a:lnTo>
                    <a:pt x="55" y="116"/>
                  </a:lnTo>
                  <a:lnTo>
                    <a:pt x="55" y="111"/>
                  </a:lnTo>
                  <a:lnTo>
                    <a:pt x="55" y="111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40" y="106"/>
                  </a:lnTo>
                  <a:lnTo>
                    <a:pt x="40" y="106"/>
                  </a:lnTo>
                  <a:lnTo>
                    <a:pt x="40" y="106"/>
                  </a:lnTo>
                  <a:lnTo>
                    <a:pt x="40" y="106"/>
                  </a:lnTo>
                  <a:lnTo>
                    <a:pt x="40" y="101"/>
                  </a:lnTo>
                  <a:lnTo>
                    <a:pt x="40" y="96"/>
                  </a:lnTo>
                  <a:lnTo>
                    <a:pt x="35" y="96"/>
                  </a:lnTo>
                  <a:lnTo>
                    <a:pt x="30" y="91"/>
                  </a:lnTo>
                  <a:lnTo>
                    <a:pt x="30" y="91"/>
                  </a:lnTo>
                  <a:lnTo>
                    <a:pt x="30" y="86"/>
                  </a:lnTo>
                  <a:lnTo>
                    <a:pt x="30" y="86"/>
                  </a:lnTo>
                  <a:lnTo>
                    <a:pt x="25" y="86"/>
                  </a:lnTo>
                  <a:lnTo>
                    <a:pt x="25" y="81"/>
                  </a:lnTo>
                  <a:lnTo>
                    <a:pt x="25" y="81"/>
                  </a:lnTo>
                  <a:lnTo>
                    <a:pt x="25" y="71"/>
                  </a:lnTo>
                  <a:lnTo>
                    <a:pt x="20" y="71"/>
                  </a:lnTo>
                  <a:lnTo>
                    <a:pt x="20" y="65"/>
                  </a:lnTo>
                  <a:lnTo>
                    <a:pt x="20" y="60"/>
                  </a:lnTo>
                  <a:lnTo>
                    <a:pt x="15" y="60"/>
                  </a:lnTo>
                  <a:lnTo>
                    <a:pt x="20" y="60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0" y="55"/>
                  </a:lnTo>
                  <a:lnTo>
                    <a:pt x="5" y="55"/>
                  </a:lnTo>
                  <a:lnTo>
                    <a:pt x="5" y="55"/>
                  </a:lnTo>
                  <a:lnTo>
                    <a:pt x="5" y="55"/>
                  </a:lnTo>
                  <a:lnTo>
                    <a:pt x="0" y="50"/>
                  </a:lnTo>
                  <a:lnTo>
                    <a:pt x="5" y="50"/>
                  </a:lnTo>
                  <a:lnTo>
                    <a:pt x="5" y="45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5" y="35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35" y="30"/>
                  </a:lnTo>
                  <a:lnTo>
                    <a:pt x="35" y="30"/>
                  </a:lnTo>
                  <a:lnTo>
                    <a:pt x="35" y="30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40" y="25"/>
                  </a:lnTo>
                  <a:lnTo>
                    <a:pt x="45" y="25"/>
                  </a:lnTo>
                  <a:lnTo>
                    <a:pt x="45" y="30"/>
                  </a:lnTo>
                  <a:lnTo>
                    <a:pt x="45" y="30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75" y="35"/>
                  </a:lnTo>
                  <a:lnTo>
                    <a:pt x="75" y="35"/>
                  </a:lnTo>
                  <a:lnTo>
                    <a:pt x="81" y="35"/>
                  </a:lnTo>
                  <a:lnTo>
                    <a:pt x="81" y="30"/>
                  </a:lnTo>
                  <a:lnTo>
                    <a:pt x="81" y="25"/>
                  </a:lnTo>
                  <a:lnTo>
                    <a:pt x="81" y="25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5" y="20"/>
                  </a:lnTo>
                  <a:lnTo>
                    <a:pt x="75" y="20"/>
                  </a:lnTo>
                  <a:lnTo>
                    <a:pt x="70" y="20"/>
                  </a:lnTo>
                  <a:lnTo>
                    <a:pt x="70" y="15"/>
                  </a:lnTo>
                  <a:lnTo>
                    <a:pt x="75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111" y="0"/>
                  </a:lnTo>
                  <a:lnTo>
                    <a:pt x="126" y="0"/>
                  </a:lnTo>
                  <a:lnTo>
                    <a:pt x="131" y="5"/>
                  </a:lnTo>
                  <a:lnTo>
                    <a:pt x="151" y="10"/>
                  </a:lnTo>
                  <a:lnTo>
                    <a:pt x="162" y="15"/>
                  </a:lnTo>
                  <a:lnTo>
                    <a:pt x="162" y="15"/>
                  </a:lnTo>
                  <a:lnTo>
                    <a:pt x="167" y="25"/>
                  </a:lnTo>
                  <a:lnTo>
                    <a:pt x="172" y="30"/>
                  </a:lnTo>
                  <a:lnTo>
                    <a:pt x="177" y="35"/>
                  </a:lnTo>
                  <a:lnTo>
                    <a:pt x="177" y="40"/>
                  </a:lnTo>
                  <a:lnTo>
                    <a:pt x="182" y="40"/>
                  </a:lnTo>
                  <a:lnTo>
                    <a:pt x="182" y="40"/>
                  </a:lnTo>
                  <a:lnTo>
                    <a:pt x="182" y="35"/>
                  </a:lnTo>
                  <a:lnTo>
                    <a:pt x="182" y="35"/>
                  </a:lnTo>
                  <a:lnTo>
                    <a:pt x="187" y="35"/>
                  </a:lnTo>
                  <a:lnTo>
                    <a:pt x="187" y="30"/>
                  </a:lnTo>
                  <a:lnTo>
                    <a:pt x="187" y="30"/>
                  </a:lnTo>
                  <a:lnTo>
                    <a:pt x="192" y="30"/>
                  </a:lnTo>
                  <a:lnTo>
                    <a:pt x="192" y="35"/>
                  </a:lnTo>
                  <a:lnTo>
                    <a:pt x="197" y="40"/>
                  </a:lnTo>
                  <a:lnTo>
                    <a:pt x="202" y="40"/>
                  </a:lnTo>
                  <a:lnTo>
                    <a:pt x="202" y="40"/>
                  </a:lnTo>
                  <a:lnTo>
                    <a:pt x="202" y="40"/>
                  </a:lnTo>
                  <a:lnTo>
                    <a:pt x="207" y="40"/>
                  </a:lnTo>
                  <a:lnTo>
                    <a:pt x="212" y="40"/>
                  </a:lnTo>
                  <a:lnTo>
                    <a:pt x="212" y="40"/>
                  </a:lnTo>
                  <a:lnTo>
                    <a:pt x="217" y="35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35" name="Freeform 38"/>
            <p:cNvSpPr>
              <a:spLocks/>
            </p:cNvSpPr>
            <p:nvPr/>
          </p:nvSpPr>
          <p:spPr bwMode="auto">
            <a:xfrm>
              <a:off x="4600576" y="2371725"/>
              <a:ext cx="176213" cy="296863"/>
            </a:xfrm>
            <a:custGeom>
              <a:avLst/>
              <a:gdLst>
                <a:gd name="T0" fmla="*/ 106 w 111"/>
                <a:gd name="T1" fmla="*/ 81 h 187"/>
                <a:gd name="T2" fmla="*/ 106 w 111"/>
                <a:gd name="T3" fmla="*/ 96 h 187"/>
                <a:gd name="T4" fmla="*/ 101 w 111"/>
                <a:gd name="T5" fmla="*/ 96 h 187"/>
                <a:gd name="T6" fmla="*/ 101 w 111"/>
                <a:gd name="T7" fmla="*/ 101 h 187"/>
                <a:gd name="T8" fmla="*/ 86 w 111"/>
                <a:gd name="T9" fmla="*/ 116 h 187"/>
                <a:gd name="T10" fmla="*/ 86 w 111"/>
                <a:gd name="T11" fmla="*/ 131 h 187"/>
                <a:gd name="T12" fmla="*/ 81 w 111"/>
                <a:gd name="T13" fmla="*/ 141 h 187"/>
                <a:gd name="T14" fmla="*/ 71 w 111"/>
                <a:gd name="T15" fmla="*/ 146 h 187"/>
                <a:gd name="T16" fmla="*/ 66 w 111"/>
                <a:gd name="T17" fmla="*/ 136 h 187"/>
                <a:gd name="T18" fmla="*/ 55 w 111"/>
                <a:gd name="T19" fmla="*/ 141 h 187"/>
                <a:gd name="T20" fmla="*/ 50 w 111"/>
                <a:gd name="T21" fmla="*/ 136 h 187"/>
                <a:gd name="T22" fmla="*/ 40 w 111"/>
                <a:gd name="T23" fmla="*/ 146 h 187"/>
                <a:gd name="T24" fmla="*/ 35 w 111"/>
                <a:gd name="T25" fmla="*/ 156 h 187"/>
                <a:gd name="T26" fmla="*/ 30 w 111"/>
                <a:gd name="T27" fmla="*/ 177 h 187"/>
                <a:gd name="T28" fmla="*/ 25 w 111"/>
                <a:gd name="T29" fmla="*/ 182 h 187"/>
                <a:gd name="T30" fmla="*/ 20 w 111"/>
                <a:gd name="T31" fmla="*/ 187 h 187"/>
                <a:gd name="T32" fmla="*/ 20 w 111"/>
                <a:gd name="T33" fmla="*/ 177 h 187"/>
                <a:gd name="T34" fmla="*/ 15 w 111"/>
                <a:gd name="T35" fmla="*/ 182 h 187"/>
                <a:gd name="T36" fmla="*/ 15 w 111"/>
                <a:gd name="T37" fmla="*/ 172 h 187"/>
                <a:gd name="T38" fmla="*/ 20 w 111"/>
                <a:gd name="T39" fmla="*/ 162 h 187"/>
                <a:gd name="T40" fmla="*/ 20 w 111"/>
                <a:gd name="T41" fmla="*/ 151 h 187"/>
                <a:gd name="T42" fmla="*/ 20 w 111"/>
                <a:gd name="T43" fmla="*/ 141 h 187"/>
                <a:gd name="T44" fmla="*/ 10 w 111"/>
                <a:gd name="T45" fmla="*/ 131 h 187"/>
                <a:gd name="T46" fmla="*/ 5 w 111"/>
                <a:gd name="T47" fmla="*/ 126 h 187"/>
                <a:gd name="T48" fmla="*/ 0 w 111"/>
                <a:gd name="T49" fmla="*/ 116 h 187"/>
                <a:gd name="T50" fmla="*/ 0 w 111"/>
                <a:gd name="T51" fmla="*/ 111 h 187"/>
                <a:gd name="T52" fmla="*/ 10 w 111"/>
                <a:gd name="T53" fmla="*/ 111 h 187"/>
                <a:gd name="T54" fmla="*/ 20 w 111"/>
                <a:gd name="T55" fmla="*/ 116 h 187"/>
                <a:gd name="T56" fmla="*/ 20 w 111"/>
                <a:gd name="T57" fmla="*/ 106 h 187"/>
                <a:gd name="T58" fmla="*/ 20 w 111"/>
                <a:gd name="T59" fmla="*/ 101 h 187"/>
                <a:gd name="T60" fmla="*/ 20 w 111"/>
                <a:gd name="T61" fmla="*/ 91 h 187"/>
                <a:gd name="T62" fmla="*/ 25 w 111"/>
                <a:gd name="T63" fmla="*/ 86 h 187"/>
                <a:gd name="T64" fmla="*/ 30 w 111"/>
                <a:gd name="T65" fmla="*/ 75 h 187"/>
                <a:gd name="T66" fmla="*/ 20 w 111"/>
                <a:gd name="T67" fmla="*/ 60 h 187"/>
                <a:gd name="T68" fmla="*/ 5 w 111"/>
                <a:gd name="T69" fmla="*/ 55 h 187"/>
                <a:gd name="T70" fmla="*/ 5 w 111"/>
                <a:gd name="T71" fmla="*/ 50 h 187"/>
                <a:gd name="T72" fmla="*/ 15 w 111"/>
                <a:gd name="T73" fmla="*/ 45 h 187"/>
                <a:gd name="T74" fmla="*/ 20 w 111"/>
                <a:gd name="T75" fmla="*/ 35 h 187"/>
                <a:gd name="T76" fmla="*/ 10 w 111"/>
                <a:gd name="T77" fmla="*/ 30 h 187"/>
                <a:gd name="T78" fmla="*/ 0 w 111"/>
                <a:gd name="T79" fmla="*/ 30 h 187"/>
                <a:gd name="T80" fmla="*/ 0 w 111"/>
                <a:gd name="T81" fmla="*/ 25 h 187"/>
                <a:gd name="T82" fmla="*/ 10 w 111"/>
                <a:gd name="T83" fmla="*/ 15 h 187"/>
                <a:gd name="T84" fmla="*/ 20 w 111"/>
                <a:gd name="T85" fmla="*/ 0 h 187"/>
                <a:gd name="T86" fmla="*/ 45 w 111"/>
                <a:gd name="T87" fmla="*/ 20 h 187"/>
                <a:gd name="T88" fmla="*/ 61 w 111"/>
                <a:gd name="T89" fmla="*/ 25 h 187"/>
                <a:gd name="T90" fmla="*/ 66 w 111"/>
                <a:gd name="T91" fmla="*/ 30 h 187"/>
                <a:gd name="T92" fmla="*/ 71 w 111"/>
                <a:gd name="T93" fmla="*/ 45 h 187"/>
                <a:gd name="T94" fmla="*/ 76 w 111"/>
                <a:gd name="T95" fmla="*/ 50 h 187"/>
                <a:gd name="T96" fmla="*/ 71 w 111"/>
                <a:gd name="T97" fmla="*/ 55 h 187"/>
                <a:gd name="T98" fmla="*/ 66 w 111"/>
                <a:gd name="T99" fmla="*/ 65 h 187"/>
                <a:gd name="T100" fmla="*/ 71 w 111"/>
                <a:gd name="T101" fmla="*/ 65 h 187"/>
                <a:gd name="T102" fmla="*/ 86 w 111"/>
                <a:gd name="T103" fmla="*/ 65 h 187"/>
                <a:gd name="T104" fmla="*/ 96 w 111"/>
                <a:gd name="T105" fmla="*/ 65 h 187"/>
                <a:gd name="T106" fmla="*/ 101 w 111"/>
                <a:gd name="T107" fmla="*/ 60 h 187"/>
                <a:gd name="T108" fmla="*/ 106 w 111"/>
                <a:gd name="T109" fmla="*/ 65 h 187"/>
                <a:gd name="T110" fmla="*/ 111 w 111"/>
                <a:gd name="T111" fmla="*/ 75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1" h="187">
                  <a:moveTo>
                    <a:pt x="106" y="81"/>
                  </a:moveTo>
                  <a:lnTo>
                    <a:pt x="106" y="81"/>
                  </a:lnTo>
                  <a:lnTo>
                    <a:pt x="106" y="91"/>
                  </a:lnTo>
                  <a:lnTo>
                    <a:pt x="106" y="96"/>
                  </a:lnTo>
                  <a:lnTo>
                    <a:pt x="101" y="96"/>
                  </a:lnTo>
                  <a:lnTo>
                    <a:pt x="101" y="96"/>
                  </a:lnTo>
                  <a:lnTo>
                    <a:pt x="101" y="101"/>
                  </a:lnTo>
                  <a:lnTo>
                    <a:pt x="101" y="101"/>
                  </a:lnTo>
                  <a:lnTo>
                    <a:pt x="86" y="111"/>
                  </a:lnTo>
                  <a:lnTo>
                    <a:pt x="86" y="116"/>
                  </a:lnTo>
                  <a:lnTo>
                    <a:pt x="81" y="121"/>
                  </a:lnTo>
                  <a:lnTo>
                    <a:pt x="86" y="131"/>
                  </a:lnTo>
                  <a:lnTo>
                    <a:pt x="81" y="136"/>
                  </a:lnTo>
                  <a:lnTo>
                    <a:pt x="81" y="141"/>
                  </a:lnTo>
                  <a:lnTo>
                    <a:pt x="76" y="146"/>
                  </a:lnTo>
                  <a:lnTo>
                    <a:pt x="71" y="146"/>
                  </a:lnTo>
                  <a:lnTo>
                    <a:pt x="71" y="141"/>
                  </a:lnTo>
                  <a:lnTo>
                    <a:pt x="66" y="136"/>
                  </a:lnTo>
                  <a:lnTo>
                    <a:pt x="61" y="136"/>
                  </a:lnTo>
                  <a:lnTo>
                    <a:pt x="55" y="141"/>
                  </a:lnTo>
                  <a:lnTo>
                    <a:pt x="55" y="141"/>
                  </a:lnTo>
                  <a:lnTo>
                    <a:pt x="50" y="136"/>
                  </a:lnTo>
                  <a:lnTo>
                    <a:pt x="45" y="136"/>
                  </a:lnTo>
                  <a:lnTo>
                    <a:pt x="40" y="146"/>
                  </a:lnTo>
                  <a:lnTo>
                    <a:pt x="35" y="151"/>
                  </a:lnTo>
                  <a:lnTo>
                    <a:pt x="35" y="156"/>
                  </a:lnTo>
                  <a:lnTo>
                    <a:pt x="30" y="167"/>
                  </a:lnTo>
                  <a:lnTo>
                    <a:pt x="30" y="177"/>
                  </a:lnTo>
                  <a:lnTo>
                    <a:pt x="25" y="177"/>
                  </a:lnTo>
                  <a:lnTo>
                    <a:pt x="25" y="182"/>
                  </a:lnTo>
                  <a:lnTo>
                    <a:pt x="25" y="187"/>
                  </a:lnTo>
                  <a:lnTo>
                    <a:pt x="20" y="187"/>
                  </a:lnTo>
                  <a:lnTo>
                    <a:pt x="20" y="177"/>
                  </a:lnTo>
                  <a:lnTo>
                    <a:pt x="20" y="177"/>
                  </a:lnTo>
                  <a:lnTo>
                    <a:pt x="15" y="182"/>
                  </a:lnTo>
                  <a:lnTo>
                    <a:pt x="15" y="182"/>
                  </a:lnTo>
                  <a:lnTo>
                    <a:pt x="15" y="182"/>
                  </a:lnTo>
                  <a:lnTo>
                    <a:pt x="15" y="172"/>
                  </a:lnTo>
                  <a:lnTo>
                    <a:pt x="20" y="172"/>
                  </a:lnTo>
                  <a:lnTo>
                    <a:pt x="20" y="162"/>
                  </a:lnTo>
                  <a:lnTo>
                    <a:pt x="20" y="156"/>
                  </a:lnTo>
                  <a:lnTo>
                    <a:pt x="20" y="151"/>
                  </a:lnTo>
                  <a:lnTo>
                    <a:pt x="20" y="146"/>
                  </a:lnTo>
                  <a:lnTo>
                    <a:pt x="20" y="141"/>
                  </a:lnTo>
                  <a:lnTo>
                    <a:pt x="15" y="136"/>
                  </a:lnTo>
                  <a:lnTo>
                    <a:pt x="10" y="131"/>
                  </a:lnTo>
                  <a:lnTo>
                    <a:pt x="5" y="126"/>
                  </a:lnTo>
                  <a:lnTo>
                    <a:pt x="5" y="126"/>
                  </a:lnTo>
                  <a:lnTo>
                    <a:pt x="5" y="121"/>
                  </a:lnTo>
                  <a:lnTo>
                    <a:pt x="0" y="11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5" y="111"/>
                  </a:lnTo>
                  <a:lnTo>
                    <a:pt x="10" y="111"/>
                  </a:lnTo>
                  <a:lnTo>
                    <a:pt x="15" y="116"/>
                  </a:lnTo>
                  <a:lnTo>
                    <a:pt x="20" y="116"/>
                  </a:lnTo>
                  <a:lnTo>
                    <a:pt x="20" y="111"/>
                  </a:lnTo>
                  <a:lnTo>
                    <a:pt x="20" y="106"/>
                  </a:lnTo>
                  <a:lnTo>
                    <a:pt x="20" y="101"/>
                  </a:lnTo>
                  <a:lnTo>
                    <a:pt x="20" y="101"/>
                  </a:lnTo>
                  <a:lnTo>
                    <a:pt x="15" y="96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5" y="86"/>
                  </a:lnTo>
                  <a:lnTo>
                    <a:pt x="30" y="81"/>
                  </a:lnTo>
                  <a:lnTo>
                    <a:pt x="30" y="75"/>
                  </a:lnTo>
                  <a:lnTo>
                    <a:pt x="25" y="65"/>
                  </a:lnTo>
                  <a:lnTo>
                    <a:pt x="20" y="60"/>
                  </a:lnTo>
                  <a:lnTo>
                    <a:pt x="10" y="55"/>
                  </a:lnTo>
                  <a:lnTo>
                    <a:pt x="5" y="55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10" y="45"/>
                  </a:lnTo>
                  <a:lnTo>
                    <a:pt x="15" y="45"/>
                  </a:lnTo>
                  <a:lnTo>
                    <a:pt x="20" y="40"/>
                  </a:lnTo>
                  <a:lnTo>
                    <a:pt x="20" y="35"/>
                  </a:lnTo>
                  <a:lnTo>
                    <a:pt x="15" y="30"/>
                  </a:lnTo>
                  <a:lnTo>
                    <a:pt x="10" y="30"/>
                  </a:lnTo>
                  <a:lnTo>
                    <a:pt x="5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25"/>
                  </a:lnTo>
                  <a:lnTo>
                    <a:pt x="5" y="20"/>
                  </a:lnTo>
                  <a:lnTo>
                    <a:pt x="10" y="15"/>
                  </a:lnTo>
                  <a:lnTo>
                    <a:pt x="15" y="5"/>
                  </a:lnTo>
                  <a:lnTo>
                    <a:pt x="20" y="0"/>
                  </a:lnTo>
                  <a:lnTo>
                    <a:pt x="20" y="5"/>
                  </a:lnTo>
                  <a:lnTo>
                    <a:pt x="45" y="20"/>
                  </a:lnTo>
                  <a:lnTo>
                    <a:pt x="55" y="25"/>
                  </a:lnTo>
                  <a:lnTo>
                    <a:pt x="61" y="25"/>
                  </a:lnTo>
                  <a:lnTo>
                    <a:pt x="61" y="25"/>
                  </a:lnTo>
                  <a:lnTo>
                    <a:pt x="66" y="30"/>
                  </a:lnTo>
                  <a:lnTo>
                    <a:pt x="66" y="40"/>
                  </a:lnTo>
                  <a:lnTo>
                    <a:pt x="71" y="45"/>
                  </a:lnTo>
                  <a:lnTo>
                    <a:pt x="71" y="45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1" y="55"/>
                  </a:lnTo>
                  <a:lnTo>
                    <a:pt x="66" y="60"/>
                  </a:lnTo>
                  <a:lnTo>
                    <a:pt x="66" y="65"/>
                  </a:lnTo>
                  <a:lnTo>
                    <a:pt x="71" y="65"/>
                  </a:lnTo>
                  <a:lnTo>
                    <a:pt x="71" y="65"/>
                  </a:lnTo>
                  <a:lnTo>
                    <a:pt x="76" y="65"/>
                  </a:lnTo>
                  <a:lnTo>
                    <a:pt x="86" y="65"/>
                  </a:lnTo>
                  <a:lnTo>
                    <a:pt x="91" y="65"/>
                  </a:lnTo>
                  <a:lnTo>
                    <a:pt x="96" y="65"/>
                  </a:lnTo>
                  <a:lnTo>
                    <a:pt x="96" y="60"/>
                  </a:lnTo>
                  <a:lnTo>
                    <a:pt x="101" y="60"/>
                  </a:lnTo>
                  <a:lnTo>
                    <a:pt x="106" y="60"/>
                  </a:lnTo>
                  <a:lnTo>
                    <a:pt x="106" y="65"/>
                  </a:lnTo>
                  <a:lnTo>
                    <a:pt x="111" y="70"/>
                  </a:lnTo>
                  <a:lnTo>
                    <a:pt x="111" y="75"/>
                  </a:lnTo>
                  <a:lnTo>
                    <a:pt x="106" y="81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36" name="Freeform 39"/>
            <p:cNvSpPr>
              <a:spLocks/>
            </p:cNvSpPr>
            <p:nvPr/>
          </p:nvSpPr>
          <p:spPr bwMode="auto">
            <a:xfrm>
              <a:off x="4672014" y="2251075"/>
              <a:ext cx="88900" cy="63500"/>
            </a:xfrm>
            <a:custGeom>
              <a:avLst/>
              <a:gdLst>
                <a:gd name="T0" fmla="*/ 5 w 56"/>
                <a:gd name="T1" fmla="*/ 35 h 40"/>
                <a:gd name="T2" fmla="*/ 5 w 56"/>
                <a:gd name="T3" fmla="*/ 35 h 40"/>
                <a:gd name="T4" fmla="*/ 5 w 56"/>
                <a:gd name="T5" fmla="*/ 35 h 40"/>
                <a:gd name="T6" fmla="*/ 5 w 56"/>
                <a:gd name="T7" fmla="*/ 35 h 40"/>
                <a:gd name="T8" fmla="*/ 0 w 56"/>
                <a:gd name="T9" fmla="*/ 35 h 40"/>
                <a:gd name="T10" fmla="*/ 0 w 56"/>
                <a:gd name="T11" fmla="*/ 25 h 40"/>
                <a:gd name="T12" fmla="*/ 5 w 56"/>
                <a:gd name="T13" fmla="*/ 15 h 40"/>
                <a:gd name="T14" fmla="*/ 5 w 56"/>
                <a:gd name="T15" fmla="*/ 15 h 40"/>
                <a:gd name="T16" fmla="*/ 16 w 56"/>
                <a:gd name="T17" fmla="*/ 20 h 40"/>
                <a:gd name="T18" fmla="*/ 16 w 56"/>
                <a:gd name="T19" fmla="*/ 20 h 40"/>
                <a:gd name="T20" fmla="*/ 21 w 56"/>
                <a:gd name="T21" fmla="*/ 20 h 40"/>
                <a:gd name="T22" fmla="*/ 21 w 56"/>
                <a:gd name="T23" fmla="*/ 10 h 40"/>
                <a:gd name="T24" fmla="*/ 16 w 56"/>
                <a:gd name="T25" fmla="*/ 5 h 40"/>
                <a:gd name="T26" fmla="*/ 21 w 56"/>
                <a:gd name="T27" fmla="*/ 0 h 40"/>
                <a:gd name="T28" fmla="*/ 26 w 56"/>
                <a:gd name="T29" fmla="*/ 5 h 40"/>
                <a:gd name="T30" fmla="*/ 31 w 56"/>
                <a:gd name="T31" fmla="*/ 5 h 40"/>
                <a:gd name="T32" fmla="*/ 36 w 56"/>
                <a:gd name="T33" fmla="*/ 5 h 40"/>
                <a:gd name="T34" fmla="*/ 36 w 56"/>
                <a:gd name="T35" fmla="*/ 5 h 40"/>
                <a:gd name="T36" fmla="*/ 41 w 56"/>
                <a:gd name="T37" fmla="*/ 0 h 40"/>
                <a:gd name="T38" fmla="*/ 41 w 56"/>
                <a:gd name="T39" fmla="*/ 0 h 40"/>
                <a:gd name="T40" fmla="*/ 41 w 56"/>
                <a:gd name="T41" fmla="*/ 5 h 40"/>
                <a:gd name="T42" fmla="*/ 41 w 56"/>
                <a:gd name="T43" fmla="*/ 5 h 40"/>
                <a:gd name="T44" fmla="*/ 41 w 56"/>
                <a:gd name="T45" fmla="*/ 10 h 40"/>
                <a:gd name="T46" fmla="*/ 46 w 56"/>
                <a:gd name="T47" fmla="*/ 10 h 40"/>
                <a:gd name="T48" fmla="*/ 46 w 56"/>
                <a:gd name="T49" fmla="*/ 15 h 40"/>
                <a:gd name="T50" fmla="*/ 46 w 56"/>
                <a:gd name="T51" fmla="*/ 20 h 40"/>
                <a:gd name="T52" fmla="*/ 46 w 56"/>
                <a:gd name="T53" fmla="*/ 25 h 40"/>
                <a:gd name="T54" fmla="*/ 46 w 56"/>
                <a:gd name="T55" fmla="*/ 25 h 40"/>
                <a:gd name="T56" fmla="*/ 51 w 56"/>
                <a:gd name="T57" fmla="*/ 20 h 40"/>
                <a:gd name="T58" fmla="*/ 56 w 56"/>
                <a:gd name="T59" fmla="*/ 25 h 40"/>
                <a:gd name="T60" fmla="*/ 56 w 56"/>
                <a:gd name="T61" fmla="*/ 25 h 40"/>
                <a:gd name="T62" fmla="*/ 56 w 56"/>
                <a:gd name="T63" fmla="*/ 25 h 40"/>
                <a:gd name="T64" fmla="*/ 56 w 56"/>
                <a:gd name="T65" fmla="*/ 35 h 40"/>
                <a:gd name="T66" fmla="*/ 56 w 56"/>
                <a:gd name="T67" fmla="*/ 35 h 40"/>
                <a:gd name="T68" fmla="*/ 51 w 56"/>
                <a:gd name="T69" fmla="*/ 35 h 40"/>
                <a:gd name="T70" fmla="*/ 46 w 56"/>
                <a:gd name="T71" fmla="*/ 35 h 40"/>
                <a:gd name="T72" fmla="*/ 41 w 56"/>
                <a:gd name="T73" fmla="*/ 35 h 40"/>
                <a:gd name="T74" fmla="*/ 36 w 56"/>
                <a:gd name="T75" fmla="*/ 35 h 40"/>
                <a:gd name="T76" fmla="*/ 36 w 56"/>
                <a:gd name="T77" fmla="*/ 40 h 40"/>
                <a:gd name="T78" fmla="*/ 36 w 56"/>
                <a:gd name="T79" fmla="*/ 40 h 40"/>
                <a:gd name="T80" fmla="*/ 36 w 56"/>
                <a:gd name="T81" fmla="*/ 40 h 40"/>
                <a:gd name="T82" fmla="*/ 31 w 56"/>
                <a:gd name="T83" fmla="*/ 40 h 40"/>
                <a:gd name="T84" fmla="*/ 26 w 56"/>
                <a:gd name="T85" fmla="*/ 40 h 40"/>
                <a:gd name="T86" fmla="*/ 26 w 56"/>
                <a:gd name="T87" fmla="*/ 40 h 40"/>
                <a:gd name="T88" fmla="*/ 21 w 56"/>
                <a:gd name="T89" fmla="*/ 35 h 40"/>
                <a:gd name="T90" fmla="*/ 21 w 56"/>
                <a:gd name="T91" fmla="*/ 35 h 40"/>
                <a:gd name="T92" fmla="*/ 16 w 56"/>
                <a:gd name="T93" fmla="*/ 35 h 40"/>
                <a:gd name="T94" fmla="*/ 16 w 56"/>
                <a:gd name="T95" fmla="*/ 35 h 40"/>
                <a:gd name="T96" fmla="*/ 16 w 56"/>
                <a:gd name="T97" fmla="*/ 40 h 40"/>
                <a:gd name="T98" fmla="*/ 10 w 56"/>
                <a:gd name="T99" fmla="*/ 40 h 40"/>
                <a:gd name="T100" fmla="*/ 10 w 56"/>
                <a:gd name="T101" fmla="*/ 40 h 40"/>
                <a:gd name="T102" fmla="*/ 5 w 56"/>
                <a:gd name="T103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6" h="40">
                  <a:moveTo>
                    <a:pt x="5" y="35"/>
                  </a:moveTo>
                  <a:lnTo>
                    <a:pt x="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0" y="35"/>
                  </a:lnTo>
                  <a:lnTo>
                    <a:pt x="0" y="2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1" y="20"/>
                  </a:lnTo>
                  <a:lnTo>
                    <a:pt x="21" y="10"/>
                  </a:lnTo>
                  <a:lnTo>
                    <a:pt x="16" y="5"/>
                  </a:lnTo>
                  <a:lnTo>
                    <a:pt x="21" y="0"/>
                  </a:lnTo>
                  <a:lnTo>
                    <a:pt x="26" y="5"/>
                  </a:lnTo>
                  <a:lnTo>
                    <a:pt x="31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10"/>
                  </a:lnTo>
                  <a:lnTo>
                    <a:pt x="46" y="10"/>
                  </a:lnTo>
                  <a:lnTo>
                    <a:pt x="46" y="15"/>
                  </a:lnTo>
                  <a:lnTo>
                    <a:pt x="46" y="20"/>
                  </a:lnTo>
                  <a:lnTo>
                    <a:pt x="46" y="25"/>
                  </a:lnTo>
                  <a:lnTo>
                    <a:pt x="46" y="25"/>
                  </a:lnTo>
                  <a:lnTo>
                    <a:pt x="51" y="20"/>
                  </a:lnTo>
                  <a:lnTo>
                    <a:pt x="56" y="25"/>
                  </a:lnTo>
                  <a:lnTo>
                    <a:pt x="56" y="25"/>
                  </a:lnTo>
                  <a:lnTo>
                    <a:pt x="56" y="25"/>
                  </a:lnTo>
                  <a:lnTo>
                    <a:pt x="56" y="35"/>
                  </a:lnTo>
                  <a:lnTo>
                    <a:pt x="56" y="35"/>
                  </a:lnTo>
                  <a:lnTo>
                    <a:pt x="51" y="35"/>
                  </a:lnTo>
                  <a:lnTo>
                    <a:pt x="46" y="35"/>
                  </a:lnTo>
                  <a:lnTo>
                    <a:pt x="41" y="35"/>
                  </a:lnTo>
                  <a:lnTo>
                    <a:pt x="36" y="35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1" y="40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6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5" y="35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37" name="Freeform 40"/>
            <p:cNvSpPr>
              <a:spLocks/>
            </p:cNvSpPr>
            <p:nvPr/>
          </p:nvSpPr>
          <p:spPr bwMode="auto">
            <a:xfrm>
              <a:off x="4632326" y="2346325"/>
              <a:ext cx="73025" cy="65088"/>
            </a:xfrm>
            <a:custGeom>
              <a:avLst/>
              <a:gdLst>
                <a:gd name="T0" fmla="*/ 25 w 46"/>
                <a:gd name="T1" fmla="*/ 36 h 41"/>
                <a:gd name="T2" fmla="*/ 25 w 46"/>
                <a:gd name="T3" fmla="*/ 36 h 41"/>
                <a:gd name="T4" fmla="*/ 0 w 46"/>
                <a:gd name="T5" fmla="*/ 21 h 41"/>
                <a:gd name="T6" fmla="*/ 0 w 46"/>
                <a:gd name="T7" fmla="*/ 16 h 41"/>
                <a:gd name="T8" fmla="*/ 0 w 46"/>
                <a:gd name="T9" fmla="*/ 16 h 41"/>
                <a:gd name="T10" fmla="*/ 0 w 46"/>
                <a:gd name="T11" fmla="*/ 16 h 41"/>
                <a:gd name="T12" fmla="*/ 0 w 46"/>
                <a:gd name="T13" fmla="*/ 16 h 41"/>
                <a:gd name="T14" fmla="*/ 5 w 46"/>
                <a:gd name="T15" fmla="*/ 10 h 41"/>
                <a:gd name="T16" fmla="*/ 10 w 46"/>
                <a:gd name="T17" fmla="*/ 10 h 41"/>
                <a:gd name="T18" fmla="*/ 20 w 46"/>
                <a:gd name="T19" fmla="*/ 5 h 41"/>
                <a:gd name="T20" fmla="*/ 25 w 46"/>
                <a:gd name="T21" fmla="*/ 0 h 41"/>
                <a:gd name="T22" fmla="*/ 25 w 46"/>
                <a:gd name="T23" fmla="*/ 5 h 41"/>
                <a:gd name="T24" fmla="*/ 25 w 46"/>
                <a:gd name="T25" fmla="*/ 10 h 41"/>
                <a:gd name="T26" fmla="*/ 30 w 46"/>
                <a:gd name="T27" fmla="*/ 10 h 41"/>
                <a:gd name="T28" fmla="*/ 30 w 46"/>
                <a:gd name="T29" fmla="*/ 10 h 41"/>
                <a:gd name="T30" fmla="*/ 35 w 46"/>
                <a:gd name="T31" fmla="*/ 10 h 41"/>
                <a:gd name="T32" fmla="*/ 41 w 46"/>
                <a:gd name="T33" fmla="*/ 5 h 41"/>
                <a:gd name="T34" fmla="*/ 46 w 46"/>
                <a:gd name="T35" fmla="*/ 5 h 41"/>
                <a:gd name="T36" fmla="*/ 46 w 46"/>
                <a:gd name="T37" fmla="*/ 10 h 41"/>
                <a:gd name="T38" fmla="*/ 46 w 46"/>
                <a:gd name="T39" fmla="*/ 10 h 41"/>
                <a:gd name="T40" fmla="*/ 46 w 46"/>
                <a:gd name="T41" fmla="*/ 16 h 41"/>
                <a:gd name="T42" fmla="*/ 46 w 46"/>
                <a:gd name="T43" fmla="*/ 21 h 41"/>
                <a:gd name="T44" fmla="*/ 41 w 46"/>
                <a:gd name="T45" fmla="*/ 21 h 41"/>
                <a:gd name="T46" fmla="*/ 41 w 46"/>
                <a:gd name="T47" fmla="*/ 21 h 41"/>
                <a:gd name="T48" fmla="*/ 46 w 46"/>
                <a:gd name="T49" fmla="*/ 26 h 41"/>
                <a:gd name="T50" fmla="*/ 46 w 46"/>
                <a:gd name="T51" fmla="*/ 26 h 41"/>
                <a:gd name="T52" fmla="*/ 46 w 46"/>
                <a:gd name="T53" fmla="*/ 31 h 41"/>
                <a:gd name="T54" fmla="*/ 46 w 46"/>
                <a:gd name="T55" fmla="*/ 36 h 41"/>
                <a:gd name="T56" fmla="*/ 46 w 46"/>
                <a:gd name="T57" fmla="*/ 41 h 41"/>
                <a:gd name="T58" fmla="*/ 46 w 46"/>
                <a:gd name="T59" fmla="*/ 41 h 41"/>
                <a:gd name="T60" fmla="*/ 41 w 46"/>
                <a:gd name="T61" fmla="*/ 41 h 41"/>
                <a:gd name="T62" fmla="*/ 41 w 46"/>
                <a:gd name="T63" fmla="*/ 41 h 41"/>
                <a:gd name="T64" fmla="*/ 35 w 46"/>
                <a:gd name="T65" fmla="*/ 41 h 41"/>
                <a:gd name="T66" fmla="*/ 25 w 46"/>
                <a:gd name="T67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6" h="41">
                  <a:moveTo>
                    <a:pt x="25" y="36"/>
                  </a:moveTo>
                  <a:lnTo>
                    <a:pt x="25" y="36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5" y="10"/>
                  </a:lnTo>
                  <a:lnTo>
                    <a:pt x="10" y="10"/>
                  </a:lnTo>
                  <a:lnTo>
                    <a:pt x="20" y="5"/>
                  </a:lnTo>
                  <a:lnTo>
                    <a:pt x="25" y="0"/>
                  </a:lnTo>
                  <a:lnTo>
                    <a:pt x="25" y="5"/>
                  </a:lnTo>
                  <a:lnTo>
                    <a:pt x="25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5" y="10"/>
                  </a:lnTo>
                  <a:lnTo>
                    <a:pt x="41" y="5"/>
                  </a:lnTo>
                  <a:lnTo>
                    <a:pt x="46" y="5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6" y="16"/>
                  </a:lnTo>
                  <a:lnTo>
                    <a:pt x="46" y="21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6" y="26"/>
                  </a:lnTo>
                  <a:lnTo>
                    <a:pt x="46" y="26"/>
                  </a:lnTo>
                  <a:lnTo>
                    <a:pt x="46" y="31"/>
                  </a:lnTo>
                  <a:lnTo>
                    <a:pt x="46" y="36"/>
                  </a:lnTo>
                  <a:lnTo>
                    <a:pt x="46" y="41"/>
                  </a:lnTo>
                  <a:lnTo>
                    <a:pt x="46" y="4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35" y="41"/>
                  </a:lnTo>
                  <a:lnTo>
                    <a:pt x="25" y="36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38" name="Freeform 41"/>
            <p:cNvSpPr>
              <a:spLocks/>
            </p:cNvSpPr>
            <p:nvPr/>
          </p:nvSpPr>
          <p:spPr bwMode="auto">
            <a:xfrm>
              <a:off x="4672014" y="2306638"/>
              <a:ext cx="80963" cy="55563"/>
            </a:xfrm>
            <a:custGeom>
              <a:avLst/>
              <a:gdLst>
                <a:gd name="T0" fmla="*/ 0 w 51"/>
                <a:gd name="T1" fmla="*/ 35 h 35"/>
                <a:gd name="T2" fmla="*/ 0 w 51"/>
                <a:gd name="T3" fmla="*/ 35 h 35"/>
                <a:gd name="T4" fmla="*/ 0 w 51"/>
                <a:gd name="T5" fmla="*/ 30 h 35"/>
                <a:gd name="T6" fmla="*/ 0 w 51"/>
                <a:gd name="T7" fmla="*/ 25 h 35"/>
                <a:gd name="T8" fmla="*/ 0 w 51"/>
                <a:gd name="T9" fmla="*/ 25 h 35"/>
                <a:gd name="T10" fmla="*/ 0 w 51"/>
                <a:gd name="T11" fmla="*/ 20 h 35"/>
                <a:gd name="T12" fmla="*/ 0 w 51"/>
                <a:gd name="T13" fmla="*/ 15 h 35"/>
                <a:gd name="T14" fmla="*/ 0 w 51"/>
                <a:gd name="T15" fmla="*/ 15 h 35"/>
                <a:gd name="T16" fmla="*/ 0 w 51"/>
                <a:gd name="T17" fmla="*/ 10 h 35"/>
                <a:gd name="T18" fmla="*/ 5 w 51"/>
                <a:gd name="T19" fmla="*/ 5 h 35"/>
                <a:gd name="T20" fmla="*/ 5 w 51"/>
                <a:gd name="T21" fmla="*/ 0 h 35"/>
                <a:gd name="T22" fmla="*/ 5 w 51"/>
                <a:gd name="T23" fmla="*/ 0 h 35"/>
                <a:gd name="T24" fmla="*/ 5 w 51"/>
                <a:gd name="T25" fmla="*/ 0 h 35"/>
                <a:gd name="T26" fmla="*/ 10 w 51"/>
                <a:gd name="T27" fmla="*/ 5 h 35"/>
                <a:gd name="T28" fmla="*/ 10 w 51"/>
                <a:gd name="T29" fmla="*/ 5 h 35"/>
                <a:gd name="T30" fmla="*/ 16 w 51"/>
                <a:gd name="T31" fmla="*/ 5 h 35"/>
                <a:gd name="T32" fmla="*/ 16 w 51"/>
                <a:gd name="T33" fmla="*/ 0 h 35"/>
                <a:gd name="T34" fmla="*/ 16 w 51"/>
                <a:gd name="T35" fmla="*/ 0 h 35"/>
                <a:gd name="T36" fmla="*/ 21 w 51"/>
                <a:gd name="T37" fmla="*/ 0 h 35"/>
                <a:gd name="T38" fmla="*/ 21 w 51"/>
                <a:gd name="T39" fmla="*/ 0 h 35"/>
                <a:gd name="T40" fmla="*/ 26 w 51"/>
                <a:gd name="T41" fmla="*/ 5 h 35"/>
                <a:gd name="T42" fmla="*/ 26 w 51"/>
                <a:gd name="T43" fmla="*/ 5 h 35"/>
                <a:gd name="T44" fmla="*/ 31 w 51"/>
                <a:gd name="T45" fmla="*/ 5 h 35"/>
                <a:gd name="T46" fmla="*/ 36 w 51"/>
                <a:gd name="T47" fmla="*/ 5 h 35"/>
                <a:gd name="T48" fmla="*/ 36 w 51"/>
                <a:gd name="T49" fmla="*/ 5 h 35"/>
                <a:gd name="T50" fmla="*/ 36 w 51"/>
                <a:gd name="T51" fmla="*/ 5 h 35"/>
                <a:gd name="T52" fmla="*/ 41 w 51"/>
                <a:gd name="T53" fmla="*/ 10 h 35"/>
                <a:gd name="T54" fmla="*/ 41 w 51"/>
                <a:gd name="T55" fmla="*/ 15 h 35"/>
                <a:gd name="T56" fmla="*/ 46 w 51"/>
                <a:gd name="T57" fmla="*/ 15 h 35"/>
                <a:gd name="T58" fmla="*/ 51 w 51"/>
                <a:gd name="T59" fmla="*/ 15 h 35"/>
                <a:gd name="T60" fmla="*/ 51 w 51"/>
                <a:gd name="T61" fmla="*/ 15 h 35"/>
                <a:gd name="T62" fmla="*/ 51 w 51"/>
                <a:gd name="T63" fmla="*/ 20 h 35"/>
                <a:gd name="T64" fmla="*/ 46 w 51"/>
                <a:gd name="T65" fmla="*/ 20 h 35"/>
                <a:gd name="T66" fmla="*/ 46 w 51"/>
                <a:gd name="T67" fmla="*/ 25 h 35"/>
                <a:gd name="T68" fmla="*/ 46 w 51"/>
                <a:gd name="T69" fmla="*/ 25 h 35"/>
                <a:gd name="T70" fmla="*/ 36 w 51"/>
                <a:gd name="T71" fmla="*/ 25 h 35"/>
                <a:gd name="T72" fmla="*/ 31 w 51"/>
                <a:gd name="T73" fmla="*/ 25 h 35"/>
                <a:gd name="T74" fmla="*/ 31 w 51"/>
                <a:gd name="T75" fmla="*/ 25 h 35"/>
                <a:gd name="T76" fmla="*/ 31 w 51"/>
                <a:gd name="T77" fmla="*/ 25 h 35"/>
                <a:gd name="T78" fmla="*/ 31 w 51"/>
                <a:gd name="T79" fmla="*/ 30 h 35"/>
                <a:gd name="T80" fmla="*/ 31 w 51"/>
                <a:gd name="T81" fmla="*/ 35 h 35"/>
                <a:gd name="T82" fmla="*/ 26 w 51"/>
                <a:gd name="T83" fmla="*/ 35 h 35"/>
                <a:gd name="T84" fmla="*/ 21 w 51"/>
                <a:gd name="T85" fmla="*/ 35 h 35"/>
                <a:gd name="T86" fmla="*/ 21 w 51"/>
                <a:gd name="T87" fmla="*/ 35 h 35"/>
                <a:gd name="T88" fmla="*/ 21 w 51"/>
                <a:gd name="T89" fmla="*/ 35 h 35"/>
                <a:gd name="T90" fmla="*/ 21 w 51"/>
                <a:gd name="T91" fmla="*/ 30 h 35"/>
                <a:gd name="T92" fmla="*/ 16 w 51"/>
                <a:gd name="T93" fmla="*/ 30 h 35"/>
                <a:gd name="T94" fmla="*/ 10 w 51"/>
                <a:gd name="T95" fmla="*/ 35 h 35"/>
                <a:gd name="T96" fmla="*/ 5 w 51"/>
                <a:gd name="T97" fmla="*/ 35 h 35"/>
                <a:gd name="T98" fmla="*/ 5 w 51"/>
                <a:gd name="T99" fmla="*/ 35 h 35"/>
                <a:gd name="T100" fmla="*/ 0 w 51"/>
                <a:gd name="T10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1" h="35">
                  <a:moveTo>
                    <a:pt x="0" y="35"/>
                  </a:moveTo>
                  <a:lnTo>
                    <a:pt x="0" y="35"/>
                  </a:lnTo>
                  <a:lnTo>
                    <a:pt x="0" y="30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5" y="5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6" y="5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31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41" y="10"/>
                  </a:lnTo>
                  <a:lnTo>
                    <a:pt x="41" y="15"/>
                  </a:lnTo>
                  <a:lnTo>
                    <a:pt x="46" y="15"/>
                  </a:lnTo>
                  <a:lnTo>
                    <a:pt x="51" y="15"/>
                  </a:lnTo>
                  <a:lnTo>
                    <a:pt x="51" y="15"/>
                  </a:lnTo>
                  <a:lnTo>
                    <a:pt x="51" y="20"/>
                  </a:lnTo>
                  <a:lnTo>
                    <a:pt x="46" y="20"/>
                  </a:lnTo>
                  <a:lnTo>
                    <a:pt x="46" y="25"/>
                  </a:lnTo>
                  <a:lnTo>
                    <a:pt x="46" y="25"/>
                  </a:lnTo>
                  <a:lnTo>
                    <a:pt x="36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1" y="30"/>
                  </a:lnTo>
                  <a:lnTo>
                    <a:pt x="31" y="35"/>
                  </a:lnTo>
                  <a:lnTo>
                    <a:pt x="26" y="35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21" y="30"/>
                  </a:lnTo>
                  <a:lnTo>
                    <a:pt x="16" y="30"/>
                  </a:lnTo>
                  <a:lnTo>
                    <a:pt x="10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0" y="35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39" name="Freeform 42"/>
            <p:cNvSpPr>
              <a:spLocks/>
            </p:cNvSpPr>
            <p:nvPr/>
          </p:nvSpPr>
          <p:spPr bwMode="auto">
            <a:xfrm>
              <a:off x="4527551" y="2274888"/>
              <a:ext cx="88900" cy="55563"/>
            </a:xfrm>
            <a:custGeom>
              <a:avLst/>
              <a:gdLst>
                <a:gd name="T0" fmla="*/ 10 w 56"/>
                <a:gd name="T1" fmla="*/ 25 h 35"/>
                <a:gd name="T2" fmla="*/ 10 w 56"/>
                <a:gd name="T3" fmla="*/ 25 h 35"/>
                <a:gd name="T4" fmla="*/ 5 w 56"/>
                <a:gd name="T5" fmla="*/ 25 h 35"/>
                <a:gd name="T6" fmla="*/ 0 w 56"/>
                <a:gd name="T7" fmla="*/ 25 h 35"/>
                <a:gd name="T8" fmla="*/ 0 w 56"/>
                <a:gd name="T9" fmla="*/ 20 h 35"/>
                <a:gd name="T10" fmla="*/ 5 w 56"/>
                <a:gd name="T11" fmla="*/ 10 h 35"/>
                <a:gd name="T12" fmla="*/ 5 w 56"/>
                <a:gd name="T13" fmla="*/ 5 h 35"/>
                <a:gd name="T14" fmla="*/ 10 w 56"/>
                <a:gd name="T15" fmla="*/ 5 h 35"/>
                <a:gd name="T16" fmla="*/ 15 w 56"/>
                <a:gd name="T17" fmla="*/ 0 h 35"/>
                <a:gd name="T18" fmla="*/ 20 w 56"/>
                <a:gd name="T19" fmla="*/ 0 h 35"/>
                <a:gd name="T20" fmla="*/ 20 w 56"/>
                <a:gd name="T21" fmla="*/ 0 h 35"/>
                <a:gd name="T22" fmla="*/ 31 w 56"/>
                <a:gd name="T23" fmla="*/ 5 h 35"/>
                <a:gd name="T24" fmla="*/ 36 w 56"/>
                <a:gd name="T25" fmla="*/ 5 h 35"/>
                <a:gd name="T26" fmla="*/ 36 w 56"/>
                <a:gd name="T27" fmla="*/ 5 h 35"/>
                <a:gd name="T28" fmla="*/ 41 w 56"/>
                <a:gd name="T29" fmla="*/ 10 h 35"/>
                <a:gd name="T30" fmla="*/ 51 w 56"/>
                <a:gd name="T31" fmla="*/ 10 h 35"/>
                <a:gd name="T32" fmla="*/ 51 w 56"/>
                <a:gd name="T33" fmla="*/ 15 h 35"/>
                <a:gd name="T34" fmla="*/ 51 w 56"/>
                <a:gd name="T35" fmla="*/ 20 h 35"/>
                <a:gd name="T36" fmla="*/ 56 w 56"/>
                <a:gd name="T37" fmla="*/ 25 h 35"/>
                <a:gd name="T38" fmla="*/ 56 w 56"/>
                <a:gd name="T39" fmla="*/ 30 h 35"/>
                <a:gd name="T40" fmla="*/ 56 w 56"/>
                <a:gd name="T41" fmla="*/ 35 h 35"/>
                <a:gd name="T42" fmla="*/ 51 w 56"/>
                <a:gd name="T43" fmla="*/ 35 h 35"/>
                <a:gd name="T44" fmla="*/ 46 w 56"/>
                <a:gd name="T45" fmla="*/ 35 h 35"/>
                <a:gd name="T46" fmla="*/ 41 w 56"/>
                <a:gd name="T47" fmla="*/ 35 h 35"/>
                <a:gd name="T48" fmla="*/ 41 w 56"/>
                <a:gd name="T49" fmla="*/ 35 h 35"/>
                <a:gd name="T50" fmla="*/ 36 w 56"/>
                <a:gd name="T51" fmla="*/ 35 h 35"/>
                <a:gd name="T52" fmla="*/ 31 w 56"/>
                <a:gd name="T53" fmla="*/ 35 h 35"/>
                <a:gd name="T54" fmla="*/ 25 w 56"/>
                <a:gd name="T55" fmla="*/ 30 h 35"/>
                <a:gd name="T56" fmla="*/ 25 w 56"/>
                <a:gd name="T57" fmla="*/ 30 h 35"/>
                <a:gd name="T58" fmla="*/ 20 w 56"/>
                <a:gd name="T59" fmla="*/ 25 h 35"/>
                <a:gd name="T60" fmla="*/ 20 w 56"/>
                <a:gd name="T61" fmla="*/ 25 h 35"/>
                <a:gd name="T62" fmla="*/ 10 w 56"/>
                <a:gd name="T63" fmla="*/ 2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6" h="35">
                  <a:moveTo>
                    <a:pt x="10" y="25"/>
                  </a:moveTo>
                  <a:lnTo>
                    <a:pt x="10" y="25"/>
                  </a:lnTo>
                  <a:lnTo>
                    <a:pt x="5" y="25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5" y="10"/>
                  </a:lnTo>
                  <a:lnTo>
                    <a:pt x="5" y="5"/>
                  </a:lnTo>
                  <a:lnTo>
                    <a:pt x="10" y="5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31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41" y="10"/>
                  </a:lnTo>
                  <a:lnTo>
                    <a:pt x="51" y="10"/>
                  </a:lnTo>
                  <a:lnTo>
                    <a:pt x="51" y="15"/>
                  </a:lnTo>
                  <a:lnTo>
                    <a:pt x="51" y="20"/>
                  </a:lnTo>
                  <a:lnTo>
                    <a:pt x="56" y="25"/>
                  </a:lnTo>
                  <a:lnTo>
                    <a:pt x="56" y="30"/>
                  </a:lnTo>
                  <a:lnTo>
                    <a:pt x="56" y="35"/>
                  </a:lnTo>
                  <a:lnTo>
                    <a:pt x="51" y="35"/>
                  </a:lnTo>
                  <a:lnTo>
                    <a:pt x="46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36" y="35"/>
                  </a:lnTo>
                  <a:lnTo>
                    <a:pt x="31" y="35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10" y="25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40" name="Freeform 43"/>
            <p:cNvSpPr>
              <a:spLocks/>
            </p:cNvSpPr>
            <p:nvPr/>
          </p:nvSpPr>
          <p:spPr bwMode="auto">
            <a:xfrm>
              <a:off x="4519614" y="2314575"/>
              <a:ext cx="112713" cy="152400"/>
            </a:xfrm>
            <a:custGeom>
              <a:avLst/>
              <a:gdLst>
                <a:gd name="T0" fmla="*/ 41 w 71"/>
                <a:gd name="T1" fmla="*/ 96 h 96"/>
                <a:gd name="T2" fmla="*/ 41 w 71"/>
                <a:gd name="T3" fmla="*/ 96 h 96"/>
                <a:gd name="T4" fmla="*/ 41 w 71"/>
                <a:gd name="T5" fmla="*/ 96 h 96"/>
                <a:gd name="T6" fmla="*/ 41 w 71"/>
                <a:gd name="T7" fmla="*/ 96 h 96"/>
                <a:gd name="T8" fmla="*/ 41 w 71"/>
                <a:gd name="T9" fmla="*/ 86 h 96"/>
                <a:gd name="T10" fmla="*/ 36 w 71"/>
                <a:gd name="T11" fmla="*/ 81 h 96"/>
                <a:gd name="T12" fmla="*/ 30 w 71"/>
                <a:gd name="T13" fmla="*/ 76 h 96"/>
                <a:gd name="T14" fmla="*/ 20 w 71"/>
                <a:gd name="T15" fmla="*/ 71 h 96"/>
                <a:gd name="T16" fmla="*/ 15 w 71"/>
                <a:gd name="T17" fmla="*/ 71 h 96"/>
                <a:gd name="T18" fmla="*/ 15 w 71"/>
                <a:gd name="T19" fmla="*/ 71 h 96"/>
                <a:gd name="T20" fmla="*/ 15 w 71"/>
                <a:gd name="T21" fmla="*/ 66 h 96"/>
                <a:gd name="T22" fmla="*/ 15 w 71"/>
                <a:gd name="T23" fmla="*/ 66 h 96"/>
                <a:gd name="T24" fmla="*/ 5 w 71"/>
                <a:gd name="T25" fmla="*/ 61 h 96"/>
                <a:gd name="T26" fmla="*/ 0 w 71"/>
                <a:gd name="T27" fmla="*/ 56 h 96"/>
                <a:gd name="T28" fmla="*/ 0 w 71"/>
                <a:gd name="T29" fmla="*/ 51 h 96"/>
                <a:gd name="T30" fmla="*/ 5 w 71"/>
                <a:gd name="T31" fmla="*/ 41 h 96"/>
                <a:gd name="T32" fmla="*/ 10 w 71"/>
                <a:gd name="T33" fmla="*/ 36 h 96"/>
                <a:gd name="T34" fmla="*/ 10 w 71"/>
                <a:gd name="T35" fmla="*/ 25 h 96"/>
                <a:gd name="T36" fmla="*/ 10 w 71"/>
                <a:gd name="T37" fmla="*/ 20 h 96"/>
                <a:gd name="T38" fmla="*/ 10 w 71"/>
                <a:gd name="T39" fmla="*/ 20 h 96"/>
                <a:gd name="T40" fmla="*/ 5 w 71"/>
                <a:gd name="T41" fmla="*/ 15 h 96"/>
                <a:gd name="T42" fmla="*/ 5 w 71"/>
                <a:gd name="T43" fmla="*/ 0 h 96"/>
                <a:gd name="T44" fmla="*/ 10 w 71"/>
                <a:gd name="T45" fmla="*/ 0 h 96"/>
                <a:gd name="T46" fmla="*/ 15 w 71"/>
                <a:gd name="T47" fmla="*/ 0 h 96"/>
                <a:gd name="T48" fmla="*/ 25 w 71"/>
                <a:gd name="T49" fmla="*/ 0 h 96"/>
                <a:gd name="T50" fmla="*/ 25 w 71"/>
                <a:gd name="T51" fmla="*/ 0 h 96"/>
                <a:gd name="T52" fmla="*/ 30 w 71"/>
                <a:gd name="T53" fmla="*/ 5 h 96"/>
                <a:gd name="T54" fmla="*/ 30 w 71"/>
                <a:gd name="T55" fmla="*/ 15 h 96"/>
                <a:gd name="T56" fmla="*/ 36 w 71"/>
                <a:gd name="T57" fmla="*/ 20 h 96"/>
                <a:gd name="T58" fmla="*/ 46 w 71"/>
                <a:gd name="T59" fmla="*/ 30 h 96"/>
                <a:gd name="T60" fmla="*/ 51 w 71"/>
                <a:gd name="T61" fmla="*/ 36 h 96"/>
                <a:gd name="T62" fmla="*/ 56 w 71"/>
                <a:gd name="T63" fmla="*/ 36 h 96"/>
                <a:gd name="T64" fmla="*/ 66 w 71"/>
                <a:gd name="T65" fmla="*/ 36 h 96"/>
                <a:gd name="T66" fmla="*/ 71 w 71"/>
                <a:gd name="T67" fmla="*/ 36 h 96"/>
                <a:gd name="T68" fmla="*/ 71 w 71"/>
                <a:gd name="T69" fmla="*/ 36 h 96"/>
                <a:gd name="T70" fmla="*/ 71 w 71"/>
                <a:gd name="T71" fmla="*/ 36 h 96"/>
                <a:gd name="T72" fmla="*/ 66 w 71"/>
                <a:gd name="T73" fmla="*/ 41 h 96"/>
                <a:gd name="T74" fmla="*/ 61 w 71"/>
                <a:gd name="T75" fmla="*/ 51 h 96"/>
                <a:gd name="T76" fmla="*/ 56 w 71"/>
                <a:gd name="T77" fmla="*/ 56 h 96"/>
                <a:gd name="T78" fmla="*/ 51 w 71"/>
                <a:gd name="T79" fmla="*/ 61 h 96"/>
                <a:gd name="T80" fmla="*/ 51 w 71"/>
                <a:gd name="T81" fmla="*/ 66 h 96"/>
                <a:gd name="T82" fmla="*/ 51 w 71"/>
                <a:gd name="T83" fmla="*/ 66 h 96"/>
                <a:gd name="T84" fmla="*/ 56 w 71"/>
                <a:gd name="T85" fmla="*/ 66 h 96"/>
                <a:gd name="T86" fmla="*/ 61 w 71"/>
                <a:gd name="T87" fmla="*/ 66 h 96"/>
                <a:gd name="T88" fmla="*/ 66 w 71"/>
                <a:gd name="T89" fmla="*/ 66 h 96"/>
                <a:gd name="T90" fmla="*/ 71 w 71"/>
                <a:gd name="T91" fmla="*/ 71 h 96"/>
                <a:gd name="T92" fmla="*/ 71 w 71"/>
                <a:gd name="T93" fmla="*/ 76 h 96"/>
                <a:gd name="T94" fmla="*/ 66 w 71"/>
                <a:gd name="T95" fmla="*/ 81 h 96"/>
                <a:gd name="T96" fmla="*/ 61 w 71"/>
                <a:gd name="T97" fmla="*/ 81 h 96"/>
                <a:gd name="T98" fmla="*/ 56 w 71"/>
                <a:gd name="T99" fmla="*/ 86 h 96"/>
                <a:gd name="T100" fmla="*/ 56 w 71"/>
                <a:gd name="T101" fmla="*/ 86 h 96"/>
                <a:gd name="T102" fmla="*/ 51 w 71"/>
                <a:gd name="T103" fmla="*/ 91 h 96"/>
                <a:gd name="T104" fmla="*/ 41 w 71"/>
                <a:gd name="T105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1" h="96">
                  <a:moveTo>
                    <a:pt x="41" y="96"/>
                  </a:moveTo>
                  <a:lnTo>
                    <a:pt x="41" y="96"/>
                  </a:lnTo>
                  <a:lnTo>
                    <a:pt x="41" y="96"/>
                  </a:lnTo>
                  <a:lnTo>
                    <a:pt x="41" y="96"/>
                  </a:lnTo>
                  <a:lnTo>
                    <a:pt x="41" y="86"/>
                  </a:lnTo>
                  <a:lnTo>
                    <a:pt x="36" y="81"/>
                  </a:lnTo>
                  <a:lnTo>
                    <a:pt x="30" y="76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5" y="61"/>
                  </a:lnTo>
                  <a:lnTo>
                    <a:pt x="0" y="56"/>
                  </a:lnTo>
                  <a:lnTo>
                    <a:pt x="0" y="51"/>
                  </a:lnTo>
                  <a:lnTo>
                    <a:pt x="5" y="41"/>
                  </a:lnTo>
                  <a:lnTo>
                    <a:pt x="10" y="36"/>
                  </a:lnTo>
                  <a:lnTo>
                    <a:pt x="10" y="25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5" y="15"/>
                  </a:ln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30" y="5"/>
                  </a:lnTo>
                  <a:lnTo>
                    <a:pt x="30" y="15"/>
                  </a:lnTo>
                  <a:lnTo>
                    <a:pt x="36" y="20"/>
                  </a:lnTo>
                  <a:lnTo>
                    <a:pt x="46" y="30"/>
                  </a:lnTo>
                  <a:lnTo>
                    <a:pt x="51" y="36"/>
                  </a:lnTo>
                  <a:lnTo>
                    <a:pt x="56" y="36"/>
                  </a:lnTo>
                  <a:lnTo>
                    <a:pt x="66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66" y="41"/>
                  </a:lnTo>
                  <a:lnTo>
                    <a:pt x="61" y="51"/>
                  </a:lnTo>
                  <a:lnTo>
                    <a:pt x="56" y="56"/>
                  </a:lnTo>
                  <a:lnTo>
                    <a:pt x="51" y="61"/>
                  </a:lnTo>
                  <a:lnTo>
                    <a:pt x="51" y="66"/>
                  </a:lnTo>
                  <a:lnTo>
                    <a:pt x="51" y="66"/>
                  </a:lnTo>
                  <a:lnTo>
                    <a:pt x="56" y="66"/>
                  </a:lnTo>
                  <a:lnTo>
                    <a:pt x="61" y="66"/>
                  </a:lnTo>
                  <a:lnTo>
                    <a:pt x="66" y="66"/>
                  </a:lnTo>
                  <a:lnTo>
                    <a:pt x="71" y="71"/>
                  </a:lnTo>
                  <a:lnTo>
                    <a:pt x="71" y="76"/>
                  </a:lnTo>
                  <a:lnTo>
                    <a:pt x="66" y="81"/>
                  </a:lnTo>
                  <a:lnTo>
                    <a:pt x="61" y="81"/>
                  </a:lnTo>
                  <a:lnTo>
                    <a:pt x="56" y="86"/>
                  </a:lnTo>
                  <a:lnTo>
                    <a:pt x="56" y="86"/>
                  </a:lnTo>
                  <a:lnTo>
                    <a:pt x="51" y="91"/>
                  </a:lnTo>
                  <a:lnTo>
                    <a:pt x="41" y="96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41" name="Freeform 44"/>
            <p:cNvSpPr>
              <a:spLocks/>
            </p:cNvSpPr>
            <p:nvPr/>
          </p:nvSpPr>
          <p:spPr bwMode="auto">
            <a:xfrm>
              <a:off x="4729164" y="2251075"/>
              <a:ext cx="120650" cy="144463"/>
            </a:xfrm>
            <a:custGeom>
              <a:avLst/>
              <a:gdLst>
                <a:gd name="T0" fmla="*/ 10 w 76"/>
                <a:gd name="T1" fmla="*/ 20 h 91"/>
                <a:gd name="T2" fmla="*/ 10 w 76"/>
                <a:gd name="T3" fmla="*/ 10 h 91"/>
                <a:gd name="T4" fmla="*/ 15 w 76"/>
                <a:gd name="T5" fmla="*/ 0 h 91"/>
                <a:gd name="T6" fmla="*/ 30 w 76"/>
                <a:gd name="T7" fmla="*/ 5 h 91"/>
                <a:gd name="T8" fmla="*/ 35 w 76"/>
                <a:gd name="T9" fmla="*/ 10 h 91"/>
                <a:gd name="T10" fmla="*/ 35 w 76"/>
                <a:gd name="T11" fmla="*/ 15 h 91"/>
                <a:gd name="T12" fmla="*/ 40 w 76"/>
                <a:gd name="T13" fmla="*/ 20 h 91"/>
                <a:gd name="T14" fmla="*/ 50 w 76"/>
                <a:gd name="T15" fmla="*/ 25 h 91"/>
                <a:gd name="T16" fmla="*/ 50 w 76"/>
                <a:gd name="T17" fmla="*/ 25 h 91"/>
                <a:gd name="T18" fmla="*/ 50 w 76"/>
                <a:gd name="T19" fmla="*/ 35 h 91"/>
                <a:gd name="T20" fmla="*/ 61 w 76"/>
                <a:gd name="T21" fmla="*/ 45 h 91"/>
                <a:gd name="T22" fmla="*/ 61 w 76"/>
                <a:gd name="T23" fmla="*/ 50 h 91"/>
                <a:gd name="T24" fmla="*/ 76 w 76"/>
                <a:gd name="T25" fmla="*/ 50 h 91"/>
                <a:gd name="T26" fmla="*/ 71 w 76"/>
                <a:gd name="T27" fmla="*/ 50 h 91"/>
                <a:gd name="T28" fmla="*/ 76 w 76"/>
                <a:gd name="T29" fmla="*/ 70 h 91"/>
                <a:gd name="T30" fmla="*/ 71 w 76"/>
                <a:gd name="T31" fmla="*/ 76 h 91"/>
                <a:gd name="T32" fmla="*/ 61 w 76"/>
                <a:gd name="T33" fmla="*/ 81 h 91"/>
                <a:gd name="T34" fmla="*/ 45 w 76"/>
                <a:gd name="T35" fmla="*/ 91 h 91"/>
                <a:gd name="T36" fmla="*/ 40 w 76"/>
                <a:gd name="T37" fmla="*/ 86 h 91"/>
                <a:gd name="T38" fmla="*/ 15 w 76"/>
                <a:gd name="T39" fmla="*/ 65 h 91"/>
                <a:gd name="T40" fmla="*/ 10 w 76"/>
                <a:gd name="T41" fmla="*/ 60 h 91"/>
                <a:gd name="T42" fmla="*/ 15 w 76"/>
                <a:gd name="T43" fmla="*/ 55 h 91"/>
                <a:gd name="T44" fmla="*/ 15 w 76"/>
                <a:gd name="T45" fmla="*/ 50 h 91"/>
                <a:gd name="T46" fmla="*/ 5 w 76"/>
                <a:gd name="T47" fmla="*/ 50 h 91"/>
                <a:gd name="T48" fmla="*/ 0 w 76"/>
                <a:gd name="T49" fmla="*/ 40 h 91"/>
                <a:gd name="T50" fmla="*/ 0 w 76"/>
                <a:gd name="T51" fmla="*/ 40 h 91"/>
                <a:gd name="T52" fmla="*/ 5 w 76"/>
                <a:gd name="T53" fmla="*/ 35 h 91"/>
                <a:gd name="T54" fmla="*/ 15 w 76"/>
                <a:gd name="T55" fmla="*/ 35 h 91"/>
                <a:gd name="T56" fmla="*/ 20 w 76"/>
                <a:gd name="T57" fmla="*/ 35 h 91"/>
                <a:gd name="T58" fmla="*/ 20 w 76"/>
                <a:gd name="T59" fmla="*/ 25 h 91"/>
                <a:gd name="T60" fmla="*/ 15 w 76"/>
                <a:gd name="T61" fmla="*/ 20 h 91"/>
                <a:gd name="T62" fmla="*/ 10 w 76"/>
                <a:gd name="T63" fmla="*/ 2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6" h="91">
                  <a:moveTo>
                    <a:pt x="10" y="20"/>
                  </a:moveTo>
                  <a:lnTo>
                    <a:pt x="10" y="20"/>
                  </a:lnTo>
                  <a:lnTo>
                    <a:pt x="10" y="15"/>
                  </a:lnTo>
                  <a:lnTo>
                    <a:pt x="10" y="10"/>
                  </a:lnTo>
                  <a:lnTo>
                    <a:pt x="10" y="5"/>
                  </a:lnTo>
                  <a:lnTo>
                    <a:pt x="15" y="0"/>
                  </a:lnTo>
                  <a:lnTo>
                    <a:pt x="25" y="5"/>
                  </a:lnTo>
                  <a:lnTo>
                    <a:pt x="30" y="5"/>
                  </a:lnTo>
                  <a:lnTo>
                    <a:pt x="30" y="10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35" y="15"/>
                  </a:lnTo>
                  <a:lnTo>
                    <a:pt x="40" y="15"/>
                  </a:lnTo>
                  <a:lnTo>
                    <a:pt x="40" y="20"/>
                  </a:lnTo>
                  <a:lnTo>
                    <a:pt x="40" y="25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45" y="30"/>
                  </a:lnTo>
                  <a:lnTo>
                    <a:pt x="50" y="35"/>
                  </a:lnTo>
                  <a:lnTo>
                    <a:pt x="61" y="40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61" y="50"/>
                  </a:lnTo>
                  <a:lnTo>
                    <a:pt x="76" y="45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1" y="50"/>
                  </a:lnTo>
                  <a:lnTo>
                    <a:pt x="71" y="55"/>
                  </a:lnTo>
                  <a:lnTo>
                    <a:pt x="76" y="70"/>
                  </a:lnTo>
                  <a:lnTo>
                    <a:pt x="76" y="70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61" y="81"/>
                  </a:lnTo>
                  <a:lnTo>
                    <a:pt x="50" y="86"/>
                  </a:lnTo>
                  <a:lnTo>
                    <a:pt x="45" y="91"/>
                  </a:lnTo>
                  <a:lnTo>
                    <a:pt x="40" y="91"/>
                  </a:lnTo>
                  <a:lnTo>
                    <a:pt x="40" y="86"/>
                  </a:lnTo>
                  <a:lnTo>
                    <a:pt x="30" y="76"/>
                  </a:lnTo>
                  <a:lnTo>
                    <a:pt x="15" y="65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0" y="55"/>
                  </a:lnTo>
                  <a:lnTo>
                    <a:pt x="15" y="55"/>
                  </a:lnTo>
                  <a:lnTo>
                    <a:pt x="15" y="50"/>
                  </a:lnTo>
                  <a:lnTo>
                    <a:pt x="15" y="50"/>
                  </a:lnTo>
                  <a:lnTo>
                    <a:pt x="10" y="50"/>
                  </a:lnTo>
                  <a:lnTo>
                    <a:pt x="5" y="50"/>
                  </a:lnTo>
                  <a:lnTo>
                    <a:pt x="5" y="45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5"/>
                  </a:lnTo>
                  <a:lnTo>
                    <a:pt x="5" y="35"/>
                  </a:lnTo>
                  <a:lnTo>
                    <a:pt x="10" y="35"/>
                  </a:lnTo>
                  <a:lnTo>
                    <a:pt x="15" y="35"/>
                  </a:lnTo>
                  <a:lnTo>
                    <a:pt x="20" y="35"/>
                  </a:lnTo>
                  <a:lnTo>
                    <a:pt x="20" y="3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15" y="20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10" y="2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42" name="Freeform 45"/>
            <p:cNvSpPr>
              <a:spLocks/>
            </p:cNvSpPr>
            <p:nvPr/>
          </p:nvSpPr>
          <p:spPr bwMode="auto">
            <a:xfrm>
              <a:off x="4567239" y="2290763"/>
              <a:ext cx="104775" cy="80963"/>
            </a:xfrm>
            <a:custGeom>
              <a:avLst/>
              <a:gdLst>
                <a:gd name="T0" fmla="*/ 26 w 66"/>
                <a:gd name="T1" fmla="*/ 10 h 51"/>
                <a:gd name="T2" fmla="*/ 26 w 66"/>
                <a:gd name="T3" fmla="*/ 10 h 51"/>
                <a:gd name="T4" fmla="*/ 26 w 66"/>
                <a:gd name="T5" fmla="*/ 5 h 51"/>
                <a:gd name="T6" fmla="*/ 26 w 66"/>
                <a:gd name="T7" fmla="*/ 0 h 51"/>
                <a:gd name="T8" fmla="*/ 46 w 66"/>
                <a:gd name="T9" fmla="*/ 5 h 51"/>
                <a:gd name="T10" fmla="*/ 46 w 66"/>
                <a:gd name="T11" fmla="*/ 5 h 51"/>
                <a:gd name="T12" fmla="*/ 46 w 66"/>
                <a:gd name="T13" fmla="*/ 5 h 51"/>
                <a:gd name="T14" fmla="*/ 46 w 66"/>
                <a:gd name="T15" fmla="*/ 5 h 51"/>
                <a:gd name="T16" fmla="*/ 51 w 66"/>
                <a:gd name="T17" fmla="*/ 5 h 51"/>
                <a:gd name="T18" fmla="*/ 56 w 66"/>
                <a:gd name="T19" fmla="*/ 10 h 51"/>
                <a:gd name="T20" fmla="*/ 61 w 66"/>
                <a:gd name="T21" fmla="*/ 15 h 51"/>
                <a:gd name="T22" fmla="*/ 66 w 66"/>
                <a:gd name="T23" fmla="*/ 25 h 51"/>
                <a:gd name="T24" fmla="*/ 66 w 66"/>
                <a:gd name="T25" fmla="*/ 25 h 51"/>
                <a:gd name="T26" fmla="*/ 66 w 66"/>
                <a:gd name="T27" fmla="*/ 30 h 51"/>
                <a:gd name="T28" fmla="*/ 66 w 66"/>
                <a:gd name="T29" fmla="*/ 35 h 51"/>
                <a:gd name="T30" fmla="*/ 66 w 66"/>
                <a:gd name="T31" fmla="*/ 35 h 51"/>
                <a:gd name="T32" fmla="*/ 61 w 66"/>
                <a:gd name="T33" fmla="*/ 40 h 51"/>
                <a:gd name="T34" fmla="*/ 51 w 66"/>
                <a:gd name="T35" fmla="*/ 45 h 51"/>
                <a:gd name="T36" fmla="*/ 46 w 66"/>
                <a:gd name="T37" fmla="*/ 45 h 51"/>
                <a:gd name="T38" fmla="*/ 41 w 66"/>
                <a:gd name="T39" fmla="*/ 51 h 51"/>
                <a:gd name="T40" fmla="*/ 41 w 66"/>
                <a:gd name="T41" fmla="*/ 51 h 51"/>
                <a:gd name="T42" fmla="*/ 36 w 66"/>
                <a:gd name="T43" fmla="*/ 51 h 51"/>
                <a:gd name="T44" fmla="*/ 26 w 66"/>
                <a:gd name="T45" fmla="*/ 51 h 51"/>
                <a:gd name="T46" fmla="*/ 21 w 66"/>
                <a:gd name="T47" fmla="*/ 51 h 51"/>
                <a:gd name="T48" fmla="*/ 16 w 66"/>
                <a:gd name="T49" fmla="*/ 45 h 51"/>
                <a:gd name="T50" fmla="*/ 6 w 66"/>
                <a:gd name="T51" fmla="*/ 35 h 51"/>
                <a:gd name="T52" fmla="*/ 0 w 66"/>
                <a:gd name="T53" fmla="*/ 30 h 51"/>
                <a:gd name="T54" fmla="*/ 0 w 66"/>
                <a:gd name="T55" fmla="*/ 20 h 51"/>
                <a:gd name="T56" fmla="*/ 0 w 66"/>
                <a:gd name="T57" fmla="*/ 20 h 51"/>
                <a:gd name="T58" fmla="*/ 6 w 66"/>
                <a:gd name="T59" fmla="*/ 25 h 51"/>
                <a:gd name="T60" fmla="*/ 11 w 66"/>
                <a:gd name="T61" fmla="*/ 25 h 51"/>
                <a:gd name="T62" fmla="*/ 16 w 66"/>
                <a:gd name="T63" fmla="*/ 25 h 51"/>
                <a:gd name="T64" fmla="*/ 16 w 66"/>
                <a:gd name="T65" fmla="*/ 25 h 51"/>
                <a:gd name="T66" fmla="*/ 21 w 66"/>
                <a:gd name="T67" fmla="*/ 25 h 51"/>
                <a:gd name="T68" fmla="*/ 26 w 66"/>
                <a:gd name="T69" fmla="*/ 25 h 51"/>
                <a:gd name="T70" fmla="*/ 31 w 66"/>
                <a:gd name="T71" fmla="*/ 25 h 51"/>
                <a:gd name="T72" fmla="*/ 31 w 66"/>
                <a:gd name="T73" fmla="*/ 20 h 51"/>
                <a:gd name="T74" fmla="*/ 31 w 66"/>
                <a:gd name="T75" fmla="*/ 15 h 51"/>
                <a:gd name="T76" fmla="*/ 26 w 66"/>
                <a:gd name="T77" fmla="*/ 1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6" h="51">
                  <a:moveTo>
                    <a:pt x="26" y="10"/>
                  </a:moveTo>
                  <a:lnTo>
                    <a:pt x="26" y="10"/>
                  </a:lnTo>
                  <a:lnTo>
                    <a:pt x="26" y="5"/>
                  </a:lnTo>
                  <a:lnTo>
                    <a:pt x="26" y="0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51" y="5"/>
                  </a:lnTo>
                  <a:lnTo>
                    <a:pt x="56" y="10"/>
                  </a:lnTo>
                  <a:lnTo>
                    <a:pt x="61" y="15"/>
                  </a:lnTo>
                  <a:lnTo>
                    <a:pt x="66" y="25"/>
                  </a:lnTo>
                  <a:lnTo>
                    <a:pt x="66" y="25"/>
                  </a:lnTo>
                  <a:lnTo>
                    <a:pt x="66" y="30"/>
                  </a:lnTo>
                  <a:lnTo>
                    <a:pt x="66" y="35"/>
                  </a:lnTo>
                  <a:lnTo>
                    <a:pt x="66" y="35"/>
                  </a:lnTo>
                  <a:lnTo>
                    <a:pt x="61" y="40"/>
                  </a:lnTo>
                  <a:lnTo>
                    <a:pt x="51" y="45"/>
                  </a:lnTo>
                  <a:lnTo>
                    <a:pt x="46" y="45"/>
                  </a:lnTo>
                  <a:lnTo>
                    <a:pt x="41" y="51"/>
                  </a:lnTo>
                  <a:lnTo>
                    <a:pt x="41" y="51"/>
                  </a:lnTo>
                  <a:lnTo>
                    <a:pt x="36" y="51"/>
                  </a:lnTo>
                  <a:lnTo>
                    <a:pt x="26" y="51"/>
                  </a:lnTo>
                  <a:lnTo>
                    <a:pt x="21" y="51"/>
                  </a:lnTo>
                  <a:lnTo>
                    <a:pt x="16" y="45"/>
                  </a:lnTo>
                  <a:lnTo>
                    <a:pt x="6" y="35"/>
                  </a:lnTo>
                  <a:lnTo>
                    <a:pt x="0" y="3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6" y="25"/>
                  </a:lnTo>
                  <a:lnTo>
                    <a:pt x="11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21" y="25"/>
                  </a:lnTo>
                  <a:lnTo>
                    <a:pt x="26" y="25"/>
                  </a:lnTo>
                  <a:lnTo>
                    <a:pt x="31" y="25"/>
                  </a:lnTo>
                  <a:lnTo>
                    <a:pt x="31" y="20"/>
                  </a:lnTo>
                  <a:lnTo>
                    <a:pt x="31" y="15"/>
                  </a:lnTo>
                  <a:lnTo>
                    <a:pt x="26" y="1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43" name="Freeform 46"/>
            <p:cNvSpPr>
              <a:spLocks/>
            </p:cNvSpPr>
            <p:nvPr/>
          </p:nvSpPr>
          <p:spPr bwMode="auto">
            <a:xfrm>
              <a:off x="4456114" y="2451100"/>
              <a:ext cx="192088" cy="280988"/>
            </a:xfrm>
            <a:custGeom>
              <a:avLst/>
              <a:gdLst>
                <a:gd name="T0" fmla="*/ 15 w 121"/>
                <a:gd name="T1" fmla="*/ 172 h 177"/>
                <a:gd name="T2" fmla="*/ 5 w 121"/>
                <a:gd name="T3" fmla="*/ 177 h 177"/>
                <a:gd name="T4" fmla="*/ 0 w 121"/>
                <a:gd name="T5" fmla="*/ 167 h 177"/>
                <a:gd name="T6" fmla="*/ 0 w 121"/>
                <a:gd name="T7" fmla="*/ 157 h 177"/>
                <a:gd name="T8" fmla="*/ 5 w 121"/>
                <a:gd name="T9" fmla="*/ 152 h 177"/>
                <a:gd name="T10" fmla="*/ 10 w 121"/>
                <a:gd name="T11" fmla="*/ 142 h 177"/>
                <a:gd name="T12" fmla="*/ 10 w 121"/>
                <a:gd name="T13" fmla="*/ 132 h 177"/>
                <a:gd name="T14" fmla="*/ 25 w 121"/>
                <a:gd name="T15" fmla="*/ 122 h 177"/>
                <a:gd name="T16" fmla="*/ 35 w 121"/>
                <a:gd name="T17" fmla="*/ 106 h 177"/>
                <a:gd name="T18" fmla="*/ 40 w 121"/>
                <a:gd name="T19" fmla="*/ 106 h 177"/>
                <a:gd name="T20" fmla="*/ 40 w 121"/>
                <a:gd name="T21" fmla="*/ 101 h 177"/>
                <a:gd name="T22" fmla="*/ 45 w 121"/>
                <a:gd name="T23" fmla="*/ 91 h 177"/>
                <a:gd name="T24" fmla="*/ 45 w 121"/>
                <a:gd name="T25" fmla="*/ 81 h 177"/>
                <a:gd name="T26" fmla="*/ 45 w 121"/>
                <a:gd name="T27" fmla="*/ 76 h 177"/>
                <a:gd name="T28" fmla="*/ 55 w 121"/>
                <a:gd name="T29" fmla="*/ 66 h 177"/>
                <a:gd name="T30" fmla="*/ 60 w 121"/>
                <a:gd name="T31" fmla="*/ 61 h 177"/>
                <a:gd name="T32" fmla="*/ 60 w 121"/>
                <a:gd name="T33" fmla="*/ 51 h 177"/>
                <a:gd name="T34" fmla="*/ 81 w 121"/>
                <a:gd name="T35" fmla="*/ 41 h 177"/>
                <a:gd name="T36" fmla="*/ 86 w 121"/>
                <a:gd name="T37" fmla="*/ 31 h 177"/>
                <a:gd name="T38" fmla="*/ 81 w 121"/>
                <a:gd name="T39" fmla="*/ 15 h 177"/>
                <a:gd name="T40" fmla="*/ 81 w 121"/>
                <a:gd name="T41" fmla="*/ 10 h 177"/>
                <a:gd name="T42" fmla="*/ 81 w 121"/>
                <a:gd name="T43" fmla="*/ 10 h 177"/>
                <a:gd name="T44" fmla="*/ 91 w 121"/>
                <a:gd name="T45" fmla="*/ 5 h 177"/>
                <a:gd name="T46" fmla="*/ 96 w 121"/>
                <a:gd name="T47" fmla="*/ 5 h 177"/>
                <a:gd name="T48" fmla="*/ 111 w 121"/>
                <a:gd name="T49" fmla="*/ 10 h 177"/>
                <a:gd name="T50" fmla="*/ 121 w 121"/>
                <a:gd name="T51" fmla="*/ 25 h 177"/>
                <a:gd name="T52" fmla="*/ 116 w 121"/>
                <a:gd name="T53" fmla="*/ 36 h 177"/>
                <a:gd name="T54" fmla="*/ 111 w 121"/>
                <a:gd name="T55" fmla="*/ 41 h 177"/>
                <a:gd name="T56" fmla="*/ 111 w 121"/>
                <a:gd name="T57" fmla="*/ 51 h 177"/>
                <a:gd name="T58" fmla="*/ 111 w 121"/>
                <a:gd name="T59" fmla="*/ 56 h 177"/>
                <a:gd name="T60" fmla="*/ 111 w 121"/>
                <a:gd name="T61" fmla="*/ 66 h 177"/>
                <a:gd name="T62" fmla="*/ 101 w 121"/>
                <a:gd name="T63" fmla="*/ 61 h 177"/>
                <a:gd name="T64" fmla="*/ 91 w 121"/>
                <a:gd name="T65" fmla="*/ 61 h 177"/>
                <a:gd name="T66" fmla="*/ 91 w 121"/>
                <a:gd name="T67" fmla="*/ 66 h 177"/>
                <a:gd name="T68" fmla="*/ 96 w 121"/>
                <a:gd name="T69" fmla="*/ 76 h 177"/>
                <a:gd name="T70" fmla="*/ 101 w 121"/>
                <a:gd name="T71" fmla="*/ 81 h 177"/>
                <a:gd name="T72" fmla="*/ 111 w 121"/>
                <a:gd name="T73" fmla="*/ 91 h 177"/>
                <a:gd name="T74" fmla="*/ 111 w 121"/>
                <a:gd name="T75" fmla="*/ 101 h 177"/>
                <a:gd name="T76" fmla="*/ 111 w 121"/>
                <a:gd name="T77" fmla="*/ 112 h 177"/>
                <a:gd name="T78" fmla="*/ 106 w 121"/>
                <a:gd name="T79" fmla="*/ 122 h 177"/>
                <a:gd name="T80" fmla="*/ 106 w 121"/>
                <a:gd name="T81" fmla="*/ 132 h 177"/>
                <a:gd name="T82" fmla="*/ 91 w 121"/>
                <a:gd name="T83" fmla="*/ 132 h 177"/>
                <a:gd name="T84" fmla="*/ 81 w 121"/>
                <a:gd name="T85" fmla="*/ 137 h 177"/>
                <a:gd name="T86" fmla="*/ 70 w 121"/>
                <a:gd name="T87" fmla="*/ 147 h 177"/>
                <a:gd name="T88" fmla="*/ 76 w 121"/>
                <a:gd name="T89" fmla="*/ 157 h 177"/>
                <a:gd name="T90" fmla="*/ 76 w 121"/>
                <a:gd name="T91" fmla="*/ 157 h 177"/>
                <a:gd name="T92" fmla="*/ 60 w 121"/>
                <a:gd name="T93" fmla="*/ 162 h 177"/>
                <a:gd name="T94" fmla="*/ 50 w 121"/>
                <a:gd name="T95" fmla="*/ 167 h 177"/>
                <a:gd name="T96" fmla="*/ 35 w 121"/>
                <a:gd name="T97" fmla="*/ 162 h 177"/>
                <a:gd name="T98" fmla="*/ 30 w 121"/>
                <a:gd name="T99" fmla="*/ 172 h 177"/>
                <a:gd name="T100" fmla="*/ 25 w 121"/>
                <a:gd name="T101" fmla="*/ 1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1" h="177">
                  <a:moveTo>
                    <a:pt x="15" y="172"/>
                  </a:moveTo>
                  <a:lnTo>
                    <a:pt x="15" y="172"/>
                  </a:lnTo>
                  <a:lnTo>
                    <a:pt x="10" y="172"/>
                  </a:lnTo>
                  <a:lnTo>
                    <a:pt x="5" y="177"/>
                  </a:lnTo>
                  <a:lnTo>
                    <a:pt x="5" y="177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57"/>
                  </a:lnTo>
                  <a:lnTo>
                    <a:pt x="5" y="157"/>
                  </a:lnTo>
                  <a:lnTo>
                    <a:pt x="5" y="152"/>
                  </a:lnTo>
                  <a:lnTo>
                    <a:pt x="5" y="147"/>
                  </a:lnTo>
                  <a:lnTo>
                    <a:pt x="10" y="142"/>
                  </a:lnTo>
                  <a:lnTo>
                    <a:pt x="10" y="137"/>
                  </a:lnTo>
                  <a:lnTo>
                    <a:pt x="10" y="132"/>
                  </a:lnTo>
                  <a:lnTo>
                    <a:pt x="15" y="127"/>
                  </a:lnTo>
                  <a:lnTo>
                    <a:pt x="25" y="122"/>
                  </a:lnTo>
                  <a:lnTo>
                    <a:pt x="35" y="112"/>
                  </a:lnTo>
                  <a:lnTo>
                    <a:pt x="35" y="106"/>
                  </a:lnTo>
                  <a:lnTo>
                    <a:pt x="35" y="106"/>
                  </a:lnTo>
                  <a:lnTo>
                    <a:pt x="40" y="106"/>
                  </a:lnTo>
                  <a:lnTo>
                    <a:pt x="40" y="106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45" y="91"/>
                  </a:lnTo>
                  <a:lnTo>
                    <a:pt x="45" y="86"/>
                  </a:lnTo>
                  <a:lnTo>
                    <a:pt x="45" y="81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50" y="71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60" y="61"/>
                  </a:lnTo>
                  <a:lnTo>
                    <a:pt x="60" y="56"/>
                  </a:lnTo>
                  <a:lnTo>
                    <a:pt x="60" y="51"/>
                  </a:lnTo>
                  <a:lnTo>
                    <a:pt x="65" y="46"/>
                  </a:lnTo>
                  <a:lnTo>
                    <a:pt x="81" y="41"/>
                  </a:lnTo>
                  <a:lnTo>
                    <a:pt x="86" y="36"/>
                  </a:lnTo>
                  <a:lnTo>
                    <a:pt x="86" y="31"/>
                  </a:lnTo>
                  <a:lnTo>
                    <a:pt x="86" y="20"/>
                  </a:lnTo>
                  <a:lnTo>
                    <a:pt x="81" y="15"/>
                  </a:lnTo>
                  <a:lnTo>
                    <a:pt x="76" y="15"/>
                  </a:lnTo>
                  <a:lnTo>
                    <a:pt x="81" y="10"/>
                  </a:lnTo>
                  <a:lnTo>
                    <a:pt x="81" y="10"/>
                  </a:lnTo>
                  <a:lnTo>
                    <a:pt x="81" y="10"/>
                  </a:lnTo>
                  <a:lnTo>
                    <a:pt x="81" y="10"/>
                  </a:lnTo>
                  <a:lnTo>
                    <a:pt x="91" y="5"/>
                  </a:lnTo>
                  <a:lnTo>
                    <a:pt x="96" y="0"/>
                  </a:lnTo>
                  <a:lnTo>
                    <a:pt x="96" y="5"/>
                  </a:lnTo>
                  <a:lnTo>
                    <a:pt x="101" y="5"/>
                  </a:lnTo>
                  <a:lnTo>
                    <a:pt x="111" y="10"/>
                  </a:lnTo>
                  <a:lnTo>
                    <a:pt x="116" y="15"/>
                  </a:lnTo>
                  <a:lnTo>
                    <a:pt x="121" y="25"/>
                  </a:lnTo>
                  <a:lnTo>
                    <a:pt x="121" y="31"/>
                  </a:lnTo>
                  <a:lnTo>
                    <a:pt x="116" y="36"/>
                  </a:lnTo>
                  <a:lnTo>
                    <a:pt x="111" y="41"/>
                  </a:lnTo>
                  <a:lnTo>
                    <a:pt x="111" y="41"/>
                  </a:lnTo>
                  <a:lnTo>
                    <a:pt x="106" y="46"/>
                  </a:lnTo>
                  <a:lnTo>
                    <a:pt x="111" y="51"/>
                  </a:lnTo>
                  <a:lnTo>
                    <a:pt x="111" y="51"/>
                  </a:lnTo>
                  <a:lnTo>
                    <a:pt x="111" y="56"/>
                  </a:lnTo>
                  <a:lnTo>
                    <a:pt x="111" y="61"/>
                  </a:lnTo>
                  <a:lnTo>
                    <a:pt x="111" y="66"/>
                  </a:lnTo>
                  <a:lnTo>
                    <a:pt x="106" y="66"/>
                  </a:lnTo>
                  <a:lnTo>
                    <a:pt x="101" y="61"/>
                  </a:lnTo>
                  <a:lnTo>
                    <a:pt x="96" y="61"/>
                  </a:lnTo>
                  <a:lnTo>
                    <a:pt x="91" y="61"/>
                  </a:lnTo>
                  <a:lnTo>
                    <a:pt x="91" y="61"/>
                  </a:lnTo>
                  <a:lnTo>
                    <a:pt x="91" y="66"/>
                  </a:lnTo>
                  <a:lnTo>
                    <a:pt x="96" y="71"/>
                  </a:lnTo>
                  <a:lnTo>
                    <a:pt x="96" y="76"/>
                  </a:lnTo>
                  <a:lnTo>
                    <a:pt x="96" y="76"/>
                  </a:lnTo>
                  <a:lnTo>
                    <a:pt x="101" y="81"/>
                  </a:lnTo>
                  <a:lnTo>
                    <a:pt x="106" y="86"/>
                  </a:lnTo>
                  <a:lnTo>
                    <a:pt x="111" y="91"/>
                  </a:lnTo>
                  <a:lnTo>
                    <a:pt x="111" y="96"/>
                  </a:lnTo>
                  <a:lnTo>
                    <a:pt x="111" y="101"/>
                  </a:lnTo>
                  <a:lnTo>
                    <a:pt x="111" y="106"/>
                  </a:lnTo>
                  <a:lnTo>
                    <a:pt x="111" y="112"/>
                  </a:lnTo>
                  <a:lnTo>
                    <a:pt x="111" y="122"/>
                  </a:lnTo>
                  <a:lnTo>
                    <a:pt x="106" y="122"/>
                  </a:lnTo>
                  <a:lnTo>
                    <a:pt x="106" y="132"/>
                  </a:lnTo>
                  <a:lnTo>
                    <a:pt x="106" y="132"/>
                  </a:lnTo>
                  <a:lnTo>
                    <a:pt x="101" y="132"/>
                  </a:lnTo>
                  <a:lnTo>
                    <a:pt x="91" y="132"/>
                  </a:lnTo>
                  <a:lnTo>
                    <a:pt x="91" y="132"/>
                  </a:lnTo>
                  <a:lnTo>
                    <a:pt x="81" y="137"/>
                  </a:lnTo>
                  <a:lnTo>
                    <a:pt x="76" y="142"/>
                  </a:lnTo>
                  <a:lnTo>
                    <a:pt x="70" y="147"/>
                  </a:lnTo>
                  <a:lnTo>
                    <a:pt x="76" y="152"/>
                  </a:lnTo>
                  <a:lnTo>
                    <a:pt x="76" y="157"/>
                  </a:lnTo>
                  <a:lnTo>
                    <a:pt x="76" y="157"/>
                  </a:lnTo>
                  <a:lnTo>
                    <a:pt x="76" y="157"/>
                  </a:lnTo>
                  <a:lnTo>
                    <a:pt x="76" y="162"/>
                  </a:lnTo>
                  <a:lnTo>
                    <a:pt x="60" y="162"/>
                  </a:lnTo>
                  <a:lnTo>
                    <a:pt x="50" y="162"/>
                  </a:lnTo>
                  <a:lnTo>
                    <a:pt x="50" y="167"/>
                  </a:lnTo>
                  <a:lnTo>
                    <a:pt x="45" y="162"/>
                  </a:lnTo>
                  <a:lnTo>
                    <a:pt x="35" y="162"/>
                  </a:lnTo>
                  <a:lnTo>
                    <a:pt x="30" y="167"/>
                  </a:lnTo>
                  <a:lnTo>
                    <a:pt x="30" y="172"/>
                  </a:lnTo>
                  <a:lnTo>
                    <a:pt x="25" y="172"/>
                  </a:lnTo>
                  <a:lnTo>
                    <a:pt x="25" y="177"/>
                  </a:lnTo>
                  <a:lnTo>
                    <a:pt x="15" y="172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44" name="Freeform 47"/>
            <p:cNvSpPr>
              <a:spLocks/>
            </p:cNvSpPr>
            <p:nvPr/>
          </p:nvSpPr>
          <p:spPr bwMode="auto">
            <a:xfrm>
              <a:off x="4697414" y="2346325"/>
              <a:ext cx="231775" cy="265113"/>
            </a:xfrm>
            <a:custGeom>
              <a:avLst/>
              <a:gdLst>
                <a:gd name="T0" fmla="*/ 126 w 146"/>
                <a:gd name="T1" fmla="*/ 112 h 167"/>
                <a:gd name="T2" fmla="*/ 126 w 146"/>
                <a:gd name="T3" fmla="*/ 132 h 167"/>
                <a:gd name="T4" fmla="*/ 111 w 146"/>
                <a:gd name="T5" fmla="*/ 142 h 167"/>
                <a:gd name="T6" fmla="*/ 111 w 146"/>
                <a:gd name="T7" fmla="*/ 152 h 167"/>
                <a:gd name="T8" fmla="*/ 106 w 146"/>
                <a:gd name="T9" fmla="*/ 157 h 167"/>
                <a:gd name="T10" fmla="*/ 101 w 146"/>
                <a:gd name="T11" fmla="*/ 167 h 167"/>
                <a:gd name="T12" fmla="*/ 91 w 146"/>
                <a:gd name="T13" fmla="*/ 157 h 167"/>
                <a:gd name="T14" fmla="*/ 91 w 146"/>
                <a:gd name="T15" fmla="*/ 142 h 167"/>
                <a:gd name="T16" fmla="*/ 81 w 146"/>
                <a:gd name="T17" fmla="*/ 127 h 167"/>
                <a:gd name="T18" fmla="*/ 60 w 146"/>
                <a:gd name="T19" fmla="*/ 112 h 167"/>
                <a:gd name="T20" fmla="*/ 45 w 146"/>
                <a:gd name="T21" fmla="*/ 112 h 167"/>
                <a:gd name="T22" fmla="*/ 45 w 146"/>
                <a:gd name="T23" fmla="*/ 107 h 167"/>
                <a:gd name="T24" fmla="*/ 50 w 146"/>
                <a:gd name="T25" fmla="*/ 91 h 167"/>
                <a:gd name="T26" fmla="*/ 45 w 146"/>
                <a:gd name="T27" fmla="*/ 81 h 167"/>
                <a:gd name="T28" fmla="*/ 40 w 146"/>
                <a:gd name="T29" fmla="*/ 76 h 167"/>
                <a:gd name="T30" fmla="*/ 35 w 146"/>
                <a:gd name="T31" fmla="*/ 81 h 167"/>
                <a:gd name="T32" fmla="*/ 25 w 146"/>
                <a:gd name="T33" fmla="*/ 81 h 167"/>
                <a:gd name="T34" fmla="*/ 10 w 146"/>
                <a:gd name="T35" fmla="*/ 81 h 167"/>
                <a:gd name="T36" fmla="*/ 5 w 146"/>
                <a:gd name="T37" fmla="*/ 81 h 167"/>
                <a:gd name="T38" fmla="*/ 10 w 146"/>
                <a:gd name="T39" fmla="*/ 71 h 167"/>
                <a:gd name="T40" fmla="*/ 15 w 146"/>
                <a:gd name="T41" fmla="*/ 66 h 167"/>
                <a:gd name="T42" fmla="*/ 10 w 146"/>
                <a:gd name="T43" fmla="*/ 61 h 167"/>
                <a:gd name="T44" fmla="*/ 5 w 146"/>
                <a:gd name="T45" fmla="*/ 46 h 167"/>
                <a:gd name="T46" fmla="*/ 5 w 146"/>
                <a:gd name="T47" fmla="*/ 41 h 167"/>
                <a:gd name="T48" fmla="*/ 5 w 146"/>
                <a:gd name="T49" fmla="*/ 36 h 167"/>
                <a:gd name="T50" fmla="*/ 5 w 146"/>
                <a:gd name="T51" fmla="*/ 26 h 167"/>
                <a:gd name="T52" fmla="*/ 0 w 146"/>
                <a:gd name="T53" fmla="*/ 21 h 167"/>
                <a:gd name="T54" fmla="*/ 5 w 146"/>
                <a:gd name="T55" fmla="*/ 21 h 167"/>
                <a:gd name="T56" fmla="*/ 5 w 146"/>
                <a:gd name="T57" fmla="*/ 10 h 167"/>
                <a:gd name="T58" fmla="*/ 5 w 146"/>
                <a:gd name="T59" fmla="*/ 10 h 167"/>
                <a:gd name="T60" fmla="*/ 10 w 146"/>
                <a:gd name="T61" fmla="*/ 10 h 167"/>
                <a:gd name="T62" fmla="*/ 15 w 146"/>
                <a:gd name="T63" fmla="*/ 5 h 167"/>
                <a:gd name="T64" fmla="*/ 15 w 146"/>
                <a:gd name="T65" fmla="*/ 0 h 167"/>
                <a:gd name="T66" fmla="*/ 20 w 146"/>
                <a:gd name="T67" fmla="*/ 0 h 167"/>
                <a:gd name="T68" fmla="*/ 30 w 146"/>
                <a:gd name="T69" fmla="*/ 0 h 167"/>
                <a:gd name="T70" fmla="*/ 35 w 146"/>
                <a:gd name="T71" fmla="*/ 5 h 167"/>
                <a:gd name="T72" fmla="*/ 60 w 146"/>
                <a:gd name="T73" fmla="*/ 26 h 167"/>
                <a:gd name="T74" fmla="*/ 65 w 146"/>
                <a:gd name="T75" fmla="*/ 31 h 167"/>
                <a:gd name="T76" fmla="*/ 81 w 146"/>
                <a:gd name="T77" fmla="*/ 21 h 167"/>
                <a:gd name="T78" fmla="*/ 91 w 146"/>
                <a:gd name="T79" fmla="*/ 21 h 167"/>
                <a:gd name="T80" fmla="*/ 96 w 146"/>
                <a:gd name="T81" fmla="*/ 16 h 167"/>
                <a:gd name="T82" fmla="*/ 111 w 146"/>
                <a:gd name="T83" fmla="*/ 10 h 167"/>
                <a:gd name="T84" fmla="*/ 121 w 146"/>
                <a:gd name="T85" fmla="*/ 16 h 167"/>
                <a:gd name="T86" fmla="*/ 136 w 146"/>
                <a:gd name="T87" fmla="*/ 26 h 167"/>
                <a:gd name="T88" fmla="*/ 141 w 146"/>
                <a:gd name="T89" fmla="*/ 36 h 167"/>
                <a:gd name="T90" fmla="*/ 141 w 146"/>
                <a:gd name="T91" fmla="*/ 41 h 167"/>
                <a:gd name="T92" fmla="*/ 146 w 146"/>
                <a:gd name="T93" fmla="*/ 41 h 167"/>
                <a:gd name="T94" fmla="*/ 131 w 146"/>
                <a:gd name="T95" fmla="*/ 61 h 167"/>
                <a:gd name="T96" fmla="*/ 136 w 146"/>
                <a:gd name="T97" fmla="*/ 66 h 167"/>
                <a:gd name="T98" fmla="*/ 126 w 146"/>
                <a:gd name="T99" fmla="*/ 71 h 167"/>
                <a:gd name="T100" fmla="*/ 126 w 146"/>
                <a:gd name="T101" fmla="*/ 81 h 167"/>
                <a:gd name="T102" fmla="*/ 131 w 146"/>
                <a:gd name="T103" fmla="*/ 86 h 167"/>
                <a:gd name="T104" fmla="*/ 131 w 146"/>
                <a:gd name="T105" fmla="*/ 91 h 167"/>
                <a:gd name="T106" fmla="*/ 126 w 146"/>
                <a:gd name="T107" fmla="*/ 10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6" h="167">
                  <a:moveTo>
                    <a:pt x="126" y="112"/>
                  </a:moveTo>
                  <a:lnTo>
                    <a:pt x="126" y="112"/>
                  </a:lnTo>
                  <a:lnTo>
                    <a:pt x="121" y="122"/>
                  </a:lnTo>
                  <a:lnTo>
                    <a:pt x="126" y="132"/>
                  </a:lnTo>
                  <a:lnTo>
                    <a:pt x="111" y="137"/>
                  </a:lnTo>
                  <a:lnTo>
                    <a:pt x="111" y="142"/>
                  </a:lnTo>
                  <a:lnTo>
                    <a:pt x="111" y="147"/>
                  </a:lnTo>
                  <a:lnTo>
                    <a:pt x="111" y="152"/>
                  </a:lnTo>
                  <a:lnTo>
                    <a:pt x="106" y="157"/>
                  </a:lnTo>
                  <a:lnTo>
                    <a:pt x="106" y="157"/>
                  </a:lnTo>
                  <a:lnTo>
                    <a:pt x="106" y="167"/>
                  </a:lnTo>
                  <a:lnTo>
                    <a:pt x="101" y="167"/>
                  </a:lnTo>
                  <a:lnTo>
                    <a:pt x="96" y="157"/>
                  </a:lnTo>
                  <a:lnTo>
                    <a:pt x="91" y="157"/>
                  </a:lnTo>
                  <a:lnTo>
                    <a:pt x="91" y="152"/>
                  </a:lnTo>
                  <a:lnTo>
                    <a:pt x="91" y="142"/>
                  </a:lnTo>
                  <a:lnTo>
                    <a:pt x="81" y="142"/>
                  </a:lnTo>
                  <a:lnTo>
                    <a:pt x="81" y="127"/>
                  </a:lnTo>
                  <a:lnTo>
                    <a:pt x="70" y="117"/>
                  </a:lnTo>
                  <a:lnTo>
                    <a:pt x="60" y="112"/>
                  </a:lnTo>
                  <a:lnTo>
                    <a:pt x="45" y="112"/>
                  </a:lnTo>
                  <a:lnTo>
                    <a:pt x="45" y="112"/>
                  </a:lnTo>
                  <a:lnTo>
                    <a:pt x="45" y="112"/>
                  </a:lnTo>
                  <a:lnTo>
                    <a:pt x="45" y="107"/>
                  </a:lnTo>
                  <a:lnTo>
                    <a:pt x="45" y="97"/>
                  </a:lnTo>
                  <a:lnTo>
                    <a:pt x="50" y="91"/>
                  </a:lnTo>
                  <a:lnTo>
                    <a:pt x="50" y="86"/>
                  </a:lnTo>
                  <a:lnTo>
                    <a:pt x="45" y="81"/>
                  </a:lnTo>
                  <a:lnTo>
                    <a:pt x="45" y="76"/>
                  </a:lnTo>
                  <a:lnTo>
                    <a:pt x="40" y="76"/>
                  </a:lnTo>
                  <a:lnTo>
                    <a:pt x="35" y="76"/>
                  </a:lnTo>
                  <a:lnTo>
                    <a:pt x="35" y="81"/>
                  </a:lnTo>
                  <a:lnTo>
                    <a:pt x="30" y="81"/>
                  </a:lnTo>
                  <a:lnTo>
                    <a:pt x="25" y="81"/>
                  </a:lnTo>
                  <a:lnTo>
                    <a:pt x="15" y="81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5" y="81"/>
                  </a:lnTo>
                  <a:lnTo>
                    <a:pt x="5" y="76"/>
                  </a:lnTo>
                  <a:lnTo>
                    <a:pt x="10" y="71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5" y="56"/>
                  </a:lnTo>
                  <a:lnTo>
                    <a:pt x="5" y="46"/>
                  </a:lnTo>
                  <a:lnTo>
                    <a:pt x="0" y="41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5" y="36"/>
                  </a:lnTo>
                  <a:lnTo>
                    <a:pt x="5" y="31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5" y="21"/>
                  </a:lnTo>
                  <a:lnTo>
                    <a:pt x="5" y="16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10" y="10"/>
                  </a:lnTo>
                  <a:lnTo>
                    <a:pt x="15" y="10"/>
                  </a:lnTo>
                  <a:lnTo>
                    <a:pt x="15" y="5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5" y="5"/>
                  </a:lnTo>
                  <a:lnTo>
                    <a:pt x="50" y="16"/>
                  </a:lnTo>
                  <a:lnTo>
                    <a:pt x="60" y="26"/>
                  </a:lnTo>
                  <a:lnTo>
                    <a:pt x="60" y="31"/>
                  </a:lnTo>
                  <a:lnTo>
                    <a:pt x="65" y="31"/>
                  </a:lnTo>
                  <a:lnTo>
                    <a:pt x="70" y="26"/>
                  </a:lnTo>
                  <a:lnTo>
                    <a:pt x="81" y="21"/>
                  </a:lnTo>
                  <a:lnTo>
                    <a:pt x="91" y="16"/>
                  </a:lnTo>
                  <a:lnTo>
                    <a:pt x="91" y="21"/>
                  </a:lnTo>
                  <a:lnTo>
                    <a:pt x="91" y="21"/>
                  </a:lnTo>
                  <a:lnTo>
                    <a:pt x="96" y="16"/>
                  </a:lnTo>
                  <a:lnTo>
                    <a:pt x="101" y="16"/>
                  </a:lnTo>
                  <a:lnTo>
                    <a:pt x="111" y="10"/>
                  </a:lnTo>
                  <a:lnTo>
                    <a:pt x="116" y="10"/>
                  </a:lnTo>
                  <a:lnTo>
                    <a:pt x="121" y="16"/>
                  </a:lnTo>
                  <a:lnTo>
                    <a:pt x="126" y="21"/>
                  </a:lnTo>
                  <a:lnTo>
                    <a:pt x="136" y="26"/>
                  </a:lnTo>
                  <a:lnTo>
                    <a:pt x="136" y="26"/>
                  </a:lnTo>
                  <a:lnTo>
                    <a:pt x="141" y="36"/>
                  </a:lnTo>
                  <a:lnTo>
                    <a:pt x="141" y="41"/>
                  </a:lnTo>
                  <a:lnTo>
                    <a:pt x="141" y="41"/>
                  </a:lnTo>
                  <a:lnTo>
                    <a:pt x="146" y="41"/>
                  </a:lnTo>
                  <a:lnTo>
                    <a:pt x="146" y="41"/>
                  </a:lnTo>
                  <a:lnTo>
                    <a:pt x="131" y="61"/>
                  </a:lnTo>
                  <a:lnTo>
                    <a:pt x="131" y="61"/>
                  </a:lnTo>
                  <a:lnTo>
                    <a:pt x="136" y="66"/>
                  </a:lnTo>
                  <a:lnTo>
                    <a:pt x="136" y="66"/>
                  </a:lnTo>
                  <a:lnTo>
                    <a:pt x="131" y="71"/>
                  </a:lnTo>
                  <a:lnTo>
                    <a:pt x="126" y="71"/>
                  </a:lnTo>
                  <a:lnTo>
                    <a:pt x="126" y="71"/>
                  </a:lnTo>
                  <a:lnTo>
                    <a:pt x="126" y="81"/>
                  </a:lnTo>
                  <a:lnTo>
                    <a:pt x="126" y="86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31" y="91"/>
                  </a:lnTo>
                  <a:lnTo>
                    <a:pt x="131" y="102"/>
                  </a:lnTo>
                  <a:lnTo>
                    <a:pt x="126" y="107"/>
                  </a:lnTo>
                  <a:lnTo>
                    <a:pt x="126" y="112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45" name="Freeform 48"/>
            <p:cNvSpPr>
              <a:spLocks/>
            </p:cNvSpPr>
            <p:nvPr/>
          </p:nvSpPr>
          <p:spPr bwMode="auto">
            <a:xfrm>
              <a:off x="4616451" y="2217738"/>
              <a:ext cx="63500" cy="112713"/>
            </a:xfrm>
            <a:custGeom>
              <a:avLst/>
              <a:gdLst>
                <a:gd name="T0" fmla="*/ 15 w 40"/>
                <a:gd name="T1" fmla="*/ 51 h 71"/>
                <a:gd name="T2" fmla="*/ 15 w 40"/>
                <a:gd name="T3" fmla="*/ 51 h 71"/>
                <a:gd name="T4" fmla="*/ 15 w 40"/>
                <a:gd name="T5" fmla="*/ 51 h 71"/>
                <a:gd name="T6" fmla="*/ 15 w 40"/>
                <a:gd name="T7" fmla="*/ 51 h 71"/>
                <a:gd name="T8" fmla="*/ 15 w 40"/>
                <a:gd name="T9" fmla="*/ 46 h 71"/>
                <a:gd name="T10" fmla="*/ 0 w 40"/>
                <a:gd name="T11" fmla="*/ 46 h 71"/>
                <a:gd name="T12" fmla="*/ 0 w 40"/>
                <a:gd name="T13" fmla="*/ 41 h 71"/>
                <a:gd name="T14" fmla="*/ 0 w 40"/>
                <a:gd name="T15" fmla="*/ 36 h 71"/>
                <a:gd name="T16" fmla="*/ 0 w 40"/>
                <a:gd name="T17" fmla="*/ 31 h 71"/>
                <a:gd name="T18" fmla="*/ 0 w 40"/>
                <a:gd name="T19" fmla="*/ 31 h 71"/>
                <a:gd name="T20" fmla="*/ 0 w 40"/>
                <a:gd name="T21" fmla="*/ 31 h 71"/>
                <a:gd name="T22" fmla="*/ 0 w 40"/>
                <a:gd name="T23" fmla="*/ 26 h 71"/>
                <a:gd name="T24" fmla="*/ 0 w 40"/>
                <a:gd name="T25" fmla="*/ 26 h 71"/>
                <a:gd name="T26" fmla="*/ 0 w 40"/>
                <a:gd name="T27" fmla="*/ 21 h 71"/>
                <a:gd name="T28" fmla="*/ 0 w 40"/>
                <a:gd name="T29" fmla="*/ 21 h 71"/>
                <a:gd name="T30" fmla="*/ 0 w 40"/>
                <a:gd name="T31" fmla="*/ 21 h 71"/>
                <a:gd name="T32" fmla="*/ 0 w 40"/>
                <a:gd name="T33" fmla="*/ 21 h 71"/>
                <a:gd name="T34" fmla="*/ 0 w 40"/>
                <a:gd name="T35" fmla="*/ 5 h 71"/>
                <a:gd name="T36" fmla="*/ 0 w 40"/>
                <a:gd name="T37" fmla="*/ 0 h 71"/>
                <a:gd name="T38" fmla="*/ 0 w 40"/>
                <a:gd name="T39" fmla="*/ 0 h 71"/>
                <a:gd name="T40" fmla="*/ 5 w 40"/>
                <a:gd name="T41" fmla="*/ 0 h 71"/>
                <a:gd name="T42" fmla="*/ 10 w 40"/>
                <a:gd name="T43" fmla="*/ 5 h 71"/>
                <a:gd name="T44" fmla="*/ 15 w 40"/>
                <a:gd name="T45" fmla="*/ 5 h 71"/>
                <a:gd name="T46" fmla="*/ 15 w 40"/>
                <a:gd name="T47" fmla="*/ 5 h 71"/>
                <a:gd name="T48" fmla="*/ 15 w 40"/>
                <a:gd name="T49" fmla="*/ 10 h 71"/>
                <a:gd name="T50" fmla="*/ 25 w 40"/>
                <a:gd name="T51" fmla="*/ 10 h 71"/>
                <a:gd name="T52" fmla="*/ 30 w 40"/>
                <a:gd name="T53" fmla="*/ 16 h 71"/>
                <a:gd name="T54" fmla="*/ 30 w 40"/>
                <a:gd name="T55" fmla="*/ 16 h 71"/>
                <a:gd name="T56" fmla="*/ 20 w 40"/>
                <a:gd name="T57" fmla="*/ 21 h 71"/>
                <a:gd name="T58" fmla="*/ 20 w 40"/>
                <a:gd name="T59" fmla="*/ 21 h 71"/>
                <a:gd name="T60" fmla="*/ 20 w 40"/>
                <a:gd name="T61" fmla="*/ 26 h 71"/>
                <a:gd name="T62" fmla="*/ 25 w 40"/>
                <a:gd name="T63" fmla="*/ 26 h 71"/>
                <a:gd name="T64" fmla="*/ 30 w 40"/>
                <a:gd name="T65" fmla="*/ 36 h 71"/>
                <a:gd name="T66" fmla="*/ 35 w 40"/>
                <a:gd name="T67" fmla="*/ 36 h 71"/>
                <a:gd name="T68" fmla="*/ 40 w 40"/>
                <a:gd name="T69" fmla="*/ 36 h 71"/>
                <a:gd name="T70" fmla="*/ 35 w 40"/>
                <a:gd name="T71" fmla="*/ 46 h 71"/>
                <a:gd name="T72" fmla="*/ 35 w 40"/>
                <a:gd name="T73" fmla="*/ 56 h 71"/>
                <a:gd name="T74" fmla="*/ 40 w 40"/>
                <a:gd name="T75" fmla="*/ 56 h 71"/>
                <a:gd name="T76" fmla="*/ 40 w 40"/>
                <a:gd name="T77" fmla="*/ 61 h 71"/>
                <a:gd name="T78" fmla="*/ 35 w 40"/>
                <a:gd name="T79" fmla="*/ 66 h 71"/>
                <a:gd name="T80" fmla="*/ 35 w 40"/>
                <a:gd name="T81" fmla="*/ 71 h 71"/>
                <a:gd name="T82" fmla="*/ 30 w 40"/>
                <a:gd name="T83" fmla="*/ 61 h 71"/>
                <a:gd name="T84" fmla="*/ 25 w 40"/>
                <a:gd name="T85" fmla="*/ 56 h 71"/>
                <a:gd name="T86" fmla="*/ 20 w 40"/>
                <a:gd name="T87" fmla="*/ 51 h 71"/>
                <a:gd name="T88" fmla="*/ 15 w 40"/>
                <a:gd name="T89" fmla="*/ 5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0" h="71">
                  <a:moveTo>
                    <a:pt x="15" y="51"/>
                  </a:moveTo>
                  <a:lnTo>
                    <a:pt x="15" y="51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15" y="46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0" y="36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5" y="0"/>
                  </a:lnTo>
                  <a:lnTo>
                    <a:pt x="10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10"/>
                  </a:lnTo>
                  <a:lnTo>
                    <a:pt x="25" y="10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6"/>
                  </a:lnTo>
                  <a:lnTo>
                    <a:pt x="25" y="26"/>
                  </a:lnTo>
                  <a:lnTo>
                    <a:pt x="30" y="36"/>
                  </a:lnTo>
                  <a:lnTo>
                    <a:pt x="35" y="36"/>
                  </a:lnTo>
                  <a:lnTo>
                    <a:pt x="40" y="36"/>
                  </a:lnTo>
                  <a:lnTo>
                    <a:pt x="35" y="46"/>
                  </a:lnTo>
                  <a:lnTo>
                    <a:pt x="35" y="56"/>
                  </a:lnTo>
                  <a:lnTo>
                    <a:pt x="40" y="56"/>
                  </a:lnTo>
                  <a:lnTo>
                    <a:pt x="40" y="61"/>
                  </a:lnTo>
                  <a:lnTo>
                    <a:pt x="35" y="66"/>
                  </a:lnTo>
                  <a:lnTo>
                    <a:pt x="35" y="71"/>
                  </a:lnTo>
                  <a:lnTo>
                    <a:pt x="30" y="61"/>
                  </a:lnTo>
                  <a:lnTo>
                    <a:pt x="25" y="56"/>
                  </a:lnTo>
                  <a:lnTo>
                    <a:pt x="20" y="51"/>
                  </a:lnTo>
                  <a:lnTo>
                    <a:pt x="15" y="51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46" name="Freeform 49"/>
            <p:cNvSpPr>
              <a:spLocks/>
            </p:cNvSpPr>
            <p:nvPr/>
          </p:nvSpPr>
          <p:spPr bwMode="auto">
            <a:xfrm>
              <a:off x="5235576" y="1695450"/>
              <a:ext cx="88900" cy="80963"/>
            </a:xfrm>
            <a:custGeom>
              <a:avLst/>
              <a:gdLst>
                <a:gd name="T0" fmla="*/ 56 w 56"/>
                <a:gd name="T1" fmla="*/ 5 h 51"/>
                <a:gd name="T2" fmla="*/ 56 w 56"/>
                <a:gd name="T3" fmla="*/ 5 h 51"/>
                <a:gd name="T4" fmla="*/ 56 w 56"/>
                <a:gd name="T5" fmla="*/ 5 h 51"/>
                <a:gd name="T6" fmla="*/ 56 w 56"/>
                <a:gd name="T7" fmla="*/ 5 h 51"/>
                <a:gd name="T8" fmla="*/ 56 w 56"/>
                <a:gd name="T9" fmla="*/ 5 h 51"/>
                <a:gd name="T10" fmla="*/ 50 w 56"/>
                <a:gd name="T11" fmla="*/ 21 h 51"/>
                <a:gd name="T12" fmla="*/ 50 w 56"/>
                <a:gd name="T13" fmla="*/ 31 h 51"/>
                <a:gd name="T14" fmla="*/ 50 w 56"/>
                <a:gd name="T15" fmla="*/ 36 h 51"/>
                <a:gd name="T16" fmla="*/ 50 w 56"/>
                <a:gd name="T17" fmla="*/ 36 h 51"/>
                <a:gd name="T18" fmla="*/ 50 w 56"/>
                <a:gd name="T19" fmla="*/ 41 h 51"/>
                <a:gd name="T20" fmla="*/ 50 w 56"/>
                <a:gd name="T21" fmla="*/ 46 h 51"/>
                <a:gd name="T22" fmla="*/ 50 w 56"/>
                <a:gd name="T23" fmla="*/ 41 h 51"/>
                <a:gd name="T24" fmla="*/ 50 w 56"/>
                <a:gd name="T25" fmla="*/ 41 h 51"/>
                <a:gd name="T26" fmla="*/ 45 w 56"/>
                <a:gd name="T27" fmla="*/ 41 h 51"/>
                <a:gd name="T28" fmla="*/ 40 w 56"/>
                <a:gd name="T29" fmla="*/ 41 h 51"/>
                <a:gd name="T30" fmla="*/ 30 w 56"/>
                <a:gd name="T31" fmla="*/ 41 h 51"/>
                <a:gd name="T32" fmla="*/ 25 w 56"/>
                <a:gd name="T33" fmla="*/ 46 h 51"/>
                <a:gd name="T34" fmla="*/ 20 w 56"/>
                <a:gd name="T35" fmla="*/ 46 h 51"/>
                <a:gd name="T36" fmla="*/ 15 w 56"/>
                <a:gd name="T37" fmla="*/ 46 h 51"/>
                <a:gd name="T38" fmla="*/ 10 w 56"/>
                <a:gd name="T39" fmla="*/ 46 h 51"/>
                <a:gd name="T40" fmla="*/ 10 w 56"/>
                <a:gd name="T41" fmla="*/ 51 h 51"/>
                <a:gd name="T42" fmla="*/ 5 w 56"/>
                <a:gd name="T43" fmla="*/ 46 h 51"/>
                <a:gd name="T44" fmla="*/ 5 w 56"/>
                <a:gd name="T45" fmla="*/ 46 h 51"/>
                <a:gd name="T46" fmla="*/ 0 w 56"/>
                <a:gd name="T47" fmla="*/ 41 h 51"/>
                <a:gd name="T48" fmla="*/ 0 w 56"/>
                <a:gd name="T49" fmla="*/ 41 h 51"/>
                <a:gd name="T50" fmla="*/ 5 w 56"/>
                <a:gd name="T51" fmla="*/ 36 h 51"/>
                <a:gd name="T52" fmla="*/ 5 w 56"/>
                <a:gd name="T53" fmla="*/ 31 h 51"/>
                <a:gd name="T54" fmla="*/ 10 w 56"/>
                <a:gd name="T55" fmla="*/ 31 h 51"/>
                <a:gd name="T56" fmla="*/ 15 w 56"/>
                <a:gd name="T57" fmla="*/ 31 h 51"/>
                <a:gd name="T58" fmla="*/ 15 w 56"/>
                <a:gd name="T59" fmla="*/ 31 h 51"/>
                <a:gd name="T60" fmla="*/ 15 w 56"/>
                <a:gd name="T61" fmla="*/ 26 h 51"/>
                <a:gd name="T62" fmla="*/ 15 w 56"/>
                <a:gd name="T63" fmla="*/ 21 h 51"/>
                <a:gd name="T64" fmla="*/ 15 w 56"/>
                <a:gd name="T65" fmla="*/ 15 h 51"/>
                <a:gd name="T66" fmla="*/ 10 w 56"/>
                <a:gd name="T67" fmla="*/ 15 h 51"/>
                <a:gd name="T68" fmla="*/ 10 w 56"/>
                <a:gd name="T69" fmla="*/ 10 h 51"/>
                <a:gd name="T70" fmla="*/ 10 w 56"/>
                <a:gd name="T71" fmla="*/ 5 h 51"/>
                <a:gd name="T72" fmla="*/ 15 w 56"/>
                <a:gd name="T73" fmla="*/ 5 h 51"/>
                <a:gd name="T74" fmla="*/ 15 w 56"/>
                <a:gd name="T75" fmla="*/ 5 h 51"/>
                <a:gd name="T76" fmla="*/ 20 w 56"/>
                <a:gd name="T77" fmla="*/ 0 h 51"/>
                <a:gd name="T78" fmla="*/ 25 w 56"/>
                <a:gd name="T79" fmla="*/ 0 h 51"/>
                <a:gd name="T80" fmla="*/ 30 w 56"/>
                <a:gd name="T81" fmla="*/ 0 h 51"/>
                <a:gd name="T82" fmla="*/ 30 w 56"/>
                <a:gd name="T83" fmla="*/ 5 h 51"/>
                <a:gd name="T84" fmla="*/ 35 w 56"/>
                <a:gd name="T85" fmla="*/ 5 h 51"/>
                <a:gd name="T86" fmla="*/ 35 w 56"/>
                <a:gd name="T87" fmla="*/ 5 h 51"/>
                <a:gd name="T88" fmla="*/ 35 w 56"/>
                <a:gd name="T89" fmla="*/ 10 h 51"/>
                <a:gd name="T90" fmla="*/ 40 w 56"/>
                <a:gd name="T91" fmla="*/ 5 h 51"/>
                <a:gd name="T92" fmla="*/ 40 w 56"/>
                <a:gd name="T93" fmla="*/ 5 h 51"/>
                <a:gd name="T94" fmla="*/ 40 w 56"/>
                <a:gd name="T95" fmla="*/ 5 h 51"/>
                <a:gd name="T96" fmla="*/ 45 w 56"/>
                <a:gd name="T97" fmla="*/ 5 h 51"/>
                <a:gd name="T98" fmla="*/ 45 w 56"/>
                <a:gd name="T99" fmla="*/ 5 h 51"/>
                <a:gd name="T100" fmla="*/ 50 w 56"/>
                <a:gd name="T101" fmla="*/ 5 h 51"/>
                <a:gd name="T102" fmla="*/ 56 w 56"/>
                <a:gd name="T103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6" h="51">
                  <a:moveTo>
                    <a:pt x="56" y="5"/>
                  </a:moveTo>
                  <a:lnTo>
                    <a:pt x="56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0" y="21"/>
                  </a:lnTo>
                  <a:lnTo>
                    <a:pt x="50" y="31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50" y="41"/>
                  </a:lnTo>
                  <a:lnTo>
                    <a:pt x="50" y="46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45" y="41"/>
                  </a:lnTo>
                  <a:lnTo>
                    <a:pt x="40" y="41"/>
                  </a:lnTo>
                  <a:lnTo>
                    <a:pt x="30" y="41"/>
                  </a:lnTo>
                  <a:lnTo>
                    <a:pt x="25" y="46"/>
                  </a:lnTo>
                  <a:lnTo>
                    <a:pt x="20" y="46"/>
                  </a:lnTo>
                  <a:lnTo>
                    <a:pt x="15" y="46"/>
                  </a:lnTo>
                  <a:lnTo>
                    <a:pt x="10" y="46"/>
                  </a:lnTo>
                  <a:lnTo>
                    <a:pt x="10" y="51"/>
                  </a:lnTo>
                  <a:lnTo>
                    <a:pt x="5" y="46"/>
                  </a:lnTo>
                  <a:lnTo>
                    <a:pt x="5" y="46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5" y="36"/>
                  </a:lnTo>
                  <a:lnTo>
                    <a:pt x="5" y="31"/>
                  </a:lnTo>
                  <a:lnTo>
                    <a:pt x="10" y="31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5" y="26"/>
                  </a:lnTo>
                  <a:lnTo>
                    <a:pt x="15" y="21"/>
                  </a:lnTo>
                  <a:lnTo>
                    <a:pt x="15" y="15"/>
                  </a:lnTo>
                  <a:lnTo>
                    <a:pt x="10" y="15"/>
                  </a:lnTo>
                  <a:lnTo>
                    <a:pt x="10" y="10"/>
                  </a:lnTo>
                  <a:lnTo>
                    <a:pt x="10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0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10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50" y="5"/>
                  </a:lnTo>
                  <a:lnTo>
                    <a:pt x="56" y="5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47" name="Freeform 50"/>
            <p:cNvSpPr>
              <a:spLocks/>
            </p:cNvSpPr>
            <p:nvPr/>
          </p:nvSpPr>
          <p:spPr bwMode="auto">
            <a:xfrm>
              <a:off x="4857751" y="1479550"/>
              <a:ext cx="538163" cy="457200"/>
            </a:xfrm>
            <a:custGeom>
              <a:avLst/>
              <a:gdLst>
                <a:gd name="T0" fmla="*/ 172 w 339"/>
                <a:gd name="T1" fmla="*/ 0 h 288"/>
                <a:gd name="T2" fmla="*/ 187 w 339"/>
                <a:gd name="T3" fmla="*/ 0 h 288"/>
                <a:gd name="T4" fmla="*/ 192 w 339"/>
                <a:gd name="T5" fmla="*/ 5 h 288"/>
                <a:gd name="T6" fmla="*/ 218 w 339"/>
                <a:gd name="T7" fmla="*/ 10 h 288"/>
                <a:gd name="T8" fmla="*/ 228 w 339"/>
                <a:gd name="T9" fmla="*/ 5 h 288"/>
                <a:gd name="T10" fmla="*/ 238 w 339"/>
                <a:gd name="T11" fmla="*/ 10 h 288"/>
                <a:gd name="T12" fmla="*/ 243 w 339"/>
                <a:gd name="T13" fmla="*/ 5 h 288"/>
                <a:gd name="T14" fmla="*/ 253 w 339"/>
                <a:gd name="T15" fmla="*/ 5 h 288"/>
                <a:gd name="T16" fmla="*/ 258 w 339"/>
                <a:gd name="T17" fmla="*/ 5 h 288"/>
                <a:gd name="T18" fmla="*/ 283 w 339"/>
                <a:gd name="T19" fmla="*/ 0 h 288"/>
                <a:gd name="T20" fmla="*/ 304 w 339"/>
                <a:gd name="T21" fmla="*/ 5 h 288"/>
                <a:gd name="T22" fmla="*/ 314 w 339"/>
                <a:gd name="T23" fmla="*/ 10 h 288"/>
                <a:gd name="T24" fmla="*/ 329 w 339"/>
                <a:gd name="T25" fmla="*/ 30 h 288"/>
                <a:gd name="T26" fmla="*/ 334 w 339"/>
                <a:gd name="T27" fmla="*/ 50 h 288"/>
                <a:gd name="T28" fmla="*/ 339 w 339"/>
                <a:gd name="T29" fmla="*/ 65 h 288"/>
                <a:gd name="T30" fmla="*/ 339 w 339"/>
                <a:gd name="T31" fmla="*/ 70 h 288"/>
                <a:gd name="T32" fmla="*/ 329 w 339"/>
                <a:gd name="T33" fmla="*/ 86 h 288"/>
                <a:gd name="T34" fmla="*/ 304 w 339"/>
                <a:gd name="T35" fmla="*/ 116 h 288"/>
                <a:gd name="T36" fmla="*/ 288 w 339"/>
                <a:gd name="T37" fmla="*/ 141 h 288"/>
                <a:gd name="T38" fmla="*/ 278 w 339"/>
                <a:gd name="T39" fmla="*/ 141 h 288"/>
                <a:gd name="T40" fmla="*/ 273 w 339"/>
                <a:gd name="T41" fmla="*/ 141 h 288"/>
                <a:gd name="T42" fmla="*/ 258 w 339"/>
                <a:gd name="T43" fmla="*/ 136 h 288"/>
                <a:gd name="T44" fmla="*/ 248 w 339"/>
                <a:gd name="T45" fmla="*/ 146 h 288"/>
                <a:gd name="T46" fmla="*/ 253 w 339"/>
                <a:gd name="T47" fmla="*/ 162 h 288"/>
                <a:gd name="T48" fmla="*/ 243 w 339"/>
                <a:gd name="T49" fmla="*/ 167 h 288"/>
                <a:gd name="T50" fmla="*/ 243 w 339"/>
                <a:gd name="T51" fmla="*/ 182 h 288"/>
                <a:gd name="T52" fmla="*/ 253 w 339"/>
                <a:gd name="T53" fmla="*/ 182 h 288"/>
                <a:gd name="T54" fmla="*/ 278 w 339"/>
                <a:gd name="T55" fmla="*/ 177 h 288"/>
                <a:gd name="T56" fmla="*/ 288 w 339"/>
                <a:gd name="T57" fmla="*/ 182 h 288"/>
                <a:gd name="T58" fmla="*/ 263 w 339"/>
                <a:gd name="T59" fmla="*/ 222 h 288"/>
                <a:gd name="T60" fmla="*/ 268 w 339"/>
                <a:gd name="T61" fmla="*/ 238 h 288"/>
                <a:gd name="T62" fmla="*/ 258 w 339"/>
                <a:gd name="T63" fmla="*/ 248 h 288"/>
                <a:gd name="T64" fmla="*/ 243 w 339"/>
                <a:gd name="T65" fmla="*/ 268 h 288"/>
                <a:gd name="T66" fmla="*/ 223 w 339"/>
                <a:gd name="T67" fmla="*/ 283 h 288"/>
                <a:gd name="T68" fmla="*/ 212 w 339"/>
                <a:gd name="T69" fmla="*/ 283 h 288"/>
                <a:gd name="T70" fmla="*/ 187 w 339"/>
                <a:gd name="T71" fmla="*/ 258 h 288"/>
                <a:gd name="T72" fmla="*/ 187 w 339"/>
                <a:gd name="T73" fmla="*/ 243 h 288"/>
                <a:gd name="T74" fmla="*/ 172 w 339"/>
                <a:gd name="T75" fmla="*/ 222 h 288"/>
                <a:gd name="T76" fmla="*/ 152 w 339"/>
                <a:gd name="T77" fmla="*/ 212 h 288"/>
                <a:gd name="T78" fmla="*/ 121 w 339"/>
                <a:gd name="T79" fmla="*/ 217 h 288"/>
                <a:gd name="T80" fmla="*/ 111 w 339"/>
                <a:gd name="T81" fmla="*/ 238 h 288"/>
                <a:gd name="T82" fmla="*/ 86 w 339"/>
                <a:gd name="T83" fmla="*/ 227 h 288"/>
                <a:gd name="T84" fmla="*/ 71 w 339"/>
                <a:gd name="T85" fmla="*/ 238 h 288"/>
                <a:gd name="T86" fmla="*/ 45 w 339"/>
                <a:gd name="T87" fmla="*/ 232 h 288"/>
                <a:gd name="T88" fmla="*/ 35 w 339"/>
                <a:gd name="T89" fmla="*/ 222 h 288"/>
                <a:gd name="T90" fmla="*/ 15 w 339"/>
                <a:gd name="T91" fmla="*/ 222 h 288"/>
                <a:gd name="T92" fmla="*/ 0 w 339"/>
                <a:gd name="T93" fmla="*/ 222 h 288"/>
                <a:gd name="T94" fmla="*/ 10 w 339"/>
                <a:gd name="T95" fmla="*/ 192 h 288"/>
                <a:gd name="T96" fmla="*/ 20 w 339"/>
                <a:gd name="T97" fmla="*/ 172 h 288"/>
                <a:gd name="T98" fmla="*/ 56 w 339"/>
                <a:gd name="T99" fmla="*/ 177 h 288"/>
                <a:gd name="T100" fmla="*/ 81 w 339"/>
                <a:gd name="T101" fmla="*/ 172 h 288"/>
                <a:gd name="T102" fmla="*/ 76 w 339"/>
                <a:gd name="T103" fmla="*/ 157 h 288"/>
                <a:gd name="T104" fmla="*/ 86 w 339"/>
                <a:gd name="T105" fmla="*/ 146 h 288"/>
                <a:gd name="T106" fmla="*/ 106 w 339"/>
                <a:gd name="T107" fmla="*/ 126 h 288"/>
                <a:gd name="T108" fmla="*/ 126 w 339"/>
                <a:gd name="T109" fmla="*/ 126 h 288"/>
                <a:gd name="T110" fmla="*/ 137 w 339"/>
                <a:gd name="T111" fmla="*/ 116 h 288"/>
                <a:gd name="T112" fmla="*/ 142 w 339"/>
                <a:gd name="T113" fmla="*/ 91 h 288"/>
                <a:gd name="T114" fmla="*/ 142 w 339"/>
                <a:gd name="T115" fmla="*/ 65 h 288"/>
                <a:gd name="T116" fmla="*/ 172 w 339"/>
                <a:gd name="T117" fmla="*/ 50 h 288"/>
                <a:gd name="T118" fmla="*/ 187 w 339"/>
                <a:gd name="T119" fmla="*/ 50 h 288"/>
                <a:gd name="T120" fmla="*/ 167 w 339"/>
                <a:gd name="T121" fmla="*/ 20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9" h="288">
                  <a:moveTo>
                    <a:pt x="172" y="5"/>
                  </a:moveTo>
                  <a:lnTo>
                    <a:pt x="172" y="5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87" y="0"/>
                  </a:lnTo>
                  <a:lnTo>
                    <a:pt x="187" y="0"/>
                  </a:lnTo>
                  <a:lnTo>
                    <a:pt x="187" y="0"/>
                  </a:lnTo>
                  <a:lnTo>
                    <a:pt x="187" y="0"/>
                  </a:lnTo>
                  <a:lnTo>
                    <a:pt x="192" y="5"/>
                  </a:lnTo>
                  <a:lnTo>
                    <a:pt x="197" y="0"/>
                  </a:lnTo>
                  <a:lnTo>
                    <a:pt x="212" y="5"/>
                  </a:lnTo>
                  <a:lnTo>
                    <a:pt x="218" y="5"/>
                  </a:lnTo>
                  <a:lnTo>
                    <a:pt x="218" y="10"/>
                  </a:lnTo>
                  <a:lnTo>
                    <a:pt x="218" y="10"/>
                  </a:lnTo>
                  <a:lnTo>
                    <a:pt x="223" y="5"/>
                  </a:lnTo>
                  <a:lnTo>
                    <a:pt x="223" y="5"/>
                  </a:lnTo>
                  <a:lnTo>
                    <a:pt x="228" y="5"/>
                  </a:lnTo>
                  <a:lnTo>
                    <a:pt x="233" y="10"/>
                  </a:lnTo>
                  <a:lnTo>
                    <a:pt x="233" y="10"/>
                  </a:lnTo>
                  <a:lnTo>
                    <a:pt x="238" y="10"/>
                  </a:lnTo>
                  <a:lnTo>
                    <a:pt x="238" y="10"/>
                  </a:lnTo>
                  <a:lnTo>
                    <a:pt x="238" y="10"/>
                  </a:lnTo>
                  <a:lnTo>
                    <a:pt x="243" y="10"/>
                  </a:lnTo>
                  <a:lnTo>
                    <a:pt x="243" y="5"/>
                  </a:lnTo>
                  <a:lnTo>
                    <a:pt x="243" y="5"/>
                  </a:lnTo>
                  <a:lnTo>
                    <a:pt x="248" y="10"/>
                  </a:lnTo>
                  <a:lnTo>
                    <a:pt x="248" y="10"/>
                  </a:lnTo>
                  <a:lnTo>
                    <a:pt x="253" y="5"/>
                  </a:lnTo>
                  <a:lnTo>
                    <a:pt x="253" y="5"/>
                  </a:lnTo>
                  <a:lnTo>
                    <a:pt x="253" y="5"/>
                  </a:lnTo>
                  <a:lnTo>
                    <a:pt x="253" y="5"/>
                  </a:lnTo>
                  <a:lnTo>
                    <a:pt x="258" y="0"/>
                  </a:lnTo>
                  <a:lnTo>
                    <a:pt x="258" y="5"/>
                  </a:lnTo>
                  <a:lnTo>
                    <a:pt x="268" y="10"/>
                  </a:lnTo>
                  <a:lnTo>
                    <a:pt x="268" y="10"/>
                  </a:lnTo>
                  <a:lnTo>
                    <a:pt x="273" y="10"/>
                  </a:lnTo>
                  <a:lnTo>
                    <a:pt x="283" y="0"/>
                  </a:lnTo>
                  <a:lnTo>
                    <a:pt x="288" y="0"/>
                  </a:lnTo>
                  <a:lnTo>
                    <a:pt x="304" y="0"/>
                  </a:lnTo>
                  <a:lnTo>
                    <a:pt x="304" y="5"/>
                  </a:lnTo>
                  <a:lnTo>
                    <a:pt x="304" y="5"/>
                  </a:lnTo>
                  <a:lnTo>
                    <a:pt x="309" y="10"/>
                  </a:lnTo>
                  <a:lnTo>
                    <a:pt x="309" y="10"/>
                  </a:lnTo>
                  <a:lnTo>
                    <a:pt x="309" y="10"/>
                  </a:lnTo>
                  <a:lnTo>
                    <a:pt x="314" y="10"/>
                  </a:lnTo>
                  <a:lnTo>
                    <a:pt x="314" y="10"/>
                  </a:lnTo>
                  <a:lnTo>
                    <a:pt x="314" y="10"/>
                  </a:lnTo>
                  <a:lnTo>
                    <a:pt x="319" y="15"/>
                  </a:lnTo>
                  <a:lnTo>
                    <a:pt x="329" y="30"/>
                  </a:lnTo>
                  <a:lnTo>
                    <a:pt x="334" y="35"/>
                  </a:lnTo>
                  <a:lnTo>
                    <a:pt x="334" y="40"/>
                  </a:lnTo>
                  <a:lnTo>
                    <a:pt x="334" y="45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4" y="55"/>
                  </a:lnTo>
                  <a:lnTo>
                    <a:pt x="339" y="60"/>
                  </a:lnTo>
                  <a:lnTo>
                    <a:pt x="339" y="65"/>
                  </a:lnTo>
                  <a:lnTo>
                    <a:pt x="339" y="65"/>
                  </a:lnTo>
                  <a:lnTo>
                    <a:pt x="339" y="65"/>
                  </a:lnTo>
                  <a:lnTo>
                    <a:pt x="339" y="70"/>
                  </a:lnTo>
                  <a:lnTo>
                    <a:pt x="339" y="70"/>
                  </a:lnTo>
                  <a:lnTo>
                    <a:pt x="339" y="70"/>
                  </a:lnTo>
                  <a:lnTo>
                    <a:pt x="339" y="70"/>
                  </a:lnTo>
                  <a:lnTo>
                    <a:pt x="334" y="76"/>
                  </a:lnTo>
                  <a:lnTo>
                    <a:pt x="329" y="86"/>
                  </a:lnTo>
                  <a:lnTo>
                    <a:pt x="329" y="91"/>
                  </a:lnTo>
                  <a:lnTo>
                    <a:pt x="324" y="96"/>
                  </a:lnTo>
                  <a:lnTo>
                    <a:pt x="309" y="111"/>
                  </a:lnTo>
                  <a:lnTo>
                    <a:pt x="304" y="116"/>
                  </a:lnTo>
                  <a:lnTo>
                    <a:pt x="294" y="141"/>
                  </a:lnTo>
                  <a:lnTo>
                    <a:pt x="294" y="141"/>
                  </a:lnTo>
                  <a:lnTo>
                    <a:pt x="294" y="141"/>
                  </a:lnTo>
                  <a:lnTo>
                    <a:pt x="288" y="141"/>
                  </a:lnTo>
                  <a:lnTo>
                    <a:pt x="283" y="141"/>
                  </a:lnTo>
                  <a:lnTo>
                    <a:pt x="283" y="141"/>
                  </a:lnTo>
                  <a:lnTo>
                    <a:pt x="278" y="141"/>
                  </a:lnTo>
                  <a:lnTo>
                    <a:pt x="278" y="141"/>
                  </a:lnTo>
                  <a:lnTo>
                    <a:pt x="278" y="141"/>
                  </a:lnTo>
                  <a:lnTo>
                    <a:pt x="273" y="146"/>
                  </a:lnTo>
                  <a:lnTo>
                    <a:pt x="273" y="141"/>
                  </a:lnTo>
                  <a:lnTo>
                    <a:pt x="273" y="141"/>
                  </a:lnTo>
                  <a:lnTo>
                    <a:pt x="268" y="141"/>
                  </a:lnTo>
                  <a:lnTo>
                    <a:pt x="268" y="136"/>
                  </a:lnTo>
                  <a:lnTo>
                    <a:pt x="263" y="136"/>
                  </a:lnTo>
                  <a:lnTo>
                    <a:pt x="258" y="136"/>
                  </a:lnTo>
                  <a:lnTo>
                    <a:pt x="253" y="141"/>
                  </a:lnTo>
                  <a:lnTo>
                    <a:pt x="253" y="141"/>
                  </a:lnTo>
                  <a:lnTo>
                    <a:pt x="248" y="141"/>
                  </a:lnTo>
                  <a:lnTo>
                    <a:pt x="248" y="146"/>
                  </a:lnTo>
                  <a:lnTo>
                    <a:pt x="248" y="151"/>
                  </a:lnTo>
                  <a:lnTo>
                    <a:pt x="253" y="151"/>
                  </a:lnTo>
                  <a:lnTo>
                    <a:pt x="253" y="157"/>
                  </a:lnTo>
                  <a:lnTo>
                    <a:pt x="253" y="162"/>
                  </a:lnTo>
                  <a:lnTo>
                    <a:pt x="253" y="167"/>
                  </a:lnTo>
                  <a:lnTo>
                    <a:pt x="253" y="167"/>
                  </a:lnTo>
                  <a:lnTo>
                    <a:pt x="248" y="167"/>
                  </a:lnTo>
                  <a:lnTo>
                    <a:pt x="243" y="167"/>
                  </a:lnTo>
                  <a:lnTo>
                    <a:pt x="243" y="172"/>
                  </a:lnTo>
                  <a:lnTo>
                    <a:pt x="238" y="177"/>
                  </a:lnTo>
                  <a:lnTo>
                    <a:pt x="238" y="177"/>
                  </a:lnTo>
                  <a:lnTo>
                    <a:pt x="243" y="182"/>
                  </a:lnTo>
                  <a:lnTo>
                    <a:pt x="243" y="182"/>
                  </a:lnTo>
                  <a:lnTo>
                    <a:pt x="248" y="187"/>
                  </a:lnTo>
                  <a:lnTo>
                    <a:pt x="248" y="182"/>
                  </a:lnTo>
                  <a:lnTo>
                    <a:pt x="253" y="182"/>
                  </a:lnTo>
                  <a:lnTo>
                    <a:pt x="258" y="182"/>
                  </a:lnTo>
                  <a:lnTo>
                    <a:pt x="263" y="182"/>
                  </a:lnTo>
                  <a:lnTo>
                    <a:pt x="268" y="177"/>
                  </a:lnTo>
                  <a:lnTo>
                    <a:pt x="278" y="177"/>
                  </a:lnTo>
                  <a:lnTo>
                    <a:pt x="283" y="177"/>
                  </a:lnTo>
                  <a:lnTo>
                    <a:pt x="288" y="177"/>
                  </a:lnTo>
                  <a:lnTo>
                    <a:pt x="288" y="177"/>
                  </a:lnTo>
                  <a:lnTo>
                    <a:pt x="288" y="182"/>
                  </a:lnTo>
                  <a:lnTo>
                    <a:pt x="288" y="182"/>
                  </a:lnTo>
                  <a:lnTo>
                    <a:pt x="273" y="202"/>
                  </a:lnTo>
                  <a:lnTo>
                    <a:pt x="268" y="212"/>
                  </a:lnTo>
                  <a:lnTo>
                    <a:pt x="263" y="222"/>
                  </a:lnTo>
                  <a:lnTo>
                    <a:pt x="263" y="227"/>
                  </a:lnTo>
                  <a:lnTo>
                    <a:pt x="263" y="227"/>
                  </a:lnTo>
                  <a:lnTo>
                    <a:pt x="268" y="232"/>
                  </a:lnTo>
                  <a:lnTo>
                    <a:pt x="268" y="238"/>
                  </a:lnTo>
                  <a:lnTo>
                    <a:pt x="263" y="238"/>
                  </a:lnTo>
                  <a:lnTo>
                    <a:pt x="263" y="243"/>
                  </a:lnTo>
                  <a:lnTo>
                    <a:pt x="263" y="243"/>
                  </a:lnTo>
                  <a:lnTo>
                    <a:pt x="258" y="248"/>
                  </a:lnTo>
                  <a:lnTo>
                    <a:pt x="258" y="253"/>
                  </a:lnTo>
                  <a:lnTo>
                    <a:pt x="253" y="253"/>
                  </a:lnTo>
                  <a:lnTo>
                    <a:pt x="248" y="263"/>
                  </a:lnTo>
                  <a:lnTo>
                    <a:pt x="243" y="268"/>
                  </a:lnTo>
                  <a:lnTo>
                    <a:pt x="238" y="273"/>
                  </a:lnTo>
                  <a:lnTo>
                    <a:pt x="233" y="278"/>
                  </a:lnTo>
                  <a:lnTo>
                    <a:pt x="228" y="278"/>
                  </a:lnTo>
                  <a:lnTo>
                    <a:pt x="223" y="283"/>
                  </a:lnTo>
                  <a:lnTo>
                    <a:pt x="223" y="288"/>
                  </a:lnTo>
                  <a:lnTo>
                    <a:pt x="223" y="283"/>
                  </a:lnTo>
                  <a:lnTo>
                    <a:pt x="218" y="283"/>
                  </a:lnTo>
                  <a:lnTo>
                    <a:pt x="212" y="283"/>
                  </a:lnTo>
                  <a:lnTo>
                    <a:pt x="207" y="278"/>
                  </a:lnTo>
                  <a:lnTo>
                    <a:pt x="197" y="273"/>
                  </a:lnTo>
                  <a:lnTo>
                    <a:pt x="192" y="273"/>
                  </a:lnTo>
                  <a:lnTo>
                    <a:pt x="187" y="258"/>
                  </a:lnTo>
                  <a:lnTo>
                    <a:pt x="187" y="253"/>
                  </a:lnTo>
                  <a:lnTo>
                    <a:pt x="182" y="248"/>
                  </a:lnTo>
                  <a:lnTo>
                    <a:pt x="187" y="243"/>
                  </a:lnTo>
                  <a:lnTo>
                    <a:pt x="187" y="243"/>
                  </a:lnTo>
                  <a:lnTo>
                    <a:pt x="182" y="238"/>
                  </a:lnTo>
                  <a:lnTo>
                    <a:pt x="182" y="232"/>
                  </a:lnTo>
                  <a:lnTo>
                    <a:pt x="177" y="227"/>
                  </a:lnTo>
                  <a:lnTo>
                    <a:pt x="172" y="222"/>
                  </a:lnTo>
                  <a:lnTo>
                    <a:pt x="172" y="217"/>
                  </a:lnTo>
                  <a:lnTo>
                    <a:pt x="162" y="217"/>
                  </a:lnTo>
                  <a:lnTo>
                    <a:pt x="162" y="212"/>
                  </a:lnTo>
                  <a:lnTo>
                    <a:pt x="152" y="212"/>
                  </a:lnTo>
                  <a:lnTo>
                    <a:pt x="152" y="212"/>
                  </a:lnTo>
                  <a:lnTo>
                    <a:pt x="142" y="212"/>
                  </a:lnTo>
                  <a:lnTo>
                    <a:pt x="126" y="212"/>
                  </a:lnTo>
                  <a:lnTo>
                    <a:pt x="121" y="217"/>
                  </a:lnTo>
                  <a:lnTo>
                    <a:pt x="116" y="217"/>
                  </a:lnTo>
                  <a:lnTo>
                    <a:pt x="116" y="222"/>
                  </a:lnTo>
                  <a:lnTo>
                    <a:pt x="111" y="238"/>
                  </a:lnTo>
                  <a:lnTo>
                    <a:pt x="111" y="238"/>
                  </a:lnTo>
                  <a:lnTo>
                    <a:pt x="106" y="232"/>
                  </a:lnTo>
                  <a:lnTo>
                    <a:pt x="96" y="232"/>
                  </a:lnTo>
                  <a:lnTo>
                    <a:pt x="86" y="222"/>
                  </a:lnTo>
                  <a:lnTo>
                    <a:pt x="86" y="227"/>
                  </a:lnTo>
                  <a:lnTo>
                    <a:pt x="81" y="232"/>
                  </a:lnTo>
                  <a:lnTo>
                    <a:pt x="81" y="232"/>
                  </a:lnTo>
                  <a:lnTo>
                    <a:pt x="71" y="232"/>
                  </a:lnTo>
                  <a:lnTo>
                    <a:pt x="71" y="238"/>
                  </a:lnTo>
                  <a:lnTo>
                    <a:pt x="66" y="238"/>
                  </a:lnTo>
                  <a:lnTo>
                    <a:pt x="61" y="238"/>
                  </a:lnTo>
                  <a:lnTo>
                    <a:pt x="56" y="238"/>
                  </a:lnTo>
                  <a:lnTo>
                    <a:pt x="45" y="232"/>
                  </a:lnTo>
                  <a:lnTo>
                    <a:pt x="40" y="238"/>
                  </a:lnTo>
                  <a:lnTo>
                    <a:pt x="35" y="232"/>
                  </a:lnTo>
                  <a:lnTo>
                    <a:pt x="35" y="232"/>
                  </a:lnTo>
                  <a:lnTo>
                    <a:pt x="35" y="222"/>
                  </a:lnTo>
                  <a:lnTo>
                    <a:pt x="35" y="222"/>
                  </a:lnTo>
                  <a:lnTo>
                    <a:pt x="25" y="222"/>
                  </a:lnTo>
                  <a:lnTo>
                    <a:pt x="20" y="222"/>
                  </a:lnTo>
                  <a:lnTo>
                    <a:pt x="15" y="222"/>
                  </a:lnTo>
                  <a:lnTo>
                    <a:pt x="15" y="222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0" y="222"/>
                  </a:lnTo>
                  <a:lnTo>
                    <a:pt x="0" y="212"/>
                  </a:lnTo>
                  <a:lnTo>
                    <a:pt x="5" y="207"/>
                  </a:lnTo>
                  <a:lnTo>
                    <a:pt x="10" y="202"/>
                  </a:lnTo>
                  <a:lnTo>
                    <a:pt x="10" y="192"/>
                  </a:lnTo>
                  <a:lnTo>
                    <a:pt x="10" y="182"/>
                  </a:lnTo>
                  <a:lnTo>
                    <a:pt x="10" y="182"/>
                  </a:lnTo>
                  <a:lnTo>
                    <a:pt x="10" y="177"/>
                  </a:lnTo>
                  <a:lnTo>
                    <a:pt x="20" y="172"/>
                  </a:lnTo>
                  <a:lnTo>
                    <a:pt x="25" y="177"/>
                  </a:lnTo>
                  <a:lnTo>
                    <a:pt x="30" y="177"/>
                  </a:lnTo>
                  <a:lnTo>
                    <a:pt x="40" y="177"/>
                  </a:lnTo>
                  <a:lnTo>
                    <a:pt x="56" y="177"/>
                  </a:lnTo>
                  <a:lnTo>
                    <a:pt x="61" y="177"/>
                  </a:lnTo>
                  <a:lnTo>
                    <a:pt x="71" y="177"/>
                  </a:lnTo>
                  <a:lnTo>
                    <a:pt x="76" y="177"/>
                  </a:lnTo>
                  <a:lnTo>
                    <a:pt x="81" y="172"/>
                  </a:lnTo>
                  <a:lnTo>
                    <a:pt x="81" y="172"/>
                  </a:lnTo>
                  <a:lnTo>
                    <a:pt x="81" y="167"/>
                  </a:lnTo>
                  <a:lnTo>
                    <a:pt x="76" y="162"/>
                  </a:lnTo>
                  <a:lnTo>
                    <a:pt x="76" y="157"/>
                  </a:lnTo>
                  <a:lnTo>
                    <a:pt x="76" y="157"/>
                  </a:lnTo>
                  <a:lnTo>
                    <a:pt x="81" y="151"/>
                  </a:lnTo>
                  <a:lnTo>
                    <a:pt x="86" y="151"/>
                  </a:lnTo>
                  <a:lnTo>
                    <a:pt x="86" y="146"/>
                  </a:lnTo>
                  <a:lnTo>
                    <a:pt x="91" y="141"/>
                  </a:lnTo>
                  <a:lnTo>
                    <a:pt x="96" y="136"/>
                  </a:lnTo>
                  <a:lnTo>
                    <a:pt x="101" y="131"/>
                  </a:lnTo>
                  <a:lnTo>
                    <a:pt x="106" y="126"/>
                  </a:lnTo>
                  <a:lnTo>
                    <a:pt x="111" y="126"/>
                  </a:lnTo>
                  <a:lnTo>
                    <a:pt x="116" y="121"/>
                  </a:lnTo>
                  <a:lnTo>
                    <a:pt x="121" y="121"/>
                  </a:lnTo>
                  <a:lnTo>
                    <a:pt x="126" y="126"/>
                  </a:lnTo>
                  <a:lnTo>
                    <a:pt x="126" y="126"/>
                  </a:lnTo>
                  <a:lnTo>
                    <a:pt x="131" y="126"/>
                  </a:lnTo>
                  <a:lnTo>
                    <a:pt x="137" y="121"/>
                  </a:lnTo>
                  <a:lnTo>
                    <a:pt x="137" y="116"/>
                  </a:lnTo>
                  <a:lnTo>
                    <a:pt x="142" y="106"/>
                  </a:lnTo>
                  <a:lnTo>
                    <a:pt x="142" y="101"/>
                  </a:lnTo>
                  <a:lnTo>
                    <a:pt x="142" y="96"/>
                  </a:lnTo>
                  <a:lnTo>
                    <a:pt x="142" y="91"/>
                  </a:lnTo>
                  <a:lnTo>
                    <a:pt x="137" y="86"/>
                  </a:lnTo>
                  <a:lnTo>
                    <a:pt x="137" y="81"/>
                  </a:lnTo>
                  <a:lnTo>
                    <a:pt x="137" y="70"/>
                  </a:lnTo>
                  <a:lnTo>
                    <a:pt x="142" y="65"/>
                  </a:lnTo>
                  <a:lnTo>
                    <a:pt x="147" y="55"/>
                  </a:lnTo>
                  <a:lnTo>
                    <a:pt x="157" y="50"/>
                  </a:lnTo>
                  <a:lnTo>
                    <a:pt x="162" y="50"/>
                  </a:lnTo>
                  <a:lnTo>
                    <a:pt x="172" y="50"/>
                  </a:lnTo>
                  <a:lnTo>
                    <a:pt x="177" y="55"/>
                  </a:lnTo>
                  <a:lnTo>
                    <a:pt x="182" y="55"/>
                  </a:lnTo>
                  <a:lnTo>
                    <a:pt x="187" y="55"/>
                  </a:lnTo>
                  <a:lnTo>
                    <a:pt x="187" y="50"/>
                  </a:lnTo>
                  <a:lnTo>
                    <a:pt x="187" y="45"/>
                  </a:lnTo>
                  <a:lnTo>
                    <a:pt x="182" y="35"/>
                  </a:lnTo>
                  <a:lnTo>
                    <a:pt x="177" y="30"/>
                  </a:lnTo>
                  <a:lnTo>
                    <a:pt x="167" y="20"/>
                  </a:lnTo>
                  <a:lnTo>
                    <a:pt x="172" y="5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48" name="Freeform 51"/>
            <p:cNvSpPr>
              <a:spLocks/>
            </p:cNvSpPr>
            <p:nvPr/>
          </p:nvSpPr>
          <p:spPr bwMode="auto">
            <a:xfrm>
              <a:off x="4881564" y="1462088"/>
              <a:ext cx="273050" cy="298450"/>
            </a:xfrm>
            <a:custGeom>
              <a:avLst/>
              <a:gdLst>
                <a:gd name="T0" fmla="*/ 0 w 172"/>
                <a:gd name="T1" fmla="*/ 26 h 188"/>
                <a:gd name="T2" fmla="*/ 25 w 172"/>
                <a:gd name="T3" fmla="*/ 16 h 188"/>
                <a:gd name="T4" fmla="*/ 20 w 172"/>
                <a:gd name="T5" fmla="*/ 21 h 188"/>
                <a:gd name="T6" fmla="*/ 25 w 172"/>
                <a:gd name="T7" fmla="*/ 21 h 188"/>
                <a:gd name="T8" fmla="*/ 30 w 172"/>
                <a:gd name="T9" fmla="*/ 16 h 188"/>
                <a:gd name="T10" fmla="*/ 41 w 172"/>
                <a:gd name="T11" fmla="*/ 16 h 188"/>
                <a:gd name="T12" fmla="*/ 46 w 172"/>
                <a:gd name="T13" fmla="*/ 6 h 188"/>
                <a:gd name="T14" fmla="*/ 51 w 172"/>
                <a:gd name="T15" fmla="*/ 0 h 188"/>
                <a:gd name="T16" fmla="*/ 56 w 172"/>
                <a:gd name="T17" fmla="*/ 0 h 188"/>
                <a:gd name="T18" fmla="*/ 91 w 172"/>
                <a:gd name="T19" fmla="*/ 11 h 188"/>
                <a:gd name="T20" fmla="*/ 127 w 172"/>
                <a:gd name="T21" fmla="*/ 16 h 188"/>
                <a:gd name="T22" fmla="*/ 157 w 172"/>
                <a:gd name="T23" fmla="*/ 11 h 188"/>
                <a:gd name="T24" fmla="*/ 152 w 172"/>
                <a:gd name="T25" fmla="*/ 31 h 188"/>
                <a:gd name="T26" fmla="*/ 172 w 172"/>
                <a:gd name="T27" fmla="*/ 56 h 188"/>
                <a:gd name="T28" fmla="*/ 167 w 172"/>
                <a:gd name="T29" fmla="*/ 66 h 188"/>
                <a:gd name="T30" fmla="*/ 147 w 172"/>
                <a:gd name="T31" fmla="*/ 61 h 188"/>
                <a:gd name="T32" fmla="*/ 127 w 172"/>
                <a:gd name="T33" fmla="*/ 76 h 188"/>
                <a:gd name="T34" fmla="*/ 122 w 172"/>
                <a:gd name="T35" fmla="*/ 97 h 188"/>
                <a:gd name="T36" fmla="*/ 127 w 172"/>
                <a:gd name="T37" fmla="*/ 112 h 188"/>
                <a:gd name="T38" fmla="*/ 122 w 172"/>
                <a:gd name="T39" fmla="*/ 132 h 188"/>
                <a:gd name="T40" fmla="*/ 111 w 172"/>
                <a:gd name="T41" fmla="*/ 137 h 188"/>
                <a:gd name="T42" fmla="*/ 96 w 172"/>
                <a:gd name="T43" fmla="*/ 137 h 188"/>
                <a:gd name="T44" fmla="*/ 81 w 172"/>
                <a:gd name="T45" fmla="*/ 147 h 188"/>
                <a:gd name="T46" fmla="*/ 71 w 172"/>
                <a:gd name="T47" fmla="*/ 162 h 188"/>
                <a:gd name="T48" fmla="*/ 61 w 172"/>
                <a:gd name="T49" fmla="*/ 168 h 188"/>
                <a:gd name="T50" fmla="*/ 66 w 172"/>
                <a:gd name="T51" fmla="*/ 183 h 188"/>
                <a:gd name="T52" fmla="*/ 56 w 172"/>
                <a:gd name="T53" fmla="*/ 188 h 188"/>
                <a:gd name="T54" fmla="*/ 25 w 172"/>
                <a:gd name="T55" fmla="*/ 188 h 188"/>
                <a:gd name="T56" fmla="*/ 5 w 172"/>
                <a:gd name="T57" fmla="*/ 183 h 188"/>
                <a:gd name="T58" fmla="*/ 15 w 172"/>
                <a:gd name="T59" fmla="*/ 178 h 188"/>
                <a:gd name="T60" fmla="*/ 30 w 172"/>
                <a:gd name="T61" fmla="*/ 162 h 188"/>
                <a:gd name="T62" fmla="*/ 46 w 172"/>
                <a:gd name="T63" fmla="*/ 157 h 188"/>
                <a:gd name="T64" fmla="*/ 51 w 172"/>
                <a:gd name="T65" fmla="*/ 147 h 188"/>
                <a:gd name="T66" fmla="*/ 41 w 172"/>
                <a:gd name="T67" fmla="*/ 122 h 188"/>
                <a:gd name="T68" fmla="*/ 51 w 172"/>
                <a:gd name="T69" fmla="*/ 117 h 188"/>
                <a:gd name="T70" fmla="*/ 61 w 172"/>
                <a:gd name="T71" fmla="*/ 102 h 188"/>
                <a:gd name="T72" fmla="*/ 41 w 172"/>
                <a:gd name="T73" fmla="*/ 76 h 188"/>
                <a:gd name="T74" fmla="*/ 20 w 172"/>
                <a:gd name="T75" fmla="*/ 81 h 188"/>
                <a:gd name="T76" fmla="*/ 5 w 172"/>
                <a:gd name="T77" fmla="*/ 92 h 188"/>
                <a:gd name="T78" fmla="*/ 10 w 172"/>
                <a:gd name="T79" fmla="*/ 76 h 188"/>
                <a:gd name="T80" fmla="*/ 10 w 172"/>
                <a:gd name="T81" fmla="*/ 61 h 188"/>
                <a:gd name="T82" fmla="*/ 10 w 172"/>
                <a:gd name="T83" fmla="*/ 46 h 188"/>
                <a:gd name="T84" fmla="*/ 10 w 172"/>
                <a:gd name="T85" fmla="*/ 4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2" h="188">
                  <a:moveTo>
                    <a:pt x="5" y="31"/>
                  </a:moveTo>
                  <a:lnTo>
                    <a:pt x="5" y="31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5" y="16"/>
                  </a:lnTo>
                  <a:lnTo>
                    <a:pt x="25" y="16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30" y="21"/>
                  </a:lnTo>
                  <a:lnTo>
                    <a:pt x="25" y="16"/>
                  </a:lnTo>
                  <a:lnTo>
                    <a:pt x="30" y="16"/>
                  </a:lnTo>
                  <a:lnTo>
                    <a:pt x="35" y="16"/>
                  </a:lnTo>
                  <a:lnTo>
                    <a:pt x="41" y="16"/>
                  </a:lnTo>
                  <a:lnTo>
                    <a:pt x="41" y="16"/>
                  </a:lnTo>
                  <a:lnTo>
                    <a:pt x="46" y="11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81" y="0"/>
                  </a:lnTo>
                  <a:lnTo>
                    <a:pt x="91" y="11"/>
                  </a:lnTo>
                  <a:lnTo>
                    <a:pt x="111" y="16"/>
                  </a:lnTo>
                  <a:lnTo>
                    <a:pt x="122" y="16"/>
                  </a:lnTo>
                  <a:lnTo>
                    <a:pt x="127" y="16"/>
                  </a:lnTo>
                  <a:lnTo>
                    <a:pt x="137" y="11"/>
                  </a:lnTo>
                  <a:lnTo>
                    <a:pt x="142" y="6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57" y="16"/>
                  </a:lnTo>
                  <a:lnTo>
                    <a:pt x="152" y="31"/>
                  </a:lnTo>
                  <a:lnTo>
                    <a:pt x="162" y="41"/>
                  </a:lnTo>
                  <a:lnTo>
                    <a:pt x="167" y="46"/>
                  </a:lnTo>
                  <a:lnTo>
                    <a:pt x="172" y="56"/>
                  </a:lnTo>
                  <a:lnTo>
                    <a:pt x="172" y="61"/>
                  </a:lnTo>
                  <a:lnTo>
                    <a:pt x="172" y="66"/>
                  </a:lnTo>
                  <a:lnTo>
                    <a:pt x="167" y="66"/>
                  </a:lnTo>
                  <a:lnTo>
                    <a:pt x="162" y="66"/>
                  </a:lnTo>
                  <a:lnTo>
                    <a:pt x="157" y="61"/>
                  </a:lnTo>
                  <a:lnTo>
                    <a:pt x="147" y="61"/>
                  </a:lnTo>
                  <a:lnTo>
                    <a:pt x="142" y="61"/>
                  </a:lnTo>
                  <a:lnTo>
                    <a:pt x="132" y="66"/>
                  </a:lnTo>
                  <a:lnTo>
                    <a:pt x="127" y="76"/>
                  </a:lnTo>
                  <a:lnTo>
                    <a:pt x="122" y="81"/>
                  </a:lnTo>
                  <a:lnTo>
                    <a:pt x="122" y="92"/>
                  </a:lnTo>
                  <a:lnTo>
                    <a:pt x="122" y="97"/>
                  </a:lnTo>
                  <a:lnTo>
                    <a:pt x="127" y="102"/>
                  </a:lnTo>
                  <a:lnTo>
                    <a:pt x="127" y="107"/>
                  </a:lnTo>
                  <a:lnTo>
                    <a:pt x="127" y="112"/>
                  </a:lnTo>
                  <a:lnTo>
                    <a:pt x="127" y="117"/>
                  </a:lnTo>
                  <a:lnTo>
                    <a:pt x="122" y="127"/>
                  </a:lnTo>
                  <a:lnTo>
                    <a:pt x="122" y="132"/>
                  </a:lnTo>
                  <a:lnTo>
                    <a:pt x="116" y="137"/>
                  </a:lnTo>
                  <a:lnTo>
                    <a:pt x="111" y="137"/>
                  </a:lnTo>
                  <a:lnTo>
                    <a:pt x="111" y="137"/>
                  </a:lnTo>
                  <a:lnTo>
                    <a:pt x="106" y="132"/>
                  </a:lnTo>
                  <a:lnTo>
                    <a:pt x="101" y="132"/>
                  </a:lnTo>
                  <a:lnTo>
                    <a:pt x="96" y="137"/>
                  </a:lnTo>
                  <a:lnTo>
                    <a:pt x="91" y="137"/>
                  </a:lnTo>
                  <a:lnTo>
                    <a:pt x="86" y="142"/>
                  </a:lnTo>
                  <a:lnTo>
                    <a:pt x="81" y="147"/>
                  </a:lnTo>
                  <a:lnTo>
                    <a:pt x="76" y="152"/>
                  </a:lnTo>
                  <a:lnTo>
                    <a:pt x="71" y="157"/>
                  </a:lnTo>
                  <a:lnTo>
                    <a:pt x="71" y="162"/>
                  </a:lnTo>
                  <a:lnTo>
                    <a:pt x="66" y="162"/>
                  </a:lnTo>
                  <a:lnTo>
                    <a:pt x="61" y="168"/>
                  </a:lnTo>
                  <a:lnTo>
                    <a:pt x="61" y="168"/>
                  </a:lnTo>
                  <a:lnTo>
                    <a:pt x="61" y="173"/>
                  </a:lnTo>
                  <a:lnTo>
                    <a:pt x="66" y="178"/>
                  </a:lnTo>
                  <a:lnTo>
                    <a:pt x="66" y="183"/>
                  </a:lnTo>
                  <a:lnTo>
                    <a:pt x="66" y="183"/>
                  </a:lnTo>
                  <a:lnTo>
                    <a:pt x="61" y="188"/>
                  </a:lnTo>
                  <a:lnTo>
                    <a:pt x="56" y="188"/>
                  </a:lnTo>
                  <a:lnTo>
                    <a:pt x="46" y="188"/>
                  </a:lnTo>
                  <a:lnTo>
                    <a:pt x="41" y="188"/>
                  </a:lnTo>
                  <a:lnTo>
                    <a:pt x="25" y="188"/>
                  </a:lnTo>
                  <a:lnTo>
                    <a:pt x="15" y="188"/>
                  </a:lnTo>
                  <a:lnTo>
                    <a:pt x="10" y="188"/>
                  </a:lnTo>
                  <a:lnTo>
                    <a:pt x="5" y="183"/>
                  </a:lnTo>
                  <a:lnTo>
                    <a:pt x="5" y="183"/>
                  </a:lnTo>
                  <a:lnTo>
                    <a:pt x="10" y="178"/>
                  </a:lnTo>
                  <a:lnTo>
                    <a:pt x="15" y="178"/>
                  </a:lnTo>
                  <a:lnTo>
                    <a:pt x="20" y="173"/>
                  </a:lnTo>
                  <a:lnTo>
                    <a:pt x="25" y="168"/>
                  </a:lnTo>
                  <a:lnTo>
                    <a:pt x="30" y="162"/>
                  </a:lnTo>
                  <a:lnTo>
                    <a:pt x="41" y="162"/>
                  </a:lnTo>
                  <a:lnTo>
                    <a:pt x="46" y="162"/>
                  </a:lnTo>
                  <a:lnTo>
                    <a:pt x="46" y="157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51" y="147"/>
                  </a:lnTo>
                  <a:lnTo>
                    <a:pt x="46" y="142"/>
                  </a:lnTo>
                  <a:lnTo>
                    <a:pt x="46" y="127"/>
                  </a:lnTo>
                  <a:lnTo>
                    <a:pt x="41" y="122"/>
                  </a:lnTo>
                  <a:lnTo>
                    <a:pt x="41" y="122"/>
                  </a:lnTo>
                  <a:lnTo>
                    <a:pt x="46" y="117"/>
                  </a:lnTo>
                  <a:lnTo>
                    <a:pt x="51" y="117"/>
                  </a:lnTo>
                  <a:lnTo>
                    <a:pt x="51" y="107"/>
                  </a:lnTo>
                  <a:lnTo>
                    <a:pt x="56" y="102"/>
                  </a:lnTo>
                  <a:lnTo>
                    <a:pt x="61" y="102"/>
                  </a:lnTo>
                  <a:lnTo>
                    <a:pt x="56" y="87"/>
                  </a:lnTo>
                  <a:lnTo>
                    <a:pt x="51" y="87"/>
                  </a:lnTo>
                  <a:lnTo>
                    <a:pt x="41" y="76"/>
                  </a:lnTo>
                  <a:lnTo>
                    <a:pt x="30" y="76"/>
                  </a:lnTo>
                  <a:lnTo>
                    <a:pt x="25" y="81"/>
                  </a:lnTo>
                  <a:lnTo>
                    <a:pt x="20" y="81"/>
                  </a:lnTo>
                  <a:lnTo>
                    <a:pt x="15" y="81"/>
                  </a:lnTo>
                  <a:lnTo>
                    <a:pt x="5" y="92"/>
                  </a:lnTo>
                  <a:lnTo>
                    <a:pt x="5" y="92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0" y="66"/>
                  </a:lnTo>
                  <a:lnTo>
                    <a:pt x="10" y="61"/>
                  </a:lnTo>
                  <a:lnTo>
                    <a:pt x="10" y="56"/>
                  </a:lnTo>
                  <a:lnTo>
                    <a:pt x="10" y="51"/>
                  </a:lnTo>
                  <a:lnTo>
                    <a:pt x="10" y="46"/>
                  </a:lnTo>
                  <a:lnTo>
                    <a:pt x="5" y="46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5" y="36"/>
                  </a:lnTo>
                  <a:lnTo>
                    <a:pt x="5" y="31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49" name="Freeform 52"/>
            <p:cNvSpPr>
              <a:spLocks/>
            </p:cNvSpPr>
            <p:nvPr/>
          </p:nvSpPr>
          <p:spPr bwMode="auto">
            <a:xfrm>
              <a:off x="4776789" y="2243138"/>
              <a:ext cx="128588" cy="79375"/>
            </a:xfrm>
            <a:custGeom>
              <a:avLst/>
              <a:gdLst>
                <a:gd name="T0" fmla="*/ 31 w 81"/>
                <a:gd name="T1" fmla="*/ 5 h 50"/>
                <a:gd name="T2" fmla="*/ 31 w 81"/>
                <a:gd name="T3" fmla="*/ 5 h 50"/>
                <a:gd name="T4" fmla="*/ 41 w 81"/>
                <a:gd name="T5" fmla="*/ 0 h 50"/>
                <a:gd name="T6" fmla="*/ 46 w 81"/>
                <a:gd name="T7" fmla="*/ 5 h 50"/>
                <a:gd name="T8" fmla="*/ 46 w 81"/>
                <a:gd name="T9" fmla="*/ 5 h 50"/>
                <a:gd name="T10" fmla="*/ 46 w 81"/>
                <a:gd name="T11" fmla="*/ 10 h 50"/>
                <a:gd name="T12" fmla="*/ 51 w 81"/>
                <a:gd name="T13" fmla="*/ 10 h 50"/>
                <a:gd name="T14" fmla="*/ 51 w 81"/>
                <a:gd name="T15" fmla="*/ 10 h 50"/>
                <a:gd name="T16" fmla="*/ 51 w 81"/>
                <a:gd name="T17" fmla="*/ 10 h 50"/>
                <a:gd name="T18" fmla="*/ 56 w 81"/>
                <a:gd name="T19" fmla="*/ 10 h 50"/>
                <a:gd name="T20" fmla="*/ 56 w 81"/>
                <a:gd name="T21" fmla="*/ 15 h 50"/>
                <a:gd name="T22" fmla="*/ 56 w 81"/>
                <a:gd name="T23" fmla="*/ 15 h 50"/>
                <a:gd name="T24" fmla="*/ 56 w 81"/>
                <a:gd name="T25" fmla="*/ 15 h 50"/>
                <a:gd name="T26" fmla="*/ 66 w 81"/>
                <a:gd name="T27" fmla="*/ 15 h 50"/>
                <a:gd name="T28" fmla="*/ 71 w 81"/>
                <a:gd name="T29" fmla="*/ 15 h 50"/>
                <a:gd name="T30" fmla="*/ 81 w 81"/>
                <a:gd name="T31" fmla="*/ 20 h 50"/>
                <a:gd name="T32" fmla="*/ 81 w 81"/>
                <a:gd name="T33" fmla="*/ 20 h 50"/>
                <a:gd name="T34" fmla="*/ 76 w 81"/>
                <a:gd name="T35" fmla="*/ 25 h 50"/>
                <a:gd name="T36" fmla="*/ 71 w 81"/>
                <a:gd name="T37" fmla="*/ 25 h 50"/>
                <a:gd name="T38" fmla="*/ 71 w 81"/>
                <a:gd name="T39" fmla="*/ 20 h 50"/>
                <a:gd name="T40" fmla="*/ 66 w 81"/>
                <a:gd name="T41" fmla="*/ 20 h 50"/>
                <a:gd name="T42" fmla="*/ 61 w 81"/>
                <a:gd name="T43" fmla="*/ 30 h 50"/>
                <a:gd name="T44" fmla="*/ 56 w 81"/>
                <a:gd name="T45" fmla="*/ 30 h 50"/>
                <a:gd name="T46" fmla="*/ 56 w 81"/>
                <a:gd name="T47" fmla="*/ 35 h 50"/>
                <a:gd name="T48" fmla="*/ 46 w 81"/>
                <a:gd name="T49" fmla="*/ 40 h 50"/>
                <a:gd name="T50" fmla="*/ 36 w 81"/>
                <a:gd name="T51" fmla="*/ 45 h 50"/>
                <a:gd name="T52" fmla="*/ 31 w 81"/>
                <a:gd name="T53" fmla="*/ 50 h 50"/>
                <a:gd name="T54" fmla="*/ 31 w 81"/>
                <a:gd name="T55" fmla="*/ 45 h 50"/>
                <a:gd name="T56" fmla="*/ 20 w 81"/>
                <a:gd name="T57" fmla="*/ 40 h 50"/>
                <a:gd name="T58" fmla="*/ 15 w 81"/>
                <a:gd name="T59" fmla="*/ 35 h 50"/>
                <a:gd name="T60" fmla="*/ 20 w 81"/>
                <a:gd name="T61" fmla="*/ 30 h 50"/>
                <a:gd name="T62" fmla="*/ 20 w 81"/>
                <a:gd name="T63" fmla="*/ 30 h 50"/>
                <a:gd name="T64" fmla="*/ 20 w 81"/>
                <a:gd name="T65" fmla="*/ 30 h 50"/>
                <a:gd name="T66" fmla="*/ 10 w 81"/>
                <a:gd name="T67" fmla="*/ 30 h 50"/>
                <a:gd name="T68" fmla="*/ 10 w 81"/>
                <a:gd name="T69" fmla="*/ 25 h 50"/>
                <a:gd name="T70" fmla="*/ 10 w 81"/>
                <a:gd name="T71" fmla="*/ 20 h 50"/>
                <a:gd name="T72" fmla="*/ 5 w 81"/>
                <a:gd name="T73" fmla="*/ 20 h 50"/>
                <a:gd name="T74" fmla="*/ 5 w 81"/>
                <a:gd name="T75" fmla="*/ 15 h 50"/>
                <a:gd name="T76" fmla="*/ 5 w 81"/>
                <a:gd name="T77" fmla="*/ 15 h 50"/>
                <a:gd name="T78" fmla="*/ 0 w 81"/>
                <a:gd name="T79" fmla="*/ 15 h 50"/>
                <a:gd name="T80" fmla="*/ 0 w 81"/>
                <a:gd name="T81" fmla="*/ 10 h 50"/>
                <a:gd name="T82" fmla="*/ 0 w 81"/>
                <a:gd name="T83" fmla="*/ 10 h 50"/>
                <a:gd name="T84" fmla="*/ 15 w 81"/>
                <a:gd name="T85" fmla="*/ 5 h 50"/>
                <a:gd name="T86" fmla="*/ 31 w 81"/>
                <a:gd name="T87" fmla="*/ 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1" h="50">
                  <a:moveTo>
                    <a:pt x="31" y="5"/>
                  </a:moveTo>
                  <a:lnTo>
                    <a:pt x="31" y="5"/>
                  </a:lnTo>
                  <a:lnTo>
                    <a:pt x="41" y="0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10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6" y="10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66" y="15"/>
                  </a:lnTo>
                  <a:lnTo>
                    <a:pt x="71" y="15"/>
                  </a:lnTo>
                  <a:lnTo>
                    <a:pt x="81" y="20"/>
                  </a:lnTo>
                  <a:lnTo>
                    <a:pt x="81" y="20"/>
                  </a:lnTo>
                  <a:lnTo>
                    <a:pt x="76" y="25"/>
                  </a:lnTo>
                  <a:lnTo>
                    <a:pt x="71" y="25"/>
                  </a:lnTo>
                  <a:lnTo>
                    <a:pt x="71" y="20"/>
                  </a:lnTo>
                  <a:lnTo>
                    <a:pt x="66" y="20"/>
                  </a:lnTo>
                  <a:lnTo>
                    <a:pt x="61" y="30"/>
                  </a:lnTo>
                  <a:lnTo>
                    <a:pt x="56" y="30"/>
                  </a:lnTo>
                  <a:lnTo>
                    <a:pt x="56" y="35"/>
                  </a:lnTo>
                  <a:lnTo>
                    <a:pt x="46" y="40"/>
                  </a:lnTo>
                  <a:lnTo>
                    <a:pt x="36" y="45"/>
                  </a:lnTo>
                  <a:lnTo>
                    <a:pt x="31" y="50"/>
                  </a:lnTo>
                  <a:lnTo>
                    <a:pt x="31" y="45"/>
                  </a:lnTo>
                  <a:lnTo>
                    <a:pt x="20" y="40"/>
                  </a:lnTo>
                  <a:lnTo>
                    <a:pt x="15" y="35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0" y="30"/>
                  </a:lnTo>
                  <a:lnTo>
                    <a:pt x="10" y="25"/>
                  </a:lnTo>
                  <a:lnTo>
                    <a:pt x="10" y="20"/>
                  </a:lnTo>
                  <a:lnTo>
                    <a:pt x="5" y="20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5" y="5"/>
                  </a:lnTo>
                  <a:lnTo>
                    <a:pt x="31" y="5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50" name="Freeform 53"/>
            <p:cNvSpPr>
              <a:spLocks/>
            </p:cNvSpPr>
            <p:nvPr/>
          </p:nvSpPr>
          <p:spPr bwMode="auto">
            <a:xfrm>
              <a:off x="4672014" y="1889125"/>
              <a:ext cx="7938" cy="0"/>
            </a:xfrm>
            <a:custGeom>
              <a:avLst/>
              <a:gdLst>
                <a:gd name="T0" fmla="*/ 5 w 5"/>
                <a:gd name="T1" fmla="*/ 5 w 5"/>
                <a:gd name="T2" fmla="*/ 5 w 5"/>
                <a:gd name="T3" fmla="*/ 0 w 5"/>
                <a:gd name="T4" fmla="*/ 5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5" y="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51" name="Freeform 54"/>
            <p:cNvSpPr>
              <a:spLocks/>
            </p:cNvSpPr>
            <p:nvPr/>
          </p:nvSpPr>
          <p:spPr bwMode="auto">
            <a:xfrm>
              <a:off x="4559301" y="2009775"/>
              <a:ext cx="290513" cy="273050"/>
            </a:xfrm>
            <a:custGeom>
              <a:avLst/>
              <a:gdLst>
                <a:gd name="T0" fmla="*/ 162 w 183"/>
                <a:gd name="T1" fmla="*/ 131 h 172"/>
                <a:gd name="T2" fmla="*/ 178 w 183"/>
                <a:gd name="T3" fmla="*/ 141 h 172"/>
                <a:gd name="T4" fmla="*/ 183 w 183"/>
                <a:gd name="T5" fmla="*/ 152 h 172"/>
                <a:gd name="T6" fmla="*/ 152 w 183"/>
                <a:gd name="T7" fmla="*/ 152 h 172"/>
                <a:gd name="T8" fmla="*/ 132 w 183"/>
                <a:gd name="T9" fmla="*/ 157 h 172"/>
                <a:gd name="T10" fmla="*/ 117 w 183"/>
                <a:gd name="T11" fmla="*/ 162 h 172"/>
                <a:gd name="T12" fmla="*/ 112 w 183"/>
                <a:gd name="T13" fmla="*/ 157 h 172"/>
                <a:gd name="T14" fmla="*/ 107 w 183"/>
                <a:gd name="T15" fmla="*/ 157 h 172"/>
                <a:gd name="T16" fmla="*/ 97 w 183"/>
                <a:gd name="T17" fmla="*/ 157 h 172"/>
                <a:gd name="T18" fmla="*/ 92 w 183"/>
                <a:gd name="T19" fmla="*/ 162 h 172"/>
                <a:gd name="T20" fmla="*/ 87 w 183"/>
                <a:gd name="T21" fmla="*/ 172 h 172"/>
                <a:gd name="T22" fmla="*/ 71 w 183"/>
                <a:gd name="T23" fmla="*/ 167 h 172"/>
                <a:gd name="T24" fmla="*/ 56 w 183"/>
                <a:gd name="T25" fmla="*/ 157 h 172"/>
                <a:gd name="T26" fmla="*/ 66 w 183"/>
                <a:gd name="T27" fmla="*/ 147 h 172"/>
                <a:gd name="T28" fmla="*/ 51 w 183"/>
                <a:gd name="T29" fmla="*/ 141 h 172"/>
                <a:gd name="T30" fmla="*/ 46 w 183"/>
                <a:gd name="T31" fmla="*/ 136 h 172"/>
                <a:gd name="T32" fmla="*/ 36 w 183"/>
                <a:gd name="T33" fmla="*/ 131 h 172"/>
                <a:gd name="T34" fmla="*/ 26 w 183"/>
                <a:gd name="T35" fmla="*/ 96 h 172"/>
                <a:gd name="T36" fmla="*/ 26 w 183"/>
                <a:gd name="T37" fmla="*/ 86 h 172"/>
                <a:gd name="T38" fmla="*/ 26 w 183"/>
                <a:gd name="T39" fmla="*/ 81 h 172"/>
                <a:gd name="T40" fmla="*/ 31 w 183"/>
                <a:gd name="T41" fmla="*/ 71 h 172"/>
                <a:gd name="T42" fmla="*/ 31 w 183"/>
                <a:gd name="T43" fmla="*/ 66 h 172"/>
                <a:gd name="T44" fmla="*/ 26 w 183"/>
                <a:gd name="T45" fmla="*/ 60 h 172"/>
                <a:gd name="T46" fmla="*/ 11 w 183"/>
                <a:gd name="T47" fmla="*/ 60 h 172"/>
                <a:gd name="T48" fmla="*/ 11 w 183"/>
                <a:gd name="T49" fmla="*/ 55 h 172"/>
                <a:gd name="T50" fmla="*/ 11 w 183"/>
                <a:gd name="T51" fmla="*/ 50 h 172"/>
                <a:gd name="T52" fmla="*/ 5 w 183"/>
                <a:gd name="T53" fmla="*/ 40 h 172"/>
                <a:gd name="T54" fmla="*/ 16 w 183"/>
                <a:gd name="T55" fmla="*/ 30 h 172"/>
                <a:gd name="T56" fmla="*/ 21 w 183"/>
                <a:gd name="T57" fmla="*/ 20 h 172"/>
                <a:gd name="T58" fmla="*/ 36 w 183"/>
                <a:gd name="T59" fmla="*/ 15 h 172"/>
                <a:gd name="T60" fmla="*/ 51 w 183"/>
                <a:gd name="T61" fmla="*/ 10 h 172"/>
                <a:gd name="T62" fmla="*/ 56 w 183"/>
                <a:gd name="T63" fmla="*/ 5 h 172"/>
                <a:gd name="T64" fmla="*/ 66 w 183"/>
                <a:gd name="T65" fmla="*/ 5 h 172"/>
                <a:gd name="T66" fmla="*/ 87 w 183"/>
                <a:gd name="T67" fmla="*/ 0 h 172"/>
                <a:gd name="T68" fmla="*/ 97 w 183"/>
                <a:gd name="T69" fmla="*/ 15 h 172"/>
                <a:gd name="T70" fmla="*/ 117 w 183"/>
                <a:gd name="T71" fmla="*/ 10 h 172"/>
                <a:gd name="T72" fmla="*/ 122 w 183"/>
                <a:gd name="T73" fmla="*/ 10 h 172"/>
                <a:gd name="T74" fmla="*/ 122 w 183"/>
                <a:gd name="T75" fmla="*/ 25 h 172"/>
                <a:gd name="T76" fmla="*/ 112 w 183"/>
                <a:gd name="T77" fmla="*/ 45 h 172"/>
                <a:gd name="T78" fmla="*/ 112 w 183"/>
                <a:gd name="T79" fmla="*/ 45 h 172"/>
                <a:gd name="T80" fmla="*/ 102 w 183"/>
                <a:gd name="T81" fmla="*/ 50 h 172"/>
                <a:gd name="T82" fmla="*/ 107 w 183"/>
                <a:gd name="T83" fmla="*/ 55 h 172"/>
                <a:gd name="T84" fmla="*/ 122 w 183"/>
                <a:gd name="T85" fmla="*/ 76 h 172"/>
                <a:gd name="T86" fmla="*/ 127 w 183"/>
                <a:gd name="T87" fmla="*/ 81 h 172"/>
                <a:gd name="T88" fmla="*/ 132 w 183"/>
                <a:gd name="T89" fmla="*/ 81 h 172"/>
                <a:gd name="T90" fmla="*/ 157 w 183"/>
                <a:gd name="T91" fmla="*/ 91 h 172"/>
                <a:gd name="T92" fmla="*/ 168 w 183"/>
                <a:gd name="T93" fmla="*/ 101 h 172"/>
                <a:gd name="T94" fmla="*/ 168 w 183"/>
                <a:gd name="T95" fmla="*/ 106 h 172"/>
                <a:gd name="T96" fmla="*/ 162 w 183"/>
                <a:gd name="T97" fmla="*/ 121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3" h="172">
                  <a:moveTo>
                    <a:pt x="162" y="126"/>
                  </a:moveTo>
                  <a:lnTo>
                    <a:pt x="162" y="126"/>
                  </a:lnTo>
                  <a:lnTo>
                    <a:pt x="162" y="131"/>
                  </a:lnTo>
                  <a:lnTo>
                    <a:pt x="168" y="131"/>
                  </a:lnTo>
                  <a:lnTo>
                    <a:pt x="168" y="131"/>
                  </a:lnTo>
                  <a:lnTo>
                    <a:pt x="178" y="141"/>
                  </a:lnTo>
                  <a:lnTo>
                    <a:pt x="178" y="141"/>
                  </a:lnTo>
                  <a:lnTo>
                    <a:pt x="178" y="141"/>
                  </a:lnTo>
                  <a:lnTo>
                    <a:pt x="183" y="152"/>
                  </a:lnTo>
                  <a:lnTo>
                    <a:pt x="178" y="147"/>
                  </a:lnTo>
                  <a:lnTo>
                    <a:pt x="168" y="152"/>
                  </a:lnTo>
                  <a:lnTo>
                    <a:pt x="152" y="152"/>
                  </a:lnTo>
                  <a:lnTo>
                    <a:pt x="137" y="157"/>
                  </a:lnTo>
                  <a:lnTo>
                    <a:pt x="137" y="157"/>
                  </a:lnTo>
                  <a:lnTo>
                    <a:pt x="132" y="157"/>
                  </a:lnTo>
                  <a:lnTo>
                    <a:pt x="122" y="152"/>
                  </a:lnTo>
                  <a:lnTo>
                    <a:pt x="117" y="157"/>
                  </a:lnTo>
                  <a:lnTo>
                    <a:pt x="117" y="162"/>
                  </a:lnTo>
                  <a:lnTo>
                    <a:pt x="112" y="162"/>
                  </a:lnTo>
                  <a:lnTo>
                    <a:pt x="112" y="157"/>
                  </a:lnTo>
                  <a:lnTo>
                    <a:pt x="112" y="157"/>
                  </a:lnTo>
                  <a:lnTo>
                    <a:pt x="112" y="152"/>
                  </a:lnTo>
                  <a:lnTo>
                    <a:pt x="112" y="152"/>
                  </a:lnTo>
                  <a:lnTo>
                    <a:pt x="107" y="157"/>
                  </a:lnTo>
                  <a:lnTo>
                    <a:pt x="107" y="157"/>
                  </a:lnTo>
                  <a:lnTo>
                    <a:pt x="102" y="157"/>
                  </a:lnTo>
                  <a:lnTo>
                    <a:pt x="97" y="157"/>
                  </a:lnTo>
                  <a:lnTo>
                    <a:pt x="92" y="152"/>
                  </a:lnTo>
                  <a:lnTo>
                    <a:pt x="87" y="157"/>
                  </a:lnTo>
                  <a:lnTo>
                    <a:pt x="92" y="162"/>
                  </a:lnTo>
                  <a:lnTo>
                    <a:pt x="92" y="172"/>
                  </a:lnTo>
                  <a:lnTo>
                    <a:pt x="87" y="172"/>
                  </a:lnTo>
                  <a:lnTo>
                    <a:pt x="87" y="172"/>
                  </a:lnTo>
                  <a:lnTo>
                    <a:pt x="76" y="167"/>
                  </a:lnTo>
                  <a:lnTo>
                    <a:pt x="76" y="167"/>
                  </a:lnTo>
                  <a:lnTo>
                    <a:pt x="71" y="167"/>
                  </a:lnTo>
                  <a:lnTo>
                    <a:pt x="66" y="167"/>
                  </a:lnTo>
                  <a:lnTo>
                    <a:pt x="61" y="157"/>
                  </a:lnTo>
                  <a:lnTo>
                    <a:pt x="56" y="157"/>
                  </a:lnTo>
                  <a:lnTo>
                    <a:pt x="56" y="152"/>
                  </a:lnTo>
                  <a:lnTo>
                    <a:pt x="56" y="152"/>
                  </a:lnTo>
                  <a:lnTo>
                    <a:pt x="66" y="147"/>
                  </a:lnTo>
                  <a:lnTo>
                    <a:pt x="66" y="147"/>
                  </a:lnTo>
                  <a:lnTo>
                    <a:pt x="61" y="141"/>
                  </a:lnTo>
                  <a:lnTo>
                    <a:pt x="51" y="141"/>
                  </a:lnTo>
                  <a:lnTo>
                    <a:pt x="51" y="136"/>
                  </a:lnTo>
                  <a:lnTo>
                    <a:pt x="51" y="136"/>
                  </a:lnTo>
                  <a:lnTo>
                    <a:pt x="46" y="136"/>
                  </a:lnTo>
                  <a:lnTo>
                    <a:pt x="41" y="131"/>
                  </a:lnTo>
                  <a:lnTo>
                    <a:pt x="36" y="131"/>
                  </a:lnTo>
                  <a:lnTo>
                    <a:pt x="36" y="131"/>
                  </a:lnTo>
                  <a:lnTo>
                    <a:pt x="31" y="121"/>
                  </a:lnTo>
                  <a:lnTo>
                    <a:pt x="26" y="106"/>
                  </a:lnTo>
                  <a:lnTo>
                    <a:pt x="26" y="96"/>
                  </a:lnTo>
                  <a:lnTo>
                    <a:pt x="26" y="91"/>
                  </a:lnTo>
                  <a:lnTo>
                    <a:pt x="26" y="91"/>
                  </a:lnTo>
                  <a:lnTo>
                    <a:pt x="26" y="86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6" y="76"/>
                  </a:lnTo>
                  <a:lnTo>
                    <a:pt x="31" y="76"/>
                  </a:lnTo>
                  <a:lnTo>
                    <a:pt x="31" y="71"/>
                  </a:lnTo>
                  <a:lnTo>
                    <a:pt x="31" y="71"/>
                  </a:lnTo>
                  <a:lnTo>
                    <a:pt x="31" y="71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31" y="60"/>
                  </a:lnTo>
                  <a:lnTo>
                    <a:pt x="26" y="60"/>
                  </a:lnTo>
                  <a:lnTo>
                    <a:pt x="21" y="55"/>
                  </a:lnTo>
                  <a:lnTo>
                    <a:pt x="21" y="60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1" y="50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5" y="40"/>
                  </a:lnTo>
                  <a:lnTo>
                    <a:pt x="5" y="35"/>
                  </a:lnTo>
                  <a:lnTo>
                    <a:pt x="11" y="35"/>
                  </a:lnTo>
                  <a:lnTo>
                    <a:pt x="16" y="30"/>
                  </a:lnTo>
                  <a:lnTo>
                    <a:pt x="21" y="25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26" y="20"/>
                  </a:lnTo>
                  <a:lnTo>
                    <a:pt x="31" y="20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46" y="10"/>
                  </a:lnTo>
                  <a:lnTo>
                    <a:pt x="51" y="10"/>
                  </a:lnTo>
                  <a:lnTo>
                    <a:pt x="56" y="10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81" y="0"/>
                  </a:lnTo>
                  <a:lnTo>
                    <a:pt x="87" y="0"/>
                  </a:lnTo>
                  <a:lnTo>
                    <a:pt x="92" y="0"/>
                  </a:lnTo>
                  <a:lnTo>
                    <a:pt x="97" y="15"/>
                  </a:lnTo>
                  <a:lnTo>
                    <a:pt x="97" y="15"/>
                  </a:lnTo>
                  <a:lnTo>
                    <a:pt x="97" y="15"/>
                  </a:lnTo>
                  <a:lnTo>
                    <a:pt x="107" y="15"/>
                  </a:lnTo>
                  <a:lnTo>
                    <a:pt x="117" y="10"/>
                  </a:lnTo>
                  <a:lnTo>
                    <a:pt x="122" y="10"/>
                  </a:lnTo>
                  <a:lnTo>
                    <a:pt x="122" y="10"/>
                  </a:lnTo>
                  <a:lnTo>
                    <a:pt x="122" y="10"/>
                  </a:lnTo>
                  <a:lnTo>
                    <a:pt x="127" y="10"/>
                  </a:lnTo>
                  <a:lnTo>
                    <a:pt x="127" y="20"/>
                  </a:lnTo>
                  <a:lnTo>
                    <a:pt x="122" y="25"/>
                  </a:lnTo>
                  <a:lnTo>
                    <a:pt x="122" y="25"/>
                  </a:lnTo>
                  <a:lnTo>
                    <a:pt x="112" y="25"/>
                  </a:lnTo>
                  <a:lnTo>
                    <a:pt x="112" y="45"/>
                  </a:lnTo>
                  <a:lnTo>
                    <a:pt x="112" y="45"/>
                  </a:lnTo>
                  <a:lnTo>
                    <a:pt x="112" y="45"/>
                  </a:lnTo>
                  <a:lnTo>
                    <a:pt x="112" y="45"/>
                  </a:lnTo>
                  <a:lnTo>
                    <a:pt x="107" y="45"/>
                  </a:lnTo>
                  <a:lnTo>
                    <a:pt x="107" y="50"/>
                  </a:lnTo>
                  <a:lnTo>
                    <a:pt x="102" y="50"/>
                  </a:lnTo>
                  <a:lnTo>
                    <a:pt x="107" y="50"/>
                  </a:lnTo>
                  <a:lnTo>
                    <a:pt x="102" y="55"/>
                  </a:lnTo>
                  <a:lnTo>
                    <a:pt x="107" y="55"/>
                  </a:lnTo>
                  <a:lnTo>
                    <a:pt x="107" y="60"/>
                  </a:lnTo>
                  <a:lnTo>
                    <a:pt x="112" y="71"/>
                  </a:lnTo>
                  <a:lnTo>
                    <a:pt x="122" y="76"/>
                  </a:lnTo>
                  <a:lnTo>
                    <a:pt x="127" y="81"/>
                  </a:lnTo>
                  <a:lnTo>
                    <a:pt x="127" y="81"/>
                  </a:lnTo>
                  <a:lnTo>
                    <a:pt x="127" y="81"/>
                  </a:lnTo>
                  <a:lnTo>
                    <a:pt x="132" y="76"/>
                  </a:lnTo>
                  <a:lnTo>
                    <a:pt x="132" y="76"/>
                  </a:lnTo>
                  <a:lnTo>
                    <a:pt x="132" y="81"/>
                  </a:lnTo>
                  <a:lnTo>
                    <a:pt x="142" y="81"/>
                  </a:lnTo>
                  <a:lnTo>
                    <a:pt x="147" y="86"/>
                  </a:lnTo>
                  <a:lnTo>
                    <a:pt x="157" y="91"/>
                  </a:lnTo>
                  <a:lnTo>
                    <a:pt x="162" y="101"/>
                  </a:lnTo>
                  <a:lnTo>
                    <a:pt x="168" y="96"/>
                  </a:lnTo>
                  <a:lnTo>
                    <a:pt x="168" y="101"/>
                  </a:lnTo>
                  <a:lnTo>
                    <a:pt x="168" y="106"/>
                  </a:lnTo>
                  <a:lnTo>
                    <a:pt x="168" y="106"/>
                  </a:lnTo>
                  <a:lnTo>
                    <a:pt x="168" y="106"/>
                  </a:lnTo>
                  <a:lnTo>
                    <a:pt x="168" y="111"/>
                  </a:lnTo>
                  <a:lnTo>
                    <a:pt x="168" y="116"/>
                  </a:lnTo>
                  <a:lnTo>
                    <a:pt x="162" y="121"/>
                  </a:lnTo>
                  <a:lnTo>
                    <a:pt x="162" y="126"/>
                  </a:lnTo>
                  <a:lnTo>
                    <a:pt x="162" y="126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52" name="Freeform 55"/>
            <p:cNvSpPr>
              <a:spLocks/>
            </p:cNvSpPr>
            <p:nvPr/>
          </p:nvSpPr>
          <p:spPr bwMode="auto">
            <a:xfrm>
              <a:off x="4816476" y="2170113"/>
              <a:ext cx="80963" cy="63500"/>
            </a:xfrm>
            <a:custGeom>
              <a:avLst/>
              <a:gdLst>
                <a:gd name="T0" fmla="*/ 21 w 51"/>
                <a:gd name="T1" fmla="*/ 40 h 40"/>
                <a:gd name="T2" fmla="*/ 21 w 51"/>
                <a:gd name="T3" fmla="*/ 40 h 40"/>
                <a:gd name="T4" fmla="*/ 21 w 51"/>
                <a:gd name="T5" fmla="*/ 40 h 40"/>
                <a:gd name="T6" fmla="*/ 21 w 51"/>
                <a:gd name="T7" fmla="*/ 40 h 40"/>
                <a:gd name="T8" fmla="*/ 11 w 51"/>
                <a:gd name="T9" fmla="*/ 35 h 40"/>
                <a:gd name="T10" fmla="*/ 11 w 51"/>
                <a:gd name="T11" fmla="*/ 30 h 40"/>
                <a:gd name="T12" fmla="*/ 6 w 51"/>
                <a:gd name="T13" fmla="*/ 30 h 40"/>
                <a:gd name="T14" fmla="*/ 6 w 51"/>
                <a:gd name="T15" fmla="*/ 30 h 40"/>
                <a:gd name="T16" fmla="*/ 6 w 51"/>
                <a:gd name="T17" fmla="*/ 30 h 40"/>
                <a:gd name="T18" fmla="*/ 0 w 51"/>
                <a:gd name="T19" fmla="*/ 30 h 40"/>
                <a:gd name="T20" fmla="*/ 0 w 51"/>
                <a:gd name="T21" fmla="*/ 25 h 40"/>
                <a:gd name="T22" fmla="*/ 0 w 51"/>
                <a:gd name="T23" fmla="*/ 25 h 40"/>
                <a:gd name="T24" fmla="*/ 0 w 51"/>
                <a:gd name="T25" fmla="*/ 20 h 40"/>
                <a:gd name="T26" fmla="*/ 6 w 51"/>
                <a:gd name="T27" fmla="*/ 15 h 40"/>
                <a:gd name="T28" fmla="*/ 6 w 51"/>
                <a:gd name="T29" fmla="*/ 10 h 40"/>
                <a:gd name="T30" fmla="*/ 6 w 51"/>
                <a:gd name="T31" fmla="*/ 5 h 40"/>
                <a:gd name="T32" fmla="*/ 21 w 51"/>
                <a:gd name="T33" fmla="*/ 0 h 40"/>
                <a:gd name="T34" fmla="*/ 21 w 51"/>
                <a:gd name="T35" fmla="*/ 0 h 40"/>
                <a:gd name="T36" fmla="*/ 21 w 51"/>
                <a:gd name="T37" fmla="*/ 5 h 40"/>
                <a:gd name="T38" fmla="*/ 26 w 51"/>
                <a:gd name="T39" fmla="*/ 5 h 40"/>
                <a:gd name="T40" fmla="*/ 36 w 51"/>
                <a:gd name="T41" fmla="*/ 10 h 40"/>
                <a:gd name="T42" fmla="*/ 36 w 51"/>
                <a:gd name="T43" fmla="*/ 5 h 40"/>
                <a:gd name="T44" fmla="*/ 41 w 51"/>
                <a:gd name="T45" fmla="*/ 5 h 40"/>
                <a:gd name="T46" fmla="*/ 46 w 51"/>
                <a:gd name="T47" fmla="*/ 5 h 40"/>
                <a:gd name="T48" fmla="*/ 51 w 51"/>
                <a:gd name="T49" fmla="*/ 10 h 40"/>
                <a:gd name="T50" fmla="*/ 51 w 51"/>
                <a:gd name="T51" fmla="*/ 10 h 40"/>
                <a:gd name="T52" fmla="*/ 51 w 51"/>
                <a:gd name="T53" fmla="*/ 10 h 40"/>
                <a:gd name="T54" fmla="*/ 36 w 51"/>
                <a:gd name="T55" fmla="*/ 20 h 40"/>
                <a:gd name="T56" fmla="*/ 36 w 51"/>
                <a:gd name="T57" fmla="*/ 25 h 40"/>
                <a:gd name="T58" fmla="*/ 41 w 51"/>
                <a:gd name="T59" fmla="*/ 25 h 40"/>
                <a:gd name="T60" fmla="*/ 36 w 51"/>
                <a:gd name="T61" fmla="*/ 25 h 40"/>
                <a:gd name="T62" fmla="*/ 36 w 51"/>
                <a:gd name="T63" fmla="*/ 30 h 40"/>
                <a:gd name="T64" fmla="*/ 41 w 51"/>
                <a:gd name="T65" fmla="*/ 30 h 40"/>
                <a:gd name="T66" fmla="*/ 41 w 51"/>
                <a:gd name="T67" fmla="*/ 30 h 40"/>
                <a:gd name="T68" fmla="*/ 31 w 51"/>
                <a:gd name="T69" fmla="*/ 35 h 40"/>
                <a:gd name="T70" fmla="*/ 26 w 51"/>
                <a:gd name="T71" fmla="*/ 35 h 40"/>
                <a:gd name="T72" fmla="*/ 21 w 51"/>
                <a:gd name="T73" fmla="*/ 40 h 40"/>
                <a:gd name="T74" fmla="*/ 21 w 51"/>
                <a:gd name="T7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1" h="40">
                  <a:moveTo>
                    <a:pt x="21" y="40"/>
                  </a:moveTo>
                  <a:lnTo>
                    <a:pt x="21" y="40"/>
                  </a:lnTo>
                  <a:lnTo>
                    <a:pt x="21" y="40"/>
                  </a:lnTo>
                  <a:lnTo>
                    <a:pt x="21" y="40"/>
                  </a:lnTo>
                  <a:lnTo>
                    <a:pt x="11" y="35"/>
                  </a:lnTo>
                  <a:lnTo>
                    <a:pt x="11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0" y="30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6" y="15"/>
                  </a:lnTo>
                  <a:lnTo>
                    <a:pt x="6" y="10"/>
                  </a:lnTo>
                  <a:lnTo>
                    <a:pt x="6" y="5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5"/>
                  </a:lnTo>
                  <a:lnTo>
                    <a:pt x="26" y="5"/>
                  </a:lnTo>
                  <a:lnTo>
                    <a:pt x="36" y="10"/>
                  </a:lnTo>
                  <a:lnTo>
                    <a:pt x="36" y="5"/>
                  </a:lnTo>
                  <a:lnTo>
                    <a:pt x="41" y="5"/>
                  </a:lnTo>
                  <a:lnTo>
                    <a:pt x="46" y="5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36" y="20"/>
                  </a:lnTo>
                  <a:lnTo>
                    <a:pt x="36" y="25"/>
                  </a:lnTo>
                  <a:lnTo>
                    <a:pt x="41" y="25"/>
                  </a:lnTo>
                  <a:lnTo>
                    <a:pt x="36" y="25"/>
                  </a:lnTo>
                  <a:lnTo>
                    <a:pt x="36" y="30"/>
                  </a:lnTo>
                  <a:lnTo>
                    <a:pt x="41" y="30"/>
                  </a:lnTo>
                  <a:lnTo>
                    <a:pt x="41" y="30"/>
                  </a:lnTo>
                  <a:lnTo>
                    <a:pt x="31" y="35"/>
                  </a:lnTo>
                  <a:lnTo>
                    <a:pt x="26" y="35"/>
                  </a:lnTo>
                  <a:lnTo>
                    <a:pt x="21" y="40"/>
                  </a:lnTo>
                  <a:lnTo>
                    <a:pt x="21" y="4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53" name="Freeform 56"/>
            <p:cNvSpPr>
              <a:spLocks/>
            </p:cNvSpPr>
            <p:nvPr/>
          </p:nvSpPr>
          <p:spPr bwMode="auto">
            <a:xfrm>
              <a:off x="4881564" y="1503363"/>
              <a:ext cx="7938" cy="7938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0 h 5"/>
                <a:gd name="T4" fmla="*/ 0 w 5"/>
                <a:gd name="T5" fmla="*/ 0 h 5"/>
                <a:gd name="T6" fmla="*/ 5 w 5"/>
                <a:gd name="T7" fmla="*/ 5 h 5"/>
                <a:gd name="T8" fmla="*/ 0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" y="5"/>
                  </a:lnTo>
                  <a:lnTo>
                    <a:pt x="0" y="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54" name="Freeform 57"/>
            <p:cNvSpPr>
              <a:spLocks/>
            </p:cNvSpPr>
            <p:nvPr/>
          </p:nvSpPr>
          <p:spPr bwMode="auto">
            <a:xfrm>
              <a:off x="4608514" y="1816100"/>
              <a:ext cx="433388" cy="393700"/>
            </a:xfrm>
            <a:custGeom>
              <a:avLst/>
              <a:gdLst>
                <a:gd name="T0" fmla="*/ 273 w 273"/>
                <a:gd name="T1" fmla="*/ 157 h 248"/>
                <a:gd name="T2" fmla="*/ 238 w 273"/>
                <a:gd name="T3" fmla="*/ 182 h 248"/>
                <a:gd name="T4" fmla="*/ 233 w 273"/>
                <a:gd name="T5" fmla="*/ 182 h 248"/>
                <a:gd name="T6" fmla="*/ 238 w 273"/>
                <a:gd name="T7" fmla="*/ 188 h 248"/>
                <a:gd name="T8" fmla="*/ 238 w 273"/>
                <a:gd name="T9" fmla="*/ 198 h 248"/>
                <a:gd name="T10" fmla="*/ 228 w 273"/>
                <a:gd name="T11" fmla="*/ 203 h 248"/>
                <a:gd name="T12" fmla="*/ 218 w 273"/>
                <a:gd name="T13" fmla="*/ 213 h 248"/>
                <a:gd name="T14" fmla="*/ 233 w 273"/>
                <a:gd name="T15" fmla="*/ 223 h 248"/>
                <a:gd name="T16" fmla="*/ 228 w 273"/>
                <a:gd name="T17" fmla="*/ 238 h 248"/>
                <a:gd name="T18" fmla="*/ 223 w 273"/>
                <a:gd name="T19" fmla="*/ 238 h 248"/>
                <a:gd name="T20" fmla="*/ 213 w 273"/>
                <a:gd name="T21" fmla="*/ 248 h 248"/>
                <a:gd name="T22" fmla="*/ 182 w 273"/>
                <a:gd name="T23" fmla="*/ 243 h 248"/>
                <a:gd name="T24" fmla="*/ 167 w 273"/>
                <a:gd name="T25" fmla="*/ 248 h 248"/>
                <a:gd name="T26" fmla="*/ 182 w 273"/>
                <a:gd name="T27" fmla="*/ 233 h 248"/>
                <a:gd name="T28" fmla="*/ 167 w 273"/>
                <a:gd name="T29" fmla="*/ 233 h 248"/>
                <a:gd name="T30" fmla="*/ 152 w 273"/>
                <a:gd name="T31" fmla="*/ 223 h 248"/>
                <a:gd name="T32" fmla="*/ 137 w 273"/>
                <a:gd name="T33" fmla="*/ 223 h 248"/>
                <a:gd name="T34" fmla="*/ 116 w 273"/>
                <a:gd name="T35" fmla="*/ 208 h 248"/>
                <a:gd name="T36" fmla="*/ 101 w 273"/>
                <a:gd name="T37" fmla="*/ 198 h 248"/>
                <a:gd name="T38" fmla="*/ 91 w 273"/>
                <a:gd name="T39" fmla="*/ 198 h 248"/>
                <a:gd name="T40" fmla="*/ 71 w 273"/>
                <a:gd name="T41" fmla="*/ 177 h 248"/>
                <a:gd name="T42" fmla="*/ 76 w 273"/>
                <a:gd name="T43" fmla="*/ 167 h 248"/>
                <a:gd name="T44" fmla="*/ 81 w 273"/>
                <a:gd name="T45" fmla="*/ 167 h 248"/>
                <a:gd name="T46" fmla="*/ 96 w 273"/>
                <a:gd name="T47" fmla="*/ 142 h 248"/>
                <a:gd name="T48" fmla="*/ 91 w 273"/>
                <a:gd name="T49" fmla="*/ 132 h 248"/>
                <a:gd name="T50" fmla="*/ 66 w 273"/>
                <a:gd name="T51" fmla="*/ 137 h 248"/>
                <a:gd name="T52" fmla="*/ 50 w 273"/>
                <a:gd name="T53" fmla="*/ 122 h 248"/>
                <a:gd name="T54" fmla="*/ 30 w 273"/>
                <a:gd name="T55" fmla="*/ 127 h 248"/>
                <a:gd name="T56" fmla="*/ 20 w 273"/>
                <a:gd name="T57" fmla="*/ 132 h 248"/>
                <a:gd name="T58" fmla="*/ 5 w 273"/>
                <a:gd name="T59" fmla="*/ 137 h 248"/>
                <a:gd name="T60" fmla="*/ 5 w 273"/>
                <a:gd name="T61" fmla="*/ 122 h 248"/>
                <a:gd name="T62" fmla="*/ 0 w 273"/>
                <a:gd name="T63" fmla="*/ 117 h 248"/>
                <a:gd name="T64" fmla="*/ 20 w 273"/>
                <a:gd name="T65" fmla="*/ 112 h 248"/>
                <a:gd name="T66" fmla="*/ 15 w 273"/>
                <a:gd name="T67" fmla="*/ 96 h 248"/>
                <a:gd name="T68" fmla="*/ 15 w 273"/>
                <a:gd name="T69" fmla="*/ 91 h 248"/>
                <a:gd name="T70" fmla="*/ 0 w 273"/>
                <a:gd name="T71" fmla="*/ 86 h 248"/>
                <a:gd name="T72" fmla="*/ 20 w 273"/>
                <a:gd name="T73" fmla="*/ 71 h 248"/>
                <a:gd name="T74" fmla="*/ 20 w 273"/>
                <a:gd name="T75" fmla="*/ 56 h 248"/>
                <a:gd name="T76" fmla="*/ 35 w 273"/>
                <a:gd name="T77" fmla="*/ 41 h 248"/>
                <a:gd name="T78" fmla="*/ 45 w 273"/>
                <a:gd name="T79" fmla="*/ 46 h 248"/>
                <a:gd name="T80" fmla="*/ 61 w 273"/>
                <a:gd name="T81" fmla="*/ 36 h 248"/>
                <a:gd name="T82" fmla="*/ 86 w 273"/>
                <a:gd name="T83" fmla="*/ 26 h 248"/>
                <a:gd name="T84" fmla="*/ 96 w 273"/>
                <a:gd name="T85" fmla="*/ 10 h 248"/>
                <a:gd name="T86" fmla="*/ 126 w 273"/>
                <a:gd name="T87" fmla="*/ 15 h 248"/>
                <a:gd name="T88" fmla="*/ 137 w 273"/>
                <a:gd name="T89" fmla="*/ 10 h 248"/>
                <a:gd name="T90" fmla="*/ 167 w 273"/>
                <a:gd name="T91" fmla="*/ 10 h 248"/>
                <a:gd name="T92" fmla="*/ 177 w 273"/>
                <a:gd name="T93" fmla="*/ 10 h 248"/>
                <a:gd name="T94" fmla="*/ 192 w 273"/>
                <a:gd name="T95" fmla="*/ 20 h 248"/>
                <a:gd name="T96" fmla="*/ 213 w 273"/>
                <a:gd name="T97" fmla="*/ 26 h 248"/>
                <a:gd name="T98" fmla="*/ 223 w 273"/>
                <a:gd name="T99" fmla="*/ 41 h 248"/>
                <a:gd name="T100" fmla="*/ 228 w 273"/>
                <a:gd name="T101" fmla="*/ 61 h 248"/>
                <a:gd name="T102" fmla="*/ 238 w 273"/>
                <a:gd name="T103" fmla="*/ 86 h 248"/>
                <a:gd name="T104" fmla="*/ 253 w 273"/>
                <a:gd name="T105" fmla="*/ 96 h 248"/>
                <a:gd name="T106" fmla="*/ 263 w 273"/>
                <a:gd name="T107" fmla="*/ 107 h 248"/>
                <a:gd name="T108" fmla="*/ 263 w 273"/>
                <a:gd name="T109" fmla="*/ 117 h 248"/>
                <a:gd name="T110" fmla="*/ 258 w 273"/>
                <a:gd name="T111" fmla="*/ 142 h 248"/>
                <a:gd name="T112" fmla="*/ 268 w 273"/>
                <a:gd name="T113" fmla="*/ 152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73" h="248">
                  <a:moveTo>
                    <a:pt x="268" y="152"/>
                  </a:moveTo>
                  <a:lnTo>
                    <a:pt x="268" y="152"/>
                  </a:lnTo>
                  <a:lnTo>
                    <a:pt x="273" y="157"/>
                  </a:lnTo>
                  <a:lnTo>
                    <a:pt x="273" y="157"/>
                  </a:lnTo>
                  <a:lnTo>
                    <a:pt x="273" y="157"/>
                  </a:lnTo>
                  <a:lnTo>
                    <a:pt x="263" y="157"/>
                  </a:lnTo>
                  <a:lnTo>
                    <a:pt x="258" y="162"/>
                  </a:lnTo>
                  <a:lnTo>
                    <a:pt x="238" y="182"/>
                  </a:lnTo>
                  <a:lnTo>
                    <a:pt x="233" y="182"/>
                  </a:lnTo>
                  <a:lnTo>
                    <a:pt x="228" y="182"/>
                  </a:lnTo>
                  <a:lnTo>
                    <a:pt x="228" y="182"/>
                  </a:lnTo>
                  <a:lnTo>
                    <a:pt x="233" y="182"/>
                  </a:lnTo>
                  <a:lnTo>
                    <a:pt x="238" y="182"/>
                  </a:lnTo>
                  <a:lnTo>
                    <a:pt x="238" y="188"/>
                  </a:lnTo>
                  <a:lnTo>
                    <a:pt x="238" y="188"/>
                  </a:lnTo>
                  <a:lnTo>
                    <a:pt x="238" y="188"/>
                  </a:lnTo>
                  <a:lnTo>
                    <a:pt x="233" y="193"/>
                  </a:lnTo>
                  <a:lnTo>
                    <a:pt x="233" y="193"/>
                  </a:lnTo>
                  <a:lnTo>
                    <a:pt x="238" y="198"/>
                  </a:lnTo>
                  <a:lnTo>
                    <a:pt x="238" y="198"/>
                  </a:lnTo>
                  <a:lnTo>
                    <a:pt x="238" y="198"/>
                  </a:lnTo>
                  <a:lnTo>
                    <a:pt x="233" y="198"/>
                  </a:lnTo>
                  <a:lnTo>
                    <a:pt x="228" y="198"/>
                  </a:lnTo>
                  <a:lnTo>
                    <a:pt x="228" y="203"/>
                  </a:lnTo>
                  <a:lnTo>
                    <a:pt x="228" y="208"/>
                  </a:lnTo>
                  <a:lnTo>
                    <a:pt x="223" y="203"/>
                  </a:lnTo>
                  <a:lnTo>
                    <a:pt x="218" y="208"/>
                  </a:lnTo>
                  <a:lnTo>
                    <a:pt x="218" y="213"/>
                  </a:lnTo>
                  <a:lnTo>
                    <a:pt x="223" y="213"/>
                  </a:lnTo>
                  <a:lnTo>
                    <a:pt x="218" y="218"/>
                  </a:lnTo>
                  <a:lnTo>
                    <a:pt x="228" y="218"/>
                  </a:lnTo>
                  <a:lnTo>
                    <a:pt x="233" y="223"/>
                  </a:lnTo>
                  <a:lnTo>
                    <a:pt x="233" y="233"/>
                  </a:lnTo>
                  <a:lnTo>
                    <a:pt x="228" y="233"/>
                  </a:lnTo>
                  <a:lnTo>
                    <a:pt x="228" y="238"/>
                  </a:lnTo>
                  <a:lnTo>
                    <a:pt x="228" y="238"/>
                  </a:lnTo>
                  <a:lnTo>
                    <a:pt x="233" y="238"/>
                  </a:lnTo>
                  <a:lnTo>
                    <a:pt x="233" y="238"/>
                  </a:lnTo>
                  <a:lnTo>
                    <a:pt x="228" y="243"/>
                  </a:lnTo>
                  <a:lnTo>
                    <a:pt x="223" y="238"/>
                  </a:lnTo>
                  <a:lnTo>
                    <a:pt x="218" y="238"/>
                  </a:lnTo>
                  <a:lnTo>
                    <a:pt x="218" y="243"/>
                  </a:lnTo>
                  <a:lnTo>
                    <a:pt x="218" y="248"/>
                  </a:lnTo>
                  <a:lnTo>
                    <a:pt x="213" y="248"/>
                  </a:lnTo>
                  <a:lnTo>
                    <a:pt x="197" y="243"/>
                  </a:lnTo>
                  <a:lnTo>
                    <a:pt x="187" y="243"/>
                  </a:lnTo>
                  <a:lnTo>
                    <a:pt x="182" y="243"/>
                  </a:lnTo>
                  <a:lnTo>
                    <a:pt x="182" y="243"/>
                  </a:lnTo>
                  <a:lnTo>
                    <a:pt x="182" y="248"/>
                  </a:lnTo>
                  <a:lnTo>
                    <a:pt x="177" y="248"/>
                  </a:lnTo>
                  <a:lnTo>
                    <a:pt x="172" y="248"/>
                  </a:lnTo>
                  <a:lnTo>
                    <a:pt x="167" y="248"/>
                  </a:lnTo>
                  <a:lnTo>
                    <a:pt x="167" y="243"/>
                  </a:lnTo>
                  <a:lnTo>
                    <a:pt x="182" y="233"/>
                  </a:lnTo>
                  <a:lnTo>
                    <a:pt x="182" y="233"/>
                  </a:lnTo>
                  <a:lnTo>
                    <a:pt x="182" y="233"/>
                  </a:lnTo>
                  <a:lnTo>
                    <a:pt x="177" y="228"/>
                  </a:lnTo>
                  <a:lnTo>
                    <a:pt x="172" y="228"/>
                  </a:lnTo>
                  <a:lnTo>
                    <a:pt x="167" y="228"/>
                  </a:lnTo>
                  <a:lnTo>
                    <a:pt x="167" y="233"/>
                  </a:lnTo>
                  <a:lnTo>
                    <a:pt x="157" y="228"/>
                  </a:lnTo>
                  <a:lnTo>
                    <a:pt x="152" y="228"/>
                  </a:lnTo>
                  <a:lnTo>
                    <a:pt x="152" y="223"/>
                  </a:lnTo>
                  <a:lnTo>
                    <a:pt x="152" y="223"/>
                  </a:lnTo>
                  <a:lnTo>
                    <a:pt x="137" y="228"/>
                  </a:lnTo>
                  <a:lnTo>
                    <a:pt x="137" y="228"/>
                  </a:lnTo>
                  <a:lnTo>
                    <a:pt x="137" y="228"/>
                  </a:lnTo>
                  <a:lnTo>
                    <a:pt x="137" y="223"/>
                  </a:lnTo>
                  <a:lnTo>
                    <a:pt x="137" y="218"/>
                  </a:lnTo>
                  <a:lnTo>
                    <a:pt x="131" y="223"/>
                  </a:lnTo>
                  <a:lnTo>
                    <a:pt x="126" y="213"/>
                  </a:lnTo>
                  <a:lnTo>
                    <a:pt x="116" y="208"/>
                  </a:lnTo>
                  <a:lnTo>
                    <a:pt x="111" y="203"/>
                  </a:lnTo>
                  <a:lnTo>
                    <a:pt x="101" y="203"/>
                  </a:lnTo>
                  <a:lnTo>
                    <a:pt x="101" y="198"/>
                  </a:lnTo>
                  <a:lnTo>
                    <a:pt x="101" y="198"/>
                  </a:lnTo>
                  <a:lnTo>
                    <a:pt x="96" y="203"/>
                  </a:lnTo>
                  <a:lnTo>
                    <a:pt x="96" y="203"/>
                  </a:lnTo>
                  <a:lnTo>
                    <a:pt x="96" y="203"/>
                  </a:lnTo>
                  <a:lnTo>
                    <a:pt x="91" y="198"/>
                  </a:lnTo>
                  <a:lnTo>
                    <a:pt x="81" y="193"/>
                  </a:lnTo>
                  <a:lnTo>
                    <a:pt x="76" y="182"/>
                  </a:lnTo>
                  <a:lnTo>
                    <a:pt x="76" y="177"/>
                  </a:lnTo>
                  <a:lnTo>
                    <a:pt x="71" y="177"/>
                  </a:lnTo>
                  <a:lnTo>
                    <a:pt x="76" y="172"/>
                  </a:lnTo>
                  <a:lnTo>
                    <a:pt x="71" y="172"/>
                  </a:lnTo>
                  <a:lnTo>
                    <a:pt x="76" y="172"/>
                  </a:lnTo>
                  <a:lnTo>
                    <a:pt x="76" y="167"/>
                  </a:lnTo>
                  <a:lnTo>
                    <a:pt x="81" y="167"/>
                  </a:lnTo>
                  <a:lnTo>
                    <a:pt x="81" y="167"/>
                  </a:lnTo>
                  <a:lnTo>
                    <a:pt x="81" y="167"/>
                  </a:lnTo>
                  <a:lnTo>
                    <a:pt x="81" y="167"/>
                  </a:lnTo>
                  <a:lnTo>
                    <a:pt x="81" y="147"/>
                  </a:lnTo>
                  <a:lnTo>
                    <a:pt x="91" y="147"/>
                  </a:lnTo>
                  <a:lnTo>
                    <a:pt x="91" y="147"/>
                  </a:lnTo>
                  <a:lnTo>
                    <a:pt x="96" y="142"/>
                  </a:lnTo>
                  <a:lnTo>
                    <a:pt x="96" y="132"/>
                  </a:lnTo>
                  <a:lnTo>
                    <a:pt x="91" y="132"/>
                  </a:lnTo>
                  <a:lnTo>
                    <a:pt x="91" y="132"/>
                  </a:lnTo>
                  <a:lnTo>
                    <a:pt x="91" y="132"/>
                  </a:lnTo>
                  <a:lnTo>
                    <a:pt x="86" y="132"/>
                  </a:lnTo>
                  <a:lnTo>
                    <a:pt x="76" y="137"/>
                  </a:lnTo>
                  <a:lnTo>
                    <a:pt x="66" y="137"/>
                  </a:lnTo>
                  <a:lnTo>
                    <a:pt x="66" y="137"/>
                  </a:lnTo>
                  <a:lnTo>
                    <a:pt x="66" y="137"/>
                  </a:lnTo>
                  <a:lnTo>
                    <a:pt x="61" y="122"/>
                  </a:lnTo>
                  <a:lnTo>
                    <a:pt x="56" y="122"/>
                  </a:lnTo>
                  <a:lnTo>
                    <a:pt x="50" y="122"/>
                  </a:lnTo>
                  <a:lnTo>
                    <a:pt x="35" y="127"/>
                  </a:lnTo>
                  <a:lnTo>
                    <a:pt x="35" y="127"/>
                  </a:lnTo>
                  <a:lnTo>
                    <a:pt x="30" y="127"/>
                  </a:lnTo>
                  <a:lnTo>
                    <a:pt x="30" y="127"/>
                  </a:lnTo>
                  <a:lnTo>
                    <a:pt x="25" y="127"/>
                  </a:lnTo>
                  <a:lnTo>
                    <a:pt x="25" y="127"/>
                  </a:lnTo>
                  <a:lnTo>
                    <a:pt x="25" y="132"/>
                  </a:lnTo>
                  <a:lnTo>
                    <a:pt x="20" y="132"/>
                  </a:lnTo>
                  <a:lnTo>
                    <a:pt x="15" y="132"/>
                  </a:lnTo>
                  <a:lnTo>
                    <a:pt x="5" y="137"/>
                  </a:lnTo>
                  <a:lnTo>
                    <a:pt x="5" y="137"/>
                  </a:lnTo>
                  <a:lnTo>
                    <a:pt x="5" y="137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5" y="122"/>
                  </a:lnTo>
                  <a:lnTo>
                    <a:pt x="5" y="122"/>
                  </a:lnTo>
                  <a:lnTo>
                    <a:pt x="5" y="122"/>
                  </a:lnTo>
                  <a:lnTo>
                    <a:pt x="5" y="117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15" y="107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20" y="101"/>
                  </a:lnTo>
                  <a:lnTo>
                    <a:pt x="15" y="96"/>
                  </a:lnTo>
                  <a:lnTo>
                    <a:pt x="15" y="96"/>
                  </a:lnTo>
                  <a:lnTo>
                    <a:pt x="10" y="96"/>
                  </a:lnTo>
                  <a:lnTo>
                    <a:pt x="10" y="91"/>
                  </a:lnTo>
                  <a:lnTo>
                    <a:pt x="15" y="91"/>
                  </a:lnTo>
                  <a:lnTo>
                    <a:pt x="15" y="86"/>
                  </a:lnTo>
                  <a:lnTo>
                    <a:pt x="10" y="86"/>
                  </a:lnTo>
                  <a:lnTo>
                    <a:pt x="5" y="86"/>
                  </a:lnTo>
                  <a:lnTo>
                    <a:pt x="0" y="86"/>
                  </a:lnTo>
                  <a:lnTo>
                    <a:pt x="0" y="81"/>
                  </a:lnTo>
                  <a:lnTo>
                    <a:pt x="0" y="76"/>
                  </a:lnTo>
                  <a:lnTo>
                    <a:pt x="10" y="76"/>
                  </a:lnTo>
                  <a:lnTo>
                    <a:pt x="20" y="7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25" y="61"/>
                  </a:lnTo>
                  <a:lnTo>
                    <a:pt x="20" y="56"/>
                  </a:lnTo>
                  <a:lnTo>
                    <a:pt x="25" y="51"/>
                  </a:lnTo>
                  <a:lnTo>
                    <a:pt x="30" y="46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40" y="46"/>
                  </a:lnTo>
                  <a:lnTo>
                    <a:pt x="45" y="46"/>
                  </a:lnTo>
                  <a:lnTo>
                    <a:pt x="45" y="46"/>
                  </a:lnTo>
                  <a:lnTo>
                    <a:pt x="45" y="46"/>
                  </a:lnTo>
                  <a:lnTo>
                    <a:pt x="56" y="41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61" y="36"/>
                  </a:lnTo>
                  <a:lnTo>
                    <a:pt x="66" y="36"/>
                  </a:lnTo>
                  <a:lnTo>
                    <a:pt x="71" y="31"/>
                  </a:lnTo>
                  <a:lnTo>
                    <a:pt x="81" y="26"/>
                  </a:lnTo>
                  <a:lnTo>
                    <a:pt x="86" y="26"/>
                  </a:lnTo>
                  <a:lnTo>
                    <a:pt x="91" y="20"/>
                  </a:lnTo>
                  <a:lnTo>
                    <a:pt x="86" y="15"/>
                  </a:lnTo>
                  <a:lnTo>
                    <a:pt x="91" y="10"/>
                  </a:lnTo>
                  <a:lnTo>
                    <a:pt x="96" y="10"/>
                  </a:lnTo>
                  <a:lnTo>
                    <a:pt x="106" y="15"/>
                  </a:lnTo>
                  <a:lnTo>
                    <a:pt x="116" y="15"/>
                  </a:lnTo>
                  <a:lnTo>
                    <a:pt x="126" y="15"/>
                  </a:lnTo>
                  <a:lnTo>
                    <a:pt x="126" y="15"/>
                  </a:lnTo>
                  <a:lnTo>
                    <a:pt x="126" y="5"/>
                  </a:lnTo>
                  <a:lnTo>
                    <a:pt x="131" y="5"/>
                  </a:lnTo>
                  <a:lnTo>
                    <a:pt x="131" y="0"/>
                  </a:lnTo>
                  <a:lnTo>
                    <a:pt x="137" y="10"/>
                  </a:lnTo>
                  <a:lnTo>
                    <a:pt x="142" y="10"/>
                  </a:lnTo>
                  <a:lnTo>
                    <a:pt x="152" y="5"/>
                  </a:lnTo>
                  <a:lnTo>
                    <a:pt x="157" y="10"/>
                  </a:lnTo>
                  <a:lnTo>
                    <a:pt x="167" y="10"/>
                  </a:lnTo>
                  <a:lnTo>
                    <a:pt x="167" y="10"/>
                  </a:lnTo>
                  <a:lnTo>
                    <a:pt x="172" y="10"/>
                  </a:lnTo>
                  <a:lnTo>
                    <a:pt x="172" y="10"/>
                  </a:lnTo>
                  <a:lnTo>
                    <a:pt x="177" y="10"/>
                  </a:lnTo>
                  <a:lnTo>
                    <a:pt x="182" y="10"/>
                  </a:lnTo>
                  <a:lnTo>
                    <a:pt x="192" y="10"/>
                  </a:lnTo>
                  <a:lnTo>
                    <a:pt x="192" y="10"/>
                  </a:lnTo>
                  <a:lnTo>
                    <a:pt x="192" y="20"/>
                  </a:lnTo>
                  <a:lnTo>
                    <a:pt x="192" y="20"/>
                  </a:lnTo>
                  <a:lnTo>
                    <a:pt x="197" y="26"/>
                  </a:lnTo>
                  <a:lnTo>
                    <a:pt x="202" y="20"/>
                  </a:lnTo>
                  <a:lnTo>
                    <a:pt x="213" y="26"/>
                  </a:lnTo>
                  <a:lnTo>
                    <a:pt x="218" y="26"/>
                  </a:lnTo>
                  <a:lnTo>
                    <a:pt x="223" y="26"/>
                  </a:lnTo>
                  <a:lnTo>
                    <a:pt x="223" y="36"/>
                  </a:lnTo>
                  <a:lnTo>
                    <a:pt x="223" y="41"/>
                  </a:lnTo>
                  <a:lnTo>
                    <a:pt x="223" y="46"/>
                  </a:lnTo>
                  <a:lnTo>
                    <a:pt x="228" y="51"/>
                  </a:lnTo>
                  <a:lnTo>
                    <a:pt x="228" y="56"/>
                  </a:lnTo>
                  <a:lnTo>
                    <a:pt x="228" y="61"/>
                  </a:lnTo>
                  <a:lnTo>
                    <a:pt x="228" y="71"/>
                  </a:lnTo>
                  <a:lnTo>
                    <a:pt x="228" y="71"/>
                  </a:lnTo>
                  <a:lnTo>
                    <a:pt x="233" y="81"/>
                  </a:lnTo>
                  <a:lnTo>
                    <a:pt x="238" y="86"/>
                  </a:lnTo>
                  <a:lnTo>
                    <a:pt x="243" y="91"/>
                  </a:lnTo>
                  <a:lnTo>
                    <a:pt x="248" y="91"/>
                  </a:lnTo>
                  <a:lnTo>
                    <a:pt x="253" y="91"/>
                  </a:lnTo>
                  <a:lnTo>
                    <a:pt x="253" y="96"/>
                  </a:lnTo>
                  <a:lnTo>
                    <a:pt x="258" y="96"/>
                  </a:lnTo>
                  <a:lnTo>
                    <a:pt x="258" y="101"/>
                  </a:lnTo>
                  <a:lnTo>
                    <a:pt x="258" y="101"/>
                  </a:lnTo>
                  <a:lnTo>
                    <a:pt x="263" y="107"/>
                  </a:lnTo>
                  <a:lnTo>
                    <a:pt x="268" y="107"/>
                  </a:lnTo>
                  <a:lnTo>
                    <a:pt x="268" y="112"/>
                  </a:lnTo>
                  <a:lnTo>
                    <a:pt x="268" y="112"/>
                  </a:lnTo>
                  <a:lnTo>
                    <a:pt x="263" y="117"/>
                  </a:lnTo>
                  <a:lnTo>
                    <a:pt x="258" y="122"/>
                  </a:lnTo>
                  <a:lnTo>
                    <a:pt x="253" y="132"/>
                  </a:lnTo>
                  <a:lnTo>
                    <a:pt x="253" y="137"/>
                  </a:lnTo>
                  <a:lnTo>
                    <a:pt x="258" y="142"/>
                  </a:lnTo>
                  <a:lnTo>
                    <a:pt x="263" y="147"/>
                  </a:lnTo>
                  <a:lnTo>
                    <a:pt x="268" y="147"/>
                  </a:lnTo>
                  <a:lnTo>
                    <a:pt x="268" y="147"/>
                  </a:lnTo>
                  <a:lnTo>
                    <a:pt x="268" y="152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55" name="Freeform 58"/>
            <p:cNvSpPr>
              <a:spLocks/>
            </p:cNvSpPr>
            <p:nvPr/>
          </p:nvSpPr>
          <p:spPr bwMode="auto">
            <a:xfrm>
              <a:off x="4962526" y="1816100"/>
              <a:ext cx="249238" cy="241300"/>
            </a:xfrm>
            <a:custGeom>
              <a:avLst/>
              <a:gdLst>
                <a:gd name="T0" fmla="*/ 152 w 157"/>
                <a:gd name="T1" fmla="*/ 71 h 152"/>
                <a:gd name="T2" fmla="*/ 157 w 157"/>
                <a:gd name="T3" fmla="*/ 76 h 152"/>
                <a:gd name="T4" fmla="*/ 152 w 157"/>
                <a:gd name="T5" fmla="*/ 86 h 152"/>
                <a:gd name="T6" fmla="*/ 146 w 157"/>
                <a:gd name="T7" fmla="*/ 96 h 152"/>
                <a:gd name="T8" fmla="*/ 146 w 157"/>
                <a:gd name="T9" fmla="*/ 101 h 152"/>
                <a:gd name="T10" fmla="*/ 146 w 157"/>
                <a:gd name="T11" fmla="*/ 107 h 152"/>
                <a:gd name="T12" fmla="*/ 141 w 157"/>
                <a:gd name="T13" fmla="*/ 112 h 152"/>
                <a:gd name="T14" fmla="*/ 141 w 157"/>
                <a:gd name="T15" fmla="*/ 122 h 152"/>
                <a:gd name="T16" fmla="*/ 121 w 157"/>
                <a:gd name="T17" fmla="*/ 137 h 152"/>
                <a:gd name="T18" fmla="*/ 111 w 157"/>
                <a:gd name="T19" fmla="*/ 142 h 152"/>
                <a:gd name="T20" fmla="*/ 106 w 157"/>
                <a:gd name="T21" fmla="*/ 152 h 152"/>
                <a:gd name="T22" fmla="*/ 101 w 157"/>
                <a:gd name="T23" fmla="*/ 152 h 152"/>
                <a:gd name="T24" fmla="*/ 101 w 157"/>
                <a:gd name="T25" fmla="*/ 152 h 152"/>
                <a:gd name="T26" fmla="*/ 91 w 157"/>
                <a:gd name="T27" fmla="*/ 152 h 152"/>
                <a:gd name="T28" fmla="*/ 86 w 157"/>
                <a:gd name="T29" fmla="*/ 142 h 152"/>
                <a:gd name="T30" fmla="*/ 81 w 157"/>
                <a:gd name="T31" fmla="*/ 137 h 152"/>
                <a:gd name="T32" fmla="*/ 65 w 157"/>
                <a:gd name="T33" fmla="*/ 142 h 152"/>
                <a:gd name="T34" fmla="*/ 50 w 157"/>
                <a:gd name="T35" fmla="*/ 142 h 152"/>
                <a:gd name="T36" fmla="*/ 45 w 157"/>
                <a:gd name="T37" fmla="*/ 147 h 152"/>
                <a:gd name="T38" fmla="*/ 40 w 157"/>
                <a:gd name="T39" fmla="*/ 147 h 152"/>
                <a:gd name="T40" fmla="*/ 30 w 157"/>
                <a:gd name="T41" fmla="*/ 137 h 152"/>
                <a:gd name="T42" fmla="*/ 35 w 157"/>
                <a:gd name="T43" fmla="*/ 122 h 152"/>
                <a:gd name="T44" fmla="*/ 45 w 157"/>
                <a:gd name="T45" fmla="*/ 112 h 152"/>
                <a:gd name="T46" fmla="*/ 45 w 157"/>
                <a:gd name="T47" fmla="*/ 107 h 152"/>
                <a:gd name="T48" fmla="*/ 35 w 157"/>
                <a:gd name="T49" fmla="*/ 101 h 152"/>
                <a:gd name="T50" fmla="*/ 35 w 157"/>
                <a:gd name="T51" fmla="*/ 96 h 152"/>
                <a:gd name="T52" fmla="*/ 30 w 157"/>
                <a:gd name="T53" fmla="*/ 91 h 152"/>
                <a:gd name="T54" fmla="*/ 20 w 157"/>
                <a:gd name="T55" fmla="*/ 91 h 152"/>
                <a:gd name="T56" fmla="*/ 10 w 157"/>
                <a:gd name="T57" fmla="*/ 81 h 152"/>
                <a:gd name="T58" fmla="*/ 5 w 157"/>
                <a:gd name="T59" fmla="*/ 71 h 152"/>
                <a:gd name="T60" fmla="*/ 5 w 157"/>
                <a:gd name="T61" fmla="*/ 56 h 152"/>
                <a:gd name="T62" fmla="*/ 0 w 157"/>
                <a:gd name="T63" fmla="*/ 46 h 152"/>
                <a:gd name="T64" fmla="*/ 0 w 157"/>
                <a:gd name="T65" fmla="*/ 36 h 152"/>
                <a:gd name="T66" fmla="*/ 5 w 157"/>
                <a:gd name="T67" fmla="*/ 26 h 152"/>
                <a:gd name="T68" fmla="*/ 15 w 157"/>
                <a:gd name="T69" fmla="*/ 20 h 152"/>
                <a:gd name="T70" fmla="*/ 20 w 157"/>
                <a:gd name="T71" fmla="*/ 15 h 152"/>
                <a:gd name="T72" fmla="*/ 30 w 157"/>
                <a:gd name="T73" fmla="*/ 20 h 152"/>
                <a:gd name="T74" fmla="*/ 45 w 157"/>
                <a:gd name="T75" fmla="*/ 26 h 152"/>
                <a:gd name="T76" fmla="*/ 50 w 157"/>
                <a:gd name="T77" fmla="*/ 10 h 152"/>
                <a:gd name="T78" fmla="*/ 55 w 157"/>
                <a:gd name="T79" fmla="*/ 5 h 152"/>
                <a:gd name="T80" fmla="*/ 76 w 157"/>
                <a:gd name="T81" fmla="*/ 0 h 152"/>
                <a:gd name="T82" fmla="*/ 86 w 157"/>
                <a:gd name="T83" fmla="*/ 0 h 152"/>
                <a:gd name="T84" fmla="*/ 96 w 157"/>
                <a:gd name="T85" fmla="*/ 5 h 152"/>
                <a:gd name="T86" fmla="*/ 106 w 157"/>
                <a:gd name="T87" fmla="*/ 10 h 152"/>
                <a:gd name="T88" fmla="*/ 116 w 157"/>
                <a:gd name="T89" fmla="*/ 20 h 152"/>
                <a:gd name="T90" fmla="*/ 121 w 157"/>
                <a:gd name="T91" fmla="*/ 31 h 152"/>
                <a:gd name="T92" fmla="*/ 116 w 157"/>
                <a:gd name="T93" fmla="*/ 36 h 152"/>
                <a:gd name="T94" fmla="*/ 121 w 157"/>
                <a:gd name="T95" fmla="*/ 46 h 152"/>
                <a:gd name="T96" fmla="*/ 131 w 157"/>
                <a:gd name="T97" fmla="*/ 61 h 152"/>
                <a:gd name="T98" fmla="*/ 146 w 157"/>
                <a:gd name="T99" fmla="*/ 7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7" h="152">
                  <a:moveTo>
                    <a:pt x="152" y="71"/>
                  </a:moveTo>
                  <a:lnTo>
                    <a:pt x="152" y="71"/>
                  </a:lnTo>
                  <a:lnTo>
                    <a:pt x="157" y="71"/>
                  </a:lnTo>
                  <a:lnTo>
                    <a:pt x="157" y="76"/>
                  </a:lnTo>
                  <a:lnTo>
                    <a:pt x="157" y="76"/>
                  </a:lnTo>
                  <a:lnTo>
                    <a:pt x="152" y="86"/>
                  </a:lnTo>
                  <a:lnTo>
                    <a:pt x="152" y="91"/>
                  </a:lnTo>
                  <a:lnTo>
                    <a:pt x="146" y="96"/>
                  </a:lnTo>
                  <a:lnTo>
                    <a:pt x="146" y="101"/>
                  </a:lnTo>
                  <a:lnTo>
                    <a:pt x="146" y="101"/>
                  </a:lnTo>
                  <a:lnTo>
                    <a:pt x="146" y="107"/>
                  </a:lnTo>
                  <a:lnTo>
                    <a:pt x="146" y="107"/>
                  </a:lnTo>
                  <a:lnTo>
                    <a:pt x="146" y="112"/>
                  </a:lnTo>
                  <a:lnTo>
                    <a:pt x="141" y="112"/>
                  </a:lnTo>
                  <a:lnTo>
                    <a:pt x="141" y="117"/>
                  </a:lnTo>
                  <a:lnTo>
                    <a:pt x="141" y="122"/>
                  </a:lnTo>
                  <a:lnTo>
                    <a:pt x="121" y="132"/>
                  </a:lnTo>
                  <a:lnTo>
                    <a:pt x="121" y="137"/>
                  </a:lnTo>
                  <a:lnTo>
                    <a:pt x="116" y="142"/>
                  </a:lnTo>
                  <a:lnTo>
                    <a:pt x="111" y="142"/>
                  </a:lnTo>
                  <a:lnTo>
                    <a:pt x="106" y="147"/>
                  </a:lnTo>
                  <a:lnTo>
                    <a:pt x="106" y="152"/>
                  </a:lnTo>
                  <a:lnTo>
                    <a:pt x="101" y="152"/>
                  </a:lnTo>
                  <a:lnTo>
                    <a:pt x="101" y="152"/>
                  </a:lnTo>
                  <a:lnTo>
                    <a:pt x="101" y="152"/>
                  </a:lnTo>
                  <a:lnTo>
                    <a:pt x="101" y="152"/>
                  </a:lnTo>
                  <a:lnTo>
                    <a:pt x="91" y="152"/>
                  </a:lnTo>
                  <a:lnTo>
                    <a:pt x="91" y="152"/>
                  </a:lnTo>
                  <a:lnTo>
                    <a:pt x="86" y="147"/>
                  </a:lnTo>
                  <a:lnTo>
                    <a:pt x="86" y="142"/>
                  </a:lnTo>
                  <a:lnTo>
                    <a:pt x="86" y="137"/>
                  </a:lnTo>
                  <a:lnTo>
                    <a:pt x="81" y="137"/>
                  </a:lnTo>
                  <a:lnTo>
                    <a:pt x="71" y="137"/>
                  </a:lnTo>
                  <a:lnTo>
                    <a:pt x="65" y="142"/>
                  </a:lnTo>
                  <a:lnTo>
                    <a:pt x="55" y="142"/>
                  </a:lnTo>
                  <a:lnTo>
                    <a:pt x="50" y="142"/>
                  </a:lnTo>
                  <a:lnTo>
                    <a:pt x="45" y="147"/>
                  </a:lnTo>
                  <a:lnTo>
                    <a:pt x="45" y="147"/>
                  </a:lnTo>
                  <a:lnTo>
                    <a:pt x="45" y="147"/>
                  </a:lnTo>
                  <a:lnTo>
                    <a:pt x="40" y="147"/>
                  </a:lnTo>
                  <a:lnTo>
                    <a:pt x="35" y="142"/>
                  </a:lnTo>
                  <a:lnTo>
                    <a:pt x="30" y="137"/>
                  </a:lnTo>
                  <a:lnTo>
                    <a:pt x="30" y="132"/>
                  </a:lnTo>
                  <a:lnTo>
                    <a:pt x="35" y="122"/>
                  </a:lnTo>
                  <a:lnTo>
                    <a:pt x="40" y="117"/>
                  </a:lnTo>
                  <a:lnTo>
                    <a:pt x="45" y="112"/>
                  </a:lnTo>
                  <a:lnTo>
                    <a:pt x="45" y="112"/>
                  </a:lnTo>
                  <a:lnTo>
                    <a:pt x="45" y="107"/>
                  </a:lnTo>
                  <a:lnTo>
                    <a:pt x="40" y="107"/>
                  </a:lnTo>
                  <a:lnTo>
                    <a:pt x="35" y="101"/>
                  </a:lnTo>
                  <a:lnTo>
                    <a:pt x="35" y="101"/>
                  </a:lnTo>
                  <a:lnTo>
                    <a:pt x="35" y="96"/>
                  </a:lnTo>
                  <a:lnTo>
                    <a:pt x="30" y="96"/>
                  </a:lnTo>
                  <a:lnTo>
                    <a:pt x="30" y="91"/>
                  </a:lnTo>
                  <a:lnTo>
                    <a:pt x="25" y="91"/>
                  </a:lnTo>
                  <a:lnTo>
                    <a:pt x="20" y="91"/>
                  </a:lnTo>
                  <a:lnTo>
                    <a:pt x="15" y="86"/>
                  </a:lnTo>
                  <a:lnTo>
                    <a:pt x="10" y="81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5" y="61"/>
                  </a:lnTo>
                  <a:lnTo>
                    <a:pt x="5" y="56"/>
                  </a:lnTo>
                  <a:lnTo>
                    <a:pt x="5" y="51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0" y="36"/>
                  </a:lnTo>
                  <a:lnTo>
                    <a:pt x="0" y="26"/>
                  </a:lnTo>
                  <a:lnTo>
                    <a:pt x="5" y="26"/>
                  </a:lnTo>
                  <a:lnTo>
                    <a:pt x="5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20" y="15"/>
                  </a:lnTo>
                  <a:lnTo>
                    <a:pt x="20" y="10"/>
                  </a:lnTo>
                  <a:lnTo>
                    <a:pt x="30" y="20"/>
                  </a:lnTo>
                  <a:lnTo>
                    <a:pt x="40" y="20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50" y="10"/>
                  </a:lnTo>
                  <a:lnTo>
                    <a:pt x="50" y="5"/>
                  </a:lnTo>
                  <a:lnTo>
                    <a:pt x="55" y="5"/>
                  </a:lnTo>
                  <a:lnTo>
                    <a:pt x="60" y="0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96" y="5"/>
                  </a:lnTo>
                  <a:lnTo>
                    <a:pt x="106" y="5"/>
                  </a:lnTo>
                  <a:lnTo>
                    <a:pt x="106" y="10"/>
                  </a:lnTo>
                  <a:lnTo>
                    <a:pt x="111" y="15"/>
                  </a:lnTo>
                  <a:lnTo>
                    <a:pt x="116" y="20"/>
                  </a:lnTo>
                  <a:lnTo>
                    <a:pt x="116" y="26"/>
                  </a:lnTo>
                  <a:lnTo>
                    <a:pt x="121" y="31"/>
                  </a:lnTo>
                  <a:lnTo>
                    <a:pt x="121" y="31"/>
                  </a:lnTo>
                  <a:lnTo>
                    <a:pt x="116" y="36"/>
                  </a:lnTo>
                  <a:lnTo>
                    <a:pt x="121" y="41"/>
                  </a:lnTo>
                  <a:lnTo>
                    <a:pt x="121" y="46"/>
                  </a:lnTo>
                  <a:lnTo>
                    <a:pt x="126" y="61"/>
                  </a:lnTo>
                  <a:lnTo>
                    <a:pt x="131" y="61"/>
                  </a:lnTo>
                  <a:lnTo>
                    <a:pt x="141" y="66"/>
                  </a:lnTo>
                  <a:lnTo>
                    <a:pt x="146" y="71"/>
                  </a:lnTo>
                  <a:lnTo>
                    <a:pt x="152" y="71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56" name="Freeform 59"/>
            <p:cNvSpPr>
              <a:spLocks/>
            </p:cNvSpPr>
            <p:nvPr/>
          </p:nvSpPr>
          <p:spPr bwMode="auto">
            <a:xfrm>
              <a:off x="5033964" y="2033588"/>
              <a:ext cx="73025" cy="31750"/>
            </a:xfrm>
            <a:custGeom>
              <a:avLst/>
              <a:gdLst>
                <a:gd name="T0" fmla="*/ 41 w 46"/>
                <a:gd name="T1" fmla="*/ 10 h 20"/>
                <a:gd name="T2" fmla="*/ 41 w 46"/>
                <a:gd name="T3" fmla="*/ 10 h 20"/>
                <a:gd name="T4" fmla="*/ 46 w 46"/>
                <a:gd name="T5" fmla="*/ 15 h 20"/>
                <a:gd name="T6" fmla="*/ 46 w 46"/>
                <a:gd name="T7" fmla="*/ 15 h 20"/>
                <a:gd name="T8" fmla="*/ 5 w 46"/>
                <a:gd name="T9" fmla="*/ 20 h 20"/>
                <a:gd name="T10" fmla="*/ 5 w 46"/>
                <a:gd name="T11" fmla="*/ 20 h 20"/>
                <a:gd name="T12" fmla="*/ 0 w 46"/>
                <a:gd name="T13" fmla="*/ 15 h 20"/>
                <a:gd name="T14" fmla="*/ 0 w 46"/>
                <a:gd name="T15" fmla="*/ 10 h 20"/>
                <a:gd name="T16" fmla="*/ 0 w 46"/>
                <a:gd name="T17" fmla="*/ 10 h 20"/>
                <a:gd name="T18" fmla="*/ 5 w 46"/>
                <a:gd name="T19" fmla="*/ 5 h 20"/>
                <a:gd name="T20" fmla="*/ 10 w 46"/>
                <a:gd name="T21" fmla="*/ 5 h 20"/>
                <a:gd name="T22" fmla="*/ 20 w 46"/>
                <a:gd name="T23" fmla="*/ 5 h 20"/>
                <a:gd name="T24" fmla="*/ 26 w 46"/>
                <a:gd name="T25" fmla="*/ 0 h 20"/>
                <a:gd name="T26" fmla="*/ 36 w 46"/>
                <a:gd name="T27" fmla="*/ 0 h 20"/>
                <a:gd name="T28" fmla="*/ 41 w 46"/>
                <a:gd name="T29" fmla="*/ 0 h 20"/>
                <a:gd name="T30" fmla="*/ 41 w 46"/>
                <a:gd name="T31" fmla="*/ 5 h 20"/>
                <a:gd name="T32" fmla="*/ 41 w 46"/>
                <a:gd name="T3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20">
                  <a:moveTo>
                    <a:pt x="41" y="10"/>
                  </a:moveTo>
                  <a:lnTo>
                    <a:pt x="41" y="10"/>
                  </a:lnTo>
                  <a:lnTo>
                    <a:pt x="46" y="15"/>
                  </a:lnTo>
                  <a:lnTo>
                    <a:pt x="46" y="15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5" y="5"/>
                  </a:lnTo>
                  <a:lnTo>
                    <a:pt x="10" y="5"/>
                  </a:lnTo>
                  <a:lnTo>
                    <a:pt x="20" y="5"/>
                  </a:lnTo>
                  <a:lnTo>
                    <a:pt x="26" y="0"/>
                  </a:lnTo>
                  <a:lnTo>
                    <a:pt x="36" y="0"/>
                  </a:lnTo>
                  <a:lnTo>
                    <a:pt x="41" y="0"/>
                  </a:lnTo>
                  <a:lnTo>
                    <a:pt x="41" y="5"/>
                  </a:lnTo>
                  <a:lnTo>
                    <a:pt x="41" y="1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57" name="Freeform 60"/>
            <p:cNvSpPr>
              <a:spLocks/>
            </p:cNvSpPr>
            <p:nvPr/>
          </p:nvSpPr>
          <p:spPr bwMode="auto">
            <a:xfrm>
              <a:off x="4849814" y="2065338"/>
              <a:ext cx="312738" cy="201613"/>
            </a:xfrm>
            <a:custGeom>
              <a:avLst/>
              <a:gdLst>
                <a:gd name="T0" fmla="*/ 86 w 197"/>
                <a:gd name="T1" fmla="*/ 31 h 127"/>
                <a:gd name="T2" fmla="*/ 86 w 197"/>
                <a:gd name="T3" fmla="*/ 25 h 127"/>
                <a:gd name="T4" fmla="*/ 91 w 197"/>
                <a:gd name="T5" fmla="*/ 25 h 127"/>
                <a:gd name="T6" fmla="*/ 101 w 197"/>
                <a:gd name="T7" fmla="*/ 20 h 127"/>
                <a:gd name="T8" fmla="*/ 142 w 197"/>
                <a:gd name="T9" fmla="*/ 5 h 127"/>
                <a:gd name="T10" fmla="*/ 147 w 197"/>
                <a:gd name="T11" fmla="*/ 0 h 127"/>
                <a:gd name="T12" fmla="*/ 152 w 197"/>
                <a:gd name="T13" fmla="*/ 0 h 127"/>
                <a:gd name="T14" fmla="*/ 162 w 197"/>
                <a:gd name="T15" fmla="*/ 5 h 127"/>
                <a:gd name="T16" fmla="*/ 162 w 197"/>
                <a:gd name="T17" fmla="*/ 15 h 127"/>
                <a:gd name="T18" fmla="*/ 157 w 197"/>
                <a:gd name="T19" fmla="*/ 25 h 127"/>
                <a:gd name="T20" fmla="*/ 162 w 197"/>
                <a:gd name="T21" fmla="*/ 25 h 127"/>
                <a:gd name="T22" fmla="*/ 162 w 197"/>
                <a:gd name="T23" fmla="*/ 31 h 127"/>
                <a:gd name="T24" fmla="*/ 162 w 197"/>
                <a:gd name="T25" fmla="*/ 36 h 127"/>
                <a:gd name="T26" fmla="*/ 167 w 197"/>
                <a:gd name="T27" fmla="*/ 36 h 127"/>
                <a:gd name="T28" fmla="*/ 182 w 197"/>
                <a:gd name="T29" fmla="*/ 41 h 127"/>
                <a:gd name="T30" fmla="*/ 192 w 197"/>
                <a:gd name="T31" fmla="*/ 46 h 127"/>
                <a:gd name="T32" fmla="*/ 197 w 197"/>
                <a:gd name="T33" fmla="*/ 51 h 127"/>
                <a:gd name="T34" fmla="*/ 187 w 197"/>
                <a:gd name="T35" fmla="*/ 61 h 127"/>
                <a:gd name="T36" fmla="*/ 182 w 197"/>
                <a:gd name="T37" fmla="*/ 71 h 127"/>
                <a:gd name="T38" fmla="*/ 162 w 197"/>
                <a:gd name="T39" fmla="*/ 76 h 127"/>
                <a:gd name="T40" fmla="*/ 157 w 197"/>
                <a:gd name="T41" fmla="*/ 81 h 127"/>
                <a:gd name="T42" fmla="*/ 136 w 197"/>
                <a:gd name="T43" fmla="*/ 71 h 127"/>
                <a:gd name="T44" fmla="*/ 131 w 197"/>
                <a:gd name="T45" fmla="*/ 76 h 127"/>
                <a:gd name="T46" fmla="*/ 121 w 197"/>
                <a:gd name="T47" fmla="*/ 86 h 127"/>
                <a:gd name="T48" fmla="*/ 106 w 197"/>
                <a:gd name="T49" fmla="*/ 96 h 127"/>
                <a:gd name="T50" fmla="*/ 101 w 197"/>
                <a:gd name="T51" fmla="*/ 101 h 127"/>
                <a:gd name="T52" fmla="*/ 96 w 197"/>
                <a:gd name="T53" fmla="*/ 117 h 127"/>
                <a:gd name="T54" fmla="*/ 81 w 197"/>
                <a:gd name="T55" fmla="*/ 117 h 127"/>
                <a:gd name="T56" fmla="*/ 71 w 197"/>
                <a:gd name="T57" fmla="*/ 122 h 127"/>
                <a:gd name="T58" fmla="*/ 61 w 197"/>
                <a:gd name="T59" fmla="*/ 127 h 127"/>
                <a:gd name="T60" fmla="*/ 25 w 197"/>
                <a:gd name="T61" fmla="*/ 117 h 127"/>
                <a:gd name="T62" fmla="*/ 5 w 197"/>
                <a:gd name="T63" fmla="*/ 112 h 127"/>
                <a:gd name="T64" fmla="*/ 0 w 197"/>
                <a:gd name="T65" fmla="*/ 106 h 127"/>
                <a:gd name="T66" fmla="*/ 0 w 197"/>
                <a:gd name="T67" fmla="*/ 106 h 127"/>
                <a:gd name="T68" fmla="*/ 5 w 197"/>
                <a:gd name="T69" fmla="*/ 101 h 127"/>
                <a:gd name="T70" fmla="*/ 20 w 197"/>
                <a:gd name="T71" fmla="*/ 96 h 127"/>
                <a:gd name="T72" fmla="*/ 15 w 197"/>
                <a:gd name="T73" fmla="*/ 96 h 127"/>
                <a:gd name="T74" fmla="*/ 20 w 197"/>
                <a:gd name="T75" fmla="*/ 91 h 127"/>
                <a:gd name="T76" fmla="*/ 30 w 197"/>
                <a:gd name="T77" fmla="*/ 91 h 127"/>
                <a:gd name="T78" fmla="*/ 30 w 197"/>
                <a:gd name="T79" fmla="*/ 86 h 127"/>
                <a:gd name="T80" fmla="*/ 45 w 197"/>
                <a:gd name="T81" fmla="*/ 86 h 127"/>
                <a:gd name="T82" fmla="*/ 66 w 197"/>
                <a:gd name="T83" fmla="*/ 91 h 127"/>
                <a:gd name="T84" fmla="*/ 66 w 197"/>
                <a:gd name="T85" fmla="*/ 81 h 127"/>
                <a:gd name="T86" fmla="*/ 76 w 197"/>
                <a:gd name="T87" fmla="*/ 86 h 127"/>
                <a:gd name="T88" fmla="*/ 81 w 197"/>
                <a:gd name="T89" fmla="*/ 81 h 127"/>
                <a:gd name="T90" fmla="*/ 76 w 197"/>
                <a:gd name="T91" fmla="*/ 81 h 127"/>
                <a:gd name="T92" fmla="*/ 81 w 197"/>
                <a:gd name="T93" fmla="*/ 76 h 127"/>
                <a:gd name="T94" fmla="*/ 76 w 197"/>
                <a:gd name="T95" fmla="*/ 61 h 127"/>
                <a:gd name="T96" fmla="*/ 71 w 197"/>
                <a:gd name="T97" fmla="*/ 56 h 127"/>
                <a:gd name="T98" fmla="*/ 66 w 197"/>
                <a:gd name="T99" fmla="*/ 51 h 127"/>
                <a:gd name="T100" fmla="*/ 76 w 197"/>
                <a:gd name="T101" fmla="*/ 51 h 127"/>
                <a:gd name="T102" fmla="*/ 76 w 197"/>
                <a:gd name="T103" fmla="*/ 41 h 127"/>
                <a:gd name="T104" fmla="*/ 86 w 197"/>
                <a:gd name="T105" fmla="*/ 41 h 127"/>
                <a:gd name="T106" fmla="*/ 86 w 197"/>
                <a:gd name="T107" fmla="*/ 41 h 127"/>
                <a:gd name="T108" fmla="*/ 81 w 197"/>
                <a:gd name="T109" fmla="*/ 36 h 127"/>
                <a:gd name="T110" fmla="*/ 86 w 197"/>
                <a:gd name="T111" fmla="*/ 3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7" h="127">
                  <a:moveTo>
                    <a:pt x="86" y="31"/>
                  </a:moveTo>
                  <a:lnTo>
                    <a:pt x="86" y="31"/>
                  </a:lnTo>
                  <a:lnTo>
                    <a:pt x="86" y="31"/>
                  </a:lnTo>
                  <a:lnTo>
                    <a:pt x="86" y="25"/>
                  </a:lnTo>
                  <a:lnTo>
                    <a:pt x="86" y="25"/>
                  </a:lnTo>
                  <a:lnTo>
                    <a:pt x="91" y="25"/>
                  </a:lnTo>
                  <a:lnTo>
                    <a:pt x="96" y="20"/>
                  </a:lnTo>
                  <a:lnTo>
                    <a:pt x="101" y="20"/>
                  </a:lnTo>
                  <a:lnTo>
                    <a:pt x="136" y="5"/>
                  </a:lnTo>
                  <a:lnTo>
                    <a:pt x="142" y="5"/>
                  </a:lnTo>
                  <a:lnTo>
                    <a:pt x="142" y="0"/>
                  </a:lnTo>
                  <a:lnTo>
                    <a:pt x="147" y="0"/>
                  </a:lnTo>
                  <a:lnTo>
                    <a:pt x="147" y="0"/>
                  </a:lnTo>
                  <a:lnTo>
                    <a:pt x="152" y="0"/>
                  </a:lnTo>
                  <a:lnTo>
                    <a:pt x="157" y="5"/>
                  </a:lnTo>
                  <a:lnTo>
                    <a:pt x="162" y="5"/>
                  </a:lnTo>
                  <a:lnTo>
                    <a:pt x="162" y="10"/>
                  </a:lnTo>
                  <a:lnTo>
                    <a:pt x="162" y="15"/>
                  </a:lnTo>
                  <a:lnTo>
                    <a:pt x="162" y="20"/>
                  </a:lnTo>
                  <a:lnTo>
                    <a:pt x="157" y="25"/>
                  </a:lnTo>
                  <a:lnTo>
                    <a:pt x="157" y="25"/>
                  </a:lnTo>
                  <a:lnTo>
                    <a:pt x="162" y="25"/>
                  </a:lnTo>
                  <a:lnTo>
                    <a:pt x="162" y="25"/>
                  </a:lnTo>
                  <a:lnTo>
                    <a:pt x="162" y="31"/>
                  </a:lnTo>
                  <a:lnTo>
                    <a:pt x="162" y="31"/>
                  </a:lnTo>
                  <a:lnTo>
                    <a:pt x="162" y="36"/>
                  </a:lnTo>
                  <a:lnTo>
                    <a:pt x="167" y="36"/>
                  </a:lnTo>
                  <a:lnTo>
                    <a:pt x="167" y="36"/>
                  </a:lnTo>
                  <a:lnTo>
                    <a:pt x="167" y="36"/>
                  </a:lnTo>
                  <a:lnTo>
                    <a:pt x="182" y="41"/>
                  </a:lnTo>
                  <a:lnTo>
                    <a:pt x="187" y="41"/>
                  </a:lnTo>
                  <a:lnTo>
                    <a:pt x="192" y="46"/>
                  </a:lnTo>
                  <a:lnTo>
                    <a:pt x="192" y="46"/>
                  </a:lnTo>
                  <a:lnTo>
                    <a:pt x="197" y="51"/>
                  </a:lnTo>
                  <a:lnTo>
                    <a:pt x="197" y="56"/>
                  </a:lnTo>
                  <a:lnTo>
                    <a:pt x="187" y="61"/>
                  </a:lnTo>
                  <a:lnTo>
                    <a:pt x="187" y="66"/>
                  </a:lnTo>
                  <a:lnTo>
                    <a:pt x="182" y="71"/>
                  </a:lnTo>
                  <a:lnTo>
                    <a:pt x="172" y="71"/>
                  </a:lnTo>
                  <a:lnTo>
                    <a:pt x="162" y="76"/>
                  </a:lnTo>
                  <a:lnTo>
                    <a:pt x="157" y="81"/>
                  </a:lnTo>
                  <a:lnTo>
                    <a:pt x="157" y="81"/>
                  </a:lnTo>
                  <a:lnTo>
                    <a:pt x="147" y="71"/>
                  </a:lnTo>
                  <a:lnTo>
                    <a:pt x="136" y="71"/>
                  </a:lnTo>
                  <a:lnTo>
                    <a:pt x="131" y="71"/>
                  </a:lnTo>
                  <a:lnTo>
                    <a:pt x="131" y="76"/>
                  </a:lnTo>
                  <a:lnTo>
                    <a:pt x="131" y="76"/>
                  </a:lnTo>
                  <a:lnTo>
                    <a:pt x="121" y="86"/>
                  </a:lnTo>
                  <a:lnTo>
                    <a:pt x="111" y="96"/>
                  </a:lnTo>
                  <a:lnTo>
                    <a:pt x="106" y="96"/>
                  </a:lnTo>
                  <a:lnTo>
                    <a:pt x="106" y="96"/>
                  </a:lnTo>
                  <a:lnTo>
                    <a:pt x="101" y="101"/>
                  </a:lnTo>
                  <a:lnTo>
                    <a:pt x="101" y="112"/>
                  </a:lnTo>
                  <a:lnTo>
                    <a:pt x="96" y="117"/>
                  </a:lnTo>
                  <a:lnTo>
                    <a:pt x="96" y="117"/>
                  </a:lnTo>
                  <a:lnTo>
                    <a:pt x="81" y="117"/>
                  </a:lnTo>
                  <a:lnTo>
                    <a:pt x="81" y="117"/>
                  </a:lnTo>
                  <a:lnTo>
                    <a:pt x="71" y="122"/>
                  </a:lnTo>
                  <a:lnTo>
                    <a:pt x="66" y="127"/>
                  </a:lnTo>
                  <a:lnTo>
                    <a:pt x="61" y="127"/>
                  </a:lnTo>
                  <a:lnTo>
                    <a:pt x="50" y="127"/>
                  </a:lnTo>
                  <a:lnTo>
                    <a:pt x="25" y="117"/>
                  </a:lnTo>
                  <a:lnTo>
                    <a:pt x="10" y="117"/>
                  </a:lnTo>
                  <a:lnTo>
                    <a:pt x="5" y="112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5" y="101"/>
                  </a:lnTo>
                  <a:lnTo>
                    <a:pt x="10" y="101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15" y="96"/>
                  </a:lnTo>
                  <a:lnTo>
                    <a:pt x="15" y="91"/>
                  </a:lnTo>
                  <a:lnTo>
                    <a:pt x="20" y="91"/>
                  </a:lnTo>
                  <a:lnTo>
                    <a:pt x="25" y="91"/>
                  </a:lnTo>
                  <a:lnTo>
                    <a:pt x="30" y="91"/>
                  </a:lnTo>
                  <a:lnTo>
                    <a:pt x="30" y="86"/>
                  </a:lnTo>
                  <a:lnTo>
                    <a:pt x="30" y="86"/>
                  </a:lnTo>
                  <a:lnTo>
                    <a:pt x="35" y="86"/>
                  </a:lnTo>
                  <a:lnTo>
                    <a:pt x="45" y="86"/>
                  </a:lnTo>
                  <a:lnTo>
                    <a:pt x="61" y="91"/>
                  </a:lnTo>
                  <a:lnTo>
                    <a:pt x="66" y="91"/>
                  </a:lnTo>
                  <a:lnTo>
                    <a:pt x="66" y="86"/>
                  </a:lnTo>
                  <a:lnTo>
                    <a:pt x="66" y="81"/>
                  </a:lnTo>
                  <a:lnTo>
                    <a:pt x="71" y="81"/>
                  </a:lnTo>
                  <a:lnTo>
                    <a:pt x="76" y="86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76" y="81"/>
                  </a:lnTo>
                  <a:lnTo>
                    <a:pt x="76" y="81"/>
                  </a:lnTo>
                  <a:lnTo>
                    <a:pt x="76" y="76"/>
                  </a:lnTo>
                  <a:lnTo>
                    <a:pt x="81" y="76"/>
                  </a:lnTo>
                  <a:lnTo>
                    <a:pt x="81" y="66"/>
                  </a:lnTo>
                  <a:lnTo>
                    <a:pt x="76" y="61"/>
                  </a:lnTo>
                  <a:lnTo>
                    <a:pt x="66" y="61"/>
                  </a:lnTo>
                  <a:lnTo>
                    <a:pt x="71" y="56"/>
                  </a:lnTo>
                  <a:lnTo>
                    <a:pt x="66" y="56"/>
                  </a:lnTo>
                  <a:lnTo>
                    <a:pt x="66" y="51"/>
                  </a:lnTo>
                  <a:lnTo>
                    <a:pt x="71" y="46"/>
                  </a:lnTo>
                  <a:lnTo>
                    <a:pt x="76" y="51"/>
                  </a:lnTo>
                  <a:lnTo>
                    <a:pt x="76" y="46"/>
                  </a:lnTo>
                  <a:lnTo>
                    <a:pt x="76" y="41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86" y="41"/>
                  </a:lnTo>
                  <a:lnTo>
                    <a:pt x="86" y="41"/>
                  </a:lnTo>
                  <a:lnTo>
                    <a:pt x="81" y="36"/>
                  </a:lnTo>
                  <a:lnTo>
                    <a:pt x="81" y="36"/>
                  </a:lnTo>
                  <a:lnTo>
                    <a:pt x="86" y="31"/>
                  </a:lnTo>
                  <a:lnTo>
                    <a:pt x="86" y="31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58" name="Freeform 61"/>
            <p:cNvSpPr>
              <a:spLocks/>
            </p:cNvSpPr>
            <p:nvPr/>
          </p:nvSpPr>
          <p:spPr bwMode="auto">
            <a:xfrm>
              <a:off x="5026026" y="2251075"/>
              <a:ext cx="193675" cy="111125"/>
            </a:xfrm>
            <a:custGeom>
              <a:avLst/>
              <a:gdLst>
                <a:gd name="T0" fmla="*/ 0 w 122"/>
                <a:gd name="T1" fmla="*/ 35 h 70"/>
                <a:gd name="T2" fmla="*/ 0 w 122"/>
                <a:gd name="T3" fmla="*/ 35 h 70"/>
                <a:gd name="T4" fmla="*/ 20 w 122"/>
                <a:gd name="T5" fmla="*/ 25 h 70"/>
                <a:gd name="T6" fmla="*/ 31 w 122"/>
                <a:gd name="T7" fmla="*/ 20 h 70"/>
                <a:gd name="T8" fmla="*/ 36 w 122"/>
                <a:gd name="T9" fmla="*/ 15 h 70"/>
                <a:gd name="T10" fmla="*/ 36 w 122"/>
                <a:gd name="T11" fmla="*/ 10 h 70"/>
                <a:gd name="T12" fmla="*/ 41 w 122"/>
                <a:gd name="T13" fmla="*/ 5 h 70"/>
                <a:gd name="T14" fmla="*/ 46 w 122"/>
                <a:gd name="T15" fmla="*/ 0 h 70"/>
                <a:gd name="T16" fmla="*/ 76 w 122"/>
                <a:gd name="T17" fmla="*/ 5 h 70"/>
                <a:gd name="T18" fmla="*/ 86 w 122"/>
                <a:gd name="T19" fmla="*/ 15 h 70"/>
                <a:gd name="T20" fmla="*/ 81 w 122"/>
                <a:gd name="T21" fmla="*/ 20 h 70"/>
                <a:gd name="T22" fmla="*/ 91 w 122"/>
                <a:gd name="T23" fmla="*/ 20 h 70"/>
                <a:gd name="T24" fmla="*/ 91 w 122"/>
                <a:gd name="T25" fmla="*/ 20 h 70"/>
                <a:gd name="T26" fmla="*/ 96 w 122"/>
                <a:gd name="T27" fmla="*/ 20 h 70"/>
                <a:gd name="T28" fmla="*/ 106 w 122"/>
                <a:gd name="T29" fmla="*/ 25 h 70"/>
                <a:gd name="T30" fmla="*/ 122 w 122"/>
                <a:gd name="T31" fmla="*/ 35 h 70"/>
                <a:gd name="T32" fmla="*/ 122 w 122"/>
                <a:gd name="T33" fmla="*/ 35 h 70"/>
                <a:gd name="T34" fmla="*/ 122 w 122"/>
                <a:gd name="T35" fmla="*/ 35 h 70"/>
                <a:gd name="T36" fmla="*/ 122 w 122"/>
                <a:gd name="T37" fmla="*/ 35 h 70"/>
                <a:gd name="T38" fmla="*/ 106 w 122"/>
                <a:gd name="T39" fmla="*/ 50 h 70"/>
                <a:gd name="T40" fmla="*/ 117 w 122"/>
                <a:gd name="T41" fmla="*/ 60 h 70"/>
                <a:gd name="T42" fmla="*/ 112 w 122"/>
                <a:gd name="T43" fmla="*/ 60 h 70"/>
                <a:gd name="T44" fmla="*/ 101 w 122"/>
                <a:gd name="T45" fmla="*/ 60 h 70"/>
                <a:gd name="T46" fmla="*/ 96 w 122"/>
                <a:gd name="T47" fmla="*/ 60 h 70"/>
                <a:gd name="T48" fmla="*/ 86 w 122"/>
                <a:gd name="T49" fmla="*/ 65 h 70"/>
                <a:gd name="T50" fmla="*/ 81 w 122"/>
                <a:gd name="T51" fmla="*/ 70 h 70"/>
                <a:gd name="T52" fmla="*/ 71 w 122"/>
                <a:gd name="T53" fmla="*/ 70 h 70"/>
                <a:gd name="T54" fmla="*/ 71 w 122"/>
                <a:gd name="T55" fmla="*/ 65 h 70"/>
                <a:gd name="T56" fmla="*/ 46 w 122"/>
                <a:gd name="T57" fmla="*/ 65 h 70"/>
                <a:gd name="T58" fmla="*/ 36 w 122"/>
                <a:gd name="T59" fmla="*/ 70 h 70"/>
                <a:gd name="T60" fmla="*/ 5 w 122"/>
                <a:gd name="T61" fmla="*/ 45 h 70"/>
                <a:gd name="T62" fmla="*/ 0 w 122"/>
                <a:gd name="T63" fmla="*/ 3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2" h="70">
                  <a:moveTo>
                    <a:pt x="0" y="35"/>
                  </a:move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10" y="30"/>
                  </a:lnTo>
                  <a:lnTo>
                    <a:pt x="20" y="25"/>
                  </a:lnTo>
                  <a:lnTo>
                    <a:pt x="25" y="25"/>
                  </a:lnTo>
                  <a:lnTo>
                    <a:pt x="31" y="20"/>
                  </a:lnTo>
                  <a:lnTo>
                    <a:pt x="31" y="15"/>
                  </a:lnTo>
                  <a:lnTo>
                    <a:pt x="36" y="15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41" y="5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81" y="10"/>
                  </a:lnTo>
                  <a:lnTo>
                    <a:pt x="86" y="15"/>
                  </a:lnTo>
                  <a:lnTo>
                    <a:pt x="86" y="20"/>
                  </a:lnTo>
                  <a:lnTo>
                    <a:pt x="81" y="20"/>
                  </a:lnTo>
                  <a:lnTo>
                    <a:pt x="86" y="20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101" y="20"/>
                  </a:lnTo>
                  <a:lnTo>
                    <a:pt x="106" y="25"/>
                  </a:lnTo>
                  <a:lnTo>
                    <a:pt x="112" y="30"/>
                  </a:lnTo>
                  <a:lnTo>
                    <a:pt x="122" y="35"/>
                  </a:lnTo>
                  <a:lnTo>
                    <a:pt x="122" y="35"/>
                  </a:lnTo>
                  <a:lnTo>
                    <a:pt x="122" y="35"/>
                  </a:lnTo>
                  <a:lnTo>
                    <a:pt x="122" y="35"/>
                  </a:lnTo>
                  <a:lnTo>
                    <a:pt x="122" y="35"/>
                  </a:lnTo>
                  <a:lnTo>
                    <a:pt x="122" y="35"/>
                  </a:lnTo>
                  <a:lnTo>
                    <a:pt x="122" y="35"/>
                  </a:lnTo>
                  <a:lnTo>
                    <a:pt x="117" y="40"/>
                  </a:lnTo>
                  <a:lnTo>
                    <a:pt x="106" y="50"/>
                  </a:lnTo>
                  <a:lnTo>
                    <a:pt x="112" y="55"/>
                  </a:lnTo>
                  <a:lnTo>
                    <a:pt x="117" y="60"/>
                  </a:lnTo>
                  <a:lnTo>
                    <a:pt x="112" y="60"/>
                  </a:lnTo>
                  <a:lnTo>
                    <a:pt x="112" y="60"/>
                  </a:lnTo>
                  <a:lnTo>
                    <a:pt x="106" y="60"/>
                  </a:lnTo>
                  <a:lnTo>
                    <a:pt x="101" y="60"/>
                  </a:lnTo>
                  <a:lnTo>
                    <a:pt x="96" y="65"/>
                  </a:lnTo>
                  <a:lnTo>
                    <a:pt x="96" y="60"/>
                  </a:lnTo>
                  <a:lnTo>
                    <a:pt x="91" y="65"/>
                  </a:lnTo>
                  <a:lnTo>
                    <a:pt x="86" y="65"/>
                  </a:lnTo>
                  <a:lnTo>
                    <a:pt x="86" y="65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71" y="70"/>
                  </a:lnTo>
                  <a:lnTo>
                    <a:pt x="71" y="65"/>
                  </a:lnTo>
                  <a:lnTo>
                    <a:pt x="71" y="65"/>
                  </a:lnTo>
                  <a:lnTo>
                    <a:pt x="56" y="70"/>
                  </a:lnTo>
                  <a:lnTo>
                    <a:pt x="46" y="65"/>
                  </a:lnTo>
                  <a:lnTo>
                    <a:pt x="41" y="70"/>
                  </a:lnTo>
                  <a:lnTo>
                    <a:pt x="36" y="70"/>
                  </a:lnTo>
                  <a:lnTo>
                    <a:pt x="25" y="60"/>
                  </a:lnTo>
                  <a:lnTo>
                    <a:pt x="5" y="45"/>
                  </a:lnTo>
                  <a:lnTo>
                    <a:pt x="0" y="40"/>
                  </a:lnTo>
                  <a:lnTo>
                    <a:pt x="0" y="35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59" name="Freeform 62"/>
            <p:cNvSpPr>
              <a:spLocks/>
            </p:cNvSpPr>
            <p:nvPr/>
          </p:nvSpPr>
          <p:spPr bwMode="auto">
            <a:xfrm>
              <a:off x="4921251" y="2274888"/>
              <a:ext cx="104775" cy="87313"/>
            </a:xfrm>
            <a:custGeom>
              <a:avLst/>
              <a:gdLst>
                <a:gd name="T0" fmla="*/ 0 w 66"/>
                <a:gd name="T1" fmla="*/ 0 h 55"/>
                <a:gd name="T2" fmla="*/ 0 w 66"/>
                <a:gd name="T3" fmla="*/ 0 h 55"/>
                <a:gd name="T4" fmla="*/ 0 w 66"/>
                <a:gd name="T5" fmla="*/ 0 h 55"/>
                <a:gd name="T6" fmla="*/ 0 w 66"/>
                <a:gd name="T7" fmla="*/ 0 h 55"/>
                <a:gd name="T8" fmla="*/ 10 w 66"/>
                <a:gd name="T9" fmla="*/ 5 h 55"/>
                <a:gd name="T10" fmla="*/ 16 w 66"/>
                <a:gd name="T11" fmla="*/ 5 h 55"/>
                <a:gd name="T12" fmla="*/ 21 w 66"/>
                <a:gd name="T13" fmla="*/ 0 h 55"/>
                <a:gd name="T14" fmla="*/ 21 w 66"/>
                <a:gd name="T15" fmla="*/ 0 h 55"/>
                <a:gd name="T16" fmla="*/ 26 w 66"/>
                <a:gd name="T17" fmla="*/ 5 h 55"/>
                <a:gd name="T18" fmla="*/ 26 w 66"/>
                <a:gd name="T19" fmla="*/ 5 h 55"/>
                <a:gd name="T20" fmla="*/ 56 w 66"/>
                <a:gd name="T21" fmla="*/ 10 h 55"/>
                <a:gd name="T22" fmla="*/ 61 w 66"/>
                <a:gd name="T23" fmla="*/ 10 h 55"/>
                <a:gd name="T24" fmla="*/ 61 w 66"/>
                <a:gd name="T25" fmla="*/ 15 h 55"/>
                <a:gd name="T26" fmla="*/ 61 w 66"/>
                <a:gd name="T27" fmla="*/ 20 h 55"/>
                <a:gd name="T28" fmla="*/ 66 w 66"/>
                <a:gd name="T29" fmla="*/ 20 h 55"/>
                <a:gd name="T30" fmla="*/ 66 w 66"/>
                <a:gd name="T31" fmla="*/ 20 h 55"/>
                <a:gd name="T32" fmla="*/ 66 w 66"/>
                <a:gd name="T33" fmla="*/ 20 h 55"/>
                <a:gd name="T34" fmla="*/ 61 w 66"/>
                <a:gd name="T35" fmla="*/ 30 h 55"/>
                <a:gd name="T36" fmla="*/ 61 w 66"/>
                <a:gd name="T37" fmla="*/ 35 h 55"/>
                <a:gd name="T38" fmla="*/ 56 w 66"/>
                <a:gd name="T39" fmla="*/ 35 h 55"/>
                <a:gd name="T40" fmla="*/ 46 w 66"/>
                <a:gd name="T41" fmla="*/ 35 h 55"/>
                <a:gd name="T42" fmla="*/ 36 w 66"/>
                <a:gd name="T43" fmla="*/ 45 h 55"/>
                <a:gd name="T44" fmla="*/ 21 w 66"/>
                <a:gd name="T45" fmla="*/ 55 h 55"/>
                <a:gd name="T46" fmla="*/ 16 w 66"/>
                <a:gd name="T47" fmla="*/ 55 h 55"/>
                <a:gd name="T48" fmla="*/ 16 w 66"/>
                <a:gd name="T49" fmla="*/ 55 h 55"/>
                <a:gd name="T50" fmla="*/ 10 w 66"/>
                <a:gd name="T51" fmla="*/ 55 h 55"/>
                <a:gd name="T52" fmla="*/ 10 w 66"/>
                <a:gd name="T53" fmla="*/ 55 h 55"/>
                <a:gd name="T54" fmla="*/ 10 w 66"/>
                <a:gd name="T55" fmla="*/ 50 h 55"/>
                <a:gd name="T56" fmla="*/ 10 w 66"/>
                <a:gd name="T57" fmla="*/ 35 h 55"/>
                <a:gd name="T58" fmla="*/ 10 w 66"/>
                <a:gd name="T59" fmla="*/ 30 h 55"/>
                <a:gd name="T60" fmla="*/ 5 w 66"/>
                <a:gd name="T61" fmla="*/ 30 h 55"/>
                <a:gd name="T62" fmla="*/ 5 w 66"/>
                <a:gd name="T63" fmla="*/ 30 h 55"/>
                <a:gd name="T64" fmla="*/ 0 w 66"/>
                <a:gd name="T65" fmla="*/ 25 h 55"/>
                <a:gd name="T66" fmla="*/ 0 w 66"/>
                <a:gd name="T67" fmla="*/ 15 h 55"/>
                <a:gd name="T68" fmla="*/ 0 w 66"/>
                <a:gd name="T69" fmla="*/ 10 h 55"/>
                <a:gd name="T70" fmla="*/ 0 w 66"/>
                <a:gd name="T71" fmla="*/ 0 h 55"/>
                <a:gd name="T72" fmla="*/ 0 w 66"/>
                <a:gd name="T73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6" h="5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5"/>
                  </a:lnTo>
                  <a:lnTo>
                    <a:pt x="16" y="5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56" y="10"/>
                  </a:lnTo>
                  <a:lnTo>
                    <a:pt x="61" y="10"/>
                  </a:lnTo>
                  <a:lnTo>
                    <a:pt x="61" y="15"/>
                  </a:lnTo>
                  <a:lnTo>
                    <a:pt x="61" y="20"/>
                  </a:lnTo>
                  <a:lnTo>
                    <a:pt x="66" y="20"/>
                  </a:lnTo>
                  <a:lnTo>
                    <a:pt x="66" y="20"/>
                  </a:lnTo>
                  <a:lnTo>
                    <a:pt x="66" y="20"/>
                  </a:lnTo>
                  <a:lnTo>
                    <a:pt x="61" y="30"/>
                  </a:lnTo>
                  <a:lnTo>
                    <a:pt x="61" y="35"/>
                  </a:lnTo>
                  <a:lnTo>
                    <a:pt x="56" y="35"/>
                  </a:lnTo>
                  <a:lnTo>
                    <a:pt x="46" y="35"/>
                  </a:lnTo>
                  <a:lnTo>
                    <a:pt x="36" y="45"/>
                  </a:lnTo>
                  <a:lnTo>
                    <a:pt x="21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0"/>
                  </a:lnTo>
                  <a:lnTo>
                    <a:pt x="10" y="35"/>
                  </a:lnTo>
                  <a:lnTo>
                    <a:pt x="10" y="30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0" y="25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60" name="Freeform 63"/>
            <p:cNvSpPr>
              <a:spLocks/>
            </p:cNvSpPr>
            <p:nvPr/>
          </p:nvSpPr>
          <p:spPr bwMode="auto">
            <a:xfrm>
              <a:off x="4946651" y="2306638"/>
              <a:ext cx="144463" cy="104775"/>
            </a:xfrm>
            <a:custGeom>
              <a:avLst/>
              <a:gdLst>
                <a:gd name="T0" fmla="*/ 50 w 91"/>
                <a:gd name="T1" fmla="*/ 0 h 66"/>
                <a:gd name="T2" fmla="*/ 50 w 91"/>
                <a:gd name="T3" fmla="*/ 0 h 66"/>
                <a:gd name="T4" fmla="*/ 50 w 91"/>
                <a:gd name="T5" fmla="*/ 0 h 66"/>
                <a:gd name="T6" fmla="*/ 50 w 91"/>
                <a:gd name="T7" fmla="*/ 0 h 66"/>
                <a:gd name="T8" fmla="*/ 50 w 91"/>
                <a:gd name="T9" fmla="*/ 0 h 66"/>
                <a:gd name="T10" fmla="*/ 50 w 91"/>
                <a:gd name="T11" fmla="*/ 0 h 66"/>
                <a:gd name="T12" fmla="*/ 50 w 91"/>
                <a:gd name="T13" fmla="*/ 0 h 66"/>
                <a:gd name="T14" fmla="*/ 50 w 91"/>
                <a:gd name="T15" fmla="*/ 0 h 66"/>
                <a:gd name="T16" fmla="*/ 50 w 91"/>
                <a:gd name="T17" fmla="*/ 5 h 66"/>
                <a:gd name="T18" fmla="*/ 55 w 91"/>
                <a:gd name="T19" fmla="*/ 10 h 66"/>
                <a:gd name="T20" fmla="*/ 75 w 91"/>
                <a:gd name="T21" fmla="*/ 25 h 66"/>
                <a:gd name="T22" fmla="*/ 86 w 91"/>
                <a:gd name="T23" fmla="*/ 35 h 66"/>
                <a:gd name="T24" fmla="*/ 91 w 91"/>
                <a:gd name="T25" fmla="*/ 35 h 66"/>
                <a:gd name="T26" fmla="*/ 91 w 91"/>
                <a:gd name="T27" fmla="*/ 41 h 66"/>
                <a:gd name="T28" fmla="*/ 86 w 91"/>
                <a:gd name="T29" fmla="*/ 41 h 66"/>
                <a:gd name="T30" fmla="*/ 81 w 91"/>
                <a:gd name="T31" fmla="*/ 46 h 66"/>
                <a:gd name="T32" fmla="*/ 75 w 91"/>
                <a:gd name="T33" fmla="*/ 51 h 66"/>
                <a:gd name="T34" fmla="*/ 70 w 91"/>
                <a:gd name="T35" fmla="*/ 46 h 66"/>
                <a:gd name="T36" fmla="*/ 70 w 91"/>
                <a:gd name="T37" fmla="*/ 41 h 66"/>
                <a:gd name="T38" fmla="*/ 70 w 91"/>
                <a:gd name="T39" fmla="*/ 41 h 66"/>
                <a:gd name="T40" fmla="*/ 70 w 91"/>
                <a:gd name="T41" fmla="*/ 41 h 66"/>
                <a:gd name="T42" fmla="*/ 45 w 91"/>
                <a:gd name="T43" fmla="*/ 56 h 66"/>
                <a:gd name="T44" fmla="*/ 45 w 91"/>
                <a:gd name="T45" fmla="*/ 61 h 66"/>
                <a:gd name="T46" fmla="*/ 45 w 91"/>
                <a:gd name="T47" fmla="*/ 66 h 66"/>
                <a:gd name="T48" fmla="*/ 45 w 91"/>
                <a:gd name="T49" fmla="*/ 66 h 66"/>
                <a:gd name="T50" fmla="*/ 40 w 91"/>
                <a:gd name="T51" fmla="*/ 66 h 66"/>
                <a:gd name="T52" fmla="*/ 35 w 91"/>
                <a:gd name="T53" fmla="*/ 66 h 66"/>
                <a:gd name="T54" fmla="*/ 35 w 91"/>
                <a:gd name="T55" fmla="*/ 61 h 66"/>
                <a:gd name="T56" fmla="*/ 30 w 91"/>
                <a:gd name="T57" fmla="*/ 51 h 66"/>
                <a:gd name="T58" fmla="*/ 30 w 91"/>
                <a:gd name="T59" fmla="*/ 46 h 66"/>
                <a:gd name="T60" fmla="*/ 30 w 91"/>
                <a:gd name="T61" fmla="*/ 41 h 66"/>
                <a:gd name="T62" fmla="*/ 20 w 91"/>
                <a:gd name="T63" fmla="*/ 46 h 66"/>
                <a:gd name="T64" fmla="*/ 15 w 91"/>
                <a:gd name="T65" fmla="*/ 51 h 66"/>
                <a:gd name="T66" fmla="*/ 10 w 91"/>
                <a:gd name="T67" fmla="*/ 46 h 66"/>
                <a:gd name="T68" fmla="*/ 10 w 91"/>
                <a:gd name="T69" fmla="*/ 41 h 66"/>
                <a:gd name="T70" fmla="*/ 5 w 91"/>
                <a:gd name="T71" fmla="*/ 41 h 66"/>
                <a:gd name="T72" fmla="*/ 0 w 91"/>
                <a:gd name="T73" fmla="*/ 35 h 66"/>
                <a:gd name="T74" fmla="*/ 5 w 91"/>
                <a:gd name="T75" fmla="*/ 35 h 66"/>
                <a:gd name="T76" fmla="*/ 20 w 91"/>
                <a:gd name="T77" fmla="*/ 25 h 66"/>
                <a:gd name="T78" fmla="*/ 30 w 91"/>
                <a:gd name="T79" fmla="*/ 15 h 66"/>
                <a:gd name="T80" fmla="*/ 40 w 91"/>
                <a:gd name="T81" fmla="*/ 15 h 66"/>
                <a:gd name="T82" fmla="*/ 45 w 91"/>
                <a:gd name="T83" fmla="*/ 15 h 66"/>
                <a:gd name="T84" fmla="*/ 45 w 91"/>
                <a:gd name="T85" fmla="*/ 10 h 66"/>
                <a:gd name="T86" fmla="*/ 50 w 91"/>
                <a:gd name="T8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1" h="66">
                  <a:moveTo>
                    <a:pt x="50" y="0"/>
                  </a:move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5"/>
                  </a:lnTo>
                  <a:lnTo>
                    <a:pt x="55" y="10"/>
                  </a:lnTo>
                  <a:lnTo>
                    <a:pt x="75" y="25"/>
                  </a:lnTo>
                  <a:lnTo>
                    <a:pt x="86" y="35"/>
                  </a:lnTo>
                  <a:lnTo>
                    <a:pt x="91" y="35"/>
                  </a:lnTo>
                  <a:lnTo>
                    <a:pt x="91" y="41"/>
                  </a:lnTo>
                  <a:lnTo>
                    <a:pt x="86" y="41"/>
                  </a:lnTo>
                  <a:lnTo>
                    <a:pt x="81" y="46"/>
                  </a:lnTo>
                  <a:lnTo>
                    <a:pt x="75" y="51"/>
                  </a:lnTo>
                  <a:lnTo>
                    <a:pt x="70" y="46"/>
                  </a:lnTo>
                  <a:lnTo>
                    <a:pt x="70" y="41"/>
                  </a:lnTo>
                  <a:lnTo>
                    <a:pt x="70" y="41"/>
                  </a:lnTo>
                  <a:lnTo>
                    <a:pt x="70" y="41"/>
                  </a:lnTo>
                  <a:lnTo>
                    <a:pt x="45" y="56"/>
                  </a:lnTo>
                  <a:lnTo>
                    <a:pt x="45" y="61"/>
                  </a:lnTo>
                  <a:lnTo>
                    <a:pt x="45" y="66"/>
                  </a:lnTo>
                  <a:lnTo>
                    <a:pt x="45" y="66"/>
                  </a:lnTo>
                  <a:lnTo>
                    <a:pt x="40" y="66"/>
                  </a:lnTo>
                  <a:lnTo>
                    <a:pt x="35" y="66"/>
                  </a:lnTo>
                  <a:lnTo>
                    <a:pt x="35" y="61"/>
                  </a:lnTo>
                  <a:lnTo>
                    <a:pt x="30" y="51"/>
                  </a:lnTo>
                  <a:lnTo>
                    <a:pt x="30" y="46"/>
                  </a:lnTo>
                  <a:lnTo>
                    <a:pt x="30" y="41"/>
                  </a:lnTo>
                  <a:lnTo>
                    <a:pt x="20" y="46"/>
                  </a:lnTo>
                  <a:lnTo>
                    <a:pt x="15" y="51"/>
                  </a:lnTo>
                  <a:lnTo>
                    <a:pt x="10" y="46"/>
                  </a:lnTo>
                  <a:lnTo>
                    <a:pt x="10" y="41"/>
                  </a:lnTo>
                  <a:lnTo>
                    <a:pt x="5" y="41"/>
                  </a:lnTo>
                  <a:lnTo>
                    <a:pt x="0" y="35"/>
                  </a:lnTo>
                  <a:lnTo>
                    <a:pt x="5" y="35"/>
                  </a:lnTo>
                  <a:lnTo>
                    <a:pt x="20" y="25"/>
                  </a:lnTo>
                  <a:lnTo>
                    <a:pt x="30" y="15"/>
                  </a:lnTo>
                  <a:lnTo>
                    <a:pt x="40" y="15"/>
                  </a:lnTo>
                  <a:lnTo>
                    <a:pt x="45" y="15"/>
                  </a:lnTo>
                  <a:lnTo>
                    <a:pt x="45" y="10"/>
                  </a:lnTo>
                  <a:lnTo>
                    <a:pt x="50" y="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61" name="Freeform 64"/>
            <p:cNvSpPr>
              <a:spLocks/>
            </p:cNvSpPr>
            <p:nvPr/>
          </p:nvSpPr>
          <p:spPr bwMode="auto">
            <a:xfrm>
              <a:off x="4826001" y="2274888"/>
              <a:ext cx="111125" cy="112713"/>
            </a:xfrm>
            <a:custGeom>
              <a:avLst/>
              <a:gdLst>
                <a:gd name="T0" fmla="*/ 45 w 70"/>
                <a:gd name="T1" fmla="*/ 5 h 71"/>
                <a:gd name="T2" fmla="*/ 45 w 70"/>
                <a:gd name="T3" fmla="*/ 5 h 71"/>
                <a:gd name="T4" fmla="*/ 50 w 70"/>
                <a:gd name="T5" fmla="*/ 0 h 71"/>
                <a:gd name="T6" fmla="*/ 50 w 70"/>
                <a:gd name="T7" fmla="*/ 0 h 71"/>
                <a:gd name="T8" fmla="*/ 60 w 70"/>
                <a:gd name="T9" fmla="*/ 0 h 71"/>
                <a:gd name="T10" fmla="*/ 60 w 70"/>
                <a:gd name="T11" fmla="*/ 0 h 71"/>
                <a:gd name="T12" fmla="*/ 60 w 70"/>
                <a:gd name="T13" fmla="*/ 0 h 71"/>
                <a:gd name="T14" fmla="*/ 60 w 70"/>
                <a:gd name="T15" fmla="*/ 0 h 71"/>
                <a:gd name="T16" fmla="*/ 60 w 70"/>
                <a:gd name="T17" fmla="*/ 10 h 71"/>
                <a:gd name="T18" fmla="*/ 60 w 70"/>
                <a:gd name="T19" fmla="*/ 15 h 71"/>
                <a:gd name="T20" fmla="*/ 60 w 70"/>
                <a:gd name="T21" fmla="*/ 25 h 71"/>
                <a:gd name="T22" fmla="*/ 65 w 70"/>
                <a:gd name="T23" fmla="*/ 30 h 71"/>
                <a:gd name="T24" fmla="*/ 65 w 70"/>
                <a:gd name="T25" fmla="*/ 30 h 71"/>
                <a:gd name="T26" fmla="*/ 70 w 70"/>
                <a:gd name="T27" fmla="*/ 30 h 71"/>
                <a:gd name="T28" fmla="*/ 70 w 70"/>
                <a:gd name="T29" fmla="*/ 35 h 71"/>
                <a:gd name="T30" fmla="*/ 70 w 70"/>
                <a:gd name="T31" fmla="*/ 50 h 71"/>
                <a:gd name="T32" fmla="*/ 70 w 70"/>
                <a:gd name="T33" fmla="*/ 55 h 71"/>
                <a:gd name="T34" fmla="*/ 65 w 70"/>
                <a:gd name="T35" fmla="*/ 55 h 71"/>
                <a:gd name="T36" fmla="*/ 60 w 70"/>
                <a:gd name="T37" fmla="*/ 61 h 71"/>
                <a:gd name="T38" fmla="*/ 60 w 70"/>
                <a:gd name="T39" fmla="*/ 66 h 71"/>
                <a:gd name="T40" fmla="*/ 55 w 70"/>
                <a:gd name="T41" fmla="*/ 71 h 71"/>
                <a:gd name="T42" fmla="*/ 45 w 70"/>
                <a:gd name="T43" fmla="*/ 66 h 71"/>
                <a:gd name="T44" fmla="*/ 40 w 70"/>
                <a:gd name="T45" fmla="*/ 61 h 71"/>
                <a:gd name="T46" fmla="*/ 35 w 70"/>
                <a:gd name="T47" fmla="*/ 55 h 71"/>
                <a:gd name="T48" fmla="*/ 30 w 70"/>
                <a:gd name="T49" fmla="*/ 55 h 71"/>
                <a:gd name="T50" fmla="*/ 20 w 70"/>
                <a:gd name="T51" fmla="*/ 61 h 71"/>
                <a:gd name="T52" fmla="*/ 15 w 70"/>
                <a:gd name="T53" fmla="*/ 61 h 71"/>
                <a:gd name="T54" fmla="*/ 10 w 70"/>
                <a:gd name="T55" fmla="*/ 66 h 71"/>
                <a:gd name="T56" fmla="*/ 10 w 70"/>
                <a:gd name="T57" fmla="*/ 66 h 71"/>
                <a:gd name="T58" fmla="*/ 10 w 70"/>
                <a:gd name="T59" fmla="*/ 61 h 71"/>
                <a:gd name="T60" fmla="*/ 10 w 70"/>
                <a:gd name="T61" fmla="*/ 61 h 71"/>
                <a:gd name="T62" fmla="*/ 15 w 70"/>
                <a:gd name="T63" fmla="*/ 55 h 71"/>
                <a:gd name="T64" fmla="*/ 15 w 70"/>
                <a:gd name="T65" fmla="*/ 55 h 71"/>
                <a:gd name="T66" fmla="*/ 10 w 70"/>
                <a:gd name="T67" fmla="*/ 40 h 71"/>
                <a:gd name="T68" fmla="*/ 10 w 70"/>
                <a:gd name="T69" fmla="*/ 35 h 71"/>
                <a:gd name="T70" fmla="*/ 15 w 70"/>
                <a:gd name="T71" fmla="*/ 35 h 71"/>
                <a:gd name="T72" fmla="*/ 15 w 70"/>
                <a:gd name="T73" fmla="*/ 35 h 71"/>
                <a:gd name="T74" fmla="*/ 15 w 70"/>
                <a:gd name="T75" fmla="*/ 30 h 71"/>
                <a:gd name="T76" fmla="*/ 0 w 70"/>
                <a:gd name="T77" fmla="*/ 35 h 71"/>
                <a:gd name="T78" fmla="*/ 0 w 70"/>
                <a:gd name="T79" fmla="*/ 30 h 71"/>
                <a:gd name="T80" fmla="*/ 0 w 70"/>
                <a:gd name="T81" fmla="*/ 30 h 71"/>
                <a:gd name="T82" fmla="*/ 5 w 70"/>
                <a:gd name="T83" fmla="*/ 25 h 71"/>
                <a:gd name="T84" fmla="*/ 15 w 70"/>
                <a:gd name="T85" fmla="*/ 20 h 71"/>
                <a:gd name="T86" fmla="*/ 25 w 70"/>
                <a:gd name="T87" fmla="*/ 15 h 71"/>
                <a:gd name="T88" fmla="*/ 25 w 70"/>
                <a:gd name="T89" fmla="*/ 10 h 71"/>
                <a:gd name="T90" fmla="*/ 30 w 70"/>
                <a:gd name="T91" fmla="*/ 10 h 71"/>
                <a:gd name="T92" fmla="*/ 35 w 70"/>
                <a:gd name="T93" fmla="*/ 0 h 71"/>
                <a:gd name="T94" fmla="*/ 40 w 70"/>
                <a:gd name="T95" fmla="*/ 0 h 71"/>
                <a:gd name="T96" fmla="*/ 40 w 70"/>
                <a:gd name="T97" fmla="*/ 5 h 71"/>
                <a:gd name="T98" fmla="*/ 45 w 70"/>
                <a:gd name="T99" fmla="*/ 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0" h="71">
                  <a:moveTo>
                    <a:pt x="45" y="5"/>
                  </a:moveTo>
                  <a:lnTo>
                    <a:pt x="45" y="5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0"/>
                  </a:lnTo>
                  <a:lnTo>
                    <a:pt x="60" y="15"/>
                  </a:lnTo>
                  <a:lnTo>
                    <a:pt x="60" y="25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70" y="30"/>
                  </a:lnTo>
                  <a:lnTo>
                    <a:pt x="70" y="35"/>
                  </a:lnTo>
                  <a:lnTo>
                    <a:pt x="70" y="50"/>
                  </a:lnTo>
                  <a:lnTo>
                    <a:pt x="70" y="55"/>
                  </a:lnTo>
                  <a:lnTo>
                    <a:pt x="65" y="55"/>
                  </a:lnTo>
                  <a:lnTo>
                    <a:pt x="60" y="61"/>
                  </a:lnTo>
                  <a:lnTo>
                    <a:pt x="60" y="66"/>
                  </a:lnTo>
                  <a:lnTo>
                    <a:pt x="55" y="71"/>
                  </a:lnTo>
                  <a:lnTo>
                    <a:pt x="45" y="66"/>
                  </a:lnTo>
                  <a:lnTo>
                    <a:pt x="40" y="61"/>
                  </a:lnTo>
                  <a:lnTo>
                    <a:pt x="35" y="55"/>
                  </a:lnTo>
                  <a:lnTo>
                    <a:pt x="30" y="55"/>
                  </a:lnTo>
                  <a:lnTo>
                    <a:pt x="20" y="61"/>
                  </a:lnTo>
                  <a:lnTo>
                    <a:pt x="15" y="61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0" y="40"/>
                  </a:lnTo>
                  <a:lnTo>
                    <a:pt x="10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0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5" y="25"/>
                  </a:lnTo>
                  <a:lnTo>
                    <a:pt x="15" y="20"/>
                  </a:lnTo>
                  <a:lnTo>
                    <a:pt x="25" y="15"/>
                  </a:lnTo>
                  <a:lnTo>
                    <a:pt x="25" y="10"/>
                  </a:lnTo>
                  <a:lnTo>
                    <a:pt x="30" y="1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40" y="5"/>
                  </a:lnTo>
                  <a:lnTo>
                    <a:pt x="45" y="5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62" name="Rectangle 65"/>
            <p:cNvSpPr>
              <a:spLocks noChangeArrowheads="1"/>
            </p:cNvSpPr>
            <p:nvPr/>
          </p:nvSpPr>
          <p:spPr bwMode="auto">
            <a:xfrm>
              <a:off x="5219701" y="2306638"/>
              <a:ext cx="1588" cy="1588"/>
            </a:xfrm>
            <a:prstGeom prst="rect">
              <a:avLst/>
            </a:pr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63" name="Freeform 66"/>
            <p:cNvSpPr>
              <a:spLocks/>
            </p:cNvSpPr>
            <p:nvPr/>
          </p:nvSpPr>
          <p:spPr bwMode="auto">
            <a:xfrm>
              <a:off x="5219701" y="23066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64" name="Rectangle 67"/>
            <p:cNvSpPr>
              <a:spLocks noChangeArrowheads="1"/>
            </p:cNvSpPr>
            <p:nvPr/>
          </p:nvSpPr>
          <p:spPr bwMode="auto">
            <a:xfrm>
              <a:off x="5219701" y="2306638"/>
              <a:ext cx="1588" cy="1588"/>
            </a:xfrm>
            <a:prstGeom prst="rect">
              <a:avLst/>
            </a:pr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65" name="Freeform 68"/>
            <p:cNvSpPr>
              <a:spLocks noEditPoints="1"/>
            </p:cNvSpPr>
            <p:nvPr/>
          </p:nvSpPr>
          <p:spPr bwMode="auto">
            <a:xfrm>
              <a:off x="4889501" y="2306638"/>
              <a:ext cx="417513" cy="393700"/>
            </a:xfrm>
            <a:custGeom>
              <a:avLst/>
              <a:gdLst>
                <a:gd name="T0" fmla="*/ 253 w 263"/>
                <a:gd name="T1" fmla="*/ 51 h 248"/>
                <a:gd name="T2" fmla="*/ 253 w 263"/>
                <a:gd name="T3" fmla="*/ 56 h 248"/>
                <a:gd name="T4" fmla="*/ 248 w 263"/>
                <a:gd name="T5" fmla="*/ 66 h 248"/>
                <a:gd name="T6" fmla="*/ 238 w 263"/>
                <a:gd name="T7" fmla="*/ 71 h 248"/>
                <a:gd name="T8" fmla="*/ 233 w 263"/>
                <a:gd name="T9" fmla="*/ 76 h 248"/>
                <a:gd name="T10" fmla="*/ 218 w 263"/>
                <a:gd name="T11" fmla="*/ 91 h 248"/>
                <a:gd name="T12" fmla="*/ 208 w 263"/>
                <a:gd name="T13" fmla="*/ 96 h 248"/>
                <a:gd name="T14" fmla="*/ 208 w 263"/>
                <a:gd name="T15" fmla="*/ 101 h 248"/>
                <a:gd name="T16" fmla="*/ 213 w 263"/>
                <a:gd name="T17" fmla="*/ 101 h 248"/>
                <a:gd name="T18" fmla="*/ 218 w 263"/>
                <a:gd name="T19" fmla="*/ 106 h 248"/>
                <a:gd name="T20" fmla="*/ 218 w 263"/>
                <a:gd name="T21" fmla="*/ 111 h 248"/>
                <a:gd name="T22" fmla="*/ 228 w 263"/>
                <a:gd name="T23" fmla="*/ 132 h 248"/>
                <a:gd name="T24" fmla="*/ 228 w 263"/>
                <a:gd name="T25" fmla="*/ 137 h 248"/>
                <a:gd name="T26" fmla="*/ 233 w 263"/>
                <a:gd name="T27" fmla="*/ 147 h 248"/>
                <a:gd name="T28" fmla="*/ 233 w 263"/>
                <a:gd name="T29" fmla="*/ 147 h 248"/>
                <a:gd name="T30" fmla="*/ 228 w 263"/>
                <a:gd name="T31" fmla="*/ 157 h 248"/>
                <a:gd name="T32" fmla="*/ 213 w 263"/>
                <a:gd name="T33" fmla="*/ 162 h 248"/>
                <a:gd name="T34" fmla="*/ 203 w 263"/>
                <a:gd name="T35" fmla="*/ 172 h 248"/>
                <a:gd name="T36" fmla="*/ 203 w 263"/>
                <a:gd name="T37" fmla="*/ 177 h 248"/>
                <a:gd name="T38" fmla="*/ 192 w 263"/>
                <a:gd name="T39" fmla="*/ 177 h 248"/>
                <a:gd name="T40" fmla="*/ 187 w 263"/>
                <a:gd name="T41" fmla="*/ 177 h 248"/>
                <a:gd name="T42" fmla="*/ 157 w 263"/>
                <a:gd name="T43" fmla="*/ 203 h 248"/>
                <a:gd name="T44" fmla="*/ 152 w 263"/>
                <a:gd name="T45" fmla="*/ 208 h 248"/>
                <a:gd name="T46" fmla="*/ 157 w 263"/>
                <a:gd name="T47" fmla="*/ 213 h 248"/>
                <a:gd name="T48" fmla="*/ 152 w 263"/>
                <a:gd name="T49" fmla="*/ 218 h 248"/>
                <a:gd name="T50" fmla="*/ 137 w 263"/>
                <a:gd name="T51" fmla="*/ 233 h 248"/>
                <a:gd name="T52" fmla="*/ 117 w 263"/>
                <a:gd name="T53" fmla="*/ 243 h 248"/>
                <a:gd name="T54" fmla="*/ 106 w 263"/>
                <a:gd name="T55" fmla="*/ 238 h 248"/>
                <a:gd name="T56" fmla="*/ 111 w 263"/>
                <a:gd name="T57" fmla="*/ 213 h 248"/>
                <a:gd name="T58" fmla="*/ 106 w 263"/>
                <a:gd name="T59" fmla="*/ 208 h 248"/>
                <a:gd name="T60" fmla="*/ 101 w 263"/>
                <a:gd name="T61" fmla="*/ 197 h 248"/>
                <a:gd name="T62" fmla="*/ 86 w 263"/>
                <a:gd name="T63" fmla="*/ 197 h 248"/>
                <a:gd name="T64" fmla="*/ 81 w 263"/>
                <a:gd name="T65" fmla="*/ 187 h 248"/>
                <a:gd name="T66" fmla="*/ 66 w 263"/>
                <a:gd name="T67" fmla="*/ 172 h 248"/>
                <a:gd name="T68" fmla="*/ 46 w 263"/>
                <a:gd name="T69" fmla="*/ 172 h 248"/>
                <a:gd name="T70" fmla="*/ 36 w 263"/>
                <a:gd name="T71" fmla="*/ 172 h 248"/>
                <a:gd name="T72" fmla="*/ 51 w 263"/>
                <a:gd name="T73" fmla="*/ 152 h 248"/>
                <a:gd name="T74" fmla="*/ 30 w 263"/>
                <a:gd name="T75" fmla="*/ 157 h 248"/>
                <a:gd name="T76" fmla="*/ 5 w 263"/>
                <a:gd name="T77" fmla="*/ 157 h 248"/>
                <a:gd name="T78" fmla="*/ 10 w 263"/>
                <a:gd name="T79" fmla="*/ 127 h 248"/>
                <a:gd name="T80" fmla="*/ 5 w 263"/>
                <a:gd name="T81" fmla="*/ 111 h 248"/>
                <a:gd name="T82" fmla="*/ 10 w 263"/>
                <a:gd name="T83" fmla="*/ 96 h 248"/>
                <a:gd name="T84" fmla="*/ 10 w 263"/>
                <a:gd name="T85" fmla="*/ 86 h 248"/>
                <a:gd name="T86" fmla="*/ 20 w 263"/>
                <a:gd name="T87" fmla="*/ 66 h 248"/>
                <a:gd name="T88" fmla="*/ 20 w 263"/>
                <a:gd name="T89" fmla="*/ 46 h 248"/>
                <a:gd name="T90" fmla="*/ 30 w 263"/>
                <a:gd name="T91" fmla="*/ 35 h 248"/>
                <a:gd name="T92" fmla="*/ 46 w 263"/>
                <a:gd name="T93" fmla="*/ 41 h 248"/>
                <a:gd name="T94" fmla="*/ 66 w 263"/>
                <a:gd name="T95" fmla="*/ 41 h 248"/>
                <a:gd name="T96" fmla="*/ 71 w 263"/>
                <a:gd name="T97" fmla="*/ 66 h 248"/>
                <a:gd name="T98" fmla="*/ 81 w 263"/>
                <a:gd name="T99" fmla="*/ 61 h 248"/>
                <a:gd name="T100" fmla="*/ 106 w 263"/>
                <a:gd name="T101" fmla="*/ 41 h 248"/>
                <a:gd name="T102" fmla="*/ 122 w 263"/>
                <a:gd name="T103" fmla="*/ 41 h 248"/>
                <a:gd name="T104" fmla="*/ 142 w 263"/>
                <a:gd name="T105" fmla="*/ 35 h 248"/>
                <a:gd name="T106" fmla="*/ 167 w 263"/>
                <a:gd name="T107" fmla="*/ 35 h 248"/>
                <a:gd name="T108" fmla="*/ 177 w 263"/>
                <a:gd name="T109" fmla="*/ 30 h 248"/>
                <a:gd name="T110" fmla="*/ 192 w 263"/>
                <a:gd name="T111" fmla="*/ 25 h 248"/>
                <a:gd name="T112" fmla="*/ 198 w 263"/>
                <a:gd name="T113" fmla="*/ 20 h 248"/>
                <a:gd name="T114" fmla="*/ 208 w 263"/>
                <a:gd name="T115" fmla="*/ 0 h 248"/>
                <a:gd name="T116" fmla="*/ 243 w 263"/>
                <a:gd name="T117" fmla="*/ 10 h 248"/>
                <a:gd name="T118" fmla="*/ 248 w 263"/>
                <a:gd name="T119" fmla="*/ 20 h 248"/>
                <a:gd name="T120" fmla="*/ 208 w 263"/>
                <a:gd name="T121" fmla="*/ 0 h 248"/>
                <a:gd name="T122" fmla="*/ 208 w 263"/>
                <a:gd name="T123" fmla="*/ 0 h 248"/>
                <a:gd name="T124" fmla="*/ 208 w 263"/>
                <a:gd name="T125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3" h="248">
                  <a:moveTo>
                    <a:pt x="253" y="25"/>
                  </a:moveTo>
                  <a:lnTo>
                    <a:pt x="253" y="25"/>
                  </a:lnTo>
                  <a:lnTo>
                    <a:pt x="263" y="46"/>
                  </a:lnTo>
                  <a:lnTo>
                    <a:pt x="253" y="51"/>
                  </a:lnTo>
                  <a:lnTo>
                    <a:pt x="253" y="51"/>
                  </a:lnTo>
                  <a:lnTo>
                    <a:pt x="253" y="51"/>
                  </a:lnTo>
                  <a:lnTo>
                    <a:pt x="253" y="51"/>
                  </a:lnTo>
                  <a:lnTo>
                    <a:pt x="253" y="56"/>
                  </a:lnTo>
                  <a:lnTo>
                    <a:pt x="253" y="61"/>
                  </a:lnTo>
                  <a:lnTo>
                    <a:pt x="253" y="61"/>
                  </a:lnTo>
                  <a:lnTo>
                    <a:pt x="248" y="66"/>
                  </a:lnTo>
                  <a:lnTo>
                    <a:pt x="248" y="66"/>
                  </a:lnTo>
                  <a:lnTo>
                    <a:pt x="243" y="66"/>
                  </a:lnTo>
                  <a:lnTo>
                    <a:pt x="243" y="66"/>
                  </a:lnTo>
                  <a:lnTo>
                    <a:pt x="238" y="71"/>
                  </a:lnTo>
                  <a:lnTo>
                    <a:pt x="238" y="71"/>
                  </a:lnTo>
                  <a:lnTo>
                    <a:pt x="238" y="71"/>
                  </a:lnTo>
                  <a:lnTo>
                    <a:pt x="238" y="71"/>
                  </a:lnTo>
                  <a:lnTo>
                    <a:pt x="238" y="76"/>
                  </a:lnTo>
                  <a:lnTo>
                    <a:pt x="233" y="76"/>
                  </a:lnTo>
                  <a:lnTo>
                    <a:pt x="223" y="91"/>
                  </a:lnTo>
                  <a:lnTo>
                    <a:pt x="223" y="91"/>
                  </a:lnTo>
                  <a:lnTo>
                    <a:pt x="223" y="91"/>
                  </a:lnTo>
                  <a:lnTo>
                    <a:pt x="218" y="91"/>
                  </a:lnTo>
                  <a:lnTo>
                    <a:pt x="213" y="91"/>
                  </a:lnTo>
                  <a:lnTo>
                    <a:pt x="213" y="91"/>
                  </a:lnTo>
                  <a:lnTo>
                    <a:pt x="208" y="96"/>
                  </a:lnTo>
                  <a:lnTo>
                    <a:pt x="208" y="96"/>
                  </a:lnTo>
                  <a:lnTo>
                    <a:pt x="208" y="96"/>
                  </a:lnTo>
                  <a:lnTo>
                    <a:pt x="208" y="96"/>
                  </a:lnTo>
                  <a:lnTo>
                    <a:pt x="208" y="96"/>
                  </a:lnTo>
                  <a:lnTo>
                    <a:pt x="208" y="101"/>
                  </a:lnTo>
                  <a:lnTo>
                    <a:pt x="208" y="101"/>
                  </a:lnTo>
                  <a:lnTo>
                    <a:pt x="213" y="101"/>
                  </a:lnTo>
                  <a:lnTo>
                    <a:pt x="213" y="101"/>
                  </a:lnTo>
                  <a:lnTo>
                    <a:pt x="213" y="101"/>
                  </a:lnTo>
                  <a:lnTo>
                    <a:pt x="213" y="106"/>
                  </a:lnTo>
                  <a:lnTo>
                    <a:pt x="213" y="106"/>
                  </a:lnTo>
                  <a:lnTo>
                    <a:pt x="213" y="106"/>
                  </a:lnTo>
                  <a:lnTo>
                    <a:pt x="218" y="106"/>
                  </a:lnTo>
                  <a:lnTo>
                    <a:pt x="218" y="111"/>
                  </a:lnTo>
                  <a:lnTo>
                    <a:pt x="218" y="111"/>
                  </a:lnTo>
                  <a:lnTo>
                    <a:pt x="218" y="111"/>
                  </a:lnTo>
                  <a:lnTo>
                    <a:pt x="218" y="111"/>
                  </a:lnTo>
                  <a:lnTo>
                    <a:pt x="223" y="122"/>
                  </a:lnTo>
                  <a:lnTo>
                    <a:pt x="223" y="127"/>
                  </a:lnTo>
                  <a:lnTo>
                    <a:pt x="223" y="132"/>
                  </a:lnTo>
                  <a:lnTo>
                    <a:pt x="228" y="132"/>
                  </a:lnTo>
                  <a:lnTo>
                    <a:pt x="228" y="137"/>
                  </a:lnTo>
                  <a:lnTo>
                    <a:pt x="228" y="137"/>
                  </a:lnTo>
                  <a:lnTo>
                    <a:pt x="228" y="137"/>
                  </a:lnTo>
                  <a:lnTo>
                    <a:pt x="228" y="137"/>
                  </a:lnTo>
                  <a:lnTo>
                    <a:pt x="228" y="137"/>
                  </a:lnTo>
                  <a:lnTo>
                    <a:pt x="228" y="137"/>
                  </a:lnTo>
                  <a:lnTo>
                    <a:pt x="228" y="142"/>
                  </a:lnTo>
                  <a:lnTo>
                    <a:pt x="233" y="147"/>
                  </a:lnTo>
                  <a:lnTo>
                    <a:pt x="233" y="147"/>
                  </a:lnTo>
                  <a:lnTo>
                    <a:pt x="233" y="147"/>
                  </a:lnTo>
                  <a:lnTo>
                    <a:pt x="233" y="147"/>
                  </a:lnTo>
                  <a:lnTo>
                    <a:pt x="233" y="147"/>
                  </a:lnTo>
                  <a:lnTo>
                    <a:pt x="233" y="152"/>
                  </a:lnTo>
                  <a:lnTo>
                    <a:pt x="233" y="152"/>
                  </a:lnTo>
                  <a:lnTo>
                    <a:pt x="228" y="152"/>
                  </a:lnTo>
                  <a:lnTo>
                    <a:pt x="228" y="157"/>
                  </a:lnTo>
                  <a:lnTo>
                    <a:pt x="223" y="157"/>
                  </a:lnTo>
                  <a:lnTo>
                    <a:pt x="223" y="162"/>
                  </a:lnTo>
                  <a:lnTo>
                    <a:pt x="218" y="162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08" y="167"/>
                  </a:lnTo>
                  <a:lnTo>
                    <a:pt x="208" y="167"/>
                  </a:lnTo>
                  <a:lnTo>
                    <a:pt x="203" y="172"/>
                  </a:lnTo>
                  <a:lnTo>
                    <a:pt x="203" y="172"/>
                  </a:lnTo>
                  <a:lnTo>
                    <a:pt x="203" y="172"/>
                  </a:lnTo>
                  <a:lnTo>
                    <a:pt x="203" y="177"/>
                  </a:lnTo>
                  <a:lnTo>
                    <a:pt x="203" y="177"/>
                  </a:lnTo>
                  <a:lnTo>
                    <a:pt x="198" y="177"/>
                  </a:lnTo>
                  <a:lnTo>
                    <a:pt x="198" y="177"/>
                  </a:lnTo>
                  <a:lnTo>
                    <a:pt x="192" y="177"/>
                  </a:lnTo>
                  <a:lnTo>
                    <a:pt x="192" y="177"/>
                  </a:lnTo>
                  <a:lnTo>
                    <a:pt x="192" y="177"/>
                  </a:lnTo>
                  <a:lnTo>
                    <a:pt x="192" y="177"/>
                  </a:lnTo>
                  <a:lnTo>
                    <a:pt x="187" y="177"/>
                  </a:lnTo>
                  <a:lnTo>
                    <a:pt x="187" y="177"/>
                  </a:lnTo>
                  <a:lnTo>
                    <a:pt x="182" y="177"/>
                  </a:lnTo>
                  <a:lnTo>
                    <a:pt x="167" y="192"/>
                  </a:lnTo>
                  <a:lnTo>
                    <a:pt x="157" y="203"/>
                  </a:lnTo>
                  <a:lnTo>
                    <a:pt x="157" y="203"/>
                  </a:lnTo>
                  <a:lnTo>
                    <a:pt x="152" y="203"/>
                  </a:lnTo>
                  <a:lnTo>
                    <a:pt x="152" y="208"/>
                  </a:lnTo>
                  <a:lnTo>
                    <a:pt x="152" y="208"/>
                  </a:lnTo>
                  <a:lnTo>
                    <a:pt x="152" y="208"/>
                  </a:lnTo>
                  <a:lnTo>
                    <a:pt x="152" y="208"/>
                  </a:lnTo>
                  <a:lnTo>
                    <a:pt x="157" y="213"/>
                  </a:lnTo>
                  <a:lnTo>
                    <a:pt x="157" y="213"/>
                  </a:lnTo>
                  <a:lnTo>
                    <a:pt x="157" y="213"/>
                  </a:lnTo>
                  <a:lnTo>
                    <a:pt x="152" y="213"/>
                  </a:lnTo>
                  <a:lnTo>
                    <a:pt x="152" y="218"/>
                  </a:lnTo>
                  <a:lnTo>
                    <a:pt x="152" y="218"/>
                  </a:lnTo>
                  <a:lnTo>
                    <a:pt x="152" y="218"/>
                  </a:lnTo>
                  <a:lnTo>
                    <a:pt x="147" y="223"/>
                  </a:lnTo>
                  <a:lnTo>
                    <a:pt x="142" y="228"/>
                  </a:lnTo>
                  <a:lnTo>
                    <a:pt x="142" y="228"/>
                  </a:lnTo>
                  <a:lnTo>
                    <a:pt x="137" y="233"/>
                  </a:lnTo>
                  <a:lnTo>
                    <a:pt x="132" y="238"/>
                  </a:lnTo>
                  <a:lnTo>
                    <a:pt x="122" y="238"/>
                  </a:lnTo>
                  <a:lnTo>
                    <a:pt x="122" y="243"/>
                  </a:lnTo>
                  <a:lnTo>
                    <a:pt x="117" y="243"/>
                  </a:lnTo>
                  <a:lnTo>
                    <a:pt x="111" y="248"/>
                  </a:lnTo>
                  <a:lnTo>
                    <a:pt x="111" y="248"/>
                  </a:lnTo>
                  <a:lnTo>
                    <a:pt x="111" y="243"/>
                  </a:lnTo>
                  <a:lnTo>
                    <a:pt x="106" y="238"/>
                  </a:lnTo>
                  <a:lnTo>
                    <a:pt x="106" y="238"/>
                  </a:lnTo>
                  <a:lnTo>
                    <a:pt x="106" y="223"/>
                  </a:lnTo>
                  <a:lnTo>
                    <a:pt x="111" y="218"/>
                  </a:lnTo>
                  <a:lnTo>
                    <a:pt x="111" y="213"/>
                  </a:lnTo>
                  <a:lnTo>
                    <a:pt x="111" y="213"/>
                  </a:lnTo>
                  <a:lnTo>
                    <a:pt x="106" y="213"/>
                  </a:lnTo>
                  <a:lnTo>
                    <a:pt x="106" y="208"/>
                  </a:lnTo>
                  <a:lnTo>
                    <a:pt x="106" y="208"/>
                  </a:lnTo>
                  <a:lnTo>
                    <a:pt x="111" y="203"/>
                  </a:lnTo>
                  <a:lnTo>
                    <a:pt x="111" y="203"/>
                  </a:lnTo>
                  <a:lnTo>
                    <a:pt x="106" y="197"/>
                  </a:lnTo>
                  <a:lnTo>
                    <a:pt x="101" y="197"/>
                  </a:lnTo>
                  <a:lnTo>
                    <a:pt x="96" y="197"/>
                  </a:lnTo>
                  <a:lnTo>
                    <a:pt x="96" y="197"/>
                  </a:lnTo>
                  <a:lnTo>
                    <a:pt x="91" y="203"/>
                  </a:lnTo>
                  <a:lnTo>
                    <a:pt x="86" y="197"/>
                  </a:lnTo>
                  <a:lnTo>
                    <a:pt x="81" y="197"/>
                  </a:lnTo>
                  <a:lnTo>
                    <a:pt x="81" y="197"/>
                  </a:lnTo>
                  <a:lnTo>
                    <a:pt x="81" y="192"/>
                  </a:lnTo>
                  <a:lnTo>
                    <a:pt x="81" y="187"/>
                  </a:lnTo>
                  <a:lnTo>
                    <a:pt x="71" y="182"/>
                  </a:lnTo>
                  <a:lnTo>
                    <a:pt x="71" y="177"/>
                  </a:lnTo>
                  <a:lnTo>
                    <a:pt x="71" y="177"/>
                  </a:lnTo>
                  <a:lnTo>
                    <a:pt x="66" y="172"/>
                  </a:lnTo>
                  <a:lnTo>
                    <a:pt x="61" y="177"/>
                  </a:lnTo>
                  <a:lnTo>
                    <a:pt x="61" y="172"/>
                  </a:lnTo>
                  <a:lnTo>
                    <a:pt x="56" y="167"/>
                  </a:lnTo>
                  <a:lnTo>
                    <a:pt x="46" y="172"/>
                  </a:lnTo>
                  <a:lnTo>
                    <a:pt x="41" y="177"/>
                  </a:lnTo>
                  <a:lnTo>
                    <a:pt x="36" y="177"/>
                  </a:lnTo>
                  <a:lnTo>
                    <a:pt x="36" y="177"/>
                  </a:lnTo>
                  <a:lnTo>
                    <a:pt x="36" y="172"/>
                  </a:lnTo>
                  <a:lnTo>
                    <a:pt x="41" y="167"/>
                  </a:lnTo>
                  <a:lnTo>
                    <a:pt x="41" y="162"/>
                  </a:lnTo>
                  <a:lnTo>
                    <a:pt x="51" y="157"/>
                  </a:lnTo>
                  <a:lnTo>
                    <a:pt x="51" y="152"/>
                  </a:lnTo>
                  <a:lnTo>
                    <a:pt x="46" y="152"/>
                  </a:lnTo>
                  <a:lnTo>
                    <a:pt x="41" y="152"/>
                  </a:lnTo>
                  <a:lnTo>
                    <a:pt x="36" y="147"/>
                  </a:lnTo>
                  <a:lnTo>
                    <a:pt x="30" y="157"/>
                  </a:lnTo>
                  <a:lnTo>
                    <a:pt x="30" y="157"/>
                  </a:lnTo>
                  <a:lnTo>
                    <a:pt x="20" y="157"/>
                  </a:lnTo>
                  <a:lnTo>
                    <a:pt x="15" y="157"/>
                  </a:lnTo>
                  <a:lnTo>
                    <a:pt x="5" y="157"/>
                  </a:lnTo>
                  <a:lnTo>
                    <a:pt x="0" y="147"/>
                  </a:lnTo>
                  <a:lnTo>
                    <a:pt x="5" y="137"/>
                  </a:lnTo>
                  <a:lnTo>
                    <a:pt x="5" y="132"/>
                  </a:lnTo>
                  <a:lnTo>
                    <a:pt x="10" y="127"/>
                  </a:lnTo>
                  <a:lnTo>
                    <a:pt x="10" y="116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5" y="111"/>
                  </a:lnTo>
                  <a:lnTo>
                    <a:pt x="5" y="106"/>
                  </a:lnTo>
                  <a:lnTo>
                    <a:pt x="5" y="96"/>
                  </a:lnTo>
                  <a:lnTo>
                    <a:pt x="5" y="96"/>
                  </a:lnTo>
                  <a:lnTo>
                    <a:pt x="10" y="96"/>
                  </a:lnTo>
                  <a:lnTo>
                    <a:pt x="15" y="91"/>
                  </a:lnTo>
                  <a:lnTo>
                    <a:pt x="15" y="91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25" y="66"/>
                  </a:lnTo>
                  <a:lnTo>
                    <a:pt x="25" y="66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20" y="61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5" y="35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41" y="41"/>
                  </a:lnTo>
                  <a:lnTo>
                    <a:pt x="46" y="41"/>
                  </a:lnTo>
                  <a:lnTo>
                    <a:pt x="46" y="46"/>
                  </a:lnTo>
                  <a:lnTo>
                    <a:pt x="51" y="51"/>
                  </a:lnTo>
                  <a:lnTo>
                    <a:pt x="56" y="46"/>
                  </a:lnTo>
                  <a:lnTo>
                    <a:pt x="66" y="41"/>
                  </a:lnTo>
                  <a:lnTo>
                    <a:pt x="66" y="46"/>
                  </a:lnTo>
                  <a:lnTo>
                    <a:pt x="66" y="51"/>
                  </a:lnTo>
                  <a:lnTo>
                    <a:pt x="71" y="61"/>
                  </a:lnTo>
                  <a:lnTo>
                    <a:pt x="71" y="66"/>
                  </a:lnTo>
                  <a:lnTo>
                    <a:pt x="76" y="66"/>
                  </a:lnTo>
                  <a:lnTo>
                    <a:pt x="81" y="66"/>
                  </a:lnTo>
                  <a:lnTo>
                    <a:pt x="81" y="66"/>
                  </a:lnTo>
                  <a:lnTo>
                    <a:pt x="81" y="61"/>
                  </a:lnTo>
                  <a:lnTo>
                    <a:pt x="81" y="56"/>
                  </a:lnTo>
                  <a:lnTo>
                    <a:pt x="106" y="41"/>
                  </a:lnTo>
                  <a:lnTo>
                    <a:pt x="106" y="41"/>
                  </a:lnTo>
                  <a:lnTo>
                    <a:pt x="106" y="41"/>
                  </a:lnTo>
                  <a:lnTo>
                    <a:pt x="106" y="46"/>
                  </a:lnTo>
                  <a:lnTo>
                    <a:pt x="111" y="51"/>
                  </a:lnTo>
                  <a:lnTo>
                    <a:pt x="117" y="46"/>
                  </a:lnTo>
                  <a:lnTo>
                    <a:pt x="122" y="41"/>
                  </a:lnTo>
                  <a:lnTo>
                    <a:pt x="127" y="41"/>
                  </a:lnTo>
                  <a:lnTo>
                    <a:pt x="127" y="35"/>
                  </a:lnTo>
                  <a:lnTo>
                    <a:pt x="132" y="30"/>
                  </a:lnTo>
                  <a:lnTo>
                    <a:pt x="142" y="35"/>
                  </a:lnTo>
                  <a:lnTo>
                    <a:pt x="157" y="30"/>
                  </a:lnTo>
                  <a:lnTo>
                    <a:pt x="157" y="30"/>
                  </a:lnTo>
                  <a:lnTo>
                    <a:pt x="157" y="35"/>
                  </a:lnTo>
                  <a:lnTo>
                    <a:pt x="167" y="35"/>
                  </a:lnTo>
                  <a:lnTo>
                    <a:pt x="167" y="35"/>
                  </a:lnTo>
                  <a:lnTo>
                    <a:pt x="172" y="30"/>
                  </a:lnTo>
                  <a:lnTo>
                    <a:pt x="172" y="30"/>
                  </a:lnTo>
                  <a:lnTo>
                    <a:pt x="177" y="30"/>
                  </a:lnTo>
                  <a:lnTo>
                    <a:pt x="182" y="25"/>
                  </a:lnTo>
                  <a:lnTo>
                    <a:pt x="182" y="30"/>
                  </a:lnTo>
                  <a:lnTo>
                    <a:pt x="187" y="25"/>
                  </a:lnTo>
                  <a:lnTo>
                    <a:pt x="192" y="25"/>
                  </a:lnTo>
                  <a:lnTo>
                    <a:pt x="198" y="25"/>
                  </a:lnTo>
                  <a:lnTo>
                    <a:pt x="198" y="25"/>
                  </a:lnTo>
                  <a:lnTo>
                    <a:pt x="203" y="25"/>
                  </a:lnTo>
                  <a:lnTo>
                    <a:pt x="198" y="20"/>
                  </a:lnTo>
                  <a:lnTo>
                    <a:pt x="192" y="15"/>
                  </a:lnTo>
                  <a:lnTo>
                    <a:pt x="203" y="5"/>
                  </a:lnTo>
                  <a:lnTo>
                    <a:pt x="208" y="0"/>
                  </a:lnTo>
                  <a:lnTo>
                    <a:pt x="208" y="0"/>
                  </a:lnTo>
                  <a:lnTo>
                    <a:pt x="208" y="0"/>
                  </a:lnTo>
                  <a:lnTo>
                    <a:pt x="208" y="0"/>
                  </a:lnTo>
                  <a:lnTo>
                    <a:pt x="218" y="5"/>
                  </a:lnTo>
                  <a:lnTo>
                    <a:pt x="243" y="10"/>
                  </a:lnTo>
                  <a:lnTo>
                    <a:pt x="243" y="15"/>
                  </a:lnTo>
                  <a:lnTo>
                    <a:pt x="243" y="15"/>
                  </a:lnTo>
                  <a:lnTo>
                    <a:pt x="243" y="20"/>
                  </a:lnTo>
                  <a:lnTo>
                    <a:pt x="248" y="20"/>
                  </a:lnTo>
                  <a:lnTo>
                    <a:pt x="248" y="20"/>
                  </a:lnTo>
                  <a:lnTo>
                    <a:pt x="253" y="25"/>
                  </a:lnTo>
                  <a:lnTo>
                    <a:pt x="253" y="25"/>
                  </a:lnTo>
                  <a:moveTo>
                    <a:pt x="208" y="0"/>
                  </a:moveTo>
                  <a:lnTo>
                    <a:pt x="208" y="0"/>
                  </a:lnTo>
                  <a:lnTo>
                    <a:pt x="208" y="0"/>
                  </a:lnTo>
                  <a:lnTo>
                    <a:pt x="208" y="0"/>
                  </a:lnTo>
                  <a:lnTo>
                    <a:pt x="208" y="0"/>
                  </a:lnTo>
                  <a:moveTo>
                    <a:pt x="208" y="0"/>
                  </a:moveTo>
                  <a:lnTo>
                    <a:pt x="208" y="0"/>
                  </a:lnTo>
                  <a:lnTo>
                    <a:pt x="208" y="0"/>
                  </a:lnTo>
                  <a:lnTo>
                    <a:pt x="208" y="0"/>
                  </a:lnTo>
                  <a:lnTo>
                    <a:pt x="208" y="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66" name="Freeform 69"/>
            <p:cNvSpPr>
              <a:spLocks/>
            </p:cNvSpPr>
            <p:nvPr/>
          </p:nvSpPr>
          <p:spPr bwMode="auto">
            <a:xfrm>
              <a:off x="5340351" y="2732088"/>
              <a:ext cx="144463" cy="128588"/>
            </a:xfrm>
            <a:custGeom>
              <a:avLst/>
              <a:gdLst>
                <a:gd name="T0" fmla="*/ 65 w 91"/>
                <a:gd name="T1" fmla="*/ 5 h 81"/>
                <a:gd name="T2" fmla="*/ 65 w 91"/>
                <a:gd name="T3" fmla="*/ 5 h 81"/>
                <a:gd name="T4" fmla="*/ 71 w 91"/>
                <a:gd name="T5" fmla="*/ 0 h 81"/>
                <a:gd name="T6" fmla="*/ 71 w 91"/>
                <a:gd name="T7" fmla="*/ 0 h 81"/>
                <a:gd name="T8" fmla="*/ 71 w 91"/>
                <a:gd name="T9" fmla="*/ 0 h 81"/>
                <a:gd name="T10" fmla="*/ 76 w 91"/>
                <a:gd name="T11" fmla="*/ 10 h 81"/>
                <a:gd name="T12" fmla="*/ 76 w 91"/>
                <a:gd name="T13" fmla="*/ 10 h 81"/>
                <a:gd name="T14" fmla="*/ 76 w 91"/>
                <a:gd name="T15" fmla="*/ 16 h 81"/>
                <a:gd name="T16" fmla="*/ 76 w 91"/>
                <a:gd name="T17" fmla="*/ 16 h 81"/>
                <a:gd name="T18" fmla="*/ 81 w 91"/>
                <a:gd name="T19" fmla="*/ 21 h 81"/>
                <a:gd name="T20" fmla="*/ 81 w 91"/>
                <a:gd name="T21" fmla="*/ 21 h 81"/>
                <a:gd name="T22" fmla="*/ 81 w 91"/>
                <a:gd name="T23" fmla="*/ 26 h 81"/>
                <a:gd name="T24" fmla="*/ 86 w 91"/>
                <a:gd name="T25" fmla="*/ 31 h 81"/>
                <a:gd name="T26" fmla="*/ 86 w 91"/>
                <a:gd name="T27" fmla="*/ 31 h 81"/>
                <a:gd name="T28" fmla="*/ 86 w 91"/>
                <a:gd name="T29" fmla="*/ 36 h 81"/>
                <a:gd name="T30" fmla="*/ 86 w 91"/>
                <a:gd name="T31" fmla="*/ 36 h 81"/>
                <a:gd name="T32" fmla="*/ 86 w 91"/>
                <a:gd name="T33" fmla="*/ 36 h 81"/>
                <a:gd name="T34" fmla="*/ 86 w 91"/>
                <a:gd name="T35" fmla="*/ 46 h 81"/>
                <a:gd name="T36" fmla="*/ 86 w 91"/>
                <a:gd name="T37" fmla="*/ 46 h 81"/>
                <a:gd name="T38" fmla="*/ 91 w 91"/>
                <a:gd name="T39" fmla="*/ 46 h 81"/>
                <a:gd name="T40" fmla="*/ 86 w 91"/>
                <a:gd name="T41" fmla="*/ 51 h 81"/>
                <a:gd name="T42" fmla="*/ 91 w 91"/>
                <a:gd name="T43" fmla="*/ 61 h 81"/>
                <a:gd name="T44" fmla="*/ 91 w 91"/>
                <a:gd name="T45" fmla="*/ 61 h 81"/>
                <a:gd name="T46" fmla="*/ 86 w 91"/>
                <a:gd name="T47" fmla="*/ 61 h 81"/>
                <a:gd name="T48" fmla="*/ 81 w 91"/>
                <a:gd name="T49" fmla="*/ 61 h 81"/>
                <a:gd name="T50" fmla="*/ 81 w 91"/>
                <a:gd name="T51" fmla="*/ 66 h 81"/>
                <a:gd name="T52" fmla="*/ 81 w 91"/>
                <a:gd name="T53" fmla="*/ 71 h 81"/>
                <a:gd name="T54" fmla="*/ 81 w 91"/>
                <a:gd name="T55" fmla="*/ 76 h 81"/>
                <a:gd name="T56" fmla="*/ 76 w 91"/>
                <a:gd name="T57" fmla="*/ 81 h 81"/>
                <a:gd name="T58" fmla="*/ 71 w 91"/>
                <a:gd name="T59" fmla="*/ 81 h 81"/>
                <a:gd name="T60" fmla="*/ 65 w 91"/>
                <a:gd name="T61" fmla="*/ 81 h 81"/>
                <a:gd name="T62" fmla="*/ 60 w 91"/>
                <a:gd name="T63" fmla="*/ 81 h 81"/>
                <a:gd name="T64" fmla="*/ 60 w 91"/>
                <a:gd name="T65" fmla="*/ 81 h 81"/>
                <a:gd name="T66" fmla="*/ 60 w 91"/>
                <a:gd name="T67" fmla="*/ 76 h 81"/>
                <a:gd name="T68" fmla="*/ 60 w 91"/>
                <a:gd name="T69" fmla="*/ 71 h 81"/>
                <a:gd name="T70" fmla="*/ 55 w 91"/>
                <a:gd name="T71" fmla="*/ 71 h 81"/>
                <a:gd name="T72" fmla="*/ 55 w 91"/>
                <a:gd name="T73" fmla="*/ 66 h 81"/>
                <a:gd name="T74" fmla="*/ 55 w 91"/>
                <a:gd name="T75" fmla="*/ 61 h 81"/>
                <a:gd name="T76" fmla="*/ 50 w 91"/>
                <a:gd name="T77" fmla="*/ 56 h 81"/>
                <a:gd name="T78" fmla="*/ 45 w 91"/>
                <a:gd name="T79" fmla="*/ 51 h 81"/>
                <a:gd name="T80" fmla="*/ 35 w 91"/>
                <a:gd name="T81" fmla="*/ 51 h 81"/>
                <a:gd name="T82" fmla="*/ 30 w 91"/>
                <a:gd name="T83" fmla="*/ 51 h 81"/>
                <a:gd name="T84" fmla="*/ 15 w 91"/>
                <a:gd name="T85" fmla="*/ 51 h 81"/>
                <a:gd name="T86" fmla="*/ 5 w 91"/>
                <a:gd name="T87" fmla="*/ 51 h 81"/>
                <a:gd name="T88" fmla="*/ 0 w 91"/>
                <a:gd name="T89" fmla="*/ 46 h 81"/>
                <a:gd name="T90" fmla="*/ 0 w 91"/>
                <a:gd name="T91" fmla="*/ 46 h 81"/>
                <a:gd name="T92" fmla="*/ 5 w 91"/>
                <a:gd name="T93" fmla="*/ 41 h 81"/>
                <a:gd name="T94" fmla="*/ 10 w 91"/>
                <a:gd name="T95" fmla="*/ 31 h 81"/>
                <a:gd name="T96" fmla="*/ 10 w 91"/>
                <a:gd name="T97" fmla="*/ 26 h 81"/>
                <a:gd name="T98" fmla="*/ 15 w 91"/>
                <a:gd name="T99" fmla="*/ 26 h 81"/>
                <a:gd name="T100" fmla="*/ 15 w 91"/>
                <a:gd name="T101" fmla="*/ 21 h 81"/>
                <a:gd name="T102" fmla="*/ 20 w 91"/>
                <a:gd name="T103" fmla="*/ 21 h 81"/>
                <a:gd name="T104" fmla="*/ 25 w 91"/>
                <a:gd name="T105" fmla="*/ 10 h 81"/>
                <a:gd name="T106" fmla="*/ 30 w 91"/>
                <a:gd name="T107" fmla="*/ 10 h 81"/>
                <a:gd name="T108" fmla="*/ 30 w 91"/>
                <a:gd name="T109" fmla="*/ 10 h 81"/>
                <a:gd name="T110" fmla="*/ 30 w 91"/>
                <a:gd name="T111" fmla="*/ 5 h 81"/>
                <a:gd name="T112" fmla="*/ 30 w 91"/>
                <a:gd name="T113" fmla="*/ 5 h 81"/>
                <a:gd name="T114" fmla="*/ 30 w 91"/>
                <a:gd name="T115" fmla="*/ 0 h 81"/>
                <a:gd name="T116" fmla="*/ 30 w 91"/>
                <a:gd name="T117" fmla="*/ 0 h 81"/>
                <a:gd name="T118" fmla="*/ 50 w 91"/>
                <a:gd name="T119" fmla="*/ 0 h 81"/>
                <a:gd name="T120" fmla="*/ 55 w 91"/>
                <a:gd name="T121" fmla="*/ 5 h 81"/>
                <a:gd name="T122" fmla="*/ 60 w 91"/>
                <a:gd name="T123" fmla="*/ 5 h 81"/>
                <a:gd name="T124" fmla="*/ 65 w 91"/>
                <a:gd name="T125" fmla="*/ 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1" h="81">
                  <a:moveTo>
                    <a:pt x="65" y="5"/>
                  </a:moveTo>
                  <a:lnTo>
                    <a:pt x="65" y="5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6"/>
                  </a:lnTo>
                  <a:lnTo>
                    <a:pt x="86" y="31"/>
                  </a:lnTo>
                  <a:lnTo>
                    <a:pt x="86" y="31"/>
                  </a:lnTo>
                  <a:lnTo>
                    <a:pt x="86" y="36"/>
                  </a:lnTo>
                  <a:lnTo>
                    <a:pt x="86" y="36"/>
                  </a:lnTo>
                  <a:lnTo>
                    <a:pt x="86" y="36"/>
                  </a:lnTo>
                  <a:lnTo>
                    <a:pt x="86" y="46"/>
                  </a:lnTo>
                  <a:lnTo>
                    <a:pt x="86" y="46"/>
                  </a:lnTo>
                  <a:lnTo>
                    <a:pt x="91" y="46"/>
                  </a:lnTo>
                  <a:lnTo>
                    <a:pt x="86" y="51"/>
                  </a:lnTo>
                  <a:lnTo>
                    <a:pt x="91" y="61"/>
                  </a:lnTo>
                  <a:lnTo>
                    <a:pt x="91" y="61"/>
                  </a:lnTo>
                  <a:lnTo>
                    <a:pt x="86" y="61"/>
                  </a:lnTo>
                  <a:lnTo>
                    <a:pt x="81" y="61"/>
                  </a:lnTo>
                  <a:lnTo>
                    <a:pt x="81" y="66"/>
                  </a:lnTo>
                  <a:lnTo>
                    <a:pt x="81" y="71"/>
                  </a:lnTo>
                  <a:lnTo>
                    <a:pt x="81" y="76"/>
                  </a:lnTo>
                  <a:lnTo>
                    <a:pt x="76" y="81"/>
                  </a:lnTo>
                  <a:lnTo>
                    <a:pt x="71" y="81"/>
                  </a:lnTo>
                  <a:lnTo>
                    <a:pt x="65" y="81"/>
                  </a:lnTo>
                  <a:lnTo>
                    <a:pt x="60" y="81"/>
                  </a:lnTo>
                  <a:lnTo>
                    <a:pt x="60" y="81"/>
                  </a:lnTo>
                  <a:lnTo>
                    <a:pt x="60" y="76"/>
                  </a:lnTo>
                  <a:lnTo>
                    <a:pt x="60" y="71"/>
                  </a:lnTo>
                  <a:lnTo>
                    <a:pt x="55" y="71"/>
                  </a:lnTo>
                  <a:lnTo>
                    <a:pt x="55" y="66"/>
                  </a:lnTo>
                  <a:lnTo>
                    <a:pt x="55" y="61"/>
                  </a:lnTo>
                  <a:lnTo>
                    <a:pt x="50" y="56"/>
                  </a:lnTo>
                  <a:lnTo>
                    <a:pt x="45" y="51"/>
                  </a:lnTo>
                  <a:lnTo>
                    <a:pt x="35" y="51"/>
                  </a:lnTo>
                  <a:lnTo>
                    <a:pt x="30" y="51"/>
                  </a:lnTo>
                  <a:lnTo>
                    <a:pt x="15" y="51"/>
                  </a:lnTo>
                  <a:lnTo>
                    <a:pt x="5" y="51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5" y="41"/>
                  </a:lnTo>
                  <a:lnTo>
                    <a:pt x="10" y="31"/>
                  </a:lnTo>
                  <a:lnTo>
                    <a:pt x="10" y="26"/>
                  </a:lnTo>
                  <a:lnTo>
                    <a:pt x="15" y="26"/>
                  </a:lnTo>
                  <a:lnTo>
                    <a:pt x="15" y="21"/>
                  </a:lnTo>
                  <a:lnTo>
                    <a:pt x="20" y="21"/>
                  </a:lnTo>
                  <a:lnTo>
                    <a:pt x="25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50" y="0"/>
                  </a:lnTo>
                  <a:lnTo>
                    <a:pt x="55" y="5"/>
                  </a:lnTo>
                  <a:lnTo>
                    <a:pt x="60" y="5"/>
                  </a:lnTo>
                  <a:lnTo>
                    <a:pt x="65" y="5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67" name="Freeform 70"/>
            <p:cNvSpPr>
              <a:spLocks/>
            </p:cNvSpPr>
            <p:nvPr/>
          </p:nvSpPr>
          <p:spPr bwMode="auto">
            <a:xfrm>
              <a:off x="5387976" y="2957513"/>
              <a:ext cx="80963" cy="73025"/>
            </a:xfrm>
            <a:custGeom>
              <a:avLst/>
              <a:gdLst>
                <a:gd name="T0" fmla="*/ 5 w 51"/>
                <a:gd name="T1" fmla="*/ 20 h 46"/>
                <a:gd name="T2" fmla="*/ 5 w 51"/>
                <a:gd name="T3" fmla="*/ 20 h 46"/>
                <a:gd name="T4" fmla="*/ 0 w 51"/>
                <a:gd name="T5" fmla="*/ 20 h 46"/>
                <a:gd name="T6" fmla="*/ 0 w 51"/>
                <a:gd name="T7" fmla="*/ 20 h 46"/>
                <a:gd name="T8" fmla="*/ 0 w 51"/>
                <a:gd name="T9" fmla="*/ 15 h 46"/>
                <a:gd name="T10" fmla="*/ 0 w 51"/>
                <a:gd name="T11" fmla="*/ 10 h 46"/>
                <a:gd name="T12" fmla="*/ 0 w 51"/>
                <a:gd name="T13" fmla="*/ 5 h 46"/>
                <a:gd name="T14" fmla="*/ 0 w 51"/>
                <a:gd name="T15" fmla="*/ 0 h 46"/>
                <a:gd name="T16" fmla="*/ 5 w 51"/>
                <a:gd name="T17" fmla="*/ 0 h 46"/>
                <a:gd name="T18" fmla="*/ 10 w 51"/>
                <a:gd name="T19" fmla="*/ 0 h 46"/>
                <a:gd name="T20" fmla="*/ 15 w 51"/>
                <a:gd name="T21" fmla="*/ 5 h 46"/>
                <a:gd name="T22" fmla="*/ 20 w 51"/>
                <a:gd name="T23" fmla="*/ 5 h 46"/>
                <a:gd name="T24" fmla="*/ 20 w 51"/>
                <a:gd name="T25" fmla="*/ 10 h 46"/>
                <a:gd name="T26" fmla="*/ 25 w 51"/>
                <a:gd name="T27" fmla="*/ 10 h 46"/>
                <a:gd name="T28" fmla="*/ 35 w 51"/>
                <a:gd name="T29" fmla="*/ 5 h 46"/>
                <a:gd name="T30" fmla="*/ 41 w 51"/>
                <a:gd name="T31" fmla="*/ 5 h 46"/>
                <a:gd name="T32" fmla="*/ 46 w 51"/>
                <a:gd name="T33" fmla="*/ 0 h 46"/>
                <a:gd name="T34" fmla="*/ 46 w 51"/>
                <a:gd name="T35" fmla="*/ 0 h 46"/>
                <a:gd name="T36" fmla="*/ 46 w 51"/>
                <a:gd name="T37" fmla="*/ 0 h 46"/>
                <a:gd name="T38" fmla="*/ 51 w 51"/>
                <a:gd name="T39" fmla="*/ 5 h 46"/>
                <a:gd name="T40" fmla="*/ 51 w 51"/>
                <a:gd name="T41" fmla="*/ 10 h 46"/>
                <a:gd name="T42" fmla="*/ 51 w 51"/>
                <a:gd name="T43" fmla="*/ 10 h 46"/>
                <a:gd name="T44" fmla="*/ 46 w 51"/>
                <a:gd name="T45" fmla="*/ 15 h 46"/>
                <a:gd name="T46" fmla="*/ 41 w 51"/>
                <a:gd name="T47" fmla="*/ 20 h 46"/>
                <a:gd name="T48" fmla="*/ 46 w 51"/>
                <a:gd name="T49" fmla="*/ 25 h 46"/>
                <a:gd name="T50" fmla="*/ 46 w 51"/>
                <a:gd name="T51" fmla="*/ 30 h 46"/>
                <a:gd name="T52" fmla="*/ 41 w 51"/>
                <a:gd name="T53" fmla="*/ 36 h 46"/>
                <a:gd name="T54" fmla="*/ 41 w 51"/>
                <a:gd name="T55" fmla="*/ 30 h 46"/>
                <a:gd name="T56" fmla="*/ 41 w 51"/>
                <a:gd name="T57" fmla="*/ 30 h 46"/>
                <a:gd name="T58" fmla="*/ 35 w 51"/>
                <a:gd name="T59" fmla="*/ 30 h 46"/>
                <a:gd name="T60" fmla="*/ 35 w 51"/>
                <a:gd name="T61" fmla="*/ 30 h 46"/>
                <a:gd name="T62" fmla="*/ 35 w 51"/>
                <a:gd name="T63" fmla="*/ 36 h 46"/>
                <a:gd name="T64" fmla="*/ 41 w 51"/>
                <a:gd name="T65" fmla="*/ 46 h 46"/>
                <a:gd name="T66" fmla="*/ 41 w 51"/>
                <a:gd name="T67" fmla="*/ 46 h 46"/>
                <a:gd name="T68" fmla="*/ 35 w 51"/>
                <a:gd name="T69" fmla="*/ 46 h 46"/>
                <a:gd name="T70" fmla="*/ 35 w 51"/>
                <a:gd name="T71" fmla="*/ 46 h 46"/>
                <a:gd name="T72" fmla="*/ 30 w 51"/>
                <a:gd name="T73" fmla="*/ 41 h 46"/>
                <a:gd name="T74" fmla="*/ 30 w 51"/>
                <a:gd name="T75" fmla="*/ 36 h 46"/>
                <a:gd name="T76" fmla="*/ 25 w 51"/>
                <a:gd name="T77" fmla="*/ 36 h 46"/>
                <a:gd name="T78" fmla="*/ 25 w 51"/>
                <a:gd name="T79" fmla="*/ 41 h 46"/>
                <a:gd name="T80" fmla="*/ 25 w 51"/>
                <a:gd name="T81" fmla="*/ 41 h 46"/>
                <a:gd name="T82" fmla="*/ 15 w 51"/>
                <a:gd name="T83" fmla="*/ 30 h 46"/>
                <a:gd name="T84" fmla="*/ 15 w 51"/>
                <a:gd name="T85" fmla="*/ 25 h 46"/>
                <a:gd name="T86" fmla="*/ 10 w 51"/>
                <a:gd name="T87" fmla="*/ 25 h 46"/>
                <a:gd name="T88" fmla="*/ 5 w 51"/>
                <a:gd name="T89" fmla="*/ 25 h 46"/>
                <a:gd name="T90" fmla="*/ 5 w 51"/>
                <a:gd name="T91" fmla="*/ 25 h 46"/>
                <a:gd name="T92" fmla="*/ 5 w 51"/>
                <a:gd name="T93" fmla="*/ 2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1" h="46">
                  <a:moveTo>
                    <a:pt x="5" y="20"/>
                  </a:moveTo>
                  <a:lnTo>
                    <a:pt x="5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0" y="5"/>
                  </a:lnTo>
                  <a:lnTo>
                    <a:pt x="0" y="0"/>
                  </a:lnTo>
                  <a:lnTo>
                    <a:pt x="5" y="0"/>
                  </a:lnTo>
                  <a:lnTo>
                    <a:pt x="10" y="0"/>
                  </a:lnTo>
                  <a:lnTo>
                    <a:pt x="15" y="5"/>
                  </a:lnTo>
                  <a:lnTo>
                    <a:pt x="20" y="5"/>
                  </a:lnTo>
                  <a:lnTo>
                    <a:pt x="20" y="10"/>
                  </a:lnTo>
                  <a:lnTo>
                    <a:pt x="25" y="10"/>
                  </a:lnTo>
                  <a:lnTo>
                    <a:pt x="35" y="5"/>
                  </a:lnTo>
                  <a:lnTo>
                    <a:pt x="41" y="5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51" y="5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46" y="15"/>
                  </a:lnTo>
                  <a:lnTo>
                    <a:pt x="41" y="20"/>
                  </a:lnTo>
                  <a:lnTo>
                    <a:pt x="46" y="25"/>
                  </a:lnTo>
                  <a:lnTo>
                    <a:pt x="46" y="30"/>
                  </a:lnTo>
                  <a:lnTo>
                    <a:pt x="41" y="36"/>
                  </a:lnTo>
                  <a:lnTo>
                    <a:pt x="41" y="30"/>
                  </a:lnTo>
                  <a:lnTo>
                    <a:pt x="41" y="30"/>
                  </a:lnTo>
                  <a:lnTo>
                    <a:pt x="35" y="30"/>
                  </a:lnTo>
                  <a:lnTo>
                    <a:pt x="35" y="30"/>
                  </a:lnTo>
                  <a:lnTo>
                    <a:pt x="35" y="36"/>
                  </a:lnTo>
                  <a:lnTo>
                    <a:pt x="41" y="46"/>
                  </a:lnTo>
                  <a:lnTo>
                    <a:pt x="41" y="46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0" y="41"/>
                  </a:lnTo>
                  <a:lnTo>
                    <a:pt x="30" y="36"/>
                  </a:lnTo>
                  <a:lnTo>
                    <a:pt x="25" y="36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15" y="30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68" name="Freeform 71"/>
            <p:cNvSpPr>
              <a:spLocks/>
            </p:cNvSpPr>
            <p:nvPr/>
          </p:nvSpPr>
          <p:spPr bwMode="auto">
            <a:xfrm>
              <a:off x="5203826" y="2813050"/>
              <a:ext cx="304800" cy="209550"/>
            </a:xfrm>
            <a:custGeom>
              <a:avLst/>
              <a:gdLst>
                <a:gd name="T0" fmla="*/ 172 w 192"/>
                <a:gd name="T1" fmla="*/ 10 h 132"/>
                <a:gd name="T2" fmla="*/ 177 w 192"/>
                <a:gd name="T3" fmla="*/ 10 h 132"/>
                <a:gd name="T4" fmla="*/ 187 w 192"/>
                <a:gd name="T5" fmla="*/ 46 h 132"/>
                <a:gd name="T6" fmla="*/ 192 w 192"/>
                <a:gd name="T7" fmla="*/ 56 h 132"/>
                <a:gd name="T8" fmla="*/ 182 w 192"/>
                <a:gd name="T9" fmla="*/ 61 h 132"/>
                <a:gd name="T10" fmla="*/ 177 w 192"/>
                <a:gd name="T11" fmla="*/ 76 h 132"/>
                <a:gd name="T12" fmla="*/ 167 w 192"/>
                <a:gd name="T13" fmla="*/ 81 h 132"/>
                <a:gd name="T14" fmla="*/ 162 w 192"/>
                <a:gd name="T15" fmla="*/ 91 h 132"/>
                <a:gd name="T16" fmla="*/ 162 w 192"/>
                <a:gd name="T17" fmla="*/ 91 h 132"/>
                <a:gd name="T18" fmla="*/ 151 w 192"/>
                <a:gd name="T19" fmla="*/ 96 h 132"/>
                <a:gd name="T20" fmla="*/ 136 w 192"/>
                <a:gd name="T21" fmla="*/ 101 h 132"/>
                <a:gd name="T22" fmla="*/ 131 w 192"/>
                <a:gd name="T23" fmla="*/ 96 h 132"/>
                <a:gd name="T24" fmla="*/ 121 w 192"/>
                <a:gd name="T25" fmla="*/ 91 h 132"/>
                <a:gd name="T26" fmla="*/ 116 w 192"/>
                <a:gd name="T27" fmla="*/ 96 h 132"/>
                <a:gd name="T28" fmla="*/ 116 w 192"/>
                <a:gd name="T29" fmla="*/ 106 h 132"/>
                <a:gd name="T30" fmla="*/ 111 w 192"/>
                <a:gd name="T31" fmla="*/ 111 h 132"/>
                <a:gd name="T32" fmla="*/ 101 w 192"/>
                <a:gd name="T33" fmla="*/ 111 h 132"/>
                <a:gd name="T34" fmla="*/ 101 w 192"/>
                <a:gd name="T35" fmla="*/ 116 h 132"/>
                <a:gd name="T36" fmla="*/ 96 w 192"/>
                <a:gd name="T37" fmla="*/ 127 h 132"/>
                <a:gd name="T38" fmla="*/ 86 w 192"/>
                <a:gd name="T39" fmla="*/ 116 h 132"/>
                <a:gd name="T40" fmla="*/ 86 w 192"/>
                <a:gd name="T41" fmla="*/ 127 h 132"/>
                <a:gd name="T42" fmla="*/ 65 w 192"/>
                <a:gd name="T43" fmla="*/ 132 h 132"/>
                <a:gd name="T44" fmla="*/ 50 w 192"/>
                <a:gd name="T45" fmla="*/ 127 h 132"/>
                <a:gd name="T46" fmla="*/ 35 w 192"/>
                <a:gd name="T47" fmla="*/ 132 h 132"/>
                <a:gd name="T48" fmla="*/ 30 w 192"/>
                <a:gd name="T49" fmla="*/ 127 h 132"/>
                <a:gd name="T50" fmla="*/ 30 w 192"/>
                <a:gd name="T51" fmla="*/ 111 h 132"/>
                <a:gd name="T52" fmla="*/ 20 w 192"/>
                <a:gd name="T53" fmla="*/ 101 h 132"/>
                <a:gd name="T54" fmla="*/ 5 w 192"/>
                <a:gd name="T55" fmla="*/ 86 h 132"/>
                <a:gd name="T56" fmla="*/ 10 w 192"/>
                <a:gd name="T57" fmla="*/ 76 h 132"/>
                <a:gd name="T58" fmla="*/ 10 w 192"/>
                <a:gd name="T59" fmla="*/ 71 h 132"/>
                <a:gd name="T60" fmla="*/ 0 w 192"/>
                <a:gd name="T61" fmla="*/ 61 h 132"/>
                <a:gd name="T62" fmla="*/ 5 w 192"/>
                <a:gd name="T63" fmla="*/ 51 h 132"/>
                <a:gd name="T64" fmla="*/ 15 w 192"/>
                <a:gd name="T65" fmla="*/ 30 h 132"/>
                <a:gd name="T66" fmla="*/ 25 w 192"/>
                <a:gd name="T67" fmla="*/ 30 h 132"/>
                <a:gd name="T68" fmla="*/ 30 w 192"/>
                <a:gd name="T69" fmla="*/ 25 h 132"/>
                <a:gd name="T70" fmla="*/ 35 w 192"/>
                <a:gd name="T71" fmla="*/ 25 h 132"/>
                <a:gd name="T72" fmla="*/ 40 w 192"/>
                <a:gd name="T73" fmla="*/ 20 h 132"/>
                <a:gd name="T74" fmla="*/ 45 w 192"/>
                <a:gd name="T75" fmla="*/ 20 h 132"/>
                <a:gd name="T76" fmla="*/ 76 w 192"/>
                <a:gd name="T77" fmla="*/ 15 h 132"/>
                <a:gd name="T78" fmla="*/ 76 w 192"/>
                <a:gd name="T79" fmla="*/ 20 h 132"/>
                <a:gd name="T80" fmla="*/ 86 w 192"/>
                <a:gd name="T81" fmla="*/ 5 h 132"/>
                <a:gd name="T82" fmla="*/ 91 w 192"/>
                <a:gd name="T83" fmla="*/ 0 h 132"/>
                <a:gd name="T84" fmla="*/ 116 w 192"/>
                <a:gd name="T85" fmla="*/ 0 h 132"/>
                <a:gd name="T86" fmla="*/ 131 w 192"/>
                <a:gd name="T87" fmla="*/ 0 h 132"/>
                <a:gd name="T88" fmla="*/ 141 w 192"/>
                <a:gd name="T89" fmla="*/ 10 h 132"/>
                <a:gd name="T90" fmla="*/ 141 w 192"/>
                <a:gd name="T91" fmla="*/ 20 h 132"/>
                <a:gd name="T92" fmla="*/ 146 w 192"/>
                <a:gd name="T93" fmla="*/ 25 h 132"/>
                <a:gd name="T94" fmla="*/ 146 w 192"/>
                <a:gd name="T95" fmla="*/ 30 h 132"/>
                <a:gd name="T96" fmla="*/ 157 w 192"/>
                <a:gd name="T97" fmla="*/ 30 h 132"/>
                <a:gd name="T98" fmla="*/ 167 w 192"/>
                <a:gd name="T99" fmla="*/ 25 h 132"/>
                <a:gd name="T100" fmla="*/ 167 w 192"/>
                <a:gd name="T101" fmla="*/ 15 h 132"/>
                <a:gd name="T102" fmla="*/ 172 w 192"/>
                <a:gd name="T103" fmla="*/ 1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2" h="132">
                  <a:moveTo>
                    <a:pt x="172" y="10"/>
                  </a:moveTo>
                  <a:lnTo>
                    <a:pt x="172" y="10"/>
                  </a:lnTo>
                  <a:lnTo>
                    <a:pt x="177" y="10"/>
                  </a:lnTo>
                  <a:lnTo>
                    <a:pt x="177" y="10"/>
                  </a:lnTo>
                  <a:lnTo>
                    <a:pt x="182" y="35"/>
                  </a:lnTo>
                  <a:lnTo>
                    <a:pt x="187" y="46"/>
                  </a:lnTo>
                  <a:lnTo>
                    <a:pt x="192" y="56"/>
                  </a:lnTo>
                  <a:lnTo>
                    <a:pt x="192" y="56"/>
                  </a:lnTo>
                  <a:lnTo>
                    <a:pt x="182" y="56"/>
                  </a:lnTo>
                  <a:lnTo>
                    <a:pt x="182" y="61"/>
                  </a:lnTo>
                  <a:lnTo>
                    <a:pt x="177" y="66"/>
                  </a:lnTo>
                  <a:lnTo>
                    <a:pt x="177" y="76"/>
                  </a:lnTo>
                  <a:lnTo>
                    <a:pt x="167" y="81"/>
                  </a:lnTo>
                  <a:lnTo>
                    <a:pt x="167" y="81"/>
                  </a:lnTo>
                  <a:lnTo>
                    <a:pt x="167" y="86"/>
                  </a:lnTo>
                  <a:lnTo>
                    <a:pt x="162" y="91"/>
                  </a:lnTo>
                  <a:lnTo>
                    <a:pt x="162" y="91"/>
                  </a:lnTo>
                  <a:lnTo>
                    <a:pt x="162" y="91"/>
                  </a:lnTo>
                  <a:lnTo>
                    <a:pt x="157" y="96"/>
                  </a:lnTo>
                  <a:lnTo>
                    <a:pt x="151" y="96"/>
                  </a:lnTo>
                  <a:lnTo>
                    <a:pt x="141" y="101"/>
                  </a:lnTo>
                  <a:lnTo>
                    <a:pt x="136" y="101"/>
                  </a:lnTo>
                  <a:lnTo>
                    <a:pt x="136" y="96"/>
                  </a:lnTo>
                  <a:lnTo>
                    <a:pt x="131" y="96"/>
                  </a:lnTo>
                  <a:lnTo>
                    <a:pt x="126" y="91"/>
                  </a:lnTo>
                  <a:lnTo>
                    <a:pt x="121" y="91"/>
                  </a:lnTo>
                  <a:lnTo>
                    <a:pt x="116" y="91"/>
                  </a:lnTo>
                  <a:lnTo>
                    <a:pt x="116" y="96"/>
                  </a:lnTo>
                  <a:lnTo>
                    <a:pt x="116" y="101"/>
                  </a:lnTo>
                  <a:lnTo>
                    <a:pt x="116" y="106"/>
                  </a:lnTo>
                  <a:lnTo>
                    <a:pt x="116" y="111"/>
                  </a:lnTo>
                  <a:lnTo>
                    <a:pt x="111" y="111"/>
                  </a:lnTo>
                  <a:lnTo>
                    <a:pt x="106" y="111"/>
                  </a:lnTo>
                  <a:lnTo>
                    <a:pt x="101" y="111"/>
                  </a:lnTo>
                  <a:lnTo>
                    <a:pt x="101" y="111"/>
                  </a:lnTo>
                  <a:lnTo>
                    <a:pt x="101" y="116"/>
                  </a:lnTo>
                  <a:lnTo>
                    <a:pt x="96" y="121"/>
                  </a:lnTo>
                  <a:lnTo>
                    <a:pt x="96" y="127"/>
                  </a:lnTo>
                  <a:lnTo>
                    <a:pt x="91" y="116"/>
                  </a:lnTo>
                  <a:lnTo>
                    <a:pt x="86" y="116"/>
                  </a:lnTo>
                  <a:lnTo>
                    <a:pt x="86" y="121"/>
                  </a:lnTo>
                  <a:lnTo>
                    <a:pt x="86" y="127"/>
                  </a:lnTo>
                  <a:lnTo>
                    <a:pt x="70" y="132"/>
                  </a:lnTo>
                  <a:lnTo>
                    <a:pt x="65" y="132"/>
                  </a:lnTo>
                  <a:lnTo>
                    <a:pt x="55" y="127"/>
                  </a:lnTo>
                  <a:lnTo>
                    <a:pt x="50" y="127"/>
                  </a:lnTo>
                  <a:lnTo>
                    <a:pt x="40" y="127"/>
                  </a:lnTo>
                  <a:lnTo>
                    <a:pt x="35" y="132"/>
                  </a:lnTo>
                  <a:lnTo>
                    <a:pt x="30" y="132"/>
                  </a:lnTo>
                  <a:lnTo>
                    <a:pt x="30" y="127"/>
                  </a:lnTo>
                  <a:lnTo>
                    <a:pt x="30" y="121"/>
                  </a:lnTo>
                  <a:lnTo>
                    <a:pt x="30" y="111"/>
                  </a:lnTo>
                  <a:lnTo>
                    <a:pt x="25" y="106"/>
                  </a:lnTo>
                  <a:lnTo>
                    <a:pt x="20" y="101"/>
                  </a:lnTo>
                  <a:lnTo>
                    <a:pt x="10" y="91"/>
                  </a:lnTo>
                  <a:lnTo>
                    <a:pt x="5" y="86"/>
                  </a:lnTo>
                  <a:lnTo>
                    <a:pt x="5" y="81"/>
                  </a:lnTo>
                  <a:lnTo>
                    <a:pt x="10" y="76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0" y="66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5" y="51"/>
                  </a:lnTo>
                  <a:lnTo>
                    <a:pt x="5" y="30"/>
                  </a:lnTo>
                  <a:lnTo>
                    <a:pt x="15" y="30"/>
                  </a:lnTo>
                  <a:lnTo>
                    <a:pt x="25" y="35"/>
                  </a:lnTo>
                  <a:lnTo>
                    <a:pt x="25" y="30"/>
                  </a:lnTo>
                  <a:lnTo>
                    <a:pt x="25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5" y="25"/>
                  </a:lnTo>
                  <a:lnTo>
                    <a:pt x="35" y="20"/>
                  </a:lnTo>
                  <a:lnTo>
                    <a:pt x="40" y="20"/>
                  </a:lnTo>
                  <a:lnTo>
                    <a:pt x="40" y="15"/>
                  </a:lnTo>
                  <a:lnTo>
                    <a:pt x="45" y="20"/>
                  </a:lnTo>
                  <a:lnTo>
                    <a:pt x="60" y="10"/>
                  </a:lnTo>
                  <a:lnTo>
                    <a:pt x="76" y="15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86" y="15"/>
                  </a:lnTo>
                  <a:lnTo>
                    <a:pt x="86" y="5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101" y="0"/>
                  </a:lnTo>
                  <a:lnTo>
                    <a:pt x="116" y="0"/>
                  </a:lnTo>
                  <a:lnTo>
                    <a:pt x="121" y="0"/>
                  </a:lnTo>
                  <a:lnTo>
                    <a:pt x="131" y="0"/>
                  </a:lnTo>
                  <a:lnTo>
                    <a:pt x="136" y="5"/>
                  </a:lnTo>
                  <a:lnTo>
                    <a:pt x="141" y="10"/>
                  </a:lnTo>
                  <a:lnTo>
                    <a:pt x="141" y="15"/>
                  </a:lnTo>
                  <a:lnTo>
                    <a:pt x="141" y="20"/>
                  </a:lnTo>
                  <a:lnTo>
                    <a:pt x="146" y="20"/>
                  </a:lnTo>
                  <a:lnTo>
                    <a:pt x="146" y="25"/>
                  </a:lnTo>
                  <a:lnTo>
                    <a:pt x="146" y="30"/>
                  </a:lnTo>
                  <a:lnTo>
                    <a:pt x="146" y="30"/>
                  </a:lnTo>
                  <a:lnTo>
                    <a:pt x="151" y="30"/>
                  </a:lnTo>
                  <a:lnTo>
                    <a:pt x="157" y="30"/>
                  </a:lnTo>
                  <a:lnTo>
                    <a:pt x="162" y="30"/>
                  </a:lnTo>
                  <a:lnTo>
                    <a:pt x="167" y="25"/>
                  </a:lnTo>
                  <a:lnTo>
                    <a:pt x="167" y="20"/>
                  </a:lnTo>
                  <a:lnTo>
                    <a:pt x="167" y="15"/>
                  </a:lnTo>
                  <a:lnTo>
                    <a:pt x="167" y="10"/>
                  </a:lnTo>
                  <a:lnTo>
                    <a:pt x="172" y="1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69" name="Freeform 72"/>
            <p:cNvSpPr>
              <a:spLocks/>
            </p:cNvSpPr>
            <p:nvPr/>
          </p:nvSpPr>
          <p:spPr bwMode="auto">
            <a:xfrm>
              <a:off x="5468939" y="2901950"/>
              <a:ext cx="63500" cy="55563"/>
            </a:xfrm>
            <a:custGeom>
              <a:avLst/>
              <a:gdLst>
                <a:gd name="T0" fmla="*/ 15 w 40"/>
                <a:gd name="T1" fmla="*/ 0 h 35"/>
                <a:gd name="T2" fmla="*/ 15 w 40"/>
                <a:gd name="T3" fmla="*/ 0 h 35"/>
                <a:gd name="T4" fmla="*/ 25 w 40"/>
                <a:gd name="T5" fmla="*/ 0 h 35"/>
                <a:gd name="T6" fmla="*/ 25 w 40"/>
                <a:gd name="T7" fmla="*/ 0 h 35"/>
                <a:gd name="T8" fmla="*/ 25 w 40"/>
                <a:gd name="T9" fmla="*/ 0 h 35"/>
                <a:gd name="T10" fmla="*/ 30 w 40"/>
                <a:gd name="T11" fmla="*/ 0 h 35"/>
                <a:gd name="T12" fmla="*/ 40 w 40"/>
                <a:gd name="T13" fmla="*/ 5 h 35"/>
                <a:gd name="T14" fmla="*/ 40 w 40"/>
                <a:gd name="T15" fmla="*/ 5 h 35"/>
                <a:gd name="T16" fmla="*/ 35 w 40"/>
                <a:gd name="T17" fmla="*/ 5 h 35"/>
                <a:gd name="T18" fmla="*/ 35 w 40"/>
                <a:gd name="T19" fmla="*/ 10 h 35"/>
                <a:gd name="T20" fmla="*/ 35 w 40"/>
                <a:gd name="T21" fmla="*/ 10 h 35"/>
                <a:gd name="T22" fmla="*/ 35 w 40"/>
                <a:gd name="T23" fmla="*/ 10 h 35"/>
                <a:gd name="T24" fmla="*/ 35 w 40"/>
                <a:gd name="T25" fmla="*/ 15 h 35"/>
                <a:gd name="T26" fmla="*/ 35 w 40"/>
                <a:gd name="T27" fmla="*/ 15 h 35"/>
                <a:gd name="T28" fmla="*/ 40 w 40"/>
                <a:gd name="T29" fmla="*/ 20 h 35"/>
                <a:gd name="T30" fmla="*/ 40 w 40"/>
                <a:gd name="T31" fmla="*/ 20 h 35"/>
                <a:gd name="T32" fmla="*/ 40 w 40"/>
                <a:gd name="T33" fmla="*/ 20 h 35"/>
                <a:gd name="T34" fmla="*/ 35 w 40"/>
                <a:gd name="T35" fmla="*/ 25 h 35"/>
                <a:gd name="T36" fmla="*/ 30 w 40"/>
                <a:gd name="T37" fmla="*/ 25 h 35"/>
                <a:gd name="T38" fmla="*/ 30 w 40"/>
                <a:gd name="T39" fmla="*/ 30 h 35"/>
                <a:gd name="T40" fmla="*/ 35 w 40"/>
                <a:gd name="T41" fmla="*/ 30 h 35"/>
                <a:gd name="T42" fmla="*/ 35 w 40"/>
                <a:gd name="T43" fmla="*/ 30 h 35"/>
                <a:gd name="T44" fmla="*/ 35 w 40"/>
                <a:gd name="T45" fmla="*/ 30 h 35"/>
                <a:gd name="T46" fmla="*/ 35 w 40"/>
                <a:gd name="T47" fmla="*/ 30 h 35"/>
                <a:gd name="T48" fmla="*/ 30 w 40"/>
                <a:gd name="T49" fmla="*/ 35 h 35"/>
                <a:gd name="T50" fmla="*/ 30 w 40"/>
                <a:gd name="T51" fmla="*/ 35 h 35"/>
                <a:gd name="T52" fmla="*/ 20 w 40"/>
                <a:gd name="T53" fmla="*/ 35 h 35"/>
                <a:gd name="T54" fmla="*/ 10 w 40"/>
                <a:gd name="T55" fmla="*/ 30 h 35"/>
                <a:gd name="T56" fmla="*/ 5 w 40"/>
                <a:gd name="T57" fmla="*/ 30 h 35"/>
                <a:gd name="T58" fmla="*/ 0 w 40"/>
                <a:gd name="T59" fmla="*/ 25 h 35"/>
                <a:gd name="T60" fmla="*/ 0 w 40"/>
                <a:gd name="T61" fmla="*/ 25 h 35"/>
                <a:gd name="T62" fmla="*/ 10 w 40"/>
                <a:gd name="T63" fmla="*/ 20 h 35"/>
                <a:gd name="T64" fmla="*/ 10 w 40"/>
                <a:gd name="T65" fmla="*/ 10 h 35"/>
                <a:gd name="T66" fmla="*/ 15 w 40"/>
                <a:gd name="T67" fmla="*/ 5 h 35"/>
                <a:gd name="T68" fmla="*/ 15 w 40"/>
                <a:gd name="T6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0" h="35">
                  <a:moveTo>
                    <a:pt x="15" y="0"/>
                  </a:moveTo>
                  <a:lnTo>
                    <a:pt x="1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35" y="5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35" y="15"/>
                  </a:lnTo>
                  <a:lnTo>
                    <a:pt x="35" y="15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35" y="25"/>
                  </a:lnTo>
                  <a:lnTo>
                    <a:pt x="30" y="25"/>
                  </a:lnTo>
                  <a:lnTo>
                    <a:pt x="30" y="30"/>
                  </a:lnTo>
                  <a:lnTo>
                    <a:pt x="35" y="30"/>
                  </a:lnTo>
                  <a:lnTo>
                    <a:pt x="35" y="30"/>
                  </a:lnTo>
                  <a:lnTo>
                    <a:pt x="35" y="30"/>
                  </a:lnTo>
                  <a:lnTo>
                    <a:pt x="35" y="30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20" y="35"/>
                  </a:lnTo>
                  <a:lnTo>
                    <a:pt x="10" y="30"/>
                  </a:lnTo>
                  <a:lnTo>
                    <a:pt x="5" y="30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0" y="20"/>
                  </a:lnTo>
                  <a:lnTo>
                    <a:pt x="10" y="10"/>
                  </a:lnTo>
                  <a:lnTo>
                    <a:pt x="15" y="5"/>
                  </a:lnTo>
                  <a:lnTo>
                    <a:pt x="15" y="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70" name="Freeform 73"/>
            <p:cNvSpPr>
              <a:spLocks/>
            </p:cNvSpPr>
            <p:nvPr/>
          </p:nvSpPr>
          <p:spPr bwMode="auto">
            <a:xfrm>
              <a:off x="5492751" y="2965450"/>
              <a:ext cx="31750" cy="49213"/>
            </a:xfrm>
            <a:custGeom>
              <a:avLst/>
              <a:gdLst>
                <a:gd name="T0" fmla="*/ 10 w 20"/>
                <a:gd name="T1" fmla="*/ 0 h 31"/>
                <a:gd name="T2" fmla="*/ 10 w 20"/>
                <a:gd name="T3" fmla="*/ 0 h 31"/>
                <a:gd name="T4" fmla="*/ 10 w 20"/>
                <a:gd name="T5" fmla="*/ 0 h 31"/>
                <a:gd name="T6" fmla="*/ 15 w 20"/>
                <a:gd name="T7" fmla="*/ 0 h 31"/>
                <a:gd name="T8" fmla="*/ 15 w 20"/>
                <a:gd name="T9" fmla="*/ 5 h 31"/>
                <a:gd name="T10" fmla="*/ 15 w 20"/>
                <a:gd name="T11" fmla="*/ 10 h 31"/>
                <a:gd name="T12" fmla="*/ 15 w 20"/>
                <a:gd name="T13" fmla="*/ 15 h 31"/>
                <a:gd name="T14" fmla="*/ 20 w 20"/>
                <a:gd name="T15" fmla="*/ 15 h 31"/>
                <a:gd name="T16" fmla="*/ 20 w 20"/>
                <a:gd name="T17" fmla="*/ 20 h 31"/>
                <a:gd name="T18" fmla="*/ 20 w 20"/>
                <a:gd name="T19" fmla="*/ 25 h 31"/>
                <a:gd name="T20" fmla="*/ 15 w 20"/>
                <a:gd name="T21" fmla="*/ 25 h 31"/>
                <a:gd name="T22" fmla="*/ 10 w 20"/>
                <a:gd name="T23" fmla="*/ 25 h 31"/>
                <a:gd name="T24" fmla="*/ 10 w 20"/>
                <a:gd name="T25" fmla="*/ 31 h 31"/>
                <a:gd name="T26" fmla="*/ 10 w 20"/>
                <a:gd name="T27" fmla="*/ 31 h 31"/>
                <a:gd name="T28" fmla="*/ 5 w 20"/>
                <a:gd name="T29" fmla="*/ 25 h 31"/>
                <a:gd name="T30" fmla="*/ 0 w 20"/>
                <a:gd name="T31" fmla="*/ 25 h 31"/>
                <a:gd name="T32" fmla="*/ 0 w 20"/>
                <a:gd name="T33" fmla="*/ 20 h 31"/>
                <a:gd name="T34" fmla="*/ 0 w 20"/>
                <a:gd name="T35" fmla="*/ 15 h 31"/>
                <a:gd name="T36" fmla="*/ 0 w 20"/>
                <a:gd name="T37" fmla="*/ 10 h 31"/>
                <a:gd name="T38" fmla="*/ 5 w 20"/>
                <a:gd name="T39" fmla="*/ 10 h 31"/>
                <a:gd name="T40" fmla="*/ 5 w 20"/>
                <a:gd name="T41" fmla="*/ 5 h 31"/>
                <a:gd name="T42" fmla="*/ 5 w 20"/>
                <a:gd name="T43" fmla="*/ 5 h 31"/>
                <a:gd name="T44" fmla="*/ 5 w 20"/>
                <a:gd name="T45" fmla="*/ 0 h 31"/>
                <a:gd name="T46" fmla="*/ 10 w 20"/>
                <a:gd name="T4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" h="31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5" y="5"/>
                  </a:lnTo>
                  <a:lnTo>
                    <a:pt x="15" y="10"/>
                  </a:lnTo>
                  <a:lnTo>
                    <a:pt x="15" y="15"/>
                  </a:lnTo>
                  <a:lnTo>
                    <a:pt x="20" y="15"/>
                  </a:lnTo>
                  <a:lnTo>
                    <a:pt x="20" y="20"/>
                  </a:lnTo>
                  <a:lnTo>
                    <a:pt x="20" y="25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5" y="25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5" y="10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0"/>
                  </a:lnTo>
                  <a:lnTo>
                    <a:pt x="10" y="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71" name="Freeform 74"/>
            <p:cNvSpPr>
              <a:spLocks/>
            </p:cNvSpPr>
            <p:nvPr/>
          </p:nvSpPr>
          <p:spPr bwMode="auto">
            <a:xfrm>
              <a:off x="5516564" y="2933700"/>
              <a:ext cx="120650" cy="80963"/>
            </a:xfrm>
            <a:custGeom>
              <a:avLst/>
              <a:gdLst>
                <a:gd name="T0" fmla="*/ 5 w 76"/>
                <a:gd name="T1" fmla="*/ 10 h 51"/>
                <a:gd name="T2" fmla="*/ 5 w 76"/>
                <a:gd name="T3" fmla="*/ 10 h 51"/>
                <a:gd name="T4" fmla="*/ 5 w 76"/>
                <a:gd name="T5" fmla="*/ 10 h 51"/>
                <a:gd name="T6" fmla="*/ 5 w 76"/>
                <a:gd name="T7" fmla="*/ 10 h 51"/>
                <a:gd name="T8" fmla="*/ 5 w 76"/>
                <a:gd name="T9" fmla="*/ 10 h 51"/>
                <a:gd name="T10" fmla="*/ 5 w 76"/>
                <a:gd name="T11" fmla="*/ 10 h 51"/>
                <a:gd name="T12" fmla="*/ 5 w 76"/>
                <a:gd name="T13" fmla="*/ 10 h 51"/>
                <a:gd name="T14" fmla="*/ 5 w 76"/>
                <a:gd name="T15" fmla="*/ 10 h 51"/>
                <a:gd name="T16" fmla="*/ 5 w 76"/>
                <a:gd name="T17" fmla="*/ 5 h 51"/>
                <a:gd name="T18" fmla="*/ 10 w 76"/>
                <a:gd name="T19" fmla="*/ 5 h 51"/>
                <a:gd name="T20" fmla="*/ 10 w 76"/>
                <a:gd name="T21" fmla="*/ 10 h 51"/>
                <a:gd name="T22" fmla="*/ 10 w 76"/>
                <a:gd name="T23" fmla="*/ 10 h 51"/>
                <a:gd name="T24" fmla="*/ 10 w 76"/>
                <a:gd name="T25" fmla="*/ 10 h 51"/>
                <a:gd name="T26" fmla="*/ 10 w 76"/>
                <a:gd name="T27" fmla="*/ 10 h 51"/>
                <a:gd name="T28" fmla="*/ 10 w 76"/>
                <a:gd name="T29" fmla="*/ 10 h 51"/>
                <a:gd name="T30" fmla="*/ 10 w 76"/>
                <a:gd name="T31" fmla="*/ 10 h 51"/>
                <a:gd name="T32" fmla="*/ 15 w 76"/>
                <a:gd name="T33" fmla="*/ 0 h 51"/>
                <a:gd name="T34" fmla="*/ 15 w 76"/>
                <a:gd name="T35" fmla="*/ 5 h 51"/>
                <a:gd name="T36" fmla="*/ 20 w 76"/>
                <a:gd name="T37" fmla="*/ 10 h 51"/>
                <a:gd name="T38" fmla="*/ 25 w 76"/>
                <a:gd name="T39" fmla="*/ 10 h 51"/>
                <a:gd name="T40" fmla="*/ 30 w 76"/>
                <a:gd name="T41" fmla="*/ 10 h 51"/>
                <a:gd name="T42" fmla="*/ 41 w 76"/>
                <a:gd name="T43" fmla="*/ 15 h 51"/>
                <a:gd name="T44" fmla="*/ 76 w 76"/>
                <a:gd name="T45" fmla="*/ 30 h 51"/>
                <a:gd name="T46" fmla="*/ 76 w 76"/>
                <a:gd name="T47" fmla="*/ 30 h 51"/>
                <a:gd name="T48" fmla="*/ 76 w 76"/>
                <a:gd name="T49" fmla="*/ 30 h 51"/>
                <a:gd name="T50" fmla="*/ 76 w 76"/>
                <a:gd name="T51" fmla="*/ 30 h 51"/>
                <a:gd name="T52" fmla="*/ 76 w 76"/>
                <a:gd name="T53" fmla="*/ 30 h 51"/>
                <a:gd name="T54" fmla="*/ 71 w 76"/>
                <a:gd name="T55" fmla="*/ 35 h 51"/>
                <a:gd name="T56" fmla="*/ 66 w 76"/>
                <a:gd name="T57" fmla="*/ 35 h 51"/>
                <a:gd name="T58" fmla="*/ 66 w 76"/>
                <a:gd name="T59" fmla="*/ 40 h 51"/>
                <a:gd name="T60" fmla="*/ 66 w 76"/>
                <a:gd name="T61" fmla="*/ 51 h 51"/>
                <a:gd name="T62" fmla="*/ 61 w 76"/>
                <a:gd name="T63" fmla="*/ 45 h 51"/>
                <a:gd name="T64" fmla="*/ 51 w 76"/>
                <a:gd name="T65" fmla="*/ 51 h 51"/>
                <a:gd name="T66" fmla="*/ 46 w 76"/>
                <a:gd name="T67" fmla="*/ 45 h 51"/>
                <a:gd name="T68" fmla="*/ 41 w 76"/>
                <a:gd name="T69" fmla="*/ 45 h 51"/>
                <a:gd name="T70" fmla="*/ 30 w 76"/>
                <a:gd name="T71" fmla="*/ 45 h 51"/>
                <a:gd name="T72" fmla="*/ 25 w 76"/>
                <a:gd name="T73" fmla="*/ 45 h 51"/>
                <a:gd name="T74" fmla="*/ 15 w 76"/>
                <a:gd name="T75" fmla="*/ 45 h 51"/>
                <a:gd name="T76" fmla="*/ 5 w 76"/>
                <a:gd name="T77" fmla="*/ 45 h 51"/>
                <a:gd name="T78" fmla="*/ 5 w 76"/>
                <a:gd name="T79" fmla="*/ 40 h 51"/>
                <a:gd name="T80" fmla="*/ 5 w 76"/>
                <a:gd name="T81" fmla="*/ 35 h 51"/>
                <a:gd name="T82" fmla="*/ 0 w 76"/>
                <a:gd name="T83" fmla="*/ 35 h 51"/>
                <a:gd name="T84" fmla="*/ 0 w 76"/>
                <a:gd name="T85" fmla="*/ 30 h 51"/>
                <a:gd name="T86" fmla="*/ 0 w 76"/>
                <a:gd name="T87" fmla="*/ 25 h 51"/>
                <a:gd name="T88" fmla="*/ 0 w 76"/>
                <a:gd name="T89" fmla="*/ 20 h 51"/>
                <a:gd name="T90" fmla="*/ 0 w 76"/>
                <a:gd name="T91" fmla="*/ 15 h 51"/>
                <a:gd name="T92" fmla="*/ 0 w 76"/>
                <a:gd name="T93" fmla="*/ 15 h 51"/>
                <a:gd name="T94" fmla="*/ 0 w 76"/>
                <a:gd name="T95" fmla="*/ 15 h 51"/>
                <a:gd name="T96" fmla="*/ 5 w 76"/>
                <a:gd name="T97" fmla="*/ 1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6" h="51">
                  <a:moveTo>
                    <a:pt x="5" y="10"/>
                  </a:move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5"/>
                  </a:lnTo>
                  <a:lnTo>
                    <a:pt x="10" y="5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5" y="0"/>
                  </a:lnTo>
                  <a:lnTo>
                    <a:pt x="15" y="5"/>
                  </a:lnTo>
                  <a:lnTo>
                    <a:pt x="20" y="10"/>
                  </a:lnTo>
                  <a:lnTo>
                    <a:pt x="25" y="10"/>
                  </a:lnTo>
                  <a:lnTo>
                    <a:pt x="30" y="10"/>
                  </a:lnTo>
                  <a:lnTo>
                    <a:pt x="41" y="15"/>
                  </a:lnTo>
                  <a:lnTo>
                    <a:pt x="76" y="30"/>
                  </a:lnTo>
                  <a:lnTo>
                    <a:pt x="76" y="30"/>
                  </a:lnTo>
                  <a:lnTo>
                    <a:pt x="76" y="30"/>
                  </a:lnTo>
                  <a:lnTo>
                    <a:pt x="76" y="30"/>
                  </a:lnTo>
                  <a:lnTo>
                    <a:pt x="76" y="30"/>
                  </a:lnTo>
                  <a:lnTo>
                    <a:pt x="71" y="35"/>
                  </a:lnTo>
                  <a:lnTo>
                    <a:pt x="66" y="35"/>
                  </a:lnTo>
                  <a:lnTo>
                    <a:pt x="66" y="40"/>
                  </a:lnTo>
                  <a:lnTo>
                    <a:pt x="66" y="51"/>
                  </a:lnTo>
                  <a:lnTo>
                    <a:pt x="61" y="45"/>
                  </a:lnTo>
                  <a:lnTo>
                    <a:pt x="51" y="51"/>
                  </a:lnTo>
                  <a:lnTo>
                    <a:pt x="46" y="45"/>
                  </a:lnTo>
                  <a:lnTo>
                    <a:pt x="41" y="45"/>
                  </a:lnTo>
                  <a:lnTo>
                    <a:pt x="30" y="45"/>
                  </a:lnTo>
                  <a:lnTo>
                    <a:pt x="25" y="45"/>
                  </a:lnTo>
                  <a:lnTo>
                    <a:pt x="15" y="45"/>
                  </a:lnTo>
                  <a:lnTo>
                    <a:pt x="5" y="45"/>
                  </a:lnTo>
                  <a:lnTo>
                    <a:pt x="5" y="40"/>
                  </a:lnTo>
                  <a:lnTo>
                    <a:pt x="5" y="35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5" y="1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72" name="Freeform 75"/>
            <p:cNvSpPr>
              <a:spLocks/>
            </p:cNvSpPr>
            <p:nvPr/>
          </p:nvSpPr>
          <p:spPr bwMode="auto">
            <a:xfrm>
              <a:off x="5453064" y="2941638"/>
              <a:ext cx="63500" cy="80963"/>
            </a:xfrm>
            <a:custGeom>
              <a:avLst/>
              <a:gdLst>
                <a:gd name="T0" fmla="*/ 10 w 40"/>
                <a:gd name="T1" fmla="*/ 15 h 51"/>
                <a:gd name="T2" fmla="*/ 10 w 40"/>
                <a:gd name="T3" fmla="*/ 15 h 51"/>
                <a:gd name="T4" fmla="*/ 5 w 40"/>
                <a:gd name="T5" fmla="*/ 10 h 51"/>
                <a:gd name="T6" fmla="*/ 5 w 40"/>
                <a:gd name="T7" fmla="*/ 10 h 51"/>
                <a:gd name="T8" fmla="*/ 5 w 40"/>
                <a:gd name="T9" fmla="*/ 10 h 51"/>
                <a:gd name="T10" fmla="*/ 10 w 40"/>
                <a:gd name="T11" fmla="*/ 5 h 51"/>
                <a:gd name="T12" fmla="*/ 10 w 40"/>
                <a:gd name="T13" fmla="*/ 0 h 51"/>
                <a:gd name="T14" fmla="*/ 15 w 40"/>
                <a:gd name="T15" fmla="*/ 5 h 51"/>
                <a:gd name="T16" fmla="*/ 20 w 40"/>
                <a:gd name="T17" fmla="*/ 5 h 51"/>
                <a:gd name="T18" fmla="*/ 30 w 40"/>
                <a:gd name="T19" fmla="*/ 10 h 51"/>
                <a:gd name="T20" fmla="*/ 40 w 40"/>
                <a:gd name="T21" fmla="*/ 10 h 51"/>
                <a:gd name="T22" fmla="*/ 40 w 40"/>
                <a:gd name="T23" fmla="*/ 10 h 51"/>
                <a:gd name="T24" fmla="*/ 40 w 40"/>
                <a:gd name="T25" fmla="*/ 15 h 51"/>
                <a:gd name="T26" fmla="*/ 35 w 40"/>
                <a:gd name="T27" fmla="*/ 15 h 51"/>
                <a:gd name="T28" fmla="*/ 35 w 40"/>
                <a:gd name="T29" fmla="*/ 15 h 51"/>
                <a:gd name="T30" fmla="*/ 30 w 40"/>
                <a:gd name="T31" fmla="*/ 15 h 51"/>
                <a:gd name="T32" fmla="*/ 30 w 40"/>
                <a:gd name="T33" fmla="*/ 20 h 51"/>
                <a:gd name="T34" fmla="*/ 30 w 40"/>
                <a:gd name="T35" fmla="*/ 20 h 51"/>
                <a:gd name="T36" fmla="*/ 30 w 40"/>
                <a:gd name="T37" fmla="*/ 25 h 51"/>
                <a:gd name="T38" fmla="*/ 25 w 40"/>
                <a:gd name="T39" fmla="*/ 25 h 51"/>
                <a:gd name="T40" fmla="*/ 25 w 40"/>
                <a:gd name="T41" fmla="*/ 30 h 51"/>
                <a:gd name="T42" fmla="*/ 25 w 40"/>
                <a:gd name="T43" fmla="*/ 35 h 51"/>
                <a:gd name="T44" fmla="*/ 25 w 40"/>
                <a:gd name="T45" fmla="*/ 40 h 51"/>
                <a:gd name="T46" fmla="*/ 30 w 40"/>
                <a:gd name="T47" fmla="*/ 40 h 51"/>
                <a:gd name="T48" fmla="*/ 35 w 40"/>
                <a:gd name="T49" fmla="*/ 46 h 51"/>
                <a:gd name="T50" fmla="*/ 20 w 40"/>
                <a:gd name="T51" fmla="*/ 51 h 51"/>
                <a:gd name="T52" fmla="*/ 20 w 40"/>
                <a:gd name="T53" fmla="*/ 51 h 51"/>
                <a:gd name="T54" fmla="*/ 15 w 40"/>
                <a:gd name="T55" fmla="*/ 51 h 51"/>
                <a:gd name="T56" fmla="*/ 15 w 40"/>
                <a:gd name="T57" fmla="*/ 46 h 51"/>
                <a:gd name="T58" fmla="*/ 10 w 40"/>
                <a:gd name="T59" fmla="*/ 40 h 51"/>
                <a:gd name="T60" fmla="*/ 10 w 40"/>
                <a:gd name="T61" fmla="*/ 46 h 51"/>
                <a:gd name="T62" fmla="*/ 5 w 40"/>
                <a:gd name="T63" fmla="*/ 40 h 51"/>
                <a:gd name="T64" fmla="*/ 5 w 40"/>
                <a:gd name="T65" fmla="*/ 46 h 51"/>
                <a:gd name="T66" fmla="*/ 0 w 40"/>
                <a:gd name="T67" fmla="*/ 46 h 51"/>
                <a:gd name="T68" fmla="*/ 5 w 40"/>
                <a:gd name="T69" fmla="*/ 40 h 51"/>
                <a:gd name="T70" fmla="*/ 5 w 40"/>
                <a:gd name="T71" fmla="*/ 35 h 51"/>
                <a:gd name="T72" fmla="*/ 0 w 40"/>
                <a:gd name="T73" fmla="*/ 30 h 51"/>
                <a:gd name="T74" fmla="*/ 5 w 40"/>
                <a:gd name="T75" fmla="*/ 25 h 51"/>
                <a:gd name="T76" fmla="*/ 10 w 40"/>
                <a:gd name="T77" fmla="*/ 20 h 51"/>
                <a:gd name="T78" fmla="*/ 10 w 40"/>
                <a:gd name="T79" fmla="*/ 20 h 51"/>
                <a:gd name="T80" fmla="*/ 10 w 40"/>
                <a:gd name="T81" fmla="*/ 1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0" h="51">
                  <a:moveTo>
                    <a:pt x="10" y="15"/>
                  </a:moveTo>
                  <a:lnTo>
                    <a:pt x="10" y="15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10" y="5"/>
                  </a:lnTo>
                  <a:lnTo>
                    <a:pt x="10" y="0"/>
                  </a:lnTo>
                  <a:lnTo>
                    <a:pt x="15" y="5"/>
                  </a:lnTo>
                  <a:lnTo>
                    <a:pt x="20" y="5"/>
                  </a:lnTo>
                  <a:lnTo>
                    <a:pt x="30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15"/>
                  </a:lnTo>
                  <a:lnTo>
                    <a:pt x="35" y="15"/>
                  </a:lnTo>
                  <a:lnTo>
                    <a:pt x="35" y="15"/>
                  </a:lnTo>
                  <a:lnTo>
                    <a:pt x="30" y="15"/>
                  </a:lnTo>
                  <a:lnTo>
                    <a:pt x="30" y="20"/>
                  </a:lnTo>
                  <a:lnTo>
                    <a:pt x="30" y="20"/>
                  </a:lnTo>
                  <a:lnTo>
                    <a:pt x="30" y="25"/>
                  </a:lnTo>
                  <a:lnTo>
                    <a:pt x="25" y="25"/>
                  </a:lnTo>
                  <a:lnTo>
                    <a:pt x="25" y="30"/>
                  </a:lnTo>
                  <a:lnTo>
                    <a:pt x="25" y="35"/>
                  </a:lnTo>
                  <a:lnTo>
                    <a:pt x="25" y="40"/>
                  </a:lnTo>
                  <a:lnTo>
                    <a:pt x="30" y="40"/>
                  </a:lnTo>
                  <a:lnTo>
                    <a:pt x="35" y="46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15" y="51"/>
                  </a:lnTo>
                  <a:lnTo>
                    <a:pt x="15" y="46"/>
                  </a:lnTo>
                  <a:lnTo>
                    <a:pt x="10" y="40"/>
                  </a:lnTo>
                  <a:lnTo>
                    <a:pt x="10" y="46"/>
                  </a:lnTo>
                  <a:lnTo>
                    <a:pt x="5" y="40"/>
                  </a:lnTo>
                  <a:lnTo>
                    <a:pt x="5" y="46"/>
                  </a:lnTo>
                  <a:lnTo>
                    <a:pt x="0" y="46"/>
                  </a:lnTo>
                  <a:lnTo>
                    <a:pt x="5" y="40"/>
                  </a:lnTo>
                  <a:lnTo>
                    <a:pt x="5" y="35"/>
                  </a:lnTo>
                  <a:lnTo>
                    <a:pt x="0" y="30"/>
                  </a:lnTo>
                  <a:lnTo>
                    <a:pt x="5" y="25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0" y="15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73" name="Freeform 76"/>
            <p:cNvSpPr>
              <a:spLocks/>
            </p:cNvSpPr>
            <p:nvPr/>
          </p:nvSpPr>
          <p:spPr bwMode="auto">
            <a:xfrm>
              <a:off x="5114926" y="2379663"/>
              <a:ext cx="338138" cy="488950"/>
            </a:xfrm>
            <a:custGeom>
              <a:avLst/>
              <a:gdLst>
                <a:gd name="T0" fmla="*/ 121 w 213"/>
                <a:gd name="T1" fmla="*/ 0 h 308"/>
                <a:gd name="T2" fmla="*/ 147 w 213"/>
                <a:gd name="T3" fmla="*/ 45 h 308"/>
                <a:gd name="T4" fmla="*/ 157 w 213"/>
                <a:gd name="T5" fmla="*/ 50 h 308"/>
                <a:gd name="T6" fmla="*/ 162 w 213"/>
                <a:gd name="T7" fmla="*/ 50 h 308"/>
                <a:gd name="T8" fmla="*/ 167 w 213"/>
                <a:gd name="T9" fmla="*/ 55 h 308"/>
                <a:gd name="T10" fmla="*/ 172 w 213"/>
                <a:gd name="T11" fmla="*/ 60 h 308"/>
                <a:gd name="T12" fmla="*/ 187 w 213"/>
                <a:gd name="T13" fmla="*/ 70 h 308"/>
                <a:gd name="T14" fmla="*/ 187 w 213"/>
                <a:gd name="T15" fmla="*/ 81 h 308"/>
                <a:gd name="T16" fmla="*/ 192 w 213"/>
                <a:gd name="T17" fmla="*/ 86 h 308"/>
                <a:gd name="T18" fmla="*/ 192 w 213"/>
                <a:gd name="T19" fmla="*/ 96 h 308"/>
                <a:gd name="T20" fmla="*/ 192 w 213"/>
                <a:gd name="T21" fmla="*/ 126 h 308"/>
                <a:gd name="T22" fmla="*/ 197 w 213"/>
                <a:gd name="T23" fmla="*/ 146 h 308"/>
                <a:gd name="T24" fmla="*/ 197 w 213"/>
                <a:gd name="T25" fmla="*/ 151 h 308"/>
                <a:gd name="T26" fmla="*/ 197 w 213"/>
                <a:gd name="T27" fmla="*/ 162 h 308"/>
                <a:gd name="T28" fmla="*/ 202 w 213"/>
                <a:gd name="T29" fmla="*/ 177 h 308"/>
                <a:gd name="T30" fmla="*/ 207 w 213"/>
                <a:gd name="T31" fmla="*/ 187 h 308"/>
                <a:gd name="T32" fmla="*/ 202 w 213"/>
                <a:gd name="T33" fmla="*/ 197 h 308"/>
                <a:gd name="T34" fmla="*/ 207 w 213"/>
                <a:gd name="T35" fmla="*/ 217 h 308"/>
                <a:gd name="T36" fmla="*/ 213 w 213"/>
                <a:gd name="T37" fmla="*/ 222 h 308"/>
                <a:gd name="T38" fmla="*/ 207 w 213"/>
                <a:gd name="T39" fmla="*/ 227 h 308"/>
                <a:gd name="T40" fmla="*/ 172 w 213"/>
                <a:gd name="T41" fmla="*/ 222 h 308"/>
                <a:gd name="T42" fmla="*/ 172 w 213"/>
                <a:gd name="T43" fmla="*/ 232 h 308"/>
                <a:gd name="T44" fmla="*/ 157 w 213"/>
                <a:gd name="T45" fmla="*/ 243 h 308"/>
                <a:gd name="T46" fmla="*/ 147 w 213"/>
                <a:gd name="T47" fmla="*/ 263 h 308"/>
                <a:gd name="T48" fmla="*/ 147 w 213"/>
                <a:gd name="T49" fmla="*/ 273 h 308"/>
                <a:gd name="T50" fmla="*/ 132 w 213"/>
                <a:gd name="T51" fmla="*/ 293 h 308"/>
                <a:gd name="T52" fmla="*/ 96 w 213"/>
                <a:gd name="T53" fmla="*/ 288 h 308"/>
                <a:gd name="T54" fmla="*/ 86 w 213"/>
                <a:gd name="T55" fmla="*/ 298 h 308"/>
                <a:gd name="T56" fmla="*/ 81 w 213"/>
                <a:gd name="T57" fmla="*/ 308 h 308"/>
                <a:gd name="T58" fmla="*/ 45 w 213"/>
                <a:gd name="T59" fmla="*/ 283 h 308"/>
                <a:gd name="T60" fmla="*/ 25 w 213"/>
                <a:gd name="T61" fmla="*/ 298 h 308"/>
                <a:gd name="T62" fmla="*/ 20 w 213"/>
                <a:gd name="T63" fmla="*/ 283 h 308"/>
                <a:gd name="T64" fmla="*/ 20 w 213"/>
                <a:gd name="T65" fmla="*/ 263 h 308"/>
                <a:gd name="T66" fmla="*/ 15 w 213"/>
                <a:gd name="T67" fmla="*/ 248 h 308"/>
                <a:gd name="T68" fmla="*/ 35 w 213"/>
                <a:gd name="T69" fmla="*/ 227 h 308"/>
                <a:gd name="T70" fmla="*/ 35 w 213"/>
                <a:gd name="T71" fmla="*/ 217 h 308"/>
                <a:gd name="T72" fmla="*/ 15 w 213"/>
                <a:gd name="T73" fmla="*/ 207 h 308"/>
                <a:gd name="T74" fmla="*/ 0 w 213"/>
                <a:gd name="T75" fmla="*/ 182 h 308"/>
                <a:gd name="T76" fmla="*/ 10 w 213"/>
                <a:gd name="T77" fmla="*/ 172 h 308"/>
                <a:gd name="T78" fmla="*/ 15 w 213"/>
                <a:gd name="T79" fmla="*/ 167 h 308"/>
                <a:gd name="T80" fmla="*/ 10 w 213"/>
                <a:gd name="T81" fmla="*/ 162 h 308"/>
                <a:gd name="T82" fmla="*/ 15 w 213"/>
                <a:gd name="T83" fmla="*/ 157 h 308"/>
                <a:gd name="T84" fmla="*/ 45 w 213"/>
                <a:gd name="T85" fmla="*/ 131 h 308"/>
                <a:gd name="T86" fmla="*/ 50 w 213"/>
                <a:gd name="T87" fmla="*/ 131 h 308"/>
                <a:gd name="T88" fmla="*/ 61 w 213"/>
                <a:gd name="T89" fmla="*/ 131 h 308"/>
                <a:gd name="T90" fmla="*/ 66 w 213"/>
                <a:gd name="T91" fmla="*/ 121 h 308"/>
                <a:gd name="T92" fmla="*/ 76 w 213"/>
                <a:gd name="T93" fmla="*/ 116 h 308"/>
                <a:gd name="T94" fmla="*/ 86 w 213"/>
                <a:gd name="T95" fmla="*/ 106 h 308"/>
                <a:gd name="T96" fmla="*/ 91 w 213"/>
                <a:gd name="T97" fmla="*/ 101 h 308"/>
                <a:gd name="T98" fmla="*/ 86 w 213"/>
                <a:gd name="T99" fmla="*/ 96 h 308"/>
                <a:gd name="T100" fmla="*/ 86 w 213"/>
                <a:gd name="T101" fmla="*/ 91 h 308"/>
                <a:gd name="T102" fmla="*/ 81 w 213"/>
                <a:gd name="T103" fmla="*/ 86 h 308"/>
                <a:gd name="T104" fmla="*/ 76 w 213"/>
                <a:gd name="T105" fmla="*/ 65 h 308"/>
                <a:gd name="T106" fmla="*/ 71 w 213"/>
                <a:gd name="T107" fmla="*/ 60 h 308"/>
                <a:gd name="T108" fmla="*/ 71 w 213"/>
                <a:gd name="T109" fmla="*/ 55 h 308"/>
                <a:gd name="T110" fmla="*/ 66 w 213"/>
                <a:gd name="T111" fmla="*/ 50 h 308"/>
                <a:gd name="T112" fmla="*/ 66 w 213"/>
                <a:gd name="T113" fmla="*/ 50 h 308"/>
                <a:gd name="T114" fmla="*/ 81 w 213"/>
                <a:gd name="T115" fmla="*/ 45 h 308"/>
                <a:gd name="T116" fmla="*/ 96 w 213"/>
                <a:gd name="T117" fmla="*/ 30 h 308"/>
                <a:gd name="T118" fmla="*/ 96 w 213"/>
                <a:gd name="T119" fmla="*/ 25 h 308"/>
                <a:gd name="T120" fmla="*/ 106 w 213"/>
                <a:gd name="T121" fmla="*/ 20 h 308"/>
                <a:gd name="T122" fmla="*/ 111 w 213"/>
                <a:gd name="T123" fmla="*/ 5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3" h="308">
                  <a:moveTo>
                    <a:pt x="111" y="5"/>
                  </a:moveTo>
                  <a:lnTo>
                    <a:pt x="111" y="5"/>
                  </a:lnTo>
                  <a:lnTo>
                    <a:pt x="111" y="5"/>
                  </a:lnTo>
                  <a:lnTo>
                    <a:pt x="121" y="0"/>
                  </a:lnTo>
                  <a:lnTo>
                    <a:pt x="121" y="5"/>
                  </a:lnTo>
                  <a:lnTo>
                    <a:pt x="147" y="35"/>
                  </a:lnTo>
                  <a:lnTo>
                    <a:pt x="147" y="40"/>
                  </a:lnTo>
                  <a:lnTo>
                    <a:pt x="147" y="45"/>
                  </a:lnTo>
                  <a:lnTo>
                    <a:pt x="152" y="45"/>
                  </a:lnTo>
                  <a:lnTo>
                    <a:pt x="152" y="50"/>
                  </a:lnTo>
                  <a:lnTo>
                    <a:pt x="157" y="50"/>
                  </a:lnTo>
                  <a:lnTo>
                    <a:pt x="157" y="50"/>
                  </a:lnTo>
                  <a:lnTo>
                    <a:pt x="157" y="50"/>
                  </a:lnTo>
                  <a:lnTo>
                    <a:pt x="157" y="50"/>
                  </a:lnTo>
                  <a:lnTo>
                    <a:pt x="157" y="50"/>
                  </a:lnTo>
                  <a:lnTo>
                    <a:pt x="162" y="50"/>
                  </a:lnTo>
                  <a:lnTo>
                    <a:pt x="162" y="50"/>
                  </a:lnTo>
                  <a:lnTo>
                    <a:pt x="162" y="50"/>
                  </a:lnTo>
                  <a:lnTo>
                    <a:pt x="167" y="50"/>
                  </a:lnTo>
                  <a:lnTo>
                    <a:pt x="167" y="55"/>
                  </a:lnTo>
                  <a:lnTo>
                    <a:pt x="162" y="55"/>
                  </a:lnTo>
                  <a:lnTo>
                    <a:pt x="162" y="60"/>
                  </a:lnTo>
                  <a:lnTo>
                    <a:pt x="167" y="60"/>
                  </a:lnTo>
                  <a:lnTo>
                    <a:pt x="172" y="60"/>
                  </a:lnTo>
                  <a:lnTo>
                    <a:pt x="177" y="60"/>
                  </a:lnTo>
                  <a:lnTo>
                    <a:pt x="187" y="65"/>
                  </a:lnTo>
                  <a:lnTo>
                    <a:pt x="187" y="70"/>
                  </a:lnTo>
                  <a:lnTo>
                    <a:pt x="187" y="70"/>
                  </a:lnTo>
                  <a:lnTo>
                    <a:pt x="187" y="76"/>
                  </a:lnTo>
                  <a:lnTo>
                    <a:pt x="187" y="76"/>
                  </a:lnTo>
                  <a:lnTo>
                    <a:pt x="187" y="76"/>
                  </a:lnTo>
                  <a:lnTo>
                    <a:pt x="187" y="81"/>
                  </a:lnTo>
                  <a:lnTo>
                    <a:pt x="187" y="81"/>
                  </a:lnTo>
                  <a:lnTo>
                    <a:pt x="187" y="81"/>
                  </a:lnTo>
                  <a:lnTo>
                    <a:pt x="192" y="86"/>
                  </a:lnTo>
                  <a:lnTo>
                    <a:pt x="192" y="86"/>
                  </a:lnTo>
                  <a:lnTo>
                    <a:pt x="187" y="91"/>
                  </a:lnTo>
                  <a:lnTo>
                    <a:pt x="192" y="91"/>
                  </a:lnTo>
                  <a:lnTo>
                    <a:pt x="192" y="91"/>
                  </a:lnTo>
                  <a:lnTo>
                    <a:pt x="192" y="96"/>
                  </a:lnTo>
                  <a:lnTo>
                    <a:pt x="192" y="96"/>
                  </a:lnTo>
                  <a:lnTo>
                    <a:pt x="192" y="116"/>
                  </a:lnTo>
                  <a:lnTo>
                    <a:pt x="192" y="121"/>
                  </a:lnTo>
                  <a:lnTo>
                    <a:pt x="192" y="126"/>
                  </a:lnTo>
                  <a:lnTo>
                    <a:pt x="192" y="126"/>
                  </a:lnTo>
                  <a:lnTo>
                    <a:pt x="192" y="131"/>
                  </a:lnTo>
                  <a:lnTo>
                    <a:pt x="192" y="136"/>
                  </a:lnTo>
                  <a:lnTo>
                    <a:pt x="197" y="146"/>
                  </a:lnTo>
                  <a:lnTo>
                    <a:pt x="197" y="151"/>
                  </a:lnTo>
                  <a:lnTo>
                    <a:pt x="197" y="151"/>
                  </a:lnTo>
                  <a:lnTo>
                    <a:pt x="197" y="151"/>
                  </a:lnTo>
                  <a:lnTo>
                    <a:pt x="197" y="151"/>
                  </a:lnTo>
                  <a:lnTo>
                    <a:pt x="197" y="157"/>
                  </a:lnTo>
                  <a:lnTo>
                    <a:pt x="197" y="157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197" y="167"/>
                  </a:lnTo>
                  <a:lnTo>
                    <a:pt x="197" y="172"/>
                  </a:lnTo>
                  <a:lnTo>
                    <a:pt x="202" y="177"/>
                  </a:lnTo>
                  <a:lnTo>
                    <a:pt x="202" y="177"/>
                  </a:lnTo>
                  <a:lnTo>
                    <a:pt x="202" y="182"/>
                  </a:lnTo>
                  <a:lnTo>
                    <a:pt x="202" y="182"/>
                  </a:lnTo>
                  <a:lnTo>
                    <a:pt x="207" y="187"/>
                  </a:lnTo>
                  <a:lnTo>
                    <a:pt x="202" y="187"/>
                  </a:lnTo>
                  <a:lnTo>
                    <a:pt x="202" y="192"/>
                  </a:lnTo>
                  <a:lnTo>
                    <a:pt x="202" y="192"/>
                  </a:lnTo>
                  <a:lnTo>
                    <a:pt x="202" y="197"/>
                  </a:lnTo>
                  <a:lnTo>
                    <a:pt x="207" y="202"/>
                  </a:lnTo>
                  <a:lnTo>
                    <a:pt x="207" y="202"/>
                  </a:lnTo>
                  <a:lnTo>
                    <a:pt x="207" y="207"/>
                  </a:lnTo>
                  <a:lnTo>
                    <a:pt x="207" y="217"/>
                  </a:lnTo>
                  <a:lnTo>
                    <a:pt x="207" y="217"/>
                  </a:lnTo>
                  <a:lnTo>
                    <a:pt x="213" y="217"/>
                  </a:lnTo>
                  <a:lnTo>
                    <a:pt x="213" y="217"/>
                  </a:lnTo>
                  <a:lnTo>
                    <a:pt x="213" y="222"/>
                  </a:lnTo>
                  <a:lnTo>
                    <a:pt x="213" y="222"/>
                  </a:lnTo>
                  <a:lnTo>
                    <a:pt x="213" y="222"/>
                  </a:lnTo>
                  <a:lnTo>
                    <a:pt x="213" y="222"/>
                  </a:lnTo>
                  <a:lnTo>
                    <a:pt x="207" y="227"/>
                  </a:lnTo>
                  <a:lnTo>
                    <a:pt x="202" y="227"/>
                  </a:lnTo>
                  <a:lnTo>
                    <a:pt x="197" y="227"/>
                  </a:lnTo>
                  <a:lnTo>
                    <a:pt x="192" y="222"/>
                  </a:lnTo>
                  <a:lnTo>
                    <a:pt x="172" y="222"/>
                  </a:lnTo>
                  <a:lnTo>
                    <a:pt x="172" y="222"/>
                  </a:lnTo>
                  <a:lnTo>
                    <a:pt x="172" y="227"/>
                  </a:lnTo>
                  <a:lnTo>
                    <a:pt x="172" y="227"/>
                  </a:lnTo>
                  <a:lnTo>
                    <a:pt x="172" y="232"/>
                  </a:lnTo>
                  <a:lnTo>
                    <a:pt x="172" y="232"/>
                  </a:lnTo>
                  <a:lnTo>
                    <a:pt x="167" y="232"/>
                  </a:lnTo>
                  <a:lnTo>
                    <a:pt x="162" y="243"/>
                  </a:lnTo>
                  <a:lnTo>
                    <a:pt x="157" y="243"/>
                  </a:lnTo>
                  <a:lnTo>
                    <a:pt x="157" y="248"/>
                  </a:lnTo>
                  <a:lnTo>
                    <a:pt x="152" y="248"/>
                  </a:lnTo>
                  <a:lnTo>
                    <a:pt x="152" y="253"/>
                  </a:lnTo>
                  <a:lnTo>
                    <a:pt x="147" y="263"/>
                  </a:lnTo>
                  <a:lnTo>
                    <a:pt x="142" y="268"/>
                  </a:lnTo>
                  <a:lnTo>
                    <a:pt x="142" y="268"/>
                  </a:lnTo>
                  <a:lnTo>
                    <a:pt x="147" y="273"/>
                  </a:lnTo>
                  <a:lnTo>
                    <a:pt x="147" y="273"/>
                  </a:lnTo>
                  <a:lnTo>
                    <a:pt x="142" y="278"/>
                  </a:lnTo>
                  <a:lnTo>
                    <a:pt x="142" y="288"/>
                  </a:lnTo>
                  <a:lnTo>
                    <a:pt x="132" y="293"/>
                  </a:lnTo>
                  <a:lnTo>
                    <a:pt x="132" y="293"/>
                  </a:lnTo>
                  <a:lnTo>
                    <a:pt x="132" y="288"/>
                  </a:lnTo>
                  <a:lnTo>
                    <a:pt x="116" y="283"/>
                  </a:lnTo>
                  <a:lnTo>
                    <a:pt x="101" y="293"/>
                  </a:lnTo>
                  <a:lnTo>
                    <a:pt x="96" y="288"/>
                  </a:lnTo>
                  <a:lnTo>
                    <a:pt x="96" y="293"/>
                  </a:lnTo>
                  <a:lnTo>
                    <a:pt x="91" y="293"/>
                  </a:lnTo>
                  <a:lnTo>
                    <a:pt x="91" y="298"/>
                  </a:lnTo>
                  <a:lnTo>
                    <a:pt x="86" y="298"/>
                  </a:lnTo>
                  <a:lnTo>
                    <a:pt x="86" y="298"/>
                  </a:lnTo>
                  <a:lnTo>
                    <a:pt x="81" y="298"/>
                  </a:lnTo>
                  <a:lnTo>
                    <a:pt x="81" y="303"/>
                  </a:lnTo>
                  <a:lnTo>
                    <a:pt x="81" y="308"/>
                  </a:lnTo>
                  <a:lnTo>
                    <a:pt x="71" y="303"/>
                  </a:lnTo>
                  <a:lnTo>
                    <a:pt x="61" y="303"/>
                  </a:lnTo>
                  <a:lnTo>
                    <a:pt x="50" y="298"/>
                  </a:lnTo>
                  <a:lnTo>
                    <a:pt x="45" y="283"/>
                  </a:lnTo>
                  <a:lnTo>
                    <a:pt x="45" y="288"/>
                  </a:lnTo>
                  <a:lnTo>
                    <a:pt x="40" y="288"/>
                  </a:lnTo>
                  <a:lnTo>
                    <a:pt x="30" y="298"/>
                  </a:lnTo>
                  <a:lnTo>
                    <a:pt x="25" y="298"/>
                  </a:lnTo>
                  <a:lnTo>
                    <a:pt x="20" y="293"/>
                  </a:lnTo>
                  <a:lnTo>
                    <a:pt x="15" y="288"/>
                  </a:lnTo>
                  <a:lnTo>
                    <a:pt x="20" y="283"/>
                  </a:lnTo>
                  <a:lnTo>
                    <a:pt x="20" y="283"/>
                  </a:lnTo>
                  <a:lnTo>
                    <a:pt x="15" y="278"/>
                  </a:lnTo>
                  <a:lnTo>
                    <a:pt x="15" y="273"/>
                  </a:lnTo>
                  <a:lnTo>
                    <a:pt x="15" y="273"/>
                  </a:lnTo>
                  <a:lnTo>
                    <a:pt x="20" y="263"/>
                  </a:lnTo>
                  <a:lnTo>
                    <a:pt x="25" y="263"/>
                  </a:lnTo>
                  <a:lnTo>
                    <a:pt x="20" y="258"/>
                  </a:lnTo>
                  <a:lnTo>
                    <a:pt x="20" y="253"/>
                  </a:lnTo>
                  <a:lnTo>
                    <a:pt x="15" y="248"/>
                  </a:lnTo>
                  <a:lnTo>
                    <a:pt x="20" y="243"/>
                  </a:lnTo>
                  <a:lnTo>
                    <a:pt x="20" y="238"/>
                  </a:lnTo>
                  <a:lnTo>
                    <a:pt x="20" y="238"/>
                  </a:lnTo>
                  <a:lnTo>
                    <a:pt x="35" y="227"/>
                  </a:lnTo>
                  <a:lnTo>
                    <a:pt x="30" y="222"/>
                  </a:lnTo>
                  <a:lnTo>
                    <a:pt x="35" y="217"/>
                  </a:lnTo>
                  <a:lnTo>
                    <a:pt x="30" y="217"/>
                  </a:lnTo>
                  <a:lnTo>
                    <a:pt x="35" y="217"/>
                  </a:lnTo>
                  <a:lnTo>
                    <a:pt x="30" y="212"/>
                  </a:lnTo>
                  <a:lnTo>
                    <a:pt x="25" y="212"/>
                  </a:lnTo>
                  <a:lnTo>
                    <a:pt x="20" y="212"/>
                  </a:lnTo>
                  <a:lnTo>
                    <a:pt x="15" y="207"/>
                  </a:lnTo>
                  <a:lnTo>
                    <a:pt x="15" y="202"/>
                  </a:lnTo>
                  <a:lnTo>
                    <a:pt x="10" y="197"/>
                  </a:lnTo>
                  <a:lnTo>
                    <a:pt x="5" y="197"/>
                  </a:lnTo>
                  <a:lnTo>
                    <a:pt x="0" y="182"/>
                  </a:lnTo>
                  <a:lnTo>
                    <a:pt x="0" y="182"/>
                  </a:lnTo>
                  <a:lnTo>
                    <a:pt x="5" y="177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10" y="167"/>
                  </a:lnTo>
                  <a:lnTo>
                    <a:pt x="15" y="167"/>
                  </a:lnTo>
                  <a:lnTo>
                    <a:pt x="15" y="167"/>
                  </a:lnTo>
                  <a:lnTo>
                    <a:pt x="15" y="167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0" y="157"/>
                  </a:lnTo>
                  <a:lnTo>
                    <a:pt x="15" y="157"/>
                  </a:lnTo>
                  <a:lnTo>
                    <a:pt x="15" y="157"/>
                  </a:lnTo>
                  <a:lnTo>
                    <a:pt x="25" y="146"/>
                  </a:lnTo>
                  <a:lnTo>
                    <a:pt x="40" y="131"/>
                  </a:lnTo>
                  <a:lnTo>
                    <a:pt x="45" y="131"/>
                  </a:lnTo>
                  <a:lnTo>
                    <a:pt x="45" y="131"/>
                  </a:lnTo>
                  <a:lnTo>
                    <a:pt x="50" y="131"/>
                  </a:lnTo>
                  <a:lnTo>
                    <a:pt x="50" y="131"/>
                  </a:lnTo>
                  <a:lnTo>
                    <a:pt x="50" y="131"/>
                  </a:lnTo>
                  <a:lnTo>
                    <a:pt x="50" y="131"/>
                  </a:lnTo>
                  <a:lnTo>
                    <a:pt x="56" y="131"/>
                  </a:lnTo>
                  <a:lnTo>
                    <a:pt x="56" y="131"/>
                  </a:lnTo>
                  <a:lnTo>
                    <a:pt x="61" y="131"/>
                  </a:lnTo>
                  <a:lnTo>
                    <a:pt x="61" y="131"/>
                  </a:lnTo>
                  <a:lnTo>
                    <a:pt x="61" y="126"/>
                  </a:lnTo>
                  <a:lnTo>
                    <a:pt x="61" y="126"/>
                  </a:lnTo>
                  <a:lnTo>
                    <a:pt x="61" y="126"/>
                  </a:lnTo>
                  <a:lnTo>
                    <a:pt x="66" y="121"/>
                  </a:lnTo>
                  <a:lnTo>
                    <a:pt x="66" y="121"/>
                  </a:lnTo>
                  <a:lnTo>
                    <a:pt x="71" y="116"/>
                  </a:lnTo>
                  <a:lnTo>
                    <a:pt x="71" y="116"/>
                  </a:lnTo>
                  <a:lnTo>
                    <a:pt x="76" y="116"/>
                  </a:lnTo>
                  <a:lnTo>
                    <a:pt x="81" y="116"/>
                  </a:lnTo>
                  <a:lnTo>
                    <a:pt x="81" y="111"/>
                  </a:lnTo>
                  <a:lnTo>
                    <a:pt x="86" y="111"/>
                  </a:lnTo>
                  <a:lnTo>
                    <a:pt x="86" y="106"/>
                  </a:lnTo>
                  <a:lnTo>
                    <a:pt x="91" y="106"/>
                  </a:lnTo>
                  <a:lnTo>
                    <a:pt x="91" y="106"/>
                  </a:lnTo>
                  <a:lnTo>
                    <a:pt x="91" y="101"/>
                  </a:lnTo>
                  <a:lnTo>
                    <a:pt x="91" y="101"/>
                  </a:lnTo>
                  <a:lnTo>
                    <a:pt x="91" y="101"/>
                  </a:lnTo>
                  <a:lnTo>
                    <a:pt x="91" y="101"/>
                  </a:lnTo>
                  <a:lnTo>
                    <a:pt x="91" y="101"/>
                  </a:lnTo>
                  <a:lnTo>
                    <a:pt x="86" y="96"/>
                  </a:lnTo>
                  <a:lnTo>
                    <a:pt x="86" y="91"/>
                  </a:lnTo>
                  <a:lnTo>
                    <a:pt x="86" y="91"/>
                  </a:lnTo>
                  <a:lnTo>
                    <a:pt x="86" y="91"/>
                  </a:lnTo>
                  <a:lnTo>
                    <a:pt x="86" y="91"/>
                  </a:lnTo>
                  <a:lnTo>
                    <a:pt x="86" y="91"/>
                  </a:lnTo>
                  <a:lnTo>
                    <a:pt x="86" y="91"/>
                  </a:lnTo>
                  <a:lnTo>
                    <a:pt x="86" y="86"/>
                  </a:lnTo>
                  <a:lnTo>
                    <a:pt x="81" y="86"/>
                  </a:lnTo>
                  <a:lnTo>
                    <a:pt x="81" y="81"/>
                  </a:lnTo>
                  <a:lnTo>
                    <a:pt x="81" y="76"/>
                  </a:lnTo>
                  <a:lnTo>
                    <a:pt x="76" y="65"/>
                  </a:lnTo>
                  <a:lnTo>
                    <a:pt x="76" y="65"/>
                  </a:lnTo>
                  <a:lnTo>
                    <a:pt x="76" y="65"/>
                  </a:lnTo>
                  <a:lnTo>
                    <a:pt x="76" y="65"/>
                  </a:lnTo>
                  <a:lnTo>
                    <a:pt x="76" y="60"/>
                  </a:lnTo>
                  <a:lnTo>
                    <a:pt x="71" y="60"/>
                  </a:lnTo>
                  <a:lnTo>
                    <a:pt x="71" y="60"/>
                  </a:lnTo>
                  <a:lnTo>
                    <a:pt x="71" y="60"/>
                  </a:lnTo>
                  <a:lnTo>
                    <a:pt x="71" y="55"/>
                  </a:lnTo>
                  <a:lnTo>
                    <a:pt x="71" y="55"/>
                  </a:lnTo>
                  <a:lnTo>
                    <a:pt x="71" y="55"/>
                  </a:lnTo>
                  <a:lnTo>
                    <a:pt x="66" y="55"/>
                  </a:lnTo>
                  <a:lnTo>
                    <a:pt x="66" y="55"/>
                  </a:lnTo>
                  <a:lnTo>
                    <a:pt x="66" y="50"/>
                  </a:lnTo>
                  <a:lnTo>
                    <a:pt x="66" y="50"/>
                  </a:lnTo>
                  <a:lnTo>
                    <a:pt x="66" y="50"/>
                  </a:lnTo>
                  <a:lnTo>
                    <a:pt x="66" y="50"/>
                  </a:lnTo>
                  <a:lnTo>
                    <a:pt x="66" y="50"/>
                  </a:lnTo>
                  <a:lnTo>
                    <a:pt x="71" y="45"/>
                  </a:lnTo>
                  <a:lnTo>
                    <a:pt x="71" y="45"/>
                  </a:lnTo>
                  <a:lnTo>
                    <a:pt x="76" y="45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91" y="30"/>
                  </a:lnTo>
                  <a:lnTo>
                    <a:pt x="96" y="30"/>
                  </a:lnTo>
                  <a:lnTo>
                    <a:pt x="96" y="25"/>
                  </a:lnTo>
                  <a:lnTo>
                    <a:pt x="96" y="25"/>
                  </a:lnTo>
                  <a:lnTo>
                    <a:pt x="96" y="25"/>
                  </a:lnTo>
                  <a:lnTo>
                    <a:pt x="96" y="25"/>
                  </a:lnTo>
                  <a:lnTo>
                    <a:pt x="101" y="20"/>
                  </a:lnTo>
                  <a:lnTo>
                    <a:pt x="101" y="20"/>
                  </a:lnTo>
                  <a:lnTo>
                    <a:pt x="106" y="20"/>
                  </a:lnTo>
                  <a:lnTo>
                    <a:pt x="106" y="20"/>
                  </a:lnTo>
                  <a:lnTo>
                    <a:pt x="111" y="15"/>
                  </a:lnTo>
                  <a:lnTo>
                    <a:pt x="111" y="15"/>
                  </a:lnTo>
                  <a:lnTo>
                    <a:pt x="111" y="10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11" y="5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74" name="Freeform 77"/>
            <p:cNvSpPr>
              <a:spLocks/>
            </p:cNvSpPr>
            <p:nvPr/>
          </p:nvSpPr>
          <p:spPr bwMode="auto">
            <a:xfrm>
              <a:off x="5267326" y="4500563"/>
              <a:ext cx="369888" cy="314325"/>
            </a:xfrm>
            <a:custGeom>
              <a:avLst/>
              <a:gdLst>
                <a:gd name="T0" fmla="*/ 193 w 233"/>
                <a:gd name="T1" fmla="*/ 162 h 198"/>
                <a:gd name="T2" fmla="*/ 187 w 233"/>
                <a:gd name="T3" fmla="*/ 162 h 198"/>
                <a:gd name="T4" fmla="*/ 172 w 233"/>
                <a:gd name="T5" fmla="*/ 157 h 198"/>
                <a:gd name="T6" fmla="*/ 162 w 233"/>
                <a:gd name="T7" fmla="*/ 162 h 198"/>
                <a:gd name="T8" fmla="*/ 152 w 233"/>
                <a:gd name="T9" fmla="*/ 167 h 198"/>
                <a:gd name="T10" fmla="*/ 157 w 233"/>
                <a:gd name="T11" fmla="*/ 177 h 198"/>
                <a:gd name="T12" fmla="*/ 147 w 233"/>
                <a:gd name="T13" fmla="*/ 177 h 198"/>
                <a:gd name="T14" fmla="*/ 142 w 233"/>
                <a:gd name="T15" fmla="*/ 172 h 198"/>
                <a:gd name="T16" fmla="*/ 122 w 233"/>
                <a:gd name="T17" fmla="*/ 162 h 198"/>
                <a:gd name="T18" fmla="*/ 117 w 233"/>
                <a:gd name="T19" fmla="*/ 152 h 198"/>
                <a:gd name="T20" fmla="*/ 122 w 233"/>
                <a:gd name="T21" fmla="*/ 137 h 198"/>
                <a:gd name="T22" fmla="*/ 101 w 233"/>
                <a:gd name="T23" fmla="*/ 132 h 198"/>
                <a:gd name="T24" fmla="*/ 96 w 233"/>
                <a:gd name="T25" fmla="*/ 137 h 198"/>
                <a:gd name="T26" fmla="*/ 91 w 233"/>
                <a:gd name="T27" fmla="*/ 142 h 198"/>
                <a:gd name="T28" fmla="*/ 96 w 233"/>
                <a:gd name="T29" fmla="*/ 147 h 198"/>
                <a:gd name="T30" fmla="*/ 117 w 233"/>
                <a:gd name="T31" fmla="*/ 172 h 198"/>
                <a:gd name="T32" fmla="*/ 101 w 233"/>
                <a:gd name="T33" fmla="*/ 177 h 198"/>
                <a:gd name="T34" fmla="*/ 101 w 233"/>
                <a:gd name="T35" fmla="*/ 182 h 198"/>
                <a:gd name="T36" fmla="*/ 86 w 233"/>
                <a:gd name="T37" fmla="*/ 187 h 198"/>
                <a:gd name="T38" fmla="*/ 76 w 233"/>
                <a:gd name="T39" fmla="*/ 187 h 198"/>
                <a:gd name="T40" fmla="*/ 71 w 233"/>
                <a:gd name="T41" fmla="*/ 198 h 198"/>
                <a:gd name="T42" fmla="*/ 51 w 233"/>
                <a:gd name="T43" fmla="*/ 192 h 198"/>
                <a:gd name="T44" fmla="*/ 36 w 233"/>
                <a:gd name="T45" fmla="*/ 187 h 198"/>
                <a:gd name="T46" fmla="*/ 25 w 233"/>
                <a:gd name="T47" fmla="*/ 182 h 198"/>
                <a:gd name="T48" fmla="*/ 25 w 233"/>
                <a:gd name="T49" fmla="*/ 167 h 198"/>
                <a:gd name="T50" fmla="*/ 20 w 233"/>
                <a:gd name="T51" fmla="*/ 152 h 198"/>
                <a:gd name="T52" fmla="*/ 25 w 233"/>
                <a:gd name="T53" fmla="*/ 132 h 198"/>
                <a:gd name="T54" fmla="*/ 10 w 233"/>
                <a:gd name="T55" fmla="*/ 137 h 198"/>
                <a:gd name="T56" fmla="*/ 0 w 233"/>
                <a:gd name="T57" fmla="*/ 111 h 198"/>
                <a:gd name="T58" fmla="*/ 15 w 233"/>
                <a:gd name="T59" fmla="*/ 111 h 198"/>
                <a:gd name="T60" fmla="*/ 20 w 233"/>
                <a:gd name="T61" fmla="*/ 111 h 198"/>
                <a:gd name="T62" fmla="*/ 36 w 233"/>
                <a:gd name="T63" fmla="*/ 122 h 198"/>
                <a:gd name="T64" fmla="*/ 56 w 233"/>
                <a:gd name="T65" fmla="*/ 127 h 198"/>
                <a:gd name="T66" fmla="*/ 61 w 233"/>
                <a:gd name="T67" fmla="*/ 117 h 198"/>
                <a:gd name="T68" fmla="*/ 66 w 233"/>
                <a:gd name="T69" fmla="*/ 106 h 198"/>
                <a:gd name="T70" fmla="*/ 61 w 233"/>
                <a:gd name="T71" fmla="*/ 86 h 198"/>
                <a:gd name="T72" fmla="*/ 56 w 233"/>
                <a:gd name="T73" fmla="*/ 76 h 198"/>
                <a:gd name="T74" fmla="*/ 51 w 233"/>
                <a:gd name="T75" fmla="*/ 51 h 198"/>
                <a:gd name="T76" fmla="*/ 61 w 233"/>
                <a:gd name="T77" fmla="*/ 41 h 198"/>
                <a:gd name="T78" fmla="*/ 71 w 233"/>
                <a:gd name="T79" fmla="*/ 36 h 198"/>
                <a:gd name="T80" fmla="*/ 76 w 233"/>
                <a:gd name="T81" fmla="*/ 30 h 198"/>
                <a:gd name="T82" fmla="*/ 86 w 233"/>
                <a:gd name="T83" fmla="*/ 15 h 198"/>
                <a:gd name="T84" fmla="*/ 96 w 233"/>
                <a:gd name="T85" fmla="*/ 5 h 198"/>
                <a:gd name="T86" fmla="*/ 157 w 233"/>
                <a:gd name="T87" fmla="*/ 5 h 198"/>
                <a:gd name="T88" fmla="*/ 167 w 233"/>
                <a:gd name="T89" fmla="*/ 0 h 198"/>
                <a:gd name="T90" fmla="*/ 177 w 233"/>
                <a:gd name="T91" fmla="*/ 10 h 198"/>
                <a:gd name="T92" fmla="*/ 198 w 233"/>
                <a:gd name="T93" fmla="*/ 5 h 198"/>
                <a:gd name="T94" fmla="*/ 218 w 233"/>
                <a:gd name="T95" fmla="*/ 15 h 198"/>
                <a:gd name="T96" fmla="*/ 233 w 233"/>
                <a:gd name="T97" fmla="*/ 36 h 198"/>
                <a:gd name="T98" fmla="*/ 218 w 233"/>
                <a:gd name="T99" fmla="*/ 46 h 198"/>
                <a:gd name="T100" fmla="*/ 213 w 233"/>
                <a:gd name="T101" fmla="*/ 56 h 198"/>
                <a:gd name="T102" fmla="*/ 223 w 233"/>
                <a:gd name="T103" fmla="*/ 71 h 198"/>
                <a:gd name="T104" fmla="*/ 228 w 233"/>
                <a:gd name="T105" fmla="*/ 86 h 198"/>
                <a:gd name="T106" fmla="*/ 223 w 233"/>
                <a:gd name="T107" fmla="*/ 96 h 198"/>
                <a:gd name="T108" fmla="*/ 208 w 233"/>
                <a:gd name="T109" fmla="*/ 101 h 198"/>
                <a:gd name="T110" fmla="*/ 203 w 233"/>
                <a:gd name="T111" fmla="*/ 117 h 198"/>
                <a:gd name="T112" fmla="*/ 193 w 233"/>
                <a:gd name="T113" fmla="*/ 142 h 198"/>
                <a:gd name="T114" fmla="*/ 193 w 233"/>
                <a:gd name="T115" fmla="*/ 157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33" h="198">
                  <a:moveTo>
                    <a:pt x="193" y="157"/>
                  </a:moveTo>
                  <a:lnTo>
                    <a:pt x="193" y="157"/>
                  </a:lnTo>
                  <a:lnTo>
                    <a:pt x="193" y="162"/>
                  </a:lnTo>
                  <a:lnTo>
                    <a:pt x="193" y="162"/>
                  </a:lnTo>
                  <a:lnTo>
                    <a:pt x="193" y="162"/>
                  </a:lnTo>
                  <a:lnTo>
                    <a:pt x="187" y="162"/>
                  </a:lnTo>
                  <a:lnTo>
                    <a:pt x="182" y="162"/>
                  </a:lnTo>
                  <a:lnTo>
                    <a:pt x="177" y="162"/>
                  </a:lnTo>
                  <a:lnTo>
                    <a:pt x="172" y="157"/>
                  </a:lnTo>
                  <a:lnTo>
                    <a:pt x="167" y="157"/>
                  </a:lnTo>
                  <a:lnTo>
                    <a:pt x="167" y="157"/>
                  </a:lnTo>
                  <a:lnTo>
                    <a:pt x="162" y="162"/>
                  </a:lnTo>
                  <a:lnTo>
                    <a:pt x="152" y="162"/>
                  </a:lnTo>
                  <a:lnTo>
                    <a:pt x="147" y="162"/>
                  </a:lnTo>
                  <a:lnTo>
                    <a:pt x="152" y="167"/>
                  </a:lnTo>
                  <a:lnTo>
                    <a:pt x="157" y="172"/>
                  </a:lnTo>
                  <a:lnTo>
                    <a:pt x="157" y="177"/>
                  </a:lnTo>
                  <a:lnTo>
                    <a:pt x="157" y="177"/>
                  </a:lnTo>
                  <a:lnTo>
                    <a:pt x="152" y="182"/>
                  </a:lnTo>
                  <a:lnTo>
                    <a:pt x="152" y="182"/>
                  </a:lnTo>
                  <a:lnTo>
                    <a:pt x="147" y="177"/>
                  </a:lnTo>
                  <a:lnTo>
                    <a:pt x="142" y="177"/>
                  </a:lnTo>
                  <a:lnTo>
                    <a:pt x="142" y="177"/>
                  </a:lnTo>
                  <a:lnTo>
                    <a:pt x="142" y="172"/>
                  </a:lnTo>
                  <a:lnTo>
                    <a:pt x="137" y="167"/>
                  </a:lnTo>
                  <a:lnTo>
                    <a:pt x="132" y="167"/>
                  </a:lnTo>
                  <a:lnTo>
                    <a:pt x="122" y="162"/>
                  </a:lnTo>
                  <a:lnTo>
                    <a:pt x="122" y="162"/>
                  </a:lnTo>
                  <a:lnTo>
                    <a:pt x="117" y="157"/>
                  </a:lnTo>
                  <a:lnTo>
                    <a:pt x="117" y="152"/>
                  </a:lnTo>
                  <a:lnTo>
                    <a:pt x="122" y="147"/>
                  </a:lnTo>
                  <a:lnTo>
                    <a:pt x="122" y="142"/>
                  </a:lnTo>
                  <a:lnTo>
                    <a:pt x="122" y="137"/>
                  </a:lnTo>
                  <a:lnTo>
                    <a:pt x="117" y="132"/>
                  </a:lnTo>
                  <a:lnTo>
                    <a:pt x="106" y="132"/>
                  </a:lnTo>
                  <a:lnTo>
                    <a:pt x="101" y="132"/>
                  </a:lnTo>
                  <a:lnTo>
                    <a:pt x="96" y="132"/>
                  </a:lnTo>
                  <a:lnTo>
                    <a:pt x="96" y="132"/>
                  </a:lnTo>
                  <a:lnTo>
                    <a:pt x="96" y="137"/>
                  </a:lnTo>
                  <a:lnTo>
                    <a:pt x="91" y="142"/>
                  </a:lnTo>
                  <a:lnTo>
                    <a:pt x="91" y="137"/>
                  </a:lnTo>
                  <a:lnTo>
                    <a:pt x="91" y="142"/>
                  </a:lnTo>
                  <a:lnTo>
                    <a:pt x="91" y="142"/>
                  </a:lnTo>
                  <a:lnTo>
                    <a:pt x="96" y="142"/>
                  </a:lnTo>
                  <a:lnTo>
                    <a:pt x="96" y="147"/>
                  </a:lnTo>
                  <a:lnTo>
                    <a:pt x="101" y="152"/>
                  </a:lnTo>
                  <a:lnTo>
                    <a:pt x="117" y="167"/>
                  </a:lnTo>
                  <a:lnTo>
                    <a:pt x="117" y="172"/>
                  </a:lnTo>
                  <a:lnTo>
                    <a:pt x="117" y="177"/>
                  </a:lnTo>
                  <a:lnTo>
                    <a:pt x="111" y="177"/>
                  </a:lnTo>
                  <a:lnTo>
                    <a:pt x="101" y="177"/>
                  </a:lnTo>
                  <a:lnTo>
                    <a:pt x="96" y="177"/>
                  </a:lnTo>
                  <a:lnTo>
                    <a:pt x="101" y="177"/>
                  </a:lnTo>
                  <a:lnTo>
                    <a:pt x="101" y="182"/>
                  </a:lnTo>
                  <a:lnTo>
                    <a:pt x="101" y="182"/>
                  </a:lnTo>
                  <a:lnTo>
                    <a:pt x="91" y="182"/>
                  </a:lnTo>
                  <a:lnTo>
                    <a:pt x="86" y="187"/>
                  </a:lnTo>
                  <a:lnTo>
                    <a:pt x="86" y="187"/>
                  </a:lnTo>
                  <a:lnTo>
                    <a:pt x="86" y="187"/>
                  </a:lnTo>
                  <a:lnTo>
                    <a:pt x="76" y="187"/>
                  </a:lnTo>
                  <a:lnTo>
                    <a:pt x="71" y="198"/>
                  </a:lnTo>
                  <a:lnTo>
                    <a:pt x="71" y="198"/>
                  </a:lnTo>
                  <a:lnTo>
                    <a:pt x="71" y="198"/>
                  </a:lnTo>
                  <a:lnTo>
                    <a:pt x="66" y="198"/>
                  </a:lnTo>
                  <a:lnTo>
                    <a:pt x="61" y="192"/>
                  </a:lnTo>
                  <a:lnTo>
                    <a:pt x="51" y="192"/>
                  </a:lnTo>
                  <a:lnTo>
                    <a:pt x="51" y="192"/>
                  </a:lnTo>
                  <a:lnTo>
                    <a:pt x="51" y="187"/>
                  </a:lnTo>
                  <a:lnTo>
                    <a:pt x="36" y="187"/>
                  </a:lnTo>
                  <a:lnTo>
                    <a:pt x="41" y="182"/>
                  </a:lnTo>
                  <a:lnTo>
                    <a:pt x="36" y="182"/>
                  </a:lnTo>
                  <a:lnTo>
                    <a:pt x="25" y="182"/>
                  </a:lnTo>
                  <a:lnTo>
                    <a:pt x="25" y="177"/>
                  </a:lnTo>
                  <a:lnTo>
                    <a:pt x="25" y="172"/>
                  </a:lnTo>
                  <a:lnTo>
                    <a:pt x="25" y="167"/>
                  </a:lnTo>
                  <a:lnTo>
                    <a:pt x="25" y="162"/>
                  </a:lnTo>
                  <a:lnTo>
                    <a:pt x="25" y="152"/>
                  </a:lnTo>
                  <a:lnTo>
                    <a:pt x="20" y="152"/>
                  </a:lnTo>
                  <a:lnTo>
                    <a:pt x="20" y="147"/>
                  </a:lnTo>
                  <a:lnTo>
                    <a:pt x="25" y="142"/>
                  </a:lnTo>
                  <a:lnTo>
                    <a:pt x="25" y="132"/>
                  </a:lnTo>
                  <a:lnTo>
                    <a:pt x="20" y="132"/>
                  </a:lnTo>
                  <a:lnTo>
                    <a:pt x="15" y="137"/>
                  </a:lnTo>
                  <a:lnTo>
                    <a:pt x="10" y="137"/>
                  </a:lnTo>
                  <a:lnTo>
                    <a:pt x="5" y="132"/>
                  </a:lnTo>
                  <a:lnTo>
                    <a:pt x="0" y="117"/>
                  </a:lnTo>
                  <a:lnTo>
                    <a:pt x="0" y="111"/>
                  </a:lnTo>
                  <a:lnTo>
                    <a:pt x="15" y="111"/>
                  </a:lnTo>
                  <a:lnTo>
                    <a:pt x="15" y="111"/>
                  </a:lnTo>
                  <a:lnTo>
                    <a:pt x="15" y="111"/>
                  </a:lnTo>
                  <a:lnTo>
                    <a:pt x="15" y="117"/>
                  </a:lnTo>
                  <a:lnTo>
                    <a:pt x="15" y="111"/>
                  </a:lnTo>
                  <a:lnTo>
                    <a:pt x="20" y="111"/>
                  </a:lnTo>
                  <a:lnTo>
                    <a:pt x="25" y="117"/>
                  </a:lnTo>
                  <a:lnTo>
                    <a:pt x="30" y="117"/>
                  </a:lnTo>
                  <a:lnTo>
                    <a:pt x="36" y="122"/>
                  </a:lnTo>
                  <a:lnTo>
                    <a:pt x="46" y="122"/>
                  </a:lnTo>
                  <a:lnTo>
                    <a:pt x="51" y="127"/>
                  </a:lnTo>
                  <a:lnTo>
                    <a:pt x="56" y="127"/>
                  </a:lnTo>
                  <a:lnTo>
                    <a:pt x="61" y="127"/>
                  </a:lnTo>
                  <a:lnTo>
                    <a:pt x="66" y="122"/>
                  </a:lnTo>
                  <a:lnTo>
                    <a:pt x="61" y="117"/>
                  </a:lnTo>
                  <a:lnTo>
                    <a:pt x="61" y="111"/>
                  </a:lnTo>
                  <a:lnTo>
                    <a:pt x="66" y="106"/>
                  </a:lnTo>
                  <a:lnTo>
                    <a:pt x="66" y="106"/>
                  </a:lnTo>
                  <a:lnTo>
                    <a:pt x="61" y="101"/>
                  </a:lnTo>
                  <a:lnTo>
                    <a:pt x="61" y="96"/>
                  </a:lnTo>
                  <a:lnTo>
                    <a:pt x="61" y="86"/>
                  </a:lnTo>
                  <a:lnTo>
                    <a:pt x="61" y="81"/>
                  </a:lnTo>
                  <a:lnTo>
                    <a:pt x="61" y="76"/>
                  </a:lnTo>
                  <a:lnTo>
                    <a:pt x="56" y="76"/>
                  </a:lnTo>
                  <a:lnTo>
                    <a:pt x="56" y="66"/>
                  </a:lnTo>
                  <a:lnTo>
                    <a:pt x="56" y="61"/>
                  </a:lnTo>
                  <a:lnTo>
                    <a:pt x="51" y="51"/>
                  </a:lnTo>
                  <a:lnTo>
                    <a:pt x="46" y="41"/>
                  </a:lnTo>
                  <a:lnTo>
                    <a:pt x="51" y="41"/>
                  </a:lnTo>
                  <a:lnTo>
                    <a:pt x="61" y="41"/>
                  </a:lnTo>
                  <a:lnTo>
                    <a:pt x="66" y="41"/>
                  </a:lnTo>
                  <a:lnTo>
                    <a:pt x="66" y="36"/>
                  </a:lnTo>
                  <a:lnTo>
                    <a:pt x="71" y="36"/>
                  </a:lnTo>
                  <a:lnTo>
                    <a:pt x="76" y="41"/>
                  </a:lnTo>
                  <a:lnTo>
                    <a:pt x="81" y="36"/>
                  </a:lnTo>
                  <a:lnTo>
                    <a:pt x="76" y="30"/>
                  </a:lnTo>
                  <a:lnTo>
                    <a:pt x="81" y="20"/>
                  </a:lnTo>
                  <a:lnTo>
                    <a:pt x="81" y="15"/>
                  </a:lnTo>
                  <a:lnTo>
                    <a:pt x="86" y="15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96" y="5"/>
                  </a:lnTo>
                  <a:lnTo>
                    <a:pt x="106" y="0"/>
                  </a:lnTo>
                  <a:lnTo>
                    <a:pt x="137" y="5"/>
                  </a:lnTo>
                  <a:lnTo>
                    <a:pt x="157" y="5"/>
                  </a:lnTo>
                  <a:lnTo>
                    <a:pt x="162" y="5"/>
                  </a:lnTo>
                  <a:lnTo>
                    <a:pt x="162" y="0"/>
                  </a:lnTo>
                  <a:lnTo>
                    <a:pt x="167" y="0"/>
                  </a:lnTo>
                  <a:lnTo>
                    <a:pt x="172" y="0"/>
                  </a:lnTo>
                  <a:lnTo>
                    <a:pt x="172" y="5"/>
                  </a:lnTo>
                  <a:lnTo>
                    <a:pt x="177" y="10"/>
                  </a:lnTo>
                  <a:lnTo>
                    <a:pt x="182" y="5"/>
                  </a:lnTo>
                  <a:lnTo>
                    <a:pt x="187" y="5"/>
                  </a:lnTo>
                  <a:lnTo>
                    <a:pt x="198" y="5"/>
                  </a:lnTo>
                  <a:lnTo>
                    <a:pt x="203" y="10"/>
                  </a:lnTo>
                  <a:lnTo>
                    <a:pt x="218" y="10"/>
                  </a:lnTo>
                  <a:lnTo>
                    <a:pt x="218" y="15"/>
                  </a:lnTo>
                  <a:lnTo>
                    <a:pt x="228" y="15"/>
                  </a:lnTo>
                  <a:lnTo>
                    <a:pt x="233" y="25"/>
                  </a:lnTo>
                  <a:lnTo>
                    <a:pt x="233" y="36"/>
                  </a:lnTo>
                  <a:lnTo>
                    <a:pt x="233" y="41"/>
                  </a:lnTo>
                  <a:lnTo>
                    <a:pt x="228" y="46"/>
                  </a:lnTo>
                  <a:lnTo>
                    <a:pt x="218" y="46"/>
                  </a:lnTo>
                  <a:lnTo>
                    <a:pt x="218" y="46"/>
                  </a:lnTo>
                  <a:lnTo>
                    <a:pt x="213" y="46"/>
                  </a:lnTo>
                  <a:lnTo>
                    <a:pt x="213" y="56"/>
                  </a:lnTo>
                  <a:lnTo>
                    <a:pt x="213" y="61"/>
                  </a:lnTo>
                  <a:lnTo>
                    <a:pt x="213" y="71"/>
                  </a:lnTo>
                  <a:lnTo>
                    <a:pt x="223" y="71"/>
                  </a:lnTo>
                  <a:lnTo>
                    <a:pt x="223" y="76"/>
                  </a:lnTo>
                  <a:lnTo>
                    <a:pt x="228" y="81"/>
                  </a:lnTo>
                  <a:lnTo>
                    <a:pt x="228" y="86"/>
                  </a:lnTo>
                  <a:lnTo>
                    <a:pt x="228" y="91"/>
                  </a:lnTo>
                  <a:lnTo>
                    <a:pt x="223" y="91"/>
                  </a:lnTo>
                  <a:lnTo>
                    <a:pt x="223" y="96"/>
                  </a:lnTo>
                  <a:lnTo>
                    <a:pt x="213" y="96"/>
                  </a:lnTo>
                  <a:lnTo>
                    <a:pt x="213" y="96"/>
                  </a:lnTo>
                  <a:lnTo>
                    <a:pt x="208" y="101"/>
                  </a:lnTo>
                  <a:lnTo>
                    <a:pt x="208" y="106"/>
                  </a:lnTo>
                  <a:lnTo>
                    <a:pt x="203" y="111"/>
                  </a:lnTo>
                  <a:lnTo>
                    <a:pt x="203" y="117"/>
                  </a:lnTo>
                  <a:lnTo>
                    <a:pt x="193" y="132"/>
                  </a:lnTo>
                  <a:lnTo>
                    <a:pt x="193" y="137"/>
                  </a:lnTo>
                  <a:lnTo>
                    <a:pt x="193" y="142"/>
                  </a:lnTo>
                  <a:lnTo>
                    <a:pt x="187" y="147"/>
                  </a:lnTo>
                  <a:lnTo>
                    <a:pt x="187" y="152"/>
                  </a:lnTo>
                  <a:lnTo>
                    <a:pt x="193" y="157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75" name="Freeform 78"/>
            <p:cNvSpPr>
              <a:spLocks/>
            </p:cNvSpPr>
            <p:nvPr/>
          </p:nvSpPr>
          <p:spPr bwMode="auto">
            <a:xfrm>
              <a:off x="5411789" y="4710113"/>
              <a:ext cx="49213" cy="39688"/>
            </a:xfrm>
            <a:custGeom>
              <a:avLst/>
              <a:gdLst>
                <a:gd name="T0" fmla="*/ 31 w 31"/>
                <a:gd name="T1" fmla="*/ 15 h 25"/>
                <a:gd name="T2" fmla="*/ 31 w 31"/>
                <a:gd name="T3" fmla="*/ 15 h 25"/>
                <a:gd name="T4" fmla="*/ 26 w 31"/>
                <a:gd name="T5" fmla="*/ 20 h 25"/>
                <a:gd name="T6" fmla="*/ 26 w 31"/>
                <a:gd name="T7" fmla="*/ 25 h 25"/>
                <a:gd name="T8" fmla="*/ 26 w 31"/>
                <a:gd name="T9" fmla="*/ 20 h 25"/>
                <a:gd name="T10" fmla="*/ 0 w 31"/>
                <a:gd name="T11" fmla="*/ 10 h 25"/>
                <a:gd name="T12" fmla="*/ 5 w 31"/>
                <a:gd name="T13" fmla="*/ 5 h 25"/>
                <a:gd name="T14" fmla="*/ 5 w 31"/>
                <a:gd name="T15" fmla="*/ 0 h 25"/>
                <a:gd name="T16" fmla="*/ 5 w 31"/>
                <a:gd name="T17" fmla="*/ 0 h 25"/>
                <a:gd name="T18" fmla="*/ 10 w 31"/>
                <a:gd name="T19" fmla="*/ 0 h 25"/>
                <a:gd name="T20" fmla="*/ 15 w 31"/>
                <a:gd name="T21" fmla="*/ 0 h 25"/>
                <a:gd name="T22" fmla="*/ 26 w 31"/>
                <a:gd name="T23" fmla="*/ 0 h 25"/>
                <a:gd name="T24" fmla="*/ 31 w 31"/>
                <a:gd name="T25" fmla="*/ 5 h 25"/>
                <a:gd name="T26" fmla="*/ 31 w 31"/>
                <a:gd name="T27" fmla="*/ 10 h 25"/>
                <a:gd name="T28" fmla="*/ 31 w 31"/>
                <a:gd name="T29" fmla="*/ 1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25">
                  <a:moveTo>
                    <a:pt x="31" y="15"/>
                  </a:moveTo>
                  <a:lnTo>
                    <a:pt x="31" y="15"/>
                  </a:lnTo>
                  <a:lnTo>
                    <a:pt x="26" y="20"/>
                  </a:lnTo>
                  <a:lnTo>
                    <a:pt x="26" y="25"/>
                  </a:lnTo>
                  <a:lnTo>
                    <a:pt x="26" y="20"/>
                  </a:lnTo>
                  <a:lnTo>
                    <a:pt x="0" y="10"/>
                  </a:lnTo>
                  <a:lnTo>
                    <a:pt x="5" y="5"/>
                  </a:lnTo>
                  <a:lnTo>
                    <a:pt x="5" y="0"/>
                  </a:ln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1" y="5"/>
                  </a:lnTo>
                  <a:lnTo>
                    <a:pt x="31" y="10"/>
                  </a:lnTo>
                  <a:lnTo>
                    <a:pt x="31" y="15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76" name="Freeform 79"/>
            <p:cNvSpPr>
              <a:spLocks/>
            </p:cNvSpPr>
            <p:nvPr/>
          </p:nvSpPr>
          <p:spPr bwMode="auto">
            <a:xfrm>
              <a:off x="5211764" y="3881438"/>
              <a:ext cx="223838" cy="152400"/>
            </a:xfrm>
            <a:custGeom>
              <a:avLst/>
              <a:gdLst>
                <a:gd name="T0" fmla="*/ 71 w 141"/>
                <a:gd name="T1" fmla="*/ 21 h 96"/>
                <a:gd name="T2" fmla="*/ 76 w 141"/>
                <a:gd name="T3" fmla="*/ 26 h 96"/>
                <a:gd name="T4" fmla="*/ 81 w 141"/>
                <a:gd name="T5" fmla="*/ 36 h 96"/>
                <a:gd name="T6" fmla="*/ 86 w 141"/>
                <a:gd name="T7" fmla="*/ 46 h 96"/>
                <a:gd name="T8" fmla="*/ 96 w 141"/>
                <a:gd name="T9" fmla="*/ 66 h 96"/>
                <a:gd name="T10" fmla="*/ 106 w 141"/>
                <a:gd name="T11" fmla="*/ 66 h 96"/>
                <a:gd name="T12" fmla="*/ 136 w 141"/>
                <a:gd name="T13" fmla="*/ 71 h 96"/>
                <a:gd name="T14" fmla="*/ 141 w 141"/>
                <a:gd name="T15" fmla="*/ 86 h 96"/>
                <a:gd name="T16" fmla="*/ 126 w 141"/>
                <a:gd name="T17" fmla="*/ 91 h 96"/>
                <a:gd name="T18" fmla="*/ 116 w 141"/>
                <a:gd name="T19" fmla="*/ 86 h 96"/>
                <a:gd name="T20" fmla="*/ 111 w 141"/>
                <a:gd name="T21" fmla="*/ 91 h 96"/>
                <a:gd name="T22" fmla="*/ 96 w 141"/>
                <a:gd name="T23" fmla="*/ 96 h 96"/>
                <a:gd name="T24" fmla="*/ 86 w 141"/>
                <a:gd name="T25" fmla="*/ 91 h 96"/>
                <a:gd name="T26" fmla="*/ 81 w 141"/>
                <a:gd name="T27" fmla="*/ 96 h 96"/>
                <a:gd name="T28" fmla="*/ 71 w 141"/>
                <a:gd name="T29" fmla="*/ 91 h 96"/>
                <a:gd name="T30" fmla="*/ 65 w 141"/>
                <a:gd name="T31" fmla="*/ 86 h 96"/>
                <a:gd name="T32" fmla="*/ 50 w 141"/>
                <a:gd name="T33" fmla="*/ 81 h 96"/>
                <a:gd name="T34" fmla="*/ 40 w 141"/>
                <a:gd name="T35" fmla="*/ 86 h 96"/>
                <a:gd name="T36" fmla="*/ 35 w 141"/>
                <a:gd name="T37" fmla="*/ 81 h 96"/>
                <a:gd name="T38" fmla="*/ 40 w 141"/>
                <a:gd name="T39" fmla="*/ 71 h 96"/>
                <a:gd name="T40" fmla="*/ 30 w 141"/>
                <a:gd name="T41" fmla="*/ 71 h 96"/>
                <a:gd name="T42" fmla="*/ 25 w 141"/>
                <a:gd name="T43" fmla="*/ 66 h 96"/>
                <a:gd name="T44" fmla="*/ 20 w 141"/>
                <a:gd name="T45" fmla="*/ 66 h 96"/>
                <a:gd name="T46" fmla="*/ 5 w 141"/>
                <a:gd name="T47" fmla="*/ 71 h 96"/>
                <a:gd name="T48" fmla="*/ 5 w 141"/>
                <a:gd name="T49" fmla="*/ 46 h 96"/>
                <a:gd name="T50" fmla="*/ 10 w 141"/>
                <a:gd name="T51" fmla="*/ 41 h 96"/>
                <a:gd name="T52" fmla="*/ 10 w 141"/>
                <a:gd name="T53" fmla="*/ 31 h 96"/>
                <a:gd name="T54" fmla="*/ 5 w 141"/>
                <a:gd name="T55" fmla="*/ 26 h 96"/>
                <a:gd name="T56" fmla="*/ 0 w 141"/>
                <a:gd name="T57" fmla="*/ 21 h 96"/>
                <a:gd name="T58" fmla="*/ 10 w 141"/>
                <a:gd name="T59" fmla="*/ 15 h 96"/>
                <a:gd name="T60" fmla="*/ 15 w 141"/>
                <a:gd name="T61" fmla="*/ 10 h 96"/>
                <a:gd name="T62" fmla="*/ 25 w 141"/>
                <a:gd name="T63" fmla="*/ 15 h 96"/>
                <a:gd name="T64" fmla="*/ 30 w 141"/>
                <a:gd name="T65" fmla="*/ 10 h 96"/>
                <a:gd name="T66" fmla="*/ 45 w 141"/>
                <a:gd name="T67" fmla="*/ 5 h 96"/>
                <a:gd name="T68" fmla="*/ 50 w 141"/>
                <a:gd name="T69" fmla="*/ 0 h 96"/>
                <a:gd name="T70" fmla="*/ 55 w 141"/>
                <a:gd name="T71" fmla="*/ 5 h 96"/>
                <a:gd name="T72" fmla="*/ 60 w 141"/>
                <a:gd name="T73" fmla="*/ 15 h 96"/>
                <a:gd name="T74" fmla="*/ 60 w 141"/>
                <a:gd name="T75" fmla="*/ 26 h 96"/>
                <a:gd name="T76" fmla="*/ 65 w 141"/>
                <a:gd name="T77" fmla="*/ 21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1" h="96">
                  <a:moveTo>
                    <a:pt x="71" y="21"/>
                  </a:moveTo>
                  <a:lnTo>
                    <a:pt x="71" y="21"/>
                  </a:lnTo>
                  <a:lnTo>
                    <a:pt x="76" y="21"/>
                  </a:lnTo>
                  <a:lnTo>
                    <a:pt x="76" y="26"/>
                  </a:lnTo>
                  <a:lnTo>
                    <a:pt x="81" y="31"/>
                  </a:lnTo>
                  <a:lnTo>
                    <a:pt x="81" y="36"/>
                  </a:lnTo>
                  <a:lnTo>
                    <a:pt x="81" y="41"/>
                  </a:lnTo>
                  <a:lnTo>
                    <a:pt x="86" y="46"/>
                  </a:lnTo>
                  <a:lnTo>
                    <a:pt x="86" y="51"/>
                  </a:lnTo>
                  <a:lnTo>
                    <a:pt x="96" y="66"/>
                  </a:lnTo>
                  <a:lnTo>
                    <a:pt x="96" y="71"/>
                  </a:lnTo>
                  <a:lnTo>
                    <a:pt x="106" y="66"/>
                  </a:lnTo>
                  <a:lnTo>
                    <a:pt x="136" y="71"/>
                  </a:lnTo>
                  <a:lnTo>
                    <a:pt x="136" y="71"/>
                  </a:lnTo>
                  <a:lnTo>
                    <a:pt x="141" y="71"/>
                  </a:lnTo>
                  <a:lnTo>
                    <a:pt x="141" y="86"/>
                  </a:lnTo>
                  <a:lnTo>
                    <a:pt x="136" y="91"/>
                  </a:lnTo>
                  <a:lnTo>
                    <a:pt x="126" y="91"/>
                  </a:lnTo>
                  <a:lnTo>
                    <a:pt x="121" y="91"/>
                  </a:lnTo>
                  <a:lnTo>
                    <a:pt x="116" y="86"/>
                  </a:lnTo>
                  <a:lnTo>
                    <a:pt x="111" y="86"/>
                  </a:lnTo>
                  <a:lnTo>
                    <a:pt x="111" y="91"/>
                  </a:lnTo>
                  <a:lnTo>
                    <a:pt x="101" y="96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86" y="91"/>
                  </a:lnTo>
                  <a:lnTo>
                    <a:pt x="81" y="96"/>
                  </a:lnTo>
                  <a:lnTo>
                    <a:pt x="81" y="96"/>
                  </a:lnTo>
                  <a:lnTo>
                    <a:pt x="71" y="91"/>
                  </a:lnTo>
                  <a:lnTo>
                    <a:pt x="71" y="91"/>
                  </a:lnTo>
                  <a:lnTo>
                    <a:pt x="65" y="86"/>
                  </a:lnTo>
                  <a:lnTo>
                    <a:pt x="65" y="86"/>
                  </a:lnTo>
                  <a:lnTo>
                    <a:pt x="55" y="81"/>
                  </a:lnTo>
                  <a:lnTo>
                    <a:pt x="50" y="81"/>
                  </a:lnTo>
                  <a:lnTo>
                    <a:pt x="45" y="81"/>
                  </a:lnTo>
                  <a:lnTo>
                    <a:pt x="40" y="86"/>
                  </a:lnTo>
                  <a:lnTo>
                    <a:pt x="35" y="86"/>
                  </a:lnTo>
                  <a:lnTo>
                    <a:pt x="35" y="81"/>
                  </a:lnTo>
                  <a:lnTo>
                    <a:pt x="40" y="76"/>
                  </a:lnTo>
                  <a:lnTo>
                    <a:pt x="40" y="71"/>
                  </a:lnTo>
                  <a:lnTo>
                    <a:pt x="35" y="71"/>
                  </a:lnTo>
                  <a:lnTo>
                    <a:pt x="30" y="71"/>
                  </a:lnTo>
                  <a:lnTo>
                    <a:pt x="30" y="66"/>
                  </a:lnTo>
                  <a:lnTo>
                    <a:pt x="25" y="66"/>
                  </a:lnTo>
                  <a:lnTo>
                    <a:pt x="25" y="71"/>
                  </a:lnTo>
                  <a:lnTo>
                    <a:pt x="20" y="66"/>
                  </a:lnTo>
                  <a:lnTo>
                    <a:pt x="15" y="71"/>
                  </a:lnTo>
                  <a:lnTo>
                    <a:pt x="5" y="71"/>
                  </a:lnTo>
                  <a:lnTo>
                    <a:pt x="5" y="56"/>
                  </a:lnTo>
                  <a:lnTo>
                    <a:pt x="5" y="46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5" y="36"/>
                  </a:lnTo>
                  <a:lnTo>
                    <a:pt x="10" y="31"/>
                  </a:lnTo>
                  <a:lnTo>
                    <a:pt x="5" y="36"/>
                  </a:lnTo>
                  <a:lnTo>
                    <a:pt x="5" y="26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5" y="15"/>
                  </a:lnTo>
                  <a:lnTo>
                    <a:pt x="10" y="15"/>
                  </a:lnTo>
                  <a:lnTo>
                    <a:pt x="10" y="10"/>
                  </a:lnTo>
                  <a:lnTo>
                    <a:pt x="15" y="10"/>
                  </a:lnTo>
                  <a:lnTo>
                    <a:pt x="20" y="5"/>
                  </a:lnTo>
                  <a:lnTo>
                    <a:pt x="25" y="15"/>
                  </a:lnTo>
                  <a:lnTo>
                    <a:pt x="25" y="10"/>
                  </a:lnTo>
                  <a:lnTo>
                    <a:pt x="30" y="10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5" y="5"/>
                  </a:lnTo>
                  <a:lnTo>
                    <a:pt x="55" y="15"/>
                  </a:lnTo>
                  <a:lnTo>
                    <a:pt x="60" y="15"/>
                  </a:lnTo>
                  <a:lnTo>
                    <a:pt x="60" y="21"/>
                  </a:lnTo>
                  <a:lnTo>
                    <a:pt x="60" y="26"/>
                  </a:lnTo>
                  <a:lnTo>
                    <a:pt x="65" y="26"/>
                  </a:lnTo>
                  <a:lnTo>
                    <a:pt x="65" y="21"/>
                  </a:lnTo>
                  <a:lnTo>
                    <a:pt x="71" y="21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77" name="Freeform 80"/>
            <p:cNvSpPr>
              <a:spLocks/>
            </p:cNvSpPr>
            <p:nvPr/>
          </p:nvSpPr>
          <p:spPr bwMode="auto">
            <a:xfrm>
              <a:off x="5597526" y="4114800"/>
              <a:ext cx="87313" cy="112713"/>
            </a:xfrm>
            <a:custGeom>
              <a:avLst/>
              <a:gdLst>
                <a:gd name="T0" fmla="*/ 20 w 55"/>
                <a:gd name="T1" fmla="*/ 61 h 71"/>
                <a:gd name="T2" fmla="*/ 20 w 55"/>
                <a:gd name="T3" fmla="*/ 61 h 71"/>
                <a:gd name="T4" fmla="*/ 5 w 55"/>
                <a:gd name="T5" fmla="*/ 51 h 71"/>
                <a:gd name="T6" fmla="*/ 0 w 55"/>
                <a:gd name="T7" fmla="*/ 46 h 71"/>
                <a:gd name="T8" fmla="*/ 5 w 55"/>
                <a:gd name="T9" fmla="*/ 46 h 71"/>
                <a:gd name="T10" fmla="*/ 5 w 55"/>
                <a:gd name="T11" fmla="*/ 41 h 71"/>
                <a:gd name="T12" fmla="*/ 5 w 55"/>
                <a:gd name="T13" fmla="*/ 36 h 71"/>
                <a:gd name="T14" fmla="*/ 10 w 55"/>
                <a:gd name="T15" fmla="*/ 36 h 71"/>
                <a:gd name="T16" fmla="*/ 10 w 55"/>
                <a:gd name="T17" fmla="*/ 36 h 71"/>
                <a:gd name="T18" fmla="*/ 5 w 55"/>
                <a:gd name="T19" fmla="*/ 30 h 71"/>
                <a:gd name="T20" fmla="*/ 0 w 55"/>
                <a:gd name="T21" fmla="*/ 25 h 71"/>
                <a:gd name="T22" fmla="*/ 0 w 55"/>
                <a:gd name="T23" fmla="*/ 25 h 71"/>
                <a:gd name="T24" fmla="*/ 0 w 55"/>
                <a:gd name="T25" fmla="*/ 20 h 71"/>
                <a:gd name="T26" fmla="*/ 10 w 55"/>
                <a:gd name="T27" fmla="*/ 15 h 71"/>
                <a:gd name="T28" fmla="*/ 10 w 55"/>
                <a:gd name="T29" fmla="*/ 15 h 71"/>
                <a:gd name="T30" fmla="*/ 10 w 55"/>
                <a:gd name="T31" fmla="*/ 10 h 71"/>
                <a:gd name="T32" fmla="*/ 15 w 55"/>
                <a:gd name="T33" fmla="*/ 10 h 71"/>
                <a:gd name="T34" fmla="*/ 20 w 55"/>
                <a:gd name="T35" fmla="*/ 10 h 71"/>
                <a:gd name="T36" fmla="*/ 20 w 55"/>
                <a:gd name="T37" fmla="*/ 5 h 71"/>
                <a:gd name="T38" fmla="*/ 25 w 55"/>
                <a:gd name="T39" fmla="*/ 5 h 71"/>
                <a:gd name="T40" fmla="*/ 40 w 55"/>
                <a:gd name="T41" fmla="*/ 0 h 71"/>
                <a:gd name="T42" fmla="*/ 45 w 55"/>
                <a:gd name="T43" fmla="*/ 5 h 71"/>
                <a:gd name="T44" fmla="*/ 45 w 55"/>
                <a:gd name="T45" fmla="*/ 10 h 71"/>
                <a:gd name="T46" fmla="*/ 55 w 55"/>
                <a:gd name="T47" fmla="*/ 20 h 71"/>
                <a:gd name="T48" fmla="*/ 55 w 55"/>
                <a:gd name="T49" fmla="*/ 25 h 71"/>
                <a:gd name="T50" fmla="*/ 50 w 55"/>
                <a:gd name="T51" fmla="*/ 36 h 71"/>
                <a:gd name="T52" fmla="*/ 45 w 55"/>
                <a:gd name="T53" fmla="*/ 36 h 71"/>
                <a:gd name="T54" fmla="*/ 50 w 55"/>
                <a:gd name="T55" fmla="*/ 36 h 71"/>
                <a:gd name="T56" fmla="*/ 45 w 55"/>
                <a:gd name="T57" fmla="*/ 41 h 71"/>
                <a:gd name="T58" fmla="*/ 40 w 55"/>
                <a:gd name="T59" fmla="*/ 46 h 71"/>
                <a:gd name="T60" fmla="*/ 45 w 55"/>
                <a:gd name="T61" fmla="*/ 46 h 71"/>
                <a:gd name="T62" fmla="*/ 45 w 55"/>
                <a:gd name="T63" fmla="*/ 46 h 71"/>
                <a:gd name="T64" fmla="*/ 45 w 55"/>
                <a:gd name="T65" fmla="*/ 56 h 71"/>
                <a:gd name="T66" fmla="*/ 40 w 55"/>
                <a:gd name="T67" fmla="*/ 61 h 71"/>
                <a:gd name="T68" fmla="*/ 45 w 55"/>
                <a:gd name="T69" fmla="*/ 66 h 71"/>
                <a:gd name="T70" fmla="*/ 40 w 55"/>
                <a:gd name="T71" fmla="*/ 71 h 71"/>
                <a:gd name="T72" fmla="*/ 35 w 55"/>
                <a:gd name="T73" fmla="*/ 71 h 71"/>
                <a:gd name="T74" fmla="*/ 30 w 55"/>
                <a:gd name="T75" fmla="*/ 71 h 71"/>
                <a:gd name="T76" fmla="*/ 20 w 55"/>
                <a:gd name="T77" fmla="*/ 6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5" h="71">
                  <a:moveTo>
                    <a:pt x="20" y="61"/>
                  </a:moveTo>
                  <a:lnTo>
                    <a:pt x="20" y="61"/>
                  </a:lnTo>
                  <a:lnTo>
                    <a:pt x="5" y="51"/>
                  </a:lnTo>
                  <a:lnTo>
                    <a:pt x="0" y="46"/>
                  </a:lnTo>
                  <a:lnTo>
                    <a:pt x="5" y="46"/>
                  </a:lnTo>
                  <a:lnTo>
                    <a:pt x="5" y="41"/>
                  </a:lnTo>
                  <a:lnTo>
                    <a:pt x="5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5" y="30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0" y="10"/>
                  </a:lnTo>
                  <a:lnTo>
                    <a:pt x="15" y="10"/>
                  </a:lnTo>
                  <a:lnTo>
                    <a:pt x="20" y="10"/>
                  </a:lnTo>
                  <a:lnTo>
                    <a:pt x="20" y="5"/>
                  </a:lnTo>
                  <a:lnTo>
                    <a:pt x="25" y="5"/>
                  </a:lnTo>
                  <a:lnTo>
                    <a:pt x="40" y="0"/>
                  </a:lnTo>
                  <a:lnTo>
                    <a:pt x="45" y="5"/>
                  </a:lnTo>
                  <a:lnTo>
                    <a:pt x="45" y="10"/>
                  </a:lnTo>
                  <a:lnTo>
                    <a:pt x="55" y="20"/>
                  </a:lnTo>
                  <a:lnTo>
                    <a:pt x="55" y="25"/>
                  </a:lnTo>
                  <a:lnTo>
                    <a:pt x="50" y="36"/>
                  </a:lnTo>
                  <a:lnTo>
                    <a:pt x="45" y="36"/>
                  </a:lnTo>
                  <a:lnTo>
                    <a:pt x="50" y="36"/>
                  </a:lnTo>
                  <a:lnTo>
                    <a:pt x="45" y="41"/>
                  </a:lnTo>
                  <a:lnTo>
                    <a:pt x="40" y="46"/>
                  </a:lnTo>
                  <a:lnTo>
                    <a:pt x="45" y="46"/>
                  </a:lnTo>
                  <a:lnTo>
                    <a:pt x="45" y="46"/>
                  </a:lnTo>
                  <a:lnTo>
                    <a:pt x="45" y="56"/>
                  </a:lnTo>
                  <a:lnTo>
                    <a:pt x="40" y="61"/>
                  </a:lnTo>
                  <a:lnTo>
                    <a:pt x="45" y="66"/>
                  </a:lnTo>
                  <a:lnTo>
                    <a:pt x="40" y="71"/>
                  </a:lnTo>
                  <a:lnTo>
                    <a:pt x="35" y="71"/>
                  </a:lnTo>
                  <a:lnTo>
                    <a:pt x="30" y="71"/>
                  </a:lnTo>
                  <a:lnTo>
                    <a:pt x="20" y="61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78" name="Freeform 81"/>
            <p:cNvSpPr>
              <a:spLocks/>
            </p:cNvSpPr>
            <p:nvPr/>
          </p:nvSpPr>
          <p:spPr bwMode="auto">
            <a:xfrm>
              <a:off x="5049839" y="4146550"/>
              <a:ext cx="330200" cy="249238"/>
            </a:xfrm>
            <a:custGeom>
              <a:avLst/>
              <a:gdLst>
                <a:gd name="T0" fmla="*/ 31 w 208"/>
                <a:gd name="T1" fmla="*/ 127 h 157"/>
                <a:gd name="T2" fmla="*/ 46 w 208"/>
                <a:gd name="T3" fmla="*/ 112 h 157"/>
                <a:gd name="T4" fmla="*/ 56 w 208"/>
                <a:gd name="T5" fmla="*/ 107 h 157"/>
                <a:gd name="T6" fmla="*/ 56 w 208"/>
                <a:gd name="T7" fmla="*/ 97 h 157"/>
                <a:gd name="T8" fmla="*/ 46 w 208"/>
                <a:gd name="T9" fmla="*/ 107 h 157"/>
                <a:gd name="T10" fmla="*/ 36 w 208"/>
                <a:gd name="T11" fmla="*/ 112 h 157"/>
                <a:gd name="T12" fmla="*/ 21 w 208"/>
                <a:gd name="T13" fmla="*/ 127 h 157"/>
                <a:gd name="T14" fmla="*/ 5 w 208"/>
                <a:gd name="T15" fmla="*/ 142 h 157"/>
                <a:gd name="T16" fmla="*/ 0 w 208"/>
                <a:gd name="T17" fmla="*/ 132 h 157"/>
                <a:gd name="T18" fmla="*/ 0 w 208"/>
                <a:gd name="T19" fmla="*/ 132 h 157"/>
                <a:gd name="T20" fmla="*/ 5 w 208"/>
                <a:gd name="T21" fmla="*/ 127 h 157"/>
                <a:gd name="T22" fmla="*/ 5 w 208"/>
                <a:gd name="T23" fmla="*/ 117 h 157"/>
                <a:gd name="T24" fmla="*/ 0 w 208"/>
                <a:gd name="T25" fmla="*/ 112 h 157"/>
                <a:gd name="T26" fmla="*/ 5 w 208"/>
                <a:gd name="T27" fmla="*/ 107 h 157"/>
                <a:gd name="T28" fmla="*/ 5 w 208"/>
                <a:gd name="T29" fmla="*/ 102 h 157"/>
                <a:gd name="T30" fmla="*/ 5 w 208"/>
                <a:gd name="T31" fmla="*/ 91 h 157"/>
                <a:gd name="T32" fmla="*/ 10 w 208"/>
                <a:gd name="T33" fmla="*/ 81 h 157"/>
                <a:gd name="T34" fmla="*/ 16 w 208"/>
                <a:gd name="T35" fmla="*/ 71 h 157"/>
                <a:gd name="T36" fmla="*/ 21 w 208"/>
                <a:gd name="T37" fmla="*/ 76 h 157"/>
                <a:gd name="T38" fmla="*/ 36 w 208"/>
                <a:gd name="T39" fmla="*/ 71 h 157"/>
                <a:gd name="T40" fmla="*/ 51 w 208"/>
                <a:gd name="T41" fmla="*/ 61 h 157"/>
                <a:gd name="T42" fmla="*/ 46 w 208"/>
                <a:gd name="T43" fmla="*/ 51 h 157"/>
                <a:gd name="T44" fmla="*/ 46 w 208"/>
                <a:gd name="T45" fmla="*/ 36 h 157"/>
                <a:gd name="T46" fmla="*/ 46 w 208"/>
                <a:gd name="T47" fmla="*/ 26 h 157"/>
                <a:gd name="T48" fmla="*/ 56 w 208"/>
                <a:gd name="T49" fmla="*/ 31 h 157"/>
                <a:gd name="T50" fmla="*/ 66 w 208"/>
                <a:gd name="T51" fmla="*/ 26 h 157"/>
                <a:gd name="T52" fmla="*/ 76 w 208"/>
                <a:gd name="T53" fmla="*/ 41 h 157"/>
                <a:gd name="T54" fmla="*/ 97 w 208"/>
                <a:gd name="T55" fmla="*/ 36 h 157"/>
                <a:gd name="T56" fmla="*/ 102 w 208"/>
                <a:gd name="T57" fmla="*/ 31 h 157"/>
                <a:gd name="T58" fmla="*/ 112 w 208"/>
                <a:gd name="T59" fmla="*/ 21 h 157"/>
                <a:gd name="T60" fmla="*/ 112 w 208"/>
                <a:gd name="T61" fmla="*/ 31 h 157"/>
                <a:gd name="T62" fmla="*/ 137 w 208"/>
                <a:gd name="T63" fmla="*/ 26 h 157"/>
                <a:gd name="T64" fmla="*/ 152 w 208"/>
                <a:gd name="T65" fmla="*/ 21 h 157"/>
                <a:gd name="T66" fmla="*/ 167 w 208"/>
                <a:gd name="T67" fmla="*/ 31 h 157"/>
                <a:gd name="T68" fmla="*/ 162 w 208"/>
                <a:gd name="T69" fmla="*/ 16 h 157"/>
                <a:gd name="T70" fmla="*/ 162 w 208"/>
                <a:gd name="T71" fmla="*/ 10 h 157"/>
                <a:gd name="T72" fmla="*/ 178 w 208"/>
                <a:gd name="T73" fmla="*/ 0 h 157"/>
                <a:gd name="T74" fmla="*/ 188 w 208"/>
                <a:gd name="T75" fmla="*/ 16 h 157"/>
                <a:gd name="T76" fmla="*/ 203 w 208"/>
                <a:gd name="T77" fmla="*/ 26 h 157"/>
                <a:gd name="T78" fmla="*/ 198 w 208"/>
                <a:gd name="T79" fmla="*/ 36 h 157"/>
                <a:gd name="T80" fmla="*/ 203 w 208"/>
                <a:gd name="T81" fmla="*/ 51 h 157"/>
                <a:gd name="T82" fmla="*/ 198 w 208"/>
                <a:gd name="T83" fmla="*/ 61 h 157"/>
                <a:gd name="T84" fmla="*/ 193 w 208"/>
                <a:gd name="T85" fmla="*/ 76 h 157"/>
                <a:gd name="T86" fmla="*/ 188 w 208"/>
                <a:gd name="T87" fmla="*/ 107 h 157"/>
                <a:gd name="T88" fmla="*/ 198 w 208"/>
                <a:gd name="T89" fmla="*/ 127 h 157"/>
                <a:gd name="T90" fmla="*/ 193 w 208"/>
                <a:gd name="T91" fmla="*/ 132 h 157"/>
                <a:gd name="T92" fmla="*/ 178 w 208"/>
                <a:gd name="T93" fmla="*/ 137 h 157"/>
                <a:gd name="T94" fmla="*/ 167 w 208"/>
                <a:gd name="T95" fmla="*/ 127 h 157"/>
                <a:gd name="T96" fmla="*/ 167 w 208"/>
                <a:gd name="T97" fmla="*/ 132 h 157"/>
                <a:gd name="T98" fmla="*/ 152 w 208"/>
                <a:gd name="T99" fmla="*/ 132 h 157"/>
                <a:gd name="T100" fmla="*/ 152 w 208"/>
                <a:gd name="T101" fmla="*/ 142 h 157"/>
                <a:gd name="T102" fmla="*/ 142 w 208"/>
                <a:gd name="T103" fmla="*/ 137 h 157"/>
                <a:gd name="T104" fmla="*/ 132 w 208"/>
                <a:gd name="T105" fmla="*/ 137 h 157"/>
                <a:gd name="T106" fmla="*/ 102 w 208"/>
                <a:gd name="T107" fmla="*/ 157 h 157"/>
                <a:gd name="T108" fmla="*/ 76 w 208"/>
                <a:gd name="T109" fmla="*/ 157 h 157"/>
                <a:gd name="T110" fmla="*/ 76 w 208"/>
                <a:gd name="T111" fmla="*/ 147 h 157"/>
                <a:gd name="T112" fmla="*/ 71 w 208"/>
                <a:gd name="T113" fmla="*/ 147 h 157"/>
                <a:gd name="T114" fmla="*/ 61 w 208"/>
                <a:gd name="T115" fmla="*/ 152 h 157"/>
                <a:gd name="T116" fmla="*/ 61 w 208"/>
                <a:gd name="T117" fmla="*/ 142 h 157"/>
                <a:gd name="T118" fmla="*/ 41 w 208"/>
                <a:gd name="T119" fmla="*/ 13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8" h="157">
                  <a:moveTo>
                    <a:pt x="41" y="132"/>
                  </a:moveTo>
                  <a:lnTo>
                    <a:pt x="41" y="132"/>
                  </a:lnTo>
                  <a:lnTo>
                    <a:pt x="31" y="127"/>
                  </a:lnTo>
                  <a:lnTo>
                    <a:pt x="31" y="127"/>
                  </a:lnTo>
                  <a:lnTo>
                    <a:pt x="36" y="122"/>
                  </a:lnTo>
                  <a:lnTo>
                    <a:pt x="46" y="112"/>
                  </a:lnTo>
                  <a:lnTo>
                    <a:pt x="46" y="112"/>
                  </a:lnTo>
                  <a:lnTo>
                    <a:pt x="56" y="107"/>
                  </a:lnTo>
                  <a:lnTo>
                    <a:pt x="56" y="107"/>
                  </a:lnTo>
                  <a:lnTo>
                    <a:pt x="61" y="102"/>
                  </a:lnTo>
                  <a:lnTo>
                    <a:pt x="61" y="97"/>
                  </a:lnTo>
                  <a:lnTo>
                    <a:pt x="56" y="97"/>
                  </a:lnTo>
                  <a:lnTo>
                    <a:pt x="56" y="102"/>
                  </a:lnTo>
                  <a:lnTo>
                    <a:pt x="51" y="107"/>
                  </a:lnTo>
                  <a:lnTo>
                    <a:pt x="46" y="107"/>
                  </a:lnTo>
                  <a:lnTo>
                    <a:pt x="46" y="107"/>
                  </a:lnTo>
                  <a:lnTo>
                    <a:pt x="41" y="107"/>
                  </a:lnTo>
                  <a:lnTo>
                    <a:pt x="36" y="112"/>
                  </a:lnTo>
                  <a:lnTo>
                    <a:pt x="36" y="117"/>
                  </a:lnTo>
                  <a:lnTo>
                    <a:pt x="31" y="117"/>
                  </a:lnTo>
                  <a:lnTo>
                    <a:pt x="21" y="127"/>
                  </a:lnTo>
                  <a:lnTo>
                    <a:pt x="21" y="127"/>
                  </a:lnTo>
                  <a:lnTo>
                    <a:pt x="16" y="132"/>
                  </a:lnTo>
                  <a:lnTo>
                    <a:pt x="5" y="142"/>
                  </a:lnTo>
                  <a:lnTo>
                    <a:pt x="5" y="137"/>
                  </a:lnTo>
                  <a:lnTo>
                    <a:pt x="5" y="137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5" y="127"/>
                  </a:lnTo>
                  <a:lnTo>
                    <a:pt x="5" y="127"/>
                  </a:lnTo>
                  <a:lnTo>
                    <a:pt x="5" y="127"/>
                  </a:lnTo>
                  <a:lnTo>
                    <a:pt x="5" y="127"/>
                  </a:lnTo>
                  <a:lnTo>
                    <a:pt x="5" y="122"/>
                  </a:lnTo>
                  <a:lnTo>
                    <a:pt x="5" y="117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5" y="112"/>
                  </a:lnTo>
                  <a:lnTo>
                    <a:pt x="5" y="107"/>
                  </a:lnTo>
                  <a:lnTo>
                    <a:pt x="5" y="107"/>
                  </a:lnTo>
                  <a:lnTo>
                    <a:pt x="5" y="107"/>
                  </a:lnTo>
                  <a:lnTo>
                    <a:pt x="5" y="102"/>
                  </a:lnTo>
                  <a:lnTo>
                    <a:pt x="5" y="102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5" y="91"/>
                  </a:lnTo>
                  <a:lnTo>
                    <a:pt x="10" y="86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0" y="76"/>
                  </a:lnTo>
                  <a:lnTo>
                    <a:pt x="10" y="71"/>
                  </a:lnTo>
                  <a:lnTo>
                    <a:pt x="16" y="71"/>
                  </a:lnTo>
                  <a:lnTo>
                    <a:pt x="16" y="76"/>
                  </a:lnTo>
                  <a:lnTo>
                    <a:pt x="21" y="76"/>
                  </a:lnTo>
                  <a:lnTo>
                    <a:pt x="21" y="76"/>
                  </a:lnTo>
                  <a:lnTo>
                    <a:pt x="26" y="71"/>
                  </a:lnTo>
                  <a:lnTo>
                    <a:pt x="31" y="71"/>
                  </a:lnTo>
                  <a:lnTo>
                    <a:pt x="36" y="71"/>
                  </a:lnTo>
                  <a:lnTo>
                    <a:pt x="36" y="66"/>
                  </a:lnTo>
                  <a:lnTo>
                    <a:pt x="46" y="66"/>
                  </a:lnTo>
                  <a:lnTo>
                    <a:pt x="51" y="61"/>
                  </a:lnTo>
                  <a:lnTo>
                    <a:pt x="51" y="61"/>
                  </a:lnTo>
                  <a:lnTo>
                    <a:pt x="51" y="56"/>
                  </a:lnTo>
                  <a:lnTo>
                    <a:pt x="46" y="51"/>
                  </a:lnTo>
                  <a:lnTo>
                    <a:pt x="46" y="46"/>
                  </a:lnTo>
                  <a:lnTo>
                    <a:pt x="41" y="41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1"/>
                  </a:lnTo>
                  <a:lnTo>
                    <a:pt x="46" y="26"/>
                  </a:lnTo>
                  <a:lnTo>
                    <a:pt x="51" y="26"/>
                  </a:lnTo>
                  <a:lnTo>
                    <a:pt x="51" y="31"/>
                  </a:lnTo>
                  <a:lnTo>
                    <a:pt x="56" y="31"/>
                  </a:lnTo>
                  <a:lnTo>
                    <a:pt x="61" y="31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71" y="26"/>
                  </a:lnTo>
                  <a:lnTo>
                    <a:pt x="71" y="31"/>
                  </a:lnTo>
                  <a:lnTo>
                    <a:pt x="76" y="41"/>
                  </a:lnTo>
                  <a:lnTo>
                    <a:pt x="86" y="41"/>
                  </a:lnTo>
                  <a:lnTo>
                    <a:pt x="91" y="41"/>
                  </a:lnTo>
                  <a:lnTo>
                    <a:pt x="97" y="36"/>
                  </a:lnTo>
                  <a:lnTo>
                    <a:pt x="102" y="36"/>
                  </a:lnTo>
                  <a:lnTo>
                    <a:pt x="102" y="31"/>
                  </a:lnTo>
                  <a:lnTo>
                    <a:pt x="102" y="31"/>
                  </a:lnTo>
                  <a:lnTo>
                    <a:pt x="102" y="21"/>
                  </a:lnTo>
                  <a:lnTo>
                    <a:pt x="102" y="21"/>
                  </a:lnTo>
                  <a:lnTo>
                    <a:pt x="112" y="21"/>
                  </a:lnTo>
                  <a:lnTo>
                    <a:pt x="107" y="31"/>
                  </a:lnTo>
                  <a:lnTo>
                    <a:pt x="107" y="31"/>
                  </a:lnTo>
                  <a:lnTo>
                    <a:pt x="112" y="31"/>
                  </a:lnTo>
                  <a:lnTo>
                    <a:pt x="122" y="31"/>
                  </a:lnTo>
                  <a:lnTo>
                    <a:pt x="127" y="31"/>
                  </a:lnTo>
                  <a:lnTo>
                    <a:pt x="137" y="26"/>
                  </a:lnTo>
                  <a:lnTo>
                    <a:pt x="142" y="26"/>
                  </a:lnTo>
                  <a:lnTo>
                    <a:pt x="147" y="26"/>
                  </a:lnTo>
                  <a:lnTo>
                    <a:pt x="152" y="21"/>
                  </a:lnTo>
                  <a:lnTo>
                    <a:pt x="157" y="26"/>
                  </a:lnTo>
                  <a:lnTo>
                    <a:pt x="162" y="31"/>
                  </a:lnTo>
                  <a:lnTo>
                    <a:pt x="167" y="31"/>
                  </a:lnTo>
                  <a:lnTo>
                    <a:pt x="167" y="26"/>
                  </a:lnTo>
                  <a:lnTo>
                    <a:pt x="167" y="21"/>
                  </a:lnTo>
                  <a:lnTo>
                    <a:pt x="162" y="16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62" y="10"/>
                  </a:lnTo>
                  <a:lnTo>
                    <a:pt x="167" y="10"/>
                  </a:lnTo>
                  <a:lnTo>
                    <a:pt x="178" y="5"/>
                  </a:lnTo>
                  <a:lnTo>
                    <a:pt x="178" y="0"/>
                  </a:lnTo>
                  <a:lnTo>
                    <a:pt x="183" y="5"/>
                  </a:lnTo>
                  <a:lnTo>
                    <a:pt x="188" y="5"/>
                  </a:lnTo>
                  <a:lnTo>
                    <a:pt x="188" y="16"/>
                  </a:lnTo>
                  <a:lnTo>
                    <a:pt x="193" y="26"/>
                  </a:lnTo>
                  <a:lnTo>
                    <a:pt x="198" y="26"/>
                  </a:lnTo>
                  <a:lnTo>
                    <a:pt x="203" y="26"/>
                  </a:lnTo>
                  <a:lnTo>
                    <a:pt x="208" y="26"/>
                  </a:lnTo>
                  <a:lnTo>
                    <a:pt x="203" y="36"/>
                  </a:lnTo>
                  <a:lnTo>
                    <a:pt x="198" y="36"/>
                  </a:lnTo>
                  <a:lnTo>
                    <a:pt x="198" y="41"/>
                  </a:lnTo>
                  <a:lnTo>
                    <a:pt x="198" y="46"/>
                  </a:lnTo>
                  <a:lnTo>
                    <a:pt x="203" y="51"/>
                  </a:lnTo>
                  <a:lnTo>
                    <a:pt x="208" y="51"/>
                  </a:lnTo>
                  <a:lnTo>
                    <a:pt x="208" y="56"/>
                  </a:lnTo>
                  <a:lnTo>
                    <a:pt x="198" y="61"/>
                  </a:lnTo>
                  <a:lnTo>
                    <a:pt x="203" y="66"/>
                  </a:lnTo>
                  <a:lnTo>
                    <a:pt x="198" y="71"/>
                  </a:lnTo>
                  <a:lnTo>
                    <a:pt x="193" y="76"/>
                  </a:lnTo>
                  <a:lnTo>
                    <a:pt x="193" y="97"/>
                  </a:lnTo>
                  <a:lnTo>
                    <a:pt x="188" y="102"/>
                  </a:lnTo>
                  <a:lnTo>
                    <a:pt x="188" y="107"/>
                  </a:lnTo>
                  <a:lnTo>
                    <a:pt x="193" y="117"/>
                  </a:lnTo>
                  <a:lnTo>
                    <a:pt x="193" y="122"/>
                  </a:lnTo>
                  <a:lnTo>
                    <a:pt x="198" y="127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93" y="132"/>
                  </a:lnTo>
                  <a:lnTo>
                    <a:pt x="188" y="132"/>
                  </a:lnTo>
                  <a:lnTo>
                    <a:pt x="183" y="137"/>
                  </a:lnTo>
                  <a:lnTo>
                    <a:pt x="178" y="137"/>
                  </a:lnTo>
                  <a:lnTo>
                    <a:pt x="178" y="137"/>
                  </a:lnTo>
                  <a:lnTo>
                    <a:pt x="173" y="137"/>
                  </a:lnTo>
                  <a:lnTo>
                    <a:pt x="167" y="127"/>
                  </a:lnTo>
                  <a:lnTo>
                    <a:pt x="167" y="122"/>
                  </a:lnTo>
                  <a:lnTo>
                    <a:pt x="167" y="127"/>
                  </a:lnTo>
                  <a:lnTo>
                    <a:pt x="167" y="132"/>
                  </a:lnTo>
                  <a:lnTo>
                    <a:pt x="162" y="137"/>
                  </a:lnTo>
                  <a:lnTo>
                    <a:pt x="157" y="132"/>
                  </a:lnTo>
                  <a:lnTo>
                    <a:pt x="152" y="132"/>
                  </a:lnTo>
                  <a:lnTo>
                    <a:pt x="152" y="137"/>
                  </a:lnTo>
                  <a:lnTo>
                    <a:pt x="157" y="142"/>
                  </a:lnTo>
                  <a:lnTo>
                    <a:pt x="152" y="142"/>
                  </a:lnTo>
                  <a:lnTo>
                    <a:pt x="152" y="137"/>
                  </a:lnTo>
                  <a:lnTo>
                    <a:pt x="142" y="132"/>
                  </a:lnTo>
                  <a:lnTo>
                    <a:pt x="142" y="137"/>
                  </a:lnTo>
                  <a:lnTo>
                    <a:pt x="142" y="142"/>
                  </a:lnTo>
                  <a:lnTo>
                    <a:pt x="137" y="142"/>
                  </a:lnTo>
                  <a:lnTo>
                    <a:pt x="132" y="137"/>
                  </a:lnTo>
                  <a:lnTo>
                    <a:pt x="122" y="132"/>
                  </a:lnTo>
                  <a:lnTo>
                    <a:pt x="112" y="147"/>
                  </a:lnTo>
                  <a:lnTo>
                    <a:pt x="102" y="157"/>
                  </a:lnTo>
                  <a:lnTo>
                    <a:pt x="91" y="152"/>
                  </a:lnTo>
                  <a:lnTo>
                    <a:pt x="86" y="157"/>
                  </a:lnTo>
                  <a:lnTo>
                    <a:pt x="76" y="157"/>
                  </a:lnTo>
                  <a:lnTo>
                    <a:pt x="76" y="157"/>
                  </a:lnTo>
                  <a:lnTo>
                    <a:pt x="76" y="152"/>
                  </a:lnTo>
                  <a:lnTo>
                    <a:pt x="76" y="147"/>
                  </a:lnTo>
                  <a:lnTo>
                    <a:pt x="76" y="147"/>
                  </a:lnTo>
                  <a:lnTo>
                    <a:pt x="71" y="142"/>
                  </a:lnTo>
                  <a:lnTo>
                    <a:pt x="71" y="147"/>
                  </a:lnTo>
                  <a:lnTo>
                    <a:pt x="66" y="147"/>
                  </a:lnTo>
                  <a:lnTo>
                    <a:pt x="61" y="152"/>
                  </a:lnTo>
                  <a:lnTo>
                    <a:pt x="61" y="152"/>
                  </a:lnTo>
                  <a:lnTo>
                    <a:pt x="56" y="152"/>
                  </a:lnTo>
                  <a:lnTo>
                    <a:pt x="61" y="147"/>
                  </a:lnTo>
                  <a:lnTo>
                    <a:pt x="61" y="142"/>
                  </a:lnTo>
                  <a:lnTo>
                    <a:pt x="61" y="142"/>
                  </a:lnTo>
                  <a:lnTo>
                    <a:pt x="46" y="137"/>
                  </a:lnTo>
                  <a:lnTo>
                    <a:pt x="41" y="137"/>
                  </a:lnTo>
                  <a:lnTo>
                    <a:pt x="41" y="132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79" name="Freeform 82"/>
            <p:cNvSpPr>
              <a:spLocks/>
            </p:cNvSpPr>
            <p:nvPr/>
          </p:nvSpPr>
          <p:spPr bwMode="auto">
            <a:xfrm>
              <a:off x="5516564" y="4171950"/>
              <a:ext cx="201613" cy="280988"/>
            </a:xfrm>
            <a:custGeom>
              <a:avLst/>
              <a:gdLst>
                <a:gd name="T0" fmla="*/ 117 w 127"/>
                <a:gd name="T1" fmla="*/ 70 h 177"/>
                <a:gd name="T2" fmla="*/ 106 w 127"/>
                <a:gd name="T3" fmla="*/ 81 h 177"/>
                <a:gd name="T4" fmla="*/ 86 w 127"/>
                <a:gd name="T5" fmla="*/ 70 h 177"/>
                <a:gd name="T6" fmla="*/ 81 w 127"/>
                <a:gd name="T7" fmla="*/ 65 h 177"/>
                <a:gd name="T8" fmla="*/ 81 w 127"/>
                <a:gd name="T9" fmla="*/ 75 h 177"/>
                <a:gd name="T10" fmla="*/ 86 w 127"/>
                <a:gd name="T11" fmla="*/ 86 h 177"/>
                <a:gd name="T12" fmla="*/ 96 w 127"/>
                <a:gd name="T13" fmla="*/ 96 h 177"/>
                <a:gd name="T14" fmla="*/ 111 w 127"/>
                <a:gd name="T15" fmla="*/ 101 h 177"/>
                <a:gd name="T16" fmla="*/ 111 w 127"/>
                <a:gd name="T17" fmla="*/ 106 h 177"/>
                <a:gd name="T18" fmla="*/ 111 w 127"/>
                <a:gd name="T19" fmla="*/ 121 h 177"/>
                <a:gd name="T20" fmla="*/ 122 w 127"/>
                <a:gd name="T21" fmla="*/ 121 h 177"/>
                <a:gd name="T22" fmla="*/ 117 w 127"/>
                <a:gd name="T23" fmla="*/ 141 h 177"/>
                <a:gd name="T24" fmla="*/ 122 w 127"/>
                <a:gd name="T25" fmla="*/ 172 h 177"/>
                <a:gd name="T26" fmla="*/ 117 w 127"/>
                <a:gd name="T27" fmla="*/ 177 h 177"/>
                <a:gd name="T28" fmla="*/ 111 w 127"/>
                <a:gd name="T29" fmla="*/ 172 h 177"/>
                <a:gd name="T30" fmla="*/ 106 w 127"/>
                <a:gd name="T31" fmla="*/ 162 h 177"/>
                <a:gd name="T32" fmla="*/ 91 w 127"/>
                <a:gd name="T33" fmla="*/ 162 h 177"/>
                <a:gd name="T34" fmla="*/ 96 w 127"/>
                <a:gd name="T35" fmla="*/ 172 h 177"/>
                <a:gd name="T36" fmla="*/ 81 w 127"/>
                <a:gd name="T37" fmla="*/ 172 h 177"/>
                <a:gd name="T38" fmla="*/ 86 w 127"/>
                <a:gd name="T39" fmla="*/ 156 h 177"/>
                <a:gd name="T40" fmla="*/ 76 w 127"/>
                <a:gd name="T41" fmla="*/ 151 h 177"/>
                <a:gd name="T42" fmla="*/ 56 w 127"/>
                <a:gd name="T43" fmla="*/ 156 h 177"/>
                <a:gd name="T44" fmla="*/ 46 w 127"/>
                <a:gd name="T45" fmla="*/ 156 h 177"/>
                <a:gd name="T46" fmla="*/ 41 w 127"/>
                <a:gd name="T47" fmla="*/ 146 h 177"/>
                <a:gd name="T48" fmla="*/ 41 w 127"/>
                <a:gd name="T49" fmla="*/ 141 h 177"/>
                <a:gd name="T50" fmla="*/ 36 w 127"/>
                <a:gd name="T51" fmla="*/ 126 h 177"/>
                <a:gd name="T52" fmla="*/ 41 w 127"/>
                <a:gd name="T53" fmla="*/ 121 h 177"/>
                <a:gd name="T54" fmla="*/ 46 w 127"/>
                <a:gd name="T55" fmla="*/ 116 h 177"/>
                <a:gd name="T56" fmla="*/ 41 w 127"/>
                <a:gd name="T57" fmla="*/ 101 h 177"/>
                <a:gd name="T58" fmla="*/ 20 w 127"/>
                <a:gd name="T59" fmla="*/ 96 h 177"/>
                <a:gd name="T60" fmla="*/ 10 w 127"/>
                <a:gd name="T61" fmla="*/ 86 h 177"/>
                <a:gd name="T62" fmla="*/ 0 w 127"/>
                <a:gd name="T63" fmla="*/ 70 h 177"/>
                <a:gd name="T64" fmla="*/ 15 w 127"/>
                <a:gd name="T65" fmla="*/ 70 h 177"/>
                <a:gd name="T66" fmla="*/ 15 w 127"/>
                <a:gd name="T67" fmla="*/ 60 h 177"/>
                <a:gd name="T68" fmla="*/ 10 w 127"/>
                <a:gd name="T69" fmla="*/ 50 h 177"/>
                <a:gd name="T70" fmla="*/ 15 w 127"/>
                <a:gd name="T71" fmla="*/ 35 h 177"/>
                <a:gd name="T72" fmla="*/ 10 w 127"/>
                <a:gd name="T73" fmla="*/ 30 h 177"/>
                <a:gd name="T74" fmla="*/ 5 w 127"/>
                <a:gd name="T75" fmla="*/ 15 h 177"/>
                <a:gd name="T76" fmla="*/ 10 w 127"/>
                <a:gd name="T77" fmla="*/ 5 h 177"/>
                <a:gd name="T78" fmla="*/ 30 w 127"/>
                <a:gd name="T79" fmla="*/ 0 h 177"/>
                <a:gd name="T80" fmla="*/ 46 w 127"/>
                <a:gd name="T81" fmla="*/ 15 h 177"/>
                <a:gd name="T82" fmla="*/ 56 w 127"/>
                <a:gd name="T83" fmla="*/ 15 h 177"/>
                <a:gd name="T84" fmla="*/ 86 w 127"/>
                <a:gd name="T85" fmla="*/ 35 h 177"/>
                <a:gd name="T86" fmla="*/ 86 w 127"/>
                <a:gd name="T87" fmla="*/ 50 h 177"/>
                <a:gd name="T88" fmla="*/ 101 w 127"/>
                <a:gd name="T89" fmla="*/ 5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7" h="177">
                  <a:moveTo>
                    <a:pt x="111" y="70"/>
                  </a:moveTo>
                  <a:lnTo>
                    <a:pt x="111" y="70"/>
                  </a:lnTo>
                  <a:lnTo>
                    <a:pt x="117" y="70"/>
                  </a:lnTo>
                  <a:lnTo>
                    <a:pt x="117" y="75"/>
                  </a:lnTo>
                  <a:lnTo>
                    <a:pt x="111" y="75"/>
                  </a:lnTo>
                  <a:lnTo>
                    <a:pt x="106" y="81"/>
                  </a:lnTo>
                  <a:lnTo>
                    <a:pt x="101" y="75"/>
                  </a:lnTo>
                  <a:lnTo>
                    <a:pt x="91" y="75"/>
                  </a:lnTo>
                  <a:lnTo>
                    <a:pt x="86" y="70"/>
                  </a:lnTo>
                  <a:lnTo>
                    <a:pt x="86" y="70"/>
                  </a:lnTo>
                  <a:lnTo>
                    <a:pt x="86" y="65"/>
                  </a:lnTo>
                  <a:lnTo>
                    <a:pt x="81" y="65"/>
                  </a:lnTo>
                  <a:lnTo>
                    <a:pt x="81" y="65"/>
                  </a:lnTo>
                  <a:lnTo>
                    <a:pt x="76" y="70"/>
                  </a:lnTo>
                  <a:lnTo>
                    <a:pt x="81" y="75"/>
                  </a:lnTo>
                  <a:lnTo>
                    <a:pt x="81" y="81"/>
                  </a:lnTo>
                  <a:lnTo>
                    <a:pt x="86" y="81"/>
                  </a:lnTo>
                  <a:lnTo>
                    <a:pt x="86" y="86"/>
                  </a:lnTo>
                  <a:lnTo>
                    <a:pt x="86" y="91"/>
                  </a:lnTo>
                  <a:lnTo>
                    <a:pt x="91" y="96"/>
                  </a:lnTo>
                  <a:lnTo>
                    <a:pt x="96" y="96"/>
                  </a:lnTo>
                  <a:lnTo>
                    <a:pt x="101" y="96"/>
                  </a:lnTo>
                  <a:lnTo>
                    <a:pt x="106" y="101"/>
                  </a:lnTo>
                  <a:lnTo>
                    <a:pt x="111" y="101"/>
                  </a:lnTo>
                  <a:lnTo>
                    <a:pt x="117" y="101"/>
                  </a:lnTo>
                  <a:lnTo>
                    <a:pt x="117" y="101"/>
                  </a:lnTo>
                  <a:lnTo>
                    <a:pt x="111" y="106"/>
                  </a:lnTo>
                  <a:lnTo>
                    <a:pt x="111" y="111"/>
                  </a:lnTo>
                  <a:lnTo>
                    <a:pt x="111" y="111"/>
                  </a:lnTo>
                  <a:lnTo>
                    <a:pt x="111" y="121"/>
                  </a:lnTo>
                  <a:lnTo>
                    <a:pt x="117" y="116"/>
                  </a:lnTo>
                  <a:lnTo>
                    <a:pt x="122" y="121"/>
                  </a:lnTo>
                  <a:lnTo>
                    <a:pt x="122" y="121"/>
                  </a:lnTo>
                  <a:lnTo>
                    <a:pt x="117" y="131"/>
                  </a:lnTo>
                  <a:lnTo>
                    <a:pt x="117" y="136"/>
                  </a:lnTo>
                  <a:lnTo>
                    <a:pt x="117" y="141"/>
                  </a:lnTo>
                  <a:lnTo>
                    <a:pt x="122" y="146"/>
                  </a:lnTo>
                  <a:lnTo>
                    <a:pt x="127" y="156"/>
                  </a:lnTo>
                  <a:lnTo>
                    <a:pt x="122" y="172"/>
                  </a:lnTo>
                  <a:lnTo>
                    <a:pt x="122" y="177"/>
                  </a:lnTo>
                  <a:lnTo>
                    <a:pt x="117" y="177"/>
                  </a:lnTo>
                  <a:lnTo>
                    <a:pt x="117" y="177"/>
                  </a:lnTo>
                  <a:lnTo>
                    <a:pt x="117" y="172"/>
                  </a:lnTo>
                  <a:lnTo>
                    <a:pt x="117" y="172"/>
                  </a:lnTo>
                  <a:lnTo>
                    <a:pt x="111" y="172"/>
                  </a:lnTo>
                  <a:lnTo>
                    <a:pt x="106" y="167"/>
                  </a:lnTo>
                  <a:lnTo>
                    <a:pt x="106" y="162"/>
                  </a:lnTo>
                  <a:lnTo>
                    <a:pt x="106" y="162"/>
                  </a:lnTo>
                  <a:lnTo>
                    <a:pt x="101" y="167"/>
                  </a:lnTo>
                  <a:lnTo>
                    <a:pt x="96" y="162"/>
                  </a:lnTo>
                  <a:lnTo>
                    <a:pt x="91" y="162"/>
                  </a:lnTo>
                  <a:lnTo>
                    <a:pt x="91" y="167"/>
                  </a:lnTo>
                  <a:lnTo>
                    <a:pt x="91" y="172"/>
                  </a:lnTo>
                  <a:lnTo>
                    <a:pt x="96" y="172"/>
                  </a:lnTo>
                  <a:lnTo>
                    <a:pt x="91" y="172"/>
                  </a:lnTo>
                  <a:lnTo>
                    <a:pt x="86" y="172"/>
                  </a:lnTo>
                  <a:lnTo>
                    <a:pt x="81" y="172"/>
                  </a:lnTo>
                  <a:lnTo>
                    <a:pt x="81" y="167"/>
                  </a:lnTo>
                  <a:lnTo>
                    <a:pt x="86" y="162"/>
                  </a:lnTo>
                  <a:lnTo>
                    <a:pt x="86" y="156"/>
                  </a:lnTo>
                  <a:lnTo>
                    <a:pt x="81" y="151"/>
                  </a:lnTo>
                  <a:lnTo>
                    <a:pt x="76" y="151"/>
                  </a:lnTo>
                  <a:lnTo>
                    <a:pt x="76" y="151"/>
                  </a:lnTo>
                  <a:lnTo>
                    <a:pt x="71" y="156"/>
                  </a:lnTo>
                  <a:lnTo>
                    <a:pt x="66" y="156"/>
                  </a:lnTo>
                  <a:lnTo>
                    <a:pt x="56" y="156"/>
                  </a:lnTo>
                  <a:lnTo>
                    <a:pt x="51" y="156"/>
                  </a:lnTo>
                  <a:lnTo>
                    <a:pt x="46" y="156"/>
                  </a:lnTo>
                  <a:lnTo>
                    <a:pt x="46" y="156"/>
                  </a:lnTo>
                  <a:lnTo>
                    <a:pt x="41" y="151"/>
                  </a:lnTo>
                  <a:lnTo>
                    <a:pt x="41" y="146"/>
                  </a:lnTo>
                  <a:lnTo>
                    <a:pt x="41" y="146"/>
                  </a:lnTo>
                  <a:lnTo>
                    <a:pt x="41" y="141"/>
                  </a:lnTo>
                  <a:lnTo>
                    <a:pt x="41" y="141"/>
                  </a:lnTo>
                  <a:lnTo>
                    <a:pt x="41" y="141"/>
                  </a:lnTo>
                  <a:lnTo>
                    <a:pt x="36" y="136"/>
                  </a:lnTo>
                  <a:lnTo>
                    <a:pt x="41" y="131"/>
                  </a:lnTo>
                  <a:lnTo>
                    <a:pt x="36" y="126"/>
                  </a:lnTo>
                  <a:lnTo>
                    <a:pt x="41" y="126"/>
                  </a:lnTo>
                  <a:lnTo>
                    <a:pt x="41" y="121"/>
                  </a:lnTo>
                  <a:lnTo>
                    <a:pt x="41" y="121"/>
                  </a:lnTo>
                  <a:lnTo>
                    <a:pt x="51" y="121"/>
                  </a:lnTo>
                  <a:lnTo>
                    <a:pt x="51" y="121"/>
                  </a:lnTo>
                  <a:lnTo>
                    <a:pt x="46" y="116"/>
                  </a:lnTo>
                  <a:lnTo>
                    <a:pt x="51" y="111"/>
                  </a:lnTo>
                  <a:lnTo>
                    <a:pt x="46" y="106"/>
                  </a:lnTo>
                  <a:lnTo>
                    <a:pt x="41" y="101"/>
                  </a:lnTo>
                  <a:lnTo>
                    <a:pt x="30" y="96"/>
                  </a:lnTo>
                  <a:lnTo>
                    <a:pt x="25" y="96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15" y="96"/>
                  </a:lnTo>
                  <a:lnTo>
                    <a:pt x="10" y="86"/>
                  </a:lnTo>
                  <a:lnTo>
                    <a:pt x="5" y="86"/>
                  </a:lnTo>
                  <a:lnTo>
                    <a:pt x="5" y="75"/>
                  </a:lnTo>
                  <a:lnTo>
                    <a:pt x="0" y="70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5" y="65"/>
                  </a:lnTo>
                  <a:lnTo>
                    <a:pt x="15" y="60"/>
                  </a:lnTo>
                  <a:lnTo>
                    <a:pt x="15" y="55"/>
                  </a:lnTo>
                  <a:lnTo>
                    <a:pt x="10" y="55"/>
                  </a:lnTo>
                  <a:lnTo>
                    <a:pt x="10" y="50"/>
                  </a:lnTo>
                  <a:lnTo>
                    <a:pt x="10" y="45"/>
                  </a:lnTo>
                  <a:lnTo>
                    <a:pt x="20" y="40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0" y="35"/>
                  </a:lnTo>
                  <a:lnTo>
                    <a:pt x="10" y="3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5" y="15"/>
                  </a:lnTo>
                  <a:lnTo>
                    <a:pt x="0" y="15"/>
                  </a:lnTo>
                  <a:lnTo>
                    <a:pt x="5" y="10"/>
                  </a:lnTo>
                  <a:lnTo>
                    <a:pt x="10" y="5"/>
                  </a:lnTo>
                  <a:lnTo>
                    <a:pt x="20" y="5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1" y="0"/>
                  </a:lnTo>
                  <a:lnTo>
                    <a:pt x="46" y="15"/>
                  </a:lnTo>
                  <a:lnTo>
                    <a:pt x="46" y="15"/>
                  </a:lnTo>
                  <a:lnTo>
                    <a:pt x="51" y="10"/>
                  </a:lnTo>
                  <a:lnTo>
                    <a:pt x="56" y="15"/>
                  </a:lnTo>
                  <a:lnTo>
                    <a:pt x="71" y="25"/>
                  </a:lnTo>
                  <a:lnTo>
                    <a:pt x="81" y="35"/>
                  </a:lnTo>
                  <a:lnTo>
                    <a:pt x="86" y="35"/>
                  </a:lnTo>
                  <a:lnTo>
                    <a:pt x="91" y="35"/>
                  </a:lnTo>
                  <a:lnTo>
                    <a:pt x="91" y="40"/>
                  </a:lnTo>
                  <a:lnTo>
                    <a:pt x="86" y="50"/>
                  </a:lnTo>
                  <a:lnTo>
                    <a:pt x="91" y="50"/>
                  </a:lnTo>
                  <a:lnTo>
                    <a:pt x="96" y="55"/>
                  </a:lnTo>
                  <a:lnTo>
                    <a:pt x="101" y="55"/>
                  </a:lnTo>
                  <a:lnTo>
                    <a:pt x="111" y="65"/>
                  </a:lnTo>
                  <a:lnTo>
                    <a:pt x="111" y="7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80" name="Freeform 83"/>
            <p:cNvSpPr>
              <a:spLocks/>
            </p:cNvSpPr>
            <p:nvPr/>
          </p:nvSpPr>
          <p:spPr bwMode="auto">
            <a:xfrm>
              <a:off x="5653089" y="4059238"/>
              <a:ext cx="168275" cy="241300"/>
            </a:xfrm>
            <a:custGeom>
              <a:avLst/>
              <a:gdLst>
                <a:gd name="T0" fmla="*/ 31 w 106"/>
                <a:gd name="T1" fmla="*/ 5 h 152"/>
                <a:gd name="T2" fmla="*/ 46 w 106"/>
                <a:gd name="T3" fmla="*/ 0 h 152"/>
                <a:gd name="T4" fmla="*/ 51 w 106"/>
                <a:gd name="T5" fmla="*/ 10 h 152"/>
                <a:gd name="T6" fmla="*/ 61 w 106"/>
                <a:gd name="T7" fmla="*/ 20 h 152"/>
                <a:gd name="T8" fmla="*/ 66 w 106"/>
                <a:gd name="T9" fmla="*/ 25 h 152"/>
                <a:gd name="T10" fmla="*/ 76 w 106"/>
                <a:gd name="T11" fmla="*/ 25 h 152"/>
                <a:gd name="T12" fmla="*/ 81 w 106"/>
                <a:gd name="T13" fmla="*/ 35 h 152"/>
                <a:gd name="T14" fmla="*/ 86 w 106"/>
                <a:gd name="T15" fmla="*/ 40 h 152"/>
                <a:gd name="T16" fmla="*/ 81 w 106"/>
                <a:gd name="T17" fmla="*/ 45 h 152"/>
                <a:gd name="T18" fmla="*/ 86 w 106"/>
                <a:gd name="T19" fmla="*/ 50 h 152"/>
                <a:gd name="T20" fmla="*/ 96 w 106"/>
                <a:gd name="T21" fmla="*/ 50 h 152"/>
                <a:gd name="T22" fmla="*/ 106 w 106"/>
                <a:gd name="T23" fmla="*/ 55 h 152"/>
                <a:gd name="T24" fmla="*/ 101 w 106"/>
                <a:gd name="T25" fmla="*/ 76 h 152"/>
                <a:gd name="T26" fmla="*/ 91 w 106"/>
                <a:gd name="T27" fmla="*/ 81 h 152"/>
                <a:gd name="T28" fmla="*/ 86 w 106"/>
                <a:gd name="T29" fmla="*/ 91 h 152"/>
                <a:gd name="T30" fmla="*/ 81 w 106"/>
                <a:gd name="T31" fmla="*/ 96 h 152"/>
                <a:gd name="T32" fmla="*/ 71 w 106"/>
                <a:gd name="T33" fmla="*/ 96 h 152"/>
                <a:gd name="T34" fmla="*/ 61 w 106"/>
                <a:gd name="T35" fmla="*/ 101 h 152"/>
                <a:gd name="T36" fmla="*/ 61 w 106"/>
                <a:gd name="T37" fmla="*/ 106 h 152"/>
                <a:gd name="T38" fmla="*/ 61 w 106"/>
                <a:gd name="T39" fmla="*/ 106 h 152"/>
                <a:gd name="T40" fmla="*/ 56 w 106"/>
                <a:gd name="T41" fmla="*/ 101 h 152"/>
                <a:gd name="T42" fmla="*/ 56 w 106"/>
                <a:gd name="T43" fmla="*/ 111 h 152"/>
                <a:gd name="T44" fmla="*/ 51 w 106"/>
                <a:gd name="T45" fmla="*/ 116 h 152"/>
                <a:gd name="T46" fmla="*/ 41 w 106"/>
                <a:gd name="T47" fmla="*/ 116 h 152"/>
                <a:gd name="T48" fmla="*/ 41 w 106"/>
                <a:gd name="T49" fmla="*/ 126 h 152"/>
                <a:gd name="T50" fmla="*/ 41 w 106"/>
                <a:gd name="T51" fmla="*/ 131 h 152"/>
                <a:gd name="T52" fmla="*/ 46 w 106"/>
                <a:gd name="T53" fmla="*/ 136 h 152"/>
                <a:gd name="T54" fmla="*/ 36 w 106"/>
                <a:gd name="T55" fmla="*/ 141 h 152"/>
                <a:gd name="T56" fmla="*/ 31 w 106"/>
                <a:gd name="T57" fmla="*/ 152 h 152"/>
                <a:gd name="T58" fmla="*/ 31 w 106"/>
                <a:gd name="T59" fmla="*/ 146 h 152"/>
                <a:gd name="T60" fmla="*/ 25 w 106"/>
                <a:gd name="T61" fmla="*/ 141 h 152"/>
                <a:gd name="T62" fmla="*/ 15 w 106"/>
                <a:gd name="T63" fmla="*/ 126 h 152"/>
                <a:gd name="T64" fmla="*/ 5 w 106"/>
                <a:gd name="T65" fmla="*/ 121 h 152"/>
                <a:gd name="T66" fmla="*/ 5 w 106"/>
                <a:gd name="T67" fmla="*/ 111 h 152"/>
                <a:gd name="T68" fmla="*/ 10 w 106"/>
                <a:gd name="T69" fmla="*/ 101 h 152"/>
                <a:gd name="T70" fmla="*/ 10 w 106"/>
                <a:gd name="T71" fmla="*/ 91 h 152"/>
                <a:gd name="T72" fmla="*/ 10 w 106"/>
                <a:gd name="T73" fmla="*/ 81 h 152"/>
                <a:gd name="T74" fmla="*/ 10 w 106"/>
                <a:gd name="T75" fmla="*/ 76 h 152"/>
                <a:gd name="T76" fmla="*/ 10 w 106"/>
                <a:gd name="T77" fmla="*/ 71 h 152"/>
                <a:gd name="T78" fmla="*/ 20 w 106"/>
                <a:gd name="T79" fmla="*/ 60 h 152"/>
                <a:gd name="T80" fmla="*/ 10 w 106"/>
                <a:gd name="T81" fmla="*/ 45 h 152"/>
                <a:gd name="T82" fmla="*/ 5 w 106"/>
                <a:gd name="T83" fmla="*/ 35 h 152"/>
                <a:gd name="T84" fmla="*/ 10 w 106"/>
                <a:gd name="T85" fmla="*/ 20 h 152"/>
                <a:gd name="T86" fmla="*/ 10 w 106"/>
                <a:gd name="T87" fmla="*/ 15 h 152"/>
                <a:gd name="T88" fmla="*/ 20 w 106"/>
                <a:gd name="T89" fmla="*/ 10 h 152"/>
                <a:gd name="T90" fmla="*/ 25 w 106"/>
                <a:gd name="T91" fmla="*/ 15 h 152"/>
                <a:gd name="T92" fmla="*/ 31 w 106"/>
                <a:gd name="T93" fmla="*/ 1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6" h="152">
                  <a:moveTo>
                    <a:pt x="31" y="5"/>
                  </a:moveTo>
                  <a:lnTo>
                    <a:pt x="31" y="5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51" y="0"/>
                  </a:lnTo>
                  <a:lnTo>
                    <a:pt x="51" y="10"/>
                  </a:lnTo>
                  <a:lnTo>
                    <a:pt x="61" y="10"/>
                  </a:lnTo>
                  <a:lnTo>
                    <a:pt x="61" y="20"/>
                  </a:lnTo>
                  <a:lnTo>
                    <a:pt x="61" y="25"/>
                  </a:lnTo>
                  <a:lnTo>
                    <a:pt x="66" y="25"/>
                  </a:lnTo>
                  <a:lnTo>
                    <a:pt x="66" y="20"/>
                  </a:lnTo>
                  <a:lnTo>
                    <a:pt x="76" y="25"/>
                  </a:lnTo>
                  <a:lnTo>
                    <a:pt x="76" y="30"/>
                  </a:lnTo>
                  <a:lnTo>
                    <a:pt x="81" y="35"/>
                  </a:lnTo>
                  <a:lnTo>
                    <a:pt x="86" y="35"/>
                  </a:lnTo>
                  <a:lnTo>
                    <a:pt x="86" y="40"/>
                  </a:lnTo>
                  <a:lnTo>
                    <a:pt x="81" y="40"/>
                  </a:lnTo>
                  <a:lnTo>
                    <a:pt x="81" y="45"/>
                  </a:lnTo>
                  <a:lnTo>
                    <a:pt x="91" y="45"/>
                  </a:lnTo>
                  <a:lnTo>
                    <a:pt x="86" y="50"/>
                  </a:lnTo>
                  <a:lnTo>
                    <a:pt x="86" y="50"/>
                  </a:lnTo>
                  <a:lnTo>
                    <a:pt x="96" y="50"/>
                  </a:lnTo>
                  <a:lnTo>
                    <a:pt x="106" y="50"/>
                  </a:lnTo>
                  <a:lnTo>
                    <a:pt x="106" y="55"/>
                  </a:lnTo>
                  <a:lnTo>
                    <a:pt x="101" y="71"/>
                  </a:lnTo>
                  <a:lnTo>
                    <a:pt x="101" y="76"/>
                  </a:lnTo>
                  <a:lnTo>
                    <a:pt x="96" y="76"/>
                  </a:lnTo>
                  <a:lnTo>
                    <a:pt x="91" y="81"/>
                  </a:lnTo>
                  <a:lnTo>
                    <a:pt x="91" y="91"/>
                  </a:lnTo>
                  <a:lnTo>
                    <a:pt x="86" y="91"/>
                  </a:lnTo>
                  <a:lnTo>
                    <a:pt x="81" y="96"/>
                  </a:lnTo>
                  <a:lnTo>
                    <a:pt x="81" y="96"/>
                  </a:lnTo>
                  <a:lnTo>
                    <a:pt x="76" y="96"/>
                  </a:lnTo>
                  <a:lnTo>
                    <a:pt x="71" y="96"/>
                  </a:lnTo>
                  <a:lnTo>
                    <a:pt x="66" y="96"/>
                  </a:lnTo>
                  <a:lnTo>
                    <a:pt x="61" y="101"/>
                  </a:lnTo>
                  <a:lnTo>
                    <a:pt x="66" y="101"/>
                  </a:lnTo>
                  <a:lnTo>
                    <a:pt x="61" y="106"/>
                  </a:lnTo>
                  <a:lnTo>
                    <a:pt x="61" y="106"/>
                  </a:lnTo>
                  <a:lnTo>
                    <a:pt x="61" y="106"/>
                  </a:lnTo>
                  <a:lnTo>
                    <a:pt x="56" y="96"/>
                  </a:lnTo>
                  <a:lnTo>
                    <a:pt x="56" y="101"/>
                  </a:lnTo>
                  <a:lnTo>
                    <a:pt x="56" y="106"/>
                  </a:lnTo>
                  <a:lnTo>
                    <a:pt x="56" y="111"/>
                  </a:lnTo>
                  <a:lnTo>
                    <a:pt x="56" y="116"/>
                  </a:lnTo>
                  <a:lnTo>
                    <a:pt x="51" y="116"/>
                  </a:lnTo>
                  <a:lnTo>
                    <a:pt x="46" y="116"/>
                  </a:lnTo>
                  <a:lnTo>
                    <a:pt x="41" y="116"/>
                  </a:lnTo>
                  <a:lnTo>
                    <a:pt x="41" y="121"/>
                  </a:lnTo>
                  <a:lnTo>
                    <a:pt x="41" y="126"/>
                  </a:lnTo>
                  <a:lnTo>
                    <a:pt x="41" y="126"/>
                  </a:lnTo>
                  <a:lnTo>
                    <a:pt x="41" y="131"/>
                  </a:lnTo>
                  <a:lnTo>
                    <a:pt x="41" y="136"/>
                  </a:lnTo>
                  <a:lnTo>
                    <a:pt x="46" y="136"/>
                  </a:lnTo>
                  <a:lnTo>
                    <a:pt x="41" y="136"/>
                  </a:lnTo>
                  <a:lnTo>
                    <a:pt x="36" y="141"/>
                  </a:lnTo>
                  <a:lnTo>
                    <a:pt x="36" y="146"/>
                  </a:lnTo>
                  <a:lnTo>
                    <a:pt x="31" y="152"/>
                  </a:lnTo>
                  <a:lnTo>
                    <a:pt x="31" y="152"/>
                  </a:lnTo>
                  <a:lnTo>
                    <a:pt x="31" y="146"/>
                  </a:lnTo>
                  <a:lnTo>
                    <a:pt x="31" y="141"/>
                  </a:lnTo>
                  <a:lnTo>
                    <a:pt x="25" y="141"/>
                  </a:lnTo>
                  <a:lnTo>
                    <a:pt x="25" y="136"/>
                  </a:lnTo>
                  <a:lnTo>
                    <a:pt x="15" y="126"/>
                  </a:lnTo>
                  <a:lnTo>
                    <a:pt x="10" y="126"/>
                  </a:lnTo>
                  <a:lnTo>
                    <a:pt x="5" y="121"/>
                  </a:lnTo>
                  <a:lnTo>
                    <a:pt x="0" y="121"/>
                  </a:lnTo>
                  <a:lnTo>
                    <a:pt x="5" y="111"/>
                  </a:lnTo>
                  <a:lnTo>
                    <a:pt x="5" y="106"/>
                  </a:lnTo>
                  <a:lnTo>
                    <a:pt x="10" y="101"/>
                  </a:lnTo>
                  <a:lnTo>
                    <a:pt x="5" y="96"/>
                  </a:lnTo>
                  <a:lnTo>
                    <a:pt x="10" y="91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5" y="81"/>
                  </a:lnTo>
                  <a:lnTo>
                    <a:pt x="10" y="76"/>
                  </a:lnTo>
                  <a:lnTo>
                    <a:pt x="15" y="71"/>
                  </a:lnTo>
                  <a:lnTo>
                    <a:pt x="10" y="71"/>
                  </a:lnTo>
                  <a:lnTo>
                    <a:pt x="15" y="71"/>
                  </a:lnTo>
                  <a:lnTo>
                    <a:pt x="20" y="60"/>
                  </a:lnTo>
                  <a:lnTo>
                    <a:pt x="20" y="55"/>
                  </a:lnTo>
                  <a:lnTo>
                    <a:pt x="10" y="45"/>
                  </a:lnTo>
                  <a:lnTo>
                    <a:pt x="10" y="40"/>
                  </a:lnTo>
                  <a:lnTo>
                    <a:pt x="5" y="35"/>
                  </a:lnTo>
                  <a:lnTo>
                    <a:pt x="10" y="25"/>
                  </a:lnTo>
                  <a:lnTo>
                    <a:pt x="10" y="20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31" y="15"/>
                  </a:lnTo>
                  <a:lnTo>
                    <a:pt x="31" y="15"/>
                  </a:lnTo>
                  <a:lnTo>
                    <a:pt x="31" y="5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81" name="Freeform 84"/>
            <p:cNvSpPr>
              <a:spLocks/>
            </p:cNvSpPr>
            <p:nvPr/>
          </p:nvSpPr>
          <p:spPr bwMode="auto">
            <a:xfrm>
              <a:off x="5637214" y="4171950"/>
              <a:ext cx="280988" cy="231775"/>
            </a:xfrm>
            <a:custGeom>
              <a:avLst/>
              <a:gdLst>
                <a:gd name="T0" fmla="*/ 137 w 177"/>
                <a:gd name="T1" fmla="*/ 5 h 146"/>
                <a:gd name="T2" fmla="*/ 152 w 177"/>
                <a:gd name="T3" fmla="*/ 20 h 146"/>
                <a:gd name="T4" fmla="*/ 162 w 177"/>
                <a:gd name="T5" fmla="*/ 30 h 146"/>
                <a:gd name="T6" fmla="*/ 162 w 177"/>
                <a:gd name="T7" fmla="*/ 40 h 146"/>
                <a:gd name="T8" fmla="*/ 167 w 177"/>
                <a:gd name="T9" fmla="*/ 55 h 146"/>
                <a:gd name="T10" fmla="*/ 172 w 177"/>
                <a:gd name="T11" fmla="*/ 55 h 146"/>
                <a:gd name="T12" fmla="*/ 177 w 177"/>
                <a:gd name="T13" fmla="*/ 60 h 146"/>
                <a:gd name="T14" fmla="*/ 172 w 177"/>
                <a:gd name="T15" fmla="*/ 75 h 146"/>
                <a:gd name="T16" fmla="*/ 167 w 177"/>
                <a:gd name="T17" fmla="*/ 81 h 146"/>
                <a:gd name="T18" fmla="*/ 157 w 177"/>
                <a:gd name="T19" fmla="*/ 86 h 146"/>
                <a:gd name="T20" fmla="*/ 137 w 177"/>
                <a:gd name="T21" fmla="*/ 101 h 146"/>
                <a:gd name="T22" fmla="*/ 111 w 177"/>
                <a:gd name="T23" fmla="*/ 116 h 146"/>
                <a:gd name="T24" fmla="*/ 106 w 177"/>
                <a:gd name="T25" fmla="*/ 121 h 146"/>
                <a:gd name="T26" fmla="*/ 96 w 177"/>
                <a:gd name="T27" fmla="*/ 126 h 146"/>
                <a:gd name="T28" fmla="*/ 91 w 177"/>
                <a:gd name="T29" fmla="*/ 121 h 146"/>
                <a:gd name="T30" fmla="*/ 91 w 177"/>
                <a:gd name="T31" fmla="*/ 126 h 146"/>
                <a:gd name="T32" fmla="*/ 76 w 177"/>
                <a:gd name="T33" fmla="*/ 131 h 146"/>
                <a:gd name="T34" fmla="*/ 61 w 177"/>
                <a:gd name="T35" fmla="*/ 136 h 146"/>
                <a:gd name="T36" fmla="*/ 51 w 177"/>
                <a:gd name="T37" fmla="*/ 136 h 146"/>
                <a:gd name="T38" fmla="*/ 46 w 177"/>
                <a:gd name="T39" fmla="*/ 136 h 146"/>
                <a:gd name="T40" fmla="*/ 46 w 177"/>
                <a:gd name="T41" fmla="*/ 146 h 146"/>
                <a:gd name="T42" fmla="*/ 41 w 177"/>
                <a:gd name="T43" fmla="*/ 136 h 146"/>
                <a:gd name="T44" fmla="*/ 46 w 177"/>
                <a:gd name="T45" fmla="*/ 121 h 146"/>
                <a:gd name="T46" fmla="*/ 41 w 177"/>
                <a:gd name="T47" fmla="*/ 116 h 146"/>
                <a:gd name="T48" fmla="*/ 35 w 177"/>
                <a:gd name="T49" fmla="*/ 111 h 146"/>
                <a:gd name="T50" fmla="*/ 35 w 177"/>
                <a:gd name="T51" fmla="*/ 106 h 146"/>
                <a:gd name="T52" fmla="*/ 41 w 177"/>
                <a:gd name="T53" fmla="*/ 101 h 146"/>
                <a:gd name="T54" fmla="*/ 30 w 177"/>
                <a:gd name="T55" fmla="*/ 101 h 146"/>
                <a:gd name="T56" fmla="*/ 20 w 177"/>
                <a:gd name="T57" fmla="*/ 96 h 146"/>
                <a:gd name="T58" fmla="*/ 10 w 177"/>
                <a:gd name="T59" fmla="*/ 91 h 146"/>
                <a:gd name="T60" fmla="*/ 10 w 177"/>
                <a:gd name="T61" fmla="*/ 81 h 146"/>
                <a:gd name="T62" fmla="*/ 5 w 177"/>
                <a:gd name="T63" fmla="*/ 75 h 146"/>
                <a:gd name="T64" fmla="*/ 5 w 177"/>
                <a:gd name="T65" fmla="*/ 65 h 146"/>
                <a:gd name="T66" fmla="*/ 10 w 177"/>
                <a:gd name="T67" fmla="*/ 65 h 146"/>
                <a:gd name="T68" fmla="*/ 10 w 177"/>
                <a:gd name="T69" fmla="*/ 70 h 146"/>
                <a:gd name="T70" fmla="*/ 25 w 177"/>
                <a:gd name="T71" fmla="*/ 75 h 146"/>
                <a:gd name="T72" fmla="*/ 35 w 177"/>
                <a:gd name="T73" fmla="*/ 75 h 146"/>
                <a:gd name="T74" fmla="*/ 41 w 177"/>
                <a:gd name="T75" fmla="*/ 81 h 146"/>
                <a:gd name="T76" fmla="*/ 46 w 177"/>
                <a:gd name="T77" fmla="*/ 75 h 146"/>
                <a:gd name="T78" fmla="*/ 51 w 177"/>
                <a:gd name="T79" fmla="*/ 65 h 146"/>
                <a:gd name="T80" fmla="*/ 56 w 177"/>
                <a:gd name="T81" fmla="*/ 65 h 146"/>
                <a:gd name="T82" fmla="*/ 66 w 177"/>
                <a:gd name="T83" fmla="*/ 75 h 146"/>
                <a:gd name="T84" fmla="*/ 71 w 177"/>
                <a:gd name="T85" fmla="*/ 70 h 146"/>
                <a:gd name="T86" fmla="*/ 76 w 177"/>
                <a:gd name="T87" fmla="*/ 65 h 146"/>
                <a:gd name="T88" fmla="*/ 71 w 177"/>
                <a:gd name="T89" fmla="*/ 55 h 146"/>
                <a:gd name="T90" fmla="*/ 71 w 177"/>
                <a:gd name="T91" fmla="*/ 50 h 146"/>
                <a:gd name="T92" fmla="*/ 66 w 177"/>
                <a:gd name="T93" fmla="*/ 40 h 146"/>
                <a:gd name="T94" fmla="*/ 66 w 177"/>
                <a:gd name="T95" fmla="*/ 30 h 146"/>
                <a:gd name="T96" fmla="*/ 71 w 177"/>
                <a:gd name="T97" fmla="*/ 35 h 146"/>
                <a:gd name="T98" fmla="*/ 71 w 177"/>
                <a:gd name="T99" fmla="*/ 35 h 146"/>
                <a:gd name="T100" fmla="*/ 71 w 177"/>
                <a:gd name="T101" fmla="*/ 30 h 146"/>
                <a:gd name="T102" fmla="*/ 81 w 177"/>
                <a:gd name="T103" fmla="*/ 25 h 146"/>
                <a:gd name="T104" fmla="*/ 91 w 177"/>
                <a:gd name="T105" fmla="*/ 25 h 146"/>
                <a:gd name="T106" fmla="*/ 96 w 177"/>
                <a:gd name="T107" fmla="*/ 20 h 146"/>
                <a:gd name="T108" fmla="*/ 101 w 177"/>
                <a:gd name="T109" fmla="*/ 10 h 146"/>
                <a:gd name="T110" fmla="*/ 111 w 177"/>
                <a:gd name="T111" fmla="*/ 5 h 146"/>
                <a:gd name="T112" fmla="*/ 111 w 177"/>
                <a:gd name="T113" fmla="*/ 0 h 146"/>
                <a:gd name="T114" fmla="*/ 111 w 177"/>
                <a:gd name="T115" fmla="*/ 10 h 146"/>
                <a:gd name="T116" fmla="*/ 116 w 177"/>
                <a:gd name="T117" fmla="*/ 15 h 146"/>
                <a:gd name="T118" fmla="*/ 127 w 177"/>
                <a:gd name="T119" fmla="*/ 10 h 146"/>
                <a:gd name="T120" fmla="*/ 137 w 177"/>
                <a:gd name="T121" fmla="*/ 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7" h="146">
                  <a:moveTo>
                    <a:pt x="137" y="5"/>
                  </a:moveTo>
                  <a:lnTo>
                    <a:pt x="137" y="5"/>
                  </a:lnTo>
                  <a:lnTo>
                    <a:pt x="147" y="10"/>
                  </a:lnTo>
                  <a:lnTo>
                    <a:pt x="152" y="20"/>
                  </a:lnTo>
                  <a:lnTo>
                    <a:pt x="152" y="25"/>
                  </a:lnTo>
                  <a:lnTo>
                    <a:pt x="162" y="30"/>
                  </a:lnTo>
                  <a:lnTo>
                    <a:pt x="162" y="35"/>
                  </a:lnTo>
                  <a:lnTo>
                    <a:pt x="162" y="40"/>
                  </a:lnTo>
                  <a:lnTo>
                    <a:pt x="162" y="50"/>
                  </a:lnTo>
                  <a:lnTo>
                    <a:pt x="167" y="55"/>
                  </a:lnTo>
                  <a:lnTo>
                    <a:pt x="172" y="55"/>
                  </a:lnTo>
                  <a:lnTo>
                    <a:pt x="172" y="55"/>
                  </a:lnTo>
                  <a:lnTo>
                    <a:pt x="177" y="60"/>
                  </a:lnTo>
                  <a:lnTo>
                    <a:pt x="177" y="60"/>
                  </a:lnTo>
                  <a:lnTo>
                    <a:pt x="172" y="65"/>
                  </a:lnTo>
                  <a:lnTo>
                    <a:pt x="172" y="75"/>
                  </a:lnTo>
                  <a:lnTo>
                    <a:pt x="172" y="75"/>
                  </a:lnTo>
                  <a:lnTo>
                    <a:pt x="167" y="81"/>
                  </a:lnTo>
                  <a:lnTo>
                    <a:pt x="167" y="86"/>
                  </a:lnTo>
                  <a:lnTo>
                    <a:pt x="157" y="86"/>
                  </a:lnTo>
                  <a:lnTo>
                    <a:pt x="147" y="91"/>
                  </a:lnTo>
                  <a:lnTo>
                    <a:pt x="137" y="101"/>
                  </a:lnTo>
                  <a:lnTo>
                    <a:pt x="137" y="116"/>
                  </a:lnTo>
                  <a:lnTo>
                    <a:pt x="111" y="116"/>
                  </a:lnTo>
                  <a:lnTo>
                    <a:pt x="106" y="121"/>
                  </a:lnTo>
                  <a:lnTo>
                    <a:pt x="106" y="121"/>
                  </a:lnTo>
                  <a:lnTo>
                    <a:pt x="101" y="121"/>
                  </a:lnTo>
                  <a:lnTo>
                    <a:pt x="96" y="126"/>
                  </a:lnTo>
                  <a:lnTo>
                    <a:pt x="96" y="121"/>
                  </a:lnTo>
                  <a:lnTo>
                    <a:pt x="91" y="121"/>
                  </a:lnTo>
                  <a:lnTo>
                    <a:pt x="91" y="121"/>
                  </a:lnTo>
                  <a:lnTo>
                    <a:pt x="91" y="126"/>
                  </a:lnTo>
                  <a:lnTo>
                    <a:pt x="81" y="131"/>
                  </a:lnTo>
                  <a:lnTo>
                    <a:pt x="76" y="131"/>
                  </a:lnTo>
                  <a:lnTo>
                    <a:pt x="66" y="136"/>
                  </a:lnTo>
                  <a:lnTo>
                    <a:pt x="61" y="136"/>
                  </a:lnTo>
                  <a:lnTo>
                    <a:pt x="56" y="136"/>
                  </a:lnTo>
                  <a:lnTo>
                    <a:pt x="51" y="136"/>
                  </a:lnTo>
                  <a:lnTo>
                    <a:pt x="51" y="136"/>
                  </a:lnTo>
                  <a:lnTo>
                    <a:pt x="46" y="136"/>
                  </a:lnTo>
                  <a:lnTo>
                    <a:pt x="46" y="141"/>
                  </a:lnTo>
                  <a:lnTo>
                    <a:pt x="46" y="146"/>
                  </a:lnTo>
                  <a:lnTo>
                    <a:pt x="41" y="141"/>
                  </a:lnTo>
                  <a:lnTo>
                    <a:pt x="41" y="136"/>
                  </a:lnTo>
                  <a:lnTo>
                    <a:pt x="41" y="131"/>
                  </a:lnTo>
                  <a:lnTo>
                    <a:pt x="46" y="121"/>
                  </a:lnTo>
                  <a:lnTo>
                    <a:pt x="46" y="121"/>
                  </a:lnTo>
                  <a:lnTo>
                    <a:pt x="41" y="116"/>
                  </a:lnTo>
                  <a:lnTo>
                    <a:pt x="35" y="121"/>
                  </a:lnTo>
                  <a:lnTo>
                    <a:pt x="35" y="111"/>
                  </a:lnTo>
                  <a:lnTo>
                    <a:pt x="35" y="111"/>
                  </a:lnTo>
                  <a:lnTo>
                    <a:pt x="35" y="106"/>
                  </a:lnTo>
                  <a:lnTo>
                    <a:pt x="41" y="101"/>
                  </a:lnTo>
                  <a:lnTo>
                    <a:pt x="41" y="101"/>
                  </a:lnTo>
                  <a:lnTo>
                    <a:pt x="35" y="101"/>
                  </a:lnTo>
                  <a:lnTo>
                    <a:pt x="30" y="101"/>
                  </a:lnTo>
                  <a:lnTo>
                    <a:pt x="25" y="96"/>
                  </a:lnTo>
                  <a:lnTo>
                    <a:pt x="20" y="96"/>
                  </a:lnTo>
                  <a:lnTo>
                    <a:pt x="15" y="96"/>
                  </a:lnTo>
                  <a:lnTo>
                    <a:pt x="10" y="91"/>
                  </a:lnTo>
                  <a:lnTo>
                    <a:pt x="10" y="86"/>
                  </a:lnTo>
                  <a:lnTo>
                    <a:pt x="10" y="81"/>
                  </a:lnTo>
                  <a:lnTo>
                    <a:pt x="5" y="81"/>
                  </a:lnTo>
                  <a:lnTo>
                    <a:pt x="5" y="75"/>
                  </a:lnTo>
                  <a:lnTo>
                    <a:pt x="0" y="70"/>
                  </a:lnTo>
                  <a:lnTo>
                    <a:pt x="5" y="65"/>
                  </a:lnTo>
                  <a:lnTo>
                    <a:pt x="5" y="65"/>
                  </a:lnTo>
                  <a:lnTo>
                    <a:pt x="10" y="65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15" y="75"/>
                  </a:lnTo>
                  <a:lnTo>
                    <a:pt x="25" y="75"/>
                  </a:lnTo>
                  <a:lnTo>
                    <a:pt x="30" y="81"/>
                  </a:lnTo>
                  <a:lnTo>
                    <a:pt x="35" y="75"/>
                  </a:lnTo>
                  <a:lnTo>
                    <a:pt x="41" y="75"/>
                  </a:lnTo>
                  <a:lnTo>
                    <a:pt x="41" y="81"/>
                  </a:lnTo>
                  <a:lnTo>
                    <a:pt x="41" y="81"/>
                  </a:lnTo>
                  <a:lnTo>
                    <a:pt x="46" y="75"/>
                  </a:lnTo>
                  <a:lnTo>
                    <a:pt x="46" y="70"/>
                  </a:lnTo>
                  <a:lnTo>
                    <a:pt x="51" y="65"/>
                  </a:lnTo>
                  <a:lnTo>
                    <a:pt x="56" y="65"/>
                  </a:lnTo>
                  <a:lnTo>
                    <a:pt x="56" y="65"/>
                  </a:lnTo>
                  <a:lnTo>
                    <a:pt x="61" y="70"/>
                  </a:lnTo>
                  <a:lnTo>
                    <a:pt x="66" y="75"/>
                  </a:lnTo>
                  <a:lnTo>
                    <a:pt x="71" y="75"/>
                  </a:lnTo>
                  <a:lnTo>
                    <a:pt x="71" y="70"/>
                  </a:lnTo>
                  <a:lnTo>
                    <a:pt x="76" y="65"/>
                  </a:lnTo>
                  <a:lnTo>
                    <a:pt x="76" y="65"/>
                  </a:lnTo>
                  <a:lnTo>
                    <a:pt x="71" y="60"/>
                  </a:lnTo>
                  <a:lnTo>
                    <a:pt x="71" y="55"/>
                  </a:lnTo>
                  <a:lnTo>
                    <a:pt x="71" y="55"/>
                  </a:lnTo>
                  <a:lnTo>
                    <a:pt x="71" y="50"/>
                  </a:lnTo>
                  <a:lnTo>
                    <a:pt x="66" y="45"/>
                  </a:lnTo>
                  <a:lnTo>
                    <a:pt x="66" y="40"/>
                  </a:lnTo>
                  <a:lnTo>
                    <a:pt x="66" y="35"/>
                  </a:lnTo>
                  <a:lnTo>
                    <a:pt x="66" y="30"/>
                  </a:lnTo>
                  <a:lnTo>
                    <a:pt x="66" y="25"/>
                  </a:lnTo>
                  <a:lnTo>
                    <a:pt x="71" y="35"/>
                  </a:lnTo>
                  <a:lnTo>
                    <a:pt x="71" y="35"/>
                  </a:lnTo>
                  <a:lnTo>
                    <a:pt x="71" y="35"/>
                  </a:lnTo>
                  <a:lnTo>
                    <a:pt x="76" y="30"/>
                  </a:lnTo>
                  <a:lnTo>
                    <a:pt x="71" y="30"/>
                  </a:lnTo>
                  <a:lnTo>
                    <a:pt x="76" y="25"/>
                  </a:lnTo>
                  <a:lnTo>
                    <a:pt x="81" y="25"/>
                  </a:lnTo>
                  <a:lnTo>
                    <a:pt x="86" y="25"/>
                  </a:lnTo>
                  <a:lnTo>
                    <a:pt x="91" y="25"/>
                  </a:lnTo>
                  <a:lnTo>
                    <a:pt x="91" y="25"/>
                  </a:lnTo>
                  <a:lnTo>
                    <a:pt x="96" y="20"/>
                  </a:lnTo>
                  <a:lnTo>
                    <a:pt x="101" y="20"/>
                  </a:lnTo>
                  <a:lnTo>
                    <a:pt x="101" y="10"/>
                  </a:lnTo>
                  <a:lnTo>
                    <a:pt x="106" y="5"/>
                  </a:lnTo>
                  <a:lnTo>
                    <a:pt x="111" y="5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16" y="5"/>
                  </a:lnTo>
                  <a:lnTo>
                    <a:pt x="111" y="10"/>
                  </a:lnTo>
                  <a:lnTo>
                    <a:pt x="116" y="10"/>
                  </a:lnTo>
                  <a:lnTo>
                    <a:pt x="116" y="15"/>
                  </a:lnTo>
                  <a:lnTo>
                    <a:pt x="116" y="15"/>
                  </a:lnTo>
                  <a:lnTo>
                    <a:pt x="127" y="10"/>
                  </a:lnTo>
                  <a:lnTo>
                    <a:pt x="132" y="10"/>
                  </a:lnTo>
                  <a:lnTo>
                    <a:pt x="137" y="5"/>
                  </a:lnTo>
                  <a:lnTo>
                    <a:pt x="137" y="5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82" name="Freeform 85"/>
            <p:cNvSpPr>
              <a:spLocks/>
            </p:cNvSpPr>
            <p:nvPr/>
          </p:nvSpPr>
          <p:spPr bwMode="auto">
            <a:xfrm>
              <a:off x="5033964" y="4468813"/>
              <a:ext cx="136525" cy="71438"/>
            </a:xfrm>
            <a:custGeom>
              <a:avLst/>
              <a:gdLst>
                <a:gd name="T0" fmla="*/ 76 w 86"/>
                <a:gd name="T1" fmla="*/ 25 h 45"/>
                <a:gd name="T2" fmla="*/ 76 w 86"/>
                <a:gd name="T3" fmla="*/ 25 h 45"/>
                <a:gd name="T4" fmla="*/ 81 w 86"/>
                <a:gd name="T5" fmla="*/ 25 h 45"/>
                <a:gd name="T6" fmla="*/ 81 w 86"/>
                <a:gd name="T7" fmla="*/ 30 h 45"/>
                <a:gd name="T8" fmla="*/ 71 w 86"/>
                <a:gd name="T9" fmla="*/ 40 h 45"/>
                <a:gd name="T10" fmla="*/ 61 w 86"/>
                <a:gd name="T11" fmla="*/ 40 h 45"/>
                <a:gd name="T12" fmla="*/ 56 w 86"/>
                <a:gd name="T13" fmla="*/ 45 h 45"/>
                <a:gd name="T14" fmla="*/ 51 w 86"/>
                <a:gd name="T15" fmla="*/ 45 h 45"/>
                <a:gd name="T16" fmla="*/ 46 w 86"/>
                <a:gd name="T17" fmla="*/ 45 h 45"/>
                <a:gd name="T18" fmla="*/ 46 w 86"/>
                <a:gd name="T19" fmla="*/ 40 h 45"/>
                <a:gd name="T20" fmla="*/ 36 w 86"/>
                <a:gd name="T21" fmla="*/ 40 h 45"/>
                <a:gd name="T22" fmla="*/ 31 w 86"/>
                <a:gd name="T23" fmla="*/ 40 h 45"/>
                <a:gd name="T24" fmla="*/ 26 w 86"/>
                <a:gd name="T25" fmla="*/ 40 h 45"/>
                <a:gd name="T26" fmla="*/ 20 w 86"/>
                <a:gd name="T27" fmla="*/ 40 h 45"/>
                <a:gd name="T28" fmla="*/ 15 w 86"/>
                <a:gd name="T29" fmla="*/ 40 h 45"/>
                <a:gd name="T30" fmla="*/ 15 w 86"/>
                <a:gd name="T31" fmla="*/ 40 h 45"/>
                <a:gd name="T32" fmla="*/ 10 w 86"/>
                <a:gd name="T33" fmla="*/ 35 h 45"/>
                <a:gd name="T34" fmla="*/ 10 w 86"/>
                <a:gd name="T35" fmla="*/ 35 h 45"/>
                <a:gd name="T36" fmla="*/ 0 w 86"/>
                <a:gd name="T37" fmla="*/ 30 h 45"/>
                <a:gd name="T38" fmla="*/ 0 w 86"/>
                <a:gd name="T39" fmla="*/ 30 h 45"/>
                <a:gd name="T40" fmla="*/ 0 w 86"/>
                <a:gd name="T41" fmla="*/ 25 h 45"/>
                <a:gd name="T42" fmla="*/ 5 w 86"/>
                <a:gd name="T43" fmla="*/ 20 h 45"/>
                <a:gd name="T44" fmla="*/ 5 w 86"/>
                <a:gd name="T45" fmla="*/ 20 h 45"/>
                <a:gd name="T46" fmla="*/ 5 w 86"/>
                <a:gd name="T47" fmla="*/ 25 h 45"/>
                <a:gd name="T48" fmla="*/ 10 w 86"/>
                <a:gd name="T49" fmla="*/ 25 h 45"/>
                <a:gd name="T50" fmla="*/ 10 w 86"/>
                <a:gd name="T51" fmla="*/ 25 h 45"/>
                <a:gd name="T52" fmla="*/ 15 w 86"/>
                <a:gd name="T53" fmla="*/ 25 h 45"/>
                <a:gd name="T54" fmla="*/ 15 w 86"/>
                <a:gd name="T55" fmla="*/ 20 h 45"/>
                <a:gd name="T56" fmla="*/ 15 w 86"/>
                <a:gd name="T57" fmla="*/ 15 h 45"/>
                <a:gd name="T58" fmla="*/ 15 w 86"/>
                <a:gd name="T59" fmla="*/ 15 h 45"/>
                <a:gd name="T60" fmla="*/ 26 w 86"/>
                <a:gd name="T61" fmla="*/ 15 h 45"/>
                <a:gd name="T62" fmla="*/ 31 w 86"/>
                <a:gd name="T63" fmla="*/ 15 h 45"/>
                <a:gd name="T64" fmla="*/ 36 w 86"/>
                <a:gd name="T65" fmla="*/ 10 h 45"/>
                <a:gd name="T66" fmla="*/ 41 w 86"/>
                <a:gd name="T67" fmla="*/ 5 h 45"/>
                <a:gd name="T68" fmla="*/ 41 w 86"/>
                <a:gd name="T69" fmla="*/ 0 h 45"/>
                <a:gd name="T70" fmla="*/ 41 w 86"/>
                <a:gd name="T71" fmla="*/ 5 h 45"/>
                <a:gd name="T72" fmla="*/ 51 w 86"/>
                <a:gd name="T73" fmla="*/ 5 h 45"/>
                <a:gd name="T74" fmla="*/ 56 w 86"/>
                <a:gd name="T75" fmla="*/ 5 h 45"/>
                <a:gd name="T76" fmla="*/ 61 w 86"/>
                <a:gd name="T77" fmla="*/ 10 h 45"/>
                <a:gd name="T78" fmla="*/ 76 w 86"/>
                <a:gd name="T79" fmla="*/ 5 h 45"/>
                <a:gd name="T80" fmla="*/ 86 w 86"/>
                <a:gd name="T81" fmla="*/ 5 h 45"/>
                <a:gd name="T82" fmla="*/ 86 w 86"/>
                <a:gd name="T83" fmla="*/ 10 h 45"/>
                <a:gd name="T84" fmla="*/ 86 w 86"/>
                <a:gd name="T85" fmla="*/ 15 h 45"/>
                <a:gd name="T86" fmla="*/ 86 w 86"/>
                <a:gd name="T87" fmla="*/ 20 h 45"/>
                <a:gd name="T88" fmla="*/ 76 w 86"/>
                <a:gd name="T89" fmla="*/ 25 h 45"/>
                <a:gd name="T90" fmla="*/ 76 w 86"/>
                <a:gd name="T91" fmla="*/ 2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6" h="45">
                  <a:moveTo>
                    <a:pt x="76" y="25"/>
                  </a:moveTo>
                  <a:lnTo>
                    <a:pt x="76" y="25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1" y="40"/>
                  </a:lnTo>
                  <a:lnTo>
                    <a:pt x="61" y="40"/>
                  </a:lnTo>
                  <a:lnTo>
                    <a:pt x="56" y="45"/>
                  </a:lnTo>
                  <a:lnTo>
                    <a:pt x="51" y="45"/>
                  </a:lnTo>
                  <a:lnTo>
                    <a:pt x="46" y="45"/>
                  </a:lnTo>
                  <a:lnTo>
                    <a:pt x="46" y="40"/>
                  </a:lnTo>
                  <a:lnTo>
                    <a:pt x="36" y="40"/>
                  </a:lnTo>
                  <a:lnTo>
                    <a:pt x="31" y="40"/>
                  </a:lnTo>
                  <a:lnTo>
                    <a:pt x="26" y="40"/>
                  </a:lnTo>
                  <a:lnTo>
                    <a:pt x="20" y="40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25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5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15" y="25"/>
                  </a:lnTo>
                  <a:lnTo>
                    <a:pt x="15" y="20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26" y="15"/>
                  </a:lnTo>
                  <a:lnTo>
                    <a:pt x="31" y="15"/>
                  </a:lnTo>
                  <a:lnTo>
                    <a:pt x="36" y="10"/>
                  </a:lnTo>
                  <a:lnTo>
                    <a:pt x="41" y="5"/>
                  </a:lnTo>
                  <a:lnTo>
                    <a:pt x="41" y="0"/>
                  </a:lnTo>
                  <a:lnTo>
                    <a:pt x="41" y="5"/>
                  </a:lnTo>
                  <a:lnTo>
                    <a:pt x="51" y="5"/>
                  </a:lnTo>
                  <a:lnTo>
                    <a:pt x="56" y="5"/>
                  </a:lnTo>
                  <a:lnTo>
                    <a:pt x="61" y="10"/>
                  </a:lnTo>
                  <a:lnTo>
                    <a:pt x="76" y="5"/>
                  </a:lnTo>
                  <a:lnTo>
                    <a:pt x="86" y="5"/>
                  </a:lnTo>
                  <a:lnTo>
                    <a:pt x="86" y="10"/>
                  </a:lnTo>
                  <a:lnTo>
                    <a:pt x="86" y="15"/>
                  </a:lnTo>
                  <a:lnTo>
                    <a:pt x="86" y="20"/>
                  </a:lnTo>
                  <a:lnTo>
                    <a:pt x="76" y="25"/>
                  </a:lnTo>
                  <a:lnTo>
                    <a:pt x="76" y="25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83" name="Freeform 86"/>
            <p:cNvSpPr>
              <a:spLocks/>
            </p:cNvSpPr>
            <p:nvPr/>
          </p:nvSpPr>
          <p:spPr bwMode="auto">
            <a:xfrm>
              <a:off x="5033964" y="4419600"/>
              <a:ext cx="65088" cy="73025"/>
            </a:xfrm>
            <a:custGeom>
              <a:avLst/>
              <a:gdLst>
                <a:gd name="T0" fmla="*/ 5 w 41"/>
                <a:gd name="T1" fmla="*/ 16 h 46"/>
                <a:gd name="T2" fmla="*/ 5 w 41"/>
                <a:gd name="T3" fmla="*/ 16 h 46"/>
                <a:gd name="T4" fmla="*/ 0 w 41"/>
                <a:gd name="T5" fmla="*/ 11 h 46"/>
                <a:gd name="T6" fmla="*/ 0 w 41"/>
                <a:gd name="T7" fmla="*/ 11 h 46"/>
                <a:gd name="T8" fmla="*/ 5 w 41"/>
                <a:gd name="T9" fmla="*/ 6 h 46"/>
                <a:gd name="T10" fmla="*/ 5 w 41"/>
                <a:gd name="T11" fmla="*/ 6 h 46"/>
                <a:gd name="T12" fmla="*/ 10 w 41"/>
                <a:gd name="T13" fmla="*/ 0 h 46"/>
                <a:gd name="T14" fmla="*/ 10 w 41"/>
                <a:gd name="T15" fmla="*/ 0 h 46"/>
                <a:gd name="T16" fmla="*/ 15 w 41"/>
                <a:gd name="T17" fmla="*/ 0 h 46"/>
                <a:gd name="T18" fmla="*/ 20 w 41"/>
                <a:gd name="T19" fmla="*/ 6 h 46"/>
                <a:gd name="T20" fmla="*/ 26 w 41"/>
                <a:gd name="T21" fmla="*/ 11 h 46"/>
                <a:gd name="T22" fmla="*/ 31 w 41"/>
                <a:gd name="T23" fmla="*/ 11 h 46"/>
                <a:gd name="T24" fmla="*/ 36 w 41"/>
                <a:gd name="T25" fmla="*/ 16 h 46"/>
                <a:gd name="T26" fmla="*/ 41 w 41"/>
                <a:gd name="T27" fmla="*/ 16 h 46"/>
                <a:gd name="T28" fmla="*/ 41 w 41"/>
                <a:gd name="T29" fmla="*/ 16 h 46"/>
                <a:gd name="T30" fmla="*/ 41 w 41"/>
                <a:gd name="T31" fmla="*/ 21 h 46"/>
                <a:gd name="T32" fmla="*/ 41 w 41"/>
                <a:gd name="T33" fmla="*/ 26 h 46"/>
                <a:gd name="T34" fmla="*/ 41 w 41"/>
                <a:gd name="T35" fmla="*/ 31 h 46"/>
                <a:gd name="T36" fmla="*/ 41 w 41"/>
                <a:gd name="T37" fmla="*/ 31 h 46"/>
                <a:gd name="T38" fmla="*/ 41 w 41"/>
                <a:gd name="T39" fmla="*/ 36 h 46"/>
                <a:gd name="T40" fmla="*/ 36 w 41"/>
                <a:gd name="T41" fmla="*/ 41 h 46"/>
                <a:gd name="T42" fmla="*/ 31 w 41"/>
                <a:gd name="T43" fmla="*/ 46 h 46"/>
                <a:gd name="T44" fmla="*/ 26 w 41"/>
                <a:gd name="T45" fmla="*/ 46 h 46"/>
                <a:gd name="T46" fmla="*/ 15 w 41"/>
                <a:gd name="T47" fmla="*/ 46 h 46"/>
                <a:gd name="T48" fmla="*/ 20 w 41"/>
                <a:gd name="T49" fmla="*/ 41 h 46"/>
                <a:gd name="T50" fmla="*/ 20 w 41"/>
                <a:gd name="T51" fmla="*/ 36 h 46"/>
                <a:gd name="T52" fmla="*/ 20 w 41"/>
                <a:gd name="T53" fmla="*/ 31 h 46"/>
                <a:gd name="T54" fmla="*/ 20 w 41"/>
                <a:gd name="T55" fmla="*/ 31 h 46"/>
                <a:gd name="T56" fmla="*/ 20 w 41"/>
                <a:gd name="T57" fmla="*/ 26 h 46"/>
                <a:gd name="T58" fmla="*/ 15 w 41"/>
                <a:gd name="T59" fmla="*/ 21 h 46"/>
                <a:gd name="T60" fmla="*/ 10 w 41"/>
                <a:gd name="T61" fmla="*/ 16 h 46"/>
                <a:gd name="T62" fmla="*/ 10 w 41"/>
                <a:gd name="T63" fmla="*/ 16 h 46"/>
                <a:gd name="T64" fmla="*/ 5 w 41"/>
                <a:gd name="T6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1" h="46">
                  <a:moveTo>
                    <a:pt x="5" y="16"/>
                  </a:moveTo>
                  <a:lnTo>
                    <a:pt x="5" y="16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5" y="6"/>
                  </a:lnTo>
                  <a:lnTo>
                    <a:pt x="5" y="6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0" y="6"/>
                  </a:lnTo>
                  <a:lnTo>
                    <a:pt x="26" y="11"/>
                  </a:lnTo>
                  <a:lnTo>
                    <a:pt x="31" y="11"/>
                  </a:lnTo>
                  <a:lnTo>
                    <a:pt x="36" y="16"/>
                  </a:lnTo>
                  <a:lnTo>
                    <a:pt x="41" y="16"/>
                  </a:lnTo>
                  <a:lnTo>
                    <a:pt x="41" y="16"/>
                  </a:lnTo>
                  <a:lnTo>
                    <a:pt x="41" y="21"/>
                  </a:lnTo>
                  <a:lnTo>
                    <a:pt x="41" y="26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6"/>
                  </a:lnTo>
                  <a:lnTo>
                    <a:pt x="36" y="41"/>
                  </a:lnTo>
                  <a:lnTo>
                    <a:pt x="31" y="46"/>
                  </a:lnTo>
                  <a:lnTo>
                    <a:pt x="26" y="46"/>
                  </a:lnTo>
                  <a:lnTo>
                    <a:pt x="15" y="46"/>
                  </a:lnTo>
                  <a:lnTo>
                    <a:pt x="20" y="41"/>
                  </a:lnTo>
                  <a:lnTo>
                    <a:pt x="20" y="36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26"/>
                  </a:lnTo>
                  <a:lnTo>
                    <a:pt x="15" y="21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5" y="16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84" name="Freeform 87"/>
            <p:cNvSpPr>
              <a:spLocks/>
            </p:cNvSpPr>
            <p:nvPr/>
          </p:nvSpPr>
          <p:spPr bwMode="auto">
            <a:xfrm>
              <a:off x="4954589" y="4437063"/>
              <a:ext cx="111125" cy="95250"/>
            </a:xfrm>
            <a:custGeom>
              <a:avLst/>
              <a:gdLst>
                <a:gd name="T0" fmla="*/ 0 w 70"/>
                <a:gd name="T1" fmla="*/ 50 h 60"/>
                <a:gd name="T2" fmla="*/ 0 w 70"/>
                <a:gd name="T3" fmla="*/ 50 h 60"/>
                <a:gd name="T4" fmla="*/ 0 w 70"/>
                <a:gd name="T5" fmla="*/ 50 h 60"/>
                <a:gd name="T6" fmla="*/ 0 w 70"/>
                <a:gd name="T7" fmla="*/ 50 h 60"/>
                <a:gd name="T8" fmla="*/ 0 w 70"/>
                <a:gd name="T9" fmla="*/ 45 h 60"/>
                <a:gd name="T10" fmla="*/ 0 w 70"/>
                <a:gd name="T11" fmla="*/ 40 h 60"/>
                <a:gd name="T12" fmla="*/ 0 w 70"/>
                <a:gd name="T13" fmla="*/ 40 h 60"/>
                <a:gd name="T14" fmla="*/ 5 w 70"/>
                <a:gd name="T15" fmla="*/ 35 h 60"/>
                <a:gd name="T16" fmla="*/ 5 w 70"/>
                <a:gd name="T17" fmla="*/ 35 h 60"/>
                <a:gd name="T18" fmla="*/ 5 w 70"/>
                <a:gd name="T19" fmla="*/ 30 h 60"/>
                <a:gd name="T20" fmla="*/ 10 w 70"/>
                <a:gd name="T21" fmla="*/ 25 h 60"/>
                <a:gd name="T22" fmla="*/ 15 w 70"/>
                <a:gd name="T23" fmla="*/ 25 h 60"/>
                <a:gd name="T24" fmla="*/ 20 w 70"/>
                <a:gd name="T25" fmla="*/ 20 h 60"/>
                <a:gd name="T26" fmla="*/ 35 w 70"/>
                <a:gd name="T27" fmla="*/ 5 h 60"/>
                <a:gd name="T28" fmla="*/ 40 w 70"/>
                <a:gd name="T29" fmla="*/ 0 h 60"/>
                <a:gd name="T30" fmla="*/ 40 w 70"/>
                <a:gd name="T31" fmla="*/ 0 h 60"/>
                <a:gd name="T32" fmla="*/ 45 w 70"/>
                <a:gd name="T33" fmla="*/ 0 h 60"/>
                <a:gd name="T34" fmla="*/ 50 w 70"/>
                <a:gd name="T35" fmla="*/ 0 h 60"/>
                <a:gd name="T36" fmla="*/ 50 w 70"/>
                <a:gd name="T37" fmla="*/ 0 h 60"/>
                <a:gd name="T38" fmla="*/ 50 w 70"/>
                <a:gd name="T39" fmla="*/ 0 h 60"/>
                <a:gd name="T40" fmla="*/ 55 w 70"/>
                <a:gd name="T41" fmla="*/ 5 h 60"/>
                <a:gd name="T42" fmla="*/ 60 w 70"/>
                <a:gd name="T43" fmla="*/ 5 h 60"/>
                <a:gd name="T44" fmla="*/ 60 w 70"/>
                <a:gd name="T45" fmla="*/ 5 h 60"/>
                <a:gd name="T46" fmla="*/ 65 w 70"/>
                <a:gd name="T47" fmla="*/ 10 h 60"/>
                <a:gd name="T48" fmla="*/ 70 w 70"/>
                <a:gd name="T49" fmla="*/ 15 h 60"/>
                <a:gd name="T50" fmla="*/ 70 w 70"/>
                <a:gd name="T51" fmla="*/ 20 h 60"/>
                <a:gd name="T52" fmla="*/ 70 w 70"/>
                <a:gd name="T53" fmla="*/ 20 h 60"/>
                <a:gd name="T54" fmla="*/ 70 w 70"/>
                <a:gd name="T55" fmla="*/ 25 h 60"/>
                <a:gd name="T56" fmla="*/ 70 w 70"/>
                <a:gd name="T57" fmla="*/ 30 h 60"/>
                <a:gd name="T58" fmla="*/ 65 w 70"/>
                <a:gd name="T59" fmla="*/ 35 h 60"/>
                <a:gd name="T60" fmla="*/ 65 w 70"/>
                <a:gd name="T61" fmla="*/ 35 h 60"/>
                <a:gd name="T62" fmla="*/ 65 w 70"/>
                <a:gd name="T63" fmla="*/ 40 h 60"/>
                <a:gd name="T64" fmla="*/ 65 w 70"/>
                <a:gd name="T65" fmla="*/ 45 h 60"/>
                <a:gd name="T66" fmla="*/ 60 w 70"/>
                <a:gd name="T67" fmla="*/ 45 h 60"/>
                <a:gd name="T68" fmla="*/ 60 w 70"/>
                <a:gd name="T69" fmla="*/ 45 h 60"/>
                <a:gd name="T70" fmla="*/ 55 w 70"/>
                <a:gd name="T71" fmla="*/ 45 h 60"/>
                <a:gd name="T72" fmla="*/ 55 w 70"/>
                <a:gd name="T73" fmla="*/ 40 h 60"/>
                <a:gd name="T74" fmla="*/ 55 w 70"/>
                <a:gd name="T75" fmla="*/ 40 h 60"/>
                <a:gd name="T76" fmla="*/ 50 w 70"/>
                <a:gd name="T77" fmla="*/ 45 h 60"/>
                <a:gd name="T78" fmla="*/ 50 w 70"/>
                <a:gd name="T79" fmla="*/ 50 h 60"/>
                <a:gd name="T80" fmla="*/ 50 w 70"/>
                <a:gd name="T81" fmla="*/ 50 h 60"/>
                <a:gd name="T82" fmla="*/ 50 w 70"/>
                <a:gd name="T83" fmla="*/ 50 h 60"/>
                <a:gd name="T84" fmla="*/ 35 w 70"/>
                <a:gd name="T85" fmla="*/ 50 h 60"/>
                <a:gd name="T86" fmla="*/ 30 w 70"/>
                <a:gd name="T87" fmla="*/ 50 h 60"/>
                <a:gd name="T88" fmla="*/ 35 w 70"/>
                <a:gd name="T89" fmla="*/ 50 h 60"/>
                <a:gd name="T90" fmla="*/ 35 w 70"/>
                <a:gd name="T91" fmla="*/ 55 h 60"/>
                <a:gd name="T92" fmla="*/ 40 w 70"/>
                <a:gd name="T93" fmla="*/ 55 h 60"/>
                <a:gd name="T94" fmla="*/ 35 w 70"/>
                <a:gd name="T95" fmla="*/ 55 h 60"/>
                <a:gd name="T96" fmla="*/ 30 w 70"/>
                <a:gd name="T97" fmla="*/ 60 h 60"/>
                <a:gd name="T98" fmla="*/ 20 w 70"/>
                <a:gd name="T99" fmla="*/ 55 h 60"/>
                <a:gd name="T100" fmla="*/ 20 w 70"/>
                <a:gd name="T101" fmla="*/ 60 h 60"/>
                <a:gd name="T102" fmla="*/ 20 w 70"/>
                <a:gd name="T103" fmla="*/ 60 h 60"/>
                <a:gd name="T104" fmla="*/ 10 w 70"/>
                <a:gd name="T105" fmla="*/ 55 h 60"/>
                <a:gd name="T106" fmla="*/ 5 w 70"/>
                <a:gd name="T107" fmla="*/ 60 h 60"/>
                <a:gd name="T108" fmla="*/ 0 w 70"/>
                <a:gd name="T109" fmla="*/ 55 h 60"/>
                <a:gd name="T110" fmla="*/ 0 w 70"/>
                <a:gd name="T111" fmla="*/ 50 h 60"/>
                <a:gd name="T112" fmla="*/ 0 w 70"/>
                <a:gd name="T113" fmla="*/ 50 h 60"/>
                <a:gd name="T114" fmla="*/ 0 w 70"/>
                <a:gd name="T115" fmla="*/ 50 h 60"/>
                <a:gd name="T116" fmla="*/ 0 w 70"/>
                <a:gd name="T117" fmla="*/ 5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0" h="60">
                  <a:moveTo>
                    <a:pt x="0" y="50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45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0"/>
                  </a:lnTo>
                  <a:lnTo>
                    <a:pt x="10" y="25"/>
                  </a:lnTo>
                  <a:lnTo>
                    <a:pt x="15" y="25"/>
                  </a:lnTo>
                  <a:lnTo>
                    <a:pt x="20" y="20"/>
                  </a:lnTo>
                  <a:lnTo>
                    <a:pt x="35" y="5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5" y="5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5" y="10"/>
                  </a:lnTo>
                  <a:lnTo>
                    <a:pt x="70" y="15"/>
                  </a:lnTo>
                  <a:lnTo>
                    <a:pt x="70" y="20"/>
                  </a:lnTo>
                  <a:lnTo>
                    <a:pt x="70" y="20"/>
                  </a:lnTo>
                  <a:lnTo>
                    <a:pt x="70" y="25"/>
                  </a:lnTo>
                  <a:lnTo>
                    <a:pt x="70" y="30"/>
                  </a:lnTo>
                  <a:lnTo>
                    <a:pt x="65" y="35"/>
                  </a:lnTo>
                  <a:lnTo>
                    <a:pt x="65" y="35"/>
                  </a:lnTo>
                  <a:lnTo>
                    <a:pt x="65" y="40"/>
                  </a:lnTo>
                  <a:lnTo>
                    <a:pt x="65" y="45"/>
                  </a:lnTo>
                  <a:lnTo>
                    <a:pt x="60" y="45"/>
                  </a:lnTo>
                  <a:lnTo>
                    <a:pt x="60" y="45"/>
                  </a:lnTo>
                  <a:lnTo>
                    <a:pt x="55" y="45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0" y="45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35" y="50"/>
                  </a:lnTo>
                  <a:lnTo>
                    <a:pt x="30" y="50"/>
                  </a:lnTo>
                  <a:lnTo>
                    <a:pt x="35" y="50"/>
                  </a:lnTo>
                  <a:lnTo>
                    <a:pt x="35" y="55"/>
                  </a:lnTo>
                  <a:lnTo>
                    <a:pt x="40" y="55"/>
                  </a:lnTo>
                  <a:lnTo>
                    <a:pt x="35" y="55"/>
                  </a:lnTo>
                  <a:lnTo>
                    <a:pt x="30" y="60"/>
                  </a:lnTo>
                  <a:lnTo>
                    <a:pt x="20" y="55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0" y="55"/>
                  </a:lnTo>
                  <a:lnTo>
                    <a:pt x="5" y="60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85" name="Freeform 88"/>
            <p:cNvSpPr>
              <a:spLocks/>
            </p:cNvSpPr>
            <p:nvPr/>
          </p:nvSpPr>
          <p:spPr bwMode="auto">
            <a:xfrm>
              <a:off x="5049839" y="4348163"/>
              <a:ext cx="128588" cy="136525"/>
            </a:xfrm>
            <a:custGeom>
              <a:avLst/>
              <a:gdLst>
                <a:gd name="T0" fmla="*/ 5 w 81"/>
                <a:gd name="T1" fmla="*/ 45 h 86"/>
                <a:gd name="T2" fmla="*/ 5 w 81"/>
                <a:gd name="T3" fmla="*/ 45 h 86"/>
                <a:gd name="T4" fmla="*/ 0 w 81"/>
                <a:gd name="T5" fmla="*/ 45 h 86"/>
                <a:gd name="T6" fmla="*/ 0 w 81"/>
                <a:gd name="T7" fmla="*/ 45 h 86"/>
                <a:gd name="T8" fmla="*/ 16 w 81"/>
                <a:gd name="T9" fmla="*/ 20 h 86"/>
                <a:gd name="T10" fmla="*/ 16 w 81"/>
                <a:gd name="T11" fmla="*/ 20 h 86"/>
                <a:gd name="T12" fmla="*/ 21 w 81"/>
                <a:gd name="T13" fmla="*/ 20 h 86"/>
                <a:gd name="T14" fmla="*/ 21 w 81"/>
                <a:gd name="T15" fmla="*/ 15 h 86"/>
                <a:gd name="T16" fmla="*/ 21 w 81"/>
                <a:gd name="T17" fmla="*/ 15 h 86"/>
                <a:gd name="T18" fmla="*/ 21 w 81"/>
                <a:gd name="T19" fmla="*/ 10 h 86"/>
                <a:gd name="T20" fmla="*/ 21 w 81"/>
                <a:gd name="T21" fmla="*/ 10 h 86"/>
                <a:gd name="T22" fmla="*/ 26 w 81"/>
                <a:gd name="T23" fmla="*/ 5 h 86"/>
                <a:gd name="T24" fmla="*/ 26 w 81"/>
                <a:gd name="T25" fmla="*/ 5 h 86"/>
                <a:gd name="T26" fmla="*/ 31 w 81"/>
                <a:gd name="T27" fmla="*/ 0 h 86"/>
                <a:gd name="T28" fmla="*/ 31 w 81"/>
                <a:gd name="T29" fmla="*/ 0 h 86"/>
                <a:gd name="T30" fmla="*/ 41 w 81"/>
                <a:gd name="T31" fmla="*/ 5 h 86"/>
                <a:gd name="T32" fmla="*/ 41 w 81"/>
                <a:gd name="T33" fmla="*/ 10 h 86"/>
                <a:gd name="T34" fmla="*/ 46 w 81"/>
                <a:gd name="T35" fmla="*/ 10 h 86"/>
                <a:gd name="T36" fmla="*/ 61 w 81"/>
                <a:gd name="T37" fmla="*/ 15 h 86"/>
                <a:gd name="T38" fmla="*/ 61 w 81"/>
                <a:gd name="T39" fmla="*/ 15 h 86"/>
                <a:gd name="T40" fmla="*/ 61 w 81"/>
                <a:gd name="T41" fmla="*/ 20 h 86"/>
                <a:gd name="T42" fmla="*/ 56 w 81"/>
                <a:gd name="T43" fmla="*/ 25 h 86"/>
                <a:gd name="T44" fmla="*/ 61 w 81"/>
                <a:gd name="T45" fmla="*/ 25 h 86"/>
                <a:gd name="T46" fmla="*/ 61 w 81"/>
                <a:gd name="T47" fmla="*/ 25 h 86"/>
                <a:gd name="T48" fmla="*/ 66 w 81"/>
                <a:gd name="T49" fmla="*/ 20 h 86"/>
                <a:gd name="T50" fmla="*/ 71 w 81"/>
                <a:gd name="T51" fmla="*/ 20 h 86"/>
                <a:gd name="T52" fmla="*/ 71 w 81"/>
                <a:gd name="T53" fmla="*/ 15 h 86"/>
                <a:gd name="T54" fmla="*/ 76 w 81"/>
                <a:gd name="T55" fmla="*/ 20 h 86"/>
                <a:gd name="T56" fmla="*/ 76 w 81"/>
                <a:gd name="T57" fmla="*/ 20 h 86"/>
                <a:gd name="T58" fmla="*/ 76 w 81"/>
                <a:gd name="T59" fmla="*/ 25 h 86"/>
                <a:gd name="T60" fmla="*/ 76 w 81"/>
                <a:gd name="T61" fmla="*/ 30 h 86"/>
                <a:gd name="T62" fmla="*/ 76 w 81"/>
                <a:gd name="T63" fmla="*/ 30 h 86"/>
                <a:gd name="T64" fmla="*/ 81 w 81"/>
                <a:gd name="T65" fmla="*/ 35 h 86"/>
                <a:gd name="T66" fmla="*/ 81 w 81"/>
                <a:gd name="T67" fmla="*/ 40 h 86"/>
                <a:gd name="T68" fmla="*/ 81 w 81"/>
                <a:gd name="T69" fmla="*/ 51 h 86"/>
                <a:gd name="T70" fmla="*/ 76 w 81"/>
                <a:gd name="T71" fmla="*/ 51 h 86"/>
                <a:gd name="T72" fmla="*/ 71 w 81"/>
                <a:gd name="T73" fmla="*/ 56 h 86"/>
                <a:gd name="T74" fmla="*/ 66 w 81"/>
                <a:gd name="T75" fmla="*/ 61 h 86"/>
                <a:gd name="T76" fmla="*/ 71 w 81"/>
                <a:gd name="T77" fmla="*/ 61 h 86"/>
                <a:gd name="T78" fmla="*/ 76 w 81"/>
                <a:gd name="T79" fmla="*/ 61 h 86"/>
                <a:gd name="T80" fmla="*/ 76 w 81"/>
                <a:gd name="T81" fmla="*/ 61 h 86"/>
                <a:gd name="T82" fmla="*/ 76 w 81"/>
                <a:gd name="T83" fmla="*/ 66 h 86"/>
                <a:gd name="T84" fmla="*/ 76 w 81"/>
                <a:gd name="T85" fmla="*/ 81 h 86"/>
                <a:gd name="T86" fmla="*/ 66 w 81"/>
                <a:gd name="T87" fmla="*/ 81 h 86"/>
                <a:gd name="T88" fmla="*/ 51 w 81"/>
                <a:gd name="T89" fmla="*/ 86 h 86"/>
                <a:gd name="T90" fmla="*/ 46 w 81"/>
                <a:gd name="T91" fmla="*/ 81 h 86"/>
                <a:gd name="T92" fmla="*/ 41 w 81"/>
                <a:gd name="T93" fmla="*/ 81 h 86"/>
                <a:gd name="T94" fmla="*/ 31 w 81"/>
                <a:gd name="T95" fmla="*/ 81 h 86"/>
                <a:gd name="T96" fmla="*/ 31 w 81"/>
                <a:gd name="T97" fmla="*/ 76 h 86"/>
                <a:gd name="T98" fmla="*/ 31 w 81"/>
                <a:gd name="T99" fmla="*/ 76 h 86"/>
                <a:gd name="T100" fmla="*/ 31 w 81"/>
                <a:gd name="T101" fmla="*/ 71 h 86"/>
                <a:gd name="T102" fmla="*/ 31 w 81"/>
                <a:gd name="T103" fmla="*/ 66 h 86"/>
                <a:gd name="T104" fmla="*/ 31 w 81"/>
                <a:gd name="T105" fmla="*/ 61 h 86"/>
                <a:gd name="T106" fmla="*/ 31 w 81"/>
                <a:gd name="T107" fmla="*/ 61 h 86"/>
                <a:gd name="T108" fmla="*/ 26 w 81"/>
                <a:gd name="T109" fmla="*/ 61 h 86"/>
                <a:gd name="T110" fmla="*/ 21 w 81"/>
                <a:gd name="T111" fmla="*/ 56 h 86"/>
                <a:gd name="T112" fmla="*/ 16 w 81"/>
                <a:gd name="T113" fmla="*/ 56 h 86"/>
                <a:gd name="T114" fmla="*/ 10 w 81"/>
                <a:gd name="T115" fmla="*/ 51 h 86"/>
                <a:gd name="T116" fmla="*/ 5 w 81"/>
                <a:gd name="T117" fmla="*/ 4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1" h="86">
                  <a:moveTo>
                    <a:pt x="5" y="45"/>
                  </a:moveTo>
                  <a:lnTo>
                    <a:pt x="5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1" y="20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41" y="5"/>
                  </a:lnTo>
                  <a:lnTo>
                    <a:pt x="41" y="10"/>
                  </a:lnTo>
                  <a:lnTo>
                    <a:pt x="46" y="10"/>
                  </a:lnTo>
                  <a:lnTo>
                    <a:pt x="61" y="15"/>
                  </a:lnTo>
                  <a:lnTo>
                    <a:pt x="61" y="15"/>
                  </a:lnTo>
                  <a:lnTo>
                    <a:pt x="61" y="20"/>
                  </a:lnTo>
                  <a:lnTo>
                    <a:pt x="56" y="25"/>
                  </a:lnTo>
                  <a:lnTo>
                    <a:pt x="61" y="25"/>
                  </a:lnTo>
                  <a:lnTo>
                    <a:pt x="61" y="25"/>
                  </a:lnTo>
                  <a:lnTo>
                    <a:pt x="66" y="20"/>
                  </a:lnTo>
                  <a:lnTo>
                    <a:pt x="71" y="20"/>
                  </a:lnTo>
                  <a:lnTo>
                    <a:pt x="71" y="15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5"/>
                  </a:lnTo>
                  <a:lnTo>
                    <a:pt x="76" y="30"/>
                  </a:lnTo>
                  <a:lnTo>
                    <a:pt x="76" y="30"/>
                  </a:lnTo>
                  <a:lnTo>
                    <a:pt x="81" y="35"/>
                  </a:lnTo>
                  <a:lnTo>
                    <a:pt x="81" y="40"/>
                  </a:lnTo>
                  <a:lnTo>
                    <a:pt x="81" y="51"/>
                  </a:lnTo>
                  <a:lnTo>
                    <a:pt x="76" y="51"/>
                  </a:lnTo>
                  <a:lnTo>
                    <a:pt x="71" y="56"/>
                  </a:lnTo>
                  <a:lnTo>
                    <a:pt x="66" y="61"/>
                  </a:lnTo>
                  <a:lnTo>
                    <a:pt x="71" y="61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6"/>
                  </a:lnTo>
                  <a:lnTo>
                    <a:pt x="76" y="81"/>
                  </a:lnTo>
                  <a:lnTo>
                    <a:pt x="66" y="81"/>
                  </a:lnTo>
                  <a:lnTo>
                    <a:pt x="51" y="86"/>
                  </a:lnTo>
                  <a:lnTo>
                    <a:pt x="46" y="81"/>
                  </a:lnTo>
                  <a:lnTo>
                    <a:pt x="41" y="81"/>
                  </a:lnTo>
                  <a:lnTo>
                    <a:pt x="31" y="81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31" y="71"/>
                  </a:lnTo>
                  <a:lnTo>
                    <a:pt x="31" y="66"/>
                  </a:lnTo>
                  <a:lnTo>
                    <a:pt x="31" y="61"/>
                  </a:lnTo>
                  <a:lnTo>
                    <a:pt x="31" y="61"/>
                  </a:lnTo>
                  <a:lnTo>
                    <a:pt x="26" y="61"/>
                  </a:lnTo>
                  <a:lnTo>
                    <a:pt x="21" y="56"/>
                  </a:lnTo>
                  <a:lnTo>
                    <a:pt x="16" y="56"/>
                  </a:lnTo>
                  <a:lnTo>
                    <a:pt x="10" y="51"/>
                  </a:lnTo>
                  <a:lnTo>
                    <a:pt x="5" y="45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86" name="Freeform 89"/>
            <p:cNvSpPr>
              <a:spLocks/>
            </p:cNvSpPr>
            <p:nvPr/>
          </p:nvSpPr>
          <p:spPr bwMode="auto">
            <a:xfrm>
              <a:off x="4697414" y="4516438"/>
              <a:ext cx="481013" cy="241300"/>
            </a:xfrm>
            <a:custGeom>
              <a:avLst/>
              <a:gdLst>
                <a:gd name="T0" fmla="*/ 25 w 303"/>
                <a:gd name="T1" fmla="*/ 20 h 152"/>
                <a:gd name="T2" fmla="*/ 50 w 303"/>
                <a:gd name="T3" fmla="*/ 20 h 152"/>
                <a:gd name="T4" fmla="*/ 86 w 303"/>
                <a:gd name="T5" fmla="*/ 36 h 152"/>
                <a:gd name="T6" fmla="*/ 126 w 303"/>
                <a:gd name="T7" fmla="*/ 31 h 152"/>
                <a:gd name="T8" fmla="*/ 151 w 303"/>
                <a:gd name="T9" fmla="*/ 31 h 152"/>
                <a:gd name="T10" fmla="*/ 151 w 303"/>
                <a:gd name="T11" fmla="*/ 36 h 152"/>
                <a:gd name="T12" fmla="*/ 157 w 303"/>
                <a:gd name="T13" fmla="*/ 26 h 152"/>
                <a:gd name="T14" fmla="*/ 157 w 303"/>
                <a:gd name="T15" fmla="*/ 20 h 152"/>
                <a:gd name="T16" fmla="*/ 157 w 303"/>
                <a:gd name="T17" fmla="*/ 0 h 152"/>
                <a:gd name="T18" fmla="*/ 162 w 303"/>
                <a:gd name="T19" fmla="*/ 0 h 152"/>
                <a:gd name="T20" fmla="*/ 162 w 303"/>
                <a:gd name="T21" fmla="*/ 0 h 152"/>
                <a:gd name="T22" fmla="*/ 162 w 303"/>
                <a:gd name="T23" fmla="*/ 5 h 152"/>
                <a:gd name="T24" fmla="*/ 182 w 303"/>
                <a:gd name="T25" fmla="*/ 10 h 152"/>
                <a:gd name="T26" fmla="*/ 192 w 303"/>
                <a:gd name="T27" fmla="*/ 10 h 152"/>
                <a:gd name="T28" fmla="*/ 197 w 303"/>
                <a:gd name="T29" fmla="*/ 5 h 152"/>
                <a:gd name="T30" fmla="*/ 197 w 303"/>
                <a:gd name="T31" fmla="*/ 0 h 152"/>
                <a:gd name="T32" fmla="*/ 222 w 303"/>
                <a:gd name="T33" fmla="*/ 5 h 152"/>
                <a:gd name="T34" fmla="*/ 227 w 303"/>
                <a:gd name="T35" fmla="*/ 10 h 152"/>
                <a:gd name="T36" fmla="*/ 243 w 303"/>
                <a:gd name="T37" fmla="*/ 10 h 152"/>
                <a:gd name="T38" fmla="*/ 258 w 303"/>
                <a:gd name="T39" fmla="*/ 15 h 152"/>
                <a:gd name="T40" fmla="*/ 273 w 303"/>
                <a:gd name="T41" fmla="*/ 10 h 152"/>
                <a:gd name="T42" fmla="*/ 298 w 303"/>
                <a:gd name="T43" fmla="*/ 0 h 152"/>
                <a:gd name="T44" fmla="*/ 298 w 303"/>
                <a:gd name="T45" fmla="*/ 10 h 152"/>
                <a:gd name="T46" fmla="*/ 303 w 303"/>
                <a:gd name="T47" fmla="*/ 26 h 152"/>
                <a:gd name="T48" fmla="*/ 283 w 303"/>
                <a:gd name="T49" fmla="*/ 66 h 152"/>
                <a:gd name="T50" fmla="*/ 283 w 303"/>
                <a:gd name="T51" fmla="*/ 81 h 152"/>
                <a:gd name="T52" fmla="*/ 278 w 303"/>
                <a:gd name="T53" fmla="*/ 96 h 152"/>
                <a:gd name="T54" fmla="*/ 283 w 303"/>
                <a:gd name="T55" fmla="*/ 107 h 152"/>
                <a:gd name="T56" fmla="*/ 263 w 303"/>
                <a:gd name="T57" fmla="*/ 107 h 152"/>
                <a:gd name="T58" fmla="*/ 258 w 303"/>
                <a:gd name="T59" fmla="*/ 112 h 152"/>
                <a:gd name="T60" fmla="*/ 243 w 303"/>
                <a:gd name="T61" fmla="*/ 101 h 152"/>
                <a:gd name="T62" fmla="*/ 238 w 303"/>
                <a:gd name="T63" fmla="*/ 107 h 152"/>
                <a:gd name="T64" fmla="*/ 232 w 303"/>
                <a:gd name="T65" fmla="*/ 112 h 152"/>
                <a:gd name="T66" fmla="*/ 227 w 303"/>
                <a:gd name="T67" fmla="*/ 127 h 152"/>
                <a:gd name="T68" fmla="*/ 222 w 303"/>
                <a:gd name="T69" fmla="*/ 132 h 152"/>
                <a:gd name="T70" fmla="*/ 192 w 303"/>
                <a:gd name="T71" fmla="*/ 142 h 152"/>
                <a:gd name="T72" fmla="*/ 167 w 303"/>
                <a:gd name="T73" fmla="*/ 147 h 152"/>
                <a:gd name="T74" fmla="*/ 157 w 303"/>
                <a:gd name="T75" fmla="*/ 137 h 152"/>
                <a:gd name="T76" fmla="*/ 146 w 303"/>
                <a:gd name="T77" fmla="*/ 142 h 152"/>
                <a:gd name="T78" fmla="*/ 146 w 303"/>
                <a:gd name="T79" fmla="*/ 127 h 152"/>
                <a:gd name="T80" fmla="*/ 126 w 303"/>
                <a:gd name="T81" fmla="*/ 127 h 152"/>
                <a:gd name="T82" fmla="*/ 111 w 303"/>
                <a:gd name="T83" fmla="*/ 112 h 152"/>
                <a:gd name="T84" fmla="*/ 86 w 303"/>
                <a:gd name="T85" fmla="*/ 96 h 152"/>
                <a:gd name="T86" fmla="*/ 81 w 303"/>
                <a:gd name="T87" fmla="*/ 86 h 152"/>
                <a:gd name="T88" fmla="*/ 65 w 303"/>
                <a:gd name="T89" fmla="*/ 81 h 152"/>
                <a:gd name="T90" fmla="*/ 55 w 303"/>
                <a:gd name="T91" fmla="*/ 86 h 152"/>
                <a:gd name="T92" fmla="*/ 40 w 303"/>
                <a:gd name="T93" fmla="*/ 81 h 152"/>
                <a:gd name="T94" fmla="*/ 40 w 303"/>
                <a:gd name="T95" fmla="*/ 71 h 152"/>
                <a:gd name="T96" fmla="*/ 20 w 303"/>
                <a:gd name="T97" fmla="*/ 66 h 152"/>
                <a:gd name="T98" fmla="*/ 0 w 303"/>
                <a:gd name="T99" fmla="*/ 51 h 152"/>
                <a:gd name="T100" fmla="*/ 0 w 303"/>
                <a:gd name="T101" fmla="*/ 36 h 152"/>
                <a:gd name="T102" fmla="*/ 20 w 303"/>
                <a:gd name="T103" fmla="*/ 26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03" h="152">
                  <a:moveTo>
                    <a:pt x="20" y="20"/>
                  </a:moveTo>
                  <a:lnTo>
                    <a:pt x="20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35" y="20"/>
                  </a:lnTo>
                  <a:lnTo>
                    <a:pt x="50" y="20"/>
                  </a:lnTo>
                  <a:lnTo>
                    <a:pt x="75" y="31"/>
                  </a:lnTo>
                  <a:lnTo>
                    <a:pt x="81" y="36"/>
                  </a:lnTo>
                  <a:lnTo>
                    <a:pt x="86" y="36"/>
                  </a:lnTo>
                  <a:lnTo>
                    <a:pt x="106" y="36"/>
                  </a:lnTo>
                  <a:lnTo>
                    <a:pt x="121" y="31"/>
                  </a:lnTo>
                  <a:lnTo>
                    <a:pt x="126" y="31"/>
                  </a:lnTo>
                  <a:lnTo>
                    <a:pt x="141" y="36"/>
                  </a:lnTo>
                  <a:lnTo>
                    <a:pt x="146" y="31"/>
                  </a:lnTo>
                  <a:lnTo>
                    <a:pt x="151" y="31"/>
                  </a:lnTo>
                  <a:lnTo>
                    <a:pt x="157" y="31"/>
                  </a:lnTo>
                  <a:lnTo>
                    <a:pt x="151" y="36"/>
                  </a:lnTo>
                  <a:lnTo>
                    <a:pt x="151" y="36"/>
                  </a:lnTo>
                  <a:lnTo>
                    <a:pt x="157" y="31"/>
                  </a:lnTo>
                  <a:lnTo>
                    <a:pt x="157" y="31"/>
                  </a:lnTo>
                  <a:lnTo>
                    <a:pt x="157" y="26"/>
                  </a:lnTo>
                  <a:lnTo>
                    <a:pt x="157" y="26"/>
                  </a:lnTo>
                  <a:lnTo>
                    <a:pt x="157" y="20"/>
                  </a:lnTo>
                  <a:lnTo>
                    <a:pt x="157" y="20"/>
                  </a:lnTo>
                  <a:lnTo>
                    <a:pt x="157" y="5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5"/>
                  </a:lnTo>
                  <a:lnTo>
                    <a:pt x="167" y="10"/>
                  </a:lnTo>
                  <a:lnTo>
                    <a:pt x="172" y="5"/>
                  </a:lnTo>
                  <a:lnTo>
                    <a:pt x="182" y="10"/>
                  </a:lnTo>
                  <a:lnTo>
                    <a:pt x="182" y="10"/>
                  </a:lnTo>
                  <a:lnTo>
                    <a:pt x="182" y="5"/>
                  </a:lnTo>
                  <a:lnTo>
                    <a:pt x="192" y="10"/>
                  </a:lnTo>
                  <a:lnTo>
                    <a:pt x="197" y="5"/>
                  </a:lnTo>
                  <a:lnTo>
                    <a:pt x="202" y="5"/>
                  </a:lnTo>
                  <a:lnTo>
                    <a:pt x="197" y="5"/>
                  </a:lnTo>
                  <a:lnTo>
                    <a:pt x="197" y="0"/>
                  </a:lnTo>
                  <a:lnTo>
                    <a:pt x="192" y="0"/>
                  </a:lnTo>
                  <a:lnTo>
                    <a:pt x="197" y="0"/>
                  </a:lnTo>
                  <a:lnTo>
                    <a:pt x="212" y="0"/>
                  </a:lnTo>
                  <a:lnTo>
                    <a:pt x="212" y="0"/>
                  </a:lnTo>
                  <a:lnTo>
                    <a:pt x="222" y="5"/>
                  </a:lnTo>
                  <a:lnTo>
                    <a:pt x="222" y="5"/>
                  </a:lnTo>
                  <a:lnTo>
                    <a:pt x="227" y="10"/>
                  </a:lnTo>
                  <a:lnTo>
                    <a:pt x="227" y="10"/>
                  </a:lnTo>
                  <a:lnTo>
                    <a:pt x="232" y="10"/>
                  </a:lnTo>
                  <a:lnTo>
                    <a:pt x="238" y="10"/>
                  </a:lnTo>
                  <a:lnTo>
                    <a:pt x="243" y="10"/>
                  </a:lnTo>
                  <a:lnTo>
                    <a:pt x="248" y="10"/>
                  </a:lnTo>
                  <a:lnTo>
                    <a:pt x="258" y="10"/>
                  </a:lnTo>
                  <a:lnTo>
                    <a:pt x="258" y="15"/>
                  </a:lnTo>
                  <a:lnTo>
                    <a:pt x="263" y="15"/>
                  </a:lnTo>
                  <a:lnTo>
                    <a:pt x="268" y="15"/>
                  </a:lnTo>
                  <a:lnTo>
                    <a:pt x="273" y="10"/>
                  </a:lnTo>
                  <a:lnTo>
                    <a:pt x="283" y="1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298" y="5"/>
                  </a:lnTo>
                  <a:lnTo>
                    <a:pt x="298" y="5"/>
                  </a:lnTo>
                  <a:lnTo>
                    <a:pt x="298" y="10"/>
                  </a:lnTo>
                  <a:lnTo>
                    <a:pt x="303" y="15"/>
                  </a:lnTo>
                  <a:lnTo>
                    <a:pt x="303" y="20"/>
                  </a:lnTo>
                  <a:lnTo>
                    <a:pt x="303" y="26"/>
                  </a:lnTo>
                  <a:lnTo>
                    <a:pt x="298" y="36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3" y="71"/>
                  </a:lnTo>
                  <a:lnTo>
                    <a:pt x="288" y="76"/>
                  </a:lnTo>
                  <a:lnTo>
                    <a:pt x="283" y="81"/>
                  </a:lnTo>
                  <a:lnTo>
                    <a:pt x="283" y="86"/>
                  </a:lnTo>
                  <a:lnTo>
                    <a:pt x="278" y="96"/>
                  </a:lnTo>
                  <a:lnTo>
                    <a:pt x="278" y="96"/>
                  </a:lnTo>
                  <a:lnTo>
                    <a:pt x="278" y="101"/>
                  </a:lnTo>
                  <a:lnTo>
                    <a:pt x="283" y="101"/>
                  </a:lnTo>
                  <a:lnTo>
                    <a:pt x="283" y="107"/>
                  </a:lnTo>
                  <a:lnTo>
                    <a:pt x="268" y="112"/>
                  </a:lnTo>
                  <a:lnTo>
                    <a:pt x="263" y="107"/>
                  </a:lnTo>
                  <a:lnTo>
                    <a:pt x="263" y="107"/>
                  </a:lnTo>
                  <a:lnTo>
                    <a:pt x="263" y="112"/>
                  </a:lnTo>
                  <a:lnTo>
                    <a:pt x="258" y="117"/>
                  </a:lnTo>
                  <a:lnTo>
                    <a:pt x="258" y="112"/>
                  </a:lnTo>
                  <a:lnTo>
                    <a:pt x="253" y="101"/>
                  </a:lnTo>
                  <a:lnTo>
                    <a:pt x="243" y="96"/>
                  </a:lnTo>
                  <a:lnTo>
                    <a:pt x="243" y="101"/>
                  </a:lnTo>
                  <a:lnTo>
                    <a:pt x="243" y="101"/>
                  </a:lnTo>
                  <a:lnTo>
                    <a:pt x="243" y="107"/>
                  </a:lnTo>
                  <a:lnTo>
                    <a:pt x="238" y="107"/>
                  </a:lnTo>
                  <a:lnTo>
                    <a:pt x="238" y="101"/>
                  </a:lnTo>
                  <a:lnTo>
                    <a:pt x="232" y="107"/>
                  </a:lnTo>
                  <a:lnTo>
                    <a:pt x="232" y="112"/>
                  </a:lnTo>
                  <a:lnTo>
                    <a:pt x="232" y="117"/>
                  </a:lnTo>
                  <a:lnTo>
                    <a:pt x="232" y="122"/>
                  </a:lnTo>
                  <a:lnTo>
                    <a:pt x="227" y="127"/>
                  </a:lnTo>
                  <a:lnTo>
                    <a:pt x="227" y="132"/>
                  </a:lnTo>
                  <a:lnTo>
                    <a:pt x="227" y="132"/>
                  </a:lnTo>
                  <a:lnTo>
                    <a:pt x="222" y="132"/>
                  </a:lnTo>
                  <a:lnTo>
                    <a:pt x="207" y="137"/>
                  </a:lnTo>
                  <a:lnTo>
                    <a:pt x="202" y="137"/>
                  </a:lnTo>
                  <a:lnTo>
                    <a:pt x="192" y="142"/>
                  </a:lnTo>
                  <a:lnTo>
                    <a:pt x="192" y="137"/>
                  </a:lnTo>
                  <a:lnTo>
                    <a:pt x="187" y="142"/>
                  </a:lnTo>
                  <a:lnTo>
                    <a:pt x="167" y="147"/>
                  </a:lnTo>
                  <a:lnTo>
                    <a:pt x="162" y="152"/>
                  </a:lnTo>
                  <a:lnTo>
                    <a:pt x="162" y="142"/>
                  </a:lnTo>
                  <a:lnTo>
                    <a:pt x="157" y="137"/>
                  </a:lnTo>
                  <a:lnTo>
                    <a:pt x="157" y="137"/>
                  </a:lnTo>
                  <a:lnTo>
                    <a:pt x="151" y="137"/>
                  </a:lnTo>
                  <a:lnTo>
                    <a:pt x="146" y="142"/>
                  </a:lnTo>
                  <a:lnTo>
                    <a:pt x="146" y="137"/>
                  </a:lnTo>
                  <a:lnTo>
                    <a:pt x="146" y="132"/>
                  </a:lnTo>
                  <a:lnTo>
                    <a:pt x="146" y="127"/>
                  </a:lnTo>
                  <a:lnTo>
                    <a:pt x="146" y="122"/>
                  </a:lnTo>
                  <a:lnTo>
                    <a:pt x="136" y="122"/>
                  </a:lnTo>
                  <a:lnTo>
                    <a:pt x="126" y="127"/>
                  </a:lnTo>
                  <a:lnTo>
                    <a:pt x="121" y="122"/>
                  </a:lnTo>
                  <a:lnTo>
                    <a:pt x="126" y="112"/>
                  </a:lnTo>
                  <a:lnTo>
                    <a:pt x="111" y="112"/>
                  </a:lnTo>
                  <a:lnTo>
                    <a:pt x="106" y="112"/>
                  </a:lnTo>
                  <a:lnTo>
                    <a:pt x="96" y="101"/>
                  </a:lnTo>
                  <a:lnTo>
                    <a:pt x="86" y="96"/>
                  </a:lnTo>
                  <a:lnTo>
                    <a:pt x="86" y="91"/>
                  </a:lnTo>
                  <a:lnTo>
                    <a:pt x="81" y="86"/>
                  </a:lnTo>
                  <a:lnTo>
                    <a:pt x="81" y="86"/>
                  </a:lnTo>
                  <a:lnTo>
                    <a:pt x="75" y="86"/>
                  </a:lnTo>
                  <a:lnTo>
                    <a:pt x="70" y="86"/>
                  </a:lnTo>
                  <a:lnTo>
                    <a:pt x="65" y="81"/>
                  </a:lnTo>
                  <a:lnTo>
                    <a:pt x="60" y="81"/>
                  </a:lnTo>
                  <a:lnTo>
                    <a:pt x="55" y="86"/>
                  </a:lnTo>
                  <a:lnTo>
                    <a:pt x="55" y="86"/>
                  </a:lnTo>
                  <a:lnTo>
                    <a:pt x="55" y="91"/>
                  </a:lnTo>
                  <a:lnTo>
                    <a:pt x="40" y="86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45" y="76"/>
                  </a:lnTo>
                  <a:lnTo>
                    <a:pt x="40" y="71"/>
                  </a:lnTo>
                  <a:lnTo>
                    <a:pt x="35" y="71"/>
                  </a:lnTo>
                  <a:lnTo>
                    <a:pt x="25" y="66"/>
                  </a:lnTo>
                  <a:lnTo>
                    <a:pt x="20" y="66"/>
                  </a:lnTo>
                  <a:lnTo>
                    <a:pt x="15" y="56"/>
                  </a:lnTo>
                  <a:lnTo>
                    <a:pt x="10" y="56"/>
                  </a:lnTo>
                  <a:lnTo>
                    <a:pt x="0" y="51"/>
                  </a:lnTo>
                  <a:lnTo>
                    <a:pt x="0" y="4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36"/>
                  </a:lnTo>
                  <a:lnTo>
                    <a:pt x="20" y="3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87" name="Freeform 90"/>
            <p:cNvSpPr>
              <a:spLocks/>
            </p:cNvSpPr>
            <p:nvPr/>
          </p:nvSpPr>
          <p:spPr bwMode="auto">
            <a:xfrm>
              <a:off x="4471989" y="4540250"/>
              <a:ext cx="506413" cy="498475"/>
            </a:xfrm>
            <a:custGeom>
              <a:avLst/>
              <a:gdLst>
                <a:gd name="T0" fmla="*/ 304 w 319"/>
                <a:gd name="T1" fmla="*/ 167 h 314"/>
                <a:gd name="T2" fmla="*/ 273 w 319"/>
                <a:gd name="T3" fmla="*/ 173 h 314"/>
                <a:gd name="T4" fmla="*/ 263 w 319"/>
                <a:gd name="T5" fmla="*/ 173 h 314"/>
                <a:gd name="T6" fmla="*/ 243 w 319"/>
                <a:gd name="T7" fmla="*/ 183 h 314"/>
                <a:gd name="T8" fmla="*/ 212 w 319"/>
                <a:gd name="T9" fmla="*/ 193 h 314"/>
                <a:gd name="T10" fmla="*/ 207 w 319"/>
                <a:gd name="T11" fmla="*/ 178 h 314"/>
                <a:gd name="T12" fmla="*/ 202 w 319"/>
                <a:gd name="T13" fmla="*/ 178 h 314"/>
                <a:gd name="T14" fmla="*/ 207 w 319"/>
                <a:gd name="T15" fmla="*/ 198 h 314"/>
                <a:gd name="T16" fmla="*/ 192 w 319"/>
                <a:gd name="T17" fmla="*/ 228 h 314"/>
                <a:gd name="T18" fmla="*/ 172 w 319"/>
                <a:gd name="T19" fmla="*/ 228 h 314"/>
                <a:gd name="T20" fmla="*/ 167 w 319"/>
                <a:gd name="T21" fmla="*/ 254 h 314"/>
                <a:gd name="T22" fmla="*/ 187 w 319"/>
                <a:gd name="T23" fmla="*/ 264 h 314"/>
                <a:gd name="T24" fmla="*/ 177 w 319"/>
                <a:gd name="T25" fmla="*/ 274 h 314"/>
                <a:gd name="T26" fmla="*/ 167 w 319"/>
                <a:gd name="T27" fmla="*/ 289 h 314"/>
                <a:gd name="T28" fmla="*/ 152 w 319"/>
                <a:gd name="T29" fmla="*/ 314 h 314"/>
                <a:gd name="T30" fmla="*/ 136 w 319"/>
                <a:gd name="T31" fmla="*/ 314 h 314"/>
                <a:gd name="T32" fmla="*/ 101 w 319"/>
                <a:gd name="T33" fmla="*/ 279 h 314"/>
                <a:gd name="T34" fmla="*/ 86 w 319"/>
                <a:gd name="T35" fmla="*/ 284 h 314"/>
                <a:gd name="T36" fmla="*/ 81 w 319"/>
                <a:gd name="T37" fmla="*/ 279 h 314"/>
                <a:gd name="T38" fmla="*/ 81 w 319"/>
                <a:gd name="T39" fmla="*/ 264 h 314"/>
                <a:gd name="T40" fmla="*/ 86 w 319"/>
                <a:gd name="T41" fmla="*/ 254 h 314"/>
                <a:gd name="T42" fmla="*/ 71 w 319"/>
                <a:gd name="T43" fmla="*/ 243 h 314"/>
                <a:gd name="T44" fmla="*/ 60 w 319"/>
                <a:gd name="T45" fmla="*/ 243 h 314"/>
                <a:gd name="T46" fmla="*/ 60 w 319"/>
                <a:gd name="T47" fmla="*/ 238 h 314"/>
                <a:gd name="T48" fmla="*/ 50 w 319"/>
                <a:gd name="T49" fmla="*/ 233 h 314"/>
                <a:gd name="T50" fmla="*/ 60 w 319"/>
                <a:gd name="T51" fmla="*/ 223 h 314"/>
                <a:gd name="T52" fmla="*/ 55 w 319"/>
                <a:gd name="T53" fmla="*/ 213 h 314"/>
                <a:gd name="T54" fmla="*/ 40 w 319"/>
                <a:gd name="T55" fmla="*/ 183 h 314"/>
                <a:gd name="T56" fmla="*/ 30 w 319"/>
                <a:gd name="T57" fmla="*/ 147 h 314"/>
                <a:gd name="T58" fmla="*/ 20 w 319"/>
                <a:gd name="T59" fmla="*/ 137 h 314"/>
                <a:gd name="T60" fmla="*/ 20 w 319"/>
                <a:gd name="T61" fmla="*/ 122 h 314"/>
                <a:gd name="T62" fmla="*/ 15 w 319"/>
                <a:gd name="T63" fmla="*/ 97 h 314"/>
                <a:gd name="T64" fmla="*/ 5 w 319"/>
                <a:gd name="T65" fmla="*/ 81 h 314"/>
                <a:gd name="T66" fmla="*/ 5 w 319"/>
                <a:gd name="T67" fmla="*/ 61 h 314"/>
                <a:gd name="T68" fmla="*/ 40 w 319"/>
                <a:gd name="T69" fmla="*/ 71 h 314"/>
                <a:gd name="T70" fmla="*/ 66 w 319"/>
                <a:gd name="T71" fmla="*/ 51 h 314"/>
                <a:gd name="T72" fmla="*/ 66 w 319"/>
                <a:gd name="T73" fmla="*/ 36 h 314"/>
                <a:gd name="T74" fmla="*/ 66 w 319"/>
                <a:gd name="T75" fmla="*/ 26 h 314"/>
                <a:gd name="T76" fmla="*/ 66 w 319"/>
                <a:gd name="T77" fmla="*/ 11 h 314"/>
                <a:gd name="T78" fmla="*/ 142 w 319"/>
                <a:gd name="T79" fmla="*/ 5 h 314"/>
                <a:gd name="T80" fmla="*/ 167 w 319"/>
                <a:gd name="T81" fmla="*/ 5 h 314"/>
                <a:gd name="T82" fmla="*/ 152 w 319"/>
                <a:gd name="T83" fmla="*/ 21 h 314"/>
                <a:gd name="T84" fmla="*/ 152 w 319"/>
                <a:gd name="T85" fmla="*/ 41 h 314"/>
                <a:gd name="T86" fmla="*/ 182 w 319"/>
                <a:gd name="T87" fmla="*/ 56 h 314"/>
                <a:gd name="T88" fmla="*/ 197 w 319"/>
                <a:gd name="T89" fmla="*/ 76 h 314"/>
                <a:gd name="T90" fmla="*/ 212 w 319"/>
                <a:gd name="T91" fmla="*/ 71 h 314"/>
                <a:gd name="T92" fmla="*/ 228 w 319"/>
                <a:gd name="T93" fmla="*/ 81 h 314"/>
                <a:gd name="T94" fmla="*/ 263 w 319"/>
                <a:gd name="T95" fmla="*/ 107 h 314"/>
                <a:gd name="T96" fmla="*/ 288 w 319"/>
                <a:gd name="T97" fmla="*/ 117 h 314"/>
                <a:gd name="T98" fmla="*/ 299 w 319"/>
                <a:gd name="T99" fmla="*/ 122 h 314"/>
                <a:gd name="T100" fmla="*/ 319 w 319"/>
                <a:gd name="T101" fmla="*/ 142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9" h="314">
                  <a:moveTo>
                    <a:pt x="309" y="152"/>
                  </a:moveTo>
                  <a:lnTo>
                    <a:pt x="309" y="152"/>
                  </a:lnTo>
                  <a:lnTo>
                    <a:pt x="304" y="162"/>
                  </a:lnTo>
                  <a:lnTo>
                    <a:pt x="304" y="162"/>
                  </a:lnTo>
                  <a:lnTo>
                    <a:pt x="304" y="167"/>
                  </a:lnTo>
                  <a:lnTo>
                    <a:pt x="293" y="167"/>
                  </a:lnTo>
                  <a:lnTo>
                    <a:pt x="288" y="167"/>
                  </a:lnTo>
                  <a:lnTo>
                    <a:pt x="283" y="167"/>
                  </a:lnTo>
                  <a:lnTo>
                    <a:pt x="278" y="167"/>
                  </a:lnTo>
                  <a:lnTo>
                    <a:pt x="273" y="173"/>
                  </a:lnTo>
                  <a:lnTo>
                    <a:pt x="273" y="173"/>
                  </a:lnTo>
                  <a:lnTo>
                    <a:pt x="273" y="173"/>
                  </a:lnTo>
                  <a:lnTo>
                    <a:pt x="268" y="178"/>
                  </a:lnTo>
                  <a:lnTo>
                    <a:pt x="268" y="173"/>
                  </a:lnTo>
                  <a:lnTo>
                    <a:pt x="263" y="173"/>
                  </a:lnTo>
                  <a:lnTo>
                    <a:pt x="263" y="173"/>
                  </a:lnTo>
                  <a:lnTo>
                    <a:pt x="258" y="173"/>
                  </a:lnTo>
                  <a:lnTo>
                    <a:pt x="253" y="178"/>
                  </a:lnTo>
                  <a:lnTo>
                    <a:pt x="243" y="178"/>
                  </a:lnTo>
                  <a:lnTo>
                    <a:pt x="243" y="183"/>
                  </a:lnTo>
                  <a:lnTo>
                    <a:pt x="238" y="183"/>
                  </a:lnTo>
                  <a:lnTo>
                    <a:pt x="238" y="188"/>
                  </a:lnTo>
                  <a:lnTo>
                    <a:pt x="223" y="193"/>
                  </a:lnTo>
                  <a:lnTo>
                    <a:pt x="217" y="193"/>
                  </a:lnTo>
                  <a:lnTo>
                    <a:pt x="212" y="193"/>
                  </a:lnTo>
                  <a:lnTo>
                    <a:pt x="212" y="188"/>
                  </a:lnTo>
                  <a:lnTo>
                    <a:pt x="207" y="188"/>
                  </a:lnTo>
                  <a:lnTo>
                    <a:pt x="207" y="178"/>
                  </a:lnTo>
                  <a:lnTo>
                    <a:pt x="207" y="178"/>
                  </a:lnTo>
                  <a:lnTo>
                    <a:pt x="207" y="178"/>
                  </a:lnTo>
                  <a:lnTo>
                    <a:pt x="207" y="178"/>
                  </a:lnTo>
                  <a:lnTo>
                    <a:pt x="207" y="173"/>
                  </a:lnTo>
                  <a:lnTo>
                    <a:pt x="202" y="173"/>
                  </a:lnTo>
                  <a:lnTo>
                    <a:pt x="202" y="178"/>
                  </a:lnTo>
                  <a:lnTo>
                    <a:pt x="202" y="178"/>
                  </a:lnTo>
                  <a:lnTo>
                    <a:pt x="202" y="178"/>
                  </a:lnTo>
                  <a:lnTo>
                    <a:pt x="207" y="183"/>
                  </a:lnTo>
                  <a:lnTo>
                    <a:pt x="207" y="193"/>
                  </a:lnTo>
                  <a:lnTo>
                    <a:pt x="207" y="198"/>
                  </a:lnTo>
                  <a:lnTo>
                    <a:pt x="207" y="198"/>
                  </a:lnTo>
                  <a:lnTo>
                    <a:pt x="202" y="203"/>
                  </a:lnTo>
                  <a:lnTo>
                    <a:pt x="197" y="208"/>
                  </a:lnTo>
                  <a:lnTo>
                    <a:pt x="197" y="213"/>
                  </a:lnTo>
                  <a:lnTo>
                    <a:pt x="192" y="223"/>
                  </a:lnTo>
                  <a:lnTo>
                    <a:pt x="192" y="228"/>
                  </a:lnTo>
                  <a:lnTo>
                    <a:pt x="192" y="228"/>
                  </a:lnTo>
                  <a:lnTo>
                    <a:pt x="187" y="223"/>
                  </a:lnTo>
                  <a:lnTo>
                    <a:pt x="182" y="223"/>
                  </a:lnTo>
                  <a:lnTo>
                    <a:pt x="177" y="223"/>
                  </a:lnTo>
                  <a:lnTo>
                    <a:pt x="172" y="228"/>
                  </a:lnTo>
                  <a:lnTo>
                    <a:pt x="172" y="233"/>
                  </a:lnTo>
                  <a:lnTo>
                    <a:pt x="167" y="238"/>
                  </a:lnTo>
                  <a:lnTo>
                    <a:pt x="167" y="243"/>
                  </a:lnTo>
                  <a:lnTo>
                    <a:pt x="167" y="248"/>
                  </a:lnTo>
                  <a:lnTo>
                    <a:pt x="167" y="254"/>
                  </a:lnTo>
                  <a:lnTo>
                    <a:pt x="172" y="254"/>
                  </a:lnTo>
                  <a:lnTo>
                    <a:pt x="177" y="259"/>
                  </a:lnTo>
                  <a:lnTo>
                    <a:pt x="182" y="264"/>
                  </a:lnTo>
                  <a:lnTo>
                    <a:pt x="187" y="264"/>
                  </a:lnTo>
                  <a:lnTo>
                    <a:pt x="187" y="264"/>
                  </a:lnTo>
                  <a:lnTo>
                    <a:pt x="187" y="269"/>
                  </a:lnTo>
                  <a:lnTo>
                    <a:pt x="187" y="274"/>
                  </a:lnTo>
                  <a:lnTo>
                    <a:pt x="187" y="274"/>
                  </a:lnTo>
                  <a:lnTo>
                    <a:pt x="182" y="274"/>
                  </a:lnTo>
                  <a:lnTo>
                    <a:pt x="177" y="274"/>
                  </a:lnTo>
                  <a:lnTo>
                    <a:pt x="177" y="279"/>
                  </a:lnTo>
                  <a:lnTo>
                    <a:pt x="172" y="279"/>
                  </a:lnTo>
                  <a:lnTo>
                    <a:pt x="167" y="284"/>
                  </a:lnTo>
                  <a:lnTo>
                    <a:pt x="167" y="284"/>
                  </a:lnTo>
                  <a:lnTo>
                    <a:pt x="167" y="289"/>
                  </a:lnTo>
                  <a:lnTo>
                    <a:pt x="162" y="294"/>
                  </a:lnTo>
                  <a:lnTo>
                    <a:pt x="162" y="304"/>
                  </a:lnTo>
                  <a:lnTo>
                    <a:pt x="162" y="309"/>
                  </a:lnTo>
                  <a:lnTo>
                    <a:pt x="162" y="309"/>
                  </a:lnTo>
                  <a:lnTo>
                    <a:pt x="152" y="314"/>
                  </a:lnTo>
                  <a:lnTo>
                    <a:pt x="147" y="314"/>
                  </a:lnTo>
                  <a:lnTo>
                    <a:pt x="142" y="314"/>
                  </a:lnTo>
                  <a:lnTo>
                    <a:pt x="142" y="309"/>
                  </a:lnTo>
                  <a:lnTo>
                    <a:pt x="136" y="309"/>
                  </a:lnTo>
                  <a:lnTo>
                    <a:pt x="136" y="314"/>
                  </a:lnTo>
                  <a:lnTo>
                    <a:pt x="126" y="304"/>
                  </a:lnTo>
                  <a:lnTo>
                    <a:pt x="116" y="294"/>
                  </a:lnTo>
                  <a:lnTo>
                    <a:pt x="106" y="279"/>
                  </a:lnTo>
                  <a:lnTo>
                    <a:pt x="101" y="279"/>
                  </a:lnTo>
                  <a:lnTo>
                    <a:pt x="101" y="279"/>
                  </a:lnTo>
                  <a:lnTo>
                    <a:pt x="96" y="279"/>
                  </a:lnTo>
                  <a:lnTo>
                    <a:pt x="96" y="284"/>
                  </a:lnTo>
                  <a:lnTo>
                    <a:pt x="91" y="284"/>
                  </a:lnTo>
                  <a:lnTo>
                    <a:pt x="91" y="284"/>
                  </a:lnTo>
                  <a:lnTo>
                    <a:pt x="86" y="284"/>
                  </a:lnTo>
                  <a:lnTo>
                    <a:pt x="86" y="284"/>
                  </a:lnTo>
                  <a:lnTo>
                    <a:pt x="86" y="284"/>
                  </a:lnTo>
                  <a:lnTo>
                    <a:pt x="81" y="279"/>
                  </a:lnTo>
                  <a:lnTo>
                    <a:pt x="81" y="279"/>
                  </a:lnTo>
                  <a:lnTo>
                    <a:pt x="81" y="279"/>
                  </a:lnTo>
                  <a:lnTo>
                    <a:pt x="81" y="274"/>
                  </a:lnTo>
                  <a:lnTo>
                    <a:pt x="76" y="274"/>
                  </a:lnTo>
                  <a:lnTo>
                    <a:pt x="71" y="269"/>
                  </a:lnTo>
                  <a:lnTo>
                    <a:pt x="76" y="264"/>
                  </a:lnTo>
                  <a:lnTo>
                    <a:pt x="81" y="264"/>
                  </a:lnTo>
                  <a:lnTo>
                    <a:pt x="86" y="264"/>
                  </a:lnTo>
                  <a:lnTo>
                    <a:pt x="86" y="259"/>
                  </a:lnTo>
                  <a:lnTo>
                    <a:pt x="91" y="259"/>
                  </a:lnTo>
                  <a:lnTo>
                    <a:pt x="91" y="259"/>
                  </a:lnTo>
                  <a:lnTo>
                    <a:pt x="86" y="254"/>
                  </a:lnTo>
                  <a:lnTo>
                    <a:pt x="86" y="248"/>
                  </a:lnTo>
                  <a:lnTo>
                    <a:pt x="81" y="248"/>
                  </a:lnTo>
                  <a:lnTo>
                    <a:pt x="76" y="243"/>
                  </a:lnTo>
                  <a:lnTo>
                    <a:pt x="71" y="243"/>
                  </a:lnTo>
                  <a:lnTo>
                    <a:pt x="71" y="243"/>
                  </a:lnTo>
                  <a:lnTo>
                    <a:pt x="66" y="243"/>
                  </a:lnTo>
                  <a:lnTo>
                    <a:pt x="66" y="243"/>
                  </a:lnTo>
                  <a:lnTo>
                    <a:pt x="60" y="243"/>
                  </a:lnTo>
                  <a:lnTo>
                    <a:pt x="60" y="243"/>
                  </a:lnTo>
                  <a:lnTo>
                    <a:pt x="60" y="243"/>
                  </a:lnTo>
                  <a:lnTo>
                    <a:pt x="60" y="243"/>
                  </a:lnTo>
                  <a:lnTo>
                    <a:pt x="66" y="238"/>
                  </a:lnTo>
                  <a:lnTo>
                    <a:pt x="66" y="233"/>
                  </a:lnTo>
                  <a:lnTo>
                    <a:pt x="60" y="238"/>
                  </a:lnTo>
                  <a:lnTo>
                    <a:pt x="60" y="238"/>
                  </a:lnTo>
                  <a:lnTo>
                    <a:pt x="60" y="233"/>
                  </a:lnTo>
                  <a:lnTo>
                    <a:pt x="55" y="238"/>
                  </a:lnTo>
                  <a:lnTo>
                    <a:pt x="55" y="233"/>
                  </a:lnTo>
                  <a:lnTo>
                    <a:pt x="55" y="233"/>
                  </a:lnTo>
                  <a:lnTo>
                    <a:pt x="50" y="233"/>
                  </a:lnTo>
                  <a:lnTo>
                    <a:pt x="50" y="233"/>
                  </a:lnTo>
                  <a:lnTo>
                    <a:pt x="50" y="228"/>
                  </a:lnTo>
                  <a:lnTo>
                    <a:pt x="55" y="228"/>
                  </a:lnTo>
                  <a:lnTo>
                    <a:pt x="55" y="223"/>
                  </a:lnTo>
                  <a:lnTo>
                    <a:pt x="60" y="223"/>
                  </a:lnTo>
                  <a:lnTo>
                    <a:pt x="60" y="223"/>
                  </a:lnTo>
                  <a:lnTo>
                    <a:pt x="60" y="218"/>
                  </a:lnTo>
                  <a:lnTo>
                    <a:pt x="60" y="218"/>
                  </a:lnTo>
                  <a:lnTo>
                    <a:pt x="55" y="213"/>
                  </a:lnTo>
                  <a:lnTo>
                    <a:pt x="55" y="213"/>
                  </a:lnTo>
                  <a:lnTo>
                    <a:pt x="45" y="208"/>
                  </a:lnTo>
                  <a:lnTo>
                    <a:pt x="45" y="203"/>
                  </a:lnTo>
                  <a:lnTo>
                    <a:pt x="45" y="198"/>
                  </a:lnTo>
                  <a:lnTo>
                    <a:pt x="40" y="193"/>
                  </a:lnTo>
                  <a:lnTo>
                    <a:pt x="40" y="183"/>
                  </a:lnTo>
                  <a:lnTo>
                    <a:pt x="35" y="178"/>
                  </a:lnTo>
                  <a:lnTo>
                    <a:pt x="35" y="167"/>
                  </a:lnTo>
                  <a:lnTo>
                    <a:pt x="30" y="162"/>
                  </a:lnTo>
                  <a:lnTo>
                    <a:pt x="30" y="152"/>
                  </a:lnTo>
                  <a:lnTo>
                    <a:pt x="30" y="147"/>
                  </a:lnTo>
                  <a:lnTo>
                    <a:pt x="30" y="142"/>
                  </a:lnTo>
                  <a:lnTo>
                    <a:pt x="25" y="137"/>
                  </a:lnTo>
                  <a:lnTo>
                    <a:pt x="25" y="142"/>
                  </a:lnTo>
                  <a:lnTo>
                    <a:pt x="25" y="142"/>
                  </a:lnTo>
                  <a:lnTo>
                    <a:pt x="20" y="137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5" y="127"/>
                  </a:lnTo>
                  <a:lnTo>
                    <a:pt x="20" y="122"/>
                  </a:lnTo>
                  <a:lnTo>
                    <a:pt x="20" y="117"/>
                  </a:lnTo>
                  <a:lnTo>
                    <a:pt x="20" y="112"/>
                  </a:lnTo>
                  <a:lnTo>
                    <a:pt x="25" y="112"/>
                  </a:lnTo>
                  <a:lnTo>
                    <a:pt x="20" y="102"/>
                  </a:lnTo>
                  <a:lnTo>
                    <a:pt x="15" y="97"/>
                  </a:lnTo>
                  <a:lnTo>
                    <a:pt x="15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86"/>
                  </a:lnTo>
                  <a:lnTo>
                    <a:pt x="5" y="81"/>
                  </a:lnTo>
                  <a:lnTo>
                    <a:pt x="5" y="76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5" y="66"/>
                  </a:lnTo>
                  <a:lnTo>
                    <a:pt x="5" y="61"/>
                  </a:lnTo>
                  <a:lnTo>
                    <a:pt x="25" y="66"/>
                  </a:lnTo>
                  <a:lnTo>
                    <a:pt x="25" y="66"/>
                  </a:lnTo>
                  <a:lnTo>
                    <a:pt x="30" y="66"/>
                  </a:lnTo>
                  <a:lnTo>
                    <a:pt x="30" y="66"/>
                  </a:lnTo>
                  <a:lnTo>
                    <a:pt x="40" y="71"/>
                  </a:lnTo>
                  <a:lnTo>
                    <a:pt x="45" y="71"/>
                  </a:lnTo>
                  <a:lnTo>
                    <a:pt x="50" y="66"/>
                  </a:lnTo>
                  <a:lnTo>
                    <a:pt x="60" y="56"/>
                  </a:lnTo>
                  <a:lnTo>
                    <a:pt x="66" y="51"/>
                  </a:lnTo>
                  <a:lnTo>
                    <a:pt x="66" y="51"/>
                  </a:lnTo>
                  <a:lnTo>
                    <a:pt x="66" y="51"/>
                  </a:lnTo>
                  <a:lnTo>
                    <a:pt x="66" y="46"/>
                  </a:lnTo>
                  <a:lnTo>
                    <a:pt x="66" y="4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1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71" y="21"/>
                  </a:lnTo>
                  <a:lnTo>
                    <a:pt x="71" y="21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6" y="11"/>
                  </a:lnTo>
                  <a:lnTo>
                    <a:pt x="81" y="5"/>
                  </a:lnTo>
                  <a:lnTo>
                    <a:pt x="116" y="5"/>
                  </a:lnTo>
                  <a:lnTo>
                    <a:pt x="121" y="5"/>
                  </a:lnTo>
                  <a:lnTo>
                    <a:pt x="126" y="0"/>
                  </a:lnTo>
                  <a:lnTo>
                    <a:pt x="142" y="5"/>
                  </a:lnTo>
                  <a:lnTo>
                    <a:pt x="147" y="0"/>
                  </a:lnTo>
                  <a:lnTo>
                    <a:pt x="152" y="0"/>
                  </a:lnTo>
                  <a:lnTo>
                    <a:pt x="152" y="0"/>
                  </a:lnTo>
                  <a:lnTo>
                    <a:pt x="167" y="5"/>
                  </a:lnTo>
                  <a:lnTo>
                    <a:pt x="167" y="5"/>
                  </a:lnTo>
                  <a:lnTo>
                    <a:pt x="162" y="5"/>
                  </a:lnTo>
                  <a:lnTo>
                    <a:pt x="162" y="11"/>
                  </a:lnTo>
                  <a:lnTo>
                    <a:pt x="162" y="11"/>
                  </a:lnTo>
                  <a:lnTo>
                    <a:pt x="162" y="21"/>
                  </a:lnTo>
                  <a:lnTo>
                    <a:pt x="152" y="21"/>
                  </a:lnTo>
                  <a:lnTo>
                    <a:pt x="142" y="21"/>
                  </a:lnTo>
                  <a:lnTo>
                    <a:pt x="142" y="21"/>
                  </a:lnTo>
                  <a:lnTo>
                    <a:pt x="142" y="31"/>
                  </a:lnTo>
                  <a:lnTo>
                    <a:pt x="142" y="36"/>
                  </a:lnTo>
                  <a:lnTo>
                    <a:pt x="152" y="41"/>
                  </a:lnTo>
                  <a:lnTo>
                    <a:pt x="157" y="41"/>
                  </a:lnTo>
                  <a:lnTo>
                    <a:pt x="162" y="51"/>
                  </a:lnTo>
                  <a:lnTo>
                    <a:pt x="167" y="51"/>
                  </a:lnTo>
                  <a:lnTo>
                    <a:pt x="177" y="56"/>
                  </a:lnTo>
                  <a:lnTo>
                    <a:pt x="182" y="56"/>
                  </a:lnTo>
                  <a:lnTo>
                    <a:pt x="187" y="61"/>
                  </a:lnTo>
                  <a:lnTo>
                    <a:pt x="182" y="66"/>
                  </a:lnTo>
                  <a:lnTo>
                    <a:pt x="182" y="66"/>
                  </a:lnTo>
                  <a:lnTo>
                    <a:pt x="182" y="71"/>
                  </a:lnTo>
                  <a:lnTo>
                    <a:pt x="197" y="76"/>
                  </a:lnTo>
                  <a:lnTo>
                    <a:pt x="197" y="71"/>
                  </a:lnTo>
                  <a:lnTo>
                    <a:pt x="197" y="71"/>
                  </a:lnTo>
                  <a:lnTo>
                    <a:pt x="202" y="66"/>
                  </a:lnTo>
                  <a:lnTo>
                    <a:pt x="207" y="66"/>
                  </a:lnTo>
                  <a:lnTo>
                    <a:pt x="212" y="71"/>
                  </a:lnTo>
                  <a:lnTo>
                    <a:pt x="217" y="71"/>
                  </a:lnTo>
                  <a:lnTo>
                    <a:pt x="223" y="71"/>
                  </a:lnTo>
                  <a:lnTo>
                    <a:pt x="223" y="71"/>
                  </a:lnTo>
                  <a:lnTo>
                    <a:pt x="228" y="76"/>
                  </a:lnTo>
                  <a:lnTo>
                    <a:pt x="228" y="81"/>
                  </a:lnTo>
                  <a:lnTo>
                    <a:pt x="238" y="86"/>
                  </a:lnTo>
                  <a:lnTo>
                    <a:pt x="248" y="97"/>
                  </a:lnTo>
                  <a:lnTo>
                    <a:pt x="253" y="97"/>
                  </a:lnTo>
                  <a:lnTo>
                    <a:pt x="268" y="97"/>
                  </a:lnTo>
                  <a:lnTo>
                    <a:pt x="263" y="107"/>
                  </a:lnTo>
                  <a:lnTo>
                    <a:pt x="268" y="112"/>
                  </a:lnTo>
                  <a:lnTo>
                    <a:pt x="278" y="107"/>
                  </a:lnTo>
                  <a:lnTo>
                    <a:pt x="288" y="107"/>
                  </a:lnTo>
                  <a:lnTo>
                    <a:pt x="288" y="112"/>
                  </a:lnTo>
                  <a:lnTo>
                    <a:pt x="288" y="117"/>
                  </a:lnTo>
                  <a:lnTo>
                    <a:pt x="288" y="122"/>
                  </a:lnTo>
                  <a:lnTo>
                    <a:pt x="288" y="127"/>
                  </a:lnTo>
                  <a:lnTo>
                    <a:pt x="293" y="122"/>
                  </a:lnTo>
                  <a:lnTo>
                    <a:pt x="299" y="122"/>
                  </a:lnTo>
                  <a:lnTo>
                    <a:pt x="299" y="122"/>
                  </a:lnTo>
                  <a:lnTo>
                    <a:pt x="304" y="127"/>
                  </a:lnTo>
                  <a:lnTo>
                    <a:pt x="304" y="137"/>
                  </a:lnTo>
                  <a:lnTo>
                    <a:pt x="309" y="137"/>
                  </a:lnTo>
                  <a:lnTo>
                    <a:pt x="319" y="142"/>
                  </a:lnTo>
                  <a:lnTo>
                    <a:pt x="319" y="142"/>
                  </a:lnTo>
                  <a:lnTo>
                    <a:pt x="304" y="152"/>
                  </a:lnTo>
                  <a:lnTo>
                    <a:pt x="309" y="152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88" name="Freeform 91"/>
            <p:cNvSpPr>
              <a:spLocks/>
            </p:cNvSpPr>
            <p:nvPr/>
          </p:nvSpPr>
          <p:spPr bwMode="auto">
            <a:xfrm>
              <a:off x="5380039" y="4411663"/>
              <a:ext cx="322263" cy="112713"/>
            </a:xfrm>
            <a:custGeom>
              <a:avLst/>
              <a:gdLst>
                <a:gd name="T0" fmla="*/ 167 w 203"/>
                <a:gd name="T1" fmla="*/ 61 h 71"/>
                <a:gd name="T2" fmla="*/ 157 w 203"/>
                <a:gd name="T3" fmla="*/ 71 h 71"/>
                <a:gd name="T4" fmla="*/ 147 w 203"/>
                <a:gd name="T5" fmla="*/ 66 h 71"/>
                <a:gd name="T6" fmla="*/ 127 w 203"/>
                <a:gd name="T7" fmla="*/ 61 h 71"/>
                <a:gd name="T8" fmla="*/ 111 w 203"/>
                <a:gd name="T9" fmla="*/ 61 h 71"/>
                <a:gd name="T10" fmla="*/ 101 w 203"/>
                <a:gd name="T11" fmla="*/ 61 h 71"/>
                <a:gd name="T12" fmla="*/ 96 w 203"/>
                <a:gd name="T13" fmla="*/ 56 h 71"/>
                <a:gd name="T14" fmla="*/ 91 w 203"/>
                <a:gd name="T15" fmla="*/ 61 h 71"/>
                <a:gd name="T16" fmla="*/ 66 w 203"/>
                <a:gd name="T17" fmla="*/ 61 h 71"/>
                <a:gd name="T18" fmla="*/ 25 w 203"/>
                <a:gd name="T19" fmla="*/ 61 h 71"/>
                <a:gd name="T20" fmla="*/ 30 w 203"/>
                <a:gd name="T21" fmla="*/ 66 h 71"/>
                <a:gd name="T22" fmla="*/ 20 w 203"/>
                <a:gd name="T23" fmla="*/ 66 h 71"/>
                <a:gd name="T24" fmla="*/ 15 w 203"/>
                <a:gd name="T25" fmla="*/ 61 h 71"/>
                <a:gd name="T26" fmla="*/ 5 w 203"/>
                <a:gd name="T27" fmla="*/ 46 h 71"/>
                <a:gd name="T28" fmla="*/ 10 w 203"/>
                <a:gd name="T29" fmla="*/ 41 h 71"/>
                <a:gd name="T30" fmla="*/ 10 w 203"/>
                <a:gd name="T31" fmla="*/ 31 h 71"/>
                <a:gd name="T32" fmla="*/ 0 w 203"/>
                <a:gd name="T33" fmla="*/ 21 h 71"/>
                <a:gd name="T34" fmla="*/ 0 w 203"/>
                <a:gd name="T35" fmla="*/ 11 h 71"/>
                <a:gd name="T36" fmla="*/ 5 w 203"/>
                <a:gd name="T37" fmla="*/ 5 h 71"/>
                <a:gd name="T38" fmla="*/ 20 w 203"/>
                <a:gd name="T39" fmla="*/ 5 h 71"/>
                <a:gd name="T40" fmla="*/ 30 w 203"/>
                <a:gd name="T41" fmla="*/ 5 h 71"/>
                <a:gd name="T42" fmla="*/ 40 w 203"/>
                <a:gd name="T43" fmla="*/ 5 h 71"/>
                <a:gd name="T44" fmla="*/ 51 w 203"/>
                <a:gd name="T45" fmla="*/ 5 h 71"/>
                <a:gd name="T46" fmla="*/ 56 w 203"/>
                <a:gd name="T47" fmla="*/ 5 h 71"/>
                <a:gd name="T48" fmla="*/ 66 w 203"/>
                <a:gd name="T49" fmla="*/ 11 h 71"/>
                <a:gd name="T50" fmla="*/ 76 w 203"/>
                <a:gd name="T51" fmla="*/ 11 h 71"/>
                <a:gd name="T52" fmla="*/ 86 w 203"/>
                <a:gd name="T53" fmla="*/ 16 h 71"/>
                <a:gd name="T54" fmla="*/ 91 w 203"/>
                <a:gd name="T55" fmla="*/ 21 h 71"/>
                <a:gd name="T56" fmla="*/ 101 w 203"/>
                <a:gd name="T57" fmla="*/ 26 h 71"/>
                <a:gd name="T58" fmla="*/ 111 w 203"/>
                <a:gd name="T59" fmla="*/ 31 h 71"/>
                <a:gd name="T60" fmla="*/ 116 w 203"/>
                <a:gd name="T61" fmla="*/ 36 h 71"/>
                <a:gd name="T62" fmla="*/ 127 w 203"/>
                <a:gd name="T63" fmla="*/ 26 h 71"/>
                <a:gd name="T64" fmla="*/ 132 w 203"/>
                <a:gd name="T65" fmla="*/ 21 h 71"/>
                <a:gd name="T66" fmla="*/ 137 w 203"/>
                <a:gd name="T67" fmla="*/ 16 h 71"/>
                <a:gd name="T68" fmla="*/ 132 w 203"/>
                <a:gd name="T69" fmla="*/ 11 h 71"/>
                <a:gd name="T70" fmla="*/ 132 w 203"/>
                <a:gd name="T71" fmla="*/ 5 h 71"/>
                <a:gd name="T72" fmla="*/ 142 w 203"/>
                <a:gd name="T73" fmla="*/ 5 h 71"/>
                <a:gd name="T74" fmla="*/ 157 w 203"/>
                <a:gd name="T75" fmla="*/ 5 h 71"/>
                <a:gd name="T76" fmla="*/ 162 w 203"/>
                <a:gd name="T77" fmla="*/ 0 h 71"/>
                <a:gd name="T78" fmla="*/ 172 w 203"/>
                <a:gd name="T79" fmla="*/ 5 h 71"/>
                <a:gd name="T80" fmla="*/ 167 w 203"/>
                <a:gd name="T81" fmla="*/ 16 h 71"/>
                <a:gd name="T82" fmla="*/ 172 w 203"/>
                <a:gd name="T83" fmla="*/ 21 h 71"/>
                <a:gd name="T84" fmla="*/ 182 w 203"/>
                <a:gd name="T85" fmla="*/ 21 h 71"/>
                <a:gd name="T86" fmla="*/ 177 w 203"/>
                <a:gd name="T87" fmla="*/ 16 h 71"/>
                <a:gd name="T88" fmla="*/ 182 w 203"/>
                <a:gd name="T89" fmla="*/ 11 h 71"/>
                <a:gd name="T90" fmla="*/ 192 w 203"/>
                <a:gd name="T91" fmla="*/ 11 h 71"/>
                <a:gd name="T92" fmla="*/ 192 w 203"/>
                <a:gd name="T93" fmla="*/ 16 h 71"/>
                <a:gd name="T94" fmla="*/ 203 w 203"/>
                <a:gd name="T95" fmla="*/ 21 h 71"/>
                <a:gd name="T96" fmla="*/ 203 w 203"/>
                <a:gd name="T97" fmla="*/ 26 h 71"/>
                <a:gd name="T98" fmla="*/ 203 w 203"/>
                <a:gd name="T99" fmla="*/ 36 h 71"/>
                <a:gd name="T100" fmla="*/ 197 w 203"/>
                <a:gd name="T101" fmla="*/ 41 h 71"/>
                <a:gd name="T102" fmla="*/ 187 w 203"/>
                <a:gd name="T103" fmla="*/ 41 h 71"/>
                <a:gd name="T104" fmla="*/ 182 w 203"/>
                <a:gd name="T105" fmla="*/ 56 h 71"/>
                <a:gd name="T106" fmla="*/ 167 w 203"/>
                <a:gd name="T107" fmla="*/ 6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3" h="71">
                  <a:moveTo>
                    <a:pt x="167" y="61"/>
                  </a:moveTo>
                  <a:lnTo>
                    <a:pt x="167" y="61"/>
                  </a:lnTo>
                  <a:lnTo>
                    <a:pt x="162" y="61"/>
                  </a:lnTo>
                  <a:lnTo>
                    <a:pt x="157" y="71"/>
                  </a:lnTo>
                  <a:lnTo>
                    <a:pt x="147" y="71"/>
                  </a:lnTo>
                  <a:lnTo>
                    <a:pt x="147" y="66"/>
                  </a:lnTo>
                  <a:lnTo>
                    <a:pt x="132" y="66"/>
                  </a:lnTo>
                  <a:lnTo>
                    <a:pt x="127" y="61"/>
                  </a:lnTo>
                  <a:lnTo>
                    <a:pt x="116" y="61"/>
                  </a:lnTo>
                  <a:lnTo>
                    <a:pt x="111" y="61"/>
                  </a:lnTo>
                  <a:lnTo>
                    <a:pt x="106" y="66"/>
                  </a:lnTo>
                  <a:lnTo>
                    <a:pt x="101" y="61"/>
                  </a:lnTo>
                  <a:lnTo>
                    <a:pt x="101" y="56"/>
                  </a:lnTo>
                  <a:lnTo>
                    <a:pt x="96" y="56"/>
                  </a:lnTo>
                  <a:lnTo>
                    <a:pt x="91" y="56"/>
                  </a:lnTo>
                  <a:lnTo>
                    <a:pt x="91" y="61"/>
                  </a:lnTo>
                  <a:lnTo>
                    <a:pt x="86" y="61"/>
                  </a:lnTo>
                  <a:lnTo>
                    <a:pt x="66" y="61"/>
                  </a:lnTo>
                  <a:lnTo>
                    <a:pt x="35" y="56"/>
                  </a:lnTo>
                  <a:lnTo>
                    <a:pt x="25" y="61"/>
                  </a:lnTo>
                  <a:lnTo>
                    <a:pt x="30" y="66"/>
                  </a:lnTo>
                  <a:lnTo>
                    <a:pt x="30" y="66"/>
                  </a:lnTo>
                  <a:lnTo>
                    <a:pt x="15" y="71"/>
                  </a:lnTo>
                  <a:lnTo>
                    <a:pt x="20" y="66"/>
                  </a:lnTo>
                  <a:lnTo>
                    <a:pt x="15" y="61"/>
                  </a:lnTo>
                  <a:lnTo>
                    <a:pt x="15" y="61"/>
                  </a:lnTo>
                  <a:lnTo>
                    <a:pt x="10" y="56"/>
                  </a:lnTo>
                  <a:lnTo>
                    <a:pt x="5" y="46"/>
                  </a:lnTo>
                  <a:lnTo>
                    <a:pt x="5" y="41"/>
                  </a:lnTo>
                  <a:lnTo>
                    <a:pt x="10" y="41"/>
                  </a:lnTo>
                  <a:lnTo>
                    <a:pt x="10" y="36"/>
                  </a:lnTo>
                  <a:lnTo>
                    <a:pt x="10" y="31"/>
                  </a:lnTo>
                  <a:lnTo>
                    <a:pt x="5" y="31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0" y="5"/>
                  </a:lnTo>
                  <a:lnTo>
                    <a:pt x="5" y="5"/>
                  </a:lnTo>
                  <a:lnTo>
                    <a:pt x="10" y="5"/>
                  </a:lnTo>
                  <a:lnTo>
                    <a:pt x="20" y="5"/>
                  </a:lnTo>
                  <a:lnTo>
                    <a:pt x="25" y="11"/>
                  </a:lnTo>
                  <a:lnTo>
                    <a:pt x="30" y="5"/>
                  </a:lnTo>
                  <a:lnTo>
                    <a:pt x="35" y="5"/>
                  </a:lnTo>
                  <a:lnTo>
                    <a:pt x="40" y="5"/>
                  </a:lnTo>
                  <a:lnTo>
                    <a:pt x="46" y="5"/>
                  </a:lnTo>
                  <a:lnTo>
                    <a:pt x="51" y="5"/>
                  </a:lnTo>
                  <a:lnTo>
                    <a:pt x="51" y="0"/>
                  </a:lnTo>
                  <a:lnTo>
                    <a:pt x="56" y="5"/>
                  </a:lnTo>
                  <a:lnTo>
                    <a:pt x="61" y="11"/>
                  </a:lnTo>
                  <a:lnTo>
                    <a:pt x="66" y="11"/>
                  </a:lnTo>
                  <a:lnTo>
                    <a:pt x="71" y="11"/>
                  </a:lnTo>
                  <a:lnTo>
                    <a:pt x="76" y="11"/>
                  </a:lnTo>
                  <a:lnTo>
                    <a:pt x="81" y="11"/>
                  </a:lnTo>
                  <a:lnTo>
                    <a:pt x="86" y="16"/>
                  </a:lnTo>
                  <a:lnTo>
                    <a:pt x="86" y="21"/>
                  </a:lnTo>
                  <a:lnTo>
                    <a:pt x="91" y="21"/>
                  </a:lnTo>
                  <a:lnTo>
                    <a:pt x="96" y="21"/>
                  </a:lnTo>
                  <a:lnTo>
                    <a:pt x="101" y="26"/>
                  </a:lnTo>
                  <a:lnTo>
                    <a:pt x="101" y="26"/>
                  </a:lnTo>
                  <a:lnTo>
                    <a:pt x="111" y="31"/>
                  </a:lnTo>
                  <a:lnTo>
                    <a:pt x="111" y="36"/>
                  </a:lnTo>
                  <a:lnTo>
                    <a:pt x="116" y="36"/>
                  </a:lnTo>
                  <a:lnTo>
                    <a:pt x="122" y="31"/>
                  </a:lnTo>
                  <a:lnTo>
                    <a:pt x="127" y="26"/>
                  </a:lnTo>
                  <a:lnTo>
                    <a:pt x="132" y="21"/>
                  </a:lnTo>
                  <a:lnTo>
                    <a:pt x="132" y="21"/>
                  </a:lnTo>
                  <a:lnTo>
                    <a:pt x="137" y="16"/>
                  </a:lnTo>
                  <a:lnTo>
                    <a:pt x="137" y="16"/>
                  </a:lnTo>
                  <a:lnTo>
                    <a:pt x="132" y="16"/>
                  </a:lnTo>
                  <a:lnTo>
                    <a:pt x="132" y="11"/>
                  </a:lnTo>
                  <a:lnTo>
                    <a:pt x="132" y="5"/>
                  </a:lnTo>
                  <a:lnTo>
                    <a:pt x="132" y="5"/>
                  </a:lnTo>
                  <a:lnTo>
                    <a:pt x="137" y="5"/>
                  </a:lnTo>
                  <a:lnTo>
                    <a:pt x="142" y="5"/>
                  </a:lnTo>
                  <a:lnTo>
                    <a:pt x="152" y="5"/>
                  </a:lnTo>
                  <a:lnTo>
                    <a:pt x="157" y="5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7" y="0"/>
                  </a:lnTo>
                  <a:lnTo>
                    <a:pt x="172" y="5"/>
                  </a:lnTo>
                  <a:lnTo>
                    <a:pt x="172" y="11"/>
                  </a:lnTo>
                  <a:lnTo>
                    <a:pt x="167" y="16"/>
                  </a:lnTo>
                  <a:lnTo>
                    <a:pt x="167" y="21"/>
                  </a:lnTo>
                  <a:lnTo>
                    <a:pt x="172" y="21"/>
                  </a:lnTo>
                  <a:lnTo>
                    <a:pt x="177" y="21"/>
                  </a:lnTo>
                  <a:lnTo>
                    <a:pt x="182" y="21"/>
                  </a:lnTo>
                  <a:lnTo>
                    <a:pt x="177" y="21"/>
                  </a:lnTo>
                  <a:lnTo>
                    <a:pt x="177" y="16"/>
                  </a:lnTo>
                  <a:lnTo>
                    <a:pt x="177" y="11"/>
                  </a:lnTo>
                  <a:lnTo>
                    <a:pt x="182" y="11"/>
                  </a:lnTo>
                  <a:lnTo>
                    <a:pt x="187" y="16"/>
                  </a:lnTo>
                  <a:lnTo>
                    <a:pt x="192" y="11"/>
                  </a:lnTo>
                  <a:lnTo>
                    <a:pt x="192" y="11"/>
                  </a:lnTo>
                  <a:lnTo>
                    <a:pt x="192" y="16"/>
                  </a:lnTo>
                  <a:lnTo>
                    <a:pt x="197" y="21"/>
                  </a:lnTo>
                  <a:lnTo>
                    <a:pt x="203" y="21"/>
                  </a:lnTo>
                  <a:lnTo>
                    <a:pt x="203" y="21"/>
                  </a:lnTo>
                  <a:lnTo>
                    <a:pt x="203" y="26"/>
                  </a:lnTo>
                  <a:lnTo>
                    <a:pt x="203" y="26"/>
                  </a:lnTo>
                  <a:lnTo>
                    <a:pt x="203" y="36"/>
                  </a:lnTo>
                  <a:lnTo>
                    <a:pt x="203" y="41"/>
                  </a:lnTo>
                  <a:lnTo>
                    <a:pt x="197" y="41"/>
                  </a:lnTo>
                  <a:lnTo>
                    <a:pt x="192" y="36"/>
                  </a:lnTo>
                  <a:lnTo>
                    <a:pt x="187" y="41"/>
                  </a:lnTo>
                  <a:lnTo>
                    <a:pt x="187" y="51"/>
                  </a:lnTo>
                  <a:lnTo>
                    <a:pt x="182" y="56"/>
                  </a:lnTo>
                  <a:lnTo>
                    <a:pt x="177" y="56"/>
                  </a:lnTo>
                  <a:lnTo>
                    <a:pt x="167" y="61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89" name="Freeform 92"/>
            <p:cNvSpPr>
              <a:spLocks/>
            </p:cNvSpPr>
            <p:nvPr/>
          </p:nvSpPr>
          <p:spPr bwMode="auto">
            <a:xfrm>
              <a:off x="5267326" y="4797425"/>
              <a:ext cx="39688" cy="17463"/>
            </a:xfrm>
            <a:custGeom>
              <a:avLst/>
              <a:gdLst>
                <a:gd name="T0" fmla="*/ 15 w 25"/>
                <a:gd name="T1" fmla="*/ 0 h 11"/>
                <a:gd name="T2" fmla="*/ 15 w 25"/>
                <a:gd name="T3" fmla="*/ 0 h 11"/>
                <a:gd name="T4" fmla="*/ 20 w 25"/>
                <a:gd name="T5" fmla="*/ 5 h 11"/>
                <a:gd name="T6" fmla="*/ 25 w 25"/>
                <a:gd name="T7" fmla="*/ 11 h 11"/>
                <a:gd name="T8" fmla="*/ 15 w 25"/>
                <a:gd name="T9" fmla="*/ 11 h 11"/>
                <a:gd name="T10" fmla="*/ 15 w 25"/>
                <a:gd name="T11" fmla="*/ 11 h 11"/>
                <a:gd name="T12" fmla="*/ 10 w 25"/>
                <a:gd name="T13" fmla="*/ 11 h 11"/>
                <a:gd name="T14" fmla="*/ 5 w 25"/>
                <a:gd name="T15" fmla="*/ 11 h 11"/>
                <a:gd name="T16" fmla="*/ 5 w 25"/>
                <a:gd name="T17" fmla="*/ 11 h 11"/>
                <a:gd name="T18" fmla="*/ 5 w 25"/>
                <a:gd name="T19" fmla="*/ 11 h 11"/>
                <a:gd name="T20" fmla="*/ 0 w 25"/>
                <a:gd name="T21" fmla="*/ 11 h 11"/>
                <a:gd name="T22" fmla="*/ 0 w 25"/>
                <a:gd name="T23" fmla="*/ 5 h 11"/>
                <a:gd name="T24" fmla="*/ 0 w 25"/>
                <a:gd name="T25" fmla="*/ 5 h 11"/>
                <a:gd name="T26" fmla="*/ 0 w 25"/>
                <a:gd name="T27" fmla="*/ 0 h 11"/>
                <a:gd name="T28" fmla="*/ 0 w 25"/>
                <a:gd name="T29" fmla="*/ 0 h 11"/>
                <a:gd name="T30" fmla="*/ 0 w 25"/>
                <a:gd name="T31" fmla="*/ 0 h 11"/>
                <a:gd name="T32" fmla="*/ 5 w 25"/>
                <a:gd name="T33" fmla="*/ 0 h 11"/>
                <a:gd name="T34" fmla="*/ 5 w 25"/>
                <a:gd name="T35" fmla="*/ 0 h 11"/>
                <a:gd name="T36" fmla="*/ 10 w 25"/>
                <a:gd name="T37" fmla="*/ 0 h 11"/>
                <a:gd name="T38" fmla="*/ 15 w 25"/>
                <a:gd name="T3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11">
                  <a:moveTo>
                    <a:pt x="15" y="0"/>
                  </a:moveTo>
                  <a:lnTo>
                    <a:pt x="15" y="0"/>
                  </a:lnTo>
                  <a:lnTo>
                    <a:pt x="20" y="5"/>
                  </a:lnTo>
                  <a:lnTo>
                    <a:pt x="25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0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0" y="11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90" name="Freeform 93"/>
            <p:cNvSpPr>
              <a:spLocks/>
            </p:cNvSpPr>
            <p:nvPr/>
          </p:nvSpPr>
          <p:spPr bwMode="auto">
            <a:xfrm>
              <a:off x="4954589" y="4637088"/>
              <a:ext cx="393700" cy="265113"/>
            </a:xfrm>
            <a:custGeom>
              <a:avLst/>
              <a:gdLst>
                <a:gd name="T0" fmla="*/ 248 w 248"/>
                <a:gd name="T1" fmla="*/ 101 h 167"/>
                <a:gd name="T2" fmla="*/ 238 w 248"/>
                <a:gd name="T3" fmla="*/ 106 h 167"/>
                <a:gd name="T4" fmla="*/ 222 w 248"/>
                <a:gd name="T5" fmla="*/ 112 h 167"/>
                <a:gd name="T6" fmla="*/ 207 w 248"/>
                <a:gd name="T7" fmla="*/ 101 h 167"/>
                <a:gd name="T8" fmla="*/ 197 w 248"/>
                <a:gd name="T9" fmla="*/ 101 h 167"/>
                <a:gd name="T10" fmla="*/ 192 w 248"/>
                <a:gd name="T11" fmla="*/ 96 h 167"/>
                <a:gd name="T12" fmla="*/ 182 w 248"/>
                <a:gd name="T13" fmla="*/ 96 h 167"/>
                <a:gd name="T14" fmla="*/ 182 w 248"/>
                <a:gd name="T15" fmla="*/ 106 h 167"/>
                <a:gd name="T16" fmla="*/ 177 w 248"/>
                <a:gd name="T17" fmla="*/ 106 h 167"/>
                <a:gd name="T18" fmla="*/ 167 w 248"/>
                <a:gd name="T19" fmla="*/ 117 h 167"/>
                <a:gd name="T20" fmla="*/ 172 w 248"/>
                <a:gd name="T21" fmla="*/ 117 h 167"/>
                <a:gd name="T22" fmla="*/ 182 w 248"/>
                <a:gd name="T23" fmla="*/ 122 h 167"/>
                <a:gd name="T24" fmla="*/ 192 w 248"/>
                <a:gd name="T25" fmla="*/ 122 h 167"/>
                <a:gd name="T26" fmla="*/ 192 w 248"/>
                <a:gd name="T27" fmla="*/ 132 h 167"/>
                <a:gd name="T28" fmla="*/ 187 w 248"/>
                <a:gd name="T29" fmla="*/ 147 h 167"/>
                <a:gd name="T30" fmla="*/ 167 w 248"/>
                <a:gd name="T31" fmla="*/ 147 h 167"/>
                <a:gd name="T32" fmla="*/ 111 w 248"/>
                <a:gd name="T33" fmla="*/ 132 h 167"/>
                <a:gd name="T34" fmla="*/ 96 w 248"/>
                <a:gd name="T35" fmla="*/ 137 h 167"/>
                <a:gd name="T36" fmla="*/ 96 w 248"/>
                <a:gd name="T37" fmla="*/ 152 h 167"/>
                <a:gd name="T38" fmla="*/ 96 w 248"/>
                <a:gd name="T39" fmla="*/ 162 h 167"/>
                <a:gd name="T40" fmla="*/ 91 w 248"/>
                <a:gd name="T41" fmla="*/ 157 h 167"/>
                <a:gd name="T42" fmla="*/ 15 w 248"/>
                <a:gd name="T43" fmla="*/ 101 h 167"/>
                <a:gd name="T44" fmla="*/ 0 w 248"/>
                <a:gd name="T45" fmla="*/ 101 h 167"/>
                <a:gd name="T46" fmla="*/ 15 w 248"/>
                <a:gd name="T47" fmla="*/ 81 h 167"/>
                <a:gd name="T48" fmla="*/ 0 w 248"/>
                <a:gd name="T49" fmla="*/ 76 h 167"/>
                <a:gd name="T50" fmla="*/ 30 w 248"/>
                <a:gd name="T51" fmla="*/ 61 h 167"/>
                <a:gd name="T52" fmla="*/ 45 w 248"/>
                <a:gd name="T53" fmla="*/ 61 h 167"/>
                <a:gd name="T54" fmla="*/ 65 w 248"/>
                <a:gd name="T55" fmla="*/ 56 h 167"/>
                <a:gd name="T56" fmla="*/ 70 w 248"/>
                <a:gd name="T57" fmla="*/ 41 h 167"/>
                <a:gd name="T58" fmla="*/ 76 w 248"/>
                <a:gd name="T59" fmla="*/ 25 h 167"/>
                <a:gd name="T60" fmla="*/ 81 w 248"/>
                <a:gd name="T61" fmla="*/ 25 h 167"/>
                <a:gd name="T62" fmla="*/ 91 w 248"/>
                <a:gd name="T63" fmla="*/ 25 h 167"/>
                <a:gd name="T64" fmla="*/ 101 w 248"/>
                <a:gd name="T65" fmla="*/ 36 h 167"/>
                <a:gd name="T66" fmla="*/ 106 w 248"/>
                <a:gd name="T67" fmla="*/ 36 h 167"/>
                <a:gd name="T68" fmla="*/ 116 w 248"/>
                <a:gd name="T69" fmla="*/ 25 h 167"/>
                <a:gd name="T70" fmla="*/ 121 w 248"/>
                <a:gd name="T71" fmla="*/ 10 h 167"/>
                <a:gd name="T72" fmla="*/ 131 w 248"/>
                <a:gd name="T73" fmla="*/ 0 h 167"/>
                <a:gd name="T74" fmla="*/ 141 w 248"/>
                <a:gd name="T75" fmla="*/ 5 h 167"/>
                <a:gd name="T76" fmla="*/ 162 w 248"/>
                <a:gd name="T77" fmla="*/ 31 h 167"/>
                <a:gd name="T78" fmla="*/ 172 w 248"/>
                <a:gd name="T79" fmla="*/ 36 h 167"/>
                <a:gd name="T80" fmla="*/ 192 w 248"/>
                <a:gd name="T81" fmla="*/ 31 h 167"/>
                <a:gd name="T82" fmla="*/ 207 w 248"/>
                <a:gd name="T83" fmla="*/ 51 h 167"/>
                <a:gd name="T84" fmla="*/ 222 w 248"/>
                <a:gd name="T85" fmla="*/ 46 h 167"/>
                <a:gd name="T86" fmla="*/ 217 w 248"/>
                <a:gd name="T87" fmla="*/ 66 h 167"/>
                <a:gd name="T88" fmla="*/ 222 w 248"/>
                <a:gd name="T89" fmla="*/ 81 h 167"/>
                <a:gd name="T90" fmla="*/ 222 w 248"/>
                <a:gd name="T91" fmla="*/ 96 h 167"/>
                <a:gd name="T92" fmla="*/ 233 w 248"/>
                <a:gd name="T93" fmla="*/ 10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8" h="167">
                  <a:moveTo>
                    <a:pt x="233" y="101"/>
                  </a:moveTo>
                  <a:lnTo>
                    <a:pt x="233" y="101"/>
                  </a:lnTo>
                  <a:lnTo>
                    <a:pt x="248" y="101"/>
                  </a:lnTo>
                  <a:lnTo>
                    <a:pt x="248" y="106"/>
                  </a:lnTo>
                  <a:lnTo>
                    <a:pt x="243" y="106"/>
                  </a:lnTo>
                  <a:lnTo>
                    <a:pt x="238" y="106"/>
                  </a:lnTo>
                  <a:lnTo>
                    <a:pt x="233" y="112"/>
                  </a:lnTo>
                  <a:lnTo>
                    <a:pt x="227" y="112"/>
                  </a:lnTo>
                  <a:lnTo>
                    <a:pt x="222" y="112"/>
                  </a:lnTo>
                  <a:lnTo>
                    <a:pt x="217" y="106"/>
                  </a:lnTo>
                  <a:lnTo>
                    <a:pt x="212" y="101"/>
                  </a:lnTo>
                  <a:lnTo>
                    <a:pt x="207" y="101"/>
                  </a:lnTo>
                  <a:lnTo>
                    <a:pt x="202" y="101"/>
                  </a:lnTo>
                  <a:lnTo>
                    <a:pt x="202" y="101"/>
                  </a:lnTo>
                  <a:lnTo>
                    <a:pt x="197" y="101"/>
                  </a:lnTo>
                  <a:lnTo>
                    <a:pt x="197" y="101"/>
                  </a:lnTo>
                  <a:lnTo>
                    <a:pt x="197" y="101"/>
                  </a:lnTo>
                  <a:lnTo>
                    <a:pt x="192" y="96"/>
                  </a:lnTo>
                  <a:lnTo>
                    <a:pt x="192" y="96"/>
                  </a:lnTo>
                  <a:lnTo>
                    <a:pt x="187" y="96"/>
                  </a:lnTo>
                  <a:lnTo>
                    <a:pt x="182" y="96"/>
                  </a:lnTo>
                  <a:lnTo>
                    <a:pt x="182" y="96"/>
                  </a:lnTo>
                  <a:lnTo>
                    <a:pt x="182" y="101"/>
                  </a:lnTo>
                  <a:lnTo>
                    <a:pt x="182" y="106"/>
                  </a:lnTo>
                  <a:lnTo>
                    <a:pt x="177" y="106"/>
                  </a:lnTo>
                  <a:lnTo>
                    <a:pt x="177" y="106"/>
                  </a:lnTo>
                  <a:lnTo>
                    <a:pt x="177" y="106"/>
                  </a:lnTo>
                  <a:lnTo>
                    <a:pt x="177" y="106"/>
                  </a:lnTo>
                  <a:lnTo>
                    <a:pt x="172" y="106"/>
                  </a:lnTo>
                  <a:lnTo>
                    <a:pt x="167" y="117"/>
                  </a:lnTo>
                  <a:lnTo>
                    <a:pt x="172" y="117"/>
                  </a:lnTo>
                  <a:lnTo>
                    <a:pt x="172" y="117"/>
                  </a:lnTo>
                  <a:lnTo>
                    <a:pt x="172" y="117"/>
                  </a:lnTo>
                  <a:lnTo>
                    <a:pt x="177" y="112"/>
                  </a:lnTo>
                  <a:lnTo>
                    <a:pt x="182" y="122"/>
                  </a:lnTo>
                  <a:lnTo>
                    <a:pt x="182" y="122"/>
                  </a:lnTo>
                  <a:lnTo>
                    <a:pt x="187" y="122"/>
                  </a:lnTo>
                  <a:lnTo>
                    <a:pt x="187" y="122"/>
                  </a:lnTo>
                  <a:lnTo>
                    <a:pt x="192" y="122"/>
                  </a:lnTo>
                  <a:lnTo>
                    <a:pt x="192" y="127"/>
                  </a:lnTo>
                  <a:lnTo>
                    <a:pt x="192" y="132"/>
                  </a:lnTo>
                  <a:lnTo>
                    <a:pt x="192" y="132"/>
                  </a:lnTo>
                  <a:lnTo>
                    <a:pt x="197" y="132"/>
                  </a:lnTo>
                  <a:lnTo>
                    <a:pt x="187" y="142"/>
                  </a:lnTo>
                  <a:lnTo>
                    <a:pt x="187" y="147"/>
                  </a:lnTo>
                  <a:lnTo>
                    <a:pt x="187" y="147"/>
                  </a:lnTo>
                  <a:lnTo>
                    <a:pt x="172" y="147"/>
                  </a:lnTo>
                  <a:lnTo>
                    <a:pt x="167" y="147"/>
                  </a:lnTo>
                  <a:lnTo>
                    <a:pt x="151" y="142"/>
                  </a:lnTo>
                  <a:lnTo>
                    <a:pt x="116" y="137"/>
                  </a:lnTo>
                  <a:lnTo>
                    <a:pt x="111" y="132"/>
                  </a:lnTo>
                  <a:lnTo>
                    <a:pt x="106" y="132"/>
                  </a:lnTo>
                  <a:lnTo>
                    <a:pt x="96" y="132"/>
                  </a:lnTo>
                  <a:lnTo>
                    <a:pt x="96" y="137"/>
                  </a:lnTo>
                  <a:lnTo>
                    <a:pt x="91" y="142"/>
                  </a:lnTo>
                  <a:lnTo>
                    <a:pt x="91" y="147"/>
                  </a:lnTo>
                  <a:lnTo>
                    <a:pt x="96" y="152"/>
                  </a:lnTo>
                  <a:lnTo>
                    <a:pt x="96" y="152"/>
                  </a:lnTo>
                  <a:lnTo>
                    <a:pt x="101" y="157"/>
                  </a:lnTo>
                  <a:lnTo>
                    <a:pt x="96" y="162"/>
                  </a:lnTo>
                  <a:lnTo>
                    <a:pt x="96" y="167"/>
                  </a:lnTo>
                  <a:lnTo>
                    <a:pt x="91" y="167"/>
                  </a:lnTo>
                  <a:lnTo>
                    <a:pt x="91" y="157"/>
                  </a:lnTo>
                  <a:lnTo>
                    <a:pt x="91" y="147"/>
                  </a:lnTo>
                  <a:lnTo>
                    <a:pt x="50" y="117"/>
                  </a:lnTo>
                  <a:lnTo>
                    <a:pt x="15" y="101"/>
                  </a:lnTo>
                  <a:lnTo>
                    <a:pt x="10" y="101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5" y="91"/>
                  </a:lnTo>
                  <a:lnTo>
                    <a:pt x="0" y="91"/>
                  </a:lnTo>
                  <a:lnTo>
                    <a:pt x="15" y="81"/>
                  </a:lnTo>
                  <a:lnTo>
                    <a:pt x="15" y="81"/>
                  </a:lnTo>
                  <a:lnTo>
                    <a:pt x="5" y="76"/>
                  </a:lnTo>
                  <a:lnTo>
                    <a:pt x="0" y="76"/>
                  </a:lnTo>
                  <a:lnTo>
                    <a:pt x="5" y="71"/>
                  </a:lnTo>
                  <a:lnTo>
                    <a:pt x="25" y="66"/>
                  </a:lnTo>
                  <a:lnTo>
                    <a:pt x="30" y="61"/>
                  </a:lnTo>
                  <a:lnTo>
                    <a:pt x="30" y="66"/>
                  </a:lnTo>
                  <a:lnTo>
                    <a:pt x="40" y="61"/>
                  </a:lnTo>
                  <a:lnTo>
                    <a:pt x="45" y="61"/>
                  </a:lnTo>
                  <a:lnTo>
                    <a:pt x="60" y="56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65" y="51"/>
                  </a:lnTo>
                  <a:lnTo>
                    <a:pt x="70" y="46"/>
                  </a:lnTo>
                  <a:lnTo>
                    <a:pt x="70" y="41"/>
                  </a:lnTo>
                  <a:lnTo>
                    <a:pt x="70" y="36"/>
                  </a:lnTo>
                  <a:lnTo>
                    <a:pt x="70" y="31"/>
                  </a:lnTo>
                  <a:lnTo>
                    <a:pt x="76" y="25"/>
                  </a:lnTo>
                  <a:lnTo>
                    <a:pt x="76" y="31"/>
                  </a:lnTo>
                  <a:lnTo>
                    <a:pt x="81" y="31"/>
                  </a:lnTo>
                  <a:lnTo>
                    <a:pt x="81" y="25"/>
                  </a:lnTo>
                  <a:lnTo>
                    <a:pt x="81" y="25"/>
                  </a:lnTo>
                  <a:lnTo>
                    <a:pt x="81" y="20"/>
                  </a:lnTo>
                  <a:lnTo>
                    <a:pt x="91" y="25"/>
                  </a:lnTo>
                  <a:lnTo>
                    <a:pt x="96" y="36"/>
                  </a:lnTo>
                  <a:lnTo>
                    <a:pt x="96" y="41"/>
                  </a:lnTo>
                  <a:lnTo>
                    <a:pt x="101" y="36"/>
                  </a:lnTo>
                  <a:lnTo>
                    <a:pt x="101" y="31"/>
                  </a:lnTo>
                  <a:lnTo>
                    <a:pt x="101" y="31"/>
                  </a:lnTo>
                  <a:lnTo>
                    <a:pt x="106" y="36"/>
                  </a:lnTo>
                  <a:lnTo>
                    <a:pt x="121" y="31"/>
                  </a:lnTo>
                  <a:lnTo>
                    <a:pt x="121" y="25"/>
                  </a:lnTo>
                  <a:lnTo>
                    <a:pt x="116" y="25"/>
                  </a:lnTo>
                  <a:lnTo>
                    <a:pt x="116" y="20"/>
                  </a:lnTo>
                  <a:lnTo>
                    <a:pt x="116" y="20"/>
                  </a:lnTo>
                  <a:lnTo>
                    <a:pt x="121" y="10"/>
                  </a:lnTo>
                  <a:lnTo>
                    <a:pt x="121" y="5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5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6" y="10"/>
                  </a:lnTo>
                  <a:lnTo>
                    <a:pt x="157" y="31"/>
                  </a:lnTo>
                  <a:lnTo>
                    <a:pt x="162" y="31"/>
                  </a:lnTo>
                  <a:lnTo>
                    <a:pt x="162" y="36"/>
                  </a:lnTo>
                  <a:lnTo>
                    <a:pt x="167" y="41"/>
                  </a:lnTo>
                  <a:lnTo>
                    <a:pt x="172" y="36"/>
                  </a:lnTo>
                  <a:lnTo>
                    <a:pt x="177" y="36"/>
                  </a:lnTo>
                  <a:lnTo>
                    <a:pt x="187" y="31"/>
                  </a:lnTo>
                  <a:lnTo>
                    <a:pt x="192" y="31"/>
                  </a:lnTo>
                  <a:lnTo>
                    <a:pt x="197" y="31"/>
                  </a:lnTo>
                  <a:lnTo>
                    <a:pt x="202" y="46"/>
                  </a:lnTo>
                  <a:lnTo>
                    <a:pt x="207" y="51"/>
                  </a:lnTo>
                  <a:lnTo>
                    <a:pt x="212" y="51"/>
                  </a:lnTo>
                  <a:lnTo>
                    <a:pt x="217" y="46"/>
                  </a:lnTo>
                  <a:lnTo>
                    <a:pt x="222" y="46"/>
                  </a:lnTo>
                  <a:lnTo>
                    <a:pt x="222" y="56"/>
                  </a:lnTo>
                  <a:lnTo>
                    <a:pt x="217" y="61"/>
                  </a:lnTo>
                  <a:lnTo>
                    <a:pt x="217" y="66"/>
                  </a:lnTo>
                  <a:lnTo>
                    <a:pt x="222" y="66"/>
                  </a:lnTo>
                  <a:lnTo>
                    <a:pt x="222" y="76"/>
                  </a:lnTo>
                  <a:lnTo>
                    <a:pt x="222" y="81"/>
                  </a:lnTo>
                  <a:lnTo>
                    <a:pt x="222" y="86"/>
                  </a:lnTo>
                  <a:lnTo>
                    <a:pt x="222" y="91"/>
                  </a:lnTo>
                  <a:lnTo>
                    <a:pt x="222" y="96"/>
                  </a:lnTo>
                  <a:lnTo>
                    <a:pt x="233" y="96"/>
                  </a:lnTo>
                  <a:lnTo>
                    <a:pt x="238" y="96"/>
                  </a:lnTo>
                  <a:lnTo>
                    <a:pt x="233" y="101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91" name="Freeform 94"/>
            <p:cNvSpPr>
              <a:spLocks/>
            </p:cNvSpPr>
            <p:nvPr/>
          </p:nvSpPr>
          <p:spPr bwMode="auto">
            <a:xfrm>
              <a:off x="5235576" y="4789488"/>
              <a:ext cx="39688" cy="41275"/>
            </a:xfrm>
            <a:custGeom>
              <a:avLst/>
              <a:gdLst>
                <a:gd name="T0" fmla="*/ 20 w 25"/>
                <a:gd name="T1" fmla="*/ 16 h 26"/>
                <a:gd name="T2" fmla="*/ 20 w 25"/>
                <a:gd name="T3" fmla="*/ 16 h 26"/>
                <a:gd name="T4" fmla="*/ 25 w 25"/>
                <a:gd name="T5" fmla="*/ 16 h 26"/>
                <a:gd name="T6" fmla="*/ 25 w 25"/>
                <a:gd name="T7" fmla="*/ 16 h 26"/>
                <a:gd name="T8" fmla="*/ 20 w 25"/>
                <a:gd name="T9" fmla="*/ 21 h 26"/>
                <a:gd name="T10" fmla="*/ 20 w 25"/>
                <a:gd name="T11" fmla="*/ 21 h 26"/>
                <a:gd name="T12" fmla="*/ 15 w 25"/>
                <a:gd name="T13" fmla="*/ 26 h 26"/>
                <a:gd name="T14" fmla="*/ 15 w 25"/>
                <a:gd name="T15" fmla="*/ 21 h 26"/>
                <a:gd name="T16" fmla="*/ 15 w 25"/>
                <a:gd name="T17" fmla="*/ 21 h 26"/>
                <a:gd name="T18" fmla="*/ 15 w 25"/>
                <a:gd name="T19" fmla="*/ 16 h 26"/>
                <a:gd name="T20" fmla="*/ 10 w 25"/>
                <a:gd name="T21" fmla="*/ 16 h 26"/>
                <a:gd name="T22" fmla="*/ 5 w 25"/>
                <a:gd name="T23" fmla="*/ 16 h 26"/>
                <a:gd name="T24" fmla="*/ 0 w 25"/>
                <a:gd name="T25" fmla="*/ 16 h 26"/>
                <a:gd name="T26" fmla="*/ 0 w 25"/>
                <a:gd name="T27" fmla="*/ 16 h 26"/>
                <a:gd name="T28" fmla="*/ 0 w 25"/>
                <a:gd name="T29" fmla="*/ 10 h 26"/>
                <a:gd name="T30" fmla="*/ 0 w 25"/>
                <a:gd name="T31" fmla="*/ 10 h 26"/>
                <a:gd name="T32" fmla="*/ 5 w 25"/>
                <a:gd name="T33" fmla="*/ 10 h 26"/>
                <a:gd name="T34" fmla="*/ 5 w 25"/>
                <a:gd name="T35" fmla="*/ 5 h 26"/>
                <a:gd name="T36" fmla="*/ 5 w 25"/>
                <a:gd name="T37" fmla="*/ 0 h 26"/>
                <a:gd name="T38" fmla="*/ 5 w 25"/>
                <a:gd name="T39" fmla="*/ 0 h 26"/>
                <a:gd name="T40" fmla="*/ 10 w 25"/>
                <a:gd name="T41" fmla="*/ 0 h 26"/>
                <a:gd name="T42" fmla="*/ 15 w 25"/>
                <a:gd name="T43" fmla="*/ 0 h 26"/>
                <a:gd name="T44" fmla="*/ 15 w 25"/>
                <a:gd name="T45" fmla="*/ 0 h 26"/>
                <a:gd name="T46" fmla="*/ 20 w 25"/>
                <a:gd name="T47" fmla="*/ 5 h 26"/>
                <a:gd name="T48" fmla="*/ 20 w 25"/>
                <a:gd name="T49" fmla="*/ 5 h 26"/>
                <a:gd name="T50" fmla="*/ 20 w 25"/>
                <a:gd name="T51" fmla="*/ 5 h 26"/>
                <a:gd name="T52" fmla="*/ 20 w 25"/>
                <a:gd name="T53" fmla="*/ 10 h 26"/>
                <a:gd name="T54" fmla="*/ 20 w 25"/>
                <a:gd name="T55" fmla="*/ 10 h 26"/>
                <a:gd name="T56" fmla="*/ 20 w 25"/>
                <a:gd name="T57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5" h="26">
                  <a:moveTo>
                    <a:pt x="20" y="16"/>
                  </a:moveTo>
                  <a:lnTo>
                    <a:pt x="20" y="16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15" y="26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5" y="16"/>
                  </a:lnTo>
                  <a:lnTo>
                    <a:pt x="10" y="16"/>
                  </a:lnTo>
                  <a:lnTo>
                    <a:pt x="5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5" y="10"/>
                  </a:lnTo>
                  <a:lnTo>
                    <a:pt x="5" y="5"/>
                  </a:lnTo>
                  <a:lnTo>
                    <a:pt x="5" y="0"/>
                  </a:ln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16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92" name="Freeform 95"/>
            <p:cNvSpPr>
              <a:spLocks/>
            </p:cNvSpPr>
            <p:nvPr/>
          </p:nvSpPr>
          <p:spPr bwMode="auto">
            <a:xfrm>
              <a:off x="5718176" y="3857625"/>
              <a:ext cx="288925" cy="346075"/>
            </a:xfrm>
            <a:custGeom>
              <a:avLst/>
              <a:gdLst>
                <a:gd name="T0" fmla="*/ 162 w 182"/>
                <a:gd name="T1" fmla="*/ 81 h 218"/>
                <a:gd name="T2" fmla="*/ 162 w 182"/>
                <a:gd name="T3" fmla="*/ 96 h 218"/>
                <a:gd name="T4" fmla="*/ 172 w 182"/>
                <a:gd name="T5" fmla="*/ 117 h 218"/>
                <a:gd name="T6" fmla="*/ 167 w 182"/>
                <a:gd name="T7" fmla="*/ 127 h 218"/>
                <a:gd name="T8" fmla="*/ 182 w 182"/>
                <a:gd name="T9" fmla="*/ 137 h 218"/>
                <a:gd name="T10" fmla="*/ 157 w 182"/>
                <a:gd name="T11" fmla="*/ 137 h 218"/>
                <a:gd name="T12" fmla="*/ 152 w 182"/>
                <a:gd name="T13" fmla="*/ 142 h 218"/>
                <a:gd name="T14" fmla="*/ 167 w 182"/>
                <a:gd name="T15" fmla="*/ 147 h 218"/>
                <a:gd name="T16" fmla="*/ 177 w 182"/>
                <a:gd name="T17" fmla="*/ 152 h 218"/>
                <a:gd name="T18" fmla="*/ 182 w 182"/>
                <a:gd name="T19" fmla="*/ 157 h 218"/>
                <a:gd name="T20" fmla="*/ 177 w 182"/>
                <a:gd name="T21" fmla="*/ 172 h 218"/>
                <a:gd name="T22" fmla="*/ 167 w 182"/>
                <a:gd name="T23" fmla="*/ 172 h 218"/>
                <a:gd name="T24" fmla="*/ 167 w 182"/>
                <a:gd name="T25" fmla="*/ 203 h 218"/>
                <a:gd name="T26" fmla="*/ 162 w 182"/>
                <a:gd name="T27" fmla="*/ 208 h 218"/>
                <a:gd name="T28" fmla="*/ 147 w 182"/>
                <a:gd name="T29" fmla="*/ 192 h 218"/>
                <a:gd name="T30" fmla="*/ 126 w 182"/>
                <a:gd name="T31" fmla="*/ 192 h 218"/>
                <a:gd name="T32" fmla="*/ 121 w 182"/>
                <a:gd name="T33" fmla="*/ 203 h 218"/>
                <a:gd name="T34" fmla="*/ 106 w 182"/>
                <a:gd name="T35" fmla="*/ 203 h 218"/>
                <a:gd name="T36" fmla="*/ 96 w 182"/>
                <a:gd name="T37" fmla="*/ 208 h 218"/>
                <a:gd name="T38" fmla="*/ 81 w 182"/>
                <a:gd name="T39" fmla="*/ 208 h 218"/>
                <a:gd name="T40" fmla="*/ 65 w 182"/>
                <a:gd name="T41" fmla="*/ 213 h 218"/>
                <a:gd name="T42" fmla="*/ 65 w 182"/>
                <a:gd name="T43" fmla="*/ 203 h 218"/>
                <a:gd name="T44" fmla="*/ 65 w 182"/>
                <a:gd name="T45" fmla="*/ 182 h 218"/>
                <a:gd name="T46" fmla="*/ 45 w 182"/>
                <a:gd name="T47" fmla="*/ 177 h 218"/>
                <a:gd name="T48" fmla="*/ 40 w 182"/>
                <a:gd name="T49" fmla="*/ 172 h 218"/>
                <a:gd name="T50" fmla="*/ 45 w 182"/>
                <a:gd name="T51" fmla="*/ 162 h 218"/>
                <a:gd name="T52" fmla="*/ 35 w 182"/>
                <a:gd name="T53" fmla="*/ 152 h 218"/>
                <a:gd name="T54" fmla="*/ 20 w 182"/>
                <a:gd name="T55" fmla="*/ 152 h 218"/>
                <a:gd name="T56" fmla="*/ 10 w 182"/>
                <a:gd name="T57" fmla="*/ 137 h 218"/>
                <a:gd name="T58" fmla="*/ 0 w 182"/>
                <a:gd name="T59" fmla="*/ 122 h 218"/>
                <a:gd name="T60" fmla="*/ 10 w 182"/>
                <a:gd name="T61" fmla="*/ 101 h 218"/>
                <a:gd name="T62" fmla="*/ 25 w 182"/>
                <a:gd name="T63" fmla="*/ 81 h 218"/>
                <a:gd name="T64" fmla="*/ 10 w 182"/>
                <a:gd name="T65" fmla="*/ 66 h 218"/>
                <a:gd name="T66" fmla="*/ 10 w 182"/>
                <a:gd name="T67" fmla="*/ 51 h 218"/>
                <a:gd name="T68" fmla="*/ 20 w 182"/>
                <a:gd name="T69" fmla="*/ 61 h 218"/>
                <a:gd name="T70" fmla="*/ 35 w 182"/>
                <a:gd name="T71" fmla="*/ 61 h 218"/>
                <a:gd name="T72" fmla="*/ 50 w 182"/>
                <a:gd name="T73" fmla="*/ 51 h 218"/>
                <a:gd name="T74" fmla="*/ 76 w 182"/>
                <a:gd name="T75" fmla="*/ 41 h 218"/>
                <a:gd name="T76" fmla="*/ 81 w 182"/>
                <a:gd name="T77" fmla="*/ 30 h 218"/>
                <a:gd name="T78" fmla="*/ 96 w 182"/>
                <a:gd name="T79" fmla="*/ 25 h 218"/>
                <a:gd name="T80" fmla="*/ 96 w 182"/>
                <a:gd name="T81" fmla="*/ 5 h 218"/>
                <a:gd name="T82" fmla="*/ 116 w 182"/>
                <a:gd name="T83" fmla="*/ 0 h 218"/>
                <a:gd name="T84" fmla="*/ 126 w 182"/>
                <a:gd name="T85" fmla="*/ 20 h 218"/>
                <a:gd name="T86" fmla="*/ 121 w 182"/>
                <a:gd name="T87" fmla="*/ 30 h 218"/>
                <a:gd name="T88" fmla="*/ 126 w 182"/>
                <a:gd name="T89" fmla="*/ 41 h 218"/>
                <a:gd name="T90" fmla="*/ 126 w 182"/>
                <a:gd name="T91" fmla="*/ 56 h 218"/>
                <a:gd name="T92" fmla="*/ 131 w 182"/>
                <a:gd name="T93" fmla="*/ 66 h 218"/>
                <a:gd name="T94" fmla="*/ 141 w 182"/>
                <a:gd name="T95" fmla="*/ 66 h 218"/>
                <a:gd name="T96" fmla="*/ 157 w 182"/>
                <a:gd name="T97" fmla="*/ 71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2" h="218">
                  <a:moveTo>
                    <a:pt x="157" y="71"/>
                  </a:moveTo>
                  <a:lnTo>
                    <a:pt x="157" y="71"/>
                  </a:lnTo>
                  <a:lnTo>
                    <a:pt x="162" y="81"/>
                  </a:lnTo>
                  <a:lnTo>
                    <a:pt x="172" y="86"/>
                  </a:lnTo>
                  <a:lnTo>
                    <a:pt x="162" y="96"/>
                  </a:lnTo>
                  <a:lnTo>
                    <a:pt x="162" y="96"/>
                  </a:lnTo>
                  <a:lnTo>
                    <a:pt x="162" y="101"/>
                  </a:lnTo>
                  <a:lnTo>
                    <a:pt x="167" y="111"/>
                  </a:lnTo>
                  <a:lnTo>
                    <a:pt x="172" y="117"/>
                  </a:lnTo>
                  <a:lnTo>
                    <a:pt x="172" y="117"/>
                  </a:lnTo>
                  <a:lnTo>
                    <a:pt x="167" y="122"/>
                  </a:lnTo>
                  <a:lnTo>
                    <a:pt x="167" y="127"/>
                  </a:lnTo>
                  <a:lnTo>
                    <a:pt x="177" y="127"/>
                  </a:lnTo>
                  <a:lnTo>
                    <a:pt x="182" y="132"/>
                  </a:lnTo>
                  <a:lnTo>
                    <a:pt x="182" y="137"/>
                  </a:lnTo>
                  <a:lnTo>
                    <a:pt x="182" y="137"/>
                  </a:lnTo>
                  <a:lnTo>
                    <a:pt x="167" y="142"/>
                  </a:lnTo>
                  <a:lnTo>
                    <a:pt x="157" y="137"/>
                  </a:lnTo>
                  <a:lnTo>
                    <a:pt x="157" y="132"/>
                  </a:lnTo>
                  <a:lnTo>
                    <a:pt x="157" y="132"/>
                  </a:lnTo>
                  <a:lnTo>
                    <a:pt x="152" y="142"/>
                  </a:lnTo>
                  <a:lnTo>
                    <a:pt x="162" y="152"/>
                  </a:lnTo>
                  <a:lnTo>
                    <a:pt x="167" y="152"/>
                  </a:lnTo>
                  <a:lnTo>
                    <a:pt x="167" y="147"/>
                  </a:lnTo>
                  <a:lnTo>
                    <a:pt x="172" y="147"/>
                  </a:lnTo>
                  <a:lnTo>
                    <a:pt x="172" y="147"/>
                  </a:lnTo>
                  <a:lnTo>
                    <a:pt x="177" y="152"/>
                  </a:lnTo>
                  <a:lnTo>
                    <a:pt x="182" y="147"/>
                  </a:lnTo>
                  <a:lnTo>
                    <a:pt x="182" y="152"/>
                  </a:lnTo>
                  <a:lnTo>
                    <a:pt x="182" y="157"/>
                  </a:lnTo>
                  <a:lnTo>
                    <a:pt x="182" y="167"/>
                  </a:lnTo>
                  <a:lnTo>
                    <a:pt x="182" y="172"/>
                  </a:lnTo>
                  <a:lnTo>
                    <a:pt x="177" y="172"/>
                  </a:lnTo>
                  <a:lnTo>
                    <a:pt x="172" y="167"/>
                  </a:lnTo>
                  <a:lnTo>
                    <a:pt x="172" y="172"/>
                  </a:lnTo>
                  <a:lnTo>
                    <a:pt x="167" y="172"/>
                  </a:lnTo>
                  <a:lnTo>
                    <a:pt x="167" y="177"/>
                  </a:lnTo>
                  <a:lnTo>
                    <a:pt x="162" y="187"/>
                  </a:lnTo>
                  <a:lnTo>
                    <a:pt x="167" y="203"/>
                  </a:lnTo>
                  <a:lnTo>
                    <a:pt x="162" y="203"/>
                  </a:lnTo>
                  <a:lnTo>
                    <a:pt x="162" y="208"/>
                  </a:lnTo>
                  <a:lnTo>
                    <a:pt x="162" y="208"/>
                  </a:lnTo>
                  <a:lnTo>
                    <a:pt x="157" y="208"/>
                  </a:lnTo>
                  <a:lnTo>
                    <a:pt x="147" y="198"/>
                  </a:lnTo>
                  <a:lnTo>
                    <a:pt x="147" y="192"/>
                  </a:lnTo>
                  <a:lnTo>
                    <a:pt x="141" y="192"/>
                  </a:lnTo>
                  <a:lnTo>
                    <a:pt x="136" y="198"/>
                  </a:lnTo>
                  <a:lnTo>
                    <a:pt x="126" y="192"/>
                  </a:lnTo>
                  <a:lnTo>
                    <a:pt x="126" y="198"/>
                  </a:lnTo>
                  <a:lnTo>
                    <a:pt x="126" y="203"/>
                  </a:lnTo>
                  <a:lnTo>
                    <a:pt x="121" y="203"/>
                  </a:lnTo>
                  <a:lnTo>
                    <a:pt x="116" y="208"/>
                  </a:lnTo>
                  <a:lnTo>
                    <a:pt x="111" y="203"/>
                  </a:lnTo>
                  <a:lnTo>
                    <a:pt x="106" y="203"/>
                  </a:lnTo>
                  <a:lnTo>
                    <a:pt x="106" y="213"/>
                  </a:lnTo>
                  <a:lnTo>
                    <a:pt x="101" y="218"/>
                  </a:lnTo>
                  <a:lnTo>
                    <a:pt x="96" y="208"/>
                  </a:lnTo>
                  <a:lnTo>
                    <a:pt x="86" y="203"/>
                  </a:lnTo>
                  <a:lnTo>
                    <a:pt x="86" y="203"/>
                  </a:lnTo>
                  <a:lnTo>
                    <a:pt x="81" y="208"/>
                  </a:lnTo>
                  <a:lnTo>
                    <a:pt x="76" y="208"/>
                  </a:lnTo>
                  <a:lnTo>
                    <a:pt x="65" y="213"/>
                  </a:lnTo>
                  <a:lnTo>
                    <a:pt x="65" y="213"/>
                  </a:lnTo>
                  <a:lnTo>
                    <a:pt x="65" y="208"/>
                  </a:lnTo>
                  <a:lnTo>
                    <a:pt x="60" y="208"/>
                  </a:lnTo>
                  <a:lnTo>
                    <a:pt x="65" y="203"/>
                  </a:lnTo>
                  <a:lnTo>
                    <a:pt x="60" y="198"/>
                  </a:lnTo>
                  <a:lnTo>
                    <a:pt x="60" y="198"/>
                  </a:lnTo>
                  <a:lnTo>
                    <a:pt x="65" y="182"/>
                  </a:lnTo>
                  <a:lnTo>
                    <a:pt x="65" y="177"/>
                  </a:lnTo>
                  <a:lnTo>
                    <a:pt x="55" y="177"/>
                  </a:lnTo>
                  <a:lnTo>
                    <a:pt x="45" y="177"/>
                  </a:lnTo>
                  <a:lnTo>
                    <a:pt x="45" y="177"/>
                  </a:lnTo>
                  <a:lnTo>
                    <a:pt x="50" y="172"/>
                  </a:lnTo>
                  <a:lnTo>
                    <a:pt x="40" y="172"/>
                  </a:lnTo>
                  <a:lnTo>
                    <a:pt x="40" y="167"/>
                  </a:lnTo>
                  <a:lnTo>
                    <a:pt x="45" y="167"/>
                  </a:lnTo>
                  <a:lnTo>
                    <a:pt x="45" y="162"/>
                  </a:lnTo>
                  <a:lnTo>
                    <a:pt x="40" y="162"/>
                  </a:lnTo>
                  <a:lnTo>
                    <a:pt x="35" y="157"/>
                  </a:lnTo>
                  <a:lnTo>
                    <a:pt x="35" y="152"/>
                  </a:lnTo>
                  <a:lnTo>
                    <a:pt x="25" y="147"/>
                  </a:lnTo>
                  <a:lnTo>
                    <a:pt x="25" y="152"/>
                  </a:lnTo>
                  <a:lnTo>
                    <a:pt x="20" y="152"/>
                  </a:lnTo>
                  <a:lnTo>
                    <a:pt x="20" y="147"/>
                  </a:lnTo>
                  <a:lnTo>
                    <a:pt x="20" y="137"/>
                  </a:lnTo>
                  <a:lnTo>
                    <a:pt x="10" y="137"/>
                  </a:lnTo>
                  <a:lnTo>
                    <a:pt x="10" y="127"/>
                  </a:lnTo>
                  <a:lnTo>
                    <a:pt x="5" y="127"/>
                  </a:lnTo>
                  <a:lnTo>
                    <a:pt x="0" y="122"/>
                  </a:lnTo>
                  <a:lnTo>
                    <a:pt x="0" y="111"/>
                  </a:lnTo>
                  <a:lnTo>
                    <a:pt x="0" y="106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15" y="96"/>
                  </a:lnTo>
                  <a:lnTo>
                    <a:pt x="25" y="81"/>
                  </a:lnTo>
                  <a:lnTo>
                    <a:pt x="25" y="81"/>
                  </a:lnTo>
                  <a:lnTo>
                    <a:pt x="25" y="71"/>
                  </a:lnTo>
                  <a:lnTo>
                    <a:pt x="10" y="66"/>
                  </a:lnTo>
                  <a:lnTo>
                    <a:pt x="15" y="56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5" y="51"/>
                  </a:lnTo>
                  <a:lnTo>
                    <a:pt x="15" y="56"/>
                  </a:lnTo>
                  <a:lnTo>
                    <a:pt x="20" y="61"/>
                  </a:lnTo>
                  <a:lnTo>
                    <a:pt x="25" y="66"/>
                  </a:lnTo>
                  <a:lnTo>
                    <a:pt x="35" y="66"/>
                  </a:lnTo>
                  <a:lnTo>
                    <a:pt x="35" y="61"/>
                  </a:lnTo>
                  <a:lnTo>
                    <a:pt x="45" y="56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60" y="46"/>
                  </a:lnTo>
                  <a:lnTo>
                    <a:pt x="71" y="41"/>
                  </a:lnTo>
                  <a:lnTo>
                    <a:pt x="76" y="41"/>
                  </a:lnTo>
                  <a:lnTo>
                    <a:pt x="76" y="41"/>
                  </a:lnTo>
                  <a:lnTo>
                    <a:pt x="81" y="36"/>
                  </a:lnTo>
                  <a:lnTo>
                    <a:pt x="81" y="30"/>
                  </a:lnTo>
                  <a:lnTo>
                    <a:pt x="81" y="20"/>
                  </a:lnTo>
                  <a:lnTo>
                    <a:pt x="86" y="25"/>
                  </a:lnTo>
                  <a:lnTo>
                    <a:pt x="96" y="25"/>
                  </a:lnTo>
                  <a:lnTo>
                    <a:pt x="96" y="20"/>
                  </a:lnTo>
                  <a:lnTo>
                    <a:pt x="96" y="15"/>
                  </a:lnTo>
                  <a:lnTo>
                    <a:pt x="96" y="5"/>
                  </a:lnTo>
                  <a:lnTo>
                    <a:pt x="101" y="5"/>
                  </a:lnTo>
                  <a:lnTo>
                    <a:pt x="106" y="5"/>
                  </a:lnTo>
                  <a:lnTo>
                    <a:pt x="116" y="0"/>
                  </a:lnTo>
                  <a:lnTo>
                    <a:pt x="121" y="0"/>
                  </a:lnTo>
                  <a:lnTo>
                    <a:pt x="116" y="15"/>
                  </a:lnTo>
                  <a:lnTo>
                    <a:pt x="126" y="20"/>
                  </a:lnTo>
                  <a:lnTo>
                    <a:pt x="126" y="20"/>
                  </a:lnTo>
                  <a:lnTo>
                    <a:pt x="121" y="25"/>
                  </a:lnTo>
                  <a:lnTo>
                    <a:pt x="121" y="30"/>
                  </a:lnTo>
                  <a:lnTo>
                    <a:pt x="131" y="36"/>
                  </a:lnTo>
                  <a:lnTo>
                    <a:pt x="131" y="41"/>
                  </a:lnTo>
                  <a:lnTo>
                    <a:pt x="126" y="41"/>
                  </a:lnTo>
                  <a:lnTo>
                    <a:pt x="126" y="46"/>
                  </a:lnTo>
                  <a:lnTo>
                    <a:pt x="131" y="51"/>
                  </a:lnTo>
                  <a:lnTo>
                    <a:pt x="126" y="56"/>
                  </a:lnTo>
                  <a:lnTo>
                    <a:pt x="131" y="61"/>
                  </a:lnTo>
                  <a:lnTo>
                    <a:pt x="131" y="61"/>
                  </a:lnTo>
                  <a:lnTo>
                    <a:pt x="131" y="66"/>
                  </a:lnTo>
                  <a:lnTo>
                    <a:pt x="136" y="71"/>
                  </a:lnTo>
                  <a:lnTo>
                    <a:pt x="136" y="71"/>
                  </a:lnTo>
                  <a:lnTo>
                    <a:pt x="141" y="66"/>
                  </a:lnTo>
                  <a:lnTo>
                    <a:pt x="147" y="66"/>
                  </a:lnTo>
                  <a:lnTo>
                    <a:pt x="157" y="71"/>
                  </a:lnTo>
                  <a:lnTo>
                    <a:pt x="157" y="71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93" name="Freeform 96"/>
            <p:cNvSpPr>
              <a:spLocks noEditPoints="1"/>
            </p:cNvSpPr>
            <p:nvPr/>
          </p:nvSpPr>
          <p:spPr bwMode="auto">
            <a:xfrm>
              <a:off x="5395914" y="3744913"/>
              <a:ext cx="273050" cy="273050"/>
            </a:xfrm>
            <a:custGeom>
              <a:avLst/>
              <a:gdLst>
                <a:gd name="T0" fmla="*/ 142 w 172"/>
                <a:gd name="T1" fmla="*/ 5 h 172"/>
                <a:gd name="T2" fmla="*/ 152 w 172"/>
                <a:gd name="T3" fmla="*/ 0 h 172"/>
                <a:gd name="T4" fmla="*/ 152 w 172"/>
                <a:gd name="T5" fmla="*/ 5 h 172"/>
                <a:gd name="T6" fmla="*/ 152 w 172"/>
                <a:gd name="T7" fmla="*/ 20 h 172"/>
                <a:gd name="T8" fmla="*/ 152 w 172"/>
                <a:gd name="T9" fmla="*/ 26 h 172"/>
                <a:gd name="T10" fmla="*/ 162 w 172"/>
                <a:gd name="T11" fmla="*/ 31 h 172"/>
                <a:gd name="T12" fmla="*/ 167 w 172"/>
                <a:gd name="T13" fmla="*/ 46 h 172"/>
                <a:gd name="T14" fmla="*/ 172 w 172"/>
                <a:gd name="T15" fmla="*/ 61 h 172"/>
                <a:gd name="T16" fmla="*/ 157 w 172"/>
                <a:gd name="T17" fmla="*/ 71 h 172"/>
                <a:gd name="T18" fmla="*/ 142 w 172"/>
                <a:gd name="T19" fmla="*/ 76 h 172"/>
                <a:gd name="T20" fmla="*/ 142 w 172"/>
                <a:gd name="T21" fmla="*/ 86 h 172"/>
                <a:gd name="T22" fmla="*/ 142 w 172"/>
                <a:gd name="T23" fmla="*/ 101 h 172"/>
                <a:gd name="T24" fmla="*/ 147 w 172"/>
                <a:gd name="T25" fmla="*/ 117 h 172"/>
                <a:gd name="T26" fmla="*/ 152 w 172"/>
                <a:gd name="T27" fmla="*/ 132 h 172"/>
                <a:gd name="T28" fmla="*/ 152 w 172"/>
                <a:gd name="T29" fmla="*/ 137 h 172"/>
                <a:gd name="T30" fmla="*/ 142 w 172"/>
                <a:gd name="T31" fmla="*/ 137 h 172"/>
                <a:gd name="T32" fmla="*/ 132 w 172"/>
                <a:gd name="T33" fmla="*/ 137 h 172"/>
                <a:gd name="T34" fmla="*/ 127 w 172"/>
                <a:gd name="T35" fmla="*/ 147 h 172"/>
                <a:gd name="T36" fmla="*/ 127 w 172"/>
                <a:gd name="T37" fmla="*/ 152 h 172"/>
                <a:gd name="T38" fmla="*/ 117 w 172"/>
                <a:gd name="T39" fmla="*/ 147 h 172"/>
                <a:gd name="T40" fmla="*/ 96 w 172"/>
                <a:gd name="T41" fmla="*/ 152 h 172"/>
                <a:gd name="T42" fmla="*/ 96 w 172"/>
                <a:gd name="T43" fmla="*/ 157 h 172"/>
                <a:gd name="T44" fmla="*/ 96 w 172"/>
                <a:gd name="T45" fmla="*/ 167 h 172"/>
                <a:gd name="T46" fmla="*/ 81 w 172"/>
                <a:gd name="T47" fmla="*/ 167 h 172"/>
                <a:gd name="T48" fmla="*/ 71 w 172"/>
                <a:gd name="T49" fmla="*/ 172 h 172"/>
                <a:gd name="T50" fmla="*/ 61 w 172"/>
                <a:gd name="T51" fmla="*/ 157 h 172"/>
                <a:gd name="T52" fmla="*/ 30 w 172"/>
                <a:gd name="T53" fmla="*/ 132 h 172"/>
                <a:gd name="T54" fmla="*/ 30 w 172"/>
                <a:gd name="T55" fmla="*/ 127 h 172"/>
                <a:gd name="T56" fmla="*/ 10 w 172"/>
                <a:gd name="T57" fmla="*/ 112 h 172"/>
                <a:gd name="T58" fmla="*/ 5 w 172"/>
                <a:gd name="T59" fmla="*/ 107 h 172"/>
                <a:gd name="T60" fmla="*/ 5 w 172"/>
                <a:gd name="T61" fmla="*/ 96 h 172"/>
                <a:gd name="T62" fmla="*/ 0 w 172"/>
                <a:gd name="T63" fmla="*/ 81 h 172"/>
                <a:gd name="T64" fmla="*/ 5 w 172"/>
                <a:gd name="T65" fmla="*/ 76 h 172"/>
                <a:gd name="T66" fmla="*/ 5 w 172"/>
                <a:gd name="T67" fmla="*/ 66 h 172"/>
                <a:gd name="T68" fmla="*/ 10 w 172"/>
                <a:gd name="T69" fmla="*/ 61 h 172"/>
                <a:gd name="T70" fmla="*/ 20 w 172"/>
                <a:gd name="T71" fmla="*/ 61 h 172"/>
                <a:gd name="T72" fmla="*/ 20 w 172"/>
                <a:gd name="T73" fmla="*/ 56 h 172"/>
                <a:gd name="T74" fmla="*/ 36 w 172"/>
                <a:gd name="T75" fmla="*/ 51 h 172"/>
                <a:gd name="T76" fmla="*/ 41 w 172"/>
                <a:gd name="T77" fmla="*/ 36 h 172"/>
                <a:gd name="T78" fmla="*/ 46 w 172"/>
                <a:gd name="T79" fmla="*/ 31 h 172"/>
                <a:gd name="T80" fmla="*/ 61 w 172"/>
                <a:gd name="T81" fmla="*/ 26 h 172"/>
                <a:gd name="T82" fmla="*/ 61 w 172"/>
                <a:gd name="T83" fmla="*/ 46 h 172"/>
                <a:gd name="T84" fmla="*/ 71 w 172"/>
                <a:gd name="T85" fmla="*/ 56 h 172"/>
                <a:gd name="T86" fmla="*/ 81 w 172"/>
                <a:gd name="T87" fmla="*/ 51 h 172"/>
                <a:gd name="T88" fmla="*/ 91 w 172"/>
                <a:gd name="T89" fmla="*/ 41 h 172"/>
                <a:gd name="T90" fmla="*/ 112 w 172"/>
                <a:gd name="T91" fmla="*/ 46 h 172"/>
                <a:gd name="T92" fmla="*/ 112 w 172"/>
                <a:gd name="T93" fmla="*/ 41 h 172"/>
                <a:gd name="T94" fmla="*/ 122 w 172"/>
                <a:gd name="T95" fmla="*/ 31 h 172"/>
                <a:gd name="T96" fmla="*/ 122 w 172"/>
                <a:gd name="T97" fmla="*/ 31 h 172"/>
                <a:gd name="T98" fmla="*/ 137 w 172"/>
                <a:gd name="T99" fmla="*/ 20 h 172"/>
                <a:gd name="T100" fmla="*/ 142 w 172"/>
                <a:gd name="T101" fmla="*/ 5 h 172"/>
                <a:gd name="T102" fmla="*/ 91 w 172"/>
                <a:gd name="T103" fmla="*/ 107 h 172"/>
                <a:gd name="T104" fmla="*/ 91 w 172"/>
                <a:gd name="T105" fmla="*/ 91 h 172"/>
                <a:gd name="T106" fmla="*/ 76 w 172"/>
                <a:gd name="T107" fmla="*/ 91 h 172"/>
                <a:gd name="T108" fmla="*/ 71 w 172"/>
                <a:gd name="T109" fmla="*/ 101 h 172"/>
                <a:gd name="T110" fmla="*/ 81 w 172"/>
                <a:gd name="T111" fmla="*/ 117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2" h="172">
                  <a:moveTo>
                    <a:pt x="142" y="5"/>
                  </a:moveTo>
                  <a:lnTo>
                    <a:pt x="142" y="5"/>
                  </a:lnTo>
                  <a:lnTo>
                    <a:pt x="147" y="0"/>
                  </a:lnTo>
                  <a:lnTo>
                    <a:pt x="152" y="0"/>
                  </a:lnTo>
                  <a:lnTo>
                    <a:pt x="152" y="5"/>
                  </a:lnTo>
                  <a:lnTo>
                    <a:pt x="152" y="5"/>
                  </a:lnTo>
                  <a:lnTo>
                    <a:pt x="152" y="10"/>
                  </a:lnTo>
                  <a:lnTo>
                    <a:pt x="152" y="20"/>
                  </a:lnTo>
                  <a:lnTo>
                    <a:pt x="152" y="20"/>
                  </a:lnTo>
                  <a:lnTo>
                    <a:pt x="152" y="26"/>
                  </a:lnTo>
                  <a:lnTo>
                    <a:pt x="157" y="26"/>
                  </a:lnTo>
                  <a:lnTo>
                    <a:pt x="162" y="31"/>
                  </a:lnTo>
                  <a:lnTo>
                    <a:pt x="162" y="41"/>
                  </a:lnTo>
                  <a:lnTo>
                    <a:pt x="167" y="46"/>
                  </a:lnTo>
                  <a:lnTo>
                    <a:pt x="167" y="56"/>
                  </a:lnTo>
                  <a:lnTo>
                    <a:pt x="172" y="61"/>
                  </a:lnTo>
                  <a:lnTo>
                    <a:pt x="167" y="66"/>
                  </a:lnTo>
                  <a:lnTo>
                    <a:pt x="157" y="71"/>
                  </a:lnTo>
                  <a:lnTo>
                    <a:pt x="147" y="71"/>
                  </a:lnTo>
                  <a:lnTo>
                    <a:pt x="142" y="76"/>
                  </a:lnTo>
                  <a:lnTo>
                    <a:pt x="142" y="81"/>
                  </a:lnTo>
                  <a:lnTo>
                    <a:pt x="142" y="86"/>
                  </a:lnTo>
                  <a:lnTo>
                    <a:pt x="142" y="91"/>
                  </a:lnTo>
                  <a:lnTo>
                    <a:pt x="142" y="101"/>
                  </a:lnTo>
                  <a:lnTo>
                    <a:pt x="142" y="107"/>
                  </a:lnTo>
                  <a:lnTo>
                    <a:pt x="147" y="117"/>
                  </a:lnTo>
                  <a:lnTo>
                    <a:pt x="147" y="127"/>
                  </a:lnTo>
                  <a:lnTo>
                    <a:pt x="152" y="132"/>
                  </a:lnTo>
                  <a:lnTo>
                    <a:pt x="157" y="137"/>
                  </a:lnTo>
                  <a:lnTo>
                    <a:pt x="152" y="137"/>
                  </a:lnTo>
                  <a:lnTo>
                    <a:pt x="152" y="137"/>
                  </a:lnTo>
                  <a:lnTo>
                    <a:pt x="142" y="137"/>
                  </a:lnTo>
                  <a:lnTo>
                    <a:pt x="137" y="137"/>
                  </a:lnTo>
                  <a:lnTo>
                    <a:pt x="132" y="137"/>
                  </a:lnTo>
                  <a:lnTo>
                    <a:pt x="127" y="137"/>
                  </a:lnTo>
                  <a:lnTo>
                    <a:pt x="127" y="147"/>
                  </a:lnTo>
                  <a:lnTo>
                    <a:pt x="127" y="147"/>
                  </a:lnTo>
                  <a:lnTo>
                    <a:pt x="127" y="152"/>
                  </a:lnTo>
                  <a:lnTo>
                    <a:pt x="122" y="152"/>
                  </a:lnTo>
                  <a:lnTo>
                    <a:pt x="117" y="147"/>
                  </a:lnTo>
                  <a:lnTo>
                    <a:pt x="112" y="147"/>
                  </a:lnTo>
                  <a:lnTo>
                    <a:pt x="96" y="152"/>
                  </a:lnTo>
                  <a:lnTo>
                    <a:pt x="96" y="157"/>
                  </a:lnTo>
                  <a:lnTo>
                    <a:pt x="96" y="157"/>
                  </a:lnTo>
                  <a:lnTo>
                    <a:pt x="101" y="157"/>
                  </a:lnTo>
                  <a:lnTo>
                    <a:pt x="96" y="167"/>
                  </a:lnTo>
                  <a:lnTo>
                    <a:pt x="86" y="162"/>
                  </a:lnTo>
                  <a:lnTo>
                    <a:pt x="81" y="167"/>
                  </a:lnTo>
                  <a:lnTo>
                    <a:pt x="76" y="172"/>
                  </a:lnTo>
                  <a:lnTo>
                    <a:pt x="71" y="172"/>
                  </a:lnTo>
                  <a:lnTo>
                    <a:pt x="66" y="162"/>
                  </a:lnTo>
                  <a:lnTo>
                    <a:pt x="61" y="157"/>
                  </a:lnTo>
                  <a:lnTo>
                    <a:pt x="51" y="142"/>
                  </a:lnTo>
                  <a:lnTo>
                    <a:pt x="30" y="132"/>
                  </a:lnTo>
                  <a:lnTo>
                    <a:pt x="30" y="127"/>
                  </a:lnTo>
                  <a:lnTo>
                    <a:pt x="30" y="127"/>
                  </a:lnTo>
                  <a:lnTo>
                    <a:pt x="15" y="117"/>
                  </a:lnTo>
                  <a:lnTo>
                    <a:pt x="10" y="112"/>
                  </a:lnTo>
                  <a:lnTo>
                    <a:pt x="5" y="112"/>
                  </a:lnTo>
                  <a:lnTo>
                    <a:pt x="5" y="107"/>
                  </a:lnTo>
                  <a:lnTo>
                    <a:pt x="0" y="101"/>
                  </a:lnTo>
                  <a:lnTo>
                    <a:pt x="5" y="96"/>
                  </a:lnTo>
                  <a:lnTo>
                    <a:pt x="5" y="9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5" y="76"/>
                  </a:lnTo>
                  <a:lnTo>
                    <a:pt x="10" y="71"/>
                  </a:lnTo>
                  <a:lnTo>
                    <a:pt x="5" y="66"/>
                  </a:lnTo>
                  <a:lnTo>
                    <a:pt x="5" y="61"/>
                  </a:lnTo>
                  <a:lnTo>
                    <a:pt x="10" y="61"/>
                  </a:lnTo>
                  <a:lnTo>
                    <a:pt x="20" y="61"/>
                  </a:lnTo>
                  <a:lnTo>
                    <a:pt x="20" y="61"/>
                  </a:lnTo>
                  <a:lnTo>
                    <a:pt x="25" y="61"/>
                  </a:lnTo>
                  <a:lnTo>
                    <a:pt x="20" y="56"/>
                  </a:lnTo>
                  <a:lnTo>
                    <a:pt x="25" y="51"/>
                  </a:lnTo>
                  <a:lnTo>
                    <a:pt x="36" y="51"/>
                  </a:lnTo>
                  <a:lnTo>
                    <a:pt x="36" y="4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6" y="31"/>
                  </a:lnTo>
                  <a:lnTo>
                    <a:pt x="51" y="26"/>
                  </a:lnTo>
                  <a:lnTo>
                    <a:pt x="61" y="26"/>
                  </a:lnTo>
                  <a:lnTo>
                    <a:pt x="56" y="41"/>
                  </a:lnTo>
                  <a:lnTo>
                    <a:pt x="61" y="46"/>
                  </a:lnTo>
                  <a:lnTo>
                    <a:pt x="66" y="51"/>
                  </a:lnTo>
                  <a:lnTo>
                    <a:pt x="71" y="56"/>
                  </a:lnTo>
                  <a:lnTo>
                    <a:pt x="76" y="51"/>
                  </a:lnTo>
                  <a:lnTo>
                    <a:pt x="81" y="51"/>
                  </a:lnTo>
                  <a:lnTo>
                    <a:pt x="86" y="46"/>
                  </a:lnTo>
                  <a:lnTo>
                    <a:pt x="91" y="41"/>
                  </a:lnTo>
                  <a:lnTo>
                    <a:pt x="96" y="46"/>
                  </a:lnTo>
                  <a:lnTo>
                    <a:pt x="112" y="46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2" y="31"/>
                  </a:lnTo>
                  <a:lnTo>
                    <a:pt x="122" y="31"/>
                  </a:lnTo>
                  <a:lnTo>
                    <a:pt x="122" y="31"/>
                  </a:lnTo>
                  <a:lnTo>
                    <a:pt x="127" y="26"/>
                  </a:lnTo>
                  <a:lnTo>
                    <a:pt x="137" y="20"/>
                  </a:lnTo>
                  <a:lnTo>
                    <a:pt x="142" y="10"/>
                  </a:lnTo>
                  <a:lnTo>
                    <a:pt x="142" y="5"/>
                  </a:lnTo>
                  <a:moveTo>
                    <a:pt x="91" y="107"/>
                  </a:moveTo>
                  <a:lnTo>
                    <a:pt x="91" y="107"/>
                  </a:lnTo>
                  <a:lnTo>
                    <a:pt x="96" y="101"/>
                  </a:lnTo>
                  <a:lnTo>
                    <a:pt x="91" y="91"/>
                  </a:lnTo>
                  <a:lnTo>
                    <a:pt x="86" y="91"/>
                  </a:lnTo>
                  <a:lnTo>
                    <a:pt x="76" y="91"/>
                  </a:lnTo>
                  <a:lnTo>
                    <a:pt x="71" y="96"/>
                  </a:lnTo>
                  <a:lnTo>
                    <a:pt x="71" y="101"/>
                  </a:lnTo>
                  <a:lnTo>
                    <a:pt x="76" y="117"/>
                  </a:lnTo>
                  <a:lnTo>
                    <a:pt x="81" y="117"/>
                  </a:lnTo>
                  <a:lnTo>
                    <a:pt x="91" y="107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94" name="Freeform 97"/>
            <p:cNvSpPr>
              <a:spLocks/>
            </p:cNvSpPr>
            <p:nvPr/>
          </p:nvSpPr>
          <p:spPr bwMode="auto">
            <a:xfrm>
              <a:off x="5726114" y="3343275"/>
              <a:ext cx="47625" cy="39688"/>
            </a:xfrm>
            <a:custGeom>
              <a:avLst/>
              <a:gdLst>
                <a:gd name="T0" fmla="*/ 30 w 30"/>
                <a:gd name="T1" fmla="*/ 15 h 25"/>
                <a:gd name="T2" fmla="*/ 30 w 30"/>
                <a:gd name="T3" fmla="*/ 15 h 25"/>
                <a:gd name="T4" fmla="*/ 30 w 30"/>
                <a:gd name="T5" fmla="*/ 15 h 25"/>
                <a:gd name="T6" fmla="*/ 30 w 30"/>
                <a:gd name="T7" fmla="*/ 15 h 25"/>
                <a:gd name="T8" fmla="*/ 30 w 30"/>
                <a:gd name="T9" fmla="*/ 15 h 25"/>
                <a:gd name="T10" fmla="*/ 5 w 30"/>
                <a:gd name="T11" fmla="*/ 25 h 25"/>
                <a:gd name="T12" fmla="*/ 0 w 30"/>
                <a:gd name="T13" fmla="*/ 25 h 25"/>
                <a:gd name="T14" fmla="*/ 0 w 30"/>
                <a:gd name="T15" fmla="*/ 20 h 25"/>
                <a:gd name="T16" fmla="*/ 5 w 30"/>
                <a:gd name="T17" fmla="*/ 15 h 25"/>
                <a:gd name="T18" fmla="*/ 5 w 30"/>
                <a:gd name="T19" fmla="*/ 5 h 25"/>
                <a:gd name="T20" fmla="*/ 10 w 30"/>
                <a:gd name="T21" fmla="*/ 5 h 25"/>
                <a:gd name="T22" fmla="*/ 15 w 30"/>
                <a:gd name="T23" fmla="*/ 5 h 25"/>
                <a:gd name="T24" fmla="*/ 20 w 30"/>
                <a:gd name="T25" fmla="*/ 0 h 25"/>
                <a:gd name="T26" fmla="*/ 20 w 30"/>
                <a:gd name="T27" fmla="*/ 5 h 25"/>
                <a:gd name="T28" fmla="*/ 25 w 30"/>
                <a:gd name="T29" fmla="*/ 5 h 25"/>
                <a:gd name="T30" fmla="*/ 25 w 30"/>
                <a:gd name="T31" fmla="*/ 10 h 25"/>
                <a:gd name="T32" fmla="*/ 30 w 30"/>
                <a:gd name="T33" fmla="*/ 1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25">
                  <a:moveTo>
                    <a:pt x="30" y="15"/>
                  </a:move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5" y="25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5" y="15"/>
                  </a:lnTo>
                  <a:lnTo>
                    <a:pt x="5" y="5"/>
                  </a:lnTo>
                  <a:lnTo>
                    <a:pt x="10" y="5"/>
                  </a:lnTo>
                  <a:lnTo>
                    <a:pt x="15" y="5"/>
                  </a:lnTo>
                  <a:lnTo>
                    <a:pt x="20" y="0"/>
                  </a:lnTo>
                  <a:lnTo>
                    <a:pt x="20" y="5"/>
                  </a:lnTo>
                  <a:lnTo>
                    <a:pt x="25" y="5"/>
                  </a:lnTo>
                  <a:lnTo>
                    <a:pt x="25" y="10"/>
                  </a:lnTo>
                  <a:lnTo>
                    <a:pt x="30" y="15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95" name="Freeform 98"/>
            <p:cNvSpPr>
              <a:spLocks/>
            </p:cNvSpPr>
            <p:nvPr/>
          </p:nvSpPr>
          <p:spPr bwMode="auto">
            <a:xfrm>
              <a:off x="5773739" y="3424238"/>
              <a:ext cx="88900" cy="95250"/>
            </a:xfrm>
            <a:custGeom>
              <a:avLst/>
              <a:gdLst>
                <a:gd name="T0" fmla="*/ 10 w 56"/>
                <a:gd name="T1" fmla="*/ 5 h 60"/>
                <a:gd name="T2" fmla="*/ 10 w 56"/>
                <a:gd name="T3" fmla="*/ 5 h 60"/>
                <a:gd name="T4" fmla="*/ 15 w 56"/>
                <a:gd name="T5" fmla="*/ 0 h 60"/>
                <a:gd name="T6" fmla="*/ 15 w 56"/>
                <a:gd name="T7" fmla="*/ 0 h 60"/>
                <a:gd name="T8" fmla="*/ 20 w 56"/>
                <a:gd name="T9" fmla="*/ 5 h 60"/>
                <a:gd name="T10" fmla="*/ 25 w 56"/>
                <a:gd name="T11" fmla="*/ 5 h 60"/>
                <a:gd name="T12" fmla="*/ 30 w 56"/>
                <a:gd name="T13" fmla="*/ 15 h 60"/>
                <a:gd name="T14" fmla="*/ 36 w 56"/>
                <a:gd name="T15" fmla="*/ 15 h 60"/>
                <a:gd name="T16" fmla="*/ 41 w 56"/>
                <a:gd name="T17" fmla="*/ 15 h 60"/>
                <a:gd name="T18" fmla="*/ 46 w 56"/>
                <a:gd name="T19" fmla="*/ 20 h 60"/>
                <a:gd name="T20" fmla="*/ 51 w 56"/>
                <a:gd name="T21" fmla="*/ 30 h 60"/>
                <a:gd name="T22" fmla="*/ 56 w 56"/>
                <a:gd name="T23" fmla="*/ 30 h 60"/>
                <a:gd name="T24" fmla="*/ 56 w 56"/>
                <a:gd name="T25" fmla="*/ 30 h 60"/>
                <a:gd name="T26" fmla="*/ 56 w 56"/>
                <a:gd name="T27" fmla="*/ 30 h 60"/>
                <a:gd name="T28" fmla="*/ 51 w 56"/>
                <a:gd name="T29" fmla="*/ 35 h 60"/>
                <a:gd name="T30" fmla="*/ 51 w 56"/>
                <a:gd name="T31" fmla="*/ 35 h 60"/>
                <a:gd name="T32" fmla="*/ 46 w 56"/>
                <a:gd name="T33" fmla="*/ 35 h 60"/>
                <a:gd name="T34" fmla="*/ 41 w 56"/>
                <a:gd name="T35" fmla="*/ 35 h 60"/>
                <a:gd name="T36" fmla="*/ 36 w 56"/>
                <a:gd name="T37" fmla="*/ 50 h 60"/>
                <a:gd name="T38" fmla="*/ 36 w 56"/>
                <a:gd name="T39" fmla="*/ 50 h 60"/>
                <a:gd name="T40" fmla="*/ 41 w 56"/>
                <a:gd name="T41" fmla="*/ 55 h 60"/>
                <a:gd name="T42" fmla="*/ 36 w 56"/>
                <a:gd name="T43" fmla="*/ 60 h 60"/>
                <a:gd name="T44" fmla="*/ 30 w 56"/>
                <a:gd name="T45" fmla="*/ 60 h 60"/>
                <a:gd name="T46" fmla="*/ 25 w 56"/>
                <a:gd name="T47" fmla="*/ 55 h 60"/>
                <a:gd name="T48" fmla="*/ 25 w 56"/>
                <a:gd name="T49" fmla="*/ 55 h 60"/>
                <a:gd name="T50" fmla="*/ 25 w 56"/>
                <a:gd name="T51" fmla="*/ 50 h 60"/>
                <a:gd name="T52" fmla="*/ 20 w 56"/>
                <a:gd name="T53" fmla="*/ 50 h 60"/>
                <a:gd name="T54" fmla="*/ 20 w 56"/>
                <a:gd name="T55" fmla="*/ 45 h 60"/>
                <a:gd name="T56" fmla="*/ 20 w 56"/>
                <a:gd name="T57" fmla="*/ 40 h 60"/>
                <a:gd name="T58" fmla="*/ 15 w 56"/>
                <a:gd name="T59" fmla="*/ 30 h 60"/>
                <a:gd name="T60" fmla="*/ 20 w 56"/>
                <a:gd name="T61" fmla="*/ 20 h 60"/>
                <a:gd name="T62" fmla="*/ 20 w 56"/>
                <a:gd name="T63" fmla="*/ 20 h 60"/>
                <a:gd name="T64" fmla="*/ 15 w 56"/>
                <a:gd name="T65" fmla="*/ 20 h 60"/>
                <a:gd name="T66" fmla="*/ 10 w 56"/>
                <a:gd name="T67" fmla="*/ 10 h 60"/>
                <a:gd name="T68" fmla="*/ 0 w 56"/>
                <a:gd name="T69" fmla="*/ 5 h 60"/>
                <a:gd name="T70" fmla="*/ 5 w 56"/>
                <a:gd name="T71" fmla="*/ 5 h 60"/>
                <a:gd name="T72" fmla="*/ 10 w 56"/>
                <a:gd name="T73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6" h="60">
                  <a:moveTo>
                    <a:pt x="10" y="5"/>
                  </a:moveTo>
                  <a:lnTo>
                    <a:pt x="10" y="5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0" y="5"/>
                  </a:lnTo>
                  <a:lnTo>
                    <a:pt x="25" y="5"/>
                  </a:lnTo>
                  <a:lnTo>
                    <a:pt x="30" y="15"/>
                  </a:lnTo>
                  <a:lnTo>
                    <a:pt x="36" y="15"/>
                  </a:lnTo>
                  <a:lnTo>
                    <a:pt x="41" y="15"/>
                  </a:lnTo>
                  <a:lnTo>
                    <a:pt x="46" y="20"/>
                  </a:lnTo>
                  <a:lnTo>
                    <a:pt x="51" y="30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51" y="35"/>
                  </a:lnTo>
                  <a:lnTo>
                    <a:pt x="51" y="35"/>
                  </a:lnTo>
                  <a:lnTo>
                    <a:pt x="46" y="35"/>
                  </a:lnTo>
                  <a:lnTo>
                    <a:pt x="41" y="35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41" y="55"/>
                  </a:lnTo>
                  <a:lnTo>
                    <a:pt x="36" y="60"/>
                  </a:lnTo>
                  <a:lnTo>
                    <a:pt x="30" y="60"/>
                  </a:lnTo>
                  <a:lnTo>
                    <a:pt x="25" y="55"/>
                  </a:lnTo>
                  <a:lnTo>
                    <a:pt x="25" y="55"/>
                  </a:lnTo>
                  <a:lnTo>
                    <a:pt x="25" y="50"/>
                  </a:lnTo>
                  <a:lnTo>
                    <a:pt x="20" y="50"/>
                  </a:lnTo>
                  <a:lnTo>
                    <a:pt x="20" y="45"/>
                  </a:lnTo>
                  <a:lnTo>
                    <a:pt x="20" y="40"/>
                  </a:lnTo>
                  <a:lnTo>
                    <a:pt x="15" y="3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5" y="20"/>
                  </a:lnTo>
                  <a:lnTo>
                    <a:pt x="10" y="10"/>
                  </a:lnTo>
                  <a:lnTo>
                    <a:pt x="0" y="5"/>
                  </a:lnTo>
                  <a:lnTo>
                    <a:pt x="5" y="5"/>
                  </a:lnTo>
                  <a:lnTo>
                    <a:pt x="10" y="5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96" name="Freeform 99"/>
            <p:cNvSpPr>
              <a:spLocks/>
            </p:cNvSpPr>
            <p:nvPr/>
          </p:nvSpPr>
          <p:spPr bwMode="auto">
            <a:xfrm>
              <a:off x="5589589" y="3382963"/>
              <a:ext cx="207963" cy="128588"/>
            </a:xfrm>
            <a:custGeom>
              <a:avLst/>
              <a:gdLst>
                <a:gd name="T0" fmla="*/ 40 w 131"/>
                <a:gd name="T1" fmla="*/ 5 h 81"/>
                <a:gd name="T2" fmla="*/ 40 w 131"/>
                <a:gd name="T3" fmla="*/ 5 h 81"/>
                <a:gd name="T4" fmla="*/ 45 w 131"/>
                <a:gd name="T5" fmla="*/ 5 h 81"/>
                <a:gd name="T6" fmla="*/ 55 w 131"/>
                <a:gd name="T7" fmla="*/ 0 h 81"/>
                <a:gd name="T8" fmla="*/ 71 w 131"/>
                <a:gd name="T9" fmla="*/ 5 h 81"/>
                <a:gd name="T10" fmla="*/ 76 w 131"/>
                <a:gd name="T11" fmla="*/ 11 h 81"/>
                <a:gd name="T12" fmla="*/ 81 w 131"/>
                <a:gd name="T13" fmla="*/ 5 h 81"/>
                <a:gd name="T14" fmla="*/ 116 w 131"/>
                <a:gd name="T15" fmla="*/ 0 h 81"/>
                <a:gd name="T16" fmla="*/ 131 w 131"/>
                <a:gd name="T17" fmla="*/ 26 h 81"/>
                <a:gd name="T18" fmla="*/ 126 w 131"/>
                <a:gd name="T19" fmla="*/ 31 h 81"/>
                <a:gd name="T20" fmla="*/ 116 w 131"/>
                <a:gd name="T21" fmla="*/ 31 h 81"/>
                <a:gd name="T22" fmla="*/ 116 w 131"/>
                <a:gd name="T23" fmla="*/ 36 h 81"/>
                <a:gd name="T24" fmla="*/ 111 w 131"/>
                <a:gd name="T25" fmla="*/ 46 h 81"/>
                <a:gd name="T26" fmla="*/ 91 w 131"/>
                <a:gd name="T27" fmla="*/ 46 h 81"/>
                <a:gd name="T28" fmla="*/ 81 w 131"/>
                <a:gd name="T29" fmla="*/ 56 h 81"/>
                <a:gd name="T30" fmla="*/ 96 w 131"/>
                <a:gd name="T31" fmla="*/ 56 h 81"/>
                <a:gd name="T32" fmla="*/ 96 w 131"/>
                <a:gd name="T33" fmla="*/ 61 h 81"/>
                <a:gd name="T34" fmla="*/ 86 w 131"/>
                <a:gd name="T35" fmla="*/ 66 h 81"/>
                <a:gd name="T36" fmla="*/ 86 w 131"/>
                <a:gd name="T37" fmla="*/ 71 h 81"/>
                <a:gd name="T38" fmla="*/ 65 w 131"/>
                <a:gd name="T39" fmla="*/ 81 h 81"/>
                <a:gd name="T40" fmla="*/ 55 w 131"/>
                <a:gd name="T41" fmla="*/ 76 h 81"/>
                <a:gd name="T42" fmla="*/ 60 w 131"/>
                <a:gd name="T43" fmla="*/ 66 h 81"/>
                <a:gd name="T44" fmla="*/ 55 w 131"/>
                <a:gd name="T45" fmla="*/ 61 h 81"/>
                <a:gd name="T46" fmla="*/ 35 w 131"/>
                <a:gd name="T47" fmla="*/ 66 h 81"/>
                <a:gd name="T48" fmla="*/ 25 w 131"/>
                <a:gd name="T49" fmla="*/ 76 h 81"/>
                <a:gd name="T50" fmla="*/ 5 w 131"/>
                <a:gd name="T51" fmla="*/ 76 h 81"/>
                <a:gd name="T52" fmla="*/ 5 w 131"/>
                <a:gd name="T53" fmla="*/ 71 h 81"/>
                <a:gd name="T54" fmla="*/ 0 w 131"/>
                <a:gd name="T55" fmla="*/ 56 h 81"/>
                <a:gd name="T56" fmla="*/ 10 w 131"/>
                <a:gd name="T57" fmla="*/ 56 h 81"/>
                <a:gd name="T58" fmla="*/ 10 w 131"/>
                <a:gd name="T59" fmla="*/ 51 h 81"/>
                <a:gd name="T60" fmla="*/ 5 w 131"/>
                <a:gd name="T61" fmla="*/ 46 h 81"/>
                <a:gd name="T62" fmla="*/ 10 w 131"/>
                <a:gd name="T63" fmla="*/ 41 h 81"/>
                <a:gd name="T64" fmla="*/ 15 w 131"/>
                <a:gd name="T65" fmla="*/ 41 h 81"/>
                <a:gd name="T66" fmla="*/ 15 w 131"/>
                <a:gd name="T67" fmla="*/ 31 h 81"/>
                <a:gd name="T68" fmla="*/ 25 w 131"/>
                <a:gd name="T69" fmla="*/ 26 h 81"/>
                <a:gd name="T70" fmla="*/ 40 w 131"/>
                <a:gd name="T71" fmla="*/ 1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1" h="81">
                  <a:moveTo>
                    <a:pt x="40" y="5"/>
                  </a:move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71" y="5"/>
                  </a:lnTo>
                  <a:lnTo>
                    <a:pt x="71" y="11"/>
                  </a:lnTo>
                  <a:lnTo>
                    <a:pt x="76" y="11"/>
                  </a:lnTo>
                  <a:lnTo>
                    <a:pt x="76" y="11"/>
                  </a:lnTo>
                  <a:lnTo>
                    <a:pt x="81" y="5"/>
                  </a:lnTo>
                  <a:lnTo>
                    <a:pt x="111" y="0"/>
                  </a:lnTo>
                  <a:lnTo>
                    <a:pt x="116" y="0"/>
                  </a:lnTo>
                  <a:lnTo>
                    <a:pt x="121" y="11"/>
                  </a:lnTo>
                  <a:lnTo>
                    <a:pt x="131" y="26"/>
                  </a:lnTo>
                  <a:lnTo>
                    <a:pt x="131" y="26"/>
                  </a:lnTo>
                  <a:lnTo>
                    <a:pt x="126" y="31"/>
                  </a:lnTo>
                  <a:lnTo>
                    <a:pt x="121" y="31"/>
                  </a:lnTo>
                  <a:lnTo>
                    <a:pt x="116" y="31"/>
                  </a:lnTo>
                  <a:lnTo>
                    <a:pt x="116" y="31"/>
                  </a:lnTo>
                  <a:lnTo>
                    <a:pt x="116" y="36"/>
                  </a:lnTo>
                  <a:lnTo>
                    <a:pt x="116" y="41"/>
                  </a:lnTo>
                  <a:lnTo>
                    <a:pt x="111" y="46"/>
                  </a:lnTo>
                  <a:lnTo>
                    <a:pt x="106" y="46"/>
                  </a:lnTo>
                  <a:lnTo>
                    <a:pt x="91" y="46"/>
                  </a:lnTo>
                  <a:lnTo>
                    <a:pt x="81" y="51"/>
                  </a:lnTo>
                  <a:lnTo>
                    <a:pt x="81" y="56"/>
                  </a:lnTo>
                  <a:lnTo>
                    <a:pt x="96" y="56"/>
                  </a:lnTo>
                  <a:lnTo>
                    <a:pt x="96" y="56"/>
                  </a:lnTo>
                  <a:lnTo>
                    <a:pt x="101" y="61"/>
                  </a:lnTo>
                  <a:lnTo>
                    <a:pt x="96" y="61"/>
                  </a:lnTo>
                  <a:lnTo>
                    <a:pt x="86" y="61"/>
                  </a:lnTo>
                  <a:lnTo>
                    <a:pt x="86" y="66"/>
                  </a:lnTo>
                  <a:lnTo>
                    <a:pt x="86" y="71"/>
                  </a:lnTo>
                  <a:lnTo>
                    <a:pt x="86" y="71"/>
                  </a:lnTo>
                  <a:lnTo>
                    <a:pt x="76" y="76"/>
                  </a:lnTo>
                  <a:lnTo>
                    <a:pt x="65" y="81"/>
                  </a:lnTo>
                  <a:lnTo>
                    <a:pt x="60" y="76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55" y="61"/>
                  </a:lnTo>
                  <a:lnTo>
                    <a:pt x="35" y="61"/>
                  </a:lnTo>
                  <a:lnTo>
                    <a:pt x="35" y="66"/>
                  </a:lnTo>
                  <a:lnTo>
                    <a:pt x="30" y="71"/>
                  </a:lnTo>
                  <a:lnTo>
                    <a:pt x="25" y="76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5" y="71"/>
                  </a:lnTo>
                  <a:lnTo>
                    <a:pt x="0" y="66"/>
                  </a:lnTo>
                  <a:lnTo>
                    <a:pt x="0" y="56"/>
                  </a:lnTo>
                  <a:lnTo>
                    <a:pt x="5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1"/>
                  </a:lnTo>
                  <a:lnTo>
                    <a:pt x="10" y="46"/>
                  </a:lnTo>
                  <a:lnTo>
                    <a:pt x="5" y="46"/>
                  </a:lnTo>
                  <a:lnTo>
                    <a:pt x="5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5" y="41"/>
                  </a:lnTo>
                  <a:lnTo>
                    <a:pt x="15" y="36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25" y="26"/>
                  </a:lnTo>
                  <a:lnTo>
                    <a:pt x="30" y="16"/>
                  </a:lnTo>
                  <a:lnTo>
                    <a:pt x="40" y="11"/>
                  </a:lnTo>
                  <a:lnTo>
                    <a:pt x="40" y="5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97" name="Freeform 100"/>
            <p:cNvSpPr>
              <a:spLocks/>
            </p:cNvSpPr>
            <p:nvPr/>
          </p:nvSpPr>
          <p:spPr bwMode="auto">
            <a:xfrm>
              <a:off x="5403851" y="3752850"/>
              <a:ext cx="49213" cy="41275"/>
            </a:xfrm>
            <a:custGeom>
              <a:avLst/>
              <a:gdLst>
                <a:gd name="T0" fmla="*/ 15 w 31"/>
                <a:gd name="T1" fmla="*/ 26 h 26"/>
                <a:gd name="T2" fmla="*/ 15 w 31"/>
                <a:gd name="T3" fmla="*/ 26 h 26"/>
                <a:gd name="T4" fmla="*/ 10 w 31"/>
                <a:gd name="T5" fmla="*/ 26 h 26"/>
                <a:gd name="T6" fmla="*/ 0 w 31"/>
                <a:gd name="T7" fmla="*/ 15 h 26"/>
                <a:gd name="T8" fmla="*/ 5 w 31"/>
                <a:gd name="T9" fmla="*/ 10 h 26"/>
                <a:gd name="T10" fmla="*/ 5 w 31"/>
                <a:gd name="T11" fmla="*/ 5 h 26"/>
                <a:gd name="T12" fmla="*/ 10 w 31"/>
                <a:gd name="T13" fmla="*/ 0 h 26"/>
                <a:gd name="T14" fmla="*/ 10 w 31"/>
                <a:gd name="T15" fmla="*/ 0 h 26"/>
                <a:gd name="T16" fmla="*/ 20 w 31"/>
                <a:gd name="T17" fmla="*/ 0 h 26"/>
                <a:gd name="T18" fmla="*/ 25 w 31"/>
                <a:gd name="T19" fmla="*/ 5 h 26"/>
                <a:gd name="T20" fmla="*/ 31 w 31"/>
                <a:gd name="T21" fmla="*/ 5 h 26"/>
                <a:gd name="T22" fmla="*/ 31 w 31"/>
                <a:gd name="T23" fmla="*/ 10 h 26"/>
                <a:gd name="T24" fmla="*/ 25 w 31"/>
                <a:gd name="T25" fmla="*/ 21 h 26"/>
                <a:gd name="T26" fmla="*/ 25 w 31"/>
                <a:gd name="T27" fmla="*/ 26 h 26"/>
                <a:gd name="T28" fmla="*/ 20 w 31"/>
                <a:gd name="T29" fmla="*/ 26 h 26"/>
                <a:gd name="T30" fmla="*/ 15 w 31"/>
                <a:gd name="T31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26">
                  <a:moveTo>
                    <a:pt x="15" y="26"/>
                  </a:moveTo>
                  <a:lnTo>
                    <a:pt x="15" y="26"/>
                  </a:lnTo>
                  <a:lnTo>
                    <a:pt x="10" y="26"/>
                  </a:lnTo>
                  <a:lnTo>
                    <a:pt x="0" y="15"/>
                  </a:lnTo>
                  <a:lnTo>
                    <a:pt x="5" y="10"/>
                  </a:lnTo>
                  <a:lnTo>
                    <a:pt x="5" y="5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20" y="0"/>
                  </a:lnTo>
                  <a:lnTo>
                    <a:pt x="25" y="5"/>
                  </a:lnTo>
                  <a:lnTo>
                    <a:pt x="31" y="5"/>
                  </a:lnTo>
                  <a:lnTo>
                    <a:pt x="31" y="10"/>
                  </a:lnTo>
                  <a:lnTo>
                    <a:pt x="25" y="21"/>
                  </a:lnTo>
                  <a:lnTo>
                    <a:pt x="25" y="26"/>
                  </a:lnTo>
                  <a:lnTo>
                    <a:pt x="20" y="26"/>
                  </a:lnTo>
                  <a:lnTo>
                    <a:pt x="15" y="26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98" name="Freeform 101"/>
            <p:cNvSpPr>
              <a:spLocks noEditPoints="1"/>
            </p:cNvSpPr>
            <p:nvPr/>
          </p:nvSpPr>
          <p:spPr bwMode="auto">
            <a:xfrm>
              <a:off x="5275264" y="3463925"/>
              <a:ext cx="249238" cy="409575"/>
            </a:xfrm>
            <a:custGeom>
              <a:avLst/>
              <a:gdLst>
                <a:gd name="T0" fmla="*/ 10 w 157"/>
                <a:gd name="T1" fmla="*/ 96 h 258"/>
                <a:gd name="T2" fmla="*/ 5 w 157"/>
                <a:gd name="T3" fmla="*/ 86 h 258"/>
                <a:gd name="T4" fmla="*/ 5 w 157"/>
                <a:gd name="T5" fmla="*/ 56 h 258"/>
                <a:gd name="T6" fmla="*/ 0 w 157"/>
                <a:gd name="T7" fmla="*/ 46 h 258"/>
                <a:gd name="T8" fmla="*/ 0 w 157"/>
                <a:gd name="T9" fmla="*/ 35 h 258"/>
                <a:gd name="T10" fmla="*/ 5 w 157"/>
                <a:gd name="T11" fmla="*/ 25 h 258"/>
                <a:gd name="T12" fmla="*/ 15 w 157"/>
                <a:gd name="T13" fmla="*/ 10 h 258"/>
                <a:gd name="T14" fmla="*/ 25 w 157"/>
                <a:gd name="T15" fmla="*/ 0 h 258"/>
                <a:gd name="T16" fmla="*/ 41 w 157"/>
                <a:gd name="T17" fmla="*/ 10 h 258"/>
                <a:gd name="T18" fmla="*/ 51 w 157"/>
                <a:gd name="T19" fmla="*/ 30 h 258"/>
                <a:gd name="T20" fmla="*/ 56 w 157"/>
                <a:gd name="T21" fmla="*/ 41 h 258"/>
                <a:gd name="T22" fmla="*/ 66 w 157"/>
                <a:gd name="T23" fmla="*/ 46 h 258"/>
                <a:gd name="T24" fmla="*/ 66 w 157"/>
                <a:gd name="T25" fmla="*/ 56 h 258"/>
                <a:gd name="T26" fmla="*/ 76 w 157"/>
                <a:gd name="T27" fmla="*/ 66 h 258"/>
                <a:gd name="T28" fmla="*/ 71 w 157"/>
                <a:gd name="T29" fmla="*/ 71 h 258"/>
                <a:gd name="T30" fmla="*/ 86 w 157"/>
                <a:gd name="T31" fmla="*/ 76 h 258"/>
                <a:gd name="T32" fmla="*/ 112 w 157"/>
                <a:gd name="T33" fmla="*/ 66 h 258"/>
                <a:gd name="T34" fmla="*/ 122 w 157"/>
                <a:gd name="T35" fmla="*/ 71 h 258"/>
                <a:gd name="T36" fmla="*/ 127 w 157"/>
                <a:gd name="T37" fmla="*/ 66 h 258"/>
                <a:gd name="T38" fmla="*/ 132 w 157"/>
                <a:gd name="T39" fmla="*/ 71 h 258"/>
                <a:gd name="T40" fmla="*/ 152 w 157"/>
                <a:gd name="T41" fmla="*/ 76 h 258"/>
                <a:gd name="T42" fmla="*/ 157 w 157"/>
                <a:gd name="T43" fmla="*/ 86 h 258"/>
                <a:gd name="T44" fmla="*/ 147 w 157"/>
                <a:gd name="T45" fmla="*/ 91 h 258"/>
                <a:gd name="T46" fmla="*/ 152 w 157"/>
                <a:gd name="T47" fmla="*/ 111 h 258"/>
                <a:gd name="T48" fmla="*/ 137 w 157"/>
                <a:gd name="T49" fmla="*/ 116 h 258"/>
                <a:gd name="T50" fmla="*/ 127 w 157"/>
                <a:gd name="T51" fmla="*/ 122 h 258"/>
                <a:gd name="T52" fmla="*/ 127 w 157"/>
                <a:gd name="T53" fmla="*/ 142 h 258"/>
                <a:gd name="T54" fmla="*/ 127 w 157"/>
                <a:gd name="T55" fmla="*/ 157 h 258"/>
                <a:gd name="T56" fmla="*/ 132 w 157"/>
                <a:gd name="T57" fmla="*/ 187 h 258"/>
                <a:gd name="T58" fmla="*/ 137 w 157"/>
                <a:gd name="T59" fmla="*/ 203 h 258"/>
                <a:gd name="T60" fmla="*/ 122 w 157"/>
                <a:gd name="T61" fmla="*/ 208 h 258"/>
                <a:gd name="T62" fmla="*/ 112 w 157"/>
                <a:gd name="T63" fmla="*/ 223 h 258"/>
                <a:gd name="T64" fmla="*/ 96 w 157"/>
                <a:gd name="T65" fmla="*/ 233 h 258"/>
                <a:gd name="T66" fmla="*/ 96 w 157"/>
                <a:gd name="T67" fmla="*/ 238 h 258"/>
                <a:gd name="T68" fmla="*/ 81 w 157"/>
                <a:gd name="T69" fmla="*/ 243 h 258"/>
                <a:gd name="T70" fmla="*/ 76 w 157"/>
                <a:gd name="T71" fmla="*/ 258 h 258"/>
                <a:gd name="T72" fmla="*/ 66 w 157"/>
                <a:gd name="T73" fmla="*/ 258 h 258"/>
                <a:gd name="T74" fmla="*/ 56 w 157"/>
                <a:gd name="T75" fmla="*/ 248 h 258"/>
                <a:gd name="T76" fmla="*/ 66 w 157"/>
                <a:gd name="T77" fmla="*/ 228 h 258"/>
                <a:gd name="T78" fmla="*/ 71 w 157"/>
                <a:gd name="T79" fmla="*/ 213 h 258"/>
                <a:gd name="T80" fmla="*/ 46 w 157"/>
                <a:gd name="T81" fmla="*/ 208 h 258"/>
                <a:gd name="T82" fmla="*/ 36 w 157"/>
                <a:gd name="T83" fmla="*/ 197 h 258"/>
                <a:gd name="T84" fmla="*/ 31 w 157"/>
                <a:gd name="T85" fmla="*/ 187 h 258"/>
                <a:gd name="T86" fmla="*/ 31 w 157"/>
                <a:gd name="T87" fmla="*/ 182 h 258"/>
                <a:gd name="T88" fmla="*/ 46 w 157"/>
                <a:gd name="T89" fmla="*/ 167 h 258"/>
                <a:gd name="T90" fmla="*/ 46 w 157"/>
                <a:gd name="T91" fmla="*/ 152 h 258"/>
                <a:gd name="T92" fmla="*/ 41 w 157"/>
                <a:gd name="T93" fmla="*/ 132 h 258"/>
                <a:gd name="T94" fmla="*/ 36 w 157"/>
                <a:gd name="T95" fmla="*/ 116 h 258"/>
                <a:gd name="T96" fmla="*/ 15 w 157"/>
                <a:gd name="T97" fmla="*/ 101 h 258"/>
                <a:gd name="T98" fmla="*/ 81 w 157"/>
                <a:gd name="T99" fmla="*/ 197 h 258"/>
                <a:gd name="T100" fmla="*/ 101 w 157"/>
                <a:gd name="T101" fmla="*/ 208 h 258"/>
                <a:gd name="T102" fmla="*/ 112 w 157"/>
                <a:gd name="T103" fmla="*/ 192 h 258"/>
                <a:gd name="T104" fmla="*/ 101 w 157"/>
                <a:gd name="T105" fmla="*/ 182 h 258"/>
                <a:gd name="T106" fmla="*/ 86 w 157"/>
                <a:gd name="T107" fmla="*/ 187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7" h="258">
                  <a:moveTo>
                    <a:pt x="15" y="101"/>
                  </a:moveTo>
                  <a:lnTo>
                    <a:pt x="15" y="101"/>
                  </a:lnTo>
                  <a:lnTo>
                    <a:pt x="10" y="96"/>
                  </a:lnTo>
                  <a:lnTo>
                    <a:pt x="5" y="96"/>
                  </a:lnTo>
                  <a:lnTo>
                    <a:pt x="5" y="91"/>
                  </a:lnTo>
                  <a:lnTo>
                    <a:pt x="5" y="86"/>
                  </a:lnTo>
                  <a:lnTo>
                    <a:pt x="5" y="81"/>
                  </a:lnTo>
                  <a:lnTo>
                    <a:pt x="5" y="61"/>
                  </a:lnTo>
                  <a:lnTo>
                    <a:pt x="5" y="5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46"/>
                  </a:lnTo>
                  <a:lnTo>
                    <a:pt x="5" y="41"/>
                  </a:lnTo>
                  <a:lnTo>
                    <a:pt x="5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5" y="25"/>
                  </a:lnTo>
                  <a:lnTo>
                    <a:pt x="10" y="20"/>
                  </a:lnTo>
                  <a:lnTo>
                    <a:pt x="10" y="10"/>
                  </a:lnTo>
                  <a:lnTo>
                    <a:pt x="15" y="10"/>
                  </a:lnTo>
                  <a:lnTo>
                    <a:pt x="20" y="10"/>
                  </a:lnTo>
                  <a:lnTo>
                    <a:pt x="20" y="5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36" y="5"/>
                  </a:lnTo>
                  <a:lnTo>
                    <a:pt x="41" y="10"/>
                  </a:lnTo>
                  <a:lnTo>
                    <a:pt x="41" y="15"/>
                  </a:lnTo>
                  <a:lnTo>
                    <a:pt x="41" y="20"/>
                  </a:lnTo>
                  <a:lnTo>
                    <a:pt x="51" y="30"/>
                  </a:lnTo>
                  <a:lnTo>
                    <a:pt x="51" y="35"/>
                  </a:lnTo>
                  <a:lnTo>
                    <a:pt x="51" y="35"/>
                  </a:lnTo>
                  <a:lnTo>
                    <a:pt x="56" y="41"/>
                  </a:lnTo>
                  <a:lnTo>
                    <a:pt x="61" y="46"/>
                  </a:lnTo>
                  <a:lnTo>
                    <a:pt x="61" y="46"/>
                  </a:lnTo>
                  <a:lnTo>
                    <a:pt x="66" y="46"/>
                  </a:lnTo>
                  <a:lnTo>
                    <a:pt x="66" y="51"/>
                  </a:lnTo>
                  <a:lnTo>
                    <a:pt x="66" y="56"/>
                  </a:lnTo>
                  <a:lnTo>
                    <a:pt x="66" y="56"/>
                  </a:lnTo>
                  <a:lnTo>
                    <a:pt x="76" y="61"/>
                  </a:lnTo>
                  <a:lnTo>
                    <a:pt x="81" y="61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76" y="71"/>
                  </a:lnTo>
                  <a:lnTo>
                    <a:pt x="81" y="71"/>
                  </a:lnTo>
                  <a:lnTo>
                    <a:pt x="86" y="76"/>
                  </a:lnTo>
                  <a:lnTo>
                    <a:pt x="101" y="71"/>
                  </a:lnTo>
                  <a:lnTo>
                    <a:pt x="106" y="66"/>
                  </a:lnTo>
                  <a:lnTo>
                    <a:pt x="112" y="66"/>
                  </a:lnTo>
                  <a:lnTo>
                    <a:pt x="117" y="66"/>
                  </a:lnTo>
                  <a:lnTo>
                    <a:pt x="117" y="71"/>
                  </a:lnTo>
                  <a:lnTo>
                    <a:pt x="122" y="71"/>
                  </a:lnTo>
                  <a:lnTo>
                    <a:pt x="122" y="71"/>
                  </a:lnTo>
                  <a:lnTo>
                    <a:pt x="127" y="71"/>
                  </a:lnTo>
                  <a:lnTo>
                    <a:pt x="127" y="66"/>
                  </a:lnTo>
                  <a:lnTo>
                    <a:pt x="132" y="66"/>
                  </a:lnTo>
                  <a:lnTo>
                    <a:pt x="132" y="66"/>
                  </a:lnTo>
                  <a:lnTo>
                    <a:pt x="132" y="71"/>
                  </a:lnTo>
                  <a:lnTo>
                    <a:pt x="137" y="71"/>
                  </a:lnTo>
                  <a:lnTo>
                    <a:pt x="142" y="76"/>
                  </a:lnTo>
                  <a:lnTo>
                    <a:pt x="152" y="76"/>
                  </a:lnTo>
                  <a:lnTo>
                    <a:pt x="157" y="76"/>
                  </a:lnTo>
                  <a:lnTo>
                    <a:pt x="152" y="81"/>
                  </a:lnTo>
                  <a:lnTo>
                    <a:pt x="157" y="86"/>
                  </a:lnTo>
                  <a:lnTo>
                    <a:pt x="152" y="86"/>
                  </a:lnTo>
                  <a:lnTo>
                    <a:pt x="152" y="91"/>
                  </a:lnTo>
                  <a:lnTo>
                    <a:pt x="147" y="91"/>
                  </a:lnTo>
                  <a:lnTo>
                    <a:pt x="152" y="101"/>
                  </a:lnTo>
                  <a:lnTo>
                    <a:pt x="147" y="106"/>
                  </a:lnTo>
                  <a:lnTo>
                    <a:pt x="152" y="111"/>
                  </a:lnTo>
                  <a:lnTo>
                    <a:pt x="147" y="111"/>
                  </a:lnTo>
                  <a:lnTo>
                    <a:pt x="142" y="111"/>
                  </a:lnTo>
                  <a:lnTo>
                    <a:pt x="137" y="116"/>
                  </a:lnTo>
                  <a:lnTo>
                    <a:pt x="132" y="116"/>
                  </a:lnTo>
                  <a:lnTo>
                    <a:pt x="127" y="122"/>
                  </a:lnTo>
                  <a:lnTo>
                    <a:pt x="127" y="122"/>
                  </a:lnTo>
                  <a:lnTo>
                    <a:pt x="132" y="137"/>
                  </a:lnTo>
                  <a:lnTo>
                    <a:pt x="127" y="142"/>
                  </a:lnTo>
                  <a:lnTo>
                    <a:pt x="127" y="142"/>
                  </a:lnTo>
                  <a:lnTo>
                    <a:pt x="122" y="147"/>
                  </a:lnTo>
                  <a:lnTo>
                    <a:pt x="127" y="152"/>
                  </a:lnTo>
                  <a:lnTo>
                    <a:pt x="127" y="157"/>
                  </a:lnTo>
                  <a:lnTo>
                    <a:pt x="132" y="167"/>
                  </a:lnTo>
                  <a:lnTo>
                    <a:pt x="132" y="177"/>
                  </a:lnTo>
                  <a:lnTo>
                    <a:pt x="132" y="187"/>
                  </a:lnTo>
                  <a:lnTo>
                    <a:pt x="132" y="192"/>
                  </a:lnTo>
                  <a:lnTo>
                    <a:pt x="142" y="197"/>
                  </a:lnTo>
                  <a:lnTo>
                    <a:pt x="137" y="203"/>
                  </a:lnTo>
                  <a:lnTo>
                    <a:pt x="137" y="203"/>
                  </a:lnTo>
                  <a:lnTo>
                    <a:pt x="127" y="203"/>
                  </a:lnTo>
                  <a:lnTo>
                    <a:pt x="122" y="208"/>
                  </a:lnTo>
                  <a:lnTo>
                    <a:pt x="117" y="213"/>
                  </a:lnTo>
                  <a:lnTo>
                    <a:pt x="117" y="213"/>
                  </a:lnTo>
                  <a:lnTo>
                    <a:pt x="112" y="223"/>
                  </a:lnTo>
                  <a:lnTo>
                    <a:pt x="112" y="228"/>
                  </a:lnTo>
                  <a:lnTo>
                    <a:pt x="101" y="228"/>
                  </a:lnTo>
                  <a:lnTo>
                    <a:pt x="96" y="233"/>
                  </a:lnTo>
                  <a:lnTo>
                    <a:pt x="101" y="238"/>
                  </a:lnTo>
                  <a:lnTo>
                    <a:pt x="96" y="238"/>
                  </a:lnTo>
                  <a:lnTo>
                    <a:pt x="96" y="238"/>
                  </a:lnTo>
                  <a:lnTo>
                    <a:pt x="86" y="238"/>
                  </a:lnTo>
                  <a:lnTo>
                    <a:pt x="81" y="238"/>
                  </a:lnTo>
                  <a:lnTo>
                    <a:pt x="81" y="243"/>
                  </a:lnTo>
                  <a:lnTo>
                    <a:pt x="86" y="248"/>
                  </a:lnTo>
                  <a:lnTo>
                    <a:pt x="81" y="253"/>
                  </a:lnTo>
                  <a:lnTo>
                    <a:pt x="76" y="258"/>
                  </a:lnTo>
                  <a:lnTo>
                    <a:pt x="71" y="258"/>
                  </a:lnTo>
                  <a:lnTo>
                    <a:pt x="71" y="253"/>
                  </a:lnTo>
                  <a:lnTo>
                    <a:pt x="66" y="258"/>
                  </a:lnTo>
                  <a:lnTo>
                    <a:pt x="66" y="258"/>
                  </a:lnTo>
                  <a:lnTo>
                    <a:pt x="61" y="248"/>
                  </a:lnTo>
                  <a:lnTo>
                    <a:pt x="56" y="248"/>
                  </a:lnTo>
                  <a:lnTo>
                    <a:pt x="51" y="243"/>
                  </a:lnTo>
                  <a:lnTo>
                    <a:pt x="56" y="233"/>
                  </a:lnTo>
                  <a:lnTo>
                    <a:pt x="66" y="228"/>
                  </a:lnTo>
                  <a:lnTo>
                    <a:pt x="71" y="223"/>
                  </a:lnTo>
                  <a:lnTo>
                    <a:pt x="76" y="218"/>
                  </a:lnTo>
                  <a:lnTo>
                    <a:pt x="71" y="213"/>
                  </a:lnTo>
                  <a:lnTo>
                    <a:pt x="66" y="208"/>
                  </a:lnTo>
                  <a:lnTo>
                    <a:pt x="51" y="208"/>
                  </a:lnTo>
                  <a:lnTo>
                    <a:pt x="46" y="208"/>
                  </a:lnTo>
                  <a:lnTo>
                    <a:pt x="46" y="203"/>
                  </a:lnTo>
                  <a:lnTo>
                    <a:pt x="36" y="203"/>
                  </a:lnTo>
                  <a:lnTo>
                    <a:pt x="36" y="197"/>
                  </a:lnTo>
                  <a:lnTo>
                    <a:pt x="31" y="197"/>
                  </a:lnTo>
                  <a:lnTo>
                    <a:pt x="31" y="192"/>
                  </a:lnTo>
                  <a:lnTo>
                    <a:pt x="31" y="187"/>
                  </a:lnTo>
                  <a:lnTo>
                    <a:pt x="31" y="182"/>
                  </a:lnTo>
                  <a:lnTo>
                    <a:pt x="31" y="182"/>
                  </a:lnTo>
                  <a:lnTo>
                    <a:pt x="31" y="182"/>
                  </a:lnTo>
                  <a:lnTo>
                    <a:pt x="36" y="177"/>
                  </a:lnTo>
                  <a:lnTo>
                    <a:pt x="36" y="172"/>
                  </a:lnTo>
                  <a:lnTo>
                    <a:pt x="46" y="167"/>
                  </a:lnTo>
                  <a:lnTo>
                    <a:pt x="46" y="162"/>
                  </a:lnTo>
                  <a:lnTo>
                    <a:pt x="46" y="157"/>
                  </a:lnTo>
                  <a:lnTo>
                    <a:pt x="46" y="152"/>
                  </a:lnTo>
                  <a:lnTo>
                    <a:pt x="41" y="147"/>
                  </a:lnTo>
                  <a:lnTo>
                    <a:pt x="41" y="142"/>
                  </a:lnTo>
                  <a:lnTo>
                    <a:pt x="41" y="132"/>
                  </a:lnTo>
                  <a:lnTo>
                    <a:pt x="36" y="127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6" y="111"/>
                  </a:lnTo>
                  <a:lnTo>
                    <a:pt x="25" y="106"/>
                  </a:lnTo>
                  <a:lnTo>
                    <a:pt x="15" y="101"/>
                  </a:lnTo>
                  <a:moveTo>
                    <a:pt x="86" y="192"/>
                  </a:moveTo>
                  <a:lnTo>
                    <a:pt x="86" y="192"/>
                  </a:lnTo>
                  <a:lnTo>
                    <a:pt x="81" y="197"/>
                  </a:lnTo>
                  <a:lnTo>
                    <a:pt x="91" y="208"/>
                  </a:lnTo>
                  <a:lnTo>
                    <a:pt x="96" y="208"/>
                  </a:lnTo>
                  <a:lnTo>
                    <a:pt x="101" y="208"/>
                  </a:lnTo>
                  <a:lnTo>
                    <a:pt x="106" y="208"/>
                  </a:lnTo>
                  <a:lnTo>
                    <a:pt x="106" y="203"/>
                  </a:lnTo>
                  <a:lnTo>
                    <a:pt x="112" y="192"/>
                  </a:lnTo>
                  <a:lnTo>
                    <a:pt x="112" y="187"/>
                  </a:lnTo>
                  <a:lnTo>
                    <a:pt x="106" y="187"/>
                  </a:lnTo>
                  <a:lnTo>
                    <a:pt x="101" y="182"/>
                  </a:lnTo>
                  <a:lnTo>
                    <a:pt x="91" y="182"/>
                  </a:lnTo>
                  <a:lnTo>
                    <a:pt x="91" y="182"/>
                  </a:lnTo>
                  <a:lnTo>
                    <a:pt x="86" y="187"/>
                  </a:lnTo>
                  <a:lnTo>
                    <a:pt x="86" y="192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99" name="Freeform 102"/>
            <p:cNvSpPr>
              <a:spLocks/>
            </p:cNvSpPr>
            <p:nvPr/>
          </p:nvSpPr>
          <p:spPr bwMode="auto">
            <a:xfrm>
              <a:off x="5878514" y="4395788"/>
              <a:ext cx="39688" cy="49213"/>
            </a:xfrm>
            <a:custGeom>
              <a:avLst/>
              <a:gdLst>
                <a:gd name="T0" fmla="*/ 25 w 25"/>
                <a:gd name="T1" fmla="*/ 15 h 31"/>
                <a:gd name="T2" fmla="*/ 25 w 25"/>
                <a:gd name="T3" fmla="*/ 15 h 31"/>
                <a:gd name="T4" fmla="*/ 20 w 25"/>
                <a:gd name="T5" fmla="*/ 26 h 31"/>
                <a:gd name="T6" fmla="*/ 20 w 25"/>
                <a:gd name="T7" fmla="*/ 26 h 31"/>
                <a:gd name="T8" fmla="*/ 20 w 25"/>
                <a:gd name="T9" fmla="*/ 31 h 31"/>
                <a:gd name="T10" fmla="*/ 10 w 25"/>
                <a:gd name="T11" fmla="*/ 31 h 31"/>
                <a:gd name="T12" fmla="*/ 5 w 25"/>
                <a:gd name="T13" fmla="*/ 31 h 31"/>
                <a:gd name="T14" fmla="*/ 5 w 25"/>
                <a:gd name="T15" fmla="*/ 26 h 31"/>
                <a:gd name="T16" fmla="*/ 5 w 25"/>
                <a:gd name="T17" fmla="*/ 26 h 31"/>
                <a:gd name="T18" fmla="*/ 5 w 25"/>
                <a:gd name="T19" fmla="*/ 26 h 31"/>
                <a:gd name="T20" fmla="*/ 0 w 25"/>
                <a:gd name="T21" fmla="*/ 21 h 31"/>
                <a:gd name="T22" fmla="*/ 0 w 25"/>
                <a:gd name="T23" fmla="*/ 21 h 31"/>
                <a:gd name="T24" fmla="*/ 5 w 25"/>
                <a:gd name="T25" fmla="*/ 15 h 31"/>
                <a:gd name="T26" fmla="*/ 5 w 25"/>
                <a:gd name="T27" fmla="*/ 15 h 31"/>
                <a:gd name="T28" fmla="*/ 5 w 25"/>
                <a:gd name="T29" fmla="*/ 15 h 31"/>
                <a:gd name="T30" fmla="*/ 5 w 25"/>
                <a:gd name="T31" fmla="*/ 15 h 31"/>
                <a:gd name="T32" fmla="*/ 10 w 25"/>
                <a:gd name="T33" fmla="*/ 15 h 31"/>
                <a:gd name="T34" fmla="*/ 10 w 25"/>
                <a:gd name="T35" fmla="*/ 15 h 31"/>
                <a:gd name="T36" fmla="*/ 10 w 25"/>
                <a:gd name="T37" fmla="*/ 15 h 31"/>
                <a:gd name="T38" fmla="*/ 10 w 25"/>
                <a:gd name="T39" fmla="*/ 15 h 31"/>
                <a:gd name="T40" fmla="*/ 10 w 25"/>
                <a:gd name="T41" fmla="*/ 10 h 31"/>
                <a:gd name="T42" fmla="*/ 15 w 25"/>
                <a:gd name="T43" fmla="*/ 5 h 31"/>
                <a:gd name="T44" fmla="*/ 15 w 25"/>
                <a:gd name="T45" fmla="*/ 0 h 31"/>
                <a:gd name="T46" fmla="*/ 15 w 25"/>
                <a:gd name="T47" fmla="*/ 5 h 31"/>
                <a:gd name="T48" fmla="*/ 15 w 25"/>
                <a:gd name="T49" fmla="*/ 5 h 31"/>
                <a:gd name="T50" fmla="*/ 15 w 25"/>
                <a:gd name="T51" fmla="*/ 5 h 31"/>
                <a:gd name="T52" fmla="*/ 15 w 25"/>
                <a:gd name="T53" fmla="*/ 10 h 31"/>
                <a:gd name="T54" fmla="*/ 15 w 25"/>
                <a:gd name="T55" fmla="*/ 10 h 31"/>
                <a:gd name="T56" fmla="*/ 20 w 25"/>
                <a:gd name="T57" fmla="*/ 10 h 31"/>
                <a:gd name="T58" fmla="*/ 20 w 25"/>
                <a:gd name="T59" fmla="*/ 10 h 31"/>
                <a:gd name="T60" fmla="*/ 20 w 25"/>
                <a:gd name="T61" fmla="*/ 10 h 31"/>
                <a:gd name="T62" fmla="*/ 20 w 25"/>
                <a:gd name="T63" fmla="*/ 10 h 31"/>
                <a:gd name="T64" fmla="*/ 20 w 25"/>
                <a:gd name="T65" fmla="*/ 10 h 31"/>
                <a:gd name="T66" fmla="*/ 25 w 25"/>
                <a:gd name="T67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" h="31">
                  <a:moveTo>
                    <a:pt x="25" y="15"/>
                  </a:move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31"/>
                  </a:lnTo>
                  <a:lnTo>
                    <a:pt x="15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5" y="31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0" y="10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25" y="15"/>
                  </a:lnTo>
                  <a:lnTo>
                    <a:pt x="25" y="15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00" name="Freeform 103"/>
            <p:cNvSpPr>
              <a:spLocks/>
            </p:cNvSpPr>
            <p:nvPr/>
          </p:nvSpPr>
          <p:spPr bwMode="auto">
            <a:xfrm>
              <a:off x="5878514" y="4445000"/>
              <a:ext cx="47625" cy="47625"/>
            </a:xfrm>
            <a:custGeom>
              <a:avLst/>
              <a:gdLst>
                <a:gd name="T0" fmla="*/ 30 w 30"/>
                <a:gd name="T1" fmla="*/ 5 h 30"/>
                <a:gd name="T2" fmla="*/ 30 w 30"/>
                <a:gd name="T3" fmla="*/ 5 h 30"/>
                <a:gd name="T4" fmla="*/ 30 w 30"/>
                <a:gd name="T5" fmla="*/ 5 h 30"/>
                <a:gd name="T6" fmla="*/ 30 w 30"/>
                <a:gd name="T7" fmla="*/ 10 h 30"/>
                <a:gd name="T8" fmla="*/ 25 w 30"/>
                <a:gd name="T9" fmla="*/ 15 h 30"/>
                <a:gd name="T10" fmla="*/ 20 w 30"/>
                <a:gd name="T11" fmla="*/ 20 h 30"/>
                <a:gd name="T12" fmla="*/ 15 w 30"/>
                <a:gd name="T13" fmla="*/ 25 h 30"/>
                <a:gd name="T14" fmla="*/ 20 w 30"/>
                <a:gd name="T15" fmla="*/ 30 h 30"/>
                <a:gd name="T16" fmla="*/ 15 w 30"/>
                <a:gd name="T17" fmla="*/ 25 h 30"/>
                <a:gd name="T18" fmla="*/ 5 w 30"/>
                <a:gd name="T19" fmla="*/ 25 h 30"/>
                <a:gd name="T20" fmla="*/ 5 w 30"/>
                <a:gd name="T21" fmla="*/ 25 h 30"/>
                <a:gd name="T22" fmla="*/ 0 w 30"/>
                <a:gd name="T23" fmla="*/ 20 h 30"/>
                <a:gd name="T24" fmla="*/ 0 w 30"/>
                <a:gd name="T25" fmla="*/ 20 h 30"/>
                <a:gd name="T26" fmla="*/ 5 w 30"/>
                <a:gd name="T27" fmla="*/ 15 h 30"/>
                <a:gd name="T28" fmla="*/ 5 w 30"/>
                <a:gd name="T29" fmla="*/ 15 h 30"/>
                <a:gd name="T30" fmla="*/ 5 w 30"/>
                <a:gd name="T31" fmla="*/ 15 h 30"/>
                <a:gd name="T32" fmla="*/ 5 w 30"/>
                <a:gd name="T33" fmla="*/ 10 h 30"/>
                <a:gd name="T34" fmla="*/ 5 w 30"/>
                <a:gd name="T35" fmla="*/ 10 h 30"/>
                <a:gd name="T36" fmla="*/ 5 w 30"/>
                <a:gd name="T37" fmla="*/ 10 h 30"/>
                <a:gd name="T38" fmla="*/ 5 w 30"/>
                <a:gd name="T39" fmla="*/ 10 h 30"/>
                <a:gd name="T40" fmla="*/ 5 w 30"/>
                <a:gd name="T41" fmla="*/ 10 h 30"/>
                <a:gd name="T42" fmla="*/ 5 w 30"/>
                <a:gd name="T43" fmla="*/ 10 h 30"/>
                <a:gd name="T44" fmla="*/ 10 w 30"/>
                <a:gd name="T45" fmla="*/ 10 h 30"/>
                <a:gd name="T46" fmla="*/ 10 w 30"/>
                <a:gd name="T47" fmla="*/ 10 h 30"/>
                <a:gd name="T48" fmla="*/ 10 w 30"/>
                <a:gd name="T49" fmla="*/ 5 h 30"/>
                <a:gd name="T50" fmla="*/ 10 w 30"/>
                <a:gd name="T51" fmla="*/ 5 h 30"/>
                <a:gd name="T52" fmla="*/ 10 w 30"/>
                <a:gd name="T53" fmla="*/ 5 h 30"/>
                <a:gd name="T54" fmla="*/ 10 w 30"/>
                <a:gd name="T55" fmla="*/ 5 h 30"/>
                <a:gd name="T56" fmla="*/ 10 w 30"/>
                <a:gd name="T57" fmla="*/ 0 h 30"/>
                <a:gd name="T58" fmla="*/ 10 w 30"/>
                <a:gd name="T59" fmla="*/ 0 h 30"/>
                <a:gd name="T60" fmla="*/ 10 w 30"/>
                <a:gd name="T61" fmla="*/ 0 h 30"/>
                <a:gd name="T62" fmla="*/ 15 w 30"/>
                <a:gd name="T63" fmla="*/ 0 h 30"/>
                <a:gd name="T64" fmla="*/ 20 w 30"/>
                <a:gd name="T65" fmla="*/ 0 h 30"/>
                <a:gd name="T66" fmla="*/ 20 w 30"/>
                <a:gd name="T67" fmla="*/ 0 h 30"/>
                <a:gd name="T68" fmla="*/ 20 w 30"/>
                <a:gd name="T69" fmla="*/ 5 h 30"/>
                <a:gd name="T70" fmla="*/ 25 w 30"/>
                <a:gd name="T71" fmla="*/ 5 h 30"/>
                <a:gd name="T72" fmla="*/ 25 w 30"/>
                <a:gd name="T73" fmla="*/ 5 h 30"/>
                <a:gd name="T74" fmla="*/ 30 w 30"/>
                <a:gd name="T75" fmla="*/ 5 h 30"/>
                <a:gd name="T76" fmla="*/ 30 w 30"/>
                <a:gd name="T77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0" h="30">
                  <a:moveTo>
                    <a:pt x="30" y="5"/>
                  </a:moveTo>
                  <a:lnTo>
                    <a:pt x="30" y="5"/>
                  </a:lnTo>
                  <a:lnTo>
                    <a:pt x="30" y="5"/>
                  </a:lnTo>
                  <a:lnTo>
                    <a:pt x="30" y="10"/>
                  </a:lnTo>
                  <a:lnTo>
                    <a:pt x="25" y="15"/>
                  </a:lnTo>
                  <a:lnTo>
                    <a:pt x="20" y="20"/>
                  </a:lnTo>
                  <a:lnTo>
                    <a:pt x="15" y="25"/>
                  </a:lnTo>
                  <a:lnTo>
                    <a:pt x="20" y="30"/>
                  </a:lnTo>
                  <a:lnTo>
                    <a:pt x="1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30" y="5"/>
                  </a:lnTo>
                  <a:lnTo>
                    <a:pt x="30" y="5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01" name="Freeform 104"/>
            <p:cNvSpPr>
              <a:spLocks/>
            </p:cNvSpPr>
            <p:nvPr/>
          </p:nvSpPr>
          <p:spPr bwMode="auto">
            <a:xfrm>
              <a:off x="5757864" y="4395788"/>
              <a:ext cx="47625" cy="41275"/>
            </a:xfrm>
            <a:custGeom>
              <a:avLst/>
              <a:gdLst>
                <a:gd name="T0" fmla="*/ 10 w 30"/>
                <a:gd name="T1" fmla="*/ 5 h 26"/>
                <a:gd name="T2" fmla="*/ 10 w 30"/>
                <a:gd name="T3" fmla="*/ 0 h 26"/>
                <a:gd name="T4" fmla="*/ 15 w 30"/>
                <a:gd name="T5" fmla="*/ 5 h 26"/>
                <a:gd name="T6" fmla="*/ 15 w 30"/>
                <a:gd name="T7" fmla="*/ 5 h 26"/>
                <a:gd name="T8" fmla="*/ 15 w 30"/>
                <a:gd name="T9" fmla="*/ 10 h 26"/>
                <a:gd name="T10" fmla="*/ 20 w 30"/>
                <a:gd name="T11" fmla="*/ 10 h 26"/>
                <a:gd name="T12" fmla="*/ 20 w 30"/>
                <a:gd name="T13" fmla="*/ 10 h 26"/>
                <a:gd name="T14" fmla="*/ 20 w 30"/>
                <a:gd name="T15" fmla="*/ 10 h 26"/>
                <a:gd name="T16" fmla="*/ 25 w 30"/>
                <a:gd name="T17" fmla="*/ 15 h 26"/>
                <a:gd name="T18" fmla="*/ 30 w 30"/>
                <a:gd name="T19" fmla="*/ 21 h 26"/>
                <a:gd name="T20" fmla="*/ 25 w 30"/>
                <a:gd name="T21" fmla="*/ 26 h 26"/>
                <a:gd name="T22" fmla="*/ 25 w 30"/>
                <a:gd name="T23" fmla="*/ 26 h 26"/>
                <a:gd name="T24" fmla="*/ 25 w 30"/>
                <a:gd name="T25" fmla="*/ 21 h 26"/>
                <a:gd name="T26" fmla="*/ 25 w 30"/>
                <a:gd name="T27" fmla="*/ 21 h 26"/>
                <a:gd name="T28" fmla="*/ 25 w 30"/>
                <a:gd name="T29" fmla="*/ 21 h 26"/>
                <a:gd name="T30" fmla="*/ 20 w 30"/>
                <a:gd name="T31" fmla="*/ 26 h 26"/>
                <a:gd name="T32" fmla="*/ 20 w 30"/>
                <a:gd name="T33" fmla="*/ 26 h 26"/>
                <a:gd name="T34" fmla="*/ 20 w 30"/>
                <a:gd name="T35" fmla="*/ 26 h 26"/>
                <a:gd name="T36" fmla="*/ 10 w 30"/>
                <a:gd name="T37" fmla="*/ 21 h 26"/>
                <a:gd name="T38" fmla="*/ 10 w 30"/>
                <a:gd name="T39" fmla="*/ 21 h 26"/>
                <a:gd name="T40" fmla="*/ 10 w 30"/>
                <a:gd name="T41" fmla="*/ 21 h 26"/>
                <a:gd name="T42" fmla="*/ 10 w 30"/>
                <a:gd name="T43" fmla="*/ 21 h 26"/>
                <a:gd name="T44" fmla="*/ 5 w 30"/>
                <a:gd name="T45" fmla="*/ 21 h 26"/>
                <a:gd name="T46" fmla="*/ 5 w 30"/>
                <a:gd name="T47" fmla="*/ 21 h 26"/>
                <a:gd name="T48" fmla="*/ 5 w 30"/>
                <a:gd name="T49" fmla="*/ 21 h 26"/>
                <a:gd name="T50" fmla="*/ 5 w 30"/>
                <a:gd name="T51" fmla="*/ 21 h 26"/>
                <a:gd name="T52" fmla="*/ 0 w 30"/>
                <a:gd name="T53" fmla="*/ 15 h 26"/>
                <a:gd name="T54" fmla="*/ 0 w 30"/>
                <a:gd name="T55" fmla="*/ 15 h 26"/>
                <a:gd name="T56" fmla="*/ 0 w 30"/>
                <a:gd name="T57" fmla="*/ 10 h 26"/>
                <a:gd name="T58" fmla="*/ 5 w 30"/>
                <a:gd name="T59" fmla="*/ 10 h 26"/>
                <a:gd name="T60" fmla="*/ 5 w 30"/>
                <a:gd name="T61" fmla="*/ 10 h 26"/>
                <a:gd name="T62" fmla="*/ 5 w 30"/>
                <a:gd name="T63" fmla="*/ 10 h 26"/>
                <a:gd name="T64" fmla="*/ 5 w 30"/>
                <a:gd name="T65" fmla="*/ 10 h 26"/>
                <a:gd name="T66" fmla="*/ 5 w 30"/>
                <a:gd name="T67" fmla="*/ 10 h 26"/>
                <a:gd name="T68" fmla="*/ 10 w 30"/>
                <a:gd name="T69" fmla="*/ 5 h 26"/>
                <a:gd name="T70" fmla="*/ 10 w 30"/>
                <a:gd name="T71" fmla="*/ 5 h 26"/>
                <a:gd name="T72" fmla="*/ 10 w 30"/>
                <a:gd name="T73" fmla="*/ 5 h 26"/>
                <a:gd name="T74" fmla="*/ 10 w 30"/>
                <a:gd name="T75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" h="26">
                  <a:moveTo>
                    <a:pt x="10" y="5"/>
                  </a:moveTo>
                  <a:lnTo>
                    <a:pt x="10" y="5"/>
                  </a:lnTo>
                  <a:lnTo>
                    <a:pt x="10" y="5"/>
                  </a:lnTo>
                  <a:lnTo>
                    <a:pt x="10" y="0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5" y="15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30" y="26"/>
                  </a:lnTo>
                  <a:lnTo>
                    <a:pt x="25" y="26"/>
                  </a:lnTo>
                  <a:lnTo>
                    <a:pt x="25" y="26"/>
                  </a:lnTo>
                  <a:lnTo>
                    <a:pt x="25" y="26"/>
                  </a:lnTo>
                  <a:lnTo>
                    <a:pt x="25" y="26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25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5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02" name="Freeform 105"/>
            <p:cNvSpPr>
              <a:spLocks/>
            </p:cNvSpPr>
            <p:nvPr/>
          </p:nvSpPr>
          <p:spPr bwMode="auto">
            <a:xfrm>
              <a:off x="5838826" y="4476750"/>
              <a:ext cx="71438" cy="71438"/>
            </a:xfrm>
            <a:custGeom>
              <a:avLst/>
              <a:gdLst>
                <a:gd name="T0" fmla="*/ 30 w 45"/>
                <a:gd name="T1" fmla="*/ 5 h 45"/>
                <a:gd name="T2" fmla="*/ 45 w 45"/>
                <a:gd name="T3" fmla="*/ 10 h 45"/>
                <a:gd name="T4" fmla="*/ 40 w 45"/>
                <a:gd name="T5" fmla="*/ 25 h 45"/>
                <a:gd name="T6" fmla="*/ 35 w 45"/>
                <a:gd name="T7" fmla="*/ 35 h 45"/>
                <a:gd name="T8" fmla="*/ 30 w 45"/>
                <a:gd name="T9" fmla="*/ 45 h 45"/>
                <a:gd name="T10" fmla="*/ 20 w 45"/>
                <a:gd name="T11" fmla="*/ 45 h 45"/>
                <a:gd name="T12" fmla="*/ 15 w 45"/>
                <a:gd name="T13" fmla="*/ 45 h 45"/>
                <a:gd name="T14" fmla="*/ 15 w 45"/>
                <a:gd name="T15" fmla="*/ 35 h 45"/>
                <a:gd name="T16" fmla="*/ 5 w 45"/>
                <a:gd name="T17" fmla="*/ 15 h 45"/>
                <a:gd name="T18" fmla="*/ 0 w 45"/>
                <a:gd name="T19" fmla="*/ 5 h 45"/>
                <a:gd name="T20" fmla="*/ 0 w 45"/>
                <a:gd name="T21" fmla="*/ 5 h 45"/>
                <a:gd name="T22" fmla="*/ 0 w 45"/>
                <a:gd name="T23" fmla="*/ 5 h 45"/>
                <a:gd name="T24" fmla="*/ 0 w 45"/>
                <a:gd name="T25" fmla="*/ 5 h 45"/>
                <a:gd name="T26" fmla="*/ 0 w 45"/>
                <a:gd name="T27" fmla="*/ 5 h 45"/>
                <a:gd name="T28" fmla="*/ 0 w 45"/>
                <a:gd name="T29" fmla="*/ 5 h 45"/>
                <a:gd name="T30" fmla="*/ 0 w 45"/>
                <a:gd name="T31" fmla="*/ 5 h 45"/>
                <a:gd name="T32" fmla="*/ 0 w 45"/>
                <a:gd name="T33" fmla="*/ 5 h 45"/>
                <a:gd name="T34" fmla="*/ 0 w 45"/>
                <a:gd name="T35" fmla="*/ 5 h 45"/>
                <a:gd name="T36" fmla="*/ 0 w 45"/>
                <a:gd name="T37" fmla="*/ 5 h 45"/>
                <a:gd name="T38" fmla="*/ 0 w 45"/>
                <a:gd name="T39" fmla="*/ 5 h 45"/>
                <a:gd name="T40" fmla="*/ 0 w 45"/>
                <a:gd name="T41" fmla="*/ 5 h 45"/>
                <a:gd name="T42" fmla="*/ 0 w 45"/>
                <a:gd name="T43" fmla="*/ 5 h 45"/>
                <a:gd name="T44" fmla="*/ 10 w 45"/>
                <a:gd name="T45" fmla="*/ 5 h 45"/>
                <a:gd name="T46" fmla="*/ 15 w 45"/>
                <a:gd name="T47" fmla="*/ 5 h 45"/>
                <a:gd name="T48" fmla="*/ 15 w 45"/>
                <a:gd name="T49" fmla="*/ 5 h 45"/>
                <a:gd name="T50" fmla="*/ 15 w 45"/>
                <a:gd name="T51" fmla="*/ 5 h 45"/>
                <a:gd name="T52" fmla="*/ 20 w 45"/>
                <a:gd name="T53" fmla="*/ 5 h 45"/>
                <a:gd name="T54" fmla="*/ 20 w 45"/>
                <a:gd name="T55" fmla="*/ 5 h 45"/>
                <a:gd name="T56" fmla="*/ 20 w 45"/>
                <a:gd name="T57" fmla="*/ 5 h 45"/>
                <a:gd name="T58" fmla="*/ 20 w 45"/>
                <a:gd name="T59" fmla="*/ 5 h 45"/>
                <a:gd name="T60" fmla="*/ 15 w 45"/>
                <a:gd name="T61" fmla="*/ 0 h 45"/>
                <a:gd name="T62" fmla="*/ 20 w 45"/>
                <a:gd name="T63" fmla="*/ 0 h 45"/>
                <a:gd name="T64" fmla="*/ 25 w 45"/>
                <a:gd name="T65" fmla="*/ 5 h 45"/>
                <a:gd name="T66" fmla="*/ 25 w 45"/>
                <a:gd name="T67" fmla="*/ 5 h 45"/>
                <a:gd name="T68" fmla="*/ 25 w 45"/>
                <a:gd name="T69" fmla="*/ 5 h 45"/>
                <a:gd name="T70" fmla="*/ 25 w 45"/>
                <a:gd name="T71" fmla="*/ 0 h 45"/>
                <a:gd name="T72" fmla="*/ 30 w 45"/>
                <a:gd name="T73" fmla="*/ 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5" h="45">
                  <a:moveTo>
                    <a:pt x="30" y="5"/>
                  </a:moveTo>
                  <a:lnTo>
                    <a:pt x="30" y="5"/>
                  </a:lnTo>
                  <a:lnTo>
                    <a:pt x="40" y="5"/>
                  </a:lnTo>
                  <a:lnTo>
                    <a:pt x="45" y="10"/>
                  </a:lnTo>
                  <a:lnTo>
                    <a:pt x="45" y="15"/>
                  </a:lnTo>
                  <a:lnTo>
                    <a:pt x="40" y="25"/>
                  </a:lnTo>
                  <a:lnTo>
                    <a:pt x="35" y="30"/>
                  </a:lnTo>
                  <a:lnTo>
                    <a:pt x="35" y="35"/>
                  </a:lnTo>
                  <a:lnTo>
                    <a:pt x="30" y="35"/>
                  </a:lnTo>
                  <a:lnTo>
                    <a:pt x="30" y="45"/>
                  </a:lnTo>
                  <a:lnTo>
                    <a:pt x="25" y="45"/>
                  </a:lnTo>
                  <a:lnTo>
                    <a:pt x="20" y="45"/>
                  </a:lnTo>
                  <a:lnTo>
                    <a:pt x="20" y="40"/>
                  </a:lnTo>
                  <a:lnTo>
                    <a:pt x="15" y="4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0" y="20"/>
                  </a:lnTo>
                  <a:lnTo>
                    <a:pt x="5" y="15"/>
                  </a:lnTo>
                  <a:lnTo>
                    <a:pt x="0" y="1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0"/>
                  </a:lnTo>
                  <a:lnTo>
                    <a:pt x="30" y="5"/>
                  </a:lnTo>
                  <a:lnTo>
                    <a:pt x="30" y="5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03" name="Freeform 106"/>
            <p:cNvSpPr>
              <a:spLocks/>
            </p:cNvSpPr>
            <p:nvPr/>
          </p:nvSpPr>
          <p:spPr bwMode="auto">
            <a:xfrm>
              <a:off x="5797551" y="4411663"/>
              <a:ext cx="33338" cy="33338"/>
            </a:xfrm>
            <a:custGeom>
              <a:avLst/>
              <a:gdLst>
                <a:gd name="T0" fmla="*/ 21 w 21"/>
                <a:gd name="T1" fmla="*/ 16 h 21"/>
                <a:gd name="T2" fmla="*/ 21 w 21"/>
                <a:gd name="T3" fmla="*/ 16 h 21"/>
                <a:gd name="T4" fmla="*/ 21 w 21"/>
                <a:gd name="T5" fmla="*/ 16 h 21"/>
                <a:gd name="T6" fmla="*/ 21 w 21"/>
                <a:gd name="T7" fmla="*/ 16 h 21"/>
                <a:gd name="T8" fmla="*/ 21 w 21"/>
                <a:gd name="T9" fmla="*/ 21 h 21"/>
                <a:gd name="T10" fmla="*/ 15 w 21"/>
                <a:gd name="T11" fmla="*/ 21 h 21"/>
                <a:gd name="T12" fmla="*/ 15 w 21"/>
                <a:gd name="T13" fmla="*/ 21 h 21"/>
                <a:gd name="T14" fmla="*/ 15 w 21"/>
                <a:gd name="T15" fmla="*/ 21 h 21"/>
                <a:gd name="T16" fmla="*/ 15 w 21"/>
                <a:gd name="T17" fmla="*/ 21 h 21"/>
                <a:gd name="T18" fmla="*/ 15 w 21"/>
                <a:gd name="T19" fmla="*/ 21 h 21"/>
                <a:gd name="T20" fmla="*/ 10 w 21"/>
                <a:gd name="T21" fmla="*/ 16 h 21"/>
                <a:gd name="T22" fmla="*/ 10 w 21"/>
                <a:gd name="T23" fmla="*/ 11 h 21"/>
                <a:gd name="T24" fmla="*/ 10 w 21"/>
                <a:gd name="T25" fmla="*/ 11 h 21"/>
                <a:gd name="T26" fmla="*/ 10 w 21"/>
                <a:gd name="T27" fmla="*/ 11 h 21"/>
                <a:gd name="T28" fmla="*/ 10 w 21"/>
                <a:gd name="T29" fmla="*/ 11 h 21"/>
                <a:gd name="T30" fmla="*/ 5 w 21"/>
                <a:gd name="T31" fmla="*/ 11 h 21"/>
                <a:gd name="T32" fmla="*/ 5 w 21"/>
                <a:gd name="T33" fmla="*/ 11 h 21"/>
                <a:gd name="T34" fmla="*/ 5 w 21"/>
                <a:gd name="T35" fmla="*/ 11 h 21"/>
                <a:gd name="T36" fmla="*/ 0 w 21"/>
                <a:gd name="T37" fmla="*/ 5 h 21"/>
                <a:gd name="T38" fmla="*/ 0 w 21"/>
                <a:gd name="T39" fmla="*/ 5 h 21"/>
                <a:gd name="T40" fmla="*/ 5 w 21"/>
                <a:gd name="T41" fmla="*/ 5 h 21"/>
                <a:gd name="T42" fmla="*/ 5 w 21"/>
                <a:gd name="T43" fmla="*/ 0 h 21"/>
                <a:gd name="T44" fmla="*/ 5 w 21"/>
                <a:gd name="T45" fmla="*/ 0 h 21"/>
                <a:gd name="T46" fmla="*/ 5 w 21"/>
                <a:gd name="T47" fmla="*/ 0 h 21"/>
                <a:gd name="T48" fmla="*/ 10 w 21"/>
                <a:gd name="T49" fmla="*/ 0 h 21"/>
                <a:gd name="T50" fmla="*/ 10 w 21"/>
                <a:gd name="T51" fmla="*/ 0 h 21"/>
                <a:gd name="T52" fmla="*/ 15 w 21"/>
                <a:gd name="T53" fmla="*/ 0 h 21"/>
                <a:gd name="T54" fmla="*/ 15 w 21"/>
                <a:gd name="T55" fmla="*/ 5 h 21"/>
                <a:gd name="T56" fmla="*/ 15 w 21"/>
                <a:gd name="T57" fmla="*/ 5 h 21"/>
                <a:gd name="T58" fmla="*/ 15 w 21"/>
                <a:gd name="T59" fmla="*/ 5 h 21"/>
                <a:gd name="T60" fmla="*/ 15 w 21"/>
                <a:gd name="T61" fmla="*/ 11 h 21"/>
                <a:gd name="T62" fmla="*/ 15 w 21"/>
                <a:gd name="T63" fmla="*/ 11 h 21"/>
                <a:gd name="T64" fmla="*/ 15 w 21"/>
                <a:gd name="T65" fmla="*/ 11 h 21"/>
                <a:gd name="T66" fmla="*/ 15 w 21"/>
                <a:gd name="T67" fmla="*/ 11 h 21"/>
                <a:gd name="T68" fmla="*/ 15 w 21"/>
                <a:gd name="T69" fmla="*/ 11 h 21"/>
                <a:gd name="T70" fmla="*/ 15 w 21"/>
                <a:gd name="T71" fmla="*/ 11 h 21"/>
                <a:gd name="T72" fmla="*/ 15 w 21"/>
                <a:gd name="T73" fmla="*/ 11 h 21"/>
                <a:gd name="T74" fmla="*/ 15 w 21"/>
                <a:gd name="T75" fmla="*/ 11 h 21"/>
                <a:gd name="T76" fmla="*/ 21 w 21"/>
                <a:gd name="T77" fmla="*/ 16 h 21"/>
                <a:gd name="T78" fmla="*/ 21 w 21"/>
                <a:gd name="T79" fmla="*/ 16 h 21"/>
                <a:gd name="T80" fmla="*/ 21 w 21"/>
                <a:gd name="T81" fmla="*/ 16 h 21"/>
                <a:gd name="T82" fmla="*/ 21 w 21"/>
                <a:gd name="T83" fmla="*/ 16 h 21"/>
                <a:gd name="T84" fmla="*/ 21 w 21"/>
                <a:gd name="T85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1">
                  <a:moveTo>
                    <a:pt x="21" y="16"/>
                  </a:moveTo>
                  <a:lnTo>
                    <a:pt x="21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0" y="16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0" y="5"/>
                  </a:lnTo>
                  <a:lnTo>
                    <a:pt x="0" y="5"/>
                  </a:lnTo>
                  <a:lnTo>
                    <a:pt x="5" y="5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16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04" name="Freeform 107"/>
            <p:cNvSpPr>
              <a:spLocks/>
            </p:cNvSpPr>
            <p:nvPr/>
          </p:nvSpPr>
          <p:spPr bwMode="auto">
            <a:xfrm>
              <a:off x="5805489" y="4484688"/>
              <a:ext cx="57150" cy="63500"/>
            </a:xfrm>
            <a:custGeom>
              <a:avLst/>
              <a:gdLst>
                <a:gd name="T0" fmla="*/ 10 w 36"/>
                <a:gd name="T1" fmla="*/ 0 h 40"/>
                <a:gd name="T2" fmla="*/ 10 w 36"/>
                <a:gd name="T3" fmla="*/ 0 h 40"/>
                <a:gd name="T4" fmla="*/ 16 w 36"/>
                <a:gd name="T5" fmla="*/ 0 h 40"/>
                <a:gd name="T6" fmla="*/ 21 w 36"/>
                <a:gd name="T7" fmla="*/ 0 h 40"/>
                <a:gd name="T8" fmla="*/ 21 w 36"/>
                <a:gd name="T9" fmla="*/ 0 h 40"/>
                <a:gd name="T10" fmla="*/ 21 w 36"/>
                <a:gd name="T11" fmla="*/ 5 h 40"/>
                <a:gd name="T12" fmla="*/ 26 w 36"/>
                <a:gd name="T13" fmla="*/ 10 h 40"/>
                <a:gd name="T14" fmla="*/ 31 w 36"/>
                <a:gd name="T15" fmla="*/ 15 h 40"/>
                <a:gd name="T16" fmla="*/ 36 w 36"/>
                <a:gd name="T17" fmla="*/ 30 h 40"/>
                <a:gd name="T18" fmla="*/ 31 w 36"/>
                <a:gd name="T19" fmla="*/ 25 h 40"/>
                <a:gd name="T20" fmla="*/ 26 w 36"/>
                <a:gd name="T21" fmla="*/ 25 h 40"/>
                <a:gd name="T22" fmla="*/ 26 w 36"/>
                <a:gd name="T23" fmla="*/ 30 h 40"/>
                <a:gd name="T24" fmla="*/ 21 w 36"/>
                <a:gd name="T25" fmla="*/ 30 h 40"/>
                <a:gd name="T26" fmla="*/ 16 w 36"/>
                <a:gd name="T27" fmla="*/ 30 h 40"/>
                <a:gd name="T28" fmla="*/ 16 w 36"/>
                <a:gd name="T29" fmla="*/ 35 h 40"/>
                <a:gd name="T30" fmla="*/ 10 w 36"/>
                <a:gd name="T31" fmla="*/ 40 h 40"/>
                <a:gd name="T32" fmla="*/ 5 w 36"/>
                <a:gd name="T33" fmla="*/ 35 h 40"/>
                <a:gd name="T34" fmla="*/ 0 w 36"/>
                <a:gd name="T35" fmla="*/ 30 h 40"/>
                <a:gd name="T36" fmla="*/ 5 w 36"/>
                <a:gd name="T37" fmla="*/ 30 h 40"/>
                <a:gd name="T38" fmla="*/ 5 w 36"/>
                <a:gd name="T39" fmla="*/ 30 h 40"/>
                <a:gd name="T40" fmla="*/ 5 w 36"/>
                <a:gd name="T41" fmla="*/ 30 h 40"/>
                <a:gd name="T42" fmla="*/ 5 w 36"/>
                <a:gd name="T43" fmla="*/ 30 h 40"/>
                <a:gd name="T44" fmla="*/ 5 w 36"/>
                <a:gd name="T45" fmla="*/ 30 h 40"/>
                <a:gd name="T46" fmla="*/ 5 w 36"/>
                <a:gd name="T47" fmla="*/ 25 h 40"/>
                <a:gd name="T48" fmla="*/ 5 w 36"/>
                <a:gd name="T49" fmla="*/ 25 h 40"/>
                <a:gd name="T50" fmla="*/ 5 w 36"/>
                <a:gd name="T51" fmla="*/ 25 h 40"/>
                <a:gd name="T52" fmla="*/ 10 w 36"/>
                <a:gd name="T53" fmla="*/ 20 h 40"/>
                <a:gd name="T54" fmla="*/ 10 w 36"/>
                <a:gd name="T55" fmla="*/ 20 h 40"/>
                <a:gd name="T56" fmla="*/ 10 w 36"/>
                <a:gd name="T57" fmla="*/ 20 h 40"/>
                <a:gd name="T58" fmla="*/ 10 w 36"/>
                <a:gd name="T59" fmla="*/ 20 h 40"/>
                <a:gd name="T60" fmla="*/ 10 w 36"/>
                <a:gd name="T61" fmla="*/ 20 h 40"/>
                <a:gd name="T62" fmla="*/ 10 w 36"/>
                <a:gd name="T63" fmla="*/ 20 h 40"/>
                <a:gd name="T64" fmla="*/ 10 w 36"/>
                <a:gd name="T65" fmla="*/ 20 h 40"/>
                <a:gd name="T66" fmla="*/ 10 w 36"/>
                <a:gd name="T67" fmla="*/ 20 h 40"/>
                <a:gd name="T68" fmla="*/ 10 w 36"/>
                <a:gd name="T69" fmla="*/ 15 h 40"/>
                <a:gd name="T70" fmla="*/ 10 w 36"/>
                <a:gd name="T71" fmla="*/ 15 h 40"/>
                <a:gd name="T72" fmla="*/ 10 w 36"/>
                <a:gd name="T73" fmla="*/ 15 h 40"/>
                <a:gd name="T74" fmla="*/ 10 w 36"/>
                <a:gd name="T75" fmla="*/ 15 h 40"/>
                <a:gd name="T76" fmla="*/ 10 w 36"/>
                <a:gd name="T77" fmla="*/ 10 h 40"/>
                <a:gd name="T78" fmla="*/ 5 w 36"/>
                <a:gd name="T79" fmla="*/ 10 h 40"/>
                <a:gd name="T80" fmla="*/ 10 w 36"/>
                <a:gd name="T81" fmla="*/ 10 h 40"/>
                <a:gd name="T82" fmla="*/ 10 w 36"/>
                <a:gd name="T83" fmla="*/ 10 h 40"/>
                <a:gd name="T84" fmla="*/ 10 w 36"/>
                <a:gd name="T85" fmla="*/ 10 h 40"/>
                <a:gd name="T86" fmla="*/ 10 w 36"/>
                <a:gd name="T87" fmla="*/ 5 h 40"/>
                <a:gd name="T88" fmla="*/ 10 w 36"/>
                <a:gd name="T89" fmla="*/ 5 h 40"/>
                <a:gd name="T90" fmla="*/ 10 w 36"/>
                <a:gd name="T91" fmla="*/ 5 h 40"/>
                <a:gd name="T92" fmla="*/ 10 w 36"/>
                <a:gd name="T93" fmla="*/ 5 h 40"/>
                <a:gd name="T94" fmla="*/ 10 w 36"/>
                <a:gd name="T95" fmla="*/ 5 h 40"/>
                <a:gd name="T96" fmla="*/ 10 w 36"/>
                <a:gd name="T97" fmla="*/ 5 h 40"/>
                <a:gd name="T98" fmla="*/ 10 w 36"/>
                <a:gd name="T99" fmla="*/ 5 h 40"/>
                <a:gd name="T100" fmla="*/ 10 w 36"/>
                <a:gd name="T101" fmla="*/ 5 h 40"/>
                <a:gd name="T102" fmla="*/ 10 w 36"/>
                <a:gd name="T10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6" h="40">
                  <a:moveTo>
                    <a:pt x="10" y="0"/>
                  </a:moveTo>
                  <a:lnTo>
                    <a:pt x="10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5"/>
                  </a:lnTo>
                  <a:lnTo>
                    <a:pt x="26" y="10"/>
                  </a:lnTo>
                  <a:lnTo>
                    <a:pt x="31" y="15"/>
                  </a:lnTo>
                  <a:lnTo>
                    <a:pt x="36" y="30"/>
                  </a:lnTo>
                  <a:lnTo>
                    <a:pt x="31" y="25"/>
                  </a:lnTo>
                  <a:lnTo>
                    <a:pt x="26" y="25"/>
                  </a:lnTo>
                  <a:lnTo>
                    <a:pt x="26" y="30"/>
                  </a:lnTo>
                  <a:lnTo>
                    <a:pt x="21" y="30"/>
                  </a:lnTo>
                  <a:lnTo>
                    <a:pt x="16" y="30"/>
                  </a:lnTo>
                  <a:lnTo>
                    <a:pt x="16" y="35"/>
                  </a:lnTo>
                  <a:lnTo>
                    <a:pt x="10" y="40"/>
                  </a:lnTo>
                  <a:lnTo>
                    <a:pt x="5" y="35"/>
                  </a:lnTo>
                  <a:lnTo>
                    <a:pt x="0" y="30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0" y="10"/>
                  </a:lnTo>
                  <a:lnTo>
                    <a:pt x="5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05" name="Freeform 108"/>
            <p:cNvSpPr>
              <a:spLocks/>
            </p:cNvSpPr>
            <p:nvPr/>
          </p:nvSpPr>
          <p:spPr bwMode="auto">
            <a:xfrm>
              <a:off x="5734051" y="4419600"/>
              <a:ext cx="55563" cy="33338"/>
            </a:xfrm>
            <a:custGeom>
              <a:avLst/>
              <a:gdLst>
                <a:gd name="T0" fmla="*/ 15 w 35"/>
                <a:gd name="T1" fmla="*/ 16 h 21"/>
                <a:gd name="T2" fmla="*/ 15 w 35"/>
                <a:gd name="T3" fmla="*/ 16 h 21"/>
                <a:gd name="T4" fmla="*/ 10 w 35"/>
                <a:gd name="T5" fmla="*/ 21 h 21"/>
                <a:gd name="T6" fmla="*/ 5 w 35"/>
                <a:gd name="T7" fmla="*/ 16 h 21"/>
                <a:gd name="T8" fmla="*/ 5 w 35"/>
                <a:gd name="T9" fmla="*/ 11 h 21"/>
                <a:gd name="T10" fmla="*/ 10 w 35"/>
                <a:gd name="T11" fmla="*/ 11 h 21"/>
                <a:gd name="T12" fmla="*/ 10 w 35"/>
                <a:gd name="T13" fmla="*/ 11 h 21"/>
                <a:gd name="T14" fmla="*/ 10 w 35"/>
                <a:gd name="T15" fmla="*/ 11 h 21"/>
                <a:gd name="T16" fmla="*/ 5 w 35"/>
                <a:gd name="T17" fmla="*/ 11 h 21"/>
                <a:gd name="T18" fmla="*/ 5 w 35"/>
                <a:gd name="T19" fmla="*/ 11 h 21"/>
                <a:gd name="T20" fmla="*/ 5 w 35"/>
                <a:gd name="T21" fmla="*/ 11 h 21"/>
                <a:gd name="T22" fmla="*/ 5 w 35"/>
                <a:gd name="T23" fmla="*/ 11 h 21"/>
                <a:gd name="T24" fmla="*/ 0 w 35"/>
                <a:gd name="T25" fmla="*/ 11 h 21"/>
                <a:gd name="T26" fmla="*/ 0 w 35"/>
                <a:gd name="T27" fmla="*/ 6 h 21"/>
                <a:gd name="T28" fmla="*/ 0 w 35"/>
                <a:gd name="T29" fmla="*/ 6 h 21"/>
                <a:gd name="T30" fmla="*/ 0 w 35"/>
                <a:gd name="T31" fmla="*/ 6 h 21"/>
                <a:gd name="T32" fmla="*/ 0 w 35"/>
                <a:gd name="T33" fmla="*/ 6 h 21"/>
                <a:gd name="T34" fmla="*/ 0 w 35"/>
                <a:gd name="T35" fmla="*/ 6 h 21"/>
                <a:gd name="T36" fmla="*/ 0 w 35"/>
                <a:gd name="T37" fmla="*/ 6 h 21"/>
                <a:gd name="T38" fmla="*/ 0 w 35"/>
                <a:gd name="T39" fmla="*/ 6 h 21"/>
                <a:gd name="T40" fmla="*/ 0 w 35"/>
                <a:gd name="T41" fmla="*/ 6 h 21"/>
                <a:gd name="T42" fmla="*/ 0 w 35"/>
                <a:gd name="T43" fmla="*/ 6 h 21"/>
                <a:gd name="T44" fmla="*/ 0 w 35"/>
                <a:gd name="T45" fmla="*/ 6 h 21"/>
                <a:gd name="T46" fmla="*/ 5 w 35"/>
                <a:gd name="T47" fmla="*/ 6 h 21"/>
                <a:gd name="T48" fmla="*/ 10 w 35"/>
                <a:gd name="T49" fmla="*/ 0 h 21"/>
                <a:gd name="T50" fmla="*/ 15 w 35"/>
                <a:gd name="T51" fmla="*/ 0 h 21"/>
                <a:gd name="T52" fmla="*/ 20 w 35"/>
                <a:gd name="T53" fmla="*/ 0 h 21"/>
                <a:gd name="T54" fmla="*/ 20 w 35"/>
                <a:gd name="T55" fmla="*/ 6 h 21"/>
                <a:gd name="T56" fmla="*/ 20 w 35"/>
                <a:gd name="T57" fmla="*/ 6 h 21"/>
                <a:gd name="T58" fmla="*/ 20 w 35"/>
                <a:gd name="T59" fmla="*/ 6 h 21"/>
                <a:gd name="T60" fmla="*/ 20 w 35"/>
                <a:gd name="T61" fmla="*/ 6 h 21"/>
                <a:gd name="T62" fmla="*/ 20 w 35"/>
                <a:gd name="T63" fmla="*/ 6 h 21"/>
                <a:gd name="T64" fmla="*/ 20 w 35"/>
                <a:gd name="T65" fmla="*/ 6 h 21"/>
                <a:gd name="T66" fmla="*/ 20 w 35"/>
                <a:gd name="T67" fmla="*/ 6 h 21"/>
                <a:gd name="T68" fmla="*/ 20 w 35"/>
                <a:gd name="T69" fmla="*/ 6 h 21"/>
                <a:gd name="T70" fmla="*/ 25 w 35"/>
                <a:gd name="T71" fmla="*/ 6 h 21"/>
                <a:gd name="T72" fmla="*/ 25 w 35"/>
                <a:gd name="T73" fmla="*/ 6 h 21"/>
                <a:gd name="T74" fmla="*/ 25 w 35"/>
                <a:gd name="T75" fmla="*/ 6 h 21"/>
                <a:gd name="T76" fmla="*/ 25 w 35"/>
                <a:gd name="T77" fmla="*/ 6 h 21"/>
                <a:gd name="T78" fmla="*/ 25 w 35"/>
                <a:gd name="T79" fmla="*/ 6 h 21"/>
                <a:gd name="T80" fmla="*/ 25 w 35"/>
                <a:gd name="T81" fmla="*/ 6 h 21"/>
                <a:gd name="T82" fmla="*/ 25 w 35"/>
                <a:gd name="T83" fmla="*/ 6 h 21"/>
                <a:gd name="T84" fmla="*/ 35 w 35"/>
                <a:gd name="T85" fmla="*/ 6 h 21"/>
                <a:gd name="T86" fmla="*/ 35 w 35"/>
                <a:gd name="T87" fmla="*/ 11 h 21"/>
                <a:gd name="T88" fmla="*/ 35 w 35"/>
                <a:gd name="T89" fmla="*/ 16 h 21"/>
                <a:gd name="T90" fmla="*/ 30 w 35"/>
                <a:gd name="T91" fmla="*/ 16 h 21"/>
                <a:gd name="T92" fmla="*/ 30 w 35"/>
                <a:gd name="T93" fmla="*/ 16 h 21"/>
                <a:gd name="T94" fmla="*/ 30 w 35"/>
                <a:gd name="T95" fmla="*/ 21 h 21"/>
                <a:gd name="T96" fmla="*/ 30 w 35"/>
                <a:gd name="T97" fmla="*/ 21 h 21"/>
                <a:gd name="T98" fmla="*/ 25 w 35"/>
                <a:gd name="T99" fmla="*/ 16 h 21"/>
                <a:gd name="T100" fmla="*/ 25 w 35"/>
                <a:gd name="T101" fmla="*/ 16 h 21"/>
                <a:gd name="T102" fmla="*/ 20 w 35"/>
                <a:gd name="T103" fmla="*/ 21 h 21"/>
                <a:gd name="T104" fmla="*/ 20 w 35"/>
                <a:gd name="T105" fmla="*/ 21 h 21"/>
                <a:gd name="T106" fmla="*/ 15 w 35"/>
                <a:gd name="T107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5" h="21">
                  <a:moveTo>
                    <a:pt x="15" y="16"/>
                  </a:moveTo>
                  <a:lnTo>
                    <a:pt x="15" y="16"/>
                  </a:lnTo>
                  <a:lnTo>
                    <a:pt x="10" y="21"/>
                  </a:lnTo>
                  <a:lnTo>
                    <a:pt x="5" y="16"/>
                  </a:lnTo>
                  <a:lnTo>
                    <a:pt x="5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5" y="6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35" y="6"/>
                  </a:lnTo>
                  <a:lnTo>
                    <a:pt x="35" y="11"/>
                  </a:lnTo>
                  <a:lnTo>
                    <a:pt x="35" y="16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15" y="16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06" name="Freeform 109"/>
            <p:cNvSpPr>
              <a:spLocks/>
            </p:cNvSpPr>
            <p:nvPr/>
          </p:nvSpPr>
          <p:spPr bwMode="auto">
            <a:xfrm>
              <a:off x="5765801" y="4356100"/>
              <a:ext cx="88900" cy="63500"/>
            </a:xfrm>
            <a:custGeom>
              <a:avLst/>
              <a:gdLst>
                <a:gd name="T0" fmla="*/ 25 w 56"/>
                <a:gd name="T1" fmla="*/ 5 h 40"/>
                <a:gd name="T2" fmla="*/ 56 w 56"/>
                <a:gd name="T3" fmla="*/ 0 h 40"/>
                <a:gd name="T4" fmla="*/ 56 w 56"/>
                <a:gd name="T5" fmla="*/ 10 h 40"/>
                <a:gd name="T6" fmla="*/ 56 w 56"/>
                <a:gd name="T7" fmla="*/ 15 h 40"/>
                <a:gd name="T8" fmla="*/ 56 w 56"/>
                <a:gd name="T9" fmla="*/ 15 h 40"/>
                <a:gd name="T10" fmla="*/ 56 w 56"/>
                <a:gd name="T11" fmla="*/ 15 h 40"/>
                <a:gd name="T12" fmla="*/ 56 w 56"/>
                <a:gd name="T13" fmla="*/ 15 h 40"/>
                <a:gd name="T14" fmla="*/ 56 w 56"/>
                <a:gd name="T15" fmla="*/ 20 h 40"/>
                <a:gd name="T16" fmla="*/ 56 w 56"/>
                <a:gd name="T17" fmla="*/ 20 h 40"/>
                <a:gd name="T18" fmla="*/ 56 w 56"/>
                <a:gd name="T19" fmla="*/ 20 h 40"/>
                <a:gd name="T20" fmla="*/ 56 w 56"/>
                <a:gd name="T21" fmla="*/ 20 h 40"/>
                <a:gd name="T22" fmla="*/ 51 w 56"/>
                <a:gd name="T23" fmla="*/ 20 h 40"/>
                <a:gd name="T24" fmla="*/ 51 w 56"/>
                <a:gd name="T25" fmla="*/ 20 h 40"/>
                <a:gd name="T26" fmla="*/ 51 w 56"/>
                <a:gd name="T27" fmla="*/ 20 h 40"/>
                <a:gd name="T28" fmla="*/ 51 w 56"/>
                <a:gd name="T29" fmla="*/ 20 h 40"/>
                <a:gd name="T30" fmla="*/ 51 w 56"/>
                <a:gd name="T31" fmla="*/ 20 h 40"/>
                <a:gd name="T32" fmla="*/ 51 w 56"/>
                <a:gd name="T33" fmla="*/ 25 h 40"/>
                <a:gd name="T34" fmla="*/ 51 w 56"/>
                <a:gd name="T35" fmla="*/ 25 h 40"/>
                <a:gd name="T36" fmla="*/ 51 w 56"/>
                <a:gd name="T37" fmla="*/ 25 h 40"/>
                <a:gd name="T38" fmla="*/ 51 w 56"/>
                <a:gd name="T39" fmla="*/ 25 h 40"/>
                <a:gd name="T40" fmla="*/ 51 w 56"/>
                <a:gd name="T41" fmla="*/ 25 h 40"/>
                <a:gd name="T42" fmla="*/ 30 w 56"/>
                <a:gd name="T43" fmla="*/ 25 h 40"/>
                <a:gd name="T44" fmla="*/ 30 w 56"/>
                <a:gd name="T45" fmla="*/ 25 h 40"/>
                <a:gd name="T46" fmla="*/ 30 w 56"/>
                <a:gd name="T47" fmla="*/ 25 h 40"/>
                <a:gd name="T48" fmla="*/ 30 w 56"/>
                <a:gd name="T49" fmla="*/ 25 h 40"/>
                <a:gd name="T50" fmla="*/ 30 w 56"/>
                <a:gd name="T51" fmla="*/ 25 h 40"/>
                <a:gd name="T52" fmla="*/ 30 w 56"/>
                <a:gd name="T53" fmla="*/ 25 h 40"/>
                <a:gd name="T54" fmla="*/ 30 w 56"/>
                <a:gd name="T55" fmla="*/ 25 h 40"/>
                <a:gd name="T56" fmla="*/ 30 w 56"/>
                <a:gd name="T57" fmla="*/ 25 h 40"/>
                <a:gd name="T58" fmla="*/ 30 w 56"/>
                <a:gd name="T59" fmla="*/ 25 h 40"/>
                <a:gd name="T60" fmla="*/ 30 w 56"/>
                <a:gd name="T61" fmla="*/ 25 h 40"/>
                <a:gd name="T62" fmla="*/ 30 w 56"/>
                <a:gd name="T63" fmla="*/ 30 h 40"/>
                <a:gd name="T64" fmla="*/ 30 w 56"/>
                <a:gd name="T65" fmla="*/ 30 h 40"/>
                <a:gd name="T66" fmla="*/ 30 w 56"/>
                <a:gd name="T67" fmla="*/ 30 h 40"/>
                <a:gd name="T68" fmla="*/ 25 w 56"/>
                <a:gd name="T69" fmla="*/ 30 h 40"/>
                <a:gd name="T70" fmla="*/ 25 w 56"/>
                <a:gd name="T71" fmla="*/ 35 h 40"/>
                <a:gd name="T72" fmla="*/ 25 w 56"/>
                <a:gd name="T73" fmla="*/ 35 h 40"/>
                <a:gd name="T74" fmla="*/ 20 w 56"/>
                <a:gd name="T75" fmla="*/ 40 h 40"/>
                <a:gd name="T76" fmla="*/ 15 w 56"/>
                <a:gd name="T77" fmla="*/ 35 h 40"/>
                <a:gd name="T78" fmla="*/ 15 w 56"/>
                <a:gd name="T79" fmla="*/ 35 h 40"/>
                <a:gd name="T80" fmla="*/ 15 w 56"/>
                <a:gd name="T81" fmla="*/ 35 h 40"/>
                <a:gd name="T82" fmla="*/ 15 w 56"/>
                <a:gd name="T83" fmla="*/ 35 h 40"/>
                <a:gd name="T84" fmla="*/ 10 w 56"/>
                <a:gd name="T85" fmla="*/ 35 h 40"/>
                <a:gd name="T86" fmla="*/ 10 w 56"/>
                <a:gd name="T87" fmla="*/ 30 h 40"/>
                <a:gd name="T88" fmla="*/ 10 w 56"/>
                <a:gd name="T89" fmla="*/ 30 h 40"/>
                <a:gd name="T90" fmla="*/ 0 w 56"/>
                <a:gd name="T91" fmla="*/ 15 h 40"/>
                <a:gd name="T92" fmla="*/ 10 w 56"/>
                <a:gd name="T93" fmla="*/ 10 h 40"/>
                <a:gd name="T94" fmla="*/ 10 w 56"/>
                <a:gd name="T95" fmla="*/ 5 h 40"/>
                <a:gd name="T96" fmla="*/ 15 w 56"/>
                <a:gd name="T97" fmla="*/ 10 h 40"/>
                <a:gd name="T98" fmla="*/ 25 w 56"/>
                <a:gd name="T9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6" h="40">
                  <a:moveTo>
                    <a:pt x="25" y="5"/>
                  </a:moveTo>
                  <a:lnTo>
                    <a:pt x="25" y="5"/>
                  </a:lnTo>
                  <a:lnTo>
                    <a:pt x="30" y="0"/>
                  </a:lnTo>
                  <a:lnTo>
                    <a:pt x="56" y="0"/>
                  </a:lnTo>
                  <a:lnTo>
                    <a:pt x="56" y="5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35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25" y="35"/>
                  </a:lnTo>
                  <a:lnTo>
                    <a:pt x="25" y="35"/>
                  </a:lnTo>
                  <a:lnTo>
                    <a:pt x="25" y="35"/>
                  </a:lnTo>
                  <a:lnTo>
                    <a:pt x="25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5" y="2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0" y="1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5" y="5"/>
                  </a:lnTo>
                  <a:lnTo>
                    <a:pt x="15" y="10"/>
                  </a:lnTo>
                  <a:lnTo>
                    <a:pt x="20" y="5"/>
                  </a:lnTo>
                  <a:lnTo>
                    <a:pt x="25" y="5"/>
                  </a:lnTo>
                  <a:lnTo>
                    <a:pt x="25" y="5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07" name="Freeform 110"/>
            <p:cNvSpPr>
              <a:spLocks/>
            </p:cNvSpPr>
            <p:nvPr/>
          </p:nvSpPr>
          <p:spPr bwMode="auto">
            <a:xfrm>
              <a:off x="5846764" y="4445000"/>
              <a:ext cx="47625" cy="39688"/>
            </a:xfrm>
            <a:custGeom>
              <a:avLst/>
              <a:gdLst>
                <a:gd name="T0" fmla="*/ 30 w 30"/>
                <a:gd name="T1" fmla="*/ 5 h 25"/>
                <a:gd name="T2" fmla="*/ 30 w 30"/>
                <a:gd name="T3" fmla="*/ 5 h 25"/>
                <a:gd name="T4" fmla="*/ 30 w 30"/>
                <a:gd name="T5" fmla="*/ 10 h 25"/>
                <a:gd name="T6" fmla="*/ 25 w 30"/>
                <a:gd name="T7" fmla="*/ 10 h 25"/>
                <a:gd name="T8" fmla="*/ 25 w 30"/>
                <a:gd name="T9" fmla="*/ 10 h 25"/>
                <a:gd name="T10" fmla="*/ 25 w 30"/>
                <a:gd name="T11" fmla="*/ 10 h 25"/>
                <a:gd name="T12" fmla="*/ 25 w 30"/>
                <a:gd name="T13" fmla="*/ 15 h 25"/>
                <a:gd name="T14" fmla="*/ 25 w 30"/>
                <a:gd name="T15" fmla="*/ 15 h 25"/>
                <a:gd name="T16" fmla="*/ 20 w 30"/>
                <a:gd name="T17" fmla="*/ 20 h 25"/>
                <a:gd name="T18" fmla="*/ 20 w 30"/>
                <a:gd name="T19" fmla="*/ 25 h 25"/>
                <a:gd name="T20" fmla="*/ 20 w 30"/>
                <a:gd name="T21" fmla="*/ 25 h 25"/>
                <a:gd name="T22" fmla="*/ 20 w 30"/>
                <a:gd name="T23" fmla="*/ 25 h 25"/>
                <a:gd name="T24" fmla="*/ 15 w 30"/>
                <a:gd name="T25" fmla="*/ 20 h 25"/>
                <a:gd name="T26" fmla="*/ 10 w 30"/>
                <a:gd name="T27" fmla="*/ 20 h 25"/>
                <a:gd name="T28" fmla="*/ 10 w 30"/>
                <a:gd name="T29" fmla="*/ 20 h 25"/>
                <a:gd name="T30" fmla="*/ 10 w 30"/>
                <a:gd name="T31" fmla="*/ 20 h 25"/>
                <a:gd name="T32" fmla="*/ 10 w 30"/>
                <a:gd name="T33" fmla="*/ 15 h 25"/>
                <a:gd name="T34" fmla="*/ 10 w 30"/>
                <a:gd name="T35" fmla="*/ 15 h 25"/>
                <a:gd name="T36" fmla="*/ 10 w 30"/>
                <a:gd name="T37" fmla="*/ 15 h 25"/>
                <a:gd name="T38" fmla="*/ 10 w 30"/>
                <a:gd name="T39" fmla="*/ 15 h 25"/>
                <a:gd name="T40" fmla="*/ 10 w 30"/>
                <a:gd name="T41" fmla="*/ 15 h 25"/>
                <a:gd name="T42" fmla="*/ 10 w 30"/>
                <a:gd name="T43" fmla="*/ 10 h 25"/>
                <a:gd name="T44" fmla="*/ 10 w 30"/>
                <a:gd name="T45" fmla="*/ 10 h 25"/>
                <a:gd name="T46" fmla="*/ 10 w 30"/>
                <a:gd name="T47" fmla="*/ 10 h 25"/>
                <a:gd name="T48" fmla="*/ 10 w 30"/>
                <a:gd name="T49" fmla="*/ 10 h 25"/>
                <a:gd name="T50" fmla="*/ 5 w 30"/>
                <a:gd name="T51" fmla="*/ 10 h 25"/>
                <a:gd name="T52" fmla="*/ 5 w 30"/>
                <a:gd name="T53" fmla="*/ 10 h 25"/>
                <a:gd name="T54" fmla="*/ 5 w 30"/>
                <a:gd name="T55" fmla="*/ 10 h 25"/>
                <a:gd name="T56" fmla="*/ 5 w 30"/>
                <a:gd name="T57" fmla="*/ 10 h 25"/>
                <a:gd name="T58" fmla="*/ 5 w 30"/>
                <a:gd name="T59" fmla="*/ 10 h 25"/>
                <a:gd name="T60" fmla="*/ 5 w 30"/>
                <a:gd name="T61" fmla="*/ 10 h 25"/>
                <a:gd name="T62" fmla="*/ 5 w 30"/>
                <a:gd name="T63" fmla="*/ 5 h 25"/>
                <a:gd name="T64" fmla="*/ 0 w 30"/>
                <a:gd name="T65" fmla="*/ 5 h 25"/>
                <a:gd name="T66" fmla="*/ 0 w 30"/>
                <a:gd name="T67" fmla="*/ 5 h 25"/>
                <a:gd name="T68" fmla="*/ 5 w 30"/>
                <a:gd name="T69" fmla="*/ 5 h 25"/>
                <a:gd name="T70" fmla="*/ 5 w 30"/>
                <a:gd name="T71" fmla="*/ 5 h 25"/>
                <a:gd name="T72" fmla="*/ 5 w 30"/>
                <a:gd name="T73" fmla="*/ 5 h 25"/>
                <a:gd name="T74" fmla="*/ 5 w 30"/>
                <a:gd name="T75" fmla="*/ 5 h 25"/>
                <a:gd name="T76" fmla="*/ 10 w 30"/>
                <a:gd name="T77" fmla="*/ 5 h 25"/>
                <a:gd name="T78" fmla="*/ 10 w 30"/>
                <a:gd name="T79" fmla="*/ 5 h 25"/>
                <a:gd name="T80" fmla="*/ 10 w 30"/>
                <a:gd name="T81" fmla="*/ 0 h 25"/>
                <a:gd name="T82" fmla="*/ 10 w 30"/>
                <a:gd name="T83" fmla="*/ 0 h 25"/>
                <a:gd name="T84" fmla="*/ 15 w 30"/>
                <a:gd name="T85" fmla="*/ 5 h 25"/>
                <a:gd name="T86" fmla="*/ 25 w 30"/>
                <a:gd name="T87" fmla="*/ 0 h 25"/>
                <a:gd name="T88" fmla="*/ 30 w 30"/>
                <a:gd name="T8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0" h="25">
                  <a:moveTo>
                    <a:pt x="30" y="5"/>
                  </a:move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5" y="5"/>
                  </a:lnTo>
                  <a:lnTo>
                    <a:pt x="20" y="5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5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08" name="Freeform 111"/>
            <p:cNvSpPr>
              <a:spLocks/>
            </p:cNvSpPr>
            <p:nvPr/>
          </p:nvSpPr>
          <p:spPr bwMode="auto">
            <a:xfrm>
              <a:off x="5781676" y="4429125"/>
              <a:ext cx="23813" cy="31750"/>
            </a:xfrm>
            <a:custGeom>
              <a:avLst/>
              <a:gdLst>
                <a:gd name="T0" fmla="*/ 10 w 15"/>
                <a:gd name="T1" fmla="*/ 15 h 20"/>
                <a:gd name="T2" fmla="*/ 10 w 15"/>
                <a:gd name="T3" fmla="*/ 15 h 20"/>
                <a:gd name="T4" fmla="*/ 15 w 15"/>
                <a:gd name="T5" fmla="*/ 20 h 20"/>
                <a:gd name="T6" fmla="*/ 15 w 15"/>
                <a:gd name="T7" fmla="*/ 20 h 20"/>
                <a:gd name="T8" fmla="*/ 10 w 15"/>
                <a:gd name="T9" fmla="*/ 20 h 20"/>
                <a:gd name="T10" fmla="*/ 10 w 15"/>
                <a:gd name="T11" fmla="*/ 20 h 20"/>
                <a:gd name="T12" fmla="*/ 5 w 15"/>
                <a:gd name="T13" fmla="*/ 20 h 20"/>
                <a:gd name="T14" fmla="*/ 5 w 15"/>
                <a:gd name="T15" fmla="*/ 15 h 20"/>
                <a:gd name="T16" fmla="*/ 5 w 15"/>
                <a:gd name="T17" fmla="*/ 15 h 20"/>
                <a:gd name="T18" fmla="*/ 5 w 15"/>
                <a:gd name="T19" fmla="*/ 15 h 20"/>
                <a:gd name="T20" fmla="*/ 5 w 15"/>
                <a:gd name="T21" fmla="*/ 15 h 20"/>
                <a:gd name="T22" fmla="*/ 0 w 15"/>
                <a:gd name="T23" fmla="*/ 15 h 20"/>
                <a:gd name="T24" fmla="*/ 0 w 15"/>
                <a:gd name="T25" fmla="*/ 15 h 20"/>
                <a:gd name="T26" fmla="*/ 0 w 15"/>
                <a:gd name="T27" fmla="*/ 15 h 20"/>
                <a:gd name="T28" fmla="*/ 0 w 15"/>
                <a:gd name="T29" fmla="*/ 10 h 20"/>
                <a:gd name="T30" fmla="*/ 0 w 15"/>
                <a:gd name="T31" fmla="*/ 10 h 20"/>
                <a:gd name="T32" fmla="*/ 0 w 15"/>
                <a:gd name="T33" fmla="*/ 10 h 20"/>
                <a:gd name="T34" fmla="*/ 5 w 15"/>
                <a:gd name="T35" fmla="*/ 10 h 20"/>
                <a:gd name="T36" fmla="*/ 5 w 15"/>
                <a:gd name="T37" fmla="*/ 5 h 20"/>
                <a:gd name="T38" fmla="*/ 5 w 15"/>
                <a:gd name="T39" fmla="*/ 0 h 20"/>
                <a:gd name="T40" fmla="*/ 5 w 15"/>
                <a:gd name="T41" fmla="*/ 5 h 20"/>
                <a:gd name="T42" fmla="*/ 5 w 15"/>
                <a:gd name="T43" fmla="*/ 5 h 20"/>
                <a:gd name="T44" fmla="*/ 5 w 15"/>
                <a:gd name="T45" fmla="*/ 5 h 20"/>
                <a:gd name="T46" fmla="*/ 5 w 15"/>
                <a:gd name="T47" fmla="*/ 5 h 20"/>
                <a:gd name="T48" fmla="*/ 5 w 15"/>
                <a:gd name="T49" fmla="*/ 5 h 20"/>
                <a:gd name="T50" fmla="*/ 5 w 15"/>
                <a:gd name="T51" fmla="*/ 5 h 20"/>
                <a:gd name="T52" fmla="*/ 5 w 15"/>
                <a:gd name="T53" fmla="*/ 5 h 20"/>
                <a:gd name="T54" fmla="*/ 5 w 15"/>
                <a:gd name="T55" fmla="*/ 5 h 20"/>
                <a:gd name="T56" fmla="*/ 5 w 15"/>
                <a:gd name="T57" fmla="*/ 5 h 20"/>
                <a:gd name="T58" fmla="*/ 5 w 15"/>
                <a:gd name="T59" fmla="*/ 5 h 20"/>
                <a:gd name="T60" fmla="*/ 5 w 15"/>
                <a:gd name="T61" fmla="*/ 5 h 20"/>
                <a:gd name="T62" fmla="*/ 10 w 15"/>
                <a:gd name="T63" fmla="*/ 10 h 20"/>
                <a:gd name="T64" fmla="*/ 10 w 15"/>
                <a:gd name="T65" fmla="*/ 10 h 20"/>
                <a:gd name="T66" fmla="*/ 10 w 15"/>
                <a:gd name="T67" fmla="*/ 10 h 20"/>
                <a:gd name="T68" fmla="*/ 10 w 15"/>
                <a:gd name="T69" fmla="*/ 10 h 20"/>
                <a:gd name="T70" fmla="*/ 10 w 15"/>
                <a:gd name="T71" fmla="*/ 10 h 20"/>
                <a:gd name="T72" fmla="*/ 10 w 15"/>
                <a:gd name="T73" fmla="*/ 10 h 20"/>
                <a:gd name="T74" fmla="*/ 10 w 15"/>
                <a:gd name="T75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" h="20">
                  <a:moveTo>
                    <a:pt x="10" y="15"/>
                  </a:moveTo>
                  <a:lnTo>
                    <a:pt x="10" y="15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5" y="20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5" y="10"/>
                  </a:lnTo>
                  <a:lnTo>
                    <a:pt x="5" y="5"/>
                  </a:lnTo>
                  <a:lnTo>
                    <a:pt x="5" y="0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5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09" name="Freeform 112"/>
            <p:cNvSpPr>
              <a:spLocks/>
            </p:cNvSpPr>
            <p:nvPr/>
          </p:nvSpPr>
          <p:spPr bwMode="auto">
            <a:xfrm>
              <a:off x="5726114" y="4445000"/>
              <a:ext cx="63500" cy="39688"/>
            </a:xfrm>
            <a:custGeom>
              <a:avLst/>
              <a:gdLst>
                <a:gd name="T0" fmla="*/ 10 w 40"/>
                <a:gd name="T1" fmla="*/ 25 h 25"/>
                <a:gd name="T2" fmla="*/ 10 w 40"/>
                <a:gd name="T3" fmla="*/ 25 h 25"/>
                <a:gd name="T4" fmla="*/ 10 w 40"/>
                <a:gd name="T5" fmla="*/ 25 h 25"/>
                <a:gd name="T6" fmla="*/ 10 w 40"/>
                <a:gd name="T7" fmla="*/ 25 h 25"/>
                <a:gd name="T8" fmla="*/ 5 w 40"/>
                <a:gd name="T9" fmla="*/ 25 h 25"/>
                <a:gd name="T10" fmla="*/ 0 w 40"/>
                <a:gd name="T11" fmla="*/ 20 h 25"/>
                <a:gd name="T12" fmla="*/ 0 w 40"/>
                <a:gd name="T13" fmla="*/ 20 h 25"/>
                <a:gd name="T14" fmla="*/ 0 w 40"/>
                <a:gd name="T15" fmla="*/ 15 h 25"/>
                <a:gd name="T16" fmla="*/ 0 w 40"/>
                <a:gd name="T17" fmla="*/ 15 h 25"/>
                <a:gd name="T18" fmla="*/ 0 w 40"/>
                <a:gd name="T19" fmla="*/ 15 h 25"/>
                <a:gd name="T20" fmla="*/ 5 w 40"/>
                <a:gd name="T21" fmla="*/ 15 h 25"/>
                <a:gd name="T22" fmla="*/ 5 w 40"/>
                <a:gd name="T23" fmla="*/ 15 h 25"/>
                <a:gd name="T24" fmla="*/ 5 w 40"/>
                <a:gd name="T25" fmla="*/ 15 h 25"/>
                <a:gd name="T26" fmla="*/ 5 w 40"/>
                <a:gd name="T27" fmla="*/ 10 h 25"/>
                <a:gd name="T28" fmla="*/ 5 w 40"/>
                <a:gd name="T29" fmla="*/ 10 h 25"/>
                <a:gd name="T30" fmla="*/ 5 w 40"/>
                <a:gd name="T31" fmla="*/ 10 h 25"/>
                <a:gd name="T32" fmla="*/ 5 w 40"/>
                <a:gd name="T33" fmla="*/ 5 h 25"/>
                <a:gd name="T34" fmla="*/ 10 w 40"/>
                <a:gd name="T35" fmla="*/ 0 h 25"/>
                <a:gd name="T36" fmla="*/ 15 w 40"/>
                <a:gd name="T37" fmla="*/ 5 h 25"/>
                <a:gd name="T38" fmla="*/ 20 w 40"/>
                <a:gd name="T39" fmla="*/ 0 h 25"/>
                <a:gd name="T40" fmla="*/ 25 w 40"/>
                <a:gd name="T41" fmla="*/ 5 h 25"/>
                <a:gd name="T42" fmla="*/ 25 w 40"/>
                <a:gd name="T43" fmla="*/ 5 h 25"/>
                <a:gd name="T44" fmla="*/ 30 w 40"/>
                <a:gd name="T45" fmla="*/ 0 h 25"/>
                <a:gd name="T46" fmla="*/ 30 w 40"/>
                <a:gd name="T47" fmla="*/ 0 h 25"/>
                <a:gd name="T48" fmla="*/ 35 w 40"/>
                <a:gd name="T49" fmla="*/ 5 h 25"/>
                <a:gd name="T50" fmla="*/ 35 w 40"/>
                <a:gd name="T51" fmla="*/ 5 h 25"/>
                <a:gd name="T52" fmla="*/ 35 w 40"/>
                <a:gd name="T53" fmla="*/ 0 h 25"/>
                <a:gd name="T54" fmla="*/ 35 w 40"/>
                <a:gd name="T55" fmla="*/ 0 h 25"/>
                <a:gd name="T56" fmla="*/ 35 w 40"/>
                <a:gd name="T57" fmla="*/ 5 h 25"/>
                <a:gd name="T58" fmla="*/ 35 w 40"/>
                <a:gd name="T59" fmla="*/ 5 h 25"/>
                <a:gd name="T60" fmla="*/ 35 w 40"/>
                <a:gd name="T61" fmla="*/ 5 h 25"/>
                <a:gd name="T62" fmla="*/ 40 w 40"/>
                <a:gd name="T63" fmla="*/ 5 h 25"/>
                <a:gd name="T64" fmla="*/ 40 w 40"/>
                <a:gd name="T65" fmla="*/ 5 h 25"/>
                <a:gd name="T66" fmla="*/ 35 w 40"/>
                <a:gd name="T67" fmla="*/ 5 h 25"/>
                <a:gd name="T68" fmla="*/ 35 w 40"/>
                <a:gd name="T69" fmla="*/ 10 h 25"/>
                <a:gd name="T70" fmla="*/ 30 w 40"/>
                <a:gd name="T71" fmla="*/ 10 h 25"/>
                <a:gd name="T72" fmla="*/ 25 w 40"/>
                <a:gd name="T73" fmla="*/ 10 h 25"/>
                <a:gd name="T74" fmla="*/ 20 w 40"/>
                <a:gd name="T75" fmla="*/ 10 h 25"/>
                <a:gd name="T76" fmla="*/ 25 w 40"/>
                <a:gd name="T77" fmla="*/ 15 h 25"/>
                <a:gd name="T78" fmla="*/ 15 w 40"/>
                <a:gd name="T79" fmla="*/ 15 h 25"/>
                <a:gd name="T80" fmla="*/ 15 w 40"/>
                <a:gd name="T81" fmla="*/ 15 h 25"/>
                <a:gd name="T82" fmla="*/ 10 w 40"/>
                <a:gd name="T83" fmla="*/ 15 h 25"/>
                <a:gd name="T84" fmla="*/ 10 w 40"/>
                <a:gd name="T85" fmla="*/ 20 h 25"/>
                <a:gd name="T86" fmla="*/ 10 w 40"/>
                <a:gd name="T87" fmla="*/ 20 h 25"/>
                <a:gd name="T88" fmla="*/ 10 w 40"/>
                <a:gd name="T89" fmla="*/ 20 h 25"/>
                <a:gd name="T90" fmla="*/ 10 w 40"/>
                <a:gd name="T91" fmla="*/ 20 h 25"/>
                <a:gd name="T92" fmla="*/ 10 w 40"/>
                <a:gd name="T93" fmla="*/ 20 h 25"/>
                <a:gd name="T94" fmla="*/ 10 w 40"/>
                <a:gd name="T95" fmla="*/ 20 h 25"/>
                <a:gd name="T96" fmla="*/ 10 w 40"/>
                <a:gd name="T97" fmla="*/ 20 h 25"/>
                <a:gd name="T98" fmla="*/ 10 w 40"/>
                <a:gd name="T99" fmla="*/ 20 h 25"/>
                <a:gd name="T100" fmla="*/ 15 w 40"/>
                <a:gd name="T101" fmla="*/ 20 h 25"/>
                <a:gd name="T102" fmla="*/ 15 w 40"/>
                <a:gd name="T103" fmla="*/ 20 h 25"/>
                <a:gd name="T104" fmla="*/ 15 w 40"/>
                <a:gd name="T105" fmla="*/ 20 h 25"/>
                <a:gd name="T106" fmla="*/ 15 w 40"/>
                <a:gd name="T107" fmla="*/ 20 h 25"/>
                <a:gd name="T108" fmla="*/ 15 w 40"/>
                <a:gd name="T109" fmla="*/ 20 h 25"/>
                <a:gd name="T110" fmla="*/ 15 w 40"/>
                <a:gd name="T111" fmla="*/ 20 h 25"/>
                <a:gd name="T112" fmla="*/ 10 w 40"/>
                <a:gd name="T11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0" h="25">
                  <a:moveTo>
                    <a:pt x="10" y="25"/>
                  </a:moveTo>
                  <a:lnTo>
                    <a:pt x="10" y="25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5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5"/>
                  </a:lnTo>
                  <a:lnTo>
                    <a:pt x="10" y="0"/>
                  </a:lnTo>
                  <a:lnTo>
                    <a:pt x="15" y="5"/>
                  </a:lnTo>
                  <a:lnTo>
                    <a:pt x="20" y="0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35" y="5"/>
                  </a:lnTo>
                  <a:lnTo>
                    <a:pt x="35" y="10"/>
                  </a:lnTo>
                  <a:lnTo>
                    <a:pt x="30" y="10"/>
                  </a:lnTo>
                  <a:lnTo>
                    <a:pt x="25" y="10"/>
                  </a:lnTo>
                  <a:lnTo>
                    <a:pt x="20" y="10"/>
                  </a:lnTo>
                  <a:lnTo>
                    <a:pt x="25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0" y="15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0" y="25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10" name="Freeform 113"/>
            <p:cNvSpPr>
              <a:spLocks/>
            </p:cNvSpPr>
            <p:nvPr/>
          </p:nvSpPr>
          <p:spPr bwMode="auto">
            <a:xfrm>
              <a:off x="5813426" y="4411663"/>
              <a:ext cx="25400" cy="33338"/>
            </a:xfrm>
            <a:custGeom>
              <a:avLst/>
              <a:gdLst>
                <a:gd name="T0" fmla="*/ 16 w 16"/>
                <a:gd name="T1" fmla="*/ 21 h 21"/>
                <a:gd name="T2" fmla="*/ 11 w 16"/>
                <a:gd name="T3" fmla="*/ 16 h 21"/>
                <a:gd name="T4" fmla="*/ 11 w 16"/>
                <a:gd name="T5" fmla="*/ 16 h 21"/>
                <a:gd name="T6" fmla="*/ 11 w 16"/>
                <a:gd name="T7" fmla="*/ 16 h 21"/>
                <a:gd name="T8" fmla="*/ 11 w 16"/>
                <a:gd name="T9" fmla="*/ 16 h 21"/>
                <a:gd name="T10" fmla="*/ 5 w 16"/>
                <a:gd name="T11" fmla="*/ 11 h 21"/>
                <a:gd name="T12" fmla="*/ 5 w 16"/>
                <a:gd name="T13" fmla="*/ 11 h 21"/>
                <a:gd name="T14" fmla="*/ 5 w 16"/>
                <a:gd name="T15" fmla="*/ 11 h 21"/>
                <a:gd name="T16" fmla="*/ 5 w 16"/>
                <a:gd name="T17" fmla="*/ 11 h 21"/>
                <a:gd name="T18" fmla="*/ 5 w 16"/>
                <a:gd name="T19" fmla="*/ 5 h 21"/>
                <a:gd name="T20" fmla="*/ 5 w 16"/>
                <a:gd name="T21" fmla="*/ 0 h 21"/>
                <a:gd name="T22" fmla="*/ 5 w 16"/>
                <a:gd name="T23" fmla="*/ 0 h 21"/>
                <a:gd name="T24" fmla="*/ 5 w 16"/>
                <a:gd name="T25" fmla="*/ 0 h 21"/>
                <a:gd name="T26" fmla="*/ 5 w 16"/>
                <a:gd name="T27" fmla="*/ 0 h 21"/>
                <a:gd name="T28" fmla="*/ 11 w 16"/>
                <a:gd name="T29" fmla="*/ 0 h 21"/>
                <a:gd name="T30" fmla="*/ 11 w 16"/>
                <a:gd name="T31" fmla="*/ 0 h 21"/>
                <a:gd name="T32" fmla="*/ 11 w 16"/>
                <a:gd name="T33" fmla="*/ 5 h 21"/>
                <a:gd name="T34" fmla="*/ 11 w 16"/>
                <a:gd name="T35" fmla="*/ 5 h 21"/>
                <a:gd name="T36" fmla="*/ 11 w 16"/>
                <a:gd name="T37" fmla="*/ 5 h 21"/>
                <a:gd name="T38" fmla="*/ 11 w 16"/>
                <a:gd name="T39" fmla="*/ 5 h 21"/>
                <a:gd name="T40" fmla="*/ 16 w 16"/>
                <a:gd name="T41" fmla="*/ 5 h 21"/>
                <a:gd name="T42" fmla="*/ 16 w 16"/>
                <a:gd name="T43" fmla="*/ 5 h 21"/>
                <a:gd name="T44" fmla="*/ 16 w 16"/>
                <a:gd name="T45" fmla="*/ 5 h 21"/>
                <a:gd name="T46" fmla="*/ 11 w 16"/>
                <a:gd name="T47" fmla="*/ 11 h 21"/>
                <a:gd name="T48" fmla="*/ 11 w 16"/>
                <a:gd name="T49" fmla="*/ 11 h 21"/>
                <a:gd name="T50" fmla="*/ 11 w 16"/>
                <a:gd name="T51" fmla="*/ 16 h 21"/>
                <a:gd name="T52" fmla="*/ 16 w 16"/>
                <a:gd name="T53" fmla="*/ 16 h 21"/>
                <a:gd name="T54" fmla="*/ 16 w 16"/>
                <a:gd name="T55" fmla="*/ 16 h 21"/>
                <a:gd name="T56" fmla="*/ 16 w 16"/>
                <a:gd name="T57" fmla="*/ 16 h 21"/>
                <a:gd name="T58" fmla="*/ 16 w 16"/>
                <a:gd name="T59" fmla="*/ 16 h 21"/>
                <a:gd name="T60" fmla="*/ 16 w 16"/>
                <a:gd name="T61" fmla="*/ 16 h 21"/>
                <a:gd name="T62" fmla="*/ 16 w 16"/>
                <a:gd name="T63" fmla="*/ 21 h 21"/>
                <a:gd name="T64" fmla="*/ 16 w 16"/>
                <a:gd name="T65" fmla="*/ 21 h 21"/>
                <a:gd name="T66" fmla="*/ 16 w 16"/>
                <a:gd name="T6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21">
                  <a:moveTo>
                    <a:pt x="16" y="21"/>
                  </a:moveTo>
                  <a:lnTo>
                    <a:pt x="16" y="21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11" name="Freeform 114"/>
            <p:cNvSpPr>
              <a:spLocks/>
            </p:cNvSpPr>
            <p:nvPr/>
          </p:nvSpPr>
          <p:spPr bwMode="auto">
            <a:xfrm>
              <a:off x="5789614" y="4437063"/>
              <a:ext cx="23813" cy="23813"/>
            </a:xfrm>
            <a:custGeom>
              <a:avLst/>
              <a:gdLst>
                <a:gd name="T0" fmla="*/ 0 w 15"/>
                <a:gd name="T1" fmla="*/ 0 h 15"/>
                <a:gd name="T2" fmla="*/ 0 w 15"/>
                <a:gd name="T3" fmla="*/ 0 h 15"/>
                <a:gd name="T4" fmla="*/ 0 w 15"/>
                <a:gd name="T5" fmla="*/ 0 h 15"/>
                <a:gd name="T6" fmla="*/ 0 w 15"/>
                <a:gd name="T7" fmla="*/ 0 h 15"/>
                <a:gd name="T8" fmla="*/ 5 w 15"/>
                <a:gd name="T9" fmla="*/ 0 h 15"/>
                <a:gd name="T10" fmla="*/ 5 w 15"/>
                <a:gd name="T11" fmla="*/ 0 h 15"/>
                <a:gd name="T12" fmla="*/ 5 w 15"/>
                <a:gd name="T13" fmla="*/ 0 h 15"/>
                <a:gd name="T14" fmla="*/ 5 w 15"/>
                <a:gd name="T15" fmla="*/ 0 h 15"/>
                <a:gd name="T16" fmla="*/ 5 w 15"/>
                <a:gd name="T17" fmla="*/ 0 h 15"/>
                <a:gd name="T18" fmla="*/ 5 w 15"/>
                <a:gd name="T19" fmla="*/ 0 h 15"/>
                <a:gd name="T20" fmla="*/ 5 w 15"/>
                <a:gd name="T21" fmla="*/ 0 h 15"/>
                <a:gd name="T22" fmla="*/ 5 w 15"/>
                <a:gd name="T23" fmla="*/ 0 h 15"/>
                <a:gd name="T24" fmla="*/ 10 w 15"/>
                <a:gd name="T25" fmla="*/ 5 h 15"/>
                <a:gd name="T26" fmla="*/ 10 w 15"/>
                <a:gd name="T27" fmla="*/ 5 h 15"/>
                <a:gd name="T28" fmla="*/ 10 w 15"/>
                <a:gd name="T29" fmla="*/ 5 h 15"/>
                <a:gd name="T30" fmla="*/ 10 w 15"/>
                <a:gd name="T31" fmla="*/ 10 h 15"/>
                <a:gd name="T32" fmla="*/ 10 w 15"/>
                <a:gd name="T33" fmla="*/ 10 h 15"/>
                <a:gd name="T34" fmla="*/ 10 w 15"/>
                <a:gd name="T35" fmla="*/ 10 h 15"/>
                <a:gd name="T36" fmla="*/ 15 w 15"/>
                <a:gd name="T37" fmla="*/ 5 h 15"/>
                <a:gd name="T38" fmla="*/ 15 w 15"/>
                <a:gd name="T39" fmla="*/ 5 h 15"/>
                <a:gd name="T40" fmla="*/ 15 w 15"/>
                <a:gd name="T41" fmla="*/ 5 h 15"/>
                <a:gd name="T42" fmla="*/ 15 w 15"/>
                <a:gd name="T43" fmla="*/ 10 h 15"/>
                <a:gd name="T44" fmla="*/ 15 w 15"/>
                <a:gd name="T45" fmla="*/ 10 h 15"/>
                <a:gd name="T46" fmla="*/ 15 w 15"/>
                <a:gd name="T47" fmla="*/ 10 h 15"/>
                <a:gd name="T48" fmla="*/ 15 w 15"/>
                <a:gd name="T49" fmla="*/ 10 h 15"/>
                <a:gd name="T50" fmla="*/ 10 w 15"/>
                <a:gd name="T51" fmla="*/ 15 h 15"/>
                <a:gd name="T52" fmla="*/ 5 w 15"/>
                <a:gd name="T53" fmla="*/ 10 h 15"/>
                <a:gd name="T54" fmla="*/ 5 w 15"/>
                <a:gd name="T55" fmla="*/ 5 h 15"/>
                <a:gd name="T56" fmla="*/ 5 w 15"/>
                <a:gd name="T57" fmla="*/ 5 h 15"/>
                <a:gd name="T58" fmla="*/ 5 w 15"/>
                <a:gd name="T59" fmla="*/ 5 h 15"/>
                <a:gd name="T60" fmla="*/ 5 w 15"/>
                <a:gd name="T61" fmla="*/ 5 h 15"/>
                <a:gd name="T62" fmla="*/ 5 w 15"/>
                <a:gd name="T63" fmla="*/ 5 h 15"/>
                <a:gd name="T64" fmla="*/ 5 w 15"/>
                <a:gd name="T65" fmla="*/ 5 h 15"/>
                <a:gd name="T66" fmla="*/ 0 w 15"/>
                <a:gd name="T67" fmla="*/ 0 h 15"/>
                <a:gd name="T68" fmla="*/ 0 w 15"/>
                <a:gd name="T69" fmla="*/ 0 h 15"/>
                <a:gd name="T70" fmla="*/ 0 w 15"/>
                <a:gd name="T71" fmla="*/ 0 h 15"/>
                <a:gd name="T72" fmla="*/ 0 w 15"/>
                <a:gd name="T73" fmla="*/ 0 h 15"/>
                <a:gd name="T74" fmla="*/ 0 w 15"/>
                <a:gd name="T7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" h="1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0" y="15"/>
                  </a:lnTo>
                  <a:lnTo>
                    <a:pt x="5" y="10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12" name="Freeform 115"/>
            <p:cNvSpPr>
              <a:spLocks/>
            </p:cNvSpPr>
            <p:nvPr/>
          </p:nvSpPr>
          <p:spPr bwMode="auto">
            <a:xfrm>
              <a:off x="5781676" y="4476750"/>
              <a:ext cx="39688" cy="23813"/>
            </a:xfrm>
            <a:custGeom>
              <a:avLst/>
              <a:gdLst>
                <a:gd name="T0" fmla="*/ 15 w 25"/>
                <a:gd name="T1" fmla="*/ 0 h 15"/>
                <a:gd name="T2" fmla="*/ 15 w 25"/>
                <a:gd name="T3" fmla="*/ 0 h 15"/>
                <a:gd name="T4" fmla="*/ 20 w 25"/>
                <a:gd name="T5" fmla="*/ 5 h 15"/>
                <a:gd name="T6" fmla="*/ 20 w 25"/>
                <a:gd name="T7" fmla="*/ 5 h 15"/>
                <a:gd name="T8" fmla="*/ 20 w 25"/>
                <a:gd name="T9" fmla="*/ 5 h 15"/>
                <a:gd name="T10" fmla="*/ 20 w 25"/>
                <a:gd name="T11" fmla="*/ 5 h 15"/>
                <a:gd name="T12" fmla="*/ 20 w 25"/>
                <a:gd name="T13" fmla="*/ 5 h 15"/>
                <a:gd name="T14" fmla="*/ 20 w 25"/>
                <a:gd name="T15" fmla="*/ 5 h 15"/>
                <a:gd name="T16" fmla="*/ 20 w 25"/>
                <a:gd name="T17" fmla="*/ 5 h 15"/>
                <a:gd name="T18" fmla="*/ 25 w 25"/>
                <a:gd name="T19" fmla="*/ 10 h 15"/>
                <a:gd name="T20" fmla="*/ 25 w 25"/>
                <a:gd name="T21" fmla="*/ 10 h 15"/>
                <a:gd name="T22" fmla="*/ 25 w 25"/>
                <a:gd name="T23" fmla="*/ 10 h 15"/>
                <a:gd name="T24" fmla="*/ 25 w 25"/>
                <a:gd name="T25" fmla="*/ 10 h 15"/>
                <a:gd name="T26" fmla="*/ 25 w 25"/>
                <a:gd name="T27" fmla="*/ 10 h 15"/>
                <a:gd name="T28" fmla="*/ 25 w 25"/>
                <a:gd name="T29" fmla="*/ 10 h 15"/>
                <a:gd name="T30" fmla="*/ 25 w 25"/>
                <a:gd name="T31" fmla="*/ 10 h 15"/>
                <a:gd name="T32" fmla="*/ 25 w 25"/>
                <a:gd name="T33" fmla="*/ 10 h 15"/>
                <a:gd name="T34" fmla="*/ 25 w 25"/>
                <a:gd name="T35" fmla="*/ 15 h 15"/>
                <a:gd name="T36" fmla="*/ 25 w 25"/>
                <a:gd name="T37" fmla="*/ 15 h 15"/>
                <a:gd name="T38" fmla="*/ 25 w 25"/>
                <a:gd name="T39" fmla="*/ 15 h 15"/>
                <a:gd name="T40" fmla="*/ 20 w 25"/>
                <a:gd name="T41" fmla="*/ 15 h 15"/>
                <a:gd name="T42" fmla="*/ 20 w 25"/>
                <a:gd name="T43" fmla="*/ 15 h 15"/>
                <a:gd name="T44" fmla="*/ 20 w 25"/>
                <a:gd name="T45" fmla="*/ 15 h 15"/>
                <a:gd name="T46" fmla="*/ 20 w 25"/>
                <a:gd name="T47" fmla="*/ 15 h 15"/>
                <a:gd name="T48" fmla="*/ 20 w 25"/>
                <a:gd name="T49" fmla="*/ 15 h 15"/>
                <a:gd name="T50" fmla="*/ 20 w 25"/>
                <a:gd name="T51" fmla="*/ 15 h 15"/>
                <a:gd name="T52" fmla="*/ 15 w 25"/>
                <a:gd name="T53" fmla="*/ 15 h 15"/>
                <a:gd name="T54" fmla="*/ 15 w 25"/>
                <a:gd name="T55" fmla="*/ 15 h 15"/>
                <a:gd name="T56" fmla="*/ 10 w 25"/>
                <a:gd name="T57" fmla="*/ 15 h 15"/>
                <a:gd name="T58" fmla="*/ 10 w 25"/>
                <a:gd name="T59" fmla="*/ 15 h 15"/>
                <a:gd name="T60" fmla="*/ 10 w 25"/>
                <a:gd name="T61" fmla="*/ 15 h 15"/>
                <a:gd name="T62" fmla="*/ 10 w 25"/>
                <a:gd name="T63" fmla="*/ 15 h 15"/>
                <a:gd name="T64" fmla="*/ 10 w 25"/>
                <a:gd name="T65" fmla="*/ 15 h 15"/>
                <a:gd name="T66" fmla="*/ 10 w 25"/>
                <a:gd name="T67" fmla="*/ 15 h 15"/>
                <a:gd name="T68" fmla="*/ 10 w 25"/>
                <a:gd name="T69" fmla="*/ 15 h 15"/>
                <a:gd name="T70" fmla="*/ 10 w 25"/>
                <a:gd name="T71" fmla="*/ 15 h 15"/>
                <a:gd name="T72" fmla="*/ 5 w 25"/>
                <a:gd name="T73" fmla="*/ 15 h 15"/>
                <a:gd name="T74" fmla="*/ 5 w 25"/>
                <a:gd name="T75" fmla="*/ 15 h 15"/>
                <a:gd name="T76" fmla="*/ 5 w 25"/>
                <a:gd name="T77" fmla="*/ 15 h 15"/>
                <a:gd name="T78" fmla="*/ 5 w 25"/>
                <a:gd name="T79" fmla="*/ 15 h 15"/>
                <a:gd name="T80" fmla="*/ 5 w 25"/>
                <a:gd name="T81" fmla="*/ 15 h 15"/>
                <a:gd name="T82" fmla="*/ 5 w 25"/>
                <a:gd name="T83" fmla="*/ 15 h 15"/>
                <a:gd name="T84" fmla="*/ 5 w 25"/>
                <a:gd name="T85" fmla="*/ 10 h 15"/>
                <a:gd name="T86" fmla="*/ 5 w 25"/>
                <a:gd name="T87" fmla="*/ 10 h 15"/>
                <a:gd name="T88" fmla="*/ 0 w 25"/>
                <a:gd name="T89" fmla="*/ 10 h 15"/>
                <a:gd name="T90" fmla="*/ 0 w 25"/>
                <a:gd name="T91" fmla="*/ 5 h 15"/>
                <a:gd name="T92" fmla="*/ 0 w 25"/>
                <a:gd name="T93" fmla="*/ 5 h 15"/>
                <a:gd name="T94" fmla="*/ 0 w 25"/>
                <a:gd name="T95" fmla="*/ 5 h 15"/>
                <a:gd name="T96" fmla="*/ 0 w 25"/>
                <a:gd name="T97" fmla="*/ 5 h 15"/>
                <a:gd name="T98" fmla="*/ 0 w 25"/>
                <a:gd name="T99" fmla="*/ 0 h 15"/>
                <a:gd name="T100" fmla="*/ 0 w 25"/>
                <a:gd name="T101" fmla="*/ 0 h 15"/>
                <a:gd name="T102" fmla="*/ 0 w 25"/>
                <a:gd name="T103" fmla="*/ 0 h 15"/>
                <a:gd name="T104" fmla="*/ 10 w 25"/>
                <a:gd name="T105" fmla="*/ 0 h 15"/>
                <a:gd name="T106" fmla="*/ 10 w 25"/>
                <a:gd name="T107" fmla="*/ 0 h 15"/>
                <a:gd name="T108" fmla="*/ 15 w 25"/>
                <a:gd name="T109" fmla="*/ 0 h 15"/>
                <a:gd name="T110" fmla="*/ 15 w 25"/>
                <a:gd name="T111" fmla="*/ 0 h 15"/>
                <a:gd name="T112" fmla="*/ 15 w 25"/>
                <a:gd name="T1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" h="15">
                  <a:moveTo>
                    <a:pt x="15" y="0"/>
                  </a:moveTo>
                  <a:lnTo>
                    <a:pt x="15" y="0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0" y="1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13" name="Freeform 116"/>
            <p:cNvSpPr>
              <a:spLocks/>
            </p:cNvSpPr>
            <p:nvPr/>
          </p:nvSpPr>
          <p:spPr bwMode="auto">
            <a:xfrm>
              <a:off x="5862639" y="4387850"/>
              <a:ext cx="39688" cy="41275"/>
            </a:xfrm>
            <a:custGeom>
              <a:avLst/>
              <a:gdLst>
                <a:gd name="T0" fmla="*/ 0 w 25"/>
                <a:gd name="T1" fmla="*/ 0 h 26"/>
                <a:gd name="T2" fmla="*/ 0 w 25"/>
                <a:gd name="T3" fmla="*/ 0 h 26"/>
                <a:gd name="T4" fmla="*/ 0 w 25"/>
                <a:gd name="T5" fmla="*/ 0 h 26"/>
                <a:gd name="T6" fmla="*/ 0 w 25"/>
                <a:gd name="T7" fmla="*/ 0 h 26"/>
                <a:gd name="T8" fmla="*/ 5 w 25"/>
                <a:gd name="T9" fmla="*/ 0 h 26"/>
                <a:gd name="T10" fmla="*/ 15 w 25"/>
                <a:gd name="T11" fmla="*/ 5 h 26"/>
                <a:gd name="T12" fmla="*/ 15 w 25"/>
                <a:gd name="T13" fmla="*/ 5 h 26"/>
                <a:gd name="T14" fmla="*/ 20 w 25"/>
                <a:gd name="T15" fmla="*/ 0 h 26"/>
                <a:gd name="T16" fmla="*/ 25 w 25"/>
                <a:gd name="T17" fmla="*/ 0 h 26"/>
                <a:gd name="T18" fmla="*/ 25 w 25"/>
                <a:gd name="T19" fmla="*/ 0 h 26"/>
                <a:gd name="T20" fmla="*/ 25 w 25"/>
                <a:gd name="T21" fmla="*/ 5 h 26"/>
                <a:gd name="T22" fmla="*/ 25 w 25"/>
                <a:gd name="T23" fmla="*/ 5 h 26"/>
                <a:gd name="T24" fmla="*/ 25 w 25"/>
                <a:gd name="T25" fmla="*/ 5 h 26"/>
                <a:gd name="T26" fmla="*/ 25 w 25"/>
                <a:gd name="T27" fmla="*/ 10 h 26"/>
                <a:gd name="T28" fmla="*/ 25 w 25"/>
                <a:gd name="T29" fmla="*/ 10 h 26"/>
                <a:gd name="T30" fmla="*/ 20 w 25"/>
                <a:gd name="T31" fmla="*/ 15 h 26"/>
                <a:gd name="T32" fmla="*/ 20 w 25"/>
                <a:gd name="T33" fmla="*/ 20 h 26"/>
                <a:gd name="T34" fmla="*/ 20 w 25"/>
                <a:gd name="T35" fmla="*/ 20 h 26"/>
                <a:gd name="T36" fmla="*/ 20 w 25"/>
                <a:gd name="T37" fmla="*/ 20 h 26"/>
                <a:gd name="T38" fmla="*/ 20 w 25"/>
                <a:gd name="T39" fmla="*/ 20 h 26"/>
                <a:gd name="T40" fmla="*/ 20 w 25"/>
                <a:gd name="T41" fmla="*/ 20 h 26"/>
                <a:gd name="T42" fmla="*/ 20 w 25"/>
                <a:gd name="T43" fmla="*/ 20 h 26"/>
                <a:gd name="T44" fmla="*/ 20 w 25"/>
                <a:gd name="T45" fmla="*/ 20 h 26"/>
                <a:gd name="T46" fmla="*/ 20 w 25"/>
                <a:gd name="T47" fmla="*/ 20 h 26"/>
                <a:gd name="T48" fmla="*/ 15 w 25"/>
                <a:gd name="T49" fmla="*/ 20 h 26"/>
                <a:gd name="T50" fmla="*/ 15 w 25"/>
                <a:gd name="T51" fmla="*/ 20 h 26"/>
                <a:gd name="T52" fmla="*/ 15 w 25"/>
                <a:gd name="T53" fmla="*/ 20 h 26"/>
                <a:gd name="T54" fmla="*/ 15 w 25"/>
                <a:gd name="T55" fmla="*/ 20 h 26"/>
                <a:gd name="T56" fmla="*/ 15 w 25"/>
                <a:gd name="T57" fmla="*/ 20 h 26"/>
                <a:gd name="T58" fmla="*/ 15 w 25"/>
                <a:gd name="T59" fmla="*/ 20 h 26"/>
                <a:gd name="T60" fmla="*/ 15 w 25"/>
                <a:gd name="T61" fmla="*/ 20 h 26"/>
                <a:gd name="T62" fmla="*/ 15 w 25"/>
                <a:gd name="T63" fmla="*/ 20 h 26"/>
                <a:gd name="T64" fmla="*/ 10 w 25"/>
                <a:gd name="T65" fmla="*/ 26 h 26"/>
                <a:gd name="T66" fmla="*/ 10 w 25"/>
                <a:gd name="T67" fmla="*/ 20 h 26"/>
                <a:gd name="T68" fmla="*/ 10 w 25"/>
                <a:gd name="T69" fmla="*/ 20 h 26"/>
                <a:gd name="T70" fmla="*/ 10 w 25"/>
                <a:gd name="T71" fmla="*/ 20 h 26"/>
                <a:gd name="T72" fmla="*/ 10 w 25"/>
                <a:gd name="T73" fmla="*/ 20 h 26"/>
                <a:gd name="T74" fmla="*/ 10 w 25"/>
                <a:gd name="T75" fmla="*/ 20 h 26"/>
                <a:gd name="T76" fmla="*/ 5 w 25"/>
                <a:gd name="T77" fmla="*/ 15 h 26"/>
                <a:gd name="T78" fmla="*/ 5 w 25"/>
                <a:gd name="T79" fmla="*/ 15 h 26"/>
                <a:gd name="T80" fmla="*/ 5 w 25"/>
                <a:gd name="T81" fmla="*/ 15 h 26"/>
                <a:gd name="T82" fmla="*/ 5 w 25"/>
                <a:gd name="T83" fmla="*/ 15 h 26"/>
                <a:gd name="T84" fmla="*/ 5 w 25"/>
                <a:gd name="T85" fmla="*/ 15 h 26"/>
                <a:gd name="T86" fmla="*/ 5 w 25"/>
                <a:gd name="T87" fmla="*/ 15 h 26"/>
                <a:gd name="T88" fmla="*/ 5 w 25"/>
                <a:gd name="T89" fmla="*/ 20 h 26"/>
                <a:gd name="T90" fmla="*/ 5 w 25"/>
                <a:gd name="T91" fmla="*/ 20 h 26"/>
                <a:gd name="T92" fmla="*/ 0 w 25"/>
                <a:gd name="T93" fmla="*/ 20 h 26"/>
                <a:gd name="T94" fmla="*/ 0 w 25"/>
                <a:gd name="T95" fmla="*/ 15 h 26"/>
                <a:gd name="T96" fmla="*/ 0 w 25"/>
                <a:gd name="T97" fmla="*/ 10 h 26"/>
                <a:gd name="T98" fmla="*/ 0 w 25"/>
                <a:gd name="T99" fmla="*/ 5 h 26"/>
                <a:gd name="T100" fmla="*/ 0 w 25"/>
                <a:gd name="T101" fmla="*/ 5 h 26"/>
                <a:gd name="T102" fmla="*/ 0 w 25"/>
                <a:gd name="T103" fmla="*/ 5 h 26"/>
                <a:gd name="T104" fmla="*/ 0 w 25"/>
                <a:gd name="T105" fmla="*/ 0 h 26"/>
                <a:gd name="T106" fmla="*/ 0 w 25"/>
                <a:gd name="T107" fmla="*/ 0 h 26"/>
                <a:gd name="T108" fmla="*/ 0 w 25"/>
                <a:gd name="T109" fmla="*/ 0 h 26"/>
                <a:gd name="T110" fmla="*/ 0 w 25"/>
                <a:gd name="T111" fmla="*/ 0 h 26"/>
                <a:gd name="T112" fmla="*/ 0 w 25"/>
                <a:gd name="T113" fmla="*/ 0 h 26"/>
                <a:gd name="T114" fmla="*/ 0 w 25"/>
                <a:gd name="T115" fmla="*/ 0 h 26"/>
                <a:gd name="T116" fmla="*/ 0 w 25"/>
                <a:gd name="T1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" h="2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" y="0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0" y="15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0" y="26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14" name="Freeform 117"/>
            <p:cNvSpPr>
              <a:spLocks/>
            </p:cNvSpPr>
            <p:nvPr/>
          </p:nvSpPr>
          <p:spPr bwMode="auto">
            <a:xfrm>
              <a:off x="5741989" y="4452938"/>
              <a:ext cx="47625" cy="47625"/>
            </a:xfrm>
            <a:custGeom>
              <a:avLst/>
              <a:gdLst>
                <a:gd name="T0" fmla="*/ 30 w 30"/>
                <a:gd name="T1" fmla="*/ 0 h 30"/>
                <a:gd name="T2" fmla="*/ 30 w 30"/>
                <a:gd name="T3" fmla="*/ 5 h 30"/>
                <a:gd name="T4" fmla="*/ 30 w 30"/>
                <a:gd name="T5" fmla="*/ 5 h 30"/>
                <a:gd name="T6" fmla="*/ 25 w 30"/>
                <a:gd name="T7" fmla="*/ 5 h 30"/>
                <a:gd name="T8" fmla="*/ 25 w 30"/>
                <a:gd name="T9" fmla="*/ 5 h 30"/>
                <a:gd name="T10" fmla="*/ 25 w 30"/>
                <a:gd name="T11" fmla="*/ 10 h 30"/>
                <a:gd name="T12" fmla="*/ 25 w 30"/>
                <a:gd name="T13" fmla="*/ 10 h 30"/>
                <a:gd name="T14" fmla="*/ 25 w 30"/>
                <a:gd name="T15" fmla="*/ 15 h 30"/>
                <a:gd name="T16" fmla="*/ 25 w 30"/>
                <a:gd name="T17" fmla="*/ 15 h 30"/>
                <a:gd name="T18" fmla="*/ 20 w 30"/>
                <a:gd name="T19" fmla="*/ 15 h 30"/>
                <a:gd name="T20" fmla="*/ 20 w 30"/>
                <a:gd name="T21" fmla="*/ 20 h 30"/>
                <a:gd name="T22" fmla="*/ 15 w 30"/>
                <a:gd name="T23" fmla="*/ 15 h 30"/>
                <a:gd name="T24" fmla="*/ 15 w 30"/>
                <a:gd name="T25" fmla="*/ 15 h 30"/>
                <a:gd name="T26" fmla="*/ 15 w 30"/>
                <a:gd name="T27" fmla="*/ 15 h 30"/>
                <a:gd name="T28" fmla="*/ 15 w 30"/>
                <a:gd name="T29" fmla="*/ 20 h 30"/>
                <a:gd name="T30" fmla="*/ 15 w 30"/>
                <a:gd name="T31" fmla="*/ 25 h 30"/>
                <a:gd name="T32" fmla="*/ 15 w 30"/>
                <a:gd name="T33" fmla="*/ 30 h 30"/>
                <a:gd name="T34" fmla="*/ 15 w 30"/>
                <a:gd name="T35" fmla="*/ 25 h 30"/>
                <a:gd name="T36" fmla="*/ 5 w 30"/>
                <a:gd name="T37" fmla="*/ 25 h 30"/>
                <a:gd name="T38" fmla="*/ 0 w 30"/>
                <a:gd name="T39" fmla="*/ 20 h 30"/>
                <a:gd name="T40" fmla="*/ 0 w 30"/>
                <a:gd name="T41" fmla="*/ 20 h 30"/>
                <a:gd name="T42" fmla="*/ 5 w 30"/>
                <a:gd name="T43" fmla="*/ 15 h 30"/>
                <a:gd name="T44" fmla="*/ 5 w 30"/>
                <a:gd name="T45" fmla="*/ 15 h 30"/>
                <a:gd name="T46" fmla="*/ 5 w 30"/>
                <a:gd name="T47" fmla="*/ 15 h 30"/>
                <a:gd name="T48" fmla="*/ 0 w 30"/>
                <a:gd name="T49" fmla="*/ 15 h 30"/>
                <a:gd name="T50" fmla="*/ 0 w 30"/>
                <a:gd name="T51" fmla="*/ 15 h 30"/>
                <a:gd name="T52" fmla="*/ 0 w 30"/>
                <a:gd name="T53" fmla="*/ 15 h 30"/>
                <a:gd name="T54" fmla="*/ 0 w 30"/>
                <a:gd name="T55" fmla="*/ 15 h 30"/>
                <a:gd name="T56" fmla="*/ 0 w 30"/>
                <a:gd name="T57" fmla="*/ 10 h 30"/>
                <a:gd name="T58" fmla="*/ 5 w 30"/>
                <a:gd name="T59" fmla="*/ 10 h 30"/>
                <a:gd name="T60" fmla="*/ 10 w 30"/>
                <a:gd name="T61" fmla="*/ 5 h 30"/>
                <a:gd name="T62" fmla="*/ 20 w 30"/>
                <a:gd name="T63" fmla="*/ 5 h 30"/>
                <a:gd name="T64" fmla="*/ 25 w 30"/>
                <a:gd name="T65" fmla="*/ 0 h 30"/>
                <a:gd name="T66" fmla="*/ 30 w 30"/>
                <a:gd name="T6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" h="30">
                  <a:moveTo>
                    <a:pt x="30" y="0"/>
                  </a:moveTo>
                  <a:lnTo>
                    <a:pt x="30" y="0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0" y="15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5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15" y="10"/>
                  </a:lnTo>
                  <a:lnTo>
                    <a:pt x="10" y="5"/>
                  </a:lnTo>
                  <a:lnTo>
                    <a:pt x="15" y="5"/>
                  </a:lnTo>
                  <a:lnTo>
                    <a:pt x="20" y="5"/>
                  </a:lnTo>
                  <a:lnTo>
                    <a:pt x="25" y="5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15" name="Freeform 118"/>
            <p:cNvSpPr>
              <a:spLocks/>
            </p:cNvSpPr>
            <p:nvPr/>
          </p:nvSpPr>
          <p:spPr bwMode="auto">
            <a:xfrm>
              <a:off x="5781676" y="4500563"/>
              <a:ext cx="39688" cy="31750"/>
            </a:xfrm>
            <a:custGeom>
              <a:avLst/>
              <a:gdLst>
                <a:gd name="T0" fmla="*/ 20 w 25"/>
                <a:gd name="T1" fmla="*/ 20 h 20"/>
                <a:gd name="T2" fmla="*/ 20 w 25"/>
                <a:gd name="T3" fmla="*/ 20 h 20"/>
                <a:gd name="T4" fmla="*/ 20 w 25"/>
                <a:gd name="T5" fmla="*/ 20 h 20"/>
                <a:gd name="T6" fmla="*/ 15 w 25"/>
                <a:gd name="T7" fmla="*/ 20 h 20"/>
                <a:gd name="T8" fmla="*/ 15 w 25"/>
                <a:gd name="T9" fmla="*/ 15 h 20"/>
                <a:gd name="T10" fmla="*/ 10 w 25"/>
                <a:gd name="T11" fmla="*/ 15 h 20"/>
                <a:gd name="T12" fmla="*/ 5 w 25"/>
                <a:gd name="T13" fmla="*/ 15 h 20"/>
                <a:gd name="T14" fmla="*/ 5 w 25"/>
                <a:gd name="T15" fmla="*/ 10 h 20"/>
                <a:gd name="T16" fmla="*/ 0 w 25"/>
                <a:gd name="T17" fmla="*/ 5 h 20"/>
                <a:gd name="T18" fmla="*/ 0 w 25"/>
                <a:gd name="T19" fmla="*/ 0 h 20"/>
                <a:gd name="T20" fmla="*/ 5 w 25"/>
                <a:gd name="T21" fmla="*/ 0 h 20"/>
                <a:gd name="T22" fmla="*/ 5 w 25"/>
                <a:gd name="T23" fmla="*/ 0 h 20"/>
                <a:gd name="T24" fmla="*/ 5 w 25"/>
                <a:gd name="T25" fmla="*/ 0 h 20"/>
                <a:gd name="T26" fmla="*/ 5 w 25"/>
                <a:gd name="T27" fmla="*/ 0 h 20"/>
                <a:gd name="T28" fmla="*/ 5 w 25"/>
                <a:gd name="T29" fmla="*/ 0 h 20"/>
                <a:gd name="T30" fmla="*/ 5 w 25"/>
                <a:gd name="T31" fmla="*/ 0 h 20"/>
                <a:gd name="T32" fmla="*/ 5 w 25"/>
                <a:gd name="T33" fmla="*/ 0 h 20"/>
                <a:gd name="T34" fmla="*/ 5 w 25"/>
                <a:gd name="T35" fmla="*/ 0 h 20"/>
                <a:gd name="T36" fmla="*/ 5 w 25"/>
                <a:gd name="T37" fmla="*/ 0 h 20"/>
                <a:gd name="T38" fmla="*/ 10 w 25"/>
                <a:gd name="T39" fmla="*/ 0 h 20"/>
                <a:gd name="T40" fmla="*/ 10 w 25"/>
                <a:gd name="T41" fmla="*/ 0 h 20"/>
                <a:gd name="T42" fmla="*/ 10 w 25"/>
                <a:gd name="T43" fmla="*/ 0 h 20"/>
                <a:gd name="T44" fmla="*/ 10 w 25"/>
                <a:gd name="T45" fmla="*/ 0 h 20"/>
                <a:gd name="T46" fmla="*/ 10 w 25"/>
                <a:gd name="T47" fmla="*/ 0 h 20"/>
                <a:gd name="T48" fmla="*/ 10 w 25"/>
                <a:gd name="T49" fmla="*/ 0 h 20"/>
                <a:gd name="T50" fmla="*/ 10 w 25"/>
                <a:gd name="T51" fmla="*/ 0 h 20"/>
                <a:gd name="T52" fmla="*/ 10 w 25"/>
                <a:gd name="T53" fmla="*/ 0 h 20"/>
                <a:gd name="T54" fmla="*/ 15 w 25"/>
                <a:gd name="T55" fmla="*/ 0 h 20"/>
                <a:gd name="T56" fmla="*/ 15 w 25"/>
                <a:gd name="T57" fmla="*/ 0 h 20"/>
                <a:gd name="T58" fmla="*/ 20 w 25"/>
                <a:gd name="T59" fmla="*/ 0 h 20"/>
                <a:gd name="T60" fmla="*/ 20 w 25"/>
                <a:gd name="T61" fmla="*/ 0 h 20"/>
                <a:gd name="T62" fmla="*/ 20 w 25"/>
                <a:gd name="T63" fmla="*/ 0 h 20"/>
                <a:gd name="T64" fmla="*/ 20 w 25"/>
                <a:gd name="T65" fmla="*/ 0 h 20"/>
                <a:gd name="T66" fmla="*/ 20 w 25"/>
                <a:gd name="T67" fmla="*/ 0 h 20"/>
                <a:gd name="T68" fmla="*/ 20 w 25"/>
                <a:gd name="T69" fmla="*/ 0 h 20"/>
                <a:gd name="T70" fmla="*/ 25 w 25"/>
                <a:gd name="T71" fmla="*/ 0 h 20"/>
                <a:gd name="T72" fmla="*/ 25 w 25"/>
                <a:gd name="T73" fmla="*/ 5 h 20"/>
                <a:gd name="T74" fmla="*/ 25 w 25"/>
                <a:gd name="T75" fmla="*/ 5 h 20"/>
                <a:gd name="T76" fmla="*/ 25 w 25"/>
                <a:gd name="T77" fmla="*/ 5 h 20"/>
                <a:gd name="T78" fmla="*/ 25 w 25"/>
                <a:gd name="T79" fmla="*/ 5 h 20"/>
                <a:gd name="T80" fmla="*/ 25 w 25"/>
                <a:gd name="T81" fmla="*/ 10 h 20"/>
                <a:gd name="T82" fmla="*/ 25 w 25"/>
                <a:gd name="T83" fmla="*/ 10 h 20"/>
                <a:gd name="T84" fmla="*/ 25 w 25"/>
                <a:gd name="T85" fmla="*/ 10 h 20"/>
                <a:gd name="T86" fmla="*/ 25 w 25"/>
                <a:gd name="T87" fmla="*/ 10 h 20"/>
                <a:gd name="T88" fmla="*/ 25 w 25"/>
                <a:gd name="T89" fmla="*/ 10 h 20"/>
                <a:gd name="T90" fmla="*/ 25 w 25"/>
                <a:gd name="T91" fmla="*/ 10 h 20"/>
                <a:gd name="T92" fmla="*/ 25 w 25"/>
                <a:gd name="T93" fmla="*/ 10 h 20"/>
                <a:gd name="T94" fmla="*/ 25 w 25"/>
                <a:gd name="T95" fmla="*/ 10 h 20"/>
                <a:gd name="T96" fmla="*/ 20 w 25"/>
                <a:gd name="T97" fmla="*/ 15 h 20"/>
                <a:gd name="T98" fmla="*/ 20 w 25"/>
                <a:gd name="T99" fmla="*/ 15 h 20"/>
                <a:gd name="T100" fmla="*/ 20 w 25"/>
                <a:gd name="T101" fmla="*/ 15 h 20"/>
                <a:gd name="T102" fmla="*/ 20 w 25"/>
                <a:gd name="T103" fmla="*/ 20 h 20"/>
                <a:gd name="T104" fmla="*/ 20 w 25"/>
                <a:gd name="T105" fmla="*/ 20 h 20"/>
                <a:gd name="T106" fmla="*/ 20 w 25"/>
                <a:gd name="T107" fmla="*/ 20 h 20"/>
                <a:gd name="T108" fmla="*/ 20 w 25"/>
                <a:gd name="T10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" h="20">
                  <a:moveTo>
                    <a:pt x="20" y="20"/>
                  </a:moveTo>
                  <a:lnTo>
                    <a:pt x="20" y="20"/>
                  </a:lnTo>
                  <a:lnTo>
                    <a:pt x="20" y="20"/>
                  </a:lnTo>
                  <a:lnTo>
                    <a:pt x="15" y="20"/>
                  </a:lnTo>
                  <a:lnTo>
                    <a:pt x="15" y="15"/>
                  </a:lnTo>
                  <a:lnTo>
                    <a:pt x="10" y="15"/>
                  </a:lnTo>
                  <a:lnTo>
                    <a:pt x="5" y="15"/>
                  </a:lnTo>
                  <a:lnTo>
                    <a:pt x="5" y="10"/>
                  </a:lnTo>
                  <a:lnTo>
                    <a:pt x="0" y="5"/>
                  </a:lnTo>
                  <a:lnTo>
                    <a:pt x="0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16" name="Freeform 119"/>
            <p:cNvSpPr>
              <a:spLocks/>
            </p:cNvSpPr>
            <p:nvPr/>
          </p:nvSpPr>
          <p:spPr bwMode="auto">
            <a:xfrm>
              <a:off x="5838826" y="4419600"/>
              <a:ext cx="23813" cy="33338"/>
            </a:xfrm>
            <a:custGeom>
              <a:avLst/>
              <a:gdLst>
                <a:gd name="T0" fmla="*/ 0 w 15"/>
                <a:gd name="T1" fmla="*/ 11 h 21"/>
                <a:gd name="T2" fmla="*/ 0 w 15"/>
                <a:gd name="T3" fmla="*/ 11 h 21"/>
                <a:gd name="T4" fmla="*/ 0 w 15"/>
                <a:gd name="T5" fmla="*/ 11 h 21"/>
                <a:gd name="T6" fmla="*/ 0 w 15"/>
                <a:gd name="T7" fmla="*/ 11 h 21"/>
                <a:gd name="T8" fmla="*/ 0 w 15"/>
                <a:gd name="T9" fmla="*/ 11 h 21"/>
                <a:gd name="T10" fmla="*/ 0 w 15"/>
                <a:gd name="T11" fmla="*/ 11 h 21"/>
                <a:gd name="T12" fmla="*/ 0 w 15"/>
                <a:gd name="T13" fmla="*/ 6 h 21"/>
                <a:gd name="T14" fmla="*/ 0 w 15"/>
                <a:gd name="T15" fmla="*/ 6 h 21"/>
                <a:gd name="T16" fmla="*/ 0 w 15"/>
                <a:gd name="T17" fmla="*/ 6 h 21"/>
                <a:gd name="T18" fmla="*/ 0 w 15"/>
                <a:gd name="T19" fmla="*/ 6 h 21"/>
                <a:gd name="T20" fmla="*/ 5 w 15"/>
                <a:gd name="T21" fmla="*/ 6 h 21"/>
                <a:gd name="T22" fmla="*/ 5 w 15"/>
                <a:gd name="T23" fmla="*/ 6 h 21"/>
                <a:gd name="T24" fmla="*/ 5 w 15"/>
                <a:gd name="T25" fmla="*/ 6 h 21"/>
                <a:gd name="T26" fmla="*/ 10 w 15"/>
                <a:gd name="T27" fmla="*/ 6 h 21"/>
                <a:gd name="T28" fmla="*/ 10 w 15"/>
                <a:gd name="T29" fmla="*/ 0 h 21"/>
                <a:gd name="T30" fmla="*/ 10 w 15"/>
                <a:gd name="T31" fmla="*/ 6 h 21"/>
                <a:gd name="T32" fmla="*/ 15 w 15"/>
                <a:gd name="T33" fmla="*/ 11 h 21"/>
                <a:gd name="T34" fmla="*/ 15 w 15"/>
                <a:gd name="T35" fmla="*/ 11 h 21"/>
                <a:gd name="T36" fmla="*/ 15 w 15"/>
                <a:gd name="T37" fmla="*/ 11 h 21"/>
                <a:gd name="T38" fmla="*/ 15 w 15"/>
                <a:gd name="T39" fmla="*/ 16 h 21"/>
                <a:gd name="T40" fmla="*/ 15 w 15"/>
                <a:gd name="T41" fmla="*/ 16 h 21"/>
                <a:gd name="T42" fmla="*/ 15 w 15"/>
                <a:gd name="T43" fmla="*/ 16 h 21"/>
                <a:gd name="T44" fmla="*/ 15 w 15"/>
                <a:gd name="T45" fmla="*/ 16 h 21"/>
                <a:gd name="T46" fmla="*/ 15 w 15"/>
                <a:gd name="T47" fmla="*/ 16 h 21"/>
                <a:gd name="T48" fmla="*/ 15 w 15"/>
                <a:gd name="T49" fmla="*/ 16 h 21"/>
                <a:gd name="T50" fmla="*/ 15 w 15"/>
                <a:gd name="T51" fmla="*/ 16 h 21"/>
                <a:gd name="T52" fmla="*/ 15 w 15"/>
                <a:gd name="T53" fmla="*/ 21 h 21"/>
                <a:gd name="T54" fmla="*/ 15 w 15"/>
                <a:gd name="T55" fmla="*/ 21 h 21"/>
                <a:gd name="T56" fmla="*/ 15 w 15"/>
                <a:gd name="T57" fmla="*/ 21 h 21"/>
                <a:gd name="T58" fmla="*/ 15 w 15"/>
                <a:gd name="T59" fmla="*/ 21 h 21"/>
                <a:gd name="T60" fmla="*/ 10 w 15"/>
                <a:gd name="T61" fmla="*/ 21 h 21"/>
                <a:gd name="T62" fmla="*/ 10 w 15"/>
                <a:gd name="T63" fmla="*/ 21 h 21"/>
                <a:gd name="T64" fmla="*/ 10 w 15"/>
                <a:gd name="T65" fmla="*/ 21 h 21"/>
                <a:gd name="T66" fmla="*/ 10 w 15"/>
                <a:gd name="T67" fmla="*/ 21 h 21"/>
                <a:gd name="T68" fmla="*/ 10 w 15"/>
                <a:gd name="T69" fmla="*/ 21 h 21"/>
                <a:gd name="T70" fmla="*/ 10 w 15"/>
                <a:gd name="T71" fmla="*/ 21 h 21"/>
                <a:gd name="T72" fmla="*/ 10 w 15"/>
                <a:gd name="T73" fmla="*/ 21 h 21"/>
                <a:gd name="T74" fmla="*/ 10 w 15"/>
                <a:gd name="T75" fmla="*/ 16 h 21"/>
                <a:gd name="T76" fmla="*/ 5 w 15"/>
                <a:gd name="T77" fmla="*/ 16 h 21"/>
                <a:gd name="T78" fmla="*/ 5 w 15"/>
                <a:gd name="T79" fmla="*/ 16 h 21"/>
                <a:gd name="T80" fmla="*/ 0 w 15"/>
                <a:gd name="T81" fmla="*/ 16 h 21"/>
                <a:gd name="T82" fmla="*/ 0 w 15"/>
                <a:gd name="T83" fmla="*/ 16 h 21"/>
                <a:gd name="T84" fmla="*/ 0 w 15"/>
                <a:gd name="T85" fmla="*/ 16 h 21"/>
                <a:gd name="T86" fmla="*/ 0 w 15"/>
                <a:gd name="T87" fmla="*/ 16 h 21"/>
                <a:gd name="T88" fmla="*/ 0 w 15"/>
                <a:gd name="T89" fmla="*/ 16 h 21"/>
                <a:gd name="T90" fmla="*/ 0 w 15"/>
                <a:gd name="T91" fmla="*/ 16 h 21"/>
                <a:gd name="T92" fmla="*/ 0 w 15"/>
                <a:gd name="T93" fmla="*/ 11 h 21"/>
                <a:gd name="T94" fmla="*/ 0 w 15"/>
                <a:gd name="T95" fmla="*/ 11 h 21"/>
                <a:gd name="T96" fmla="*/ 0 w 15"/>
                <a:gd name="T97" fmla="*/ 11 h 21"/>
                <a:gd name="T98" fmla="*/ 0 w 15"/>
                <a:gd name="T99" fmla="*/ 11 h 21"/>
                <a:gd name="T100" fmla="*/ 0 w 15"/>
                <a:gd name="T101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" h="21">
                  <a:moveTo>
                    <a:pt x="0" y="11"/>
                  </a:move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10" y="6"/>
                  </a:lnTo>
                  <a:lnTo>
                    <a:pt x="10" y="0"/>
                  </a:lnTo>
                  <a:lnTo>
                    <a:pt x="10" y="6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17" name="Freeform 120"/>
            <p:cNvSpPr>
              <a:spLocks/>
            </p:cNvSpPr>
            <p:nvPr/>
          </p:nvSpPr>
          <p:spPr bwMode="auto">
            <a:xfrm>
              <a:off x="5838826" y="4371975"/>
              <a:ext cx="23813" cy="47625"/>
            </a:xfrm>
            <a:custGeom>
              <a:avLst/>
              <a:gdLst>
                <a:gd name="T0" fmla="*/ 10 w 15"/>
                <a:gd name="T1" fmla="*/ 5 h 30"/>
                <a:gd name="T2" fmla="*/ 10 w 15"/>
                <a:gd name="T3" fmla="*/ 0 h 30"/>
                <a:gd name="T4" fmla="*/ 15 w 15"/>
                <a:gd name="T5" fmla="*/ 5 h 30"/>
                <a:gd name="T6" fmla="*/ 15 w 15"/>
                <a:gd name="T7" fmla="*/ 10 h 30"/>
                <a:gd name="T8" fmla="*/ 15 w 15"/>
                <a:gd name="T9" fmla="*/ 10 h 30"/>
                <a:gd name="T10" fmla="*/ 15 w 15"/>
                <a:gd name="T11" fmla="*/ 10 h 30"/>
                <a:gd name="T12" fmla="*/ 15 w 15"/>
                <a:gd name="T13" fmla="*/ 10 h 30"/>
                <a:gd name="T14" fmla="*/ 15 w 15"/>
                <a:gd name="T15" fmla="*/ 15 h 30"/>
                <a:gd name="T16" fmla="*/ 15 w 15"/>
                <a:gd name="T17" fmla="*/ 15 h 30"/>
                <a:gd name="T18" fmla="*/ 15 w 15"/>
                <a:gd name="T19" fmla="*/ 25 h 30"/>
                <a:gd name="T20" fmla="*/ 10 w 15"/>
                <a:gd name="T21" fmla="*/ 30 h 30"/>
                <a:gd name="T22" fmla="*/ 5 w 15"/>
                <a:gd name="T23" fmla="*/ 25 h 30"/>
                <a:gd name="T24" fmla="*/ 5 w 15"/>
                <a:gd name="T25" fmla="*/ 25 h 30"/>
                <a:gd name="T26" fmla="*/ 0 w 15"/>
                <a:gd name="T27" fmla="*/ 25 h 30"/>
                <a:gd name="T28" fmla="*/ 5 w 15"/>
                <a:gd name="T29" fmla="*/ 20 h 30"/>
                <a:gd name="T30" fmla="*/ 5 w 15"/>
                <a:gd name="T31" fmla="*/ 20 h 30"/>
                <a:gd name="T32" fmla="*/ 5 w 15"/>
                <a:gd name="T33" fmla="*/ 20 h 30"/>
                <a:gd name="T34" fmla="*/ 5 w 15"/>
                <a:gd name="T35" fmla="*/ 20 h 30"/>
                <a:gd name="T36" fmla="*/ 5 w 15"/>
                <a:gd name="T37" fmla="*/ 20 h 30"/>
                <a:gd name="T38" fmla="*/ 5 w 15"/>
                <a:gd name="T39" fmla="*/ 20 h 30"/>
                <a:gd name="T40" fmla="*/ 5 w 15"/>
                <a:gd name="T41" fmla="*/ 15 h 30"/>
                <a:gd name="T42" fmla="*/ 5 w 15"/>
                <a:gd name="T43" fmla="*/ 15 h 30"/>
                <a:gd name="T44" fmla="*/ 5 w 15"/>
                <a:gd name="T45" fmla="*/ 15 h 30"/>
                <a:gd name="T46" fmla="*/ 5 w 15"/>
                <a:gd name="T47" fmla="*/ 15 h 30"/>
                <a:gd name="T48" fmla="*/ 5 w 15"/>
                <a:gd name="T49" fmla="*/ 15 h 30"/>
                <a:gd name="T50" fmla="*/ 5 w 15"/>
                <a:gd name="T51" fmla="*/ 15 h 30"/>
                <a:gd name="T52" fmla="*/ 5 w 15"/>
                <a:gd name="T53" fmla="*/ 10 h 30"/>
                <a:gd name="T54" fmla="*/ 5 w 15"/>
                <a:gd name="T55" fmla="*/ 10 h 30"/>
                <a:gd name="T56" fmla="*/ 5 w 15"/>
                <a:gd name="T57" fmla="*/ 10 h 30"/>
                <a:gd name="T58" fmla="*/ 5 w 15"/>
                <a:gd name="T59" fmla="*/ 10 h 30"/>
                <a:gd name="T60" fmla="*/ 5 w 15"/>
                <a:gd name="T61" fmla="*/ 10 h 30"/>
                <a:gd name="T62" fmla="*/ 10 w 15"/>
                <a:gd name="T63" fmla="*/ 10 h 30"/>
                <a:gd name="T64" fmla="*/ 10 w 15"/>
                <a:gd name="T65" fmla="*/ 10 h 30"/>
                <a:gd name="T66" fmla="*/ 10 w 15"/>
                <a:gd name="T67" fmla="*/ 10 h 30"/>
                <a:gd name="T68" fmla="*/ 10 w 15"/>
                <a:gd name="T69" fmla="*/ 10 h 30"/>
                <a:gd name="T70" fmla="*/ 10 w 15"/>
                <a:gd name="T71" fmla="*/ 5 h 30"/>
                <a:gd name="T72" fmla="*/ 10 w 15"/>
                <a:gd name="T73" fmla="*/ 5 h 30"/>
                <a:gd name="T74" fmla="*/ 10 w 15"/>
                <a:gd name="T75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" h="30">
                  <a:moveTo>
                    <a:pt x="10" y="5"/>
                  </a:moveTo>
                  <a:lnTo>
                    <a:pt x="10" y="5"/>
                  </a:lnTo>
                  <a:lnTo>
                    <a:pt x="10" y="5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5" y="5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20"/>
                  </a:lnTo>
                  <a:lnTo>
                    <a:pt x="15" y="25"/>
                  </a:lnTo>
                  <a:lnTo>
                    <a:pt x="15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5" y="25"/>
                  </a:lnTo>
                  <a:lnTo>
                    <a:pt x="5" y="30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0" y="25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18" name="Freeform 121"/>
            <p:cNvSpPr>
              <a:spLocks/>
            </p:cNvSpPr>
            <p:nvPr/>
          </p:nvSpPr>
          <p:spPr bwMode="auto">
            <a:xfrm>
              <a:off x="5781676" y="4452938"/>
              <a:ext cx="39688" cy="31750"/>
            </a:xfrm>
            <a:custGeom>
              <a:avLst/>
              <a:gdLst>
                <a:gd name="T0" fmla="*/ 25 w 25"/>
                <a:gd name="T1" fmla="*/ 0 h 20"/>
                <a:gd name="T2" fmla="*/ 25 w 25"/>
                <a:gd name="T3" fmla="*/ 0 h 20"/>
                <a:gd name="T4" fmla="*/ 25 w 25"/>
                <a:gd name="T5" fmla="*/ 5 h 20"/>
                <a:gd name="T6" fmla="*/ 25 w 25"/>
                <a:gd name="T7" fmla="*/ 5 h 20"/>
                <a:gd name="T8" fmla="*/ 25 w 25"/>
                <a:gd name="T9" fmla="*/ 5 h 20"/>
                <a:gd name="T10" fmla="*/ 20 w 25"/>
                <a:gd name="T11" fmla="*/ 5 h 20"/>
                <a:gd name="T12" fmla="*/ 20 w 25"/>
                <a:gd name="T13" fmla="*/ 10 h 20"/>
                <a:gd name="T14" fmla="*/ 20 w 25"/>
                <a:gd name="T15" fmla="*/ 10 h 20"/>
                <a:gd name="T16" fmla="*/ 20 w 25"/>
                <a:gd name="T17" fmla="*/ 10 h 20"/>
                <a:gd name="T18" fmla="*/ 20 w 25"/>
                <a:gd name="T19" fmla="*/ 10 h 20"/>
                <a:gd name="T20" fmla="*/ 20 w 25"/>
                <a:gd name="T21" fmla="*/ 10 h 20"/>
                <a:gd name="T22" fmla="*/ 20 w 25"/>
                <a:gd name="T23" fmla="*/ 10 h 20"/>
                <a:gd name="T24" fmla="*/ 20 w 25"/>
                <a:gd name="T25" fmla="*/ 10 h 20"/>
                <a:gd name="T26" fmla="*/ 20 w 25"/>
                <a:gd name="T27" fmla="*/ 10 h 20"/>
                <a:gd name="T28" fmla="*/ 20 w 25"/>
                <a:gd name="T29" fmla="*/ 10 h 20"/>
                <a:gd name="T30" fmla="*/ 20 w 25"/>
                <a:gd name="T31" fmla="*/ 10 h 20"/>
                <a:gd name="T32" fmla="*/ 20 w 25"/>
                <a:gd name="T33" fmla="*/ 20 h 20"/>
                <a:gd name="T34" fmla="*/ 20 w 25"/>
                <a:gd name="T35" fmla="*/ 20 h 20"/>
                <a:gd name="T36" fmla="*/ 20 w 25"/>
                <a:gd name="T37" fmla="*/ 20 h 20"/>
                <a:gd name="T38" fmla="*/ 15 w 25"/>
                <a:gd name="T39" fmla="*/ 15 h 20"/>
                <a:gd name="T40" fmla="*/ 15 w 25"/>
                <a:gd name="T41" fmla="*/ 15 h 20"/>
                <a:gd name="T42" fmla="*/ 15 w 25"/>
                <a:gd name="T43" fmla="*/ 15 h 20"/>
                <a:gd name="T44" fmla="*/ 10 w 25"/>
                <a:gd name="T45" fmla="*/ 15 h 20"/>
                <a:gd name="T46" fmla="*/ 10 w 25"/>
                <a:gd name="T47" fmla="*/ 15 h 20"/>
                <a:gd name="T48" fmla="*/ 0 w 25"/>
                <a:gd name="T49" fmla="*/ 15 h 20"/>
                <a:gd name="T50" fmla="*/ 0 w 25"/>
                <a:gd name="T51" fmla="*/ 15 h 20"/>
                <a:gd name="T52" fmla="*/ 0 w 25"/>
                <a:gd name="T53" fmla="*/ 10 h 20"/>
                <a:gd name="T54" fmla="*/ 0 w 25"/>
                <a:gd name="T55" fmla="*/ 10 h 20"/>
                <a:gd name="T56" fmla="*/ 0 w 25"/>
                <a:gd name="T57" fmla="*/ 10 h 20"/>
                <a:gd name="T58" fmla="*/ 0 w 25"/>
                <a:gd name="T59" fmla="*/ 10 h 20"/>
                <a:gd name="T60" fmla="*/ 0 w 25"/>
                <a:gd name="T61" fmla="*/ 10 h 20"/>
                <a:gd name="T62" fmla="*/ 0 w 25"/>
                <a:gd name="T63" fmla="*/ 5 h 20"/>
                <a:gd name="T64" fmla="*/ 0 w 25"/>
                <a:gd name="T65" fmla="*/ 5 h 20"/>
                <a:gd name="T66" fmla="*/ 0 w 25"/>
                <a:gd name="T67" fmla="*/ 5 h 20"/>
                <a:gd name="T68" fmla="*/ 5 w 25"/>
                <a:gd name="T69" fmla="*/ 5 h 20"/>
                <a:gd name="T70" fmla="*/ 5 w 25"/>
                <a:gd name="T71" fmla="*/ 5 h 20"/>
                <a:gd name="T72" fmla="*/ 5 w 25"/>
                <a:gd name="T73" fmla="*/ 5 h 20"/>
                <a:gd name="T74" fmla="*/ 5 w 25"/>
                <a:gd name="T75" fmla="*/ 5 h 20"/>
                <a:gd name="T76" fmla="*/ 5 w 25"/>
                <a:gd name="T77" fmla="*/ 5 h 20"/>
                <a:gd name="T78" fmla="*/ 10 w 25"/>
                <a:gd name="T79" fmla="*/ 5 h 20"/>
                <a:gd name="T80" fmla="*/ 10 w 25"/>
                <a:gd name="T81" fmla="*/ 5 h 20"/>
                <a:gd name="T82" fmla="*/ 15 w 25"/>
                <a:gd name="T83" fmla="*/ 5 h 20"/>
                <a:gd name="T84" fmla="*/ 15 w 25"/>
                <a:gd name="T85" fmla="*/ 5 h 20"/>
                <a:gd name="T86" fmla="*/ 20 w 25"/>
                <a:gd name="T87" fmla="*/ 0 h 20"/>
                <a:gd name="T88" fmla="*/ 20 w 25"/>
                <a:gd name="T89" fmla="*/ 0 h 20"/>
                <a:gd name="T90" fmla="*/ 20 w 25"/>
                <a:gd name="T91" fmla="*/ 0 h 20"/>
                <a:gd name="T92" fmla="*/ 25 w 25"/>
                <a:gd name="T9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" h="20">
                  <a:moveTo>
                    <a:pt x="25" y="0"/>
                  </a:moveTo>
                  <a:lnTo>
                    <a:pt x="25" y="0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0" y="5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5" y="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19" name="Freeform 122"/>
            <p:cNvSpPr>
              <a:spLocks/>
            </p:cNvSpPr>
            <p:nvPr/>
          </p:nvSpPr>
          <p:spPr bwMode="auto">
            <a:xfrm>
              <a:off x="5789614" y="4429125"/>
              <a:ext cx="31750" cy="23813"/>
            </a:xfrm>
            <a:custGeom>
              <a:avLst/>
              <a:gdLst>
                <a:gd name="T0" fmla="*/ 20 w 20"/>
                <a:gd name="T1" fmla="*/ 10 h 15"/>
                <a:gd name="T2" fmla="*/ 20 w 20"/>
                <a:gd name="T3" fmla="*/ 10 h 15"/>
                <a:gd name="T4" fmla="*/ 20 w 20"/>
                <a:gd name="T5" fmla="*/ 15 h 15"/>
                <a:gd name="T6" fmla="*/ 20 w 20"/>
                <a:gd name="T7" fmla="*/ 15 h 15"/>
                <a:gd name="T8" fmla="*/ 15 w 20"/>
                <a:gd name="T9" fmla="*/ 15 h 15"/>
                <a:gd name="T10" fmla="*/ 15 w 20"/>
                <a:gd name="T11" fmla="*/ 15 h 15"/>
                <a:gd name="T12" fmla="*/ 15 w 20"/>
                <a:gd name="T13" fmla="*/ 15 h 15"/>
                <a:gd name="T14" fmla="*/ 15 w 20"/>
                <a:gd name="T15" fmla="*/ 15 h 15"/>
                <a:gd name="T16" fmla="*/ 15 w 20"/>
                <a:gd name="T17" fmla="*/ 10 h 15"/>
                <a:gd name="T18" fmla="*/ 15 w 20"/>
                <a:gd name="T19" fmla="*/ 10 h 15"/>
                <a:gd name="T20" fmla="*/ 15 w 20"/>
                <a:gd name="T21" fmla="*/ 10 h 15"/>
                <a:gd name="T22" fmla="*/ 10 w 20"/>
                <a:gd name="T23" fmla="*/ 15 h 15"/>
                <a:gd name="T24" fmla="*/ 10 w 20"/>
                <a:gd name="T25" fmla="*/ 15 h 15"/>
                <a:gd name="T26" fmla="*/ 10 w 20"/>
                <a:gd name="T27" fmla="*/ 15 h 15"/>
                <a:gd name="T28" fmla="*/ 10 w 20"/>
                <a:gd name="T29" fmla="*/ 10 h 15"/>
                <a:gd name="T30" fmla="*/ 10 w 20"/>
                <a:gd name="T31" fmla="*/ 10 h 15"/>
                <a:gd name="T32" fmla="*/ 10 w 20"/>
                <a:gd name="T33" fmla="*/ 10 h 15"/>
                <a:gd name="T34" fmla="*/ 5 w 20"/>
                <a:gd name="T35" fmla="*/ 5 h 15"/>
                <a:gd name="T36" fmla="*/ 5 w 20"/>
                <a:gd name="T37" fmla="*/ 5 h 15"/>
                <a:gd name="T38" fmla="*/ 5 w 20"/>
                <a:gd name="T39" fmla="*/ 5 h 15"/>
                <a:gd name="T40" fmla="*/ 5 w 20"/>
                <a:gd name="T41" fmla="*/ 5 h 15"/>
                <a:gd name="T42" fmla="*/ 5 w 20"/>
                <a:gd name="T43" fmla="*/ 5 h 15"/>
                <a:gd name="T44" fmla="*/ 5 w 20"/>
                <a:gd name="T45" fmla="*/ 5 h 15"/>
                <a:gd name="T46" fmla="*/ 5 w 20"/>
                <a:gd name="T47" fmla="*/ 5 h 15"/>
                <a:gd name="T48" fmla="*/ 5 w 20"/>
                <a:gd name="T49" fmla="*/ 5 h 15"/>
                <a:gd name="T50" fmla="*/ 0 w 20"/>
                <a:gd name="T51" fmla="*/ 5 h 15"/>
                <a:gd name="T52" fmla="*/ 5 w 20"/>
                <a:gd name="T53" fmla="*/ 5 h 15"/>
                <a:gd name="T54" fmla="*/ 5 w 20"/>
                <a:gd name="T55" fmla="*/ 0 h 15"/>
                <a:gd name="T56" fmla="*/ 5 w 20"/>
                <a:gd name="T57" fmla="*/ 0 h 15"/>
                <a:gd name="T58" fmla="*/ 5 w 20"/>
                <a:gd name="T59" fmla="*/ 0 h 15"/>
                <a:gd name="T60" fmla="*/ 5 w 20"/>
                <a:gd name="T61" fmla="*/ 0 h 15"/>
                <a:gd name="T62" fmla="*/ 5 w 20"/>
                <a:gd name="T63" fmla="*/ 0 h 15"/>
                <a:gd name="T64" fmla="*/ 5 w 20"/>
                <a:gd name="T65" fmla="*/ 5 h 15"/>
                <a:gd name="T66" fmla="*/ 5 w 20"/>
                <a:gd name="T67" fmla="*/ 5 h 15"/>
                <a:gd name="T68" fmla="*/ 5 w 20"/>
                <a:gd name="T69" fmla="*/ 5 h 15"/>
                <a:gd name="T70" fmla="*/ 5 w 20"/>
                <a:gd name="T71" fmla="*/ 5 h 15"/>
                <a:gd name="T72" fmla="*/ 10 w 20"/>
                <a:gd name="T73" fmla="*/ 5 h 15"/>
                <a:gd name="T74" fmla="*/ 10 w 20"/>
                <a:gd name="T75" fmla="*/ 0 h 15"/>
                <a:gd name="T76" fmla="*/ 10 w 20"/>
                <a:gd name="T77" fmla="*/ 0 h 15"/>
                <a:gd name="T78" fmla="*/ 15 w 20"/>
                <a:gd name="T79" fmla="*/ 0 h 15"/>
                <a:gd name="T80" fmla="*/ 15 w 20"/>
                <a:gd name="T81" fmla="*/ 0 h 15"/>
                <a:gd name="T82" fmla="*/ 15 w 20"/>
                <a:gd name="T83" fmla="*/ 0 h 15"/>
                <a:gd name="T84" fmla="*/ 15 w 20"/>
                <a:gd name="T85" fmla="*/ 0 h 15"/>
                <a:gd name="T86" fmla="*/ 15 w 20"/>
                <a:gd name="T87" fmla="*/ 5 h 15"/>
                <a:gd name="T88" fmla="*/ 20 w 20"/>
                <a:gd name="T89" fmla="*/ 10 h 15"/>
                <a:gd name="T90" fmla="*/ 20 w 20"/>
                <a:gd name="T91" fmla="*/ 10 h 15"/>
                <a:gd name="T92" fmla="*/ 20 w 20"/>
                <a:gd name="T93" fmla="*/ 10 h 15"/>
                <a:gd name="T94" fmla="*/ 20 w 20"/>
                <a:gd name="T95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" h="15">
                  <a:moveTo>
                    <a:pt x="20" y="10"/>
                  </a:moveTo>
                  <a:lnTo>
                    <a:pt x="20" y="10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0" y="5"/>
                  </a:lnTo>
                  <a:lnTo>
                    <a:pt x="5" y="5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10" y="5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5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1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20" name="Freeform 123"/>
            <p:cNvSpPr>
              <a:spLocks/>
            </p:cNvSpPr>
            <p:nvPr/>
          </p:nvSpPr>
          <p:spPr bwMode="auto">
            <a:xfrm>
              <a:off x="5629276" y="3432175"/>
              <a:ext cx="330200" cy="465138"/>
            </a:xfrm>
            <a:custGeom>
              <a:avLst/>
              <a:gdLst>
                <a:gd name="T0" fmla="*/ 147 w 208"/>
                <a:gd name="T1" fmla="*/ 25 h 293"/>
                <a:gd name="T2" fmla="*/ 172 w 208"/>
                <a:gd name="T3" fmla="*/ 40 h 293"/>
                <a:gd name="T4" fmla="*/ 177 w 208"/>
                <a:gd name="T5" fmla="*/ 50 h 293"/>
                <a:gd name="T6" fmla="*/ 182 w 208"/>
                <a:gd name="T7" fmla="*/ 61 h 293"/>
                <a:gd name="T8" fmla="*/ 192 w 208"/>
                <a:gd name="T9" fmla="*/ 76 h 293"/>
                <a:gd name="T10" fmla="*/ 208 w 208"/>
                <a:gd name="T11" fmla="*/ 157 h 293"/>
                <a:gd name="T12" fmla="*/ 197 w 208"/>
                <a:gd name="T13" fmla="*/ 162 h 293"/>
                <a:gd name="T14" fmla="*/ 157 w 208"/>
                <a:gd name="T15" fmla="*/ 202 h 293"/>
                <a:gd name="T16" fmla="*/ 147 w 208"/>
                <a:gd name="T17" fmla="*/ 217 h 293"/>
                <a:gd name="T18" fmla="*/ 162 w 208"/>
                <a:gd name="T19" fmla="*/ 217 h 293"/>
                <a:gd name="T20" fmla="*/ 182 w 208"/>
                <a:gd name="T21" fmla="*/ 243 h 293"/>
                <a:gd name="T22" fmla="*/ 192 w 208"/>
                <a:gd name="T23" fmla="*/ 243 h 293"/>
                <a:gd name="T24" fmla="*/ 182 w 208"/>
                <a:gd name="T25" fmla="*/ 268 h 293"/>
                <a:gd name="T26" fmla="*/ 157 w 208"/>
                <a:gd name="T27" fmla="*/ 273 h 293"/>
                <a:gd name="T28" fmla="*/ 152 w 208"/>
                <a:gd name="T29" fmla="*/ 293 h 293"/>
                <a:gd name="T30" fmla="*/ 127 w 208"/>
                <a:gd name="T31" fmla="*/ 288 h 293"/>
                <a:gd name="T32" fmla="*/ 111 w 208"/>
                <a:gd name="T33" fmla="*/ 293 h 293"/>
                <a:gd name="T34" fmla="*/ 71 w 208"/>
                <a:gd name="T35" fmla="*/ 293 h 293"/>
                <a:gd name="T36" fmla="*/ 51 w 208"/>
                <a:gd name="T37" fmla="*/ 293 h 293"/>
                <a:gd name="T38" fmla="*/ 66 w 208"/>
                <a:gd name="T39" fmla="*/ 283 h 293"/>
                <a:gd name="T40" fmla="*/ 40 w 208"/>
                <a:gd name="T41" fmla="*/ 263 h 293"/>
                <a:gd name="T42" fmla="*/ 25 w 208"/>
                <a:gd name="T43" fmla="*/ 258 h 293"/>
                <a:gd name="T44" fmla="*/ 15 w 208"/>
                <a:gd name="T45" fmla="*/ 228 h 293"/>
                <a:gd name="T46" fmla="*/ 5 w 208"/>
                <a:gd name="T47" fmla="*/ 217 h 293"/>
                <a:gd name="T48" fmla="*/ 5 w 208"/>
                <a:gd name="T49" fmla="*/ 197 h 293"/>
                <a:gd name="T50" fmla="*/ 10 w 208"/>
                <a:gd name="T51" fmla="*/ 172 h 293"/>
                <a:gd name="T52" fmla="*/ 15 w 208"/>
                <a:gd name="T53" fmla="*/ 157 h 293"/>
                <a:gd name="T54" fmla="*/ 15 w 208"/>
                <a:gd name="T55" fmla="*/ 136 h 293"/>
                <a:gd name="T56" fmla="*/ 10 w 208"/>
                <a:gd name="T57" fmla="*/ 126 h 293"/>
                <a:gd name="T58" fmla="*/ 25 w 208"/>
                <a:gd name="T59" fmla="*/ 116 h 293"/>
                <a:gd name="T60" fmla="*/ 25 w 208"/>
                <a:gd name="T61" fmla="*/ 116 h 293"/>
                <a:gd name="T62" fmla="*/ 0 w 208"/>
                <a:gd name="T63" fmla="*/ 111 h 293"/>
                <a:gd name="T64" fmla="*/ 10 w 208"/>
                <a:gd name="T65" fmla="*/ 86 h 293"/>
                <a:gd name="T66" fmla="*/ 0 w 208"/>
                <a:gd name="T67" fmla="*/ 71 h 293"/>
                <a:gd name="T68" fmla="*/ 5 w 208"/>
                <a:gd name="T69" fmla="*/ 61 h 293"/>
                <a:gd name="T70" fmla="*/ 0 w 208"/>
                <a:gd name="T71" fmla="*/ 45 h 293"/>
                <a:gd name="T72" fmla="*/ 30 w 208"/>
                <a:gd name="T73" fmla="*/ 30 h 293"/>
                <a:gd name="T74" fmla="*/ 30 w 208"/>
                <a:gd name="T75" fmla="*/ 45 h 293"/>
                <a:gd name="T76" fmla="*/ 61 w 208"/>
                <a:gd name="T77" fmla="*/ 40 h 293"/>
                <a:gd name="T78" fmla="*/ 71 w 208"/>
                <a:gd name="T79" fmla="*/ 30 h 293"/>
                <a:gd name="T80" fmla="*/ 56 w 208"/>
                <a:gd name="T81" fmla="*/ 25 h 293"/>
                <a:gd name="T82" fmla="*/ 86 w 208"/>
                <a:gd name="T83" fmla="*/ 15 h 293"/>
                <a:gd name="T84" fmla="*/ 91 w 208"/>
                <a:gd name="T85" fmla="*/ 0 h 293"/>
                <a:gd name="T86" fmla="*/ 111 w 208"/>
                <a:gd name="T87" fmla="*/ 15 h 293"/>
                <a:gd name="T88" fmla="*/ 111 w 208"/>
                <a:gd name="T89" fmla="*/ 45 h 293"/>
                <a:gd name="T90" fmla="*/ 121 w 208"/>
                <a:gd name="T91" fmla="*/ 55 h 293"/>
                <a:gd name="T92" fmla="*/ 127 w 208"/>
                <a:gd name="T93" fmla="*/ 45 h 293"/>
                <a:gd name="T94" fmla="*/ 142 w 208"/>
                <a:gd name="T95" fmla="*/ 3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93">
                  <a:moveTo>
                    <a:pt x="147" y="25"/>
                  </a:moveTo>
                  <a:lnTo>
                    <a:pt x="147" y="25"/>
                  </a:lnTo>
                  <a:lnTo>
                    <a:pt x="147" y="25"/>
                  </a:lnTo>
                  <a:lnTo>
                    <a:pt x="147" y="25"/>
                  </a:lnTo>
                  <a:lnTo>
                    <a:pt x="162" y="35"/>
                  </a:lnTo>
                  <a:lnTo>
                    <a:pt x="167" y="40"/>
                  </a:lnTo>
                  <a:lnTo>
                    <a:pt x="167" y="40"/>
                  </a:lnTo>
                  <a:lnTo>
                    <a:pt x="172" y="40"/>
                  </a:lnTo>
                  <a:lnTo>
                    <a:pt x="172" y="45"/>
                  </a:lnTo>
                  <a:lnTo>
                    <a:pt x="177" y="45"/>
                  </a:lnTo>
                  <a:lnTo>
                    <a:pt x="177" y="50"/>
                  </a:lnTo>
                  <a:lnTo>
                    <a:pt x="177" y="50"/>
                  </a:lnTo>
                  <a:lnTo>
                    <a:pt x="177" y="55"/>
                  </a:lnTo>
                  <a:lnTo>
                    <a:pt x="177" y="55"/>
                  </a:lnTo>
                  <a:lnTo>
                    <a:pt x="182" y="61"/>
                  </a:lnTo>
                  <a:lnTo>
                    <a:pt x="182" y="61"/>
                  </a:lnTo>
                  <a:lnTo>
                    <a:pt x="187" y="61"/>
                  </a:lnTo>
                  <a:lnTo>
                    <a:pt x="187" y="66"/>
                  </a:lnTo>
                  <a:lnTo>
                    <a:pt x="192" y="71"/>
                  </a:lnTo>
                  <a:lnTo>
                    <a:pt x="192" y="76"/>
                  </a:lnTo>
                  <a:lnTo>
                    <a:pt x="208" y="116"/>
                  </a:lnTo>
                  <a:lnTo>
                    <a:pt x="208" y="126"/>
                  </a:lnTo>
                  <a:lnTo>
                    <a:pt x="208" y="142"/>
                  </a:lnTo>
                  <a:lnTo>
                    <a:pt x="208" y="157"/>
                  </a:lnTo>
                  <a:lnTo>
                    <a:pt x="203" y="157"/>
                  </a:lnTo>
                  <a:lnTo>
                    <a:pt x="203" y="16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177" y="177"/>
                  </a:lnTo>
                  <a:lnTo>
                    <a:pt x="177" y="182"/>
                  </a:lnTo>
                  <a:lnTo>
                    <a:pt x="172" y="182"/>
                  </a:lnTo>
                  <a:lnTo>
                    <a:pt x="157" y="202"/>
                  </a:lnTo>
                  <a:lnTo>
                    <a:pt x="157" y="207"/>
                  </a:lnTo>
                  <a:lnTo>
                    <a:pt x="152" y="207"/>
                  </a:lnTo>
                  <a:lnTo>
                    <a:pt x="147" y="212"/>
                  </a:lnTo>
                  <a:lnTo>
                    <a:pt x="147" y="217"/>
                  </a:lnTo>
                  <a:lnTo>
                    <a:pt x="147" y="217"/>
                  </a:lnTo>
                  <a:lnTo>
                    <a:pt x="152" y="217"/>
                  </a:lnTo>
                  <a:lnTo>
                    <a:pt x="162" y="217"/>
                  </a:lnTo>
                  <a:lnTo>
                    <a:pt x="162" y="217"/>
                  </a:lnTo>
                  <a:lnTo>
                    <a:pt x="167" y="223"/>
                  </a:lnTo>
                  <a:lnTo>
                    <a:pt x="172" y="223"/>
                  </a:lnTo>
                  <a:lnTo>
                    <a:pt x="177" y="228"/>
                  </a:lnTo>
                  <a:lnTo>
                    <a:pt x="182" y="243"/>
                  </a:lnTo>
                  <a:lnTo>
                    <a:pt x="187" y="248"/>
                  </a:lnTo>
                  <a:lnTo>
                    <a:pt x="192" y="243"/>
                  </a:lnTo>
                  <a:lnTo>
                    <a:pt x="197" y="243"/>
                  </a:lnTo>
                  <a:lnTo>
                    <a:pt x="192" y="243"/>
                  </a:lnTo>
                  <a:lnTo>
                    <a:pt x="192" y="253"/>
                  </a:lnTo>
                  <a:lnTo>
                    <a:pt x="197" y="258"/>
                  </a:lnTo>
                  <a:lnTo>
                    <a:pt x="192" y="258"/>
                  </a:lnTo>
                  <a:lnTo>
                    <a:pt x="182" y="268"/>
                  </a:lnTo>
                  <a:lnTo>
                    <a:pt x="177" y="268"/>
                  </a:lnTo>
                  <a:lnTo>
                    <a:pt x="172" y="268"/>
                  </a:lnTo>
                  <a:lnTo>
                    <a:pt x="162" y="273"/>
                  </a:lnTo>
                  <a:lnTo>
                    <a:pt x="157" y="273"/>
                  </a:lnTo>
                  <a:lnTo>
                    <a:pt x="152" y="273"/>
                  </a:lnTo>
                  <a:lnTo>
                    <a:pt x="152" y="283"/>
                  </a:lnTo>
                  <a:lnTo>
                    <a:pt x="152" y="288"/>
                  </a:lnTo>
                  <a:lnTo>
                    <a:pt x="152" y="293"/>
                  </a:lnTo>
                  <a:lnTo>
                    <a:pt x="142" y="293"/>
                  </a:lnTo>
                  <a:lnTo>
                    <a:pt x="137" y="288"/>
                  </a:lnTo>
                  <a:lnTo>
                    <a:pt x="137" y="288"/>
                  </a:lnTo>
                  <a:lnTo>
                    <a:pt x="127" y="288"/>
                  </a:lnTo>
                  <a:lnTo>
                    <a:pt x="127" y="288"/>
                  </a:lnTo>
                  <a:lnTo>
                    <a:pt x="116" y="293"/>
                  </a:lnTo>
                  <a:lnTo>
                    <a:pt x="116" y="293"/>
                  </a:lnTo>
                  <a:lnTo>
                    <a:pt x="111" y="293"/>
                  </a:lnTo>
                  <a:lnTo>
                    <a:pt x="106" y="288"/>
                  </a:lnTo>
                  <a:lnTo>
                    <a:pt x="96" y="293"/>
                  </a:lnTo>
                  <a:lnTo>
                    <a:pt x="86" y="288"/>
                  </a:lnTo>
                  <a:lnTo>
                    <a:pt x="71" y="293"/>
                  </a:lnTo>
                  <a:lnTo>
                    <a:pt x="61" y="293"/>
                  </a:lnTo>
                  <a:lnTo>
                    <a:pt x="56" y="293"/>
                  </a:lnTo>
                  <a:lnTo>
                    <a:pt x="51" y="293"/>
                  </a:lnTo>
                  <a:lnTo>
                    <a:pt x="51" y="293"/>
                  </a:lnTo>
                  <a:lnTo>
                    <a:pt x="51" y="288"/>
                  </a:lnTo>
                  <a:lnTo>
                    <a:pt x="51" y="288"/>
                  </a:lnTo>
                  <a:lnTo>
                    <a:pt x="61" y="288"/>
                  </a:lnTo>
                  <a:lnTo>
                    <a:pt x="66" y="283"/>
                  </a:lnTo>
                  <a:lnTo>
                    <a:pt x="66" y="278"/>
                  </a:lnTo>
                  <a:lnTo>
                    <a:pt x="51" y="273"/>
                  </a:lnTo>
                  <a:lnTo>
                    <a:pt x="46" y="268"/>
                  </a:lnTo>
                  <a:lnTo>
                    <a:pt x="40" y="263"/>
                  </a:lnTo>
                  <a:lnTo>
                    <a:pt x="35" y="263"/>
                  </a:lnTo>
                  <a:lnTo>
                    <a:pt x="30" y="263"/>
                  </a:lnTo>
                  <a:lnTo>
                    <a:pt x="25" y="263"/>
                  </a:lnTo>
                  <a:lnTo>
                    <a:pt x="25" y="258"/>
                  </a:lnTo>
                  <a:lnTo>
                    <a:pt x="20" y="253"/>
                  </a:lnTo>
                  <a:lnTo>
                    <a:pt x="20" y="243"/>
                  </a:lnTo>
                  <a:lnTo>
                    <a:pt x="15" y="238"/>
                  </a:lnTo>
                  <a:lnTo>
                    <a:pt x="15" y="228"/>
                  </a:lnTo>
                  <a:lnTo>
                    <a:pt x="10" y="223"/>
                  </a:lnTo>
                  <a:lnTo>
                    <a:pt x="5" y="223"/>
                  </a:lnTo>
                  <a:lnTo>
                    <a:pt x="5" y="217"/>
                  </a:lnTo>
                  <a:lnTo>
                    <a:pt x="5" y="217"/>
                  </a:lnTo>
                  <a:lnTo>
                    <a:pt x="5" y="207"/>
                  </a:lnTo>
                  <a:lnTo>
                    <a:pt x="5" y="202"/>
                  </a:lnTo>
                  <a:lnTo>
                    <a:pt x="5" y="202"/>
                  </a:lnTo>
                  <a:lnTo>
                    <a:pt x="5" y="197"/>
                  </a:lnTo>
                  <a:lnTo>
                    <a:pt x="0" y="187"/>
                  </a:lnTo>
                  <a:lnTo>
                    <a:pt x="0" y="182"/>
                  </a:lnTo>
                  <a:lnTo>
                    <a:pt x="5" y="177"/>
                  </a:lnTo>
                  <a:lnTo>
                    <a:pt x="10" y="172"/>
                  </a:lnTo>
                  <a:lnTo>
                    <a:pt x="15" y="167"/>
                  </a:lnTo>
                  <a:lnTo>
                    <a:pt x="15" y="162"/>
                  </a:lnTo>
                  <a:lnTo>
                    <a:pt x="15" y="157"/>
                  </a:lnTo>
                  <a:lnTo>
                    <a:pt x="15" y="157"/>
                  </a:lnTo>
                  <a:lnTo>
                    <a:pt x="15" y="152"/>
                  </a:lnTo>
                  <a:lnTo>
                    <a:pt x="15" y="147"/>
                  </a:lnTo>
                  <a:lnTo>
                    <a:pt x="15" y="142"/>
                  </a:lnTo>
                  <a:lnTo>
                    <a:pt x="15" y="136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10" y="131"/>
                  </a:lnTo>
                  <a:lnTo>
                    <a:pt x="10" y="126"/>
                  </a:lnTo>
                  <a:lnTo>
                    <a:pt x="15" y="126"/>
                  </a:lnTo>
                  <a:lnTo>
                    <a:pt x="15" y="121"/>
                  </a:lnTo>
                  <a:lnTo>
                    <a:pt x="20" y="121"/>
                  </a:lnTo>
                  <a:lnTo>
                    <a:pt x="25" y="116"/>
                  </a:lnTo>
                  <a:lnTo>
                    <a:pt x="25" y="111"/>
                  </a:lnTo>
                  <a:lnTo>
                    <a:pt x="25" y="111"/>
                  </a:lnTo>
                  <a:lnTo>
                    <a:pt x="25" y="111"/>
                  </a:lnTo>
                  <a:lnTo>
                    <a:pt x="25" y="116"/>
                  </a:lnTo>
                  <a:lnTo>
                    <a:pt x="20" y="111"/>
                  </a:lnTo>
                  <a:lnTo>
                    <a:pt x="15" y="111"/>
                  </a:lnTo>
                  <a:lnTo>
                    <a:pt x="10" y="116"/>
                  </a:lnTo>
                  <a:lnTo>
                    <a:pt x="0" y="111"/>
                  </a:lnTo>
                  <a:lnTo>
                    <a:pt x="5" y="101"/>
                  </a:lnTo>
                  <a:lnTo>
                    <a:pt x="5" y="91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5" y="71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5" y="6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0" y="45"/>
                  </a:lnTo>
                  <a:lnTo>
                    <a:pt x="5" y="40"/>
                  </a:lnTo>
                  <a:lnTo>
                    <a:pt x="10" y="35"/>
                  </a:lnTo>
                  <a:lnTo>
                    <a:pt x="10" y="30"/>
                  </a:lnTo>
                  <a:lnTo>
                    <a:pt x="30" y="30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35" y="45"/>
                  </a:lnTo>
                  <a:lnTo>
                    <a:pt x="40" y="50"/>
                  </a:lnTo>
                  <a:lnTo>
                    <a:pt x="51" y="45"/>
                  </a:lnTo>
                  <a:lnTo>
                    <a:pt x="61" y="40"/>
                  </a:lnTo>
                  <a:lnTo>
                    <a:pt x="61" y="40"/>
                  </a:lnTo>
                  <a:lnTo>
                    <a:pt x="61" y="35"/>
                  </a:lnTo>
                  <a:lnTo>
                    <a:pt x="61" y="30"/>
                  </a:lnTo>
                  <a:lnTo>
                    <a:pt x="71" y="30"/>
                  </a:lnTo>
                  <a:lnTo>
                    <a:pt x="76" y="30"/>
                  </a:lnTo>
                  <a:lnTo>
                    <a:pt x="71" y="25"/>
                  </a:lnTo>
                  <a:lnTo>
                    <a:pt x="71" y="25"/>
                  </a:lnTo>
                  <a:lnTo>
                    <a:pt x="56" y="25"/>
                  </a:lnTo>
                  <a:lnTo>
                    <a:pt x="56" y="20"/>
                  </a:lnTo>
                  <a:lnTo>
                    <a:pt x="66" y="15"/>
                  </a:lnTo>
                  <a:lnTo>
                    <a:pt x="81" y="15"/>
                  </a:lnTo>
                  <a:lnTo>
                    <a:pt x="86" y="15"/>
                  </a:lnTo>
                  <a:lnTo>
                    <a:pt x="91" y="10"/>
                  </a:lnTo>
                  <a:lnTo>
                    <a:pt x="91" y="5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101" y="5"/>
                  </a:lnTo>
                  <a:lnTo>
                    <a:pt x="106" y="15"/>
                  </a:lnTo>
                  <a:lnTo>
                    <a:pt x="111" y="15"/>
                  </a:lnTo>
                  <a:lnTo>
                    <a:pt x="111" y="15"/>
                  </a:lnTo>
                  <a:lnTo>
                    <a:pt x="106" y="25"/>
                  </a:lnTo>
                  <a:lnTo>
                    <a:pt x="111" y="35"/>
                  </a:lnTo>
                  <a:lnTo>
                    <a:pt x="111" y="40"/>
                  </a:lnTo>
                  <a:lnTo>
                    <a:pt x="111" y="45"/>
                  </a:lnTo>
                  <a:lnTo>
                    <a:pt x="116" y="45"/>
                  </a:lnTo>
                  <a:lnTo>
                    <a:pt x="116" y="50"/>
                  </a:lnTo>
                  <a:lnTo>
                    <a:pt x="116" y="50"/>
                  </a:lnTo>
                  <a:lnTo>
                    <a:pt x="121" y="55"/>
                  </a:lnTo>
                  <a:lnTo>
                    <a:pt x="127" y="55"/>
                  </a:lnTo>
                  <a:lnTo>
                    <a:pt x="132" y="50"/>
                  </a:lnTo>
                  <a:lnTo>
                    <a:pt x="127" y="45"/>
                  </a:lnTo>
                  <a:lnTo>
                    <a:pt x="127" y="45"/>
                  </a:lnTo>
                  <a:lnTo>
                    <a:pt x="132" y="30"/>
                  </a:lnTo>
                  <a:lnTo>
                    <a:pt x="137" y="30"/>
                  </a:lnTo>
                  <a:lnTo>
                    <a:pt x="142" y="30"/>
                  </a:lnTo>
                  <a:lnTo>
                    <a:pt x="142" y="30"/>
                  </a:lnTo>
                  <a:lnTo>
                    <a:pt x="147" y="25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21" name="Freeform 124"/>
            <p:cNvSpPr>
              <a:spLocks/>
            </p:cNvSpPr>
            <p:nvPr/>
          </p:nvSpPr>
          <p:spPr bwMode="auto">
            <a:xfrm>
              <a:off x="4157664" y="2868613"/>
              <a:ext cx="73025" cy="57150"/>
            </a:xfrm>
            <a:custGeom>
              <a:avLst/>
              <a:gdLst>
                <a:gd name="T0" fmla="*/ 20 w 46"/>
                <a:gd name="T1" fmla="*/ 5 h 36"/>
                <a:gd name="T2" fmla="*/ 20 w 46"/>
                <a:gd name="T3" fmla="*/ 5 h 36"/>
                <a:gd name="T4" fmla="*/ 26 w 46"/>
                <a:gd name="T5" fmla="*/ 0 h 36"/>
                <a:gd name="T6" fmla="*/ 31 w 46"/>
                <a:gd name="T7" fmla="*/ 5 h 36"/>
                <a:gd name="T8" fmla="*/ 26 w 46"/>
                <a:gd name="T9" fmla="*/ 11 h 36"/>
                <a:gd name="T10" fmla="*/ 31 w 46"/>
                <a:gd name="T11" fmla="*/ 11 h 36"/>
                <a:gd name="T12" fmla="*/ 31 w 46"/>
                <a:gd name="T13" fmla="*/ 16 h 36"/>
                <a:gd name="T14" fmla="*/ 31 w 46"/>
                <a:gd name="T15" fmla="*/ 16 h 36"/>
                <a:gd name="T16" fmla="*/ 31 w 46"/>
                <a:gd name="T17" fmla="*/ 21 h 36"/>
                <a:gd name="T18" fmla="*/ 31 w 46"/>
                <a:gd name="T19" fmla="*/ 21 h 36"/>
                <a:gd name="T20" fmla="*/ 36 w 46"/>
                <a:gd name="T21" fmla="*/ 16 h 36"/>
                <a:gd name="T22" fmla="*/ 36 w 46"/>
                <a:gd name="T23" fmla="*/ 16 h 36"/>
                <a:gd name="T24" fmla="*/ 36 w 46"/>
                <a:gd name="T25" fmla="*/ 16 h 36"/>
                <a:gd name="T26" fmla="*/ 36 w 46"/>
                <a:gd name="T27" fmla="*/ 16 h 36"/>
                <a:gd name="T28" fmla="*/ 36 w 46"/>
                <a:gd name="T29" fmla="*/ 16 h 36"/>
                <a:gd name="T30" fmla="*/ 36 w 46"/>
                <a:gd name="T31" fmla="*/ 16 h 36"/>
                <a:gd name="T32" fmla="*/ 46 w 46"/>
                <a:gd name="T33" fmla="*/ 16 h 36"/>
                <a:gd name="T34" fmla="*/ 46 w 46"/>
                <a:gd name="T35" fmla="*/ 21 h 36"/>
                <a:gd name="T36" fmla="*/ 41 w 46"/>
                <a:gd name="T37" fmla="*/ 21 h 36"/>
                <a:gd name="T38" fmla="*/ 36 w 46"/>
                <a:gd name="T39" fmla="*/ 26 h 36"/>
                <a:gd name="T40" fmla="*/ 31 w 46"/>
                <a:gd name="T41" fmla="*/ 26 h 36"/>
                <a:gd name="T42" fmla="*/ 31 w 46"/>
                <a:gd name="T43" fmla="*/ 26 h 36"/>
                <a:gd name="T44" fmla="*/ 20 w 46"/>
                <a:gd name="T45" fmla="*/ 31 h 36"/>
                <a:gd name="T46" fmla="*/ 20 w 46"/>
                <a:gd name="T47" fmla="*/ 31 h 36"/>
                <a:gd name="T48" fmla="*/ 20 w 46"/>
                <a:gd name="T49" fmla="*/ 36 h 36"/>
                <a:gd name="T50" fmla="*/ 15 w 46"/>
                <a:gd name="T51" fmla="*/ 36 h 36"/>
                <a:gd name="T52" fmla="*/ 15 w 46"/>
                <a:gd name="T53" fmla="*/ 36 h 36"/>
                <a:gd name="T54" fmla="*/ 15 w 46"/>
                <a:gd name="T55" fmla="*/ 31 h 36"/>
                <a:gd name="T56" fmla="*/ 5 w 46"/>
                <a:gd name="T57" fmla="*/ 26 h 36"/>
                <a:gd name="T58" fmla="*/ 5 w 46"/>
                <a:gd name="T59" fmla="*/ 21 h 36"/>
                <a:gd name="T60" fmla="*/ 5 w 46"/>
                <a:gd name="T61" fmla="*/ 16 h 36"/>
                <a:gd name="T62" fmla="*/ 0 w 46"/>
                <a:gd name="T63" fmla="*/ 11 h 36"/>
                <a:gd name="T64" fmla="*/ 5 w 46"/>
                <a:gd name="T65" fmla="*/ 11 h 36"/>
                <a:gd name="T66" fmla="*/ 5 w 46"/>
                <a:gd name="T67" fmla="*/ 5 h 36"/>
                <a:gd name="T68" fmla="*/ 5 w 46"/>
                <a:gd name="T69" fmla="*/ 0 h 36"/>
                <a:gd name="T70" fmla="*/ 10 w 46"/>
                <a:gd name="T71" fmla="*/ 0 h 36"/>
                <a:gd name="T72" fmla="*/ 10 w 46"/>
                <a:gd name="T73" fmla="*/ 0 h 36"/>
                <a:gd name="T74" fmla="*/ 15 w 46"/>
                <a:gd name="T75" fmla="*/ 0 h 36"/>
                <a:gd name="T76" fmla="*/ 20 w 46"/>
                <a:gd name="T77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6" h="36">
                  <a:moveTo>
                    <a:pt x="20" y="5"/>
                  </a:moveTo>
                  <a:lnTo>
                    <a:pt x="20" y="5"/>
                  </a:lnTo>
                  <a:lnTo>
                    <a:pt x="26" y="0"/>
                  </a:lnTo>
                  <a:lnTo>
                    <a:pt x="31" y="5"/>
                  </a:lnTo>
                  <a:lnTo>
                    <a:pt x="26" y="11"/>
                  </a:lnTo>
                  <a:lnTo>
                    <a:pt x="31" y="11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46" y="16"/>
                  </a:lnTo>
                  <a:lnTo>
                    <a:pt x="46" y="21"/>
                  </a:lnTo>
                  <a:lnTo>
                    <a:pt x="41" y="21"/>
                  </a:lnTo>
                  <a:lnTo>
                    <a:pt x="36" y="26"/>
                  </a:lnTo>
                  <a:lnTo>
                    <a:pt x="31" y="26"/>
                  </a:lnTo>
                  <a:lnTo>
                    <a:pt x="31" y="26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1"/>
                  </a:lnTo>
                  <a:lnTo>
                    <a:pt x="5" y="26"/>
                  </a:lnTo>
                  <a:lnTo>
                    <a:pt x="5" y="21"/>
                  </a:lnTo>
                  <a:lnTo>
                    <a:pt x="5" y="16"/>
                  </a:lnTo>
                  <a:lnTo>
                    <a:pt x="0" y="11"/>
                  </a:lnTo>
                  <a:lnTo>
                    <a:pt x="5" y="11"/>
                  </a:lnTo>
                  <a:lnTo>
                    <a:pt x="5" y="5"/>
                  </a:lnTo>
                  <a:lnTo>
                    <a:pt x="5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0" y="5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22" name="Freeform 125"/>
            <p:cNvSpPr>
              <a:spLocks/>
            </p:cNvSpPr>
            <p:nvPr/>
          </p:nvSpPr>
          <p:spPr bwMode="auto">
            <a:xfrm>
              <a:off x="3803651" y="2644775"/>
              <a:ext cx="104775" cy="128588"/>
            </a:xfrm>
            <a:custGeom>
              <a:avLst/>
              <a:gdLst>
                <a:gd name="T0" fmla="*/ 5 w 66"/>
                <a:gd name="T1" fmla="*/ 40 h 81"/>
                <a:gd name="T2" fmla="*/ 5 w 66"/>
                <a:gd name="T3" fmla="*/ 40 h 81"/>
                <a:gd name="T4" fmla="*/ 0 w 66"/>
                <a:gd name="T5" fmla="*/ 35 h 81"/>
                <a:gd name="T6" fmla="*/ 0 w 66"/>
                <a:gd name="T7" fmla="*/ 35 h 81"/>
                <a:gd name="T8" fmla="*/ 0 w 66"/>
                <a:gd name="T9" fmla="*/ 35 h 81"/>
                <a:gd name="T10" fmla="*/ 0 w 66"/>
                <a:gd name="T11" fmla="*/ 30 h 81"/>
                <a:gd name="T12" fmla="*/ 0 w 66"/>
                <a:gd name="T13" fmla="*/ 25 h 81"/>
                <a:gd name="T14" fmla="*/ 0 w 66"/>
                <a:gd name="T15" fmla="*/ 20 h 81"/>
                <a:gd name="T16" fmla="*/ 0 w 66"/>
                <a:gd name="T17" fmla="*/ 20 h 81"/>
                <a:gd name="T18" fmla="*/ 5 w 66"/>
                <a:gd name="T19" fmla="*/ 20 h 81"/>
                <a:gd name="T20" fmla="*/ 0 w 66"/>
                <a:gd name="T21" fmla="*/ 20 h 81"/>
                <a:gd name="T22" fmla="*/ 11 w 66"/>
                <a:gd name="T23" fmla="*/ 10 h 81"/>
                <a:gd name="T24" fmla="*/ 11 w 66"/>
                <a:gd name="T25" fmla="*/ 10 h 81"/>
                <a:gd name="T26" fmla="*/ 11 w 66"/>
                <a:gd name="T27" fmla="*/ 10 h 81"/>
                <a:gd name="T28" fmla="*/ 26 w 66"/>
                <a:gd name="T29" fmla="*/ 10 h 81"/>
                <a:gd name="T30" fmla="*/ 26 w 66"/>
                <a:gd name="T31" fmla="*/ 5 h 81"/>
                <a:gd name="T32" fmla="*/ 26 w 66"/>
                <a:gd name="T33" fmla="*/ 5 h 81"/>
                <a:gd name="T34" fmla="*/ 31 w 66"/>
                <a:gd name="T35" fmla="*/ 5 h 81"/>
                <a:gd name="T36" fmla="*/ 31 w 66"/>
                <a:gd name="T37" fmla="*/ 0 h 81"/>
                <a:gd name="T38" fmla="*/ 31 w 66"/>
                <a:gd name="T39" fmla="*/ 0 h 81"/>
                <a:gd name="T40" fmla="*/ 31 w 66"/>
                <a:gd name="T41" fmla="*/ 5 h 81"/>
                <a:gd name="T42" fmla="*/ 31 w 66"/>
                <a:gd name="T43" fmla="*/ 5 h 81"/>
                <a:gd name="T44" fmla="*/ 41 w 66"/>
                <a:gd name="T45" fmla="*/ 5 h 81"/>
                <a:gd name="T46" fmla="*/ 46 w 66"/>
                <a:gd name="T47" fmla="*/ 5 h 81"/>
                <a:gd name="T48" fmla="*/ 46 w 66"/>
                <a:gd name="T49" fmla="*/ 10 h 81"/>
                <a:gd name="T50" fmla="*/ 46 w 66"/>
                <a:gd name="T51" fmla="*/ 10 h 81"/>
                <a:gd name="T52" fmla="*/ 46 w 66"/>
                <a:gd name="T53" fmla="*/ 10 h 81"/>
                <a:gd name="T54" fmla="*/ 46 w 66"/>
                <a:gd name="T55" fmla="*/ 15 h 81"/>
                <a:gd name="T56" fmla="*/ 46 w 66"/>
                <a:gd name="T57" fmla="*/ 20 h 81"/>
                <a:gd name="T58" fmla="*/ 51 w 66"/>
                <a:gd name="T59" fmla="*/ 30 h 81"/>
                <a:gd name="T60" fmla="*/ 51 w 66"/>
                <a:gd name="T61" fmla="*/ 30 h 81"/>
                <a:gd name="T62" fmla="*/ 56 w 66"/>
                <a:gd name="T63" fmla="*/ 30 h 81"/>
                <a:gd name="T64" fmla="*/ 56 w 66"/>
                <a:gd name="T65" fmla="*/ 35 h 81"/>
                <a:gd name="T66" fmla="*/ 56 w 66"/>
                <a:gd name="T67" fmla="*/ 40 h 81"/>
                <a:gd name="T68" fmla="*/ 56 w 66"/>
                <a:gd name="T69" fmla="*/ 45 h 81"/>
                <a:gd name="T70" fmla="*/ 61 w 66"/>
                <a:gd name="T71" fmla="*/ 50 h 81"/>
                <a:gd name="T72" fmla="*/ 61 w 66"/>
                <a:gd name="T73" fmla="*/ 60 h 81"/>
                <a:gd name="T74" fmla="*/ 61 w 66"/>
                <a:gd name="T75" fmla="*/ 60 h 81"/>
                <a:gd name="T76" fmla="*/ 61 w 66"/>
                <a:gd name="T77" fmla="*/ 65 h 81"/>
                <a:gd name="T78" fmla="*/ 61 w 66"/>
                <a:gd name="T79" fmla="*/ 76 h 81"/>
                <a:gd name="T80" fmla="*/ 66 w 66"/>
                <a:gd name="T81" fmla="*/ 81 h 81"/>
                <a:gd name="T82" fmla="*/ 61 w 66"/>
                <a:gd name="T83" fmla="*/ 81 h 81"/>
                <a:gd name="T84" fmla="*/ 56 w 66"/>
                <a:gd name="T85" fmla="*/ 81 h 81"/>
                <a:gd name="T86" fmla="*/ 46 w 66"/>
                <a:gd name="T87" fmla="*/ 81 h 81"/>
                <a:gd name="T88" fmla="*/ 46 w 66"/>
                <a:gd name="T89" fmla="*/ 76 h 81"/>
                <a:gd name="T90" fmla="*/ 41 w 66"/>
                <a:gd name="T91" fmla="*/ 65 h 81"/>
                <a:gd name="T92" fmla="*/ 36 w 66"/>
                <a:gd name="T93" fmla="*/ 71 h 81"/>
                <a:gd name="T94" fmla="*/ 31 w 66"/>
                <a:gd name="T95" fmla="*/ 71 h 81"/>
                <a:gd name="T96" fmla="*/ 36 w 66"/>
                <a:gd name="T97" fmla="*/ 65 h 81"/>
                <a:gd name="T98" fmla="*/ 31 w 66"/>
                <a:gd name="T99" fmla="*/ 65 h 81"/>
                <a:gd name="T100" fmla="*/ 31 w 66"/>
                <a:gd name="T101" fmla="*/ 55 h 81"/>
                <a:gd name="T102" fmla="*/ 21 w 66"/>
                <a:gd name="T103" fmla="*/ 55 h 81"/>
                <a:gd name="T104" fmla="*/ 21 w 66"/>
                <a:gd name="T105" fmla="*/ 55 h 81"/>
                <a:gd name="T106" fmla="*/ 26 w 66"/>
                <a:gd name="T107" fmla="*/ 50 h 81"/>
                <a:gd name="T108" fmla="*/ 26 w 66"/>
                <a:gd name="T109" fmla="*/ 45 h 81"/>
                <a:gd name="T110" fmla="*/ 16 w 66"/>
                <a:gd name="T111" fmla="*/ 45 h 81"/>
                <a:gd name="T112" fmla="*/ 11 w 66"/>
                <a:gd name="T113" fmla="*/ 45 h 81"/>
                <a:gd name="T114" fmla="*/ 5 w 66"/>
                <a:gd name="T115" fmla="*/ 45 h 81"/>
                <a:gd name="T116" fmla="*/ 5 w 66"/>
                <a:gd name="T117" fmla="*/ 4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6" h="81">
                  <a:moveTo>
                    <a:pt x="5" y="40"/>
                  </a:moveTo>
                  <a:lnTo>
                    <a:pt x="5" y="40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" y="20"/>
                  </a:lnTo>
                  <a:lnTo>
                    <a:pt x="0" y="2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26" y="10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31" y="5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41" y="5"/>
                  </a:lnTo>
                  <a:lnTo>
                    <a:pt x="46" y="5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6" y="15"/>
                  </a:lnTo>
                  <a:lnTo>
                    <a:pt x="46" y="20"/>
                  </a:lnTo>
                  <a:lnTo>
                    <a:pt x="51" y="30"/>
                  </a:lnTo>
                  <a:lnTo>
                    <a:pt x="51" y="30"/>
                  </a:lnTo>
                  <a:lnTo>
                    <a:pt x="56" y="30"/>
                  </a:lnTo>
                  <a:lnTo>
                    <a:pt x="56" y="35"/>
                  </a:lnTo>
                  <a:lnTo>
                    <a:pt x="56" y="40"/>
                  </a:lnTo>
                  <a:lnTo>
                    <a:pt x="56" y="45"/>
                  </a:lnTo>
                  <a:lnTo>
                    <a:pt x="61" y="50"/>
                  </a:lnTo>
                  <a:lnTo>
                    <a:pt x="61" y="60"/>
                  </a:lnTo>
                  <a:lnTo>
                    <a:pt x="61" y="60"/>
                  </a:lnTo>
                  <a:lnTo>
                    <a:pt x="61" y="65"/>
                  </a:lnTo>
                  <a:lnTo>
                    <a:pt x="61" y="76"/>
                  </a:lnTo>
                  <a:lnTo>
                    <a:pt x="66" y="81"/>
                  </a:lnTo>
                  <a:lnTo>
                    <a:pt x="61" y="81"/>
                  </a:lnTo>
                  <a:lnTo>
                    <a:pt x="56" y="81"/>
                  </a:lnTo>
                  <a:lnTo>
                    <a:pt x="46" y="81"/>
                  </a:lnTo>
                  <a:lnTo>
                    <a:pt x="46" y="76"/>
                  </a:lnTo>
                  <a:lnTo>
                    <a:pt x="41" y="65"/>
                  </a:lnTo>
                  <a:lnTo>
                    <a:pt x="36" y="71"/>
                  </a:lnTo>
                  <a:lnTo>
                    <a:pt x="31" y="71"/>
                  </a:lnTo>
                  <a:lnTo>
                    <a:pt x="36" y="65"/>
                  </a:lnTo>
                  <a:lnTo>
                    <a:pt x="31" y="65"/>
                  </a:lnTo>
                  <a:lnTo>
                    <a:pt x="31" y="55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6" y="50"/>
                  </a:lnTo>
                  <a:lnTo>
                    <a:pt x="26" y="45"/>
                  </a:lnTo>
                  <a:lnTo>
                    <a:pt x="16" y="45"/>
                  </a:lnTo>
                  <a:lnTo>
                    <a:pt x="11" y="45"/>
                  </a:lnTo>
                  <a:lnTo>
                    <a:pt x="5" y="45"/>
                  </a:lnTo>
                  <a:lnTo>
                    <a:pt x="5" y="4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23" name="Freeform 126"/>
            <p:cNvSpPr>
              <a:spLocks/>
            </p:cNvSpPr>
            <p:nvPr/>
          </p:nvSpPr>
          <p:spPr bwMode="auto">
            <a:xfrm>
              <a:off x="3708401" y="2789238"/>
              <a:ext cx="215900" cy="168275"/>
            </a:xfrm>
            <a:custGeom>
              <a:avLst/>
              <a:gdLst>
                <a:gd name="T0" fmla="*/ 126 w 136"/>
                <a:gd name="T1" fmla="*/ 40 h 106"/>
                <a:gd name="T2" fmla="*/ 126 w 136"/>
                <a:gd name="T3" fmla="*/ 61 h 106"/>
                <a:gd name="T4" fmla="*/ 126 w 136"/>
                <a:gd name="T5" fmla="*/ 71 h 106"/>
                <a:gd name="T6" fmla="*/ 116 w 136"/>
                <a:gd name="T7" fmla="*/ 76 h 106"/>
                <a:gd name="T8" fmla="*/ 111 w 136"/>
                <a:gd name="T9" fmla="*/ 81 h 106"/>
                <a:gd name="T10" fmla="*/ 101 w 136"/>
                <a:gd name="T11" fmla="*/ 86 h 106"/>
                <a:gd name="T12" fmla="*/ 96 w 136"/>
                <a:gd name="T13" fmla="*/ 91 h 106"/>
                <a:gd name="T14" fmla="*/ 91 w 136"/>
                <a:gd name="T15" fmla="*/ 91 h 106"/>
                <a:gd name="T16" fmla="*/ 86 w 136"/>
                <a:gd name="T17" fmla="*/ 91 h 106"/>
                <a:gd name="T18" fmla="*/ 76 w 136"/>
                <a:gd name="T19" fmla="*/ 96 h 106"/>
                <a:gd name="T20" fmla="*/ 71 w 136"/>
                <a:gd name="T21" fmla="*/ 96 h 106"/>
                <a:gd name="T22" fmla="*/ 55 w 136"/>
                <a:gd name="T23" fmla="*/ 96 h 106"/>
                <a:gd name="T24" fmla="*/ 40 w 136"/>
                <a:gd name="T25" fmla="*/ 96 h 106"/>
                <a:gd name="T26" fmla="*/ 35 w 136"/>
                <a:gd name="T27" fmla="*/ 101 h 106"/>
                <a:gd name="T28" fmla="*/ 20 w 136"/>
                <a:gd name="T29" fmla="*/ 101 h 106"/>
                <a:gd name="T30" fmla="*/ 15 w 136"/>
                <a:gd name="T31" fmla="*/ 96 h 106"/>
                <a:gd name="T32" fmla="*/ 15 w 136"/>
                <a:gd name="T33" fmla="*/ 81 h 106"/>
                <a:gd name="T34" fmla="*/ 15 w 136"/>
                <a:gd name="T35" fmla="*/ 76 h 106"/>
                <a:gd name="T36" fmla="*/ 25 w 136"/>
                <a:gd name="T37" fmla="*/ 61 h 106"/>
                <a:gd name="T38" fmla="*/ 25 w 136"/>
                <a:gd name="T39" fmla="*/ 55 h 106"/>
                <a:gd name="T40" fmla="*/ 10 w 136"/>
                <a:gd name="T41" fmla="*/ 50 h 106"/>
                <a:gd name="T42" fmla="*/ 0 w 136"/>
                <a:gd name="T43" fmla="*/ 45 h 106"/>
                <a:gd name="T44" fmla="*/ 15 w 136"/>
                <a:gd name="T45" fmla="*/ 35 h 106"/>
                <a:gd name="T46" fmla="*/ 25 w 136"/>
                <a:gd name="T47" fmla="*/ 35 h 106"/>
                <a:gd name="T48" fmla="*/ 35 w 136"/>
                <a:gd name="T49" fmla="*/ 30 h 106"/>
                <a:gd name="T50" fmla="*/ 40 w 136"/>
                <a:gd name="T51" fmla="*/ 35 h 106"/>
                <a:gd name="T52" fmla="*/ 45 w 136"/>
                <a:gd name="T53" fmla="*/ 30 h 106"/>
                <a:gd name="T54" fmla="*/ 55 w 136"/>
                <a:gd name="T55" fmla="*/ 20 h 106"/>
                <a:gd name="T56" fmla="*/ 71 w 136"/>
                <a:gd name="T57" fmla="*/ 10 h 106"/>
                <a:gd name="T58" fmla="*/ 76 w 136"/>
                <a:gd name="T59" fmla="*/ 10 h 106"/>
                <a:gd name="T60" fmla="*/ 91 w 136"/>
                <a:gd name="T61" fmla="*/ 5 h 106"/>
                <a:gd name="T62" fmla="*/ 111 w 136"/>
                <a:gd name="T63" fmla="*/ 5 h 106"/>
                <a:gd name="T64" fmla="*/ 126 w 136"/>
                <a:gd name="T65" fmla="*/ 0 h 106"/>
                <a:gd name="T66" fmla="*/ 136 w 136"/>
                <a:gd name="T67" fmla="*/ 5 h 106"/>
                <a:gd name="T68" fmla="*/ 136 w 136"/>
                <a:gd name="T69" fmla="*/ 10 h 106"/>
                <a:gd name="T70" fmla="*/ 126 w 136"/>
                <a:gd name="T71" fmla="*/ 15 h 106"/>
                <a:gd name="T72" fmla="*/ 121 w 136"/>
                <a:gd name="T73" fmla="*/ 30 h 106"/>
                <a:gd name="T74" fmla="*/ 126 w 136"/>
                <a:gd name="T75" fmla="*/ 4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6" h="106">
                  <a:moveTo>
                    <a:pt x="126" y="40"/>
                  </a:moveTo>
                  <a:lnTo>
                    <a:pt x="126" y="40"/>
                  </a:lnTo>
                  <a:lnTo>
                    <a:pt x="131" y="55"/>
                  </a:lnTo>
                  <a:lnTo>
                    <a:pt x="126" y="61"/>
                  </a:lnTo>
                  <a:lnTo>
                    <a:pt x="126" y="66"/>
                  </a:lnTo>
                  <a:lnTo>
                    <a:pt x="126" y="71"/>
                  </a:lnTo>
                  <a:lnTo>
                    <a:pt x="121" y="76"/>
                  </a:lnTo>
                  <a:lnTo>
                    <a:pt x="116" y="76"/>
                  </a:lnTo>
                  <a:lnTo>
                    <a:pt x="116" y="76"/>
                  </a:lnTo>
                  <a:lnTo>
                    <a:pt x="111" y="81"/>
                  </a:lnTo>
                  <a:lnTo>
                    <a:pt x="111" y="81"/>
                  </a:lnTo>
                  <a:lnTo>
                    <a:pt x="101" y="86"/>
                  </a:lnTo>
                  <a:lnTo>
                    <a:pt x="101" y="91"/>
                  </a:lnTo>
                  <a:lnTo>
                    <a:pt x="96" y="91"/>
                  </a:lnTo>
                  <a:lnTo>
                    <a:pt x="96" y="91"/>
                  </a:lnTo>
                  <a:lnTo>
                    <a:pt x="91" y="91"/>
                  </a:lnTo>
                  <a:lnTo>
                    <a:pt x="91" y="91"/>
                  </a:lnTo>
                  <a:lnTo>
                    <a:pt x="86" y="91"/>
                  </a:lnTo>
                  <a:lnTo>
                    <a:pt x="81" y="91"/>
                  </a:lnTo>
                  <a:lnTo>
                    <a:pt x="76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60" y="101"/>
                  </a:lnTo>
                  <a:lnTo>
                    <a:pt x="55" y="96"/>
                  </a:lnTo>
                  <a:lnTo>
                    <a:pt x="50" y="101"/>
                  </a:lnTo>
                  <a:lnTo>
                    <a:pt x="40" y="96"/>
                  </a:lnTo>
                  <a:lnTo>
                    <a:pt x="40" y="101"/>
                  </a:lnTo>
                  <a:lnTo>
                    <a:pt x="35" y="101"/>
                  </a:lnTo>
                  <a:lnTo>
                    <a:pt x="25" y="106"/>
                  </a:lnTo>
                  <a:lnTo>
                    <a:pt x="20" y="101"/>
                  </a:lnTo>
                  <a:lnTo>
                    <a:pt x="20" y="96"/>
                  </a:lnTo>
                  <a:lnTo>
                    <a:pt x="15" y="96"/>
                  </a:lnTo>
                  <a:lnTo>
                    <a:pt x="20" y="91"/>
                  </a:lnTo>
                  <a:lnTo>
                    <a:pt x="15" y="81"/>
                  </a:lnTo>
                  <a:lnTo>
                    <a:pt x="20" y="76"/>
                  </a:lnTo>
                  <a:lnTo>
                    <a:pt x="15" y="76"/>
                  </a:lnTo>
                  <a:lnTo>
                    <a:pt x="20" y="61"/>
                  </a:lnTo>
                  <a:lnTo>
                    <a:pt x="25" y="61"/>
                  </a:lnTo>
                  <a:lnTo>
                    <a:pt x="25" y="61"/>
                  </a:lnTo>
                  <a:lnTo>
                    <a:pt x="25" y="55"/>
                  </a:lnTo>
                  <a:lnTo>
                    <a:pt x="15" y="55"/>
                  </a:lnTo>
                  <a:lnTo>
                    <a:pt x="10" y="50"/>
                  </a:lnTo>
                  <a:lnTo>
                    <a:pt x="5" y="50"/>
                  </a:lnTo>
                  <a:lnTo>
                    <a:pt x="0" y="45"/>
                  </a:lnTo>
                  <a:lnTo>
                    <a:pt x="10" y="35"/>
                  </a:lnTo>
                  <a:lnTo>
                    <a:pt x="15" y="35"/>
                  </a:lnTo>
                  <a:lnTo>
                    <a:pt x="25" y="35"/>
                  </a:lnTo>
                  <a:lnTo>
                    <a:pt x="25" y="35"/>
                  </a:lnTo>
                  <a:lnTo>
                    <a:pt x="25" y="35"/>
                  </a:lnTo>
                  <a:lnTo>
                    <a:pt x="35" y="30"/>
                  </a:lnTo>
                  <a:lnTo>
                    <a:pt x="40" y="30"/>
                  </a:lnTo>
                  <a:lnTo>
                    <a:pt x="40" y="35"/>
                  </a:lnTo>
                  <a:lnTo>
                    <a:pt x="45" y="35"/>
                  </a:lnTo>
                  <a:lnTo>
                    <a:pt x="45" y="30"/>
                  </a:lnTo>
                  <a:lnTo>
                    <a:pt x="50" y="25"/>
                  </a:lnTo>
                  <a:lnTo>
                    <a:pt x="55" y="20"/>
                  </a:lnTo>
                  <a:lnTo>
                    <a:pt x="65" y="15"/>
                  </a:lnTo>
                  <a:lnTo>
                    <a:pt x="71" y="10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81" y="10"/>
                  </a:lnTo>
                  <a:lnTo>
                    <a:pt x="91" y="5"/>
                  </a:lnTo>
                  <a:lnTo>
                    <a:pt x="106" y="10"/>
                  </a:lnTo>
                  <a:lnTo>
                    <a:pt x="111" y="5"/>
                  </a:lnTo>
                  <a:lnTo>
                    <a:pt x="121" y="5"/>
                  </a:lnTo>
                  <a:lnTo>
                    <a:pt x="126" y="0"/>
                  </a:lnTo>
                  <a:lnTo>
                    <a:pt x="131" y="5"/>
                  </a:lnTo>
                  <a:lnTo>
                    <a:pt x="136" y="5"/>
                  </a:lnTo>
                  <a:lnTo>
                    <a:pt x="136" y="5"/>
                  </a:lnTo>
                  <a:lnTo>
                    <a:pt x="136" y="10"/>
                  </a:lnTo>
                  <a:lnTo>
                    <a:pt x="131" y="15"/>
                  </a:lnTo>
                  <a:lnTo>
                    <a:pt x="126" y="15"/>
                  </a:lnTo>
                  <a:lnTo>
                    <a:pt x="126" y="25"/>
                  </a:lnTo>
                  <a:lnTo>
                    <a:pt x="121" y="30"/>
                  </a:lnTo>
                  <a:lnTo>
                    <a:pt x="126" y="35"/>
                  </a:lnTo>
                  <a:lnTo>
                    <a:pt x="126" y="40"/>
                  </a:lnTo>
                  <a:lnTo>
                    <a:pt x="126" y="4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24" name="Freeform 127"/>
            <p:cNvSpPr>
              <a:spLocks/>
            </p:cNvSpPr>
            <p:nvPr/>
          </p:nvSpPr>
          <p:spPr bwMode="auto">
            <a:xfrm>
              <a:off x="3916364" y="2949575"/>
              <a:ext cx="144463" cy="136525"/>
            </a:xfrm>
            <a:custGeom>
              <a:avLst/>
              <a:gdLst>
                <a:gd name="T0" fmla="*/ 41 w 91"/>
                <a:gd name="T1" fmla="*/ 81 h 86"/>
                <a:gd name="T2" fmla="*/ 41 w 91"/>
                <a:gd name="T3" fmla="*/ 86 h 86"/>
                <a:gd name="T4" fmla="*/ 36 w 91"/>
                <a:gd name="T5" fmla="*/ 81 h 86"/>
                <a:gd name="T6" fmla="*/ 31 w 91"/>
                <a:gd name="T7" fmla="*/ 76 h 86"/>
                <a:gd name="T8" fmla="*/ 26 w 91"/>
                <a:gd name="T9" fmla="*/ 81 h 86"/>
                <a:gd name="T10" fmla="*/ 21 w 91"/>
                <a:gd name="T11" fmla="*/ 81 h 86"/>
                <a:gd name="T12" fmla="*/ 15 w 91"/>
                <a:gd name="T13" fmla="*/ 76 h 86"/>
                <a:gd name="T14" fmla="*/ 10 w 91"/>
                <a:gd name="T15" fmla="*/ 66 h 86"/>
                <a:gd name="T16" fmla="*/ 10 w 91"/>
                <a:gd name="T17" fmla="*/ 61 h 86"/>
                <a:gd name="T18" fmla="*/ 5 w 91"/>
                <a:gd name="T19" fmla="*/ 56 h 86"/>
                <a:gd name="T20" fmla="*/ 5 w 91"/>
                <a:gd name="T21" fmla="*/ 51 h 86"/>
                <a:gd name="T22" fmla="*/ 5 w 91"/>
                <a:gd name="T23" fmla="*/ 46 h 86"/>
                <a:gd name="T24" fmla="*/ 5 w 91"/>
                <a:gd name="T25" fmla="*/ 35 h 86"/>
                <a:gd name="T26" fmla="*/ 10 w 91"/>
                <a:gd name="T27" fmla="*/ 35 h 86"/>
                <a:gd name="T28" fmla="*/ 10 w 91"/>
                <a:gd name="T29" fmla="*/ 30 h 86"/>
                <a:gd name="T30" fmla="*/ 15 w 91"/>
                <a:gd name="T31" fmla="*/ 20 h 86"/>
                <a:gd name="T32" fmla="*/ 21 w 91"/>
                <a:gd name="T33" fmla="*/ 10 h 86"/>
                <a:gd name="T34" fmla="*/ 36 w 91"/>
                <a:gd name="T35" fmla="*/ 15 h 86"/>
                <a:gd name="T36" fmla="*/ 36 w 91"/>
                <a:gd name="T37" fmla="*/ 10 h 86"/>
                <a:gd name="T38" fmla="*/ 36 w 91"/>
                <a:gd name="T39" fmla="*/ 5 h 86"/>
                <a:gd name="T40" fmla="*/ 46 w 91"/>
                <a:gd name="T41" fmla="*/ 0 h 86"/>
                <a:gd name="T42" fmla="*/ 56 w 91"/>
                <a:gd name="T43" fmla="*/ 0 h 86"/>
                <a:gd name="T44" fmla="*/ 66 w 91"/>
                <a:gd name="T45" fmla="*/ 0 h 86"/>
                <a:gd name="T46" fmla="*/ 76 w 91"/>
                <a:gd name="T47" fmla="*/ 15 h 86"/>
                <a:gd name="T48" fmla="*/ 76 w 91"/>
                <a:gd name="T49" fmla="*/ 25 h 86"/>
                <a:gd name="T50" fmla="*/ 86 w 91"/>
                <a:gd name="T51" fmla="*/ 25 h 86"/>
                <a:gd name="T52" fmla="*/ 91 w 91"/>
                <a:gd name="T53" fmla="*/ 30 h 86"/>
                <a:gd name="T54" fmla="*/ 91 w 91"/>
                <a:gd name="T55" fmla="*/ 41 h 86"/>
                <a:gd name="T56" fmla="*/ 91 w 91"/>
                <a:gd name="T57" fmla="*/ 61 h 86"/>
                <a:gd name="T58" fmla="*/ 86 w 91"/>
                <a:gd name="T59" fmla="*/ 61 h 86"/>
                <a:gd name="T60" fmla="*/ 76 w 91"/>
                <a:gd name="T61" fmla="*/ 61 h 86"/>
                <a:gd name="T62" fmla="*/ 71 w 91"/>
                <a:gd name="T63" fmla="*/ 66 h 86"/>
                <a:gd name="T64" fmla="*/ 66 w 91"/>
                <a:gd name="T65" fmla="*/ 71 h 86"/>
                <a:gd name="T66" fmla="*/ 61 w 91"/>
                <a:gd name="T67" fmla="*/ 71 h 86"/>
                <a:gd name="T68" fmla="*/ 51 w 91"/>
                <a:gd name="T69" fmla="*/ 76 h 86"/>
                <a:gd name="T70" fmla="*/ 41 w 91"/>
                <a:gd name="T71" fmla="*/ 8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1" h="86">
                  <a:moveTo>
                    <a:pt x="41" y="81"/>
                  </a:moveTo>
                  <a:lnTo>
                    <a:pt x="41" y="81"/>
                  </a:lnTo>
                  <a:lnTo>
                    <a:pt x="41" y="86"/>
                  </a:lnTo>
                  <a:lnTo>
                    <a:pt x="41" y="86"/>
                  </a:lnTo>
                  <a:lnTo>
                    <a:pt x="36" y="81"/>
                  </a:lnTo>
                  <a:lnTo>
                    <a:pt x="36" y="81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15" y="76"/>
                  </a:lnTo>
                  <a:lnTo>
                    <a:pt x="10" y="71"/>
                  </a:lnTo>
                  <a:lnTo>
                    <a:pt x="10" y="66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0" y="56"/>
                  </a:lnTo>
                  <a:lnTo>
                    <a:pt x="5" y="56"/>
                  </a:lnTo>
                  <a:lnTo>
                    <a:pt x="0" y="51"/>
                  </a:lnTo>
                  <a:lnTo>
                    <a:pt x="5" y="51"/>
                  </a:lnTo>
                  <a:lnTo>
                    <a:pt x="5" y="46"/>
                  </a:lnTo>
                  <a:lnTo>
                    <a:pt x="5" y="46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10" y="3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15"/>
                  </a:lnTo>
                  <a:lnTo>
                    <a:pt x="21" y="10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41" y="5"/>
                  </a:lnTo>
                  <a:lnTo>
                    <a:pt x="46" y="0"/>
                  </a:lnTo>
                  <a:lnTo>
                    <a:pt x="51" y="5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66" y="0"/>
                  </a:lnTo>
                  <a:lnTo>
                    <a:pt x="71" y="15"/>
                  </a:lnTo>
                  <a:lnTo>
                    <a:pt x="76" y="15"/>
                  </a:lnTo>
                  <a:lnTo>
                    <a:pt x="76" y="20"/>
                  </a:lnTo>
                  <a:lnTo>
                    <a:pt x="76" y="25"/>
                  </a:lnTo>
                  <a:lnTo>
                    <a:pt x="81" y="30"/>
                  </a:lnTo>
                  <a:lnTo>
                    <a:pt x="86" y="25"/>
                  </a:lnTo>
                  <a:lnTo>
                    <a:pt x="86" y="30"/>
                  </a:lnTo>
                  <a:lnTo>
                    <a:pt x="91" y="30"/>
                  </a:lnTo>
                  <a:lnTo>
                    <a:pt x="91" y="35"/>
                  </a:lnTo>
                  <a:lnTo>
                    <a:pt x="91" y="41"/>
                  </a:lnTo>
                  <a:lnTo>
                    <a:pt x="91" y="56"/>
                  </a:lnTo>
                  <a:lnTo>
                    <a:pt x="91" y="61"/>
                  </a:lnTo>
                  <a:lnTo>
                    <a:pt x="91" y="61"/>
                  </a:lnTo>
                  <a:lnTo>
                    <a:pt x="86" y="61"/>
                  </a:lnTo>
                  <a:lnTo>
                    <a:pt x="81" y="61"/>
                  </a:lnTo>
                  <a:lnTo>
                    <a:pt x="76" y="61"/>
                  </a:lnTo>
                  <a:lnTo>
                    <a:pt x="76" y="66"/>
                  </a:lnTo>
                  <a:lnTo>
                    <a:pt x="71" y="66"/>
                  </a:lnTo>
                  <a:lnTo>
                    <a:pt x="66" y="71"/>
                  </a:lnTo>
                  <a:lnTo>
                    <a:pt x="66" y="71"/>
                  </a:lnTo>
                  <a:lnTo>
                    <a:pt x="66" y="71"/>
                  </a:lnTo>
                  <a:lnTo>
                    <a:pt x="61" y="71"/>
                  </a:lnTo>
                  <a:lnTo>
                    <a:pt x="56" y="71"/>
                  </a:lnTo>
                  <a:lnTo>
                    <a:pt x="51" y="76"/>
                  </a:lnTo>
                  <a:lnTo>
                    <a:pt x="46" y="76"/>
                  </a:lnTo>
                  <a:lnTo>
                    <a:pt x="41" y="81"/>
                  </a:lnTo>
                  <a:lnTo>
                    <a:pt x="41" y="81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25" name="Freeform 128"/>
            <p:cNvSpPr>
              <a:spLocks/>
            </p:cNvSpPr>
            <p:nvPr/>
          </p:nvSpPr>
          <p:spPr bwMode="auto">
            <a:xfrm>
              <a:off x="3965576" y="3046413"/>
              <a:ext cx="233363" cy="120650"/>
            </a:xfrm>
            <a:custGeom>
              <a:avLst/>
              <a:gdLst>
                <a:gd name="T0" fmla="*/ 141 w 147"/>
                <a:gd name="T1" fmla="*/ 30 h 76"/>
                <a:gd name="T2" fmla="*/ 147 w 147"/>
                <a:gd name="T3" fmla="*/ 35 h 76"/>
                <a:gd name="T4" fmla="*/ 147 w 147"/>
                <a:gd name="T5" fmla="*/ 40 h 76"/>
                <a:gd name="T6" fmla="*/ 141 w 147"/>
                <a:gd name="T7" fmla="*/ 50 h 76"/>
                <a:gd name="T8" fmla="*/ 136 w 147"/>
                <a:gd name="T9" fmla="*/ 61 h 76"/>
                <a:gd name="T10" fmla="*/ 121 w 147"/>
                <a:gd name="T11" fmla="*/ 71 h 76"/>
                <a:gd name="T12" fmla="*/ 111 w 147"/>
                <a:gd name="T13" fmla="*/ 76 h 76"/>
                <a:gd name="T14" fmla="*/ 101 w 147"/>
                <a:gd name="T15" fmla="*/ 76 h 76"/>
                <a:gd name="T16" fmla="*/ 101 w 147"/>
                <a:gd name="T17" fmla="*/ 71 h 76"/>
                <a:gd name="T18" fmla="*/ 106 w 147"/>
                <a:gd name="T19" fmla="*/ 71 h 76"/>
                <a:gd name="T20" fmla="*/ 91 w 147"/>
                <a:gd name="T21" fmla="*/ 61 h 76"/>
                <a:gd name="T22" fmla="*/ 86 w 147"/>
                <a:gd name="T23" fmla="*/ 55 h 76"/>
                <a:gd name="T24" fmla="*/ 76 w 147"/>
                <a:gd name="T25" fmla="*/ 50 h 76"/>
                <a:gd name="T26" fmla="*/ 71 w 147"/>
                <a:gd name="T27" fmla="*/ 50 h 76"/>
                <a:gd name="T28" fmla="*/ 66 w 147"/>
                <a:gd name="T29" fmla="*/ 50 h 76"/>
                <a:gd name="T30" fmla="*/ 60 w 147"/>
                <a:gd name="T31" fmla="*/ 50 h 76"/>
                <a:gd name="T32" fmla="*/ 60 w 147"/>
                <a:gd name="T33" fmla="*/ 50 h 76"/>
                <a:gd name="T34" fmla="*/ 55 w 147"/>
                <a:gd name="T35" fmla="*/ 55 h 76"/>
                <a:gd name="T36" fmla="*/ 55 w 147"/>
                <a:gd name="T37" fmla="*/ 61 h 76"/>
                <a:gd name="T38" fmla="*/ 55 w 147"/>
                <a:gd name="T39" fmla="*/ 61 h 76"/>
                <a:gd name="T40" fmla="*/ 45 w 147"/>
                <a:gd name="T41" fmla="*/ 66 h 76"/>
                <a:gd name="T42" fmla="*/ 40 w 147"/>
                <a:gd name="T43" fmla="*/ 61 h 76"/>
                <a:gd name="T44" fmla="*/ 40 w 147"/>
                <a:gd name="T45" fmla="*/ 61 h 76"/>
                <a:gd name="T46" fmla="*/ 35 w 147"/>
                <a:gd name="T47" fmla="*/ 61 h 76"/>
                <a:gd name="T48" fmla="*/ 20 w 147"/>
                <a:gd name="T49" fmla="*/ 66 h 76"/>
                <a:gd name="T50" fmla="*/ 15 w 147"/>
                <a:gd name="T51" fmla="*/ 61 h 76"/>
                <a:gd name="T52" fmla="*/ 10 w 147"/>
                <a:gd name="T53" fmla="*/ 66 h 76"/>
                <a:gd name="T54" fmla="*/ 10 w 147"/>
                <a:gd name="T55" fmla="*/ 66 h 76"/>
                <a:gd name="T56" fmla="*/ 0 w 147"/>
                <a:gd name="T57" fmla="*/ 55 h 76"/>
                <a:gd name="T58" fmla="*/ 5 w 147"/>
                <a:gd name="T59" fmla="*/ 45 h 76"/>
                <a:gd name="T60" fmla="*/ 10 w 147"/>
                <a:gd name="T61" fmla="*/ 40 h 76"/>
                <a:gd name="T62" fmla="*/ 10 w 147"/>
                <a:gd name="T63" fmla="*/ 25 h 76"/>
                <a:gd name="T64" fmla="*/ 10 w 147"/>
                <a:gd name="T65" fmla="*/ 25 h 76"/>
                <a:gd name="T66" fmla="*/ 10 w 147"/>
                <a:gd name="T67" fmla="*/ 20 h 76"/>
                <a:gd name="T68" fmla="*/ 20 w 147"/>
                <a:gd name="T69" fmla="*/ 15 h 76"/>
                <a:gd name="T70" fmla="*/ 30 w 147"/>
                <a:gd name="T71" fmla="*/ 10 h 76"/>
                <a:gd name="T72" fmla="*/ 35 w 147"/>
                <a:gd name="T73" fmla="*/ 10 h 76"/>
                <a:gd name="T74" fmla="*/ 40 w 147"/>
                <a:gd name="T75" fmla="*/ 5 h 76"/>
                <a:gd name="T76" fmla="*/ 45 w 147"/>
                <a:gd name="T77" fmla="*/ 0 h 76"/>
                <a:gd name="T78" fmla="*/ 55 w 147"/>
                <a:gd name="T79" fmla="*/ 0 h 76"/>
                <a:gd name="T80" fmla="*/ 60 w 147"/>
                <a:gd name="T81" fmla="*/ 0 h 76"/>
                <a:gd name="T82" fmla="*/ 71 w 147"/>
                <a:gd name="T83" fmla="*/ 0 h 76"/>
                <a:gd name="T84" fmla="*/ 76 w 147"/>
                <a:gd name="T85" fmla="*/ 5 h 76"/>
                <a:gd name="T86" fmla="*/ 96 w 147"/>
                <a:gd name="T87" fmla="*/ 10 h 76"/>
                <a:gd name="T88" fmla="*/ 106 w 147"/>
                <a:gd name="T89" fmla="*/ 10 h 76"/>
                <a:gd name="T90" fmla="*/ 116 w 147"/>
                <a:gd name="T91" fmla="*/ 10 h 76"/>
                <a:gd name="T92" fmla="*/ 111 w 147"/>
                <a:gd name="T93" fmla="*/ 15 h 76"/>
                <a:gd name="T94" fmla="*/ 116 w 147"/>
                <a:gd name="T95" fmla="*/ 35 h 76"/>
                <a:gd name="T96" fmla="*/ 121 w 147"/>
                <a:gd name="T97" fmla="*/ 30 h 76"/>
                <a:gd name="T98" fmla="*/ 131 w 147"/>
                <a:gd name="T99" fmla="*/ 30 h 76"/>
                <a:gd name="T100" fmla="*/ 141 w 147"/>
                <a:gd name="T101" fmla="*/ 3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7" h="76">
                  <a:moveTo>
                    <a:pt x="141" y="30"/>
                  </a:moveTo>
                  <a:lnTo>
                    <a:pt x="141" y="30"/>
                  </a:lnTo>
                  <a:lnTo>
                    <a:pt x="147" y="35"/>
                  </a:lnTo>
                  <a:lnTo>
                    <a:pt x="147" y="35"/>
                  </a:lnTo>
                  <a:lnTo>
                    <a:pt x="147" y="35"/>
                  </a:lnTo>
                  <a:lnTo>
                    <a:pt x="147" y="40"/>
                  </a:lnTo>
                  <a:lnTo>
                    <a:pt x="147" y="45"/>
                  </a:lnTo>
                  <a:lnTo>
                    <a:pt x="141" y="50"/>
                  </a:lnTo>
                  <a:lnTo>
                    <a:pt x="141" y="55"/>
                  </a:lnTo>
                  <a:lnTo>
                    <a:pt x="136" y="61"/>
                  </a:lnTo>
                  <a:lnTo>
                    <a:pt x="131" y="66"/>
                  </a:lnTo>
                  <a:lnTo>
                    <a:pt x="121" y="71"/>
                  </a:lnTo>
                  <a:lnTo>
                    <a:pt x="116" y="76"/>
                  </a:lnTo>
                  <a:lnTo>
                    <a:pt x="111" y="76"/>
                  </a:lnTo>
                  <a:lnTo>
                    <a:pt x="106" y="76"/>
                  </a:lnTo>
                  <a:lnTo>
                    <a:pt x="101" y="76"/>
                  </a:lnTo>
                  <a:lnTo>
                    <a:pt x="101" y="71"/>
                  </a:lnTo>
                  <a:lnTo>
                    <a:pt x="101" y="71"/>
                  </a:lnTo>
                  <a:lnTo>
                    <a:pt x="106" y="71"/>
                  </a:lnTo>
                  <a:lnTo>
                    <a:pt x="106" y="71"/>
                  </a:lnTo>
                  <a:lnTo>
                    <a:pt x="91" y="61"/>
                  </a:lnTo>
                  <a:lnTo>
                    <a:pt x="91" y="61"/>
                  </a:lnTo>
                  <a:lnTo>
                    <a:pt x="86" y="55"/>
                  </a:lnTo>
                  <a:lnTo>
                    <a:pt x="86" y="55"/>
                  </a:lnTo>
                  <a:lnTo>
                    <a:pt x="76" y="55"/>
                  </a:lnTo>
                  <a:lnTo>
                    <a:pt x="76" y="50"/>
                  </a:lnTo>
                  <a:lnTo>
                    <a:pt x="76" y="55"/>
                  </a:lnTo>
                  <a:lnTo>
                    <a:pt x="71" y="50"/>
                  </a:lnTo>
                  <a:lnTo>
                    <a:pt x="66" y="50"/>
                  </a:lnTo>
                  <a:lnTo>
                    <a:pt x="66" y="50"/>
                  </a:lnTo>
                  <a:lnTo>
                    <a:pt x="60" y="50"/>
                  </a:lnTo>
                  <a:lnTo>
                    <a:pt x="60" y="50"/>
                  </a:lnTo>
                  <a:lnTo>
                    <a:pt x="60" y="50"/>
                  </a:lnTo>
                  <a:lnTo>
                    <a:pt x="60" y="50"/>
                  </a:lnTo>
                  <a:lnTo>
                    <a:pt x="55" y="50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61"/>
                  </a:lnTo>
                  <a:lnTo>
                    <a:pt x="55" y="61"/>
                  </a:lnTo>
                  <a:lnTo>
                    <a:pt x="55" y="61"/>
                  </a:lnTo>
                  <a:lnTo>
                    <a:pt x="50" y="61"/>
                  </a:lnTo>
                  <a:lnTo>
                    <a:pt x="45" y="66"/>
                  </a:lnTo>
                  <a:lnTo>
                    <a:pt x="45" y="66"/>
                  </a:lnTo>
                  <a:lnTo>
                    <a:pt x="40" y="61"/>
                  </a:lnTo>
                  <a:lnTo>
                    <a:pt x="40" y="61"/>
                  </a:lnTo>
                  <a:lnTo>
                    <a:pt x="40" y="61"/>
                  </a:lnTo>
                  <a:lnTo>
                    <a:pt x="40" y="61"/>
                  </a:lnTo>
                  <a:lnTo>
                    <a:pt x="35" y="6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61"/>
                  </a:lnTo>
                  <a:lnTo>
                    <a:pt x="15" y="61"/>
                  </a:lnTo>
                  <a:lnTo>
                    <a:pt x="15" y="66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5" y="61"/>
                  </a:lnTo>
                  <a:lnTo>
                    <a:pt x="0" y="55"/>
                  </a:lnTo>
                  <a:lnTo>
                    <a:pt x="5" y="50"/>
                  </a:lnTo>
                  <a:lnTo>
                    <a:pt x="5" y="45"/>
                  </a:lnTo>
                  <a:lnTo>
                    <a:pt x="5" y="40"/>
                  </a:lnTo>
                  <a:lnTo>
                    <a:pt x="10" y="40"/>
                  </a:lnTo>
                  <a:lnTo>
                    <a:pt x="10" y="30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5" y="15"/>
                  </a:lnTo>
                  <a:lnTo>
                    <a:pt x="20" y="15"/>
                  </a:lnTo>
                  <a:lnTo>
                    <a:pt x="25" y="10"/>
                  </a:lnTo>
                  <a:lnTo>
                    <a:pt x="30" y="10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40" y="5"/>
                  </a:lnTo>
                  <a:lnTo>
                    <a:pt x="45" y="5"/>
                  </a:lnTo>
                  <a:lnTo>
                    <a:pt x="45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71" y="0"/>
                  </a:lnTo>
                  <a:lnTo>
                    <a:pt x="71" y="5"/>
                  </a:lnTo>
                  <a:lnTo>
                    <a:pt x="76" y="5"/>
                  </a:lnTo>
                  <a:lnTo>
                    <a:pt x="91" y="10"/>
                  </a:lnTo>
                  <a:lnTo>
                    <a:pt x="96" y="10"/>
                  </a:lnTo>
                  <a:lnTo>
                    <a:pt x="96" y="10"/>
                  </a:lnTo>
                  <a:lnTo>
                    <a:pt x="106" y="10"/>
                  </a:lnTo>
                  <a:lnTo>
                    <a:pt x="111" y="10"/>
                  </a:lnTo>
                  <a:lnTo>
                    <a:pt x="116" y="10"/>
                  </a:lnTo>
                  <a:lnTo>
                    <a:pt x="111" y="15"/>
                  </a:lnTo>
                  <a:lnTo>
                    <a:pt x="111" y="15"/>
                  </a:lnTo>
                  <a:lnTo>
                    <a:pt x="116" y="25"/>
                  </a:lnTo>
                  <a:lnTo>
                    <a:pt x="116" y="35"/>
                  </a:lnTo>
                  <a:lnTo>
                    <a:pt x="116" y="35"/>
                  </a:lnTo>
                  <a:lnTo>
                    <a:pt x="121" y="30"/>
                  </a:lnTo>
                  <a:lnTo>
                    <a:pt x="126" y="30"/>
                  </a:lnTo>
                  <a:lnTo>
                    <a:pt x="131" y="30"/>
                  </a:lnTo>
                  <a:lnTo>
                    <a:pt x="136" y="35"/>
                  </a:lnTo>
                  <a:lnTo>
                    <a:pt x="141" y="3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26" name="Freeform 129"/>
            <p:cNvSpPr>
              <a:spLocks/>
            </p:cNvSpPr>
            <p:nvPr/>
          </p:nvSpPr>
          <p:spPr bwMode="auto">
            <a:xfrm>
              <a:off x="4052889" y="2965450"/>
              <a:ext cx="136525" cy="104775"/>
            </a:xfrm>
            <a:custGeom>
              <a:avLst/>
              <a:gdLst>
                <a:gd name="T0" fmla="*/ 71 w 86"/>
                <a:gd name="T1" fmla="*/ 25 h 66"/>
                <a:gd name="T2" fmla="*/ 71 w 86"/>
                <a:gd name="T3" fmla="*/ 25 h 66"/>
                <a:gd name="T4" fmla="*/ 81 w 86"/>
                <a:gd name="T5" fmla="*/ 20 h 66"/>
                <a:gd name="T6" fmla="*/ 81 w 86"/>
                <a:gd name="T7" fmla="*/ 25 h 66"/>
                <a:gd name="T8" fmla="*/ 86 w 86"/>
                <a:gd name="T9" fmla="*/ 31 h 66"/>
                <a:gd name="T10" fmla="*/ 81 w 86"/>
                <a:gd name="T11" fmla="*/ 31 h 66"/>
                <a:gd name="T12" fmla="*/ 76 w 86"/>
                <a:gd name="T13" fmla="*/ 36 h 66"/>
                <a:gd name="T14" fmla="*/ 76 w 86"/>
                <a:gd name="T15" fmla="*/ 41 h 66"/>
                <a:gd name="T16" fmla="*/ 81 w 86"/>
                <a:gd name="T17" fmla="*/ 51 h 66"/>
                <a:gd name="T18" fmla="*/ 81 w 86"/>
                <a:gd name="T19" fmla="*/ 51 h 66"/>
                <a:gd name="T20" fmla="*/ 76 w 86"/>
                <a:gd name="T21" fmla="*/ 51 h 66"/>
                <a:gd name="T22" fmla="*/ 76 w 86"/>
                <a:gd name="T23" fmla="*/ 56 h 66"/>
                <a:gd name="T24" fmla="*/ 76 w 86"/>
                <a:gd name="T25" fmla="*/ 61 h 66"/>
                <a:gd name="T26" fmla="*/ 76 w 86"/>
                <a:gd name="T27" fmla="*/ 61 h 66"/>
                <a:gd name="T28" fmla="*/ 71 w 86"/>
                <a:gd name="T29" fmla="*/ 66 h 66"/>
                <a:gd name="T30" fmla="*/ 66 w 86"/>
                <a:gd name="T31" fmla="*/ 56 h 66"/>
                <a:gd name="T32" fmla="*/ 61 w 86"/>
                <a:gd name="T33" fmla="*/ 61 h 66"/>
                <a:gd name="T34" fmla="*/ 61 w 86"/>
                <a:gd name="T35" fmla="*/ 61 h 66"/>
                <a:gd name="T36" fmla="*/ 56 w 86"/>
                <a:gd name="T37" fmla="*/ 61 h 66"/>
                <a:gd name="T38" fmla="*/ 51 w 86"/>
                <a:gd name="T39" fmla="*/ 61 h 66"/>
                <a:gd name="T40" fmla="*/ 41 w 86"/>
                <a:gd name="T41" fmla="*/ 61 h 66"/>
                <a:gd name="T42" fmla="*/ 41 w 86"/>
                <a:gd name="T43" fmla="*/ 61 h 66"/>
                <a:gd name="T44" fmla="*/ 36 w 86"/>
                <a:gd name="T45" fmla="*/ 61 h 66"/>
                <a:gd name="T46" fmla="*/ 21 w 86"/>
                <a:gd name="T47" fmla="*/ 56 h 66"/>
                <a:gd name="T48" fmla="*/ 16 w 86"/>
                <a:gd name="T49" fmla="*/ 56 h 66"/>
                <a:gd name="T50" fmla="*/ 16 w 86"/>
                <a:gd name="T51" fmla="*/ 51 h 66"/>
                <a:gd name="T52" fmla="*/ 11 w 86"/>
                <a:gd name="T53" fmla="*/ 51 h 66"/>
                <a:gd name="T54" fmla="*/ 5 w 86"/>
                <a:gd name="T55" fmla="*/ 51 h 66"/>
                <a:gd name="T56" fmla="*/ 5 w 86"/>
                <a:gd name="T57" fmla="*/ 46 h 66"/>
                <a:gd name="T58" fmla="*/ 5 w 86"/>
                <a:gd name="T59" fmla="*/ 31 h 66"/>
                <a:gd name="T60" fmla="*/ 5 w 86"/>
                <a:gd name="T61" fmla="*/ 25 h 66"/>
                <a:gd name="T62" fmla="*/ 5 w 86"/>
                <a:gd name="T63" fmla="*/ 20 h 66"/>
                <a:gd name="T64" fmla="*/ 0 w 86"/>
                <a:gd name="T65" fmla="*/ 20 h 66"/>
                <a:gd name="T66" fmla="*/ 0 w 86"/>
                <a:gd name="T67" fmla="*/ 15 h 66"/>
                <a:gd name="T68" fmla="*/ 5 w 86"/>
                <a:gd name="T69" fmla="*/ 10 h 66"/>
                <a:gd name="T70" fmla="*/ 16 w 86"/>
                <a:gd name="T71" fmla="*/ 15 h 66"/>
                <a:gd name="T72" fmla="*/ 16 w 86"/>
                <a:gd name="T73" fmla="*/ 15 h 66"/>
                <a:gd name="T74" fmla="*/ 16 w 86"/>
                <a:gd name="T75" fmla="*/ 15 h 66"/>
                <a:gd name="T76" fmla="*/ 21 w 86"/>
                <a:gd name="T77" fmla="*/ 15 h 66"/>
                <a:gd name="T78" fmla="*/ 31 w 86"/>
                <a:gd name="T79" fmla="*/ 15 h 66"/>
                <a:gd name="T80" fmla="*/ 31 w 86"/>
                <a:gd name="T81" fmla="*/ 10 h 66"/>
                <a:gd name="T82" fmla="*/ 36 w 86"/>
                <a:gd name="T83" fmla="*/ 10 h 66"/>
                <a:gd name="T84" fmla="*/ 36 w 86"/>
                <a:gd name="T85" fmla="*/ 5 h 66"/>
                <a:gd name="T86" fmla="*/ 36 w 86"/>
                <a:gd name="T87" fmla="*/ 5 h 66"/>
                <a:gd name="T88" fmla="*/ 36 w 86"/>
                <a:gd name="T89" fmla="*/ 5 h 66"/>
                <a:gd name="T90" fmla="*/ 46 w 86"/>
                <a:gd name="T91" fmla="*/ 0 h 66"/>
                <a:gd name="T92" fmla="*/ 46 w 86"/>
                <a:gd name="T93" fmla="*/ 5 h 66"/>
                <a:gd name="T94" fmla="*/ 51 w 86"/>
                <a:gd name="T95" fmla="*/ 5 h 66"/>
                <a:gd name="T96" fmla="*/ 61 w 86"/>
                <a:gd name="T97" fmla="*/ 15 h 66"/>
                <a:gd name="T98" fmla="*/ 66 w 86"/>
                <a:gd name="T99" fmla="*/ 15 h 66"/>
                <a:gd name="T100" fmla="*/ 61 w 86"/>
                <a:gd name="T101" fmla="*/ 15 h 66"/>
                <a:gd name="T102" fmla="*/ 61 w 86"/>
                <a:gd name="T103" fmla="*/ 20 h 66"/>
                <a:gd name="T104" fmla="*/ 71 w 86"/>
                <a:gd name="T105" fmla="*/ 2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6" h="66">
                  <a:moveTo>
                    <a:pt x="71" y="25"/>
                  </a:moveTo>
                  <a:lnTo>
                    <a:pt x="71" y="25"/>
                  </a:lnTo>
                  <a:lnTo>
                    <a:pt x="81" y="20"/>
                  </a:lnTo>
                  <a:lnTo>
                    <a:pt x="81" y="25"/>
                  </a:lnTo>
                  <a:lnTo>
                    <a:pt x="86" y="31"/>
                  </a:lnTo>
                  <a:lnTo>
                    <a:pt x="81" y="31"/>
                  </a:lnTo>
                  <a:lnTo>
                    <a:pt x="76" y="36"/>
                  </a:lnTo>
                  <a:lnTo>
                    <a:pt x="76" y="41"/>
                  </a:lnTo>
                  <a:lnTo>
                    <a:pt x="81" y="51"/>
                  </a:lnTo>
                  <a:lnTo>
                    <a:pt x="81" y="51"/>
                  </a:lnTo>
                  <a:lnTo>
                    <a:pt x="76" y="51"/>
                  </a:lnTo>
                  <a:lnTo>
                    <a:pt x="76" y="56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1" y="66"/>
                  </a:lnTo>
                  <a:lnTo>
                    <a:pt x="66" y="56"/>
                  </a:lnTo>
                  <a:lnTo>
                    <a:pt x="61" y="61"/>
                  </a:lnTo>
                  <a:lnTo>
                    <a:pt x="61" y="61"/>
                  </a:lnTo>
                  <a:lnTo>
                    <a:pt x="56" y="61"/>
                  </a:lnTo>
                  <a:lnTo>
                    <a:pt x="51" y="61"/>
                  </a:lnTo>
                  <a:lnTo>
                    <a:pt x="41" y="61"/>
                  </a:lnTo>
                  <a:lnTo>
                    <a:pt x="41" y="61"/>
                  </a:lnTo>
                  <a:lnTo>
                    <a:pt x="36" y="61"/>
                  </a:lnTo>
                  <a:lnTo>
                    <a:pt x="21" y="56"/>
                  </a:lnTo>
                  <a:lnTo>
                    <a:pt x="16" y="56"/>
                  </a:lnTo>
                  <a:lnTo>
                    <a:pt x="16" y="51"/>
                  </a:lnTo>
                  <a:lnTo>
                    <a:pt x="11" y="51"/>
                  </a:lnTo>
                  <a:lnTo>
                    <a:pt x="5" y="51"/>
                  </a:lnTo>
                  <a:lnTo>
                    <a:pt x="5" y="46"/>
                  </a:lnTo>
                  <a:lnTo>
                    <a:pt x="5" y="31"/>
                  </a:lnTo>
                  <a:lnTo>
                    <a:pt x="5" y="25"/>
                  </a:lnTo>
                  <a:lnTo>
                    <a:pt x="5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5" y="10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21" y="15"/>
                  </a:lnTo>
                  <a:lnTo>
                    <a:pt x="31" y="15"/>
                  </a:lnTo>
                  <a:lnTo>
                    <a:pt x="31" y="10"/>
                  </a:lnTo>
                  <a:lnTo>
                    <a:pt x="36" y="10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46" y="0"/>
                  </a:lnTo>
                  <a:lnTo>
                    <a:pt x="46" y="5"/>
                  </a:lnTo>
                  <a:lnTo>
                    <a:pt x="51" y="5"/>
                  </a:lnTo>
                  <a:lnTo>
                    <a:pt x="61" y="15"/>
                  </a:lnTo>
                  <a:lnTo>
                    <a:pt x="66" y="15"/>
                  </a:lnTo>
                  <a:lnTo>
                    <a:pt x="61" y="15"/>
                  </a:lnTo>
                  <a:lnTo>
                    <a:pt x="61" y="20"/>
                  </a:lnTo>
                  <a:lnTo>
                    <a:pt x="71" y="25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27" name="Freeform 130"/>
            <p:cNvSpPr>
              <a:spLocks/>
            </p:cNvSpPr>
            <p:nvPr/>
          </p:nvSpPr>
          <p:spPr bwMode="auto">
            <a:xfrm>
              <a:off x="4013201" y="2886075"/>
              <a:ext cx="96838" cy="111125"/>
            </a:xfrm>
            <a:custGeom>
              <a:avLst/>
              <a:gdLst>
                <a:gd name="T0" fmla="*/ 41 w 61"/>
                <a:gd name="T1" fmla="*/ 65 h 70"/>
                <a:gd name="T2" fmla="*/ 41 w 61"/>
                <a:gd name="T3" fmla="*/ 65 h 70"/>
                <a:gd name="T4" fmla="*/ 30 w 61"/>
                <a:gd name="T5" fmla="*/ 60 h 70"/>
                <a:gd name="T6" fmla="*/ 25 w 61"/>
                <a:gd name="T7" fmla="*/ 65 h 70"/>
                <a:gd name="T8" fmla="*/ 20 w 61"/>
                <a:gd name="T9" fmla="*/ 70 h 70"/>
                <a:gd name="T10" fmla="*/ 15 w 61"/>
                <a:gd name="T11" fmla="*/ 65 h 70"/>
                <a:gd name="T12" fmla="*/ 15 w 61"/>
                <a:gd name="T13" fmla="*/ 60 h 70"/>
                <a:gd name="T14" fmla="*/ 15 w 61"/>
                <a:gd name="T15" fmla="*/ 55 h 70"/>
                <a:gd name="T16" fmla="*/ 10 w 61"/>
                <a:gd name="T17" fmla="*/ 55 h 70"/>
                <a:gd name="T18" fmla="*/ 5 w 61"/>
                <a:gd name="T19" fmla="*/ 40 h 70"/>
                <a:gd name="T20" fmla="*/ 0 w 61"/>
                <a:gd name="T21" fmla="*/ 35 h 70"/>
                <a:gd name="T22" fmla="*/ 0 w 61"/>
                <a:gd name="T23" fmla="*/ 30 h 70"/>
                <a:gd name="T24" fmla="*/ 0 w 61"/>
                <a:gd name="T25" fmla="*/ 25 h 70"/>
                <a:gd name="T26" fmla="*/ 0 w 61"/>
                <a:gd name="T27" fmla="*/ 25 h 70"/>
                <a:gd name="T28" fmla="*/ 0 w 61"/>
                <a:gd name="T29" fmla="*/ 25 h 70"/>
                <a:gd name="T30" fmla="*/ 5 w 61"/>
                <a:gd name="T31" fmla="*/ 20 h 70"/>
                <a:gd name="T32" fmla="*/ 10 w 61"/>
                <a:gd name="T33" fmla="*/ 20 h 70"/>
                <a:gd name="T34" fmla="*/ 20 w 61"/>
                <a:gd name="T35" fmla="*/ 15 h 70"/>
                <a:gd name="T36" fmla="*/ 25 w 61"/>
                <a:gd name="T37" fmla="*/ 10 h 70"/>
                <a:gd name="T38" fmla="*/ 25 w 61"/>
                <a:gd name="T39" fmla="*/ 10 h 70"/>
                <a:gd name="T40" fmla="*/ 36 w 61"/>
                <a:gd name="T41" fmla="*/ 5 h 70"/>
                <a:gd name="T42" fmla="*/ 46 w 61"/>
                <a:gd name="T43" fmla="*/ 5 h 70"/>
                <a:gd name="T44" fmla="*/ 46 w 61"/>
                <a:gd name="T45" fmla="*/ 5 h 70"/>
                <a:gd name="T46" fmla="*/ 46 w 61"/>
                <a:gd name="T47" fmla="*/ 5 h 70"/>
                <a:gd name="T48" fmla="*/ 51 w 61"/>
                <a:gd name="T49" fmla="*/ 10 h 70"/>
                <a:gd name="T50" fmla="*/ 51 w 61"/>
                <a:gd name="T51" fmla="*/ 10 h 70"/>
                <a:gd name="T52" fmla="*/ 51 w 61"/>
                <a:gd name="T53" fmla="*/ 10 h 70"/>
                <a:gd name="T54" fmla="*/ 56 w 61"/>
                <a:gd name="T55" fmla="*/ 5 h 70"/>
                <a:gd name="T56" fmla="*/ 56 w 61"/>
                <a:gd name="T57" fmla="*/ 5 h 70"/>
                <a:gd name="T58" fmla="*/ 56 w 61"/>
                <a:gd name="T59" fmla="*/ 0 h 70"/>
                <a:gd name="T60" fmla="*/ 56 w 61"/>
                <a:gd name="T61" fmla="*/ 0 h 70"/>
                <a:gd name="T62" fmla="*/ 56 w 61"/>
                <a:gd name="T63" fmla="*/ 5 h 70"/>
                <a:gd name="T64" fmla="*/ 56 w 61"/>
                <a:gd name="T65" fmla="*/ 5 h 70"/>
                <a:gd name="T66" fmla="*/ 56 w 61"/>
                <a:gd name="T67" fmla="*/ 10 h 70"/>
                <a:gd name="T68" fmla="*/ 51 w 61"/>
                <a:gd name="T69" fmla="*/ 15 h 70"/>
                <a:gd name="T70" fmla="*/ 56 w 61"/>
                <a:gd name="T71" fmla="*/ 15 h 70"/>
                <a:gd name="T72" fmla="*/ 56 w 61"/>
                <a:gd name="T73" fmla="*/ 20 h 70"/>
                <a:gd name="T74" fmla="*/ 56 w 61"/>
                <a:gd name="T75" fmla="*/ 25 h 70"/>
                <a:gd name="T76" fmla="*/ 61 w 61"/>
                <a:gd name="T77" fmla="*/ 35 h 70"/>
                <a:gd name="T78" fmla="*/ 61 w 61"/>
                <a:gd name="T79" fmla="*/ 35 h 70"/>
                <a:gd name="T80" fmla="*/ 56 w 61"/>
                <a:gd name="T81" fmla="*/ 40 h 70"/>
                <a:gd name="T82" fmla="*/ 56 w 61"/>
                <a:gd name="T83" fmla="*/ 40 h 70"/>
                <a:gd name="T84" fmla="*/ 56 w 61"/>
                <a:gd name="T85" fmla="*/ 45 h 70"/>
                <a:gd name="T86" fmla="*/ 61 w 61"/>
                <a:gd name="T87" fmla="*/ 50 h 70"/>
                <a:gd name="T88" fmla="*/ 61 w 61"/>
                <a:gd name="T89" fmla="*/ 55 h 70"/>
                <a:gd name="T90" fmla="*/ 61 w 61"/>
                <a:gd name="T91" fmla="*/ 55 h 70"/>
                <a:gd name="T92" fmla="*/ 61 w 61"/>
                <a:gd name="T93" fmla="*/ 55 h 70"/>
                <a:gd name="T94" fmla="*/ 61 w 61"/>
                <a:gd name="T95" fmla="*/ 60 h 70"/>
                <a:gd name="T96" fmla="*/ 56 w 61"/>
                <a:gd name="T97" fmla="*/ 60 h 70"/>
                <a:gd name="T98" fmla="*/ 56 w 61"/>
                <a:gd name="T99" fmla="*/ 65 h 70"/>
                <a:gd name="T100" fmla="*/ 46 w 61"/>
                <a:gd name="T101" fmla="*/ 65 h 70"/>
                <a:gd name="T102" fmla="*/ 41 w 61"/>
                <a:gd name="T103" fmla="*/ 65 h 70"/>
                <a:gd name="T104" fmla="*/ 41 w 61"/>
                <a:gd name="T105" fmla="*/ 65 h 70"/>
                <a:gd name="T106" fmla="*/ 41 w 61"/>
                <a:gd name="T107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1" h="70">
                  <a:moveTo>
                    <a:pt x="41" y="65"/>
                  </a:moveTo>
                  <a:lnTo>
                    <a:pt x="41" y="65"/>
                  </a:lnTo>
                  <a:lnTo>
                    <a:pt x="30" y="60"/>
                  </a:lnTo>
                  <a:lnTo>
                    <a:pt x="25" y="65"/>
                  </a:lnTo>
                  <a:lnTo>
                    <a:pt x="20" y="70"/>
                  </a:lnTo>
                  <a:lnTo>
                    <a:pt x="15" y="65"/>
                  </a:lnTo>
                  <a:lnTo>
                    <a:pt x="15" y="60"/>
                  </a:lnTo>
                  <a:lnTo>
                    <a:pt x="15" y="55"/>
                  </a:lnTo>
                  <a:lnTo>
                    <a:pt x="10" y="55"/>
                  </a:lnTo>
                  <a:lnTo>
                    <a:pt x="5" y="40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" y="20"/>
                  </a:lnTo>
                  <a:lnTo>
                    <a:pt x="10" y="20"/>
                  </a:lnTo>
                  <a:lnTo>
                    <a:pt x="20" y="15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36" y="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10"/>
                  </a:lnTo>
                  <a:lnTo>
                    <a:pt x="51" y="15"/>
                  </a:lnTo>
                  <a:lnTo>
                    <a:pt x="56" y="15"/>
                  </a:lnTo>
                  <a:lnTo>
                    <a:pt x="56" y="20"/>
                  </a:lnTo>
                  <a:lnTo>
                    <a:pt x="56" y="25"/>
                  </a:lnTo>
                  <a:lnTo>
                    <a:pt x="61" y="35"/>
                  </a:lnTo>
                  <a:lnTo>
                    <a:pt x="61" y="35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45"/>
                  </a:lnTo>
                  <a:lnTo>
                    <a:pt x="61" y="50"/>
                  </a:lnTo>
                  <a:lnTo>
                    <a:pt x="61" y="55"/>
                  </a:lnTo>
                  <a:lnTo>
                    <a:pt x="61" y="55"/>
                  </a:lnTo>
                  <a:lnTo>
                    <a:pt x="61" y="55"/>
                  </a:lnTo>
                  <a:lnTo>
                    <a:pt x="61" y="60"/>
                  </a:lnTo>
                  <a:lnTo>
                    <a:pt x="56" y="60"/>
                  </a:lnTo>
                  <a:lnTo>
                    <a:pt x="56" y="65"/>
                  </a:lnTo>
                  <a:lnTo>
                    <a:pt x="46" y="65"/>
                  </a:lnTo>
                  <a:lnTo>
                    <a:pt x="41" y="65"/>
                  </a:lnTo>
                  <a:lnTo>
                    <a:pt x="41" y="65"/>
                  </a:lnTo>
                  <a:lnTo>
                    <a:pt x="41" y="65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28" name="Freeform 131"/>
            <p:cNvSpPr>
              <a:spLocks/>
            </p:cNvSpPr>
            <p:nvPr/>
          </p:nvSpPr>
          <p:spPr bwMode="auto">
            <a:xfrm>
              <a:off x="3787776" y="2886075"/>
              <a:ext cx="241300" cy="119063"/>
            </a:xfrm>
            <a:custGeom>
              <a:avLst/>
              <a:gdLst>
                <a:gd name="T0" fmla="*/ 86 w 152"/>
                <a:gd name="T1" fmla="*/ 75 h 75"/>
                <a:gd name="T2" fmla="*/ 86 w 152"/>
                <a:gd name="T3" fmla="*/ 75 h 75"/>
                <a:gd name="T4" fmla="*/ 81 w 152"/>
                <a:gd name="T5" fmla="*/ 70 h 75"/>
                <a:gd name="T6" fmla="*/ 81 w 152"/>
                <a:gd name="T7" fmla="*/ 70 h 75"/>
                <a:gd name="T8" fmla="*/ 76 w 152"/>
                <a:gd name="T9" fmla="*/ 60 h 75"/>
                <a:gd name="T10" fmla="*/ 61 w 152"/>
                <a:gd name="T11" fmla="*/ 50 h 75"/>
                <a:gd name="T12" fmla="*/ 51 w 152"/>
                <a:gd name="T13" fmla="*/ 55 h 75"/>
                <a:gd name="T14" fmla="*/ 36 w 152"/>
                <a:gd name="T15" fmla="*/ 70 h 75"/>
                <a:gd name="T16" fmla="*/ 31 w 152"/>
                <a:gd name="T17" fmla="*/ 70 h 75"/>
                <a:gd name="T18" fmla="*/ 31 w 152"/>
                <a:gd name="T19" fmla="*/ 70 h 75"/>
                <a:gd name="T20" fmla="*/ 15 w 152"/>
                <a:gd name="T21" fmla="*/ 70 h 75"/>
                <a:gd name="T22" fmla="*/ 15 w 152"/>
                <a:gd name="T23" fmla="*/ 60 h 75"/>
                <a:gd name="T24" fmla="*/ 5 w 152"/>
                <a:gd name="T25" fmla="*/ 55 h 75"/>
                <a:gd name="T26" fmla="*/ 5 w 152"/>
                <a:gd name="T27" fmla="*/ 45 h 75"/>
                <a:gd name="T28" fmla="*/ 0 w 152"/>
                <a:gd name="T29" fmla="*/ 40 h 75"/>
                <a:gd name="T30" fmla="*/ 10 w 152"/>
                <a:gd name="T31" fmla="*/ 40 h 75"/>
                <a:gd name="T32" fmla="*/ 21 w 152"/>
                <a:gd name="T33" fmla="*/ 35 h 75"/>
                <a:gd name="T34" fmla="*/ 31 w 152"/>
                <a:gd name="T35" fmla="*/ 30 h 75"/>
                <a:gd name="T36" fmla="*/ 41 w 152"/>
                <a:gd name="T37" fmla="*/ 30 h 75"/>
                <a:gd name="T38" fmla="*/ 46 w 152"/>
                <a:gd name="T39" fmla="*/ 30 h 75"/>
                <a:gd name="T40" fmla="*/ 51 w 152"/>
                <a:gd name="T41" fmla="*/ 30 h 75"/>
                <a:gd name="T42" fmla="*/ 61 w 152"/>
                <a:gd name="T43" fmla="*/ 20 h 75"/>
                <a:gd name="T44" fmla="*/ 66 w 152"/>
                <a:gd name="T45" fmla="*/ 15 h 75"/>
                <a:gd name="T46" fmla="*/ 71 w 152"/>
                <a:gd name="T47" fmla="*/ 15 h 75"/>
                <a:gd name="T48" fmla="*/ 76 w 152"/>
                <a:gd name="T49" fmla="*/ 5 h 75"/>
                <a:gd name="T50" fmla="*/ 86 w 152"/>
                <a:gd name="T51" fmla="*/ 5 h 75"/>
                <a:gd name="T52" fmla="*/ 96 w 152"/>
                <a:gd name="T53" fmla="*/ 5 h 75"/>
                <a:gd name="T54" fmla="*/ 107 w 152"/>
                <a:gd name="T55" fmla="*/ 5 h 75"/>
                <a:gd name="T56" fmla="*/ 117 w 152"/>
                <a:gd name="T57" fmla="*/ 5 h 75"/>
                <a:gd name="T58" fmla="*/ 122 w 152"/>
                <a:gd name="T59" fmla="*/ 15 h 75"/>
                <a:gd name="T60" fmla="*/ 132 w 152"/>
                <a:gd name="T61" fmla="*/ 10 h 75"/>
                <a:gd name="T62" fmla="*/ 142 w 152"/>
                <a:gd name="T63" fmla="*/ 15 h 75"/>
                <a:gd name="T64" fmla="*/ 147 w 152"/>
                <a:gd name="T65" fmla="*/ 15 h 75"/>
                <a:gd name="T66" fmla="*/ 152 w 152"/>
                <a:gd name="T67" fmla="*/ 20 h 75"/>
                <a:gd name="T68" fmla="*/ 142 w 152"/>
                <a:gd name="T69" fmla="*/ 25 h 75"/>
                <a:gd name="T70" fmla="*/ 142 w 152"/>
                <a:gd name="T71" fmla="*/ 25 h 75"/>
                <a:gd name="T72" fmla="*/ 142 w 152"/>
                <a:gd name="T73" fmla="*/ 35 h 75"/>
                <a:gd name="T74" fmla="*/ 142 w 152"/>
                <a:gd name="T75" fmla="*/ 40 h 75"/>
                <a:gd name="T76" fmla="*/ 132 w 152"/>
                <a:gd name="T77" fmla="*/ 45 h 75"/>
                <a:gd name="T78" fmla="*/ 122 w 152"/>
                <a:gd name="T79" fmla="*/ 45 h 75"/>
                <a:gd name="T80" fmla="*/ 117 w 152"/>
                <a:gd name="T81" fmla="*/ 45 h 75"/>
                <a:gd name="T82" fmla="*/ 117 w 152"/>
                <a:gd name="T83" fmla="*/ 50 h 75"/>
                <a:gd name="T84" fmla="*/ 117 w 152"/>
                <a:gd name="T85" fmla="*/ 55 h 75"/>
                <a:gd name="T86" fmla="*/ 96 w 152"/>
                <a:gd name="T87" fmla="*/ 55 h 75"/>
                <a:gd name="T88" fmla="*/ 96 w 152"/>
                <a:gd name="T89" fmla="*/ 60 h 75"/>
                <a:gd name="T90" fmla="*/ 91 w 152"/>
                <a:gd name="T91" fmla="*/ 75 h 75"/>
                <a:gd name="T92" fmla="*/ 86 w 152"/>
                <a:gd name="T9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2" h="75">
                  <a:moveTo>
                    <a:pt x="86" y="75"/>
                  </a:moveTo>
                  <a:lnTo>
                    <a:pt x="86" y="75"/>
                  </a:lnTo>
                  <a:lnTo>
                    <a:pt x="86" y="75"/>
                  </a:lnTo>
                  <a:lnTo>
                    <a:pt x="86" y="75"/>
                  </a:lnTo>
                  <a:lnTo>
                    <a:pt x="86" y="70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76" y="65"/>
                  </a:lnTo>
                  <a:lnTo>
                    <a:pt x="76" y="60"/>
                  </a:lnTo>
                  <a:lnTo>
                    <a:pt x="66" y="50"/>
                  </a:lnTo>
                  <a:lnTo>
                    <a:pt x="61" y="50"/>
                  </a:lnTo>
                  <a:lnTo>
                    <a:pt x="56" y="50"/>
                  </a:lnTo>
                  <a:lnTo>
                    <a:pt x="51" y="55"/>
                  </a:lnTo>
                  <a:lnTo>
                    <a:pt x="41" y="65"/>
                  </a:lnTo>
                  <a:lnTo>
                    <a:pt x="36" y="70"/>
                  </a:lnTo>
                  <a:lnTo>
                    <a:pt x="31" y="70"/>
                  </a:lnTo>
                  <a:lnTo>
                    <a:pt x="31" y="70"/>
                  </a:lnTo>
                  <a:lnTo>
                    <a:pt x="31" y="70"/>
                  </a:lnTo>
                  <a:lnTo>
                    <a:pt x="31" y="70"/>
                  </a:lnTo>
                  <a:lnTo>
                    <a:pt x="21" y="75"/>
                  </a:lnTo>
                  <a:lnTo>
                    <a:pt x="15" y="7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0" y="60"/>
                  </a:lnTo>
                  <a:lnTo>
                    <a:pt x="5" y="55"/>
                  </a:lnTo>
                  <a:lnTo>
                    <a:pt x="5" y="55"/>
                  </a:lnTo>
                  <a:lnTo>
                    <a:pt x="5" y="45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5" y="35"/>
                  </a:lnTo>
                  <a:lnTo>
                    <a:pt x="10" y="40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26" y="35"/>
                  </a:lnTo>
                  <a:lnTo>
                    <a:pt x="31" y="30"/>
                  </a:lnTo>
                  <a:lnTo>
                    <a:pt x="36" y="30"/>
                  </a:lnTo>
                  <a:lnTo>
                    <a:pt x="41" y="30"/>
                  </a:lnTo>
                  <a:lnTo>
                    <a:pt x="41" y="30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51" y="30"/>
                  </a:lnTo>
                  <a:lnTo>
                    <a:pt x="51" y="25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66" y="15"/>
                  </a:lnTo>
                  <a:lnTo>
                    <a:pt x="66" y="15"/>
                  </a:lnTo>
                  <a:lnTo>
                    <a:pt x="71" y="15"/>
                  </a:lnTo>
                  <a:lnTo>
                    <a:pt x="76" y="10"/>
                  </a:lnTo>
                  <a:lnTo>
                    <a:pt x="76" y="5"/>
                  </a:lnTo>
                  <a:lnTo>
                    <a:pt x="76" y="0"/>
                  </a:lnTo>
                  <a:lnTo>
                    <a:pt x="86" y="5"/>
                  </a:lnTo>
                  <a:lnTo>
                    <a:pt x="91" y="5"/>
                  </a:lnTo>
                  <a:lnTo>
                    <a:pt x="96" y="5"/>
                  </a:lnTo>
                  <a:lnTo>
                    <a:pt x="102" y="5"/>
                  </a:lnTo>
                  <a:lnTo>
                    <a:pt x="107" y="5"/>
                  </a:lnTo>
                  <a:lnTo>
                    <a:pt x="112" y="10"/>
                  </a:lnTo>
                  <a:lnTo>
                    <a:pt x="117" y="5"/>
                  </a:lnTo>
                  <a:lnTo>
                    <a:pt x="122" y="15"/>
                  </a:lnTo>
                  <a:lnTo>
                    <a:pt x="122" y="15"/>
                  </a:lnTo>
                  <a:lnTo>
                    <a:pt x="127" y="10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42" y="15"/>
                  </a:lnTo>
                  <a:lnTo>
                    <a:pt x="142" y="15"/>
                  </a:lnTo>
                  <a:lnTo>
                    <a:pt x="147" y="15"/>
                  </a:lnTo>
                  <a:lnTo>
                    <a:pt x="152" y="20"/>
                  </a:lnTo>
                  <a:lnTo>
                    <a:pt x="152" y="20"/>
                  </a:lnTo>
                  <a:lnTo>
                    <a:pt x="147" y="20"/>
                  </a:lnTo>
                  <a:lnTo>
                    <a:pt x="142" y="25"/>
                  </a:lnTo>
                  <a:lnTo>
                    <a:pt x="142" y="25"/>
                  </a:lnTo>
                  <a:lnTo>
                    <a:pt x="142" y="25"/>
                  </a:lnTo>
                  <a:lnTo>
                    <a:pt x="142" y="30"/>
                  </a:lnTo>
                  <a:lnTo>
                    <a:pt x="142" y="35"/>
                  </a:lnTo>
                  <a:lnTo>
                    <a:pt x="147" y="40"/>
                  </a:lnTo>
                  <a:lnTo>
                    <a:pt x="142" y="40"/>
                  </a:lnTo>
                  <a:lnTo>
                    <a:pt x="137" y="40"/>
                  </a:lnTo>
                  <a:lnTo>
                    <a:pt x="132" y="45"/>
                  </a:lnTo>
                  <a:lnTo>
                    <a:pt x="127" y="40"/>
                  </a:lnTo>
                  <a:lnTo>
                    <a:pt x="122" y="45"/>
                  </a:lnTo>
                  <a:lnTo>
                    <a:pt x="117" y="45"/>
                  </a:lnTo>
                  <a:lnTo>
                    <a:pt x="117" y="45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17" y="55"/>
                  </a:lnTo>
                  <a:lnTo>
                    <a:pt x="117" y="55"/>
                  </a:lnTo>
                  <a:lnTo>
                    <a:pt x="102" y="50"/>
                  </a:lnTo>
                  <a:lnTo>
                    <a:pt x="96" y="55"/>
                  </a:lnTo>
                  <a:lnTo>
                    <a:pt x="96" y="60"/>
                  </a:lnTo>
                  <a:lnTo>
                    <a:pt x="96" y="60"/>
                  </a:lnTo>
                  <a:lnTo>
                    <a:pt x="91" y="70"/>
                  </a:lnTo>
                  <a:lnTo>
                    <a:pt x="91" y="75"/>
                  </a:lnTo>
                  <a:lnTo>
                    <a:pt x="91" y="75"/>
                  </a:lnTo>
                  <a:lnTo>
                    <a:pt x="86" y="75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29" name="Freeform 132"/>
            <p:cNvSpPr>
              <a:spLocks/>
            </p:cNvSpPr>
            <p:nvPr/>
          </p:nvSpPr>
          <p:spPr bwMode="auto">
            <a:xfrm>
              <a:off x="4094164" y="2886075"/>
              <a:ext cx="120650" cy="119063"/>
            </a:xfrm>
            <a:custGeom>
              <a:avLst/>
              <a:gdLst>
                <a:gd name="T0" fmla="*/ 71 w 76"/>
                <a:gd name="T1" fmla="*/ 40 h 75"/>
                <a:gd name="T2" fmla="*/ 71 w 76"/>
                <a:gd name="T3" fmla="*/ 40 h 75"/>
                <a:gd name="T4" fmla="*/ 71 w 76"/>
                <a:gd name="T5" fmla="*/ 40 h 75"/>
                <a:gd name="T6" fmla="*/ 76 w 76"/>
                <a:gd name="T7" fmla="*/ 45 h 75"/>
                <a:gd name="T8" fmla="*/ 71 w 76"/>
                <a:gd name="T9" fmla="*/ 50 h 75"/>
                <a:gd name="T10" fmla="*/ 66 w 76"/>
                <a:gd name="T11" fmla="*/ 50 h 75"/>
                <a:gd name="T12" fmla="*/ 66 w 76"/>
                <a:gd name="T13" fmla="*/ 50 h 75"/>
                <a:gd name="T14" fmla="*/ 66 w 76"/>
                <a:gd name="T15" fmla="*/ 55 h 75"/>
                <a:gd name="T16" fmla="*/ 66 w 76"/>
                <a:gd name="T17" fmla="*/ 60 h 75"/>
                <a:gd name="T18" fmla="*/ 60 w 76"/>
                <a:gd name="T19" fmla="*/ 65 h 75"/>
                <a:gd name="T20" fmla="*/ 60 w 76"/>
                <a:gd name="T21" fmla="*/ 65 h 75"/>
                <a:gd name="T22" fmla="*/ 60 w 76"/>
                <a:gd name="T23" fmla="*/ 70 h 75"/>
                <a:gd name="T24" fmla="*/ 55 w 76"/>
                <a:gd name="T25" fmla="*/ 75 h 75"/>
                <a:gd name="T26" fmla="*/ 55 w 76"/>
                <a:gd name="T27" fmla="*/ 70 h 75"/>
                <a:gd name="T28" fmla="*/ 45 w 76"/>
                <a:gd name="T29" fmla="*/ 75 h 75"/>
                <a:gd name="T30" fmla="*/ 35 w 76"/>
                <a:gd name="T31" fmla="*/ 70 h 75"/>
                <a:gd name="T32" fmla="*/ 35 w 76"/>
                <a:gd name="T33" fmla="*/ 65 h 75"/>
                <a:gd name="T34" fmla="*/ 40 w 76"/>
                <a:gd name="T35" fmla="*/ 65 h 75"/>
                <a:gd name="T36" fmla="*/ 35 w 76"/>
                <a:gd name="T37" fmla="*/ 65 h 75"/>
                <a:gd name="T38" fmla="*/ 25 w 76"/>
                <a:gd name="T39" fmla="*/ 55 h 75"/>
                <a:gd name="T40" fmla="*/ 20 w 76"/>
                <a:gd name="T41" fmla="*/ 55 h 75"/>
                <a:gd name="T42" fmla="*/ 20 w 76"/>
                <a:gd name="T43" fmla="*/ 50 h 75"/>
                <a:gd name="T44" fmla="*/ 10 w 76"/>
                <a:gd name="T45" fmla="*/ 55 h 75"/>
                <a:gd name="T46" fmla="*/ 10 w 76"/>
                <a:gd name="T47" fmla="*/ 50 h 75"/>
                <a:gd name="T48" fmla="*/ 5 w 76"/>
                <a:gd name="T49" fmla="*/ 45 h 75"/>
                <a:gd name="T50" fmla="*/ 5 w 76"/>
                <a:gd name="T51" fmla="*/ 40 h 75"/>
                <a:gd name="T52" fmla="*/ 5 w 76"/>
                <a:gd name="T53" fmla="*/ 40 h 75"/>
                <a:gd name="T54" fmla="*/ 10 w 76"/>
                <a:gd name="T55" fmla="*/ 35 h 75"/>
                <a:gd name="T56" fmla="*/ 10 w 76"/>
                <a:gd name="T57" fmla="*/ 35 h 75"/>
                <a:gd name="T58" fmla="*/ 5 w 76"/>
                <a:gd name="T59" fmla="*/ 25 h 75"/>
                <a:gd name="T60" fmla="*/ 5 w 76"/>
                <a:gd name="T61" fmla="*/ 20 h 75"/>
                <a:gd name="T62" fmla="*/ 5 w 76"/>
                <a:gd name="T63" fmla="*/ 15 h 75"/>
                <a:gd name="T64" fmla="*/ 0 w 76"/>
                <a:gd name="T65" fmla="*/ 15 h 75"/>
                <a:gd name="T66" fmla="*/ 5 w 76"/>
                <a:gd name="T67" fmla="*/ 10 h 75"/>
                <a:gd name="T68" fmla="*/ 5 w 76"/>
                <a:gd name="T69" fmla="*/ 5 h 75"/>
                <a:gd name="T70" fmla="*/ 15 w 76"/>
                <a:gd name="T71" fmla="*/ 5 h 75"/>
                <a:gd name="T72" fmla="*/ 15 w 76"/>
                <a:gd name="T73" fmla="*/ 5 h 75"/>
                <a:gd name="T74" fmla="*/ 20 w 76"/>
                <a:gd name="T75" fmla="*/ 5 h 75"/>
                <a:gd name="T76" fmla="*/ 30 w 76"/>
                <a:gd name="T77" fmla="*/ 0 h 75"/>
                <a:gd name="T78" fmla="*/ 40 w 76"/>
                <a:gd name="T79" fmla="*/ 0 h 75"/>
                <a:gd name="T80" fmla="*/ 45 w 76"/>
                <a:gd name="T81" fmla="*/ 5 h 75"/>
                <a:gd name="T82" fmla="*/ 45 w 76"/>
                <a:gd name="T83" fmla="*/ 10 h 75"/>
                <a:gd name="T84" fmla="*/ 45 w 76"/>
                <a:gd name="T85" fmla="*/ 15 h 75"/>
                <a:gd name="T86" fmla="*/ 55 w 76"/>
                <a:gd name="T87" fmla="*/ 20 h 75"/>
                <a:gd name="T88" fmla="*/ 55 w 76"/>
                <a:gd name="T89" fmla="*/ 25 h 75"/>
                <a:gd name="T90" fmla="*/ 55 w 76"/>
                <a:gd name="T91" fmla="*/ 25 h 75"/>
                <a:gd name="T92" fmla="*/ 60 w 76"/>
                <a:gd name="T93" fmla="*/ 25 h 75"/>
                <a:gd name="T94" fmla="*/ 60 w 76"/>
                <a:gd name="T95" fmla="*/ 20 h 75"/>
                <a:gd name="T96" fmla="*/ 66 w 76"/>
                <a:gd name="T97" fmla="*/ 25 h 75"/>
                <a:gd name="T98" fmla="*/ 66 w 76"/>
                <a:gd name="T99" fmla="*/ 30 h 75"/>
                <a:gd name="T100" fmla="*/ 71 w 76"/>
                <a:gd name="T101" fmla="*/ 35 h 75"/>
                <a:gd name="T102" fmla="*/ 71 w 76"/>
                <a:gd name="T103" fmla="*/ 40 h 75"/>
                <a:gd name="T104" fmla="*/ 71 w 76"/>
                <a:gd name="T105" fmla="*/ 4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6" h="75">
                  <a:moveTo>
                    <a:pt x="71" y="40"/>
                  </a:moveTo>
                  <a:lnTo>
                    <a:pt x="71" y="40"/>
                  </a:lnTo>
                  <a:lnTo>
                    <a:pt x="71" y="40"/>
                  </a:lnTo>
                  <a:lnTo>
                    <a:pt x="76" y="45"/>
                  </a:lnTo>
                  <a:lnTo>
                    <a:pt x="71" y="50"/>
                  </a:lnTo>
                  <a:lnTo>
                    <a:pt x="66" y="50"/>
                  </a:lnTo>
                  <a:lnTo>
                    <a:pt x="66" y="50"/>
                  </a:lnTo>
                  <a:lnTo>
                    <a:pt x="66" y="55"/>
                  </a:lnTo>
                  <a:lnTo>
                    <a:pt x="66" y="60"/>
                  </a:lnTo>
                  <a:lnTo>
                    <a:pt x="60" y="65"/>
                  </a:lnTo>
                  <a:lnTo>
                    <a:pt x="60" y="65"/>
                  </a:lnTo>
                  <a:lnTo>
                    <a:pt x="60" y="70"/>
                  </a:lnTo>
                  <a:lnTo>
                    <a:pt x="55" y="75"/>
                  </a:lnTo>
                  <a:lnTo>
                    <a:pt x="55" y="70"/>
                  </a:lnTo>
                  <a:lnTo>
                    <a:pt x="45" y="75"/>
                  </a:lnTo>
                  <a:lnTo>
                    <a:pt x="35" y="70"/>
                  </a:lnTo>
                  <a:lnTo>
                    <a:pt x="35" y="65"/>
                  </a:lnTo>
                  <a:lnTo>
                    <a:pt x="40" y="65"/>
                  </a:lnTo>
                  <a:lnTo>
                    <a:pt x="35" y="65"/>
                  </a:lnTo>
                  <a:lnTo>
                    <a:pt x="25" y="55"/>
                  </a:lnTo>
                  <a:lnTo>
                    <a:pt x="20" y="55"/>
                  </a:lnTo>
                  <a:lnTo>
                    <a:pt x="20" y="50"/>
                  </a:lnTo>
                  <a:lnTo>
                    <a:pt x="10" y="55"/>
                  </a:lnTo>
                  <a:lnTo>
                    <a:pt x="10" y="50"/>
                  </a:lnTo>
                  <a:lnTo>
                    <a:pt x="5" y="45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5" y="25"/>
                  </a:lnTo>
                  <a:lnTo>
                    <a:pt x="5" y="20"/>
                  </a:lnTo>
                  <a:lnTo>
                    <a:pt x="5" y="15"/>
                  </a:lnTo>
                  <a:lnTo>
                    <a:pt x="0" y="15"/>
                  </a:lnTo>
                  <a:lnTo>
                    <a:pt x="5" y="10"/>
                  </a:lnTo>
                  <a:lnTo>
                    <a:pt x="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20" y="5"/>
                  </a:lnTo>
                  <a:lnTo>
                    <a:pt x="30" y="0"/>
                  </a:lnTo>
                  <a:lnTo>
                    <a:pt x="40" y="0"/>
                  </a:lnTo>
                  <a:lnTo>
                    <a:pt x="45" y="5"/>
                  </a:lnTo>
                  <a:lnTo>
                    <a:pt x="45" y="10"/>
                  </a:lnTo>
                  <a:lnTo>
                    <a:pt x="45" y="15"/>
                  </a:lnTo>
                  <a:lnTo>
                    <a:pt x="55" y="20"/>
                  </a:lnTo>
                  <a:lnTo>
                    <a:pt x="55" y="25"/>
                  </a:lnTo>
                  <a:lnTo>
                    <a:pt x="55" y="25"/>
                  </a:lnTo>
                  <a:lnTo>
                    <a:pt x="60" y="25"/>
                  </a:lnTo>
                  <a:lnTo>
                    <a:pt x="60" y="20"/>
                  </a:lnTo>
                  <a:lnTo>
                    <a:pt x="66" y="25"/>
                  </a:lnTo>
                  <a:lnTo>
                    <a:pt x="66" y="30"/>
                  </a:lnTo>
                  <a:lnTo>
                    <a:pt x="71" y="35"/>
                  </a:lnTo>
                  <a:lnTo>
                    <a:pt x="71" y="40"/>
                  </a:lnTo>
                  <a:lnTo>
                    <a:pt x="71" y="4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30" name="Freeform 133"/>
            <p:cNvSpPr>
              <a:spLocks/>
            </p:cNvSpPr>
            <p:nvPr/>
          </p:nvSpPr>
          <p:spPr bwMode="auto">
            <a:xfrm>
              <a:off x="3900489" y="2813050"/>
              <a:ext cx="160338" cy="104775"/>
            </a:xfrm>
            <a:custGeom>
              <a:avLst/>
              <a:gdLst>
                <a:gd name="T0" fmla="*/ 96 w 101"/>
                <a:gd name="T1" fmla="*/ 56 h 66"/>
                <a:gd name="T2" fmla="*/ 96 w 101"/>
                <a:gd name="T3" fmla="*/ 56 h 66"/>
                <a:gd name="T4" fmla="*/ 91 w 101"/>
                <a:gd name="T5" fmla="*/ 61 h 66"/>
                <a:gd name="T6" fmla="*/ 81 w 101"/>
                <a:gd name="T7" fmla="*/ 66 h 66"/>
                <a:gd name="T8" fmla="*/ 81 w 101"/>
                <a:gd name="T9" fmla="*/ 66 h 66"/>
                <a:gd name="T10" fmla="*/ 76 w 101"/>
                <a:gd name="T11" fmla="*/ 61 h 66"/>
                <a:gd name="T12" fmla="*/ 71 w 101"/>
                <a:gd name="T13" fmla="*/ 61 h 66"/>
                <a:gd name="T14" fmla="*/ 71 w 101"/>
                <a:gd name="T15" fmla="*/ 61 h 66"/>
                <a:gd name="T16" fmla="*/ 61 w 101"/>
                <a:gd name="T17" fmla="*/ 56 h 66"/>
                <a:gd name="T18" fmla="*/ 61 w 101"/>
                <a:gd name="T19" fmla="*/ 56 h 66"/>
                <a:gd name="T20" fmla="*/ 56 w 101"/>
                <a:gd name="T21" fmla="*/ 56 h 66"/>
                <a:gd name="T22" fmla="*/ 51 w 101"/>
                <a:gd name="T23" fmla="*/ 61 h 66"/>
                <a:gd name="T24" fmla="*/ 51 w 101"/>
                <a:gd name="T25" fmla="*/ 61 h 66"/>
                <a:gd name="T26" fmla="*/ 46 w 101"/>
                <a:gd name="T27" fmla="*/ 51 h 66"/>
                <a:gd name="T28" fmla="*/ 41 w 101"/>
                <a:gd name="T29" fmla="*/ 56 h 66"/>
                <a:gd name="T30" fmla="*/ 36 w 101"/>
                <a:gd name="T31" fmla="*/ 51 h 66"/>
                <a:gd name="T32" fmla="*/ 31 w 101"/>
                <a:gd name="T33" fmla="*/ 51 h 66"/>
                <a:gd name="T34" fmla="*/ 25 w 101"/>
                <a:gd name="T35" fmla="*/ 51 h 66"/>
                <a:gd name="T36" fmla="*/ 20 w 101"/>
                <a:gd name="T37" fmla="*/ 51 h 66"/>
                <a:gd name="T38" fmla="*/ 15 w 101"/>
                <a:gd name="T39" fmla="*/ 51 h 66"/>
                <a:gd name="T40" fmla="*/ 5 w 101"/>
                <a:gd name="T41" fmla="*/ 46 h 66"/>
                <a:gd name="T42" fmla="*/ 10 w 101"/>
                <a:gd name="T43" fmla="*/ 40 h 66"/>
                <a:gd name="T44" fmla="*/ 5 w 101"/>
                <a:gd name="T45" fmla="*/ 25 h 66"/>
                <a:gd name="T46" fmla="*/ 5 w 101"/>
                <a:gd name="T47" fmla="*/ 25 h 66"/>
                <a:gd name="T48" fmla="*/ 5 w 101"/>
                <a:gd name="T49" fmla="*/ 20 h 66"/>
                <a:gd name="T50" fmla="*/ 0 w 101"/>
                <a:gd name="T51" fmla="*/ 15 h 66"/>
                <a:gd name="T52" fmla="*/ 5 w 101"/>
                <a:gd name="T53" fmla="*/ 10 h 66"/>
                <a:gd name="T54" fmla="*/ 5 w 101"/>
                <a:gd name="T55" fmla="*/ 0 h 66"/>
                <a:gd name="T56" fmla="*/ 10 w 101"/>
                <a:gd name="T57" fmla="*/ 0 h 66"/>
                <a:gd name="T58" fmla="*/ 10 w 101"/>
                <a:gd name="T59" fmla="*/ 0 h 66"/>
                <a:gd name="T60" fmla="*/ 15 w 101"/>
                <a:gd name="T61" fmla="*/ 0 h 66"/>
                <a:gd name="T62" fmla="*/ 20 w 101"/>
                <a:gd name="T63" fmla="*/ 0 h 66"/>
                <a:gd name="T64" fmla="*/ 20 w 101"/>
                <a:gd name="T65" fmla="*/ 5 h 66"/>
                <a:gd name="T66" fmla="*/ 36 w 101"/>
                <a:gd name="T67" fmla="*/ 0 h 66"/>
                <a:gd name="T68" fmla="*/ 41 w 101"/>
                <a:gd name="T69" fmla="*/ 5 h 66"/>
                <a:gd name="T70" fmla="*/ 46 w 101"/>
                <a:gd name="T71" fmla="*/ 0 h 66"/>
                <a:gd name="T72" fmla="*/ 51 w 101"/>
                <a:gd name="T73" fmla="*/ 10 h 66"/>
                <a:gd name="T74" fmla="*/ 56 w 101"/>
                <a:gd name="T75" fmla="*/ 15 h 66"/>
                <a:gd name="T76" fmla="*/ 61 w 101"/>
                <a:gd name="T77" fmla="*/ 15 h 66"/>
                <a:gd name="T78" fmla="*/ 66 w 101"/>
                <a:gd name="T79" fmla="*/ 15 h 66"/>
                <a:gd name="T80" fmla="*/ 71 w 101"/>
                <a:gd name="T81" fmla="*/ 10 h 66"/>
                <a:gd name="T82" fmla="*/ 76 w 101"/>
                <a:gd name="T83" fmla="*/ 10 h 66"/>
                <a:gd name="T84" fmla="*/ 81 w 101"/>
                <a:gd name="T85" fmla="*/ 10 h 66"/>
                <a:gd name="T86" fmla="*/ 81 w 101"/>
                <a:gd name="T87" fmla="*/ 10 h 66"/>
                <a:gd name="T88" fmla="*/ 86 w 101"/>
                <a:gd name="T89" fmla="*/ 10 h 66"/>
                <a:gd name="T90" fmla="*/ 86 w 101"/>
                <a:gd name="T91" fmla="*/ 10 h 66"/>
                <a:gd name="T92" fmla="*/ 86 w 101"/>
                <a:gd name="T93" fmla="*/ 10 h 66"/>
                <a:gd name="T94" fmla="*/ 91 w 101"/>
                <a:gd name="T95" fmla="*/ 15 h 66"/>
                <a:gd name="T96" fmla="*/ 91 w 101"/>
                <a:gd name="T97" fmla="*/ 15 h 66"/>
                <a:gd name="T98" fmla="*/ 96 w 101"/>
                <a:gd name="T99" fmla="*/ 20 h 66"/>
                <a:gd name="T100" fmla="*/ 101 w 101"/>
                <a:gd name="T101" fmla="*/ 25 h 66"/>
                <a:gd name="T102" fmla="*/ 101 w 101"/>
                <a:gd name="T103" fmla="*/ 30 h 66"/>
                <a:gd name="T104" fmla="*/ 101 w 101"/>
                <a:gd name="T105" fmla="*/ 35 h 66"/>
                <a:gd name="T106" fmla="*/ 101 w 101"/>
                <a:gd name="T107" fmla="*/ 40 h 66"/>
                <a:gd name="T108" fmla="*/ 101 w 101"/>
                <a:gd name="T109" fmla="*/ 46 h 66"/>
                <a:gd name="T110" fmla="*/ 96 w 101"/>
                <a:gd name="T111" fmla="*/ 51 h 66"/>
                <a:gd name="T112" fmla="*/ 96 w 101"/>
                <a:gd name="T113" fmla="*/ 56 h 66"/>
                <a:gd name="T114" fmla="*/ 96 w 101"/>
                <a:gd name="T115" fmla="*/ 5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1" h="66">
                  <a:moveTo>
                    <a:pt x="96" y="56"/>
                  </a:moveTo>
                  <a:lnTo>
                    <a:pt x="96" y="56"/>
                  </a:lnTo>
                  <a:lnTo>
                    <a:pt x="91" y="61"/>
                  </a:lnTo>
                  <a:lnTo>
                    <a:pt x="81" y="66"/>
                  </a:lnTo>
                  <a:lnTo>
                    <a:pt x="81" y="66"/>
                  </a:lnTo>
                  <a:lnTo>
                    <a:pt x="76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61" y="56"/>
                  </a:lnTo>
                  <a:lnTo>
                    <a:pt x="61" y="56"/>
                  </a:lnTo>
                  <a:lnTo>
                    <a:pt x="56" y="56"/>
                  </a:lnTo>
                  <a:lnTo>
                    <a:pt x="51" y="61"/>
                  </a:lnTo>
                  <a:lnTo>
                    <a:pt x="51" y="61"/>
                  </a:lnTo>
                  <a:lnTo>
                    <a:pt x="46" y="51"/>
                  </a:lnTo>
                  <a:lnTo>
                    <a:pt x="41" y="56"/>
                  </a:lnTo>
                  <a:lnTo>
                    <a:pt x="36" y="51"/>
                  </a:lnTo>
                  <a:lnTo>
                    <a:pt x="31" y="51"/>
                  </a:lnTo>
                  <a:lnTo>
                    <a:pt x="25" y="51"/>
                  </a:lnTo>
                  <a:lnTo>
                    <a:pt x="20" y="51"/>
                  </a:lnTo>
                  <a:lnTo>
                    <a:pt x="15" y="51"/>
                  </a:lnTo>
                  <a:lnTo>
                    <a:pt x="5" y="46"/>
                  </a:lnTo>
                  <a:lnTo>
                    <a:pt x="10" y="40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0"/>
                  </a:lnTo>
                  <a:lnTo>
                    <a:pt x="0" y="15"/>
                  </a:lnTo>
                  <a:lnTo>
                    <a:pt x="5" y="10"/>
                  </a:lnTo>
                  <a:lnTo>
                    <a:pt x="5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0" y="5"/>
                  </a:lnTo>
                  <a:lnTo>
                    <a:pt x="36" y="0"/>
                  </a:lnTo>
                  <a:lnTo>
                    <a:pt x="41" y="5"/>
                  </a:lnTo>
                  <a:lnTo>
                    <a:pt x="46" y="0"/>
                  </a:lnTo>
                  <a:lnTo>
                    <a:pt x="51" y="10"/>
                  </a:lnTo>
                  <a:lnTo>
                    <a:pt x="56" y="15"/>
                  </a:lnTo>
                  <a:lnTo>
                    <a:pt x="61" y="15"/>
                  </a:lnTo>
                  <a:lnTo>
                    <a:pt x="66" y="15"/>
                  </a:lnTo>
                  <a:lnTo>
                    <a:pt x="71" y="10"/>
                  </a:lnTo>
                  <a:lnTo>
                    <a:pt x="76" y="10"/>
                  </a:lnTo>
                  <a:lnTo>
                    <a:pt x="81" y="10"/>
                  </a:lnTo>
                  <a:lnTo>
                    <a:pt x="81" y="10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96" y="20"/>
                  </a:lnTo>
                  <a:lnTo>
                    <a:pt x="101" y="25"/>
                  </a:lnTo>
                  <a:lnTo>
                    <a:pt x="101" y="30"/>
                  </a:lnTo>
                  <a:lnTo>
                    <a:pt x="101" y="35"/>
                  </a:lnTo>
                  <a:lnTo>
                    <a:pt x="101" y="40"/>
                  </a:lnTo>
                  <a:lnTo>
                    <a:pt x="101" y="46"/>
                  </a:lnTo>
                  <a:lnTo>
                    <a:pt x="96" y="51"/>
                  </a:lnTo>
                  <a:lnTo>
                    <a:pt x="96" y="56"/>
                  </a:lnTo>
                  <a:lnTo>
                    <a:pt x="96" y="56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31" name="Freeform 134"/>
            <p:cNvSpPr>
              <a:spLocks/>
            </p:cNvSpPr>
            <p:nvPr/>
          </p:nvSpPr>
          <p:spPr bwMode="auto">
            <a:xfrm>
              <a:off x="4044951" y="2797175"/>
              <a:ext cx="128588" cy="104775"/>
            </a:xfrm>
            <a:custGeom>
              <a:avLst/>
              <a:gdLst>
                <a:gd name="T0" fmla="*/ 56 w 81"/>
                <a:gd name="T1" fmla="*/ 0 h 66"/>
                <a:gd name="T2" fmla="*/ 76 w 81"/>
                <a:gd name="T3" fmla="*/ 5 h 66"/>
                <a:gd name="T4" fmla="*/ 81 w 81"/>
                <a:gd name="T5" fmla="*/ 15 h 66"/>
                <a:gd name="T6" fmla="*/ 76 w 81"/>
                <a:gd name="T7" fmla="*/ 25 h 66"/>
                <a:gd name="T8" fmla="*/ 81 w 81"/>
                <a:gd name="T9" fmla="*/ 30 h 66"/>
                <a:gd name="T10" fmla="*/ 76 w 81"/>
                <a:gd name="T11" fmla="*/ 40 h 66"/>
                <a:gd name="T12" fmla="*/ 81 w 81"/>
                <a:gd name="T13" fmla="*/ 45 h 66"/>
                <a:gd name="T14" fmla="*/ 76 w 81"/>
                <a:gd name="T15" fmla="*/ 45 h 66"/>
                <a:gd name="T16" fmla="*/ 76 w 81"/>
                <a:gd name="T17" fmla="*/ 56 h 66"/>
                <a:gd name="T18" fmla="*/ 61 w 81"/>
                <a:gd name="T19" fmla="*/ 56 h 66"/>
                <a:gd name="T20" fmla="*/ 46 w 81"/>
                <a:gd name="T21" fmla="*/ 61 h 66"/>
                <a:gd name="T22" fmla="*/ 36 w 81"/>
                <a:gd name="T23" fmla="*/ 61 h 66"/>
                <a:gd name="T24" fmla="*/ 36 w 81"/>
                <a:gd name="T25" fmla="*/ 56 h 66"/>
                <a:gd name="T26" fmla="*/ 36 w 81"/>
                <a:gd name="T27" fmla="*/ 61 h 66"/>
                <a:gd name="T28" fmla="*/ 31 w 81"/>
                <a:gd name="T29" fmla="*/ 66 h 66"/>
                <a:gd name="T30" fmla="*/ 31 w 81"/>
                <a:gd name="T31" fmla="*/ 66 h 66"/>
                <a:gd name="T32" fmla="*/ 26 w 81"/>
                <a:gd name="T33" fmla="*/ 61 h 66"/>
                <a:gd name="T34" fmla="*/ 16 w 81"/>
                <a:gd name="T35" fmla="*/ 61 h 66"/>
                <a:gd name="T36" fmla="*/ 5 w 81"/>
                <a:gd name="T37" fmla="*/ 66 h 66"/>
                <a:gd name="T38" fmla="*/ 5 w 81"/>
                <a:gd name="T39" fmla="*/ 61 h 66"/>
                <a:gd name="T40" fmla="*/ 10 w 81"/>
                <a:gd name="T41" fmla="*/ 50 h 66"/>
                <a:gd name="T42" fmla="*/ 10 w 81"/>
                <a:gd name="T43" fmla="*/ 40 h 66"/>
                <a:gd name="T44" fmla="*/ 5 w 81"/>
                <a:gd name="T45" fmla="*/ 30 h 66"/>
                <a:gd name="T46" fmla="*/ 0 w 81"/>
                <a:gd name="T47" fmla="*/ 25 h 66"/>
                <a:gd name="T48" fmla="*/ 0 w 81"/>
                <a:gd name="T49" fmla="*/ 15 h 66"/>
                <a:gd name="T50" fmla="*/ 5 w 81"/>
                <a:gd name="T51" fmla="*/ 15 h 66"/>
                <a:gd name="T52" fmla="*/ 5 w 81"/>
                <a:gd name="T53" fmla="*/ 5 h 66"/>
                <a:gd name="T54" fmla="*/ 5 w 81"/>
                <a:gd name="T55" fmla="*/ 5 h 66"/>
                <a:gd name="T56" fmla="*/ 5 w 81"/>
                <a:gd name="T57" fmla="*/ 5 h 66"/>
                <a:gd name="T58" fmla="*/ 5 w 81"/>
                <a:gd name="T59" fmla="*/ 5 h 66"/>
                <a:gd name="T60" fmla="*/ 21 w 81"/>
                <a:gd name="T61" fmla="*/ 5 h 66"/>
                <a:gd name="T62" fmla="*/ 31 w 81"/>
                <a:gd name="T63" fmla="*/ 5 h 66"/>
                <a:gd name="T64" fmla="*/ 41 w 81"/>
                <a:gd name="T65" fmla="*/ 5 h 66"/>
                <a:gd name="T66" fmla="*/ 46 w 81"/>
                <a:gd name="T67" fmla="*/ 5 h 66"/>
                <a:gd name="T68" fmla="*/ 51 w 81"/>
                <a:gd name="T69" fmla="*/ 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1" h="66">
                  <a:moveTo>
                    <a:pt x="56" y="0"/>
                  </a:moveTo>
                  <a:lnTo>
                    <a:pt x="56" y="0"/>
                  </a:lnTo>
                  <a:lnTo>
                    <a:pt x="61" y="0"/>
                  </a:lnTo>
                  <a:lnTo>
                    <a:pt x="76" y="5"/>
                  </a:lnTo>
                  <a:lnTo>
                    <a:pt x="81" y="10"/>
                  </a:lnTo>
                  <a:lnTo>
                    <a:pt x="81" y="15"/>
                  </a:lnTo>
                  <a:lnTo>
                    <a:pt x="76" y="20"/>
                  </a:lnTo>
                  <a:lnTo>
                    <a:pt x="76" y="25"/>
                  </a:lnTo>
                  <a:lnTo>
                    <a:pt x="81" y="30"/>
                  </a:lnTo>
                  <a:lnTo>
                    <a:pt x="81" y="30"/>
                  </a:lnTo>
                  <a:lnTo>
                    <a:pt x="76" y="35"/>
                  </a:lnTo>
                  <a:lnTo>
                    <a:pt x="76" y="40"/>
                  </a:lnTo>
                  <a:lnTo>
                    <a:pt x="76" y="45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76" y="45"/>
                  </a:lnTo>
                  <a:lnTo>
                    <a:pt x="76" y="50"/>
                  </a:lnTo>
                  <a:lnTo>
                    <a:pt x="76" y="56"/>
                  </a:lnTo>
                  <a:lnTo>
                    <a:pt x="71" y="56"/>
                  </a:lnTo>
                  <a:lnTo>
                    <a:pt x="61" y="56"/>
                  </a:lnTo>
                  <a:lnTo>
                    <a:pt x="51" y="61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36" y="61"/>
                  </a:lnTo>
                  <a:lnTo>
                    <a:pt x="36" y="61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61"/>
                  </a:lnTo>
                  <a:lnTo>
                    <a:pt x="36" y="61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26" y="61"/>
                  </a:lnTo>
                  <a:lnTo>
                    <a:pt x="26" y="61"/>
                  </a:lnTo>
                  <a:lnTo>
                    <a:pt x="26" y="61"/>
                  </a:lnTo>
                  <a:lnTo>
                    <a:pt x="16" y="61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5" y="61"/>
                  </a:lnTo>
                  <a:lnTo>
                    <a:pt x="10" y="56"/>
                  </a:lnTo>
                  <a:lnTo>
                    <a:pt x="10" y="50"/>
                  </a:lnTo>
                  <a:lnTo>
                    <a:pt x="10" y="45"/>
                  </a:lnTo>
                  <a:lnTo>
                    <a:pt x="10" y="40"/>
                  </a:lnTo>
                  <a:lnTo>
                    <a:pt x="10" y="35"/>
                  </a:lnTo>
                  <a:lnTo>
                    <a:pt x="5" y="30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21" y="5"/>
                  </a:lnTo>
                  <a:lnTo>
                    <a:pt x="26" y="0"/>
                  </a:lnTo>
                  <a:lnTo>
                    <a:pt x="31" y="5"/>
                  </a:lnTo>
                  <a:lnTo>
                    <a:pt x="36" y="0"/>
                  </a:lnTo>
                  <a:lnTo>
                    <a:pt x="41" y="5"/>
                  </a:lnTo>
                  <a:lnTo>
                    <a:pt x="41" y="0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51" y="5"/>
                  </a:lnTo>
                  <a:lnTo>
                    <a:pt x="56" y="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32" name="Freeform 135"/>
            <p:cNvSpPr>
              <a:spLocks/>
            </p:cNvSpPr>
            <p:nvPr/>
          </p:nvSpPr>
          <p:spPr bwMode="auto">
            <a:xfrm>
              <a:off x="3916364" y="2724150"/>
              <a:ext cx="136525" cy="112713"/>
            </a:xfrm>
            <a:custGeom>
              <a:avLst/>
              <a:gdLst>
                <a:gd name="T0" fmla="*/ 0 w 86"/>
                <a:gd name="T1" fmla="*/ 56 h 71"/>
                <a:gd name="T2" fmla="*/ 5 w 86"/>
                <a:gd name="T3" fmla="*/ 46 h 71"/>
                <a:gd name="T4" fmla="*/ 15 w 86"/>
                <a:gd name="T5" fmla="*/ 41 h 71"/>
                <a:gd name="T6" fmla="*/ 10 w 86"/>
                <a:gd name="T7" fmla="*/ 36 h 71"/>
                <a:gd name="T8" fmla="*/ 15 w 86"/>
                <a:gd name="T9" fmla="*/ 31 h 71"/>
                <a:gd name="T10" fmla="*/ 31 w 86"/>
                <a:gd name="T11" fmla="*/ 26 h 71"/>
                <a:gd name="T12" fmla="*/ 36 w 86"/>
                <a:gd name="T13" fmla="*/ 10 h 71"/>
                <a:gd name="T14" fmla="*/ 36 w 86"/>
                <a:gd name="T15" fmla="*/ 5 h 71"/>
                <a:gd name="T16" fmla="*/ 46 w 86"/>
                <a:gd name="T17" fmla="*/ 0 h 71"/>
                <a:gd name="T18" fmla="*/ 51 w 86"/>
                <a:gd name="T19" fmla="*/ 5 h 71"/>
                <a:gd name="T20" fmla="*/ 61 w 86"/>
                <a:gd name="T21" fmla="*/ 0 h 71"/>
                <a:gd name="T22" fmla="*/ 76 w 86"/>
                <a:gd name="T23" fmla="*/ 5 h 71"/>
                <a:gd name="T24" fmla="*/ 81 w 86"/>
                <a:gd name="T25" fmla="*/ 0 h 71"/>
                <a:gd name="T26" fmla="*/ 86 w 86"/>
                <a:gd name="T27" fmla="*/ 5 h 71"/>
                <a:gd name="T28" fmla="*/ 86 w 86"/>
                <a:gd name="T29" fmla="*/ 10 h 71"/>
                <a:gd name="T30" fmla="*/ 86 w 86"/>
                <a:gd name="T31" fmla="*/ 21 h 71"/>
                <a:gd name="T32" fmla="*/ 86 w 86"/>
                <a:gd name="T33" fmla="*/ 36 h 71"/>
                <a:gd name="T34" fmla="*/ 86 w 86"/>
                <a:gd name="T35" fmla="*/ 41 h 71"/>
                <a:gd name="T36" fmla="*/ 86 w 86"/>
                <a:gd name="T37" fmla="*/ 46 h 71"/>
                <a:gd name="T38" fmla="*/ 86 w 86"/>
                <a:gd name="T39" fmla="*/ 46 h 71"/>
                <a:gd name="T40" fmla="*/ 86 w 86"/>
                <a:gd name="T41" fmla="*/ 51 h 71"/>
                <a:gd name="T42" fmla="*/ 86 w 86"/>
                <a:gd name="T43" fmla="*/ 51 h 71"/>
                <a:gd name="T44" fmla="*/ 86 w 86"/>
                <a:gd name="T45" fmla="*/ 51 h 71"/>
                <a:gd name="T46" fmla="*/ 86 w 86"/>
                <a:gd name="T47" fmla="*/ 61 h 71"/>
                <a:gd name="T48" fmla="*/ 81 w 86"/>
                <a:gd name="T49" fmla="*/ 66 h 71"/>
                <a:gd name="T50" fmla="*/ 81 w 86"/>
                <a:gd name="T51" fmla="*/ 71 h 71"/>
                <a:gd name="T52" fmla="*/ 76 w 86"/>
                <a:gd name="T53" fmla="*/ 66 h 71"/>
                <a:gd name="T54" fmla="*/ 76 w 86"/>
                <a:gd name="T55" fmla="*/ 66 h 71"/>
                <a:gd name="T56" fmla="*/ 71 w 86"/>
                <a:gd name="T57" fmla="*/ 66 h 71"/>
                <a:gd name="T58" fmla="*/ 61 w 86"/>
                <a:gd name="T59" fmla="*/ 66 h 71"/>
                <a:gd name="T60" fmla="*/ 51 w 86"/>
                <a:gd name="T61" fmla="*/ 71 h 71"/>
                <a:gd name="T62" fmla="*/ 41 w 86"/>
                <a:gd name="T63" fmla="*/ 66 h 71"/>
                <a:gd name="T64" fmla="*/ 31 w 86"/>
                <a:gd name="T65" fmla="*/ 61 h 71"/>
                <a:gd name="T66" fmla="*/ 10 w 86"/>
                <a:gd name="T67" fmla="*/ 61 h 71"/>
                <a:gd name="T68" fmla="*/ 5 w 86"/>
                <a:gd name="T69" fmla="*/ 56 h 71"/>
                <a:gd name="T70" fmla="*/ 0 w 86"/>
                <a:gd name="T71" fmla="*/ 5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6" h="71">
                  <a:moveTo>
                    <a:pt x="0" y="56"/>
                  </a:moveTo>
                  <a:lnTo>
                    <a:pt x="0" y="56"/>
                  </a:lnTo>
                  <a:lnTo>
                    <a:pt x="5" y="51"/>
                  </a:lnTo>
                  <a:lnTo>
                    <a:pt x="5" y="46"/>
                  </a:lnTo>
                  <a:lnTo>
                    <a:pt x="10" y="46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0" y="36"/>
                  </a:lnTo>
                  <a:lnTo>
                    <a:pt x="10" y="31"/>
                  </a:lnTo>
                  <a:lnTo>
                    <a:pt x="15" y="31"/>
                  </a:lnTo>
                  <a:lnTo>
                    <a:pt x="15" y="21"/>
                  </a:lnTo>
                  <a:lnTo>
                    <a:pt x="31" y="26"/>
                  </a:lnTo>
                  <a:lnTo>
                    <a:pt x="36" y="21"/>
                  </a:lnTo>
                  <a:lnTo>
                    <a:pt x="36" y="10"/>
                  </a:lnTo>
                  <a:lnTo>
                    <a:pt x="41" y="10"/>
                  </a:lnTo>
                  <a:lnTo>
                    <a:pt x="36" y="5"/>
                  </a:lnTo>
                  <a:lnTo>
                    <a:pt x="41" y="5"/>
                  </a:lnTo>
                  <a:lnTo>
                    <a:pt x="46" y="0"/>
                  </a:lnTo>
                  <a:lnTo>
                    <a:pt x="51" y="0"/>
                  </a:lnTo>
                  <a:lnTo>
                    <a:pt x="51" y="5"/>
                  </a:lnTo>
                  <a:lnTo>
                    <a:pt x="61" y="5"/>
                  </a:lnTo>
                  <a:lnTo>
                    <a:pt x="61" y="0"/>
                  </a:lnTo>
                  <a:lnTo>
                    <a:pt x="71" y="5"/>
                  </a:lnTo>
                  <a:lnTo>
                    <a:pt x="76" y="5"/>
                  </a:lnTo>
                  <a:lnTo>
                    <a:pt x="81" y="5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6" y="5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86" y="15"/>
                  </a:lnTo>
                  <a:lnTo>
                    <a:pt x="86" y="21"/>
                  </a:lnTo>
                  <a:lnTo>
                    <a:pt x="86" y="26"/>
                  </a:lnTo>
                  <a:lnTo>
                    <a:pt x="86" y="36"/>
                  </a:lnTo>
                  <a:lnTo>
                    <a:pt x="86" y="41"/>
                  </a:lnTo>
                  <a:lnTo>
                    <a:pt x="86" y="41"/>
                  </a:lnTo>
                  <a:lnTo>
                    <a:pt x="86" y="41"/>
                  </a:lnTo>
                  <a:lnTo>
                    <a:pt x="86" y="46"/>
                  </a:lnTo>
                  <a:lnTo>
                    <a:pt x="86" y="46"/>
                  </a:lnTo>
                  <a:lnTo>
                    <a:pt x="86" y="46"/>
                  </a:lnTo>
                  <a:lnTo>
                    <a:pt x="86" y="51"/>
                  </a:lnTo>
                  <a:lnTo>
                    <a:pt x="86" y="51"/>
                  </a:lnTo>
                  <a:lnTo>
                    <a:pt x="86" y="51"/>
                  </a:lnTo>
                  <a:lnTo>
                    <a:pt x="86" y="51"/>
                  </a:lnTo>
                  <a:lnTo>
                    <a:pt x="86" y="51"/>
                  </a:lnTo>
                  <a:lnTo>
                    <a:pt x="86" y="51"/>
                  </a:lnTo>
                  <a:lnTo>
                    <a:pt x="86" y="61"/>
                  </a:lnTo>
                  <a:lnTo>
                    <a:pt x="86" y="61"/>
                  </a:lnTo>
                  <a:lnTo>
                    <a:pt x="81" y="61"/>
                  </a:lnTo>
                  <a:lnTo>
                    <a:pt x="81" y="66"/>
                  </a:lnTo>
                  <a:lnTo>
                    <a:pt x="81" y="71"/>
                  </a:lnTo>
                  <a:lnTo>
                    <a:pt x="81" y="71"/>
                  </a:lnTo>
                  <a:lnTo>
                    <a:pt x="81" y="71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1" y="66"/>
                  </a:lnTo>
                  <a:lnTo>
                    <a:pt x="71" y="66"/>
                  </a:lnTo>
                  <a:lnTo>
                    <a:pt x="66" y="66"/>
                  </a:lnTo>
                  <a:lnTo>
                    <a:pt x="61" y="66"/>
                  </a:lnTo>
                  <a:lnTo>
                    <a:pt x="56" y="71"/>
                  </a:lnTo>
                  <a:lnTo>
                    <a:pt x="51" y="71"/>
                  </a:lnTo>
                  <a:lnTo>
                    <a:pt x="46" y="71"/>
                  </a:lnTo>
                  <a:lnTo>
                    <a:pt x="41" y="66"/>
                  </a:lnTo>
                  <a:lnTo>
                    <a:pt x="36" y="56"/>
                  </a:lnTo>
                  <a:lnTo>
                    <a:pt x="31" y="61"/>
                  </a:lnTo>
                  <a:lnTo>
                    <a:pt x="26" y="56"/>
                  </a:lnTo>
                  <a:lnTo>
                    <a:pt x="10" y="61"/>
                  </a:lnTo>
                  <a:lnTo>
                    <a:pt x="10" y="56"/>
                  </a:lnTo>
                  <a:lnTo>
                    <a:pt x="5" y="56"/>
                  </a:lnTo>
                  <a:lnTo>
                    <a:pt x="0" y="56"/>
                  </a:lnTo>
                  <a:lnTo>
                    <a:pt x="0" y="56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33" name="Freeform 136"/>
            <p:cNvSpPr>
              <a:spLocks/>
            </p:cNvSpPr>
            <p:nvPr/>
          </p:nvSpPr>
          <p:spPr bwMode="auto">
            <a:xfrm>
              <a:off x="4052889" y="2692400"/>
              <a:ext cx="153988" cy="112713"/>
            </a:xfrm>
            <a:custGeom>
              <a:avLst/>
              <a:gdLst>
                <a:gd name="T0" fmla="*/ 51 w 97"/>
                <a:gd name="T1" fmla="*/ 0 h 71"/>
                <a:gd name="T2" fmla="*/ 56 w 97"/>
                <a:gd name="T3" fmla="*/ 0 h 71"/>
                <a:gd name="T4" fmla="*/ 61 w 97"/>
                <a:gd name="T5" fmla="*/ 5 h 71"/>
                <a:gd name="T6" fmla="*/ 66 w 97"/>
                <a:gd name="T7" fmla="*/ 15 h 71"/>
                <a:gd name="T8" fmla="*/ 76 w 97"/>
                <a:gd name="T9" fmla="*/ 15 h 71"/>
                <a:gd name="T10" fmla="*/ 81 w 97"/>
                <a:gd name="T11" fmla="*/ 25 h 71"/>
                <a:gd name="T12" fmla="*/ 81 w 97"/>
                <a:gd name="T13" fmla="*/ 35 h 71"/>
                <a:gd name="T14" fmla="*/ 81 w 97"/>
                <a:gd name="T15" fmla="*/ 51 h 71"/>
                <a:gd name="T16" fmla="*/ 86 w 97"/>
                <a:gd name="T17" fmla="*/ 56 h 71"/>
                <a:gd name="T18" fmla="*/ 97 w 97"/>
                <a:gd name="T19" fmla="*/ 61 h 71"/>
                <a:gd name="T20" fmla="*/ 92 w 97"/>
                <a:gd name="T21" fmla="*/ 66 h 71"/>
                <a:gd name="T22" fmla="*/ 81 w 97"/>
                <a:gd name="T23" fmla="*/ 66 h 71"/>
                <a:gd name="T24" fmla="*/ 71 w 97"/>
                <a:gd name="T25" fmla="*/ 71 h 71"/>
                <a:gd name="T26" fmla="*/ 51 w 97"/>
                <a:gd name="T27" fmla="*/ 66 h 71"/>
                <a:gd name="T28" fmla="*/ 41 w 97"/>
                <a:gd name="T29" fmla="*/ 71 h 71"/>
                <a:gd name="T30" fmla="*/ 36 w 97"/>
                <a:gd name="T31" fmla="*/ 66 h 71"/>
                <a:gd name="T32" fmla="*/ 31 w 97"/>
                <a:gd name="T33" fmla="*/ 66 h 71"/>
                <a:gd name="T34" fmla="*/ 21 w 97"/>
                <a:gd name="T35" fmla="*/ 66 h 71"/>
                <a:gd name="T36" fmla="*/ 0 w 97"/>
                <a:gd name="T37" fmla="*/ 71 h 71"/>
                <a:gd name="T38" fmla="*/ 0 w 97"/>
                <a:gd name="T39" fmla="*/ 71 h 71"/>
                <a:gd name="T40" fmla="*/ 0 w 97"/>
                <a:gd name="T41" fmla="*/ 66 h 71"/>
                <a:gd name="T42" fmla="*/ 0 w 97"/>
                <a:gd name="T43" fmla="*/ 66 h 71"/>
                <a:gd name="T44" fmla="*/ 0 w 97"/>
                <a:gd name="T45" fmla="*/ 61 h 71"/>
                <a:gd name="T46" fmla="*/ 0 w 97"/>
                <a:gd name="T47" fmla="*/ 56 h 71"/>
                <a:gd name="T48" fmla="*/ 0 w 97"/>
                <a:gd name="T49" fmla="*/ 41 h 71"/>
                <a:gd name="T50" fmla="*/ 0 w 97"/>
                <a:gd name="T51" fmla="*/ 30 h 71"/>
                <a:gd name="T52" fmla="*/ 5 w 97"/>
                <a:gd name="T53" fmla="*/ 30 h 71"/>
                <a:gd name="T54" fmla="*/ 11 w 97"/>
                <a:gd name="T55" fmla="*/ 25 h 71"/>
                <a:gd name="T56" fmla="*/ 11 w 97"/>
                <a:gd name="T57" fmla="*/ 20 h 71"/>
                <a:gd name="T58" fmla="*/ 11 w 97"/>
                <a:gd name="T59" fmla="*/ 15 h 71"/>
                <a:gd name="T60" fmla="*/ 21 w 97"/>
                <a:gd name="T61" fmla="*/ 10 h 71"/>
                <a:gd name="T62" fmla="*/ 26 w 97"/>
                <a:gd name="T63" fmla="*/ 10 h 71"/>
                <a:gd name="T64" fmla="*/ 31 w 97"/>
                <a:gd name="T65" fmla="*/ 15 h 71"/>
                <a:gd name="T66" fmla="*/ 31 w 97"/>
                <a:gd name="T67" fmla="*/ 10 h 71"/>
                <a:gd name="T68" fmla="*/ 41 w 97"/>
                <a:gd name="T69" fmla="*/ 5 h 71"/>
                <a:gd name="T70" fmla="*/ 46 w 97"/>
                <a:gd name="T71" fmla="*/ 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7" h="71">
                  <a:moveTo>
                    <a:pt x="51" y="0"/>
                  </a:moveTo>
                  <a:lnTo>
                    <a:pt x="51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61" y="5"/>
                  </a:lnTo>
                  <a:lnTo>
                    <a:pt x="66" y="10"/>
                  </a:lnTo>
                  <a:lnTo>
                    <a:pt x="66" y="15"/>
                  </a:lnTo>
                  <a:lnTo>
                    <a:pt x="71" y="10"/>
                  </a:lnTo>
                  <a:lnTo>
                    <a:pt x="76" y="15"/>
                  </a:lnTo>
                  <a:lnTo>
                    <a:pt x="76" y="20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81" y="35"/>
                  </a:lnTo>
                  <a:lnTo>
                    <a:pt x="81" y="41"/>
                  </a:lnTo>
                  <a:lnTo>
                    <a:pt x="81" y="51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92" y="56"/>
                  </a:lnTo>
                  <a:lnTo>
                    <a:pt x="97" y="61"/>
                  </a:lnTo>
                  <a:lnTo>
                    <a:pt x="97" y="61"/>
                  </a:lnTo>
                  <a:lnTo>
                    <a:pt x="92" y="66"/>
                  </a:lnTo>
                  <a:lnTo>
                    <a:pt x="81" y="66"/>
                  </a:lnTo>
                  <a:lnTo>
                    <a:pt x="81" y="66"/>
                  </a:lnTo>
                  <a:lnTo>
                    <a:pt x="81" y="71"/>
                  </a:lnTo>
                  <a:lnTo>
                    <a:pt x="71" y="71"/>
                  </a:lnTo>
                  <a:lnTo>
                    <a:pt x="56" y="66"/>
                  </a:lnTo>
                  <a:lnTo>
                    <a:pt x="51" y="66"/>
                  </a:lnTo>
                  <a:lnTo>
                    <a:pt x="46" y="71"/>
                  </a:lnTo>
                  <a:lnTo>
                    <a:pt x="41" y="71"/>
                  </a:lnTo>
                  <a:lnTo>
                    <a:pt x="41" y="71"/>
                  </a:lnTo>
                  <a:lnTo>
                    <a:pt x="36" y="66"/>
                  </a:lnTo>
                  <a:lnTo>
                    <a:pt x="36" y="71"/>
                  </a:lnTo>
                  <a:lnTo>
                    <a:pt x="31" y="66"/>
                  </a:lnTo>
                  <a:lnTo>
                    <a:pt x="26" y="71"/>
                  </a:lnTo>
                  <a:lnTo>
                    <a:pt x="21" y="66"/>
                  </a:lnTo>
                  <a:lnTo>
                    <a:pt x="16" y="71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56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5" y="30"/>
                  </a:lnTo>
                  <a:lnTo>
                    <a:pt x="11" y="30"/>
                  </a:lnTo>
                  <a:lnTo>
                    <a:pt x="11" y="25"/>
                  </a:lnTo>
                  <a:lnTo>
                    <a:pt x="16" y="20"/>
                  </a:lnTo>
                  <a:lnTo>
                    <a:pt x="11" y="20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6" y="15"/>
                  </a:lnTo>
                  <a:lnTo>
                    <a:pt x="21" y="10"/>
                  </a:lnTo>
                  <a:lnTo>
                    <a:pt x="26" y="15"/>
                  </a:lnTo>
                  <a:lnTo>
                    <a:pt x="26" y="10"/>
                  </a:lnTo>
                  <a:lnTo>
                    <a:pt x="31" y="10"/>
                  </a:lnTo>
                  <a:lnTo>
                    <a:pt x="31" y="15"/>
                  </a:lnTo>
                  <a:lnTo>
                    <a:pt x="31" y="15"/>
                  </a:lnTo>
                  <a:lnTo>
                    <a:pt x="31" y="10"/>
                  </a:lnTo>
                  <a:lnTo>
                    <a:pt x="31" y="5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6" y="5"/>
                  </a:lnTo>
                  <a:lnTo>
                    <a:pt x="51" y="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34" name="Freeform 137"/>
            <p:cNvSpPr>
              <a:spLocks/>
            </p:cNvSpPr>
            <p:nvPr/>
          </p:nvSpPr>
          <p:spPr bwMode="auto">
            <a:xfrm>
              <a:off x="4165601" y="2684463"/>
              <a:ext cx="104775" cy="144463"/>
            </a:xfrm>
            <a:custGeom>
              <a:avLst/>
              <a:gdLst>
                <a:gd name="T0" fmla="*/ 15 w 66"/>
                <a:gd name="T1" fmla="*/ 5 h 91"/>
                <a:gd name="T2" fmla="*/ 26 w 66"/>
                <a:gd name="T3" fmla="*/ 0 h 91"/>
                <a:gd name="T4" fmla="*/ 26 w 66"/>
                <a:gd name="T5" fmla="*/ 0 h 91"/>
                <a:gd name="T6" fmla="*/ 21 w 66"/>
                <a:gd name="T7" fmla="*/ 20 h 91"/>
                <a:gd name="T8" fmla="*/ 26 w 66"/>
                <a:gd name="T9" fmla="*/ 20 h 91"/>
                <a:gd name="T10" fmla="*/ 36 w 66"/>
                <a:gd name="T11" fmla="*/ 30 h 91"/>
                <a:gd name="T12" fmla="*/ 36 w 66"/>
                <a:gd name="T13" fmla="*/ 35 h 91"/>
                <a:gd name="T14" fmla="*/ 41 w 66"/>
                <a:gd name="T15" fmla="*/ 46 h 91"/>
                <a:gd name="T16" fmla="*/ 41 w 66"/>
                <a:gd name="T17" fmla="*/ 46 h 91"/>
                <a:gd name="T18" fmla="*/ 46 w 66"/>
                <a:gd name="T19" fmla="*/ 51 h 91"/>
                <a:gd name="T20" fmla="*/ 46 w 66"/>
                <a:gd name="T21" fmla="*/ 61 h 91"/>
                <a:gd name="T22" fmla="*/ 51 w 66"/>
                <a:gd name="T23" fmla="*/ 71 h 91"/>
                <a:gd name="T24" fmla="*/ 56 w 66"/>
                <a:gd name="T25" fmla="*/ 76 h 91"/>
                <a:gd name="T26" fmla="*/ 61 w 66"/>
                <a:gd name="T27" fmla="*/ 81 h 91"/>
                <a:gd name="T28" fmla="*/ 51 w 66"/>
                <a:gd name="T29" fmla="*/ 66 h 91"/>
                <a:gd name="T30" fmla="*/ 56 w 66"/>
                <a:gd name="T31" fmla="*/ 61 h 91"/>
                <a:gd name="T32" fmla="*/ 66 w 66"/>
                <a:gd name="T33" fmla="*/ 71 h 91"/>
                <a:gd name="T34" fmla="*/ 66 w 66"/>
                <a:gd name="T35" fmla="*/ 86 h 91"/>
                <a:gd name="T36" fmla="*/ 56 w 66"/>
                <a:gd name="T37" fmla="*/ 91 h 91"/>
                <a:gd name="T38" fmla="*/ 51 w 66"/>
                <a:gd name="T39" fmla="*/ 86 h 91"/>
                <a:gd name="T40" fmla="*/ 46 w 66"/>
                <a:gd name="T41" fmla="*/ 86 h 91"/>
                <a:gd name="T42" fmla="*/ 31 w 66"/>
                <a:gd name="T43" fmla="*/ 81 h 91"/>
                <a:gd name="T44" fmla="*/ 21 w 66"/>
                <a:gd name="T45" fmla="*/ 81 h 91"/>
                <a:gd name="T46" fmla="*/ 15 w 66"/>
                <a:gd name="T47" fmla="*/ 81 h 91"/>
                <a:gd name="T48" fmla="*/ 10 w 66"/>
                <a:gd name="T49" fmla="*/ 81 h 91"/>
                <a:gd name="T50" fmla="*/ 10 w 66"/>
                <a:gd name="T51" fmla="*/ 71 h 91"/>
                <a:gd name="T52" fmla="*/ 21 w 66"/>
                <a:gd name="T53" fmla="*/ 71 h 91"/>
                <a:gd name="T54" fmla="*/ 26 w 66"/>
                <a:gd name="T55" fmla="*/ 66 h 91"/>
                <a:gd name="T56" fmla="*/ 15 w 66"/>
                <a:gd name="T57" fmla="*/ 61 h 91"/>
                <a:gd name="T58" fmla="*/ 10 w 66"/>
                <a:gd name="T59" fmla="*/ 56 h 91"/>
                <a:gd name="T60" fmla="*/ 10 w 66"/>
                <a:gd name="T61" fmla="*/ 40 h 91"/>
                <a:gd name="T62" fmla="*/ 10 w 66"/>
                <a:gd name="T63" fmla="*/ 30 h 91"/>
                <a:gd name="T64" fmla="*/ 5 w 66"/>
                <a:gd name="T65" fmla="*/ 20 h 91"/>
                <a:gd name="T66" fmla="*/ 10 w 66"/>
                <a:gd name="T67" fmla="*/ 10 h 91"/>
                <a:gd name="T68" fmla="*/ 15 w 66"/>
                <a:gd name="T69" fmla="*/ 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6" h="91">
                  <a:moveTo>
                    <a:pt x="15" y="5"/>
                  </a:moveTo>
                  <a:lnTo>
                    <a:pt x="15" y="5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10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26" y="20"/>
                  </a:lnTo>
                  <a:lnTo>
                    <a:pt x="31" y="25"/>
                  </a:lnTo>
                  <a:lnTo>
                    <a:pt x="36" y="30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36" y="40"/>
                  </a:lnTo>
                  <a:lnTo>
                    <a:pt x="41" y="46"/>
                  </a:lnTo>
                  <a:lnTo>
                    <a:pt x="41" y="46"/>
                  </a:lnTo>
                  <a:lnTo>
                    <a:pt x="41" y="46"/>
                  </a:lnTo>
                  <a:lnTo>
                    <a:pt x="46" y="51"/>
                  </a:lnTo>
                  <a:lnTo>
                    <a:pt x="46" y="51"/>
                  </a:lnTo>
                  <a:lnTo>
                    <a:pt x="46" y="56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51" y="71"/>
                  </a:lnTo>
                  <a:lnTo>
                    <a:pt x="51" y="76"/>
                  </a:lnTo>
                  <a:lnTo>
                    <a:pt x="56" y="76"/>
                  </a:lnTo>
                  <a:lnTo>
                    <a:pt x="61" y="81"/>
                  </a:lnTo>
                  <a:lnTo>
                    <a:pt x="61" y="81"/>
                  </a:lnTo>
                  <a:lnTo>
                    <a:pt x="61" y="76"/>
                  </a:lnTo>
                  <a:lnTo>
                    <a:pt x="51" y="66"/>
                  </a:lnTo>
                  <a:lnTo>
                    <a:pt x="51" y="61"/>
                  </a:lnTo>
                  <a:lnTo>
                    <a:pt x="56" y="61"/>
                  </a:lnTo>
                  <a:lnTo>
                    <a:pt x="61" y="66"/>
                  </a:lnTo>
                  <a:lnTo>
                    <a:pt x="66" y="71"/>
                  </a:lnTo>
                  <a:lnTo>
                    <a:pt x="66" y="81"/>
                  </a:lnTo>
                  <a:lnTo>
                    <a:pt x="66" y="86"/>
                  </a:lnTo>
                  <a:lnTo>
                    <a:pt x="56" y="91"/>
                  </a:lnTo>
                  <a:lnTo>
                    <a:pt x="56" y="91"/>
                  </a:lnTo>
                  <a:lnTo>
                    <a:pt x="51" y="86"/>
                  </a:lnTo>
                  <a:lnTo>
                    <a:pt x="51" y="86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31" y="86"/>
                  </a:lnTo>
                  <a:lnTo>
                    <a:pt x="31" y="81"/>
                  </a:lnTo>
                  <a:lnTo>
                    <a:pt x="26" y="86"/>
                  </a:lnTo>
                  <a:lnTo>
                    <a:pt x="21" y="81"/>
                  </a:lnTo>
                  <a:lnTo>
                    <a:pt x="21" y="86"/>
                  </a:lnTo>
                  <a:lnTo>
                    <a:pt x="15" y="81"/>
                  </a:lnTo>
                  <a:lnTo>
                    <a:pt x="15" y="81"/>
                  </a:lnTo>
                  <a:lnTo>
                    <a:pt x="10" y="81"/>
                  </a:lnTo>
                  <a:lnTo>
                    <a:pt x="10" y="76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21" y="71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21" y="61"/>
                  </a:lnTo>
                  <a:lnTo>
                    <a:pt x="15" y="61"/>
                  </a:lnTo>
                  <a:lnTo>
                    <a:pt x="15" y="61"/>
                  </a:lnTo>
                  <a:lnTo>
                    <a:pt x="10" y="56"/>
                  </a:lnTo>
                  <a:lnTo>
                    <a:pt x="10" y="46"/>
                  </a:lnTo>
                  <a:lnTo>
                    <a:pt x="10" y="40"/>
                  </a:lnTo>
                  <a:lnTo>
                    <a:pt x="10" y="35"/>
                  </a:lnTo>
                  <a:lnTo>
                    <a:pt x="10" y="30"/>
                  </a:lnTo>
                  <a:lnTo>
                    <a:pt x="5" y="25"/>
                  </a:lnTo>
                  <a:lnTo>
                    <a:pt x="5" y="20"/>
                  </a:lnTo>
                  <a:lnTo>
                    <a:pt x="0" y="15"/>
                  </a:lnTo>
                  <a:lnTo>
                    <a:pt x="10" y="10"/>
                  </a:lnTo>
                  <a:lnTo>
                    <a:pt x="15" y="5"/>
                  </a:lnTo>
                  <a:lnTo>
                    <a:pt x="15" y="5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35" name="Freeform 138"/>
            <p:cNvSpPr>
              <a:spLocks/>
            </p:cNvSpPr>
            <p:nvPr/>
          </p:nvSpPr>
          <p:spPr bwMode="auto">
            <a:xfrm>
              <a:off x="4206876" y="2820988"/>
              <a:ext cx="63500" cy="39688"/>
            </a:xfrm>
            <a:custGeom>
              <a:avLst/>
              <a:gdLst>
                <a:gd name="T0" fmla="*/ 30 w 40"/>
                <a:gd name="T1" fmla="*/ 5 h 25"/>
                <a:gd name="T2" fmla="*/ 30 w 40"/>
                <a:gd name="T3" fmla="*/ 5 h 25"/>
                <a:gd name="T4" fmla="*/ 40 w 40"/>
                <a:gd name="T5" fmla="*/ 0 h 25"/>
                <a:gd name="T6" fmla="*/ 40 w 40"/>
                <a:gd name="T7" fmla="*/ 5 h 25"/>
                <a:gd name="T8" fmla="*/ 35 w 40"/>
                <a:gd name="T9" fmla="*/ 10 h 25"/>
                <a:gd name="T10" fmla="*/ 35 w 40"/>
                <a:gd name="T11" fmla="*/ 15 h 25"/>
                <a:gd name="T12" fmla="*/ 30 w 40"/>
                <a:gd name="T13" fmla="*/ 15 h 25"/>
                <a:gd name="T14" fmla="*/ 15 w 40"/>
                <a:gd name="T15" fmla="*/ 20 h 25"/>
                <a:gd name="T16" fmla="*/ 10 w 40"/>
                <a:gd name="T17" fmla="*/ 20 h 25"/>
                <a:gd name="T18" fmla="*/ 5 w 40"/>
                <a:gd name="T19" fmla="*/ 25 h 25"/>
                <a:gd name="T20" fmla="*/ 5 w 40"/>
                <a:gd name="T21" fmla="*/ 25 h 25"/>
                <a:gd name="T22" fmla="*/ 5 w 40"/>
                <a:gd name="T23" fmla="*/ 25 h 25"/>
                <a:gd name="T24" fmla="*/ 5 w 40"/>
                <a:gd name="T25" fmla="*/ 20 h 25"/>
                <a:gd name="T26" fmla="*/ 5 w 40"/>
                <a:gd name="T27" fmla="*/ 20 h 25"/>
                <a:gd name="T28" fmla="*/ 0 w 40"/>
                <a:gd name="T29" fmla="*/ 15 h 25"/>
                <a:gd name="T30" fmla="*/ 5 w 40"/>
                <a:gd name="T31" fmla="*/ 5 h 25"/>
                <a:gd name="T32" fmla="*/ 5 w 40"/>
                <a:gd name="T33" fmla="*/ 5 h 25"/>
                <a:gd name="T34" fmla="*/ 5 w 40"/>
                <a:gd name="T35" fmla="*/ 0 h 25"/>
                <a:gd name="T36" fmla="*/ 5 w 40"/>
                <a:gd name="T37" fmla="*/ 0 h 25"/>
                <a:gd name="T38" fmla="*/ 20 w 40"/>
                <a:gd name="T39" fmla="*/ 0 h 25"/>
                <a:gd name="T40" fmla="*/ 20 w 40"/>
                <a:gd name="T41" fmla="*/ 0 h 25"/>
                <a:gd name="T42" fmla="*/ 25 w 40"/>
                <a:gd name="T43" fmla="*/ 0 h 25"/>
                <a:gd name="T44" fmla="*/ 25 w 40"/>
                <a:gd name="T45" fmla="*/ 0 h 25"/>
                <a:gd name="T46" fmla="*/ 30 w 40"/>
                <a:gd name="T47" fmla="*/ 5 h 25"/>
                <a:gd name="T48" fmla="*/ 30 w 40"/>
                <a:gd name="T4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0" h="25">
                  <a:moveTo>
                    <a:pt x="30" y="5"/>
                  </a:moveTo>
                  <a:lnTo>
                    <a:pt x="30" y="5"/>
                  </a:lnTo>
                  <a:lnTo>
                    <a:pt x="40" y="0"/>
                  </a:lnTo>
                  <a:lnTo>
                    <a:pt x="40" y="5"/>
                  </a:lnTo>
                  <a:lnTo>
                    <a:pt x="35" y="10"/>
                  </a:lnTo>
                  <a:lnTo>
                    <a:pt x="35" y="15"/>
                  </a:lnTo>
                  <a:lnTo>
                    <a:pt x="30" y="15"/>
                  </a:lnTo>
                  <a:lnTo>
                    <a:pt x="15" y="20"/>
                  </a:lnTo>
                  <a:lnTo>
                    <a:pt x="10" y="20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0" y="1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0"/>
                  </a:lnTo>
                  <a:lnTo>
                    <a:pt x="5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30" y="5"/>
                  </a:lnTo>
                  <a:lnTo>
                    <a:pt x="30" y="5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36" name="Freeform 139"/>
            <p:cNvSpPr>
              <a:spLocks/>
            </p:cNvSpPr>
            <p:nvPr/>
          </p:nvSpPr>
          <p:spPr bwMode="auto">
            <a:xfrm>
              <a:off x="4165601" y="2805113"/>
              <a:ext cx="49213" cy="71438"/>
            </a:xfrm>
            <a:custGeom>
              <a:avLst/>
              <a:gdLst>
                <a:gd name="T0" fmla="*/ 31 w 31"/>
                <a:gd name="T1" fmla="*/ 30 h 45"/>
                <a:gd name="T2" fmla="*/ 31 w 31"/>
                <a:gd name="T3" fmla="*/ 30 h 45"/>
                <a:gd name="T4" fmla="*/ 31 w 31"/>
                <a:gd name="T5" fmla="*/ 35 h 45"/>
                <a:gd name="T6" fmla="*/ 31 w 31"/>
                <a:gd name="T7" fmla="*/ 35 h 45"/>
                <a:gd name="T8" fmla="*/ 31 w 31"/>
                <a:gd name="T9" fmla="*/ 40 h 45"/>
                <a:gd name="T10" fmla="*/ 26 w 31"/>
                <a:gd name="T11" fmla="*/ 45 h 45"/>
                <a:gd name="T12" fmla="*/ 21 w 31"/>
                <a:gd name="T13" fmla="*/ 40 h 45"/>
                <a:gd name="T14" fmla="*/ 15 w 31"/>
                <a:gd name="T15" fmla="*/ 45 h 45"/>
                <a:gd name="T16" fmla="*/ 10 w 31"/>
                <a:gd name="T17" fmla="*/ 40 h 45"/>
                <a:gd name="T18" fmla="*/ 5 w 31"/>
                <a:gd name="T19" fmla="*/ 40 h 45"/>
                <a:gd name="T20" fmla="*/ 0 w 31"/>
                <a:gd name="T21" fmla="*/ 40 h 45"/>
                <a:gd name="T22" fmla="*/ 0 w 31"/>
                <a:gd name="T23" fmla="*/ 35 h 45"/>
                <a:gd name="T24" fmla="*/ 0 w 31"/>
                <a:gd name="T25" fmla="*/ 30 h 45"/>
                <a:gd name="T26" fmla="*/ 5 w 31"/>
                <a:gd name="T27" fmla="*/ 25 h 45"/>
                <a:gd name="T28" fmla="*/ 5 w 31"/>
                <a:gd name="T29" fmla="*/ 25 h 45"/>
                <a:gd name="T30" fmla="*/ 0 w 31"/>
                <a:gd name="T31" fmla="*/ 20 h 45"/>
                <a:gd name="T32" fmla="*/ 0 w 31"/>
                <a:gd name="T33" fmla="*/ 15 h 45"/>
                <a:gd name="T34" fmla="*/ 5 w 31"/>
                <a:gd name="T35" fmla="*/ 10 h 45"/>
                <a:gd name="T36" fmla="*/ 5 w 31"/>
                <a:gd name="T37" fmla="*/ 5 h 45"/>
                <a:gd name="T38" fmla="*/ 0 w 31"/>
                <a:gd name="T39" fmla="*/ 0 h 45"/>
                <a:gd name="T40" fmla="*/ 10 w 31"/>
                <a:gd name="T41" fmla="*/ 0 h 45"/>
                <a:gd name="T42" fmla="*/ 10 w 31"/>
                <a:gd name="T43" fmla="*/ 5 h 45"/>
                <a:gd name="T44" fmla="*/ 15 w 31"/>
                <a:gd name="T45" fmla="*/ 5 h 45"/>
                <a:gd name="T46" fmla="*/ 15 w 31"/>
                <a:gd name="T47" fmla="*/ 5 h 45"/>
                <a:gd name="T48" fmla="*/ 21 w 31"/>
                <a:gd name="T49" fmla="*/ 10 h 45"/>
                <a:gd name="T50" fmla="*/ 21 w 31"/>
                <a:gd name="T51" fmla="*/ 5 h 45"/>
                <a:gd name="T52" fmla="*/ 26 w 31"/>
                <a:gd name="T53" fmla="*/ 10 h 45"/>
                <a:gd name="T54" fmla="*/ 31 w 31"/>
                <a:gd name="T55" fmla="*/ 5 h 45"/>
                <a:gd name="T56" fmla="*/ 31 w 31"/>
                <a:gd name="T57" fmla="*/ 10 h 45"/>
                <a:gd name="T58" fmla="*/ 31 w 31"/>
                <a:gd name="T59" fmla="*/ 10 h 45"/>
                <a:gd name="T60" fmla="*/ 31 w 31"/>
                <a:gd name="T61" fmla="*/ 15 h 45"/>
                <a:gd name="T62" fmla="*/ 31 w 31"/>
                <a:gd name="T63" fmla="*/ 15 h 45"/>
                <a:gd name="T64" fmla="*/ 26 w 31"/>
                <a:gd name="T65" fmla="*/ 25 h 45"/>
                <a:gd name="T66" fmla="*/ 31 w 31"/>
                <a:gd name="T67" fmla="*/ 30 h 45"/>
                <a:gd name="T68" fmla="*/ 31 w 31"/>
                <a:gd name="T69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1" h="45">
                  <a:moveTo>
                    <a:pt x="31" y="30"/>
                  </a:moveTo>
                  <a:lnTo>
                    <a:pt x="31" y="30"/>
                  </a:lnTo>
                  <a:lnTo>
                    <a:pt x="31" y="35"/>
                  </a:lnTo>
                  <a:lnTo>
                    <a:pt x="31" y="35"/>
                  </a:lnTo>
                  <a:lnTo>
                    <a:pt x="31" y="40"/>
                  </a:lnTo>
                  <a:lnTo>
                    <a:pt x="26" y="45"/>
                  </a:lnTo>
                  <a:lnTo>
                    <a:pt x="21" y="40"/>
                  </a:lnTo>
                  <a:lnTo>
                    <a:pt x="15" y="45"/>
                  </a:lnTo>
                  <a:lnTo>
                    <a:pt x="10" y="40"/>
                  </a:lnTo>
                  <a:lnTo>
                    <a:pt x="5" y="40"/>
                  </a:lnTo>
                  <a:lnTo>
                    <a:pt x="0" y="40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5" y="10"/>
                  </a:lnTo>
                  <a:lnTo>
                    <a:pt x="5" y="5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21" y="10"/>
                  </a:lnTo>
                  <a:lnTo>
                    <a:pt x="21" y="5"/>
                  </a:lnTo>
                  <a:lnTo>
                    <a:pt x="26" y="10"/>
                  </a:lnTo>
                  <a:lnTo>
                    <a:pt x="31" y="5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31" y="15"/>
                  </a:lnTo>
                  <a:lnTo>
                    <a:pt x="31" y="15"/>
                  </a:lnTo>
                  <a:lnTo>
                    <a:pt x="26" y="25"/>
                  </a:lnTo>
                  <a:lnTo>
                    <a:pt x="31" y="30"/>
                  </a:lnTo>
                  <a:lnTo>
                    <a:pt x="31" y="3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37" name="Freeform 140"/>
            <p:cNvSpPr>
              <a:spLocks/>
            </p:cNvSpPr>
            <p:nvPr/>
          </p:nvSpPr>
          <p:spPr bwMode="auto">
            <a:xfrm>
              <a:off x="4214814" y="2860675"/>
              <a:ext cx="87313" cy="33338"/>
            </a:xfrm>
            <a:custGeom>
              <a:avLst/>
              <a:gdLst>
                <a:gd name="T0" fmla="*/ 0 w 55"/>
                <a:gd name="T1" fmla="*/ 21 h 21"/>
                <a:gd name="T2" fmla="*/ 0 w 55"/>
                <a:gd name="T3" fmla="*/ 21 h 21"/>
                <a:gd name="T4" fmla="*/ 0 w 55"/>
                <a:gd name="T5" fmla="*/ 21 h 21"/>
                <a:gd name="T6" fmla="*/ 0 w 55"/>
                <a:gd name="T7" fmla="*/ 21 h 21"/>
                <a:gd name="T8" fmla="*/ 5 w 55"/>
                <a:gd name="T9" fmla="*/ 10 h 21"/>
                <a:gd name="T10" fmla="*/ 5 w 55"/>
                <a:gd name="T11" fmla="*/ 10 h 21"/>
                <a:gd name="T12" fmla="*/ 15 w 55"/>
                <a:gd name="T13" fmla="*/ 10 h 21"/>
                <a:gd name="T14" fmla="*/ 20 w 55"/>
                <a:gd name="T15" fmla="*/ 5 h 21"/>
                <a:gd name="T16" fmla="*/ 25 w 55"/>
                <a:gd name="T17" fmla="*/ 0 h 21"/>
                <a:gd name="T18" fmla="*/ 25 w 55"/>
                <a:gd name="T19" fmla="*/ 5 h 21"/>
                <a:gd name="T20" fmla="*/ 30 w 55"/>
                <a:gd name="T21" fmla="*/ 5 h 21"/>
                <a:gd name="T22" fmla="*/ 30 w 55"/>
                <a:gd name="T23" fmla="*/ 5 h 21"/>
                <a:gd name="T24" fmla="*/ 55 w 55"/>
                <a:gd name="T25" fmla="*/ 5 h 21"/>
                <a:gd name="T26" fmla="*/ 55 w 55"/>
                <a:gd name="T27" fmla="*/ 5 h 21"/>
                <a:gd name="T28" fmla="*/ 55 w 55"/>
                <a:gd name="T29" fmla="*/ 5 h 21"/>
                <a:gd name="T30" fmla="*/ 55 w 55"/>
                <a:gd name="T31" fmla="*/ 10 h 21"/>
                <a:gd name="T32" fmla="*/ 50 w 55"/>
                <a:gd name="T33" fmla="*/ 10 h 21"/>
                <a:gd name="T34" fmla="*/ 50 w 55"/>
                <a:gd name="T35" fmla="*/ 10 h 21"/>
                <a:gd name="T36" fmla="*/ 45 w 55"/>
                <a:gd name="T37" fmla="*/ 16 h 21"/>
                <a:gd name="T38" fmla="*/ 45 w 55"/>
                <a:gd name="T39" fmla="*/ 21 h 21"/>
                <a:gd name="T40" fmla="*/ 40 w 55"/>
                <a:gd name="T41" fmla="*/ 21 h 21"/>
                <a:gd name="T42" fmla="*/ 30 w 55"/>
                <a:gd name="T43" fmla="*/ 21 h 21"/>
                <a:gd name="T44" fmla="*/ 25 w 55"/>
                <a:gd name="T45" fmla="*/ 21 h 21"/>
                <a:gd name="T46" fmla="*/ 20 w 55"/>
                <a:gd name="T47" fmla="*/ 21 h 21"/>
                <a:gd name="T48" fmla="*/ 15 w 55"/>
                <a:gd name="T49" fmla="*/ 21 h 21"/>
                <a:gd name="T50" fmla="*/ 10 w 55"/>
                <a:gd name="T51" fmla="*/ 21 h 21"/>
                <a:gd name="T52" fmla="*/ 0 w 55"/>
                <a:gd name="T5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21">
                  <a:moveTo>
                    <a:pt x="0" y="21"/>
                  </a:move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15" y="10"/>
                  </a:lnTo>
                  <a:lnTo>
                    <a:pt x="20" y="5"/>
                  </a:lnTo>
                  <a:lnTo>
                    <a:pt x="25" y="0"/>
                  </a:lnTo>
                  <a:lnTo>
                    <a:pt x="25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10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45" y="16"/>
                  </a:lnTo>
                  <a:lnTo>
                    <a:pt x="45" y="21"/>
                  </a:lnTo>
                  <a:lnTo>
                    <a:pt x="40" y="21"/>
                  </a:lnTo>
                  <a:lnTo>
                    <a:pt x="30" y="21"/>
                  </a:lnTo>
                  <a:lnTo>
                    <a:pt x="25" y="21"/>
                  </a:lnTo>
                  <a:lnTo>
                    <a:pt x="20" y="21"/>
                  </a:lnTo>
                  <a:lnTo>
                    <a:pt x="15" y="21"/>
                  </a:lnTo>
                  <a:lnTo>
                    <a:pt x="10" y="21"/>
                  </a:lnTo>
                  <a:lnTo>
                    <a:pt x="0" y="21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38" name="Freeform 141"/>
            <p:cNvSpPr>
              <a:spLocks/>
            </p:cNvSpPr>
            <p:nvPr/>
          </p:nvSpPr>
          <p:spPr bwMode="auto">
            <a:xfrm>
              <a:off x="4141789" y="2949575"/>
              <a:ext cx="152400" cy="152400"/>
            </a:xfrm>
            <a:custGeom>
              <a:avLst/>
              <a:gdLst>
                <a:gd name="T0" fmla="*/ 71 w 96"/>
                <a:gd name="T1" fmla="*/ 81 h 96"/>
                <a:gd name="T2" fmla="*/ 61 w 96"/>
                <a:gd name="T3" fmla="*/ 76 h 96"/>
                <a:gd name="T4" fmla="*/ 46 w 96"/>
                <a:gd name="T5" fmla="*/ 81 h 96"/>
                <a:gd name="T6" fmla="*/ 41 w 96"/>
                <a:gd name="T7" fmla="*/ 81 h 96"/>
                <a:gd name="T8" fmla="*/ 36 w 96"/>
                <a:gd name="T9" fmla="*/ 96 h 96"/>
                <a:gd name="T10" fmla="*/ 30 w 96"/>
                <a:gd name="T11" fmla="*/ 91 h 96"/>
                <a:gd name="T12" fmla="*/ 20 w 96"/>
                <a:gd name="T13" fmla="*/ 91 h 96"/>
                <a:gd name="T14" fmla="*/ 10 w 96"/>
                <a:gd name="T15" fmla="*/ 91 h 96"/>
                <a:gd name="T16" fmla="*/ 5 w 96"/>
                <a:gd name="T17" fmla="*/ 96 h 96"/>
                <a:gd name="T18" fmla="*/ 0 w 96"/>
                <a:gd name="T19" fmla="*/ 76 h 96"/>
                <a:gd name="T20" fmla="*/ 5 w 96"/>
                <a:gd name="T21" fmla="*/ 71 h 96"/>
                <a:gd name="T22" fmla="*/ 10 w 96"/>
                <a:gd name="T23" fmla="*/ 66 h 96"/>
                <a:gd name="T24" fmla="*/ 20 w 96"/>
                <a:gd name="T25" fmla="*/ 71 h 96"/>
                <a:gd name="T26" fmla="*/ 20 w 96"/>
                <a:gd name="T27" fmla="*/ 66 h 96"/>
                <a:gd name="T28" fmla="*/ 25 w 96"/>
                <a:gd name="T29" fmla="*/ 61 h 96"/>
                <a:gd name="T30" fmla="*/ 20 w 96"/>
                <a:gd name="T31" fmla="*/ 51 h 96"/>
                <a:gd name="T32" fmla="*/ 25 w 96"/>
                <a:gd name="T33" fmla="*/ 41 h 96"/>
                <a:gd name="T34" fmla="*/ 25 w 96"/>
                <a:gd name="T35" fmla="*/ 35 h 96"/>
                <a:gd name="T36" fmla="*/ 30 w 96"/>
                <a:gd name="T37" fmla="*/ 25 h 96"/>
                <a:gd name="T38" fmla="*/ 36 w 96"/>
                <a:gd name="T39" fmla="*/ 20 h 96"/>
                <a:gd name="T40" fmla="*/ 36 w 96"/>
                <a:gd name="T41" fmla="*/ 10 h 96"/>
                <a:gd name="T42" fmla="*/ 41 w 96"/>
                <a:gd name="T43" fmla="*/ 10 h 96"/>
                <a:gd name="T44" fmla="*/ 51 w 96"/>
                <a:gd name="T45" fmla="*/ 0 h 96"/>
                <a:gd name="T46" fmla="*/ 56 w 96"/>
                <a:gd name="T47" fmla="*/ 10 h 96"/>
                <a:gd name="T48" fmla="*/ 66 w 96"/>
                <a:gd name="T49" fmla="*/ 15 h 96"/>
                <a:gd name="T50" fmla="*/ 81 w 96"/>
                <a:gd name="T51" fmla="*/ 15 h 96"/>
                <a:gd name="T52" fmla="*/ 81 w 96"/>
                <a:gd name="T53" fmla="*/ 15 h 96"/>
                <a:gd name="T54" fmla="*/ 86 w 96"/>
                <a:gd name="T55" fmla="*/ 15 h 96"/>
                <a:gd name="T56" fmla="*/ 86 w 96"/>
                <a:gd name="T57" fmla="*/ 15 h 96"/>
                <a:gd name="T58" fmla="*/ 86 w 96"/>
                <a:gd name="T59" fmla="*/ 20 h 96"/>
                <a:gd name="T60" fmla="*/ 76 w 96"/>
                <a:gd name="T61" fmla="*/ 41 h 96"/>
                <a:gd name="T62" fmla="*/ 66 w 96"/>
                <a:gd name="T63" fmla="*/ 46 h 96"/>
                <a:gd name="T64" fmla="*/ 86 w 96"/>
                <a:gd name="T65" fmla="*/ 41 h 96"/>
                <a:gd name="T66" fmla="*/ 96 w 96"/>
                <a:gd name="T67" fmla="*/ 46 h 96"/>
                <a:gd name="T68" fmla="*/ 96 w 96"/>
                <a:gd name="T69" fmla="*/ 66 h 96"/>
                <a:gd name="T70" fmla="*/ 81 w 96"/>
                <a:gd name="T71" fmla="*/ 76 h 96"/>
                <a:gd name="T72" fmla="*/ 81 w 96"/>
                <a:gd name="T73" fmla="*/ 76 h 96"/>
                <a:gd name="T74" fmla="*/ 76 w 96"/>
                <a:gd name="T75" fmla="*/ 81 h 96"/>
                <a:gd name="T76" fmla="*/ 76 w 96"/>
                <a:gd name="T77" fmla="*/ 81 h 96"/>
                <a:gd name="T78" fmla="*/ 71 w 96"/>
                <a:gd name="T79" fmla="*/ 81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6" h="96">
                  <a:moveTo>
                    <a:pt x="71" y="81"/>
                  </a:moveTo>
                  <a:lnTo>
                    <a:pt x="71" y="81"/>
                  </a:lnTo>
                  <a:lnTo>
                    <a:pt x="71" y="76"/>
                  </a:lnTo>
                  <a:lnTo>
                    <a:pt x="61" y="76"/>
                  </a:lnTo>
                  <a:lnTo>
                    <a:pt x="51" y="76"/>
                  </a:lnTo>
                  <a:lnTo>
                    <a:pt x="46" y="81"/>
                  </a:lnTo>
                  <a:lnTo>
                    <a:pt x="41" y="81"/>
                  </a:lnTo>
                  <a:lnTo>
                    <a:pt x="41" y="81"/>
                  </a:lnTo>
                  <a:lnTo>
                    <a:pt x="36" y="86"/>
                  </a:lnTo>
                  <a:lnTo>
                    <a:pt x="36" y="96"/>
                  </a:lnTo>
                  <a:lnTo>
                    <a:pt x="36" y="96"/>
                  </a:lnTo>
                  <a:lnTo>
                    <a:pt x="30" y="91"/>
                  </a:lnTo>
                  <a:lnTo>
                    <a:pt x="25" y="96"/>
                  </a:lnTo>
                  <a:lnTo>
                    <a:pt x="20" y="91"/>
                  </a:lnTo>
                  <a:lnTo>
                    <a:pt x="15" y="91"/>
                  </a:lnTo>
                  <a:lnTo>
                    <a:pt x="10" y="91"/>
                  </a:lnTo>
                  <a:lnTo>
                    <a:pt x="5" y="96"/>
                  </a:lnTo>
                  <a:lnTo>
                    <a:pt x="5" y="96"/>
                  </a:lnTo>
                  <a:lnTo>
                    <a:pt x="5" y="8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10" y="66"/>
                  </a:lnTo>
                  <a:lnTo>
                    <a:pt x="15" y="76"/>
                  </a:lnTo>
                  <a:lnTo>
                    <a:pt x="20" y="71"/>
                  </a:lnTo>
                  <a:lnTo>
                    <a:pt x="20" y="71"/>
                  </a:lnTo>
                  <a:lnTo>
                    <a:pt x="20" y="66"/>
                  </a:lnTo>
                  <a:lnTo>
                    <a:pt x="20" y="61"/>
                  </a:lnTo>
                  <a:lnTo>
                    <a:pt x="25" y="61"/>
                  </a:lnTo>
                  <a:lnTo>
                    <a:pt x="25" y="61"/>
                  </a:lnTo>
                  <a:lnTo>
                    <a:pt x="20" y="51"/>
                  </a:lnTo>
                  <a:lnTo>
                    <a:pt x="20" y="46"/>
                  </a:lnTo>
                  <a:lnTo>
                    <a:pt x="25" y="41"/>
                  </a:lnTo>
                  <a:lnTo>
                    <a:pt x="30" y="41"/>
                  </a:lnTo>
                  <a:lnTo>
                    <a:pt x="25" y="35"/>
                  </a:lnTo>
                  <a:lnTo>
                    <a:pt x="30" y="30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6" y="20"/>
                  </a:lnTo>
                  <a:lnTo>
                    <a:pt x="36" y="15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41" y="10"/>
                  </a:lnTo>
                  <a:lnTo>
                    <a:pt x="46" y="5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6" y="10"/>
                  </a:lnTo>
                  <a:lnTo>
                    <a:pt x="66" y="15"/>
                  </a:lnTo>
                  <a:lnTo>
                    <a:pt x="66" y="15"/>
                  </a:lnTo>
                  <a:lnTo>
                    <a:pt x="71" y="15"/>
                  </a:lnTo>
                  <a:lnTo>
                    <a:pt x="81" y="15"/>
                  </a:lnTo>
                  <a:lnTo>
                    <a:pt x="81" y="15"/>
                  </a:lnTo>
                  <a:lnTo>
                    <a:pt x="81" y="15"/>
                  </a:lnTo>
                  <a:lnTo>
                    <a:pt x="81" y="15"/>
                  </a:lnTo>
                  <a:lnTo>
                    <a:pt x="86" y="15"/>
                  </a:lnTo>
                  <a:lnTo>
                    <a:pt x="86" y="15"/>
                  </a:lnTo>
                  <a:lnTo>
                    <a:pt x="86" y="15"/>
                  </a:lnTo>
                  <a:lnTo>
                    <a:pt x="86" y="20"/>
                  </a:lnTo>
                  <a:lnTo>
                    <a:pt x="86" y="20"/>
                  </a:lnTo>
                  <a:lnTo>
                    <a:pt x="81" y="35"/>
                  </a:lnTo>
                  <a:lnTo>
                    <a:pt x="76" y="41"/>
                  </a:lnTo>
                  <a:lnTo>
                    <a:pt x="71" y="41"/>
                  </a:lnTo>
                  <a:lnTo>
                    <a:pt x="66" y="46"/>
                  </a:lnTo>
                  <a:lnTo>
                    <a:pt x="76" y="46"/>
                  </a:lnTo>
                  <a:lnTo>
                    <a:pt x="86" y="41"/>
                  </a:lnTo>
                  <a:lnTo>
                    <a:pt x="91" y="35"/>
                  </a:lnTo>
                  <a:lnTo>
                    <a:pt x="96" y="46"/>
                  </a:lnTo>
                  <a:lnTo>
                    <a:pt x="96" y="56"/>
                  </a:lnTo>
                  <a:lnTo>
                    <a:pt x="96" y="66"/>
                  </a:lnTo>
                  <a:lnTo>
                    <a:pt x="91" y="71"/>
                  </a:lnTo>
                  <a:lnTo>
                    <a:pt x="81" y="76"/>
                  </a:lnTo>
                  <a:lnTo>
                    <a:pt x="81" y="76"/>
                  </a:lnTo>
                  <a:lnTo>
                    <a:pt x="81" y="76"/>
                  </a:lnTo>
                  <a:lnTo>
                    <a:pt x="81" y="76"/>
                  </a:lnTo>
                  <a:lnTo>
                    <a:pt x="76" y="81"/>
                  </a:lnTo>
                  <a:lnTo>
                    <a:pt x="76" y="81"/>
                  </a:lnTo>
                  <a:lnTo>
                    <a:pt x="76" y="81"/>
                  </a:lnTo>
                  <a:lnTo>
                    <a:pt x="71" y="81"/>
                  </a:lnTo>
                  <a:lnTo>
                    <a:pt x="71" y="81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39" name="Freeform 142"/>
            <p:cNvSpPr>
              <a:spLocks/>
            </p:cNvSpPr>
            <p:nvPr/>
          </p:nvSpPr>
          <p:spPr bwMode="auto">
            <a:xfrm>
              <a:off x="3965576" y="2587625"/>
              <a:ext cx="95250" cy="144463"/>
            </a:xfrm>
            <a:custGeom>
              <a:avLst/>
              <a:gdLst>
                <a:gd name="T0" fmla="*/ 5 w 60"/>
                <a:gd name="T1" fmla="*/ 15 h 91"/>
                <a:gd name="T2" fmla="*/ 5 w 60"/>
                <a:gd name="T3" fmla="*/ 15 h 91"/>
                <a:gd name="T4" fmla="*/ 5 w 60"/>
                <a:gd name="T5" fmla="*/ 15 h 91"/>
                <a:gd name="T6" fmla="*/ 5 w 60"/>
                <a:gd name="T7" fmla="*/ 10 h 91"/>
                <a:gd name="T8" fmla="*/ 20 w 60"/>
                <a:gd name="T9" fmla="*/ 10 h 91"/>
                <a:gd name="T10" fmla="*/ 40 w 60"/>
                <a:gd name="T11" fmla="*/ 5 h 91"/>
                <a:gd name="T12" fmla="*/ 50 w 60"/>
                <a:gd name="T13" fmla="*/ 5 h 91"/>
                <a:gd name="T14" fmla="*/ 55 w 60"/>
                <a:gd name="T15" fmla="*/ 5 h 91"/>
                <a:gd name="T16" fmla="*/ 55 w 60"/>
                <a:gd name="T17" fmla="*/ 0 h 91"/>
                <a:gd name="T18" fmla="*/ 55 w 60"/>
                <a:gd name="T19" fmla="*/ 0 h 91"/>
                <a:gd name="T20" fmla="*/ 55 w 60"/>
                <a:gd name="T21" fmla="*/ 0 h 91"/>
                <a:gd name="T22" fmla="*/ 60 w 60"/>
                <a:gd name="T23" fmla="*/ 5 h 91"/>
                <a:gd name="T24" fmla="*/ 55 w 60"/>
                <a:gd name="T25" fmla="*/ 10 h 91"/>
                <a:gd name="T26" fmla="*/ 60 w 60"/>
                <a:gd name="T27" fmla="*/ 10 h 91"/>
                <a:gd name="T28" fmla="*/ 55 w 60"/>
                <a:gd name="T29" fmla="*/ 20 h 91"/>
                <a:gd name="T30" fmla="*/ 60 w 60"/>
                <a:gd name="T31" fmla="*/ 26 h 91"/>
                <a:gd name="T32" fmla="*/ 60 w 60"/>
                <a:gd name="T33" fmla="*/ 26 h 91"/>
                <a:gd name="T34" fmla="*/ 55 w 60"/>
                <a:gd name="T35" fmla="*/ 26 h 91"/>
                <a:gd name="T36" fmla="*/ 50 w 60"/>
                <a:gd name="T37" fmla="*/ 31 h 91"/>
                <a:gd name="T38" fmla="*/ 45 w 60"/>
                <a:gd name="T39" fmla="*/ 41 h 91"/>
                <a:gd name="T40" fmla="*/ 45 w 60"/>
                <a:gd name="T41" fmla="*/ 41 h 91"/>
                <a:gd name="T42" fmla="*/ 40 w 60"/>
                <a:gd name="T43" fmla="*/ 46 h 91"/>
                <a:gd name="T44" fmla="*/ 45 w 60"/>
                <a:gd name="T45" fmla="*/ 51 h 91"/>
                <a:gd name="T46" fmla="*/ 45 w 60"/>
                <a:gd name="T47" fmla="*/ 56 h 91"/>
                <a:gd name="T48" fmla="*/ 45 w 60"/>
                <a:gd name="T49" fmla="*/ 61 h 91"/>
                <a:gd name="T50" fmla="*/ 40 w 60"/>
                <a:gd name="T51" fmla="*/ 61 h 91"/>
                <a:gd name="T52" fmla="*/ 45 w 60"/>
                <a:gd name="T53" fmla="*/ 71 h 91"/>
                <a:gd name="T54" fmla="*/ 50 w 60"/>
                <a:gd name="T55" fmla="*/ 76 h 91"/>
                <a:gd name="T56" fmla="*/ 45 w 60"/>
                <a:gd name="T57" fmla="*/ 81 h 91"/>
                <a:gd name="T58" fmla="*/ 50 w 60"/>
                <a:gd name="T59" fmla="*/ 81 h 91"/>
                <a:gd name="T60" fmla="*/ 50 w 60"/>
                <a:gd name="T61" fmla="*/ 86 h 91"/>
                <a:gd name="T62" fmla="*/ 50 w 60"/>
                <a:gd name="T63" fmla="*/ 86 h 91"/>
                <a:gd name="T64" fmla="*/ 50 w 60"/>
                <a:gd name="T65" fmla="*/ 91 h 91"/>
                <a:gd name="T66" fmla="*/ 45 w 60"/>
                <a:gd name="T67" fmla="*/ 91 h 91"/>
                <a:gd name="T68" fmla="*/ 40 w 60"/>
                <a:gd name="T69" fmla="*/ 91 h 91"/>
                <a:gd name="T70" fmla="*/ 30 w 60"/>
                <a:gd name="T71" fmla="*/ 86 h 91"/>
                <a:gd name="T72" fmla="*/ 30 w 60"/>
                <a:gd name="T73" fmla="*/ 91 h 91"/>
                <a:gd name="T74" fmla="*/ 20 w 60"/>
                <a:gd name="T75" fmla="*/ 91 h 91"/>
                <a:gd name="T76" fmla="*/ 20 w 60"/>
                <a:gd name="T77" fmla="*/ 86 h 91"/>
                <a:gd name="T78" fmla="*/ 15 w 60"/>
                <a:gd name="T79" fmla="*/ 86 h 91"/>
                <a:gd name="T80" fmla="*/ 10 w 60"/>
                <a:gd name="T81" fmla="*/ 91 h 91"/>
                <a:gd name="T82" fmla="*/ 5 w 60"/>
                <a:gd name="T83" fmla="*/ 91 h 91"/>
                <a:gd name="T84" fmla="*/ 5 w 60"/>
                <a:gd name="T85" fmla="*/ 76 h 91"/>
                <a:gd name="T86" fmla="*/ 5 w 60"/>
                <a:gd name="T87" fmla="*/ 76 h 91"/>
                <a:gd name="T88" fmla="*/ 5 w 60"/>
                <a:gd name="T89" fmla="*/ 71 h 91"/>
                <a:gd name="T90" fmla="*/ 10 w 60"/>
                <a:gd name="T91" fmla="*/ 66 h 91"/>
                <a:gd name="T92" fmla="*/ 5 w 60"/>
                <a:gd name="T93" fmla="*/ 66 h 91"/>
                <a:gd name="T94" fmla="*/ 5 w 60"/>
                <a:gd name="T95" fmla="*/ 61 h 91"/>
                <a:gd name="T96" fmla="*/ 5 w 60"/>
                <a:gd name="T97" fmla="*/ 51 h 91"/>
                <a:gd name="T98" fmla="*/ 5 w 60"/>
                <a:gd name="T99" fmla="*/ 46 h 91"/>
                <a:gd name="T100" fmla="*/ 5 w 60"/>
                <a:gd name="T101" fmla="*/ 36 h 91"/>
                <a:gd name="T102" fmla="*/ 0 w 60"/>
                <a:gd name="T103" fmla="*/ 26 h 91"/>
                <a:gd name="T104" fmla="*/ 0 w 60"/>
                <a:gd name="T105" fmla="*/ 26 h 91"/>
                <a:gd name="T106" fmla="*/ 0 w 60"/>
                <a:gd name="T107" fmla="*/ 20 h 91"/>
                <a:gd name="T108" fmla="*/ 5 w 60"/>
                <a:gd name="T109" fmla="*/ 1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0" h="91">
                  <a:moveTo>
                    <a:pt x="5" y="15"/>
                  </a:moveTo>
                  <a:lnTo>
                    <a:pt x="5" y="15"/>
                  </a:lnTo>
                  <a:lnTo>
                    <a:pt x="5" y="15"/>
                  </a:lnTo>
                  <a:lnTo>
                    <a:pt x="5" y="10"/>
                  </a:lnTo>
                  <a:lnTo>
                    <a:pt x="20" y="10"/>
                  </a:lnTo>
                  <a:lnTo>
                    <a:pt x="40" y="5"/>
                  </a:lnTo>
                  <a:lnTo>
                    <a:pt x="50" y="5"/>
                  </a:lnTo>
                  <a:lnTo>
                    <a:pt x="55" y="5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60" y="5"/>
                  </a:lnTo>
                  <a:lnTo>
                    <a:pt x="55" y="10"/>
                  </a:lnTo>
                  <a:lnTo>
                    <a:pt x="60" y="10"/>
                  </a:lnTo>
                  <a:lnTo>
                    <a:pt x="55" y="20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55" y="26"/>
                  </a:lnTo>
                  <a:lnTo>
                    <a:pt x="50" y="31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40" y="46"/>
                  </a:lnTo>
                  <a:lnTo>
                    <a:pt x="45" y="51"/>
                  </a:lnTo>
                  <a:lnTo>
                    <a:pt x="45" y="56"/>
                  </a:lnTo>
                  <a:lnTo>
                    <a:pt x="45" y="61"/>
                  </a:lnTo>
                  <a:lnTo>
                    <a:pt x="40" y="61"/>
                  </a:lnTo>
                  <a:lnTo>
                    <a:pt x="45" y="71"/>
                  </a:lnTo>
                  <a:lnTo>
                    <a:pt x="50" y="76"/>
                  </a:lnTo>
                  <a:lnTo>
                    <a:pt x="45" y="81"/>
                  </a:lnTo>
                  <a:lnTo>
                    <a:pt x="50" y="81"/>
                  </a:lnTo>
                  <a:lnTo>
                    <a:pt x="50" y="86"/>
                  </a:lnTo>
                  <a:lnTo>
                    <a:pt x="50" y="86"/>
                  </a:lnTo>
                  <a:lnTo>
                    <a:pt x="50" y="91"/>
                  </a:lnTo>
                  <a:lnTo>
                    <a:pt x="45" y="91"/>
                  </a:lnTo>
                  <a:lnTo>
                    <a:pt x="40" y="91"/>
                  </a:lnTo>
                  <a:lnTo>
                    <a:pt x="30" y="86"/>
                  </a:lnTo>
                  <a:lnTo>
                    <a:pt x="30" y="91"/>
                  </a:lnTo>
                  <a:lnTo>
                    <a:pt x="20" y="91"/>
                  </a:lnTo>
                  <a:lnTo>
                    <a:pt x="20" y="86"/>
                  </a:lnTo>
                  <a:lnTo>
                    <a:pt x="15" y="86"/>
                  </a:lnTo>
                  <a:lnTo>
                    <a:pt x="10" y="91"/>
                  </a:lnTo>
                  <a:lnTo>
                    <a:pt x="5" y="91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5" y="71"/>
                  </a:lnTo>
                  <a:lnTo>
                    <a:pt x="10" y="66"/>
                  </a:lnTo>
                  <a:lnTo>
                    <a:pt x="5" y="66"/>
                  </a:lnTo>
                  <a:lnTo>
                    <a:pt x="5" y="61"/>
                  </a:lnTo>
                  <a:lnTo>
                    <a:pt x="5" y="51"/>
                  </a:lnTo>
                  <a:lnTo>
                    <a:pt x="5" y="46"/>
                  </a:lnTo>
                  <a:lnTo>
                    <a:pt x="5" y="3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0"/>
                  </a:lnTo>
                  <a:lnTo>
                    <a:pt x="5" y="15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40" name="Freeform 143"/>
            <p:cNvSpPr>
              <a:spLocks/>
            </p:cNvSpPr>
            <p:nvPr/>
          </p:nvSpPr>
          <p:spPr bwMode="auto">
            <a:xfrm>
              <a:off x="4029076" y="2628900"/>
              <a:ext cx="112713" cy="111125"/>
            </a:xfrm>
            <a:custGeom>
              <a:avLst/>
              <a:gdLst>
                <a:gd name="T0" fmla="*/ 15 w 71"/>
                <a:gd name="T1" fmla="*/ 70 h 70"/>
                <a:gd name="T2" fmla="*/ 15 w 71"/>
                <a:gd name="T3" fmla="*/ 70 h 70"/>
                <a:gd name="T4" fmla="*/ 15 w 71"/>
                <a:gd name="T5" fmla="*/ 65 h 70"/>
                <a:gd name="T6" fmla="*/ 10 w 71"/>
                <a:gd name="T7" fmla="*/ 60 h 70"/>
                <a:gd name="T8" fmla="*/ 10 w 71"/>
                <a:gd name="T9" fmla="*/ 55 h 70"/>
                <a:gd name="T10" fmla="*/ 5 w 71"/>
                <a:gd name="T11" fmla="*/ 55 h 70"/>
                <a:gd name="T12" fmla="*/ 10 w 71"/>
                <a:gd name="T13" fmla="*/ 50 h 70"/>
                <a:gd name="T14" fmla="*/ 5 w 71"/>
                <a:gd name="T15" fmla="*/ 45 h 70"/>
                <a:gd name="T16" fmla="*/ 0 w 71"/>
                <a:gd name="T17" fmla="*/ 35 h 70"/>
                <a:gd name="T18" fmla="*/ 5 w 71"/>
                <a:gd name="T19" fmla="*/ 35 h 70"/>
                <a:gd name="T20" fmla="*/ 5 w 71"/>
                <a:gd name="T21" fmla="*/ 30 h 70"/>
                <a:gd name="T22" fmla="*/ 5 w 71"/>
                <a:gd name="T23" fmla="*/ 25 h 70"/>
                <a:gd name="T24" fmla="*/ 0 w 71"/>
                <a:gd name="T25" fmla="*/ 20 h 70"/>
                <a:gd name="T26" fmla="*/ 5 w 71"/>
                <a:gd name="T27" fmla="*/ 15 h 70"/>
                <a:gd name="T28" fmla="*/ 5 w 71"/>
                <a:gd name="T29" fmla="*/ 15 h 70"/>
                <a:gd name="T30" fmla="*/ 10 w 71"/>
                <a:gd name="T31" fmla="*/ 5 h 70"/>
                <a:gd name="T32" fmla="*/ 15 w 71"/>
                <a:gd name="T33" fmla="*/ 0 h 70"/>
                <a:gd name="T34" fmla="*/ 20 w 71"/>
                <a:gd name="T35" fmla="*/ 0 h 70"/>
                <a:gd name="T36" fmla="*/ 20 w 71"/>
                <a:gd name="T37" fmla="*/ 0 h 70"/>
                <a:gd name="T38" fmla="*/ 26 w 71"/>
                <a:gd name="T39" fmla="*/ 0 h 70"/>
                <a:gd name="T40" fmla="*/ 31 w 71"/>
                <a:gd name="T41" fmla="*/ 5 h 70"/>
                <a:gd name="T42" fmla="*/ 31 w 71"/>
                <a:gd name="T43" fmla="*/ 0 h 70"/>
                <a:gd name="T44" fmla="*/ 31 w 71"/>
                <a:gd name="T45" fmla="*/ 5 h 70"/>
                <a:gd name="T46" fmla="*/ 36 w 71"/>
                <a:gd name="T47" fmla="*/ 5 h 70"/>
                <a:gd name="T48" fmla="*/ 41 w 71"/>
                <a:gd name="T49" fmla="*/ 5 h 70"/>
                <a:gd name="T50" fmla="*/ 41 w 71"/>
                <a:gd name="T51" fmla="*/ 5 h 70"/>
                <a:gd name="T52" fmla="*/ 46 w 71"/>
                <a:gd name="T53" fmla="*/ 5 h 70"/>
                <a:gd name="T54" fmla="*/ 46 w 71"/>
                <a:gd name="T55" fmla="*/ 15 h 70"/>
                <a:gd name="T56" fmla="*/ 51 w 71"/>
                <a:gd name="T57" fmla="*/ 15 h 70"/>
                <a:gd name="T58" fmla="*/ 66 w 71"/>
                <a:gd name="T59" fmla="*/ 10 h 70"/>
                <a:gd name="T60" fmla="*/ 66 w 71"/>
                <a:gd name="T61" fmla="*/ 20 h 70"/>
                <a:gd name="T62" fmla="*/ 66 w 71"/>
                <a:gd name="T63" fmla="*/ 20 h 70"/>
                <a:gd name="T64" fmla="*/ 66 w 71"/>
                <a:gd name="T65" fmla="*/ 25 h 70"/>
                <a:gd name="T66" fmla="*/ 66 w 71"/>
                <a:gd name="T67" fmla="*/ 25 h 70"/>
                <a:gd name="T68" fmla="*/ 71 w 71"/>
                <a:gd name="T69" fmla="*/ 35 h 70"/>
                <a:gd name="T70" fmla="*/ 71 w 71"/>
                <a:gd name="T71" fmla="*/ 40 h 70"/>
                <a:gd name="T72" fmla="*/ 71 w 71"/>
                <a:gd name="T73" fmla="*/ 40 h 70"/>
                <a:gd name="T74" fmla="*/ 66 w 71"/>
                <a:gd name="T75" fmla="*/ 40 h 70"/>
                <a:gd name="T76" fmla="*/ 61 w 71"/>
                <a:gd name="T77" fmla="*/ 45 h 70"/>
                <a:gd name="T78" fmla="*/ 56 w 71"/>
                <a:gd name="T79" fmla="*/ 45 h 70"/>
                <a:gd name="T80" fmla="*/ 56 w 71"/>
                <a:gd name="T81" fmla="*/ 45 h 70"/>
                <a:gd name="T82" fmla="*/ 46 w 71"/>
                <a:gd name="T83" fmla="*/ 45 h 70"/>
                <a:gd name="T84" fmla="*/ 46 w 71"/>
                <a:gd name="T85" fmla="*/ 50 h 70"/>
                <a:gd name="T86" fmla="*/ 46 w 71"/>
                <a:gd name="T87" fmla="*/ 55 h 70"/>
                <a:gd name="T88" fmla="*/ 46 w 71"/>
                <a:gd name="T89" fmla="*/ 55 h 70"/>
                <a:gd name="T90" fmla="*/ 46 w 71"/>
                <a:gd name="T91" fmla="*/ 50 h 70"/>
                <a:gd name="T92" fmla="*/ 41 w 71"/>
                <a:gd name="T93" fmla="*/ 50 h 70"/>
                <a:gd name="T94" fmla="*/ 41 w 71"/>
                <a:gd name="T95" fmla="*/ 55 h 70"/>
                <a:gd name="T96" fmla="*/ 36 w 71"/>
                <a:gd name="T97" fmla="*/ 50 h 70"/>
                <a:gd name="T98" fmla="*/ 31 w 71"/>
                <a:gd name="T99" fmla="*/ 55 h 70"/>
                <a:gd name="T100" fmla="*/ 26 w 71"/>
                <a:gd name="T101" fmla="*/ 55 h 70"/>
                <a:gd name="T102" fmla="*/ 26 w 71"/>
                <a:gd name="T103" fmla="*/ 55 h 70"/>
                <a:gd name="T104" fmla="*/ 26 w 71"/>
                <a:gd name="T105" fmla="*/ 60 h 70"/>
                <a:gd name="T106" fmla="*/ 31 w 71"/>
                <a:gd name="T107" fmla="*/ 60 h 70"/>
                <a:gd name="T108" fmla="*/ 26 w 71"/>
                <a:gd name="T109" fmla="*/ 65 h 70"/>
                <a:gd name="T110" fmla="*/ 26 w 71"/>
                <a:gd name="T111" fmla="*/ 70 h 70"/>
                <a:gd name="T112" fmla="*/ 20 w 71"/>
                <a:gd name="T113" fmla="*/ 70 h 70"/>
                <a:gd name="T114" fmla="*/ 15 w 71"/>
                <a:gd name="T115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1" h="70">
                  <a:moveTo>
                    <a:pt x="15" y="70"/>
                  </a:moveTo>
                  <a:lnTo>
                    <a:pt x="15" y="70"/>
                  </a:lnTo>
                  <a:lnTo>
                    <a:pt x="15" y="65"/>
                  </a:lnTo>
                  <a:lnTo>
                    <a:pt x="10" y="60"/>
                  </a:lnTo>
                  <a:lnTo>
                    <a:pt x="10" y="55"/>
                  </a:lnTo>
                  <a:lnTo>
                    <a:pt x="5" y="55"/>
                  </a:lnTo>
                  <a:lnTo>
                    <a:pt x="10" y="50"/>
                  </a:lnTo>
                  <a:lnTo>
                    <a:pt x="5" y="45"/>
                  </a:lnTo>
                  <a:lnTo>
                    <a:pt x="0" y="35"/>
                  </a:lnTo>
                  <a:lnTo>
                    <a:pt x="5" y="35"/>
                  </a:lnTo>
                  <a:lnTo>
                    <a:pt x="5" y="30"/>
                  </a:lnTo>
                  <a:lnTo>
                    <a:pt x="5" y="25"/>
                  </a:lnTo>
                  <a:lnTo>
                    <a:pt x="0" y="20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10" y="5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1" y="5"/>
                  </a:lnTo>
                  <a:lnTo>
                    <a:pt x="31" y="0"/>
                  </a:lnTo>
                  <a:lnTo>
                    <a:pt x="31" y="5"/>
                  </a:lnTo>
                  <a:lnTo>
                    <a:pt x="36" y="5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6" y="5"/>
                  </a:lnTo>
                  <a:lnTo>
                    <a:pt x="46" y="15"/>
                  </a:lnTo>
                  <a:lnTo>
                    <a:pt x="51" y="15"/>
                  </a:lnTo>
                  <a:lnTo>
                    <a:pt x="66" y="10"/>
                  </a:lnTo>
                  <a:lnTo>
                    <a:pt x="66" y="20"/>
                  </a:lnTo>
                  <a:lnTo>
                    <a:pt x="66" y="20"/>
                  </a:lnTo>
                  <a:lnTo>
                    <a:pt x="66" y="25"/>
                  </a:lnTo>
                  <a:lnTo>
                    <a:pt x="66" y="25"/>
                  </a:lnTo>
                  <a:lnTo>
                    <a:pt x="71" y="35"/>
                  </a:lnTo>
                  <a:lnTo>
                    <a:pt x="71" y="40"/>
                  </a:lnTo>
                  <a:lnTo>
                    <a:pt x="71" y="40"/>
                  </a:lnTo>
                  <a:lnTo>
                    <a:pt x="66" y="40"/>
                  </a:lnTo>
                  <a:lnTo>
                    <a:pt x="61" y="45"/>
                  </a:lnTo>
                  <a:lnTo>
                    <a:pt x="56" y="45"/>
                  </a:lnTo>
                  <a:lnTo>
                    <a:pt x="56" y="45"/>
                  </a:lnTo>
                  <a:lnTo>
                    <a:pt x="46" y="45"/>
                  </a:lnTo>
                  <a:lnTo>
                    <a:pt x="46" y="50"/>
                  </a:lnTo>
                  <a:lnTo>
                    <a:pt x="46" y="55"/>
                  </a:lnTo>
                  <a:lnTo>
                    <a:pt x="46" y="55"/>
                  </a:lnTo>
                  <a:lnTo>
                    <a:pt x="46" y="50"/>
                  </a:lnTo>
                  <a:lnTo>
                    <a:pt x="41" y="50"/>
                  </a:lnTo>
                  <a:lnTo>
                    <a:pt x="41" y="55"/>
                  </a:lnTo>
                  <a:lnTo>
                    <a:pt x="36" y="50"/>
                  </a:lnTo>
                  <a:lnTo>
                    <a:pt x="31" y="55"/>
                  </a:lnTo>
                  <a:lnTo>
                    <a:pt x="26" y="55"/>
                  </a:lnTo>
                  <a:lnTo>
                    <a:pt x="26" y="55"/>
                  </a:lnTo>
                  <a:lnTo>
                    <a:pt x="26" y="60"/>
                  </a:lnTo>
                  <a:lnTo>
                    <a:pt x="31" y="60"/>
                  </a:lnTo>
                  <a:lnTo>
                    <a:pt x="26" y="65"/>
                  </a:lnTo>
                  <a:lnTo>
                    <a:pt x="26" y="70"/>
                  </a:lnTo>
                  <a:lnTo>
                    <a:pt x="20" y="70"/>
                  </a:lnTo>
                  <a:lnTo>
                    <a:pt x="15" y="7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41" name="Freeform 144"/>
            <p:cNvSpPr>
              <a:spLocks/>
            </p:cNvSpPr>
            <p:nvPr/>
          </p:nvSpPr>
          <p:spPr bwMode="auto">
            <a:xfrm>
              <a:off x="3876676" y="2595563"/>
              <a:ext cx="104775" cy="177800"/>
            </a:xfrm>
            <a:custGeom>
              <a:avLst/>
              <a:gdLst>
                <a:gd name="T0" fmla="*/ 0 w 66"/>
                <a:gd name="T1" fmla="*/ 41 h 112"/>
                <a:gd name="T2" fmla="*/ 0 w 66"/>
                <a:gd name="T3" fmla="*/ 41 h 112"/>
                <a:gd name="T4" fmla="*/ 0 w 66"/>
                <a:gd name="T5" fmla="*/ 41 h 112"/>
                <a:gd name="T6" fmla="*/ 0 w 66"/>
                <a:gd name="T7" fmla="*/ 41 h 112"/>
                <a:gd name="T8" fmla="*/ 5 w 66"/>
                <a:gd name="T9" fmla="*/ 41 h 112"/>
                <a:gd name="T10" fmla="*/ 10 w 66"/>
                <a:gd name="T11" fmla="*/ 41 h 112"/>
                <a:gd name="T12" fmla="*/ 15 w 66"/>
                <a:gd name="T13" fmla="*/ 41 h 112"/>
                <a:gd name="T14" fmla="*/ 20 w 66"/>
                <a:gd name="T15" fmla="*/ 41 h 112"/>
                <a:gd name="T16" fmla="*/ 25 w 66"/>
                <a:gd name="T17" fmla="*/ 36 h 112"/>
                <a:gd name="T18" fmla="*/ 25 w 66"/>
                <a:gd name="T19" fmla="*/ 36 h 112"/>
                <a:gd name="T20" fmla="*/ 25 w 66"/>
                <a:gd name="T21" fmla="*/ 31 h 112"/>
                <a:gd name="T22" fmla="*/ 30 w 66"/>
                <a:gd name="T23" fmla="*/ 26 h 112"/>
                <a:gd name="T24" fmla="*/ 30 w 66"/>
                <a:gd name="T25" fmla="*/ 21 h 112"/>
                <a:gd name="T26" fmla="*/ 35 w 66"/>
                <a:gd name="T27" fmla="*/ 21 h 112"/>
                <a:gd name="T28" fmla="*/ 35 w 66"/>
                <a:gd name="T29" fmla="*/ 15 h 112"/>
                <a:gd name="T30" fmla="*/ 35 w 66"/>
                <a:gd name="T31" fmla="*/ 5 h 112"/>
                <a:gd name="T32" fmla="*/ 40 w 66"/>
                <a:gd name="T33" fmla="*/ 0 h 112"/>
                <a:gd name="T34" fmla="*/ 40 w 66"/>
                <a:gd name="T35" fmla="*/ 0 h 112"/>
                <a:gd name="T36" fmla="*/ 51 w 66"/>
                <a:gd name="T37" fmla="*/ 5 h 112"/>
                <a:gd name="T38" fmla="*/ 51 w 66"/>
                <a:gd name="T39" fmla="*/ 5 h 112"/>
                <a:gd name="T40" fmla="*/ 61 w 66"/>
                <a:gd name="T41" fmla="*/ 5 h 112"/>
                <a:gd name="T42" fmla="*/ 61 w 66"/>
                <a:gd name="T43" fmla="*/ 10 h 112"/>
                <a:gd name="T44" fmla="*/ 61 w 66"/>
                <a:gd name="T45" fmla="*/ 10 h 112"/>
                <a:gd name="T46" fmla="*/ 56 w 66"/>
                <a:gd name="T47" fmla="*/ 15 h 112"/>
                <a:gd name="T48" fmla="*/ 56 w 66"/>
                <a:gd name="T49" fmla="*/ 21 h 112"/>
                <a:gd name="T50" fmla="*/ 56 w 66"/>
                <a:gd name="T51" fmla="*/ 21 h 112"/>
                <a:gd name="T52" fmla="*/ 61 w 66"/>
                <a:gd name="T53" fmla="*/ 31 h 112"/>
                <a:gd name="T54" fmla="*/ 61 w 66"/>
                <a:gd name="T55" fmla="*/ 41 h 112"/>
                <a:gd name="T56" fmla="*/ 61 w 66"/>
                <a:gd name="T57" fmla="*/ 46 h 112"/>
                <a:gd name="T58" fmla="*/ 61 w 66"/>
                <a:gd name="T59" fmla="*/ 56 h 112"/>
                <a:gd name="T60" fmla="*/ 61 w 66"/>
                <a:gd name="T61" fmla="*/ 61 h 112"/>
                <a:gd name="T62" fmla="*/ 66 w 66"/>
                <a:gd name="T63" fmla="*/ 61 h 112"/>
                <a:gd name="T64" fmla="*/ 61 w 66"/>
                <a:gd name="T65" fmla="*/ 66 h 112"/>
                <a:gd name="T66" fmla="*/ 61 w 66"/>
                <a:gd name="T67" fmla="*/ 71 h 112"/>
                <a:gd name="T68" fmla="*/ 61 w 66"/>
                <a:gd name="T69" fmla="*/ 71 h 112"/>
                <a:gd name="T70" fmla="*/ 61 w 66"/>
                <a:gd name="T71" fmla="*/ 86 h 112"/>
                <a:gd name="T72" fmla="*/ 66 w 66"/>
                <a:gd name="T73" fmla="*/ 91 h 112"/>
                <a:gd name="T74" fmla="*/ 61 w 66"/>
                <a:gd name="T75" fmla="*/ 91 h 112"/>
                <a:gd name="T76" fmla="*/ 61 w 66"/>
                <a:gd name="T77" fmla="*/ 102 h 112"/>
                <a:gd name="T78" fmla="*/ 56 w 66"/>
                <a:gd name="T79" fmla="*/ 107 h 112"/>
                <a:gd name="T80" fmla="*/ 40 w 66"/>
                <a:gd name="T81" fmla="*/ 102 h 112"/>
                <a:gd name="T82" fmla="*/ 40 w 66"/>
                <a:gd name="T83" fmla="*/ 112 h 112"/>
                <a:gd name="T84" fmla="*/ 35 w 66"/>
                <a:gd name="T85" fmla="*/ 112 h 112"/>
                <a:gd name="T86" fmla="*/ 30 w 66"/>
                <a:gd name="T87" fmla="*/ 112 h 112"/>
                <a:gd name="T88" fmla="*/ 25 w 66"/>
                <a:gd name="T89" fmla="*/ 112 h 112"/>
                <a:gd name="T90" fmla="*/ 25 w 66"/>
                <a:gd name="T91" fmla="*/ 112 h 112"/>
                <a:gd name="T92" fmla="*/ 20 w 66"/>
                <a:gd name="T93" fmla="*/ 112 h 112"/>
                <a:gd name="T94" fmla="*/ 15 w 66"/>
                <a:gd name="T95" fmla="*/ 107 h 112"/>
                <a:gd name="T96" fmla="*/ 15 w 66"/>
                <a:gd name="T97" fmla="*/ 96 h 112"/>
                <a:gd name="T98" fmla="*/ 15 w 66"/>
                <a:gd name="T99" fmla="*/ 91 h 112"/>
                <a:gd name="T100" fmla="*/ 15 w 66"/>
                <a:gd name="T101" fmla="*/ 91 h 112"/>
                <a:gd name="T102" fmla="*/ 15 w 66"/>
                <a:gd name="T103" fmla="*/ 81 h 112"/>
                <a:gd name="T104" fmla="*/ 10 w 66"/>
                <a:gd name="T105" fmla="*/ 76 h 112"/>
                <a:gd name="T106" fmla="*/ 10 w 66"/>
                <a:gd name="T107" fmla="*/ 71 h 112"/>
                <a:gd name="T108" fmla="*/ 10 w 66"/>
                <a:gd name="T109" fmla="*/ 66 h 112"/>
                <a:gd name="T110" fmla="*/ 10 w 66"/>
                <a:gd name="T111" fmla="*/ 61 h 112"/>
                <a:gd name="T112" fmla="*/ 5 w 66"/>
                <a:gd name="T113" fmla="*/ 61 h 112"/>
                <a:gd name="T114" fmla="*/ 5 w 66"/>
                <a:gd name="T115" fmla="*/ 61 h 112"/>
                <a:gd name="T116" fmla="*/ 0 w 66"/>
                <a:gd name="T117" fmla="*/ 51 h 112"/>
                <a:gd name="T118" fmla="*/ 0 w 66"/>
                <a:gd name="T119" fmla="*/ 46 h 112"/>
                <a:gd name="T120" fmla="*/ 0 w 66"/>
                <a:gd name="T121" fmla="*/ 4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6" h="112">
                  <a:moveTo>
                    <a:pt x="0" y="41"/>
                  </a:move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5" y="41"/>
                  </a:lnTo>
                  <a:lnTo>
                    <a:pt x="10" y="41"/>
                  </a:lnTo>
                  <a:lnTo>
                    <a:pt x="15" y="41"/>
                  </a:lnTo>
                  <a:lnTo>
                    <a:pt x="20" y="41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5" y="31"/>
                  </a:lnTo>
                  <a:lnTo>
                    <a:pt x="30" y="26"/>
                  </a:lnTo>
                  <a:lnTo>
                    <a:pt x="30" y="21"/>
                  </a:lnTo>
                  <a:lnTo>
                    <a:pt x="35" y="21"/>
                  </a:lnTo>
                  <a:lnTo>
                    <a:pt x="35" y="15"/>
                  </a:lnTo>
                  <a:lnTo>
                    <a:pt x="35" y="5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61" y="5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56" y="15"/>
                  </a:lnTo>
                  <a:lnTo>
                    <a:pt x="56" y="21"/>
                  </a:lnTo>
                  <a:lnTo>
                    <a:pt x="56" y="21"/>
                  </a:lnTo>
                  <a:lnTo>
                    <a:pt x="61" y="31"/>
                  </a:lnTo>
                  <a:lnTo>
                    <a:pt x="61" y="41"/>
                  </a:lnTo>
                  <a:lnTo>
                    <a:pt x="61" y="46"/>
                  </a:lnTo>
                  <a:lnTo>
                    <a:pt x="61" y="56"/>
                  </a:lnTo>
                  <a:lnTo>
                    <a:pt x="61" y="61"/>
                  </a:lnTo>
                  <a:lnTo>
                    <a:pt x="66" y="61"/>
                  </a:lnTo>
                  <a:lnTo>
                    <a:pt x="61" y="66"/>
                  </a:lnTo>
                  <a:lnTo>
                    <a:pt x="61" y="71"/>
                  </a:lnTo>
                  <a:lnTo>
                    <a:pt x="61" y="71"/>
                  </a:lnTo>
                  <a:lnTo>
                    <a:pt x="61" y="86"/>
                  </a:lnTo>
                  <a:lnTo>
                    <a:pt x="66" y="91"/>
                  </a:lnTo>
                  <a:lnTo>
                    <a:pt x="61" y="91"/>
                  </a:lnTo>
                  <a:lnTo>
                    <a:pt x="61" y="102"/>
                  </a:lnTo>
                  <a:lnTo>
                    <a:pt x="56" y="107"/>
                  </a:lnTo>
                  <a:lnTo>
                    <a:pt x="40" y="102"/>
                  </a:lnTo>
                  <a:lnTo>
                    <a:pt x="40" y="112"/>
                  </a:lnTo>
                  <a:lnTo>
                    <a:pt x="35" y="112"/>
                  </a:lnTo>
                  <a:lnTo>
                    <a:pt x="30" y="112"/>
                  </a:lnTo>
                  <a:lnTo>
                    <a:pt x="25" y="112"/>
                  </a:lnTo>
                  <a:lnTo>
                    <a:pt x="25" y="112"/>
                  </a:lnTo>
                  <a:lnTo>
                    <a:pt x="20" y="112"/>
                  </a:lnTo>
                  <a:lnTo>
                    <a:pt x="15" y="107"/>
                  </a:lnTo>
                  <a:lnTo>
                    <a:pt x="15" y="96"/>
                  </a:lnTo>
                  <a:lnTo>
                    <a:pt x="15" y="91"/>
                  </a:lnTo>
                  <a:lnTo>
                    <a:pt x="15" y="91"/>
                  </a:lnTo>
                  <a:lnTo>
                    <a:pt x="15" y="81"/>
                  </a:lnTo>
                  <a:lnTo>
                    <a:pt x="10" y="76"/>
                  </a:lnTo>
                  <a:lnTo>
                    <a:pt x="10" y="71"/>
                  </a:lnTo>
                  <a:lnTo>
                    <a:pt x="10" y="66"/>
                  </a:lnTo>
                  <a:lnTo>
                    <a:pt x="10" y="61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0" y="51"/>
                  </a:lnTo>
                  <a:lnTo>
                    <a:pt x="0" y="46"/>
                  </a:lnTo>
                  <a:lnTo>
                    <a:pt x="0" y="41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42" name="Freeform 145"/>
            <p:cNvSpPr>
              <a:spLocks/>
            </p:cNvSpPr>
            <p:nvPr/>
          </p:nvSpPr>
          <p:spPr bwMode="auto">
            <a:xfrm>
              <a:off x="4189414" y="2894013"/>
              <a:ext cx="57150" cy="63500"/>
            </a:xfrm>
            <a:custGeom>
              <a:avLst/>
              <a:gdLst>
                <a:gd name="T0" fmla="*/ 31 w 36"/>
                <a:gd name="T1" fmla="*/ 20 h 40"/>
                <a:gd name="T2" fmla="*/ 31 w 36"/>
                <a:gd name="T3" fmla="*/ 20 h 40"/>
                <a:gd name="T4" fmla="*/ 21 w 36"/>
                <a:gd name="T5" fmla="*/ 25 h 40"/>
                <a:gd name="T6" fmla="*/ 21 w 36"/>
                <a:gd name="T7" fmla="*/ 35 h 40"/>
                <a:gd name="T8" fmla="*/ 21 w 36"/>
                <a:gd name="T9" fmla="*/ 35 h 40"/>
                <a:gd name="T10" fmla="*/ 16 w 36"/>
                <a:gd name="T11" fmla="*/ 40 h 40"/>
                <a:gd name="T12" fmla="*/ 11 w 36"/>
                <a:gd name="T13" fmla="*/ 35 h 40"/>
                <a:gd name="T14" fmla="*/ 11 w 36"/>
                <a:gd name="T15" fmla="*/ 35 h 40"/>
                <a:gd name="T16" fmla="*/ 11 w 36"/>
                <a:gd name="T17" fmla="*/ 35 h 40"/>
                <a:gd name="T18" fmla="*/ 11 w 36"/>
                <a:gd name="T19" fmla="*/ 30 h 40"/>
                <a:gd name="T20" fmla="*/ 6 w 36"/>
                <a:gd name="T21" fmla="*/ 25 h 40"/>
                <a:gd name="T22" fmla="*/ 6 w 36"/>
                <a:gd name="T23" fmla="*/ 20 h 40"/>
                <a:gd name="T24" fmla="*/ 0 w 36"/>
                <a:gd name="T25" fmla="*/ 15 h 40"/>
                <a:gd name="T26" fmla="*/ 0 w 36"/>
                <a:gd name="T27" fmla="*/ 15 h 40"/>
                <a:gd name="T28" fmla="*/ 11 w 36"/>
                <a:gd name="T29" fmla="*/ 10 h 40"/>
                <a:gd name="T30" fmla="*/ 11 w 36"/>
                <a:gd name="T31" fmla="*/ 10 h 40"/>
                <a:gd name="T32" fmla="*/ 16 w 36"/>
                <a:gd name="T33" fmla="*/ 10 h 40"/>
                <a:gd name="T34" fmla="*/ 21 w 36"/>
                <a:gd name="T35" fmla="*/ 5 h 40"/>
                <a:gd name="T36" fmla="*/ 26 w 36"/>
                <a:gd name="T37" fmla="*/ 5 h 40"/>
                <a:gd name="T38" fmla="*/ 26 w 36"/>
                <a:gd name="T39" fmla="*/ 0 h 40"/>
                <a:gd name="T40" fmla="*/ 31 w 36"/>
                <a:gd name="T41" fmla="*/ 0 h 40"/>
                <a:gd name="T42" fmla="*/ 36 w 36"/>
                <a:gd name="T43" fmla="*/ 0 h 40"/>
                <a:gd name="T44" fmla="*/ 36 w 36"/>
                <a:gd name="T45" fmla="*/ 10 h 40"/>
                <a:gd name="T46" fmla="*/ 36 w 36"/>
                <a:gd name="T47" fmla="*/ 10 h 40"/>
                <a:gd name="T48" fmla="*/ 36 w 36"/>
                <a:gd name="T49" fmla="*/ 10 h 40"/>
                <a:gd name="T50" fmla="*/ 31 w 36"/>
                <a:gd name="T51" fmla="*/ 15 h 40"/>
                <a:gd name="T52" fmla="*/ 31 w 36"/>
                <a:gd name="T53" fmla="*/ 20 h 40"/>
                <a:gd name="T54" fmla="*/ 31 w 36"/>
                <a:gd name="T55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6" h="40">
                  <a:moveTo>
                    <a:pt x="31" y="20"/>
                  </a:moveTo>
                  <a:lnTo>
                    <a:pt x="31" y="20"/>
                  </a:lnTo>
                  <a:lnTo>
                    <a:pt x="21" y="25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16" y="40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1" y="30"/>
                  </a:lnTo>
                  <a:lnTo>
                    <a:pt x="6" y="25"/>
                  </a:lnTo>
                  <a:lnTo>
                    <a:pt x="6" y="2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6" y="10"/>
                  </a:lnTo>
                  <a:lnTo>
                    <a:pt x="21" y="5"/>
                  </a:lnTo>
                  <a:lnTo>
                    <a:pt x="26" y="5"/>
                  </a:lnTo>
                  <a:lnTo>
                    <a:pt x="26" y="0"/>
                  </a:lnTo>
                  <a:lnTo>
                    <a:pt x="31" y="0"/>
                  </a:lnTo>
                  <a:lnTo>
                    <a:pt x="36" y="0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1" y="15"/>
                  </a:lnTo>
                  <a:lnTo>
                    <a:pt x="31" y="20"/>
                  </a:lnTo>
                  <a:lnTo>
                    <a:pt x="31" y="2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43" name="Freeform 146"/>
            <p:cNvSpPr>
              <a:spLocks/>
            </p:cNvSpPr>
            <p:nvPr/>
          </p:nvSpPr>
          <p:spPr bwMode="auto">
            <a:xfrm>
              <a:off x="4430714" y="4114800"/>
              <a:ext cx="346075" cy="217488"/>
            </a:xfrm>
            <a:custGeom>
              <a:avLst/>
              <a:gdLst>
                <a:gd name="T0" fmla="*/ 132 w 218"/>
                <a:gd name="T1" fmla="*/ 137 h 137"/>
                <a:gd name="T2" fmla="*/ 127 w 218"/>
                <a:gd name="T3" fmla="*/ 137 h 137"/>
                <a:gd name="T4" fmla="*/ 122 w 218"/>
                <a:gd name="T5" fmla="*/ 137 h 137"/>
                <a:gd name="T6" fmla="*/ 102 w 218"/>
                <a:gd name="T7" fmla="*/ 132 h 137"/>
                <a:gd name="T8" fmla="*/ 81 w 218"/>
                <a:gd name="T9" fmla="*/ 127 h 137"/>
                <a:gd name="T10" fmla="*/ 81 w 218"/>
                <a:gd name="T11" fmla="*/ 117 h 137"/>
                <a:gd name="T12" fmla="*/ 81 w 218"/>
                <a:gd name="T13" fmla="*/ 117 h 137"/>
                <a:gd name="T14" fmla="*/ 76 w 218"/>
                <a:gd name="T15" fmla="*/ 106 h 137"/>
                <a:gd name="T16" fmla="*/ 76 w 218"/>
                <a:gd name="T17" fmla="*/ 101 h 137"/>
                <a:gd name="T18" fmla="*/ 76 w 218"/>
                <a:gd name="T19" fmla="*/ 101 h 137"/>
                <a:gd name="T20" fmla="*/ 71 w 218"/>
                <a:gd name="T21" fmla="*/ 106 h 137"/>
                <a:gd name="T22" fmla="*/ 66 w 218"/>
                <a:gd name="T23" fmla="*/ 106 h 137"/>
                <a:gd name="T24" fmla="*/ 61 w 218"/>
                <a:gd name="T25" fmla="*/ 106 h 137"/>
                <a:gd name="T26" fmla="*/ 56 w 218"/>
                <a:gd name="T27" fmla="*/ 111 h 137"/>
                <a:gd name="T28" fmla="*/ 31 w 218"/>
                <a:gd name="T29" fmla="*/ 111 h 137"/>
                <a:gd name="T30" fmla="*/ 26 w 218"/>
                <a:gd name="T31" fmla="*/ 111 h 137"/>
                <a:gd name="T32" fmla="*/ 26 w 218"/>
                <a:gd name="T33" fmla="*/ 96 h 137"/>
                <a:gd name="T34" fmla="*/ 21 w 218"/>
                <a:gd name="T35" fmla="*/ 86 h 137"/>
                <a:gd name="T36" fmla="*/ 16 w 218"/>
                <a:gd name="T37" fmla="*/ 86 h 137"/>
                <a:gd name="T38" fmla="*/ 5 w 218"/>
                <a:gd name="T39" fmla="*/ 86 h 137"/>
                <a:gd name="T40" fmla="*/ 0 w 218"/>
                <a:gd name="T41" fmla="*/ 81 h 137"/>
                <a:gd name="T42" fmla="*/ 11 w 218"/>
                <a:gd name="T43" fmla="*/ 81 h 137"/>
                <a:gd name="T44" fmla="*/ 11 w 218"/>
                <a:gd name="T45" fmla="*/ 71 h 137"/>
                <a:gd name="T46" fmla="*/ 11 w 218"/>
                <a:gd name="T47" fmla="*/ 66 h 137"/>
                <a:gd name="T48" fmla="*/ 26 w 218"/>
                <a:gd name="T49" fmla="*/ 56 h 137"/>
                <a:gd name="T50" fmla="*/ 51 w 218"/>
                <a:gd name="T51" fmla="*/ 51 h 137"/>
                <a:gd name="T52" fmla="*/ 51 w 218"/>
                <a:gd name="T53" fmla="*/ 41 h 137"/>
                <a:gd name="T54" fmla="*/ 46 w 218"/>
                <a:gd name="T55" fmla="*/ 25 h 137"/>
                <a:gd name="T56" fmla="*/ 56 w 218"/>
                <a:gd name="T57" fmla="*/ 20 h 137"/>
                <a:gd name="T58" fmla="*/ 86 w 218"/>
                <a:gd name="T59" fmla="*/ 25 h 137"/>
                <a:gd name="T60" fmla="*/ 107 w 218"/>
                <a:gd name="T61" fmla="*/ 25 h 137"/>
                <a:gd name="T62" fmla="*/ 127 w 218"/>
                <a:gd name="T63" fmla="*/ 10 h 137"/>
                <a:gd name="T64" fmla="*/ 142 w 218"/>
                <a:gd name="T65" fmla="*/ 10 h 137"/>
                <a:gd name="T66" fmla="*/ 157 w 218"/>
                <a:gd name="T67" fmla="*/ 5 h 137"/>
                <a:gd name="T68" fmla="*/ 168 w 218"/>
                <a:gd name="T69" fmla="*/ 0 h 137"/>
                <a:gd name="T70" fmla="*/ 178 w 218"/>
                <a:gd name="T71" fmla="*/ 0 h 137"/>
                <a:gd name="T72" fmla="*/ 193 w 218"/>
                <a:gd name="T73" fmla="*/ 10 h 137"/>
                <a:gd name="T74" fmla="*/ 203 w 218"/>
                <a:gd name="T75" fmla="*/ 5 h 137"/>
                <a:gd name="T76" fmla="*/ 203 w 218"/>
                <a:gd name="T77" fmla="*/ 15 h 137"/>
                <a:gd name="T78" fmla="*/ 213 w 218"/>
                <a:gd name="T79" fmla="*/ 25 h 137"/>
                <a:gd name="T80" fmla="*/ 208 w 218"/>
                <a:gd name="T81" fmla="*/ 36 h 137"/>
                <a:gd name="T82" fmla="*/ 208 w 218"/>
                <a:gd name="T83" fmla="*/ 56 h 137"/>
                <a:gd name="T84" fmla="*/ 203 w 218"/>
                <a:gd name="T85" fmla="*/ 61 h 137"/>
                <a:gd name="T86" fmla="*/ 198 w 218"/>
                <a:gd name="T87" fmla="*/ 81 h 137"/>
                <a:gd name="T88" fmla="*/ 183 w 218"/>
                <a:gd name="T89" fmla="*/ 106 h 137"/>
                <a:gd name="T90" fmla="*/ 168 w 218"/>
                <a:gd name="T91" fmla="*/ 101 h 137"/>
                <a:gd name="T92" fmla="*/ 162 w 218"/>
                <a:gd name="T93" fmla="*/ 111 h 137"/>
                <a:gd name="T94" fmla="*/ 157 w 218"/>
                <a:gd name="T95" fmla="*/ 111 h 137"/>
                <a:gd name="T96" fmla="*/ 142 w 218"/>
                <a:gd name="T97" fmla="*/ 111 h 137"/>
                <a:gd name="T98" fmla="*/ 137 w 218"/>
                <a:gd name="T99" fmla="*/ 12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18" h="137">
                  <a:moveTo>
                    <a:pt x="132" y="137"/>
                  </a:moveTo>
                  <a:lnTo>
                    <a:pt x="132" y="137"/>
                  </a:lnTo>
                  <a:lnTo>
                    <a:pt x="132" y="137"/>
                  </a:lnTo>
                  <a:lnTo>
                    <a:pt x="132" y="137"/>
                  </a:lnTo>
                  <a:lnTo>
                    <a:pt x="132" y="137"/>
                  </a:lnTo>
                  <a:lnTo>
                    <a:pt x="127" y="137"/>
                  </a:lnTo>
                  <a:lnTo>
                    <a:pt x="127" y="137"/>
                  </a:lnTo>
                  <a:lnTo>
                    <a:pt x="127" y="137"/>
                  </a:lnTo>
                  <a:lnTo>
                    <a:pt x="122" y="137"/>
                  </a:lnTo>
                  <a:lnTo>
                    <a:pt x="117" y="137"/>
                  </a:lnTo>
                  <a:lnTo>
                    <a:pt x="107" y="132"/>
                  </a:lnTo>
                  <a:lnTo>
                    <a:pt x="102" y="132"/>
                  </a:lnTo>
                  <a:lnTo>
                    <a:pt x="86" y="137"/>
                  </a:lnTo>
                  <a:lnTo>
                    <a:pt x="81" y="132"/>
                  </a:lnTo>
                  <a:lnTo>
                    <a:pt x="81" y="127"/>
                  </a:lnTo>
                  <a:lnTo>
                    <a:pt x="76" y="122"/>
                  </a:lnTo>
                  <a:lnTo>
                    <a:pt x="71" y="117"/>
                  </a:lnTo>
                  <a:lnTo>
                    <a:pt x="81" y="117"/>
                  </a:lnTo>
                  <a:lnTo>
                    <a:pt x="81" y="117"/>
                  </a:lnTo>
                  <a:lnTo>
                    <a:pt x="86" y="117"/>
                  </a:lnTo>
                  <a:lnTo>
                    <a:pt x="81" y="117"/>
                  </a:lnTo>
                  <a:lnTo>
                    <a:pt x="81" y="117"/>
                  </a:lnTo>
                  <a:lnTo>
                    <a:pt x="76" y="111"/>
                  </a:lnTo>
                  <a:lnTo>
                    <a:pt x="76" y="106"/>
                  </a:lnTo>
                  <a:lnTo>
                    <a:pt x="76" y="106"/>
                  </a:lnTo>
                  <a:lnTo>
                    <a:pt x="76" y="106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76" y="96"/>
                  </a:lnTo>
                  <a:lnTo>
                    <a:pt x="76" y="101"/>
                  </a:lnTo>
                  <a:lnTo>
                    <a:pt x="71" y="101"/>
                  </a:lnTo>
                  <a:lnTo>
                    <a:pt x="71" y="101"/>
                  </a:lnTo>
                  <a:lnTo>
                    <a:pt x="71" y="106"/>
                  </a:lnTo>
                  <a:lnTo>
                    <a:pt x="71" y="106"/>
                  </a:lnTo>
                  <a:lnTo>
                    <a:pt x="66" y="106"/>
                  </a:lnTo>
                  <a:lnTo>
                    <a:pt x="66" y="106"/>
                  </a:lnTo>
                  <a:lnTo>
                    <a:pt x="66" y="101"/>
                  </a:lnTo>
                  <a:lnTo>
                    <a:pt x="61" y="101"/>
                  </a:lnTo>
                  <a:lnTo>
                    <a:pt x="61" y="106"/>
                  </a:lnTo>
                  <a:lnTo>
                    <a:pt x="61" y="106"/>
                  </a:lnTo>
                  <a:lnTo>
                    <a:pt x="66" y="111"/>
                  </a:lnTo>
                  <a:lnTo>
                    <a:pt x="56" y="111"/>
                  </a:lnTo>
                  <a:lnTo>
                    <a:pt x="51" y="111"/>
                  </a:lnTo>
                  <a:lnTo>
                    <a:pt x="36" y="111"/>
                  </a:lnTo>
                  <a:lnTo>
                    <a:pt x="31" y="111"/>
                  </a:lnTo>
                  <a:lnTo>
                    <a:pt x="26" y="111"/>
                  </a:lnTo>
                  <a:lnTo>
                    <a:pt x="26" y="111"/>
                  </a:lnTo>
                  <a:lnTo>
                    <a:pt x="26" y="111"/>
                  </a:lnTo>
                  <a:lnTo>
                    <a:pt x="26" y="106"/>
                  </a:lnTo>
                  <a:lnTo>
                    <a:pt x="26" y="96"/>
                  </a:lnTo>
                  <a:lnTo>
                    <a:pt x="26" y="96"/>
                  </a:lnTo>
                  <a:lnTo>
                    <a:pt x="26" y="91"/>
                  </a:lnTo>
                  <a:lnTo>
                    <a:pt x="26" y="86"/>
                  </a:lnTo>
                  <a:lnTo>
                    <a:pt x="21" y="86"/>
                  </a:lnTo>
                  <a:lnTo>
                    <a:pt x="21" y="86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5" y="86"/>
                  </a:lnTo>
                  <a:lnTo>
                    <a:pt x="5" y="86"/>
                  </a:lnTo>
                  <a:lnTo>
                    <a:pt x="0" y="86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5" y="81"/>
                  </a:lnTo>
                  <a:lnTo>
                    <a:pt x="11" y="81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1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11" y="66"/>
                  </a:lnTo>
                  <a:lnTo>
                    <a:pt x="16" y="61"/>
                  </a:lnTo>
                  <a:lnTo>
                    <a:pt x="21" y="56"/>
                  </a:lnTo>
                  <a:lnTo>
                    <a:pt x="26" y="56"/>
                  </a:lnTo>
                  <a:lnTo>
                    <a:pt x="31" y="61"/>
                  </a:lnTo>
                  <a:lnTo>
                    <a:pt x="36" y="56"/>
                  </a:lnTo>
                  <a:lnTo>
                    <a:pt x="51" y="51"/>
                  </a:lnTo>
                  <a:lnTo>
                    <a:pt x="56" y="46"/>
                  </a:lnTo>
                  <a:lnTo>
                    <a:pt x="56" y="41"/>
                  </a:lnTo>
                  <a:lnTo>
                    <a:pt x="51" y="41"/>
                  </a:lnTo>
                  <a:lnTo>
                    <a:pt x="51" y="36"/>
                  </a:lnTo>
                  <a:lnTo>
                    <a:pt x="51" y="30"/>
                  </a:lnTo>
                  <a:lnTo>
                    <a:pt x="46" y="25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56" y="20"/>
                  </a:lnTo>
                  <a:lnTo>
                    <a:pt x="71" y="25"/>
                  </a:lnTo>
                  <a:lnTo>
                    <a:pt x="81" y="25"/>
                  </a:lnTo>
                  <a:lnTo>
                    <a:pt x="86" y="25"/>
                  </a:lnTo>
                  <a:lnTo>
                    <a:pt x="92" y="25"/>
                  </a:lnTo>
                  <a:lnTo>
                    <a:pt x="97" y="25"/>
                  </a:lnTo>
                  <a:lnTo>
                    <a:pt x="107" y="25"/>
                  </a:lnTo>
                  <a:lnTo>
                    <a:pt x="112" y="25"/>
                  </a:lnTo>
                  <a:lnTo>
                    <a:pt x="122" y="15"/>
                  </a:lnTo>
                  <a:lnTo>
                    <a:pt x="127" y="10"/>
                  </a:lnTo>
                  <a:lnTo>
                    <a:pt x="137" y="5"/>
                  </a:lnTo>
                  <a:lnTo>
                    <a:pt x="137" y="5"/>
                  </a:lnTo>
                  <a:lnTo>
                    <a:pt x="142" y="10"/>
                  </a:lnTo>
                  <a:lnTo>
                    <a:pt x="147" y="10"/>
                  </a:lnTo>
                  <a:lnTo>
                    <a:pt x="152" y="10"/>
                  </a:lnTo>
                  <a:lnTo>
                    <a:pt x="157" y="5"/>
                  </a:lnTo>
                  <a:lnTo>
                    <a:pt x="162" y="5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68" y="5"/>
                  </a:lnTo>
                  <a:lnTo>
                    <a:pt x="173" y="5"/>
                  </a:lnTo>
                  <a:lnTo>
                    <a:pt x="178" y="0"/>
                  </a:lnTo>
                  <a:lnTo>
                    <a:pt x="183" y="5"/>
                  </a:lnTo>
                  <a:lnTo>
                    <a:pt x="188" y="5"/>
                  </a:lnTo>
                  <a:lnTo>
                    <a:pt x="193" y="10"/>
                  </a:lnTo>
                  <a:lnTo>
                    <a:pt x="193" y="10"/>
                  </a:lnTo>
                  <a:lnTo>
                    <a:pt x="198" y="5"/>
                  </a:lnTo>
                  <a:lnTo>
                    <a:pt x="203" y="5"/>
                  </a:lnTo>
                  <a:lnTo>
                    <a:pt x="208" y="10"/>
                  </a:lnTo>
                  <a:lnTo>
                    <a:pt x="203" y="15"/>
                  </a:lnTo>
                  <a:lnTo>
                    <a:pt x="203" y="15"/>
                  </a:lnTo>
                  <a:lnTo>
                    <a:pt x="213" y="20"/>
                  </a:lnTo>
                  <a:lnTo>
                    <a:pt x="213" y="20"/>
                  </a:lnTo>
                  <a:lnTo>
                    <a:pt x="213" y="25"/>
                  </a:lnTo>
                  <a:lnTo>
                    <a:pt x="218" y="30"/>
                  </a:lnTo>
                  <a:lnTo>
                    <a:pt x="218" y="30"/>
                  </a:lnTo>
                  <a:lnTo>
                    <a:pt x="208" y="36"/>
                  </a:lnTo>
                  <a:lnTo>
                    <a:pt x="208" y="46"/>
                  </a:lnTo>
                  <a:lnTo>
                    <a:pt x="203" y="51"/>
                  </a:lnTo>
                  <a:lnTo>
                    <a:pt x="208" y="56"/>
                  </a:lnTo>
                  <a:lnTo>
                    <a:pt x="208" y="61"/>
                  </a:lnTo>
                  <a:lnTo>
                    <a:pt x="203" y="61"/>
                  </a:lnTo>
                  <a:lnTo>
                    <a:pt x="203" y="61"/>
                  </a:lnTo>
                  <a:lnTo>
                    <a:pt x="198" y="71"/>
                  </a:lnTo>
                  <a:lnTo>
                    <a:pt x="203" y="76"/>
                  </a:lnTo>
                  <a:lnTo>
                    <a:pt x="198" y="81"/>
                  </a:lnTo>
                  <a:lnTo>
                    <a:pt x="193" y="86"/>
                  </a:lnTo>
                  <a:lnTo>
                    <a:pt x="188" y="96"/>
                  </a:lnTo>
                  <a:lnTo>
                    <a:pt x="183" y="106"/>
                  </a:lnTo>
                  <a:lnTo>
                    <a:pt x="178" y="101"/>
                  </a:lnTo>
                  <a:lnTo>
                    <a:pt x="173" y="101"/>
                  </a:lnTo>
                  <a:lnTo>
                    <a:pt x="168" y="101"/>
                  </a:lnTo>
                  <a:lnTo>
                    <a:pt x="168" y="106"/>
                  </a:lnTo>
                  <a:lnTo>
                    <a:pt x="168" y="111"/>
                  </a:lnTo>
                  <a:lnTo>
                    <a:pt x="162" y="111"/>
                  </a:lnTo>
                  <a:lnTo>
                    <a:pt x="162" y="106"/>
                  </a:lnTo>
                  <a:lnTo>
                    <a:pt x="157" y="111"/>
                  </a:lnTo>
                  <a:lnTo>
                    <a:pt x="157" y="111"/>
                  </a:lnTo>
                  <a:lnTo>
                    <a:pt x="147" y="111"/>
                  </a:lnTo>
                  <a:lnTo>
                    <a:pt x="147" y="111"/>
                  </a:lnTo>
                  <a:lnTo>
                    <a:pt x="142" y="111"/>
                  </a:lnTo>
                  <a:lnTo>
                    <a:pt x="142" y="117"/>
                  </a:lnTo>
                  <a:lnTo>
                    <a:pt x="142" y="117"/>
                  </a:lnTo>
                  <a:lnTo>
                    <a:pt x="137" y="122"/>
                  </a:lnTo>
                  <a:lnTo>
                    <a:pt x="137" y="127"/>
                  </a:lnTo>
                  <a:lnTo>
                    <a:pt x="132" y="137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44" name="Freeform 147"/>
            <p:cNvSpPr>
              <a:spLocks/>
            </p:cNvSpPr>
            <p:nvPr/>
          </p:nvSpPr>
          <p:spPr bwMode="auto">
            <a:xfrm>
              <a:off x="4464051" y="3914775"/>
              <a:ext cx="312738" cy="239713"/>
            </a:xfrm>
            <a:custGeom>
              <a:avLst/>
              <a:gdLst>
                <a:gd name="T0" fmla="*/ 0 w 197"/>
                <a:gd name="T1" fmla="*/ 126 h 151"/>
                <a:gd name="T2" fmla="*/ 0 w 197"/>
                <a:gd name="T3" fmla="*/ 126 h 151"/>
                <a:gd name="T4" fmla="*/ 5 w 197"/>
                <a:gd name="T5" fmla="*/ 121 h 151"/>
                <a:gd name="T6" fmla="*/ 35 w 197"/>
                <a:gd name="T7" fmla="*/ 116 h 151"/>
                <a:gd name="T8" fmla="*/ 35 w 197"/>
                <a:gd name="T9" fmla="*/ 116 h 151"/>
                <a:gd name="T10" fmla="*/ 40 w 197"/>
                <a:gd name="T11" fmla="*/ 111 h 151"/>
                <a:gd name="T12" fmla="*/ 50 w 197"/>
                <a:gd name="T13" fmla="*/ 111 h 151"/>
                <a:gd name="T14" fmla="*/ 60 w 197"/>
                <a:gd name="T15" fmla="*/ 101 h 151"/>
                <a:gd name="T16" fmla="*/ 65 w 197"/>
                <a:gd name="T17" fmla="*/ 96 h 151"/>
                <a:gd name="T18" fmla="*/ 71 w 197"/>
                <a:gd name="T19" fmla="*/ 96 h 151"/>
                <a:gd name="T20" fmla="*/ 106 w 197"/>
                <a:gd name="T21" fmla="*/ 65 h 151"/>
                <a:gd name="T22" fmla="*/ 116 w 197"/>
                <a:gd name="T23" fmla="*/ 45 h 151"/>
                <a:gd name="T24" fmla="*/ 121 w 197"/>
                <a:gd name="T25" fmla="*/ 25 h 151"/>
                <a:gd name="T26" fmla="*/ 126 w 197"/>
                <a:gd name="T27" fmla="*/ 15 h 151"/>
                <a:gd name="T28" fmla="*/ 126 w 197"/>
                <a:gd name="T29" fmla="*/ 10 h 151"/>
                <a:gd name="T30" fmla="*/ 126 w 197"/>
                <a:gd name="T31" fmla="*/ 5 h 151"/>
                <a:gd name="T32" fmla="*/ 131 w 197"/>
                <a:gd name="T33" fmla="*/ 5 h 151"/>
                <a:gd name="T34" fmla="*/ 136 w 197"/>
                <a:gd name="T35" fmla="*/ 5 h 151"/>
                <a:gd name="T36" fmla="*/ 147 w 197"/>
                <a:gd name="T37" fmla="*/ 0 h 151"/>
                <a:gd name="T38" fmla="*/ 152 w 197"/>
                <a:gd name="T39" fmla="*/ 0 h 151"/>
                <a:gd name="T40" fmla="*/ 162 w 197"/>
                <a:gd name="T41" fmla="*/ 0 h 151"/>
                <a:gd name="T42" fmla="*/ 167 w 197"/>
                <a:gd name="T43" fmla="*/ 5 h 151"/>
                <a:gd name="T44" fmla="*/ 172 w 197"/>
                <a:gd name="T45" fmla="*/ 20 h 151"/>
                <a:gd name="T46" fmla="*/ 182 w 197"/>
                <a:gd name="T47" fmla="*/ 15 h 151"/>
                <a:gd name="T48" fmla="*/ 182 w 197"/>
                <a:gd name="T49" fmla="*/ 25 h 151"/>
                <a:gd name="T50" fmla="*/ 177 w 197"/>
                <a:gd name="T51" fmla="*/ 35 h 151"/>
                <a:gd name="T52" fmla="*/ 192 w 197"/>
                <a:gd name="T53" fmla="*/ 50 h 151"/>
                <a:gd name="T54" fmla="*/ 197 w 197"/>
                <a:gd name="T55" fmla="*/ 55 h 151"/>
                <a:gd name="T56" fmla="*/ 197 w 197"/>
                <a:gd name="T57" fmla="*/ 65 h 151"/>
                <a:gd name="T58" fmla="*/ 182 w 197"/>
                <a:gd name="T59" fmla="*/ 70 h 151"/>
                <a:gd name="T60" fmla="*/ 187 w 197"/>
                <a:gd name="T61" fmla="*/ 75 h 151"/>
                <a:gd name="T62" fmla="*/ 187 w 197"/>
                <a:gd name="T63" fmla="*/ 86 h 151"/>
                <a:gd name="T64" fmla="*/ 182 w 197"/>
                <a:gd name="T65" fmla="*/ 91 h 151"/>
                <a:gd name="T66" fmla="*/ 182 w 197"/>
                <a:gd name="T67" fmla="*/ 96 h 151"/>
                <a:gd name="T68" fmla="*/ 177 w 197"/>
                <a:gd name="T69" fmla="*/ 106 h 151"/>
                <a:gd name="T70" fmla="*/ 177 w 197"/>
                <a:gd name="T71" fmla="*/ 121 h 151"/>
                <a:gd name="T72" fmla="*/ 177 w 197"/>
                <a:gd name="T73" fmla="*/ 131 h 151"/>
                <a:gd name="T74" fmla="*/ 172 w 197"/>
                <a:gd name="T75" fmla="*/ 136 h 151"/>
                <a:gd name="T76" fmla="*/ 162 w 197"/>
                <a:gd name="T77" fmla="*/ 131 h 151"/>
                <a:gd name="T78" fmla="*/ 152 w 197"/>
                <a:gd name="T79" fmla="*/ 131 h 151"/>
                <a:gd name="T80" fmla="*/ 147 w 197"/>
                <a:gd name="T81" fmla="*/ 126 h 151"/>
                <a:gd name="T82" fmla="*/ 141 w 197"/>
                <a:gd name="T83" fmla="*/ 131 h 151"/>
                <a:gd name="T84" fmla="*/ 131 w 197"/>
                <a:gd name="T85" fmla="*/ 136 h 151"/>
                <a:gd name="T86" fmla="*/ 121 w 197"/>
                <a:gd name="T87" fmla="*/ 136 h 151"/>
                <a:gd name="T88" fmla="*/ 116 w 197"/>
                <a:gd name="T89" fmla="*/ 131 h 151"/>
                <a:gd name="T90" fmla="*/ 101 w 197"/>
                <a:gd name="T91" fmla="*/ 141 h 151"/>
                <a:gd name="T92" fmla="*/ 86 w 197"/>
                <a:gd name="T93" fmla="*/ 151 h 151"/>
                <a:gd name="T94" fmla="*/ 71 w 197"/>
                <a:gd name="T95" fmla="*/ 151 h 151"/>
                <a:gd name="T96" fmla="*/ 60 w 197"/>
                <a:gd name="T97" fmla="*/ 151 h 151"/>
                <a:gd name="T98" fmla="*/ 35 w 197"/>
                <a:gd name="T99" fmla="*/ 146 h 151"/>
                <a:gd name="T100" fmla="*/ 25 w 197"/>
                <a:gd name="T101" fmla="*/ 146 h 151"/>
                <a:gd name="T102" fmla="*/ 20 w 197"/>
                <a:gd name="T103" fmla="*/ 146 h 151"/>
                <a:gd name="T104" fmla="*/ 10 w 197"/>
                <a:gd name="T105" fmla="*/ 141 h 151"/>
                <a:gd name="T106" fmla="*/ 10 w 197"/>
                <a:gd name="T107" fmla="*/ 136 h 151"/>
                <a:gd name="T108" fmla="*/ 5 w 197"/>
                <a:gd name="T109" fmla="*/ 136 h 151"/>
                <a:gd name="T110" fmla="*/ 0 w 197"/>
                <a:gd name="T111" fmla="*/ 136 h 151"/>
                <a:gd name="T112" fmla="*/ 0 w 197"/>
                <a:gd name="T113" fmla="*/ 126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7" h="151">
                  <a:moveTo>
                    <a:pt x="0" y="126"/>
                  </a:move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5" y="126"/>
                  </a:lnTo>
                  <a:lnTo>
                    <a:pt x="5" y="121"/>
                  </a:lnTo>
                  <a:lnTo>
                    <a:pt x="10" y="116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40" y="116"/>
                  </a:lnTo>
                  <a:lnTo>
                    <a:pt x="40" y="111"/>
                  </a:lnTo>
                  <a:lnTo>
                    <a:pt x="45" y="111"/>
                  </a:lnTo>
                  <a:lnTo>
                    <a:pt x="50" y="111"/>
                  </a:lnTo>
                  <a:lnTo>
                    <a:pt x="55" y="106"/>
                  </a:lnTo>
                  <a:lnTo>
                    <a:pt x="60" y="101"/>
                  </a:lnTo>
                  <a:lnTo>
                    <a:pt x="60" y="96"/>
                  </a:lnTo>
                  <a:lnTo>
                    <a:pt x="65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96" y="81"/>
                  </a:lnTo>
                  <a:lnTo>
                    <a:pt x="106" y="65"/>
                  </a:lnTo>
                  <a:lnTo>
                    <a:pt x="111" y="55"/>
                  </a:lnTo>
                  <a:lnTo>
                    <a:pt x="116" y="45"/>
                  </a:lnTo>
                  <a:lnTo>
                    <a:pt x="121" y="35"/>
                  </a:lnTo>
                  <a:lnTo>
                    <a:pt x="121" y="25"/>
                  </a:lnTo>
                  <a:lnTo>
                    <a:pt x="121" y="20"/>
                  </a:lnTo>
                  <a:lnTo>
                    <a:pt x="126" y="15"/>
                  </a:lnTo>
                  <a:lnTo>
                    <a:pt x="126" y="15"/>
                  </a:lnTo>
                  <a:lnTo>
                    <a:pt x="126" y="10"/>
                  </a:lnTo>
                  <a:lnTo>
                    <a:pt x="126" y="5"/>
                  </a:lnTo>
                  <a:lnTo>
                    <a:pt x="126" y="5"/>
                  </a:lnTo>
                  <a:lnTo>
                    <a:pt x="126" y="5"/>
                  </a:lnTo>
                  <a:lnTo>
                    <a:pt x="131" y="5"/>
                  </a:lnTo>
                  <a:lnTo>
                    <a:pt x="131" y="5"/>
                  </a:lnTo>
                  <a:lnTo>
                    <a:pt x="136" y="5"/>
                  </a:lnTo>
                  <a:lnTo>
                    <a:pt x="147" y="0"/>
                  </a:lnTo>
                  <a:lnTo>
                    <a:pt x="147" y="0"/>
                  </a:lnTo>
                  <a:lnTo>
                    <a:pt x="152" y="0"/>
                  </a:lnTo>
                  <a:lnTo>
                    <a:pt x="152" y="0"/>
                  </a:lnTo>
                  <a:lnTo>
                    <a:pt x="152" y="0"/>
                  </a:lnTo>
                  <a:lnTo>
                    <a:pt x="162" y="0"/>
                  </a:lnTo>
                  <a:lnTo>
                    <a:pt x="167" y="0"/>
                  </a:lnTo>
                  <a:lnTo>
                    <a:pt x="167" y="5"/>
                  </a:lnTo>
                  <a:lnTo>
                    <a:pt x="167" y="15"/>
                  </a:lnTo>
                  <a:lnTo>
                    <a:pt x="172" y="20"/>
                  </a:lnTo>
                  <a:lnTo>
                    <a:pt x="177" y="20"/>
                  </a:lnTo>
                  <a:lnTo>
                    <a:pt x="182" y="15"/>
                  </a:lnTo>
                  <a:lnTo>
                    <a:pt x="187" y="15"/>
                  </a:lnTo>
                  <a:lnTo>
                    <a:pt x="182" y="25"/>
                  </a:lnTo>
                  <a:lnTo>
                    <a:pt x="182" y="30"/>
                  </a:lnTo>
                  <a:lnTo>
                    <a:pt x="177" y="35"/>
                  </a:lnTo>
                  <a:lnTo>
                    <a:pt x="187" y="40"/>
                  </a:lnTo>
                  <a:lnTo>
                    <a:pt x="192" y="50"/>
                  </a:lnTo>
                  <a:lnTo>
                    <a:pt x="192" y="55"/>
                  </a:lnTo>
                  <a:lnTo>
                    <a:pt x="197" y="55"/>
                  </a:lnTo>
                  <a:lnTo>
                    <a:pt x="197" y="60"/>
                  </a:lnTo>
                  <a:lnTo>
                    <a:pt x="197" y="65"/>
                  </a:lnTo>
                  <a:lnTo>
                    <a:pt x="187" y="65"/>
                  </a:lnTo>
                  <a:lnTo>
                    <a:pt x="182" y="70"/>
                  </a:lnTo>
                  <a:lnTo>
                    <a:pt x="182" y="70"/>
                  </a:lnTo>
                  <a:lnTo>
                    <a:pt x="187" y="75"/>
                  </a:lnTo>
                  <a:lnTo>
                    <a:pt x="187" y="81"/>
                  </a:lnTo>
                  <a:lnTo>
                    <a:pt x="187" y="86"/>
                  </a:lnTo>
                  <a:lnTo>
                    <a:pt x="187" y="86"/>
                  </a:lnTo>
                  <a:lnTo>
                    <a:pt x="182" y="91"/>
                  </a:lnTo>
                  <a:lnTo>
                    <a:pt x="182" y="91"/>
                  </a:lnTo>
                  <a:lnTo>
                    <a:pt x="182" y="96"/>
                  </a:lnTo>
                  <a:lnTo>
                    <a:pt x="182" y="96"/>
                  </a:lnTo>
                  <a:lnTo>
                    <a:pt x="177" y="106"/>
                  </a:lnTo>
                  <a:lnTo>
                    <a:pt x="177" y="111"/>
                  </a:lnTo>
                  <a:lnTo>
                    <a:pt x="177" y="121"/>
                  </a:lnTo>
                  <a:lnTo>
                    <a:pt x="177" y="131"/>
                  </a:lnTo>
                  <a:lnTo>
                    <a:pt x="177" y="131"/>
                  </a:lnTo>
                  <a:lnTo>
                    <a:pt x="172" y="136"/>
                  </a:lnTo>
                  <a:lnTo>
                    <a:pt x="172" y="136"/>
                  </a:lnTo>
                  <a:lnTo>
                    <a:pt x="167" y="131"/>
                  </a:lnTo>
                  <a:lnTo>
                    <a:pt x="162" y="131"/>
                  </a:lnTo>
                  <a:lnTo>
                    <a:pt x="157" y="126"/>
                  </a:lnTo>
                  <a:lnTo>
                    <a:pt x="152" y="131"/>
                  </a:lnTo>
                  <a:lnTo>
                    <a:pt x="147" y="131"/>
                  </a:lnTo>
                  <a:lnTo>
                    <a:pt x="147" y="126"/>
                  </a:lnTo>
                  <a:lnTo>
                    <a:pt x="141" y="126"/>
                  </a:lnTo>
                  <a:lnTo>
                    <a:pt x="141" y="131"/>
                  </a:lnTo>
                  <a:lnTo>
                    <a:pt x="136" y="131"/>
                  </a:lnTo>
                  <a:lnTo>
                    <a:pt x="131" y="136"/>
                  </a:lnTo>
                  <a:lnTo>
                    <a:pt x="126" y="136"/>
                  </a:lnTo>
                  <a:lnTo>
                    <a:pt x="121" y="136"/>
                  </a:lnTo>
                  <a:lnTo>
                    <a:pt x="116" y="131"/>
                  </a:lnTo>
                  <a:lnTo>
                    <a:pt x="116" y="131"/>
                  </a:lnTo>
                  <a:lnTo>
                    <a:pt x="106" y="136"/>
                  </a:lnTo>
                  <a:lnTo>
                    <a:pt x="101" y="141"/>
                  </a:lnTo>
                  <a:lnTo>
                    <a:pt x="91" y="151"/>
                  </a:lnTo>
                  <a:lnTo>
                    <a:pt x="86" y="151"/>
                  </a:lnTo>
                  <a:lnTo>
                    <a:pt x="76" y="151"/>
                  </a:lnTo>
                  <a:lnTo>
                    <a:pt x="71" y="151"/>
                  </a:lnTo>
                  <a:lnTo>
                    <a:pt x="65" y="151"/>
                  </a:lnTo>
                  <a:lnTo>
                    <a:pt x="60" y="151"/>
                  </a:lnTo>
                  <a:lnTo>
                    <a:pt x="50" y="151"/>
                  </a:lnTo>
                  <a:lnTo>
                    <a:pt x="35" y="146"/>
                  </a:lnTo>
                  <a:lnTo>
                    <a:pt x="25" y="146"/>
                  </a:lnTo>
                  <a:lnTo>
                    <a:pt x="25" y="146"/>
                  </a:lnTo>
                  <a:lnTo>
                    <a:pt x="25" y="146"/>
                  </a:lnTo>
                  <a:lnTo>
                    <a:pt x="20" y="146"/>
                  </a:lnTo>
                  <a:lnTo>
                    <a:pt x="15" y="146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0" y="136"/>
                  </a:lnTo>
                  <a:lnTo>
                    <a:pt x="5" y="136"/>
                  </a:lnTo>
                  <a:lnTo>
                    <a:pt x="5" y="136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1"/>
                  </a:lnTo>
                  <a:lnTo>
                    <a:pt x="0" y="126"/>
                  </a:lnTo>
                  <a:lnTo>
                    <a:pt x="0" y="126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45" name="Freeform 148"/>
            <p:cNvSpPr>
              <a:spLocks/>
            </p:cNvSpPr>
            <p:nvPr/>
          </p:nvSpPr>
          <p:spPr bwMode="auto">
            <a:xfrm>
              <a:off x="4270376" y="4106863"/>
              <a:ext cx="249238" cy="249238"/>
            </a:xfrm>
            <a:custGeom>
              <a:avLst/>
              <a:gdLst>
                <a:gd name="T0" fmla="*/ 127 w 157"/>
                <a:gd name="T1" fmla="*/ 116 h 157"/>
                <a:gd name="T2" fmla="*/ 117 w 157"/>
                <a:gd name="T3" fmla="*/ 132 h 157"/>
                <a:gd name="T4" fmla="*/ 112 w 157"/>
                <a:gd name="T5" fmla="*/ 142 h 157"/>
                <a:gd name="T6" fmla="*/ 101 w 157"/>
                <a:gd name="T7" fmla="*/ 142 h 157"/>
                <a:gd name="T8" fmla="*/ 76 w 157"/>
                <a:gd name="T9" fmla="*/ 147 h 157"/>
                <a:gd name="T10" fmla="*/ 66 w 157"/>
                <a:gd name="T11" fmla="*/ 157 h 157"/>
                <a:gd name="T12" fmla="*/ 51 w 157"/>
                <a:gd name="T13" fmla="*/ 147 h 157"/>
                <a:gd name="T14" fmla="*/ 36 w 157"/>
                <a:gd name="T15" fmla="*/ 132 h 157"/>
                <a:gd name="T16" fmla="*/ 51 w 157"/>
                <a:gd name="T17" fmla="*/ 127 h 157"/>
                <a:gd name="T18" fmla="*/ 56 w 157"/>
                <a:gd name="T19" fmla="*/ 127 h 157"/>
                <a:gd name="T20" fmla="*/ 76 w 157"/>
                <a:gd name="T21" fmla="*/ 122 h 157"/>
                <a:gd name="T22" fmla="*/ 86 w 157"/>
                <a:gd name="T23" fmla="*/ 122 h 157"/>
                <a:gd name="T24" fmla="*/ 91 w 157"/>
                <a:gd name="T25" fmla="*/ 96 h 157"/>
                <a:gd name="T26" fmla="*/ 71 w 157"/>
                <a:gd name="T27" fmla="*/ 101 h 157"/>
                <a:gd name="T28" fmla="*/ 76 w 157"/>
                <a:gd name="T29" fmla="*/ 106 h 157"/>
                <a:gd name="T30" fmla="*/ 71 w 157"/>
                <a:gd name="T31" fmla="*/ 116 h 157"/>
                <a:gd name="T32" fmla="*/ 25 w 157"/>
                <a:gd name="T33" fmla="*/ 116 h 157"/>
                <a:gd name="T34" fmla="*/ 20 w 157"/>
                <a:gd name="T35" fmla="*/ 122 h 157"/>
                <a:gd name="T36" fmla="*/ 15 w 157"/>
                <a:gd name="T37" fmla="*/ 111 h 157"/>
                <a:gd name="T38" fmla="*/ 25 w 157"/>
                <a:gd name="T39" fmla="*/ 101 h 157"/>
                <a:gd name="T40" fmla="*/ 36 w 157"/>
                <a:gd name="T41" fmla="*/ 96 h 157"/>
                <a:gd name="T42" fmla="*/ 36 w 157"/>
                <a:gd name="T43" fmla="*/ 76 h 157"/>
                <a:gd name="T44" fmla="*/ 20 w 157"/>
                <a:gd name="T45" fmla="*/ 71 h 157"/>
                <a:gd name="T46" fmla="*/ 0 w 157"/>
                <a:gd name="T47" fmla="*/ 71 h 157"/>
                <a:gd name="T48" fmla="*/ 5 w 157"/>
                <a:gd name="T49" fmla="*/ 66 h 157"/>
                <a:gd name="T50" fmla="*/ 5 w 157"/>
                <a:gd name="T51" fmla="*/ 61 h 157"/>
                <a:gd name="T52" fmla="*/ 15 w 157"/>
                <a:gd name="T53" fmla="*/ 56 h 157"/>
                <a:gd name="T54" fmla="*/ 41 w 157"/>
                <a:gd name="T55" fmla="*/ 46 h 157"/>
                <a:gd name="T56" fmla="*/ 51 w 157"/>
                <a:gd name="T57" fmla="*/ 30 h 157"/>
                <a:gd name="T58" fmla="*/ 51 w 157"/>
                <a:gd name="T59" fmla="*/ 25 h 157"/>
                <a:gd name="T60" fmla="*/ 71 w 157"/>
                <a:gd name="T61" fmla="*/ 30 h 157"/>
                <a:gd name="T62" fmla="*/ 86 w 157"/>
                <a:gd name="T63" fmla="*/ 30 h 157"/>
                <a:gd name="T64" fmla="*/ 91 w 157"/>
                <a:gd name="T65" fmla="*/ 20 h 157"/>
                <a:gd name="T66" fmla="*/ 106 w 157"/>
                <a:gd name="T67" fmla="*/ 15 h 157"/>
                <a:gd name="T68" fmla="*/ 122 w 157"/>
                <a:gd name="T69" fmla="*/ 0 h 157"/>
                <a:gd name="T70" fmla="*/ 122 w 157"/>
                <a:gd name="T71" fmla="*/ 5 h 157"/>
                <a:gd name="T72" fmla="*/ 127 w 157"/>
                <a:gd name="T73" fmla="*/ 15 h 157"/>
                <a:gd name="T74" fmla="*/ 132 w 157"/>
                <a:gd name="T75" fmla="*/ 20 h 157"/>
                <a:gd name="T76" fmla="*/ 147 w 157"/>
                <a:gd name="T77" fmla="*/ 25 h 157"/>
                <a:gd name="T78" fmla="*/ 152 w 157"/>
                <a:gd name="T79" fmla="*/ 46 h 157"/>
                <a:gd name="T80" fmla="*/ 137 w 157"/>
                <a:gd name="T81" fmla="*/ 61 h 157"/>
                <a:gd name="T82" fmla="*/ 117 w 157"/>
                <a:gd name="T83" fmla="*/ 66 h 157"/>
                <a:gd name="T84" fmla="*/ 112 w 157"/>
                <a:gd name="T85" fmla="*/ 76 h 157"/>
                <a:gd name="T86" fmla="*/ 106 w 157"/>
                <a:gd name="T87" fmla="*/ 86 h 157"/>
                <a:gd name="T88" fmla="*/ 106 w 157"/>
                <a:gd name="T89" fmla="*/ 91 h 157"/>
                <a:gd name="T90" fmla="*/ 117 w 157"/>
                <a:gd name="T91" fmla="*/ 91 h 157"/>
                <a:gd name="T92" fmla="*/ 127 w 157"/>
                <a:gd name="T93" fmla="*/ 91 h 157"/>
                <a:gd name="T94" fmla="*/ 127 w 157"/>
                <a:gd name="T95" fmla="*/ 111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7" h="157">
                  <a:moveTo>
                    <a:pt x="127" y="116"/>
                  </a:moveTo>
                  <a:lnTo>
                    <a:pt x="127" y="116"/>
                  </a:lnTo>
                  <a:lnTo>
                    <a:pt x="127" y="116"/>
                  </a:lnTo>
                  <a:lnTo>
                    <a:pt x="127" y="116"/>
                  </a:lnTo>
                  <a:lnTo>
                    <a:pt x="122" y="116"/>
                  </a:lnTo>
                  <a:lnTo>
                    <a:pt x="117" y="122"/>
                  </a:lnTo>
                  <a:lnTo>
                    <a:pt x="117" y="132"/>
                  </a:lnTo>
                  <a:lnTo>
                    <a:pt x="117" y="132"/>
                  </a:lnTo>
                  <a:lnTo>
                    <a:pt x="117" y="132"/>
                  </a:lnTo>
                  <a:lnTo>
                    <a:pt x="117" y="132"/>
                  </a:lnTo>
                  <a:lnTo>
                    <a:pt x="112" y="132"/>
                  </a:lnTo>
                  <a:lnTo>
                    <a:pt x="112" y="142"/>
                  </a:lnTo>
                  <a:lnTo>
                    <a:pt x="106" y="142"/>
                  </a:lnTo>
                  <a:lnTo>
                    <a:pt x="106" y="137"/>
                  </a:lnTo>
                  <a:lnTo>
                    <a:pt x="106" y="142"/>
                  </a:lnTo>
                  <a:lnTo>
                    <a:pt x="101" y="142"/>
                  </a:lnTo>
                  <a:lnTo>
                    <a:pt x="86" y="142"/>
                  </a:lnTo>
                  <a:lnTo>
                    <a:pt x="81" y="142"/>
                  </a:lnTo>
                  <a:lnTo>
                    <a:pt x="76" y="142"/>
                  </a:lnTo>
                  <a:lnTo>
                    <a:pt x="76" y="147"/>
                  </a:lnTo>
                  <a:lnTo>
                    <a:pt x="76" y="147"/>
                  </a:lnTo>
                  <a:lnTo>
                    <a:pt x="71" y="152"/>
                  </a:lnTo>
                  <a:lnTo>
                    <a:pt x="71" y="152"/>
                  </a:lnTo>
                  <a:lnTo>
                    <a:pt x="66" y="157"/>
                  </a:lnTo>
                  <a:lnTo>
                    <a:pt x="66" y="157"/>
                  </a:lnTo>
                  <a:lnTo>
                    <a:pt x="66" y="157"/>
                  </a:lnTo>
                  <a:lnTo>
                    <a:pt x="61" y="152"/>
                  </a:lnTo>
                  <a:lnTo>
                    <a:pt x="51" y="147"/>
                  </a:lnTo>
                  <a:lnTo>
                    <a:pt x="46" y="147"/>
                  </a:lnTo>
                  <a:lnTo>
                    <a:pt x="46" y="142"/>
                  </a:lnTo>
                  <a:lnTo>
                    <a:pt x="46" y="137"/>
                  </a:lnTo>
                  <a:lnTo>
                    <a:pt x="36" y="132"/>
                  </a:lnTo>
                  <a:lnTo>
                    <a:pt x="36" y="127"/>
                  </a:lnTo>
                  <a:lnTo>
                    <a:pt x="36" y="127"/>
                  </a:lnTo>
                  <a:lnTo>
                    <a:pt x="51" y="132"/>
                  </a:lnTo>
                  <a:lnTo>
                    <a:pt x="51" y="127"/>
                  </a:lnTo>
                  <a:lnTo>
                    <a:pt x="51" y="127"/>
                  </a:lnTo>
                  <a:lnTo>
                    <a:pt x="46" y="127"/>
                  </a:lnTo>
                  <a:lnTo>
                    <a:pt x="51" y="127"/>
                  </a:lnTo>
                  <a:lnTo>
                    <a:pt x="56" y="127"/>
                  </a:lnTo>
                  <a:lnTo>
                    <a:pt x="56" y="127"/>
                  </a:lnTo>
                  <a:lnTo>
                    <a:pt x="61" y="127"/>
                  </a:lnTo>
                  <a:lnTo>
                    <a:pt x="66" y="122"/>
                  </a:lnTo>
                  <a:lnTo>
                    <a:pt x="76" y="122"/>
                  </a:lnTo>
                  <a:lnTo>
                    <a:pt x="81" y="122"/>
                  </a:lnTo>
                  <a:lnTo>
                    <a:pt x="81" y="122"/>
                  </a:lnTo>
                  <a:lnTo>
                    <a:pt x="86" y="122"/>
                  </a:lnTo>
                  <a:lnTo>
                    <a:pt x="86" y="122"/>
                  </a:lnTo>
                  <a:lnTo>
                    <a:pt x="81" y="111"/>
                  </a:lnTo>
                  <a:lnTo>
                    <a:pt x="81" y="106"/>
                  </a:lnTo>
                  <a:lnTo>
                    <a:pt x="86" y="101"/>
                  </a:lnTo>
                  <a:lnTo>
                    <a:pt x="91" y="96"/>
                  </a:lnTo>
                  <a:lnTo>
                    <a:pt x="91" y="96"/>
                  </a:lnTo>
                  <a:lnTo>
                    <a:pt x="91" y="96"/>
                  </a:lnTo>
                  <a:lnTo>
                    <a:pt x="81" y="101"/>
                  </a:lnTo>
                  <a:lnTo>
                    <a:pt x="71" y="101"/>
                  </a:lnTo>
                  <a:lnTo>
                    <a:pt x="71" y="101"/>
                  </a:lnTo>
                  <a:lnTo>
                    <a:pt x="71" y="101"/>
                  </a:lnTo>
                  <a:lnTo>
                    <a:pt x="76" y="101"/>
                  </a:lnTo>
                  <a:lnTo>
                    <a:pt x="76" y="106"/>
                  </a:lnTo>
                  <a:lnTo>
                    <a:pt x="76" y="111"/>
                  </a:lnTo>
                  <a:lnTo>
                    <a:pt x="76" y="111"/>
                  </a:lnTo>
                  <a:lnTo>
                    <a:pt x="76" y="116"/>
                  </a:lnTo>
                  <a:lnTo>
                    <a:pt x="71" y="116"/>
                  </a:lnTo>
                  <a:lnTo>
                    <a:pt x="61" y="122"/>
                  </a:lnTo>
                  <a:lnTo>
                    <a:pt x="56" y="122"/>
                  </a:lnTo>
                  <a:lnTo>
                    <a:pt x="31" y="116"/>
                  </a:lnTo>
                  <a:lnTo>
                    <a:pt x="25" y="116"/>
                  </a:lnTo>
                  <a:lnTo>
                    <a:pt x="25" y="122"/>
                  </a:lnTo>
                  <a:lnTo>
                    <a:pt x="25" y="127"/>
                  </a:lnTo>
                  <a:lnTo>
                    <a:pt x="20" y="127"/>
                  </a:lnTo>
                  <a:lnTo>
                    <a:pt x="20" y="122"/>
                  </a:lnTo>
                  <a:lnTo>
                    <a:pt x="20" y="122"/>
                  </a:lnTo>
                  <a:lnTo>
                    <a:pt x="15" y="111"/>
                  </a:lnTo>
                  <a:lnTo>
                    <a:pt x="10" y="111"/>
                  </a:lnTo>
                  <a:lnTo>
                    <a:pt x="15" y="111"/>
                  </a:lnTo>
                  <a:lnTo>
                    <a:pt x="15" y="111"/>
                  </a:lnTo>
                  <a:lnTo>
                    <a:pt x="20" y="106"/>
                  </a:lnTo>
                  <a:lnTo>
                    <a:pt x="20" y="106"/>
                  </a:lnTo>
                  <a:lnTo>
                    <a:pt x="25" y="101"/>
                  </a:lnTo>
                  <a:lnTo>
                    <a:pt x="31" y="101"/>
                  </a:lnTo>
                  <a:lnTo>
                    <a:pt x="36" y="101"/>
                  </a:lnTo>
                  <a:lnTo>
                    <a:pt x="36" y="96"/>
                  </a:lnTo>
                  <a:lnTo>
                    <a:pt x="36" y="96"/>
                  </a:lnTo>
                  <a:lnTo>
                    <a:pt x="36" y="86"/>
                  </a:lnTo>
                  <a:lnTo>
                    <a:pt x="36" y="81"/>
                  </a:lnTo>
                  <a:lnTo>
                    <a:pt x="36" y="81"/>
                  </a:lnTo>
                  <a:lnTo>
                    <a:pt x="36" y="76"/>
                  </a:lnTo>
                  <a:lnTo>
                    <a:pt x="36" y="71"/>
                  </a:lnTo>
                  <a:lnTo>
                    <a:pt x="31" y="76"/>
                  </a:lnTo>
                  <a:lnTo>
                    <a:pt x="31" y="71"/>
                  </a:lnTo>
                  <a:lnTo>
                    <a:pt x="20" y="71"/>
                  </a:lnTo>
                  <a:lnTo>
                    <a:pt x="20" y="66"/>
                  </a:lnTo>
                  <a:lnTo>
                    <a:pt x="15" y="71"/>
                  </a:lnTo>
                  <a:lnTo>
                    <a:pt x="5" y="71"/>
                  </a:lnTo>
                  <a:lnTo>
                    <a:pt x="0" y="71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25" y="46"/>
                  </a:lnTo>
                  <a:lnTo>
                    <a:pt x="25" y="46"/>
                  </a:lnTo>
                  <a:lnTo>
                    <a:pt x="31" y="46"/>
                  </a:lnTo>
                  <a:lnTo>
                    <a:pt x="41" y="46"/>
                  </a:lnTo>
                  <a:lnTo>
                    <a:pt x="46" y="41"/>
                  </a:lnTo>
                  <a:lnTo>
                    <a:pt x="46" y="30"/>
                  </a:lnTo>
                  <a:lnTo>
                    <a:pt x="51" y="30"/>
                  </a:lnTo>
                  <a:lnTo>
                    <a:pt x="51" y="30"/>
                  </a:lnTo>
                  <a:lnTo>
                    <a:pt x="46" y="25"/>
                  </a:lnTo>
                  <a:lnTo>
                    <a:pt x="46" y="25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56" y="25"/>
                  </a:lnTo>
                  <a:lnTo>
                    <a:pt x="61" y="25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81" y="30"/>
                  </a:lnTo>
                  <a:lnTo>
                    <a:pt x="76" y="25"/>
                  </a:lnTo>
                  <a:lnTo>
                    <a:pt x="81" y="25"/>
                  </a:lnTo>
                  <a:lnTo>
                    <a:pt x="86" y="30"/>
                  </a:lnTo>
                  <a:lnTo>
                    <a:pt x="91" y="30"/>
                  </a:lnTo>
                  <a:lnTo>
                    <a:pt x="96" y="30"/>
                  </a:lnTo>
                  <a:lnTo>
                    <a:pt x="96" y="25"/>
                  </a:lnTo>
                  <a:lnTo>
                    <a:pt x="91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101" y="20"/>
                  </a:lnTo>
                  <a:lnTo>
                    <a:pt x="106" y="15"/>
                  </a:lnTo>
                  <a:lnTo>
                    <a:pt x="106" y="10"/>
                  </a:lnTo>
                  <a:lnTo>
                    <a:pt x="112" y="5"/>
                  </a:lnTo>
                  <a:lnTo>
                    <a:pt x="117" y="0"/>
                  </a:lnTo>
                  <a:lnTo>
                    <a:pt x="122" y="0"/>
                  </a:lnTo>
                  <a:lnTo>
                    <a:pt x="122" y="5"/>
                  </a:lnTo>
                  <a:lnTo>
                    <a:pt x="122" y="5"/>
                  </a:lnTo>
                  <a:lnTo>
                    <a:pt x="122" y="5"/>
                  </a:lnTo>
                  <a:lnTo>
                    <a:pt x="122" y="5"/>
                  </a:lnTo>
                  <a:lnTo>
                    <a:pt x="122" y="10"/>
                  </a:lnTo>
                  <a:lnTo>
                    <a:pt x="122" y="15"/>
                  </a:lnTo>
                  <a:lnTo>
                    <a:pt x="122" y="15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32" y="15"/>
                  </a:lnTo>
                  <a:lnTo>
                    <a:pt x="132" y="20"/>
                  </a:lnTo>
                  <a:lnTo>
                    <a:pt x="132" y="20"/>
                  </a:lnTo>
                  <a:lnTo>
                    <a:pt x="137" y="25"/>
                  </a:lnTo>
                  <a:lnTo>
                    <a:pt x="142" y="25"/>
                  </a:lnTo>
                  <a:lnTo>
                    <a:pt x="147" y="25"/>
                  </a:lnTo>
                  <a:lnTo>
                    <a:pt x="147" y="25"/>
                  </a:lnTo>
                  <a:lnTo>
                    <a:pt x="147" y="30"/>
                  </a:lnTo>
                  <a:lnTo>
                    <a:pt x="152" y="35"/>
                  </a:lnTo>
                  <a:lnTo>
                    <a:pt x="152" y="41"/>
                  </a:lnTo>
                  <a:lnTo>
                    <a:pt x="152" y="46"/>
                  </a:lnTo>
                  <a:lnTo>
                    <a:pt x="157" y="46"/>
                  </a:lnTo>
                  <a:lnTo>
                    <a:pt x="157" y="51"/>
                  </a:lnTo>
                  <a:lnTo>
                    <a:pt x="152" y="56"/>
                  </a:lnTo>
                  <a:lnTo>
                    <a:pt x="137" y="61"/>
                  </a:lnTo>
                  <a:lnTo>
                    <a:pt x="132" y="66"/>
                  </a:lnTo>
                  <a:lnTo>
                    <a:pt x="127" y="61"/>
                  </a:lnTo>
                  <a:lnTo>
                    <a:pt x="122" y="61"/>
                  </a:lnTo>
                  <a:lnTo>
                    <a:pt x="117" y="66"/>
                  </a:lnTo>
                  <a:lnTo>
                    <a:pt x="112" y="71"/>
                  </a:lnTo>
                  <a:lnTo>
                    <a:pt x="106" y="76"/>
                  </a:lnTo>
                  <a:lnTo>
                    <a:pt x="106" y="76"/>
                  </a:lnTo>
                  <a:lnTo>
                    <a:pt x="112" y="76"/>
                  </a:lnTo>
                  <a:lnTo>
                    <a:pt x="112" y="81"/>
                  </a:lnTo>
                  <a:lnTo>
                    <a:pt x="112" y="81"/>
                  </a:lnTo>
                  <a:lnTo>
                    <a:pt x="112" y="86"/>
                  </a:lnTo>
                  <a:lnTo>
                    <a:pt x="106" y="86"/>
                  </a:lnTo>
                  <a:lnTo>
                    <a:pt x="101" y="86"/>
                  </a:lnTo>
                  <a:lnTo>
                    <a:pt x="101" y="86"/>
                  </a:lnTo>
                  <a:lnTo>
                    <a:pt x="101" y="91"/>
                  </a:lnTo>
                  <a:lnTo>
                    <a:pt x="106" y="91"/>
                  </a:lnTo>
                  <a:lnTo>
                    <a:pt x="106" y="91"/>
                  </a:lnTo>
                  <a:lnTo>
                    <a:pt x="112" y="91"/>
                  </a:lnTo>
                  <a:lnTo>
                    <a:pt x="112" y="91"/>
                  </a:lnTo>
                  <a:lnTo>
                    <a:pt x="117" y="91"/>
                  </a:lnTo>
                  <a:lnTo>
                    <a:pt x="117" y="91"/>
                  </a:lnTo>
                  <a:lnTo>
                    <a:pt x="122" y="91"/>
                  </a:lnTo>
                  <a:lnTo>
                    <a:pt x="122" y="91"/>
                  </a:lnTo>
                  <a:lnTo>
                    <a:pt x="127" y="91"/>
                  </a:lnTo>
                  <a:lnTo>
                    <a:pt x="127" y="96"/>
                  </a:lnTo>
                  <a:lnTo>
                    <a:pt x="127" y="101"/>
                  </a:lnTo>
                  <a:lnTo>
                    <a:pt x="127" y="101"/>
                  </a:lnTo>
                  <a:lnTo>
                    <a:pt x="127" y="111"/>
                  </a:lnTo>
                  <a:lnTo>
                    <a:pt x="127" y="116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46" name="Freeform 149"/>
            <p:cNvSpPr>
              <a:spLocks/>
            </p:cNvSpPr>
            <p:nvPr/>
          </p:nvSpPr>
          <p:spPr bwMode="auto">
            <a:xfrm>
              <a:off x="4970464" y="3367088"/>
              <a:ext cx="144463" cy="193675"/>
            </a:xfrm>
            <a:custGeom>
              <a:avLst/>
              <a:gdLst>
                <a:gd name="T0" fmla="*/ 55 w 91"/>
                <a:gd name="T1" fmla="*/ 107 h 122"/>
                <a:gd name="T2" fmla="*/ 55 w 91"/>
                <a:gd name="T3" fmla="*/ 112 h 122"/>
                <a:gd name="T4" fmla="*/ 55 w 91"/>
                <a:gd name="T5" fmla="*/ 117 h 122"/>
                <a:gd name="T6" fmla="*/ 50 w 91"/>
                <a:gd name="T7" fmla="*/ 112 h 122"/>
                <a:gd name="T8" fmla="*/ 45 w 91"/>
                <a:gd name="T9" fmla="*/ 122 h 122"/>
                <a:gd name="T10" fmla="*/ 35 w 91"/>
                <a:gd name="T11" fmla="*/ 117 h 122"/>
                <a:gd name="T12" fmla="*/ 20 w 91"/>
                <a:gd name="T13" fmla="*/ 107 h 122"/>
                <a:gd name="T14" fmla="*/ 0 w 91"/>
                <a:gd name="T15" fmla="*/ 51 h 122"/>
                <a:gd name="T16" fmla="*/ 0 w 91"/>
                <a:gd name="T17" fmla="*/ 41 h 122"/>
                <a:gd name="T18" fmla="*/ 15 w 91"/>
                <a:gd name="T19" fmla="*/ 21 h 122"/>
                <a:gd name="T20" fmla="*/ 25 w 91"/>
                <a:gd name="T21" fmla="*/ 5 h 122"/>
                <a:gd name="T22" fmla="*/ 25 w 91"/>
                <a:gd name="T23" fmla="*/ 0 h 122"/>
                <a:gd name="T24" fmla="*/ 25 w 91"/>
                <a:gd name="T25" fmla="*/ 5 h 122"/>
                <a:gd name="T26" fmla="*/ 25 w 91"/>
                <a:gd name="T27" fmla="*/ 26 h 122"/>
                <a:gd name="T28" fmla="*/ 20 w 91"/>
                <a:gd name="T29" fmla="*/ 26 h 122"/>
                <a:gd name="T30" fmla="*/ 15 w 91"/>
                <a:gd name="T31" fmla="*/ 36 h 122"/>
                <a:gd name="T32" fmla="*/ 15 w 91"/>
                <a:gd name="T33" fmla="*/ 46 h 122"/>
                <a:gd name="T34" fmla="*/ 10 w 91"/>
                <a:gd name="T35" fmla="*/ 51 h 122"/>
                <a:gd name="T36" fmla="*/ 20 w 91"/>
                <a:gd name="T37" fmla="*/ 51 h 122"/>
                <a:gd name="T38" fmla="*/ 25 w 91"/>
                <a:gd name="T39" fmla="*/ 51 h 122"/>
                <a:gd name="T40" fmla="*/ 40 w 91"/>
                <a:gd name="T41" fmla="*/ 61 h 122"/>
                <a:gd name="T42" fmla="*/ 50 w 91"/>
                <a:gd name="T43" fmla="*/ 71 h 122"/>
                <a:gd name="T44" fmla="*/ 50 w 91"/>
                <a:gd name="T45" fmla="*/ 61 h 122"/>
                <a:gd name="T46" fmla="*/ 55 w 91"/>
                <a:gd name="T47" fmla="*/ 56 h 122"/>
                <a:gd name="T48" fmla="*/ 60 w 91"/>
                <a:gd name="T49" fmla="*/ 61 h 122"/>
                <a:gd name="T50" fmla="*/ 76 w 91"/>
                <a:gd name="T51" fmla="*/ 71 h 122"/>
                <a:gd name="T52" fmla="*/ 86 w 91"/>
                <a:gd name="T53" fmla="*/ 76 h 122"/>
                <a:gd name="T54" fmla="*/ 91 w 91"/>
                <a:gd name="T55" fmla="*/ 81 h 122"/>
                <a:gd name="T56" fmla="*/ 86 w 91"/>
                <a:gd name="T57" fmla="*/ 86 h 122"/>
                <a:gd name="T58" fmla="*/ 76 w 91"/>
                <a:gd name="T59" fmla="*/ 86 h 122"/>
                <a:gd name="T60" fmla="*/ 76 w 91"/>
                <a:gd name="T61" fmla="*/ 91 h 122"/>
                <a:gd name="T62" fmla="*/ 81 w 91"/>
                <a:gd name="T63" fmla="*/ 96 h 122"/>
                <a:gd name="T64" fmla="*/ 71 w 91"/>
                <a:gd name="T65" fmla="*/ 102 h 122"/>
                <a:gd name="T66" fmla="*/ 55 w 91"/>
                <a:gd name="T67" fmla="*/ 107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1" h="122">
                  <a:moveTo>
                    <a:pt x="55" y="107"/>
                  </a:moveTo>
                  <a:lnTo>
                    <a:pt x="55" y="107"/>
                  </a:lnTo>
                  <a:lnTo>
                    <a:pt x="55" y="112"/>
                  </a:lnTo>
                  <a:lnTo>
                    <a:pt x="55" y="112"/>
                  </a:lnTo>
                  <a:lnTo>
                    <a:pt x="55" y="112"/>
                  </a:lnTo>
                  <a:lnTo>
                    <a:pt x="55" y="117"/>
                  </a:lnTo>
                  <a:lnTo>
                    <a:pt x="50" y="117"/>
                  </a:lnTo>
                  <a:lnTo>
                    <a:pt x="50" y="112"/>
                  </a:lnTo>
                  <a:lnTo>
                    <a:pt x="45" y="117"/>
                  </a:lnTo>
                  <a:lnTo>
                    <a:pt x="45" y="122"/>
                  </a:lnTo>
                  <a:lnTo>
                    <a:pt x="40" y="117"/>
                  </a:lnTo>
                  <a:lnTo>
                    <a:pt x="35" y="117"/>
                  </a:lnTo>
                  <a:lnTo>
                    <a:pt x="25" y="112"/>
                  </a:lnTo>
                  <a:lnTo>
                    <a:pt x="20" y="107"/>
                  </a:lnTo>
                  <a:lnTo>
                    <a:pt x="15" y="96"/>
                  </a:lnTo>
                  <a:lnTo>
                    <a:pt x="0" y="51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0" y="36"/>
                  </a:lnTo>
                  <a:lnTo>
                    <a:pt x="15" y="21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5"/>
                  </a:lnTo>
                  <a:lnTo>
                    <a:pt x="30" y="15"/>
                  </a:lnTo>
                  <a:lnTo>
                    <a:pt x="25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15" y="31"/>
                  </a:lnTo>
                  <a:lnTo>
                    <a:pt x="15" y="36"/>
                  </a:lnTo>
                  <a:lnTo>
                    <a:pt x="15" y="41"/>
                  </a:lnTo>
                  <a:lnTo>
                    <a:pt x="15" y="46"/>
                  </a:lnTo>
                  <a:lnTo>
                    <a:pt x="10" y="46"/>
                  </a:lnTo>
                  <a:lnTo>
                    <a:pt x="10" y="51"/>
                  </a:lnTo>
                  <a:lnTo>
                    <a:pt x="25" y="6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5" y="51"/>
                  </a:lnTo>
                  <a:lnTo>
                    <a:pt x="30" y="56"/>
                  </a:lnTo>
                  <a:lnTo>
                    <a:pt x="40" y="61"/>
                  </a:lnTo>
                  <a:lnTo>
                    <a:pt x="45" y="61"/>
                  </a:lnTo>
                  <a:lnTo>
                    <a:pt x="50" y="71"/>
                  </a:lnTo>
                  <a:lnTo>
                    <a:pt x="50" y="66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55" y="56"/>
                  </a:lnTo>
                  <a:lnTo>
                    <a:pt x="55" y="56"/>
                  </a:lnTo>
                  <a:lnTo>
                    <a:pt x="60" y="61"/>
                  </a:lnTo>
                  <a:lnTo>
                    <a:pt x="71" y="76"/>
                  </a:lnTo>
                  <a:lnTo>
                    <a:pt x="76" y="71"/>
                  </a:lnTo>
                  <a:lnTo>
                    <a:pt x="81" y="76"/>
                  </a:lnTo>
                  <a:lnTo>
                    <a:pt x="86" y="76"/>
                  </a:lnTo>
                  <a:lnTo>
                    <a:pt x="86" y="81"/>
                  </a:lnTo>
                  <a:lnTo>
                    <a:pt x="91" y="81"/>
                  </a:lnTo>
                  <a:lnTo>
                    <a:pt x="91" y="86"/>
                  </a:lnTo>
                  <a:lnTo>
                    <a:pt x="86" y="86"/>
                  </a:lnTo>
                  <a:lnTo>
                    <a:pt x="81" y="86"/>
                  </a:lnTo>
                  <a:lnTo>
                    <a:pt x="76" y="86"/>
                  </a:lnTo>
                  <a:lnTo>
                    <a:pt x="76" y="86"/>
                  </a:lnTo>
                  <a:lnTo>
                    <a:pt x="76" y="91"/>
                  </a:lnTo>
                  <a:lnTo>
                    <a:pt x="76" y="96"/>
                  </a:lnTo>
                  <a:lnTo>
                    <a:pt x="81" y="96"/>
                  </a:lnTo>
                  <a:lnTo>
                    <a:pt x="76" y="102"/>
                  </a:lnTo>
                  <a:lnTo>
                    <a:pt x="71" y="102"/>
                  </a:lnTo>
                  <a:lnTo>
                    <a:pt x="60" y="102"/>
                  </a:lnTo>
                  <a:lnTo>
                    <a:pt x="55" y="107"/>
                  </a:lnTo>
                  <a:lnTo>
                    <a:pt x="55" y="107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47" name="Freeform 150"/>
            <p:cNvSpPr>
              <a:spLocks/>
            </p:cNvSpPr>
            <p:nvPr/>
          </p:nvSpPr>
          <p:spPr bwMode="auto">
            <a:xfrm>
              <a:off x="5041901" y="3544888"/>
              <a:ext cx="15875" cy="15875"/>
            </a:xfrm>
            <a:custGeom>
              <a:avLst/>
              <a:gdLst>
                <a:gd name="T0" fmla="*/ 5 w 10"/>
                <a:gd name="T1" fmla="*/ 0 h 10"/>
                <a:gd name="T2" fmla="*/ 5 w 10"/>
                <a:gd name="T3" fmla="*/ 0 h 10"/>
                <a:gd name="T4" fmla="*/ 5 w 10"/>
                <a:gd name="T5" fmla="*/ 5 h 10"/>
                <a:gd name="T6" fmla="*/ 10 w 10"/>
                <a:gd name="T7" fmla="*/ 5 h 10"/>
                <a:gd name="T8" fmla="*/ 5 w 10"/>
                <a:gd name="T9" fmla="*/ 5 h 10"/>
                <a:gd name="T10" fmla="*/ 5 w 10"/>
                <a:gd name="T11" fmla="*/ 10 h 10"/>
                <a:gd name="T12" fmla="*/ 0 w 10"/>
                <a:gd name="T13" fmla="*/ 10 h 10"/>
                <a:gd name="T14" fmla="*/ 0 w 10"/>
                <a:gd name="T15" fmla="*/ 5 h 10"/>
                <a:gd name="T16" fmla="*/ 5 w 10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5" y="0"/>
                  </a:lnTo>
                  <a:lnTo>
                    <a:pt x="5" y="5"/>
                  </a:lnTo>
                  <a:lnTo>
                    <a:pt x="10" y="5"/>
                  </a:lnTo>
                  <a:lnTo>
                    <a:pt x="5" y="5"/>
                  </a:lnTo>
                  <a:lnTo>
                    <a:pt x="5" y="10"/>
                  </a:lnTo>
                  <a:lnTo>
                    <a:pt x="0" y="10"/>
                  </a:lnTo>
                  <a:lnTo>
                    <a:pt x="0" y="5"/>
                  </a:lnTo>
                  <a:lnTo>
                    <a:pt x="5" y="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48" name="Freeform 151"/>
            <p:cNvSpPr>
              <a:spLocks/>
            </p:cNvSpPr>
            <p:nvPr/>
          </p:nvSpPr>
          <p:spPr bwMode="auto">
            <a:xfrm>
              <a:off x="4937126" y="3503613"/>
              <a:ext cx="73025" cy="65088"/>
            </a:xfrm>
            <a:custGeom>
              <a:avLst/>
              <a:gdLst>
                <a:gd name="T0" fmla="*/ 31 w 46"/>
                <a:gd name="T1" fmla="*/ 41 h 41"/>
                <a:gd name="T2" fmla="*/ 31 w 46"/>
                <a:gd name="T3" fmla="*/ 41 h 41"/>
                <a:gd name="T4" fmla="*/ 21 w 46"/>
                <a:gd name="T5" fmla="*/ 36 h 41"/>
                <a:gd name="T6" fmla="*/ 16 w 46"/>
                <a:gd name="T7" fmla="*/ 41 h 41"/>
                <a:gd name="T8" fmla="*/ 16 w 46"/>
                <a:gd name="T9" fmla="*/ 36 h 41"/>
                <a:gd name="T10" fmla="*/ 11 w 46"/>
                <a:gd name="T11" fmla="*/ 26 h 41"/>
                <a:gd name="T12" fmla="*/ 6 w 46"/>
                <a:gd name="T13" fmla="*/ 21 h 41"/>
                <a:gd name="T14" fmla="*/ 0 w 46"/>
                <a:gd name="T15" fmla="*/ 16 h 41"/>
                <a:gd name="T16" fmla="*/ 0 w 46"/>
                <a:gd name="T17" fmla="*/ 10 h 41"/>
                <a:gd name="T18" fmla="*/ 0 w 46"/>
                <a:gd name="T19" fmla="*/ 5 h 41"/>
                <a:gd name="T20" fmla="*/ 6 w 46"/>
                <a:gd name="T21" fmla="*/ 5 h 41"/>
                <a:gd name="T22" fmla="*/ 16 w 46"/>
                <a:gd name="T23" fmla="*/ 5 h 41"/>
                <a:gd name="T24" fmla="*/ 16 w 46"/>
                <a:gd name="T25" fmla="*/ 5 h 41"/>
                <a:gd name="T26" fmla="*/ 26 w 46"/>
                <a:gd name="T27" fmla="*/ 0 h 41"/>
                <a:gd name="T28" fmla="*/ 31 w 46"/>
                <a:gd name="T29" fmla="*/ 0 h 41"/>
                <a:gd name="T30" fmla="*/ 31 w 46"/>
                <a:gd name="T31" fmla="*/ 5 h 41"/>
                <a:gd name="T32" fmla="*/ 41 w 46"/>
                <a:gd name="T33" fmla="*/ 31 h 41"/>
                <a:gd name="T34" fmla="*/ 46 w 46"/>
                <a:gd name="T35" fmla="*/ 36 h 41"/>
                <a:gd name="T36" fmla="*/ 46 w 46"/>
                <a:gd name="T37" fmla="*/ 36 h 41"/>
                <a:gd name="T38" fmla="*/ 46 w 46"/>
                <a:gd name="T39" fmla="*/ 41 h 41"/>
                <a:gd name="T40" fmla="*/ 46 w 46"/>
                <a:gd name="T41" fmla="*/ 41 h 41"/>
                <a:gd name="T42" fmla="*/ 41 w 46"/>
                <a:gd name="T43" fmla="*/ 41 h 41"/>
                <a:gd name="T44" fmla="*/ 36 w 46"/>
                <a:gd name="T45" fmla="*/ 41 h 41"/>
                <a:gd name="T46" fmla="*/ 31 w 46"/>
                <a:gd name="T4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6" h="41">
                  <a:moveTo>
                    <a:pt x="31" y="41"/>
                  </a:moveTo>
                  <a:lnTo>
                    <a:pt x="31" y="41"/>
                  </a:lnTo>
                  <a:lnTo>
                    <a:pt x="21" y="36"/>
                  </a:lnTo>
                  <a:lnTo>
                    <a:pt x="16" y="41"/>
                  </a:lnTo>
                  <a:lnTo>
                    <a:pt x="16" y="36"/>
                  </a:lnTo>
                  <a:lnTo>
                    <a:pt x="11" y="26"/>
                  </a:lnTo>
                  <a:lnTo>
                    <a:pt x="6" y="21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0" y="5"/>
                  </a:lnTo>
                  <a:lnTo>
                    <a:pt x="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26" y="0"/>
                  </a:lnTo>
                  <a:lnTo>
                    <a:pt x="31" y="0"/>
                  </a:lnTo>
                  <a:lnTo>
                    <a:pt x="31" y="5"/>
                  </a:lnTo>
                  <a:lnTo>
                    <a:pt x="41" y="31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41"/>
                  </a:lnTo>
                  <a:lnTo>
                    <a:pt x="46" y="41"/>
                  </a:lnTo>
                  <a:lnTo>
                    <a:pt x="41" y="41"/>
                  </a:lnTo>
                  <a:lnTo>
                    <a:pt x="36" y="41"/>
                  </a:lnTo>
                  <a:lnTo>
                    <a:pt x="31" y="41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49" name="Freeform 152"/>
            <p:cNvSpPr>
              <a:spLocks/>
            </p:cNvSpPr>
            <p:nvPr/>
          </p:nvSpPr>
          <p:spPr bwMode="auto">
            <a:xfrm>
              <a:off x="4962526" y="3529013"/>
              <a:ext cx="320675" cy="207963"/>
            </a:xfrm>
            <a:custGeom>
              <a:avLst/>
              <a:gdLst>
                <a:gd name="T0" fmla="*/ 202 w 202"/>
                <a:gd name="T1" fmla="*/ 50 h 131"/>
                <a:gd name="T2" fmla="*/ 192 w 202"/>
                <a:gd name="T3" fmla="*/ 65 h 131"/>
                <a:gd name="T4" fmla="*/ 177 w 202"/>
                <a:gd name="T5" fmla="*/ 65 h 131"/>
                <a:gd name="T6" fmla="*/ 177 w 202"/>
                <a:gd name="T7" fmla="*/ 70 h 131"/>
                <a:gd name="T8" fmla="*/ 162 w 202"/>
                <a:gd name="T9" fmla="*/ 86 h 131"/>
                <a:gd name="T10" fmla="*/ 146 w 202"/>
                <a:gd name="T11" fmla="*/ 96 h 131"/>
                <a:gd name="T12" fmla="*/ 131 w 202"/>
                <a:gd name="T13" fmla="*/ 101 h 131"/>
                <a:gd name="T14" fmla="*/ 126 w 202"/>
                <a:gd name="T15" fmla="*/ 121 h 131"/>
                <a:gd name="T16" fmla="*/ 116 w 202"/>
                <a:gd name="T17" fmla="*/ 131 h 131"/>
                <a:gd name="T18" fmla="*/ 101 w 202"/>
                <a:gd name="T19" fmla="*/ 131 h 131"/>
                <a:gd name="T20" fmla="*/ 91 w 202"/>
                <a:gd name="T21" fmla="*/ 121 h 131"/>
                <a:gd name="T22" fmla="*/ 65 w 202"/>
                <a:gd name="T23" fmla="*/ 126 h 131"/>
                <a:gd name="T24" fmla="*/ 50 w 202"/>
                <a:gd name="T25" fmla="*/ 121 h 131"/>
                <a:gd name="T26" fmla="*/ 45 w 202"/>
                <a:gd name="T27" fmla="*/ 116 h 131"/>
                <a:gd name="T28" fmla="*/ 40 w 202"/>
                <a:gd name="T29" fmla="*/ 106 h 131"/>
                <a:gd name="T30" fmla="*/ 40 w 202"/>
                <a:gd name="T31" fmla="*/ 101 h 131"/>
                <a:gd name="T32" fmla="*/ 35 w 202"/>
                <a:gd name="T33" fmla="*/ 81 h 131"/>
                <a:gd name="T34" fmla="*/ 25 w 202"/>
                <a:gd name="T35" fmla="*/ 70 h 131"/>
                <a:gd name="T36" fmla="*/ 25 w 202"/>
                <a:gd name="T37" fmla="*/ 65 h 131"/>
                <a:gd name="T38" fmla="*/ 30 w 202"/>
                <a:gd name="T39" fmla="*/ 60 h 131"/>
                <a:gd name="T40" fmla="*/ 30 w 202"/>
                <a:gd name="T41" fmla="*/ 55 h 131"/>
                <a:gd name="T42" fmla="*/ 10 w 202"/>
                <a:gd name="T43" fmla="*/ 40 h 131"/>
                <a:gd name="T44" fmla="*/ 0 w 202"/>
                <a:gd name="T45" fmla="*/ 30 h 131"/>
                <a:gd name="T46" fmla="*/ 15 w 202"/>
                <a:gd name="T47" fmla="*/ 25 h 131"/>
                <a:gd name="T48" fmla="*/ 30 w 202"/>
                <a:gd name="T49" fmla="*/ 25 h 131"/>
                <a:gd name="T50" fmla="*/ 35 w 202"/>
                <a:gd name="T51" fmla="*/ 25 h 131"/>
                <a:gd name="T52" fmla="*/ 45 w 202"/>
                <a:gd name="T53" fmla="*/ 25 h 131"/>
                <a:gd name="T54" fmla="*/ 45 w 202"/>
                <a:gd name="T55" fmla="*/ 25 h 131"/>
                <a:gd name="T56" fmla="*/ 50 w 202"/>
                <a:gd name="T57" fmla="*/ 25 h 131"/>
                <a:gd name="T58" fmla="*/ 65 w 202"/>
                <a:gd name="T59" fmla="*/ 20 h 131"/>
                <a:gd name="T60" fmla="*/ 65 w 202"/>
                <a:gd name="T61" fmla="*/ 15 h 131"/>
                <a:gd name="T62" fmla="*/ 71 w 202"/>
                <a:gd name="T63" fmla="*/ 10 h 131"/>
                <a:gd name="T64" fmla="*/ 71 w 202"/>
                <a:gd name="T65" fmla="*/ 10 h 131"/>
                <a:gd name="T66" fmla="*/ 60 w 202"/>
                <a:gd name="T67" fmla="*/ 10 h 131"/>
                <a:gd name="T68" fmla="*/ 65 w 202"/>
                <a:gd name="T69" fmla="*/ 0 h 131"/>
                <a:gd name="T70" fmla="*/ 86 w 202"/>
                <a:gd name="T71" fmla="*/ 15 h 131"/>
                <a:gd name="T72" fmla="*/ 91 w 202"/>
                <a:gd name="T73" fmla="*/ 20 h 131"/>
                <a:gd name="T74" fmla="*/ 101 w 202"/>
                <a:gd name="T75" fmla="*/ 20 h 131"/>
                <a:gd name="T76" fmla="*/ 121 w 202"/>
                <a:gd name="T77" fmla="*/ 10 h 131"/>
                <a:gd name="T78" fmla="*/ 126 w 202"/>
                <a:gd name="T79" fmla="*/ 5 h 131"/>
                <a:gd name="T80" fmla="*/ 146 w 202"/>
                <a:gd name="T81" fmla="*/ 15 h 131"/>
                <a:gd name="T82" fmla="*/ 162 w 202"/>
                <a:gd name="T83" fmla="*/ 10 h 131"/>
                <a:gd name="T84" fmla="*/ 167 w 202"/>
                <a:gd name="T85" fmla="*/ 20 h 131"/>
                <a:gd name="T86" fmla="*/ 177 w 202"/>
                <a:gd name="T87" fmla="*/ 15 h 131"/>
                <a:gd name="T88" fmla="*/ 192 w 202"/>
                <a:gd name="T89" fmla="*/ 15 h 131"/>
                <a:gd name="T90" fmla="*/ 197 w 202"/>
                <a:gd name="T91" fmla="*/ 10 h 131"/>
                <a:gd name="T92" fmla="*/ 202 w 202"/>
                <a:gd name="T93" fmla="*/ 4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02" h="131">
                  <a:moveTo>
                    <a:pt x="202" y="45"/>
                  </a:moveTo>
                  <a:lnTo>
                    <a:pt x="202" y="45"/>
                  </a:lnTo>
                  <a:lnTo>
                    <a:pt x="202" y="50"/>
                  </a:lnTo>
                  <a:lnTo>
                    <a:pt x="202" y="55"/>
                  </a:lnTo>
                  <a:lnTo>
                    <a:pt x="197" y="65"/>
                  </a:lnTo>
                  <a:lnTo>
                    <a:pt x="192" y="65"/>
                  </a:lnTo>
                  <a:lnTo>
                    <a:pt x="187" y="70"/>
                  </a:lnTo>
                  <a:lnTo>
                    <a:pt x="182" y="70"/>
                  </a:lnTo>
                  <a:lnTo>
                    <a:pt x="177" y="65"/>
                  </a:lnTo>
                  <a:lnTo>
                    <a:pt x="172" y="65"/>
                  </a:lnTo>
                  <a:lnTo>
                    <a:pt x="172" y="65"/>
                  </a:lnTo>
                  <a:lnTo>
                    <a:pt x="177" y="70"/>
                  </a:lnTo>
                  <a:lnTo>
                    <a:pt x="172" y="75"/>
                  </a:lnTo>
                  <a:lnTo>
                    <a:pt x="172" y="75"/>
                  </a:lnTo>
                  <a:lnTo>
                    <a:pt x="162" y="86"/>
                  </a:lnTo>
                  <a:lnTo>
                    <a:pt x="152" y="91"/>
                  </a:lnTo>
                  <a:lnTo>
                    <a:pt x="152" y="91"/>
                  </a:lnTo>
                  <a:lnTo>
                    <a:pt x="146" y="96"/>
                  </a:lnTo>
                  <a:lnTo>
                    <a:pt x="141" y="96"/>
                  </a:lnTo>
                  <a:lnTo>
                    <a:pt x="136" y="101"/>
                  </a:lnTo>
                  <a:lnTo>
                    <a:pt x="131" y="101"/>
                  </a:lnTo>
                  <a:lnTo>
                    <a:pt x="126" y="106"/>
                  </a:lnTo>
                  <a:lnTo>
                    <a:pt x="131" y="116"/>
                  </a:lnTo>
                  <a:lnTo>
                    <a:pt x="126" y="121"/>
                  </a:lnTo>
                  <a:lnTo>
                    <a:pt x="121" y="121"/>
                  </a:lnTo>
                  <a:lnTo>
                    <a:pt x="116" y="126"/>
                  </a:lnTo>
                  <a:lnTo>
                    <a:pt x="116" y="131"/>
                  </a:lnTo>
                  <a:lnTo>
                    <a:pt x="111" y="131"/>
                  </a:lnTo>
                  <a:lnTo>
                    <a:pt x="101" y="126"/>
                  </a:lnTo>
                  <a:lnTo>
                    <a:pt x="101" y="131"/>
                  </a:lnTo>
                  <a:lnTo>
                    <a:pt x="96" y="131"/>
                  </a:lnTo>
                  <a:lnTo>
                    <a:pt x="91" y="131"/>
                  </a:lnTo>
                  <a:lnTo>
                    <a:pt x="91" y="121"/>
                  </a:lnTo>
                  <a:lnTo>
                    <a:pt x="81" y="121"/>
                  </a:lnTo>
                  <a:lnTo>
                    <a:pt x="65" y="126"/>
                  </a:lnTo>
                  <a:lnTo>
                    <a:pt x="65" y="126"/>
                  </a:lnTo>
                  <a:lnTo>
                    <a:pt x="65" y="126"/>
                  </a:lnTo>
                  <a:lnTo>
                    <a:pt x="55" y="121"/>
                  </a:lnTo>
                  <a:lnTo>
                    <a:pt x="50" y="121"/>
                  </a:lnTo>
                  <a:lnTo>
                    <a:pt x="45" y="121"/>
                  </a:lnTo>
                  <a:lnTo>
                    <a:pt x="45" y="116"/>
                  </a:lnTo>
                  <a:lnTo>
                    <a:pt x="45" y="116"/>
                  </a:lnTo>
                  <a:lnTo>
                    <a:pt x="40" y="111"/>
                  </a:lnTo>
                  <a:lnTo>
                    <a:pt x="40" y="106"/>
                  </a:lnTo>
                  <a:lnTo>
                    <a:pt x="40" y="106"/>
                  </a:lnTo>
                  <a:lnTo>
                    <a:pt x="40" y="106"/>
                  </a:lnTo>
                  <a:lnTo>
                    <a:pt x="40" y="106"/>
                  </a:lnTo>
                  <a:lnTo>
                    <a:pt x="40" y="101"/>
                  </a:lnTo>
                  <a:lnTo>
                    <a:pt x="40" y="96"/>
                  </a:lnTo>
                  <a:lnTo>
                    <a:pt x="35" y="86"/>
                  </a:lnTo>
                  <a:lnTo>
                    <a:pt x="35" y="81"/>
                  </a:lnTo>
                  <a:lnTo>
                    <a:pt x="25" y="70"/>
                  </a:lnTo>
                  <a:lnTo>
                    <a:pt x="25" y="70"/>
                  </a:lnTo>
                  <a:lnTo>
                    <a:pt x="25" y="70"/>
                  </a:lnTo>
                  <a:lnTo>
                    <a:pt x="25" y="70"/>
                  </a:lnTo>
                  <a:lnTo>
                    <a:pt x="25" y="70"/>
                  </a:lnTo>
                  <a:lnTo>
                    <a:pt x="25" y="65"/>
                  </a:lnTo>
                  <a:lnTo>
                    <a:pt x="30" y="65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30" y="55"/>
                  </a:lnTo>
                  <a:lnTo>
                    <a:pt x="30" y="55"/>
                  </a:lnTo>
                  <a:lnTo>
                    <a:pt x="25" y="50"/>
                  </a:lnTo>
                  <a:lnTo>
                    <a:pt x="15" y="40"/>
                  </a:lnTo>
                  <a:lnTo>
                    <a:pt x="10" y="40"/>
                  </a:lnTo>
                  <a:lnTo>
                    <a:pt x="5" y="35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0" y="25"/>
                  </a:lnTo>
                  <a:lnTo>
                    <a:pt x="5" y="20"/>
                  </a:lnTo>
                  <a:lnTo>
                    <a:pt x="15" y="25"/>
                  </a:lnTo>
                  <a:lnTo>
                    <a:pt x="20" y="25"/>
                  </a:lnTo>
                  <a:lnTo>
                    <a:pt x="25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0"/>
                  </a:lnTo>
                  <a:lnTo>
                    <a:pt x="35" y="25"/>
                  </a:lnTo>
                  <a:lnTo>
                    <a:pt x="40" y="25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5" y="25"/>
                  </a:lnTo>
                  <a:lnTo>
                    <a:pt x="60" y="25"/>
                  </a:lnTo>
                  <a:lnTo>
                    <a:pt x="65" y="20"/>
                  </a:lnTo>
                  <a:lnTo>
                    <a:pt x="60" y="20"/>
                  </a:lnTo>
                  <a:lnTo>
                    <a:pt x="65" y="15"/>
                  </a:lnTo>
                  <a:lnTo>
                    <a:pt x="65" y="15"/>
                  </a:lnTo>
                  <a:lnTo>
                    <a:pt x="65" y="10"/>
                  </a:lnTo>
                  <a:lnTo>
                    <a:pt x="65" y="10"/>
                  </a:lnTo>
                  <a:lnTo>
                    <a:pt x="71" y="10"/>
                  </a:lnTo>
                  <a:lnTo>
                    <a:pt x="71" y="10"/>
                  </a:lnTo>
                  <a:lnTo>
                    <a:pt x="71" y="10"/>
                  </a:lnTo>
                  <a:lnTo>
                    <a:pt x="71" y="10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5" y="0"/>
                  </a:lnTo>
                  <a:lnTo>
                    <a:pt x="76" y="0"/>
                  </a:lnTo>
                  <a:lnTo>
                    <a:pt x="81" y="10"/>
                  </a:lnTo>
                  <a:lnTo>
                    <a:pt x="86" y="15"/>
                  </a:lnTo>
                  <a:lnTo>
                    <a:pt x="86" y="15"/>
                  </a:lnTo>
                  <a:lnTo>
                    <a:pt x="91" y="15"/>
                  </a:lnTo>
                  <a:lnTo>
                    <a:pt x="91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101" y="20"/>
                  </a:lnTo>
                  <a:lnTo>
                    <a:pt x="101" y="20"/>
                  </a:lnTo>
                  <a:lnTo>
                    <a:pt x="106" y="15"/>
                  </a:lnTo>
                  <a:lnTo>
                    <a:pt x="121" y="10"/>
                  </a:lnTo>
                  <a:lnTo>
                    <a:pt x="121" y="5"/>
                  </a:lnTo>
                  <a:lnTo>
                    <a:pt x="121" y="5"/>
                  </a:lnTo>
                  <a:lnTo>
                    <a:pt x="126" y="5"/>
                  </a:lnTo>
                  <a:lnTo>
                    <a:pt x="131" y="10"/>
                  </a:lnTo>
                  <a:lnTo>
                    <a:pt x="141" y="10"/>
                  </a:lnTo>
                  <a:lnTo>
                    <a:pt x="146" y="15"/>
                  </a:lnTo>
                  <a:lnTo>
                    <a:pt x="152" y="15"/>
                  </a:lnTo>
                  <a:lnTo>
                    <a:pt x="157" y="10"/>
                  </a:lnTo>
                  <a:lnTo>
                    <a:pt x="162" y="10"/>
                  </a:lnTo>
                  <a:lnTo>
                    <a:pt x="167" y="15"/>
                  </a:lnTo>
                  <a:lnTo>
                    <a:pt x="167" y="15"/>
                  </a:lnTo>
                  <a:lnTo>
                    <a:pt x="167" y="20"/>
                  </a:lnTo>
                  <a:lnTo>
                    <a:pt x="172" y="20"/>
                  </a:lnTo>
                  <a:lnTo>
                    <a:pt x="172" y="20"/>
                  </a:lnTo>
                  <a:lnTo>
                    <a:pt x="177" y="15"/>
                  </a:lnTo>
                  <a:lnTo>
                    <a:pt x="177" y="10"/>
                  </a:lnTo>
                  <a:lnTo>
                    <a:pt x="187" y="10"/>
                  </a:lnTo>
                  <a:lnTo>
                    <a:pt x="192" y="15"/>
                  </a:lnTo>
                  <a:lnTo>
                    <a:pt x="192" y="10"/>
                  </a:lnTo>
                  <a:lnTo>
                    <a:pt x="197" y="10"/>
                  </a:lnTo>
                  <a:lnTo>
                    <a:pt x="197" y="10"/>
                  </a:lnTo>
                  <a:lnTo>
                    <a:pt x="202" y="15"/>
                  </a:lnTo>
                  <a:lnTo>
                    <a:pt x="202" y="20"/>
                  </a:lnTo>
                  <a:lnTo>
                    <a:pt x="202" y="40"/>
                  </a:lnTo>
                  <a:lnTo>
                    <a:pt x="202" y="45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50" name="Freeform 153"/>
            <p:cNvSpPr>
              <a:spLocks/>
            </p:cNvSpPr>
            <p:nvPr/>
          </p:nvSpPr>
          <p:spPr bwMode="auto">
            <a:xfrm>
              <a:off x="4086226" y="4686300"/>
              <a:ext cx="481013" cy="449263"/>
            </a:xfrm>
            <a:custGeom>
              <a:avLst/>
              <a:gdLst>
                <a:gd name="T0" fmla="*/ 293 w 303"/>
                <a:gd name="T1" fmla="*/ 136 h 283"/>
                <a:gd name="T2" fmla="*/ 303 w 303"/>
                <a:gd name="T3" fmla="*/ 126 h 283"/>
                <a:gd name="T4" fmla="*/ 288 w 303"/>
                <a:gd name="T5" fmla="*/ 111 h 283"/>
                <a:gd name="T6" fmla="*/ 278 w 303"/>
                <a:gd name="T7" fmla="*/ 75 h 283"/>
                <a:gd name="T8" fmla="*/ 268 w 303"/>
                <a:gd name="T9" fmla="*/ 45 h 283"/>
                <a:gd name="T10" fmla="*/ 253 w 303"/>
                <a:gd name="T11" fmla="*/ 40 h 283"/>
                <a:gd name="T12" fmla="*/ 263 w 303"/>
                <a:gd name="T13" fmla="*/ 20 h 283"/>
                <a:gd name="T14" fmla="*/ 243 w 303"/>
                <a:gd name="T15" fmla="*/ 0 h 283"/>
                <a:gd name="T16" fmla="*/ 228 w 303"/>
                <a:gd name="T17" fmla="*/ 50 h 283"/>
                <a:gd name="T18" fmla="*/ 202 w 303"/>
                <a:gd name="T19" fmla="*/ 70 h 283"/>
                <a:gd name="T20" fmla="*/ 192 w 303"/>
                <a:gd name="T21" fmla="*/ 91 h 283"/>
                <a:gd name="T22" fmla="*/ 167 w 303"/>
                <a:gd name="T23" fmla="*/ 96 h 283"/>
                <a:gd name="T24" fmla="*/ 172 w 303"/>
                <a:gd name="T25" fmla="*/ 111 h 283"/>
                <a:gd name="T26" fmla="*/ 162 w 303"/>
                <a:gd name="T27" fmla="*/ 116 h 283"/>
                <a:gd name="T28" fmla="*/ 162 w 303"/>
                <a:gd name="T29" fmla="*/ 106 h 283"/>
                <a:gd name="T30" fmla="*/ 152 w 303"/>
                <a:gd name="T31" fmla="*/ 106 h 283"/>
                <a:gd name="T32" fmla="*/ 141 w 303"/>
                <a:gd name="T33" fmla="*/ 126 h 283"/>
                <a:gd name="T34" fmla="*/ 121 w 303"/>
                <a:gd name="T35" fmla="*/ 146 h 283"/>
                <a:gd name="T36" fmla="*/ 116 w 303"/>
                <a:gd name="T37" fmla="*/ 162 h 283"/>
                <a:gd name="T38" fmla="*/ 76 w 303"/>
                <a:gd name="T39" fmla="*/ 197 h 283"/>
                <a:gd name="T40" fmla="*/ 60 w 303"/>
                <a:gd name="T41" fmla="*/ 207 h 283"/>
                <a:gd name="T42" fmla="*/ 35 w 303"/>
                <a:gd name="T43" fmla="*/ 202 h 283"/>
                <a:gd name="T44" fmla="*/ 5 w 303"/>
                <a:gd name="T45" fmla="*/ 222 h 283"/>
                <a:gd name="T46" fmla="*/ 5 w 303"/>
                <a:gd name="T47" fmla="*/ 232 h 283"/>
                <a:gd name="T48" fmla="*/ 0 w 303"/>
                <a:gd name="T49" fmla="*/ 237 h 283"/>
                <a:gd name="T50" fmla="*/ 25 w 303"/>
                <a:gd name="T51" fmla="*/ 248 h 283"/>
                <a:gd name="T52" fmla="*/ 35 w 303"/>
                <a:gd name="T53" fmla="*/ 232 h 283"/>
                <a:gd name="T54" fmla="*/ 55 w 303"/>
                <a:gd name="T55" fmla="*/ 232 h 283"/>
                <a:gd name="T56" fmla="*/ 86 w 303"/>
                <a:gd name="T57" fmla="*/ 258 h 283"/>
                <a:gd name="T58" fmla="*/ 91 w 303"/>
                <a:gd name="T59" fmla="*/ 273 h 283"/>
                <a:gd name="T60" fmla="*/ 101 w 303"/>
                <a:gd name="T61" fmla="*/ 283 h 283"/>
                <a:gd name="T62" fmla="*/ 116 w 303"/>
                <a:gd name="T63" fmla="*/ 268 h 283"/>
                <a:gd name="T64" fmla="*/ 126 w 303"/>
                <a:gd name="T65" fmla="*/ 248 h 283"/>
                <a:gd name="T66" fmla="*/ 121 w 303"/>
                <a:gd name="T67" fmla="*/ 243 h 283"/>
                <a:gd name="T68" fmla="*/ 121 w 303"/>
                <a:gd name="T69" fmla="*/ 237 h 283"/>
                <a:gd name="T70" fmla="*/ 131 w 303"/>
                <a:gd name="T71" fmla="*/ 227 h 283"/>
                <a:gd name="T72" fmla="*/ 126 w 303"/>
                <a:gd name="T73" fmla="*/ 222 h 283"/>
                <a:gd name="T74" fmla="*/ 136 w 303"/>
                <a:gd name="T75" fmla="*/ 212 h 283"/>
                <a:gd name="T76" fmla="*/ 162 w 303"/>
                <a:gd name="T77" fmla="*/ 212 h 283"/>
                <a:gd name="T78" fmla="*/ 182 w 303"/>
                <a:gd name="T79" fmla="*/ 202 h 283"/>
                <a:gd name="T80" fmla="*/ 187 w 303"/>
                <a:gd name="T81" fmla="*/ 192 h 283"/>
                <a:gd name="T82" fmla="*/ 192 w 303"/>
                <a:gd name="T83" fmla="*/ 182 h 283"/>
                <a:gd name="T84" fmla="*/ 202 w 303"/>
                <a:gd name="T85" fmla="*/ 172 h 283"/>
                <a:gd name="T86" fmla="*/ 207 w 303"/>
                <a:gd name="T87" fmla="*/ 182 h 283"/>
                <a:gd name="T88" fmla="*/ 248 w 303"/>
                <a:gd name="T89" fmla="*/ 177 h 283"/>
                <a:gd name="T90" fmla="*/ 293 w 303"/>
                <a:gd name="T91" fmla="*/ 182 h 283"/>
                <a:gd name="T92" fmla="*/ 298 w 303"/>
                <a:gd name="T93" fmla="*/ 177 h 283"/>
                <a:gd name="T94" fmla="*/ 298 w 303"/>
                <a:gd name="T95" fmla="*/ 172 h 283"/>
                <a:gd name="T96" fmla="*/ 298 w 303"/>
                <a:gd name="T97" fmla="*/ 162 h 283"/>
                <a:gd name="T98" fmla="*/ 298 w 303"/>
                <a:gd name="T99" fmla="*/ 156 h 283"/>
                <a:gd name="T100" fmla="*/ 298 w 303"/>
                <a:gd name="T101" fmla="*/ 146 h 283"/>
                <a:gd name="T102" fmla="*/ 298 w 303"/>
                <a:gd name="T103" fmla="*/ 141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03" h="283">
                  <a:moveTo>
                    <a:pt x="298" y="141"/>
                  </a:moveTo>
                  <a:lnTo>
                    <a:pt x="298" y="141"/>
                  </a:lnTo>
                  <a:lnTo>
                    <a:pt x="293" y="141"/>
                  </a:lnTo>
                  <a:lnTo>
                    <a:pt x="293" y="141"/>
                  </a:lnTo>
                  <a:lnTo>
                    <a:pt x="293" y="136"/>
                  </a:lnTo>
                  <a:lnTo>
                    <a:pt x="298" y="136"/>
                  </a:lnTo>
                  <a:lnTo>
                    <a:pt x="298" y="131"/>
                  </a:lnTo>
                  <a:lnTo>
                    <a:pt x="303" y="131"/>
                  </a:lnTo>
                  <a:lnTo>
                    <a:pt x="303" y="131"/>
                  </a:lnTo>
                  <a:lnTo>
                    <a:pt x="303" y="126"/>
                  </a:lnTo>
                  <a:lnTo>
                    <a:pt x="303" y="126"/>
                  </a:lnTo>
                  <a:lnTo>
                    <a:pt x="298" y="121"/>
                  </a:lnTo>
                  <a:lnTo>
                    <a:pt x="298" y="121"/>
                  </a:lnTo>
                  <a:lnTo>
                    <a:pt x="288" y="116"/>
                  </a:lnTo>
                  <a:lnTo>
                    <a:pt x="288" y="111"/>
                  </a:lnTo>
                  <a:lnTo>
                    <a:pt x="288" y="106"/>
                  </a:lnTo>
                  <a:lnTo>
                    <a:pt x="283" y="101"/>
                  </a:lnTo>
                  <a:lnTo>
                    <a:pt x="283" y="91"/>
                  </a:lnTo>
                  <a:lnTo>
                    <a:pt x="278" y="86"/>
                  </a:lnTo>
                  <a:lnTo>
                    <a:pt x="278" y="75"/>
                  </a:lnTo>
                  <a:lnTo>
                    <a:pt x="273" y="70"/>
                  </a:lnTo>
                  <a:lnTo>
                    <a:pt x="273" y="60"/>
                  </a:lnTo>
                  <a:lnTo>
                    <a:pt x="273" y="55"/>
                  </a:lnTo>
                  <a:lnTo>
                    <a:pt x="273" y="50"/>
                  </a:lnTo>
                  <a:lnTo>
                    <a:pt x="268" y="45"/>
                  </a:lnTo>
                  <a:lnTo>
                    <a:pt x="268" y="50"/>
                  </a:lnTo>
                  <a:lnTo>
                    <a:pt x="268" y="50"/>
                  </a:lnTo>
                  <a:lnTo>
                    <a:pt x="263" y="45"/>
                  </a:lnTo>
                  <a:lnTo>
                    <a:pt x="253" y="40"/>
                  </a:lnTo>
                  <a:lnTo>
                    <a:pt x="253" y="40"/>
                  </a:lnTo>
                  <a:lnTo>
                    <a:pt x="253" y="40"/>
                  </a:lnTo>
                  <a:lnTo>
                    <a:pt x="258" y="35"/>
                  </a:lnTo>
                  <a:lnTo>
                    <a:pt x="263" y="30"/>
                  </a:lnTo>
                  <a:lnTo>
                    <a:pt x="263" y="25"/>
                  </a:lnTo>
                  <a:lnTo>
                    <a:pt x="263" y="20"/>
                  </a:lnTo>
                  <a:lnTo>
                    <a:pt x="268" y="20"/>
                  </a:lnTo>
                  <a:lnTo>
                    <a:pt x="263" y="10"/>
                  </a:lnTo>
                  <a:lnTo>
                    <a:pt x="258" y="5"/>
                  </a:lnTo>
                  <a:lnTo>
                    <a:pt x="258" y="0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43" y="5"/>
                  </a:lnTo>
                  <a:lnTo>
                    <a:pt x="243" y="35"/>
                  </a:lnTo>
                  <a:lnTo>
                    <a:pt x="233" y="45"/>
                  </a:lnTo>
                  <a:lnTo>
                    <a:pt x="228" y="50"/>
                  </a:lnTo>
                  <a:lnTo>
                    <a:pt x="222" y="50"/>
                  </a:lnTo>
                  <a:lnTo>
                    <a:pt x="222" y="55"/>
                  </a:lnTo>
                  <a:lnTo>
                    <a:pt x="217" y="60"/>
                  </a:lnTo>
                  <a:lnTo>
                    <a:pt x="202" y="70"/>
                  </a:lnTo>
                  <a:lnTo>
                    <a:pt x="202" y="70"/>
                  </a:lnTo>
                  <a:lnTo>
                    <a:pt x="197" y="70"/>
                  </a:lnTo>
                  <a:lnTo>
                    <a:pt x="197" y="75"/>
                  </a:lnTo>
                  <a:lnTo>
                    <a:pt x="197" y="81"/>
                  </a:lnTo>
                  <a:lnTo>
                    <a:pt x="197" y="86"/>
                  </a:lnTo>
                  <a:lnTo>
                    <a:pt x="192" y="91"/>
                  </a:lnTo>
                  <a:lnTo>
                    <a:pt x="187" y="96"/>
                  </a:lnTo>
                  <a:lnTo>
                    <a:pt x="182" y="96"/>
                  </a:lnTo>
                  <a:lnTo>
                    <a:pt x="172" y="96"/>
                  </a:lnTo>
                  <a:lnTo>
                    <a:pt x="167" y="96"/>
                  </a:lnTo>
                  <a:lnTo>
                    <a:pt x="167" y="96"/>
                  </a:lnTo>
                  <a:lnTo>
                    <a:pt x="167" y="101"/>
                  </a:lnTo>
                  <a:lnTo>
                    <a:pt x="162" y="101"/>
                  </a:lnTo>
                  <a:lnTo>
                    <a:pt x="162" y="106"/>
                  </a:lnTo>
                  <a:lnTo>
                    <a:pt x="167" y="111"/>
                  </a:lnTo>
                  <a:lnTo>
                    <a:pt x="172" y="111"/>
                  </a:lnTo>
                  <a:lnTo>
                    <a:pt x="177" y="116"/>
                  </a:lnTo>
                  <a:lnTo>
                    <a:pt x="177" y="121"/>
                  </a:lnTo>
                  <a:lnTo>
                    <a:pt x="177" y="116"/>
                  </a:lnTo>
                  <a:lnTo>
                    <a:pt x="167" y="116"/>
                  </a:lnTo>
                  <a:lnTo>
                    <a:pt x="162" y="116"/>
                  </a:lnTo>
                  <a:lnTo>
                    <a:pt x="162" y="116"/>
                  </a:lnTo>
                  <a:lnTo>
                    <a:pt x="162" y="116"/>
                  </a:lnTo>
                  <a:lnTo>
                    <a:pt x="162" y="116"/>
                  </a:lnTo>
                  <a:lnTo>
                    <a:pt x="162" y="111"/>
                  </a:lnTo>
                  <a:lnTo>
                    <a:pt x="162" y="106"/>
                  </a:lnTo>
                  <a:lnTo>
                    <a:pt x="162" y="106"/>
                  </a:lnTo>
                  <a:lnTo>
                    <a:pt x="157" y="101"/>
                  </a:lnTo>
                  <a:lnTo>
                    <a:pt x="157" y="101"/>
                  </a:lnTo>
                  <a:lnTo>
                    <a:pt x="157" y="106"/>
                  </a:lnTo>
                  <a:lnTo>
                    <a:pt x="152" y="106"/>
                  </a:lnTo>
                  <a:lnTo>
                    <a:pt x="152" y="106"/>
                  </a:lnTo>
                  <a:lnTo>
                    <a:pt x="147" y="111"/>
                  </a:lnTo>
                  <a:lnTo>
                    <a:pt x="141" y="116"/>
                  </a:lnTo>
                  <a:lnTo>
                    <a:pt x="141" y="121"/>
                  </a:lnTo>
                  <a:lnTo>
                    <a:pt x="141" y="126"/>
                  </a:lnTo>
                  <a:lnTo>
                    <a:pt x="141" y="136"/>
                  </a:lnTo>
                  <a:lnTo>
                    <a:pt x="136" y="141"/>
                  </a:lnTo>
                  <a:lnTo>
                    <a:pt x="136" y="141"/>
                  </a:lnTo>
                  <a:lnTo>
                    <a:pt x="121" y="146"/>
                  </a:lnTo>
                  <a:lnTo>
                    <a:pt x="121" y="146"/>
                  </a:lnTo>
                  <a:lnTo>
                    <a:pt x="116" y="146"/>
                  </a:lnTo>
                  <a:lnTo>
                    <a:pt x="116" y="151"/>
                  </a:lnTo>
                  <a:lnTo>
                    <a:pt x="116" y="156"/>
                  </a:lnTo>
                  <a:lnTo>
                    <a:pt x="116" y="162"/>
                  </a:lnTo>
                  <a:lnTo>
                    <a:pt x="116" y="162"/>
                  </a:lnTo>
                  <a:lnTo>
                    <a:pt x="116" y="167"/>
                  </a:lnTo>
                  <a:lnTo>
                    <a:pt x="111" y="167"/>
                  </a:lnTo>
                  <a:lnTo>
                    <a:pt x="106" y="172"/>
                  </a:lnTo>
                  <a:lnTo>
                    <a:pt x="81" y="192"/>
                  </a:lnTo>
                  <a:lnTo>
                    <a:pt x="76" y="197"/>
                  </a:lnTo>
                  <a:lnTo>
                    <a:pt x="65" y="197"/>
                  </a:lnTo>
                  <a:lnTo>
                    <a:pt x="65" y="197"/>
                  </a:lnTo>
                  <a:lnTo>
                    <a:pt x="65" y="197"/>
                  </a:lnTo>
                  <a:lnTo>
                    <a:pt x="65" y="202"/>
                  </a:lnTo>
                  <a:lnTo>
                    <a:pt x="60" y="207"/>
                  </a:lnTo>
                  <a:lnTo>
                    <a:pt x="55" y="207"/>
                  </a:lnTo>
                  <a:lnTo>
                    <a:pt x="50" y="207"/>
                  </a:lnTo>
                  <a:lnTo>
                    <a:pt x="45" y="202"/>
                  </a:lnTo>
                  <a:lnTo>
                    <a:pt x="40" y="202"/>
                  </a:lnTo>
                  <a:lnTo>
                    <a:pt x="35" y="202"/>
                  </a:lnTo>
                  <a:lnTo>
                    <a:pt x="30" y="207"/>
                  </a:lnTo>
                  <a:lnTo>
                    <a:pt x="15" y="212"/>
                  </a:lnTo>
                  <a:lnTo>
                    <a:pt x="10" y="212"/>
                  </a:lnTo>
                  <a:lnTo>
                    <a:pt x="10" y="217"/>
                  </a:lnTo>
                  <a:lnTo>
                    <a:pt x="5" y="222"/>
                  </a:lnTo>
                  <a:lnTo>
                    <a:pt x="5" y="222"/>
                  </a:lnTo>
                  <a:lnTo>
                    <a:pt x="0" y="222"/>
                  </a:lnTo>
                  <a:lnTo>
                    <a:pt x="0" y="227"/>
                  </a:lnTo>
                  <a:lnTo>
                    <a:pt x="5" y="232"/>
                  </a:lnTo>
                  <a:lnTo>
                    <a:pt x="5" y="232"/>
                  </a:lnTo>
                  <a:lnTo>
                    <a:pt x="5" y="232"/>
                  </a:lnTo>
                  <a:lnTo>
                    <a:pt x="5" y="232"/>
                  </a:lnTo>
                  <a:lnTo>
                    <a:pt x="5" y="237"/>
                  </a:lnTo>
                  <a:lnTo>
                    <a:pt x="5" y="237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48"/>
                  </a:lnTo>
                  <a:lnTo>
                    <a:pt x="10" y="253"/>
                  </a:lnTo>
                  <a:lnTo>
                    <a:pt x="20" y="253"/>
                  </a:lnTo>
                  <a:lnTo>
                    <a:pt x="25" y="248"/>
                  </a:lnTo>
                  <a:lnTo>
                    <a:pt x="30" y="248"/>
                  </a:lnTo>
                  <a:lnTo>
                    <a:pt x="30" y="243"/>
                  </a:lnTo>
                  <a:lnTo>
                    <a:pt x="35" y="243"/>
                  </a:lnTo>
                  <a:lnTo>
                    <a:pt x="35" y="237"/>
                  </a:lnTo>
                  <a:lnTo>
                    <a:pt x="35" y="232"/>
                  </a:lnTo>
                  <a:lnTo>
                    <a:pt x="40" y="227"/>
                  </a:lnTo>
                  <a:lnTo>
                    <a:pt x="45" y="227"/>
                  </a:lnTo>
                  <a:lnTo>
                    <a:pt x="45" y="227"/>
                  </a:lnTo>
                  <a:lnTo>
                    <a:pt x="50" y="227"/>
                  </a:lnTo>
                  <a:lnTo>
                    <a:pt x="55" y="232"/>
                  </a:lnTo>
                  <a:lnTo>
                    <a:pt x="65" y="237"/>
                  </a:lnTo>
                  <a:lnTo>
                    <a:pt x="76" y="243"/>
                  </a:lnTo>
                  <a:lnTo>
                    <a:pt x="81" y="243"/>
                  </a:lnTo>
                  <a:lnTo>
                    <a:pt x="81" y="248"/>
                  </a:lnTo>
                  <a:lnTo>
                    <a:pt x="86" y="258"/>
                  </a:lnTo>
                  <a:lnTo>
                    <a:pt x="91" y="263"/>
                  </a:lnTo>
                  <a:lnTo>
                    <a:pt x="91" y="263"/>
                  </a:lnTo>
                  <a:lnTo>
                    <a:pt x="86" y="268"/>
                  </a:lnTo>
                  <a:lnTo>
                    <a:pt x="91" y="268"/>
                  </a:lnTo>
                  <a:lnTo>
                    <a:pt x="91" y="273"/>
                  </a:lnTo>
                  <a:lnTo>
                    <a:pt x="91" y="273"/>
                  </a:lnTo>
                  <a:lnTo>
                    <a:pt x="96" y="278"/>
                  </a:lnTo>
                  <a:lnTo>
                    <a:pt x="96" y="283"/>
                  </a:lnTo>
                  <a:lnTo>
                    <a:pt x="101" y="283"/>
                  </a:lnTo>
                  <a:lnTo>
                    <a:pt x="101" y="283"/>
                  </a:lnTo>
                  <a:lnTo>
                    <a:pt x="101" y="273"/>
                  </a:lnTo>
                  <a:lnTo>
                    <a:pt x="111" y="268"/>
                  </a:lnTo>
                  <a:lnTo>
                    <a:pt x="111" y="268"/>
                  </a:lnTo>
                  <a:lnTo>
                    <a:pt x="111" y="268"/>
                  </a:lnTo>
                  <a:lnTo>
                    <a:pt x="116" y="268"/>
                  </a:lnTo>
                  <a:lnTo>
                    <a:pt x="116" y="268"/>
                  </a:lnTo>
                  <a:lnTo>
                    <a:pt x="126" y="258"/>
                  </a:lnTo>
                  <a:lnTo>
                    <a:pt x="126" y="253"/>
                  </a:lnTo>
                  <a:lnTo>
                    <a:pt x="126" y="253"/>
                  </a:lnTo>
                  <a:lnTo>
                    <a:pt x="126" y="248"/>
                  </a:lnTo>
                  <a:lnTo>
                    <a:pt x="126" y="248"/>
                  </a:lnTo>
                  <a:lnTo>
                    <a:pt x="126" y="243"/>
                  </a:lnTo>
                  <a:lnTo>
                    <a:pt x="126" y="243"/>
                  </a:lnTo>
                  <a:lnTo>
                    <a:pt x="121" y="243"/>
                  </a:lnTo>
                  <a:lnTo>
                    <a:pt x="121" y="243"/>
                  </a:lnTo>
                  <a:lnTo>
                    <a:pt x="116" y="243"/>
                  </a:lnTo>
                  <a:lnTo>
                    <a:pt x="116" y="243"/>
                  </a:lnTo>
                  <a:lnTo>
                    <a:pt x="116" y="243"/>
                  </a:lnTo>
                  <a:lnTo>
                    <a:pt x="121" y="237"/>
                  </a:lnTo>
                  <a:lnTo>
                    <a:pt x="121" y="237"/>
                  </a:lnTo>
                  <a:lnTo>
                    <a:pt x="126" y="237"/>
                  </a:lnTo>
                  <a:lnTo>
                    <a:pt x="126" y="232"/>
                  </a:lnTo>
                  <a:lnTo>
                    <a:pt x="126" y="232"/>
                  </a:lnTo>
                  <a:lnTo>
                    <a:pt x="126" y="232"/>
                  </a:lnTo>
                  <a:lnTo>
                    <a:pt x="131" y="227"/>
                  </a:lnTo>
                  <a:lnTo>
                    <a:pt x="131" y="227"/>
                  </a:lnTo>
                  <a:lnTo>
                    <a:pt x="131" y="227"/>
                  </a:lnTo>
                  <a:lnTo>
                    <a:pt x="131" y="227"/>
                  </a:lnTo>
                  <a:lnTo>
                    <a:pt x="126" y="222"/>
                  </a:lnTo>
                  <a:lnTo>
                    <a:pt x="126" y="222"/>
                  </a:lnTo>
                  <a:lnTo>
                    <a:pt x="131" y="217"/>
                  </a:lnTo>
                  <a:lnTo>
                    <a:pt x="131" y="217"/>
                  </a:lnTo>
                  <a:lnTo>
                    <a:pt x="131" y="212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36" y="227"/>
                  </a:lnTo>
                  <a:lnTo>
                    <a:pt x="141" y="227"/>
                  </a:lnTo>
                  <a:lnTo>
                    <a:pt x="147" y="217"/>
                  </a:lnTo>
                  <a:lnTo>
                    <a:pt x="152" y="212"/>
                  </a:lnTo>
                  <a:lnTo>
                    <a:pt x="162" y="212"/>
                  </a:lnTo>
                  <a:lnTo>
                    <a:pt x="162" y="207"/>
                  </a:lnTo>
                  <a:lnTo>
                    <a:pt x="167" y="207"/>
                  </a:lnTo>
                  <a:lnTo>
                    <a:pt x="172" y="202"/>
                  </a:lnTo>
                  <a:lnTo>
                    <a:pt x="182" y="207"/>
                  </a:lnTo>
                  <a:lnTo>
                    <a:pt x="182" y="202"/>
                  </a:lnTo>
                  <a:lnTo>
                    <a:pt x="182" y="202"/>
                  </a:lnTo>
                  <a:lnTo>
                    <a:pt x="187" y="197"/>
                  </a:lnTo>
                  <a:lnTo>
                    <a:pt x="187" y="197"/>
                  </a:lnTo>
                  <a:lnTo>
                    <a:pt x="187" y="192"/>
                  </a:lnTo>
                  <a:lnTo>
                    <a:pt x="187" y="192"/>
                  </a:lnTo>
                  <a:lnTo>
                    <a:pt x="187" y="187"/>
                  </a:lnTo>
                  <a:lnTo>
                    <a:pt x="187" y="187"/>
                  </a:lnTo>
                  <a:lnTo>
                    <a:pt x="187" y="187"/>
                  </a:lnTo>
                  <a:lnTo>
                    <a:pt x="192" y="182"/>
                  </a:lnTo>
                  <a:lnTo>
                    <a:pt x="192" y="182"/>
                  </a:lnTo>
                  <a:lnTo>
                    <a:pt x="192" y="177"/>
                  </a:lnTo>
                  <a:lnTo>
                    <a:pt x="192" y="177"/>
                  </a:lnTo>
                  <a:lnTo>
                    <a:pt x="197" y="177"/>
                  </a:lnTo>
                  <a:lnTo>
                    <a:pt x="202" y="177"/>
                  </a:lnTo>
                  <a:lnTo>
                    <a:pt x="202" y="172"/>
                  </a:lnTo>
                  <a:lnTo>
                    <a:pt x="202" y="172"/>
                  </a:lnTo>
                  <a:lnTo>
                    <a:pt x="202" y="172"/>
                  </a:lnTo>
                  <a:lnTo>
                    <a:pt x="207" y="172"/>
                  </a:lnTo>
                  <a:lnTo>
                    <a:pt x="207" y="182"/>
                  </a:lnTo>
                  <a:lnTo>
                    <a:pt x="207" y="182"/>
                  </a:lnTo>
                  <a:lnTo>
                    <a:pt x="207" y="182"/>
                  </a:lnTo>
                  <a:lnTo>
                    <a:pt x="212" y="182"/>
                  </a:lnTo>
                  <a:lnTo>
                    <a:pt x="212" y="177"/>
                  </a:lnTo>
                  <a:lnTo>
                    <a:pt x="243" y="177"/>
                  </a:lnTo>
                  <a:lnTo>
                    <a:pt x="248" y="177"/>
                  </a:lnTo>
                  <a:lnTo>
                    <a:pt x="263" y="167"/>
                  </a:lnTo>
                  <a:lnTo>
                    <a:pt x="273" y="167"/>
                  </a:lnTo>
                  <a:lnTo>
                    <a:pt x="288" y="172"/>
                  </a:lnTo>
                  <a:lnTo>
                    <a:pt x="293" y="177"/>
                  </a:lnTo>
                  <a:lnTo>
                    <a:pt x="293" y="182"/>
                  </a:lnTo>
                  <a:lnTo>
                    <a:pt x="298" y="182"/>
                  </a:lnTo>
                  <a:lnTo>
                    <a:pt x="298" y="182"/>
                  </a:lnTo>
                  <a:lnTo>
                    <a:pt x="298" y="182"/>
                  </a:lnTo>
                  <a:lnTo>
                    <a:pt x="298" y="182"/>
                  </a:lnTo>
                  <a:lnTo>
                    <a:pt x="298" y="177"/>
                  </a:lnTo>
                  <a:lnTo>
                    <a:pt x="303" y="177"/>
                  </a:lnTo>
                  <a:lnTo>
                    <a:pt x="303" y="177"/>
                  </a:lnTo>
                  <a:lnTo>
                    <a:pt x="303" y="172"/>
                  </a:lnTo>
                  <a:lnTo>
                    <a:pt x="298" y="172"/>
                  </a:lnTo>
                  <a:lnTo>
                    <a:pt x="298" y="172"/>
                  </a:lnTo>
                  <a:lnTo>
                    <a:pt x="298" y="172"/>
                  </a:lnTo>
                  <a:lnTo>
                    <a:pt x="293" y="172"/>
                  </a:lnTo>
                  <a:lnTo>
                    <a:pt x="293" y="167"/>
                  </a:lnTo>
                  <a:lnTo>
                    <a:pt x="303" y="167"/>
                  </a:lnTo>
                  <a:lnTo>
                    <a:pt x="298" y="162"/>
                  </a:lnTo>
                  <a:lnTo>
                    <a:pt x="288" y="167"/>
                  </a:lnTo>
                  <a:lnTo>
                    <a:pt x="283" y="162"/>
                  </a:lnTo>
                  <a:lnTo>
                    <a:pt x="293" y="162"/>
                  </a:lnTo>
                  <a:lnTo>
                    <a:pt x="293" y="162"/>
                  </a:lnTo>
                  <a:lnTo>
                    <a:pt x="298" y="156"/>
                  </a:lnTo>
                  <a:lnTo>
                    <a:pt x="298" y="156"/>
                  </a:lnTo>
                  <a:lnTo>
                    <a:pt x="298" y="151"/>
                  </a:lnTo>
                  <a:lnTo>
                    <a:pt x="293" y="151"/>
                  </a:lnTo>
                  <a:lnTo>
                    <a:pt x="293" y="146"/>
                  </a:lnTo>
                  <a:lnTo>
                    <a:pt x="298" y="146"/>
                  </a:lnTo>
                  <a:lnTo>
                    <a:pt x="298" y="146"/>
                  </a:lnTo>
                  <a:lnTo>
                    <a:pt x="298" y="146"/>
                  </a:lnTo>
                  <a:lnTo>
                    <a:pt x="298" y="146"/>
                  </a:lnTo>
                  <a:lnTo>
                    <a:pt x="298" y="141"/>
                  </a:lnTo>
                  <a:lnTo>
                    <a:pt x="298" y="141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51" name="Freeform 154"/>
            <p:cNvSpPr>
              <a:spLocks/>
            </p:cNvSpPr>
            <p:nvPr/>
          </p:nvSpPr>
          <p:spPr bwMode="auto">
            <a:xfrm>
              <a:off x="4705351" y="3768725"/>
              <a:ext cx="288925" cy="531813"/>
            </a:xfrm>
            <a:custGeom>
              <a:avLst/>
              <a:gdLst>
                <a:gd name="T0" fmla="*/ 172 w 182"/>
                <a:gd name="T1" fmla="*/ 188 h 335"/>
                <a:gd name="T2" fmla="*/ 162 w 182"/>
                <a:gd name="T3" fmla="*/ 188 h 335"/>
                <a:gd name="T4" fmla="*/ 157 w 182"/>
                <a:gd name="T5" fmla="*/ 193 h 335"/>
                <a:gd name="T6" fmla="*/ 146 w 182"/>
                <a:gd name="T7" fmla="*/ 213 h 335"/>
                <a:gd name="T8" fmla="*/ 146 w 182"/>
                <a:gd name="T9" fmla="*/ 218 h 335"/>
                <a:gd name="T10" fmla="*/ 152 w 182"/>
                <a:gd name="T11" fmla="*/ 218 h 335"/>
                <a:gd name="T12" fmla="*/ 141 w 182"/>
                <a:gd name="T13" fmla="*/ 223 h 335"/>
                <a:gd name="T14" fmla="*/ 146 w 182"/>
                <a:gd name="T15" fmla="*/ 233 h 335"/>
                <a:gd name="T16" fmla="*/ 141 w 182"/>
                <a:gd name="T17" fmla="*/ 243 h 335"/>
                <a:gd name="T18" fmla="*/ 146 w 182"/>
                <a:gd name="T19" fmla="*/ 248 h 335"/>
                <a:gd name="T20" fmla="*/ 146 w 182"/>
                <a:gd name="T21" fmla="*/ 259 h 335"/>
                <a:gd name="T22" fmla="*/ 152 w 182"/>
                <a:gd name="T23" fmla="*/ 284 h 335"/>
                <a:gd name="T24" fmla="*/ 141 w 182"/>
                <a:gd name="T25" fmla="*/ 314 h 335"/>
                <a:gd name="T26" fmla="*/ 111 w 182"/>
                <a:gd name="T27" fmla="*/ 319 h 335"/>
                <a:gd name="T28" fmla="*/ 96 w 182"/>
                <a:gd name="T29" fmla="*/ 324 h 335"/>
                <a:gd name="T30" fmla="*/ 81 w 182"/>
                <a:gd name="T31" fmla="*/ 319 h 335"/>
                <a:gd name="T32" fmla="*/ 70 w 182"/>
                <a:gd name="T33" fmla="*/ 314 h 335"/>
                <a:gd name="T34" fmla="*/ 60 w 182"/>
                <a:gd name="T35" fmla="*/ 329 h 335"/>
                <a:gd name="T36" fmla="*/ 40 w 182"/>
                <a:gd name="T37" fmla="*/ 324 h 335"/>
                <a:gd name="T38" fmla="*/ 10 w 182"/>
                <a:gd name="T39" fmla="*/ 324 h 335"/>
                <a:gd name="T40" fmla="*/ 25 w 182"/>
                <a:gd name="T41" fmla="*/ 289 h 335"/>
                <a:gd name="T42" fmla="*/ 30 w 182"/>
                <a:gd name="T43" fmla="*/ 269 h 335"/>
                <a:gd name="T44" fmla="*/ 40 w 182"/>
                <a:gd name="T45" fmla="*/ 243 h 335"/>
                <a:gd name="T46" fmla="*/ 35 w 182"/>
                <a:gd name="T47" fmla="*/ 228 h 335"/>
                <a:gd name="T48" fmla="*/ 25 w 182"/>
                <a:gd name="T49" fmla="*/ 203 h 335"/>
                <a:gd name="T50" fmla="*/ 30 w 182"/>
                <a:gd name="T51" fmla="*/ 183 h 335"/>
                <a:gd name="T52" fmla="*/ 30 w 182"/>
                <a:gd name="T53" fmla="*/ 162 h 335"/>
                <a:gd name="T54" fmla="*/ 45 w 182"/>
                <a:gd name="T55" fmla="*/ 147 h 335"/>
                <a:gd name="T56" fmla="*/ 30 w 182"/>
                <a:gd name="T57" fmla="*/ 122 h 335"/>
                <a:gd name="T58" fmla="*/ 20 w 182"/>
                <a:gd name="T59" fmla="*/ 112 h 335"/>
                <a:gd name="T60" fmla="*/ 0 w 182"/>
                <a:gd name="T61" fmla="*/ 92 h 335"/>
                <a:gd name="T62" fmla="*/ 15 w 182"/>
                <a:gd name="T63" fmla="*/ 66 h 335"/>
                <a:gd name="T64" fmla="*/ 50 w 182"/>
                <a:gd name="T65" fmla="*/ 51 h 335"/>
                <a:gd name="T66" fmla="*/ 65 w 182"/>
                <a:gd name="T67" fmla="*/ 16 h 335"/>
                <a:gd name="T68" fmla="*/ 86 w 182"/>
                <a:gd name="T69" fmla="*/ 0 h 335"/>
                <a:gd name="T70" fmla="*/ 106 w 182"/>
                <a:gd name="T71" fmla="*/ 5 h 335"/>
                <a:gd name="T72" fmla="*/ 121 w 182"/>
                <a:gd name="T73" fmla="*/ 26 h 335"/>
                <a:gd name="T74" fmla="*/ 146 w 182"/>
                <a:gd name="T75" fmla="*/ 26 h 335"/>
                <a:gd name="T76" fmla="*/ 162 w 182"/>
                <a:gd name="T77" fmla="*/ 31 h 335"/>
                <a:gd name="T78" fmla="*/ 172 w 182"/>
                <a:gd name="T79" fmla="*/ 36 h 335"/>
                <a:gd name="T80" fmla="*/ 177 w 182"/>
                <a:gd name="T81" fmla="*/ 41 h 335"/>
                <a:gd name="T82" fmla="*/ 177 w 182"/>
                <a:gd name="T83" fmla="*/ 51 h 335"/>
                <a:gd name="T84" fmla="*/ 167 w 182"/>
                <a:gd name="T85" fmla="*/ 51 h 335"/>
                <a:gd name="T86" fmla="*/ 167 w 182"/>
                <a:gd name="T87" fmla="*/ 61 h 335"/>
                <a:gd name="T88" fmla="*/ 162 w 182"/>
                <a:gd name="T89" fmla="*/ 71 h 335"/>
                <a:gd name="T90" fmla="*/ 157 w 182"/>
                <a:gd name="T91" fmla="*/ 81 h 335"/>
                <a:gd name="T92" fmla="*/ 146 w 182"/>
                <a:gd name="T93" fmla="*/ 86 h 335"/>
                <a:gd name="T94" fmla="*/ 152 w 182"/>
                <a:gd name="T95" fmla="*/ 97 h 335"/>
                <a:gd name="T96" fmla="*/ 146 w 182"/>
                <a:gd name="T97" fmla="*/ 102 h 335"/>
                <a:gd name="T98" fmla="*/ 152 w 182"/>
                <a:gd name="T99" fmla="*/ 102 h 335"/>
                <a:gd name="T100" fmla="*/ 157 w 182"/>
                <a:gd name="T101" fmla="*/ 97 h 335"/>
                <a:gd name="T102" fmla="*/ 167 w 182"/>
                <a:gd name="T103" fmla="*/ 92 h 335"/>
                <a:gd name="T104" fmla="*/ 172 w 182"/>
                <a:gd name="T105" fmla="*/ 102 h 335"/>
                <a:gd name="T106" fmla="*/ 152 w 182"/>
                <a:gd name="T107" fmla="*/ 112 h 335"/>
                <a:gd name="T108" fmla="*/ 131 w 182"/>
                <a:gd name="T109" fmla="*/ 122 h 335"/>
                <a:gd name="T110" fmla="*/ 131 w 182"/>
                <a:gd name="T111" fmla="*/ 132 h 335"/>
                <a:gd name="T112" fmla="*/ 131 w 182"/>
                <a:gd name="T113" fmla="*/ 137 h 335"/>
                <a:gd name="T114" fmla="*/ 157 w 182"/>
                <a:gd name="T115" fmla="*/ 157 h 335"/>
                <a:gd name="T116" fmla="*/ 172 w 182"/>
                <a:gd name="T117" fmla="*/ 167 h 335"/>
                <a:gd name="T118" fmla="*/ 167 w 182"/>
                <a:gd name="T119" fmla="*/ 178 h 335"/>
                <a:gd name="T120" fmla="*/ 172 w 182"/>
                <a:gd name="T121" fmla="*/ 183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2" h="335">
                  <a:moveTo>
                    <a:pt x="172" y="183"/>
                  </a:moveTo>
                  <a:lnTo>
                    <a:pt x="172" y="183"/>
                  </a:lnTo>
                  <a:lnTo>
                    <a:pt x="177" y="183"/>
                  </a:lnTo>
                  <a:lnTo>
                    <a:pt x="177" y="183"/>
                  </a:lnTo>
                  <a:lnTo>
                    <a:pt x="172" y="188"/>
                  </a:lnTo>
                  <a:lnTo>
                    <a:pt x="172" y="188"/>
                  </a:lnTo>
                  <a:lnTo>
                    <a:pt x="167" y="188"/>
                  </a:lnTo>
                  <a:lnTo>
                    <a:pt x="162" y="188"/>
                  </a:lnTo>
                  <a:lnTo>
                    <a:pt x="162" y="188"/>
                  </a:lnTo>
                  <a:lnTo>
                    <a:pt x="162" y="188"/>
                  </a:lnTo>
                  <a:lnTo>
                    <a:pt x="162" y="188"/>
                  </a:lnTo>
                  <a:lnTo>
                    <a:pt x="162" y="193"/>
                  </a:lnTo>
                  <a:lnTo>
                    <a:pt x="162" y="193"/>
                  </a:lnTo>
                  <a:lnTo>
                    <a:pt x="157" y="193"/>
                  </a:lnTo>
                  <a:lnTo>
                    <a:pt x="157" y="193"/>
                  </a:lnTo>
                  <a:lnTo>
                    <a:pt x="157" y="193"/>
                  </a:lnTo>
                  <a:lnTo>
                    <a:pt x="157" y="198"/>
                  </a:lnTo>
                  <a:lnTo>
                    <a:pt x="157" y="198"/>
                  </a:lnTo>
                  <a:lnTo>
                    <a:pt x="152" y="203"/>
                  </a:lnTo>
                  <a:lnTo>
                    <a:pt x="146" y="213"/>
                  </a:lnTo>
                  <a:lnTo>
                    <a:pt x="146" y="213"/>
                  </a:lnTo>
                  <a:lnTo>
                    <a:pt x="146" y="213"/>
                  </a:lnTo>
                  <a:lnTo>
                    <a:pt x="146" y="218"/>
                  </a:lnTo>
                  <a:lnTo>
                    <a:pt x="146" y="218"/>
                  </a:lnTo>
                  <a:lnTo>
                    <a:pt x="146" y="218"/>
                  </a:lnTo>
                  <a:lnTo>
                    <a:pt x="152" y="218"/>
                  </a:lnTo>
                  <a:lnTo>
                    <a:pt x="152" y="218"/>
                  </a:lnTo>
                  <a:lnTo>
                    <a:pt x="152" y="218"/>
                  </a:lnTo>
                  <a:lnTo>
                    <a:pt x="152" y="218"/>
                  </a:lnTo>
                  <a:lnTo>
                    <a:pt x="152" y="218"/>
                  </a:lnTo>
                  <a:lnTo>
                    <a:pt x="146" y="223"/>
                  </a:lnTo>
                  <a:lnTo>
                    <a:pt x="141" y="223"/>
                  </a:lnTo>
                  <a:lnTo>
                    <a:pt x="141" y="223"/>
                  </a:lnTo>
                  <a:lnTo>
                    <a:pt x="141" y="223"/>
                  </a:lnTo>
                  <a:lnTo>
                    <a:pt x="141" y="223"/>
                  </a:lnTo>
                  <a:lnTo>
                    <a:pt x="141" y="228"/>
                  </a:lnTo>
                  <a:lnTo>
                    <a:pt x="146" y="228"/>
                  </a:lnTo>
                  <a:lnTo>
                    <a:pt x="146" y="228"/>
                  </a:lnTo>
                  <a:lnTo>
                    <a:pt x="146" y="228"/>
                  </a:lnTo>
                  <a:lnTo>
                    <a:pt x="146" y="233"/>
                  </a:lnTo>
                  <a:lnTo>
                    <a:pt x="141" y="233"/>
                  </a:lnTo>
                  <a:lnTo>
                    <a:pt x="141" y="233"/>
                  </a:lnTo>
                  <a:lnTo>
                    <a:pt x="141" y="233"/>
                  </a:lnTo>
                  <a:lnTo>
                    <a:pt x="141" y="238"/>
                  </a:lnTo>
                  <a:lnTo>
                    <a:pt x="141" y="243"/>
                  </a:lnTo>
                  <a:lnTo>
                    <a:pt x="141" y="243"/>
                  </a:lnTo>
                  <a:lnTo>
                    <a:pt x="141" y="243"/>
                  </a:lnTo>
                  <a:lnTo>
                    <a:pt x="146" y="243"/>
                  </a:lnTo>
                  <a:lnTo>
                    <a:pt x="146" y="248"/>
                  </a:lnTo>
                  <a:lnTo>
                    <a:pt x="146" y="248"/>
                  </a:lnTo>
                  <a:lnTo>
                    <a:pt x="146" y="248"/>
                  </a:lnTo>
                  <a:lnTo>
                    <a:pt x="146" y="254"/>
                  </a:lnTo>
                  <a:lnTo>
                    <a:pt x="146" y="254"/>
                  </a:lnTo>
                  <a:lnTo>
                    <a:pt x="146" y="259"/>
                  </a:lnTo>
                  <a:lnTo>
                    <a:pt x="146" y="259"/>
                  </a:lnTo>
                  <a:lnTo>
                    <a:pt x="152" y="269"/>
                  </a:lnTo>
                  <a:lnTo>
                    <a:pt x="152" y="269"/>
                  </a:lnTo>
                  <a:lnTo>
                    <a:pt x="152" y="274"/>
                  </a:lnTo>
                  <a:lnTo>
                    <a:pt x="152" y="279"/>
                  </a:lnTo>
                  <a:lnTo>
                    <a:pt x="152" y="284"/>
                  </a:lnTo>
                  <a:lnTo>
                    <a:pt x="157" y="299"/>
                  </a:lnTo>
                  <a:lnTo>
                    <a:pt x="152" y="304"/>
                  </a:lnTo>
                  <a:lnTo>
                    <a:pt x="146" y="309"/>
                  </a:lnTo>
                  <a:lnTo>
                    <a:pt x="146" y="314"/>
                  </a:lnTo>
                  <a:lnTo>
                    <a:pt x="141" y="314"/>
                  </a:lnTo>
                  <a:lnTo>
                    <a:pt x="136" y="319"/>
                  </a:lnTo>
                  <a:lnTo>
                    <a:pt x="131" y="319"/>
                  </a:lnTo>
                  <a:lnTo>
                    <a:pt x="131" y="319"/>
                  </a:lnTo>
                  <a:lnTo>
                    <a:pt x="121" y="319"/>
                  </a:lnTo>
                  <a:lnTo>
                    <a:pt x="111" y="319"/>
                  </a:lnTo>
                  <a:lnTo>
                    <a:pt x="106" y="319"/>
                  </a:lnTo>
                  <a:lnTo>
                    <a:pt x="106" y="324"/>
                  </a:lnTo>
                  <a:lnTo>
                    <a:pt x="106" y="324"/>
                  </a:lnTo>
                  <a:lnTo>
                    <a:pt x="96" y="324"/>
                  </a:lnTo>
                  <a:lnTo>
                    <a:pt x="96" y="324"/>
                  </a:lnTo>
                  <a:lnTo>
                    <a:pt x="96" y="319"/>
                  </a:lnTo>
                  <a:lnTo>
                    <a:pt x="86" y="319"/>
                  </a:lnTo>
                  <a:lnTo>
                    <a:pt x="86" y="314"/>
                  </a:lnTo>
                  <a:lnTo>
                    <a:pt x="81" y="314"/>
                  </a:lnTo>
                  <a:lnTo>
                    <a:pt x="81" y="319"/>
                  </a:lnTo>
                  <a:lnTo>
                    <a:pt x="81" y="319"/>
                  </a:lnTo>
                  <a:lnTo>
                    <a:pt x="81" y="314"/>
                  </a:lnTo>
                  <a:lnTo>
                    <a:pt x="76" y="314"/>
                  </a:lnTo>
                  <a:lnTo>
                    <a:pt x="76" y="314"/>
                  </a:lnTo>
                  <a:lnTo>
                    <a:pt x="70" y="314"/>
                  </a:lnTo>
                  <a:lnTo>
                    <a:pt x="70" y="324"/>
                  </a:lnTo>
                  <a:lnTo>
                    <a:pt x="70" y="324"/>
                  </a:lnTo>
                  <a:lnTo>
                    <a:pt x="60" y="324"/>
                  </a:lnTo>
                  <a:lnTo>
                    <a:pt x="60" y="329"/>
                  </a:lnTo>
                  <a:lnTo>
                    <a:pt x="60" y="329"/>
                  </a:lnTo>
                  <a:lnTo>
                    <a:pt x="55" y="329"/>
                  </a:lnTo>
                  <a:lnTo>
                    <a:pt x="55" y="335"/>
                  </a:lnTo>
                  <a:lnTo>
                    <a:pt x="50" y="335"/>
                  </a:lnTo>
                  <a:lnTo>
                    <a:pt x="50" y="329"/>
                  </a:lnTo>
                  <a:lnTo>
                    <a:pt x="40" y="324"/>
                  </a:lnTo>
                  <a:lnTo>
                    <a:pt x="30" y="329"/>
                  </a:lnTo>
                  <a:lnTo>
                    <a:pt x="25" y="329"/>
                  </a:lnTo>
                  <a:lnTo>
                    <a:pt x="20" y="329"/>
                  </a:lnTo>
                  <a:lnTo>
                    <a:pt x="15" y="329"/>
                  </a:lnTo>
                  <a:lnTo>
                    <a:pt x="10" y="324"/>
                  </a:lnTo>
                  <a:lnTo>
                    <a:pt x="15" y="314"/>
                  </a:lnTo>
                  <a:lnTo>
                    <a:pt x="20" y="304"/>
                  </a:lnTo>
                  <a:lnTo>
                    <a:pt x="25" y="299"/>
                  </a:lnTo>
                  <a:lnTo>
                    <a:pt x="30" y="294"/>
                  </a:lnTo>
                  <a:lnTo>
                    <a:pt x="25" y="289"/>
                  </a:lnTo>
                  <a:lnTo>
                    <a:pt x="30" y="279"/>
                  </a:lnTo>
                  <a:lnTo>
                    <a:pt x="30" y="279"/>
                  </a:lnTo>
                  <a:lnTo>
                    <a:pt x="35" y="279"/>
                  </a:lnTo>
                  <a:lnTo>
                    <a:pt x="35" y="274"/>
                  </a:lnTo>
                  <a:lnTo>
                    <a:pt x="30" y="269"/>
                  </a:lnTo>
                  <a:lnTo>
                    <a:pt x="35" y="264"/>
                  </a:lnTo>
                  <a:lnTo>
                    <a:pt x="35" y="254"/>
                  </a:lnTo>
                  <a:lnTo>
                    <a:pt x="45" y="248"/>
                  </a:lnTo>
                  <a:lnTo>
                    <a:pt x="45" y="248"/>
                  </a:lnTo>
                  <a:lnTo>
                    <a:pt x="40" y="243"/>
                  </a:lnTo>
                  <a:lnTo>
                    <a:pt x="40" y="238"/>
                  </a:lnTo>
                  <a:lnTo>
                    <a:pt x="40" y="238"/>
                  </a:lnTo>
                  <a:lnTo>
                    <a:pt x="30" y="233"/>
                  </a:lnTo>
                  <a:lnTo>
                    <a:pt x="30" y="233"/>
                  </a:lnTo>
                  <a:lnTo>
                    <a:pt x="35" y="228"/>
                  </a:lnTo>
                  <a:lnTo>
                    <a:pt x="30" y="223"/>
                  </a:lnTo>
                  <a:lnTo>
                    <a:pt x="25" y="223"/>
                  </a:lnTo>
                  <a:lnTo>
                    <a:pt x="25" y="223"/>
                  </a:lnTo>
                  <a:lnTo>
                    <a:pt x="25" y="213"/>
                  </a:lnTo>
                  <a:lnTo>
                    <a:pt x="25" y="203"/>
                  </a:lnTo>
                  <a:lnTo>
                    <a:pt x="25" y="198"/>
                  </a:lnTo>
                  <a:lnTo>
                    <a:pt x="30" y="188"/>
                  </a:lnTo>
                  <a:lnTo>
                    <a:pt x="30" y="188"/>
                  </a:lnTo>
                  <a:lnTo>
                    <a:pt x="30" y="183"/>
                  </a:lnTo>
                  <a:lnTo>
                    <a:pt x="30" y="183"/>
                  </a:lnTo>
                  <a:lnTo>
                    <a:pt x="35" y="178"/>
                  </a:lnTo>
                  <a:lnTo>
                    <a:pt x="35" y="178"/>
                  </a:lnTo>
                  <a:lnTo>
                    <a:pt x="35" y="173"/>
                  </a:lnTo>
                  <a:lnTo>
                    <a:pt x="35" y="167"/>
                  </a:lnTo>
                  <a:lnTo>
                    <a:pt x="30" y="162"/>
                  </a:lnTo>
                  <a:lnTo>
                    <a:pt x="30" y="162"/>
                  </a:lnTo>
                  <a:lnTo>
                    <a:pt x="35" y="157"/>
                  </a:lnTo>
                  <a:lnTo>
                    <a:pt x="45" y="157"/>
                  </a:lnTo>
                  <a:lnTo>
                    <a:pt x="45" y="152"/>
                  </a:lnTo>
                  <a:lnTo>
                    <a:pt x="45" y="147"/>
                  </a:lnTo>
                  <a:lnTo>
                    <a:pt x="40" y="147"/>
                  </a:lnTo>
                  <a:lnTo>
                    <a:pt x="40" y="142"/>
                  </a:lnTo>
                  <a:lnTo>
                    <a:pt x="35" y="132"/>
                  </a:lnTo>
                  <a:lnTo>
                    <a:pt x="25" y="127"/>
                  </a:lnTo>
                  <a:lnTo>
                    <a:pt x="30" y="122"/>
                  </a:lnTo>
                  <a:lnTo>
                    <a:pt x="30" y="117"/>
                  </a:lnTo>
                  <a:lnTo>
                    <a:pt x="35" y="107"/>
                  </a:lnTo>
                  <a:lnTo>
                    <a:pt x="30" y="107"/>
                  </a:lnTo>
                  <a:lnTo>
                    <a:pt x="25" y="112"/>
                  </a:lnTo>
                  <a:lnTo>
                    <a:pt x="20" y="112"/>
                  </a:lnTo>
                  <a:lnTo>
                    <a:pt x="15" y="107"/>
                  </a:lnTo>
                  <a:lnTo>
                    <a:pt x="15" y="97"/>
                  </a:lnTo>
                  <a:lnTo>
                    <a:pt x="15" y="92"/>
                  </a:lnTo>
                  <a:lnTo>
                    <a:pt x="10" y="92"/>
                  </a:lnTo>
                  <a:lnTo>
                    <a:pt x="0" y="92"/>
                  </a:lnTo>
                  <a:lnTo>
                    <a:pt x="0" y="86"/>
                  </a:lnTo>
                  <a:lnTo>
                    <a:pt x="10" y="81"/>
                  </a:lnTo>
                  <a:lnTo>
                    <a:pt x="15" y="76"/>
                  </a:lnTo>
                  <a:lnTo>
                    <a:pt x="20" y="66"/>
                  </a:lnTo>
                  <a:lnTo>
                    <a:pt x="15" y="66"/>
                  </a:lnTo>
                  <a:lnTo>
                    <a:pt x="25" y="56"/>
                  </a:lnTo>
                  <a:lnTo>
                    <a:pt x="30" y="56"/>
                  </a:lnTo>
                  <a:lnTo>
                    <a:pt x="35" y="56"/>
                  </a:lnTo>
                  <a:lnTo>
                    <a:pt x="45" y="56"/>
                  </a:lnTo>
                  <a:lnTo>
                    <a:pt x="50" y="51"/>
                  </a:lnTo>
                  <a:lnTo>
                    <a:pt x="60" y="51"/>
                  </a:lnTo>
                  <a:lnTo>
                    <a:pt x="65" y="41"/>
                  </a:lnTo>
                  <a:lnTo>
                    <a:pt x="65" y="31"/>
                  </a:lnTo>
                  <a:lnTo>
                    <a:pt x="65" y="21"/>
                  </a:lnTo>
                  <a:lnTo>
                    <a:pt x="65" y="16"/>
                  </a:lnTo>
                  <a:lnTo>
                    <a:pt x="65" y="11"/>
                  </a:lnTo>
                  <a:lnTo>
                    <a:pt x="76" y="11"/>
                  </a:lnTo>
                  <a:lnTo>
                    <a:pt x="86" y="11"/>
                  </a:lnTo>
                  <a:lnTo>
                    <a:pt x="86" y="5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06" y="5"/>
                  </a:lnTo>
                  <a:lnTo>
                    <a:pt x="106" y="5"/>
                  </a:lnTo>
                  <a:lnTo>
                    <a:pt x="116" y="11"/>
                  </a:lnTo>
                  <a:lnTo>
                    <a:pt x="121" y="16"/>
                  </a:lnTo>
                  <a:lnTo>
                    <a:pt x="126" y="21"/>
                  </a:lnTo>
                  <a:lnTo>
                    <a:pt x="121" y="26"/>
                  </a:lnTo>
                  <a:lnTo>
                    <a:pt x="126" y="26"/>
                  </a:lnTo>
                  <a:lnTo>
                    <a:pt x="126" y="26"/>
                  </a:lnTo>
                  <a:lnTo>
                    <a:pt x="136" y="26"/>
                  </a:lnTo>
                  <a:lnTo>
                    <a:pt x="146" y="21"/>
                  </a:lnTo>
                  <a:lnTo>
                    <a:pt x="146" y="26"/>
                  </a:lnTo>
                  <a:lnTo>
                    <a:pt x="152" y="26"/>
                  </a:lnTo>
                  <a:lnTo>
                    <a:pt x="157" y="26"/>
                  </a:lnTo>
                  <a:lnTo>
                    <a:pt x="157" y="26"/>
                  </a:lnTo>
                  <a:lnTo>
                    <a:pt x="157" y="26"/>
                  </a:lnTo>
                  <a:lnTo>
                    <a:pt x="162" y="31"/>
                  </a:lnTo>
                  <a:lnTo>
                    <a:pt x="162" y="31"/>
                  </a:lnTo>
                  <a:lnTo>
                    <a:pt x="162" y="31"/>
                  </a:lnTo>
                  <a:lnTo>
                    <a:pt x="167" y="36"/>
                  </a:lnTo>
                  <a:lnTo>
                    <a:pt x="172" y="36"/>
                  </a:lnTo>
                  <a:lnTo>
                    <a:pt x="172" y="36"/>
                  </a:lnTo>
                  <a:lnTo>
                    <a:pt x="172" y="36"/>
                  </a:lnTo>
                  <a:lnTo>
                    <a:pt x="177" y="41"/>
                  </a:lnTo>
                  <a:lnTo>
                    <a:pt x="177" y="41"/>
                  </a:lnTo>
                  <a:lnTo>
                    <a:pt x="177" y="41"/>
                  </a:lnTo>
                  <a:lnTo>
                    <a:pt x="177" y="41"/>
                  </a:lnTo>
                  <a:lnTo>
                    <a:pt x="182" y="46"/>
                  </a:lnTo>
                  <a:lnTo>
                    <a:pt x="177" y="46"/>
                  </a:lnTo>
                  <a:lnTo>
                    <a:pt x="177" y="46"/>
                  </a:lnTo>
                  <a:lnTo>
                    <a:pt x="177" y="46"/>
                  </a:lnTo>
                  <a:lnTo>
                    <a:pt x="177" y="51"/>
                  </a:lnTo>
                  <a:lnTo>
                    <a:pt x="172" y="51"/>
                  </a:lnTo>
                  <a:lnTo>
                    <a:pt x="172" y="51"/>
                  </a:lnTo>
                  <a:lnTo>
                    <a:pt x="172" y="51"/>
                  </a:lnTo>
                  <a:lnTo>
                    <a:pt x="172" y="51"/>
                  </a:lnTo>
                  <a:lnTo>
                    <a:pt x="167" y="51"/>
                  </a:lnTo>
                  <a:lnTo>
                    <a:pt x="167" y="56"/>
                  </a:lnTo>
                  <a:lnTo>
                    <a:pt x="167" y="56"/>
                  </a:lnTo>
                  <a:lnTo>
                    <a:pt x="167" y="56"/>
                  </a:lnTo>
                  <a:lnTo>
                    <a:pt x="167" y="61"/>
                  </a:lnTo>
                  <a:lnTo>
                    <a:pt x="167" y="61"/>
                  </a:lnTo>
                  <a:lnTo>
                    <a:pt x="167" y="66"/>
                  </a:lnTo>
                  <a:lnTo>
                    <a:pt x="167" y="66"/>
                  </a:lnTo>
                  <a:lnTo>
                    <a:pt x="162" y="66"/>
                  </a:lnTo>
                  <a:lnTo>
                    <a:pt x="162" y="71"/>
                  </a:lnTo>
                  <a:lnTo>
                    <a:pt x="162" y="71"/>
                  </a:lnTo>
                  <a:lnTo>
                    <a:pt x="157" y="71"/>
                  </a:lnTo>
                  <a:lnTo>
                    <a:pt x="157" y="76"/>
                  </a:lnTo>
                  <a:lnTo>
                    <a:pt x="157" y="76"/>
                  </a:lnTo>
                  <a:lnTo>
                    <a:pt x="157" y="81"/>
                  </a:lnTo>
                  <a:lnTo>
                    <a:pt x="157" y="81"/>
                  </a:lnTo>
                  <a:lnTo>
                    <a:pt x="157" y="81"/>
                  </a:lnTo>
                  <a:lnTo>
                    <a:pt x="152" y="81"/>
                  </a:lnTo>
                  <a:lnTo>
                    <a:pt x="146" y="86"/>
                  </a:lnTo>
                  <a:lnTo>
                    <a:pt x="146" y="86"/>
                  </a:lnTo>
                  <a:lnTo>
                    <a:pt x="146" y="86"/>
                  </a:lnTo>
                  <a:lnTo>
                    <a:pt x="146" y="92"/>
                  </a:lnTo>
                  <a:lnTo>
                    <a:pt x="146" y="92"/>
                  </a:lnTo>
                  <a:lnTo>
                    <a:pt x="146" y="92"/>
                  </a:lnTo>
                  <a:lnTo>
                    <a:pt x="146" y="97"/>
                  </a:lnTo>
                  <a:lnTo>
                    <a:pt x="152" y="97"/>
                  </a:lnTo>
                  <a:lnTo>
                    <a:pt x="152" y="97"/>
                  </a:lnTo>
                  <a:lnTo>
                    <a:pt x="152" y="97"/>
                  </a:lnTo>
                  <a:lnTo>
                    <a:pt x="152" y="102"/>
                  </a:lnTo>
                  <a:lnTo>
                    <a:pt x="152" y="102"/>
                  </a:lnTo>
                  <a:lnTo>
                    <a:pt x="146" y="102"/>
                  </a:lnTo>
                  <a:lnTo>
                    <a:pt x="146" y="102"/>
                  </a:lnTo>
                  <a:lnTo>
                    <a:pt x="152" y="107"/>
                  </a:lnTo>
                  <a:lnTo>
                    <a:pt x="152" y="107"/>
                  </a:lnTo>
                  <a:lnTo>
                    <a:pt x="152" y="107"/>
                  </a:lnTo>
                  <a:lnTo>
                    <a:pt x="152" y="102"/>
                  </a:lnTo>
                  <a:lnTo>
                    <a:pt x="157" y="102"/>
                  </a:lnTo>
                  <a:lnTo>
                    <a:pt x="157" y="102"/>
                  </a:lnTo>
                  <a:lnTo>
                    <a:pt x="157" y="102"/>
                  </a:lnTo>
                  <a:lnTo>
                    <a:pt x="157" y="102"/>
                  </a:lnTo>
                  <a:lnTo>
                    <a:pt x="157" y="97"/>
                  </a:lnTo>
                  <a:lnTo>
                    <a:pt x="162" y="97"/>
                  </a:lnTo>
                  <a:lnTo>
                    <a:pt x="167" y="92"/>
                  </a:lnTo>
                  <a:lnTo>
                    <a:pt x="167" y="92"/>
                  </a:lnTo>
                  <a:lnTo>
                    <a:pt x="167" y="92"/>
                  </a:lnTo>
                  <a:lnTo>
                    <a:pt x="167" y="92"/>
                  </a:lnTo>
                  <a:lnTo>
                    <a:pt x="172" y="97"/>
                  </a:lnTo>
                  <a:lnTo>
                    <a:pt x="172" y="102"/>
                  </a:lnTo>
                  <a:lnTo>
                    <a:pt x="172" y="102"/>
                  </a:lnTo>
                  <a:lnTo>
                    <a:pt x="172" y="102"/>
                  </a:lnTo>
                  <a:lnTo>
                    <a:pt x="172" y="102"/>
                  </a:lnTo>
                  <a:lnTo>
                    <a:pt x="172" y="107"/>
                  </a:lnTo>
                  <a:lnTo>
                    <a:pt x="167" y="107"/>
                  </a:lnTo>
                  <a:lnTo>
                    <a:pt x="167" y="112"/>
                  </a:lnTo>
                  <a:lnTo>
                    <a:pt x="162" y="112"/>
                  </a:lnTo>
                  <a:lnTo>
                    <a:pt x="152" y="112"/>
                  </a:lnTo>
                  <a:lnTo>
                    <a:pt x="146" y="117"/>
                  </a:lnTo>
                  <a:lnTo>
                    <a:pt x="141" y="117"/>
                  </a:lnTo>
                  <a:lnTo>
                    <a:pt x="131" y="122"/>
                  </a:lnTo>
                  <a:lnTo>
                    <a:pt x="131" y="122"/>
                  </a:lnTo>
                  <a:lnTo>
                    <a:pt x="131" y="122"/>
                  </a:lnTo>
                  <a:lnTo>
                    <a:pt x="131" y="127"/>
                  </a:lnTo>
                  <a:lnTo>
                    <a:pt x="126" y="127"/>
                  </a:lnTo>
                  <a:lnTo>
                    <a:pt x="126" y="127"/>
                  </a:lnTo>
                  <a:lnTo>
                    <a:pt x="126" y="132"/>
                  </a:lnTo>
                  <a:lnTo>
                    <a:pt x="131" y="132"/>
                  </a:lnTo>
                  <a:lnTo>
                    <a:pt x="131" y="132"/>
                  </a:lnTo>
                  <a:lnTo>
                    <a:pt x="131" y="137"/>
                  </a:lnTo>
                  <a:lnTo>
                    <a:pt x="131" y="137"/>
                  </a:lnTo>
                  <a:lnTo>
                    <a:pt x="131" y="137"/>
                  </a:lnTo>
                  <a:lnTo>
                    <a:pt x="131" y="137"/>
                  </a:lnTo>
                  <a:lnTo>
                    <a:pt x="136" y="142"/>
                  </a:lnTo>
                  <a:lnTo>
                    <a:pt x="141" y="147"/>
                  </a:lnTo>
                  <a:lnTo>
                    <a:pt x="146" y="152"/>
                  </a:lnTo>
                  <a:lnTo>
                    <a:pt x="152" y="157"/>
                  </a:lnTo>
                  <a:lnTo>
                    <a:pt x="157" y="157"/>
                  </a:lnTo>
                  <a:lnTo>
                    <a:pt x="177" y="162"/>
                  </a:lnTo>
                  <a:lnTo>
                    <a:pt x="177" y="162"/>
                  </a:lnTo>
                  <a:lnTo>
                    <a:pt x="177" y="162"/>
                  </a:lnTo>
                  <a:lnTo>
                    <a:pt x="177" y="167"/>
                  </a:lnTo>
                  <a:lnTo>
                    <a:pt x="172" y="167"/>
                  </a:lnTo>
                  <a:lnTo>
                    <a:pt x="172" y="167"/>
                  </a:lnTo>
                  <a:lnTo>
                    <a:pt x="167" y="173"/>
                  </a:lnTo>
                  <a:lnTo>
                    <a:pt x="167" y="173"/>
                  </a:lnTo>
                  <a:lnTo>
                    <a:pt x="167" y="173"/>
                  </a:lnTo>
                  <a:lnTo>
                    <a:pt x="167" y="178"/>
                  </a:lnTo>
                  <a:lnTo>
                    <a:pt x="167" y="178"/>
                  </a:lnTo>
                  <a:lnTo>
                    <a:pt x="167" y="178"/>
                  </a:lnTo>
                  <a:lnTo>
                    <a:pt x="167" y="183"/>
                  </a:lnTo>
                  <a:lnTo>
                    <a:pt x="172" y="183"/>
                  </a:lnTo>
                  <a:lnTo>
                    <a:pt x="172" y="183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52" name="Freeform 155"/>
            <p:cNvSpPr>
              <a:spLocks/>
            </p:cNvSpPr>
            <p:nvPr/>
          </p:nvSpPr>
          <p:spPr bwMode="auto">
            <a:xfrm>
              <a:off x="4729164" y="4356100"/>
              <a:ext cx="87313" cy="104775"/>
            </a:xfrm>
            <a:custGeom>
              <a:avLst/>
              <a:gdLst>
                <a:gd name="T0" fmla="*/ 30 w 55"/>
                <a:gd name="T1" fmla="*/ 66 h 66"/>
                <a:gd name="T2" fmla="*/ 30 w 55"/>
                <a:gd name="T3" fmla="*/ 66 h 66"/>
                <a:gd name="T4" fmla="*/ 30 w 55"/>
                <a:gd name="T5" fmla="*/ 66 h 66"/>
                <a:gd name="T6" fmla="*/ 30 w 55"/>
                <a:gd name="T7" fmla="*/ 66 h 66"/>
                <a:gd name="T8" fmla="*/ 25 w 55"/>
                <a:gd name="T9" fmla="*/ 56 h 66"/>
                <a:gd name="T10" fmla="*/ 15 w 55"/>
                <a:gd name="T11" fmla="*/ 46 h 66"/>
                <a:gd name="T12" fmla="*/ 15 w 55"/>
                <a:gd name="T13" fmla="*/ 46 h 66"/>
                <a:gd name="T14" fmla="*/ 10 w 55"/>
                <a:gd name="T15" fmla="*/ 51 h 66"/>
                <a:gd name="T16" fmla="*/ 5 w 55"/>
                <a:gd name="T17" fmla="*/ 46 h 66"/>
                <a:gd name="T18" fmla="*/ 0 w 55"/>
                <a:gd name="T19" fmla="*/ 40 h 66"/>
                <a:gd name="T20" fmla="*/ 0 w 55"/>
                <a:gd name="T21" fmla="*/ 40 h 66"/>
                <a:gd name="T22" fmla="*/ 0 w 55"/>
                <a:gd name="T23" fmla="*/ 40 h 66"/>
                <a:gd name="T24" fmla="*/ 0 w 55"/>
                <a:gd name="T25" fmla="*/ 35 h 66"/>
                <a:gd name="T26" fmla="*/ 0 w 55"/>
                <a:gd name="T27" fmla="*/ 35 h 66"/>
                <a:gd name="T28" fmla="*/ 0 w 55"/>
                <a:gd name="T29" fmla="*/ 35 h 66"/>
                <a:gd name="T30" fmla="*/ 0 w 55"/>
                <a:gd name="T31" fmla="*/ 30 h 66"/>
                <a:gd name="T32" fmla="*/ 0 w 55"/>
                <a:gd name="T33" fmla="*/ 30 h 66"/>
                <a:gd name="T34" fmla="*/ 10 w 55"/>
                <a:gd name="T35" fmla="*/ 30 h 66"/>
                <a:gd name="T36" fmla="*/ 20 w 55"/>
                <a:gd name="T37" fmla="*/ 25 h 66"/>
                <a:gd name="T38" fmla="*/ 20 w 55"/>
                <a:gd name="T39" fmla="*/ 20 h 66"/>
                <a:gd name="T40" fmla="*/ 15 w 55"/>
                <a:gd name="T41" fmla="*/ 15 h 66"/>
                <a:gd name="T42" fmla="*/ 15 w 55"/>
                <a:gd name="T43" fmla="*/ 10 h 66"/>
                <a:gd name="T44" fmla="*/ 15 w 55"/>
                <a:gd name="T45" fmla="*/ 10 h 66"/>
                <a:gd name="T46" fmla="*/ 20 w 55"/>
                <a:gd name="T47" fmla="*/ 0 h 66"/>
                <a:gd name="T48" fmla="*/ 20 w 55"/>
                <a:gd name="T49" fmla="*/ 0 h 66"/>
                <a:gd name="T50" fmla="*/ 30 w 55"/>
                <a:gd name="T51" fmla="*/ 0 h 66"/>
                <a:gd name="T52" fmla="*/ 40 w 55"/>
                <a:gd name="T53" fmla="*/ 0 h 66"/>
                <a:gd name="T54" fmla="*/ 45 w 55"/>
                <a:gd name="T55" fmla="*/ 0 h 66"/>
                <a:gd name="T56" fmla="*/ 50 w 55"/>
                <a:gd name="T57" fmla="*/ 5 h 66"/>
                <a:gd name="T58" fmla="*/ 55 w 55"/>
                <a:gd name="T59" fmla="*/ 15 h 66"/>
                <a:gd name="T60" fmla="*/ 55 w 55"/>
                <a:gd name="T61" fmla="*/ 30 h 66"/>
                <a:gd name="T62" fmla="*/ 50 w 55"/>
                <a:gd name="T63" fmla="*/ 40 h 66"/>
                <a:gd name="T64" fmla="*/ 50 w 55"/>
                <a:gd name="T65" fmla="*/ 40 h 66"/>
                <a:gd name="T66" fmla="*/ 40 w 55"/>
                <a:gd name="T67" fmla="*/ 46 h 66"/>
                <a:gd name="T68" fmla="*/ 45 w 55"/>
                <a:gd name="T69" fmla="*/ 46 h 66"/>
                <a:gd name="T70" fmla="*/ 40 w 55"/>
                <a:gd name="T71" fmla="*/ 51 h 66"/>
                <a:gd name="T72" fmla="*/ 45 w 55"/>
                <a:gd name="T73" fmla="*/ 56 h 66"/>
                <a:gd name="T74" fmla="*/ 40 w 55"/>
                <a:gd name="T75" fmla="*/ 56 h 66"/>
                <a:gd name="T76" fmla="*/ 40 w 55"/>
                <a:gd name="T77" fmla="*/ 56 h 66"/>
                <a:gd name="T78" fmla="*/ 40 w 55"/>
                <a:gd name="T79" fmla="*/ 61 h 66"/>
                <a:gd name="T80" fmla="*/ 30 w 55"/>
                <a:gd name="T81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5" h="66">
                  <a:moveTo>
                    <a:pt x="30" y="66"/>
                  </a:moveTo>
                  <a:lnTo>
                    <a:pt x="30" y="66"/>
                  </a:lnTo>
                  <a:lnTo>
                    <a:pt x="30" y="66"/>
                  </a:lnTo>
                  <a:lnTo>
                    <a:pt x="30" y="66"/>
                  </a:lnTo>
                  <a:lnTo>
                    <a:pt x="25" y="56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10" y="51"/>
                  </a:lnTo>
                  <a:lnTo>
                    <a:pt x="5" y="4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0" y="30"/>
                  </a:lnTo>
                  <a:lnTo>
                    <a:pt x="20" y="25"/>
                  </a:lnTo>
                  <a:lnTo>
                    <a:pt x="20" y="20"/>
                  </a:lnTo>
                  <a:lnTo>
                    <a:pt x="15" y="15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30" y="0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50" y="5"/>
                  </a:lnTo>
                  <a:lnTo>
                    <a:pt x="55" y="15"/>
                  </a:lnTo>
                  <a:lnTo>
                    <a:pt x="55" y="30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40" y="46"/>
                  </a:lnTo>
                  <a:lnTo>
                    <a:pt x="45" y="46"/>
                  </a:lnTo>
                  <a:lnTo>
                    <a:pt x="40" y="51"/>
                  </a:lnTo>
                  <a:lnTo>
                    <a:pt x="45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61"/>
                  </a:lnTo>
                  <a:lnTo>
                    <a:pt x="30" y="66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53" name="Freeform 156"/>
            <p:cNvSpPr>
              <a:spLocks/>
            </p:cNvSpPr>
            <p:nvPr/>
          </p:nvSpPr>
          <p:spPr bwMode="auto">
            <a:xfrm>
              <a:off x="4857751" y="4283075"/>
              <a:ext cx="88900" cy="120650"/>
            </a:xfrm>
            <a:custGeom>
              <a:avLst/>
              <a:gdLst>
                <a:gd name="T0" fmla="*/ 50 w 56"/>
                <a:gd name="T1" fmla="*/ 51 h 76"/>
                <a:gd name="T2" fmla="*/ 50 w 56"/>
                <a:gd name="T3" fmla="*/ 51 h 76"/>
                <a:gd name="T4" fmla="*/ 50 w 56"/>
                <a:gd name="T5" fmla="*/ 56 h 76"/>
                <a:gd name="T6" fmla="*/ 56 w 56"/>
                <a:gd name="T7" fmla="*/ 61 h 76"/>
                <a:gd name="T8" fmla="*/ 50 w 56"/>
                <a:gd name="T9" fmla="*/ 61 h 76"/>
                <a:gd name="T10" fmla="*/ 40 w 56"/>
                <a:gd name="T11" fmla="*/ 66 h 76"/>
                <a:gd name="T12" fmla="*/ 40 w 56"/>
                <a:gd name="T13" fmla="*/ 66 h 76"/>
                <a:gd name="T14" fmla="*/ 40 w 56"/>
                <a:gd name="T15" fmla="*/ 66 h 76"/>
                <a:gd name="T16" fmla="*/ 45 w 56"/>
                <a:gd name="T17" fmla="*/ 71 h 76"/>
                <a:gd name="T18" fmla="*/ 40 w 56"/>
                <a:gd name="T19" fmla="*/ 76 h 76"/>
                <a:gd name="T20" fmla="*/ 30 w 56"/>
                <a:gd name="T21" fmla="*/ 76 h 76"/>
                <a:gd name="T22" fmla="*/ 20 w 56"/>
                <a:gd name="T23" fmla="*/ 76 h 76"/>
                <a:gd name="T24" fmla="*/ 20 w 56"/>
                <a:gd name="T25" fmla="*/ 76 h 76"/>
                <a:gd name="T26" fmla="*/ 15 w 56"/>
                <a:gd name="T27" fmla="*/ 66 h 76"/>
                <a:gd name="T28" fmla="*/ 5 w 56"/>
                <a:gd name="T29" fmla="*/ 46 h 76"/>
                <a:gd name="T30" fmla="*/ 10 w 56"/>
                <a:gd name="T31" fmla="*/ 41 h 76"/>
                <a:gd name="T32" fmla="*/ 10 w 56"/>
                <a:gd name="T33" fmla="*/ 36 h 76"/>
                <a:gd name="T34" fmla="*/ 5 w 56"/>
                <a:gd name="T35" fmla="*/ 26 h 76"/>
                <a:gd name="T36" fmla="*/ 5 w 56"/>
                <a:gd name="T37" fmla="*/ 11 h 76"/>
                <a:gd name="T38" fmla="*/ 0 w 56"/>
                <a:gd name="T39" fmla="*/ 0 h 76"/>
                <a:gd name="T40" fmla="*/ 10 w 56"/>
                <a:gd name="T41" fmla="*/ 0 h 76"/>
                <a:gd name="T42" fmla="*/ 15 w 56"/>
                <a:gd name="T43" fmla="*/ 5 h 76"/>
                <a:gd name="T44" fmla="*/ 15 w 56"/>
                <a:gd name="T45" fmla="*/ 11 h 76"/>
                <a:gd name="T46" fmla="*/ 20 w 56"/>
                <a:gd name="T47" fmla="*/ 16 h 76"/>
                <a:gd name="T48" fmla="*/ 20 w 56"/>
                <a:gd name="T49" fmla="*/ 21 h 76"/>
                <a:gd name="T50" fmla="*/ 25 w 56"/>
                <a:gd name="T51" fmla="*/ 16 h 76"/>
                <a:gd name="T52" fmla="*/ 30 w 56"/>
                <a:gd name="T53" fmla="*/ 21 h 76"/>
                <a:gd name="T54" fmla="*/ 35 w 56"/>
                <a:gd name="T55" fmla="*/ 26 h 76"/>
                <a:gd name="T56" fmla="*/ 40 w 56"/>
                <a:gd name="T57" fmla="*/ 31 h 76"/>
                <a:gd name="T58" fmla="*/ 40 w 56"/>
                <a:gd name="T59" fmla="*/ 31 h 76"/>
                <a:gd name="T60" fmla="*/ 40 w 56"/>
                <a:gd name="T61" fmla="*/ 31 h 76"/>
                <a:gd name="T62" fmla="*/ 45 w 56"/>
                <a:gd name="T63" fmla="*/ 36 h 76"/>
                <a:gd name="T64" fmla="*/ 50 w 56"/>
                <a:gd name="T65" fmla="*/ 36 h 76"/>
                <a:gd name="T66" fmla="*/ 50 w 56"/>
                <a:gd name="T67" fmla="*/ 41 h 76"/>
                <a:gd name="T68" fmla="*/ 50 w 56"/>
                <a:gd name="T69" fmla="*/ 46 h 76"/>
                <a:gd name="T70" fmla="*/ 50 w 56"/>
                <a:gd name="T71" fmla="*/ 46 h 76"/>
                <a:gd name="T72" fmla="*/ 50 w 56"/>
                <a:gd name="T73" fmla="*/ 5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6" h="76">
                  <a:moveTo>
                    <a:pt x="50" y="51"/>
                  </a:moveTo>
                  <a:lnTo>
                    <a:pt x="50" y="51"/>
                  </a:lnTo>
                  <a:lnTo>
                    <a:pt x="50" y="56"/>
                  </a:lnTo>
                  <a:lnTo>
                    <a:pt x="56" y="61"/>
                  </a:lnTo>
                  <a:lnTo>
                    <a:pt x="50" y="61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45" y="71"/>
                  </a:lnTo>
                  <a:lnTo>
                    <a:pt x="40" y="76"/>
                  </a:lnTo>
                  <a:lnTo>
                    <a:pt x="3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15" y="66"/>
                  </a:lnTo>
                  <a:lnTo>
                    <a:pt x="5" y="46"/>
                  </a:lnTo>
                  <a:lnTo>
                    <a:pt x="10" y="41"/>
                  </a:lnTo>
                  <a:lnTo>
                    <a:pt x="10" y="36"/>
                  </a:lnTo>
                  <a:lnTo>
                    <a:pt x="5" y="26"/>
                  </a:lnTo>
                  <a:lnTo>
                    <a:pt x="5" y="1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5" y="5"/>
                  </a:lnTo>
                  <a:lnTo>
                    <a:pt x="15" y="11"/>
                  </a:lnTo>
                  <a:lnTo>
                    <a:pt x="20" y="16"/>
                  </a:lnTo>
                  <a:lnTo>
                    <a:pt x="20" y="21"/>
                  </a:lnTo>
                  <a:lnTo>
                    <a:pt x="25" y="16"/>
                  </a:lnTo>
                  <a:lnTo>
                    <a:pt x="30" y="21"/>
                  </a:lnTo>
                  <a:lnTo>
                    <a:pt x="35" y="26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5" y="36"/>
                  </a:lnTo>
                  <a:lnTo>
                    <a:pt x="50" y="36"/>
                  </a:lnTo>
                  <a:lnTo>
                    <a:pt x="50" y="41"/>
                  </a:lnTo>
                  <a:lnTo>
                    <a:pt x="50" y="46"/>
                  </a:lnTo>
                  <a:lnTo>
                    <a:pt x="50" y="46"/>
                  </a:lnTo>
                  <a:lnTo>
                    <a:pt x="50" y="51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54" name="Freeform 157"/>
            <p:cNvSpPr>
              <a:spLocks/>
            </p:cNvSpPr>
            <p:nvPr/>
          </p:nvSpPr>
          <p:spPr bwMode="auto">
            <a:xfrm>
              <a:off x="4826001" y="4267200"/>
              <a:ext cx="47625" cy="88900"/>
            </a:xfrm>
            <a:custGeom>
              <a:avLst/>
              <a:gdLst>
                <a:gd name="T0" fmla="*/ 0 w 30"/>
                <a:gd name="T1" fmla="*/ 21 h 56"/>
                <a:gd name="T2" fmla="*/ 0 w 30"/>
                <a:gd name="T3" fmla="*/ 21 h 56"/>
                <a:gd name="T4" fmla="*/ 5 w 30"/>
                <a:gd name="T5" fmla="*/ 21 h 56"/>
                <a:gd name="T6" fmla="*/ 5 w 30"/>
                <a:gd name="T7" fmla="*/ 0 h 56"/>
                <a:gd name="T8" fmla="*/ 5 w 30"/>
                <a:gd name="T9" fmla="*/ 5 h 56"/>
                <a:gd name="T10" fmla="*/ 5 w 30"/>
                <a:gd name="T11" fmla="*/ 5 h 56"/>
                <a:gd name="T12" fmla="*/ 5 w 30"/>
                <a:gd name="T13" fmla="*/ 0 h 56"/>
                <a:gd name="T14" fmla="*/ 10 w 30"/>
                <a:gd name="T15" fmla="*/ 0 h 56"/>
                <a:gd name="T16" fmla="*/ 10 w 30"/>
                <a:gd name="T17" fmla="*/ 5 h 56"/>
                <a:gd name="T18" fmla="*/ 20 w 30"/>
                <a:gd name="T19" fmla="*/ 5 h 56"/>
                <a:gd name="T20" fmla="*/ 20 w 30"/>
                <a:gd name="T21" fmla="*/ 10 h 56"/>
                <a:gd name="T22" fmla="*/ 20 w 30"/>
                <a:gd name="T23" fmla="*/ 10 h 56"/>
                <a:gd name="T24" fmla="*/ 25 w 30"/>
                <a:gd name="T25" fmla="*/ 21 h 56"/>
                <a:gd name="T26" fmla="*/ 25 w 30"/>
                <a:gd name="T27" fmla="*/ 36 h 56"/>
                <a:gd name="T28" fmla="*/ 30 w 30"/>
                <a:gd name="T29" fmla="*/ 46 h 56"/>
                <a:gd name="T30" fmla="*/ 30 w 30"/>
                <a:gd name="T31" fmla="*/ 51 h 56"/>
                <a:gd name="T32" fmla="*/ 25 w 30"/>
                <a:gd name="T33" fmla="*/ 56 h 56"/>
                <a:gd name="T34" fmla="*/ 25 w 30"/>
                <a:gd name="T35" fmla="*/ 56 h 56"/>
                <a:gd name="T36" fmla="*/ 10 w 30"/>
                <a:gd name="T37" fmla="*/ 36 h 56"/>
                <a:gd name="T38" fmla="*/ 0 w 30"/>
                <a:gd name="T39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" h="56">
                  <a:moveTo>
                    <a:pt x="0" y="21"/>
                  </a:moveTo>
                  <a:lnTo>
                    <a:pt x="0" y="21"/>
                  </a:lnTo>
                  <a:lnTo>
                    <a:pt x="5" y="21"/>
                  </a:lnTo>
                  <a:lnTo>
                    <a:pt x="5" y="0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0"/>
                  </a:lnTo>
                  <a:lnTo>
                    <a:pt x="10" y="0"/>
                  </a:lnTo>
                  <a:lnTo>
                    <a:pt x="10" y="5"/>
                  </a:lnTo>
                  <a:lnTo>
                    <a:pt x="20" y="5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5" y="21"/>
                  </a:lnTo>
                  <a:lnTo>
                    <a:pt x="25" y="36"/>
                  </a:lnTo>
                  <a:lnTo>
                    <a:pt x="30" y="46"/>
                  </a:lnTo>
                  <a:lnTo>
                    <a:pt x="30" y="51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10" y="36"/>
                  </a:lnTo>
                  <a:lnTo>
                    <a:pt x="0" y="21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55" name="Freeform 158"/>
            <p:cNvSpPr>
              <a:spLocks/>
            </p:cNvSpPr>
            <p:nvPr/>
          </p:nvSpPr>
          <p:spPr bwMode="auto">
            <a:xfrm>
              <a:off x="4784726" y="4267200"/>
              <a:ext cx="104775" cy="161925"/>
            </a:xfrm>
            <a:custGeom>
              <a:avLst/>
              <a:gdLst>
                <a:gd name="T0" fmla="*/ 51 w 66"/>
                <a:gd name="T1" fmla="*/ 56 h 102"/>
                <a:gd name="T2" fmla="*/ 51 w 66"/>
                <a:gd name="T3" fmla="*/ 56 h 102"/>
                <a:gd name="T4" fmla="*/ 61 w 66"/>
                <a:gd name="T5" fmla="*/ 76 h 102"/>
                <a:gd name="T6" fmla="*/ 66 w 66"/>
                <a:gd name="T7" fmla="*/ 86 h 102"/>
                <a:gd name="T8" fmla="*/ 61 w 66"/>
                <a:gd name="T9" fmla="*/ 86 h 102"/>
                <a:gd name="T10" fmla="*/ 56 w 66"/>
                <a:gd name="T11" fmla="*/ 96 h 102"/>
                <a:gd name="T12" fmla="*/ 51 w 66"/>
                <a:gd name="T13" fmla="*/ 96 h 102"/>
                <a:gd name="T14" fmla="*/ 51 w 66"/>
                <a:gd name="T15" fmla="*/ 102 h 102"/>
                <a:gd name="T16" fmla="*/ 51 w 66"/>
                <a:gd name="T17" fmla="*/ 102 h 102"/>
                <a:gd name="T18" fmla="*/ 46 w 66"/>
                <a:gd name="T19" fmla="*/ 96 h 102"/>
                <a:gd name="T20" fmla="*/ 46 w 66"/>
                <a:gd name="T21" fmla="*/ 96 h 102"/>
                <a:gd name="T22" fmla="*/ 46 w 66"/>
                <a:gd name="T23" fmla="*/ 102 h 102"/>
                <a:gd name="T24" fmla="*/ 36 w 66"/>
                <a:gd name="T25" fmla="*/ 96 h 102"/>
                <a:gd name="T26" fmla="*/ 31 w 66"/>
                <a:gd name="T27" fmla="*/ 102 h 102"/>
                <a:gd name="T28" fmla="*/ 31 w 66"/>
                <a:gd name="T29" fmla="*/ 96 h 102"/>
                <a:gd name="T30" fmla="*/ 26 w 66"/>
                <a:gd name="T31" fmla="*/ 96 h 102"/>
                <a:gd name="T32" fmla="*/ 26 w 66"/>
                <a:gd name="T33" fmla="*/ 91 h 102"/>
                <a:gd name="T34" fmla="*/ 20 w 66"/>
                <a:gd name="T35" fmla="*/ 91 h 102"/>
                <a:gd name="T36" fmla="*/ 20 w 66"/>
                <a:gd name="T37" fmla="*/ 96 h 102"/>
                <a:gd name="T38" fmla="*/ 15 w 66"/>
                <a:gd name="T39" fmla="*/ 96 h 102"/>
                <a:gd name="T40" fmla="*/ 20 w 66"/>
                <a:gd name="T41" fmla="*/ 86 h 102"/>
                <a:gd name="T42" fmla="*/ 20 w 66"/>
                <a:gd name="T43" fmla="*/ 71 h 102"/>
                <a:gd name="T44" fmla="*/ 15 w 66"/>
                <a:gd name="T45" fmla="*/ 61 h 102"/>
                <a:gd name="T46" fmla="*/ 10 w 66"/>
                <a:gd name="T47" fmla="*/ 56 h 102"/>
                <a:gd name="T48" fmla="*/ 5 w 66"/>
                <a:gd name="T49" fmla="*/ 56 h 102"/>
                <a:gd name="T50" fmla="*/ 5 w 66"/>
                <a:gd name="T51" fmla="*/ 56 h 102"/>
                <a:gd name="T52" fmla="*/ 5 w 66"/>
                <a:gd name="T53" fmla="*/ 51 h 102"/>
                <a:gd name="T54" fmla="*/ 0 w 66"/>
                <a:gd name="T55" fmla="*/ 46 h 102"/>
                <a:gd name="T56" fmla="*/ 0 w 66"/>
                <a:gd name="T57" fmla="*/ 41 h 102"/>
                <a:gd name="T58" fmla="*/ 0 w 66"/>
                <a:gd name="T59" fmla="*/ 31 h 102"/>
                <a:gd name="T60" fmla="*/ 0 w 66"/>
                <a:gd name="T61" fmla="*/ 26 h 102"/>
                <a:gd name="T62" fmla="*/ 0 w 66"/>
                <a:gd name="T63" fmla="*/ 26 h 102"/>
                <a:gd name="T64" fmla="*/ 0 w 66"/>
                <a:gd name="T65" fmla="*/ 21 h 102"/>
                <a:gd name="T66" fmla="*/ 5 w 66"/>
                <a:gd name="T67" fmla="*/ 21 h 102"/>
                <a:gd name="T68" fmla="*/ 5 w 66"/>
                <a:gd name="T69" fmla="*/ 15 h 102"/>
                <a:gd name="T70" fmla="*/ 10 w 66"/>
                <a:gd name="T71" fmla="*/ 15 h 102"/>
                <a:gd name="T72" fmla="*/ 10 w 66"/>
                <a:gd name="T73" fmla="*/ 15 h 102"/>
                <a:gd name="T74" fmla="*/ 10 w 66"/>
                <a:gd name="T75" fmla="*/ 10 h 102"/>
                <a:gd name="T76" fmla="*/ 20 w 66"/>
                <a:gd name="T77" fmla="*/ 10 h 102"/>
                <a:gd name="T78" fmla="*/ 20 w 66"/>
                <a:gd name="T79" fmla="*/ 10 h 102"/>
                <a:gd name="T80" fmla="*/ 20 w 66"/>
                <a:gd name="T81" fmla="*/ 0 h 102"/>
                <a:gd name="T82" fmla="*/ 26 w 66"/>
                <a:gd name="T83" fmla="*/ 0 h 102"/>
                <a:gd name="T84" fmla="*/ 26 w 66"/>
                <a:gd name="T85" fmla="*/ 0 h 102"/>
                <a:gd name="T86" fmla="*/ 31 w 66"/>
                <a:gd name="T87" fmla="*/ 0 h 102"/>
                <a:gd name="T88" fmla="*/ 31 w 66"/>
                <a:gd name="T89" fmla="*/ 21 h 102"/>
                <a:gd name="T90" fmla="*/ 26 w 66"/>
                <a:gd name="T91" fmla="*/ 21 h 102"/>
                <a:gd name="T92" fmla="*/ 36 w 66"/>
                <a:gd name="T93" fmla="*/ 36 h 102"/>
                <a:gd name="T94" fmla="*/ 51 w 66"/>
                <a:gd name="T95" fmla="*/ 56 h 102"/>
                <a:gd name="T96" fmla="*/ 51 w 66"/>
                <a:gd name="T97" fmla="*/ 56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6" h="102">
                  <a:moveTo>
                    <a:pt x="51" y="56"/>
                  </a:moveTo>
                  <a:lnTo>
                    <a:pt x="51" y="56"/>
                  </a:lnTo>
                  <a:lnTo>
                    <a:pt x="61" y="76"/>
                  </a:lnTo>
                  <a:lnTo>
                    <a:pt x="66" y="86"/>
                  </a:lnTo>
                  <a:lnTo>
                    <a:pt x="61" y="86"/>
                  </a:lnTo>
                  <a:lnTo>
                    <a:pt x="56" y="96"/>
                  </a:lnTo>
                  <a:lnTo>
                    <a:pt x="51" y="96"/>
                  </a:lnTo>
                  <a:lnTo>
                    <a:pt x="51" y="102"/>
                  </a:lnTo>
                  <a:lnTo>
                    <a:pt x="51" y="102"/>
                  </a:lnTo>
                  <a:lnTo>
                    <a:pt x="46" y="96"/>
                  </a:lnTo>
                  <a:lnTo>
                    <a:pt x="46" y="96"/>
                  </a:lnTo>
                  <a:lnTo>
                    <a:pt x="46" y="102"/>
                  </a:lnTo>
                  <a:lnTo>
                    <a:pt x="36" y="96"/>
                  </a:lnTo>
                  <a:lnTo>
                    <a:pt x="31" y="102"/>
                  </a:lnTo>
                  <a:lnTo>
                    <a:pt x="31" y="96"/>
                  </a:lnTo>
                  <a:lnTo>
                    <a:pt x="26" y="96"/>
                  </a:lnTo>
                  <a:lnTo>
                    <a:pt x="26" y="91"/>
                  </a:lnTo>
                  <a:lnTo>
                    <a:pt x="20" y="91"/>
                  </a:lnTo>
                  <a:lnTo>
                    <a:pt x="20" y="96"/>
                  </a:lnTo>
                  <a:lnTo>
                    <a:pt x="15" y="96"/>
                  </a:lnTo>
                  <a:lnTo>
                    <a:pt x="20" y="86"/>
                  </a:lnTo>
                  <a:lnTo>
                    <a:pt x="20" y="71"/>
                  </a:lnTo>
                  <a:lnTo>
                    <a:pt x="15" y="61"/>
                  </a:lnTo>
                  <a:lnTo>
                    <a:pt x="10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1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5" y="21"/>
                  </a:lnTo>
                  <a:lnTo>
                    <a:pt x="5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0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1" y="0"/>
                  </a:lnTo>
                  <a:lnTo>
                    <a:pt x="31" y="21"/>
                  </a:lnTo>
                  <a:lnTo>
                    <a:pt x="26" y="21"/>
                  </a:lnTo>
                  <a:lnTo>
                    <a:pt x="36" y="36"/>
                  </a:lnTo>
                  <a:lnTo>
                    <a:pt x="51" y="56"/>
                  </a:lnTo>
                  <a:lnTo>
                    <a:pt x="51" y="56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56" name="Freeform 159"/>
            <p:cNvSpPr>
              <a:spLocks/>
            </p:cNvSpPr>
            <p:nvPr/>
          </p:nvSpPr>
          <p:spPr bwMode="auto">
            <a:xfrm>
              <a:off x="4865689" y="4403725"/>
              <a:ext cx="71438" cy="49213"/>
            </a:xfrm>
            <a:custGeom>
              <a:avLst/>
              <a:gdLst>
                <a:gd name="T0" fmla="*/ 45 w 45"/>
                <a:gd name="T1" fmla="*/ 10 h 31"/>
                <a:gd name="T2" fmla="*/ 45 w 45"/>
                <a:gd name="T3" fmla="*/ 10 h 31"/>
                <a:gd name="T4" fmla="*/ 40 w 45"/>
                <a:gd name="T5" fmla="*/ 10 h 31"/>
                <a:gd name="T6" fmla="*/ 40 w 45"/>
                <a:gd name="T7" fmla="*/ 10 h 31"/>
                <a:gd name="T8" fmla="*/ 40 w 45"/>
                <a:gd name="T9" fmla="*/ 16 h 31"/>
                <a:gd name="T10" fmla="*/ 35 w 45"/>
                <a:gd name="T11" fmla="*/ 16 h 31"/>
                <a:gd name="T12" fmla="*/ 30 w 45"/>
                <a:gd name="T13" fmla="*/ 21 h 31"/>
                <a:gd name="T14" fmla="*/ 30 w 45"/>
                <a:gd name="T15" fmla="*/ 21 h 31"/>
                <a:gd name="T16" fmla="*/ 30 w 45"/>
                <a:gd name="T17" fmla="*/ 26 h 31"/>
                <a:gd name="T18" fmla="*/ 25 w 45"/>
                <a:gd name="T19" fmla="*/ 26 h 31"/>
                <a:gd name="T20" fmla="*/ 25 w 45"/>
                <a:gd name="T21" fmla="*/ 26 h 31"/>
                <a:gd name="T22" fmla="*/ 25 w 45"/>
                <a:gd name="T23" fmla="*/ 26 h 31"/>
                <a:gd name="T24" fmla="*/ 20 w 45"/>
                <a:gd name="T25" fmla="*/ 31 h 31"/>
                <a:gd name="T26" fmla="*/ 20 w 45"/>
                <a:gd name="T27" fmla="*/ 26 h 31"/>
                <a:gd name="T28" fmla="*/ 20 w 45"/>
                <a:gd name="T29" fmla="*/ 26 h 31"/>
                <a:gd name="T30" fmla="*/ 20 w 45"/>
                <a:gd name="T31" fmla="*/ 26 h 31"/>
                <a:gd name="T32" fmla="*/ 15 w 45"/>
                <a:gd name="T33" fmla="*/ 26 h 31"/>
                <a:gd name="T34" fmla="*/ 15 w 45"/>
                <a:gd name="T35" fmla="*/ 26 h 31"/>
                <a:gd name="T36" fmla="*/ 10 w 45"/>
                <a:gd name="T37" fmla="*/ 26 h 31"/>
                <a:gd name="T38" fmla="*/ 10 w 45"/>
                <a:gd name="T39" fmla="*/ 26 h 31"/>
                <a:gd name="T40" fmla="*/ 10 w 45"/>
                <a:gd name="T41" fmla="*/ 26 h 31"/>
                <a:gd name="T42" fmla="*/ 5 w 45"/>
                <a:gd name="T43" fmla="*/ 21 h 31"/>
                <a:gd name="T44" fmla="*/ 5 w 45"/>
                <a:gd name="T45" fmla="*/ 21 h 31"/>
                <a:gd name="T46" fmla="*/ 0 w 45"/>
                <a:gd name="T47" fmla="*/ 16 h 31"/>
                <a:gd name="T48" fmla="*/ 0 w 45"/>
                <a:gd name="T49" fmla="*/ 16 h 31"/>
                <a:gd name="T50" fmla="*/ 0 w 45"/>
                <a:gd name="T51" fmla="*/ 10 h 31"/>
                <a:gd name="T52" fmla="*/ 5 w 45"/>
                <a:gd name="T53" fmla="*/ 10 h 31"/>
                <a:gd name="T54" fmla="*/ 10 w 45"/>
                <a:gd name="T55" fmla="*/ 0 h 31"/>
                <a:gd name="T56" fmla="*/ 15 w 45"/>
                <a:gd name="T57" fmla="*/ 0 h 31"/>
                <a:gd name="T58" fmla="*/ 15 w 45"/>
                <a:gd name="T59" fmla="*/ 0 h 31"/>
                <a:gd name="T60" fmla="*/ 25 w 45"/>
                <a:gd name="T61" fmla="*/ 0 h 31"/>
                <a:gd name="T62" fmla="*/ 35 w 45"/>
                <a:gd name="T63" fmla="*/ 0 h 31"/>
                <a:gd name="T64" fmla="*/ 40 w 45"/>
                <a:gd name="T65" fmla="*/ 5 h 31"/>
                <a:gd name="T66" fmla="*/ 45 w 45"/>
                <a:gd name="T67" fmla="*/ 5 h 31"/>
                <a:gd name="T68" fmla="*/ 45 w 45"/>
                <a:gd name="T69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5" h="31">
                  <a:moveTo>
                    <a:pt x="45" y="10"/>
                  </a:moveTo>
                  <a:lnTo>
                    <a:pt x="45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16"/>
                  </a:lnTo>
                  <a:lnTo>
                    <a:pt x="35" y="16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30" y="26"/>
                  </a:lnTo>
                  <a:lnTo>
                    <a:pt x="25" y="26"/>
                  </a:lnTo>
                  <a:lnTo>
                    <a:pt x="25" y="26"/>
                  </a:lnTo>
                  <a:lnTo>
                    <a:pt x="25" y="26"/>
                  </a:lnTo>
                  <a:lnTo>
                    <a:pt x="20" y="31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5" y="1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5" y="0"/>
                  </a:lnTo>
                  <a:lnTo>
                    <a:pt x="40" y="5"/>
                  </a:lnTo>
                  <a:lnTo>
                    <a:pt x="45" y="5"/>
                  </a:lnTo>
                  <a:lnTo>
                    <a:pt x="45" y="1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57" name="Freeform 160"/>
            <p:cNvSpPr>
              <a:spLocks/>
            </p:cNvSpPr>
            <p:nvPr/>
          </p:nvSpPr>
          <p:spPr bwMode="auto">
            <a:xfrm>
              <a:off x="4776789" y="4411663"/>
              <a:ext cx="128588" cy="65088"/>
            </a:xfrm>
            <a:custGeom>
              <a:avLst/>
              <a:gdLst>
                <a:gd name="T0" fmla="*/ 76 w 81"/>
                <a:gd name="T1" fmla="*/ 21 h 41"/>
                <a:gd name="T2" fmla="*/ 76 w 81"/>
                <a:gd name="T3" fmla="*/ 21 h 41"/>
                <a:gd name="T4" fmla="*/ 76 w 81"/>
                <a:gd name="T5" fmla="*/ 21 h 41"/>
                <a:gd name="T6" fmla="*/ 76 w 81"/>
                <a:gd name="T7" fmla="*/ 26 h 41"/>
                <a:gd name="T8" fmla="*/ 76 w 81"/>
                <a:gd name="T9" fmla="*/ 26 h 41"/>
                <a:gd name="T10" fmla="*/ 81 w 81"/>
                <a:gd name="T11" fmla="*/ 31 h 41"/>
                <a:gd name="T12" fmla="*/ 81 w 81"/>
                <a:gd name="T13" fmla="*/ 36 h 41"/>
                <a:gd name="T14" fmla="*/ 76 w 81"/>
                <a:gd name="T15" fmla="*/ 41 h 41"/>
                <a:gd name="T16" fmla="*/ 71 w 81"/>
                <a:gd name="T17" fmla="*/ 41 h 41"/>
                <a:gd name="T18" fmla="*/ 71 w 81"/>
                <a:gd name="T19" fmla="*/ 36 h 41"/>
                <a:gd name="T20" fmla="*/ 56 w 81"/>
                <a:gd name="T21" fmla="*/ 41 h 41"/>
                <a:gd name="T22" fmla="*/ 10 w 81"/>
                <a:gd name="T23" fmla="*/ 36 h 41"/>
                <a:gd name="T24" fmla="*/ 5 w 81"/>
                <a:gd name="T25" fmla="*/ 36 h 41"/>
                <a:gd name="T26" fmla="*/ 0 w 81"/>
                <a:gd name="T27" fmla="*/ 31 h 41"/>
                <a:gd name="T28" fmla="*/ 0 w 81"/>
                <a:gd name="T29" fmla="*/ 31 h 41"/>
                <a:gd name="T30" fmla="*/ 0 w 81"/>
                <a:gd name="T31" fmla="*/ 31 h 41"/>
                <a:gd name="T32" fmla="*/ 10 w 81"/>
                <a:gd name="T33" fmla="*/ 26 h 41"/>
                <a:gd name="T34" fmla="*/ 10 w 81"/>
                <a:gd name="T35" fmla="*/ 21 h 41"/>
                <a:gd name="T36" fmla="*/ 10 w 81"/>
                <a:gd name="T37" fmla="*/ 21 h 41"/>
                <a:gd name="T38" fmla="*/ 15 w 81"/>
                <a:gd name="T39" fmla="*/ 21 h 41"/>
                <a:gd name="T40" fmla="*/ 10 w 81"/>
                <a:gd name="T41" fmla="*/ 16 h 41"/>
                <a:gd name="T42" fmla="*/ 15 w 81"/>
                <a:gd name="T43" fmla="*/ 11 h 41"/>
                <a:gd name="T44" fmla="*/ 10 w 81"/>
                <a:gd name="T45" fmla="*/ 11 h 41"/>
                <a:gd name="T46" fmla="*/ 20 w 81"/>
                <a:gd name="T47" fmla="*/ 5 h 41"/>
                <a:gd name="T48" fmla="*/ 20 w 81"/>
                <a:gd name="T49" fmla="*/ 5 h 41"/>
                <a:gd name="T50" fmla="*/ 25 w 81"/>
                <a:gd name="T51" fmla="*/ 5 h 41"/>
                <a:gd name="T52" fmla="*/ 25 w 81"/>
                <a:gd name="T53" fmla="*/ 0 h 41"/>
                <a:gd name="T54" fmla="*/ 31 w 81"/>
                <a:gd name="T55" fmla="*/ 0 h 41"/>
                <a:gd name="T56" fmla="*/ 31 w 81"/>
                <a:gd name="T57" fmla="*/ 5 h 41"/>
                <a:gd name="T58" fmla="*/ 36 w 81"/>
                <a:gd name="T59" fmla="*/ 5 h 41"/>
                <a:gd name="T60" fmla="*/ 36 w 81"/>
                <a:gd name="T61" fmla="*/ 11 h 41"/>
                <a:gd name="T62" fmla="*/ 41 w 81"/>
                <a:gd name="T63" fmla="*/ 5 h 41"/>
                <a:gd name="T64" fmla="*/ 51 w 81"/>
                <a:gd name="T65" fmla="*/ 11 h 41"/>
                <a:gd name="T66" fmla="*/ 51 w 81"/>
                <a:gd name="T67" fmla="*/ 5 h 41"/>
                <a:gd name="T68" fmla="*/ 51 w 81"/>
                <a:gd name="T69" fmla="*/ 5 h 41"/>
                <a:gd name="T70" fmla="*/ 56 w 81"/>
                <a:gd name="T71" fmla="*/ 11 h 41"/>
                <a:gd name="T72" fmla="*/ 56 w 81"/>
                <a:gd name="T73" fmla="*/ 11 h 41"/>
                <a:gd name="T74" fmla="*/ 56 w 81"/>
                <a:gd name="T75" fmla="*/ 11 h 41"/>
                <a:gd name="T76" fmla="*/ 61 w 81"/>
                <a:gd name="T77" fmla="*/ 16 h 41"/>
                <a:gd name="T78" fmla="*/ 61 w 81"/>
                <a:gd name="T79" fmla="*/ 16 h 41"/>
                <a:gd name="T80" fmla="*/ 66 w 81"/>
                <a:gd name="T81" fmla="*/ 21 h 41"/>
                <a:gd name="T82" fmla="*/ 66 w 81"/>
                <a:gd name="T83" fmla="*/ 21 h 41"/>
                <a:gd name="T84" fmla="*/ 66 w 81"/>
                <a:gd name="T85" fmla="*/ 21 h 41"/>
                <a:gd name="T86" fmla="*/ 71 w 81"/>
                <a:gd name="T87" fmla="*/ 21 h 41"/>
                <a:gd name="T88" fmla="*/ 71 w 81"/>
                <a:gd name="T89" fmla="*/ 21 h 41"/>
                <a:gd name="T90" fmla="*/ 76 w 81"/>
                <a:gd name="T91" fmla="*/ 21 h 41"/>
                <a:gd name="T92" fmla="*/ 76 w 81"/>
                <a:gd name="T93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1" h="41">
                  <a:moveTo>
                    <a:pt x="76" y="21"/>
                  </a:moveTo>
                  <a:lnTo>
                    <a:pt x="76" y="21"/>
                  </a:lnTo>
                  <a:lnTo>
                    <a:pt x="76" y="21"/>
                  </a:lnTo>
                  <a:lnTo>
                    <a:pt x="76" y="26"/>
                  </a:lnTo>
                  <a:lnTo>
                    <a:pt x="76" y="26"/>
                  </a:lnTo>
                  <a:lnTo>
                    <a:pt x="81" y="31"/>
                  </a:lnTo>
                  <a:lnTo>
                    <a:pt x="81" y="36"/>
                  </a:lnTo>
                  <a:lnTo>
                    <a:pt x="76" y="41"/>
                  </a:lnTo>
                  <a:lnTo>
                    <a:pt x="71" y="41"/>
                  </a:lnTo>
                  <a:lnTo>
                    <a:pt x="71" y="36"/>
                  </a:lnTo>
                  <a:lnTo>
                    <a:pt x="56" y="41"/>
                  </a:lnTo>
                  <a:lnTo>
                    <a:pt x="10" y="36"/>
                  </a:lnTo>
                  <a:lnTo>
                    <a:pt x="5" y="36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10" y="26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5" y="21"/>
                  </a:lnTo>
                  <a:lnTo>
                    <a:pt x="10" y="16"/>
                  </a:lnTo>
                  <a:lnTo>
                    <a:pt x="15" y="11"/>
                  </a:lnTo>
                  <a:lnTo>
                    <a:pt x="10" y="11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5" y="5"/>
                  </a:lnTo>
                  <a:lnTo>
                    <a:pt x="25" y="0"/>
                  </a:lnTo>
                  <a:lnTo>
                    <a:pt x="31" y="0"/>
                  </a:lnTo>
                  <a:lnTo>
                    <a:pt x="31" y="5"/>
                  </a:lnTo>
                  <a:lnTo>
                    <a:pt x="36" y="5"/>
                  </a:lnTo>
                  <a:lnTo>
                    <a:pt x="36" y="11"/>
                  </a:lnTo>
                  <a:lnTo>
                    <a:pt x="41" y="5"/>
                  </a:lnTo>
                  <a:lnTo>
                    <a:pt x="51" y="11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6" y="11"/>
                  </a:lnTo>
                  <a:lnTo>
                    <a:pt x="56" y="11"/>
                  </a:lnTo>
                  <a:lnTo>
                    <a:pt x="56" y="11"/>
                  </a:lnTo>
                  <a:lnTo>
                    <a:pt x="61" y="16"/>
                  </a:lnTo>
                  <a:lnTo>
                    <a:pt x="61" y="16"/>
                  </a:lnTo>
                  <a:lnTo>
                    <a:pt x="66" y="21"/>
                  </a:lnTo>
                  <a:lnTo>
                    <a:pt x="66" y="21"/>
                  </a:lnTo>
                  <a:lnTo>
                    <a:pt x="66" y="21"/>
                  </a:lnTo>
                  <a:lnTo>
                    <a:pt x="71" y="21"/>
                  </a:lnTo>
                  <a:lnTo>
                    <a:pt x="71" y="21"/>
                  </a:lnTo>
                  <a:lnTo>
                    <a:pt x="76" y="21"/>
                  </a:lnTo>
                  <a:lnTo>
                    <a:pt x="76" y="21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58" name="Freeform 161"/>
            <p:cNvSpPr>
              <a:spLocks/>
            </p:cNvSpPr>
            <p:nvPr/>
          </p:nvSpPr>
          <p:spPr bwMode="auto">
            <a:xfrm>
              <a:off x="4679951" y="4275138"/>
              <a:ext cx="112713" cy="128588"/>
            </a:xfrm>
            <a:custGeom>
              <a:avLst/>
              <a:gdLst>
                <a:gd name="T0" fmla="*/ 51 w 71"/>
                <a:gd name="T1" fmla="*/ 76 h 81"/>
                <a:gd name="T2" fmla="*/ 51 w 71"/>
                <a:gd name="T3" fmla="*/ 76 h 81"/>
                <a:gd name="T4" fmla="*/ 41 w 71"/>
                <a:gd name="T5" fmla="*/ 81 h 81"/>
                <a:gd name="T6" fmla="*/ 31 w 71"/>
                <a:gd name="T7" fmla="*/ 81 h 81"/>
                <a:gd name="T8" fmla="*/ 31 w 71"/>
                <a:gd name="T9" fmla="*/ 76 h 81"/>
                <a:gd name="T10" fmla="*/ 26 w 71"/>
                <a:gd name="T11" fmla="*/ 71 h 81"/>
                <a:gd name="T12" fmla="*/ 26 w 71"/>
                <a:gd name="T13" fmla="*/ 66 h 81"/>
                <a:gd name="T14" fmla="*/ 26 w 71"/>
                <a:gd name="T15" fmla="*/ 66 h 81"/>
                <a:gd name="T16" fmla="*/ 21 w 71"/>
                <a:gd name="T17" fmla="*/ 61 h 81"/>
                <a:gd name="T18" fmla="*/ 21 w 71"/>
                <a:gd name="T19" fmla="*/ 61 h 81"/>
                <a:gd name="T20" fmla="*/ 16 w 71"/>
                <a:gd name="T21" fmla="*/ 56 h 81"/>
                <a:gd name="T22" fmla="*/ 16 w 71"/>
                <a:gd name="T23" fmla="*/ 51 h 81"/>
                <a:gd name="T24" fmla="*/ 11 w 71"/>
                <a:gd name="T25" fmla="*/ 51 h 81"/>
                <a:gd name="T26" fmla="*/ 5 w 71"/>
                <a:gd name="T27" fmla="*/ 51 h 81"/>
                <a:gd name="T28" fmla="*/ 11 w 71"/>
                <a:gd name="T29" fmla="*/ 46 h 81"/>
                <a:gd name="T30" fmla="*/ 21 w 71"/>
                <a:gd name="T31" fmla="*/ 31 h 81"/>
                <a:gd name="T32" fmla="*/ 11 w 71"/>
                <a:gd name="T33" fmla="*/ 26 h 81"/>
                <a:gd name="T34" fmla="*/ 5 w 71"/>
                <a:gd name="T35" fmla="*/ 16 h 81"/>
                <a:gd name="T36" fmla="*/ 0 w 71"/>
                <a:gd name="T37" fmla="*/ 10 h 81"/>
                <a:gd name="T38" fmla="*/ 5 w 71"/>
                <a:gd name="T39" fmla="*/ 5 h 81"/>
                <a:gd name="T40" fmla="*/ 5 w 71"/>
                <a:gd name="T41" fmla="*/ 10 h 81"/>
                <a:gd name="T42" fmla="*/ 11 w 71"/>
                <a:gd name="T43" fmla="*/ 10 h 81"/>
                <a:gd name="T44" fmla="*/ 11 w 71"/>
                <a:gd name="T45" fmla="*/ 5 h 81"/>
                <a:gd name="T46" fmla="*/ 11 w 71"/>
                <a:gd name="T47" fmla="*/ 0 h 81"/>
                <a:gd name="T48" fmla="*/ 16 w 71"/>
                <a:gd name="T49" fmla="*/ 0 h 81"/>
                <a:gd name="T50" fmla="*/ 21 w 71"/>
                <a:gd name="T51" fmla="*/ 0 h 81"/>
                <a:gd name="T52" fmla="*/ 26 w 71"/>
                <a:gd name="T53" fmla="*/ 5 h 81"/>
                <a:gd name="T54" fmla="*/ 31 w 71"/>
                <a:gd name="T55" fmla="*/ 10 h 81"/>
                <a:gd name="T56" fmla="*/ 36 w 71"/>
                <a:gd name="T57" fmla="*/ 10 h 81"/>
                <a:gd name="T58" fmla="*/ 41 w 71"/>
                <a:gd name="T59" fmla="*/ 10 h 81"/>
                <a:gd name="T60" fmla="*/ 46 w 71"/>
                <a:gd name="T61" fmla="*/ 10 h 81"/>
                <a:gd name="T62" fmla="*/ 56 w 71"/>
                <a:gd name="T63" fmla="*/ 5 h 81"/>
                <a:gd name="T64" fmla="*/ 66 w 71"/>
                <a:gd name="T65" fmla="*/ 10 h 81"/>
                <a:gd name="T66" fmla="*/ 66 w 71"/>
                <a:gd name="T67" fmla="*/ 16 h 81"/>
                <a:gd name="T68" fmla="*/ 66 w 71"/>
                <a:gd name="T69" fmla="*/ 21 h 81"/>
                <a:gd name="T70" fmla="*/ 66 w 71"/>
                <a:gd name="T71" fmla="*/ 21 h 81"/>
                <a:gd name="T72" fmla="*/ 66 w 71"/>
                <a:gd name="T73" fmla="*/ 26 h 81"/>
                <a:gd name="T74" fmla="*/ 66 w 71"/>
                <a:gd name="T75" fmla="*/ 36 h 81"/>
                <a:gd name="T76" fmla="*/ 66 w 71"/>
                <a:gd name="T77" fmla="*/ 41 h 81"/>
                <a:gd name="T78" fmla="*/ 71 w 71"/>
                <a:gd name="T79" fmla="*/ 46 h 81"/>
                <a:gd name="T80" fmla="*/ 71 w 71"/>
                <a:gd name="T81" fmla="*/ 51 h 81"/>
                <a:gd name="T82" fmla="*/ 71 w 71"/>
                <a:gd name="T83" fmla="*/ 51 h 81"/>
                <a:gd name="T84" fmla="*/ 61 w 71"/>
                <a:gd name="T85" fmla="*/ 51 h 81"/>
                <a:gd name="T86" fmla="*/ 51 w 71"/>
                <a:gd name="T87" fmla="*/ 51 h 81"/>
                <a:gd name="T88" fmla="*/ 51 w 71"/>
                <a:gd name="T89" fmla="*/ 51 h 81"/>
                <a:gd name="T90" fmla="*/ 46 w 71"/>
                <a:gd name="T91" fmla="*/ 61 h 81"/>
                <a:gd name="T92" fmla="*/ 46 w 71"/>
                <a:gd name="T93" fmla="*/ 61 h 81"/>
                <a:gd name="T94" fmla="*/ 46 w 71"/>
                <a:gd name="T95" fmla="*/ 66 h 81"/>
                <a:gd name="T96" fmla="*/ 51 w 71"/>
                <a:gd name="T97" fmla="*/ 71 h 81"/>
                <a:gd name="T98" fmla="*/ 51 w 71"/>
                <a:gd name="T99" fmla="*/ 7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1" h="81">
                  <a:moveTo>
                    <a:pt x="51" y="76"/>
                  </a:moveTo>
                  <a:lnTo>
                    <a:pt x="51" y="76"/>
                  </a:lnTo>
                  <a:lnTo>
                    <a:pt x="41" y="81"/>
                  </a:lnTo>
                  <a:lnTo>
                    <a:pt x="31" y="81"/>
                  </a:lnTo>
                  <a:lnTo>
                    <a:pt x="31" y="76"/>
                  </a:lnTo>
                  <a:lnTo>
                    <a:pt x="26" y="71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16" y="56"/>
                  </a:lnTo>
                  <a:lnTo>
                    <a:pt x="16" y="51"/>
                  </a:lnTo>
                  <a:lnTo>
                    <a:pt x="11" y="51"/>
                  </a:lnTo>
                  <a:lnTo>
                    <a:pt x="5" y="51"/>
                  </a:lnTo>
                  <a:lnTo>
                    <a:pt x="11" y="46"/>
                  </a:lnTo>
                  <a:lnTo>
                    <a:pt x="21" y="31"/>
                  </a:lnTo>
                  <a:lnTo>
                    <a:pt x="11" y="26"/>
                  </a:lnTo>
                  <a:lnTo>
                    <a:pt x="5" y="16"/>
                  </a:lnTo>
                  <a:lnTo>
                    <a:pt x="0" y="10"/>
                  </a:lnTo>
                  <a:lnTo>
                    <a:pt x="5" y="5"/>
                  </a:lnTo>
                  <a:lnTo>
                    <a:pt x="5" y="10"/>
                  </a:lnTo>
                  <a:lnTo>
                    <a:pt x="11" y="10"/>
                  </a:lnTo>
                  <a:lnTo>
                    <a:pt x="11" y="5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6" y="5"/>
                  </a:lnTo>
                  <a:lnTo>
                    <a:pt x="31" y="10"/>
                  </a:lnTo>
                  <a:lnTo>
                    <a:pt x="36" y="10"/>
                  </a:lnTo>
                  <a:lnTo>
                    <a:pt x="41" y="10"/>
                  </a:lnTo>
                  <a:lnTo>
                    <a:pt x="46" y="10"/>
                  </a:lnTo>
                  <a:lnTo>
                    <a:pt x="56" y="5"/>
                  </a:lnTo>
                  <a:lnTo>
                    <a:pt x="66" y="10"/>
                  </a:lnTo>
                  <a:lnTo>
                    <a:pt x="66" y="16"/>
                  </a:lnTo>
                  <a:lnTo>
                    <a:pt x="66" y="21"/>
                  </a:lnTo>
                  <a:lnTo>
                    <a:pt x="66" y="21"/>
                  </a:lnTo>
                  <a:lnTo>
                    <a:pt x="66" y="26"/>
                  </a:lnTo>
                  <a:lnTo>
                    <a:pt x="66" y="36"/>
                  </a:lnTo>
                  <a:lnTo>
                    <a:pt x="66" y="41"/>
                  </a:lnTo>
                  <a:lnTo>
                    <a:pt x="71" y="46"/>
                  </a:lnTo>
                  <a:lnTo>
                    <a:pt x="71" y="51"/>
                  </a:lnTo>
                  <a:lnTo>
                    <a:pt x="71" y="51"/>
                  </a:lnTo>
                  <a:lnTo>
                    <a:pt x="61" y="51"/>
                  </a:lnTo>
                  <a:lnTo>
                    <a:pt x="51" y="51"/>
                  </a:lnTo>
                  <a:lnTo>
                    <a:pt x="51" y="51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46" y="66"/>
                  </a:lnTo>
                  <a:lnTo>
                    <a:pt x="51" y="71"/>
                  </a:lnTo>
                  <a:lnTo>
                    <a:pt x="51" y="76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59" name="Freeform 162"/>
            <p:cNvSpPr>
              <a:spLocks/>
            </p:cNvSpPr>
            <p:nvPr/>
          </p:nvSpPr>
          <p:spPr bwMode="auto">
            <a:xfrm>
              <a:off x="4567239" y="4291013"/>
              <a:ext cx="146050" cy="104775"/>
            </a:xfrm>
            <a:custGeom>
              <a:avLst/>
              <a:gdLst>
                <a:gd name="T0" fmla="*/ 92 w 92"/>
                <a:gd name="T1" fmla="*/ 21 h 66"/>
                <a:gd name="T2" fmla="*/ 76 w 92"/>
                <a:gd name="T3" fmla="*/ 41 h 66"/>
                <a:gd name="T4" fmla="*/ 61 w 92"/>
                <a:gd name="T5" fmla="*/ 46 h 66"/>
                <a:gd name="T6" fmla="*/ 56 w 92"/>
                <a:gd name="T7" fmla="*/ 46 h 66"/>
                <a:gd name="T8" fmla="*/ 56 w 92"/>
                <a:gd name="T9" fmla="*/ 56 h 66"/>
                <a:gd name="T10" fmla="*/ 61 w 92"/>
                <a:gd name="T11" fmla="*/ 61 h 66"/>
                <a:gd name="T12" fmla="*/ 51 w 92"/>
                <a:gd name="T13" fmla="*/ 61 h 66"/>
                <a:gd name="T14" fmla="*/ 51 w 92"/>
                <a:gd name="T15" fmla="*/ 61 h 66"/>
                <a:gd name="T16" fmla="*/ 51 w 92"/>
                <a:gd name="T17" fmla="*/ 61 h 66"/>
                <a:gd name="T18" fmla="*/ 46 w 92"/>
                <a:gd name="T19" fmla="*/ 56 h 66"/>
                <a:gd name="T20" fmla="*/ 46 w 92"/>
                <a:gd name="T21" fmla="*/ 56 h 66"/>
                <a:gd name="T22" fmla="*/ 41 w 92"/>
                <a:gd name="T23" fmla="*/ 61 h 66"/>
                <a:gd name="T24" fmla="*/ 41 w 92"/>
                <a:gd name="T25" fmla="*/ 61 h 66"/>
                <a:gd name="T26" fmla="*/ 31 w 92"/>
                <a:gd name="T27" fmla="*/ 56 h 66"/>
                <a:gd name="T28" fmla="*/ 26 w 92"/>
                <a:gd name="T29" fmla="*/ 61 h 66"/>
                <a:gd name="T30" fmla="*/ 26 w 92"/>
                <a:gd name="T31" fmla="*/ 66 h 66"/>
                <a:gd name="T32" fmla="*/ 21 w 92"/>
                <a:gd name="T33" fmla="*/ 61 h 66"/>
                <a:gd name="T34" fmla="*/ 16 w 92"/>
                <a:gd name="T35" fmla="*/ 66 h 66"/>
                <a:gd name="T36" fmla="*/ 6 w 92"/>
                <a:gd name="T37" fmla="*/ 61 h 66"/>
                <a:gd name="T38" fmla="*/ 0 w 92"/>
                <a:gd name="T39" fmla="*/ 56 h 66"/>
                <a:gd name="T40" fmla="*/ 0 w 92"/>
                <a:gd name="T41" fmla="*/ 56 h 66"/>
                <a:gd name="T42" fmla="*/ 0 w 92"/>
                <a:gd name="T43" fmla="*/ 51 h 66"/>
                <a:gd name="T44" fmla="*/ 0 w 92"/>
                <a:gd name="T45" fmla="*/ 41 h 66"/>
                <a:gd name="T46" fmla="*/ 11 w 92"/>
                <a:gd name="T47" fmla="*/ 36 h 66"/>
                <a:gd name="T48" fmla="*/ 11 w 92"/>
                <a:gd name="T49" fmla="*/ 31 h 66"/>
                <a:gd name="T50" fmla="*/ 11 w 92"/>
                <a:gd name="T51" fmla="*/ 36 h 66"/>
                <a:gd name="T52" fmla="*/ 16 w 92"/>
                <a:gd name="T53" fmla="*/ 36 h 66"/>
                <a:gd name="T54" fmla="*/ 21 w 92"/>
                <a:gd name="T55" fmla="*/ 36 h 66"/>
                <a:gd name="T56" fmla="*/ 41 w 92"/>
                <a:gd name="T57" fmla="*/ 36 h 66"/>
                <a:gd name="T58" fmla="*/ 46 w 92"/>
                <a:gd name="T59" fmla="*/ 26 h 66"/>
                <a:gd name="T60" fmla="*/ 46 w 92"/>
                <a:gd name="T61" fmla="*/ 26 h 66"/>
                <a:gd name="T62" fmla="*/ 51 w 92"/>
                <a:gd name="T63" fmla="*/ 16 h 66"/>
                <a:gd name="T64" fmla="*/ 56 w 92"/>
                <a:gd name="T65" fmla="*/ 6 h 66"/>
                <a:gd name="T66" fmla="*/ 56 w 92"/>
                <a:gd name="T67" fmla="*/ 0 h 66"/>
                <a:gd name="T68" fmla="*/ 61 w 92"/>
                <a:gd name="T69" fmla="*/ 0 h 66"/>
                <a:gd name="T70" fmla="*/ 71 w 92"/>
                <a:gd name="T71" fmla="*/ 0 h 66"/>
                <a:gd name="T72" fmla="*/ 82 w 92"/>
                <a:gd name="T73" fmla="*/ 1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2" h="66">
                  <a:moveTo>
                    <a:pt x="92" y="21"/>
                  </a:moveTo>
                  <a:lnTo>
                    <a:pt x="92" y="21"/>
                  </a:lnTo>
                  <a:lnTo>
                    <a:pt x="82" y="36"/>
                  </a:lnTo>
                  <a:lnTo>
                    <a:pt x="76" y="41"/>
                  </a:lnTo>
                  <a:lnTo>
                    <a:pt x="61" y="46"/>
                  </a:lnTo>
                  <a:lnTo>
                    <a:pt x="61" y="46"/>
                  </a:lnTo>
                  <a:lnTo>
                    <a:pt x="56" y="46"/>
                  </a:lnTo>
                  <a:lnTo>
                    <a:pt x="56" y="46"/>
                  </a:lnTo>
                  <a:lnTo>
                    <a:pt x="56" y="51"/>
                  </a:lnTo>
                  <a:lnTo>
                    <a:pt x="56" y="56"/>
                  </a:lnTo>
                  <a:lnTo>
                    <a:pt x="61" y="56"/>
                  </a:lnTo>
                  <a:lnTo>
                    <a:pt x="61" y="61"/>
                  </a:lnTo>
                  <a:lnTo>
                    <a:pt x="51" y="61"/>
                  </a:lnTo>
                  <a:lnTo>
                    <a:pt x="51" y="61"/>
                  </a:lnTo>
                  <a:lnTo>
                    <a:pt x="51" y="61"/>
                  </a:lnTo>
                  <a:lnTo>
                    <a:pt x="51" y="61"/>
                  </a:lnTo>
                  <a:lnTo>
                    <a:pt x="51" y="61"/>
                  </a:lnTo>
                  <a:lnTo>
                    <a:pt x="51" y="61"/>
                  </a:lnTo>
                  <a:lnTo>
                    <a:pt x="46" y="56"/>
                  </a:lnTo>
                  <a:lnTo>
                    <a:pt x="46" y="56"/>
                  </a:lnTo>
                  <a:lnTo>
                    <a:pt x="46" y="56"/>
                  </a:lnTo>
                  <a:lnTo>
                    <a:pt x="46" y="56"/>
                  </a:lnTo>
                  <a:lnTo>
                    <a:pt x="41" y="61"/>
                  </a:lnTo>
                  <a:lnTo>
                    <a:pt x="41" y="61"/>
                  </a:lnTo>
                  <a:lnTo>
                    <a:pt x="41" y="61"/>
                  </a:lnTo>
                  <a:lnTo>
                    <a:pt x="41" y="61"/>
                  </a:lnTo>
                  <a:lnTo>
                    <a:pt x="36" y="56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26" y="61"/>
                  </a:lnTo>
                  <a:lnTo>
                    <a:pt x="26" y="61"/>
                  </a:lnTo>
                  <a:lnTo>
                    <a:pt x="26" y="66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16" y="61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6" y="61"/>
                  </a:lnTo>
                  <a:lnTo>
                    <a:pt x="0" y="6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6" y="51"/>
                  </a:lnTo>
                  <a:lnTo>
                    <a:pt x="0" y="51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11" y="41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1"/>
                  </a:lnTo>
                  <a:lnTo>
                    <a:pt x="16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6" y="36"/>
                  </a:lnTo>
                  <a:lnTo>
                    <a:pt x="16" y="41"/>
                  </a:lnTo>
                  <a:lnTo>
                    <a:pt x="21" y="36"/>
                  </a:lnTo>
                  <a:lnTo>
                    <a:pt x="31" y="36"/>
                  </a:lnTo>
                  <a:lnTo>
                    <a:pt x="41" y="36"/>
                  </a:lnTo>
                  <a:lnTo>
                    <a:pt x="46" y="31"/>
                  </a:lnTo>
                  <a:lnTo>
                    <a:pt x="46" y="26"/>
                  </a:lnTo>
                  <a:lnTo>
                    <a:pt x="46" y="26"/>
                  </a:lnTo>
                  <a:lnTo>
                    <a:pt x="46" y="26"/>
                  </a:lnTo>
                  <a:lnTo>
                    <a:pt x="46" y="26"/>
                  </a:lnTo>
                  <a:lnTo>
                    <a:pt x="51" y="16"/>
                  </a:lnTo>
                  <a:lnTo>
                    <a:pt x="51" y="11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6" y="6"/>
                  </a:lnTo>
                  <a:lnTo>
                    <a:pt x="82" y="16"/>
                  </a:lnTo>
                  <a:lnTo>
                    <a:pt x="92" y="21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60" name="Freeform 163"/>
            <p:cNvSpPr>
              <a:spLocks/>
            </p:cNvSpPr>
            <p:nvPr/>
          </p:nvSpPr>
          <p:spPr bwMode="auto">
            <a:xfrm>
              <a:off x="5508626" y="3222625"/>
              <a:ext cx="88900" cy="88900"/>
            </a:xfrm>
            <a:custGeom>
              <a:avLst/>
              <a:gdLst>
                <a:gd name="T0" fmla="*/ 56 w 56"/>
                <a:gd name="T1" fmla="*/ 31 h 56"/>
                <a:gd name="T2" fmla="*/ 56 w 56"/>
                <a:gd name="T3" fmla="*/ 31 h 56"/>
                <a:gd name="T4" fmla="*/ 51 w 56"/>
                <a:gd name="T5" fmla="*/ 46 h 56"/>
                <a:gd name="T6" fmla="*/ 51 w 56"/>
                <a:gd name="T7" fmla="*/ 56 h 56"/>
                <a:gd name="T8" fmla="*/ 46 w 56"/>
                <a:gd name="T9" fmla="*/ 51 h 56"/>
                <a:gd name="T10" fmla="*/ 35 w 56"/>
                <a:gd name="T11" fmla="*/ 56 h 56"/>
                <a:gd name="T12" fmla="*/ 25 w 56"/>
                <a:gd name="T13" fmla="*/ 56 h 56"/>
                <a:gd name="T14" fmla="*/ 15 w 56"/>
                <a:gd name="T15" fmla="*/ 56 h 56"/>
                <a:gd name="T16" fmla="*/ 10 w 56"/>
                <a:gd name="T17" fmla="*/ 51 h 56"/>
                <a:gd name="T18" fmla="*/ 0 w 56"/>
                <a:gd name="T19" fmla="*/ 41 h 56"/>
                <a:gd name="T20" fmla="*/ 0 w 56"/>
                <a:gd name="T21" fmla="*/ 31 h 56"/>
                <a:gd name="T22" fmla="*/ 0 w 56"/>
                <a:gd name="T23" fmla="*/ 20 h 56"/>
                <a:gd name="T24" fmla="*/ 0 w 56"/>
                <a:gd name="T25" fmla="*/ 20 h 56"/>
                <a:gd name="T26" fmla="*/ 5 w 56"/>
                <a:gd name="T27" fmla="*/ 20 h 56"/>
                <a:gd name="T28" fmla="*/ 10 w 56"/>
                <a:gd name="T29" fmla="*/ 20 h 56"/>
                <a:gd name="T30" fmla="*/ 10 w 56"/>
                <a:gd name="T31" fmla="*/ 15 h 56"/>
                <a:gd name="T32" fmla="*/ 10 w 56"/>
                <a:gd name="T33" fmla="*/ 10 h 56"/>
                <a:gd name="T34" fmla="*/ 15 w 56"/>
                <a:gd name="T35" fmla="*/ 5 h 56"/>
                <a:gd name="T36" fmla="*/ 20 w 56"/>
                <a:gd name="T37" fmla="*/ 5 h 56"/>
                <a:gd name="T38" fmla="*/ 25 w 56"/>
                <a:gd name="T39" fmla="*/ 0 h 56"/>
                <a:gd name="T40" fmla="*/ 30 w 56"/>
                <a:gd name="T41" fmla="*/ 0 h 56"/>
                <a:gd name="T42" fmla="*/ 35 w 56"/>
                <a:gd name="T43" fmla="*/ 0 h 56"/>
                <a:gd name="T44" fmla="*/ 41 w 56"/>
                <a:gd name="T45" fmla="*/ 5 h 56"/>
                <a:gd name="T46" fmla="*/ 41 w 56"/>
                <a:gd name="T47" fmla="*/ 10 h 56"/>
                <a:gd name="T48" fmla="*/ 41 w 56"/>
                <a:gd name="T49" fmla="*/ 15 h 56"/>
                <a:gd name="T50" fmla="*/ 41 w 56"/>
                <a:gd name="T51" fmla="*/ 20 h 56"/>
                <a:gd name="T52" fmla="*/ 51 w 56"/>
                <a:gd name="T53" fmla="*/ 20 h 56"/>
                <a:gd name="T54" fmla="*/ 56 w 56"/>
                <a:gd name="T55" fmla="*/ 20 h 56"/>
                <a:gd name="T56" fmla="*/ 51 w 56"/>
                <a:gd name="T57" fmla="*/ 25 h 56"/>
                <a:gd name="T58" fmla="*/ 56 w 56"/>
                <a:gd name="T59" fmla="*/ 3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6" h="56">
                  <a:moveTo>
                    <a:pt x="56" y="31"/>
                  </a:moveTo>
                  <a:lnTo>
                    <a:pt x="56" y="31"/>
                  </a:lnTo>
                  <a:lnTo>
                    <a:pt x="51" y="46"/>
                  </a:lnTo>
                  <a:lnTo>
                    <a:pt x="51" y="56"/>
                  </a:lnTo>
                  <a:lnTo>
                    <a:pt x="46" y="51"/>
                  </a:lnTo>
                  <a:lnTo>
                    <a:pt x="35" y="56"/>
                  </a:lnTo>
                  <a:lnTo>
                    <a:pt x="25" y="56"/>
                  </a:lnTo>
                  <a:lnTo>
                    <a:pt x="15" y="56"/>
                  </a:lnTo>
                  <a:lnTo>
                    <a:pt x="10" y="51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" y="20"/>
                  </a:lnTo>
                  <a:lnTo>
                    <a:pt x="10" y="20"/>
                  </a:lnTo>
                  <a:lnTo>
                    <a:pt x="10" y="15"/>
                  </a:lnTo>
                  <a:lnTo>
                    <a:pt x="10" y="10"/>
                  </a:lnTo>
                  <a:lnTo>
                    <a:pt x="15" y="5"/>
                  </a:lnTo>
                  <a:lnTo>
                    <a:pt x="20" y="5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1" y="5"/>
                  </a:lnTo>
                  <a:lnTo>
                    <a:pt x="41" y="10"/>
                  </a:lnTo>
                  <a:lnTo>
                    <a:pt x="41" y="15"/>
                  </a:lnTo>
                  <a:lnTo>
                    <a:pt x="41" y="20"/>
                  </a:lnTo>
                  <a:lnTo>
                    <a:pt x="51" y="20"/>
                  </a:lnTo>
                  <a:lnTo>
                    <a:pt x="56" y="20"/>
                  </a:lnTo>
                  <a:lnTo>
                    <a:pt x="51" y="25"/>
                  </a:lnTo>
                  <a:lnTo>
                    <a:pt x="56" y="31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61" name="Freeform 164"/>
            <p:cNvSpPr>
              <a:spLocks/>
            </p:cNvSpPr>
            <p:nvPr/>
          </p:nvSpPr>
          <p:spPr bwMode="auto">
            <a:xfrm>
              <a:off x="5075239" y="3802063"/>
              <a:ext cx="103188" cy="103188"/>
            </a:xfrm>
            <a:custGeom>
              <a:avLst/>
              <a:gdLst>
                <a:gd name="T0" fmla="*/ 55 w 65"/>
                <a:gd name="T1" fmla="*/ 10 h 65"/>
                <a:gd name="T2" fmla="*/ 55 w 65"/>
                <a:gd name="T3" fmla="*/ 10 h 65"/>
                <a:gd name="T4" fmla="*/ 55 w 65"/>
                <a:gd name="T5" fmla="*/ 10 h 65"/>
                <a:gd name="T6" fmla="*/ 65 w 65"/>
                <a:gd name="T7" fmla="*/ 20 h 65"/>
                <a:gd name="T8" fmla="*/ 60 w 65"/>
                <a:gd name="T9" fmla="*/ 25 h 65"/>
                <a:gd name="T10" fmla="*/ 55 w 65"/>
                <a:gd name="T11" fmla="*/ 45 h 65"/>
                <a:gd name="T12" fmla="*/ 50 w 65"/>
                <a:gd name="T13" fmla="*/ 55 h 65"/>
                <a:gd name="T14" fmla="*/ 45 w 65"/>
                <a:gd name="T15" fmla="*/ 60 h 65"/>
                <a:gd name="T16" fmla="*/ 45 w 65"/>
                <a:gd name="T17" fmla="*/ 65 h 65"/>
                <a:gd name="T18" fmla="*/ 40 w 65"/>
                <a:gd name="T19" fmla="*/ 65 h 65"/>
                <a:gd name="T20" fmla="*/ 35 w 65"/>
                <a:gd name="T21" fmla="*/ 60 h 65"/>
                <a:gd name="T22" fmla="*/ 30 w 65"/>
                <a:gd name="T23" fmla="*/ 50 h 65"/>
                <a:gd name="T24" fmla="*/ 15 w 65"/>
                <a:gd name="T25" fmla="*/ 40 h 65"/>
                <a:gd name="T26" fmla="*/ 5 w 65"/>
                <a:gd name="T27" fmla="*/ 30 h 65"/>
                <a:gd name="T28" fmla="*/ 0 w 65"/>
                <a:gd name="T29" fmla="*/ 20 h 65"/>
                <a:gd name="T30" fmla="*/ 5 w 65"/>
                <a:gd name="T31" fmla="*/ 15 h 65"/>
                <a:gd name="T32" fmla="*/ 15 w 65"/>
                <a:gd name="T33" fmla="*/ 15 h 65"/>
                <a:gd name="T34" fmla="*/ 25 w 65"/>
                <a:gd name="T35" fmla="*/ 10 h 65"/>
                <a:gd name="T36" fmla="*/ 35 w 65"/>
                <a:gd name="T37" fmla="*/ 5 h 65"/>
                <a:gd name="T38" fmla="*/ 45 w 65"/>
                <a:gd name="T39" fmla="*/ 0 h 65"/>
                <a:gd name="T40" fmla="*/ 50 w 65"/>
                <a:gd name="T41" fmla="*/ 0 h 65"/>
                <a:gd name="T42" fmla="*/ 55 w 65"/>
                <a:gd name="T43" fmla="*/ 5 h 65"/>
                <a:gd name="T44" fmla="*/ 60 w 65"/>
                <a:gd name="T45" fmla="*/ 10 h 65"/>
                <a:gd name="T46" fmla="*/ 55 w 65"/>
                <a:gd name="T47" fmla="*/ 1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5" h="65">
                  <a:moveTo>
                    <a:pt x="55" y="10"/>
                  </a:moveTo>
                  <a:lnTo>
                    <a:pt x="55" y="10"/>
                  </a:lnTo>
                  <a:lnTo>
                    <a:pt x="55" y="10"/>
                  </a:lnTo>
                  <a:lnTo>
                    <a:pt x="65" y="20"/>
                  </a:lnTo>
                  <a:lnTo>
                    <a:pt x="60" y="25"/>
                  </a:lnTo>
                  <a:lnTo>
                    <a:pt x="55" y="45"/>
                  </a:lnTo>
                  <a:lnTo>
                    <a:pt x="50" y="55"/>
                  </a:lnTo>
                  <a:lnTo>
                    <a:pt x="45" y="60"/>
                  </a:lnTo>
                  <a:lnTo>
                    <a:pt x="45" y="65"/>
                  </a:lnTo>
                  <a:lnTo>
                    <a:pt x="40" y="65"/>
                  </a:lnTo>
                  <a:lnTo>
                    <a:pt x="35" y="60"/>
                  </a:lnTo>
                  <a:lnTo>
                    <a:pt x="30" y="50"/>
                  </a:lnTo>
                  <a:lnTo>
                    <a:pt x="15" y="40"/>
                  </a:lnTo>
                  <a:lnTo>
                    <a:pt x="5" y="30"/>
                  </a:lnTo>
                  <a:lnTo>
                    <a:pt x="0" y="20"/>
                  </a:lnTo>
                  <a:lnTo>
                    <a:pt x="5" y="15"/>
                  </a:lnTo>
                  <a:lnTo>
                    <a:pt x="15" y="15"/>
                  </a:lnTo>
                  <a:lnTo>
                    <a:pt x="25" y="10"/>
                  </a:lnTo>
                  <a:lnTo>
                    <a:pt x="35" y="5"/>
                  </a:lnTo>
                  <a:lnTo>
                    <a:pt x="45" y="0"/>
                  </a:lnTo>
                  <a:lnTo>
                    <a:pt x="50" y="0"/>
                  </a:lnTo>
                  <a:lnTo>
                    <a:pt x="55" y="5"/>
                  </a:lnTo>
                  <a:lnTo>
                    <a:pt x="60" y="10"/>
                  </a:lnTo>
                  <a:lnTo>
                    <a:pt x="55" y="1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62" name="Freeform 165"/>
            <p:cNvSpPr>
              <a:spLocks/>
            </p:cNvSpPr>
            <p:nvPr/>
          </p:nvSpPr>
          <p:spPr bwMode="auto">
            <a:xfrm>
              <a:off x="5130801" y="3343275"/>
              <a:ext cx="47625" cy="73025"/>
            </a:xfrm>
            <a:custGeom>
              <a:avLst/>
              <a:gdLst>
                <a:gd name="T0" fmla="*/ 10 w 30"/>
                <a:gd name="T1" fmla="*/ 46 h 46"/>
                <a:gd name="T2" fmla="*/ 10 w 30"/>
                <a:gd name="T3" fmla="*/ 46 h 46"/>
                <a:gd name="T4" fmla="*/ 5 w 30"/>
                <a:gd name="T5" fmla="*/ 46 h 46"/>
                <a:gd name="T6" fmla="*/ 5 w 30"/>
                <a:gd name="T7" fmla="*/ 46 h 46"/>
                <a:gd name="T8" fmla="*/ 5 w 30"/>
                <a:gd name="T9" fmla="*/ 41 h 46"/>
                <a:gd name="T10" fmla="*/ 0 w 30"/>
                <a:gd name="T11" fmla="*/ 36 h 46"/>
                <a:gd name="T12" fmla="*/ 0 w 30"/>
                <a:gd name="T13" fmla="*/ 30 h 46"/>
                <a:gd name="T14" fmla="*/ 0 w 30"/>
                <a:gd name="T15" fmla="*/ 25 h 46"/>
                <a:gd name="T16" fmla="*/ 0 w 30"/>
                <a:gd name="T17" fmla="*/ 15 h 46"/>
                <a:gd name="T18" fmla="*/ 5 w 30"/>
                <a:gd name="T19" fmla="*/ 10 h 46"/>
                <a:gd name="T20" fmla="*/ 5 w 30"/>
                <a:gd name="T21" fmla="*/ 5 h 46"/>
                <a:gd name="T22" fmla="*/ 10 w 30"/>
                <a:gd name="T23" fmla="*/ 5 h 46"/>
                <a:gd name="T24" fmla="*/ 15 w 30"/>
                <a:gd name="T25" fmla="*/ 0 h 46"/>
                <a:gd name="T26" fmla="*/ 15 w 30"/>
                <a:gd name="T27" fmla="*/ 0 h 46"/>
                <a:gd name="T28" fmla="*/ 20 w 30"/>
                <a:gd name="T29" fmla="*/ 5 h 46"/>
                <a:gd name="T30" fmla="*/ 25 w 30"/>
                <a:gd name="T31" fmla="*/ 10 h 46"/>
                <a:gd name="T32" fmla="*/ 30 w 30"/>
                <a:gd name="T33" fmla="*/ 20 h 46"/>
                <a:gd name="T34" fmla="*/ 30 w 30"/>
                <a:gd name="T35" fmla="*/ 30 h 46"/>
                <a:gd name="T36" fmla="*/ 30 w 30"/>
                <a:gd name="T37" fmla="*/ 36 h 46"/>
                <a:gd name="T38" fmla="*/ 30 w 30"/>
                <a:gd name="T39" fmla="*/ 36 h 46"/>
                <a:gd name="T40" fmla="*/ 30 w 30"/>
                <a:gd name="T41" fmla="*/ 41 h 46"/>
                <a:gd name="T42" fmla="*/ 30 w 30"/>
                <a:gd name="T43" fmla="*/ 41 h 46"/>
                <a:gd name="T44" fmla="*/ 30 w 30"/>
                <a:gd name="T45" fmla="*/ 41 h 46"/>
                <a:gd name="T46" fmla="*/ 20 w 30"/>
                <a:gd name="T47" fmla="*/ 41 h 46"/>
                <a:gd name="T48" fmla="*/ 10 w 30"/>
                <a:gd name="T4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0" h="46">
                  <a:moveTo>
                    <a:pt x="10" y="46"/>
                  </a:moveTo>
                  <a:lnTo>
                    <a:pt x="10" y="46"/>
                  </a:lnTo>
                  <a:lnTo>
                    <a:pt x="5" y="46"/>
                  </a:lnTo>
                  <a:lnTo>
                    <a:pt x="5" y="46"/>
                  </a:lnTo>
                  <a:lnTo>
                    <a:pt x="5" y="41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5"/>
                  </a:lnTo>
                  <a:lnTo>
                    <a:pt x="0" y="15"/>
                  </a:lnTo>
                  <a:lnTo>
                    <a:pt x="5" y="10"/>
                  </a:lnTo>
                  <a:lnTo>
                    <a:pt x="5" y="5"/>
                  </a:lnTo>
                  <a:lnTo>
                    <a:pt x="10" y="5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0" y="5"/>
                  </a:lnTo>
                  <a:lnTo>
                    <a:pt x="25" y="10"/>
                  </a:lnTo>
                  <a:lnTo>
                    <a:pt x="30" y="20"/>
                  </a:lnTo>
                  <a:lnTo>
                    <a:pt x="30" y="30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20" y="41"/>
                  </a:lnTo>
                  <a:lnTo>
                    <a:pt x="10" y="46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63" name="Freeform 166"/>
            <p:cNvSpPr>
              <a:spLocks/>
            </p:cNvSpPr>
            <p:nvPr/>
          </p:nvSpPr>
          <p:spPr bwMode="auto">
            <a:xfrm>
              <a:off x="4986339" y="3125788"/>
              <a:ext cx="288925" cy="354013"/>
            </a:xfrm>
            <a:custGeom>
              <a:avLst/>
              <a:gdLst>
                <a:gd name="T0" fmla="*/ 15 w 182"/>
                <a:gd name="T1" fmla="*/ 152 h 223"/>
                <a:gd name="T2" fmla="*/ 25 w 182"/>
                <a:gd name="T3" fmla="*/ 147 h 223"/>
                <a:gd name="T4" fmla="*/ 0 w 182"/>
                <a:gd name="T5" fmla="*/ 137 h 223"/>
                <a:gd name="T6" fmla="*/ 0 w 182"/>
                <a:gd name="T7" fmla="*/ 97 h 223"/>
                <a:gd name="T8" fmla="*/ 25 w 182"/>
                <a:gd name="T9" fmla="*/ 81 h 223"/>
                <a:gd name="T10" fmla="*/ 30 w 182"/>
                <a:gd name="T11" fmla="*/ 81 h 223"/>
                <a:gd name="T12" fmla="*/ 35 w 182"/>
                <a:gd name="T13" fmla="*/ 76 h 223"/>
                <a:gd name="T14" fmla="*/ 35 w 182"/>
                <a:gd name="T15" fmla="*/ 71 h 223"/>
                <a:gd name="T16" fmla="*/ 40 w 182"/>
                <a:gd name="T17" fmla="*/ 66 h 223"/>
                <a:gd name="T18" fmla="*/ 30 w 182"/>
                <a:gd name="T19" fmla="*/ 66 h 223"/>
                <a:gd name="T20" fmla="*/ 30 w 182"/>
                <a:gd name="T21" fmla="*/ 56 h 223"/>
                <a:gd name="T22" fmla="*/ 35 w 182"/>
                <a:gd name="T23" fmla="*/ 46 h 223"/>
                <a:gd name="T24" fmla="*/ 45 w 182"/>
                <a:gd name="T25" fmla="*/ 36 h 223"/>
                <a:gd name="T26" fmla="*/ 40 w 182"/>
                <a:gd name="T27" fmla="*/ 16 h 223"/>
                <a:gd name="T28" fmla="*/ 50 w 182"/>
                <a:gd name="T29" fmla="*/ 11 h 223"/>
                <a:gd name="T30" fmla="*/ 71 w 182"/>
                <a:gd name="T31" fmla="*/ 21 h 223"/>
                <a:gd name="T32" fmla="*/ 81 w 182"/>
                <a:gd name="T33" fmla="*/ 11 h 223"/>
                <a:gd name="T34" fmla="*/ 111 w 182"/>
                <a:gd name="T35" fmla="*/ 0 h 223"/>
                <a:gd name="T36" fmla="*/ 101 w 182"/>
                <a:gd name="T37" fmla="*/ 16 h 223"/>
                <a:gd name="T38" fmla="*/ 91 w 182"/>
                <a:gd name="T39" fmla="*/ 31 h 223"/>
                <a:gd name="T40" fmla="*/ 106 w 182"/>
                <a:gd name="T41" fmla="*/ 46 h 223"/>
                <a:gd name="T42" fmla="*/ 111 w 182"/>
                <a:gd name="T43" fmla="*/ 56 h 223"/>
                <a:gd name="T44" fmla="*/ 126 w 182"/>
                <a:gd name="T45" fmla="*/ 56 h 223"/>
                <a:gd name="T46" fmla="*/ 131 w 182"/>
                <a:gd name="T47" fmla="*/ 66 h 223"/>
                <a:gd name="T48" fmla="*/ 137 w 182"/>
                <a:gd name="T49" fmla="*/ 71 h 223"/>
                <a:gd name="T50" fmla="*/ 152 w 182"/>
                <a:gd name="T51" fmla="*/ 76 h 223"/>
                <a:gd name="T52" fmla="*/ 157 w 182"/>
                <a:gd name="T53" fmla="*/ 81 h 223"/>
                <a:gd name="T54" fmla="*/ 172 w 182"/>
                <a:gd name="T55" fmla="*/ 97 h 223"/>
                <a:gd name="T56" fmla="*/ 182 w 182"/>
                <a:gd name="T57" fmla="*/ 117 h 223"/>
                <a:gd name="T58" fmla="*/ 172 w 182"/>
                <a:gd name="T59" fmla="*/ 127 h 223"/>
                <a:gd name="T60" fmla="*/ 157 w 182"/>
                <a:gd name="T61" fmla="*/ 152 h 223"/>
                <a:gd name="T62" fmla="*/ 147 w 182"/>
                <a:gd name="T63" fmla="*/ 167 h 223"/>
                <a:gd name="T64" fmla="*/ 142 w 182"/>
                <a:gd name="T65" fmla="*/ 183 h 223"/>
                <a:gd name="T66" fmla="*/ 137 w 182"/>
                <a:gd name="T67" fmla="*/ 173 h 223"/>
                <a:gd name="T68" fmla="*/ 121 w 182"/>
                <a:gd name="T69" fmla="*/ 173 h 223"/>
                <a:gd name="T70" fmla="*/ 121 w 182"/>
                <a:gd name="T71" fmla="*/ 157 h 223"/>
                <a:gd name="T72" fmla="*/ 106 w 182"/>
                <a:gd name="T73" fmla="*/ 137 h 223"/>
                <a:gd name="T74" fmla="*/ 96 w 182"/>
                <a:gd name="T75" fmla="*/ 142 h 223"/>
                <a:gd name="T76" fmla="*/ 91 w 182"/>
                <a:gd name="T77" fmla="*/ 162 h 223"/>
                <a:gd name="T78" fmla="*/ 96 w 182"/>
                <a:gd name="T79" fmla="*/ 178 h 223"/>
                <a:gd name="T80" fmla="*/ 81 w 182"/>
                <a:gd name="T81" fmla="*/ 188 h 223"/>
                <a:gd name="T82" fmla="*/ 76 w 182"/>
                <a:gd name="T83" fmla="*/ 193 h 223"/>
                <a:gd name="T84" fmla="*/ 61 w 182"/>
                <a:gd name="T85" fmla="*/ 188 h 223"/>
                <a:gd name="T86" fmla="*/ 61 w 182"/>
                <a:gd name="T87" fmla="*/ 203 h 223"/>
                <a:gd name="T88" fmla="*/ 45 w 182"/>
                <a:gd name="T89" fmla="*/ 208 h 223"/>
                <a:gd name="T90" fmla="*/ 40 w 182"/>
                <a:gd name="T91" fmla="*/ 213 h 223"/>
                <a:gd name="T92" fmla="*/ 35 w 182"/>
                <a:gd name="T93" fmla="*/ 213 h 223"/>
                <a:gd name="T94" fmla="*/ 15 w 182"/>
                <a:gd name="T95" fmla="*/ 203 h 223"/>
                <a:gd name="T96" fmla="*/ 15 w 182"/>
                <a:gd name="T97" fmla="*/ 213 h 223"/>
                <a:gd name="T98" fmla="*/ 5 w 182"/>
                <a:gd name="T99" fmla="*/ 198 h 223"/>
                <a:gd name="T100" fmla="*/ 5 w 182"/>
                <a:gd name="T101" fmla="*/ 183 h 223"/>
                <a:gd name="T102" fmla="*/ 15 w 182"/>
                <a:gd name="T103" fmla="*/ 178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2" h="223">
                  <a:moveTo>
                    <a:pt x="15" y="157"/>
                  </a:moveTo>
                  <a:lnTo>
                    <a:pt x="15" y="157"/>
                  </a:lnTo>
                  <a:lnTo>
                    <a:pt x="15" y="152"/>
                  </a:lnTo>
                  <a:lnTo>
                    <a:pt x="15" y="152"/>
                  </a:lnTo>
                  <a:lnTo>
                    <a:pt x="25" y="147"/>
                  </a:lnTo>
                  <a:lnTo>
                    <a:pt x="25" y="147"/>
                  </a:lnTo>
                  <a:lnTo>
                    <a:pt x="10" y="147"/>
                  </a:lnTo>
                  <a:lnTo>
                    <a:pt x="5" y="142"/>
                  </a:lnTo>
                  <a:lnTo>
                    <a:pt x="0" y="137"/>
                  </a:lnTo>
                  <a:lnTo>
                    <a:pt x="0" y="127"/>
                  </a:lnTo>
                  <a:lnTo>
                    <a:pt x="0" y="102"/>
                  </a:lnTo>
                  <a:lnTo>
                    <a:pt x="0" y="97"/>
                  </a:lnTo>
                  <a:lnTo>
                    <a:pt x="5" y="92"/>
                  </a:lnTo>
                  <a:lnTo>
                    <a:pt x="10" y="86"/>
                  </a:lnTo>
                  <a:lnTo>
                    <a:pt x="25" y="81"/>
                  </a:lnTo>
                  <a:lnTo>
                    <a:pt x="25" y="81"/>
                  </a:lnTo>
                  <a:lnTo>
                    <a:pt x="30" y="81"/>
                  </a:lnTo>
                  <a:lnTo>
                    <a:pt x="30" y="81"/>
                  </a:lnTo>
                  <a:lnTo>
                    <a:pt x="30" y="81"/>
                  </a:lnTo>
                  <a:lnTo>
                    <a:pt x="30" y="81"/>
                  </a:lnTo>
                  <a:lnTo>
                    <a:pt x="35" y="76"/>
                  </a:lnTo>
                  <a:lnTo>
                    <a:pt x="35" y="76"/>
                  </a:lnTo>
                  <a:lnTo>
                    <a:pt x="35" y="76"/>
                  </a:lnTo>
                  <a:lnTo>
                    <a:pt x="35" y="71"/>
                  </a:lnTo>
                  <a:lnTo>
                    <a:pt x="40" y="66"/>
                  </a:lnTo>
                  <a:lnTo>
                    <a:pt x="40" y="61"/>
                  </a:lnTo>
                  <a:lnTo>
                    <a:pt x="40" y="66"/>
                  </a:lnTo>
                  <a:lnTo>
                    <a:pt x="35" y="66"/>
                  </a:lnTo>
                  <a:lnTo>
                    <a:pt x="30" y="66"/>
                  </a:lnTo>
                  <a:lnTo>
                    <a:pt x="30" y="66"/>
                  </a:lnTo>
                  <a:lnTo>
                    <a:pt x="25" y="61"/>
                  </a:lnTo>
                  <a:lnTo>
                    <a:pt x="25" y="56"/>
                  </a:lnTo>
                  <a:lnTo>
                    <a:pt x="30" y="56"/>
                  </a:lnTo>
                  <a:lnTo>
                    <a:pt x="30" y="51"/>
                  </a:lnTo>
                  <a:lnTo>
                    <a:pt x="30" y="51"/>
                  </a:lnTo>
                  <a:lnTo>
                    <a:pt x="35" y="46"/>
                  </a:lnTo>
                  <a:lnTo>
                    <a:pt x="35" y="41"/>
                  </a:lnTo>
                  <a:lnTo>
                    <a:pt x="45" y="41"/>
                  </a:lnTo>
                  <a:lnTo>
                    <a:pt x="45" y="36"/>
                  </a:lnTo>
                  <a:lnTo>
                    <a:pt x="50" y="31"/>
                  </a:lnTo>
                  <a:lnTo>
                    <a:pt x="45" y="26"/>
                  </a:lnTo>
                  <a:lnTo>
                    <a:pt x="40" y="16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50" y="11"/>
                  </a:lnTo>
                  <a:lnTo>
                    <a:pt x="61" y="11"/>
                  </a:lnTo>
                  <a:lnTo>
                    <a:pt x="66" y="21"/>
                  </a:lnTo>
                  <a:lnTo>
                    <a:pt x="71" y="21"/>
                  </a:lnTo>
                  <a:lnTo>
                    <a:pt x="76" y="21"/>
                  </a:lnTo>
                  <a:lnTo>
                    <a:pt x="76" y="16"/>
                  </a:lnTo>
                  <a:lnTo>
                    <a:pt x="81" y="11"/>
                  </a:lnTo>
                  <a:lnTo>
                    <a:pt x="91" y="11"/>
                  </a:lnTo>
                  <a:lnTo>
                    <a:pt x="96" y="5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11" y="5"/>
                  </a:lnTo>
                  <a:lnTo>
                    <a:pt x="101" y="16"/>
                  </a:lnTo>
                  <a:lnTo>
                    <a:pt x="101" y="21"/>
                  </a:lnTo>
                  <a:lnTo>
                    <a:pt x="96" y="26"/>
                  </a:lnTo>
                  <a:lnTo>
                    <a:pt x="91" y="31"/>
                  </a:lnTo>
                  <a:lnTo>
                    <a:pt x="96" y="36"/>
                  </a:lnTo>
                  <a:lnTo>
                    <a:pt x="101" y="41"/>
                  </a:lnTo>
                  <a:lnTo>
                    <a:pt x="106" y="46"/>
                  </a:lnTo>
                  <a:lnTo>
                    <a:pt x="111" y="46"/>
                  </a:lnTo>
                  <a:lnTo>
                    <a:pt x="111" y="56"/>
                  </a:lnTo>
                  <a:lnTo>
                    <a:pt x="111" y="56"/>
                  </a:lnTo>
                  <a:lnTo>
                    <a:pt x="116" y="56"/>
                  </a:lnTo>
                  <a:lnTo>
                    <a:pt x="121" y="56"/>
                  </a:lnTo>
                  <a:lnTo>
                    <a:pt x="126" y="56"/>
                  </a:lnTo>
                  <a:lnTo>
                    <a:pt x="126" y="61"/>
                  </a:lnTo>
                  <a:lnTo>
                    <a:pt x="126" y="61"/>
                  </a:lnTo>
                  <a:lnTo>
                    <a:pt x="131" y="66"/>
                  </a:lnTo>
                  <a:lnTo>
                    <a:pt x="126" y="71"/>
                  </a:lnTo>
                  <a:lnTo>
                    <a:pt x="131" y="71"/>
                  </a:lnTo>
                  <a:lnTo>
                    <a:pt x="137" y="71"/>
                  </a:lnTo>
                  <a:lnTo>
                    <a:pt x="137" y="81"/>
                  </a:lnTo>
                  <a:lnTo>
                    <a:pt x="142" y="81"/>
                  </a:lnTo>
                  <a:lnTo>
                    <a:pt x="152" y="76"/>
                  </a:lnTo>
                  <a:lnTo>
                    <a:pt x="152" y="81"/>
                  </a:lnTo>
                  <a:lnTo>
                    <a:pt x="152" y="81"/>
                  </a:lnTo>
                  <a:lnTo>
                    <a:pt x="157" y="81"/>
                  </a:lnTo>
                  <a:lnTo>
                    <a:pt x="157" y="86"/>
                  </a:lnTo>
                  <a:lnTo>
                    <a:pt x="157" y="92"/>
                  </a:lnTo>
                  <a:lnTo>
                    <a:pt x="172" y="97"/>
                  </a:lnTo>
                  <a:lnTo>
                    <a:pt x="172" y="107"/>
                  </a:lnTo>
                  <a:lnTo>
                    <a:pt x="177" y="112"/>
                  </a:lnTo>
                  <a:lnTo>
                    <a:pt x="182" y="117"/>
                  </a:lnTo>
                  <a:lnTo>
                    <a:pt x="182" y="122"/>
                  </a:lnTo>
                  <a:lnTo>
                    <a:pt x="182" y="127"/>
                  </a:lnTo>
                  <a:lnTo>
                    <a:pt x="172" y="127"/>
                  </a:lnTo>
                  <a:lnTo>
                    <a:pt x="167" y="132"/>
                  </a:lnTo>
                  <a:lnTo>
                    <a:pt x="167" y="147"/>
                  </a:lnTo>
                  <a:lnTo>
                    <a:pt x="157" y="152"/>
                  </a:lnTo>
                  <a:lnTo>
                    <a:pt x="162" y="157"/>
                  </a:lnTo>
                  <a:lnTo>
                    <a:pt x="162" y="162"/>
                  </a:lnTo>
                  <a:lnTo>
                    <a:pt x="147" y="167"/>
                  </a:lnTo>
                  <a:lnTo>
                    <a:pt x="142" y="173"/>
                  </a:lnTo>
                  <a:lnTo>
                    <a:pt x="142" y="178"/>
                  </a:lnTo>
                  <a:lnTo>
                    <a:pt x="142" y="183"/>
                  </a:lnTo>
                  <a:lnTo>
                    <a:pt x="142" y="188"/>
                  </a:lnTo>
                  <a:lnTo>
                    <a:pt x="137" y="183"/>
                  </a:lnTo>
                  <a:lnTo>
                    <a:pt x="137" y="173"/>
                  </a:lnTo>
                  <a:lnTo>
                    <a:pt x="137" y="173"/>
                  </a:lnTo>
                  <a:lnTo>
                    <a:pt x="126" y="173"/>
                  </a:lnTo>
                  <a:lnTo>
                    <a:pt x="121" y="173"/>
                  </a:lnTo>
                  <a:lnTo>
                    <a:pt x="121" y="173"/>
                  </a:lnTo>
                  <a:lnTo>
                    <a:pt x="121" y="167"/>
                  </a:lnTo>
                  <a:lnTo>
                    <a:pt x="121" y="157"/>
                  </a:lnTo>
                  <a:lnTo>
                    <a:pt x="116" y="147"/>
                  </a:lnTo>
                  <a:lnTo>
                    <a:pt x="111" y="142"/>
                  </a:lnTo>
                  <a:lnTo>
                    <a:pt x="106" y="137"/>
                  </a:lnTo>
                  <a:lnTo>
                    <a:pt x="106" y="137"/>
                  </a:lnTo>
                  <a:lnTo>
                    <a:pt x="101" y="142"/>
                  </a:lnTo>
                  <a:lnTo>
                    <a:pt x="96" y="142"/>
                  </a:lnTo>
                  <a:lnTo>
                    <a:pt x="96" y="147"/>
                  </a:lnTo>
                  <a:lnTo>
                    <a:pt x="91" y="152"/>
                  </a:lnTo>
                  <a:lnTo>
                    <a:pt x="91" y="162"/>
                  </a:lnTo>
                  <a:lnTo>
                    <a:pt x="91" y="167"/>
                  </a:lnTo>
                  <a:lnTo>
                    <a:pt x="91" y="173"/>
                  </a:lnTo>
                  <a:lnTo>
                    <a:pt x="96" y="178"/>
                  </a:lnTo>
                  <a:lnTo>
                    <a:pt x="96" y="183"/>
                  </a:lnTo>
                  <a:lnTo>
                    <a:pt x="86" y="188"/>
                  </a:lnTo>
                  <a:lnTo>
                    <a:pt x="81" y="188"/>
                  </a:lnTo>
                  <a:lnTo>
                    <a:pt x="81" y="188"/>
                  </a:lnTo>
                  <a:lnTo>
                    <a:pt x="76" y="193"/>
                  </a:lnTo>
                  <a:lnTo>
                    <a:pt x="76" y="193"/>
                  </a:lnTo>
                  <a:lnTo>
                    <a:pt x="71" y="188"/>
                  </a:lnTo>
                  <a:lnTo>
                    <a:pt x="66" y="188"/>
                  </a:lnTo>
                  <a:lnTo>
                    <a:pt x="61" y="188"/>
                  </a:lnTo>
                  <a:lnTo>
                    <a:pt x="61" y="198"/>
                  </a:lnTo>
                  <a:lnTo>
                    <a:pt x="61" y="203"/>
                  </a:lnTo>
                  <a:lnTo>
                    <a:pt x="61" y="203"/>
                  </a:lnTo>
                  <a:lnTo>
                    <a:pt x="56" y="208"/>
                  </a:lnTo>
                  <a:lnTo>
                    <a:pt x="50" y="213"/>
                  </a:lnTo>
                  <a:lnTo>
                    <a:pt x="45" y="208"/>
                  </a:lnTo>
                  <a:lnTo>
                    <a:pt x="45" y="208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0" y="218"/>
                  </a:lnTo>
                  <a:lnTo>
                    <a:pt x="40" y="223"/>
                  </a:lnTo>
                  <a:lnTo>
                    <a:pt x="35" y="213"/>
                  </a:lnTo>
                  <a:lnTo>
                    <a:pt x="30" y="213"/>
                  </a:lnTo>
                  <a:lnTo>
                    <a:pt x="20" y="208"/>
                  </a:lnTo>
                  <a:lnTo>
                    <a:pt x="15" y="203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15" y="213"/>
                  </a:lnTo>
                  <a:lnTo>
                    <a:pt x="0" y="203"/>
                  </a:lnTo>
                  <a:lnTo>
                    <a:pt x="0" y="198"/>
                  </a:lnTo>
                  <a:lnTo>
                    <a:pt x="5" y="198"/>
                  </a:lnTo>
                  <a:lnTo>
                    <a:pt x="5" y="193"/>
                  </a:lnTo>
                  <a:lnTo>
                    <a:pt x="5" y="188"/>
                  </a:lnTo>
                  <a:lnTo>
                    <a:pt x="5" y="183"/>
                  </a:lnTo>
                  <a:lnTo>
                    <a:pt x="10" y="178"/>
                  </a:lnTo>
                  <a:lnTo>
                    <a:pt x="10" y="178"/>
                  </a:lnTo>
                  <a:lnTo>
                    <a:pt x="15" y="178"/>
                  </a:lnTo>
                  <a:lnTo>
                    <a:pt x="20" y="167"/>
                  </a:lnTo>
                  <a:lnTo>
                    <a:pt x="15" y="157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64" name="Freeform 167"/>
            <p:cNvSpPr>
              <a:spLocks/>
            </p:cNvSpPr>
            <p:nvPr/>
          </p:nvSpPr>
          <p:spPr bwMode="auto">
            <a:xfrm>
              <a:off x="5540376" y="3167063"/>
              <a:ext cx="361950" cy="288925"/>
            </a:xfrm>
            <a:custGeom>
              <a:avLst/>
              <a:gdLst>
                <a:gd name="T0" fmla="*/ 162 w 228"/>
                <a:gd name="T1" fmla="*/ 10 h 182"/>
                <a:gd name="T2" fmla="*/ 162 w 228"/>
                <a:gd name="T3" fmla="*/ 5 h 182"/>
                <a:gd name="T4" fmla="*/ 188 w 228"/>
                <a:gd name="T5" fmla="*/ 15 h 182"/>
                <a:gd name="T6" fmla="*/ 167 w 228"/>
                <a:gd name="T7" fmla="*/ 30 h 182"/>
                <a:gd name="T8" fmla="*/ 162 w 228"/>
                <a:gd name="T9" fmla="*/ 50 h 182"/>
                <a:gd name="T10" fmla="*/ 172 w 228"/>
                <a:gd name="T11" fmla="*/ 81 h 182"/>
                <a:gd name="T12" fmla="*/ 223 w 228"/>
                <a:gd name="T13" fmla="*/ 157 h 182"/>
                <a:gd name="T14" fmla="*/ 223 w 228"/>
                <a:gd name="T15" fmla="*/ 177 h 182"/>
                <a:gd name="T16" fmla="*/ 218 w 228"/>
                <a:gd name="T17" fmla="*/ 182 h 182"/>
                <a:gd name="T18" fmla="*/ 223 w 228"/>
                <a:gd name="T19" fmla="*/ 167 h 182"/>
                <a:gd name="T20" fmla="*/ 218 w 228"/>
                <a:gd name="T21" fmla="*/ 162 h 182"/>
                <a:gd name="T22" fmla="*/ 208 w 228"/>
                <a:gd name="T23" fmla="*/ 157 h 182"/>
                <a:gd name="T24" fmla="*/ 198 w 228"/>
                <a:gd name="T25" fmla="*/ 162 h 182"/>
                <a:gd name="T26" fmla="*/ 188 w 228"/>
                <a:gd name="T27" fmla="*/ 162 h 182"/>
                <a:gd name="T28" fmla="*/ 177 w 228"/>
                <a:gd name="T29" fmla="*/ 162 h 182"/>
                <a:gd name="T30" fmla="*/ 157 w 228"/>
                <a:gd name="T31" fmla="*/ 136 h 182"/>
                <a:gd name="T32" fmla="*/ 147 w 228"/>
                <a:gd name="T33" fmla="*/ 126 h 182"/>
                <a:gd name="T34" fmla="*/ 147 w 228"/>
                <a:gd name="T35" fmla="*/ 126 h 182"/>
                <a:gd name="T36" fmla="*/ 142 w 228"/>
                <a:gd name="T37" fmla="*/ 116 h 182"/>
                <a:gd name="T38" fmla="*/ 137 w 228"/>
                <a:gd name="T39" fmla="*/ 111 h 182"/>
                <a:gd name="T40" fmla="*/ 127 w 228"/>
                <a:gd name="T41" fmla="*/ 116 h 182"/>
                <a:gd name="T42" fmla="*/ 122 w 228"/>
                <a:gd name="T43" fmla="*/ 126 h 182"/>
                <a:gd name="T44" fmla="*/ 117 w 228"/>
                <a:gd name="T45" fmla="*/ 136 h 182"/>
                <a:gd name="T46" fmla="*/ 102 w 228"/>
                <a:gd name="T47" fmla="*/ 136 h 182"/>
                <a:gd name="T48" fmla="*/ 96 w 228"/>
                <a:gd name="T49" fmla="*/ 131 h 182"/>
                <a:gd name="T50" fmla="*/ 86 w 228"/>
                <a:gd name="T51" fmla="*/ 131 h 182"/>
                <a:gd name="T52" fmla="*/ 71 w 228"/>
                <a:gd name="T53" fmla="*/ 141 h 182"/>
                <a:gd name="T54" fmla="*/ 71 w 228"/>
                <a:gd name="T55" fmla="*/ 141 h 182"/>
                <a:gd name="T56" fmla="*/ 71 w 228"/>
                <a:gd name="T57" fmla="*/ 141 h 182"/>
                <a:gd name="T58" fmla="*/ 71 w 228"/>
                <a:gd name="T59" fmla="*/ 141 h 182"/>
                <a:gd name="T60" fmla="*/ 61 w 228"/>
                <a:gd name="T61" fmla="*/ 152 h 182"/>
                <a:gd name="T62" fmla="*/ 46 w 228"/>
                <a:gd name="T63" fmla="*/ 167 h 182"/>
                <a:gd name="T64" fmla="*/ 46 w 228"/>
                <a:gd name="T65" fmla="*/ 162 h 182"/>
                <a:gd name="T66" fmla="*/ 31 w 228"/>
                <a:gd name="T67" fmla="*/ 152 h 182"/>
                <a:gd name="T68" fmla="*/ 5 w 228"/>
                <a:gd name="T69" fmla="*/ 157 h 182"/>
                <a:gd name="T70" fmla="*/ 0 w 228"/>
                <a:gd name="T71" fmla="*/ 141 h 182"/>
                <a:gd name="T72" fmla="*/ 15 w 228"/>
                <a:gd name="T73" fmla="*/ 141 h 182"/>
                <a:gd name="T74" fmla="*/ 31 w 228"/>
                <a:gd name="T75" fmla="*/ 131 h 182"/>
                <a:gd name="T76" fmla="*/ 26 w 228"/>
                <a:gd name="T77" fmla="*/ 126 h 182"/>
                <a:gd name="T78" fmla="*/ 31 w 228"/>
                <a:gd name="T79" fmla="*/ 121 h 182"/>
                <a:gd name="T80" fmla="*/ 36 w 228"/>
                <a:gd name="T81" fmla="*/ 106 h 182"/>
                <a:gd name="T82" fmla="*/ 31 w 228"/>
                <a:gd name="T83" fmla="*/ 91 h 182"/>
                <a:gd name="T84" fmla="*/ 36 w 228"/>
                <a:gd name="T85" fmla="*/ 66 h 182"/>
                <a:gd name="T86" fmla="*/ 36 w 228"/>
                <a:gd name="T87" fmla="*/ 55 h 182"/>
                <a:gd name="T88" fmla="*/ 41 w 228"/>
                <a:gd name="T89" fmla="*/ 45 h 182"/>
                <a:gd name="T90" fmla="*/ 76 w 228"/>
                <a:gd name="T91" fmla="*/ 45 h 182"/>
                <a:gd name="T92" fmla="*/ 81 w 228"/>
                <a:gd name="T93" fmla="*/ 40 h 182"/>
                <a:gd name="T94" fmla="*/ 86 w 228"/>
                <a:gd name="T95" fmla="*/ 35 h 182"/>
                <a:gd name="T96" fmla="*/ 86 w 228"/>
                <a:gd name="T97" fmla="*/ 30 h 182"/>
                <a:gd name="T98" fmla="*/ 96 w 228"/>
                <a:gd name="T99" fmla="*/ 25 h 182"/>
                <a:gd name="T100" fmla="*/ 107 w 228"/>
                <a:gd name="T101" fmla="*/ 25 h 182"/>
                <a:gd name="T102" fmla="*/ 122 w 228"/>
                <a:gd name="T103" fmla="*/ 15 h 182"/>
                <a:gd name="T104" fmla="*/ 127 w 228"/>
                <a:gd name="T105" fmla="*/ 10 h 182"/>
                <a:gd name="T106" fmla="*/ 127 w 228"/>
                <a:gd name="T107" fmla="*/ 0 h 182"/>
                <a:gd name="T108" fmla="*/ 137 w 228"/>
                <a:gd name="T109" fmla="*/ 5 h 182"/>
                <a:gd name="T110" fmla="*/ 147 w 228"/>
                <a:gd name="T111" fmla="*/ 10 h 182"/>
                <a:gd name="T112" fmla="*/ 162 w 228"/>
                <a:gd name="T113" fmla="*/ 1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8" h="182">
                  <a:moveTo>
                    <a:pt x="162" y="10"/>
                  </a:moveTo>
                  <a:lnTo>
                    <a:pt x="162" y="10"/>
                  </a:lnTo>
                  <a:lnTo>
                    <a:pt x="162" y="5"/>
                  </a:lnTo>
                  <a:lnTo>
                    <a:pt x="162" y="5"/>
                  </a:lnTo>
                  <a:lnTo>
                    <a:pt x="177" y="10"/>
                  </a:lnTo>
                  <a:lnTo>
                    <a:pt x="188" y="15"/>
                  </a:lnTo>
                  <a:lnTo>
                    <a:pt x="172" y="25"/>
                  </a:lnTo>
                  <a:lnTo>
                    <a:pt x="167" y="30"/>
                  </a:lnTo>
                  <a:lnTo>
                    <a:pt x="162" y="45"/>
                  </a:lnTo>
                  <a:lnTo>
                    <a:pt x="162" y="50"/>
                  </a:lnTo>
                  <a:lnTo>
                    <a:pt x="167" y="71"/>
                  </a:lnTo>
                  <a:lnTo>
                    <a:pt x="172" y="81"/>
                  </a:lnTo>
                  <a:lnTo>
                    <a:pt x="193" y="111"/>
                  </a:lnTo>
                  <a:lnTo>
                    <a:pt x="223" y="157"/>
                  </a:lnTo>
                  <a:lnTo>
                    <a:pt x="228" y="167"/>
                  </a:lnTo>
                  <a:lnTo>
                    <a:pt x="223" y="177"/>
                  </a:lnTo>
                  <a:lnTo>
                    <a:pt x="223" y="177"/>
                  </a:lnTo>
                  <a:lnTo>
                    <a:pt x="218" y="182"/>
                  </a:lnTo>
                  <a:lnTo>
                    <a:pt x="223" y="172"/>
                  </a:lnTo>
                  <a:lnTo>
                    <a:pt x="223" y="167"/>
                  </a:lnTo>
                  <a:lnTo>
                    <a:pt x="223" y="167"/>
                  </a:lnTo>
                  <a:lnTo>
                    <a:pt x="218" y="162"/>
                  </a:lnTo>
                  <a:lnTo>
                    <a:pt x="208" y="157"/>
                  </a:lnTo>
                  <a:lnTo>
                    <a:pt x="208" y="157"/>
                  </a:lnTo>
                  <a:lnTo>
                    <a:pt x="203" y="157"/>
                  </a:lnTo>
                  <a:lnTo>
                    <a:pt x="198" y="162"/>
                  </a:lnTo>
                  <a:lnTo>
                    <a:pt x="193" y="162"/>
                  </a:lnTo>
                  <a:lnTo>
                    <a:pt x="188" y="162"/>
                  </a:lnTo>
                  <a:lnTo>
                    <a:pt x="183" y="162"/>
                  </a:lnTo>
                  <a:lnTo>
                    <a:pt x="177" y="162"/>
                  </a:lnTo>
                  <a:lnTo>
                    <a:pt x="177" y="157"/>
                  </a:lnTo>
                  <a:lnTo>
                    <a:pt x="157" y="136"/>
                  </a:lnTo>
                  <a:lnTo>
                    <a:pt x="152" y="131"/>
                  </a:lnTo>
                  <a:lnTo>
                    <a:pt x="147" y="126"/>
                  </a:lnTo>
                  <a:lnTo>
                    <a:pt x="147" y="126"/>
                  </a:lnTo>
                  <a:lnTo>
                    <a:pt x="147" y="126"/>
                  </a:lnTo>
                  <a:lnTo>
                    <a:pt x="142" y="121"/>
                  </a:lnTo>
                  <a:lnTo>
                    <a:pt x="142" y="116"/>
                  </a:lnTo>
                  <a:lnTo>
                    <a:pt x="137" y="116"/>
                  </a:lnTo>
                  <a:lnTo>
                    <a:pt x="137" y="111"/>
                  </a:lnTo>
                  <a:lnTo>
                    <a:pt x="132" y="116"/>
                  </a:lnTo>
                  <a:lnTo>
                    <a:pt x="127" y="116"/>
                  </a:lnTo>
                  <a:lnTo>
                    <a:pt x="122" y="116"/>
                  </a:lnTo>
                  <a:lnTo>
                    <a:pt x="122" y="126"/>
                  </a:lnTo>
                  <a:lnTo>
                    <a:pt x="117" y="131"/>
                  </a:lnTo>
                  <a:lnTo>
                    <a:pt x="117" y="136"/>
                  </a:lnTo>
                  <a:lnTo>
                    <a:pt x="107" y="136"/>
                  </a:lnTo>
                  <a:lnTo>
                    <a:pt x="102" y="136"/>
                  </a:lnTo>
                  <a:lnTo>
                    <a:pt x="102" y="136"/>
                  </a:lnTo>
                  <a:lnTo>
                    <a:pt x="96" y="131"/>
                  </a:lnTo>
                  <a:lnTo>
                    <a:pt x="96" y="131"/>
                  </a:lnTo>
                  <a:lnTo>
                    <a:pt x="86" y="131"/>
                  </a:lnTo>
                  <a:lnTo>
                    <a:pt x="81" y="131"/>
                  </a:lnTo>
                  <a:lnTo>
                    <a:pt x="71" y="141"/>
                  </a:lnTo>
                  <a:lnTo>
                    <a:pt x="71" y="141"/>
                  </a:lnTo>
                  <a:lnTo>
                    <a:pt x="71" y="141"/>
                  </a:lnTo>
                  <a:lnTo>
                    <a:pt x="71" y="141"/>
                  </a:lnTo>
                  <a:lnTo>
                    <a:pt x="71" y="141"/>
                  </a:lnTo>
                  <a:lnTo>
                    <a:pt x="71" y="141"/>
                  </a:lnTo>
                  <a:lnTo>
                    <a:pt x="71" y="141"/>
                  </a:lnTo>
                  <a:lnTo>
                    <a:pt x="71" y="147"/>
                  </a:lnTo>
                  <a:lnTo>
                    <a:pt x="61" y="152"/>
                  </a:lnTo>
                  <a:lnTo>
                    <a:pt x="56" y="162"/>
                  </a:lnTo>
                  <a:lnTo>
                    <a:pt x="46" y="167"/>
                  </a:lnTo>
                  <a:lnTo>
                    <a:pt x="46" y="167"/>
                  </a:lnTo>
                  <a:lnTo>
                    <a:pt x="46" y="162"/>
                  </a:lnTo>
                  <a:lnTo>
                    <a:pt x="46" y="162"/>
                  </a:lnTo>
                  <a:lnTo>
                    <a:pt x="31" y="152"/>
                  </a:lnTo>
                  <a:lnTo>
                    <a:pt x="21" y="152"/>
                  </a:lnTo>
                  <a:lnTo>
                    <a:pt x="5" y="157"/>
                  </a:lnTo>
                  <a:lnTo>
                    <a:pt x="0" y="147"/>
                  </a:lnTo>
                  <a:lnTo>
                    <a:pt x="0" y="141"/>
                  </a:lnTo>
                  <a:lnTo>
                    <a:pt x="0" y="136"/>
                  </a:lnTo>
                  <a:lnTo>
                    <a:pt x="15" y="141"/>
                  </a:lnTo>
                  <a:lnTo>
                    <a:pt x="21" y="136"/>
                  </a:lnTo>
                  <a:lnTo>
                    <a:pt x="31" y="131"/>
                  </a:lnTo>
                  <a:lnTo>
                    <a:pt x="31" y="131"/>
                  </a:lnTo>
                  <a:lnTo>
                    <a:pt x="26" y="126"/>
                  </a:lnTo>
                  <a:lnTo>
                    <a:pt x="26" y="126"/>
                  </a:lnTo>
                  <a:lnTo>
                    <a:pt x="31" y="121"/>
                  </a:lnTo>
                  <a:lnTo>
                    <a:pt x="31" y="111"/>
                  </a:lnTo>
                  <a:lnTo>
                    <a:pt x="36" y="106"/>
                  </a:lnTo>
                  <a:lnTo>
                    <a:pt x="31" y="101"/>
                  </a:lnTo>
                  <a:lnTo>
                    <a:pt x="31" y="91"/>
                  </a:lnTo>
                  <a:lnTo>
                    <a:pt x="31" y="81"/>
                  </a:lnTo>
                  <a:lnTo>
                    <a:pt x="36" y="66"/>
                  </a:lnTo>
                  <a:lnTo>
                    <a:pt x="31" y="60"/>
                  </a:lnTo>
                  <a:lnTo>
                    <a:pt x="36" y="55"/>
                  </a:lnTo>
                  <a:lnTo>
                    <a:pt x="36" y="55"/>
                  </a:lnTo>
                  <a:lnTo>
                    <a:pt x="41" y="45"/>
                  </a:lnTo>
                  <a:lnTo>
                    <a:pt x="66" y="45"/>
                  </a:lnTo>
                  <a:lnTo>
                    <a:pt x="76" y="45"/>
                  </a:lnTo>
                  <a:lnTo>
                    <a:pt x="81" y="45"/>
                  </a:lnTo>
                  <a:lnTo>
                    <a:pt x="81" y="40"/>
                  </a:lnTo>
                  <a:lnTo>
                    <a:pt x="86" y="40"/>
                  </a:lnTo>
                  <a:lnTo>
                    <a:pt x="86" y="35"/>
                  </a:lnTo>
                  <a:lnTo>
                    <a:pt x="86" y="35"/>
                  </a:lnTo>
                  <a:lnTo>
                    <a:pt x="86" y="30"/>
                  </a:lnTo>
                  <a:lnTo>
                    <a:pt x="91" y="30"/>
                  </a:lnTo>
                  <a:lnTo>
                    <a:pt x="96" y="25"/>
                  </a:lnTo>
                  <a:lnTo>
                    <a:pt x="102" y="25"/>
                  </a:lnTo>
                  <a:lnTo>
                    <a:pt x="107" y="25"/>
                  </a:lnTo>
                  <a:lnTo>
                    <a:pt x="122" y="20"/>
                  </a:lnTo>
                  <a:lnTo>
                    <a:pt x="122" y="15"/>
                  </a:lnTo>
                  <a:lnTo>
                    <a:pt x="122" y="15"/>
                  </a:lnTo>
                  <a:lnTo>
                    <a:pt x="127" y="10"/>
                  </a:lnTo>
                  <a:lnTo>
                    <a:pt x="127" y="0"/>
                  </a:lnTo>
                  <a:lnTo>
                    <a:pt x="127" y="0"/>
                  </a:lnTo>
                  <a:lnTo>
                    <a:pt x="132" y="0"/>
                  </a:lnTo>
                  <a:lnTo>
                    <a:pt x="137" y="5"/>
                  </a:lnTo>
                  <a:lnTo>
                    <a:pt x="142" y="5"/>
                  </a:lnTo>
                  <a:lnTo>
                    <a:pt x="147" y="10"/>
                  </a:lnTo>
                  <a:lnTo>
                    <a:pt x="162" y="10"/>
                  </a:lnTo>
                  <a:lnTo>
                    <a:pt x="162" y="1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65" name="Freeform 168"/>
            <p:cNvSpPr>
              <a:spLocks/>
            </p:cNvSpPr>
            <p:nvPr/>
          </p:nvSpPr>
          <p:spPr bwMode="auto">
            <a:xfrm>
              <a:off x="4816476" y="3536950"/>
              <a:ext cx="138113" cy="231775"/>
            </a:xfrm>
            <a:custGeom>
              <a:avLst/>
              <a:gdLst>
                <a:gd name="T0" fmla="*/ 16 w 87"/>
                <a:gd name="T1" fmla="*/ 15 h 146"/>
                <a:gd name="T2" fmla="*/ 16 w 87"/>
                <a:gd name="T3" fmla="*/ 10 h 146"/>
                <a:gd name="T4" fmla="*/ 46 w 87"/>
                <a:gd name="T5" fmla="*/ 0 h 146"/>
                <a:gd name="T6" fmla="*/ 46 w 87"/>
                <a:gd name="T7" fmla="*/ 0 h 146"/>
                <a:gd name="T8" fmla="*/ 41 w 87"/>
                <a:gd name="T9" fmla="*/ 5 h 146"/>
                <a:gd name="T10" fmla="*/ 41 w 87"/>
                <a:gd name="T11" fmla="*/ 20 h 146"/>
                <a:gd name="T12" fmla="*/ 46 w 87"/>
                <a:gd name="T13" fmla="*/ 25 h 146"/>
                <a:gd name="T14" fmla="*/ 46 w 87"/>
                <a:gd name="T15" fmla="*/ 30 h 146"/>
                <a:gd name="T16" fmla="*/ 46 w 87"/>
                <a:gd name="T17" fmla="*/ 40 h 146"/>
                <a:gd name="T18" fmla="*/ 51 w 87"/>
                <a:gd name="T19" fmla="*/ 55 h 146"/>
                <a:gd name="T20" fmla="*/ 61 w 87"/>
                <a:gd name="T21" fmla="*/ 60 h 146"/>
                <a:gd name="T22" fmla="*/ 71 w 87"/>
                <a:gd name="T23" fmla="*/ 60 h 146"/>
                <a:gd name="T24" fmla="*/ 76 w 87"/>
                <a:gd name="T25" fmla="*/ 65 h 146"/>
                <a:gd name="T26" fmla="*/ 82 w 87"/>
                <a:gd name="T27" fmla="*/ 81 h 146"/>
                <a:gd name="T28" fmla="*/ 82 w 87"/>
                <a:gd name="T29" fmla="*/ 91 h 146"/>
                <a:gd name="T30" fmla="*/ 82 w 87"/>
                <a:gd name="T31" fmla="*/ 106 h 146"/>
                <a:gd name="T32" fmla="*/ 87 w 87"/>
                <a:gd name="T33" fmla="*/ 116 h 146"/>
                <a:gd name="T34" fmla="*/ 76 w 87"/>
                <a:gd name="T35" fmla="*/ 121 h 146"/>
                <a:gd name="T36" fmla="*/ 61 w 87"/>
                <a:gd name="T37" fmla="*/ 126 h 146"/>
                <a:gd name="T38" fmla="*/ 46 w 87"/>
                <a:gd name="T39" fmla="*/ 126 h 146"/>
                <a:gd name="T40" fmla="*/ 36 w 87"/>
                <a:gd name="T41" fmla="*/ 141 h 146"/>
                <a:gd name="T42" fmla="*/ 26 w 87"/>
                <a:gd name="T43" fmla="*/ 146 h 146"/>
                <a:gd name="T44" fmla="*/ 21 w 87"/>
                <a:gd name="T45" fmla="*/ 136 h 146"/>
                <a:gd name="T46" fmla="*/ 21 w 87"/>
                <a:gd name="T47" fmla="*/ 131 h 146"/>
                <a:gd name="T48" fmla="*/ 21 w 87"/>
                <a:gd name="T49" fmla="*/ 131 h 146"/>
                <a:gd name="T50" fmla="*/ 26 w 87"/>
                <a:gd name="T51" fmla="*/ 116 h 146"/>
                <a:gd name="T52" fmla="*/ 26 w 87"/>
                <a:gd name="T53" fmla="*/ 111 h 146"/>
                <a:gd name="T54" fmla="*/ 21 w 87"/>
                <a:gd name="T55" fmla="*/ 111 h 146"/>
                <a:gd name="T56" fmla="*/ 21 w 87"/>
                <a:gd name="T57" fmla="*/ 96 h 146"/>
                <a:gd name="T58" fmla="*/ 16 w 87"/>
                <a:gd name="T59" fmla="*/ 81 h 146"/>
                <a:gd name="T60" fmla="*/ 6 w 87"/>
                <a:gd name="T61" fmla="*/ 81 h 146"/>
                <a:gd name="T62" fmla="*/ 16 w 87"/>
                <a:gd name="T63" fmla="*/ 60 h 146"/>
                <a:gd name="T64" fmla="*/ 21 w 87"/>
                <a:gd name="T65" fmla="*/ 45 h 146"/>
                <a:gd name="T66" fmla="*/ 21 w 87"/>
                <a:gd name="T67" fmla="*/ 35 h 146"/>
                <a:gd name="T68" fmla="*/ 16 w 87"/>
                <a:gd name="T69" fmla="*/ 30 h 146"/>
                <a:gd name="T70" fmla="*/ 16 w 87"/>
                <a:gd name="T71" fmla="*/ 2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7" h="146">
                  <a:moveTo>
                    <a:pt x="16" y="15"/>
                  </a:moveTo>
                  <a:lnTo>
                    <a:pt x="16" y="15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41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1" y="5"/>
                  </a:lnTo>
                  <a:lnTo>
                    <a:pt x="41" y="15"/>
                  </a:lnTo>
                  <a:lnTo>
                    <a:pt x="41" y="20"/>
                  </a:lnTo>
                  <a:lnTo>
                    <a:pt x="46" y="20"/>
                  </a:lnTo>
                  <a:lnTo>
                    <a:pt x="46" y="25"/>
                  </a:lnTo>
                  <a:lnTo>
                    <a:pt x="46" y="25"/>
                  </a:lnTo>
                  <a:lnTo>
                    <a:pt x="46" y="30"/>
                  </a:lnTo>
                  <a:lnTo>
                    <a:pt x="46" y="35"/>
                  </a:lnTo>
                  <a:lnTo>
                    <a:pt x="46" y="40"/>
                  </a:lnTo>
                  <a:lnTo>
                    <a:pt x="51" y="45"/>
                  </a:lnTo>
                  <a:lnTo>
                    <a:pt x="51" y="55"/>
                  </a:lnTo>
                  <a:lnTo>
                    <a:pt x="56" y="60"/>
                  </a:lnTo>
                  <a:lnTo>
                    <a:pt x="61" y="60"/>
                  </a:lnTo>
                  <a:lnTo>
                    <a:pt x="66" y="60"/>
                  </a:lnTo>
                  <a:lnTo>
                    <a:pt x="71" y="60"/>
                  </a:lnTo>
                  <a:lnTo>
                    <a:pt x="71" y="60"/>
                  </a:lnTo>
                  <a:lnTo>
                    <a:pt x="76" y="65"/>
                  </a:lnTo>
                  <a:lnTo>
                    <a:pt x="76" y="70"/>
                  </a:lnTo>
                  <a:lnTo>
                    <a:pt x="82" y="81"/>
                  </a:lnTo>
                  <a:lnTo>
                    <a:pt x="87" y="86"/>
                  </a:lnTo>
                  <a:lnTo>
                    <a:pt x="82" y="91"/>
                  </a:lnTo>
                  <a:lnTo>
                    <a:pt x="82" y="101"/>
                  </a:lnTo>
                  <a:lnTo>
                    <a:pt x="82" y="106"/>
                  </a:lnTo>
                  <a:lnTo>
                    <a:pt x="82" y="111"/>
                  </a:lnTo>
                  <a:lnTo>
                    <a:pt x="87" y="116"/>
                  </a:lnTo>
                  <a:lnTo>
                    <a:pt x="87" y="121"/>
                  </a:lnTo>
                  <a:lnTo>
                    <a:pt x="76" y="121"/>
                  </a:lnTo>
                  <a:lnTo>
                    <a:pt x="66" y="126"/>
                  </a:lnTo>
                  <a:lnTo>
                    <a:pt x="61" y="126"/>
                  </a:lnTo>
                  <a:lnTo>
                    <a:pt x="51" y="126"/>
                  </a:lnTo>
                  <a:lnTo>
                    <a:pt x="46" y="126"/>
                  </a:lnTo>
                  <a:lnTo>
                    <a:pt x="41" y="131"/>
                  </a:lnTo>
                  <a:lnTo>
                    <a:pt x="36" y="141"/>
                  </a:lnTo>
                  <a:lnTo>
                    <a:pt x="31" y="146"/>
                  </a:lnTo>
                  <a:lnTo>
                    <a:pt x="26" y="146"/>
                  </a:lnTo>
                  <a:lnTo>
                    <a:pt x="16" y="146"/>
                  </a:lnTo>
                  <a:lnTo>
                    <a:pt x="21" y="136"/>
                  </a:lnTo>
                  <a:lnTo>
                    <a:pt x="21" y="136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6" y="126"/>
                  </a:lnTo>
                  <a:lnTo>
                    <a:pt x="26" y="116"/>
                  </a:lnTo>
                  <a:lnTo>
                    <a:pt x="26" y="116"/>
                  </a:lnTo>
                  <a:lnTo>
                    <a:pt x="26" y="111"/>
                  </a:lnTo>
                  <a:lnTo>
                    <a:pt x="21" y="111"/>
                  </a:lnTo>
                  <a:lnTo>
                    <a:pt x="21" y="111"/>
                  </a:lnTo>
                  <a:lnTo>
                    <a:pt x="21" y="101"/>
                  </a:lnTo>
                  <a:lnTo>
                    <a:pt x="21" y="96"/>
                  </a:lnTo>
                  <a:lnTo>
                    <a:pt x="21" y="86"/>
                  </a:lnTo>
                  <a:lnTo>
                    <a:pt x="16" y="81"/>
                  </a:lnTo>
                  <a:lnTo>
                    <a:pt x="11" y="81"/>
                  </a:lnTo>
                  <a:lnTo>
                    <a:pt x="6" y="81"/>
                  </a:lnTo>
                  <a:lnTo>
                    <a:pt x="0" y="76"/>
                  </a:lnTo>
                  <a:lnTo>
                    <a:pt x="16" y="60"/>
                  </a:lnTo>
                  <a:lnTo>
                    <a:pt x="21" y="55"/>
                  </a:lnTo>
                  <a:lnTo>
                    <a:pt x="21" y="45"/>
                  </a:lnTo>
                  <a:lnTo>
                    <a:pt x="21" y="40"/>
                  </a:lnTo>
                  <a:lnTo>
                    <a:pt x="21" y="35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15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66" name="Freeform 169"/>
            <p:cNvSpPr>
              <a:spLocks/>
            </p:cNvSpPr>
            <p:nvPr/>
          </p:nvSpPr>
          <p:spPr bwMode="auto">
            <a:xfrm>
              <a:off x="4881564" y="3536950"/>
              <a:ext cx="128588" cy="136525"/>
            </a:xfrm>
            <a:custGeom>
              <a:avLst/>
              <a:gdLst>
                <a:gd name="T0" fmla="*/ 5 w 81"/>
                <a:gd name="T1" fmla="*/ 0 h 86"/>
                <a:gd name="T2" fmla="*/ 5 w 81"/>
                <a:gd name="T3" fmla="*/ 0 h 86"/>
                <a:gd name="T4" fmla="*/ 5 w 81"/>
                <a:gd name="T5" fmla="*/ 0 h 86"/>
                <a:gd name="T6" fmla="*/ 5 w 81"/>
                <a:gd name="T7" fmla="*/ 0 h 86"/>
                <a:gd name="T8" fmla="*/ 10 w 81"/>
                <a:gd name="T9" fmla="*/ 0 h 86"/>
                <a:gd name="T10" fmla="*/ 15 w 81"/>
                <a:gd name="T11" fmla="*/ 5 h 86"/>
                <a:gd name="T12" fmla="*/ 20 w 81"/>
                <a:gd name="T13" fmla="*/ 5 h 86"/>
                <a:gd name="T14" fmla="*/ 20 w 81"/>
                <a:gd name="T15" fmla="*/ 10 h 86"/>
                <a:gd name="T16" fmla="*/ 25 w 81"/>
                <a:gd name="T17" fmla="*/ 15 h 86"/>
                <a:gd name="T18" fmla="*/ 46 w 81"/>
                <a:gd name="T19" fmla="*/ 30 h 86"/>
                <a:gd name="T20" fmla="*/ 51 w 81"/>
                <a:gd name="T21" fmla="*/ 30 h 86"/>
                <a:gd name="T22" fmla="*/ 51 w 81"/>
                <a:gd name="T23" fmla="*/ 35 h 86"/>
                <a:gd name="T24" fmla="*/ 51 w 81"/>
                <a:gd name="T25" fmla="*/ 35 h 86"/>
                <a:gd name="T26" fmla="*/ 51 w 81"/>
                <a:gd name="T27" fmla="*/ 35 h 86"/>
                <a:gd name="T28" fmla="*/ 51 w 81"/>
                <a:gd name="T29" fmla="*/ 30 h 86"/>
                <a:gd name="T30" fmla="*/ 56 w 81"/>
                <a:gd name="T31" fmla="*/ 30 h 86"/>
                <a:gd name="T32" fmla="*/ 61 w 81"/>
                <a:gd name="T33" fmla="*/ 35 h 86"/>
                <a:gd name="T34" fmla="*/ 66 w 81"/>
                <a:gd name="T35" fmla="*/ 35 h 86"/>
                <a:gd name="T36" fmla="*/ 76 w 81"/>
                <a:gd name="T37" fmla="*/ 45 h 86"/>
                <a:gd name="T38" fmla="*/ 81 w 81"/>
                <a:gd name="T39" fmla="*/ 50 h 86"/>
                <a:gd name="T40" fmla="*/ 81 w 81"/>
                <a:gd name="T41" fmla="*/ 50 h 86"/>
                <a:gd name="T42" fmla="*/ 81 w 81"/>
                <a:gd name="T43" fmla="*/ 55 h 86"/>
                <a:gd name="T44" fmla="*/ 81 w 81"/>
                <a:gd name="T45" fmla="*/ 55 h 86"/>
                <a:gd name="T46" fmla="*/ 81 w 81"/>
                <a:gd name="T47" fmla="*/ 55 h 86"/>
                <a:gd name="T48" fmla="*/ 81 w 81"/>
                <a:gd name="T49" fmla="*/ 60 h 86"/>
                <a:gd name="T50" fmla="*/ 76 w 81"/>
                <a:gd name="T51" fmla="*/ 60 h 86"/>
                <a:gd name="T52" fmla="*/ 76 w 81"/>
                <a:gd name="T53" fmla="*/ 65 h 86"/>
                <a:gd name="T54" fmla="*/ 76 w 81"/>
                <a:gd name="T55" fmla="*/ 65 h 86"/>
                <a:gd name="T56" fmla="*/ 76 w 81"/>
                <a:gd name="T57" fmla="*/ 65 h 86"/>
                <a:gd name="T58" fmla="*/ 66 w 81"/>
                <a:gd name="T59" fmla="*/ 65 h 86"/>
                <a:gd name="T60" fmla="*/ 56 w 81"/>
                <a:gd name="T61" fmla="*/ 76 h 86"/>
                <a:gd name="T62" fmla="*/ 46 w 81"/>
                <a:gd name="T63" fmla="*/ 86 h 86"/>
                <a:gd name="T64" fmla="*/ 46 w 81"/>
                <a:gd name="T65" fmla="*/ 86 h 86"/>
                <a:gd name="T66" fmla="*/ 41 w 81"/>
                <a:gd name="T67" fmla="*/ 81 h 86"/>
                <a:gd name="T68" fmla="*/ 35 w 81"/>
                <a:gd name="T69" fmla="*/ 70 h 86"/>
                <a:gd name="T70" fmla="*/ 35 w 81"/>
                <a:gd name="T71" fmla="*/ 65 h 86"/>
                <a:gd name="T72" fmla="*/ 30 w 81"/>
                <a:gd name="T73" fmla="*/ 60 h 86"/>
                <a:gd name="T74" fmla="*/ 30 w 81"/>
                <a:gd name="T75" fmla="*/ 60 h 86"/>
                <a:gd name="T76" fmla="*/ 25 w 81"/>
                <a:gd name="T77" fmla="*/ 60 h 86"/>
                <a:gd name="T78" fmla="*/ 20 w 81"/>
                <a:gd name="T79" fmla="*/ 60 h 86"/>
                <a:gd name="T80" fmla="*/ 15 w 81"/>
                <a:gd name="T81" fmla="*/ 60 h 86"/>
                <a:gd name="T82" fmla="*/ 10 w 81"/>
                <a:gd name="T83" fmla="*/ 55 h 86"/>
                <a:gd name="T84" fmla="*/ 10 w 81"/>
                <a:gd name="T85" fmla="*/ 45 h 86"/>
                <a:gd name="T86" fmla="*/ 5 w 81"/>
                <a:gd name="T87" fmla="*/ 40 h 86"/>
                <a:gd name="T88" fmla="*/ 5 w 81"/>
                <a:gd name="T89" fmla="*/ 35 h 86"/>
                <a:gd name="T90" fmla="*/ 5 w 81"/>
                <a:gd name="T91" fmla="*/ 30 h 86"/>
                <a:gd name="T92" fmla="*/ 5 w 81"/>
                <a:gd name="T93" fmla="*/ 25 h 86"/>
                <a:gd name="T94" fmla="*/ 5 w 81"/>
                <a:gd name="T95" fmla="*/ 25 h 86"/>
                <a:gd name="T96" fmla="*/ 5 w 81"/>
                <a:gd name="T97" fmla="*/ 20 h 86"/>
                <a:gd name="T98" fmla="*/ 0 w 81"/>
                <a:gd name="T99" fmla="*/ 20 h 86"/>
                <a:gd name="T100" fmla="*/ 0 w 81"/>
                <a:gd name="T101" fmla="*/ 15 h 86"/>
                <a:gd name="T102" fmla="*/ 0 w 81"/>
                <a:gd name="T103" fmla="*/ 5 h 86"/>
                <a:gd name="T104" fmla="*/ 5 w 81"/>
                <a:gd name="T105" fmla="*/ 0 h 86"/>
                <a:gd name="T106" fmla="*/ 5 w 81"/>
                <a:gd name="T10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1" h="86">
                  <a:moveTo>
                    <a:pt x="5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10" y="0"/>
                  </a:lnTo>
                  <a:lnTo>
                    <a:pt x="15" y="5"/>
                  </a:lnTo>
                  <a:lnTo>
                    <a:pt x="20" y="5"/>
                  </a:lnTo>
                  <a:lnTo>
                    <a:pt x="20" y="10"/>
                  </a:lnTo>
                  <a:lnTo>
                    <a:pt x="25" y="15"/>
                  </a:lnTo>
                  <a:lnTo>
                    <a:pt x="46" y="30"/>
                  </a:lnTo>
                  <a:lnTo>
                    <a:pt x="51" y="30"/>
                  </a:lnTo>
                  <a:lnTo>
                    <a:pt x="51" y="35"/>
                  </a:lnTo>
                  <a:lnTo>
                    <a:pt x="51" y="35"/>
                  </a:lnTo>
                  <a:lnTo>
                    <a:pt x="51" y="35"/>
                  </a:lnTo>
                  <a:lnTo>
                    <a:pt x="51" y="30"/>
                  </a:lnTo>
                  <a:lnTo>
                    <a:pt x="56" y="30"/>
                  </a:lnTo>
                  <a:lnTo>
                    <a:pt x="61" y="35"/>
                  </a:lnTo>
                  <a:lnTo>
                    <a:pt x="66" y="35"/>
                  </a:lnTo>
                  <a:lnTo>
                    <a:pt x="76" y="45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81" y="55"/>
                  </a:lnTo>
                  <a:lnTo>
                    <a:pt x="81" y="55"/>
                  </a:lnTo>
                  <a:lnTo>
                    <a:pt x="81" y="55"/>
                  </a:lnTo>
                  <a:lnTo>
                    <a:pt x="81" y="60"/>
                  </a:lnTo>
                  <a:lnTo>
                    <a:pt x="76" y="60"/>
                  </a:lnTo>
                  <a:lnTo>
                    <a:pt x="76" y="65"/>
                  </a:lnTo>
                  <a:lnTo>
                    <a:pt x="76" y="65"/>
                  </a:lnTo>
                  <a:lnTo>
                    <a:pt x="76" y="65"/>
                  </a:lnTo>
                  <a:lnTo>
                    <a:pt x="66" y="65"/>
                  </a:lnTo>
                  <a:lnTo>
                    <a:pt x="56" y="76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1" y="81"/>
                  </a:lnTo>
                  <a:lnTo>
                    <a:pt x="35" y="70"/>
                  </a:lnTo>
                  <a:lnTo>
                    <a:pt x="35" y="65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25" y="60"/>
                  </a:lnTo>
                  <a:lnTo>
                    <a:pt x="20" y="60"/>
                  </a:lnTo>
                  <a:lnTo>
                    <a:pt x="15" y="60"/>
                  </a:lnTo>
                  <a:lnTo>
                    <a:pt x="10" y="55"/>
                  </a:lnTo>
                  <a:lnTo>
                    <a:pt x="10" y="45"/>
                  </a:lnTo>
                  <a:lnTo>
                    <a:pt x="5" y="40"/>
                  </a:lnTo>
                  <a:lnTo>
                    <a:pt x="5" y="35"/>
                  </a:lnTo>
                  <a:lnTo>
                    <a:pt x="5" y="30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5"/>
                  </a:lnTo>
                  <a:lnTo>
                    <a:pt x="5" y="0"/>
                  </a:lnTo>
                  <a:lnTo>
                    <a:pt x="5" y="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67" name="Freeform 170"/>
            <p:cNvSpPr>
              <a:spLocks/>
            </p:cNvSpPr>
            <p:nvPr/>
          </p:nvSpPr>
          <p:spPr bwMode="auto">
            <a:xfrm>
              <a:off x="4865689" y="3640138"/>
              <a:ext cx="200025" cy="169863"/>
            </a:xfrm>
            <a:custGeom>
              <a:avLst/>
              <a:gdLst>
                <a:gd name="T0" fmla="*/ 5 w 126"/>
                <a:gd name="T1" fmla="*/ 81 h 107"/>
                <a:gd name="T2" fmla="*/ 0 w 126"/>
                <a:gd name="T3" fmla="*/ 81 h 107"/>
                <a:gd name="T4" fmla="*/ 10 w 126"/>
                <a:gd name="T5" fmla="*/ 66 h 107"/>
                <a:gd name="T6" fmla="*/ 20 w 126"/>
                <a:gd name="T7" fmla="*/ 61 h 107"/>
                <a:gd name="T8" fmla="*/ 35 w 126"/>
                <a:gd name="T9" fmla="*/ 61 h 107"/>
                <a:gd name="T10" fmla="*/ 56 w 126"/>
                <a:gd name="T11" fmla="*/ 56 h 107"/>
                <a:gd name="T12" fmla="*/ 51 w 126"/>
                <a:gd name="T13" fmla="*/ 46 h 107"/>
                <a:gd name="T14" fmla="*/ 51 w 126"/>
                <a:gd name="T15" fmla="*/ 36 h 107"/>
                <a:gd name="T16" fmla="*/ 56 w 126"/>
                <a:gd name="T17" fmla="*/ 21 h 107"/>
                <a:gd name="T18" fmla="*/ 66 w 126"/>
                <a:gd name="T19" fmla="*/ 11 h 107"/>
                <a:gd name="T20" fmla="*/ 86 w 126"/>
                <a:gd name="T21" fmla="*/ 0 h 107"/>
                <a:gd name="T22" fmla="*/ 86 w 126"/>
                <a:gd name="T23" fmla="*/ 0 h 107"/>
                <a:gd name="T24" fmla="*/ 96 w 126"/>
                <a:gd name="T25" fmla="*/ 16 h 107"/>
                <a:gd name="T26" fmla="*/ 101 w 126"/>
                <a:gd name="T27" fmla="*/ 31 h 107"/>
                <a:gd name="T28" fmla="*/ 101 w 126"/>
                <a:gd name="T29" fmla="*/ 36 h 107"/>
                <a:gd name="T30" fmla="*/ 101 w 126"/>
                <a:gd name="T31" fmla="*/ 36 h 107"/>
                <a:gd name="T32" fmla="*/ 106 w 126"/>
                <a:gd name="T33" fmla="*/ 46 h 107"/>
                <a:gd name="T34" fmla="*/ 106 w 126"/>
                <a:gd name="T35" fmla="*/ 51 h 107"/>
                <a:gd name="T36" fmla="*/ 116 w 126"/>
                <a:gd name="T37" fmla="*/ 51 h 107"/>
                <a:gd name="T38" fmla="*/ 126 w 126"/>
                <a:gd name="T39" fmla="*/ 56 h 107"/>
                <a:gd name="T40" fmla="*/ 126 w 126"/>
                <a:gd name="T41" fmla="*/ 56 h 107"/>
                <a:gd name="T42" fmla="*/ 126 w 126"/>
                <a:gd name="T43" fmla="*/ 61 h 107"/>
                <a:gd name="T44" fmla="*/ 126 w 126"/>
                <a:gd name="T45" fmla="*/ 61 h 107"/>
                <a:gd name="T46" fmla="*/ 126 w 126"/>
                <a:gd name="T47" fmla="*/ 71 h 107"/>
                <a:gd name="T48" fmla="*/ 121 w 126"/>
                <a:gd name="T49" fmla="*/ 71 h 107"/>
                <a:gd name="T50" fmla="*/ 121 w 126"/>
                <a:gd name="T51" fmla="*/ 71 h 107"/>
                <a:gd name="T52" fmla="*/ 111 w 126"/>
                <a:gd name="T53" fmla="*/ 76 h 107"/>
                <a:gd name="T54" fmla="*/ 111 w 126"/>
                <a:gd name="T55" fmla="*/ 71 h 107"/>
                <a:gd name="T56" fmla="*/ 101 w 126"/>
                <a:gd name="T57" fmla="*/ 61 h 107"/>
                <a:gd name="T58" fmla="*/ 96 w 126"/>
                <a:gd name="T59" fmla="*/ 61 h 107"/>
                <a:gd name="T60" fmla="*/ 86 w 126"/>
                <a:gd name="T61" fmla="*/ 66 h 107"/>
                <a:gd name="T62" fmla="*/ 86 w 126"/>
                <a:gd name="T63" fmla="*/ 61 h 107"/>
                <a:gd name="T64" fmla="*/ 81 w 126"/>
                <a:gd name="T65" fmla="*/ 56 h 107"/>
                <a:gd name="T66" fmla="*/ 81 w 126"/>
                <a:gd name="T67" fmla="*/ 56 h 107"/>
                <a:gd name="T68" fmla="*/ 71 w 126"/>
                <a:gd name="T69" fmla="*/ 56 h 107"/>
                <a:gd name="T70" fmla="*/ 61 w 126"/>
                <a:gd name="T71" fmla="*/ 66 h 107"/>
                <a:gd name="T72" fmla="*/ 61 w 126"/>
                <a:gd name="T73" fmla="*/ 66 h 107"/>
                <a:gd name="T74" fmla="*/ 56 w 126"/>
                <a:gd name="T75" fmla="*/ 71 h 107"/>
                <a:gd name="T76" fmla="*/ 56 w 126"/>
                <a:gd name="T77" fmla="*/ 71 h 107"/>
                <a:gd name="T78" fmla="*/ 51 w 126"/>
                <a:gd name="T79" fmla="*/ 76 h 107"/>
                <a:gd name="T80" fmla="*/ 51 w 126"/>
                <a:gd name="T81" fmla="*/ 76 h 107"/>
                <a:gd name="T82" fmla="*/ 51 w 126"/>
                <a:gd name="T83" fmla="*/ 81 h 107"/>
                <a:gd name="T84" fmla="*/ 51 w 126"/>
                <a:gd name="T85" fmla="*/ 86 h 107"/>
                <a:gd name="T86" fmla="*/ 51 w 126"/>
                <a:gd name="T87" fmla="*/ 86 h 107"/>
                <a:gd name="T88" fmla="*/ 45 w 126"/>
                <a:gd name="T89" fmla="*/ 92 h 107"/>
                <a:gd name="T90" fmla="*/ 45 w 126"/>
                <a:gd name="T91" fmla="*/ 92 h 107"/>
                <a:gd name="T92" fmla="*/ 45 w 126"/>
                <a:gd name="T93" fmla="*/ 97 h 107"/>
                <a:gd name="T94" fmla="*/ 45 w 126"/>
                <a:gd name="T95" fmla="*/ 102 h 107"/>
                <a:gd name="T96" fmla="*/ 35 w 126"/>
                <a:gd name="T97" fmla="*/ 107 h 107"/>
                <a:gd name="T98" fmla="*/ 25 w 126"/>
                <a:gd name="T99" fmla="*/ 107 h 107"/>
                <a:gd name="T100" fmla="*/ 25 w 126"/>
                <a:gd name="T101" fmla="*/ 102 h 107"/>
                <a:gd name="T102" fmla="*/ 15 w 126"/>
                <a:gd name="T103" fmla="*/ 92 h 107"/>
                <a:gd name="T104" fmla="*/ 5 w 126"/>
                <a:gd name="T105" fmla="*/ 8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6" h="107">
                  <a:moveTo>
                    <a:pt x="5" y="81"/>
                  </a:moveTo>
                  <a:lnTo>
                    <a:pt x="5" y="81"/>
                  </a:lnTo>
                  <a:lnTo>
                    <a:pt x="5" y="81"/>
                  </a:lnTo>
                  <a:lnTo>
                    <a:pt x="0" y="81"/>
                  </a:lnTo>
                  <a:lnTo>
                    <a:pt x="5" y="76"/>
                  </a:lnTo>
                  <a:lnTo>
                    <a:pt x="10" y="66"/>
                  </a:lnTo>
                  <a:lnTo>
                    <a:pt x="15" y="61"/>
                  </a:lnTo>
                  <a:lnTo>
                    <a:pt x="20" y="61"/>
                  </a:lnTo>
                  <a:lnTo>
                    <a:pt x="30" y="61"/>
                  </a:lnTo>
                  <a:lnTo>
                    <a:pt x="35" y="61"/>
                  </a:lnTo>
                  <a:lnTo>
                    <a:pt x="45" y="56"/>
                  </a:lnTo>
                  <a:lnTo>
                    <a:pt x="56" y="56"/>
                  </a:lnTo>
                  <a:lnTo>
                    <a:pt x="56" y="51"/>
                  </a:lnTo>
                  <a:lnTo>
                    <a:pt x="51" y="46"/>
                  </a:lnTo>
                  <a:lnTo>
                    <a:pt x="51" y="41"/>
                  </a:lnTo>
                  <a:lnTo>
                    <a:pt x="51" y="36"/>
                  </a:lnTo>
                  <a:lnTo>
                    <a:pt x="51" y="26"/>
                  </a:lnTo>
                  <a:lnTo>
                    <a:pt x="56" y="21"/>
                  </a:lnTo>
                  <a:lnTo>
                    <a:pt x="56" y="21"/>
                  </a:lnTo>
                  <a:lnTo>
                    <a:pt x="66" y="11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96" y="11"/>
                  </a:lnTo>
                  <a:lnTo>
                    <a:pt x="96" y="16"/>
                  </a:lnTo>
                  <a:lnTo>
                    <a:pt x="101" y="26"/>
                  </a:lnTo>
                  <a:lnTo>
                    <a:pt x="101" y="31"/>
                  </a:lnTo>
                  <a:lnTo>
                    <a:pt x="101" y="36"/>
                  </a:lnTo>
                  <a:lnTo>
                    <a:pt x="101" y="36"/>
                  </a:lnTo>
                  <a:lnTo>
                    <a:pt x="101" y="36"/>
                  </a:lnTo>
                  <a:lnTo>
                    <a:pt x="101" y="36"/>
                  </a:lnTo>
                  <a:lnTo>
                    <a:pt x="101" y="41"/>
                  </a:lnTo>
                  <a:lnTo>
                    <a:pt x="106" y="46"/>
                  </a:lnTo>
                  <a:lnTo>
                    <a:pt x="106" y="46"/>
                  </a:lnTo>
                  <a:lnTo>
                    <a:pt x="106" y="51"/>
                  </a:lnTo>
                  <a:lnTo>
                    <a:pt x="111" y="51"/>
                  </a:lnTo>
                  <a:lnTo>
                    <a:pt x="116" y="51"/>
                  </a:lnTo>
                  <a:lnTo>
                    <a:pt x="126" y="56"/>
                  </a:lnTo>
                  <a:lnTo>
                    <a:pt x="126" y="56"/>
                  </a:lnTo>
                  <a:lnTo>
                    <a:pt x="121" y="56"/>
                  </a:lnTo>
                  <a:lnTo>
                    <a:pt x="126" y="56"/>
                  </a:lnTo>
                  <a:lnTo>
                    <a:pt x="126" y="56"/>
                  </a:lnTo>
                  <a:lnTo>
                    <a:pt x="126" y="61"/>
                  </a:lnTo>
                  <a:lnTo>
                    <a:pt x="126" y="61"/>
                  </a:lnTo>
                  <a:lnTo>
                    <a:pt x="126" y="61"/>
                  </a:lnTo>
                  <a:lnTo>
                    <a:pt x="126" y="66"/>
                  </a:lnTo>
                  <a:lnTo>
                    <a:pt x="126" y="71"/>
                  </a:lnTo>
                  <a:lnTo>
                    <a:pt x="126" y="71"/>
                  </a:lnTo>
                  <a:lnTo>
                    <a:pt x="121" y="71"/>
                  </a:lnTo>
                  <a:lnTo>
                    <a:pt x="121" y="71"/>
                  </a:lnTo>
                  <a:lnTo>
                    <a:pt x="121" y="71"/>
                  </a:lnTo>
                  <a:lnTo>
                    <a:pt x="116" y="76"/>
                  </a:lnTo>
                  <a:lnTo>
                    <a:pt x="111" y="76"/>
                  </a:lnTo>
                  <a:lnTo>
                    <a:pt x="111" y="76"/>
                  </a:lnTo>
                  <a:lnTo>
                    <a:pt x="111" y="71"/>
                  </a:lnTo>
                  <a:lnTo>
                    <a:pt x="101" y="61"/>
                  </a:lnTo>
                  <a:lnTo>
                    <a:pt x="101" y="61"/>
                  </a:lnTo>
                  <a:lnTo>
                    <a:pt x="96" y="61"/>
                  </a:lnTo>
                  <a:lnTo>
                    <a:pt x="96" y="61"/>
                  </a:lnTo>
                  <a:lnTo>
                    <a:pt x="91" y="66"/>
                  </a:lnTo>
                  <a:lnTo>
                    <a:pt x="86" y="66"/>
                  </a:lnTo>
                  <a:lnTo>
                    <a:pt x="86" y="61"/>
                  </a:lnTo>
                  <a:lnTo>
                    <a:pt x="86" y="61"/>
                  </a:lnTo>
                  <a:lnTo>
                    <a:pt x="86" y="61"/>
                  </a:lnTo>
                  <a:lnTo>
                    <a:pt x="81" y="56"/>
                  </a:lnTo>
                  <a:lnTo>
                    <a:pt x="81" y="56"/>
                  </a:lnTo>
                  <a:lnTo>
                    <a:pt x="81" y="56"/>
                  </a:lnTo>
                  <a:lnTo>
                    <a:pt x="76" y="56"/>
                  </a:lnTo>
                  <a:lnTo>
                    <a:pt x="71" y="56"/>
                  </a:lnTo>
                  <a:lnTo>
                    <a:pt x="66" y="66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56" y="71"/>
                  </a:lnTo>
                  <a:lnTo>
                    <a:pt x="56" y="71"/>
                  </a:lnTo>
                  <a:lnTo>
                    <a:pt x="56" y="71"/>
                  </a:lnTo>
                  <a:lnTo>
                    <a:pt x="56" y="76"/>
                  </a:lnTo>
                  <a:lnTo>
                    <a:pt x="51" y="76"/>
                  </a:lnTo>
                  <a:lnTo>
                    <a:pt x="51" y="76"/>
                  </a:lnTo>
                  <a:lnTo>
                    <a:pt x="51" y="76"/>
                  </a:lnTo>
                  <a:lnTo>
                    <a:pt x="51" y="76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51" y="86"/>
                  </a:lnTo>
                  <a:lnTo>
                    <a:pt x="51" y="86"/>
                  </a:lnTo>
                  <a:lnTo>
                    <a:pt x="51" y="86"/>
                  </a:lnTo>
                  <a:lnTo>
                    <a:pt x="51" y="86"/>
                  </a:lnTo>
                  <a:lnTo>
                    <a:pt x="45" y="92"/>
                  </a:lnTo>
                  <a:lnTo>
                    <a:pt x="45" y="92"/>
                  </a:lnTo>
                  <a:lnTo>
                    <a:pt x="45" y="92"/>
                  </a:lnTo>
                  <a:lnTo>
                    <a:pt x="45" y="92"/>
                  </a:lnTo>
                  <a:lnTo>
                    <a:pt x="45" y="97"/>
                  </a:lnTo>
                  <a:lnTo>
                    <a:pt x="45" y="97"/>
                  </a:lnTo>
                  <a:lnTo>
                    <a:pt x="45" y="102"/>
                  </a:lnTo>
                  <a:lnTo>
                    <a:pt x="45" y="102"/>
                  </a:lnTo>
                  <a:lnTo>
                    <a:pt x="35" y="107"/>
                  </a:lnTo>
                  <a:lnTo>
                    <a:pt x="25" y="107"/>
                  </a:lnTo>
                  <a:lnTo>
                    <a:pt x="25" y="107"/>
                  </a:lnTo>
                  <a:lnTo>
                    <a:pt x="20" y="107"/>
                  </a:lnTo>
                  <a:lnTo>
                    <a:pt x="25" y="102"/>
                  </a:lnTo>
                  <a:lnTo>
                    <a:pt x="20" y="97"/>
                  </a:lnTo>
                  <a:lnTo>
                    <a:pt x="15" y="92"/>
                  </a:lnTo>
                  <a:lnTo>
                    <a:pt x="5" y="86"/>
                  </a:lnTo>
                  <a:lnTo>
                    <a:pt x="5" y="86"/>
                  </a:lnTo>
                  <a:lnTo>
                    <a:pt x="5" y="81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68" name="Freeform 171"/>
            <p:cNvSpPr>
              <a:spLocks/>
            </p:cNvSpPr>
            <p:nvPr/>
          </p:nvSpPr>
          <p:spPr bwMode="auto">
            <a:xfrm>
              <a:off x="4535489" y="3487738"/>
              <a:ext cx="152400" cy="144463"/>
            </a:xfrm>
            <a:custGeom>
              <a:avLst/>
              <a:gdLst>
                <a:gd name="T0" fmla="*/ 56 w 96"/>
                <a:gd name="T1" fmla="*/ 15 h 91"/>
                <a:gd name="T2" fmla="*/ 56 w 96"/>
                <a:gd name="T3" fmla="*/ 20 h 91"/>
                <a:gd name="T4" fmla="*/ 61 w 96"/>
                <a:gd name="T5" fmla="*/ 20 h 91"/>
                <a:gd name="T6" fmla="*/ 61 w 96"/>
                <a:gd name="T7" fmla="*/ 26 h 91"/>
                <a:gd name="T8" fmla="*/ 61 w 96"/>
                <a:gd name="T9" fmla="*/ 26 h 91"/>
                <a:gd name="T10" fmla="*/ 61 w 96"/>
                <a:gd name="T11" fmla="*/ 31 h 91"/>
                <a:gd name="T12" fmla="*/ 66 w 96"/>
                <a:gd name="T13" fmla="*/ 36 h 91"/>
                <a:gd name="T14" fmla="*/ 66 w 96"/>
                <a:gd name="T15" fmla="*/ 41 h 91"/>
                <a:gd name="T16" fmla="*/ 71 w 96"/>
                <a:gd name="T17" fmla="*/ 41 h 91"/>
                <a:gd name="T18" fmla="*/ 81 w 96"/>
                <a:gd name="T19" fmla="*/ 41 h 91"/>
                <a:gd name="T20" fmla="*/ 81 w 96"/>
                <a:gd name="T21" fmla="*/ 36 h 91"/>
                <a:gd name="T22" fmla="*/ 86 w 96"/>
                <a:gd name="T23" fmla="*/ 36 h 91"/>
                <a:gd name="T24" fmla="*/ 86 w 96"/>
                <a:gd name="T25" fmla="*/ 36 h 91"/>
                <a:gd name="T26" fmla="*/ 96 w 96"/>
                <a:gd name="T27" fmla="*/ 36 h 91"/>
                <a:gd name="T28" fmla="*/ 91 w 96"/>
                <a:gd name="T29" fmla="*/ 46 h 91"/>
                <a:gd name="T30" fmla="*/ 81 w 96"/>
                <a:gd name="T31" fmla="*/ 56 h 91"/>
                <a:gd name="T32" fmla="*/ 71 w 96"/>
                <a:gd name="T33" fmla="*/ 61 h 91"/>
                <a:gd name="T34" fmla="*/ 66 w 96"/>
                <a:gd name="T35" fmla="*/ 66 h 91"/>
                <a:gd name="T36" fmla="*/ 61 w 96"/>
                <a:gd name="T37" fmla="*/ 71 h 91"/>
                <a:gd name="T38" fmla="*/ 61 w 96"/>
                <a:gd name="T39" fmla="*/ 71 h 91"/>
                <a:gd name="T40" fmla="*/ 61 w 96"/>
                <a:gd name="T41" fmla="*/ 76 h 91"/>
                <a:gd name="T42" fmla="*/ 56 w 96"/>
                <a:gd name="T43" fmla="*/ 81 h 91"/>
                <a:gd name="T44" fmla="*/ 41 w 96"/>
                <a:gd name="T45" fmla="*/ 86 h 91"/>
                <a:gd name="T46" fmla="*/ 36 w 96"/>
                <a:gd name="T47" fmla="*/ 86 h 91"/>
                <a:gd name="T48" fmla="*/ 31 w 96"/>
                <a:gd name="T49" fmla="*/ 86 h 91"/>
                <a:gd name="T50" fmla="*/ 26 w 96"/>
                <a:gd name="T51" fmla="*/ 86 h 91"/>
                <a:gd name="T52" fmla="*/ 26 w 96"/>
                <a:gd name="T53" fmla="*/ 86 h 91"/>
                <a:gd name="T54" fmla="*/ 26 w 96"/>
                <a:gd name="T55" fmla="*/ 81 h 91"/>
                <a:gd name="T56" fmla="*/ 31 w 96"/>
                <a:gd name="T57" fmla="*/ 76 h 91"/>
                <a:gd name="T58" fmla="*/ 31 w 96"/>
                <a:gd name="T59" fmla="*/ 71 h 91"/>
                <a:gd name="T60" fmla="*/ 26 w 96"/>
                <a:gd name="T61" fmla="*/ 71 h 91"/>
                <a:gd name="T62" fmla="*/ 20 w 96"/>
                <a:gd name="T63" fmla="*/ 81 h 91"/>
                <a:gd name="T64" fmla="*/ 15 w 96"/>
                <a:gd name="T65" fmla="*/ 71 h 91"/>
                <a:gd name="T66" fmla="*/ 10 w 96"/>
                <a:gd name="T67" fmla="*/ 71 h 91"/>
                <a:gd name="T68" fmla="*/ 10 w 96"/>
                <a:gd name="T69" fmla="*/ 71 h 91"/>
                <a:gd name="T70" fmla="*/ 10 w 96"/>
                <a:gd name="T71" fmla="*/ 66 h 91"/>
                <a:gd name="T72" fmla="*/ 10 w 96"/>
                <a:gd name="T73" fmla="*/ 66 h 91"/>
                <a:gd name="T74" fmla="*/ 10 w 96"/>
                <a:gd name="T75" fmla="*/ 61 h 91"/>
                <a:gd name="T76" fmla="*/ 0 w 96"/>
                <a:gd name="T77" fmla="*/ 41 h 91"/>
                <a:gd name="T78" fmla="*/ 0 w 96"/>
                <a:gd name="T79" fmla="*/ 36 h 91"/>
                <a:gd name="T80" fmla="*/ 5 w 96"/>
                <a:gd name="T81" fmla="*/ 26 h 91"/>
                <a:gd name="T82" fmla="*/ 5 w 96"/>
                <a:gd name="T83" fmla="*/ 10 h 91"/>
                <a:gd name="T84" fmla="*/ 5 w 96"/>
                <a:gd name="T85" fmla="*/ 5 h 91"/>
                <a:gd name="T86" fmla="*/ 31 w 96"/>
                <a:gd name="T87" fmla="*/ 0 h 91"/>
                <a:gd name="T88" fmla="*/ 46 w 96"/>
                <a:gd name="T89" fmla="*/ 0 h 91"/>
                <a:gd name="T90" fmla="*/ 56 w 96"/>
                <a:gd name="T91" fmla="*/ 10 h 91"/>
                <a:gd name="T92" fmla="*/ 56 w 96"/>
                <a:gd name="T93" fmla="*/ 1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6" h="91">
                  <a:moveTo>
                    <a:pt x="56" y="15"/>
                  </a:moveTo>
                  <a:lnTo>
                    <a:pt x="56" y="15"/>
                  </a:lnTo>
                  <a:lnTo>
                    <a:pt x="56" y="15"/>
                  </a:lnTo>
                  <a:lnTo>
                    <a:pt x="56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61" y="26"/>
                  </a:lnTo>
                  <a:lnTo>
                    <a:pt x="61" y="26"/>
                  </a:lnTo>
                  <a:lnTo>
                    <a:pt x="61" y="26"/>
                  </a:lnTo>
                  <a:lnTo>
                    <a:pt x="61" y="26"/>
                  </a:lnTo>
                  <a:lnTo>
                    <a:pt x="61" y="31"/>
                  </a:lnTo>
                  <a:lnTo>
                    <a:pt x="66" y="31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41"/>
                  </a:lnTo>
                  <a:lnTo>
                    <a:pt x="71" y="41"/>
                  </a:lnTo>
                  <a:lnTo>
                    <a:pt x="71" y="41"/>
                  </a:lnTo>
                  <a:lnTo>
                    <a:pt x="76" y="41"/>
                  </a:lnTo>
                  <a:lnTo>
                    <a:pt x="81" y="41"/>
                  </a:lnTo>
                  <a:lnTo>
                    <a:pt x="81" y="41"/>
                  </a:lnTo>
                  <a:lnTo>
                    <a:pt x="81" y="36"/>
                  </a:lnTo>
                  <a:lnTo>
                    <a:pt x="81" y="36"/>
                  </a:lnTo>
                  <a:lnTo>
                    <a:pt x="86" y="36"/>
                  </a:lnTo>
                  <a:lnTo>
                    <a:pt x="86" y="36"/>
                  </a:lnTo>
                  <a:lnTo>
                    <a:pt x="86" y="36"/>
                  </a:lnTo>
                  <a:lnTo>
                    <a:pt x="91" y="36"/>
                  </a:lnTo>
                  <a:lnTo>
                    <a:pt x="96" y="36"/>
                  </a:lnTo>
                  <a:lnTo>
                    <a:pt x="96" y="41"/>
                  </a:lnTo>
                  <a:lnTo>
                    <a:pt x="91" y="46"/>
                  </a:lnTo>
                  <a:lnTo>
                    <a:pt x="86" y="56"/>
                  </a:lnTo>
                  <a:lnTo>
                    <a:pt x="81" y="56"/>
                  </a:lnTo>
                  <a:lnTo>
                    <a:pt x="76" y="56"/>
                  </a:lnTo>
                  <a:lnTo>
                    <a:pt x="71" y="61"/>
                  </a:lnTo>
                  <a:lnTo>
                    <a:pt x="66" y="61"/>
                  </a:lnTo>
                  <a:lnTo>
                    <a:pt x="66" y="66"/>
                  </a:lnTo>
                  <a:lnTo>
                    <a:pt x="61" y="66"/>
                  </a:lnTo>
                  <a:lnTo>
                    <a:pt x="61" y="71"/>
                  </a:lnTo>
                  <a:lnTo>
                    <a:pt x="61" y="71"/>
                  </a:lnTo>
                  <a:lnTo>
                    <a:pt x="61" y="71"/>
                  </a:lnTo>
                  <a:lnTo>
                    <a:pt x="61" y="76"/>
                  </a:lnTo>
                  <a:lnTo>
                    <a:pt x="61" y="76"/>
                  </a:lnTo>
                  <a:lnTo>
                    <a:pt x="61" y="76"/>
                  </a:lnTo>
                  <a:lnTo>
                    <a:pt x="56" y="81"/>
                  </a:lnTo>
                  <a:lnTo>
                    <a:pt x="51" y="81"/>
                  </a:lnTo>
                  <a:lnTo>
                    <a:pt x="41" y="86"/>
                  </a:lnTo>
                  <a:lnTo>
                    <a:pt x="36" y="91"/>
                  </a:lnTo>
                  <a:lnTo>
                    <a:pt x="36" y="86"/>
                  </a:lnTo>
                  <a:lnTo>
                    <a:pt x="31" y="86"/>
                  </a:lnTo>
                  <a:lnTo>
                    <a:pt x="31" y="86"/>
                  </a:lnTo>
                  <a:lnTo>
                    <a:pt x="31" y="86"/>
                  </a:lnTo>
                  <a:lnTo>
                    <a:pt x="26" y="86"/>
                  </a:lnTo>
                  <a:lnTo>
                    <a:pt x="26" y="86"/>
                  </a:lnTo>
                  <a:lnTo>
                    <a:pt x="26" y="86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31" y="71"/>
                  </a:lnTo>
                  <a:lnTo>
                    <a:pt x="31" y="71"/>
                  </a:lnTo>
                  <a:lnTo>
                    <a:pt x="26" y="71"/>
                  </a:lnTo>
                  <a:lnTo>
                    <a:pt x="26" y="76"/>
                  </a:lnTo>
                  <a:lnTo>
                    <a:pt x="20" y="81"/>
                  </a:lnTo>
                  <a:lnTo>
                    <a:pt x="20" y="76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5" y="46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5" y="26"/>
                  </a:lnTo>
                  <a:lnTo>
                    <a:pt x="5" y="15"/>
                  </a:lnTo>
                  <a:lnTo>
                    <a:pt x="5" y="10"/>
                  </a:lnTo>
                  <a:lnTo>
                    <a:pt x="0" y="5"/>
                  </a:lnTo>
                  <a:lnTo>
                    <a:pt x="5" y="5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56" y="5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5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69" name="Freeform 172"/>
            <p:cNvSpPr>
              <a:spLocks/>
            </p:cNvSpPr>
            <p:nvPr/>
          </p:nvSpPr>
          <p:spPr bwMode="auto">
            <a:xfrm>
              <a:off x="4697414" y="3536950"/>
              <a:ext cx="152400" cy="192088"/>
            </a:xfrm>
            <a:custGeom>
              <a:avLst/>
              <a:gdLst>
                <a:gd name="T0" fmla="*/ 15 w 96"/>
                <a:gd name="T1" fmla="*/ 40 h 121"/>
                <a:gd name="T2" fmla="*/ 0 w 96"/>
                <a:gd name="T3" fmla="*/ 25 h 121"/>
                <a:gd name="T4" fmla="*/ 25 w 96"/>
                <a:gd name="T5" fmla="*/ 15 h 121"/>
                <a:gd name="T6" fmla="*/ 30 w 96"/>
                <a:gd name="T7" fmla="*/ 10 h 121"/>
                <a:gd name="T8" fmla="*/ 25 w 96"/>
                <a:gd name="T9" fmla="*/ 0 h 121"/>
                <a:gd name="T10" fmla="*/ 30 w 96"/>
                <a:gd name="T11" fmla="*/ 0 h 121"/>
                <a:gd name="T12" fmla="*/ 35 w 96"/>
                <a:gd name="T13" fmla="*/ 5 h 121"/>
                <a:gd name="T14" fmla="*/ 45 w 96"/>
                <a:gd name="T15" fmla="*/ 5 h 121"/>
                <a:gd name="T16" fmla="*/ 50 w 96"/>
                <a:gd name="T17" fmla="*/ 15 h 121"/>
                <a:gd name="T18" fmla="*/ 75 w 96"/>
                <a:gd name="T19" fmla="*/ 15 h 121"/>
                <a:gd name="T20" fmla="*/ 91 w 96"/>
                <a:gd name="T21" fmla="*/ 10 h 121"/>
                <a:gd name="T22" fmla="*/ 91 w 96"/>
                <a:gd name="T23" fmla="*/ 15 h 121"/>
                <a:gd name="T24" fmla="*/ 91 w 96"/>
                <a:gd name="T25" fmla="*/ 25 h 121"/>
                <a:gd name="T26" fmla="*/ 91 w 96"/>
                <a:gd name="T27" fmla="*/ 30 h 121"/>
                <a:gd name="T28" fmla="*/ 96 w 96"/>
                <a:gd name="T29" fmla="*/ 40 h 121"/>
                <a:gd name="T30" fmla="*/ 96 w 96"/>
                <a:gd name="T31" fmla="*/ 55 h 121"/>
                <a:gd name="T32" fmla="*/ 75 w 96"/>
                <a:gd name="T33" fmla="*/ 76 h 121"/>
                <a:gd name="T34" fmla="*/ 86 w 96"/>
                <a:gd name="T35" fmla="*/ 81 h 121"/>
                <a:gd name="T36" fmla="*/ 96 w 96"/>
                <a:gd name="T37" fmla="*/ 86 h 121"/>
                <a:gd name="T38" fmla="*/ 96 w 96"/>
                <a:gd name="T39" fmla="*/ 101 h 121"/>
                <a:gd name="T40" fmla="*/ 91 w 96"/>
                <a:gd name="T41" fmla="*/ 116 h 121"/>
                <a:gd name="T42" fmla="*/ 75 w 96"/>
                <a:gd name="T43" fmla="*/ 116 h 121"/>
                <a:gd name="T44" fmla="*/ 75 w 96"/>
                <a:gd name="T45" fmla="*/ 106 h 121"/>
                <a:gd name="T46" fmla="*/ 70 w 96"/>
                <a:gd name="T47" fmla="*/ 101 h 121"/>
                <a:gd name="T48" fmla="*/ 55 w 96"/>
                <a:gd name="T49" fmla="*/ 111 h 121"/>
                <a:gd name="T50" fmla="*/ 40 w 96"/>
                <a:gd name="T51" fmla="*/ 116 h 121"/>
                <a:gd name="T52" fmla="*/ 30 w 96"/>
                <a:gd name="T53" fmla="*/ 121 h 121"/>
                <a:gd name="T54" fmla="*/ 20 w 96"/>
                <a:gd name="T55" fmla="*/ 106 h 121"/>
                <a:gd name="T56" fmla="*/ 15 w 96"/>
                <a:gd name="T57" fmla="*/ 101 h 121"/>
                <a:gd name="T58" fmla="*/ 10 w 96"/>
                <a:gd name="T59" fmla="*/ 101 h 121"/>
                <a:gd name="T60" fmla="*/ 5 w 96"/>
                <a:gd name="T61" fmla="*/ 101 h 121"/>
                <a:gd name="T62" fmla="*/ 0 w 96"/>
                <a:gd name="T63" fmla="*/ 101 h 121"/>
                <a:gd name="T64" fmla="*/ 5 w 96"/>
                <a:gd name="T65" fmla="*/ 91 h 121"/>
                <a:gd name="T66" fmla="*/ 5 w 96"/>
                <a:gd name="T67" fmla="*/ 81 h 121"/>
                <a:gd name="T68" fmla="*/ 0 w 96"/>
                <a:gd name="T69" fmla="*/ 76 h 121"/>
                <a:gd name="T70" fmla="*/ 0 w 96"/>
                <a:gd name="T71" fmla="*/ 65 h 121"/>
                <a:gd name="T72" fmla="*/ 10 w 96"/>
                <a:gd name="T73" fmla="*/ 55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6" h="121">
                  <a:moveTo>
                    <a:pt x="15" y="40"/>
                  </a:moveTo>
                  <a:lnTo>
                    <a:pt x="15" y="40"/>
                  </a:lnTo>
                  <a:lnTo>
                    <a:pt x="5" y="25"/>
                  </a:lnTo>
                  <a:lnTo>
                    <a:pt x="0" y="25"/>
                  </a:lnTo>
                  <a:lnTo>
                    <a:pt x="5" y="20"/>
                  </a:lnTo>
                  <a:lnTo>
                    <a:pt x="25" y="15"/>
                  </a:lnTo>
                  <a:lnTo>
                    <a:pt x="35" y="15"/>
                  </a:lnTo>
                  <a:lnTo>
                    <a:pt x="30" y="10"/>
                  </a:lnTo>
                  <a:lnTo>
                    <a:pt x="25" y="5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40" y="5"/>
                  </a:lnTo>
                  <a:lnTo>
                    <a:pt x="45" y="5"/>
                  </a:lnTo>
                  <a:lnTo>
                    <a:pt x="50" y="10"/>
                  </a:lnTo>
                  <a:lnTo>
                    <a:pt x="50" y="15"/>
                  </a:lnTo>
                  <a:lnTo>
                    <a:pt x="55" y="15"/>
                  </a:lnTo>
                  <a:lnTo>
                    <a:pt x="75" y="15"/>
                  </a:lnTo>
                  <a:lnTo>
                    <a:pt x="81" y="15"/>
                  </a:lnTo>
                  <a:lnTo>
                    <a:pt x="91" y="10"/>
                  </a:lnTo>
                  <a:lnTo>
                    <a:pt x="91" y="10"/>
                  </a:lnTo>
                  <a:lnTo>
                    <a:pt x="91" y="15"/>
                  </a:lnTo>
                  <a:lnTo>
                    <a:pt x="91" y="25"/>
                  </a:lnTo>
                  <a:lnTo>
                    <a:pt x="91" y="25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6" y="35"/>
                  </a:lnTo>
                  <a:lnTo>
                    <a:pt x="96" y="40"/>
                  </a:lnTo>
                  <a:lnTo>
                    <a:pt x="96" y="45"/>
                  </a:lnTo>
                  <a:lnTo>
                    <a:pt x="96" y="55"/>
                  </a:lnTo>
                  <a:lnTo>
                    <a:pt x="91" y="60"/>
                  </a:lnTo>
                  <a:lnTo>
                    <a:pt x="75" y="76"/>
                  </a:lnTo>
                  <a:lnTo>
                    <a:pt x="81" y="81"/>
                  </a:lnTo>
                  <a:lnTo>
                    <a:pt x="86" y="81"/>
                  </a:lnTo>
                  <a:lnTo>
                    <a:pt x="91" y="81"/>
                  </a:lnTo>
                  <a:lnTo>
                    <a:pt x="96" y="86"/>
                  </a:lnTo>
                  <a:lnTo>
                    <a:pt x="96" y="96"/>
                  </a:lnTo>
                  <a:lnTo>
                    <a:pt x="96" y="101"/>
                  </a:lnTo>
                  <a:lnTo>
                    <a:pt x="96" y="111"/>
                  </a:lnTo>
                  <a:lnTo>
                    <a:pt x="91" y="116"/>
                  </a:lnTo>
                  <a:lnTo>
                    <a:pt x="86" y="116"/>
                  </a:lnTo>
                  <a:lnTo>
                    <a:pt x="75" y="116"/>
                  </a:lnTo>
                  <a:lnTo>
                    <a:pt x="70" y="111"/>
                  </a:lnTo>
                  <a:lnTo>
                    <a:pt x="75" y="106"/>
                  </a:lnTo>
                  <a:lnTo>
                    <a:pt x="70" y="101"/>
                  </a:lnTo>
                  <a:lnTo>
                    <a:pt x="70" y="101"/>
                  </a:lnTo>
                  <a:lnTo>
                    <a:pt x="60" y="106"/>
                  </a:lnTo>
                  <a:lnTo>
                    <a:pt x="55" y="111"/>
                  </a:lnTo>
                  <a:lnTo>
                    <a:pt x="50" y="116"/>
                  </a:lnTo>
                  <a:lnTo>
                    <a:pt x="40" y="116"/>
                  </a:lnTo>
                  <a:lnTo>
                    <a:pt x="35" y="121"/>
                  </a:lnTo>
                  <a:lnTo>
                    <a:pt x="30" y="121"/>
                  </a:lnTo>
                  <a:lnTo>
                    <a:pt x="25" y="111"/>
                  </a:lnTo>
                  <a:lnTo>
                    <a:pt x="20" y="106"/>
                  </a:lnTo>
                  <a:lnTo>
                    <a:pt x="20" y="101"/>
                  </a:lnTo>
                  <a:lnTo>
                    <a:pt x="15" y="101"/>
                  </a:lnTo>
                  <a:lnTo>
                    <a:pt x="15" y="101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5" y="101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96"/>
                  </a:lnTo>
                  <a:lnTo>
                    <a:pt x="5" y="91"/>
                  </a:lnTo>
                  <a:lnTo>
                    <a:pt x="5" y="86"/>
                  </a:lnTo>
                  <a:lnTo>
                    <a:pt x="5" y="81"/>
                  </a:lnTo>
                  <a:lnTo>
                    <a:pt x="0" y="81"/>
                  </a:lnTo>
                  <a:lnTo>
                    <a:pt x="0" y="76"/>
                  </a:lnTo>
                  <a:lnTo>
                    <a:pt x="0" y="70"/>
                  </a:lnTo>
                  <a:lnTo>
                    <a:pt x="0" y="65"/>
                  </a:lnTo>
                  <a:lnTo>
                    <a:pt x="5" y="60"/>
                  </a:lnTo>
                  <a:lnTo>
                    <a:pt x="10" y="55"/>
                  </a:lnTo>
                  <a:lnTo>
                    <a:pt x="15" y="4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70" name="Freeform 173"/>
            <p:cNvSpPr>
              <a:spLocks/>
            </p:cNvSpPr>
            <p:nvPr/>
          </p:nvSpPr>
          <p:spPr bwMode="auto">
            <a:xfrm>
              <a:off x="4464051" y="3576638"/>
              <a:ext cx="393700" cy="338138"/>
            </a:xfrm>
            <a:custGeom>
              <a:avLst/>
              <a:gdLst>
                <a:gd name="T0" fmla="*/ 152 w 248"/>
                <a:gd name="T1" fmla="*/ 213 h 213"/>
                <a:gd name="T2" fmla="*/ 141 w 248"/>
                <a:gd name="T3" fmla="*/ 207 h 213"/>
                <a:gd name="T4" fmla="*/ 126 w 248"/>
                <a:gd name="T5" fmla="*/ 213 h 213"/>
                <a:gd name="T6" fmla="*/ 116 w 248"/>
                <a:gd name="T7" fmla="*/ 187 h 213"/>
                <a:gd name="T8" fmla="*/ 126 w 248"/>
                <a:gd name="T9" fmla="*/ 172 h 213"/>
                <a:gd name="T10" fmla="*/ 131 w 248"/>
                <a:gd name="T11" fmla="*/ 167 h 213"/>
                <a:gd name="T12" fmla="*/ 141 w 248"/>
                <a:gd name="T13" fmla="*/ 157 h 213"/>
                <a:gd name="T14" fmla="*/ 136 w 248"/>
                <a:gd name="T15" fmla="*/ 157 h 213"/>
                <a:gd name="T16" fmla="*/ 116 w 248"/>
                <a:gd name="T17" fmla="*/ 132 h 213"/>
                <a:gd name="T18" fmla="*/ 116 w 248"/>
                <a:gd name="T19" fmla="*/ 126 h 213"/>
                <a:gd name="T20" fmla="*/ 121 w 248"/>
                <a:gd name="T21" fmla="*/ 116 h 213"/>
                <a:gd name="T22" fmla="*/ 121 w 248"/>
                <a:gd name="T23" fmla="*/ 106 h 213"/>
                <a:gd name="T24" fmla="*/ 131 w 248"/>
                <a:gd name="T25" fmla="*/ 101 h 213"/>
                <a:gd name="T26" fmla="*/ 126 w 248"/>
                <a:gd name="T27" fmla="*/ 101 h 213"/>
                <a:gd name="T28" fmla="*/ 121 w 248"/>
                <a:gd name="T29" fmla="*/ 96 h 213"/>
                <a:gd name="T30" fmla="*/ 101 w 248"/>
                <a:gd name="T31" fmla="*/ 96 h 213"/>
                <a:gd name="T32" fmla="*/ 81 w 248"/>
                <a:gd name="T33" fmla="*/ 106 h 213"/>
                <a:gd name="T34" fmla="*/ 60 w 248"/>
                <a:gd name="T35" fmla="*/ 106 h 213"/>
                <a:gd name="T36" fmla="*/ 55 w 248"/>
                <a:gd name="T37" fmla="*/ 116 h 213"/>
                <a:gd name="T38" fmla="*/ 50 w 248"/>
                <a:gd name="T39" fmla="*/ 126 h 213"/>
                <a:gd name="T40" fmla="*/ 45 w 248"/>
                <a:gd name="T41" fmla="*/ 132 h 213"/>
                <a:gd name="T42" fmla="*/ 40 w 248"/>
                <a:gd name="T43" fmla="*/ 132 h 213"/>
                <a:gd name="T44" fmla="*/ 30 w 248"/>
                <a:gd name="T45" fmla="*/ 126 h 213"/>
                <a:gd name="T46" fmla="*/ 25 w 248"/>
                <a:gd name="T47" fmla="*/ 126 h 213"/>
                <a:gd name="T48" fmla="*/ 10 w 248"/>
                <a:gd name="T49" fmla="*/ 126 h 213"/>
                <a:gd name="T50" fmla="*/ 5 w 248"/>
                <a:gd name="T51" fmla="*/ 132 h 213"/>
                <a:gd name="T52" fmla="*/ 5 w 248"/>
                <a:gd name="T53" fmla="*/ 126 h 213"/>
                <a:gd name="T54" fmla="*/ 5 w 248"/>
                <a:gd name="T55" fmla="*/ 121 h 213"/>
                <a:gd name="T56" fmla="*/ 40 w 248"/>
                <a:gd name="T57" fmla="*/ 91 h 213"/>
                <a:gd name="T58" fmla="*/ 65 w 248"/>
                <a:gd name="T59" fmla="*/ 76 h 213"/>
                <a:gd name="T60" fmla="*/ 81 w 248"/>
                <a:gd name="T61" fmla="*/ 61 h 213"/>
                <a:gd name="T62" fmla="*/ 86 w 248"/>
                <a:gd name="T63" fmla="*/ 40 h 213"/>
                <a:gd name="T64" fmla="*/ 86 w 248"/>
                <a:gd name="T65" fmla="*/ 40 h 213"/>
                <a:gd name="T66" fmla="*/ 91 w 248"/>
                <a:gd name="T67" fmla="*/ 35 h 213"/>
                <a:gd name="T68" fmla="*/ 101 w 248"/>
                <a:gd name="T69" fmla="*/ 25 h 213"/>
                <a:gd name="T70" fmla="*/ 111 w 248"/>
                <a:gd name="T71" fmla="*/ 15 h 213"/>
                <a:gd name="T72" fmla="*/ 126 w 248"/>
                <a:gd name="T73" fmla="*/ 5 h 213"/>
                <a:gd name="T74" fmla="*/ 136 w 248"/>
                <a:gd name="T75" fmla="*/ 5 h 213"/>
                <a:gd name="T76" fmla="*/ 141 w 248"/>
                <a:gd name="T77" fmla="*/ 5 h 213"/>
                <a:gd name="T78" fmla="*/ 152 w 248"/>
                <a:gd name="T79" fmla="*/ 0 h 213"/>
                <a:gd name="T80" fmla="*/ 152 w 248"/>
                <a:gd name="T81" fmla="*/ 35 h 213"/>
                <a:gd name="T82" fmla="*/ 147 w 248"/>
                <a:gd name="T83" fmla="*/ 51 h 213"/>
                <a:gd name="T84" fmla="*/ 152 w 248"/>
                <a:gd name="T85" fmla="*/ 61 h 213"/>
                <a:gd name="T86" fmla="*/ 147 w 248"/>
                <a:gd name="T87" fmla="*/ 76 h 213"/>
                <a:gd name="T88" fmla="*/ 157 w 248"/>
                <a:gd name="T89" fmla="*/ 76 h 213"/>
                <a:gd name="T90" fmla="*/ 162 w 248"/>
                <a:gd name="T91" fmla="*/ 76 h 213"/>
                <a:gd name="T92" fmla="*/ 172 w 248"/>
                <a:gd name="T93" fmla="*/ 86 h 213"/>
                <a:gd name="T94" fmla="*/ 187 w 248"/>
                <a:gd name="T95" fmla="*/ 91 h 213"/>
                <a:gd name="T96" fmla="*/ 207 w 248"/>
                <a:gd name="T97" fmla="*/ 81 h 213"/>
                <a:gd name="T98" fmla="*/ 222 w 248"/>
                <a:gd name="T99" fmla="*/ 81 h 213"/>
                <a:gd name="T100" fmla="*/ 233 w 248"/>
                <a:gd name="T101" fmla="*/ 91 h 213"/>
                <a:gd name="T102" fmla="*/ 243 w 248"/>
                <a:gd name="T103" fmla="*/ 86 h 213"/>
                <a:gd name="T104" fmla="*/ 248 w 248"/>
                <a:gd name="T105" fmla="*/ 91 h 213"/>
                <a:gd name="T106" fmla="*/ 243 w 248"/>
                <a:gd name="T107" fmla="*/ 106 h 213"/>
                <a:gd name="T108" fmla="*/ 243 w 248"/>
                <a:gd name="T109" fmla="*/ 111 h 213"/>
                <a:gd name="T110" fmla="*/ 238 w 248"/>
                <a:gd name="T111" fmla="*/ 132 h 213"/>
                <a:gd name="T112" fmla="*/ 217 w 248"/>
                <a:gd name="T113" fmla="*/ 137 h 213"/>
                <a:gd name="T114" fmla="*/ 217 w 248"/>
                <a:gd name="T115" fmla="*/ 162 h 213"/>
                <a:gd name="T116" fmla="*/ 197 w 248"/>
                <a:gd name="T117" fmla="*/ 177 h 213"/>
                <a:gd name="T118" fmla="*/ 177 w 248"/>
                <a:gd name="T119" fmla="*/ 177 h 213"/>
                <a:gd name="T120" fmla="*/ 167 w 248"/>
                <a:gd name="T121" fmla="*/ 197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8" h="213">
                  <a:moveTo>
                    <a:pt x="152" y="207"/>
                  </a:moveTo>
                  <a:lnTo>
                    <a:pt x="152" y="207"/>
                  </a:lnTo>
                  <a:lnTo>
                    <a:pt x="152" y="213"/>
                  </a:lnTo>
                  <a:lnTo>
                    <a:pt x="147" y="213"/>
                  </a:lnTo>
                  <a:lnTo>
                    <a:pt x="147" y="207"/>
                  </a:lnTo>
                  <a:lnTo>
                    <a:pt x="141" y="207"/>
                  </a:lnTo>
                  <a:lnTo>
                    <a:pt x="131" y="213"/>
                  </a:lnTo>
                  <a:lnTo>
                    <a:pt x="126" y="213"/>
                  </a:lnTo>
                  <a:lnTo>
                    <a:pt x="126" y="213"/>
                  </a:lnTo>
                  <a:lnTo>
                    <a:pt x="116" y="197"/>
                  </a:lnTo>
                  <a:lnTo>
                    <a:pt x="116" y="192"/>
                  </a:lnTo>
                  <a:lnTo>
                    <a:pt x="116" y="187"/>
                  </a:lnTo>
                  <a:lnTo>
                    <a:pt x="121" y="177"/>
                  </a:lnTo>
                  <a:lnTo>
                    <a:pt x="121" y="172"/>
                  </a:lnTo>
                  <a:lnTo>
                    <a:pt x="126" y="172"/>
                  </a:lnTo>
                  <a:lnTo>
                    <a:pt x="126" y="172"/>
                  </a:lnTo>
                  <a:lnTo>
                    <a:pt x="126" y="167"/>
                  </a:lnTo>
                  <a:lnTo>
                    <a:pt x="131" y="167"/>
                  </a:lnTo>
                  <a:lnTo>
                    <a:pt x="131" y="167"/>
                  </a:lnTo>
                  <a:lnTo>
                    <a:pt x="131" y="162"/>
                  </a:lnTo>
                  <a:lnTo>
                    <a:pt x="141" y="157"/>
                  </a:lnTo>
                  <a:lnTo>
                    <a:pt x="141" y="157"/>
                  </a:lnTo>
                  <a:lnTo>
                    <a:pt x="136" y="157"/>
                  </a:lnTo>
                  <a:lnTo>
                    <a:pt x="136" y="157"/>
                  </a:lnTo>
                  <a:lnTo>
                    <a:pt x="131" y="157"/>
                  </a:lnTo>
                  <a:lnTo>
                    <a:pt x="116" y="142"/>
                  </a:lnTo>
                  <a:lnTo>
                    <a:pt x="116" y="132"/>
                  </a:lnTo>
                  <a:lnTo>
                    <a:pt x="116" y="132"/>
                  </a:lnTo>
                  <a:lnTo>
                    <a:pt x="116" y="126"/>
                  </a:lnTo>
                  <a:lnTo>
                    <a:pt x="116" y="126"/>
                  </a:lnTo>
                  <a:lnTo>
                    <a:pt x="121" y="126"/>
                  </a:lnTo>
                  <a:lnTo>
                    <a:pt x="121" y="121"/>
                  </a:lnTo>
                  <a:lnTo>
                    <a:pt x="121" y="116"/>
                  </a:lnTo>
                  <a:lnTo>
                    <a:pt x="116" y="116"/>
                  </a:lnTo>
                  <a:lnTo>
                    <a:pt x="116" y="111"/>
                  </a:lnTo>
                  <a:lnTo>
                    <a:pt x="121" y="106"/>
                  </a:lnTo>
                  <a:lnTo>
                    <a:pt x="121" y="106"/>
                  </a:lnTo>
                  <a:lnTo>
                    <a:pt x="131" y="101"/>
                  </a:lnTo>
                  <a:lnTo>
                    <a:pt x="131" y="101"/>
                  </a:lnTo>
                  <a:lnTo>
                    <a:pt x="131" y="96"/>
                  </a:lnTo>
                  <a:lnTo>
                    <a:pt x="131" y="96"/>
                  </a:lnTo>
                  <a:lnTo>
                    <a:pt x="126" y="101"/>
                  </a:lnTo>
                  <a:lnTo>
                    <a:pt x="126" y="101"/>
                  </a:lnTo>
                  <a:lnTo>
                    <a:pt x="121" y="101"/>
                  </a:lnTo>
                  <a:lnTo>
                    <a:pt x="121" y="96"/>
                  </a:lnTo>
                  <a:lnTo>
                    <a:pt x="116" y="101"/>
                  </a:lnTo>
                  <a:lnTo>
                    <a:pt x="111" y="101"/>
                  </a:lnTo>
                  <a:lnTo>
                    <a:pt x="101" y="96"/>
                  </a:lnTo>
                  <a:lnTo>
                    <a:pt x="86" y="101"/>
                  </a:lnTo>
                  <a:lnTo>
                    <a:pt x="86" y="101"/>
                  </a:lnTo>
                  <a:lnTo>
                    <a:pt x="81" y="106"/>
                  </a:lnTo>
                  <a:lnTo>
                    <a:pt x="71" y="106"/>
                  </a:lnTo>
                  <a:lnTo>
                    <a:pt x="65" y="106"/>
                  </a:lnTo>
                  <a:lnTo>
                    <a:pt x="60" y="106"/>
                  </a:lnTo>
                  <a:lnTo>
                    <a:pt x="55" y="116"/>
                  </a:lnTo>
                  <a:lnTo>
                    <a:pt x="55" y="116"/>
                  </a:lnTo>
                  <a:lnTo>
                    <a:pt x="55" y="116"/>
                  </a:lnTo>
                  <a:lnTo>
                    <a:pt x="50" y="121"/>
                  </a:lnTo>
                  <a:lnTo>
                    <a:pt x="50" y="121"/>
                  </a:lnTo>
                  <a:lnTo>
                    <a:pt x="50" y="126"/>
                  </a:lnTo>
                  <a:lnTo>
                    <a:pt x="50" y="132"/>
                  </a:lnTo>
                  <a:lnTo>
                    <a:pt x="50" y="132"/>
                  </a:lnTo>
                  <a:lnTo>
                    <a:pt x="45" y="132"/>
                  </a:lnTo>
                  <a:lnTo>
                    <a:pt x="45" y="132"/>
                  </a:lnTo>
                  <a:lnTo>
                    <a:pt x="45" y="132"/>
                  </a:lnTo>
                  <a:lnTo>
                    <a:pt x="40" y="132"/>
                  </a:lnTo>
                  <a:lnTo>
                    <a:pt x="35" y="126"/>
                  </a:lnTo>
                  <a:lnTo>
                    <a:pt x="35" y="126"/>
                  </a:lnTo>
                  <a:lnTo>
                    <a:pt x="30" y="126"/>
                  </a:lnTo>
                  <a:lnTo>
                    <a:pt x="30" y="126"/>
                  </a:lnTo>
                  <a:lnTo>
                    <a:pt x="30" y="126"/>
                  </a:lnTo>
                  <a:lnTo>
                    <a:pt x="25" y="126"/>
                  </a:lnTo>
                  <a:lnTo>
                    <a:pt x="25" y="126"/>
                  </a:lnTo>
                  <a:lnTo>
                    <a:pt x="20" y="132"/>
                  </a:lnTo>
                  <a:lnTo>
                    <a:pt x="10" y="126"/>
                  </a:lnTo>
                  <a:lnTo>
                    <a:pt x="10" y="132"/>
                  </a:lnTo>
                  <a:lnTo>
                    <a:pt x="5" y="132"/>
                  </a:lnTo>
                  <a:lnTo>
                    <a:pt x="5" y="132"/>
                  </a:lnTo>
                  <a:lnTo>
                    <a:pt x="0" y="132"/>
                  </a:lnTo>
                  <a:lnTo>
                    <a:pt x="5" y="126"/>
                  </a:lnTo>
                  <a:lnTo>
                    <a:pt x="5" y="126"/>
                  </a:lnTo>
                  <a:lnTo>
                    <a:pt x="5" y="126"/>
                  </a:lnTo>
                  <a:lnTo>
                    <a:pt x="5" y="126"/>
                  </a:lnTo>
                  <a:lnTo>
                    <a:pt x="5" y="121"/>
                  </a:lnTo>
                  <a:lnTo>
                    <a:pt x="35" y="91"/>
                  </a:lnTo>
                  <a:lnTo>
                    <a:pt x="35" y="91"/>
                  </a:lnTo>
                  <a:lnTo>
                    <a:pt x="40" y="91"/>
                  </a:lnTo>
                  <a:lnTo>
                    <a:pt x="45" y="91"/>
                  </a:lnTo>
                  <a:lnTo>
                    <a:pt x="45" y="86"/>
                  </a:lnTo>
                  <a:lnTo>
                    <a:pt x="65" y="76"/>
                  </a:lnTo>
                  <a:lnTo>
                    <a:pt x="65" y="71"/>
                  </a:lnTo>
                  <a:lnTo>
                    <a:pt x="81" y="66"/>
                  </a:lnTo>
                  <a:lnTo>
                    <a:pt x="81" y="61"/>
                  </a:lnTo>
                  <a:lnTo>
                    <a:pt x="81" y="56"/>
                  </a:lnTo>
                  <a:lnTo>
                    <a:pt x="86" y="40"/>
                  </a:lnTo>
                  <a:lnTo>
                    <a:pt x="86" y="40"/>
                  </a:lnTo>
                  <a:lnTo>
                    <a:pt x="86" y="35"/>
                  </a:lnTo>
                  <a:lnTo>
                    <a:pt x="86" y="40"/>
                  </a:lnTo>
                  <a:lnTo>
                    <a:pt x="86" y="40"/>
                  </a:lnTo>
                  <a:lnTo>
                    <a:pt x="86" y="40"/>
                  </a:lnTo>
                  <a:lnTo>
                    <a:pt x="91" y="40"/>
                  </a:lnTo>
                  <a:lnTo>
                    <a:pt x="91" y="35"/>
                  </a:lnTo>
                  <a:lnTo>
                    <a:pt x="91" y="35"/>
                  </a:lnTo>
                  <a:lnTo>
                    <a:pt x="101" y="25"/>
                  </a:lnTo>
                  <a:lnTo>
                    <a:pt x="101" y="25"/>
                  </a:lnTo>
                  <a:lnTo>
                    <a:pt x="106" y="25"/>
                  </a:lnTo>
                  <a:lnTo>
                    <a:pt x="106" y="20"/>
                  </a:lnTo>
                  <a:lnTo>
                    <a:pt x="111" y="15"/>
                  </a:lnTo>
                  <a:lnTo>
                    <a:pt x="116" y="10"/>
                  </a:lnTo>
                  <a:lnTo>
                    <a:pt x="121" y="5"/>
                  </a:lnTo>
                  <a:lnTo>
                    <a:pt x="126" y="5"/>
                  </a:lnTo>
                  <a:lnTo>
                    <a:pt x="131" y="5"/>
                  </a:lnTo>
                  <a:lnTo>
                    <a:pt x="131" y="5"/>
                  </a:lnTo>
                  <a:lnTo>
                    <a:pt x="136" y="5"/>
                  </a:lnTo>
                  <a:lnTo>
                    <a:pt x="136" y="5"/>
                  </a:lnTo>
                  <a:lnTo>
                    <a:pt x="136" y="5"/>
                  </a:lnTo>
                  <a:lnTo>
                    <a:pt x="141" y="5"/>
                  </a:lnTo>
                  <a:lnTo>
                    <a:pt x="147" y="0"/>
                  </a:lnTo>
                  <a:lnTo>
                    <a:pt x="147" y="0"/>
                  </a:lnTo>
                  <a:lnTo>
                    <a:pt x="152" y="0"/>
                  </a:lnTo>
                  <a:lnTo>
                    <a:pt x="162" y="15"/>
                  </a:lnTo>
                  <a:lnTo>
                    <a:pt x="157" y="30"/>
                  </a:lnTo>
                  <a:lnTo>
                    <a:pt x="152" y="35"/>
                  </a:lnTo>
                  <a:lnTo>
                    <a:pt x="147" y="40"/>
                  </a:lnTo>
                  <a:lnTo>
                    <a:pt x="147" y="45"/>
                  </a:lnTo>
                  <a:lnTo>
                    <a:pt x="147" y="51"/>
                  </a:lnTo>
                  <a:lnTo>
                    <a:pt x="147" y="56"/>
                  </a:lnTo>
                  <a:lnTo>
                    <a:pt x="152" y="56"/>
                  </a:lnTo>
                  <a:lnTo>
                    <a:pt x="152" y="61"/>
                  </a:lnTo>
                  <a:lnTo>
                    <a:pt x="152" y="66"/>
                  </a:lnTo>
                  <a:lnTo>
                    <a:pt x="147" y="71"/>
                  </a:lnTo>
                  <a:lnTo>
                    <a:pt x="147" y="76"/>
                  </a:lnTo>
                  <a:lnTo>
                    <a:pt x="147" y="76"/>
                  </a:lnTo>
                  <a:lnTo>
                    <a:pt x="152" y="76"/>
                  </a:lnTo>
                  <a:lnTo>
                    <a:pt x="157" y="76"/>
                  </a:lnTo>
                  <a:lnTo>
                    <a:pt x="157" y="76"/>
                  </a:lnTo>
                  <a:lnTo>
                    <a:pt x="162" y="76"/>
                  </a:lnTo>
                  <a:lnTo>
                    <a:pt x="162" y="76"/>
                  </a:lnTo>
                  <a:lnTo>
                    <a:pt x="167" y="76"/>
                  </a:lnTo>
                  <a:lnTo>
                    <a:pt x="167" y="81"/>
                  </a:lnTo>
                  <a:lnTo>
                    <a:pt x="172" y="86"/>
                  </a:lnTo>
                  <a:lnTo>
                    <a:pt x="177" y="96"/>
                  </a:lnTo>
                  <a:lnTo>
                    <a:pt x="182" y="96"/>
                  </a:lnTo>
                  <a:lnTo>
                    <a:pt x="187" y="91"/>
                  </a:lnTo>
                  <a:lnTo>
                    <a:pt x="197" y="91"/>
                  </a:lnTo>
                  <a:lnTo>
                    <a:pt x="202" y="86"/>
                  </a:lnTo>
                  <a:lnTo>
                    <a:pt x="207" y="81"/>
                  </a:lnTo>
                  <a:lnTo>
                    <a:pt x="217" y="76"/>
                  </a:lnTo>
                  <a:lnTo>
                    <a:pt x="217" y="76"/>
                  </a:lnTo>
                  <a:lnTo>
                    <a:pt x="222" y="81"/>
                  </a:lnTo>
                  <a:lnTo>
                    <a:pt x="217" y="86"/>
                  </a:lnTo>
                  <a:lnTo>
                    <a:pt x="222" y="91"/>
                  </a:lnTo>
                  <a:lnTo>
                    <a:pt x="233" y="91"/>
                  </a:lnTo>
                  <a:lnTo>
                    <a:pt x="238" y="91"/>
                  </a:lnTo>
                  <a:lnTo>
                    <a:pt x="243" y="86"/>
                  </a:lnTo>
                  <a:lnTo>
                    <a:pt x="243" y="86"/>
                  </a:lnTo>
                  <a:lnTo>
                    <a:pt x="248" y="86"/>
                  </a:lnTo>
                  <a:lnTo>
                    <a:pt x="248" y="91"/>
                  </a:lnTo>
                  <a:lnTo>
                    <a:pt x="248" y="91"/>
                  </a:lnTo>
                  <a:lnTo>
                    <a:pt x="238" y="101"/>
                  </a:lnTo>
                  <a:lnTo>
                    <a:pt x="243" y="106"/>
                  </a:lnTo>
                  <a:lnTo>
                    <a:pt x="243" y="106"/>
                  </a:lnTo>
                  <a:lnTo>
                    <a:pt x="243" y="106"/>
                  </a:lnTo>
                  <a:lnTo>
                    <a:pt x="243" y="111"/>
                  </a:lnTo>
                  <a:lnTo>
                    <a:pt x="243" y="111"/>
                  </a:lnTo>
                  <a:lnTo>
                    <a:pt x="238" y="121"/>
                  </a:lnTo>
                  <a:lnTo>
                    <a:pt x="238" y="126"/>
                  </a:lnTo>
                  <a:lnTo>
                    <a:pt x="238" y="132"/>
                  </a:lnTo>
                  <a:lnTo>
                    <a:pt x="228" y="132"/>
                  </a:lnTo>
                  <a:lnTo>
                    <a:pt x="217" y="132"/>
                  </a:lnTo>
                  <a:lnTo>
                    <a:pt x="217" y="137"/>
                  </a:lnTo>
                  <a:lnTo>
                    <a:pt x="217" y="142"/>
                  </a:lnTo>
                  <a:lnTo>
                    <a:pt x="217" y="152"/>
                  </a:lnTo>
                  <a:lnTo>
                    <a:pt x="217" y="162"/>
                  </a:lnTo>
                  <a:lnTo>
                    <a:pt x="212" y="172"/>
                  </a:lnTo>
                  <a:lnTo>
                    <a:pt x="202" y="172"/>
                  </a:lnTo>
                  <a:lnTo>
                    <a:pt x="197" y="177"/>
                  </a:lnTo>
                  <a:lnTo>
                    <a:pt x="187" y="177"/>
                  </a:lnTo>
                  <a:lnTo>
                    <a:pt x="182" y="177"/>
                  </a:lnTo>
                  <a:lnTo>
                    <a:pt x="177" y="177"/>
                  </a:lnTo>
                  <a:lnTo>
                    <a:pt x="167" y="187"/>
                  </a:lnTo>
                  <a:lnTo>
                    <a:pt x="172" y="187"/>
                  </a:lnTo>
                  <a:lnTo>
                    <a:pt x="167" y="197"/>
                  </a:lnTo>
                  <a:lnTo>
                    <a:pt x="162" y="202"/>
                  </a:lnTo>
                  <a:lnTo>
                    <a:pt x="152" y="207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71" name="Freeform 174"/>
            <p:cNvSpPr>
              <a:spLocks/>
            </p:cNvSpPr>
            <p:nvPr/>
          </p:nvSpPr>
          <p:spPr bwMode="auto">
            <a:xfrm>
              <a:off x="4873626" y="4275138"/>
              <a:ext cx="55563" cy="57150"/>
            </a:xfrm>
            <a:custGeom>
              <a:avLst/>
              <a:gdLst>
                <a:gd name="T0" fmla="*/ 15 w 35"/>
                <a:gd name="T1" fmla="*/ 0 h 36"/>
                <a:gd name="T2" fmla="*/ 15 w 35"/>
                <a:gd name="T3" fmla="*/ 0 h 36"/>
                <a:gd name="T4" fmla="*/ 25 w 35"/>
                <a:gd name="T5" fmla="*/ 0 h 36"/>
                <a:gd name="T6" fmla="*/ 25 w 35"/>
                <a:gd name="T7" fmla="*/ 0 h 36"/>
                <a:gd name="T8" fmla="*/ 30 w 35"/>
                <a:gd name="T9" fmla="*/ 5 h 36"/>
                <a:gd name="T10" fmla="*/ 30 w 35"/>
                <a:gd name="T11" fmla="*/ 5 h 36"/>
                <a:gd name="T12" fmla="*/ 30 w 35"/>
                <a:gd name="T13" fmla="*/ 10 h 36"/>
                <a:gd name="T14" fmla="*/ 35 w 35"/>
                <a:gd name="T15" fmla="*/ 16 h 36"/>
                <a:gd name="T16" fmla="*/ 35 w 35"/>
                <a:gd name="T17" fmla="*/ 21 h 36"/>
                <a:gd name="T18" fmla="*/ 35 w 35"/>
                <a:gd name="T19" fmla="*/ 26 h 36"/>
                <a:gd name="T20" fmla="*/ 35 w 35"/>
                <a:gd name="T21" fmla="*/ 36 h 36"/>
                <a:gd name="T22" fmla="*/ 30 w 35"/>
                <a:gd name="T23" fmla="*/ 36 h 36"/>
                <a:gd name="T24" fmla="*/ 30 w 35"/>
                <a:gd name="T25" fmla="*/ 36 h 36"/>
                <a:gd name="T26" fmla="*/ 25 w 35"/>
                <a:gd name="T27" fmla="*/ 31 h 36"/>
                <a:gd name="T28" fmla="*/ 20 w 35"/>
                <a:gd name="T29" fmla="*/ 26 h 36"/>
                <a:gd name="T30" fmla="*/ 15 w 35"/>
                <a:gd name="T31" fmla="*/ 21 h 36"/>
                <a:gd name="T32" fmla="*/ 10 w 35"/>
                <a:gd name="T33" fmla="*/ 26 h 36"/>
                <a:gd name="T34" fmla="*/ 10 w 35"/>
                <a:gd name="T35" fmla="*/ 21 h 36"/>
                <a:gd name="T36" fmla="*/ 5 w 35"/>
                <a:gd name="T37" fmla="*/ 16 h 36"/>
                <a:gd name="T38" fmla="*/ 5 w 35"/>
                <a:gd name="T39" fmla="*/ 10 h 36"/>
                <a:gd name="T40" fmla="*/ 0 w 35"/>
                <a:gd name="T41" fmla="*/ 5 h 36"/>
                <a:gd name="T42" fmla="*/ 0 w 35"/>
                <a:gd name="T43" fmla="*/ 5 h 36"/>
                <a:gd name="T44" fmla="*/ 0 w 35"/>
                <a:gd name="T45" fmla="*/ 0 h 36"/>
                <a:gd name="T46" fmla="*/ 5 w 35"/>
                <a:gd name="T47" fmla="*/ 0 h 36"/>
                <a:gd name="T48" fmla="*/ 15 w 35"/>
                <a:gd name="T4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5" h="36">
                  <a:moveTo>
                    <a:pt x="15" y="0"/>
                  </a:moveTo>
                  <a:lnTo>
                    <a:pt x="1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10"/>
                  </a:lnTo>
                  <a:lnTo>
                    <a:pt x="35" y="16"/>
                  </a:lnTo>
                  <a:lnTo>
                    <a:pt x="35" y="21"/>
                  </a:lnTo>
                  <a:lnTo>
                    <a:pt x="35" y="26"/>
                  </a:lnTo>
                  <a:lnTo>
                    <a:pt x="35" y="36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25" y="31"/>
                  </a:lnTo>
                  <a:lnTo>
                    <a:pt x="20" y="26"/>
                  </a:lnTo>
                  <a:lnTo>
                    <a:pt x="15" y="21"/>
                  </a:lnTo>
                  <a:lnTo>
                    <a:pt x="10" y="26"/>
                  </a:lnTo>
                  <a:lnTo>
                    <a:pt x="10" y="21"/>
                  </a:lnTo>
                  <a:lnTo>
                    <a:pt x="5" y="16"/>
                  </a:lnTo>
                  <a:lnTo>
                    <a:pt x="5" y="1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5" y="0"/>
                  </a:lnTo>
                  <a:lnTo>
                    <a:pt x="15" y="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72" name="Freeform 175"/>
            <p:cNvSpPr>
              <a:spLocks/>
            </p:cNvSpPr>
            <p:nvPr/>
          </p:nvSpPr>
          <p:spPr bwMode="auto">
            <a:xfrm>
              <a:off x="4913314" y="4195763"/>
              <a:ext cx="152400" cy="200025"/>
            </a:xfrm>
            <a:custGeom>
              <a:avLst/>
              <a:gdLst>
                <a:gd name="T0" fmla="*/ 91 w 96"/>
                <a:gd name="T1" fmla="*/ 50 h 126"/>
                <a:gd name="T2" fmla="*/ 96 w 96"/>
                <a:gd name="T3" fmla="*/ 50 h 126"/>
                <a:gd name="T4" fmla="*/ 91 w 96"/>
                <a:gd name="T5" fmla="*/ 60 h 126"/>
                <a:gd name="T6" fmla="*/ 91 w 96"/>
                <a:gd name="T7" fmla="*/ 66 h 126"/>
                <a:gd name="T8" fmla="*/ 91 w 96"/>
                <a:gd name="T9" fmla="*/ 71 h 126"/>
                <a:gd name="T10" fmla="*/ 91 w 96"/>
                <a:gd name="T11" fmla="*/ 76 h 126"/>
                <a:gd name="T12" fmla="*/ 91 w 96"/>
                <a:gd name="T13" fmla="*/ 81 h 126"/>
                <a:gd name="T14" fmla="*/ 86 w 96"/>
                <a:gd name="T15" fmla="*/ 81 h 126"/>
                <a:gd name="T16" fmla="*/ 91 w 96"/>
                <a:gd name="T17" fmla="*/ 86 h 126"/>
                <a:gd name="T18" fmla="*/ 91 w 96"/>
                <a:gd name="T19" fmla="*/ 96 h 126"/>
                <a:gd name="T20" fmla="*/ 91 w 96"/>
                <a:gd name="T21" fmla="*/ 96 h 126"/>
                <a:gd name="T22" fmla="*/ 86 w 96"/>
                <a:gd name="T23" fmla="*/ 101 h 126"/>
                <a:gd name="T24" fmla="*/ 86 w 96"/>
                <a:gd name="T25" fmla="*/ 101 h 126"/>
                <a:gd name="T26" fmla="*/ 91 w 96"/>
                <a:gd name="T27" fmla="*/ 106 h 126"/>
                <a:gd name="T28" fmla="*/ 91 w 96"/>
                <a:gd name="T29" fmla="*/ 111 h 126"/>
                <a:gd name="T30" fmla="*/ 81 w 96"/>
                <a:gd name="T31" fmla="*/ 121 h 126"/>
                <a:gd name="T32" fmla="*/ 66 w 96"/>
                <a:gd name="T33" fmla="*/ 126 h 126"/>
                <a:gd name="T34" fmla="*/ 56 w 96"/>
                <a:gd name="T35" fmla="*/ 121 h 126"/>
                <a:gd name="T36" fmla="*/ 61 w 96"/>
                <a:gd name="T37" fmla="*/ 116 h 126"/>
                <a:gd name="T38" fmla="*/ 66 w 96"/>
                <a:gd name="T39" fmla="*/ 106 h 126"/>
                <a:gd name="T40" fmla="*/ 61 w 96"/>
                <a:gd name="T41" fmla="*/ 101 h 126"/>
                <a:gd name="T42" fmla="*/ 46 w 96"/>
                <a:gd name="T43" fmla="*/ 111 h 126"/>
                <a:gd name="T44" fmla="*/ 41 w 96"/>
                <a:gd name="T45" fmla="*/ 106 h 126"/>
                <a:gd name="T46" fmla="*/ 36 w 96"/>
                <a:gd name="T47" fmla="*/ 106 h 126"/>
                <a:gd name="T48" fmla="*/ 31 w 96"/>
                <a:gd name="T49" fmla="*/ 96 h 126"/>
                <a:gd name="T50" fmla="*/ 31 w 96"/>
                <a:gd name="T51" fmla="*/ 86 h 126"/>
                <a:gd name="T52" fmla="*/ 26 w 96"/>
                <a:gd name="T53" fmla="*/ 81 h 126"/>
                <a:gd name="T54" fmla="*/ 21 w 96"/>
                <a:gd name="T55" fmla="*/ 76 h 126"/>
                <a:gd name="T56" fmla="*/ 21 w 96"/>
                <a:gd name="T57" fmla="*/ 60 h 126"/>
                <a:gd name="T58" fmla="*/ 10 w 96"/>
                <a:gd name="T59" fmla="*/ 55 h 126"/>
                <a:gd name="T60" fmla="*/ 5 w 96"/>
                <a:gd name="T61" fmla="*/ 55 h 126"/>
                <a:gd name="T62" fmla="*/ 5 w 96"/>
                <a:gd name="T63" fmla="*/ 50 h 126"/>
                <a:gd name="T64" fmla="*/ 15 w 96"/>
                <a:gd name="T65" fmla="*/ 45 h 126"/>
                <a:gd name="T66" fmla="*/ 21 w 96"/>
                <a:gd name="T67" fmla="*/ 35 h 126"/>
                <a:gd name="T68" fmla="*/ 21 w 96"/>
                <a:gd name="T69" fmla="*/ 15 h 126"/>
                <a:gd name="T70" fmla="*/ 21 w 96"/>
                <a:gd name="T71" fmla="*/ 5 h 126"/>
                <a:gd name="T72" fmla="*/ 26 w 96"/>
                <a:gd name="T73" fmla="*/ 5 h 126"/>
                <a:gd name="T74" fmla="*/ 31 w 96"/>
                <a:gd name="T75" fmla="*/ 10 h 126"/>
                <a:gd name="T76" fmla="*/ 31 w 96"/>
                <a:gd name="T77" fmla="*/ 15 h 126"/>
                <a:gd name="T78" fmla="*/ 36 w 96"/>
                <a:gd name="T79" fmla="*/ 15 h 126"/>
                <a:gd name="T80" fmla="*/ 36 w 96"/>
                <a:gd name="T81" fmla="*/ 20 h 126"/>
                <a:gd name="T82" fmla="*/ 41 w 96"/>
                <a:gd name="T83" fmla="*/ 25 h 126"/>
                <a:gd name="T84" fmla="*/ 46 w 96"/>
                <a:gd name="T85" fmla="*/ 20 h 126"/>
                <a:gd name="T86" fmla="*/ 51 w 96"/>
                <a:gd name="T87" fmla="*/ 20 h 126"/>
                <a:gd name="T88" fmla="*/ 71 w 96"/>
                <a:gd name="T89" fmla="*/ 35 h 126"/>
                <a:gd name="T90" fmla="*/ 76 w 96"/>
                <a:gd name="T91" fmla="*/ 40 h 126"/>
                <a:gd name="T92" fmla="*/ 76 w 96"/>
                <a:gd name="T93" fmla="*/ 40 h 126"/>
                <a:gd name="T94" fmla="*/ 81 w 96"/>
                <a:gd name="T95" fmla="*/ 45 h 126"/>
                <a:gd name="T96" fmla="*/ 81 w 96"/>
                <a:gd name="T97" fmla="*/ 45 h 126"/>
                <a:gd name="T98" fmla="*/ 86 w 96"/>
                <a:gd name="T99" fmla="*/ 45 h 126"/>
                <a:gd name="T100" fmla="*/ 91 w 96"/>
                <a:gd name="T101" fmla="*/ 5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6" h="126">
                  <a:moveTo>
                    <a:pt x="91" y="50"/>
                  </a:moveTo>
                  <a:lnTo>
                    <a:pt x="91" y="50"/>
                  </a:lnTo>
                  <a:lnTo>
                    <a:pt x="96" y="50"/>
                  </a:lnTo>
                  <a:lnTo>
                    <a:pt x="96" y="50"/>
                  </a:lnTo>
                  <a:lnTo>
                    <a:pt x="96" y="55"/>
                  </a:lnTo>
                  <a:lnTo>
                    <a:pt x="91" y="60"/>
                  </a:lnTo>
                  <a:lnTo>
                    <a:pt x="91" y="66"/>
                  </a:lnTo>
                  <a:lnTo>
                    <a:pt x="91" y="66"/>
                  </a:lnTo>
                  <a:lnTo>
                    <a:pt x="91" y="71"/>
                  </a:lnTo>
                  <a:lnTo>
                    <a:pt x="91" y="71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91" y="81"/>
                  </a:lnTo>
                  <a:lnTo>
                    <a:pt x="86" y="81"/>
                  </a:lnTo>
                  <a:lnTo>
                    <a:pt x="86" y="81"/>
                  </a:lnTo>
                  <a:lnTo>
                    <a:pt x="86" y="81"/>
                  </a:lnTo>
                  <a:lnTo>
                    <a:pt x="91" y="86"/>
                  </a:lnTo>
                  <a:lnTo>
                    <a:pt x="91" y="91"/>
                  </a:lnTo>
                  <a:lnTo>
                    <a:pt x="91" y="96"/>
                  </a:lnTo>
                  <a:lnTo>
                    <a:pt x="91" y="96"/>
                  </a:lnTo>
                  <a:lnTo>
                    <a:pt x="91" y="96"/>
                  </a:lnTo>
                  <a:lnTo>
                    <a:pt x="91" y="96"/>
                  </a:lnTo>
                  <a:lnTo>
                    <a:pt x="86" y="101"/>
                  </a:lnTo>
                  <a:lnTo>
                    <a:pt x="86" y="101"/>
                  </a:lnTo>
                  <a:lnTo>
                    <a:pt x="86" y="101"/>
                  </a:lnTo>
                  <a:lnTo>
                    <a:pt x="86" y="101"/>
                  </a:lnTo>
                  <a:lnTo>
                    <a:pt x="91" y="106"/>
                  </a:lnTo>
                  <a:lnTo>
                    <a:pt x="91" y="106"/>
                  </a:lnTo>
                  <a:lnTo>
                    <a:pt x="91" y="111"/>
                  </a:lnTo>
                  <a:lnTo>
                    <a:pt x="86" y="121"/>
                  </a:lnTo>
                  <a:lnTo>
                    <a:pt x="81" y="121"/>
                  </a:lnTo>
                  <a:lnTo>
                    <a:pt x="71" y="126"/>
                  </a:lnTo>
                  <a:lnTo>
                    <a:pt x="66" y="126"/>
                  </a:lnTo>
                  <a:lnTo>
                    <a:pt x="56" y="126"/>
                  </a:lnTo>
                  <a:lnTo>
                    <a:pt x="56" y="121"/>
                  </a:lnTo>
                  <a:lnTo>
                    <a:pt x="56" y="121"/>
                  </a:lnTo>
                  <a:lnTo>
                    <a:pt x="61" y="116"/>
                  </a:lnTo>
                  <a:lnTo>
                    <a:pt x="66" y="111"/>
                  </a:lnTo>
                  <a:lnTo>
                    <a:pt x="66" y="106"/>
                  </a:lnTo>
                  <a:lnTo>
                    <a:pt x="66" y="106"/>
                  </a:lnTo>
                  <a:lnTo>
                    <a:pt x="61" y="101"/>
                  </a:lnTo>
                  <a:lnTo>
                    <a:pt x="61" y="101"/>
                  </a:lnTo>
                  <a:lnTo>
                    <a:pt x="46" y="111"/>
                  </a:lnTo>
                  <a:lnTo>
                    <a:pt x="41" y="111"/>
                  </a:lnTo>
                  <a:lnTo>
                    <a:pt x="41" y="106"/>
                  </a:lnTo>
                  <a:lnTo>
                    <a:pt x="36" y="106"/>
                  </a:lnTo>
                  <a:lnTo>
                    <a:pt x="36" y="106"/>
                  </a:lnTo>
                  <a:lnTo>
                    <a:pt x="31" y="106"/>
                  </a:lnTo>
                  <a:lnTo>
                    <a:pt x="31" y="96"/>
                  </a:lnTo>
                  <a:lnTo>
                    <a:pt x="31" y="86"/>
                  </a:lnTo>
                  <a:lnTo>
                    <a:pt x="31" y="86"/>
                  </a:lnTo>
                  <a:lnTo>
                    <a:pt x="31" y="81"/>
                  </a:lnTo>
                  <a:lnTo>
                    <a:pt x="26" y="81"/>
                  </a:lnTo>
                  <a:lnTo>
                    <a:pt x="26" y="76"/>
                  </a:lnTo>
                  <a:lnTo>
                    <a:pt x="21" y="76"/>
                  </a:lnTo>
                  <a:lnTo>
                    <a:pt x="21" y="66"/>
                  </a:lnTo>
                  <a:lnTo>
                    <a:pt x="21" y="60"/>
                  </a:lnTo>
                  <a:lnTo>
                    <a:pt x="15" y="55"/>
                  </a:lnTo>
                  <a:lnTo>
                    <a:pt x="10" y="55"/>
                  </a:lnTo>
                  <a:lnTo>
                    <a:pt x="5" y="55"/>
                  </a:lnTo>
                  <a:lnTo>
                    <a:pt x="5" y="55"/>
                  </a:lnTo>
                  <a:lnTo>
                    <a:pt x="0" y="50"/>
                  </a:lnTo>
                  <a:lnTo>
                    <a:pt x="5" y="50"/>
                  </a:lnTo>
                  <a:lnTo>
                    <a:pt x="10" y="45"/>
                  </a:lnTo>
                  <a:lnTo>
                    <a:pt x="15" y="45"/>
                  </a:lnTo>
                  <a:lnTo>
                    <a:pt x="15" y="40"/>
                  </a:lnTo>
                  <a:lnTo>
                    <a:pt x="21" y="35"/>
                  </a:lnTo>
                  <a:lnTo>
                    <a:pt x="26" y="30"/>
                  </a:lnTo>
                  <a:lnTo>
                    <a:pt x="21" y="15"/>
                  </a:lnTo>
                  <a:lnTo>
                    <a:pt x="21" y="10"/>
                  </a:lnTo>
                  <a:lnTo>
                    <a:pt x="21" y="5"/>
                  </a:lnTo>
                  <a:lnTo>
                    <a:pt x="21" y="0"/>
                  </a:lnTo>
                  <a:lnTo>
                    <a:pt x="26" y="5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31" y="15"/>
                  </a:lnTo>
                  <a:lnTo>
                    <a:pt x="31" y="15"/>
                  </a:lnTo>
                  <a:lnTo>
                    <a:pt x="31" y="15"/>
                  </a:lnTo>
                  <a:lnTo>
                    <a:pt x="36" y="15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41" y="25"/>
                  </a:lnTo>
                  <a:lnTo>
                    <a:pt x="41" y="25"/>
                  </a:lnTo>
                  <a:lnTo>
                    <a:pt x="41" y="25"/>
                  </a:lnTo>
                  <a:lnTo>
                    <a:pt x="46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6" y="20"/>
                  </a:lnTo>
                  <a:lnTo>
                    <a:pt x="71" y="35"/>
                  </a:lnTo>
                  <a:lnTo>
                    <a:pt x="76" y="35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5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86" y="45"/>
                  </a:lnTo>
                  <a:lnTo>
                    <a:pt x="86" y="45"/>
                  </a:lnTo>
                  <a:lnTo>
                    <a:pt x="86" y="45"/>
                  </a:lnTo>
                  <a:lnTo>
                    <a:pt x="91" y="50"/>
                  </a:lnTo>
                  <a:lnTo>
                    <a:pt x="91" y="5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73" name="Freeform 176"/>
            <p:cNvSpPr>
              <a:spLocks/>
            </p:cNvSpPr>
            <p:nvPr/>
          </p:nvSpPr>
          <p:spPr bwMode="auto">
            <a:xfrm>
              <a:off x="4921251" y="4356100"/>
              <a:ext cx="96838" cy="63500"/>
            </a:xfrm>
            <a:custGeom>
              <a:avLst/>
              <a:gdLst>
                <a:gd name="T0" fmla="*/ 51 w 61"/>
                <a:gd name="T1" fmla="*/ 20 h 40"/>
                <a:gd name="T2" fmla="*/ 51 w 61"/>
                <a:gd name="T3" fmla="*/ 20 h 40"/>
                <a:gd name="T4" fmla="*/ 51 w 61"/>
                <a:gd name="T5" fmla="*/ 25 h 40"/>
                <a:gd name="T6" fmla="*/ 61 w 61"/>
                <a:gd name="T7" fmla="*/ 25 h 40"/>
                <a:gd name="T8" fmla="*/ 56 w 61"/>
                <a:gd name="T9" fmla="*/ 30 h 40"/>
                <a:gd name="T10" fmla="*/ 46 w 61"/>
                <a:gd name="T11" fmla="*/ 30 h 40"/>
                <a:gd name="T12" fmla="*/ 31 w 61"/>
                <a:gd name="T13" fmla="*/ 35 h 40"/>
                <a:gd name="T14" fmla="*/ 31 w 61"/>
                <a:gd name="T15" fmla="*/ 30 h 40"/>
                <a:gd name="T16" fmla="*/ 31 w 61"/>
                <a:gd name="T17" fmla="*/ 30 h 40"/>
                <a:gd name="T18" fmla="*/ 26 w 61"/>
                <a:gd name="T19" fmla="*/ 25 h 40"/>
                <a:gd name="T20" fmla="*/ 26 w 61"/>
                <a:gd name="T21" fmla="*/ 25 h 40"/>
                <a:gd name="T22" fmla="*/ 26 w 61"/>
                <a:gd name="T23" fmla="*/ 30 h 40"/>
                <a:gd name="T24" fmla="*/ 21 w 61"/>
                <a:gd name="T25" fmla="*/ 35 h 40"/>
                <a:gd name="T26" fmla="*/ 21 w 61"/>
                <a:gd name="T27" fmla="*/ 35 h 40"/>
                <a:gd name="T28" fmla="*/ 5 w 61"/>
                <a:gd name="T29" fmla="*/ 40 h 40"/>
                <a:gd name="T30" fmla="*/ 5 w 61"/>
                <a:gd name="T31" fmla="*/ 40 h 40"/>
                <a:gd name="T32" fmla="*/ 5 w 61"/>
                <a:gd name="T33" fmla="*/ 40 h 40"/>
                <a:gd name="T34" fmla="*/ 10 w 61"/>
                <a:gd name="T35" fmla="*/ 40 h 40"/>
                <a:gd name="T36" fmla="*/ 10 w 61"/>
                <a:gd name="T37" fmla="*/ 35 h 40"/>
                <a:gd name="T38" fmla="*/ 5 w 61"/>
                <a:gd name="T39" fmla="*/ 35 h 40"/>
                <a:gd name="T40" fmla="*/ 0 w 61"/>
                <a:gd name="T41" fmla="*/ 30 h 40"/>
                <a:gd name="T42" fmla="*/ 5 w 61"/>
                <a:gd name="T43" fmla="*/ 25 h 40"/>
                <a:gd name="T44" fmla="*/ 0 w 61"/>
                <a:gd name="T45" fmla="*/ 20 h 40"/>
                <a:gd name="T46" fmla="*/ 0 w 61"/>
                <a:gd name="T47" fmla="*/ 20 h 40"/>
                <a:gd name="T48" fmla="*/ 0 w 61"/>
                <a:gd name="T49" fmla="*/ 20 h 40"/>
                <a:gd name="T50" fmla="*/ 10 w 61"/>
                <a:gd name="T51" fmla="*/ 15 h 40"/>
                <a:gd name="T52" fmla="*/ 16 w 61"/>
                <a:gd name="T53" fmla="*/ 15 h 40"/>
                <a:gd name="T54" fmla="*/ 26 w 61"/>
                <a:gd name="T55" fmla="*/ 10 h 40"/>
                <a:gd name="T56" fmla="*/ 31 w 61"/>
                <a:gd name="T57" fmla="*/ 5 h 40"/>
                <a:gd name="T58" fmla="*/ 31 w 61"/>
                <a:gd name="T59" fmla="*/ 5 h 40"/>
                <a:gd name="T60" fmla="*/ 36 w 61"/>
                <a:gd name="T61" fmla="*/ 5 h 40"/>
                <a:gd name="T62" fmla="*/ 36 w 61"/>
                <a:gd name="T63" fmla="*/ 10 h 40"/>
                <a:gd name="T64" fmla="*/ 41 w 61"/>
                <a:gd name="T65" fmla="*/ 10 h 40"/>
                <a:gd name="T66" fmla="*/ 56 w 61"/>
                <a:gd name="T67" fmla="*/ 0 h 40"/>
                <a:gd name="T68" fmla="*/ 56 w 61"/>
                <a:gd name="T69" fmla="*/ 0 h 40"/>
                <a:gd name="T70" fmla="*/ 61 w 61"/>
                <a:gd name="T71" fmla="*/ 5 h 40"/>
                <a:gd name="T72" fmla="*/ 61 w 61"/>
                <a:gd name="T73" fmla="*/ 5 h 40"/>
                <a:gd name="T74" fmla="*/ 61 w 61"/>
                <a:gd name="T75" fmla="*/ 10 h 40"/>
                <a:gd name="T76" fmla="*/ 56 w 61"/>
                <a:gd name="T77" fmla="*/ 15 h 40"/>
                <a:gd name="T78" fmla="*/ 51 w 61"/>
                <a:gd name="T79" fmla="*/ 20 h 40"/>
                <a:gd name="T80" fmla="*/ 51 w 61"/>
                <a:gd name="T81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1" h="40">
                  <a:moveTo>
                    <a:pt x="51" y="20"/>
                  </a:moveTo>
                  <a:lnTo>
                    <a:pt x="51" y="20"/>
                  </a:lnTo>
                  <a:lnTo>
                    <a:pt x="51" y="25"/>
                  </a:lnTo>
                  <a:lnTo>
                    <a:pt x="61" y="25"/>
                  </a:lnTo>
                  <a:lnTo>
                    <a:pt x="56" y="30"/>
                  </a:lnTo>
                  <a:lnTo>
                    <a:pt x="46" y="30"/>
                  </a:lnTo>
                  <a:lnTo>
                    <a:pt x="31" y="35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26" y="25"/>
                  </a:lnTo>
                  <a:lnTo>
                    <a:pt x="26" y="25"/>
                  </a:lnTo>
                  <a:lnTo>
                    <a:pt x="26" y="30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10" y="40"/>
                  </a:lnTo>
                  <a:lnTo>
                    <a:pt x="10" y="35"/>
                  </a:lnTo>
                  <a:lnTo>
                    <a:pt x="5" y="35"/>
                  </a:lnTo>
                  <a:lnTo>
                    <a:pt x="0" y="30"/>
                  </a:lnTo>
                  <a:lnTo>
                    <a:pt x="5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0" y="15"/>
                  </a:lnTo>
                  <a:lnTo>
                    <a:pt x="16" y="15"/>
                  </a:lnTo>
                  <a:lnTo>
                    <a:pt x="26" y="10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6" y="5"/>
                  </a:lnTo>
                  <a:lnTo>
                    <a:pt x="36" y="10"/>
                  </a:lnTo>
                  <a:lnTo>
                    <a:pt x="41" y="1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10"/>
                  </a:lnTo>
                  <a:lnTo>
                    <a:pt x="56" y="15"/>
                  </a:lnTo>
                  <a:lnTo>
                    <a:pt x="51" y="20"/>
                  </a:lnTo>
                  <a:lnTo>
                    <a:pt x="51" y="2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74" name="Freeform 177"/>
            <p:cNvSpPr>
              <a:spLocks/>
            </p:cNvSpPr>
            <p:nvPr/>
          </p:nvSpPr>
          <p:spPr bwMode="auto">
            <a:xfrm>
              <a:off x="4921251" y="4283075"/>
              <a:ext cx="49213" cy="96838"/>
            </a:xfrm>
            <a:custGeom>
              <a:avLst/>
              <a:gdLst>
                <a:gd name="T0" fmla="*/ 5 w 31"/>
                <a:gd name="T1" fmla="*/ 11 h 61"/>
                <a:gd name="T2" fmla="*/ 5 w 31"/>
                <a:gd name="T3" fmla="*/ 11 h 61"/>
                <a:gd name="T4" fmla="*/ 0 w 31"/>
                <a:gd name="T5" fmla="*/ 5 h 61"/>
                <a:gd name="T6" fmla="*/ 0 w 31"/>
                <a:gd name="T7" fmla="*/ 0 h 61"/>
                <a:gd name="T8" fmla="*/ 5 w 31"/>
                <a:gd name="T9" fmla="*/ 0 h 61"/>
                <a:gd name="T10" fmla="*/ 10 w 31"/>
                <a:gd name="T11" fmla="*/ 0 h 61"/>
                <a:gd name="T12" fmla="*/ 16 w 31"/>
                <a:gd name="T13" fmla="*/ 5 h 61"/>
                <a:gd name="T14" fmla="*/ 16 w 31"/>
                <a:gd name="T15" fmla="*/ 11 h 61"/>
                <a:gd name="T16" fmla="*/ 16 w 31"/>
                <a:gd name="T17" fmla="*/ 21 h 61"/>
                <a:gd name="T18" fmla="*/ 21 w 31"/>
                <a:gd name="T19" fmla="*/ 21 h 61"/>
                <a:gd name="T20" fmla="*/ 21 w 31"/>
                <a:gd name="T21" fmla="*/ 26 h 61"/>
                <a:gd name="T22" fmla="*/ 26 w 31"/>
                <a:gd name="T23" fmla="*/ 26 h 61"/>
                <a:gd name="T24" fmla="*/ 26 w 31"/>
                <a:gd name="T25" fmla="*/ 31 h 61"/>
                <a:gd name="T26" fmla="*/ 26 w 31"/>
                <a:gd name="T27" fmla="*/ 31 h 61"/>
                <a:gd name="T28" fmla="*/ 26 w 31"/>
                <a:gd name="T29" fmla="*/ 41 h 61"/>
                <a:gd name="T30" fmla="*/ 26 w 31"/>
                <a:gd name="T31" fmla="*/ 51 h 61"/>
                <a:gd name="T32" fmla="*/ 31 w 31"/>
                <a:gd name="T33" fmla="*/ 51 h 61"/>
                <a:gd name="T34" fmla="*/ 26 w 31"/>
                <a:gd name="T35" fmla="*/ 56 h 61"/>
                <a:gd name="T36" fmla="*/ 16 w 31"/>
                <a:gd name="T37" fmla="*/ 61 h 61"/>
                <a:gd name="T38" fmla="*/ 10 w 31"/>
                <a:gd name="T39" fmla="*/ 56 h 61"/>
                <a:gd name="T40" fmla="*/ 10 w 31"/>
                <a:gd name="T41" fmla="*/ 51 h 61"/>
                <a:gd name="T42" fmla="*/ 10 w 31"/>
                <a:gd name="T43" fmla="*/ 46 h 61"/>
                <a:gd name="T44" fmla="*/ 10 w 31"/>
                <a:gd name="T45" fmla="*/ 46 h 61"/>
                <a:gd name="T46" fmla="*/ 10 w 31"/>
                <a:gd name="T47" fmla="*/ 41 h 61"/>
                <a:gd name="T48" fmla="*/ 10 w 31"/>
                <a:gd name="T49" fmla="*/ 36 h 61"/>
                <a:gd name="T50" fmla="*/ 5 w 31"/>
                <a:gd name="T51" fmla="*/ 36 h 61"/>
                <a:gd name="T52" fmla="*/ 0 w 31"/>
                <a:gd name="T53" fmla="*/ 31 h 61"/>
                <a:gd name="T54" fmla="*/ 0 w 31"/>
                <a:gd name="T55" fmla="*/ 31 h 61"/>
                <a:gd name="T56" fmla="*/ 5 w 31"/>
                <a:gd name="T57" fmla="*/ 31 h 61"/>
                <a:gd name="T58" fmla="*/ 5 w 31"/>
                <a:gd name="T59" fmla="*/ 21 h 61"/>
                <a:gd name="T60" fmla="*/ 5 w 31"/>
                <a:gd name="T61" fmla="*/ 16 h 61"/>
                <a:gd name="T62" fmla="*/ 5 w 31"/>
                <a:gd name="T63" fmla="*/ 1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" h="61">
                  <a:moveTo>
                    <a:pt x="5" y="11"/>
                  </a:moveTo>
                  <a:lnTo>
                    <a:pt x="5" y="11"/>
                  </a:lnTo>
                  <a:lnTo>
                    <a:pt x="0" y="5"/>
                  </a:lnTo>
                  <a:lnTo>
                    <a:pt x="0" y="0"/>
                  </a:lnTo>
                  <a:lnTo>
                    <a:pt x="5" y="0"/>
                  </a:lnTo>
                  <a:lnTo>
                    <a:pt x="10" y="0"/>
                  </a:lnTo>
                  <a:lnTo>
                    <a:pt x="16" y="5"/>
                  </a:lnTo>
                  <a:lnTo>
                    <a:pt x="16" y="11"/>
                  </a:lnTo>
                  <a:lnTo>
                    <a:pt x="16" y="21"/>
                  </a:lnTo>
                  <a:lnTo>
                    <a:pt x="21" y="21"/>
                  </a:lnTo>
                  <a:lnTo>
                    <a:pt x="21" y="26"/>
                  </a:lnTo>
                  <a:lnTo>
                    <a:pt x="26" y="26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26" y="41"/>
                  </a:lnTo>
                  <a:lnTo>
                    <a:pt x="26" y="51"/>
                  </a:lnTo>
                  <a:lnTo>
                    <a:pt x="31" y="51"/>
                  </a:lnTo>
                  <a:lnTo>
                    <a:pt x="26" y="56"/>
                  </a:lnTo>
                  <a:lnTo>
                    <a:pt x="16" y="61"/>
                  </a:lnTo>
                  <a:lnTo>
                    <a:pt x="10" y="56"/>
                  </a:lnTo>
                  <a:lnTo>
                    <a:pt x="10" y="51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1"/>
                  </a:lnTo>
                  <a:lnTo>
                    <a:pt x="10" y="36"/>
                  </a:lnTo>
                  <a:lnTo>
                    <a:pt x="5" y="36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5" y="31"/>
                  </a:lnTo>
                  <a:lnTo>
                    <a:pt x="5" y="21"/>
                  </a:lnTo>
                  <a:lnTo>
                    <a:pt x="5" y="16"/>
                  </a:lnTo>
                  <a:lnTo>
                    <a:pt x="5" y="11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75" name="Freeform 178"/>
            <p:cNvSpPr>
              <a:spLocks/>
            </p:cNvSpPr>
            <p:nvPr/>
          </p:nvSpPr>
          <p:spPr bwMode="auto">
            <a:xfrm>
              <a:off x="3643314" y="2700338"/>
              <a:ext cx="296863" cy="160338"/>
            </a:xfrm>
            <a:custGeom>
              <a:avLst/>
              <a:gdLst>
                <a:gd name="T0" fmla="*/ 51 w 187"/>
                <a:gd name="T1" fmla="*/ 91 h 101"/>
                <a:gd name="T2" fmla="*/ 36 w 187"/>
                <a:gd name="T3" fmla="*/ 96 h 101"/>
                <a:gd name="T4" fmla="*/ 36 w 187"/>
                <a:gd name="T5" fmla="*/ 91 h 101"/>
                <a:gd name="T6" fmla="*/ 31 w 187"/>
                <a:gd name="T7" fmla="*/ 96 h 101"/>
                <a:gd name="T8" fmla="*/ 20 w 187"/>
                <a:gd name="T9" fmla="*/ 86 h 101"/>
                <a:gd name="T10" fmla="*/ 20 w 187"/>
                <a:gd name="T11" fmla="*/ 86 h 101"/>
                <a:gd name="T12" fmla="*/ 15 w 187"/>
                <a:gd name="T13" fmla="*/ 86 h 101"/>
                <a:gd name="T14" fmla="*/ 10 w 187"/>
                <a:gd name="T15" fmla="*/ 81 h 101"/>
                <a:gd name="T16" fmla="*/ 5 w 187"/>
                <a:gd name="T17" fmla="*/ 81 h 101"/>
                <a:gd name="T18" fmla="*/ 5 w 187"/>
                <a:gd name="T19" fmla="*/ 76 h 101"/>
                <a:gd name="T20" fmla="*/ 5 w 187"/>
                <a:gd name="T21" fmla="*/ 71 h 101"/>
                <a:gd name="T22" fmla="*/ 10 w 187"/>
                <a:gd name="T23" fmla="*/ 61 h 101"/>
                <a:gd name="T24" fmla="*/ 20 w 187"/>
                <a:gd name="T25" fmla="*/ 56 h 101"/>
                <a:gd name="T26" fmla="*/ 31 w 187"/>
                <a:gd name="T27" fmla="*/ 66 h 101"/>
                <a:gd name="T28" fmla="*/ 41 w 187"/>
                <a:gd name="T29" fmla="*/ 66 h 101"/>
                <a:gd name="T30" fmla="*/ 51 w 187"/>
                <a:gd name="T31" fmla="*/ 56 h 101"/>
                <a:gd name="T32" fmla="*/ 66 w 187"/>
                <a:gd name="T33" fmla="*/ 56 h 101"/>
                <a:gd name="T34" fmla="*/ 71 w 187"/>
                <a:gd name="T35" fmla="*/ 61 h 101"/>
                <a:gd name="T36" fmla="*/ 71 w 187"/>
                <a:gd name="T37" fmla="*/ 61 h 101"/>
                <a:gd name="T38" fmla="*/ 71 w 187"/>
                <a:gd name="T39" fmla="*/ 56 h 101"/>
                <a:gd name="T40" fmla="*/ 71 w 187"/>
                <a:gd name="T41" fmla="*/ 46 h 101"/>
                <a:gd name="T42" fmla="*/ 91 w 187"/>
                <a:gd name="T43" fmla="*/ 25 h 101"/>
                <a:gd name="T44" fmla="*/ 91 w 187"/>
                <a:gd name="T45" fmla="*/ 15 h 101"/>
                <a:gd name="T46" fmla="*/ 96 w 187"/>
                <a:gd name="T47" fmla="*/ 5 h 101"/>
                <a:gd name="T48" fmla="*/ 101 w 187"/>
                <a:gd name="T49" fmla="*/ 0 h 101"/>
                <a:gd name="T50" fmla="*/ 101 w 187"/>
                <a:gd name="T51" fmla="*/ 0 h 101"/>
                <a:gd name="T52" fmla="*/ 106 w 187"/>
                <a:gd name="T53" fmla="*/ 10 h 101"/>
                <a:gd name="T54" fmla="*/ 117 w 187"/>
                <a:gd name="T55" fmla="*/ 10 h 101"/>
                <a:gd name="T56" fmla="*/ 127 w 187"/>
                <a:gd name="T57" fmla="*/ 15 h 101"/>
                <a:gd name="T58" fmla="*/ 122 w 187"/>
                <a:gd name="T59" fmla="*/ 20 h 101"/>
                <a:gd name="T60" fmla="*/ 132 w 187"/>
                <a:gd name="T61" fmla="*/ 30 h 101"/>
                <a:gd name="T62" fmla="*/ 132 w 187"/>
                <a:gd name="T63" fmla="*/ 36 h 101"/>
                <a:gd name="T64" fmla="*/ 142 w 187"/>
                <a:gd name="T65" fmla="*/ 30 h 101"/>
                <a:gd name="T66" fmla="*/ 147 w 187"/>
                <a:gd name="T67" fmla="*/ 46 h 101"/>
                <a:gd name="T68" fmla="*/ 162 w 187"/>
                <a:gd name="T69" fmla="*/ 46 h 101"/>
                <a:gd name="T70" fmla="*/ 172 w 187"/>
                <a:gd name="T71" fmla="*/ 46 h 101"/>
                <a:gd name="T72" fmla="*/ 177 w 187"/>
                <a:gd name="T73" fmla="*/ 46 h 101"/>
                <a:gd name="T74" fmla="*/ 182 w 187"/>
                <a:gd name="T75" fmla="*/ 51 h 101"/>
                <a:gd name="T76" fmla="*/ 187 w 187"/>
                <a:gd name="T77" fmla="*/ 56 h 101"/>
                <a:gd name="T78" fmla="*/ 177 w 187"/>
                <a:gd name="T79" fmla="*/ 61 h 101"/>
                <a:gd name="T80" fmla="*/ 172 w 187"/>
                <a:gd name="T81" fmla="*/ 61 h 101"/>
                <a:gd name="T82" fmla="*/ 162 w 187"/>
                <a:gd name="T83" fmla="*/ 61 h 101"/>
                <a:gd name="T84" fmla="*/ 147 w 187"/>
                <a:gd name="T85" fmla="*/ 66 h 101"/>
                <a:gd name="T86" fmla="*/ 122 w 187"/>
                <a:gd name="T87" fmla="*/ 66 h 101"/>
                <a:gd name="T88" fmla="*/ 117 w 187"/>
                <a:gd name="T89" fmla="*/ 66 h 101"/>
                <a:gd name="T90" fmla="*/ 106 w 187"/>
                <a:gd name="T91" fmla="*/ 71 h 101"/>
                <a:gd name="T92" fmla="*/ 91 w 187"/>
                <a:gd name="T93" fmla="*/ 81 h 101"/>
                <a:gd name="T94" fmla="*/ 86 w 187"/>
                <a:gd name="T95" fmla="*/ 91 h 101"/>
                <a:gd name="T96" fmla="*/ 81 w 187"/>
                <a:gd name="T97" fmla="*/ 86 h 101"/>
                <a:gd name="T98" fmla="*/ 66 w 187"/>
                <a:gd name="T99" fmla="*/ 91 h 101"/>
                <a:gd name="T100" fmla="*/ 66 w 187"/>
                <a:gd name="T101" fmla="*/ 91 h 101"/>
                <a:gd name="T102" fmla="*/ 51 w 187"/>
                <a:gd name="T103" fmla="*/ 9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7" h="101">
                  <a:moveTo>
                    <a:pt x="51" y="91"/>
                  </a:moveTo>
                  <a:lnTo>
                    <a:pt x="51" y="91"/>
                  </a:lnTo>
                  <a:lnTo>
                    <a:pt x="41" y="101"/>
                  </a:lnTo>
                  <a:lnTo>
                    <a:pt x="36" y="96"/>
                  </a:lnTo>
                  <a:lnTo>
                    <a:pt x="36" y="91"/>
                  </a:lnTo>
                  <a:lnTo>
                    <a:pt x="36" y="91"/>
                  </a:lnTo>
                  <a:lnTo>
                    <a:pt x="36" y="91"/>
                  </a:lnTo>
                  <a:lnTo>
                    <a:pt x="31" y="96"/>
                  </a:lnTo>
                  <a:lnTo>
                    <a:pt x="25" y="91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15" y="86"/>
                  </a:lnTo>
                  <a:lnTo>
                    <a:pt x="15" y="86"/>
                  </a:lnTo>
                  <a:lnTo>
                    <a:pt x="15" y="86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5" y="81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0" y="66"/>
                  </a:lnTo>
                  <a:lnTo>
                    <a:pt x="10" y="61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5" y="61"/>
                  </a:lnTo>
                  <a:lnTo>
                    <a:pt x="31" y="66"/>
                  </a:lnTo>
                  <a:lnTo>
                    <a:pt x="36" y="66"/>
                  </a:lnTo>
                  <a:lnTo>
                    <a:pt x="41" y="66"/>
                  </a:lnTo>
                  <a:lnTo>
                    <a:pt x="51" y="61"/>
                  </a:lnTo>
                  <a:lnTo>
                    <a:pt x="51" y="56"/>
                  </a:lnTo>
                  <a:lnTo>
                    <a:pt x="61" y="61"/>
                  </a:lnTo>
                  <a:lnTo>
                    <a:pt x="66" y="56"/>
                  </a:lnTo>
                  <a:lnTo>
                    <a:pt x="66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1" y="56"/>
                  </a:lnTo>
                  <a:lnTo>
                    <a:pt x="71" y="56"/>
                  </a:lnTo>
                  <a:lnTo>
                    <a:pt x="71" y="46"/>
                  </a:lnTo>
                  <a:lnTo>
                    <a:pt x="71" y="46"/>
                  </a:lnTo>
                  <a:lnTo>
                    <a:pt x="86" y="30"/>
                  </a:lnTo>
                  <a:lnTo>
                    <a:pt x="91" y="25"/>
                  </a:lnTo>
                  <a:lnTo>
                    <a:pt x="91" y="20"/>
                  </a:lnTo>
                  <a:lnTo>
                    <a:pt x="91" y="15"/>
                  </a:lnTo>
                  <a:lnTo>
                    <a:pt x="91" y="5"/>
                  </a:lnTo>
                  <a:lnTo>
                    <a:pt x="96" y="5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06" y="5"/>
                  </a:lnTo>
                  <a:lnTo>
                    <a:pt x="106" y="10"/>
                  </a:lnTo>
                  <a:lnTo>
                    <a:pt x="112" y="10"/>
                  </a:lnTo>
                  <a:lnTo>
                    <a:pt x="117" y="10"/>
                  </a:lnTo>
                  <a:lnTo>
                    <a:pt x="127" y="10"/>
                  </a:lnTo>
                  <a:lnTo>
                    <a:pt x="127" y="15"/>
                  </a:lnTo>
                  <a:lnTo>
                    <a:pt x="122" y="20"/>
                  </a:lnTo>
                  <a:lnTo>
                    <a:pt x="122" y="20"/>
                  </a:lnTo>
                  <a:lnTo>
                    <a:pt x="132" y="20"/>
                  </a:lnTo>
                  <a:lnTo>
                    <a:pt x="132" y="30"/>
                  </a:lnTo>
                  <a:lnTo>
                    <a:pt x="137" y="30"/>
                  </a:lnTo>
                  <a:lnTo>
                    <a:pt x="132" y="36"/>
                  </a:lnTo>
                  <a:lnTo>
                    <a:pt x="137" y="36"/>
                  </a:lnTo>
                  <a:lnTo>
                    <a:pt x="142" y="30"/>
                  </a:lnTo>
                  <a:lnTo>
                    <a:pt x="147" y="41"/>
                  </a:lnTo>
                  <a:lnTo>
                    <a:pt x="147" y="46"/>
                  </a:lnTo>
                  <a:lnTo>
                    <a:pt x="157" y="46"/>
                  </a:lnTo>
                  <a:lnTo>
                    <a:pt x="162" y="46"/>
                  </a:lnTo>
                  <a:lnTo>
                    <a:pt x="167" y="46"/>
                  </a:lnTo>
                  <a:lnTo>
                    <a:pt x="172" y="46"/>
                  </a:lnTo>
                  <a:lnTo>
                    <a:pt x="172" y="46"/>
                  </a:lnTo>
                  <a:lnTo>
                    <a:pt x="177" y="46"/>
                  </a:lnTo>
                  <a:lnTo>
                    <a:pt x="182" y="46"/>
                  </a:lnTo>
                  <a:lnTo>
                    <a:pt x="182" y="51"/>
                  </a:lnTo>
                  <a:lnTo>
                    <a:pt x="187" y="56"/>
                  </a:lnTo>
                  <a:lnTo>
                    <a:pt x="187" y="56"/>
                  </a:lnTo>
                  <a:lnTo>
                    <a:pt x="182" y="61"/>
                  </a:lnTo>
                  <a:lnTo>
                    <a:pt x="177" y="61"/>
                  </a:lnTo>
                  <a:lnTo>
                    <a:pt x="177" y="61"/>
                  </a:lnTo>
                  <a:lnTo>
                    <a:pt x="172" y="61"/>
                  </a:lnTo>
                  <a:lnTo>
                    <a:pt x="167" y="56"/>
                  </a:lnTo>
                  <a:lnTo>
                    <a:pt x="162" y="61"/>
                  </a:lnTo>
                  <a:lnTo>
                    <a:pt x="152" y="61"/>
                  </a:lnTo>
                  <a:lnTo>
                    <a:pt x="147" y="66"/>
                  </a:lnTo>
                  <a:lnTo>
                    <a:pt x="132" y="61"/>
                  </a:lnTo>
                  <a:lnTo>
                    <a:pt x="122" y="66"/>
                  </a:lnTo>
                  <a:lnTo>
                    <a:pt x="117" y="66"/>
                  </a:lnTo>
                  <a:lnTo>
                    <a:pt x="117" y="66"/>
                  </a:lnTo>
                  <a:lnTo>
                    <a:pt x="112" y="66"/>
                  </a:lnTo>
                  <a:lnTo>
                    <a:pt x="106" y="71"/>
                  </a:lnTo>
                  <a:lnTo>
                    <a:pt x="96" y="76"/>
                  </a:lnTo>
                  <a:lnTo>
                    <a:pt x="91" y="81"/>
                  </a:lnTo>
                  <a:lnTo>
                    <a:pt x="86" y="86"/>
                  </a:lnTo>
                  <a:lnTo>
                    <a:pt x="86" y="91"/>
                  </a:lnTo>
                  <a:lnTo>
                    <a:pt x="81" y="91"/>
                  </a:lnTo>
                  <a:lnTo>
                    <a:pt x="81" y="86"/>
                  </a:lnTo>
                  <a:lnTo>
                    <a:pt x="76" y="86"/>
                  </a:lnTo>
                  <a:lnTo>
                    <a:pt x="66" y="91"/>
                  </a:lnTo>
                  <a:lnTo>
                    <a:pt x="66" y="91"/>
                  </a:lnTo>
                  <a:lnTo>
                    <a:pt x="66" y="91"/>
                  </a:lnTo>
                  <a:lnTo>
                    <a:pt x="56" y="91"/>
                  </a:lnTo>
                  <a:lnTo>
                    <a:pt x="51" y="91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76" name="Freeform 179"/>
            <p:cNvSpPr>
              <a:spLocks/>
            </p:cNvSpPr>
            <p:nvPr/>
          </p:nvSpPr>
          <p:spPr bwMode="auto">
            <a:xfrm>
              <a:off x="3562351" y="2852738"/>
              <a:ext cx="282575" cy="249238"/>
            </a:xfrm>
            <a:custGeom>
              <a:avLst/>
              <a:gdLst>
                <a:gd name="T0" fmla="*/ 173 w 178"/>
                <a:gd name="T1" fmla="*/ 91 h 157"/>
                <a:gd name="T2" fmla="*/ 173 w 178"/>
                <a:gd name="T3" fmla="*/ 91 h 157"/>
                <a:gd name="T4" fmla="*/ 173 w 178"/>
                <a:gd name="T5" fmla="*/ 96 h 157"/>
                <a:gd name="T6" fmla="*/ 168 w 178"/>
                <a:gd name="T7" fmla="*/ 96 h 157"/>
                <a:gd name="T8" fmla="*/ 168 w 178"/>
                <a:gd name="T9" fmla="*/ 102 h 157"/>
                <a:gd name="T10" fmla="*/ 173 w 178"/>
                <a:gd name="T11" fmla="*/ 112 h 157"/>
                <a:gd name="T12" fmla="*/ 173 w 178"/>
                <a:gd name="T13" fmla="*/ 127 h 157"/>
                <a:gd name="T14" fmla="*/ 157 w 178"/>
                <a:gd name="T15" fmla="*/ 132 h 157"/>
                <a:gd name="T16" fmla="*/ 152 w 178"/>
                <a:gd name="T17" fmla="*/ 137 h 157"/>
                <a:gd name="T18" fmla="*/ 157 w 178"/>
                <a:gd name="T19" fmla="*/ 142 h 157"/>
                <a:gd name="T20" fmla="*/ 152 w 178"/>
                <a:gd name="T21" fmla="*/ 147 h 157"/>
                <a:gd name="T22" fmla="*/ 147 w 178"/>
                <a:gd name="T23" fmla="*/ 152 h 157"/>
                <a:gd name="T24" fmla="*/ 147 w 178"/>
                <a:gd name="T25" fmla="*/ 147 h 157"/>
                <a:gd name="T26" fmla="*/ 147 w 178"/>
                <a:gd name="T27" fmla="*/ 142 h 157"/>
                <a:gd name="T28" fmla="*/ 142 w 178"/>
                <a:gd name="T29" fmla="*/ 147 h 157"/>
                <a:gd name="T30" fmla="*/ 132 w 178"/>
                <a:gd name="T31" fmla="*/ 152 h 157"/>
                <a:gd name="T32" fmla="*/ 127 w 178"/>
                <a:gd name="T33" fmla="*/ 152 h 157"/>
                <a:gd name="T34" fmla="*/ 122 w 178"/>
                <a:gd name="T35" fmla="*/ 147 h 157"/>
                <a:gd name="T36" fmla="*/ 122 w 178"/>
                <a:gd name="T37" fmla="*/ 142 h 157"/>
                <a:gd name="T38" fmla="*/ 92 w 178"/>
                <a:gd name="T39" fmla="*/ 142 h 157"/>
                <a:gd name="T40" fmla="*/ 87 w 178"/>
                <a:gd name="T41" fmla="*/ 137 h 157"/>
                <a:gd name="T42" fmla="*/ 71 w 178"/>
                <a:gd name="T43" fmla="*/ 122 h 157"/>
                <a:gd name="T44" fmla="*/ 51 w 178"/>
                <a:gd name="T45" fmla="*/ 117 h 157"/>
                <a:gd name="T46" fmla="*/ 46 w 178"/>
                <a:gd name="T47" fmla="*/ 91 h 157"/>
                <a:gd name="T48" fmla="*/ 36 w 178"/>
                <a:gd name="T49" fmla="*/ 86 h 157"/>
                <a:gd name="T50" fmla="*/ 31 w 178"/>
                <a:gd name="T51" fmla="*/ 71 h 157"/>
                <a:gd name="T52" fmla="*/ 16 w 178"/>
                <a:gd name="T53" fmla="*/ 61 h 157"/>
                <a:gd name="T54" fmla="*/ 6 w 178"/>
                <a:gd name="T55" fmla="*/ 46 h 157"/>
                <a:gd name="T56" fmla="*/ 0 w 178"/>
                <a:gd name="T57" fmla="*/ 36 h 157"/>
                <a:gd name="T58" fmla="*/ 21 w 178"/>
                <a:gd name="T59" fmla="*/ 31 h 157"/>
                <a:gd name="T60" fmla="*/ 26 w 178"/>
                <a:gd name="T61" fmla="*/ 26 h 157"/>
                <a:gd name="T62" fmla="*/ 46 w 178"/>
                <a:gd name="T63" fmla="*/ 21 h 157"/>
                <a:gd name="T64" fmla="*/ 82 w 178"/>
                <a:gd name="T65" fmla="*/ 5 h 157"/>
                <a:gd name="T66" fmla="*/ 92 w 178"/>
                <a:gd name="T67" fmla="*/ 5 h 157"/>
                <a:gd name="T68" fmla="*/ 107 w 178"/>
                <a:gd name="T69" fmla="*/ 15 h 157"/>
                <a:gd name="T70" fmla="*/ 117 w 178"/>
                <a:gd name="T71" fmla="*/ 21 h 157"/>
                <a:gd name="T72" fmla="*/ 112 w 178"/>
                <a:gd name="T73" fmla="*/ 36 h 157"/>
                <a:gd name="T74" fmla="*/ 107 w 178"/>
                <a:gd name="T75" fmla="*/ 56 h 157"/>
                <a:gd name="T76" fmla="*/ 117 w 178"/>
                <a:gd name="T77" fmla="*/ 66 h 157"/>
                <a:gd name="T78" fmla="*/ 132 w 178"/>
                <a:gd name="T79" fmla="*/ 56 h 157"/>
                <a:gd name="T80" fmla="*/ 147 w 178"/>
                <a:gd name="T81" fmla="*/ 66 h 157"/>
                <a:gd name="T82" fmla="*/ 152 w 178"/>
                <a:gd name="T83" fmla="*/ 81 h 157"/>
                <a:gd name="T84" fmla="*/ 157 w 178"/>
                <a:gd name="T85" fmla="*/ 91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8" h="157">
                  <a:moveTo>
                    <a:pt x="163" y="96"/>
                  </a:moveTo>
                  <a:lnTo>
                    <a:pt x="163" y="96"/>
                  </a:lnTo>
                  <a:lnTo>
                    <a:pt x="173" y="91"/>
                  </a:lnTo>
                  <a:lnTo>
                    <a:pt x="173" y="91"/>
                  </a:lnTo>
                  <a:lnTo>
                    <a:pt x="173" y="91"/>
                  </a:lnTo>
                  <a:lnTo>
                    <a:pt x="173" y="91"/>
                  </a:lnTo>
                  <a:lnTo>
                    <a:pt x="173" y="96"/>
                  </a:lnTo>
                  <a:lnTo>
                    <a:pt x="173" y="96"/>
                  </a:lnTo>
                  <a:lnTo>
                    <a:pt x="173" y="96"/>
                  </a:lnTo>
                  <a:lnTo>
                    <a:pt x="173" y="96"/>
                  </a:lnTo>
                  <a:lnTo>
                    <a:pt x="168" y="102"/>
                  </a:lnTo>
                  <a:lnTo>
                    <a:pt x="168" y="96"/>
                  </a:lnTo>
                  <a:lnTo>
                    <a:pt x="168" y="102"/>
                  </a:lnTo>
                  <a:lnTo>
                    <a:pt x="168" y="102"/>
                  </a:lnTo>
                  <a:lnTo>
                    <a:pt x="168" y="102"/>
                  </a:lnTo>
                  <a:lnTo>
                    <a:pt x="168" y="102"/>
                  </a:lnTo>
                  <a:lnTo>
                    <a:pt x="173" y="107"/>
                  </a:lnTo>
                  <a:lnTo>
                    <a:pt x="173" y="112"/>
                  </a:lnTo>
                  <a:lnTo>
                    <a:pt x="178" y="117"/>
                  </a:lnTo>
                  <a:lnTo>
                    <a:pt x="173" y="122"/>
                  </a:lnTo>
                  <a:lnTo>
                    <a:pt x="173" y="127"/>
                  </a:lnTo>
                  <a:lnTo>
                    <a:pt x="173" y="127"/>
                  </a:lnTo>
                  <a:lnTo>
                    <a:pt x="163" y="127"/>
                  </a:lnTo>
                  <a:lnTo>
                    <a:pt x="157" y="132"/>
                  </a:lnTo>
                  <a:lnTo>
                    <a:pt x="157" y="132"/>
                  </a:lnTo>
                  <a:lnTo>
                    <a:pt x="157" y="132"/>
                  </a:lnTo>
                  <a:lnTo>
                    <a:pt x="152" y="137"/>
                  </a:lnTo>
                  <a:lnTo>
                    <a:pt x="152" y="137"/>
                  </a:lnTo>
                  <a:lnTo>
                    <a:pt x="157" y="137"/>
                  </a:lnTo>
                  <a:lnTo>
                    <a:pt x="157" y="142"/>
                  </a:lnTo>
                  <a:lnTo>
                    <a:pt x="152" y="142"/>
                  </a:lnTo>
                  <a:lnTo>
                    <a:pt x="152" y="147"/>
                  </a:lnTo>
                  <a:lnTo>
                    <a:pt x="152" y="147"/>
                  </a:lnTo>
                  <a:lnTo>
                    <a:pt x="152" y="152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47" y="147"/>
                  </a:lnTo>
                  <a:lnTo>
                    <a:pt x="147" y="147"/>
                  </a:lnTo>
                  <a:lnTo>
                    <a:pt x="147" y="142"/>
                  </a:lnTo>
                  <a:lnTo>
                    <a:pt x="147" y="142"/>
                  </a:lnTo>
                  <a:lnTo>
                    <a:pt x="147" y="142"/>
                  </a:lnTo>
                  <a:lnTo>
                    <a:pt x="142" y="142"/>
                  </a:lnTo>
                  <a:lnTo>
                    <a:pt x="142" y="142"/>
                  </a:lnTo>
                  <a:lnTo>
                    <a:pt x="142" y="147"/>
                  </a:lnTo>
                  <a:lnTo>
                    <a:pt x="142" y="157"/>
                  </a:lnTo>
                  <a:lnTo>
                    <a:pt x="142" y="157"/>
                  </a:lnTo>
                  <a:lnTo>
                    <a:pt x="132" y="152"/>
                  </a:lnTo>
                  <a:lnTo>
                    <a:pt x="127" y="152"/>
                  </a:lnTo>
                  <a:lnTo>
                    <a:pt x="127" y="152"/>
                  </a:lnTo>
                  <a:lnTo>
                    <a:pt x="127" y="152"/>
                  </a:lnTo>
                  <a:lnTo>
                    <a:pt x="127" y="147"/>
                  </a:lnTo>
                  <a:lnTo>
                    <a:pt x="127" y="147"/>
                  </a:lnTo>
                  <a:lnTo>
                    <a:pt x="122" y="147"/>
                  </a:lnTo>
                  <a:lnTo>
                    <a:pt x="122" y="147"/>
                  </a:lnTo>
                  <a:lnTo>
                    <a:pt x="127" y="142"/>
                  </a:lnTo>
                  <a:lnTo>
                    <a:pt x="122" y="142"/>
                  </a:lnTo>
                  <a:lnTo>
                    <a:pt x="112" y="147"/>
                  </a:lnTo>
                  <a:lnTo>
                    <a:pt x="107" y="147"/>
                  </a:lnTo>
                  <a:lnTo>
                    <a:pt x="92" y="142"/>
                  </a:lnTo>
                  <a:lnTo>
                    <a:pt x="87" y="142"/>
                  </a:lnTo>
                  <a:lnTo>
                    <a:pt x="87" y="137"/>
                  </a:lnTo>
                  <a:lnTo>
                    <a:pt x="87" y="137"/>
                  </a:lnTo>
                  <a:lnTo>
                    <a:pt x="87" y="132"/>
                  </a:lnTo>
                  <a:lnTo>
                    <a:pt x="76" y="122"/>
                  </a:lnTo>
                  <a:lnTo>
                    <a:pt x="71" y="122"/>
                  </a:lnTo>
                  <a:lnTo>
                    <a:pt x="61" y="122"/>
                  </a:lnTo>
                  <a:lnTo>
                    <a:pt x="51" y="117"/>
                  </a:lnTo>
                  <a:lnTo>
                    <a:pt x="51" y="117"/>
                  </a:lnTo>
                  <a:lnTo>
                    <a:pt x="46" y="112"/>
                  </a:lnTo>
                  <a:lnTo>
                    <a:pt x="46" y="96"/>
                  </a:lnTo>
                  <a:lnTo>
                    <a:pt x="46" y="91"/>
                  </a:lnTo>
                  <a:lnTo>
                    <a:pt x="46" y="91"/>
                  </a:lnTo>
                  <a:lnTo>
                    <a:pt x="41" y="91"/>
                  </a:lnTo>
                  <a:lnTo>
                    <a:pt x="36" y="86"/>
                  </a:lnTo>
                  <a:lnTo>
                    <a:pt x="31" y="86"/>
                  </a:lnTo>
                  <a:lnTo>
                    <a:pt x="31" y="81"/>
                  </a:lnTo>
                  <a:lnTo>
                    <a:pt x="31" y="71"/>
                  </a:lnTo>
                  <a:lnTo>
                    <a:pt x="26" y="71"/>
                  </a:lnTo>
                  <a:lnTo>
                    <a:pt x="21" y="66"/>
                  </a:lnTo>
                  <a:lnTo>
                    <a:pt x="16" y="61"/>
                  </a:lnTo>
                  <a:lnTo>
                    <a:pt x="11" y="51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1"/>
                  </a:lnTo>
                  <a:lnTo>
                    <a:pt x="6" y="41"/>
                  </a:lnTo>
                  <a:lnTo>
                    <a:pt x="0" y="36"/>
                  </a:lnTo>
                  <a:lnTo>
                    <a:pt x="6" y="36"/>
                  </a:lnTo>
                  <a:lnTo>
                    <a:pt x="16" y="31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31" y="21"/>
                  </a:lnTo>
                  <a:lnTo>
                    <a:pt x="36" y="15"/>
                  </a:lnTo>
                  <a:lnTo>
                    <a:pt x="46" y="21"/>
                  </a:lnTo>
                  <a:lnTo>
                    <a:pt x="56" y="21"/>
                  </a:lnTo>
                  <a:lnTo>
                    <a:pt x="61" y="21"/>
                  </a:lnTo>
                  <a:lnTo>
                    <a:pt x="82" y="5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92" y="5"/>
                  </a:lnTo>
                  <a:lnTo>
                    <a:pt x="97" y="10"/>
                  </a:lnTo>
                  <a:lnTo>
                    <a:pt x="102" y="10"/>
                  </a:lnTo>
                  <a:lnTo>
                    <a:pt x="107" y="15"/>
                  </a:lnTo>
                  <a:lnTo>
                    <a:pt x="117" y="15"/>
                  </a:lnTo>
                  <a:lnTo>
                    <a:pt x="117" y="21"/>
                  </a:lnTo>
                  <a:lnTo>
                    <a:pt x="117" y="21"/>
                  </a:lnTo>
                  <a:lnTo>
                    <a:pt x="112" y="21"/>
                  </a:lnTo>
                  <a:lnTo>
                    <a:pt x="107" y="36"/>
                  </a:lnTo>
                  <a:lnTo>
                    <a:pt x="112" y="36"/>
                  </a:lnTo>
                  <a:lnTo>
                    <a:pt x="107" y="41"/>
                  </a:lnTo>
                  <a:lnTo>
                    <a:pt x="112" y="51"/>
                  </a:lnTo>
                  <a:lnTo>
                    <a:pt x="107" y="56"/>
                  </a:lnTo>
                  <a:lnTo>
                    <a:pt x="112" y="56"/>
                  </a:lnTo>
                  <a:lnTo>
                    <a:pt x="112" y="61"/>
                  </a:lnTo>
                  <a:lnTo>
                    <a:pt x="117" y="66"/>
                  </a:lnTo>
                  <a:lnTo>
                    <a:pt x="127" y="61"/>
                  </a:lnTo>
                  <a:lnTo>
                    <a:pt x="132" y="61"/>
                  </a:lnTo>
                  <a:lnTo>
                    <a:pt x="132" y="56"/>
                  </a:lnTo>
                  <a:lnTo>
                    <a:pt x="142" y="61"/>
                  </a:lnTo>
                  <a:lnTo>
                    <a:pt x="142" y="61"/>
                  </a:lnTo>
                  <a:lnTo>
                    <a:pt x="147" y="66"/>
                  </a:lnTo>
                  <a:lnTo>
                    <a:pt x="147" y="76"/>
                  </a:lnTo>
                  <a:lnTo>
                    <a:pt x="147" y="76"/>
                  </a:lnTo>
                  <a:lnTo>
                    <a:pt x="152" y="81"/>
                  </a:lnTo>
                  <a:lnTo>
                    <a:pt x="157" y="81"/>
                  </a:lnTo>
                  <a:lnTo>
                    <a:pt x="157" y="81"/>
                  </a:lnTo>
                  <a:lnTo>
                    <a:pt x="157" y="91"/>
                  </a:lnTo>
                  <a:lnTo>
                    <a:pt x="163" y="96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77" name="Freeform 180"/>
            <p:cNvSpPr>
              <a:spLocks/>
            </p:cNvSpPr>
            <p:nvPr/>
          </p:nvSpPr>
          <p:spPr bwMode="auto">
            <a:xfrm>
              <a:off x="4222751" y="2868613"/>
              <a:ext cx="112713" cy="161925"/>
            </a:xfrm>
            <a:custGeom>
              <a:avLst/>
              <a:gdLst>
                <a:gd name="T0" fmla="*/ 45 w 71"/>
                <a:gd name="T1" fmla="*/ 5 h 102"/>
                <a:gd name="T2" fmla="*/ 50 w 71"/>
                <a:gd name="T3" fmla="*/ 0 h 102"/>
                <a:gd name="T4" fmla="*/ 55 w 71"/>
                <a:gd name="T5" fmla="*/ 5 h 102"/>
                <a:gd name="T6" fmla="*/ 55 w 71"/>
                <a:gd name="T7" fmla="*/ 11 h 102"/>
                <a:gd name="T8" fmla="*/ 55 w 71"/>
                <a:gd name="T9" fmla="*/ 16 h 102"/>
                <a:gd name="T10" fmla="*/ 61 w 71"/>
                <a:gd name="T11" fmla="*/ 31 h 102"/>
                <a:gd name="T12" fmla="*/ 66 w 71"/>
                <a:gd name="T13" fmla="*/ 36 h 102"/>
                <a:gd name="T14" fmla="*/ 66 w 71"/>
                <a:gd name="T15" fmla="*/ 51 h 102"/>
                <a:gd name="T16" fmla="*/ 71 w 71"/>
                <a:gd name="T17" fmla="*/ 61 h 102"/>
                <a:gd name="T18" fmla="*/ 71 w 71"/>
                <a:gd name="T19" fmla="*/ 66 h 102"/>
                <a:gd name="T20" fmla="*/ 71 w 71"/>
                <a:gd name="T21" fmla="*/ 66 h 102"/>
                <a:gd name="T22" fmla="*/ 66 w 71"/>
                <a:gd name="T23" fmla="*/ 76 h 102"/>
                <a:gd name="T24" fmla="*/ 61 w 71"/>
                <a:gd name="T25" fmla="*/ 81 h 102"/>
                <a:gd name="T26" fmla="*/ 61 w 71"/>
                <a:gd name="T27" fmla="*/ 92 h 102"/>
                <a:gd name="T28" fmla="*/ 55 w 71"/>
                <a:gd name="T29" fmla="*/ 97 h 102"/>
                <a:gd name="T30" fmla="*/ 55 w 71"/>
                <a:gd name="T31" fmla="*/ 97 h 102"/>
                <a:gd name="T32" fmla="*/ 50 w 71"/>
                <a:gd name="T33" fmla="*/ 102 h 102"/>
                <a:gd name="T34" fmla="*/ 45 w 71"/>
                <a:gd name="T35" fmla="*/ 97 h 102"/>
                <a:gd name="T36" fmla="*/ 45 w 71"/>
                <a:gd name="T37" fmla="*/ 92 h 102"/>
                <a:gd name="T38" fmla="*/ 40 w 71"/>
                <a:gd name="T39" fmla="*/ 81 h 102"/>
                <a:gd name="T40" fmla="*/ 45 w 71"/>
                <a:gd name="T41" fmla="*/ 76 h 102"/>
                <a:gd name="T42" fmla="*/ 50 w 71"/>
                <a:gd name="T43" fmla="*/ 66 h 102"/>
                <a:gd name="T44" fmla="*/ 45 w 71"/>
                <a:gd name="T45" fmla="*/ 51 h 102"/>
                <a:gd name="T46" fmla="*/ 35 w 71"/>
                <a:gd name="T47" fmla="*/ 31 h 102"/>
                <a:gd name="T48" fmla="*/ 25 w 71"/>
                <a:gd name="T49" fmla="*/ 31 h 102"/>
                <a:gd name="T50" fmla="*/ 25 w 71"/>
                <a:gd name="T51" fmla="*/ 36 h 102"/>
                <a:gd name="T52" fmla="*/ 20 w 71"/>
                <a:gd name="T53" fmla="*/ 41 h 102"/>
                <a:gd name="T54" fmla="*/ 25 w 71"/>
                <a:gd name="T55" fmla="*/ 41 h 102"/>
                <a:gd name="T56" fmla="*/ 25 w 71"/>
                <a:gd name="T57" fmla="*/ 46 h 102"/>
                <a:gd name="T58" fmla="*/ 35 w 71"/>
                <a:gd name="T59" fmla="*/ 46 h 102"/>
                <a:gd name="T60" fmla="*/ 35 w 71"/>
                <a:gd name="T61" fmla="*/ 51 h 102"/>
                <a:gd name="T62" fmla="*/ 30 w 71"/>
                <a:gd name="T63" fmla="*/ 51 h 102"/>
                <a:gd name="T64" fmla="*/ 30 w 71"/>
                <a:gd name="T65" fmla="*/ 56 h 102"/>
                <a:gd name="T66" fmla="*/ 30 w 71"/>
                <a:gd name="T67" fmla="*/ 66 h 102"/>
                <a:gd name="T68" fmla="*/ 30 w 71"/>
                <a:gd name="T69" fmla="*/ 66 h 102"/>
                <a:gd name="T70" fmla="*/ 15 w 71"/>
                <a:gd name="T71" fmla="*/ 66 h 102"/>
                <a:gd name="T72" fmla="*/ 5 w 71"/>
                <a:gd name="T73" fmla="*/ 61 h 102"/>
                <a:gd name="T74" fmla="*/ 0 w 71"/>
                <a:gd name="T75" fmla="*/ 41 h 102"/>
                <a:gd name="T76" fmla="*/ 10 w 71"/>
                <a:gd name="T77" fmla="*/ 36 h 102"/>
                <a:gd name="T78" fmla="*/ 15 w 71"/>
                <a:gd name="T79" fmla="*/ 26 h 102"/>
                <a:gd name="T80" fmla="*/ 15 w 71"/>
                <a:gd name="T81" fmla="*/ 26 h 102"/>
                <a:gd name="T82" fmla="*/ 20 w 71"/>
                <a:gd name="T83" fmla="*/ 16 h 102"/>
                <a:gd name="T84" fmla="*/ 35 w 71"/>
                <a:gd name="T85" fmla="*/ 16 h 102"/>
                <a:gd name="T86" fmla="*/ 40 w 71"/>
                <a:gd name="T87" fmla="*/ 11 h 102"/>
                <a:gd name="T88" fmla="*/ 45 w 71"/>
                <a:gd name="T89" fmla="*/ 5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1" h="102">
                  <a:moveTo>
                    <a:pt x="45" y="5"/>
                  </a:moveTo>
                  <a:lnTo>
                    <a:pt x="45" y="5"/>
                  </a:lnTo>
                  <a:lnTo>
                    <a:pt x="50" y="5"/>
                  </a:lnTo>
                  <a:lnTo>
                    <a:pt x="50" y="0"/>
                  </a:lnTo>
                  <a:lnTo>
                    <a:pt x="50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5" y="16"/>
                  </a:lnTo>
                  <a:lnTo>
                    <a:pt x="55" y="26"/>
                  </a:lnTo>
                  <a:lnTo>
                    <a:pt x="61" y="31"/>
                  </a:lnTo>
                  <a:lnTo>
                    <a:pt x="61" y="31"/>
                  </a:lnTo>
                  <a:lnTo>
                    <a:pt x="66" y="36"/>
                  </a:lnTo>
                  <a:lnTo>
                    <a:pt x="66" y="46"/>
                  </a:lnTo>
                  <a:lnTo>
                    <a:pt x="66" y="5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1" y="66"/>
                  </a:lnTo>
                  <a:lnTo>
                    <a:pt x="71" y="66"/>
                  </a:lnTo>
                  <a:lnTo>
                    <a:pt x="71" y="66"/>
                  </a:lnTo>
                  <a:lnTo>
                    <a:pt x="66" y="71"/>
                  </a:lnTo>
                  <a:lnTo>
                    <a:pt x="66" y="76"/>
                  </a:lnTo>
                  <a:lnTo>
                    <a:pt x="61" y="76"/>
                  </a:lnTo>
                  <a:lnTo>
                    <a:pt x="61" y="81"/>
                  </a:lnTo>
                  <a:lnTo>
                    <a:pt x="61" y="86"/>
                  </a:lnTo>
                  <a:lnTo>
                    <a:pt x="61" y="92"/>
                  </a:lnTo>
                  <a:lnTo>
                    <a:pt x="55" y="92"/>
                  </a:lnTo>
                  <a:lnTo>
                    <a:pt x="55" y="97"/>
                  </a:lnTo>
                  <a:lnTo>
                    <a:pt x="61" y="97"/>
                  </a:lnTo>
                  <a:lnTo>
                    <a:pt x="55" y="97"/>
                  </a:lnTo>
                  <a:lnTo>
                    <a:pt x="55" y="102"/>
                  </a:lnTo>
                  <a:lnTo>
                    <a:pt x="50" y="102"/>
                  </a:lnTo>
                  <a:lnTo>
                    <a:pt x="50" y="102"/>
                  </a:lnTo>
                  <a:lnTo>
                    <a:pt x="45" y="97"/>
                  </a:lnTo>
                  <a:lnTo>
                    <a:pt x="45" y="92"/>
                  </a:lnTo>
                  <a:lnTo>
                    <a:pt x="45" y="92"/>
                  </a:lnTo>
                  <a:lnTo>
                    <a:pt x="45" y="86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45" y="76"/>
                  </a:lnTo>
                  <a:lnTo>
                    <a:pt x="45" y="71"/>
                  </a:lnTo>
                  <a:lnTo>
                    <a:pt x="50" y="66"/>
                  </a:lnTo>
                  <a:lnTo>
                    <a:pt x="50" y="56"/>
                  </a:lnTo>
                  <a:lnTo>
                    <a:pt x="45" y="51"/>
                  </a:lnTo>
                  <a:lnTo>
                    <a:pt x="45" y="46"/>
                  </a:lnTo>
                  <a:lnTo>
                    <a:pt x="35" y="31"/>
                  </a:lnTo>
                  <a:lnTo>
                    <a:pt x="30" y="31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6"/>
                  </a:lnTo>
                  <a:lnTo>
                    <a:pt x="30" y="46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51"/>
                  </a:lnTo>
                  <a:lnTo>
                    <a:pt x="30" y="51"/>
                  </a:lnTo>
                  <a:lnTo>
                    <a:pt x="30" y="51"/>
                  </a:lnTo>
                  <a:lnTo>
                    <a:pt x="35" y="56"/>
                  </a:lnTo>
                  <a:lnTo>
                    <a:pt x="30" y="56"/>
                  </a:lnTo>
                  <a:lnTo>
                    <a:pt x="30" y="61"/>
                  </a:lnTo>
                  <a:lnTo>
                    <a:pt x="30" y="66"/>
                  </a:lnTo>
                  <a:lnTo>
                    <a:pt x="30" y="66"/>
                  </a:lnTo>
                  <a:lnTo>
                    <a:pt x="30" y="66"/>
                  </a:lnTo>
                  <a:lnTo>
                    <a:pt x="20" y="66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5" y="61"/>
                  </a:lnTo>
                  <a:lnTo>
                    <a:pt x="0" y="51"/>
                  </a:lnTo>
                  <a:lnTo>
                    <a:pt x="0" y="41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1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5" y="16"/>
                  </a:lnTo>
                  <a:lnTo>
                    <a:pt x="20" y="16"/>
                  </a:lnTo>
                  <a:lnTo>
                    <a:pt x="25" y="16"/>
                  </a:lnTo>
                  <a:lnTo>
                    <a:pt x="35" y="16"/>
                  </a:lnTo>
                  <a:lnTo>
                    <a:pt x="40" y="16"/>
                  </a:lnTo>
                  <a:lnTo>
                    <a:pt x="40" y="11"/>
                  </a:lnTo>
                  <a:lnTo>
                    <a:pt x="45" y="5"/>
                  </a:lnTo>
                  <a:lnTo>
                    <a:pt x="45" y="5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78" name="Freeform 181"/>
            <p:cNvSpPr>
              <a:spLocks/>
            </p:cNvSpPr>
            <p:nvPr/>
          </p:nvSpPr>
          <p:spPr bwMode="auto">
            <a:xfrm>
              <a:off x="4422776" y="2524125"/>
              <a:ext cx="642938" cy="377825"/>
            </a:xfrm>
            <a:custGeom>
              <a:avLst/>
              <a:gdLst>
                <a:gd name="T0" fmla="*/ 299 w 405"/>
                <a:gd name="T1" fmla="*/ 147 h 238"/>
                <a:gd name="T2" fmla="*/ 289 w 405"/>
                <a:gd name="T3" fmla="*/ 147 h 238"/>
                <a:gd name="T4" fmla="*/ 279 w 405"/>
                <a:gd name="T5" fmla="*/ 152 h 238"/>
                <a:gd name="T6" fmla="*/ 274 w 405"/>
                <a:gd name="T7" fmla="*/ 177 h 238"/>
                <a:gd name="T8" fmla="*/ 238 w 405"/>
                <a:gd name="T9" fmla="*/ 182 h 238"/>
                <a:gd name="T10" fmla="*/ 233 w 405"/>
                <a:gd name="T11" fmla="*/ 177 h 238"/>
                <a:gd name="T12" fmla="*/ 233 w 405"/>
                <a:gd name="T13" fmla="*/ 177 h 238"/>
                <a:gd name="T14" fmla="*/ 233 w 405"/>
                <a:gd name="T15" fmla="*/ 192 h 238"/>
                <a:gd name="T16" fmla="*/ 193 w 405"/>
                <a:gd name="T17" fmla="*/ 202 h 238"/>
                <a:gd name="T18" fmla="*/ 193 w 405"/>
                <a:gd name="T19" fmla="*/ 202 h 238"/>
                <a:gd name="T20" fmla="*/ 193 w 405"/>
                <a:gd name="T21" fmla="*/ 187 h 238"/>
                <a:gd name="T22" fmla="*/ 173 w 405"/>
                <a:gd name="T23" fmla="*/ 197 h 238"/>
                <a:gd name="T24" fmla="*/ 152 w 405"/>
                <a:gd name="T25" fmla="*/ 182 h 238"/>
                <a:gd name="T26" fmla="*/ 137 w 405"/>
                <a:gd name="T27" fmla="*/ 162 h 238"/>
                <a:gd name="T28" fmla="*/ 127 w 405"/>
                <a:gd name="T29" fmla="*/ 182 h 238"/>
                <a:gd name="T30" fmla="*/ 142 w 405"/>
                <a:gd name="T31" fmla="*/ 192 h 238"/>
                <a:gd name="T32" fmla="*/ 137 w 405"/>
                <a:gd name="T33" fmla="*/ 217 h 238"/>
                <a:gd name="T34" fmla="*/ 132 w 405"/>
                <a:gd name="T35" fmla="*/ 228 h 238"/>
                <a:gd name="T36" fmla="*/ 112 w 405"/>
                <a:gd name="T37" fmla="*/ 222 h 238"/>
                <a:gd name="T38" fmla="*/ 61 w 405"/>
                <a:gd name="T39" fmla="*/ 172 h 238"/>
                <a:gd name="T40" fmla="*/ 36 w 405"/>
                <a:gd name="T41" fmla="*/ 182 h 238"/>
                <a:gd name="T42" fmla="*/ 36 w 405"/>
                <a:gd name="T43" fmla="*/ 197 h 238"/>
                <a:gd name="T44" fmla="*/ 46 w 405"/>
                <a:gd name="T45" fmla="*/ 222 h 238"/>
                <a:gd name="T46" fmla="*/ 46 w 405"/>
                <a:gd name="T47" fmla="*/ 238 h 238"/>
                <a:gd name="T48" fmla="*/ 36 w 405"/>
                <a:gd name="T49" fmla="*/ 217 h 238"/>
                <a:gd name="T50" fmla="*/ 26 w 405"/>
                <a:gd name="T51" fmla="*/ 207 h 238"/>
                <a:gd name="T52" fmla="*/ 21 w 405"/>
                <a:gd name="T53" fmla="*/ 192 h 238"/>
                <a:gd name="T54" fmla="*/ 0 w 405"/>
                <a:gd name="T55" fmla="*/ 121 h 238"/>
                <a:gd name="T56" fmla="*/ 10 w 405"/>
                <a:gd name="T57" fmla="*/ 121 h 238"/>
                <a:gd name="T58" fmla="*/ 21 w 405"/>
                <a:gd name="T59" fmla="*/ 136 h 238"/>
                <a:gd name="T60" fmla="*/ 31 w 405"/>
                <a:gd name="T61" fmla="*/ 152 h 238"/>
                <a:gd name="T62" fmla="*/ 26 w 405"/>
                <a:gd name="T63" fmla="*/ 131 h 238"/>
                <a:gd name="T64" fmla="*/ 51 w 405"/>
                <a:gd name="T65" fmla="*/ 121 h 238"/>
                <a:gd name="T66" fmla="*/ 97 w 405"/>
                <a:gd name="T67" fmla="*/ 116 h 238"/>
                <a:gd name="T68" fmla="*/ 97 w 405"/>
                <a:gd name="T69" fmla="*/ 96 h 238"/>
                <a:gd name="T70" fmla="*/ 127 w 405"/>
                <a:gd name="T71" fmla="*/ 86 h 238"/>
                <a:gd name="T72" fmla="*/ 137 w 405"/>
                <a:gd name="T73" fmla="*/ 81 h 238"/>
                <a:gd name="T74" fmla="*/ 157 w 405"/>
                <a:gd name="T75" fmla="*/ 40 h 238"/>
                <a:gd name="T76" fmla="*/ 183 w 405"/>
                <a:gd name="T77" fmla="*/ 45 h 238"/>
                <a:gd name="T78" fmla="*/ 193 w 405"/>
                <a:gd name="T79" fmla="*/ 25 h 238"/>
                <a:gd name="T80" fmla="*/ 213 w 405"/>
                <a:gd name="T81" fmla="*/ 0 h 238"/>
                <a:gd name="T82" fmla="*/ 254 w 405"/>
                <a:gd name="T83" fmla="*/ 15 h 238"/>
                <a:gd name="T84" fmla="*/ 274 w 405"/>
                <a:gd name="T85" fmla="*/ 55 h 238"/>
                <a:gd name="T86" fmla="*/ 284 w 405"/>
                <a:gd name="T87" fmla="*/ 30 h 238"/>
                <a:gd name="T88" fmla="*/ 324 w 405"/>
                <a:gd name="T89" fmla="*/ 20 h 238"/>
                <a:gd name="T90" fmla="*/ 335 w 405"/>
                <a:gd name="T91" fmla="*/ 25 h 238"/>
                <a:gd name="T92" fmla="*/ 340 w 405"/>
                <a:gd name="T93" fmla="*/ 35 h 238"/>
                <a:gd name="T94" fmla="*/ 365 w 405"/>
                <a:gd name="T95" fmla="*/ 40 h 238"/>
                <a:gd name="T96" fmla="*/ 380 w 405"/>
                <a:gd name="T97" fmla="*/ 60 h 238"/>
                <a:gd name="T98" fmla="*/ 405 w 405"/>
                <a:gd name="T99" fmla="*/ 66 h 238"/>
                <a:gd name="T100" fmla="*/ 405 w 405"/>
                <a:gd name="T101" fmla="*/ 76 h 238"/>
                <a:gd name="T102" fmla="*/ 405 w 405"/>
                <a:gd name="T103" fmla="*/ 111 h 238"/>
                <a:gd name="T104" fmla="*/ 395 w 405"/>
                <a:gd name="T105" fmla="*/ 126 h 238"/>
                <a:gd name="T106" fmla="*/ 385 w 405"/>
                <a:gd name="T107" fmla="*/ 131 h 238"/>
                <a:gd name="T108" fmla="*/ 375 w 405"/>
                <a:gd name="T109" fmla="*/ 14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05" h="238">
                  <a:moveTo>
                    <a:pt x="375" y="141"/>
                  </a:moveTo>
                  <a:lnTo>
                    <a:pt x="375" y="141"/>
                  </a:lnTo>
                  <a:lnTo>
                    <a:pt x="370" y="147"/>
                  </a:lnTo>
                  <a:lnTo>
                    <a:pt x="370" y="152"/>
                  </a:lnTo>
                  <a:lnTo>
                    <a:pt x="355" y="152"/>
                  </a:lnTo>
                  <a:lnTo>
                    <a:pt x="299" y="147"/>
                  </a:lnTo>
                  <a:lnTo>
                    <a:pt x="299" y="147"/>
                  </a:lnTo>
                  <a:lnTo>
                    <a:pt x="294" y="147"/>
                  </a:lnTo>
                  <a:lnTo>
                    <a:pt x="294" y="141"/>
                  </a:lnTo>
                  <a:lnTo>
                    <a:pt x="289" y="147"/>
                  </a:lnTo>
                  <a:lnTo>
                    <a:pt x="289" y="147"/>
                  </a:lnTo>
                  <a:lnTo>
                    <a:pt x="289" y="147"/>
                  </a:lnTo>
                  <a:lnTo>
                    <a:pt x="289" y="147"/>
                  </a:lnTo>
                  <a:lnTo>
                    <a:pt x="289" y="147"/>
                  </a:lnTo>
                  <a:lnTo>
                    <a:pt x="289" y="147"/>
                  </a:lnTo>
                  <a:lnTo>
                    <a:pt x="284" y="147"/>
                  </a:lnTo>
                  <a:lnTo>
                    <a:pt x="279" y="141"/>
                  </a:lnTo>
                  <a:lnTo>
                    <a:pt x="279" y="152"/>
                  </a:lnTo>
                  <a:lnTo>
                    <a:pt x="279" y="152"/>
                  </a:lnTo>
                  <a:lnTo>
                    <a:pt x="279" y="162"/>
                  </a:lnTo>
                  <a:lnTo>
                    <a:pt x="279" y="167"/>
                  </a:lnTo>
                  <a:lnTo>
                    <a:pt x="279" y="172"/>
                  </a:lnTo>
                  <a:lnTo>
                    <a:pt x="274" y="177"/>
                  </a:lnTo>
                  <a:lnTo>
                    <a:pt x="274" y="177"/>
                  </a:lnTo>
                  <a:lnTo>
                    <a:pt x="259" y="177"/>
                  </a:lnTo>
                  <a:lnTo>
                    <a:pt x="254" y="177"/>
                  </a:lnTo>
                  <a:lnTo>
                    <a:pt x="248" y="182"/>
                  </a:lnTo>
                  <a:lnTo>
                    <a:pt x="238" y="177"/>
                  </a:lnTo>
                  <a:lnTo>
                    <a:pt x="238" y="182"/>
                  </a:lnTo>
                  <a:lnTo>
                    <a:pt x="238" y="182"/>
                  </a:lnTo>
                  <a:lnTo>
                    <a:pt x="238" y="182"/>
                  </a:lnTo>
                  <a:lnTo>
                    <a:pt x="233" y="182"/>
                  </a:lnTo>
                  <a:lnTo>
                    <a:pt x="233" y="182"/>
                  </a:lnTo>
                  <a:lnTo>
                    <a:pt x="233" y="182"/>
                  </a:lnTo>
                  <a:lnTo>
                    <a:pt x="233" y="177"/>
                  </a:lnTo>
                  <a:lnTo>
                    <a:pt x="233" y="177"/>
                  </a:lnTo>
                  <a:lnTo>
                    <a:pt x="233" y="177"/>
                  </a:lnTo>
                  <a:lnTo>
                    <a:pt x="238" y="177"/>
                  </a:lnTo>
                  <a:lnTo>
                    <a:pt x="238" y="177"/>
                  </a:lnTo>
                  <a:lnTo>
                    <a:pt x="233" y="172"/>
                  </a:lnTo>
                  <a:lnTo>
                    <a:pt x="233" y="172"/>
                  </a:lnTo>
                  <a:lnTo>
                    <a:pt x="233" y="177"/>
                  </a:lnTo>
                  <a:lnTo>
                    <a:pt x="228" y="177"/>
                  </a:lnTo>
                  <a:lnTo>
                    <a:pt x="228" y="182"/>
                  </a:lnTo>
                  <a:lnTo>
                    <a:pt x="233" y="182"/>
                  </a:lnTo>
                  <a:lnTo>
                    <a:pt x="228" y="182"/>
                  </a:lnTo>
                  <a:lnTo>
                    <a:pt x="228" y="187"/>
                  </a:lnTo>
                  <a:lnTo>
                    <a:pt x="233" y="192"/>
                  </a:lnTo>
                  <a:lnTo>
                    <a:pt x="233" y="192"/>
                  </a:lnTo>
                  <a:lnTo>
                    <a:pt x="223" y="197"/>
                  </a:lnTo>
                  <a:lnTo>
                    <a:pt x="208" y="207"/>
                  </a:lnTo>
                  <a:lnTo>
                    <a:pt x="198" y="207"/>
                  </a:lnTo>
                  <a:lnTo>
                    <a:pt x="193" y="207"/>
                  </a:lnTo>
                  <a:lnTo>
                    <a:pt x="193" y="202"/>
                  </a:lnTo>
                  <a:lnTo>
                    <a:pt x="193" y="202"/>
                  </a:lnTo>
                  <a:lnTo>
                    <a:pt x="193" y="202"/>
                  </a:lnTo>
                  <a:lnTo>
                    <a:pt x="193" y="202"/>
                  </a:lnTo>
                  <a:lnTo>
                    <a:pt x="193" y="202"/>
                  </a:lnTo>
                  <a:lnTo>
                    <a:pt x="193" y="202"/>
                  </a:lnTo>
                  <a:lnTo>
                    <a:pt x="193" y="202"/>
                  </a:lnTo>
                  <a:lnTo>
                    <a:pt x="193" y="202"/>
                  </a:lnTo>
                  <a:lnTo>
                    <a:pt x="193" y="197"/>
                  </a:lnTo>
                  <a:lnTo>
                    <a:pt x="193" y="192"/>
                  </a:lnTo>
                  <a:lnTo>
                    <a:pt x="193" y="192"/>
                  </a:lnTo>
                  <a:lnTo>
                    <a:pt x="193" y="187"/>
                  </a:lnTo>
                  <a:lnTo>
                    <a:pt x="193" y="187"/>
                  </a:lnTo>
                  <a:lnTo>
                    <a:pt x="188" y="187"/>
                  </a:lnTo>
                  <a:lnTo>
                    <a:pt x="188" y="192"/>
                  </a:lnTo>
                  <a:lnTo>
                    <a:pt x="183" y="197"/>
                  </a:lnTo>
                  <a:lnTo>
                    <a:pt x="188" y="202"/>
                  </a:lnTo>
                  <a:lnTo>
                    <a:pt x="178" y="202"/>
                  </a:lnTo>
                  <a:lnTo>
                    <a:pt x="173" y="197"/>
                  </a:lnTo>
                  <a:lnTo>
                    <a:pt x="167" y="187"/>
                  </a:lnTo>
                  <a:lnTo>
                    <a:pt x="167" y="177"/>
                  </a:lnTo>
                  <a:lnTo>
                    <a:pt x="162" y="177"/>
                  </a:lnTo>
                  <a:lnTo>
                    <a:pt x="162" y="182"/>
                  </a:lnTo>
                  <a:lnTo>
                    <a:pt x="157" y="182"/>
                  </a:lnTo>
                  <a:lnTo>
                    <a:pt x="152" y="182"/>
                  </a:lnTo>
                  <a:lnTo>
                    <a:pt x="142" y="177"/>
                  </a:lnTo>
                  <a:lnTo>
                    <a:pt x="142" y="177"/>
                  </a:lnTo>
                  <a:lnTo>
                    <a:pt x="137" y="172"/>
                  </a:lnTo>
                  <a:lnTo>
                    <a:pt x="137" y="167"/>
                  </a:lnTo>
                  <a:lnTo>
                    <a:pt x="137" y="167"/>
                  </a:lnTo>
                  <a:lnTo>
                    <a:pt x="137" y="162"/>
                  </a:lnTo>
                  <a:lnTo>
                    <a:pt x="132" y="162"/>
                  </a:lnTo>
                  <a:lnTo>
                    <a:pt x="132" y="162"/>
                  </a:lnTo>
                  <a:lnTo>
                    <a:pt x="132" y="167"/>
                  </a:lnTo>
                  <a:lnTo>
                    <a:pt x="127" y="172"/>
                  </a:lnTo>
                  <a:lnTo>
                    <a:pt x="127" y="172"/>
                  </a:lnTo>
                  <a:lnTo>
                    <a:pt x="127" y="182"/>
                  </a:lnTo>
                  <a:lnTo>
                    <a:pt x="132" y="182"/>
                  </a:lnTo>
                  <a:lnTo>
                    <a:pt x="132" y="187"/>
                  </a:lnTo>
                  <a:lnTo>
                    <a:pt x="132" y="187"/>
                  </a:lnTo>
                  <a:lnTo>
                    <a:pt x="137" y="187"/>
                  </a:lnTo>
                  <a:lnTo>
                    <a:pt x="137" y="187"/>
                  </a:lnTo>
                  <a:lnTo>
                    <a:pt x="142" y="192"/>
                  </a:lnTo>
                  <a:lnTo>
                    <a:pt x="142" y="197"/>
                  </a:lnTo>
                  <a:lnTo>
                    <a:pt x="137" y="197"/>
                  </a:lnTo>
                  <a:lnTo>
                    <a:pt x="137" y="202"/>
                  </a:lnTo>
                  <a:lnTo>
                    <a:pt x="142" y="207"/>
                  </a:lnTo>
                  <a:lnTo>
                    <a:pt x="137" y="212"/>
                  </a:lnTo>
                  <a:lnTo>
                    <a:pt x="137" y="217"/>
                  </a:lnTo>
                  <a:lnTo>
                    <a:pt x="137" y="222"/>
                  </a:lnTo>
                  <a:lnTo>
                    <a:pt x="137" y="228"/>
                  </a:lnTo>
                  <a:lnTo>
                    <a:pt x="137" y="228"/>
                  </a:lnTo>
                  <a:lnTo>
                    <a:pt x="137" y="228"/>
                  </a:lnTo>
                  <a:lnTo>
                    <a:pt x="132" y="228"/>
                  </a:lnTo>
                  <a:lnTo>
                    <a:pt x="132" y="228"/>
                  </a:lnTo>
                  <a:lnTo>
                    <a:pt x="127" y="228"/>
                  </a:lnTo>
                  <a:lnTo>
                    <a:pt x="127" y="228"/>
                  </a:lnTo>
                  <a:lnTo>
                    <a:pt x="122" y="222"/>
                  </a:lnTo>
                  <a:lnTo>
                    <a:pt x="117" y="222"/>
                  </a:lnTo>
                  <a:lnTo>
                    <a:pt x="112" y="222"/>
                  </a:lnTo>
                  <a:lnTo>
                    <a:pt x="112" y="222"/>
                  </a:lnTo>
                  <a:lnTo>
                    <a:pt x="102" y="207"/>
                  </a:lnTo>
                  <a:lnTo>
                    <a:pt x="97" y="197"/>
                  </a:lnTo>
                  <a:lnTo>
                    <a:pt x="76" y="187"/>
                  </a:lnTo>
                  <a:lnTo>
                    <a:pt x="71" y="182"/>
                  </a:lnTo>
                  <a:lnTo>
                    <a:pt x="66" y="182"/>
                  </a:lnTo>
                  <a:lnTo>
                    <a:pt x="61" y="172"/>
                  </a:lnTo>
                  <a:lnTo>
                    <a:pt x="61" y="172"/>
                  </a:lnTo>
                  <a:lnTo>
                    <a:pt x="51" y="167"/>
                  </a:lnTo>
                  <a:lnTo>
                    <a:pt x="46" y="172"/>
                  </a:lnTo>
                  <a:lnTo>
                    <a:pt x="46" y="172"/>
                  </a:lnTo>
                  <a:lnTo>
                    <a:pt x="41" y="177"/>
                  </a:lnTo>
                  <a:lnTo>
                    <a:pt x="36" y="182"/>
                  </a:lnTo>
                  <a:lnTo>
                    <a:pt x="36" y="182"/>
                  </a:lnTo>
                  <a:lnTo>
                    <a:pt x="36" y="187"/>
                  </a:lnTo>
                  <a:lnTo>
                    <a:pt x="36" y="187"/>
                  </a:lnTo>
                  <a:lnTo>
                    <a:pt x="36" y="187"/>
                  </a:lnTo>
                  <a:lnTo>
                    <a:pt x="36" y="192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41" y="202"/>
                  </a:lnTo>
                  <a:lnTo>
                    <a:pt x="41" y="212"/>
                  </a:lnTo>
                  <a:lnTo>
                    <a:pt x="41" y="217"/>
                  </a:lnTo>
                  <a:lnTo>
                    <a:pt x="46" y="222"/>
                  </a:lnTo>
                  <a:lnTo>
                    <a:pt x="46" y="222"/>
                  </a:lnTo>
                  <a:lnTo>
                    <a:pt x="46" y="228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38"/>
                  </a:lnTo>
                  <a:lnTo>
                    <a:pt x="46" y="238"/>
                  </a:lnTo>
                  <a:lnTo>
                    <a:pt x="36" y="233"/>
                  </a:lnTo>
                  <a:lnTo>
                    <a:pt x="31" y="233"/>
                  </a:lnTo>
                  <a:lnTo>
                    <a:pt x="31" y="233"/>
                  </a:lnTo>
                  <a:lnTo>
                    <a:pt x="31" y="228"/>
                  </a:lnTo>
                  <a:lnTo>
                    <a:pt x="31" y="222"/>
                  </a:lnTo>
                  <a:lnTo>
                    <a:pt x="36" y="217"/>
                  </a:lnTo>
                  <a:lnTo>
                    <a:pt x="31" y="217"/>
                  </a:lnTo>
                  <a:lnTo>
                    <a:pt x="31" y="212"/>
                  </a:lnTo>
                  <a:lnTo>
                    <a:pt x="31" y="212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26" y="207"/>
                  </a:lnTo>
                  <a:lnTo>
                    <a:pt x="26" y="207"/>
                  </a:lnTo>
                  <a:lnTo>
                    <a:pt x="26" y="202"/>
                  </a:lnTo>
                  <a:lnTo>
                    <a:pt x="26" y="202"/>
                  </a:lnTo>
                  <a:lnTo>
                    <a:pt x="26" y="197"/>
                  </a:lnTo>
                  <a:lnTo>
                    <a:pt x="26" y="192"/>
                  </a:lnTo>
                  <a:lnTo>
                    <a:pt x="21" y="192"/>
                  </a:lnTo>
                  <a:lnTo>
                    <a:pt x="5" y="172"/>
                  </a:lnTo>
                  <a:lnTo>
                    <a:pt x="0" y="162"/>
                  </a:lnTo>
                  <a:lnTo>
                    <a:pt x="0" y="152"/>
                  </a:lnTo>
                  <a:lnTo>
                    <a:pt x="0" y="141"/>
                  </a:lnTo>
                  <a:lnTo>
                    <a:pt x="0" y="126"/>
                  </a:lnTo>
                  <a:lnTo>
                    <a:pt x="0" y="121"/>
                  </a:lnTo>
                  <a:lnTo>
                    <a:pt x="5" y="121"/>
                  </a:lnTo>
                  <a:lnTo>
                    <a:pt x="5" y="121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10" y="116"/>
                  </a:lnTo>
                  <a:lnTo>
                    <a:pt x="10" y="121"/>
                  </a:lnTo>
                  <a:lnTo>
                    <a:pt x="16" y="121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21" y="131"/>
                  </a:lnTo>
                  <a:lnTo>
                    <a:pt x="21" y="136"/>
                  </a:lnTo>
                  <a:lnTo>
                    <a:pt x="21" y="136"/>
                  </a:lnTo>
                  <a:lnTo>
                    <a:pt x="16" y="147"/>
                  </a:lnTo>
                  <a:lnTo>
                    <a:pt x="21" y="147"/>
                  </a:lnTo>
                  <a:lnTo>
                    <a:pt x="21" y="152"/>
                  </a:lnTo>
                  <a:lnTo>
                    <a:pt x="26" y="152"/>
                  </a:lnTo>
                  <a:lnTo>
                    <a:pt x="26" y="157"/>
                  </a:lnTo>
                  <a:lnTo>
                    <a:pt x="31" y="152"/>
                  </a:lnTo>
                  <a:lnTo>
                    <a:pt x="31" y="152"/>
                  </a:lnTo>
                  <a:lnTo>
                    <a:pt x="31" y="152"/>
                  </a:lnTo>
                  <a:lnTo>
                    <a:pt x="31" y="147"/>
                  </a:lnTo>
                  <a:lnTo>
                    <a:pt x="26" y="136"/>
                  </a:lnTo>
                  <a:lnTo>
                    <a:pt x="26" y="131"/>
                  </a:lnTo>
                  <a:lnTo>
                    <a:pt x="26" y="131"/>
                  </a:lnTo>
                  <a:lnTo>
                    <a:pt x="31" y="126"/>
                  </a:lnTo>
                  <a:lnTo>
                    <a:pt x="36" y="126"/>
                  </a:lnTo>
                  <a:lnTo>
                    <a:pt x="46" y="131"/>
                  </a:lnTo>
                  <a:lnTo>
                    <a:pt x="46" y="126"/>
                  </a:lnTo>
                  <a:lnTo>
                    <a:pt x="51" y="126"/>
                  </a:lnTo>
                  <a:lnTo>
                    <a:pt x="51" y="121"/>
                  </a:lnTo>
                  <a:lnTo>
                    <a:pt x="56" y="116"/>
                  </a:lnTo>
                  <a:lnTo>
                    <a:pt x="66" y="116"/>
                  </a:lnTo>
                  <a:lnTo>
                    <a:pt x="71" y="121"/>
                  </a:lnTo>
                  <a:lnTo>
                    <a:pt x="71" y="116"/>
                  </a:lnTo>
                  <a:lnTo>
                    <a:pt x="81" y="116"/>
                  </a:lnTo>
                  <a:lnTo>
                    <a:pt x="97" y="116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06"/>
                  </a:lnTo>
                  <a:lnTo>
                    <a:pt x="91" y="101"/>
                  </a:lnTo>
                  <a:lnTo>
                    <a:pt x="97" y="96"/>
                  </a:lnTo>
                  <a:lnTo>
                    <a:pt x="102" y="91"/>
                  </a:lnTo>
                  <a:lnTo>
                    <a:pt x="112" y="86"/>
                  </a:lnTo>
                  <a:lnTo>
                    <a:pt x="112" y="86"/>
                  </a:lnTo>
                  <a:lnTo>
                    <a:pt x="122" y="86"/>
                  </a:lnTo>
                  <a:lnTo>
                    <a:pt x="127" y="86"/>
                  </a:lnTo>
                  <a:lnTo>
                    <a:pt x="127" y="86"/>
                  </a:lnTo>
                  <a:lnTo>
                    <a:pt x="132" y="81"/>
                  </a:lnTo>
                  <a:lnTo>
                    <a:pt x="132" y="81"/>
                  </a:lnTo>
                  <a:lnTo>
                    <a:pt x="132" y="91"/>
                  </a:lnTo>
                  <a:lnTo>
                    <a:pt x="137" y="91"/>
                  </a:lnTo>
                  <a:lnTo>
                    <a:pt x="137" y="86"/>
                  </a:lnTo>
                  <a:lnTo>
                    <a:pt x="137" y="81"/>
                  </a:lnTo>
                  <a:lnTo>
                    <a:pt x="142" y="81"/>
                  </a:lnTo>
                  <a:lnTo>
                    <a:pt x="142" y="71"/>
                  </a:lnTo>
                  <a:lnTo>
                    <a:pt x="147" y="60"/>
                  </a:lnTo>
                  <a:lnTo>
                    <a:pt x="147" y="55"/>
                  </a:lnTo>
                  <a:lnTo>
                    <a:pt x="152" y="50"/>
                  </a:lnTo>
                  <a:lnTo>
                    <a:pt x="157" y="40"/>
                  </a:lnTo>
                  <a:lnTo>
                    <a:pt x="162" y="40"/>
                  </a:lnTo>
                  <a:lnTo>
                    <a:pt x="167" y="45"/>
                  </a:lnTo>
                  <a:lnTo>
                    <a:pt x="167" y="45"/>
                  </a:lnTo>
                  <a:lnTo>
                    <a:pt x="173" y="40"/>
                  </a:lnTo>
                  <a:lnTo>
                    <a:pt x="178" y="40"/>
                  </a:lnTo>
                  <a:lnTo>
                    <a:pt x="183" y="45"/>
                  </a:lnTo>
                  <a:lnTo>
                    <a:pt x="183" y="50"/>
                  </a:lnTo>
                  <a:lnTo>
                    <a:pt x="188" y="50"/>
                  </a:lnTo>
                  <a:lnTo>
                    <a:pt x="193" y="45"/>
                  </a:lnTo>
                  <a:lnTo>
                    <a:pt x="193" y="40"/>
                  </a:lnTo>
                  <a:lnTo>
                    <a:pt x="198" y="35"/>
                  </a:lnTo>
                  <a:lnTo>
                    <a:pt x="193" y="25"/>
                  </a:lnTo>
                  <a:lnTo>
                    <a:pt x="198" y="20"/>
                  </a:lnTo>
                  <a:lnTo>
                    <a:pt x="198" y="15"/>
                  </a:lnTo>
                  <a:lnTo>
                    <a:pt x="213" y="5"/>
                  </a:lnTo>
                  <a:lnTo>
                    <a:pt x="213" y="5"/>
                  </a:lnTo>
                  <a:lnTo>
                    <a:pt x="213" y="0"/>
                  </a:lnTo>
                  <a:lnTo>
                    <a:pt x="213" y="0"/>
                  </a:lnTo>
                  <a:lnTo>
                    <a:pt x="218" y="0"/>
                  </a:lnTo>
                  <a:lnTo>
                    <a:pt x="218" y="0"/>
                  </a:lnTo>
                  <a:lnTo>
                    <a:pt x="218" y="0"/>
                  </a:lnTo>
                  <a:lnTo>
                    <a:pt x="233" y="0"/>
                  </a:lnTo>
                  <a:lnTo>
                    <a:pt x="243" y="5"/>
                  </a:lnTo>
                  <a:lnTo>
                    <a:pt x="254" y="15"/>
                  </a:lnTo>
                  <a:lnTo>
                    <a:pt x="254" y="30"/>
                  </a:lnTo>
                  <a:lnTo>
                    <a:pt x="264" y="30"/>
                  </a:lnTo>
                  <a:lnTo>
                    <a:pt x="264" y="40"/>
                  </a:lnTo>
                  <a:lnTo>
                    <a:pt x="264" y="45"/>
                  </a:lnTo>
                  <a:lnTo>
                    <a:pt x="269" y="45"/>
                  </a:lnTo>
                  <a:lnTo>
                    <a:pt x="274" y="55"/>
                  </a:lnTo>
                  <a:lnTo>
                    <a:pt x="279" y="55"/>
                  </a:lnTo>
                  <a:lnTo>
                    <a:pt x="279" y="45"/>
                  </a:lnTo>
                  <a:lnTo>
                    <a:pt x="279" y="45"/>
                  </a:lnTo>
                  <a:lnTo>
                    <a:pt x="284" y="40"/>
                  </a:lnTo>
                  <a:lnTo>
                    <a:pt x="284" y="35"/>
                  </a:lnTo>
                  <a:lnTo>
                    <a:pt x="284" y="30"/>
                  </a:lnTo>
                  <a:lnTo>
                    <a:pt x="284" y="25"/>
                  </a:lnTo>
                  <a:lnTo>
                    <a:pt x="299" y="20"/>
                  </a:lnTo>
                  <a:lnTo>
                    <a:pt x="309" y="20"/>
                  </a:lnTo>
                  <a:lnTo>
                    <a:pt x="314" y="20"/>
                  </a:lnTo>
                  <a:lnTo>
                    <a:pt x="324" y="20"/>
                  </a:lnTo>
                  <a:lnTo>
                    <a:pt x="324" y="20"/>
                  </a:lnTo>
                  <a:lnTo>
                    <a:pt x="330" y="10"/>
                  </a:lnTo>
                  <a:lnTo>
                    <a:pt x="335" y="15"/>
                  </a:lnTo>
                  <a:lnTo>
                    <a:pt x="340" y="15"/>
                  </a:lnTo>
                  <a:lnTo>
                    <a:pt x="345" y="15"/>
                  </a:lnTo>
                  <a:lnTo>
                    <a:pt x="345" y="20"/>
                  </a:lnTo>
                  <a:lnTo>
                    <a:pt x="335" y="25"/>
                  </a:lnTo>
                  <a:lnTo>
                    <a:pt x="335" y="30"/>
                  </a:lnTo>
                  <a:lnTo>
                    <a:pt x="330" y="35"/>
                  </a:lnTo>
                  <a:lnTo>
                    <a:pt x="330" y="40"/>
                  </a:lnTo>
                  <a:lnTo>
                    <a:pt x="330" y="40"/>
                  </a:lnTo>
                  <a:lnTo>
                    <a:pt x="335" y="40"/>
                  </a:lnTo>
                  <a:lnTo>
                    <a:pt x="340" y="35"/>
                  </a:lnTo>
                  <a:lnTo>
                    <a:pt x="350" y="30"/>
                  </a:lnTo>
                  <a:lnTo>
                    <a:pt x="355" y="35"/>
                  </a:lnTo>
                  <a:lnTo>
                    <a:pt x="355" y="40"/>
                  </a:lnTo>
                  <a:lnTo>
                    <a:pt x="360" y="35"/>
                  </a:lnTo>
                  <a:lnTo>
                    <a:pt x="365" y="40"/>
                  </a:lnTo>
                  <a:lnTo>
                    <a:pt x="365" y="40"/>
                  </a:lnTo>
                  <a:lnTo>
                    <a:pt x="365" y="45"/>
                  </a:lnTo>
                  <a:lnTo>
                    <a:pt x="375" y="50"/>
                  </a:lnTo>
                  <a:lnTo>
                    <a:pt x="375" y="55"/>
                  </a:lnTo>
                  <a:lnTo>
                    <a:pt x="375" y="60"/>
                  </a:lnTo>
                  <a:lnTo>
                    <a:pt x="375" y="60"/>
                  </a:lnTo>
                  <a:lnTo>
                    <a:pt x="380" y="60"/>
                  </a:lnTo>
                  <a:lnTo>
                    <a:pt x="385" y="66"/>
                  </a:lnTo>
                  <a:lnTo>
                    <a:pt x="390" y="60"/>
                  </a:lnTo>
                  <a:lnTo>
                    <a:pt x="390" y="60"/>
                  </a:lnTo>
                  <a:lnTo>
                    <a:pt x="395" y="60"/>
                  </a:lnTo>
                  <a:lnTo>
                    <a:pt x="400" y="60"/>
                  </a:lnTo>
                  <a:lnTo>
                    <a:pt x="405" y="66"/>
                  </a:lnTo>
                  <a:lnTo>
                    <a:pt x="405" y="66"/>
                  </a:lnTo>
                  <a:lnTo>
                    <a:pt x="400" y="71"/>
                  </a:lnTo>
                  <a:lnTo>
                    <a:pt x="400" y="71"/>
                  </a:lnTo>
                  <a:lnTo>
                    <a:pt x="400" y="76"/>
                  </a:lnTo>
                  <a:lnTo>
                    <a:pt x="405" y="76"/>
                  </a:lnTo>
                  <a:lnTo>
                    <a:pt x="405" y="76"/>
                  </a:lnTo>
                  <a:lnTo>
                    <a:pt x="405" y="81"/>
                  </a:lnTo>
                  <a:lnTo>
                    <a:pt x="400" y="86"/>
                  </a:lnTo>
                  <a:lnTo>
                    <a:pt x="400" y="101"/>
                  </a:lnTo>
                  <a:lnTo>
                    <a:pt x="400" y="101"/>
                  </a:lnTo>
                  <a:lnTo>
                    <a:pt x="405" y="106"/>
                  </a:lnTo>
                  <a:lnTo>
                    <a:pt x="405" y="111"/>
                  </a:lnTo>
                  <a:lnTo>
                    <a:pt x="405" y="111"/>
                  </a:lnTo>
                  <a:lnTo>
                    <a:pt x="400" y="116"/>
                  </a:lnTo>
                  <a:lnTo>
                    <a:pt x="400" y="121"/>
                  </a:lnTo>
                  <a:lnTo>
                    <a:pt x="400" y="121"/>
                  </a:lnTo>
                  <a:lnTo>
                    <a:pt x="400" y="121"/>
                  </a:lnTo>
                  <a:lnTo>
                    <a:pt x="395" y="126"/>
                  </a:lnTo>
                  <a:lnTo>
                    <a:pt x="395" y="126"/>
                  </a:lnTo>
                  <a:lnTo>
                    <a:pt x="390" y="131"/>
                  </a:lnTo>
                  <a:lnTo>
                    <a:pt x="390" y="131"/>
                  </a:lnTo>
                  <a:lnTo>
                    <a:pt x="390" y="131"/>
                  </a:lnTo>
                  <a:lnTo>
                    <a:pt x="385" y="131"/>
                  </a:lnTo>
                  <a:lnTo>
                    <a:pt x="385" y="131"/>
                  </a:lnTo>
                  <a:lnTo>
                    <a:pt x="375" y="131"/>
                  </a:lnTo>
                  <a:lnTo>
                    <a:pt x="375" y="131"/>
                  </a:lnTo>
                  <a:lnTo>
                    <a:pt x="375" y="131"/>
                  </a:lnTo>
                  <a:lnTo>
                    <a:pt x="375" y="131"/>
                  </a:lnTo>
                  <a:lnTo>
                    <a:pt x="375" y="136"/>
                  </a:lnTo>
                  <a:lnTo>
                    <a:pt x="375" y="141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79" name="Freeform 182"/>
            <p:cNvSpPr>
              <a:spLocks/>
            </p:cNvSpPr>
            <p:nvPr/>
          </p:nvSpPr>
          <p:spPr bwMode="auto">
            <a:xfrm>
              <a:off x="4833939" y="2668588"/>
              <a:ext cx="417513" cy="530225"/>
            </a:xfrm>
            <a:custGeom>
              <a:avLst/>
              <a:gdLst>
                <a:gd name="T0" fmla="*/ 263 w 263"/>
                <a:gd name="T1" fmla="*/ 223 h 334"/>
                <a:gd name="T2" fmla="*/ 243 w 263"/>
                <a:gd name="T3" fmla="*/ 228 h 334"/>
                <a:gd name="T4" fmla="*/ 227 w 263"/>
                <a:gd name="T5" fmla="*/ 253 h 334"/>
                <a:gd name="T6" fmla="*/ 233 w 263"/>
                <a:gd name="T7" fmla="*/ 268 h 334"/>
                <a:gd name="T8" fmla="*/ 233 w 263"/>
                <a:gd name="T9" fmla="*/ 283 h 334"/>
                <a:gd name="T10" fmla="*/ 217 w 263"/>
                <a:gd name="T11" fmla="*/ 288 h 334"/>
                <a:gd name="T12" fmla="*/ 187 w 263"/>
                <a:gd name="T13" fmla="*/ 299 h 334"/>
                <a:gd name="T14" fmla="*/ 167 w 263"/>
                <a:gd name="T15" fmla="*/ 309 h 334"/>
                <a:gd name="T16" fmla="*/ 141 w 263"/>
                <a:gd name="T17" fmla="*/ 304 h 334"/>
                <a:gd name="T18" fmla="*/ 136 w 263"/>
                <a:gd name="T19" fmla="*/ 299 h 334"/>
                <a:gd name="T20" fmla="*/ 146 w 263"/>
                <a:gd name="T21" fmla="*/ 283 h 334"/>
                <a:gd name="T22" fmla="*/ 136 w 263"/>
                <a:gd name="T23" fmla="*/ 293 h 334"/>
                <a:gd name="T24" fmla="*/ 126 w 263"/>
                <a:gd name="T25" fmla="*/ 304 h 334"/>
                <a:gd name="T26" fmla="*/ 106 w 263"/>
                <a:gd name="T27" fmla="*/ 304 h 334"/>
                <a:gd name="T28" fmla="*/ 106 w 263"/>
                <a:gd name="T29" fmla="*/ 288 h 334"/>
                <a:gd name="T30" fmla="*/ 101 w 263"/>
                <a:gd name="T31" fmla="*/ 293 h 334"/>
                <a:gd name="T32" fmla="*/ 91 w 263"/>
                <a:gd name="T33" fmla="*/ 314 h 334"/>
                <a:gd name="T34" fmla="*/ 81 w 263"/>
                <a:gd name="T35" fmla="*/ 329 h 334"/>
                <a:gd name="T36" fmla="*/ 76 w 263"/>
                <a:gd name="T37" fmla="*/ 324 h 334"/>
                <a:gd name="T38" fmla="*/ 65 w 263"/>
                <a:gd name="T39" fmla="*/ 319 h 334"/>
                <a:gd name="T40" fmla="*/ 65 w 263"/>
                <a:gd name="T41" fmla="*/ 304 h 334"/>
                <a:gd name="T42" fmla="*/ 76 w 263"/>
                <a:gd name="T43" fmla="*/ 278 h 334"/>
                <a:gd name="T44" fmla="*/ 65 w 263"/>
                <a:gd name="T45" fmla="*/ 288 h 334"/>
                <a:gd name="T46" fmla="*/ 60 w 263"/>
                <a:gd name="T47" fmla="*/ 293 h 334"/>
                <a:gd name="T48" fmla="*/ 40 w 263"/>
                <a:gd name="T49" fmla="*/ 273 h 334"/>
                <a:gd name="T50" fmla="*/ 40 w 263"/>
                <a:gd name="T51" fmla="*/ 258 h 334"/>
                <a:gd name="T52" fmla="*/ 40 w 263"/>
                <a:gd name="T53" fmla="*/ 248 h 334"/>
                <a:gd name="T54" fmla="*/ 10 w 263"/>
                <a:gd name="T55" fmla="*/ 202 h 334"/>
                <a:gd name="T56" fmla="*/ 0 w 263"/>
                <a:gd name="T57" fmla="*/ 197 h 334"/>
                <a:gd name="T58" fmla="*/ 10 w 263"/>
                <a:gd name="T59" fmla="*/ 182 h 334"/>
                <a:gd name="T60" fmla="*/ 25 w 263"/>
                <a:gd name="T61" fmla="*/ 131 h 334"/>
                <a:gd name="T62" fmla="*/ 35 w 263"/>
                <a:gd name="T63" fmla="*/ 126 h 334"/>
                <a:gd name="T64" fmla="*/ 45 w 263"/>
                <a:gd name="T65" fmla="*/ 96 h 334"/>
                <a:gd name="T66" fmla="*/ 60 w 263"/>
                <a:gd name="T67" fmla="*/ 81 h 334"/>
                <a:gd name="T68" fmla="*/ 76 w 263"/>
                <a:gd name="T69" fmla="*/ 81 h 334"/>
                <a:gd name="T70" fmla="*/ 71 w 263"/>
                <a:gd name="T71" fmla="*/ 71 h 334"/>
                <a:gd name="T72" fmla="*/ 86 w 263"/>
                <a:gd name="T73" fmla="*/ 71 h 334"/>
                <a:gd name="T74" fmla="*/ 111 w 263"/>
                <a:gd name="T75" fmla="*/ 71 h 334"/>
                <a:gd name="T76" fmla="*/ 106 w 263"/>
                <a:gd name="T77" fmla="*/ 66 h 334"/>
                <a:gd name="T78" fmla="*/ 116 w 263"/>
                <a:gd name="T79" fmla="*/ 61 h 334"/>
                <a:gd name="T80" fmla="*/ 116 w 263"/>
                <a:gd name="T81" fmla="*/ 50 h 334"/>
                <a:gd name="T82" fmla="*/ 116 w 263"/>
                <a:gd name="T83" fmla="*/ 40 h 334"/>
                <a:gd name="T84" fmla="*/ 131 w 263"/>
                <a:gd name="T85" fmla="*/ 40 h 334"/>
                <a:gd name="T86" fmla="*/ 136 w 263"/>
                <a:gd name="T87" fmla="*/ 35 h 334"/>
                <a:gd name="T88" fmla="*/ 141 w 263"/>
                <a:gd name="T89" fmla="*/ 25 h 334"/>
                <a:gd name="T90" fmla="*/ 157 w 263"/>
                <a:gd name="T91" fmla="*/ 10 h 334"/>
                <a:gd name="T92" fmla="*/ 177 w 263"/>
                <a:gd name="T93" fmla="*/ 0 h 334"/>
                <a:gd name="T94" fmla="*/ 192 w 263"/>
                <a:gd name="T95" fmla="*/ 20 h 334"/>
                <a:gd name="T96" fmla="*/ 207 w 263"/>
                <a:gd name="T97" fmla="*/ 30 h 334"/>
                <a:gd name="T98" fmla="*/ 207 w 263"/>
                <a:gd name="T99" fmla="*/ 40 h 334"/>
                <a:gd name="T100" fmla="*/ 197 w 263"/>
                <a:gd name="T101" fmla="*/ 61 h 334"/>
                <a:gd name="T102" fmla="*/ 202 w 263"/>
                <a:gd name="T103" fmla="*/ 81 h 334"/>
                <a:gd name="T104" fmla="*/ 192 w 263"/>
                <a:gd name="T105" fmla="*/ 96 h 334"/>
                <a:gd name="T106" fmla="*/ 197 w 263"/>
                <a:gd name="T107" fmla="*/ 111 h 334"/>
                <a:gd name="T108" fmla="*/ 222 w 263"/>
                <a:gd name="T109" fmla="*/ 106 h 334"/>
                <a:gd name="T110" fmla="*/ 238 w 263"/>
                <a:gd name="T111" fmla="*/ 142 h 334"/>
                <a:gd name="T112" fmla="*/ 243 w 263"/>
                <a:gd name="T113" fmla="*/ 162 h 334"/>
                <a:gd name="T114" fmla="*/ 238 w 263"/>
                <a:gd name="T115" fmla="*/ 177 h 334"/>
                <a:gd name="T116" fmla="*/ 263 w 263"/>
                <a:gd name="T117" fmla="*/ 202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3" h="334">
                  <a:moveTo>
                    <a:pt x="263" y="212"/>
                  </a:moveTo>
                  <a:lnTo>
                    <a:pt x="263" y="212"/>
                  </a:lnTo>
                  <a:lnTo>
                    <a:pt x="263" y="218"/>
                  </a:lnTo>
                  <a:lnTo>
                    <a:pt x="263" y="223"/>
                  </a:lnTo>
                  <a:lnTo>
                    <a:pt x="263" y="223"/>
                  </a:lnTo>
                  <a:lnTo>
                    <a:pt x="258" y="223"/>
                  </a:lnTo>
                  <a:lnTo>
                    <a:pt x="248" y="223"/>
                  </a:lnTo>
                  <a:lnTo>
                    <a:pt x="243" y="228"/>
                  </a:lnTo>
                  <a:lnTo>
                    <a:pt x="238" y="233"/>
                  </a:lnTo>
                  <a:lnTo>
                    <a:pt x="238" y="238"/>
                  </a:lnTo>
                  <a:lnTo>
                    <a:pt x="238" y="243"/>
                  </a:lnTo>
                  <a:lnTo>
                    <a:pt x="227" y="253"/>
                  </a:lnTo>
                  <a:lnTo>
                    <a:pt x="227" y="253"/>
                  </a:lnTo>
                  <a:lnTo>
                    <a:pt x="233" y="258"/>
                  </a:lnTo>
                  <a:lnTo>
                    <a:pt x="233" y="263"/>
                  </a:lnTo>
                  <a:lnTo>
                    <a:pt x="233" y="268"/>
                  </a:lnTo>
                  <a:lnTo>
                    <a:pt x="233" y="273"/>
                  </a:lnTo>
                  <a:lnTo>
                    <a:pt x="238" y="278"/>
                  </a:lnTo>
                  <a:lnTo>
                    <a:pt x="233" y="283"/>
                  </a:lnTo>
                  <a:lnTo>
                    <a:pt x="233" y="283"/>
                  </a:lnTo>
                  <a:lnTo>
                    <a:pt x="227" y="283"/>
                  </a:lnTo>
                  <a:lnTo>
                    <a:pt x="227" y="283"/>
                  </a:lnTo>
                  <a:lnTo>
                    <a:pt x="222" y="283"/>
                  </a:lnTo>
                  <a:lnTo>
                    <a:pt x="217" y="288"/>
                  </a:lnTo>
                  <a:lnTo>
                    <a:pt x="207" y="288"/>
                  </a:lnTo>
                  <a:lnTo>
                    <a:pt x="207" y="288"/>
                  </a:lnTo>
                  <a:lnTo>
                    <a:pt x="192" y="293"/>
                  </a:lnTo>
                  <a:lnTo>
                    <a:pt x="187" y="299"/>
                  </a:lnTo>
                  <a:lnTo>
                    <a:pt x="177" y="299"/>
                  </a:lnTo>
                  <a:lnTo>
                    <a:pt x="172" y="304"/>
                  </a:lnTo>
                  <a:lnTo>
                    <a:pt x="172" y="309"/>
                  </a:lnTo>
                  <a:lnTo>
                    <a:pt x="167" y="309"/>
                  </a:lnTo>
                  <a:lnTo>
                    <a:pt x="162" y="309"/>
                  </a:lnTo>
                  <a:lnTo>
                    <a:pt x="157" y="299"/>
                  </a:lnTo>
                  <a:lnTo>
                    <a:pt x="146" y="299"/>
                  </a:lnTo>
                  <a:lnTo>
                    <a:pt x="141" y="304"/>
                  </a:lnTo>
                  <a:lnTo>
                    <a:pt x="141" y="304"/>
                  </a:lnTo>
                  <a:lnTo>
                    <a:pt x="136" y="304"/>
                  </a:lnTo>
                  <a:lnTo>
                    <a:pt x="136" y="299"/>
                  </a:lnTo>
                  <a:lnTo>
                    <a:pt x="136" y="299"/>
                  </a:lnTo>
                  <a:lnTo>
                    <a:pt x="141" y="293"/>
                  </a:lnTo>
                  <a:lnTo>
                    <a:pt x="146" y="293"/>
                  </a:lnTo>
                  <a:lnTo>
                    <a:pt x="146" y="288"/>
                  </a:lnTo>
                  <a:lnTo>
                    <a:pt x="146" y="283"/>
                  </a:lnTo>
                  <a:lnTo>
                    <a:pt x="146" y="278"/>
                  </a:lnTo>
                  <a:lnTo>
                    <a:pt x="146" y="283"/>
                  </a:lnTo>
                  <a:lnTo>
                    <a:pt x="141" y="288"/>
                  </a:lnTo>
                  <a:lnTo>
                    <a:pt x="136" y="293"/>
                  </a:lnTo>
                  <a:lnTo>
                    <a:pt x="131" y="299"/>
                  </a:lnTo>
                  <a:lnTo>
                    <a:pt x="126" y="299"/>
                  </a:lnTo>
                  <a:lnTo>
                    <a:pt x="126" y="304"/>
                  </a:lnTo>
                  <a:lnTo>
                    <a:pt x="126" y="304"/>
                  </a:lnTo>
                  <a:lnTo>
                    <a:pt x="121" y="309"/>
                  </a:lnTo>
                  <a:lnTo>
                    <a:pt x="111" y="309"/>
                  </a:lnTo>
                  <a:lnTo>
                    <a:pt x="111" y="309"/>
                  </a:lnTo>
                  <a:lnTo>
                    <a:pt x="106" y="304"/>
                  </a:lnTo>
                  <a:lnTo>
                    <a:pt x="106" y="299"/>
                  </a:lnTo>
                  <a:lnTo>
                    <a:pt x="111" y="293"/>
                  </a:lnTo>
                  <a:lnTo>
                    <a:pt x="106" y="288"/>
                  </a:lnTo>
                  <a:lnTo>
                    <a:pt x="106" y="288"/>
                  </a:lnTo>
                  <a:lnTo>
                    <a:pt x="106" y="288"/>
                  </a:lnTo>
                  <a:lnTo>
                    <a:pt x="101" y="288"/>
                  </a:lnTo>
                  <a:lnTo>
                    <a:pt x="101" y="293"/>
                  </a:lnTo>
                  <a:lnTo>
                    <a:pt x="101" y="293"/>
                  </a:lnTo>
                  <a:lnTo>
                    <a:pt x="101" y="299"/>
                  </a:lnTo>
                  <a:lnTo>
                    <a:pt x="101" y="304"/>
                  </a:lnTo>
                  <a:lnTo>
                    <a:pt x="101" y="304"/>
                  </a:lnTo>
                  <a:lnTo>
                    <a:pt x="91" y="314"/>
                  </a:lnTo>
                  <a:lnTo>
                    <a:pt x="91" y="319"/>
                  </a:lnTo>
                  <a:lnTo>
                    <a:pt x="86" y="319"/>
                  </a:lnTo>
                  <a:lnTo>
                    <a:pt x="81" y="324"/>
                  </a:lnTo>
                  <a:lnTo>
                    <a:pt x="81" y="329"/>
                  </a:lnTo>
                  <a:lnTo>
                    <a:pt x="81" y="329"/>
                  </a:lnTo>
                  <a:lnTo>
                    <a:pt x="81" y="334"/>
                  </a:lnTo>
                  <a:lnTo>
                    <a:pt x="76" y="324"/>
                  </a:lnTo>
                  <a:lnTo>
                    <a:pt x="76" y="324"/>
                  </a:lnTo>
                  <a:lnTo>
                    <a:pt x="71" y="324"/>
                  </a:lnTo>
                  <a:lnTo>
                    <a:pt x="71" y="324"/>
                  </a:lnTo>
                  <a:lnTo>
                    <a:pt x="65" y="319"/>
                  </a:lnTo>
                  <a:lnTo>
                    <a:pt x="65" y="319"/>
                  </a:lnTo>
                  <a:lnTo>
                    <a:pt x="65" y="314"/>
                  </a:lnTo>
                  <a:lnTo>
                    <a:pt x="65" y="309"/>
                  </a:lnTo>
                  <a:lnTo>
                    <a:pt x="71" y="304"/>
                  </a:lnTo>
                  <a:lnTo>
                    <a:pt x="65" y="304"/>
                  </a:lnTo>
                  <a:lnTo>
                    <a:pt x="65" y="299"/>
                  </a:lnTo>
                  <a:lnTo>
                    <a:pt x="71" y="299"/>
                  </a:lnTo>
                  <a:lnTo>
                    <a:pt x="76" y="288"/>
                  </a:lnTo>
                  <a:lnTo>
                    <a:pt x="76" y="278"/>
                  </a:lnTo>
                  <a:lnTo>
                    <a:pt x="76" y="273"/>
                  </a:lnTo>
                  <a:lnTo>
                    <a:pt x="71" y="273"/>
                  </a:lnTo>
                  <a:lnTo>
                    <a:pt x="71" y="278"/>
                  </a:lnTo>
                  <a:lnTo>
                    <a:pt x="65" y="288"/>
                  </a:lnTo>
                  <a:lnTo>
                    <a:pt x="71" y="293"/>
                  </a:lnTo>
                  <a:lnTo>
                    <a:pt x="65" y="293"/>
                  </a:lnTo>
                  <a:lnTo>
                    <a:pt x="60" y="293"/>
                  </a:lnTo>
                  <a:lnTo>
                    <a:pt x="60" y="293"/>
                  </a:lnTo>
                  <a:lnTo>
                    <a:pt x="55" y="293"/>
                  </a:lnTo>
                  <a:lnTo>
                    <a:pt x="50" y="288"/>
                  </a:lnTo>
                  <a:lnTo>
                    <a:pt x="45" y="278"/>
                  </a:lnTo>
                  <a:lnTo>
                    <a:pt x="40" y="273"/>
                  </a:lnTo>
                  <a:lnTo>
                    <a:pt x="40" y="268"/>
                  </a:lnTo>
                  <a:lnTo>
                    <a:pt x="40" y="263"/>
                  </a:lnTo>
                  <a:lnTo>
                    <a:pt x="40" y="263"/>
                  </a:lnTo>
                  <a:lnTo>
                    <a:pt x="40" y="258"/>
                  </a:lnTo>
                  <a:lnTo>
                    <a:pt x="40" y="258"/>
                  </a:lnTo>
                  <a:lnTo>
                    <a:pt x="40" y="253"/>
                  </a:lnTo>
                  <a:lnTo>
                    <a:pt x="40" y="248"/>
                  </a:lnTo>
                  <a:lnTo>
                    <a:pt x="40" y="248"/>
                  </a:lnTo>
                  <a:lnTo>
                    <a:pt x="35" y="248"/>
                  </a:lnTo>
                  <a:lnTo>
                    <a:pt x="30" y="233"/>
                  </a:lnTo>
                  <a:lnTo>
                    <a:pt x="25" y="228"/>
                  </a:lnTo>
                  <a:lnTo>
                    <a:pt x="10" y="202"/>
                  </a:lnTo>
                  <a:lnTo>
                    <a:pt x="5" y="202"/>
                  </a:lnTo>
                  <a:lnTo>
                    <a:pt x="5" y="202"/>
                  </a:lnTo>
                  <a:lnTo>
                    <a:pt x="5" y="197"/>
                  </a:lnTo>
                  <a:lnTo>
                    <a:pt x="0" y="197"/>
                  </a:lnTo>
                  <a:lnTo>
                    <a:pt x="5" y="192"/>
                  </a:lnTo>
                  <a:lnTo>
                    <a:pt x="5" y="192"/>
                  </a:lnTo>
                  <a:lnTo>
                    <a:pt x="5" y="192"/>
                  </a:lnTo>
                  <a:lnTo>
                    <a:pt x="10" y="182"/>
                  </a:lnTo>
                  <a:lnTo>
                    <a:pt x="15" y="157"/>
                  </a:lnTo>
                  <a:lnTo>
                    <a:pt x="25" y="142"/>
                  </a:lnTo>
                  <a:lnTo>
                    <a:pt x="25" y="137"/>
                  </a:lnTo>
                  <a:lnTo>
                    <a:pt x="25" y="131"/>
                  </a:lnTo>
                  <a:lnTo>
                    <a:pt x="30" y="131"/>
                  </a:lnTo>
                  <a:lnTo>
                    <a:pt x="35" y="131"/>
                  </a:lnTo>
                  <a:lnTo>
                    <a:pt x="35" y="131"/>
                  </a:lnTo>
                  <a:lnTo>
                    <a:pt x="35" y="126"/>
                  </a:lnTo>
                  <a:lnTo>
                    <a:pt x="40" y="121"/>
                  </a:lnTo>
                  <a:lnTo>
                    <a:pt x="40" y="116"/>
                  </a:lnTo>
                  <a:lnTo>
                    <a:pt x="40" y="111"/>
                  </a:lnTo>
                  <a:lnTo>
                    <a:pt x="45" y="96"/>
                  </a:lnTo>
                  <a:lnTo>
                    <a:pt x="50" y="86"/>
                  </a:lnTo>
                  <a:lnTo>
                    <a:pt x="55" y="81"/>
                  </a:lnTo>
                  <a:lnTo>
                    <a:pt x="60" y="81"/>
                  </a:lnTo>
                  <a:lnTo>
                    <a:pt x="60" y="81"/>
                  </a:lnTo>
                  <a:lnTo>
                    <a:pt x="60" y="86"/>
                  </a:lnTo>
                  <a:lnTo>
                    <a:pt x="65" y="86"/>
                  </a:lnTo>
                  <a:lnTo>
                    <a:pt x="65" y="86"/>
                  </a:lnTo>
                  <a:lnTo>
                    <a:pt x="76" y="81"/>
                  </a:lnTo>
                  <a:lnTo>
                    <a:pt x="71" y="81"/>
                  </a:lnTo>
                  <a:lnTo>
                    <a:pt x="65" y="76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81" y="66"/>
                  </a:lnTo>
                  <a:lnTo>
                    <a:pt x="86" y="66"/>
                  </a:lnTo>
                  <a:lnTo>
                    <a:pt x="86" y="66"/>
                  </a:lnTo>
                  <a:lnTo>
                    <a:pt x="86" y="71"/>
                  </a:lnTo>
                  <a:lnTo>
                    <a:pt x="86" y="71"/>
                  </a:lnTo>
                  <a:lnTo>
                    <a:pt x="96" y="71"/>
                  </a:lnTo>
                  <a:lnTo>
                    <a:pt x="96" y="76"/>
                  </a:lnTo>
                  <a:lnTo>
                    <a:pt x="111" y="71"/>
                  </a:lnTo>
                  <a:lnTo>
                    <a:pt x="116" y="66"/>
                  </a:lnTo>
                  <a:lnTo>
                    <a:pt x="106" y="66"/>
                  </a:lnTo>
                  <a:lnTo>
                    <a:pt x="106" y="66"/>
                  </a:lnTo>
                  <a:lnTo>
                    <a:pt x="106" y="66"/>
                  </a:lnTo>
                  <a:lnTo>
                    <a:pt x="111" y="61"/>
                  </a:lnTo>
                  <a:lnTo>
                    <a:pt x="111" y="61"/>
                  </a:lnTo>
                  <a:lnTo>
                    <a:pt x="116" y="66"/>
                  </a:lnTo>
                  <a:lnTo>
                    <a:pt x="116" y="61"/>
                  </a:lnTo>
                  <a:lnTo>
                    <a:pt x="111" y="61"/>
                  </a:lnTo>
                  <a:lnTo>
                    <a:pt x="111" y="61"/>
                  </a:lnTo>
                  <a:lnTo>
                    <a:pt x="111" y="56"/>
                  </a:lnTo>
                  <a:lnTo>
                    <a:pt x="116" y="50"/>
                  </a:lnTo>
                  <a:lnTo>
                    <a:pt x="116" y="45"/>
                  </a:lnTo>
                  <a:lnTo>
                    <a:pt x="116" y="40"/>
                  </a:lnTo>
                  <a:lnTo>
                    <a:pt x="116" y="40"/>
                  </a:lnTo>
                  <a:lnTo>
                    <a:pt x="116" y="40"/>
                  </a:lnTo>
                  <a:lnTo>
                    <a:pt x="116" y="40"/>
                  </a:lnTo>
                  <a:lnTo>
                    <a:pt x="126" y="40"/>
                  </a:lnTo>
                  <a:lnTo>
                    <a:pt x="126" y="40"/>
                  </a:lnTo>
                  <a:lnTo>
                    <a:pt x="131" y="40"/>
                  </a:lnTo>
                  <a:lnTo>
                    <a:pt x="131" y="40"/>
                  </a:lnTo>
                  <a:lnTo>
                    <a:pt x="131" y="40"/>
                  </a:lnTo>
                  <a:lnTo>
                    <a:pt x="136" y="35"/>
                  </a:lnTo>
                  <a:lnTo>
                    <a:pt x="136" y="35"/>
                  </a:lnTo>
                  <a:lnTo>
                    <a:pt x="141" y="30"/>
                  </a:lnTo>
                  <a:lnTo>
                    <a:pt x="141" y="30"/>
                  </a:lnTo>
                  <a:lnTo>
                    <a:pt x="141" y="30"/>
                  </a:lnTo>
                  <a:lnTo>
                    <a:pt x="141" y="25"/>
                  </a:lnTo>
                  <a:lnTo>
                    <a:pt x="146" y="20"/>
                  </a:lnTo>
                  <a:lnTo>
                    <a:pt x="152" y="15"/>
                  </a:lnTo>
                  <a:lnTo>
                    <a:pt x="157" y="15"/>
                  </a:lnTo>
                  <a:lnTo>
                    <a:pt x="157" y="10"/>
                  </a:lnTo>
                  <a:lnTo>
                    <a:pt x="167" y="10"/>
                  </a:lnTo>
                  <a:lnTo>
                    <a:pt x="172" y="5"/>
                  </a:lnTo>
                  <a:lnTo>
                    <a:pt x="177" y="0"/>
                  </a:lnTo>
                  <a:lnTo>
                    <a:pt x="177" y="0"/>
                  </a:lnTo>
                  <a:lnTo>
                    <a:pt x="177" y="0"/>
                  </a:lnTo>
                  <a:lnTo>
                    <a:pt x="182" y="15"/>
                  </a:lnTo>
                  <a:lnTo>
                    <a:pt x="187" y="15"/>
                  </a:lnTo>
                  <a:lnTo>
                    <a:pt x="192" y="20"/>
                  </a:lnTo>
                  <a:lnTo>
                    <a:pt x="192" y="25"/>
                  </a:lnTo>
                  <a:lnTo>
                    <a:pt x="197" y="30"/>
                  </a:lnTo>
                  <a:lnTo>
                    <a:pt x="202" y="30"/>
                  </a:lnTo>
                  <a:lnTo>
                    <a:pt x="207" y="30"/>
                  </a:lnTo>
                  <a:lnTo>
                    <a:pt x="212" y="35"/>
                  </a:lnTo>
                  <a:lnTo>
                    <a:pt x="207" y="35"/>
                  </a:lnTo>
                  <a:lnTo>
                    <a:pt x="212" y="35"/>
                  </a:lnTo>
                  <a:lnTo>
                    <a:pt x="207" y="40"/>
                  </a:lnTo>
                  <a:lnTo>
                    <a:pt x="212" y="45"/>
                  </a:lnTo>
                  <a:lnTo>
                    <a:pt x="197" y="56"/>
                  </a:lnTo>
                  <a:lnTo>
                    <a:pt x="197" y="56"/>
                  </a:lnTo>
                  <a:lnTo>
                    <a:pt x="197" y="61"/>
                  </a:lnTo>
                  <a:lnTo>
                    <a:pt x="192" y="66"/>
                  </a:lnTo>
                  <a:lnTo>
                    <a:pt x="197" y="71"/>
                  </a:lnTo>
                  <a:lnTo>
                    <a:pt x="197" y="76"/>
                  </a:lnTo>
                  <a:lnTo>
                    <a:pt x="202" y="81"/>
                  </a:lnTo>
                  <a:lnTo>
                    <a:pt x="197" y="81"/>
                  </a:lnTo>
                  <a:lnTo>
                    <a:pt x="192" y="91"/>
                  </a:lnTo>
                  <a:lnTo>
                    <a:pt x="192" y="91"/>
                  </a:lnTo>
                  <a:lnTo>
                    <a:pt x="192" y="96"/>
                  </a:lnTo>
                  <a:lnTo>
                    <a:pt x="197" y="101"/>
                  </a:lnTo>
                  <a:lnTo>
                    <a:pt x="197" y="101"/>
                  </a:lnTo>
                  <a:lnTo>
                    <a:pt x="192" y="106"/>
                  </a:lnTo>
                  <a:lnTo>
                    <a:pt x="197" y="111"/>
                  </a:lnTo>
                  <a:lnTo>
                    <a:pt x="202" y="116"/>
                  </a:lnTo>
                  <a:lnTo>
                    <a:pt x="207" y="116"/>
                  </a:lnTo>
                  <a:lnTo>
                    <a:pt x="217" y="106"/>
                  </a:lnTo>
                  <a:lnTo>
                    <a:pt x="222" y="106"/>
                  </a:lnTo>
                  <a:lnTo>
                    <a:pt x="222" y="101"/>
                  </a:lnTo>
                  <a:lnTo>
                    <a:pt x="227" y="116"/>
                  </a:lnTo>
                  <a:lnTo>
                    <a:pt x="238" y="121"/>
                  </a:lnTo>
                  <a:lnTo>
                    <a:pt x="238" y="142"/>
                  </a:lnTo>
                  <a:lnTo>
                    <a:pt x="233" y="152"/>
                  </a:lnTo>
                  <a:lnTo>
                    <a:pt x="233" y="152"/>
                  </a:lnTo>
                  <a:lnTo>
                    <a:pt x="243" y="157"/>
                  </a:lnTo>
                  <a:lnTo>
                    <a:pt x="243" y="162"/>
                  </a:lnTo>
                  <a:lnTo>
                    <a:pt x="243" y="162"/>
                  </a:lnTo>
                  <a:lnTo>
                    <a:pt x="243" y="167"/>
                  </a:lnTo>
                  <a:lnTo>
                    <a:pt x="238" y="172"/>
                  </a:lnTo>
                  <a:lnTo>
                    <a:pt x="238" y="177"/>
                  </a:lnTo>
                  <a:lnTo>
                    <a:pt x="243" y="182"/>
                  </a:lnTo>
                  <a:lnTo>
                    <a:pt x="253" y="192"/>
                  </a:lnTo>
                  <a:lnTo>
                    <a:pt x="258" y="197"/>
                  </a:lnTo>
                  <a:lnTo>
                    <a:pt x="263" y="202"/>
                  </a:lnTo>
                  <a:lnTo>
                    <a:pt x="263" y="212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80" name="Freeform 183"/>
            <p:cNvSpPr>
              <a:spLocks/>
            </p:cNvSpPr>
            <p:nvPr/>
          </p:nvSpPr>
          <p:spPr bwMode="auto">
            <a:xfrm>
              <a:off x="5130801" y="2981325"/>
              <a:ext cx="666750" cy="442913"/>
            </a:xfrm>
            <a:custGeom>
              <a:avLst/>
              <a:gdLst>
                <a:gd name="T0" fmla="*/ 360 w 420"/>
                <a:gd name="T1" fmla="*/ 26 h 279"/>
                <a:gd name="T2" fmla="*/ 365 w 420"/>
                <a:gd name="T3" fmla="*/ 41 h 279"/>
                <a:gd name="T4" fmla="*/ 380 w 420"/>
                <a:gd name="T5" fmla="*/ 61 h 279"/>
                <a:gd name="T6" fmla="*/ 385 w 420"/>
                <a:gd name="T7" fmla="*/ 81 h 279"/>
                <a:gd name="T8" fmla="*/ 390 w 420"/>
                <a:gd name="T9" fmla="*/ 91 h 279"/>
                <a:gd name="T10" fmla="*/ 410 w 420"/>
                <a:gd name="T11" fmla="*/ 102 h 279"/>
                <a:gd name="T12" fmla="*/ 420 w 420"/>
                <a:gd name="T13" fmla="*/ 122 h 279"/>
                <a:gd name="T14" fmla="*/ 400 w 420"/>
                <a:gd name="T15" fmla="*/ 122 h 279"/>
                <a:gd name="T16" fmla="*/ 385 w 420"/>
                <a:gd name="T17" fmla="*/ 127 h 279"/>
                <a:gd name="T18" fmla="*/ 360 w 420"/>
                <a:gd name="T19" fmla="*/ 142 h 279"/>
                <a:gd name="T20" fmla="*/ 344 w 420"/>
                <a:gd name="T21" fmla="*/ 152 h 279"/>
                <a:gd name="T22" fmla="*/ 324 w 420"/>
                <a:gd name="T23" fmla="*/ 162 h 279"/>
                <a:gd name="T24" fmla="*/ 279 w 420"/>
                <a:gd name="T25" fmla="*/ 172 h 279"/>
                <a:gd name="T26" fmla="*/ 268 w 420"/>
                <a:gd name="T27" fmla="*/ 152 h 279"/>
                <a:gd name="T28" fmla="*/ 248 w 420"/>
                <a:gd name="T29" fmla="*/ 167 h 279"/>
                <a:gd name="T30" fmla="*/ 238 w 420"/>
                <a:gd name="T31" fmla="*/ 183 h 279"/>
                <a:gd name="T32" fmla="*/ 273 w 420"/>
                <a:gd name="T33" fmla="*/ 208 h 279"/>
                <a:gd name="T34" fmla="*/ 289 w 420"/>
                <a:gd name="T35" fmla="*/ 228 h 279"/>
                <a:gd name="T36" fmla="*/ 289 w 420"/>
                <a:gd name="T37" fmla="*/ 248 h 279"/>
                <a:gd name="T38" fmla="*/ 258 w 420"/>
                <a:gd name="T39" fmla="*/ 264 h 279"/>
                <a:gd name="T40" fmla="*/ 248 w 420"/>
                <a:gd name="T41" fmla="*/ 274 h 279"/>
                <a:gd name="T42" fmla="*/ 233 w 420"/>
                <a:gd name="T43" fmla="*/ 269 h 279"/>
                <a:gd name="T44" fmla="*/ 238 w 420"/>
                <a:gd name="T45" fmla="*/ 253 h 279"/>
                <a:gd name="T46" fmla="*/ 228 w 420"/>
                <a:gd name="T47" fmla="*/ 238 h 279"/>
                <a:gd name="T48" fmla="*/ 218 w 420"/>
                <a:gd name="T49" fmla="*/ 213 h 279"/>
                <a:gd name="T50" fmla="*/ 223 w 420"/>
                <a:gd name="T51" fmla="*/ 198 h 279"/>
                <a:gd name="T52" fmla="*/ 203 w 420"/>
                <a:gd name="T53" fmla="*/ 188 h 279"/>
                <a:gd name="T54" fmla="*/ 187 w 420"/>
                <a:gd name="T55" fmla="*/ 188 h 279"/>
                <a:gd name="T56" fmla="*/ 172 w 420"/>
                <a:gd name="T57" fmla="*/ 193 h 279"/>
                <a:gd name="T58" fmla="*/ 142 w 420"/>
                <a:gd name="T59" fmla="*/ 188 h 279"/>
                <a:gd name="T60" fmla="*/ 122 w 420"/>
                <a:gd name="T61" fmla="*/ 183 h 279"/>
                <a:gd name="T62" fmla="*/ 106 w 420"/>
                <a:gd name="T63" fmla="*/ 183 h 279"/>
                <a:gd name="T64" fmla="*/ 96 w 420"/>
                <a:gd name="T65" fmla="*/ 203 h 279"/>
                <a:gd name="T66" fmla="*/ 66 w 420"/>
                <a:gd name="T67" fmla="*/ 183 h 279"/>
                <a:gd name="T68" fmla="*/ 61 w 420"/>
                <a:gd name="T69" fmla="*/ 167 h 279"/>
                <a:gd name="T70" fmla="*/ 35 w 420"/>
                <a:gd name="T71" fmla="*/ 162 h 279"/>
                <a:gd name="T72" fmla="*/ 30 w 420"/>
                <a:gd name="T73" fmla="*/ 147 h 279"/>
                <a:gd name="T74" fmla="*/ 15 w 420"/>
                <a:gd name="T75" fmla="*/ 137 h 279"/>
                <a:gd name="T76" fmla="*/ 10 w 420"/>
                <a:gd name="T77" fmla="*/ 112 h 279"/>
                <a:gd name="T78" fmla="*/ 35 w 420"/>
                <a:gd name="T79" fmla="*/ 86 h 279"/>
                <a:gd name="T80" fmla="*/ 51 w 420"/>
                <a:gd name="T81" fmla="*/ 81 h 279"/>
                <a:gd name="T82" fmla="*/ 40 w 420"/>
                <a:gd name="T83" fmla="*/ 56 h 279"/>
                <a:gd name="T84" fmla="*/ 56 w 420"/>
                <a:gd name="T85" fmla="*/ 31 h 279"/>
                <a:gd name="T86" fmla="*/ 81 w 420"/>
                <a:gd name="T87" fmla="*/ 26 h 279"/>
                <a:gd name="T88" fmla="*/ 116 w 420"/>
                <a:gd name="T89" fmla="*/ 26 h 279"/>
                <a:gd name="T90" fmla="*/ 142 w 420"/>
                <a:gd name="T91" fmla="*/ 21 h 279"/>
                <a:gd name="T92" fmla="*/ 152 w 420"/>
                <a:gd name="T93" fmla="*/ 5 h 279"/>
                <a:gd name="T94" fmla="*/ 167 w 420"/>
                <a:gd name="T95" fmla="*/ 10 h 279"/>
                <a:gd name="T96" fmla="*/ 187 w 420"/>
                <a:gd name="T97" fmla="*/ 26 h 279"/>
                <a:gd name="T98" fmla="*/ 197 w 420"/>
                <a:gd name="T99" fmla="*/ 31 h 279"/>
                <a:gd name="T100" fmla="*/ 197 w 420"/>
                <a:gd name="T101" fmla="*/ 15 h 279"/>
                <a:gd name="T102" fmla="*/ 208 w 420"/>
                <a:gd name="T103" fmla="*/ 21 h 279"/>
                <a:gd name="T104" fmla="*/ 218 w 420"/>
                <a:gd name="T105" fmla="*/ 26 h 279"/>
                <a:gd name="T106" fmla="*/ 238 w 420"/>
                <a:gd name="T107" fmla="*/ 15 h 279"/>
                <a:gd name="T108" fmla="*/ 273 w 420"/>
                <a:gd name="T109" fmla="*/ 15 h 279"/>
                <a:gd name="T110" fmla="*/ 309 w 420"/>
                <a:gd name="T111" fmla="*/ 21 h 279"/>
                <a:gd name="T112" fmla="*/ 319 w 420"/>
                <a:gd name="T113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20" h="279">
                  <a:moveTo>
                    <a:pt x="319" y="0"/>
                  </a:moveTo>
                  <a:lnTo>
                    <a:pt x="319" y="0"/>
                  </a:lnTo>
                  <a:lnTo>
                    <a:pt x="319" y="0"/>
                  </a:lnTo>
                  <a:lnTo>
                    <a:pt x="319" y="0"/>
                  </a:lnTo>
                  <a:lnTo>
                    <a:pt x="360" y="26"/>
                  </a:lnTo>
                  <a:lnTo>
                    <a:pt x="365" y="31"/>
                  </a:lnTo>
                  <a:lnTo>
                    <a:pt x="365" y="31"/>
                  </a:lnTo>
                  <a:lnTo>
                    <a:pt x="365" y="36"/>
                  </a:lnTo>
                  <a:lnTo>
                    <a:pt x="365" y="36"/>
                  </a:lnTo>
                  <a:lnTo>
                    <a:pt x="365" y="41"/>
                  </a:lnTo>
                  <a:lnTo>
                    <a:pt x="370" y="41"/>
                  </a:lnTo>
                  <a:lnTo>
                    <a:pt x="375" y="46"/>
                  </a:lnTo>
                  <a:lnTo>
                    <a:pt x="375" y="51"/>
                  </a:lnTo>
                  <a:lnTo>
                    <a:pt x="380" y="56"/>
                  </a:lnTo>
                  <a:lnTo>
                    <a:pt x="380" y="61"/>
                  </a:lnTo>
                  <a:lnTo>
                    <a:pt x="385" y="71"/>
                  </a:lnTo>
                  <a:lnTo>
                    <a:pt x="385" y="76"/>
                  </a:lnTo>
                  <a:lnTo>
                    <a:pt x="385" y="76"/>
                  </a:lnTo>
                  <a:lnTo>
                    <a:pt x="385" y="81"/>
                  </a:lnTo>
                  <a:lnTo>
                    <a:pt x="385" y="81"/>
                  </a:lnTo>
                  <a:lnTo>
                    <a:pt x="390" y="81"/>
                  </a:lnTo>
                  <a:lnTo>
                    <a:pt x="390" y="86"/>
                  </a:lnTo>
                  <a:lnTo>
                    <a:pt x="385" y="86"/>
                  </a:lnTo>
                  <a:lnTo>
                    <a:pt x="390" y="86"/>
                  </a:lnTo>
                  <a:lnTo>
                    <a:pt x="390" y="91"/>
                  </a:lnTo>
                  <a:lnTo>
                    <a:pt x="395" y="96"/>
                  </a:lnTo>
                  <a:lnTo>
                    <a:pt x="400" y="96"/>
                  </a:lnTo>
                  <a:lnTo>
                    <a:pt x="400" y="96"/>
                  </a:lnTo>
                  <a:lnTo>
                    <a:pt x="405" y="102"/>
                  </a:lnTo>
                  <a:lnTo>
                    <a:pt x="410" y="102"/>
                  </a:lnTo>
                  <a:lnTo>
                    <a:pt x="410" y="107"/>
                  </a:lnTo>
                  <a:lnTo>
                    <a:pt x="410" y="112"/>
                  </a:lnTo>
                  <a:lnTo>
                    <a:pt x="410" y="112"/>
                  </a:lnTo>
                  <a:lnTo>
                    <a:pt x="415" y="117"/>
                  </a:lnTo>
                  <a:lnTo>
                    <a:pt x="420" y="122"/>
                  </a:lnTo>
                  <a:lnTo>
                    <a:pt x="420" y="122"/>
                  </a:lnTo>
                  <a:lnTo>
                    <a:pt x="420" y="127"/>
                  </a:lnTo>
                  <a:lnTo>
                    <a:pt x="420" y="127"/>
                  </a:lnTo>
                  <a:lnTo>
                    <a:pt x="405" y="127"/>
                  </a:lnTo>
                  <a:lnTo>
                    <a:pt x="400" y="122"/>
                  </a:lnTo>
                  <a:lnTo>
                    <a:pt x="395" y="122"/>
                  </a:lnTo>
                  <a:lnTo>
                    <a:pt x="390" y="117"/>
                  </a:lnTo>
                  <a:lnTo>
                    <a:pt x="385" y="117"/>
                  </a:lnTo>
                  <a:lnTo>
                    <a:pt x="385" y="117"/>
                  </a:lnTo>
                  <a:lnTo>
                    <a:pt x="385" y="127"/>
                  </a:lnTo>
                  <a:lnTo>
                    <a:pt x="380" y="132"/>
                  </a:lnTo>
                  <a:lnTo>
                    <a:pt x="380" y="132"/>
                  </a:lnTo>
                  <a:lnTo>
                    <a:pt x="380" y="137"/>
                  </a:lnTo>
                  <a:lnTo>
                    <a:pt x="365" y="142"/>
                  </a:lnTo>
                  <a:lnTo>
                    <a:pt x="360" y="142"/>
                  </a:lnTo>
                  <a:lnTo>
                    <a:pt x="354" y="142"/>
                  </a:lnTo>
                  <a:lnTo>
                    <a:pt x="349" y="147"/>
                  </a:lnTo>
                  <a:lnTo>
                    <a:pt x="344" y="147"/>
                  </a:lnTo>
                  <a:lnTo>
                    <a:pt x="344" y="152"/>
                  </a:lnTo>
                  <a:lnTo>
                    <a:pt x="344" y="152"/>
                  </a:lnTo>
                  <a:lnTo>
                    <a:pt x="344" y="157"/>
                  </a:lnTo>
                  <a:lnTo>
                    <a:pt x="339" y="157"/>
                  </a:lnTo>
                  <a:lnTo>
                    <a:pt x="339" y="162"/>
                  </a:lnTo>
                  <a:lnTo>
                    <a:pt x="334" y="162"/>
                  </a:lnTo>
                  <a:lnTo>
                    <a:pt x="324" y="162"/>
                  </a:lnTo>
                  <a:lnTo>
                    <a:pt x="299" y="162"/>
                  </a:lnTo>
                  <a:lnTo>
                    <a:pt x="294" y="172"/>
                  </a:lnTo>
                  <a:lnTo>
                    <a:pt x="294" y="172"/>
                  </a:lnTo>
                  <a:lnTo>
                    <a:pt x="289" y="172"/>
                  </a:lnTo>
                  <a:lnTo>
                    <a:pt x="279" y="172"/>
                  </a:lnTo>
                  <a:lnTo>
                    <a:pt x="279" y="167"/>
                  </a:lnTo>
                  <a:lnTo>
                    <a:pt x="279" y="162"/>
                  </a:lnTo>
                  <a:lnTo>
                    <a:pt x="279" y="157"/>
                  </a:lnTo>
                  <a:lnTo>
                    <a:pt x="273" y="152"/>
                  </a:lnTo>
                  <a:lnTo>
                    <a:pt x="268" y="152"/>
                  </a:lnTo>
                  <a:lnTo>
                    <a:pt x="263" y="152"/>
                  </a:lnTo>
                  <a:lnTo>
                    <a:pt x="258" y="157"/>
                  </a:lnTo>
                  <a:lnTo>
                    <a:pt x="253" y="157"/>
                  </a:lnTo>
                  <a:lnTo>
                    <a:pt x="248" y="162"/>
                  </a:lnTo>
                  <a:lnTo>
                    <a:pt x="248" y="167"/>
                  </a:lnTo>
                  <a:lnTo>
                    <a:pt x="248" y="172"/>
                  </a:lnTo>
                  <a:lnTo>
                    <a:pt x="243" y="172"/>
                  </a:lnTo>
                  <a:lnTo>
                    <a:pt x="238" y="172"/>
                  </a:lnTo>
                  <a:lnTo>
                    <a:pt x="238" y="172"/>
                  </a:lnTo>
                  <a:lnTo>
                    <a:pt x="238" y="183"/>
                  </a:lnTo>
                  <a:lnTo>
                    <a:pt x="238" y="193"/>
                  </a:lnTo>
                  <a:lnTo>
                    <a:pt x="248" y="203"/>
                  </a:lnTo>
                  <a:lnTo>
                    <a:pt x="253" y="208"/>
                  </a:lnTo>
                  <a:lnTo>
                    <a:pt x="263" y="208"/>
                  </a:lnTo>
                  <a:lnTo>
                    <a:pt x="273" y="208"/>
                  </a:lnTo>
                  <a:lnTo>
                    <a:pt x="284" y="203"/>
                  </a:lnTo>
                  <a:lnTo>
                    <a:pt x="289" y="208"/>
                  </a:lnTo>
                  <a:lnTo>
                    <a:pt x="289" y="218"/>
                  </a:lnTo>
                  <a:lnTo>
                    <a:pt x="294" y="223"/>
                  </a:lnTo>
                  <a:lnTo>
                    <a:pt x="289" y="228"/>
                  </a:lnTo>
                  <a:lnTo>
                    <a:pt x="289" y="238"/>
                  </a:lnTo>
                  <a:lnTo>
                    <a:pt x="284" y="243"/>
                  </a:lnTo>
                  <a:lnTo>
                    <a:pt x="284" y="243"/>
                  </a:lnTo>
                  <a:lnTo>
                    <a:pt x="289" y="248"/>
                  </a:lnTo>
                  <a:lnTo>
                    <a:pt x="289" y="248"/>
                  </a:lnTo>
                  <a:lnTo>
                    <a:pt x="279" y="253"/>
                  </a:lnTo>
                  <a:lnTo>
                    <a:pt x="273" y="258"/>
                  </a:lnTo>
                  <a:lnTo>
                    <a:pt x="258" y="253"/>
                  </a:lnTo>
                  <a:lnTo>
                    <a:pt x="258" y="258"/>
                  </a:lnTo>
                  <a:lnTo>
                    <a:pt x="258" y="264"/>
                  </a:lnTo>
                  <a:lnTo>
                    <a:pt x="263" y="274"/>
                  </a:lnTo>
                  <a:lnTo>
                    <a:pt x="258" y="274"/>
                  </a:lnTo>
                  <a:lnTo>
                    <a:pt x="253" y="274"/>
                  </a:lnTo>
                  <a:lnTo>
                    <a:pt x="253" y="274"/>
                  </a:lnTo>
                  <a:lnTo>
                    <a:pt x="248" y="274"/>
                  </a:lnTo>
                  <a:lnTo>
                    <a:pt x="243" y="274"/>
                  </a:lnTo>
                  <a:lnTo>
                    <a:pt x="238" y="279"/>
                  </a:lnTo>
                  <a:lnTo>
                    <a:pt x="233" y="279"/>
                  </a:lnTo>
                  <a:lnTo>
                    <a:pt x="233" y="274"/>
                  </a:lnTo>
                  <a:lnTo>
                    <a:pt x="233" y="269"/>
                  </a:lnTo>
                  <a:lnTo>
                    <a:pt x="233" y="264"/>
                  </a:lnTo>
                  <a:lnTo>
                    <a:pt x="238" y="258"/>
                  </a:lnTo>
                  <a:lnTo>
                    <a:pt x="238" y="258"/>
                  </a:lnTo>
                  <a:lnTo>
                    <a:pt x="238" y="253"/>
                  </a:lnTo>
                  <a:lnTo>
                    <a:pt x="238" y="253"/>
                  </a:lnTo>
                  <a:lnTo>
                    <a:pt x="233" y="248"/>
                  </a:lnTo>
                  <a:lnTo>
                    <a:pt x="228" y="243"/>
                  </a:lnTo>
                  <a:lnTo>
                    <a:pt x="223" y="243"/>
                  </a:lnTo>
                  <a:lnTo>
                    <a:pt x="223" y="238"/>
                  </a:lnTo>
                  <a:lnTo>
                    <a:pt x="228" y="238"/>
                  </a:lnTo>
                  <a:lnTo>
                    <a:pt x="228" y="233"/>
                  </a:lnTo>
                  <a:lnTo>
                    <a:pt x="223" y="233"/>
                  </a:lnTo>
                  <a:lnTo>
                    <a:pt x="223" y="228"/>
                  </a:lnTo>
                  <a:lnTo>
                    <a:pt x="223" y="218"/>
                  </a:lnTo>
                  <a:lnTo>
                    <a:pt x="218" y="213"/>
                  </a:lnTo>
                  <a:lnTo>
                    <a:pt x="218" y="208"/>
                  </a:lnTo>
                  <a:lnTo>
                    <a:pt x="218" y="208"/>
                  </a:lnTo>
                  <a:lnTo>
                    <a:pt x="223" y="208"/>
                  </a:lnTo>
                  <a:lnTo>
                    <a:pt x="223" y="203"/>
                  </a:lnTo>
                  <a:lnTo>
                    <a:pt x="223" y="198"/>
                  </a:lnTo>
                  <a:lnTo>
                    <a:pt x="228" y="193"/>
                  </a:lnTo>
                  <a:lnTo>
                    <a:pt x="228" y="188"/>
                  </a:lnTo>
                  <a:lnTo>
                    <a:pt x="218" y="183"/>
                  </a:lnTo>
                  <a:lnTo>
                    <a:pt x="208" y="183"/>
                  </a:lnTo>
                  <a:lnTo>
                    <a:pt x="203" y="188"/>
                  </a:lnTo>
                  <a:lnTo>
                    <a:pt x="203" y="188"/>
                  </a:lnTo>
                  <a:lnTo>
                    <a:pt x="203" y="193"/>
                  </a:lnTo>
                  <a:lnTo>
                    <a:pt x="197" y="193"/>
                  </a:lnTo>
                  <a:lnTo>
                    <a:pt x="187" y="193"/>
                  </a:lnTo>
                  <a:lnTo>
                    <a:pt x="187" y="188"/>
                  </a:lnTo>
                  <a:lnTo>
                    <a:pt x="182" y="183"/>
                  </a:lnTo>
                  <a:lnTo>
                    <a:pt x="182" y="188"/>
                  </a:lnTo>
                  <a:lnTo>
                    <a:pt x="177" y="193"/>
                  </a:lnTo>
                  <a:lnTo>
                    <a:pt x="177" y="193"/>
                  </a:lnTo>
                  <a:lnTo>
                    <a:pt x="172" y="193"/>
                  </a:lnTo>
                  <a:lnTo>
                    <a:pt x="162" y="193"/>
                  </a:lnTo>
                  <a:lnTo>
                    <a:pt x="152" y="193"/>
                  </a:lnTo>
                  <a:lnTo>
                    <a:pt x="147" y="193"/>
                  </a:lnTo>
                  <a:lnTo>
                    <a:pt x="147" y="188"/>
                  </a:lnTo>
                  <a:lnTo>
                    <a:pt x="142" y="188"/>
                  </a:lnTo>
                  <a:lnTo>
                    <a:pt x="137" y="183"/>
                  </a:lnTo>
                  <a:lnTo>
                    <a:pt x="137" y="183"/>
                  </a:lnTo>
                  <a:lnTo>
                    <a:pt x="127" y="183"/>
                  </a:lnTo>
                  <a:lnTo>
                    <a:pt x="127" y="183"/>
                  </a:lnTo>
                  <a:lnTo>
                    <a:pt x="122" y="183"/>
                  </a:lnTo>
                  <a:lnTo>
                    <a:pt x="122" y="172"/>
                  </a:lnTo>
                  <a:lnTo>
                    <a:pt x="116" y="177"/>
                  </a:lnTo>
                  <a:lnTo>
                    <a:pt x="111" y="177"/>
                  </a:lnTo>
                  <a:lnTo>
                    <a:pt x="106" y="177"/>
                  </a:lnTo>
                  <a:lnTo>
                    <a:pt x="106" y="183"/>
                  </a:lnTo>
                  <a:lnTo>
                    <a:pt x="101" y="188"/>
                  </a:lnTo>
                  <a:lnTo>
                    <a:pt x="106" y="193"/>
                  </a:lnTo>
                  <a:lnTo>
                    <a:pt x="106" y="198"/>
                  </a:lnTo>
                  <a:lnTo>
                    <a:pt x="101" y="203"/>
                  </a:lnTo>
                  <a:lnTo>
                    <a:pt x="96" y="203"/>
                  </a:lnTo>
                  <a:lnTo>
                    <a:pt x="91" y="208"/>
                  </a:lnTo>
                  <a:lnTo>
                    <a:pt x="86" y="203"/>
                  </a:lnTo>
                  <a:lnTo>
                    <a:pt x="81" y="198"/>
                  </a:lnTo>
                  <a:lnTo>
                    <a:pt x="81" y="188"/>
                  </a:lnTo>
                  <a:lnTo>
                    <a:pt x="66" y="183"/>
                  </a:lnTo>
                  <a:lnTo>
                    <a:pt x="66" y="177"/>
                  </a:lnTo>
                  <a:lnTo>
                    <a:pt x="66" y="172"/>
                  </a:lnTo>
                  <a:lnTo>
                    <a:pt x="61" y="172"/>
                  </a:lnTo>
                  <a:lnTo>
                    <a:pt x="61" y="172"/>
                  </a:lnTo>
                  <a:lnTo>
                    <a:pt x="61" y="167"/>
                  </a:lnTo>
                  <a:lnTo>
                    <a:pt x="51" y="172"/>
                  </a:lnTo>
                  <a:lnTo>
                    <a:pt x="46" y="172"/>
                  </a:lnTo>
                  <a:lnTo>
                    <a:pt x="46" y="162"/>
                  </a:lnTo>
                  <a:lnTo>
                    <a:pt x="40" y="162"/>
                  </a:lnTo>
                  <a:lnTo>
                    <a:pt x="35" y="162"/>
                  </a:lnTo>
                  <a:lnTo>
                    <a:pt x="40" y="157"/>
                  </a:lnTo>
                  <a:lnTo>
                    <a:pt x="35" y="152"/>
                  </a:lnTo>
                  <a:lnTo>
                    <a:pt x="35" y="152"/>
                  </a:lnTo>
                  <a:lnTo>
                    <a:pt x="35" y="147"/>
                  </a:lnTo>
                  <a:lnTo>
                    <a:pt x="30" y="147"/>
                  </a:lnTo>
                  <a:lnTo>
                    <a:pt x="25" y="147"/>
                  </a:lnTo>
                  <a:lnTo>
                    <a:pt x="20" y="147"/>
                  </a:lnTo>
                  <a:lnTo>
                    <a:pt x="20" y="147"/>
                  </a:lnTo>
                  <a:lnTo>
                    <a:pt x="20" y="137"/>
                  </a:lnTo>
                  <a:lnTo>
                    <a:pt x="15" y="137"/>
                  </a:lnTo>
                  <a:lnTo>
                    <a:pt x="10" y="132"/>
                  </a:lnTo>
                  <a:lnTo>
                    <a:pt x="5" y="127"/>
                  </a:lnTo>
                  <a:lnTo>
                    <a:pt x="0" y="122"/>
                  </a:lnTo>
                  <a:lnTo>
                    <a:pt x="5" y="117"/>
                  </a:lnTo>
                  <a:lnTo>
                    <a:pt x="10" y="112"/>
                  </a:lnTo>
                  <a:lnTo>
                    <a:pt x="10" y="107"/>
                  </a:lnTo>
                  <a:lnTo>
                    <a:pt x="20" y="96"/>
                  </a:lnTo>
                  <a:lnTo>
                    <a:pt x="20" y="91"/>
                  </a:lnTo>
                  <a:lnTo>
                    <a:pt x="30" y="91"/>
                  </a:lnTo>
                  <a:lnTo>
                    <a:pt x="35" y="86"/>
                  </a:lnTo>
                  <a:lnTo>
                    <a:pt x="40" y="86"/>
                  </a:lnTo>
                  <a:lnTo>
                    <a:pt x="40" y="86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51" y="81"/>
                  </a:lnTo>
                  <a:lnTo>
                    <a:pt x="46" y="76"/>
                  </a:lnTo>
                  <a:lnTo>
                    <a:pt x="46" y="71"/>
                  </a:lnTo>
                  <a:lnTo>
                    <a:pt x="46" y="66"/>
                  </a:lnTo>
                  <a:lnTo>
                    <a:pt x="46" y="61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51" y="46"/>
                  </a:lnTo>
                  <a:lnTo>
                    <a:pt x="51" y="41"/>
                  </a:lnTo>
                  <a:lnTo>
                    <a:pt x="51" y="36"/>
                  </a:lnTo>
                  <a:lnTo>
                    <a:pt x="56" y="31"/>
                  </a:lnTo>
                  <a:lnTo>
                    <a:pt x="61" y="26"/>
                  </a:lnTo>
                  <a:lnTo>
                    <a:pt x="71" y="26"/>
                  </a:lnTo>
                  <a:lnTo>
                    <a:pt x="76" y="26"/>
                  </a:lnTo>
                  <a:lnTo>
                    <a:pt x="76" y="26"/>
                  </a:lnTo>
                  <a:lnTo>
                    <a:pt x="81" y="26"/>
                  </a:lnTo>
                  <a:lnTo>
                    <a:pt x="86" y="21"/>
                  </a:lnTo>
                  <a:lnTo>
                    <a:pt x="96" y="21"/>
                  </a:lnTo>
                  <a:lnTo>
                    <a:pt x="101" y="21"/>
                  </a:lnTo>
                  <a:lnTo>
                    <a:pt x="111" y="26"/>
                  </a:lnTo>
                  <a:lnTo>
                    <a:pt x="116" y="26"/>
                  </a:lnTo>
                  <a:lnTo>
                    <a:pt x="132" y="21"/>
                  </a:lnTo>
                  <a:lnTo>
                    <a:pt x="132" y="15"/>
                  </a:lnTo>
                  <a:lnTo>
                    <a:pt x="132" y="10"/>
                  </a:lnTo>
                  <a:lnTo>
                    <a:pt x="137" y="10"/>
                  </a:lnTo>
                  <a:lnTo>
                    <a:pt x="142" y="21"/>
                  </a:lnTo>
                  <a:lnTo>
                    <a:pt x="142" y="15"/>
                  </a:lnTo>
                  <a:lnTo>
                    <a:pt x="147" y="10"/>
                  </a:lnTo>
                  <a:lnTo>
                    <a:pt x="147" y="5"/>
                  </a:lnTo>
                  <a:lnTo>
                    <a:pt x="147" y="5"/>
                  </a:lnTo>
                  <a:lnTo>
                    <a:pt x="152" y="5"/>
                  </a:lnTo>
                  <a:lnTo>
                    <a:pt x="157" y="5"/>
                  </a:lnTo>
                  <a:lnTo>
                    <a:pt x="162" y="5"/>
                  </a:lnTo>
                  <a:lnTo>
                    <a:pt x="162" y="5"/>
                  </a:lnTo>
                  <a:lnTo>
                    <a:pt x="167" y="5"/>
                  </a:lnTo>
                  <a:lnTo>
                    <a:pt x="167" y="10"/>
                  </a:lnTo>
                  <a:lnTo>
                    <a:pt x="167" y="10"/>
                  </a:lnTo>
                  <a:lnTo>
                    <a:pt x="172" y="10"/>
                  </a:lnTo>
                  <a:lnTo>
                    <a:pt x="177" y="10"/>
                  </a:lnTo>
                  <a:lnTo>
                    <a:pt x="177" y="15"/>
                  </a:lnTo>
                  <a:lnTo>
                    <a:pt x="187" y="26"/>
                  </a:lnTo>
                  <a:lnTo>
                    <a:pt x="187" y="26"/>
                  </a:lnTo>
                  <a:lnTo>
                    <a:pt x="187" y="21"/>
                  </a:lnTo>
                  <a:lnTo>
                    <a:pt x="192" y="21"/>
                  </a:lnTo>
                  <a:lnTo>
                    <a:pt x="192" y="26"/>
                  </a:lnTo>
                  <a:lnTo>
                    <a:pt x="197" y="31"/>
                  </a:lnTo>
                  <a:lnTo>
                    <a:pt x="197" y="31"/>
                  </a:lnTo>
                  <a:lnTo>
                    <a:pt x="203" y="31"/>
                  </a:lnTo>
                  <a:lnTo>
                    <a:pt x="203" y="31"/>
                  </a:lnTo>
                  <a:lnTo>
                    <a:pt x="197" y="21"/>
                  </a:lnTo>
                  <a:lnTo>
                    <a:pt x="197" y="15"/>
                  </a:lnTo>
                  <a:lnTo>
                    <a:pt x="197" y="15"/>
                  </a:lnTo>
                  <a:lnTo>
                    <a:pt x="203" y="15"/>
                  </a:lnTo>
                  <a:lnTo>
                    <a:pt x="203" y="15"/>
                  </a:lnTo>
                  <a:lnTo>
                    <a:pt x="203" y="21"/>
                  </a:lnTo>
                  <a:lnTo>
                    <a:pt x="208" y="21"/>
                  </a:lnTo>
                  <a:lnTo>
                    <a:pt x="208" y="15"/>
                  </a:lnTo>
                  <a:lnTo>
                    <a:pt x="213" y="21"/>
                  </a:lnTo>
                  <a:lnTo>
                    <a:pt x="213" y="15"/>
                  </a:lnTo>
                  <a:lnTo>
                    <a:pt x="218" y="21"/>
                  </a:lnTo>
                  <a:lnTo>
                    <a:pt x="218" y="26"/>
                  </a:lnTo>
                  <a:lnTo>
                    <a:pt x="223" y="26"/>
                  </a:lnTo>
                  <a:lnTo>
                    <a:pt x="223" y="26"/>
                  </a:lnTo>
                  <a:lnTo>
                    <a:pt x="238" y="21"/>
                  </a:lnTo>
                  <a:lnTo>
                    <a:pt x="238" y="21"/>
                  </a:lnTo>
                  <a:lnTo>
                    <a:pt x="238" y="15"/>
                  </a:lnTo>
                  <a:lnTo>
                    <a:pt x="243" y="15"/>
                  </a:lnTo>
                  <a:lnTo>
                    <a:pt x="248" y="15"/>
                  </a:lnTo>
                  <a:lnTo>
                    <a:pt x="258" y="15"/>
                  </a:lnTo>
                  <a:lnTo>
                    <a:pt x="268" y="15"/>
                  </a:lnTo>
                  <a:lnTo>
                    <a:pt x="273" y="15"/>
                  </a:lnTo>
                  <a:lnTo>
                    <a:pt x="284" y="15"/>
                  </a:lnTo>
                  <a:lnTo>
                    <a:pt x="289" y="15"/>
                  </a:lnTo>
                  <a:lnTo>
                    <a:pt x="294" y="21"/>
                  </a:lnTo>
                  <a:lnTo>
                    <a:pt x="304" y="15"/>
                  </a:lnTo>
                  <a:lnTo>
                    <a:pt x="309" y="21"/>
                  </a:lnTo>
                  <a:lnTo>
                    <a:pt x="309" y="10"/>
                  </a:lnTo>
                  <a:lnTo>
                    <a:pt x="309" y="5"/>
                  </a:lnTo>
                  <a:lnTo>
                    <a:pt x="314" y="5"/>
                  </a:lnTo>
                  <a:lnTo>
                    <a:pt x="319" y="0"/>
                  </a:lnTo>
                  <a:lnTo>
                    <a:pt x="319" y="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81" name="Freeform 184"/>
            <p:cNvSpPr>
              <a:spLocks/>
            </p:cNvSpPr>
            <p:nvPr/>
          </p:nvSpPr>
          <p:spPr bwMode="auto">
            <a:xfrm>
              <a:off x="4503739" y="3529013"/>
              <a:ext cx="31750" cy="47625"/>
            </a:xfrm>
            <a:custGeom>
              <a:avLst/>
              <a:gdLst>
                <a:gd name="T0" fmla="*/ 20 w 20"/>
                <a:gd name="T1" fmla="*/ 20 h 30"/>
                <a:gd name="T2" fmla="*/ 20 w 20"/>
                <a:gd name="T3" fmla="*/ 20 h 30"/>
                <a:gd name="T4" fmla="*/ 20 w 20"/>
                <a:gd name="T5" fmla="*/ 20 h 30"/>
                <a:gd name="T6" fmla="*/ 20 w 20"/>
                <a:gd name="T7" fmla="*/ 20 h 30"/>
                <a:gd name="T8" fmla="*/ 20 w 20"/>
                <a:gd name="T9" fmla="*/ 25 h 30"/>
                <a:gd name="T10" fmla="*/ 20 w 20"/>
                <a:gd name="T11" fmla="*/ 25 h 30"/>
                <a:gd name="T12" fmla="*/ 20 w 20"/>
                <a:gd name="T13" fmla="*/ 30 h 30"/>
                <a:gd name="T14" fmla="*/ 20 w 20"/>
                <a:gd name="T15" fmla="*/ 25 h 30"/>
                <a:gd name="T16" fmla="*/ 15 w 20"/>
                <a:gd name="T17" fmla="*/ 25 h 30"/>
                <a:gd name="T18" fmla="*/ 10 w 20"/>
                <a:gd name="T19" fmla="*/ 15 h 30"/>
                <a:gd name="T20" fmla="*/ 10 w 20"/>
                <a:gd name="T21" fmla="*/ 15 h 30"/>
                <a:gd name="T22" fmla="*/ 10 w 20"/>
                <a:gd name="T23" fmla="*/ 15 h 30"/>
                <a:gd name="T24" fmla="*/ 5 w 20"/>
                <a:gd name="T25" fmla="*/ 15 h 30"/>
                <a:gd name="T26" fmla="*/ 0 w 20"/>
                <a:gd name="T27" fmla="*/ 15 h 30"/>
                <a:gd name="T28" fmla="*/ 0 w 20"/>
                <a:gd name="T29" fmla="*/ 10 h 30"/>
                <a:gd name="T30" fmla="*/ 0 w 20"/>
                <a:gd name="T31" fmla="*/ 5 h 30"/>
                <a:gd name="T32" fmla="*/ 5 w 20"/>
                <a:gd name="T33" fmla="*/ 0 h 30"/>
                <a:gd name="T34" fmla="*/ 5 w 20"/>
                <a:gd name="T35" fmla="*/ 5 h 30"/>
                <a:gd name="T36" fmla="*/ 10 w 20"/>
                <a:gd name="T37" fmla="*/ 5 h 30"/>
                <a:gd name="T38" fmla="*/ 10 w 20"/>
                <a:gd name="T39" fmla="*/ 5 h 30"/>
                <a:gd name="T40" fmla="*/ 10 w 20"/>
                <a:gd name="T41" fmla="*/ 5 h 30"/>
                <a:gd name="T42" fmla="*/ 15 w 20"/>
                <a:gd name="T43" fmla="*/ 5 h 30"/>
                <a:gd name="T44" fmla="*/ 15 w 20"/>
                <a:gd name="T45" fmla="*/ 10 h 30"/>
                <a:gd name="T46" fmla="*/ 20 w 20"/>
                <a:gd name="T47" fmla="*/ 15 h 30"/>
                <a:gd name="T48" fmla="*/ 20 w 20"/>
                <a:gd name="T49" fmla="*/ 2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" h="30">
                  <a:moveTo>
                    <a:pt x="20" y="20"/>
                  </a:move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30"/>
                  </a:lnTo>
                  <a:lnTo>
                    <a:pt x="20" y="25"/>
                  </a:lnTo>
                  <a:lnTo>
                    <a:pt x="15" y="2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5" y="15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0" y="5"/>
                  </a:lnTo>
                  <a:lnTo>
                    <a:pt x="5" y="0"/>
                  </a:lnTo>
                  <a:lnTo>
                    <a:pt x="5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5" y="5"/>
                  </a:lnTo>
                  <a:lnTo>
                    <a:pt x="15" y="10"/>
                  </a:lnTo>
                  <a:lnTo>
                    <a:pt x="20" y="15"/>
                  </a:lnTo>
                  <a:lnTo>
                    <a:pt x="20" y="2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82" name="Freeform 185"/>
            <p:cNvSpPr>
              <a:spLocks/>
            </p:cNvSpPr>
            <p:nvPr/>
          </p:nvSpPr>
          <p:spPr bwMode="auto">
            <a:xfrm>
              <a:off x="4567239" y="4926013"/>
              <a:ext cx="49213" cy="41275"/>
            </a:xfrm>
            <a:custGeom>
              <a:avLst/>
              <a:gdLst>
                <a:gd name="T0" fmla="*/ 21 w 31"/>
                <a:gd name="T1" fmla="*/ 21 h 26"/>
                <a:gd name="T2" fmla="*/ 21 w 31"/>
                <a:gd name="T3" fmla="*/ 21 h 26"/>
                <a:gd name="T4" fmla="*/ 16 w 31"/>
                <a:gd name="T5" fmla="*/ 21 h 26"/>
                <a:gd name="T6" fmla="*/ 11 w 31"/>
                <a:gd name="T7" fmla="*/ 26 h 26"/>
                <a:gd name="T8" fmla="*/ 11 w 31"/>
                <a:gd name="T9" fmla="*/ 26 h 26"/>
                <a:gd name="T10" fmla="*/ 16 w 31"/>
                <a:gd name="T11" fmla="*/ 21 h 26"/>
                <a:gd name="T12" fmla="*/ 11 w 31"/>
                <a:gd name="T13" fmla="*/ 21 h 26"/>
                <a:gd name="T14" fmla="*/ 6 w 31"/>
                <a:gd name="T15" fmla="*/ 21 h 26"/>
                <a:gd name="T16" fmla="*/ 6 w 31"/>
                <a:gd name="T17" fmla="*/ 16 h 26"/>
                <a:gd name="T18" fmla="*/ 0 w 31"/>
                <a:gd name="T19" fmla="*/ 16 h 26"/>
                <a:gd name="T20" fmla="*/ 0 w 31"/>
                <a:gd name="T21" fmla="*/ 11 h 26"/>
                <a:gd name="T22" fmla="*/ 0 w 31"/>
                <a:gd name="T23" fmla="*/ 11 h 26"/>
                <a:gd name="T24" fmla="*/ 0 w 31"/>
                <a:gd name="T25" fmla="*/ 5 h 26"/>
                <a:gd name="T26" fmla="*/ 0 w 31"/>
                <a:gd name="T27" fmla="*/ 0 h 26"/>
                <a:gd name="T28" fmla="*/ 0 w 31"/>
                <a:gd name="T29" fmla="*/ 0 h 26"/>
                <a:gd name="T30" fmla="*/ 0 w 31"/>
                <a:gd name="T31" fmla="*/ 0 h 26"/>
                <a:gd name="T32" fmla="*/ 6 w 31"/>
                <a:gd name="T33" fmla="*/ 0 h 26"/>
                <a:gd name="T34" fmla="*/ 6 w 31"/>
                <a:gd name="T35" fmla="*/ 0 h 26"/>
                <a:gd name="T36" fmla="*/ 11 w 31"/>
                <a:gd name="T37" fmla="*/ 0 h 26"/>
                <a:gd name="T38" fmla="*/ 11 w 31"/>
                <a:gd name="T39" fmla="*/ 0 h 26"/>
                <a:gd name="T40" fmla="*/ 16 w 31"/>
                <a:gd name="T41" fmla="*/ 0 h 26"/>
                <a:gd name="T42" fmla="*/ 21 w 31"/>
                <a:gd name="T43" fmla="*/ 5 h 26"/>
                <a:gd name="T44" fmla="*/ 26 w 31"/>
                <a:gd name="T45" fmla="*/ 5 h 26"/>
                <a:gd name="T46" fmla="*/ 26 w 31"/>
                <a:gd name="T47" fmla="*/ 11 h 26"/>
                <a:gd name="T48" fmla="*/ 31 w 31"/>
                <a:gd name="T49" fmla="*/ 16 h 26"/>
                <a:gd name="T50" fmla="*/ 31 w 31"/>
                <a:gd name="T51" fmla="*/ 16 h 26"/>
                <a:gd name="T52" fmla="*/ 26 w 31"/>
                <a:gd name="T53" fmla="*/ 16 h 26"/>
                <a:gd name="T54" fmla="*/ 26 w 31"/>
                <a:gd name="T55" fmla="*/ 21 h 26"/>
                <a:gd name="T56" fmla="*/ 21 w 31"/>
                <a:gd name="T57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1" h="26">
                  <a:moveTo>
                    <a:pt x="21" y="21"/>
                  </a:moveTo>
                  <a:lnTo>
                    <a:pt x="21" y="21"/>
                  </a:lnTo>
                  <a:lnTo>
                    <a:pt x="16" y="21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6" y="21"/>
                  </a:lnTo>
                  <a:lnTo>
                    <a:pt x="11" y="21"/>
                  </a:lnTo>
                  <a:lnTo>
                    <a:pt x="6" y="21"/>
                  </a:lnTo>
                  <a:lnTo>
                    <a:pt x="6" y="16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1" y="5"/>
                  </a:lnTo>
                  <a:lnTo>
                    <a:pt x="26" y="5"/>
                  </a:lnTo>
                  <a:lnTo>
                    <a:pt x="26" y="11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26" y="16"/>
                  </a:lnTo>
                  <a:lnTo>
                    <a:pt x="26" y="21"/>
                  </a:lnTo>
                  <a:lnTo>
                    <a:pt x="21" y="21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83" name="Freeform 186"/>
            <p:cNvSpPr>
              <a:spLocks/>
            </p:cNvSpPr>
            <p:nvPr/>
          </p:nvSpPr>
          <p:spPr bwMode="auto">
            <a:xfrm>
              <a:off x="4737101" y="4894263"/>
              <a:ext cx="47625" cy="65088"/>
            </a:xfrm>
            <a:custGeom>
              <a:avLst/>
              <a:gdLst>
                <a:gd name="T0" fmla="*/ 20 w 30"/>
                <a:gd name="T1" fmla="*/ 0 h 41"/>
                <a:gd name="T2" fmla="*/ 20 w 30"/>
                <a:gd name="T3" fmla="*/ 0 h 41"/>
                <a:gd name="T4" fmla="*/ 25 w 30"/>
                <a:gd name="T5" fmla="*/ 5 h 41"/>
                <a:gd name="T6" fmla="*/ 25 w 30"/>
                <a:gd name="T7" fmla="*/ 5 h 41"/>
                <a:gd name="T8" fmla="*/ 25 w 30"/>
                <a:gd name="T9" fmla="*/ 5 h 41"/>
                <a:gd name="T10" fmla="*/ 30 w 30"/>
                <a:gd name="T11" fmla="*/ 20 h 41"/>
                <a:gd name="T12" fmla="*/ 25 w 30"/>
                <a:gd name="T13" fmla="*/ 20 h 41"/>
                <a:gd name="T14" fmla="*/ 20 w 30"/>
                <a:gd name="T15" fmla="*/ 20 h 41"/>
                <a:gd name="T16" fmla="*/ 15 w 30"/>
                <a:gd name="T17" fmla="*/ 20 h 41"/>
                <a:gd name="T18" fmla="*/ 15 w 30"/>
                <a:gd name="T19" fmla="*/ 25 h 41"/>
                <a:gd name="T20" fmla="*/ 15 w 30"/>
                <a:gd name="T21" fmla="*/ 31 h 41"/>
                <a:gd name="T22" fmla="*/ 20 w 30"/>
                <a:gd name="T23" fmla="*/ 31 h 41"/>
                <a:gd name="T24" fmla="*/ 30 w 30"/>
                <a:gd name="T25" fmla="*/ 31 h 41"/>
                <a:gd name="T26" fmla="*/ 30 w 30"/>
                <a:gd name="T27" fmla="*/ 36 h 41"/>
                <a:gd name="T28" fmla="*/ 25 w 30"/>
                <a:gd name="T29" fmla="*/ 41 h 41"/>
                <a:gd name="T30" fmla="*/ 25 w 30"/>
                <a:gd name="T31" fmla="*/ 41 h 41"/>
                <a:gd name="T32" fmla="*/ 25 w 30"/>
                <a:gd name="T33" fmla="*/ 41 h 41"/>
                <a:gd name="T34" fmla="*/ 25 w 30"/>
                <a:gd name="T35" fmla="*/ 41 h 41"/>
                <a:gd name="T36" fmla="*/ 20 w 30"/>
                <a:gd name="T37" fmla="*/ 41 h 41"/>
                <a:gd name="T38" fmla="*/ 20 w 30"/>
                <a:gd name="T39" fmla="*/ 41 h 41"/>
                <a:gd name="T40" fmla="*/ 15 w 30"/>
                <a:gd name="T41" fmla="*/ 41 h 41"/>
                <a:gd name="T42" fmla="*/ 10 w 30"/>
                <a:gd name="T43" fmla="*/ 36 h 41"/>
                <a:gd name="T44" fmla="*/ 5 w 30"/>
                <a:gd name="T45" fmla="*/ 31 h 41"/>
                <a:gd name="T46" fmla="*/ 0 w 30"/>
                <a:gd name="T47" fmla="*/ 31 h 41"/>
                <a:gd name="T48" fmla="*/ 0 w 30"/>
                <a:gd name="T49" fmla="*/ 25 h 41"/>
                <a:gd name="T50" fmla="*/ 0 w 30"/>
                <a:gd name="T51" fmla="*/ 20 h 41"/>
                <a:gd name="T52" fmla="*/ 0 w 30"/>
                <a:gd name="T53" fmla="*/ 15 h 41"/>
                <a:gd name="T54" fmla="*/ 5 w 30"/>
                <a:gd name="T55" fmla="*/ 10 h 41"/>
                <a:gd name="T56" fmla="*/ 5 w 30"/>
                <a:gd name="T57" fmla="*/ 5 h 41"/>
                <a:gd name="T58" fmla="*/ 10 w 30"/>
                <a:gd name="T59" fmla="*/ 0 h 41"/>
                <a:gd name="T60" fmla="*/ 15 w 30"/>
                <a:gd name="T61" fmla="*/ 0 h 41"/>
                <a:gd name="T62" fmla="*/ 20 w 30"/>
                <a:gd name="T6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0" h="41">
                  <a:moveTo>
                    <a:pt x="20" y="0"/>
                  </a:moveTo>
                  <a:lnTo>
                    <a:pt x="20" y="0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30" y="20"/>
                  </a:lnTo>
                  <a:lnTo>
                    <a:pt x="25" y="20"/>
                  </a:lnTo>
                  <a:lnTo>
                    <a:pt x="20" y="20"/>
                  </a:lnTo>
                  <a:lnTo>
                    <a:pt x="15" y="20"/>
                  </a:lnTo>
                  <a:lnTo>
                    <a:pt x="15" y="25"/>
                  </a:lnTo>
                  <a:lnTo>
                    <a:pt x="15" y="31"/>
                  </a:lnTo>
                  <a:lnTo>
                    <a:pt x="20" y="31"/>
                  </a:lnTo>
                  <a:lnTo>
                    <a:pt x="30" y="31"/>
                  </a:lnTo>
                  <a:lnTo>
                    <a:pt x="30" y="36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15" y="41"/>
                  </a:lnTo>
                  <a:lnTo>
                    <a:pt x="10" y="36"/>
                  </a:lnTo>
                  <a:lnTo>
                    <a:pt x="5" y="31"/>
                  </a:lnTo>
                  <a:lnTo>
                    <a:pt x="0" y="31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5" y="10"/>
                  </a:lnTo>
                  <a:lnTo>
                    <a:pt x="5" y="5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0" y="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84" name="Freeform 187"/>
            <p:cNvSpPr>
              <a:spLocks/>
            </p:cNvSpPr>
            <p:nvPr/>
          </p:nvSpPr>
          <p:spPr bwMode="auto">
            <a:xfrm>
              <a:off x="5854701" y="4162425"/>
              <a:ext cx="385763" cy="282575"/>
            </a:xfrm>
            <a:custGeom>
              <a:avLst/>
              <a:gdLst>
                <a:gd name="T0" fmla="*/ 202 w 243"/>
                <a:gd name="T1" fmla="*/ 41 h 178"/>
                <a:gd name="T2" fmla="*/ 238 w 243"/>
                <a:gd name="T3" fmla="*/ 41 h 178"/>
                <a:gd name="T4" fmla="*/ 228 w 243"/>
                <a:gd name="T5" fmla="*/ 61 h 178"/>
                <a:gd name="T6" fmla="*/ 238 w 243"/>
                <a:gd name="T7" fmla="*/ 66 h 178"/>
                <a:gd name="T8" fmla="*/ 243 w 243"/>
                <a:gd name="T9" fmla="*/ 61 h 178"/>
                <a:gd name="T10" fmla="*/ 233 w 243"/>
                <a:gd name="T11" fmla="*/ 81 h 178"/>
                <a:gd name="T12" fmla="*/ 202 w 243"/>
                <a:gd name="T13" fmla="*/ 92 h 178"/>
                <a:gd name="T14" fmla="*/ 192 w 243"/>
                <a:gd name="T15" fmla="*/ 87 h 178"/>
                <a:gd name="T16" fmla="*/ 187 w 243"/>
                <a:gd name="T17" fmla="*/ 76 h 178"/>
                <a:gd name="T18" fmla="*/ 172 w 243"/>
                <a:gd name="T19" fmla="*/ 92 h 178"/>
                <a:gd name="T20" fmla="*/ 167 w 243"/>
                <a:gd name="T21" fmla="*/ 97 h 178"/>
                <a:gd name="T22" fmla="*/ 167 w 243"/>
                <a:gd name="T23" fmla="*/ 102 h 178"/>
                <a:gd name="T24" fmla="*/ 157 w 243"/>
                <a:gd name="T25" fmla="*/ 107 h 178"/>
                <a:gd name="T26" fmla="*/ 147 w 243"/>
                <a:gd name="T27" fmla="*/ 107 h 178"/>
                <a:gd name="T28" fmla="*/ 136 w 243"/>
                <a:gd name="T29" fmla="*/ 112 h 178"/>
                <a:gd name="T30" fmla="*/ 147 w 243"/>
                <a:gd name="T31" fmla="*/ 117 h 178"/>
                <a:gd name="T32" fmla="*/ 167 w 243"/>
                <a:gd name="T33" fmla="*/ 107 h 178"/>
                <a:gd name="T34" fmla="*/ 182 w 243"/>
                <a:gd name="T35" fmla="*/ 107 h 178"/>
                <a:gd name="T36" fmla="*/ 177 w 243"/>
                <a:gd name="T37" fmla="*/ 112 h 178"/>
                <a:gd name="T38" fmla="*/ 182 w 243"/>
                <a:gd name="T39" fmla="*/ 117 h 178"/>
                <a:gd name="T40" fmla="*/ 177 w 243"/>
                <a:gd name="T41" fmla="*/ 127 h 178"/>
                <a:gd name="T42" fmla="*/ 177 w 243"/>
                <a:gd name="T43" fmla="*/ 137 h 178"/>
                <a:gd name="T44" fmla="*/ 182 w 243"/>
                <a:gd name="T45" fmla="*/ 142 h 178"/>
                <a:gd name="T46" fmla="*/ 167 w 243"/>
                <a:gd name="T47" fmla="*/ 157 h 178"/>
                <a:gd name="T48" fmla="*/ 157 w 243"/>
                <a:gd name="T49" fmla="*/ 162 h 178"/>
                <a:gd name="T50" fmla="*/ 131 w 243"/>
                <a:gd name="T51" fmla="*/ 152 h 178"/>
                <a:gd name="T52" fmla="*/ 126 w 243"/>
                <a:gd name="T53" fmla="*/ 168 h 178"/>
                <a:gd name="T54" fmla="*/ 121 w 243"/>
                <a:gd name="T55" fmla="*/ 168 h 178"/>
                <a:gd name="T56" fmla="*/ 116 w 243"/>
                <a:gd name="T57" fmla="*/ 173 h 178"/>
                <a:gd name="T58" fmla="*/ 106 w 243"/>
                <a:gd name="T59" fmla="*/ 173 h 178"/>
                <a:gd name="T60" fmla="*/ 101 w 243"/>
                <a:gd name="T61" fmla="*/ 168 h 178"/>
                <a:gd name="T62" fmla="*/ 71 w 243"/>
                <a:gd name="T63" fmla="*/ 162 h 178"/>
                <a:gd name="T64" fmla="*/ 61 w 243"/>
                <a:gd name="T65" fmla="*/ 152 h 178"/>
                <a:gd name="T66" fmla="*/ 50 w 243"/>
                <a:gd name="T67" fmla="*/ 142 h 178"/>
                <a:gd name="T68" fmla="*/ 35 w 243"/>
                <a:gd name="T69" fmla="*/ 142 h 178"/>
                <a:gd name="T70" fmla="*/ 20 w 243"/>
                <a:gd name="T71" fmla="*/ 147 h 178"/>
                <a:gd name="T72" fmla="*/ 5 w 243"/>
                <a:gd name="T73" fmla="*/ 142 h 178"/>
                <a:gd name="T74" fmla="*/ 0 w 243"/>
                <a:gd name="T75" fmla="*/ 132 h 178"/>
                <a:gd name="T76" fmla="*/ 0 w 243"/>
                <a:gd name="T77" fmla="*/ 122 h 178"/>
                <a:gd name="T78" fmla="*/ 20 w 243"/>
                <a:gd name="T79" fmla="*/ 92 h 178"/>
                <a:gd name="T80" fmla="*/ 35 w 243"/>
                <a:gd name="T81" fmla="*/ 81 h 178"/>
                <a:gd name="T82" fmla="*/ 40 w 243"/>
                <a:gd name="T83" fmla="*/ 66 h 178"/>
                <a:gd name="T84" fmla="*/ 35 w 243"/>
                <a:gd name="T85" fmla="*/ 61 h 178"/>
                <a:gd name="T86" fmla="*/ 25 w 243"/>
                <a:gd name="T87" fmla="*/ 46 h 178"/>
                <a:gd name="T88" fmla="*/ 15 w 243"/>
                <a:gd name="T89" fmla="*/ 31 h 178"/>
                <a:gd name="T90" fmla="*/ 20 w 243"/>
                <a:gd name="T91" fmla="*/ 11 h 178"/>
                <a:gd name="T92" fmla="*/ 35 w 243"/>
                <a:gd name="T93" fmla="*/ 11 h 178"/>
                <a:gd name="T94" fmla="*/ 40 w 243"/>
                <a:gd name="T95" fmla="*/ 0 h 178"/>
                <a:gd name="T96" fmla="*/ 61 w 243"/>
                <a:gd name="T97" fmla="*/ 0 h 178"/>
                <a:gd name="T98" fmla="*/ 76 w 243"/>
                <a:gd name="T99" fmla="*/ 16 h 178"/>
                <a:gd name="T100" fmla="*/ 81 w 243"/>
                <a:gd name="T101" fmla="*/ 11 h 178"/>
                <a:gd name="T102" fmla="*/ 101 w 243"/>
                <a:gd name="T103" fmla="*/ 11 h 178"/>
                <a:gd name="T104" fmla="*/ 131 w 243"/>
                <a:gd name="T105" fmla="*/ 6 h 178"/>
                <a:gd name="T106" fmla="*/ 136 w 243"/>
                <a:gd name="T107" fmla="*/ 21 h 178"/>
                <a:gd name="T108" fmla="*/ 142 w 243"/>
                <a:gd name="T109" fmla="*/ 26 h 178"/>
                <a:gd name="T110" fmla="*/ 167 w 243"/>
                <a:gd name="T111" fmla="*/ 36 h 178"/>
                <a:gd name="T112" fmla="*/ 192 w 243"/>
                <a:gd name="T113" fmla="*/ 41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3" h="178">
                  <a:moveTo>
                    <a:pt x="192" y="41"/>
                  </a:moveTo>
                  <a:lnTo>
                    <a:pt x="192" y="41"/>
                  </a:lnTo>
                  <a:lnTo>
                    <a:pt x="202" y="41"/>
                  </a:lnTo>
                  <a:lnTo>
                    <a:pt x="202" y="41"/>
                  </a:lnTo>
                  <a:lnTo>
                    <a:pt x="207" y="41"/>
                  </a:lnTo>
                  <a:lnTo>
                    <a:pt x="238" y="41"/>
                  </a:lnTo>
                  <a:lnTo>
                    <a:pt x="243" y="41"/>
                  </a:lnTo>
                  <a:lnTo>
                    <a:pt x="243" y="46"/>
                  </a:lnTo>
                  <a:lnTo>
                    <a:pt x="228" y="61"/>
                  </a:lnTo>
                  <a:lnTo>
                    <a:pt x="228" y="66"/>
                  </a:lnTo>
                  <a:lnTo>
                    <a:pt x="233" y="66"/>
                  </a:lnTo>
                  <a:lnTo>
                    <a:pt x="238" y="66"/>
                  </a:lnTo>
                  <a:lnTo>
                    <a:pt x="243" y="66"/>
                  </a:lnTo>
                  <a:lnTo>
                    <a:pt x="243" y="61"/>
                  </a:lnTo>
                  <a:lnTo>
                    <a:pt x="243" y="61"/>
                  </a:lnTo>
                  <a:lnTo>
                    <a:pt x="243" y="66"/>
                  </a:lnTo>
                  <a:lnTo>
                    <a:pt x="243" y="71"/>
                  </a:lnTo>
                  <a:lnTo>
                    <a:pt x="233" y="81"/>
                  </a:lnTo>
                  <a:lnTo>
                    <a:pt x="223" y="87"/>
                  </a:lnTo>
                  <a:lnTo>
                    <a:pt x="218" y="92"/>
                  </a:lnTo>
                  <a:lnTo>
                    <a:pt x="202" y="92"/>
                  </a:lnTo>
                  <a:lnTo>
                    <a:pt x="197" y="92"/>
                  </a:lnTo>
                  <a:lnTo>
                    <a:pt x="197" y="92"/>
                  </a:lnTo>
                  <a:lnTo>
                    <a:pt x="192" y="87"/>
                  </a:lnTo>
                  <a:lnTo>
                    <a:pt x="187" y="76"/>
                  </a:lnTo>
                  <a:lnTo>
                    <a:pt x="187" y="71"/>
                  </a:lnTo>
                  <a:lnTo>
                    <a:pt x="187" y="76"/>
                  </a:lnTo>
                  <a:lnTo>
                    <a:pt x="182" y="81"/>
                  </a:lnTo>
                  <a:lnTo>
                    <a:pt x="177" y="87"/>
                  </a:lnTo>
                  <a:lnTo>
                    <a:pt x="172" y="92"/>
                  </a:lnTo>
                  <a:lnTo>
                    <a:pt x="167" y="92"/>
                  </a:lnTo>
                  <a:lnTo>
                    <a:pt x="167" y="92"/>
                  </a:lnTo>
                  <a:lnTo>
                    <a:pt x="167" y="97"/>
                  </a:lnTo>
                  <a:lnTo>
                    <a:pt x="167" y="102"/>
                  </a:lnTo>
                  <a:lnTo>
                    <a:pt x="167" y="102"/>
                  </a:lnTo>
                  <a:lnTo>
                    <a:pt x="167" y="102"/>
                  </a:lnTo>
                  <a:lnTo>
                    <a:pt x="162" y="107"/>
                  </a:lnTo>
                  <a:lnTo>
                    <a:pt x="162" y="107"/>
                  </a:lnTo>
                  <a:lnTo>
                    <a:pt x="157" y="107"/>
                  </a:lnTo>
                  <a:lnTo>
                    <a:pt x="152" y="107"/>
                  </a:lnTo>
                  <a:lnTo>
                    <a:pt x="152" y="107"/>
                  </a:lnTo>
                  <a:lnTo>
                    <a:pt x="147" y="107"/>
                  </a:lnTo>
                  <a:lnTo>
                    <a:pt x="136" y="107"/>
                  </a:lnTo>
                  <a:lnTo>
                    <a:pt x="131" y="112"/>
                  </a:lnTo>
                  <a:lnTo>
                    <a:pt x="136" y="112"/>
                  </a:lnTo>
                  <a:lnTo>
                    <a:pt x="142" y="112"/>
                  </a:lnTo>
                  <a:lnTo>
                    <a:pt x="142" y="112"/>
                  </a:lnTo>
                  <a:lnTo>
                    <a:pt x="147" y="117"/>
                  </a:lnTo>
                  <a:lnTo>
                    <a:pt x="152" y="112"/>
                  </a:lnTo>
                  <a:lnTo>
                    <a:pt x="162" y="112"/>
                  </a:lnTo>
                  <a:lnTo>
                    <a:pt x="167" y="107"/>
                  </a:lnTo>
                  <a:lnTo>
                    <a:pt x="172" y="102"/>
                  </a:lnTo>
                  <a:lnTo>
                    <a:pt x="177" y="102"/>
                  </a:lnTo>
                  <a:lnTo>
                    <a:pt x="182" y="107"/>
                  </a:lnTo>
                  <a:lnTo>
                    <a:pt x="182" y="107"/>
                  </a:lnTo>
                  <a:lnTo>
                    <a:pt x="182" y="112"/>
                  </a:lnTo>
                  <a:lnTo>
                    <a:pt x="177" y="112"/>
                  </a:lnTo>
                  <a:lnTo>
                    <a:pt x="177" y="117"/>
                  </a:lnTo>
                  <a:lnTo>
                    <a:pt x="177" y="117"/>
                  </a:lnTo>
                  <a:lnTo>
                    <a:pt x="182" y="117"/>
                  </a:lnTo>
                  <a:lnTo>
                    <a:pt x="182" y="122"/>
                  </a:lnTo>
                  <a:lnTo>
                    <a:pt x="182" y="127"/>
                  </a:lnTo>
                  <a:lnTo>
                    <a:pt x="177" y="127"/>
                  </a:lnTo>
                  <a:lnTo>
                    <a:pt x="177" y="132"/>
                  </a:lnTo>
                  <a:lnTo>
                    <a:pt x="177" y="137"/>
                  </a:lnTo>
                  <a:lnTo>
                    <a:pt x="177" y="137"/>
                  </a:lnTo>
                  <a:lnTo>
                    <a:pt x="172" y="137"/>
                  </a:lnTo>
                  <a:lnTo>
                    <a:pt x="177" y="137"/>
                  </a:lnTo>
                  <a:lnTo>
                    <a:pt x="182" y="142"/>
                  </a:lnTo>
                  <a:lnTo>
                    <a:pt x="182" y="142"/>
                  </a:lnTo>
                  <a:lnTo>
                    <a:pt x="177" y="152"/>
                  </a:lnTo>
                  <a:lnTo>
                    <a:pt x="167" y="157"/>
                  </a:lnTo>
                  <a:lnTo>
                    <a:pt x="157" y="162"/>
                  </a:lnTo>
                  <a:lnTo>
                    <a:pt x="157" y="162"/>
                  </a:lnTo>
                  <a:lnTo>
                    <a:pt x="157" y="162"/>
                  </a:lnTo>
                  <a:lnTo>
                    <a:pt x="147" y="157"/>
                  </a:lnTo>
                  <a:lnTo>
                    <a:pt x="136" y="157"/>
                  </a:lnTo>
                  <a:lnTo>
                    <a:pt x="131" y="152"/>
                  </a:lnTo>
                  <a:lnTo>
                    <a:pt x="126" y="157"/>
                  </a:lnTo>
                  <a:lnTo>
                    <a:pt x="121" y="162"/>
                  </a:lnTo>
                  <a:lnTo>
                    <a:pt x="126" y="168"/>
                  </a:lnTo>
                  <a:lnTo>
                    <a:pt x="126" y="168"/>
                  </a:lnTo>
                  <a:lnTo>
                    <a:pt x="126" y="168"/>
                  </a:lnTo>
                  <a:lnTo>
                    <a:pt x="121" y="168"/>
                  </a:lnTo>
                  <a:lnTo>
                    <a:pt x="121" y="173"/>
                  </a:lnTo>
                  <a:lnTo>
                    <a:pt x="116" y="173"/>
                  </a:lnTo>
                  <a:lnTo>
                    <a:pt x="116" y="173"/>
                  </a:lnTo>
                  <a:lnTo>
                    <a:pt x="111" y="173"/>
                  </a:lnTo>
                  <a:lnTo>
                    <a:pt x="111" y="178"/>
                  </a:lnTo>
                  <a:lnTo>
                    <a:pt x="106" y="173"/>
                  </a:lnTo>
                  <a:lnTo>
                    <a:pt x="106" y="173"/>
                  </a:lnTo>
                  <a:lnTo>
                    <a:pt x="106" y="168"/>
                  </a:lnTo>
                  <a:lnTo>
                    <a:pt x="101" y="168"/>
                  </a:lnTo>
                  <a:lnTo>
                    <a:pt x="91" y="162"/>
                  </a:lnTo>
                  <a:lnTo>
                    <a:pt x="81" y="162"/>
                  </a:lnTo>
                  <a:lnTo>
                    <a:pt x="71" y="162"/>
                  </a:lnTo>
                  <a:lnTo>
                    <a:pt x="61" y="162"/>
                  </a:lnTo>
                  <a:lnTo>
                    <a:pt x="61" y="157"/>
                  </a:lnTo>
                  <a:lnTo>
                    <a:pt x="61" y="152"/>
                  </a:lnTo>
                  <a:lnTo>
                    <a:pt x="55" y="152"/>
                  </a:lnTo>
                  <a:lnTo>
                    <a:pt x="55" y="147"/>
                  </a:lnTo>
                  <a:lnTo>
                    <a:pt x="50" y="142"/>
                  </a:lnTo>
                  <a:lnTo>
                    <a:pt x="50" y="137"/>
                  </a:lnTo>
                  <a:lnTo>
                    <a:pt x="45" y="137"/>
                  </a:lnTo>
                  <a:lnTo>
                    <a:pt x="35" y="142"/>
                  </a:lnTo>
                  <a:lnTo>
                    <a:pt x="30" y="142"/>
                  </a:lnTo>
                  <a:lnTo>
                    <a:pt x="25" y="142"/>
                  </a:lnTo>
                  <a:lnTo>
                    <a:pt x="20" y="147"/>
                  </a:lnTo>
                  <a:lnTo>
                    <a:pt x="20" y="147"/>
                  </a:lnTo>
                  <a:lnTo>
                    <a:pt x="10" y="142"/>
                  </a:lnTo>
                  <a:lnTo>
                    <a:pt x="5" y="142"/>
                  </a:lnTo>
                  <a:lnTo>
                    <a:pt x="5" y="137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27"/>
                  </a:lnTo>
                  <a:lnTo>
                    <a:pt x="0" y="122"/>
                  </a:lnTo>
                  <a:lnTo>
                    <a:pt x="0" y="107"/>
                  </a:lnTo>
                  <a:lnTo>
                    <a:pt x="10" y="97"/>
                  </a:lnTo>
                  <a:lnTo>
                    <a:pt x="20" y="92"/>
                  </a:lnTo>
                  <a:lnTo>
                    <a:pt x="30" y="92"/>
                  </a:lnTo>
                  <a:lnTo>
                    <a:pt x="30" y="87"/>
                  </a:lnTo>
                  <a:lnTo>
                    <a:pt x="35" y="81"/>
                  </a:lnTo>
                  <a:lnTo>
                    <a:pt x="35" y="81"/>
                  </a:lnTo>
                  <a:lnTo>
                    <a:pt x="35" y="71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5" y="61"/>
                  </a:lnTo>
                  <a:lnTo>
                    <a:pt x="35" y="61"/>
                  </a:lnTo>
                  <a:lnTo>
                    <a:pt x="30" y="61"/>
                  </a:lnTo>
                  <a:lnTo>
                    <a:pt x="25" y="56"/>
                  </a:lnTo>
                  <a:lnTo>
                    <a:pt x="25" y="46"/>
                  </a:lnTo>
                  <a:lnTo>
                    <a:pt x="25" y="41"/>
                  </a:lnTo>
                  <a:lnTo>
                    <a:pt x="25" y="36"/>
                  </a:lnTo>
                  <a:lnTo>
                    <a:pt x="15" y="31"/>
                  </a:lnTo>
                  <a:lnTo>
                    <a:pt x="15" y="26"/>
                  </a:lnTo>
                  <a:lnTo>
                    <a:pt x="20" y="21"/>
                  </a:lnTo>
                  <a:lnTo>
                    <a:pt x="20" y="11"/>
                  </a:lnTo>
                  <a:lnTo>
                    <a:pt x="25" y="11"/>
                  </a:lnTo>
                  <a:lnTo>
                    <a:pt x="30" y="16"/>
                  </a:lnTo>
                  <a:lnTo>
                    <a:pt x="35" y="11"/>
                  </a:lnTo>
                  <a:lnTo>
                    <a:pt x="40" y="11"/>
                  </a:lnTo>
                  <a:lnTo>
                    <a:pt x="40" y="6"/>
                  </a:lnTo>
                  <a:lnTo>
                    <a:pt x="40" y="0"/>
                  </a:lnTo>
                  <a:lnTo>
                    <a:pt x="50" y="6"/>
                  </a:lnTo>
                  <a:lnTo>
                    <a:pt x="55" y="0"/>
                  </a:lnTo>
                  <a:lnTo>
                    <a:pt x="61" y="0"/>
                  </a:lnTo>
                  <a:lnTo>
                    <a:pt x="61" y="6"/>
                  </a:lnTo>
                  <a:lnTo>
                    <a:pt x="71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1"/>
                  </a:lnTo>
                  <a:lnTo>
                    <a:pt x="81" y="11"/>
                  </a:lnTo>
                  <a:lnTo>
                    <a:pt x="91" y="6"/>
                  </a:lnTo>
                  <a:lnTo>
                    <a:pt x="96" y="11"/>
                  </a:lnTo>
                  <a:lnTo>
                    <a:pt x="101" y="11"/>
                  </a:lnTo>
                  <a:lnTo>
                    <a:pt x="121" y="6"/>
                  </a:lnTo>
                  <a:lnTo>
                    <a:pt x="126" y="0"/>
                  </a:lnTo>
                  <a:lnTo>
                    <a:pt x="131" y="6"/>
                  </a:lnTo>
                  <a:lnTo>
                    <a:pt x="136" y="11"/>
                  </a:lnTo>
                  <a:lnTo>
                    <a:pt x="136" y="16"/>
                  </a:lnTo>
                  <a:lnTo>
                    <a:pt x="136" y="21"/>
                  </a:lnTo>
                  <a:lnTo>
                    <a:pt x="136" y="21"/>
                  </a:lnTo>
                  <a:lnTo>
                    <a:pt x="142" y="21"/>
                  </a:lnTo>
                  <a:lnTo>
                    <a:pt x="142" y="26"/>
                  </a:lnTo>
                  <a:lnTo>
                    <a:pt x="147" y="41"/>
                  </a:lnTo>
                  <a:lnTo>
                    <a:pt x="152" y="41"/>
                  </a:lnTo>
                  <a:lnTo>
                    <a:pt x="167" y="36"/>
                  </a:lnTo>
                  <a:lnTo>
                    <a:pt x="172" y="36"/>
                  </a:lnTo>
                  <a:lnTo>
                    <a:pt x="182" y="36"/>
                  </a:lnTo>
                  <a:lnTo>
                    <a:pt x="192" y="41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85" name="Freeform 188"/>
            <p:cNvSpPr>
              <a:spLocks/>
            </p:cNvSpPr>
            <p:nvPr/>
          </p:nvSpPr>
          <p:spPr bwMode="auto">
            <a:xfrm>
              <a:off x="5959476" y="3938588"/>
              <a:ext cx="417513" cy="288925"/>
            </a:xfrm>
            <a:custGeom>
              <a:avLst/>
              <a:gdLst>
                <a:gd name="T0" fmla="*/ 263 w 263"/>
                <a:gd name="T1" fmla="*/ 15 h 182"/>
                <a:gd name="T2" fmla="*/ 258 w 263"/>
                <a:gd name="T3" fmla="*/ 40 h 182"/>
                <a:gd name="T4" fmla="*/ 248 w 263"/>
                <a:gd name="T5" fmla="*/ 66 h 182"/>
                <a:gd name="T6" fmla="*/ 238 w 263"/>
                <a:gd name="T7" fmla="*/ 81 h 182"/>
                <a:gd name="T8" fmla="*/ 238 w 263"/>
                <a:gd name="T9" fmla="*/ 111 h 182"/>
                <a:gd name="T10" fmla="*/ 233 w 263"/>
                <a:gd name="T11" fmla="*/ 136 h 182"/>
                <a:gd name="T12" fmla="*/ 217 w 263"/>
                <a:gd name="T13" fmla="*/ 147 h 182"/>
                <a:gd name="T14" fmla="*/ 212 w 263"/>
                <a:gd name="T15" fmla="*/ 152 h 182"/>
                <a:gd name="T16" fmla="*/ 207 w 263"/>
                <a:gd name="T17" fmla="*/ 157 h 182"/>
                <a:gd name="T18" fmla="*/ 187 w 263"/>
                <a:gd name="T19" fmla="*/ 182 h 182"/>
                <a:gd name="T20" fmla="*/ 167 w 263"/>
                <a:gd name="T21" fmla="*/ 167 h 182"/>
                <a:gd name="T22" fmla="*/ 152 w 263"/>
                <a:gd name="T23" fmla="*/ 162 h 182"/>
                <a:gd name="T24" fmla="*/ 172 w 263"/>
                <a:gd name="T25" fmla="*/ 172 h 182"/>
                <a:gd name="T26" fmla="*/ 177 w 263"/>
                <a:gd name="T27" fmla="*/ 177 h 182"/>
                <a:gd name="T28" fmla="*/ 167 w 263"/>
                <a:gd name="T29" fmla="*/ 177 h 182"/>
                <a:gd name="T30" fmla="*/ 162 w 263"/>
                <a:gd name="T31" fmla="*/ 182 h 182"/>
                <a:gd name="T32" fmla="*/ 141 w 263"/>
                <a:gd name="T33" fmla="*/ 182 h 182"/>
                <a:gd name="T34" fmla="*/ 136 w 263"/>
                <a:gd name="T35" fmla="*/ 182 h 182"/>
                <a:gd name="T36" fmla="*/ 106 w 263"/>
                <a:gd name="T37" fmla="*/ 177 h 182"/>
                <a:gd name="T38" fmla="*/ 81 w 263"/>
                <a:gd name="T39" fmla="*/ 182 h 182"/>
                <a:gd name="T40" fmla="*/ 70 w 263"/>
                <a:gd name="T41" fmla="*/ 162 h 182"/>
                <a:gd name="T42" fmla="*/ 70 w 263"/>
                <a:gd name="T43" fmla="*/ 152 h 182"/>
                <a:gd name="T44" fmla="*/ 55 w 263"/>
                <a:gd name="T45" fmla="*/ 147 h 182"/>
                <a:gd name="T46" fmla="*/ 25 w 263"/>
                <a:gd name="T47" fmla="*/ 147 h 182"/>
                <a:gd name="T48" fmla="*/ 15 w 263"/>
                <a:gd name="T49" fmla="*/ 126 h 182"/>
                <a:gd name="T50" fmla="*/ 20 w 263"/>
                <a:gd name="T51" fmla="*/ 116 h 182"/>
                <a:gd name="T52" fmla="*/ 30 w 263"/>
                <a:gd name="T53" fmla="*/ 116 h 182"/>
                <a:gd name="T54" fmla="*/ 30 w 263"/>
                <a:gd name="T55" fmla="*/ 96 h 182"/>
                <a:gd name="T56" fmla="*/ 20 w 263"/>
                <a:gd name="T57" fmla="*/ 96 h 182"/>
                <a:gd name="T58" fmla="*/ 10 w 263"/>
                <a:gd name="T59" fmla="*/ 101 h 182"/>
                <a:gd name="T60" fmla="*/ 5 w 263"/>
                <a:gd name="T61" fmla="*/ 81 h 182"/>
                <a:gd name="T62" fmla="*/ 30 w 263"/>
                <a:gd name="T63" fmla="*/ 86 h 182"/>
                <a:gd name="T64" fmla="*/ 25 w 263"/>
                <a:gd name="T65" fmla="*/ 76 h 182"/>
                <a:gd name="T66" fmla="*/ 20 w 263"/>
                <a:gd name="T67" fmla="*/ 66 h 182"/>
                <a:gd name="T68" fmla="*/ 10 w 263"/>
                <a:gd name="T69" fmla="*/ 50 h 182"/>
                <a:gd name="T70" fmla="*/ 20 w 263"/>
                <a:gd name="T71" fmla="*/ 35 h 182"/>
                <a:gd name="T72" fmla="*/ 55 w 263"/>
                <a:gd name="T73" fmla="*/ 35 h 182"/>
                <a:gd name="T74" fmla="*/ 65 w 263"/>
                <a:gd name="T75" fmla="*/ 35 h 182"/>
                <a:gd name="T76" fmla="*/ 60 w 263"/>
                <a:gd name="T77" fmla="*/ 45 h 182"/>
                <a:gd name="T78" fmla="*/ 76 w 263"/>
                <a:gd name="T79" fmla="*/ 50 h 182"/>
                <a:gd name="T80" fmla="*/ 101 w 263"/>
                <a:gd name="T81" fmla="*/ 50 h 182"/>
                <a:gd name="T82" fmla="*/ 126 w 263"/>
                <a:gd name="T83" fmla="*/ 55 h 182"/>
                <a:gd name="T84" fmla="*/ 152 w 263"/>
                <a:gd name="T85" fmla="*/ 60 h 182"/>
                <a:gd name="T86" fmla="*/ 172 w 263"/>
                <a:gd name="T87" fmla="*/ 50 h 182"/>
                <a:gd name="T88" fmla="*/ 187 w 263"/>
                <a:gd name="T89" fmla="*/ 40 h 182"/>
                <a:gd name="T90" fmla="*/ 202 w 263"/>
                <a:gd name="T91" fmla="*/ 30 h 182"/>
                <a:gd name="T92" fmla="*/ 202 w 263"/>
                <a:gd name="T93" fmla="*/ 25 h 182"/>
                <a:gd name="T94" fmla="*/ 217 w 263"/>
                <a:gd name="T95" fmla="*/ 30 h 182"/>
                <a:gd name="T96" fmla="*/ 227 w 263"/>
                <a:gd name="T97" fmla="*/ 25 h 182"/>
                <a:gd name="T98" fmla="*/ 243 w 263"/>
                <a:gd name="T99" fmla="*/ 25 h 182"/>
                <a:gd name="T100" fmla="*/ 248 w 263"/>
                <a:gd name="T101" fmla="*/ 20 h 182"/>
                <a:gd name="T102" fmla="*/ 248 w 263"/>
                <a:gd name="T103" fmla="*/ 15 h 182"/>
                <a:gd name="T104" fmla="*/ 248 w 263"/>
                <a:gd name="T105" fmla="*/ 0 h 182"/>
                <a:gd name="T106" fmla="*/ 258 w 263"/>
                <a:gd name="T107" fmla="*/ 5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63" h="182">
                  <a:moveTo>
                    <a:pt x="258" y="5"/>
                  </a:moveTo>
                  <a:lnTo>
                    <a:pt x="258" y="5"/>
                  </a:lnTo>
                  <a:lnTo>
                    <a:pt x="263" y="15"/>
                  </a:lnTo>
                  <a:lnTo>
                    <a:pt x="263" y="20"/>
                  </a:lnTo>
                  <a:lnTo>
                    <a:pt x="263" y="25"/>
                  </a:lnTo>
                  <a:lnTo>
                    <a:pt x="258" y="40"/>
                  </a:lnTo>
                  <a:lnTo>
                    <a:pt x="258" y="40"/>
                  </a:lnTo>
                  <a:lnTo>
                    <a:pt x="258" y="45"/>
                  </a:lnTo>
                  <a:lnTo>
                    <a:pt x="248" y="66"/>
                  </a:lnTo>
                  <a:lnTo>
                    <a:pt x="243" y="76"/>
                  </a:lnTo>
                  <a:lnTo>
                    <a:pt x="243" y="81"/>
                  </a:lnTo>
                  <a:lnTo>
                    <a:pt x="238" y="81"/>
                  </a:lnTo>
                  <a:lnTo>
                    <a:pt x="238" y="91"/>
                  </a:lnTo>
                  <a:lnTo>
                    <a:pt x="243" y="106"/>
                  </a:lnTo>
                  <a:lnTo>
                    <a:pt x="238" y="111"/>
                  </a:lnTo>
                  <a:lnTo>
                    <a:pt x="238" y="121"/>
                  </a:lnTo>
                  <a:lnTo>
                    <a:pt x="238" y="126"/>
                  </a:lnTo>
                  <a:lnTo>
                    <a:pt x="233" y="136"/>
                  </a:lnTo>
                  <a:lnTo>
                    <a:pt x="233" y="136"/>
                  </a:lnTo>
                  <a:lnTo>
                    <a:pt x="233" y="141"/>
                  </a:lnTo>
                  <a:lnTo>
                    <a:pt x="217" y="147"/>
                  </a:lnTo>
                  <a:lnTo>
                    <a:pt x="212" y="152"/>
                  </a:lnTo>
                  <a:lnTo>
                    <a:pt x="212" y="147"/>
                  </a:lnTo>
                  <a:lnTo>
                    <a:pt x="212" y="152"/>
                  </a:lnTo>
                  <a:lnTo>
                    <a:pt x="212" y="157"/>
                  </a:lnTo>
                  <a:lnTo>
                    <a:pt x="207" y="157"/>
                  </a:lnTo>
                  <a:lnTo>
                    <a:pt x="207" y="157"/>
                  </a:lnTo>
                  <a:lnTo>
                    <a:pt x="202" y="167"/>
                  </a:lnTo>
                  <a:lnTo>
                    <a:pt x="192" y="182"/>
                  </a:lnTo>
                  <a:lnTo>
                    <a:pt x="187" y="182"/>
                  </a:lnTo>
                  <a:lnTo>
                    <a:pt x="187" y="182"/>
                  </a:lnTo>
                  <a:lnTo>
                    <a:pt x="172" y="167"/>
                  </a:lnTo>
                  <a:lnTo>
                    <a:pt x="167" y="167"/>
                  </a:lnTo>
                  <a:lnTo>
                    <a:pt x="157" y="157"/>
                  </a:lnTo>
                  <a:lnTo>
                    <a:pt x="152" y="157"/>
                  </a:lnTo>
                  <a:lnTo>
                    <a:pt x="152" y="162"/>
                  </a:lnTo>
                  <a:lnTo>
                    <a:pt x="162" y="167"/>
                  </a:lnTo>
                  <a:lnTo>
                    <a:pt x="162" y="167"/>
                  </a:lnTo>
                  <a:lnTo>
                    <a:pt x="172" y="172"/>
                  </a:lnTo>
                  <a:lnTo>
                    <a:pt x="177" y="172"/>
                  </a:lnTo>
                  <a:lnTo>
                    <a:pt x="177" y="172"/>
                  </a:lnTo>
                  <a:lnTo>
                    <a:pt x="177" y="177"/>
                  </a:lnTo>
                  <a:lnTo>
                    <a:pt x="177" y="177"/>
                  </a:lnTo>
                  <a:lnTo>
                    <a:pt x="172" y="177"/>
                  </a:lnTo>
                  <a:lnTo>
                    <a:pt x="167" y="177"/>
                  </a:lnTo>
                  <a:lnTo>
                    <a:pt x="167" y="182"/>
                  </a:lnTo>
                  <a:lnTo>
                    <a:pt x="162" y="182"/>
                  </a:lnTo>
                  <a:lnTo>
                    <a:pt x="162" y="182"/>
                  </a:lnTo>
                  <a:lnTo>
                    <a:pt x="157" y="177"/>
                  </a:lnTo>
                  <a:lnTo>
                    <a:pt x="152" y="177"/>
                  </a:lnTo>
                  <a:lnTo>
                    <a:pt x="141" y="182"/>
                  </a:lnTo>
                  <a:lnTo>
                    <a:pt x="136" y="182"/>
                  </a:lnTo>
                  <a:lnTo>
                    <a:pt x="136" y="182"/>
                  </a:lnTo>
                  <a:lnTo>
                    <a:pt x="136" y="182"/>
                  </a:lnTo>
                  <a:lnTo>
                    <a:pt x="126" y="182"/>
                  </a:lnTo>
                  <a:lnTo>
                    <a:pt x="116" y="177"/>
                  </a:lnTo>
                  <a:lnTo>
                    <a:pt x="106" y="177"/>
                  </a:lnTo>
                  <a:lnTo>
                    <a:pt x="101" y="177"/>
                  </a:lnTo>
                  <a:lnTo>
                    <a:pt x="86" y="182"/>
                  </a:lnTo>
                  <a:lnTo>
                    <a:pt x="81" y="182"/>
                  </a:lnTo>
                  <a:lnTo>
                    <a:pt x="76" y="167"/>
                  </a:lnTo>
                  <a:lnTo>
                    <a:pt x="76" y="162"/>
                  </a:lnTo>
                  <a:lnTo>
                    <a:pt x="70" y="162"/>
                  </a:lnTo>
                  <a:lnTo>
                    <a:pt x="70" y="162"/>
                  </a:lnTo>
                  <a:lnTo>
                    <a:pt x="70" y="157"/>
                  </a:lnTo>
                  <a:lnTo>
                    <a:pt x="70" y="152"/>
                  </a:lnTo>
                  <a:lnTo>
                    <a:pt x="65" y="147"/>
                  </a:lnTo>
                  <a:lnTo>
                    <a:pt x="60" y="141"/>
                  </a:lnTo>
                  <a:lnTo>
                    <a:pt x="55" y="147"/>
                  </a:lnTo>
                  <a:lnTo>
                    <a:pt x="35" y="152"/>
                  </a:lnTo>
                  <a:lnTo>
                    <a:pt x="30" y="152"/>
                  </a:lnTo>
                  <a:lnTo>
                    <a:pt x="25" y="147"/>
                  </a:lnTo>
                  <a:lnTo>
                    <a:pt x="15" y="152"/>
                  </a:lnTo>
                  <a:lnTo>
                    <a:pt x="10" y="136"/>
                  </a:lnTo>
                  <a:lnTo>
                    <a:pt x="15" y="126"/>
                  </a:lnTo>
                  <a:lnTo>
                    <a:pt x="15" y="121"/>
                  </a:lnTo>
                  <a:lnTo>
                    <a:pt x="20" y="121"/>
                  </a:lnTo>
                  <a:lnTo>
                    <a:pt x="20" y="116"/>
                  </a:lnTo>
                  <a:lnTo>
                    <a:pt x="25" y="121"/>
                  </a:lnTo>
                  <a:lnTo>
                    <a:pt x="30" y="121"/>
                  </a:lnTo>
                  <a:lnTo>
                    <a:pt x="30" y="116"/>
                  </a:lnTo>
                  <a:lnTo>
                    <a:pt x="30" y="106"/>
                  </a:lnTo>
                  <a:lnTo>
                    <a:pt x="30" y="101"/>
                  </a:lnTo>
                  <a:lnTo>
                    <a:pt x="30" y="96"/>
                  </a:lnTo>
                  <a:lnTo>
                    <a:pt x="25" y="101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15" y="96"/>
                  </a:lnTo>
                  <a:lnTo>
                    <a:pt x="15" y="101"/>
                  </a:lnTo>
                  <a:lnTo>
                    <a:pt x="10" y="101"/>
                  </a:lnTo>
                  <a:lnTo>
                    <a:pt x="0" y="91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5" y="86"/>
                  </a:lnTo>
                  <a:lnTo>
                    <a:pt x="15" y="91"/>
                  </a:lnTo>
                  <a:lnTo>
                    <a:pt x="30" y="86"/>
                  </a:lnTo>
                  <a:lnTo>
                    <a:pt x="30" y="86"/>
                  </a:lnTo>
                  <a:lnTo>
                    <a:pt x="30" y="81"/>
                  </a:lnTo>
                  <a:lnTo>
                    <a:pt x="25" y="76"/>
                  </a:lnTo>
                  <a:lnTo>
                    <a:pt x="15" y="76"/>
                  </a:lnTo>
                  <a:lnTo>
                    <a:pt x="15" y="7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60"/>
                  </a:lnTo>
                  <a:lnTo>
                    <a:pt x="10" y="50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20" y="35"/>
                  </a:lnTo>
                  <a:lnTo>
                    <a:pt x="25" y="35"/>
                  </a:lnTo>
                  <a:lnTo>
                    <a:pt x="40" y="30"/>
                  </a:lnTo>
                  <a:lnTo>
                    <a:pt x="55" y="35"/>
                  </a:lnTo>
                  <a:lnTo>
                    <a:pt x="60" y="30"/>
                  </a:lnTo>
                  <a:lnTo>
                    <a:pt x="65" y="35"/>
                  </a:lnTo>
                  <a:lnTo>
                    <a:pt x="65" y="35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5"/>
                  </a:lnTo>
                  <a:lnTo>
                    <a:pt x="65" y="50"/>
                  </a:lnTo>
                  <a:lnTo>
                    <a:pt x="70" y="50"/>
                  </a:lnTo>
                  <a:lnTo>
                    <a:pt x="76" y="50"/>
                  </a:lnTo>
                  <a:lnTo>
                    <a:pt x="81" y="50"/>
                  </a:lnTo>
                  <a:lnTo>
                    <a:pt x="91" y="45"/>
                  </a:lnTo>
                  <a:lnTo>
                    <a:pt x="101" y="50"/>
                  </a:lnTo>
                  <a:lnTo>
                    <a:pt x="111" y="50"/>
                  </a:lnTo>
                  <a:lnTo>
                    <a:pt x="116" y="55"/>
                  </a:lnTo>
                  <a:lnTo>
                    <a:pt x="126" y="55"/>
                  </a:lnTo>
                  <a:lnTo>
                    <a:pt x="136" y="55"/>
                  </a:lnTo>
                  <a:lnTo>
                    <a:pt x="146" y="55"/>
                  </a:lnTo>
                  <a:lnTo>
                    <a:pt x="152" y="60"/>
                  </a:lnTo>
                  <a:lnTo>
                    <a:pt x="162" y="60"/>
                  </a:lnTo>
                  <a:lnTo>
                    <a:pt x="167" y="55"/>
                  </a:lnTo>
                  <a:lnTo>
                    <a:pt x="172" y="50"/>
                  </a:lnTo>
                  <a:lnTo>
                    <a:pt x="182" y="50"/>
                  </a:lnTo>
                  <a:lnTo>
                    <a:pt x="182" y="45"/>
                  </a:lnTo>
                  <a:lnTo>
                    <a:pt x="187" y="40"/>
                  </a:lnTo>
                  <a:lnTo>
                    <a:pt x="197" y="35"/>
                  </a:lnTo>
                  <a:lnTo>
                    <a:pt x="202" y="30"/>
                  </a:lnTo>
                  <a:lnTo>
                    <a:pt x="202" y="30"/>
                  </a:lnTo>
                  <a:lnTo>
                    <a:pt x="202" y="30"/>
                  </a:lnTo>
                  <a:lnTo>
                    <a:pt x="202" y="25"/>
                  </a:lnTo>
                  <a:lnTo>
                    <a:pt x="202" y="25"/>
                  </a:lnTo>
                  <a:lnTo>
                    <a:pt x="207" y="30"/>
                  </a:lnTo>
                  <a:lnTo>
                    <a:pt x="212" y="25"/>
                  </a:lnTo>
                  <a:lnTo>
                    <a:pt x="217" y="30"/>
                  </a:lnTo>
                  <a:lnTo>
                    <a:pt x="222" y="25"/>
                  </a:lnTo>
                  <a:lnTo>
                    <a:pt x="227" y="30"/>
                  </a:lnTo>
                  <a:lnTo>
                    <a:pt x="227" y="25"/>
                  </a:lnTo>
                  <a:lnTo>
                    <a:pt x="227" y="25"/>
                  </a:lnTo>
                  <a:lnTo>
                    <a:pt x="233" y="25"/>
                  </a:lnTo>
                  <a:lnTo>
                    <a:pt x="243" y="25"/>
                  </a:lnTo>
                  <a:lnTo>
                    <a:pt x="243" y="25"/>
                  </a:lnTo>
                  <a:lnTo>
                    <a:pt x="248" y="20"/>
                  </a:lnTo>
                  <a:lnTo>
                    <a:pt x="248" y="20"/>
                  </a:lnTo>
                  <a:lnTo>
                    <a:pt x="253" y="20"/>
                  </a:lnTo>
                  <a:lnTo>
                    <a:pt x="253" y="15"/>
                  </a:lnTo>
                  <a:lnTo>
                    <a:pt x="248" y="15"/>
                  </a:lnTo>
                  <a:lnTo>
                    <a:pt x="243" y="10"/>
                  </a:lnTo>
                  <a:lnTo>
                    <a:pt x="243" y="5"/>
                  </a:lnTo>
                  <a:lnTo>
                    <a:pt x="248" y="0"/>
                  </a:lnTo>
                  <a:lnTo>
                    <a:pt x="248" y="0"/>
                  </a:lnTo>
                  <a:lnTo>
                    <a:pt x="258" y="5"/>
                  </a:lnTo>
                  <a:lnTo>
                    <a:pt x="258" y="5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86" name="Freeform 189"/>
            <p:cNvSpPr>
              <a:spLocks/>
            </p:cNvSpPr>
            <p:nvPr/>
          </p:nvSpPr>
          <p:spPr bwMode="auto">
            <a:xfrm>
              <a:off x="5902326" y="3729038"/>
              <a:ext cx="466725" cy="304800"/>
            </a:xfrm>
            <a:custGeom>
              <a:avLst/>
              <a:gdLst>
                <a:gd name="T0" fmla="*/ 20 w 294"/>
                <a:gd name="T1" fmla="*/ 56 h 192"/>
                <a:gd name="T2" fmla="*/ 31 w 294"/>
                <a:gd name="T3" fmla="*/ 56 h 192"/>
                <a:gd name="T4" fmla="*/ 41 w 294"/>
                <a:gd name="T5" fmla="*/ 66 h 192"/>
                <a:gd name="T6" fmla="*/ 46 w 294"/>
                <a:gd name="T7" fmla="*/ 56 h 192"/>
                <a:gd name="T8" fmla="*/ 56 w 294"/>
                <a:gd name="T9" fmla="*/ 41 h 192"/>
                <a:gd name="T10" fmla="*/ 61 w 294"/>
                <a:gd name="T11" fmla="*/ 15 h 192"/>
                <a:gd name="T12" fmla="*/ 86 w 294"/>
                <a:gd name="T13" fmla="*/ 5 h 192"/>
                <a:gd name="T14" fmla="*/ 96 w 294"/>
                <a:gd name="T15" fmla="*/ 0 h 192"/>
                <a:gd name="T16" fmla="*/ 112 w 294"/>
                <a:gd name="T17" fmla="*/ 5 h 192"/>
                <a:gd name="T18" fmla="*/ 142 w 294"/>
                <a:gd name="T19" fmla="*/ 10 h 192"/>
                <a:gd name="T20" fmla="*/ 157 w 294"/>
                <a:gd name="T21" fmla="*/ 5 h 192"/>
                <a:gd name="T22" fmla="*/ 147 w 294"/>
                <a:gd name="T23" fmla="*/ 5 h 192"/>
                <a:gd name="T24" fmla="*/ 228 w 294"/>
                <a:gd name="T25" fmla="*/ 30 h 192"/>
                <a:gd name="T26" fmla="*/ 284 w 294"/>
                <a:gd name="T27" fmla="*/ 76 h 192"/>
                <a:gd name="T28" fmla="*/ 294 w 294"/>
                <a:gd name="T29" fmla="*/ 106 h 192"/>
                <a:gd name="T30" fmla="*/ 294 w 294"/>
                <a:gd name="T31" fmla="*/ 127 h 192"/>
                <a:gd name="T32" fmla="*/ 294 w 294"/>
                <a:gd name="T33" fmla="*/ 137 h 192"/>
                <a:gd name="T34" fmla="*/ 279 w 294"/>
                <a:gd name="T35" fmla="*/ 137 h 192"/>
                <a:gd name="T36" fmla="*/ 289 w 294"/>
                <a:gd name="T37" fmla="*/ 147 h 192"/>
                <a:gd name="T38" fmla="*/ 284 w 294"/>
                <a:gd name="T39" fmla="*/ 152 h 192"/>
                <a:gd name="T40" fmla="*/ 269 w 294"/>
                <a:gd name="T41" fmla="*/ 157 h 192"/>
                <a:gd name="T42" fmla="*/ 263 w 294"/>
                <a:gd name="T43" fmla="*/ 162 h 192"/>
                <a:gd name="T44" fmla="*/ 248 w 294"/>
                <a:gd name="T45" fmla="*/ 157 h 192"/>
                <a:gd name="T46" fmla="*/ 238 w 294"/>
                <a:gd name="T47" fmla="*/ 157 h 192"/>
                <a:gd name="T48" fmla="*/ 238 w 294"/>
                <a:gd name="T49" fmla="*/ 162 h 192"/>
                <a:gd name="T50" fmla="*/ 218 w 294"/>
                <a:gd name="T51" fmla="*/ 177 h 192"/>
                <a:gd name="T52" fmla="*/ 203 w 294"/>
                <a:gd name="T53" fmla="*/ 187 h 192"/>
                <a:gd name="T54" fmla="*/ 182 w 294"/>
                <a:gd name="T55" fmla="*/ 187 h 192"/>
                <a:gd name="T56" fmla="*/ 152 w 294"/>
                <a:gd name="T57" fmla="*/ 187 h 192"/>
                <a:gd name="T58" fmla="*/ 127 w 294"/>
                <a:gd name="T59" fmla="*/ 177 h 192"/>
                <a:gd name="T60" fmla="*/ 106 w 294"/>
                <a:gd name="T61" fmla="*/ 182 h 192"/>
                <a:gd name="T62" fmla="*/ 96 w 294"/>
                <a:gd name="T63" fmla="*/ 172 h 192"/>
                <a:gd name="T64" fmla="*/ 101 w 294"/>
                <a:gd name="T65" fmla="*/ 167 h 192"/>
                <a:gd name="T66" fmla="*/ 76 w 294"/>
                <a:gd name="T67" fmla="*/ 162 h 192"/>
                <a:gd name="T68" fmla="*/ 46 w 294"/>
                <a:gd name="T69" fmla="*/ 162 h 192"/>
                <a:gd name="T70" fmla="*/ 31 w 294"/>
                <a:gd name="T71" fmla="*/ 147 h 192"/>
                <a:gd name="T72" fmla="*/ 20 w 294"/>
                <a:gd name="T73" fmla="*/ 152 h 192"/>
                <a:gd name="T74" fmla="*/ 15 w 294"/>
                <a:gd name="T75" fmla="*/ 142 h 192"/>
                <a:gd name="T76" fmla="*/ 10 w 294"/>
                <a:gd name="T77" fmla="*/ 127 h 192"/>
                <a:gd name="T78" fmla="*/ 15 w 294"/>
                <a:gd name="T79" fmla="*/ 117 h 192"/>
                <a:gd name="T80" fmla="*/ 10 w 294"/>
                <a:gd name="T81" fmla="*/ 101 h 192"/>
                <a:gd name="T82" fmla="*/ 5 w 294"/>
                <a:gd name="T83" fmla="*/ 81 h 192"/>
                <a:gd name="T84" fmla="*/ 25 w 294"/>
                <a:gd name="T85" fmla="*/ 7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4" h="192">
                  <a:moveTo>
                    <a:pt x="20" y="66"/>
                  </a:moveTo>
                  <a:lnTo>
                    <a:pt x="20" y="66"/>
                  </a:lnTo>
                  <a:lnTo>
                    <a:pt x="20" y="56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31" y="56"/>
                  </a:lnTo>
                  <a:lnTo>
                    <a:pt x="36" y="61"/>
                  </a:lnTo>
                  <a:lnTo>
                    <a:pt x="41" y="66"/>
                  </a:lnTo>
                  <a:lnTo>
                    <a:pt x="41" y="66"/>
                  </a:lnTo>
                  <a:lnTo>
                    <a:pt x="41" y="66"/>
                  </a:lnTo>
                  <a:lnTo>
                    <a:pt x="41" y="61"/>
                  </a:lnTo>
                  <a:lnTo>
                    <a:pt x="46" y="56"/>
                  </a:lnTo>
                  <a:lnTo>
                    <a:pt x="51" y="51"/>
                  </a:lnTo>
                  <a:lnTo>
                    <a:pt x="51" y="46"/>
                  </a:lnTo>
                  <a:lnTo>
                    <a:pt x="56" y="41"/>
                  </a:lnTo>
                  <a:lnTo>
                    <a:pt x="56" y="30"/>
                  </a:lnTo>
                  <a:lnTo>
                    <a:pt x="61" y="20"/>
                  </a:lnTo>
                  <a:lnTo>
                    <a:pt x="61" y="15"/>
                  </a:lnTo>
                  <a:lnTo>
                    <a:pt x="66" y="10"/>
                  </a:lnTo>
                  <a:lnTo>
                    <a:pt x="76" y="5"/>
                  </a:lnTo>
                  <a:lnTo>
                    <a:pt x="86" y="5"/>
                  </a:lnTo>
                  <a:lnTo>
                    <a:pt x="96" y="5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5"/>
                  </a:lnTo>
                  <a:lnTo>
                    <a:pt x="112" y="5"/>
                  </a:lnTo>
                  <a:lnTo>
                    <a:pt x="127" y="5"/>
                  </a:lnTo>
                  <a:lnTo>
                    <a:pt x="132" y="5"/>
                  </a:lnTo>
                  <a:lnTo>
                    <a:pt x="142" y="10"/>
                  </a:lnTo>
                  <a:lnTo>
                    <a:pt x="152" y="10"/>
                  </a:lnTo>
                  <a:lnTo>
                    <a:pt x="157" y="10"/>
                  </a:lnTo>
                  <a:lnTo>
                    <a:pt x="157" y="5"/>
                  </a:lnTo>
                  <a:lnTo>
                    <a:pt x="152" y="5"/>
                  </a:lnTo>
                  <a:lnTo>
                    <a:pt x="152" y="5"/>
                  </a:lnTo>
                  <a:lnTo>
                    <a:pt x="147" y="5"/>
                  </a:lnTo>
                  <a:lnTo>
                    <a:pt x="147" y="5"/>
                  </a:lnTo>
                  <a:lnTo>
                    <a:pt x="208" y="15"/>
                  </a:lnTo>
                  <a:lnTo>
                    <a:pt x="228" y="30"/>
                  </a:lnTo>
                  <a:lnTo>
                    <a:pt x="274" y="61"/>
                  </a:lnTo>
                  <a:lnTo>
                    <a:pt x="279" y="66"/>
                  </a:lnTo>
                  <a:lnTo>
                    <a:pt x="284" y="76"/>
                  </a:lnTo>
                  <a:lnTo>
                    <a:pt x="289" y="91"/>
                  </a:lnTo>
                  <a:lnTo>
                    <a:pt x="294" y="96"/>
                  </a:lnTo>
                  <a:lnTo>
                    <a:pt x="294" y="106"/>
                  </a:lnTo>
                  <a:lnTo>
                    <a:pt x="294" y="111"/>
                  </a:lnTo>
                  <a:lnTo>
                    <a:pt x="294" y="117"/>
                  </a:lnTo>
                  <a:lnTo>
                    <a:pt x="294" y="127"/>
                  </a:lnTo>
                  <a:lnTo>
                    <a:pt x="294" y="137"/>
                  </a:lnTo>
                  <a:lnTo>
                    <a:pt x="294" y="137"/>
                  </a:lnTo>
                  <a:lnTo>
                    <a:pt x="294" y="137"/>
                  </a:lnTo>
                  <a:lnTo>
                    <a:pt x="284" y="132"/>
                  </a:lnTo>
                  <a:lnTo>
                    <a:pt x="284" y="132"/>
                  </a:lnTo>
                  <a:lnTo>
                    <a:pt x="279" y="137"/>
                  </a:lnTo>
                  <a:lnTo>
                    <a:pt x="279" y="142"/>
                  </a:lnTo>
                  <a:lnTo>
                    <a:pt x="284" y="147"/>
                  </a:lnTo>
                  <a:lnTo>
                    <a:pt x="289" y="147"/>
                  </a:lnTo>
                  <a:lnTo>
                    <a:pt x="289" y="152"/>
                  </a:lnTo>
                  <a:lnTo>
                    <a:pt x="284" y="152"/>
                  </a:lnTo>
                  <a:lnTo>
                    <a:pt x="284" y="152"/>
                  </a:lnTo>
                  <a:lnTo>
                    <a:pt x="279" y="157"/>
                  </a:lnTo>
                  <a:lnTo>
                    <a:pt x="279" y="157"/>
                  </a:lnTo>
                  <a:lnTo>
                    <a:pt x="269" y="157"/>
                  </a:lnTo>
                  <a:lnTo>
                    <a:pt x="263" y="157"/>
                  </a:lnTo>
                  <a:lnTo>
                    <a:pt x="263" y="157"/>
                  </a:lnTo>
                  <a:lnTo>
                    <a:pt x="263" y="162"/>
                  </a:lnTo>
                  <a:lnTo>
                    <a:pt x="258" y="157"/>
                  </a:lnTo>
                  <a:lnTo>
                    <a:pt x="253" y="162"/>
                  </a:lnTo>
                  <a:lnTo>
                    <a:pt x="248" y="157"/>
                  </a:lnTo>
                  <a:lnTo>
                    <a:pt x="243" y="162"/>
                  </a:lnTo>
                  <a:lnTo>
                    <a:pt x="238" y="157"/>
                  </a:lnTo>
                  <a:lnTo>
                    <a:pt x="238" y="157"/>
                  </a:lnTo>
                  <a:lnTo>
                    <a:pt x="238" y="162"/>
                  </a:lnTo>
                  <a:lnTo>
                    <a:pt x="238" y="162"/>
                  </a:lnTo>
                  <a:lnTo>
                    <a:pt x="238" y="162"/>
                  </a:lnTo>
                  <a:lnTo>
                    <a:pt x="233" y="167"/>
                  </a:lnTo>
                  <a:lnTo>
                    <a:pt x="223" y="172"/>
                  </a:lnTo>
                  <a:lnTo>
                    <a:pt x="218" y="177"/>
                  </a:lnTo>
                  <a:lnTo>
                    <a:pt x="218" y="182"/>
                  </a:lnTo>
                  <a:lnTo>
                    <a:pt x="208" y="182"/>
                  </a:lnTo>
                  <a:lnTo>
                    <a:pt x="203" y="187"/>
                  </a:lnTo>
                  <a:lnTo>
                    <a:pt x="198" y="192"/>
                  </a:lnTo>
                  <a:lnTo>
                    <a:pt x="188" y="192"/>
                  </a:lnTo>
                  <a:lnTo>
                    <a:pt x="182" y="187"/>
                  </a:lnTo>
                  <a:lnTo>
                    <a:pt x="172" y="187"/>
                  </a:lnTo>
                  <a:lnTo>
                    <a:pt x="162" y="187"/>
                  </a:lnTo>
                  <a:lnTo>
                    <a:pt x="152" y="187"/>
                  </a:lnTo>
                  <a:lnTo>
                    <a:pt x="147" y="182"/>
                  </a:lnTo>
                  <a:lnTo>
                    <a:pt x="137" y="182"/>
                  </a:lnTo>
                  <a:lnTo>
                    <a:pt x="127" y="177"/>
                  </a:lnTo>
                  <a:lnTo>
                    <a:pt x="117" y="182"/>
                  </a:lnTo>
                  <a:lnTo>
                    <a:pt x="112" y="182"/>
                  </a:lnTo>
                  <a:lnTo>
                    <a:pt x="106" y="182"/>
                  </a:lnTo>
                  <a:lnTo>
                    <a:pt x="101" y="182"/>
                  </a:lnTo>
                  <a:lnTo>
                    <a:pt x="96" y="177"/>
                  </a:lnTo>
                  <a:lnTo>
                    <a:pt x="96" y="172"/>
                  </a:lnTo>
                  <a:lnTo>
                    <a:pt x="96" y="172"/>
                  </a:lnTo>
                  <a:lnTo>
                    <a:pt x="101" y="167"/>
                  </a:lnTo>
                  <a:lnTo>
                    <a:pt x="101" y="167"/>
                  </a:lnTo>
                  <a:lnTo>
                    <a:pt x="96" y="162"/>
                  </a:lnTo>
                  <a:lnTo>
                    <a:pt x="91" y="167"/>
                  </a:lnTo>
                  <a:lnTo>
                    <a:pt x="76" y="162"/>
                  </a:lnTo>
                  <a:lnTo>
                    <a:pt x="61" y="167"/>
                  </a:lnTo>
                  <a:lnTo>
                    <a:pt x="56" y="167"/>
                  </a:lnTo>
                  <a:lnTo>
                    <a:pt x="46" y="162"/>
                  </a:lnTo>
                  <a:lnTo>
                    <a:pt x="41" y="152"/>
                  </a:lnTo>
                  <a:lnTo>
                    <a:pt x="41" y="152"/>
                  </a:lnTo>
                  <a:lnTo>
                    <a:pt x="31" y="147"/>
                  </a:lnTo>
                  <a:lnTo>
                    <a:pt x="25" y="147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15" y="147"/>
                  </a:lnTo>
                  <a:lnTo>
                    <a:pt x="15" y="142"/>
                  </a:lnTo>
                  <a:lnTo>
                    <a:pt x="15" y="142"/>
                  </a:lnTo>
                  <a:lnTo>
                    <a:pt x="10" y="137"/>
                  </a:lnTo>
                  <a:lnTo>
                    <a:pt x="15" y="132"/>
                  </a:lnTo>
                  <a:lnTo>
                    <a:pt x="10" y="127"/>
                  </a:lnTo>
                  <a:lnTo>
                    <a:pt x="10" y="122"/>
                  </a:lnTo>
                  <a:lnTo>
                    <a:pt x="15" y="122"/>
                  </a:lnTo>
                  <a:lnTo>
                    <a:pt x="15" y="117"/>
                  </a:lnTo>
                  <a:lnTo>
                    <a:pt x="5" y="111"/>
                  </a:lnTo>
                  <a:lnTo>
                    <a:pt x="5" y="106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0" y="96"/>
                  </a:lnTo>
                  <a:lnTo>
                    <a:pt x="5" y="81"/>
                  </a:lnTo>
                  <a:lnTo>
                    <a:pt x="10" y="81"/>
                  </a:lnTo>
                  <a:lnTo>
                    <a:pt x="20" y="71"/>
                  </a:lnTo>
                  <a:lnTo>
                    <a:pt x="25" y="71"/>
                  </a:lnTo>
                  <a:lnTo>
                    <a:pt x="20" y="66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87" name="Freeform 190"/>
            <p:cNvSpPr>
              <a:spLocks/>
            </p:cNvSpPr>
            <p:nvPr/>
          </p:nvSpPr>
          <p:spPr bwMode="auto">
            <a:xfrm>
              <a:off x="5789614" y="4733925"/>
              <a:ext cx="73025" cy="55563"/>
            </a:xfrm>
            <a:custGeom>
              <a:avLst/>
              <a:gdLst>
                <a:gd name="T0" fmla="*/ 46 w 46"/>
                <a:gd name="T1" fmla="*/ 30 h 35"/>
                <a:gd name="T2" fmla="*/ 46 w 46"/>
                <a:gd name="T3" fmla="*/ 30 h 35"/>
                <a:gd name="T4" fmla="*/ 46 w 46"/>
                <a:gd name="T5" fmla="*/ 35 h 35"/>
                <a:gd name="T6" fmla="*/ 46 w 46"/>
                <a:gd name="T7" fmla="*/ 35 h 35"/>
                <a:gd name="T8" fmla="*/ 10 w 46"/>
                <a:gd name="T9" fmla="*/ 20 h 35"/>
                <a:gd name="T10" fmla="*/ 5 w 46"/>
                <a:gd name="T11" fmla="*/ 20 h 35"/>
                <a:gd name="T12" fmla="*/ 0 w 46"/>
                <a:gd name="T13" fmla="*/ 20 h 35"/>
                <a:gd name="T14" fmla="*/ 0 w 46"/>
                <a:gd name="T15" fmla="*/ 15 h 35"/>
                <a:gd name="T16" fmla="*/ 0 w 46"/>
                <a:gd name="T17" fmla="*/ 10 h 35"/>
                <a:gd name="T18" fmla="*/ 0 w 46"/>
                <a:gd name="T19" fmla="*/ 5 h 35"/>
                <a:gd name="T20" fmla="*/ 5 w 46"/>
                <a:gd name="T21" fmla="*/ 10 h 35"/>
                <a:gd name="T22" fmla="*/ 10 w 46"/>
                <a:gd name="T23" fmla="*/ 5 h 35"/>
                <a:gd name="T24" fmla="*/ 10 w 46"/>
                <a:gd name="T25" fmla="*/ 5 h 35"/>
                <a:gd name="T26" fmla="*/ 15 w 46"/>
                <a:gd name="T27" fmla="*/ 0 h 35"/>
                <a:gd name="T28" fmla="*/ 15 w 46"/>
                <a:gd name="T29" fmla="*/ 5 h 35"/>
                <a:gd name="T30" fmla="*/ 15 w 46"/>
                <a:gd name="T31" fmla="*/ 5 h 35"/>
                <a:gd name="T32" fmla="*/ 20 w 46"/>
                <a:gd name="T33" fmla="*/ 5 h 35"/>
                <a:gd name="T34" fmla="*/ 26 w 46"/>
                <a:gd name="T35" fmla="*/ 10 h 35"/>
                <a:gd name="T36" fmla="*/ 31 w 46"/>
                <a:gd name="T37" fmla="*/ 15 h 35"/>
                <a:gd name="T38" fmla="*/ 41 w 46"/>
                <a:gd name="T39" fmla="*/ 25 h 35"/>
                <a:gd name="T40" fmla="*/ 46 w 46"/>
                <a:gd name="T41" fmla="*/ 3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6" h="35">
                  <a:moveTo>
                    <a:pt x="46" y="30"/>
                  </a:moveTo>
                  <a:lnTo>
                    <a:pt x="46" y="30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10" y="20"/>
                  </a:lnTo>
                  <a:lnTo>
                    <a:pt x="5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0" y="5"/>
                  </a:lnTo>
                  <a:lnTo>
                    <a:pt x="5" y="1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5" y="0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20" y="5"/>
                  </a:lnTo>
                  <a:lnTo>
                    <a:pt x="26" y="10"/>
                  </a:lnTo>
                  <a:lnTo>
                    <a:pt x="31" y="15"/>
                  </a:lnTo>
                  <a:lnTo>
                    <a:pt x="41" y="25"/>
                  </a:lnTo>
                  <a:lnTo>
                    <a:pt x="46" y="3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88" name="Freeform 191"/>
            <p:cNvSpPr>
              <a:spLocks/>
            </p:cNvSpPr>
            <p:nvPr/>
          </p:nvSpPr>
          <p:spPr bwMode="auto">
            <a:xfrm>
              <a:off x="5902326" y="4379913"/>
              <a:ext cx="57150" cy="73025"/>
            </a:xfrm>
            <a:custGeom>
              <a:avLst/>
              <a:gdLst>
                <a:gd name="T0" fmla="*/ 0 w 36"/>
                <a:gd name="T1" fmla="*/ 10 h 46"/>
                <a:gd name="T2" fmla="*/ 0 w 36"/>
                <a:gd name="T3" fmla="*/ 10 h 46"/>
                <a:gd name="T4" fmla="*/ 0 w 36"/>
                <a:gd name="T5" fmla="*/ 5 h 46"/>
                <a:gd name="T6" fmla="*/ 0 w 36"/>
                <a:gd name="T7" fmla="*/ 5 h 46"/>
                <a:gd name="T8" fmla="*/ 5 w 36"/>
                <a:gd name="T9" fmla="*/ 5 h 46"/>
                <a:gd name="T10" fmla="*/ 15 w 36"/>
                <a:gd name="T11" fmla="*/ 0 h 46"/>
                <a:gd name="T12" fmla="*/ 20 w 36"/>
                <a:gd name="T13" fmla="*/ 0 h 46"/>
                <a:gd name="T14" fmla="*/ 20 w 36"/>
                <a:gd name="T15" fmla="*/ 5 h 46"/>
                <a:gd name="T16" fmla="*/ 25 w 36"/>
                <a:gd name="T17" fmla="*/ 10 h 46"/>
                <a:gd name="T18" fmla="*/ 25 w 36"/>
                <a:gd name="T19" fmla="*/ 15 h 46"/>
                <a:gd name="T20" fmla="*/ 31 w 36"/>
                <a:gd name="T21" fmla="*/ 15 h 46"/>
                <a:gd name="T22" fmla="*/ 31 w 36"/>
                <a:gd name="T23" fmla="*/ 20 h 46"/>
                <a:gd name="T24" fmla="*/ 31 w 36"/>
                <a:gd name="T25" fmla="*/ 25 h 46"/>
                <a:gd name="T26" fmla="*/ 36 w 36"/>
                <a:gd name="T27" fmla="*/ 31 h 46"/>
                <a:gd name="T28" fmla="*/ 25 w 36"/>
                <a:gd name="T29" fmla="*/ 31 h 46"/>
                <a:gd name="T30" fmla="*/ 25 w 36"/>
                <a:gd name="T31" fmla="*/ 36 h 46"/>
                <a:gd name="T32" fmla="*/ 20 w 36"/>
                <a:gd name="T33" fmla="*/ 36 h 46"/>
                <a:gd name="T34" fmla="*/ 15 w 36"/>
                <a:gd name="T35" fmla="*/ 41 h 46"/>
                <a:gd name="T36" fmla="*/ 15 w 36"/>
                <a:gd name="T37" fmla="*/ 46 h 46"/>
                <a:gd name="T38" fmla="*/ 10 w 36"/>
                <a:gd name="T39" fmla="*/ 46 h 46"/>
                <a:gd name="T40" fmla="*/ 10 w 36"/>
                <a:gd name="T41" fmla="*/ 46 h 46"/>
                <a:gd name="T42" fmla="*/ 5 w 36"/>
                <a:gd name="T43" fmla="*/ 46 h 46"/>
                <a:gd name="T44" fmla="*/ 5 w 36"/>
                <a:gd name="T45" fmla="*/ 41 h 46"/>
                <a:gd name="T46" fmla="*/ 5 w 36"/>
                <a:gd name="T47" fmla="*/ 41 h 46"/>
                <a:gd name="T48" fmla="*/ 5 w 36"/>
                <a:gd name="T49" fmla="*/ 36 h 46"/>
                <a:gd name="T50" fmla="*/ 5 w 36"/>
                <a:gd name="T51" fmla="*/ 36 h 46"/>
                <a:gd name="T52" fmla="*/ 5 w 36"/>
                <a:gd name="T53" fmla="*/ 36 h 46"/>
                <a:gd name="T54" fmla="*/ 5 w 36"/>
                <a:gd name="T55" fmla="*/ 36 h 46"/>
                <a:gd name="T56" fmla="*/ 10 w 36"/>
                <a:gd name="T57" fmla="*/ 25 h 46"/>
                <a:gd name="T58" fmla="*/ 10 w 36"/>
                <a:gd name="T59" fmla="*/ 25 h 46"/>
                <a:gd name="T60" fmla="*/ 10 w 36"/>
                <a:gd name="T61" fmla="*/ 25 h 46"/>
                <a:gd name="T62" fmla="*/ 10 w 36"/>
                <a:gd name="T63" fmla="*/ 25 h 46"/>
                <a:gd name="T64" fmla="*/ 10 w 36"/>
                <a:gd name="T65" fmla="*/ 25 h 46"/>
                <a:gd name="T66" fmla="*/ 5 w 36"/>
                <a:gd name="T67" fmla="*/ 25 h 46"/>
                <a:gd name="T68" fmla="*/ 5 w 36"/>
                <a:gd name="T69" fmla="*/ 20 h 46"/>
                <a:gd name="T70" fmla="*/ 5 w 36"/>
                <a:gd name="T71" fmla="*/ 20 h 46"/>
                <a:gd name="T72" fmla="*/ 5 w 36"/>
                <a:gd name="T73" fmla="*/ 20 h 46"/>
                <a:gd name="T74" fmla="*/ 5 w 36"/>
                <a:gd name="T75" fmla="*/ 20 h 46"/>
                <a:gd name="T76" fmla="*/ 5 w 36"/>
                <a:gd name="T77" fmla="*/ 20 h 46"/>
                <a:gd name="T78" fmla="*/ 5 w 36"/>
                <a:gd name="T79" fmla="*/ 20 h 46"/>
                <a:gd name="T80" fmla="*/ 5 w 36"/>
                <a:gd name="T81" fmla="*/ 20 h 46"/>
                <a:gd name="T82" fmla="*/ 5 w 36"/>
                <a:gd name="T83" fmla="*/ 20 h 46"/>
                <a:gd name="T84" fmla="*/ 5 w 36"/>
                <a:gd name="T85" fmla="*/ 20 h 46"/>
                <a:gd name="T86" fmla="*/ 5 w 36"/>
                <a:gd name="T87" fmla="*/ 20 h 46"/>
                <a:gd name="T88" fmla="*/ 0 w 36"/>
                <a:gd name="T89" fmla="*/ 20 h 46"/>
                <a:gd name="T90" fmla="*/ 0 w 36"/>
                <a:gd name="T91" fmla="*/ 20 h 46"/>
                <a:gd name="T92" fmla="*/ 0 w 36"/>
                <a:gd name="T93" fmla="*/ 20 h 46"/>
                <a:gd name="T94" fmla="*/ 0 w 36"/>
                <a:gd name="T95" fmla="*/ 20 h 46"/>
                <a:gd name="T96" fmla="*/ 0 w 36"/>
                <a:gd name="T97" fmla="*/ 15 h 46"/>
                <a:gd name="T98" fmla="*/ 0 w 36"/>
                <a:gd name="T99" fmla="*/ 15 h 46"/>
                <a:gd name="T100" fmla="*/ 0 w 36"/>
                <a:gd name="T101" fmla="*/ 15 h 46"/>
                <a:gd name="T102" fmla="*/ 0 w 36"/>
                <a:gd name="T103" fmla="*/ 15 h 46"/>
                <a:gd name="T104" fmla="*/ 0 w 36"/>
                <a:gd name="T105" fmla="*/ 15 h 46"/>
                <a:gd name="T106" fmla="*/ 0 w 36"/>
                <a:gd name="T107" fmla="*/ 1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6" h="46">
                  <a:moveTo>
                    <a:pt x="0" y="10"/>
                  </a:moveTo>
                  <a:lnTo>
                    <a:pt x="0" y="10"/>
                  </a:lnTo>
                  <a:lnTo>
                    <a:pt x="0" y="5"/>
                  </a:lnTo>
                  <a:lnTo>
                    <a:pt x="0" y="5"/>
                  </a:lnTo>
                  <a:lnTo>
                    <a:pt x="5" y="5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0" y="5"/>
                  </a:lnTo>
                  <a:lnTo>
                    <a:pt x="25" y="10"/>
                  </a:lnTo>
                  <a:lnTo>
                    <a:pt x="25" y="15"/>
                  </a:lnTo>
                  <a:lnTo>
                    <a:pt x="31" y="15"/>
                  </a:lnTo>
                  <a:lnTo>
                    <a:pt x="31" y="20"/>
                  </a:lnTo>
                  <a:lnTo>
                    <a:pt x="31" y="25"/>
                  </a:lnTo>
                  <a:lnTo>
                    <a:pt x="36" y="31"/>
                  </a:lnTo>
                  <a:lnTo>
                    <a:pt x="25" y="31"/>
                  </a:lnTo>
                  <a:lnTo>
                    <a:pt x="25" y="36"/>
                  </a:lnTo>
                  <a:lnTo>
                    <a:pt x="20" y="36"/>
                  </a:lnTo>
                  <a:lnTo>
                    <a:pt x="15" y="41"/>
                  </a:lnTo>
                  <a:lnTo>
                    <a:pt x="15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5" y="46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5" y="25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89" name="Freeform 192"/>
            <p:cNvSpPr>
              <a:spLocks/>
            </p:cNvSpPr>
            <p:nvPr/>
          </p:nvSpPr>
          <p:spPr bwMode="auto">
            <a:xfrm>
              <a:off x="5926139" y="4419600"/>
              <a:ext cx="96838" cy="49213"/>
            </a:xfrm>
            <a:custGeom>
              <a:avLst/>
              <a:gdLst>
                <a:gd name="T0" fmla="*/ 56 w 61"/>
                <a:gd name="T1" fmla="*/ 6 h 31"/>
                <a:gd name="T2" fmla="*/ 56 w 61"/>
                <a:gd name="T3" fmla="*/ 6 h 31"/>
                <a:gd name="T4" fmla="*/ 61 w 61"/>
                <a:gd name="T5" fmla="*/ 6 h 31"/>
                <a:gd name="T6" fmla="*/ 61 w 61"/>
                <a:gd name="T7" fmla="*/ 11 h 31"/>
                <a:gd name="T8" fmla="*/ 56 w 61"/>
                <a:gd name="T9" fmla="*/ 11 h 31"/>
                <a:gd name="T10" fmla="*/ 41 w 61"/>
                <a:gd name="T11" fmla="*/ 16 h 31"/>
                <a:gd name="T12" fmla="*/ 41 w 61"/>
                <a:gd name="T13" fmla="*/ 16 h 31"/>
                <a:gd name="T14" fmla="*/ 41 w 61"/>
                <a:gd name="T15" fmla="*/ 21 h 31"/>
                <a:gd name="T16" fmla="*/ 41 w 61"/>
                <a:gd name="T17" fmla="*/ 21 h 31"/>
                <a:gd name="T18" fmla="*/ 36 w 61"/>
                <a:gd name="T19" fmla="*/ 26 h 31"/>
                <a:gd name="T20" fmla="*/ 36 w 61"/>
                <a:gd name="T21" fmla="*/ 26 h 31"/>
                <a:gd name="T22" fmla="*/ 31 w 61"/>
                <a:gd name="T23" fmla="*/ 31 h 31"/>
                <a:gd name="T24" fmla="*/ 31 w 61"/>
                <a:gd name="T25" fmla="*/ 31 h 31"/>
                <a:gd name="T26" fmla="*/ 26 w 61"/>
                <a:gd name="T27" fmla="*/ 31 h 31"/>
                <a:gd name="T28" fmla="*/ 26 w 61"/>
                <a:gd name="T29" fmla="*/ 31 h 31"/>
                <a:gd name="T30" fmla="*/ 21 w 61"/>
                <a:gd name="T31" fmla="*/ 31 h 31"/>
                <a:gd name="T32" fmla="*/ 21 w 61"/>
                <a:gd name="T33" fmla="*/ 31 h 31"/>
                <a:gd name="T34" fmla="*/ 16 w 61"/>
                <a:gd name="T35" fmla="*/ 26 h 31"/>
                <a:gd name="T36" fmla="*/ 16 w 61"/>
                <a:gd name="T37" fmla="*/ 26 h 31"/>
                <a:gd name="T38" fmla="*/ 10 w 61"/>
                <a:gd name="T39" fmla="*/ 26 h 31"/>
                <a:gd name="T40" fmla="*/ 0 w 61"/>
                <a:gd name="T41" fmla="*/ 26 h 31"/>
                <a:gd name="T42" fmla="*/ 0 w 61"/>
                <a:gd name="T43" fmla="*/ 21 h 31"/>
                <a:gd name="T44" fmla="*/ 0 w 61"/>
                <a:gd name="T45" fmla="*/ 21 h 31"/>
                <a:gd name="T46" fmla="*/ 0 w 61"/>
                <a:gd name="T47" fmla="*/ 21 h 31"/>
                <a:gd name="T48" fmla="*/ 0 w 61"/>
                <a:gd name="T49" fmla="*/ 16 h 31"/>
                <a:gd name="T50" fmla="*/ 5 w 61"/>
                <a:gd name="T51" fmla="*/ 11 h 31"/>
                <a:gd name="T52" fmla="*/ 10 w 61"/>
                <a:gd name="T53" fmla="*/ 11 h 31"/>
                <a:gd name="T54" fmla="*/ 10 w 61"/>
                <a:gd name="T55" fmla="*/ 6 h 31"/>
                <a:gd name="T56" fmla="*/ 21 w 61"/>
                <a:gd name="T57" fmla="*/ 6 h 31"/>
                <a:gd name="T58" fmla="*/ 16 w 61"/>
                <a:gd name="T59" fmla="*/ 0 h 31"/>
                <a:gd name="T60" fmla="*/ 26 w 61"/>
                <a:gd name="T61" fmla="*/ 0 h 31"/>
                <a:gd name="T62" fmla="*/ 36 w 61"/>
                <a:gd name="T63" fmla="*/ 0 h 31"/>
                <a:gd name="T64" fmla="*/ 46 w 61"/>
                <a:gd name="T65" fmla="*/ 0 h 31"/>
                <a:gd name="T66" fmla="*/ 56 w 61"/>
                <a:gd name="T67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1" h="31">
                  <a:moveTo>
                    <a:pt x="56" y="6"/>
                  </a:moveTo>
                  <a:lnTo>
                    <a:pt x="56" y="6"/>
                  </a:lnTo>
                  <a:lnTo>
                    <a:pt x="61" y="6"/>
                  </a:lnTo>
                  <a:lnTo>
                    <a:pt x="61" y="11"/>
                  </a:lnTo>
                  <a:lnTo>
                    <a:pt x="56" y="11"/>
                  </a:lnTo>
                  <a:lnTo>
                    <a:pt x="41" y="16"/>
                  </a:lnTo>
                  <a:lnTo>
                    <a:pt x="41" y="16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0" y="26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5" y="11"/>
                  </a:lnTo>
                  <a:lnTo>
                    <a:pt x="10" y="11"/>
                  </a:lnTo>
                  <a:lnTo>
                    <a:pt x="10" y="6"/>
                  </a:lnTo>
                  <a:lnTo>
                    <a:pt x="21" y="6"/>
                  </a:lnTo>
                  <a:lnTo>
                    <a:pt x="16" y="0"/>
                  </a:lnTo>
                  <a:lnTo>
                    <a:pt x="26" y="0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56" y="6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90" name="Freeform 193"/>
            <p:cNvSpPr>
              <a:spLocks/>
            </p:cNvSpPr>
            <p:nvPr/>
          </p:nvSpPr>
          <p:spPr bwMode="auto">
            <a:xfrm>
              <a:off x="5821364" y="4613275"/>
              <a:ext cx="306388" cy="192088"/>
            </a:xfrm>
            <a:custGeom>
              <a:avLst/>
              <a:gdLst>
                <a:gd name="T0" fmla="*/ 188 w 193"/>
                <a:gd name="T1" fmla="*/ 61 h 121"/>
                <a:gd name="T2" fmla="*/ 188 w 193"/>
                <a:gd name="T3" fmla="*/ 66 h 121"/>
                <a:gd name="T4" fmla="*/ 168 w 193"/>
                <a:gd name="T5" fmla="*/ 66 h 121"/>
                <a:gd name="T6" fmla="*/ 142 w 193"/>
                <a:gd name="T7" fmla="*/ 86 h 121"/>
                <a:gd name="T8" fmla="*/ 92 w 193"/>
                <a:gd name="T9" fmla="*/ 101 h 121"/>
                <a:gd name="T10" fmla="*/ 92 w 193"/>
                <a:gd name="T11" fmla="*/ 101 h 121"/>
                <a:gd name="T12" fmla="*/ 87 w 193"/>
                <a:gd name="T13" fmla="*/ 106 h 121"/>
                <a:gd name="T14" fmla="*/ 76 w 193"/>
                <a:gd name="T15" fmla="*/ 121 h 121"/>
                <a:gd name="T16" fmla="*/ 66 w 193"/>
                <a:gd name="T17" fmla="*/ 121 h 121"/>
                <a:gd name="T18" fmla="*/ 51 w 193"/>
                <a:gd name="T19" fmla="*/ 116 h 121"/>
                <a:gd name="T20" fmla="*/ 46 w 193"/>
                <a:gd name="T21" fmla="*/ 116 h 121"/>
                <a:gd name="T22" fmla="*/ 36 w 193"/>
                <a:gd name="T23" fmla="*/ 111 h 121"/>
                <a:gd name="T24" fmla="*/ 26 w 193"/>
                <a:gd name="T25" fmla="*/ 111 h 121"/>
                <a:gd name="T26" fmla="*/ 26 w 193"/>
                <a:gd name="T27" fmla="*/ 106 h 121"/>
                <a:gd name="T28" fmla="*/ 11 w 193"/>
                <a:gd name="T29" fmla="*/ 91 h 121"/>
                <a:gd name="T30" fmla="*/ 0 w 193"/>
                <a:gd name="T31" fmla="*/ 81 h 121"/>
                <a:gd name="T32" fmla="*/ 0 w 193"/>
                <a:gd name="T33" fmla="*/ 76 h 121"/>
                <a:gd name="T34" fmla="*/ 6 w 193"/>
                <a:gd name="T35" fmla="*/ 61 h 121"/>
                <a:gd name="T36" fmla="*/ 11 w 193"/>
                <a:gd name="T37" fmla="*/ 46 h 121"/>
                <a:gd name="T38" fmla="*/ 16 w 193"/>
                <a:gd name="T39" fmla="*/ 51 h 121"/>
                <a:gd name="T40" fmla="*/ 21 w 193"/>
                <a:gd name="T41" fmla="*/ 46 h 121"/>
                <a:gd name="T42" fmla="*/ 21 w 193"/>
                <a:gd name="T43" fmla="*/ 35 h 121"/>
                <a:gd name="T44" fmla="*/ 26 w 193"/>
                <a:gd name="T45" fmla="*/ 30 h 121"/>
                <a:gd name="T46" fmla="*/ 21 w 193"/>
                <a:gd name="T47" fmla="*/ 25 h 121"/>
                <a:gd name="T48" fmla="*/ 21 w 193"/>
                <a:gd name="T49" fmla="*/ 20 h 121"/>
                <a:gd name="T50" fmla="*/ 26 w 193"/>
                <a:gd name="T51" fmla="*/ 15 h 121"/>
                <a:gd name="T52" fmla="*/ 31 w 193"/>
                <a:gd name="T53" fmla="*/ 10 h 121"/>
                <a:gd name="T54" fmla="*/ 36 w 193"/>
                <a:gd name="T55" fmla="*/ 5 h 121"/>
                <a:gd name="T56" fmla="*/ 46 w 193"/>
                <a:gd name="T57" fmla="*/ 0 h 121"/>
                <a:gd name="T58" fmla="*/ 51 w 193"/>
                <a:gd name="T59" fmla="*/ 10 h 121"/>
                <a:gd name="T60" fmla="*/ 71 w 193"/>
                <a:gd name="T61" fmla="*/ 10 h 121"/>
                <a:gd name="T62" fmla="*/ 87 w 193"/>
                <a:gd name="T63" fmla="*/ 10 h 121"/>
                <a:gd name="T64" fmla="*/ 92 w 193"/>
                <a:gd name="T65" fmla="*/ 15 h 121"/>
                <a:gd name="T66" fmla="*/ 97 w 193"/>
                <a:gd name="T67" fmla="*/ 20 h 121"/>
                <a:gd name="T68" fmla="*/ 102 w 193"/>
                <a:gd name="T69" fmla="*/ 25 h 121"/>
                <a:gd name="T70" fmla="*/ 117 w 193"/>
                <a:gd name="T71" fmla="*/ 35 h 121"/>
                <a:gd name="T72" fmla="*/ 132 w 193"/>
                <a:gd name="T73" fmla="*/ 46 h 121"/>
                <a:gd name="T74" fmla="*/ 152 w 193"/>
                <a:gd name="T75" fmla="*/ 40 h 121"/>
                <a:gd name="T76" fmla="*/ 168 w 193"/>
                <a:gd name="T77" fmla="*/ 46 h 121"/>
                <a:gd name="T78" fmla="*/ 183 w 193"/>
                <a:gd name="T79" fmla="*/ 61 h 121"/>
                <a:gd name="T80" fmla="*/ 188 w 193"/>
                <a:gd name="T81" fmla="*/ 6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3" h="121">
                  <a:moveTo>
                    <a:pt x="188" y="61"/>
                  </a:moveTo>
                  <a:lnTo>
                    <a:pt x="188" y="61"/>
                  </a:lnTo>
                  <a:lnTo>
                    <a:pt x="193" y="66"/>
                  </a:lnTo>
                  <a:lnTo>
                    <a:pt x="188" y="66"/>
                  </a:lnTo>
                  <a:lnTo>
                    <a:pt x="178" y="61"/>
                  </a:lnTo>
                  <a:lnTo>
                    <a:pt x="168" y="66"/>
                  </a:lnTo>
                  <a:lnTo>
                    <a:pt x="152" y="86"/>
                  </a:lnTo>
                  <a:lnTo>
                    <a:pt x="142" y="86"/>
                  </a:lnTo>
                  <a:lnTo>
                    <a:pt x="102" y="96"/>
                  </a:lnTo>
                  <a:lnTo>
                    <a:pt x="92" y="101"/>
                  </a:lnTo>
                  <a:lnTo>
                    <a:pt x="92" y="101"/>
                  </a:lnTo>
                  <a:lnTo>
                    <a:pt x="92" y="101"/>
                  </a:lnTo>
                  <a:lnTo>
                    <a:pt x="87" y="106"/>
                  </a:lnTo>
                  <a:lnTo>
                    <a:pt x="87" y="106"/>
                  </a:lnTo>
                  <a:lnTo>
                    <a:pt x="82" y="111"/>
                  </a:lnTo>
                  <a:lnTo>
                    <a:pt x="76" y="121"/>
                  </a:lnTo>
                  <a:lnTo>
                    <a:pt x="66" y="121"/>
                  </a:lnTo>
                  <a:lnTo>
                    <a:pt x="66" y="121"/>
                  </a:lnTo>
                  <a:lnTo>
                    <a:pt x="56" y="116"/>
                  </a:lnTo>
                  <a:lnTo>
                    <a:pt x="51" y="116"/>
                  </a:lnTo>
                  <a:lnTo>
                    <a:pt x="46" y="116"/>
                  </a:lnTo>
                  <a:lnTo>
                    <a:pt x="46" y="116"/>
                  </a:lnTo>
                  <a:lnTo>
                    <a:pt x="41" y="111"/>
                  </a:lnTo>
                  <a:lnTo>
                    <a:pt x="36" y="111"/>
                  </a:lnTo>
                  <a:lnTo>
                    <a:pt x="31" y="111"/>
                  </a:lnTo>
                  <a:lnTo>
                    <a:pt x="26" y="111"/>
                  </a:lnTo>
                  <a:lnTo>
                    <a:pt x="26" y="111"/>
                  </a:lnTo>
                  <a:lnTo>
                    <a:pt x="26" y="106"/>
                  </a:lnTo>
                  <a:lnTo>
                    <a:pt x="21" y="101"/>
                  </a:lnTo>
                  <a:lnTo>
                    <a:pt x="11" y="91"/>
                  </a:lnTo>
                  <a:lnTo>
                    <a:pt x="6" y="86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76"/>
                  </a:lnTo>
                  <a:lnTo>
                    <a:pt x="0" y="66"/>
                  </a:lnTo>
                  <a:lnTo>
                    <a:pt x="6" y="61"/>
                  </a:lnTo>
                  <a:lnTo>
                    <a:pt x="0" y="5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6" y="51"/>
                  </a:lnTo>
                  <a:lnTo>
                    <a:pt x="21" y="51"/>
                  </a:lnTo>
                  <a:lnTo>
                    <a:pt x="21" y="46"/>
                  </a:lnTo>
                  <a:lnTo>
                    <a:pt x="21" y="40"/>
                  </a:lnTo>
                  <a:lnTo>
                    <a:pt x="21" y="35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21" y="30"/>
                  </a:lnTo>
                  <a:lnTo>
                    <a:pt x="21" y="25"/>
                  </a:lnTo>
                  <a:lnTo>
                    <a:pt x="16" y="20"/>
                  </a:lnTo>
                  <a:lnTo>
                    <a:pt x="21" y="20"/>
                  </a:lnTo>
                  <a:lnTo>
                    <a:pt x="21" y="15"/>
                  </a:lnTo>
                  <a:lnTo>
                    <a:pt x="26" y="15"/>
                  </a:lnTo>
                  <a:lnTo>
                    <a:pt x="26" y="10"/>
                  </a:lnTo>
                  <a:lnTo>
                    <a:pt x="31" y="10"/>
                  </a:lnTo>
                  <a:lnTo>
                    <a:pt x="26" y="5"/>
                  </a:lnTo>
                  <a:lnTo>
                    <a:pt x="36" y="5"/>
                  </a:lnTo>
                  <a:lnTo>
                    <a:pt x="41" y="5"/>
                  </a:lnTo>
                  <a:lnTo>
                    <a:pt x="46" y="0"/>
                  </a:lnTo>
                  <a:lnTo>
                    <a:pt x="51" y="5"/>
                  </a:lnTo>
                  <a:lnTo>
                    <a:pt x="51" y="10"/>
                  </a:lnTo>
                  <a:lnTo>
                    <a:pt x="66" y="10"/>
                  </a:lnTo>
                  <a:lnTo>
                    <a:pt x="71" y="10"/>
                  </a:lnTo>
                  <a:lnTo>
                    <a:pt x="87" y="10"/>
                  </a:lnTo>
                  <a:lnTo>
                    <a:pt x="87" y="10"/>
                  </a:lnTo>
                  <a:lnTo>
                    <a:pt x="87" y="15"/>
                  </a:lnTo>
                  <a:lnTo>
                    <a:pt x="92" y="15"/>
                  </a:lnTo>
                  <a:lnTo>
                    <a:pt x="92" y="20"/>
                  </a:lnTo>
                  <a:lnTo>
                    <a:pt x="97" y="20"/>
                  </a:lnTo>
                  <a:lnTo>
                    <a:pt x="102" y="20"/>
                  </a:lnTo>
                  <a:lnTo>
                    <a:pt x="102" y="25"/>
                  </a:lnTo>
                  <a:lnTo>
                    <a:pt x="112" y="30"/>
                  </a:lnTo>
                  <a:lnTo>
                    <a:pt x="117" y="35"/>
                  </a:lnTo>
                  <a:lnTo>
                    <a:pt x="127" y="40"/>
                  </a:lnTo>
                  <a:lnTo>
                    <a:pt x="132" y="46"/>
                  </a:lnTo>
                  <a:lnTo>
                    <a:pt x="147" y="40"/>
                  </a:lnTo>
                  <a:lnTo>
                    <a:pt x="152" y="40"/>
                  </a:lnTo>
                  <a:lnTo>
                    <a:pt x="157" y="46"/>
                  </a:lnTo>
                  <a:lnTo>
                    <a:pt x="168" y="46"/>
                  </a:lnTo>
                  <a:lnTo>
                    <a:pt x="173" y="51"/>
                  </a:lnTo>
                  <a:lnTo>
                    <a:pt x="183" y="61"/>
                  </a:lnTo>
                  <a:lnTo>
                    <a:pt x="183" y="61"/>
                  </a:lnTo>
                  <a:lnTo>
                    <a:pt x="188" y="61"/>
                  </a:lnTo>
                  <a:lnTo>
                    <a:pt x="188" y="61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91" name="Freeform 194"/>
            <p:cNvSpPr>
              <a:spLocks/>
            </p:cNvSpPr>
            <p:nvPr/>
          </p:nvSpPr>
          <p:spPr bwMode="auto">
            <a:xfrm>
              <a:off x="5991226" y="4452938"/>
              <a:ext cx="88900" cy="79375"/>
            </a:xfrm>
            <a:custGeom>
              <a:avLst/>
              <a:gdLst>
                <a:gd name="T0" fmla="*/ 10 w 56"/>
                <a:gd name="T1" fmla="*/ 0 h 50"/>
                <a:gd name="T2" fmla="*/ 10 w 56"/>
                <a:gd name="T3" fmla="*/ 0 h 50"/>
                <a:gd name="T4" fmla="*/ 15 w 56"/>
                <a:gd name="T5" fmla="*/ 0 h 50"/>
                <a:gd name="T6" fmla="*/ 15 w 56"/>
                <a:gd name="T7" fmla="*/ 0 h 50"/>
                <a:gd name="T8" fmla="*/ 15 w 56"/>
                <a:gd name="T9" fmla="*/ 0 h 50"/>
                <a:gd name="T10" fmla="*/ 45 w 56"/>
                <a:gd name="T11" fmla="*/ 0 h 50"/>
                <a:gd name="T12" fmla="*/ 50 w 56"/>
                <a:gd name="T13" fmla="*/ 5 h 50"/>
                <a:gd name="T14" fmla="*/ 50 w 56"/>
                <a:gd name="T15" fmla="*/ 10 h 50"/>
                <a:gd name="T16" fmla="*/ 56 w 56"/>
                <a:gd name="T17" fmla="*/ 10 h 50"/>
                <a:gd name="T18" fmla="*/ 50 w 56"/>
                <a:gd name="T19" fmla="*/ 10 h 50"/>
                <a:gd name="T20" fmla="*/ 45 w 56"/>
                <a:gd name="T21" fmla="*/ 15 h 50"/>
                <a:gd name="T22" fmla="*/ 40 w 56"/>
                <a:gd name="T23" fmla="*/ 10 h 50"/>
                <a:gd name="T24" fmla="*/ 35 w 56"/>
                <a:gd name="T25" fmla="*/ 10 h 50"/>
                <a:gd name="T26" fmla="*/ 30 w 56"/>
                <a:gd name="T27" fmla="*/ 15 h 50"/>
                <a:gd name="T28" fmla="*/ 25 w 56"/>
                <a:gd name="T29" fmla="*/ 20 h 50"/>
                <a:gd name="T30" fmla="*/ 20 w 56"/>
                <a:gd name="T31" fmla="*/ 20 h 50"/>
                <a:gd name="T32" fmla="*/ 25 w 56"/>
                <a:gd name="T33" fmla="*/ 25 h 50"/>
                <a:gd name="T34" fmla="*/ 25 w 56"/>
                <a:gd name="T35" fmla="*/ 25 h 50"/>
                <a:gd name="T36" fmla="*/ 25 w 56"/>
                <a:gd name="T37" fmla="*/ 25 h 50"/>
                <a:gd name="T38" fmla="*/ 25 w 56"/>
                <a:gd name="T39" fmla="*/ 30 h 50"/>
                <a:gd name="T40" fmla="*/ 45 w 56"/>
                <a:gd name="T41" fmla="*/ 25 h 50"/>
                <a:gd name="T42" fmla="*/ 40 w 56"/>
                <a:gd name="T43" fmla="*/ 30 h 50"/>
                <a:gd name="T44" fmla="*/ 40 w 56"/>
                <a:gd name="T45" fmla="*/ 35 h 50"/>
                <a:gd name="T46" fmla="*/ 40 w 56"/>
                <a:gd name="T47" fmla="*/ 45 h 50"/>
                <a:gd name="T48" fmla="*/ 35 w 56"/>
                <a:gd name="T49" fmla="*/ 45 h 50"/>
                <a:gd name="T50" fmla="*/ 30 w 56"/>
                <a:gd name="T51" fmla="*/ 50 h 50"/>
                <a:gd name="T52" fmla="*/ 25 w 56"/>
                <a:gd name="T53" fmla="*/ 45 h 50"/>
                <a:gd name="T54" fmla="*/ 20 w 56"/>
                <a:gd name="T55" fmla="*/ 40 h 50"/>
                <a:gd name="T56" fmla="*/ 10 w 56"/>
                <a:gd name="T57" fmla="*/ 40 h 50"/>
                <a:gd name="T58" fmla="*/ 10 w 56"/>
                <a:gd name="T59" fmla="*/ 40 h 50"/>
                <a:gd name="T60" fmla="*/ 5 w 56"/>
                <a:gd name="T61" fmla="*/ 45 h 50"/>
                <a:gd name="T62" fmla="*/ 5 w 56"/>
                <a:gd name="T63" fmla="*/ 45 h 50"/>
                <a:gd name="T64" fmla="*/ 0 w 56"/>
                <a:gd name="T65" fmla="*/ 45 h 50"/>
                <a:gd name="T66" fmla="*/ 0 w 56"/>
                <a:gd name="T67" fmla="*/ 40 h 50"/>
                <a:gd name="T68" fmla="*/ 5 w 56"/>
                <a:gd name="T69" fmla="*/ 35 h 50"/>
                <a:gd name="T70" fmla="*/ 10 w 56"/>
                <a:gd name="T71" fmla="*/ 30 h 50"/>
                <a:gd name="T72" fmla="*/ 10 w 56"/>
                <a:gd name="T73" fmla="*/ 25 h 50"/>
                <a:gd name="T74" fmla="*/ 15 w 56"/>
                <a:gd name="T75" fmla="*/ 15 h 50"/>
                <a:gd name="T76" fmla="*/ 10 w 56"/>
                <a:gd name="T77" fmla="*/ 15 h 50"/>
                <a:gd name="T78" fmla="*/ 10 w 56"/>
                <a:gd name="T79" fmla="*/ 15 h 50"/>
                <a:gd name="T80" fmla="*/ 5 w 56"/>
                <a:gd name="T81" fmla="*/ 10 h 50"/>
                <a:gd name="T82" fmla="*/ 5 w 56"/>
                <a:gd name="T83" fmla="*/ 5 h 50"/>
                <a:gd name="T84" fmla="*/ 10 w 56"/>
                <a:gd name="T85" fmla="*/ 0 h 50"/>
                <a:gd name="T86" fmla="*/ 10 w 56"/>
                <a:gd name="T8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6" h="50">
                  <a:moveTo>
                    <a:pt x="10" y="0"/>
                  </a:moveTo>
                  <a:lnTo>
                    <a:pt x="10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45" y="0"/>
                  </a:lnTo>
                  <a:lnTo>
                    <a:pt x="50" y="5"/>
                  </a:lnTo>
                  <a:lnTo>
                    <a:pt x="50" y="10"/>
                  </a:lnTo>
                  <a:lnTo>
                    <a:pt x="56" y="10"/>
                  </a:lnTo>
                  <a:lnTo>
                    <a:pt x="50" y="10"/>
                  </a:lnTo>
                  <a:lnTo>
                    <a:pt x="45" y="15"/>
                  </a:lnTo>
                  <a:lnTo>
                    <a:pt x="40" y="10"/>
                  </a:lnTo>
                  <a:lnTo>
                    <a:pt x="35" y="10"/>
                  </a:lnTo>
                  <a:lnTo>
                    <a:pt x="30" y="15"/>
                  </a:lnTo>
                  <a:lnTo>
                    <a:pt x="25" y="20"/>
                  </a:lnTo>
                  <a:lnTo>
                    <a:pt x="20" y="20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30"/>
                  </a:lnTo>
                  <a:lnTo>
                    <a:pt x="45" y="25"/>
                  </a:lnTo>
                  <a:lnTo>
                    <a:pt x="40" y="30"/>
                  </a:lnTo>
                  <a:lnTo>
                    <a:pt x="40" y="35"/>
                  </a:lnTo>
                  <a:lnTo>
                    <a:pt x="40" y="45"/>
                  </a:lnTo>
                  <a:lnTo>
                    <a:pt x="35" y="45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2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0" y="45"/>
                  </a:lnTo>
                  <a:lnTo>
                    <a:pt x="0" y="40"/>
                  </a:lnTo>
                  <a:lnTo>
                    <a:pt x="5" y="35"/>
                  </a:lnTo>
                  <a:lnTo>
                    <a:pt x="10" y="30"/>
                  </a:lnTo>
                  <a:lnTo>
                    <a:pt x="10" y="25"/>
                  </a:lnTo>
                  <a:lnTo>
                    <a:pt x="15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5" y="10"/>
                  </a:lnTo>
                  <a:lnTo>
                    <a:pt x="5" y="5"/>
                  </a:lnTo>
                  <a:lnTo>
                    <a:pt x="10" y="0"/>
                  </a:lnTo>
                  <a:lnTo>
                    <a:pt x="10" y="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92" name="Freeform 195"/>
            <p:cNvSpPr>
              <a:spLocks/>
            </p:cNvSpPr>
            <p:nvPr/>
          </p:nvSpPr>
          <p:spPr bwMode="auto">
            <a:xfrm>
              <a:off x="6046789" y="4403725"/>
              <a:ext cx="57150" cy="25400"/>
            </a:xfrm>
            <a:custGeom>
              <a:avLst/>
              <a:gdLst>
                <a:gd name="T0" fmla="*/ 36 w 36"/>
                <a:gd name="T1" fmla="*/ 10 h 16"/>
                <a:gd name="T2" fmla="*/ 36 w 36"/>
                <a:gd name="T3" fmla="*/ 10 h 16"/>
                <a:gd name="T4" fmla="*/ 36 w 36"/>
                <a:gd name="T5" fmla="*/ 10 h 16"/>
                <a:gd name="T6" fmla="*/ 36 w 36"/>
                <a:gd name="T7" fmla="*/ 10 h 16"/>
                <a:gd name="T8" fmla="*/ 36 w 36"/>
                <a:gd name="T9" fmla="*/ 16 h 16"/>
                <a:gd name="T10" fmla="*/ 26 w 36"/>
                <a:gd name="T11" fmla="*/ 16 h 16"/>
                <a:gd name="T12" fmla="*/ 10 w 36"/>
                <a:gd name="T13" fmla="*/ 16 h 16"/>
                <a:gd name="T14" fmla="*/ 5 w 36"/>
                <a:gd name="T15" fmla="*/ 16 h 16"/>
                <a:gd name="T16" fmla="*/ 5 w 36"/>
                <a:gd name="T17" fmla="*/ 16 h 16"/>
                <a:gd name="T18" fmla="*/ 5 w 36"/>
                <a:gd name="T19" fmla="*/ 16 h 16"/>
                <a:gd name="T20" fmla="*/ 5 w 36"/>
                <a:gd name="T21" fmla="*/ 16 h 16"/>
                <a:gd name="T22" fmla="*/ 5 w 36"/>
                <a:gd name="T23" fmla="*/ 16 h 16"/>
                <a:gd name="T24" fmla="*/ 0 w 36"/>
                <a:gd name="T25" fmla="*/ 10 h 16"/>
                <a:gd name="T26" fmla="*/ 5 w 36"/>
                <a:gd name="T27" fmla="*/ 5 h 16"/>
                <a:gd name="T28" fmla="*/ 10 w 36"/>
                <a:gd name="T29" fmla="*/ 0 h 16"/>
                <a:gd name="T30" fmla="*/ 15 w 36"/>
                <a:gd name="T31" fmla="*/ 5 h 16"/>
                <a:gd name="T32" fmla="*/ 26 w 36"/>
                <a:gd name="T33" fmla="*/ 5 h 16"/>
                <a:gd name="T34" fmla="*/ 36 w 36"/>
                <a:gd name="T35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16">
                  <a:moveTo>
                    <a:pt x="36" y="10"/>
                  </a:moveTo>
                  <a:lnTo>
                    <a:pt x="36" y="10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6" y="16"/>
                  </a:lnTo>
                  <a:lnTo>
                    <a:pt x="26" y="16"/>
                  </a:lnTo>
                  <a:lnTo>
                    <a:pt x="10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0" y="10"/>
                  </a:lnTo>
                  <a:lnTo>
                    <a:pt x="5" y="5"/>
                  </a:lnTo>
                  <a:lnTo>
                    <a:pt x="10" y="0"/>
                  </a:lnTo>
                  <a:lnTo>
                    <a:pt x="15" y="5"/>
                  </a:lnTo>
                  <a:lnTo>
                    <a:pt x="26" y="5"/>
                  </a:lnTo>
                  <a:lnTo>
                    <a:pt x="36" y="1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93" name="Freeform 196"/>
            <p:cNvSpPr>
              <a:spLocks noEditPoints="1"/>
            </p:cNvSpPr>
            <p:nvPr/>
          </p:nvSpPr>
          <p:spPr bwMode="auto">
            <a:xfrm>
              <a:off x="5002214" y="690563"/>
              <a:ext cx="265113" cy="298450"/>
            </a:xfrm>
            <a:custGeom>
              <a:avLst/>
              <a:gdLst>
                <a:gd name="T0" fmla="*/ 76 w 167"/>
                <a:gd name="T1" fmla="*/ 66 h 188"/>
                <a:gd name="T2" fmla="*/ 76 w 167"/>
                <a:gd name="T3" fmla="*/ 56 h 188"/>
                <a:gd name="T4" fmla="*/ 61 w 167"/>
                <a:gd name="T5" fmla="*/ 51 h 188"/>
                <a:gd name="T6" fmla="*/ 96 w 167"/>
                <a:gd name="T7" fmla="*/ 56 h 188"/>
                <a:gd name="T8" fmla="*/ 106 w 167"/>
                <a:gd name="T9" fmla="*/ 66 h 188"/>
                <a:gd name="T10" fmla="*/ 106 w 167"/>
                <a:gd name="T11" fmla="*/ 51 h 188"/>
                <a:gd name="T12" fmla="*/ 106 w 167"/>
                <a:gd name="T13" fmla="*/ 36 h 188"/>
                <a:gd name="T14" fmla="*/ 101 w 167"/>
                <a:gd name="T15" fmla="*/ 46 h 188"/>
                <a:gd name="T16" fmla="*/ 96 w 167"/>
                <a:gd name="T17" fmla="*/ 56 h 188"/>
                <a:gd name="T18" fmla="*/ 66 w 167"/>
                <a:gd name="T19" fmla="*/ 21 h 188"/>
                <a:gd name="T20" fmla="*/ 76 w 167"/>
                <a:gd name="T21" fmla="*/ 26 h 188"/>
                <a:gd name="T22" fmla="*/ 91 w 167"/>
                <a:gd name="T23" fmla="*/ 36 h 188"/>
                <a:gd name="T24" fmla="*/ 96 w 167"/>
                <a:gd name="T25" fmla="*/ 36 h 188"/>
                <a:gd name="T26" fmla="*/ 86 w 167"/>
                <a:gd name="T27" fmla="*/ 21 h 188"/>
                <a:gd name="T28" fmla="*/ 76 w 167"/>
                <a:gd name="T29" fmla="*/ 11 h 188"/>
                <a:gd name="T30" fmla="*/ 76 w 167"/>
                <a:gd name="T31" fmla="*/ 6 h 188"/>
                <a:gd name="T32" fmla="*/ 15 w 167"/>
                <a:gd name="T33" fmla="*/ 122 h 188"/>
                <a:gd name="T34" fmla="*/ 25 w 167"/>
                <a:gd name="T35" fmla="*/ 112 h 188"/>
                <a:gd name="T36" fmla="*/ 30 w 167"/>
                <a:gd name="T37" fmla="*/ 102 h 188"/>
                <a:gd name="T38" fmla="*/ 35 w 167"/>
                <a:gd name="T39" fmla="*/ 102 h 188"/>
                <a:gd name="T40" fmla="*/ 30 w 167"/>
                <a:gd name="T41" fmla="*/ 127 h 188"/>
                <a:gd name="T42" fmla="*/ 56 w 167"/>
                <a:gd name="T43" fmla="*/ 127 h 188"/>
                <a:gd name="T44" fmla="*/ 71 w 167"/>
                <a:gd name="T45" fmla="*/ 122 h 188"/>
                <a:gd name="T46" fmla="*/ 96 w 167"/>
                <a:gd name="T47" fmla="*/ 147 h 188"/>
                <a:gd name="T48" fmla="*/ 111 w 167"/>
                <a:gd name="T49" fmla="*/ 127 h 188"/>
                <a:gd name="T50" fmla="*/ 101 w 167"/>
                <a:gd name="T51" fmla="*/ 127 h 188"/>
                <a:gd name="T52" fmla="*/ 101 w 167"/>
                <a:gd name="T53" fmla="*/ 117 h 188"/>
                <a:gd name="T54" fmla="*/ 91 w 167"/>
                <a:gd name="T55" fmla="*/ 117 h 188"/>
                <a:gd name="T56" fmla="*/ 81 w 167"/>
                <a:gd name="T57" fmla="*/ 107 h 188"/>
                <a:gd name="T58" fmla="*/ 61 w 167"/>
                <a:gd name="T59" fmla="*/ 107 h 188"/>
                <a:gd name="T60" fmla="*/ 56 w 167"/>
                <a:gd name="T61" fmla="*/ 97 h 188"/>
                <a:gd name="T62" fmla="*/ 66 w 167"/>
                <a:gd name="T63" fmla="*/ 87 h 188"/>
                <a:gd name="T64" fmla="*/ 61 w 167"/>
                <a:gd name="T65" fmla="*/ 76 h 188"/>
                <a:gd name="T66" fmla="*/ 40 w 167"/>
                <a:gd name="T67" fmla="*/ 66 h 188"/>
                <a:gd name="T68" fmla="*/ 10 w 167"/>
                <a:gd name="T69" fmla="*/ 102 h 188"/>
                <a:gd name="T70" fmla="*/ 81 w 167"/>
                <a:gd name="T71" fmla="*/ 157 h 188"/>
                <a:gd name="T72" fmla="*/ 71 w 167"/>
                <a:gd name="T73" fmla="*/ 168 h 188"/>
                <a:gd name="T74" fmla="*/ 66 w 167"/>
                <a:gd name="T75" fmla="*/ 183 h 188"/>
                <a:gd name="T76" fmla="*/ 76 w 167"/>
                <a:gd name="T77" fmla="*/ 173 h 188"/>
                <a:gd name="T78" fmla="*/ 132 w 167"/>
                <a:gd name="T79" fmla="*/ 92 h 188"/>
                <a:gd name="T80" fmla="*/ 142 w 167"/>
                <a:gd name="T81" fmla="*/ 76 h 188"/>
                <a:gd name="T82" fmla="*/ 132 w 167"/>
                <a:gd name="T83" fmla="*/ 71 h 188"/>
                <a:gd name="T84" fmla="*/ 132 w 167"/>
                <a:gd name="T85" fmla="*/ 66 h 188"/>
                <a:gd name="T86" fmla="*/ 132 w 167"/>
                <a:gd name="T87" fmla="*/ 71 h 188"/>
                <a:gd name="T88" fmla="*/ 121 w 167"/>
                <a:gd name="T89" fmla="*/ 87 h 188"/>
                <a:gd name="T90" fmla="*/ 121 w 167"/>
                <a:gd name="T91" fmla="*/ 51 h 188"/>
                <a:gd name="T92" fmla="*/ 137 w 167"/>
                <a:gd name="T93" fmla="*/ 41 h 188"/>
                <a:gd name="T94" fmla="*/ 152 w 167"/>
                <a:gd name="T95" fmla="*/ 41 h 188"/>
                <a:gd name="T96" fmla="*/ 167 w 167"/>
                <a:gd name="T97" fmla="*/ 21 h 188"/>
                <a:gd name="T98" fmla="*/ 147 w 167"/>
                <a:gd name="T99" fmla="*/ 31 h 188"/>
                <a:gd name="T100" fmla="*/ 142 w 167"/>
                <a:gd name="T101" fmla="*/ 26 h 188"/>
                <a:gd name="T102" fmla="*/ 137 w 167"/>
                <a:gd name="T103" fmla="*/ 31 h 188"/>
                <a:gd name="T104" fmla="*/ 127 w 167"/>
                <a:gd name="T105" fmla="*/ 41 h 188"/>
                <a:gd name="T106" fmla="*/ 0 w 167"/>
                <a:gd name="T107" fmla="*/ 142 h 188"/>
                <a:gd name="T108" fmla="*/ 5 w 167"/>
                <a:gd name="T109" fmla="*/ 147 h 188"/>
                <a:gd name="T110" fmla="*/ 15 w 167"/>
                <a:gd name="T111" fmla="*/ 162 h 188"/>
                <a:gd name="T112" fmla="*/ 40 w 167"/>
                <a:gd name="T113" fmla="*/ 162 h 188"/>
                <a:gd name="T114" fmla="*/ 40 w 167"/>
                <a:gd name="T115" fmla="*/ 157 h 188"/>
                <a:gd name="T116" fmla="*/ 25 w 167"/>
                <a:gd name="T117" fmla="*/ 137 h 188"/>
                <a:gd name="T118" fmla="*/ 0 w 167"/>
                <a:gd name="T119" fmla="*/ 13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7" h="188">
                  <a:moveTo>
                    <a:pt x="56" y="66"/>
                  </a:moveTo>
                  <a:lnTo>
                    <a:pt x="56" y="66"/>
                  </a:lnTo>
                  <a:lnTo>
                    <a:pt x="61" y="71"/>
                  </a:lnTo>
                  <a:lnTo>
                    <a:pt x="66" y="71"/>
                  </a:lnTo>
                  <a:lnTo>
                    <a:pt x="71" y="71"/>
                  </a:lnTo>
                  <a:lnTo>
                    <a:pt x="76" y="71"/>
                  </a:lnTo>
                  <a:lnTo>
                    <a:pt x="76" y="66"/>
                  </a:lnTo>
                  <a:lnTo>
                    <a:pt x="76" y="61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66" y="56"/>
                  </a:lnTo>
                  <a:lnTo>
                    <a:pt x="66" y="56"/>
                  </a:lnTo>
                  <a:lnTo>
                    <a:pt x="66" y="56"/>
                  </a:lnTo>
                  <a:lnTo>
                    <a:pt x="66" y="56"/>
                  </a:lnTo>
                  <a:lnTo>
                    <a:pt x="66" y="51"/>
                  </a:lnTo>
                  <a:lnTo>
                    <a:pt x="61" y="51"/>
                  </a:lnTo>
                  <a:lnTo>
                    <a:pt x="61" y="51"/>
                  </a:lnTo>
                  <a:lnTo>
                    <a:pt x="61" y="51"/>
                  </a:lnTo>
                  <a:lnTo>
                    <a:pt x="56" y="51"/>
                  </a:lnTo>
                  <a:lnTo>
                    <a:pt x="51" y="56"/>
                  </a:lnTo>
                  <a:lnTo>
                    <a:pt x="51" y="61"/>
                  </a:lnTo>
                  <a:lnTo>
                    <a:pt x="56" y="66"/>
                  </a:lnTo>
                  <a:moveTo>
                    <a:pt x="96" y="56"/>
                  </a:moveTo>
                  <a:lnTo>
                    <a:pt x="96" y="56"/>
                  </a:lnTo>
                  <a:lnTo>
                    <a:pt x="101" y="56"/>
                  </a:lnTo>
                  <a:lnTo>
                    <a:pt x="101" y="61"/>
                  </a:lnTo>
                  <a:lnTo>
                    <a:pt x="101" y="61"/>
                  </a:lnTo>
                  <a:lnTo>
                    <a:pt x="101" y="66"/>
                  </a:lnTo>
                  <a:lnTo>
                    <a:pt x="106" y="66"/>
                  </a:lnTo>
                  <a:lnTo>
                    <a:pt x="106" y="66"/>
                  </a:lnTo>
                  <a:lnTo>
                    <a:pt x="111" y="66"/>
                  </a:lnTo>
                  <a:lnTo>
                    <a:pt x="111" y="66"/>
                  </a:lnTo>
                  <a:lnTo>
                    <a:pt x="111" y="66"/>
                  </a:lnTo>
                  <a:lnTo>
                    <a:pt x="106" y="61"/>
                  </a:lnTo>
                  <a:lnTo>
                    <a:pt x="106" y="56"/>
                  </a:lnTo>
                  <a:lnTo>
                    <a:pt x="106" y="51"/>
                  </a:lnTo>
                  <a:lnTo>
                    <a:pt x="106" y="51"/>
                  </a:lnTo>
                  <a:lnTo>
                    <a:pt x="111" y="46"/>
                  </a:lnTo>
                  <a:lnTo>
                    <a:pt x="111" y="46"/>
                  </a:lnTo>
                  <a:lnTo>
                    <a:pt x="111" y="41"/>
                  </a:lnTo>
                  <a:lnTo>
                    <a:pt x="111" y="41"/>
                  </a:lnTo>
                  <a:lnTo>
                    <a:pt x="111" y="41"/>
                  </a:lnTo>
                  <a:lnTo>
                    <a:pt x="106" y="41"/>
                  </a:lnTo>
                  <a:lnTo>
                    <a:pt x="106" y="36"/>
                  </a:lnTo>
                  <a:lnTo>
                    <a:pt x="106" y="36"/>
                  </a:lnTo>
                  <a:lnTo>
                    <a:pt x="106" y="36"/>
                  </a:lnTo>
                  <a:lnTo>
                    <a:pt x="106" y="36"/>
                  </a:lnTo>
                  <a:lnTo>
                    <a:pt x="106" y="36"/>
                  </a:lnTo>
                  <a:lnTo>
                    <a:pt x="101" y="41"/>
                  </a:lnTo>
                  <a:lnTo>
                    <a:pt x="106" y="46"/>
                  </a:lnTo>
                  <a:lnTo>
                    <a:pt x="101" y="46"/>
                  </a:lnTo>
                  <a:lnTo>
                    <a:pt x="106" y="51"/>
                  </a:lnTo>
                  <a:lnTo>
                    <a:pt x="106" y="51"/>
                  </a:lnTo>
                  <a:lnTo>
                    <a:pt x="101" y="51"/>
                  </a:lnTo>
                  <a:lnTo>
                    <a:pt x="101" y="51"/>
                  </a:lnTo>
                  <a:lnTo>
                    <a:pt x="101" y="51"/>
                  </a:lnTo>
                  <a:lnTo>
                    <a:pt x="96" y="51"/>
                  </a:lnTo>
                  <a:lnTo>
                    <a:pt x="96" y="56"/>
                  </a:lnTo>
                  <a:moveTo>
                    <a:pt x="61" y="16"/>
                  </a:moveTo>
                  <a:lnTo>
                    <a:pt x="61" y="16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6" y="21"/>
                  </a:lnTo>
                  <a:lnTo>
                    <a:pt x="66" y="21"/>
                  </a:lnTo>
                  <a:lnTo>
                    <a:pt x="71" y="26"/>
                  </a:lnTo>
                  <a:lnTo>
                    <a:pt x="71" y="26"/>
                  </a:lnTo>
                  <a:lnTo>
                    <a:pt x="71" y="31"/>
                  </a:lnTo>
                  <a:lnTo>
                    <a:pt x="71" y="31"/>
                  </a:lnTo>
                  <a:lnTo>
                    <a:pt x="71" y="31"/>
                  </a:lnTo>
                  <a:lnTo>
                    <a:pt x="76" y="31"/>
                  </a:lnTo>
                  <a:lnTo>
                    <a:pt x="76" y="26"/>
                  </a:lnTo>
                  <a:lnTo>
                    <a:pt x="76" y="31"/>
                  </a:lnTo>
                  <a:lnTo>
                    <a:pt x="76" y="26"/>
                  </a:lnTo>
                  <a:lnTo>
                    <a:pt x="76" y="26"/>
                  </a:lnTo>
                  <a:lnTo>
                    <a:pt x="76" y="21"/>
                  </a:lnTo>
                  <a:lnTo>
                    <a:pt x="81" y="26"/>
                  </a:lnTo>
                  <a:lnTo>
                    <a:pt x="86" y="26"/>
                  </a:lnTo>
                  <a:lnTo>
                    <a:pt x="91" y="36"/>
                  </a:lnTo>
                  <a:lnTo>
                    <a:pt x="91" y="36"/>
                  </a:lnTo>
                  <a:lnTo>
                    <a:pt x="91" y="36"/>
                  </a:lnTo>
                  <a:lnTo>
                    <a:pt x="91" y="41"/>
                  </a:lnTo>
                  <a:lnTo>
                    <a:pt x="91" y="41"/>
                  </a:lnTo>
                  <a:lnTo>
                    <a:pt x="91" y="36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6" y="31"/>
                  </a:lnTo>
                  <a:lnTo>
                    <a:pt x="96" y="31"/>
                  </a:lnTo>
                  <a:lnTo>
                    <a:pt x="91" y="31"/>
                  </a:lnTo>
                  <a:lnTo>
                    <a:pt x="91" y="31"/>
                  </a:lnTo>
                  <a:lnTo>
                    <a:pt x="91" y="26"/>
                  </a:lnTo>
                  <a:lnTo>
                    <a:pt x="86" y="21"/>
                  </a:lnTo>
                  <a:lnTo>
                    <a:pt x="86" y="21"/>
                  </a:lnTo>
                  <a:lnTo>
                    <a:pt x="76" y="16"/>
                  </a:lnTo>
                  <a:lnTo>
                    <a:pt x="76" y="11"/>
                  </a:lnTo>
                  <a:lnTo>
                    <a:pt x="76" y="11"/>
                  </a:lnTo>
                  <a:lnTo>
                    <a:pt x="81" y="11"/>
                  </a:lnTo>
                  <a:lnTo>
                    <a:pt x="76" y="11"/>
                  </a:lnTo>
                  <a:lnTo>
                    <a:pt x="76" y="11"/>
                  </a:lnTo>
                  <a:lnTo>
                    <a:pt x="81" y="6"/>
                  </a:lnTo>
                  <a:lnTo>
                    <a:pt x="81" y="6"/>
                  </a:lnTo>
                  <a:lnTo>
                    <a:pt x="81" y="6"/>
                  </a:lnTo>
                  <a:lnTo>
                    <a:pt x="81" y="6"/>
                  </a:lnTo>
                  <a:lnTo>
                    <a:pt x="81" y="6"/>
                  </a:lnTo>
                  <a:lnTo>
                    <a:pt x="76" y="0"/>
                  </a:lnTo>
                  <a:lnTo>
                    <a:pt x="76" y="6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66" y="11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1" y="16"/>
                  </a:lnTo>
                  <a:moveTo>
                    <a:pt x="15" y="122"/>
                  </a:moveTo>
                  <a:lnTo>
                    <a:pt x="15" y="122"/>
                  </a:lnTo>
                  <a:lnTo>
                    <a:pt x="20" y="122"/>
                  </a:lnTo>
                  <a:lnTo>
                    <a:pt x="20" y="122"/>
                  </a:lnTo>
                  <a:lnTo>
                    <a:pt x="25" y="117"/>
                  </a:lnTo>
                  <a:lnTo>
                    <a:pt x="25" y="112"/>
                  </a:lnTo>
                  <a:lnTo>
                    <a:pt x="25" y="112"/>
                  </a:lnTo>
                  <a:lnTo>
                    <a:pt x="25" y="112"/>
                  </a:lnTo>
                  <a:lnTo>
                    <a:pt x="25" y="107"/>
                  </a:lnTo>
                  <a:lnTo>
                    <a:pt x="25" y="107"/>
                  </a:lnTo>
                  <a:lnTo>
                    <a:pt x="25" y="102"/>
                  </a:lnTo>
                  <a:lnTo>
                    <a:pt x="25" y="102"/>
                  </a:lnTo>
                  <a:lnTo>
                    <a:pt x="25" y="102"/>
                  </a:lnTo>
                  <a:lnTo>
                    <a:pt x="30" y="102"/>
                  </a:lnTo>
                  <a:lnTo>
                    <a:pt x="30" y="102"/>
                  </a:lnTo>
                  <a:lnTo>
                    <a:pt x="30" y="102"/>
                  </a:lnTo>
                  <a:lnTo>
                    <a:pt x="30" y="102"/>
                  </a:lnTo>
                  <a:lnTo>
                    <a:pt x="30" y="97"/>
                  </a:lnTo>
                  <a:lnTo>
                    <a:pt x="30" y="97"/>
                  </a:lnTo>
                  <a:lnTo>
                    <a:pt x="30" y="97"/>
                  </a:lnTo>
                  <a:lnTo>
                    <a:pt x="35" y="97"/>
                  </a:lnTo>
                  <a:lnTo>
                    <a:pt x="35" y="102"/>
                  </a:lnTo>
                  <a:lnTo>
                    <a:pt x="35" y="102"/>
                  </a:lnTo>
                  <a:lnTo>
                    <a:pt x="35" y="107"/>
                  </a:lnTo>
                  <a:lnTo>
                    <a:pt x="35" y="107"/>
                  </a:lnTo>
                  <a:lnTo>
                    <a:pt x="30" y="112"/>
                  </a:lnTo>
                  <a:lnTo>
                    <a:pt x="30" y="117"/>
                  </a:lnTo>
                  <a:lnTo>
                    <a:pt x="30" y="122"/>
                  </a:lnTo>
                  <a:lnTo>
                    <a:pt x="30" y="127"/>
                  </a:lnTo>
                  <a:lnTo>
                    <a:pt x="35" y="132"/>
                  </a:lnTo>
                  <a:lnTo>
                    <a:pt x="46" y="132"/>
                  </a:lnTo>
                  <a:lnTo>
                    <a:pt x="51" y="132"/>
                  </a:lnTo>
                  <a:lnTo>
                    <a:pt x="51" y="132"/>
                  </a:lnTo>
                  <a:lnTo>
                    <a:pt x="51" y="127"/>
                  </a:lnTo>
                  <a:lnTo>
                    <a:pt x="56" y="132"/>
                  </a:lnTo>
                  <a:lnTo>
                    <a:pt x="56" y="127"/>
                  </a:lnTo>
                  <a:lnTo>
                    <a:pt x="56" y="127"/>
                  </a:lnTo>
                  <a:lnTo>
                    <a:pt x="56" y="127"/>
                  </a:lnTo>
                  <a:lnTo>
                    <a:pt x="61" y="127"/>
                  </a:lnTo>
                  <a:lnTo>
                    <a:pt x="61" y="127"/>
                  </a:lnTo>
                  <a:lnTo>
                    <a:pt x="66" y="127"/>
                  </a:lnTo>
                  <a:lnTo>
                    <a:pt x="66" y="122"/>
                  </a:lnTo>
                  <a:lnTo>
                    <a:pt x="71" y="122"/>
                  </a:lnTo>
                  <a:lnTo>
                    <a:pt x="71" y="122"/>
                  </a:lnTo>
                  <a:lnTo>
                    <a:pt x="71" y="122"/>
                  </a:lnTo>
                  <a:lnTo>
                    <a:pt x="76" y="137"/>
                  </a:lnTo>
                  <a:lnTo>
                    <a:pt x="76" y="137"/>
                  </a:lnTo>
                  <a:lnTo>
                    <a:pt x="81" y="137"/>
                  </a:lnTo>
                  <a:lnTo>
                    <a:pt x="91" y="142"/>
                  </a:lnTo>
                  <a:lnTo>
                    <a:pt x="96" y="147"/>
                  </a:lnTo>
                  <a:lnTo>
                    <a:pt x="96" y="142"/>
                  </a:lnTo>
                  <a:lnTo>
                    <a:pt x="101" y="137"/>
                  </a:lnTo>
                  <a:lnTo>
                    <a:pt x="101" y="137"/>
                  </a:lnTo>
                  <a:lnTo>
                    <a:pt x="106" y="132"/>
                  </a:lnTo>
                  <a:lnTo>
                    <a:pt x="111" y="132"/>
                  </a:lnTo>
                  <a:lnTo>
                    <a:pt x="111" y="132"/>
                  </a:lnTo>
                  <a:lnTo>
                    <a:pt x="111" y="127"/>
                  </a:lnTo>
                  <a:lnTo>
                    <a:pt x="111" y="122"/>
                  </a:lnTo>
                  <a:lnTo>
                    <a:pt x="111" y="122"/>
                  </a:lnTo>
                  <a:lnTo>
                    <a:pt x="111" y="117"/>
                  </a:lnTo>
                  <a:lnTo>
                    <a:pt x="106" y="122"/>
                  </a:lnTo>
                  <a:lnTo>
                    <a:pt x="101" y="122"/>
                  </a:lnTo>
                  <a:lnTo>
                    <a:pt x="101" y="122"/>
                  </a:lnTo>
                  <a:lnTo>
                    <a:pt x="101" y="127"/>
                  </a:lnTo>
                  <a:lnTo>
                    <a:pt x="101" y="132"/>
                  </a:lnTo>
                  <a:lnTo>
                    <a:pt x="101" y="132"/>
                  </a:lnTo>
                  <a:lnTo>
                    <a:pt x="96" y="132"/>
                  </a:lnTo>
                  <a:lnTo>
                    <a:pt x="96" y="127"/>
                  </a:lnTo>
                  <a:lnTo>
                    <a:pt x="91" y="127"/>
                  </a:lnTo>
                  <a:lnTo>
                    <a:pt x="96" y="122"/>
                  </a:lnTo>
                  <a:lnTo>
                    <a:pt x="101" y="117"/>
                  </a:lnTo>
                  <a:lnTo>
                    <a:pt x="101" y="117"/>
                  </a:lnTo>
                  <a:lnTo>
                    <a:pt x="101" y="112"/>
                  </a:lnTo>
                  <a:lnTo>
                    <a:pt x="101" y="112"/>
                  </a:lnTo>
                  <a:lnTo>
                    <a:pt x="96" y="112"/>
                  </a:lnTo>
                  <a:lnTo>
                    <a:pt x="96" y="112"/>
                  </a:lnTo>
                  <a:lnTo>
                    <a:pt x="91" y="117"/>
                  </a:lnTo>
                  <a:lnTo>
                    <a:pt x="91" y="117"/>
                  </a:lnTo>
                  <a:lnTo>
                    <a:pt x="86" y="117"/>
                  </a:lnTo>
                  <a:lnTo>
                    <a:pt x="86" y="117"/>
                  </a:lnTo>
                  <a:lnTo>
                    <a:pt x="86" y="112"/>
                  </a:lnTo>
                  <a:lnTo>
                    <a:pt x="86" y="112"/>
                  </a:lnTo>
                  <a:lnTo>
                    <a:pt x="86" y="112"/>
                  </a:lnTo>
                  <a:lnTo>
                    <a:pt x="81" y="112"/>
                  </a:lnTo>
                  <a:lnTo>
                    <a:pt x="81" y="107"/>
                  </a:lnTo>
                  <a:lnTo>
                    <a:pt x="81" y="107"/>
                  </a:lnTo>
                  <a:lnTo>
                    <a:pt x="76" y="107"/>
                  </a:lnTo>
                  <a:lnTo>
                    <a:pt x="76" y="107"/>
                  </a:lnTo>
                  <a:lnTo>
                    <a:pt x="71" y="112"/>
                  </a:lnTo>
                  <a:lnTo>
                    <a:pt x="66" y="102"/>
                  </a:lnTo>
                  <a:lnTo>
                    <a:pt x="66" y="107"/>
                  </a:lnTo>
                  <a:lnTo>
                    <a:pt x="61" y="107"/>
                  </a:lnTo>
                  <a:lnTo>
                    <a:pt x="61" y="112"/>
                  </a:lnTo>
                  <a:lnTo>
                    <a:pt x="51" y="112"/>
                  </a:lnTo>
                  <a:lnTo>
                    <a:pt x="51" y="107"/>
                  </a:lnTo>
                  <a:lnTo>
                    <a:pt x="46" y="107"/>
                  </a:lnTo>
                  <a:lnTo>
                    <a:pt x="51" y="107"/>
                  </a:lnTo>
                  <a:lnTo>
                    <a:pt x="56" y="102"/>
                  </a:lnTo>
                  <a:lnTo>
                    <a:pt x="56" y="97"/>
                  </a:lnTo>
                  <a:lnTo>
                    <a:pt x="61" y="92"/>
                  </a:lnTo>
                  <a:lnTo>
                    <a:pt x="61" y="97"/>
                  </a:lnTo>
                  <a:lnTo>
                    <a:pt x="71" y="92"/>
                  </a:lnTo>
                  <a:lnTo>
                    <a:pt x="71" y="92"/>
                  </a:lnTo>
                  <a:lnTo>
                    <a:pt x="66" y="92"/>
                  </a:lnTo>
                  <a:lnTo>
                    <a:pt x="66" y="92"/>
                  </a:lnTo>
                  <a:lnTo>
                    <a:pt x="66" y="87"/>
                  </a:lnTo>
                  <a:lnTo>
                    <a:pt x="71" y="87"/>
                  </a:lnTo>
                  <a:lnTo>
                    <a:pt x="71" y="87"/>
                  </a:lnTo>
                  <a:lnTo>
                    <a:pt x="61" y="81"/>
                  </a:lnTo>
                  <a:lnTo>
                    <a:pt x="61" y="76"/>
                  </a:lnTo>
                  <a:lnTo>
                    <a:pt x="61" y="76"/>
                  </a:lnTo>
                  <a:lnTo>
                    <a:pt x="61" y="76"/>
                  </a:lnTo>
                  <a:lnTo>
                    <a:pt x="61" y="76"/>
                  </a:lnTo>
                  <a:lnTo>
                    <a:pt x="56" y="71"/>
                  </a:lnTo>
                  <a:lnTo>
                    <a:pt x="56" y="71"/>
                  </a:lnTo>
                  <a:lnTo>
                    <a:pt x="56" y="71"/>
                  </a:lnTo>
                  <a:lnTo>
                    <a:pt x="51" y="71"/>
                  </a:lnTo>
                  <a:lnTo>
                    <a:pt x="51" y="71"/>
                  </a:lnTo>
                  <a:lnTo>
                    <a:pt x="46" y="66"/>
                  </a:lnTo>
                  <a:lnTo>
                    <a:pt x="40" y="66"/>
                  </a:lnTo>
                  <a:lnTo>
                    <a:pt x="35" y="61"/>
                  </a:lnTo>
                  <a:lnTo>
                    <a:pt x="25" y="66"/>
                  </a:lnTo>
                  <a:lnTo>
                    <a:pt x="20" y="71"/>
                  </a:lnTo>
                  <a:lnTo>
                    <a:pt x="15" y="76"/>
                  </a:lnTo>
                  <a:lnTo>
                    <a:pt x="15" y="92"/>
                  </a:lnTo>
                  <a:lnTo>
                    <a:pt x="15" y="92"/>
                  </a:lnTo>
                  <a:lnTo>
                    <a:pt x="10" y="102"/>
                  </a:lnTo>
                  <a:lnTo>
                    <a:pt x="10" y="112"/>
                  </a:lnTo>
                  <a:lnTo>
                    <a:pt x="15" y="122"/>
                  </a:lnTo>
                  <a:moveTo>
                    <a:pt x="81" y="168"/>
                  </a:moveTo>
                  <a:lnTo>
                    <a:pt x="81" y="168"/>
                  </a:lnTo>
                  <a:lnTo>
                    <a:pt x="86" y="162"/>
                  </a:lnTo>
                  <a:lnTo>
                    <a:pt x="86" y="157"/>
                  </a:lnTo>
                  <a:lnTo>
                    <a:pt x="81" y="157"/>
                  </a:lnTo>
                  <a:lnTo>
                    <a:pt x="71" y="157"/>
                  </a:lnTo>
                  <a:lnTo>
                    <a:pt x="66" y="157"/>
                  </a:lnTo>
                  <a:lnTo>
                    <a:pt x="61" y="162"/>
                  </a:lnTo>
                  <a:lnTo>
                    <a:pt x="61" y="162"/>
                  </a:lnTo>
                  <a:lnTo>
                    <a:pt x="71" y="162"/>
                  </a:lnTo>
                  <a:lnTo>
                    <a:pt x="71" y="162"/>
                  </a:lnTo>
                  <a:lnTo>
                    <a:pt x="71" y="168"/>
                  </a:lnTo>
                  <a:lnTo>
                    <a:pt x="66" y="168"/>
                  </a:lnTo>
                  <a:lnTo>
                    <a:pt x="66" y="168"/>
                  </a:lnTo>
                  <a:lnTo>
                    <a:pt x="61" y="162"/>
                  </a:lnTo>
                  <a:lnTo>
                    <a:pt x="66" y="173"/>
                  </a:lnTo>
                  <a:lnTo>
                    <a:pt x="71" y="178"/>
                  </a:lnTo>
                  <a:lnTo>
                    <a:pt x="66" y="178"/>
                  </a:lnTo>
                  <a:lnTo>
                    <a:pt x="66" y="183"/>
                  </a:lnTo>
                  <a:lnTo>
                    <a:pt x="76" y="188"/>
                  </a:lnTo>
                  <a:lnTo>
                    <a:pt x="76" y="188"/>
                  </a:lnTo>
                  <a:lnTo>
                    <a:pt x="81" y="183"/>
                  </a:lnTo>
                  <a:lnTo>
                    <a:pt x="76" y="178"/>
                  </a:lnTo>
                  <a:lnTo>
                    <a:pt x="76" y="173"/>
                  </a:lnTo>
                  <a:lnTo>
                    <a:pt x="81" y="173"/>
                  </a:lnTo>
                  <a:lnTo>
                    <a:pt x="76" y="173"/>
                  </a:lnTo>
                  <a:lnTo>
                    <a:pt x="76" y="168"/>
                  </a:lnTo>
                  <a:lnTo>
                    <a:pt x="76" y="168"/>
                  </a:lnTo>
                  <a:lnTo>
                    <a:pt x="81" y="168"/>
                  </a:lnTo>
                  <a:moveTo>
                    <a:pt x="132" y="81"/>
                  </a:moveTo>
                  <a:lnTo>
                    <a:pt x="132" y="81"/>
                  </a:lnTo>
                  <a:lnTo>
                    <a:pt x="132" y="81"/>
                  </a:lnTo>
                  <a:lnTo>
                    <a:pt x="132" y="92"/>
                  </a:lnTo>
                  <a:lnTo>
                    <a:pt x="137" y="87"/>
                  </a:lnTo>
                  <a:lnTo>
                    <a:pt x="142" y="87"/>
                  </a:lnTo>
                  <a:lnTo>
                    <a:pt x="147" y="81"/>
                  </a:lnTo>
                  <a:lnTo>
                    <a:pt x="142" y="81"/>
                  </a:lnTo>
                  <a:lnTo>
                    <a:pt x="142" y="81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42" y="71"/>
                  </a:lnTo>
                  <a:lnTo>
                    <a:pt x="137" y="76"/>
                  </a:lnTo>
                  <a:lnTo>
                    <a:pt x="137" y="76"/>
                  </a:lnTo>
                  <a:lnTo>
                    <a:pt x="137" y="76"/>
                  </a:lnTo>
                  <a:lnTo>
                    <a:pt x="132" y="71"/>
                  </a:lnTo>
                  <a:lnTo>
                    <a:pt x="132" y="71"/>
                  </a:lnTo>
                  <a:lnTo>
                    <a:pt x="137" y="66"/>
                  </a:lnTo>
                  <a:lnTo>
                    <a:pt x="137" y="71"/>
                  </a:lnTo>
                  <a:lnTo>
                    <a:pt x="137" y="66"/>
                  </a:lnTo>
                  <a:lnTo>
                    <a:pt x="132" y="66"/>
                  </a:lnTo>
                  <a:lnTo>
                    <a:pt x="132" y="66"/>
                  </a:lnTo>
                  <a:lnTo>
                    <a:pt x="132" y="66"/>
                  </a:lnTo>
                  <a:lnTo>
                    <a:pt x="132" y="66"/>
                  </a:lnTo>
                  <a:lnTo>
                    <a:pt x="132" y="61"/>
                  </a:lnTo>
                  <a:lnTo>
                    <a:pt x="127" y="61"/>
                  </a:lnTo>
                  <a:lnTo>
                    <a:pt x="121" y="66"/>
                  </a:lnTo>
                  <a:lnTo>
                    <a:pt x="121" y="66"/>
                  </a:lnTo>
                  <a:lnTo>
                    <a:pt x="127" y="71"/>
                  </a:lnTo>
                  <a:lnTo>
                    <a:pt x="132" y="71"/>
                  </a:lnTo>
                  <a:lnTo>
                    <a:pt x="127" y="76"/>
                  </a:lnTo>
                  <a:lnTo>
                    <a:pt x="127" y="76"/>
                  </a:lnTo>
                  <a:lnTo>
                    <a:pt x="127" y="76"/>
                  </a:lnTo>
                  <a:lnTo>
                    <a:pt x="121" y="76"/>
                  </a:lnTo>
                  <a:lnTo>
                    <a:pt x="116" y="87"/>
                  </a:lnTo>
                  <a:lnTo>
                    <a:pt x="121" y="87"/>
                  </a:lnTo>
                  <a:lnTo>
                    <a:pt x="121" y="87"/>
                  </a:lnTo>
                  <a:lnTo>
                    <a:pt x="121" y="81"/>
                  </a:lnTo>
                  <a:lnTo>
                    <a:pt x="127" y="76"/>
                  </a:lnTo>
                  <a:lnTo>
                    <a:pt x="132" y="81"/>
                  </a:lnTo>
                  <a:moveTo>
                    <a:pt x="121" y="56"/>
                  </a:moveTo>
                  <a:lnTo>
                    <a:pt x="121" y="56"/>
                  </a:lnTo>
                  <a:lnTo>
                    <a:pt x="121" y="51"/>
                  </a:lnTo>
                  <a:lnTo>
                    <a:pt x="121" y="51"/>
                  </a:lnTo>
                  <a:lnTo>
                    <a:pt x="121" y="51"/>
                  </a:lnTo>
                  <a:lnTo>
                    <a:pt x="127" y="46"/>
                  </a:lnTo>
                  <a:lnTo>
                    <a:pt x="132" y="41"/>
                  </a:lnTo>
                  <a:lnTo>
                    <a:pt x="132" y="41"/>
                  </a:lnTo>
                  <a:lnTo>
                    <a:pt x="137" y="41"/>
                  </a:lnTo>
                  <a:lnTo>
                    <a:pt x="137" y="41"/>
                  </a:lnTo>
                  <a:lnTo>
                    <a:pt x="137" y="41"/>
                  </a:lnTo>
                  <a:lnTo>
                    <a:pt x="137" y="41"/>
                  </a:lnTo>
                  <a:lnTo>
                    <a:pt x="137" y="46"/>
                  </a:lnTo>
                  <a:lnTo>
                    <a:pt x="142" y="36"/>
                  </a:lnTo>
                  <a:lnTo>
                    <a:pt x="147" y="36"/>
                  </a:lnTo>
                  <a:lnTo>
                    <a:pt x="147" y="46"/>
                  </a:lnTo>
                  <a:lnTo>
                    <a:pt x="147" y="41"/>
                  </a:lnTo>
                  <a:lnTo>
                    <a:pt x="152" y="41"/>
                  </a:lnTo>
                  <a:lnTo>
                    <a:pt x="152" y="36"/>
                  </a:lnTo>
                  <a:lnTo>
                    <a:pt x="157" y="31"/>
                  </a:lnTo>
                  <a:lnTo>
                    <a:pt x="157" y="31"/>
                  </a:lnTo>
                  <a:lnTo>
                    <a:pt x="157" y="26"/>
                  </a:lnTo>
                  <a:lnTo>
                    <a:pt x="167" y="26"/>
                  </a:lnTo>
                  <a:lnTo>
                    <a:pt x="167" y="26"/>
                  </a:lnTo>
                  <a:lnTo>
                    <a:pt x="167" y="21"/>
                  </a:lnTo>
                  <a:lnTo>
                    <a:pt x="162" y="16"/>
                  </a:lnTo>
                  <a:lnTo>
                    <a:pt x="162" y="21"/>
                  </a:lnTo>
                  <a:lnTo>
                    <a:pt x="157" y="26"/>
                  </a:lnTo>
                  <a:lnTo>
                    <a:pt x="157" y="26"/>
                  </a:lnTo>
                  <a:lnTo>
                    <a:pt x="152" y="26"/>
                  </a:lnTo>
                  <a:lnTo>
                    <a:pt x="152" y="26"/>
                  </a:lnTo>
                  <a:lnTo>
                    <a:pt x="147" y="31"/>
                  </a:lnTo>
                  <a:lnTo>
                    <a:pt x="142" y="31"/>
                  </a:lnTo>
                  <a:lnTo>
                    <a:pt x="142" y="31"/>
                  </a:lnTo>
                  <a:lnTo>
                    <a:pt x="137" y="31"/>
                  </a:lnTo>
                  <a:lnTo>
                    <a:pt x="137" y="31"/>
                  </a:lnTo>
                  <a:lnTo>
                    <a:pt x="137" y="31"/>
                  </a:lnTo>
                  <a:lnTo>
                    <a:pt x="142" y="26"/>
                  </a:lnTo>
                  <a:lnTo>
                    <a:pt x="142" y="26"/>
                  </a:lnTo>
                  <a:lnTo>
                    <a:pt x="147" y="21"/>
                  </a:lnTo>
                  <a:lnTo>
                    <a:pt x="147" y="21"/>
                  </a:lnTo>
                  <a:lnTo>
                    <a:pt x="142" y="21"/>
                  </a:lnTo>
                  <a:lnTo>
                    <a:pt x="137" y="26"/>
                  </a:lnTo>
                  <a:lnTo>
                    <a:pt x="132" y="26"/>
                  </a:lnTo>
                  <a:lnTo>
                    <a:pt x="137" y="26"/>
                  </a:lnTo>
                  <a:lnTo>
                    <a:pt x="137" y="31"/>
                  </a:lnTo>
                  <a:lnTo>
                    <a:pt x="137" y="31"/>
                  </a:lnTo>
                  <a:lnTo>
                    <a:pt x="132" y="36"/>
                  </a:lnTo>
                  <a:lnTo>
                    <a:pt x="132" y="36"/>
                  </a:lnTo>
                  <a:lnTo>
                    <a:pt x="132" y="36"/>
                  </a:lnTo>
                  <a:lnTo>
                    <a:pt x="127" y="36"/>
                  </a:lnTo>
                  <a:lnTo>
                    <a:pt x="127" y="41"/>
                  </a:lnTo>
                  <a:lnTo>
                    <a:pt x="127" y="41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16" y="51"/>
                  </a:lnTo>
                  <a:lnTo>
                    <a:pt x="116" y="56"/>
                  </a:lnTo>
                  <a:lnTo>
                    <a:pt x="121" y="56"/>
                  </a:lnTo>
                  <a:moveTo>
                    <a:pt x="0" y="142"/>
                  </a:moveTo>
                  <a:lnTo>
                    <a:pt x="0" y="142"/>
                  </a:lnTo>
                  <a:lnTo>
                    <a:pt x="0" y="142"/>
                  </a:lnTo>
                  <a:lnTo>
                    <a:pt x="5" y="142"/>
                  </a:lnTo>
                  <a:lnTo>
                    <a:pt x="5" y="147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5" y="147"/>
                  </a:lnTo>
                  <a:lnTo>
                    <a:pt x="5" y="147"/>
                  </a:lnTo>
                  <a:lnTo>
                    <a:pt x="5" y="147"/>
                  </a:lnTo>
                  <a:lnTo>
                    <a:pt x="5" y="152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15" y="162"/>
                  </a:lnTo>
                  <a:lnTo>
                    <a:pt x="15" y="162"/>
                  </a:lnTo>
                  <a:lnTo>
                    <a:pt x="15" y="173"/>
                  </a:lnTo>
                  <a:lnTo>
                    <a:pt x="20" y="173"/>
                  </a:lnTo>
                  <a:lnTo>
                    <a:pt x="30" y="173"/>
                  </a:lnTo>
                  <a:lnTo>
                    <a:pt x="40" y="173"/>
                  </a:lnTo>
                  <a:lnTo>
                    <a:pt x="46" y="168"/>
                  </a:lnTo>
                  <a:lnTo>
                    <a:pt x="40" y="162"/>
                  </a:lnTo>
                  <a:lnTo>
                    <a:pt x="30" y="168"/>
                  </a:lnTo>
                  <a:lnTo>
                    <a:pt x="25" y="168"/>
                  </a:lnTo>
                  <a:lnTo>
                    <a:pt x="30" y="162"/>
                  </a:lnTo>
                  <a:lnTo>
                    <a:pt x="30" y="162"/>
                  </a:lnTo>
                  <a:lnTo>
                    <a:pt x="35" y="162"/>
                  </a:lnTo>
                  <a:lnTo>
                    <a:pt x="40" y="162"/>
                  </a:lnTo>
                  <a:lnTo>
                    <a:pt x="40" y="157"/>
                  </a:lnTo>
                  <a:lnTo>
                    <a:pt x="35" y="157"/>
                  </a:lnTo>
                  <a:lnTo>
                    <a:pt x="35" y="157"/>
                  </a:lnTo>
                  <a:lnTo>
                    <a:pt x="35" y="157"/>
                  </a:lnTo>
                  <a:lnTo>
                    <a:pt x="35" y="152"/>
                  </a:lnTo>
                  <a:lnTo>
                    <a:pt x="35" y="152"/>
                  </a:lnTo>
                  <a:lnTo>
                    <a:pt x="30" y="137"/>
                  </a:lnTo>
                  <a:lnTo>
                    <a:pt x="25" y="137"/>
                  </a:lnTo>
                  <a:lnTo>
                    <a:pt x="20" y="137"/>
                  </a:lnTo>
                  <a:lnTo>
                    <a:pt x="15" y="127"/>
                  </a:lnTo>
                  <a:lnTo>
                    <a:pt x="15" y="127"/>
                  </a:lnTo>
                  <a:lnTo>
                    <a:pt x="10" y="127"/>
                  </a:lnTo>
                  <a:lnTo>
                    <a:pt x="5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0" y="142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94" name="Freeform 197"/>
            <p:cNvSpPr>
              <a:spLocks noEditPoints="1"/>
            </p:cNvSpPr>
            <p:nvPr/>
          </p:nvSpPr>
          <p:spPr bwMode="auto">
            <a:xfrm>
              <a:off x="4094164" y="1012825"/>
              <a:ext cx="1004888" cy="996950"/>
            </a:xfrm>
            <a:custGeom>
              <a:avLst/>
              <a:gdLst>
                <a:gd name="T0" fmla="*/ 344 w 633"/>
                <a:gd name="T1" fmla="*/ 577 h 628"/>
                <a:gd name="T2" fmla="*/ 420 w 633"/>
                <a:gd name="T3" fmla="*/ 516 h 628"/>
                <a:gd name="T4" fmla="*/ 516 w 633"/>
                <a:gd name="T5" fmla="*/ 456 h 628"/>
                <a:gd name="T6" fmla="*/ 516 w 633"/>
                <a:gd name="T7" fmla="*/ 364 h 628"/>
                <a:gd name="T8" fmla="*/ 466 w 633"/>
                <a:gd name="T9" fmla="*/ 314 h 628"/>
                <a:gd name="T10" fmla="*/ 415 w 633"/>
                <a:gd name="T11" fmla="*/ 329 h 628"/>
                <a:gd name="T12" fmla="*/ 430 w 633"/>
                <a:gd name="T13" fmla="*/ 294 h 628"/>
                <a:gd name="T14" fmla="*/ 415 w 633"/>
                <a:gd name="T15" fmla="*/ 289 h 628"/>
                <a:gd name="T16" fmla="*/ 471 w 633"/>
                <a:gd name="T17" fmla="*/ 253 h 628"/>
                <a:gd name="T18" fmla="*/ 440 w 633"/>
                <a:gd name="T19" fmla="*/ 238 h 628"/>
                <a:gd name="T20" fmla="*/ 461 w 633"/>
                <a:gd name="T21" fmla="*/ 213 h 628"/>
                <a:gd name="T22" fmla="*/ 597 w 633"/>
                <a:gd name="T23" fmla="*/ 111 h 628"/>
                <a:gd name="T24" fmla="*/ 633 w 633"/>
                <a:gd name="T25" fmla="*/ 15 h 628"/>
                <a:gd name="T26" fmla="*/ 557 w 633"/>
                <a:gd name="T27" fmla="*/ 20 h 628"/>
                <a:gd name="T28" fmla="*/ 461 w 633"/>
                <a:gd name="T29" fmla="*/ 30 h 628"/>
                <a:gd name="T30" fmla="*/ 405 w 633"/>
                <a:gd name="T31" fmla="*/ 46 h 628"/>
                <a:gd name="T32" fmla="*/ 369 w 633"/>
                <a:gd name="T33" fmla="*/ 40 h 628"/>
                <a:gd name="T34" fmla="*/ 349 w 633"/>
                <a:gd name="T35" fmla="*/ 20 h 628"/>
                <a:gd name="T36" fmla="*/ 298 w 633"/>
                <a:gd name="T37" fmla="*/ 30 h 628"/>
                <a:gd name="T38" fmla="*/ 304 w 633"/>
                <a:gd name="T39" fmla="*/ 71 h 628"/>
                <a:gd name="T40" fmla="*/ 298 w 633"/>
                <a:gd name="T41" fmla="*/ 106 h 628"/>
                <a:gd name="T42" fmla="*/ 283 w 633"/>
                <a:gd name="T43" fmla="*/ 111 h 628"/>
                <a:gd name="T44" fmla="*/ 263 w 633"/>
                <a:gd name="T45" fmla="*/ 137 h 628"/>
                <a:gd name="T46" fmla="*/ 238 w 633"/>
                <a:gd name="T47" fmla="*/ 167 h 628"/>
                <a:gd name="T48" fmla="*/ 288 w 633"/>
                <a:gd name="T49" fmla="*/ 228 h 628"/>
                <a:gd name="T50" fmla="*/ 238 w 633"/>
                <a:gd name="T51" fmla="*/ 202 h 628"/>
                <a:gd name="T52" fmla="*/ 212 w 633"/>
                <a:gd name="T53" fmla="*/ 208 h 628"/>
                <a:gd name="T54" fmla="*/ 197 w 633"/>
                <a:gd name="T55" fmla="*/ 248 h 628"/>
                <a:gd name="T56" fmla="*/ 182 w 633"/>
                <a:gd name="T57" fmla="*/ 258 h 628"/>
                <a:gd name="T58" fmla="*/ 182 w 633"/>
                <a:gd name="T59" fmla="*/ 309 h 628"/>
                <a:gd name="T60" fmla="*/ 162 w 633"/>
                <a:gd name="T61" fmla="*/ 299 h 628"/>
                <a:gd name="T62" fmla="*/ 157 w 633"/>
                <a:gd name="T63" fmla="*/ 354 h 628"/>
                <a:gd name="T64" fmla="*/ 217 w 633"/>
                <a:gd name="T65" fmla="*/ 354 h 628"/>
                <a:gd name="T66" fmla="*/ 207 w 633"/>
                <a:gd name="T67" fmla="*/ 385 h 628"/>
                <a:gd name="T68" fmla="*/ 182 w 633"/>
                <a:gd name="T69" fmla="*/ 415 h 628"/>
                <a:gd name="T70" fmla="*/ 177 w 633"/>
                <a:gd name="T71" fmla="*/ 440 h 628"/>
                <a:gd name="T72" fmla="*/ 187 w 633"/>
                <a:gd name="T73" fmla="*/ 481 h 628"/>
                <a:gd name="T74" fmla="*/ 136 w 633"/>
                <a:gd name="T75" fmla="*/ 501 h 628"/>
                <a:gd name="T76" fmla="*/ 142 w 633"/>
                <a:gd name="T77" fmla="*/ 537 h 628"/>
                <a:gd name="T78" fmla="*/ 71 w 633"/>
                <a:gd name="T79" fmla="*/ 552 h 628"/>
                <a:gd name="T80" fmla="*/ 167 w 633"/>
                <a:gd name="T81" fmla="*/ 567 h 628"/>
                <a:gd name="T82" fmla="*/ 136 w 633"/>
                <a:gd name="T83" fmla="*/ 607 h 628"/>
                <a:gd name="T84" fmla="*/ 207 w 633"/>
                <a:gd name="T85" fmla="*/ 582 h 628"/>
                <a:gd name="T86" fmla="*/ 253 w 633"/>
                <a:gd name="T87" fmla="*/ 547 h 628"/>
                <a:gd name="T88" fmla="*/ 106 w 633"/>
                <a:gd name="T89" fmla="*/ 294 h 628"/>
                <a:gd name="T90" fmla="*/ 66 w 633"/>
                <a:gd name="T91" fmla="*/ 278 h 628"/>
                <a:gd name="T92" fmla="*/ 55 w 633"/>
                <a:gd name="T93" fmla="*/ 319 h 628"/>
                <a:gd name="T94" fmla="*/ 30 w 633"/>
                <a:gd name="T95" fmla="*/ 299 h 628"/>
                <a:gd name="T96" fmla="*/ 25 w 633"/>
                <a:gd name="T97" fmla="*/ 324 h 628"/>
                <a:gd name="T98" fmla="*/ 40 w 633"/>
                <a:gd name="T99" fmla="*/ 344 h 628"/>
                <a:gd name="T100" fmla="*/ 60 w 633"/>
                <a:gd name="T101" fmla="*/ 364 h 628"/>
                <a:gd name="T102" fmla="*/ 66 w 633"/>
                <a:gd name="T103" fmla="*/ 400 h 628"/>
                <a:gd name="T104" fmla="*/ 101 w 633"/>
                <a:gd name="T105" fmla="*/ 415 h 628"/>
                <a:gd name="T106" fmla="*/ 121 w 633"/>
                <a:gd name="T107" fmla="*/ 420 h 628"/>
                <a:gd name="T108" fmla="*/ 142 w 633"/>
                <a:gd name="T109" fmla="*/ 445 h 628"/>
                <a:gd name="T110" fmla="*/ 147 w 633"/>
                <a:gd name="T111" fmla="*/ 400 h 628"/>
                <a:gd name="T112" fmla="*/ 111 w 633"/>
                <a:gd name="T113" fmla="*/ 370 h 628"/>
                <a:gd name="T114" fmla="*/ 76 w 633"/>
                <a:gd name="T115" fmla="*/ 461 h 628"/>
                <a:gd name="T116" fmla="*/ 121 w 633"/>
                <a:gd name="T117" fmla="*/ 380 h 628"/>
                <a:gd name="T118" fmla="*/ 131 w 633"/>
                <a:gd name="T119" fmla="*/ 324 h 628"/>
                <a:gd name="T120" fmla="*/ 142 w 633"/>
                <a:gd name="T121" fmla="*/ 304 h 628"/>
                <a:gd name="T122" fmla="*/ 25 w 633"/>
                <a:gd name="T123" fmla="*/ 451 h 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33" h="628">
                  <a:moveTo>
                    <a:pt x="223" y="587"/>
                  </a:moveTo>
                  <a:lnTo>
                    <a:pt x="223" y="587"/>
                  </a:lnTo>
                  <a:lnTo>
                    <a:pt x="243" y="592"/>
                  </a:lnTo>
                  <a:lnTo>
                    <a:pt x="248" y="597"/>
                  </a:lnTo>
                  <a:lnTo>
                    <a:pt x="258" y="597"/>
                  </a:lnTo>
                  <a:lnTo>
                    <a:pt x="263" y="597"/>
                  </a:lnTo>
                  <a:lnTo>
                    <a:pt x="268" y="592"/>
                  </a:lnTo>
                  <a:lnTo>
                    <a:pt x="268" y="587"/>
                  </a:lnTo>
                  <a:lnTo>
                    <a:pt x="278" y="587"/>
                  </a:lnTo>
                  <a:lnTo>
                    <a:pt x="288" y="587"/>
                  </a:lnTo>
                  <a:lnTo>
                    <a:pt x="288" y="587"/>
                  </a:lnTo>
                  <a:lnTo>
                    <a:pt x="293" y="587"/>
                  </a:lnTo>
                  <a:lnTo>
                    <a:pt x="293" y="587"/>
                  </a:lnTo>
                  <a:lnTo>
                    <a:pt x="298" y="587"/>
                  </a:lnTo>
                  <a:lnTo>
                    <a:pt x="309" y="587"/>
                  </a:lnTo>
                  <a:lnTo>
                    <a:pt x="314" y="592"/>
                  </a:lnTo>
                  <a:lnTo>
                    <a:pt x="314" y="592"/>
                  </a:lnTo>
                  <a:lnTo>
                    <a:pt x="324" y="592"/>
                  </a:lnTo>
                  <a:lnTo>
                    <a:pt x="324" y="592"/>
                  </a:lnTo>
                  <a:lnTo>
                    <a:pt x="324" y="587"/>
                  </a:lnTo>
                  <a:lnTo>
                    <a:pt x="324" y="582"/>
                  </a:lnTo>
                  <a:lnTo>
                    <a:pt x="334" y="582"/>
                  </a:lnTo>
                  <a:lnTo>
                    <a:pt x="344" y="577"/>
                  </a:lnTo>
                  <a:lnTo>
                    <a:pt x="344" y="572"/>
                  </a:lnTo>
                  <a:lnTo>
                    <a:pt x="344" y="572"/>
                  </a:lnTo>
                  <a:lnTo>
                    <a:pt x="349" y="567"/>
                  </a:lnTo>
                  <a:lnTo>
                    <a:pt x="344" y="562"/>
                  </a:lnTo>
                  <a:lnTo>
                    <a:pt x="349" y="557"/>
                  </a:lnTo>
                  <a:lnTo>
                    <a:pt x="354" y="552"/>
                  </a:lnTo>
                  <a:lnTo>
                    <a:pt x="359" y="547"/>
                  </a:lnTo>
                  <a:lnTo>
                    <a:pt x="359" y="547"/>
                  </a:lnTo>
                  <a:lnTo>
                    <a:pt x="364" y="552"/>
                  </a:lnTo>
                  <a:lnTo>
                    <a:pt x="369" y="552"/>
                  </a:lnTo>
                  <a:lnTo>
                    <a:pt x="369" y="552"/>
                  </a:lnTo>
                  <a:lnTo>
                    <a:pt x="380" y="547"/>
                  </a:lnTo>
                  <a:lnTo>
                    <a:pt x="380" y="542"/>
                  </a:lnTo>
                  <a:lnTo>
                    <a:pt x="380" y="542"/>
                  </a:lnTo>
                  <a:lnTo>
                    <a:pt x="385" y="542"/>
                  </a:lnTo>
                  <a:lnTo>
                    <a:pt x="390" y="542"/>
                  </a:lnTo>
                  <a:lnTo>
                    <a:pt x="395" y="537"/>
                  </a:lnTo>
                  <a:lnTo>
                    <a:pt x="405" y="532"/>
                  </a:lnTo>
                  <a:lnTo>
                    <a:pt x="410" y="532"/>
                  </a:lnTo>
                  <a:lnTo>
                    <a:pt x="415" y="526"/>
                  </a:lnTo>
                  <a:lnTo>
                    <a:pt x="410" y="521"/>
                  </a:lnTo>
                  <a:lnTo>
                    <a:pt x="415" y="516"/>
                  </a:lnTo>
                  <a:lnTo>
                    <a:pt x="420" y="516"/>
                  </a:lnTo>
                  <a:lnTo>
                    <a:pt x="430" y="521"/>
                  </a:lnTo>
                  <a:lnTo>
                    <a:pt x="440" y="521"/>
                  </a:lnTo>
                  <a:lnTo>
                    <a:pt x="450" y="521"/>
                  </a:lnTo>
                  <a:lnTo>
                    <a:pt x="450" y="521"/>
                  </a:lnTo>
                  <a:lnTo>
                    <a:pt x="450" y="511"/>
                  </a:lnTo>
                  <a:lnTo>
                    <a:pt x="455" y="511"/>
                  </a:lnTo>
                  <a:lnTo>
                    <a:pt x="455" y="506"/>
                  </a:lnTo>
                  <a:lnTo>
                    <a:pt x="461" y="516"/>
                  </a:lnTo>
                  <a:lnTo>
                    <a:pt x="466" y="516"/>
                  </a:lnTo>
                  <a:lnTo>
                    <a:pt x="476" y="511"/>
                  </a:lnTo>
                  <a:lnTo>
                    <a:pt x="481" y="516"/>
                  </a:lnTo>
                  <a:lnTo>
                    <a:pt x="481" y="506"/>
                  </a:lnTo>
                  <a:lnTo>
                    <a:pt x="486" y="501"/>
                  </a:lnTo>
                  <a:lnTo>
                    <a:pt x="491" y="496"/>
                  </a:lnTo>
                  <a:lnTo>
                    <a:pt x="491" y="486"/>
                  </a:lnTo>
                  <a:lnTo>
                    <a:pt x="491" y="476"/>
                  </a:lnTo>
                  <a:lnTo>
                    <a:pt x="491" y="476"/>
                  </a:lnTo>
                  <a:lnTo>
                    <a:pt x="491" y="471"/>
                  </a:lnTo>
                  <a:lnTo>
                    <a:pt x="501" y="466"/>
                  </a:lnTo>
                  <a:lnTo>
                    <a:pt x="501" y="466"/>
                  </a:lnTo>
                  <a:lnTo>
                    <a:pt x="506" y="461"/>
                  </a:lnTo>
                  <a:lnTo>
                    <a:pt x="511" y="461"/>
                  </a:lnTo>
                  <a:lnTo>
                    <a:pt x="516" y="456"/>
                  </a:lnTo>
                  <a:lnTo>
                    <a:pt x="521" y="451"/>
                  </a:lnTo>
                  <a:lnTo>
                    <a:pt x="526" y="445"/>
                  </a:lnTo>
                  <a:lnTo>
                    <a:pt x="537" y="445"/>
                  </a:lnTo>
                  <a:lnTo>
                    <a:pt x="542" y="445"/>
                  </a:lnTo>
                  <a:lnTo>
                    <a:pt x="542" y="440"/>
                  </a:lnTo>
                  <a:lnTo>
                    <a:pt x="547" y="435"/>
                  </a:lnTo>
                  <a:lnTo>
                    <a:pt x="547" y="435"/>
                  </a:lnTo>
                  <a:lnTo>
                    <a:pt x="547" y="430"/>
                  </a:lnTo>
                  <a:lnTo>
                    <a:pt x="542" y="425"/>
                  </a:lnTo>
                  <a:lnTo>
                    <a:pt x="542" y="410"/>
                  </a:lnTo>
                  <a:lnTo>
                    <a:pt x="537" y="405"/>
                  </a:lnTo>
                  <a:lnTo>
                    <a:pt x="537" y="405"/>
                  </a:lnTo>
                  <a:lnTo>
                    <a:pt x="542" y="400"/>
                  </a:lnTo>
                  <a:lnTo>
                    <a:pt x="547" y="400"/>
                  </a:lnTo>
                  <a:lnTo>
                    <a:pt x="547" y="390"/>
                  </a:lnTo>
                  <a:lnTo>
                    <a:pt x="552" y="385"/>
                  </a:lnTo>
                  <a:lnTo>
                    <a:pt x="557" y="385"/>
                  </a:lnTo>
                  <a:lnTo>
                    <a:pt x="552" y="370"/>
                  </a:lnTo>
                  <a:lnTo>
                    <a:pt x="547" y="370"/>
                  </a:lnTo>
                  <a:lnTo>
                    <a:pt x="537" y="359"/>
                  </a:lnTo>
                  <a:lnTo>
                    <a:pt x="526" y="359"/>
                  </a:lnTo>
                  <a:lnTo>
                    <a:pt x="521" y="364"/>
                  </a:lnTo>
                  <a:lnTo>
                    <a:pt x="516" y="364"/>
                  </a:lnTo>
                  <a:lnTo>
                    <a:pt x="511" y="364"/>
                  </a:lnTo>
                  <a:lnTo>
                    <a:pt x="501" y="375"/>
                  </a:lnTo>
                  <a:lnTo>
                    <a:pt x="501" y="375"/>
                  </a:lnTo>
                  <a:lnTo>
                    <a:pt x="501" y="370"/>
                  </a:lnTo>
                  <a:lnTo>
                    <a:pt x="501" y="370"/>
                  </a:lnTo>
                  <a:lnTo>
                    <a:pt x="506" y="359"/>
                  </a:lnTo>
                  <a:lnTo>
                    <a:pt x="506" y="359"/>
                  </a:lnTo>
                  <a:lnTo>
                    <a:pt x="506" y="349"/>
                  </a:lnTo>
                  <a:lnTo>
                    <a:pt x="506" y="344"/>
                  </a:lnTo>
                  <a:lnTo>
                    <a:pt x="506" y="339"/>
                  </a:lnTo>
                  <a:lnTo>
                    <a:pt x="506" y="334"/>
                  </a:lnTo>
                  <a:lnTo>
                    <a:pt x="506" y="329"/>
                  </a:lnTo>
                  <a:lnTo>
                    <a:pt x="501" y="329"/>
                  </a:lnTo>
                  <a:lnTo>
                    <a:pt x="506" y="324"/>
                  </a:lnTo>
                  <a:lnTo>
                    <a:pt x="506" y="324"/>
                  </a:lnTo>
                  <a:lnTo>
                    <a:pt x="501" y="319"/>
                  </a:lnTo>
                  <a:lnTo>
                    <a:pt x="501" y="314"/>
                  </a:lnTo>
                  <a:lnTo>
                    <a:pt x="496" y="309"/>
                  </a:lnTo>
                  <a:lnTo>
                    <a:pt x="496" y="309"/>
                  </a:lnTo>
                  <a:lnTo>
                    <a:pt x="496" y="309"/>
                  </a:lnTo>
                  <a:lnTo>
                    <a:pt x="486" y="319"/>
                  </a:lnTo>
                  <a:lnTo>
                    <a:pt x="481" y="319"/>
                  </a:lnTo>
                  <a:lnTo>
                    <a:pt x="466" y="314"/>
                  </a:lnTo>
                  <a:lnTo>
                    <a:pt x="450" y="319"/>
                  </a:lnTo>
                  <a:lnTo>
                    <a:pt x="445" y="319"/>
                  </a:lnTo>
                  <a:lnTo>
                    <a:pt x="450" y="324"/>
                  </a:lnTo>
                  <a:lnTo>
                    <a:pt x="450" y="324"/>
                  </a:lnTo>
                  <a:lnTo>
                    <a:pt x="450" y="329"/>
                  </a:lnTo>
                  <a:lnTo>
                    <a:pt x="445" y="329"/>
                  </a:lnTo>
                  <a:lnTo>
                    <a:pt x="445" y="329"/>
                  </a:lnTo>
                  <a:lnTo>
                    <a:pt x="440" y="334"/>
                  </a:lnTo>
                  <a:lnTo>
                    <a:pt x="435" y="334"/>
                  </a:lnTo>
                  <a:lnTo>
                    <a:pt x="435" y="339"/>
                  </a:lnTo>
                  <a:lnTo>
                    <a:pt x="430" y="339"/>
                  </a:lnTo>
                  <a:lnTo>
                    <a:pt x="430" y="339"/>
                  </a:lnTo>
                  <a:lnTo>
                    <a:pt x="430" y="339"/>
                  </a:lnTo>
                  <a:lnTo>
                    <a:pt x="430" y="344"/>
                  </a:lnTo>
                  <a:lnTo>
                    <a:pt x="425" y="344"/>
                  </a:lnTo>
                  <a:lnTo>
                    <a:pt x="420" y="344"/>
                  </a:lnTo>
                  <a:lnTo>
                    <a:pt x="415" y="344"/>
                  </a:lnTo>
                  <a:lnTo>
                    <a:pt x="415" y="339"/>
                  </a:lnTo>
                  <a:lnTo>
                    <a:pt x="420" y="339"/>
                  </a:lnTo>
                  <a:lnTo>
                    <a:pt x="425" y="329"/>
                  </a:lnTo>
                  <a:lnTo>
                    <a:pt x="420" y="329"/>
                  </a:lnTo>
                  <a:lnTo>
                    <a:pt x="420" y="329"/>
                  </a:lnTo>
                  <a:lnTo>
                    <a:pt x="415" y="329"/>
                  </a:lnTo>
                  <a:lnTo>
                    <a:pt x="415" y="324"/>
                  </a:lnTo>
                  <a:lnTo>
                    <a:pt x="425" y="324"/>
                  </a:lnTo>
                  <a:lnTo>
                    <a:pt x="425" y="329"/>
                  </a:lnTo>
                  <a:lnTo>
                    <a:pt x="430" y="329"/>
                  </a:lnTo>
                  <a:lnTo>
                    <a:pt x="425" y="324"/>
                  </a:lnTo>
                  <a:lnTo>
                    <a:pt x="430" y="319"/>
                  </a:lnTo>
                  <a:lnTo>
                    <a:pt x="435" y="319"/>
                  </a:lnTo>
                  <a:lnTo>
                    <a:pt x="440" y="319"/>
                  </a:lnTo>
                  <a:lnTo>
                    <a:pt x="440" y="319"/>
                  </a:lnTo>
                  <a:lnTo>
                    <a:pt x="440" y="319"/>
                  </a:lnTo>
                  <a:lnTo>
                    <a:pt x="440" y="319"/>
                  </a:lnTo>
                  <a:lnTo>
                    <a:pt x="440" y="314"/>
                  </a:lnTo>
                  <a:lnTo>
                    <a:pt x="445" y="304"/>
                  </a:lnTo>
                  <a:lnTo>
                    <a:pt x="450" y="304"/>
                  </a:lnTo>
                  <a:lnTo>
                    <a:pt x="455" y="299"/>
                  </a:lnTo>
                  <a:lnTo>
                    <a:pt x="461" y="294"/>
                  </a:lnTo>
                  <a:lnTo>
                    <a:pt x="461" y="289"/>
                  </a:lnTo>
                  <a:lnTo>
                    <a:pt x="455" y="289"/>
                  </a:lnTo>
                  <a:lnTo>
                    <a:pt x="450" y="294"/>
                  </a:lnTo>
                  <a:lnTo>
                    <a:pt x="445" y="294"/>
                  </a:lnTo>
                  <a:lnTo>
                    <a:pt x="445" y="294"/>
                  </a:lnTo>
                  <a:lnTo>
                    <a:pt x="440" y="294"/>
                  </a:lnTo>
                  <a:lnTo>
                    <a:pt x="430" y="294"/>
                  </a:lnTo>
                  <a:lnTo>
                    <a:pt x="430" y="289"/>
                  </a:lnTo>
                  <a:lnTo>
                    <a:pt x="430" y="289"/>
                  </a:lnTo>
                  <a:lnTo>
                    <a:pt x="425" y="289"/>
                  </a:lnTo>
                  <a:lnTo>
                    <a:pt x="420" y="294"/>
                  </a:lnTo>
                  <a:lnTo>
                    <a:pt x="415" y="299"/>
                  </a:lnTo>
                  <a:lnTo>
                    <a:pt x="405" y="304"/>
                  </a:lnTo>
                  <a:lnTo>
                    <a:pt x="405" y="304"/>
                  </a:lnTo>
                  <a:lnTo>
                    <a:pt x="400" y="309"/>
                  </a:lnTo>
                  <a:lnTo>
                    <a:pt x="400" y="314"/>
                  </a:lnTo>
                  <a:lnTo>
                    <a:pt x="395" y="314"/>
                  </a:lnTo>
                  <a:lnTo>
                    <a:pt x="390" y="314"/>
                  </a:lnTo>
                  <a:lnTo>
                    <a:pt x="390" y="319"/>
                  </a:lnTo>
                  <a:lnTo>
                    <a:pt x="390" y="319"/>
                  </a:lnTo>
                  <a:lnTo>
                    <a:pt x="390" y="314"/>
                  </a:lnTo>
                  <a:lnTo>
                    <a:pt x="390" y="309"/>
                  </a:lnTo>
                  <a:lnTo>
                    <a:pt x="395" y="309"/>
                  </a:lnTo>
                  <a:lnTo>
                    <a:pt x="405" y="299"/>
                  </a:lnTo>
                  <a:lnTo>
                    <a:pt x="405" y="299"/>
                  </a:lnTo>
                  <a:lnTo>
                    <a:pt x="410" y="294"/>
                  </a:lnTo>
                  <a:lnTo>
                    <a:pt x="410" y="289"/>
                  </a:lnTo>
                  <a:lnTo>
                    <a:pt x="410" y="289"/>
                  </a:lnTo>
                  <a:lnTo>
                    <a:pt x="415" y="289"/>
                  </a:lnTo>
                  <a:lnTo>
                    <a:pt x="415" y="289"/>
                  </a:lnTo>
                  <a:lnTo>
                    <a:pt x="430" y="283"/>
                  </a:lnTo>
                  <a:lnTo>
                    <a:pt x="430" y="283"/>
                  </a:lnTo>
                  <a:lnTo>
                    <a:pt x="435" y="283"/>
                  </a:lnTo>
                  <a:lnTo>
                    <a:pt x="445" y="273"/>
                  </a:lnTo>
                  <a:lnTo>
                    <a:pt x="455" y="273"/>
                  </a:lnTo>
                  <a:lnTo>
                    <a:pt x="455" y="278"/>
                  </a:lnTo>
                  <a:lnTo>
                    <a:pt x="455" y="283"/>
                  </a:lnTo>
                  <a:lnTo>
                    <a:pt x="455" y="283"/>
                  </a:lnTo>
                  <a:lnTo>
                    <a:pt x="461" y="283"/>
                  </a:lnTo>
                  <a:lnTo>
                    <a:pt x="461" y="283"/>
                  </a:lnTo>
                  <a:lnTo>
                    <a:pt x="466" y="283"/>
                  </a:lnTo>
                  <a:lnTo>
                    <a:pt x="471" y="278"/>
                  </a:lnTo>
                  <a:lnTo>
                    <a:pt x="471" y="273"/>
                  </a:lnTo>
                  <a:lnTo>
                    <a:pt x="496" y="248"/>
                  </a:lnTo>
                  <a:lnTo>
                    <a:pt x="496" y="243"/>
                  </a:lnTo>
                  <a:lnTo>
                    <a:pt x="496" y="238"/>
                  </a:lnTo>
                  <a:lnTo>
                    <a:pt x="496" y="238"/>
                  </a:lnTo>
                  <a:lnTo>
                    <a:pt x="496" y="238"/>
                  </a:lnTo>
                  <a:lnTo>
                    <a:pt x="491" y="238"/>
                  </a:lnTo>
                  <a:lnTo>
                    <a:pt x="486" y="243"/>
                  </a:lnTo>
                  <a:lnTo>
                    <a:pt x="481" y="248"/>
                  </a:lnTo>
                  <a:lnTo>
                    <a:pt x="476" y="253"/>
                  </a:lnTo>
                  <a:lnTo>
                    <a:pt x="471" y="253"/>
                  </a:lnTo>
                  <a:lnTo>
                    <a:pt x="471" y="248"/>
                  </a:lnTo>
                  <a:lnTo>
                    <a:pt x="471" y="243"/>
                  </a:lnTo>
                  <a:lnTo>
                    <a:pt x="466" y="243"/>
                  </a:lnTo>
                  <a:lnTo>
                    <a:pt x="455" y="248"/>
                  </a:lnTo>
                  <a:lnTo>
                    <a:pt x="450" y="248"/>
                  </a:lnTo>
                  <a:lnTo>
                    <a:pt x="440" y="238"/>
                  </a:lnTo>
                  <a:lnTo>
                    <a:pt x="440" y="243"/>
                  </a:lnTo>
                  <a:lnTo>
                    <a:pt x="440" y="243"/>
                  </a:lnTo>
                  <a:lnTo>
                    <a:pt x="435" y="243"/>
                  </a:lnTo>
                  <a:lnTo>
                    <a:pt x="430" y="238"/>
                  </a:lnTo>
                  <a:lnTo>
                    <a:pt x="430" y="233"/>
                  </a:lnTo>
                  <a:lnTo>
                    <a:pt x="425" y="238"/>
                  </a:lnTo>
                  <a:lnTo>
                    <a:pt x="420" y="238"/>
                  </a:lnTo>
                  <a:lnTo>
                    <a:pt x="415" y="238"/>
                  </a:lnTo>
                  <a:lnTo>
                    <a:pt x="410" y="233"/>
                  </a:lnTo>
                  <a:lnTo>
                    <a:pt x="400" y="218"/>
                  </a:lnTo>
                  <a:lnTo>
                    <a:pt x="405" y="223"/>
                  </a:lnTo>
                  <a:lnTo>
                    <a:pt x="405" y="223"/>
                  </a:lnTo>
                  <a:lnTo>
                    <a:pt x="410" y="233"/>
                  </a:lnTo>
                  <a:lnTo>
                    <a:pt x="415" y="233"/>
                  </a:lnTo>
                  <a:lnTo>
                    <a:pt x="425" y="233"/>
                  </a:lnTo>
                  <a:lnTo>
                    <a:pt x="430" y="233"/>
                  </a:lnTo>
                  <a:lnTo>
                    <a:pt x="440" y="238"/>
                  </a:lnTo>
                  <a:lnTo>
                    <a:pt x="445" y="238"/>
                  </a:lnTo>
                  <a:lnTo>
                    <a:pt x="445" y="238"/>
                  </a:lnTo>
                  <a:lnTo>
                    <a:pt x="450" y="233"/>
                  </a:lnTo>
                  <a:lnTo>
                    <a:pt x="450" y="233"/>
                  </a:lnTo>
                  <a:lnTo>
                    <a:pt x="455" y="233"/>
                  </a:lnTo>
                  <a:lnTo>
                    <a:pt x="461" y="233"/>
                  </a:lnTo>
                  <a:lnTo>
                    <a:pt x="461" y="233"/>
                  </a:lnTo>
                  <a:lnTo>
                    <a:pt x="461" y="233"/>
                  </a:lnTo>
                  <a:lnTo>
                    <a:pt x="461" y="228"/>
                  </a:lnTo>
                  <a:lnTo>
                    <a:pt x="466" y="223"/>
                  </a:lnTo>
                  <a:lnTo>
                    <a:pt x="461" y="218"/>
                  </a:lnTo>
                  <a:lnTo>
                    <a:pt x="461" y="213"/>
                  </a:lnTo>
                  <a:lnTo>
                    <a:pt x="461" y="213"/>
                  </a:lnTo>
                  <a:lnTo>
                    <a:pt x="455" y="213"/>
                  </a:lnTo>
                  <a:lnTo>
                    <a:pt x="450" y="213"/>
                  </a:lnTo>
                  <a:lnTo>
                    <a:pt x="450" y="208"/>
                  </a:lnTo>
                  <a:lnTo>
                    <a:pt x="450" y="208"/>
                  </a:lnTo>
                  <a:lnTo>
                    <a:pt x="450" y="202"/>
                  </a:lnTo>
                  <a:lnTo>
                    <a:pt x="455" y="208"/>
                  </a:lnTo>
                  <a:lnTo>
                    <a:pt x="461" y="208"/>
                  </a:lnTo>
                  <a:lnTo>
                    <a:pt x="461" y="208"/>
                  </a:lnTo>
                  <a:lnTo>
                    <a:pt x="461" y="213"/>
                  </a:lnTo>
                  <a:lnTo>
                    <a:pt x="461" y="213"/>
                  </a:lnTo>
                  <a:lnTo>
                    <a:pt x="466" y="213"/>
                  </a:lnTo>
                  <a:lnTo>
                    <a:pt x="466" y="213"/>
                  </a:lnTo>
                  <a:lnTo>
                    <a:pt x="466" y="208"/>
                  </a:lnTo>
                  <a:lnTo>
                    <a:pt x="466" y="208"/>
                  </a:lnTo>
                  <a:lnTo>
                    <a:pt x="466" y="208"/>
                  </a:lnTo>
                  <a:lnTo>
                    <a:pt x="476" y="197"/>
                  </a:lnTo>
                  <a:lnTo>
                    <a:pt x="486" y="197"/>
                  </a:lnTo>
                  <a:lnTo>
                    <a:pt x="486" y="197"/>
                  </a:lnTo>
                  <a:lnTo>
                    <a:pt x="491" y="197"/>
                  </a:lnTo>
                  <a:lnTo>
                    <a:pt x="491" y="192"/>
                  </a:lnTo>
                  <a:lnTo>
                    <a:pt x="491" y="187"/>
                  </a:lnTo>
                  <a:lnTo>
                    <a:pt x="496" y="182"/>
                  </a:lnTo>
                  <a:lnTo>
                    <a:pt x="496" y="182"/>
                  </a:lnTo>
                  <a:lnTo>
                    <a:pt x="511" y="177"/>
                  </a:lnTo>
                  <a:lnTo>
                    <a:pt x="547" y="147"/>
                  </a:lnTo>
                  <a:lnTo>
                    <a:pt x="552" y="142"/>
                  </a:lnTo>
                  <a:lnTo>
                    <a:pt x="557" y="137"/>
                  </a:lnTo>
                  <a:lnTo>
                    <a:pt x="557" y="132"/>
                  </a:lnTo>
                  <a:lnTo>
                    <a:pt x="562" y="132"/>
                  </a:lnTo>
                  <a:lnTo>
                    <a:pt x="567" y="121"/>
                  </a:lnTo>
                  <a:lnTo>
                    <a:pt x="572" y="116"/>
                  </a:lnTo>
                  <a:lnTo>
                    <a:pt x="587" y="111"/>
                  </a:lnTo>
                  <a:lnTo>
                    <a:pt x="597" y="111"/>
                  </a:lnTo>
                  <a:lnTo>
                    <a:pt x="602" y="101"/>
                  </a:lnTo>
                  <a:lnTo>
                    <a:pt x="612" y="91"/>
                  </a:lnTo>
                  <a:lnTo>
                    <a:pt x="618" y="81"/>
                  </a:lnTo>
                  <a:lnTo>
                    <a:pt x="623" y="66"/>
                  </a:lnTo>
                  <a:lnTo>
                    <a:pt x="623" y="66"/>
                  </a:lnTo>
                  <a:lnTo>
                    <a:pt x="623" y="66"/>
                  </a:lnTo>
                  <a:lnTo>
                    <a:pt x="623" y="66"/>
                  </a:lnTo>
                  <a:lnTo>
                    <a:pt x="623" y="61"/>
                  </a:lnTo>
                  <a:lnTo>
                    <a:pt x="623" y="61"/>
                  </a:lnTo>
                  <a:lnTo>
                    <a:pt x="623" y="61"/>
                  </a:lnTo>
                  <a:lnTo>
                    <a:pt x="618" y="61"/>
                  </a:lnTo>
                  <a:lnTo>
                    <a:pt x="618" y="61"/>
                  </a:lnTo>
                  <a:lnTo>
                    <a:pt x="612" y="56"/>
                  </a:lnTo>
                  <a:lnTo>
                    <a:pt x="612" y="56"/>
                  </a:lnTo>
                  <a:lnTo>
                    <a:pt x="612" y="51"/>
                  </a:lnTo>
                  <a:lnTo>
                    <a:pt x="612" y="46"/>
                  </a:lnTo>
                  <a:lnTo>
                    <a:pt x="618" y="40"/>
                  </a:lnTo>
                  <a:lnTo>
                    <a:pt x="623" y="40"/>
                  </a:lnTo>
                  <a:lnTo>
                    <a:pt x="623" y="35"/>
                  </a:lnTo>
                  <a:lnTo>
                    <a:pt x="623" y="30"/>
                  </a:lnTo>
                  <a:lnTo>
                    <a:pt x="628" y="30"/>
                  </a:lnTo>
                  <a:lnTo>
                    <a:pt x="628" y="25"/>
                  </a:lnTo>
                  <a:lnTo>
                    <a:pt x="633" y="15"/>
                  </a:lnTo>
                  <a:lnTo>
                    <a:pt x="633" y="10"/>
                  </a:lnTo>
                  <a:lnTo>
                    <a:pt x="628" y="10"/>
                  </a:lnTo>
                  <a:lnTo>
                    <a:pt x="618" y="10"/>
                  </a:lnTo>
                  <a:lnTo>
                    <a:pt x="612" y="10"/>
                  </a:lnTo>
                  <a:lnTo>
                    <a:pt x="602" y="5"/>
                  </a:lnTo>
                  <a:lnTo>
                    <a:pt x="597" y="5"/>
                  </a:lnTo>
                  <a:lnTo>
                    <a:pt x="587" y="10"/>
                  </a:lnTo>
                  <a:lnTo>
                    <a:pt x="582" y="10"/>
                  </a:lnTo>
                  <a:lnTo>
                    <a:pt x="582" y="5"/>
                  </a:lnTo>
                  <a:lnTo>
                    <a:pt x="582" y="5"/>
                  </a:lnTo>
                  <a:lnTo>
                    <a:pt x="577" y="0"/>
                  </a:lnTo>
                  <a:lnTo>
                    <a:pt x="577" y="0"/>
                  </a:lnTo>
                  <a:lnTo>
                    <a:pt x="577" y="0"/>
                  </a:lnTo>
                  <a:lnTo>
                    <a:pt x="572" y="0"/>
                  </a:lnTo>
                  <a:lnTo>
                    <a:pt x="572" y="5"/>
                  </a:lnTo>
                  <a:lnTo>
                    <a:pt x="572" y="10"/>
                  </a:lnTo>
                  <a:lnTo>
                    <a:pt x="572" y="10"/>
                  </a:lnTo>
                  <a:lnTo>
                    <a:pt x="577" y="15"/>
                  </a:lnTo>
                  <a:lnTo>
                    <a:pt x="577" y="15"/>
                  </a:lnTo>
                  <a:lnTo>
                    <a:pt x="577" y="20"/>
                  </a:lnTo>
                  <a:lnTo>
                    <a:pt x="572" y="20"/>
                  </a:lnTo>
                  <a:lnTo>
                    <a:pt x="562" y="15"/>
                  </a:lnTo>
                  <a:lnTo>
                    <a:pt x="557" y="20"/>
                  </a:lnTo>
                  <a:lnTo>
                    <a:pt x="552" y="20"/>
                  </a:lnTo>
                  <a:lnTo>
                    <a:pt x="547" y="15"/>
                  </a:lnTo>
                  <a:lnTo>
                    <a:pt x="547" y="15"/>
                  </a:lnTo>
                  <a:lnTo>
                    <a:pt x="547" y="15"/>
                  </a:lnTo>
                  <a:lnTo>
                    <a:pt x="547" y="15"/>
                  </a:lnTo>
                  <a:lnTo>
                    <a:pt x="542" y="10"/>
                  </a:lnTo>
                  <a:lnTo>
                    <a:pt x="531" y="15"/>
                  </a:lnTo>
                  <a:lnTo>
                    <a:pt x="526" y="15"/>
                  </a:lnTo>
                  <a:lnTo>
                    <a:pt x="511" y="25"/>
                  </a:lnTo>
                  <a:lnTo>
                    <a:pt x="506" y="25"/>
                  </a:lnTo>
                  <a:lnTo>
                    <a:pt x="491" y="30"/>
                  </a:lnTo>
                  <a:lnTo>
                    <a:pt x="481" y="25"/>
                  </a:lnTo>
                  <a:lnTo>
                    <a:pt x="476" y="25"/>
                  </a:lnTo>
                  <a:lnTo>
                    <a:pt x="476" y="25"/>
                  </a:lnTo>
                  <a:lnTo>
                    <a:pt x="471" y="20"/>
                  </a:lnTo>
                  <a:lnTo>
                    <a:pt x="471" y="20"/>
                  </a:lnTo>
                  <a:lnTo>
                    <a:pt x="471" y="20"/>
                  </a:lnTo>
                  <a:lnTo>
                    <a:pt x="471" y="20"/>
                  </a:lnTo>
                  <a:lnTo>
                    <a:pt x="466" y="20"/>
                  </a:lnTo>
                  <a:lnTo>
                    <a:pt x="466" y="25"/>
                  </a:lnTo>
                  <a:lnTo>
                    <a:pt x="466" y="25"/>
                  </a:lnTo>
                  <a:lnTo>
                    <a:pt x="461" y="30"/>
                  </a:lnTo>
                  <a:lnTo>
                    <a:pt x="461" y="30"/>
                  </a:lnTo>
                  <a:lnTo>
                    <a:pt x="455" y="25"/>
                  </a:lnTo>
                  <a:lnTo>
                    <a:pt x="450" y="25"/>
                  </a:lnTo>
                  <a:lnTo>
                    <a:pt x="450" y="25"/>
                  </a:lnTo>
                  <a:lnTo>
                    <a:pt x="450" y="30"/>
                  </a:lnTo>
                  <a:lnTo>
                    <a:pt x="445" y="30"/>
                  </a:lnTo>
                  <a:lnTo>
                    <a:pt x="445" y="30"/>
                  </a:lnTo>
                  <a:lnTo>
                    <a:pt x="440" y="30"/>
                  </a:lnTo>
                  <a:lnTo>
                    <a:pt x="440" y="30"/>
                  </a:lnTo>
                  <a:lnTo>
                    <a:pt x="440" y="30"/>
                  </a:lnTo>
                  <a:lnTo>
                    <a:pt x="440" y="30"/>
                  </a:lnTo>
                  <a:lnTo>
                    <a:pt x="435" y="35"/>
                  </a:lnTo>
                  <a:lnTo>
                    <a:pt x="435" y="35"/>
                  </a:lnTo>
                  <a:lnTo>
                    <a:pt x="435" y="35"/>
                  </a:lnTo>
                  <a:lnTo>
                    <a:pt x="435" y="35"/>
                  </a:lnTo>
                  <a:lnTo>
                    <a:pt x="430" y="30"/>
                  </a:lnTo>
                  <a:lnTo>
                    <a:pt x="425" y="30"/>
                  </a:lnTo>
                  <a:lnTo>
                    <a:pt x="425" y="30"/>
                  </a:lnTo>
                  <a:lnTo>
                    <a:pt x="420" y="30"/>
                  </a:lnTo>
                  <a:lnTo>
                    <a:pt x="415" y="35"/>
                  </a:lnTo>
                  <a:lnTo>
                    <a:pt x="415" y="35"/>
                  </a:lnTo>
                  <a:lnTo>
                    <a:pt x="405" y="46"/>
                  </a:lnTo>
                  <a:lnTo>
                    <a:pt x="405" y="46"/>
                  </a:lnTo>
                  <a:lnTo>
                    <a:pt x="405" y="46"/>
                  </a:lnTo>
                  <a:lnTo>
                    <a:pt x="405" y="46"/>
                  </a:lnTo>
                  <a:lnTo>
                    <a:pt x="405" y="46"/>
                  </a:lnTo>
                  <a:lnTo>
                    <a:pt x="405" y="51"/>
                  </a:lnTo>
                  <a:lnTo>
                    <a:pt x="400" y="56"/>
                  </a:lnTo>
                  <a:lnTo>
                    <a:pt x="400" y="56"/>
                  </a:lnTo>
                  <a:lnTo>
                    <a:pt x="395" y="56"/>
                  </a:lnTo>
                  <a:lnTo>
                    <a:pt x="400" y="51"/>
                  </a:lnTo>
                  <a:lnTo>
                    <a:pt x="400" y="46"/>
                  </a:lnTo>
                  <a:lnTo>
                    <a:pt x="405" y="40"/>
                  </a:lnTo>
                  <a:lnTo>
                    <a:pt x="405" y="35"/>
                  </a:lnTo>
                  <a:lnTo>
                    <a:pt x="405" y="35"/>
                  </a:lnTo>
                  <a:lnTo>
                    <a:pt x="405" y="35"/>
                  </a:lnTo>
                  <a:lnTo>
                    <a:pt x="405" y="30"/>
                  </a:lnTo>
                  <a:lnTo>
                    <a:pt x="410" y="30"/>
                  </a:lnTo>
                  <a:lnTo>
                    <a:pt x="400" y="25"/>
                  </a:lnTo>
                  <a:lnTo>
                    <a:pt x="395" y="20"/>
                  </a:lnTo>
                  <a:lnTo>
                    <a:pt x="385" y="20"/>
                  </a:lnTo>
                  <a:lnTo>
                    <a:pt x="385" y="20"/>
                  </a:lnTo>
                  <a:lnTo>
                    <a:pt x="380" y="25"/>
                  </a:lnTo>
                  <a:lnTo>
                    <a:pt x="380" y="30"/>
                  </a:lnTo>
                  <a:lnTo>
                    <a:pt x="380" y="35"/>
                  </a:lnTo>
                  <a:lnTo>
                    <a:pt x="374" y="35"/>
                  </a:lnTo>
                  <a:lnTo>
                    <a:pt x="369" y="40"/>
                  </a:lnTo>
                  <a:lnTo>
                    <a:pt x="369" y="40"/>
                  </a:lnTo>
                  <a:lnTo>
                    <a:pt x="369" y="46"/>
                  </a:lnTo>
                  <a:lnTo>
                    <a:pt x="364" y="46"/>
                  </a:lnTo>
                  <a:lnTo>
                    <a:pt x="354" y="56"/>
                  </a:lnTo>
                  <a:lnTo>
                    <a:pt x="354" y="56"/>
                  </a:lnTo>
                  <a:lnTo>
                    <a:pt x="354" y="51"/>
                  </a:lnTo>
                  <a:lnTo>
                    <a:pt x="359" y="46"/>
                  </a:lnTo>
                  <a:lnTo>
                    <a:pt x="359" y="40"/>
                  </a:lnTo>
                  <a:lnTo>
                    <a:pt x="364" y="35"/>
                  </a:lnTo>
                  <a:lnTo>
                    <a:pt x="369" y="30"/>
                  </a:lnTo>
                  <a:lnTo>
                    <a:pt x="369" y="30"/>
                  </a:lnTo>
                  <a:lnTo>
                    <a:pt x="369" y="25"/>
                  </a:lnTo>
                  <a:lnTo>
                    <a:pt x="369" y="25"/>
                  </a:lnTo>
                  <a:lnTo>
                    <a:pt x="369" y="25"/>
                  </a:lnTo>
                  <a:lnTo>
                    <a:pt x="369" y="25"/>
                  </a:lnTo>
                  <a:lnTo>
                    <a:pt x="364" y="20"/>
                  </a:lnTo>
                  <a:lnTo>
                    <a:pt x="359" y="20"/>
                  </a:lnTo>
                  <a:lnTo>
                    <a:pt x="354" y="10"/>
                  </a:lnTo>
                  <a:lnTo>
                    <a:pt x="354" y="10"/>
                  </a:lnTo>
                  <a:lnTo>
                    <a:pt x="354" y="15"/>
                  </a:lnTo>
                  <a:lnTo>
                    <a:pt x="354" y="15"/>
                  </a:lnTo>
                  <a:lnTo>
                    <a:pt x="349" y="15"/>
                  </a:lnTo>
                  <a:lnTo>
                    <a:pt x="349" y="20"/>
                  </a:lnTo>
                  <a:lnTo>
                    <a:pt x="349" y="25"/>
                  </a:lnTo>
                  <a:lnTo>
                    <a:pt x="349" y="30"/>
                  </a:lnTo>
                  <a:lnTo>
                    <a:pt x="349" y="30"/>
                  </a:lnTo>
                  <a:lnTo>
                    <a:pt x="344" y="30"/>
                  </a:lnTo>
                  <a:lnTo>
                    <a:pt x="344" y="30"/>
                  </a:lnTo>
                  <a:lnTo>
                    <a:pt x="349" y="30"/>
                  </a:lnTo>
                  <a:lnTo>
                    <a:pt x="349" y="25"/>
                  </a:lnTo>
                  <a:lnTo>
                    <a:pt x="349" y="20"/>
                  </a:lnTo>
                  <a:lnTo>
                    <a:pt x="349" y="20"/>
                  </a:lnTo>
                  <a:lnTo>
                    <a:pt x="349" y="20"/>
                  </a:lnTo>
                  <a:lnTo>
                    <a:pt x="344" y="15"/>
                  </a:lnTo>
                  <a:lnTo>
                    <a:pt x="344" y="10"/>
                  </a:lnTo>
                  <a:lnTo>
                    <a:pt x="344" y="10"/>
                  </a:lnTo>
                  <a:lnTo>
                    <a:pt x="339" y="5"/>
                  </a:lnTo>
                  <a:lnTo>
                    <a:pt x="319" y="0"/>
                  </a:lnTo>
                  <a:lnTo>
                    <a:pt x="319" y="5"/>
                  </a:lnTo>
                  <a:lnTo>
                    <a:pt x="314" y="10"/>
                  </a:lnTo>
                  <a:lnTo>
                    <a:pt x="314" y="15"/>
                  </a:lnTo>
                  <a:lnTo>
                    <a:pt x="314" y="20"/>
                  </a:lnTo>
                  <a:lnTo>
                    <a:pt x="314" y="20"/>
                  </a:lnTo>
                  <a:lnTo>
                    <a:pt x="314" y="25"/>
                  </a:lnTo>
                  <a:lnTo>
                    <a:pt x="309" y="25"/>
                  </a:lnTo>
                  <a:lnTo>
                    <a:pt x="298" y="30"/>
                  </a:lnTo>
                  <a:lnTo>
                    <a:pt x="298" y="35"/>
                  </a:lnTo>
                  <a:lnTo>
                    <a:pt x="298" y="35"/>
                  </a:lnTo>
                  <a:lnTo>
                    <a:pt x="298" y="40"/>
                  </a:lnTo>
                  <a:lnTo>
                    <a:pt x="314" y="56"/>
                  </a:lnTo>
                  <a:lnTo>
                    <a:pt x="309" y="56"/>
                  </a:lnTo>
                  <a:lnTo>
                    <a:pt x="309" y="51"/>
                  </a:lnTo>
                  <a:lnTo>
                    <a:pt x="298" y="56"/>
                  </a:lnTo>
                  <a:lnTo>
                    <a:pt x="298" y="56"/>
                  </a:lnTo>
                  <a:lnTo>
                    <a:pt x="298" y="56"/>
                  </a:lnTo>
                  <a:lnTo>
                    <a:pt x="298" y="61"/>
                  </a:lnTo>
                  <a:lnTo>
                    <a:pt x="298" y="61"/>
                  </a:lnTo>
                  <a:lnTo>
                    <a:pt x="298" y="61"/>
                  </a:lnTo>
                  <a:lnTo>
                    <a:pt x="298" y="61"/>
                  </a:lnTo>
                  <a:lnTo>
                    <a:pt x="298" y="61"/>
                  </a:lnTo>
                  <a:lnTo>
                    <a:pt x="298" y="61"/>
                  </a:lnTo>
                  <a:lnTo>
                    <a:pt x="304" y="61"/>
                  </a:lnTo>
                  <a:lnTo>
                    <a:pt x="304" y="61"/>
                  </a:lnTo>
                  <a:lnTo>
                    <a:pt x="304" y="61"/>
                  </a:lnTo>
                  <a:lnTo>
                    <a:pt x="304" y="61"/>
                  </a:lnTo>
                  <a:lnTo>
                    <a:pt x="304" y="66"/>
                  </a:lnTo>
                  <a:lnTo>
                    <a:pt x="309" y="66"/>
                  </a:lnTo>
                  <a:lnTo>
                    <a:pt x="309" y="71"/>
                  </a:lnTo>
                  <a:lnTo>
                    <a:pt x="304" y="71"/>
                  </a:lnTo>
                  <a:lnTo>
                    <a:pt x="293" y="66"/>
                  </a:lnTo>
                  <a:lnTo>
                    <a:pt x="293" y="66"/>
                  </a:lnTo>
                  <a:lnTo>
                    <a:pt x="293" y="61"/>
                  </a:lnTo>
                  <a:lnTo>
                    <a:pt x="288" y="61"/>
                  </a:lnTo>
                  <a:lnTo>
                    <a:pt x="288" y="61"/>
                  </a:lnTo>
                  <a:lnTo>
                    <a:pt x="288" y="66"/>
                  </a:lnTo>
                  <a:lnTo>
                    <a:pt x="288" y="66"/>
                  </a:lnTo>
                  <a:lnTo>
                    <a:pt x="288" y="66"/>
                  </a:lnTo>
                  <a:lnTo>
                    <a:pt x="288" y="71"/>
                  </a:lnTo>
                  <a:lnTo>
                    <a:pt x="288" y="76"/>
                  </a:lnTo>
                  <a:lnTo>
                    <a:pt x="288" y="76"/>
                  </a:lnTo>
                  <a:lnTo>
                    <a:pt x="288" y="81"/>
                  </a:lnTo>
                  <a:lnTo>
                    <a:pt x="283" y="81"/>
                  </a:lnTo>
                  <a:lnTo>
                    <a:pt x="283" y="81"/>
                  </a:lnTo>
                  <a:lnTo>
                    <a:pt x="283" y="86"/>
                  </a:lnTo>
                  <a:lnTo>
                    <a:pt x="288" y="86"/>
                  </a:lnTo>
                  <a:lnTo>
                    <a:pt x="288" y="86"/>
                  </a:lnTo>
                  <a:lnTo>
                    <a:pt x="288" y="91"/>
                  </a:lnTo>
                  <a:lnTo>
                    <a:pt x="288" y="96"/>
                  </a:lnTo>
                  <a:lnTo>
                    <a:pt x="288" y="96"/>
                  </a:lnTo>
                  <a:lnTo>
                    <a:pt x="293" y="101"/>
                  </a:lnTo>
                  <a:lnTo>
                    <a:pt x="298" y="106"/>
                  </a:lnTo>
                  <a:lnTo>
                    <a:pt x="298" y="106"/>
                  </a:lnTo>
                  <a:lnTo>
                    <a:pt x="304" y="106"/>
                  </a:lnTo>
                  <a:lnTo>
                    <a:pt x="304" y="111"/>
                  </a:lnTo>
                  <a:lnTo>
                    <a:pt x="304" y="111"/>
                  </a:lnTo>
                  <a:lnTo>
                    <a:pt x="309" y="106"/>
                  </a:lnTo>
                  <a:lnTo>
                    <a:pt x="309" y="106"/>
                  </a:lnTo>
                  <a:lnTo>
                    <a:pt x="314" y="106"/>
                  </a:lnTo>
                  <a:lnTo>
                    <a:pt x="324" y="106"/>
                  </a:lnTo>
                  <a:lnTo>
                    <a:pt x="319" y="111"/>
                  </a:lnTo>
                  <a:lnTo>
                    <a:pt x="314" y="111"/>
                  </a:lnTo>
                  <a:lnTo>
                    <a:pt x="314" y="111"/>
                  </a:lnTo>
                  <a:lnTo>
                    <a:pt x="319" y="116"/>
                  </a:lnTo>
                  <a:lnTo>
                    <a:pt x="319" y="116"/>
                  </a:lnTo>
                  <a:lnTo>
                    <a:pt x="319" y="121"/>
                  </a:lnTo>
                  <a:lnTo>
                    <a:pt x="309" y="111"/>
                  </a:lnTo>
                  <a:lnTo>
                    <a:pt x="309" y="111"/>
                  </a:lnTo>
                  <a:lnTo>
                    <a:pt x="298" y="111"/>
                  </a:lnTo>
                  <a:lnTo>
                    <a:pt x="298" y="111"/>
                  </a:lnTo>
                  <a:lnTo>
                    <a:pt x="293" y="106"/>
                  </a:lnTo>
                  <a:lnTo>
                    <a:pt x="288" y="106"/>
                  </a:lnTo>
                  <a:lnTo>
                    <a:pt x="288" y="106"/>
                  </a:lnTo>
                  <a:lnTo>
                    <a:pt x="283" y="106"/>
                  </a:lnTo>
                  <a:lnTo>
                    <a:pt x="283" y="106"/>
                  </a:lnTo>
                  <a:lnTo>
                    <a:pt x="283" y="111"/>
                  </a:lnTo>
                  <a:lnTo>
                    <a:pt x="278" y="106"/>
                  </a:lnTo>
                  <a:lnTo>
                    <a:pt x="273" y="106"/>
                  </a:lnTo>
                  <a:lnTo>
                    <a:pt x="273" y="106"/>
                  </a:lnTo>
                  <a:lnTo>
                    <a:pt x="263" y="111"/>
                  </a:lnTo>
                  <a:lnTo>
                    <a:pt x="263" y="111"/>
                  </a:lnTo>
                  <a:lnTo>
                    <a:pt x="258" y="111"/>
                  </a:lnTo>
                  <a:lnTo>
                    <a:pt x="253" y="106"/>
                  </a:lnTo>
                  <a:lnTo>
                    <a:pt x="248" y="106"/>
                  </a:lnTo>
                  <a:lnTo>
                    <a:pt x="248" y="106"/>
                  </a:lnTo>
                  <a:lnTo>
                    <a:pt x="248" y="111"/>
                  </a:lnTo>
                  <a:lnTo>
                    <a:pt x="253" y="121"/>
                  </a:lnTo>
                  <a:lnTo>
                    <a:pt x="253" y="121"/>
                  </a:lnTo>
                  <a:lnTo>
                    <a:pt x="258" y="121"/>
                  </a:lnTo>
                  <a:lnTo>
                    <a:pt x="258" y="121"/>
                  </a:lnTo>
                  <a:lnTo>
                    <a:pt x="258" y="127"/>
                  </a:lnTo>
                  <a:lnTo>
                    <a:pt x="253" y="127"/>
                  </a:lnTo>
                  <a:lnTo>
                    <a:pt x="258" y="132"/>
                  </a:lnTo>
                  <a:lnTo>
                    <a:pt x="258" y="132"/>
                  </a:lnTo>
                  <a:lnTo>
                    <a:pt x="258" y="132"/>
                  </a:lnTo>
                  <a:lnTo>
                    <a:pt x="258" y="132"/>
                  </a:lnTo>
                  <a:lnTo>
                    <a:pt x="258" y="137"/>
                  </a:lnTo>
                  <a:lnTo>
                    <a:pt x="263" y="137"/>
                  </a:lnTo>
                  <a:lnTo>
                    <a:pt x="263" y="137"/>
                  </a:lnTo>
                  <a:lnTo>
                    <a:pt x="268" y="137"/>
                  </a:lnTo>
                  <a:lnTo>
                    <a:pt x="268" y="142"/>
                  </a:lnTo>
                  <a:lnTo>
                    <a:pt x="268" y="142"/>
                  </a:lnTo>
                  <a:lnTo>
                    <a:pt x="263" y="142"/>
                  </a:lnTo>
                  <a:lnTo>
                    <a:pt x="258" y="142"/>
                  </a:lnTo>
                  <a:lnTo>
                    <a:pt x="263" y="147"/>
                  </a:lnTo>
                  <a:lnTo>
                    <a:pt x="263" y="147"/>
                  </a:lnTo>
                  <a:lnTo>
                    <a:pt x="258" y="147"/>
                  </a:lnTo>
                  <a:lnTo>
                    <a:pt x="263" y="152"/>
                  </a:lnTo>
                  <a:lnTo>
                    <a:pt x="263" y="152"/>
                  </a:lnTo>
                  <a:lnTo>
                    <a:pt x="263" y="157"/>
                  </a:lnTo>
                  <a:lnTo>
                    <a:pt x="263" y="157"/>
                  </a:lnTo>
                  <a:lnTo>
                    <a:pt x="263" y="157"/>
                  </a:lnTo>
                  <a:lnTo>
                    <a:pt x="258" y="162"/>
                  </a:lnTo>
                  <a:lnTo>
                    <a:pt x="253" y="162"/>
                  </a:lnTo>
                  <a:lnTo>
                    <a:pt x="253" y="162"/>
                  </a:lnTo>
                  <a:lnTo>
                    <a:pt x="248" y="162"/>
                  </a:lnTo>
                  <a:lnTo>
                    <a:pt x="243" y="157"/>
                  </a:lnTo>
                  <a:lnTo>
                    <a:pt x="238" y="152"/>
                  </a:lnTo>
                  <a:lnTo>
                    <a:pt x="233" y="157"/>
                  </a:lnTo>
                  <a:lnTo>
                    <a:pt x="238" y="167"/>
                  </a:lnTo>
                  <a:lnTo>
                    <a:pt x="238" y="167"/>
                  </a:lnTo>
                  <a:lnTo>
                    <a:pt x="238" y="167"/>
                  </a:lnTo>
                  <a:lnTo>
                    <a:pt x="238" y="172"/>
                  </a:lnTo>
                  <a:lnTo>
                    <a:pt x="238" y="172"/>
                  </a:lnTo>
                  <a:lnTo>
                    <a:pt x="238" y="172"/>
                  </a:lnTo>
                  <a:lnTo>
                    <a:pt x="243" y="172"/>
                  </a:lnTo>
                  <a:lnTo>
                    <a:pt x="248" y="172"/>
                  </a:lnTo>
                  <a:lnTo>
                    <a:pt x="248" y="177"/>
                  </a:lnTo>
                  <a:lnTo>
                    <a:pt x="248" y="177"/>
                  </a:lnTo>
                  <a:lnTo>
                    <a:pt x="248" y="177"/>
                  </a:lnTo>
                  <a:lnTo>
                    <a:pt x="248" y="177"/>
                  </a:lnTo>
                  <a:lnTo>
                    <a:pt x="253" y="182"/>
                  </a:lnTo>
                  <a:lnTo>
                    <a:pt x="258" y="187"/>
                  </a:lnTo>
                  <a:lnTo>
                    <a:pt x="263" y="192"/>
                  </a:lnTo>
                  <a:lnTo>
                    <a:pt x="263" y="192"/>
                  </a:lnTo>
                  <a:lnTo>
                    <a:pt x="268" y="192"/>
                  </a:lnTo>
                  <a:lnTo>
                    <a:pt x="268" y="197"/>
                  </a:lnTo>
                  <a:lnTo>
                    <a:pt x="273" y="197"/>
                  </a:lnTo>
                  <a:lnTo>
                    <a:pt x="273" y="202"/>
                  </a:lnTo>
                  <a:lnTo>
                    <a:pt x="268" y="208"/>
                  </a:lnTo>
                  <a:lnTo>
                    <a:pt x="268" y="202"/>
                  </a:lnTo>
                  <a:lnTo>
                    <a:pt x="268" y="208"/>
                  </a:lnTo>
                  <a:lnTo>
                    <a:pt x="268" y="208"/>
                  </a:lnTo>
                  <a:lnTo>
                    <a:pt x="283" y="223"/>
                  </a:lnTo>
                  <a:lnTo>
                    <a:pt x="288" y="228"/>
                  </a:lnTo>
                  <a:lnTo>
                    <a:pt x="288" y="228"/>
                  </a:lnTo>
                  <a:lnTo>
                    <a:pt x="288" y="233"/>
                  </a:lnTo>
                  <a:lnTo>
                    <a:pt x="288" y="233"/>
                  </a:lnTo>
                  <a:lnTo>
                    <a:pt x="288" y="233"/>
                  </a:lnTo>
                  <a:lnTo>
                    <a:pt x="283" y="233"/>
                  </a:lnTo>
                  <a:lnTo>
                    <a:pt x="283" y="223"/>
                  </a:lnTo>
                  <a:lnTo>
                    <a:pt x="273" y="223"/>
                  </a:lnTo>
                  <a:lnTo>
                    <a:pt x="268" y="213"/>
                  </a:lnTo>
                  <a:lnTo>
                    <a:pt x="268" y="213"/>
                  </a:lnTo>
                  <a:lnTo>
                    <a:pt x="268" y="213"/>
                  </a:lnTo>
                  <a:lnTo>
                    <a:pt x="263" y="208"/>
                  </a:lnTo>
                  <a:lnTo>
                    <a:pt x="263" y="208"/>
                  </a:lnTo>
                  <a:lnTo>
                    <a:pt x="258" y="208"/>
                  </a:lnTo>
                  <a:lnTo>
                    <a:pt x="258" y="213"/>
                  </a:lnTo>
                  <a:lnTo>
                    <a:pt x="253" y="213"/>
                  </a:lnTo>
                  <a:lnTo>
                    <a:pt x="253" y="208"/>
                  </a:lnTo>
                  <a:lnTo>
                    <a:pt x="248" y="202"/>
                  </a:lnTo>
                  <a:lnTo>
                    <a:pt x="243" y="197"/>
                  </a:lnTo>
                  <a:lnTo>
                    <a:pt x="243" y="202"/>
                  </a:lnTo>
                  <a:lnTo>
                    <a:pt x="243" y="202"/>
                  </a:lnTo>
                  <a:lnTo>
                    <a:pt x="243" y="202"/>
                  </a:lnTo>
                  <a:lnTo>
                    <a:pt x="238" y="202"/>
                  </a:lnTo>
                  <a:lnTo>
                    <a:pt x="238" y="202"/>
                  </a:lnTo>
                  <a:lnTo>
                    <a:pt x="238" y="202"/>
                  </a:lnTo>
                  <a:lnTo>
                    <a:pt x="238" y="202"/>
                  </a:lnTo>
                  <a:lnTo>
                    <a:pt x="238" y="208"/>
                  </a:lnTo>
                  <a:lnTo>
                    <a:pt x="238" y="208"/>
                  </a:lnTo>
                  <a:lnTo>
                    <a:pt x="248" y="213"/>
                  </a:lnTo>
                  <a:lnTo>
                    <a:pt x="258" y="223"/>
                  </a:lnTo>
                  <a:lnTo>
                    <a:pt x="263" y="223"/>
                  </a:lnTo>
                  <a:lnTo>
                    <a:pt x="263" y="223"/>
                  </a:lnTo>
                  <a:lnTo>
                    <a:pt x="263" y="228"/>
                  </a:lnTo>
                  <a:lnTo>
                    <a:pt x="253" y="223"/>
                  </a:lnTo>
                  <a:lnTo>
                    <a:pt x="248" y="223"/>
                  </a:lnTo>
                  <a:lnTo>
                    <a:pt x="243" y="213"/>
                  </a:lnTo>
                  <a:lnTo>
                    <a:pt x="243" y="213"/>
                  </a:lnTo>
                  <a:lnTo>
                    <a:pt x="233" y="208"/>
                  </a:lnTo>
                  <a:lnTo>
                    <a:pt x="233" y="208"/>
                  </a:lnTo>
                  <a:lnTo>
                    <a:pt x="233" y="213"/>
                  </a:lnTo>
                  <a:lnTo>
                    <a:pt x="228" y="218"/>
                  </a:lnTo>
                  <a:lnTo>
                    <a:pt x="228" y="223"/>
                  </a:lnTo>
                  <a:lnTo>
                    <a:pt x="228" y="223"/>
                  </a:lnTo>
                  <a:lnTo>
                    <a:pt x="223" y="223"/>
                  </a:lnTo>
                  <a:lnTo>
                    <a:pt x="217" y="218"/>
                  </a:lnTo>
                  <a:lnTo>
                    <a:pt x="212" y="213"/>
                  </a:lnTo>
                  <a:lnTo>
                    <a:pt x="212" y="208"/>
                  </a:lnTo>
                  <a:lnTo>
                    <a:pt x="207" y="208"/>
                  </a:lnTo>
                  <a:lnTo>
                    <a:pt x="207" y="202"/>
                  </a:lnTo>
                  <a:lnTo>
                    <a:pt x="202" y="202"/>
                  </a:lnTo>
                  <a:lnTo>
                    <a:pt x="202" y="202"/>
                  </a:lnTo>
                  <a:lnTo>
                    <a:pt x="197" y="208"/>
                  </a:lnTo>
                  <a:lnTo>
                    <a:pt x="197" y="213"/>
                  </a:lnTo>
                  <a:lnTo>
                    <a:pt x="197" y="213"/>
                  </a:lnTo>
                  <a:lnTo>
                    <a:pt x="197" y="213"/>
                  </a:lnTo>
                  <a:lnTo>
                    <a:pt x="197" y="213"/>
                  </a:lnTo>
                  <a:lnTo>
                    <a:pt x="197" y="218"/>
                  </a:lnTo>
                  <a:lnTo>
                    <a:pt x="197" y="218"/>
                  </a:lnTo>
                  <a:lnTo>
                    <a:pt x="202" y="223"/>
                  </a:lnTo>
                  <a:lnTo>
                    <a:pt x="207" y="228"/>
                  </a:lnTo>
                  <a:lnTo>
                    <a:pt x="207" y="233"/>
                  </a:lnTo>
                  <a:lnTo>
                    <a:pt x="202" y="238"/>
                  </a:lnTo>
                  <a:lnTo>
                    <a:pt x="202" y="243"/>
                  </a:lnTo>
                  <a:lnTo>
                    <a:pt x="202" y="243"/>
                  </a:lnTo>
                  <a:lnTo>
                    <a:pt x="202" y="243"/>
                  </a:lnTo>
                  <a:lnTo>
                    <a:pt x="197" y="243"/>
                  </a:lnTo>
                  <a:lnTo>
                    <a:pt x="197" y="243"/>
                  </a:lnTo>
                  <a:lnTo>
                    <a:pt x="202" y="248"/>
                  </a:lnTo>
                  <a:lnTo>
                    <a:pt x="202" y="248"/>
                  </a:lnTo>
                  <a:lnTo>
                    <a:pt x="197" y="248"/>
                  </a:lnTo>
                  <a:lnTo>
                    <a:pt x="197" y="248"/>
                  </a:lnTo>
                  <a:lnTo>
                    <a:pt x="192" y="243"/>
                  </a:lnTo>
                  <a:lnTo>
                    <a:pt x="192" y="243"/>
                  </a:lnTo>
                  <a:lnTo>
                    <a:pt x="192" y="238"/>
                  </a:lnTo>
                  <a:lnTo>
                    <a:pt x="192" y="228"/>
                  </a:lnTo>
                  <a:lnTo>
                    <a:pt x="192" y="223"/>
                  </a:lnTo>
                  <a:lnTo>
                    <a:pt x="192" y="223"/>
                  </a:lnTo>
                  <a:lnTo>
                    <a:pt x="187" y="218"/>
                  </a:lnTo>
                  <a:lnTo>
                    <a:pt x="182" y="218"/>
                  </a:lnTo>
                  <a:lnTo>
                    <a:pt x="182" y="218"/>
                  </a:lnTo>
                  <a:lnTo>
                    <a:pt x="177" y="218"/>
                  </a:lnTo>
                  <a:lnTo>
                    <a:pt x="172" y="218"/>
                  </a:lnTo>
                  <a:lnTo>
                    <a:pt x="172" y="223"/>
                  </a:lnTo>
                  <a:lnTo>
                    <a:pt x="172" y="223"/>
                  </a:lnTo>
                  <a:lnTo>
                    <a:pt x="167" y="228"/>
                  </a:lnTo>
                  <a:lnTo>
                    <a:pt x="167" y="233"/>
                  </a:lnTo>
                  <a:lnTo>
                    <a:pt x="172" y="238"/>
                  </a:lnTo>
                  <a:lnTo>
                    <a:pt x="172" y="238"/>
                  </a:lnTo>
                  <a:lnTo>
                    <a:pt x="172" y="243"/>
                  </a:lnTo>
                  <a:lnTo>
                    <a:pt x="167" y="248"/>
                  </a:lnTo>
                  <a:lnTo>
                    <a:pt x="167" y="253"/>
                  </a:lnTo>
                  <a:lnTo>
                    <a:pt x="182" y="258"/>
                  </a:lnTo>
                  <a:lnTo>
                    <a:pt x="182" y="258"/>
                  </a:lnTo>
                  <a:lnTo>
                    <a:pt x="187" y="258"/>
                  </a:lnTo>
                  <a:lnTo>
                    <a:pt x="187" y="263"/>
                  </a:lnTo>
                  <a:lnTo>
                    <a:pt x="187" y="263"/>
                  </a:lnTo>
                  <a:lnTo>
                    <a:pt x="187" y="263"/>
                  </a:lnTo>
                  <a:lnTo>
                    <a:pt x="187" y="268"/>
                  </a:lnTo>
                  <a:lnTo>
                    <a:pt x="187" y="268"/>
                  </a:lnTo>
                  <a:lnTo>
                    <a:pt x="182" y="268"/>
                  </a:lnTo>
                  <a:lnTo>
                    <a:pt x="177" y="263"/>
                  </a:lnTo>
                  <a:lnTo>
                    <a:pt x="177" y="263"/>
                  </a:lnTo>
                  <a:lnTo>
                    <a:pt x="167" y="268"/>
                  </a:lnTo>
                  <a:lnTo>
                    <a:pt x="167" y="268"/>
                  </a:lnTo>
                  <a:lnTo>
                    <a:pt x="172" y="273"/>
                  </a:lnTo>
                  <a:lnTo>
                    <a:pt x="167" y="278"/>
                  </a:lnTo>
                  <a:lnTo>
                    <a:pt x="167" y="278"/>
                  </a:lnTo>
                  <a:lnTo>
                    <a:pt x="167" y="283"/>
                  </a:lnTo>
                  <a:lnTo>
                    <a:pt x="167" y="283"/>
                  </a:lnTo>
                  <a:lnTo>
                    <a:pt x="172" y="283"/>
                  </a:lnTo>
                  <a:lnTo>
                    <a:pt x="172" y="289"/>
                  </a:lnTo>
                  <a:lnTo>
                    <a:pt x="177" y="294"/>
                  </a:lnTo>
                  <a:lnTo>
                    <a:pt x="177" y="299"/>
                  </a:lnTo>
                  <a:lnTo>
                    <a:pt x="177" y="304"/>
                  </a:lnTo>
                  <a:lnTo>
                    <a:pt x="182" y="304"/>
                  </a:lnTo>
                  <a:lnTo>
                    <a:pt x="182" y="309"/>
                  </a:lnTo>
                  <a:lnTo>
                    <a:pt x="182" y="309"/>
                  </a:lnTo>
                  <a:lnTo>
                    <a:pt x="187" y="314"/>
                  </a:lnTo>
                  <a:lnTo>
                    <a:pt x="192" y="309"/>
                  </a:lnTo>
                  <a:lnTo>
                    <a:pt x="197" y="309"/>
                  </a:lnTo>
                  <a:lnTo>
                    <a:pt x="207" y="314"/>
                  </a:lnTo>
                  <a:lnTo>
                    <a:pt x="212" y="319"/>
                  </a:lnTo>
                  <a:lnTo>
                    <a:pt x="207" y="319"/>
                  </a:lnTo>
                  <a:lnTo>
                    <a:pt x="207" y="319"/>
                  </a:lnTo>
                  <a:lnTo>
                    <a:pt x="197" y="319"/>
                  </a:lnTo>
                  <a:lnTo>
                    <a:pt x="187" y="319"/>
                  </a:lnTo>
                  <a:lnTo>
                    <a:pt x="187" y="319"/>
                  </a:lnTo>
                  <a:lnTo>
                    <a:pt x="187" y="319"/>
                  </a:lnTo>
                  <a:lnTo>
                    <a:pt x="187" y="324"/>
                  </a:lnTo>
                  <a:lnTo>
                    <a:pt x="187" y="324"/>
                  </a:lnTo>
                  <a:lnTo>
                    <a:pt x="187" y="324"/>
                  </a:lnTo>
                  <a:lnTo>
                    <a:pt x="182" y="319"/>
                  </a:lnTo>
                  <a:lnTo>
                    <a:pt x="182" y="319"/>
                  </a:lnTo>
                  <a:lnTo>
                    <a:pt x="177" y="314"/>
                  </a:lnTo>
                  <a:lnTo>
                    <a:pt x="177" y="314"/>
                  </a:lnTo>
                  <a:lnTo>
                    <a:pt x="177" y="314"/>
                  </a:lnTo>
                  <a:lnTo>
                    <a:pt x="167" y="304"/>
                  </a:lnTo>
                  <a:lnTo>
                    <a:pt x="162" y="304"/>
                  </a:lnTo>
                  <a:lnTo>
                    <a:pt x="162" y="299"/>
                  </a:lnTo>
                  <a:lnTo>
                    <a:pt x="157" y="304"/>
                  </a:lnTo>
                  <a:lnTo>
                    <a:pt x="157" y="304"/>
                  </a:lnTo>
                  <a:lnTo>
                    <a:pt x="157" y="309"/>
                  </a:lnTo>
                  <a:lnTo>
                    <a:pt x="157" y="309"/>
                  </a:lnTo>
                  <a:lnTo>
                    <a:pt x="157" y="309"/>
                  </a:lnTo>
                  <a:lnTo>
                    <a:pt x="157" y="309"/>
                  </a:lnTo>
                  <a:lnTo>
                    <a:pt x="157" y="314"/>
                  </a:lnTo>
                  <a:lnTo>
                    <a:pt x="157" y="319"/>
                  </a:lnTo>
                  <a:lnTo>
                    <a:pt x="152" y="319"/>
                  </a:lnTo>
                  <a:lnTo>
                    <a:pt x="152" y="324"/>
                  </a:lnTo>
                  <a:lnTo>
                    <a:pt x="152" y="329"/>
                  </a:lnTo>
                  <a:lnTo>
                    <a:pt x="152" y="329"/>
                  </a:lnTo>
                  <a:lnTo>
                    <a:pt x="152" y="334"/>
                  </a:lnTo>
                  <a:lnTo>
                    <a:pt x="152" y="339"/>
                  </a:lnTo>
                  <a:lnTo>
                    <a:pt x="152" y="339"/>
                  </a:lnTo>
                  <a:lnTo>
                    <a:pt x="157" y="339"/>
                  </a:lnTo>
                  <a:lnTo>
                    <a:pt x="157" y="344"/>
                  </a:lnTo>
                  <a:lnTo>
                    <a:pt x="157" y="344"/>
                  </a:lnTo>
                  <a:lnTo>
                    <a:pt x="157" y="344"/>
                  </a:lnTo>
                  <a:lnTo>
                    <a:pt x="157" y="349"/>
                  </a:lnTo>
                  <a:lnTo>
                    <a:pt x="157" y="349"/>
                  </a:lnTo>
                  <a:lnTo>
                    <a:pt x="157" y="354"/>
                  </a:lnTo>
                  <a:lnTo>
                    <a:pt x="157" y="354"/>
                  </a:lnTo>
                  <a:lnTo>
                    <a:pt x="157" y="354"/>
                  </a:lnTo>
                  <a:lnTo>
                    <a:pt x="157" y="354"/>
                  </a:lnTo>
                  <a:lnTo>
                    <a:pt x="157" y="359"/>
                  </a:lnTo>
                  <a:lnTo>
                    <a:pt x="157" y="354"/>
                  </a:lnTo>
                  <a:lnTo>
                    <a:pt x="157" y="370"/>
                  </a:lnTo>
                  <a:lnTo>
                    <a:pt x="162" y="370"/>
                  </a:lnTo>
                  <a:lnTo>
                    <a:pt x="172" y="370"/>
                  </a:lnTo>
                  <a:lnTo>
                    <a:pt x="172" y="370"/>
                  </a:lnTo>
                  <a:lnTo>
                    <a:pt x="187" y="354"/>
                  </a:lnTo>
                  <a:lnTo>
                    <a:pt x="187" y="354"/>
                  </a:lnTo>
                  <a:lnTo>
                    <a:pt x="192" y="354"/>
                  </a:lnTo>
                  <a:lnTo>
                    <a:pt x="192" y="354"/>
                  </a:lnTo>
                  <a:lnTo>
                    <a:pt x="192" y="359"/>
                  </a:lnTo>
                  <a:lnTo>
                    <a:pt x="192" y="359"/>
                  </a:lnTo>
                  <a:lnTo>
                    <a:pt x="187" y="364"/>
                  </a:lnTo>
                  <a:lnTo>
                    <a:pt x="187" y="364"/>
                  </a:lnTo>
                  <a:lnTo>
                    <a:pt x="192" y="364"/>
                  </a:lnTo>
                  <a:lnTo>
                    <a:pt x="192" y="370"/>
                  </a:lnTo>
                  <a:lnTo>
                    <a:pt x="197" y="370"/>
                  </a:lnTo>
                  <a:lnTo>
                    <a:pt x="202" y="364"/>
                  </a:lnTo>
                  <a:lnTo>
                    <a:pt x="212" y="354"/>
                  </a:lnTo>
                  <a:lnTo>
                    <a:pt x="217" y="354"/>
                  </a:lnTo>
                  <a:lnTo>
                    <a:pt x="217" y="354"/>
                  </a:lnTo>
                  <a:lnTo>
                    <a:pt x="217" y="359"/>
                  </a:lnTo>
                  <a:lnTo>
                    <a:pt x="207" y="370"/>
                  </a:lnTo>
                  <a:lnTo>
                    <a:pt x="187" y="375"/>
                  </a:lnTo>
                  <a:lnTo>
                    <a:pt x="187" y="375"/>
                  </a:lnTo>
                  <a:lnTo>
                    <a:pt x="182" y="375"/>
                  </a:lnTo>
                  <a:lnTo>
                    <a:pt x="182" y="370"/>
                  </a:lnTo>
                  <a:lnTo>
                    <a:pt x="182" y="370"/>
                  </a:lnTo>
                  <a:lnTo>
                    <a:pt x="182" y="370"/>
                  </a:lnTo>
                  <a:lnTo>
                    <a:pt x="177" y="375"/>
                  </a:lnTo>
                  <a:lnTo>
                    <a:pt x="177" y="375"/>
                  </a:lnTo>
                  <a:lnTo>
                    <a:pt x="172" y="375"/>
                  </a:lnTo>
                  <a:lnTo>
                    <a:pt x="172" y="385"/>
                  </a:lnTo>
                  <a:lnTo>
                    <a:pt x="167" y="385"/>
                  </a:lnTo>
                  <a:lnTo>
                    <a:pt x="172" y="390"/>
                  </a:lnTo>
                  <a:lnTo>
                    <a:pt x="172" y="390"/>
                  </a:lnTo>
                  <a:lnTo>
                    <a:pt x="182" y="390"/>
                  </a:lnTo>
                  <a:lnTo>
                    <a:pt x="182" y="390"/>
                  </a:lnTo>
                  <a:lnTo>
                    <a:pt x="187" y="395"/>
                  </a:lnTo>
                  <a:lnTo>
                    <a:pt x="192" y="395"/>
                  </a:lnTo>
                  <a:lnTo>
                    <a:pt x="197" y="395"/>
                  </a:lnTo>
                  <a:lnTo>
                    <a:pt x="202" y="390"/>
                  </a:lnTo>
                  <a:lnTo>
                    <a:pt x="207" y="390"/>
                  </a:lnTo>
                  <a:lnTo>
                    <a:pt x="207" y="385"/>
                  </a:lnTo>
                  <a:lnTo>
                    <a:pt x="207" y="385"/>
                  </a:lnTo>
                  <a:lnTo>
                    <a:pt x="212" y="380"/>
                  </a:lnTo>
                  <a:lnTo>
                    <a:pt x="217" y="385"/>
                  </a:lnTo>
                  <a:lnTo>
                    <a:pt x="217" y="385"/>
                  </a:lnTo>
                  <a:lnTo>
                    <a:pt x="212" y="385"/>
                  </a:lnTo>
                  <a:lnTo>
                    <a:pt x="207" y="390"/>
                  </a:lnTo>
                  <a:lnTo>
                    <a:pt x="207" y="395"/>
                  </a:lnTo>
                  <a:lnTo>
                    <a:pt x="207" y="395"/>
                  </a:lnTo>
                  <a:lnTo>
                    <a:pt x="207" y="400"/>
                  </a:lnTo>
                  <a:lnTo>
                    <a:pt x="212" y="400"/>
                  </a:lnTo>
                  <a:lnTo>
                    <a:pt x="212" y="405"/>
                  </a:lnTo>
                  <a:lnTo>
                    <a:pt x="212" y="405"/>
                  </a:lnTo>
                  <a:lnTo>
                    <a:pt x="223" y="410"/>
                  </a:lnTo>
                  <a:lnTo>
                    <a:pt x="217" y="410"/>
                  </a:lnTo>
                  <a:lnTo>
                    <a:pt x="212" y="410"/>
                  </a:lnTo>
                  <a:lnTo>
                    <a:pt x="207" y="405"/>
                  </a:lnTo>
                  <a:lnTo>
                    <a:pt x="202" y="400"/>
                  </a:lnTo>
                  <a:lnTo>
                    <a:pt x="197" y="395"/>
                  </a:lnTo>
                  <a:lnTo>
                    <a:pt x="192" y="400"/>
                  </a:lnTo>
                  <a:lnTo>
                    <a:pt x="187" y="400"/>
                  </a:lnTo>
                  <a:lnTo>
                    <a:pt x="182" y="405"/>
                  </a:lnTo>
                  <a:lnTo>
                    <a:pt x="182" y="410"/>
                  </a:lnTo>
                  <a:lnTo>
                    <a:pt x="182" y="415"/>
                  </a:lnTo>
                  <a:lnTo>
                    <a:pt x="177" y="425"/>
                  </a:lnTo>
                  <a:lnTo>
                    <a:pt x="172" y="430"/>
                  </a:lnTo>
                  <a:lnTo>
                    <a:pt x="177" y="430"/>
                  </a:lnTo>
                  <a:lnTo>
                    <a:pt x="187" y="435"/>
                  </a:lnTo>
                  <a:lnTo>
                    <a:pt x="192" y="440"/>
                  </a:lnTo>
                  <a:lnTo>
                    <a:pt x="192" y="445"/>
                  </a:lnTo>
                  <a:lnTo>
                    <a:pt x="197" y="445"/>
                  </a:lnTo>
                  <a:lnTo>
                    <a:pt x="197" y="445"/>
                  </a:lnTo>
                  <a:lnTo>
                    <a:pt x="202" y="445"/>
                  </a:lnTo>
                  <a:lnTo>
                    <a:pt x="217" y="440"/>
                  </a:lnTo>
                  <a:lnTo>
                    <a:pt x="217" y="445"/>
                  </a:lnTo>
                  <a:lnTo>
                    <a:pt x="217" y="445"/>
                  </a:lnTo>
                  <a:lnTo>
                    <a:pt x="217" y="445"/>
                  </a:lnTo>
                  <a:lnTo>
                    <a:pt x="217" y="445"/>
                  </a:lnTo>
                  <a:lnTo>
                    <a:pt x="212" y="445"/>
                  </a:lnTo>
                  <a:lnTo>
                    <a:pt x="212" y="445"/>
                  </a:lnTo>
                  <a:lnTo>
                    <a:pt x="207" y="445"/>
                  </a:lnTo>
                  <a:lnTo>
                    <a:pt x="207" y="451"/>
                  </a:lnTo>
                  <a:lnTo>
                    <a:pt x="192" y="445"/>
                  </a:lnTo>
                  <a:lnTo>
                    <a:pt x="187" y="445"/>
                  </a:lnTo>
                  <a:lnTo>
                    <a:pt x="182" y="440"/>
                  </a:lnTo>
                  <a:lnTo>
                    <a:pt x="177" y="435"/>
                  </a:lnTo>
                  <a:lnTo>
                    <a:pt x="177" y="440"/>
                  </a:lnTo>
                  <a:lnTo>
                    <a:pt x="172" y="440"/>
                  </a:lnTo>
                  <a:lnTo>
                    <a:pt x="167" y="440"/>
                  </a:lnTo>
                  <a:lnTo>
                    <a:pt x="167" y="440"/>
                  </a:lnTo>
                  <a:lnTo>
                    <a:pt x="167" y="440"/>
                  </a:lnTo>
                  <a:lnTo>
                    <a:pt x="162" y="445"/>
                  </a:lnTo>
                  <a:lnTo>
                    <a:pt x="157" y="451"/>
                  </a:lnTo>
                  <a:lnTo>
                    <a:pt x="152" y="456"/>
                  </a:lnTo>
                  <a:lnTo>
                    <a:pt x="152" y="461"/>
                  </a:lnTo>
                  <a:lnTo>
                    <a:pt x="157" y="461"/>
                  </a:lnTo>
                  <a:lnTo>
                    <a:pt x="157" y="461"/>
                  </a:lnTo>
                  <a:lnTo>
                    <a:pt x="162" y="466"/>
                  </a:lnTo>
                  <a:lnTo>
                    <a:pt x="162" y="466"/>
                  </a:lnTo>
                  <a:lnTo>
                    <a:pt x="167" y="461"/>
                  </a:lnTo>
                  <a:lnTo>
                    <a:pt x="167" y="461"/>
                  </a:lnTo>
                  <a:lnTo>
                    <a:pt x="172" y="466"/>
                  </a:lnTo>
                  <a:lnTo>
                    <a:pt x="172" y="471"/>
                  </a:lnTo>
                  <a:lnTo>
                    <a:pt x="167" y="471"/>
                  </a:lnTo>
                  <a:lnTo>
                    <a:pt x="172" y="476"/>
                  </a:lnTo>
                  <a:lnTo>
                    <a:pt x="172" y="476"/>
                  </a:lnTo>
                  <a:lnTo>
                    <a:pt x="177" y="481"/>
                  </a:lnTo>
                  <a:lnTo>
                    <a:pt x="182" y="481"/>
                  </a:lnTo>
                  <a:lnTo>
                    <a:pt x="187" y="476"/>
                  </a:lnTo>
                  <a:lnTo>
                    <a:pt x="187" y="481"/>
                  </a:lnTo>
                  <a:lnTo>
                    <a:pt x="187" y="476"/>
                  </a:lnTo>
                  <a:lnTo>
                    <a:pt x="192" y="476"/>
                  </a:lnTo>
                  <a:lnTo>
                    <a:pt x="197" y="476"/>
                  </a:lnTo>
                  <a:lnTo>
                    <a:pt x="197" y="476"/>
                  </a:lnTo>
                  <a:lnTo>
                    <a:pt x="187" y="481"/>
                  </a:lnTo>
                  <a:lnTo>
                    <a:pt x="177" y="481"/>
                  </a:lnTo>
                  <a:lnTo>
                    <a:pt x="172" y="481"/>
                  </a:lnTo>
                  <a:lnTo>
                    <a:pt x="172" y="481"/>
                  </a:lnTo>
                  <a:lnTo>
                    <a:pt x="167" y="481"/>
                  </a:lnTo>
                  <a:lnTo>
                    <a:pt x="167" y="476"/>
                  </a:lnTo>
                  <a:lnTo>
                    <a:pt x="162" y="471"/>
                  </a:lnTo>
                  <a:lnTo>
                    <a:pt x="162" y="466"/>
                  </a:lnTo>
                  <a:lnTo>
                    <a:pt x="157" y="466"/>
                  </a:lnTo>
                  <a:lnTo>
                    <a:pt x="152" y="466"/>
                  </a:lnTo>
                  <a:lnTo>
                    <a:pt x="147" y="471"/>
                  </a:lnTo>
                  <a:lnTo>
                    <a:pt x="147" y="476"/>
                  </a:lnTo>
                  <a:lnTo>
                    <a:pt x="142" y="481"/>
                  </a:lnTo>
                  <a:lnTo>
                    <a:pt x="142" y="486"/>
                  </a:lnTo>
                  <a:lnTo>
                    <a:pt x="136" y="491"/>
                  </a:lnTo>
                  <a:lnTo>
                    <a:pt x="136" y="496"/>
                  </a:lnTo>
                  <a:lnTo>
                    <a:pt x="136" y="501"/>
                  </a:lnTo>
                  <a:lnTo>
                    <a:pt x="136" y="501"/>
                  </a:lnTo>
                  <a:lnTo>
                    <a:pt x="136" y="501"/>
                  </a:lnTo>
                  <a:lnTo>
                    <a:pt x="131" y="501"/>
                  </a:lnTo>
                  <a:lnTo>
                    <a:pt x="126" y="506"/>
                  </a:lnTo>
                  <a:lnTo>
                    <a:pt x="136" y="506"/>
                  </a:lnTo>
                  <a:lnTo>
                    <a:pt x="152" y="506"/>
                  </a:lnTo>
                  <a:lnTo>
                    <a:pt x="157" y="506"/>
                  </a:lnTo>
                  <a:lnTo>
                    <a:pt x="152" y="511"/>
                  </a:lnTo>
                  <a:lnTo>
                    <a:pt x="147" y="516"/>
                  </a:lnTo>
                  <a:lnTo>
                    <a:pt x="157" y="516"/>
                  </a:lnTo>
                  <a:lnTo>
                    <a:pt x="157" y="516"/>
                  </a:lnTo>
                  <a:lnTo>
                    <a:pt x="162" y="511"/>
                  </a:lnTo>
                  <a:lnTo>
                    <a:pt x="162" y="511"/>
                  </a:lnTo>
                  <a:lnTo>
                    <a:pt x="167" y="511"/>
                  </a:lnTo>
                  <a:lnTo>
                    <a:pt x="167" y="511"/>
                  </a:lnTo>
                  <a:lnTo>
                    <a:pt x="162" y="516"/>
                  </a:lnTo>
                  <a:lnTo>
                    <a:pt x="157" y="521"/>
                  </a:lnTo>
                  <a:lnTo>
                    <a:pt x="142" y="521"/>
                  </a:lnTo>
                  <a:lnTo>
                    <a:pt x="136" y="526"/>
                  </a:lnTo>
                  <a:lnTo>
                    <a:pt x="136" y="526"/>
                  </a:lnTo>
                  <a:lnTo>
                    <a:pt x="142" y="532"/>
                  </a:lnTo>
                  <a:lnTo>
                    <a:pt x="152" y="537"/>
                  </a:lnTo>
                  <a:lnTo>
                    <a:pt x="147" y="537"/>
                  </a:lnTo>
                  <a:lnTo>
                    <a:pt x="142" y="537"/>
                  </a:lnTo>
                  <a:lnTo>
                    <a:pt x="142" y="537"/>
                  </a:lnTo>
                  <a:lnTo>
                    <a:pt x="136" y="542"/>
                  </a:lnTo>
                  <a:lnTo>
                    <a:pt x="136" y="537"/>
                  </a:lnTo>
                  <a:lnTo>
                    <a:pt x="131" y="537"/>
                  </a:lnTo>
                  <a:lnTo>
                    <a:pt x="131" y="537"/>
                  </a:lnTo>
                  <a:lnTo>
                    <a:pt x="131" y="537"/>
                  </a:lnTo>
                  <a:lnTo>
                    <a:pt x="131" y="542"/>
                  </a:lnTo>
                  <a:lnTo>
                    <a:pt x="131" y="542"/>
                  </a:lnTo>
                  <a:lnTo>
                    <a:pt x="131" y="542"/>
                  </a:lnTo>
                  <a:lnTo>
                    <a:pt x="136" y="547"/>
                  </a:lnTo>
                  <a:lnTo>
                    <a:pt x="136" y="547"/>
                  </a:lnTo>
                  <a:lnTo>
                    <a:pt x="131" y="547"/>
                  </a:lnTo>
                  <a:lnTo>
                    <a:pt x="126" y="542"/>
                  </a:lnTo>
                  <a:lnTo>
                    <a:pt x="121" y="542"/>
                  </a:lnTo>
                  <a:lnTo>
                    <a:pt x="121" y="537"/>
                  </a:lnTo>
                  <a:lnTo>
                    <a:pt x="121" y="537"/>
                  </a:lnTo>
                  <a:lnTo>
                    <a:pt x="116" y="537"/>
                  </a:lnTo>
                  <a:lnTo>
                    <a:pt x="116" y="537"/>
                  </a:lnTo>
                  <a:lnTo>
                    <a:pt x="106" y="542"/>
                  </a:lnTo>
                  <a:lnTo>
                    <a:pt x="106" y="542"/>
                  </a:lnTo>
                  <a:lnTo>
                    <a:pt x="81" y="542"/>
                  </a:lnTo>
                  <a:lnTo>
                    <a:pt x="76" y="542"/>
                  </a:lnTo>
                  <a:lnTo>
                    <a:pt x="76" y="552"/>
                  </a:lnTo>
                  <a:lnTo>
                    <a:pt x="71" y="552"/>
                  </a:lnTo>
                  <a:lnTo>
                    <a:pt x="71" y="552"/>
                  </a:lnTo>
                  <a:lnTo>
                    <a:pt x="71" y="552"/>
                  </a:lnTo>
                  <a:lnTo>
                    <a:pt x="71" y="552"/>
                  </a:lnTo>
                  <a:lnTo>
                    <a:pt x="71" y="552"/>
                  </a:lnTo>
                  <a:lnTo>
                    <a:pt x="71" y="557"/>
                  </a:lnTo>
                  <a:lnTo>
                    <a:pt x="71" y="557"/>
                  </a:lnTo>
                  <a:lnTo>
                    <a:pt x="71" y="557"/>
                  </a:lnTo>
                  <a:lnTo>
                    <a:pt x="76" y="562"/>
                  </a:lnTo>
                  <a:lnTo>
                    <a:pt x="76" y="562"/>
                  </a:lnTo>
                  <a:lnTo>
                    <a:pt x="81" y="567"/>
                  </a:lnTo>
                  <a:lnTo>
                    <a:pt x="86" y="562"/>
                  </a:lnTo>
                  <a:lnTo>
                    <a:pt x="86" y="562"/>
                  </a:lnTo>
                  <a:lnTo>
                    <a:pt x="91" y="562"/>
                  </a:lnTo>
                  <a:lnTo>
                    <a:pt x="106" y="567"/>
                  </a:lnTo>
                  <a:lnTo>
                    <a:pt x="116" y="567"/>
                  </a:lnTo>
                  <a:lnTo>
                    <a:pt x="116" y="567"/>
                  </a:lnTo>
                  <a:lnTo>
                    <a:pt x="121" y="567"/>
                  </a:lnTo>
                  <a:lnTo>
                    <a:pt x="121" y="567"/>
                  </a:lnTo>
                  <a:lnTo>
                    <a:pt x="126" y="567"/>
                  </a:lnTo>
                  <a:lnTo>
                    <a:pt x="131" y="567"/>
                  </a:lnTo>
                  <a:lnTo>
                    <a:pt x="152" y="562"/>
                  </a:lnTo>
                  <a:lnTo>
                    <a:pt x="157" y="562"/>
                  </a:lnTo>
                  <a:lnTo>
                    <a:pt x="167" y="567"/>
                  </a:lnTo>
                  <a:lnTo>
                    <a:pt x="167" y="567"/>
                  </a:lnTo>
                  <a:lnTo>
                    <a:pt x="182" y="567"/>
                  </a:lnTo>
                  <a:lnTo>
                    <a:pt x="182" y="572"/>
                  </a:lnTo>
                  <a:lnTo>
                    <a:pt x="177" y="572"/>
                  </a:lnTo>
                  <a:lnTo>
                    <a:pt x="167" y="572"/>
                  </a:lnTo>
                  <a:lnTo>
                    <a:pt x="162" y="567"/>
                  </a:lnTo>
                  <a:lnTo>
                    <a:pt x="152" y="562"/>
                  </a:lnTo>
                  <a:lnTo>
                    <a:pt x="147" y="562"/>
                  </a:lnTo>
                  <a:lnTo>
                    <a:pt x="131" y="572"/>
                  </a:lnTo>
                  <a:lnTo>
                    <a:pt x="131" y="577"/>
                  </a:lnTo>
                  <a:lnTo>
                    <a:pt x="131" y="577"/>
                  </a:lnTo>
                  <a:lnTo>
                    <a:pt x="136" y="582"/>
                  </a:lnTo>
                  <a:lnTo>
                    <a:pt x="131" y="582"/>
                  </a:lnTo>
                  <a:lnTo>
                    <a:pt x="131" y="582"/>
                  </a:lnTo>
                  <a:lnTo>
                    <a:pt x="126" y="577"/>
                  </a:lnTo>
                  <a:lnTo>
                    <a:pt x="116" y="577"/>
                  </a:lnTo>
                  <a:lnTo>
                    <a:pt x="111" y="577"/>
                  </a:lnTo>
                  <a:lnTo>
                    <a:pt x="106" y="577"/>
                  </a:lnTo>
                  <a:lnTo>
                    <a:pt x="106" y="577"/>
                  </a:lnTo>
                  <a:lnTo>
                    <a:pt x="106" y="582"/>
                  </a:lnTo>
                  <a:lnTo>
                    <a:pt x="106" y="587"/>
                  </a:lnTo>
                  <a:lnTo>
                    <a:pt x="126" y="607"/>
                  </a:lnTo>
                  <a:lnTo>
                    <a:pt x="136" y="607"/>
                  </a:lnTo>
                  <a:lnTo>
                    <a:pt x="147" y="602"/>
                  </a:lnTo>
                  <a:lnTo>
                    <a:pt x="147" y="602"/>
                  </a:lnTo>
                  <a:lnTo>
                    <a:pt x="147" y="602"/>
                  </a:lnTo>
                  <a:lnTo>
                    <a:pt x="147" y="607"/>
                  </a:lnTo>
                  <a:lnTo>
                    <a:pt x="142" y="613"/>
                  </a:lnTo>
                  <a:lnTo>
                    <a:pt x="147" y="613"/>
                  </a:lnTo>
                  <a:lnTo>
                    <a:pt x="147" y="618"/>
                  </a:lnTo>
                  <a:lnTo>
                    <a:pt x="152" y="618"/>
                  </a:lnTo>
                  <a:lnTo>
                    <a:pt x="152" y="618"/>
                  </a:lnTo>
                  <a:lnTo>
                    <a:pt x="157" y="618"/>
                  </a:lnTo>
                  <a:lnTo>
                    <a:pt x="157" y="623"/>
                  </a:lnTo>
                  <a:lnTo>
                    <a:pt x="157" y="628"/>
                  </a:lnTo>
                  <a:lnTo>
                    <a:pt x="157" y="623"/>
                  </a:lnTo>
                  <a:lnTo>
                    <a:pt x="172" y="618"/>
                  </a:lnTo>
                  <a:lnTo>
                    <a:pt x="182" y="602"/>
                  </a:lnTo>
                  <a:lnTo>
                    <a:pt x="192" y="592"/>
                  </a:lnTo>
                  <a:lnTo>
                    <a:pt x="192" y="592"/>
                  </a:lnTo>
                  <a:lnTo>
                    <a:pt x="192" y="592"/>
                  </a:lnTo>
                  <a:lnTo>
                    <a:pt x="197" y="592"/>
                  </a:lnTo>
                  <a:lnTo>
                    <a:pt x="197" y="592"/>
                  </a:lnTo>
                  <a:lnTo>
                    <a:pt x="202" y="582"/>
                  </a:lnTo>
                  <a:lnTo>
                    <a:pt x="202" y="582"/>
                  </a:lnTo>
                  <a:lnTo>
                    <a:pt x="207" y="582"/>
                  </a:lnTo>
                  <a:lnTo>
                    <a:pt x="207" y="582"/>
                  </a:lnTo>
                  <a:lnTo>
                    <a:pt x="212" y="577"/>
                  </a:lnTo>
                  <a:lnTo>
                    <a:pt x="217" y="572"/>
                  </a:lnTo>
                  <a:lnTo>
                    <a:pt x="217" y="572"/>
                  </a:lnTo>
                  <a:lnTo>
                    <a:pt x="223" y="572"/>
                  </a:lnTo>
                  <a:lnTo>
                    <a:pt x="223" y="567"/>
                  </a:lnTo>
                  <a:lnTo>
                    <a:pt x="223" y="567"/>
                  </a:lnTo>
                  <a:lnTo>
                    <a:pt x="228" y="567"/>
                  </a:lnTo>
                  <a:lnTo>
                    <a:pt x="233" y="567"/>
                  </a:lnTo>
                  <a:lnTo>
                    <a:pt x="233" y="562"/>
                  </a:lnTo>
                  <a:lnTo>
                    <a:pt x="238" y="557"/>
                  </a:lnTo>
                  <a:lnTo>
                    <a:pt x="238" y="557"/>
                  </a:lnTo>
                  <a:lnTo>
                    <a:pt x="238" y="552"/>
                  </a:lnTo>
                  <a:lnTo>
                    <a:pt x="238" y="552"/>
                  </a:lnTo>
                  <a:lnTo>
                    <a:pt x="238" y="552"/>
                  </a:lnTo>
                  <a:lnTo>
                    <a:pt x="243" y="552"/>
                  </a:lnTo>
                  <a:lnTo>
                    <a:pt x="243" y="552"/>
                  </a:lnTo>
                  <a:lnTo>
                    <a:pt x="243" y="547"/>
                  </a:lnTo>
                  <a:lnTo>
                    <a:pt x="248" y="547"/>
                  </a:lnTo>
                  <a:lnTo>
                    <a:pt x="248" y="542"/>
                  </a:lnTo>
                  <a:lnTo>
                    <a:pt x="258" y="537"/>
                  </a:lnTo>
                  <a:lnTo>
                    <a:pt x="253" y="542"/>
                  </a:lnTo>
                  <a:lnTo>
                    <a:pt x="253" y="547"/>
                  </a:lnTo>
                  <a:lnTo>
                    <a:pt x="238" y="557"/>
                  </a:lnTo>
                  <a:lnTo>
                    <a:pt x="238" y="557"/>
                  </a:lnTo>
                  <a:lnTo>
                    <a:pt x="238" y="562"/>
                  </a:lnTo>
                  <a:lnTo>
                    <a:pt x="238" y="567"/>
                  </a:lnTo>
                  <a:lnTo>
                    <a:pt x="248" y="572"/>
                  </a:lnTo>
                  <a:lnTo>
                    <a:pt x="278" y="567"/>
                  </a:lnTo>
                  <a:lnTo>
                    <a:pt x="273" y="567"/>
                  </a:lnTo>
                  <a:lnTo>
                    <a:pt x="258" y="572"/>
                  </a:lnTo>
                  <a:lnTo>
                    <a:pt x="253" y="577"/>
                  </a:lnTo>
                  <a:lnTo>
                    <a:pt x="248" y="577"/>
                  </a:lnTo>
                  <a:lnTo>
                    <a:pt x="243" y="572"/>
                  </a:lnTo>
                  <a:lnTo>
                    <a:pt x="238" y="572"/>
                  </a:lnTo>
                  <a:lnTo>
                    <a:pt x="233" y="577"/>
                  </a:lnTo>
                  <a:lnTo>
                    <a:pt x="233" y="577"/>
                  </a:lnTo>
                  <a:lnTo>
                    <a:pt x="228" y="577"/>
                  </a:lnTo>
                  <a:lnTo>
                    <a:pt x="223" y="577"/>
                  </a:lnTo>
                  <a:lnTo>
                    <a:pt x="223" y="582"/>
                  </a:lnTo>
                  <a:lnTo>
                    <a:pt x="223" y="582"/>
                  </a:lnTo>
                  <a:lnTo>
                    <a:pt x="223" y="587"/>
                  </a:lnTo>
                  <a:lnTo>
                    <a:pt x="223" y="587"/>
                  </a:lnTo>
                  <a:lnTo>
                    <a:pt x="223" y="587"/>
                  </a:lnTo>
                  <a:lnTo>
                    <a:pt x="223" y="587"/>
                  </a:lnTo>
                  <a:moveTo>
                    <a:pt x="106" y="294"/>
                  </a:moveTo>
                  <a:lnTo>
                    <a:pt x="106" y="294"/>
                  </a:lnTo>
                  <a:lnTo>
                    <a:pt x="106" y="289"/>
                  </a:lnTo>
                  <a:lnTo>
                    <a:pt x="101" y="283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1" y="268"/>
                  </a:lnTo>
                  <a:lnTo>
                    <a:pt x="91" y="268"/>
                  </a:lnTo>
                  <a:lnTo>
                    <a:pt x="86" y="263"/>
                  </a:lnTo>
                  <a:lnTo>
                    <a:pt x="86" y="263"/>
                  </a:lnTo>
                  <a:lnTo>
                    <a:pt x="86" y="258"/>
                  </a:lnTo>
                  <a:lnTo>
                    <a:pt x="86" y="258"/>
                  </a:lnTo>
                  <a:lnTo>
                    <a:pt x="86" y="263"/>
                  </a:lnTo>
                  <a:lnTo>
                    <a:pt x="81" y="263"/>
                  </a:lnTo>
                  <a:lnTo>
                    <a:pt x="81" y="258"/>
                  </a:lnTo>
                  <a:lnTo>
                    <a:pt x="81" y="263"/>
                  </a:lnTo>
                  <a:lnTo>
                    <a:pt x="76" y="263"/>
                  </a:lnTo>
                  <a:lnTo>
                    <a:pt x="76" y="268"/>
                  </a:lnTo>
                  <a:lnTo>
                    <a:pt x="76" y="268"/>
                  </a:lnTo>
                  <a:lnTo>
                    <a:pt x="66" y="273"/>
                  </a:lnTo>
                  <a:lnTo>
                    <a:pt x="66" y="273"/>
                  </a:lnTo>
                  <a:lnTo>
                    <a:pt x="66" y="273"/>
                  </a:lnTo>
                  <a:lnTo>
                    <a:pt x="66" y="278"/>
                  </a:lnTo>
                  <a:lnTo>
                    <a:pt x="66" y="278"/>
                  </a:lnTo>
                  <a:lnTo>
                    <a:pt x="66" y="283"/>
                  </a:lnTo>
                  <a:lnTo>
                    <a:pt x="71" y="283"/>
                  </a:lnTo>
                  <a:lnTo>
                    <a:pt x="66" y="289"/>
                  </a:lnTo>
                  <a:lnTo>
                    <a:pt x="71" y="289"/>
                  </a:lnTo>
                  <a:lnTo>
                    <a:pt x="71" y="289"/>
                  </a:lnTo>
                  <a:lnTo>
                    <a:pt x="71" y="294"/>
                  </a:lnTo>
                  <a:lnTo>
                    <a:pt x="76" y="294"/>
                  </a:lnTo>
                  <a:lnTo>
                    <a:pt x="71" y="299"/>
                  </a:lnTo>
                  <a:lnTo>
                    <a:pt x="71" y="299"/>
                  </a:lnTo>
                  <a:lnTo>
                    <a:pt x="66" y="304"/>
                  </a:lnTo>
                  <a:lnTo>
                    <a:pt x="71" y="309"/>
                  </a:lnTo>
                  <a:lnTo>
                    <a:pt x="76" y="314"/>
                  </a:lnTo>
                  <a:lnTo>
                    <a:pt x="76" y="319"/>
                  </a:lnTo>
                  <a:lnTo>
                    <a:pt x="76" y="324"/>
                  </a:lnTo>
                  <a:lnTo>
                    <a:pt x="76" y="324"/>
                  </a:lnTo>
                  <a:lnTo>
                    <a:pt x="76" y="329"/>
                  </a:lnTo>
                  <a:lnTo>
                    <a:pt x="81" y="329"/>
                  </a:lnTo>
                  <a:lnTo>
                    <a:pt x="76" y="329"/>
                  </a:lnTo>
                  <a:lnTo>
                    <a:pt x="66" y="314"/>
                  </a:lnTo>
                  <a:lnTo>
                    <a:pt x="66" y="314"/>
                  </a:lnTo>
                  <a:lnTo>
                    <a:pt x="60" y="319"/>
                  </a:lnTo>
                  <a:lnTo>
                    <a:pt x="60" y="324"/>
                  </a:lnTo>
                  <a:lnTo>
                    <a:pt x="55" y="319"/>
                  </a:lnTo>
                  <a:lnTo>
                    <a:pt x="60" y="314"/>
                  </a:lnTo>
                  <a:lnTo>
                    <a:pt x="60" y="314"/>
                  </a:lnTo>
                  <a:lnTo>
                    <a:pt x="55" y="314"/>
                  </a:lnTo>
                  <a:lnTo>
                    <a:pt x="55" y="314"/>
                  </a:lnTo>
                  <a:lnTo>
                    <a:pt x="50" y="309"/>
                  </a:lnTo>
                  <a:lnTo>
                    <a:pt x="50" y="309"/>
                  </a:lnTo>
                  <a:lnTo>
                    <a:pt x="50" y="309"/>
                  </a:lnTo>
                  <a:lnTo>
                    <a:pt x="40" y="304"/>
                  </a:lnTo>
                  <a:lnTo>
                    <a:pt x="40" y="299"/>
                  </a:lnTo>
                  <a:lnTo>
                    <a:pt x="40" y="299"/>
                  </a:lnTo>
                  <a:lnTo>
                    <a:pt x="40" y="299"/>
                  </a:lnTo>
                  <a:lnTo>
                    <a:pt x="40" y="294"/>
                  </a:lnTo>
                  <a:lnTo>
                    <a:pt x="40" y="294"/>
                  </a:lnTo>
                  <a:lnTo>
                    <a:pt x="35" y="289"/>
                  </a:lnTo>
                  <a:lnTo>
                    <a:pt x="35" y="289"/>
                  </a:lnTo>
                  <a:lnTo>
                    <a:pt x="30" y="283"/>
                  </a:lnTo>
                  <a:lnTo>
                    <a:pt x="30" y="283"/>
                  </a:lnTo>
                  <a:lnTo>
                    <a:pt x="30" y="283"/>
                  </a:lnTo>
                  <a:lnTo>
                    <a:pt x="30" y="289"/>
                  </a:lnTo>
                  <a:lnTo>
                    <a:pt x="30" y="294"/>
                  </a:lnTo>
                  <a:lnTo>
                    <a:pt x="25" y="299"/>
                  </a:lnTo>
                  <a:lnTo>
                    <a:pt x="25" y="299"/>
                  </a:lnTo>
                  <a:lnTo>
                    <a:pt x="30" y="299"/>
                  </a:lnTo>
                  <a:lnTo>
                    <a:pt x="35" y="304"/>
                  </a:lnTo>
                  <a:lnTo>
                    <a:pt x="35" y="309"/>
                  </a:lnTo>
                  <a:lnTo>
                    <a:pt x="40" y="314"/>
                  </a:lnTo>
                  <a:lnTo>
                    <a:pt x="35" y="314"/>
                  </a:lnTo>
                  <a:lnTo>
                    <a:pt x="30" y="314"/>
                  </a:lnTo>
                  <a:lnTo>
                    <a:pt x="30" y="314"/>
                  </a:lnTo>
                  <a:lnTo>
                    <a:pt x="30" y="314"/>
                  </a:lnTo>
                  <a:lnTo>
                    <a:pt x="25" y="314"/>
                  </a:lnTo>
                  <a:lnTo>
                    <a:pt x="25" y="314"/>
                  </a:lnTo>
                  <a:lnTo>
                    <a:pt x="25" y="319"/>
                  </a:lnTo>
                  <a:lnTo>
                    <a:pt x="30" y="319"/>
                  </a:lnTo>
                  <a:lnTo>
                    <a:pt x="30" y="319"/>
                  </a:lnTo>
                  <a:lnTo>
                    <a:pt x="30" y="319"/>
                  </a:lnTo>
                  <a:lnTo>
                    <a:pt x="30" y="324"/>
                  </a:lnTo>
                  <a:lnTo>
                    <a:pt x="30" y="324"/>
                  </a:lnTo>
                  <a:lnTo>
                    <a:pt x="30" y="324"/>
                  </a:lnTo>
                  <a:lnTo>
                    <a:pt x="30" y="329"/>
                  </a:lnTo>
                  <a:lnTo>
                    <a:pt x="30" y="329"/>
                  </a:lnTo>
                  <a:lnTo>
                    <a:pt x="30" y="334"/>
                  </a:lnTo>
                  <a:lnTo>
                    <a:pt x="25" y="329"/>
                  </a:lnTo>
                  <a:lnTo>
                    <a:pt x="25" y="329"/>
                  </a:lnTo>
                  <a:lnTo>
                    <a:pt x="25" y="329"/>
                  </a:lnTo>
                  <a:lnTo>
                    <a:pt x="25" y="324"/>
                  </a:lnTo>
                  <a:lnTo>
                    <a:pt x="15" y="309"/>
                  </a:lnTo>
                  <a:lnTo>
                    <a:pt x="15" y="309"/>
                  </a:lnTo>
                  <a:lnTo>
                    <a:pt x="10" y="309"/>
                  </a:lnTo>
                  <a:lnTo>
                    <a:pt x="10" y="314"/>
                  </a:lnTo>
                  <a:lnTo>
                    <a:pt x="10" y="319"/>
                  </a:lnTo>
                  <a:lnTo>
                    <a:pt x="10" y="319"/>
                  </a:lnTo>
                  <a:lnTo>
                    <a:pt x="10" y="324"/>
                  </a:lnTo>
                  <a:lnTo>
                    <a:pt x="10" y="329"/>
                  </a:lnTo>
                  <a:lnTo>
                    <a:pt x="0" y="324"/>
                  </a:lnTo>
                  <a:lnTo>
                    <a:pt x="0" y="334"/>
                  </a:lnTo>
                  <a:lnTo>
                    <a:pt x="10" y="339"/>
                  </a:lnTo>
                  <a:lnTo>
                    <a:pt x="10" y="344"/>
                  </a:lnTo>
                  <a:lnTo>
                    <a:pt x="10" y="349"/>
                  </a:lnTo>
                  <a:lnTo>
                    <a:pt x="15" y="354"/>
                  </a:lnTo>
                  <a:lnTo>
                    <a:pt x="15" y="359"/>
                  </a:lnTo>
                  <a:lnTo>
                    <a:pt x="30" y="364"/>
                  </a:lnTo>
                  <a:lnTo>
                    <a:pt x="35" y="359"/>
                  </a:lnTo>
                  <a:lnTo>
                    <a:pt x="35" y="359"/>
                  </a:lnTo>
                  <a:lnTo>
                    <a:pt x="35" y="354"/>
                  </a:lnTo>
                  <a:lnTo>
                    <a:pt x="35" y="349"/>
                  </a:lnTo>
                  <a:lnTo>
                    <a:pt x="35" y="349"/>
                  </a:lnTo>
                  <a:lnTo>
                    <a:pt x="35" y="344"/>
                  </a:lnTo>
                  <a:lnTo>
                    <a:pt x="40" y="344"/>
                  </a:lnTo>
                  <a:lnTo>
                    <a:pt x="40" y="339"/>
                  </a:lnTo>
                  <a:lnTo>
                    <a:pt x="40" y="344"/>
                  </a:lnTo>
                  <a:lnTo>
                    <a:pt x="40" y="344"/>
                  </a:lnTo>
                  <a:lnTo>
                    <a:pt x="40" y="349"/>
                  </a:lnTo>
                  <a:lnTo>
                    <a:pt x="40" y="354"/>
                  </a:lnTo>
                  <a:lnTo>
                    <a:pt x="45" y="349"/>
                  </a:lnTo>
                  <a:lnTo>
                    <a:pt x="45" y="349"/>
                  </a:lnTo>
                  <a:lnTo>
                    <a:pt x="50" y="344"/>
                  </a:lnTo>
                  <a:lnTo>
                    <a:pt x="50" y="349"/>
                  </a:lnTo>
                  <a:lnTo>
                    <a:pt x="50" y="354"/>
                  </a:lnTo>
                  <a:lnTo>
                    <a:pt x="50" y="354"/>
                  </a:lnTo>
                  <a:lnTo>
                    <a:pt x="50" y="354"/>
                  </a:lnTo>
                  <a:lnTo>
                    <a:pt x="50" y="354"/>
                  </a:lnTo>
                  <a:lnTo>
                    <a:pt x="50" y="354"/>
                  </a:lnTo>
                  <a:lnTo>
                    <a:pt x="50" y="354"/>
                  </a:lnTo>
                  <a:lnTo>
                    <a:pt x="50" y="359"/>
                  </a:lnTo>
                  <a:lnTo>
                    <a:pt x="50" y="359"/>
                  </a:lnTo>
                  <a:lnTo>
                    <a:pt x="50" y="359"/>
                  </a:lnTo>
                  <a:lnTo>
                    <a:pt x="50" y="364"/>
                  </a:lnTo>
                  <a:lnTo>
                    <a:pt x="50" y="364"/>
                  </a:lnTo>
                  <a:lnTo>
                    <a:pt x="55" y="359"/>
                  </a:lnTo>
                  <a:lnTo>
                    <a:pt x="55" y="359"/>
                  </a:lnTo>
                  <a:lnTo>
                    <a:pt x="60" y="364"/>
                  </a:lnTo>
                  <a:lnTo>
                    <a:pt x="60" y="364"/>
                  </a:lnTo>
                  <a:lnTo>
                    <a:pt x="60" y="364"/>
                  </a:lnTo>
                  <a:lnTo>
                    <a:pt x="71" y="375"/>
                  </a:lnTo>
                  <a:lnTo>
                    <a:pt x="76" y="380"/>
                  </a:lnTo>
                  <a:lnTo>
                    <a:pt x="71" y="380"/>
                  </a:lnTo>
                  <a:lnTo>
                    <a:pt x="66" y="375"/>
                  </a:lnTo>
                  <a:lnTo>
                    <a:pt x="66" y="370"/>
                  </a:lnTo>
                  <a:lnTo>
                    <a:pt x="60" y="370"/>
                  </a:lnTo>
                  <a:lnTo>
                    <a:pt x="55" y="370"/>
                  </a:lnTo>
                  <a:lnTo>
                    <a:pt x="55" y="370"/>
                  </a:lnTo>
                  <a:lnTo>
                    <a:pt x="45" y="375"/>
                  </a:lnTo>
                  <a:lnTo>
                    <a:pt x="45" y="375"/>
                  </a:lnTo>
                  <a:lnTo>
                    <a:pt x="45" y="375"/>
                  </a:lnTo>
                  <a:lnTo>
                    <a:pt x="45" y="375"/>
                  </a:lnTo>
                  <a:lnTo>
                    <a:pt x="50" y="380"/>
                  </a:lnTo>
                  <a:lnTo>
                    <a:pt x="50" y="380"/>
                  </a:lnTo>
                  <a:lnTo>
                    <a:pt x="50" y="385"/>
                  </a:lnTo>
                  <a:lnTo>
                    <a:pt x="50" y="385"/>
                  </a:lnTo>
                  <a:lnTo>
                    <a:pt x="55" y="395"/>
                  </a:lnTo>
                  <a:lnTo>
                    <a:pt x="60" y="395"/>
                  </a:lnTo>
                  <a:lnTo>
                    <a:pt x="66" y="395"/>
                  </a:lnTo>
                  <a:lnTo>
                    <a:pt x="66" y="400"/>
                  </a:lnTo>
                  <a:lnTo>
                    <a:pt x="66" y="400"/>
                  </a:lnTo>
                  <a:lnTo>
                    <a:pt x="60" y="400"/>
                  </a:lnTo>
                  <a:lnTo>
                    <a:pt x="60" y="400"/>
                  </a:lnTo>
                  <a:lnTo>
                    <a:pt x="60" y="405"/>
                  </a:lnTo>
                  <a:lnTo>
                    <a:pt x="66" y="410"/>
                  </a:lnTo>
                  <a:lnTo>
                    <a:pt x="66" y="410"/>
                  </a:lnTo>
                  <a:lnTo>
                    <a:pt x="71" y="410"/>
                  </a:lnTo>
                  <a:lnTo>
                    <a:pt x="76" y="410"/>
                  </a:lnTo>
                  <a:lnTo>
                    <a:pt x="76" y="410"/>
                  </a:lnTo>
                  <a:lnTo>
                    <a:pt x="76" y="410"/>
                  </a:lnTo>
                  <a:lnTo>
                    <a:pt x="71" y="415"/>
                  </a:lnTo>
                  <a:lnTo>
                    <a:pt x="71" y="420"/>
                  </a:lnTo>
                  <a:lnTo>
                    <a:pt x="71" y="420"/>
                  </a:lnTo>
                  <a:lnTo>
                    <a:pt x="91" y="415"/>
                  </a:lnTo>
                  <a:lnTo>
                    <a:pt x="96" y="415"/>
                  </a:lnTo>
                  <a:lnTo>
                    <a:pt x="91" y="410"/>
                  </a:lnTo>
                  <a:lnTo>
                    <a:pt x="91" y="410"/>
                  </a:lnTo>
                  <a:lnTo>
                    <a:pt x="96" y="410"/>
                  </a:lnTo>
                  <a:lnTo>
                    <a:pt x="96" y="410"/>
                  </a:lnTo>
                  <a:lnTo>
                    <a:pt x="96" y="410"/>
                  </a:lnTo>
                  <a:lnTo>
                    <a:pt x="101" y="415"/>
                  </a:lnTo>
                  <a:lnTo>
                    <a:pt x="101" y="415"/>
                  </a:lnTo>
                  <a:lnTo>
                    <a:pt x="101" y="410"/>
                  </a:lnTo>
                  <a:lnTo>
                    <a:pt x="101" y="415"/>
                  </a:lnTo>
                  <a:lnTo>
                    <a:pt x="101" y="415"/>
                  </a:lnTo>
                  <a:lnTo>
                    <a:pt x="101" y="420"/>
                  </a:lnTo>
                  <a:lnTo>
                    <a:pt x="101" y="425"/>
                  </a:lnTo>
                  <a:lnTo>
                    <a:pt x="101" y="430"/>
                  </a:lnTo>
                  <a:lnTo>
                    <a:pt x="106" y="430"/>
                  </a:lnTo>
                  <a:lnTo>
                    <a:pt x="106" y="430"/>
                  </a:lnTo>
                  <a:lnTo>
                    <a:pt x="111" y="430"/>
                  </a:lnTo>
                  <a:lnTo>
                    <a:pt x="111" y="425"/>
                  </a:lnTo>
                  <a:lnTo>
                    <a:pt x="111" y="425"/>
                  </a:lnTo>
                  <a:lnTo>
                    <a:pt x="111" y="420"/>
                  </a:lnTo>
                  <a:lnTo>
                    <a:pt x="116" y="420"/>
                  </a:lnTo>
                  <a:lnTo>
                    <a:pt x="116" y="415"/>
                  </a:lnTo>
                  <a:lnTo>
                    <a:pt x="116" y="415"/>
                  </a:lnTo>
                  <a:lnTo>
                    <a:pt x="116" y="410"/>
                  </a:lnTo>
                  <a:lnTo>
                    <a:pt x="116" y="405"/>
                  </a:lnTo>
                  <a:lnTo>
                    <a:pt x="116" y="405"/>
                  </a:lnTo>
                  <a:lnTo>
                    <a:pt x="116" y="405"/>
                  </a:lnTo>
                  <a:lnTo>
                    <a:pt x="121" y="405"/>
                  </a:lnTo>
                  <a:lnTo>
                    <a:pt x="121" y="415"/>
                  </a:lnTo>
                  <a:lnTo>
                    <a:pt x="121" y="415"/>
                  </a:lnTo>
                  <a:lnTo>
                    <a:pt x="121" y="415"/>
                  </a:lnTo>
                  <a:lnTo>
                    <a:pt x="121" y="420"/>
                  </a:lnTo>
                  <a:lnTo>
                    <a:pt x="121" y="420"/>
                  </a:lnTo>
                  <a:lnTo>
                    <a:pt x="136" y="420"/>
                  </a:lnTo>
                  <a:lnTo>
                    <a:pt x="142" y="420"/>
                  </a:lnTo>
                  <a:lnTo>
                    <a:pt x="147" y="415"/>
                  </a:lnTo>
                  <a:lnTo>
                    <a:pt x="147" y="420"/>
                  </a:lnTo>
                  <a:lnTo>
                    <a:pt x="131" y="425"/>
                  </a:lnTo>
                  <a:lnTo>
                    <a:pt x="126" y="430"/>
                  </a:lnTo>
                  <a:lnTo>
                    <a:pt x="126" y="430"/>
                  </a:lnTo>
                  <a:lnTo>
                    <a:pt x="121" y="435"/>
                  </a:lnTo>
                  <a:lnTo>
                    <a:pt x="121" y="435"/>
                  </a:lnTo>
                  <a:lnTo>
                    <a:pt x="121" y="440"/>
                  </a:lnTo>
                  <a:lnTo>
                    <a:pt x="121" y="440"/>
                  </a:lnTo>
                  <a:lnTo>
                    <a:pt x="121" y="440"/>
                  </a:lnTo>
                  <a:lnTo>
                    <a:pt x="116" y="440"/>
                  </a:lnTo>
                  <a:lnTo>
                    <a:pt x="116" y="445"/>
                  </a:lnTo>
                  <a:lnTo>
                    <a:pt x="116" y="445"/>
                  </a:lnTo>
                  <a:lnTo>
                    <a:pt x="111" y="451"/>
                  </a:lnTo>
                  <a:lnTo>
                    <a:pt x="111" y="456"/>
                  </a:lnTo>
                  <a:lnTo>
                    <a:pt x="116" y="461"/>
                  </a:lnTo>
                  <a:lnTo>
                    <a:pt x="116" y="461"/>
                  </a:lnTo>
                  <a:lnTo>
                    <a:pt x="126" y="461"/>
                  </a:lnTo>
                  <a:lnTo>
                    <a:pt x="126" y="461"/>
                  </a:lnTo>
                  <a:lnTo>
                    <a:pt x="131" y="456"/>
                  </a:lnTo>
                  <a:lnTo>
                    <a:pt x="142" y="445"/>
                  </a:lnTo>
                  <a:lnTo>
                    <a:pt x="142" y="440"/>
                  </a:lnTo>
                  <a:lnTo>
                    <a:pt x="147" y="440"/>
                  </a:lnTo>
                  <a:lnTo>
                    <a:pt x="147" y="440"/>
                  </a:lnTo>
                  <a:lnTo>
                    <a:pt x="152" y="435"/>
                  </a:lnTo>
                  <a:lnTo>
                    <a:pt x="157" y="435"/>
                  </a:lnTo>
                  <a:lnTo>
                    <a:pt x="157" y="425"/>
                  </a:lnTo>
                  <a:lnTo>
                    <a:pt x="157" y="425"/>
                  </a:lnTo>
                  <a:lnTo>
                    <a:pt x="162" y="425"/>
                  </a:lnTo>
                  <a:lnTo>
                    <a:pt x="167" y="425"/>
                  </a:lnTo>
                  <a:lnTo>
                    <a:pt x="172" y="420"/>
                  </a:lnTo>
                  <a:lnTo>
                    <a:pt x="177" y="415"/>
                  </a:lnTo>
                  <a:lnTo>
                    <a:pt x="177" y="410"/>
                  </a:lnTo>
                  <a:lnTo>
                    <a:pt x="177" y="410"/>
                  </a:lnTo>
                  <a:lnTo>
                    <a:pt x="177" y="405"/>
                  </a:lnTo>
                  <a:lnTo>
                    <a:pt x="177" y="405"/>
                  </a:lnTo>
                  <a:lnTo>
                    <a:pt x="182" y="395"/>
                  </a:lnTo>
                  <a:lnTo>
                    <a:pt x="167" y="395"/>
                  </a:lnTo>
                  <a:lnTo>
                    <a:pt x="167" y="395"/>
                  </a:lnTo>
                  <a:lnTo>
                    <a:pt x="162" y="390"/>
                  </a:lnTo>
                  <a:lnTo>
                    <a:pt x="157" y="395"/>
                  </a:lnTo>
                  <a:lnTo>
                    <a:pt x="152" y="400"/>
                  </a:lnTo>
                  <a:lnTo>
                    <a:pt x="147" y="395"/>
                  </a:lnTo>
                  <a:lnTo>
                    <a:pt x="147" y="400"/>
                  </a:lnTo>
                  <a:lnTo>
                    <a:pt x="142" y="400"/>
                  </a:lnTo>
                  <a:lnTo>
                    <a:pt x="142" y="400"/>
                  </a:lnTo>
                  <a:lnTo>
                    <a:pt x="142" y="400"/>
                  </a:lnTo>
                  <a:lnTo>
                    <a:pt x="136" y="400"/>
                  </a:lnTo>
                  <a:lnTo>
                    <a:pt x="136" y="395"/>
                  </a:lnTo>
                  <a:lnTo>
                    <a:pt x="136" y="395"/>
                  </a:lnTo>
                  <a:lnTo>
                    <a:pt x="131" y="390"/>
                  </a:lnTo>
                  <a:lnTo>
                    <a:pt x="131" y="390"/>
                  </a:lnTo>
                  <a:lnTo>
                    <a:pt x="126" y="390"/>
                  </a:lnTo>
                  <a:lnTo>
                    <a:pt x="126" y="390"/>
                  </a:lnTo>
                  <a:lnTo>
                    <a:pt x="121" y="385"/>
                  </a:lnTo>
                  <a:lnTo>
                    <a:pt x="121" y="385"/>
                  </a:lnTo>
                  <a:lnTo>
                    <a:pt x="116" y="390"/>
                  </a:lnTo>
                  <a:lnTo>
                    <a:pt x="111" y="390"/>
                  </a:lnTo>
                  <a:lnTo>
                    <a:pt x="111" y="385"/>
                  </a:lnTo>
                  <a:lnTo>
                    <a:pt x="116" y="385"/>
                  </a:lnTo>
                  <a:lnTo>
                    <a:pt x="116" y="380"/>
                  </a:lnTo>
                  <a:lnTo>
                    <a:pt x="116" y="380"/>
                  </a:lnTo>
                  <a:lnTo>
                    <a:pt x="111" y="380"/>
                  </a:lnTo>
                  <a:lnTo>
                    <a:pt x="101" y="380"/>
                  </a:lnTo>
                  <a:lnTo>
                    <a:pt x="101" y="380"/>
                  </a:lnTo>
                  <a:lnTo>
                    <a:pt x="106" y="375"/>
                  </a:lnTo>
                  <a:lnTo>
                    <a:pt x="111" y="370"/>
                  </a:lnTo>
                  <a:lnTo>
                    <a:pt x="106" y="370"/>
                  </a:lnTo>
                  <a:lnTo>
                    <a:pt x="106" y="370"/>
                  </a:lnTo>
                  <a:lnTo>
                    <a:pt x="106" y="364"/>
                  </a:lnTo>
                  <a:lnTo>
                    <a:pt x="106" y="359"/>
                  </a:lnTo>
                  <a:lnTo>
                    <a:pt x="106" y="359"/>
                  </a:lnTo>
                  <a:lnTo>
                    <a:pt x="106" y="354"/>
                  </a:lnTo>
                  <a:lnTo>
                    <a:pt x="106" y="354"/>
                  </a:lnTo>
                  <a:lnTo>
                    <a:pt x="106" y="349"/>
                  </a:lnTo>
                  <a:lnTo>
                    <a:pt x="106" y="349"/>
                  </a:lnTo>
                  <a:lnTo>
                    <a:pt x="101" y="349"/>
                  </a:lnTo>
                  <a:lnTo>
                    <a:pt x="101" y="349"/>
                  </a:lnTo>
                  <a:lnTo>
                    <a:pt x="96" y="354"/>
                  </a:lnTo>
                  <a:lnTo>
                    <a:pt x="96" y="349"/>
                  </a:lnTo>
                  <a:lnTo>
                    <a:pt x="101" y="344"/>
                  </a:lnTo>
                  <a:lnTo>
                    <a:pt x="106" y="344"/>
                  </a:lnTo>
                  <a:lnTo>
                    <a:pt x="106" y="339"/>
                  </a:lnTo>
                  <a:lnTo>
                    <a:pt x="106" y="334"/>
                  </a:lnTo>
                  <a:lnTo>
                    <a:pt x="106" y="329"/>
                  </a:lnTo>
                  <a:lnTo>
                    <a:pt x="106" y="324"/>
                  </a:lnTo>
                  <a:lnTo>
                    <a:pt x="106" y="314"/>
                  </a:lnTo>
                  <a:lnTo>
                    <a:pt x="106" y="294"/>
                  </a:lnTo>
                  <a:lnTo>
                    <a:pt x="106" y="294"/>
                  </a:lnTo>
                  <a:moveTo>
                    <a:pt x="76" y="461"/>
                  </a:moveTo>
                  <a:lnTo>
                    <a:pt x="76" y="461"/>
                  </a:lnTo>
                  <a:lnTo>
                    <a:pt x="71" y="456"/>
                  </a:lnTo>
                  <a:lnTo>
                    <a:pt x="66" y="451"/>
                  </a:lnTo>
                  <a:lnTo>
                    <a:pt x="55" y="451"/>
                  </a:lnTo>
                  <a:lnTo>
                    <a:pt x="50" y="456"/>
                  </a:lnTo>
                  <a:lnTo>
                    <a:pt x="40" y="466"/>
                  </a:lnTo>
                  <a:lnTo>
                    <a:pt x="45" y="466"/>
                  </a:lnTo>
                  <a:lnTo>
                    <a:pt x="50" y="471"/>
                  </a:lnTo>
                  <a:lnTo>
                    <a:pt x="50" y="476"/>
                  </a:lnTo>
                  <a:lnTo>
                    <a:pt x="55" y="476"/>
                  </a:lnTo>
                  <a:lnTo>
                    <a:pt x="55" y="481"/>
                  </a:lnTo>
                  <a:lnTo>
                    <a:pt x="60" y="486"/>
                  </a:lnTo>
                  <a:lnTo>
                    <a:pt x="66" y="486"/>
                  </a:lnTo>
                  <a:lnTo>
                    <a:pt x="71" y="481"/>
                  </a:lnTo>
                  <a:lnTo>
                    <a:pt x="76" y="476"/>
                  </a:lnTo>
                  <a:lnTo>
                    <a:pt x="76" y="466"/>
                  </a:lnTo>
                  <a:lnTo>
                    <a:pt x="71" y="466"/>
                  </a:lnTo>
                  <a:lnTo>
                    <a:pt x="71" y="461"/>
                  </a:lnTo>
                  <a:lnTo>
                    <a:pt x="76" y="461"/>
                  </a:lnTo>
                  <a:moveTo>
                    <a:pt x="126" y="375"/>
                  </a:moveTo>
                  <a:lnTo>
                    <a:pt x="126" y="375"/>
                  </a:lnTo>
                  <a:lnTo>
                    <a:pt x="121" y="380"/>
                  </a:lnTo>
                  <a:lnTo>
                    <a:pt x="121" y="380"/>
                  </a:lnTo>
                  <a:lnTo>
                    <a:pt x="126" y="385"/>
                  </a:lnTo>
                  <a:lnTo>
                    <a:pt x="131" y="390"/>
                  </a:lnTo>
                  <a:lnTo>
                    <a:pt x="136" y="385"/>
                  </a:lnTo>
                  <a:lnTo>
                    <a:pt x="136" y="380"/>
                  </a:lnTo>
                  <a:lnTo>
                    <a:pt x="131" y="375"/>
                  </a:lnTo>
                  <a:lnTo>
                    <a:pt x="126" y="375"/>
                  </a:lnTo>
                  <a:moveTo>
                    <a:pt x="116" y="370"/>
                  </a:moveTo>
                  <a:lnTo>
                    <a:pt x="116" y="370"/>
                  </a:lnTo>
                  <a:lnTo>
                    <a:pt x="116" y="370"/>
                  </a:lnTo>
                  <a:lnTo>
                    <a:pt x="116" y="370"/>
                  </a:lnTo>
                  <a:lnTo>
                    <a:pt x="111" y="375"/>
                  </a:lnTo>
                  <a:lnTo>
                    <a:pt x="116" y="375"/>
                  </a:lnTo>
                  <a:lnTo>
                    <a:pt x="121" y="375"/>
                  </a:lnTo>
                  <a:lnTo>
                    <a:pt x="121" y="370"/>
                  </a:lnTo>
                  <a:lnTo>
                    <a:pt x="126" y="370"/>
                  </a:lnTo>
                  <a:lnTo>
                    <a:pt x="126" y="370"/>
                  </a:lnTo>
                  <a:lnTo>
                    <a:pt x="126" y="364"/>
                  </a:lnTo>
                  <a:lnTo>
                    <a:pt x="126" y="359"/>
                  </a:lnTo>
                  <a:lnTo>
                    <a:pt x="126" y="354"/>
                  </a:lnTo>
                  <a:lnTo>
                    <a:pt x="126" y="349"/>
                  </a:lnTo>
                  <a:lnTo>
                    <a:pt x="126" y="339"/>
                  </a:lnTo>
                  <a:lnTo>
                    <a:pt x="131" y="329"/>
                  </a:lnTo>
                  <a:lnTo>
                    <a:pt x="131" y="324"/>
                  </a:lnTo>
                  <a:lnTo>
                    <a:pt x="131" y="324"/>
                  </a:lnTo>
                  <a:lnTo>
                    <a:pt x="131" y="319"/>
                  </a:lnTo>
                  <a:lnTo>
                    <a:pt x="131" y="319"/>
                  </a:lnTo>
                  <a:lnTo>
                    <a:pt x="126" y="319"/>
                  </a:lnTo>
                  <a:lnTo>
                    <a:pt x="131" y="324"/>
                  </a:lnTo>
                  <a:lnTo>
                    <a:pt x="131" y="324"/>
                  </a:lnTo>
                  <a:lnTo>
                    <a:pt x="126" y="324"/>
                  </a:lnTo>
                  <a:lnTo>
                    <a:pt x="126" y="324"/>
                  </a:lnTo>
                  <a:lnTo>
                    <a:pt x="121" y="324"/>
                  </a:lnTo>
                  <a:lnTo>
                    <a:pt x="126" y="329"/>
                  </a:lnTo>
                  <a:lnTo>
                    <a:pt x="126" y="329"/>
                  </a:lnTo>
                  <a:lnTo>
                    <a:pt x="126" y="334"/>
                  </a:lnTo>
                  <a:lnTo>
                    <a:pt x="126" y="334"/>
                  </a:lnTo>
                  <a:lnTo>
                    <a:pt x="121" y="334"/>
                  </a:lnTo>
                  <a:lnTo>
                    <a:pt x="116" y="334"/>
                  </a:lnTo>
                  <a:lnTo>
                    <a:pt x="116" y="339"/>
                  </a:lnTo>
                  <a:lnTo>
                    <a:pt x="116" y="359"/>
                  </a:lnTo>
                  <a:lnTo>
                    <a:pt x="111" y="364"/>
                  </a:lnTo>
                  <a:lnTo>
                    <a:pt x="116" y="370"/>
                  </a:lnTo>
                  <a:moveTo>
                    <a:pt x="136" y="319"/>
                  </a:moveTo>
                  <a:lnTo>
                    <a:pt x="136" y="319"/>
                  </a:lnTo>
                  <a:lnTo>
                    <a:pt x="136" y="314"/>
                  </a:lnTo>
                  <a:lnTo>
                    <a:pt x="142" y="304"/>
                  </a:lnTo>
                  <a:lnTo>
                    <a:pt x="136" y="299"/>
                  </a:lnTo>
                  <a:lnTo>
                    <a:pt x="136" y="299"/>
                  </a:lnTo>
                  <a:lnTo>
                    <a:pt x="136" y="304"/>
                  </a:lnTo>
                  <a:lnTo>
                    <a:pt x="136" y="304"/>
                  </a:lnTo>
                  <a:lnTo>
                    <a:pt x="136" y="304"/>
                  </a:lnTo>
                  <a:lnTo>
                    <a:pt x="136" y="304"/>
                  </a:lnTo>
                  <a:lnTo>
                    <a:pt x="136" y="304"/>
                  </a:lnTo>
                  <a:lnTo>
                    <a:pt x="131" y="309"/>
                  </a:lnTo>
                  <a:lnTo>
                    <a:pt x="131" y="314"/>
                  </a:lnTo>
                  <a:lnTo>
                    <a:pt x="131" y="319"/>
                  </a:lnTo>
                  <a:lnTo>
                    <a:pt x="136" y="319"/>
                  </a:lnTo>
                  <a:moveTo>
                    <a:pt x="25" y="451"/>
                  </a:moveTo>
                  <a:lnTo>
                    <a:pt x="25" y="451"/>
                  </a:lnTo>
                  <a:lnTo>
                    <a:pt x="35" y="451"/>
                  </a:lnTo>
                  <a:lnTo>
                    <a:pt x="35" y="451"/>
                  </a:lnTo>
                  <a:lnTo>
                    <a:pt x="35" y="445"/>
                  </a:lnTo>
                  <a:lnTo>
                    <a:pt x="30" y="445"/>
                  </a:lnTo>
                  <a:lnTo>
                    <a:pt x="30" y="445"/>
                  </a:lnTo>
                  <a:lnTo>
                    <a:pt x="25" y="445"/>
                  </a:lnTo>
                  <a:lnTo>
                    <a:pt x="20" y="445"/>
                  </a:lnTo>
                  <a:lnTo>
                    <a:pt x="20" y="451"/>
                  </a:lnTo>
                  <a:lnTo>
                    <a:pt x="20" y="451"/>
                  </a:lnTo>
                  <a:lnTo>
                    <a:pt x="25" y="451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95" name="Freeform 198"/>
            <p:cNvSpPr>
              <a:spLocks noEditPoints="1"/>
            </p:cNvSpPr>
            <p:nvPr/>
          </p:nvSpPr>
          <p:spPr bwMode="auto">
            <a:xfrm>
              <a:off x="3997326" y="1897063"/>
              <a:ext cx="642938" cy="674688"/>
            </a:xfrm>
            <a:custGeom>
              <a:avLst/>
              <a:gdLst>
                <a:gd name="T0" fmla="*/ 380 w 405"/>
                <a:gd name="T1" fmla="*/ 177 h 425"/>
                <a:gd name="T2" fmla="*/ 375 w 405"/>
                <a:gd name="T3" fmla="*/ 126 h 425"/>
                <a:gd name="T4" fmla="*/ 375 w 405"/>
                <a:gd name="T5" fmla="*/ 91 h 425"/>
                <a:gd name="T6" fmla="*/ 405 w 405"/>
                <a:gd name="T7" fmla="*/ 61 h 425"/>
                <a:gd name="T8" fmla="*/ 354 w 405"/>
                <a:gd name="T9" fmla="*/ 30 h 425"/>
                <a:gd name="T10" fmla="*/ 268 w 405"/>
                <a:gd name="T11" fmla="*/ 45 h 425"/>
                <a:gd name="T12" fmla="*/ 289 w 405"/>
                <a:gd name="T13" fmla="*/ 56 h 425"/>
                <a:gd name="T14" fmla="*/ 268 w 405"/>
                <a:gd name="T15" fmla="*/ 81 h 425"/>
                <a:gd name="T16" fmla="*/ 258 w 405"/>
                <a:gd name="T17" fmla="*/ 86 h 425"/>
                <a:gd name="T18" fmla="*/ 233 w 405"/>
                <a:gd name="T19" fmla="*/ 121 h 425"/>
                <a:gd name="T20" fmla="*/ 233 w 405"/>
                <a:gd name="T21" fmla="*/ 152 h 425"/>
                <a:gd name="T22" fmla="*/ 233 w 405"/>
                <a:gd name="T23" fmla="*/ 187 h 425"/>
                <a:gd name="T24" fmla="*/ 197 w 405"/>
                <a:gd name="T25" fmla="*/ 233 h 425"/>
                <a:gd name="T26" fmla="*/ 203 w 405"/>
                <a:gd name="T27" fmla="*/ 243 h 425"/>
                <a:gd name="T28" fmla="*/ 203 w 405"/>
                <a:gd name="T29" fmla="*/ 278 h 425"/>
                <a:gd name="T30" fmla="*/ 208 w 405"/>
                <a:gd name="T31" fmla="*/ 309 h 425"/>
                <a:gd name="T32" fmla="*/ 167 w 405"/>
                <a:gd name="T33" fmla="*/ 400 h 425"/>
                <a:gd name="T34" fmla="*/ 218 w 405"/>
                <a:gd name="T35" fmla="*/ 405 h 425"/>
                <a:gd name="T36" fmla="*/ 223 w 405"/>
                <a:gd name="T37" fmla="*/ 364 h 425"/>
                <a:gd name="T38" fmla="*/ 233 w 405"/>
                <a:gd name="T39" fmla="*/ 314 h 425"/>
                <a:gd name="T40" fmla="*/ 248 w 405"/>
                <a:gd name="T41" fmla="*/ 253 h 425"/>
                <a:gd name="T42" fmla="*/ 248 w 405"/>
                <a:gd name="T43" fmla="*/ 212 h 425"/>
                <a:gd name="T44" fmla="*/ 314 w 405"/>
                <a:gd name="T45" fmla="*/ 157 h 425"/>
                <a:gd name="T46" fmla="*/ 263 w 405"/>
                <a:gd name="T47" fmla="*/ 223 h 425"/>
                <a:gd name="T48" fmla="*/ 284 w 405"/>
                <a:gd name="T49" fmla="*/ 268 h 425"/>
                <a:gd name="T50" fmla="*/ 299 w 405"/>
                <a:gd name="T51" fmla="*/ 218 h 425"/>
                <a:gd name="T52" fmla="*/ 334 w 405"/>
                <a:gd name="T53" fmla="*/ 243 h 425"/>
                <a:gd name="T54" fmla="*/ 339 w 405"/>
                <a:gd name="T55" fmla="*/ 202 h 425"/>
                <a:gd name="T56" fmla="*/ 354 w 405"/>
                <a:gd name="T57" fmla="*/ 187 h 425"/>
                <a:gd name="T58" fmla="*/ 354 w 405"/>
                <a:gd name="T59" fmla="*/ 212 h 425"/>
                <a:gd name="T60" fmla="*/ 40 w 405"/>
                <a:gd name="T61" fmla="*/ 40 h 425"/>
                <a:gd name="T62" fmla="*/ 127 w 405"/>
                <a:gd name="T63" fmla="*/ 71 h 425"/>
                <a:gd name="T64" fmla="*/ 167 w 405"/>
                <a:gd name="T65" fmla="*/ 248 h 425"/>
                <a:gd name="T66" fmla="*/ 157 w 405"/>
                <a:gd name="T67" fmla="*/ 202 h 425"/>
                <a:gd name="T68" fmla="*/ 142 w 405"/>
                <a:gd name="T69" fmla="*/ 273 h 425"/>
                <a:gd name="T70" fmla="*/ 127 w 405"/>
                <a:gd name="T71" fmla="*/ 187 h 425"/>
                <a:gd name="T72" fmla="*/ 203 w 405"/>
                <a:gd name="T73" fmla="*/ 167 h 425"/>
                <a:gd name="T74" fmla="*/ 137 w 405"/>
                <a:gd name="T75" fmla="*/ 299 h 425"/>
                <a:gd name="T76" fmla="*/ 127 w 405"/>
                <a:gd name="T77" fmla="*/ 228 h 425"/>
                <a:gd name="T78" fmla="*/ 91 w 405"/>
                <a:gd name="T79" fmla="*/ 243 h 425"/>
                <a:gd name="T80" fmla="*/ 61 w 405"/>
                <a:gd name="T81" fmla="*/ 288 h 425"/>
                <a:gd name="T82" fmla="*/ 86 w 405"/>
                <a:gd name="T83" fmla="*/ 293 h 425"/>
                <a:gd name="T84" fmla="*/ 116 w 405"/>
                <a:gd name="T85" fmla="*/ 319 h 425"/>
                <a:gd name="T86" fmla="*/ 111 w 405"/>
                <a:gd name="T87" fmla="*/ 30 h 425"/>
                <a:gd name="T88" fmla="*/ 162 w 405"/>
                <a:gd name="T89" fmla="*/ 61 h 425"/>
                <a:gd name="T90" fmla="*/ 127 w 405"/>
                <a:gd name="T91" fmla="*/ 96 h 425"/>
                <a:gd name="T92" fmla="*/ 121 w 405"/>
                <a:gd name="T93" fmla="*/ 111 h 425"/>
                <a:gd name="T94" fmla="*/ 116 w 405"/>
                <a:gd name="T95" fmla="*/ 131 h 425"/>
                <a:gd name="T96" fmla="*/ 177 w 405"/>
                <a:gd name="T97" fmla="*/ 111 h 425"/>
                <a:gd name="T98" fmla="*/ 197 w 405"/>
                <a:gd name="T99" fmla="*/ 106 h 425"/>
                <a:gd name="T100" fmla="*/ 218 w 405"/>
                <a:gd name="T101" fmla="*/ 86 h 425"/>
                <a:gd name="T102" fmla="*/ 197 w 405"/>
                <a:gd name="T103" fmla="*/ 61 h 425"/>
                <a:gd name="T104" fmla="*/ 218 w 405"/>
                <a:gd name="T105" fmla="*/ 157 h 425"/>
                <a:gd name="T106" fmla="*/ 243 w 405"/>
                <a:gd name="T107" fmla="*/ 334 h 425"/>
                <a:gd name="T108" fmla="*/ 289 w 405"/>
                <a:gd name="T109" fmla="*/ 390 h 425"/>
                <a:gd name="T110" fmla="*/ 284 w 405"/>
                <a:gd name="T111" fmla="*/ 319 h 425"/>
                <a:gd name="T112" fmla="*/ 238 w 405"/>
                <a:gd name="T113" fmla="*/ 96 h 425"/>
                <a:gd name="T114" fmla="*/ 304 w 405"/>
                <a:gd name="T115" fmla="*/ 258 h 425"/>
                <a:gd name="T116" fmla="*/ 314 w 405"/>
                <a:gd name="T117" fmla="*/ 309 h 425"/>
                <a:gd name="T118" fmla="*/ 66 w 405"/>
                <a:gd name="T119" fmla="*/ 35 h 425"/>
                <a:gd name="T120" fmla="*/ 66 w 405"/>
                <a:gd name="T121" fmla="*/ 15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5" h="425">
                  <a:moveTo>
                    <a:pt x="390" y="238"/>
                  </a:moveTo>
                  <a:lnTo>
                    <a:pt x="390" y="238"/>
                  </a:lnTo>
                  <a:lnTo>
                    <a:pt x="390" y="233"/>
                  </a:lnTo>
                  <a:lnTo>
                    <a:pt x="390" y="233"/>
                  </a:lnTo>
                  <a:lnTo>
                    <a:pt x="390" y="233"/>
                  </a:lnTo>
                  <a:lnTo>
                    <a:pt x="390" y="228"/>
                  </a:lnTo>
                  <a:lnTo>
                    <a:pt x="390" y="228"/>
                  </a:lnTo>
                  <a:lnTo>
                    <a:pt x="390" y="223"/>
                  </a:lnTo>
                  <a:lnTo>
                    <a:pt x="390" y="223"/>
                  </a:lnTo>
                  <a:lnTo>
                    <a:pt x="390" y="223"/>
                  </a:lnTo>
                  <a:lnTo>
                    <a:pt x="390" y="223"/>
                  </a:lnTo>
                  <a:lnTo>
                    <a:pt x="390" y="207"/>
                  </a:lnTo>
                  <a:lnTo>
                    <a:pt x="390" y="202"/>
                  </a:lnTo>
                  <a:lnTo>
                    <a:pt x="390" y="202"/>
                  </a:lnTo>
                  <a:lnTo>
                    <a:pt x="390" y="202"/>
                  </a:lnTo>
                  <a:lnTo>
                    <a:pt x="385" y="192"/>
                  </a:lnTo>
                  <a:lnTo>
                    <a:pt x="380" y="177"/>
                  </a:lnTo>
                  <a:lnTo>
                    <a:pt x="380" y="167"/>
                  </a:lnTo>
                  <a:lnTo>
                    <a:pt x="380" y="162"/>
                  </a:lnTo>
                  <a:lnTo>
                    <a:pt x="380" y="162"/>
                  </a:lnTo>
                  <a:lnTo>
                    <a:pt x="380" y="157"/>
                  </a:lnTo>
                  <a:lnTo>
                    <a:pt x="380" y="152"/>
                  </a:lnTo>
                  <a:lnTo>
                    <a:pt x="380" y="152"/>
                  </a:lnTo>
                  <a:lnTo>
                    <a:pt x="380" y="152"/>
                  </a:lnTo>
                  <a:lnTo>
                    <a:pt x="380" y="147"/>
                  </a:lnTo>
                  <a:lnTo>
                    <a:pt x="385" y="147"/>
                  </a:lnTo>
                  <a:lnTo>
                    <a:pt x="385" y="142"/>
                  </a:lnTo>
                  <a:lnTo>
                    <a:pt x="385" y="142"/>
                  </a:lnTo>
                  <a:lnTo>
                    <a:pt x="385" y="142"/>
                  </a:lnTo>
                  <a:lnTo>
                    <a:pt x="385" y="137"/>
                  </a:lnTo>
                  <a:lnTo>
                    <a:pt x="385" y="137"/>
                  </a:lnTo>
                  <a:lnTo>
                    <a:pt x="385" y="131"/>
                  </a:lnTo>
                  <a:lnTo>
                    <a:pt x="380" y="131"/>
                  </a:lnTo>
                  <a:lnTo>
                    <a:pt x="375" y="126"/>
                  </a:lnTo>
                  <a:lnTo>
                    <a:pt x="375" y="131"/>
                  </a:lnTo>
                  <a:lnTo>
                    <a:pt x="365" y="131"/>
                  </a:lnTo>
                  <a:lnTo>
                    <a:pt x="365" y="131"/>
                  </a:lnTo>
                  <a:lnTo>
                    <a:pt x="365" y="131"/>
                  </a:lnTo>
                  <a:lnTo>
                    <a:pt x="365" y="126"/>
                  </a:lnTo>
                  <a:lnTo>
                    <a:pt x="365" y="126"/>
                  </a:lnTo>
                  <a:lnTo>
                    <a:pt x="365" y="126"/>
                  </a:lnTo>
                  <a:lnTo>
                    <a:pt x="365" y="121"/>
                  </a:lnTo>
                  <a:lnTo>
                    <a:pt x="354" y="116"/>
                  </a:lnTo>
                  <a:lnTo>
                    <a:pt x="354" y="116"/>
                  </a:lnTo>
                  <a:lnTo>
                    <a:pt x="359" y="111"/>
                  </a:lnTo>
                  <a:lnTo>
                    <a:pt x="359" y="106"/>
                  </a:lnTo>
                  <a:lnTo>
                    <a:pt x="365" y="106"/>
                  </a:lnTo>
                  <a:lnTo>
                    <a:pt x="370" y="101"/>
                  </a:lnTo>
                  <a:lnTo>
                    <a:pt x="375" y="96"/>
                  </a:lnTo>
                  <a:lnTo>
                    <a:pt x="375" y="91"/>
                  </a:lnTo>
                  <a:lnTo>
                    <a:pt x="375" y="91"/>
                  </a:lnTo>
                  <a:lnTo>
                    <a:pt x="380" y="91"/>
                  </a:lnTo>
                  <a:lnTo>
                    <a:pt x="385" y="91"/>
                  </a:lnTo>
                  <a:lnTo>
                    <a:pt x="390" y="86"/>
                  </a:lnTo>
                  <a:lnTo>
                    <a:pt x="390" y="86"/>
                  </a:lnTo>
                  <a:lnTo>
                    <a:pt x="385" y="81"/>
                  </a:lnTo>
                  <a:lnTo>
                    <a:pt x="385" y="81"/>
                  </a:lnTo>
                  <a:lnTo>
                    <a:pt x="390" y="71"/>
                  </a:lnTo>
                  <a:lnTo>
                    <a:pt x="390" y="71"/>
                  </a:lnTo>
                  <a:lnTo>
                    <a:pt x="390" y="71"/>
                  </a:lnTo>
                  <a:lnTo>
                    <a:pt x="390" y="66"/>
                  </a:lnTo>
                  <a:lnTo>
                    <a:pt x="385" y="66"/>
                  </a:lnTo>
                  <a:lnTo>
                    <a:pt x="385" y="66"/>
                  </a:lnTo>
                  <a:lnTo>
                    <a:pt x="385" y="66"/>
                  </a:lnTo>
                  <a:lnTo>
                    <a:pt x="385" y="66"/>
                  </a:lnTo>
                  <a:lnTo>
                    <a:pt x="400" y="56"/>
                  </a:lnTo>
                  <a:lnTo>
                    <a:pt x="405" y="61"/>
                  </a:lnTo>
                  <a:lnTo>
                    <a:pt x="405" y="61"/>
                  </a:lnTo>
                  <a:lnTo>
                    <a:pt x="405" y="61"/>
                  </a:lnTo>
                  <a:lnTo>
                    <a:pt x="405" y="50"/>
                  </a:lnTo>
                  <a:lnTo>
                    <a:pt x="400" y="45"/>
                  </a:lnTo>
                  <a:lnTo>
                    <a:pt x="400" y="45"/>
                  </a:lnTo>
                  <a:lnTo>
                    <a:pt x="395" y="45"/>
                  </a:lnTo>
                  <a:lnTo>
                    <a:pt x="395" y="40"/>
                  </a:lnTo>
                  <a:lnTo>
                    <a:pt x="400" y="40"/>
                  </a:lnTo>
                  <a:lnTo>
                    <a:pt x="400" y="35"/>
                  </a:lnTo>
                  <a:lnTo>
                    <a:pt x="395" y="35"/>
                  </a:lnTo>
                  <a:lnTo>
                    <a:pt x="390" y="35"/>
                  </a:lnTo>
                  <a:lnTo>
                    <a:pt x="385" y="35"/>
                  </a:lnTo>
                  <a:lnTo>
                    <a:pt x="385" y="35"/>
                  </a:lnTo>
                  <a:lnTo>
                    <a:pt x="375" y="35"/>
                  </a:lnTo>
                  <a:lnTo>
                    <a:pt x="375" y="35"/>
                  </a:lnTo>
                  <a:lnTo>
                    <a:pt x="370" y="30"/>
                  </a:lnTo>
                  <a:lnTo>
                    <a:pt x="359" y="30"/>
                  </a:lnTo>
                  <a:lnTo>
                    <a:pt x="354" y="30"/>
                  </a:lnTo>
                  <a:lnTo>
                    <a:pt x="354" y="30"/>
                  </a:lnTo>
                  <a:lnTo>
                    <a:pt x="349" y="30"/>
                  </a:lnTo>
                  <a:lnTo>
                    <a:pt x="349" y="30"/>
                  </a:lnTo>
                  <a:lnTo>
                    <a:pt x="339" y="30"/>
                  </a:lnTo>
                  <a:lnTo>
                    <a:pt x="329" y="30"/>
                  </a:lnTo>
                  <a:lnTo>
                    <a:pt x="329" y="35"/>
                  </a:lnTo>
                  <a:lnTo>
                    <a:pt x="324" y="40"/>
                  </a:lnTo>
                  <a:lnTo>
                    <a:pt x="319" y="40"/>
                  </a:lnTo>
                  <a:lnTo>
                    <a:pt x="309" y="40"/>
                  </a:lnTo>
                  <a:lnTo>
                    <a:pt x="304" y="35"/>
                  </a:lnTo>
                  <a:lnTo>
                    <a:pt x="284" y="30"/>
                  </a:lnTo>
                  <a:lnTo>
                    <a:pt x="284" y="30"/>
                  </a:lnTo>
                  <a:lnTo>
                    <a:pt x="284" y="30"/>
                  </a:lnTo>
                  <a:lnTo>
                    <a:pt x="284" y="30"/>
                  </a:lnTo>
                  <a:lnTo>
                    <a:pt x="273" y="35"/>
                  </a:lnTo>
                  <a:lnTo>
                    <a:pt x="273" y="40"/>
                  </a:lnTo>
                  <a:lnTo>
                    <a:pt x="268" y="45"/>
                  </a:lnTo>
                  <a:lnTo>
                    <a:pt x="268" y="50"/>
                  </a:lnTo>
                  <a:lnTo>
                    <a:pt x="268" y="50"/>
                  </a:lnTo>
                  <a:lnTo>
                    <a:pt x="268" y="50"/>
                  </a:lnTo>
                  <a:lnTo>
                    <a:pt x="263" y="56"/>
                  </a:lnTo>
                  <a:lnTo>
                    <a:pt x="263" y="56"/>
                  </a:lnTo>
                  <a:lnTo>
                    <a:pt x="263" y="56"/>
                  </a:lnTo>
                  <a:lnTo>
                    <a:pt x="263" y="56"/>
                  </a:lnTo>
                  <a:lnTo>
                    <a:pt x="263" y="56"/>
                  </a:lnTo>
                  <a:lnTo>
                    <a:pt x="268" y="61"/>
                  </a:lnTo>
                  <a:lnTo>
                    <a:pt x="268" y="61"/>
                  </a:lnTo>
                  <a:lnTo>
                    <a:pt x="273" y="61"/>
                  </a:lnTo>
                  <a:lnTo>
                    <a:pt x="273" y="61"/>
                  </a:lnTo>
                  <a:lnTo>
                    <a:pt x="278" y="56"/>
                  </a:lnTo>
                  <a:lnTo>
                    <a:pt x="278" y="56"/>
                  </a:lnTo>
                  <a:lnTo>
                    <a:pt x="284" y="56"/>
                  </a:lnTo>
                  <a:lnTo>
                    <a:pt x="284" y="56"/>
                  </a:lnTo>
                  <a:lnTo>
                    <a:pt x="289" y="56"/>
                  </a:lnTo>
                  <a:lnTo>
                    <a:pt x="294" y="50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84" y="61"/>
                  </a:lnTo>
                  <a:lnTo>
                    <a:pt x="273" y="66"/>
                  </a:lnTo>
                  <a:lnTo>
                    <a:pt x="273" y="66"/>
                  </a:lnTo>
                  <a:lnTo>
                    <a:pt x="268" y="66"/>
                  </a:lnTo>
                  <a:lnTo>
                    <a:pt x="263" y="61"/>
                  </a:lnTo>
                  <a:lnTo>
                    <a:pt x="263" y="61"/>
                  </a:lnTo>
                  <a:lnTo>
                    <a:pt x="258" y="61"/>
                  </a:lnTo>
                  <a:lnTo>
                    <a:pt x="253" y="76"/>
                  </a:lnTo>
                  <a:lnTo>
                    <a:pt x="253" y="81"/>
                  </a:lnTo>
                  <a:lnTo>
                    <a:pt x="258" y="71"/>
                  </a:lnTo>
                  <a:lnTo>
                    <a:pt x="258" y="71"/>
                  </a:lnTo>
                  <a:lnTo>
                    <a:pt x="263" y="71"/>
                  </a:lnTo>
                  <a:lnTo>
                    <a:pt x="263" y="81"/>
                  </a:lnTo>
                  <a:lnTo>
                    <a:pt x="268" y="81"/>
                  </a:lnTo>
                  <a:lnTo>
                    <a:pt x="273" y="81"/>
                  </a:lnTo>
                  <a:lnTo>
                    <a:pt x="289" y="86"/>
                  </a:lnTo>
                  <a:lnTo>
                    <a:pt x="299" y="86"/>
                  </a:lnTo>
                  <a:lnTo>
                    <a:pt x="299" y="81"/>
                  </a:lnTo>
                  <a:lnTo>
                    <a:pt x="304" y="76"/>
                  </a:lnTo>
                  <a:lnTo>
                    <a:pt x="309" y="71"/>
                  </a:lnTo>
                  <a:lnTo>
                    <a:pt x="314" y="66"/>
                  </a:lnTo>
                  <a:lnTo>
                    <a:pt x="314" y="61"/>
                  </a:lnTo>
                  <a:lnTo>
                    <a:pt x="319" y="56"/>
                  </a:lnTo>
                  <a:lnTo>
                    <a:pt x="324" y="56"/>
                  </a:lnTo>
                  <a:lnTo>
                    <a:pt x="319" y="61"/>
                  </a:lnTo>
                  <a:lnTo>
                    <a:pt x="314" y="71"/>
                  </a:lnTo>
                  <a:lnTo>
                    <a:pt x="299" y="86"/>
                  </a:lnTo>
                  <a:lnTo>
                    <a:pt x="294" y="86"/>
                  </a:lnTo>
                  <a:lnTo>
                    <a:pt x="289" y="91"/>
                  </a:lnTo>
                  <a:lnTo>
                    <a:pt x="278" y="86"/>
                  </a:lnTo>
                  <a:lnTo>
                    <a:pt x="258" y="86"/>
                  </a:lnTo>
                  <a:lnTo>
                    <a:pt x="253" y="86"/>
                  </a:lnTo>
                  <a:lnTo>
                    <a:pt x="248" y="91"/>
                  </a:lnTo>
                  <a:lnTo>
                    <a:pt x="248" y="96"/>
                  </a:lnTo>
                  <a:lnTo>
                    <a:pt x="248" y="96"/>
                  </a:lnTo>
                  <a:lnTo>
                    <a:pt x="248" y="96"/>
                  </a:lnTo>
                  <a:lnTo>
                    <a:pt x="243" y="101"/>
                  </a:lnTo>
                  <a:lnTo>
                    <a:pt x="243" y="101"/>
                  </a:lnTo>
                  <a:lnTo>
                    <a:pt x="238" y="111"/>
                  </a:lnTo>
                  <a:lnTo>
                    <a:pt x="243" y="111"/>
                  </a:lnTo>
                  <a:lnTo>
                    <a:pt x="248" y="111"/>
                  </a:lnTo>
                  <a:lnTo>
                    <a:pt x="253" y="111"/>
                  </a:lnTo>
                  <a:lnTo>
                    <a:pt x="253" y="111"/>
                  </a:lnTo>
                  <a:lnTo>
                    <a:pt x="243" y="116"/>
                  </a:lnTo>
                  <a:lnTo>
                    <a:pt x="238" y="116"/>
                  </a:lnTo>
                  <a:lnTo>
                    <a:pt x="238" y="111"/>
                  </a:lnTo>
                  <a:lnTo>
                    <a:pt x="233" y="116"/>
                  </a:lnTo>
                  <a:lnTo>
                    <a:pt x="233" y="121"/>
                  </a:lnTo>
                  <a:lnTo>
                    <a:pt x="228" y="131"/>
                  </a:lnTo>
                  <a:lnTo>
                    <a:pt x="228" y="137"/>
                  </a:lnTo>
                  <a:lnTo>
                    <a:pt x="228" y="142"/>
                  </a:lnTo>
                  <a:lnTo>
                    <a:pt x="228" y="142"/>
                  </a:lnTo>
                  <a:lnTo>
                    <a:pt x="228" y="142"/>
                  </a:lnTo>
                  <a:lnTo>
                    <a:pt x="228" y="142"/>
                  </a:lnTo>
                  <a:lnTo>
                    <a:pt x="233" y="142"/>
                  </a:lnTo>
                  <a:lnTo>
                    <a:pt x="233" y="142"/>
                  </a:lnTo>
                  <a:lnTo>
                    <a:pt x="238" y="137"/>
                  </a:lnTo>
                  <a:lnTo>
                    <a:pt x="243" y="137"/>
                  </a:lnTo>
                  <a:lnTo>
                    <a:pt x="243" y="142"/>
                  </a:lnTo>
                  <a:lnTo>
                    <a:pt x="243" y="142"/>
                  </a:lnTo>
                  <a:lnTo>
                    <a:pt x="243" y="142"/>
                  </a:lnTo>
                  <a:lnTo>
                    <a:pt x="238" y="147"/>
                  </a:lnTo>
                  <a:lnTo>
                    <a:pt x="233" y="147"/>
                  </a:lnTo>
                  <a:lnTo>
                    <a:pt x="233" y="147"/>
                  </a:lnTo>
                  <a:lnTo>
                    <a:pt x="233" y="152"/>
                  </a:lnTo>
                  <a:lnTo>
                    <a:pt x="228" y="157"/>
                  </a:lnTo>
                  <a:lnTo>
                    <a:pt x="228" y="162"/>
                  </a:lnTo>
                  <a:lnTo>
                    <a:pt x="223" y="167"/>
                  </a:lnTo>
                  <a:lnTo>
                    <a:pt x="223" y="177"/>
                  </a:lnTo>
                  <a:lnTo>
                    <a:pt x="228" y="172"/>
                  </a:lnTo>
                  <a:lnTo>
                    <a:pt x="228" y="167"/>
                  </a:lnTo>
                  <a:lnTo>
                    <a:pt x="233" y="162"/>
                  </a:lnTo>
                  <a:lnTo>
                    <a:pt x="238" y="162"/>
                  </a:lnTo>
                  <a:lnTo>
                    <a:pt x="238" y="167"/>
                  </a:lnTo>
                  <a:lnTo>
                    <a:pt x="238" y="167"/>
                  </a:lnTo>
                  <a:lnTo>
                    <a:pt x="228" y="177"/>
                  </a:lnTo>
                  <a:lnTo>
                    <a:pt x="228" y="177"/>
                  </a:lnTo>
                  <a:lnTo>
                    <a:pt x="228" y="182"/>
                  </a:lnTo>
                  <a:lnTo>
                    <a:pt x="228" y="187"/>
                  </a:lnTo>
                  <a:lnTo>
                    <a:pt x="228" y="187"/>
                  </a:lnTo>
                  <a:lnTo>
                    <a:pt x="233" y="187"/>
                  </a:lnTo>
                  <a:lnTo>
                    <a:pt x="233" y="187"/>
                  </a:lnTo>
                  <a:lnTo>
                    <a:pt x="233" y="192"/>
                  </a:lnTo>
                  <a:lnTo>
                    <a:pt x="233" y="192"/>
                  </a:lnTo>
                  <a:lnTo>
                    <a:pt x="233" y="192"/>
                  </a:lnTo>
                  <a:lnTo>
                    <a:pt x="228" y="192"/>
                  </a:lnTo>
                  <a:lnTo>
                    <a:pt x="228" y="192"/>
                  </a:lnTo>
                  <a:lnTo>
                    <a:pt x="228" y="192"/>
                  </a:lnTo>
                  <a:lnTo>
                    <a:pt x="228" y="187"/>
                  </a:lnTo>
                  <a:lnTo>
                    <a:pt x="228" y="187"/>
                  </a:lnTo>
                  <a:lnTo>
                    <a:pt x="228" y="187"/>
                  </a:lnTo>
                  <a:lnTo>
                    <a:pt x="223" y="187"/>
                  </a:lnTo>
                  <a:lnTo>
                    <a:pt x="223" y="187"/>
                  </a:lnTo>
                  <a:lnTo>
                    <a:pt x="223" y="192"/>
                  </a:lnTo>
                  <a:lnTo>
                    <a:pt x="223" y="192"/>
                  </a:lnTo>
                  <a:lnTo>
                    <a:pt x="208" y="207"/>
                  </a:lnTo>
                  <a:lnTo>
                    <a:pt x="203" y="223"/>
                  </a:lnTo>
                  <a:lnTo>
                    <a:pt x="203" y="228"/>
                  </a:lnTo>
                  <a:lnTo>
                    <a:pt x="197" y="233"/>
                  </a:lnTo>
                  <a:lnTo>
                    <a:pt x="197" y="233"/>
                  </a:lnTo>
                  <a:lnTo>
                    <a:pt x="197" y="233"/>
                  </a:lnTo>
                  <a:lnTo>
                    <a:pt x="203" y="238"/>
                  </a:lnTo>
                  <a:lnTo>
                    <a:pt x="203" y="233"/>
                  </a:lnTo>
                  <a:lnTo>
                    <a:pt x="208" y="228"/>
                  </a:lnTo>
                  <a:lnTo>
                    <a:pt x="208" y="223"/>
                  </a:lnTo>
                  <a:lnTo>
                    <a:pt x="213" y="218"/>
                  </a:lnTo>
                  <a:lnTo>
                    <a:pt x="213" y="207"/>
                  </a:lnTo>
                  <a:lnTo>
                    <a:pt x="218" y="207"/>
                  </a:lnTo>
                  <a:lnTo>
                    <a:pt x="218" y="207"/>
                  </a:lnTo>
                  <a:lnTo>
                    <a:pt x="223" y="207"/>
                  </a:lnTo>
                  <a:lnTo>
                    <a:pt x="223" y="207"/>
                  </a:lnTo>
                  <a:lnTo>
                    <a:pt x="223" y="207"/>
                  </a:lnTo>
                  <a:lnTo>
                    <a:pt x="223" y="207"/>
                  </a:lnTo>
                  <a:lnTo>
                    <a:pt x="223" y="212"/>
                  </a:lnTo>
                  <a:lnTo>
                    <a:pt x="223" y="212"/>
                  </a:lnTo>
                  <a:lnTo>
                    <a:pt x="203" y="243"/>
                  </a:lnTo>
                  <a:lnTo>
                    <a:pt x="203" y="243"/>
                  </a:lnTo>
                  <a:lnTo>
                    <a:pt x="203" y="248"/>
                  </a:lnTo>
                  <a:lnTo>
                    <a:pt x="203" y="248"/>
                  </a:lnTo>
                  <a:lnTo>
                    <a:pt x="203" y="248"/>
                  </a:lnTo>
                  <a:lnTo>
                    <a:pt x="208" y="248"/>
                  </a:lnTo>
                  <a:lnTo>
                    <a:pt x="213" y="243"/>
                  </a:lnTo>
                  <a:lnTo>
                    <a:pt x="218" y="238"/>
                  </a:lnTo>
                  <a:lnTo>
                    <a:pt x="223" y="238"/>
                  </a:lnTo>
                  <a:lnTo>
                    <a:pt x="218" y="238"/>
                  </a:lnTo>
                  <a:lnTo>
                    <a:pt x="218" y="243"/>
                  </a:lnTo>
                  <a:lnTo>
                    <a:pt x="213" y="248"/>
                  </a:lnTo>
                  <a:lnTo>
                    <a:pt x="213" y="248"/>
                  </a:lnTo>
                  <a:lnTo>
                    <a:pt x="213" y="253"/>
                  </a:lnTo>
                  <a:lnTo>
                    <a:pt x="203" y="263"/>
                  </a:lnTo>
                  <a:lnTo>
                    <a:pt x="203" y="263"/>
                  </a:lnTo>
                  <a:lnTo>
                    <a:pt x="203" y="273"/>
                  </a:lnTo>
                  <a:lnTo>
                    <a:pt x="203" y="278"/>
                  </a:lnTo>
                  <a:lnTo>
                    <a:pt x="208" y="278"/>
                  </a:lnTo>
                  <a:lnTo>
                    <a:pt x="208" y="283"/>
                  </a:lnTo>
                  <a:lnTo>
                    <a:pt x="213" y="283"/>
                  </a:lnTo>
                  <a:lnTo>
                    <a:pt x="213" y="288"/>
                  </a:lnTo>
                  <a:lnTo>
                    <a:pt x="213" y="288"/>
                  </a:lnTo>
                  <a:lnTo>
                    <a:pt x="213" y="288"/>
                  </a:lnTo>
                  <a:lnTo>
                    <a:pt x="223" y="283"/>
                  </a:lnTo>
                  <a:lnTo>
                    <a:pt x="238" y="263"/>
                  </a:lnTo>
                  <a:lnTo>
                    <a:pt x="238" y="273"/>
                  </a:lnTo>
                  <a:lnTo>
                    <a:pt x="228" y="283"/>
                  </a:lnTo>
                  <a:lnTo>
                    <a:pt x="223" y="288"/>
                  </a:lnTo>
                  <a:lnTo>
                    <a:pt x="218" y="288"/>
                  </a:lnTo>
                  <a:lnTo>
                    <a:pt x="218" y="288"/>
                  </a:lnTo>
                  <a:lnTo>
                    <a:pt x="213" y="293"/>
                  </a:lnTo>
                  <a:lnTo>
                    <a:pt x="208" y="299"/>
                  </a:lnTo>
                  <a:lnTo>
                    <a:pt x="208" y="304"/>
                  </a:lnTo>
                  <a:lnTo>
                    <a:pt x="208" y="309"/>
                  </a:lnTo>
                  <a:lnTo>
                    <a:pt x="197" y="314"/>
                  </a:lnTo>
                  <a:lnTo>
                    <a:pt x="197" y="319"/>
                  </a:lnTo>
                  <a:lnTo>
                    <a:pt x="197" y="324"/>
                  </a:lnTo>
                  <a:lnTo>
                    <a:pt x="192" y="334"/>
                  </a:lnTo>
                  <a:lnTo>
                    <a:pt x="187" y="344"/>
                  </a:lnTo>
                  <a:lnTo>
                    <a:pt x="187" y="344"/>
                  </a:lnTo>
                  <a:lnTo>
                    <a:pt x="187" y="349"/>
                  </a:lnTo>
                  <a:lnTo>
                    <a:pt x="187" y="349"/>
                  </a:lnTo>
                  <a:lnTo>
                    <a:pt x="187" y="354"/>
                  </a:lnTo>
                  <a:lnTo>
                    <a:pt x="187" y="359"/>
                  </a:lnTo>
                  <a:lnTo>
                    <a:pt x="187" y="369"/>
                  </a:lnTo>
                  <a:lnTo>
                    <a:pt x="187" y="374"/>
                  </a:lnTo>
                  <a:lnTo>
                    <a:pt x="187" y="380"/>
                  </a:lnTo>
                  <a:lnTo>
                    <a:pt x="182" y="385"/>
                  </a:lnTo>
                  <a:lnTo>
                    <a:pt x="177" y="390"/>
                  </a:lnTo>
                  <a:lnTo>
                    <a:pt x="172" y="395"/>
                  </a:lnTo>
                  <a:lnTo>
                    <a:pt x="167" y="400"/>
                  </a:lnTo>
                  <a:lnTo>
                    <a:pt x="167" y="405"/>
                  </a:lnTo>
                  <a:lnTo>
                    <a:pt x="172" y="420"/>
                  </a:lnTo>
                  <a:lnTo>
                    <a:pt x="172" y="425"/>
                  </a:lnTo>
                  <a:lnTo>
                    <a:pt x="177" y="425"/>
                  </a:lnTo>
                  <a:lnTo>
                    <a:pt x="182" y="425"/>
                  </a:lnTo>
                  <a:lnTo>
                    <a:pt x="182" y="425"/>
                  </a:lnTo>
                  <a:lnTo>
                    <a:pt x="187" y="420"/>
                  </a:lnTo>
                  <a:lnTo>
                    <a:pt x="187" y="420"/>
                  </a:lnTo>
                  <a:lnTo>
                    <a:pt x="192" y="420"/>
                  </a:lnTo>
                  <a:lnTo>
                    <a:pt x="192" y="425"/>
                  </a:lnTo>
                  <a:lnTo>
                    <a:pt x="192" y="425"/>
                  </a:lnTo>
                  <a:lnTo>
                    <a:pt x="197" y="425"/>
                  </a:lnTo>
                  <a:lnTo>
                    <a:pt x="203" y="420"/>
                  </a:lnTo>
                  <a:lnTo>
                    <a:pt x="208" y="420"/>
                  </a:lnTo>
                  <a:lnTo>
                    <a:pt x="208" y="415"/>
                  </a:lnTo>
                  <a:lnTo>
                    <a:pt x="218" y="410"/>
                  </a:lnTo>
                  <a:lnTo>
                    <a:pt x="218" y="405"/>
                  </a:lnTo>
                  <a:lnTo>
                    <a:pt x="218" y="405"/>
                  </a:lnTo>
                  <a:lnTo>
                    <a:pt x="218" y="400"/>
                  </a:lnTo>
                  <a:lnTo>
                    <a:pt x="213" y="395"/>
                  </a:lnTo>
                  <a:lnTo>
                    <a:pt x="213" y="395"/>
                  </a:lnTo>
                  <a:lnTo>
                    <a:pt x="213" y="390"/>
                  </a:lnTo>
                  <a:lnTo>
                    <a:pt x="208" y="390"/>
                  </a:lnTo>
                  <a:lnTo>
                    <a:pt x="208" y="390"/>
                  </a:lnTo>
                  <a:lnTo>
                    <a:pt x="208" y="390"/>
                  </a:lnTo>
                  <a:lnTo>
                    <a:pt x="213" y="385"/>
                  </a:lnTo>
                  <a:lnTo>
                    <a:pt x="213" y="385"/>
                  </a:lnTo>
                  <a:lnTo>
                    <a:pt x="218" y="374"/>
                  </a:lnTo>
                  <a:lnTo>
                    <a:pt x="218" y="369"/>
                  </a:lnTo>
                  <a:lnTo>
                    <a:pt x="223" y="374"/>
                  </a:lnTo>
                  <a:lnTo>
                    <a:pt x="223" y="374"/>
                  </a:lnTo>
                  <a:lnTo>
                    <a:pt x="223" y="369"/>
                  </a:lnTo>
                  <a:lnTo>
                    <a:pt x="223" y="364"/>
                  </a:lnTo>
                  <a:lnTo>
                    <a:pt x="223" y="364"/>
                  </a:lnTo>
                  <a:lnTo>
                    <a:pt x="223" y="359"/>
                  </a:lnTo>
                  <a:lnTo>
                    <a:pt x="228" y="354"/>
                  </a:lnTo>
                  <a:lnTo>
                    <a:pt x="228" y="349"/>
                  </a:lnTo>
                  <a:lnTo>
                    <a:pt x="228" y="344"/>
                  </a:lnTo>
                  <a:lnTo>
                    <a:pt x="233" y="344"/>
                  </a:lnTo>
                  <a:lnTo>
                    <a:pt x="233" y="339"/>
                  </a:lnTo>
                  <a:lnTo>
                    <a:pt x="233" y="339"/>
                  </a:lnTo>
                  <a:lnTo>
                    <a:pt x="233" y="339"/>
                  </a:lnTo>
                  <a:lnTo>
                    <a:pt x="228" y="334"/>
                  </a:lnTo>
                  <a:lnTo>
                    <a:pt x="228" y="329"/>
                  </a:lnTo>
                  <a:lnTo>
                    <a:pt x="228" y="329"/>
                  </a:lnTo>
                  <a:lnTo>
                    <a:pt x="228" y="324"/>
                  </a:lnTo>
                  <a:lnTo>
                    <a:pt x="228" y="324"/>
                  </a:lnTo>
                  <a:lnTo>
                    <a:pt x="233" y="324"/>
                  </a:lnTo>
                  <a:lnTo>
                    <a:pt x="233" y="319"/>
                  </a:lnTo>
                  <a:lnTo>
                    <a:pt x="233" y="314"/>
                  </a:lnTo>
                  <a:lnTo>
                    <a:pt x="233" y="314"/>
                  </a:lnTo>
                  <a:lnTo>
                    <a:pt x="238" y="309"/>
                  </a:lnTo>
                  <a:lnTo>
                    <a:pt x="238" y="304"/>
                  </a:lnTo>
                  <a:lnTo>
                    <a:pt x="238" y="304"/>
                  </a:lnTo>
                  <a:lnTo>
                    <a:pt x="248" y="293"/>
                  </a:lnTo>
                  <a:lnTo>
                    <a:pt x="253" y="293"/>
                  </a:lnTo>
                  <a:lnTo>
                    <a:pt x="258" y="293"/>
                  </a:lnTo>
                  <a:lnTo>
                    <a:pt x="258" y="288"/>
                  </a:lnTo>
                  <a:lnTo>
                    <a:pt x="263" y="283"/>
                  </a:lnTo>
                  <a:lnTo>
                    <a:pt x="258" y="278"/>
                  </a:lnTo>
                  <a:lnTo>
                    <a:pt x="258" y="26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53" y="258"/>
                  </a:lnTo>
                  <a:lnTo>
                    <a:pt x="248" y="258"/>
                  </a:lnTo>
                  <a:lnTo>
                    <a:pt x="248" y="253"/>
                  </a:lnTo>
                  <a:lnTo>
                    <a:pt x="248" y="253"/>
                  </a:lnTo>
                  <a:lnTo>
                    <a:pt x="248" y="253"/>
                  </a:lnTo>
                  <a:lnTo>
                    <a:pt x="248" y="253"/>
                  </a:lnTo>
                  <a:lnTo>
                    <a:pt x="248" y="248"/>
                  </a:lnTo>
                  <a:lnTo>
                    <a:pt x="248" y="248"/>
                  </a:lnTo>
                  <a:lnTo>
                    <a:pt x="248" y="243"/>
                  </a:lnTo>
                  <a:lnTo>
                    <a:pt x="248" y="243"/>
                  </a:lnTo>
                  <a:lnTo>
                    <a:pt x="248" y="233"/>
                  </a:lnTo>
                  <a:lnTo>
                    <a:pt x="243" y="233"/>
                  </a:lnTo>
                  <a:lnTo>
                    <a:pt x="243" y="233"/>
                  </a:lnTo>
                  <a:lnTo>
                    <a:pt x="243" y="233"/>
                  </a:lnTo>
                  <a:lnTo>
                    <a:pt x="243" y="218"/>
                  </a:lnTo>
                  <a:lnTo>
                    <a:pt x="243" y="212"/>
                  </a:lnTo>
                  <a:lnTo>
                    <a:pt x="243" y="212"/>
                  </a:lnTo>
                  <a:lnTo>
                    <a:pt x="248" y="212"/>
                  </a:lnTo>
                  <a:lnTo>
                    <a:pt x="248" y="212"/>
                  </a:lnTo>
                  <a:lnTo>
                    <a:pt x="248" y="212"/>
                  </a:lnTo>
                  <a:lnTo>
                    <a:pt x="248" y="212"/>
                  </a:lnTo>
                  <a:lnTo>
                    <a:pt x="248" y="218"/>
                  </a:lnTo>
                  <a:lnTo>
                    <a:pt x="248" y="218"/>
                  </a:lnTo>
                  <a:lnTo>
                    <a:pt x="253" y="218"/>
                  </a:lnTo>
                  <a:lnTo>
                    <a:pt x="258" y="218"/>
                  </a:lnTo>
                  <a:lnTo>
                    <a:pt x="258" y="212"/>
                  </a:lnTo>
                  <a:lnTo>
                    <a:pt x="258" y="212"/>
                  </a:lnTo>
                  <a:lnTo>
                    <a:pt x="263" y="212"/>
                  </a:lnTo>
                  <a:lnTo>
                    <a:pt x="263" y="207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8" y="202"/>
                  </a:lnTo>
                  <a:lnTo>
                    <a:pt x="268" y="202"/>
                  </a:lnTo>
                  <a:lnTo>
                    <a:pt x="284" y="182"/>
                  </a:lnTo>
                  <a:lnTo>
                    <a:pt x="304" y="172"/>
                  </a:lnTo>
                  <a:lnTo>
                    <a:pt x="309" y="167"/>
                  </a:lnTo>
                  <a:lnTo>
                    <a:pt x="314" y="157"/>
                  </a:lnTo>
                  <a:lnTo>
                    <a:pt x="314" y="157"/>
                  </a:lnTo>
                  <a:lnTo>
                    <a:pt x="319" y="152"/>
                  </a:lnTo>
                  <a:lnTo>
                    <a:pt x="319" y="152"/>
                  </a:lnTo>
                  <a:lnTo>
                    <a:pt x="329" y="152"/>
                  </a:lnTo>
                  <a:lnTo>
                    <a:pt x="329" y="152"/>
                  </a:lnTo>
                  <a:lnTo>
                    <a:pt x="339" y="142"/>
                  </a:lnTo>
                  <a:lnTo>
                    <a:pt x="339" y="142"/>
                  </a:lnTo>
                  <a:lnTo>
                    <a:pt x="334" y="152"/>
                  </a:lnTo>
                  <a:lnTo>
                    <a:pt x="329" y="152"/>
                  </a:lnTo>
                  <a:lnTo>
                    <a:pt x="324" y="157"/>
                  </a:lnTo>
                  <a:lnTo>
                    <a:pt x="319" y="157"/>
                  </a:lnTo>
                  <a:lnTo>
                    <a:pt x="314" y="162"/>
                  </a:lnTo>
                  <a:lnTo>
                    <a:pt x="309" y="177"/>
                  </a:lnTo>
                  <a:lnTo>
                    <a:pt x="304" y="177"/>
                  </a:lnTo>
                  <a:lnTo>
                    <a:pt x="299" y="182"/>
                  </a:lnTo>
                  <a:lnTo>
                    <a:pt x="289" y="187"/>
                  </a:lnTo>
                  <a:lnTo>
                    <a:pt x="268" y="218"/>
                  </a:lnTo>
                  <a:lnTo>
                    <a:pt x="263" y="223"/>
                  </a:lnTo>
                  <a:lnTo>
                    <a:pt x="263" y="228"/>
                  </a:lnTo>
                  <a:lnTo>
                    <a:pt x="263" y="233"/>
                  </a:lnTo>
                  <a:lnTo>
                    <a:pt x="263" y="233"/>
                  </a:lnTo>
                  <a:lnTo>
                    <a:pt x="263" y="238"/>
                  </a:lnTo>
                  <a:lnTo>
                    <a:pt x="263" y="243"/>
                  </a:lnTo>
                  <a:lnTo>
                    <a:pt x="263" y="248"/>
                  </a:lnTo>
                  <a:lnTo>
                    <a:pt x="263" y="248"/>
                  </a:lnTo>
                  <a:lnTo>
                    <a:pt x="263" y="253"/>
                  </a:lnTo>
                  <a:lnTo>
                    <a:pt x="263" y="253"/>
                  </a:lnTo>
                  <a:lnTo>
                    <a:pt x="263" y="253"/>
                  </a:lnTo>
                  <a:lnTo>
                    <a:pt x="263" y="253"/>
                  </a:lnTo>
                  <a:lnTo>
                    <a:pt x="263" y="263"/>
                  </a:lnTo>
                  <a:lnTo>
                    <a:pt x="268" y="263"/>
                  </a:lnTo>
                  <a:lnTo>
                    <a:pt x="273" y="268"/>
                  </a:lnTo>
                  <a:lnTo>
                    <a:pt x="278" y="273"/>
                  </a:lnTo>
                  <a:lnTo>
                    <a:pt x="284" y="273"/>
                  </a:lnTo>
                  <a:lnTo>
                    <a:pt x="284" y="268"/>
                  </a:lnTo>
                  <a:lnTo>
                    <a:pt x="278" y="263"/>
                  </a:lnTo>
                  <a:lnTo>
                    <a:pt x="278" y="253"/>
                  </a:lnTo>
                  <a:lnTo>
                    <a:pt x="284" y="248"/>
                  </a:lnTo>
                  <a:lnTo>
                    <a:pt x="284" y="243"/>
                  </a:lnTo>
                  <a:lnTo>
                    <a:pt x="284" y="243"/>
                  </a:lnTo>
                  <a:lnTo>
                    <a:pt x="284" y="238"/>
                  </a:lnTo>
                  <a:lnTo>
                    <a:pt x="289" y="233"/>
                  </a:lnTo>
                  <a:lnTo>
                    <a:pt x="289" y="233"/>
                  </a:lnTo>
                  <a:lnTo>
                    <a:pt x="289" y="238"/>
                  </a:lnTo>
                  <a:lnTo>
                    <a:pt x="289" y="243"/>
                  </a:lnTo>
                  <a:lnTo>
                    <a:pt x="299" y="253"/>
                  </a:lnTo>
                  <a:lnTo>
                    <a:pt x="304" y="253"/>
                  </a:lnTo>
                  <a:lnTo>
                    <a:pt x="304" y="248"/>
                  </a:lnTo>
                  <a:lnTo>
                    <a:pt x="304" y="243"/>
                  </a:lnTo>
                  <a:lnTo>
                    <a:pt x="299" y="228"/>
                  </a:lnTo>
                  <a:lnTo>
                    <a:pt x="299" y="223"/>
                  </a:lnTo>
                  <a:lnTo>
                    <a:pt x="299" y="218"/>
                  </a:lnTo>
                  <a:lnTo>
                    <a:pt x="299" y="223"/>
                  </a:lnTo>
                  <a:lnTo>
                    <a:pt x="304" y="228"/>
                  </a:lnTo>
                  <a:lnTo>
                    <a:pt x="309" y="238"/>
                  </a:lnTo>
                  <a:lnTo>
                    <a:pt x="309" y="243"/>
                  </a:lnTo>
                  <a:lnTo>
                    <a:pt x="309" y="248"/>
                  </a:lnTo>
                  <a:lnTo>
                    <a:pt x="309" y="258"/>
                  </a:lnTo>
                  <a:lnTo>
                    <a:pt x="314" y="263"/>
                  </a:lnTo>
                  <a:lnTo>
                    <a:pt x="319" y="263"/>
                  </a:lnTo>
                  <a:lnTo>
                    <a:pt x="319" y="263"/>
                  </a:lnTo>
                  <a:lnTo>
                    <a:pt x="324" y="258"/>
                  </a:lnTo>
                  <a:lnTo>
                    <a:pt x="324" y="258"/>
                  </a:lnTo>
                  <a:lnTo>
                    <a:pt x="324" y="253"/>
                  </a:lnTo>
                  <a:lnTo>
                    <a:pt x="329" y="253"/>
                  </a:lnTo>
                  <a:lnTo>
                    <a:pt x="329" y="248"/>
                  </a:lnTo>
                  <a:lnTo>
                    <a:pt x="329" y="248"/>
                  </a:lnTo>
                  <a:lnTo>
                    <a:pt x="329" y="243"/>
                  </a:lnTo>
                  <a:lnTo>
                    <a:pt x="334" y="243"/>
                  </a:lnTo>
                  <a:lnTo>
                    <a:pt x="334" y="238"/>
                  </a:lnTo>
                  <a:lnTo>
                    <a:pt x="334" y="233"/>
                  </a:lnTo>
                  <a:lnTo>
                    <a:pt x="334" y="228"/>
                  </a:lnTo>
                  <a:lnTo>
                    <a:pt x="329" y="228"/>
                  </a:lnTo>
                  <a:lnTo>
                    <a:pt x="329" y="228"/>
                  </a:lnTo>
                  <a:lnTo>
                    <a:pt x="329" y="228"/>
                  </a:lnTo>
                  <a:lnTo>
                    <a:pt x="329" y="228"/>
                  </a:lnTo>
                  <a:lnTo>
                    <a:pt x="334" y="228"/>
                  </a:lnTo>
                  <a:lnTo>
                    <a:pt x="334" y="228"/>
                  </a:lnTo>
                  <a:lnTo>
                    <a:pt x="339" y="228"/>
                  </a:lnTo>
                  <a:lnTo>
                    <a:pt x="339" y="223"/>
                  </a:lnTo>
                  <a:lnTo>
                    <a:pt x="339" y="223"/>
                  </a:lnTo>
                  <a:lnTo>
                    <a:pt x="339" y="212"/>
                  </a:lnTo>
                  <a:lnTo>
                    <a:pt x="339" y="207"/>
                  </a:lnTo>
                  <a:lnTo>
                    <a:pt x="339" y="207"/>
                  </a:lnTo>
                  <a:lnTo>
                    <a:pt x="339" y="207"/>
                  </a:lnTo>
                  <a:lnTo>
                    <a:pt x="339" y="202"/>
                  </a:lnTo>
                  <a:lnTo>
                    <a:pt x="339" y="192"/>
                  </a:lnTo>
                  <a:lnTo>
                    <a:pt x="339" y="182"/>
                  </a:lnTo>
                  <a:lnTo>
                    <a:pt x="339" y="177"/>
                  </a:lnTo>
                  <a:lnTo>
                    <a:pt x="339" y="172"/>
                  </a:lnTo>
                  <a:lnTo>
                    <a:pt x="344" y="172"/>
                  </a:lnTo>
                  <a:lnTo>
                    <a:pt x="344" y="177"/>
                  </a:lnTo>
                  <a:lnTo>
                    <a:pt x="344" y="182"/>
                  </a:lnTo>
                  <a:lnTo>
                    <a:pt x="344" y="187"/>
                  </a:lnTo>
                  <a:lnTo>
                    <a:pt x="344" y="192"/>
                  </a:lnTo>
                  <a:lnTo>
                    <a:pt x="349" y="192"/>
                  </a:lnTo>
                  <a:lnTo>
                    <a:pt x="349" y="187"/>
                  </a:lnTo>
                  <a:lnTo>
                    <a:pt x="359" y="167"/>
                  </a:lnTo>
                  <a:lnTo>
                    <a:pt x="365" y="167"/>
                  </a:lnTo>
                  <a:lnTo>
                    <a:pt x="365" y="167"/>
                  </a:lnTo>
                  <a:lnTo>
                    <a:pt x="370" y="167"/>
                  </a:lnTo>
                  <a:lnTo>
                    <a:pt x="365" y="172"/>
                  </a:lnTo>
                  <a:lnTo>
                    <a:pt x="354" y="187"/>
                  </a:lnTo>
                  <a:lnTo>
                    <a:pt x="344" y="207"/>
                  </a:lnTo>
                  <a:lnTo>
                    <a:pt x="344" y="207"/>
                  </a:lnTo>
                  <a:lnTo>
                    <a:pt x="344" y="218"/>
                  </a:lnTo>
                  <a:lnTo>
                    <a:pt x="344" y="223"/>
                  </a:lnTo>
                  <a:lnTo>
                    <a:pt x="344" y="228"/>
                  </a:lnTo>
                  <a:lnTo>
                    <a:pt x="349" y="233"/>
                  </a:lnTo>
                  <a:lnTo>
                    <a:pt x="354" y="233"/>
                  </a:lnTo>
                  <a:lnTo>
                    <a:pt x="354" y="233"/>
                  </a:lnTo>
                  <a:lnTo>
                    <a:pt x="359" y="228"/>
                  </a:lnTo>
                  <a:lnTo>
                    <a:pt x="354" y="223"/>
                  </a:lnTo>
                  <a:lnTo>
                    <a:pt x="349" y="212"/>
                  </a:lnTo>
                  <a:lnTo>
                    <a:pt x="349" y="207"/>
                  </a:lnTo>
                  <a:lnTo>
                    <a:pt x="349" y="202"/>
                  </a:lnTo>
                  <a:lnTo>
                    <a:pt x="349" y="202"/>
                  </a:lnTo>
                  <a:lnTo>
                    <a:pt x="354" y="202"/>
                  </a:lnTo>
                  <a:lnTo>
                    <a:pt x="354" y="202"/>
                  </a:lnTo>
                  <a:lnTo>
                    <a:pt x="354" y="212"/>
                  </a:lnTo>
                  <a:lnTo>
                    <a:pt x="354" y="218"/>
                  </a:lnTo>
                  <a:lnTo>
                    <a:pt x="359" y="223"/>
                  </a:lnTo>
                  <a:lnTo>
                    <a:pt x="359" y="223"/>
                  </a:lnTo>
                  <a:lnTo>
                    <a:pt x="370" y="228"/>
                  </a:lnTo>
                  <a:lnTo>
                    <a:pt x="375" y="238"/>
                  </a:lnTo>
                  <a:lnTo>
                    <a:pt x="385" y="243"/>
                  </a:lnTo>
                  <a:lnTo>
                    <a:pt x="390" y="248"/>
                  </a:lnTo>
                  <a:lnTo>
                    <a:pt x="390" y="243"/>
                  </a:lnTo>
                  <a:lnTo>
                    <a:pt x="390" y="238"/>
                  </a:lnTo>
                  <a:moveTo>
                    <a:pt x="20" y="56"/>
                  </a:moveTo>
                  <a:lnTo>
                    <a:pt x="20" y="56"/>
                  </a:lnTo>
                  <a:lnTo>
                    <a:pt x="25" y="56"/>
                  </a:lnTo>
                  <a:lnTo>
                    <a:pt x="30" y="56"/>
                  </a:lnTo>
                  <a:lnTo>
                    <a:pt x="30" y="50"/>
                  </a:lnTo>
                  <a:lnTo>
                    <a:pt x="40" y="50"/>
                  </a:lnTo>
                  <a:lnTo>
                    <a:pt x="46" y="45"/>
                  </a:lnTo>
                  <a:lnTo>
                    <a:pt x="40" y="40"/>
                  </a:lnTo>
                  <a:lnTo>
                    <a:pt x="35" y="40"/>
                  </a:lnTo>
                  <a:lnTo>
                    <a:pt x="30" y="40"/>
                  </a:lnTo>
                  <a:lnTo>
                    <a:pt x="25" y="40"/>
                  </a:lnTo>
                  <a:lnTo>
                    <a:pt x="20" y="45"/>
                  </a:lnTo>
                  <a:lnTo>
                    <a:pt x="15" y="45"/>
                  </a:lnTo>
                  <a:lnTo>
                    <a:pt x="5" y="45"/>
                  </a:lnTo>
                  <a:lnTo>
                    <a:pt x="0" y="50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0" y="66"/>
                  </a:lnTo>
                  <a:lnTo>
                    <a:pt x="15" y="66"/>
                  </a:lnTo>
                  <a:lnTo>
                    <a:pt x="15" y="61"/>
                  </a:lnTo>
                  <a:lnTo>
                    <a:pt x="20" y="56"/>
                  </a:lnTo>
                  <a:lnTo>
                    <a:pt x="20" y="56"/>
                  </a:lnTo>
                  <a:moveTo>
                    <a:pt x="127" y="71"/>
                  </a:moveTo>
                  <a:lnTo>
                    <a:pt x="127" y="71"/>
                  </a:lnTo>
                  <a:lnTo>
                    <a:pt x="137" y="71"/>
                  </a:lnTo>
                  <a:lnTo>
                    <a:pt x="137" y="66"/>
                  </a:lnTo>
                  <a:lnTo>
                    <a:pt x="132" y="61"/>
                  </a:lnTo>
                  <a:lnTo>
                    <a:pt x="127" y="61"/>
                  </a:lnTo>
                  <a:lnTo>
                    <a:pt x="127" y="61"/>
                  </a:lnTo>
                  <a:lnTo>
                    <a:pt x="121" y="61"/>
                  </a:lnTo>
                  <a:lnTo>
                    <a:pt x="121" y="61"/>
                  </a:lnTo>
                  <a:lnTo>
                    <a:pt x="121" y="66"/>
                  </a:lnTo>
                  <a:lnTo>
                    <a:pt x="121" y="71"/>
                  </a:lnTo>
                  <a:lnTo>
                    <a:pt x="127" y="71"/>
                  </a:lnTo>
                  <a:moveTo>
                    <a:pt x="152" y="273"/>
                  </a:moveTo>
                  <a:lnTo>
                    <a:pt x="152" y="273"/>
                  </a:lnTo>
                  <a:lnTo>
                    <a:pt x="152" y="268"/>
                  </a:lnTo>
                  <a:lnTo>
                    <a:pt x="157" y="253"/>
                  </a:lnTo>
                  <a:lnTo>
                    <a:pt x="157" y="253"/>
                  </a:lnTo>
                  <a:lnTo>
                    <a:pt x="162" y="253"/>
                  </a:lnTo>
                  <a:lnTo>
                    <a:pt x="167" y="248"/>
                  </a:lnTo>
                  <a:lnTo>
                    <a:pt x="167" y="248"/>
                  </a:lnTo>
                  <a:lnTo>
                    <a:pt x="172" y="238"/>
                  </a:lnTo>
                  <a:lnTo>
                    <a:pt x="187" y="207"/>
                  </a:lnTo>
                  <a:lnTo>
                    <a:pt x="197" y="192"/>
                  </a:lnTo>
                  <a:lnTo>
                    <a:pt x="203" y="187"/>
                  </a:lnTo>
                  <a:lnTo>
                    <a:pt x="203" y="187"/>
                  </a:lnTo>
                  <a:lnTo>
                    <a:pt x="208" y="182"/>
                  </a:lnTo>
                  <a:lnTo>
                    <a:pt x="208" y="177"/>
                  </a:lnTo>
                  <a:lnTo>
                    <a:pt x="208" y="177"/>
                  </a:lnTo>
                  <a:lnTo>
                    <a:pt x="208" y="172"/>
                  </a:lnTo>
                  <a:lnTo>
                    <a:pt x="203" y="172"/>
                  </a:lnTo>
                  <a:lnTo>
                    <a:pt x="197" y="172"/>
                  </a:lnTo>
                  <a:lnTo>
                    <a:pt x="187" y="182"/>
                  </a:lnTo>
                  <a:lnTo>
                    <a:pt x="172" y="192"/>
                  </a:lnTo>
                  <a:lnTo>
                    <a:pt x="167" y="192"/>
                  </a:lnTo>
                  <a:lnTo>
                    <a:pt x="167" y="197"/>
                  </a:lnTo>
                  <a:lnTo>
                    <a:pt x="157" y="202"/>
                  </a:lnTo>
                  <a:lnTo>
                    <a:pt x="152" y="207"/>
                  </a:lnTo>
                  <a:lnTo>
                    <a:pt x="152" y="218"/>
                  </a:lnTo>
                  <a:lnTo>
                    <a:pt x="152" y="223"/>
                  </a:lnTo>
                  <a:lnTo>
                    <a:pt x="157" y="223"/>
                  </a:lnTo>
                  <a:lnTo>
                    <a:pt x="167" y="223"/>
                  </a:lnTo>
                  <a:lnTo>
                    <a:pt x="167" y="223"/>
                  </a:lnTo>
                  <a:lnTo>
                    <a:pt x="162" y="223"/>
                  </a:lnTo>
                  <a:lnTo>
                    <a:pt x="152" y="228"/>
                  </a:lnTo>
                  <a:lnTo>
                    <a:pt x="147" y="233"/>
                  </a:lnTo>
                  <a:lnTo>
                    <a:pt x="142" y="233"/>
                  </a:lnTo>
                  <a:lnTo>
                    <a:pt x="137" y="233"/>
                  </a:lnTo>
                  <a:lnTo>
                    <a:pt x="137" y="238"/>
                  </a:lnTo>
                  <a:lnTo>
                    <a:pt x="132" y="243"/>
                  </a:lnTo>
                  <a:lnTo>
                    <a:pt x="132" y="248"/>
                  </a:lnTo>
                  <a:lnTo>
                    <a:pt x="132" y="258"/>
                  </a:lnTo>
                  <a:lnTo>
                    <a:pt x="137" y="268"/>
                  </a:lnTo>
                  <a:lnTo>
                    <a:pt x="142" y="273"/>
                  </a:lnTo>
                  <a:lnTo>
                    <a:pt x="147" y="273"/>
                  </a:lnTo>
                  <a:lnTo>
                    <a:pt x="152" y="273"/>
                  </a:lnTo>
                  <a:moveTo>
                    <a:pt x="121" y="177"/>
                  </a:moveTo>
                  <a:lnTo>
                    <a:pt x="121" y="177"/>
                  </a:lnTo>
                  <a:lnTo>
                    <a:pt x="116" y="177"/>
                  </a:lnTo>
                  <a:lnTo>
                    <a:pt x="116" y="182"/>
                  </a:lnTo>
                  <a:lnTo>
                    <a:pt x="111" y="187"/>
                  </a:lnTo>
                  <a:lnTo>
                    <a:pt x="111" y="187"/>
                  </a:lnTo>
                  <a:lnTo>
                    <a:pt x="111" y="192"/>
                  </a:lnTo>
                  <a:lnTo>
                    <a:pt x="111" y="197"/>
                  </a:lnTo>
                  <a:lnTo>
                    <a:pt x="106" y="197"/>
                  </a:lnTo>
                  <a:lnTo>
                    <a:pt x="111" y="197"/>
                  </a:lnTo>
                  <a:lnTo>
                    <a:pt x="116" y="202"/>
                  </a:lnTo>
                  <a:lnTo>
                    <a:pt x="116" y="197"/>
                  </a:lnTo>
                  <a:lnTo>
                    <a:pt x="121" y="197"/>
                  </a:lnTo>
                  <a:lnTo>
                    <a:pt x="121" y="192"/>
                  </a:lnTo>
                  <a:lnTo>
                    <a:pt x="127" y="187"/>
                  </a:lnTo>
                  <a:lnTo>
                    <a:pt x="132" y="177"/>
                  </a:lnTo>
                  <a:lnTo>
                    <a:pt x="132" y="172"/>
                  </a:lnTo>
                  <a:lnTo>
                    <a:pt x="127" y="172"/>
                  </a:lnTo>
                  <a:lnTo>
                    <a:pt x="127" y="172"/>
                  </a:lnTo>
                  <a:lnTo>
                    <a:pt x="121" y="172"/>
                  </a:lnTo>
                  <a:lnTo>
                    <a:pt x="121" y="177"/>
                  </a:lnTo>
                  <a:lnTo>
                    <a:pt x="121" y="177"/>
                  </a:lnTo>
                  <a:lnTo>
                    <a:pt x="127" y="177"/>
                  </a:lnTo>
                  <a:lnTo>
                    <a:pt x="121" y="177"/>
                  </a:lnTo>
                  <a:lnTo>
                    <a:pt x="121" y="177"/>
                  </a:lnTo>
                  <a:moveTo>
                    <a:pt x="208" y="157"/>
                  </a:moveTo>
                  <a:lnTo>
                    <a:pt x="208" y="157"/>
                  </a:lnTo>
                  <a:lnTo>
                    <a:pt x="208" y="157"/>
                  </a:lnTo>
                  <a:lnTo>
                    <a:pt x="203" y="162"/>
                  </a:lnTo>
                  <a:lnTo>
                    <a:pt x="197" y="162"/>
                  </a:lnTo>
                  <a:lnTo>
                    <a:pt x="197" y="167"/>
                  </a:lnTo>
                  <a:lnTo>
                    <a:pt x="203" y="167"/>
                  </a:lnTo>
                  <a:lnTo>
                    <a:pt x="208" y="167"/>
                  </a:lnTo>
                  <a:lnTo>
                    <a:pt x="213" y="162"/>
                  </a:lnTo>
                  <a:lnTo>
                    <a:pt x="208" y="157"/>
                  </a:lnTo>
                  <a:moveTo>
                    <a:pt x="116" y="319"/>
                  </a:moveTo>
                  <a:lnTo>
                    <a:pt x="116" y="319"/>
                  </a:lnTo>
                  <a:lnTo>
                    <a:pt x="121" y="319"/>
                  </a:lnTo>
                  <a:lnTo>
                    <a:pt x="127" y="314"/>
                  </a:lnTo>
                  <a:lnTo>
                    <a:pt x="132" y="309"/>
                  </a:lnTo>
                  <a:lnTo>
                    <a:pt x="132" y="314"/>
                  </a:lnTo>
                  <a:lnTo>
                    <a:pt x="132" y="309"/>
                  </a:lnTo>
                  <a:lnTo>
                    <a:pt x="137" y="309"/>
                  </a:lnTo>
                  <a:lnTo>
                    <a:pt x="137" y="309"/>
                  </a:lnTo>
                  <a:lnTo>
                    <a:pt x="137" y="309"/>
                  </a:lnTo>
                  <a:lnTo>
                    <a:pt x="137" y="304"/>
                  </a:lnTo>
                  <a:lnTo>
                    <a:pt x="137" y="304"/>
                  </a:lnTo>
                  <a:lnTo>
                    <a:pt x="137" y="299"/>
                  </a:lnTo>
                  <a:lnTo>
                    <a:pt x="137" y="299"/>
                  </a:lnTo>
                  <a:lnTo>
                    <a:pt x="137" y="293"/>
                  </a:lnTo>
                  <a:lnTo>
                    <a:pt x="137" y="293"/>
                  </a:lnTo>
                  <a:lnTo>
                    <a:pt x="137" y="288"/>
                  </a:lnTo>
                  <a:lnTo>
                    <a:pt x="137" y="288"/>
                  </a:lnTo>
                  <a:lnTo>
                    <a:pt x="137" y="288"/>
                  </a:lnTo>
                  <a:lnTo>
                    <a:pt x="137" y="283"/>
                  </a:lnTo>
                  <a:lnTo>
                    <a:pt x="137" y="283"/>
                  </a:lnTo>
                  <a:lnTo>
                    <a:pt x="137" y="278"/>
                  </a:lnTo>
                  <a:lnTo>
                    <a:pt x="132" y="278"/>
                  </a:lnTo>
                  <a:lnTo>
                    <a:pt x="132" y="278"/>
                  </a:lnTo>
                  <a:lnTo>
                    <a:pt x="132" y="273"/>
                  </a:lnTo>
                  <a:lnTo>
                    <a:pt x="127" y="268"/>
                  </a:lnTo>
                  <a:lnTo>
                    <a:pt x="127" y="263"/>
                  </a:lnTo>
                  <a:lnTo>
                    <a:pt x="127" y="243"/>
                  </a:lnTo>
                  <a:lnTo>
                    <a:pt x="127" y="233"/>
                  </a:lnTo>
                  <a:lnTo>
                    <a:pt x="127" y="228"/>
                  </a:lnTo>
                  <a:lnTo>
                    <a:pt x="127" y="228"/>
                  </a:lnTo>
                  <a:lnTo>
                    <a:pt x="127" y="228"/>
                  </a:lnTo>
                  <a:lnTo>
                    <a:pt x="121" y="228"/>
                  </a:lnTo>
                  <a:lnTo>
                    <a:pt x="121" y="233"/>
                  </a:lnTo>
                  <a:lnTo>
                    <a:pt x="116" y="233"/>
                  </a:lnTo>
                  <a:lnTo>
                    <a:pt x="116" y="233"/>
                  </a:lnTo>
                  <a:lnTo>
                    <a:pt x="116" y="233"/>
                  </a:lnTo>
                  <a:lnTo>
                    <a:pt x="111" y="238"/>
                  </a:lnTo>
                  <a:lnTo>
                    <a:pt x="101" y="243"/>
                  </a:lnTo>
                  <a:lnTo>
                    <a:pt x="96" y="248"/>
                  </a:lnTo>
                  <a:lnTo>
                    <a:pt x="91" y="253"/>
                  </a:lnTo>
                  <a:lnTo>
                    <a:pt x="91" y="258"/>
                  </a:lnTo>
                  <a:lnTo>
                    <a:pt x="91" y="263"/>
                  </a:lnTo>
                  <a:lnTo>
                    <a:pt x="91" y="263"/>
                  </a:lnTo>
                  <a:lnTo>
                    <a:pt x="91" y="258"/>
                  </a:lnTo>
                  <a:lnTo>
                    <a:pt x="91" y="253"/>
                  </a:lnTo>
                  <a:lnTo>
                    <a:pt x="91" y="253"/>
                  </a:lnTo>
                  <a:lnTo>
                    <a:pt x="91" y="243"/>
                  </a:lnTo>
                  <a:lnTo>
                    <a:pt x="96" y="243"/>
                  </a:lnTo>
                  <a:lnTo>
                    <a:pt x="91" y="243"/>
                  </a:lnTo>
                  <a:lnTo>
                    <a:pt x="91" y="243"/>
                  </a:lnTo>
                  <a:lnTo>
                    <a:pt x="86" y="243"/>
                  </a:lnTo>
                  <a:lnTo>
                    <a:pt x="76" y="248"/>
                  </a:lnTo>
                  <a:lnTo>
                    <a:pt x="71" y="253"/>
                  </a:lnTo>
                  <a:lnTo>
                    <a:pt x="71" y="253"/>
                  </a:lnTo>
                  <a:lnTo>
                    <a:pt x="71" y="258"/>
                  </a:lnTo>
                  <a:lnTo>
                    <a:pt x="66" y="263"/>
                  </a:lnTo>
                  <a:lnTo>
                    <a:pt x="66" y="263"/>
                  </a:lnTo>
                  <a:lnTo>
                    <a:pt x="66" y="268"/>
                  </a:lnTo>
                  <a:lnTo>
                    <a:pt x="61" y="268"/>
                  </a:lnTo>
                  <a:lnTo>
                    <a:pt x="71" y="273"/>
                  </a:lnTo>
                  <a:lnTo>
                    <a:pt x="61" y="283"/>
                  </a:lnTo>
                  <a:lnTo>
                    <a:pt x="56" y="288"/>
                  </a:lnTo>
                  <a:lnTo>
                    <a:pt x="61" y="288"/>
                  </a:lnTo>
                  <a:lnTo>
                    <a:pt x="61" y="288"/>
                  </a:lnTo>
                  <a:lnTo>
                    <a:pt x="61" y="288"/>
                  </a:lnTo>
                  <a:lnTo>
                    <a:pt x="56" y="293"/>
                  </a:lnTo>
                  <a:lnTo>
                    <a:pt x="56" y="299"/>
                  </a:lnTo>
                  <a:lnTo>
                    <a:pt x="61" y="304"/>
                  </a:lnTo>
                  <a:lnTo>
                    <a:pt x="61" y="304"/>
                  </a:lnTo>
                  <a:lnTo>
                    <a:pt x="66" y="299"/>
                  </a:lnTo>
                  <a:lnTo>
                    <a:pt x="71" y="293"/>
                  </a:lnTo>
                  <a:lnTo>
                    <a:pt x="76" y="288"/>
                  </a:lnTo>
                  <a:lnTo>
                    <a:pt x="81" y="283"/>
                  </a:lnTo>
                  <a:lnTo>
                    <a:pt x="86" y="273"/>
                  </a:lnTo>
                  <a:lnTo>
                    <a:pt x="91" y="273"/>
                  </a:lnTo>
                  <a:lnTo>
                    <a:pt x="96" y="273"/>
                  </a:lnTo>
                  <a:lnTo>
                    <a:pt x="101" y="273"/>
                  </a:lnTo>
                  <a:lnTo>
                    <a:pt x="101" y="273"/>
                  </a:lnTo>
                  <a:lnTo>
                    <a:pt x="96" y="283"/>
                  </a:lnTo>
                  <a:lnTo>
                    <a:pt x="91" y="288"/>
                  </a:lnTo>
                  <a:lnTo>
                    <a:pt x="86" y="293"/>
                  </a:lnTo>
                  <a:lnTo>
                    <a:pt x="91" y="293"/>
                  </a:lnTo>
                  <a:lnTo>
                    <a:pt x="96" y="299"/>
                  </a:lnTo>
                  <a:lnTo>
                    <a:pt x="96" y="299"/>
                  </a:lnTo>
                  <a:lnTo>
                    <a:pt x="101" y="309"/>
                  </a:lnTo>
                  <a:lnTo>
                    <a:pt x="91" y="314"/>
                  </a:lnTo>
                  <a:lnTo>
                    <a:pt x="86" y="319"/>
                  </a:lnTo>
                  <a:lnTo>
                    <a:pt x="86" y="324"/>
                  </a:lnTo>
                  <a:lnTo>
                    <a:pt x="86" y="334"/>
                  </a:lnTo>
                  <a:lnTo>
                    <a:pt x="91" y="334"/>
                  </a:lnTo>
                  <a:lnTo>
                    <a:pt x="96" y="334"/>
                  </a:lnTo>
                  <a:lnTo>
                    <a:pt x="101" y="329"/>
                  </a:lnTo>
                  <a:lnTo>
                    <a:pt x="101" y="329"/>
                  </a:lnTo>
                  <a:lnTo>
                    <a:pt x="101" y="329"/>
                  </a:lnTo>
                  <a:lnTo>
                    <a:pt x="106" y="319"/>
                  </a:lnTo>
                  <a:lnTo>
                    <a:pt x="106" y="319"/>
                  </a:lnTo>
                  <a:lnTo>
                    <a:pt x="111" y="324"/>
                  </a:lnTo>
                  <a:lnTo>
                    <a:pt x="116" y="319"/>
                  </a:lnTo>
                  <a:moveTo>
                    <a:pt x="157" y="20"/>
                  </a:moveTo>
                  <a:lnTo>
                    <a:pt x="157" y="20"/>
                  </a:lnTo>
                  <a:lnTo>
                    <a:pt x="157" y="20"/>
                  </a:lnTo>
                  <a:lnTo>
                    <a:pt x="152" y="20"/>
                  </a:lnTo>
                  <a:lnTo>
                    <a:pt x="147" y="15"/>
                  </a:lnTo>
                  <a:lnTo>
                    <a:pt x="142" y="15"/>
                  </a:lnTo>
                  <a:lnTo>
                    <a:pt x="137" y="20"/>
                  </a:lnTo>
                  <a:lnTo>
                    <a:pt x="132" y="20"/>
                  </a:lnTo>
                  <a:lnTo>
                    <a:pt x="132" y="25"/>
                  </a:lnTo>
                  <a:lnTo>
                    <a:pt x="127" y="30"/>
                  </a:lnTo>
                  <a:lnTo>
                    <a:pt x="127" y="30"/>
                  </a:lnTo>
                  <a:lnTo>
                    <a:pt x="127" y="25"/>
                  </a:lnTo>
                  <a:lnTo>
                    <a:pt x="127" y="25"/>
                  </a:lnTo>
                  <a:lnTo>
                    <a:pt x="121" y="25"/>
                  </a:lnTo>
                  <a:lnTo>
                    <a:pt x="116" y="25"/>
                  </a:lnTo>
                  <a:lnTo>
                    <a:pt x="111" y="25"/>
                  </a:lnTo>
                  <a:lnTo>
                    <a:pt x="111" y="30"/>
                  </a:lnTo>
                  <a:lnTo>
                    <a:pt x="116" y="35"/>
                  </a:lnTo>
                  <a:lnTo>
                    <a:pt x="116" y="40"/>
                  </a:lnTo>
                  <a:lnTo>
                    <a:pt x="111" y="45"/>
                  </a:lnTo>
                  <a:lnTo>
                    <a:pt x="111" y="45"/>
                  </a:lnTo>
                  <a:lnTo>
                    <a:pt x="111" y="50"/>
                  </a:lnTo>
                  <a:lnTo>
                    <a:pt x="116" y="50"/>
                  </a:lnTo>
                  <a:lnTo>
                    <a:pt x="132" y="56"/>
                  </a:lnTo>
                  <a:lnTo>
                    <a:pt x="137" y="56"/>
                  </a:lnTo>
                  <a:lnTo>
                    <a:pt x="137" y="61"/>
                  </a:lnTo>
                  <a:lnTo>
                    <a:pt x="137" y="61"/>
                  </a:lnTo>
                  <a:lnTo>
                    <a:pt x="142" y="66"/>
                  </a:lnTo>
                  <a:lnTo>
                    <a:pt x="142" y="71"/>
                  </a:lnTo>
                  <a:lnTo>
                    <a:pt x="142" y="71"/>
                  </a:lnTo>
                  <a:lnTo>
                    <a:pt x="147" y="66"/>
                  </a:lnTo>
                  <a:lnTo>
                    <a:pt x="147" y="66"/>
                  </a:lnTo>
                  <a:lnTo>
                    <a:pt x="152" y="66"/>
                  </a:lnTo>
                  <a:lnTo>
                    <a:pt x="162" y="61"/>
                  </a:lnTo>
                  <a:lnTo>
                    <a:pt x="162" y="66"/>
                  </a:lnTo>
                  <a:lnTo>
                    <a:pt x="162" y="66"/>
                  </a:lnTo>
                  <a:lnTo>
                    <a:pt x="162" y="71"/>
                  </a:lnTo>
                  <a:lnTo>
                    <a:pt x="162" y="71"/>
                  </a:lnTo>
                  <a:lnTo>
                    <a:pt x="162" y="76"/>
                  </a:lnTo>
                  <a:lnTo>
                    <a:pt x="147" y="76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42" y="81"/>
                  </a:lnTo>
                  <a:lnTo>
                    <a:pt x="137" y="81"/>
                  </a:lnTo>
                  <a:lnTo>
                    <a:pt x="137" y="81"/>
                  </a:lnTo>
                  <a:lnTo>
                    <a:pt x="137" y="91"/>
                  </a:lnTo>
                  <a:lnTo>
                    <a:pt x="132" y="91"/>
                  </a:lnTo>
                  <a:lnTo>
                    <a:pt x="132" y="91"/>
                  </a:lnTo>
                  <a:lnTo>
                    <a:pt x="132" y="91"/>
                  </a:lnTo>
                  <a:lnTo>
                    <a:pt x="127" y="91"/>
                  </a:lnTo>
                  <a:lnTo>
                    <a:pt x="127" y="96"/>
                  </a:lnTo>
                  <a:lnTo>
                    <a:pt x="127" y="101"/>
                  </a:lnTo>
                  <a:lnTo>
                    <a:pt x="132" y="101"/>
                  </a:lnTo>
                  <a:lnTo>
                    <a:pt x="137" y="101"/>
                  </a:lnTo>
                  <a:lnTo>
                    <a:pt x="142" y="101"/>
                  </a:lnTo>
                  <a:lnTo>
                    <a:pt x="152" y="96"/>
                  </a:lnTo>
                  <a:lnTo>
                    <a:pt x="157" y="96"/>
                  </a:lnTo>
                  <a:lnTo>
                    <a:pt x="157" y="96"/>
                  </a:lnTo>
                  <a:lnTo>
                    <a:pt x="152" y="101"/>
                  </a:lnTo>
                  <a:lnTo>
                    <a:pt x="147" y="106"/>
                  </a:lnTo>
                  <a:lnTo>
                    <a:pt x="137" y="106"/>
                  </a:lnTo>
                  <a:lnTo>
                    <a:pt x="132" y="111"/>
                  </a:lnTo>
                  <a:lnTo>
                    <a:pt x="127" y="111"/>
                  </a:lnTo>
                  <a:lnTo>
                    <a:pt x="121" y="111"/>
                  </a:lnTo>
                  <a:lnTo>
                    <a:pt x="116" y="111"/>
                  </a:lnTo>
                  <a:lnTo>
                    <a:pt x="116" y="111"/>
                  </a:lnTo>
                  <a:lnTo>
                    <a:pt x="121" y="111"/>
                  </a:lnTo>
                  <a:lnTo>
                    <a:pt x="121" y="111"/>
                  </a:lnTo>
                  <a:lnTo>
                    <a:pt x="121" y="111"/>
                  </a:lnTo>
                  <a:lnTo>
                    <a:pt x="121" y="116"/>
                  </a:lnTo>
                  <a:lnTo>
                    <a:pt x="116" y="116"/>
                  </a:lnTo>
                  <a:lnTo>
                    <a:pt x="116" y="111"/>
                  </a:lnTo>
                  <a:lnTo>
                    <a:pt x="111" y="111"/>
                  </a:lnTo>
                  <a:lnTo>
                    <a:pt x="111" y="106"/>
                  </a:lnTo>
                  <a:lnTo>
                    <a:pt x="106" y="106"/>
                  </a:lnTo>
                  <a:lnTo>
                    <a:pt x="101" y="106"/>
                  </a:lnTo>
                  <a:lnTo>
                    <a:pt x="101" y="106"/>
                  </a:lnTo>
                  <a:lnTo>
                    <a:pt x="96" y="111"/>
                  </a:lnTo>
                  <a:lnTo>
                    <a:pt x="96" y="116"/>
                  </a:lnTo>
                  <a:lnTo>
                    <a:pt x="101" y="121"/>
                  </a:lnTo>
                  <a:lnTo>
                    <a:pt x="101" y="126"/>
                  </a:lnTo>
                  <a:lnTo>
                    <a:pt x="106" y="126"/>
                  </a:lnTo>
                  <a:lnTo>
                    <a:pt x="111" y="131"/>
                  </a:lnTo>
                  <a:lnTo>
                    <a:pt x="111" y="131"/>
                  </a:lnTo>
                  <a:lnTo>
                    <a:pt x="116" y="131"/>
                  </a:lnTo>
                  <a:lnTo>
                    <a:pt x="116" y="126"/>
                  </a:lnTo>
                  <a:lnTo>
                    <a:pt x="116" y="126"/>
                  </a:lnTo>
                  <a:lnTo>
                    <a:pt x="116" y="126"/>
                  </a:lnTo>
                  <a:lnTo>
                    <a:pt x="132" y="126"/>
                  </a:lnTo>
                  <a:lnTo>
                    <a:pt x="137" y="126"/>
                  </a:lnTo>
                  <a:lnTo>
                    <a:pt x="142" y="121"/>
                  </a:lnTo>
                  <a:lnTo>
                    <a:pt x="142" y="121"/>
                  </a:lnTo>
                  <a:lnTo>
                    <a:pt x="142" y="121"/>
                  </a:lnTo>
                  <a:lnTo>
                    <a:pt x="147" y="126"/>
                  </a:lnTo>
                  <a:lnTo>
                    <a:pt x="147" y="126"/>
                  </a:lnTo>
                  <a:lnTo>
                    <a:pt x="152" y="121"/>
                  </a:lnTo>
                  <a:lnTo>
                    <a:pt x="152" y="121"/>
                  </a:lnTo>
                  <a:lnTo>
                    <a:pt x="167" y="116"/>
                  </a:lnTo>
                  <a:lnTo>
                    <a:pt x="172" y="116"/>
                  </a:lnTo>
                  <a:lnTo>
                    <a:pt x="172" y="111"/>
                  </a:lnTo>
                  <a:lnTo>
                    <a:pt x="177" y="111"/>
                  </a:lnTo>
                  <a:lnTo>
                    <a:pt x="177" y="111"/>
                  </a:lnTo>
                  <a:lnTo>
                    <a:pt x="177" y="106"/>
                  </a:lnTo>
                  <a:lnTo>
                    <a:pt x="182" y="106"/>
                  </a:lnTo>
                  <a:lnTo>
                    <a:pt x="182" y="106"/>
                  </a:lnTo>
                  <a:lnTo>
                    <a:pt x="187" y="111"/>
                  </a:lnTo>
                  <a:lnTo>
                    <a:pt x="182" y="111"/>
                  </a:lnTo>
                  <a:lnTo>
                    <a:pt x="182" y="116"/>
                  </a:lnTo>
                  <a:lnTo>
                    <a:pt x="182" y="116"/>
                  </a:lnTo>
                  <a:lnTo>
                    <a:pt x="177" y="116"/>
                  </a:lnTo>
                  <a:lnTo>
                    <a:pt x="182" y="121"/>
                  </a:lnTo>
                  <a:lnTo>
                    <a:pt x="192" y="121"/>
                  </a:lnTo>
                  <a:lnTo>
                    <a:pt x="208" y="111"/>
                  </a:lnTo>
                  <a:lnTo>
                    <a:pt x="213" y="106"/>
                  </a:lnTo>
                  <a:lnTo>
                    <a:pt x="213" y="106"/>
                  </a:lnTo>
                  <a:lnTo>
                    <a:pt x="208" y="101"/>
                  </a:lnTo>
                  <a:lnTo>
                    <a:pt x="203" y="101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203" y="101"/>
                  </a:lnTo>
                  <a:lnTo>
                    <a:pt x="208" y="96"/>
                  </a:lnTo>
                  <a:lnTo>
                    <a:pt x="208" y="91"/>
                  </a:lnTo>
                  <a:lnTo>
                    <a:pt x="208" y="91"/>
                  </a:lnTo>
                  <a:lnTo>
                    <a:pt x="208" y="91"/>
                  </a:lnTo>
                  <a:lnTo>
                    <a:pt x="208" y="91"/>
                  </a:lnTo>
                  <a:lnTo>
                    <a:pt x="208" y="96"/>
                  </a:lnTo>
                  <a:lnTo>
                    <a:pt x="208" y="96"/>
                  </a:lnTo>
                  <a:lnTo>
                    <a:pt x="213" y="101"/>
                  </a:lnTo>
                  <a:lnTo>
                    <a:pt x="218" y="101"/>
                  </a:lnTo>
                  <a:lnTo>
                    <a:pt x="218" y="96"/>
                  </a:lnTo>
                  <a:lnTo>
                    <a:pt x="218" y="91"/>
                  </a:lnTo>
                  <a:lnTo>
                    <a:pt x="218" y="91"/>
                  </a:lnTo>
                  <a:lnTo>
                    <a:pt x="213" y="86"/>
                  </a:lnTo>
                  <a:lnTo>
                    <a:pt x="218" y="86"/>
                  </a:lnTo>
                  <a:lnTo>
                    <a:pt x="218" y="86"/>
                  </a:lnTo>
                  <a:lnTo>
                    <a:pt x="223" y="91"/>
                  </a:lnTo>
                  <a:lnTo>
                    <a:pt x="223" y="81"/>
                  </a:lnTo>
                  <a:lnTo>
                    <a:pt x="218" y="81"/>
                  </a:lnTo>
                  <a:lnTo>
                    <a:pt x="218" y="81"/>
                  </a:lnTo>
                  <a:lnTo>
                    <a:pt x="218" y="81"/>
                  </a:lnTo>
                  <a:lnTo>
                    <a:pt x="218" y="76"/>
                  </a:lnTo>
                  <a:lnTo>
                    <a:pt x="213" y="76"/>
                  </a:lnTo>
                  <a:lnTo>
                    <a:pt x="213" y="71"/>
                  </a:lnTo>
                  <a:lnTo>
                    <a:pt x="213" y="71"/>
                  </a:lnTo>
                  <a:lnTo>
                    <a:pt x="208" y="71"/>
                  </a:lnTo>
                  <a:lnTo>
                    <a:pt x="208" y="71"/>
                  </a:lnTo>
                  <a:lnTo>
                    <a:pt x="203" y="71"/>
                  </a:lnTo>
                  <a:lnTo>
                    <a:pt x="203" y="66"/>
                  </a:lnTo>
                  <a:lnTo>
                    <a:pt x="203" y="61"/>
                  </a:lnTo>
                  <a:lnTo>
                    <a:pt x="197" y="61"/>
                  </a:lnTo>
                  <a:lnTo>
                    <a:pt x="197" y="61"/>
                  </a:lnTo>
                  <a:lnTo>
                    <a:pt x="197" y="61"/>
                  </a:lnTo>
                  <a:lnTo>
                    <a:pt x="192" y="61"/>
                  </a:lnTo>
                  <a:lnTo>
                    <a:pt x="192" y="61"/>
                  </a:lnTo>
                  <a:lnTo>
                    <a:pt x="192" y="61"/>
                  </a:lnTo>
                  <a:lnTo>
                    <a:pt x="187" y="56"/>
                  </a:lnTo>
                  <a:lnTo>
                    <a:pt x="172" y="56"/>
                  </a:lnTo>
                  <a:lnTo>
                    <a:pt x="172" y="56"/>
                  </a:lnTo>
                  <a:lnTo>
                    <a:pt x="172" y="56"/>
                  </a:lnTo>
                  <a:lnTo>
                    <a:pt x="172" y="50"/>
                  </a:lnTo>
                  <a:lnTo>
                    <a:pt x="172" y="50"/>
                  </a:lnTo>
                  <a:lnTo>
                    <a:pt x="167" y="35"/>
                  </a:lnTo>
                  <a:lnTo>
                    <a:pt x="162" y="25"/>
                  </a:lnTo>
                  <a:lnTo>
                    <a:pt x="157" y="25"/>
                  </a:lnTo>
                  <a:lnTo>
                    <a:pt x="157" y="25"/>
                  </a:lnTo>
                  <a:lnTo>
                    <a:pt x="157" y="20"/>
                  </a:lnTo>
                  <a:moveTo>
                    <a:pt x="213" y="152"/>
                  </a:moveTo>
                  <a:lnTo>
                    <a:pt x="213" y="152"/>
                  </a:lnTo>
                  <a:lnTo>
                    <a:pt x="218" y="157"/>
                  </a:lnTo>
                  <a:lnTo>
                    <a:pt x="218" y="162"/>
                  </a:lnTo>
                  <a:lnTo>
                    <a:pt x="218" y="152"/>
                  </a:lnTo>
                  <a:lnTo>
                    <a:pt x="223" y="147"/>
                  </a:lnTo>
                  <a:lnTo>
                    <a:pt x="223" y="142"/>
                  </a:lnTo>
                  <a:lnTo>
                    <a:pt x="223" y="137"/>
                  </a:lnTo>
                  <a:lnTo>
                    <a:pt x="223" y="142"/>
                  </a:lnTo>
                  <a:lnTo>
                    <a:pt x="223" y="142"/>
                  </a:lnTo>
                  <a:lnTo>
                    <a:pt x="223" y="142"/>
                  </a:lnTo>
                  <a:lnTo>
                    <a:pt x="218" y="137"/>
                  </a:lnTo>
                  <a:lnTo>
                    <a:pt x="218" y="142"/>
                  </a:lnTo>
                  <a:lnTo>
                    <a:pt x="213" y="147"/>
                  </a:lnTo>
                  <a:lnTo>
                    <a:pt x="213" y="152"/>
                  </a:lnTo>
                  <a:moveTo>
                    <a:pt x="253" y="314"/>
                  </a:moveTo>
                  <a:lnTo>
                    <a:pt x="253" y="314"/>
                  </a:lnTo>
                  <a:lnTo>
                    <a:pt x="248" y="319"/>
                  </a:lnTo>
                  <a:lnTo>
                    <a:pt x="243" y="324"/>
                  </a:lnTo>
                  <a:lnTo>
                    <a:pt x="243" y="334"/>
                  </a:lnTo>
                  <a:lnTo>
                    <a:pt x="243" y="344"/>
                  </a:lnTo>
                  <a:lnTo>
                    <a:pt x="248" y="349"/>
                  </a:lnTo>
                  <a:lnTo>
                    <a:pt x="253" y="354"/>
                  </a:lnTo>
                  <a:lnTo>
                    <a:pt x="248" y="354"/>
                  </a:lnTo>
                  <a:lnTo>
                    <a:pt x="248" y="354"/>
                  </a:lnTo>
                  <a:lnTo>
                    <a:pt x="248" y="359"/>
                  </a:lnTo>
                  <a:lnTo>
                    <a:pt x="248" y="359"/>
                  </a:lnTo>
                  <a:lnTo>
                    <a:pt x="248" y="359"/>
                  </a:lnTo>
                  <a:lnTo>
                    <a:pt x="248" y="364"/>
                  </a:lnTo>
                  <a:lnTo>
                    <a:pt x="248" y="369"/>
                  </a:lnTo>
                  <a:lnTo>
                    <a:pt x="248" y="374"/>
                  </a:lnTo>
                  <a:lnTo>
                    <a:pt x="248" y="374"/>
                  </a:lnTo>
                  <a:lnTo>
                    <a:pt x="258" y="380"/>
                  </a:lnTo>
                  <a:lnTo>
                    <a:pt x="263" y="385"/>
                  </a:lnTo>
                  <a:lnTo>
                    <a:pt x="268" y="390"/>
                  </a:lnTo>
                  <a:lnTo>
                    <a:pt x="278" y="390"/>
                  </a:lnTo>
                  <a:lnTo>
                    <a:pt x="289" y="390"/>
                  </a:lnTo>
                  <a:lnTo>
                    <a:pt x="294" y="390"/>
                  </a:lnTo>
                  <a:lnTo>
                    <a:pt x="294" y="385"/>
                  </a:lnTo>
                  <a:lnTo>
                    <a:pt x="294" y="380"/>
                  </a:lnTo>
                  <a:lnTo>
                    <a:pt x="294" y="374"/>
                  </a:lnTo>
                  <a:lnTo>
                    <a:pt x="294" y="374"/>
                  </a:lnTo>
                  <a:lnTo>
                    <a:pt x="299" y="369"/>
                  </a:lnTo>
                  <a:lnTo>
                    <a:pt x="289" y="364"/>
                  </a:lnTo>
                  <a:lnTo>
                    <a:pt x="289" y="364"/>
                  </a:lnTo>
                  <a:lnTo>
                    <a:pt x="289" y="359"/>
                  </a:lnTo>
                  <a:lnTo>
                    <a:pt x="289" y="359"/>
                  </a:lnTo>
                  <a:lnTo>
                    <a:pt x="294" y="359"/>
                  </a:lnTo>
                  <a:lnTo>
                    <a:pt x="294" y="359"/>
                  </a:lnTo>
                  <a:lnTo>
                    <a:pt x="294" y="354"/>
                  </a:lnTo>
                  <a:lnTo>
                    <a:pt x="289" y="344"/>
                  </a:lnTo>
                  <a:lnTo>
                    <a:pt x="289" y="339"/>
                  </a:lnTo>
                  <a:lnTo>
                    <a:pt x="289" y="324"/>
                  </a:lnTo>
                  <a:lnTo>
                    <a:pt x="284" y="319"/>
                  </a:lnTo>
                  <a:lnTo>
                    <a:pt x="284" y="314"/>
                  </a:lnTo>
                  <a:lnTo>
                    <a:pt x="278" y="309"/>
                  </a:lnTo>
                  <a:lnTo>
                    <a:pt x="268" y="304"/>
                  </a:lnTo>
                  <a:lnTo>
                    <a:pt x="268" y="304"/>
                  </a:lnTo>
                  <a:lnTo>
                    <a:pt x="263" y="304"/>
                  </a:lnTo>
                  <a:lnTo>
                    <a:pt x="263" y="304"/>
                  </a:lnTo>
                  <a:lnTo>
                    <a:pt x="263" y="309"/>
                  </a:lnTo>
                  <a:lnTo>
                    <a:pt x="263" y="309"/>
                  </a:lnTo>
                  <a:lnTo>
                    <a:pt x="258" y="309"/>
                  </a:lnTo>
                  <a:lnTo>
                    <a:pt x="253" y="314"/>
                  </a:lnTo>
                  <a:moveTo>
                    <a:pt x="238" y="101"/>
                  </a:moveTo>
                  <a:lnTo>
                    <a:pt x="238" y="101"/>
                  </a:lnTo>
                  <a:lnTo>
                    <a:pt x="243" y="96"/>
                  </a:lnTo>
                  <a:lnTo>
                    <a:pt x="243" y="91"/>
                  </a:lnTo>
                  <a:lnTo>
                    <a:pt x="243" y="96"/>
                  </a:lnTo>
                  <a:lnTo>
                    <a:pt x="243" y="96"/>
                  </a:lnTo>
                  <a:lnTo>
                    <a:pt x="238" y="96"/>
                  </a:lnTo>
                  <a:lnTo>
                    <a:pt x="233" y="96"/>
                  </a:lnTo>
                  <a:lnTo>
                    <a:pt x="233" y="101"/>
                  </a:lnTo>
                  <a:lnTo>
                    <a:pt x="233" y="101"/>
                  </a:lnTo>
                  <a:lnTo>
                    <a:pt x="233" y="101"/>
                  </a:lnTo>
                  <a:lnTo>
                    <a:pt x="238" y="101"/>
                  </a:lnTo>
                  <a:moveTo>
                    <a:pt x="314" y="293"/>
                  </a:moveTo>
                  <a:lnTo>
                    <a:pt x="314" y="293"/>
                  </a:lnTo>
                  <a:lnTo>
                    <a:pt x="314" y="293"/>
                  </a:lnTo>
                  <a:lnTo>
                    <a:pt x="314" y="283"/>
                  </a:lnTo>
                  <a:lnTo>
                    <a:pt x="314" y="278"/>
                  </a:lnTo>
                  <a:lnTo>
                    <a:pt x="309" y="273"/>
                  </a:lnTo>
                  <a:lnTo>
                    <a:pt x="309" y="268"/>
                  </a:lnTo>
                  <a:lnTo>
                    <a:pt x="309" y="268"/>
                  </a:lnTo>
                  <a:lnTo>
                    <a:pt x="304" y="268"/>
                  </a:lnTo>
                  <a:lnTo>
                    <a:pt x="304" y="268"/>
                  </a:lnTo>
                  <a:lnTo>
                    <a:pt x="304" y="258"/>
                  </a:lnTo>
                  <a:lnTo>
                    <a:pt x="304" y="258"/>
                  </a:lnTo>
                  <a:lnTo>
                    <a:pt x="304" y="258"/>
                  </a:lnTo>
                  <a:lnTo>
                    <a:pt x="299" y="258"/>
                  </a:lnTo>
                  <a:lnTo>
                    <a:pt x="294" y="253"/>
                  </a:lnTo>
                  <a:lnTo>
                    <a:pt x="289" y="248"/>
                  </a:lnTo>
                  <a:lnTo>
                    <a:pt x="284" y="248"/>
                  </a:lnTo>
                  <a:lnTo>
                    <a:pt x="284" y="253"/>
                  </a:lnTo>
                  <a:lnTo>
                    <a:pt x="284" y="258"/>
                  </a:lnTo>
                  <a:lnTo>
                    <a:pt x="289" y="263"/>
                  </a:lnTo>
                  <a:lnTo>
                    <a:pt x="289" y="263"/>
                  </a:lnTo>
                  <a:lnTo>
                    <a:pt x="294" y="268"/>
                  </a:lnTo>
                  <a:lnTo>
                    <a:pt x="294" y="273"/>
                  </a:lnTo>
                  <a:lnTo>
                    <a:pt x="294" y="283"/>
                  </a:lnTo>
                  <a:lnTo>
                    <a:pt x="294" y="288"/>
                  </a:lnTo>
                  <a:lnTo>
                    <a:pt x="309" y="299"/>
                  </a:lnTo>
                  <a:lnTo>
                    <a:pt x="309" y="304"/>
                  </a:lnTo>
                  <a:lnTo>
                    <a:pt x="309" y="309"/>
                  </a:lnTo>
                  <a:lnTo>
                    <a:pt x="314" y="309"/>
                  </a:lnTo>
                  <a:lnTo>
                    <a:pt x="314" y="304"/>
                  </a:lnTo>
                  <a:lnTo>
                    <a:pt x="314" y="304"/>
                  </a:lnTo>
                  <a:lnTo>
                    <a:pt x="314" y="299"/>
                  </a:lnTo>
                  <a:lnTo>
                    <a:pt x="309" y="299"/>
                  </a:lnTo>
                  <a:lnTo>
                    <a:pt x="314" y="293"/>
                  </a:lnTo>
                  <a:lnTo>
                    <a:pt x="314" y="293"/>
                  </a:lnTo>
                  <a:moveTo>
                    <a:pt x="56" y="30"/>
                  </a:moveTo>
                  <a:lnTo>
                    <a:pt x="56" y="30"/>
                  </a:lnTo>
                  <a:lnTo>
                    <a:pt x="51" y="30"/>
                  </a:lnTo>
                  <a:lnTo>
                    <a:pt x="51" y="30"/>
                  </a:lnTo>
                  <a:lnTo>
                    <a:pt x="51" y="35"/>
                  </a:lnTo>
                  <a:lnTo>
                    <a:pt x="51" y="35"/>
                  </a:lnTo>
                  <a:lnTo>
                    <a:pt x="56" y="35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61" y="35"/>
                  </a:lnTo>
                  <a:lnTo>
                    <a:pt x="66" y="35"/>
                  </a:lnTo>
                  <a:lnTo>
                    <a:pt x="71" y="25"/>
                  </a:lnTo>
                  <a:lnTo>
                    <a:pt x="81" y="20"/>
                  </a:lnTo>
                  <a:lnTo>
                    <a:pt x="81" y="20"/>
                  </a:lnTo>
                  <a:lnTo>
                    <a:pt x="81" y="20"/>
                  </a:lnTo>
                  <a:lnTo>
                    <a:pt x="86" y="15"/>
                  </a:lnTo>
                  <a:lnTo>
                    <a:pt x="86" y="15"/>
                  </a:lnTo>
                  <a:lnTo>
                    <a:pt x="86" y="15"/>
                  </a:lnTo>
                  <a:lnTo>
                    <a:pt x="91" y="5"/>
                  </a:lnTo>
                  <a:lnTo>
                    <a:pt x="91" y="5"/>
                  </a:lnTo>
                  <a:lnTo>
                    <a:pt x="96" y="0"/>
                  </a:lnTo>
                  <a:lnTo>
                    <a:pt x="91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1" y="5"/>
                  </a:lnTo>
                  <a:lnTo>
                    <a:pt x="76" y="5"/>
                  </a:lnTo>
                  <a:lnTo>
                    <a:pt x="71" y="10"/>
                  </a:lnTo>
                  <a:lnTo>
                    <a:pt x="66" y="15"/>
                  </a:lnTo>
                  <a:lnTo>
                    <a:pt x="61" y="25"/>
                  </a:lnTo>
                  <a:lnTo>
                    <a:pt x="56" y="30"/>
                  </a:lnTo>
                  <a:moveTo>
                    <a:pt x="228" y="121"/>
                  </a:moveTo>
                  <a:lnTo>
                    <a:pt x="228" y="121"/>
                  </a:lnTo>
                  <a:lnTo>
                    <a:pt x="228" y="121"/>
                  </a:lnTo>
                  <a:lnTo>
                    <a:pt x="228" y="121"/>
                  </a:lnTo>
                  <a:lnTo>
                    <a:pt x="223" y="121"/>
                  </a:lnTo>
                  <a:lnTo>
                    <a:pt x="223" y="121"/>
                  </a:lnTo>
                  <a:lnTo>
                    <a:pt x="218" y="126"/>
                  </a:lnTo>
                  <a:lnTo>
                    <a:pt x="218" y="131"/>
                  </a:lnTo>
                  <a:lnTo>
                    <a:pt x="223" y="137"/>
                  </a:lnTo>
                  <a:lnTo>
                    <a:pt x="228" y="131"/>
                  </a:lnTo>
                  <a:lnTo>
                    <a:pt x="223" y="126"/>
                  </a:lnTo>
                  <a:lnTo>
                    <a:pt x="228" y="126"/>
                  </a:lnTo>
                  <a:lnTo>
                    <a:pt x="228" y="121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96" name="Freeform 199"/>
            <p:cNvSpPr>
              <a:spLocks noEditPoints="1"/>
            </p:cNvSpPr>
            <p:nvPr/>
          </p:nvSpPr>
          <p:spPr bwMode="auto">
            <a:xfrm>
              <a:off x="5348289" y="15875"/>
              <a:ext cx="328613" cy="619125"/>
            </a:xfrm>
            <a:custGeom>
              <a:avLst/>
              <a:gdLst>
                <a:gd name="T0" fmla="*/ 66 w 207"/>
                <a:gd name="T1" fmla="*/ 385 h 390"/>
                <a:gd name="T2" fmla="*/ 202 w 207"/>
                <a:gd name="T3" fmla="*/ 66 h 390"/>
                <a:gd name="T4" fmla="*/ 187 w 207"/>
                <a:gd name="T5" fmla="*/ 81 h 390"/>
                <a:gd name="T6" fmla="*/ 207 w 207"/>
                <a:gd name="T7" fmla="*/ 71 h 390"/>
                <a:gd name="T8" fmla="*/ 192 w 207"/>
                <a:gd name="T9" fmla="*/ 46 h 390"/>
                <a:gd name="T10" fmla="*/ 202 w 207"/>
                <a:gd name="T11" fmla="*/ 26 h 390"/>
                <a:gd name="T12" fmla="*/ 207 w 207"/>
                <a:gd name="T13" fmla="*/ 10 h 390"/>
                <a:gd name="T14" fmla="*/ 192 w 207"/>
                <a:gd name="T15" fmla="*/ 10 h 390"/>
                <a:gd name="T16" fmla="*/ 187 w 207"/>
                <a:gd name="T17" fmla="*/ 0 h 390"/>
                <a:gd name="T18" fmla="*/ 182 w 207"/>
                <a:gd name="T19" fmla="*/ 36 h 390"/>
                <a:gd name="T20" fmla="*/ 76 w 207"/>
                <a:gd name="T21" fmla="*/ 177 h 390"/>
                <a:gd name="T22" fmla="*/ 91 w 207"/>
                <a:gd name="T23" fmla="*/ 182 h 390"/>
                <a:gd name="T24" fmla="*/ 91 w 207"/>
                <a:gd name="T25" fmla="*/ 193 h 390"/>
                <a:gd name="T26" fmla="*/ 111 w 207"/>
                <a:gd name="T27" fmla="*/ 188 h 390"/>
                <a:gd name="T28" fmla="*/ 111 w 207"/>
                <a:gd name="T29" fmla="*/ 172 h 390"/>
                <a:gd name="T30" fmla="*/ 121 w 207"/>
                <a:gd name="T31" fmla="*/ 193 h 390"/>
                <a:gd name="T32" fmla="*/ 126 w 207"/>
                <a:gd name="T33" fmla="*/ 203 h 390"/>
                <a:gd name="T34" fmla="*/ 116 w 207"/>
                <a:gd name="T35" fmla="*/ 253 h 390"/>
                <a:gd name="T36" fmla="*/ 116 w 207"/>
                <a:gd name="T37" fmla="*/ 279 h 390"/>
                <a:gd name="T38" fmla="*/ 126 w 207"/>
                <a:gd name="T39" fmla="*/ 284 h 390"/>
                <a:gd name="T40" fmla="*/ 131 w 207"/>
                <a:gd name="T41" fmla="*/ 253 h 390"/>
                <a:gd name="T42" fmla="*/ 142 w 207"/>
                <a:gd name="T43" fmla="*/ 228 h 390"/>
                <a:gd name="T44" fmla="*/ 136 w 207"/>
                <a:gd name="T45" fmla="*/ 208 h 390"/>
                <a:gd name="T46" fmla="*/ 147 w 207"/>
                <a:gd name="T47" fmla="*/ 193 h 390"/>
                <a:gd name="T48" fmla="*/ 142 w 207"/>
                <a:gd name="T49" fmla="*/ 177 h 390"/>
                <a:gd name="T50" fmla="*/ 142 w 207"/>
                <a:gd name="T51" fmla="*/ 167 h 390"/>
                <a:gd name="T52" fmla="*/ 152 w 207"/>
                <a:gd name="T53" fmla="*/ 167 h 390"/>
                <a:gd name="T54" fmla="*/ 157 w 207"/>
                <a:gd name="T55" fmla="*/ 142 h 390"/>
                <a:gd name="T56" fmla="*/ 152 w 207"/>
                <a:gd name="T57" fmla="*/ 137 h 390"/>
                <a:gd name="T58" fmla="*/ 157 w 207"/>
                <a:gd name="T59" fmla="*/ 122 h 390"/>
                <a:gd name="T60" fmla="*/ 147 w 207"/>
                <a:gd name="T61" fmla="*/ 127 h 390"/>
                <a:gd name="T62" fmla="*/ 142 w 207"/>
                <a:gd name="T63" fmla="*/ 122 h 390"/>
                <a:gd name="T64" fmla="*/ 142 w 207"/>
                <a:gd name="T65" fmla="*/ 101 h 390"/>
                <a:gd name="T66" fmla="*/ 136 w 207"/>
                <a:gd name="T67" fmla="*/ 117 h 390"/>
                <a:gd name="T68" fmla="*/ 126 w 207"/>
                <a:gd name="T69" fmla="*/ 112 h 390"/>
                <a:gd name="T70" fmla="*/ 121 w 207"/>
                <a:gd name="T71" fmla="*/ 91 h 390"/>
                <a:gd name="T72" fmla="*/ 126 w 207"/>
                <a:gd name="T73" fmla="*/ 71 h 390"/>
                <a:gd name="T74" fmla="*/ 126 w 207"/>
                <a:gd name="T75" fmla="*/ 71 h 390"/>
                <a:gd name="T76" fmla="*/ 111 w 207"/>
                <a:gd name="T77" fmla="*/ 76 h 390"/>
                <a:gd name="T78" fmla="*/ 111 w 207"/>
                <a:gd name="T79" fmla="*/ 96 h 390"/>
                <a:gd name="T80" fmla="*/ 86 w 207"/>
                <a:gd name="T81" fmla="*/ 91 h 390"/>
                <a:gd name="T82" fmla="*/ 86 w 207"/>
                <a:gd name="T83" fmla="*/ 101 h 390"/>
                <a:gd name="T84" fmla="*/ 106 w 207"/>
                <a:gd name="T85" fmla="*/ 101 h 390"/>
                <a:gd name="T86" fmla="*/ 111 w 207"/>
                <a:gd name="T87" fmla="*/ 132 h 390"/>
                <a:gd name="T88" fmla="*/ 121 w 207"/>
                <a:gd name="T89" fmla="*/ 147 h 390"/>
                <a:gd name="T90" fmla="*/ 101 w 207"/>
                <a:gd name="T91" fmla="*/ 152 h 390"/>
                <a:gd name="T92" fmla="*/ 91 w 207"/>
                <a:gd name="T93" fmla="*/ 152 h 390"/>
                <a:gd name="T94" fmla="*/ 76 w 207"/>
                <a:gd name="T95" fmla="*/ 152 h 390"/>
                <a:gd name="T96" fmla="*/ 157 w 207"/>
                <a:gd name="T97" fmla="*/ 101 h 390"/>
                <a:gd name="T98" fmla="*/ 167 w 207"/>
                <a:gd name="T99" fmla="*/ 91 h 390"/>
                <a:gd name="T100" fmla="*/ 162 w 207"/>
                <a:gd name="T101" fmla="*/ 71 h 390"/>
                <a:gd name="T102" fmla="*/ 167 w 207"/>
                <a:gd name="T103" fmla="*/ 56 h 390"/>
                <a:gd name="T104" fmla="*/ 172 w 207"/>
                <a:gd name="T105" fmla="*/ 36 h 390"/>
                <a:gd name="T106" fmla="*/ 152 w 207"/>
                <a:gd name="T107" fmla="*/ 41 h 390"/>
                <a:gd name="T108" fmla="*/ 152 w 207"/>
                <a:gd name="T109" fmla="*/ 61 h 390"/>
                <a:gd name="T110" fmla="*/ 177 w 207"/>
                <a:gd name="T111" fmla="*/ 137 h 390"/>
                <a:gd name="T112" fmla="*/ 172 w 207"/>
                <a:gd name="T113" fmla="*/ 147 h 390"/>
                <a:gd name="T114" fmla="*/ 157 w 207"/>
                <a:gd name="T115" fmla="*/ 193 h 390"/>
                <a:gd name="T116" fmla="*/ 157 w 207"/>
                <a:gd name="T117" fmla="*/ 218 h 390"/>
                <a:gd name="T118" fmla="*/ 5 w 207"/>
                <a:gd name="T119" fmla="*/ 198 h 390"/>
                <a:gd name="T120" fmla="*/ 121 w 207"/>
                <a:gd name="T121" fmla="*/ 218 h 390"/>
                <a:gd name="T122" fmla="*/ 116 w 207"/>
                <a:gd name="T123" fmla="*/ 223 h 390"/>
                <a:gd name="T124" fmla="*/ 116 w 207"/>
                <a:gd name="T125" fmla="*/ 233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7" h="390">
                  <a:moveTo>
                    <a:pt x="71" y="380"/>
                  </a:moveTo>
                  <a:lnTo>
                    <a:pt x="71" y="380"/>
                  </a:lnTo>
                  <a:lnTo>
                    <a:pt x="76" y="375"/>
                  </a:lnTo>
                  <a:lnTo>
                    <a:pt x="76" y="375"/>
                  </a:lnTo>
                  <a:lnTo>
                    <a:pt x="76" y="375"/>
                  </a:lnTo>
                  <a:lnTo>
                    <a:pt x="76" y="375"/>
                  </a:lnTo>
                  <a:lnTo>
                    <a:pt x="76" y="375"/>
                  </a:lnTo>
                  <a:lnTo>
                    <a:pt x="76" y="375"/>
                  </a:lnTo>
                  <a:lnTo>
                    <a:pt x="71" y="375"/>
                  </a:lnTo>
                  <a:lnTo>
                    <a:pt x="66" y="380"/>
                  </a:lnTo>
                  <a:lnTo>
                    <a:pt x="66" y="385"/>
                  </a:lnTo>
                  <a:lnTo>
                    <a:pt x="66" y="390"/>
                  </a:lnTo>
                  <a:lnTo>
                    <a:pt x="71" y="385"/>
                  </a:lnTo>
                  <a:lnTo>
                    <a:pt x="71" y="385"/>
                  </a:lnTo>
                  <a:lnTo>
                    <a:pt x="76" y="385"/>
                  </a:lnTo>
                  <a:lnTo>
                    <a:pt x="76" y="380"/>
                  </a:lnTo>
                  <a:lnTo>
                    <a:pt x="71" y="380"/>
                  </a:lnTo>
                  <a:lnTo>
                    <a:pt x="71" y="380"/>
                  </a:lnTo>
                  <a:lnTo>
                    <a:pt x="71" y="380"/>
                  </a:lnTo>
                  <a:moveTo>
                    <a:pt x="202" y="66"/>
                  </a:moveTo>
                  <a:lnTo>
                    <a:pt x="202" y="66"/>
                  </a:lnTo>
                  <a:lnTo>
                    <a:pt x="202" y="66"/>
                  </a:lnTo>
                  <a:lnTo>
                    <a:pt x="202" y="66"/>
                  </a:lnTo>
                  <a:lnTo>
                    <a:pt x="202" y="66"/>
                  </a:lnTo>
                  <a:lnTo>
                    <a:pt x="197" y="66"/>
                  </a:lnTo>
                  <a:lnTo>
                    <a:pt x="197" y="66"/>
                  </a:lnTo>
                  <a:lnTo>
                    <a:pt x="197" y="66"/>
                  </a:lnTo>
                  <a:lnTo>
                    <a:pt x="197" y="61"/>
                  </a:lnTo>
                  <a:lnTo>
                    <a:pt x="197" y="61"/>
                  </a:lnTo>
                  <a:lnTo>
                    <a:pt x="182" y="61"/>
                  </a:lnTo>
                  <a:lnTo>
                    <a:pt x="182" y="66"/>
                  </a:lnTo>
                  <a:lnTo>
                    <a:pt x="187" y="76"/>
                  </a:lnTo>
                  <a:lnTo>
                    <a:pt x="187" y="81"/>
                  </a:lnTo>
                  <a:lnTo>
                    <a:pt x="192" y="81"/>
                  </a:lnTo>
                  <a:lnTo>
                    <a:pt x="192" y="81"/>
                  </a:lnTo>
                  <a:lnTo>
                    <a:pt x="192" y="76"/>
                  </a:lnTo>
                  <a:lnTo>
                    <a:pt x="192" y="76"/>
                  </a:lnTo>
                  <a:lnTo>
                    <a:pt x="192" y="76"/>
                  </a:lnTo>
                  <a:lnTo>
                    <a:pt x="192" y="76"/>
                  </a:lnTo>
                  <a:lnTo>
                    <a:pt x="197" y="76"/>
                  </a:lnTo>
                  <a:lnTo>
                    <a:pt x="197" y="76"/>
                  </a:lnTo>
                  <a:lnTo>
                    <a:pt x="202" y="76"/>
                  </a:lnTo>
                  <a:lnTo>
                    <a:pt x="207" y="76"/>
                  </a:lnTo>
                  <a:lnTo>
                    <a:pt x="207" y="71"/>
                  </a:lnTo>
                  <a:lnTo>
                    <a:pt x="207" y="66"/>
                  </a:lnTo>
                  <a:lnTo>
                    <a:pt x="207" y="66"/>
                  </a:lnTo>
                  <a:lnTo>
                    <a:pt x="202" y="66"/>
                  </a:lnTo>
                  <a:moveTo>
                    <a:pt x="177" y="46"/>
                  </a:moveTo>
                  <a:lnTo>
                    <a:pt x="177" y="46"/>
                  </a:lnTo>
                  <a:lnTo>
                    <a:pt x="177" y="46"/>
                  </a:lnTo>
                  <a:lnTo>
                    <a:pt x="182" y="46"/>
                  </a:lnTo>
                  <a:lnTo>
                    <a:pt x="187" y="46"/>
                  </a:lnTo>
                  <a:lnTo>
                    <a:pt x="187" y="46"/>
                  </a:lnTo>
                  <a:lnTo>
                    <a:pt x="192" y="46"/>
                  </a:lnTo>
                  <a:lnTo>
                    <a:pt x="192" y="46"/>
                  </a:lnTo>
                  <a:lnTo>
                    <a:pt x="192" y="46"/>
                  </a:lnTo>
                  <a:lnTo>
                    <a:pt x="192" y="51"/>
                  </a:lnTo>
                  <a:lnTo>
                    <a:pt x="197" y="46"/>
                  </a:lnTo>
                  <a:lnTo>
                    <a:pt x="197" y="46"/>
                  </a:lnTo>
                  <a:lnTo>
                    <a:pt x="197" y="41"/>
                  </a:lnTo>
                  <a:lnTo>
                    <a:pt x="197" y="41"/>
                  </a:lnTo>
                  <a:lnTo>
                    <a:pt x="192" y="36"/>
                  </a:lnTo>
                  <a:lnTo>
                    <a:pt x="197" y="36"/>
                  </a:lnTo>
                  <a:lnTo>
                    <a:pt x="202" y="31"/>
                  </a:lnTo>
                  <a:lnTo>
                    <a:pt x="202" y="26"/>
                  </a:lnTo>
                  <a:lnTo>
                    <a:pt x="202" y="26"/>
                  </a:lnTo>
                  <a:lnTo>
                    <a:pt x="197" y="26"/>
                  </a:lnTo>
                  <a:lnTo>
                    <a:pt x="197" y="26"/>
                  </a:lnTo>
                  <a:lnTo>
                    <a:pt x="202" y="26"/>
                  </a:lnTo>
                  <a:lnTo>
                    <a:pt x="202" y="20"/>
                  </a:lnTo>
                  <a:lnTo>
                    <a:pt x="202" y="20"/>
                  </a:lnTo>
                  <a:lnTo>
                    <a:pt x="202" y="15"/>
                  </a:lnTo>
                  <a:lnTo>
                    <a:pt x="207" y="15"/>
                  </a:lnTo>
                  <a:lnTo>
                    <a:pt x="207" y="10"/>
                  </a:lnTo>
                  <a:lnTo>
                    <a:pt x="207" y="10"/>
                  </a:lnTo>
                  <a:lnTo>
                    <a:pt x="202" y="10"/>
                  </a:lnTo>
                  <a:lnTo>
                    <a:pt x="207" y="10"/>
                  </a:lnTo>
                  <a:lnTo>
                    <a:pt x="207" y="10"/>
                  </a:lnTo>
                  <a:lnTo>
                    <a:pt x="207" y="5"/>
                  </a:lnTo>
                  <a:lnTo>
                    <a:pt x="207" y="0"/>
                  </a:lnTo>
                  <a:lnTo>
                    <a:pt x="202" y="0"/>
                  </a:lnTo>
                  <a:lnTo>
                    <a:pt x="202" y="0"/>
                  </a:lnTo>
                  <a:lnTo>
                    <a:pt x="202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2" y="10"/>
                  </a:lnTo>
                  <a:lnTo>
                    <a:pt x="192" y="10"/>
                  </a:lnTo>
                  <a:lnTo>
                    <a:pt x="192" y="15"/>
                  </a:lnTo>
                  <a:lnTo>
                    <a:pt x="187" y="15"/>
                  </a:lnTo>
                  <a:lnTo>
                    <a:pt x="187" y="15"/>
                  </a:lnTo>
                  <a:lnTo>
                    <a:pt x="192" y="10"/>
                  </a:lnTo>
                  <a:lnTo>
                    <a:pt x="192" y="10"/>
                  </a:lnTo>
                  <a:lnTo>
                    <a:pt x="192" y="10"/>
                  </a:lnTo>
                  <a:lnTo>
                    <a:pt x="192" y="5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87" y="0"/>
                  </a:lnTo>
                  <a:lnTo>
                    <a:pt x="187" y="5"/>
                  </a:lnTo>
                  <a:lnTo>
                    <a:pt x="187" y="5"/>
                  </a:lnTo>
                  <a:lnTo>
                    <a:pt x="182" y="10"/>
                  </a:lnTo>
                  <a:lnTo>
                    <a:pt x="182" y="10"/>
                  </a:lnTo>
                  <a:lnTo>
                    <a:pt x="182" y="15"/>
                  </a:lnTo>
                  <a:lnTo>
                    <a:pt x="182" y="15"/>
                  </a:lnTo>
                  <a:lnTo>
                    <a:pt x="182" y="20"/>
                  </a:lnTo>
                  <a:lnTo>
                    <a:pt x="182" y="26"/>
                  </a:lnTo>
                  <a:lnTo>
                    <a:pt x="177" y="26"/>
                  </a:lnTo>
                  <a:lnTo>
                    <a:pt x="182" y="31"/>
                  </a:lnTo>
                  <a:lnTo>
                    <a:pt x="182" y="36"/>
                  </a:lnTo>
                  <a:lnTo>
                    <a:pt x="177" y="36"/>
                  </a:lnTo>
                  <a:lnTo>
                    <a:pt x="177" y="36"/>
                  </a:lnTo>
                  <a:lnTo>
                    <a:pt x="177" y="36"/>
                  </a:lnTo>
                  <a:lnTo>
                    <a:pt x="177" y="41"/>
                  </a:lnTo>
                  <a:lnTo>
                    <a:pt x="177" y="41"/>
                  </a:lnTo>
                  <a:lnTo>
                    <a:pt x="177" y="46"/>
                  </a:lnTo>
                  <a:moveTo>
                    <a:pt x="71" y="172"/>
                  </a:moveTo>
                  <a:lnTo>
                    <a:pt x="71" y="172"/>
                  </a:lnTo>
                  <a:lnTo>
                    <a:pt x="71" y="177"/>
                  </a:lnTo>
                  <a:lnTo>
                    <a:pt x="71" y="177"/>
                  </a:lnTo>
                  <a:lnTo>
                    <a:pt x="76" y="177"/>
                  </a:lnTo>
                  <a:lnTo>
                    <a:pt x="76" y="177"/>
                  </a:lnTo>
                  <a:lnTo>
                    <a:pt x="76" y="182"/>
                  </a:lnTo>
                  <a:lnTo>
                    <a:pt x="76" y="182"/>
                  </a:lnTo>
                  <a:lnTo>
                    <a:pt x="76" y="182"/>
                  </a:lnTo>
                  <a:lnTo>
                    <a:pt x="81" y="182"/>
                  </a:lnTo>
                  <a:lnTo>
                    <a:pt x="86" y="177"/>
                  </a:lnTo>
                  <a:lnTo>
                    <a:pt x="86" y="177"/>
                  </a:lnTo>
                  <a:lnTo>
                    <a:pt x="86" y="182"/>
                  </a:lnTo>
                  <a:lnTo>
                    <a:pt x="86" y="182"/>
                  </a:lnTo>
                  <a:lnTo>
                    <a:pt x="91" y="182"/>
                  </a:lnTo>
                  <a:lnTo>
                    <a:pt x="91" y="182"/>
                  </a:lnTo>
                  <a:lnTo>
                    <a:pt x="91" y="177"/>
                  </a:lnTo>
                  <a:lnTo>
                    <a:pt x="91" y="172"/>
                  </a:lnTo>
                  <a:lnTo>
                    <a:pt x="96" y="182"/>
                  </a:lnTo>
                  <a:lnTo>
                    <a:pt x="101" y="182"/>
                  </a:lnTo>
                  <a:lnTo>
                    <a:pt x="96" y="182"/>
                  </a:lnTo>
                  <a:lnTo>
                    <a:pt x="91" y="182"/>
                  </a:lnTo>
                  <a:lnTo>
                    <a:pt x="91" y="188"/>
                  </a:lnTo>
                  <a:lnTo>
                    <a:pt x="91" y="188"/>
                  </a:lnTo>
                  <a:lnTo>
                    <a:pt x="91" y="188"/>
                  </a:lnTo>
                  <a:lnTo>
                    <a:pt x="91" y="193"/>
                  </a:lnTo>
                  <a:lnTo>
                    <a:pt x="91" y="193"/>
                  </a:lnTo>
                  <a:lnTo>
                    <a:pt x="96" y="193"/>
                  </a:lnTo>
                  <a:lnTo>
                    <a:pt x="96" y="198"/>
                  </a:lnTo>
                  <a:lnTo>
                    <a:pt x="101" y="198"/>
                  </a:lnTo>
                  <a:lnTo>
                    <a:pt x="101" y="198"/>
                  </a:lnTo>
                  <a:lnTo>
                    <a:pt x="101" y="198"/>
                  </a:lnTo>
                  <a:lnTo>
                    <a:pt x="101" y="193"/>
                  </a:lnTo>
                  <a:lnTo>
                    <a:pt x="106" y="193"/>
                  </a:lnTo>
                  <a:lnTo>
                    <a:pt x="106" y="188"/>
                  </a:lnTo>
                  <a:lnTo>
                    <a:pt x="106" y="193"/>
                  </a:lnTo>
                  <a:lnTo>
                    <a:pt x="106" y="193"/>
                  </a:lnTo>
                  <a:lnTo>
                    <a:pt x="111" y="188"/>
                  </a:lnTo>
                  <a:lnTo>
                    <a:pt x="111" y="182"/>
                  </a:lnTo>
                  <a:lnTo>
                    <a:pt x="111" y="182"/>
                  </a:lnTo>
                  <a:lnTo>
                    <a:pt x="111" y="182"/>
                  </a:lnTo>
                  <a:lnTo>
                    <a:pt x="116" y="188"/>
                  </a:lnTo>
                  <a:lnTo>
                    <a:pt x="116" y="182"/>
                  </a:lnTo>
                  <a:lnTo>
                    <a:pt x="116" y="177"/>
                  </a:lnTo>
                  <a:lnTo>
                    <a:pt x="111" y="177"/>
                  </a:lnTo>
                  <a:lnTo>
                    <a:pt x="111" y="172"/>
                  </a:lnTo>
                  <a:lnTo>
                    <a:pt x="106" y="172"/>
                  </a:lnTo>
                  <a:lnTo>
                    <a:pt x="106" y="167"/>
                  </a:lnTo>
                  <a:lnTo>
                    <a:pt x="111" y="172"/>
                  </a:lnTo>
                  <a:lnTo>
                    <a:pt x="116" y="172"/>
                  </a:lnTo>
                  <a:lnTo>
                    <a:pt x="116" y="177"/>
                  </a:lnTo>
                  <a:lnTo>
                    <a:pt x="121" y="188"/>
                  </a:lnTo>
                  <a:lnTo>
                    <a:pt x="126" y="177"/>
                  </a:lnTo>
                  <a:lnTo>
                    <a:pt x="126" y="172"/>
                  </a:lnTo>
                  <a:lnTo>
                    <a:pt x="131" y="172"/>
                  </a:lnTo>
                  <a:lnTo>
                    <a:pt x="131" y="177"/>
                  </a:lnTo>
                  <a:lnTo>
                    <a:pt x="126" y="177"/>
                  </a:lnTo>
                  <a:lnTo>
                    <a:pt x="126" y="177"/>
                  </a:lnTo>
                  <a:lnTo>
                    <a:pt x="126" y="182"/>
                  </a:lnTo>
                  <a:lnTo>
                    <a:pt x="121" y="193"/>
                  </a:lnTo>
                  <a:lnTo>
                    <a:pt x="121" y="193"/>
                  </a:lnTo>
                  <a:lnTo>
                    <a:pt x="121" y="193"/>
                  </a:lnTo>
                  <a:lnTo>
                    <a:pt x="126" y="193"/>
                  </a:lnTo>
                  <a:lnTo>
                    <a:pt x="126" y="193"/>
                  </a:lnTo>
                  <a:lnTo>
                    <a:pt x="126" y="193"/>
                  </a:lnTo>
                  <a:lnTo>
                    <a:pt x="126" y="193"/>
                  </a:lnTo>
                  <a:lnTo>
                    <a:pt x="126" y="198"/>
                  </a:lnTo>
                  <a:lnTo>
                    <a:pt x="126" y="198"/>
                  </a:lnTo>
                  <a:lnTo>
                    <a:pt x="126" y="203"/>
                  </a:lnTo>
                  <a:lnTo>
                    <a:pt x="126" y="203"/>
                  </a:lnTo>
                  <a:lnTo>
                    <a:pt x="126" y="203"/>
                  </a:lnTo>
                  <a:lnTo>
                    <a:pt x="126" y="203"/>
                  </a:lnTo>
                  <a:lnTo>
                    <a:pt x="126" y="203"/>
                  </a:lnTo>
                  <a:lnTo>
                    <a:pt x="131" y="213"/>
                  </a:lnTo>
                  <a:lnTo>
                    <a:pt x="126" y="218"/>
                  </a:lnTo>
                  <a:lnTo>
                    <a:pt x="126" y="223"/>
                  </a:lnTo>
                  <a:lnTo>
                    <a:pt x="121" y="238"/>
                  </a:lnTo>
                  <a:lnTo>
                    <a:pt x="121" y="243"/>
                  </a:lnTo>
                  <a:lnTo>
                    <a:pt x="116" y="248"/>
                  </a:lnTo>
                  <a:lnTo>
                    <a:pt x="121" y="253"/>
                  </a:lnTo>
                  <a:lnTo>
                    <a:pt x="116" y="253"/>
                  </a:lnTo>
                  <a:lnTo>
                    <a:pt x="116" y="253"/>
                  </a:lnTo>
                  <a:lnTo>
                    <a:pt x="116" y="253"/>
                  </a:lnTo>
                  <a:lnTo>
                    <a:pt x="121" y="258"/>
                  </a:lnTo>
                  <a:lnTo>
                    <a:pt x="121" y="258"/>
                  </a:lnTo>
                  <a:lnTo>
                    <a:pt x="116" y="258"/>
                  </a:lnTo>
                  <a:lnTo>
                    <a:pt x="116" y="258"/>
                  </a:lnTo>
                  <a:lnTo>
                    <a:pt x="116" y="263"/>
                  </a:lnTo>
                  <a:lnTo>
                    <a:pt x="111" y="263"/>
                  </a:lnTo>
                  <a:lnTo>
                    <a:pt x="111" y="269"/>
                  </a:lnTo>
                  <a:lnTo>
                    <a:pt x="111" y="274"/>
                  </a:lnTo>
                  <a:lnTo>
                    <a:pt x="111" y="279"/>
                  </a:lnTo>
                  <a:lnTo>
                    <a:pt x="116" y="279"/>
                  </a:lnTo>
                  <a:lnTo>
                    <a:pt x="121" y="279"/>
                  </a:lnTo>
                  <a:lnTo>
                    <a:pt x="121" y="279"/>
                  </a:lnTo>
                  <a:lnTo>
                    <a:pt x="121" y="279"/>
                  </a:lnTo>
                  <a:lnTo>
                    <a:pt x="121" y="284"/>
                  </a:lnTo>
                  <a:lnTo>
                    <a:pt x="121" y="284"/>
                  </a:lnTo>
                  <a:lnTo>
                    <a:pt x="121" y="284"/>
                  </a:lnTo>
                  <a:lnTo>
                    <a:pt x="121" y="284"/>
                  </a:lnTo>
                  <a:lnTo>
                    <a:pt x="126" y="289"/>
                  </a:lnTo>
                  <a:lnTo>
                    <a:pt x="126" y="289"/>
                  </a:lnTo>
                  <a:lnTo>
                    <a:pt x="126" y="289"/>
                  </a:lnTo>
                  <a:lnTo>
                    <a:pt x="126" y="284"/>
                  </a:lnTo>
                  <a:lnTo>
                    <a:pt x="126" y="284"/>
                  </a:lnTo>
                  <a:lnTo>
                    <a:pt x="126" y="279"/>
                  </a:lnTo>
                  <a:lnTo>
                    <a:pt x="126" y="279"/>
                  </a:lnTo>
                  <a:lnTo>
                    <a:pt x="126" y="274"/>
                  </a:lnTo>
                  <a:lnTo>
                    <a:pt x="126" y="269"/>
                  </a:lnTo>
                  <a:lnTo>
                    <a:pt x="126" y="269"/>
                  </a:lnTo>
                  <a:lnTo>
                    <a:pt x="126" y="269"/>
                  </a:lnTo>
                  <a:lnTo>
                    <a:pt x="126" y="269"/>
                  </a:lnTo>
                  <a:lnTo>
                    <a:pt x="131" y="263"/>
                  </a:lnTo>
                  <a:lnTo>
                    <a:pt x="131" y="258"/>
                  </a:lnTo>
                  <a:lnTo>
                    <a:pt x="131" y="253"/>
                  </a:lnTo>
                  <a:lnTo>
                    <a:pt x="131" y="248"/>
                  </a:lnTo>
                  <a:lnTo>
                    <a:pt x="136" y="248"/>
                  </a:lnTo>
                  <a:lnTo>
                    <a:pt x="136" y="248"/>
                  </a:lnTo>
                  <a:lnTo>
                    <a:pt x="136" y="248"/>
                  </a:lnTo>
                  <a:lnTo>
                    <a:pt x="136" y="238"/>
                  </a:lnTo>
                  <a:lnTo>
                    <a:pt x="136" y="233"/>
                  </a:lnTo>
                  <a:lnTo>
                    <a:pt x="136" y="233"/>
                  </a:lnTo>
                  <a:lnTo>
                    <a:pt x="142" y="233"/>
                  </a:lnTo>
                  <a:lnTo>
                    <a:pt x="142" y="233"/>
                  </a:lnTo>
                  <a:lnTo>
                    <a:pt x="142" y="228"/>
                  </a:lnTo>
                  <a:lnTo>
                    <a:pt x="142" y="228"/>
                  </a:lnTo>
                  <a:lnTo>
                    <a:pt x="142" y="228"/>
                  </a:lnTo>
                  <a:lnTo>
                    <a:pt x="136" y="223"/>
                  </a:lnTo>
                  <a:lnTo>
                    <a:pt x="142" y="218"/>
                  </a:lnTo>
                  <a:lnTo>
                    <a:pt x="136" y="218"/>
                  </a:lnTo>
                  <a:lnTo>
                    <a:pt x="136" y="218"/>
                  </a:lnTo>
                  <a:lnTo>
                    <a:pt x="136" y="213"/>
                  </a:lnTo>
                  <a:lnTo>
                    <a:pt x="136" y="213"/>
                  </a:lnTo>
                  <a:lnTo>
                    <a:pt x="142" y="213"/>
                  </a:lnTo>
                  <a:lnTo>
                    <a:pt x="142" y="213"/>
                  </a:lnTo>
                  <a:lnTo>
                    <a:pt x="142" y="213"/>
                  </a:lnTo>
                  <a:lnTo>
                    <a:pt x="136" y="208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47" y="203"/>
                  </a:lnTo>
                  <a:lnTo>
                    <a:pt x="147" y="208"/>
                  </a:lnTo>
                  <a:lnTo>
                    <a:pt x="147" y="203"/>
                  </a:lnTo>
                  <a:lnTo>
                    <a:pt x="147" y="203"/>
                  </a:lnTo>
                  <a:lnTo>
                    <a:pt x="147" y="203"/>
                  </a:lnTo>
                  <a:lnTo>
                    <a:pt x="152" y="203"/>
                  </a:lnTo>
                  <a:lnTo>
                    <a:pt x="152" y="203"/>
                  </a:lnTo>
                  <a:lnTo>
                    <a:pt x="147" y="198"/>
                  </a:lnTo>
                  <a:lnTo>
                    <a:pt x="147" y="193"/>
                  </a:lnTo>
                  <a:lnTo>
                    <a:pt x="147" y="188"/>
                  </a:lnTo>
                  <a:lnTo>
                    <a:pt x="142" y="193"/>
                  </a:lnTo>
                  <a:lnTo>
                    <a:pt x="142" y="193"/>
                  </a:lnTo>
                  <a:lnTo>
                    <a:pt x="142" y="193"/>
                  </a:lnTo>
                  <a:lnTo>
                    <a:pt x="147" y="182"/>
                  </a:lnTo>
                  <a:lnTo>
                    <a:pt x="142" y="182"/>
                  </a:lnTo>
                  <a:lnTo>
                    <a:pt x="142" y="182"/>
                  </a:lnTo>
                  <a:lnTo>
                    <a:pt x="142" y="188"/>
                  </a:lnTo>
                  <a:lnTo>
                    <a:pt x="142" y="182"/>
                  </a:lnTo>
                  <a:lnTo>
                    <a:pt x="142" y="182"/>
                  </a:lnTo>
                  <a:lnTo>
                    <a:pt x="142" y="177"/>
                  </a:lnTo>
                  <a:lnTo>
                    <a:pt x="136" y="177"/>
                  </a:lnTo>
                  <a:lnTo>
                    <a:pt x="136" y="177"/>
                  </a:lnTo>
                  <a:lnTo>
                    <a:pt x="136" y="172"/>
                  </a:lnTo>
                  <a:lnTo>
                    <a:pt x="142" y="172"/>
                  </a:lnTo>
                  <a:lnTo>
                    <a:pt x="142" y="172"/>
                  </a:lnTo>
                  <a:lnTo>
                    <a:pt x="142" y="172"/>
                  </a:lnTo>
                  <a:lnTo>
                    <a:pt x="142" y="172"/>
                  </a:lnTo>
                  <a:lnTo>
                    <a:pt x="142" y="167"/>
                  </a:lnTo>
                  <a:lnTo>
                    <a:pt x="142" y="167"/>
                  </a:lnTo>
                  <a:lnTo>
                    <a:pt x="142" y="167"/>
                  </a:lnTo>
                  <a:lnTo>
                    <a:pt x="142" y="167"/>
                  </a:lnTo>
                  <a:lnTo>
                    <a:pt x="142" y="167"/>
                  </a:lnTo>
                  <a:lnTo>
                    <a:pt x="147" y="172"/>
                  </a:lnTo>
                  <a:lnTo>
                    <a:pt x="147" y="172"/>
                  </a:lnTo>
                  <a:lnTo>
                    <a:pt x="152" y="172"/>
                  </a:lnTo>
                  <a:lnTo>
                    <a:pt x="157" y="167"/>
                  </a:lnTo>
                  <a:lnTo>
                    <a:pt x="157" y="167"/>
                  </a:lnTo>
                  <a:lnTo>
                    <a:pt x="152" y="167"/>
                  </a:lnTo>
                  <a:lnTo>
                    <a:pt x="152" y="162"/>
                  </a:lnTo>
                  <a:lnTo>
                    <a:pt x="152" y="162"/>
                  </a:lnTo>
                  <a:lnTo>
                    <a:pt x="152" y="167"/>
                  </a:lnTo>
                  <a:lnTo>
                    <a:pt x="152" y="167"/>
                  </a:lnTo>
                  <a:lnTo>
                    <a:pt x="147" y="162"/>
                  </a:lnTo>
                  <a:lnTo>
                    <a:pt x="147" y="162"/>
                  </a:lnTo>
                  <a:lnTo>
                    <a:pt x="147" y="162"/>
                  </a:lnTo>
                  <a:lnTo>
                    <a:pt x="152" y="162"/>
                  </a:lnTo>
                  <a:lnTo>
                    <a:pt x="152" y="157"/>
                  </a:lnTo>
                  <a:lnTo>
                    <a:pt x="157" y="152"/>
                  </a:lnTo>
                  <a:lnTo>
                    <a:pt x="157" y="147"/>
                  </a:lnTo>
                  <a:lnTo>
                    <a:pt x="147" y="147"/>
                  </a:lnTo>
                  <a:lnTo>
                    <a:pt x="142" y="142"/>
                  </a:lnTo>
                  <a:lnTo>
                    <a:pt x="147" y="142"/>
                  </a:lnTo>
                  <a:lnTo>
                    <a:pt x="157" y="142"/>
                  </a:lnTo>
                  <a:lnTo>
                    <a:pt x="162" y="142"/>
                  </a:lnTo>
                  <a:lnTo>
                    <a:pt x="162" y="137"/>
                  </a:lnTo>
                  <a:lnTo>
                    <a:pt x="162" y="137"/>
                  </a:lnTo>
                  <a:lnTo>
                    <a:pt x="162" y="132"/>
                  </a:lnTo>
                  <a:lnTo>
                    <a:pt x="162" y="132"/>
                  </a:lnTo>
                  <a:lnTo>
                    <a:pt x="157" y="132"/>
                  </a:lnTo>
                  <a:lnTo>
                    <a:pt x="157" y="132"/>
                  </a:lnTo>
                  <a:lnTo>
                    <a:pt x="157" y="132"/>
                  </a:lnTo>
                  <a:lnTo>
                    <a:pt x="152" y="137"/>
                  </a:lnTo>
                  <a:lnTo>
                    <a:pt x="152" y="137"/>
                  </a:lnTo>
                  <a:lnTo>
                    <a:pt x="152" y="137"/>
                  </a:lnTo>
                  <a:lnTo>
                    <a:pt x="152" y="132"/>
                  </a:lnTo>
                  <a:lnTo>
                    <a:pt x="152" y="132"/>
                  </a:lnTo>
                  <a:lnTo>
                    <a:pt x="162" y="122"/>
                  </a:lnTo>
                  <a:lnTo>
                    <a:pt x="167" y="117"/>
                  </a:lnTo>
                  <a:lnTo>
                    <a:pt x="162" y="117"/>
                  </a:lnTo>
                  <a:lnTo>
                    <a:pt x="162" y="117"/>
                  </a:lnTo>
                  <a:lnTo>
                    <a:pt x="157" y="122"/>
                  </a:lnTo>
                  <a:lnTo>
                    <a:pt x="157" y="122"/>
                  </a:lnTo>
                  <a:lnTo>
                    <a:pt x="157" y="122"/>
                  </a:lnTo>
                  <a:lnTo>
                    <a:pt x="157" y="122"/>
                  </a:lnTo>
                  <a:lnTo>
                    <a:pt x="157" y="122"/>
                  </a:lnTo>
                  <a:lnTo>
                    <a:pt x="152" y="122"/>
                  </a:lnTo>
                  <a:lnTo>
                    <a:pt x="152" y="127"/>
                  </a:lnTo>
                  <a:lnTo>
                    <a:pt x="152" y="127"/>
                  </a:lnTo>
                  <a:lnTo>
                    <a:pt x="152" y="127"/>
                  </a:lnTo>
                  <a:lnTo>
                    <a:pt x="152" y="132"/>
                  </a:lnTo>
                  <a:lnTo>
                    <a:pt x="152" y="127"/>
                  </a:lnTo>
                  <a:lnTo>
                    <a:pt x="147" y="127"/>
                  </a:lnTo>
                  <a:lnTo>
                    <a:pt x="147" y="132"/>
                  </a:lnTo>
                  <a:lnTo>
                    <a:pt x="147" y="132"/>
                  </a:lnTo>
                  <a:lnTo>
                    <a:pt x="147" y="127"/>
                  </a:lnTo>
                  <a:lnTo>
                    <a:pt x="147" y="127"/>
                  </a:lnTo>
                  <a:lnTo>
                    <a:pt x="142" y="127"/>
                  </a:lnTo>
                  <a:lnTo>
                    <a:pt x="142" y="127"/>
                  </a:lnTo>
                  <a:lnTo>
                    <a:pt x="142" y="127"/>
                  </a:lnTo>
                  <a:lnTo>
                    <a:pt x="142" y="122"/>
                  </a:lnTo>
                  <a:lnTo>
                    <a:pt x="136" y="127"/>
                  </a:lnTo>
                  <a:lnTo>
                    <a:pt x="136" y="127"/>
                  </a:lnTo>
                  <a:lnTo>
                    <a:pt x="136" y="127"/>
                  </a:lnTo>
                  <a:lnTo>
                    <a:pt x="136" y="127"/>
                  </a:lnTo>
                  <a:lnTo>
                    <a:pt x="142" y="122"/>
                  </a:lnTo>
                  <a:lnTo>
                    <a:pt x="142" y="122"/>
                  </a:lnTo>
                  <a:lnTo>
                    <a:pt x="142" y="122"/>
                  </a:lnTo>
                  <a:lnTo>
                    <a:pt x="147" y="122"/>
                  </a:lnTo>
                  <a:lnTo>
                    <a:pt x="147" y="122"/>
                  </a:lnTo>
                  <a:lnTo>
                    <a:pt x="147" y="117"/>
                  </a:lnTo>
                  <a:lnTo>
                    <a:pt x="147" y="117"/>
                  </a:lnTo>
                  <a:lnTo>
                    <a:pt x="147" y="117"/>
                  </a:lnTo>
                  <a:lnTo>
                    <a:pt x="147" y="112"/>
                  </a:lnTo>
                  <a:lnTo>
                    <a:pt x="147" y="112"/>
                  </a:lnTo>
                  <a:lnTo>
                    <a:pt x="142" y="107"/>
                  </a:lnTo>
                  <a:lnTo>
                    <a:pt x="142" y="107"/>
                  </a:lnTo>
                  <a:lnTo>
                    <a:pt x="142" y="107"/>
                  </a:lnTo>
                  <a:lnTo>
                    <a:pt x="142" y="101"/>
                  </a:lnTo>
                  <a:lnTo>
                    <a:pt x="136" y="101"/>
                  </a:lnTo>
                  <a:lnTo>
                    <a:pt x="136" y="101"/>
                  </a:lnTo>
                  <a:lnTo>
                    <a:pt x="136" y="101"/>
                  </a:lnTo>
                  <a:lnTo>
                    <a:pt x="131" y="107"/>
                  </a:lnTo>
                  <a:lnTo>
                    <a:pt x="131" y="112"/>
                  </a:lnTo>
                  <a:lnTo>
                    <a:pt x="131" y="107"/>
                  </a:lnTo>
                  <a:lnTo>
                    <a:pt x="131" y="101"/>
                  </a:lnTo>
                  <a:lnTo>
                    <a:pt x="126" y="107"/>
                  </a:lnTo>
                  <a:lnTo>
                    <a:pt x="126" y="107"/>
                  </a:lnTo>
                  <a:lnTo>
                    <a:pt x="126" y="112"/>
                  </a:lnTo>
                  <a:lnTo>
                    <a:pt x="136" y="117"/>
                  </a:lnTo>
                  <a:lnTo>
                    <a:pt x="126" y="117"/>
                  </a:lnTo>
                  <a:lnTo>
                    <a:pt x="121" y="122"/>
                  </a:lnTo>
                  <a:lnTo>
                    <a:pt x="121" y="127"/>
                  </a:lnTo>
                  <a:lnTo>
                    <a:pt x="121" y="127"/>
                  </a:lnTo>
                  <a:lnTo>
                    <a:pt x="116" y="127"/>
                  </a:lnTo>
                  <a:lnTo>
                    <a:pt x="116" y="127"/>
                  </a:lnTo>
                  <a:lnTo>
                    <a:pt x="116" y="127"/>
                  </a:lnTo>
                  <a:lnTo>
                    <a:pt x="116" y="127"/>
                  </a:lnTo>
                  <a:lnTo>
                    <a:pt x="116" y="122"/>
                  </a:lnTo>
                  <a:lnTo>
                    <a:pt x="121" y="112"/>
                  </a:lnTo>
                  <a:lnTo>
                    <a:pt x="126" y="112"/>
                  </a:lnTo>
                  <a:lnTo>
                    <a:pt x="126" y="112"/>
                  </a:lnTo>
                  <a:lnTo>
                    <a:pt x="121" y="107"/>
                  </a:lnTo>
                  <a:lnTo>
                    <a:pt x="126" y="107"/>
                  </a:lnTo>
                  <a:lnTo>
                    <a:pt x="126" y="101"/>
                  </a:lnTo>
                  <a:lnTo>
                    <a:pt x="126" y="101"/>
                  </a:lnTo>
                  <a:lnTo>
                    <a:pt x="126" y="101"/>
                  </a:lnTo>
                  <a:lnTo>
                    <a:pt x="121" y="101"/>
                  </a:lnTo>
                  <a:lnTo>
                    <a:pt x="121" y="101"/>
                  </a:lnTo>
                  <a:lnTo>
                    <a:pt x="121" y="101"/>
                  </a:lnTo>
                  <a:lnTo>
                    <a:pt x="121" y="91"/>
                  </a:lnTo>
                  <a:lnTo>
                    <a:pt x="121" y="91"/>
                  </a:lnTo>
                  <a:lnTo>
                    <a:pt x="121" y="91"/>
                  </a:lnTo>
                  <a:lnTo>
                    <a:pt x="121" y="91"/>
                  </a:lnTo>
                  <a:lnTo>
                    <a:pt x="121" y="91"/>
                  </a:lnTo>
                  <a:lnTo>
                    <a:pt x="121" y="91"/>
                  </a:lnTo>
                  <a:lnTo>
                    <a:pt x="121" y="91"/>
                  </a:lnTo>
                  <a:lnTo>
                    <a:pt x="121" y="91"/>
                  </a:lnTo>
                  <a:lnTo>
                    <a:pt x="121" y="91"/>
                  </a:lnTo>
                  <a:lnTo>
                    <a:pt x="121" y="86"/>
                  </a:lnTo>
                  <a:lnTo>
                    <a:pt x="126" y="81"/>
                  </a:lnTo>
                  <a:lnTo>
                    <a:pt x="126" y="81"/>
                  </a:lnTo>
                  <a:lnTo>
                    <a:pt x="126" y="71"/>
                  </a:lnTo>
                  <a:lnTo>
                    <a:pt x="126" y="71"/>
                  </a:lnTo>
                  <a:lnTo>
                    <a:pt x="126" y="71"/>
                  </a:lnTo>
                  <a:lnTo>
                    <a:pt x="126" y="71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6" y="61"/>
                  </a:lnTo>
                  <a:lnTo>
                    <a:pt x="126" y="56"/>
                  </a:lnTo>
                  <a:lnTo>
                    <a:pt x="121" y="61"/>
                  </a:lnTo>
                  <a:lnTo>
                    <a:pt x="121" y="66"/>
                  </a:lnTo>
                  <a:lnTo>
                    <a:pt x="126" y="71"/>
                  </a:lnTo>
                  <a:lnTo>
                    <a:pt x="126" y="71"/>
                  </a:lnTo>
                  <a:lnTo>
                    <a:pt x="126" y="71"/>
                  </a:lnTo>
                  <a:lnTo>
                    <a:pt x="121" y="66"/>
                  </a:lnTo>
                  <a:lnTo>
                    <a:pt x="116" y="66"/>
                  </a:lnTo>
                  <a:lnTo>
                    <a:pt x="111" y="66"/>
                  </a:lnTo>
                  <a:lnTo>
                    <a:pt x="106" y="66"/>
                  </a:lnTo>
                  <a:lnTo>
                    <a:pt x="111" y="66"/>
                  </a:lnTo>
                  <a:lnTo>
                    <a:pt x="111" y="71"/>
                  </a:lnTo>
                  <a:lnTo>
                    <a:pt x="111" y="71"/>
                  </a:lnTo>
                  <a:lnTo>
                    <a:pt x="106" y="71"/>
                  </a:lnTo>
                  <a:lnTo>
                    <a:pt x="106" y="71"/>
                  </a:lnTo>
                  <a:lnTo>
                    <a:pt x="111" y="76"/>
                  </a:lnTo>
                  <a:lnTo>
                    <a:pt x="106" y="76"/>
                  </a:lnTo>
                  <a:lnTo>
                    <a:pt x="101" y="81"/>
                  </a:lnTo>
                  <a:lnTo>
                    <a:pt x="101" y="81"/>
                  </a:lnTo>
                  <a:lnTo>
                    <a:pt x="101" y="86"/>
                  </a:lnTo>
                  <a:lnTo>
                    <a:pt x="101" y="86"/>
                  </a:lnTo>
                  <a:lnTo>
                    <a:pt x="101" y="86"/>
                  </a:lnTo>
                  <a:lnTo>
                    <a:pt x="101" y="91"/>
                  </a:lnTo>
                  <a:lnTo>
                    <a:pt x="106" y="91"/>
                  </a:lnTo>
                  <a:lnTo>
                    <a:pt x="106" y="91"/>
                  </a:lnTo>
                  <a:lnTo>
                    <a:pt x="111" y="91"/>
                  </a:lnTo>
                  <a:lnTo>
                    <a:pt x="111" y="96"/>
                  </a:lnTo>
                  <a:lnTo>
                    <a:pt x="111" y="96"/>
                  </a:lnTo>
                  <a:lnTo>
                    <a:pt x="106" y="96"/>
                  </a:lnTo>
                  <a:lnTo>
                    <a:pt x="101" y="96"/>
                  </a:lnTo>
                  <a:lnTo>
                    <a:pt x="96" y="91"/>
                  </a:lnTo>
                  <a:lnTo>
                    <a:pt x="96" y="86"/>
                  </a:lnTo>
                  <a:lnTo>
                    <a:pt x="96" y="81"/>
                  </a:lnTo>
                  <a:lnTo>
                    <a:pt x="91" y="81"/>
                  </a:lnTo>
                  <a:lnTo>
                    <a:pt x="91" y="86"/>
                  </a:lnTo>
                  <a:lnTo>
                    <a:pt x="91" y="86"/>
                  </a:lnTo>
                  <a:lnTo>
                    <a:pt x="86" y="86"/>
                  </a:lnTo>
                  <a:lnTo>
                    <a:pt x="86" y="91"/>
                  </a:lnTo>
                  <a:lnTo>
                    <a:pt x="86" y="91"/>
                  </a:lnTo>
                  <a:lnTo>
                    <a:pt x="86" y="96"/>
                  </a:lnTo>
                  <a:lnTo>
                    <a:pt x="86" y="96"/>
                  </a:lnTo>
                  <a:lnTo>
                    <a:pt x="81" y="96"/>
                  </a:lnTo>
                  <a:lnTo>
                    <a:pt x="81" y="96"/>
                  </a:lnTo>
                  <a:lnTo>
                    <a:pt x="81" y="101"/>
                  </a:lnTo>
                  <a:lnTo>
                    <a:pt x="81" y="101"/>
                  </a:lnTo>
                  <a:lnTo>
                    <a:pt x="81" y="107"/>
                  </a:lnTo>
                  <a:lnTo>
                    <a:pt x="86" y="107"/>
                  </a:lnTo>
                  <a:lnTo>
                    <a:pt x="86" y="107"/>
                  </a:lnTo>
                  <a:lnTo>
                    <a:pt x="86" y="101"/>
                  </a:lnTo>
                  <a:lnTo>
                    <a:pt x="91" y="101"/>
                  </a:lnTo>
                  <a:lnTo>
                    <a:pt x="91" y="101"/>
                  </a:lnTo>
                  <a:lnTo>
                    <a:pt x="96" y="101"/>
                  </a:lnTo>
                  <a:lnTo>
                    <a:pt x="101" y="101"/>
                  </a:lnTo>
                  <a:lnTo>
                    <a:pt x="96" y="107"/>
                  </a:lnTo>
                  <a:lnTo>
                    <a:pt x="96" y="107"/>
                  </a:lnTo>
                  <a:lnTo>
                    <a:pt x="96" y="112"/>
                  </a:lnTo>
                  <a:lnTo>
                    <a:pt x="96" y="112"/>
                  </a:lnTo>
                  <a:lnTo>
                    <a:pt x="101" y="112"/>
                  </a:lnTo>
                  <a:lnTo>
                    <a:pt x="101" y="107"/>
                  </a:lnTo>
                  <a:lnTo>
                    <a:pt x="106" y="101"/>
                  </a:lnTo>
                  <a:lnTo>
                    <a:pt x="106" y="112"/>
                  </a:lnTo>
                  <a:lnTo>
                    <a:pt x="106" y="117"/>
                  </a:lnTo>
                  <a:lnTo>
                    <a:pt x="106" y="117"/>
                  </a:lnTo>
                  <a:lnTo>
                    <a:pt x="106" y="122"/>
                  </a:lnTo>
                  <a:lnTo>
                    <a:pt x="106" y="122"/>
                  </a:lnTo>
                  <a:lnTo>
                    <a:pt x="111" y="122"/>
                  </a:lnTo>
                  <a:lnTo>
                    <a:pt x="111" y="122"/>
                  </a:lnTo>
                  <a:lnTo>
                    <a:pt x="111" y="127"/>
                  </a:lnTo>
                  <a:lnTo>
                    <a:pt x="111" y="127"/>
                  </a:lnTo>
                  <a:lnTo>
                    <a:pt x="111" y="132"/>
                  </a:lnTo>
                  <a:lnTo>
                    <a:pt x="111" y="132"/>
                  </a:lnTo>
                  <a:lnTo>
                    <a:pt x="116" y="132"/>
                  </a:lnTo>
                  <a:lnTo>
                    <a:pt x="116" y="132"/>
                  </a:lnTo>
                  <a:lnTo>
                    <a:pt x="116" y="132"/>
                  </a:lnTo>
                  <a:lnTo>
                    <a:pt x="121" y="137"/>
                  </a:lnTo>
                  <a:lnTo>
                    <a:pt x="121" y="137"/>
                  </a:lnTo>
                  <a:lnTo>
                    <a:pt x="126" y="137"/>
                  </a:lnTo>
                  <a:lnTo>
                    <a:pt x="131" y="142"/>
                  </a:lnTo>
                  <a:lnTo>
                    <a:pt x="121" y="142"/>
                  </a:lnTo>
                  <a:lnTo>
                    <a:pt x="121" y="142"/>
                  </a:lnTo>
                  <a:lnTo>
                    <a:pt x="121" y="147"/>
                  </a:lnTo>
                  <a:lnTo>
                    <a:pt x="121" y="147"/>
                  </a:lnTo>
                  <a:lnTo>
                    <a:pt x="121" y="147"/>
                  </a:lnTo>
                  <a:lnTo>
                    <a:pt x="116" y="142"/>
                  </a:lnTo>
                  <a:lnTo>
                    <a:pt x="116" y="152"/>
                  </a:lnTo>
                  <a:lnTo>
                    <a:pt x="121" y="157"/>
                  </a:lnTo>
                  <a:lnTo>
                    <a:pt x="116" y="157"/>
                  </a:lnTo>
                  <a:lnTo>
                    <a:pt x="116" y="162"/>
                  </a:lnTo>
                  <a:lnTo>
                    <a:pt x="111" y="157"/>
                  </a:lnTo>
                  <a:lnTo>
                    <a:pt x="111" y="152"/>
                  </a:lnTo>
                  <a:lnTo>
                    <a:pt x="106" y="152"/>
                  </a:lnTo>
                  <a:lnTo>
                    <a:pt x="101" y="152"/>
                  </a:lnTo>
                  <a:lnTo>
                    <a:pt x="101" y="152"/>
                  </a:lnTo>
                  <a:lnTo>
                    <a:pt x="101" y="157"/>
                  </a:lnTo>
                  <a:lnTo>
                    <a:pt x="101" y="157"/>
                  </a:lnTo>
                  <a:lnTo>
                    <a:pt x="101" y="157"/>
                  </a:lnTo>
                  <a:lnTo>
                    <a:pt x="101" y="162"/>
                  </a:lnTo>
                  <a:lnTo>
                    <a:pt x="101" y="162"/>
                  </a:lnTo>
                  <a:lnTo>
                    <a:pt x="101" y="162"/>
                  </a:lnTo>
                  <a:lnTo>
                    <a:pt x="101" y="162"/>
                  </a:lnTo>
                  <a:lnTo>
                    <a:pt x="101" y="162"/>
                  </a:lnTo>
                  <a:lnTo>
                    <a:pt x="101" y="157"/>
                  </a:lnTo>
                  <a:lnTo>
                    <a:pt x="96" y="152"/>
                  </a:lnTo>
                  <a:lnTo>
                    <a:pt x="91" y="152"/>
                  </a:lnTo>
                  <a:lnTo>
                    <a:pt x="91" y="157"/>
                  </a:lnTo>
                  <a:lnTo>
                    <a:pt x="91" y="157"/>
                  </a:lnTo>
                  <a:lnTo>
                    <a:pt x="91" y="157"/>
                  </a:lnTo>
                  <a:lnTo>
                    <a:pt x="86" y="157"/>
                  </a:lnTo>
                  <a:lnTo>
                    <a:pt x="86" y="157"/>
                  </a:lnTo>
                  <a:lnTo>
                    <a:pt x="86" y="157"/>
                  </a:lnTo>
                  <a:lnTo>
                    <a:pt x="81" y="157"/>
                  </a:lnTo>
                  <a:lnTo>
                    <a:pt x="81" y="157"/>
                  </a:lnTo>
                  <a:lnTo>
                    <a:pt x="81" y="152"/>
                  </a:lnTo>
                  <a:lnTo>
                    <a:pt x="76" y="152"/>
                  </a:lnTo>
                  <a:lnTo>
                    <a:pt x="76" y="152"/>
                  </a:lnTo>
                  <a:lnTo>
                    <a:pt x="71" y="157"/>
                  </a:lnTo>
                  <a:lnTo>
                    <a:pt x="71" y="157"/>
                  </a:lnTo>
                  <a:lnTo>
                    <a:pt x="66" y="157"/>
                  </a:lnTo>
                  <a:lnTo>
                    <a:pt x="66" y="162"/>
                  </a:lnTo>
                  <a:lnTo>
                    <a:pt x="66" y="167"/>
                  </a:lnTo>
                  <a:lnTo>
                    <a:pt x="71" y="172"/>
                  </a:lnTo>
                  <a:moveTo>
                    <a:pt x="147" y="96"/>
                  </a:moveTo>
                  <a:lnTo>
                    <a:pt x="147" y="96"/>
                  </a:lnTo>
                  <a:lnTo>
                    <a:pt x="152" y="101"/>
                  </a:lnTo>
                  <a:lnTo>
                    <a:pt x="157" y="101"/>
                  </a:lnTo>
                  <a:lnTo>
                    <a:pt x="157" y="101"/>
                  </a:lnTo>
                  <a:lnTo>
                    <a:pt x="157" y="96"/>
                  </a:lnTo>
                  <a:lnTo>
                    <a:pt x="157" y="96"/>
                  </a:lnTo>
                  <a:lnTo>
                    <a:pt x="157" y="96"/>
                  </a:lnTo>
                  <a:lnTo>
                    <a:pt x="157" y="96"/>
                  </a:lnTo>
                  <a:lnTo>
                    <a:pt x="157" y="96"/>
                  </a:lnTo>
                  <a:lnTo>
                    <a:pt x="157" y="96"/>
                  </a:lnTo>
                  <a:lnTo>
                    <a:pt x="162" y="96"/>
                  </a:lnTo>
                  <a:lnTo>
                    <a:pt x="167" y="101"/>
                  </a:lnTo>
                  <a:lnTo>
                    <a:pt x="167" y="96"/>
                  </a:lnTo>
                  <a:lnTo>
                    <a:pt x="167" y="96"/>
                  </a:lnTo>
                  <a:lnTo>
                    <a:pt x="167" y="91"/>
                  </a:lnTo>
                  <a:lnTo>
                    <a:pt x="167" y="91"/>
                  </a:lnTo>
                  <a:lnTo>
                    <a:pt x="167" y="86"/>
                  </a:lnTo>
                  <a:lnTo>
                    <a:pt x="167" y="81"/>
                  </a:lnTo>
                  <a:lnTo>
                    <a:pt x="167" y="81"/>
                  </a:lnTo>
                  <a:lnTo>
                    <a:pt x="167" y="76"/>
                  </a:lnTo>
                  <a:lnTo>
                    <a:pt x="167" y="76"/>
                  </a:lnTo>
                  <a:lnTo>
                    <a:pt x="167" y="71"/>
                  </a:lnTo>
                  <a:lnTo>
                    <a:pt x="167" y="71"/>
                  </a:lnTo>
                  <a:lnTo>
                    <a:pt x="167" y="71"/>
                  </a:lnTo>
                  <a:lnTo>
                    <a:pt x="167" y="71"/>
                  </a:lnTo>
                  <a:lnTo>
                    <a:pt x="162" y="71"/>
                  </a:lnTo>
                  <a:lnTo>
                    <a:pt x="162" y="71"/>
                  </a:lnTo>
                  <a:lnTo>
                    <a:pt x="162" y="66"/>
                  </a:lnTo>
                  <a:lnTo>
                    <a:pt x="162" y="66"/>
                  </a:lnTo>
                  <a:lnTo>
                    <a:pt x="167" y="66"/>
                  </a:lnTo>
                  <a:lnTo>
                    <a:pt x="167" y="66"/>
                  </a:lnTo>
                  <a:lnTo>
                    <a:pt x="167" y="66"/>
                  </a:lnTo>
                  <a:lnTo>
                    <a:pt x="167" y="56"/>
                  </a:lnTo>
                  <a:lnTo>
                    <a:pt x="162" y="56"/>
                  </a:lnTo>
                  <a:lnTo>
                    <a:pt x="162" y="51"/>
                  </a:lnTo>
                  <a:lnTo>
                    <a:pt x="167" y="51"/>
                  </a:lnTo>
                  <a:lnTo>
                    <a:pt x="167" y="56"/>
                  </a:lnTo>
                  <a:lnTo>
                    <a:pt x="172" y="61"/>
                  </a:lnTo>
                  <a:lnTo>
                    <a:pt x="172" y="56"/>
                  </a:lnTo>
                  <a:lnTo>
                    <a:pt x="172" y="56"/>
                  </a:lnTo>
                  <a:lnTo>
                    <a:pt x="172" y="46"/>
                  </a:lnTo>
                  <a:lnTo>
                    <a:pt x="172" y="46"/>
                  </a:lnTo>
                  <a:lnTo>
                    <a:pt x="172" y="41"/>
                  </a:lnTo>
                  <a:lnTo>
                    <a:pt x="172" y="41"/>
                  </a:lnTo>
                  <a:lnTo>
                    <a:pt x="172" y="41"/>
                  </a:lnTo>
                  <a:lnTo>
                    <a:pt x="172" y="41"/>
                  </a:lnTo>
                  <a:lnTo>
                    <a:pt x="172" y="36"/>
                  </a:lnTo>
                  <a:lnTo>
                    <a:pt x="172" y="36"/>
                  </a:lnTo>
                  <a:lnTo>
                    <a:pt x="172" y="36"/>
                  </a:lnTo>
                  <a:lnTo>
                    <a:pt x="172" y="31"/>
                  </a:lnTo>
                  <a:lnTo>
                    <a:pt x="167" y="31"/>
                  </a:lnTo>
                  <a:lnTo>
                    <a:pt x="162" y="31"/>
                  </a:lnTo>
                  <a:lnTo>
                    <a:pt x="162" y="36"/>
                  </a:lnTo>
                  <a:lnTo>
                    <a:pt x="162" y="31"/>
                  </a:lnTo>
                  <a:lnTo>
                    <a:pt x="157" y="31"/>
                  </a:lnTo>
                  <a:lnTo>
                    <a:pt x="157" y="36"/>
                  </a:lnTo>
                  <a:lnTo>
                    <a:pt x="157" y="36"/>
                  </a:lnTo>
                  <a:lnTo>
                    <a:pt x="152" y="41"/>
                  </a:lnTo>
                  <a:lnTo>
                    <a:pt x="152" y="41"/>
                  </a:lnTo>
                  <a:lnTo>
                    <a:pt x="152" y="46"/>
                  </a:lnTo>
                  <a:lnTo>
                    <a:pt x="157" y="46"/>
                  </a:lnTo>
                  <a:lnTo>
                    <a:pt x="157" y="46"/>
                  </a:lnTo>
                  <a:lnTo>
                    <a:pt x="152" y="51"/>
                  </a:lnTo>
                  <a:lnTo>
                    <a:pt x="152" y="51"/>
                  </a:lnTo>
                  <a:lnTo>
                    <a:pt x="152" y="56"/>
                  </a:lnTo>
                  <a:lnTo>
                    <a:pt x="157" y="66"/>
                  </a:lnTo>
                  <a:lnTo>
                    <a:pt x="157" y="66"/>
                  </a:lnTo>
                  <a:lnTo>
                    <a:pt x="152" y="66"/>
                  </a:lnTo>
                  <a:lnTo>
                    <a:pt x="152" y="66"/>
                  </a:lnTo>
                  <a:lnTo>
                    <a:pt x="152" y="61"/>
                  </a:lnTo>
                  <a:lnTo>
                    <a:pt x="152" y="56"/>
                  </a:lnTo>
                  <a:lnTo>
                    <a:pt x="152" y="56"/>
                  </a:lnTo>
                  <a:lnTo>
                    <a:pt x="147" y="56"/>
                  </a:lnTo>
                  <a:lnTo>
                    <a:pt x="147" y="61"/>
                  </a:lnTo>
                  <a:lnTo>
                    <a:pt x="147" y="91"/>
                  </a:lnTo>
                  <a:lnTo>
                    <a:pt x="147" y="96"/>
                  </a:lnTo>
                  <a:moveTo>
                    <a:pt x="182" y="132"/>
                  </a:moveTo>
                  <a:lnTo>
                    <a:pt x="182" y="132"/>
                  </a:lnTo>
                  <a:lnTo>
                    <a:pt x="182" y="132"/>
                  </a:lnTo>
                  <a:lnTo>
                    <a:pt x="182" y="132"/>
                  </a:lnTo>
                  <a:lnTo>
                    <a:pt x="177" y="137"/>
                  </a:lnTo>
                  <a:lnTo>
                    <a:pt x="172" y="137"/>
                  </a:lnTo>
                  <a:lnTo>
                    <a:pt x="172" y="137"/>
                  </a:lnTo>
                  <a:lnTo>
                    <a:pt x="172" y="137"/>
                  </a:lnTo>
                  <a:lnTo>
                    <a:pt x="167" y="137"/>
                  </a:lnTo>
                  <a:lnTo>
                    <a:pt x="167" y="142"/>
                  </a:lnTo>
                  <a:lnTo>
                    <a:pt x="167" y="142"/>
                  </a:lnTo>
                  <a:lnTo>
                    <a:pt x="167" y="142"/>
                  </a:lnTo>
                  <a:lnTo>
                    <a:pt x="167" y="147"/>
                  </a:lnTo>
                  <a:lnTo>
                    <a:pt x="167" y="147"/>
                  </a:lnTo>
                  <a:lnTo>
                    <a:pt x="167" y="147"/>
                  </a:lnTo>
                  <a:lnTo>
                    <a:pt x="172" y="147"/>
                  </a:lnTo>
                  <a:lnTo>
                    <a:pt x="177" y="142"/>
                  </a:lnTo>
                  <a:lnTo>
                    <a:pt x="182" y="137"/>
                  </a:lnTo>
                  <a:lnTo>
                    <a:pt x="182" y="137"/>
                  </a:lnTo>
                  <a:lnTo>
                    <a:pt x="182" y="137"/>
                  </a:lnTo>
                  <a:lnTo>
                    <a:pt x="182" y="132"/>
                  </a:lnTo>
                  <a:lnTo>
                    <a:pt x="182" y="132"/>
                  </a:lnTo>
                  <a:moveTo>
                    <a:pt x="162" y="198"/>
                  </a:moveTo>
                  <a:lnTo>
                    <a:pt x="162" y="198"/>
                  </a:lnTo>
                  <a:lnTo>
                    <a:pt x="157" y="198"/>
                  </a:lnTo>
                  <a:lnTo>
                    <a:pt x="157" y="198"/>
                  </a:lnTo>
                  <a:lnTo>
                    <a:pt x="157" y="193"/>
                  </a:lnTo>
                  <a:lnTo>
                    <a:pt x="157" y="193"/>
                  </a:lnTo>
                  <a:lnTo>
                    <a:pt x="157" y="193"/>
                  </a:lnTo>
                  <a:lnTo>
                    <a:pt x="157" y="193"/>
                  </a:lnTo>
                  <a:lnTo>
                    <a:pt x="157" y="193"/>
                  </a:lnTo>
                  <a:lnTo>
                    <a:pt x="152" y="193"/>
                  </a:lnTo>
                  <a:lnTo>
                    <a:pt x="147" y="193"/>
                  </a:lnTo>
                  <a:lnTo>
                    <a:pt x="147" y="198"/>
                  </a:lnTo>
                  <a:lnTo>
                    <a:pt x="152" y="203"/>
                  </a:lnTo>
                  <a:lnTo>
                    <a:pt x="152" y="208"/>
                  </a:lnTo>
                  <a:lnTo>
                    <a:pt x="152" y="213"/>
                  </a:lnTo>
                  <a:lnTo>
                    <a:pt x="157" y="218"/>
                  </a:lnTo>
                  <a:lnTo>
                    <a:pt x="157" y="213"/>
                  </a:lnTo>
                  <a:lnTo>
                    <a:pt x="157" y="208"/>
                  </a:lnTo>
                  <a:lnTo>
                    <a:pt x="162" y="208"/>
                  </a:lnTo>
                  <a:lnTo>
                    <a:pt x="162" y="203"/>
                  </a:lnTo>
                  <a:lnTo>
                    <a:pt x="162" y="198"/>
                  </a:lnTo>
                  <a:lnTo>
                    <a:pt x="162" y="198"/>
                  </a:lnTo>
                  <a:lnTo>
                    <a:pt x="162" y="198"/>
                  </a:lnTo>
                  <a:moveTo>
                    <a:pt x="10" y="198"/>
                  </a:moveTo>
                  <a:lnTo>
                    <a:pt x="10" y="198"/>
                  </a:lnTo>
                  <a:lnTo>
                    <a:pt x="10" y="198"/>
                  </a:lnTo>
                  <a:lnTo>
                    <a:pt x="5" y="198"/>
                  </a:lnTo>
                  <a:lnTo>
                    <a:pt x="0" y="198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5" y="208"/>
                  </a:lnTo>
                  <a:lnTo>
                    <a:pt x="10" y="208"/>
                  </a:lnTo>
                  <a:lnTo>
                    <a:pt x="10" y="208"/>
                  </a:lnTo>
                  <a:lnTo>
                    <a:pt x="10" y="203"/>
                  </a:lnTo>
                  <a:lnTo>
                    <a:pt x="10" y="198"/>
                  </a:lnTo>
                  <a:moveTo>
                    <a:pt x="121" y="218"/>
                  </a:moveTo>
                  <a:lnTo>
                    <a:pt x="121" y="218"/>
                  </a:lnTo>
                  <a:lnTo>
                    <a:pt x="121" y="218"/>
                  </a:lnTo>
                  <a:lnTo>
                    <a:pt x="121" y="218"/>
                  </a:lnTo>
                  <a:lnTo>
                    <a:pt x="121" y="213"/>
                  </a:lnTo>
                  <a:lnTo>
                    <a:pt x="121" y="213"/>
                  </a:lnTo>
                  <a:lnTo>
                    <a:pt x="121" y="213"/>
                  </a:lnTo>
                  <a:lnTo>
                    <a:pt x="121" y="213"/>
                  </a:lnTo>
                  <a:lnTo>
                    <a:pt x="116" y="213"/>
                  </a:lnTo>
                  <a:lnTo>
                    <a:pt x="116" y="213"/>
                  </a:lnTo>
                  <a:lnTo>
                    <a:pt x="116" y="218"/>
                  </a:lnTo>
                  <a:lnTo>
                    <a:pt x="116" y="218"/>
                  </a:lnTo>
                  <a:lnTo>
                    <a:pt x="116" y="223"/>
                  </a:lnTo>
                  <a:lnTo>
                    <a:pt x="116" y="223"/>
                  </a:lnTo>
                  <a:lnTo>
                    <a:pt x="116" y="228"/>
                  </a:lnTo>
                  <a:lnTo>
                    <a:pt x="111" y="233"/>
                  </a:lnTo>
                  <a:lnTo>
                    <a:pt x="111" y="233"/>
                  </a:lnTo>
                  <a:lnTo>
                    <a:pt x="116" y="233"/>
                  </a:lnTo>
                  <a:lnTo>
                    <a:pt x="116" y="228"/>
                  </a:lnTo>
                  <a:lnTo>
                    <a:pt x="116" y="223"/>
                  </a:lnTo>
                  <a:lnTo>
                    <a:pt x="116" y="223"/>
                  </a:lnTo>
                  <a:lnTo>
                    <a:pt x="116" y="223"/>
                  </a:lnTo>
                  <a:lnTo>
                    <a:pt x="116" y="228"/>
                  </a:lnTo>
                  <a:lnTo>
                    <a:pt x="116" y="233"/>
                  </a:lnTo>
                  <a:lnTo>
                    <a:pt x="116" y="233"/>
                  </a:lnTo>
                  <a:lnTo>
                    <a:pt x="116" y="233"/>
                  </a:lnTo>
                  <a:lnTo>
                    <a:pt x="121" y="233"/>
                  </a:lnTo>
                  <a:lnTo>
                    <a:pt x="121" y="228"/>
                  </a:lnTo>
                  <a:lnTo>
                    <a:pt x="121" y="223"/>
                  </a:lnTo>
                  <a:lnTo>
                    <a:pt x="121" y="223"/>
                  </a:lnTo>
                  <a:lnTo>
                    <a:pt x="121" y="218"/>
                  </a:lnTo>
                  <a:lnTo>
                    <a:pt x="121" y="218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97" name="Freeform 200"/>
            <p:cNvSpPr>
              <a:spLocks/>
            </p:cNvSpPr>
            <p:nvPr/>
          </p:nvSpPr>
          <p:spPr bwMode="auto">
            <a:xfrm>
              <a:off x="5564189" y="4605338"/>
              <a:ext cx="306388" cy="209550"/>
            </a:xfrm>
            <a:custGeom>
              <a:avLst/>
              <a:gdLst>
                <a:gd name="T0" fmla="*/ 142 w 193"/>
                <a:gd name="T1" fmla="*/ 91 h 132"/>
                <a:gd name="T2" fmla="*/ 142 w 193"/>
                <a:gd name="T3" fmla="*/ 101 h 132"/>
                <a:gd name="T4" fmla="*/ 132 w 193"/>
                <a:gd name="T5" fmla="*/ 101 h 132"/>
                <a:gd name="T6" fmla="*/ 76 w 193"/>
                <a:gd name="T7" fmla="*/ 111 h 132"/>
                <a:gd name="T8" fmla="*/ 41 w 193"/>
                <a:gd name="T9" fmla="*/ 121 h 132"/>
                <a:gd name="T10" fmla="*/ 41 w 193"/>
                <a:gd name="T11" fmla="*/ 116 h 132"/>
                <a:gd name="T12" fmla="*/ 36 w 193"/>
                <a:gd name="T13" fmla="*/ 121 h 132"/>
                <a:gd name="T14" fmla="*/ 36 w 193"/>
                <a:gd name="T15" fmla="*/ 132 h 132"/>
                <a:gd name="T16" fmla="*/ 26 w 193"/>
                <a:gd name="T17" fmla="*/ 132 h 132"/>
                <a:gd name="T18" fmla="*/ 11 w 193"/>
                <a:gd name="T19" fmla="*/ 116 h 132"/>
                <a:gd name="T20" fmla="*/ 11 w 193"/>
                <a:gd name="T21" fmla="*/ 111 h 132"/>
                <a:gd name="T22" fmla="*/ 21 w 193"/>
                <a:gd name="T23" fmla="*/ 106 h 132"/>
                <a:gd name="T24" fmla="*/ 11 w 193"/>
                <a:gd name="T25" fmla="*/ 101 h 132"/>
                <a:gd name="T26" fmla="*/ 11 w 193"/>
                <a:gd name="T27" fmla="*/ 101 h 132"/>
                <a:gd name="T28" fmla="*/ 6 w 193"/>
                <a:gd name="T29" fmla="*/ 101 h 132"/>
                <a:gd name="T30" fmla="*/ 6 w 193"/>
                <a:gd name="T31" fmla="*/ 96 h 132"/>
                <a:gd name="T32" fmla="*/ 6 w 193"/>
                <a:gd name="T33" fmla="*/ 91 h 132"/>
                <a:gd name="T34" fmla="*/ 0 w 193"/>
                <a:gd name="T35" fmla="*/ 81 h 132"/>
                <a:gd name="T36" fmla="*/ 6 w 193"/>
                <a:gd name="T37" fmla="*/ 71 h 132"/>
                <a:gd name="T38" fmla="*/ 16 w 193"/>
                <a:gd name="T39" fmla="*/ 51 h 132"/>
                <a:gd name="T40" fmla="*/ 21 w 193"/>
                <a:gd name="T41" fmla="*/ 40 h 132"/>
                <a:gd name="T42" fmla="*/ 26 w 193"/>
                <a:gd name="T43" fmla="*/ 30 h 132"/>
                <a:gd name="T44" fmla="*/ 36 w 193"/>
                <a:gd name="T45" fmla="*/ 30 h 132"/>
                <a:gd name="T46" fmla="*/ 41 w 193"/>
                <a:gd name="T47" fmla="*/ 25 h 132"/>
                <a:gd name="T48" fmla="*/ 51 w 193"/>
                <a:gd name="T49" fmla="*/ 30 h 132"/>
                <a:gd name="T50" fmla="*/ 66 w 193"/>
                <a:gd name="T51" fmla="*/ 25 h 132"/>
                <a:gd name="T52" fmla="*/ 81 w 193"/>
                <a:gd name="T53" fmla="*/ 25 h 132"/>
                <a:gd name="T54" fmla="*/ 87 w 193"/>
                <a:gd name="T55" fmla="*/ 25 h 132"/>
                <a:gd name="T56" fmla="*/ 102 w 193"/>
                <a:gd name="T57" fmla="*/ 20 h 132"/>
                <a:gd name="T58" fmla="*/ 127 w 193"/>
                <a:gd name="T59" fmla="*/ 15 h 132"/>
                <a:gd name="T60" fmla="*/ 157 w 193"/>
                <a:gd name="T61" fmla="*/ 5 h 132"/>
                <a:gd name="T62" fmla="*/ 162 w 193"/>
                <a:gd name="T63" fmla="*/ 10 h 132"/>
                <a:gd name="T64" fmla="*/ 173 w 193"/>
                <a:gd name="T65" fmla="*/ 10 h 132"/>
                <a:gd name="T66" fmla="*/ 188 w 193"/>
                <a:gd name="T67" fmla="*/ 10 h 132"/>
                <a:gd name="T68" fmla="*/ 188 w 193"/>
                <a:gd name="T69" fmla="*/ 15 h 132"/>
                <a:gd name="T70" fmla="*/ 183 w 193"/>
                <a:gd name="T71" fmla="*/ 20 h 132"/>
                <a:gd name="T72" fmla="*/ 178 w 193"/>
                <a:gd name="T73" fmla="*/ 25 h 132"/>
                <a:gd name="T74" fmla="*/ 183 w 193"/>
                <a:gd name="T75" fmla="*/ 35 h 132"/>
                <a:gd name="T76" fmla="*/ 188 w 193"/>
                <a:gd name="T77" fmla="*/ 35 h 132"/>
                <a:gd name="T78" fmla="*/ 183 w 193"/>
                <a:gd name="T79" fmla="*/ 45 h 132"/>
                <a:gd name="T80" fmla="*/ 183 w 193"/>
                <a:gd name="T81" fmla="*/ 56 h 132"/>
                <a:gd name="T82" fmla="*/ 173 w 193"/>
                <a:gd name="T83" fmla="*/ 51 h 132"/>
                <a:gd name="T84" fmla="*/ 162 w 193"/>
                <a:gd name="T85" fmla="*/ 61 h 132"/>
                <a:gd name="T86" fmla="*/ 162 w 193"/>
                <a:gd name="T87" fmla="*/ 71 h 132"/>
                <a:gd name="T88" fmla="*/ 162 w 193"/>
                <a:gd name="T89" fmla="*/ 86 h 132"/>
                <a:gd name="T90" fmla="*/ 157 w 193"/>
                <a:gd name="T91" fmla="*/ 86 h 132"/>
                <a:gd name="T92" fmla="*/ 157 w 193"/>
                <a:gd name="T93" fmla="*/ 81 h 132"/>
                <a:gd name="T94" fmla="*/ 152 w 193"/>
                <a:gd name="T95" fmla="*/ 86 h 132"/>
                <a:gd name="T96" fmla="*/ 142 w 193"/>
                <a:gd name="T97" fmla="*/ 8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3" h="132">
                  <a:moveTo>
                    <a:pt x="142" y="91"/>
                  </a:moveTo>
                  <a:lnTo>
                    <a:pt x="142" y="91"/>
                  </a:lnTo>
                  <a:lnTo>
                    <a:pt x="142" y="96"/>
                  </a:lnTo>
                  <a:lnTo>
                    <a:pt x="142" y="101"/>
                  </a:lnTo>
                  <a:lnTo>
                    <a:pt x="142" y="106"/>
                  </a:lnTo>
                  <a:lnTo>
                    <a:pt x="132" y="101"/>
                  </a:lnTo>
                  <a:lnTo>
                    <a:pt x="107" y="111"/>
                  </a:lnTo>
                  <a:lnTo>
                    <a:pt x="76" y="111"/>
                  </a:lnTo>
                  <a:lnTo>
                    <a:pt x="41" y="121"/>
                  </a:lnTo>
                  <a:lnTo>
                    <a:pt x="41" y="121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36" y="116"/>
                  </a:lnTo>
                  <a:lnTo>
                    <a:pt x="36" y="121"/>
                  </a:lnTo>
                  <a:lnTo>
                    <a:pt x="36" y="126"/>
                  </a:lnTo>
                  <a:lnTo>
                    <a:pt x="36" y="132"/>
                  </a:lnTo>
                  <a:lnTo>
                    <a:pt x="31" y="132"/>
                  </a:lnTo>
                  <a:lnTo>
                    <a:pt x="26" y="132"/>
                  </a:lnTo>
                  <a:lnTo>
                    <a:pt x="11" y="116"/>
                  </a:lnTo>
                  <a:lnTo>
                    <a:pt x="11" y="116"/>
                  </a:lnTo>
                  <a:lnTo>
                    <a:pt x="11" y="111"/>
                  </a:lnTo>
                  <a:lnTo>
                    <a:pt x="11" y="111"/>
                  </a:lnTo>
                  <a:lnTo>
                    <a:pt x="21" y="111"/>
                  </a:lnTo>
                  <a:lnTo>
                    <a:pt x="21" y="106"/>
                  </a:lnTo>
                  <a:lnTo>
                    <a:pt x="16" y="106"/>
                  </a:lnTo>
                  <a:lnTo>
                    <a:pt x="11" y="101"/>
                  </a:lnTo>
                  <a:lnTo>
                    <a:pt x="11" y="101"/>
                  </a:lnTo>
                  <a:lnTo>
                    <a:pt x="11" y="101"/>
                  </a:lnTo>
                  <a:lnTo>
                    <a:pt x="6" y="101"/>
                  </a:lnTo>
                  <a:lnTo>
                    <a:pt x="6" y="101"/>
                  </a:lnTo>
                  <a:lnTo>
                    <a:pt x="6" y="101"/>
                  </a:lnTo>
                  <a:lnTo>
                    <a:pt x="6" y="96"/>
                  </a:lnTo>
                  <a:lnTo>
                    <a:pt x="6" y="96"/>
                  </a:lnTo>
                  <a:lnTo>
                    <a:pt x="6" y="91"/>
                  </a:lnTo>
                  <a:lnTo>
                    <a:pt x="0" y="86"/>
                  </a:lnTo>
                  <a:lnTo>
                    <a:pt x="0" y="81"/>
                  </a:lnTo>
                  <a:lnTo>
                    <a:pt x="6" y="76"/>
                  </a:lnTo>
                  <a:lnTo>
                    <a:pt x="6" y="71"/>
                  </a:lnTo>
                  <a:lnTo>
                    <a:pt x="6" y="66"/>
                  </a:lnTo>
                  <a:lnTo>
                    <a:pt x="16" y="51"/>
                  </a:lnTo>
                  <a:lnTo>
                    <a:pt x="16" y="45"/>
                  </a:lnTo>
                  <a:lnTo>
                    <a:pt x="21" y="40"/>
                  </a:lnTo>
                  <a:lnTo>
                    <a:pt x="21" y="35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36" y="30"/>
                  </a:lnTo>
                  <a:lnTo>
                    <a:pt x="36" y="25"/>
                  </a:lnTo>
                  <a:lnTo>
                    <a:pt x="41" y="25"/>
                  </a:lnTo>
                  <a:lnTo>
                    <a:pt x="46" y="25"/>
                  </a:lnTo>
                  <a:lnTo>
                    <a:pt x="51" y="30"/>
                  </a:lnTo>
                  <a:lnTo>
                    <a:pt x="56" y="30"/>
                  </a:lnTo>
                  <a:lnTo>
                    <a:pt x="66" y="25"/>
                  </a:lnTo>
                  <a:lnTo>
                    <a:pt x="71" y="25"/>
                  </a:lnTo>
                  <a:lnTo>
                    <a:pt x="81" y="25"/>
                  </a:lnTo>
                  <a:lnTo>
                    <a:pt x="87" y="25"/>
                  </a:lnTo>
                  <a:lnTo>
                    <a:pt x="87" y="25"/>
                  </a:lnTo>
                  <a:lnTo>
                    <a:pt x="92" y="20"/>
                  </a:lnTo>
                  <a:lnTo>
                    <a:pt x="102" y="20"/>
                  </a:lnTo>
                  <a:lnTo>
                    <a:pt x="117" y="15"/>
                  </a:lnTo>
                  <a:lnTo>
                    <a:pt x="127" y="15"/>
                  </a:lnTo>
                  <a:lnTo>
                    <a:pt x="152" y="0"/>
                  </a:lnTo>
                  <a:lnTo>
                    <a:pt x="157" y="5"/>
                  </a:lnTo>
                  <a:lnTo>
                    <a:pt x="157" y="10"/>
                  </a:lnTo>
                  <a:lnTo>
                    <a:pt x="162" y="10"/>
                  </a:lnTo>
                  <a:lnTo>
                    <a:pt x="173" y="10"/>
                  </a:lnTo>
                  <a:lnTo>
                    <a:pt x="173" y="10"/>
                  </a:lnTo>
                  <a:lnTo>
                    <a:pt x="183" y="10"/>
                  </a:lnTo>
                  <a:lnTo>
                    <a:pt x="188" y="10"/>
                  </a:lnTo>
                  <a:lnTo>
                    <a:pt x="193" y="15"/>
                  </a:lnTo>
                  <a:lnTo>
                    <a:pt x="188" y="15"/>
                  </a:lnTo>
                  <a:lnTo>
                    <a:pt x="188" y="20"/>
                  </a:lnTo>
                  <a:lnTo>
                    <a:pt x="183" y="20"/>
                  </a:lnTo>
                  <a:lnTo>
                    <a:pt x="183" y="25"/>
                  </a:lnTo>
                  <a:lnTo>
                    <a:pt x="178" y="25"/>
                  </a:lnTo>
                  <a:lnTo>
                    <a:pt x="183" y="30"/>
                  </a:lnTo>
                  <a:lnTo>
                    <a:pt x="183" y="35"/>
                  </a:lnTo>
                  <a:lnTo>
                    <a:pt x="188" y="35"/>
                  </a:lnTo>
                  <a:lnTo>
                    <a:pt x="188" y="35"/>
                  </a:lnTo>
                  <a:lnTo>
                    <a:pt x="183" y="40"/>
                  </a:lnTo>
                  <a:lnTo>
                    <a:pt x="183" y="45"/>
                  </a:lnTo>
                  <a:lnTo>
                    <a:pt x="183" y="51"/>
                  </a:lnTo>
                  <a:lnTo>
                    <a:pt x="183" y="56"/>
                  </a:lnTo>
                  <a:lnTo>
                    <a:pt x="178" y="56"/>
                  </a:lnTo>
                  <a:lnTo>
                    <a:pt x="173" y="51"/>
                  </a:lnTo>
                  <a:lnTo>
                    <a:pt x="173" y="51"/>
                  </a:lnTo>
                  <a:lnTo>
                    <a:pt x="162" y="61"/>
                  </a:lnTo>
                  <a:lnTo>
                    <a:pt x="168" y="66"/>
                  </a:lnTo>
                  <a:lnTo>
                    <a:pt x="162" y="71"/>
                  </a:lnTo>
                  <a:lnTo>
                    <a:pt x="162" y="81"/>
                  </a:lnTo>
                  <a:lnTo>
                    <a:pt x="162" y="86"/>
                  </a:lnTo>
                  <a:lnTo>
                    <a:pt x="162" y="86"/>
                  </a:lnTo>
                  <a:lnTo>
                    <a:pt x="157" y="86"/>
                  </a:lnTo>
                  <a:lnTo>
                    <a:pt x="157" y="86"/>
                  </a:lnTo>
                  <a:lnTo>
                    <a:pt x="157" y="81"/>
                  </a:lnTo>
                  <a:lnTo>
                    <a:pt x="152" y="86"/>
                  </a:lnTo>
                  <a:lnTo>
                    <a:pt x="152" y="86"/>
                  </a:lnTo>
                  <a:lnTo>
                    <a:pt x="147" y="91"/>
                  </a:lnTo>
                  <a:lnTo>
                    <a:pt x="142" y="86"/>
                  </a:lnTo>
                  <a:lnTo>
                    <a:pt x="142" y="91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98" name="Freeform 201"/>
            <p:cNvSpPr>
              <a:spLocks/>
            </p:cNvSpPr>
            <p:nvPr/>
          </p:nvSpPr>
          <p:spPr bwMode="auto">
            <a:xfrm>
              <a:off x="5468939" y="3897313"/>
              <a:ext cx="288925" cy="314325"/>
            </a:xfrm>
            <a:custGeom>
              <a:avLst/>
              <a:gdLst>
                <a:gd name="T0" fmla="*/ 147 w 182"/>
                <a:gd name="T1" fmla="*/ 5 h 198"/>
                <a:gd name="T2" fmla="*/ 152 w 182"/>
                <a:gd name="T3" fmla="*/ 0 h 198"/>
                <a:gd name="T4" fmla="*/ 157 w 182"/>
                <a:gd name="T5" fmla="*/ 11 h 198"/>
                <a:gd name="T6" fmla="*/ 162 w 182"/>
                <a:gd name="T7" fmla="*/ 26 h 198"/>
                <a:gd name="T8" fmla="*/ 167 w 182"/>
                <a:gd name="T9" fmla="*/ 26 h 198"/>
                <a:gd name="T10" fmla="*/ 172 w 182"/>
                <a:gd name="T11" fmla="*/ 31 h 198"/>
                <a:gd name="T12" fmla="*/ 182 w 182"/>
                <a:gd name="T13" fmla="*/ 46 h 198"/>
                <a:gd name="T14" fmla="*/ 182 w 182"/>
                <a:gd name="T15" fmla="*/ 56 h 198"/>
                <a:gd name="T16" fmla="*/ 167 w 182"/>
                <a:gd name="T17" fmla="*/ 76 h 198"/>
                <a:gd name="T18" fmla="*/ 157 w 182"/>
                <a:gd name="T19" fmla="*/ 81 h 198"/>
                <a:gd name="T20" fmla="*/ 157 w 182"/>
                <a:gd name="T21" fmla="*/ 97 h 198"/>
                <a:gd name="T22" fmla="*/ 152 w 182"/>
                <a:gd name="T23" fmla="*/ 102 h 198"/>
                <a:gd name="T24" fmla="*/ 147 w 182"/>
                <a:gd name="T25" fmla="*/ 117 h 198"/>
                <a:gd name="T26" fmla="*/ 141 w 182"/>
                <a:gd name="T27" fmla="*/ 117 h 198"/>
                <a:gd name="T28" fmla="*/ 136 w 182"/>
                <a:gd name="T29" fmla="*/ 112 h 198"/>
                <a:gd name="T30" fmla="*/ 126 w 182"/>
                <a:gd name="T31" fmla="*/ 117 h 198"/>
                <a:gd name="T32" fmla="*/ 126 w 182"/>
                <a:gd name="T33" fmla="*/ 122 h 198"/>
                <a:gd name="T34" fmla="*/ 121 w 182"/>
                <a:gd name="T35" fmla="*/ 137 h 198"/>
                <a:gd name="T36" fmla="*/ 101 w 182"/>
                <a:gd name="T37" fmla="*/ 142 h 198"/>
                <a:gd name="T38" fmla="*/ 96 w 182"/>
                <a:gd name="T39" fmla="*/ 147 h 198"/>
                <a:gd name="T40" fmla="*/ 91 w 182"/>
                <a:gd name="T41" fmla="*/ 152 h 198"/>
                <a:gd name="T42" fmla="*/ 81 w 182"/>
                <a:gd name="T43" fmla="*/ 157 h 198"/>
                <a:gd name="T44" fmla="*/ 81 w 182"/>
                <a:gd name="T45" fmla="*/ 162 h 198"/>
                <a:gd name="T46" fmla="*/ 91 w 182"/>
                <a:gd name="T47" fmla="*/ 173 h 198"/>
                <a:gd name="T48" fmla="*/ 86 w 182"/>
                <a:gd name="T49" fmla="*/ 173 h 198"/>
                <a:gd name="T50" fmla="*/ 86 w 182"/>
                <a:gd name="T51" fmla="*/ 183 h 198"/>
                <a:gd name="T52" fmla="*/ 76 w 182"/>
                <a:gd name="T53" fmla="*/ 188 h 198"/>
                <a:gd name="T54" fmla="*/ 71 w 182"/>
                <a:gd name="T55" fmla="*/ 173 h 198"/>
                <a:gd name="T56" fmla="*/ 60 w 182"/>
                <a:gd name="T57" fmla="*/ 173 h 198"/>
                <a:gd name="T58" fmla="*/ 50 w 182"/>
                <a:gd name="T59" fmla="*/ 178 h 198"/>
                <a:gd name="T60" fmla="*/ 35 w 182"/>
                <a:gd name="T61" fmla="*/ 183 h 198"/>
                <a:gd name="T62" fmla="*/ 35 w 182"/>
                <a:gd name="T63" fmla="*/ 188 h 198"/>
                <a:gd name="T64" fmla="*/ 30 w 182"/>
                <a:gd name="T65" fmla="*/ 198 h 198"/>
                <a:gd name="T66" fmla="*/ 25 w 182"/>
                <a:gd name="T67" fmla="*/ 198 h 198"/>
                <a:gd name="T68" fmla="*/ 10 w 182"/>
                <a:gd name="T69" fmla="*/ 198 h 198"/>
                <a:gd name="T70" fmla="*/ 5 w 182"/>
                <a:gd name="T71" fmla="*/ 183 h 198"/>
                <a:gd name="T72" fmla="*/ 5 w 182"/>
                <a:gd name="T73" fmla="*/ 173 h 198"/>
                <a:gd name="T74" fmla="*/ 5 w 182"/>
                <a:gd name="T75" fmla="*/ 167 h 198"/>
                <a:gd name="T76" fmla="*/ 15 w 182"/>
                <a:gd name="T77" fmla="*/ 162 h 198"/>
                <a:gd name="T78" fmla="*/ 0 w 182"/>
                <a:gd name="T79" fmla="*/ 142 h 198"/>
                <a:gd name="T80" fmla="*/ 10 w 182"/>
                <a:gd name="T81" fmla="*/ 132 h 198"/>
                <a:gd name="T82" fmla="*/ 10 w 182"/>
                <a:gd name="T83" fmla="*/ 127 h 198"/>
                <a:gd name="T84" fmla="*/ 20 w 182"/>
                <a:gd name="T85" fmla="*/ 117 h 198"/>
                <a:gd name="T86" fmla="*/ 15 w 182"/>
                <a:gd name="T87" fmla="*/ 107 h 198"/>
                <a:gd name="T88" fmla="*/ 20 w 182"/>
                <a:gd name="T89" fmla="*/ 102 h 198"/>
                <a:gd name="T90" fmla="*/ 10 w 182"/>
                <a:gd name="T91" fmla="*/ 97 h 198"/>
                <a:gd name="T92" fmla="*/ 25 w 182"/>
                <a:gd name="T93" fmla="*/ 92 h 198"/>
                <a:gd name="T94" fmla="*/ 25 w 182"/>
                <a:gd name="T95" fmla="*/ 81 h 198"/>
                <a:gd name="T96" fmla="*/ 30 w 182"/>
                <a:gd name="T97" fmla="*/ 76 h 198"/>
                <a:gd name="T98" fmla="*/ 40 w 182"/>
                <a:gd name="T99" fmla="*/ 66 h 198"/>
                <a:gd name="T100" fmla="*/ 55 w 182"/>
                <a:gd name="T101" fmla="*/ 61 h 198"/>
                <a:gd name="T102" fmla="*/ 50 w 182"/>
                <a:gd name="T103" fmla="*/ 61 h 198"/>
                <a:gd name="T104" fmla="*/ 66 w 182"/>
                <a:gd name="T105" fmla="*/ 51 h 198"/>
                <a:gd name="T106" fmla="*/ 76 w 182"/>
                <a:gd name="T107" fmla="*/ 56 h 198"/>
                <a:gd name="T108" fmla="*/ 81 w 182"/>
                <a:gd name="T109" fmla="*/ 51 h 198"/>
                <a:gd name="T110" fmla="*/ 81 w 182"/>
                <a:gd name="T111" fmla="*/ 41 h 198"/>
                <a:gd name="T112" fmla="*/ 91 w 182"/>
                <a:gd name="T113" fmla="*/ 41 h 198"/>
                <a:gd name="T114" fmla="*/ 106 w 182"/>
                <a:gd name="T115" fmla="*/ 41 h 198"/>
                <a:gd name="T116" fmla="*/ 111 w 182"/>
                <a:gd name="T117" fmla="*/ 41 h 198"/>
                <a:gd name="T118" fmla="*/ 116 w 182"/>
                <a:gd name="T119" fmla="*/ 31 h 198"/>
                <a:gd name="T120" fmla="*/ 147 w 182"/>
                <a:gd name="T121" fmla="*/ 5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2" h="198">
                  <a:moveTo>
                    <a:pt x="147" y="5"/>
                  </a:moveTo>
                  <a:lnTo>
                    <a:pt x="147" y="5"/>
                  </a:lnTo>
                  <a:lnTo>
                    <a:pt x="152" y="0"/>
                  </a:lnTo>
                  <a:lnTo>
                    <a:pt x="152" y="0"/>
                  </a:lnTo>
                  <a:lnTo>
                    <a:pt x="157" y="5"/>
                  </a:lnTo>
                  <a:lnTo>
                    <a:pt x="157" y="11"/>
                  </a:lnTo>
                  <a:lnTo>
                    <a:pt x="157" y="21"/>
                  </a:lnTo>
                  <a:lnTo>
                    <a:pt x="162" y="26"/>
                  </a:lnTo>
                  <a:lnTo>
                    <a:pt x="167" y="21"/>
                  </a:lnTo>
                  <a:lnTo>
                    <a:pt x="167" y="26"/>
                  </a:lnTo>
                  <a:lnTo>
                    <a:pt x="167" y="26"/>
                  </a:lnTo>
                  <a:lnTo>
                    <a:pt x="172" y="31"/>
                  </a:lnTo>
                  <a:lnTo>
                    <a:pt x="167" y="41"/>
                  </a:lnTo>
                  <a:lnTo>
                    <a:pt x="182" y="46"/>
                  </a:lnTo>
                  <a:lnTo>
                    <a:pt x="182" y="56"/>
                  </a:lnTo>
                  <a:lnTo>
                    <a:pt x="182" y="56"/>
                  </a:lnTo>
                  <a:lnTo>
                    <a:pt x="172" y="71"/>
                  </a:lnTo>
                  <a:lnTo>
                    <a:pt x="167" y="76"/>
                  </a:lnTo>
                  <a:lnTo>
                    <a:pt x="167" y="76"/>
                  </a:lnTo>
                  <a:lnTo>
                    <a:pt x="157" y="81"/>
                  </a:lnTo>
                  <a:lnTo>
                    <a:pt x="157" y="86"/>
                  </a:lnTo>
                  <a:lnTo>
                    <a:pt x="157" y="97"/>
                  </a:lnTo>
                  <a:lnTo>
                    <a:pt x="162" y="102"/>
                  </a:lnTo>
                  <a:lnTo>
                    <a:pt x="152" y="102"/>
                  </a:lnTo>
                  <a:lnTo>
                    <a:pt x="147" y="107"/>
                  </a:lnTo>
                  <a:lnTo>
                    <a:pt x="147" y="117"/>
                  </a:lnTo>
                  <a:lnTo>
                    <a:pt x="147" y="117"/>
                  </a:lnTo>
                  <a:lnTo>
                    <a:pt x="141" y="117"/>
                  </a:lnTo>
                  <a:lnTo>
                    <a:pt x="141" y="117"/>
                  </a:lnTo>
                  <a:lnTo>
                    <a:pt x="136" y="112"/>
                  </a:lnTo>
                  <a:lnTo>
                    <a:pt x="136" y="112"/>
                  </a:lnTo>
                  <a:lnTo>
                    <a:pt x="126" y="117"/>
                  </a:lnTo>
                  <a:lnTo>
                    <a:pt x="126" y="117"/>
                  </a:lnTo>
                  <a:lnTo>
                    <a:pt x="126" y="122"/>
                  </a:lnTo>
                  <a:lnTo>
                    <a:pt x="126" y="127"/>
                  </a:lnTo>
                  <a:lnTo>
                    <a:pt x="121" y="137"/>
                  </a:lnTo>
                  <a:lnTo>
                    <a:pt x="106" y="142"/>
                  </a:lnTo>
                  <a:lnTo>
                    <a:pt x="101" y="142"/>
                  </a:lnTo>
                  <a:lnTo>
                    <a:pt x="101" y="147"/>
                  </a:lnTo>
                  <a:lnTo>
                    <a:pt x="96" y="147"/>
                  </a:lnTo>
                  <a:lnTo>
                    <a:pt x="91" y="147"/>
                  </a:lnTo>
                  <a:lnTo>
                    <a:pt x="91" y="152"/>
                  </a:lnTo>
                  <a:lnTo>
                    <a:pt x="91" y="152"/>
                  </a:lnTo>
                  <a:lnTo>
                    <a:pt x="81" y="157"/>
                  </a:lnTo>
                  <a:lnTo>
                    <a:pt x="81" y="162"/>
                  </a:lnTo>
                  <a:lnTo>
                    <a:pt x="81" y="162"/>
                  </a:lnTo>
                  <a:lnTo>
                    <a:pt x="86" y="167"/>
                  </a:lnTo>
                  <a:lnTo>
                    <a:pt x="91" y="173"/>
                  </a:lnTo>
                  <a:lnTo>
                    <a:pt x="91" y="173"/>
                  </a:lnTo>
                  <a:lnTo>
                    <a:pt x="86" y="173"/>
                  </a:lnTo>
                  <a:lnTo>
                    <a:pt x="86" y="178"/>
                  </a:lnTo>
                  <a:lnTo>
                    <a:pt x="86" y="183"/>
                  </a:lnTo>
                  <a:lnTo>
                    <a:pt x="81" y="183"/>
                  </a:lnTo>
                  <a:lnTo>
                    <a:pt x="76" y="188"/>
                  </a:lnTo>
                  <a:lnTo>
                    <a:pt x="76" y="188"/>
                  </a:lnTo>
                  <a:lnTo>
                    <a:pt x="71" y="173"/>
                  </a:lnTo>
                  <a:lnTo>
                    <a:pt x="66" y="173"/>
                  </a:lnTo>
                  <a:lnTo>
                    <a:pt x="60" y="173"/>
                  </a:lnTo>
                  <a:lnTo>
                    <a:pt x="55" y="173"/>
                  </a:lnTo>
                  <a:lnTo>
                    <a:pt x="50" y="178"/>
                  </a:lnTo>
                  <a:lnTo>
                    <a:pt x="40" y="178"/>
                  </a:lnTo>
                  <a:lnTo>
                    <a:pt x="35" y="183"/>
                  </a:lnTo>
                  <a:lnTo>
                    <a:pt x="30" y="188"/>
                  </a:lnTo>
                  <a:lnTo>
                    <a:pt x="35" y="188"/>
                  </a:lnTo>
                  <a:lnTo>
                    <a:pt x="35" y="193"/>
                  </a:lnTo>
                  <a:lnTo>
                    <a:pt x="30" y="198"/>
                  </a:lnTo>
                  <a:lnTo>
                    <a:pt x="25" y="198"/>
                  </a:lnTo>
                  <a:lnTo>
                    <a:pt x="25" y="198"/>
                  </a:lnTo>
                  <a:lnTo>
                    <a:pt x="15" y="198"/>
                  </a:lnTo>
                  <a:lnTo>
                    <a:pt x="10" y="198"/>
                  </a:lnTo>
                  <a:lnTo>
                    <a:pt x="5" y="198"/>
                  </a:lnTo>
                  <a:lnTo>
                    <a:pt x="5" y="183"/>
                  </a:lnTo>
                  <a:lnTo>
                    <a:pt x="0" y="178"/>
                  </a:lnTo>
                  <a:lnTo>
                    <a:pt x="5" y="173"/>
                  </a:lnTo>
                  <a:lnTo>
                    <a:pt x="0" y="167"/>
                  </a:lnTo>
                  <a:lnTo>
                    <a:pt x="5" y="167"/>
                  </a:lnTo>
                  <a:lnTo>
                    <a:pt x="10" y="162"/>
                  </a:lnTo>
                  <a:lnTo>
                    <a:pt x="15" y="162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0" y="137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0" y="127"/>
                  </a:lnTo>
                  <a:lnTo>
                    <a:pt x="10" y="122"/>
                  </a:lnTo>
                  <a:lnTo>
                    <a:pt x="20" y="117"/>
                  </a:lnTo>
                  <a:lnTo>
                    <a:pt x="20" y="112"/>
                  </a:lnTo>
                  <a:lnTo>
                    <a:pt x="15" y="107"/>
                  </a:lnTo>
                  <a:lnTo>
                    <a:pt x="20" y="102"/>
                  </a:lnTo>
                  <a:lnTo>
                    <a:pt x="20" y="102"/>
                  </a:lnTo>
                  <a:lnTo>
                    <a:pt x="15" y="97"/>
                  </a:lnTo>
                  <a:lnTo>
                    <a:pt x="10" y="97"/>
                  </a:lnTo>
                  <a:lnTo>
                    <a:pt x="15" y="92"/>
                  </a:lnTo>
                  <a:lnTo>
                    <a:pt x="25" y="92"/>
                  </a:lnTo>
                  <a:lnTo>
                    <a:pt x="30" y="86"/>
                  </a:lnTo>
                  <a:lnTo>
                    <a:pt x="25" y="81"/>
                  </a:lnTo>
                  <a:lnTo>
                    <a:pt x="25" y="76"/>
                  </a:lnTo>
                  <a:lnTo>
                    <a:pt x="30" y="76"/>
                  </a:lnTo>
                  <a:lnTo>
                    <a:pt x="35" y="71"/>
                  </a:lnTo>
                  <a:lnTo>
                    <a:pt x="40" y="66"/>
                  </a:lnTo>
                  <a:lnTo>
                    <a:pt x="50" y="71"/>
                  </a:lnTo>
                  <a:lnTo>
                    <a:pt x="55" y="61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50" y="56"/>
                  </a:lnTo>
                  <a:lnTo>
                    <a:pt x="66" y="51"/>
                  </a:lnTo>
                  <a:lnTo>
                    <a:pt x="71" y="51"/>
                  </a:lnTo>
                  <a:lnTo>
                    <a:pt x="76" y="56"/>
                  </a:lnTo>
                  <a:lnTo>
                    <a:pt x="81" y="56"/>
                  </a:lnTo>
                  <a:lnTo>
                    <a:pt x="81" y="51"/>
                  </a:lnTo>
                  <a:lnTo>
                    <a:pt x="81" y="51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1"/>
                  </a:lnTo>
                  <a:lnTo>
                    <a:pt x="96" y="41"/>
                  </a:lnTo>
                  <a:lnTo>
                    <a:pt x="106" y="41"/>
                  </a:lnTo>
                  <a:lnTo>
                    <a:pt x="106" y="41"/>
                  </a:lnTo>
                  <a:lnTo>
                    <a:pt x="111" y="41"/>
                  </a:lnTo>
                  <a:lnTo>
                    <a:pt x="116" y="36"/>
                  </a:lnTo>
                  <a:lnTo>
                    <a:pt x="116" y="31"/>
                  </a:lnTo>
                  <a:lnTo>
                    <a:pt x="141" y="16"/>
                  </a:lnTo>
                  <a:lnTo>
                    <a:pt x="147" y="5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99" name="Freeform 202"/>
            <p:cNvSpPr>
              <a:spLocks/>
            </p:cNvSpPr>
            <p:nvPr/>
          </p:nvSpPr>
          <p:spPr bwMode="auto">
            <a:xfrm>
              <a:off x="5283201" y="3873500"/>
              <a:ext cx="233363" cy="346075"/>
            </a:xfrm>
            <a:custGeom>
              <a:avLst/>
              <a:gdLst>
                <a:gd name="T0" fmla="*/ 61 w 147"/>
                <a:gd name="T1" fmla="*/ 218 h 218"/>
                <a:gd name="T2" fmla="*/ 56 w 147"/>
                <a:gd name="T3" fmla="*/ 208 h 218"/>
                <a:gd name="T4" fmla="*/ 51 w 147"/>
                <a:gd name="T5" fmla="*/ 198 h 218"/>
                <a:gd name="T6" fmla="*/ 41 w 147"/>
                <a:gd name="T7" fmla="*/ 177 h 218"/>
                <a:gd name="T8" fmla="*/ 31 w 147"/>
                <a:gd name="T9" fmla="*/ 172 h 218"/>
                <a:gd name="T10" fmla="*/ 20 w 147"/>
                <a:gd name="T11" fmla="*/ 162 h 218"/>
                <a:gd name="T12" fmla="*/ 10 w 147"/>
                <a:gd name="T13" fmla="*/ 157 h 218"/>
                <a:gd name="T14" fmla="*/ 5 w 147"/>
                <a:gd name="T15" fmla="*/ 162 h 218"/>
                <a:gd name="T16" fmla="*/ 0 w 147"/>
                <a:gd name="T17" fmla="*/ 152 h 218"/>
                <a:gd name="T18" fmla="*/ 5 w 147"/>
                <a:gd name="T19" fmla="*/ 137 h 218"/>
                <a:gd name="T20" fmla="*/ 10 w 147"/>
                <a:gd name="T21" fmla="*/ 122 h 218"/>
                <a:gd name="T22" fmla="*/ 15 w 147"/>
                <a:gd name="T23" fmla="*/ 107 h 218"/>
                <a:gd name="T24" fmla="*/ 15 w 147"/>
                <a:gd name="T25" fmla="*/ 96 h 218"/>
                <a:gd name="T26" fmla="*/ 20 w 147"/>
                <a:gd name="T27" fmla="*/ 91 h 218"/>
                <a:gd name="T28" fmla="*/ 36 w 147"/>
                <a:gd name="T29" fmla="*/ 101 h 218"/>
                <a:gd name="T30" fmla="*/ 51 w 147"/>
                <a:gd name="T31" fmla="*/ 101 h 218"/>
                <a:gd name="T32" fmla="*/ 66 w 147"/>
                <a:gd name="T33" fmla="*/ 96 h 218"/>
                <a:gd name="T34" fmla="*/ 76 w 147"/>
                <a:gd name="T35" fmla="*/ 96 h 218"/>
                <a:gd name="T36" fmla="*/ 96 w 147"/>
                <a:gd name="T37" fmla="*/ 91 h 218"/>
                <a:gd name="T38" fmla="*/ 91 w 147"/>
                <a:gd name="T39" fmla="*/ 76 h 218"/>
                <a:gd name="T40" fmla="*/ 51 w 147"/>
                <a:gd name="T41" fmla="*/ 71 h 218"/>
                <a:gd name="T42" fmla="*/ 36 w 147"/>
                <a:gd name="T43" fmla="*/ 46 h 218"/>
                <a:gd name="T44" fmla="*/ 31 w 147"/>
                <a:gd name="T45" fmla="*/ 31 h 218"/>
                <a:gd name="T46" fmla="*/ 56 w 147"/>
                <a:gd name="T47" fmla="*/ 31 h 218"/>
                <a:gd name="T48" fmla="*/ 61 w 147"/>
                <a:gd name="T49" fmla="*/ 15 h 218"/>
                <a:gd name="T50" fmla="*/ 66 w 147"/>
                <a:gd name="T51" fmla="*/ 5 h 218"/>
                <a:gd name="T52" fmla="*/ 76 w 147"/>
                <a:gd name="T53" fmla="*/ 15 h 218"/>
                <a:gd name="T54" fmla="*/ 76 w 147"/>
                <a:gd name="T55" fmla="*/ 31 h 218"/>
                <a:gd name="T56" fmla="*/ 101 w 147"/>
                <a:gd name="T57" fmla="*/ 46 h 218"/>
                <a:gd name="T58" fmla="*/ 122 w 147"/>
                <a:gd name="T59" fmla="*/ 61 h 218"/>
                <a:gd name="T60" fmla="*/ 142 w 147"/>
                <a:gd name="T61" fmla="*/ 91 h 218"/>
                <a:gd name="T62" fmla="*/ 142 w 147"/>
                <a:gd name="T63" fmla="*/ 107 h 218"/>
                <a:gd name="T64" fmla="*/ 132 w 147"/>
                <a:gd name="T65" fmla="*/ 112 h 218"/>
                <a:gd name="T66" fmla="*/ 132 w 147"/>
                <a:gd name="T67" fmla="*/ 122 h 218"/>
                <a:gd name="T68" fmla="*/ 127 w 147"/>
                <a:gd name="T69" fmla="*/ 137 h 218"/>
                <a:gd name="T70" fmla="*/ 127 w 147"/>
                <a:gd name="T71" fmla="*/ 147 h 218"/>
                <a:gd name="T72" fmla="*/ 117 w 147"/>
                <a:gd name="T73" fmla="*/ 157 h 218"/>
                <a:gd name="T74" fmla="*/ 107 w 147"/>
                <a:gd name="T75" fmla="*/ 172 h 218"/>
                <a:gd name="T76" fmla="*/ 101 w 147"/>
                <a:gd name="T77" fmla="*/ 177 h 218"/>
                <a:gd name="T78" fmla="*/ 91 w 147"/>
                <a:gd name="T79" fmla="*/ 172 h 218"/>
                <a:gd name="T80" fmla="*/ 86 w 147"/>
                <a:gd name="T81" fmla="*/ 177 h 218"/>
                <a:gd name="T82" fmla="*/ 81 w 147"/>
                <a:gd name="T83" fmla="*/ 193 h 218"/>
                <a:gd name="T84" fmla="*/ 71 w 147"/>
                <a:gd name="T85" fmla="*/ 213 h 218"/>
                <a:gd name="T86" fmla="*/ 61 w 147"/>
                <a:gd name="T87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7" h="218">
                  <a:moveTo>
                    <a:pt x="61" y="218"/>
                  </a:moveTo>
                  <a:lnTo>
                    <a:pt x="61" y="218"/>
                  </a:lnTo>
                  <a:lnTo>
                    <a:pt x="61" y="218"/>
                  </a:lnTo>
                  <a:lnTo>
                    <a:pt x="51" y="213"/>
                  </a:lnTo>
                  <a:lnTo>
                    <a:pt x="51" y="208"/>
                  </a:lnTo>
                  <a:lnTo>
                    <a:pt x="56" y="208"/>
                  </a:lnTo>
                  <a:lnTo>
                    <a:pt x="61" y="198"/>
                  </a:lnTo>
                  <a:lnTo>
                    <a:pt x="56" y="198"/>
                  </a:lnTo>
                  <a:lnTo>
                    <a:pt x="51" y="198"/>
                  </a:lnTo>
                  <a:lnTo>
                    <a:pt x="46" y="198"/>
                  </a:lnTo>
                  <a:lnTo>
                    <a:pt x="41" y="188"/>
                  </a:lnTo>
                  <a:lnTo>
                    <a:pt x="41" y="177"/>
                  </a:lnTo>
                  <a:lnTo>
                    <a:pt x="36" y="177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1" y="167"/>
                  </a:lnTo>
                  <a:lnTo>
                    <a:pt x="26" y="167"/>
                  </a:lnTo>
                  <a:lnTo>
                    <a:pt x="20" y="162"/>
                  </a:lnTo>
                  <a:lnTo>
                    <a:pt x="20" y="162"/>
                  </a:lnTo>
                  <a:lnTo>
                    <a:pt x="15" y="162"/>
                  </a:lnTo>
                  <a:lnTo>
                    <a:pt x="10" y="157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5" y="162"/>
                  </a:lnTo>
                  <a:lnTo>
                    <a:pt x="0" y="157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47"/>
                  </a:lnTo>
                  <a:lnTo>
                    <a:pt x="5" y="142"/>
                  </a:lnTo>
                  <a:lnTo>
                    <a:pt x="5" y="137"/>
                  </a:lnTo>
                  <a:lnTo>
                    <a:pt x="5" y="127"/>
                  </a:lnTo>
                  <a:lnTo>
                    <a:pt x="5" y="122"/>
                  </a:lnTo>
                  <a:lnTo>
                    <a:pt x="10" y="122"/>
                  </a:lnTo>
                  <a:lnTo>
                    <a:pt x="15" y="117"/>
                  </a:lnTo>
                  <a:lnTo>
                    <a:pt x="15" y="112"/>
                  </a:lnTo>
                  <a:lnTo>
                    <a:pt x="15" y="107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15" y="96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6" y="96"/>
                  </a:lnTo>
                  <a:lnTo>
                    <a:pt x="26" y="96"/>
                  </a:lnTo>
                  <a:lnTo>
                    <a:pt x="36" y="101"/>
                  </a:lnTo>
                  <a:lnTo>
                    <a:pt x="36" y="101"/>
                  </a:lnTo>
                  <a:lnTo>
                    <a:pt x="41" y="96"/>
                  </a:lnTo>
                  <a:lnTo>
                    <a:pt x="51" y="101"/>
                  </a:lnTo>
                  <a:lnTo>
                    <a:pt x="51" y="101"/>
                  </a:lnTo>
                  <a:lnTo>
                    <a:pt x="56" y="101"/>
                  </a:lnTo>
                  <a:lnTo>
                    <a:pt x="66" y="96"/>
                  </a:lnTo>
                  <a:lnTo>
                    <a:pt x="66" y="91"/>
                  </a:lnTo>
                  <a:lnTo>
                    <a:pt x="71" y="91"/>
                  </a:lnTo>
                  <a:lnTo>
                    <a:pt x="76" y="96"/>
                  </a:lnTo>
                  <a:lnTo>
                    <a:pt x="81" y="96"/>
                  </a:lnTo>
                  <a:lnTo>
                    <a:pt x="91" y="96"/>
                  </a:lnTo>
                  <a:lnTo>
                    <a:pt x="96" y="91"/>
                  </a:lnTo>
                  <a:lnTo>
                    <a:pt x="96" y="76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61" y="71"/>
                  </a:lnTo>
                  <a:lnTo>
                    <a:pt x="51" y="76"/>
                  </a:lnTo>
                  <a:lnTo>
                    <a:pt x="51" y="71"/>
                  </a:lnTo>
                  <a:lnTo>
                    <a:pt x="41" y="56"/>
                  </a:lnTo>
                  <a:lnTo>
                    <a:pt x="41" y="51"/>
                  </a:lnTo>
                  <a:lnTo>
                    <a:pt x="36" y="46"/>
                  </a:lnTo>
                  <a:lnTo>
                    <a:pt x="36" y="41"/>
                  </a:lnTo>
                  <a:lnTo>
                    <a:pt x="36" y="36"/>
                  </a:lnTo>
                  <a:lnTo>
                    <a:pt x="31" y="31"/>
                  </a:lnTo>
                  <a:lnTo>
                    <a:pt x="36" y="31"/>
                  </a:lnTo>
                  <a:lnTo>
                    <a:pt x="51" y="31"/>
                  </a:lnTo>
                  <a:lnTo>
                    <a:pt x="56" y="31"/>
                  </a:lnTo>
                  <a:lnTo>
                    <a:pt x="61" y="26"/>
                  </a:lnTo>
                  <a:lnTo>
                    <a:pt x="61" y="20"/>
                  </a:lnTo>
                  <a:lnTo>
                    <a:pt x="61" y="15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6" y="5"/>
                  </a:lnTo>
                  <a:lnTo>
                    <a:pt x="71" y="0"/>
                  </a:lnTo>
                  <a:lnTo>
                    <a:pt x="76" y="10"/>
                  </a:lnTo>
                  <a:lnTo>
                    <a:pt x="76" y="15"/>
                  </a:lnTo>
                  <a:lnTo>
                    <a:pt x="71" y="20"/>
                  </a:lnTo>
                  <a:lnTo>
                    <a:pt x="76" y="26"/>
                  </a:lnTo>
                  <a:lnTo>
                    <a:pt x="76" y="31"/>
                  </a:lnTo>
                  <a:lnTo>
                    <a:pt x="81" y="31"/>
                  </a:lnTo>
                  <a:lnTo>
                    <a:pt x="86" y="36"/>
                  </a:lnTo>
                  <a:lnTo>
                    <a:pt x="101" y="46"/>
                  </a:lnTo>
                  <a:lnTo>
                    <a:pt x="101" y="46"/>
                  </a:lnTo>
                  <a:lnTo>
                    <a:pt x="101" y="51"/>
                  </a:lnTo>
                  <a:lnTo>
                    <a:pt x="122" y="61"/>
                  </a:lnTo>
                  <a:lnTo>
                    <a:pt x="132" y="76"/>
                  </a:lnTo>
                  <a:lnTo>
                    <a:pt x="137" y="81"/>
                  </a:lnTo>
                  <a:lnTo>
                    <a:pt x="142" y="91"/>
                  </a:lnTo>
                  <a:lnTo>
                    <a:pt x="142" y="96"/>
                  </a:lnTo>
                  <a:lnTo>
                    <a:pt x="147" y="101"/>
                  </a:lnTo>
                  <a:lnTo>
                    <a:pt x="142" y="107"/>
                  </a:lnTo>
                  <a:lnTo>
                    <a:pt x="132" y="107"/>
                  </a:lnTo>
                  <a:lnTo>
                    <a:pt x="127" y="112"/>
                  </a:lnTo>
                  <a:lnTo>
                    <a:pt x="132" y="112"/>
                  </a:lnTo>
                  <a:lnTo>
                    <a:pt x="137" y="117"/>
                  </a:lnTo>
                  <a:lnTo>
                    <a:pt x="137" y="117"/>
                  </a:lnTo>
                  <a:lnTo>
                    <a:pt x="132" y="122"/>
                  </a:lnTo>
                  <a:lnTo>
                    <a:pt x="137" y="127"/>
                  </a:lnTo>
                  <a:lnTo>
                    <a:pt x="137" y="132"/>
                  </a:lnTo>
                  <a:lnTo>
                    <a:pt x="127" y="137"/>
                  </a:lnTo>
                  <a:lnTo>
                    <a:pt x="127" y="142"/>
                  </a:lnTo>
                  <a:lnTo>
                    <a:pt x="127" y="147"/>
                  </a:lnTo>
                  <a:lnTo>
                    <a:pt x="127" y="147"/>
                  </a:lnTo>
                  <a:lnTo>
                    <a:pt x="117" y="152"/>
                  </a:lnTo>
                  <a:lnTo>
                    <a:pt x="117" y="157"/>
                  </a:lnTo>
                  <a:lnTo>
                    <a:pt x="117" y="157"/>
                  </a:lnTo>
                  <a:lnTo>
                    <a:pt x="112" y="162"/>
                  </a:lnTo>
                  <a:lnTo>
                    <a:pt x="112" y="167"/>
                  </a:lnTo>
                  <a:lnTo>
                    <a:pt x="107" y="172"/>
                  </a:lnTo>
                  <a:lnTo>
                    <a:pt x="107" y="177"/>
                  </a:lnTo>
                  <a:lnTo>
                    <a:pt x="107" y="177"/>
                  </a:lnTo>
                  <a:lnTo>
                    <a:pt x="101" y="177"/>
                  </a:lnTo>
                  <a:lnTo>
                    <a:pt x="96" y="172"/>
                  </a:lnTo>
                  <a:lnTo>
                    <a:pt x="96" y="172"/>
                  </a:lnTo>
                  <a:lnTo>
                    <a:pt x="91" y="172"/>
                  </a:lnTo>
                  <a:lnTo>
                    <a:pt x="91" y="177"/>
                  </a:lnTo>
                  <a:lnTo>
                    <a:pt x="91" y="177"/>
                  </a:lnTo>
                  <a:lnTo>
                    <a:pt x="86" y="177"/>
                  </a:lnTo>
                  <a:lnTo>
                    <a:pt x="86" y="182"/>
                  </a:lnTo>
                  <a:lnTo>
                    <a:pt x="81" y="188"/>
                  </a:lnTo>
                  <a:lnTo>
                    <a:pt x="81" y="193"/>
                  </a:lnTo>
                  <a:lnTo>
                    <a:pt x="76" y="208"/>
                  </a:lnTo>
                  <a:lnTo>
                    <a:pt x="76" y="208"/>
                  </a:lnTo>
                  <a:lnTo>
                    <a:pt x="71" y="213"/>
                  </a:lnTo>
                  <a:lnTo>
                    <a:pt x="71" y="213"/>
                  </a:lnTo>
                  <a:lnTo>
                    <a:pt x="66" y="218"/>
                  </a:lnTo>
                  <a:lnTo>
                    <a:pt x="61" y="218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00" name="Freeform 203"/>
            <p:cNvSpPr>
              <a:spLocks/>
            </p:cNvSpPr>
            <p:nvPr/>
          </p:nvSpPr>
          <p:spPr bwMode="auto">
            <a:xfrm>
              <a:off x="5348289" y="4122738"/>
              <a:ext cx="249238" cy="346075"/>
            </a:xfrm>
            <a:custGeom>
              <a:avLst/>
              <a:gdLst>
                <a:gd name="T0" fmla="*/ 0 w 157"/>
                <a:gd name="T1" fmla="*/ 147 h 218"/>
                <a:gd name="T2" fmla="*/ 10 w 157"/>
                <a:gd name="T3" fmla="*/ 147 h 218"/>
                <a:gd name="T4" fmla="*/ 5 w 157"/>
                <a:gd name="T5" fmla="*/ 132 h 218"/>
                <a:gd name="T6" fmla="*/ 5 w 157"/>
                <a:gd name="T7" fmla="*/ 112 h 218"/>
                <a:gd name="T8" fmla="*/ 15 w 157"/>
                <a:gd name="T9" fmla="*/ 81 h 218"/>
                <a:gd name="T10" fmla="*/ 20 w 157"/>
                <a:gd name="T11" fmla="*/ 66 h 218"/>
                <a:gd name="T12" fmla="*/ 10 w 157"/>
                <a:gd name="T13" fmla="*/ 56 h 218"/>
                <a:gd name="T14" fmla="*/ 25 w 157"/>
                <a:gd name="T15" fmla="*/ 61 h 218"/>
                <a:gd name="T16" fmla="*/ 35 w 157"/>
                <a:gd name="T17" fmla="*/ 51 h 218"/>
                <a:gd name="T18" fmla="*/ 40 w 157"/>
                <a:gd name="T19" fmla="*/ 31 h 218"/>
                <a:gd name="T20" fmla="*/ 50 w 157"/>
                <a:gd name="T21" fmla="*/ 20 h 218"/>
                <a:gd name="T22" fmla="*/ 55 w 157"/>
                <a:gd name="T23" fmla="*/ 15 h 218"/>
                <a:gd name="T24" fmla="*/ 66 w 157"/>
                <a:gd name="T25" fmla="*/ 20 h 218"/>
                <a:gd name="T26" fmla="*/ 71 w 157"/>
                <a:gd name="T27" fmla="*/ 10 h 218"/>
                <a:gd name="T28" fmla="*/ 91 w 157"/>
                <a:gd name="T29" fmla="*/ 20 h 218"/>
                <a:gd name="T30" fmla="*/ 76 w 157"/>
                <a:gd name="T31" fmla="*/ 25 h 218"/>
                <a:gd name="T32" fmla="*/ 81 w 157"/>
                <a:gd name="T33" fmla="*/ 41 h 218"/>
                <a:gd name="T34" fmla="*/ 91 w 157"/>
                <a:gd name="T35" fmla="*/ 56 h 218"/>
                <a:gd name="T36" fmla="*/ 106 w 157"/>
                <a:gd name="T37" fmla="*/ 56 h 218"/>
                <a:gd name="T38" fmla="*/ 121 w 157"/>
                <a:gd name="T39" fmla="*/ 51 h 218"/>
                <a:gd name="T40" fmla="*/ 116 w 157"/>
                <a:gd name="T41" fmla="*/ 66 h 218"/>
                <a:gd name="T42" fmla="*/ 126 w 157"/>
                <a:gd name="T43" fmla="*/ 71 h 218"/>
                <a:gd name="T44" fmla="*/ 116 w 157"/>
                <a:gd name="T45" fmla="*/ 86 h 218"/>
                <a:gd name="T46" fmla="*/ 121 w 157"/>
                <a:gd name="T47" fmla="*/ 96 h 218"/>
                <a:gd name="T48" fmla="*/ 111 w 157"/>
                <a:gd name="T49" fmla="*/ 101 h 218"/>
                <a:gd name="T50" fmla="*/ 111 w 157"/>
                <a:gd name="T51" fmla="*/ 106 h 218"/>
                <a:gd name="T52" fmla="*/ 121 w 157"/>
                <a:gd name="T53" fmla="*/ 127 h 218"/>
                <a:gd name="T54" fmla="*/ 131 w 157"/>
                <a:gd name="T55" fmla="*/ 127 h 218"/>
                <a:gd name="T56" fmla="*/ 152 w 157"/>
                <a:gd name="T57" fmla="*/ 137 h 218"/>
                <a:gd name="T58" fmla="*/ 157 w 157"/>
                <a:gd name="T59" fmla="*/ 152 h 218"/>
                <a:gd name="T60" fmla="*/ 147 w 157"/>
                <a:gd name="T61" fmla="*/ 152 h 218"/>
                <a:gd name="T62" fmla="*/ 147 w 157"/>
                <a:gd name="T63" fmla="*/ 162 h 218"/>
                <a:gd name="T64" fmla="*/ 147 w 157"/>
                <a:gd name="T65" fmla="*/ 172 h 218"/>
                <a:gd name="T66" fmla="*/ 147 w 157"/>
                <a:gd name="T67" fmla="*/ 177 h 218"/>
                <a:gd name="T68" fmla="*/ 152 w 157"/>
                <a:gd name="T69" fmla="*/ 193 h 218"/>
                <a:gd name="T70" fmla="*/ 157 w 157"/>
                <a:gd name="T71" fmla="*/ 198 h 218"/>
                <a:gd name="T72" fmla="*/ 147 w 157"/>
                <a:gd name="T73" fmla="*/ 208 h 218"/>
                <a:gd name="T74" fmla="*/ 131 w 157"/>
                <a:gd name="T75" fmla="*/ 218 h 218"/>
                <a:gd name="T76" fmla="*/ 121 w 157"/>
                <a:gd name="T77" fmla="*/ 208 h 218"/>
                <a:gd name="T78" fmla="*/ 106 w 157"/>
                <a:gd name="T79" fmla="*/ 203 h 218"/>
                <a:gd name="T80" fmla="*/ 96 w 157"/>
                <a:gd name="T81" fmla="*/ 193 h 218"/>
                <a:gd name="T82" fmla="*/ 81 w 157"/>
                <a:gd name="T83" fmla="*/ 193 h 218"/>
                <a:gd name="T84" fmla="*/ 71 w 157"/>
                <a:gd name="T85" fmla="*/ 187 h 218"/>
                <a:gd name="T86" fmla="*/ 55 w 157"/>
                <a:gd name="T87" fmla="*/ 187 h 218"/>
                <a:gd name="T88" fmla="*/ 40 w 157"/>
                <a:gd name="T89" fmla="*/ 187 h 218"/>
                <a:gd name="T90" fmla="*/ 20 w 157"/>
                <a:gd name="T91" fmla="*/ 187 h 218"/>
                <a:gd name="T92" fmla="*/ 10 w 157"/>
                <a:gd name="T93" fmla="*/ 177 h 218"/>
                <a:gd name="T94" fmla="*/ 5 w 157"/>
                <a:gd name="T95" fmla="*/ 167 h 218"/>
                <a:gd name="T96" fmla="*/ 5 w 157"/>
                <a:gd name="T97" fmla="*/ 152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7" h="218">
                  <a:moveTo>
                    <a:pt x="5" y="152"/>
                  </a:moveTo>
                  <a:lnTo>
                    <a:pt x="5" y="152"/>
                  </a:lnTo>
                  <a:lnTo>
                    <a:pt x="0" y="147"/>
                  </a:lnTo>
                  <a:lnTo>
                    <a:pt x="5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0" y="142"/>
                  </a:lnTo>
                  <a:lnTo>
                    <a:pt x="5" y="137"/>
                  </a:lnTo>
                  <a:lnTo>
                    <a:pt x="5" y="132"/>
                  </a:lnTo>
                  <a:lnTo>
                    <a:pt x="0" y="122"/>
                  </a:lnTo>
                  <a:lnTo>
                    <a:pt x="0" y="117"/>
                  </a:lnTo>
                  <a:lnTo>
                    <a:pt x="5" y="112"/>
                  </a:lnTo>
                  <a:lnTo>
                    <a:pt x="5" y="91"/>
                  </a:lnTo>
                  <a:lnTo>
                    <a:pt x="10" y="86"/>
                  </a:lnTo>
                  <a:lnTo>
                    <a:pt x="15" y="81"/>
                  </a:lnTo>
                  <a:lnTo>
                    <a:pt x="10" y="76"/>
                  </a:lnTo>
                  <a:lnTo>
                    <a:pt x="20" y="71"/>
                  </a:lnTo>
                  <a:lnTo>
                    <a:pt x="20" y="66"/>
                  </a:lnTo>
                  <a:lnTo>
                    <a:pt x="15" y="66"/>
                  </a:lnTo>
                  <a:lnTo>
                    <a:pt x="10" y="61"/>
                  </a:lnTo>
                  <a:lnTo>
                    <a:pt x="10" y="56"/>
                  </a:lnTo>
                  <a:lnTo>
                    <a:pt x="20" y="61"/>
                  </a:lnTo>
                  <a:lnTo>
                    <a:pt x="20" y="61"/>
                  </a:lnTo>
                  <a:lnTo>
                    <a:pt x="25" y="61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5" y="51"/>
                  </a:lnTo>
                  <a:lnTo>
                    <a:pt x="35" y="51"/>
                  </a:lnTo>
                  <a:lnTo>
                    <a:pt x="40" y="36"/>
                  </a:lnTo>
                  <a:lnTo>
                    <a:pt x="40" y="31"/>
                  </a:lnTo>
                  <a:lnTo>
                    <a:pt x="45" y="25"/>
                  </a:lnTo>
                  <a:lnTo>
                    <a:pt x="45" y="20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50" y="15"/>
                  </a:lnTo>
                  <a:lnTo>
                    <a:pt x="55" y="15"/>
                  </a:lnTo>
                  <a:lnTo>
                    <a:pt x="55" y="15"/>
                  </a:lnTo>
                  <a:lnTo>
                    <a:pt x="60" y="20"/>
                  </a:lnTo>
                  <a:lnTo>
                    <a:pt x="66" y="20"/>
                  </a:lnTo>
                  <a:lnTo>
                    <a:pt x="66" y="20"/>
                  </a:lnTo>
                  <a:lnTo>
                    <a:pt x="66" y="15"/>
                  </a:lnTo>
                  <a:lnTo>
                    <a:pt x="71" y="10"/>
                  </a:lnTo>
                  <a:lnTo>
                    <a:pt x="71" y="5"/>
                  </a:lnTo>
                  <a:lnTo>
                    <a:pt x="76" y="0"/>
                  </a:lnTo>
                  <a:lnTo>
                    <a:pt x="91" y="20"/>
                  </a:lnTo>
                  <a:lnTo>
                    <a:pt x="86" y="20"/>
                  </a:lnTo>
                  <a:lnTo>
                    <a:pt x="81" y="25"/>
                  </a:lnTo>
                  <a:lnTo>
                    <a:pt x="76" y="25"/>
                  </a:lnTo>
                  <a:lnTo>
                    <a:pt x="81" y="31"/>
                  </a:lnTo>
                  <a:lnTo>
                    <a:pt x="76" y="36"/>
                  </a:lnTo>
                  <a:lnTo>
                    <a:pt x="81" y="41"/>
                  </a:lnTo>
                  <a:lnTo>
                    <a:pt x="81" y="56"/>
                  </a:lnTo>
                  <a:lnTo>
                    <a:pt x="86" y="56"/>
                  </a:lnTo>
                  <a:lnTo>
                    <a:pt x="91" y="56"/>
                  </a:lnTo>
                  <a:lnTo>
                    <a:pt x="101" y="56"/>
                  </a:lnTo>
                  <a:lnTo>
                    <a:pt x="101" y="56"/>
                  </a:lnTo>
                  <a:lnTo>
                    <a:pt x="106" y="56"/>
                  </a:lnTo>
                  <a:lnTo>
                    <a:pt x="111" y="51"/>
                  </a:lnTo>
                  <a:lnTo>
                    <a:pt x="111" y="46"/>
                  </a:lnTo>
                  <a:lnTo>
                    <a:pt x="121" y="51"/>
                  </a:lnTo>
                  <a:lnTo>
                    <a:pt x="121" y="51"/>
                  </a:lnTo>
                  <a:lnTo>
                    <a:pt x="116" y="61"/>
                  </a:lnTo>
                  <a:lnTo>
                    <a:pt x="116" y="66"/>
                  </a:lnTo>
                  <a:lnTo>
                    <a:pt x="121" y="66"/>
                  </a:lnTo>
                  <a:lnTo>
                    <a:pt x="121" y="66"/>
                  </a:lnTo>
                  <a:lnTo>
                    <a:pt x="126" y="71"/>
                  </a:lnTo>
                  <a:lnTo>
                    <a:pt x="116" y="76"/>
                  </a:lnTo>
                  <a:lnTo>
                    <a:pt x="116" y="81"/>
                  </a:lnTo>
                  <a:lnTo>
                    <a:pt x="116" y="86"/>
                  </a:lnTo>
                  <a:lnTo>
                    <a:pt x="121" y="86"/>
                  </a:lnTo>
                  <a:lnTo>
                    <a:pt x="121" y="91"/>
                  </a:lnTo>
                  <a:lnTo>
                    <a:pt x="121" y="96"/>
                  </a:lnTo>
                  <a:lnTo>
                    <a:pt x="121" y="101"/>
                  </a:lnTo>
                  <a:lnTo>
                    <a:pt x="121" y="101"/>
                  </a:lnTo>
                  <a:lnTo>
                    <a:pt x="111" y="101"/>
                  </a:lnTo>
                  <a:lnTo>
                    <a:pt x="111" y="101"/>
                  </a:lnTo>
                  <a:lnTo>
                    <a:pt x="106" y="101"/>
                  </a:lnTo>
                  <a:lnTo>
                    <a:pt x="111" y="106"/>
                  </a:lnTo>
                  <a:lnTo>
                    <a:pt x="111" y="117"/>
                  </a:lnTo>
                  <a:lnTo>
                    <a:pt x="116" y="117"/>
                  </a:lnTo>
                  <a:lnTo>
                    <a:pt x="121" y="127"/>
                  </a:lnTo>
                  <a:lnTo>
                    <a:pt x="126" y="127"/>
                  </a:lnTo>
                  <a:lnTo>
                    <a:pt x="126" y="127"/>
                  </a:lnTo>
                  <a:lnTo>
                    <a:pt x="131" y="127"/>
                  </a:lnTo>
                  <a:lnTo>
                    <a:pt x="136" y="127"/>
                  </a:lnTo>
                  <a:lnTo>
                    <a:pt x="147" y="132"/>
                  </a:lnTo>
                  <a:lnTo>
                    <a:pt x="152" y="137"/>
                  </a:lnTo>
                  <a:lnTo>
                    <a:pt x="157" y="142"/>
                  </a:lnTo>
                  <a:lnTo>
                    <a:pt x="152" y="147"/>
                  </a:lnTo>
                  <a:lnTo>
                    <a:pt x="157" y="152"/>
                  </a:lnTo>
                  <a:lnTo>
                    <a:pt x="157" y="152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47" y="157"/>
                  </a:lnTo>
                  <a:lnTo>
                    <a:pt x="142" y="157"/>
                  </a:lnTo>
                  <a:lnTo>
                    <a:pt x="147" y="162"/>
                  </a:lnTo>
                  <a:lnTo>
                    <a:pt x="142" y="167"/>
                  </a:lnTo>
                  <a:lnTo>
                    <a:pt x="147" y="172"/>
                  </a:lnTo>
                  <a:lnTo>
                    <a:pt x="147" y="172"/>
                  </a:lnTo>
                  <a:lnTo>
                    <a:pt x="147" y="172"/>
                  </a:lnTo>
                  <a:lnTo>
                    <a:pt x="147" y="177"/>
                  </a:lnTo>
                  <a:lnTo>
                    <a:pt x="147" y="177"/>
                  </a:lnTo>
                  <a:lnTo>
                    <a:pt x="147" y="182"/>
                  </a:lnTo>
                  <a:lnTo>
                    <a:pt x="152" y="187"/>
                  </a:lnTo>
                  <a:lnTo>
                    <a:pt x="152" y="193"/>
                  </a:lnTo>
                  <a:lnTo>
                    <a:pt x="152" y="198"/>
                  </a:lnTo>
                  <a:lnTo>
                    <a:pt x="157" y="198"/>
                  </a:lnTo>
                  <a:lnTo>
                    <a:pt x="157" y="198"/>
                  </a:lnTo>
                  <a:lnTo>
                    <a:pt x="152" y="203"/>
                  </a:lnTo>
                  <a:lnTo>
                    <a:pt x="152" y="203"/>
                  </a:lnTo>
                  <a:lnTo>
                    <a:pt x="147" y="208"/>
                  </a:lnTo>
                  <a:lnTo>
                    <a:pt x="142" y="213"/>
                  </a:lnTo>
                  <a:lnTo>
                    <a:pt x="136" y="218"/>
                  </a:lnTo>
                  <a:lnTo>
                    <a:pt x="131" y="218"/>
                  </a:lnTo>
                  <a:lnTo>
                    <a:pt x="131" y="213"/>
                  </a:lnTo>
                  <a:lnTo>
                    <a:pt x="121" y="208"/>
                  </a:lnTo>
                  <a:lnTo>
                    <a:pt x="121" y="208"/>
                  </a:lnTo>
                  <a:lnTo>
                    <a:pt x="116" y="203"/>
                  </a:lnTo>
                  <a:lnTo>
                    <a:pt x="111" y="203"/>
                  </a:lnTo>
                  <a:lnTo>
                    <a:pt x="106" y="203"/>
                  </a:lnTo>
                  <a:lnTo>
                    <a:pt x="106" y="198"/>
                  </a:lnTo>
                  <a:lnTo>
                    <a:pt x="101" y="193"/>
                  </a:lnTo>
                  <a:lnTo>
                    <a:pt x="96" y="193"/>
                  </a:lnTo>
                  <a:lnTo>
                    <a:pt x="91" y="193"/>
                  </a:lnTo>
                  <a:lnTo>
                    <a:pt x="86" y="193"/>
                  </a:lnTo>
                  <a:lnTo>
                    <a:pt x="81" y="193"/>
                  </a:lnTo>
                  <a:lnTo>
                    <a:pt x="76" y="187"/>
                  </a:lnTo>
                  <a:lnTo>
                    <a:pt x="71" y="182"/>
                  </a:lnTo>
                  <a:lnTo>
                    <a:pt x="71" y="187"/>
                  </a:lnTo>
                  <a:lnTo>
                    <a:pt x="66" y="187"/>
                  </a:lnTo>
                  <a:lnTo>
                    <a:pt x="60" y="187"/>
                  </a:lnTo>
                  <a:lnTo>
                    <a:pt x="55" y="187"/>
                  </a:lnTo>
                  <a:lnTo>
                    <a:pt x="50" y="187"/>
                  </a:lnTo>
                  <a:lnTo>
                    <a:pt x="45" y="193"/>
                  </a:lnTo>
                  <a:lnTo>
                    <a:pt x="40" y="187"/>
                  </a:lnTo>
                  <a:lnTo>
                    <a:pt x="30" y="187"/>
                  </a:lnTo>
                  <a:lnTo>
                    <a:pt x="25" y="187"/>
                  </a:lnTo>
                  <a:lnTo>
                    <a:pt x="20" y="187"/>
                  </a:lnTo>
                  <a:lnTo>
                    <a:pt x="20" y="193"/>
                  </a:lnTo>
                  <a:lnTo>
                    <a:pt x="15" y="193"/>
                  </a:lnTo>
                  <a:lnTo>
                    <a:pt x="10" y="177"/>
                  </a:lnTo>
                  <a:lnTo>
                    <a:pt x="5" y="177"/>
                  </a:lnTo>
                  <a:lnTo>
                    <a:pt x="5" y="177"/>
                  </a:lnTo>
                  <a:lnTo>
                    <a:pt x="5" y="167"/>
                  </a:lnTo>
                  <a:lnTo>
                    <a:pt x="5" y="167"/>
                  </a:lnTo>
                  <a:lnTo>
                    <a:pt x="10" y="162"/>
                  </a:lnTo>
                  <a:lnTo>
                    <a:pt x="5" y="152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01" name="Freeform 204"/>
            <p:cNvSpPr>
              <a:spLocks/>
            </p:cNvSpPr>
            <p:nvPr/>
          </p:nvSpPr>
          <p:spPr bwMode="auto">
            <a:xfrm>
              <a:off x="5718176" y="4243388"/>
              <a:ext cx="39688" cy="47625"/>
            </a:xfrm>
            <a:custGeom>
              <a:avLst/>
              <a:gdLst>
                <a:gd name="T0" fmla="*/ 5 w 25"/>
                <a:gd name="T1" fmla="*/ 0 h 30"/>
                <a:gd name="T2" fmla="*/ 5 w 25"/>
                <a:gd name="T3" fmla="*/ 0 h 30"/>
                <a:gd name="T4" fmla="*/ 10 w 25"/>
                <a:gd name="T5" fmla="*/ 0 h 30"/>
                <a:gd name="T6" fmla="*/ 15 w 25"/>
                <a:gd name="T7" fmla="*/ 0 h 30"/>
                <a:gd name="T8" fmla="*/ 20 w 25"/>
                <a:gd name="T9" fmla="*/ 5 h 30"/>
                <a:gd name="T10" fmla="*/ 20 w 25"/>
                <a:gd name="T11" fmla="*/ 10 h 30"/>
                <a:gd name="T12" fmla="*/ 20 w 25"/>
                <a:gd name="T13" fmla="*/ 10 h 30"/>
                <a:gd name="T14" fmla="*/ 20 w 25"/>
                <a:gd name="T15" fmla="*/ 15 h 30"/>
                <a:gd name="T16" fmla="*/ 25 w 25"/>
                <a:gd name="T17" fmla="*/ 20 h 30"/>
                <a:gd name="T18" fmla="*/ 25 w 25"/>
                <a:gd name="T19" fmla="*/ 20 h 30"/>
                <a:gd name="T20" fmla="*/ 20 w 25"/>
                <a:gd name="T21" fmla="*/ 25 h 30"/>
                <a:gd name="T22" fmla="*/ 20 w 25"/>
                <a:gd name="T23" fmla="*/ 30 h 30"/>
                <a:gd name="T24" fmla="*/ 15 w 25"/>
                <a:gd name="T25" fmla="*/ 30 h 30"/>
                <a:gd name="T26" fmla="*/ 10 w 25"/>
                <a:gd name="T27" fmla="*/ 25 h 30"/>
                <a:gd name="T28" fmla="*/ 5 w 25"/>
                <a:gd name="T29" fmla="*/ 20 h 30"/>
                <a:gd name="T30" fmla="*/ 5 w 25"/>
                <a:gd name="T31" fmla="*/ 20 h 30"/>
                <a:gd name="T32" fmla="*/ 0 w 25"/>
                <a:gd name="T33" fmla="*/ 20 h 30"/>
                <a:gd name="T34" fmla="*/ 0 w 25"/>
                <a:gd name="T35" fmla="*/ 15 h 30"/>
                <a:gd name="T36" fmla="*/ 0 w 25"/>
                <a:gd name="T37" fmla="*/ 10 h 30"/>
                <a:gd name="T38" fmla="*/ 0 w 25"/>
                <a:gd name="T39" fmla="*/ 10 h 30"/>
                <a:gd name="T40" fmla="*/ 0 w 25"/>
                <a:gd name="T41" fmla="*/ 5 h 30"/>
                <a:gd name="T42" fmla="*/ 0 w 25"/>
                <a:gd name="T43" fmla="*/ 0 h 30"/>
                <a:gd name="T44" fmla="*/ 5 w 25"/>
                <a:gd name="T4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5" h="30">
                  <a:moveTo>
                    <a:pt x="5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0" y="5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0" y="25"/>
                  </a:lnTo>
                  <a:lnTo>
                    <a:pt x="20" y="30"/>
                  </a:lnTo>
                  <a:lnTo>
                    <a:pt x="15" y="30"/>
                  </a:lnTo>
                  <a:lnTo>
                    <a:pt x="10" y="25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5"/>
                  </a:lnTo>
                  <a:lnTo>
                    <a:pt x="0" y="0"/>
                  </a:lnTo>
                  <a:lnTo>
                    <a:pt x="5" y="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02" name="Freeform 206"/>
            <p:cNvSpPr>
              <a:spLocks/>
            </p:cNvSpPr>
            <p:nvPr/>
          </p:nvSpPr>
          <p:spPr bwMode="auto">
            <a:xfrm>
              <a:off x="5710238" y="4387850"/>
              <a:ext cx="39688" cy="80963"/>
            </a:xfrm>
            <a:custGeom>
              <a:avLst/>
              <a:gdLst>
                <a:gd name="T0" fmla="*/ 0 w 25"/>
                <a:gd name="T1" fmla="*/ 36 h 51"/>
                <a:gd name="T2" fmla="*/ 0 w 25"/>
                <a:gd name="T3" fmla="*/ 36 h 51"/>
                <a:gd name="T4" fmla="*/ 5 w 25"/>
                <a:gd name="T5" fmla="*/ 20 h 51"/>
                <a:gd name="T6" fmla="*/ 0 w 25"/>
                <a:gd name="T7" fmla="*/ 10 h 51"/>
                <a:gd name="T8" fmla="*/ 0 w 25"/>
                <a:gd name="T9" fmla="*/ 5 h 51"/>
                <a:gd name="T10" fmla="*/ 0 w 25"/>
                <a:gd name="T11" fmla="*/ 0 h 51"/>
                <a:gd name="T12" fmla="*/ 5 w 25"/>
                <a:gd name="T13" fmla="*/ 0 h 51"/>
                <a:gd name="T14" fmla="*/ 5 w 25"/>
                <a:gd name="T15" fmla="*/ 0 h 51"/>
                <a:gd name="T16" fmla="*/ 10 w 25"/>
                <a:gd name="T17" fmla="*/ 0 h 51"/>
                <a:gd name="T18" fmla="*/ 15 w 25"/>
                <a:gd name="T19" fmla="*/ 0 h 51"/>
                <a:gd name="T20" fmla="*/ 20 w 25"/>
                <a:gd name="T21" fmla="*/ 10 h 51"/>
                <a:gd name="T22" fmla="*/ 20 w 25"/>
                <a:gd name="T23" fmla="*/ 10 h 51"/>
                <a:gd name="T24" fmla="*/ 20 w 25"/>
                <a:gd name="T25" fmla="*/ 10 h 51"/>
                <a:gd name="T26" fmla="*/ 20 w 25"/>
                <a:gd name="T27" fmla="*/ 10 h 51"/>
                <a:gd name="T28" fmla="*/ 20 w 25"/>
                <a:gd name="T29" fmla="*/ 10 h 51"/>
                <a:gd name="T30" fmla="*/ 20 w 25"/>
                <a:gd name="T31" fmla="*/ 10 h 51"/>
                <a:gd name="T32" fmla="*/ 20 w 25"/>
                <a:gd name="T33" fmla="*/ 10 h 51"/>
                <a:gd name="T34" fmla="*/ 25 w 25"/>
                <a:gd name="T35" fmla="*/ 20 h 51"/>
                <a:gd name="T36" fmla="*/ 25 w 25"/>
                <a:gd name="T37" fmla="*/ 20 h 51"/>
                <a:gd name="T38" fmla="*/ 20 w 25"/>
                <a:gd name="T39" fmla="*/ 26 h 51"/>
                <a:gd name="T40" fmla="*/ 15 w 25"/>
                <a:gd name="T41" fmla="*/ 26 h 51"/>
                <a:gd name="T42" fmla="*/ 15 w 25"/>
                <a:gd name="T43" fmla="*/ 26 h 51"/>
                <a:gd name="T44" fmla="*/ 15 w 25"/>
                <a:gd name="T45" fmla="*/ 26 h 51"/>
                <a:gd name="T46" fmla="*/ 15 w 25"/>
                <a:gd name="T47" fmla="*/ 26 h 51"/>
                <a:gd name="T48" fmla="*/ 15 w 25"/>
                <a:gd name="T49" fmla="*/ 26 h 51"/>
                <a:gd name="T50" fmla="*/ 15 w 25"/>
                <a:gd name="T51" fmla="*/ 26 h 51"/>
                <a:gd name="T52" fmla="*/ 15 w 25"/>
                <a:gd name="T53" fmla="*/ 26 h 51"/>
                <a:gd name="T54" fmla="*/ 15 w 25"/>
                <a:gd name="T55" fmla="*/ 26 h 51"/>
                <a:gd name="T56" fmla="*/ 15 w 25"/>
                <a:gd name="T57" fmla="*/ 26 h 51"/>
                <a:gd name="T58" fmla="*/ 15 w 25"/>
                <a:gd name="T59" fmla="*/ 26 h 51"/>
                <a:gd name="T60" fmla="*/ 15 w 25"/>
                <a:gd name="T61" fmla="*/ 31 h 51"/>
                <a:gd name="T62" fmla="*/ 20 w 25"/>
                <a:gd name="T63" fmla="*/ 31 h 51"/>
                <a:gd name="T64" fmla="*/ 20 w 25"/>
                <a:gd name="T65" fmla="*/ 31 h 51"/>
                <a:gd name="T66" fmla="*/ 20 w 25"/>
                <a:gd name="T67" fmla="*/ 31 h 51"/>
                <a:gd name="T68" fmla="*/ 20 w 25"/>
                <a:gd name="T69" fmla="*/ 31 h 51"/>
                <a:gd name="T70" fmla="*/ 25 w 25"/>
                <a:gd name="T71" fmla="*/ 31 h 51"/>
                <a:gd name="T72" fmla="*/ 25 w 25"/>
                <a:gd name="T73" fmla="*/ 31 h 51"/>
                <a:gd name="T74" fmla="*/ 25 w 25"/>
                <a:gd name="T75" fmla="*/ 31 h 51"/>
                <a:gd name="T76" fmla="*/ 20 w 25"/>
                <a:gd name="T77" fmla="*/ 31 h 51"/>
                <a:gd name="T78" fmla="*/ 20 w 25"/>
                <a:gd name="T79" fmla="*/ 36 h 51"/>
                <a:gd name="T80" fmla="*/ 15 w 25"/>
                <a:gd name="T81" fmla="*/ 41 h 51"/>
                <a:gd name="T82" fmla="*/ 15 w 25"/>
                <a:gd name="T83" fmla="*/ 46 h 51"/>
                <a:gd name="T84" fmla="*/ 15 w 25"/>
                <a:gd name="T85" fmla="*/ 46 h 51"/>
                <a:gd name="T86" fmla="*/ 15 w 25"/>
                <a:gd name="T87" fmla="*/ 46 h 51"/>
                <a:gd name="T88" fmla="*/ 15 w 25"/>
                <a:gd name="T89" fmla="*/ 51 h 51"/>
                <a:gd name="T90" fmla="*/ 15 w 25"/>
                <a:gd name="T91" fmla="*/ 51 h 51"/>
                <a:gd name="T92" fmla="*/ 15 w 25"/>
                <a:gd name="T93" fmla="*/ 51 h 51"/>
                <a:gd name="T94" fmla="*/ 10 w 25"/>
                <a:gd name="T95" fmla="*/ 51 h 51"/>
                <a:gd name="T96" fmla="*/ 10 w 25"/>
                <a:gd name="T97" fmla="*/ 51 h 51"/>
                <a:gd name="T98" fmla="*/ 10 w 25"/>
                <a:gd name="T99" fmla="*/ 51 h 51"/>
                <a:gd name="T100" fmla="*/ 5 w 25"/>
                <a:gd name="T101" fmla="*/ 46 h 51"/>
                <a:gd name="T102" fmla="*/ 0 w 25"/>
                <a:gd name="T103" fmla="*/ 41 h 51"/>
                <a:gd name="T104" fmla="*/ 0 w 25"/>
                <a:gd name="T105" fmla="*/ 3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" h="51">
                  <a:moveTo>
                    <a:pt x="0" y="36"/>
                  </a:moveTo>
                  <a:lnTo>
                    <a:pt x="0" y="36"/>
                  </a:lnTo>
                  <a:lnTo>
                    <a:pt x="5" y="20"/>
                  </a:lnTo>
                  <a:lnTo>
                    <a:pt x="0" y="10"/>
                  </a:lnTo>
                  <a:lnTo>
                    <a:pt x="0" y="5"/>
                  </a:lnTo>
                  <a:lnTo>
                    <a:pt x="0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0" y="26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5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0" y="31"/>
                  </a:lnTo>
                  <a:lnTo>
                    <a:pt x="20" y="36"/>
                  </a:lnTo>
                  <a:lnTo>
                    <a:pt x="15" y="41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5" y="46"/>
                  </a:lnTo>
                  <a:lnTo>
                    <a:pt x="0" y="41"/>
                  </a:lnTo>
                  <a:lnTo>
                    <a:pt x="0" y="36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03" name="Freeform 207"/>
            <p:cNvSpPr>
              <a:spLocks/>
            </p:cNvSpPr>
            <p:nvPr/>
          </p:nvSpPr>
          <p:spPr bwMode="auto">
            <a:xfrm>
              <a:off x="5765801" y="4476750"/>
              <a:ext cx="23813" cy="55563"/>
            </a:xfrm>
            <a:custGeom>
              <a:avLst/>
              <a:gdLst>
                <a:gd name="T0" fmla="*/ 15 w 15"/>
                <a:gd name="T1" fmla="*/ 15 h 35"/>
                <a:gd name="T2" fmla="*/ 15 w 15"/>
                <a:gd name="T3" fmla="*/ 15 h 35"/>
                <a:gd name="T4" fmla="*/ 10 w 15"/>
                <a:gd name="T5" fmla="*/ 15 h 35"/>
                <a:gd name="T6" fmla="*/ 10 w 15"/>
                <a:gd name="T7" fmla="*/ 20 h 35"/>
                <a:gd name="T8" fmla="*/ 5 w 15"/>
                <a:gd name="T9" fmla="*/ 20 h 35"/>
                <a:gd name="T10" fmla="*/ 0 w 15"/>
                <a:gd name="T11" fmla="*/ 30 h 35"/>
                <a:gd name="T12" fmla="*/ 0 w 15"/>
                <a:gd name="T13" fmla="*/ 35 h 35"/>
                <a:gd name="T14" fmla="*/ 0 w 15"/>
                <a:gd name="T15" fmla="*/ 25 h 35"/>
                <a:gd name="T16" fmla="*/ 0 w 15"/>
                <a:gd name="T17" fmla="*/ 20 h 35"/>
                <a:gd name="T18" fmla="*/ 0 w 15"/>
                <a:gd name="T19" fmla="*/ 15 h 35"/>
                <a:gd name="T20" fmla="*/ 0 w 15"/>
                <a:gd name="T21" fmla="*/ 15 h 35"/>
                <a:gd name="T22" fmla="*/ 0 w 15"/>
                <a:gd name="T23" fmla="*/ 15 h 35"/>
                <a:gd name="T24" fmla="*/ 0 w 15"/>
                <a:gd name="T25" fmla="*/ 10 h 35"/>
                <a:gd name="T26" fmla="*/ 0 w 15"/>
                <a:gd name="T27" fmla="*/ 5 h 35"/>
                <a:gd name="T28" fmla="*/ 0 w 15"/>
                <a:gd name="T29" fmla="*/ 5 h 35"/>
                <a:gd name="T30" fmla="*/ 0 w 15"/>
                <a:gd name="T31" fmla="*/ 0 h 35"/>
                <a:gd name="T32" fmla="*/ 0 w 15"/>
                <a:gd name="T33" fmla="*/ 0 h 35"/>
                <a:gd name="T34" fmla="*/ 0 w 15"/>
                <a:gd name="T35" fmla="*/ 0 h 35"/>
                <a:gd name="T36" fmla="*/ 0 w 15"/>
                <a:gd name="T37" fmla="*/ 0 h 35"/>
                <a:gd name="T38" fmla="*/ 0 w 15"/>
                <a:gd name="T39" fmla="*/ 0 h 35"/>
                <a:gd name="T40" fmla="*/ 0 w 15"/>
                <a:gd name="T41" fmla="*/ 0 h 35"/>
                <a:gd name="T42" fmla="*/ 0 w 15"/>
                <a:gd name="T43" fmla="*/ 0 h 35"/>
                <a:gd name="T44" fmla="*/ 5 w 15"/>
                <a:gd name="T45" fmla="*/ 5 h 35"/>
                <a:gd name="T46" fmla="*/ 5 w 15"/>
                <a:gd name="T47" fmla="*/ 5 h 35"/>
                <a:gd name="T48" fmla="*/ 5 w 15"/>
                <a:gd name="T49" fmla="*/ 0 h 35"/>
                <a:gd name="T50" fmla="*/ 10 w 15"/>
                <a:gd name="T51" fmla="*/ 0 h 35"/>
                <a:gd name="T52" fmla="*/ 10 w 15"/>
                <a:gd name="T53" fmla="*/ 0 h 35"/>
                <a:gd name="T54" fmla="*/ 10 w 15"/>
                <a:gd name="T55" fmla="*/ 0 h 35"/>
                <a:gd name="T56" fmla="*/ 10 w 15"/>
                <a:gd name="T57" fmla="*/ 0 h 35"/>
                <a:gd name="T58" fmla="*/ 10 w 15"/>
                <a:gd name="T59" fmla="*/ 0 h 35"/>
                <a:gd name="T60" fmla="*/ 10 w 15"/>
                <a:gd name="T61" fmla="*/ 5 h 35"/>
                <a:gd name="T62" fmla="*/ 10 w 15"/>
                <a:gd name="T63" fmla="*/ 5 h 35"/>
                <a:gd name="T64" fmla="*/ 10 w 15"/>
                <a:gd name="T65" fmla="*/ 5 h 35"/>
                <a:gd name="T66" fmla="*/ 10 w 15"/>
                <a:gd name="T67" fmla="*/ 5 h 35"/>
                <a:gd name="T68" fmla="*/ 10 w 15"/>
                <a:gd name="T69" fmla="*/ 10 h 35"/>
                <a:gd name="T70" fmla="*/ 15 w 15"/>
                <a:gd name="T71" fmla="*/ 10 h 35"/>
                <a:gd name="T72" fmla="*/ 15 w 15"/>
                <a:gd name="T73" fmla="*/ 10 h 35"/>
                <a:gd name="T74" fmla="*/ 15 w 15"/>
                <a:gd name="T75" fmla="*/ 15 h 35"/>
                <a:gd name="T76" fmla="*/ 15 w 15"/>
                <a:gd name="T77" fmla="*/ 15 h 35"/>
                <a:gd name="T78" fmla="*/ 15 w 15"/>
                <a:gd name="T79" fmla="*/ 15 h 35"/>
                <a:gd name="T80" fmla="*/ 15 w 15"/>
                <a:gd name="T81" fmla="*/ 15 h 35"/>
                <a:gd name="T82" fmla="*/ 15 w 15"/>
                <a:gd name="T83" fmla="*/ 15 h 35"/>
                <a:gd name="T84" fmla="*/ 15 w 15"/>
                <a:gd name="T85" fmla="*/ 15 h 35"/>
                <a:gd name="T86" fmla="*/ 15 w 15"/>
                <a:gd name="T87" fmla="*/ 15 h 35"/>
                <a:gd name="T88" fmla="*/ 15 w 15"/>
                <a:gd name="T89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35">
                  <a:moveTo>
                    <a:pt x="15" y="15"/>
                  </a:moveTo>
                  <a:lnTo>
                    <a:pt x="15" y="15"/>
                  </a:lnTo>
                  <a:lnTo>
                    <a:pt x="10" y="15"/>
                  </a:lnTo>
                  <a:lnTo>
                    <a:pt x="10" y="20"/>
                  </a:lnTo>
                  <a:lnTo>
                    <a:pt x="5" y="20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04" name="Freeform 208"/>
            <p:cNvSpPr>
              <a:spLocks/>
            </p:cNvSpPr>
            <p:nvPr/>
          </p:nvSpPr>
          <p:spPr bwMode="auto">
            <a:xfrm>
              <a:off x="5605463" y="4452938"/>
              <a:ext cx="273050" cy="200025"/>
            </a:xfrm>
            <a:custGeom>
              <a:avLst/>
              <a:gdLst>
                <a:gd name="T0" fmla="*/ 162 w 172"/>
                <a:gd name="T1" fmla="*/ 60 h 126"/>
                <a:gd name="T2" fmla="*/ 167 w 172"/>
                <a:gd name="T3" fmla="*/ 60 h 126"/>
                <a:gd name="T4" fmla="*/ 172 w 172"/>
                <a:gd name="T5" fmla="*/ 71 h 126"/>
                <a:gd name="T6" fmla="*/ 172 w 172"/>
                <a:gd name="T7" fmla="*/ 91 h 126"/>
                <a:gd name="T8" fmla="*/ 172 w 172"/>
                <a:gd name="T9" fmla="*/ 106 h 126"/>
                <a:gd name="T10" fmla="*/ 157 w 172"/>
                <a:gd name="T11" fmla="*/ 106 h 126"/>
                <a:gd name="T12" fmla="*/ 147 w 172"/>
                <a:gd name="T13" fmla="*/ 106 h 126"/>
                <a:gd name="T14" fmla="*/ 131 w 172"/>
                <a:gd name="T15" fmla="*/ 106 h 126"/>
                <a:gd name="T16" fmla="*/ 126 w 172"/>
                <a:gd name="T17" fmla="*/ 96 h 126"/>
                <a:gd name="T18" fmla="*/ 91 w 172"/>
                <a:gd name="T19" fmla="*/ 111 h 126"/>
                <a:gd name="T20" fmla="*/ 66 w 172"/>
                <a:gd name="T21" fmla="*/ 116 h 126"/>
                <a:gd name="T22" fmla="*/ 61 w 172"/>
                <a:gd name="T23" fmla="*/ 121 h 126"/>
                <a:gd name="T24" fmla="*/ 45 w 172"/>
                <a:gd name="T25" fmla="*/ 121 h 126"/>
                <a:gd name="T26" fmla="*/ 30 w 172"/>
                <a:gd name="T27" fmla="*/ 126 h 126"/>
                <a:gd name="T28" fmla="*/ 20 w 172"/>
                <a:gd name="T29" fmla="*/ 121 h 126"/>
                <a:gd name="T30" fmla="*/ 15 w 172"/>
                <a:gd name="T31" fmla="*/ 116 h 126"/>
                <a:gd name="T32" fmla="*/ 10 w 172"/>
                <a:gd name="T33" fmla="*/ 106 h 126"/>
                <a:gd name="T34" fmla="*/ 0 w 172"/>
                <a:gd name="T35" fmla="*/ 101 h 126"/>
                <a:gd name="T36" fmla="*/ 0 w 172"/>
                <a:gd name="T37" fmla="*/ 86 h 126"/>
                <a:gd name="T38" fmla="*/ 5 w 172"/>
                <a:gd name="T39" fmla="*/ 76 h 126"/>
                <a:gd name="T40" fmla="*/ 15 w 172"/>
                <a:gd name="T41" fmla="*/ 76 h 126"/>
                <a:gd name="T42" fmla="*/ 20 w 172"/>
                <a:gd name="T43" fmla="*/ 66 h 126"/>
                <a:gd name="T44" fmla="*/ 15 w 172"/>
                <a:gd name="T45" fmla="*/ 45 h 126"/>
                <a:gd name="T46" fmla="*/ 25 w 172"/>
                <a:gd name="T47" fmla="*/ 35 h 126"/>
                <a:gd name="T48" fmla="*/ 40 w 172"/>
                <a:gd name="T49" fmla="*/ 30 h 126"/>
                <a:gd name="T50" fmla="*/ 45 w 172"/>
                <a:gd name="T51" fmla="*/ 15 h 126"/>
                <a:gd name="T52" fmla="*/ 55 w 172"/>
                <a:gd name="T53" fmla="*/ 15 h 126"/>
                <a:gd name="T54" fmla="*/ 61 w 172"/>
                <a:gd name="T55" fmla="*/ 10 h 126"/>
                <a:gd name="T56" fmla="*/ 66 w 172"/>
                <a:gd name="T57" fmla="*/ 0 h 126"/>
                <a:gd name="T58" fmla="*/ 76 w 172"/>
                <a:gd name="T59" fmla="*/ 10 h 126"/>
                <a:gd name="T60" fmla="*/ 76 w 172"/>
                <a:gd name="T61" fmla="*/ 15 h 126"/>
                <a:gd name="T62" fmla="*/ 86 w 172"/>
                <a:gd name="T63" fmla="*/ 20 h 126"/>
                <a:gd name="T64" fmla="*/ 91 w 172"/>
                <a:gd name="T65" fmla="*/ 25 h 126"/>
                <a:gd name="T66" fmla="*/ 96 w 172"/>
                <a:gd name="T67" fmla="*/ 25 h 126"/>
                <a:gd name="T68" fmla="*/ 101 w 172"/>
                <a:gd name="T69" fmla="*/ 30 h 126"/>
                <a:gd name="T70" fmla="*/ 101 w 172"/>
                <a:gd name="T71" fmla="*/ 40 h 126"/>
                <a:gd name="T72" fmla="*/ 101 w 172"/>
                <a:gd name="T73" fmla="*/ 45 h 126"/>
                <a:gd name="T74" fmla="*/ 111 w 172"/>
                <a:gd name="T75" fmla="*/ 35 h 126"/>
                <a:gd name="T76" fmla="*/ 116 w 172"/>
                <a:gd name="T77" fmla="*/ 45 h 126"/>
                <a:gd name="T78" fmla="*/ 126 w 172"/>
                <a:gd name="T79" fmla="*/ 45 h 126"/>
                <a:gd name="T80" fmla="*/ 131 w 172"/>
                <a:gd name="T81" fmla="*/ 55 h 126"/>
                <a:gd name="T82" fmla="*/ 142 w 172"/>
                <a:gd name="T83" fmla="*/ 55 h 126"/>
                <a:gd name="T84" fmla="*/ 147 w 172"/>
                <a:gd name="T85" fmla="*/ 50 h 126"/>
                <a:gd name="T86" fmla="*/ 152 w 172"/>
                <a:gd name="T87" fmla="*/ 45 h 126"/>
                <a:gd name="T88" fmla="*/ 162 w 172"/>
                <a:gd name="T89" fmla="*/ 50 h 126"/>
                <a:gd name="T90" fmla="*/ 162 w 172"/>
                <a:gd name="T91" fmla="*/ 6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2" h="126">
                  <a:moveTo>
                    <a:pt x="162" y="60"/>
                  </a:moveTo>
                  <a:lnTo>
                    <a:pt x="162" y="60"/>
                  </a:lnTo>
                  <a:lnTo>
                    <a:pt x="167" y="55"/>
                  </a:lnTo>
                  <a:lnTo>
                    <a:pt x="167" y="60"/>
                  </a:lnTo>
                  <a:lnTo>
                    <a:pt x="167" y="66"/>
                  </a:lnTo>
                  <a:lnTo>
                    <a:pt x="172" y="71"/>
                  </a:lnTo>
                  <a:lnTo>
                    <a:pt x="167" y="81"/>
                  </a:lnTo>
                  <a:lnTo>
                    <a:pt x="172" y="91"/>
                  </a:lnTo>
                  <a:lnTo>
                    <a:pt x="172" y="96"/>
                  </a:lnTo>
                  <a:lnTo>
                    <a:pt x="172" y="106"/>
                  </a:lnTo>
                  <a:lnTo>
                    <a:pt x="162" y="106"/>
                  </a:lnTo>
                  <a:lnTo>
                    <a:pt x="157" y="106"/>
                  </a:lnTo>
                  <a:lnTo>
                    <a:pt x="147" y="106"/>
                  </a:lnTo>
                  <a:lnTo>
                    <a:pt x="147" y="106"/>
                  </a:lnTo>
                  <a:lnTo>
                    <a:pt x="136" y="106"/>
                  </a:lnTo>
                  <a:lnTo>
                    <a:pt x="131" y="106"/>
                  </a:lnTo>
                  <a:lnTo>
                    <a:pt x="131" y="101"/>
                  </a:lnTo>
                  <a:lnTo>
                    <a:pt x="126" y="96"/>
                  </a:lnTo>
                  <a:lnTo>
                    <a:pt x="101" y="111"/>
                  </a:lnTo>
                  <a:lnTo>
                    <a:pt x="91" y="111"/>
                  </a:lnTo>
                  <a:lnTo>
                    <a:pt x="76" y="116"/>
                  </a:lnTo>
                  <a:lnTo>
                    <a:pt x="66" y="116"/>
                  </a:lnTo>
                  <a:lnTo>
                    <a:pt x="61" y="121"/>
                  </a:lnTo>
                  <a:lnTo>
                    <a:pt x="61" y="121"/>
                  </a:lnTo>
                  <a:lnTo>
                    <a:pt x="55" y="121"/>
                  </a:lnTo>
                  <a:lnTo>
                    <a:pt x="45" y="121"/>
                  </a:lnTo>
                  <a:lnTo>
                    <a:pt x="40" y="121"/>
                  </a:lnTo>
                  <a:lnTo>
                    <a:pt x="30" y="126"/>
                  </a:lnTo>
                  <a:lnTo>
                    <a:pt x="25" y="126"/>
                  </a:lnTo>
                  <a:lnTo>
                    <a:pt x="20" y="121"/>
                  </a:lnTo>
                  <a:lnTo>
                    <a:pt x="15" y="121"/>
                  </a:lnTo>
                  <a:lnTo>
                    <a:pt x="15" y="116"/>
                  </a:lnTo>
                  <a:lnTo>
                    <a:pt x="15" y="111"/>
                  </a:lnTo>
                  <a:lnTo>
                    <a:pt x="10" y="106"/>
                  </a:lnTo>
                  <a:lnTo>
                    <a:pt x="10" y="101"/>
                  </a:lnTo>
                  <a:lnTo>
                    <a:pt x="0" y="101"/>
                  </a:lnTo>
                  <a:lnTo>
                    <a:pt x="0" y="91"/>
                  </a:lnTo>
                  <a:lnTo>
                    <a:pt x="0" y="86"/>
                  </a:lnTo>
                  <a:lnTo>
                    <a:pt x="0" y="76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15" y="76"/>
                  </a:lnTo>
                  <a:lnTo>
                    <a:pt x="20" y="71"/>
                  </a:lnTo>
                  <a:lnTo>
                    <a:pt x="20" y="66"/>
                  </a:lnTo>
                  <a:lnTo>
                    <a:pt x="20" y="55"/>
                  </a:lnTo>
                  <a:lnTo>
                    <a:pt x="15" y="45"/>
                  </a:lnTo>
                  <a:lnTo>
                    <a:pt x="20" y="35"/>
                  </a:lnTo>
                  <a:lnTo>
                    <a:pt x="25" y="35"/>
                  </a:lnTo>
                  <a:lnTo>
                    <a:pt x="35" y="30"/>
                  </a:lnTo>
                  <a:lnTo>
                    <a:pt x="40" y="30"/>
                  </a:lnTo>
                  <a:lnTo>
                    <a:pt x="45" y="25"/>
                  </a:lnTo>
                  <a:lnTo>
                    <a:pt x="45" y="15"/>
                  </a:lnTo>
                  <a:lnTo>
                    <a:pt x="50" y="10"/>
                  </a:lnTo>
                  <a:lnTo>
                    <a:pt x="55" y="15"/>
                  </a:lnTo>
                  <a:lnTo>
                    <a:pt x="61" y="15"/>
                  </a:lnTo>
                  <a:lnTo>
                    <a:pt x="61" y="10"/>
                  </a:lnTo>
                  <a:lnTo>
                    <a:pt x="61" y="0"/>
                  </a:lnTo>
                  <a:lnTo>
                    <a:pt x="66" y="0"/>
                  </a:lnTo>
                  <a:lnTo>
                    <a:pt x="71" y="5"/>
                  </a:lnTo>
                  <a:lnTo>
                    <a:pt x="76" y="10"/>
                  </a:lnTo>
                  <a:lnTo>
                    <a:pt x="76" y="15"/>
                  </a:lnTo>
                  <a:lnTo>
                    <a:pt x="76" y="15"/>
                  </a:lnTo>
                  <a:lnTo>
                    <a:pt x="81" y="20"/>
                  </a:lnTo>
                  <a:lnTo>
                    <a:pt x="86" y="20"/>
                  </a:lnTo>
                  <a:lnTo>
                    <a:pt x="86" y="20"/>
                  </a:lnTo>
                  <a:lnTo>
                    <a:pt x="91" y="25"/>
                  </a:lnTo>
                  <a:lnTo>
                    <a:pt x="91" y="25"/>
                  </a:lnTo>
                  <a:lnTo>
                    <a:pt x="96" y="25"/>
                  </a:lnTo>
                  <a:lnTo>
                    <a:pt x="101" y="25"/>
                  </a:lnTo>
                  <a:lnTo>
                    <a:pt x="101" y="30"/>
                  </a:lnTo>
                  <a:lnTo>
                    <a:pt x="101" y="35"/>
                  </a:lnTo>
                  <a:lnTo>
                    <a:pt x="101" y="40"/>
                  </a:lnTo>
                  <a:lnTo>
                    <a:pt x="101" y="50"/>
                  </a:lnTo>
                  <a:lnTo>
                    <a:pt x="101" y="45"/>
                  </a:lnTo>
                  <a:lnTo>
                    <a:pt x="106" y="35"/>
                  </a:lnTo>
                  <a:lnTo>
                    <a:pt x="111" y="35"/>
                  </a:lnTo>
                  <a:lnTo>
                    <a:pt x="116" y="40"/>
                  </a:lnTo>
                  <a:lnTo>
                    <a:pt x="116" y="45"/>
                  </a:lnTo>
                  <a:lnTo>
                    <a:pt x="121" y="45"/>
                  </a:lnTo>
                  <a:lnTo>
                    <a:pt x="126" y="45"/>
                  </a:lnTo>
                  <a:lnTo>
                    <a:pt x="126" y="50"/>
                  </a:lnTo>
                  <a:lnTo>
                    <a:pt x="131" y="55"/>
                  </a:lnTo>
                  <a:lnTo>
                    <a:pt x="136" y="60"/>
                  </a:lnTo>
                  <a:lnTo>
                    <a:pt x="142" y="55"/>
                  </a:lnTo>
                  <a:lnTo>
                    <a:pt x="142" y="50"/>
                  </a:lnTo>
                  <a:lnTo>
                    <a:pt x="147" y="50"/>
                  </a:lnTo>
                  <a:lnTo>
                    <a:pt x="152" y="50"/>
                  </a:lnTo>
                  <a:lnTo>
                    <a:pt x="152" y="45"/>
                  </a:lnTo>
                  <a:lnTo>
                    <a:pt x="157" y="45"/>
                  </a:lnTo>
                  <a:lnTo>
                    <a:pt x="162" y="50"/>
                  </a:lnTo>
                  <a:lnTo>
                    <a:pt x="162" y="50"/>
                  </a:lnTo>
                  <a:lnTo>
                    <a:pt x="162" y="6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05" name="Freeform 209"/>
            <p:cNvSpPr>
              <a:spLocks/>
            </p:cNvSpPr>
            <p:nvPr/>
          </p:nvSpPr>
          <p:spPr bwMode="auto">
            <a:xfrm>
              <a:off x="5299076" y="4356100"/>
              <a:ext cx="80963" cy="104775"/>
            </a:xfrm>
            <a:custGeom>
              <a:avLst/>
              <a:gdLst>
                <a:gd name="T0" fmla="*/ 16 w 51"/>
                <a:gd name="T1" fmla="*/ 15 h 66"/>
                <a:gd name="T2" fmla="*/ 16 w 51"/>
                <a:gd name="T3" fmla="*/ 15 h 66"/>
                <a:gd name="T4" fmla="*/ 21 w 51"/>
                <a:gd name="T5" fmla="*/ 10 h 66"/>
                <a:gd name="T6" fmla="*/ 21 w 51"/>
                <a:gd name="T7" fmla="*/ 5 h 66"/>
                <a:gd name="T8" fmla="*/ 26 w 51"/>
                <a:gd name="T9" fmla="*/ 5 h 66"/>
                <a:gd name="T10" fmla="*/ 31 w 51"/>
                <a:gd name="T11" fmla="*/ 0 h 66"/>
                <a:gd name="T12" fmla="*/ 36 w 51"/>
                <a:gd name="T13" fmla="*/ 0 h 66"/>
                <a:gd name="T14" fmla="*/ 31 w 51"/>
                <a:gd name="T15" fmla="*/ 0 h 66"/>
                <a:gd name="T16" fmla="*/ 36 w 51"/>
                <a:gd name="T17" fmla="*/ 5 h 66"/>
                <a:gd name="T18" fmla="*/ 41 w 51"/>
                <a:gd name="T19" fmla="*/ 15 h 66"/>
                <a:gd name="T20" fmla="*/ 36 w 51"/>
                <a:gd name="T21" fmla="*/ 20 h 66"/>
                <a:gd name="T22" fmla="*/ 36 w 51"/>
                <a:gd name="T23" fmla="*/ 20 h 66"/>
                <a:gd name="T24" fmla="*/ 36 w 51"/>
                <a:gd name="T25" fmla="*/ 30 h 66"/>
                <a:gd name="T26" fmla="*/ 36 w 51"/>
                <a:gd name="T27" fmla="*/ 30 h 66"/>
                <a:gd name="T28" fmla="*/ 41 w 51"/>
                <a:gd name="T29" fmla="*/ 30 h 66"/>
                <a:gd name="T30" fmla="*/ 46 w 51"/>
                <a:gd name="T31" fmla="*/ 46 h 66"/>
                <a:gd name="T32" fmla="*/ 51 w 51"/>
                <a:gd name="T33" fmla="*/ 46 h 66"/>
                <a:gd name="T34" fmla="*/ 51 w 51"/>
                <a:gd name="T35" fmla="*/ 51 h 66"/>
                <a:gd name="T36" fmla="*/ 46 w 51"/>
                <a:gd name="T37" fmla="*/ 56 h 66"/>
                <a:gd name="T38" fmla="*/ 41 w 51"/>
                <a:gd name="T39" fmla="*/ 61 h 66"/>
                <a:gd name="T40" fmla="*/ 36 w 51"/>
                <a:gd name="T41" fmla="*/ 61 h 66"/>
                <a:gd name="T42" fmla="*/ 31 w 51"/>
                <a:gd name="T43" fmla="*/ 66 h 66"/>
                <a:gd name="T44" fmla="*/ 21 w 51"/>
                <a:gd name="T45" fmla="*/ 66 h 66"/>
                <a:gd name="T46" fmla="*/ 16 w 51"/>
                <a:gd name="T47" fmla="*/ 66 h 66"/>
                <a:gd name="T48" fmla="*/ 10 w 51"/>
                <a:gd name="T49" fmla="*/ 61 h 66"/>
                <a:gd name="T50" fmla="*/ 10 w 51"/>
                <a:gd name="T51" fmla="*/ 61 h 66"/>
                <a:gd name="T52" fmla="*/ 5 w 51"/>
                <a:gd name="T53" fmla="*/ 51 h 66"/>
                <a:gd name="T54" fmla="*/ 0 w 51"/>
                <a:gd name="T55" fmla="*/ 46 h 66"/>
                <a:gd name="T56" fmla="*/ 5 w 51"/>
                <a:gd name="T57" fmla="*/ 35 h 66"/>
                <a:gd name="T58" fmla="*/ 5 w 51"/>
                <a:gd name="T59" fmla="*/ 30 h 66"/>
                <a:gd name="T60" fmla="*/ 5 w 51"/>
                <a:gd name="T61" fmla="*/ 25 h 66"/>
                <a:gd name="T62" fmla="*/ 10 w 51"/>
                <a:gd name="T63" fmla="*/ 20 h 66"/>
                <a:gd name="T64" fmla="*/ 16 w 51"/>
                <a:gd name="T65" fmla="*/ 1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1" h="66">
                  <a:moveTo>
                    <a:pt x="16" y="15"/>
                  </a:moveTo>
                  <a:lnTo>
                    <a:pt x="16" y="15"/>
                  </a:lnTo>
                  <a:lnTo>
                    <a:pt x="21" y="10"/>
                  </a:lnTo>
                  <a:lnTo>
                    <a:pt x="21" y="5"/>
                  </a:lnTo>
                  <a:lnTo>
                    <a:pt x="26" y="5"/>
                  </a:lnTo>
                  <a:lnTo>
                    <a:pt x="31" y="0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36" y="5"/>
                  </a:lnTo>
                  <a:lnTo>
                    <a:pt x="41" y="15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41" y="30"/>
                  </a:lnTo>
                  <a:lnTo>
                    <a:pt x="46" y="46"/>
                  </a:lnTo>
                  <a:lnTo>
                    <a:pt x="51" y="46"/>
                  </a:lnTo>
                  <a:lnTo>
                    <a:pt x="51" y="51"/>
                  </a:lnTo>
                  <a:lnTo>
                    <a:pt x="46" y="56"/>
                  </a:lnTo>
                  <a:lnTo>
                    <a:pt x="41" y="61"/>
                  </a:lnTo>
                  <a:lnTo>
                    <a:pt x="36" y="61"/>
                  </a:lnTo>
                  <a:lnTo>
                    <a:pt x="31" y="66"/>
                  </a:lnTo>
                  <a:lnTo>
                    <a:pt x="21" y="66"/>
                  </a:lnTo>
                  <a:lnTo>
                    <a:pt x="16" y="66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5" y="51"/>
                  </a:lnTo>
                  <a:lnTo>
                    <a:pt x="0" y="46"/>
                  </a:lnTo>
                  <a:lnTo>
                    <a:pt x="5" y="35"/>
                  </a:lnTo>
                  <a:lnTo>
                    <a:pt x="5" y="30"/>
                  </a:lnTo>
                  <a:lnTo>
                    <a:pt x="5" y="25"/>
                  </a:lnTo>
                  <a:lnTo>
                    <a:pt x="10" y="20"/>
                  </a:lnTo>
                  <a:lnTo>
                    <a:pt x="16" y="15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06" name="Freeform 210"/>
            <p:cNvSpPr>
              <a:spLocks/>
            </p:cNvSpPr>
            <p:nvPr/>
          </p:nvSpPr>
          <p:spPr bwMode="auto">
            <a:xfrm>
              <a:off x="5146676" y="4340225"/>
              <a:ext cx="265113" cy="361950"/>
            </a:xfrm>
            <a:custGeom>
              <a:avLst/>
              <a:gdLst>
                <a:gd name="T0" fmla="*/ 167 w 167"/>
                <a:gd name="T1" fmla="*/ 111 h 228"/>
                <a:gd name="T2" fmla="*/ 157 w 167"/>
                <a:gd name="T3" fmla="*/ 121 h 228"/>
                <a:gd name="T4" fmla="*/ 152 w 167"/>
                <a:gd name="T5" fmla="*/ 142 h 228"/>
                <a:gd name="T6" fmla="*/ 142 w 167"/>
                <a:gd name="T7" fmla="*/ 142 h 228"/>
                <a:gd name="T8" fmla="*/ 122 w 167"/>
                <a:gd name="T9" fmla="*/ 142 h 228"/>
                <a:gd name="T10" fmla="*/ 132 w 167"/>
                <a:gd name="T11" fmla="*/ 167 h 228"/>
                <a:gd name="T12" fmla="*/ 137 w 167"/>
                <a:gd name="T13" fmla="*/ 182 h 228"/>
                <a:gd name="T14" fmla="*/ 137 w 167"/>
                <a:gd name="T15" fmla="*/ 202 h 228"/>
                <a:gd name="T16" fmla="*/ 137 w 167"/>
                <a:gd name="T17" fmla="*/ 212 h 228"/>
                <a:gd name="T18" fmla="*/ 137 w 167"/>
                <a:gd name="T19" fmla="*/ 228 h 228"/>
                <a:gd name="T20" fmla="*/ 122 w 167"/>
                <a:gd name="T21" fmla="*/ 223 h 228"/>
                <a:gd name="T22" fmla="*/ 101 w 167"/>
                <a:gd name="T23" fmla="*/ 218 h 228"/>
                <a:gd name="T24" fmla="*/ 91 w 167"/>
                <a:gd name="T25" fmla="*/ 218 h 228"/>
                <a:gd name="T26" fmla="*/ 91 w 167"/>
                <a:gd name="T27" fmla="*/ 212 h 228"/>
                <a:gd name="T28" fmla="*/ 71 w 167"/>
                <a:gd name="T29" fmla="*/ 218 h 228"/>
                <a:gd name="T30" fmla="*/ 51 w 167"/>
                <a:gd name="T31" fmla="*/ 223 h 228"/>
                <a:gd name="T32" fmla="*/ 41 w 167"/>
                <a:gd name="T33" fmla="*/ 218 h 228"/>
                <a:gd name="T34" fmla="*/ 20 w 167"/>
                <a:gd name="T35" fmla="*/ 192 h 228"/>
                <a:gd name="T36" fmla="*/ 10 w 167"/>
                <a:gd name="T37" fmla="*/ 187 h 228"/>
                <a:gd name="T38" fmla="*/ 0 w 167"/>
                <a:gd name="T39" fmla="*/ 177 h 228"/>
                <a:gd name="T40" fmla="*/ 20 w 167"/>
                <a:gd name="T41" fmla="*/ 137 h 228"/>
                <a:gd name="T42" fmla="*/ 15 w 167"/>
                <a:gd name="T43" fmla="*/ 121 h 228"/>
                <a:gd name="T44" fmla="*/ 15 w 167"/>
                <a:gd name="T45" fmla="*/ 111 h 228"/>
                <a:gd name="T46" fmla="*/ 5 w 167"/>
                <a:gd name="T47" fmla="*/ 106 h 228"/>
                <a:gd name="T48" fmla="*/ 15 w 167"/>
                <a:gd name="T49" fmla="*/ 96 h 228"/>
                <a:gd name="T50" fmla="*/ 15 w 167"/>
                <a:gd name="T51" fmla="*/ 71 h 228"/>
                <a:gd name="T52" fmla="*/ 10 w 167"/>
                <a:gd name="T53" fmla="*/ 66 h 228"/>
                <a:gd name="T54" fmla="*/ 15 w 167"/>
                <a:gd name="T55" fmla="*/ 56 h 228"/>
                <a:gd name="T56" fmla="*/ 20 w 167"/>
                <a:gd name="T57" fmla="*/ 40 h 228"/>
                <a:gd name="T58" fmla="*/ 30 w 167"/>
                <a:gd name="T59" fmla="*/ 30 h 228"/>
                <a:gd name="T60" fmla="*/ 61 w 167"/>
                <a:gd name="T61" fmla="*/ 10 h 228"/>
                <a:gd name="T62" fmla="*/ 81 w 167"/>
                <a:gd name="T63" fmla="*/ 20 h 228"/>
                <a:gd name="T64" fmla="*/ 91 w 167"/>
                <a:gd name="T65" fmla="*/ 15 h 228"/>
                <a:gd name="T66" fmla="*/ 91 w 167"/>
                <a:gd name="T67" fmla="*/ 15 h 228"/>
                <a:gd name="T68" fmla="*/ 101 w 167"/>
                <a:gd name="T69" fmla="*/ 15 h 228"/>
                <a:gd name="T70" fmla="*/ 106 w 167"/>
                <a:gd name="T71" fmla="*/ 0 h 228"/>
                <a:gd name="T72" fmla="*/ 117 w 167"/>
                <a:gd name="T73" fmla="*/ 15 h 228"/>
                <a:gd name="T74" fmla="*/ 112 w 167"/>
                <a:gd name="T75" fmla="*/ 25 h 228"/>
                <a:gd name="T76" fmla="*/ 101 w 167"/>
                <a:gd name="T77" fmla="*/ 40 h 228"/>
                <a:gd name="T78" fmla="*/ 101 w 167"/>
                <a:gd name="T79" fmla="*/ 61 h 228"/>
                <a:gd name="T80" fmla="*/ 112 w 167"/>
                <a:gd name="T81" fmla="*/ 76 h 228"/>
                <a:gd name="T82" fmla="*/ 132 w 167"/>
                <a:gd name="T83" fmla="*/ 71 h 228"/>
                <a:gd name="T84" fmla="*/ 147 w 167"/>
                <a:gd name="T85" fmla="*/ 61 h 228"/>
                <a:gd name="T86" fmla="*/ 157 w 167"/>
                <a:gd name="T87" fmla="*/ 76 h 228"/>
                <a:gd name="T88" fmla="*/ 152 w 167"/>
                <a:gd name="T89" fmla="*/ 86 h 228"/>
                <a:gd name="T90" fmla="*/ 162 w 167"/>
                <a:gd name="T91" fmla="*/ 106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7" h="228">
                  <a:moveTo>
                    <a:pt x="162" y="106"/>
                  </a:moveTo>
                  <a:lnTo>
                    <a:pt x="162" y="106"/>
                  </a:lnTo>
                  <a:lnTo>
                    <a:pt x="167" y="111"/>
                  </a:lnTo>
                  <a:lnTo>
                    <a:pt x="162" y="116"/>
                  </a:lnTo>
                  <a:lnTo>
                    <a:pt x="157" y="116"/>
                  </a:lnTo>
                  <a:lnTo>
                    <a:pt x="157" y="121"/>
                  </a:lnTo>
                  <a:lnTo>
                    <a:pt x="152" y="131"/>
                  </a:lnTo>
                  <a:lnTo>
                    <a:pt x="157" y="137"/>
                  </a:lnTo>
                  <a:lnTo>
                    <a:pt x="152" y="142"/>
                  </a:lnTo>
                  <a:lnTo>
                    <a:pt x="147" y="137"/>
                  </a:lnTo>
                  <a:lnTo>
                    <a:pt x="142" y="137"/>
                  </a:lnTo>
                  <a:lnTo>
                    <a:pt x="142" y="142"/>
                  </a:lnTo>
                  <a:lnTo>
                    <a:pt x="137" y="142"/>
                  </a:lnTo>
                  <a:lnTo>
                    <a:pt x="127" y="142"/>
                  </a:lnTo>
                  <a:lnTo>
                    <a:pt x="122" y="142"/>
                  </a:lnTo>
                  <a:lnTo>
                    <a:pt x="127" y="152"/>
                  </a:lnTo>
                  <a:lnTo>
                    <a:pt x="132" y="162"/>
                  </a:lnTo>
                  <a:lnTo>
                    <a:pt x="132" y="167"/>
                  </a:lnTo>
                  <a:lnTo>
                    <a:pt x="132" y="177"/>
                  </a:lnTo>
                  <a:lnTo>
                    <a:pt x="137" y="177"/>
                  </a:lnTo>
                  <a:lnTo>
                    <a:pt x="137" y="182"/>
                  </a:lnTo>
                  <a:lnTo>
                    <a:pt x="137" y="187"/>
                  </a:lnTo>
                  <a:lnTo>
                    <a:pt x="137" y="197"/>
                  </a:lnTo>
                  <a:lnTo>
                    <a:pt x="137" y="202"/>
                  </a:lnTo>
                  <a:lnTo>
                    <a:pt x="142" y="207"/>
                  </a:lnTo>
                  <a:lnTo>
                    <a:pt x="142" y="207"/>
                  </a:lnTo>
                  <a:lnTo>
                    <a:pt x="137" y="212"/>
                  </a:lnTo>
                  <a:lnTo>
                    <a:pt x="137" y="218"/>
                  </a:lnTo>
                  <a:lnTo>
                    <a:pt x="142" y="223"/>
                  </a:lnTo>
                  <a:lnTo>
                    <a:pt x="137" y="228"/>
                  </a:lnTo>
                  <a:lnTo>
                    <a:pt x="132" y="228"/>
                  </a:lnTo>
                  <a:lnTo>
                    <a:pt x="127" y="228"/>
                  </a:lnTo>
                  <a:lnTo>
                    <a:pt x="122" y="223"/>
                  </a:lnTo>
                  <a:lnTo>
                    <a:pt x="112" y="223"/>
                  </a:lnTo>
                  <a:lnTo>
                    <a:pt x="106" y="218"/>
                  </a:lnTo>
                  <a:lnTo>
                    <a:pt x="101" y="218"/>
                  </a:lnTo>
                  <a:lnTo>
                    <a:pt x="96" y="212"/>
                  </a:lnTo>
                  <a:lnTo>
                    <a:pt x="91" y="212"/>
                  </a:lnTo>
                  <a:lnTo>
                    <a:pt x="91" y="218"/>
                  </a:lnTo>
                  <a:lnTo>
                    <a:pt x="91" y="212"/>
                  </a:lnTo>
                  <a:lnTo>
                    <a:pt x="91" y="212"/>
                  </a:lnTo>
                  <a:lnTo>
                    <a:pt x="91" y="212"/>
                  </a:lnTo>
                  <a:lnTo>
                    <a:pt x="76" y="212"/>
                  </a:lnTo>
                  <a:lnTo>
                    <a:pt x="76" y="218"/>
                  </a:lnTo>
                  <a:lnTo>
                    <a:pt x="71" y="218"/>
                  </a:lnTo>
                  <a:lnTo>
                    <a:pt x="66" y="218"/>
                  </a:lnTo>
                  <a:lnTo>
                    <a:pt x="56" y="223"/>
                  </a:lnTo>
                  <a:lnTo>
                    <a:pt x="51" y="223"/>
                  </a:lnTo>
                  <a:lnTo>
                    <a:pt x="46" y="228"/>
                  </a:lnTo>
                  <a:lnTo>
                    <a:pt x="41" y="223"/>
                  </a:lnTo>
                  <a:lnTo>
                    <a:pt x="41" y="218"/>
                  </a:lnTo>
                  <a:lnTo>
                    <a:pt x="36" y="218"/>
                  </a:lnTo>
                  <a:lnTo>
                    <a:pt x="25" y="197"/>
                  </a:lnTo>
                  <a:lnTo>
                    <a:pt x="20" y="192"/>
                  </a:lnTo>
                  <a:lnTo>
                    <a:pt x="20" y="192"/>
                  </a:lnTo>
                  <a:lnTo>
                    <a:pt x="15" y="192"/>
                  </a:lnTo>
                  <a:lnTo>
                    <a:pt x="10" y="187"/>
                  </a:lnTo>
                  <a:lnTo>
                    <a:pt x="5" y="187"/>
                  </a:lnTo>
                  <a:lnTo>
                    <a:pt x="0" y="182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15" y="147"/>
                  </a:lnTo>
                  <a:lnTo>
                    <a:pt x="20" y="137"/>
                  </a:lnTo>
                  <a:lnTo>
                    <a:pt x="20" y="131"/>
                  </a:lnTo>
                  <a:lnTo>
                    <a:pt x="20" y="126"/>
                  </a:lnTo>
                  <a:lnTo>
                    <a:pt x="15" y="121"/>
                  </a:lnTo>
                  <a:lnTo>
                    <a:pt x="15" y="116"/>
                  </a:lnTo>
                  <a:lnTo>
                    <a:pt x="15" y="116"/>
                  </a:lnTo>
                  <a:lnTo>
                    <a:pt x="15" y="111"/>
                  </a:lnTo>
                  <a:lnTo>
                    <a:pt x="10" y="111"/>
                  </a:lnTo>
                  <a:lnTo>
                    <a:pt x="10" y="106"/>
                  </a:lnTo>
                  <a:lnTo>
                    <a:pt x="5" y="106"/>
                  </a:lnTo>
                  <a:lnTo>
                    <a:pt x="5" y="106"/>
                  </a:lnTo>
                  <a:lnTo>
                    <a:pt x="15" y="101"/>
                  </a:lnTo>
                  <a:lnTo>
                    <a:pt x="15" y="96"/>
                  </a:lnTo>
                  <a:lnTo>
                    <a:pt x="15" y="91"/>
                  </a:lnTo>
                  <a:lnTo>
                    <a:pt x="15" y="86"/>
                  </a:lnTo>
                  <a:lnTo>
                    <a:pt x="15" y="71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0" y="66"/>
                  </a:lnTo>
                  <a:lnTo>
                    <a:pt x="5" y="66"/>
                  </a:lnTo>
                  <a:lnTo>
                    <a:pt x="10" y="61"/>
                  </a:lnTo>
                  <a:lnTo>
                    <a:pt x="15" y="56"/>
                  </a:lnTo>
                  <a:lnTo>
                    <a:pt x="20" y="56"/>
                  </a:lnTo>
                  <a:lnTo>
                    <a:pt x="20" y="45"/>
                  </a:lnTo>
                  <a:lnTo>
                    <a:pt x="20" y="40"/>
                  </a:lnTo>
                  <a:lnTo>
                    <a:pt x="15" y="35"/>
                  </a:lnTo>
                  <a:lnTo>
                    <a:pt x="25" y="35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1" y="25"/>
                  </a:lnTo>
                  <a:lnTo>
                    <a:pt x="61" y="10"/>
                  </a:lnTo>
                  <a:lnTo>
                    <a:pt x="71" y="15"/>
                  </a:lnTo>
                  <a:lnTo>
                    <a:pt x="76" y="20"/>
                  </a:lnTo>
                  <a:lnTo>
                    <a:pt x="81" y="20"/>
                  </a:lnTo>
                  <a:lnTo>
                    <a:pt x="81" y="15"/>
                  </a:lnTo>
                  <a:lnTo>
                    <a:pt x="81" y="10"/>
                  </a:lnTo>
                  <a:lnTo>
                    <a:pt x="91" y="15"/>
                  </a:lnTo>
                  <a:lnTo>
                    <a:pt x="91" y="20"/>
                  </a:lnTo>
                  <a:lnTo>
                    <a:pt x="96" y="20"/>
                  </a:lnTo>
                  <a:lnTo>
                    <a:pt x="91" y="15"/>
                  </a:lnTo>
                  <a:lnTo>
                    <a:pt x="91" y="10"/>
                  </a:lnTo>
                  <a:lnTo>
                    <a:pt x="96" y="10"/>
                  </a:lnTo>
                  <a:lnTo>
                    <a:pt x="101" y="15"/>
                  </a:lnTo>
                  <a:lnTo>
                    <a:pt x="106" y="10"/>
                  </a:lnTo>
                  <a:lnTo>
                    <a:pt x="106" y="5"/>
                  </a:lnTo>
                  <a:lnTo>
                    <a:pt x="106" y="0"/>
                  </a:lnTo>
                  <a:lnTo>
                    <a:pt x="106" y="5"/>
                  </a:lnTo>
                  <a:lnTo>
                    <a:pt x="112" y="15"/>
                  </a:lnTo>
                  <a:lnTo>
                    <a:pt x="117" y="15"/>
                  </a:lnTo>
                  <a:lnTo>
                    <a:pt x="117" y="15"/>
                  </a:lnTo>
                  <a:lnTo>
                    <a:pt x="117" y="20"/>
                  </a:lnTo>
                  <a:lnTo>
                    <a:pt x="112" y="25"/>
                  </a:lnTo>
                  <a:lnTo>
                    <a:pt x="106" y="30"/>
                  </a:lnTo>
                  <a:lnTo>
                    <a:pt x="101" y="35"/>
                  </a:lnTo>
                  <a:lnTo>
                    <a:pt x="101" y="40"/>
                  </a:lnTo>
                  <a:lnTo>
                    <a:pt x="101" y="45"/>
                  </a:lnTo>
                  <a:lnTo>
                    <a:pt x="96" y="56"/>
                  </a:lnTo>
                  <a:lnTo>
                    <a:pt x="101" y="61"/>
                  </a:lnTo>
                  <a:lnTo>
                    <a:pt x="106" y="71"/>
                  </a:lnTo>
                  <a:lnTo>
                    <a:pt x="106" y="71"/>
                  </a:lnTo>
                  <a:lnTo>
                    <a:pt x="112" y="76"/>
                  </a:lnTo>
                  <a:lnTo>
                    <a:pt x="117" y="76"/>
                  </a:lnTo>
                  <a:lnTo>
                    <a:pt x="127" y="76"/>
                  </a:lnTo>
                  <a:lnTo>
                    <a:pt x="132" y="71"/>
                  </a:lnTo>
                  <a:lnTo>
                    <a:pt x="137" y="71"/>
                  </a:lnTo>
                  <a:lnTo>
                    <a:pt x="142" y="66"/>
                  </a:lnTo>
                  <a:lnTo>
                    <a:pt x="147" y="61"/>
                  </a:lnTo>
                  <a:lnTo>
                    <a:pt x="147" y="66"/>
                  </a:lnTo>
                  <a:lnTo>
                    <a:pt x="152" y="76"/>
                  </a:lnTo>
                  <a:lnTo>
                    <a:pt x="157" y="76"/>
                  </a:lnTo>
                  <a:lnTo>
                    <a:pt x="157" y="81"/>
                  </a:lnTo>
                  <a:lnTo>
                    <a:pt x="157" y="86"/>
                  </a:lnTo>
                  <a:lnTo>
                    <a:pt x="152" y="86"/>
                  </a:lnTo>
                  <a:lnTo>
                    <a:pt x="152" y="91"/>
                  </a:lnTo>
                  <a:lnTo>
                    <a:pt x="157" y="101"/>
                  </a:lnTo>
                  <a:lnTo>
                    <a:pt x="162" y="106"/>
                  </a:lnTo>
                  <a:lnTo>
                    <a:pt x="162" y="106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07" name="Freeform 211"/>
            <p:cNvSpPr>
              <a:spLocks/>
            </p:cNvSpPr>
            <p:nvPr/>
          </p:nvSpPr>
          <p:spPr bwMode="auto">
            <a:xfrm>
              <a:off x="5380038" y="4789488"/>
              <a:ext cx="152400" cy="96838"/>
            </a:xfrm>
            <a:custGeom>
              <a:avLst/>
              <a:gdLst>
                <a:gd name="T0" fmla="*/ 91 w 96"/>
                <a:gd name="T1" fmla="*/ 21 h 61"/>
                <a:gd name="T2" fmla="*/ 91 w 96"/>
                <a:gd name="T3" fmla="*/ 21 h 61"/>
                <a:gd name="T4" fmla="*/ 91 w 96"/>
                <a:gd name="T5" fmla="*/ 21 h 61"/>
                <a:gd name="T6" fmla="*/ 96 w 96"/>
                <a:gd name="T7" fmla="*/ 26 h 61"/>
                <a:gd name="T8" fmla="*/ 96 w 96"/>
                <a:gd name="T9" fmla="*/ 31 h 61"/>
                <a:gd name="T10" fmla="*/ 96 w 96"/>
                <a:gd name="T11" fmla="*/ 31 h 61"/>
                <a:gd name="T12" fmla="*/ 96 w 96"/>
                <a:gd name="T13" fmla="*/ 31 h 61"/>
                <a:gd name="T14" fmla="*/ 96 w 96"/>
                <a:gd name="T15" fmla="*/ 31 h 61"/>
                <a:gd name="T16" fmla="*/ 91 w 96"/>
                <a:gd name="T17" fmla="*/ 31 h 61"/>
                <a:gd name="T18" fmla="*/ 86 w 96"/>
                <a:gd name="T19" fmla="*/ 31 h 61"/>
                <a:gd name="T20" fmla="*/ 81 w 96"/>
                <a:gd name="T21" fmla="*/ 36 h 61"/>
                <a:gd name="T22" fmla="*/ 76 w 96"/>
                <a:gd name="T23" fmla="*/ 41 h 61"/>
                <a:gd name="T24" fmla="*/ 76 w 96"/>
                <a:gd name="T25" fmla="*/ 41 h 61"/>
                <a:gd name="T26" fmla="*/ 76 w 96"/>
                <a:gd name="T27" fmla="*/ 41 h 61"/>
                <a:gd name="T28" fmla="*/ 76 w 96"/>
                <a:gd name="T29" fmla="*/ 46 h 61"/>
                <a:gd name="T30" fmla="*/ 76 w 96"/>
                <a:gd name="T31" fmla="*/ 51 h 61"/>
                <a:gd name="T32" fmla="*/ 76 w 96"/>
                <a:gd name="T33" fmla="*/ 51 h 61"/>
                <a:gd name="T34" fmla="*/ 56 w 96"/>
                <a:gd name="T35" fmla="*/ 61 h 61"/>
                <a:gd name="T36" fmla="*/ 46 w 96"/>
                <a:gd name="T37" fmla="*/ 56 h 61"/>
                <a:gd name="T38" fmla="*/ 20 w 96"/>
                <a:gd name="T39" fmla="*/ 41 h 61"/>
                <a:gd name="T40" fmla="*/ 20 w 96"/>
                <a:gd name="T41" fmla="*/ 36 h 61"/>
                <a:gd name="T42" fmla="*/ 15 w 96"/>
                <a:gd name="T43" fmla="*/ 31 h 61"/>
                <a:gd name="T44" fmla="*/ 10 w 96"/>
                <a:gd name="T45" fmla="*/ 31 h 61"/>
                <a:gd name="T46" fmla="*/ 5 w 96"/>
                <a:gd name="T47" fmla="*/ 31 h 61"/>
                <a:gd name="T48" fmla="*/ 0 w 96"/>
                <a:gd name="T49" fmla="*/ 31 h 61"/>
                <a:gd name="T50" fmla="*/ 0 w 96"/>
                <a:gd name="T51" fmla="*/ 36 h 61"/>
                <a:gd name="T52" fmla="*/ 0 w 96"/>
                <a:gd name="T53" fmla="*/ 26 h 61"/>
                <a:gd name="T54" fmla="*/ 10 w 96"/>
                <a:gd name="T55" fmla="*/ 21 h 61"/>
                <a:gd name="T56" fmla="*/ 25 w 96"/>
                <a:gd name="T57" fmla="*/ 10 h 61"/>
                <a:gd name="T58" fmla="*/ 25 w 96"/>
                <a:gd name="T59" fmla="*/ 16 h 61"/>
                <a:gd name="T60" fmla="*/ 25 w 96"/>
                <a:gd name="T61" fmla="*/ 16 h 61"/>
                <a:gd name="T62" fmla="*/ 25 w 96"/>
                <a:gd name="T63" fmla="*/ 16 h 61"/>
                <a:gd name="T64" fmla="*/ 30 w 96"/>
                <a:gd name="T65" fmla="*/ 16 h 61"/>
                <a:gd name="T66" fmla="*/ 35 w 96"/>
                <a:gd name="T67" fmla="*/ 10 h 61"/>
                <a:gd name="T68" fmla="*/ 40 w 96"/>
                <a:gd name="T69" fmla="*/ 5 h 61"/>
                <a:gd name="T70" fmla="*/ 46 w 96"/>
                <a:gd name="T71" fmla="*/ 0 h 61"/>
                <a:gd name="T72" fmla="*/ 51 w 96"/>
                <a:gd name="T73" fmla="*/ 0 h 61"/>
                <a:gd name="T74" fmla="*/ 81 w 96"/>
                <a:gd name="T75" fmla="*/ 16 h 61"/>
                <a:gd name="T76" fmla="*/ 86 w 96"/>
                <a:gd name="T77" fmla="*/ 16 h 61"/>
                <a:gd name="T78" fmla="*/ 86 w 96"/>
                <a:gd name="T79" fmla="*/ 16 h 61"/>
                <a:gd name="T80" fmla="*/ 91 w 96"/>
                <a:gd name="T81" fmla="*/ 16 h 61"/>
                <a:gd name="T82" fmla="*/ 91 w 96"/>
                <a:gd name="T83" fmla="*/ 16 h 61"/>
                <a:gd name="T84" fmla="*/ 91 w 96"/>
                <a:gd name="T85" fmla="*/ 21 h 61"/>
                <a:gd name="T86" fmla="*/ 91 w 96"/>
                <a:gd name="T87" fmla="*/ 21 h 61"/>
                <a:gd name="T88" fmla="*/ 91 w 96"/>
                <a:gd name="T89" fmla="*/ 21 h 61"/>
                <a:gd name="T90" fmla="*/ 91 w 96"/>
                <a:gd name="T91" fmla="*/ 2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6" h="61">
                  <a:moveTo>
                    <a:pt x="91" y="21"/>
                  </a:moveTo>
                  <a:lnTo>
                    <a:pt x="91" y="21"/>
                  </a:lnTo>
                  <a:lnTo>
                    <a:pt x="91" y="21"/>
                  </a:lnTo>
                  <a:lnTo>
                    <a:pt x="96" y="26"/>
                  </a:lnTo>
                  <a:lnTo>
                    <a:pt x="96" y="31"/>
                  </a:lnTo>
                  <a:lnTo>
                    <a:pt x="96" y="31"/>
                  </a:lnTo>
                  <a:lnTo>
                    <a:pt x="96" y="31"/>
                  </a:lnTo>
                  <a:lnTo>
                    <a:pt x="96" y="31"/>
                  </a:lnTo>
                  <a:lnTo>
                    <a:pt x="91" y="31"/>
                  </a:lnTo>
                  <a:lnTo>
                    <a:pt x="86" y="31"/>
                  </a:lnTo>
                  <a:lnTo>
                    <a:pt x="81" y="36"/>
                  </a:lnTo>
                  <a:lnTo>
                    <a:pt x="76" y="41"/>
                  </a:lnTo>
                  <a:lnTo>
                    <a:pt x="76" y="41"/>
                  </a:lnTo>
                  <a:lnTo>
                    <a:pt x="76" y="41"/>
                  </a:lnTo>
                  <a:lnTo>
                    <a:pt x="76" y="46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56" y="61"/>
                  </a:lnTo>
                  <a:lnTo>
                    <a:pt x="46" y="56"/>
                  </a:lnTo>
                  <a:lnTo>
                    <a:pt x="20" y="41"/>
                  </a:lnTo>
                  <a:lnTo>
                    <a:pt x="20" y="36"/>
                  </a:lnTo>
                  <a:lnTo>
                    <a:pt x="15" y="31"/>
                  </a:lnTo>
                  <a:lnTo>
                    <a:pt x="10" y="31"/>
                  </a:lnTo>
                  <a:lnTo>
                    <a:pt x="5" y="31"/>
                  </a:lnTo>
                  <a:lnTo>
                    <a:pt x="0" y="31"/>
                  </a:lnTo>
                  <a:lnTo>
                    <a:pt x="0" y="36"/>
                  </a:lnTo>
                  <a:lnTo>
                    <a:pt x="0" y="26"/>
                  </a:lnTo>
                  <a:lnTo>
                    <a:pt x="10" y="21"/>
                  </a:lnTo>
                  <a:lnTo>
                    <a:pt x="25" y="10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30" y="16"/>
                  </a:lnTo>
                  <a:lnTo>
                    <a:pt x="35" y="10"/>
                  </a:lnTo>
                  <a:lnTo>
                    <a:pt x="40" y="5"/>
                  </a:lnTo>
                  <a:lnTo>
                    <a:pt x="46" y="0"/>
                  </a:lnTo>
                  <a:lnTo>
                    <a:pt x="51" y="0"/>
                  </a:lnTo>
                  <a:lnTo>
                    <a:pt x="81" y="16"/>
                  </a:lnTo>
                  <a:lnTo>
                    <a:pt x="86" y="16"/>
                  </a:lnTo>
                  <a:lnTo>
                    <a:pt x="86" y="16"/>
                  </a:lnTo>
                  <a:lnTo>
                    <a:pt x="91" y="16"/>
                  </a:lnTo>
                  <a:lnTo>
                    <a:pt x="91" y="16"/>
                  </a:lnTo>
                  <a:lnTo>
                    <a:pt x="91" y="21"/>
                  </a:lnTo>
                  <a:lnTo>
                    <a:pt x="91" y="21"/>
                  </a:lnTo>
                  <a:lnTo>
                    <a:pt x="91" y="21"/>
                  </a:lnTo>
                  <a:lnTo>
                    <a:pt x="91" y="21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08" name="Freeform 212"/>
            <p:cNvSpPr>
              <a:spLocks noEditPoints="1"/>
            </p:cNvSpPr>
            <p:nvPr/>
          </p:nvSpPr>
          <p:spPr bwMode="auto">
            <a:xfrm>
              <a:off x="5516563" y="4749800"/>
              <a:ext cx="57150" cy="39688"/>
            </a:xfrm>
            <a:custGeom>
              <a:avLst/>
              <a:gdLst>
                <a:gd name="T0" fmla="*/ 15 w 36"/>
                <a:gd name="T1" fmla="*/ 0 h 25"/>
                <a:gd name="T2" fmla="*/ 15 w 36"/>
                <a:gd name="T3" fmla="*/ 0 h 25"/>
                <a:gd name="T4" fmla="*/ 10 w 36"/>
                <a:gd name="T5" fmla="*/ 0 h 25"/>
                <a:gd name="T6" fmla="*/ 10 w 36"/>
                <a:gd name="T7" fmla="*/ 0 h 25"/>
                <a:gd name="T8" fmla="*/ 5 w 36"/>
                <a:gd name="T9" fmla="*/ 5 h 25"/>
                <a:gd name="T10" fmla="*/ 5 w 36"/>
                <a:gd name="T11" fmla="*/ 5 h 25"/>
                <a:gd name="T12" fmla="*/ 10 w 36"/>
                <a:gd name="T13" fmla="*/ 5 h 25"/>
                <a:gd name="T14" fmla="*/ 10 w 36"/>
                <a:gd name="T15" fmla="*/ 10 h 25"/>
                <a:gd name="T16" fmla="*/ 5 w 36"/>
                <a:gd name="T17" fmla="*/ 15 h 25"/>
                <a:gd name="T18" fmla="*/ 0 w 36"/>
                <a:gd name="T19" fmla="*/ 20 h 25"/>
                <a:gd name="T20" fmla="*/ 5 w 36"/>
                <a:gd name="T21" fmla="*/ 25 h 25"/>
                <a:gd name="T22" fmla="*/ 10 w 36"/>
                <a:gd name="T23" fmla="*/ 25 h 25"/>
                <a:gd name="T24" fmla="*/ 15 w 36"/>
                <a:gd name="T25" fmla="*/ 20 h 25"/>
                <a:gd name="T26" fmla="*/ 15 w 36"/>
                <a:gd name="T27" fmla="*/ 10 h 25"/>
                <a:gd name="T28" fmla="*/ 20 w 36"/>
                <a:gd name="T29" fmla="*/ 5 h 25"/>
                <a:gd name="T30" fmla="*/ 20 w 36"/>
                <a:gd name="T31" fmla="*/ 5 h 25"/>
                <a:gd name="T32" fmla="*/ 25 w 36"/>
                <a:gd name="T33" fmla="*/ 5 h 25"/>
                <a:gd name="T34" fmla="*/ 20 w 36"/>
                <a:gd name="T35" fmla="*/ 5 h 25"/>
                <a:gd name="T36" fmla="*/ 15 w 36"/>
                <a:gd name="T37" fmla="*/ 0 h 25"/>
                <a:gd name="T38" fmla="*/ 30 w 36"/>
                <a:gd name="T39" fmla="*/ 20 h 25"/>
                <a:gd name="T40" fmla="*/ 30 w 36"/>
                <a:gd name="T41" fmla="*/ 20 h 25"/>
                <a:gd name="T42" fmla="*/ 30 w 36"/>
                <a:gd name="T43" fmla="*/ 20 h 25"/>
                <a:gd name="T44" fmla="*/ 30 w 36"/>
                <a:gd name="T45" fmla="*/ 15 h 25"/>
                <a:gd name="T46" fmla="*/ 30 w 36"/>
                <a:gd name="T47" fmla="*/ 15 h 25"/>
                <a:gd name="T48" fmla="*/ 30 w 36"/>
                <a:gd name="T49" fmla="*/ 15 h 25"/>
                <a:gd name="T50" fmla="*/ 30 w 36"/>
                <a:gd name="T51" fmla="*/ 10 h 25"/>
                <a:gd name="T52" fmla="*/ 30 w 36"/>
                <a:gd name="T53" fmla="*/ 10 h 25"/>
                <a:gd name="T54" fmla="*/ 25 w 36"/>
                <a:gd name="T55" fmla="*/ 10 h 25"/>
                <a:gd name="T56" fmla="*/ 20 w 36"/>
                <a:gd name="T57" fmla="*/ 20 h 25"/>
                <a:gd name="T58" fmla="*/ 20 w 36"/>
                <a:gd name="T59" fmla="*/ 20 h 25"/>
                <a:gd name="T60" fmla="*/ 20 w 36"/>
                <a:gd name="T61" fmla="*/ 20 h 25"/>
                <a:gd name="T62" fmla="*/ 36 w 36"/>
                <a:gd name="T63" fmla="*/ 25 h 25"/>
                <a:gd name="T64" fmla="*/ 36 w 36"/>
                <a:gd name="T65" fmla="*/ 20 h 25"/>
                <a:gd name="T66" fmla="*/ 30 w 36"/>
                <a:gd name="T67" fmla="*/ 20 h 25"/>
                <a:gd name="T68" fmla="*/ 30 w 36"/>
                <a:gd name="T69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" h="25">
                  <a:moveTo>
                    <a:pt x="15" y="0"/>
                  </a:moveTo>
                  <a:lnTo>
                    <a:pt x="15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5" y="5"/>
                  </a:lnTo>
                  <a:lnTo>
                    <a:pt x="5" y="5"/>
                  </a:lnTo>
                  <a:lnTo>
                    <a:pt x="10" y="5"/>
                  </a:lnTo>
                  <a:lnTo>
                    <a:pt x="10" y="10"/>
                  </a:lnTo>
                  <a:lnTo>
                    <a:pt x="5" y="15"/>
                  </a:lnTo>
                  <a:lnTo>
                    <a:pt x="0" y="20"/>
                  </a:lnTo>
                  <a:lnTo>
                    <a:pt x="5" y="25"/>
                  </a:lnTo>
                  <a:lnTo>
                    <a:pt x="10" y="25"/>
                  </a:lnTo>
                  <a:lnTo>
                    <a:pt x="15" y="20"/>
                  </a:lnTo>
                  <a:lnTo>
                    <a:pt x="15" y="10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5" y="5"/>
                  </a:lnTo>
                  <a:lnTo>
                    <a:pt x="20" y="5"/>
                  </a:lnTo>
                  <a:lnTo>
                    <a:pt x="15" y="0"/>
                  </a:lnTo>
                  <a:moveTo>
                    <a:pt x="30" y="20"/>
                  </a:moveTo>
                  <a:lnTo>
                    <a:pt x="30" y="20"/>
                  </a:lnTo>
                  <a:lnTo>
                    <a:pt x="30" y="20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25" y="1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36" y="25"/>
                  </a:lnTo>
                  <a:lnTo>
                    <a:pt x="36" y="20"/>
                  </a:lnTo>
                  <a:lnTo>
                    <a:pt x="30" y="20"/>
                  </a:lnTo>
                  <a:lnTo>
                    <a:pt x="30" y="2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09" name="Freeform 213"/>
            <p:cNvSpPr>
              <a:spLocks/>
            </p:cNvSpPr>
            <p:nvPr/>
          </p:nvSpPr>
          <p:spPr bwMode="auto">
            <a:xfrm>
              <a:off x="5710238" y="3889375"/>
              <a:ext cx="136525" cy="73025"/>
            </a:xfrm>
            <a:custGeom>
              <a:avLst/>
              <a:gdLst>
                <a:gd name="T0" fmla="*/ 5 w 86"/>
                <a:gd name="T1" fmla="*/ 16 h 46"/>
                <a:gd name="T2" fmla="*/ 5 w 86"/>
                <a:gd name="T3" fmla="*/ 16 h 46"/>
                <a:gd name="T4" fmla="*/ 5 w 86"/>
                <a:gd name="T5" fmla="*/ 10 h 46"/>
                <a:gd name="T6" fmla="*/ 0 w 86"/>
                <a:gd name="T7" fmla="*/ 5 h 46"/>
                <a:gd name="T8" fmla="*/ 5 w 86"/>
                <a:gd name="T9" fmla="*/ 5 h 46"/>
                <a:gd name="T10" fmla="*/ 10 w 86"/>
                <a:gd name="T11" fmla="*/ 5 h 46"/>
                <a:gd name="T12" fmla="*/ 20 w 86"/>
                <a:gd name="T13" fmla="*/ 5 h 46"/>
                <a:gd name="T14" fmla="*/ 35 w 86"/>
                <a:gd name="T15" fmla="*/ 0 h 46"/>
                <a:gd name="T16" fmla="*/ 45 w 86"/>
                <a:gd name="T17" fmla="*/ 5 h 46"/>
                <a:gd name="T18" fmla="*/ 55 w 86"/>
                <a:gd name="T19" fmla="*/ 0 h 46"/>
                <a:gd name="T20" fmla="*/ 60 w 86"/>
                <a:gd name="T21" fmla="*/ 5 h 46"/>
                <a:gd name="T22" fmla="*/ 65 w 86"/>
                <a:gd name="T23" fmla="*/ 5 h 46"/>
                <a:gd name="T24" fmla="*/ 65 w 86"/>
                <a:gd name="T25" fmla="*/ 5 h 46"/>
                <a:gd name="T26" fmla="*/ 76 w 86"/>
                <a:gd name="T27" fmla="*/ 0 h 46"/>
                <a:gd name="T28" fmla="*/ 76 w 86"/>
                <a:gd name="T29" fmla="*/ 0 h 46"/>
                <a:gd name="T30" fmla="*/ 86 w 86"/>
                <a:gd name="T31" fmla="*/ 0 h 46"/>
                <a:gd name="T32" fmla="*/ 86 w 86"/>
                <a:gd name="T33" fmla="*/ 0 h 46"/>
                <a:gd name="T34" fmla="*/ 86 w 86"/>
                <a:gd name="T35" fmla="*/ 10 h 46"/>
                <a:gd name="T36" fmla="*/ 86 w 86"/>
                <a:gd name="T37" fmla="*/ 16 h 46"/>
                <a:gd name="T38" fmla="*/ 81 w 86"/>
                <a:gd name="T39" fmla="*/ 21 h 46"/>
                <a:gd name="T40" fmla="*/ 81 w 86"/>
                <a:gd name="T41" fmla="*/ 21 h 46"/>
                <a:gd name="T42" fmla="*/ 76 w 86"/>
                <a:gd name="T43" fmla="*/ 21 h 46"/>
                <a:gd name="T44" fmla="*/ 65 w 86"/>
                <a:gd name="T45" fmla="*/ 26 h 46"/>
                <a:gd name="T46" fmla="*/ 55 w 86"/>
                <a:gd name="T47" fmla="*/ 31 h 46"/>
                <a:gd name="T48" fmla="*/ 55 w 86"/>
                <a:gd name="T49" fmla="*/ 31 h 46"/>
                <a:gd name="T50" fmla="*/ 50 w 86"/>
                <a:gd name="T51" fmla="*/ 36 h 46"/>
                <a:gd name="T52" fmla="*/ 40 w 86"/>
                <a:gd name="T53" fmla="*/ 41 h 46"/>
                <a:gd name="T54" fmla="*/ 40 w 86"/>
                <a:gd name="T55" fmla="*/ 46 h 46"/>
                <a:gd name="T56" fmla="*/ 30 w 86"/>
                <a:gd name="T57" fmla="*/ 46 h 46"/>
                <a:gd name="T58" fmla="*/ 25 w 86"/>
                <a:gd name="T59" fmla="*/ 41 h 46"/>
                <a:gd name="T60" fmla="*/ 20 w 86"/>
                <a:gd name="T61" fmla="*/ 36 h 46"/>
                <a:gd name="T62" fmla="*/ 20 w 86"/>
                <a:gd name="T63" fmla="*/ 31 h 46"/>
                <a:gd name="T64" fmla="*/ 15 w 86"/>
                <a:gd name="T65" fmla="*/ 31 h 46"/>
                <a:gd name="T66" fmla="*/ 15 w 86"/>
                <a:gd name="T67" fmla="*/ 26 h 46"/>
                <a:gd name="T68" fmla="*/ 10 w 86"/>
                <a:gd name="T69" fmla="*/ 31 h 46"/>
                <a:gd name="T70" fmla="*/ 5 w 86"/>
                <a:gd name="T71" fmla="*/ 26 h 46"/>
                <a:gd name="T72" fmla="*/ 5 w 86"/>
                <a:gd name="T73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6" h="46">
                  <a:moveTo>
                    <a:pt x="5" y="16"/>
                  </a:moveTo>
                  <a:lnTo>
                    <a:pt x="5" y="16"/>
                  </a:lnTo>
                  <a:lnTo>
                    <a:pt x="5" y="10"/>
                  </a:lnTo>
                  <a:lnTo>
                    <a:pt x="0" y="5"/>
                  </a:lnTo>
                  <a:lnTo>
                    <a:pt x="5" y="5"/>
                  </a:lnTo>
                  <a:lnTo>
                    <a:pt x="10" y="5"/>
                  </a:lnTo>
                  <a:lnTo>
                    <a:pt x="20" y="5"/>
                  </a:lnTo>
                  <a:lnTo>
                    <a:pt x="35" y="0"/>
                  </a:lnTo>
                  <a:lnTo>
                    <a:pt x="45" y="5"/>
                  </a:lnTo>
                  <a:lnTo>
                    <a:pt x="55" y="0"/>
                  </a:lnTo>
                  <a:lnTo>
                    <a:pt x="60" y="5"/>
                  </a:lnTo>
                  <a:lnTo>
                    <a:pt x="65" y="5"/>
                  </a:lnTo>
                  <a:lnTo>
                    <a:pt x="65" y="5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6" y="10"/>
                  </a:lnTo>
                  <a:lnTo>
                    <a:pt x="86" y="16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76" y="21"/>
                  </a:lnTo>
                  <a:lnTo>
                    <a:pt x="65" y="26"/>
                  </a:lnTo>
                  <a:lnTo>
                    <a:pt x="55" y="31"/>
                  </a:lnTo>
                  <a:lnTo>
                    <a:pt x="55" y="31"/>
                  </a:lnTo>
                  <a:lnTo>
                    <a:pt x="50" y="36"/>
                  </a:lnTo>
                  <a:lnTo>
                    <a:pt x="40" y="41"/>
                  </a:lnTo>
                  <a:lnTo>
                    <a:pt x="40" y="46"/>
                  </a:lnTo>
                  <a:lnTo>
                    <a:pt x="30" y="46"/>
                  </a:lnTo>
                  <a:lnTo>
                    <a:pt x="25" y="41"/>
                  </a:lnTo>
                  <a:lnTo>
                    <a:pt x="20" y="36"/>
                  </a:lnTo>
                  <a:lnTo>
                    <a:pt x="20" y="31"/>
                  </a:lnTo>
                  <a:lnTo>
                    <a:pt x="15" y="31"/>
                  </a:lnTo>
                  <a:lnTo>
                    <a:pt x="15" y="26"/>
                  </a:lnTo>
                  <a:lnTo>
                    <a:pt x="10" y="31"/>
                  </a:lnTo>
                  <a:lnTo>
                    <a:pt x="5" y="26"/>
                  </a:lnTo>
                  <a:lnTo>
                    <a:pt x="5" y="16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10" name="Freeform 214"/>
            <p:cNvSpPr>
              <a:spLocks/>
            </p:cNvSpPr>
            <p:nvPr/>
          </p:nvSpPr>
          <p:spPr bwMode="auto">
            <a:xfrm>
              <a:off x="5508626" y="3889375"/>
              <a:ext cx="39688" cy="41275"/>
            </a:xfrm>
            <a:custGeom>
              <a:avLst/>
              <a:gdLst>
                <a:gd name="T0" fmla="*/ 15 w 25"/>
                <a:gd name="T1" fmla="*/ 0 h 26"/>
                <a:gd name="T2" fmla="*/ 15 w 25"/>
                <a:gd name="T3" fmla="*/ 0 h 26"/>
                <a:gd name="T4" fmla="*/ 20 w 25"/>
                <a:gd name="T5" fmla="*/ 0 h 26"/>
                <a:gd name="T6" fmla="*/ 25 w 25"/>
                <a:gd name="T7" fmla="*/ 10 h 26"/>
                <a:gd name="T8" fmla="*/ 20 w 25"/>
                <a:gd name="T9" fmla="*/ 16 h 26"/>
                <a:gd name="T10" fmla="*/ 10 w 25"/>
                <a:gd name="T11" fmla="*/ 26 h 26"/>
                <a:gd name="T12" fmla="*/ 5 w 25"/>
                <a:gd name="T13" fmla="*/ 26 h 26"/>
                <a:gd name="T14" fmla="*/ 0 w 25"/>
                <a:gd name="T15" fmla="*/ 10 h 26"/>
                <a:gd name="T16" fmla="*/ 0 w 25"/>
                <a:gd name="T17" fmla="*/ 5 h 26"/>
                <a:gd name="T18" fmla="*/ 5 w 25"/>
                <a:gd name="T19" fmla="*/ 0 h 26"/>
                <a:gd name="T20" fmla="*/ 15 w 25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26">
                  <a:moveTo>
                    <a:pt x="15" y="0"/>
                  </a:moveTo>
                  <a:lnTo>
                    <a:pt x="15" y="0"/>
                  </a:lnTo>
                  <a:lnTo>
                    <a:pt x="20" y="0"/>
                  </a:lnTo>
                  <a:lnTo>
                    <a:pt x="25" y="10"/>
                  </a:lnTo>
                  <a:lnTo>
                    <a:pt x="20" y="16"/>
                  </a:lnTo>
                  <a:lnTo>
                    <a:pt x="10" y="26"/>
                  </a:lnTo>
                  <a:lnTo>
                    <a:pt x="5" y="26"/>
                  </a:lnTo>
                  <a:lnTo>
                    <a:pt x="0" y="10"/>
                  </a:lnTo>
                  <a:lnTo>
                    <a:pt x="0" y="5"/>
                  </a:lnTo>
                  <a:lnTo>
                    <a:pt x="5" y="0"/>
                  </a:lnTo>
                  <a:lnTo>
                    <a:pt x="15" y="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11" name="Freeform 215"/>
            <p:cNvSpPr>
              <a:spLocks/>
            </p:cNvSpPr>
            <p:nvPr/>
          </p:nvSpPr>
          <p:spPr bwMode="auto">
            <a:xfrm>
              <a:off x="5621338" y="3841750"/>
              <a:ext cx="112713" cy="120650"/>
            </a:xfrm>
            <a:custGeom>
              <a:avLst/>
              <a:gdLst>
                <a:gd name="T0" fmla="*/ 15 w 71"/>
                <a:gd name="T1" fmla="*/ 10 h 76"/>
                <a:gd name="T2" fmla="*/ 15 w 71"/>
                <a:gd name="T3" fmla="*/ 10 h 76"/>
                <a:gd name="T4" fmla="*/ 25 w 71"/>
                <a:gd name="T5" fmla="*/ 5 h 76"/>
                <a:gd name="T6" fmla="*/ 30 w 71"/>
                <a:gd name="T7" fmla="*/ 0 h 76"/>
                <a:gd name="T8" fmla="*/ 30 w 71"/>
                <a:gd name="T9" fmla="*/ 5 h 76"/>
                <a:gd name="T10" fmla="*/ 35 w 71"/>
                <a:gd name="T11" fmla="*/ 5 h 76"/>
                <a:gd name="T12" fmla="*/ 40 w 71"/>
                <a:gd name="T13" fmla="*/ 5 h 76"/>
                <a:gd name="T14" fmla="*/ 45 w 71"/>
                <a:gd name="T15" fmla="*/ 5 h 76"/>
                <a:gd name="T16" fmla="*/ 51 w 71"/>
                <a:gd name="T17" fmla="*/ 10 h 76"/>
                <a:gd name="T18" fmla="*/ 56 w 71"/>
                <a:gd name="T19" fmla="*/ 15 h 76"/>
                <a:gd name="T20" fmla="*/ 71 w 71"/>
                <a:gd name="T21" fmla="*/ 20 h 76"/>
                <a:gd name="T22" fmla="*/ 71 w 71"/>
                <a:gd name="T23" fmla="*/ 25 h 76"/>
                <a:gd name="T24" fmla="*/ 66 w 71"/>
                <a:gd name="T25" fmla="*/ 30 h 76"/>
                <a:gd name="T26" fmla="*/ 56 w 71"/>
                <a:gd name="T27" fmla="*/ 30 h 76"/>
                <a:gd name="T28" fmla="*/ 56 w 71"/>
                <a:gd name="T29" fmla="*/ 30 h 76"/>
                <a:gd name="T30" fmla="*/ 56 w 71"/>
                <a:gd name="T31" fmla="*/ 35 h 76"/>
                <a:gd name="T32" fmla="*/ 56 w 71"/>
                <a:gd name="T33" fmla="*/ 35 h 76"/>
                <a:gd name="T34" fmla="*/ 56 w 71"/>
                <a:gd name="T35" fmla="*/ 35 h 76"/>
                <a:gd name="T36" fmla="*/ 51 w 71"/>
                <a:gd name="T37" fmla="*/ 40 h 76"/>
                <a:gd name="T38" fmla="*/ 45 w 71"/>
                <a:gd name="T39" fmla="*/ 51 h 76"/>
                <a:gd name="T40" fmla="*/ 20 w 71"/>
                <a:gd name="T41" fmla="*/ 66 h 76"/>
                <a:gd name="T42" fmla="*/ 20 w 71"/>
                <a:gd name="T43" fmla="*/ 71 h 76"/>
                <a:gd name="T44" fmla="*/ 15 w 71"/>
                <a:gd name="T45" fmla="*/ 76 h 76"/>
                <a:gd name="T46" fmla="*/ 10 w 71"/>
                <a:gd name="T47" fmla="*/ 71 h 76"/>
                <a:gd name="T48" fmla="*/ 5 w 71"/>
                <a:gd name="T49" fmla="*/ 66 h 76"/>
                <a:gd name="T50" fmla="*/ 5 w 71"/>
                <a:gd name="T51" fmla="*/ 56 h 76"/>
                <a:gd name="T52" fmla="*/ 0 w 71"/>
                <a:gd name="T53" fmla="*/ 46 h 76"/>
                <a:gd name="T54" fmla="*/ 0 w 71"/>
                <a:gd name="T55" fmla="*/ 40 h 76"/>
                <a:gd name="T56" fmla="*/ 0 w 71"/>
                <a:gd name="T57" fmla="*/ 30 h 76"/>
                <a:gd name="T58" fmla="*/ 0 w 71"/>
                <a:gd name="T59" fmla="*/ 25 h 76"/>
                <a:gd name="T60" fmla="*/ 0 w 71"/>
                <a:gd name="T61" fmla="*/ 20 h 76"/>
                <a:gd name="T62" fmla="*/ 0 w 71"/>
                <a:gd name="T63" fmla="*/ 15 h 76"/>
                <a:gd name="T64" fmla="*/ 5 w 71"/>
                <a:gd name="T65" fmla="*/ 10 h 76"/>
                <a:gd name="T66" fmla="*/ 15 w 71"/>
                <a:gd name="T67" fmla="*/ 1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76">
                  <a:moveTo>
                    <a:pt x="15" y="10"/>
                  </a:moveTo>
                  <a:lnTo>
                    <a:pt x="15" y="10"/>
                  </a:lnTo>
                  <a:lnTo>
                    <a:pt x="25" y="5"/>
                  </a:lnTo>
                  <a:lnTo>
                    <a:pt x="30" y="0"/>
                  </a:lnTo>
                  <a:lnTo>
                    <a:pt x="30" y="5"/>
                  </a:lnTo>
                  <a:lnTo>
                    <a:pt x="35" y="5"/>
                  </a:lnTo>
                  <a:lnTo>
                    <a:pt x="40" y="5"/>
                  </a:lnTo>
                  <a:lnTo>
                    <a:pt x="45" y="5"/>
                  </a:lnTo>
                  <a:lnTo>
                    <a:pt x="51" y="10"/>
                  </a:lnTo>
                  <a:lnTo>
                    <a:pt x="56" y="15"/>
                  </a:lnTo>
                  <a:lnTo>
                    <a:pt x="71" y="20"/>
                  </a:lnTo>
                  <a:lnTo>
                    <a:pt x="71" y="25"/>
                  </a:lnTo>
                  <a:lnTo>
                    <a:pt x="66" y="30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56" y="35"/>
                  </a:lnTo>
                  <a:lnTo>
                    <a:pt x="56" y="35"/>
                  </a:lnTo>
                  <a:lnTo>
                    <a:pt x="56" y="35"/>
                  </a:lnTo>
                  <a:lnTo>
                    <a:pt x="51" y="40"/>
                  </a:lnTo>
                  <a:lnTo>
                    <a:pt x="45" y="51"/>
                  </a:lnTo>
                  <a:lnTo>
                    <a:pt x="20" y="66"/>
                  </a:lnTo>
                  <a:lnTo>
                    <a:pt x="20" y="71"/>
                  </a:lnTo>
                  <a:lnTo>
                    <a:pt x="15" y="76"/>
                  </a:lnTo>
                  <a:lnTo>
                    <a:pt x="10" y="71"/>
                  </a:lnTo>
                  <a:lnTo>
                    <a:pt x="5" y="66"/>
                  </a:lnTo>
                  <a:lnTo>
                    <a:pt x="5" y="56"/>
                  </a:lnTo>
                  <a:lnTo>
                    <a:pt x="0" y="46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5" y="10"/>
                  </a:lnTo>
                  <a:lnTo>
                    <a:pt x="15" y="1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12" name="Freeform 216"/>
            <p:cNvSpPr>
              <a:spLocks/>
            </p:cNvSpPr>
            <p:nvPr/>
          </p:nvSpPr>
          <p:spPr bwMode="auto">
            <a:xfrm>
              <a:off x="5500688" y="3729038"/>
              <a:ext cx="31750" cy="57150"/>
            </a:xfrm>
            <a:custGeom>
              <a:avLst/>
              <a:gdLst>
                <a:gd name="T0" fmla="*/ 15 w 20"/>
                <a:gd name="T1" fmla="*/ 0 h 36"/>
                <a:gd name="T2" fmla="*/ 15 w 20"/>
                <a:gd name="T3" fmla="*/ 0 h 36"/>
                <a:gd name="T4" fmla="*/ 20 w 20"/>
                <a:gd name="T5" fmla="*/ 10 h 36"/>
                <a:gd name="T6" fmla="*/ 20 w 20"/>
                <a:gd name="T7" fmla="*/ 15 h 36"/>
                <a:gd name="T8" fmla="*/ 20 w 20"/>
                <a:gd name="T9" fmla="*/ 20 h 36"/>
                <a:gd name="T10" fmla="*/ 15 w 20"/>
                <a:gd name="T11" fmla="*/ 30 h 36"/>
                <a:gd name="T12" fmla="*/ 10 w 20"/>
                <a:gd name="T13" fmla="*/ 36 h 36"/>
                <a:gd name="T14" fmla="*/ 5 w 20"/>
                <a:gd name="T15" fmla="*/ 30 h 36"/>
                <a:gd name="T16" fmla="*/ 0 w 20"/>
                <a:gd name="T17" fmla="*/ 30 h 36"/>
                <a:gd name="T18" fmla="*/ 0 w 20"/>
                <a:gd name="T19" fmla="*/ 20 h 36"/>
                <a:gd name="T20" fmla="*/ 0 w 20"/>
                <a:gd name="T21" fmla="*/ 10 h 36"/>
                <a:gd name="T22" fmla="*/ 0 w 20"/>
                <a:gd name="T23" fmla="*/ 5 h 36"/>
                <a:gd name="T24" fmla="*/ 5 w 20"/>
                <a:gd name="T25" fmla="*/ 0 h 36"/>
                <a:gd name="T26" fmla="*/ 10 w 20"/>
                <a:gd name="T27" fmla="*/ 0 h 36"/>
                <a:gd name="T28" fmla="*/ 15 w 20"/>
                <a:gd name="T2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" h="36">
                  <a:moveTo>
                    <a:pt x="15" y="0"/>
                  </a:moveTo>
                  <a:lnTo>
                    <a:pt x="15" y="0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20" y="20"/>
                  </a:lnTo>
                  <a:lnTo>
                    <a:pt x="15" y="30"/>
                  </a:lnTo>
                  <a:lnTo>
                    <a:pt x="10" y="36"/>
                  </a:lnTo>
                  <a:lnTo>
                    <a:pt x="5" y="30"/>
                  </a:lnTo>
                  <a:lnTo>
                    <a:pt x="0" y="30"/>
                  </a:lnTo>
                  <a:lnTo>
                    <a:pt x="0" y="20"/>
                  </a:lnTo>
                  <a:lnTo>
                    <a:pt x="0" y="10"/>
                  </a:lnTo>
                  <a:lnTo>
                    <a:pt x="0" y="5"/>
                  </a:ln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13" name="Freeform 217"/>
            <p:cNvSpPr>
              <a:spLocks noEditPoints="1"/>
            </p:cNvSpPr>
            <p:nvPr/>
          </p:nvSpPr>
          <p:spPr bwMode="auto">
            <a:xfrm>
              <a:off x="5468938" y="3487738"/>
              <a:ext cx="200025" cy="346075"/>
            </a:xfrm>
            <a:custGeom>
              <a:avLst/>
              <a:gdLst>
                <a:gd name="T0" fmla="*/ 71 w 126"/>
                <a:gd name="T1" fmla="*/ 10 h 218"/>
                <a:gd name="T2" fmla="*/ 81 w 126"/>
                <a:gd name="T3" fmla="*/ 10 h 218"/>
                <a:gd name="T4" fmla="*/ 101 w 126"/>
                <a:gd name="T5" fmla="*/ 10 h 218"/>
                <a:gd name="T6" fmla="*/ 101 w 126"/>
                <a:gd name="T7" fmla="*/ 20 h 218"/>
                <a:gd name="T8" fmla="*/ 106 w 126"/>
                <a:gd name="T9" fmla="*/ 31 h 218"/>
                <a:gd name="T10" fmla="*/ 106 w 126"/>
                <a:gd name="T11" fmla="*/ 36 h 218"/>
                <a:gd name="T12" fmla="*/ 111 w 126"/>
                <a:gd name="T13" fmla="*/ 51 h 218"/>
                <a:gd name="T14" fmla="*/ 106 w 126"/>
                <a:gd name="T15" fmla="*/ 66 h 218"/>
                <a:gd name="T16" fmla="*/ 116 w 126"/>
                <a:gd name="T17" fmla="*/ 76 h 218"/>
                <a:gd name="T18" fmla="*/ 126 w 126"/>
                <a:gd name="T19" fmla="*/ 76 h 218"/>
                <a:gd name="T20" fmla="*/ 126 w 126"/>
                <a:gd name="T21" fmla="*/ 81 h 218"/>
                <a:gd name="T22" fmla="*/ 116 w 126"/>
                <a:gd name="T23" fmla="*/ 91 h 218"/>
                <a:gd name="T24" fmla="*/ 111 w 126"/>
                <a:gd name="T25" fmla="*/ 101 h 218"/>
                <a:gd name="T26" fmla="*/ 116 w 126"/>
                <a:gd name="T27" fmla="*/ 107 h 218"/>
                <a:gd name="T28" fmla="*/ 116 w 126"/>
                <a:gd name="T29" fmla="*/ 122 h 218"/>
                <a:gd name="T30" fmla="*/ 116 w 126"/>
                <a:gd name="T31" fmla="*/ 132 h 218"/>
                <a:gd name="T32" fmla="*/ 101 w 126"/>
                <a:gd name="T33" fmla="*/ 147 h 218"/>
                <a:gd name="T34" fmla="*/ 101 w 126"/>
                <a:gd name="T35" fmla="*/ 162 h 218"/>
                <a:gd name="T36" fmla="*/ 91 w 126"/>
                <a:gd name="T37" fmla="*/ 182 h 218"/>
                <a:gd name="T38" fmla="*/ 76 w 126"/>
                <a:gd name="T39" fmla="*/ 193 h 218"/>
                <a:gd name="T40" fmla="*/ 66 w 126"/>
                <a:gd name="T41" fmla="*/ 203 h 218"/>
                <a:gd name="T42" fmla="*/ 50 w 126"/>
                <a:gd name="T43" fmla="*/ 208 h 218"/>
                <a:gd name="T44" fmla="*/ 35 w 126"/>
                <a:gd name="T45" fmla="*/ 213 h 218"/>
                <a:gd name="T46" fmla="*/ 20 w 126"/>
                <a:gd name="T47" fmla="*/ 213 h 218"/>
                <a:gd name="T48" fmla="*/ 15 w 126"/>
                <a:gd name="T49" fmla="*/ 188 h 218"/>
                <a:gd name="T50" fmla="*/ 10 w 126"/>
                <a:gd name="T51" fmla="*/ 177 h 218"/>
                <a:gd name="T52" fmla="*/ 10 w 126"/>
                <a:gd name="T53" fmla="*/ 152 h 218"/>
                <a:gd name="T54" fmla="*/ 0 w 126"/>
                <a:gd name="T55" fmla="*/ 132 h 218"/>
                <a:gd name="T56" fmla="*/ 10 w 126"/>
                <a:gd name="T57" fmla="*/ 122 h 218"/>
                <a:gd name="T58" fmla="*/ 10 w 126"/>
                <a:gd name="T59" fmla="*/ 101 h 218"/>
                <a:gd name="T60" fmla="*/ 25 w 126"/>
                <a:gd name="T61" fmla="*/ 96 h 218"/>
                <a:gd name="T62" fmla="*/ 30 w 126"/>
                <a:gd name="T63" fmla="*/ 86 h 218"/>
                <a:gd name="T64" fmla="*/ 30 w 126"/>
                <a:gd name="T65" fmla="*/ 71 h 218"/>
                <a:gd name="T66" fmla="*/ 35 w 126"/>
                <a:gd name="T67" fmla="*/ 61 h 218"/>
                <a:gd name="T68" fmla="*/ 40 w 126"/>
                <a:gd name="T69" fmla="*/ 51 h 218"/>
                <a:gd name="T70" fmla="*/ 40 w 126"/>
                <a:gd name="T71" fmla="*/ 41 h 218"/>
                <a:gd name="T72" fmla="*/ 50 w 126"/>
                <a:gd name="T73" fmla="*/ 26 h 218"/>
                <a:gd name="T74" fmla="*/ 60 w 126"/>
                <a:gd name="T75" fmla="*/ 26 h 218"/>
                <a:gd name="T76" fmla="*/ 40 w 126"/>
                <a:gd name="T77" fmla="*/ 172 h 218"/>
                <a:gd name="T78" fmla="*/ 35 w 126"/>
                <a:gd name="T79" fmla="*/ 152 h 218"/>
                <a:gd name="T80" fmla="*/ 20 w 126"/>
                <a:gd name="T81" fmla="*/ 157 h 218"/>
                <a:gd name="T82" fmla="*/ 20 w 126"/>
                <a:gd name="T83" fmla="*/ 182 h 218"/>
                <a:gd name="T84" fmla="*/ 35 w 126"/>
                <a:gd name="T85" fmla="*/ 182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6" h="218">
                  <a:moveTo>
                    <a:pt x="66" y="15"/>
                  </a:moveTo>
                  <a:lnTo>
                    <a:pt x="66" y="15"/>
                  </a:lnTo>
                  <a:lnTo>
                    <a:pt x="71" y="10"/>
                  </a:lnTo>
                  <a:lnTo>
                    <a:pt x="76" y="0"/>
                  </a:lnTo>
                  <a:lnTo>
                    <a:pt x="81" y="5"/>
                  </a:lnTo>
                  <a:lnTo>
                    <a:pt x="81" y="10"/>
                  </a:lnTo>
                  <a:lnTo>
                    <a:pt x="81" y="10"/>
                  </a:lnTo>
                  <a:lnTo>
                    <a:pt x="81" y="10"/>
                  </a:lnTo>
                  <a:lnTo>
                    <a:pt x="101" y="10"/>
                  </a:lnTo>
                  <a:lnTo>
                    <a:pt x="101" y="15"/>
                  </a:lnTo>
                  <a:lnTo>
                    <a:pt x="101" y="20"/>
                  </a:lnTo>
                  <a:lnTo>
                    <a:pt x="101" y="20"/>
                  </a:lnTo>
                  <a:lnTo>
                    <a:pt x="106" y="26"/>
                  </a:lnTo>
                  <a:lnTo>
                    <a:pt x="106" y="31"/>
                  </a:lnTo>
                  <a:lnTo>
                    <a:pt x="106" y="31"/>
                  </a:lnTo>
                  <a:lnTo>
                    <a:pt x="101" y="36"/>
                  </a:lnTo>
                  <a:lnTo>
                    <a:pt x="101" y="36"/>
                  </a:lnTo>
                  <a:lnTo>
                    <a:pt x="106" y="36"/>
                  </a:lnTo>
                  <a:lnTo>
                    <a:pt x="106" y="41"/>
                  </a:lnTo>
                  <a:lnTo>
                    <a:pt x="106" y="41"/>
                  </a:lnTo>
                  <a:lnTo>
                    <a:pt x="111" y="51"/>
                  </a:lnTo>
                  <a:lnTo>
                    <a:pt x="111" y="51"/>
                  </a:lnTo>
                  <a:lnTo>
                    <a:pt x="106" y="56"/>
                  </a:lnTo>
                  <a:lnTo>
                    <a:pt x="106" y="66"/>
                  </a:lnTo>
                  <a:lnTo>
                    <a:pt x="101" y="76"/>
                  </a:lnTo>
                  <a:lnTo>
                    <a:pt x="111" y="81"/>
                  </a:lnTo>
                  <a:lnTo>
                    <a:pt x="116" y="76"/>
                  </a:lnTo>
                  <a:lnTo>
                    <a:pt x="121" y="76"/>
                  </a:lnTo>
                  <a:lnTo>
                    <a:pt x="126" y="81"/>
                  </a:lnTo>
                  <a:lnTo>
                    <a:pt x="126" y="76"/>
                  </a:lnTo>
                  <a:lnTo>
                    <a:pt x="126" y="76"/>
                  </a:lnTo>
                  <a:lnTo>
                    <a:pt x="126" y="76"/>
                  </a:lnTo>
                  <a:lnTo>
                    <a:pt x="126" y="81"/>
                  </a:lnTo>
                  <a:lnTo>
                    <a:pt x="121" y="86"/>
                  </a:lnTo>
                  <a:lnTo>
                    <a:pt x="116" y="86"/>
                  </a:lnTo>
                  <a:lnTo>
                    <a:pt x="116" y="91"/>
                  </a:lnTo>
                  <a:lnTo>
                    <a:pt x="111" y="91"/>
                  </a:lnTo>
                  <a:lnTo>
                    <a:pt x="111" y="96"/>
                  </a:lnTo>
                  <a:lnTo>
                    <a:pt x="111" y="101"/>
                  </a:lnTo>
                  <a:lnTo>
                    <a:pt x="111" y="101"/>
                  </a:lnTo>
                  <a:lnTo>
                    <a:pt x="116" y="101"/>
                  </a:lnTo>
                  <a:lnTo>
                    <a:pt x="116" y="107"/>
                  </a:lnTo>
                  <a:lnTo>
                    <a:pt x="116" y="112"/>
                  </a:lnTo>
                  <a:lnTo>
                    <a:pt x="116" y="117"/>
                  </a:lnTo>
                  <a:lnTo>
                    <a:pt x="116" y="122"/>
                  </a:lnTo>
                  <a:lnTo>
                    <a:pt x="116" y="122"/>
                  </a:lnTo>
                  <a:lnTo>
                    <a:pt x="116" y="127"/>
                  </a:lnTo>
                  <a:lnTo>
                    <a:pt x="116" y="132"/>
                  </a:lnTo>
                  <a:lnTo>
                    <a:pt x="111" y="137"/>
                  </a:lnTo>
                  <a:lnTo>
                    <a:pt x="106" y="142"/>
                  </a:lnTo>
                  <a:lnTo>
                    <a:pt x="101" y="147"/>
                  </a:lnTo>
                  <a:lnTo>
                    <a:pt x="101" y="152"/>
                  </a:lnTo>
                  <a:lnTo>
                    <a:pt x="106" y="162"/>
                  </a:lnTo>
                  <a:lnTo>
                    <a:pt x="101" y="162"/>
                  </a:lnTo>
                  <a:lnTo>
                    <a:pt x="96" y="167"/>
                  </a:lnTo>
                  <a:lnTo>
                    <a:pt x="96" y="172"/>
                  </a:lnTo>
                  <a:lnTo>
                    <a:pt x="91" y="182"/>
                  </a:lnTo>
                  <a:lnTo>
                    <a:pt x="81" y="188"/>
                  </a:lnTo>
                  <a:lnTo>
                    <a:pt x="76" y="193"/>
                  </a:lnTo>
                  <a:lnTo>
                    <a:pt x="76" y="193"/>
                  </a:lnTo>
                  <a:lnTo>
                    <a:pt x="76" y="193"/>
                  </a:lnTo>
                  <a:lnTo>
                    <a:pt x="71" y="198"/>
                  </a:lnTo>
                  <a:lnTo>
                    <a:pt x="66" y="203"/>
                  </a:lnTo>
                  <a:lnTo>
                    <a:pt x="66" y="203"/>
                  </a:lnTo>
                  <a:lnTo>
                    <a:pt x="66" y="208"/>
                  </a:lnTo>
                  <a:lnTo>
                    <a:pt x="50" y="208"/>
                  </a:lnTo>
                  <a:lnTo>
                    <a:pt x="45" y="203"/>
                  </a:lnTo>
                  <a:lnTo>
                    <a:pt x="40" y="208"/>
                  </a:lnTo>
                  <a:lnTo>
                    <a:pt x="35" y="213"/>
                  </a:lnTo>
                  <a:lnTo>
                    <a:pt x="30" y="213"/>
                  </a:lnTo>
                  <a:lnTo>
                    <a:pt x="25" y="218"/>
                  </a:lnTo>
                  <a:lnTo>
                    <a:pt x="20" y="213"/>
                  </a:lnTo>
                  <a:lnTo>
                    <a:pt x="15" y="208"/>
                  </a:lnTo>
                  <a:lnTo>
                    <a:pt x="10" y="203"/>
                  </a:lnTo>
                  <a:lnTo>
                    <a:pt x="15" y="188"/>
                  </a:lnTo>
                  <a:lnTo>
                    <a:pt x="15" y="188"/>
                  </a:lnTo>
                  <a:lnTo>
                    <a:pt x="20" y="182"/>
                  </a:lnTo>
                  <a:lnTo>
                    <a:pt x="10" y="177"/>
                  </a:lnTo>
                  <a:lnTo>
                    <a:pt x="10" y="172"/>
                  </a:lnTo>
                  <a:lnTo>
                    <a:pt x="10" y="162"/>
                  </a:lnTo>
                  <a:lnTo>
                    <a:pt x="10" y="152"/>
                  </a:lnTo>
                  <a:lnTo>
                    <a:pt x="5" y="142"/>
                  </a:lnTo>
                  <a:lnTo>
                    <a:pt x="5" y="137"/>
                  </a:lnTo>
                  <a:lnTo>
                    <a:pt x="0" y="132"/>
                  </a:lnTo>
                  <a:lnTo>
                    <a:pt x="5" y="127"/>
                  </a:lnTo>
                  <a:lnTo>
                    <a:pt x="5" y="127"/>
                  </a:lnTo>
                  <a:lnTo>
                    <a:pt x="10" y="122"/>
                  </a:lnTo>
                  <a:lnTo>
                    <a:pt x="5" y="107"/>
                  </a:lnTo>
                  <a:lnTo>
                    <a:pt x="5" y="107"/>
                  </a:lnTo>
                  <a:lnTo>
                    <a:pt x="10" y="101"/>
                  </a:lnTo>
                  <a:lnTo>
                    <a:pt x="15" y="101"/>
                  </a:lnTo>
                  <a:lnTo>
                    <a:pt x="20" y="96"/>
                  </a:lnTo>
                  <a:lnTo>
                    <a:pt x="25" y="96"/>
                  </a:lnTo>
                  <a:lnTo>
                    <a:pt x="30" y="96"/>
                  </a:lnTo>
                  <a:lnTo>
                    <a:pt x="25" y="91"/>
                  </a:lnTo>
                  <a:lnTo>
                    <a:pt x="30" y="86"/>
                  </a:lnTo>
                  <a:lnTo>
                    <a:pt x="25" y="76"/>
                  </a:lnTo>
                  <a:lnTo>
                    <a:pt x="30" y="76"/>
                  </a:lnTo>
                  <a:lnTo>
                    <a:pt x="30" y="71"/>
                  </a:lnTo>
                  <a:lnTo>
                    <a:pt x="35" y="71"/>
                  </a:lnTo>
                  <a:lnTo>
                    <a:pt x="30" y="66"/>
                  </a:lnTo>
                  <a:lnTo>
                    <a:pt x="35" y="61"/>
                  </a:lnTo>
                  <a:lnTo>
                    <a:pt x="30" y="61"/>
                  </a:lnTo>
                  <a:lnTo>
                    <a:pt x="30" y="56"/>
                  </a:lnTo>
                  <a:lnTo>
                    <a:pt x="40" y="51"/>
                  </a:lnTo>
                  <a:lnTo>
                    <a:pt x="35" y="46"/>
                  </a:lnTo>
                  <a:lnTo>
                    <a:pt x="40" y="46"/>
                  </a:lnTo>
                  <a:lnTo>
                    <a:pt x="40" y="41"/>
                  </a:lnTo>
                  <a:lnTo>
                    <a:pt x="40" y="36"/>
                  </a:lnTo>
                  <a:lnTo>
                    <a:pt x="45" y="26"/>
                  </a:lnTo>
                  <a:lnTo>
                    <a:pt x="50" y="26"/>
                  </a:lnTo>
                  <a:lnTo>
                    <a:pt x="55" y="26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66" y="15"/>
                  </a:lnTo>
                  <a:moveTo>
                    <a:pt x="40" y="172"/>
                  </a:moveTo>
                  <a:lnTo>
                    <a:pt x="40" y="172"/>
                  </a:lnTo>
                  <a:lnTo>
                    <a:pt x="40" y="167"/>
                  </a:lnTo>
                  <a:lnTo>
                    <a:pt x="40" y="162"/>
                  </a:lnTo>
                  <a:lnTo>
                    <a:pt x="35" y="152"/>
                  </a:lnTo>
                  <a:lnTo>
                    <a:pt x="30" y="152"/>
                  </a:lnTo>
                  <a:lnTo>
                    <a:pt x="25" y="152"/>
                  </a:lnTo>
                  <a:lnTo>
                    <a:pt x="20" y="157"/>
                  </a:lnTo>
                  <a:lnTo>
                    <a:pt x="20" y="162"/>
                  </a:lnTo>
                  <a:lnTo>
                    <a:pt x="20" y="172"/>
                  </a:lnTo>
                  <a:lnTo>
                    <a:pt x="20" y="182"/>
                  </a:lnTo>
                  <a:lnTo>
                    <a:pt x="25" y="182"/>
                  </a:lnTo>
                  <a:lnTo>
                    <a:pt x="30" y="188"/>
                  </a:lnTo>
                  <a:lnTo>
                    <a:pt x="35" y="182"/>
                  </a:lnTo>
                  <a:lnTo>
                    <a:pt x="40" y="172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14" name="Freeform 218"/>
            <p:cNvSpPr>
              <a:spLocks/>
            </p:cNvSpPr>
            <p:nvPr/>
          </p:nvSpPr>
          <p:spPr bwMode="auto">
            <a:xfrm>
              <a:off x="5830888" y="4411663"/>
              <a:ext cx="23813" cy="25400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0 w 15"/>
                <a:gd name="T5" fmla="*/ 0 h 16"/>
                <a:gd name="T6" fmla="*/ 5 w 15"/>
                <a:gd name="T7" fmla="*/ 0 h 16"/>
                <a:gd name="T8" fmla="*/ 10 w 15"/>
                <a:gd name="T9" fmla="*/ 0 h 16"/>
                <a:gd name="T10" fmla="*/ 10 w 15"/>
                <a:gd name="T11" fmla="*/ 0 h 16"/>
                <a:gd name="T12" fmla="*/ 10 w 15"/>
                <a:gd name="T13" fmla="*/ 5 h 16"/>
                <a:gd name="T14" fmla="*/ 10 w 15"/>
                <a:gd name="T15" fmla="*/ 0 h 16"/>
                <a:gd name="T16" fmla="*/ 15 w 15"/>
                <a:gd name="T17" fmla="*/ 5 h 16"/>
                <a:gd name="T18" fmla="*/ 15 w 15"/>
                <a:gd name="T19" fmla="*/ 5 h 16"/>
                <a:gd name="T20" fmla="*/ 15 w 15"/>
                <a:gd name="T21" fmla="*/ 5 h 16"/>
                <a:gd name="T22" fmla="*/ 15 w 15"/>
                <a:gd name="T23" fmla="*/ 5 h 16"/>
                <a:gd name="T24" fmla="*/ 15 w 15"/>
                <a:gd name="T25" fmla="*/ 5 h 16"/>
                <a:gd name="T26" fmla="*/ 15 w 15"/>
                <a:gd name="T27" fmla="*/ 11 h 16"/>
                <a:gd name="T28" fmla="*/ 10 w 15"/>
                <a:gd name="T29" fmla="*/ 11 h 16"/>
                <a:gd name="T30" fmla="*/ 10 w 15"/>
                <a:gd name="T31" fmla="*/ 11 h 16"/>
                <a:gd name="T32" fmla="*/ 10 w 15"/>
                <a:gd name="T33" fmla="*/ 11 h 16"/>
                <a:gd name="T34" fmla="*/ 5 w 15"/>
                <a:gd name="T35" fmla="*/ 11 h 16"/>
                <a:gd name="T36" fmla="*/ 5 w 15"/>
                <a:gd name="T37" fmla="*/ 11 h 16"/>
                <a:gd name="T38" fmla="*/ 5 w 15"/>
                <a:gd name="T39" fmla="*/ 11 h 16"/>
                <a:gd name="T40" fmla="*/ 5 w 15"/>
                <a:gd name="T41" fmla="*/ 11 h 16"/>
                <a:gd name="T42" fmla="*/ 5 w 15"/>
                <a:gd name="T43" fmla="*/ 16 h 16"/>
                <a:gd name="T44" fmla="*/ 5 w 15"/>
                <a:gd name="T45" fmla="*/ 16 h 16"/>
                <a:gd name="T46" fmla="*/ 5 w 15"/>
                <a:gd name="T47" fmla="*/ 16 h 16"/>
                <a:gd name="T48" fmla="*/ 5 w 15"/>
                <a:gd name="T49" fmla="*/ 16 h 16"/>
                <a:gd name="T50" fmla="*/ 5 w 15"/>
                <a:gd name="T51" fmla="*/ 16 h 16"/>
                <a:gd name="T52" fmla="*/ 5 w 15"/>
                <a:gd name="T53" fmla="*/ 16 h 16"/>
                <a:gd name="T54" fmla="*/ 0 w 15"/>
                <a:gd name="T55" fmla="*/ 16 h 16"/>
                <a:gd name="T56" fmla="*/ 0 w 15"/>
                <a:gd name="T57" fmla="*/ 11 h 16"/>
                <a:gd name="T58" fmla="*/ 0 w 15"/>
                <a:gd name="T59" fmla="*/ 11 h 16"/>
                <a:gd name="T60" fmla="*/ 0 w 15"/>
                <a:gd name="T61" fmla="*/ 11 h 16"/>
                <a:gd name="T62" fmla="*/ 0 w 15"/>
                <a:gd name="T63" fmla="*/ 11 h 16"/>
                <a:gd name="T64" fmla="*/ 0 w 15"/>
                <a:gd name="T65" fmla="*/ 11 h 16"/>
                <a:gd name="T66" fmla="*/ 5 w 15"/>
                <a:gd name="T67" fmla="*/ 5 h 16"/>
                <a:gd name="T68" fmla="*/ 5 w 15"/>
                <a:gd name="T69" fmla="*/ 5 h 16"/>
                <a:gd name="T70" fmla="*/ 5 w 15"/>
                <a:gd name="T71" fmla="*/ 5 h 16"/>
                <a:gd name="T72" fmla="*/ 5 w 15"/>
                <a:gd name="T73" fmla="*/ 5 h 16"/>
                <a:gd name="T74" fmla="*/ 5 w 15"/>
                <a:gd name="T75" fmla="*/ 5 h 16"/>
                <a:gd name="T76" fmla="*/ 5 w 15"/>
                <a:gd name="T77" fmla="*/ 5 h 16"/>
                <a:gd name="T78" fmla="*/ 0 w 15"/>
                <a:gd name="T79" fmla="*/ 5 h 16"/>
                <a:gd name="T80" fmla="*/ 0 w 15"/>
                <a:gd name="T81" fmla="*/ 5 h 16"/>
                <a:gd name="T82" fmla="*/ 0 w 15"/>
                <a:gd name="T83" fmla="*/ 5 h 16"/>
                <a:gd name="T84" fmla="*/ 0 w 15"/>
                <a:gd name="T85" fmla="*/ 5 h 16"/>
                <a:gd name="T86" fmla="*/ 0 w 15"/>
                <a:gd name="T87" fmla="*/ 5 h 16"/>
                <a:gd name="T88" fmla="*/ 0 w 15"/>
                <a:gd name="T89" fmla="*/ 5 h 16"/>
                <a:gd name="T90" fmla="*/ 0 w 15"/>
                <a:gd name="T91" fmla="*/ 5 h 16"/>
                <a:gd name="T92" fmla="*/ 0 w 15"/>
                <a:gd name="T93" fmla="*/ 5 h 16"/>
                <a:gd name="T94" fmla="*/ 0 w 15"/>
                <a:gd name="T95" fmla="*/ 0 h 16"/>
                <a:gd name="T96" fmla="*/ 0 w 15"/>
                <a:gd name="T97" fmla="*/ 0 h 16"/>
                <a:gd name="T98" fmla="*/ 0 w 15"/>
                <a:gd name="T99" fmla="*/ 0 h 16"/>
                <a:gd name="T100" fmla="*/ 0 w 15"/>
                <a:gd name="T101" fmla="*/ 0 h 16"/>
                <a:gd name="T102" fmla="*/ 0 w 15"/>
                <a:gd name="T103" fmla="*/ 0 h 16"/>
                <a:gd name="T104" fmla="*/ 0 w 15"/>
                <a:gd name="T105" fmla="*/ 0 h 16"/>
                <a:gd name="T106" fmla="*/ 0 w 15"/>
                <a:gd name="T10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" h="1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5"/>
                  </a:lnTo>
                  <a:lnTo>
                    <a:pt x="10" y="0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15" name="Freeform 219"/>
            <p:cNvSpPr>
              <a:spLocks/>
            </p:cNvSpPr>
            <p:nvPr/>
          </p:nvSpPr>
          <p:spPr bwMode="auto">
            <a:xfrm>
              <a:off x="5805488" y="4395788"/>
              <a:ext cx="41275" cy="15875"/>
            </a:xfrm>
            <a:custGeom>
              <a:avLst/>
              <a:gdLst>
                <a:gd name="T0" fmla="*/ 5 w 26"/>
                <a:gd name="T1" fmla="*/ 10 h 10"/>
                <a:gd name="T2" fmla="*/ 5 w 26"/>
                <a:gd name="T3" fmla="*/ 10 h 10"/>
                <a:gd name="T4" fmla="*/ 5 w 26"/>
                <a:gd name="T5" fmla="*/ 10 h 10"/>
                <a:gd name="T6" fmla="*/ 0 w 26"/>
                <a:gd name="T7" fmla="*/ 10 h 10"/>
                <a:gd name="T8" fmla="*/ 0 w 26"/>
                <a:gd name="T9" fmla="*/ 5 h 10"/>
                <a:gd name="T10" fmla="*/ 0 w 26"/>
                <a:gd name="T11" fmla="*/ 5 h 10"/>
                <a:gd name="T12" fmla="*/ 0 w 26"/>
                <a:gd name="T13" fmla="*/ 5 h 10"/>
                <a:gd name="T14" fmla="*/ 5 w 26"/>
                <a:gd name="T15" fmla="*/ 5 h 10"/>
                <a:gd name="T16" fmla="*/ 5 w 26"/>
                <a:gd name="T17" fmla="*/ 5 h 10"/>
                <a:gd name="T18" fmla="*/ 5 w 26"/>
                <a:gd name="T19" fmla="*/ 5 h 10"/>
                <a:gd name="T20" fmla="*/ 5 w 26"/>
                <a:gd name="T21" fmla="*/ 5 h 10"/>
                <a:gd name="T22" fmla="*/ 5 w 26"/>
                <a:gd name="T23" fmla="*/ 5 h 10"/>
                <a:gd name="T24" fmla="*/ 5 w 26"/>
                <a:gd name="T25" fmla="*/ 0 h 10"/>
                <a:gd name="T26" fmla="*/ 5 w 26"/>
                <a:gd name="T27" fmla="*/ 0 h 10"/>
                <a:gd name="T28" fmla="*/ 5 w 26"/>
                <a:gd name="T29" fmla="*/ 0 h 10"/>
                <a:gd name="T30" fmla="*/ 5 w 26"/>
                <a:gd name="T31" fmla="*/ 0 h 10"/>
                <a:gd name="T32" fmla="*/ 5 w 26"/>
                <a:gd name="T33" fmla="*/ 0 h 10"/>
                <a:gd name="T34" fmla="*/ 5 w 26"/>
                <a:gd name="T35" fmla="*/ 0 h 10"/>
                <a:gd name="T36" fmla="*/ 5 w 26"/>
                <a:gd name="T37" fmla="*/ 0 h 10"/>
                <a:gd name="T38" fmla="*/ 5 w 26"/>
                <a:gd name="T39" fmla="*/ 0 h 10"/>
                <a:gd name="T40" fmla="*/ 5 w 26"/>
                <a:gd name="T41" fmla="*/ 0 h 10"/>
                <a:gd name="T42" fmla="*/ 5 w 26"/>
                <a:gd name="T43" fmla="*/ 0 h 10"/>
                <a:gd name="T44" fmla="*/ 5 w 26"/>
                <a:gd name="T45" fmla="*/ 0 h 10"/>
                <a:gd name="T46" fmla="*/ 5 w 26"/>
                <a:gd name="T47" fmla="*/ 0 h 10"/>
                <a:gd name="T48" fmla="*/ 5 w 26"/>
                <a:gd name="T49" fmla="*/ 0 h 10"/>
                <a:gd name="T50" fmla="*/ 5 w 26"/>
                <a:gd name="T51" fmla="*/ 0 h 10"/>
                <a:gd name="T52" fmla="*/ 5 w 26"/>
                <a:gd name="T53" fmla="*/ 0 h 10"/>
                <a:gd name="T54" fmla="*/ 5 w 26"/>
                <a:gd name="T55" fmla="*/ 0 h 10"/>
                <a:gd name="T56" fmla="*/ 5 w 26"/>
                <a:gd name="T57" fmla="*/ 0 h 10"/>
                <a:gd name="T58" fmla="*/ 5 w 26"/>
                <a:gd name="T59" fmla="*/ 0 h 10"/>
                <a:gd name="T60" fmla="*/ 5 w 26"/>
                <a:gd name="T61" fmla="*/ 0 h 10"/>
                <a:gd name="T62" fmla="*/ 5 w 26"/>
                <a:gd name="T63" fmla="*/ 0 h 10"/>
                <a:gd name="T64" fmla="*/ 10 w 26"/>
                <a:gd name="T65" fmla="*/ 0 h 10"/>
                <a:gd name="T66" fmla="*/ 26 w 26"/>
                <a:gd name="T67" fmla="*/ 0 h 10"/>
                <a:gd name="T68" fmla="*/ 26 w 26"/>
                <a:gd name="T69" fmla="*/ 0 h 10"/>
                <a:gd name="T70" fmla="*/ 26 w 26"/>
                <a:gd name="T71" fmla="*/ 0 h 10"/>
                <a:gd name="T72" fmla="*/ 26 w 26"/>
                <a:gd name="T73" fmla="*/ 0 h 10"/>
                <a:gd name="T74" fmla="*/ 26 w 26"/>
                <a:gd name="T75" fmla="*/ 5 h 10"/>
                <a:gd name="T76" fmla="*/ 26 w 26"/>
                <a:gd name="T77" fmla="*/ 5 h 10"/>
                <a:gd name="T78" fmla="*/ 26 w 26"/>
                <a:gd name="T79" fmla="*/ 5 h 10"/>
                <a:gd name="T80" fmla="*/ 26 w 26"/>
                <a:gd name="T81" fmla="*/ 5 h 10"/>
                <a:gd name="T82" fmla="*/ 26 w 26"/>
                <a:gd name="T83" fmla="*/ 5 h 10"/>
                <a:gd name="T84" fmla="*/ 26 w 26"/>
                <a:gd name="T85" fmla="*/ 5 h 10"/>
                <a:gd name="T86" fmla="*/ 26 w 26"/>
                <a:gd name="T87" fmla="*/ 5 h 10"/>
                <a:gd name="T88" fmla="*/ 26 w 26"/>
                <a:gd name="T89" fmla="*/ 5 h 10"/>
                <a:gd name="T90" fmla="*/ 26 w 26"/>
                <a:gd name="T91" fmla="*/ 5 h 10"/>
                <a:gd name="T92" fmla="*/ 26 w 26"/>
                <a:gd name="T93" fmla="*/ 5 h 10"/>
                <a:gd name="T94" fmla="*/ 26 w 26"/>
                <a:gd name="T95" fmla="*/ 5 h 10"/>
                <a:gd name="T96" fmla="*/ 26 w 26"/>
                <a:gd name="T97" fmla="*/ 5 h 10"/>
                <a:gd name="T98" fmla="*/ 21 w 26"/>
                <a:gd name="T99" fmla="*/ 10 h 10"/>
                <a:gd name="T100" fmla="*/ 16 w 26"/>
                <a:gd name="T101" fmla="*/ 10 h 10"/>
                <a:gd name="T102" fmla="*/ 16 w 26"/>
                <a:gd name="T103" fmla="*/ 10 h 10"/>
                <a:gd name="T104" fmla="*/ 16 w 26"/>
                <a:gd name="T105" fmla="*/ 10 h 10"/>
                <a:gd name="T106" fmla="*/ 16 w 26"/>
                <a:gd name="T107" fmla="*/ 10 h 10"/>
                <a:gd name="T108" fmla="*/ 16 w 26"/>
                <a:gd name="T109" fmla="*/ 10 h 10"/>
                <a:gd name="T110" fmla="*/ 16 w 26"/>
                <a:gd name="T111" fmla="*/ 10 h 10"/>
                <a:gd name="T112" fmla="*/ 16 w 26"/>
                <a:gd name="T113" fmla="*/ 10 h 10"/>
                <a:gd name="T114" fmla="*/ 10 w 26"/>
                <a:gd name="T115" fmla="*/ 10 h 10"/>
                <a:gd name="T116" fmla="*/ 10 w 26"/>
                <a:gd name="T117" fmla="*/ 10 h 10"/>
                <a:gd name="T118" fmla="*/ 10 w 26"/>
                <a:gd name="T119" fmla="*/ 10 h 10"/>
                <a:gd name="T120" fmla="*/ 10 w 26"/>
                <a:gd name="T121" fmla="*/ 10 h 10"/>
                <a:gd name="T122" fmla="*/ 10 w 26"/>
                <a:gd name="T123" fmla="*/ 10 h 10"/>
                <a:gd name="T124" fmla="*/ 5 w 26"/>
                <a:gd name="T12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" h="10">
                  <a:moveTo>
                    <a:pt x="5" y="10"/>
                  </a:moveTo>
                  <a:lnTo>
                    <a:pt x="5" y="10"/>
                  </a:lnTo>
                  <a:lnTo>
                    <a:pt x="5" y="10"/>
                  </a:lnTo>
                  <a:lnTo>
                    <a:pt x="0" y="1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10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1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5" y="1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16" name="Freeform 220"/>
            <p:cNvSpPr>
              <a:spLocks/>
            </p:cNvSpPr>
            <p:nvPr/>
          </p:nvSpPr>
          <p:spPr bwMode="auto">
            <a:xfrm>
              <a:off x="5734051" y="4379913"/>
              <a:ext cx="39688" cy="39688"/>
            </a:xfrm>
            <a:custGeom>
              <a:avLst/>
              <a:gdLst>
                <a:gd name="T0" fmla="*/ 5 w 25"/>
                <a:gd name="T1" fmla="*/ 15 h 25"/>
                <a:gd name="T2" fmla="*/ 5 w 25"/>
                <a:gd name="T3" fmla="*/ 15 h 25"/>
                <a:gd name="T4" fmla="*/ 5 w 25"/>
                <a:gd name="T5" fmla="*/ 15 h 25"/>
                <a:gd name="T6" fmla="*/ 0 w 25"/>
                <a:gd name="T7" fmla="*/ 5 h 25"/>
                <a:gd name="T8" fmla="*/ 5 w 25"/>
                <a:gd name="T9" fmla="*/ 5 h 25"/>
                <a:gd name="T10" fmla="*/ 15 w 25"/>
                <a:gd name="T11" fmla="*/ 0 h 25"/>
                <a:gd name="T12" fmla="*/ 20 w 25"/>
                <a:gd name="T13" fmla="*/ 0 h 25"/>
                <a:gd name="T14" fmla="*/ 20 w 25"/>
                <a:gd name="T15" fmla="*/ 0 h 25"/>
                <a:gd name="T16" fmla="*/ 25 w 25"/>
                <a:gd name="T17" fmla="*/ 10 h 25"/>
                <a:gd name="T18" fmla="*/ 25 w 25"/>
                <a:gd name="T19" fmla="*/ 15 h 25"/>
                <a:gd name="T20" fmla="*/ 25 w 25"/>
                <a:gd name="T21" fmla="*/ 15 h 25"/>
                <a:gd name="T22" fmla="*/ 25 w 25"/>
                <a:gd name="T23" fmla="*/ 15 h 25"/>
                <a:gd name="T24" fmla="*/ 25 w 25"/>
                <a:gd name="T25" fmla="*/ 15 h 25"/>
                <a:gd name="T26" fmla="*/ 25 w 25"/>
                <a:gd name="T27" fmla="*/ 15 h 25"/>
                <a:gd name="T28" fmla="*/ 25 w 25"/>
                <a:gd name="T29" fmla="*/ 15 h 25"/>
                <a:gd name="T30" fmla="*/ 25 w 25"/>
                <a:gd name="T31" fmla="*/ 15 h 25"/>
                <a:gd name="T32" fmla="*/ 25 w 25"/>
                <a:gd name="T33" fmla="*/ 15 h 25"/>
                <a:gd name="T34" fmla="*/ 25 w 25"/>
                <a:gd name="T35" fmla="*/ 15 h 25"/>
                <a:gd name="T36" fmla="*/ 25 w 25"/>
                <a:gd name="T37" fmla="*/ 15 h 25"/>
                <a:gd name="T38" fmla="*/ 20 w 25"/>
                <a:gd name="T39" fmla="*/ 20 h 25"/>
                <a:gd name="T40" fmla="*/ 20 w 25"/>
                <a:gd name="T41" fmla="*/ 20 h 25"/>
                <a:gd name="T42" fmla="*/ 20 w 25"/>
                <a:gd name="T43" fmla="*/ 20 h 25"/>
                <a:gd name="T44" fmla="*/ 20 w 25"/>
                <a:gd name="T45" fmla="*/ 20 h 25"/>
                <a:gd name="T46" fmla="*/ 20 w 25"/>
                <a:gd name="T47" fmla="*/ 20 h 25"/>
                <a:gd name="T48" fmla="*/ 20 w 25"/>
                <a:gd name="T49" fmla="*/ 20 h 25"/>
                <a:gd name="T50" fmla="*/ 20 w 25"/>
                <a:gd name="T51" fmla="*/ 20 h 25"/>
                <a:gd name="T52" fmla="*/ 20 w 25"/>
                <a:gd name="T53" fmla="*/ 20 h 25"/>
                <a:gd name="T54" fmla="*/ 20 w 25"/>
                <a:gd name="T55" fmla="*/ 20 h 25"/>
                <a:gd name="T56" fmla="*/ 15 w 25"/>
                <a:gd name="T57" fmla="*/ 20 h 25"/>
                <a:gd name="T58" fmla="*/ 15 w 25"/>
                <a:gd name="T59" fmla="*/ 20 h 25"/>
                <a:gd name="T60" fmla="*/ 15 w 25"/>
                <a:gd name="T61" fmla="*/ 20 h 25"/>
                <a:gd name="T62" fmla="*/ 15 w 25"/>
                <a:gd name="T63" fmla="*/ 25 h 25"/>
                <a:gd name="T64" fmla="*/ 15 w 25"/>
                <a:gd name="T65" fmla="*/ 25 h 25"/>
                <a:gd name="T66" fmla="*/ 15 w 25"/>
                <a:gd name="T67" fmla="*/ 25 h 25"/>
                <a:gd name="T68" fmla="*/ 10 w 25"/>
                <a:gd name="T69" fmla="*/ 25 h 25"/>
                <a:gd name="T70" fmla="*/ 10 w 25"/>
                <a:gd name="T71" fmla="*/ 25 h 25"/>
                <a:gd name="T72" fmla="*/ 5 w 25"/>
                <a:gd name="T73" fmla="*/ 15 h 25"/>
                <a:gd name="T74" fmla="*/ 5 w 25"/>
                <a:gd name="T75" fmla="*/ 15 h 25"/>
                <a:gd name="T76" fmla="*/ 5 w 25"/>
                <a:gd name="T77" fmla="*/ 15 h 25"/>
                <a:gd name="T78" fmla="*/ 5 w 25"/>
                <a:gd name="T79" fmla="*/ 15 h 25"/>
                <a:gd name="T80" fmla="*/ 5 w 25"/>
                <a:gd name="T81" fmla="*/ 15 h 25"/>
                <a:gd name="T82" fmla="*/ 5 w 25"/>
                <a:gd name="T83" fmla="*/ 1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25">
                  <a:moveTo>
                    <a:pt x="5" y="15"/>
                  </a:moveTo>
                  <a:lnTo>
                    <a:pt x="5" y="15"/>
                  </a:lnTo>
                  <a:lnTo>
                    <a:pt x="5" y="15"/>
                  </a:lnTo>
                  <a:lnTo>
                    <a:pt x="0" y="5"/>
                  </a:lnTo>
                  <a:lnTo>
                    <a:pt x="5" y="5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5" y="10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17" name="Freeform 221"/>
            <p:cNvSpPr>
              <a:spLocks/>
            </p:cNvSpPr>
            <p:nvPr/>
          </p:nvSpPr>
          <p:spPr bwMode="auto">
            <a:xfrm>
              <a:off x="5813426" y="4445000"/>
              <a:ext cx="25400" cy="47625"/>
            </a:xfrm>
            <a:custGeom>
              <a:avLst/>
              <a:gdLst>
                <a:gd name="T0" fmla="*/ 11 w 16"/>
                <a:gd name="T1" fmla="*/ 20 h 30"/>
                <a:gd name="T2" fmla="*/ 16 w 16"/>
                <a:gd name="T3" fmla="*/ 25 h 30"/>
                <a:gd name="T4" fmla="*/ 16 w 16"/>
                <a:gd name="T5" fmla="*/ 25 h 30"/>
                <a:gd name="T6" fmla="*/ 16 w 16"/>
                <a:gd name="T7" fmla="*/ 25 h 30"/>
                <a:gd name="T8" fmla="*/ 16 w 16"/>
                <a:gd name="T9" fmla="*/ 25 h 30"/>
                <a:gd name="T10" fmla="*/ 16 w 16"/>
                <a:gd name="T11" fmla="*/ 25 h 30"/>
                <a:gd name="T12" fmla="*/ 16 w 16"/>
                <a:gd name="T13" fmla="*/ 25 h 30"/>
                <a:gd name="T14" fmla="*/ 11 w 16"/>
                <a:gd name="T15" fmla="*/ 25 h 30"/>
                <a:gd name="T16" fmla="*/ 5 w 16"/>
                <a:gd name="T17" fmla="*/ 30 h 30"/>
                <a:gd name="T18" fmla="*/ 0 w 16"/>
                <a:gd name="T19" fmla="*/ 25 h 30"/>
                <a:gd name="T20" fmla="*/ 0 w 16"/>
                <a:gd name="T21" fmla="*/ 25 h 30"/>
                <a:gd name="T22" fmla="*/ 0 w 16"/>
                <a:gd name="T23" fmla="*/ 25 h 30"/>
                <a:gd name="T24" fmla="*/ 0 w 16"/>
                <a:gd name="T25" fmla="*/ 15 h 30"/>
                <a:gd name="T26" fmla="*/ 0 w 16"/>
                <a:gd name="T27" fmla="*/ 15 h 30"/>
                <a:gd name="T28" fmla="*/ 0 w 16"/>
                <a:gd name="T29" fmla="*/ 15 h 30"/>
                <a:gd name="T30" fmla="*/ 0 w 16"/>
                <a:gd name="T31" fmla="*/ 15 h 30"/>
                <a:gd name="T32" fmla="*/ 0 w 16"/>
                <a:gd name="T33" fmla="*/ 15 h 30"/>
                <a:gd name="T34" fmla="*/ 0 w 16"/>
                <a:gd name="T35" fmla="*/ 10 h 30"/>
                <a:gd name="T36" fmla="*/ 5 w 16"/>
                <a:gd name="T37" fmla="*/ 10 h 30"/>
                <a:gd name="T38" fmla="*/ 5 w 16"/>
                <a:gd name="T39" fmla="*/ 5 h 30"/>
                <a:gd name="T40" fmla="*/ 5 w 16"/>
                <a:gd name="T41" fmla="*/ 0 h 30"/>
                <a:gd name="T42" fmla="*/ 11 w 16"/>
                <a:gd name="T43" fmla="*/ 0 h 30"/>
                <a:gd name="T44" fmla="*/ 11 w 16"/>
                <a:gd name="T45" fmla="*/ 0 h 30"/>
                <a:gd name="T46" fmla="*/ 11 w 16"/>
                <a:gd name="T47" fmla="*/ 0 h 30"/>
                <a:gd name="T48" fmla="*/ 11 w 16"/>
                <a:gd name="T49" fmla="*/ 5 h 30"/>
                <a:gd name="T50" fmla="*/ 11 w 16"/>
                <a:gd name="T51" fmla="*/ 5 h 30"/>
                <a:gd name="T52" fmla="*/ 11 w 16"/>
                <a:gd name="T53" fmla="*/ 5 h 30"/>
                <a:gd name="T54" fmla="*/ 11 w 16"/>
                <a:gd name="T55" fmla="*/ 10 h 30"/>
                <a:gd name="T56" fmla="*/ 11 w 16"/>
                <a:gd name="T57" fmla="*/ 10 h 30"/>
                <a:gd name="T58" fmla="*/ 11 w 16"/>
                <a:gd name="T59" fmla="*/ 15 h 30"/>
                <a:gd name="T60" fmla="*/ 11 w 16"/>
                <a:gd name="T61" fmla="*/ 15 h 30"/>
                <a:gd name="T62" fmla="*/ 11 w 16"/>
                <a:gd name="T63" fmla="*/ 15 h 30"/>
                <a:gd name="T64" fmla="*/ 11 w 16"/>
                <a:gd name="T65" fmla="*/ 15 h 30"/>
                <a:gd name="T66" fmla="*/ 11 w 16"/>
                <a:gd name="T67" fmla="*/ 2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30">
                  <a:moveTo>
                    <a:pt x="11" y="20"/>
                  </a:moveTo>
                  <a:lnTo>
                    <a:pt x="11" y="20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1" y="25"/>
                  </a:lnTo>
                  <a:lnTo>
                    <a:pt x="5" y="25"/>
                  </a:lnTo>
                  <a:lnTo>
                    <a:pt x="5" y="30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0"/>
                  </a:lnTo>
                  <a:lnTo>
                    <a:pt x="5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20"/>
                  </a:lnTo>
                  <a:lnTo>
                    <a:pt x="11" y="2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18" name="Freeform 222"/>
            <p:cNvSpPr>
              <a:spLocks/>
            </p:cNvSpPr>
            <p:nvPr/>
          </p:nvSpPr>
          <p:spPr bwMode="auto">
            <a:xfrm>
              <a:off x="5838826" y="4452938"/>
              <a:ext cx="31750" cy="31750"/>
            </a:xfrm>
            <a:custGeom>
              <a:avLst/>
              <a:gdLst>
                <a:gd name="T0" fmla="*/ 15 w 20"/>
                <a:gd name="T1" fmla="*/ 15 h 20"/>
                <a:gd name="T2" fmla="*/ 15 w 20"/>
                <a:gd name="T3" fmla="*/ 15 h 20"/>
                <a:gd name="T4" fmla="*/ 20 w 20"/>
                <a:gd name="T5" fmla="*/ 20 h 20"/>
                <a:gd name="T6" fmla="*/ 20 w 20"/>
                <a:gd name="T7" fmla="*/ 20 h 20"/>
                <a:gd name="T8" fmla="*/ 20 w 20"/>
                <a:gd name="T9" fmla="*/ 20 h 20"/>
                <a:gd name="T10" fmla="*/ 20 w 20"/>
                <a:gd name="T11" fmla="*/ 20 h 20"/>
                <a:gd name="T12" fmla="*/ 15 w 20"/>
                <a:gd name="T13" fmla="*/ 20 h 20"/>
                <a:gd name="T14" fmla="*/ 15 w 20"/>
                <a:gd name="T15" fmla="*/ 20 h 20"/>
                <a:gd name="T16" fmla="*/ 15 w 20"/>
                <a:gd name="T17" fmla="*/ 20 h 20"/>
                <a:gd name="T18" fmla="*/ 10 w 20"/>
                <a:gd name="T19" fmla="*/ 20 h 20"/>
                <a:gd name="T20" fmla="*/ 0 w 20"/>
                <a:gd name="T21" fmla="*/ 20 h 20"/>
                <a:gd name="T22" fmla="*/ 0 w 20"/>
                <a:gd name="T23" fmla="*/ 20 h 20"/>
                <a:gd name="T24" fmla="*/ 0 w 20"/>
                <a:gd name="T25" fmla="*/ 15 h 20"/>
                <a:gd name="T26" fmla="*/ 0 w 20"/>
                <a:gd name="T27" fmla="*/ 15 h 20"/>
                <a:gd name="T28" fmla="*/ 5 w 20"/>
                <a:gd name="T29" fmla="*/ 10 h 20"/>
                <a:gd name="T30" fmla="*/ 5 w 20"/>
                <a:gd name="T31" fmla="*/ 10 h 20"/>
                <a:gd name="T32" fmla="*/ 5 w 20"/>
                <a:gd name="T33" fmla="*/ 10 h 20"/>
                <a:gd name="T34" fmla="*/ 5 w 20"/>
                <a:gd name="T35" fmla="*/ 10 h 20"/>
                <a:gd name="T36" fmla="*/ 5 w 20"/>
                <a:gd name="T37" fmla="*/ 5 h 20"/>
                <a:gd name="T38" fmla="*/ 5 w 20"/>
                <a:gd name="T39" fmla="*/ 0 h 20"/>
                <a:gd name="T40" fmla="*/ 5 w 20"/>
                <a:gd name="T41" fmla="*/ 0 h 20"/>
                <a:gd name="T42" fmla="*/ 5 w 20"/>
                <a:gd name="T43" fmla="*/ 0 h 20"/>
                <a:gd name="T44" fmla="*/ 5 w 20"/>
                <a:gd name="T45" fmla="*/ 0 h 20"/>
                <a:gd name="T46" fmla="*/ 5 w 20"/>
                <a:gd name="T47" fmla="*/ 0 h 20"/>
                <a:gd name="T48" fmla="*/ 5 w 20"/>
                <a:gd name="T49" fmla="*/ 0 h 20"/>
                <a:gd name="T50" fmla="*/ 5 w 20"/>
                <a:gd name="T51" fmla="*/ 0 h 20"/>
                <a:gd name="T52" fmla="*/ 5 w 20"/>
                <a:gd name="T53" fmla="*/ 0 h 20"/>
                <a:gd name="T54" fmla="*/ 5 w 20"/>
                <a:gd name="T55" fmla="*/ 0 h 20"/>
                <a:gd name="T56" fmla="*/ 10 w 20"/>
                <a:gd name="T57" fmla="*/ 5 h 20"/>
                <a:gd name="T58" fmla="*/ 10 w 20"/>
                <a:gd name="T59" fmla="*/ 5 h 20"/>
                <a:gd name="T60" fmla="*/ 10 w 20"/>
                <a:gd name="T61" fmla="*/ 5 h 20"/>
                <a:gd name="T62" fmla="*/ 10 w 20"/>
                <a:gd name="T63" fmla="*/ 5 h 20"/>
                <a:gd name="T64" fmla="*/ 10 w 20"/>
                <a:gd name="T65" fmla="*/ 5 h 20"/>
                <a:gd name="T66" fmla="*/ 10 w 20"/>
                <a:gd name="T67" fmla="*/ 5 h 20"/>
                <a:gd name="T68" fmla="*/ 15 w 20"/>
                <a:gd name="T69" fmla="*/ 5 h 20"/>
                <a:gd name="T70" fmla="*/ 15 w 20"/>
                <a:gd name="T71" fmla="*/ 5 h 20"/>
                <a:gd name="T72" fmla="*/ 15 w 20"/>
                <a:gd name="T73" fmla="*/ 5 h 20"/>
                <a:gd name="T74" fmla="*/ 15 w 20"/>
                <a:gd name="T75" fmla="*/ 5 h 20"/>
                <a:gd name="T76" fmla="*/ 15 w 20"/>
                <a:gd name="T77" fmla="*/ 10 h 20"/>
                <a:gd name="T78" fmla="*/ 15 w 20"/>
                <a:gd name="T79" fmla="*/ 10 h 20"/>
                <a:gd name="T80" fmla="*/ 15 w 20"/>
                <a:gd name="T81" fmla="*/ 10 h 20"/>
                <a:gd name="T82" fmla="*/ 15 w 20"/>
                <a:gd name="T83" fmla="*/ 10 h 20"/>
                <a:gd name="T84" fmla="*/ 15 w 20"/>
                <a:gd name="T85" fmla="*/ 10 h 20"/>
                <a:gd name="T86" fmla="*/ 15 w 20"/>
                <a:gd name="T87" fmla="*/ 15 h 20"/>
                <a:gd name="T88" fmla="*/ 15 w 20"/>
                <a:gd name="T89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" h="20">
                  <a:moveTo>
                    <a:pt x="15" y="15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10" y="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19" name="Freeform 223"/>
            <p:cNvSpPr>
              <a:spLocks/>
            </p:cNvSpPr>
            <p:nvPr/>
          </p:nvSpPr>
          <p:spPr bwMode="auto">
            <a:xfrm>
              <a:off x="5854701" y="4411663"/>
              <a:ext cx="31750" cy="41275"/>
            </a:xfrm>
            <a:custGeom>
              <a:avLst/>
              <a:gdLst>
                <a:gd name="T0" fmla="*/ 0 w 20"/>
                <a:gd name="T1" fmla="*/ 5 h 26"/>
                <a:gd name="T2" fmla="*/ 0 w 20"/>
                <a:gd name="T3" fmla="*/ 5 h 26"/>
                <a:gd name="T4" fmla="*/ 0 w 20"/>
                <a:gd name="T5" fmla="*/ 5 h 26"/>
                <a:gd name="T6" fmla="*/ 0 w 20"/>
                <a:gd name="T7" fmla="*/ 5 h 26"/>
                <a:gd name="T8" fmla="*/ 5 w 20"/>
                <a:gd name="T9" fmla="*/ 5 h 26"/>
                <a:gd name="T10" fmla="*/ 10 w 20"/>
                <a:gd name="T11" fmla="*/ 5 h 26"/>
                <a:gd name="T12" fmla="*/ 10 w 20"/>
                <a:gd name="T13" fmla="*/ 5 h 26"/>
                <a:gd name="T14" fmla="*/ 10 w 20"/>
                <a:gd name="T15" fmla="*/ 0 h 26"/>
                <a:gd name="T16" fmla="*/ 10 w 20"/>
                <a:gd name="T17" fmla="*/ 0 h 26"/>
                <a:gd name="T18" fmla="*/ 10 w 20"/>
                <a:gd name="T19" fmla="*/ 0 h 26"/>
                <a:gd name="T20" fmla="*/ 10 w 20"/>
                <a:gd name="T21" fmla="*/ 0 h 26"/>
                <a:gd name="T22" fmla="*/ 10 w 20"/>
                <a:gd name="T23" fmla="*/ 0 h 26"/>
                <a:gd name="T24" fmla="*/ 10 w 20"/>
                <a:gd name="T25" fmla="*/ 0 h 26"/>
                <a:gd name="T26" fmla="*/ 15 w 20"/>
                <a:gd name="T27" fmla="*/ 5 h 26"/>
                <a:gd name="T28" fmla="*/ 15 w 20"/>
                <a:gd name="T29" fmla="*/ 5 h 26"/>
                <a:gd name="T30" fmla="*/ 15 w 20"/>
                <a:gd name="T31" fmla="*/ 5 h 26"/>
                <a:gd name="T32" fmla="*/ 15 w 20"/>
                <a:gd name="T33" fmla="*/ 5 h 26"/>
                <a:gd name="T34" fmla="*/ 15 w 20"/>
                <a:gd name="T35" fmla="*/ 5 h 26"/>
                <a:gd name="T36" fmla="*/ 15 w 20"/>
                <a:gd name="T37" fmla="*/ 11 h 26"/>
                <a:gd name="T38" fmla="*/ 15 w 20"/>
                <a:gd name="T39" fmla="*/ 11 h 26"/>
                <a:gd name="T40" fmla="*/ 15 w 20"/>
                <a:gd name="T41" fmla="*/ 11 h 26"/>
                <a:gd name="T42" fmla="*/ 15 w 20"/>
                <a:gd name="T43" fmla="*/ 11 h 26"/>
                <a:gd name="T44" fmla="*/ 15 w 20"/>
                <a:gd name="T45" fmla="*/ 11 h 26"/>
                <a:gd name="T46" fmla="*/ 20 w 20"/>
                <a:gd name="T47" fmla="*/ 16 h 26"/>
                <a:gd name="T48" fmla="*/ 20 w 20"/>
                <a:gd name="T49" fmla="*/ 16 h 26"/>
                <a:gd name="T50" fmla="*/ 20 w 20"/>
                <a:gd name="T51" fmla="*/ 16 h 26"/>
                <a:gd name="T52" fmla="*/ 20 w 20"/>
                <a:gd name="T53" fmla="*/ 16 h 26"/>
                <a:gd name="T54" fmla="*/ 20 w 20"/>
                <a:gd name="T55" fmla="*/ 16 h 26"/>
                <a:gd name="T56" fmla="*/ 20 w 20"/>
                <a:gd name="T57" fmla="*/ 16 h 26"/>
                <a:gd name="T58" fmla="*/ 20 w 20"/>
                <a:gd name="T59" fmla="*/ 21 h 26"/>
                <a:gd name="T60" fmla="*/ 15 w 20"/>
                <a:gd name="T61" fmla="*/ 26 h 26"/>
                <a:gd name="T62" fmla="*/ 10 w 20"/>
                <a:gd name="T63" fmla="*/ 26 h 26"/>
                <a:gd name="T64" fmla="*/ 5 w 20"/>
                <a:gd name="T65" fmla="*/ 21 h 26"/>
                <a:gd name="T66" fmla="*/ 5 w 20"/>
                <a:gd name="T67" fmla="*/ 21 h 26"/>
                <a:gd name="T68" fmla="*/ 5 w 20"/>
                <a:gd name="T69" fmla="*/ 21 h 26"/>
                <a:gd name="T70" fmla="*/ 5 w 20"/>
                <a:gd name="T71" fmla="*/ 16 h 26"/>
                <a:gd name="T72" fmla="*/ 5 w 20"/>
                <a:gd name="T73" fmla="*/ 16 h 26"/>
                <a:gd name="T74" fmla="*/ 5 w 20"/>
                <a:gd name="T75" fmla="*/ 16 h 26"/>
                <a:gd name="T76" fmla="*/ 0 w 20"/>
                <a:gd name="T77" fmla="*/ 11 h 26"/>
                <a:gd name="T78" fmla="*/ 0 w 20"/>
                <a:gd name="T79" fmla="*/ 5 h 26"/>
                <a:gd name="T80" fmla="*/ 0 w 20"/>
                <a:gd name="T81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" h="26">
                  <a:moveTo>
                    <a:pt x="0" y="5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5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21"/>
                  </a:lnTo>
                  <a:lnTo>
                    <a:pt x="15" y="26"/>
                  </a:lnTo>
                  <a:lnTo>
                    <a:pt x="10" y="26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0" y="11"/>
                  </a:lnTo>
                  <a:lnTo>
                    <a:pt x="0" y="5"/>
                  </a:lnTo>
                  <a:lnTo>
                    <a:pt x="0" y="5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20" name="Freeform 224"/>
            <p:cNvSpPr>
              <a:spLocks/>
            </p:cNvSpPr>
            <p:nvPr/>
          </p:nvSpPr>
          <p:spPr bwMode="auto">
            <a:xfrm>
              <a:off x="5821363" y="4437063"/>
              <a:ext cx="33338" cy="47625"/>
            </a:xfrm>
            <a:custGeom>
              <a:avLst/>
              <a:gdLst>
                <a:gd name="T0" fmla="*/ 21 w 21"/>
                <a:gd name="T1" fmla="*/ 5 h 30"/>
                <a:gd name="T2" fmla="*/ 16 w 21"/>
                <a:gd name="T3" fmla="*/ 10 h 30"/>
                <a:gd name="T4" fmla="*/ 16 w 21"/>
                <a:gd name="T5" fmla="*/ 10 h 30"/>
                <a:gd name="T6" fmla="*/ 16 w 21"/>
                <a:gd name="T7" fmla="*/ 10 h 30"/>
                <a:gd name="T8" fmla="*/ 16 w 21"/>
                <a:gd name="T9" fmla="*/ 10 h 30"/>
                <a:gd name="T10" fmla="*/ 16 w 21"/>
                <a:gd name="T11" fmla="*/ 10 h 30"/>
                <a:gd name="T12" fmla="*/ 16 w 21"/>
                <a:gd name="T13" fmla="*/ 10 h 30"/>
                <a:gd name="T14" fmla="*/ 16 w 21"/>
                <a:gd name="T15" fmla="*/ 15 h 30"/>
                <a:gd name="T16" fmla="*/ 16 w 21"/>
                <a:gd name="T17" fmla="*/ 20 h 30"/>
                <a:gd name="T18" fmla="*/ 16 w 21"/>
                <a:gd name="T19" fmla="*/ 20 h 30"/>
                <a:gd name="T20" fmla="*/ 16 w 21"/>
                <a:gd name="T21" fmla="*/ 20 h 30"/>
                <a:gd name="T22" fmla="*/ 16 w 21"/>
                <a:gd name="T23" fmla="*/ 20 h 30"/>
                <a:gd name="T24" fmla="*/ 11 w 21"/>
                <a:gd name="T25" fmla="*/ 25 h 30"/>
                <a:gd name="T26" fmla="*/ 11 w 21"/>
                <a:gd name="T27" fmla="*/ 25 h 30"/>
                <a:gd name="T28" fmla="*/ 11 w 21"/>
                <a:gd name="T29" fmla="*/ 30 h 30"/>
                <a:gd name="T30" fmla="*/ 11 w 21"/>
                <a:gd name="T31" fmla="*/ 30 h 30"/>
                <a:gd name="T32" fmla="*/ 11 w 21"/>
                <a:gd name="T33" fmla="*/ 30 h 30"/>
                <a:gd name="T34" fmla="*/ 11 w 21"/>
                <a:gd name="T35" fmla="*/ 30 h 30"/>
                <a:gd name="T36" fmla="*/ 11 w 21"/>
                <a:gd name="T37" fmla="*/ 30 h 30"/>
                <a:gd name="T38" fmla="*/ 11 w 21"/>
                <a:gd name="T39" fmla="*/ 30 h 30"/>
                <a:gd name="T40" fmla="*/ 11 w 21"/>
                <a:gd name="T41" fmla="*/ 30 h 30"/>
                <a:gd name="T42" fmla="*/ 11 w 21"/>
                <a:gd name="T43" fmla="*/ 30 h 30"/>
                <a:gd name="T44" fmla="*/ 6 w 21"/>
                <a:gd name="T45" fmla="*/ 25 h 30"/>
                <a:gd name="T46" fmla="*/ 6 w 21"/>
                <a:gd name="T47" fmla="*/ 20 h 30"/>
                <a:gd name="T48" fmla="*/ 6 w 21"/>
                <a:gd name="T49" fmla="*/ 20 h 30"/>
                <a:gd name="T50" fmla="*/ 6 w 21"/>
                <a:gd name="T51" fmla="*/ 20 h 30"/>
                <a:gd name="T52" fmla="*/ 6 w 21"/>
                <a:gd name="T53" fmla="*/ 20 h 30"/>
                <a:gd name="T54" fmla="*/ 6 w 21"/>
                <a:gd name="T55" fmla="*/ 15 h 30"/>
                <a:gd name="T56" fmla="*/ 6 w 21"/>
                <a:gd name="T57" fmla="*/ 15 h 30"/>
                <a:gd name="T58" fmla="*/ 6 w 21"/>
                <a:gd name="T59" fmla="*/ 10 h 30"/>
                <a:gd name="T60" fmla="*/ 6 w 21"/>
                <a:gd name="T61" fmla="*/ 10 h 30"/>
                <a:gd name="T62" fmla="*/ 6 w 21"/>
                <a:gd name="T63" fmla="*/ 10 h 30"/>
                <a:gd name="T64" fmla="*/ 6 w 21"/>
                <a:gd name="T65" fmla="*/ 5 h 30"/>
                <a:gd name="T66" fmla="*/ 6 w 21"/>
                <a:gd name="T67" fmla="*/ 5 h 30"/>
                <a:gd name="T68" fmla="*/ 6 w 21"/>
                <a:gd name="T69" fmla="*/ 5 h 30"/>
                <a:gd name="T70" fmla="*/ 6 w 21"/>
                <a:gd name="T71" fmla="*/ 5 h 30"/>
                <a:gd name="T72" fmla="*/ 6 w 21"/>
                <a:gd name="T73" fmla="*/ 0 h 30"/>
                <a:gd name="T74" fmla="*/ 11 w 21"/>
                <a:gd name="T75" fmla="*/ 5 h 30"/>
                <a:gd name="T76" fmla="*/ 16 w 21"/>
                <a:gd name="T77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" h="30">
                  <a:moveTo>
                    <a:pt x="21" y="5"/>
                  </a:moveTo>
                  <a:lnTo>
                    <a:pt x="21" y="5"/>
                  </a:lnTo>
                  <a:lnTo>
                    <a:pt x="21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0" y="5"/>
                  </a:lnTo>
                  <a:lnTo>
                    <a:pt x="6" y="5"/>
                  </a:lnTo>
                  <a:lnTo>
                    <a:pt x="6" y="0"/>
                  </a:lnTo>
                  <a:lnTo>
                    <a:pt x="6" y="0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21" y="5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21" name="Freeform 225"/>
            <p:cNvSpPr>
              <a:spLocks noEditPoints="1"/>
            </p:cNvSpPr>
            <p:nvPr/>
          </p:nvSpPr>
          <p:spPr bwMode="auto">
            <a:xfrm>
              <a:off x="3868738" y="1044575"/>
              <a:ext cx="425450" cy="715963"/>
            </a:xfrm>
            <a:custGeom>
              <a:avLst/>
              <a:gdLst>
                <a:gd name="T0" fmla="*/ 25 w 268"/>
                <a:gd name="T1" fmla="*/ 436 h 451"/>
                <a:gd name="T2" fmla="*/ 25 w 268"/>
                <a:gd name="T3" fmla="*/ 415 h 451"/>
                <a:gd name="T4" fmla="*/ 10 w 268"/>
                <a:gd name="T5" fmla="*/ 436 h 451"/>
                <a:gd name="T6" fmla="*/ 66 w 268"/>
                <a:gd name="T7" fmla="*/ 294 h 451"/>
                <a:gd name="T8" fmla="*/ 40 w 268"/>
                <a:gd name="T9" fmla="*/ 294 h 451"/>
                <a:gd name="T10" fmla="*/ 66 w 268"/>
                <a:gd name="T11" fmla="*/ 304 h 451"/>
                <a:gd name="T12" fmla="*/ 66 w 268"/>
                <a:gd name="T13" fmla="*/ 294 h 451"/>
                <a:gd name="T14" fmla="*/ 71 w 268"/>
                <a:gd name="T15" fmla="*/ 344 h 451"/>
                <a:gd name="T16" fmla="*/ 45 w 268"/>
                <a:gd name="T17" fmla="*/ 329 h 451"/>
                <a:gd name="T18" fmla="*/ 56 w 268"/>
                <a:gd name="T19" fmla="*/ 329 h 451"/>
                <a:gd name="T20" fmla="*/ 61 w 268"/>
                <a:gd name="T21" fmla="*/ 324 h 451"/>
                <a:gd name="T22" fmla="*/ 35 w 268"/>
                <a:gd name="T23" fmla="*/ 350 h 451"/>
                <a:gd name="T24" fmla="*/ 35 w 268"/>
                <a:gd name="T25" fmla="*/ 400 h 451"/>
                <a:gd name="T26" fmla="*/ 45 w 268"/>
                <a:gd name="T27" fmla="*/ 390 h 451"/>
                <a:gd name="T28" fmla="*/ 45 w 268"/>
                <a:gd name="T29" fmla="*/ 365 h 451"/>
                <a:gd name="T30" fmla="*/ 56 w 268"/>
                <a:gd name="T31" fmla="*/ 269 h 451"/>
                <a:gd name="T32" fmla="*/ 71 w 268"/>
                <a:gd name="T33" fmla="*/ 284 h 451"/>
                <a:gd name="T34" fmla="*/ 71 w 268"/>
                <a:gd name="T35" fmla="*/ 274 h 451"/>
                <a:gd name="T36" fmla="*/ 86 w 268"/>
                <a:gd name="T37" fmla="*/ 269 h 451"/>
                <a:gd name="T38" fmla="*/ 81 w 268"/>
                <a:gd name="T39" fmla="*/ 248 h 451"/>
                <a:gd name="T40" fmla="*/ 96 w 268"/>
                <a:gd name="T41" fmla="*/ 253 h 451"/>
                <a:gd name="T42" fmla="*/ 86 w 268"/>
                <a:gd name="T43" fmla="*/ 238 h 451"/>
                <a:gd name="T44" fmla="*/ 61 w 268"/>
                <a:gd name="T45" fmla="*/ 233 h 451"/>
                <a:gd name="T46" fmla="*/ 40 w 268"/>
                <a:gd name="T47" fmla="*/ 238 h 451"/>
                <a:gd name="T48" fmla="*/ 111 w 268"/>
                <a:gd name="T49" fmla="*/ 177 h 451"/>
                <a:gd name="T50" fmla="*/ 111 w 268"/>
                <a:gd name="T51" fmla="*/ 172 h 451"/>
                <a:gd name="T52" fmla="*/ 121 w 268"/>
                <a:gd name="T53" fmla="*/ 122 h 451"/>
                <a:gd name="T54" fmla="*/ 137 w 268"/>
                <a:gd name="T55" fmla="*/ 127 h 451"/>
                <a:gd name="T56" fmla="*/ 111 w 268"/>
                <a:gd name="T57" fmla="*/ 142 h 451"/>
                <a:gd name="T58" fmla="*/ 147 w 268"/>
                <a:gd name="T59" fmla="*/ 162 h 451"/>
                <a:gd name="T60" fmla="*/ 137 w 268"/>
                <a:gd name="T61" fmla="*/ 172 h 451"/>
                <a:gd name="T62" fmla="*/ 101 w 268"/>
                <a:gd name="T63" fmla="*/ 188 h 451"/>
                <a:gd name="T64" fmla="*/ 137 w 268"/>
                <a:gd name="T65" fmla="*/ 213 h 451"/>
                <a:gd name="T66" fmla="*/ 142 w 268"/>
                <a:gd name="T67" fmla="*/ 193 h 451"/>
                <a:gd name="T68" fmla="*/ 157 w 268"/>
                <a:gd name="T69" fmla="*/ 182 h 451"/>
                <a:gd name="T70" fmla="*/ 177 w 268"/>
                <a:gd name="T71" fmla="*/ 172 h 451"/>
                <a:gd name="T72" fmla="*/ 172 w 268"/>
                <a:gd name="T73" fmla="*/ 162 h 451"/>
                <a:gd name="T74" fmla="*/ 192 w 268"/>
                <a:gd name="T75" fmla="*/ 132 h 451"/>
                <a:gd name="T76" fmla="*/ 182 w 268"/>
                <a:gd name="T77" fmla="*/ 172 h 451"/>
                <a:gd name="T78" fmla="*/ 192 w 268"/>
                <a:gd name="T79" fmla="*/ 172 h 451"/>
                <a:gd name="T80" fmla="*/ 208 w 268"/>
                <a:gd name="T81" fmla="*/ 162 h 451"/>
                <a:gd name="T82" fmla="*/ 202 w 268"/>
                <a:gd name="T83" fmla="*/ 147 h 451"/>
                <a:gd name="T84" fmla="*/ 228 w 268"/>
                <a:gd name="T85" fmla="*/ 137 h 451"/>
                <a:gd name="T86" fmla="*/ 192 w 268"/>
                <a:gd name="T87" fmla="*/ 127 h 451"/>
                <a:gd name="T88" fmla="*/ 228 w 268"/>
                <a:gd name="T89" fmla="*/ 112 h 451"/>
                <a:gd name="T90" fmla="*/ 243 w 268"/>
                <a:gd name="T91" fmla="*/ 91 h 451"/>
                <a:gd name="T92" fmla="*/ 263 w 268"/>
                <a:gd name="T93" fmla="*/ 86 h 451"/>
                <a:gd name="T94" fmla="*/ 248 w 268"/>
                <a:gd name="T95" fmla="*/ 86 h 451"/>
                <a:gd name="T96" fmla="*/ 248 w 268"/>
                <a:gd name="T97" fmla="*/ 66 h 451"/>
                <a:gd name="T98" fmla="*/ 263 w 268"/>
                <a:gd name="T99" fmla="*/ 46 h 451"/>
                <a:gd name="T100" fmla="*/ 258 w 268"/>
                <a:gd name="T101" fmla="*/ 0 h 451"/>
                <a:gd name="T102" fmla="*/ 182 w 268"/>
                <a:gd name="T103" fmla="*/ 46 h 451"/>
                <a:gd name="T104" fmla="*/ 162 w 268"/>
                <a:gd name="T105" fmla="*/ 66 h 451"/>
                <a:gd name="T106" fmla="*/ 172 w 268"/>
                <a:gd name="T107" fmla="*/ 81 h 451"/>
                <a:gd name="T108" fmla="*/ 152 w 268"/>
                <a:gd name="T109" fmla="*/ 86 h 451"/>
                <a:gd name="T110" fmla="*/ 147 w 268"/>
                <a:gd name="T111" fmla="*/ 112 h 451"/>
                <a:gd name="T112" fmla="*/ 137 w 268"/>
                <a:gd name="T113" fmla="*/ 76 h 451"/>
                <a:gd name="T114" fmla="*/ 111 w 268"/>
                <a:gd name="T115" fmla="*/ 86 h 451"/>
                <a:gd name="T116" fmla="*/ 111 w 268"/>
                <a:gd name="T117" fmla="*/ 107 h 451"/>
                <a:gd name="T118" fmla="*/ 86 w 268"/>
                <a:gd name="T119" fmla="*/ 218 h 451"/>
                <a:gd name="T120" fmla="*/ 167 w 268"/>
                <a:gd name="T121" fmla="*/ 81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8" h="451">
                  <a:moveTo>
                    <a:pt x="15" y="451"/>
                  </a:moveTo>
                  <a:lnTo>
                    <a:pt x="15" y="451"/>
                  </a:lnTo>
                  <a:lnTo>
                    <a:pt x="15" y="451"/>
                  </a:lnTo>
                  <a:lnTo>
                    <a:pt x="20" y="446"/>
                  </a:lnTo>
                  <a:lnTo>
                    <a:pt x="20" y="446"/>
                  </a:lnTo>
                  <a:lnTo>
                    <a:pt x="20" y="441"/>
                  </a:lnTo>
                  <a:lnTo>
                    <a:pt x="20" y="441"/>
                  </a:lnTo>
                  <a:lnTo>
                    <a:pt x="20" y="441"/>
                  </a:lnTo>
                  <a:lnTo>
                    <a:pt x="25" y="441"/>
                  </a:lnTo>
                  <a:lnTo>
                    <a:pt x="25" y="441"/>
                  </a:lnTo>
                  <a:lnTo>
                    <a:pt x="25" y="436"/>
                  </a:lnTo>
                  <a:lnTo>
                    <a:pt x="30" y="436"/>
                  </a:lnTo>
                  <a:lnTo>
                    <a:pt x="30" y="436"/>
                  </a:lnTo>
                  <a:lnTo>
                    <a:pt x="30" y="436"/>
                  </a:lnTo>
                  <a:lnTo>
                    <a:pt x="30" y="431"/>
                  </a:lnTo>
                  <a:lnTo>
                    <a:pt x="30" y="431"/>
                  </a:lnTo>
                  <a:lnTo>
                    <a:pt x="25" y="431"/>
                  </a:lnTo>
                  <a:lnTo>
                    <a:pt x="20" y="425"/>
                  </a:lnTo>
                  <a:lnTo>
                    <a:pt x="25" y="425"/>
                  </a:lnTo>
                  <a:lnTo>
                    <a:pt x="25" y="420"/>
                  </a:lnTo>
                  <a:lnTo>
                    <a:pt x="25" y="420"/>
                  </a:lnTo>
                  <a:lnTo>
                    <a:pt x="25" y="415"/>
                  </a:lnTo>
                  <a:lnTo>
                    <a:pt x="25" y="415"/>
                  </a:lnTo>
                  <a:lnTo>
                    <a:pt x="25" y="415"/>
                  </a:lnTo>
                  <a:lnTo>
                    <a:pt x="20" y="415"/>
                  </a:lnTo>
                  <a:lnTo>
                    <a:pt x="20" y="415"/>
                  </a:lnTo>
                  <a:lnTo>
                    <a:pt x="20" y="415"/>
                  </a:lnTo>
                  <a:lnTo>
                    <a:pt x="20" y="420"/>
                  </a:lnTo>
                  <a:lnTo>
                    <a:pt x="15" y="425"/>
                  </a:lnTo>
                  <a:lnTo>
                    <a:pt x="10" y="425"/>
                  </a:lnTo>
                  <a:lnTo>
                    <a:pt x="5" y="425"/>
                  </a:lnTo>
                  <a:lnTo>
                    <a:pt x="10" y="431"/>
                  </a:lnTo>
                  <a:lnTo>
                    <a:pt x="10" y="436"/>
                  </a:lnTo>
                  <a:lnTo>
                    <a:pt x="10" y="436"/>
                  </a:lnTo>
                  <a:lnTo>
                    <a:pt x="5" y="436"/>
                  </a:lnTo>
                  <a:lnTo>
                    <a:pt x="5" y="441"/>
                  </a:lnTo>
                  <a:lnTo>
                    <a:pt x="0" y="441"/>
                  </a:lnTo>
                  <a:lnTo>
                    <a:pt x="0" y="446"/>
                  </a:lnTo>
                  <a:lnTo>
                    <a:pt x="5" y="446"/>
                  </a:lnTo>
                  <a:lnTo>
                    <a:pt x="15" y="451"/>
                  </a:lnTo>
                  <a:moveTo>
                    <a:pt x="66" y="294"/>
                  </a:moveTo>
                  <a:lnTo>
                    <a:pt x="66" y="294"/>
                  </a:lnTo>
                  <a:lnTo>
                    <a:pt x="66" y="294"/>
                  </a:lnTo>
                  <a:lnTo>
                    <a:pt x="66" y="294"/>
                  </a:lnTo>
                  <a:lnTo>
                    <a:pt x="66" y="294"/>
                  </a:lnTo>
                  <a:lnTo>
                    <a:pt x="61" y="289"/>
                  </a:lnTo>
                  <a:lnTo>
                    <a:pt x="61" y="289"/>
                  </a:lnTo>
                  <a:lnTo>
                    <a:pt x="61" y="289"/>
                  </a:lnTo>
                  <a:lnTo>
                    <a:pt x="61" y="289"/>
                  </a:lnTo>
                  <a:lnTo>
                    <a:pt x="56" y="289"/>
                  </a:lnTo>
                  <a:lnTo>
                    <a:pt x="56" y="289"/>
                  </a:lnTo>
                  <a:lnTo>
                    <a:pt x="51" y="289"/>
                  </a:lnTo>
                  <a:lnTo>
                    <a:pt x="51" y="289"/>
                  </a:lnTo>
                  <a:lnTo>
                    <a:pt x="45" y="289"/>
                  </a:lnTo>
                  <a:lnTo>
                    <a:pt x="40" y="294"/>
                  </a:lnTo>
                  <a:lnTo>
                    <a:pt x="40" y="299"/>
                  </a:lnTo>
                  <a:lnTo>
                    <a:pt x="40" y="304"/>
                  </a:lnTo>
                  <a:lnTo>
                    <a:pt x="56" y="314"/>
                  </a:lnTo>
                  <a:lnTo>
                    <a:pt x="61" y="314"/>
                  </a:lnTo>
                  <a:lnTo>
                    <a:pt x="71" y="309"/>
                  </a:lnTo>
                  <a:lnTo>
                    <a:pt x="76" y="309"/>
                  </a:lnTo>
                  <a:lnTo>
                    <a:pt x="71" y="309"/>
                  </a:lnTo>
                  <a:lnTo>
                    <a:pt x="71" y="304"/>
                  </a:lnTo>
                  <a:lnTo>
                    <a:pt x="66" y="304"/>
                  </a:lnTo>
                  <a:lnTo>
                    <a:pt x="66" y="304"/>
                  </a:lnTo>
                  <a:lnTo>
                    <a:pt x="66" y="304"/>
                  </a:lnTo>
                  <a:lnTo>
                    <a:pt x="66" y="304"/>
                  </a:lnTo>
                  <a:lnTo>
                    <a:pt x="71" y="299"/>
                  </a:lnTo>
                  <a:lnTo>
                    <a:pt x="76" y="299"/>
                  </a:lnTo>
                  <a:lnTo>
                    <a:pt x="76" y="299"/>
                  </a:lnTo>
                  <a:lnTo>
                    <a:pt x="71" y="294"/>
                  </a:lnTo>
                  <a:lnTo>
                    <a:pt x="71" y="294"/>
                  </a:lnTo>
                  <a:lnTo>
                    <a:pt x="71" y="294"/>
                  </a:lnTo>
                  <a:lnTo>
                    <a:pt x="66" y="294"/>
                  </a:lnTo>
                  <a:lnTo>
                    <a:pt x="66" y="294"/>
                  </a:lnTo>
                  <a:lnTo>
                    <a:pt x="66" y="294"/>
                  </a:lnTo>
                  <a:lnTo>
                    <a:pt x="66" y="294"/>
                  </a:lnTo>
                  <a:lnTo>
                    <a:pt x="66" y="294"/>
                  </a:lnTo>
                  <a:moveTo>
                    <a:pt x="56" y="365"/>
                  </a:moveTo>
                  <a:lnTo>
                    <a:pt x="56" y="365"/>
                  </a:lnTo>
                  <a:lnTo>
                    <a:pt x="61" y="365"/>
                  </a:lnTo>
                  <a:lnTo>
                    <a:pt x="61" y="360"/>
                  </a:lnTo>
                  <a:lnTo>
                    <a:pt x="61" y="355"/>
                  </a:lnTo>
                  <a:lnTo>
                    <a:pt x="66" y="355"/>
                  </a:lnTo>
                  <a:lnTo>
                    <a:pt x="66" y="350"/>
                  </a:lnTo>
                  <a:lnTo>
                    <a:pt x="66" y="350"/>
                  </a:lnTo>
                  <a:lnTo>
                    <a:pt x="71" y="350"/>
                  </a:lnTo>
                  <a:lnTo>
                    <a:pt x="71" y="344"/>
                  </a:lnTo>
                  <a:lnTo>
                    <a:pt x="71" y="344"/>
                  </a:lnTo>
                  <a:lnTo>
                    <a:pt x="66" y="344"/>
                  </a:lnTo>
                  <a:lnTo>
                    <a:pt x="66" y="339"/>
                  </a:lnTo>
                  <a:lnTo>
                    <a:pt x="66" y="339"/>
                  </a:lnTo>
                  <a:lnTo>
                    <a:pt x="61" y="339"/>
                  </a:lnTo>
                  <a:lnTo>
                    <a:pt x="56" y="334"/>
                  </a:lnTo>
                  <a:lnTo>
                    <a:pt x="56" y="334"/>
                  </a:lnTo>
                  <a:lnTo>
                    <a:pt x="51" y="329"/>
                  </a:lnTo>
                  <a:lnTo>
                    <a:pt x="51" y="329"/>
                  </a:lnTo>
                  <a:lnTo>
                    <a:pt x="51" y="329"/>
                  </a:lnTo>
                  <a:lnTo>
                    <a:pt x="45" y="329"/>
                  </a:lnTo>
                  <a:lnTo>
                    <a:pt x="45" y="329"/>
                  </a:lnTo>
                  <a:lnTo>
                    <a:pt x="45" y="329"/>
                  </a:lnTo>
                  <a:lnTo>
                    <a:pt x="45" y="324"/>
                  </a:lnTo>
                  <a:lnTo>
                    <a:pt x="45" y="324"/>
                  </a:lnTo>
                  <a:lnTo>
                    <a:pt x="45" y="324"/>
                  </a:lnTo>
                  <a:lnTo>
                    <a:pt x="40" y="319"/>
                  </a:lnTo>
                  <a:lnTo>
                    <a:pt x="40" y="319"/>
                  </a:lnTo>
                  <a:lnTo>
                    <a:pt x="45" y="319"/>
                  </a:lnTo>
                  <a:lnTo>
                    <a:pt x="45" y="319"/>
                  </a:lnTo>
                  <a:lnTo>
                    <a:pt x="51" y="324"/>
                  </a:lnTo>
                  <a:lnTo>
                    <a:pt x="56" y="329"/>
                  </a:lnTo>
                  <a:lnTo>
                    <a:pt x="61" y="334"/>
                  </a:lnTo>
                  <a:lnTo>
                    <a:pt x="61" y="334"/>
                  </a:lnTo>
                  <a:lnTo>
                    <a:pt x="66" y="334"/>
                  </a:lnTo>
                  <a:lnTo>
                    <a:pt x="66" y="334"/>
                  </a:lnTo>
                  <a:lnTo>
                    <a:pt x="66" y="329"/>
                  </a:lnTo>
                  <a:lnTo>
                    <a:pt x="61" y="324"/>
                  </a:lnTo>
                  <a:lnTo>
                    <a:pt x="56" y="324"/>
                  </a:lnTo>
                  <a:lnTo>
                    <a:pt x="56" y="324"/>
                  </a:lnTo>
                  <a:lnTo>
                    <a:pt x="61" y="324"/>
                  </a:lnTo>
                  <a:lnTo>
                    <a:pt x="61" y="324"/>
                  </a:lnTo>
                  <a:lnTo>
                    <a:pt x="61" y="324"/>
                  </a:lnTo>
                  <a:lnTo>
                    <a:pt x="51" y="314"/>
                  </a:lnTo>
                  <a:lnTo>
                    <a:pt x="45" y="314"/>
                  </a:lnTo>
                  <a:lnTo>
                    <a:pt x="40" y="314"/>
                  </a:lnTo>
                  <a:lnTo>
                    <a:pt x="35" y="319"/>
                  </a:lnTo>
                  <a:lnTo>
                    <a:pt x="40" y="329"/>
                  </a:lnTo>
                  <a:lnTo>
                    <a:pt x="40" y="339"/>
                  </a:lnTo>
                  <a:lnTo>
                    <a:pt x="40" y="344"/>
                  </a:lnTo>
                  <a:lnTo>
                    <a:pt x="35" y="344"/>
                  </a:lnTo>
                  <a:lnTo>
                    <a:pt x="35" y="344"/>
                  </a:lnTo>
                  <a:lnTo>
                    <a:pt x="35" y="350"/>
                  </a:lnTo>
                  <a:lnTo>
                    <a:pt x="35" y="350"/>
                  </a:lnTo>
                  <a:lnTo>
                    <a:pt x="30" y="360"/>
                  </a:lnTo>
                  <a:lnTo>
                    <a:pt x="30" y="360"/>
                  </a:lnTo>
                  <a:lnTo>
                    <a:pt x="25" y="360"/>
                  </a:lnTo>
                  <a:lnTo>
                    <a:pt x="30" y="365"/>
                  </a:lnTo>
                  <a:lnTo>
                    <a:pt x="30" y="365"/>
                  </a:lnTo>
                  <a:lnTo>
                    <a:pt x="30" y="370"/>
                  </a:lnTo>
                  <a:lnTo>
                    <a:pt x="30" y="370"/>
                  </a:lnTo>
                  <a:lnTo>
                    <a:pt x="30" y="375"/>
                  </a:lnTo>
                  <a:lnTo>
                    <a:pt x="30" y="380"/>
                  </a:lnTo>
                  <a:lnTo>
                    <a:pt x="35" y="395"/>
                  </a:lnTo>
                  <a:lnTo>
                    <a:pt x="35" y="400"/>
                  </a:lnTo>
                  <a:lnTo>
                    <a:pt x="40" y="405"/>
                  </a:lnTo>
                  <a:lnTo>
                    <a:pt x="45" y="400"/>
                  </a:lnTo>
                  <a:lnTo>
                    <a:pt x="56" y="405"/>
                  </a:lnTo>
                  <a:lnTo>
                    <a:pt x="61" y="400"/>
                  </a:lnTo>
                  <a:lnTo>
                    <a:pt x="61" y="400"/>
                  </a:lnTo>
                  <a:lnTo>
                    <a:pt x="61" y="400"/>
                  </a:lnTo>
                  <a:lnTo>
                    <a:pt x="56" y="395"/>
                  </a:lnTo>
                  <a:lnTo>
                    <a:pt x="56" y="395"/>
                  </a:lnTo>
                  <a:lnTo>
                    <a:pt x="51" y="390"/>
                  </a:lnTo>
                  <a:lnTo>
                    <a:pt x="51" y="390"/>
                  </a:lnTo>
                  <a:lnTo>
                    <a:pt x="45" y="390"/>
                  </a:lnTo>
                  <a:lnTo>
                    <a:pt x="40" y="390"/>
                  </a:lnTo>
                  <a:lnTo>
                    <a:pt x="40" y="385"/>
                  </a:lnTo>
                  <a:lnTo>
                    <a:pt x="45" y="390"/>
                  </a:lnTo>
                  <a:lnTo>
                    <a:pt x="51" y="390"/>
                  </a:lnTo>
                  <a:lnTo>
                    <a:pt x="56" y="390"/>
                  </a:lnTo>
                  <a:lnTo>
                    <a:pt x="56" y="385"/>
                  </a:lnTo>
                  <a:lnTo>
                    <a:pt x="56" y="380"/>
                  </a:lnTo>
                  <a:lnTo>
                    <a:pt x="56" y="375"/>
                  </a:lnTo>
                  <a:lnTo>
                    <a:pt x="56" y="370"/>
                  </a:lnTo>
                  <a:lnTo>
                    <a:pt x="56" y="365"/>
                  </a:lnTo>
                  <a:lnTo>
                    <a:pt x="45" y="365"/>
                  </a:lnTo>
                  <a:lnTo>
                    <a:pt x="45" y="360"/>
                  </a:lnTo>
                  <a:lnTo>
                    <a:pt x="56" y="365"/>
                  </a:lnTo>
                  <a:moveTo>
                    <a:pt x="35" y="263"/>
                  </a:moveTo>
                  <a:lnTo>
                    <a:pt x="35" y="263"/>
                  </a:lnTo>
                  <a:lnTo>
                    <a:pt x="35" y="263"/>
                  </a:lnTo>
                  <a:lnTo>
                    <a:pt x="35" y="263"/>
                  </a:lnTo>
                  <a:lnTo>
                    <a:pt x="35" y="263"/>
                  </a:lnTo>
                  <a:lnTo>
                    <a:pt x="40" y="263"/>
                  </a:lnTo>
                  <a:lnTo>
                    <a:pt x="40" y="258"/>
                  </a:lnTo>
                  <a:lnTo>
                    <a:pt x="45" y="263"/>
                  </a:lnTo>
                  <a:lnTo>
                    <a:pt x="56" y="269"/>
                  </a:lnTo>
                  <a:lnTo>
                    <a:pt x="61" y="269"/>
                  </a:lnTo>
                  <a:lnTo>
                    <a:pt x="56" y="274"/>
                  </a:lnTo>
                  <a:lnTo>
                    <a:pt x="56" y="274"/>
                  </a:lnTo>
                  <a:lnTo>
                    <a:pt x="56" y="274"/>
                  </a:lnTo>
                  <a:lnTo>
                    <a:pt x="56" y="274"/>
                  </a:lnTo>
                  <a:lnTo>
                    <a:pt x="56" y="279"/>
                  </a:lnTo>
                  <a:lnTo>
                    <a:pt x="56" y="279"/>
                  </a:lnTo>
                  <a:lnTo>
                    <a:pt x="61" y="284"/>
                  </a:lnTo>
                  <a:lnTo>
                    <a:pt x="61" y="284"/>
                  </a:lnTo>
                  <a:lnTo>
                    <a:pt x="61" y="284"/>
                  </a:lnTo>
                  <a:lnTo>
                    <a:pt x="71" y="284"/>
                  </a:lnTo>
                  <a:lnTo>
                    <a:pt x="71" y="284"/>
                  </a:lnTo>
                  <a:lnTo>
                    <a:pt x="76" y="284"/>
                  </a:lnTo>
                  <a:lnTo>
                    <a:pt x="76" y="284"/>
                  </a:lnTo>
                  <a:lnTo>
                    <a:pt x="86" y="284"/>
                  </a:lnTo>
                  <a:lnTo>
                    <a:pt x="86" y="279"/>
                  </a:lnTo>
                  <a:lnTo>
                    <a:pt x="91" y="279"/>
                  </a:lnTo>
                  <a:lnTo>
                    <a:pt x="86" y="274"/>
                  </a:lnTo>
                  <a:lnTo>
                    <a:pt x="86" y="274"/>
                  </a:lnTo>
                  <a:lnTo>
                    <a:pt x="86" y="274"/>
                  </a:lnTo>
                  <a:lnTo>
                    <a:pt x="81" y="274"/>
                  </a:lnTo>
                  <a:lnTo>
                    <a:pt x="71" y="274"/>
                  </a:lnTo>
                  <a:lnTo>
                    <a:pt x="61" y="274"/>
                  </a:lnTo>
                  <a:lnTo>
                    <a:pt x="61" y="269"/>
                  </a:lnTo>
                  <a:lnTo>
                    <a:pt x="66" y="263"/>
                  </a:lnTo>
                  <a:lnTo>
                    <a:pt x="71" y="263"/>
                  </a:lnTo>
                  <a:lnTo>
                    <a:pt x="71" y="269"/>
                  </a:lnTo>
                  <a:lnTo>
                    <a:pt x="71" y="269"/>
                  </a:lnTo>
                  <a:lnTo>
                    <a:pt x="71" y="274"/>
                  </a:lnTo>
                  <a:lnTo>
                    <a:pt x="76" y="274"/>
                  </a:lnTo>
                  <a:lnTo>
                    <a:pt x="76" y="269"/>
                  </a:lnTo>
                  <a:lnTo>
                    <a:pt x="76" y="269"/>
                  </a:lnTo>
                  <a:lnTo>
                    <a:pt x="86" y="269"/>
                  </a:lnTo>
                  <a:lnTo>
                    <a:pt x="91" y="269"/>
                  </a:lnTo>
                  <a:lnTo>
                    <a:pt x="96" y="263"/>
                  </a:lnTo>
                  <a:lnTo>
                    <a:pt x="91" y="263"/>
                  </a:lnTo>
                  <a:lnTo>
                    <a:pt x="86" y="263"/>
                  </a:lnTo>
                  <a:lnTo>
                    <a:pt x="86" y="258"/>
                  </a:lnTo>
                  <a:lnTo>
                    <a:pt x="86" y="253"/>
                  </a:lnTo>
                  <a:lnTo>
                    <a:pt x="86" y="253"/>
                  </a:lnTo>
                  <a:lnTo>
                    <a:pt x="81" y="253"/>
                  </a:lnTo>
                  <a:lnTo>
                    <a:pt x="81" y="253"/>
                  </a:lnTo>
                  <a:lnTo>
                    <a:pt x="81" y="248"/>
                  </a:lnTo>
                  <a:lnTo>
                    <a:pt x="81" y="248"/>
                  </a:lnTo>
                  <a:lnTo>
                    <a:pt x="81" y="248"/>
                  </a:lnTo>
                  <a:lnTo>
                    <a:pt x="76" y="248"/>
                  </a:lnTo>
                  <a:lnTo>
                    <a:pt x="81" y="243"/>
                  </a:lnTo>
                  <a:lnTo>
                    <a:pt x="86" y="248"/>
                  </a:lnTo>
                  <a:lnTo>
                    <a:pt x="91" y="248"/>
                  </a:lnTo>
                  <a:lnTo>
                    <a:pt x="91" y="248"/>
                  </a:lnTo>
                  <a:lnTo>
                    <a:pt x="91" y="253"/>
                  </a:lnTo>
                  <a:lnTo>
                    <a:pt x="91" y="253"/>
                  </a:lnTo>
                  <a:lnTo>
                    <a:pt x="96" y="258"/>
                  </a:lnTo>
                  <a:lnTo>
                    <a:pt x="96" y="258"/>
                  </a:lnTo>
                  <a:lnTo>
                    <a:pt x="96" y="253"/>
                  </a:lnTo>
                  <a:lnTo>
                    <a:pt x="101" y="253"/>
                  </a:lnTo>
                  <a:lnTo>
                    <a:pt x="101" y="248"/>
                  </a:lnTo>
                  <a:lnTo>
                    <a:pt x="101" y="248"/>
                  </a:lnTo>
                  <a:lnTo>
                    <a:pt x="101" y="243"/>
                  </a:lnTo>
                  <a:lnTo>
                    <a:pt x="96" y="243"/>
                  </a:lnTo>
                  <a:lnTo>
                    <a:pt x="91" y="243"/>
                  </a:lnTo>
                  <a:lnTo>
                    <a:pt x="91" y="243"/>
                  </a:lnTo>
                  <a:lnTo>
                    <a:pt x="86" y="243"/>
                  </a:lnTo>
                  <a:lnTo>
                    <a:pt x="81" y="243"/>
                  </a:lnTo>
                  <a:lnTo>
                    <a:pt x="86" y="238"/>
                  </a:lnTo>
                  <a:lnTo>
                    <a:pt x="86" y="238"/>
                  </a:lnTo>
                  <a:lnTo>
                    <a:pt x="86" y="233"/>
                  </a:lnTo>
                  <a:lnTo>
                    <a:pt x="86" y="233"/>
                  </a:lnTo>
                  <a:lnTo>
                    <a:pt x="81" y="233"/>
                  </a:lnTo>
                  <a:lnTo>
                    <a:pt x="71" y="238"/>
                  </a:lnTo>
                  <a:lnTo>
                    <a:pt x="71" y="238"/>
                  </a:lnTo>
                  <a:lnTo>
                    <a:pt x="71" y="238"/>
                  </a:lnTo>
                  <a:lnTo>
                    <a:pt x="71" y="238"/>
                  </a:lnTo>
                  <a:lnTo>
                    <a:pt x="71" y="243"/>
                  </a:lnTo>
                  <a:lnTo>
                    <a:pt x="71" y="243"/>
                  </a:lnTo>
                  <a:lnTo>
                    <a:pt x="61" y="238"/>
                  </a:lnTo>
                  <a:lnTo>
                    <a:pt x="61" y="233"/>
                  </a:lnTo>
                  <a:lnTo>
                    <a:pt x="66" y="233"/>
                  </a:lnTo>
                  <a:lnTo>
                    <a:pt x="66" y="233"/>
                  </a:lnTo>
                  <a:lnTo>
                    <a:pt x="66" y="228"/>
                  </a:lnTo>
                  <a:lnTo>
                    <a:pt x="61" y="233"/>
                  </a:lnTo>
                  <a:lnTo>
                    <a:pt x="56" y="238"/>
                  </a:lnTo>
                  <a:lnTo>
                    <a:pt x="51" y="243"/>
                  </a:lnTo>
                  <a:lnTo>
                    <a:pt x="45" y="238"/>
                  </a:lnTo>
                  <a:lnTo>
                    <a:pt x="51" y="238"/>
                  </a:lnTo>
                  <a:lnTo>
                    <a:pt x="51" y="238"/>
                  </a:lnTo>
                  <a:lnTo>
                    <a:pt x="51" y="238"/>
                  </a:lnTo>
                  <a:lnTo>
                    <a:pt x="40" y="238"/>
                  </a:lnTo>
                  <a:lnTo>
                    <a:pt x="35" y="233"/>
                  </a:lnTo>
                  <a:lnTo>
                    <a:pt x="35" y="238"/>
                  </a:lnTo>
                  <a:lnTo>
                    <a:pt x="30" y="243"/>
                  </a:lnTo>
                  <a:lnTo>
                    <a:pt x="30" y="248"/>
                  </a:lnTo>
                  <a:lnTo>
                    <a:pt x="25" y="253"/>
                  </a:lnTo>
                  <a:lnTo>
                    <a:pt x="25" y="253"/>
                  </a:lnTo>
                  <a:lnTo>
                    <a:pt x="30" y="258"/>
                  </a:lnTo>
                  <a:lnTo>
                    <a:pt x="35" y="263"/>
                  </a:lnTo>
                  <a:moveTo>
                    <a:pt x="106" y="177"/>
                  </a:moveTo>
                  <a:lnTo>
                    <a:pt x="106" y="177"/>
                  </a:lnTo>
                  <a:lnTo>
                    <a:pt x="111" y="177"/>
                  </a:lnTo>
                  <a:lnTo>
                    <a:pt x="111" y="177"/>
                  </a:lnTo>
                  <a:lnTo>
                    <a:pt x="111" y="172"/>
                  </a:lnTo>
                  <a:lnTo>
                    <a:pt x="116" y="172"/>
                  </a:lnTo>
                  <a:lnTo>
                    <a:pt x="121" y="172"/>
                  </a:lnTo>
                  <a:lnTo>
                    <a:pt x="121" y="172"/>
                  </a:lnTo>
                  <a:lnTo>
                    <a:pt x="121" y="167"/>
                  </a:lnTo>
                  <a:lnTo>
                    <a:pt x="121" y="167"/>
                  </a:lnTo>
                  <a:lnTo>
                    <a:pt x="116" y="167"/>
                  </a:lnTo>
                  <a:lnTo>
                    <a:pt x="106" y="172"/>
                  </a:lnTo>
                  <a:lnTo>
                    <a:pt x="111" y="172"/>
                  </a:lnTo>
                  <a:lnTo>
                    <a:pt x="111" y="172"/>
                  </a:lnTo>
                  <a:lnTo>
                    <a:pt x="111" y="172"/>
                  </a:lnTo>
                  <a:lnTo>
                    <a:pt x="106" y="177"/>
                  </a:lnTo>
                  <a:moveTo>
                    <a:pt x="111" y="107"/>
                  </a:moveTo>
                  <a:lnTo>
                    <a:pt x="111" y="107"/>
                  </a:lnTo>
                  <a:lnTo>
                    <a:pt x="111" y="107"/>
                  </a:lnTo>
                  <a:lnTo>
                    <a:pt x="111" y="112"/>
                  </a:lnTo>
                  <a:lnTo>
                    <a:pt x="111" y="112"/>
                  </a:lnTo>
                  <a:lnTo>
                    <a:pt x="116" y="122"/>
                  </a:lnTo>
                  <a:lnTo>
                    <a:pt x="116" y="122"/>
                  </a:lnTo>
                  <a:lnTo>
                    <a:pt x="121" y="117"/>
                  </a:lnTo>
                  <a:lnTo>
                    <a:pt x="121" y="122"/>
                  </a:lnTo>
                  <a:lnTo>
                    <a:pt x="121" y="122"/>
                  </a:lnTo>
                  <a:lnTo>
                    <a:pt x="121" y="122"/>
                  </a:lnTo>
                  <a:lnTo>
                    <a:pt x="116" y="122"/>
                  </a:lnTo>
                  <a:lnTo>
                    <a:pt x="121" y="127"/>
                  </a:lnTo>
                  <a:lnTo>
                    <a:pt x="121" y="127"/>
                  </a:lnTo>
                  <a:lnTo>
                    <a:pt x="121" y="127"/>
                  </a:lnTo>
                  <a:lnTo>
                    <a:pt x="121" y="127"/>
                  </a:lnTo>
                  <a:lnTo>
                    <a:pt x="116" y="127"/>
                  </a:lnTo>
                  <a:lnTo>
                    <a:pt x="116" y="132"/>
                  </a:lnTo>
                  <a:lnTo>
                    <a:pt x="121" y="132"/>
                  </a:lnTo>
                  <a:lnTo>
                    <a:pt x="137" y="127"/>
                  </a:lnTo>
                  <a:lnTo>
                    <a:pt x="127" y="132"/>
                  </a:lnTo>
                  <a:lnTo>
                    <a:pt x="121" y="132"/>
                  </a:lnTo>
                  <a:lnTo>
                    <a:pt x="116" y="132"/>
                  </a:lnTo>
                  <a:lnTo>
                    <a:pt x="116" y="137"/>
                  </a:lnTo>
                  <a:lnTo>
                    <a:pt x="116" y="137"/>
                  </a:lnTo>
                  <a:lnTo>
                    <a:pt x="116" y="137"/>
                  </a:lnTo>
                  <a:lnTo>
                    <a:pt x="116" y="137"/>
                  </a:lnTo>
                  <a:lnTo>
                    <a:pt x="116" y="137"/>
                  </a:lnTo>
                  <a:lnTo>
                    <a:pt x="111" y="137"/>
                  </a:lnTo>
                  <a:lnTo>
                    <a:pt x="111" y="137"/>
                  </a:lnTo>
                  <a:lnTo>
                    <a:pt x="111" y="142"/>
                  </a:lnTo>
                  <a:lnTo>
                    <a:pt x="106" y="142"/>
                  </a:lnTo>
                  <a:lnTo>
                    <a:pt x="111" y="152"/>
                  </a:lnTo>
                  <a:lnTo>
                    <a:pt x="116" y="152"/>
                  </a:lnTo>
                  <a:lnTo>
                    <a:pt x="116" y="147"/>
                  </a:lnTo>
                  <a:lnTo>
                    <a:pt x="116" y="152"/>
                  </a:lnTo>
                  <a:lnTo>
                    <a:pt x="121" y="157"/>
                  </a:lnTo>
                  <a:lnTo>
                    <a:pt x="132" y="157"/>
                  </a:lnTo>
                  <a:lnTo>
                    <a:pt x="132" y="157"/>
                  </a:lnTo>
                  <a:lnTo>
                    <a:pt x="137" y="162"/>
                  </a:lnTo>
                  <a:lnTo>
                    <a:pt x="142" y="162"/>
                  </a:lnTo>
                  <a:lnTo>
                    <a:pt x="147" y="162"/>
                  </a:lnTo>
                  <a:lnTo>
                    <a:pt x="147" y="167"/>
                  </a:lnTo>
                  <a:lnTo>
                    <a:pt x="147" y="167"/>
                  </a:lnTo>
                  <a:lnTo>
                    <a:pt x="142" y="167"/>
                  </a:lnTo>
                  <a:lnTo>
                    <a:pt x="147" y="167"/>
                  </a:lnTo>
                  <a:lnTo>
                    <a:pt x="147" y="167"/>
                  </a:lnTo>
                  <a:lnTo>
                    <a:pt x="147" y="172"/>
                  </a:lnTo>
                  <a:lnTo>
                    <a:pt x="147" y="172"/>
                  </a:lnTo>
                  <a:lnTo>
                    <a:pt x="147" y="172"/>
                  </a:lnTo>
                  <a:lnTo>
                    <a:pt x="147" y="172"/>
                  </a:lnTo>
                  <a:lnTo>
                    <a:pt x="142" y="167"/>
                  </a:lnTo>
                  <a:lnTo>
                    <a:pt x="137" y="172"/>
                  </a:lnTo>
                  <a:lnTo>
                    <a:pt x="127" y="172"/>
                  </a:lnTo>
                  <a:lnTo>
                    <a:pt x="127" y="177"/>
                  </a:lnTo>
                  <a:lnTo>
                    <a:pt x="137" y="182"/>
                  </a:lnTo>
                  <a:lnTo>
                    <a:pt x="127" y="182"/>
                  </a:lnTo>
                  <a:lnTo>
                    <a:pt x="121" y="182"/>
                  </a:lnTo>
                  <a:lnTo>
                    <a:pt x="121" y="188"/>
                  </a:lnTo>
                  <a:lnTo>
                    <a:pt x="106" y="198"/>
                  </a:lnTo>
                  <a:lnTo>
                    <a:pt x="106" y="193"/>
                  </a:lnTo>
                  <a:lnTo>
                    <a:pt x="106" y="193"/>
                  </a:lnTo>
                  <a:lnTo>
                    <a:pt x="106" y="188"/>
                  </a:lnTo>
                  <a:lnTo>
                    <a:pt x="101" y="188"/>
                  </a:lnTo>
                  <a:lnTo>
                    <a:pt x="101" y="188"/>
                  </a:lnTo>
                  <a:lnTo>
                    <a:pt x="101" y="193"/>
                  </a:lnTo>
                  <a:lnTo>
                    <a:pt x="101" y="193"/>
                  </a:lnTo>
                  <a:lnTo>
                    <a:pt x="101" y="193"/>
                  </a:lnTo>
                  <a:lnTo>
                    <a:pt x="101" y="198"/>
                  </a:lnTo>
                  <a:lnTo>
                    <a:pt x="111" y="208"/>
                  </a:lnTo>
                  <a:lnTo>
                    <a:pt x="111" y="213"/>
                  </a:lnTo>
                  <a:lnTo>
                    <a:pt x="121" y="223"/>
                  </a:lnTo>
                  <a:lnTo>
                    <a:pt x="121" y="223"/>
                  </a:lnTo>
                  <a:lnTo>
                    <a:pt x="127" y="218"/>
                  </a:lnTo>
                  <a:lnTo>
                    <a:pt x="137" y="213"/>
                  </a:lnTo>
                  <a:lnTo>
                    <a:pt x="137" y="208"/>
                  </a:lnTo>
                  <a:lnTo>
                    <a:pt x="137" y="208"/>
                  </a:lnTo>
                  <a:lnTo>
                    <a:pt x="137" y="208"/>
                  </a:lnTo>
                  <a:lnTo>
                    <a:pt x="137" y="208"/>
                  </a:lnTo>
                  <a:lnTo>
                    <a:pt x="142" y="203"/>
                  </a:lnTo>
                  <a:lnTo>
                    <a:pt x="142" y="203"/>
                  </a:lnTo>
                  <a:lnTo>
                    <a:pt x="147" y="198"/>
                  </a:lnTo>
                  <a:lnTo>
                    <a:pt x="142" y="198"/>
                  </a:lnTo>
                  <a:lnTo>
                    <a:pt x="142" y="198"/>
                  </a:lnTo>
                  <a:lnTo>
                    <a:pt x="142" y="198"/>
                  </a:lnTo>
                  <a:lnTo>
                    <a:pt x="142" y="193"/>
                  </a:lnTo>
                  <a:lnTo>
                    <a:pt x="152" y="198"/>
                  </a:lnTo>
                  <a:lnTo>
                    <a:pt x="152" y="203"/>
                  </a:lnTo>
                  <a:lnTo>
                    <a:pt x="152" y="198"/>
                  </a:lnTo>
                  <a:lnTo>
                    <a:pt x="152" y="198"/>
                  </a:lnTo>
                  <a:lnTo>
                    <a:pt x="152" y="198"/>
                  </a:lnTo>
                  <a:lnTo>
                    <a:pt x="157" y="198"/>
                  </a:lnTo>
                  <a:lnTo>
                    <a:pt x="157" y="198"/>
                  </a:lnTo>
                  <a:lnTo>
                    <a:pt x="162" y="198"/>
                  </a:lnTo>
                  <a:lnTo>
                    <a:pt x="162" y="193"/>
                  </a:lnTo>
                  <a:lnTo>
                    <a:pt x="162" y="193"/>
                  </a:lnTo>
                  <a:lnTo>
                    <a:pt x="157" y="182"/>
                  </a:lnTo>
                  <a:lnTo>
                    <a:pt x="157" y="182"/>
                  </a:lnTo>
                  <a:lnTo>
                    <a:pt x="152" y="182"/>
                  </a:lnTo>
                  <a:lnTo>
                    <a:pt x="152" y="182"/>
                  </a:lnTo>
                  <a:lnTo>
                    <a:pt x="152" y="177"/>
                  </a:lnTo>
                  <a:lnTo>
                    <a:pt x="157" y="177"/>
                  </a:lnTo>
                  <a:lnTo>
                    <a:pt x="157" y="177"/>
                  </a:lnTo>
                  <a:lnTo>
                    <a:pt x="157" y="172"/>
                  </a:lnTo>
                  <a:lnTo>
                    <a:pt x="162" y="177"/>
                  </a:lnTo>
                  <a:lnTo>
                    <a:pt x="177" y="182"/>
                  </a:lnTo>
                  <a:lnTo>
                    <a:pt x="177" y="177"/>
                  </a:lnTo>
                  <a:lnTo>
                    <a:pt x="177" y="172"/>
                  </a:lnTo>
                  <a:lnTo>
                    <a:pt x="177" y="172"/>
                  </a:lnTo>
                  <a:lnTo>
                    <a:pt x="172" y="172"/>
                  </a:lnTo>
                  <a:lnTo>
                    <a:pt x="172" y="172"/>
                  </a:lnTo>
                  <a:lnTo>
                    <a:pt x="172" y="167"/>
                  </a:lnTo>
                  <a:lnTo>
                    <a:pt x="172" y="167"/>
                  </a:lnTo>
                  <a:lnTo>
                    <a:pt x="172" y="167"/>
                  </a:lnTo>
                  <a:lnTo>
                    <a:pt x="172" y="167"/>
                  </a:lnTo>
                  <a:lnTo>
                    <a:pt x="177" y="167"/>
                  </a:lnTo>
                  <a:lnTo>
                    <a:pt x="172" y="167"/>
                  </a:lnTo>
                  <a:lnTo>
                    <a:pt x="172" y="162"/>
                  </a:lnTo>
                  <a:lnTo>
                    <a:pt x="172" y="162"/>
                  </a:lnTo>
                  <a:lnTo>
                    <a:pt x="167" y="157"/>
                  </a:lnTo>
                  <a:lnTo>
                    <a:pt x="167" y="157"/>
                  </a:lnTo>
                  <a:lnTo>
                    <a:pt x="167" y="147"/>
                  </a:lnTo>
                  <a:lnTo>
                    <a:pt x="162" y="142"/>
                  </a:lnTo>
                  <a:lnTo>
                    <a:pt x="167" y="142"/>
                  </a:lnTo>
                  <a:lnTo>
                    <a:pt x="172" y="137"/>
                  </a:lnTo>
                  <a:lnTo>
                    <a:pt x="177" y="132"/>
                  </a:lnTo>
                  <a:lnTo>
                    <a:pt x="177" y="132"/>
                  </a:lnTo>
                  <a:lnTo>
                    <a:pt x="177" y="127"/>
                  </a:lnTo>
                  <a:lnTo>
                    <a:pt x="192" y="132"/>
                  </a:lnTo>
                  <a:lnTo>
                    <a:pt x="192" y="132"/>
                  </a:lnTo>
                  <a:lnTo>
                    <a:pt x="187" y="132"/>
                  </a:lnTo>
                  <a:lnTo>
                    <a:pt x="182" y="132"/>
                  </a:lnTo>
                  <a:lnTo>
                    <a:pt x="177" y="137"/>
                  </a:lnTo>
                  <a:lnTo>
                    <a:pt x="172" y="147"/>
                  </a:lnTo>
                  <a:lnTo>
                    <a:pt x="172" y="147"/>
                  </a:lnTo>
                  <a:lnTo>
                    <a:pt x="172" y="152"/>
                  </a:lnTo>
                  <a:lnTo>
                    <a:pt x="177" y="162"/>
                  </a:lnTo>
                  <a:lnTo>
                    <a:pt x="177" y="167"/>
                  </a:lnTo>
                  <a:lnTo>
                    <a:pt x="177" y="167"/>
                  </a:lnTo>
                  <a:lnTo>
                    <a:pt x="177" y="167"/>
                  </a:lnTo>
                  <a:lnTo>
                    <a:pt x="182" y="172"/>
                  </a:lnTo>
                  <a:lnTo>
                    <a:pt x="182" y="172"/>
                  </a:lnTo>
                  <a:lnTo>
                    <a:pt x="182" y="167"/>
                  </a:lnTo>
                  <a:lnTo>
                    <a:pt x="182" y="167"/>
                  </a:lnTo>
                  <a:lnTo>
                    <a:pt x="182" y="162"/>
                  </a:lnTo>
                  <a:lnTo>
                    <a:pt x="182" y="162"/>
                  </a:lnTo>
                  <a:lnTo>
                    <a:pt x="182" y="162"/>
                  </a:lnTo>
                  <a:lnTo>
                    <a:pt x="187" y="162"/>
                  </a:lnTo>
                  <a:lnTo>
                    <a:pt x="187" y="167"/>
                  </a:lnTo>
                  <a:lnTo>
                    <a:pt x="187" y="172"/>
                  </a:lnTo>
                  <a:lnTo>
                    <a:pt x="192" y="172"/>
                  </a:lnTo>
                  <a:lnTo>
                    <a:pt x="192" y="172"/>
                  </a:lnTo>
                  <a:lnTo>
                    <a:pt x="197" y="172"/>
                  </a:lnTo>
                  <a:lnTo>
                    <a:pt x="197" y="167"/>
                  </a:lnTo>
                  <a:lnTo>
                    <a:pt x="197" y="167"/>
                  </a:lnTo>
                  <a:lnTo>
                    <a:pt x="197" y="167"/>
                  </a:lnTo>
                  <a:lnTo>
                    <a:pt x="197" y="167"/>
                  </a:lnTo>
                  <a:lnTo>
                    <a:pt x="197" y="167"/>
                  </a:lnTo>
                  <a:lnTo>
                    <a:pt x="197" y="167"/>
                  </a:lnTo>
                  <a:lnTo>
                    <a:pt x="197" y="167"/>
                  </a:lnTo>
                  <a:lnTo>
                    <a:pt x="202" y="167"/>
                  </a:lnTo>
                  <a:lnTo>
                    <a:pt x="208" y="167"/>
                  </a:lnTo>
                  <a:lnTo>
                    <a:pt x="208" y="162"/>
                  </a:lnTo>
                  <a:lnTo>
                    <a:pt x="208" y="157"/>
                  </a:lnTo>
                  <a:lnTo>
                    <a:pt x="213" y="157"/>
                  </a:lnTo>
                  <a:lnTo>
                    <a:pt x="213" y="157"/>
                  </a:lnTo>
                  <a:lnTo>
                    <a:pt x="208" y="152"/>
                  </a:lnTo>
                  <a:lnTo>
                    <a:pt x="202" y="152"/>
                  </a:lnTo>
                  <a:lnTo>
                    <a:pt x="202" y="147"/>
                  </a:lnTo>
                  <a:lnTo>
                    <a:pt x="197" y="147"/>
                  </a:lnTo>
                  <a:lnTo>
                    <a:pt x="197" y="147"/>
                  </a:lnTo>
                  <a:lnTo>
                    <a:pt x="197" y="142"/>
                  </a:lnTo>
                  <a:lnTo>
                    <a:pt x="197" y="142"/>
                  </a:lnTo>
                  <a:lnTo>
                    <a:pt x="202" y="147"/>
                  </a:lnTo>
                  <a:lnTo>
                    <a:pt x="218" y="147"/>
                  </a:lnTo>
                  <a:lnTo>
                    <a:pt x="223" y="147"/>
                  </a:lnTo>
                  <a:lnTo>
                    <a:pt x="223" y="147"/>
                  </a:lnTo>
                  <a:lnTo>
                    <a:pt x="228" y="142"/>
                  </a:lnTo>
                  <a:lnTo>
                    <a:pt x="228" y="137"/>
                  </a:lnTo>
                  <a:lnTo>
                    <a:pt x="228" y="142"/>
                  </a:lnTo>
                  <a:lnTo>
                    <a:pt x="228" y="137"/>
                  </a:lnTo>
                  <a:lnTo>
                    <a:pt x="223" y="137"/>
                  </a:lnTo>
                  <a:lnTo>
                    <a:pt x="223" y="137"/>
                  </a:lnTo>
                  <a:lnTo>
                    <a:pt x="223" y="137"/>
                  </a:lnTo>
                  <a:lnTo>
                    <a:pt x="228" y="137"/>
                  </a:lnTo>
                  <a:lnTo>
                    <a:pt x="228" y="137"/>
                  </a:lnTo>
                  <a:lnTo>
                    <a:pt x="228" y="132"/>
                  </a:lnTo>
                  <a:lnTo>
                    <a:pt x="228" y="132"/>
                  </a:lnTo>
                  <a:lnTo>
                    <a:pt x="228" y="132"/>
                  </a:lnTo>
                  <a:lnTo>
                    <a:pt x="228" y="127"/>
                  </a:lnTo>
                  <a:lnTo>
                    <a:pt x="228" y="122"/>
                  </a:lnTo>
                  <a:lnTo>
                    <a:pt x="223" y="122"/>
                  </a:lnTo>
                  <a:lnTo>
                    <a:pt x="223" y="117"/>
                  </a:lnTo>
                  <a:lnTo>
                    <a:pt x="223" y="117"/>
                  </a:lnTo>
                  <a:lnTo>
                    <a:pt x="218" y="122"/>
                  </a:lnTo>
                  <a:lnTo>
                    <a:pt x="192" y="127"/>
                  </a:lnTo>
                  <a:lnTo>
                    <a:pt x="187" y="122"/>
                  </a:lnTo>
                  <a:lnTo>
                    <a:pt x="187" y="122"/>
                  </a:lnTo>
                  <a:lnTo>
                    <a:pt x="192" y="122"/>
                  </a:lnTo>
                  <a:lnTo>
                    <a:pt x="197" y="122"/>
                  </a:lnTo>
                  <a:lnTo>
                    <a:pt x="202" y="117"/>
                  </a:lnTo>
                  <a:lnTo>
                    <a:pt x="208" y="117"/>
                  </a:lnTo>
                  <a:lnTo>
                    <a:pt x="208" y="122"/>
                  </a:lnTo>
                  <a:lnTo>
                    <a:pt x="208" y="122"/>
                  </a:lnTo>
                  <a:lnTo>
                    <a:pt x="213" y="117"/>
                  </a:lnTo>
                  <a:lnTo>
                    <a:pt x="218" y="112"/>
                  </a:lnTo>
                  <a:lnTo>
                    <a:pt x="228" y="112"/>
                  </a:lnTo>
                  <a:lnTo>
                    <a:pt x="228" y="107"/>
                  </a:lnTo>
                  <a:lnTo>
                    <a:pt x="228" y="107"/>
                  </a:lnTo>
                  <a:lnTo>
                    <a:pt x="228" y="107"/>
                  </a:lnTo>
                  <a:lnTo>
                    <a:pt x="228" y="101"/>
                  </a:lnTo>
                  <a:lnTo>
                    <a:pt x="233" y="101"/>
                  </a:lnTo>
                  <a:lnTo>
                    <a:pt x="228" y="101"/>
                  </a:lnTo>
                  <a:lnTo>
                    <a:pt x="228" y="86"/>
                  </a:lnTo>
                  <a:lnTo>
                    <a:pt x="228" y="86"/>
                  </a:lnTo>
                  <a:lnTo>
                    <a:pt x="233" y="91"/>
                  </a:lnTo>
                  <a:lnTo>
                    <a:pt x="238" y="91"/>
                  </a:lnTo>
                  <a:lnTo>
                    <a:pt x="243" y="91"/>
                  </a:lnTo>
                  <a:lnTo>
                    <a:pt x="248" y="91"/>
                  </a:lnTo>
                  <a:lnTo>
                    <a:pt x="253" y="96"/>
                  </a:lnTo>
                  <a:lnTo>
                    <a:pt x="253" y="96"/>
                  </a:lnTo>
                  <a:lnTo>
                    <a:pt x="258" y="96"/>
                  </a:lnTo>
                  <a:lnTo>
                    <a:pt x="258" y="96"/>
                  </a:lnTo>
                  <a:lnTo>
                    <a:pt x="258" y="91"/>
                  </a:lnTo>
                  <a:lnTo>
                    <a:pt x="258" y="91"/>
                  </a:lnTo>
                  <a:lnTo>
                    <a:pt x="263" y="91"/>
                  </a:lnTo>
                  <a:lnTo>
                    <a:pt x="263" y="91"/>
                  </a:lnTo>
                  <a:lnTo>
                    <a:pt x="263" y="86"/>
                  </a:lnTo>
                  <a:lnTo>
                    <a:pt x="263" y="86"/>
                  </a:lnTo>
                  <a:lnTo>
                    <a:pt x="263" y="86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76"/>
                  </a:lnTo>
                  <a:lnTo>
                    <a:pt x="268" y="76"/>
                  </a:lnTo>
                  <a:lnTo>
                    <a:pt x="263" y="76"/>
                  </a:lnTo>
                  <a:lnTo>
                    <a:pt x="263" y="76"/>
                  </a:lnTo>
                  <a:lnTo>
                    <a:pt x="253" y="86"/>
                  </a:lnTo>
                  <a:lnTo>
                    <a:pt x="248" y="86"/>
                  </a:lnTo>
                  <a:lnTo>
                    <a:pt x="243" y="86"/>
                  </a:lnTo>
                  <a:lnTo>
                    <a:pt x="238" y="86"/>
                  </a:lnTo>
                  <a:lnTo>
                    <a:pt x="233" y="81"/>
                  </a:lnTo>
                  <a:lnTo>
                    <a:pt x="238" y="81"/>
                  </a:lnTo>
                  <a:lnTo>
                    <a:pt x="238" y="81"/>
                  </a:lnTo>
                  <a:lnTo>
                    <a:pt x="243" y="81"/>
                  </a:lnTo>
                  <a:lnTo>
                    <a:pt x="243" y="76"/>
                  </a:lnTo>
                  <a:lnTo>
                    <a:pt x="243" y="76"/>
                  </a:lnTo>
                  <a:lnTo>
                    <a:pt x="243" y="71"/>
                  </a:lnTo>
                  <a:lnTo>
                    <a:pt x="248" y="71"/>
                  </a:lnTo>
                  <a:lnTo>
                    <a:pt x="248" y="66"/>
                  </a:lnTo>
                  <a:lnTo>
                    <a:pt x="253" y="66"/>
                  </a:lnTo>
                  <a:lnTo>
                    <a:pt x="253" y="66"/>
                  </a:lnTo>
                  <a:lnTo>
                    <a:pt x="253" y="66"/>
                  </a:lnTo>
                  <a:lnTo>
                    <a:pt x="253" y="61"/>
                  </a:lnTo>
                  <a:lnTo>
                    <a:pt x="253" y="61"/>
                  </a:lnTo>
                  <a:lnTo>
                    <a:pt x="258" y="56"/>
                  </a:lnTo>
                  <a:lnTo>
                    <a:pt x="263" y="51"/>
                  </a:lnTo>
                  <a:lnTo>
                    <a:pt x="268" y="51"/>
                  </a:lnTo>
                  <a:lnTo>
                    <a:pt x="268" y="51"/>
                  </a:lnTo>
                  <a:lnTo>
                    <a:pt x="268" y="51"/>
                  </a:lnTo>
                  <a:lnTo>
                    <a:pt x="263" y="46"/>
                  </a:lnTo>
                  <a:lnTo>
                    <a:pt x="263" y="46"/>
                  </a:lnTo>
                  <a:lnTo>
                    <a:pt x="263" y="46"/>
                  </a:lnTo>
                  <a:lnTo>
                    <a:pt x="268" y="31"/>
                  </a:lnTo>
                  <a:lnTo>
                    <a:pt x="268" y="31"/>
                  </a:lnTo>
                  <a:lnTo>
                    <a:pt x="268" y="31"/>
                  </a:lnTo>
                  <a:lnTo>
                    <a:pt x="268" y="26"/>
                  </a:lnTo>
                  <a:lnTo>
                    <a:pt x="268" y="20"/>
                  </a:lnTo>
                  <a:lnTo>
                    <a:pt x="268" y="15"/>
                  </a:lnTo>
                  <a:lnTo>
                    <a:pt x="268" y="10"/>
                  </a:lnTo>
                  <a:lnTo>
                    <a:pt x="263" y="5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3" y="5"/>
                  </a:lnTo>
                  <a:lnTo>
                    <a:pt x="243" y="15"/>
                  </a:lnTo>
                  <a:lnTo>
                    <a:pt x="213" y="36"/>
                  </a:lnTo>
                  <a:lnTo>
                    <a:pt x="208" y="36"/>
                  </a:lnTo>
                  <a:lnTo>
                    <a:pt x="208" y="41"/>
                  </a:lnTo>
                  <a:lnTo>
                    <a:pt x="197" y="46"/>
                  </a:lnTo>
                  <a:lnTo>
                    <a:pt x="192" y="46"/>
                  </a:lnTo>
                  <a:lnTo>
                    <a:pt x="187" y="46"/>
                  </a:lnTo>
                  <a:lnTo>
                    <a:pt x="187" y="46"/>
                  </a:lnTo>
                  <a:lnTo>
                    <a:pt x="182" y="46"/>
                  </a:lnTo>
                  <a:lnTo>
                    <a:pt x="182" y="46"/>
                  </a:lnTo>
                  <a:lnTo>
                    <a:pt x="182" y="46"/>
                  </a:lnTo>
                  <a:lnTo>
                    <a:pt x="177" y="51"/>
                  </a:lnTo>
                  <a:lnTo>
                    <a:pt x="162" y="61"/>
                  </a:lnTo>
                  <a:lnTo>
                    <a:pt x="162" y="61"/>
                  </a:lnTo>
                  <a:lnTo>
                    <a:pt x="167" y="61"/>
                  </a:lnTo>
                  <a:lnTo>
                    <a:pt x="167" y="61"/>
                  </a:lnTo>
                  <a:lnTo>
                    <a:pt x="167" y="66"/>
                  </a:lnTo>
                  <a:lnTo>
                    <a:pt x="167" y="66"/>
                  </a:lnTo>
                  <a:lnTo>
                    <a:pt x="167" y="66"/>
                  </a:lnTo>
                  <a:lnTo>
                    <a:pt x="162" y="66"/>
                  </a:lnTo>
                  <a:lnTo>
                    <a:pt x="162" y="66"/>
                  </a:lnTo>
                  <a:lnTo>
                    <a:pt x="162" y="66"/>
                  </a:lnTo>
                  <a:lnTo>
                    <a:pt x="162" y="71"/>
                  </a:lnTo>
                  <a:lnTo>
                    <a:pt x="167" y="71"/>
                  </a:lnTo>
                  <a:lnTo>
                    <a:pt x="167" y="71"/>
                  </a:lnTo>
                  <a:lnTo>
                    <a:pt x="167" y="76"/>
                  </a:lnTo>
                  <a:lnTo>
                    <a:pt x="167" y="76"/>
                  </a:lnTo>
                  <a:lnTo>
                    <a:pt x="167" y="76"/>
                  </a:lnTo>
                  <a:lnTo>
                    <a:pt x="172" y="76"/>
                  </a:lnTo>
                  <a:lnTo>
                    <a:pt x="172" y="76"/>
                  </a:lnTo>
                  <a:lnTo>
                    <a:pt x="172" y="81"/>
                  </a:lnTo>
                  <a:lnTo>
                    <a:pt x="172" y="86"/>
                  </a:lnTo>
                  <a:lnTo>
                    <a:pt x="172" y="86"/>
                  </a:lnTo>
                  <a:lnTo>
                    <a:pt x="172" y="86"/>
                  </a:lnTo>
                  <a:lnTo>
                    <a:pt x="177" y="91"/>
                  </a:lnTo>
                  <a:lnTo>
                    <a:pt x="172" y="96"/>
                  </a:lnTo>
                  <a:lnTo>
                    <a:pt x="172" y="91"/>
                  </a:lnTo>
                  <a:lnTo>
                    <a:pt x="167" y="86"/>
                  </a:lnTo>
                  <a:lnTo>
                    <a:pt x="162" y="86"/>
                  </a:lnTo>
                  <a:lnTo>
                    <a:pt x="162" y="86"/>
                  </a:lnTo>
                  <a:lnTo>
                    <a:pt x="157" y="86"/>
                  </a:lnTo>
                  <a:lnTo>
                    <a:pt x="152" y="86"/>
                  </a:lnTo>
                  <a:lnTo>
                    <a:pt x="152" y="91"/>
                  </a:lnTo>
                  <a:lnTo>
                    <a:pt x="152" y="91"/>
                  </a:lnTo>
                  <a:lnTo>
                    <a:pt x="152" y="91"/>
                  </a:lnTo>
                  <a:lnTo>
                    <a:pt x="147" y="96"/>
                  </a:lnTo>
                  <a:lnTo>
                    <a:pt x="147" y="96"/>
                  </a:lnTo>
                  <a:lnTo>
                    <a:pt x="152" y="101"/>
                  </a:lnTo>
                  <a:lnTo>
                    <a:pt x="152" y="107"/>
                  </a:lnTo>
                  <a:lnTo>
                    <a:pt x="152" y="107"/>
                  </a:lnTo>
                  <a:lnTo>
                    <a:pt x="152" y="112"/>
                  </a:lnTo>
                  <a:lnTo>
                    <a:pt x="152" y="112"/>
                  </a:lnTo>
                  <a:lnTo>
                    <a:pt x="147" y="112"/>
                  </a:lnTo>
                  <a:lnTo>
                    <a:pt x="147" y="101"/>
                  </a:lnTo>
                  <a:lnTo>
                    <a:pt x="147" y="96"/>
                  </a:lnTo>
                  <a:lnTo>
                    <a:pt x="147" y="91"/>
                  </a:lnTo>
                  <a:lnTo>
                    <a:pt x="147" y="91"/>
                  </a:lnTo>
                  <a:lnTo>
                    <a:pt x="142" y="86"/>
                  </a:lnTo>
                  <a:lnTo>
                    <a:pt x="142" y="81"/>
                  </a:lnTo>
                  <a:lnTo>
                    <a:pt x="147" y="81"/>
                  </a:lnTo>
                  <a:lnTo>
                    <a:pt x="147" y="81"/>
                  </a:lnTo>
                  <a:lnTo>
                    <a:pt x="137" y="76"/>
                  </a:lnTo>
                  <a:lnTo>
                    <a:pt x="137" y="76"/>
                  </a:lnTo>
                  <a:lnTo>
                    <a:pt x="137" y="76"/>
                  </a:lnTo>
                  <a:lnTo>
                    <a:pt x="132" y="71"/>
                  </a:lnTo>
                  <a:lnTo>
                    <a:pt x="127" y="71"/>
                  </a:lnTo>
                  <a:lnTo>
                    <a:pt x="127" y="71"/>
                  </a:lnTo>
                  <a:lnTo>
                    <a:pt x="121" y="76"/>
                  </a:lnTo>
                  <a:lnTo>
                    <a:pt x="121" y="76"/>
                  </a:lnTo>
                  <a:lnTo>
                    <a:pt x="121" y="81"/>
                  </a:lnTo>
                  <a:lnTo>
                    <a:pt x="127" y="81"/>
                  </a:lnTo>
                  <a:lnTo>
                    <a:pt x="127" y="86"/>
                  </a:lnTo>
                  <a:lnTo>
                    <a:pt x="127" y="86"/>
                  </a:lnTo>
                  <a:lnTo>
                    <a:pt x="111" y="86"/>
                  </a:lnTo>
                  <a:lnTo>
                    <a:pt x="111" y="86"/>
                  </a:lnTo>
                  <a:lnTo>
                    <a:pt x="111" y="91"/>
                  </a:lnTo>
                  <a:lnTo>
                    <a:pt x="116" y="91"/>
                  </a:lnTo>
                  <a:lnTo>
                    <a:pt x="116" y="91"/>
                  </a:lnTo>
                  <a:lnTo>
                    <a:pt x="116" y="91"/>
                  </a:lnTo>
                  <a:lnTo>
                    <a:pt x="116" y="91"/>
                  </a:lnTo>
                  <a:lnTo>
                    <a:pt x="111" y="96"/>
                  </a:lnTo>
                  <a:lnTo>
                    <a:pt x="111" y="96"/>
                  </a:lnTo>
                  <a:lnTo>
                    <a:pt x="111" y="96"/>
                  </a:lnTo>
                  <a:lnTo>
                    <a:pt x="111" y="101"/>
                  </a:lnTo>
                  <a:lnTo>
                    <a:pt x="106" y="101"/>
                  </a:lnTo>
                  <a:lnTo>
                    <a:pt x="111" y="107"/>
                  </a:lnTo>
                  <a:lnTo>
                    <a:pt x="111" y="107"/>
                  </a:lnTo>
                  <a:moveTo>
                    <a:pt x="147" y="172"/>
                  </a:moveTo>
                  <a:lnTo>
                    <a:pt x="147" y="172"/>
                  </a:lnTo>
                  <a:lnTo>
                    <a:pt x="147" y="172"/>
                  </a:lnTo>
                  <a:lnTo>
                    <a:pt x="147" y="172"/>
                  </a:lnTo>
                  <a:lnTo>
                    <a:pt x="147" y="172"/>
                  </a:lnTo>
                  <a:moveTo>
                    <a:pt x="86" y="223"/>
                  </a:moveTo>
                  <a:lnTo>
                    <a:pt x="86" y="223"/>
                  </a:lnTo>
                  <a:lnTo>
                    <a:pt x="91" y="223"/>
                  </a:lnTo>
                  <a:lnTo>
                    <a:pt x="91" y="218"/>
                  </a:lnTo>
                  <a:lnTo>
                    <a:pt x="86" y="218"/>
                  </a:lnTo>
                  <a:lnTo>
                    <a:pt x="81" y="223"/>
                  </a:lnTo>
                  <a:lnTo>
                    <a:pt x="86" y="228"/>
                  </a:lnTo>
                  <a:lnTo>
                    <a:pt x="86" y="223"/>
                  </a:lnTo>
                  <a:moveTo>
                    <a:pt x="152" y="76"/>
                  </a:moveTo>
                  <a:lnTo>
                    <a:pt x="152" y="76"/>
                  </a:lnTo>
                  <a:lnTo>
                    <a:pt x="152" y="76"/>
                  </a:lnTo>
                  <a:lnTo>
                    <a:pt x="152" y="81"/>
                  </a:lnTo>
                  <a:lnTo>
                    <a:pt x="152" y="81"/>
                  </a:lnTo>
                  <a:lnTo>
                    <a:pt x="152" y="81"/>
                  </a:lnTo>
                  <a:lnTo>
                    <a:pt x="152" y="81"/>
                  </a:lnTo>
                  <a:lnTo>
                    <a:pt x="167" y="81"/>
                  </a:lnTo>
                  <a:lnTo>
                    <a:pt x="162" y="81"/>
                  </a:lnTo>
                  <a:lnTo>
                    <a:pt x="162" y="76"/>
                  </a:lnTo>
                  <a:lnTo>
                    <a:pt x="162" y="76"/>
                  </a:lnTo>
                  <a:lnTo>
                    <a:pt x="162" y="76"/>
                  </a:lnTo>
                  <a:lnTo>
                    <a:pt x="162" y="76"/>
                  </a:lnTo>
                  <a:lnTo>
                    <a:pt x="157" y="71"/>
                  </a:lnTo>
                  <a:lnTo>
                    <a:pt x="152" y="66"/>
                  </a:lnTo>
                  <a:lnTo>
                    <a:pt x="152" y="71"/>
                  </a:lnTo>
                  <a:lnTo>
                    <a:pt x="152" y="76"/>
                  </a:lnTo>
                  <a:lnTo>
                    <a:pt x="152" y="76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22" name="Freeform 226"/>
            <p:cNvSpPr>
              <a:spLocks noEditPoints="1"/>
            </p:cNvSpPr>
            <p:nvPr/>
          </p:nvSpPr>
          <p:spPr bwMode="auto">
            <a:xfrm>
              <a:off x="4052888" y="2555875"/>
              <a:ext cx="153988" cy="160338"/>
            </a:xfrm>
            <a:custGeom>
              <a:avLst/>
              <a:gdLst>
                <a:gd name="T0" fmla="*/ 0 w 97"/>
                <a:gd name="T1" fmla="*/ 20 h 101"/>
                <a:gd name="T2" fmla="*/ 0 w 97"/>
                <a:gd name="T3" fmla="*/ 30 h 101"/>
                <a:gd name="T4" fmla="*/ 0 w 97"/>
                <a:gd name="T5" fmla="*/ 40 h 101"/>
                <a:gd name="T6" fmla="*/ 11 w 97"/>
                <a:gd name="T7" fmla="*/ 46 h 101"/>
                <a:gd name="T8" fmla="*/ 16 w 97"/>
                <a:gd name="T9" fmla="*/ 46 h 101"/>
                <a:gd name="T10" fmla="*/ 21 w 97"/>
                <a:gd name="T11" fmla="*/ 51 h 101"/>
                <a:gd name="T12" fmla="*/ 26 w 97"/>
                <a:gd name="T13" fmla="*/ 51 h 101"/>
                <a:gd name="T14" fmla="*/ 31 w 97"/>
                <a:gd name="T15" fmla="*/ 61 h 101"/>
                <a:gd name="T16" fmla="*/ 51 w 97"/>
                <a:gd name="T17" fmla="*/ 56 h 101"/>
                <a:gd name="T18" fmla="*/ 51 w 97"/>
                <a:gd name="T19" fmla="*/ 66 h 101"/>
                <a:gd name="T20" fmla="*/ 51 w 97"/>
                <a:gd name="T21" fmla="*/ 71 h 101"/>
                <a:gd name="T22" fmla="*/ 56 w 97"/>
                <a:gd name="T23" fmla="*/ 86 h 101"/>
                <a:gd name="T24" fmla="*/ 61 w 97"/>
                <a:gd name="T25" fmla="*/ 91 h 101"/>
                <a:gd name="T26" fmla="*/ 66 w 97"/>
                <a:gd name="T27" fmla="*/ 101 h 101"/>
                <a:gd name="T28" fmla="*/ 81 w 97"/>
                <a:gd name="T29" fmla="*/ 91 h 101"/>
                <a:gd name="T30" fmla="*/ 86 w 97"/>
                <a:gd name="T31" fmla="*/ 86 h 101"/>
                <a:gd name="T32" fmla="*/ 97 w 97"/>
                <a:gd name="T33" fmla="*/ 81 h 101"/>
                <a:gd name="T34" fmla="*/ 92 w 97"/>
                <a:gd name="T35" fmla="*/ 76 h 101"/>
                <a:gd name="T36" fmla="*/ 86 w 97"/>
                <a:gd name="T37" fmla="*/ 76 h 101"/>
                <a:gd name="T38" fmla="*/ 81 w 97"/>
                <a:gd name="T39" fmla="*/ 71 h 101"/>
                <a:gd name="T40" fmla="*/ 86 w 97"/>
                <a:gd name="T41" fmla="*/ 61 h 101"/>
                <a:gd name="T42" fmla="*/ 86 w 97"/>
                <a:gd name="T43" fmla="*/ 40 h 101"/>
                <a:gd name="T44" fmla="*/ 81 w 97"/>
                <a:gd name="T45" fmla="*/ 35 h 101"/>
                <a:gd name="T46" fmla="*/ 76 w 97"/>
                <a:gd name="T47" fmla="*/ 30 h 101"/>
                <a:gd name="T48" fmla="*/ 66 w 97"/>
                <a:gd name="T49" fmla="*/ 30 h 101"/>
                <a:gd name="T50" fmla="*/ 56 w 97"/>
                <a:gd name="T51" fmla="*/ 30 h 101"/>
                <a:gd name="T52" fmla="*/ 36 w 97"/>
                <a:gd name="T53" fmla="*/ 20 h 101"/>
                <a:gd name="T54" fmla="*/ 26 w 97"/>
                <a:gd name="T55" fmla="*/ 20 h 101"/>
                <a:gd name="T56" fmla="*/ 16 w 97"/>
                <a:gd name="T57" fmla="*/ 15 h 101"/>
                <a:gd name="T58" fmla="*/ 5 w 97"/>
                <a:gd name="T59" fmla="*/ 15 h 101"/>
                <a:gd name="T60" fmla="*/ 0 w 97"/>
                <a:gd name="T61" fmla="*/ 20 h 101"/>
                <a:gd name="T62" fmla="*/ 0 w 97"/>
                <a:gd name="T63" fmla="*/ 20 h 101"/>
                <a:gd name="T64" fmla="*/ 61 w 97"/>
                <a:gd name="T65" fmla="*/ 10 h 101"/>
                <a:gd name="T66" fmla="*/ 61 w 97"/>
                <a:gd name="T67" fmla="*/ 15 h 101"/>
                <a:gd name="T68" fmla="*/ 66 w 97"/>
                <a:gd name="T69" fmla="*/ 10 h 101"/>
                <a:gd name="T70" fmla="*/ 66 w 97"/>
                <a:gd name="T71" fmla="*/ 5 h 101"/>
                <a:gd name="T72" fmla="*/ 56 w 97"/>
                <a:gd name="T73" fmla="*/ 0 h 101"/>
                <a:gd name="T74" fmla="*/ 51 w 97"/>
                <a:gd name="T75" fmla="*/ 0 h 101"/>
                <a:gd name="T76" fmla="*/ 46 w 97"/>
                <a:gd name="T77" fmla="*/ 5 h 101"/>
                <a:gd name="T78" fmla="*/ 56 w 97"/>
                <a:gd name="T79" fmla="*/ 5 h 101"/>
                <a:gd name="T80" fmla="*/ 66 w 97"/>
                <a:gd name="T81" fmla="*/ 10 h 101"/>
                <a:gd name="T82" fmla="*/ 61 w 97"/>
                <a:gd name="T83" fmla="*/ 1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7" h="101">
                  <a:moveTo>
                    <a:pt x="0" y="20"/>
                  </a:moveTo>
                  <a:lnTo>
                    <a:pt x="0" y="20"/>
                  </a:lnTo>
                  <a:lnTo>
                    <a:pt x="5" y="25"/>
                  </a:lnTo>
                  <a:lnTo>
                    <a:pt x="0" y="30"/>
                  </a:lnTo>
                  <a:lnTo>
                    <a:pt x="5" y="30"/>
                  </a:lnTo>
                  <a:lnTo>
                    <a:pt x="0" y="40"/>
                  </a:lnTo>
                  <a:lnTo>
                    <a:pt x="5" y="46"/>
                  </a:lnTo>
                  <a:lnTo>
                    <a:pt x="11" y="46"/>
                  </a:lnTo>
                  <a:lnTo>
                    <a:pt x="16" y="51"/>
                  </a:lnTo>
                  <a:lnTo>
                    <a:pt x="16" y="46"/>
                  </a:lnTo>
                  <a:lnTo>
                    <a:pt x="16" y="51"/>
                  </a:lnTo>
                  <a:lnTo>
                    <a:pt x="21" y="51"/>
                  </a:lnTo>
                  <a:lnTo>
                    <a:pt x="26" y="51"/>
                  </a:lnTo>
                  <a:lnTo>
                    <a:pt x="26" y="51"/>
                  </a:lnTo>
                  <a:lnTo>
                    <a:pt x="31" y="51"/>
                  </a:lnTo>
                  <a:lnTo>
                    <a:pt x="31" y="61"/>
                  </a:lnTo>
                  <a:lnTo>
                    <a:pt x="36" y="61"/>
                  </a:lnTo>
                  <a:lnTo>
                    <a:pt x="51" y="56"/>
                  </a:lnTo>
                  <a:lnTo>
                    <a:pt x="51" y="66"/>
                  </a:lnTo>
                  <a:lnTo>
                    <a:pt x="51" y="66"/>
                  </a:lnTo>
                  <a:lnTo>
                    <a:pt x="51" y="71"/>
                  </a:lnTo>
                  <a:lnTo>
                    <a:pt x="51" y="71"/>
                  </a:lnTo>
                  <a:lnTo>
                    <a:pt x="56" y="81"/>
                  </a:lnTo>
                  <a:lnTo>
                    <a:pt x="56" y="86"/>
                  </a:lnTo>
                  <a:lnTo>
                    <a:pt x="61" y="86"/>
                  </a:lnTo>
                  <a:lnTo>
                    <a:pt x="61" y="91"/>
                  </a:lnTo>
                  <a:lnTo>
                    <a:pt x="66" y="96"/>
                  </a:lnTo>
                  <a:lnTo>
                    <a:pt x="66" y="101"/>
                  </a:lnTo>
                  <a:lnTo>
                    <a:pt x="71" y="96"/>
                  </a:lnTo>
                  <a:lnTo>
                    <a:pt x="81" y="91"/>
                  </a:lnTo>
                  <a:lnTo>
                    <a:pt x="86" y="86"/>
                  </a:lnTo>
                  <a:lnTo>
                    <a:pt x="86" y="86"/>
                  </a:lnTo>
                  <a:lnTo>
                    <a:pt x="92" y="81"/>
                  </a:lnTo>
                  <a:lnTo>
                    <a:pt x="97" y="81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86" y="76"/>
                  </a:lnTo>
                  <a:lnTo>
                    <a:pt x="86" y="76"/>
                  </a:lnTo>
                  <a:lnTo>
                    <a:pt x="81" y="76"/>
                  </a:lnTo>
                  <a:lnTo>
                    <a:pt x="81" y="71"/>
                  </a:lnTo>
                  <a:lnTo>
                    <a:pt x="81" y="66"/>
                  </a:lnTo>
                  <a:lnTo>
                    <a:pt x="86" y="61"/>
                  </a:lnTo>
                  <a:lnTo>
                    <a:pt x="86" y="46"/>
                  </a:lnTo>
                  <a:lnTo>
                    <a:pt x="86" y="40"/>
                  </a:lnTo>
                  <a:lnTo>
                    <a:pt x="81" y="35"/>
                  </a:lnTo>
                  <a:lnTo>
                    <a:pt x="81" y="35"/>
                  </a:lnTo>
                  <a:lnTo>
                    <a:pt x="76" y="30"/>
                  </a:lnTo>
                  <a:lnTo>
                    <a:pt x="76" y="30"/>
                  </a:lnTo>
                  <a:lnTo>
                    <a:pt x="66" y="25"/>
                  </a:lnTo>
                  <a:lnTo>
                    <a:pt x="66" y="30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51" y="30"/>
                  </a:lnTo>
                  <a:lnTo>
                    <a:pt x="36" y="20"/>
                  </a:lnTo>
                  <a:lnTo>
                    <a:pt x="31" y="15"/>
                  </a:lnTo>
                  <a:lnTo>
                    <a:pt x="26" y="20"/>
                  </a:lnTo>
                  <a:lnTo>
                    <a:pt x="21" y="20"/>
                  </a:lnTo>
                  <a:lnTo>
                    <a:pt x="16" y="15"/>
                  </a:lnTo>
                  <a:lnTo>
                    <a:pt x="11" y="15"/>
                  </a:lnTo>
                  <a:lnTo>
                    <a:pt x="5" y="1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moveTo>
                    <a:pt x="61" y="10"/>
                  </a:moveTo>
                  <a:lnTo>
                    <a:pt x="61" y="10"/>
                  </a:lnTo>
                  <a:lnTo>
                    <a:pt x="61" y="10"/>
                  </a:lnTo>
                  <a:lnTo>
                    <a:pt x="61" y="15"/>
                  </a:lnTo>
                  <a:lnTo>
                    <a:pt x="66" y="15"/>
                  </a:lnTo>
                  <a:lnTo>
                    <a:pt x="66" y="10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6" y="5"/>
                  </a:lnTo>
                  <a:lnTo>
                    <a:pt x="51" y="5"/>
                  </a:lnTo>
                  <a:lnTo>
                    <a:pt x="56" y="5"/>
                  </a:lnTo>
                  <a:lnTo>
                    <a:pt x="61" y="5"/>
                  </a:lnTo>
                  <a:lnTo>
                    <a:pt x="66" y="10"/>
                  </a:lnTo>
                  <a:lnTo>
                    <a:pt x="66" y="10"/>
                  </a:lnTo>
                  <a:lnTo>
                    <a:pt x="61" y="1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23" name="Freeform 227"/>
            <p:cNvSpPr>
              <a:spLocks/>
            </p:cNvSpPr>
            <p:nvPr/>
          </p:nvSpPr>
          <p:spPr bwMode="auto">
            <a:xfrm>
              <a:off x="5083176" y="3495675"/>
              <a:ext cx="71438" cy="65088"/>
            </a:xfrm>
            <a:custGeom>
              <a:avLst/>
              <a:gdLst>
                <a:gd name="T0" fmla="*/ 40 w 45"/>
                <a:gd name="T1" fmla="*/ 21 h 41"/>
                <a:gd name="T2" fmla="*/ 40 w 45"/>
                <a:gd name="T3" fmla="*/ 21 h 41"/>
                <a:gd name="T4" fmla="*/ 40 w 45"/>
                <a:gd name="T5" fmla="*/ 21 h 41"/>
                <a:gd name="T6" fmla="*/ 45 w 45"/>
                <a:gd name="T7" fmla="*/ 26 h 41"/>
                <a:gd name="T8" fmla="*/ 45 w 45"/>
                <a:gd name="T9" fmla="*/ 26 h 41"/>
                <a:gd name="T10" fmla="*/ 45 w 45"/>
                <a:gd name="T11" fmla="*/ 31 h 41"/>
                <a:gd name="T12" fmla="*/ 30 w 45"/>
                <a:gd name="T13" fmla="*/ 36 h 41"/>
                <a:gd name="T14" fmla="*/ 25 w 45"/>
                <a:gd name="T15" fmla="*/ 41 h 41"/>
                <a:gd name="T16" fmla="*/ 25 w 45"/>
                <a:gd name="T17" fmla="*/ 41 h 41"/>
                <a:gd name="T18" fmla="*/ 20 w 45"/>
                <a:gd name="T19" fmla="*/ 41 h 41"/>
                <a:gd name="T20" fmla="*/ 20 w 45"/>
                <a:gd name="T21" fmla="*/ 41 h 41"/>
                <a:gd name="T22" fmla="*/ 15 w 45"/>
                <a:gd name="T23" fmla="*/ 41 h 41"/>
                <a:gd name="T24" fmla="*/ 15 w 45"/>
                <a:gd name="T25" fmla="*/ 36 h 41"/>
                <a:gd name="T26" fmla="*/ 10 w 45"/>
                <a:gd name="T27" fmla="*/ 36 h 41"/>
                <a:gd name="T28" fmla="*/ 10 w 45"/>
                <a:gd name="T29" fmla="*/ 36 h 41"/>
                <a:gd name="T30" fmla="*/ 5 w 45"/>
                <a:gd name="T31" fmla="*/ 31 h 41"/>
                <a:gd name="T32" fmla="*/ 0 w 45"/>
                <a:gd name="T33" fmla="*/ 21 h 41"/>
                <a:gd name="T34" fmla="*/ 5 w 45"/>
                <a:gd name="T35" fmla="*/ 21 h 41"/>
                <a:gd name="T36" fmla="*/ 10 w 45"/>
                <a:gd name="T37" fmla="*/ 15 h 41"/>
                <a:gd name="T38" fmla="*/ 5 w 45"/>
                <a:gd name="T39" fmla="*/ 15 h 41"/>
                <a:gd name="T40" fmla="*/ 5 w 45"/>
                <a:gd name="T41" fmla="*/ 10 h 41"/>
                <a:gd name="T42" fmla="*/ 5 w 45"/>
                <a:gd name="T43" fmla="*/ 5 h 41"/>
                <a:gd name="T44" fmla="*/ 5 w 45"/>
                <a:gd name="T45" fmla="*/ 5 h 41"/>
                <a:gd name="T46" fmla="*/ 10 w 45"/>
                <a:gd name="T47" fmla="*/ 5 h 41"/>
                <a:gd name="T48" fmla="*/ 15 w 45"/>
                <a:gd name="T49" fmla="*/ 5 h 41"/>
                <a:gd name="T50" fmla="*/ 20 w 45"/>
                <a:gd name="T51" fmla="*/ 5 h 41"/>
                <a:gd name="T52" fmla="*/ 25 w 45"/>
                <a:gd name="T53" fmla="*/ 0 h 41"/>
                <a:gd name="T54" fmla="*/ 30 w 45"/>
                <a:gd name="T55" fmla="*/ 0 h 41"/>
                <a:gd name="T56" fmla="*/ 35 w 45"/>
                <a:gd name="T57" fmla="*/ 0 h 41"/>
                <a:gd name="T58" fmla="*/ 45 w 45"/>
                <a:gd name="T59" fmla="*/ 10 h 41"/>
                <a:gd name="T60" fmla="*/ 45 w 45"/>
                <a:gd name="T61" fmla="*/ 15 h 41"/>
                <a:gd name="T62" fmla="*/ 40 w 45"/>
                <a:gd name="T63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5" h="41">
                  <a:moveTo>
                    <a:pt x="40" y="21"/>
                  </a:moveTo>
                  <a:lnTo>
                    <a:pt x="40" y="21"/>
                  </a:lnTo>
                  <a:lnTo>
                    <a:pt x="40" y="21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31"/>
                  </a:lnTo>
                  <a:lnTo>
                    <a:pt x="30" y="36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15" y="41"/>
                  </a:lnTo>
                  <a:lnTo>
                    <a:pt x="15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5" y="31"/>
                  </a:lnTo>
                  <a:lnTo>
                    <a:pt x="0" y="21"/>
                  </a:lnTo>
                  <a:lnTo>
                    <a:pt x="5" y="21"/>
                  </a:lnTo>
                  <a:lnTo>
                    <a:pt x="10" y="15"/>
                  </a:lnTo>
                  <a:lnTo>
                    <a:pt x="5" y="15"/>
                  </a:lnTo>
                  <a:lnTo>
                    <a:pt x="5" y="10"/>
                  </a:lnTo>
                  <a:lnTo>
                    <a:pt x="5" y="5"/>
                  </a:lnTo>
                  <a:lnTo>
                    <a:pt x="5" y="5"/>
                  </a:lnTo>
                  <a:lnTo>
                    <a:pt x="10" y="5"/>
                  </a:lnTo>
                  <a:lnTo>
                    <a:pt x="15" y="5"/>
                  </a:lnTo>
                  <a:lnTo>
                    <a:pt x="20" y="5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5" y="10"/>
                  </a:lnTo>
                  <a:lnTo>
                    <a:pt x="45" y="15"/>
                  </a:lnTo>
                  <a:lnTo>
                    <a:pt x="40" y="21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24" name="Freeform 228"/>
            <p:cNvSpPr>
              <a:spLocks/>
            </p:cNvSpPr>
            <p:nvPr/>
          </p:nvSpPr>
          <p:spPr bwMode="auto">
            <a:xfrm>
              <a:off x="4438651" y="4548188"/>
              <a:ext cx="9525" cy="17463"/>
            </a:xfrm>
            <a:custGeom>
              <a:avLst/>
              <a:gdLst>
                <a:gd name="T0" fmla="*/ 6 w 6"/>
                <a:gd name="T1" fmla="*/ 6 h 11"/>
                <a:gd name="T2" fmla="*/ 6 w 6"/>
                <a:gd name="T3" fmla="*/ 6 h 11"/>
                <a:gd name="T4" fmla="*/ 6 w 6"/>
                <a:gd name="T5" fmla="*/ 6 h 11"/>
                <a:gd name="T6" fmla="*/ 6 w 6"/>
                <a:gd name="T7" fmla="*/ 11 h 11"/>
                <a:gd name="T8" fmla="*/ 0 w 6"/>
                <a:gd name="T9" fmla="*/ 11 h 11"/>
                <a:gd name="T10" fmla="*/ 0 w 6"/>
                <a:gd name="T11" fmla="*/ 11 h 11"/>
                <a:gd name="T12" fmla="*/ 0 w 6"/>
                <a:gd name="T13" fmla="*/ 6 h 11"/>
                <a:gd name="T14" fmla="*/ 0 w 6"/>
                <a:gd name="T15" fmla="*/ 0 h 11"/>
                <a:gd name="T16" fmla="*/ 0 w 6"/>
                <a:gd name="T17" fmla="*/ 0 h 11"/>
                <a:gd name="T18" fmla="*/ 6 w 6"/>
                <a:gd name="T19" fmla="*/ 6 h 11"/>
                <a:gd name="T20" fmla="*/ 6 w 6"/>
                <a:gd name="T21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11">
                  <a:moveTo>
                    <a:pt x="6" y="6"/>
                  </a:moveTo>
                  <a:lnTo>
                    <a:pt x="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6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25" name="Freeform 229"/>
            <p:cNvSpPr>
              <a:spLocks/>
            </p:cNvSpPr>
            <p:nvPr/>
          </p:nvSpPr>
          <p:spPr bwMode="auto">
            <a:xfrm>
              <a:off x="4929188" y="4002088"/>
              <a:ext cx="233363" cy="273050"/>
            </a:xfrm>
            <a:custGeom>
              <a:avLst/>
              <a:gdLst>
                <a:gd name="T0" fmla="*/ 147 w 147"/>
                <a:gd name="T1" fmla="*/ 91 h 172"/>
                <a:gd name="T2" fmla="*/ 142 w 147"/>
                <a:gd name="T3" fmla="*/ 112 h 172"/>
                <a:gd name="T4" fmla="*/ 137 w 147"/>
                <a:gd name="T5" fmla="*/ 122 h 172"/>
                <a:gd name="T6" fmla="*/ 127 w 147"/>
                <a:gd name="T7" fmla="*/ 117 h 172"/>
                <a:gd name="T8" fmla="*/ 122 w 147"/>
                <a:gd name="T9" fmla="*/ 127 h 172"/>
                <a:gd name="T10" fmla="*/ 122 w 147"/>
                <a:gd name="T11" fmla="*/ 137 h 172"/>
                <a:gd name="T12" fmla="*/ 127 w 147"/>
                <a:gd name="T13" fmla="*/ 152 h 172"/>
                <a:gd name="T14" fmla="*/ 112 w 147"/>
                <a:gd name="T15" fmla="*/ 157 h 172"/>
                <a:gd name="T16" fmla="*/ 102 w 147"/>
                <a:gd name="T17" fmla="*/ 162 h 172"/>
                <a:gd name="T18" fmla="*/ 92 w 147"/>
                <a:gd name="T19" fmla="*/ 167 h 172"/>
                <a:gd name="T20" fmla="*/ 86 w 147"/>
                <a:gd name="T21" fmla="*/ 167 h 172"/>
                <a:gd name="T22" fmla="*/ 86 w 147"/>
                <a:gd name="T23" fmla="*/ 172 h 172"/>
                <a:gd name="T24" fmla="*/ 76 w 147"/>
                <a:gd name="T25" fmla="*/ 167 h 172"/>
                <a:gd name="T26" fmla="*/ 71 w 147"/>
                <a:gd name="T27" fmla="*/ 167 h 172"/>
                <a:gd name="T28" fmla="*/ 66 w 147"/>
                <a:gd name="T29" fmla="*/ 167 h 172"/>
                <a:gd name="T30" fmla="*/ 66 w 147"/>
                <a:gd name="T31" fmla="*/ 162 h 172"/>
                <a:gd name="T32" fmla="*/ 46 w 147"/>
                <a:gd name="T33" fmla="*/ 142 h 172"/>
                <a:gd name="T34" fmla="*/ 36 w 147"/>
                <a:gd name="T35" fmla="*/ 142 h 172"/>
                <a:gd name="T36" fmla="*/ 31 w 147"/>
                <a:gd name="T37" fmla="*/ 147 h 172"/>
                <a:gd name="T38" fmla="*/ 26 w 147"/>
                <a:gd name="T39" fmla="*/ 137 h 172"/>
                <a:gd name="T40" fmla="*/ 21 w 147"/>
                <a:gd name="T41" fmla="*/ 137 h 172"/>
                <a:gd name="T42" fmla="*/ 16 w 147"/>
                <a:gd name="T43" fmla="*/ 127 h 172"/>
                <a:gd name="T44" fmla="*/ 5 w 147"/>
                <a:gd name="T45" fmla="*/ 112 h 172"/>
                <a:gd name="T46" fmla="*/ 5 w 147"/>
                <a:gd name="T47" fmla="*/ 107 h 172"/>
                <a:gd name="T48" fmla="*/ 5 w 147"/>
                <a:gd name="T49" fmla="*/ 101 h 172"/>
                <a:gd name="T50" fmla="*/ 0 w 147"/>
                <a:gd name="T51" fmla="*/ 96 h 172"/>
                <a:gd name="T52" fmla="*/ 0 w 147"/>
                <a:gd name="T53" fmla="*/ 86 h 172"/>
                <a:gd name="T54" fmla="*/ 5 w 147"/>
                <a:gd name="T55" fmla="*/ 86 h 172"/>
                <a:gd name="T56" fmla="*/ 5 w 147"/>
                <a:gd name="T57" fmla="*/ 81 h 172"/>
                <a:gd name="T58" fmla="*/ 0 w 147"/>
                <a:gd name="T59" fmla="*/ 76 h 172"/>
                <a:gd name="T60" fmla="*/ 5 w 147"/>
                <a:gd name="T61" fmla="*/ 76 h 172"/>
                <a:gd name="T62" fmla="*/ 11 w 147"/>
                <a:gd name="T63" fmla="*/ 71 h 172"/>
                <a:gd name="T64" fmla="*/ 5 w 147"/>
                <a:gd name="T65" fmla="*/ 71 h 172"/>
                <a:gd name="T66" fmla="*/ 5 w 147"/>
                <a:gd name="T67" fmla="*/ 66 h 172"/>
                <a:gd name="T68" fmla="*/ 11 w 147"/>
                <a:gd name="T69" fmla="*/ 56 h 172"/>
                <a:gd name="T70" fmla="*/ 16 w 147"/>
                <a:gd name="T71" fmla="*/ 46 h 172"/>
                <a:gd name="T72" fmla="*/ 21 w 147"/>
                <a:gd name="T73" fmla="*/ 46 h 172"/>
                <a:gd name="T74" fmla="*/ 21 w 147"/>
                <a:gd name="T75" fmla="*/ 41 h 172"/>
                <a:gd name="T76" fmla="*/ 26 w 147"/>
                <a:gd name="T77" fmla="*/ 41 h 172"/>
                <a:gd name="T78" fmla="*/ 36 w 147"/>
                <a:gd name="T79" fmla="*/ 36 h 172"/>
                <a:gd name="T80" fmla="*/ 31 w 147"/>
                <a:gd name="T81" fmla="*/ 36 h 172"/>
                <a:gd name="T82" fmla="*/ 26 w 147"/>
                <a:gd name="T83" fmla="*/ 31 h 172"/>
                <a:gd name="T84" fmla="*/ 26 w 147"/>
                <a:gd name="T85" fmla="*/ 26 h 172"/>
                <a:gd name="T86" fmla="*/ 31 w 147"/>
                <a:gd name="T87" fmla="*/ 20 h 172"/>
                <a:gd name="T88" fmla="*/ 36 w 147"/>
                <a:gd name="T89" fmla="*/ 15 h 172"/>
                <a:gd name="T90" fmla="*/ 46 w 147"/>
                <a:gd name="T91" fmla="*/ 10 h 172"/>
                <a:gd name="T92" fmla="*/ 51 w 147"/>
                <a:gd name="T93" fmla="*/ 5 h 172"/>
                <a:gd name="T94" fmla="*/ 66 w 147"/>
                <a:gd name="T95" fmla="*/ 10 h 172"/>
                <a:gd name="T96" fmla="*/ 76 w 147"/>
                <a:gd name="T97" fmla="*/ 15 h 172"/>
                <a:gd name="T98" fmla="*/ 86 w 147"/>
                <a:gd name="T99" fmla="*/ 26 h 172"/>
                <a:gd name="T100" fmla="*/ 92 w 147"/>
                <a:gd name="T101" fmla="*/ 20 h 172"/>
                <a:gd name="T102" fmla="*/ 97 w 147"/>
                <a:gd name="T103" fmla="*/ 36 h 172"/>
                <a:gd name="T104" fmla="*/ 97 w 147"/>
                <a:gd name="T105" fmla="*/ 46 h 172"/>
                <a:gd name="T106" fmla="*/ 112 w 147"/>
                <a:gd name="T107" fmla="*/ 46 h 172"/>
                <a:gd name="T108" fmla="*/ 122 w 147"/>
                <a:gd name="T109" fmla="*/ 41 h 172"/>
                <a:gd name="T110" fmla="*/ 127 w 147"/>
                <a:gd name="T111" fmla="*/ 46 h 172"/>
                <a:gd name="T112" fmla="*/ 127 w 147"/>
                <a:gd name="T113" fmla="*/ 51 h 172"/>
                <a:gd name="T114" fmla="*/ 132 w 147"/>
                <a:gd name="T115" fmla="*/ 66 h 172"/>
                <a:gd name="T116" fmla="*/ 137 w 147"/>
                <a:gd name="T117" fmla="*/ 81 h 172"/>
                <a:gd name="T118" fmla="*/ 147 w 147"/>
                <a:gd name="T119" fmla="*/ 91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7" h="172">
                  <a:moveTo>
                    <a:pt x="147" y="91"/>
                  </a:moveTo>
                  <a:lnTo>
                    <a:pt x="147" y="91"/>
                  </a:lnTo>
                  <a:lnTo>
                    <a:pt x="147" y="91"/>
                  </a:lnTo>
                  <a:lnTo>
                    <a:pt x="147" y="96"/>
                  </a:lnTo>
                  <a:lnTo>
                    <a:pt x="142" y="107"/>
                  </a:lnTo>
                  <a:lnTo>
                    <a:pt x="142" y="112"/>
                  </a:lnTo>
                  <a:lnTo>
                    <a:pt x="142" y="117"/>
                  </a:lnTo>
                  <a:lnTo>
                    <a:pt x="142" y="117"/>
                  </a:lnTo>
                  <a:lnTo>
                    <a:pt x="137" y="122"/>
                  </a:lnTo>
                  <a:lnTo>
                    <a:pt x="132" y="122"/>
                  </a:lnTo>
                  <a:lnTo>
                    <a:pt x="127" y="122"/>
                  </a:lnTo>
                  <a:lnTo>
                    <a:pt x="127" y="117"/>
                  </a:lnTo>
                  <a:lnTo>
                    <a:pt x="122" y="117"/>
                  </a:lnTo>
                  <a:lnTo>
                    <a:pt x="122" y="122"/>
                  </a:lnTo>
                  <a:lnTo>
                    <a:pt x="122" y="127"/>
                  </a:lnTo>
                  <a:lnTo>
                    <a:pt x="122" y="127"/>
                  </a:lnTo>
                  <a:lnTo>
                    <a:pt x="117" y="132"/>
                  </a:lnTo>
                  <a:lnTo>
                    <a:pt x="122" y="137"/>
                  </a:lnTo>
                  <a:lnTo>
                    <a:pt x="122" y="142"/>
                  </a:lnTo>
                  <a:lnTo>
                    <a:pt x="127" y="147"/>
                  </a:lnTo>
                  <a:lnTo>
                    <a:pt x="127" y="152"/>
                  </a:lnTo>
                  <a:lnTo>
                    <a:pt x="127" y="152"/>
                  </a:lnTo>
                  <a:lnTo>
                    <a:pt x="122" y="157"/>
                  </a:lnTo>
                  <a:lnTo>
                    <a:pt x="112" y="157"/>
                  </a:lnTo>
                  <a:lnTo>
                    <a:pt x="112" y="162"/>
                  </a:lnTo>
                  <a:lnTo>
                    <a:pt x="107" y="162"/>
                  </a:lnTo>
                  <a:lnTo>
                    <a:pt x="102" y="162"/>
                  </a:lnTo>
                  <a:lnTo>
                    <a:pt x="97" y="167"/>
                  </a:lnTo>
                  <a:lnTo>
                    <a:pt x="97" y="167"/>
                  </a:lnTo>
                  <a:lnTo>
                    <a:pt x="92" y="167"/>
                  </a:lnTo>
                  <a:lnTo>
                    <a:pt x="92" y="162"/>
                  </a:lnTo>
                  <a:lnTo>
                    <a:pt x="86" y="162"/>
                  </a:lnTo>
                  <a:lnTo>
                    <a:pt x="86" y="167"/>
                  </a:lnTo>
                  <a:lnTo>
                    <a:pt x="86" y="172"/>
                  </a:lnTo>
                  <a:lnTo>
                    <a:pt x="86" y="172"/>
                  </a:lnTo>
                  <a:lnTo>
                    <a:pt x="86" y="172"/>
                  </a:lnTo>
                  <a:lnTo>
                    <a:pt x="81" y="172"/>
                  </a:lnTo>
                  <a:lnTo>
                    <a:pt x="81" y="172"/>
                  </a:lnTo>
                  <a:lnTo>
                    <a:pt x="76" y="167"/>
                  </a:lnTo>
                  <a:lnTo>
                    <a:pt x="76" y="167"/>
                  </a:lnTo>
                  <a:lnTo>
                    <a:pt x="76" y="167"/>
                  </a:lnTo>
                  <a:lnTo>
                    <a:pt x="71" y="167"/>
                  </a:lnTo>
                  <a:lnTo>
                    <a:pt x="71" y="167"/>
                  </a:lnTo>
                  <a:lnTo>
                    <a:pt x="71" y="167"/>
                  </a:lnTo>
                  <a:lnTo>
                    <a:pt x="66" y="167"/>
                  </a:lnTo>
                  <a:lnTo>
                    <a:pt x="66" y="162"/>
                  </a:lnTo>
                  <a:lnTo>
                    <a:pt x="66" y="162"/>
                  </a:lnTo>
                  <a:lnTo>
                    <a:pt x="66" y="162"/>
                  </a:lnTo>
                  <a:lnTo>
                    <a:pt x="66" y="157"/>
                  </a:lnTo>
                  <a:lnTo>
                    <a:pt x="61" y="157"/>
                  </a:lnTo>
                  <a:lnTo>
                    <a:pt x="46" y="142"/>
                  </a:lnTo>
                  <a:lnTo>
                    <a:pt x="41" y="142"/>
                  </a:lnTo>
                  <a:lnTo>
                    <a:pt x="41" y="142"/>
                  </a:lnTo>
                  <a:lnTo>
                    <a:pt x="36" y="142"/>
                  </a:lnTo>
                  <a:lnTo>
                    <a:pt x="31" y="147"/>
                  </a:lnTo>
                  <a:lnTo>
                    <a:pt x="31" y="147"/>
                  </a:lnTo>
                  <a:lnTo>
                    <a:pt x="31" y="147"/>
                  </a:lnTo>
                  <a:lnTo>
                    <a:pt x="26" y="142"/>
                  </a:lnTo>
                  <a:lnTo>
                    <a:pt x="26" y="142"/>
                  </a:lnTo>
                  <a:lnTo>
                    <a:pt x="26" y="137"/>
                  </a:lnTo>
                  <a:lnTo>
                    <a:pt x="21" y="137"/>
                  </a:lnTo>
                  <a:lnTo>
                    <a:pt x="21" y="137"/>
                  </a:lnTo>
                  <a:lnTo>
                    <a:pt x="21" y="137"/>
                  </a:lnTo>
                  <a:lnTo>
                    <a:pt x="21" y="132"/>
                  </a:lnTo>
                  <a:lnTo>
                    <a:pt x="21" y="132"/>
                  </a:lnTo>
                  <a:lnTo>
                    <a:pt x="16" y="127"/>
                  </a:lnTo>
                  <a:lnTo>
                    <a:pt x="11" y="122"/>
                  </a:lnTo>
                  <a:lnTo>
                    <a:pt x="11" y="122"/>
                  </a:lnTo>
                  <a:lnTo>
                    <a:pt x="5" y="112"/>
                  </a:lnTo>
                  <a:lnTo>
                    <a:pt x="5" y="112"/>
                  </a:lnTo>
                  <a:lnTo>
                    <a:pt x="5" y="107"/>
                  </a:lnTo>
                  <a:lnTo>
                    <a:pt x="5" y="107"/>
                  </a:lnTo>
                  <a:lnTo>
                    <a:pt x="5" y="101"/>
                  </a:lnTo>
                  <a:lnTo>
                    <a:pt x="5" y="101"/>
                  </a:lnTo>
                  <a:lnTo>
                    <a:pt x="5" y="101"/>
                  </a:lnTo>
                  <a:lnTo>
                    <a:pt x="5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1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5" y="86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0" y="81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5" y="76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11" y="56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6" y="41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26" y="36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6" y="20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41" y="15"/>
                  </a:lnTo>
                  <a:lnTo>
                    <a:pt x="41" y="10"/>
                  </a:lnTo>
                  <a:lnTo>
                    <a:pt x="46" y="10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51" y="5"/>
                  </a:lnTo>
                  <a:lnTo>
                    <a:pt x="56" y="0"/>
                  </a:lnTo>
                  <a:lnTo>
                    <a:pt x="61" y="5"/>
                  </a:lnTo>
                  <a:lnTo>
                    <a:pt x="66" y="10"/>
                  </a:lnTo>
                  <a:lnTo>
                    <a:pt x="66" y="10"/>
                  </a:lnTo>
                  <a:lnTo>
                    <a:pt x="76" y="15"/>
                  </a:lnTo>
                  <a:lnTo>
                    <a:pt x="76" y="15"/>
                  </a:lnTo>
                  <a:lnTo>
                    <a:pt x="71" y="20"/>
                  </a:lnTo>
                  <a:lnTo>
                    <a:pt x="81" y="26"/>
                  </a:lnTo>
                  <a:lnTo>
                    <a:pt x="86" y="26"/>
                  </a:lnTo>
                  <a:lnTo>
                    <a:pt x="86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7" y="31"/>
                  </a:lnTo>
                  <a:lnTo>
                    <a:pt x="97" y="36"/>
                  </a:lnTo>
                  <a:lnTo>
                    <a:pt x="97" y="41"/>
                  </a:lnTo>
                  <a:lnTo>
                    <a:pt x="97" y="46"/>
                  </a:lnTo>
                  <a:lnTo>
                    <a:pt x="97" y="46"/>
                  </a:lnTo>
                  <a:lnTo>
                    <a:pt x="102" y="46"/>
                  </a:lnTo>
                  <a:lnTo>
                    <a:pt x="107" y="46"/>
                  </a:lnTo>
                  <a:lnTo>
                    <a:pt x="112" y="46"/>
                  </a:lnTo>
                  <a:lnTo>
                    <a:pt x="117" y="46"/>
                  </a:lnTo>
                  <a:lnTo>
                    <a:pt x="117" y="41"/>
                  </a:lnTo>
                  <a:lnTo>
                    <a:pt x="122" y="41"/>
                  </a:lnTo>
                  <a:lnTo>
                    <a:pt x="122" y="41"/>
                  </a:lnTo>
                  <a:lnTo>
                    <a:pt x="127" y="41"/>
                  </a:lnTo>
                  <a:lnTo>
                    <a:pt x="127" y="46"/>
                  </a:lnTo>
                  <a:lnTo>
                    <a:pt x="127" y="51"/>
                  </a:lnTo>
                  <a:lnTo>
                    <a:pt x="127" y="51"/>
                  </a:lnTo>
                  <a:lnTo>
                    <a:pt x="127" y="51"/>
                  </a:lnTo>
                  <a:lnTo>
                    <a:pt x="132" y="56"/>
                  </a:lnTo>
                  <a:lnTo>
                    <a:pt x="137" y="61"/>
                  </a:lnTo>
                  <a:lnTo>
                    <a:pt x="132" y="66"/>
                  </a:lnTo>
                  <a:lnTo>
                    <a:pt x="132" y="71"/>
                  </a:lnTo>
                  <a:lnTo>
                    <a:pt x="137" y="76"/>
                  </a:lnTo>
                  <a:lnTo>
                    <a:pt x="137" y="81"/>
                  </a:lnTo>
                  <a:lnTo>
                    <a:pt x="142" y="81"/>
                  </a:lnTo>
                  <a:lnTo>
                    <a:pt x="142" y="86"/>
                  </a:lnTo>
                  <a:lnTo>
                    <a:pt x="147" y="91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26" name="Freeform 230"/>
            <p:cNvSpPr>
              <a:spLocks/>
            </p:cNvSpPr>
            <p:nvPr/>
          </p:nvSpPr>
          <p:spPr bwMode="auto">
            <a:xfrm>
              <a:off x="5075238" y="3978275"/>
              <a:ext cx="257175" cy="233363"/>
            </a:xfrm>
            <a:custGeom>
              <a:avLst/>
              <a:gdLst>
                <a:gd name="T0" fmla="*/ 162 w 162"/>
                <a:gd name="T1" fmla="*/ 106 h 147"/>
                <a:gd name="T2" fmla="*/ 151 w 162"/>
                <a:gd name="T3" fmla="*/ 116 h 147"/>
                <a:gd name="T4" fmla="*/ 141 w 162"/>
                <a:gd name="T5" fmla="*/ 122 h 147"/>
                <a:gd name="T6" fmla="*/ 151 w 162"/>
                <a:gd name="T7" fmla="*/ 132 h 147"/>
                <a:gd name="T8" fmla="*/ 141 w 162"/>
                <a:gd name="T9" fmla="*/ 132 h 147"/>
                <a:gd name="T10" fmla="*/ 126 w 162"/>
                <a:gd name="T11" fmla="*/ 132 h 147"/>
                <a:gd name="T12" fmla="*/ 106 w 162"/>
                <a:gd name="T13" fmla="*/ 137 h 147"/>
                <a:gd name="T14" fmla="*/ 91 w 162"/>
                <a:gd name="T15" fmla="*/ 137 h 147"/>
                <a:gd name="T16" fmla="*/ 86 w 162"/>
                <a:gd name="T17" fmla="*/ 127 h 147"/>
                <a:gd name="T18" fmla="*/ 86 w 162"/>
                <a:gd name="T19" fmla="*/ 142 h 147"/>
                <a:gd name="T20" fmla="*/ 70 w 162"/>
                <a:gd name="T21" fmla="*/ 147 h 147"/>
                <a:gd name="T22" fmla="*/ 55 w 162"/>
                <a:gd name="T23" fmla="*/ 132 h 147"/>
                <a:gd name="T24" fmla="*/ 50 w 162"/>
                <a:gd name="T25" fmla="*/ 122 h 147"/>
                <a:gd name="T26" fmla="*/ 55 w 162"/>
                <a:gd name="T27" fmla="*/ 106 h 147"/>
                <a:gd name="T28" fmla="*/ 45 w 162"/>
                <a:gd name="T29" fmla="*/ 96 h 147"/>
                <a:gd name="T30" fmla="*/ 40 w 162"/>
                <a:gd name="T31" fmla="*/ 81 h 147"/>
                <a:gd name="T32" fmla="*/ 35 w 162"/>
                <a:gd name="T33" fmla="*/ 66 h 147"/>
                <a:gd name="T34" fmla="*/ 35 w 162"/>
                <a:gd name="T35" fmla="*/ 61 h 147"/>
                <a:gd name="T36" fmla="*/ 30 w 162"/>
                <a:gd name="T37" fmla="*/ 56 h 147"/>
                <a:gd name="T38" fmla="*/ 20 w 162"/>
                <a:gd name="T39" fmla="*/ 61 h 147"/>
                <a:gd name="T40" fmla="*/ 5 w 162"/>
                <a:gd name="T41" fmla="*/ 61 h 147"/>
                <a:gd name="T42" fmla="*/ 5 w 162"/>
                <a:gd name="T43" fmla="*/ 51 h 147"/>
                <a:gd name="T44" fmla="*/ 0 w 162"/>
                <a:gd name="T45" fmla="*/ 35 h 147"/>
                <a:gd name="T46" fmla="*/ 5 w 162"/>
                <a:gd name="T47" fmla="*/ 41 h 147"/>
                <a:gd name="T48" fmla="*/ 20 w 162"/>
                <a:gd name="T49" fmla="*/ 35 h 147"/>
                <a:gd name="T50" fmla="*/ 30 w 162"/>
                <a:gd name="T51" fmla="*/ 35 h 147"/>
                <a:gd name="T52" fmla="*/ 35 w 162"/>
                <a:gd name="T53" fmla="*/ 25 h 147"/>
                <a:gd name="T54" fmla="*/ 45 w 162"/>
                <a:gd name="T55" fmla="*/ 20 h 147"/>
                <a:gd name="T56" fmla="*/ 60 w 162"/>
                <a:gd name="T57" fmla="*/ 20 h 147"/>
                <a:gd name="T58" fmla="*/ 65 w 162"/>
                <a:gd name="T59" fmla="*/ 5 h 147"/>
                <a:gd name="T60" fmla="*/ 81 w 162"/>
                <a:gd name="T61" fmla="*/ 5 h 147"/>
                <a:gd name="T62" fmla="*/ 101 w 162"/>
                <a:gd name="T63" fmla="*/ 10 h 147"/>
                <a:gd name="T64" fmla="*/ 111 w 162"/>
                <a:gd name="T65" fmla="*/ 5 h 147"/>
                <a:gd name="T66" fmla="*/ 121 w 162"/>
                <a:gd name="T67" fmla="*/ 10 h 147"/>
                <a:gd name="T68" fmla="*/ 121 w 162"/>
                <a:gd name="T69" fmla="*/ 20 h 147"/>
                <a:gd name="T70" fmla="*/ 131 w 162"/>
                <a:gd name="T71" fmla="*/ 20 h 147"/>
                <a:gd name="T72" fmla="*/ 151 w 162"/>
                <a:gd name="T73" fmla="*/ 25 h 147"/>
                <a:gd name="T74" fmla="*/ 141 w 162"/>
                <a:gd name="T75" fmla="*/ 35 h 147"/>
                <a:gd name="T76" fmla="*/ 146 w 162"/>
                <a:gd name="T77" fmla="*/ 46 h 147"/>
                <a:gd name="T78" fmla="*/ 136 w 162"/>
                <a:gd name="T79" fmla="*/ 56 h 147"/>
                <a:gd name="T80" fmla="*/ 136 w 162"/>
                <a:gd name="T81" fmla="*/ 76 h 147"/>
                <a:gd name="T82" fmla="*/ 131 w 162"/>
                <a:gd name="T83" fmla="*/ 86 h 147"/>
                <a:gd name="T84" fmla="*/ 141 w 162"/>
                <a:gd name="T85" fmla="*/ 96 h 147"/>
                <a:gd name="T86" fmla="*/ 146 w 162"/>
                <a:gd name="T87" fmla="*/ 96 h 147"/>
                <a:gd name="T88" fmla="*/ 157 w 162"/>
                <a:gd name="T89" fmla="*/ 10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2" h="147">
                  <a:moveTo>
                    <a:pt x="162" y="101"/>
                  </a:moveTo>
                  <a:lnTo>
                    <a:pt x="162" y="101"/>
                  </a:lnTo>
                  <a:lnTo>
                    <a:pt x="162" y="106"/>
                  </a:lnTo>
                  <a:lnTo>
                    <a:pt x="162" y="106"/>
                  </a:lnTo>
                  <a:lnTo>
                    <a:pt x="162" y="111"/>
                  </a:lnTo>
                  <a:lnTo>
                    <a:pt x="151" y="116"/>
                  </a:lnTo>
                  <a:lnTo>
                    <a:pt x="146" y="116"/>
                  </a:lnTo>
                  <a:lnTo>
                    <a:pt x="141" y="122"/>
                  </a:lnTo>
                  <a:lnTo>
                    <a:pt x="141" y="122"/>
                  </a:lnTo>
                  <a:lnTo>
                    <a:pt x="146" y="122"/>
                  </a:lnTo>
                  <a:lnTo>
                    <a:pt x="151" y="127"/>
                  </a:lnTo>
                  <a:lnTo>
                    <a:pt x="151" y="132"/>
                  </a:lnTo>
                  <a:lnTo>
                    <a:pt x="151" y="137"/>
                  </a:lnTo>
                  <a:lnTo>
                    <a:pt x="146" y="137"/>
                  </a:lnTo>
                  <a:lnTo>
                    <a:pt x="141" y="132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2"/>
                  </a:lnTo>
                  <a:lnTo>
                    <a:pt x="121" y="132"/>
                  </a:lnTo>
                  <a:lnTo>
                    <a:pt x="111" y="137"/>
                  </a:lnTo>
                  <a:lnTo>
                    <a:pt x="106" y="137"/>
                  </a:lnTo>
                  <a:lnTo>
                    <a:pt x="96" y="137"/>
                  </a:lnTo>
                  <a:lnTo>
                    <a:pt x="91" y="137"/>
                  </a:lnTo>
                  <a:lnTo>
                    <a:pt x="91" y="137"/>
                  </a:lnTo>
                  <a:lnTo>
                    <a:pt x="96" y="127"/>
                  </a:lnTo>
                  <a:lnTo>
                    <a:pt x="86" y="127"/>
                  </a:lnTo>
                  <a:lnTo>
                    <a:pt x="86" y="127"/>
                  </a:lnTo>
                  <a:lnTo>
                    <a:pt x="86" y="137"/>
                  </a:lnTo>
                  <a:lnTo>
                    <a:pt x="86" y="137"/>
                  </a:lnTo>
                  <a:lnTo>
                    <a:pt x="86" y="142"/>
                  </a:lnTo>
                  <a:lnTo>
                    <a:pt x="81" y="142"/>
                  </a:lnTo>
                  <a:lnTo>
                    <a:pt x="75" y="147"/>
                  </a:lnTo>
                  <a:lnTo>
                    <a:pt x="70" y="147"/>
                  </a:lnTo>
                  <a:lnTo>
                    <a:pt x="60" y="147"/>
                  </a:lnTo>
                  <a:lnTo>
                    <a:pt x="55" y="137"/>
                  </a:lnTo>
                  <a:lnTo>
                    <a:pt x="55" y="132"/>
                  </a:lnTo>
                  <a:lnTo>
                    <a:pt x="50" y="132"/>
                  </a:lnTo>
                  <a:lnTo>
                    <a:pt x="50" y="127"/>
                  </a:lnTo>
                  <a:lnTo>
                    <a:pt x="50" y="122"/>
                  </a:lnTo>
                  <a:lnTo>
                    <a:pt x="55" y="111"/>
                  </a:lnTo>
                  <a:lnTo>
                    <a:pt x="55" y="106"/>
                  </a:lnTo>
                  <a:lnTo>
                    <a:pt x="55" y="106"/>
                  </a:lnTo>
                  <a:lnTo>
                    <a:pt x="50" y="101"/>
                  </a:lnTo>
                  <a:lnTo>
                    <a:pt x="50" y="96"/>
                  </a:lnTo>
                  <a:lnTo>
                    <a:pt x="45" y="96"/>
                  </a:lnTo>
                  <a:lnTo>
                    <a:pt x="45" y="91"/>
                  </a:lnTo>
                  <a:lnTo>
                    <a:pt x="40" y="86"/>
                  </a:lnTo>
                  <a:lnTo>
                    <a:pt x="40" y="81"/>
                  </a:lnTo>
                  <a:lnTo>
                    <a:pt x="45" y="76"/>
                  </a:lnTo>
                  <a:lnTo>
                    <a:pt x="40" y="71"/>
                  </a:lnTo>
                  <a:lnTo>
                    <a:pt x="35" y="66"/>
                  </a:lnTo>
                  <a:lnTo>
                    <a:pt x="35" y="66"/>
                  </a:lnTo>
                  <a:lnTo>
                    <a:pt x="35" y="66"/>
                  </a:lnTo>
                  <a:lnTo>
                    <a:pt x="35" y="61"/>
                  </a:lnTo>
                  <a:lnTo>
                    <a:pt x="35" y="56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25" y="56"/>
                  </a:lnTo>
                  <a:lnTo>
                    <a:pt x="25" y="61"/>
                  </a:lnTo>
                  <a:lnTo>
                    <a:pt x="20" y="61"/>
                  </a:lnTo>
                  <a:lnTo>
                    <a:pt x="15" y="61"/>
                  </a:lnTo>
                  <a:lnTo>
                    <a:pt x="10" y="61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5" y="56"/>
                  </a:lnTo>
                  <a:lnTo>
                    <a:pt x="5" y="51"/>
                  </a:lnTo>
                  <a:lnTo>
                    <a:pt x="5" y="46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5" y="35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10" y="41"/>
                  </a:lnTo>
                  <a:lnTo>
                    <a:pt x="15" y="41"/>
                  </a:lnTo>
                  <a:lnTo>
                    <a:pt x="20" y="35"/>
                  </a:lnTo>
                  <a:lnTo>
                    <a:pt x="25" y="30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5" y="35"/>
                  </a:lnTo>
                  <a:lnTo>
                    <a:pt x="30" y="30"/>
                  </a:lnTo>
                  <a:lnTo>
                    <a:pt x="35" y="25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45" y="20"/>
                  </a:lnTo>
                  <a:lnTo>
                    <a:pt x="5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55" y="10"/>
                  </a:lnTo>
                  <a:lnTo>
                    <a:pt x="60" y="5"/>
                  </a:lnTo>
                  <a:lnTo>
                    <a:pt x="65" y="5"/>
                  </a:lnTo>
                  <a:lnTo>
                    <a:pt x="70" y="0"/>
                  </a:lnTo>
                  <a:lnTo>
                    <a:pt x="70" y="5"/>
                  </a:lnTo>
                  <a:lnTo>
                    <a:pt x="81" y="5"/>
                  </a:lnTo>
                  <a:lnTo>
                    <a:pt x="91" y="10"/>
                  </a:lnTo>
                  <a:lnTo>
                    <a:pt x="91" y="10"/>
                  </a:lnTo>
                  <a:lnTo>
                    <a:pt x="101" y="10"/>
                  </a:lnTo>
                  <a:lnTo>
                    <a:pt x="106" y="5"/>
                  </a:lnTo>
                  <a:lnTo>
                    <a:pt x="111" y="10"/>
                  </a:lnTo>
                  <a:lnTo>
                    <a:pt x="111" y="5"/>
                  </a:lnTo>
                  <a:lnTo>
                    <a:pt x="116" y="5"/>
                  </a:lnTo>
                  <a:lnTo>
                    <a:pt x="116" y="10"/>
                  </a:lnTo>
                  <a:lnTo>
                    <a:pt x="121" y="10"/>
                  </a:lnTo>
                  <a:lnTo>
                    <a:pt x="126" y="10"/>
                  </a:lnTo>
                  <a:lnTo>
                    <a:pt x="126" y="15"/>
                  </a:lnTo>
                  <a:lnTo>
                    <a:pt x="121" y="20"/>
                  </a:lnTo>
                  <a:lnTo>
                    <a:pt x="121" y="25"/>
                  </a:lnTo>
                  <a:lnTo>
                    <a:pt x="126" y="25"/>
                  </a:lnTo>
                  <a:lnTo>
                    <a:pt x="131" y="20"/>
                  </a:lnTo>
                  <a:lnTo>
                    <a:pt x="136" y="20"/>
                  </a:lnTo>
                  <a:lnTo>
                    <a:pt x="141" y="20"/>
                  </a:lnTo>
                  <a:lnTo>
                    <a:pt x="151" y="25"/>
                  </a:lnTo>
                  <a:lnTo>
                    <a:pt x="151" y="25"/>
                  </a:lnTo>
                  <a:lnTo>
                    <a:pt x="146" y="30"/>
                  </a:lnTo>
                  <a:lnTo>
                    <a:pt x="141" y="35"/>
                  </a:lnTo>
                  <a:lnTo>
                    <a:pt x="141" y="35"/>
                  </a:lnTo>
                  <a:lnTo>
                    <a:pt x="146" y="41"/>
                  </a:lnTo>
                  <a:lnTo>
                    <a:pt x="146" y="46"/>
                  </a:lnTo>
                  <a:lnTo>
                    <a:pt x="146" y="51"/>
                  </a:lnTo>
                  <a:lnTo>
                    <a:pt x="141" y="56"/>
                  </a:lnTo>
                  <a:lnTo>
                    <a:pt x="136" y="56"/>
                  </a:lnTo>
                  <a:lnTo>
                    <a:pt x="136" y="61"/>
                  </a:lnTo>
                  <a:lnTo>
                    <a:pt x="136" y="71"/>
                  </a:lnTo>
                  <a:lnTo>
                    <a:pt x="136" y="76"/>
                  </a:lnTo>
                  <a:lnTo>
                    <a:pt x="131" y="81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31" y="91"/>
                  </a:lnTo>
                  <a:lnTo>
                    <a:pt x="136" y="96"/>
                  </a:lnTo>
                  <a:lnTo>
                    <a:pt x="141" y="96"/>
                  </a:lnTo>
                  <a:lnTo>
                    <a:pt x="141" y="96"/>
                  </a:lnTo>
                  <a:lnTo>
                    <a:pt x="141" y="91"/>
                  </a:lnTo>
                  <a:lnTo>
                    <a:pt x="146" y="96"/>
                  </a:lnTo>
                  <a:lnTo>
                    <a:pt x="151" y="96"/>
                  </a:lnTo>
                  <a:lnTo>
                    <a:pt x="151" y="96"/>
                  </a:lnTo>
                  <a:lnTo>
                    <a:pt x="157" y="101"/>
                  </a:lnTo>
                  <a:lnTo>
                    <a:pt x="162" y="101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27" name="Freeform 231"/>
            <p:cNvSpPr>
              <a:spLocks/>
            </p:cNvSpPr>
            <p:nvPr/>
          </p:nvSpPr>
          <p:spPr bwMode="auto">
            <a:xfrm>
              <a:off x="5138738" y="3616325"/>
              <a:ext cx="257175" cy="377825"/>
            </a:xfrm>
            <a:custGeom>
              <a:avLst/>
              <a:gdLst>
                <a:gd name="T0" fmla="*/ 20 w 162"/>
                <a:gd name="T1" fmla="*/ 66 h 238"/>
                <a:gd name="T2" fmla="*/ 15 w 162"/>
                <a:gd name="T3" fmla="*/ 51 h 238"/>
                <a:gd name="T4" fmla="*/ 30 w 162"/>
                <a:gd name="T5" fmla="*/ 41 h 238"/>
                <a:gd name="T6" fmla="*/ 41 w 162"/>
                <a:gd name="T7" fmla="*/ 36 h 238"/>
                <a:gd name="T8" fmla="*/ 46 w 162"/>
                <a:gd name="T9" fmla="*/ 56 h 238"/>
                <a:gd name="T10" fmla="*/ 51 w 162"/>
                <a:gd name="T11" fmla="*/ 81 h 238"/>
                <a:gd name="T12" fmla="*/ 66 w 162"/>
                <a:gd name="T13" fmla="*/ 81 h 238"/>
                <a:gd name="T14" fmla="*/ 66 w 162"/>
                <a:gd name="T15" fmla="*/ 56 h 238"/>
                <a:gd name="T16" fmla="*/ 51 w 162"/>
                <a:gd name="T17" fmla="*/ 36 h 238"/>
                <a:gd name="T18" fmla="*/ 61 w 162"/>
                <a:gd name="T19" fmla="*/ 20 h 238"/>
                <a:gd name="T20" fmla="*/ 61 w 162"/>
                <a:gd name="T21" fmla="*/ 10 h 238"/>
                <a:gd name="T22" fmla="*/ 76 w 162"/>
                <a:gd name="T23" fmla="*/ 15 h 238"/>
                <a:gd name="T24" fmla="*/ 91 w 162"/>
                <a:gd name="T25" fmla="*/ 0 h 238"/>
                <a:gd name="T26" fmla="*/ 111 w 162"/>
                <a:gd name="T27" fmla="*/ 10 h 238"/>
                <a:gd name="T28" fmla="*/ 122 w 162"/>
                <a:gd name="T29" fmla="*/ 20 h 238"/>
                <a:gd name="T30" fmla="*/ 127 w 162"/>
                <a:gd name="T31" fmla="*/ 46 h 238"/>
                <a:gd name="T32" fmla="*/ 132 w 162"/>
                <a:gd name="T33" fmla="*/ 61 h 238"/>
                <a:gd name="T34" fmla="*/ 122 w 162"/>
                <a:gd name="T35" fmla="*/ 76 h 238"/>
                <a:gd name="T36" fmla="*/ 117 w 162"/>
                <a:gd name="T37" fmla="*/ 86 h 238"/>
                <a:gd name="T38" fmla="*/ 117 w 162"/>
                <a:gd name="T39" fmla="*/ 96 h 238"/>
                <a:gd name="T40" fmla="*/ 122 w 162"/>
                <a:gd name="T41" fmla="*/ 107 h 238"/>
                <a:gd name="T42" fmla="*/ 137 w 162"/>
                <a:gd name="T43" fmla="*/ 112 h 238"/>
                <a:gd name="T44" fmla="*/ 162 w 162"/>
                <a:gd name="T45" fmla="*/ 122 h 238"/>
                <a:gd name="T46" fmla="*/ 142 w 162"/>
                <a:gd name="T47" fmla="*/ 137 h 238"/>
                <a:gd name="T48" fmla="*/ 147 w 162"/>
                <a:gd name="T49" fmla="*/ 152 h 238"/>
                <a:gd name="T50" fmla="*/ 157 w 162"/>
                <a:gd name="T51" fmla="*/ 157 h 238"/>
                <a:gd name="T52" fmla="*/ 162 w 162"/>
                <a:gd name="T53" fmla="*/ 162 h 238"/>
                <a:gd name="T54" fmla="*/ 152 w 162"/>
                <a:gd name="T55" fmla="*/ 172 h 238"/>
                <a:gd name="T56" fmla="*/ 152 w 162"/>
                <a:gd name="T57" fmla="*/ 188 h 238"/>
                <a:gd name="T58" fmla="*/ 127 w 162"/>
                <a:gd name="T59" fmla="*/ 193 h 238"/>
                <a:gd name="T60" fmla="*/ 117 w 162"/>
                <a:gd name="T61" fmla="*/ 188 h 238"/>
                <a:gd name="T62" fmla="*/ 106 w 162"/>
                <a:gd name="T63" fmla="*/ 193 h 238"/>
                <a:gd name="T64" fmla="*/ 101 w 162"/>
                <a:gd name="T65" fmla="*/ 182 h 238"/>
                <a:gd name="T66" fmla="*/ 96 w 162"/>
                <a:gd name="T67" fmla="*/ 167 h 238"/>
                <a:gd name="T68" fmla="*/ 91 w 162"/>
                <a:gd name="T69" fmla="*/ 172 h 238"/>
                <a:gd name="T70" fmla="*/ 71 w 162"/>
                <a:gd name="T71" fmla="*/ 182 h 238"/>
                <a:gd name="T72" fmla="*/ 56 w 162"/>
                <a:gd name="T73" fmla="*/ 177 h 238"/>
                <a:gd name="T74" fmla="*/ 46 w 162"/>
                <a:gd name="T75" fmla="*/ 188 h 238"/>
                <a:gd name="T76" fmla="*/ 51 w 162"/>
                <a:gd name="T77" fmla="*/ 203 h 238"/>
                <a:gd name="T78" fmla="*/ 56 w 162"/>
                <a:gd name="T79" fmla="*/ 208 h 238"/>
                <a:gd name="T80" fmla="*/ 51 w 162"/>
                <a:gd name="T81" fmla="*/ 223 h 238"/>
                <a:gd name="T82" fmla="*/ 41 w 162"/>
                <a:gd name="T83" fmla="*/ 233 h 238"/>
                <a:gd name="T84" fmla="*/ 30 w 162"/>
                <a:gd name="T85" fmla="*/ 228 h 238"/>
                <a:gd name="T86" fmla="*/ 30 w 162"/>
                <a:gd name="T87" fmla="*/ 213 h 238"/>
                <a:gd name="T88" fmla="*/ 30 w 162"/>
                <a:gd name="T89" fmla="*/ 198 h 238"/>
                <a:gd name="T90" fmla="*/ 25 w 162"/>
                <a:gd name="T91" fmla="*/ 188 h 238"/>
                <a:gd name="T92" fmla="*/ 35 w 162"/>
                <a:gd name="T93" fmla="*/ 182 h 238"/>
                <a:gd name="T94" fmla="*/ 41 w 162"/>
                <a:gd name="T95" fmla="*/ 167 h 238"/>
                <a:gd name="T96" fmla="*/ 41 w 162"/>
                <a:gd name="T97" fmla="*/ 162 h 238"/>
                <a:gd name="T98" fmla="*/ 25 w 162"/>
                <a:gd name="T99" fmla="*/ 152 h 238"/>
                <a:gd name="T100" fmla="*/ 25 w 162"/>
                <a:gd name="T101" fmla="*/ 137 h 238"/>
                <a:gd name="T102" fmla="*/ 20 w 162"/>
                <a:gd name="T103" fmla="*/ 127 h 238"/>
                <a:gd name="T104" fmla="*/ 10 w 162"/>
                <a:gd name="T105" fmla="*/ 117 h 238"/>
                <a:gd name="T106" fmla="*/ 15 w 162"/>
                <a:gd name="T107" fmla="*/ 96 h 238"/>
                <a:gd name="T108" fmla="*/ 0 w 162"/>
                <a:gd name="T109" fmla="*/ 91 h 238"/>
                <a:gd name="T110" fmla="*/ 15 w 162"/>
                <a:gd name="T111" fmla="*/ 76 h 238"/>
                <a:gd name="T112" fmla="*/ 20 w 162"/>
                <a:gd name="T113" fmla="*/ 7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2" h="238">
                  <a:moveTo>
                    <a:pt x="20" y="66"/>
                  </a:moveTo>
                  <a:lnTo>
                    <a:pt x="20" y="66"/>
                  </a:lnTo>
                  <a:lnTo>
                    <a:pt x="20" y="66"/>
                  </a:lnTo>
                  <a:lnTo>
                    <a:pt x="15" y="66"/>
                  </a:lnTo>
                  <a:lnTo>
                    <a:pt x="20" y="61"/>
                  </a:lnTo>
                  <a:lnTo>
                    <a:pt x="15" y="51"/>
                  </a:lnTo>
                  <a:lnTo>
                    <a:pt x="20" y="46"/>
                  </a:lnTo>
                  <a:lnTo>
                    <a:pt x="25" y="46"/>
                  </a:lnTo>
                  <a:lnTo>
                    <a:pt x="30" y="41"/>
                  </a:lnTo>
                  <a:lnTo>
                    <a:pt x="35" y="41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6" y="41"/>
                  </a:lnTo>
                  <a:lnTo>
                    <a:pt x="46" y="46"/>
                  </a:lnTo>
                  <a:lnTo>
                    <a:pt x="46" y="56"/>
                  </a:lnTo>
                  <a:lnTo>
                    <a:pt x="46" y="66"/>
                  </a:lnTo>
                  <a:lnTo>
                    <a:pt x="51" y="76"/>
                  </a:lnTo>
                  <a:lnTo>
                    <a:pt x="51" y="81"/>
                  </a:lnTo>
                  <a:lnTo>
                    <a:pt x="61" y="81"/>
                  </a:lnTo>
                  <a:lnTo>
                    <a:pt x="66" y="81"/>
                  </a:lnTo>
                  <a:lnTo>
                    <a:pt x="66" y="81"/>
                  </a:lnTo>
                  <a:lnTo>
                    <a:pt x="71" y="76"/>
                  </a:lnTo>
                  <a:lnTo>
                    <a:pt x="66" y="66"/>
                  </a:lnTo>
                  <a:lnTo>
                    <a:pt x="66" y="56"/>
                  </a:lnTo>
                  <a:lnTo>
                    <a:pt x="61" y="46"/>
                  </a:lnTo>
                  <a:lnTo>
                    <a:pt x="56" y="46"/>
                  </a:lnTo>
                  <a:lnTo>
                    <a:pt x="51" y="36"/>
                  </a:lnTo>
                  <a:lnTo>
                    <a:pt x="51" y="31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66" y="15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6" y="10"/>
                  </a:lnTo>
                  <a:lnTo>
                    <a:pt x="71" y="15"/>
                  </a:lnTo>
                  <a:lnTo>
                    <a:pt x="76" y="15"/>
                  </a:lnTo>
                  <a:lnTo>
                    <a:pt x="81" y="10"/>
                  </a:lnTo>
                  <a:lnTo>
                    <a:pt x="86" y="10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101" y="5"/>
                  </a:lnTo>
                  <a:lnTo>
                    <a:pt x="111" y="10"/>
                  </a:lnTo>
                  <a:lnTo>
                    <a:pt x="122" y="15"/>
                  </a:lnTo>
                  <a:lnTo>
                    <a:pt x="122" y="20"/>
                  </a:lnTo>
                  <a:lnTo>
                    <a:pt x="122" y="20"/>
                  </a:lnTo>
                  <a:lnTo>
                    <a:pt x="122" y="31"/>
                  </a:lnTo>
                  <a:lnTo>
                    <a:pt x="127" y="36"/>
                  </a:lnTo>
                  <a:lnTo>
                    <a:pt x="127" y="46"/>
                  </a:lnTo>
                  <a:lnTo>
                    <a:pt x="127" y="51"/>
                  </a:lnTo>
                  <a:lnTo>
                    <a:pt x="132" y="56"/>
                  </a:lnTo>
                  <a:lnTo>
                    <a:pt x="132" y="61"/>
                  </a:lnTo>
                  <a:lnTo>
                    <a:pt x="132" y="66"/>
                  </a:lnTo>
                  <a:lnTo>
                    <a:pt x="132" y="71"/>
                  </a:lnTo>
                  <a:lnTo>
                    <a:pt x="122" y="76"/>
                  </a:lnTo>
                  <a:lnTo>
                    <a:pt x="122" y="81"/>
                  </a:lnTo>
                  <a:lnTo>
                    <a:pt x="117" y="86"/>
                  </a:lnTo>
                  <a:lnTo>
                    <a:pt x="117" y="86"/>
                  </a:lnTo>
                  <a:lnTo>
                    <a:pt x="117" y="86"/>
                  </a:lnTo>
                  <a:lnTo>
                    <a:pt x="117" y="91"/>
                  </a:lnTo>
                  <a:lnTo>
                    <a:pt x="117" y="96"/>
                  </a:lnTo>
                  <a:lnTo>
                    <a:pt x="117" y="101"/>
                  </a:lnTo>
                  <a:lnTo>
                    <a:pt x="122" y="101"/>
                  </a:lnTo>
                  <a:lnTo>
                    <a:pt x="122" y="107"/>
                  </a:lnTo>
                  <a:lnTo>
                    <a:pt x="132" y="107"/>
                  </a:lnTo>
                  <a:lnTo>
                    <a:pt x="132" y="112"/>
                  </a:lnTo>
                  <a:lnTo>
                    <a:pt x="137" y="112"/>
                  </a:lnTo>
                  <a:lnTo>
                    <a:pt x="152" y="112"/>
                  </a:lnTo>
                  <a:lnTo>
                    <a:pt x="157" y="117"/>
                  </a:lnTo>
                  <a:lnTo>
                    <a:pt x="162" y="122"/>
                  </a:lnTo>
                  <a:lnTo>
                    <a:pt x="157" y="127"/>
                  </a:lnTo>
                  <a:lnTo>
                    <a:pt x="152" y="132"/>
                  </a:lnTo>
                  <a:lnTo>
                    <a:pt x="142" y="137"/>
                  </a:lnTo>
                  <a:lnTo>
                    <a:pt x="137" y="147"/>
                  </a:lnTo>
                  <a:lnTo>
                    <a:pt x="142" y="152"/>
                  </a:lnTo>
                  <a:lnTo>
                    <a:pt x="147" y="152"/>
                  </a:lnTo>
                  <a:lnTo>
                    <a:pt x="152" y="162"/>
                  </a:lnTo>
                  <a:lnTo>
                    <a:pt x="152" y="162"/>
                  </a:lnTo>
                  <a:lnTo>
                    <a:pt x="157" y="157"/>
                  </a:lnTo>
                  <a:lnTo>
                    <a:pt x="157" y="162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57" y="167"/>
                  </a:lnTo>
                  <a:lnTo>
                    <a:pt x="152" y="172"/>
                  </a:lnTo>
                  <a:lnTo>
                    <a:pt x="152" y="172"/>
                  </a:lnTo>
                  <a:lnTo>
                    <a:pt x="152" y="177"/>
                  </a:lnTo>
                  <a:lnTo>
                    <a:pt x="152" y="182"/>
                  </a:lnTo>
                  <a:lnTo>
                    <a:pt x="152" y="188"/>
                  </a:lnTo>
                  <a:lnTo>
                    <a:pt x="147" y="193"/>
                  </a:lnTo>
                  <a:lnTo>
                    <a:pt x="142" y="193"/>
                  </a:lnTo>
                  <a:lnTo>
                    <a:pt x="127" y="193"/>
                  </a:lnTo>
                  <a:lnTo>
                    <a:pt x="122" y="193"/>
                  </a:lnTo>
                  <a:lnTo>
                    <a:pt x="122" y="188"/>
                  </a:lnTo>
                  <a:lnTo>
                    <a:pt x="117" y="188"/>
                  </a:lnTo>
                  <a:lnTo>
                    <a:pt x="111" y="188"/>
                  </a:lnTo>
                  <a:lnTo>
                    <a:pt x="111" y="193"/>
                  </a:lnTo>
                  <a:lnTo>
                    <a:pt x="106" y="193"/>
                  </a:lnTo>
                  <a:lnTo>
                    <a:pt x="106" y="188"/>
                  </a:lnTo>
                  <a:lnTo>
                    <a:pt x="106" y="182"/>
                  </a:lnTo>
                  <a:lnTo>
                    <a:pt x="101" y="182"/>
                  </a:lnTo>
                  <a:lnTo>
                    <a:pt x="101" y="172"/>
                  </a:lnTo>
                  <a:lnTo>
                    <a:pt x="96" y="167"/>
                  </a:lnTo>
                  <a:lnTo>
                    <a:pt x="96" y="167"/>
                  </a:lnTo>
                  <a:lnTo>
                    <a:pt x="91" y="167"/>
                  </a:lnTo>
                  <a:lnTo>
                    <a:pt x="91" y="172"/>
                  </a:lnTo>
                  <a:lnTo>
                    <a:pt x="91" y="172"/>
                  </a:lnTo>
                  <a:lnTo>
                    <a:pt x="76" y="177"/>
                  </a:lnTo>
                  <a:lnTo>
                    <a:pt x="71" y="177"/>
                  </a:lnTo>
                  <a:lnTo>
                    <a:pt x="71" y="182"/>
                  </a:lnTo>
                  <a:lnTo>
                    <a:pt x="66" y="172"/>
                  </a:lnTo>
                  <a:lnTo>
                    <a:pt x="61" y="177"/>
                  </a:lnTo>
                  <a:lnTo>
                    <a:pt x="56" y="177"/>
                  </a:lnTo>
                  <a:lnTo>
                    <a:pt x="56" y="182"/>
                  </a:lnTo>
                  <a:lnTo>
                    <a:pt x="51" y="182"/>
                  </a:lnTo>
                  <a:lnTo>
                    <a:pt x="46" y="188"/>
                  </a:lnTo>
                  <a:lnTo>
                    <a:pt x="46" y="193"/>
                  </a:lnTo>
                  <a:lnTo>
                    <a:pt x="51" y="193"/>
                  </a:lnTo>
                  <a:lnTo>
                    <a:pt x="51" y="203"/>
                  </a:lnTo>
                  <a:lnTo>
                    <a:pt x="56" y="198"/>
                  </a:lnTo>
                  <a:lnTo>
                    <a:pt x="61" y="203"/>
                  </a:lnTo>
                  <a:lnTo>
                    <a:pt x="56" y="208"/>
                  </a:lnTo>
                  <a:lnTo>
                    <a:pt x="56" y="208"/>
                  </a:lnTo>
                  <a:lnTo>
                    <a:pt x="51" y="213"/>
                  </a:lnTo>
                  <a:lnTo>
                    <a:pt x="51" y="223"/>
                  </a:lnTo>
                  <a:lnTo>
                    <a:pt x="51" y="238"/>
                  </a:lnTo>
                  <a:lnTo>
                    <a:pt x="51" y="238"/>
                  </a:lnTo>
                  <a:lnTo>
                    <a:pt x="41" y="233"/>
                  </a:lnTo>
                  <a:lnTo>
                    <a:pt x="30" y="233"/>
                  </a:lnTo>
                  <a:lnTo>
                    <a:pt x="30" y="228"/>
                  </a:lnTo>
                  <a:lnTo>
                    <a:pt x="30" y="228"/>
                  </a:lnTo>
                  <a:lnTo>
                    <a:pt x="25" y="223"/>
                  </a:lnTo>
                  <a:lnTo>
                    <a:pt x="25" y="218"/>
                  </a:lnTo>
                  <a:lnTo>
                    <a:pt x="30" y="213"/>
                  </a:lnTo>
                  <a:lnTo>
                    <a:pt x="35" y="208"/>
                  </a:lnTo>
                  <a:lnTo>
                    <a:pt x="35" y="203"/>
                  </a:lnTo>
                  <a:lnTo>
                    <a:pt x="30" y="198"/>
                  </a:lnTo>
                  <a:lnTo>
                    <a:pt x="35" y="193"/>
                  </a:lnTo>
                  <a:lnTo>
                    <a:pt x="30" y="193"/>
                  </a:lnTo>
                  <a:lnTo>
                    <a:pt x="25" y="188"/>
                  </a:lnTo>
                  <a:lnTo>
                    <a:pt x="25" y="182"/>
                  </a:lnTo>
                  <a:lnTo>
                    <a:pt x="25" y="182"/>
                  </a:lnTo>
                  <a:lnTo>
                    <a:pt x="35" y="182"/>
                  </a:lnTo>
                  <a:lnTo>
                    <a:pt x="41" y="177"/>
                  </a:lnTo>
                  <a:lnTo>
                    <a:pt x="41" y="172"/>
                  </a:lnTo>
                  <a:lnTo>
                    <a:pt x="41" y="167"/>
                  </a:lnTo>
                  <a:lnTo>
                    <a:pt x="41" y="167"/>
                  </a:lnTo>
                  <a:lnTo>
                    <a:pt x="41" y="162"/>
                  </a:lnTo>
                  <a:lnTo>
                    <a:pt x="41" y="162"/>
                  </a:lnTo>
                  <a:lnTo>
                    <a:pt x="30" y="157"/>
                  </a:lnTo>
                  <a:lnTo>
                    <a:pt x="25" y="157"/>
                  </a:lnTo>
                  <a:lnTo>
                    <a:pt x="25" y="152"/>
                  </a:lnTo>
                  <a:lnTo>
                    <a:pt x="25" y="147"/>
                  </a:lnTo>
                  <a:lnTo>
                    <a:pt x="25" y="142"/>
                  </a:lnTo>
                  <a:lnTo>
                    <a:pt x="25" y="137"/>
                  </a:lnTo>
                  <a:lnTo>
                    <a:pt x="15" y="127"/>
                  </a:lnTo>
                  <a:lnTo>
                    <a:pt x="15" y="127"/>
                  </a:lnTo>
                  <a:lnTo>
                    <a:pt x="20" y="127"/>
                  </a:lnTo>
                  <a:lnTo>
                    <a:pt x="15" y="122"/>
                  </a:lnTo>
                  <a:lnTo>
                    <a:pt x="10" y="117"/>
                  </a:lnTo>
                  <a:lnTo>
                    <a:pt x="10" y="117"/>
                  </a:lnTo>
                  <a:lnTo>
                    <a:pt x="15" y="112"/>
                  </a:lnTo>
                  <a:lnTo>
                    <a:pt x="15" y="96"/>
                  </a:lnTo>
                  <a:lnTo>
                    <a:pt x="15" y="96"/>
                  </a:lnTo>
                  <a:lnTo>
                    <a:pt x="5" y="101"/>
                  </a:lnTo>
                  <a:lnTo>
                    <a:pt x="0" y="96"/>
                  </a:lnTo>
                  <a:lnTo>
                    <a:pt x="0" y="91"/>
                  </a:lnTo>
                  <a:lnTo>
                    <a:pt x="5" y="86"/>
                  </a:lnTo>
                  <a:lnTo>
                    <a:pt x="10" y="81"/>
                  </a:lnTo>
                  <a:lnTo>
                    <a:pt x="15" y="76"/>
                  </a:lnTo>
                  <a:lnTo>
                    <a:pt x="15" y="76"/>
                  </a:lnTo>
                  <a:lnTo>
                    <a:pt x="15" y="76"/>
                  </a:lnTo>
                  <a:lnTo>
                    <a:pt x="20" y="71"/>
                  </a:lnTo>
                  <a:lnTo>
                    <a:pt x="20" y="66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28" name="Freeform 232"/>
            <p:cNvSpPr>
              <a:spLocks/>
            </p:cNvSpPr>
            <p:nvPr/>
          </p:nvSpPr>
          <p:spPr bwMode="auto">
            <a:xfrm>
              <a:off x="5203826" y="3665538"/>
              <a:ext cx="47625" cy="79375"/>
            </a:xfrm>
            <a:custGeom>
              <a:avLst/>
              <a:gdLst>
                <a:gd name="T0" fmla="*/ 5 w 30"/>
                <a:gd name="T1" fmla="*/ 15 h 50"/>
                <a:gd name="T2" fmla="*/ 5 w 30"/>
                <a:gd name="T3" fmla="*/ 15 h 50"/>
                <a:gd name="T4" fmla="*/ 5 w 30"/>
                <a:gd name="T5" fmla="*/ 10 h 50"/>
                <a:gd name="T6" fmla="*/ 0 w 30"/>
                <a:gd name="T7" fmla="*/ 5 h 50"/>
                <a:gd name="T8" fmla="*/ 10 w 30"/>
                <a:gd name="T9" fmla="*/ 0 h 50"/>
                <a:gd name="T10" fmla="*/ 10 w 30"/>
                <a:gd name="T11" fmla="*/ 5 h 50"/>
                <a:gd name="T12" fmla="*/ 15 w 30"/>
                <a:gd name="T13" fmla="*/ 15 h 50"/>
                <a:gd name="T14" fmla="*/ 20 w 30"/>
                <a:gd name="T15" fmla="*/ 15 h 50"/>
                <a:gd name="T16" fmla="*/ 25 w 30"/>
                <a:gd name="T17" fmla="*/ 25 h 50"/>
                <a:gd name="T18" fmla="*/ 25 w 30"/>
                <a:gd name="T19" fmla="*/ 35 h 50"/>
                <a:gd name="T20" fmla="*/ 30 w 30"/>
                <a:gd name="T21" fmla="*/ 45 h 50"/>
                <a:gd name="T22" fmla="*/ 25 w 30"/>
                <a:gd name="T23" fmla="*/ 50 h 50"/>
                <a:gd name="T24" fmla="*/ 25 w 30"/>
                <a:gd name="T25" fmla="*/ 50 h 50"/>
                <a:gd name="T26" fmla="*/ 20 w 30"/>
                <a:gd name="T27" fmla="*/ 50 h 50"/>
                <a:gd name="T28" fmla="*/ 10 w 30"/>
                <a:gd name="T29" fmla="*/ 50 h 50"/>
                <a:gd name="T30" fmla="*/ 10 w 30"/>
                <a:gd name="T31" fmla="*/ 45 h 50"/>
                <a:gd name="T32" fmla="*/ 5 w 30"/>
                <a:gd name="T33" fmla="*/ 35 h 50"/>
                <a:gd name="T34" fmla="*/ 5 w 30"/>
                <a:gd name="T35" fmla="*/ 25 h 50"/>
                <a:gd name="T36" fmla="*/ 5 w 30"/>
                <a:gd name="T37" fmla="*/ 1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50">
                  <a:moveTo>
                    <a:pt x="5" y="15"/>
                  </a:moveTo>
                  <a:lnTo>
                    <a:pt x="5" y="15"/>
                  </a:lnTo>
                  <a:lnTo>
                    <a:pt x="5" y="10"/>
                  </a:lnTo>
                  <a:lnTo>
                    <a:pt x="0" y="5"/>
                  </a:lnTo>
                  <a:lnTo>
                    <a:pt x="10" y="0"/>
                  </a:lnTo>
                  <a:lnTo>
                    <a:pt x="10" y="5"/>
                  </a:lnTo>
                  <a:lnTo>
                    <a:pt x="15" y="15"/>
                  </a:lnTo>
                  <a:lnTo>
                    <a:pt x="20" y="15"/>
                  </a:lnTo>
                  <a:lnTo>
                    <a:pt x="25" y="25"/>
                  </a:lnTo>
                  <a:lnTo>
                    <a:pt x="25" y="35"/>
                  </a:lnTo>
                  <a:lnTo>
                    <a:pt x="30" y="45"/>
                  </a:lnTo>
                  <a:lnTo>
                    <a:pt x="25" y="50"/>
                  </a:lnTo>
                  <a:lnTo>
                    <a:pt x="25" y="50"/>
                  </a:lnTo>
                  <a:lnTo>
                    <a:pt x="20" y="50"/>
                  </a:lnTo>
                  <a:lnTo>
                    <a:pt x="10" y="50"/>
                  </a:lnTo>
                  <a:lnTo>
                    <a:pt x="10" y="45"/>
                  </a:lnTo>
                  <a:lnTo>
                    <a:pt x="5" y="35"/>
                  </a:lnTo>
                  <a:lnTo>
                    <a:pt x="5" y="25"/>
                  </a:lnTo>
                  <a:lnTo>
                    <a:pt x="5" y="15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29" name="Freeform 233"/>
            <p:cNvSpPr>
              <a:spLocks/>
            </p:cNvSpPr>
            <p:nvPr/>
          </p:nvSpPr>
          <p:spPr bwMode="auto">
            <a:xfrm>
              <a:off x="4905376" y="3721100"/>
              <a:ext cx="298450" cy="322263"/>
            </a:xfrm>
            <a:custGeom>
              <a:avLst/>
              <a:gdLst>
                <a:gd name="T0" fmla="*/ 172 w 188"/>
                <a:gd name="T1" fmla="*/ 122 h 203"/>
                <a:gd name="T2" fmla="*/ 182 w 188"/>
                <a:gd name="T3" fmla="*/ 142 h 203"/>
                <a:gd name="T4" fmla="*/ 177 w 188"/>
                <a:gd name="T5" fmla="*/ 162 h 203"/>
                <a:gd name="T6" fmla="*/ 167 w 188"/>
                <a:gd name="T7" fmla="*/ 182 h 203"/>
                <a:gd name="T8" fmla="*/ 142 w 188"/>
                <a:gd name="T9" fmla="*/ 187 h 203"/>
                <a:gd name="T10" fmla="*/ 132 w 188"/>
                <a:gd name="T11" fmla="*/ 192 h 203"/>
                <a:gd name="T12" fmla="*/ 112 w 188"/>
                <a:gd name="T13" fmla="*/ 203 h 203"/>
                <a:gd name="T14" fmla="*/ 101 w 188"/>
                <a:gd name="T15" fmla="*/ 203 h 203"/>
                <a:gd name="T16" fmla="*/ 81 w 188"/>
                <a:gd name="T17" fmla="*/ 187 h 203"/>
                <a:gd name="T18" fmla="*/ 61 w 188"/>
                <a:gd name="T19" fmla="*/ 182 h 203"/>
                <a:gd name="T20" fmla="*/ 51 w 188"/>
                <a:gd name="T21" fmla="*/ 192 h 203"/>
                <a:gd name="T22" fmla="*/ 15 w 188"/>
                <a:gd name="T23" fmla="*/ 177 h 203"/>
                <a:gd name="T24" fmla="*/ 5 w 188"/>
                <a:gd name="T25" fmla="*/ 167 h 203"/>
                <a:gd name="T26" fmla="*/ 0 w 188"/>
                <a:gd name="T27" fmla="*/ 157 h 203"/>
                <a:gd name="T28" fmla="*/ 15 w 188"/>
                <a:gd name="T29" fmla="*/ 147 h 203"/>
                <a:gd name="T30" fmla="*/ 41 w 188"/>
                <a:gd name="T31" fmla="*/ 137 h 203"/>
                <a:gd name="T32" fmla="*/ 46 w 188"/>
                <a:gd name="T33" fmla="*/ 132 h 203"/>
                <a:gd name="T34" fmla="*/ 41 w 188"/>
                <a:gd name="T35" fmla="*/ 122 h 203"/>
                <a:gd name="T36" fmla="*/ 31 w 188"/>
                <a:gd name="T37" fmla="*/ 132 h 203"/>
                <a:gd name="T38" fmla="*/ 26 w 188"/>
                <a:gd name="T39" fmla="*/ 137 h 203"/>
                <a:gd name="T40" fmla="*/ 26 w 188"/>
                <a:gd name="T41" fmla="*/ 127 h 203"/>
                <a:gd name="T42" fmla="*/ 20 w 188"/>
                <a:gd name="T43" fmla="*/ 122 h 203"/>
                <a:gd name="T44" fmla="*/ 26 w 188"/>
                <a:gd name="T45" fmla="*/ 111 h 203"/>
                <a:gd name="T46" fmla="*/ 31 w 188"/>
                <a:gd name="T47" fmla="*/ 106 h 203"/>
                <a:gd name="T48" fmla="*/ 41 w 188"/>
                <a:gd name="T49" fmla="*/ 96 h 203"/>
                <a:gd name="T50" fmla="*/ 41 w 188"/>
                <a:gd name="T51" fmla="*/ 86 h 203"/>
                <a:gd name="T52" fmla="*/ 46 w 188"/>
                <a:gd name="T53" fmla="*/ 81 h 203"/>
                <a:gd name="T54" fmla="*/ 51 w 188"/>
                <a:gd name="T55" fmla="*/ 76 h 203"/>
                <a:gd name="T56" fmla="*/ 51 w 188"/>
                <a:gd name="T57" fmla="*/ 71 h 203"/>
                <a:gd name="T58" fmla="*/ 36 w 188"/>
                <a:gd name="T59" fmla="*/ 61 h 203"/>
                <a:gd name="T60" fmla="*/ 31 w 188"/>
                <a:gd name="T61" fmla="*/ 56 h 203"/>
                <a:gd name="T62" fmla="*/ 20 w 188"/>
                <a:gd name="T63" fmla="*/ 46 h 203"/>
                <a:gd name="T64" fmla="*/ 20 w 188"/>
                <a:gd name="T65" fmla="*/ 41 h 203"/>
                <a:gd name="T66" fmla="*/ 26 w 188"/>
                <a:gd name="T67" fmla="*/ 30 h 203"/>
                <a:gd name="T68" fmla="*/ 26 w 188"/>
                <a:gd name="T69" fmla="*/ 25 h 203"/>
                <a:gd name="T70" fmla="*/ 36 w 188"/>
                <a:gd name="T71" fmla="*/ 15 h 203"/>
                <a:gd name="T72" fmla="*/ 46 w 188"/>
                <a:gd name="T73" fmla="*/ 5 h 203"/>
                <a:gd name="T74" fmla="*/ 61 w 188"/>
                <a:gd name="T75" fmla="*/ 10 h 203"/>
                <a:gd name="T76" fmla="*/ 71 w 188"/>
                <a:gd name="T77" fmla="*/ 10 h 203"/>
                <a:gd name="T78" fmla="*/ 86 w 188"/>
                <a:gd name="T79" fmla="*/ 25 h 203"/>
                <a:gd name="T80" fmla="*/ 96 w 188"/>
                <a:gd name="T81" fmla="*/ 20 h 203"/>
                <a:gd name="T82" fmla="*/ 101 w 188"/>
                <a:gd name="T83" fmla="*/ 10 h 203"/>
                <a:gd name="T84" fmla="*/ 117 w 188"/>
                <a:gd name="T85" fmla="*/ 0 h 203"/>
                <a:gd name="T86" fmla="*/ 137 w 188"/>
                <a:gd name="T87" fmla="*/ 5 h 203"/>
                <a:gd name="T88" fmla="*/ 162 w 188"/>
                <a:gd name="T89" fmla="*/ 0 h 203"/>
                <a:gd name="T90" fmla="*/ 162 w 188"/>
                <a:gd name="T91" fmla="*/ 10 h 203"/>
                <a:gd name="T92" fmla="*/ 147 w 188"/>
                <a:gd name="T93" fmla="*/ 30 h 203"/>
                <a:gd name="T94" fmla="*/ 157 w 188"/>
                <a:gd name="T95" fmla="*/ 51 h 203"/>
                <a:gd name="T96" fmla="*/ 122 w 188"/>
                <a:gd name="T97" fmla="*/ 66 h 203"/>
                <a:gd name="T98" fmla="*/ 137 w 188"/>
                <a:gd name="T99" fmla="*/ 101 h 203"/>
                <a:gd name="T100" fmla="*/ 157 w 188"/>
                <a:gd name="T101" fmla="*/ 106 h 203"/>
                <a:gd name="T102" fmla="*/ 172 w 188"/>
                <a:gd name="T103" fmla="*/ 81 h 203"/>
                <a:gd name="T104" fmla="*/ 188 w 188"/>
                <a:gd name="T105" fmla="*/ 96 h 203"/>
                <a:gd name="T106" fmla="*/ 182 w 188"/>
                <a:gd name="T107" fmla="*/ 116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8" h="203">
                  <a:moveTo>
                    <a:pt x="182" y="116"/>
                  </a:moveTo>
                  <a:lnTo>
                    <a:pt x="182" y="116"/>
                  </a:lnTo>
                  <a:lnTo>
                    <a:pt x="172" y="116"/>
                  </a:lnTo>
                  <a:lnTo>
                    <a:pt x="172" y="116"/>
                  </a:lnTo>
                  <a:lnTo>
                    <a:pt x="172" y="122"/>
                  </a:lnTo>
                  <a:lnTo>
                    <a:pt x="177" y="127"/>
                  </a:lnTo>
                  <a:lnTo>
                    <a:pt x="182" y="127"/>
                  </a:lnTo>
                  <a:lnTo>
                    <a:pt x="177" y="132"/>
                  </a:lnTo>
                  <a:lnTo>
                    <a:pt x="182" y="137"/>
                  </a:lnTo>
                  <a:lnTo>
                    <a:pt x="182" y="142"/>
                  </a:lnTo>
                  <a:lnTo>
                    <a:pt x="177" y="147"/>
                  </a:lnTo>
                  <a:lnTo>
                    <a:pt x="172" y="152"/>
                  </a:lnTo>
                  <a:lnTo>
                    <a:pt x="172" y="157"/>
                  </a:lnTo>
                  <a:lnTo>
                    <a:pt x="177" y="162"/>
                  </a:lnTo>
                  <a:lnTo>
                    <a:pt x="177" y="162"/>
                  </a:lnTo>
                  <a:lnTo>
                    <a:pt x="172" y="167"/>
                  </a:lnTo>
                  <a:lnTo>
                    <a:pt x="167" y="167"/>
                  </a:lnTo>
                  <a:lnTo>
                    <a:pt x="162" y="172"/>
                  </a:lnTo>
                  <a:lnTo>
                    <a:pt x="167" y="182"/>
                  </a:lnTo>
                  <a:lnTo>
                    <a:pt x="167" y="182"/>
                  </a:lnTo>
                  <a:lnTo>
                    <a:pt x="157" y="182"/>
                  </a:lnTo>
                  <a:lnTo>
                    <a:pt x="152" y="182"/>
                  </a:lnTo>
                  <a:lnTo>
                    <a:pt x="152" y="187"/>
                  </a:lnTo>
                  <a:lnTo>
                    <a:pt x="152" y="187"/>
                  </a:lnTo>
                  <a:lnTo>
                    <a:pt x="142" y="187"/>
                  </a:lnTo>
                  <a:lnTo>
                    <a:pt x="137" y="192"/>
                  </a:lnTo>
                  <a:lnTo>
                    <a:pt x="142" y="197"/>
                  </a:lnTo>
                  <a:lnTo>
                    <a:pt x="137" y="197"/>
                  </a:lnTo>
                  <a:lnTo>
                    <a:pt x="137" y="197"/>
                  </a:lnTo>
                  <a:lnTo>
                    <a:pt x="132" y="192"/>
                  </a:lnTo>
                  <a:lnTo>
                    <a:pt x="127" y="197"/>
                  </a:lnTo>
                  <a:lnTo>
                    <a:pt x="122" y="203"/>
                  </a:lnTo>
                  <a:lnTo>
                    <a:pt x="117" y="203"/>
                  </a:lnTo>
                  <a:lnTo>
                    <a:pt x="112" y="203"/>
                  </a:lnTo>
                  <a:lnTo>
                    <a:pt x="112" y="203"/>
                  </a:lnTo>
                  <a:lnTo>
                    <a:pt x="112" y="197"/>
                  </a:lnTo>
                  <a:lnTo>
                    <a:pt x="107" y="197"/>
                  </a:lnTo>
                  <a:lnTo>
                    <a:pt x="107" y="197"/>
                  </a:lnTo>
                  <a:lnTo>
                    <a:pt x="101" y="197"/>
                  </a:lnTo>
                  <a:lnTo>
                    <a:pt x="101" y="203"/>
                  </a:lnTo>
                  <a:lnTo>
                    <a:pt x="96" y="203"/>
                  </a:lnTo>
                  <a:lnTo>
                    <a:pt x="86" y="197"/>
                  </a:lnTo>
                  <a:lnTo>
                    <a:pt x="91" y="192"/>
                  </a:lnTo>
                  <a:lnTo>
                    <a:pt x="91" y="192"/>
                  </a:lnTo>
                  <a:lnTo>
                    <a:pt x="81" y="187"/>
                  </a:lnTo>
                  <a:lnTo>
                    <a:pt x="81" y="187"/>
                  </a:lnTo>
                  <a:lnTo>
                    <a:pt x="76" y="182"/>
                  </a:lnTo>
                  <a:lnTo>
                    <a:pt x="71" y="177"/>
                  </a:lnTo>
                  <a:lnTo>
                    <a:pt x="66" y="182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61" y="187"/>
                  </a:lnTo>
                  <a:lnTo>
                    <a:pt x="56" y="187"/>
                  </a:lnTo>
                  <a:lnTo>
                    <a:pt x="56" y="192"/>
                  </a:lnTo>
                  <a:lnTo>
                    <a:pt x="51" y="192"/>
                  </a:lnTo>
                  <a:lnTo>
                    <a:pt x="51" y="192"/>
                  </a:lnTo>
                  <a:lnTo>
                    <a:pt x="31" y="187"/>
                  </a:lnTo>
                  <a:lnTo>
                    <a:pt x="26" y="187"/>
                  </a:lnTo>
                  <a:lnTo>
                    <a:pt x="20" y="182"/>
                  </a:lnTo>
                  <a:lnTo>
                    <a:pt x="15" y="177"/>
                  </a:lnTo>
                  <a:lnTo>
                    <a:pt x="10" y="172"/>
                  </a:lnTo>
                  <a:lnTo>
                    <a:pt x="5" y="167"/>
                  </a:lnTo>
                  <a:lnTo>
                    <a:pt x="5" y="167"/>
                  </a:lnTo>
                  <a:lnTo>
                    <a:pt x="5" y="167"/>
                  </a:lnTo>
                  <a:lnTo>
                    <a:pt x="5" y="167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0" y="162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5" y="157"/>
                  </a:lnTo>
                  <a:lnTo>
                    <a:pt x="5" y="152"/>
                  </a:lnTo>
                  <a:lnTo>
                    <a:pt x="5" y="152"/>
                  </a:lnTo>
                  <a:lnTo>
                    <a:pt x="5" y="152"/>
                  </a:lnTo>
                  <a:lnTo>
                    <a:pt x="15" y="147"/>
                  </a:lnTo>
                  <a:lnTo>
                    <a:pt x="20" y="147"/>
                  </a:lnTo>
                  <a:lnTo>
                    <a:pt x="26" y="142"/>
                  </a:lnTo>
                  <a:lnTo>
                    <a:pt x="36" y="142"/>
                  </a:lnTo>
                  <a:lnTo>
                    <a:pt x="41" y="142"/>
                  </a:lnTo>
                  <a:lnTo>
                    <a:pt x="41" y="137"/>
                  </a:lnTo>
                  <a:lnTo>
                    <a:pt x="46" y="137"/>
                  </a:lnTo>
                  <a:lnTo>
                    <a:pt x="46" y="132"/>
                  </a:lnTo>
                  <a:lnTo>
                    <a:pt x="46" y="132"/>
                  </a:lnTo>
                  <a:lnTo>
                    <a:pt x="46" y="132"/>
                  </a:lnTo>
                  <a:lnTo>
                    <a:pt x="46" y="132"/>
                  </a:lnTo>
                  <a:lnTo>
                    <a:pt x="46" y="127"/>
                  </a:lnTo>
                  <a:lnTo>
                    <a:pt x="41" y="122"/>
                  </a:lnTo>
                  <a:lnTo>
                    <a:pt x="41" y="122"/>
                  </a:lnTo>
                  <a:lnTo>
                    <a:pt x="41" y="122"/>
                  </a:lnTo>
                  <a:lnTo>
                    <a:pt x="41" y="122"/>
                  </a:lnTo>
                  <a:lnTo>
                    <a:pt x="36" y="127"/>
                  </a:lnTo>
                  <a:lnTo>
                    <a:pt x="31" y="127"/>
                  </a:lnTo>
                  <a:lnTo>
                    <a:pt x="31" y="132"/>
                  </a:lnTo>
                  <a:lnTo>
                    <a:pt x="31" y="132"/>
                  </a:lnTo>
                  <a:lnTo>
                    <a:pt x="31" y="132"/>
                  </a:lnTo>
                  <a:lnTo>
                    <a:pt x="31" y="132"/>
                  </a:lnTo>
                  <a:lnTo>
                    <a:pt x="26" y="132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20" y="132"/>
                  </a:lnTo>
                  <a:lnTo>
                    <a:pt x="20" y="132"/>
                  </a:lnTo>
                  <a:lnTo>
                    <a:pt x="26" y="132"/>
                  </a:lnTo>
                  <a:lnTo>
                    <a:pt x="26" y="132"/>
                  </a:lnTo>
                  <a:lnTo>
                    <a:pt x="26" y="127"/>
                  </a:lnTo>
                  <a:lnTo>
                    <a:pt x="26" y="127"/>
                  </a:lnTo>
                  <a:lnTo>
                    <a:pt x="26" y="127"/>
                  </a:lnTo>
                  <a:lnTo>
                    <a:pt x="20" y="127"/>
                  </a:lnTo>
                  <a:lnTo>
                    <a:pt x="20" y="122"/>
                  </a:lnTo>
                  <a:lnTo>
                    <a:pt x="20" y="122"/>
                  </a:lnTo>
                  <a:lnTo>
                    <a:pt x="20" y="122"/>
                  </a:lnTo>
                  <a:lnTo>
                    <a:pt x="20" y="116"/>
                  </a:lnTo>
                  <a:lnTo>
                    <a:pt x="20" y="116"/>
                  </a:lnTo>
                  <a:lnTo>
                    <a:pt x="20" y="116"/>
                  </a:lnTo>
                  <a:lnTo>
                    <a:pt x="26" y="111"/>
                  </a:lnTo>
                  <a:lnTo>
                    <a:pt x="31" y="111"/>
                  </a:lnTo>
                  <a:lnTo>
                    <a:pt x="31" y="111"/>
                  </a:lnTo>
                  <a:lnTo>
                    <a:pt x="31" y="111"/>
                  </a:lnTo>
                  <a:lnTo>
                    <a:pt x="31" y="106"/>
                  </a:lnTo>
                  <a:lnTo>
                    <a:pt x="31" y="106"/>
                  </a:lnTo>
                  <a:lnTo>
                    <a:pt x="31" y="101"/>
                  </a:lnTo>
                  <a:lnTo>
                    <a:pt x="36" y="101"/>
                  </a:lnTo>
                  <a:lnTo>
                    <a:pt x="36" y="101"/>
                  </a:lnTo>
                  <a:lnTo>
                    <a:pt x="36" y="96"/>
                  </a:lnTo>
                  <a:lnTo>
                    <a:pt x="41" y="96"/>
                  </a:lnTo>
                  <a:lnTo>
                    <a:pt x="41" y="96"/>
                  </a:lnTo>
                  <a:lnTo>
                    <a:pt x="41" y="91"/>
                  </a:lnTo>
                  <a:lnTo>
                    <a:pt x="41" y="91"/>
                  </a:lnTo>
                  <a:lnTo>
                    <a:pt x="41" y="86"/>
                  </a:lnTo>
                  <a:lnTo>
                    <a:pt x="41" y="86"/>
                  </a:lnTo>
                  <a:lnTo>
                    <a:pt x="41" y="86"/>
                  </a:lnTo>
                  <a:lnTo>
                    <a:pt x="41" y="81"/>
                  </a:lnTo>
                  <a:lnTo>
                    <a:pt x="46" y="81"/>
                  </a:lnTo>
                  <a:lnTo>
                    <a:pt x="46" y="81"/>
                  </a:lnTo>
                  <a:lnTo>
                    <a:pt x="46" y="81"/>
                  </a:lnTo>
                  <a:lnTo>
                    <a:pt x="46" y="81"/>
                  </a:lnTo>
                  <a:lnTo>
                    <a:pt x="51" y="81"/>
                  </a:lnTo>
                  <a:lnTo>
                    <a:pt x="51" y="76"/>
                  </a:lnTo>
                  <a:lnTo>
                    <a:pt x="51" y="76"/>
                  </a:lnTo>
                  <a:lnTo>
                    <a:pt x="51" y="76"/>
                  </a:lnTo>
                  <a:lnTo>
                    <a:pt x="56" y="76"/>
                  </a:lnTo>
                  <a:lnTo>
                    <a:pt x="51" y="71"/>
                  </a:lnTo>
                  <a:lnTo>
                    <a:pt x="51" y="71"/>
                  </a:lnTo>
                  <a:lnTo>
                    <a:pt x="51" y="71"/>
                  </a:lnTo>
                  <a:lnTo>
                    <a:pt x="51" y="71"/>
                  </a:lnTo>
                  <a:lnTo>
                    <a:pt x="46" y="66"/>
                  </a:lnTo>
                  <a:lnTo>
                    <a:pt x="46" y="66"/>
                  </a:lnTo>
                  <a:lnTo>
                    <a:pt x="46" y="66"/>
                  </a:lnTo>
                  <a:lnTo>
                    <a:pt x="41" y="66"/>
                  </a:lnTo>
                  <a:lnTo>
                    <a:pt x="36" y="61"/>
                  </a:lnTo>
                  <a:lnTo>
                    <a:pt x="36" y="61"/>
                  </a:lnTo>
                  <a:lnTo>
                    <a:pt x="36" y="61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26" y="56"/>
                  </a:lnTo>
                  <a:lnTo>
                    <a:pt x="20" y="56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26" y="25"/>
                  </a:lnTo>
                  <a:lnTo>
                    <a:pt x="26" y="25"/>
                  </a:lnTo>
                  <a:lnTo>
                    <a:pt x="26" y="25"/>
                  </a:lnTo>
                  <a:lnTo>
                    <a:pt x="26" y="25"/>
                  </a:lnTo>
                  <a:lnTo>
                    <a:pt x="31" y="25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41" y="15"/>
                  </a:lnTo>
                  <a:lnTo>
                    <a:pt x="46" y="5"/>
                  </a:lnTo>
                  <a:lnTo>
                    <a:pt x="51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15"/>
                  </a:lnTo>
                  <a:lnTo>
                    <a:pt x="66" y="15"/>
                  </a:lnTo>
                  <a:lnTo>
                    <a:pt x="71" y="10"/>
                  </a:lnTo>
                  <a:lnTo>
                    <a:pt x="71" y="10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86" y="20"/>
                  </a:lnTo>
                  <a:lnTo>
                    <a:pt x="86" y="25"/>
                  </a:lnTo>
                  <a:lnTo>
                    <a:pt x="86" y="25"/>
                  </a:lnTo>
                  <a:lnTo>
                    <a:pt x="91" y="25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101" y="20"/>
                  </a:lnTo>
                  <a:lnTo>
                    <a:pt x="101" y="20"/>
                  </a:lnTo>
                  <a:lnTo>
                    <a:pt x="101" y="15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1" y="5"/>
                  </a:lnTo>
                  <a:lnTo>
                    <a:pt x="101" y="5"/>
                  </a:lnTo>
                  <a:lnTo>
                    <a:pt x="101" y="5"/>
                  </a:lnTo>
                  <a:lnTo>
                    <a:pt x="117" y="0"/>
                  </a:lnTo>
                  <a:lnTo>
                    <a:pt x="127" y="0"/>
                  </a:lnTo>
                  <a:lnTo>
                    <a:pt x="127" y="10"/>
                  </a:lnTo>
                  <a:lnTo>
                    <a:pt x="132" y="10"/>
                  </a:lnTo>
                  <a:lnTo>
                    <a:pt x="137" y="10"/>
                  </a:lnTo>
                  <a:lnTo>
                    <a:pt x="137" y="5"/>
                  </a:lnTo>
                  <a:lnTo>
                    <a:pt x="147" y="10"/>
                  </a:lnTo>
                  <a:lnTo>
                    <a:pt x="152" y="10"/>
                  </a:lnTo>
                  <a:lnTo>
                    <a:pt x="152" y="5"/>
                  </a:lnTo>
                  <a:lnTo>
                    <a:pt x="157" y="0"/>
                  </a:lnTo>
                  <a:lnTo>
                    <a:pt x="162" y="0"/>
                  </a:lnTo>
                  <a:lnTo>
                    <a:pt x="167" y="0"/>
                  </a:lnTo>
                  <a:lnTo>
                    <a:pt x="167" y="0"/>
                  </a:lnTo>
                  <a:lnTo>
                    <a:pt x="167" y="5"/>
                  </a:lnTo>
                  <a:lnTo>
                    <a:pt x="162" y="10"/>
                  </a:lnTo>
                  <a:lnTo>
                    <a:pt x="162" y="10"/>
                  </a:lnTo>
                  <a:lnTo>
                    <a:pt x="162" y="10"/>
                  </a:lnTo>
                  <a:lnTo>
                    <a:pt x="157" y="15"/>
                  </a:lnTo>
                  <a:lnTo>
                    <a:pt x="152" y="20"/>
                  </a:lnTo>
                  <a:lnTo>
                    <a:pt x="147" y="25"/>
                  </a:lnTo>
                  <a:lnTo>
                    <a:pt x="147" y="30"/>
                  </a:lnTo>
                  <a:lnTo>
                    <a:pt x="152" y="35"/>
                  </a:lnTo>
                  <a:lnTo>
                    <a:pt x="162" y="30"/>
                  </a:lnTo>
                  <a:lnTo>
                    <a:pt x="162" y="30"/>
                  </a:lnTo>
                  <a:lnTo>
                    <a:pt x="162" y="46"/>
                  </a:lnTo>
                  <a:lnTo>
                    <a:pt x="157" y="51"/>
                  </a:lnTo>
                  <a:lnTo>
                    <a:pt x="157" y="51"/>
                  </a:lnTo>
                  <a:lnTo>
                    <a:pt x="152" y="51"/>
                  </a:lnTo>
                  <a:lnTo>
                    <a:pt x="142" y="56"/>
                  </a:lnTo>
                  <a:lnTo>
                    <a:pt x="132" y="61"/>
                  </a:lnTo>
                  <a:lnTo>
                    <a:pt x="122" y="66"/>
                  </a:lnTo>
                  <a:lnTo>
                    <a:pt x="112" y="66"/>
                  </a:lnTo>
                  <a:lnTo>
                    <a:pt x="107" y="71"/>
                  </a:lnTo>
                  <a:lnTo>
                    <a:pt x="112" y="81"/>
                  </a:lnTo>
                  <a:lnTo>
                    <a:pt x="122" y="91"/>
                  </a:lnTo>
                  <a:lnTo>
                    <a:pt x="137" y="101"/>
                  </a:lnTo>
                  <a:lnTo>
                    <a:pt x="142" y="111"/>
                  </a:lnTo>
                  <a:lnTo>
                    <a:pt x="147" y="116"/>
                  </a:lnTo>
                  <a:lnTo>
                    <a:pt x="152" y="116"/>
                  </a:lnTo>
                  <a:lnTo>
                    <a:pt x="152" y="111"/>
                  </a:lnTo>
                  <a:lnTo>
                    <a:pt x="157" y="106"/>
                  </a:lnTo>
                  <a:lnTo>
                    <a:pt x="162" y="96"/>
                  </a:lnTo>
                  <a:lnTo>
                    <a:pt x="167" y="76"/>
                  </a:lnTo>
                  <a:lnTo>
                    <a:pt x="172" y="71"/>
                  </a:lnTo>
                  <a:lnTo>
                    <a:pt x="172" y="76"/>
                  </a:lnTo>
                  <a:lnTo>
                    <a:pt x="172" y="81"/>
                  </a:lnTo>
                  <a:lnTo>
                    <a:pt x="172" y="86"/>
                  </a:lnTo>
                  <a:lnTo>
                    <a:pt x="172" y="91"/>
                  </a:lnTo>
                  <a:lnTo>
                    <a:pt x="177" y="91"/>
                  </a:lnTo>
                  <a:lnTo>
                    <a:pt x="188" y="96"/>
                  </a:lnTo>
                  <a:lnTo>
                    <a:pt x="188" y="96"/>
                  </a:lnTo>
                  <a:lnTo>
                    <a:pt x="188" y="101"/>
                  </a:lnTo>
                  <a:lnTo>
                    <a:pt x="188" y="101"/>
                  </a:lnTo>
                  <a:lnTo>
                    <a:pt x="188" y="106"/>
                  </a:lnTo>
                  <a:lnTo>
                    <a:pt x="188" y="111"/>
                  </a:lnTo>
                  <a:lnTo>
                    <a:pt x="182" y="116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30" name="Freeform 234"/>
            <p:cNvSpPr>
              <a:spLocks/>
            </p:cNvSpPr>
            <p:nvPr/>
          </p:nvSpPr>
          <p:spPr bwMode="auto">
            <a:xfrm>
              <a:off x="5235576" y="3254375"/>
              <a:ext cx="273050" cy="217488"/>
            </a:xfrm>
            <a:custGeom>
              <a:avLst/>
              <a:gdLst>
                <a:gd name="T0" fmla="*/ 5 w 172"/>
                <a:gd name="T1" fmla="*/ 86 h 137"/>
                <a:gd name="T2" fmla="*/ 5 w 172"/>
                <a:gd name="T3" fmla="*/ 81 h 137"/>
                <a:gd name="T4" fmla="*/ 0 w 172"/>
                <a:gd name="T5" fmla="*/ 71 h 137"/>
                <a:gd name="T6" fmla="*/ 10 w 172"/>
                <a:gd name="T7" fmla="*/ 51 h 137"/>
                <a:gd name="T8" fmla="*/ 25 w 172"/>
                <a:gd name="T9" fmla="*/ 46 h 137"/>
                <a:gd name="T10" fmla="*/ 25 w 172"/>
                <a:gd name="T11" fmla="*/ 36 h 137"/>
                <a:gd name="T12" fmla="*/ 35 w 172"/>
                <a:gd name="T13" fmla="*/ 31 h 137"/>
                <a:gd name="T14" fmla="*/ 40 w 172"/>
                <a:gd name="T15" fmla="*/ 21 h 137"/>
                <a:gd name="T16" fmla="*/ 40 w 172"/>
                <a:gd name="T17" fmla="*/ 11 h 137"/>
                <a:gd name="T18" fmla="*/ 45 w 172"/>
                <a:gd name="T19" fmla="*/ 5 h 137"/>
                <a:gd name="T20" fmla="*/ 56 w 172"/>
                <a:gd name="T21" fmla="*/ 0 h 137"/>
                <a:gd name="T22" fmla="*/ 61 w 172"/>
                <a:gd name="T23" fmla="*/ 11 h 137"/>
                <a:gd name="T24" fmla="*/ 71 w 172"/>
                <a:gd name="T25" fmla="*/ 11 h 137"/>
                <a:gd name="T26" fmla="*/ 76 w 172"/>
                <a:gd name="T27" fmla="*/ 16 h 137"/>
                <a:gd name="T28" fmla="*/ 81 w 172"/>
                <a:gd name="T29" fmla="*/ 21 h 137"/>
                <a:gd name="T30" fmla="*/ 96 w 172"/>
                <a:gd name="T31" fmla="*/ 21 h 137"/>
                <a:gd name="T32" fmla="*/ 111 w 172"/>
                <a:gd name="T33" fmla="*/ 21 h 137"/>
                <a:gd name="T34" fmla="*/ 116 w 172"/>
                <a:gd name="T35" fmla="*/ 16 h 137"/>
                <a:gd name="T36" fmla="*/ 121 w 172"/>
                <a:gd name="T37" fmla="*/ 16 h 137"/>
                <a:gd name="T38" fmla="*/ 131 w 172"/>
                <a:gd name="T39" fmla="*/ 21 h 137"/>
                <a:gd name="T40" fmla="*/ 137 w 172"/>
                <a:gd name="T41" fmla="*/ 16 h 137"/>
                <a:gd name="T42" fmla="*/ 142 w 172"/>
                <a:gd name="T43" fmla="*/ 11 h 137"/>
                <a:gd name="T44" fmla="*/ 162 w 172"/>
                <a:gd name="T45" fmla="*/ 16 h 137"/>
                <a:gd name="T46" fmla="*/ 157 w 172"/>
                <a:gd name="T47" fmla="*/ 26 h 137"/>
                <a:gd name="T48" fmla="*/ 157 w 172"/>
                <a:gd name="T49" fmla="*/ 36 h 137"/>
                <a:gd name="T50" fmla="*/ 152 w 172"/>
                <a:gd name="T51" fmla="*/ 36 h 137"/>
                <a:gd name="T52" fmla="*/ 157 w 172"/>
                <a:gd name="T53" fmla="*/ 46 h 137"/>
                <a:gd name="T54" fmla="*/ 157 w 172"/>
                <a:gd name="T55" fmla="*/ 61 h 137"/>
                <a:gd name="T56" fmla="*/ 162 w 172"/>
                <a:gd name="T57" fmla="*/ 66 h 137"/>
                <a:gd name="T58" fmla="*/ 157 w 172"/>
                <a:gd name="T59" fmla="*/ 71 h 137"/>
                <a:gd name="T60" fmla="*/ 167 w 172"/>
                <a:gd name="T61" fmla="*/ 76 h 137"/>
                <a:gd name="T62" fmla="*/ 172 w 172"/>
                <a:gd name="T63" fmla="*/ 81 h 137"/>
                <a:gd name="T64" fmla="*/ 172 w 172"/>
                <a:gd name="T65" fmla="*/ 86 h 137"/>
                <a:gd name="T66" fmla="*/ 167 w 172"/>
                <a:gd name="T67" fmla="*/ 97 h 137"/>
                <a:gd name="T68" fmla="*/ 167 w 172"/>
                <a:gd name="T69" fmla="*/ 107 h 137"/>
                <a:gd name="T70" fmla="*/ 157 w 172"/>
                <a:gd name="T71" fmla="*/ 122 h 137"/>
                <a:gd name="T72" fmla="*/ 147 w 172"/>
                <a:gd name="T73" fmla="*/ 117 h 137"/>
                <a:gd name="T74" fmla="*/ 137 w 172"/>
                <a:gd name="T75" fmla="*/ 117 h 137"/>
                <a:gd name="T76" fmla="*/ 121 w 172"/>
                <a:gd name="T77" fmla="*/ 117 h 137"/>
                <a:gd name="T78" fmla="*/ 116 w 172"/>
                <a:gd name="T79" fmla="*/ 117 h 137"/>
                <a:gd name="T80" fmla="*/ 111 w 172"/>
                <a:gd name="T81" fmla="*/ 112 h 137"/>
                <a:gd name="T82" fmla="*/ 106 w 172"/>
                <a:gd name="T83" fmla="*/ 112 h 137"/>
                <a:gd name="T84" fmla="*/ 101 w 172"/>
                <a:gd name="T85" fmla="*/ 122 h 137"/>
                <a:gd name="T86" fmla="*/ 81 w 172"/>
                <a:gd name="T87" fmla="*/ 127 h 137"/>
                <a:gd name="T88" fmla="*/ 66 w 172"/>
                <a:gd name="T89" fmla="*/ 132 h 137"/>
                <a:gd name="T90" fmla="*/ 50 w 172"/>
                <a:gd name="T91" fmla="*/ 132 h 137"/>
                <a:gd name="T92" fmla="*/ 40 w 172"/>
                <a:gd name="T93" fmla="*/ 122 h 137"/>
                <a:gd name="T94" fmla="*/ 30 w 172"/>
                <a:gd name="T95" fmla="*/ 107 h 137"/>
                <a:gd name="T96" fmla="*/ 25 w 172"/>
                <a:gd name="T97" fmla="*/ 102 h 137"/>
                <a:gd name="T98" fmla="*/ 25 w 172"/>
                <a:gd name="T99" fmla="*/ 92 h 137"/>
                <a:gd name="T100" fmla="*/ 20 w 172"/>
                <a:gd name="T101" fmla="*/ 86 h 137"/>
                <a:gd name="T102" fmla="*/ 15 w 172"/>
                <a:gd name="T103" fmla="*/ 86 h 137"/>
                <a:gd name="T104" fmla="*/ 10 w 172"/>
                <a:gd name="T105" fmla="*/ 86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2" h="137">
                  <a:moveTo>
                    <a:pt x="5" y="86"/>
                  </a:moveTo>
                  <a:lnTo>
                    <a:pt x="5" y="86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5" y="76"/>
                  </a:lnTo>
                  <a:lnTo>
                    <a:pt x="0" y="71"/>
                  </a:lnTo>
                  <a:lnTo>
                    <a:pt x="10" y="66"/>
                  </a:lnTo>
                  <a:lnTo>
                    <a:pt x="10" y="51"/>
                  </a:lnTo>
                  <a:lnTo>
                    <a:pt x="15" y="46"/>
                  </a:lnTo>
                  <a:lnTo>
                    <a:pt x="25" y="46"/>
                  </a:lnTo>
                  <a:lnTo>
                    <a:pt x="25" y="41"/>
                  </a:lnTo>
                  <a:lnTo>
                    <a:pt x="25" y="36"/>
                  </a:lnTo>
                  <a:lnTo>
                    <a:pt x="30" y="31"/>
                  </a:lnTo>
                  <a:lnTo>
                    <a:pt x="35" y="31"/>
                  </a:lnTo>
                  <a:lnTo>
                    <a:pt x="40" y="26"/>
                  </a:lnTo>
                  <a:lnTo>
                    <a:pt x="40" y="21"/>
                  </a:lnTo>
                  <a:lnTo>
                    <a:pt x="35" y="16"/>
                  </a:lnTo>
                  <a:lnTo>
                    <a:pt x="40" y="11"/>
                  </a:lnTo>
                  <a:lnTo>
                    <a:pt x="40" y="5"/>
                  </a:lnTo>
                  <a:lnTo>
                    <a:pt x="45" y="5"/>
                  </a:lnTo>
                  <a:lnTo>
                    <a:pt x="50" y="5"/>
                  </a:lnTo>
                  <a:lnTo>
                    <a:pt x="56" y="0"/>
                  </a:lnTo>
                  <a:lnTo>
                    <a:pt x="56" y="11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76" y="16"/>
                  </a:lnTo>
                  <a:lnTo>
                    <a:pt x="81" y="16"/>
                  </a:lnTo>
                  <a:lnTo>
                    <a:pt x="81" y="21"/>
                  </a:lnTo>
                  <a:lnTo>
                    <a:pt x="86" y="21"/>
                  </a:lnTo>
                  <a:lnTo>
                    <a:pt x="96" y="21"/>
                  </a:lnTo>
                  <a:lnTo>
                    <a:pt x="106" y="21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16" y="16"/>
                  </a:lnTo>
                  <a:lnTo>
                    <a:pt x="116" y="11"/>
                  </a:lnTo>
                  <a:lnTo>
                    <a:pt x="121" y="16"/>
                  </a:lnTo>
                  <a:lnTo>
                    <a:pt x="121" y="21"/>
                  </a:lnTo>
                  <a:lnTo>
                    <a:pt x="131" y="21"/>
                  </a:lnTo>
                  <a:lnTo>
                    <a:pt x="137" y="21"/>
                  </a:lnTo>
                  <a:lnTo>
                    <a:pt x="137" y="16"/>
                  </a:lnTo>
                  <a:lnTo>
                    <a:pt x="137" y="16"/>
                  </a:lnTo>
                  <a:lnTo>
                    <a:pt x="142" y="11"/>
                  </a:lnTo>
                  <a:lnTo>
                    <a:pt x="152" y="11"/>
                  </a:lnTo>
                  <a:lnTo>
                    <a:pt x="162" y="16"/>
                  </a:lnTo>
                  <a:lnTo>
                    <a:pt x="162" y="21"/>
                  </a:lnTo>
                  <a:lnTo>
                    <a:pt x="157" y="26"/>
                  </a:lnTo>
                  <a:lnTo>
                    <a:pt x="157" y="31"/>
                  </a:lnTo>
                  <a:lnTo>
                    <a:pt x="157" y="36"/>
                  </a:lnTo>
                  <a:lnTo>
                    <a:pt x="152" y="36"/>
                  </a:lnTo>
                  <a:lnTo>
                    <a:pt x="152" y="36"/>
                  </a:lnTo>
                  <a:lnTo>
                    <a:pt x="152" y="41"/>
                  </a:lnTo>
                  <a:lnTo>
                    <a:pt x="157" y="46"/>
                  </a:lnTo>
                  <a:lnTo>
                    <a:pt x="157" y="56"/>
                  </a:lnTo>
                  <a:lnTo>
                    <a:pt x="157" y="61"/>
                  </a:lnTo>
                  <a:lnTo>
                    <a:pt x="162" y="61"/>
                  </a:lnTo>
                  <a:lnTo>
                    <a:pt x="162" y="66"/>
                  </a:lnTo>
                  <a:lnTo>
                    <a:pt x="157" y="66"/>
                  </a:lnTo>
                  <a:lnTo>
                    <a:pt x="157" y="71"/>
                  </a:lnTo>
                  <a:lnTo>
                    <a:pt x="162" y="71"/>
                  </a:lnTo>
                  <a:lnTo>
                    <a:pt x="167" y="76"/>
                  </a:lnTo>
                  <a:lnTo>
                    <a:pt x="172" y="81"/>
                  </a:lnTo>
                  <a:lnTo>
                    <a:pt x="172" y="81"/>
                  </a:lnTo>
                  <a:lnTo>
                    <a:pt x="172" y="86"/>
                  </a:lnTo>
                  <a:lnTo>
                    <a:pt x="172" y="86"/>
                  </a:lnTo>
                  <a:lnTo>
                    <a:pt x="167" y="92"/>
                  </a:lnTo>
                  <a:lnTo>
                    <a:pt x="167" y="97"/>
                  </a:lnTo>
                  <a:lnTo>
                    <a:pt x="167" y="102"/>
                  </a:lnTo>
                  <a:lnTo>
                    <a:pt x="167" y="107"/>
                  </a:lnTo>
                  <a:lnTo>
                    <a:pt x="167" y="117"/>
                  </a:lnTo>
                  <a:lnTo>
                    <a:pt x="157" y="122"/>
                  </a:lnTo>
                  <a:lnTo>
                    <a:pt x="147" y="122"/>
                  </a:lnTo>
                  <a:lnTo>
                    <a:pt x="147" y="117"/>
                  </a:lnTo>
                  <a:lnTo>
                    <a:pt x="147" y="112"/>
                  </a:lnTo>
                  <a:lnTo>
                    <a:pt x="137" y="117"/>
                  </a:lnTo>
                  <a:lnTo>
                    <a:pt x="131" y="112"/>
                  </a:lnTo>
                  <a:lnTo>
                    <a:pt x="121" y="117"/>
                  </a:lnTo>
                  <a:lnTo>
                    <a:pt x="121" y="117"/>
                  </a:lnTo>
                  <a:lnTo>
                    <a:pt x="116" y="117"/>
                  </a:lnTo>
                  <a:lnTo>
                    <a:pt x="111" y="117"/>
                  </a:lnTo>
                  <a:lnTo>
                    <a:pt x="111" y="112"/>
                  </a:lnTo>
                  <a:lnTo>
                    <a:pt x="111" y="112"/>
                  </a:lnTo>
                  <a:lnTo>
                    <a:pt x="106" y="112"/>
                  </a:lnTo>
                  <a:lnTo>
                    <a:pt x="101" y="122"/>
                  </a:lnTo>
                  <a:lnTo>
                    <a:pt x="101" y="122"/>
                  </a:lnTo>
                  <a:lnTo>
                    <a:pt x="91" y="127"/>
                  </a:lnTo>
                  <a:lnTo>
                    <a:pt x="81" y="127"/>
                  </a:lnTo>
                  <a:lnTo>
                    <a:pt x="71" y="132"/>
                  </a:lnTo>
                  <a:lnTo>
                    <a:pt x="66" y="132"/>
                  </a:lnTo>
                  <a:lnTo>
                    <a:pt x="61" y="137"/>
                  </a:lnTo>
                  <a:lnTo>
                    <a:pt x="50" y="132"/>
                  </a:lnTo>
                  <a:lnTo>
                    <a:pt x="50" y="132"/>
                  </a:lnTo>
                  <a:lnTo>
                    <a:pt x="40" y="122"/>
                  </a:lnTo>
                  <a:lnTo>
                    <a:pt x="35" y="112"/>
                  </a:lnTo>
                  <a:lnTo>
                    <a:pt x="30" y="107"/>
                  </a:lnTo>
                  <a:lnTo>
                    <a:pt x="25" y="107"/>
                  </a:lnTo>
                  <a:lnTo>
                    <a:pt x="25" y="102"/>
                  </a:lnTo>
                  <a:lnTo>
                    <a:pt x="25" y="97"/>
                  </a:lnTo>
                  <a:lnTo>
                    <a:pt x="25" y="92"/>
                  </a:lnTo>
                  <a:lnTo>
                    <a:pt x="25" y="86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15" y="86"/>
                  </a:lnTo>
                  <a:lnTo>
                    <a:pt x="15" y="92"/>
                  </a:lnTo>
                  <a:lnTo>
                    <a:pt x="10" y="86"/>
                  </a:lnTo>
                  <a:lnTo>
                    <a:pt x="5" y="86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31" name="Freeform 235"/>
            <p:cNvSpPr>
              <a:spLocks/>
            </p:cNvSpPr>
            <p:nvPr/>
          </p:nvSpPr>
          <p:spPr bwMode="auto">
            <a:xfrm>
              <a:off x="5065713" y="3382963"/>
              <a:ext cx="249238" cy="177800"/>
            </a:xfrm>
            <a:custGeom>
              <a:avLst/>
              <a:gdLst>
                <a:gd name="T0" fmla="*/ 137 w 157"/>
                <a:gd name="T1" fmla="*/ 92 h 112"/>
                <a:gd name="T2" fmla="*/ 132 w 157"/>
                <a:gd name="T3" fmla="*/ 102 h 112"/>
                <a:gd name="T4" fmla="*/ 127 w 157"/>
                <a:gd name="T5" fmla="*/ 107 h 112"/>
                <a:gd name="T6" fmla="*/ 112 w 157"/>
                <a:gd name="T7" fmla="*/ 102 h 112"/>
                <a:gd name="T8" fmla="*/ 107 w 157"/>
                <a:gd name="T9" fmla="*/ 112 h 112"/>
                <a:gd name="T10" fmla="*/ 102 w 157"/>
                <a:gd name="T11" fmla="*/ 112 h 112"/>
                <a:gd name="T12" fmla="*/ 102 w 157"/>
                <a:gd name="T13" fmla="*/ 107 h 112"/>
                <a:gd name="T14" fmla="*/ 92 w 157"/>
                <a:gd name="T15" fmla="*/ 102 h 112"/>
                <a:gd name="T16" fmla="*/ 81 w 157"/>
                <a:gd name="T17" fmla="*/ 107 h 112"/>
                <a:gd name="T18" fmla="*/ 66 w 157"/>
                <a:gd name="T19" fmla="*/ 102 h 112"/>
                <a:gd name="T20" fmla="*/ 56 w 157"/>
                <a:gd name="T21" fmla="*/ 97 h 112"/>
                <a:gd name="T22" fmla="*/ 51 w 157"/>
                <a:gd name="T23" fmla="*/ 92 h 112"/>
                <a:gd name="T24" fmla="*/ 56 w 157"/>
                <a:gd name="T25" fmla="*/ 81 h 112"/>
                <a:gd name="T26" fmla="*/ 41 w 157"/>
                <a:gd name="T27" fmla="*/ 71 h 112"/>
                <a:gd name="T28" fmla="*/ 31 w 157"/>
                <a:gd name="T29" fmla="*/ 76 h 112"/>
                <a:gd name="T30" fmla="*/ 26 w 157"/>
                <a:gd name="T31" fmla="*/ 71 h 112"/>
                <a:gd name="T32" fmla="*/ 21 w 157"/>
                <a:gd name="T33" fmla="*/ 66 h 112"/>
                <a:gd name="T34" fmla="*/ 11 w 157"/>
                <a:gd name="T35" fmla="*/ 66 h 112"/>
                <a:gd name="T36" fmla="*/ 6 w 157"/>
                <a:gd name="T37" fmla="*/ 46 h 112"/>
                <a:gd name="T38" fmla="*/ 11 w 157"/>
                <a:gd name="T39" fmla="*/ 41 h 112"/>
                <a:gd name="T40" fmla="*/ 11 w 157"/>
                <a:gd name="T41" fmla="*/ 26 h 112"/>
                <a:gd name="T42" fmla="*/ 21 w 157"/>
                <a:gd name="T43" fmla="*/ 26 h 112"/>
                <a:gd name="T44" fmla="*/ 26 w 157"/>
                <a:gd name="T45" fmla="*/ 31 h 112"/>
                <a:gd name="T46" fmla="*/ 31 w 157"/>
                <a:gd name="T47" fmla="*/ 26 h 112"/>
                <a:gd name="T48" fmla="*/ 46 w 157"/>
                <a:gd name="T49" fmla="*/ 21 h 112"/>
                <a:gd name="T50" fmla="*/ 51 w 157"/>
                <a:gd name="T51" fmla="*/ 21 h 112"/>
                <a:gd name="T52" fmla="*/ 71 w 157"/>
                <a:gd name="T53" fmla="*/ 16 h 112"/>
                <a:gd name="T54" fmla="*/ 71 w 157"/>
                <a:gd name="T55" fmla="*/ 16 h 112"/>
                <a:gd name="T56" fmla="*/ 71 w 157"/>
                <a:gd name="T57" fmla="*/ 11 h 112"/>
                <a:gd name="T58" fmla="*/ 76 w 157"/>
                <a:gd name="T59" fmla="*/ 11 h 112"/>
                <a:gd name="T60" fmla="*/ 87 w 157"/>
                <a:gd name="T61" fmla="*/ 11 h 112"/>
                <a:gd name="T62" fmla="*/ 92 w 157"/>
                <a:gd name="T63" fmla="*/ 26 h 112"/>
                <a:gd name="T64" fmla="*/ 92 w 157"/>
                <a:gd name="T65" fmla="*/ 16 h 112"/>
                <a:gd name="T66" fmla="*/ 97 w 157"/>
                <a:gd name="T67" fmla="*/ 5 h 112"/>
                <a:gd name="T68" fmla="*/ 112 w 157"/>
                <a:gd name="T69" fmla="*/ 0 h 112"/>
                <a:gd name="T70" fmla="*/ 117 w 157"/>
                <a:gd name="T71" fmla="*/ 5 h 112"/>
                <a:gd name="T72" fmla="*/ 122 w 157"/>
                <a:gd name="T73" fmla="*/ 5 h 112"/>
                <a:gd name="T74" fmla="*/ 127 w 157"/>
                <a:gd name="T75" fmla="*/ 5 h 112"/>
                <a:gd name="T76" fmla="*/ 132 w 157"/>
                <a:gd name="T77" fmla="*/ 11 h 112"/>
                <a:gd name="T78" fmla="*/ 132 w 157"/>
                <a:gd name="T79" fmla="*/ 21 h 112"/>
                <a:gd name="T80" fmla="*/ 137 w 157"/>
                <a:gd name="T81" fmla="*/ 26 h 112"/>
                <a:gd name="T82" fmla="*/ 147 w 157"/>
                <a:gd name="T83" fmla="*/ 41 h 112"/>
                <a:gd name="T84" fmla="*/ 152 w 157"/>
                <a:gd name="T85" fmla="*/ 56 h 112"/>
                <a:gd name="T86" fmla="*/ 147 w 157"/>
                <a:gd name="T87" fmla="*/ 61 h 112"/>
                <a:gd name="T88" fmla="*/ 142 w 157"/>
                <a:gd name="T89" fmla="*/ 71 h 112"/>
                <a:gd name="T90" fmla="*/ 132 w 157"/>
                <a:gd name="T91" fmla="*/ 81 h 112"/>
                <a:gd name="T92" fmla="*/ 132 w 157"/>
                <a:gd name="T93" fmla="*/ 86 h 112"/>
                <a:gd name="T94" fmla="*/ 137 w 157"/>
                <a:gd name="T95" fmla="*/ 9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7" h="112">
                  <a:moveTo>
                    <a:pt x="137" y="92"/>
                  </a:moveTo>
                  <a:lnTo>
                    <a:pt x="137" y="92"/>
                  </a:lnTo>
                  <a:lnTo>
                    <a:pt x="132" y="97"/>
                  </a:lnTo>
                  <a:lnTo>
                    <a:pt x="132" y="102"/>
                  </a:lnTo>
                  <a:lnTo>
                    <a:pt x="127" y="102"/>
                  </a:lnTo>
                  <a:lnTo>
                    <a:pt x="127" y="107"/>
                  </a:lnTo>
                  <a:lnTo>
                    <a:pt x="122" y="102"/>
                  </a:lnTo>
                  <a:lnTo>
                    <a:pt x="112" y="102"/>
                  </a:lnTo>
                  <a:lnTo>
                    <a:pt x="112" y="107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02" y="112"/>
                  </a:lnTo>
                  <a:lnTo>
                    <a:pt x="102" y="107"/>
                  </a:lnTo>
                  <a:lnTo>
                    <a:pt x="102" y="107"/>
                  </a:lnTo>
                  <a:lnTo>
                    <a:pt x="97" y="102"/>
                  </a:lnTo>
                  <a:lnTo>
                    <a:pt x="92" y="102"/>
                  </a:lnTo>
                  <a:lnTo>
                    <a:pt x="87" y="107"/>
                  </a:lnTo>
                  <a:lnTo>
                    <a:pt x="81" y="107"/>
                  </a:lnTo>
                  <a:lnTo>
                    <a:pt x="76" y="102"/>
                  </a:lnTo>
                  <a:lnTo>
                    <a:pt x="66" y="102"/>
                  </a:lnTo>
                  <a:lnTo>
                    <a:pt x="61" y="97"/>
                  </a:lnTo>
                  <a:lnTo>
                    <a:pt x="56" y="97"/>
                  </a:lnTo>
                  <a:lnTo>
                    <a:pt x="51" y="92"/>
                  </a:lnTo>
                  <a:lnTo>
                    <a:pt x="51" y="92"/>
                  </a:lnTo>
                  <a:lnTo>
                    <a:pt x="56" y="86"/>
                  </a:lnTo>
                  <a:lnTo>
                    <a:pt x="56" y="81"/>
                  </a:lnTo>
                  <a:lnTo>
                    <a:pt x="46" y="71"/>
                  </a:lnTo>
                  <a:lnTo>
                    <a:pt x="41" y="71"/>
                  </a:lnTo>
                  <a:lnTo>
                    <a:pt x="36" y="71"/>
                  </a:lnTo>
                  <a:lnTo>
                    <a:pt x="31" y="76"/>
                  </a:lnTo>
                  <a:lnTo>
                    <a:pt x="31" y="71"/>
                  </a:lnTo>
                  <a:lnTo>
                    <a:pt x="26" y="71"/>
                  </a:lnTo>
                  <a:lnTo>
                    <a:pt x="26" y="66"/>
                  </a:lnTo>
                  <a:lnTo>
                    <a:pt x="21" y="66"/>
                  </a:lnTo>
                  <a:lnTo>
                    <a:pt x="16" y="61"/>
                  </a:lnTo>
                  <a:lnTo>
                    <a:pt x="11" y="66"/>
                  </a:lnTo>
                  <a:lnTo>
                    <a:pt x="0" y="51"/>
                  </a:lnTo>
                  <a:lnTo>
                    <a:pt x="6" y="46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36"/>
                  </a:lnTo>
                  <a:lnTo>
                    <a:pt x="11" y="26"/>
                  </a:lnTo>
                  <a:lnTo>
                    <a:pt x="16" y="26"/>
                  </a:lnTo>
                  <a:lnTo>
                    <a:pt x="21" y="26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1" y="26"/>
                  </a:lnTo>
                  <a:lnTo>
                    <a:pt x="31" y="26"/>
                  </a:lnTo>
                  <a:lnTo>
                    <a:pt x="36" y="26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51" y="21"/>
                  </a:lnTo>
                  <a:lnTo>
                    <a:pt x="61" y="16"/>
                  </a:lnTo>
                  <a:lnTo>
                    <a:pt x="71" y="16"/>
                  </a:lnTo>
                  <a:lnTo>
                    <a:pt x="71" y="16"/>
                  </a:lnTo>
                  <a:lnTo>
                    <a:pt x="71" y="16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76" y="11"/>
                  </a:lnTo>
                  <a:lnTo>
                    <a:pt x="87" y="11"/>
                  </a:lnTo>
                  <a:lnTo>
                    <a:pt x="87" y="11"/>
                  </a:lnTo>
                  <a:lnTo>
                    <a:pt x="87" y="21"/>
                  </a:lnTo>
                  <a:lnTo>
                    <a:pt x="92" y="26"/>
                  </a:lnTo>
                  <a:lnTo>
                    <a:pt x="92" y="21"/>
                  </a:lnTo>
                  <a:lnTo>
                    <a:pt x="92" y="16"/>
                  </a:lnTo>
                  <a:lnTo>
                    <a:pt x="92" y="11"/>
                  </a:lnTo>
                  <a:lnTo>
                    <a:pt x="97" y="5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2" y="5"/>
                  </a:lnTo>
                  <a:lnTo>
                    <a:pt x="117" y="5"/>
                  </a:lnTo>
                  <a:lnTo>
                    <a:pt x="122" y="11"/>
                  </a:lnTo>
                  <a:lnTo>
                    <a:pt x="122" y="5"/>
                  </a:lnTo>
                  <a:lnTo>
                    <a:pt x="127" y="5"/>
                  </a:lnTo>
                  <a:lnTo>
                    <a:pt x="127" y="5"/>
                  </a:lnTo>
                  <a:lnTo>
                    <a:pt x="132" y="5"/>
                  </a:lnTo>
                  <a:lnTo>
                    <a:pt x="132" y="11"/>
                  </a:lnTo>
                  <a:lnTo>
                    <a:pt x="132" y="16"/>
                  </a:lnTo>
                  <a:lnTo>
                    <a:pt x="132" y="21"/>
                  </a:lnTo>
                  <a:lnTo>
                    <a:pt x="132" y="26"/>
                  </a:lnTo>
                  <a:lnTo>
                    <a:pt x="137" y="26"/>
                  </a:lnTo>
                  <a:lnTo>
                    <a:pt x="142" y="31"/>
                  </a:lnTo>
                  <a:lnTo>
                    <a:pt x="147" y="41"/>
                  </a:lnTo>
                  <a:lnTo>
                    <a:pt x="157" y="51"/>
                  </a:lnTo>
                  <a:lnTo>
                    <a:pt x="152" y="56"/>
                  </a:lnTo>
                  <a:lnTo>
                    <a:pt x="152" y="61"/>
                  </a:lnTo>
                  <a:lnTo>
                    <a:pt x="147" y="61"/>
                  </a:lnTo>
                  <a:lnTo>
                    <a:pt x="142" y="61"/>
                  </a:lnTo>
                  <a:lnTo>
                    <a:pt x="142" y="71"/>
                  </a:lnTo>
                  <a:lnTo>
                    <a:pt x="137" y="76"/>
                  </a:lnTo>
                  <a:lnTo>
                    <a:pt x="132" y="81"/>
                  </a:lnTo>
                  <a:lnTo>
                    <a:pt x="132" y="86"/>
                  </a:lnTo>
                  <a:lnTo>
                    <a:pt x="132" y="86"/>
                  </a:lnTo>
                  <a:lnTo>
                    <a:pt x="137" y="86"/>
                  </a:lnTo>
                  <a:lnTo>
                    <a:pt x="137" y="92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32" name="Freeform 236"/>
            <p:cNvSpPr>
              <a:spLocks/>
            </p:cNvSpPr>
            <p:nvPr/>
          </p:nvSpPr>
          <p:spPr bwMode="auto">
            <a:xfrm>
              <a:off x="5332413" y="3408363"/>
              <a:ext cx="280988" cy="176213"/>
            </a:xfrm>
            <a:custGeom>
              <a:avLst/>
              <a:gdLst>
                <a:gd name="T0" fmla="*/ 96 w 177"/>
                <a:gd name="T1" fmla="*/ 25 h 111"/>
                <a:gd name="T2" fmla="*/ 106 w 177"/>
                <a:gd name="T3" fmla="*/ 10 h 111"/>
                <a:gd name="T4" fmla="*/ 116 w 177"/>
                <a:gd name="T5" fmla="*/ 5 h 111"/>
                <a:gd name="T6" fmla="*/ 126 w 177"/>
                <a:gd name="T7" fmla="*/ 5 h 111"/>
                <a:gd name="T8" fmla="*/ 131 w 177"/>
                <a:gd name="T9" fmla="*/ 5 h 111"/>
                <a:gd name="T10" fmla="*/ 152 w 177"/>
                <a:gd name="T11" fmla="*/ 0 h 111"/>
                <a:gd name="T12" fmla="*/ 177 w 177"/>
                <a:gd name="T13" fmla="*/ 10 h 111"/>
                <a:gd name="T14" fmla="*/ 177 w 177"/>
                <a:gd name="T15" fmla="*/ 15 h 111"/>
                <a:gd name="T16" fmla="*/ 177 w 177"/>
                <a:gd name="T17" fmla="*/ 25 h 111"/>
                <a:gd name="T18" fmla="*/ 172 w 177"/>
                <a:gd name="T19" fmla="*/ 25 h 111"/>
                <a:gd name="T20" fmla="*/ 167 w 177"/>
                <a:gd name="T21" fmla="*/ 30 h 111"/>
                <a:gd name="T22" fmla="*/ 172 w 177"/>
                <a:gd name="T23" fmla="*/ 35 h 111"/>
                <a:gd name="T24" fmla="*/ 172 w 177"/>
                <a:gd name="T25" fmla="*/ 40 h 111"/>
                <a:gd name="T26" fmla="*/ 162 w 177"/>
                <a:gd name="T27" fmla="*/ 40 h 111"/>
                <a:gd name="T28" fmla="*/ 157 w 177"/>
                <a:gd name="T29" fmla="*/ 60 h 111"/>
                <a:gd name="T30" fmla="*/ 146 w 177"/>
                <a:gd name="T31" fmla="*/ 76 h 111"/>
                <a:gd name="T32" fmla="*/ 141 w 177"/>
                <a:gd name="T33" fmla="*/ 76 h 111"/>
                <a:gd name="T34" fmla="*/ 131 w 177"/>
                <a:gd name="T35" fmla="*/ 76 h 111"/>
                <a:gd name="T36" fmla="*/ 126 w 177"/>
                <a:gd name="T37" fmla="*/ 91 h 111"/>
                <a:gd name="T38" fmla="*/ 121 w 177"/>
                <a:gd name="T39" fmla="*/ 96 h 111"/>
                <a:gd name="T40" fmla="*/ 116 w 177"/>
                <a:gd name="T41" fmla="*/ 106 h 111"/>
                <a:gd name="T42" fmla="*/ 106 w 177"/>
                <a:gd name="T43" fmla="*/ 111 h 111"/>
                <a:gd name="T44" fmla="*/ 96 w 177"/>
                <a:gd name="T45" fmla="*/ 106 h 111"/>
                <a:gd name="T46" fmla="*/ 96 w 177"/>
                <a:gd name="T47" fmla="*/ 101 h 111"/>
                <a:gd name="T48" fmla="*/ 91 w 177"/>
                <a:gd name="T49" fmla="*/ 106 h 111"/>
                <a:gd name="T50" fmla="*/ 86 w 177"/>
                <a:gd name="T51" fmla="*/ 106 h 111"/>
                <a:gd name="T52" fmla="*/ 81 w 177"/>
                <a:gd name="T53" fmla="*/ 101 h 111"/>
                <a:gd name="T54" fmla="*/ 70 w 177"/>
                <a:gd name="T55" fmla="*/ 101 h 111"/>
                <a:gd name="T56" fmla="*/ 50 w 177"/>
                <a:gd name="T57" fmla="*/ 111 h 111"/>
                <a:gd name="T58" fmla="*/ 40 w 177"/>
                <a:gd name="T59" fmla="*/ 106 h 111"/>
                <a:gd name="T60" fmla="*/ 35 w 177"/>
                <a:gd name="T61" fmla="*/ 106 h 111"/>
                <a:gd name="T62" fmla="*/ 40 w 177"/>
                <a:gd name="T63" fmla="*/ 101 h 111"/>
                <a:gd name="T64" fmla="*/ 40 w 177"/>
                <a:gd name="T65" fmla="*/ 96 h 111"/>
                <a:gd name="T66" fmla="*/ 30 w 177"/>
                <a:gd name="T67" fmla="*/ 91 h 111"/>
                <a:gd name="T68" fmla="*/ 30 w 177"/>
                <a:gd name="T69" fmla="*/ 81 h 111"/>
                <a:gd name="T70" fmla="*/ 25 w 177"/>
                <a:gd name="T71" fmla="*/ 81 h 111"/>
                <a:gd name="T72" fmla="*/ 15 w 177"/>
                <a:gd name="T73" fmla="*/ 70 h 111"/>
                <a:gd name="T74" fmla="*/ 15 w 177"/>
                <a:gd name="T75" fmla="*/ 65 h 111"/>
                <a:gd name="T76" fmla="*/ 5 w 177"/>
                <a:gd name="T77" fmla="*/ 50 h 111"/>
                <a:gd name="T78" fmla="*/ 0 w 177"/>
                <a:gd name="T79" fmla="*/ 40 h 111"/>
                <a:gd name="T80" fmla="*/ 10 w 177"/>
                <a:gd name="T81" fmla="*/ 35 h 111"/>
                <a:gd name="T82" fmla="*/ 30 w 177"/>
                <a:gd name="T83" fmla="*/ 30 h 111"/>
                <a:gd name="T84" fmla="*/ 40 w 177"/>
                <a:gd name="T85" fmla="*/ 25 h 111"/>
                <a:gd name="T86" fmla="*/ 50 w 177"/>
                <a:gd name="T87" fmla="*/ 15 h 111"/>
                <a:gd name="T88" fmla="*/ 50 w 177"/>
                <a:gd name="T89" fmla="*/ 20 h 111"/>
                <a:gd name="T90" fmla="*/ 60 w 177"/>
                <a:gd name="T91" fmla="*/ 20 h 111"/>
                <a:gd name="T92" fmla="*/ 70 w 177"/>
                <a:gd name="T93" fmla="*/ 15 h 111"/>
                <a:gd name="T94" fmla="*/ 86 w 177"/>
                <a:gd name="T95" fmla="*/ 15 h 111"/>
                <a:gd name="T96" fmla="*/ 86 w 177"/>
                <a:gd name="T97" fmla="*/ 2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7" h="111">
                  <a:moveTo>
                    <a:pt x="96" y="25"/>
                  </a:moveTo>
                  <a:lnTo>
                    <a:pt x="96" y="25"/>
                  </a:lnTo>
                  <a:lnTo>
                    <a:pt x="106" y="20"/>
                  </a:lnTo>
                  <a:lnTo>
                    <a:pt x="106" y="10"/>
                  </a:lnTo>
                  <a:lnTo>
                    <a:pt x="111" y="10"/>
                  </a:lnTo>
                  <a:lnTo>
                    <a:pt x="116" y="5"/>
                  </a:lnTo>
                  <a:lnTo>
                    <a:pt x="121" y="5"/>
                  </a:lnTo>
                  <a:lnTo>
                    <a:pt x="126" y="5"/>
                  </a:lnTo>
                  <a:lnTo>
                    <a:pt x="126" y="5"/>
                  </a:lnTo>
                  <a:lnTo>
                    <a:pt x="131" y="5"/>
                  </a:lnTo>
                  <a:lnTo>
                    <a:pt x="136" y="5"/>
                  </a:lnTo>
                  <a:lnTo>
                    <a:pt x="152" y="0"/>
                  </a:lnTo>
                  <a:lnTo>
                    <a:pt x="162" y="0"/>
                  </a:lnTo>
                  <a:lnTo>
                    <a:pt x="177" y="10"/>
                  </a:lnTo>
                  <a:lnTo>
                    <a:pt x="177" y="10"/>
                  </a:lnTo>
                  <a:lnTo>
                    <a:pt x="177" y="15"/>
                  </a:lnTo>
                  <a:lnTo>
                    <a:pt x="177" y="20"/>
                  </a:lnTo>
                  <a:lnTo>
                    <a:pt x="177" y="25"/>
                  </a:lnTo>
                  <a:lnTo>
                    <a:pt x="172" y="25"/>
                  </a:lnTo>
                  <a:lnTo>
                    <a:pt x="172" y="25"/>
                  </a:lnTo>
                  <a:lnTo>
                    <a:pt x="167" y="25"/>
                  </a:lnTo>
                  <a:lnTo>
                    <a:pt x="167" y="30"/>
                  </a:lnTo>
                  <a:lnTo>
                    <a:pt x="172" y="30"/>
                  </a:lnTo>
                  <a:lnTo>
                    <a:pt x="172" y="35"/>
                  </a:lnTo>
                  <a:lnTo>
                    <a:pt x="172" y="40"/>
                  </a:lnTo>
                  <a:lnTo>
                    <a:pt x="172" y="40"/>
                  </a:lnTo>
                  <a:lnTo>
                    <a:pt x="167" y="40"/>
                  </a:lnTo>
                  <a:lnTo>
                    <a:pt x="162" y="40"/>
                  </a:lnTo>
                  <a:lnTo>
                    <a:pt x="162" y="50"/>
                  </a:lnTo>
                  <a:lnTo>
                    <a:pt x="157" y="60"/>
                  </a:lnTo>
                  <a:lnTo>
                    <a:pt x="152" y="65"/>
                  </a:lnTo>
                  <a:lnTo>
                    <a:pt x="146" y="76"/>
                  </a:lnTo>
                  <a:lnTo>
                    <a:pt x="146" y="76"/>
                  </a:lnTo>
                  <a:lnTo>
                    <a:pt x="141" y="76"/>
                  </a:lnTo>
                  <a:lnTo>
                    <a:pt x="136" y="76"/>
                  </a:lnTo>
                  <a:lnTo>
                    <a:pt x="131" y="76"/>
                  </a:lnTo>
                  <a:lnTo>
                    <a:pt x="126" y="86"/>
                  </a:lnTo>
                  <a:lnTo>
                    <a:pt x="126" y="91"/>
                  </a:lnTo>
                  <a:lnTo>
                    <a:pt x="126" y="96"/>
                  </a:lnTo>
                  <a:lnTo>
                    <a:pt x="121" y="96"/>
                  </a:lnTo>
                  <a:lnTo>
                    <a:pt x="126" y="101"/>
                  </a:lnTo>
                  <a:lnTo>
                    <a:pt x="116" y="106"/>
                  </a:lnTo>
                  <a:lnTo>
                    <a:pt x="116" y="111"/>
                  </a:lnTo>
                  <a:lnTo>
                    <a:pt x="106" y="111"/>
                  </a:lnTo>
                  <a:lnTo>
                    <a:pt x="101" y="106"/>
                  </a:lnTo>
                  <a:lnTo>
                    <a:pt x="96" y="106"/>
                  </a:lnTo>
                  <a:lnTo>
                    <a:pt x="96" y="101"/>
                  </a:lnTo>
                  <a:lnTo>
                    <a:pt x="96" y="101"/>
                  </a:lnTo>
                  <a:lnTo>
                    <a:pt x="91" y="101"/>
                  </a:lnTo>
                  <a:lnTo>
                    <a:pt x="91" y="106"/>
                  </a:lnTo>
                  <a:lnTo>
                    <a:pt x="86" y="106"/>
                  </a:lnTo>
                  <a:lnTo>
                    <a:pt x="86" y="106"/>
                  </a:lnTo>
                  <a:lnTo>
                    <a:pt x="81" y="106"/>
                  </a:lnTo>
                  <a:lnTo>
                    <a:pt x="81" y="101"/>
                  </a:lnTo>
                  <a:lnTo>
                    <a:pt x="76" y="101"/>
                  </a:lnTo>
                  <a:lnTo>
                    <a:pt x="70" y="101"/>
                  </a:lnTo>
                  <a:lnTo>
                    <a:pt x="65" y="106"/>
                  </a:lnTo>
                  <a:lnTo>
                    <a:pt x="50" y="111"/>
                  </a:lnTo>
                  <a:lnTo>
                    <a:pt x="45" y="106"/>
                  </a:lnTo>
                  <a:lnTo>
                    <a:pt x="40" y="106"/>
                  </a:lnTo>
                  <a:lnTo>
                    <a:pt x="35" y="106"/>
                  </a:lnTo>
                  <a:lnTo>
                    <a:pt x="35" y="106"/>
                  </a:lnTo>
                  <a:lnTo>
                    <a:pt x="40" y="101"/>
                  </a:lnTo>
                  <a:lnTo>
                    <a:pt x="40" y="101"/>
                  </a:lnTo>
                  <a:lnTo>
                    <a:pt x="45" y="96"/>
                  </a:lnTo>
                  <a:lnTo>
                    <a:pt x="40" y="96"/>
                  </a:lnTo>
                  <a:lnTo>
                    <a:pt x="30" y="91"/>
                  </a:lnTo>
                  <a:lnTo>
                    <a:pt x="30" y="91"/>
                  </a:lnTo>
                  <a:lnTo>
                    <a:pt x="30" y="86"/>
                  </a:lnTo>
                  <a:lnTo>
                    <a:pt x="30" y="81"/>
                  </a:lnTo>
                  <a:lnTo>
                    <a:pt x="25" y="81"/>
                  </a:lnTo>
                  <a:lnTo>
                    <a:pt x="25" y="81"/>
                  </a:lnTo>
                  <a:lnTo>
                    <a:pt x="20" y="76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5" y="65"/>
                  </a:lnTo>
                  <a:lnTo>
                    <a:pt x="5" y="55"/>
                  </a:lnTo>
                  <a:lnTo>
                    <a:pt x="5" y="50"/>
                  </a:lnTo>
                  <a:lnTo>
                    <a:pt x="5" y="45"/>
                  </a:lnTo>
                  <a:lnTo>
                    <a:pt x="0" y="40"/>
                  </a:lnTo>
                  <a:lnTo>
                    <a:pt x="5" y="35"/>
                  </a:lnTo>
                  <a:lnTo>
                    <a:pt x="10" y="35"/>
                  </a:lnTo>
                  <a:lnTo>
                    <a:pt x="20" y="30"/>
                  </a:lnTo>
                  <a:lnTo>
                    <a:pt x="30" y="30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5" y="15"/>
                  </a:lnTo>
                  <a:lnTo>
                    <a:pt x="50" y="15"/>
                  </a:lnTo>
                  <a:lnTo>
                    <a:pt x="50" y="15"/>
                  </a:lnTo>
                  <a:lnTo>
                    <a:pt x="50" y="20"/>
                  </a:lnTo>
                  <a:lnTo>
                    <a:pt x="55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70" y="15"/>
                  </a:lnTo>
                  <a:lnTo>
                    <a:pt x="76" y="20"/>
                  </a:lnTo>
                  <a:lnTo>
                    <a:pt x="86" y="15"/>
                  </a:lnTo>
                  <a:lnTo>
                    <a:pt x="86" y="20"/>
                  </a:lnTo>
                  <a:lnTo>
                    <a:pt x="86" y="25"/>
                  </a:lnTo>
                  <a:lnTo>
                    <a:pt x="96" y="25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33" name="Freeform 237"/>
            <p:cNvSpPr>
              <a:spLocks noEditPoints="1"/>
            </p:cNvSpPr>
            <p:nvPr/>
          </p:nvSpPr>
          <p:spPr bwMode="auto">
            <a:xfrm>
              <a:off x="5870576" y="4452938"/>
              <a:ext cx="425450" cy="273050"/>
            </a:xfrm>
            <a:custGeom>
              <a:avLst/>
              <a:gdLst>
                <a:gd name="T0" fmla="*/ 56 w 268"/>
                <a:gd name="T1" fmla="*/ 10 h 172"/>
                <a:gd name="T2" fmla="*/ 51 w 268"/>
                <a:gd name="T3" fmla="*/ 5 h 172"/>
                <a:gd name="T4" fmla="*/ 30 w 268"/>
                <a:gd name="T5" fmla="*/ 10 h 172"/>
                <a:gd name="T6" fmla="*/ 25 w 268"/>
                <a:gd name="T7" fmla="*/ 25 h 172"/>
                <a:gd name="T8" fmla="*/ 15 w 268"/>
                <a:gd name="T9" fmla="*/ 45 h 172"/>
                <a:gd name="T10" fmla="*/ 10 w 268"/>
                <a:gd name="T11" fmla="*/ 60 h 172"/>
                <a:gd name="T12" fmla="*/ 0 w 268"/>
                <a:gd name="T13" fmla="*/ 66 h 172"/>
                <a:gd name="T14" fmla="*/ 5 w 268"/>
                <a:gd name="T15" fmla="*/ 91 h 172"/>
                <a:gd name="T16" fmla="*/ 10 w 268"/>
                <a:gd name="T17" fmla="*/ 106 h 172"/>
                <a:gd name="T18" fmla="*/ 20 w 268"/>
                <a:gd name="T19" fmla="*/ 111 h 172"/>
                <a:gd name="T20" fmla="*/ 56 w 268"/>
                <a:gd name="T21" fmla="*/ 111 h 172"/>
                <a:gd name="T22" fmla="*/ 61 w 268"/>
                <a:gd name="T23" fmla="*/ 116 h 172"/>
                <a:gd name="T24" fmla="*/ 71 w 268"/>
                <a:gd name="T25" fmla="*/ 121 h 172"/>
                <a:gd name="T26" fmla="*/ 86 w 268"/>
                <a:gd name="T27" fmla="*/ 136 h 172"/>
                <a:gd name="T28" fmla="*/ 116 w 268"/>
                <a:gd name="T29" fmla="*/ 141 h 172"/>
                <a:gd name="T30" fmla="*/ 137 w 268"/>
                <a:gd name="T31" fmla="*/ 147 h 172"/>
                <a:gd name="T32" fmla="*/ 152 w 268"/>
                <a:gd name="T33" fmla="*/ 162 h 172"/>
                <a:gd name="T34" fmla="*/ 162 w 268"/>
                <a:gd name="T35" fmla="*/ 167 h 172"/>
                <a:gd name="T36" fmla="*/ 182 w 268"/>
                <a:gd name="T37" fmla="*/ 172 h 172"/>
                <a:gd name="T38" fmla="*/ 177 w 268"/>
                <a:gd name="T39" fmla="*/ 147 h 172"/>
                <a:gd name="T40" fmla="*/ 202 w 268"/>
                <a:gd name="T41" fmla="*/ 121 h 172"/>
                <a:gd name="T42" fmla="*/ 218 w 268"/>
                <a:gd name="T43" fmla="*/ 121 h 172"/>
                <a:gd name="T44" fmla="*/ 223 w 268"/>
                <a:gd name="T45" fmla="*/ 116 h 172"/>
                <a:gd name="T46" fmla="*/ 233 w 268"/>
                <a:gd name="T47" fmla="*/ 111 h 172"/>
                <a:gd name="T48" fmla="*/ 258 w 268"/>
                <a:gd name="T49" fmla="*/ 96 h 172"/>
                <a:gd name="T50" fmla="*/ 258 w 268"/>
                <a:gd name="T51" fmla="*/ 66 h 172"/>
                <a:gd name="T52" fmla="*/ 253 w 268"/>
                <a:gd name="T53" fmla="*/ 45 h 172"/>
                <a:gd name="T54" fmla="*/ 263 w 268"/>
                <a:gd name="T55" fmla="*/ 45 h 172"/>
                <a:gd name="T56" fmla="*/ 263 w 268"/>
                <a:gd name="T57" fmla="*/ 40 h 172"/>
                <a:gd name="T58" fmla="*/ 202 w 268"/>
                <a:gd name="T59" fmla="*/ 30 h 172"/>
                <a:gd name="T60" fmla="*/ 137 w 268"/>
                <a:gd name="T61" fmla="*/ 35 h 172"/>
                <a:gd name="T62" fmla="*/ 132 w 268"/>
                <a:gd name="T63" fmla="*/ 20 h 172"/>
                <a:gd name="T64" fmla="*/ 126 w 268"/>
                <a:gd name="T65" fmla="*/ 25 h 172"/>
                <a:gd name="T66" fmla="*/ 121 w 268"/>
                <a:gd name="T67" fmla="*/ 25 h 172"/>
                <a:gd name="T68" fmla="*/ 116 w 268"/>
                <a:gd name="T69" fmla="*/ 45 h 172"/>
                <a:gd name="T70" fmla="*/ 101 w 268"/>
                <a:gd name="T71" fmla="*/ 45 h 172"/>
                <a:gd name="T72" fmla="*/ 86 w 268"/>
                <a:gd name="T73" fmla="*/ 40 h 172"/>
                <a:gd name="T74" fmla="*/ 76 w 268"/>
                <a:gd name="T75" fmla="*/ 45 h 172"/>
                <a:gd name="T76" fmla="*/ 86 w 268"/>
                <a:gd name="T77" fmla="*/ 30 h 172"/>
                <a:gd name="T78" fmla="*/ 86 w 268"/>
                <a:gd name="T79" fmla="*/ 15 h 172"/>
                <a:gd name="T80" fmla="*/ 81 w 268"/>
                <a:gd name="T81" fmla="*/ 5 h 172"/>
                <a:gd name="T82" fmla="*/ 91 w 268"/>
                <a:gd name="T83" fmla="*/ 0 h 172"/>
                <a:gd name="T84" fmla="*/ 81 w 268"/>
                <a:gd name="T85" fmla="*/ 0 h 172"/>
                <a:gd name="T86" fmla="*/ 76 w 268"/>
                <a:gd name="T87" fmla="*/ 5 h 172"/>
                <a:gd name="T88" fmla="*/ 61 w 268"/>
                <a:gd name="T89" fmla="*/ 10 h 172"/>
                <a:gd name="T90" fmla="*/ 162 w 268"/>
                <a:gd name="T91" fmla="*/ 20 h 172"/>
                <a:gd name="T92" fmla="*/ 132 w 268"/>
                <a:gd name="T93" fmla="*/ 15 h 172"/>
                <a:gd name="T94" fmla="*/ 137 w 268"/>
                <a:gd name="T95" fmla="*/ 30 h 172"/>
                <a:gd name="T96" fmla="*/ 167 w 268"/>
                <a:gd name="T97" fmla="*/ 35 h 172"/>
                <a:gd name="T98" fmla="*/ 167 w 268"/>
                <a:gd name="T99" fmla="*/ 25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8" h="172">
                  <a:moveTo>
                    <a:pt x="61" y="10"/>
                  </a:moveTo>
                  <a:lnTo>
                    <a:pt x="61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45" y="5"/>
                  </a:lnTo>
                  <a:lnTo>
                    <a:pt x="35" y="5"/>
                  </a:lnTo>
                  <a:lnTo>
                    <a:pt x="30" y="10"/>
                  </a:lnTo>
                  <a:lnTo>
                    <a:pt x="25" y="15"/>
                  </a:lnTo>
                  <a:lnTo>
                    <a:pt x="20" y="20"/>
                  </a:lnTo>
                  <a:lnTo>
                    <a:pt x="25" y="25"/>
                  </a:lnTo>
                  <a:lnTo>
                    <a:pt x="25" y="30"/>
                  </a:lnTo>
                  <a:lnTo>
                    <a:pt x="20" y="40"/>
                  </a:lnTo>
                  <a:lnTo>
                    <a:pt x="15" y="45"/>
                  </a:lnTo>
                  <a:lnTo>
                    <a:pt x="15" y="50"/>
                  </a:lnTo>
                  <a:lnTo>
                    <a:pt x="10" y="50"/>
                  </a:lnTo>
                  <a:lnTo>
                    <a:pt x="10" y="60"/>
                  </a:lnTo>
                  <a:lnTo>
                    <a:pt x="5" y="60"/>
                  </a:lnTo>
                  <a:lnTo>
                    <a:pt x="0" y="60"/>
                  </a:lnTo>
                  <a:lnTo>
                    <a:pt x="0" y="66"/>
                  </a:lnTo>
                  <a:lnTo>
                    <a:pt x="5" y="71"/>
                  </a:lnTo>
                  <a:lnTo>
                    <a:pt x="0" y="81"/>
                  </a:lnTo>
                  <a:lnTo>
                    <a:pt x="5" y="91"/>
                  </a:lnTo>
                  <a:lnTo>
                    <a:pt x="5" y="96"/>
                  </a:lnTo>
                  <a:lnTo>
                    <a:pt x="5" y="106"/>
                  </a:lnTo>
                  <a:lnTo>
                    <a:pt x="10" y="106"/>
                  </a:lnTo>
                  <a:lnTo>
                    <a:pt x="15" y="101"/>
                  </a:lnTo>
                  <a:lnTo>
                    <a:pt x="20" y="106"/>
                  </a:lnTo>
                  <a:lnTo>
                    <a:pt x="20" y="111"/>
                  </a:lnTo>
                  <a:lnTo>
                    <a:pt x="35" y="111"/>
                  </a:lnTo>
                  <a:lnTo>
                    <a:pt x="40" y="111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6" y="116"/>
                  </a:lnTo>
                  <a:lnTo>
                    <a:pt x="61" y="116"/>
                  </a:lnTo>
                  <a:lnTo>
                    <a:pt x="61" y="121"/>
                  </a:lnTo>
                  <a:lnTo>
                    <a:pt x="66" y="121"/>
                  </a:lnTo>
                  <a:lnTo>
                    <a:pt x="71" y="121"/>
                  </a:lnTo>
                  <a:lnTo>
                    <a:pt x="71" y="126"/>
                  </a:lnTo>
                  <a:lnTo>
                    <a:pt x="81" y="131"/>
                  </a:lnTo>
                  <a:lnTo>
                    <a:pt x="86" y="136"/>
                  </a:lnTo>
                  <a:lnTo>
                    <a:pt x="96" y="141"/>
                  </a:lnTo>
                  <a:lnTo>
                    <a:pt x="101" y="147"/>
                  </a:lnTo>
                  <a:lnTo>
                    <a:pt x="116" y="141"/>
                  </a:lnTo>
                  <a:lnTo>
                    <a:pt x="121" y="141"/>
                  </a:lnTo>
                  <a:lnTo>
                    <a:pt x="126" y="147"/>
                  </a:lnTo>
                  <a:lnTo>
                    <a:pt x="137" y="147"/>
                  </a:lnTo>
                  <a:lnTo>
                    <a:pt x="142" y="152"/>
                  </a:lnTo>
                  <a:lnTo>
                    <a:pt x="152" y="162"/>
                  </a:lnTo>
                  <a:lnTo>
                    <a:pt x="152" y="162"/>
                  </a:lnTo>
                  <a:lnTo>
                    <a:pt x="157" y="162"/>
                  </a:lnTo>
                  <a:lnTo>
                    <a:pt x="157" y="162"/>
                  </a:lnTo>
                  <a:lnTo>
                    <a:pt x="162" y="167"/>
                  </a:lnTo>
                  <a:lnTo>
                    <a:pt x="157" y="167"/>
                  </a:lnTo>
                  <a:lnTo>
                    <a:pt x="172" y="172"/>
                  </a:lnTo>
                  <a:lnTo>
                    <a:pt x="182" y="172"/>
                  </a:lnTo>
                  <a:lnTo>
                    <a:pt x="177" y="157"/>
                  </a:lnTo>
                  <a:lnTo>
                    <a:pt x="177" y="152"/>
                  </a:lnTo>
                  <a:lnTo>
                    <a:pt x="177" y="147"/>
                  </a:lnTo>
                  <a:lnTo>
                    <a:pt x="187" y="131"/>
                  </a:lnTo>
                  <a:lnTo>
                    <a:pt x="197" y="126"/>
                  </a:lnTo>
                  <a:lnTo>
                    <a:pt x="202" y="121"/>
                  </a:lnTo>
                  <a:lnTo>
                    <a:pt x="202" y="121"/>
                  </a:lnTo>
                  <a:lnTo>
                    <a:pt x="218" y="121"/>
                  </a:lnTo>
                  <a:lnTo>
                    <a:pt x="218" y="121"/>
                  </a:lnTo>
                  <a:lnTo>
                    <a:pt x="223" y="116"/>
                  </a:lnTo>
                  <a:lnTo>
                    <a:pt x="223" y="116"/>
                  </a:lnTo>
                  <a:lnTo>
                    <a:pt x="223" y="116"/>
                  </a:lnTo>
                  <a:lnTo>
                    <a:pt x="228" y="111"/>
                  </a:lnTo>
                  <a:lnTo>
                    <a:pt x="233" y="111"/>
                  </a:lnTo>
                  <a:lnTo>
                    <a:pt x="233" y="111"/>
                  </a:lnTo>
                  <a:lnTo>
                    <a:pt x="238" y="111"/>
                  </a:lnTo>
                  <a:lnTo>
                    <a:pt x="253" y="106"/>
                  </a:lnTo>
                  <a:lnTo>
                    <a:pt x="258" y="96"/>
                  </a:lnTo>
                  <a:lnTo>
                    <a:pt x="258" y="91"/>
                  </a:lnTo>
                  <a:lnTo>
                    <a:pt x="263" y="76"/>
                  </a:lnTo>
                  <a:lnTo>
                    <a:pt x="258" y="66"/>
                  </a:lnTo>
                  <a:lnTo>
                    <a:pt x="258" y="55"/>
                  </a:lnTo>
                  <a:lnTo>
                    <a:pt x="253" y="50"/>
                  </a:lnTo>
                  <a:lnTo>
                    <a:pt x="253" y="45"/>
                  </a:lnTo>
                  <a:lnTo>
                    <a:pt x="253" y="45"/>
                  </a:lnTo>
                  <a:lnTo>
                    <a:pt x="263" y="45"/>
                  </a:lnTo>
                  <a:lnTo>
                    <a:pt x="263" y="45"/>
                  </a:lnTo>
                  <a:lnTo>
                    <a:pt x="263" y="40"/>
                  </a:lnTo>
                  <a:lnTo>
                    <a:pt x="263" y="40"/>
                  </a:lnTo>
                  <a:lnTo>
                    <a:pt x="263" y="40"/>
                  </a:lnTo>
                  <a:lnTo>
                    <a:pt x="268" y="30"/>
                  </a:lnTo>
                  <a:lnTo>
                    <a:pt x="263" y="25"/>
                  </a:lnTo>
                  <a:lnTo>
                    <a:pt x="202" y="30"/>
                  </a:lnTo>
                  <a:lnTo>
                    <a:pt x="177" y="40"/>
                  </a:lnTo>
                  <a:lnTo>
                    <a:pt x="137" y="35"/>
                  </a:lnTo>
                  <a:lnTo>
                    <a:pt x="137" y="35"/>
                  </a:lnTo>
                  <a:lnTo>
                    <a:pt x="132" y="30"/>
                  </a:lnTo>
                  <a:lnTo>
                    <a:pt x="132" y="25"/>
                  </a:lnTo>
                  <a:lnTo>
                    <a:pt x="132" y="20"/>
                  </a:lnTo>
                  <a:lnTo>
                    <a:pt x="126" y="20"/>
                  </a:lnTo>
                  <a:lnTo>
                    <a:pt x="126" y="20"/>
                  </a:lnTo>
                  <a:lnTo>
                    <a:pt x="126" y="25"/>
                  </a:lnTo>
                  <a:lnTo>
                    <a:pt x="126" y="30"/>
                  </a:lnTo>
                  <a:lnTo>
                    <a:pt x="121" y="25"/>
                  </a:lnTo>
                  <a:lnTo>
                    <a:pt x="121" y="25"/>
                  </a:lnTo>
                  <a:lnTo>
                    <a:pt x="116" y="30"/>
                  </a:lnTo>
                  <a:lnTo>
                    <a:pt x="116" y="35"/>
                  </a:lnTo>
                  <a:lnTo>
                    <a:pt x="116" y="45"/>
                  </a:lnTo>
                  <a:lnTo>
                    <a:pt x="111" y="45"/>
                  </a:lnTo>
                  <a:lnTo>
                    <a:pt x="106" y="50"/>
                  </a:lnTo>
                  <a:lnTo>
                    <a:pt x="101" y="45"/>
                  </a:lnTo>
                  <a:lnTo>
                    <a:pt x="96" y="40"/>
                  </a:lnTo>
                  <a:lnTo>
                    <a:pt x="86" y="40"/>
                  </a:lnTo>
                  <a:lnTo>
                    <a:pt x="86" y="40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76" y="45"/>
                  </a:lnTo>
                  <a:lnTo>
                    <a:pt x="76" y="40"/>
                  </a:lnTo>
                  <a:lnTo>
                    <a:pt x="81" y="35"/>
                  </a:lnTo>
                  <a:lnTo>
                    <a:pt x="86" y="30"/>
                  </a:lnTo>
                  <a:lnTo>
                    <a:pt x="86" y="25"/>
                  </a:lnTo>
                  <a:lnTo>
                    <a:pt x="91" y="15"/>
                  </a:lnTo>
                  <a:lnTo>
                    <a:pt x="86" y="15"/>
                  </a:lnTo>
                  <a:lnTo>
                    <a:pt x="86" y="15"/>
                  </a:lnTo>
                  <a:lnTo>
                    <a:pt x="81" y="10"/>
                  </a:lnTo>
                  <a:lnTo>
                    <a:pt x="81" y="5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76" y="5"/>
                  </a:lnTo>
                  <a:lnTo>
                    <a:pt x="66" y="10"/>
                  </a:lnTo>
                  <a:lnTo>
                    <a:pt x="61" y="10"/>
                  </a:lnTo>
                  <a:lnTo>
                    <a:pt x="61" y="10"/>
                  </a:lnTo>
                  <a:moveTo>
                    <a:pt x="162" y="20"/>
                  </a:moveTo>
                  <a:lnTo>
                    <a:pt x="162" y="20"/>
                  </a:lnTo>
                  <a:lnTo>
                    <a:pt x="162" y="20"/>
                  </a:lnTo>
                  <a:lnTo>
                    <a:pt x="137" y="10"/>
                  </a:lnTo>
                  <a:lnTo>
                    <a:pt x="137" y="10"/>
                  </a:lnTo>
                  <a:lnTo>
                    <a:pt x="132" y="15"/>
                  </a:lnTo>
                  <a:lnTo>
                    <a:pt x="132" y="20"/>
                  </a:lnTo>
                  <a:lnTo>
                    <a:pt x="132" y="25"/>
                  </a:lnTo>
                  <a:lnTo>
                    <a:pt x="137" y="30"/>
                  </a:lnTo>
                  <a:lnTo>
                    <a:pt x="142" y="30"/>
                  </a:lnTo>
                  <a:lnTo>
                    <a:pt x="142" y="35"/>
                  </a:lnTo>
                  <a:lnTo>
                    <a:pt x="167" y="35"/>
                  </a:lnTo>
                  <a:lnTo>
                    <a:pt x="172" y="35"/>
                  </a:lnTo>
                  <a:lnTo>
                    <a:pt x="172" y="30"/>
                  </a:lnTo>
                  <a:lnTo>
                    <a:pt x="167" y="25"/>
                  </a:lnTo>
                  <a:lnTo>
                    <a:pt x="167" y="20"/>
                  </a:lnTo>
                  <a:lnTo>
                    <a:pt x="162" y="20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34" name="Freeform 238"/>
            <p:cNvSpPr>
              <a:spLocks/>
            </p:cNvSpPr>
            <p:nvPr/>
          </p:nvSpPr>
          <p:spPr bwMode="auto">
            <a:xfrm>
              <a:off x="3787776" y="2965450"/>
              <a:ext cx="209550" cy="249238"/>
            </a:xfrm>
            <a:custGeom>
              <a:avLst/>
              <a:gdLst>
                <a:gd name="T0" fmla="*/ 26 w 132"/>
                <a:gd name="T1" fmla="*/ 31 h 157"/>
                <a:gd name="T2" fmla="*/ 31 w 132"/>
                <a:gd name="T3" fmla="*/ 25 h 157"/>
                <a:gd name="T4" fmla="*/ 31 w 132"/>
                <a:gd name="T5" fmla="*/ 20 h 157"/>
                <a:gd name="T6" fmla="*/ 31 w 132"/>
                <a:gd name="T7" fmla="*/ 20 h 157"/>
                <a:gd name="T8" fmla="*/ 51 w 132"/>
                <a:gd name="T9" fmla="*/ 5 h 157"/>
                <a:gd name="T10" fmla="*/ 66 w 132"/>
                <a:gd name="T11" fmla="*/ 0 h 157"/>
                <a:gd name="T12" fmla="*/ 81 w 132"/>
                <a:gd name="T13" fmla="*/ 20 h 157"/>
                <a:gd name="T14" fmla="*/ 86 w 132"/>
                <a:gd name="T15" fmla="*/ 20 h 157"/>
                <a:gd name="T16" fmla="*/ 86 w 132"/>
                <a:gd name="T17" fmla="*/ 41 h 157"/>
                <a:gd name="T18" fmla="*/ 91 w 132"/>
                <a:gd name="T19" fmla="*/ 46 h 157"/>
                <a:gd name="T20" fmla="*/ 91 w 132"/>
                <a:gd name="T21" fmla="*/ 56 h 157"/>
                <a:gd name="T22" fmla="*/ 102 w 132"/>
                <a:gd name="T23" fmla="*/ 71 h 157"/>
                <a:gd name="T24" fmla="*/ 107 w 132"/>
                <a:gd name="T25" fmla="*/ 71 h 157"/>
                <a:gd name="T26" fmla="*/ 112 w 132"/>
                <a:gd name="T27" fmla="*/ 66 h 157"/>
                <a:gd name="T28" fmla="*/ 122 w 132"/>
                <a:gd name="T29" fmla="*/ 76 h 157"/>
                <a:gd name="T30" fmla="*/ 117 w 132"/>
                <a:gd name="T31" fmla="*/ 91 h 157"/>
                <a:gd name="T32" fmla="*/ 112 w 132"/>
                <a:gd name="T33" fmla="*/ 106 h 157"/>
                <a:gd name="T34" fmla="*/ 122 w 132"/>
                <a:gd name="T35" fmla="*/ 117 h 157"/>
                <a:gd name="T36" fmla="*/ 127 w 132"/>
                <a:gd name="T37" fmla="*/ 117 h 157"/>
                <a:gd name="T38" fmla="*/ 132 w 132"/>
                <a:gd name="T39" fmla="*/ 122 h 157"/>
                <a:gd name="T40" fmla="*/ 132 w 132"/>
                <a:gd name="T41" fmla="*/ 127 h 157"/>
                <a:gd name="T42" fmla="*/ 132 w 132"/>
                <a:gd name="T43" fmla="*/ 132 h 157"/>
                <a:gd name="T44" fmla="*/ 132 w 132"/>
                <a:gd name="T45" fmla="*/ 132 h 157"/>
                <a:gd name="T46" fmla="*/ 127 w 132"/>
                <a:gd name="T47" fmla="*/ 137 h 157"/>
                <a:gd name="T48" fmla="*/ 127 w 132"/>
                <a:gd name="T49" fmla="*/ 137 h 157"/>
                <a:gd name="T50" fmla="*/ 122 w 132"/>
                <a:gd name="T51" fmla="*/ 137 h 157"/>
                <a:gd name="T52" fmla="*/ 117 w 132"/>
                <a:gd name="T53" fmla="*/ 142 h 157"/>
                <a:gd name="T54" fmla="*/ 117 w 132"/>
                <a:gd name="T55" fmla="*/ 147 h 157"/>
                <a:gd name="T56" fmla="*/ 117 w 132"/>
                <a:gd name="T57" fmla="*/ 152 h 157"/>
                <a:gd name="T58" fmla="*/ 96 w 132"/>
                <a:gd name="T59" fmla="*/ 152 h 157"/>
                <a:gd name="T60" fmla="*/ 81 w 132"/>
                <a:gd name="T61" fmla="*/ 142 h 157"/>
                <a:gd name="T62" fmla="*/ 76 w 132"/>
                <a:gd name="T63" fmla="*/ 122 h 157"/>
                <a:gd name="T64" fmla="*/ 71 w 132"/>
                <a:gd name="T65" fmla="*/ 122 h 157"/>
                <a:gd name="T66" fmla="*/ 51 w 132"/>
                <a:gd name="T67" fmla="*/ 96 h 157"/>
                <a:gd name="T68" fmla="*/ 56 w 132"/>
                <a:gd name="T69" fmla="*/ 96 h 157"/>
                <a:gd name="T70" fmla="*/ 46 w 132"/>
                <a:gd name="T71" fmla="*/ 96 h 157"/>
                <a:gd name="T72" fmla="*/ 46 w 132"/>
                <a:gd name="T73" fmla="*/ 96 h 157"/>
                <a:gd name="T74" fmla="*/ 36 w 132"/>
                <a:gd name="T75" fmla="*/ 91 h 157"/>
                <a:gd name="T76" fmla="*/ 31 w 132"/>
                <a:gd name="T77" fmla="*/ 96 h 157"/>
                <a:gd name="T78" fmla="*/ 15 w 132"/>
                <a:gd name="T79" fmla="*/ 91 h 157"/>
                <a:gd name="T80" fmla="*/ 10 w 132"/>
                <a:gd name="T81" fmla="*/ 91 h 157"/>
                <a:gd name="T82" fmla="*/ 0 w 132"/>
                <a:gd name="T83" fmla="*/ 86 h 157"/>
                <a:gd name="T84" fmla="*/ 0 w 132"/>
                <a:gd name="T85" fmla="*/ 71 h 157"/>
                <a:gd name="T86" fmla="*/ 5 w 132"/>
                <a:gd name="T87" fmla="*/ 71 h 157"/>
                <a:gd name="T88" fmla="*/ 5 w 132"/>
                <a:gd name="T89" fmla="*/ 81 h 157"/>
                <a:gd name="T90" fmla="*/ 10 w 132"/>
                <a:gd name="T91" fmla="*/ 81 h 157"/>
                <a:gd name="T92" fmla="*/ 10 w 132"/>
                <a:gd name="T93" fmla="*/ 71 h 157"/>
                <a:gd name="T94" fmla="*/ 10 w 132"/>
                <a:gd name="T95" fmla="*/ 66 h 157"/>
                <a:gd name="T96" fmla="*/ 15 w 132"/>
                <a:gd name="T97" fmla="*/ 61 h 157"/>
                <a:gd name="T98" fmla="*/ 31 w 132"/>
                <a:gd name="T99" fmla="*/ 56 h 157"/>
                <a:gd name="T100" fmla="*/ 36 w 132"/>
                <a:gd name="T101" fmla="*/ 46 h 157"/>
                <a:gd name="T102" fmla="*/ 26 w 132"/>
                <a:gd name="T103" fmla="*/ 31 h 157"/>
                <a:gd name="T104" fmla="*/ 26 w 132"/>
                <a:gd name="T105" fmla="*/ 31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2" h="157">
                  <a:moveTo>
                    <a:pt x="26" y="31"/>
                  </a:moveTo>
                  <a:lnTo>
                    <a:pt x="26" y="31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6" y="20"/>
                  </a:lnTo>
                  <a:lnTo>
                    <a:pt x="41" y="15"/>
                  </a:lnTo>
                  <a:lnTo>
                    <a:pt x="51" y="5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66" y="0"/>
                  </a:lnTo>
                  <a:lnTo>
                    <a:pt x="76" y="10"/>
                  </a:lnTo>
                  <a:lnTo>
                    <a:pt x="76" y="15"/>
                  </a:lnTo>
                  <a:lnTo>
                    <a:pt x="81" y="20"/>
                  </a:lnTo>
                  <a:lnTo>
                    <a:pt x="81" y="20"/>
                  </a:lnTo>
                  <a:lnTo>
                    <a:pt x="81" y="20"/>
                  </a:lnTo>
                  <a:lnTo>
                    <a:pt x="86" y="20"/>
                  </a:lnTo>
                  <a:lnTo>
                    <a:pt x="86" y="36"/>
                  </a:lnTo>
                  <a:lnTo>
                    <a:pt x="86" y="36"/>
                  </a:lnTo>
                  <a:lnTo>
                    <a:pt x="86" y="41"/>
                  </a:lnTo>
                  <a:lnTo>
                    <a:pt x="81" y="41"/>
                  </a:lnTo>
                  <a:lnTo>
                    <a:pt x="86" y="46"/>
                  </a:lnTo>
                  <a:lnTo>
                    <a:pt x="91" y="46"/>
                  </a:lnTo>
                  <a:lnTo>
                    <a:pt x="91" y="51"/>
                  </a:lnTo>
                  <a:lnTo>
                    <a:pt x="91" y="51"/>
                  </a:lnTo>
                  <a:lnTo>
                    <a:pt x="91" y="56"/>
                  </a:lnTo>
                  <a:lnTo>
                    <a:pt x="91" y="61"/>
                  </a:lnTo>
                  <a:lnTo>
                    <a:pt x="96" y="66"/>
                  </a:lnTo>
                  <a:lnTo>
                    <a:pt x="102" y="71"/>
                  </a:lnTo>
                  <a:lnTo>
                    <a:pt x="102" y="71"/>
                  </a:lnTo>
                  <a:lnTo>
                    <a:pt x="107" y="71"/>
                  </a:lnTo>
                  <a:lnTo>
                    <a:pt x="107" y="71"/>
                  </a:lnTo>
                  <a:lnTo>
                    <a:pt x="107" y="71"/>
                  </a:lnTo>
                  <a:lnTo>
                    <a:pt x="112" y="66"/>
                  </a:lnTo>
                  <a:lnTo>
                    <a:pt x="112" y="66"/>
                  </a:lnTo>
                  <a:lnTo>
                    <a:pt x="117" y="71"/>
                  </a:lnTo>
                  <a:lnTo>
                    <a:pt x="117" y="71"/>
                  </a:lnTo>
                  <a:lnTo>
                    <a:pt x="122" y="76"/>
                  </a:lnTo>
                  <a:lnTo>
                    <a:pt x="122" y="81"/>
                  </a:lnTo>
                  <a:lnTo>
                    <a:pt x="122" y="91"/>
                  </a:lnTo>
                  <a:lnTo>
                    <a:pt x="117" y="91"/>
                  </a:lnTo>
                  <a:lnTo>
                    <a:pt x="117" y="96"/>
                  </a:lnTo>
                  <a:lnTo>
                    <a:pt x="117" y="101"/>
                  </a:lnTo>
                  <a:lnTo>
                    <a:pt x="112" y="106"/>
                  </a:lnTo>
                  <a:lnTo>
                    <a:pt x="117" y="112"/>
                  </a:lnTo>
                  <a:lnTo>
                    <a:pt x="122" y="117"/>
                  </a:lnTo>
                  <a:lnTo>
                    <a:pt x="122" y="117"/>
                  </a:lnTo>
                  <a:lnTo>
                    <a:pt x="122" y="117"/>
                  </a:lnTo>
                  <a:lnTo>
                    <a:pt x="122" y="117"/>
                  </a:lnTo>
                  <a:lnTo>
                    <a:pt x="127" y="117"/>
                  </a:lnTo>
                  <a:lnTo>
                    <a:pt x="132" y="117"/>
                  </a:lnTo>
                  <a:lnTo>
                    <a:pt x="132" y="122"/>
                  </a:lnTo>
                  <a:lnTo>
                    <a:pt x="132" y="122"/>
                  </a:lnTo>
                  <a:lnTo>
                    <a:pt x="132" y="122"/>
                  </a:lnTo>
                  <a:lnTo>
                    <a:pt x="132" y="127"/>
                  </a:lnTo>
                  <a:lnTo>
                    <a:pt x="132" y="127"/>
                  </a:lnTo>
                  <a:lnTo>
                    <a:pt x="132" y="127"/>
                  </a:lnTo>
                  <a:lnTo>
                    <a:pt x="132" y="132"/>
                  </a:lnTo>
                  <a:lnTo>
                    <a:pt x="132" y="132"/>
                  </a:lnTo>
                  <a:lnTo>
                    <a:pt x="132" y="132"/>
                  </a:lnTo>
                  <a:lnTo>
                    <a:pt x="132" y="132"/>
                  </a:lnTo>
                  <a:lnTo>
                    <a:pt x="132" y="132"/>
                  </a:lnTo>
                  <a:lnTo>
                    <a:pt x="132" y="137"/>
                  </a:lnTo>
                  <a:lnTo>
                    <a:pt x="132" y="137"/>
                  </a:lnTo>
                  <a:lnTo>
                    <a:pt x="127" y="137"/>
                  </a:lnTo>
                  <a:lnTo>
                    <a:pt x="127" y="137"/>
                  </a:lnTo>
                  <a:lnTo>
                    <a:pt x="127" y="137"/>
                  </a:lnTo>
                  <a:lnTo>
                    <a:pt x="127" y="137"/>
                  </a:lnTo>
                  <a:lnTo>
                    <a:pt x="122" y="137"/>
                  </a:lnTo>
                  <a:lnTo>
                    <a:pt x="122" y="137"/>
                  </a:lnTo>
                  <a:lnTo>
                    <a:pt x="122" y="137"/>
                  </a:lnTo>
                  <a:lnTo>
                    <a:pt x="122" y="137"/>
                  </a:lnTo>
                  <a:lnTo>
                    <a:pt x="117" y="137"/>
                  </a:lnTo>
                  <a:lnTo>
                    <a:pt x="117" y="142"/>
                  </a:lnTo>
                  <a:lnTo>
                    <a:pt x="117" y="142"/>
                  </a:lnTo>
                  <a:lnTo>
                    <a:pt x="117" y="147"/>
                  </a:lnTo>
                  <a:lnTo>
                    <a:pt x="117" y="147"/>
                  </a:lnTo>
                  <a:lnTo>
                    <a:pt x="117" y="147"/>
                  </a:lnTo>
                  <a:lnTo>
                    <a:pt x="117" y="147"/>
                  </a:lnTo>
                  <a:lnTo>
                    <a:pt x="117" y="152"/>
                  </a:lnTo>
                  <a:lnTo>
                    <a:pt x="117" y="152"/>
                  </a:lnTo>
                  <a:lnTo>
                    <a:pt x="107" y="157"/>
                  </a:lnTo>
                  <a:lnTo>
                    <a:pt x="96" y="152"/>
                  </a:lnTo>
                  <a:lnTo>
                    <a:pt x="96" y="152"/>
                  </a:lnTo>
                  <a:lnTo>
                    <a:pt x="86" y="147"/>
                  </a:lnTo>
                  <a:lnTo>
                    <a:pt x="81" y="142"/>
                  </a:lnTo>
                  <a:lnTo>
                    <a:pt x="81" y="137"/>
                  </a:lnTo>
                  <a:lnTo>
                    <a:pt x="81" y="137"/>
                  </a:lnTo>
                  <a:lnTo>
                    <a:pt x="76" y="122"/>
                  </a:lnTo>
                  <a:lnTo>
                    <a:pt x="71" y="122"/>
                  </a:lnTo>
                  <a:lnTo>
                    <a:pt x="71" y="122"/>
                  </a:lnTo>
                  <a:lnTo>
                    <a:pt x="71" y="122"/>
                  </a:lnTo>
                  <a:lnTo>
                    <a:pt x="66" y="117"/>
                  </a:lnTo>
                  <a:lnTo>
                    <a:pt x="56" y="101"/>
                  </a:lnTo>
                  <a:lnTo>
                    <a:pt x="51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1" y="91"/>
                  </a:lnTo>
                  <a:lnTo>
                    <a:pt x="46" y="96"/>
                  </a:lnTo>
                  <a:lnTo>
                    <a:pt x="46" y="96"/>
                  </a:lnTo>
                  <a:lnTo>
                    <a:pt x="46" y="96"/>
                  </a:lnTo>
                  <a:lnTo>
                    <a:pt x="46" y="96"/>
                  </a:lnTo>
                  <a:lnTo>
                    <a:pt x="41" y="96"/>
                  </a:lnTo>
                  <a:lnTo>
                    <a:pt x="36" y="96"/>
                  </a:lnTo>
                  <a:lnTo>
                    <a:pt x="36" y="91"/>
                  </a:lnTo>
                  <a:lnTo>
                    <a:pt x="36" y="91"/>
                  </a:lnTo>
                  <a:lnTo>
                    <a:pt x="36" y="96"/>
                  </a:lnTo>
                  <a:lnTo>
                    <a:pt x="31" y="96"/>
                  </a:lnTo>
                  <a:lnTo>
                    <a:pt x="31" y="96"/>
                  </a:lnTo>
                  <a:lnTo>
                    <a:pt x="31" y="96"/>
                  </a:lnTo>
                  <a:lnTo>
                    <a:pt x="15" y="91"/>
                  </a:lnTo>
                  <a:lnTo>
                    <a:pt x="15" y="91"/>
                  </a:lnTo>
                  <a:lnTo>
                    <a:pt x="15" y="91"/>
                  </a:lnTo>
                  <a:lnTo>
                    <a:pt x="10" y="91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76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10" y="81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0" y="71"/>
                  </a:lnTo>
                  <a:lnTo>
                    <a:pt x="15" y="71"/>
                  </a:lnTo>
                  <a:lnTo>
                    <a:pt x="15" y="66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5" y="61"/>
                  </a:lnTo>
                  <a:lnTo>
                    <a:pt x="15" y="61"/>
                  </a:lnTo>
                  <a:lnTo>
                    <a:pt x="15" y="61"/>
                  </a:lnTo>
                  <a:lnTo>
                    <a:pt x="21" y="56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1" y="51"/>
                  </a:lnTo>
                  <a:lnTo>
                    <a:pt x="36" y="46"/>
                  </a:lnTo>
                  <a:lnTo>
                    <a:pt x="31" y="41"/>
                  </a:lnTo>
                  <a:lnTo>
                    <a:pt x="31" y="36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26" y="31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35" name="Freeform 240"/>
            <p:cNvSpPr>
              <a:spLocks noEditPoints="1"/>
            </p:cNvSpPr>
            <p:nvPr/>
          </p:nvSpPr>
          <p:spPr bwMode="auto">
            <a:xfrm>
              <a:off x="4487863" y="3014663"/>
              <a:ext cx="152400" cy="176213"/>
            </a:xfrm>
            <a:custGeom>
              <a:avLst/>
              <a:gdLst>
                <a:gd name="T0" fmla="*/ 5 w 96"/>
                <a:gd name="T1" fmla="*/ 106 h 111"/>
                <a:gd name="T2" fmla="*/ 0 w 96"/>
                <a:gd name="T3" fmla="*/ 106 h 111"/>
                <a:gd name="T4" fmla="*/ 0 w 96"/>
                <a:gd name="T5" fmla="*/ 106 h 111"/>
                <a:gd name="T6" fmla="*/ 5 w 96"/>
                <a:gd name="T7" fmla="*/ 101 h 111"/>
                <a:gd name="T8" fmla="*/ 5 w 96"/>
                <a:gd name="T9" fmla="*/ 106 h 111"/>
                <a:gd name="T10" fmla="*/ 45 w 96"/>
                <a:gd name="T11" fmla="*/ 96 h 111"/>
                <a:gd name="T12" fmla="*/ 40 w 96"/>
                <a:gd name="T13" fmla="*/ 106 h 111"/>
                <a:gd name="T14" fmla="*/ 35 w 96"/>
                <a:gd name="T15" fmla="*/ 101 h 111"/>
                <a:gd name="T16" fmla="*/ 30 w 96"/>
                <a:gd name="T17" fmla="*/ 101 h 111"/>
                <a:gd name="T18" fmla="*/ 25 w 96"/>
                <a:gd name="T19" fmla="*/ 96 h 111"/>
                <a:gd name="T20" fmla="*/ 20 w 96"/>
                <a:gd name="T21" fmla="*/ 96 h 111"/>
                <a:gd name="T22" fmla="*/ 10 w 96"/>
                <a:gd name="T23" fmla="*/ 106 h 111"/>
                <a:gd name="T24" fmla="*/ 5 w 96"/>
                <a:gd name="T25" fmla="*/ 101 h 111"/>
                <a:gd name="T26" fmla="*/ 10 w 96"/>
                <a:gd name="T27" fmla="*/ 101 h 111"/>
                <a:gd name="T28" fmla="*/ 10 w 96"/>
                <a:gd name="T29" fmla="*/ 96 h 111"/>
                <a:gd name="T30" fmla="*/ 20 w 96"/>
                <a:gd name="T31" fmla="*/ 86 h 111"/>
                <a:gd name="T32" fmla="*/ 20 w 96"/>
                <a:gd name="T33" fmla="*/ 70 h 111"/>
                <a:gd name="T34" fmla="*/ 25 w 96"/>
                <a:gd name="T35" fmla="*/ 60 h 111"/>
                <a:gd name="T36" fmla="*/ 25 w 96"/>
                <a:gd name="T37" fmla="*/ 55 h 111"/>
                <a:gd name="T38" fmla="*/ 30 w 96"/>
                <a:gd name="T39" fmla="*/ 55 h 111"/>
                <a:gd name="T40" fmla="*/ 35 w 96"/>
                <a:gd name="T41" fmla="*/ 45 h 111"/>
                <a:gd name="T42" fmla="*/ 45 w 96"/>
                <a:gd name="T43" fmla="*/ 40 h 111"/>
                <a:gd name="T44" fmla="*/ 61 w 96"/>
                <a:gd name="T45" fmla="*/ 15 h 111"/>
                <a:gd name="T46" fmla="*/ 76 w 96"/>
                <a:gd name="T47" fmla="*/ 5 h 111"/>
                <a:gd name="T48" fmla="*/ 86 w 96"/>
                <a:gd name="T49" fmla="*/ 0 h 111"/>
                <a:gd name="T50" fmla="*/ 91 w 96"/>
                <a:gd name="T51" fmla="*/ 0 h 111"/>
                <a:gd name="T52" fmla="*/ 86 w 96"/>
                <a:gd name="T53" fmla="*/ 15 h 111"/>
                <a:gd name="T54" fmla="*/ 86 w 96"/>
                <a:gd name="T55" fmla="*/ 25 h 111"/>
                <a:gd name="T56" fmla="*/ 91 w 96"/>
                <a:gd name="T57" fmla="*/ 30 h 111"/>
                <a:gd name="T58" fmla="*/ 91 w 96"/>
                <a:gd name="T59" fmla="*/ 30 h 111"/>
                <a:gd name="T60" fmla="*/ 96 w 96"/>
                <a:gd name="T61" fmla="*/ 35 h 111"/>
                <a:gd name="T62" fmla="*/ 96 w 96"/>
                <a:gd name="T63" fmla="*/ 40 h 111"/>
                <a:gd name="T64" fmla="*/ 96 w 96"/>
                <a:gd name="T65" fmla="*/ 40 h 111"/>
                <a:gd name="T66" fmla="*/ 91 w 96"/>
                <a:gd name="T67" fmla="*/ 45 h 111"/>
                <a:gd name="T68" fmla="*/ 86 w 96"/>
                <a:gd name="T69" fmla="*/ 50 h 111"/>
                <a:gd name="T70" fmla="*/ 86 w 96"/>
                <a:gd name="T71" fmla="*/ 55 h 111"/>
                <a:gd name="T72" fmla="*/ 81 w 96"/>
                <a:gd name="T73" fmla="*/ 65 h 111"/>
                <a:gd name="T74" fmla="*/ 71 w 96"/>
                <a:gd name="T75" fmla="*/ 75 h 111"/>
                <a:gd name="T76" fmla="*/ 66 w 96"/>
                <a:gd name="T77" fmla="*/ 81 h 111"/>
                <a:gd name="T78" fmla="*/ 50 w 96"/>
                <a:gd name="T79" fmla="*/ 91 h 111"/>
                <a:gd name="T80" fmla="*/ 45 w 96"/>
                <a:gd name="T81" fmla="*/ 96 h 111"/>
                <a:gd name="T82" fmla="*/ 45 w 96"/>
                <a:gd name="T83" fmla="*/ 9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6" h="111">
                  <a:moveTo>
                    <a:pt x="5" y="106"/>
                  </a:moveTo>
                  <a:lnTo>
                    <a:pt x="5" y="106"/>
                  </a:lnTo>
                  <a:lnTo>
                    <a:pt x="5" y="111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5" y="101"/>
                  </a:lnTo>
                  <a:lnTo>
                    <a:pt x="5" y="106"/>
                  </a:lnTo>
                  <a:lnTo>
                    <a:pt x="5" y="106"/>
                  </a:lnTo>
                  <a:moveTo>
                    <a:pt x="45" y="96"/>
                  </a:moveTo>
                  <a:lnTo>
                    <a:pt x="45" y="96"/>
                  </a:lnTo>
                  <a:lnTo>
                    <a:pt x="40" y="96"/>
                  </a:lnTo>
                  <a:lnTo>
                    <a:pt x="40" y="106"/>
                  </a:lnTo>
                  <a:lnTo>
                    <a:pt x="35" y="101"/>
                  </a:lnTo>
                  <a:lnTo>
                    <a:pt x="35" y="101"/>
                  </a:lnTo>
                  <a:lnTo>
                    <a:pt x="35" y="101"/>
                  </a:lnTo>
                  <a:lnTo>
                    <a:pt x="30" y="101"/>
                  </a:lnTo>
                  <a:lnTo>
                    <a:pt x="30" y="101"/>
                  </a:lnTo>
                  <a:lnTo>
                    <a:pt x="25" y="96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15" y="101"/>
                  </a:lnTo>
                  <a:lnTo>
                    <a:pt x="10" y="106"/>
                  </a:lnTo>
                  <a:lnTo>
                    <a:pt x="5" y="101"/>
                  </a:lnTo>
                  <a:lnTo>
                    <a:pt x="5" y="101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10" y="96"/>
                  </a:lnTo>
                  <a:lnTo>
                    <a:pt x="10" y="96"/>
                  </a:lnTo>
                  <a:lnTo>
                    <a:pt x="10" y="91"/>
                  </a:lnTo>
                  <a:lnTo>
                    <a:pt x="20" y="86"/>
                  </a:lnTo>
                  <a:lnTo>
                    <a:pt x="20" y="81"/>
                  </a:lnTo>
                  <a:lnTo>
                    <a:pt x="20" y="70"/>
                  </a:lnTo>
                  <a:lnTo>
                    <a:pt x="20" y="65"/>
                  </a:lnTo>
                  <a:lnTo>
                    <a:pt x="25" y="60"/>
                  </a:lnTo>
                  <a:lnTo>
                    <a:pt x="25" y="60"/>
                  </a:lnTo>
                  <a:lnTo>
                    <a:pt x="25" y="55"/>
                  </a:lnTo>
                  <a:lnTo>
                    <a:pt x="25" y="55"/>
                  </a:lnTo>
                  <a:lnTo>
                    <a:pt x="30" y="55"/>
                  </a:lnTo>
                  <a:lnTo>
                    <a:pt x="35" y="50"/>
                  </a:lnTo>
                  <a:lnTo>
                    <a:pt x="35" y="45"/>
                  </a:lnTo>
                  <a:lnTo>
                    <a:pt x="40" y="45"/>
                  </a:lnTo>
                  <a:lnTo>
                    <a:pt x="45" y="40"/>
                  </a:lnTo>
                  <a:lnTo>
                    <a:pt x="56" y="20"/>
                  </a:lnTo>
                  <a:lnTo>
                    <a:pt x="61" y="15"/>
                  </a:lnTo>
                  <a:lnTo>
                    <a:pt x="66" y="10"/>
                  </a:lnTo>
                  <a:lnTo>
                    <a:pt x="76" y="5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91" y="5"/>
                  </a:lnTo>
                  <a:lnTo>
                    <a:pt x="86" y="15"/>
                  </a:lnTo>
                  <a:lnTo>
                    <a:pt x="86" y="20"/>
                  </a:lnTo>
                  <a:lnTo>
                    <a:pt x="86" y="25"/>
                  </a:lnTo>
                  <a:lnTo>
                    <a:pt x="86" y="30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6" y="50"/>
                  </a:lnTo>
                  <a:lnTo>
                    <a:pt x="86" y="50"/>
                  </a:lnTo>
                  <a:lnTo>
                    <a:pt x="86" y="55"/>
                  </a:lnTo>
                  <a:lnTo>
                    <a:pt x="86" y="55"/>
                  </a:lnTo>
                  <a:lnTo>
                    <a:pt x="81" y="60"/>
                  </a:lnTo>
                  <a:lnTo>
                    <a:pt x="81" y="65"/>
                  </a:lnTo>
                  <a:lnTo>
                    <a:pt x="76" y="70"/>
                  </a:lnTo>
                  <a:lnTo>
                    <a:pt x="71" y="75"/>
                  </a:lnTo>
                  <a:lnTo>
                    <a:pt x="66" y="81"/>
                  </a:lnTo>
                  <a:lnTo>
                    <a:pt x="66" y="81"/>
                  </a:lnTo>
                  <a:lnTo>
                    <a:pt x="56" y="86"/>
                  </a:lnTo>
                  <a:lnTo>
                    <a:pt x="50" y="91"/>
                  </a:lnTo>
                  <a:lnTo>
                    <a:pt x="50" y="96"/>
                  </a:lnTo>
                  <a:lnTo>
                    <a:pt x="45" y="96"/>
                  </a:lnTo>
                  <a:lnTo>
                    <a:pt x="45" y="96"/>
                  </a:lnTo>
                  <a:lnTo>
                    <a:pt x="45" y="96"/>
                  </a:lnTo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</p:grpSp>
      <p:sp>
        <p:nvSpPr>
          <p:cNvPr id="236" name="Title 3"/>
          <p:cNvSpPr txBox="1">
            <a:spLocks/>
          </p:cNvSpPr>
          <p:nvPr/>
        </p:nvSpPr>
        <p:spPr>
          <a:xfrm>
            <a:off x="577959" y="3580209"/>
            <a:ext cx="2239669" cy="2288446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>
              <a:lnSpc>
                <a:spcPct val="120000"/>
              </a:lnSpc>
            </a:pP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 is simply dummy text of the printing and typesetting industry.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has been the industry's standard dummy text ever since the 1500s, when an unknown</a:t>
            </a:r>
            <a:r>
              <a:rPr lang="en-US" sz="1200" b="0" dirty="0" smtClean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.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 is simply dummy text of the printing and typesetting industry. </a:t>
            </a:r>
          </a:p>
        </p:txBody>
      </p:sp>
      <p:grpSp>
        <p:nvGrpSpPr>
          <p:cNvPr id="276" name="Group 275"/>
          <p:cNvGrpSpPr/>
          <p:nvPr/>
        </p:nvGrpSpPr>
        <p:grpSpPr>
          <a:xfrm>
            <a:off x="3612884" y="650366"/>
            <a:ext cx="3590903" cy="2670324"/>
            <a:chOff x="3612884" y="650366"/>
            <a:chExt cx="3590903" cy="2670324"/>
          </a:xfrm>
        </p:grpSpPr>
        <p:sp>
          <p:nvSpPr>
            <p:cNvPr id="262" name="Rectangle 261"/>
            <p:cNvSpPr/>
            <p:nvPr/>
          </p:nvSpPr>
          <p:spPr>
            <a:xfrm>
              <a:off x="3616527" y="650366"/>
              <a:ext cx="3587260" cy="267032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8100" sx="102000" sy="102000" algn="ctr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9" name="Freeform 5"/>
            <p:cNvSpPr>
              <a:spLocks noChangeAspect="1" noEditPoints="1"/>
            </p:cNvSpPr>
            <p:nvPr/>
          </p:nvSpPr>
          <p:spPr bwMode="auto">
            <a:xfrm>
              <a:off x="3835210" y="2354369"/>
              <a:ext cx="313447" cy="624632"/>
            </a:xfrm>
            <a:custGeom>
              <a:avLst/>
              <a:gdLst>
                <a:gd name="T0" fmla="*/ 116 w 117"/>
                <a:gd name="T1" fmla="*/ 130 h 233"/>
                <a:gd name="T2" fmla="*/ 93 w 117"/>
                <a:gd name="T3" fmla="*/ 63 h 233"/>
                <a:gd name="T4" fmla="*/ 24 w 117"/>
                <a:gd name="T5" fmla="*/ 63 h 233"/>
                <a:gd name="T6" fmla="*/ 1 w 117"/>
                <a:gd name="T7" fmla="*/ 130 h 233"/>
                <a:gd name="T8" fmla="*/ 7 w 117"/>
                <a:gd name="T9" fmla="*/ 140 h 233"/>
                <a:gd name="T10" fmla="*/ 18 w 117"/>
                <a:gd name="T11" fmla="*/ 136 h 233"/>
                <a:gd name="T12" fmla="*/ 30 w 117"/>
                <a:gd name="T13" fmla="*/ 223 h 233"/>
                <a:gd name="T14" fmla="*/ 41 w 117"/>
                <a:gd name="T15" fmla="*/ 233 h 233"/>
                <a:gd name="T16" fmla="*/ 59 w 117"/>
                <a:gd name="T17" fmla="*/ 165 h 233"/>
                <a:gd name="T18" fmla="*/ 76 w 117"/>
                <a:gd name="T19" fmla="*/ 233 h 233"/>
                <a:gd name="T20" fmla="*/ 87 w 117"/>
                <a:gd name="T21" fmla="*/ 224 h 233"/>
                <a:gd name="T22" fmla="*/ 84 w 117"/>
                <a:gd name="T23" fmla="*/ 101 h 233"/>
                <a:gd name="T24" fmla="*/ 107 w 117"/>
                <a:gd name="T25" fmla="*/ 141 h 233"/>
                <a:gd name="T26" fmla="*/ 116 w 117"/>
                <a:gd name="T27" fmla="*/ 130 h 233"/>
                <a:gd name="T28" fmla="*/ 104 w 117"/>
                <a:gd name="T29" fmla="*/ 134 h 233"/>
                <a:gd name="T30" fmla="*/ 80 w 117"/>
                <a:gd name="T31" fmla="*/ 87 h 233"/>
                <a:gd name="T32" fmla="*/ 80 w 117"/>
                <a:gd name="T33" fmla="*/ 157 h 233"/>
                <a:gd name="T34" fmla="*/ 82 w 117"/>
                <a:gd name="T35" fmla="*/ 218 h 233"/>
                <a:gd name="T36" fmla="*/ 82 w 117"/>
                <a:gd name="T37" fmla="*/ 223 h 233"/>
                <a:gd name="T38" fmla="*/ 76 w 117"/>
                <a:gd name="T39" fmla="*/ 230 h 233"/>
                <a:gd name="T40" fmla="*/ 70 w 117"/>
                <a:gd name="T41" fmla="*/ 223 h 233"/>
                <a:gd name="T42" fmla="*/ 59 w 117"/>
                <a:gd name="T43" fmla="*/ 143 h 233"/>
                <a:gd name="T44" fmla="*/ 47 w 117"/>
                <a:gd name="T45" fmla="*/ 223 h 233"/>
                <a:gd name="T46" fmla="*/ 35 w 117"/>
                <a:gd name="T47" fmla="*/ 223 h 233"/>
                <a:gd name="T48" fmla="*/ 35 w 117"/>
                <a:gd name="T49" fmla="*/ 218 h 233"/>
                <a:gd name="T50" fmla="*/ 37 w 117"/>
                <a:gd name="T51" fmla="*/ 157 h 233"/>
                <a:gd name="T52" fmla="*/ 37 w 117"/>
                <a:gd name="T53" fmla="*/ 87 h 233"/>
                <a:gd name="T54" fmla="*/ 13 w 117"/>
                <a:gd name="T55" fmla="*/ 134 h 233"/>
                <a:gd name="T56" fmla="*/ 9 w 117"/>
                <a:gd name="T57" fmla="*/ 136 h 233"/>
                <a:gd name="T58" fmla="*/ 6 w 117"/>
                <a:gd name="T59" fmla="*/ 131 h 233"/>
                <a:gd name="T60" fmla="*/ 8 w 117"/>
                <a:gd name="T61" fmla="*/ 123 h 233"/>
                <a:gd name="T62" fmla="*/ 59 w 117"/>
                <a:gd name="T63" fmla="*/ 54 h 233"/>
                <a:gd name="T64" fmla="*/ 109 w 117"/>
                <a:gd name="T65" fmla="*/ 123 h 233"/>
                <a:gd name="T66" fmla="*/ 111 w 117"/>
                <a:gd name="T67" fmla="*/ 131 h 233"/>
                <a:gd name="T68" fmla="*/ 109 w 117"/>
                <a:gd name="T69" fmla="*/ 136 h 233"/>
                <a:gd name="T70" fmla="*/ 81 w 117"/>
                <a:gd name="T71" fmla="*/ 22 h 233"/>
                <a:gd name="T72" fmla="*/ 36 w 117"/>
                <a:gd name="T73" fmla="*/ 22 h 233"/>
                <a:gd name="T74" fmla="*/ 59 w 117"/>
                <a:gd name="T75" fmla="*/ 4 h 233"/>
                <a:gd name="T76" fmla="*/ 59 w 117"/>
                <a:gd name="T77" fmla="*/ 39 h 233"/>
                <a:gd name="T78" fmla="*/ 59 w 117"/>
                <a:gd name="T79" fmla="*/ 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7" h="233">
                  <a:moveTo>
                    <a:pt x="116" y="130"/>
                  </a:moveTo>
                  <a:cubicBezTo>
                    <a:pt x="116" y="130"/>
                    <a:pt x="116" y="130"/>
                    <a:pt x="116" y="130"/>
                  </a:cubicBezTo>
                  <a:cubicBezTo>
                    <a:pt x="116" y="129"/>
                    <a:pt x="115" y="126"/>
                    <a:pt x="113" y="122"/>
                  </a:cubicBezTo>
                  <a:cubicBezTo>
                    <a:pt x="108" y="105"/>
                    <a:pt x="96" y="69"/>
                    <a:pt x="93" y="63"/>
                  </a:cubicBezTo>
                  <a:cubicBezTo>
                    <a:pt x="88" y="53"/>
                    <a:pt x="78" y="49"/>
                    <a:pt x="59" y="49"/>
                  </a:cubicBezTo>
                  <a:cubicBezTo>
                    <a:pt x="39" y="49"/>
                    <a:pt x="29" y="53"/>
                    <a:pt x="24" y="63"/>
                  </a:cubicBezTo>
                  <a:cubicBezTo>
                    <a:pt x="21" y="69"/>
                    <a:pt x="9" y="105"/>
                    <a:pt x="4" y="122"/>
                  </a:cubicBezTo>
                  <a:cubicBezTo>
                    <a:pt x="3" y="126"/>
                    <a:pt x="1" y="129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0" y="134"/>
                    <a:pt x="3" y="139"/>
                    <a:pt x="7" y="140"/>
                  </a:cubicBezTo>
                  <a:cubicBezTo>
                    <a:pt x="8" y="141"/>
                    <a:pt x="9" y="141"/>
                    <a:pt x="10" y="141"/>
                  </a:cubicBezTo>
                  <a:cubicBezTo>
                    <a:pt x="13" y="141"/>
                    <a:pt x="16" y="139"/>
                    <a:pt x="18" y="136"/>
                  </a:cubicBezTo>
                  <a:cubicBezTo>
                    <a:pt x="33" y="101"/>
                    <a:pt x="33" y="101"/>
                    <a:pt x="33" y="101"/>
                  </a:cubicBezTo>
                  <a:cubicBezTo>
                    <a:pt x="32" y="148"/>
                    <a:pt x="31" y="220"/>
                    <a:pt x="30" y="223"/>
                  </a:cubicBezTo>
                  <a:cubicBezTo>
                    <a:pt x="30" y="223"/>
                    <a:pt x="30" y="223"/>
                    <a:pt x="30" y="224"/>
                  </a:cubicBezTo>
                  <a:cubicBezTo>
                    <a:pt x="31" y="229"/>
                    <a:pt x="35" y="233"/>
                    <a:pt x="41" y="233"/>
                  </a:cubicBezTo>
                  <a:cubicBezTo>
                    <a:pt x="47" y="233"/>
                    <a:pt x="51" y="229"/>
                    <a:pt x="52" y="224"/>
                  </a:cubicBezTo>
                  <a:cubicBezTo>
                    <a:pt x="59" y="165"/>
                    <a:pt x="59" y="165"/>
                    <a:pt x="59" y="165"/>
                  </a:cubicBezTo>
                  <a:cubicBezTo>
                    <a:pt x="65" y="224"/>
                    <a:pt x="65" y="224"/>
                    <a:pt x="65" y="224"/>
                  </a:cubicBezTo>
                  <a:cubicBezTo>
                    <a:pt x="66" y="229"/>
                    <a:pt x="71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82" y="233"/>
                    <a:pt x="86" y="229"/>
                    <a:pt x="87" y="224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0"/>
                    <a:pt x="85" y="148"/>
                    <a:pt x="84" y="101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1" y="139"/>
                    <a:pt x="104" y="141"/>
                    <a:pt x="107" y="141"/>
                  </a:cubicBezTo>
                  <a:cubicBezTo>
                    <a:pt x="108" y="141"/>
                    <a:pt x="109" y="141"/>
                    <a:pt x="110" y="140"/>
                  </a:cubicBezTo>
                  <a:cubicBezTo>
                    <a:pt x="114" y="139"/>
                    <a:pt x="117" y="134"/>
                    <a:pt x="116" y="130"/>
                  </a:cubicBezTo>
                  <a:close/>
                  <a:moveTo>
                    <a:pt x="109" y="136"/>
                  </a:moveTo>
                  <a:cubicBezTo>
                    <a:pt x="107" y="136"/>
                    <a:pt x="104" y="136"/>
                    <a:pt x="104" y="134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3" y="88"/>
                    <a:pt x="82" y="87"/>
                    <a:pt x="80" y="87"/>
                  </a:cubicBezTo>
                  <a:cubicBezTo>
                    <a:pt x="79" y="88"/>
                    <a:pt x="79" y="89"/>
                    <a:pt x="79" y="90"/>
                  </a:cubicBezTo>
                  <a:cubicBezTo>
                    <a:pt x="79" y="90"/>
                    <a:pt x="79" y="123"/>
                    <a:pt x="80" y="157"/>
                  </a:cubicBezTo>
                  <a:cubicBezTo>
                    <a:pt x="81" y="173"/>
                    <a:pt x="81" y="190"/>
                    <a:pt x="81" y="203"/>
                  </a:cubicBezTo>
                  <a:cubicBezTo>
                    <a:pt x="82" y="209"/>
                    <a:pt x="82" y="214"/>
                    <a:pt x="82" y="218"/>
                  </a:cubicBezTo>
                  <a:cubicBezTo>
                    <a:pt x="82" y="221"/>
                    <a:pt x="82" y="222"/>
                    <a:pt x="82" y="223"/>
                  </a:cubicBezTo>
                  <a:cubicBezTo>
                    <a:pt x="82" y="223"/>
                    <a:pt x="82" y="223"/>
                    <a:pt x="82" y="223"/>
                  </a:cubicBezTo>
                  <a:cubicBezTo>
                    <a:pt x="82" y="226"/>
                    <a:pt x="79" y="228"/>
                    <a:pt x="76" y="228"/>
                  </a:cubicBezTo>
                  <a:cubicBezTo>
                    <a:pt x="76" y="230"/>
                    <a:pt x="76" y="230"/>
                    <a:pt x="76" y="230"/>
                  </a:cubicBezTo>
                  <a:cubicBezTo>
                    <a:pt x="76" y="228"/>
                    <a:pt x="76" y="228"/>
                    <a:pt x="76" y="228"/>
                  </a:cubicBezTo>
                  <a:cubicBezTo>
                    <a:pt x="73" y="228"/>
                    <a:pt x="70" y="226"/>
                    <a:pt x="70" y="223"/>
                  </a:cubicBezTo>
                  <a:cubicBezTo>
                    <a:pt x="61" y="145"/>
                    <a:pt x="61" y="145"/>
                    <a:pt x="61" y="145"/>
                  </a:cubicBezTo>
                  <a:cubicBezTo>
                    <a:pt x="61" y="143"/>
                    <a:pt x="60" y="143"/>
                    <a:pt x="59" y="143"/>
                  </a:cubicBezTo>
                  <a:cubicBezTo>
                    <a:pt x="57" y="143"/>
                    <a:pt x="56" y="143"/>
                    <a:pt x="56" y="145"/>
                  </a:cubicBezTo>
                  <a:cubicBezTo>
                    <a:pt x="47" y="223"/>
                    <a:pt x="47" y="223"/>
                    <a:pt x="47" y="223"/>
                  </a:cubicBezTo>
                  <a:cubicBezTo>
                    <a:pt x="47" y="226"/>
                    <a:pt x="44" y="228"/>
                    <a:pt x="41" y="228"/>
                  </a:cubicBezTo>
                  <a:cubicBezTo>
                    <a:pt x="38" y="228"/>
                    <a:pt x="35" y="226"/>
                    <a:pt x="35" y="223"/>
                  </a:cubicBezTo>
                  <a:cubicBezTo>
                    <a:pt x="35" y="223"/>
                    <a:pt x="35" y="222"/>
                    <a:pt x="35" y="222"/>
                  </a:cubicBezTo>
                  <a:cubicBezTo>
                    <a:pt x="35" y="221"/>
                    <a:pt x="35" y="220"/>
                    <a:pt x="35" y="218"/>
                  </a:cubicBezTo>
                  <a:cubicBezTo>
                    <a:pt x="35" y="214"/>
                    <a:pt x="35" y="209"/>
                    <a:pt x="36" y="203"/>
                  </a:cubicBezTo>
                  <a:cubicBezTo>
                    <a:pt x="36" y="190"/>
                    <a:pt x="36" y="173"/>
                    <a:pt x="37" y="157"/>
                  </a:cubicBezTo>
                  <a:cubicBezTo>
                    <a:pt x="38" y="123"/>
                    <a:pt x="38" y="90"/>
                    <a:pt x="38" y="90"/>
                  </a:cubicBezTo>
                  <a:cubicBezTo>
                    <a:pt x="38" y="89"/>
                    <a:pt x="38" y="88"/>
                    <a:pt x="37" y="87"/>
                  </a:cubicBezTo>
                  <a:cubicBezTo>
                    <a:pt x="36" y="87"/>
                    <a:pt x="34" y="88"/>
                    <a:pt x="34" y="89"/>
                  </a:cubicBezTo>
                  <a:cubicBezTo>
                    <a:pt x="13" y="134"/>
                    <a:pt x="13" y="134"/>
                    <a:pt x="13" y="134"/>
                  </a:cubicBezTo>
                  <a:cubicBezTo>
                    <a:pt x="13" y="135"/>
                    <a:pt x="12" y="136"/>
                    <a:pt x="10" y="136"/>
                  </a:cubicBezTo>
                  <a:cubicBezTo>
                    <a:pt x="10" y="136"/>
                    <a:pt x="9" y="136"/>
                    <a:pt x="9" y="136"/>
                  </a:cubicBezTo>
                  <a:cubicBezTo>
                    <a:pt x="6" y="135"/>
                    <a:pt x="5" y="133"/>
                    <a:pt x="6" y="131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6" y="131"/>
                    <a:pt x="6" y="130"/>
                    <a:pt x="6" y="129"/>
                  </a:cubicBezTo>
                  <a:cubicBezTo>
                    <a:pt x="7" y="128"/>
                    <a:pt x="8" y="126"/>
                    <a:pt x="8" y="123"/>
                  </a:cubicBezTo>
                  <a:cubicBezTo>
                    <a:pt x="13" y="108"/>
                    <a:pt x="25" y="71"/>
                    <a:pt x="28" y="65"/>
                  </a:cubicBezTo>
                  <a:cubicBezTo>
                    <a:pt x="31" y="59"/>
                    <a:pt x="37" y="54"/>
                    <a:pt x="59" y="54"/>
                  </a:cubicBezTo>
                  <a:cubicBezTo>
                    <a:pt x="80" y="54"/>
                    <a:pt x="86" y="59"/>
                    <a:pt x="89" y="65"/>
                  </a:cubicBezTo>
                  <a:cubicBezTo>
                    <a:pt x="92" y="71"/>
                    <a:pt x="104" y="108"/>
                    <a:pt x="109" y="123"/>
                  </a:cubicBezTo>
                  <a:cubicBezTo>
                    <a:pt x="110" y="126"/>
                    <a:pt x="110" y="128"/>
                    <a:pt x="111" y="129"/>
                  </a:cubicBezTo>
                  <a:cubicBezTo>
                    <a:pt x="111" y="130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2" y="133"/>
                    <a:pt x="111" y="135"/>
                    <a:pt x="109" y="136"/>
                  </a:cubicBezTo>
                  <a:close/>
                  <a:moveTo>
                    <a:pt x="59" y="44"/>
                  </a:moveTo>
                  <a:cubicBezTo>
                    <a:pt x="71" y="44"/>
                    <a:pt x="81" y="34"/>
                    <a:pt x="81" y="22"/>
                  </a:cubicBezTo>
                  <a:cubicBezTo>
                    <a:pt x="81" y="10"/>
                    <a:pt x="71" y="0"/>
                    <a:pt x="59" y="0"/>
                  </a:cubicBezTo>
                  <a:cubicBezTo>
                    <a:pt x="46" y="0"/>
                    <a:pt x="36" y="10"/>
                    <a:pt x="36" y="22"/>
                  </a:cubicBezTo>
                  <a:cubicBezTo>
                    <a:pt x="36" y="34"/>
                    <a:pt x="46" y="44"/>
                    <a:pt x="59" y="44"/>
                  </a:cubicBezTo>
                  <a:close/>
                  <a:moveTo>
                    <a:pt x="59" y="4"/>
                  </a:moveTo>
                  <a:cubicBezTo>
                    <a:pt x="68" y="4"/>
                    <a:pt x="76" y="12"/>
                    <a:pt x="76" y="22"/>
                  </a:cubicBezTo>
                  <a:cubicBezTo>
                    <a:pt x="76" y="31"/>
                    <a:pt x="68" y="39"/>
                    <a:pt x="59" y="39"/>
                  </a:cubicBezTo>
                  <a:cubicBezTo>
                    <a:pt x="49" y="39"/>
                    <a:pt x="41" y="31"/>
                    <a:pt x="41" y="22"/>
                  </a:cubicBezTo>
                  <a:cubicBezTo>
                    <a:pt x="41" y="12"/>
                    <a:pt x="49" y="4"/>
                    <a:pt x="59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240" name="Freeform 5"/>
            <p:cNvSpPr>
              <a:spLocks noChangeAspect="1" noEditPoints="1"/>
            </p:cNvSpPr>
            <p:nvPr/>
          </p:nvSpPr>
          <p:spPr bwMode="auto">
            <a:xfrm>
              <a:off x="4214101" y="2354369"/>
              <a:ext cx="313447" cy="624632"/>
            </a:xfrm>
            <a:custGeom>
              <a:avLst/>
              <a:gdLst>
                <a:gd name="T0" fmla="*/ 116 w 117"/>
                <a:gd name="T1" fmla="*/ 130 h 233"/>
                <a:gd name="T2" fmla="*/ 93 w 117"/>
                <a:gd name="T3" fmla="*/ 63 h 233"/>
                <a:gd name="T4" fmla="*/ 24 w 117"/>
                <a:gd name="T5" fmla="*/ 63 h 233"/>
                <a:gd name="T6" fmla="*/ 1 w 117"/>
                <a:gd name="T7" fmla="*/ 130 h 233"/>
                <a:gd name="T8" fmla="*/ 7 w 117"/>
                <a:gd name="T9" fmla="*/ 140 h 233"/>
                <a:gd name="T10" fmla="*/ 18 w 117"/>
                <a:gd name="T11" fmla="*/ 136 h 233"/>
                <a:gd name="T12" fmla="*/ 30 w 117"/>
                <a:gd name="T13" fmla="*/ 223 h 233"/>
                <a:gd name="T14" fmla="*/ 41 w 117"/>
                <a:gd name="T15" fmla="*/ 233 h 233"/>
                <a:gd name="T16" fmla="*/ 59 w 117"/>
                <a:gd name="T17" fmla="*/ 165 h 233"/>
                <a:gd name="T18" fmla="*/ 76 w 117"/>
                <a:gd name="T19" fmla="*/ 233 h 233"/>
                <a:gd name="T20" fmla="*/ 87 w 117"/>
                <a:gd name="T21" fmla="*/ 224 h 233"/>
                <a:gd name="T22" fmla="*/ 84 w 117"/>
                <a:gd name="T23" fmla="*/ 101 h 233"/>
                <a:gd name="T24" fmla="*/ 107 w 117"/>
                <a:gd name="T25" fmla="*/ 141 h 233"/>
                <a:gd name="T26" fmla="*/ 116 w 117"/>
                <a:gd name="T27" fmla="*/ 130 h 233"/>
                <a:gd name="T28" fmla="*/ 104 w 117"/>
                <a:gd name="T29" fmla="*/ 134 h 233"/>
                <a:gd name="T30" fmla="*/ 80 w 117"/>
                <a:gd name="T31" fmla="*/ 87 h 233"/>
                <a:gd name="T32" fmla="*/ 80 w 117"/>
                <a:gd name="T33" fmla="*/ 157 h 233"/>
                <a:gd name="T34" fmla="*/ 82 w 117"/>
                <a:gd name="T35" fmla="*/ 218 h 233"/>
                <a:gd name="T36" fmla="*/ 82 w 117"/>
                <a:gd name="T37" fmla="*/ 223 h 233"/>
                <a:gd name="T38" fmla="*/ 76 w 117"/>
                <a:gd name="T39" fmla="*/ 230 h 233"/>
                <a:gd name="T40" fmla="*/ 70 w 117"/>
                <a:gd name="T41" fmla="*/ 223 h 233"/>
                <a:gd name="T42" fmla="*/ 59 w 117"/>
                <a:gd name="T43" fmla="*/ 143 h 233"/>
                <a:gd name="T44" fmla="*/ 47 w 117"/>
                <a:gd name="T45" fmla="*/ 223 h 233"/>
                <a:gd name="T46" fmla="*/ 35 w 117"/>
                <a:gd name="T47" fmla="*/ 223 h 233"/>
                <a:gd name="T48" fmla="*/ 35 w 117"/>
                <a:gd name="T49" fmla="*/ 218 h 233"/>
                <a:gd name="T50" fmla="*/ 37 w 117"/>
                <a:gd name="T51" fmla="*/ 157 h 233"/>
                <a:gd name="T52" fmla="*/ 37 w 117"/>
                <a:gd name="T53" fmla="*/ 87 h 233"/>
                <a:gd name="T54" fmla="*/ 13 w 117"/>
                <a:gd name="T55" fmla="*/ 134 h 233"/>
                <a:gd name="T56" fmla="*/ 9 w 117"/>
                <a:gd name="T57" fmla="*/ 136 h 233"/>
                <a:gd name="T58" fmla="*/ 6 w 117"/>
                <a:gd name="T59" fmla="*/ 131 h 233"/>
                <a:gd name="T60" fmla="*/ 8 w 117"/>
                <a:gd name="T61" fmla="*/ 123 h 233"/>
                <a:gd name="T62" fmla="*/ 59 w 117"/>
                <a:gd name="T63" fmla="*/ 54 h 233"/>
                <a:gd name="T64" fmla="*/ 109 w 117"/>
                <a:gd name="T65" fmla="*/ 123 h 233"/>
                <a:gd name="T66" fmla="*/ 111 w 117"/>
                <a:gd name="T67" fmla="*/ 131 h 233"/>
                <a:gd name="T68" fmla="*/ 109 w 117"/>
                <a:gd name="T69" fmla="*/ 136 h 233"/>
                <a:gd name="T70" fmla="*/ 81 w 117"/>
                <a:gd name="T71" fmla="*/ 22 h 233"/>
                <a:gd name="T72" fmla="*/ 36 w 117"/>
                <a:gd name="T73" fmla="*/ 22 h 233"/>
                <a:gd name="T74" fmla="*/ 59 w 117"/>
                <a:gd name="T75" fmla="*/ 4 h 233"/>
                <a:gd name="T76" fmla="*/ 59 w 117"/>
                <a:gd name="T77" fmla="*/ 39 h 233"/>
                <a:gd name="T78" fmla="*/ 59 w 117"/>
                <a:gd name="T79" fmla="*/ 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7" h="233">
                  <a:moveTo>
                    <a:pt x="116" y="130"/>
                  </a:moveTo>
                  <a:cubicBezTo>
                    <a:pt x="116" y="130"/>
                    <a:pt x="116" y="130"/>
                    <a:pt x="116" y="130"/>
                  </a:cubicBezTo>
                  <a:cubicBezTo>
                    <a:pt x="116" y="129"/>
                    <a:pt x="115" y="126"/>
                    <a:pt x="113" y="122"/>
                  </a:cubicBezTo>
                  <a:cubicBezTo>
                    <a:pt x="108" y="105"/>
                    <a:pt x="96" y="69"/>
                    <a:pt x="93" y="63"/>
                  </a:cubicBezTo>
                  <a:cubicBezTo>
                    <a:pt x="88" y="53"/>
                    <a:pt x="78" y="49"/>
                    <a:pt x="59" y="49"/>
                  </a:cubicBezTo>
                  <a:cubicBezTo>
                    <a:pt x="39" y="49"/>
                    <a:pt x="29" y="53"/>
                    <a:pt x="24" y="63"/>
                  </a:cubicBezTo>
                  <a:cubicBezTo>
                    <a:pt x="21" y="69"/>
                    <a:pt x="9" y="105"/>
                    <a:pt x="4" y="122"/>
                  </a:cubicBezTo>
                  <a:cubicBezTo>
                    <a:pt x="3" y="126"/>
                    <a:pt x="1" y="129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0" y="134"/>
                    <a:pt x="3" y="139"/>
                    <a:pt x="7" y="140"/>
                  </a:cubicBezTo>
                  <a:cubicBezTo>
                    <a:pt x="8" y="141"/>
                    <a:pt x="9" y="141"/>
                    <a:pt x="10" y="141"/>
                  </a:cubicBezTo>
                  <a:cubicBezTo>
                    <a:pt x="13" y="141"/>
                    <a:pt x="16" y="139"/>
                    <a:pt x="18" y="136"/>
                  </a:cubicBezTo>
                  <a:cubicBezTo>
                    <a:pt x="33" y="101"/>
                    <a:pt x="33" y="101"/>
                    <a:pt x="33" y="101"/>
                  </a:cubicBezTo>
                  <a:cubicBezTo>
                    <a:pt x="32" y="148"/>
                    <a:pt x="31" y="220"/>
                    <a:pt x="30" y="223"/>
                  </a:cubicBezTo>
                  <a:cubicBezTo>
                    <a:pt x="30" y="223"/>
                    <a:pt x="30" y="223"/>
                    <a:pt x="30" y="224"/>
                  </a:cubicBezTo>
                  <a:cubicBezTo>
                    <a:pt x="31" y="229"/>
                    <a:pt x="35" y="233"/>
                    <a:pt x="41" y="233"/>
                  </a:cubicBezTo>
                  <a:cubicBezTo>
                    <a:pt x="47" y="233"/>
                    <a:pt x="51" y="229"/>
                    <a:pt x="52" y="224"/>
                  </a:cubicBezTo>
                  <a:cubicBezTo>
                    <a:pt x="59" y="165"/>
                    <a:pt x="59" y="165"/>
                    <a:pt x="59" y="165"/>
                  </a:cubicBezTo>
                  <a:cubicBezTo>
                    <a:pt x="65" y="224"/>
                    <a:pt x="65" y="224"/>
                    <a:pt x="65" y="224"/>
                  </a:cubicBezTo>
                  <a:cubicBezTo>
                    <a:pt x="66" y="229"/>
                    <a:pt x="71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82" y="233"/>
                    <a:pt x="86" y="229"/>
                    <a:pt x="87" y="224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0"/>
                    <a:pt x="85" y="148"/>
                    <a:pt x="84" y="101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1" y="139"/>
                    <a:pt x="104" y="141"/>
                    <a:pt x="107" y="141"/>
                  </a:cubicBezTo>
                  <a:cubicBezTo>
                    <a:pt x="108" y="141"/>
                    <a:pt x="109" y="141"/>
                    <a:pt x="110" y="140"/>
                  </a:cubicBezTo>
                  <a:cubicBezTo>
                    <a:pt x="114" y="139"/>
                    <a:pt x="117" y="134"/>
                    <a:pt x="116" y="130"/>
                  </a:cubicBezTo>
                  <a:close/>
                  <a:moveTo>
                    <a:pt x="109" y="136"/>
                  </a:moveTo>
                  <a:cubicBezTo>
                    <a:pt x="107" y="136"/>
                    <a:pt x="104" y="136"/>
                    <a:pt x="104" y="134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3" y="88"/>
                    <a:pt x="82" y="87"/>
                    <a:pt x="80" y="87"/>
                  </a:cubicBezTo>
                  <a:cubicBezTo>
                    <a:pt x="79" y="88"/>
                    <a:pt x="79" y="89"/>
                    <a:pt x="79" y="90"/>
                  </a:cubicBezTo>
                  <a:cubicBezTo>
                    <a:pt x="79" y="90"/>
                    <a:pt x="79" y="123"/>
                    <a:pt x="80" y="157"/>
                  </a:cubicBezTo>
                  <a:cubicBezTo>
                    <a:pt x="81" y="173"/>
                    <a:pt x="81" y="190"/>
                    <a:pt x="81" y="203"/>
                  </a:cubicBezTo>
                  <a:cubicBezTo>
                    <a:pt x="82" y="209"/>
                    <a:pt x="82" y="214"/>
                    <a:pt x="82" y="218"/>
                  </a:cubicBezTo>
                  <a:cubicBezTo>
                    <a:pt x="82" y="221"/>
                    <a:pt x="82" y="222"/>
                    <a:pt x="82" y="223"/>
                  </a:cubicBezTo>
                  <a:cubicBezTo>
                    <a:pt x="82" y="223"/>
                    <a:pt x="82" y="223"/>
                    <a:pt x="82" y="223"/>
                  </a:cubicBezTo>
                  <a:cubicBezTo>
                    <a:pt x="82" y="226"/>
                    <a:pt x="79" y="228"/>
                    <a:pt x="76" y="228"/>
                  </a:cubicBezTo>
                  <a:cubicBezTo>
                    <a:pt x="76" y="230"/>
                    <a:pt x="76" y="230"/>
                    <a:pt x="76" y="230"/>
                  </a:cubicBezTo>
                  <a:cubicBezTo>
                    <a:pt x="76" y="228"/>
                    <a:pt x="76" y="228"/>
                    <a:pt x="76" y="228"/>
                  </a:cubicBezTo>
                  <a:cubicBezTo>
                    <a:pt x="73" y="228"/>
                    <a:pt x="70" y="226"/>
                    <a:pt x="70" y="223"/>
                  </a:cubicBezTo>
                  <a:cubicBezTo>
                    <a:pt x="61" y="145"/>
                    <a:pt x="61" y="145"/>
                    <a:pt x="61" y="145"/>
                  </a:cubicBezTo>
                  <a:cubicBezTo>
                    <a:pt x="61" y="143"/>
                    <a:pt x="60" y="143"/>
                    <a:pt x="59" y="143"/>
                  </a:cubicBezTo>
                  <a:cubicBezTo>
                    <a:pt x="57" y="143"/>
                    <a:pt x="56" y="143"/>
                    <a:pt x="56" y="145"/>
                  </a:cubicBezTo>
                  <a:cubicBezTo>
                    <a:pt x="47" y="223"/>
                    <a:pt x="47" y="223"/>
                    <a:pt x="47" y="223"/>
                  </a:cubicBezTo>
                  <a:cubicBezTo>
                    <a:pt x="47" y="226"/>
                    <a:pt x="44" y="228"/>
                    <a:pt x="41" y="228"/>
                  </a:cubicBezTo>
                  <a:cubicBezTo>
                    <a:pt x="38" y="228"/>
                    <a:pt x="35" y="226"/>
                    <a:pt x="35" y="223"/>
                  </a:cubicBezTo>
                  <a:cubicBezTo>
                    <a:pt x="35" y="223"/>
                    <a:pt x="35" y="222"/>
                    <a:pt x="35" y="222"/>
                  </a:cubicBezTo>
                  <a:cubicBezTo>
                    <a:pt x="35" y="221"/>
                    <a:pt x="35" y="220"/>
                    <a:pt x="35" y="218"/>
                  </a:cubicBezTo>
                  <a:cubicBezTo>
                    <a:pt x="35" y="214"/>
                    <a:pt x="35" y="209"/>
                    <a:pt x="36" y="203"/>
                  </a:cubicBezTo>
                  <a:cubicBezTo>
                    <a:pt x="36" y="190"/>
                    <a:pt x="36" y="173"/>
                    <a:pt x="37" y="157"/>
                  </a:cubicBezTo>
                  <a:cubicBezTo>
                    <a:pt x="38" y="123"/>
                    <a:pt x="38" y="90"/>
                    <a:pt x="38" y="90"/>
                  </a:cubicBezTo>
                  <a:cubicBezTo>
                    <a:pt x="38" y="89"/>
                    <a:pt x="38" y="88"/>
                    <a:pt x="37" y="87"/>
                  </a:cubicBezTo>
                  <a:cubicBezTo>
                    <a:pt x="36" y="87"/>
                    <a:pt x="34" y="88"/>
                    <a:pt x="34" y="89"/>
                  </a:cubicBezTo>
                  <a:cubicBezTo>
                    <a:pt x="13" y="134"/>
                    <a:pt x="13" y="134"/>
                    <a:pt x="13" y="134"/>
                  </a:cubicBezTo>
                  <a:cubicBezTo>
                    <a:pt x="13" y="135"/>
                    <a:pt x="12" y="136"/>
                    <a:pt x="10" y="136"/>
                  </a:cubicBezTo>
                  <a:cubicBezTo>
                    <a:pt x="10" y="136"/>
                    <a:pt x="9" y="136"/>
                    <a:pt x="9" y="136"/>
                  </a:cubicBezTo>
                  <a:cubicBezTo>
                    <a:pt x="6" y="135"/>
                    <a:pt x="5" y="133"/>
                    <a:pt x="6" y="131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6" y="131"/>
                    <a:pt x="6" y="130"/>
                    <a:pt x="6" y="129"/>
                  </a:cubicBezTo>
                  <a:cubicBezTo>
                    <a:pt x="7" y="128"/>
                    <a:pt x="8" y="126"/>
                    <a:pt x="8" y="123"/>
                  </a:cubicBezTo>
                  <a:cubicBezTo>
                    <a:pt x="13" y="108"/>
                    <a:pt x="25" y="71"/>
                    <a:pt x="28" y="65"/>
                  </a:cubicBezTo>
                  <a:cubicBezTo>
                    <a:pt x="31" y="59"/>
                    <a:pt x="37" y="54"/>
                    <a:pt x="59" y="54"/>
                  </a:cubicBezTo>
                  <a:cubicBezTo>
                    <a:pt x="80" y="54"/>
                    <a:pt x="86" y="59"/>
                    <a:pt x="89" y="65"/>
                  </a:cubicBezTo>
                  <a:cubicBezTo>
                    <a:pt x="92" y="71"/>
                    <a:pt x="104" y="108"/>
                    <a:pt x="109" y="123"/>
                  </a:cubicBezTo>
                  <a:cubicBezTo>
                    <a:pt x="110" y="126"/>
                    <a:pt x="110" y="128"/>
                    <a:pt x="111" y="129"/>
                  </a:cubicBezTo>
                  <a:cubicBezTo>
                    <a:pt x="111" y="130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2" y="133"/>
                    <a:pt x="111" y="135"/>
                    <a:pt x="109" y="136"/>
                  </a:cubicBezTo>
                  <a:close/>
                  <a:moveTo>
                    <a:pt x="59" y="44"/>
                  </a:moveTo>
                  <a:cubicBezTo>
                    <a:pt x="71" y="44"/>
                    <a:pt x="81" y="34"/>
                    <a:pt x="81" y="22"/>
                  </a:cubicBezTo>
                  <a:cubicBezTo>
                    <a:pt x="81" y="10"/>
                    <a:pt x="71" y="0"/>
                    <a:pt x="59" y="0"/>
                  </a:cubicBezTo>
                  <a:cubicBezTo>
                    <a:pt x="46" y="0"/>
                    <a:pt x="36" y="10"/>
                    <a:pt x="36" y="22"/>
                  </a:cubicBezTo>
                  <a:cubicBezTo>
                    <a:pt x="36" y="34"/>
                    <a:pt x="46" y="44"/>
                    <a:pt x="59" y="44"/>
                  </a:cubicBezTo>
                  <a:close/>
                  <a:moveTo>
                    <a:pt x="59" y="4"/>
                  </a:moveTo>
                  <a:cubicBezTo>
                    <a:pt x="68" y="4"/>
                    <a:pt x="76" y="12"/>
                    <a:pt x="76" y="22"/>
                  </a:cubicBezTo>
                  <a:cubicBezTo>
                    <a:pt x="76" y="31"/>
                    <a:pt x="68" y="39"/>
                    <a:pt x="59" y="39"/>
                  </a:cubicBezTo>
                  <a:cubicBezTo>
                    <a:pt x="49" y="39"/>
                    <a:pt x="41" y="31"/>
                    <a:pt x="41" y="22"/>
                  </a:cubicBezTo>
                  <a:cubicBezTo>
                    <a:pt x="41" y="12"/>
                    <a:pt x="49" y="4"/>
                    <a:pt x="59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241" name="Freeform 240"/>
            <p:cNvSpPr>
              <a:spLocks noChangeAspect="1" noEditPoints="1"/>
            </p:cNvSpPr>
            <p:nvPr/>
          </p:nvSpPr>
          <p:spPr bwMode="auto">
            <a:xfrm>
              <a:off x="4592992" y="2354369"/>
              <a:ext cx="313447" cy="624632"/>
            </a:xfrm>
            <a:custGeom>
              <a:avLst/>
              <a:gdLst>
                <a:gd name="T0" fmla="*/ 116 w 117"/>
                <a:gd name="T1" fmla="*/ 130 h 233"/>
                <a:gd name="T2" fmla="*/ 93 w 117"/>
                <a:gd name="T3" fmla="*/ 63 h 233"/>
                <a:gd name="T4" fmla="*/ 24 w 117"/>
                <a:gd name="T5" fmla="*/ 63 h 233"/>
                <a:gd name="T6" fmla="*/ 1 w 117"/>
                <a:gd name="T7" fmla="*/ 130 h 233"/>
                <a:gd name="T8" fmla="*/ 7 w 117"/>
                <a:gd name="T9" fmla="*/ 140 h 233"/>
                <a:gd name="T10" fmla="*/ 18 w 117"/>
                <a:gd name="T11" fmla="*/ 136 h 233"/>
                <a:gd name="T12" fmla="*/ 30 w 117"/>
                <a:gd name="T13" fmla="*/ 223 h 233"/>
                <a:gd name="T14" fmla="*/ 41 w 117"/>
                <a:gd name="T15" fmla="*/ 233 h 233"/>
                <a:gd name="T16" fmla="*/ 59 w 117"/>
                <a:gd name="T17" fmla="*/ 165 h 233"/>
                <a:gd name="T18" fmla="*/ 76 w 117"/>
                <a:gd name="T19" fmla="*/ 233 h 233"/>
                <a:gd name="T20" fmla="*/ 87 w 117"/>
                <a:gd name="T21" fmla="*/ 224 h 233"/>
                <a:gd name="T22" fmla="*/ 84 w 117"/>
                <a:gd name="T23" fmla="*/ 101 h 233"/>
                <a:gd name="T24" fmla="*/ 107 w 117"/>
                <a:gd name="T25" fmla="*/ 141 h 233"/>
                <a:gd name="T26" fmla="*/ 116 w 117"/>
                <a:gd name="T27" fmla="*/ 130 h 233"/>
                <a:gd name="T28" fmla="*/ 104 w 117"/>
                <a:gd name="T29" fmla="*/ 134 h 233"/>
                <a:gd name="T30" fmla="*/ 80 w 117"/>
                <a:gd name="T31" fmla="*/ 87 h 233"/>
                <a:gd name="T32" fmla="*/ 80 w 117"/>
                <a:gd name="T33" fmla="*/ 157 h 233"/>
                <a:gd name="T34" fmla="*/ 82 w 117"/>
                <a:gd name="T35" fmla="*/ 218 h 233"/>
                <a:gd name="T36" fmla="*/ 82 w 117"/>
                <a:gd name="T37" fmla="*/ 223 h 233"/>
                <a:gd name="T38" fmla="*/ 76 w 117"/>
                <a:gd name="T39" fmla="*/ 230 h 233"/>
                <a:gd name="T40" fmla="*/ 70 w 117"/>
                <a:gd name="T41" fmla="*/ 223 h 233"/>
                <a:gd name="T42" fmla="*/ 59 w 117"/>
                <a:gd name="T43" fmla="*/ 143 h 233"/>
                <a:gd name="T44" fmla="*/ 47 w 117"/>
                <a:gd name="T45" fmla="*/ 223 h 233"/>
                <a:gd name="T46" fmla="*/ 35 w 117"/>
                <a:gd name="T47" fmla="*/ 223 h 233"/>
                <a:gd name="T48" fmla="*/ 35 w 117"/>
                <a:gd name="T49" fmla="*/ 218 h 233"/>
                <a:gd name="T50" fmla="*/ 37 w 117"/>
                <a:gd name="T51" fmla="*/ 157 h 233"/>
                <a:gd name="T52" fmla="*/ 37 w 117"/>
                <a:gd name="T53" fmla="*/ 87 h 233"/>
                <a:gd name="T54" fmla="*/ 13 w 117"/>
                <a:gd name="T55" fmla="*/ 134 h 233"/>
                <a:gd name="T56" fmla="*/ 9 w 117"/>
                <a:gd name="T57" fmla="*/ 136 h 233"/>
                <a:gd name="T58" fmla="*/ 6 w 117"/>
                <a:gd name="T59" fmla="*/ 131 h 233"/>
                <a:gd name="T60" fmla="*/ 8 w 117"/>
                <a:gd name="T61" fmla="*/ 123 h 233"/>
                <a:gd name="T62" fmla="*/ 59 w 117"/>
                <a:gd name="T63" fmla="*/ 54 h 233"/>
                <a:gd name="T64" fmla="*/ 109 w 117"/>
                <a:gd name="T65" fmla="*/ 123 h 233"/>
                <a:gd name="T66" fmla="*/ 111 w 117"/>
                <a:gd name="T67" fmla="*/ 131 h 233"/>
                <a:gd name="T68" fmla="*/ 109 w 117"/>
                <a:gd name="T69" fmla="*/ 136 h 233"/>
                <a:gd name="T70" fmla="*/ 81 w 117"/>
                <a:gd name="T71" fmla="*/ 22 h 233"/>
                <a:gd name="T72" fmla="*/ 36 w 117"/>
                <a:gd name="T73" fmla="*/ 22 h 233"/>
                <a:gd name="T74" fmla="*/ 59 w 117"/>
                <a:gd name="T75" fmla="*/ 4 h 233"/>
                <a:gd name="T76" fmla="*/ 59 w 117"/>
                <a:gd name="T77" fmla="*/ 39 h 233"/>
                <a:gd name="T78" fmla="*/ 59 w 117"/>
                <a:gd name="T79" fmla="*/ 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7" h="233">
                  <a:moveTo>
                    <a:pt x="116" y="130"/>
                  </a:moveTo>
                  <a:cubicBezTo>
                    <a:pt x="116" y="130"/>
                    <a:pt x="116" y="130"/>
                    <a:pt x="116" y="130"/>
                  </a:cubicBezTo>
                  <a:cubicBezTo>
                    <a:pt x="116" y="129"/>
                    <a:pt x="115" y="126"/>
                    <a:pt x="113" y="122"/>
                  </a:cubicBezTo>
                  <a:cubicBezTo>
                    <a:pt x="108" y="105"/>
                    <a:pt x="96" y="69"/>
                    <a:pt x="93" y="63"/>
                  </a:cubicBezTo>
                  <a:cubicBezTo>
                    <a:pt x="88" y="53"/>
                    <a:pt x="78" y="49"/>
                    <a:pt x="59" y="49"/>
                  </a:cubicBezTo>
                  <a:cubicBezTo>
                    <a:pt x="39" y="49"/>
                    <a:pt x="29" y="53"/>
                    <a:pt x="24" y="63"/>
                  </a:cubicBezTo>
                  <a:cubicBezTo>
                    <a:pt x="21" y="69"/>
                    <a:pt x="9" y="105"/>
                    <a:pt x="4" y="122"/>
                  </a:cubicBezTo>
                  <a:cubicBezTo>
                    <a:pt x="3" y="126"/>
                    <a:pt x="1" y="129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0" y="134"/>
                    <a:pt x="3" y="139"/>
                    <a:pt x="7" y="140"/>
                  </a:cubicBezTo>
                  <a:cubicBezTo>
                    <a:pt x="8" y="141"/>
                    <a:pt x="9" y="141"/>
                    <a:pt x="10" y="141"/>
                  </a:cubicBezTo>
                  <a:cubicBezTo>
                    <a:pt x="13" y="141"/>
                    <a:pt x="16" y="139"/>
                    <a:pt x="18" y="136"/>
                  </a:cubicBezTo>
                  <a:cubicBezTo>
                    <a:pt x="33" y="101"/>
                    <a:pt x="33" y="101"/>
                    <a:pt x="33" y="101"/>
                  </a:cubicBezTo>
                  <a:cubicBezTo>
                    <a:pt x="32" y="148"/>
                    <a:pt x="31" y="220"/>
                    <a:pt x="30" y="223"/>
                  </a:cubicBezTo>
                  <a:cubicBezTo>
                    <a:pt x="30" y="223"/>
                    <a:pt x="30" y="223"/>
                    <a:pt x="30" y="224"/>
                  </a:cubicBezTo>
                  <a:cubicBezTo>
                    <a:pt x="31" y="229"/>
                    <a:pt x="35" y="233"/>
                    <a:pt x="41" y="233"/>
                  </a:cubicBezTo>
                  <a:cubicBezTo>
                    <a:pt x="47" y="233"/>
                    <a:pt x="51" y="229"/>
                    <a:pt x="52" y="224"/>
                  </a:cubicBezTo>
                  <a:cubicBezTo>
                    <a:pt x="59" y="165"/>
                    <a:pt x="59" y="165"/>
                    <a:pt x="59" y="165"/>
                  </a:cubicBezTo>
                  <a:cubicBezTo>
                    <a:pt x="65" y="224"/>
                    <a:pt x="65" y="224"/>
                    <a:pt x="65" y="224"/>
                  </a:cubicBezTo>
                  <a:cubicBezTo>
                    <a:pt x="66" y="229"/>
                    <a:pt x="71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82" y="233"/>
                    <a:pt x="86" y="229"/>
                    <a:pt x="87" y="224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0"/>
                    <a:pt x="85" y="148"/>
                    <a:pt x="84" y="101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1" y="139"/>
                    <a:pt x="104" y="141"/>
                    <a:pt x="107" y="141"/>
                  </a:cubicBezTo>
                  <a:cubicBezTo>
                    <a:pt x="108" y="141"/>
                    <a:pt x="109" y="141"/>
                    <a:pt x="110" y="140"/>
                  </a:cubicBezTo>
                  <a:cubicBezTo>
                    <a:pt x="114" y="139"/>
                    <a:pt x="117" y="134"/>
                    <a:pt x="116" y="130"/>
                  </a:cubicBezTo>
                  <a:close/>
                  <a:moveTo>
                    <a:pt x="109" y="136"/>
                  </a:moveTo>
                  <a:cubicBezTo>
                    <a:pt x="107" y="136"/>
                    <a:pt x="104" y="136"/>
                    <a:pt x="104" y="134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3" y="88"/>
                    <a:pt x="82" y="87"/>
                    <a:pt x="80" y="87"/>
                  </a:cubicBezTo>
                  <a:cubicBezTo>
                    <a:pt x="79" y="88"/>
                    <a:pt x="79" y="89"/>
                    <a:pt x="79" y="90"/>
                  </a:cubicBezTo>
                  <a:cubicBezTo>
                    <a:pt x="79" y="90"/>
                    <a:pt x="79" y="123"/>
                    <a:pt x="80" y="157"/>
                  </a:cubicBezTo>
                  <a:cubicBezTo>
                    <a:pt x="81" y="173"/>
                    <a:pt x="81" y="190"/>
                    <a:pt x="81" y="203"/>
                  </a:cubicBezTo>
                  <a:cubicBezTo>
                    <a:pt x="82" y="209"/>
                    <a:pt x="82" y="214"/>
                    <a:pt x="82" y="218"/>
                  </a:cubicBezTo>
                  <a:cubicBezTo>
                    <a:pt x="82" y="221"/>
                    <a:pt x="82" y="222"/>
                    <a:pt x="82" y="223"/>
                  </a:cubicBezTo>
                  <a:cubicBezTo>
                    <a:pt x="82" y="223"/>
                    <a:pt x="82" y="223"/>
                    <a:pt x="82" y="223"/>
                  </a:cubicBezTo>
                  <a:cubicBezTo>
                    <a:pt x="82" y="226"/>
                    <a:pt x="79" y="228"/>
                    <a:pt x="76" y="228"/>
                  </a:cubicBezTo>
                  <a:cubicBezTo>
                    <a:pt x="76" y="230"/>
                    <a:pt x="76" y="230"/>
                    <a:pt x="76" y="230"/>
                  </a:cubicBezTo>
                  <a:cubicBezTo>
                    <a:pt x="76" y="228"/>
                    <a:pt x="76" y="228"/>
                    <a:pt x="76" y="228"/>
                  </a:cubicBezTo>
                  <a:cubicBezTo>
                    <a:pt x="73" y="228"/>
                    <a:pt x="70" y="226"/>
                    <a:pt x="70" y="223"/>
                  </a:cubicBezTo>
                  <a:cubicBezTo>
                    <a:pt x="61" y="145"/>
                    <a:pt x="61" y="145"/>
                    <a:pt x="61" y="145"/>
                  </a:cubicBezTo>
                  <a:cubicBezTo>
                    <a:pt x="61" y="143"/>
                    <a:pt x="60" y="143"/>
                    <a:pt x="59" y="143"/>
                  </a:cubicBezTo>
                  <a:cubicBezTo>
                    <a:pt x="57" y="143"/>
                    <a:pt x="56" y="143"/>
                    <a:pt x="56" y="145"/>
                  </a:cubicBezTo>
                  <a:cubicBezTo>
                    <a:pt x="47" y="223"/>
                    <a:pt x="47" y="223"/>
                    <a:pt x="47" y="223"/>
                  </a:cubicBezTo>
                  <a:cubicBezTo>
                    <a:pt x="47" y="226"/>
                    <a:pt x="44" y="228"/>
                    <a:pt x="41" y="228"/>
                  </a:cubicBezTo>
                  <a:cubicBezTo>
                    <a:pt x="38" y="228"/>
                    <a:pt x="35" y="226"/>
                    <a:pt x="35" y="223"/>
                  </a:cubicBezTo>
                  <a:cubicBezTo>
                    <a:pt x="35" y="223"/>
                    <a:pt x="35" y="222"/>
                    <a:pt x="35" y="222"/>
                  </a:cubicBezTo>
                  <a:cubicBezTo>
                    <a:pt x="35" y="221"/>
                    <a:pt x="35" y="220"/>
                    <a:pt x="35" y="218"/>
                  </a:cubicBezTo>
                  <a:cubicBezTo>
                    <a:pt x="35" y="214"/>
                    <a:pt x="35" y="209"/>
                    <a:pt x="36" y="203"/>
                  </a:cubicBezTo>
                  <a:cubicBezTo>
                    <a:pt x="36" y="190"/>
                    <a:pt x="36" y="173"/>
                    <a:pt x="37" y="157"/>
                  </a:cubicBezTo>
                  <a:cubicBezTo>
                    <a:pt x="38" y="123"/>
                    <a:pt x="38" y="90"/>
                    <a:pt x="38" y="90"/>
                  </a:cubicBezTo>
                  <a:cubicBezTo>
                    <a:pt x="38" y="89"/>
                    <a:pt x="38" y="88"/>
                    <a:pt x="37" y="87"/>
                  </a:cubicBezTo>
                  <a:cubicBezTo>
                    <a:pt x="36" y="87"/>
                    <a:pt x="34" y="88"/>
                    <a:pt x="34" y="89"/>
                  </a:cubicBezTo>
                  <a:cubicBezTo>
                    <a:pt x="13" y="134"/>
                    <a:pt x="13" y="134"/>
                    <a:pt x="13" y="134"/>
                  </a:cubicBezTo>
                  <a:cubicBezTo>
                    <a:pt x="13" y="135"/>
                    <a:pt x="12" y="136"/>
                    <a:pt x="10" y="136"/>
                  </a:cubicBezTo>
                  <a:cubicBezTo>
                    <a:pt x="10" y="136"/>
                    <a:pt x="9" y="136"/>
                    <a:pt x="9" y="136"/>
                  </a:cubicBezTo>
                  <a:cubicBezTo>
                    <a:pt x="6" y="135"/>
                    <a:pt x="5" y="133"/>
                    <a:pt x="6" y="131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6" y="131"/>
                    <a:pt x="6" y="130"/>
                    <a:pt x="6" y="129"/>
                  </a:cubicBezTo>
                  <a:cubicBezTo>
                    <a:pt x="7" y="128"/>
                    <a:pt x="8" y="126"/>
                    <a:pt x="8" y="123"/>
                  </a:cubicBezTo>
                  <a:cubicBezTo>
                    <a:pt x="13" y="108"/>
                    <a:pt x="25" y="71"/>
                    <a:pt x="28" y="65"/>
                  </a:cubicBezTo>
                  <a:cubicBezTo>
                    <a:pt x="31" y="59"/>
                    <a:pt x="37" y="54"/>
                    <a:pt x="59" y="54"/>
                  </a:cubicBezTo>
                  <a:cubicBezTo>
                    <a:pt x="80" y="54"/>
                    <a:pt x="86" y="59"/>
                    <a:pt x="89" y="65"/>
                  </a:cubicBezTo>
                  <a:cubicBezTo>
                    <a:pt x="92" y="71"/>
                    <a:pt x="104" y="108"/>
                    <a:pt x="109" y="123"/>
                  </a:cubicBezTo>
                  <a:cubicBezTo>
                    <a:pt x="110" y="126"/>
                    <a:pt x="110" y="128"/>
                    <a:pt x="111" y="129"/>
                  </a:cubicBezTo>
                  <a:cubicBezTo>
                    <a:pt x="111" y="130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2" y="133"/>
                    <a:pt x="111" y="135"/>
                    <a:pt x="109" y="136"/>
                  </a:cubicBezTo>
                  <a:close/>
                  <a:moveTo>
                    <a:pt x="59" y="44"/>
                  </a:moveTo>
                  <a:cubicBezTo>
                    <a:pt x="71" y="44"/>
                    <a:pt x="81" y="34"/>
                    <a:pt x="81" y="22"/>
                  </a:cubicBezTo>
                  <a:cubicBezTo>
                    <a:pt x="81" y="10"/>
                    <a:pt x="71" y="0"/>
                    <a:pt x="59" y="0"/>
                  </a:cubicBezTo>
                  <a:cubicBezTo>
                    <a:pt x="46" y="0"/>
                    <a:pt x="36" y="10"/>
                    <a:pt x="36" y="22"/>
                  </a:cubicBezTo>
                  <a:cubicBezTo>
                    <a:pt x="36" y="34"/>
                    <a:pt x="46" y="44"/>
                    <a:pt x="59" y="44"/>
                  </a:cubicBezTo>
                  <a:close/>
                  <a:moveTo>
                    <a:pt x="59" y="4"/>
                  </a:moveTo>
                  <a:cubicBezTo>
                    <a:pt x="68" y="4"/>
                    <a:pt x="76" y="12"/>
                    <a:pt x="76" y="22"/>
                  </a:cubicBezTo>
                  <a:cubicBezTo>
                    <a:pt x="76" y="31"/>
                    <a:pt x="68" y="39"/>
                    <a:pt x="59" y="39"/>
                  </a:cubicBezTo>
                  <a:cubicBezTo>
                    <a:pt x="49" y="39"/>
                    <a:pt x="41" y="31"/>
                    <a:pt x="41" y="22"/>
                  </a:cubicBezTo>
                  <a:cubicBezTo>
                    <a:pt x="41" y="12"/>
                    <a:pt x="49" y="4"/>
                    <a:pt x="59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242" name="Freeform 5"/>
            <p:cNvSpPr>
              <a:spLocks noChangeAspect="1" noEditPoints="1"/>
            </p:cNvSpPr>
            <p:nvPr/>
          </p:nvSpPr>
          <p:spPr bwMode="auto">
            <a:xfrm>
              <a:off x="4971883" y="2354369"/>
              <a:ext cx="313447" cy="624632"/>
            </a:xfrm>
            <a:custGeom>
              <a:avLst/>
              <a:gdLst>
                <a:gd name="T0" fmla="*/ 116 w 117"/>
                <a:gd name="T1" fmla="*/ 130 h 233"/>
                <a:gd name="T2" fmla="*/ 93 w 117"/>
                <a:gd name="T3" fmla="*/ 63 h 233"/>
                <a:gd name="T4" fmla="*/ 24 w 117"/>
                <a:gd name="T5" fmla="*/ 63 h 233"/>
                <a:gd name="T6" fmla="*/ 1 w 117"/>
                <a:gd name="T7" fmla="*/ 130 h 233"/>
                <a:gd name="T8" fmla="*/ 7 w 117"/>
                <a:gd name="T9" fmla="*/ 140 h 233"/>
                <a:gd name="T10" fmla="*/ 18 w 117"/>
                <a:gd name="T11" fmla="*/ 136 h 233"/>
                <a:gd name="T12" fmla="*/ 30 w 117"/>
                <a:gd name="T13" fmla="*/ 223 h 233"/>
                <a:gd name="T14" fmla="*/ 41 w 117"/>
                <a:gd name="T15" fmla="*/ 233 h 233"/>
                <a:gd name="T16" fmla="*/ 59 w 117"/>
                <a:gd name="T17" fmla="*/ 165 h 233"/>
                <a:gd name="T18" fmla="*/ 76 w 117"/>
                <a:gd name="T19" fmla="*/ 233 h 233"/>
                <a:gd name="T20" fmla="*/ 87 w 117"/>
                <a:gd name="T21" fmla="*/ 224 h 233"/>
                <a:gd name="T22" fmla="*/ 84 w 117"/>
                <a:gd name="T23" fmla="*/ 101 h 233"/>
                <a:gd name="T24" fmla="*/ 107 w 117"/>
                <a:gd name="T25" fmla="*/ 141 h 233"/>
                <a:gd name="T26" fmla="*/ 116 w 117"/>
                <a:gd name="T27" fmla="*/ 130 h 233"/>
                <a:gd name="T28" fmla="*/ 104 w 117"/>
                <a:gd name="T29" fmla="*/ 134 h 233"/>
                <a:gd name="T30" fmla="*/ 80 w 117"/>
                <a:gd name="T31" fmla="*/ 87 h 233"/>
                <a:gd name="T32" fmla="*/ 80 w 117"/>
                <a:gd name="T33" fmla="*/ 157 h 233"/>
                <a:gd name="T34" fmla="*/ 82 w 117"/>
                <a:gd name="T35" fmla="*/ 218 h 233"/>
                <a:gd name="T36" fmla="*/ 82 w 117"/>
                <a:gd name="T37" fmla="*/ 223 h 233"/>
                <a:gd name="T38" fmla="*/ 76 w 117"/>
                <a:gd name="T39" fmla="*/ 230 h 233"/>
                <a:gd name="T40" fmla="*/ 70 w 117"/>
                <a:gd name="T41" fmla="*/ 223 h 233"/>
                <a:gd name="T42" fmla="*/ 59 w 117"/>
                <a:gd name="T43" fmla="*/ 143 h 233"/>
                <a:gd name="T44" fmla="*/ 47 w 117"/>
                <a:gd name="T45" fmla="*/ 223 h 233"/>
                <a:gd name="T46" fmla="*/ 35 w 117"/>
                <a:gd name="T47" fmla="*/ 223 h 233"/>
                <a:gd name="T48" fmla="*/ 35 w 117"/>
                <a:gd name="T49" fmla="*/ 218 h 233"/>
                <a:gd name="T50" fmla="*/ 37 w 117"/>
                <a:gd name="T51" fmla="*/ 157 h 233"/>
                <a:gd name="T52" fmla="*/ 37 w 117"/>
                <a:gd name="T53" fmla="*/ 87 h 233"/>
                <a:gd name="T54" fmla="*/ 13 w 117"/>
                <a:gd name="T55" fmla="*/ 134 h 233"/>
                <a:gd name="T56" fmla="*/ 9 w 117"/>
                <a:gd name="T57" fmla="*/ 136 h 233"/>
                <a:gd name="T58" fmla="*/ 6 w 117"/>
                <a:gd name="T59" fmla="*/ 131 h 233"/>
                <a:gd name="T60" fmla="*/ 8 w 117"/>
                <a:gd name="T61" fmla="*/ 123 h 233"/>
                <a:gd name="T62" fmla="*/ 59 w 117"/>
                <a:gd name="T63" fmla="*/ 54 h 233"/>
                <a:gd name="T64" fmla="*/ 109 w 117"/>
                <a:gd name="T65" fmla="*/ 123 h 233"/>
                <a:gd name="T66" fmla="*/ 111 w 117"/>
                <a:gd name="T67" fmla="*/ 131 h 233"/>
                <a:gd name="T68" fmla="*/ 109 w 117"/>
                <a:gd name="T69" fmla="*/ 136 h 233"/>
                <a:gd name="T70" fmla="*/ 81 w 117"/>
                <a:gd name="T71" fmla="*/ 22 h 233"/>
                <a:gd name="T72" fmla="*/ 36 w 117"/>
                <a:gd name="T73" fmla="*/ 22 h 233"/>
                <a:gd name="T74" fmla="*/ 59 w 117"/>
                <a:gd name="T75" fmla="*/ 4 h 233"/>
                <a:gd name="T76" fmla="*/ 59 w 117"/>
                <a:gd name="T77" fmla="*/ 39 h 233"/>
                <a:gd name="T78" fmla="*/ 59 w 117"/>
                <a:gd name="T79" fmla="*/ 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7" h="233">
                  <a:moveTo>
                    <a:pt x="116" y="130"/>
                  </a:moveTo>
                  <a:cubicBezTo>
                    <a:pt x="116" y="130"/>
                    <a:pt x="116" y="130"/>
                    <a:pt x="116" y="130"/>
                  </a:cubicBezTo>
                  <a:cubicBezTo>
                    <a:pt x="116" y="129"/>
                    <a:pt x="115" y="126"/>
                    <a:pt x="113" y="122"/>
                  </a:cubicBezTo>
                  <a:cubicBezTo>
                    <a:pt x="108" y="105"/>
                    <a:pt x="96" y="69"/>
                    <a:pt x="93" y="63"/>
                  </a:cubicBezTo>
                  <a:cubicBezTo>
                    <a:pt x="88" y="53"/>
                    <a:pt x="78" y="49"/>
                    <a:pt x="59" y="49"/>
                  </a:cubicBezTo>
                  <a:cubicBezTo>
                    <a:pt x="39" y="49"/>
                    <a:pt x="29" y="53"/>
                    <a:pt x="24" y="63"/>
                  </a:cubicBezTo>
                  <a:cubicBezTo>
                    <a:pt x="21" y="69"/>
                    <a:pt x="9" y="105"/>
                    <a:pt x="4" y="122"/>
                  </a:cubicBezTo>
                  <a:cubicBezTo>
                    <a:pt x="3" y="126"/>
                    <a:pt x="1" y="129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0" y="134"/>
                    <a:pt x="3" y="139"/>
                    <a:pt x="7" y="140"/>
                  </a:cubicBezTo>
                  <a:cubicBezTo>
                    <a:pt x="8" y="141"/>
                    <a:pt x="9" y="141"/>
                    <a:pt x="10" y="141"/>
                  </a:cubicBezTo>
                  <a:cubicBezTo>
                    <a:pt x="13" y="141"/>
                    <a:pt x="16" y="139"/>
                    <a:pt x="18" y="136"/>
                  </a:cubicBezTo>
                  <a:cubicBezTo>
                    <a:pt x="33" y="101"/>
                    <a:pt x="33" y="101"/>
                    <a:pt x="33" y="101"/>
                  </a:cubicBezTo>
                  <a:cubicBezTo>
                    <a:pt x="32" y="148"/>
                    <a:pt x="31" y="220"/>
                    <a:pt x="30" y="223"/>
                  </a:cubicBezTo>
                  <a:cubicBezTo>
                    <a:pt x="30" y="223"/>
                    <a:pt x="30" y="223"/>
                    <a:pt x="30" y="224"/>
                  </a:cubicBezTo>
                  <a:cubicBezTo>
                    <a:pt x="31" y="229"/>
                    <a:pt x="35" y="233"/>
                    <a:pt x="41" y="233"/>
                  </a:cubicBezTo>
                  <a:cubicBezTo>
                    <a:pt x="47" y="233"/>
                    <a:pt x="51" y="229"/>
                    <a:pt x="52" y="224"/>
                  </a:cubicBezTo>
                  <a:cubicBezTo>
                    <a:pt x="59" y="165"/>
                    <a:pt x="59" y="165"/>
                    <a:pt x="59" y="165"/>
                  </a:cubicBezTo>
                  <a:cubicBezTo>
                    <a:pt x="65" y="224"/>
                    <a:pt x="65" y="224"/>
                    <a:pt x="65" y="224"/>
                  </a:cubicBezTo>
                  <a:cubicBezTo>
                    <a:pt x="66" y="229"/>
                    <a:pt x="71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82" y="233"/>
                    <a:pt x="86" y="229"/>
                    <a:pt x="87" y="224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0"/>
                    <a:pt x="85" y="148"/>
                    <a:pt x="84" y="101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1" y="139"/>
                    <a:pt x="104" y="141"/>
                    <a:pt x="107" y="141"/>
                  </a:cubicBezTo>
                  <a:cubicBezTo>
                    <a:pt x="108" y="141"/>
                    <a:pt x="109" y="141"/>
                    <a:pt x="110" y="140"/>
                  </a:cubicBezTo>
                  <a:cubicBezTo>
                    <a:pt x="114" y="139"/>
                    <a:pt x="117" y="134"/>
                    <a:pt x="116" y="130"/>
                  </a:cubicBezTo>
                  <a:close/>
                  <a:moveTo>
                    <a:pt x="109" y="136"/>
                  </a:moveTo>
                  <a:cubicBezTo>
                    <a:pt x="107" y="136"/>
                    <a:pt x="104" y="136"/>
                    <a:pt x="104" y="134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3" y="88"/>
                    <a:pt x="82" y="87"/>
                    <a:pt x="80" y="87"/>
                  </a:cubicBezTo>
                  <a:cubicBezTo>
                    <a:pt x="79" y="88"/>
                    <a:pt x="79" y="89"/>
                    <a:pt x="79" y="90"/>
                  </a:cubicBezTo>
                  <a:cubicBezTo>
                    <a:pt x="79" y="90"/>
                    <a:pt x="79" y="123"/>
                    <a:pt x="80" y="157"/>
                  </a:cubicBezTo>
                  <a:cubicBezTo>
                    <a:pt x="81" y="173"/>
                    <a:pt x="81" y="190"/>
                    <a:pt x="81" y="203"/>
                  </a:cubicBezTo>
                  <a:cubicBezTo>
                    <a:pt x="82" y="209"/>
                    <a:pt x="82" y="214"/>
                    <a:pt x="82" y="218"/>
                  </a:cubicBezTo>
                  <a:cubicBezTo>
                    <a:pt x="82" y="221"/>
                    <a:pt x="82" y="222"/>
                    <a:pt x="82" y="223"/>
                  </a:cubicBezTo>
                  <a:cubicBezTo>
                    <a:pt x="82" y="223"/>
                    <a:pt x="82" y="223"/>
                    <a:pt x="82" y="223"/>
                  </a:cubicBezTo>
                  <a:cubicBezTo>
                    <a:pt x="82" y="226"/>
                    <a:pt x="79" y="228"/>
                    <a:pt x="76" y="228"/>
                  </a:cubicBezTo>
                  <a:cubicBezTo>
                    <a:pt x="76" y="230"/>
                    <a:pt x="76" y="230"/>
                    <a:pt x="76" y="230"/>
                  </a:cubicBezTo>
                  <a:cubicBezTo>
                    <a:pt x="76" y="228"/>
                    <a:pt x="76" y="228"/>
                    <a:pt x="76" y="228"/>
                  </a:cubicBezTo>
                  <a:cubicBezTo>
                    <a:pt x="73" y="228"/>
                    <a:pt x="70" y="226"/>
                    <a:pt x="70" y="223"/>
                  </a:cubicBezTo>
                  <a:cubicBezTo>
                    <a:pt x="61" y="145"/>
                    <a:pt x="61" y="145"/>
                    <a:pt x="61" y="145"/>
                  </a:cubicBezTo>
                  <a:cubicBezTo>
                    <a:pt x="61" y="143"/>
                    <a:pt x="60" y="143"/>
                    <a:pt x="59" y="143"/>
                  </a:cubicBezTo>
                  <a:cubicBezTo>
                    <a:pt x="57" y="143"/>
                    <a:pt x="56" y="143"/>
                    <a:pt x="56" y="145"/>
                  </a:cubicBezTo>
                  <a:cubicBezTo>
                    <a:pt x="47" y="223"/>
                    <a:pt x="47" y="223"/>
                    <a:pt x="47" y="223"/>
                  </a:cubicBezTo>
                  <a:cubicBezTo>
                    <a:pt x="47" y="226"/>
                    <a:pt x="44" y="228"/>
                    <a:pt x="41" y="228"/>
                  </a:cubicBezTo>
                  <a:cubicBezTo>
                    <a:pt x="38" y="228"/>
                    <a:pt x="35" y="226"/>
                    <a:pt x="35" y="223"/>
                  </a:cubicBezTo>
                  <a:cubicBezTo>
                    <a:pt x="35" y="223"/>
                    <a:pt x="35" y="222"/>
                    <a:pt x="35" y="222"/>
                  </a:cubicBezTo>
                  <a:cubicBezTo>
                    <a:pt x="35" y="221"/>
                    <a:pt x="35" y="220"/>
                    <a:pt x="35" y="218"/>
                  </a:cubicBezTo>
                  <a:cubicBezTo>
                    <a:pt x="35" y="214"/>
                    <a:pt x="35" y="209"/>
                    <a:pt x="36" y="203"/>
                  </a:cubicBezTo>
                  <a:cubicBezTo>
                    <a:pt x="36" y="190"/>
                    <a:pt x="36" y="173"/>
                    <a:pt x="37" y="157"/>
                  </a:cubicBezTo>
                  <a:cubicBezTo>
                    <a:pt x="38" y="123"/>
                    <a:pt x="38" y="90"/>
                    <a:pt x="38" y="90"/>
                  </a:cubicBezTo>
                  <a:cubicBezTo>
                    <a:pt x="38" y="89"/>
                    <a:pt x="38" y="88"/>
                    <a:pt x="37" y="87"/>
                  </a:cubicBezTo>
                  <a:cubicBezTo>
                    <a:pt x="36" y="87"/>
                    <a:pt x="34" y="88"/>
                    <a:pt x="34" y="89"/>
                  </a:cubicBezTo>
                  <a:cubicBezTo>
                    <a:pt x="13" y="134"/>
                    <a:pt x="13" y="134"/>
                    <a:pt x="13" y="134"/>
                  </a:cubicBezTo>
                  <a:cubicBezTo>
                    <a:pt x="13" y="135"/>
                    <a:pt x="12" y="136"/>
                    <a:pt x="10" y="136"/>
                  </a:cubicBezTo>
                  <a:cubicBezTo>
                    <a:pt x="10" y="136"/>
                    <a:pt x="9" y="136"/>
                    <a:pt x="9" y="136"/>
                  </a:cubicBezTo>
                  <a:cubicBezTo>
                    <a:pt x="6" y="135"/>
                    <a:pt x="5" y="133"/>
                    <a:pt x="6" y="131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6" y="131"/>
                    <a:pt x="6" y="130"/>
                    <a:pt x="6" y="129"/>
                  </a:cubicBezTo>
                  <a:cubicBezTo>
                    <a:pt x="7" y="128"/>
                    <a:pt x="8" y="126"/>
                    <a:pt x="8" y="123"/>
                  </a:cubicBezTo>
                  <a:cubicBezTo>
                    <a:pt x="13" y="108"/>
                    <a:pt x="25" y="71"/>
                    <a:pt x="28" y="65"/>
                  </a:cubicBezTo>
                  <a:cubicBezTo>
                    <a:pt x="31" y="59"/>
                    <a:pt x="37" y="54"/>
                    <a:pt x="59" y="54"/>
                  </a:cubicBezTo>
                  <a:cubicBezTo>
                    <a:pt x="80" y="54"/>
                    <a:pt x="86" y="59"/>
                    <a:pt x="89" y="65"/>
                  </a:cubicBezTo>
                  <a:cubicBezTo>
                    <a:pt x="92" y="71"/>
                    <a:pt x="104" y="108"/>
                    <a:pt x="109" y="123"/>
                  </a:cubicBezTo>
                  <a:cubicBezTo>
                    <a:pt x="110" y="126"/>
                    <a:pt x="110" y="128"/>
                    <a:pt x="111" y="129"/>
                  </a:cubicBezTo>
                  <a:cubicBezTo>
                    <a:pt x="111" y="130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2" y="133"/>
                    <a:pt x="111" y="135"/>
                    <a:pt x="109" y="136"/>
                  </a:cubicBezTo>
                  <a:close/>
                  <a:moveTo>
                    <a:pt x="59" y="44"/>
                  </a:moveTo>
                  <a:cubicBezTo>
                    <a:pt x="71" y="44"/>
                    <a:pt x="81" y="34"/>
                    <a:pt x="81" y="22"/>
                  </a:cubicBezTo>
                  <a:cubicBezTo>
                    <a:pt x="81" y="10"/>
                    <a:pt x="71" y="0"/>
                    <a:pt x="59" y="0"/>
                  </a:cubicBezTo>
                  <a:cubicBezTo>
                    <a:pt x="46" y="0"/>
                    <a:pt x="36" y="10"/>
                    <a:pt x="36" y="22"/>
                  </a:cubicBezTo>
                  <a:cubicBezTo>
                    <a:pt x="36" y="34"/>
                    <a:pt x="46" y="44"/>
                    <a:pt x="59" y="44"/>
                  </a:cubicBezTo>
                  <a:close/>
                  <a:moveTo>
                    <a:pt x="59" y="4"/>
                  </a:moveTo>
                  <a:cubicBezTo>
                    <a:pt x="68" y="4"/>
                    <a:pt x="76" y="12"/>
                    <a:pt x="76" y="22"/>
                  </a:cubicBezTo>
                  <a:cubicBezTo>
                    <a:pt x="76" y="31"/>
                    <a:pt x="68" y="39"/>
                    <a:pt x="59" y="39"/>
                  </a:cubicBezTo>
                  <a:cubicBezTo>
                    <a:pt x="49" y="39"/>
                    <a:pt x="41" y="31"/>
                    <a:pt x="41" y="22"/>
                  </a:cubicBezTo>
                  <a:cubicBezTo>
                    <a:pt x="41" y="12"/>
                    <a:pt x="49" y="4"/>
                    <a:pt x="59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243" name="Freeform 5"/>
            <p:cNvSpPr>
              <a:spLocks noChangeAspect="1" noEditPoints="1"/>
            </p:cNvSpPr>
            <p:nvPr/>
          </p:nvSpPr>
          <p:spPr bwMode="auto">
            <a:xfrm>
              <a:off x="5350774" y="2354369"/>
              <a:ext cx="313447" cy="624632"/>
            </a:xfrm>
            <a:custGeom>
              <a:avLst/>
              <a:gdLst>
                <a:gd name="T0" fmla="*/ 116 w 117"/>
                <a:gd name="T1" fmla="*/ 130 h 233"/>
                <a:gd name="T2" fmla="*/ 93 w 117"/>
                <a:gd name="T3" fmla="*/ 63 h 233"/>
                <a:gd name="T4" fmla="*/ 24 w 117"/>
                <a:gd name="T5" fmla="*/ 63 h 233"/>
                <a:gd name="T6" fmla="*/ 1 w 117"/>
                <a:gd name="T7" fmla="*/ 130 h 233"/>
                <a:gd name="T8" fmla="*/ 7 w 117"/>
                <a:gd name="T9" fmla="*/ 140 h 233"/>
                <a:gd name="T10" fmla="*/ 18 w 117"/>
                <a:gd name="T11" fmla="*/ 136 h 233"/>
                <a:gd name="T12" fmla="*/ 30 w 117"/>
                <a:gd name="T13" fmla="*/ 223 h 233"/>
                <a:gd name="T14" fmla="*/ 41 w 117"/>
                <a:gd name="T15" fmla="*/ 233 h 233"/>
                <a:gd name="T16" fmla="*/ 59 w 117"/>
                <a:gd name="T17" fmla="*/ 165 h 233"/>
                <a:gd name="T18" fmla="*/ 76 w 117"/>
                <a:gd name="T19" fmla="*/ 233 h 233"/>
                <a:gd name="T20" fmla="*/ 87 w 117"/>
                <a:gd name="T21" fmla="*/ 224 h 233"/>
                <a:gd name="T22" fmla="*/ 84 w 117"/>
                <a:gd name="T23" fmla="*/ 101 h 233"/>
                <a:gd name="T24" fmla="*/ 107 w 117"/>
                <a:gd name="T25" fmla="*/ 141 h 233"/>
                <a:gd name="T26" fmla="*/ 116 w 117"/>
                <a:gd name="T27" fmla="*/ 130 h 233"/>
                <a:gd name="T28" fmla="*/ 104 w 117"/>
                <a:gd name="T29" fmla="*/ 134 h 233"/>
                <a:gd name="T30" fmla="*/ 80 w 117"/>
                <a:gd name="T31" fmla="*/ 87 h 233"/>
                <a:gd name="T32" fmla="*/ 80 w 117"/>
                <a:gd name="T33" fmla="*/ 157 h 233"/>
                <a:gd name="T34" fmla="*/ 82 w 117"/>
                <a:gd name="T35" fmla="*/ 218 h 233"/>
                <a:gd name="T36" fmla="*/ 82 w 117"/>
                <a:gd name="T37" fmla="*/ 223 h 233"/>
                <a:gd name="T38" fmla="*/ 76 w 117"/>
                <a:gd name="T39" fmla="*/ 230 h 233"/>
                <a:gd name="T40" fmla="*/ 70 w 117"/>
                <a:gd name="T41" fmla="*/ 223 h 233"/>
                <a:gd name="T42" fmla="*/ 59 w 117"/>
                <a:gd name="T43" fmla="*/ 143 h 233"/>
                <a:gd name="T44" fmla="*/ 47 w 117"/>
                <a:gd name="T45" fmla="*/ 223 h 233"/>
                <a:gd name="T46" fmla="*/ 35 w 117"/>
                <a:gd name="T47" fmla="*/ 223 h 233"/>
                <a:gd name="T48" fmla="*/ 35 w 117"/>
                <a:gd name="T49" fmla="*/ 218 h 233"/>
                <a:gd name="T50" fmla="*/ 37 w 117"/>
                <a:gd name="T51" fmla="*/ 157 h 233"/>
                <a:gd name="T52" fmla="*/ 37 w 117"/>
                <a:gd name="T53" fmla="*/ 87 h 233"/>
                <a:gd name="T54" fmla="*/ 13 w 117"/>
                <a:gd name="T55" fmla="*/ 134 h 233"/>
                <a:gd name="T56" fmla="*/ 9 w 117"/>
                <a:gd name="T57" fmla="*/ 136 h 233"/>
                <a:gd name="T58" fmla="*/ 6 w 117"/>
                <a:gd name="T59" fmla="*/ 131 h 233"/>
                <a:gd name="T60" fmla="*/ 8 w 117"/>
                <a:gd name="T61" fmla="*/ 123 h 233"/>
                <a:gd name="T62" fmla="*/ 59 w 117"/>
                <a:gd name="T63" fmla="*/ 54 h 233"/>
                <a:gd name="T64" fmla="*/ 109 w 117"/>
                <a:gd name="T65" fmla="*/ 123 h 233"/>
                <a:gd name="T66" fmla="*/ 111 w 117"/>
                <a:gd name="T67" fmla="*/ 131 h 233"/>
                <a:gd name="T68" fmla="*/ 109 w 117"/>
                <a:gd name="T69" fmla="*/ 136 h 233"/>
                <a:gd name="T70" fmla="*/ 81 w 117"/>
                <a:gd name="T71" fmla="*/ 22 h 233"/>
                <a:gd name="T72" fmla="*/ 36 w 117"/>
                <a:gd name="T73" fmla="*/ 22 h 233"/>
                <a:gd name="T74" fmla="*/ 59 w 117"/>
                <a:gd name="T75" fmla="*/ 4 h 233"/>
                <a:gd name="T76" fmla="*/ 59 w 117"/>
                <a:gd name="T77" fmla="*/ 39 h 233"/>
                <a:gd name="T78" fmla="*/ 59 w 117"/>
                <a:gd name="T79" fmla="*/ 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7" h="233">
                  <a:moveTo>
                    <a:pt x="116" y="130"/>
                  </a:moveTo>
                  <a:cubicBezTo>
                    <a:pt x="116" y="130"/>
                    <a:pt x="116" y="130"/>
                    <a:pt x="116" y="130"/>
                  </a:cubicBezTo>
                  <a:cubicBezTo>
                    <a:pt x="116" y="129"/>
                    <a:pt x="115" y="126"/>
                    <a:pt x="113" y="122"/>
                  </a:cubicBezTo>
                  <a:cubicBezTo>
                    <a:pt x="108" y="105"/>
                    <a:pt x="96" y="69"/>
                    <a:pt x="93" y="63"/>
                  </a:cubicBezTo>
                  <a:cubicBezTo>
                    <a:pt x="88" y="53"/>
                    <a:pt x="78" y="49"/>
                    <a:pt x="59" y="49"/>
                  </a:cubicBezTo>
                  <a:cubicBezTo>
                    <a:pt x="39" y="49"/>
                    <a:pt x="29" y="53"/>
                    <a:pt x="24" y="63"/>
                  </a:cubicBezTo>
                  <a:cubicBezTo>
                    <a:pt x="21" y="69"/>
                    <a:pt x="9" y="105"/>
                    <a:pt x="4" y="122"/>
                  </a:cubicBezTo>
                  <a:cubicBezTo>
                    <a:pt x="3" y="126"/>
                    <a:pt x="1" y="129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0" y="134"/>
                    <a:pt x="3" y="139"/>
                    <a:pt x="7" y="140"/>
                  </a:cubicBezTo>
                  <a:cubicBezTo>
                    <a:pt x="8" y="141"/>
                    <a:pt x="9" y="141"/>
                    <a:pt x="10" y="141"/>
                  </a:cubicBezTo>
                  <a:cubicBezTo>
                    <a:pt x="13" y="141"/>
                    <a:pt x="16" y="139"/>
                    <a:pt x="18" y="136"/>
                  </a:cubicBezTo>
                  <a:cubicBezTo>
                    <a:pt x="33" y="101"/>
                    <a:pt x="33" y="101"/>
                    <a:pt x="33" y="101"/>
                  </a:cubicBezTo>
                  <a:cubicBezTo>
                    <a:pt x="32" y="148"/>
                    <a:pt x="31" y="220"/>
                    <a:pt x="30" y="223"/>
                  </a:cubicBezTo>
                  <a:cubicBezTo>
                    <a:pt x="30" y="223"/>
                    <a:pt x="30" y="223"/>
                    <a:pt x="30" y="224"/>
                  </a:cubicBezTo>
                  <a:cubicBezTo>
                    <a:pt x="31" y="229"/>
                    <a:pt x="35" y="233"/>
                    <a:pt x="41" y="233"/>
                  </a:cubicBezTo>
                  <a:cubicBezTo>
                    <a:pt x="47" y="233"/>
                    <a:pt x="51" y="229"/>
                    <a:pt x="52" y="224"/>
                  </a:cubicBezTo>
                  <a:cubicBezTo>
                    <a:pt x="59" y="165"/>
                    <a:pt x="59" y="165"/>
                    <a:pt x="59" y="165"/>
                  </a:cubicBezTo>
                  <a:cubicBezTo>
                    <a:pt x="65" y="224"/>
                    <a:pt x="65" y="224"/>
                    <a:pt x="65" y="224"/>
                  </a:cubicBezTo>
                  <a:cubicBezTo>
                    <a:pt x="66" y="229"/>
                    <a:pt x="71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82" y="233"/>
                    <a:pt x="86" y="229"/>
                    <a:pt x="87" y="224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0"/>
                    <a:pt x="85" y="148"/>
                    <a:pt x="84" y="101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1" y="139"/>
                    <a:pt x="104" y="141"/>
                    <a:pt x="107" y="141"/>
                  </a:cubicBezTo>
                  <a:cubicBezTo>
                    <a:pt x="108" y="141"/>
                    <a:pt x="109" y="141"/>
                    <a:pt x="110" y="140"/>
                  </a:cubicBezTo>
                  <a:cubicBezTo>
                    <a:pt x="114" y="139"/>
                    <a:pt x="117" y="134"/>
                    <a:pt x="116" y="130"/>
                  </a:cubicBezTo>
                  <a:close/>
                  <a:moveTo>
                    <a:pt x="109" y="136"/>
                  </a:moveTo>
                  <a:cubicBezTo>
                    <a:pt x="107" y="136"/>
                    <a:pt x="104" y="136"/>
                    <a:pt x="104" y="134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3" y="88"/>
                    <a:pt x="82" y="87"/>
                    <a:pt x="80" y="87"/>
                  </a:cubicBezTo>
                  <a:cubicBezTo>
                    <a:pt x="79" y="88"/>
                    <a:pt x="79" y="89"/>
                    <a:pt x="79" y="90"/>
                  </a:cubicBezTo>
                  <a:cubicBezTo>
                    <a:pt x="79" y="90"/>
                    <a:pt x="79" y="123"/>
                    <a:pt x="80" y="157"/>
                  </a:cubicBezTo>
                  <a:cubicBezTo>
                    <a:pt x="81" y="173"/>
                    <a:pt x="81" y="190"/>
                    <a:pt x="81" y="203"/>
                  </a:cubicBezTo>
                  <a:cubicBezTo>
                    <a:pt x="82" y="209"/>
                    <a:pt x="82" y="214"/>
                    <a:pt x="82" y="218"/>
                  </a:cubicBezTo>
                  <a:cubicBezTo>
                    <a:pt x="82" y="221"/>
                    <a:pt x="82" y="222"/>
                    <a:pt x="82" y="223"/>
                  </a:cubicBezTo>
                  <a:cubicBezTo>
                    <a:pt x="82" y="223"/>
                    <a:pt x="82" y="223"/>
                    <a:pt x="82" y="223"/>
                  </a:cubicBezTo>
                  <a:cubicBezTo>
                    <a:pt x="82" y="226"/>
                    <a:pt x="79" y="228"/>
                    <a:pt x="76" y="228"/>
                  </a:cubicBezTo>
                  <a:cubicBezTo>
                    <a:pt x="76" y="230"/>
                    <a:pt x="76" y="230"/>
                    <a:pt x="76" y="230"/>
                  </a:cubicBezTo>
                  <a:cubicBezTo>
                    <a:pt x="76" y="228"/>
                    <a:pt x="76" y="228"/>
                    <a:pt x="76" y="228"/>
                  </a:cubicBezTo>
                  <a:cubicBezTo>
                    <a:pt x="73" y="228"/>
                    <a:pt x="70" y="226"/>
                    <a:pt x="70" y="223"/>
                  </a:cubicBezTo>
                  <a:cubicBezTo>
                    <a:pt x="61" y="145"/>
                    <a:pt x="61" y="145"/>
                    <a:pt x="61" y="145"/>
                  </a:cubicBezTo>
                  <a:cubicBezTo>
                    <a:pt x="61" y="143"/>
                    <a:pt x="60" y="143"/>
                    <a:pt x="59" y="143"/>
                  </a:cubicBezTo>
                  <a:cubicBezTo>
                    <a:pt x="57" y="143"/>
                    <a:pt x="56" y="143"/>
                    <a:pt x="56" y="145"/>
                  </a:cubicBezTo>
                  <a:cubicBezTo>
                    <a:pt x="47" y="223"/>
                    <a:pt x="47" y="223"/>
                    <a:pt x="47" y="223"/>
                  </a:cubicBezTo>
                  <a:cubicBezTo>
                    <a:pt x="47" y="226"/>
                    <a:pt x="44" y="228"/>
                    <a:pt x="41" y="228"/>
                  </a:cubicBezTo>
                  <a:cubicBezTo>
                    <a:pt x="38" y="228"/>
                    <a:pt x="35" y="226"/>
                    <a:pt x="35" y="223"/>
                  </a:cubicBezTo>
                  <a:cubicBezTo>
                    <a:pt x="35" y="223"/>
                    <a:pt x="35" y="222"/>
                    <a:pt x="35" y="222"/>
                  </a:cubicBezTo>
                  <a:cubicBezTo>
                    <a:pt x="35" y="221"/>
                    <a:pt x="35" y="220"/>
                    <a:pt x="35" y="218"/>
                  </a:cubicBezTo>
                  <a:cubicBezTo>
                    <a:pt x="35" y="214"/>
                    <a:pt x="35" y="209"/>
                    <a:pt x="36" y="203"/>
                  </a:cubicBezTo>
                  <a:cubicBezTo>
                    <a:pt x="36" y="190"/>
                    <a:pt x="36" y="173"/>
                    <a:pt x="37" y="157"/>
                  </a:cubicBezTo>
                  <a:cubicBezTo>
                    <a:pt x="38" y="123"/>
                    <a:pt x="38" y="90"/>
                    <a:pt x="38" y="90"/>
                  </a:cubicBezTo>
                  <a:cubicBezTo>
                    <a:pt x="38" y="89"/>
                    <a:pt x="38" y="88"/>
                    <a:pt x="37" y="87"/>
                  </a:cubicBezTo>
                  <a:cubicBezTo>
                    <a:pt x="36" y="87"/>
                    <a:pt x="34" y="88"/>
                    <a:pt x="34" y="89"/>
                  </a:cubicBezTo>
                  <a:cubicBezTo>
                    <a:pt x="13" y="134"/>
                    <a:pt x="13" y="134"/>
                    <a:pt x="13" y="134"/>
                  </a:cubicBezTo>
                  <a:cubicBezTo>
                    <a:pt x="13" y="135"/>
                    <a:pt x="12" y="136"/>
                    <a:pt x="10" y="136"/>
                  </a:cubicBezTo>
                  <a:cubicBezTo>
                    <a:pt x="10" y="136"/>
                    <a:pt x="9" y="136"/>
                    <a:pt x="9" y="136"/>
                  </a:cubicBezTo>
                  <a:cubicBezTo>
                    <a:pt x="6" y="135"/>
                    <a:pt x="5" y="133"/>
                    <a:pt x="6" y="131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6" y="131"/>
                    <a:pt x="6" y="130"/>
                    <a:pt x="6" y="129"/>
                  </a:cubicBezTo>
                  <a:cubicBezTo>
                    <a:pt x="7" y="128"/>
                    <a:pt x="8" y="126"/>
                    <a:pt x="8" y="123"/>
                  </a:cubicBezTo>
                  <a:cubicBezTo>
                    <a:pt x="13" y="108"/>
                    <a:pt x="25" y="71"/>
                    <a:pt x="28" y="65"/>
                  </a:cubicBezTo>
                  <a:cubicBezTo>
                    <a:pt x="31" y="59"/>
                    <a:pt x="37" y="54"/>
                    <a:pt x="59" y="54"/>
                  </a:cubicBezTo>
                  <a:cubicBezTo>
                    <a:pt x="80" y="54"/>
                    <a:pt x="86" y="59"/>
                    <a:pt x="89" y="65"/>
                  </a:cubicBezTo>
                  <a:cubicBezTo>
                    <a:pt x="92" y="71"/>
                    <a:pt x="104" y="108"/>
                    <a:pt x="109" y="123"/>
                  </a:cubicBezTo>
                  <a:cubicBezTo>
                    <a:pt x="110" y="126"/>
                    <a:pt x="110" y="128"/>
                    <a:pt x="111" y="129"/>
                  </a:cubicBezTo>
                  <a:cubicBezTo>
                    <a:pt x="111" y="130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2" y="133"/>
                    <a:pt x="111" y="135"/>
                    <a:pt x="109" y="136"/>
                  </a:cubicBezTo>
                  <a:close/>
                  <a:moveTo>
                    <a:pt x="59" y="44"/>
                  </a:moveTo>
                  <a:cubicBezTo>
                    <a:pt x="71" y="44"/>
                    <a:pt x="81" y="34"/>
                    <a:pt x="81" y="22"/>
                  </a:cubicBezTo>
                  <a:cubicBezTo>
                    <a:pt x="81" y="10"/>
                    <a:pt x="71" y="0"/>
                    <a:pt x="59" y="0"/>
                  </a:cubicBezTo>
                  <a:cubicBezTo>
                    <a:pt x="46" y="0"/>
                    <a:pt x="36" y="10"/>
                    <a:pt x="36" y="22"/>
                  </a:cubicBezTo>
                  <a:cubicBezTo>
                    <a:pt x="36" y="34"/>
                    <a:pt x="46" y="44"/>
                    <a:pt x="59" y="44"/>
                  </a:cubicBezTo>
                  <a:close/>
                  <a:moveTo>
                    <a:pt x="59" y="4"/>
                  </a:moveTo>
                  <a:cubicBezTo>
                    <a:pt x="68" y="4"/>
                    <a:pt x="76" y="12"/>
                    <a:pt x="76" y="22"/>
                  </a:cubicBezTo>
                  <a:cubicBezTo>
                    <a:pt x="76" y="31"/>
                    <a:pt x="68" y="39"/>
                    <a:pt x="59" y="39"/>
                  </a:cubicBezTo>
                  <a:cubicBezTo>
                    <a:pt x="49" y="39"/>
                    <a:pt x="41" y="31"/>
                    <a:pt x="41" y="22"/>
                  </a:cubicBezTo>
                  <a:cubicBezTo>
                    <a:pt x="41" y="12"/>
                    <a:pt x="49" y="4"/>
                    <a:pt x="59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244" name="Freeform 5"/>
            <p:cNvSpPr>
              <a:spLocks noChangeAspect="1" noEditPoints="1"/>
            </p:cNvSpPr>
            <p:nvPr/>
          </p:nvSpPr>
          <p:spPr bwMode="auto">
            <a:xfrm>
              <a:off x="5729665" y="2354369"/>
              <a:ext cx="313447" cy="624632"/>
            </a:xfrm>
            <a:custGeom>
              <a:avLst/>
              <a:gdLst>
                <a:gd name="T0" fmla="*/ 116 w 117"/>
                <a:gd name="T1" fmla="*/ 130 h 233"/>
                <a:gd name="T2" fmla="*/ 93 w 117"/>
                <a:gd name="T3" fmla="*/ 63 h 233"/>
                <a:gd name="T4" fmla="*/ 24 w 117"/>
                <a:gd name="T5" fmla="*/ 63 h 233"/>
                <a:gd name="T6" fmla="*/ 1 w 117"/>
                <a:gd name="T7" fmla="*/ 130 h 233"/>
                <a:gd name="T8" fmla="*/ 7 w 117"/>
                <a:gd name="T9" fmla="*/ 140 h 233"/>
                <a:gd name="T10" fmla="*/ 18 w 117"/>
                <a:gd name="T11" fmla="*/ 136 h 233"/>
                <a:gd name="T12" fmla="*/ 30 w 117"/>
                <a:gd name="T13" fmla="*/ 223 h 233"/>
                <a:gd name="T14" fmla="*/ 41 w 117"/>
                <a:gd name="T15" fmla="*/ 233 h 233"/>
                <a:gd name="T16" fmla="*/ 59 w 117"/>
                <a:gd name="T17" fmla="*/ 165 h 233"/>
                <a:gd name="T18" fmla="*/ 76 w 117"/>
                <a:gd name="T19" fmla="*/ 233 h 233"/>
                <a:gd name="T20" fmla="*/ 87 w 117"/>
                <a:gd name="T21" fmla="*/ 224 h 233"/>
                <a:gd name="T22" fmla="*/ 84 w 117"/>
                <a:gd name="T23" fmla="*/ 101 h 233"/>
                <a:gd name="T24" fmla="*/ 107 w 117"/>
                <a:gd name="T25" fmla="*/ 141 h 233"/>
                <a:gd name="T26" fmla="*/ 116 w 117"/>
                <a:gd name="T27" fmla="*/ 130 h 233"/>
                <a:gd name="T28" fmla="*/ 104 w 117"/>
                <a:gd name="T29" fmla="*/ 134 h 233"/>
                <a:gd name="T30" fmla="*/ 80 w 117"/>
                <a:gd name="T31" fmla="*/ 87 h 233"/>
                <a:gd name="T32" fmla="*/ 80 w 117"/>
                <a:gd name="T33" fmla="*/ 157 h 233"/>
                <a:gd name="T34" fmla="*/ 82 w 117"/>
                <a:gd name="T35" fmla="*/ 218 h 233"/>
                <a:gd name="T36" fmla="*/ 82 w 117"/>
                <a:gd name="T37" fmla="*/ 223 h 233"/>
                <a:gd name="T38" fmla="*/ 76 w 117"/>
                <a:gd name="T39" fmla="*/ 230 h 233"/>
                <a:gd name="T40" fmla="*/ 70 w 117"/>
                <a:gd name="T41" fmla="*/ 223 h 233"/>
                <a:gd name="T42" fmla="*/ 59 w 117"/>
                <a:gd name="T43" fmla="*/ 143 h 233"/>
                <a:gd name="T44" fmla="*/ 47 w 117"/>
                <a:gd name="T45" fmla="*/ 223 h 233"/>
                <a:gd name="T46" fmla="*/ 35 w 117"/>
                <a:gd name="T47" fmla="*/ 223 h 233"/>
                <a:gd name="T48" fmla="*/ 35 w 117"/>
                <a:gd name="T49" fmla="*/ 218 h 233"/>
                <a:gd name="T50" fmla="*/ 37 w 117"/>
                <a:gd name="T51" fmla="*/ 157 h 233"/>
                <a:gd name="T52" fmla="*/ 37 w 117"/>
                <a:gd name="T53" fmla="*/ 87 h 233"/>
                <a:gd name="T54" fmla="*/ 13 w 117"/>
                <a:gd name="T55" fmla="*/ 134 h 233"/>
                <a:gd name="T56" fmla="*/ 9 w 117"/>
                <a:gd name="T57" fmla="*/ 136 h 233"/>
                <a:gd name="T58" fmla="*/ 6 w 117"/>
                <a:gd name="T59" fmla="*/ 131 h 233"/>
                <a:gd name="T60" fmla="*/ 8 w 117"/>
                <a:gd name="T61" fmla="*/ 123 h 233"/>
                <a:gd name="T62" fmla="*/ 59 w 117"/>
                <a:gd name="T63" fmla="*/ 54 h 233"/>
                <a:gd name="T64" fmla="*/ 109 w 117"/>
                <a:gd name="T65" fmla="*/ 123 h 233"/>
                <a:gd name="T66" fmla="*/ 111 w 117"/>
                <a:gd name="T67" fmla="*/ 131 h 233"/>
                <a:gd name="T68" fmla="*/ 109 w 117"/>
                <a:gd name="T69" fmla="*/ 136 h 233"/>
                <a:gd name="T70" fmla="*/ 81 w 117"/>
                <a:gd name="T71" fmla="*/ 22 h 233"/>
                <a:gd name="T72" fmla="*/ 36 w 117"/>
                <a:gd name="T73" fmla="*/ 22 h 233"/>
                <a:gd name="T74" fmla="*/ 59 w 117"/>
                <a:gd name="T75" fmla="*/ 4 h 233"/>
                <a:gd name="T76" fmla="*/ 59 w 117"/>
                <a:gd name="T77" fmla="*/ 39 h 233"/>
                <a:gd name="T78" fmla="*/ 59 w 117"/>
                <a:gd name="T79" fmla="*/ 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7" h="233">
                  <a:moveTo>
                    <a:pt x="116" y="130"/>
                  </a:moveTo>
                  <a:cubicBezTo>
                    <a:pt x="116" y="130"/>
                    <a:pt x="116" y="130"/>
                    <a:pt x="116" y="130"/>
                  </a:cubicBezTo>
                  <a:cubicBezTo>
                    <a:pt x="116" y="129"/>
                    <a:pt x="115" y="126"/>
                    <a:pt x="113" y="122"/>
                  </a:cubicBezTo>
                  <a:cubicBezTo>
                    <a:pt x="108" y="105"/>
                    <a:pt x="96" y="69"/>
                    <a:pt x="93" y="63"/>
                  </a:cubicBezTo>
                  <a:cubicBezTo>
                    <a:pt x="88" y="53"/>
                    <a:pt x="78" y="49"/>
                    <a:pt x="59" y="49"/>
                  </a:cubicBezTo>
                  <a:cubicBezTo>
                    <a:pt x="39" y="49"/>
                    <a:pt x="29" y="53"/>
                    <a:pt x="24" y="63"/>
                  </a:cubicBezTo>
                  <a:cubicBezTo>
                    <a:pt x="21" y="69"/>
                    <a:pt x="9" y="105"/>
                    <a:pt x="4" y="122"/>
                  </a:cubicBezTo>
                  <a:cubicBezTo>
                    <a:pt x="3" y="126"/>
                    <a:pt x="1" y="129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0" y="134"/>
                    <a:pt x="3" y="139"/>
                    <a:pt x="7" y="140"/>
                  </a:cubicBezTo>
                  <a:cubicBezTo>
                    <a:pt x="8" y="141"/>
                    <a:pt x="9" y="141"/>
                    <a:pt x="10" y="141"/>
                  </a:cubicBezTo>
                  <a:cubicBezTo>
                    <a:pt x="13" y="141"/>
                    <a:pt x="16" y="139"/>
                    <a:pt x="18" y="136"/>
                  </a:cubicBezTo>
                  <a:cubicBezTo>
                    <a:pt x="33" y="101"/>
                    <a:pt x="33" y="101"/>
                    <a:pt x="33" y="101"/>
                  </a:cubicBezTo>
                  <a:cubicBezTo>
                    <a:pt x="32" y="148"/>
                    <a:pt x="31" y="220"/>
                    <a:pt x="30" y="223"/>
                  </a:cubicBezTo>
                  <a:cubicBezTo>
                    <a:pt x="30" y="223"/>
                    <a:pt x="30" y="223"/>
                    <a:pt x="30" y="224"/>
                  </a:cubicBezTo>
                  <a:cubicBezTo>
                    <a:pt x="31" y="229"/>
                    <a:pt x="35" y="233"/>
                    <a:pt x="41" y="233"/>
                  </a:cubicBezTo>
                  <a:cubicBezTo>
                    <a:pt x="47" y="233"/>
                    <a:pt x="51" y="229"/>
                    <a:pt x="52" y="224"/>
                  </a:cubicBezTo>
                  <a:cubicBezTo>
                    <a:pt x="59" y="165"/>
                    <a:pt x="59" y="165"/>
                    <a:pt x="59" y="165"/>
                  </a:cubicBezTo>
                  <a:cubicBezTo>
                    <a:pt x="65" y="224"/>
                    <a:pt x="65" y="224"/>
                    <a:pt x="65" y="224"/>
                  </a:cubicBezTo>
                  <a:cubicBezTo>
                    <a:pt x="66" y="229"/>
                    <a:pt x="71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82" y="233"/>
                    <a:pt x="86" y="229"/>
                    <a:pt x="87" y="224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0"/>
                    <a:pt x="85" y="148"/>
                    <a:pt x="84" y="101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1" y="139"/>
                    <a:pt x="104" y="141"/>
                    <a:pt x="107" y="141"/>
                  </a:cubicBezTo>
                  <a:cubicBezTo>
                    <a:pt x="108" y="141"/>
                    <a:pt x="109" y="141"/>
                    <a:pt x="110" y="140"/>
                  </a:cubicBezTo>
                  <a:cubicBezTo>
                    <a:pt x="114" y="139"/>
                    <a:pt x="117" y="134"/>
                    <a:pt x="116" y="130"/>
                  </a:cubicBezTo>
                  <a:close/>
                  <a:moveTo>
                    <a:pt x="109" y="136"/>
                  </a:moveTo>
                  <a:cubicBezTo>
                    <a:pt x="107" y="136"/>
                    <a:pt x="104" y="136"/>
                    <a:pt x="104" y="134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3" y="88"/>
                    <a:pt x="82" y="87"/>
                    <a:pt x="80" y="87"/>
                  </a:cubicBezTo>
                  <a:cubicBezTo>
                    <a:pt x="79" y="88"/>
                    <a:pt x="79" y="89"/>
                    <a:pt x="79" y="90"/>
                  </a:cubicBezTo>
                  <a:cubicBezTo>
                    <a:pt x="79" y="90"/>
                    <a:pt x="79" y="123"/>
                    <a:pt x="80" y="157"/>
                  </a:cubicBezTo>
                  <a:cubicBezTo>
                    <a:pt x="81" y="173"/>
                    <a:pt x="81" y="190"/>
                    <a:pt x="81" y="203"/>
                  </a:cubicBezTo>
                  <a:cubicBezTo>
                    <a:pt x="82" y="209"/>
                    <a:pt x="82" y="214"/>
                    <a:pt x="82" y="218"/>
                  </a:cubicBezTo>
                  <a:cubicBezTo>
                    <a:pt x="82" y="221"/>
                    <a:pt x="82" y="222"/>
                    <a:pt x="82" y="223"/>
                  </a:cubicBezTo>
                  <a:cubicBezTo>
                    <a:pt x="82" y="223"/>
                    <a:pt x="82" y="223"/>
                    <a:pt x="82" y="223"/>
                  </a:cubicBezTo>
                  <a:cubicBezTo>
                    <a:pt x="82" y="226"/>
                    <a:pt x="79" y="228"/>
                    <a:pt x="76" y="228"/>
                  </a:cubicBezTo>
                  <a:cubicBezTo>
                    <a:pt x="76" y="230"/>
                    <a:pt x="76" y="230"/>
                    <a:pt x="76" y="230"/>
                  </a:cubicBezTo>
                  <a:cubicBezTo>
                    <a:pt x="76" y="228"/>
                    <a:pt x="76" y="228"/>
                    <a:pt x="76" y="228"/>
                  </a:cubicBezTo>
                  <a:cubicBezTo>
                    <a:pt x="73" y="228"/>
                    <a:pt x="70" y="226"/>
                    <a:pt x="70" y="223"/>
                  </a:cubicBezTo>
                  <a:cubicBezTo>
                    <a:pt x="61" y="145"/>
                    <a:pt x="61" y="145"/>
                    <a:pt x="61" y="145"/>
                  </a:cubicBezTo>
                  <a:cubicBezTo>
                    <a:pt x="61" y="143"/>
                    <a:pt x="60" y="143"/>
                    <a:pt x="59" y="143"/>
                  </a:cubicBezTo>
                  <a:cubicBezTo>
                    <a:pt x="57" y="143"/>
                    <a:pt x="56" y="143"/>
                    <a:pt x="56" y="145"/>
                  </a:cubicBezTo>
                  <a:cubicBezTo>
                    <a:pt x="47" y="223"/>
                    <a:pt x="47" y="223"/>
                    <a:pt x="47" y="223"/>
                  </a:cubicBezTo>
                  <a:cubicBezTo>
                    <a:pt x="47" y="226"/>
                    <a:pt x="44" y="228"/>
                    <a:pt x="41" y="228"/>
                  </a:cubicBezTo>
                  <a:cubicBezTo>
                    <a:pt x="38" y="228"/>
                    <a:pt x="35" y="226"/>
                    <a:pt x="35" y="223"/>
                  </a:cubicBezTo>
                  <a:cubicBezTo>
                    <a:pt x="35" y="223"/>
                    <a:pt x="35" y="222"/>
                    <a:pt x="35" y="222"/>
                  </a:cubicBezTo>
                  <a:cubicBezTo>
                    <a:pt x="35" y="221"/>
                    <a:pt x="35" y="220"/>
                    <a:pt x="35" y="218"/>
                  </a:cubicBezTo>
                  <a:cubicBezTo>
                    <a:pt x="35" y="214"/>
                    <a:pt x="35" y="209"/>
                    <a:pt x="36" y="203"/>
                  </a:cubicBezTo>
                  <a:cubicBezTo>
                    <a:pt x="36" y="190"/>
                    <a:pt x="36" y="173"/>
                    <a:pt x="37" y="157"/>
                  </a:cubicBezTo>
                  <a:cubicBezTo>
                    <a:pt x="38" y="123"/>
                    <a:pt x="38" y="90"/>
                    <a:pt x="38" y="90"/>
                  </a:cubicBezTo>
                  <a:cubicBezTo>
                    <a:pt x="38" y="89"/>
                    <a:pt x="38" y="88"/>
                    <a:pt x="37" y="87"/>
                  </a:cubicBezTo>
                  <a:cubicBezTo>
                    <a:pt x="36" y="87"/>
                    <a:pt x="34" y="88"/>
                    <a:pt x="34" y="89"/>
                  </a:cubicBezTo>
                  <a:cubicBezTo>
                    <a:pt x="13" y="134"/>
                    <a:pt x="13" y="134"/>
                    <a:pt x="13" y="134"/>
                  </a:cubicBezTo>
                  <a:cubicBezTo>
                    <a:pt x="13" y="135"/>
                    <a:pt x="12" y="136"/>
                    <a:pt x="10" y="136"/>
                  </a:cubicBezTo>
                  <a:cubicBezTo>
                    <a:pt x="10" y="136"/>
                    <a:pt x="9" y="136"/>
                    <a:pt x="9" y="136"/>
                  </a:cubicBezTo>
                  <a:cubicBezTo>
                    <a:pt x="6" y="135"/>
                    <a:pt x="5" y="133"/>
                    <a:pt x="6" y="131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6" y="131"/>
                    <a:pt x="6" y="130"/>
                    <a:pt x="6" y="129"/>
                  </a:cubicBezTo>
                  <a:cubicBezTo>
                    <a:pt x="7" y="128"/>
                    <a:pt x="8" y="126"/>
                    <a:pt x="8" y="123"/>
                  </a:cubicBezTo>
                  <a:cubicBezTo>
                    <a:pt x="13" y="108"/>
                    <a:pt x="25" y="71"/>
                    <a:pt x="28" y="65"/>
                  </a:cubicBezTo>
                  <a:cubicBezTo>
                    <a:pt x="31" y="59"/>
                    <a:pt x="37" y="54"/>
                    <a:pt x="59" y="54"/>
                  </a:cubicBezTo>
                  <a:cubicBezTo>
                    <a:pt x="80" y="54"/>
                    <a:pt x="86" y="59"/>
                    <a:pt x="89" y="65"/>
                  </a:cubicBezTo>
                  <a:cubicBezTo>
                    <a:pt x="92" y="71"/>
                    <a:pt x="104" y="108"/>
                    <a:pt x="109" y="123"/>
                  </a:cubicBezTo>
                  <a:cubicBezTo>
                    <a:pt x="110" y="126"/>
                    <a:pt x="110" y="128"/>
                    <a:pt x="111" y="129"/>
                  </a:cubicBezTo>
                  <a:cubicBezTo>
                    <a:pt x="111" y="130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2" y="133"/>
                    <a:pt x="111" y="135"/>
                    <a:pt x="109" y="136"/>
                  </a:cubicBezTo>
                  <a:close/>
                  <a:moveTo>
                    <a:pt x="59" y="44"/>
                  </a:moveTo>
                  <a:cubicBezTo>
                    <a:pt x="71" y="44"/>
                    <a:pt x="81" y="34"/>
                    <a:pt x="81" y="22"/>
                  </a:cubicBezTo>
                  <a:cubicBezTo>
                    <a:pt x="81" y="10"/>
                    <a:pt x="71" y="0"/>
                    <a:pt x="59" y="0"/>
                  </a:cubicBezTo>
                  <a:cubicBezTo>
                    <a:pt x="46" y="0"/>
                    <a:pt x="36" y="10"/>
                    <a:pt x="36" y="22"/>
                  </a:cubicBezTo>
                  <a:cubicBezTo>
                    <a:pt x="36" y="34"/>
                    <a:pt x="46" y="44"/>
                    <a:pt x="59" y="44"/>
                  </a:cubicBezTo>
                  <a:close/>
                  <a:moveTo>
                    <a:pt x="59" y="4"/>
                  </a:moveTo>
                  <a:cubicBezTo>
                    <a:pt x="68" y="4"/>
                    <a:pt x="76" y="12"/>
                    <a:pt x="76" y="22"/>
                  </a:cubicBezTo>
                  <a:cubicBezTo>
                    <a:pt x="76" y="31"/>
                    <a:pt x="68" y="39"/>
                    <a:pt x="59" y="39"/>
                  </a:cubicBezTo>
                  <a:cubicBezTo>
                    <a:pt x="49" y="39"/>
                    <a:pt x="41" y="31"/>
                    <a:pt x="41" y="22"/>
                  </a:cubicBezTo>
                  <a:cubicBezTo>
                    <a:pt x="41" y="12"/>
                    <a:pt x="49" y="4"/>
                    <a:pt x="59" y="4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245" name="Freeform 5"/>
            <p:cNvSpPr>
              <a:spLocks noChangeAspect="1" noEditPoints="1"/>
            </p:cNvSpPr>
            <p:nvPr/>
          </p:nvSpPr>
          <p:spPr bwMode="auto">
            <a:xfrm>
              <a:off x="6108556" y="2354369"/>
              <a:ext cx="313447" cy="624632"/>
            </a:xfrm>
            <a:custGeom>
              <a:avLst/>
              <a:gdLst>
                <a:gd name="T0" fmla="*/ 116 w 117"/>
                <a:gd name="T1" fmla="*/ 130 h 233"/>
                <a:gd name="T2" fmla="*/ 93 w 117"/>
                <a:gd name="T3" fmla="*/ 63 h 233"/>
                <a:gd name="T4" fmla="*/ 24 w 117"/>
                <a:gd name="T5" fmla="*/ 63 h 233"/>
                <a:gd name="T6" fmla="*/ 1 w 117"/>
                <a:gd name="T7" fmla="*/ 130 h 233"/>
                <a:gd name="T8" fmla="*/ 7 w 117"/>
                <a:gd name="T9" fmla="*/ 140 h 233"/>
                <a:gd name="T10" fmla="*/ 18 w 117"/>
                <a:gd name="T11" fmla="*/ 136 h 233"/>
                <a:gd name="T12" fmla="*/ 30 w 117"/>
                <a:gd name="T13" fmla="*/ 223 h 233"/>
                <a:gd name="T14" fmla="*/ 41 w 117"/>
                <a:gd name="T15" fmla="*/ 233 h 233"/>
                <a:gd name="T16" fmla="*/ 59 w 117"/>
                <a:gd name="T17" fmla="*/ 165 h 233"/>
                <a:gd name="T18" fmla="*/ 76 w 117"/>
                <a:gd name="T19" fmla="*/ 233 h 233"/>
                <a:gd name="T20" fmla="*/ 87 w 117"/>
                <a:gd name="T21" fmla="*/ 224 h 233"/>
                <a:gd name="T22" fmla="*/ 84 w 117"/>
                <a:gd name="T23" fmla="*/ 101 h 233"/>
                <a:gd name="T24" fmla="*/ 107 w 117"/>
                <a:gd name="T25" fmla="*/ 141 h 233"/>
                <a:gd name="T26" fmla="*/ 116 w 117"/>
                <a:gd name="T27" fmla="*/ 130 h 233"/>
                <a:gd name="T28" fmla="*/ 104 w 117"/>
                <a:gd name="T29" fmla="*/ 134 h 233"/>
                <a:gd name="T30" fmla="*/ 80 w 117"/>
                <a:gd name="T31" fmla="*/ 87 h 233"/>
                <a:gd name="T32" fmla="*/ 80 w 117"/>
                <a:gd name="T33" fmla="*/ 157 h 233"/>
                <a:gd name="T34" fmla="*/ 82 w 117"/>
                <a:gd name="T35" fmla="*/ 218 h 233"/>
                <a:gd name="T36" fmla="*/ 82 w 117"/>
                <a:gd name="T37" fmla="*/ 223 h 233"/>
                <a:gd name="T38" fmla="*/ 76 w 117"/>
                <a:gd name="T39" fmla="*/ 230 h 233"/>
                <a:gd name="T40" fmla="*/ 70 w 117"/>
                <a:gd name="T41" fmla="*/ 223 h 233"/>
                <a:gd name="T42" fmla="*/ 59 w 117"/>
                <a:gd name="T43" fmla="*/ 143 h 233"/>
                <a:gd name="T44" fmla="*/ 47 w 117"/>
                <a:gd name="T45" fmla="*/ 223 h 233"/>
                <a:gd name="T46" fmla="*/ 35 w 117"/>
                <a:gd name="T47" fmla="*/ 223 h 233"/>
                <a:gd name="T48" fmla="*/ 35 w 117"/>
                <a:gd name="T49" fmla="*/ 218 h 233"/>
                <a:gd name="T50" fmla="*/ 37 w 117"/>
                <a:gd name="T51" fmla="*/ 157 h 233"/>
                <a:gd name="T52" fmla="*/ 37 w 117"/>
                <a:gd name="T53" fmla="*/ 87 h 233"/>
                <a:gd name="T54" fmla="*/ 13 w 117"/>
                <a:gd name="T55" fmla="*/ 134 h 233"/>
                <a:gd name="T56" fmla="*/ 9 w 117"/>
                <a:gd name="T57" fmla="*/ 136 h 233"/>
                <a:gd name="T58" fmla="*/ 6 w 117"/>
                <a:gd name="T59" fmla="*/ 131 h 233"/>
                <a:gd name="T60" fmla="*/ 8 w 117"/>
                <a:gd name="T61" fmla="*/ 123 h 233"/>
                <a:gd name="T62" fmla="*/ 59 w 117"/>
                <a:gd name="T63" fmla="*/ 54 h 233"/>
                <a:gd name="T64" fmla="*/ 109 w 117"/>
                <a:gd name="T65" fmla="*/ 123 h 233"/>
                <a:gd name="T66" fmla="*/ 111 w 117"/>
                <a:gd name="T67" fmla="*/ 131 h 233"/>
                <a:gd name="T68" fmla="*/ 109 w 117"/>
                <a:gd name="T69" fmla="*/ 136 h 233"/>
                <a:gd name="T70" fmla="*/ 81 w 117"/>
                <a:gd name="T71" fmla="*/ 22 h 233"/>
                <a:gd name="T72" fmla="*/ 36 w 117"/>
                <a:gd name="T73" fmla="*/ 22 h 233"/>
                <a:gd name="T74" fmla="*/ 59 w 117"/>
                <a:gd name="T75" fmla="*/ 4 h 233"/>
                <a:gd name="T76" fmla="*/ 59 w 117"/>
                <a:gd name="T77" fmla="*/ 39 h 233"/>
                <a:gd name="T78" fmla="*/ 59 w 117"/>
                <a:gd name="T79" fmla="*/ 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7" h="233">
                  <a:moveTo>
                    <a:pt x="116" y="130"/>
                  </a:moveTo>
                  <a:cubicBezTo>
                    <a:pt x="116" y="130"/>
                    <a:pt x="116" y="130"/>
                    <a:pt x="116" y="130"/>
                  </a:cubicBezTo>
                  <a:cubicBezTo>
                    <a:pt x="116" y="129"/>
                    <a:pt x="115" y="126"/>
                    <a:pt x="113" y="122"/>
                  </a:cubicBezTo>
                  <a:cubicBezTo>
                    <a:pt x="108" y="105"/>
                    <a:pt x="96" y="69"/>
                    <a:pt x="93" y="63"/>
                  </a:cubicBezTo>
                  <a:cubicBezTo>
                    <a:pt x="88" y="53"/>
                    <a:pt x="78" y="49"/>
                    <a:pt x="59" y="49"/>
                  </a:cubicBezTo>
                  <a:cubicBezTo>
                    <a:pt x="39" y="49"/>
                    <a:pt x="29" y="53"/>
                    <a:pt x="24" y="63"/>
                  </a:cubicBezTo>
                  <a:cubicBezTo>
                    <a:pt x="21" y="69"/>
                    <a:pt x="9" y="105"/>
                    <a:pt x="4" y="122"/>
                  </a:cubicBezTo>
                  <a:cubicBezTo>
                    <a:pt x="3" y="126"/>
                    <a:pt x="1" y="129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0" y="134"/>
                    <a:pt x="3" y="139"/>
                    <a:pt x="7" y="140"/>
                  </a:cubicBezTo>
                  <a:cubicBezTo>
                    <a:pt x="8" y="141"/>
                    <a:pt x="9" y="141"/>
                    <a:pt x="10" y="141"/>
                  </a:cubicBezTo>
                  <a:cubicBezTo>
                    <a:pt x="13" y="141"/>
                    <a:pt x="16" y="139"/>
                    <a:pt x="18" y="136"/>
                  </a:cubicBezTo>
                  <a:cubicBezTo>
                    <a:pt x="33" y="101"/>
                    <a:pt x="33" y="101"/>
                    <a:pt x="33" y="101"/>
                  </a:cubicBezTo>
                  <a:cubicBezTo>
                    <a:pt x="32" y="148"/>
                    <a:pt x="31" y="220"/>
                    <a:pt x="30" y="223"/>
                  </a:cubicBezTo>
                  <a:cubicBezTo>
                    <a:pt x="30" y="223"/>
                    <a:pt x="30" y="223"/>
                    <a:pt x="30" y="224"/>
                  </a:cubicBezTo>
                  <a:cubicBezTo>
                    <a:pt x="31" y="229"/>
                    <a:pt x="35" y="233"/>
                    <a:pt x="41" y="233"/>
                  </a:cubicBezTo>
                  <a:cubicBezTo>
                    <a:pt x="47" y="233"/>
                    <a:pt x="51" y="229"/>
                    <a:pt x="52" y="224"/>
                  </a:cubicBezTo>
                  <a:cubicBezTo>
                    <a:pt x="59" y="165"/>
                    <a:pt x="59" y="165"/>
                    <a:pt x="59" y="165"/>
                  </a:cubicBezTo>
                  <a:cubicBezTo>
                    <a:pt x="65" y="224"/>
                    <a:pt x="65" y="224"/>
                    <a:pt x="65" y="224"/>
                  </a:cubicBezTo>
                  <a:cubicBezTo>
                    <a:pt x="66" y="229"/>
                    <a:pt x="71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82" y="233"/>
                    <a:pt x="86" y="229"/>
                    <a:pt x="87" y="224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0"/>
                    <a:pt x="85" y="148"/>
                    <a:pt x="84" y="101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1" y="139"/>
                    <a:pt x="104" y="141"/>
                    <a:pt x="107" y="141"/>
                  </a:cubicBezTo>
                  <a:cubicBezTo>
                    <a:pt x="108" y="141"/>
                    <a:pt x="109" y="141"/>
                    <a:pt x="110" y="140"/>
                  </a:cubicBezTo>
                  <a:cubicBezTo>
                    <a:pt x="114" y="139"/>
                    <a:pt x="117" y="134"/>
                    <a:pt x="116" y="130"/>
                  </a:cubicBezTo>
                  <a:close/>
                  <a:moveTo>
                    <a:pt x="109" y="136"/>
                  </a:moveTo>
                  <a:cubicBezTo>
                    <a:pt x="107" y="136"/>
                    <a:pt x="104" y="136"/>
                    <a:pt x="104" y="134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3" y="88"/>
                    <a:pt x="82" y="87"/>
                    <a:pt x="80" y="87"/>
                  </a:cubicBezTo>
                  <a:cubicBezTo>
                    <a:pt x="79" y="88"/>
                    <a:pt x="79" y="89"/>
                    <a:pt x="79" y="90"/>
                  </a:cubicBezTo>
                  <a:cubicBezTo>
                    <a:pt x="79" y="90"/>
                    <a:pt x="79" y="123"/>
                    <a:pt x="80" y="157"/>
                  </a:cubicBezTo>
                  <a:cubicBezTo>
                    <a:pt x="81" y="173"/>
                    <a:pt x="81" y="190"/>
                    <a:pt x="81" y="203"/>
                  </a:cubicBezTo>
                  <a:cubicBezTo>
                    <a:pt x="82" y="209"/>
                    <a:pt x="82" y="214"/>
                    <a:pt x="82" y="218"/>
                  </a:cubicBezTo>
                  <a:cubicBezTo>
                    <a:pt x="82" y="221"/>
                    <a:pt x="82" y="222"/>
                    <a:pt x="82" y="223"/>
                  </a:cubicBezTo>
                  <a:cubicBezTo>
                    <a:pt x="82" y="223"/>
                    <a:pt x="82" y="223"/>
                    <a:pt x="82" y="223"/>
                  </a:cubicBezTo>
                  <a:cubicBezTo>
                    <a:pt x="82" y="226"/>
                    <a:pt x="79" y="228"/>
                    <a:pt x="76" y="228"/>
                  </a:cubicBezTo>
                  <a:cubicBezTo>
                    <a:pt x="76" y="230"/>
                    <a:pt x="76" y="230"/>
                    <a:pt x="76" y="230"/>
                  </a:cubicBezTo>
                  <a:cubicBezTo>
                    <a:pt x="76" y="228"/>
                    <a:pt x="76" y="228"/>
                    <a:pt x="76" y="228"/>
                  </a:cubicBezTo>
                  <a:cubicBezTo>
                    <a:pt x="73" y="228"/>
                    <a:pt x="70" y="226"/>
                    <a:pt x="70" y="223"/>
                  </a:cubicBezTo>
                  <a:cubicBezTo>
                    <a:pt x="61" y="145"/>
                    <a:pt x="61" y="145"/>
                    <a:pt x="61" y="145"/>
                  </a:cubicBezTo>
                  <a:cubicBezTo>
                    <a:pt x="61" y="143"/>
                    <a:pt x="60" y="143"/>
                    <a:pt x="59" y="143"/>
                  </a:cubicBezTo>
                  <a:cubicBezTo>
                    <a:pt x="57" y="143"/>
                    <a:pt x="56" y="143"/>
                    <a:pt x="56" y="145"/>
                  </a:cubicBezTo>
                  <a:cubicBezTo>
                    <a:pt x="47" y="223"/>
                    <a:pt x="47" y="223"/>
                    <a:pt x="47" y="223"/>
                  </a:cubicBezTo>
                  <a:cubicBezTo>
                    <a:pt x="47" y="226"/>
                    <a:pt x="44" y="228"/>
                    <a:pt x="41" y="228"/>
                  </a:cubicBezTo>
                  <a:cubicBezTo>
                    <a:pt x="38" y="228"/>
                    <a:pt x="35" y="226"/>
                    <a:pt x="35" y="223"/>
                  </a:cubicBezTo>
                  <a:cubicBezTo>
                    <a:pt x="35" y="223"/>
                    <a:pt x="35" y="222"/>
                    <a:pt x="35" y="222"/>
                  </a:cubicBezTo>
                  <a:cubicBezTo>
                    <a:pt x="35" y="221"/>
                    <a:pt x="35" y="220"/>
                    <a:pt x="35" y="218"/>
                  </a:cubicBezTo>
                  <a:cubicBezTo>
                    <a:pt x="35" y="214"/>
                    <a:pt x="35" y="209"/>
                    <a:pt x="36" y="203"/>
                  </a:cubicBezTo>
                  <a:cubicBezTo>
                    <a:pt x="36" y="190"/>
                    <a:pt x="36" y="173"/>
                    <a:pt x="37" y="157"/>
                  </a:cubicBezTo>
                  <a:cubicBezTo>
                    <a:pt x="38" y="123"/>
                    <a:pt x="38" y="90"/>
                    <a:pt x="38" y="90"/>
                  </a:cubicBezTo>
                  <a:cubicBezTo>
                    <a:pt x="38" y="89"/>
                    <a:pt x="38" y="88"/>
                    <a:pt x="37" y="87"/>
                  </a:cubicBezTo>
                  <a:cubicBezTo>
                    <a:pt x="36" y="87"/>
                    <a:pt x="34" y="88"/>
                    <a:pt x="34" y="89"/>
                  </a:cubicBezTo>
                  <a:cubicBezTo>
                    <a:pt x="13" y="134"/>
                    <a:pt x="13" y="134"/>
                    <a:pt x="13" y="134"/>
                  </a:cubicBezTo>
                  <a:cubicBezTo>
                    <a:pt x="13" y="135"/>
                    <a:pt x="12" y="136"/>
                    <a:pt x="10" y="136"/>
                  </a:cubicBezTo>
                  <a:cubicBezTo>
                    <a:pt x="10" y="136"/>
                    <a:pt x="9" y="136"/>
                    <a:pt x="9" y="136"/>
                  </a:cubicBezTo>
                  <a:cubicBezTo>
                    <a:pt x="6" y="135"/>
                    <a:pt x="5" y="133"/>
                    <a:pt x="6" y="131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6" y="131"/>
                    <a:pt x="6" y="130"/>
                    <a:pt x="6" y="129"/>
                  </a:cubicBezTo>
                  <a:cubicBezTo>
                    <a:pt x="7" y="128"/>
                    <a:pt x="8" y="126"/>
                    <a:pt x="8" y="123"/>
                  </a:cubicBezTo>
                  <a:cubicBezTo>
                    <a:pt x="13" y="108"/>
                    <a:pt x="25" y="71"/>
                    <a:pt x="28" y="65"/>
                  </a:cubicBezTo>
                  <a:cubicBezTo>
                    <a:pt x="31" y="59"/>
                    <a:pt x="37" y="54"/>
                    <a:pt x="59" y="54"/>
                  </a:cubicBezTo>
                  <a:cubicBezTo>
                    <a:pt x="80" y="54"/>
                    <a:pt x="86" y="59"/>
                    <a:pt x="89" y="65"/>
                  </a:cubicBezTo>
                  <a:cubicBezTo>
                    <a:pt x="92" y="71"/>
                    <a:pt x="104" y="108"/>
                    <a:pt x="109" y="123"/>
                  </a:cubicBezTo>
                  <a:cubicBezTo>
                    <a:pt x="110" y="126"/>
                    <a:pt x="110" y="128"/>
                    <a:pt x="111" y="129"/>
                  </a:cubicBezTo>
                  <a:cubicBezTo>
                    <a:pt x="111" y="130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2" y="133"/>
                    <a:pt x="111" y="135"/>
                    <a:pt x="109" y="136"/>
                  </a:cubicBezTo>
                  <a:close/>
                  <a:moveTo>
                    <a:pt x="59" y="44"/>
                  </a:moveTo>
                  <a:cubicBezTo>
                    <a:pt x="71" y="44"/>
                    <a:pt x="81" y="34"/>
                    <a:pt x="81" y="22"/>
                  </a:cubicBezTo>
                  <a:cubicBezTo>
                    <a:pt x="81" y="10"/>
                    <a:pt x="71" y="0"/>
                    <a:pt x="59" y="0"/>
                  </a:cubicBezTo>
                  <a:cubicBezTo>
                    <a:pt x="46" y="0"/>
                    <a:pt x="36" y="10"/>
                    <a:pt x="36" y="22"/>
                  </a:cubicBezTo>
                  <a:cubicBezTo>
                    <a:pt x="36" y="34"/>
                    <a:pt x="46" y="44"/>
                    <a:pt x="59" y="44"/>
                  </a:cubicBezTo>
                  <a:close/>
                  <a:moveTo>
                    <a:pt x="59" y="4"/>
                  </a:moveTo>
                  <a:cubicBezTo>
                    <a:pt x="68" y="4"/>
                    <a:pt x="76" y="12"/>
                    <a:pt x="76" y="22"/>
                  </a:cubicBezTo>
                  <a:cubicBezTo>
                    <a:pt x="76" y="31"/>
                    <a:pt x="68" y="39"/>
                    <a:pt x="59" y="39"/>
                  </a:cubicBezTo>
                  <a:cubicBezTo>
                    <a:pt x="49" y="39"/>
                    <a:pt x="41" y="31"/>
                    <a:pt x="41" y="22"/>
                  </a:cubicBezTo>
                  <a:cubicBezTo>
                    <a:pt x="41" y="12"/>
                    <a:pt x="49" y="4"/>
                    <a:pt x="59" y="4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246" name="Freeform 5"/>
            <p:cNvSpPr>
              <a:spLocks noChangeAspect="1" noEditPoints="1"/>
            </p:cNvSpPr>
            <p:nvPr/>
          </p:nvSpPr>
          <p:spPr bwMode="auto">
            <a:xfrm>
              <a:off x="6487449" y="2354369"/>
              <a:ext cx="313447" cy="624632"/>
            </a:xfrm>
            <a:custGeom>
              <a:avLst/>
              <a:gdLst>
                <a:gd name="T0" fmla="*/ 116 w 117"/>
                <a:gd name="T1" fmla="*/ 130 h 233"/>
                <a:gd name="T2" fmla="*/ 93 w 117"/>
                <a:gd name="T3" fmla="*/ 63 h 233"/>
                <a:gd name="T4" fmla="*/ 24 w 117"/>
                <a:gd name="T5" fmla="*/ 63 h 233"/>
                <a:gd name="T6" fmla="*/ 1 w 117"/>
                <a:gd name="T7" fmla="*/ 130 h 233"/>
                <a:gd name="T8" fmla="*/ 7 w 117"/>
                <a:gd name="T9" fmla="*/ 140 h 233"/>
                <a:gd name="T10" fmla="*/ 18 w 117"/>
                <a:gd name="T11" fmla="*/ 136 h 233"/>
                <a:gd name="T12" fmla="*/ 30 w 117"/>
                <a:gd name="T13" fmla="*/ 223 h 233"/>
                <a:gd name="T14" fmla="*/ 41 w 117"/>
                <a:gd name="T15" fmla="*/ 233 h 233"/>
                <a:gd name="T16" fmla="*/ 59 w 117"/>
                <a:gd name="T17" fmla="*/ 165 h 233"/>
                <a:gd name="T18" fmla="*/ 76 w 117"/>
                <a:gd name="T19" fmla="*/ 233 h 233"/>
                <a:gd name="T20" fmla="*/ 87 w 117"/>
                <a:gd name="T21" fmla="*/ 224 h 233"/>
                <a:gd name="T22" fmla="*/ 84 w 117"/>
                <a:gd name="T23" fmla="*/ 101 h 233"/>
                <a:gd name="T24" fmla="*/ 107 w 117"/>
                <a:gd name="T25" fmla="*/ 141 h 233"/>
                <a:gd name="T26" fmla="*/ 116 w 117"/>
                <a:gd name="T27" fmla="*/ 130 h 233"/>
                <a:gd name="T28" fmla="*/ 104 w 117"/>
                <a:gd name="T29" fmla="*/ 134 h 233"/>
                <a:gd name="T30" fmla="*/ 80 w 117"/>
                <a:gd name="T31" fmla="*/ 87 h 233"/>
                <a:gd name="T32" fmla="*/ 80 w 117"/>
                <a:gd name="T33" fmla="*/ 157 h 233"/>
                <a:gd name="T34" fmla="*/ 82 w 117"/>
                <a:gd name="T35" fmla="*/ 218 h 233"/>
                <a:gd name="T36" fmla="*/ 82 w 117"/>
                <a:gd name="T37" fmla="*/ 223 h 233"/>
                <a:gd name="T38" fmla="*/ 76 w 117"/>
                <a:gd name="T39" fmla="*/ 230 h 233"/>
                <a:gd name="T40" fmla="*/ 70 w 117"/>
                <a:gd name="T41" fmla="*/ 223 h 233"/>
                <a:gd name="T42" fmla="*/ 59 w 117"/>
                <a:gd name="T43" fmla="*/ 143 h 233"/>
                <a:gd name="T44" fmla="*/ 47 w 117"/>
                <a:gd name="T45" fmla="*/ 223 h 233"/>
                <a:gd name="T46" fmla="*/ 35 w 117"/>
                <a:gd name="T47" fmla="*/ 223 h 233"/>
                <a:gd name="T48" fmla="*/ 35 w 117"/>
                <a:gd name="T49" fmla="*/ 218 h 233"/>
                <a:gd name="T50" fmla="*/ 37 w 117"/>
                <a:gd name="T51" fmla="*/ 157 h 233"/>
                <a:gd name="T52" fmla="*/ 37 w 117"/>
                <a:gd name="T53" fmla="*/ 87 h 233"/>
                <a:gd name="T54" fmla="*/ 13 w 117"/>
                <a:gd name="T55" fmla="*/ 134 h 233"/>
                <a:gd name="T56" fmla="*/ 9 w 117"/>
                <a:gd name="T57" fmla="*/ 136 h 233"/>
                <a:gd name="T58" fmla="*/ 6 w 117"/>
                <a:gd name="T59" fmla="*/ 131 h 233"/>
                <a:gd name="T60" fmla="*/ 8 w 117"/>
                <a:gd name="T61" fmla="*/ 123 h 233"/>
                <a:gd name="T62" fmla="*/ 59 w 117"/>
                <a:gd name="T63" fmla="*/ 54 h 233"/>
                <a:gd name="T64" fmla="*/ 109 w 117"/>
                <a:gd name="T65" fmla="*/ 123 h 233"/>
                <a:gd name="T66" fmla="*/ 111 w 117"/>
                <a:gd name="T67" fmla="*/ 131 h 233"/>
                <a:gd name="T68" fmla="*/ 109 w 117"/>
                <a:gd name="T69" fmla="*/ 136 h 233"/>
                <a:gd name="T70" fmla="*/ 81 w 117"/>
                <a:gd name="T71" fmla="*/ 22 h 233"/>
                <a:gd name="T72" fmla="*/ 36 w 117"/>
                <a:gd name="T73" fmla="*/ 22 h 233"/>
                <a:gd name="T74" fmla="*/ 59 w 117"/>
                <a:gd name="T75" fmla="*/ 4 h 233"/>
                <a:gd name="T76" fmla="*/ 59 w 117"/>
                <a:gd name="T77" fmla="*/ 39 h 233"/>
                <a:gd name="T78" fmla="*/ 59 w 117"/>
                <a:gd name="T79" fmla="*/ 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7" h="233">
                  <a:moveTo>
                    <a:pt x="116" y="130"/>
                  </a:moveTo>
                  <a:cubicBezTo>
                    <a:pt x="116" y="130"/>
                    <a:pt x="116" y="130"/>
                    <a:pt x="116" y="130"/>
                  </a:cubicBezTo>
                  <a:cubicBezTo>
                    <a:pt x="116" y="129"/>
                    <a:pt x="115" y="126"/>
                    <a:pt x="113" y="122"/>
                  </a:cubicBezTo>
                  <a:cubicBezTo>
                    <a:pt x="108" y="105"/>
                    <a:pt x="96" y="69"/>
                    <a:pt x="93" y="63"/>
                  </a:cubicBezTo>
                  <a:cubicBezTo>
                    <a:pt x="88" y="53"/>
                    <a:pt x="78" y="49"/>
                    <a:pt x="59" y="49"/>
                  </a:cubicBezTo>
                  <a:cubicBezTo>
                    <a:pt x="39" y="49"/>
                    <a:pt x="29" y="53"/>
                    <a:pt x="24" y="63"/>
                  </a:cubicBezTo>
                  <a:cubicBezTo>
                    <a:pt x="21" y="69"/>
                    <a:pt x="9" y="105"/>
                    <a:pt x="4" y="122"/>
                  </a:cubicBezTo>
                  <a:cubicBezTo>
                    <a:pt x="3" y="126"/>
                    <a:pt x="1" y="129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0" y="134"/>
                    <a:pt x="3" y="139"/>
                    <a:pt x="7" y="140"/>
                  </a:cubicBezTo>
                  <a:cubicBezTo>
                    <a:pt x="8" y="141"/>
                    <a:pt x="9" y="141"/>
                    <a:pt x="10" y="141"/>
                  </a:cubicBezTo>
                  <a:cubicBezTo>
                    <a:pt x="13" y="141"/>
                    <a:pt x="16" y="139"/>
                    <a:pt x="18" y="136"/>
                  </a:cubicBezTo>
                  <a:cubicBezTo>
                    <a:pt x="33" y="101"/>
                    <a:pt x="33" y="101"/>
                    <a:pt x="33" y="101"/>
                  </a:cubicBezTo>
                  <a:cubicBezTo>
                    <a:pt x="32" y="148"/>
                    <a:pt x="31" y="220"/>
                    <a:pt x="30" y="223"/>
                  </a:cubicBezTo>
                  <a:cubicBezTo>
                    <a:pt x="30" y="223"/>
                    <a:pt x="30" y="223"/>
                    <a:pt x="30" y="224"/>
                  </a:cubicBezTo>
                  <a:cubicBezTo>
                    <a:pt x="31" y="229"/>
                    <a:pt x="35" y="233"/>
                    <a:pt x="41" y="233"/>
                  </a:cubicBezTo>
                  <a:cubicBezTo>
                    <a:pt x="47" y="233"/>
                    <a:pt x="51" y="229"/>
                    <a:pt x="52" y="224"/>
                  </a:cubicBezTo>
                  <a:cubicBezTo>
                    <a:pt x="59" y="165"/>
                    <a:pt x="59" y="165"/>
                    <a:pt x="59" y="165"/>
                  </a:cubicBezTo>
                  <a:cubicBezTo>
                    <a:pt x="65" y="224"/>
                    <a:pt x="65" y="224"/>
                    <a:pt x="65" y="224"/>
                  </a:cubicBezTo>
                  <a:cubicBezTo>
                    <a:pt x="66" y="229"/>
                    <a:pt x="71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82" y="233"/>
                    <a:pt x="86" y="229"/>
                    <a:pt x="87" y="224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0"/>
                    <a:pt x="85" y="148"/>
                    <a:pt x="84" y="101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1" y="139"/>
                    <a:pt x="104" y="141"/>
                    <a:pt x="107" y="141"/>
                  </a:cubicBezTo>
                  <a:cubicBezTo>
                    <a:pt x="108" y="141"/>
                    <a:pt x="109" y="141"/>
                    <a:pt x="110" y="140"/>
                  </a:cubicBezTo>
                  <a:cubicBezTo>
                    <a:pt x="114" y="139"/>
                    <a:pt x="117" y="134"/>
                    <a:pt x="116" y="130"/>
                  </a:cubicBezTo>
                  <a:close/>
                  <a:moveTo>
                    <a:pt x="109" y="136"/>
                  </a:moveTo>
                  <a:cubicBezTo>
                    <a:pt x="107" y="136"/>
                    <a:pt x="104" y="136"/>
                    <a:pt x="104" y="134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3" y="88"/>
                    <a:pt x="82" y="87"/>
                    <a:pt x="80" y="87"/>
                  </a:cubicBezTo>
                  <a:cubicBezTo>
                    <a:pt x="79" y="88"/>
                    <a:pt x="79" y="89"/>
                    <a:pt x="79" y="90"/>
                  </a:cubicBezTo>
                  <a:cubicBezTo>
                    <a:pt x="79" y="90"/>
                    <a:pt x="79" y="123"/>
                    <a:pt x="80" y="157"/>
                  </a:cubicBezTo>
                  <a:cubicBezTo>
                    <a:pt x="81" y="173"/>
                    <a:pt x="81" y="190"/>
                    <a:pt x="81" y="203"/>
                  </a:cubicBezTo>
                  <a:cubicBezTo>
                    <a:pt x="82" y="209"/>
                    <a:pt x="82" y="214"/>
                    <a:pt x="82" y="218"/>
                  </a:cubicBezTo>
                  <a:cubicBezTo>
                    <a:pt x="82" y="221"/>
                    <a:pt x="82" y="222"/>
                    <a:pt x="82" y="223"/>
                  </a:cubicBezTo>
                  <a:cubicBezTo>
                    <a:pt x="82" y="223"/>
                    <a:pt x="82" y="223"/>
                    <a:pt x="82" y="223"/>
                  </a:cubicBezTo>
                  <a:cubicBezTo>
                    <a:pt x="82" y="226"/>
                    <a:pt x="79" y="228"/>
                    <a:pt x="76" y="228"/>
                  </a:cubicBezTo>
                  <a:cubicBezTo>
                    <a:pt x="76" y="230"/>
                    <a:pt x="76" y="230"/>
                    <a:pt x="76" y="230"/>
                  </a:cubicBezTo>
                  <a:cubicBezTo>
                    <a:pt x="76" y="228"/>
                    <a:pt x="76" y="228"/>
                    <a:pt x="76" y="228"/>
                  </a:cubicBezTo>
                  <a:cubicBezTo>
                    <a:pt x="73" y="228"/>
                    <a:pt x="70" y="226"/>
                    <a:pt x="70" y="223"/>
                  </a:cubicBezTo>
                  <a:cubicBezTo>
                    <a:pt x="61" y="145"/>
                    <a:pt x="61" y="145"/>
                    <a:pt x="61" y="145"/>
                  </a:cubicBezTo>
                  <a:cubicBezTo>
                    <a:pt x="61" y="143"/>
                    <a:pt x="60" y="143"/>
                    <a:pt x="59" y="143"/>
                  </a:cubicBezTo>
                  <a:cubicBezTo>
                    <a:pt x="57" y="143"/>
                    <a:pt x="56" y="143"/>
                    <a:pt x="56" y="145"/>
                  </a:cubicBezTo>
                  <a:cubicBezTo>
                    <a:pt x="47" y="223"/>
                    <a:pt x="47" y="223"/>
                    <a:pt x="47" y="223"/>
                  </a:cubicBezTo>
                  <a:cubicBezTo>
                    <a:pt x="47" y="226"/>
                    <a:pt x="44" y="228"/>
                    <a:pt x="41" y="228"/>
                  </a:cubicBezTo>
                  <a:cubicBezTo>
                    <a:pt x="38" y="228"/>
                    <a:pt x="35" y="226"/>
                    <a:pt x="35" y="223"/>
                  </a:cubicBezTo>
                  <a:cubicBezTo>
                    <a:pt x="35" y="223"/>
                    <a:pt x="35" y="222"/>
                    <a:pt x="35" y="222"/>
                  </a:cubicBezTo>
                  <a:cubicBezTo>
                    <a:pt x="35" y="221"/>
                    <a:pt x="35" y="220"/>
                    <a:pt x="35" y="218"/>
                  </a:cubicBezTo>
                  <a:cubicBezTo>
                    <a:pt x="35" y="214"/>
                    <a:pt x="35" y="209"/>
                    <a:pt x="36" y="203"/>
                  </a:cubicBezTo>
                  <a:cubicBezTo>
                    <a:pt x="36" y="190"/>
                    <a:pt x="36" y="173"/>
                    <a:pt x="37" y="157"/>
                  </a:cubicBezTo>
                  <a:cubicBezTo>
                    <a:pt x="38" y="123"/>
                    <a:pt x="38" y="90"/>
                    <a:pt x="38" y="90"/>
                  </a:cubicBezTo>
                  <a:cubicBezTo>
                    <a:pt x="38" y="89"/>
                    <a:pt x="38" y="88"/>
                    <a:pt x="37" y="87"/>
                  </a:cubicBezTo>
                  <a:cubicBezTo>
                    <a:pt x="36" y="87"/>
                    <a:pt x="34" y="88"/>
                    <a:pt x="34" y="89"/>
                  </a:cubicBezTo>
                  <a:cubicBezTo>
                    <a:pt x="13" y="134"/>
                    <a:pt x="13" y="134"/>
                    <a:pt x="13" y="134"/>
                  </a:cubicBezTo>
                  <a:cubicBezTo>
                    <a:pt x="13" y="135"/>
                    <a:pt x="12" y="136"/>
                    <a:pt x="10" y="136"/>
                  </a:cubicBezTo>
                  <a:cubicBezTo>
                    <a:pt x="10" y="136"/>
                    <a:pt x="9" y="136"/>
                    <a:pt x="9" y="136"/>
                  </a:cubicBezTo>
                  <a:cubicBezTo>
                    <a:pt x="6" y="135"/>
                    <a:pt x="5" y="133"/>
                    <a:pt x="6" y="131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6" y="131"/>
                    <a:pt x="6" y="130"/>
                    <a:pt x="6" y="129"/>
                  </a:cubicBezTo>
                  <a:cubicBezTo>
                    <a:pt x="7" y="128"/>
                    <a:pt x="8" y="126"/>
                    <a:pt x="8" y="123"/>
                  </a:cubicBezTo>
                  <a:cubicBezTo>
                    <a:pt x="13" y="108"/>
                    <a:pt x="25" y="71"/>
                    <a:pt x="28" y="65"/>
                  </a:cubicBezTo>
                  <a:cubicBezTo>
                    <a:pt x="31" y="59"/>
                    <a:pt x="37" y="54"/>
                    <a:pt x="59" y="54"/>
                  </a:cubicBezTo>
                  <a:cubicBezTo>
                    <a:pt x="80" y="54"/>
                    <a:pt x="86" y="59"/>
                    <a:pt x="89" y="65"/>
                  </a:cubicBezTo>
                  <a:cubicBezTo>
                    <a:pt x="92" y="71"/>
                    <a:pt x="104" y="108"/>
                    <a:pt x="109" y="123"/>
                  </a:cubicBezTo>
                  <a:cubicBezTo>
                    <a:pt x="110" y="126"/>
                    <a:pt x="110" y="128"/>
                    <a:pt x="111" y="129"/>
                  </a:cubicBezTo>
                  <a:cubicBezTo>
                    <a:pt x="111" y="130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2" y="133"/>
                    <a:pt x="111" y="135"/>
                    <a:pt x="109" y="136"/>
                  </a:cubicBezTo>
                  <a:close/>
                  <a:moveTo>
                    <a:pt x="59" y="44"/>
                  </a:moveTo>
                  <a:cubicBezTo>
                    <a:pt x="71" y="44"/>
                    <a:pt x="81" y="34"/>
                    <a:pt x="81" y="22"/>
                  </a:cubicBezTo>
                  <a:cubicBezTo>
                    <a:pt x="81" y="10"/>
                    <a:pt x="71" y="0"/>
                    <a:pt x="59" y="0"/>
                  </a:cubicBezTo>
                  <a:cubicBezTo>
                    <a:pt x="46" y="0"/>
                    <a:pt x="36" y="10"/>
                    <a:pt x="36" y="22"/>
                  </a:cubicBezTo>
                  <a:cubicBezTo>
                    <a:pt x="36" y="34"/>
                    <a:pt x="46" y="44"/>
                    <a:pt x="59" y="44"/>
                  </a:cubicBezTo>
                  <a:close/>
                  <a:moveTo>
                    <a:pt x="59" y="4"/>
                  </a:moveTo>
                  <a:cubicBezTo>
                    <a:pt x="68" y="4"/>
                    <a:pt x="76" y="12"/>
                    <a:pt x="76" y="22"/>
                  </a:cubicBezTo>
                  <a:cubicBezTo>
                    <a:pt x="76" y="31"/>
                    <a:pt x="68" y="39"/>
                    <a:pt x="59" y="39"/>
                  </a:cubicBezTo>
                  <a:cubicBezTo>
                    <a:pt x="49" y="39"/>
                    <a:pt x="41" y="31"/>
                    <a:pt x="41" y="22"/>
                  </a:cubicBezTo>
                  <a:cubicBezTo>
                    <a:pt x="41" y="12"/>
                    <a:pt x="49" y="4"/>
                    <a:pt x="59" y="4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259" name="Title 3"/>
            <p:cNvSpPr txBox="1">
              <a:spLocks/>
            </p:cNvSpPr>
            <p:nvPr/>
          </p:nvSpPr>
          <p:spPr>
            <a:xfrm>
              <a:off x="3778801" y="866464"/>
              <a:ext cx="2445487" cy="703382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6000" smtClean="0">
                  <a:solidFill>
                    <a:schemeClr val="accent1"/>
                  </a:solidFill>
                </a:rPr>
                <a:t>60%</a:t>
              </a:r>
              <a:endParaRPr lang="en-US" sz="6000" dirty="0">
                <a:solidFill>
                  <a:schemeClr val="accent1"/>
                </a:solidFill>
              </a:endParaRPr>
            </a:p>
          </p:txBody>
        </p:sp>
        <p:sp>
          <p:nvSpPr>
            <p:cNvPr id="260" name="Title 3"/>
            <p:cNvSpPr txBox="1">
              <a:spLocks/>
            </p:cNvSpPr>
            <p:nvPr/>
          </p:nvSpPr>
          <p:spPr>
            <a:xfrm>
              <a:off x="3771359" y="1543477"/>
              <a:ext cx="2887342" cy="533922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</a:p>
          </p:txBody>
        </p:sp>
        <p:cxnSp>
          <p:nvCxnSpPr>
            <p:cNvPr id="261" name="Straight Connector 260"/>
            <p:cNvCxnSpPr/>
            <p:nvPr/>
          </p:nvCxnSpPr>
          <p:spPr>
            <a:xfrm>
              <a:off x="3612884" y="656873"/>
              <a:ext cx="1293555" cy="0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7" name="Group 276"/>
          <p:cNvGrpSpPr/>
          <p:nvPr/>
        </p:nvGrpSpPr>
        <p:grpSpPr>
          <a:xfrm>
            <a:off x="3612884" y="3589005"/>
            <a:ext cx="3590903" cy="2670324"/>
            <a:chOff x="3612884" y="3589005"/>
            <a:chExt cx="3590903" cy="2670324"/>
          </a:xfrm>
        </p:grpSpPr>
        <p:sp>
          <p:nvSpPr>
            <p:cNvPr id="264" name="Rectangle 263"/>
            <p:cNvSpPr/>
            <p:nvPr/>
          </p:nvSpPr>
          <p:spPr>
            <a:xfrm>
              <a:off x="3616527" y="3589005"/>
              <a:ext cx="3587260" cy="267032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8100" sx="102000" sy="102000" algn="ctr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Title 3"/>
            <p:cNvSpPr txBox="1">
              <a:spLocks/>
            </p:cNvSpPr>
            <p:nvPr/>
          </p:nvSpPr>
          <p:spPr>
            <a:xfrm>
              <a:off x="3778801" y="3805103"/>
              <a:ext cx="2445487" cy="703382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6000" smtClean="0">
                  <a:solidFill>
                    <a:schemeClr val="accent2"/>
                  </a:solidFill>
                </a:rPr>
                <a:t>90%</a:t>
              </a:r>
              <a:endParaRPr lang="en-US" sz="6000" dirty="0">
                <a:solidFill>
                  <a:schemeClr val="accent2"/>
                </a:solidFill>
              </a:endParaRPr>
            </a:p>
          </p:txBody>
        </p:sp>
        <p:sp>
          <p:nvSpPr>
            <p:cNvPr id="274" name="Title 3"/>
            <p:cNvSpPr txBox="1">
              <a:spLocks/>
            </p:cNvSpPr>
            <p:nvPr/>
          </p:nvSpPr>
          <p:spPr>
            <a:xfrm>
              <a:off x="3771359" y="4482116"/>
              <a:ext cx="2887342" cy="533922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</a:p>
          </p:txBody>
        </p:sp>
        <p:cxnSp>
          <p:nvCxnSpPr>
            <p:cNvPr id="275" name="Straight Connector 274"/>
            <p:cNvCxnSpPr/>
            <p:nvPr/>
          </p:nvCxnSpPr>
          <p:spPr>
            <a:xfrm>
              <a:off x="3612884" y="3595512"/>
              <a:ext cx="1293555" cy="0"/>
            </a:xfrm>
            <a:prstGeom prst="line">
              <a:avLst/>
            </a:prstGeom>
            <a:ln w="381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0" name="Freeform 6"/>
            <p:cNvSpPr>
              <a:spLocks noChangeAspect="1" noEditPoints="1"/>
            </p:cNvSpPr>
            <p:nvPr/>
          </p:nvSpPr>
          <p:spPr bwMode="auto">
            <a:xfrm>
              <a:off x="3824332" y="5336280"/>
              <a:ext cx="310810" cy="624632"/>
            </a:xfrm>
            <a:custGeom>
              <a:avLst/>
              <a:gdLst>
                <a:gd name="T0" fmla="*/ 80 w 116"/>
                <a:gd name="T1" fmla="*/ 22 h 233"/>
                <a:gd name="T2" fmla="*/ 36 w 116"/>
                <a:gd name="T3" fmla="*/ 22 h 233"/>
                <a:gd name="T4" fmla="*/ 58 w 116"/>
                <a:gd name="T5" fmla="*/ 5 h 233"/>
                <a:gd name="T6" fmla="*/ 58 w 116"/>
                <a:gd name="T7" fmla="*/ 40 h 233"/>
                <a:gd name="T8" fmla="*/ 58 w 116"/>
                <a:gd name="T9" fmla="*/ 5 h 233"/>
                <a:gd name="T10" fmla="*/ 115 w 116"/>
                <a:gd name="T11" fmla="*/ 130 h 233"/>
                <a:gd name="T12" fmla="*/ 93 w 116"/>
                <a:gd name="T13" fmla="*/ 63 h 233"/>
                <a:gd name="T14" fmla="*/ 23 w 116"/>
                <a:gd name="T15" fmla="*/ 63 h 233"/>
                <a:gd name="T16" fmla="*/ 1 w 116"/>
                <a:gd name="T17" fmla="*/ 130 h 233"/>
                <a:gd name="T18" fmla="*/ 6 w 116"/>
                <a:gd name="T19" fmla="*/ 140 h 233"/>
                <a:gd name="T20" fmla="*/ 17 w 116"/>
                <a:gd name="T21" fmla="*/ 136 h 233"/>
                <a:gd name="T22" fmla="*/ 18 w 116"/>
                <a:gd name="T23" fmla="*/ 170 h 233"/>
                <a:gd name="T24" fmla="*/ 21 w 116"/>
                <a:gd name="T25" fmla="*/ 172 h 233"/>
                <a:gd name="T26" fmla="*/ 30 w 116"/>
                <a:gd name="T27" fmla="*/ 223 h 233"/>
                <a:gd name="T28" fmla="*/ 40 w 116"/>
                <a:gd name="T29" fmla="*/ 233 h 233"/>
                <a:gd name="T30" fmla="*/ 57 w 116"/>
                <a:gd name="T31" fmla="*/ 172 h 233"/>
                <a:gd name="T32" fmla="*/ 65 w 116"/>
                <a:gd name="T33" fmla="*/ 224 h 233"/>
                <a:gd name="T34" fmla="*/ 76 w 116"/>
                <a:gd name="T35" fmla="*/ 233 h 233"/>
                <a:gd name="T36" fmla="*/ 86 w 116"/>
                <a:gd name="T37" fmla="*/ 223 h 233"/>
                <a:gd name="T38" fmla="*/ 95 w 116"/>
                <a:gd name="T39" fmla="*/ 172 h 233"/>
                <a:gd name="T40" fmla="*/ 98 w 116"/>
                <a:gd name="T41" fmla="*/ 169 h 233"/>
                <a:gd name="T42" fmla="*/ 99 w 116"/>
                <a:gd name="T43" fmla="*/ 136 h 233"/>
                <a:gd name="T44" fmla="*/ 107 w 116"/>
                <a:gd name="T45" fmla="*/ 141 h 233"/>
                <a:gd name="T46" fmla="*/ 115 w 116"/>
                <a:gd name="T47" fmla="*/ 130 h 233"/>
                <a:gd name="T48" fmla="*/ 107 w 116"/>
                <a:gd name="T49" fmla="*/ 136 h 233"/>
                <a:gd name="T50" fmla="*/ 103 w 116"/>
                <a:gd name="T51" fmla="*/ 134 h 233"/>
                <a:gd name="T52" fmla="*/ 81 w 116"/>
                <a:gd name="T53" fmla="*/ 87 h 233"/>
                <a:gd name="T54" fmla="*/ 93 w 116"/>
                <a:gd name="T55" fmla="*/ 168 h 233"/>
                <a:gd name="T56" fmla="*/ 81 w 116"/>
                <a:gd name="T57" fmla="*/ 168 h 233"/>
                <a:gd name="T58" fmla="*/ 81 w 116"/>
                <a:gd name="T59" fmla="*/ 197 h 233"/>
                <a:gd name="T60" fmla="*/ 82 w 116"/>
                <a:gd name="T61" fmla="*/ 223 h 233"/>
                <a:gd name="T62" fmla="*/ 76 w 116"/>
                <a:gd name="T63" fmla="*/ 228 h 233"/>
                <a:gd name="T64" fmla="*/ 76 w 116"/>
                <a:gd name="T65" fmla="*/ 228 h 233"/>
                <a:gd name="T66" fmla="*/ 63 w 116"/>
                <a:gd name="T67" fmla="*/ 170 h 233"/>
                <a:gd name="T68" fmla="*/ 55 w 116"/>
                <a:gd name="T69" fmla="*/ 168 h 233"/>
                <a:gd name="T70" fmla="*/ 46 w 116"/>
                <a:gd name="T71" fmla="*/ 223 h 233"/>
                <a:gd name="T72" fmla="*/ 34 w 116"/>
                <a:gd name="T73" fmla="*/ 223 h 233"/>
                <a:gd name="T74" fmla="*/ 35 w 116"/>
                <a:gd name="T75" fmla="*/ 221 h 233"/>
                <a:gd name="T76" fmla="*/ 35 w 116"/>
                <a:gd name="T77" fmla="*/ 197 h 233"/>
                <a:gd name="T78" fmla="*/ 35 w 116"/>
                <a:gd name="T79" fmla="*/ 168 h 233"/>
                <a:gd name="T80" fmla="*/ 23 w 116"/>
                <a:gd name="T81" fmla="*/ 168 h 233"/>
                <a:gd name="T82" fmla="*/ 35 w 116"/>
                <a:gd name="T83" fmla="*/ 87 h 233"/>
                <a:gd name="T84" fmla="*/ 13 w 116"/>
                <a:gd name="T85" fmla="*/ 134 h 233"/>
                <a:gd name="T86" fmla="*/ 5 w 116"/>
                <a:gd name="T87" fmla="*/ 131 h 233"/>
                <a:gd name="T88" fmla="*/ 6 w 116"/>
                <a:gd name="T89" fmla="*/ 129 h 233"/>
                <a:gd name="T90" fmla="*/ 28 w 116"/>
                <a:gd name="T91" fmla="*/ 65 h 233"/>
                <a:gd name="T92" fmla="*/ 88 w 116"/>
                <a:gd name="T93" fmla="*/ 65 h 233"/>
                <a:gd name="T94" fmla="*/ 110 w 116"/>
                <a:gd name="T95" fmla="*/ 129 h 233"/>
                <a:gd name="T96" fmla="*/ 111 w 116"/>
                <a:gd name="T97" fmla="*/ 131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6" h="233">
                  <a:moveTo>
                    <a:pt x="58" y="44"/>
                  </a:moveTo>
                  <a:cubicBezTo>
                    <a:pt x="70" y="44"/>
                    <a:pt x="80" y="34"/>
                    <a:pt x="80" y="22"/>
                  </a:cubicBezTo>
                  <a:cubicBezTo>
                    <a:pt x="80" y="10"/>
                    <a:pt x="70" y="0"/>
                    <a:pt x="58" y="0"/>
                  </a:cubicBezTo>
                  <a:cubicBezTo>
                    <a:pt x="46" y="0"/>
                    <a:pt x="36" y="10"/>
                    <a:pt x="36" y="22"/>
                  </a:cubicBezTo>
                  <a:cubicBezTo>
                    <a:pt x="36" y="34"/>
                    <a:pt x="46" y="44"/>
                    <a:pt x="58" y="44"/>
                  </a:cubicBezTo>
                  <a:close/>
                  <a:moveTo>
                    <a:pt x="58" y="5"/>
                  </a:moveTo>
                  <a:cubicBezTo>
                    <a:pt x="68" y="5"/>
                    <a:pt x="75" y="13"/>
                    <a:pt x="75" y="22"/>
                  </a:cubicBezTo>
                  <a:cubicBezTo>
                    <a:pt x="75" y="32"/>
                    <a:pt x="68" y="40"/>
                    <a:pt x="58" y="40"/>
                  </a:cubicBezTo>
                  <a:cubicBezTo>
                    <a:pt x="48" y="40"/>
                    <a:pt x="41" y="32"/>
                    <a:pt x="41" y="22"/>
                  </a:cubicBezTo>
                  <a:cubicBezTo>
                    <a:pt x="41" y="13"/>
                    <a:pt x="48" y="5"/>
                    <a:pt x="58" y="5"/>
                  </a:cubicBezTo>
                  <a:close/>
                  <a:moveTo>
                    <a:pt x="115" y="130"/>
                  </a:moveTo>
                  <a:cubicBezTo>
                    <a:pt x="115" y="130"/>
                    <a:pt x="115" y="130"/>
                    <a:pt x="115" y="130"/>
                  </a:cubicBezTo>
                  <a:cubicBezTo>
                    <a:pt x="115" y="129"/>
                    <a:pt x="114" y="126"/>
                    <a:pt x="113" y="122"/>
                  </a:cubicBezTo>
                  <a:cubicBezTo>
                    <a:pt x="107" y="105"/>
                    <a:pt x="96" y="69"/>
                    <a:pt x="93" y="63"/>
                  </a:cubicBezTo>
                  <a:cubicBezTo>
                    <a:pt x="88" y="53"/>
                    <a:pt x="77" y="49"/>
                    <a:pt x="58" y="49"/>
                  </a:cubicBezTo>
                  <a:cubicBezTo>
                    <a:pt x="39" y="49"/>
                    <a:pt x="28" y="53"/>
                    <a:pt x="23" y="63"/>
                  </a:cubicBezTo>
                  <a:cubicBezTo>
                    <a:pt x="20" y="69"/>
                    <a:pt x="9" y="105"/>
                    <a:pt x="3" y="122"/>
                  </a:cubicBezTo>
                  <a:cubicBezTo>
                    <a:pt x="2" y="126"/>
                    <a:pt x="1" y="129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0" y="134"/>
                    <a:pt x="2" y="139"/>
                    <a:pt x="6" y="140"/>
                  </a:cubicBezTo>
                  <a:cubicBezTo>
                    <a:pt x="7" y="141"/>
                    <a:pt x="8" y="141"/>
                    <a:pt x="10" y="141"/>
                  </a:cubicBezTo>
                  <a:cubicBezTo>
                    <a:pt x="13" y="141"/>
                    <a:pt x="16" y="139"/>
                    <a:pt x="17" y="136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18" y="170"/>
                    <a:pt x="18" y="170"/>
                    <a:pt x="18" y="170"/>
                  </a:cubicBezTo>
                  <a:cubicBezTo>
                    <a:pt x="18" y="170"/>
                    <a:pt x="18" y="171"/>
                    <a:pt x="19" y="172"/>
                  </a:cubicBezTo>
                  <a:cubicBezTo>
                    <a:pt x="19" y="172"/>
                    <a:pt x="20" y="172"/>
                    <a:pt x="21" y="172"/>
                  </a:cubicBezTo>
                  <a:cubicBezTo>
                    <a:pt x="31" y="172"/>
                    <a:pt x="31" y="172"/>
                    <a:pt x="31" y="172"/>
                  </a:cubicBezTo>
                  <a:cubicBezTo>
                    <a:pt x="31" y="188"/>
                    <a:pt x="30" y="221"/>
                    <a:pt x="30" y="223"/>
                  </a:cubicBezTo>
                  <a:cubicBezTo>
                    <a:pt x="30" y="223"/>
                    <a:pt x="30" y="223"/>
                    <a:pt x="30" y="224"/>
                  </a:cubicBezTo>
                  <a:cubicBezTo>
                    <a:pt x="30" y="229"/>
                    <a:pt x="35" y="233"/>
                    <a:pt x="40" y="233"/>
                  </a:cubicBezTo>
                  <a:cubicBezTo>
                    <a:pt x="46" y="233"/>
                    <a:pt x="51" y="229"/>
                    <a:pt x="51" y="224"/>
                  </a:cubicBezTo>
                  <a:cubicBezTo>
                    <a:pt x="57" y="172"/>
                    <a:pt x="57" y="172"/>
                    <a:pt x="57" y="172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65" y="224"/>
                    <a:pt x="65" y="224"/>
                    <a:pt x="65" y="224"/>
                  </a:cubicBezTo>
                  <a:cubicBezTo>
                    <a:pt x="65" y="229"/>
                    <a:pt x="70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81" y="233"/>
                    <a:pt x="86" y="229"/>
                    <a:pt x="86" y="224"/>
                  </a:cubicBezTo>
                  <a:cubicBezTo>
                    <a:pt x="86" y="223"/>
                    <a:pt x="86" y="223"/>
                    <a:pt x="86" y="223"/>
                  </a:cubicBezTo>
                  <a:cubicBezTo>
                    <a:pt x="86" y="221"/>
                    <a:pt x="85" y="188"/>
                    <a:pt x="85" y="172"/>
                  </a:cubicBezTo>
                  <a:cubicBezTo>
                    <a:pt x="95" y="172"/>
                    <a:pt x="95" y="172"/>
                    <a:pt x="95" y="172"/>
                  </a:cubicBezTo>
                  <a:cubicBezTo>
                    <a:pt x="97" y="172"/>
                    <a:pt x="98" y="171"/>
                    <a:pt x="98" y="170"/>
                  </a:cubicBezTo>
                  <a:cubicBezTo>
                    <a:pt x="98" y="170"/>
                    <a:pt x="98" y="170"/>
                    <a:pt x="98" y="169"/>
                  </a:cubicBezTo>
                  <a:cubicBezTo>
                    <a:pt x="87" y="109"/>
                    <a:pt x="87" y="109"/>
                    <a:pt x="87" y="109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9"/>
                    <a:pt x="103" y="141"/>
                    <a:pt x="107" y="141"/>
                  </a:cubicBezTo>
                  <a:cubicBezTo>
                    <a:pt x="107" y="141"/>
                    <a:pt x="107" y="141"/>
                    <a:pt x="107" y="141"/>
                  </a:cubicBezTo>
                  <a:cubicBezTo>
                    <a:pt x="108" y="141"/>
                    <a:pt x="109" y="141"/>
                    <a:pt x="110" y="140"/>
                  </a:cubicBezTo>
                  <a:cubicBezTo>
                    <a:pt x="114" y="139"/>
                    <a:pt x="116" y="134"/>
                    <a:pt x="115" y="130"/>
                  </a:cubicBezTo>
                  <a:close/>
                  <a:moveTo>
                    <a:pt x="108" y="136"/>
                  </a:moveTo>
                  <a:cubicBezTo>
                    <a:pt x="108" y="136"/>
                    <a:pt x="107" y="136"/>
                    <a:pt x="107" y="136"/>
                  </a:cubicBezTo>
                  <a:cubicBezTo>
                    <a:pt x="107" y="136"/>
                    <a:pt x="107" y="136"/>
                    <a:pt x="107" y="136"/>
                  </a:cubicBezTo>
                  <a:cubicBezTo>
                    <a:pt x="105" y="136"/>
                    <a:pt x="104" y="135"/>
                    <a:pt x="103" y="134"/>
                  </a:cubicBezTo>
                  <a:cubicBezTo>
                    <a:pt x="84" y="89"/>
                    <a:pt x="84" y="89"/>
                    <a:pt x="84" y="89"/>
                  </a:cubicBezTo>
                  <a:cubicBezTo>
                    <a:pt x="84" y="88"/>
                    <a:pt x="82" y="87"/>
                    <a:pt x="81" y="87"/>
                  </a:cubicBezTo>
                  <a:cubicBezTo>
                    <a:pt x="80" y="88"/>
                    <a:pt x="79" y="89"/>
                    <a:pt x="80" y="90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2" y="168"/>
                    <a:pt x="82" y="168"/>
                    <a:pt x="82" y="168"/>
                  </a:cubicBezTo>
                  <a:cubicBezTo>
                    <a:pt x="82" y="168"/>
                    <a:pt x="81" y="168"/>
                    <a:pt x="81" y="168"/>
                  </a:cubicBezTo>
                  <a:cubicBezTo>
                    <a:pt x="80" y="169"/>
                    <a:pt x="80" y="170"/>
                    <a:pt x="80" y="170"/>
                  </a:cubicBezTo>
                  <a:cubicBezTo>
                    <a:pt x="80" y="170"/>
                    <a:pt x="80" y="183"/>
                    <a:pt x="81" y="197"/>
                  </a:cubicBezTo>
                  <a:cubicBezTo>
                    <a:pt x="81" y="203"/>
                    <a:pt x="81" y="210"/>
                    <a:pt x="81" y="215"/>
                  </a:cubicBezTo>
                  <a:cubicBezTo>
                    <a:pt x="81" y="220"/>
                    <a:pt x="81" y="222"/>
                    <a:pt x="82" y="223"/>
                  </a:cubicBezTo>
                  <a:cubicBezTo>
                    <a:pt x="82" y="223"/>
                    <a:pt x="82" y="223"/>
                    <a:pt x="82" y="223"/>
                  </a:cubicBezTo>
                  <a:cubicBezTo>
                    <a:pt x="81" y="226"/>
                    <a:pt x="79" y="228"/>
                    <a:pt x="76" y="228"/>
                  </a:cubicBezTo>
                  <a:cubicBezTo>
                    <a:pt x="76" y="230"/>
                    <a:pt x="76" y="230"/>
                    <a:pt x="76" y="230"/>
                  </a:cubicBezTo>
                  <a:cubicBezTo>
                    <a:pt x="76" y="228"/>
                    <a:pt x="76" y="228"/>
                    <a:pt x="76" y="228"/>
                  </a:cubicBezTo>
                  <a:cubicBezTo>
                    <a:pt x="72" y="228"/>
                    <a:pt x="70" y="226"/>
                    <a:pt x="70" y="223"/>
                  </a:cubicBezTo>
                  <a:cubicBezTo>
                    <a:pt x="63" y="170"/>
                    <a:pt x="63" y="170"/>
                    <a:pt x="63" y="170"/>
                  </a:cubicBezTo>
                  <a:cubicBezTo>
                    <a:pt x="63" y="169"/>
                    <a:pt x="62" y="168"/>
                    <a:pt x="61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4" y="168"/>
                    <a:pt x="53" y="169"/>
                    <a:pt x="53" y="170"/>
                  </a:cubicBezTo>
                  <a:cubicBezTo>
                    <a:pt x="46" y="223"/>
                    <a:pt x="46" y="223"/>
                    <a:pt x="46" y="223"/>
                  </a:cubicBezTo>
                  <a:cubicBezTo>
                    <a:pt x="46" y="226"/>
                    <a:pt x="44" y="228"/>
                    <a:pt x="40" y="228"/>
                  </a:cubicBezTo>
                  <a:cubicBezTo>
                    <a:pt x="37" y="228"/>
                    <a:pt x="35" y="226"/>
                    <a:pt x="34" y="223"/>
                  </a:cubicBezTo>
                  <a:cubicBezTo>
                    <a:pt x="34" y="223"/>
                    <a:pt x="34" y="223"/>
                    <a:pt x="34" y="223"/>
                  </a:cubicBezTo>
                  <a:cubicBezTo>
                    <a:pt x="35" y="223"/>
                    <a:pt x="35" y="222"/>
                    <a:pt x="35" y="221"/>
                  </a:cubicBezTo>
                  <a:cubicBezTo>
                    <a:pt x="35" y="220"/>
                    <a:pt x="35" y="218"/>
                    <a:pt x="35" y="215"/>
                  </a:cubicBezTo>
                  <a:cubicBezTo>
                    <a:pt x="35" y="210"/>
                    <a:pt x="35" y="203"/>
                    <a:pt x="35" y="197"/>
                  </a:cubicBezTo>
                  <a:cubicBezTo>
                    <a:pt x="36" y="184"/>
                    <a:pt x="36" y="170"/>
                    <a:pt x="36" y="170"/>
                  </a:cubicBezTo>
                  <a:cubicBezTo>
                    <a:pt x="36" y="170"/>
                    <a:pt x="36" y="169"/>
                    <a:pt x="35" y="168"/>
                  </a:cubicBezTo>
                  <a:cubicBezTo>
                    <a:pt x="35" y="168"/>
                    <a:pt x="34" y="168"/>
                    <a:pt x="34" y="168"/>
                  </a:cubicBezTo>
                  <a:cubicBezTo>
                    <a:pt x="23" y="168"/>
                    <a:pt x="23" y="168"/>
                    <a:pt x="23" y="168"/>
                  </a:cubicBezTo>
                  <a:cubicBezTo>
                    <a:pt x="36" y="90"/>
                    <a:pt x="36" y="90"/>
                    <a:pt x="36" y="90"/>
                  </a:cubicBezTo>
                  <a:cubicBezTo>
                    <a:pt x="37" y="89"/>
                    <a:pt x="36" y="88"/>
                    <a:pt x="35" y="87"/>
                  </a:cubicBezTo>
                  <a:cubicBezTo>
                    <a:pt x="34" y="87"/>
                    <a:pt x="32" y="88"/>
                    <a:pt x="32" y="89"/>
                  </a:cubicBezTo>
                  <a:cubicBezTo>
                    <a:pt x="13" y="134"/>
                    <a:pt x="13" y="134"/>
                    <a:pt x="13" y="134"/>
                  </a:cubicBezTo>
                  <a:cubicBezTo>
                    <a:pt x="12" y="136"/>
                    <a:pt x="10" y="136"/>
                    <a:pt x="8" y="136"/>
                  </a:cubicBezTo>
                  <a:cubicBezTo>
                    <a:pt x="6" y="135"/>
                    <a:pt x="5" y="133"/>
                    <a:pt x="5" y="131"/>
                  </a:cubicBezTo>
                  <a:cubicBezTo>
                    <a:pt x="5" y="131"/>
                    <a:pt x="5" y="131"/>
                    <a:pt x="5" y="131"/>
                  </a:cubicBezTo>
                  <a:cubicBezTo>
                    <a:pt x="5" y="131"/>
                    <a:pt x="6" y="130"/>
                    <a:pt x="6" y="129"/>
                  </a:cubicBezTo>
                  <a:cubicBezTo>
                    <a:pt x="6" y="128"/>
                    <a:pt x="7" y="126"/>
                    <a:pt x="8" y="123"/>
                  </a:cubicBezTo>
                  <a:cubicBezTo>
                    <a:pt x="13" y="108"/>
                    <a:pt x="25" y="71"/>
                    <a:pt x="28" y="65"/>
                  </a:cubicBezTo>
                  <a:cubicBezTo>
                    <a:pt x="30" y="59"/>
                    <a:pt x="36" y="54"/>
                    <a:pt x="58" y="54"/>
                  </a:cubicBezTo>
                  <a:cubicBezTo>
                    <a:pt x="80" y="54"/>
                    <a:pt x="86" y="59"/>
                    <a:pt x="88" y="65"/>
                  </a:cubicBezTo>
                  <a:cubicBezTo>
                    <a:pt x="91" y="71"/>
                    <a:pt x="103" y="108"/>
                    <a:pt x="108" y="123"/>
                  </a:cubicBezTo>
                  <a:cubicBezTo>
                    <a:pt x="109" y="126"/>
                    <a:pt x="110" y="128"/>
                    <a:pt x="110" y="129"/>
                  </a:cubicBezTo>
                  <a:cubicBezTo>
                    <a:pt x="111" y="130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3"/>
                    <a:pt x="110" y="135"/>
                    <a:pt x="108" y="1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251" name="Freeform 6"/>
            <p:cNvSpPr>
              <a:spLocks noChangeAspect="1" noEditPoints="1"/>
            </p:cNvSpPr>
            <p:nvPr/>
          </p:nvSpPr>
          <p:spPr bwMode="auto">
            <a:xfrm>
              <a:off x="4206184" y="5336280"/>
              <a:ext cx="310810" cy="624632"/>
            </a:xfrm>
            <a:custGeom>
              <a:avLst/>
              <a:gdLst>
                <a:gd name="T0" fmla="*/ 80 w 116"/>
                <a:gd name="T1" fmla="*/ 22 h 233"/>
                <a:gd name="T2" fmla="*/ 36 w 116"/>
                <a:gd name="T3" fmla="*/ 22 h 233"/>
                <a:gd name="T4" fmla="*/ 58 w 116"/>
                <a:gd name="T5" fmla="*/ 5 h 233"/>
                <a:gd name="T6" fmla="*/ 58 w 116"/>
                <a:gd name="T7" fmla="*/ 40 h 233"/>
                <a:gd name="T8" fmla="*/ 58 w 116"/>
                <a:gd name="T9" fmla="*/ 5 h 233"/>
                <a:gd name="T10" fmla="*/ 115 w 116"/>
                <a:gd name="T11" fmla="*/ 130 h 233"/>
                <a:gd name="T12" fmla="*/ 93 w 116"/>
                <a:gd name="T13" fmla="*/ 63 h 233"/>
                <a:gd name="T14" fmla="*/ 23 w 116"/>
                <a:gd name="T15" fmla="*/ 63 h 233"/>
                <a:gd name="T16" fmla="*/ 1 w 116"/>
                <a:gd name="T17" fmla="*/ 130 h 233"/>
                <a:gd name="T18" fmla="*/ 6 w 116"/>
                <a:gd name="T19" fmla="*/ 140 h 233"/>
                <a:gd name="T20" fmla="*/ 17 w 116"/>
                <a:gd name="T21" fmla="*/ 136 h 233"/>
                <a:gd name="T22" fmla="*/ 18 w 116"/>
                <a:gd name="T23" fmla="*/ 170 h 233"/>
                <a:gd name="T24" fmla="*/ 21 w 116"/>
                <a:gd name="T25" fmla="*/ 172 h 233"/>
                <a:gd name="T26" fmla="*/ 30 w 116"/>
                <a:gd name="T27" fmla="*/ 223 h 233"/>
                <a:gd name="T28" fmla="*/ 40 w 116"/>
                <a:gd name="T29" fmla="*/ 233 h 233"/>
                <a:gd name="T30" fmla="*/ 57 w 116"/>
                <a:gd name="T31" fmla="*/ 172 h 233"/>
                <a:gd name="T32" fmla="*/ 65 w 116"/>
                <a:gd name="T33" fmla="*/ 224 h 233"/>
                <a:gd name="T34" fmla="*/ 76 w 116"/>
                <a:gd name="T35" fmla="*/ 233 h 233"/>
                <a:gd name="T36" fmla="*/ 86 w 116"/>
                <a:gd name="T37" fmla="*/ 223 h 233"/>
                <a:gd name="T38" fmla="*/ 95 w 116"/>
                <a:gd name="T39" fmla="*/ 172 h 233"/>
                <a:gd name="T40" fmla="*/ 98 w 116"/>
                <a:gd name="T41" fmla="*/ 169 h 233"/>
                <a:gd name="T42" fmla="*/ 99 w 116"/>
                <a:gd name="T43" fmla="*/ 136 h 233"/>
                <a:gd name="T44" fmla="*/ 107 w 116"/>
                <a:gd name="T45" fmla="*/ 141 h 233"/>
                <a:gd name="T46" fmla="*/ 115 w 116"/>
                <a:gd name="T47" fmla="*/ 130 h 233"/>
                <a:gd name="T48" fmla="*/ 107 w 116"/>
                <a:gd name="T49" fmla="*/ 136 h 233"/>
                <a:gd name="T50" fmla="*/ 103 w 116"/>
                <a:gd name="T51" fmla="*/ 134 h 233"/>
                <a:gd name="T52" fmla="*/ 81 w 116"/>
                <a:gd name="T53" fmla="*/ 87 h 233"/>
                <a:gd name="T54" fmla="*/ 93 w 116"/>
                <a:gd name="T55" fmla="*/ 168 h 233"/>
                <a:gd name="T56" fmla="*/ 81 w 116"/>
                <a:gd name="T57" fmla="*/ 168 h 233"/>
                <a:gd name="T58" fmla="*/ 81 w 116"/>
                <a:gd name="T59" fmla="*/ 197 h 233"/>
                <a:gd name="T60" fmla="*/ 82 w 116"/>
                <a:gd name="T61" fmla="*/ 223 h 233"/>
                <a:gd name="T62" fmla="*/ 76 w 116"/>
                <a:gd name="T63" fmla="*/ 228 h 233"/>
                <a:gd name="T64" fmla="*/ 76 w 116"/>
                <a:gd name="T65" fmla="*/ 228 h 233"/>
                <a:gd name="T66" fmla="*/ 63 w 116"/>
                <a:gd name="T67" fmla="*/ 170 h 233"/>
                <a:gd name="T68" fmla="*/ 55 w 116"/>
                <a:gd name="T69" fmla="*/ 168 h 233"/>
                <a:gd name="T70" fmla="*/ 46 w 116"/>
                <a:gd name="T71" fmla="*/ 223 h 233"/>
                <a:gd name="T72" fmla="*/ 34 w 116"/>
                <a:gd name="T73" fmla="*/ 223 h 233"/>
                <a:gd name="T74" fmla="*/ 35 w 116"/>
                <a:gd name="T75" fmla="*/ 221 h 233"/>
                <a:gd name="T76" fmla="*/ 35 w 116"/>
                <a:gd name="T77" fmla="*/ 197 h 233"/>
                <a:gd name="T78" fmla="*/ 35 w 116"/>
                <a:gd name="T79" fmla="*/ 168 h 233"/>
                <a:gd name="T80" fmla="*/ 23 w 116"/>
                <a:gd name="T81" fmla="*/ 168 h 233"/>
                <a:gd name="T82" fmla="*/ 35 w 116"/>
                <a:gd name="T83" fmla="*/ 87 h 233"/>
                <a:gd name="T84" fmla="*/ 13 w 116"/>
                <a:gd name="T85" fmla="*/ 134 h 233"/>
                <a:gd name="T86" fmla="*/ 5 w 116"/>
                <a:gd name="T87" fmla="*/ 131 h 233"/>
                <a:gd name="T88" fmla="*/ 6 w 116"/>
                <a:gd name="T89" fmla="*/ 129 h 233"/>
                <a:gd name="T90" fmla="*/ 28 w 116"/>
                <a:gd name="T91" fmla="*/ 65 h 233"/>
                <a:gd name="T92" fmla="*/ 88 w 116"/>
                <a:gd name="T93" fmla="*/ 65 h 233"/>
                <a:gd name="T94" fmla="*/ 110 w 116"/>
                <a:gd name="T95" fmla="*/ 129 h 233"/>
                <a:gd name="T96" fmla="*/ 111 w 116"/>
                <a:gd name="T97" fmla="*/ 131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6" h="233">
                  <a:moveTo>
                    <a:pt x="58" y="44"/>
                  </a:moveTo>
                  <a:cubicBezTo>
                    <a:pt x="70" y="44"/>
                    <a:pt x="80" y="34"/>
                    <a:pt x="80" y="22"/>
                  </a:cubicBezTo>
                  <a:cubicBezTo>
                    <a:pt x="80" y="10"/>
                    <a:pt x="70" y="0"/>
                    <a:pt x="58" y="0"/>
                  </a:cubicBezTo>
                  <a:cubicBezTo>
                    <a:pt x="46" y="0"/>
                    <a:pt x="36" y="10"/>
                    <a:pt x="36" y="22"/>
                  </a:cubicBezTo>
                  <a:cubicBezTo>
                    <a:pt x="36" y="34"/>
                    <a:pt x="46" y="44"/>
                    <a:pt x="58" y="44"/>
                  </a:cubicBezTo>
                  <a:close/>
                  <a:moveTo>
                    <a:pt x="58" y="5"/>
                  </a:moveTo>
                  <a:cubicBezTo>
                    <a:pt x="68" y="5"/>
                    <a:pt x="75" y="13"/>
                    <a:pt x="75" y="22"/>
                  </a:cubicBezTo>
                  <a:cubicBezTo>
                    <a:pt x="75" y="32"/>
                    <a:pt x="68" y="40"/>
                    <a:pt x="58" y="40"/>
                  </a:cubicBezTo>
                  <a:cubicBezTo>
                    <a:pt x="48" y="40"/>
                    <a:pt x="41" y="32"/>
                    <a:pt x="41" y="22"/>
                  </a:cubicBezTo>
                  <a:cubicBezTo>
                    <a:pt x="41" y="13"/>
                    <a:pt x="48" y="5"/>
                    <a:pt x="58" y="5"/>
                  </a:cubicBezTo>
                  <a:close/>
                  <a:moveTo>
                    <a:pt x="115" y="130"/>
                  </a:moveTo>
                  <a:cubicBezTo>
                    <a:pt x="115" y="130"/>
                    <a:pt x="115" y="130"/>
                    <a:pt x="115" y="130"/>
                  </a:cubicBezTo>
                  <a:cubicBezTo>
                    <a:pt x="115" y="129"/>
                    <a:pt x="114" y="126"/>
                    <a:pt x="113" y="122"/>
                  </a:cubicBezTo>
                  <a:cubicBezTo>
                    <a:pt x="107" y="105"/>
                    <a:pt x="96" y="69"/>
                    <a:pt x="93" y="63"/>
                  </a:cubicBezTo>
                  <a:cubicBezTo>
                    <a:pt x="88" y="53"/>
                    <a:pt x="77" y="49"/>
                    <a:pt x="58" y="49"/>
                  </a:cubicBezTo>
                  <a:cubicBezTo>
                    <a:pt x="39" y="49"/>
                    <a:pt x="28" y="53"/>
                    <a:pt x="23" y="63"/>
                  </a:cubicBezTo>
                  <a:cubicBezTo>
                    <a:pt x="20" y="69"/>
                    <a:pt x="9" y="105"/>
                    <a:pt x="3" y="122"/>
                  </a:cubicBezTo>
                  <a:cubicBezTo>
                    <a:pt x="2" y="126"/>
                    <a:pt x="1" y="129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0" y="134"/>
                    <a:pt x="2" y="139"/>
                    <a:pt x="6" y="140"/>
                  </a:cubicBezTo>
                  <a:cubicBezTo>
                    <a:pt x="7" y="141"/>
                    <a:pt x="8" y="141"/>
                    <a:pt x="10" y="141"/>
                  </a:cubicBezTo>
                  <a:cubicBezTo>
                    <a:pt x="13" y="141"/>
                    <a:pt x="16" y="139"/>
                    <a:pt x="17" y="136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18" y="170"/>
                    <a:pt x="18" y="170"/>
                    <a:pt x="18" y="170"/>
                  </a:cubicBezTo>
                  <a:cubicBezTo>
                    <a:pt x="18" y="170"/>
                    <a:pt x="18" y="171"/>
                    <a:pt x="19" y="172"/>
                  </a:cubicBezTo>
                  <a:cubicBezTo>
                    <a:pt x="19" y="172"/>
                    <a:pt x="20" y="172"/>
                    <a:pt x="21" y="172"/>
                  </a:cubicBezTo>
                  <a:cubicBezTo>
                    <a:pt x="31" y="172"/>
                    <a:pt x="31" y="172"/>
                    <a:pt x="31" y="172"/>
                  </a:cubicBezTo>
                  <a:cubicBezTo>
                    <a:pt x="31" y="188"/>
                    <a:pt x="30" y="221"/>
                    <a:pt x="30" y="223"/>
                  </a:cubicBezTo>
                  <a:cubicBezTo>
                    <a:pt x="30" y="223"/>
                    <a:pt x="30" y="223"/>
                    <a:pt x="30" y="224"/>
                  </a:cubicBezTo>
                  <a:cubicBezTo>
                    <a:pt x="30" y="229"/>
                    <a:pt x="35" y="233"/>
                    <a:pt x="40" y="233"/>
                  </a:cubicBezTo>
                  <a:cubicBezTo>
                    <a:pt x="46" y="233"/>
                    <a:pt x="51" y="229"/>
                    <a:pt x="51" y="224"/>
                  </a:cubicBezTo>
                  <a:cubicBezTo>
                    <a:pt x="57" y="172"/>
                    <a:pt x="57" y="172"/>
                    <a:pt x="57" y="172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65" y="224"/>
                    <a:pt x="65" y="224"/>
                    <a:pt x="65" y="224"/>
                  </a:cubicBezTo>
                  <a:cubicBezTo>
                    <a:pt x="65" y="229"/>
                    <a:pt x="70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81" y="233"/>
                    <a:pt x="86" y="229"/>
                    <a:pt x="86" y="224"/>
                  </a:cubicBezTo>
                  <a:cubicBezTo>
                    <a:pt x="86" y="223"/>
                    <a:pt x="86" y="223"/>
                    <a:pt x="86" y="223"/>
                  </a:cubicBezTo>
                  <a:cubicBezTo>
                    <a:pt x="86" y="221"/>
                    <a:pt x="85" y="188"/>
                    <a:pt x="85" y="172"/>
                  </a:cubicBezTo>
                  <a:cubicBezTo>
                    <a:pt x="95" y="172"/>
                    <a:pt x="95" y="172"/>
                    <a:pt x="95" y="172"/>
                  </a:cubicBezTo>
                  <a:cubicBezTo>
                    <a:pt x="97" y="172"/>
                    <a:pt x="98" y="171"/>
                    <a:pt x="98" y="170"/>
                  </a:cubicBezTo>
                  <a:cubicBezTo>
                    <a:pt x="98" y="170"/>
                    <a:pt x="98" y="170"/>
                    <a:pt x="98" y="169"/>
                  </a:cubicBezTo>
                  <a:cubicBezTo>
                    <a:pt x="87" y="109"/>
                    <a:pt x="87" y="109"/>
                    <a:pt x="87" y="109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9"/>
                    <a:pt x="103" y="141"/>
                    <a:pt x="107" y="141"/>
                  </a:cubicBezTo>
                  <a:cubicBezTo>
                    <a:pt x="107" y="141"/>
                    <a:pt x="107" y="141"/>
                    <a:pt x="107" y="141"/>
                  </a:cubicBezTo>
                  <a:cubicBezTo>
                    <a:pt x="108" y="141"/>
                    <a:pt x="109" y="141"/>
                    <a:pt x="110" y="140"/>
                  </a:cubicBezTo>
                  <a:cubicBezTo>
                    <a:pt x="114" y="139"/>
                    <a:pt x="116" y="134"/>
                    <a:pt x="115" y="130"/>
                  </a:cubicBezTo>
                  <a:close/>
                  <a:moveTo>
                    <a:pt x="108" y="136"/>
                  </a:moveTo>
                  <a:cubicBezTo>
                    <a:pt x="108" y="136"/>
                    <a:pt x="107" y="136"/>
                    <a:pt x="107" y="136"/>
                  </a:cubicBezTo>
                  <a:cubicBezTo>
                    <a:pt x="107" y="136"/>
                    <a:pt x="107" y="136"/>
                    <a:pt x="107" y="136"/>
                  </a:cubicBezTo>
                  <a:cubicBezTo>
                    <a:pt x="105" y="136"/>
                    <a:pt x="104" y="135"/>
                    <a:pt x="103" y="134"/>
                  </a:cubicBezTo>
                  <a:cubicBezTo>
                    <a:pt x="84" y="89"/>
                    <a:pt x="84" y="89"/>
                    <a:pt x="84" y="89"/>
                  </a:cubicBezTo>
                  <a:cubicBezTo>
                    <a:pt x="84" y="88"/>
                    <a:pt x="82" y="87"/>
                    <a:pt x="81" y="87"/>
                  </a:cubicBezTo>
                  <a:cubicBezTo>
                    <a:pt x="80" y="88"/>
                    <a:pt x="79" y="89"/>
                    <a:pt x="80" y="90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2" y="168"/>
                    <a:pt x="82" y="168"/>
                    <a:pt x="82" y="168"/>
                  </a:cubicBezTo>
                  <a:cubicBezTo>
                    <a:pt x="82" y="168"/>
                    <a:pt x="81" y="168"/>
                    <a:pt x="81" y="168"/>
                  </a:cubicBezTo>
                  <a:cubicBezTo>
                    <a:pt x="80" y="169"/>
                    <a:pt x="80" y="170"/>
                    <a:pt x="80" y="170"/>
                  </a:cubicBezTo>
                  <a:cubicBezTo>
                    <a:pt x="80" y="170"/>
                    <a:pt x="80" y="183"/>
                    <a:pt x="81" y="197"/>
                  </a:cubicBezTo>
                  <a:cubicBezTo>
                    <a:pt x="81" y="203"/>
                    <a:pt x="81" y="210"/>
                    <a:pt x="81" y="215"/>
                  </a:cubicBezTo>
                  <a:cubicBezTo>
                    <a:pt x="81" y="220"/>
                    <a:pt x="81" y="222"/>
                    <a:pt x="82" y="223"/>
                  </a:cubicBezTo>
                  <a:cubicBezTo>
                    <a:pt x="82" y="223"/>
                    <a:pt x="82" y="223"/>
                    <a:pt x="82" y="223"/>
                  </a:cubicBezTo>
                  <a:cubicBezTo>
                    <a:pt x="81" y="226"/>
                    <a:pt x="79" y="228"/>
                    <a:pt x="76" y="228"/>
                  </a:cubicBezTo>
                  <a:cubicBezTo>
                    <a:pt x="76" y="230"/>
                    <a:pt x="76" y="230"/>
                    <a:pt x="76" y="230"/>
                  </a:cubicBezTo>
                  <a:cubicBezTo>
                    <a:pt x="76" y="228"/>
                    <a:pt x="76" y="228"/>
                    <a:pt x="76" y="228"/>
                  </a:cubicBezTo>
                  <a:cubicBezTo>
                    <a:pt x="72" y="228"/>
                    <a:pt x="70" y="226"/>
                    <a:pt x="70" y="223"/>
                  </a:cubicBezTo>
                  <a:cubicBezTo>
                    <a:pt x="63" y="170"/>
                    <a:pt x="63" y="170"/>
                    <a:pt x="63" y="170"/>
                  </a:cubicBezTo>
                  <a:cubicBezTo>
                    <a:pt x="63" y="169"/>
                    <a:pt x="62" y="168"/>
                    <a:pt x="61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4" y="168"/>
                    <a:pt x="53" y="169"/>
                    <a:pt x="53" y="170"/>
                  </a:cubicBezTo>
                  <a:cubicBezTo>
                    <a:pt x="46" y="223"/>
                    <a:pt x="46" y="223"/>
                    <a:pt x="46" y="223"/>
                  </a:cubicBezTo>
                  <a:cubicBezTo>
                    <a:pt x="46" y="226"/>
                    <a:pt x="44" y="228"/>
                    <a:pt x="40" y="228"/>
                  </a:cubicBezTo>
                  <a:cubicBezTo>
                    <a:pt x="37" y="228"/>
                    <a:pt x="35" y="226"/>
                    <a:pt x="34" y="223"/>
                  </a:cubicBezTo>
                  <a:cubicBezTo>
                    <a:pt x="34" y="223"/>
                    <a:pt x="34" y="223"/>
                    <a:pt x="34" y="223"/>
                  </a:cubicBezTo>
                  <a:cubicBezTo>
                    <a:pt x="35" y="223"/>
                    <a:pt x="35" y="222"/>
                    <a:pt x="35" y="221"/>
                  </a:cubicBezTo>
                  <a:cubicBezTo>
                    <a:pt x="35" y="220"/>
                    <a:pt x="35" y="218"/>
                    <a:pt x="35" y="215"/>
                  </a:cubicBezTo>
                  <a:cubicBezTo>
                    <a:pt x="35" y="210"/>
                    <a:pt x="35" y="203"/>
                    <a:pt x="35" y="197"/>
                  </a:cubicBezTo>
                  <a:cubicBezTo>
                    <a:pt x="36" y="184"/>
                    <a:pt x="36" y="170"/>
                    <a:pt x="36" y="170"/>
                  </a:cubicBezTo>
                  <a:cubicBezTo>
                    <a:pt x="36" y="170"/>
                    <a:pt x="36" y="169"/>
                    <a:pt x="35" y="168"/>
                  </a:cubicBezTo>
                  <a:cubicBezTo>
                    <a:pt x="35" y="168"/>
                    <a:pt x="34" y="168"/>
                    <a:pt x="34" y="168"/>
                  </a:cubicBezTo>
                  <a:cubicBezTo>
                    <a:pt x="23" y="168"/>
                    <a:pt x="23" y="168"/>
                    <a:pt x="23" y="168"/>
                  </a:cubicBezTo>
                  <a:cubicBezTo>
                    <a:pt x="36" y="90"/>
                    <a:pt x="36" y="90"/>
                    <a:pt x="36" y="90"/>
                  </a:cubicBezTo>
                  <a:cubicBezTo>
                    <a:pt x="37" y="89"/>
                    <a:pt x="36" y="88"/>
                    <a:pt x="35" y="87"/>
                  </a:cubicBezTo>
                  <a:cubicBezTo>
                    <a:pt x="34" y="87"/>
                    <a:pt x="32" y="88"/>
                    <a:pt x="32" y="89"/>
                  </a:cubicBezTo>
                  <a:cubicBezTo>
                    <a:pt x="13" y="134"/>
                    <a:pt x="13" y="134"/>
                    <a:pt x="13" y="134"/>
                  </a:cubicBezTo>
                  <a:cubicBezTo>
                    <a:pt x="12" y="136"/>
                    <a:pt x="10" y="136"/>
                    <a:pt x="8" y="136"/>
                  </a:cubicBezTo>
                  <a:cubicBezTo>
                    <a:pt x="6" y="135"/>
                    <a:pt x="5" y="133"/>
                    <a:pt x="5" y="131"/>
                  </a:cubicBezTo>
                  <a:cubicBezTo>
                    <a:pt x="5" y="131"/>
                    <a:pt x="5" y="131"/>
                    <a:pt x="5" y="131"/>
                  </a:cubicBezTo>
                  <a:cubicBezTo>
                    <a:pt x="5" y="131"/>
                    <a:pt x="6" y="130"/>
                    <a:pt x="6" y="129"/>
                  </a:cubicBezTo>
                  <a:cubicBezTo>
                    <a:pt x="6" y="128"/>
                    <a:pt x="7" y="126"/>
                    <a:pt x="8" y="123"/>
                  </a:cubicBezTo>
                  <a:cubicBezTo>
                    <a:pt x="13" y="108"/>
                    <a:pt x="25" y="71"/>
                    <a:pt x="28" y="65"/>
                  </a:cubicBezTo>
                  <a:cubicBezTo>
                    <a:pt x="30" y="59"/>
                    <a:pt x="36" y="54"/>
                    <a:pt x="58" y="54"/>
                  </a:cubicBezTo>
                  <a:cubicBezTo>
                    <a:pt x="80" y="54"/>
                    <a:pt x="86" y="59"/>
                    <a:pt x="88" y="65"/>
                  </a:cubicBezTo>
                  <a:cubicBezTo>
                    <a:pt x="91" y="71"/>
                    <a:pt x="103" y="108"/>
                    <a:pt x="108" y="123"/>
                  </a:cubicBezTo>
                  <a:cubicBezTo>
                    <a:pt x="109" y="126"/>
                    <a:pt x="110" y="128"/>
                    <a:pt x="110" y="129"/>
                  </a:cubicBezTo>
                  <a:cubicBezTo>
                    <a:pt x="111" y="130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3"/>
                    <a:pt x="110" y="135"/>
                    <a:pt x="108" y="1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252" name="Freeform 6"/>
            <p:cNvSpPr>
              <a:spLocks noChangeAspect="1" noEditPoints="1"/>
            </p:cNvSpPr>
            <p:nvPr/>
          </p:nvSpPr>
          <p:spPr bwMode="auto">
            <a:xfrm>
              <a:off x="4588036" y="5336280"/>
              <a:ext cx="310810" cy="624632"/>
            </a:xfrm>
            <a:custGeom>
              <a:avLst/>
              <a:gdLst>
                <a:gd name="T0" fmla="*/ 80 w 116"/>
                <a:gd name="T1" fmla="*/ 22 h 233"/>
                <a:gd name="T2" fmla="*/ 36 w 116"/>
                <a:gd name="T3" fmla="*/ 22 h 233"/>
                <a:gd name="T4" fmla="*/ 58 w 116"/>
                <a:gd name="T5" fmla="*/ 5 h 233"/>
                <a:gd name="T6" fmla="*/ 58 w 116"/>
                <a:gd name="T7" fmla="*/ 40 h 233"/>
                <a:gd name="T8" fmla="*/ 58 w 116"/>
                <a:gd name="T9" fmla="*/ 5 h 233"/>
                <a:gd name="T10" fmla="*/ 115 w 116"/>
                <a:gd name="T11" fmla="*/ 130 h 233"/>
                <a:gd name="T12" fmla="*/ 93 w 116"/>
                <a:gd name="T13" fmla="*/ 63 h 233"/>
                <a:gd name="T14" fmla="*/ 23 w 116"/>
                <a:gd name="T15" fmla="*/ 63 h 233"/>
                <a:gd name="T16" fmla="*/ 1 w 116"/>
                <a:gd name="T17" fmla="*/ 130 h 233"/>
                <a:gd name="T18" fmla="*/ 6 w 116"/>
                <a:gd name="T19" fmla="*/ 140 h 233"/>
                <a:gd name="T20" fmla="*/ 17 w 116"/>
                <a:gd name="T21" fmla="*/ 136 h 233"/>
                <a:gd name="T22" fmla="*/ 18 w 116"/>
                <a:gd name="T23" fmla="*/ 170 h 233"/>
                <a:gd name="T24" fmla="*/ 21 w 116"/>
                <a:gd name="T25" fmla="*/ 172 h 233"/>
                <a:gd name="T26" fmla="*/ 30 w 116"/>
                <a:gd name="T27" fmla="*/ 223 h 233"/>
                <a:gd name="T28" fmla="*/ 40 w 116"/>
                <a:gd name="T29" fmla="*/ 233 h 233"/>
                <a:gd name="T30" fmla="*/ 57 w 116"/>
                <a:gd name="T31" fmla="*/ 172 h 233"/>
                <a:gd name="T32" fmla="*/ 65 w 116"/>
                <a:gd name="T33" fmla="*/ 224 h 233"/>
                <a:gd name="T34" fmla="*/ 76 w 116"/>
                <a:gd name="T35" fmla="*/ 233 h 233"/>
                <a:gd name="T36" fmla="*/ 86 w 116"/>
                <a:gd name="T37" fmla="*/ 223 h 233"/>
                <a:gd name="T38" fmla="*/ 95 w 116"/>
                <a:gd name="T39" fmla="*/ 172 h 233"/>
                <a:gd name="T40" fmla="*/ 98 w 116"/>
                <a:gd name="T41" fmla="*/ 169 h 233"/>
                <a:gd name="T42" fmla="*/ 99 w 116"/>
                <a:gd name="T43" fmla="*/ 136 h 233"/>
                <a:gd name="T44" fmla="*/ 107 w 116"/>
                <a:gd name="T45" fmla="*/ 141 h 233"/>
                <a:gd name="T46" fmla="*/ 115 w 116"/>
                <a:gd name="T47" fmla="*/ 130 h 233"/>
                <a:gd name="T48" fmla="*/ 107 w 116"/>
                <a:gd name="T49" fmla="*/ 136 h 233"/>
                <a:gd name="T50" fmla="*/ 103 w 116"/>
                <a:gd name="T51" fmla="*/ 134 h 233"/>
                <a:gd name="T52" fmla="*/ 81 w 116"/>
                <a:gd name="T53" fmla="*/ 87 h 233"/>
                <a:gd name="T54" fmla="*/ 93 w 116"/>
                <a:gd name="T55" fmla="*/ 168 h 233"/>
                <a:gd name="T56" fmla="*/ 81 w 116"/>
                <a:gd name="T57" fmla="*/ 168 h 233"/>
                <a:gd name="T58" fmla="*/ 81 w 116"/>
                <a:gd name="T59" fmla="*/ 197 h 233"/>
                <a:gd name="T60" fmla="*/ 82 w 116"/>
                <a:gd name="T61" fmla="*/ 223 h 233"/>
                <a:gd name="T62" fmla="*/ 76 w 116"/>
                <a:gd name="T63" fmla="*/ 228 h 233"/>
                <a:gd name="T64" fmla="*/ 76 w 116"/>
                <a:gd name="T65" fmla="*/ 228 h 233"/>
                <a:gd name="T66" fmla="*/ 63 w 116"/>
                <a:gd name="T67" fmla="*/ 170 h 233"/>
                <a:gd name="T68" fmla="*/ 55 w 116"/>
                <a:gd name="T69" fmla="*/ 168 h 233"/>
                <a:gd name="T70" fmla="*/ 46 w 116"/>
                <a:gd name="T71" fmla="*/ 223 h 233"/>
                <a:gd name="T72" fmla="*/ 34 w 116"/>
                <a:gd name="T73" fmla="*/ 223 h 233"/>
                <a:gd name="T74" fmla="*/ 35 w 116"/>
                <a:gd name="T75" fmla="*/ 221 h 233"/>
                <a:gd name="T76" fmla="*/ 35 w 116"/>
                <a:gd name="T77" fmla="*/ 197 h 233"/>
                <a:gd name="T78" fmla="*/ 35 w 116"/>
                <a:gd name="T79" fmla="*/ 168 h 233"/>
                <a:gd name="T80" fmla="*/ 23 w 116"/>
                <a:gd name="T81" fmla="*/ 168 h 233"/>
                <a:gd name="T82" fmla="*/ 35 w 116"/>
                <a:gd name="T83" fmla="*/ 87 h 233"/>
                <a:gd name="T84" fmla="*/ 13 w 116"/>
                <a:gd name="T85" fmla="*/ 134 h 233"/>
                <a:gd name="T86" fmla="*/ 5 w 116"/>
                <a:gd name="T87" fmla="*/ 131 h 233"/>
                <a:gd name="T88" fmla="*/ 6 w 116"/>
                <a:gd name="T89" fmla="*/ 129 h 233"/>
                <a:gd name="T90" fmla="*/ 28 w 116"/>
                <a:gd name="T91" fmla="*/ 65 h 233"/>
                <a:gd name="T92" fmla="*/ 88 w 116"/>
                <a:gd name="T93" fmla="*/ 65 h 233"/>
                <a:gd name="T94" fmla="*/ 110 w 116"/>
                <a:gd name="T95" fmla="*/ 129 h 233"/>
                <a:gd name="T96" fmla="*/ 111 w 116"/>
                <a:gd name="T97" fmla="*/ 131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6" h="233">
                  <a:moveTo>
                    <a:pt x="58" y="44"/>
                  </a:moveTo>
                  <a:cubicBezTo>
                    <a:pt x="70" y="44"/>
                    <a:pt x="80" y="34"/>
                    <a:pt x="80" y="22"/>
                  </a:cubicBezTo>
                  <a:cubicBezTo>
                    <a:pt x="80" y="10"/>
                    <a:pt x="70" y="0"/>
                    <a:pt x="58" y="0"/>
                  </a:cubicBezTo>
                  <a:cubicBezTo>
                    <a:pt x="46" y="0"/>
                    <a:pt x="36" y="10"/>
                    <a:pt x="36" y="22"/>
                  </a:cubicBezTo>
                  <a:cubicBezTo>
                    <a:pt x="36" y="34"/>
                    <a:pt x="46" y="44"/>
                    <a:pt x="58" y="44"/>
                  </a:cubicBezTo>
                  <a:close/>
                  <a:moveTo>
                    <a:pt x="58" y="5"/>
                  </a:moveTo>
                  <a:cubicBezTo>
                    <a:pt x="68" y="5"/>
                    <a:pt x="75" y="13"/>
                    <a:pt x="75" y="22"/>
                  </a:cubicBezTo>
                  <a:cubicBezTo>
                    <a:pt x="75" y="32"/>
                    <a:pt x="68" y="40"/>
                    <a:pt x="58" y="40"/>
                  </a:cubicBezTo>
                  <a:cubicBezTo>
                    <a:pt x="48" y="40"/>
                    <a:pt x="41" y="32"/>
                    <a:pt x="41" y="22"/>
                  </a:cubicBezTo>
                  <a:cubicBezTo>
                    <a:pt x="41" y="13"/>
                    <a:pt x="48" y="5"/>
                    <a:pt x="58" y="5"/>
                  </a:cubicBezTo>
                  <a:close/>
                  <a:moveTo>
                    <a:pt x="115" y="130"/>
                  </a:moveTo>
                  <a:cubicBezTo>
                    <a:pt x="115" y="130"/>
                    <a:pt x="115" y="130"/>
                    <a:pt x="115" y="130"/>
                  </a:cubicBezTo>
                  <a:cubicBezTo>
                    <a:pt x="115" y="129"/>
                    <a:pt x="114" y="126"/>
                    <a:pt x="113" y="122"/>
                  </a:cubicBezTo>
                  <a:cubicBezTo>
                    <a:pt x="107" y="105"/>
                    <a:pt x="96" y="69"/>
                    <a:pt x="93" y="63"/>
                  </a:cubicBezTo>
                  <a:cubicBezTo>
                    <a:pt x="88" y="53"/>
                    <a:pt x="77" y="49"/>
                    <a:pt x="58" y="49"/>
                  </a:cubicBezTo>
                  <a:cubicBezTo>
                    <a:pt x="39" y="49"/>
                    <a:pt x="28" y="53"/>
                    <a:pt x="23" y="63"/>
                  </a:cubicBezTo>
                  <a:cubicBezTo>
                    <a:pt x="20" y="69"/>
                    <a:pt x="9" y="105"/>
                    <a:pt x="3" y="122"/>
                  </a:cubicBezTo>
                  <a:cubicBezTo>
                    <a:pt x="2" y="126"/>
                    <a:pt x="1" y="129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0" y="134"/>
                    <a:pt x="2" y="139"/>
                    <a:pt x="6" y="140"/>
                  </a:cubicBezTo>
                  <a:cubicBezTo>
                    <a:pt x="7" y="141"/>
                    <a:pt x="8" y="141"/>
                    <a:pt x="10" y="141"/>
                  </a:cubicBezTo>
                  <a:cubicBezTo>
                    <a:pt x="13" y="141"/>
                    <a:pt x="16" y="139"/>
                    <a:pt x="17" y="136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18" y="170"/>
                    <a:pt x="18" y="170"/>
                    <a:pt x="18" y="170"/>
                  </a:cubicBezTo>
                  <a:cubicBezTo>
                    <a:pt x="18" y="170"/>
                    <a:pt x="18" y="171"/>
                    <a:pt x="19" y="172"/>
                  </a:cubicBezTo>
                  <a:cubicBezTo>
                    <a:pt x="19" y="172"/>
                    <a:pt x="20" y="172"/>
                    <a:pt x="21" y="172"/>
                  </a:cubicBezTo>
                  <a:cubicBezTo>
                    <a:pt x="31" y="172"/>
                    <a:pt x="31" y="172"/>
                    <a:pt x="31" y="172"/>
                  </a:cubicBezTo>
                  <a:cubicBezTo>
                    <a:pt x="31" y="188"/>
                    <a:pt x="30" y="221"/>
                    <a:pt x="30" y="223"/>
                  </a:cubicBezTo>
                  <a:cubicBezTo>
                    <a:pt x="30" y="223"/>
                    <a:pt x="30" y="223"/>
                    <a:pt x="30" y="224"/>
                  </a:cubicBezTo>
                  <a:cubicBezTo>
                    <a:pt x="30" y="229"/>
                    <a:pt x="35" y="233"/>
                    <a:pt x="40" y="233"/>
                  </a:cubicBezTo>
                  <a:cubicBezTo>
                    <a:pt x="46" y="233"/>
                    <a:pt x="51" y="229"/>
                    <a:pt x="51" y="224"/>
                  </a:cubicBezTo>
                  <a:cubicBezTo>
                    <a:pt x="57" y="172"/>
                    <a:pt x="57" y="172"/>
                    <a:pt x="57" y="172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65" y="224"/>
                    <a:pt x="65" y="224"/>
                    <a:pt x="65" y="224"/>
                  </a:cubicBezTo>
                  <a:cubicBezTo>
                    <a:pt x="65" y="229"/>
                    <a:pt x="70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81" y="233"/>
                    <a:pt x="86" y="229"/>
                    <a:pt x="86" y="224"/>
                  </a:cubicBezTo>
                  <a:cubicBezTo>
                    <a:pt x="86" y="223"/>
                    <a:pt x="86" y="223"/>
                    <a:pt x="86" y="223"/>
                  </a:cubicBezTo>
                  <a:cubicBezTo>
                    <a:pt x="86" y="221"/>
                    <a:pt x="85" y="188"/>
                    <a:pt x="85" y="172"/>
                  </a:cubicBezTo>
                  <a:cubicBezTo>
                    <a:pt x="95" y="172"/>
                    <a:pt x="95" y="172"/>
                    <a:pt x="95" y="172"/>
                  </a:cubicBezTo>
                  <a:cubicBezTo>
                    <a:pt x="97" y="172"/>
                    <a:pt x="98" y="171"/>
                    <a:pt x="98" y="170"/>
                  </a:cubicBezTo>
                  <a:cubicBezTo>
                    <a:pt x="98" y="170"/>
                    <a:pt x="98" y="170"/>
                    <a:pt x="98" y="169"/>
                  </a:cubicBezTo>
                  <a:cubicBezTo>
                    <a:pt x="87" y="109"/>
                    <a:pt x="87" y="109"/>
                    <a:pt x="87" y="109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9"/>
                    <a:pt x="103" y="141"/>
                    <a:pt x="107" y="141"/>
                  </a:cubicBezTo>
                  <a:cubicBezTo>
                    <a:pt x="107" y="141"/>
                    <a:pt x="107" y="141"/>
                    <a:pt x="107" y="141"/>
                  </a:cubicBezTo>
                  <a:cubicBezTo>
                    <a:pt x="108" y="141"/>
                    <a:pt x="109" y="141"/>
                    <a:pt x="110" y="140"/>
                  </a:cubicBezTo>
                  <a:cubicBezTo>
                    <a:pt x="114" y="139"/>
                    <a:pt x="116" y="134"/>
                    <a:pt x="115" y="130"/>
                  </a:cubicBezTo>
                  <a:close/>
                  <a:moveTo>
                    <a:pt x="108" y="136"/>
                  </a:moveTo>
                  <a:cubicBezTo>
                    <a:pt x="108" y="136"/>
                    <a:pt x="107" y="136"/>
                    <a:pt x="107" y="136"/>
                  </a:cubicBezTo>
                  <a:cubicBezTo>
                    <a:pt x="107" y="136"/>
                    <a:pt x="107" y="136"/>
                    <a:pt x="107" y="136"/>
                  </a:cubicBezTo>
                  <a:cubicBezTo>
                    <a:pt x="105" y="136"/>
                    <a:pt x="104" y="135"/>
                    <a:pt x="103" y="134"/>
                  </a:cubicBezTo>
                  <a:cubicBezTo>
                    <a:pt x="84" y="89"/>
                    <a:pt x="84" y="89"/>
                    <a:pt x="84" y="89"/>
                  </a:cubicBezTo>
                  <a:cubicBezTo>
                    <a:pt x="84" y="88"/>
                    <a:pt x="82" y="87"/>
                    <a:pt x="81" y="87"/>
                  </a:cubicBezTo>
                  <a:cubicBezTo>
                    <a:pt x="80" y="88"/>
                    <a:pt x="79" y="89"/>
                    <a:pt x="80" y="90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2" y="168"/>
                    <a:pt x="82" y="168"/>
                    <a:pt x="82" y="168"/>
                  </a:cubicBezTo>
                  <a:cubicBezTo>
                    <a:pt x="82" y="168"/>
                    <a:pt x="81" y="168"/>
                    <a:pt x="81" y="168"/>
                  </a:cubicBezTo>
                  <a:cubicBezTo>
                    <a:pt x="80" y="169"/>
                    <a:pt x="80" y="170"/>
                    <a:pt x="80" y="170"/>
                  </a:cubicBezTo>
                  <a:cubicBezTo>
                    <a:pt x="80" y="170"/>
                    <a:pt x="80" y="183"/>
                    <a:pt x="81" y="197"/>
                  </a:cubicBezTo>
                  <a:cubicBezTo>
                    <a:pt x="81" y="203"/>
                    <a:pt x="81" y="210"/>
                    <a:pt x="81" y="215"/>
                  </a:cubicBezTo>
                  <a:cubicBezTo>
                    <a:pt x="81" y="220"/>
                    <a:pt x="81" y="222"/>
                    <a:pt x="82" y="223"/>
                  </a:cubicBezTo>
                  <a:cubicBezTo>
                    <a:pt x="82" y="223"/>
                    <a:pt x="82" y="223"/>
                    <a:pt x="82" y="223"/>
                  </a:cubicBezTo>
                  <a:cubicBezTo>
                    <a:pt x="81" y="226"/>
                    <a:pt x="79" y="228"/>
                    <a:pt x="76" y="228"/>
                  </a:cubicBezTo>
                  <a:cubicBezTo>
                    <a:pt x="76" y="230"/>
                    <a:pt x="76" y="230"/>
                    <a:pt x="76" y="230"/>
                  </a:cubicBezTo>
                  <a:cubicBezTo>
                    <a:pt x="76" y="228"/>
                    <a:pt x="76" y="228"/>
                    <a:pt x="76" y="228"/>
                  </a:cubicBezTo>
                  <a:cubicBezTo>
                    <a:pt x="72" y="228"/>
                    <a:pt x="70" y="226"/>
                    <a:pt x="70" y="223"/>
                  </a:cubicBezTo>
                  <a:cubicBezTo>
                    <a:pt x="63" y="170"/>
                    <a:pt x="63" y="170"/>
                    <a:pt x="63" y="170"/>
                  </a:cubicBezTo>
                  <a:cubicBezTo>
                    <a:pt x="63" y="169"/>
                    <a:pt x="62" y="168"/>
                    <a:pt x="61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4" y="168"/>
                    <a:pt x="53" y="169"/>
                    <a:pt x="53" y="170"/>
                  </a:cubicBezTo>
                  <a:cubicBezTo>
                    <a:pt x="46" y="223"/>
                    <a:pt x="46" y="223"/>
                    <a:pt x="46" y="223"/>
                  </a:cubicBezTo>
                  <a:cubicBezTo>
                    <a:pt x="46" y="226"/>
                    <a:pt x="44" y="228"/>
                    <a:pt x="40" y="228"/>
                  </a:cubicBezTo>
                  <a:cubicBezTo>
                    <a:pt x="37" y="228"/>
                    <a:pt x="35" y="226"/>
                    <a:pt x="34" y="223"/>
                  </a:cubicBezTo>
                  <a:cubicBezTo>
                    <a:pt x="34" y="223"/>
                    <a:pt x="34" y="223"/>
                    <a:pt x="34" y="223"/>
                  </a:cubicBezTo>
                  <a:cubicBezTo>
                    <a:pt x="35" y="223"/>
                    <a:pt x="35" y="222"/>
                    <a:pt x="35" y="221"/>
                  </a:cubicBezTo>
                  <a:cubicBezTo>
                    <a:pt x="35" y="220"/>
                    <a:pt x="35" y="218"/>
                    <a:pt x="35" y="215"/>
                  </a:cubicBezTo>
                  <a:cubicBezTo>
                    <a:pt x="35" y="210"/>
                    <a:pt x="35" y="203"/>
                    <a:pt x="35" y="197"/>
                  </a:cubicBezTo>
                  <a:cubicBezTo>
                    <a:pt x="36" y="184"/>
                    <a:pt x="36" y="170"/>
                    <a:pt x="36" y="170"/>
                  </a:cubicBezTo>
                  <a:cubicBezTo>
                    <a:pt x="36" y="170"/>
                    <a:pt x="36" y="169"/>
                    <a:pt x="35" y="168"/>
                  </a:cubicBezTo>
                  <a:cubicBezTo>
                    <a:pt x="35" y="168"/>
                    <a:pt x="34" y="168"/>
                    <a:pt x="34" y="168"/>
                  </a:cubicBezTo>
                  <a:cubicBezTo>
                    <a:pt x="23" y="168"/>
                    <a:pt x="23" y="168"/>
                    <a:pt x="23" y="168"/>
                  </a:cubicBezTo>
                  <a:cubicBezTo>
                    <a:pt x="36" y="90"/>
                    <a:pt x="36" y="90"/>
                    <a:pt x="36" y="90"/>
                  </a:cubicBezTo>
                  <a:cubicBezTo>
                    <a:pt x="37" y="89"/>
                    <a:pt x="36" y="88"/>
                    <a:pt x="35" y="87"/>
                  </a:cubicBezTo>
                  <a:cubicBezTo>
                    <a:pt x="34" y="87"/>
                    <a:pt x="32" y="88"/>
                    <a:pt x="32" y="89"/>
                  </a:cubicBezTo>
                  <a:cubicBezTo>
                    <a:pt x="13" y="134"/>
                    <a:pt x="13" y="134"/>
                    <a:pt x="13" y="134"/>
                  </a:cubicBezTo>
                  <a:cubicBezTo>
                    <a:pt x="12" y="136"/>
                    <a:pt x="10" y="136"/>
                    <a:pt x="8" y="136"/>
                  </a:cubicBezTo>
                  <a:cubicBezTo>
                    <a:pt x="6" y="135"/>
                    <a:pt x="5" y="133"/>
                    <a:pt x="5" y="131"/>
                  </a:cubicBezTo>
                  <a:cubicBezTo>
                    <a:pt x="5" y="131"/>
                    <a:pt x="5" y="131"/>
                    <a:pt x="5" y="131"/>
                  </a:cubicBezTo>
                  <a:cubicBezTo>
                    <a:pt x="5" y="131"/>
                    <a:pt x="6" y="130"/>
                    <a:pt x="6" y="129"/>
                  </a:cubicBezTo>
                  <a:cubicBezTo>
                    <a:pt x="6" y="128"/>
                    <a:pt x="7" y="126"/>
                    <a:pt x="8" y="123"/>
                  </a:cubicBezTo>
                  <a:cubicBezTo>
                    <a:pt x="13" y="108"/>
                    <a:pt x="25" y="71"/>
                    <a:pt x="28" y="65"/>
                  </a:cubicBezTo>
                  <a:cubicBezTo>
                    <a:pt x="30" y="59"/>
                    <a:pt x="36" y="54"/>
                    <a:pt x="58" y="54"/>
                  </a:cubicBezTo>
                  <a:cubicBezTo>
                    <a:pt x="80" y="54"/>
                    <a:pt x="86" y="59"/>
                    <a:pt x="88" y="65"/>
                  </a:cubicBezTo>
                  <a:cubicBezTo>
                    <a:pt x="91" y="71"/>
                    <a:pt x="103" y="108"/>
                    <a:pt x="108" y="123"/>
                  </a:cubicBezTo>
                  <a:cubicBezTo>
                    <a:pt x="109" y="126"/>
                    <a:pt x="110" y="128"/>
                    <a:pt x="110" y="129"/>
                  </a:cubicBezTo>
                  <a:cubicBezTo>
                    <a:pt x="111" y="130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3"/>
                    <a:pt x="110" y="135"/>
                    <a:pt x="108" y="1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253" name="Freeform 6"/>
            <p:cNvSpPr>
              <a:spLocks noChangeAspect="1" noEditPoints="1"/>
            </p:cNvSpPr>
            <p:nvPr/>
          </p:nvSpPr>
          <p:spPr bwMode="auto">
            <a:xfrm>
              <a:off x="4969888" y="5336280"/>
              <a:ext cx="310810" cy="624632"/>
            </a:xfrm>
            <a:custGeom>
              <a:avLst/>
              <a:gdLst>
                <a:gd name="T0" fmla="*/ 80 w 116"/>
                <a:gd name="T1" fmla="*/ 22 h 233"/>
                <a:gd name="T2" fmla="*/ 36 w 116"/>
                <a:gd name="T3" fmla="*/ 22 h 233"/>
                <a:gd name="T4" fmla="*/ 58 w 116"/>
                <a:gd name="T5" fmla="*/ 5 h 233"/>
                <a:gd name="T6" fmla="*/ 58 w 116"/>
                <a:gd name="T7" fmla="*/ 40 h 233"/>
                <a:gd name="T8" fmla="*/ 58 w 116"/>
                <a:gd name="T9" fmla="*/ 5 h 233"/>
                <a:gd name="T10" fmla="*/ 115 w 116"/>
                <a:gd name="T11" fmla="*/ 130 h 233"/>
                <a:gd name="T12" fmla="*/ 93 w 116"/>
                <a:gd name="T13" fmla="*/ 63 h 233"/>
                <a:gd name="T14" fmla="*/ 23 w 116"/>
                <a:gd name="T15" fmla="*/ 63 h 233"/>
                <a:gd name="T16" fmla="*/ 1 w 116"/>
                <a:gd name="T17" fmla="*/ 130 h 233"/>
                <a:gd name="T18" fmla="*/ 6 w 116"/>
                <a:gd name="T19" fmla="*/ 140 h 233"/>
                <a:gd name="T20" fmla="*/ 17 w 116"/>
                <a:gd name="T21" fmla="*/ 136 h 233"/>
                <a:gd name="T22" fmla="*/ 18 w 116"/>
                <a:gd name="T23" fmla="*/ 170 h 233"/>
                <a:gd name="T24" fmla="*/ 21 w 116"/>
                <a:gd name="T25" fmla="*/ 172 h 233"/>
                <a:gd name="T26" fmla="*/ 30 w 116"/>
                <a:gd name="T27" fmla="*/ 223 h 233"/>
                <a:gd name="T28" fmla="*/ 40 w 116"/>
                <a:gd name="T29" fmla="*/ 233 h 233"/>
                <a:gd name="T30" fmla="*/ 57 w 116"/>
                <a:gd name="T31" fmla="*/ 172 h 233"/>
                <a:gd name="T32" fmla="*/ 65 w 116"/>
                <a:gd name="T33" fmla="*/ 224 h 233"/>
                <a:gd name="T34" fmla="*/ 76 w 116"/>
                <a:gd name="T35" fmla="*/ 233 h 233"/>
                <a:gd name="T36" fmla="*/ 86 w 116"/>
                <a:gd name="T37" fmla="*/ 223 h 233"/>
                <a:gd name="T38" fmla="*/ 95 w 116"/>
                <a:gd name="T39" fmla="*/ 172 h 233"/>
                <a:gd name="T40" fmla="*/ 98 w 116"/>
                <a:gd name="T41" fmla="*/ 169 h 233"/>
                <a:gd name="T42" fmla="*/ 99 w 116"/>
                <a:gd name="T43" fmla="*/ 136 h 233"/>
                <a:gd name="T44" fmla="*/ 107 w 116"/>
                <a:gd name="T45" fmla="*/ 141 h 233"/>
                <a:gd name="T46" fmla="*/ 115 w 116"/>
                <a:gd name="T47" fmla="*/ 130 h 233"/>
                <a:gd name="T48" fmla="*/ 107 w 116"/>
                <a:gd name="T49" fmla="*/ 136 h 233"/>
                <a:gd name="T50" fmla="*/ 103 w 116"/>
                <a:gd name="T51" fmla="*/ 134 h 233"/>
                <a:gd name="T52" fmla="*/ 81 w 116"/>
                <a:gd name="T53" fmla="*/ 87 h 233"/>
                <a:gd name="T54" fmla="*/ 93 w 116"/>
                <a:gd name="T55" fmla="*/ 168 h 233"/>
                <a:gd name="T56" fmla="*/ 81 w 116"/>
                <a:gd name="T57" fmla="*/ 168 h 233"/>
                <a:gd name="T58" fmla="*/ 81 w 116"/>
                <a:gd name="T59" fmla="*/ 197 h 233"/>
                <a:gd name="T60" fmla="*/ 82 w 116"/>
                <a:gd name="T61" fmla="*/ 223 h 233"/>
                <a:gd name="T62" fmla="*/ 76 w 116"/>
                <a:gd name="T63" fmla="*/ 228 h 233"/>
                <a:gd name="T64" fmla="*/ 76 w 116"/>
                <a:gd name="T65" fmla="*/ 228 h 233"/>
                <a:gd name="T66" fmla="*/ 63 w 116"/>
                <a:gd name="T67" fmla="*/ 170 h 233"/>
                <a:gd name="T68" fmla="*/ 55 w 116"/>
                <a:gd name="T69" fmla="*/ 168 h 233"/>
                <a:gd name="T70" fmla="*/ 46 w 116"/>
                <a:gd name="T71" fmla="*/ 223 h 233"/>
                <a:gd name="T72" fmla="*/ 34 w 116"/>
                <a:gd name="T73" fmla="*/ 223 h 233"/>
                <a:gd name="T74" fmla="*/ 35 w 116"/>
                <a:gd name="T75" fmla="*/ 221 h 233"/>
                <a:gd name="T76" fmla="*/ 35 w 116"/>
                <a:gd name="T77" fmla="*/ 197 h 233"/>
                <a:gd name="T78" fmla="*/ 35 w 116"/>
                <a:gd name="T79" fmla="*/ 168 h 233"/>
                <a:gd name="T80" fmla="*/ 23 w 116"/>
                <a:gd name="T81" fmla="*/ 168 h 233"/>
                <a:gd name="T82" fmla="*/ 35 w 116"/>
                <a:gd name="T83" fmla="*/ 87 h 233"/>
                <a:gd name="T84" fmla="*/ 13 w 116"/>
                <a:gd name="T85" fmla="*/ 134 h 233"/>
                <a:gd name="T86" fmla="*/ 5 w 116"/>
                <a:gd name="T87" fmla="*/ 131 h 233"/>
                <a:gd name="T88" fmla="*/ 6 w 116"/>
                <a:gd name="T89" fmla="*/ 129 h 233"/>
                <a:gd name="T90" fmla="*/ 28 w 116"/>
                <a:gd name="T91" fmla="*/ 65 h 233"/>
                <a:gd name="T92" fmla="*/ 88 w 116"/>
                <a:gd name="T93" fmla="*/ 65 h 233"/>
                <a:gd name="T94" fmla="*/ 110 w 116"/>
                <a:gd name="T95" fmla="*/ 129 h 233"/>
                <a:gd name="T96" fmla="*/ 111 w 116"/>
                <a:gd name="T97" fmla="*/ 131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6" h="233">
                  <a:moveTo>
                    <a:pt x="58" y="44"/>
                  </a:moveTo>
                  <a:cubicBezTo>
                    <a:pt x="70" y="44"/>
                    <a:pt x="80" y="34"/>
                    <a:pt x="80" y="22"/>
                  </a:cubicBezTo>
                  <a:cubicBezTo>
                    <a:pt x="80" y="10"/>
                    <a:pt x="70" y="0"/>
                    <a:pt x="58" y="0"/>
                  </a:cubicBezTo>
                  <a:cubicBezTo>
                    <a:pt x="46" y="0"/>
                    <a:pt x="36" y="10"/>
                    <a:pt x="36" y="22"/>
                  </a:cubicBezTo>
                  <a:cubicBezTo>
                    <a:pt x="36" y="34"/>
                    <a:pt x="46" y="44"/>
                    <a:pt x="58" y="44"/>
                  </a:cubicBezTo>
                  <a:close/>
                  <a:moveTo>
                    <a:pt x="58" y="5"/>
                  </a:moveTo>
                  <a:cubicBezTo>
                    <a:pt x="68" y="5"/>
                    <a:pt x="75" y="13"/>
                    <a:pt x="75" y="22"/>
                  </a:cubicBezTo>
                  <a:cubicBezTo>
                    <a:pt x="75" y="32"/>
                    <a:pt x="68" y="40"/>
                    <a:pt x="58" y="40"/>
                  </a:cubicBezTo>
                  <a:cubicBezTo>
                    <a:pt x="48" y="40"/>
                    <a:pt x="41" y="32"/>
                    <a:pt x="41" y="22"/>
                  </a:cubicBezTo>
                  <a:cubicBezTo>
                    <a:pt x="41" y="13"/>
                    <a:pt x="48" y="5"/>
                    <a:pt x="58" y="5"/>
                  </a:cubicBezTo>
                  <a:close/>
                  <a:moveTo>
                    <a:pt x="115" y="130"/>
                  </a:moveTo>
                  <a:cubicBezTo>
                    <a:pt x="115" y="130"/>
                    <a:pt x="115" y="130"/>
                    <a:pt x="115" y="130"/>
                  </a:cubicBezTo>
                  <a:cubicBezTo>
                    <a:pt x="115" y="129"/>
                    <a:pt x="114" y="126"/>
                    <a:pt x="113" y="122"/>
                  </a:cubicBezTo>
                  <a:cubicBezTo>
                    <a:pt x="107" y="105"/>
                    <a:pt x="96" y="69"/>
                    <a:pt x="93" y="63"/>
                  </a:cubicBezTo>
                  <a:cubicBezTo>
                    <a:pt x="88" y="53"/>
                    <a:pt x="77" y="49"/>
                    <a:pt x="58" y="49"/>
                  </a:cubicBezTo>
                  <a:cubicBezTo>
                    <a:pt x="39" y="49"/>
                    <a:pt x="28" y="53"/>
                    <a:pt x="23" y="63"/>
                  </a:cubicBezTo>
                  <a:cubicBezTo>
                    <a:pt x="20" y="69"/>
                    <a:pt x="9" y="105"/>
                    <a:pt x="3" y="122"/>
                  </a:cubicBezTo>
                  <a:cubicBezTo>
                    <a:pt x="2" y="126"/>
                    <a:pt x="1" y="129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0" y="134"/>
                    <a:pt x="2" y="139"/>
                    <a:pt x="6" y="140"/>
                  </a:cubicBezTo>
                  <a:cubicBezTo>
                    <a:pt x="7" y="141"/>
                    <a:pt x="8" y="141"/>
                    <a:pt x="10" y="141"/>
                  </a:cubicBezTo>
                  <a:cubicBezTo>
                    <a:pt x="13" y="141"/>
                    <a:pt x="16" y="139"/>
                    <a:pt x="17" y="136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18" y="170"/>
                    <a:pt x="18" y="170"/>
                    <a:pt x="18" y="170"/>
                  </a:cubicBezTo>
                  <a:cubicBezTo>
                    <a:pt x="18" y="170"/>
                    <a:pt x="18" y="171"/>
                    <a:pt x="19" y="172"/>
                  </a:cubicBezTo>
                  <a:cubicBezTo>
                    <a:pt x="19" y="172"/>
                    <a:pt x="20" y="172"/>
                    <a:pt x="21" y="172"/>
                  </a:cubicBezTo>
                  <a:cubicBezTo>
                    <a:pt x="31" y="172"/>
                    <a:pt x="31" y="172"/>
                    <a:pt x="31" y="172"/>
                  </a:cubicBezTo>
                  <a:cubicBezTo>
                    <a:pt x="31" y="188"/>
                    <a:pt x="30" y="221"/>
                    <a:pt x="30" y="223"/>
                  </a:cubicBezTo>
                  <a:cubicBezTo>
                    <a:pt x="30" y="223"/>
                    <a:pt x="30" y="223"/>
                    <a:pt x="30" y="224"/>
                  </a:cubicBezTo>
                  <a:cubicBezTo>
                    <a:pt x="30" y="229"/>
                    <a:pt x="35" y="233"/>
                    <a:pt x="40" y="233"/>
                  </a:cubicBezTo>
                  <a:cubicBezTo>
                    <a:pt x="46" y="233"/>
                    <a:pt x="51" y="229"/>
                    <a:pt x="51" y="224"/>
                  </a:cubicBezTo>
                  <a:cubicBezTo>
                    <a:pt x="57" y="172"/>
                    <a:pt x="57" y="172"/>
                    <a:pt x="57" y="172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65" y="224"/>
                    <a:pt x="65" y="224"/>
                    <a:pt x="65" y="224"/>
                  </a:cubicBezTo>
                  <a:cubicBezTo>
                    <a:pt x="65" y="229"/>
                    <a:pt x="70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81" y="233"/>
                    <a:pt x="86" y="229"/>
                    <a:pt x="86" y="224"/>
                  </a:cubicBezTo>
                  <a:cubicBezTo>
                    <a:pt x="86" y="223"/>
                    <a:pt x="86" y="223"/>
                    <a:pt x="86" y="223"/>
                  </a:cubicBezTo>
                  <a:cubicBezTo>
                    <a:pt x="86" y="221"/>
                    <a:pt x="85" y="188"/>
                    <a:pt x="85" y="172"/>
                  </a:cubicBezTo>
                  <a:cubicBezTo>
                    <a:pt x="95" y="172"/>
                    <a:pt x="95" y="172"/>
                    <a:pt x="95" y="172"/>
                  </a:cubicBezTo>
                  <a:cubicBezTo>
                    <a:pt x="97" y="172"/>
                    <a:pt x="98" y="171"/>
                    <a:pt x="98" y="170"/>
                  </a:cubicBezTo>
                  <a:cubicBezTo>
                    <a:pt x="98" y="170"/>
                    <a:pt x="98" y="170"/>
                    <a:pt x="98" y="169"/>
                  </a:cubicBezTo>
                  <a:cubicBezTo>
                    <a:pt x="87" y="109"/>
                    <a:pt x="87" y="109"/>
                    <a:pt x="87" y="109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9"/>
                    <a:pt x="103" y="141"/>
                    <a:pt x="107" y="141"/>
                  </a:cubicBezTo>
                  <a:cubicBezTo>
                    <a:pt x="107" y="141"/>
                    <a:pt x="107" y="141"/>
                    <a:pt x="107" y="141"/>
                  </a:cubicBezTo>
                  <a:cubicBezTo>
                    <a:pt x="108" y="141"/>
                    <a:pt x="109" y="141"/>
                    <a:pt x="110" y="140"/>
                  </a:cubicBezTo>
                  <a:cubicBezTo>
                    <a:pt x="114" y="139"/>
                    <a:pt x="116" y="134"/>
                    <a:pt x="115" y="130"/>
                  </a:cubicBezTo>
                  <a:close/>
                  <a:moveTo>
                    <a:pt x="108" y="136"/>
                  </a:moveTo>
                  <a:cubicBezTo>
                    <a:pt x="108" y="136"/>
                    <a:pt x="107" y="136"/>
                    <a:pt x="107" y="136"/>
                  </a:cubicBezTo>
                  <a:cubicBezTo>
                    <a:pt x="107" y="136"/>
                    <a:pt x="107" y="136"/>
                    <a:pt x="107" y="136"/>
                  </a:cubicBezTo>
                  <a:cubicBezTo>
                    <a:pt x="105" y="136"/>
                    <a:pt x="104" y="135"/>
                    <a:pt x="103" y="134"/>
                  </a:cubicBezTo>
                  <a:cubicBezTo>
                    <a:pt x="84" y="89"/>
                    <a:pt x="84" y="89"/>
                    <a:pt x="84" y="89"/>
                  </a:cubicBezTo>
                  <a:cubicBezTo>
                    <a:pt x="84" y="88"/>
                    <a:pt x="82" y="87"/>
                    <a:pt x="81" y="87"/>
                  </a:cubicBezTo>
                  <a:cubicBezTo>
                    <a:pt x="80" y="88"/>
                    <a:pt x="79" y="89"/>
                    <a:pt x="80" y="90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2" y="168"/>
                    <a:pt x="82" y="168"/>
                    <a:pt x="82" y="168"/>
                  </a:cubicBezTo>
                  <a:cubicBezTo>
                    <a:pt x="82" y="168"/>
                    <a:pt x="81" y="168"/>
                    <a:pt x="81" y="168"/>
                  </a:cubicBezTo>
                  <a:cubicBezTo>
                    <a:pt x="80" y="169"/>
                    <a:pt x="80" y="170"/>
                    <a:pt x="80" y="170"/>
                  </a:cubicBezTo>
                  <a:cubicBezTo>
                    <a:pt x="80" y="170"/>
                    <a:pt x="80" y="183"/>
                    <a:pt x="81" y="197"/>
                  </a:cubicBezTo>
                  <a:cubicBezTo>
                    <a:pt x="81" y="203"/>
                    <a:pt x="81" y="210"/>
                    <a:pt x="81" y="215"/>
                  </a:cubicBezTo>
                  <a:cubicBezTo>
                    <a:pt x="81" y="220"/>
                    <a:pt x="81" y="222"/>
                    <a:pt x="82" y="223"/>
                  </a:cubicBezTo>
                  <a:cubicBezTo>
                    <a:pt x="82" y="223"/>
                    <a:pt x="82" y="223"/>
                    <a:pt x="82" y="223"/>
                  </a:cubicBezTo>
                  <a:cubicBezTo>
                    <a:pt x="81" y="226"/>
                    <a:pt x="79" y="228"/>
                    <a:pt x="76" y="228"/>
                  </a:cubicBezTo>
                  <a:cubicBezTo>
                    <a:pt x="76" y="230"/>
                    <a:pt x="76" y="230"/>
                    <a:pt x="76" y="230"/>
                  </a:cubicBezTo>
                  <a:cubicBezTo>
                    <a:pt x="76" y="228"/>
                    <a:pt x="76" y="228"/>
                    <a:pt x="76" y="228"/>
                  </a:cubicBezTo>
                  <a:cubicBezTo>
                    <a:pt x="72" y="228"/>
                    <a:pt x="70" y="226"/>
                    <a:pt x="70" y="223"/>
                  </a:cubicBezTo>
                  <a:cubicBezTo>
                    <a:pt x="63" y="170"/>
                    <a:pt x="63" y="170"/>
                    <a:pt x="63" y="170"/>
                  </a:cubicBezTo>
                  <a:cubicBezTo>
                    <a:pt x="63" y="169"/>
                    <a:pt x="62" y="168"/>
                    <a:pt x="61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4" y="168"/>
                    <a:pt x="53" y="169"/>
                    <a:pt x="53" y="170"/>
                  </a:cubicBezTo>
                  <a:cubicBezTo>
                    <a:pt x="46" y="223"/>
                    <a:pt x="46" y="223"/>
                    <a:pt x="46" y="223"/>
                  </a:cubicBezTo>
                  <a:cubicBezTo>
                    <a:pt x="46" y="226"/>
                    <a:pt x="44" y="228"/>
                    <a:pt x="40" y="228"/>
                  </a:cubicBezTo>
                  <a:cubicBezTo>
                    <a:pt x="37" y="228"/>
                    <a:pt x="35" y="226"/>
                    <a:pt x="34" y="223"/>
                  </a:cubicBezTo>
                  <a:cubicBezTo>
                    <a:pt x="34" y="223"/>
                    <a:pt x="34" y="223"/>
                    <a:pt x="34" y="223"/>
                  </a:cubicBezTo>
                  <a:cubicBezTo>
                    <a:pt x="35" y="223"/>
                    <a:pt x="35" y="222"/>
                    <a:pt x="35" y="221"/>
                  </a:cubicBezTo>
                  <a:cubicBezTo>
                    <a:pt x="35" y="220"/>
                    <a:pt x="35" y="218"/>
                    <a:pt x="35" y="215"/>
                  </a:cubicBezTo>
                  <a:cubicBezTo>
                    <a:pt x="35" y="210"/>
                    <a:pt x="35" y="203"/>
                    <a:pt x="35" y="197"/>
                  </a:cubicBezTo>
                  <a:cubicBezTo>
                    <a:pt x="36" y="184"/>
                    <a:pt x="36" y="170"/>
                    <a:pt x="36" y="170"/>
                  </a:cubicBezTo>
                  <a:cubicBezTo>
                    <a:pt x="36" y="170"/>
                    <a:pt x="36" y="169"/>
                    <a:pt x="35" y="168"/>
                  </a:cubicBezTo>
                  <a:cubicBezTo>
                    <a:pt x="35" y="168"/>
                    <a:pt x="34" y="168"/>
                    <a:pt x="34" y="168"/>
                  </a:cubicBezTo>
                  <a:cubicBezTo>
                    <a:pt x="23" y="168"/>
                    <a:pt x="23" y="168"/>
                    <a:pt x="23" y="168"/>
                  </a:cubicBezTo>
                  <a:cubicBezTo>
                    <a:pt x="36" y="90"/>
                    <a:pt x="36" y="90"/>
                    <a:pt x="36" y="90"/>
                  </a:cubicBezTo>
                  <a:cubicBezTo>
                    <a:pt x="37" y="89"/>
                    <a:pt x="36" y="88"/>
                    <a:pt x="35" y="87"/>
                  </a:cubicBezTo>
                  <a:cubicBezTo>
                    <a:pt x="34" y="87"/>
                    <a:pt x="32" y="88"/>
                    <a:pt x="32" y="89"/>
                  </a:cubicBezTo>
                  <a:cubicBezTo>
                    <a:pt x="13" y="134"/>
                    <a:pt x="13" y="134"/>
                    <a:pt x="13" y="134"/>
                  </a:cubicBezTo>
                  <a:cubicBezTo>
                    <a:pt x="12" y="136"/>
                    <a:pt x="10" y="136"/>
                    <a:pt x="8" y="136"/>
                  </a:cubicBezTo>
                  <a:cubicBezTo>
                    <a:pt x="6" y="135"/>
                    <a:pt x="5" y="133"/>
                    <a:pt x="5" y="131"/>
                  </a:cubicBezTo>
                  <a:cubicBezTo>
                    <a:pt x="5" y="131"/>
                    <a:pt x="5" y="131"/>
                    <a:pt x="5" y="131"/>
                  </a:cubicBezTo>
                  <a:cubicBezTo>
                    <a:pt x="5" y="131"/>
                    <a:pt x="6" y="130"/>
                    <a:pt x="6" y="129"/>
                  </a:cubicBezTo>
                  <a:cubicBezTo>
                    <a:pt x="6" y="128"/>
                    <a:pt x="7" y="126"/>
                    <a:pt x="8" y="123"/>
                  </a:cubicBezTo>
                  <a:cubicBezTo>
                    <a:pt x="13" y="108"/>
                    <a:pt x="25" y="71"/>
                    <a:pt x="28" y="65"/>
                  </a:cubicBezTo>
                  <a:cubicBezTo>
                    <a:pt x="30" y="59"/>
                    <a:pt x="36" y="54"/>
                    <a:pt x="58" y="54"/>
                  </a:cubicBezTo>
                  <a:cubicBezTo>
                    <a:pt x="80" y="54"/>
                    <a:pt x="86" y="59"/>
                    <a:pt x="88" y="65"/>
                  </a:cubicBezTo>
                  <a:cubicBezTo>
                    <a:pt x="91" y="71"/>
                    <a:pt x="103" y="108"/>
                    <a:pt x="108" y="123"/>
                  </a:cubicBezTo>
                  <a:cubicBezTo>
                    <a:pt x="109" y="126"/>
                    <a:pt x="110" y="128"/>
                    <a:pt x="110" y="129"/>
                  </a:cubicBezTo>
                  <a:cubicBezTo>
                    <a:pt x="111" y="130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3"/>
                    <a:pt x="110" y="135"/>
                    <a:pt x="108" y="1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254" name="Freeform 6"/>
            <p:cNvSpPr>
              <a:spLocks noChangeAspect="1" noEditPoints="1"/>
            </p:cNvSpPr>
            <p:nvPr/>
          </p:nvSpPr>
          <p:spPr bwMode="auto">
            <a:xfrm>
              <a:off x="5351740" y="5336280"/>
              <a:ext cx="310810" cy="624632"/>
            </a:xfrm>
            <a:custGeom>
              <a:avLst/>
              <a:gdLst>
                <a:gd name="T0" fmla="*/ 80 w 116"/>
                <a:gd name="T1" fmla="*/ 22 h 233"/>
                <a:gd name="T2" fmla="*/ 36 w 116"/>
                <a:gd name="T3" fmla="*/ 22 h 233"/>
                <a:gd name="T4" fmla="*/ 58 w 116"/>
                <a:gd name="T5" fmla="*/ 5 h 233"/>
                <a:gd name="T6" fmla="*/ 58 w 116"/>
                <a:gd name="T7" fmla="*/ 40 h 233"/>
                <a:gd name="T8" fmla="*/ 58 w 116"/>
                <a:gd name="T9" fmla="*/ 5 h 233"/>
                <a:gd name="T10" fmla="*/ 115 w 116"/>
                <a:gd name="T11" fmla="*/ 130 h 233"/>
                <a:gd name="T12" fmla="*/ 93 w 116"/>
                <a:gd name="T13" fmla="*/ 63 h 233"/>
                <a:gd name="T14" fmla="*/ 23 w 116"/>
                <a:gd name="T15" fmla="*/ 63 h 233"/>
                <a:gd name="T16" fmla="*/ 1 w 116"/>
                <a:gd name="T17" fmla="*/ 130 h 233"/>
                <a:gd name="T18" fmla="*/ 6 w 116"/>
                <a:gd name="T19" fmla="*/ 140 h 233"/>
                <a:gd name="T20" fmla="*/ 17 w 116"/>
                <a:gd name="T21" fmla="*/ 136 h 233"/>
                <a:gd name="T22" fmla="*/ 18 w 116"/>
                <a:gd name="T23" fmla="*/ 170 h 233"/>
                <a:gd name="T24" fmla="*/ 21 w 116"/>
                <a:gd name="T25" fmla="*/ 172 h 233"/>
                <a:gd name="T26" fmla="*/ 30 w 116"/>
                <a:gd name="T27" fmla="*/ 223 h 233"/>
                <a:gd name="T28" fmla="*/ 40 w 116"/>
                <a:gd name="T29" fmla="*/ 233 h 233"/>
                <a:gd name="T30" fmla="*/ 57 w 116"/>
                <a:gd name="T31" fmla="*/ 172 h 233"/>
                <a:gd name="T32" fmla="*/ 65 w 116"/>
                <a:gd name="T33" fmla="*/ 224 h 233"/>
                <a:gd name="T34" fmla="*/ 76 w 116"/>
                <a:gd name="T35" fmla="*/ 233 h 233"/>
                <a:gd name="T36" fmla="*/ 86 w 116"/>
                <a:gd name="T37" fmla="*/ 223 h 233"/>
                <a:gd name="T38" fmla="*/ 95 w 116"/>
                <a:gd name="T39" fmla="*/ 172 h 233"/>
                <a:gd name="T40" fmla="*/ 98 w 116"/>
                <a:gd name="T41" fmla="*/ 169 h 233"/>
                <a:gd name="T42" fmla="*/ 99 w 116"/>
                <a:gd name="T43" fmla="*/ 136 h 233"/>
                <a:gd name="T44" fmla="*/ 107 w 116"/>
                <a:gd name="T45" fmla="*/ 141 h 233"/>
                <a:gd name="T46" fmla="*/ 115 w 116"/>
                <a:gd name="T47" fmla="*/ 130 h 233"/>
                <a:gd name="T48" fmla="*/ 107 w 116"/>
                <a:gd name="T49" fmla="*/ 136 h 233"/>
                <a:gd name="T50" fmla="*/ 103 w 116"/>
                <a:gd name="T51" fmla="*/ 134 h 233"/>
                <a:gd name="T52" fmla="*/ 81 w 116"/>
                <a:gd name="T53" fmla="*/ 87 h 233"/>
                <a:gd name="T54" fmla="*/ 93 w 116"/>
                <a:gd name="T55" fmla="*/ 168 h 233"/>
                <a:gd name="T56" fmla="*/ 81 w 116"/>
                <a:gd name="T57" fmla="*/ 168 h 233"/>
                <a:gd name="T58" fmla="*/ 81 w 116"/>
                <a:gd name="T59" fmla="*/ 197 h 233"/>
                <a:gd name="T60" fmla="*/ 82 w 116"/>
                <a:gd name="T61" fmla="*/ 223 h 233"/>
                <a:gd name="T62" fmla="*/ 76 w 116"/>
                <a:gd name="T63" fmla="*/ 228 h 233"/>
                <a:gd name="T64" fmla="*/ 76 w 116"/>
                <a:gd name="T65" fmla="*/ 228 h 233"/>
                <a:gd name="T66" fmla="*/ 63 w 116"/>
                <a:gd name="T67" fmla="*/ 170 h 233"/>
                <a:gd name="T68" fmla="*/ 55 w 116"/>
                <a:gd name="T69" fmla="*/ 168 h 233"/>
                <a:gd name="T70" fmla="*/ 46 w 116"/>
                <a:gd name="T71" fmla="*/ 223 h 233"/>
                <a:gd name="T72" fmla="*/ 34 w 116"/>
                <a:gd name="T73" fmla="*/ 223 h 233"/>
                <a:gd name="T74" fmla="*/ 35 w 116"/>
                <a:gd name="T75" fmla="*/ 221 h 233"/>
                <a:gd name="T76" fmla="*/ 35 w 116"/>
                <a:gd name="T77" fmla="*/ 197 h 233"/>
                <a:gd name="T78" fmla="*/ 35 w 116"/>
                <a:gd name="T79" fmla="*/ 168 h 233"/>
                <a:gd name="T80" fmla="*/ 23 w 116"/>
                <a:gd name="T81" fmla="*/ 168 h 233"/>
                <a:gd name="T82" fmla="*/ 35 w 116"/>
                <a:gd name="T83" fmla="*/ 87 h 233"/>
                <a:gd name="T84" fmla="*/ 13 w 116"/>
                <a:gd name="T85" fmla="*/ 134 h 233"/>
                <a:gd name="T86" fmla="*/ 5 w 116"/>
                <a:gd name="T87" fmla="*/ 131 h 233"/>
                <a:gd name="T88" fmla="*/ 6 w 116"/>
                <a:gd name="T89" fmla="*/ 129 h 233"/>
                <a:gd name="T90" fmla="*/ 28 w 116"/>
                <a:gd name="T91" fmla="*/ 65 h 233"/>
                <a:gd name="T92" fmla="*/ 88 w 116"/>
                <a:gd name="T93" fmla="*/ 65 h 233"/>
                <a:gd name="T94" fmla="*/ 110 w 116"/>
                <a:gd name="T95" fmla="*/ 129 h 233"/>
                <a:gd name="T96" fmla="*/ 111 w 116"/>
                <a:gd name="T97" fmla="*/ 131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6" h="233">
                  <a:moveTo>
                    <a:pt x="58" y="44"/>
                  </a:moveTo>
                  <a:cubicBezTo>
                    <a:pt x="70" y="44"/>
                    <a:pt x="80" y="34"/>
                    <a:pt x="80" y="22"/>
                  </a:cubicBezTo>
                  <a:cubicBezTo>
                    <a:pt x="80" y="10"/>
                    <a:pt x="70" y="0"/>
                    <a:pt x="58" y="0"/>
                  </a:cubicBezTo>
                  <a:cubicBezTo>
                    <a:pt x="46" y="0"/>
                    <a:pt x="36" y="10"/>
                    <a:pt x="36" y="22"/>
                  </a:cubicBezTo>
                  <a:cubicBezTo>
                    <a:pt x="36" y="34"/>
                    <a:pt x="46" y="44"/>
                    <a:pt x="58" y="44"/>
                  </a:cubicBezTo>
                  <a:close/>
                  <a:moveTo>
                    <a:pt x="58" y="5"/>
                  </a:moveTo>
                  <a:cubicBezTo>
                    <a:pt x="68" y="5"/>
                    <a:pt x="75" y="13"/>
                    <a:pt x="75" y="22"/>
                  </a:cubicBezTo>
                  <a:cubicBezTo>
                    <a:pt x="75" y="32"/>
                    <a:pt x="68" y="40"/>
                    <a:pt x="58" y="40"/>
                  </a:cubicBezTo>
                  <a:cubicBezTo>
                    <a:pt x="48" y="40"/>
                    <a:pt x="41" y="32"/>
                    <a:pt x="41" y="22"/>
                  </a:cubicBezTo>
                  <a:cubicBezTo>
                    <a:pt x="41" y="13"/>
                    <a:pt x="48" y="5"/>
                    <a:pt x="58" y="5"/>
                  </a:cubicBezTo>
                  <a:close/>
                  <a:moveTo>
                    <a:pt x="115" y="130"/>
                  </a:moveTo>
                  <a:cubicBezTo>
                    <a:pt x="115" y="130"/>
                    <a:pt x="115" y="130"/>
                    <a:pt x="115" y="130"/>
                  </a:cubicBezTo>
                  <a:cubicBezTo>
                    <a:pt x="115" y="129"/>
                    <a:pt x="114" y="126"/>
                    <a:pt x="113" y="122"/>
                  </a:cubicBezTo>
                  <a:cubicBezTo>
                    <a:pt x="107" y="105"/>
                    <a:pt x="96" y="69"/>
                    <a:pt x="93" y="63"/>
                  </a:cubicBezTo>
                  <a:cubicBezTo>
                    <a:pt x="88" y="53"/>
                    <a:pt x="77" y="49"/>
                    <a:pt x="58" y="49"/>
                  </a:cubicBezTo>
                  <a:cubicBezTo>
                    <a:pt x="39" y="49"/>
                    <a:pt x="28" y="53"/>
                    <a:pt x="23" y="63"/>
                  </a:cubicBezTo>
                  <a:cubicBezTo>
                    <a:pt x="20" y="69"/>
                    <a:pt x="9" y="105"/>
                    <a:pt x="3" y="122"/>
                  </a:cubicBezTo>
                  <a:cubicBezTo>
                    <a:pt x="2" y="126"/>
                    <a:pt x="1" y="129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0" y="134"/>
                    <a:pt x="2" y="139"/>
                    <a:pt x="6" y="140"/>
                  </a:cubicBezTo>
                  <a:cubicBezTo>
                    <a:pt x="7" y="141"/>
                    <a:pt x="8" y="141"/>
                    <a:pt x="10" y="141"/>
                  </a:cubicBezTo>
                  <a:cubicBezTo>
                    <a:pt x="13" y="141"/>
                    <a:pt x="16" y="139"/>
                    <a:pt x="17" y="136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18" y="170"/>
                    <a:pt x="18" y="170"/>
                    <a:pt x="18" y="170"/>
                  </a:cubicBezTo>
                  <a:cubicBezTo>
                    <a:pt x="18" y="170"/>
                    <a:pt x="18" y="171"/>
                    <a:pt x="19" y="172"/>
                  </a:cubicBezTo>
                  <a:cubicBezTo>
                    <a:pt x="19" y="172"/>
                    <a:pt x="20" y="172"/>
                    <a:pt x="21" y="172"/>
                  </a:cubicBezTo>
                  <a:cubicBezTo>
                    <a:pt x="31" y="172"/>
                    <a:pt x="31" y="172"/>
                    <a:pt x="31" y="172"/>
                  </a:cubicBezTo>
                  <a:cubicBezTo>
                    <a:pt x="31" y="188"/>
                    <a:pt x="30" y="221"/>
                    <a:pt x="30" y="223"/>
                  </a:cubicBezTo>
                  <a:cubicBezTo>
                    <a:pt x="30" y="223"/>
                    <a:pt x="30" y="223"/>
                    <a:pt x="30" y="224"/>
                  </a:cubicBezTo>
                  <a:cubicBezTo>
                    <a:pt x="30" y="229"/>
                    <a:pt x="35" y="233"/>
                    <a:pt x="40" y="233"/>
                  </a:cubicBezTo>
                  <a:cubicBezTo>
                    <a:pt x="46" y="233"/>
                    <a:pt x="51" y="229"/>
                    <a:pt x="51" y="224"/>
                  </a:cubicBezTo>
                  <a:cubicBezTo>
                    <a:pt x="57" y="172"/>
                    <a:pt x="57" y="172"/>
                    <a:pt x="57" y="172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65" y="224"/>
                    <a:pt x="65" y="224"/>
                    <a:pt x="65" y="224"/>
                  </a:cubicBezTo>
                  <a:cubicBezTo>
                    <a:pt x="65" y="229"/>
                    <a:pt x="70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81" y="233"/>
                    <a:pt x="86" y="229"/>
                    <a:pt x="86" y="224"/>
                  </a:cubicBezTo>
                  <a:cubicBezTo>
                    <a:pt x="86" y="223"/>
                    <a:pt x="86" y="223"/>
                    <a:pt x="86" y="223"/>
                  </a:cubicBezTo>
                  <a:cubicBezTo>
                    <a:pt x="86" y="221"/>
                    <a:pt x="85" y="188"/>
                    <a:pt x="85" y="172"/>
                  </a:cubicBezTo>
                  <a:cubicBezTo>
                    <a:pt x="95" y="172"/>
                    <a:pt x="95" y="172"/>
                    <a:pt x="95" y="172"/>
                  </a:cubicBezTo>
                  <a:cubicBezTo>
                    <a:pt x="97" y="172"/>
                    <a:pt x="98" y="171"/>
                    <a:pt x="98" y="170"/>
                  </a:cubicBezTo>
                  <a:cubicBezTo>
                    <a:pt x="98" y="170"/>
                    <a:pt x="98" y="170"/>
                    <a:pt x="98" y="169"/>
                  </a:cubicBezTo>
                  <a:cubicBezTo>
                    <a:pt x="87" y="109"/>
                    <a:pt x="87" y="109"/>
                    <a:pt x="87" y="109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9"/>
                    <a:pt x="103" y="141"/>
                    <a:pt x="107" y="141"/>
                  </a:cubicBezTo>
                  <a:cubicBezTo>
                    <a:pt x="107" y="141"/>
                    <a:pt x="107" y="141"/>
                    <a:pt x="107" y="141"/>
                  </a:cubicBezTo>
                  <a:cubicBezTo>
                    <a:pt x="108" y="141"/>
                    <a:pt x="109" y="141"/>
                    <a:pt x="110" y="140"/>
                  </a:cubicBezTo>
                  <a:cubicBezTo>
                    <a:pt x="114" y="139"/>
                    <a:pt x="116" y="134"/>
                    <a:pt x="115" y="130"/>
                  </a:cubicBezTo>
                  <a:close/>
                  <a:moveTo>
                    <a:pt x="108" y="136"/>
                  </a:moveTo>
                  <a:cubicBezTo>
                    <a:pt x="108" y="136"/>
                    <a:pt x="107" y="136"/>
                    <a:pt x="107" y="136"/>
                  </a:cubicBezTo>
                  <a:cubicBezTo>
                    <a:pt x="107" y="136"/>
                    <a:pt x="107" y="136"/>
                    <a:pt x="107" y="136"/>
                  </a:cubicBezTo>
                  <a:cubicBezTo>
                    <a:pt x="105" y="136"/>
                    <a:pt x="104" y="135"/>
                    <a:pt x="103" y="134"/>
                  </a:cubicBezTo>
                  <a:cubicBezTo>
                    <a:pt x="84" y="89"/>
                    <a:pt x="84" y="89"/>
                    <a:pt x="84" y="89"/>
                  </a:cubicBezTo>
                  <a:cubicBezTo>
                    <a:pt x="84" y="88"/>
                    <a:pt x="82" y="87"/>
                    <a:pt x="81" y="87"/>
                  </a:cubicBezTo>
                  <a:cubicBezTo>
                    <a:pt x="80" y="88"/>
                    <a:pt x="79" y="89"/>
                    <a:pt x="80" y="90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2" y="168"/>
                    <a:pt x="82" y="168"/>
                    <a:pt x="82" y="168"/>
                  </a:cubicBezTo>
                  <a:cubicBezTo>
                    <a:pt x="82" y="168"/>
                    <a:pt x="81" y="168"/>
                    <a:pt x="81" y="168"/>
                  </a:cubicBezTo>
                  <a:cubicBezTo>
                    <a:pt x="80" y="169"/>
                    <a:pt x="80" y="170"/>
                    <a:pt x="80" y="170"/>
                  </a:cubicBezTo>
                  <a:cubicBezTo>
                    <a:pt x="80" y="170"/>
                    <a:pt x="80" y="183"/>
                    <a:pt x="81" y="197"/>
                  </a:cubicBezTo>
                  <a:cubicBezTo>
                    <a:pt x="81" y="203"/>
                    <a:pt x="81" y="210"/>
                    <a:pt x="81" y="215"/>
                  </a:cubicBezTo>
                  <a:cubicBezTo>
                    <a:pt x="81" y="220"/>
                    <a:pt x="81" y="222"/>
                    <a:pt x="82" y="223"/>
                  </a:cubicBezTo>
                  <a:cubicBezTo>
                    <a:pt x="82" y="223"/>
                    <a:pt x="82" y="223"/>
                    <a:pt x="82" y="223"/>
                  </a:cubicBezTo>
                  <a:cubicBezTo>
                    <a:pt x="81" y="226"/>
                    <a:pt x="79" y="228"/>
                    <a:pt x="76" y="228"/>
                  </a:cubicBezTo>
                  <a:cubicBezTo>
                    <a:pt x="76" y="230"/>
                    <a:pt x="76" y="230"/>
                    <a:pt x="76" y="230"/>
                  </a:cubicBezTo>
                  <a:cubicBezTo>
                    <a:pt x="76" y="228"/>
                    <a:pt x="76" y="228"/>
                    <a:pt x="76" y="228"/>
                  </a:cubicBezTo>
                  <a:cubicBezTo>
                    <a:pt x="72" y="228"/>
                    <a:pt x="70" y="226"/>
                    <a:pt x="70" y="223"/>
                  </a:cubicBezTo>
                  <a:cubicBezTo>
                    <a:pt x="63" y="170"/>
                    <a:pt x="63" y="170"/>
                    <a:pt x="63" y="170"/>
                  </a:cubicBezTo>
                  <a:cubicBezTo>
                    <a:pt x="63" y="169"/>
                    <a:pt x="62" y="168"/>
                    <a:pt x="61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4" y="168"/>
                    <a:pt x="53" y="169"/>
                    <a:pt x="53" y="170"/>
                  </a:cubicBezTo>
                  <a:cubicBezTo>
                    <a:pt x="46" y="223"/>
                    <a:pt x="46" y="223"/>
                    <a:pt x="46" y="223"/>
                  </a:cubicBezTo>
                  <a:cubicBezTo>
                    <a:pt x="46" y="226"/>
                    <a:pt x="44" y="228"/>
                    <a:pt x="40" y="228"/>
                  </a:cubicBezTo>
                  <a:cubicBezTo>
                    <a:pt x="37" y="228"/>
                    <a:pt x="35" y="226"/>
                    <a:pt x="34" y="223"/>
                  </a:cubicBezTo>
                  <a:cubicBezTo>
                    <a:pt x="34" y="223"/>
                    <a:pt x="34" y="223"/>
                    <a:pt x="34" y="223"/>
                  </a:cubicBezTo>
                  <a:cubicBezTo>
                    <a:pt x="35" y="223"/>
                    <a:pt x="35" y="222"/>
                    <a:pt x="35" y="221"/>
                  </a:cubicBezTo>
                  <a:cubicBezTo>
                    <a:pt x="35" y="220"/>
                    <a:pt x="35" y="218"/>
                    <a:pt x="35" y="215"/>
                  </a:cubicBezTo>
                  <a:cubicBezTo>
                    <a:pt x="35" y="210"/>
                    <a:pt x="35" y="203"/>
                    <a:pt x="35" y="197"/>
                  </a:cubicBezTo>
                  <a:cubicBezTo>
                    <a:pt x="36" y="184"/>
                    <a:pt x="36" y="170"/>
                    <a:pt x="36" y="170"/>
                  </a:cubicBezTo>
                  <a:cubicBezTo>
                    <a:pt x="36" y="170"/>
                    <a:pt x="36" y="169"/>
                    <a:pt x="35" y="168"/>
                  </a:cubicBezTo>
                  <a:cubicBezTo>
                    <a:pt x="35" y="168"/>
                    <a:pt x="34" y="168"/>
                    <a:pt x="34" y="168"/>
                  </a:cubicBezTo>
                  <a:cubicBezTo>
                    <a:pt x="23" y="168"/>
                    <a:pt x="23" y="168"/>
                    <a:pt x="23" y="168"/>
                  </a:cubicBezTo>
                  <a:cubicBezTo>
                    <a:pt x="36" y="90"/>
                    <a:pt x="36" y="90"/>
                    <a:pt x="36" y="90"/>
                  </a:cubicBezTo>
                  <a:cubicBezTo>
                    <a:pt x="37" y="89"/>
                    <a:pt x="36" y="88"/>
                    <a:pt x="35" y="87"/>
                  </a:cubicBezTo>
                  <a:cubicBezTo>
                    <a:pt x="34" y="87"/>
                    <a:pt x="32" y="88"/>
                    <a:pt x="32" y="89"/>
                  </a:cubicBezTo>
                  <a:cubicBezTo>
                    <a:pt x="13" y="134"/>
                    <a:pt x="13" y="134"/>
                    <a:pt x="13" y="134"/>
                  </a:cubicBezTo>
                  <a:cubicBezTo>
                    <a:pt x="12" y="136"/>
                    <a:pt x="10" y="136"/>
                    <a:pt x="8" y="136"/>
                  </a:cubicBezTo>
                  <a:cubicBezTo>
                    <a:pt x="6" y="135"/>
                    <a:pt x="5" y="133"/>
                    <a:pt x="5" y="131"/>
                  </a:cubicBezTo>
                  <a:cubicBezTo>
                    <a:pt x="5" y="131"/>
                    <a:pt x="5" y="131"/>
                    <a:pt x="5" y="131"/>
                  </a:cubicBezTo>
                  <a:cubicBezTo>
                    <a:pt x="5" y="131"/>
                    <a:pt x="6" y="130"/>
                    <a:pt x="6" y="129"/>
                  </a:cubicBezTo>
                  <a:cubicBezTo>
                    <a:pt x="6" y="128"/>
                    <a:pt x="7" y="126"/>
                    <a:pt x="8" y="123"/>
                  </a:cubicBezTo>
                  <a:cubicBezTo>
                    <a:pt x="13" y="108"/>
                    <a:pt x="25" y="71"/>
                    <a:pt x="28" y="65"/>
                  </a:cubicBezTo>
                  <a:cubicBezTo>
                    <a:pt x="30" y="59"/>
                    <a:pt x="36" y="54"/>
                    <a:pt x="58" y="54"/>
                  </a:cubicBezTo>
                  <a:cubicBezTo>
                    <a:pt x="80" y="54"/>
                    <a:pt x="86" y="59"/>
                    <a:pt x="88" y="65"/>
                  </a:cubicBezTo>
                  <a:cubicBezTo>
                    <a:pt x="91" y="71"/>
                    <a:pt x="103" y="108"/>
                    <a:pt x="108" y="123"/>
                  </a:cubicBezTo>
                  <a:cubicBezTo>
                    <a:pt x="109" y="126"/>
                    <a:pt x="110" y="128"/>
                    <a:pt x="110" y="129"/>
                  </a:cubicBezTo>
                  <a:cubicBezTo>
                    <a:pt x="111" y="130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3"/>
                    <a:pt x="110" y="135"/>
                    <a:pt x="108" y="1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255" name="Freeform 6"/>
            <p:cNvSpPr>
              <a:spLocks noChangeAspect="1" noEditPoints="1"/>
            </p:cNvSpPr>
            <p:nvPr/>
          </p:nvSpPr>
          <p:spPr bwMode="auto">
            <a:xfrm>
              <a:off x="5733592" y="5336280"/>
              <a:ext cx="310810" cy="624632"/>
            </a:xfrm>
            <a:custGeom>
              <a:avLst/>
              <a:gdLst>
                <a:gd name="T0" fmla="*/ 80 w 116"/>
                <a:gd name="T1" fmla="*/ 22 h 233"/>
                <a:gd name="T2" fmla="*/ 36 w 116"/>
                <a:gd name="T3" fmla="*/ 22 h 233"/>
                <a:gd name="T4" fmla="*/ 58 w 116"/>
                <a:gd name="T5" fmla="*/ 5 h 233"/>
                <a:gd name="T6" fmla="*/ 58 w 116"/>
                <a:gd name="T7" fmla="*/ 40 h 233"/>
                <a:gd name="T8" fmla="*/ 58 w 116"/>
                <a:gd name="T9" fmla="*/ 5 h 233"/>
                <a:gd name="T10" fmla="*/ 115 w 116"/>
                <a:gd name="T11" fmla="*/ 130 h 233"/>
                <a:gd name="T12" fmla="*/ 93 w 116"/>
                <a:gd name="T13" fmla="*/ 63 h 233"/>
                <a:gd name="T14" fmla="*/ 23 w 116"/>
                <a:gd name="T15" fmla="*/ 63 h 233"/>
                <a:gd name="T16" fmla="*/ 1 w 116"/>
                <a:gd name="T17" fmla="*/ 130 h 233"/>
                <a:gd name="T18" fmla="*/ 6 w 116"/>
                <a:gd name="T19" fmla="*/ 140 h 233"/>
                <a:gd name="T20" fmla="*/ 17 w 116"/>
                <a:gd name="T21" fmla="*/ 136 h 233"/>
                <a:gd name="T22" fmla="*/ 18 w 116"/>
                <a:gd name="T23" fmla="*/ 170 h 233"/>
                <a:gd name="T24" fmla="*/ 21 w 116"/>
                <a:gd name="T25" fmla="*/ 172 h 233"/>
                <a:gd name="T26" fmla="*/ 30 w 116"/>
                <a:gd name="T27" fmla="*/ 223 h 233"/>
                <a:gd name="T28" fmla="*/ 40 w 116"/>
                <a:gd name="T29" fmla="*/ 233 h 233"/>
                <a:gd name="T30" fmla="*/ 57 w 116"/>
                <a:gd name="T31" fmla="*/ 172 h 233"/>
                <a:gd name="T32" fmla="*/ 65 w 116"/>
                <a:gd name="T33" fmla="*/ 224 h 233"/>
                <a:gd name="T34" fmla="*/ 76 w 116"/>
                <a:gd name="T35" fmla="*/ 233 h 233"/>
                <a:gd name="T36" fmla="*/ 86 w 116"/>
                <a:gd name="T37" fmla="*/ 223 h 233"/>
                <a:gd name="T38" fmla="*/ 95 w 116"/>
                <a:gd name="T39" fmla="*/ 172 h 233"/>
                <a:gd name="T40" fmla="*/ 98 w 116"/>
                <a:gd name="T41" fmla="*/ 169 h 233"/>
                <a:gd name="T42" fmla="*/ 99 w 116"/>
                <a:gd name="T43" fmla="*/ 136 h 233"/>
                <a:gd name="T44" fmla="*/ 107 w 116"/>
                <a:gd name="T45" fmla="*/ 141 h 233"/>
                <a:gd name="T46" fmla="*/ 115 w 116"/>
                <a:gd name="T47" fmla="*/ 130 h 233"/>
                <a:gd name="T48" fmla="*/ 107 w 116"/>
                <a:gd name="T49" fmla="*/ 136 h 233"/>
                <a:gd name="T50" fmla="*/ 103 w 116"/>
                <a:gd name="T51" fmla="*/ 134 h 233"/>
                <a:gd name="T52" fmla="*/ 81 w 116"/>
                <a:gd name="T53" fmla="*/ 87 h 233"/>
                <a:gd name="T54" fmla="*/ 93 w 116"/>
                <a:gd name="T55" fmla="*/ 168 h 233"/>
                <a:gd name="T56" fmla="*/ 81 w 116"/>
                <a:gd name="T57" fmla="*/ 168 h 233"/>
                <a:gd name="T58" fmla="*/ 81 w 116"/>
                <a:gd name="T59" fmla="*/ 197 h 233"/>
                <a:gd name="T60" fmla="*/ 82 w 116"/>
                <a:gd name="T61" fmla="*/ 223 h 233"/>
                <a:gd name="T62" fmla="*/ 76 w 116"/>
                <a:gd name="T63" fmla="*/ 228 h 233"/>
                <a:gd name="T64" fmla="*/ 76 w 116"/>
                <a:gd name="T65" fmla="*/ 228 h 233"/>
                <a:gd name="T66" fmla="*/ 63 w 116"/>
                <a:gd name="T67" fmla="*/ 170 h 233"/>
                <a:gd name="T68" fmla="*/ 55 w 116"/>
                <a:gd name="T69" fmla="*/ 168 h 233"/>
                <a:gd name="T70" fmla="*/ 46 w 116"/>
                <a:gd name="T71" fmla="*/ 223 h 233"/>
                <a:gd name="T72" fmla="*/ 34 w 116"/>
                <a:gd name="T73" fmla="*/ 223 h 233"/>
                <a:gd name="T74" fmla="*/ 35 w 116"/>
                <a:gd name="T75" fmla="*/ 221 h 233"/>
                <a:gd name="T76" fmla="*/ 35 w 116"/>
                <a:gd name="T77" fmla="*/ 197 h 233"/>
                <a:gd name="T78" fmla="*/ 35 w 116"/>
                <a:gd name="T79" fmla="*/ 168 h 233"/>
                <a:gd name="T80" fmla="*/ 23 w 116"/>
                <a:gd name="T81" fmla="*/ 168 h 233"/>
                <a:gd name="T82" fmla="*/ 35 w 116"/>
                <a:gd name="T83" fmla="*/ 87 h 233"/>
                <a:gd name="T84" fmla="*/ 13 w 116"/>
                <a:gd name="T85" fmla="*/ 134 h 233"/>
                <a:gd name="T86" fmla="*/ 5 w 116"/>
                <a:gd name="T87" fmla="*/ 131 h 233"/>
                <a:gd name="T88" fmla="*/ 6 w 116"/>
                <a:gd name="T89" fmla="*/ 129 h 233"/>
                <a:gd name="T90" fmla="*/ 28 w 116"/>
                <a:gd name="T91" fmla="*/ 65 h 233"/>
                <a:gd name="T92" fmla="*/ 88 w 116"/>
                <a:gd name="T93" fmla="*/ 65 h 233"/>
                <a:gd name="T94" fmla="*/ 110 w 116"/>
                <a:gd name="T95" fmla="*/ 129 h 233"/>
                <a:gd name="T96" fmla="*/ 111 w 116"/>
                <a:gd name="T97" fmla="*/ 131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6" h="233">
                  <a:moveTo>
                    <a:pt x="58" y="44"/>
                  </a:moveTo>
                  <a:cubicBezTo>
                    <a:pt x="70" y="44"/>
                    <a:pt x="80" y="34"/>
                    <a:pt x="80" y="22"/>
                  </a:cubicBezTo>
                  <a:cubicBezTo>
                    <a:pt x="80" y="10"/>
                    <a:pt x="70" y="0"/>
                    <a:pt x="58" y="0"/>
                  </a:cubicBezTo>
                  <a:cubicBezTo>
                    <a:pt x="46" y="0"/>
                    <a:pt x="36" y="10"/>
                    <a:pt x="36" y="22"/>
                  </a:cubicBezTo>
                  <a:cubicBezTo>
                    <a:pt x="36" y="34"/>
                    <a:pt x="46" y="44"/>
                    <a:pt x="58" y="44"/>
                  </a:cubicBezTo>
                  <a:close/>
                  <a:moveTo>
                    <a:pt x="58" y="5"/>
                  </a:moveTo>
                  <a:cubicBezTo>
                    <a:pt x="68" y="5"/>
                    <a:pt x="75" y="13"/>
                    <a:pt x="75" y="22"/>
                  </a:cubicBezTo>
                  <a:cubicBezTo>
                    <a:pt x="75" y="32"/>
                    <a:pt x="68" y="40"/>
                    <a:pt x="58" y="40"/>
                  </a:cubicBezTo>
                  <a:cubicBezTo>
                    <a:pt x="48" y="40"/>
                    <a:pt x="41" y="32"/>
                    <a:pt x="41" y="22"/>
                  </a:cubicBezTo>
                  <a:cubicBezTo>
                    <a:pt x="41" y="13"/>
                    <a:pt x="48" y="5"/>
                    <a:pt x="58" y="5"/>
                  </a:cubicBezTo>
                  <a:close/>
                  <a:moveTo>
                    <a:pt x="115" y="130"/>
                  </a:moveTo>
                  <a:cubicBezTo>
                    <a:pt x="115" y="130"/>
                    <a:pt x="115" y="130"/>
                    <a:pt x="115" y="130"/>
                  </a:cubicBezTo>
                  <a:cubicBezTo>
                    <a:pt x="115" y="129"/>
                    <a:pt x="114" y="126"/>
                    <a:pt x="113" y="122"/>
                  </a:cubicBezTo>
                  <a:cubicBezTo>
                    <a:pt x="107" y="105"/>
                    <a:pt x="96" y="69"/>
                    <a:pt x="93" y="63"/>
                  </a:cubicBezTo>
                  <a:cubicBezTo>
                    <a:pt x="88" y="53"/>
                    <a:pt x="77" y="49"/>
                    <a:pt x="58" y="49"/>
                  </a:cubicBezTo>
                  <a:cubicBezTo>
                    <a:pt x="39" y="49"/>
                    <a:pt x="28" y="53"/>
                    <a:pt x="23" y="63"/>
                  </a:cubicBezTo>
                  <a:cubicBezTo>
                    <a:pt x="20" y="69"/>
                    <a:pt x="9" y="105"/>
                    <a:pt x="3" y="122"/>
                  </a:cubicBezTo>
                  <a:cubicBezTo>
                    <a:pt x="2" y="126"/>
                    <a:pt x="1" y="129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0" y="134"/>
                    <a:pt x="2" y="139"/>
                    <a:pt x="6" y="140"/>
                  </a:cubicBezTo>
                  <a:cubicBezTo>
                    <a:pt x="7" y="141"/>
                    <a:pt x="8" y="141"/>
                    <a:pt x="10" y="141"/>
                  </a:cubicBezTo>
                  <a:cubicBezTo>
                    <a:pt x="13" y="141"/>
                    <a:pt x="16" y="139"/>
                    <a:pt x="17" y="136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18" y="170"/>
                    <a:pt x="18" y="170"/>
                    <a:pt x="18" y="170"/>
                  </a:cubicBezTo>
                  <a:cubicBezTo>
                    <a:pt x="18" y="170"/>
                    <a:pt x="18" y="171"/>
                    <a:pt x="19" y="172"/>
                  </a:cubicBezTo>
                  <a:cubicBezTo>
                    <a:pt x="19" y="172"/>
                    <a:pt x="20" y="172"/>
                    <a:pt x="21" y="172"/>
                  </a:cubicBezTo>
                  <a:cubicBezTo>
                    <a:pt x="31" y="172"/>
                    <a:pt x="31" y="172"/>
                    <a:pt x="31" y="172"/>
                  </a:cubicBezTo>
                  <a:cubicBezTo>
                    <a:pt x="31" y="188"/>
                    <a:pt x="30" y="221"/>
                    <a:pt x="30" y="223"/>
                  </a:cubicBezTo>
                  <a:cubicBezTo>
                    <a:pt x="30" y="223"/>
                    <a:pt x="30" y="223"/>
                    <a:pt x="30" y="224"/>
                  </a:cubicBezTo>
                  <a:cubicBezTo>
                    <a:pt x="30" y="229"/>
                    <a:pt x="35" y="233"/>
                    <a:pt x="40" y="233"/>
                  </a:cubicBezTo>
                  <a:cubicBezTo>
                    <a:pt x="46" y="233"/>
                    <a:pt x="51" y="229"/>
                    <a:pt x="51" y="224"/>
                  </a:cubicBezTo>
                  <a:cubicBezTo>
                    <a:pt x="57" y="172"/>
                    <a:pt x="57" y="172"/>
                    <a:pt x="57" y="172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65" y="224"/>
                    <a:pt x="65" y="224"/>
                    <a:pt x="65" y="224"/>
                  </a:cubicBezTo>
                  <a:cubicBezTo>
                    <a:pt x="65" y="229"/>
                    <a:pt x="70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81" y="233"/>
                    <a:pt x="86" y="229"/>
                    <a:pt x="86" y="224"/>
                  </a:cubicBezTo>
                  <a:cubicBezTo>
                    <a:pt x="86" y="223"/>
                    <a:pt x="86" y="223"/>
                    <a:pt x="86" y="223"/>
                  </a:cubicBezTo>
                  <a:cubicBezTo>
                    <a:pt x="86" y="221"/>
                    <a:pt x="85" y="188"/>
                    <a:pt x="85" y="172"/>
                  </a:cubicBezTo>
                  <a:cubicBezTo>
                    <a:pt x="95" y="172"/>
                    <a:pt x="95" y="172"/>
                    <a:pt x="95" y="172"/>
                  </a:cubicBezTo>
                  <a:cubicBezTo>
                    <a:pt x="97" y="172"/>
                    <a:pt x="98" y="171"/>
                    <a:pt x="98" y="170"/>
                  </a:cubicBezTo>
                  <a:cubicBezTo>
                    <a:pt x="98" y="170"/>
                    <a:pt x="98" y="170"/>
                    <a:pt x="98" y="169"/>
                  </a:cubicBezTo>
                  <a:cubicBezTo>
                    <a:pt x="87" y="109"/>
                    <a:pt x="87" y="109"/>
                    <a:pt x="87" y="109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9"/>
                    <a:pt x="103" y="141"/>
                    <a:pt x="107" y="141"/>
                  </a:cubicBezTo>
                  <a:cubicBezTo>
                    <a:pt x="107" y="141"/>
                    <a:pt x="107" y="141"/>
                    <a:pt x="107" y="141"/>
                  </a:cubicBezTo>
                  <a:cubicBezTo>
                    <a:pt x="108" y="141"/>
                    <a:pt x="109" y="141"/>
                    <a:pt x="110" y="140"/>
                  </a:cubicBezTo>
                  <a:cubicBezTo>
                    <a:pt x="114" y="139"/>
                    <a:pt x="116" y="134"/>
                    <a:pt x="115" y="130"/>
                  </a:cubicBezTo>
                  <a:close/>
                  <a:moveTo>
                    <a:pt x="108" y="136"/>
                  </a:moveTo>
                  <a:cubicBezTo>
                    <a:pt x="108" y="136"/>
                    <a:pt x="107" y="136"/>
                    <a:pt x="107" y="136"/>
                  </a:cubicBezTo>
                  <a:cubicBezTo>
                    <a:pt x="107" y="136"/>
                    <a:pt x="107" y="136"/>
                    <a:pt x="107" y="136"/>
                  </a:cubicBezTo>
                  <a:cubicBezTo>
                    <a:pt x="105" y="136"/>
                    <a:pt x="104" y="135"/>
                    <a:pt x="103" y="134"/>
                  </a:cubicBezTo>
                  <a:cubicBezTo>
                    <a:pt x="84" y="89"/>
                    <a:pt x="84" y="89"/>
                    <a:pt x="84" y="89"/>
                  </a:cubicBezTo>
                  <a:cubicBezTo>
                    <a:pt x="84" y="88"/>
                    <a:pt x="82" y="87"/>
                    <a:pt x="81" y="87"/>
                  </a:cubicBezTo>
                  <a:cubicBezTo>
                    <a:pt x="80" y="88"/>
                    <a:pt x="79" y="89"/>
                    <a:pt x="80" y="90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2" y="168"/>
                    <a:pt x="82" y="168"/>
                    <a:pt x="82" y="168"/>
                  </a:cubicBezTo>
                  <a:cubicBezTo>
                    <a:pt x="82" y="168"/>
                    <a:pt x="81" y="168"/>
                    <a:pt x="81" y="168"/>
                  </a:cubicBezTo>
                  <a:cubicBezTo>
                    <a:pt x="80" y="169"/>
                    <a:pt x="80" y="170"/>
                    <a:pt x="80" y="170"/>
                  </a:cubicBezTo>
                  <a:cubicBezTo>
                    <a:pt x="80" y="170"/>
                    <a:pt x="80" y="183"/>
                    <a:pt x="81" y="197"/>
                  </a:cubicBezTo>
                  <a:cubicBezTo>
                    <a:pt x="81" y="203"/>
                    <a:pt x="81" y="210"/>
                    <a:pt x="81" y="215"/>
                  </a:cubicBezTo>
                  <a:cubicBezTo>
                    <a:pt x="81" y="220"/>
                    <a:pt x="81" y="222"/>
                    <a:pt x="82" y="223"/>
                  </a:cubicBezTo>
                  <a:cubicBezTo>
                    <a:pt x="82" y="223"/>
                    <a:pt x="82" y="223"/>
                    <a:pt x="82" y="223"/>
                  </a:cubicBezTo>
                  <a:cubicBezTo>
                    <a:pt x="81" y="226"/>
                    <a:pt x="79" y="228"/>
                    <a:pt x="76" y="228"/>
                  </a:cubicBezTo>
                  <a:cubicBezTo>
                    <a:pt x="76" y="230"/>
                    <a:pt x="76" y="230"/>
                    <a:pt x="76" y="230"/>
                  </a:cubicBezTo>
                  <a:cubicBezTo>
                    <a:pt x="76" y="228"/>
                    <a:pt x="76" y="228"/>
                    <a:pt x="76" y="228"/>
                  </a:cubicBezTo>
                  <a:cubicBezTo>
                    <a:pt x="72" y="228"/>
                    <a:pt x="70" y="226"/>
                    <a:pt x="70" y="223"/>
                  </a:cubicBezTo>
                  <a:cubicBezTo>
                    <a:pt x="63" y="170"/>
                    <a:pt x="63" y="170"/>
                    <a:pt x="63" y="170"/>
                  </a:cubicBezTo>
                  <a:cubicBezTo>
                    <a:pt x="63" y="169"/>
                    <a:pt x="62" y="168"/>
                    <a:pt x="61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4" y="168"/>
                    <a:pt x="53" y="169"/>
                    <a:pt x="53" y="170"/>
                  </a:cubicBezTo>
                  <a:cubicBezTo>
                    <a:pt x="46" y="223"/>
                    <a:pt x="46" y="223"/>
                    <a:pt x="46" y="223"/>
                  </a:cubicBezTo>
                  <a:cubicBezTo>
                    <a:pt x="46" y="226"/>
                    <a:pt x="44" y="228"/>
                    <a:pt x="40" y="228"/>
                  </a:cubicBezTo>
                  <a:cubicBezTo>
                    <a:pt x="37" y="228"/>
                    <a:pt x="35" y="226"/>
                    <a:pt x="34" y="223"/>
                  </a:cubicBezTo>
                  <a:cubicBezTo>
                    <a:pt x="34" y="223"/>
                    <a:pt x="34" y="223"/>
                    <a:pt x="34" y="223"/>
                  </a:cubicBezTo>
                  <a:cubicBezTo>
                    <a:pt x="35" y="223"/>
                    <a:pt x="35" y="222"/>
                    <a:pt x="35" y="221"/>
                  </a:cubicBezTo>
                  <a:cubicBezTo>
                    <a:pt x="35" y="220"/>
                    <a:pt x="35" y="218"/>
                    <a:pt x="35" y="215"/>
                  </a:cubicBezTo>
                  <a:cubicBezTo>
                    <a:pt x="35" y="210"/>
                    <a:pt x="35" y="203"/>
                    <a:pt x="35" y="197"/>
                  </a:cubicBezTo>
                  <a:cubicBezTo>
                    <a:pt x="36" y="184"/>
                    <a:pt x="36" y="170"/>
                    <a:pt x="36" y="170"/>
                  </a:cubicBezTo>
                  <a:cubicBezTo>
                    <a:pt x="36" y="170"/>
                    <a:pt x="36" y="169"/>
                    <a:pt x="35" y="168"/>
                  </a:cubicBezTo>
                  <a:cubicBezTo>
                    <a:pt x="35" y="168"/>
                    <a:pt x="34" y="168"/>
                    <a:pt x="34" y="168"/>
                  </a:cubicBezTo>
                  <a:cubicBezTo>
                    <a:pt x="23" y="168"/>
                    <a:pt x="23" y="168"/>
                    <a:pt x="23" y="168"/>
                  </a:cubicBezTo>
                  <a:cubicBezTo>
                    <a:pt x="36" y="90"/>
                    <a:pt x="36" y="90"/>
                    <a:pt x="36" y="90"/>
                  </a:cubicBezTo>
                  <a:cubicBezTo>
                    <a:pt x="37" y="89"/>
                    <a:pt x="36" y="88"/>
                    <a:pt x="35" y="87"/>
                  </a:cubicBezTo>
                  <a:cubicBezTo>
                    <a:pt x="34" y="87"/>
                    <a:pt x="32" y="88"/>
                    <a:pt x="32" y="89"/>
                  </a:cubicBezTo>
                  <a:cubicBezTo>
                    <a:pt x="13" y="134"/>
                    <a:pt x="13" y="134"/>
                    <a:pt x="13" y="134"/>
                  </a:cubicBezTo>
                  <a:cubicBezTo>
                    <a:pt x="12" y="136"/>
                    <a:pt x="10" y="136"/>
                    <a:pt x="8" y="136"/>
                  </a:cubicBezTo>
                  <a:cubicBezTo>
                    <a:pt x="6" y="135"/>
                    <a:pt x="5" y="133"/>
                    <a:pt x="5" y="131"/>
                  </a:cubicBezTo>
                  <a:cubicBezTo>
                    <a:pt x="5" y="131"/>
                    <a:pt x="5" y="131"/>
                    <a:pt x="5" y="131"/>
                  </a:cubicBezTo>
                  <a:cubicBezTo>
                    <a:pt x="5" y="131"/>
                    <a:pt x="6" y="130"/>
                    <a:pt x="6" y="129"/>
                  </a:cubicBezTo>
                  <a:cubicBezTo>
                    <a:pt x="6" y="128"/>
                    <a:pt x="7" y="126"/>
                    <a:pt x="8" y="123"/>
                  </a:cubicBezTo>
                  <a:cubicBezTo>
                    <a:pt x="13" y="108"/>
                    <a:pt x="25" y="71"/>
                    <a:pt x="28" y="65"/>
                  </a:cubicBezTo>
                  <a:cubicBezTo>
                    <a:pt x="30" y="59"/>
                    <a:pt x="36" y="54"/>
                    <a:pt x="58" y="54"/>
                  </a:cubicBezTo>
                  <a:cubicBezTo>
                    <a:pt x="80" y="54"/>
                    <a:pt x="86" y="59"/>
                    <a:pt x="88" y="65"/>
                  </a:cubicBezTo>
                  <a:cubicBezTo>
                    <a:pt x="91" y="71"/>
                    <a:pt x="103" y="108"/>
                    <a:pt x="108" y="123"/>
                  </a:cubicBezTo>
                  <a:cubicBezTo>
                    <a:pt x="109" y="126"/>
                    <a:pt x="110" y="128"/>
                    <a:pt x="110" y="129"/>
                  </a:cubicBezTo>
                  <a:cubicBezTo>
                    <a:pt x="111" y="130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3"/>
                    <a:pt x="110" y="135"/>
                    <a:pt x="108" y="1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256" name="Freeform 6"/>
            <p:cNvSpPr>
              <a:spLocks noChangeAspect="1" noEditPoints="1"/>
            </p:cNvSpPr>
            <p:nvPr/>
          </p:nvSpPr>
          <p:spPr bwMode="auto">
            <a:xfrm>
              <a:off x="6115444" y="5336280"/>
              <a:ext cx="310810" cy="624632"/>
            </a:xfrm>
            <a:custGeom>
              <a:avLst/>
              <a:gdLst>
                <a:gd name="T0" fmla="*/ 80 w 116"/>
                <a:gd name="T1" fmla="*/ 22 h 233"/>
                <a:gd name="T2" fmla="*/ 36 w 116"/>
                <a:gd name="T3" fmla="*/ 22 h 233"/>
                <a:gd name="T4" fmla="*/ 58 w 116"/>
                <a:gd name="T5" fmla="*/ 5 h 233"/>
                <a:gd name="T6" fmla="*/ 58 w 116"/>
                <a:gd name="T7" fmla="*/ 40 h 233"/>
                <a:gd name="T8" fmla="*/ 58 w 116"/>
                <a:gd name="T9" fmla="*/ 5 h 233"/>
                <a:gd name="T10" fmla="*/ 115 w 116"/>
                <a:gd name="T11" fmla="*/ 130 h 233"/>
                <a:gd name="T12" fmla="*/ 93 w 116"/>
                <a:gd name="T13" fmla="*/ 63 h 233"/>
                <a:gd name="T14" fmla="*/ 23 w 116"/>
                <a:gd name="T15" fmla="*/ 63 h 233"/>
                <a:gd name="T16" fmla="*/ 1 w 116"/>
                <a:gd name="T17" fmla="*/ 130 h 233"/>
                <a:gd name="T18" fmla="*/ 6 w 116"/>
                <a:gd name="T19" fmla="*/ 140 h 233"/>
                <a:gd name="T20" fmla="*/ 17 w 116"/>
                <a:gd name="T21" fmla="*/ 136 h 233"/>
                <a:gd name="T22" fmla="*/ 18 w 116"/>
                <a:gd name="T23" fmla="*/ 170 h 233"/>
                <a:gd name="T24" fmla="*/ 21 w 116"/>
                <a:gd name="T25" fmla="*/ 172 h 233"/>
                <a:gd name="T26" fmla="*/ 30 w 116"/>
                <a:gd name="T27" fmla="*/ 223 h 233"/>
                <a:gd name="T28" fmla="*/ 40 w 116"/>
                <a:gd name="T29" fmla="*/ 233 h 233"/>
                <a:gd name="T30" fmla="*/ 57 w 116"/>
                <a:gd name="T31" fmla="*/ 172 h 233"/>
                <a:gd name="T32" fmla="*/ 65 w 116"/>
                <a:gd name="T33" fmla="*/ 224 h 233"/>
                <a:gd name="T34" fmla="*/ 76 w 116"/>
                <a:gd name="T35" fmla="*/ 233 h 233"/>
                <a:gd name="T36" fmla="*/ 86 w 116"/>
                <a:gd name="T37" fmla="*/ 223 h 233"/>
                <a:gd name="T38" fmla="*/ 95 w 116"/>
                <a:gd name="T39" fmla="*/ 172 h 233"/>
                <a:gd name="T40" fmla="*/ 98 w 116"/>
                <a:gd name="T41" fmla="*/ 169 h 233"/>
                <a:gd name="T42" fmla="*/ 99 w 116"/>
                <a:gd name="T43" fmla="*/ 136 h 233"/>
                <a:gd name="T44" fmla="*/ 107 w 116"/>
                <a:gd name="T45" fmla="*/ 141 h 233"/>
                <a:gd name="T46" fmla="*/ 115 w 116"/>
                <a:gd name="T47" fmla="*/ 130 h 233"/>
                <a:gd name="T48" fmla="*/ 107 w 116"/>
                <a:gd name="T49" fmla="*/ 136 h 233"/>
                <a:gd name="T50" fmla="*/ 103 w 116"/>
                <a:gd name="T51" fmla="*/ 134 h 233"/>
                <a:gd name="T52" fmla="*/ 81 w 116"/>
                <a:gd name="T53" fmla="*/ 87 h 233"/>
                <a:gd name="T54" fmla="*/ 93 w 116"/>
                <a:gd name="T55" fmla="*/ 168 h 233"/>
                <a:gd name="T56" fmla="*/ 81 w 116"/>
                <a:gd name="T57" fmla="*/ 168 h 233"/>
                <a:gd name="T58" fmla="*/ 81 w 116"/>
                <a:gd name="T59" fmla="*/ 197 h 233"/>
                <a:gd name="T60" fmla="*/ 82 w 116"/>
                <a:gd name="T61" fmla="*/ 223 h 233"/>
                <a:gd name="T62" fmla="*/ 76 w 116"/>
                <a:gd name="T63" fmla="*/ 228 h 233"/>
                <a:gd name="T64" fmla="*/ 76 w 116"/>
                <a:gd name="T65" fmla="*/ 228 h 233"/>
                <a:gd name="T66" fmla="*/ 63 w 116"/>
                <a:gd name="T67" fmla="*/ 170 h 233"/>
                <a:gd name="T68" fmla="*/ 55 w 116"/>
                <a:gd name="T69" fmla="*/ 168 h 233"/>
                <a:gd name="T70" fmla="*/ 46 w 116"/>
                <a:gd name="T71" fmla="*/ 223 h 233"/>
                <a:gd name="T72" fmla="*/ 34 w 116"/>
                <a:gd name="T73" fmla="*/ 223 h 233"/>
                <a:gd name="T74" fmla="*/ 35 w 116"/>
                <a:gd name="T75" fmla="*/ 221 h 233"/>
                <a:gd name="T76" fmla="*/ 35 w 116"/>
                <a:gd name="T77" fmla="*/ 197 h 233"/>
                <a:gd name="T78" fmla="*/ 35 w 116"/>
                <a:gd name="T79" fmla="*/ 168 h 233"/>
                <a:gd name="T80" fmla="*/ 23 w 116"/>
                <a:gd name="T81" fmla="*/ 168 h 233"/>
                <a:gd name="T82" fmla="*/ 35 w 116"/>
                <a:gd name="T83" fmla="*/ 87 h 233"/>
                <a:gd name="T84" fmla="*/ 13 w 116"/>
                <a:gd name="T85" fmla="*/ 134 h 233"/>
                <a:gd name="T86" fmla="*/ 5 w 116"/>
                <a:gd name="T87" fmla="*/ 131 h 233"/>
                <a:gd name="T88" fmla="*/ 6 w 116"/>
                <a:gd name="T89" fmla="*/ 129 h 233"/>
                <a:gd name="T90" fmla="*/ 28 w 116"/>
                <a:gd name="T91" fmla="*/ 65 h 233"/>
                <a:gd name="T92" fmla="*/ 88 w 116"/>
                <a:gd name="T93" fmla="*/ 65 h 233"/>
                <a:gd name="T94" fmla="*/ 110 w 116"/>
                <a:gd name="T95" fmla="*/ 129 h 233"/>
                <a:gd name="T96" fmla="*/ 111 w 116"/>
                <a:gd name="T97" fmla="*/ 131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6" h="233">
                  <a:moveTo>
                    <a:pt x="58" y="44"/>
                  </a:moveTo>
                  <a:cubicBezTo>
                    <a:pt x="70" y="44"/>
                    <a:pt x="80" y="34"/>
                    <a:pt x="80" y="22"/>
                  </a:cubicBezTo>
                  <a:cubicBezTo>
                    <a:pt x="80" y="10"/>
                    <a:pt x="70" y="0"/>
                    <a:pt x="58" y="0"/>
                  </a:cubicBezTo>
                  <a:cubicBezTo>
                    <a:pt x="46" y="0"/>
                    <a:pt x="36" y="10"/>
                    <a:pt x="36" y="22"/>
                  </a:cubicBezTo>
                  <a:cubicBezTo>
                    <a:pt x="36" y="34"/>
                    <a:pt x="46" y="44"/>
                    <a:pt x="58" y="44"/>
                  </a:cubicBezTo>
                  <a:close/>
                  <a:moveTo>
                    <a:pt x="58" y="5"/>
                  </a:moveTo>
                  <a:cubicBezTo>
                    <a:pt x="68" y="5"/>
                    <a:pt x="75" y="13"/>
                    <a:pt x="75" y="22"/>
                  </a:cubicBezTo>
                  <a:cubicBezTo>
                    <a:pt x="75" y="32"/>
                    <a:pt x="68" y="40"/>
                    <a:pt x="58" y="40"/>
                  </a:cubicBezTo>
                  <a:cubicBezTo>
                    <a:pt x="48" y="40"/>
                    <a:pt x="41" y="32"/>
                    <a:pt x="41" y="22"/>
                  </a:cubicBezTo>
                  <a:cubicBezTo>
                    <a:pt x="41" y="13"/>
                    <a:pt x="48" y="5"/>
                    <a:pt x="58" y="5"/>
                  </a:cubicBezTo>
                  <a:close/>
                  <a:moveTo>
                    <a:pt x="115" y="130"/>
                  </a:moveTo>
                  <a:cubicBezTo>
                    <a:pt x="115" y="130"/>
                    <a:pt x="115" y="130"/>
                    <a:pt x="115" y="130"/>
                  </a:cubicBezTo>
                  <a:cubicBezTo>
                    <a:pt x="115" y="129"/>
                    <a:pt x="114" y="126"/>
                    <a:pt x="113" y="122"/>
                  </a:cubicBezTo>
                  <a:cubicBezTo>
                    <a:pt x="107" y="105"/>
                    <a:pt x="96" y="69"/>
                    <a:pt x="93" y="63"/>
                  </a:cubicBezTo>
                  <a:cubicBezTo>
                    <a:pt x="88" y="53"/>
                    <a:pt x="77" y="49"/>
                    <a:pt x="58" y="49"/>
                  </a:cubicBezTo>
                  <a:cubicBezTo>
                    <a:pt x="39" y="49"/>
                    <a:pt x="28" y="53"/>
                    <a:pt x="23" y="63"/>
                  </a:cubicBezTo>
                  <a:cubicBezTo>
                    <a:pt x="20" y="69"/>
                    <a:pt x="9" y="105"/>
                    <a:pt x="3" y="122"/>
                  </a:cubicBezTo>
                  <a:cubicBezTo>
                    <a:pt x="2" y="126"/>
                    <a:pt x="1" y="129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0" y="134"/>
                    <a:pt x="2" y="139"/>
                    <a:pt x="6" y="140"/>
                  </a:cubicBezTo>
                  <a:cubicBezTo>
                    <a:pt x="7" y="141"/>
                    <a:pt x="8" y="141"/>
                    <a:pt x="10" y="141"/>
                  </a:cubicBezTo>
                  <a:cubicBezTo>
                    <a:pt x="13" y="141"/>
                    <a:pt x="16" y="139"/>
                    <a:pt x="17" y="136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18" y="170"/>
                    <a:pt x="18" y="170"/>
                    <a:pt x="18" y="170"/>
                  </a:cubicBezTo>
                  <a:cubicBezTo>
                    <a:pt x="18" y="170"/>
                    <a:pt x="18" y="171"/>
                    <a:pt x="19" y="172"/>
                  </a:cubicBezTo>
                  <a:cubicBezTo>
                    <a:pt x="19" y="172"/>
                    <a:pt x="20" y="172"/>
                    <a:pt x="21" y="172"/>
                  </a:cubicBezTo>
                  <a:cubicBezTo>
                    <a:pt x="31" y="172"/>
                    <a:pt x="31" y="172"/>
                    <a:pt x="31" y="172"/>
                  </a:cubicBezTo>
                  <a:cubicBezTo>
                    <a:pt x="31" y="188"/>
                    <a:pt x="30" y="221"/>
                    <a:pt x="30" y="223"/>
                  </a:cubicBezTo>
                  <a:cubicBezTo>
                    <a:pt x="30" y="223"/>
                    <a:pt x="30" y="223"/>
                    <a:pt x="30" y="224"/>
                  </a:cubicBezTo>
                  <a:cubicBezTo>
                    <a:pt x="30" y="229"/>
                    <a:pt x="35" y="233"/>
                    <a:pt x="40" y="233"/>
                  </a:cubicBezTo>
                  <a:cubicBezTo>
                    <a:pt x="46" y="233"/>
                    <a:pt x="51" y="229"/>
                    <a:pt x="51" y="224"/>
                  </a:cubicBezTo>
                  <a:cubicBezTo>
                    <a:pt x="57" y="172"/>
                    <a:pt x="57" y="172"/>
                    <a:pt x="57" y="172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65" y="224"/>
                    <a:pt x="65" y="224"/>
                    <a:pt x="65" y="224"/>
                  </a:cubicBezTo>
                  <a:cubicBezTo>
                    <a:pt x="65" y="229"/>
                    <a:pt x="70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81" y="233"/>
                    <a:pt x="86" y="229"/>
                    <a:pt x="86" y="224"/>
                  </a:cubicBezTo>
                  <a:cubicBezTo>
                    <a:pt x="86" y="223"/>
                    <a:pt x="86" y="223"/>
                    <a:pt x="86" y="223"/>
                  </a:cubicBezTo>
                  <a:cubicBezTo>
                    <a:pt x="86" y="221"/>
                    <a:pt x="85" y="188"/>
                    <a:pt x="85" y="172"/>
                  </a:cubicBezTo>
                  <a:cubicBezTo>
                    <a:pt x="95" y="172"/>
                    <a:pt x="95" y="172"/>
                    <a:pt x="95" y="172"/>
                  </a:cubicBezTo>
                  <a:cubicBezTo>
                    <a:pt x="97" y="172"/>
                    <a:pt x="98" y="171"/>
                    <a:pt x="98" y="170"/>
                  </a:cubicBezTo>
                  <a:cubicBezTo>
                    <a:pt x="98" y="170"/>
                    <a:pt x="98" y="170"/>
                    <a:pt x="98" y="169"/>
                  </a:cubicBezTo>
                  <a:cubicBezTo>
                    <a:pt x="87" y="109"/>
                    <a:pt x="87" y="109"/>
                    <a:pt x="87" y="109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9"/>
                    <a:pt x="103" y="141"/>
                    <a:pt x="107" y="141"/>
                  </a:cubicBezTo>
                  <a:cubicBezTo>
                    <a:pt x="107" y="141"/>
                    <a:pt x="107" y="141"/>
                    <a:pt x="107" y="141"/>
                  </a:cubicBezTo>
                  <a:cubicBezTo>
                    <a:pt x="108" y="141"/>
                    <a:pt x="109" y="141"/>
                    <a:pt x="110" y="140"/>
                  </a:cubicBezTo>
                  <a:cubicBezTo>
                    <a:pt x="114" y="139"/>
                    <a:pt x="116" y="134"/>
                    <a:pt x="115" y="130"/>
                  </a:cubicBezTo>
                  <a:close/>
                  <a:moveTo>
                    <a:pt x="108" y="136"/>
                  </a:moveTo>
                  <a:cubicBezTo>
                    <a:pt x="108" y="136"/>
                    <a:pt x="107" y="136"/>
                    <a:pt x="107" y="136"/>
                  </a:cubicBezTo>
                  <a:cubicBezTo>
                    <a:pt x="107" y="136"/>
                    <a:pt x="107" y="136"/>
                    <a:pt x="107" y="136"/>
                  </a:cubicBezTo>
                  <a:cubicBezTo>
                    <a:pt x="105" y="136"/>
                    <a:pt x="104" y="135"/>
                    <a:pt x="103" y="134"/>
                  </a:cubicBezTo>
                  <a:cubicBezTo>
                    <a:pt x="84" y="89"/>
                    <a:pt x="84" y="89"/>
                    <a:pt x="84" y="89"/>
                  </a:cubicBezTo>
                  <a:cubicBezTo>
                    <a:pt x="84" y="88"/>
                    <a:pt x="82" y="87"/>
                    <a:pt x="81" y="87"/>
                  </a:cubicBezTo>
                  <a:cubicBezTo>
                    <a:pt x="80" y="88"/>
                    <a:pt x="79" y="89"/>
                    <a:pt x="80" y="90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2" y="168"/>
                    <a:pt x="82" y="168"/>
                    <a:pt x="82" y="168"/>
                  </a:cubicBezTo>
                  <a:cubicBezTo>
                    <a:pt x="82" y="168"/>
                    <a:pt x="81" y="168"/>
                    <a:pt x="81" y="168"/>
                  </a:cubicBezTo>
                  <a:cubicBezTo>
                    <a:pt x="80" y="169"/>
                    <a:pt x="80" y="170"/>
                    <a:pt x="80" y="170"/>
                  </a:cubicBezTo>
                  <a:cubicBezTo>
                    <a:pt x="80" y="170"/>
                    <a:pt x="80" y="183"/>
                    <a:pt x="81" y="197"/>
                  </a:cubicBezTo>
                  <a:cubicBezTo>
                    <a:pt x="81" y="203"/>
                    <a:pt x="81" y="210"/>
                    <a:pt x="81" y="215"/>
                  </a:cubicBezTo>
                  <a:cubicBezTo>
                    <a:pt x="81" y="220"/>
                    <a:pt x="81" y="222"/>
                    <a:pt x="82" y="223"/>
                  </a:cubicBezTo>
                  <a:cubicBezTo>
                    <a:pt x="82" y="223"/>
                    <a:pt x="82" y="223"/>
                    <a:pt x="82" y="223"/>
                  </a:cubicBezTo>
                  <a:cubicBezTo>
                    <a:pt x="81" y="226"/>
                    <a:pt x="79" y="228"/>
                    <a:pt x="76" y="228"/>
                  </a:cubicBezTo>
                  <a:cubicBezTo>
                    <a:pt x="76" y="230"/>
                    <a:pt x="76" y="230"/>
                    <a:pt x="76" y="230"/>
                  </a:cubicBezTo>
                  <a:cubicBezTo>
                    <a:pt x="76" y="228"/>
                    <a:pt x="76" y="228"/>
                    <a:pt x="76" y="228"/>
                  </a:cubicBezTo>
                  <a:cubicBezTo>
                    <a:pt x="72" y="228"/>
                    <a:pt x="70" y="226"/>
                    <a:pt x="70" y="223"/>
                  </a:cubicBezTo>
                  <a:cubicBezTo>
                    <a:pt x="63" y="170"/>
                    <a:pt x="63" y="170"/>
                    <a:pt x="63" y="170"/>
                  </a:cubicBezTo>
                  <a:cubicBezTo>
                    <a:pt x="63" y="169"/>
                    <a:pt x="62" y="168"/>
                    <a:pt x="61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4" y="168"/>
                    <a:pt x="53" y="169"/>
                    <a:pt x="53" y="170"/>
                  </a:cubicBezTo>
                  <a:cubicBezTo>
                    <a:pt x="46" y="223"/>
                    <a:pt x="46" y="223"/>
                    <a:pt x="46" y="223"/>
                  </a:cubicBezTo>
                  <a:cubicBezTo>
                    <a:pt x="46" y="226"/>
                    <a:pt x="44" y="228"/>
                    <a:pt x="40" y="228"/>
                  </a:cubicBezTo>
                  <a:cubicBezTo>
                    <a:pt x="37" y="228"/>
                    <a:pt x="35" y="226"/>
                    <a:pt x="34" y="223"/>
                  </a:cubicBezTo>
                  <a:cubicBezTo>
                    <a:pt x="34" y="223"/>
                    <a:pt x="34" y="223"/>
                    <a:pt x="34" y="223"/>
                  </a:cubicBezTo>
                  <a:cubicBezTo>
                    <a:pt x="35" y="223"/>
                    <a:pt x="35" y="222"/>
                    <a:pt x="35" y="221"/>
                  </a:cubicBezTo>
                  <a:cubicBezTo>
                    <a:pt x="35" y="220"/>
                    <a:pt x="35" y="218"/>
                    <a:pt x="35" y="215"/>
                  </a:cubicBezTo>
                  <a:cubicBezTo>
                    <a:pt x="35" y="210"/>
                    <a:pt x="35" y="203"/>
                    <a:pt x="35" y="197"/>
                  </a:cubicBezTo>
                  <a:cubicBezTo>
                    <a:pt x="36" y="184"/>
                    <a:pt x="36" y="170"/>
                    <a:pt x="36" y="170"/>
                  </a:cubicBezTo>
                  <a:cubicBezTo>
                    <a:pt x="36" y="170"/>
                    <a:pt x="36" y="169"/>
                    <a:pt x="35" y="168"/>
                  </a:cubicBezTo>
                  <a:cubicBezTo>
                    <a:pt x="35" y="168"/>
                    <a:pt x="34" y="168"/>
                    <a:pt x="34" y="168"/>
                  </a:cubicBezTo>
                  <a:cubicBezTo>
                    <a:pt x="23" y="168"/>
                    <a:pt x="23" y="168"/>
                    <a:pt x="23" y="168"/>
                  </a:cubicBezTo>
                  <a:cubicBezTo>
                    <a:pt x="36" y="90"/>
                    <a:pt x="36" y="90"/>
                    <a:pt x="36" y="90"/>
                  </a:cubicBezTo>
                  <a:cubicBezTo>
                    <a:pt x="37" y="89"/>
                    <a:pt x="36" y="88"/>
                    <a:pt x="35" y="87"/>
                  </a:cubicBezTo>
                  <a:cubicBezTo>
                    <a:pt x="34" y="87"/>
                    <a:pt x="32" y="88"/>
                    <a:pt x="32" y="89"/>
                  </a:cubicBezTo>
                  <a:cubicBezTo>
                    <a:pt x="13" y="134"/>
                    <a:pt x="13" y="134"/>
                    <a:pt x="13" y="134"/>
                  </a:cubicBezTo>
                  <a:cubicBezTo>
                    <a:pt x="12" y="136"/>
                    <a:pt x="10" y="136"/>
                    <a:pt x="8" y="136"/>
                  </a:cubicBezTo>
                  <a:cubicBezTo>
                    <a:pt x="6" y="135"/>
                    <a:pt x="5" y="133"/>
                    <a:pt x="5" y="131"/>
                  </a:cubicBezTo>
                  <a:cubicBezTo>
                    <a:pt x="5" y="131"/>
                    <a:pt x="5" y="131"/>
                    <a:pt x="5" y="131"/>
                  </a:cubicBezTo>
                  <a:cubicBezTo>
                    <a:pt x="5" y="131"/>
                    <a:pt x="6" y="130"/>
                    <a:pt x="6" y="129"/>
                  </a:cubicBezTo>
                  <a:cubicBezTo>
                    <a:pt x="6" y="128"/>
                    <a:pt x="7" y="126"/>
                    <a:pt x="8" y="123"/>
                  </a:cubicBezTo>
                  <a:cubicBezTo>
                    <a:pt x="13" y="108"/>
                    <a:pt x="25" y="71"/>
                    <a:pt x="28" y="65"/>
                  </a:cubicBezTo>
                  <a:cubicBezTo>
                    <a:pt x="30" y="59"/>
                    <a:pt x="36" y="54"/>
                    <a:pt x="58" y="54"/>
                  </a:cubicBezTo>
                  <a:cubicBezTo>
                    <a:pt x="80" y="54"/>
                    <a:pt x="86" y="59"/>
                    <a:pt x="88" y="65"/>
                  </a:cubicBezTo>
                  <a:cubicBezTo>
                    <a:pt x="91" y="71"/>
                    <a:pt x="103" y="108"/>
                    <a:pt x="108" y="123"/>
                  </a:cubicBezTo>
                  <a:cubicBezTo>
                    <a:pt x="109" y="126"/>
                    <a:pt x="110" y="128"/>
                    <a:pt x="110" y="129"/>
                  </a:cubicBezTo>
                  <a:cubicBezTo>
                    <a:pt x="111" y="130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3"/>
                    <a:pt x="110" y="135"/>
                    <a:pt x="108" y="1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257" name="Freeform 6"/>
            <p:cNvSpPr>
              <a:spLocks noChangeAspect="1" noEditPoints="1"/>
            </p:cNvSpPr>
            <p:nvPr/>
          </p:nvSpPr>
          <p:spPr bwMode="auto">
            <a:xfrm>
              <a:off x="6497296" y="5336280"/>
              <a:ext cx="310810" cy="624632"/>
            </a:xfrm>
            <a:custGeom>
              <a:avLst/>
              <a:gdLst>
                <a:gd name="T0" fmla="*/ 80 w 116"/>
                <a:gd name="T1" fmla="*/ 22 h 233"/>
                <a:gd name="T2" fmla="*/ 36 w 116"/>
                <a:gd name="T3" fmla="*/ 22 h 233"/>
                <a:gd name="T4" fmla="*/ 58 w 116"/>
                <a:gd name="T5" fmla="*/ 5 h 233"/>
                <a:gd name="T6" fmla="*/ 58 w 116"/>
                <a:gd name="T7" fmla="*/ 40 h 233"/>
                <a:gd name="T8" fmla="*/ 58 w 116"/>
                <a:gd name="T9" fmla="*/ 5 h 233"/>
                <a:gd name="T10" fmla="*/ 115 w 116"/>
                <a:gd name="T11" fmla="*/ 130 h 233"/>
                <a:gd name="T12" fmla="*/ 93 w 116"/>
                <a:gd name="T13" fmla="*/ 63 h 233"/>
                <a:gd name="T14" fmla="*/ 23 w 116"/>
                <a:gd name="T15" fmla="*/ 63 h 233"/>
                <a:gd name="T16" fmla="*/ 1 w 116"/>
                <a:gd name="T17" fmla="*/ 130 h 233"/>
                <a:gd name="T18" fmla="*/ 6 w 116"/>
                <a:gd name="T19" fmla="*/ 140 h 233"/>
                <a:gd name="T20" fmla="*/ 17 w 116"/>
                <a:gd name="T21" fmla="*/ 136 h 233"/>
                <a:gd name="T22" fmla="*/ 18 w 116"/>
                <a:gd name="T23" fmla="*/ 170 h 233"/>
                <a:gd name="T24" fmla="*/ 21 w 116"/>
                <a:gd name="T25" fmla="*/ 172 h 233"/>
                <a:gd name="T26" fmla="*/ 30 w 116"/>
                <a:gd name="T27" fmla="*/ 223 h 233"/>
                <a:gd name="T28" fmla="*/ 40 w 116"/>
                <a:gd name="T29" fmla="*/ 233 h 233"/>
                <a:gd name="T30" fmla="*/ 57 w 116"/>
                <a:gd name="T31" fmla="*/ 172 h 233"/>
                <a:gd name="T32" fmla="*/ 65 w 116"/>
                <a:gd name="T33" fmla="*/ 224 h 233"/>
                <a:gd name="T34" fmla="*/ 76 w 116"/>
                <a:gd name="T35" fmla="*/ 233 h 233"/>
                <a:gd name="T36" fmla="*/ 86 w 116"/>
                <a:gd name="T37" fmla="*/ 223 h 233"/>
                <a:gd name="T38" fmla="*/ 95 w 116"/>
                <a:gd name="T39" fmla="*/ 172 h 233"/>
                <a:gd name="T40" fmla="*/ 98 w 116"/>
                <a:gd name="T41" fmla="*/ 169 h 233"/>
                <a:gd name="T42" fmla="*/ 99 w 116"/>
                <a:gd name="T43" fmla="*/ 136 h 233"/>
                <a:gd name="T44" fmla="*/ 107 w 116"/>
                <a:gd name="T45" fmla="*/ 141 h 233"/>
                <a:gd name="T46" fmla="*/ 115 w 116"/>
                <a:gd name="T47" fmla="*/ 130 h 233"/>
                <a:gd name="T48" fmla="*/ 107 w 116"/>
                <a:gd name="T49" fmla="*/ 136 h 233"/>
                <a:gd name="T50" fmla="*/ 103 w 116"/>
                <a:gd name="T51" fmla="*/ 134 h 233"/>
                <a:gd name="T52" fmla="*/ 81 w 116"/>
                <a:gd name="T53" fmla="*/ 87 h 233"/>
                <a:gd name="T54" fmla="*/ 93 w 116"/>
                <a:gd name="T55" fmla="*/ 168 h 233"/>
                <a:gd name="T56" fmla="*/ 81 w 116"/>
                <a:gd name="T57" fmla="*/ 168 h 233"/>
                <a:gd name="T58" fmla="*/ 81 w 116"/>
                <a:gd name="T59" fmla="*/ 197 h 233"/>
                <a:gd name="T60" fmla="*/ 82 w 116"/>
                <a:gd name="T61" fmla="*/ 223 h 233"/>
                <a:gd name="T62" fmla="*/ 76 w 116"/>
                <a:gd name="T63" fmla="*/ 228 h 233"/>
                <a:gd name="T64" fmla="*/ 76 w 116"/>
                <a:gd name="T65" fmla="*/ 228 h 233"/>
                <a:gd name="T66" fmla="*/ 63 w 116"/>
                <a:gd name="T67" fmla="*/ 170 h 233"/>
                <a:gd name="T68" fmla="*/ 55 w 116"/>
                <a:gd name="T69" fmla="*/ 168 h 233"/>
                <a:gd name="T70" fmla="*/ 46 w 116"/>
                <a:gd name="T71" fmla="*/ 223 h 233"/>
                <a:gd name="T72" fmla="*/ 34 w 116"/>
                <a:gd name="T73" fmla="*/ 223 h 233"/>
                <a:gd name="T74" fmla="*/ 35 w 116"/>
                <a:gd name="T75" fmla="*/ 221 h 233"/>
                <a:gd name="T76" fmla="*/ 35 w 116"/>
                <a:gd name="T77" fmla="*/ 197 h 233"/>
                <a:gd name="T78" fmla="*/ 35 w 116"/>
                <a:gd name="T79" fmla="*/ 168 h 233"/>
                <a:gd name="T80" fmla="*/ 23 w 116"/>
                <a:gd name="T81" fmla="*/ 168 h 233"/>
                <a:gd name="T82" fmla="*/ 35 w 116"/>
                <a:gd name="T83" fmla="*/ 87 h 233"/>
                <a:gd name="T84" fmla="*/ 13 w 116"/>
                <a:gd name="T85" fmla="*/ 134 h 233"/>
                <a:gd name="T86" fmla="*/ 5 w 116"/>
                <a:gd name="T87" fmla="*/ 131 h 233"/>
                <a:gd name="T88" fmla="*/ 6 w 116"/>
                <a:gd name="T89" fmla="*/ 129 h 233"/>
                <a:gd name="T90" fmla="*/ 28 w 116"/>
                <a:gd name="T91" fmla="*/ 65 h 233"/>
                <a:gd name="T92" fmla="*/ 88 w 116"/>
                <a:gd name="T93" fmla="*/ 65 h 233"/>
                <a:gd name="T94" fmla="*/ 110 w 116"/>
                <a:gd name="T95" fmla="*/ 129 h 233"/>
                <a:gd name="T96" fmla="*/ 111 w 116"/>
                <a:gd name="T97" fmla="*/ 131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6" h="233">
                  <a:moveTo>
                    <a:pt x="58" y="44"/>
                  </a:moveTo>
                  <a:cubicBezTo>
                    <a:pt x="70" y="44"/>
                    <a:pt x="80" y="34"/>
                    <a:pt x="80" y="22"/>
                  </a:cubicBezTo>
                  <a:cubicBezTo>
                    <a:pt x="80" y="10"/>
                    <a:pt x="70" y="0"/>
                    <a:pt x="58" y="0"/>
                  </a:cubicBezTo>
                  <a:cubicBezTo>
                    <a:pt x="46" y="0"/>
                    <a:pt x="36" y="10"/>
                    <a:pt x="36" y="22"/>
                  </a:cubicBezTo>
                  <a:cubicBezTo>
                    <a:pt x="36" y="34"/>
                    <a:pt x="46" y="44"/>
                    <a:pt x="58" y="44"/>
                  </a:cubicBezTo>
                  <a:close/>
                  <a:moveTo>
                    <a:pt x="58" y="5"/>
                  </a:moveTo>
                  <a:cubicBezTo>
                    <a:pt x="68" y="5"/>
                    <a:pt x="75" y="13"/>
                    <a:pt x="75" y="22"/>
                  </a:cubicBezTo>
                  <a:cubicBezTo>
                    <a:pt x="75" y="32"/>
                    <a:pt x="68" y="40"/>
                    <a:pt x="58" y="40"/>
                  </a:cubicBezTo>
                  <a:cubicBezTo>
                    <a:pt x="48" y="40"/>
                    <a:pt x="41" y="32"/>
                    <a:pt x="41" y="22"/>
                  </a:cubicBezTo>
                  <a:cubicBezTo>
                    <a:pt x="41" y="13"/>
                    <a:pt x="48" y="5"/>
                    <a:pt x="58" y="5"/>
                  </a:cubicBezTo>
                  <a:close/>
                  <a:moveTo>
                    <a:pt x="115" y="130"/>
                  </a:moveTo>
                  <a:cubicBezTo>
                    <a:pt x="115" y="130"/>
                    <a:pt x="115" y="130"/>
                    <a:pt x="115" y="130"/>
                  </a:cubicBezTo>
                  <a:cubicBezTo>
                    <a:pt x="115" y="129"/>
                    <a:pt x="114" y="126"/>
                    <a:pt x="113" y="122"/>
                  </a:cubicBezTo>
                  <a:cubicBezTo>
                    <a:pt x="107" y="105"/>
                    <a:pt x="96" y="69"/>
                    <a:pt x="93" y="63"/>
                  </a:cubicBezTo>
                  <a:cubicBezTo>
                    <a:pt x="88" y="53"/>
                    <a:pt x="77" y="49"/>
                    <a:pt x="58" y="49"/>
                  </a:cubicBezTo>
                  <a:cubicBezTo>
                    <a:pt x="39" y="49"/>
                    <a:pt x="28" y="53"/>
                    <a:pt x="23" y="63"/>
                  </a:cubicBezTo>
                  <a:cubicBezTo>
                    <a:pt x="20" y="69"/>
                    <a:pt x="9" y="105"/>
                    <a:pt x="3" y="122"/>
                  </a:cubicBezTo>
                  <a:cubicBezTo>
                    <a:pt x="2" y="126"/>
                    <a:pt x="1" y="129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0" y="134"/>
                    <a:pt x="2" y="139"/>
                    <a:pt x="6" y="140"/>
                  </a:cubicBezTo>
                  <a:cubicBezTo>
                    <a:pt x="7" y="141"/>
                    <a:pt x="8" y="141"/>
                    <a:pt x="10" y="141"/>
                  </a:cubicBezTo>
                  <a:cubicBezTo>
                    <a:pt x="13" y="141"/>
                    <a:pt x="16" y="139"/>
                    <a:pt x="17" y="136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18" y="170"/>
                    <a:pt x="18" y="170"/>
                    <a:pt x="18" y="170"/>
                  </a:cubicBezTo>
                  <a:cubicBezTo>
                    <a:pt x="18" y="170"/>
                    <a:pt x="18" y="171"/>
                    <a:pt x="19" y="172"/>
                  </a:cubicBezTo>
                  <a:cubicBezTo>
                    <a:pt x="19" y="172"/>
                    <a:pt x="20" y="172"/>
                    <a:pt x="21" y="172"/>
                  </a:cubicBezTo>
                  <a:cubicBezTo>
                    <a:pt x="31" y="172"/>
                    <a:pt x="31" y="172"/>
                    <a:pt x="31" y="172"/>
                  </a:cubicBezTo>
                  <a:cubicBezTo>
                    <a:pt x="31" y="188"/>
                    <a:pt x="30" y="221"/>
                    <a:pt x="30" y="223"/>
                  </a:cubicBezTo>
                  <a:cubicBezTo>
                    <a:pt x="30" y="223"/>
                    <a:pt x="30" y="223"/>
                    <a:pt x="30" y="224"/>
                  </a:cubicBezTo>
                  <a:cubicBezTo>
                    <a:pt x="30" y="229"/>
                    <a:pt x="35" y="233"/>
                    <a:pt x="40" y="233"/>
                  </a:cubicBezTo>
                  <a:cubicBezTo>
                    <a:pt x="46" y="233"/>
                    <a:pt x="51" y="229"/>
                    <a:pt x="51" y="224"/>
                  </a:cubicBezTo>
                  <a:cubicBezTo>
                    <a:pt x="57" y="172"/>
                    <a:pt x="57" y="172"/>
                    <a:pt x="57" y="172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65" y="224"/>
                    <a:pt x="65" y="224"/>
                    <a:pt x="65" y="224"/>
                  </a:cubicBezTo>
                  <a:cubicBezTo>
                    <a:pt x="65" y="229"/>
                    <a:pt x="70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81" y="233"/>
                    <a:pt x="86" y="229"/>
                    <a:pt x="86" y="224"/>
                  </a:cubicBezTo>
                  <a:cubicBezTo>
                    <a:pt x="86" y="223"/>
                    <a:pt x="86" y="223"/>
                    <a:pt x="86" y="223"/>
                  </a:cubicBezTo>
                  <a:cubicBezTo>
                    <a:pt x="86" y="221"/>
                    <a:pt x="85" y="188"/>
                    <a:pt x="85" y="172"/>
                  </a:cubicBezTo>
                  <a:cubicBezTo>
                    <a:pt x="95" y="172"/>
                    <a:pt x="95" y="172"/>
                    <a:pt x="95" y="172"/>
                  </a:cubicBezTo>
                  <a:cubicBezTo>
                    <a:pt x="97" y="172"/>
                    <a:pt x="98" y="171"/>
                    <a:pt x="98" y="170"/>
                  </a:cubicBezTo>
                  <a:cubicBezTo>
                    <a:pt x="98" y="170"/>
                    <a:pt x="98" y="170"/>
                    <a:pt x="98" y="169"/>
                  </a:cubicBezTo>
                  <a:cubicBezTo>
                    <a:pt x="87" y="109"/>
                    <a:pt x="87" y="109"/>
                    <a:pt x="87" y="109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9"/>
                    <a:pt x="103" y="141"/>
                    <a:pt x="107" y="141"/>
                  </a:cubicBezTo>
                  <a:cubicBezTo>
                    <a:pt x="107" y="141"/>
                    <a:pt x="107" y="141"/>
                    <a:pt x="107" y="141"/>
                  </a:cubicBezTo>
                  <a:cubicBezTo>
                    <a:pt x="108" y="141"/>
                    <a:pt x="109" y="141"/>
                    <a:pt x="110" y="140"/>
                  </a:cubicBezTo>
                  <a:cubicBezTo>
                    <a:pt x="114" y="139"/>
                    <a:pt x="116" y="134"/>
                    <a:pt x="115" y="130"/>
                  </a:cubicBezTo>
                  <a:close/>
                  <a:moveTo>
                    <a:pt x="108" y="136"/>
                  </a:moveTo>
                  <a:cubicBezTo>
                    <a:pt x="108" y="136"/>
                    <a:pt x="107" y="136"/>
                    <a:pt x="107" y="136"/>
                  </a:cubicBezTo>
                  <a:cubicBezTo>
                    <a:pt x="107" y="136"/>
                    <a:pt x="107" y="136"/>
                    <a:pt x="107" y="136"/>
                  </a:cubicBezTo>
                  <a:cubicBezTo>
                    <a:pt x="105" y="136"/>
                    <a:pt x="104" y="135"/>
                    <a:pt x="103" y="134"/>
                  </a:cubicBezTo>
                  <a:cubicBezTo>
                    <a:pt x="84" y="89"/>
                    <a:pt x="84" y="89"/>
                    <a:pt x="84" y="89"/>
                  </a:cubicBezTo>
                  <a:cubicBezTo>
                    <a:pt x="84" y="88"/>
                    <a:pt x="82" y="87"/>
                    <a:pt x="81" y="87"/>
                  </a:cubicBezTo>
                  <a:cubicBezTo>
                    <a:pt x="80" y="88"/>
                    <a:pt x="79" y="89"/>
                    <a:pt x="80" y="90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2" y="168"/>
                    <a:pt x="82" y="168"/>
                    <a:pt x="82" y="168"/>
                  </a:cubicBezTo>
                  <a:cubicBezTo>
                    <a:pt x="82" y="168"/>
                    <a:pt x="81" y="168"/>
                    <a:pt x="81" y="168"/>
                  </a:cubicBezTo>
                  <a:cubicBezTo>
                    <a:pt x="80" y="169"/>
                    <a:pt x="80" y="170"/>
                    <a:pt x="80" y="170"/>
                  </a:cubicBezTo>
                  <a:cubicBezTo>
                    <a:pt x="80" y="170"/>
                    <a:pt x="80" y="183"/>
                    <a:pt x="81" y="197"/>
                  </a:cubicBezTo>
                  <a:cubicBezTo>
                    <a:pt x="81" y="203"/>
                    <a:pt x="81" y="210"/>
                    <a:pt x="81" y="215"/>
                  </a:cubicBezTo>
                  <a:cubicBezTo>
                    <a:pt x="81" y="220"/>
                    <a:pt x="81" y="222"/>
                    <a:pt x="82" y="223"/>
                  </a:cubicBezTo>
                  <a:cubicBezTo>
                    <a:pt x="82" y="223"/>
                    <a:pt x="82" y="223"/>
                    <a:pt x="82" y="223"/>
                  </a:cubicBezTo>
                  <a:cubicBezTo>
                    <a:pt x="81" y="226"/>
                    <a:pt x="79" y="228"/>
                    <a:pt x="76" y="228"/>
                  </a:cubicBezTo>
                  <a:cubicBezTo>
                    <a:pt x="76" y="230"/>
                    <a:pt x="76" y="230"/>
                    <a:pt x="76" y="230"/>
                  </a:cubicBezTo>
                  <a:cubicBezTo>
                    <a:pt x="76" y="228"/>
                    <a:pt x="76" y="228"/>
                    <a:pt x="76" y="228"/>
                  </a:cubicBezTo>
                  <a:cubicBezTo>
                    <a:pt x="72" y="228"/>
                    <a:pt x="70" y="226"/>
                    <a:pt x="70" y="223"/>
                  </a:cubicBezTo>
                  <a:cubicBezTo>
                    <a:pt x="63" y="170"/>
                    <a:pt x="63" y="170"/>
                    <a:pt x="63" y="170"/>
                  </a:cubicBezTo>
                  <a:cubicBezTo>
                    <a:pt x="63" y="169"/>
                    <a:pt x="62" y="168"/>
                    <a:pt x="61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4" y="168"/>
                    <a:pt x="53" y="169"/>
                    <a:pt x="53" y="170"/>
                  </a:cubicBezTo>
                  <a:cubicBezTo>
                    <a:pt x="46" y="223"/>
                    <a:pt x="46" y="223"/>
                    <a:pt x="46" y="223"/>
                  </a:cubicBezTo>
                  <a:cubicBezTo>
                    <a:pt x="46" y="226"/>
                    <a:pt x="44" y="228"/>
                    <a:pt x="40" y="228"/>
                  </a:cubicBezTo>
                  <a:cubicBezTo>
                    <a:pt x="37" y="228"/>
                    <a:pt x="35" y="226"/>
                    <a:pt x="34" y="223"/>
                  </a:cubicBezTo>
                  <a:cubicBezTo>
                    <a:pt x="34" y="223"/>
                    <a:pt x="34" y="223"/>
                    <a:pt x="34" y="223"/>
                  </a:cubicBezTo>
                  <a:cubicBezTo>
                    <a:pt x="35" y="223"/>
                    <a:pt x="35" y="222"/>
                    <a:pt x="35" y="221"/>
                  </a:cubicBezTo>
                  <a:cubicBezTo>
                    <a:pt x="35" y="220"/>
                    <a:pt x="35" y="218"/>
                    <a:pt x="35" y="215"/>
                  </a:cubicBezTo>
                  <a:cubicBezTo>
                    <a:pt x="35" y="210"/>
                    <a:pt x="35" y="203"/>
                    <a:pt x="35" y="197"/>
                  </a:cubicBezTo>
                  <a:cubicBezTo>
                    <a:pt x="36" y="184"/>
                    <a:pt x="36" y="170"/>
                    <a:pt x="36" y="170"/>
                  </a:cubicBezTo>
                  <a:cubicBezTo>
                    <a:pt x="36" y="170"/>
                    <a:pt x="36" y="169"/>
                    <a:pt x="35" y="168"/>
                  </a:cubicBezTo>
                  <a:cubicBezTo>
                    <a:pt x="35" y="168"/>
                    <a:pt x="34" y="168"/>
                    <a:pt x="34" y="168"/>
                  </a:cubicBezTo>
                  <a:cubicBezTo>
                    <a:pt x="23" y="168"/>
                    <a:pt x="23" y="168"/>
                    <a:pt x="23" y="168"/>
                  </a:cubicBezTo>
                  <a:cubicBezTo>
                    <a:pt x="36" y="90"/>
                    <a:pt x="36" y="90"/>
                    <a:pt x="36" y="90"/>
                  </a:cubicBezTo>
                  <a:cubicBezTo>
                    <a:pt x="37" y="89"/>
                    <a:pt x="36" y="88"/>
                    <a:pt x="35" y="87"/>
                  </a:cubicBezTo>
                  <a:cubicBezTo>
                    <a:pt x="34" y="87"/>
                    <a:pt x="32" y="88"/>
                    <a:pt x="32" y="89"/>
                  </a:cubicBezTo>
                  <a:cubicBezTo>
                    <a:pt x="13" y="134"/>
                    <a:pt x="13" y="134"/>
                    <a:pt x="13" y="134"/>
                  </a:cubicBezTo>
                  <a:cubicBezTo>
                    <a:pt x="12" y="136"/>
                    <a:pt x="10" y="136"/>
                    <a:pt x="8" y="136"/>
                  </a:cubicBezTo>
                  <a:cubicBezTo>
                    <a:pt x="6" y="135"/>
                    <a:pt x="5" y="133"/>
                    <a:pt x="5" y="131"/>
                  </a:cubicBezTo>
                  <a:cubicBezTo>
                    <a:pt x="5" y="131"/>
                    <a:pt x="5" y="131"/>
                    <a:pt x="5" y="131"/>
                  </a:cubicBezTo>
                  <a:cubicBezTo>
                    <a:pt x="5" y="131"/>
                    <a:pt x="6" y="130"/>
                    <a:pt x="6" y="129"/>
                  </a:cubicBezTo>
                  <a:cubicBezTo>
                    <a:pt x="6" y="128"/>
                    <a:pt x="7" y="126"/>
                    <a:pt x="8" y="123"/>
                  </a:cubicBezTo>
                  <a:cubicBezTo>
                    <a:pt x="13" y="108"/>
                    <a:pt x="25" y="71"/>
                    <a:pt x="28" y="65"/>
                  </a:cubicBezTo>
                  <a:cubicBezTo>
                    <a:pt x="30" y="59"/>
                    <a:pt x="36" y="54"/>
                    <a:pt x="58" y="54"/>
                  </a:cubicBezTo>
                  <a:cubicBezTo>
                    <a:pt x="80" y="54"/>
                    <a:pt x="86" y="59"/>
                    <a:pt x="88" y="65"/>
                  </a:cubicBezTo>
                  <a:cubicBezTo>
                    <a:pt x="91" y="71"/>
                    <a:pt x="103" y="108"/>
                    <a:pt x="108" y="123"/>
                  </a:cubicBezTo>
                  <a:cubicBezTo>
                    <a:pt x="109" y="126"/>
                    <a:pt x="110" y="128"/>
                    <a:pt x="110" y="129"/>
                  </a:cubicBezTo>
                  <a:cubicBezTo>
                    <a:pt x="111" y="130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3"/>
                    <a:pt x="110" y="135"/>
                    <a:pt x="108" y="136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373353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solidFill>
                  <a:schemeClr val="accent2"/>
                </a:solidFill>
              </a:rPr>
              <a:t>Africa</a:t>
            </a:r>
            <a:r>
              <a:rPr lang="en-US" dirty="0"/>
              <a:t> </a:t>
            </a:r>
            <a:r>
              <a:rPr lang="en-US" dirty="0" smtClean="0"/>
              <a:t>maps</a:t>
            </a:r>
            <a:br>
              <a:rPr lang="en-US" dirty="0" smtClean="0"/>
            </a:br>
            <a:r>
              <a:rPr lang="en-US" dirty="0" smtClean="0"/>
              <a:t>chart</a:t>
            </a:r>
            <a:endParaRPr lang="en-US" dirty="0"/>
          </a:p>
        </p:txBody>
      </p:sp>
      <p:grpSp>
        <p:nvGrpSpPr>
          <p:cNvPr id="3" name="Group 2"/>
          <p:cNvGrpSpPr/>
          <p:nvPr/>
        </p:nvGrpSpPr>
        <p:grpSpPr>
          <a:xfrm>
            <a:off x="5137819" y="1472815"/>
            <a:ext cx="4495393" cy="4445933"/>
            <a:chOff x="501196" y="226586"/>
            <a:chExt cx="4487525" cy="4438153"/>
          </a:xfrm>
        </p:grpSpPr>
        <p:sp>
          <p:nvSpPr>
            <p:cNvPr id="4" name="Freeform 13"/>
            <p:cNvSpPr>
              <a:spLocks/>
            </p:cNvSpPr>
            <p:nvPr/>
          </p:nvSpPr>
          <p:spPr bwMode="auto">
            <a:xfrm>
              <a:off x="2347097" y="2489839"/>
              <a:ext cx="32365" cy="31848"/>
            </a:xfrm>
            <a:custGeom>
              <a:avLst/>
              <a:gdLst>
                <a:gd name="T0" fmla="*/ 12 w 16"/>
                <a:gd name="T1" fmla="*/ 0 h 17"/>
                <a:gd name="T2" fmla="*/ 9 w 16"/>
                <a:gd name="T3" fmla="*/ 0 h 17"/>
                <a:gd name="T4" fmla="*/ 5 w 16"/>
                <a:gd name="T5" fmla="*/ 3 h 17"/>
                <a:gd name="T6" fmla="*/ 3 w 16"/>
                <a:gd name="T7" fmla="*/ 4 h 17"/>
                <a:gd name="T8" fmla="*/ 1 w 16"/>
                <a:gd name="T9" fmla="*/ 11 h 17"/>
                <a:gd name="T10" fmla="*/ 3 w 16"/>
                <a:gd name="T11" fmla="*/ 17 h 17"/>
                <a:gd name="T12" fmla="*/ 5 w 16"/>
                <a:gd name="T13" fmla="*/ 17 h 17"/>
                <a:gd name="T14" fmla="*/ 9 w 16"/>
                <a:gd name="T15" fmla="*/ 11 h 17"/>
                <a:gd name="T16" fmla="*/ 10 w 16"/>
                <a:gd name="T17" fmla="*/ 9 h 17"/>
                <a:gd name="T18" fmla="*/ 12 w 16"/>
                <a:gd name="T19" fmla="*/ 8 h 17"/>
                <a:gd name="T20" fmla="*/ 14 w 16"/>
                <a:gd name="T21" fmla="*/ 6 h 17"/>
                <a:gd name="T22" fmla="*/ 16 w 16"/>
                <a:gd name="T23" fmla="*/ 2 h 17"/>
                <a:gd name="T24" fmla="*/ 12 w 16"/>
                <a:gd name="T2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17">
                  <a:moveTo>
                    <a:pt x="12" y="0"/>
                  </a:moveTo>
                  <a:cubicBezTo>
                    <a:pt x="11" y="0"/>
                    <a:pt x="10" y="0"/>
                    <a:pt x="9" y="0"/>
                  </a:cubicBezTo>
                  <a:cubicBezTo>
                    <a:pt x="7" y="1"/>
                    <a:pt x="6" y="2"/>
                    <a:pt x="5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1" y="5"/>
                    <a:pt x="0" y="9"/>
                    <a:pt x="1" y="11"/>
                  </a:cubicBezTo>
                  <a:cubicBezTo>
                    <a:pt x="1" y="12"/>
                    <a:pt x="1" y="16"/>
                    <a:pt x="3" y="17"/>
                  </a:cubicBezTo>
                  <a:cubicBezTo>
                    <a:pt x="4" y="17"/>
                    <a:pt x="4" y="17"/>
                    <a:pt x="5" y="17"/>
                  </a:cubicBezTo>
                  <a:cubicBezTo>
                    <a:pt x="8" y="17"/>
                    <a:pt x="9" y="13"/>
                    <a:pt x="9" y="11"/>
                  </a:cubicBezTo>
                  <a:cubicBezTo>
                    <a:pt x="9" y="10"/>
                    <a:pt x="10" y="10"/>
                    <a:pt x="10" y="9"/>
                  </a:cubicBezTo>
                  <a:cubicBezTo>
                    <a:pt x="10" y="8"/>
                    <a:pt x="10" y="8"/>
                    <a:pt x="12" y="8"/>
                  </a:cubicBezTo>
                  <a:cubicBezTo>
                    <a:pt x="12" y="7"/>
                    <a:pt x="13" y="7"/>
                    <a:pt x="14" y="6"/>
                  </a:cubicBezTo>
                  <a:cubicBezTo>
                    <a:pt x="16" y="5"/>
                    <a:pt x="16" y="3"/>
                    <a:pt x="16" y="2"/>
                  </a:cubicBezTo>
                  <a:cubicBezTo>
                    <a:pt x="16" y="1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5" name="Freeform 14"/>
            <p:cNvSpPr>
              <a:spLocks/>
            </p:cNvSpPr>
            <p:nvPr/>
          </p:nvSpPr>
          <p:spPr bwMode="auto">
            <a:xfrm>
              <a:off x="2397318" y="2411760"/>
              <a:ext cx="18972" cy="18492"/>
            </a:xfrm>
            <a:custGeom>
              <a:avLst/>
              <a:gdLst>
                <a:gd name="T0" fmla="*/ 7 w 9"/>
                <a:gd name="T1" fmla="*/ 1 h 10"/>
                <a:gd name="T2" fmla="*/ 5 w 9"/>
                <a:gd name="T3" fmla="*/ 0 h 10"/>
                <a:gd name="T4" fmla="*/ 2 w 9"/>
                <a:gd name="T5" fmla="*/ 1 h 10"/>
                <a:gd name="T6" fmla="*/ 0 w 9"/>
                <a:gd name="T7" fmla="*/ 8 h 10"/>
                <a:gd name="T8" fmla="*/ 0 w 9"/>
                <a:gd name="T9" fmla="*/ 9 h 10"/>
                <a:gd name="T10" fmla="*/ 2 w 9"/>
                <a:gd name="T11" fmla="*/ 10 h 10"/>
                <a:gd name="T12" fmla="*/ 2 w 9"/>
                <a:gd name="T13" fmla="*/ 10 h 10"/>
                <a:gd name="T14" fmla="*/ 2 w 9"/>
                <a:gd name="T15" fmla="*/ 10 h 10"/>
                <a:gd name="T16" fmla="*/ 9 w 9"/>
                <a:gd name="T17" fmla="*/ 5 h 10"/>
                <a:gd name="T18" fmla="*/ 7 w 9"/>
                <a:gd name="T1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0">
                  <a:moveTo>
                    <a:pt x="7" y="1"/>
                  </a:moveTo>
                  <a:cubicBezTo>
                    <a:pt x="7" y="0"/>
                    <a:pt x="6" y="0"/>
                    <a:pt x="5" y="0"/>
                  </a:cubicBezTo>
                  <a:cubicBezTo>
                    <a:pt x="4" y="0"/>
                    <a:pt x="3" y="0"/>
                    <a:pt x="2" y="1"/>
                  </a:cubicBezTo>
                  <a:cubicBezTo>
                    <a:pt x="1" y="3"/>
                    <a:pt x="0" y="7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5" y="10"/>
                    <a:pt x="8" y="7"/>
                    <a:pt x="9" y="5"/>
                  </a:cubicBezTo>
                  <a:cubicBezTo>
                    <a:pt x="9" y="3"/>
                    <a:pt x="9" y="2"/>
                    <a:pt x="7" y="1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6" name="Freeform 15"/>
            <p:cNvSpPr>
              <a:spLocks/>
            </p:cNvSpPr>
            <p:nvPr/>
          </p:nvSpPr>
          <p:spPr bwMode="auto">
            <a:xfrm>
              <a:off x="586014" y="1575497"/>
              <a:ext cx="30133" cy="39039"/>
            </a:xfrm>
            <a:custGeom>
              <a:avLst/>
              <a:gdLst>
                <a:gd name="T0" fmla="*/ 6 w 15"/>
                <a:gd name="T1" fmla="*/ 0 h 21"/>
                <a:gd name="T2" fmla="*/ 2 w 15"/>
                <a:gd name="T3" fmla="*/ 4 h 21"/>
                <a:gd name="T4" fmla="*/ 1 w 15"/>
                <a:gd name="T5" fmla="*/ 13 h 21"/>
                <a:gd name="T6" fmla="*/ 3 w 15"/>
                <a:gd name="T7" fmla="*/ 15 h 21"/>
                <a:gd name="T8" fmla="*/ 4 w 15"/>
                <a:gd name="T9" fmla="*/ 16 h 21"/>
                <a:gd name="T10" fmla="*/ 4 w 15"/>
                <a:gd name="T11" fmla="*/ 17 h 21"/>
                <a:gd name="T12" fmla="*/ 5 w 15"/>
                <a:gd name="T13" fmla="*/ 20 h 21"/>
                <a:gd name="T14" fmla="*/ 7 w 15"/>
                <a:gd name="T15" fmla="*/ 21 h 21"/>
                <a:gd name="T16" fmla="*/ 8 w 15"/>
                <a:gd name="T17" fmla="*/ 21 h 21"/>
                <a:gd name="T18" fmla="*/ 14 w 15"/>
                <a:gd name="T19" fmla="*/ 12 h 21"/>
                <a:gd name="T20" fmla="*/ 14 w 15"/>
                <a:gd name="T21" fmla="*/ 11 h 21"/>
                <a:gd name="T22" fmla="*/ 12 w 15"/>
                <a:gd name="T23" fmla="*/ 4 h 21"/>
                <a:gd name="T24" fmla="*/ 6 w 15"/>
                <a:gd name="T2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21">
                  <a:moveTo>
                    <a:pt x="6" y="0"/>
                  </a:moveTo>
                  <a:cubicBezTo>
                    <a:pt x="5" y="0"/>
                    <a:pt x="3" y="1"/>
                    <a:pt x="2" y="4"/>
                  </a:cubicBezTo>
                  <a:cubicBezTo>
                    <a:pt x="1" y="7"/>
                    <a:pt x="0" y="11"/>
                    <a:pt x="1" y="13"/>
                  </a:cubicBezTo>
                  <a:cubicBezTo>
                    <a:pt x="2" y="14"/>
                    <a:pt x="3" y="15"/>
                    <a:pt x="3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7"/>
                    <a:pt x="4" y="17"/>
                  </a:cubicBezTo>
                  <a:cubicBezTo>
                    <a:pt x="4" y="18"/>
                    <a:pt x="4" y="19"/>
                    <a:pt x="5" y="20"/>
                  </a:cubicBezTo>
                  <a:cubicBezTo>
                    <a:pt x="5" y="21"/>
                    <a:pt x="6" y="21"/>
                    <a:pt x="7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11" y="21"/>
                    <a:pt x="13" y="16"/>
                    <a:pt x="14" y="12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9"/>
                    <a:pt x="14" y="6"/>
                    <a:pt x="12" y="4"/>
                  </a:cubicBezTo>
                  <a:cubicBezTo>
                    <a:pt x="11" y="2"/>
                    <a:pt x="8" y="0"/>
                    <a:pt x="6" y="0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7" name="Freeform 16"/>
            <p:cNvSpPr>
              <a:spLocks/>
            </p:cNvSpPr>
            <p:nvPr/>
          </p:nvSpPr>
          <p:spPr bwMode="auto">
            <a:xfrm>
              <a:off x="634003" y="1513856"/>
              <a:ext cx="31249" cy="26711"/>
            </a:xfrm>
            <a:custGeom>
              <a:avLst/>
              <a:gdLst>
                <a:gd name="T0" fmla="*/ 11 w 15"/>
                <a:gd name="T1" fmla="*/ 1 h 14"/>
                <a:gd name="T2" fmla="*/ 8 w 15"/>
                <a:gd name="T3" fmla="*/ 0 h 14"/>
                <a:gd name="T4" fmla="*/ 2 w 15"/>
                <a:gd name="T5" fmla="*/ 3 h 14"/>
                <a:gd name="T6" fmla="*/ 0 w 15"/>
                <a:gd name="T7" fmla="*/ 9 h 14"/>
                <a:gd name="T8" fmla="*/ 6 w 15"/>
                <a:gd name="T9" fmla="*/ 14 h 14"/>
                <a:gd name="T10" fmla="*/ 8 w 15"/>
                <a:gd name="T11" fmla="*/ 14 h 14"/>
                <a:gd name="T12" fmla="*/ 14 w 15"/>
                <a:gd name="T13" fmla="*/ 9 h 14"/>
                <a:gd name="T14" fmla="*/ 11 w 15"/>
                <a:gd name="T15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4">
                  <a:moveTo>
                    <a:pt x="11" y="1"/>
                  </a:moveTo>
                  <a:cubicBezTo>
                    <a:pt x="10" y="1"/>
                    <a:pt x="9" y="0"/>
                    <a:pt x="8" y="0"/>
                  </a:cubicBezTo>
                  <a:cubicBezTo>
                    <a:pt x="6" y="0"/>
                    <a:pt x="3" y="2"/>
                    <a:pt x="2" y="3"/>
                  </a:cubicBezTo>
                  <a:cubicBezTo>
                    <a:pt x="0" y="5"/>
                    <a:pt x="0" y="7"/>
                    <a:pt x="0" y="9"/>
                  </a:cubicBezTo>
                  <a:cubicBezTo>
                    <a:pt x="1" y="11"/>
                    <a:pt x="5" y="14"/>
                    <a:pt x="6" y="14"/>
                  </a:cubicBezTo>
                  <a:cubicBezTo>
                    <a:pt x="7" y="14"/>
                    <a:pt x="7" y="14"/>
                    <a:pt x="8" y="14"/>
                  </a:cubicBezTo>
                  <a:cubicBezTo>
                    <a:pt x="11" y="14"/>
                    <a:pt x="13" y="12"/>
                    <a:pt x="14" y="9"/>
                  </a:cubicBezTo>
                  <a:cubicBezTo>
                    <a:pt x="15" y="6"/>
                    <a:pt x="14" y="3"/>
                    <a:pt x="11" y="1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8" name="Freeform 17"/>
            <p:cNvSpPr>
              <a:spLocks/>
            </p:cNvSpPr>
            <p:nvPr/>
          </p:nvSpPr>
          <p:spPr bwMode="auto">
            <a:xfrm>
              <a:off x="543605" y="1591934"/>
              <a:ext cx="24552" cy="18492"/>
            </a:xfrm>
            <a:custGeom>
              <a:avLst/>
              <a:gdLst>
                <a:gd name="T0" fmla="*/ 8 w 12"/>
                <a:gd name="T1" fmla="*/ 0 h 10"/>
                <a:gd name="T2" fmla="*/ 6 w 12"/>
                <a:gd name="T3" fmla="*/ 0 h 10"/>
                <a:gd name="T4" fmla="*/ 1 w 12"/>
                <a:gd name="T5" fmla="*/ 4 h 10"/>
                <a:gd name="T6" fmla="*/ 3 w 12"/>
                <a:gd name="T7" fmla="*/ 9 h 10"/>
                <a:gd name="T8" fmla="*/ 6 w 12"/>
                <a:gd name="T9" fmla="*/ 10 h 10"/>
                <a:gd name="T10" fmla="*/ 12 w 12"/>
                <a:gd name="T11" fmla="*/ 5 h 10"/>
                <a:gd name="T12" fmla="*/ 8 w 12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0">
                  <a:moveTo>
                    <a:pt x="8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4" y="0"/>
                    <a:pt x="1" y="1"/>
                    <a:pt x="1" y="4"/>
                  </a:cubicBezTo>
                  <a:cubicBezTo>
                    <a:pt x="0" y="6"/>
                    <a:pt x="1" y="8"/>
                    <a:pt x="3" y="9"/>
                  </a:cubicBezTo>
                  <a:cubicBezTo>
                    <a:pt x="4" y="9"/>
                    <a:pt x="5" y="10"/>
                    <a:pt x="6" y="10"/>
                  </a:cubicBezTo>
                  <a:cubicBezTo>
                    <a:pt x="9" y="10"/>
                    <a:pt x="11" y="8"/>
                    <a:pt x="12" y="5"/>
                  </a:cubicBezTo>
                  <a:cubicBezTo>
                    <a:pt x="12" y="3"/>
                    <a:pt x="11" y="1"/>
                    <a:pt x="8" y="0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9" name="Freeform 18"/>
            <p:cNvSpPr>
              <a:spLocks/>
            </p:cNvSpPr>
            <p:nvPr/>
          </p:nvSpPr>
          <p:spPr bwMode="auto">
            <a:xfrm>
              <a:off x="555881" y="1490227"/>
              <a:ext cx="30133" cy="18492"/>
            </a:xfrm>
            <a:custGeom>
              <a:avLst/>
              <a:gdLst>
                <a:gd name="T0" fmla="*/ 7 w 15"/>
                <a:gd name="T1" fmla="*/ 0 h 10"/>
                <a:gd name="T2" fmla="*/ 1 w 15"/>
                <a:gd name="T3" fmla="*/ 3 h 10"/>
                <a:gd name="T4" fmla="*/ 1 w 15"/>
                <a:gd name="T5" fmla="*/ 8 h 10"/>
                <a:gd name="T6" fmla="*/ 5 w 15"/>
                <a:gd name="T7" fmla="*/ 10 h 10"/>
                <a:gd name="T8" fmla="*/ 8 w 15"/>
                <a:gd name="T9" fmla="*/ 8 h 10"/>
                <a:gd name="T10" fmla="*/ 9 w 15"/>
                <a:gd name="T11" fmla="*/ 9 h 10"/>
                <a:gd name="T12" fmla="*/ 12 w 15"/>
                <a:gd name="T13" fmla="*/ 9 h 10"/>
                <a:gd name="T14" fmla="*/ 15 w 15"/>
                <a:gd name="T15" fmla="*/ 8 h 10"/>
                <a:gd name="T16" fmla="*/ 15 w 15"/>
                <a:gd name="T17" fmla="*/ 4 h 10"/>
                <a:gd name="T18" fmla="*/ 7 w 15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0">
                  <a:moveTo>
                    <a:pt x="7" y="0"/>
                  </a:moveTo>
                  <a:cubicBezTo>
                    <a:pt x="4" y="0"/>
                    <a:pt x="2" y="1"/>
                    <a:pt x="1" y="3"/>
                  </a:cubicBezTo>
                  <a:cubicBezTo>
                    <a:pt x="1" y="4"/>
                    <a:pt x="0" y="5"/>
                    <a:pt x="1" y="8"/>
                  </a:cubicBezTo>
                  <a:cubicBezTo>
                    <a:pt x="2" y="9"/>
                    <a:pt x="3" y="10"/>
                    <a:pt x="5" y="10"/>
                  </a:cubicBezTo>
                  <a:cubicBezTo>
                    <a:pt x="6" y="10"/>
                    <a:pt x="7" y="9"/>
                    <a:pt x="8" y="8"/>
                  </a:cubicBezTo>
                  <a:cubicBezTo>
                    <a:pt x="8" y="8"/>
                    <a:pt x="8" y="9"/>
                    <a:pt x="9" y="9"/>
                  </a:cubicBezTo>
                  <a:cubicBezTo>
                    <a:pt x="10" y="9"/>
                    <a:pt x="11" y="9"/>
                    <a:pt x="12" y="9"/>
                  </a:cubicBezTo>
                  <a:cubicBezTo>
                    <a:pt x="13" y="9"/>
                    <a:pt x="14" y="9"/>
                    <a:pt x="15" y="8"/>
                  </a:cubicBezTo>
                  <a:cubicBezTo>
                    <a:pt x="15" y="7"/>
                    <a:pt x="15" y="6"/>
                    <a:pt x="15" y="4"/>
                  </a:cubicBezTo>
                  <a:cubicBezTo>
                    <a:pt x="14" y="1"/>
                    <a:pt x="11" y="0"/>
                    <a:pt x="7" y="0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0" name="Freeform 19"/>
            <p:cNvSpPr>
              <a:spLocks/>
            </p:cNvSpPr>
            <p:nvPr/>
          </p:nvSpPr>
          <p:spPr bwMode="auto">
            <a:xfrm>
              <a:off x="501196" y="1456324"/>
              <a:ext cx="35713" cy="36985"/>
            </a:xfrm>
            <a:custGeom>
              <a:avLst/>
              <a:gdLst>
                <a:gd name="T0" fmla="*/ 15 w 18"/>
                <a:gd name="T1" fmla="*/ 10 h 20"/>
                <a:gd name="T2" fmla="*/ 13 w 18"/>
                <a:gd name="T3" fmla="*/ 10 h 20"/>
                <a:gd name="T4" fmla="*/ 13 w 18"/>
                <a:gd name="T5" fmla="*/ 10 h 20"/>
                <a:gd name="T6" fmla="*/ 14 w 18"/>
                <a:gd name="T7" fmla="*/ 9 h 20"/>
                <a:gd name="T8" fmla="*/ 16 w 18"/>
                <a:gd name="T9" fmla="*/ 4 h 20"/>
                <a:gd name="T10" fmla="*/ 10 w 18"/>
                <a:gd name="T11" fmla="*/ 0 h 20"/>
                <a:gd name="T12" fmla="*/ 1 w 18"/>
                <a:gd name="T13" fmla="*/ 7 h 20"/>
                <a:gd name="T14" fmla="*/ 1 w 18"/>
                <a:gd name="T15" fmla="*/ 12 h 20"/>
                <a:gd name="T16" fmla="*/ 4 w 18"/>
                <a:gd name="T17" fmla="*/ 14 h 20"/>
                <a:gd name="T18" fmla="*/ 8 w 18"/>
                <a:gd name="T19" fmla="*/ 12 h 20"/>
                <a:gd name="T20" fmla="*/ 9 w 18"/>
                <a:gd name="T21" fmla="*/ 11 h 20"/>
                <a:gd name="T22" fmla="*/ 10 w 18"/>
                <a:gd name="T23" fmla="*/ 10 h 20"/>
                <a:gd name="T24" fmla="*/ 11 w 18"/>
                <a:gd name="T25" fmla="*/ 10 h 20"/>
                <a:gd name="T26" fmla="*/ 11 w 18"/>
                <a:gd name="T27" fmla="*/ 10 h 20"/>
                <a:gd name="T28" fmla="*/ 8 w 18"/>
                <a:gd name="T29" fmla="*/ 14 h 20"/>
                <a:gd name="T30" fmla="*/ 9 w 18"/>
                <a:gd name="T31" fmla="*/ 19 h 20"/>
                <a:gd name="T32" fmla="*/ 12 w 18"/>
                <a:gd name="T33" fmla="*/ 20 h 20"/>
                <a:gd name="T34" fmla="*/ 17 w 18"/>
                <a:gd name="T35" fmla="*/ 15 h 20"/>
                <a:gd name="T36" fmla="*/ 15 w 18"/>
                <a:gd name="T3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20">
                  <a:moveTo>
                    <a:pt x="15" y="10"/>
                  </a:moveTo>
                  <a:cubicBezTo>
                    <a:pt x="15" y="10"/>
                    <a:pt x="14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9"/>
                    <a:pt x="14" y="9"/>
                    <a:pt x="14" y="9"/>
                  </a:cubicBezTo>
                  <a:cubicBezTo>
                    <a:pt x="16" y="7"/>
                    <a:pt x="16" y="5"/>
                    <a:pt x="16" y="4"/>
                  </a:cubicBezTo>
                  <a:cubicBezTo>
                    <a:pt x="15" y="2"/>
                    <a:pt x="13" y="0"/>
                    <a:pt x="10" y="0"/>
                  </a:cubicBezTo>
                  <a:cubicBezTo>
                    <a:pt x="6" y="0"/>
                    <a:pt x="2" y="3"/>
                    <a:pt x="1" y="7"/>
                  </a:cubicBezTo>
                  <a:cubicBezTo>
                    <a:pt x="0" y="9"/>
                    <a:pt x="0" y="11"/>
                    <a:pt x="1" y="12"/>
                  </a:cubicBezTo>
                  <a:cubicBezTo>
                    <a:pt x="2" y="13"/>
                    <a:pt x="3" y="14"/>
                    <a:pt x="4" y="14"/>
                  </a:cubicBezTo>
                  <a:cubicBezTo>
                    <a:pt x="5" y="14"/>
                    <a:pt x="6" y="13"/>
                    <a:pt x="8" y="12"/>
                  </a:cubicBezTo>
                  <a:cubicBezTo>
                    <a:pt x="8" y="12"/>
                    <a:pt x="8" y="12"/>
                    <a:pt x="9" y="11"/>
                  </a:cubicBezTo>
                  <a:cubicBezTo>
                    <a:pt x="9" y="11"/>
                    <a:pt x="10" y="11"/>
                    <a:pt x="10" y="10"/>
                  </a:cubicBezTo>
                  <a:cubicBezTo>
                    <a:pt x="10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0" y="11"/>
                    <a:pt x="9" y="12"/>
                    <a:pt x="8" y="14"/>
                  </a:cubicBezTo>
                  <a:cubicBezTo>
                    <a:pt x="7" y="16"/>
                    <a:pt x="8" y="17"/>
                    <a:pt x="9" y="19"/>
                  </a:cubicBezTo>
                  <a:cubicBezTo>
                    <a:pt x="10" y="19"/>
                    <a:pt x="11" y="20"/>
                    <a:pt x="12" y="20"/>
                  </a:cubicBezTo>
                  <a:cubicBezTo>
                    <a:pt x="15" y="20"/>
                    <a:pt x="17" y="17"/>
                    <a:pt x="17" y="15"/>
                  </a:cubicBezTo>
                  <a:cubicBezTo>
                    <a:pt x="18" y="13"/>
                    <a:pt x="17" y="11"/>
                    <a:pt x="15" y="10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1" name="Freeform 20"/>
            <p:cNvSpPr>
              <a:spLocks/>
            </p:cNvSpPr>
            <p:nvPr/>
          </p:nvSpPr>
          <p:spPr bwMode="auto">
            <a:xfrm>
              <a:off x="640699" y="1476871"/>
              <a:ext cx="15624" cy="23629"/>
            </a:xfrm>
            <a:custGeom>
              <a:avLst/>
              <a:gdLst>
                <a:gd name="T0" fmla="*/ 3 w 8"/>
                <a:gd name="T1" fmla="*/ 11 h 13"/>
                <a:gd name="T2" fmla="*/ 4 w 8"/>
                <a:gd name="T3" fmla="*/ 11 h 13"/>
                <a:gd name="T4" fmla="*/ 4 w 8"/>
                <a:gd name="T5" fmla="*/ 13 h 13"/>
                <a:gd name="T6" fmla="*/ 7 w 8"/>
                <a:gd name="T7" fmla="*/ 11 h 13"/>
                <a:gd name="T8" fmla="*/ 8 w 8"/>
                <a:gd name="T9" fmla="*/ 8 h 13"/>
                <a:gd name="T10" fmla="*/ 3 w 8"/>
                <a:gd name="T11" fmla="*/ 0 h 13"/>
                <a:gd name="T12" fmla="*/ 3 w 8"/>
                <a:gd name="T13" fmla="*/ 2 h 13"/>
                <a:gd name="T14" fmla="*/ 0 w 8"/>
                <a:gd name="T15" fmla="*/ 4 h 13"/>
                <a:gd name="T16" fmla="*/ 3 w 8"/>
                <a:gd name="T17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3">
                  <a:moveTo>
                    <a:pt x="3" y="11"/>
                  </a:moveTo>
                  <a:cubicBezTo>
                    <a:pt x="3" y="11"/>
                    <a:pt x="3" y="11"/>
                    <a:pt x="4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3"/>
                    <a:pt x="6" y="12"/>
                    <a:pt x="7" y="11"/>
                  </a:cubicBezTo>
                  <a:cubicBezTo>
                    <a:pt x="8" y="10"/>
                    <a:pt x="8" y="9"/>
                    <a:pt x="8" y="8"/>
                  </a:cubicBezTo>
                  <a:cubicBezTo>
                    <a:pt x="8" y="4"/>
                    <a:pt x="6" y="0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0" y="6"/>
                    <a:pt x="1" y="10"/>
                    <a:pt x="3" y="11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2" name="Freeform 21"/>
            <p:cNvSpPr>
              <a:spLocks/>
            </p:cNvSpPr>
            <p:nvPr/>
          </p:nvSpPr>
          <p:spPr bwMode="auto">
            <a:xfrm>
              <a:off x="962113" y="742316"/>
              <a:ext cx="24552" cy="31848"/>
            </a:xfrm>
            <a:custGeom>
              <a:avLst/>
              <a:gdLst>
                <a:gd name="T0" fmla="*/ 7 w 12"/>
                <a:gd name="T1" fmla="*/ 0 h 17"/>
                <a:gd name="T2" fmla="*/ 4 w 12"/>
                <a:gd name="T3" fmla="*/ 0 h 17"/>
                <a:gd name="T4" fmla="*/ 0 w 12"/>
                <a:gd name="T5" fmla="*/ 3 h 17"/>
                <a:gd name="T6" fmla="*/ 1 w 12"/>
                <a:gd name="T7" fmla="*/ 9 h 17"/>
                <a:gd name="T8" fmla="*/ 2 w 12"/>
                <a:gd name="T9" fmla="*/ 9 h 17"/>
                <a:gd name="T10" fmla="*/ 2 w 12"/>
                <a:gd name="T11" fmla="*/ 11 h 17"/>
                <a:gd name="T12" fmla="*/ 5 w 12"/>
                <a:gd name="T13" fmla="*/ 16 h 17"/>
                <a:gd name="T14" fmla="*/ 7 w 12"/>
                <a:gd name="T15" fmla="*/ 17 h 17"/>
                <a:gd name="T16" fmla="*/ 7 w 12"/>
                <a:gd name="T17" fmla="*/ 17 h 17"/>
                <a:gd name="T18" fmla="*/ 12 w 12"/>
                <a:gd name="T19" fmla="*/ 6 h 17"/>
                <a:gd name="T20" fmla="*/ 10 w 12"/>
                <a:gd name="T21" fmla="*/ 1 h 17"/>
                <a:gd name="T22" fmla="*/ 7 w 12"/>
                <a:gd name="T2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7">
                  <a:moveTo>
                    <a:pt x="7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5"/>
                    <a:pt x="1" y="7"/>
                    <a:pt x="1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3"/>
                    <a:pt x="3" y="15"/>
                    <a:pt x="5" y="16"/>
                  </a:cubicBezTo>
                  <a:cubicBezTo>
                    <a:pt x="5" y="17"/>
                    <a:pt x="6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11" y="17"/>
                    <a:pt x="12" y="10"/>
                    <a:pt x="12" y="6"/>
                  </a:cubicBezTo>
                  <a:cubicBezTo>
                    <a:pt x="12" y="4"/>
                    <a:pt x="12" y="2"/>
                    <a:pt x="10" y="1"/>
                  </a:cubicBezTo>
                  <a:cubicBezTo>
                    <a:pt x="10" y="0"/>
                    <a:pt x="9" y="0"/>
                    <a:pt x="7" y="0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3" name="Freeform 22"/>
            <p:cNvSpPr>
              <a:spLocks/>
            </p:cNvSpPr>
            <p:nvPr/>
          </p:nvSpPr>
          <p:spPr bwMode="auto">
            <a:xfrm>
              <a:off x="1025726" y="757726"/>
              <a:ext cx="50221" cy="46231"/>
            </a:xfrm>
            <a:custGeom>
              <a:avLst/>
              <a:gdLst>
                <a:gd name="T0" fmla="*/ 23 w 25"/>
                <a:gd name="T1" fmla="*/ 0 h 25"/>
                <a:gd name="T2" fmla="*/ 22 w 25"/>
                <a:gd name="T3" fmla="*/ 0 h 25"/>
                <a:gd name="T4" fmla="*/ 12 w 25"/>
                <a:gd name="T5" fmla="*/ 4 h 25"/>
                <a:gd name="T6" fmla="*/ 7 w 25"/>
                <a:gd name="T7" fmla="*/ 6 h 25"/>
                <a:gd name="T8" fmla="*/ 0 w 25"/>
                <a:gd name="T9" fmla="*/ 11 h 25"/>
                <a:gd name="T10" fmla="*/ 1 w 25"/>
                <a:gd name="T11" fmla="*/ 17 h 25"/>
                <a:gd name="T12" fmla="*/ 4 w 25"/>
                <a:gd name="T13" fmla="*/ 22 h 25"/>
                <a:gd name="T14" fmla="*/ 10 w 25"/>
                <a:gd name="T15" fmla="*/ 25 h 25"/>
                <a:gd name="T16" fmla="*/ 10 w 25"/>
                <a:gd name="T17" fmla="*/ 25 h 25"/>
                <a:gd name="T18" fmla="*/ 14 w 25"/>
                <a:gd name="T19" fmla="*/ 21 h 25"/>
                <a:gd name="T20" fmla="*/ 14 w 25"/>
                <a:gd name="T21" fmla="*/ 20 h 25"/>
                <a:gd name="T22" fmla="*/ 15 w 25"/>
                <a:gd name="T23" fmla="*/ 19 h 25"/>
                <a:gd name="T24" fmla="*/ 18 w 25"/>
                <a:gd name="T25" fmla="*/ 16 h 25"/>
                <a:gd name="T26" fmla="*/ 19 w 25"/>
                <a:gd name="T27" fmla="*/ 14 h 25"/>
                <a:gd name="T28" fmla="*/ 19 w 25"/>
                <a:gd name="T29" fmla="*/ 12 h 25"/>
                <a:gd name="T30" fmla="*/ 21 w 25"/>
                <a:gd name="T31" fmla="*/ 10 h 25"/>
                <a:gd name="T32" fmla="*/ 25 w 25"/>
                <a:gd name="T33" fmla="*/ 2 h 25"/>
                <a:gd name="T34" fmla="*/ 25 w 25"/>
                <a:gd name="T35" fmla="*/ 1 h 25"/>
                <a:gd name="T36" fmla="*/ 23 w 25"/>
                <a:gd name="T3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25">
                  <a:moveTo>
                    <a:pt x="23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8" y="0"/>
                    <a:pt x="14" y="2"/>
                    <a:pt x="12" y="4"/>
                  </a:cubicBezTo>
                  <a:cubicBezTo>
                    <a:pt x="11" y="5"/>
                    <a:pt x="9" y="6"/>
                    <a:pt x="7" y="6"/>
                  </a:cubicBezTo>
                  <a:cubicBezTo>
                    <a:pt x="4" y="7"/>
                    <a:pt x="2" y="9"/>
                    <a:pt x="0" y="11"/>
                  </a:cubicBezTo>
                  <a:cubicBezTo>
                    <a:pt x="0" y="13"/>
                    <a:pt x="0" y="15"/>
                    <a:pt x="1" y="17"/>
                  </a:cubicBezTo>
                  <a:cubicBezTo>
                    <a:pt x="2" y="18"/>
                    <a:pt x="3" y="21"/>
                    <a:pt x="4" y="22"/>
                  </a:cubicBezTo>
                  <a:cubicBezTo>
                    <a:pt x="5" y="22"/>
                    <a:pt x="7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3" y="24"/>
                    <a:pt x="13" y="22"/>
                    <a:pt x="14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4" y="20"/>
                    <a:pt x="15" y="19"/>
                    <a:pt x="15" y="19"/>
                  </a:cubicBezTo>
                  <a:cubicBezTo>
                    <a:pt x="16" y="18"/>
                    <a:pt x="17" y="17"/>
                    <a:pt x="18" y="16"/>
                  </a:cubicBezTo>
                  <a:cubicBezTo>
                    <a:pt x="18" y="16"/>
                    <a:pt x="18" y="15"/>
                    <a:pt x="19" y="14"/>
                  </a:cubicBezTo>
                  <a:cubicBezTo>
                    <a:pt x="19" y="13"/>
                    <a:pt x="19" y="13"/>
                    <a:pt x="19" y="12"/>
                  </a:cubicBezTo>
                  <a:cubicBezTo>
                    <a:pt x="20" y="11"/>
                    <a:pt x="20" y="11"/>
                    <a:pt x="21" y="10"/>
                  </a:cubicBezTo>
                  <a:cubicBezTo>
                    <a:pt x="23" y="8"/>
                    <a:pt x="25" y="5"/>
                    <a:pt x="25" y="2"/>
                  </a:cubicBezTo>
                  <a:cubicBezTo>
                    <a:pt x="25" y="1"/>
                    <a:pt x="25" y="1"/>
                    <a:pt x="25" y="1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4" name="Freeform 23"/>
            <p:cNvSpPr>
              <a:spLocks/>
            </p:cNvSpPr>
            <p:nvPr/>
          </p:nvSpPr>
          <p:spPr bwMode="auto">
            <a:xfrm>
              <a:off x="998942" y="785465"/>
              <a:ext cx="20088" cy="18492"/>
            </a:xfrm>
            <a:custGeom>
              <a:avLst/>
              <a:gdLst>
                <a:gd name="T0" fmla="*/ 6 w 10"/>
                <a:gd name="T1" fmla="*/ 0 h 10"/>
                <a:gd name="T2" fmla="*/ 3 w 10"/>
                <a:gd name="T3" fmla="*/ 1 h 10"/>
                <a:gd name="T4" fmla="*/ 1 w 10"/>
                <a:gd name="T5" fmla="*/ 7 h 10"/>
                <a:gd name="T6" fmla="*/ 5 w 10"/>
                <a:gd name="T7" fmla="*/ 10 h 10"/>
                <a:gd name="T8" fmla="*/ 6 w 10"/>
                <a:gd name="T9" fmla="*/ 10 h 10"/>
                <a:gd name="T10" fmla="*/ 10 w 10"/>
                <a:gd name="T11" fmla="*/ 4 h 10"/>
                <a:gd name="T12" fmla="*/ 6 w 10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0">
                  <a:moveTo>
                    <a:pt x="6" y="0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2" y="9"/>
                    <a:pt x="3" y="10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8" y="9"/>
                    <a:pt x="10" y="6"/>
                    <a:pt x="10" y="4"/>
                  </a:cubicBezTo>
                  <a:cubicBezTo>
                    <a:pt x="9" y="1"/>
                    <a:pt x="8" y="0"/>
                    <a:pt x="6" y="0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5" name="Freeform 24"/>
            <p:cNvSpPr>
              <a:spLocks/>
            </p:cNvSpPr>
            <p:nvPr/>
          </p:nvSpPr>
          <p:spPr bwMode="auto">
            <a:xfrm>
              <a:off x="1083760" y="785465"/>
              <a:ext cx="34597" cy="31848"/>
            </a:xfrm>
            <a:custGeom>
              <a:avLst/>
              <a:gdLst>
                <a:gd name="T0" fmla="*/ 16 w 17"/>
                <a:gd name="T1" fmla="*/ 1 h 17"/>
                <a:gd name="T2" fmla="*/ 14 w 17"/>
                <a:gd name="T3" fmla="*/ 1 h 17"/>
                <a:gd name="T4" fmla="*/ 12 w 17"/>
                <a:gd name="T5" fmla="*/ 1 h 17"/>
                <a:gd name="T6" fmla="*/ 9 w 17"/>
                <a:gd name="T7" fmla="*/ 0 h 17"/>
                <a:gd name="T8" fmla="*/ 5 w 17"/>
                <a:gd name="T9" fmla="*/ 1 h 17"/>
                <a:gd name="T10" fmla="*/ 3 w 17"/>
                <a:gd name="T11" fmla="*/ 4 h 17"/>
                <a:gd name="T12" fmla="*/ 2 w 17"/>
                <a:gd name="T13" fmla="*/ 5 h 17"/>
                <a:gd name="T14" fmla="*/ 1 w 17"/>
                <a:gd name="T15" fmla="*/ 12 h 17"/>
                <a:gd name="T16" fmla="*/ 8 w 17"/>
                <a:gd name="T17" fmla="*/ 17 h 17"/>
                <a:gd name="T18" fmla="*/ 14 w 17"/>
                <a:gd name="T19" fmla="*/ 14 h 17"/>
                <a:gd name="T20" fmla="*/ 16 w 17"/>
                <a:gd name="T21" fmla="*/ 2 h 17"/>
                <a:gd name="T22" fmla="*/ 16 w 17"/>
                <a:gd name="T23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7">
                  <a:moveTo>
                    <a:pt x="16" y="1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3" y="1"/>
                    <a:pt x="12" y="1"/>
                  </a:cubicBezTo>
                  <a:cubicBezTo>
                    <a:pt x="11" y="0"/>
                    <a:pt x="10" y="0"/>
                    <a:pt x="9" y="0"/>
                  </a:cubicBezTo>
                  <a:cubicBezTo>
                    <a:pt x="8" y="0"/>
                    <a:pt x="6" y="1"/>
                    <a:pt x="5" y="1"/>
                  </a:cubicBezTo>
                  <a:cubicBezTo>
                    <a:pt x="5" y="2"/>
                    <a:pt x="4" y="3"/>
                    <a:pt x="3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7"/>
                    <a:pt x="0" y="10"/>
                    <a:pt x="1" y="12"/>
                  </a:cubicBezTo>
                  <a:cubicBezTo>
                    <a:pt x="2" y="15"/>
                    <a:pt x="5" y="17"/>
                    <a:pt x="8" y="17"/>
                  </a:cubicBezTo>
                  <a:cubicBezTo>
                    <a:pt x="10" y="17"/>
                    <a:pt x="12" y="16"/>
                    <a:pt x="14" y="14"/>
                  </a:cubicBezTo>
                  <a:cubicBezTo>
                    <a:pt x="16" y="12"/>
                    <a:pt x="17" y="5"/>
                    <a:pt x="16" y="2"/>
                  </a:cubicBezTo>
                  <a:lnTo>
                    <a:pt x="16" y="1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6" name="Freeform 25"/>
            <p:cNvSpPr>
              <a:spLocks/>
            </p:cNvSpPr>
            <p:nvPr/>
          </p:nvSpPr>
          <p:spPr bwMode="auto">
            <a:xfrm>
              <a:off x="1165229" y="751562"/>
              <a:ext cx="42409" cy="49313"/>
            </a:xfrm>
            <a:custGeom>
              <a:avLst/>
              <a:gdLst>
                <a:gd name="T0" fmla="*/ 17 w 21"/>
                <a:gd name="T1" fmla="*/ 0 h 26"/>
                <a:gd name="T2" fmla="*/ 13 w 21"/>
                <a:gd name="T3" fmla="*/ 2 h 26"/>
                <a:gd name="T4" fmla="*/ 9 w 21"/>
                <a:gd name="T5" fmla="*/ 11 h 26"/>
                <a:gd name="T6" fmla="*/ 8 w 21"/>
                <a:gd name="T7" fmla="*/ 13 h 26"/>
                <a:gd name="T8" fmla="*/ 4 w 21"/>
                <a:gd name="T9" fmla="*/ 18 h 26"/>
                <a:gd name="T10" fmla="*/ 2 w 21"/>
                <a:gd name="T11" fmla="*/ 21 h 26"/>
                <a:gd name="T12" fmla="*/ 1 w 21"/>
                <a:gd name="T13" fmla="*/ 25 h 26"/>
                <a:gd name="T14" fmla="*/ 4 w 21"/>
                <a:gd name="T15" fmla="*/ 26 h 26"/>
                <a:gd name="T16" fmla="*/ 14 w 21"/>
                <a:gd name="T17" fmla="*/ 22 h 26"/>
                <a:gd name="T18" fmla="*/ 20 w 21"/>
                <a:gd name="T19" fmla="*/ 10 h 26"/>
                <a:gd name="T20" fmla="*/ 19 w 21"/>
                <a:gd name="T21" fmla="*/ 1 h 26"/>
                <a:gd name="T22" fmla="*/ 17 w 21"/>
                <a:gd name="T2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6">
                  <a:moveTo>
                    <a:pt x="17" y="0"/>
                  </a:moveTo>
                  <a:cubicBezTo>
                    <a:pt x="15" y="0"/>
                    <a:pt x="14" y="1"/>
                    <a:pt x="13" y="2"/>
                  </a:cubicBezTo>
                  <a:cubicBezTo>
                    <a:pt x="11" y="5"/>
                    <a:pt x="9" y="8"/>
                    <a:pt x="9" y="11"/>
                  </a:cubicBezTo>
                  <a:cubicBezTo>
                    <a:pt x="8" y="12"/>
                    <a:pt x="8" y="13"/>
                    <a:pt x="8" y="13"/>
                  </a:cubicBezTo>
                  <a:cubicBezTo>
                    <a:pt x="7" y="16"/>
                    <a:pt x="6" y="17"/>
                    <a:pt x="4" y="18"/>
                  </a:cubicBezTo>
                  <a:cubicBezTo>
                    <a:pt x="4" y="19"/>
                    <a:pt x="3" y="20"/>
                    <a:pt x="2" y="21"/>
                  </a:cubicBezTo>
                  <a:cubicBezTo>
                    <a:pt x="2" y="22"/>
                    <a:pt x="0" y="23"/>
                    <a:pt x="1" y="25"/>
                  </a:cubicBezTo>
                  <a:cubicBezTo>
                    <a:pt x="1" y="25"/>
                    <a:pt x="2" y="26"/>
                    <a:pt x="4" y="26"/>
                  </a:cubicBezTo>
                  <a:cubicBezTo>
                    <a:pt x="6" y="26"/>
                    <a:pt x="12" y="23"/>
                    <a:pt x="14" y="22"/>
                  </a:cubicBezTo>
                  <a:cubicBezTo>
                    <a:pt x="17" y="19"/>
                    <a:pt x="19" y="15"/>
                    <a:pt x="20" y="10"/>
                  </a:cubicBezTo>
                  <a:cubicBezTo>
                    <a:pt x="20" y="10"/>
                    <a:pt x="21" y="4"/>
                    <a:pt x="19" y="1"/>
                  </a:cubicBezTo>
                  <a:cubicBezTo>
                    <a:pt x="18" y="0"/>
                    <a:pt x="18" y="0"/>
                    <a:pt x="17" y="0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7" name="Freeform 26"/>
            <p:cNvSpPr>
              <a:spLocks/>
            </p:cNvSpPr>
            <p:nvPr/>
          </p:nvSpPr>
          <p:spPr bwMode="auto">
            <a:xfrm>
              <a:off x="1199826" y="721769"/>
              <a:ext cx="32365" cy="28766"/>
            </a:xfrm>
            <a:custGeom>
              <a:avLst/>
              <a:gdLst>
                <a:gd name="T0" fmla="*/ 15 w 16"/>
                <a:gd name="T1" fmla="*/ 1 h 15"/>
                <a:gd name="T2" fmla="*/ 12 w 16"/>
                <a:gd name="T3" fmla="*/ 0 h 15"/>
                <a:gd name="T4" fmla="*/ 9 w 16"/>
                <a:gd name="T5" fmla="*/ 1 h 15"/>
                <a:gd name="T6" fmla="*/ 7 w 16"/>
                <a:gd name="T7" fmla="*/ 3 h 15"/>
                <a:gd name="T8" fmla="*/ 6 w 16"/>
                <a:gd name="T9" fmla="*/ 4 h 15"/>
                <a:gd name="T10" fmla="*/ 0 w 16"/>
                <a:gd name="T11" fmla="*/ 13 h 15"/>
                <a:gd name="T12" fmla="*/ 0 w 16"/>
                <a:gd name="T13" fmla="*/ 15 h 15"/>
                <a:gd name="T14" fmla="*/ 1 w 16"/>
                <a:gd name="T15" fmla="*/ 15 h 15"/>
                <a:gd name="T16" fmla="*/ 3 w 16"/>
                <a:gd name="T17" fmla="*/ 15 h 15"/>
                <a:gd name="T18" fmla="*/ 7 w 16"/>
                <a:gd name="T19" fmla="*/ 13 h 15"/>
                <a:gd name="T20" fmla="*/ 9 w 16"/>
                <a:gd name="T21" fmla="*/ 12 h 15"/>
                <a:gd name="T22" fmla="*/ 10 w 16"/>
                <a:gd name="T23" fmla="*/ 11 h 15"/>
                <a:gd name="T24" fmla="*/ 16 w 16"/>
                <a:gd name="T25" fmla="*/ 7 h 15"/>
                <a:gd name="T26" fmla="*/ 15 w 16"/>
                <a:gd name="T2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15">
                  <a:moveTo>
                    <a:pt x="15" y="1"/>
                  </a:moveTo>
                  <a:cubicBezTo>
                    <a:pt x="15" y="0"/>
                    <a:pt x="14" y="0"/>
                    <a:pt x="12" y="0"/>
                  </a:cubicBezTo>
                  <a:cubicBezTo>
                    <a:pt x="11" y="0"/>
                    <a:pt x="10" y="0"/>
                    <a:pt x="9" y="1"/>
                  </a:cubicBezTo>
                  <a:cubicBezTo>
                    <a:pt x="9" y="1"/>
                    <a:pt x="8" y="2"/>
                    <a:pt x="7" y="3"/>
                  </a:cubicBezTo>
                  <a:cubicBezTo>
                    <a:pt x="7" y="3"/>
                    <a:pt x="7" y="3"/>
                    <a:pt x="6" y="4"/>
                  </a:cubicBezTo>
                  <a:cubicBezTo>
                    <a:pt x="3" y="5"/>
                    <a:pt x="0" y="9"/>
                    <a:pt x="0" y="1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3" y="15"/>
                  </a:cubicBezTo>
                  <a:cubicBezTo>
                    <a:pt x="5" y="15"/>
                    <a:pt x="6" y="14"/>
                    <a:pt x="7" y="13"/>
                  </a:cubicBezTo>
                  <a:cubicBezTo>
                    <a:pt x="8" y="13"/>
                    <a:pt x="8" y="12"/>
                    <a:pt x="9" y="12"/>
                  </a:cubicBezTo>
                  <a:cubicBezTo>
                    <a:pt x="9" y="12"/>
                    <a:pt x="10" y="11"/>
                    <a:pt x="10" y="11"/>
                  </a:cubicBezTo>
                  <a:cubicBezTo>
                    <a:pt x="12" y="11"/>
                    <a:pt x="14" y="10"/>
                    <a:pt x="16" y="7"/>
                  </a:cubicBezTo>
                  <a:cubicBezTo>
                    <a:pt x="16" y="5"/>
                    <a:pt x="16" y="3"/>
                    <a:pt x="15" y="1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8" name="Freeform 27"/>
            <p:cNvSpPr>
              <a:spLocks/>
            </p:cNvSpPr>
            <p:nvPr/>
          </p:nvSpPr>
          <p:spPr bwMode="auto">
            <a:xfrm>
              <a:off x="952069" y="808066"/>
              <a:ext cx="22320" cy="16438"/>
            </a:xfrm>
            <a:custGeom>
              <a:avLst/>
              <a:gdLst>
                <a:gd name="T0" fmla="*/ 7 w 11"/>
                <a:gd name="T1" fmla="*/ 0 h 9"/>
                <a:gd name="T2" fmla="*/ 6 w 11"/>
                <a:gd name="T3" fmla="*/ 0 h 9"/>
                <a:gd name="T4" fmla="*/ 1 w 11"/>
                <a:gd name="T5" fmla="*/ 4 h 9"/>
                <a:gd name="T6" fmla="*/ 4 w 11"/>
                <a:gd name="T7" fmla="*/ 8 h 9"/>
                <a:gd name="T8" fmla="*/ 5 w 11"/>
                <a:gd name="T9" fmla="*/ 9 h 9"/>
                <a:gd name="T10" fmla="*/ 6 w 11"/>
                <a:gd name="T11" fmla="*/ 9 h 9"/>
                <a:gd name="T12" fmla="*/ 11 w 11"/>
                <a:gd name="T13" fmla="*/ 5 h 9"/>
                <a:gd name="T14" fmla="*/ 7 w 11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9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1" y="2"/>
                    <a:pt x="1" y="4"/>
                  </a:cubicBezTo>
                  <a:cubicBezTo>
                    <a:pt x="0" y="6"/>
                    <a:pt x="1" y="8"/>
                    <a:pt x="4" y="8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9" y="9"/>
                    <a:pt x="11" y="7"/>
                    <a:pt x="11" y="5"/>
                  </a:cubicBezTo>
                  <a:cubicBezTo>
                    <a:pt x="11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9" name="Freeform 28"/>
            <p:cNvSpPr>
              <a:spLocks/>
            </p:cNvSpPr>
            <p:nvPr/>
          </p:nvSpPr>
          <p:spPr bwMode="auto">
            <a:xfrm>
              <a:off x="1025726" y="496779"/>
              <a:ext cx="35713" cy="24656"/>
            </a:xfrm>
            <a:custGeom>
              <a:avLst/>
              <a:gdLst>
                <a:gd name="T0" fmla="*/ 4 w 18"/>
                <a:gd name="T1" fmla="*/ 9 h 13"/>
                <a:gd name="T2" fmla="*/ 6 w 18"/>
                <a:gd name="T3" fmla="*/ 10 h 13"/>
                <a:gd name="T4" fmla="*/ 13 w 18"/>
                <a:gd name="T5" fmla="*/ 13 h 13"/>
                <a:gd name="T6" fmla="*/ 14 w 18"/>
                <a:gd name="T7" fmla="*/ 13 h 13"/>
                <a:gd name="T8" fmla="*/ 18 w 18"/>
                <a:gd name="T9" fmla="*/ 8 h 13"/>
                <a:gd name="T10" fmla="*/ 14 w 18"/>
                <a:gd name="T11" fmla="*/ 2 h 13"/>
                <a:gd name="T12" fmla="*/ 11 w 18"/>
                <a:gd name="T13" fmla="*/ 1 h 13"/>
                <a:gd name="T14" fmla="*/ 10 w 18"/>
                <a:gd name="T15" fmla="*/ 1 h 13"/>
                <a:gd name="T16" fmla="*/ 8 w 18"/>
                <a:gd name="T17" fmla="*/ 1 h 13"/>
                <a:gd name="T18" fmla="*/ 7 w 18"/>
                <a:gd name="T19" fmla="*/ 1 h 13"/>
                <a:gd name="T20" fmla="*/ 6 w 18"/>
                <a:gd name="T21" fmla="*/ 0 h 13"/>
                <a:gd name="T22" fmla="*/ 3 w 18"/>
                <a:gd name="T23" fmla="*/ 0 h 13"/>
                <a:gd name="T24" fmla="*/ 0 w 18"/>
                <a:gd name="T25" fmla="*/ 3 h 13"/>
                <a:gd name="T26" fmla="*/ 4 w 18"/>
                <a:gd name="T27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13">
                  <a:moveTo>
                    <a:pt x="4" y="9"/>
                  </a:moveTo>
                  <a:cubicBezTo>
                    <a:pt x="5" y="10"/>
                    <a:pt x="5" y="10"/>
                    <a:pt x="6" y="10"/>
                  </a:cubicBezTo>
                  <a:cubicBezTo>
                    <a:pt x="8" y="11"/>
                    <a:pt x="10" y="13"/>
                    <a:pt x="13" y="13"/>
                  </a:cubicBezTo>
                  <a:cubicBezTo>
                    <a:pt x="13" y="13"/>
                    <a:pt x="13" y="13"/>
                    <a:pt x="14" y="13"/>
                  </a:cubicBezTo>
                  <a:cubicBezTo>
                    <a:pt x="16" y="12"/>
                    <a:pt x="18" y="10"/>
                    <a:pt x="18" y="8"/>
                  </a:cubicBezTo>
                  <a:cubicBezTo>
                    <a:pt x="18" y="5"/>
                    <a:pt x="17" y="3"/>
                    <a:pt x="14" y="2"/>
                  </a:cubicBezTo>
                  <a:cubicBezTo>
                    <a:pt x="13" y="1"/>
                    <a:pt x="12" y="1"/>
                    <a:pt x="11" y="1"/>
                  </a:cubicBezTo>
                  <a:cubicBezTo>
                    <a:pt x="11" y="1"/>
                    <a:pt x="10" y="1"/>
                    <a:pt x="10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0" y="0"/>
                    <a:pt x="0" y="3"/>
                  </a:cubicBezTo>
                  <a:cubicBezTo>
                    <a:pt x="0" y="6"/>
                    <a:pt x="2" y="8"/>
                    <a:pt x="4" y="9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0" name="Freeform 29"/>
            <p:cNvSpPr>
              <a:spLocks/>
            </p:cNvSpPr>
            <p:nvPr/>
          </p:nvSpPr>
          <p:spPr bwMode="auto">
            <a:xfrm>
              <a:off x="1069251" y="480342"/>
              <a:ext cx="22320" cy="16438"/>
            </a:xfrm>
            <a:custGeom>
              <a:avLst/>
              <a:gdLst>
                <a:gd name="T0" fmla="*/ 10 w 11"/>
                <a:gd name="T1" fmla="*/ 6 h 9"/>
                <a:gd name="T2" fmla="*/ 9 w 11"/>
                <a:gd name="T3" fmla="*/ 2 h 9"/>
                <a:gd name="T4" fmla="*/ 6 w 11"/>
                <a:gd name="T5" fmla="*/ 0 h 9"/>
                <a:gd name="T6" fmla="*/ 1 w 11"/>
                <a:gd name="T7" fmla="*/ 3 h 9"/>
                <a:gd name="T8" fmla="*/ 2 w 11"/>
                <a:gd name="T9" fmla="*/ 7 h 9"/>
                <a:gd name="T10" fmla="*/ 5 w 11"/>
                <a:gd name="T11" fmla="*/ 9 h 9"/>
                <a:gd name="T12" fmla="*/ 10 w 11"/>
                <a:gd name="T1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9">
                  <a:moveTo>
                    <a:pt x="10" y="6"/>
                  </a:moveTo>
                  <a:cubicBezTo>
                    <a:pt x="11" y="4"/>
                    <a:pt x="10" y="3"/>
                    <a:pt x="9" y="2"/>
                  </a:cubicBezTo>
                  <a:cubicBezTo>
                    <a:pt x="8" y="1"/>
                    <a:pt x="7" y="0"/>
                    <a:pt x="6" y="0"/>
                  </a:cubicBezTo>
                  <a:cubicBezTo>
                    <a:pt x="4" y="0"/>
                    <a:pt x="2" y="2"/>
                    <a:pt x="1" y="3"/>
                  </a:cubicBezTo>
                  <a:cubicBezTo>
                    <a:pt x="0" y="4"/>
                    <a:pt x="1" y="6"/>
                    <a:pt x="2" y="7"/>
                  </a:cubicBezTo>
                  <a:cubicBezTo>
                    <a:pt x="3" y="8"/>
                    <a:pt x="4" y="9"/>
                    <a:pt x="5" y="9"/>
                  </a:cubicBezTo>
                  <a:cubicBezTo>
                    <a:pt x="8" y="9"/>
                    <a:pt x="9" y="8"/>
                    <a:pt x="10" y="6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1" name="Freeform 30"/>
            <p:cNvSpPr>
              <a:spLocks/>
            </p:cNvSpPr>
            <p:nvPr/>
          </p:nvSpPr>
          <p:spPr bwMode="auto">
            <a:xfrm>
              <a:off x="1262323" y="984770"/>
              <a:ext cx="960895" cy="911260"/>
            </a:xfrm>
            <a:custGeom>
              <a:avLst/>
              <a:gdLst>
                <a:gd name="T0" fmla="*/ 448 w 475"/>
                <a:gd name="T1" fmla="*/ 200 h 489"/>
                <a:gd name="T2" fmla="*/ 445 w 475"/>
                <a:gd name="T3" fmla="*/ 190 h 489"/>
                <a:gd name="T4" fmla="*/ 445 w 475"/>
                <a:gd name="T5" fmla="*/ 175 h 489"/>
                <a:gd name="T6" fmla="*/ 425 w 475"/>
                <a:gd name="T7" fmla="*/ 164 h 489"/>
                <a:gd name="T8" fmla="*/ 412 w 475"/>
                <a:gd name="T9" fmla="*/ 158 h 489"/>
                <a:gd name="T10" fmla="*/ 402 w 475"/>
                <a:gd name="T11" fmla="*/ 151 h 489"/>
                <a:gd name="T12" fmla="*/ 391 w 475"/>
                <a:gd name="T13" fmla="*/ 143 h 489"/>
                <a:gd name="T14" fmla="*/ 382 w 475"/>
                <a:gd name="T15" fmla="*/ 124 h 489"/>
                <a:gd name="T16" fmla="*/ 354 w 475"/>
                <a:gd name="T17" fmla="*/ 102 h 489"/>
                <a:gd name="T18" fmla="*/ 242 w 475"/>
                <a:gd name="T19" fmla="*/ 20 h 489"/>
                <a:gd name="T20" fmla="*/ 193 w 475"/>
                <a:gd name="T21" fmla="*/ 280 h 489"/>
                <a:gd name="T22" fmla="*/ 87 w 475"/>
                <a:gd name="T23" fmla="*/ 311 h 489"/>
                <a:gd name="T24" fmla="*/ 81 w 475"/>
                <a:gd name="T25" fmla="*/ 313 h 489"/>
                <a:gd name="T26" fmla="*/ 54 w 475"/>
                <a:gd name="T27" fmla="*/ 314 h 489"/>
                <a:gd name="T28" fmla="*/ 42 w 475"/>
                <a:gd name="T29" fmla="*/ 321 h 489"/>
                <a:gd name="T30" fmla="*/ 36 w 475"/>
                <a:gd name="T31" fmla="*/ 320 h 489"/>
                <a:gd name="T32" fmla="*/ 13 w 475"/>
                <a:gd name="T33" fmla="*/ 321 h 489"/>
                <a:gd name="T34" fmla="*/ 5 w 475"/>
                <a:gd name="T35" fmla="*/ 340 h 489"/>
                <a:gd name="T36" fmla="*/ 7 w 475"/>
                <a:gd name="T37" fmla="*/ 361 h 489"/>
                <a:gd name="T38" fmla="*/ 6 w 475"/>
                <a:gd name="T39" fmla="*/ 370 h 489"/>
                <a:gd name="T40" fmla="*/ 15 w 475"/>
                <a:gd name="T41" fmla="*/ 383 h 489"/>
                <a:gd name="T42" fmla="*/ 23 w 475"/>
                <a:gd name="T43" fmla="*/ 409 h 489"/>
                <a:gd name="T44" fmla="*/ 28 w 475"/>
                <a:gd name="T45" fmla="*/ 427 h 489"/>
                <a:gd name="T46" fmla="*/ 41 w 475"/>
                <a:gd name="T47" fmla="*/ 426 h 489"/>
                <a:gd name="T48" fmla="*/ 50 w 475"/>
                <a:gd name="T49" fmla="*/ 425 h 489"/>
                <a:gd name="T50" fmla="*/ 74 w 475"/>
                <a:gd name="T51" fmla="*/ 424 h 489"/>
                <a:gd name="T52" fmla="*/ 84 w 475"/>
                <a:gd name="T53" fmla="*/ 412 h 489"/>
                <a:gd name="T54" fmla="*/ 96 w 475"/>
                <a:gd name="T55" fmla="*/ 426 h 489"/>
                <a:gd name="T56" fmla="*/ 110 w 475"/>
                <a:gd name="T57" fmla="*/ 449 h 489"/>
                <a:gd name="T58" fmla="*/ 104 w 475"/>
                <a:gd name="T59" fmla="*/ 463 h 489"/>
                <a:gd name="T60" fmla="*/ 113 w 475"/>
                <a:gd name="T61" fmla="*/ 469 h 489"/>
                <a:gd name="T62" fmla="*/ 122 w 475"/>
                <a:gd name="T63" fmla="*/ 488 h 489"/>
                <a:gd name="T64" fmla="*/ 132 w 475"/>
                <a:gd name="T65" fmla="*/ 480 h 489"/>
                <a:gd name="T66" fmla="*/ 148 w 475"/>
                <a:gd name="T67" fmla="*/ 489 h 489"/>
                <a:gd name="T68" fmla="*/ 161 w 475"/>
                <a:gd name="T69" fmla="*/ 482 h 489"/>
                <a:gd name="T70" fmla="*/ 164 w 475"/>
                <a:gd name="T71" fmla="*/ 476 h 489"/>
                <a:gd name="T72" fmla="*/ 173 w 475"/>
                <a:gd name="T73" fmla="*/ 482 h 489"/>
                <a:gd name="T74" fmla="*/ 181 w 475"/>
                <a:gd name="T75" fmla="*/ 483 h 489"/>
                <a:gd name="T76" fmla="*/ 193 w 475"/>
                <a:gd name="T77" fmla="*/ 478 h 489"/>
                <a:gd name="T78" fmla="*/ 199 w 475"/>
                <a:gd name="T79" fmla="*/ 457 h 489"/>
                <a:gd name="T80" fmla="*/ 220 w 475"/>
                <a:gd name="T81" fmla="*/ 423 h 489"/>
                <a:gd name="T82" fmla="*/ 229 w 475"/>
                <a:gd name="T83" fmla="*/ 403 h 489"/>
                <a:gd name="T84" fmla="*/ 236 w 475"/>
                <a:gd name="T85" fmla="*/ 381 h 489"/>
                <a:gd name="T86" fmla="*/ 251 w 475"/>
                <a:gd name="T87" fmla="*/ 389 h 489"/>
                <a:gd name="T88" fmla="*/ 257 w 475"/>
                <a:gd name="T89" fmla="*/ 385 h 489"/>
                <a:gd name="T90" fmla="*/ 260 w 475"/>
                <a:gd name="T91" fmla="*/ 373 h 489"/>
                <a:gd name="T92" fmla="*/ 268 w 475"/>
                <a:gd name="T93" fmla="*/ 372 h 489"/>
                <a:gd name="T94" fmla="*/ 283 w 475"/>
                <a:gd name="T95" fmla="*/ 353 h 489"/>
                <a:gd name="T96" fmla="*/ 296 w 475"/>
                <a:gd name="T97" fmla="*/ 350 h 489"/>
                <a:gd name="T98" fmla="*/ 321 w 475"/>
                <a:gd name="T99" fmla="*/ 336 h 489"/>
                <a:gd name="T100" fmla="*/ 340 w 475"/>
                <a:gd name="T101" fmla="*/ 329 h 489"/>
                <a:gd name="T102" fmla="*/ 357 w 475"/>
                <a:gd name="T103" fmla="*/ 330 h 489"/>
                <a:gd name="T104" fmla="*/ 373 w 475"/>
                <a:gd name="T105" fmla="*/ 331 h 489"/>
                <a:gd name="T106" fmla="*/ 409 w 475"/>
                <a:gd name="T107" fmla="*/ 321 h 489"/>
                <a:gd name="T108" fmla="*/ 429 w 475"/>
                <a:gd name="T109" fmla="*/ 320 h 489"/>
                <a:gd name="T110" fmla="*/ 442 w 475"/>
                <a:gd name="T111" fmla="*/ 317 h 489"/>
                <a:gd name="T112" fmla="*/ 457 w 475"/>
                <a:gd name="T113" fmla="*/ 313 h 489"/>
                <a:gd name="T114" fmla="*/ 469 w 475"/>
                <a:gd name="T115" fmla="*/ 290 h 489"/>
                <a:gd name="T116" fmla="*/ 474 w 475"/>
                <a:gd name="T117" fmla="*/ 205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75" h="489">
                  <a:moveTo>
                    <a:pt x="474" y="205"/>
                  </a:moveTo>
                  <a:cubicBezTo>
                    <a:pt x="474" y="204"/>
                    <a:pt x="474" y="203"/>
                    <a:pt x="474" y="202"/>
                  </a:cubicBezTo>
                  <a:cubicBezTo>
                    <a:pt x="475" y="200"/>
                    <a:pt x="475" y="198"/>
                    <a:pt x="474" y="196"/>
                  </a:cubicBezTo>
                  <a:cubicBezTo>
                    <a:pt x="474" y="194"/>
                    <a:pt x="474" y="194"/>
                    <a:pt x="474" y="194"/>
                  </a:cubicBezTo>
                  <a:cubicBezTo>
                    <a:pt x="448" y="200"/>
                    <a:pt x="448" y="200"/>
                    <a:pt x="448" y="200"/>
                  </a:cubicBezTo>
                  <a:cubicBezTo>
                    <a:pt x="447" y="198"/>
                    <a:pt x="446" y="196"/>
                    <a:pt x="444" y="195"/>
                  </a:cubicBezTo>
                  <a:cubicBezTo>
                    <a:pt x="444" y="195"/>
                    <a:pt x="444" y="194"/>
                    <a:pt x="443" y="194"/>
                  </a:cubicBezTo>
                  <a:cubicBezTo>
                    <a:pt x="443" y="194"/>
                    <a:pt x="443" y="194"/>
                    <a:pt x="443" y="194"/>
                  </a:cubicBezTo>
                  <a:cubicBezTo>
                    <a:pt x="443" y="193"/>
                    <a:pt x="443" y="192"/>
                    <a:pt x="443" y="192"/>
                  </a:cubicBezTo>
                  <a:cubicBezTo>
                    <a:pt x="444" y="191"/>
                    <a:pt x="444" y="190"/>
                    <a:pt x="445" y="190"/>
                  </a:cubicBezTo>
                  <a:cubicBezTo>
                    <a:pt x="446" y="188"/>
                    <a:pt x="447" y="187"/>
                    <a:pt x="447" y="184"/>
                  </a:cubicBezTo>
                  <a:cubicBezTo>
                    <a:pt x="447" y="183"/>
                    <a:pt x="447" y="182"/>
                    <a:pt x="446" y="182"/>
                  </a:cubicBezTo>
                  <a:cubicBezTo>
                    <a:pt x="446" y="181"/>
                    <a:pt x="446" y="181"/>
                    <a:pt x="446" y="180"/>
                  </a:cubicBezTo>
                  <a:cubicBezTo>
                    <a:pt x="445" y="179"/>
                    <a:pt x="445" y="178"/>
                    <a:pt x="445" y="177"/>
                  </a:cubicBezTo>
                  <a:cubicBezTo>
                    <a:pt x="445" y="176"/>
                    <a:pt x="445" y="176"/>
                    <a:pt x="445" y="175"/>
                  </a:cubicBezTo>
                  <a:cubicBezTo>
                    <a:pt x="445" y="172"/>
                    <a:pt x="444" y="169"/>
                    <a:pt x="440" y="168"/>
                  </a:cubicBezTo>
                  <a:cubicBezTo>
                    <a:pt x="440" y="167"/>
                    <a:pt x="439" y="167"/>
                    <a:pt x="439" y="167"/>
                  </a:cubicBezTo>
                  <a:cubicBezTo>
                    <a:pt x="437" y="166"/>
                    <a:pt x="435" y="165"/>
                    <a:pt x="433" y="165"/>
                  </a:cubicBezTo>
                  <a:cubicBezTo>
                    <a:pt x="432" y="165"/>
                    <a:pt x="431" y="164"/>
                    <a:pt x="430" y="164"/>
                  </a:cubicBezTo>
                  <a:cubicBezTo>
                    <a:pt x="428" y="164"/>
                    <a:pt x="426" y="164"/>
                    <a:pt x="425" y="164"/>
                  </a:cubicBezTo>
                  <a:cubicBezTo>
                    <a:pt x="423" y="163"/>
                    <a:pt x="422" y="161"/>
                    <a:pt x="421" y="160"/>
                  </a:cubicBezTo>
                  <a:cubicBezTo>
                    <a:pt x="420" y="160"/>
                    <a:pt x="420" y="159"/>
                    <a:pt x="420" y="159"/>
                  </a:cubicBezTo>
                  <a:cubicBezTo>
                    <a:pt x="419" y="158"/>
                    <a:pt x="419" y="157"/>
                    <a:pt x="417" y="157"/>
                  </a:cubicBezTo>
                  <a:cubicBezTo>
                    <a:pt x="416" y="157"/>
                    <a:pt x="415" y="157"/>
                    <a:pt x="414" y="158"/>
                  </a:cubicBezTo>
                  <a:cubicBezTo>
                    <a:pt x="413" y="158"/>
                    <a:pt x="412" y="158"/>
                    <a:pt x="412" y="158"/>
                  </a:cubicBezTo>
                  <a:cubicBezTo>
                    <a:pt x="411" y="158"/>
                    <a:pt x="411" y="158"/>
                    <a:pt x="411" y="158"/>
                  </a:cubicBezTo>
                  <a:cubicBezTo>
                    <a:pt x="410" y="158"/>
                    <a:pt x="409" y="157"/>
                    <a:pt x="408" y="157"/>
                  </a:cubicBezTo>
                  <a:cubicBezTo>
                    <a:pt x="407" y="156"/>
                    <a:pt x="407" y="156"/>
                    <a:pt x="407" y="156"/>
                  </a:cubicBezTo>
                  <a:cubicBezTo>
                    <a:pt x="405" y="155"/>
                    <a:pt x="404" y="155"/>
                    <a:pt x="403" y="153"/>
                  </a:cubicBezTo>
                  <a:cubicBezTo>
                    <a:pt x="403" y="153"/>
                    <a:pt x="403" y="152"/>
                    <a:pt x="402" y="151"/>
                  </a:cubicBezTo>
                  <a:cubicBezTo>
                    <a:pt x="402" y="150"/>
                    <a:pt x="402" y="149"/>
                    <a:pt x="401" y="148"/>
                  </a:cubicBezTo>
                  <a:cubicBezTo>
                    <a:pt x="400" y="146"/>
                    <a:pt x="398" y="145"/>
                    <a:pt x="398" y="145"/>
                  </a:cubicBezTo>
                  <a:cubicBezTo>
                    <a:pt x="397" y="144"/>
                    <a:pt x="396" y="144"/>
                    <a:pt x="395" y="144"/>
                  </a:cubicBezTo>
                  <a:cubicBezTo>
                    <a:pt x="394" y="144"/>
                    <a:pt x="393" y="144"/>
                    <a:pt x="393" y="143"/>
                  </a:cubicBezTo>
                  <a:cubicBezTo>
                    <a:pt x="392" y="143"/>
                    <a:pt x="392" y="143"/>
                    <a:pt x="391" y="143"/>
                  </a:cubicBezTo>
                  <a:cubicBezTo>
                    <a:pt x="390" y="142"/>
                    <a:pt x="390" y="142"/>
                    <a:pt x="389" y="142"/>
                  </a:cubicBezTo>
                  <a:cubicBezTo>
                    <a:pt x="389" y="142"/>
                    <a:pt x="388" y="142"/>
                    <a:pt x="388" y="142"/>
                  </a:cubicBezTo>
                  <a:cubicBezTo>
                    <a:pt x="388" y="141"/>
                    <a:pt x="388" y="139"/>
                    <a:pt x="388" y="138"/>
                  </a:cubicBezTo>
                  <a:cubicBezTo>
                    <a:pt x="388" y="135"/>
                    <a:pt x="388" y="131"/>
                    <a:pt x="387" y="129"/>
                  </a:cubicBezTo>
                  <a:cubicBezTo>
                    <a:pt x="386" y="127"/>
                    <a:pt x="384" y="126"/>
                    <a:pt x="382" y="124"/>
                  </a:cubicBezTo>
                  <a:cubicBezTo>
                    <a:pt x="381" y="124"/>
                    <a:pt x="380" y="123"/>
                    <a:pt x="379" y="122"/>
                  </a:cubicBezTo>
                  <a:cubicBezTo>
                    <a:pt x="378" y="122"/>
                    <a:pt x="378" y="121"/>
                    <a:pt x="377" y="120"/>
                  </a:cubicBezTo>
                  <a:cubicBezTo>
                    <a:pt x="375" y="118"/>
                    <a:pt x="374" y="117"/>
                    <a:pt x="372" y="116"/>
                  </a:cubicBezTo>
                  <a:cubicBezTo>
                    <a:pt x="369" y="114"/>
                    <a:pt x="365" y="111"/>
                    <a:pt x="361" y="108"/>
                  </a:cubicBezTo>
                  <a:cubicBezTo>
                    <a:pt x="359" y="106"/>
                    <a:pt x="356" y="104"/>
                    <a:pt x="354" y="102"/>
                  </a:cubicBezTo>
                  <a:cubicBezTo>
                    <a:pt x="352" y="101"/>
                    <a:pt x="350" y="100"/>
                    <a:pt x="348" y="99"/>
                  </a:cubicBezTo>
                  <a:cubicBezTo>
                    <a:pt x="340" y="93"/>
                    <a:pt x="340" y="93"/>
                    <a:pt x="340" y="93"/>
                  </a:cubicBezTo>
                  <a:cubicBezTo>
                    <a:pt x="331" y="86"/>
                    <a:pt x="324" y="80"/>
                    <a:pt x="316" y="75"/>
                  </a:cubicBezTo>
                  <a:cubicBezTo>
                    <a:pt x="306" y="66"/>
                    <a:pt x="294" y="57"/>
                    <a:pt x="280" y="47"/>
                  </a:cubicBezTo>
                  <a:cubicBezTo>
                    <a:pt x="267" y="38"/>
                    <a:pt x="253" y="28"/>
                    <a:pt x="242" y="20"/>
                  </a:cubicBezTo>
                  <a:cubicBezTo>
                    <a:pt x="241" y="19"/>
                    <a:pt x="241" y="19"/>
                    <a:pt x="241" y="19"/>
                  </a:cubicBezTo>
                  <a:cubicBezTo>
                    <a:pt x="235" y="15"/>
                    <a:pt x="229" y="10"/>
                    <a:pt x="223" y="6"/>
                  </a:cubicBezTo>
                  <a:cubicBezTo>
                    <a:pt x="216" y="0"/>
                    <a:pt x="216" y="0"/>
                    <a:pt x="216" y="0"/>
                  </a:cubicBezTo>
                  <a:cubicBezTo>
                    <a:pt x="171" y="0"/>
                    <a:pt x="171" y="0"/>
                    <a:pt x="171" y="0"/>
                  </a:cubicBezTo>
                  <a:cubicBezTo>
                    <a:pt x="193" y="280"/>
                    <a:pt x="193" y="280"/>
                    <a:pt x="193" y="280"/>
                  </a:cubicBezTo>
                  <a:cubicBezTo>
                    <a:pt x="194" y="281"/>
                    <a:pt x="194" y="281"/>
                    <a:pt x="194" y="281"/>
                  </a:cubicBezTo>
                  <a:cubicBezTo>
                    <a:pt x="201" y="285"/>
                    <a:pt x="200" y="290"/>
                    <a:pt x="199" y="292"/>
                  </a:cubicBezTo>
                  <a:cubicBezTo>
                    <a:pt x="195" y="313"/>
                    <a:pt x="195" y="313"/>
                    <a:pt x="195" y="313"/>
                  </a:cubicBezTo>
                  <a:cubicBezTo>
                    <a:pt x="88" y="313"/>
                    <a:pt x="88" y="313"/>
                    <a:pt x="88" y="313"/>
                  </a:cubicBezTo>
                  <a:cubicBezTo>
                    <a:pt x="88" y="312"/>
                    <a:pt x="87" y="312"/>
                    <a:pt x="87" y="311"/>
                  </a:cubicBezTo>
                  <a:cubicBezTo>
                    <a:pt x="87" y="310"/>
                    <a:pt x="86" y="310"/>
                    <a:pt x="86" y="309"/>
                  </a:cubicBezTo>
                  <a:cubicBezTo>
                    <a:pt x="84" y="307"/>
                    <a:pt x="84" y="307"/>
                    <a:pt x="84" y="307"/>
                  </a:cubicBezTo>
                  <a:cubicBezTo>
                    <a:pt x="83" y="309"/>
                    <a:pt x="83" y="309"/>
                    <a:pt x="83" y="309"/>
                  </a:cubicBezTo>
                  <a:cubicBezTo>
                    <a:pt x="82" y="310"/>
                    <a:pt x="82" y="311"/>
                    <a:pt x="82" y="311"/>
                  </a:cubicBezTo>
                  <a:cubicBezTo>
                    <a:pt x="82" y="312"/>
                    <a:pt x="82" y="313"/>
                    <a:pt x="81" y="313"/>
                  </a:cubicBezTo>
                  <a:cubicBezTo>
                    <a:pt x="79" y="315"/>
                    <a:pt x="78" y="315"/>
                    <a:pt x="76" y="315"/>
                  </a:cubicBezTo>
                  <a:cubicBezTo>
                    <a:pt x="76" y="315"/>
                    <a:pt x="76" y="315"/>
                    <a:pt x="75" y="315"/>
                  </a:cubicBezTo>
                  <a:cubicBezTo>
                    <a:pt x="75" y="315"/>
                    <a:pt x="75" y="315"/>
                    <a:pt x="75" y="315"/>
                  </a:cubicBezTo>
                  <a:cubicBezTo>
                    <a:pt x="72" y="315"/>
                    <a:pt x="70" y="316"/>
                    <a:pt x="67" y="316"/>
                  </a:cubicBezTo>
                  <a:cubicBezTo>
                    <a:pt x="63" y="316"/>
                    <a:pt x="59" y="315"/>
                    <a:pt x="54" y="314"/>
                  </a:cubicBezTo>
                  <a:cubicBezTo>
                    <a:pt x="54" y="314"/>
                    <a:pt x="54" y="314"/>
                    <a:pt x="54" y="314"/>
                  </a:cubicBezTo>
                  <a:cubicBezTo>
                    <a:pt x="53" y="313"/>
                    <a:pt x="51" y="313"/>
                    <a:pt x="50" y="313"/>
                  </a:cubicBezTo>
                  <a:cubicBezTo>
                    <a:pt x="49" y="313"/>
                    <a:pt x="48" y="314"/>
                    <a:pt x="47" y="314"/>
                  </a:cubicBezTo>
                  <a:cubicBezTo>
                    <a:pt x="45" y="315"/>
                    <a:pt x="44" y="317"/>
                    <a:pt x="43" y="319"/>
                  </a:cubicBezTo>
                  <a:cubicBezTo>
                    <a:pt x="43" y="320"/>
                    <a:pt x="43" y="320"/>
                    <a:pt x="42" y="321"/>
                  </a:cubicBezTo>
                  <a:cubicBezTo>
                    <a:pt x="41" y="323"/>
                    <a:pt x="41" y="324"/>
                    <a:pt x="40" y="324"/>
                  </a:cubicBezTo>
                  <a:cubicBezTo>
                    <a:pt x="40" y="324"/>
                    <a:pt x="40" y="324"/>
                    <a:pt x="40" y="324"/>
                  </a:cubicBezTo>
                  <a:cubicBezTo>
                    <a:pt x="40" y="324"/>
                    <a:pt x="39" y="323"/>
                    <a:pt x="38" y="322"/>
                  </a:cubicBezTo>
                  <a:cubicBezTo>
                    <a:pt x="38" y="322"/>
                    <a:pt x="38" y="321"/>
                    <a:pt x="38" y="321"/>
                  </a:cubicBezTo>
                  <a:cubicBezTo>
                    <a:pt x="37" y="321"/>
                    <a:pt x="37" y="320"/>
                    <a:pt x="36" y="320"/>
                  </a:cubicBezTo>
                  <a:cubicBezTo>
                    <a:pt x="35" y="318"/>
                    <a:pt x="34" y="317"/>
                    <a:pt x="33" y="316"/>
                  </a:cubicBezTo>
                  <a:cubicBezTo>
                    <a:pt x="32" y="315"/>
                    <a:pt x="32" y="315"/>
                    <a:pt x="32" y="315"/>
                  </a:cubicBezTo>
                  <a:cubicBezTo>
                    <a:pt x="30" y="312"/>
                    <a:pt x="27" y="309"/>
                    <a:pt x="23" y="309"/>
                  </a:cubicBezTo>
                  <a:cubicBezTo>
                    <a:pt x="23" y="309"/>
                    <a:pt x="23" y="309"/>
                    <a:pt x="22" y="309"/>
                  </a:cubicBezTo>
                  <a:cubicBezTo>
                    <a:pt x="17" y="310"/>
                    <a:pt x="14" y="316"/>
                    <a:pt x="13" y="321"/>
                  </a:cubicBezTo>
                  <a:cubicBezTo>
                    <a:pt x="13" y="322"/>
                    <a:pt x="13" y="324"/>
                    <a:pt x="13" y="326"/>
                  </a:cubicBezTo>
                  <a:cubicBezTo>
                    <a:pt x="13" y="329"/>
                    <a:pt x="13" y="331"/>
                    <a:pt x="11" y="334"/>
                  </a:cubicBezTo>
                  <a:cubicBezTo>
                    <a:pt x="10" y="336"/>
                    <a:pt x="9" y="337"/>
                    <a:pt x="7" y="338"/>
                  </a:cubicBezTo>
                  <a:cubicBezTo>
                    <a:pt x="6" y="339"/>
                    <a:pt x="6" y="339"/>
                    <a:pt x="5" y="339"/>
                  </a:cubicBezTo>
                  <a:cubicBezTo>
                    <a:pt x="5" y="340"/>
                    <a:pt x="5" y="340"/>
                    <a:pt x="5" y="340"/>
                  </a:cubicBezTo>
                  <a:cubicBezTo>
                    <a:pt x="5" y="340"/>
                    <a:pt x="5" y="340"/>
                    <a:pt x="5" y="340"/>
                  </a:cubicBezTo>
                  <a:cubicBezTo>
                    <a:pt x="4" y="340"/>
                    <a:pt x="3" y="341"/>
                    <a:pt x="3" y="343"/>
                  </a:cubicBezTo>
                  <a:cubicBezTo>
                    <a:pt x="0" y="346"/>
                    <a:pt x="2" y="349"/>
                    <a:pt x="4" y="352"/>
                  </a:cubicBezTo>
                  <a:cubicBezTo>
                    <a:pt x="5" y="353"/>
                    <a:pt x="6" y="354"/>
                    <a:pt x="6" y="355"/>
                  </a:cubicBezTo>
                  <a:cubicBezTo>
                    <a:pt x="7" y="357"/>
                    <a:pt x="7" y="359"/>
                    <a:pt x="7" y="361"/>
                  </a:cubicBezTo>
                  <a:cubicBezTo>
                    <a:pt x="7" y="362"/>
                    <a:pt x="7" y="364"/>
                    <a:pt x="8" y="365"/>
                  </a:cubicBezTo>
                  <a:cubicBezTo>
                    <a:pt x="8" y="365"/>
                    <a:pt x="8" y="366"/>
                    <a:pt x="8" y="366"/>
                  </a:cubicBezTo>
                  <a:cubicBezTo>
                    <a:pt x="8" y="367"/>
                    <a:pt x="8" y="367"/>
                    <a:pt x="8" y="368"/>
                  </a:cubicBezTo>
                  <a:cubicBezTo>
                    <a:pt x="8" y="368"/>
                    <a:pt x="7" y="369"/>
                    <a:pt x="7" y="369"/>
                  </a:cubicBezTo>
                  <a:cubicBezTo>
                    <a:pt x="7" y="370"/>
                    <a:pt x="6" y="370"/>
                    <a:pt x="6" y="370"/>
                  </a:cubicBezTo>
                  <a:cubicBezTo>
                    <a:pt x="5" y="371"/>
                    <a:pt x="5" y="373"/>
                    <a:pt x="6" y="374"/>
                  </a:cubicBezTo>
                  <a:cubicBezTo>
                    <a:pt x="6" y="375"/>
                    <a:pt x="7" y="377"/>
                    <a:pt x="9" y="378"/>
                  </a:cubicBezTo>
                  <a:cubicBezTo>
                    <a:pt x="10" y="379"/>
                    <a:pt x="10" y="379"/>
                    <a:pt x="10" y="380"/>
                  </a:cubicBezTo>
                  <a:cubicBezTo>
                    <a:pt x="12" y="382"/>
                    <a:pt x="13" y="382"/>
                    <a:pt x="15" y="382"/>
                  </a:cubicBezTo>
                  <a:cubicBezTo>
                    <a:pt x="15" y="383"/>
                    <a:pt x="15" y="383"/>
                    <a:pt x="15" y="383"/>
                  </a:cubicBezTo>
                  <a:cubicBezTo>
                    <a:pt x="19" y="384"/>
                    <a:pt x="20" y="387"/>
                    <a:pt x="21" y="390"/>
                  </a:cubicBezTo>
                  <a:cubicBezTo>
                    <a:pt x="22" y="391"/>
                    <a:pt x="22" y="392"/>
                    <a:pt x="22" y="393"/>
                  </a:cubicBezTo>
                  <a:cubicBezTo>
                    <a:pt x="24" y="397"/>
                    <a:pt x="24" y="400"/>
                    <a:pt x="23" y="405"/>
                  </a:cubicBezTo>
                  <a:cubicBezTo>
                    <a:pt x="23" y="406"/>
                    <a:pt x="23" y="406"/>
                    <a:pt x="23" y="406"/>
                  </a:cubicBezTo>
                  <a:cubicBezTo>
                    <a:pt x="23" y="407"/>
                    <a:pt x="23" y="408"/>
                    <a:pt x="23" y="409"/>
                  </a:cubicBezTo>
                  <a:cubicBezTo>
                    <a:pt x="23" y="409"/>
                    <a:pt x="23" y="410"/>
                    <a:pt x="23" y="410"/>
                  </a:cubicBezTo>
                  <a:cubicBezTo>
                    <a:pt x="24" y="412"/>
                    <a:pt x="23" y="414"/>
                    <a:pt x="23" y="416"/>
                  </a:cubicBezTo>
                  <a:cubicBezTo>
                    <a:pt x="22" y="417"/>
                    <a:pt x="22" y="418"/>
                    <a:pt x="22" y="420"/>
                  </a:cubicBezTo>
                  <a:cubicBezTo>
                    <a:pt x="22" y="422"/>
                    <a:pt x="23" y="425"/>
                    <a:pt x="25" y="426"/>
                  </a:cubicBezTo>
                  <a:cubicBezTo>
                    <a:pt x="26" y="427"/>
                    <a:pt x="27" y="427"/>
                    <a:pt x="28" y="427"/>
                  </a:cubicBezTo>
                  <a:cubicBezTo>
                    <a:pt x="28" y="427"/>
                    <a:pt x="29" y="427"/>
                    <a:pt x="29" y="427"/>
                  </a:cubicBezTo>
                  <a:cubicBezTo>
                    <a:pt x="30" y="426"/>
                    <a:pt x="31" y="425"/>
                    <a:pt x="32" y="424"/>
                  </a:cubicBezTo>
                  <a:cubicBezTo>
                    <a:pt x="34" y="423"/>
                    <a:pt x="35" y="421"/>
                    <a:pt x="37" y="421"/>
                  </a:cubicBezTo>
                  <a:cubicBezTo>
                    <a:pt x="37" y="421"/>
                    <a:pt x="38" y="421"/>
                    <a:pt x="39" y="422"/>
                  </a:cubicBezTo>
                  <a:cubicBezTo>
                    <a:pt x="40" y="423"/>
                    <a:pt x="41" y="425"/>
                    <a:pt x="41" y="426"/>
                  </a:cubicBezTo>
                  <a:cubicBezTo>
                    <a:pt x="42" y="427"/>
                    <a:pt x="42" y="428"/>
                    <a:pt x="42" y="428"/>
                  </a:cubicBezTo>
                  <a:cubicBezTo>
                    <a:pt x="44" y="431"/>
                    <a:pt x="44" y="431"/>
                    <a:pt x="44" y="431"/>
                  </a:cubicBezTo>
                  <a:cubicBezTo>
                    <a:pt x="45" y="429"/>
                    <a:pt x="45" y="429"/>
                    <a:pt x="45" y="429"/>
                  </a:cubicBezTo>
                  <a:cubicBezTo>
                    <a:pt x="45" y="429"/>
                    <a:pt x="46" y="429"/>
                    <a:pt x="46" y="428"/>
                  </a:cubicBezTo>
                  <a:cubicBezTo>
                    <a:pt x="48" y="427"/>
                    <a:pt x="49" y="426"/>
                    <a:pt x="50" y="425"/>
                  </a:cubicBezTo>
                  <a:cubicBezTo>
                    <a:pt x="52" y="422"/>
                    <a:pt x="54" y="420"/>
                    <a:pt x="58" y="420"/>
                  </a:cubicBezTo>
                  <a:cubicBezTo>
                    <a:pt x="59" y="420"/>
                    <a:pt x="59" y="420"/>
                    <a:pt x="59" y="420"/>
                  </a:cubicBezTo>
                  <a:cubicBezTo>
                    <a:pt x="61" y="420"/>
                    <a:pt x="63" y="422"/>
                    <a:pt x="64" y="423"/>
                  </a:cubicBezTo>
                  <a:cubicBezTo>
                    <a:pt x="66" y="424"/>
                    <a:pt x="68" y="425"/>
                    <a:pt x="70" y="425"/>
                  </a:cubicBezTo>
                  <a:cubicBezTo>
                    <a:pt x="72" y="425"/>
                    <a:pt x="73" y="425"/>
                    <a:pt x="74" y="424"/>
                  </a:cubicBezTo>
                  <a:cubicBezTo>
                    <a:pt x="74" y="423"/>
                    <a:pt x="74" y="423"/>
                    <a:pt x="75" y="423"/>
                  </a:cubicBezTo>
                  <a:cubicBezTo>
                    <a:pt x="76" y="422"/>
                    <a:pt x="77" y="421"/>
                    <a:pt x="79" y="421"/>
                  </a:cubicBezTo>
                  <a:cubicBezTo>
                    <a:pt x="79" y="421"/>
                    <a:pt x="80" y="421"/>
                    <a:pt x="81" y="421"/>
                  </a:cubicBezTo>
                  <a:cubicBezTo>
                    <a:pt x="84" y="420"/>
                    <a:pt x="84" y="418"/>
                    <a:pt x="84" y="415"/>
                  </a:cubicBezTo>
                  <a:cubicBezTo>
                    <a:pt x="84" y="414"/>
                    <a:pt x="83" y="413"/>
                    <a:pt x="84" y="412"/>
                  </a:cubicBezTo>
                  <a:cubicBezTo>
                    <a:pt x="84" y="412"/>
                    <a:pt x="85" y="411"/>
                    <a:pt x="86" y="411"/>
                  </a:cubicBezTo>
                  <a:cubicBezTo>
                    <a:pt x="86" y="411"/>
                    <a:pt x="86" y="411"/>
                    <a:pt x="86" y="411"/>
                  </a:cubicBezTo>
                  <a:cubicBezTo>
                    <a:pt x="90" y="412"/>
                    <a:pt x="94" y="415"/>
                    <a:pt x="94" y="419"/>
                  </a:cubicBezTo>
                  <a:cubicBezTo>
                    <a:pt x="95" y="420"/>
                    <a:pt x="95" y="420"/>
                    <a:pt x="95" y="420"/>
                  </a:cubicBezTo>
                  <a:cubicBezTo>
                    <a:pt x="95" y="423"/>
                    <a:pt x="95" y="425"/>
                    <a:pt x="96" y="426"/>
                  </a:cubicBezTo>
                  <a:cubicBezTo>
                    <a:pt x="96" y="427"/>
                    <a:pt x="97" y="428"/>
                    <a:pt x="97" y="428"/>
                  </a:cubicBezTo>
                  <a:cubicBezTo>
                    <a:pt x="98" y="429"/>
                    <a:pt x="99" y="430"/>
                    <a:pt x="99" y="432"/>
                  </a:cubicBezTo>
                  <a:cubicBezTo>
                    <a:pt x="99" y="433"/>
                    <a:pt x="99" y="434"/>
                    <a:pt x="100" y="435"/>
                  </a:cubicBezTo>
                  <a:cubicBezTo>
                    <a:pt x="100" y="438"/>
                    <a:pt x="100" y="441"/>
                    <a:pt x="104" y="443"/>
                  </a:cubicBezTo>
                  <a:cubicBezTo>
                    <a:pt x="106" y="445"/>
                    <a:pt x="109" y="447"/>
                    <a:pt x="110" y="449"/>
                  </a:cubicBezTo>
                  <a:cubicBezTo>
                    <a:pt x="110" y="451"/>
                    <a:pt x="109" y="452"/>
                    <a:pt x="108" y="454"/>
                  </a:cubicBezTo>
                  <a:cubicBezTo>
                    <a:pt x="108" y="454"/>
                    <a:pt x="107" y="454"/>
                    <a:pt x="107" y="455"/>
                  </a:cubicBezTo>
                  <a:cubicBezTo>
                    <a:pt x="103" y="458"/>
                    <a:pt x="102" y="459"/>
                    <a:pt x="102" y="461"/>
                  </a:cubicBezTo>
                  <a:cubicBezTo>
                    <a:pt x="102" y="463"/>
                    <a:pt x="102" y="463"/>
                    <a:pt x="102" y="463"/>
                  </a:cubicBezTo>
                  <a:cubicBezTo>
                    <a:pt x="104" y="463"/>
                    <a:pt x="104" y="463"/>
                    <a:pt x="104" y="463"/>
                  </a:cubicBezTo>
                  <a:cubicBezTo>
                    <a:pt x="105" y="463"/>
                    <a:pt x="105" y="462"/>
                    <a:pt x="108" y="461"/>
                  </a:cubicBezTo>
                  <a:cubicBezTo>
                    <a:pt x="109" y="460"/>
                    <a:pt x="110" y="459"/>
                    <a:pt x="111" y="459"/>
                  </a:cubicBezTo>
                  <a:cubicBezTo>
                    <a:pt x="111" y="459"/>
                    <a:pt x="111" y="459"/>
                    <a:pt x="111" y="459"/>
                  </a:cubicBezTo>
                  <a:cubicBezTo>
                    <a:pt x="112" y="459"/>
                    <a:pt x="113" y="461"/>
                    <a:pt x="113" y="462"/>
                  </a:cubicBezTo>
                  <a:cubicBezTo>
                    <a:pt x="114" y="464"/>
                    <a:pt x="113" y="467"/>
                    <a:pt x="113" y="469"/>
                  </a:cubicBezTo>
                  <a:cubicBezTo>
                    <a:pt x="113" y="471"/>
                    <a:pt x="112" y="474"/>
                    <a:pt x="113" y="476"/>
                  </a:cubicBezTo>
                  <a:cubicBezTo>
                    <a:pt x="114" y="479"/>
                    <a:pt x="116" y="480"/>
                    <a:pt x="117" y="481"/>
                  </a:cubicBezTo>
                  <a:cubicBezTo>
                    <a:pt x="119" y="481"/>
                    <a:pt x="120" y="482"/>
                    <a:pt x="121" y="484"/>
                  </a:cubicBezTo>
                  <a:cubicBezTo>
                    <a:pt x="122" y="485"/>
                    <a:pt x="122" y="486"/>
                    <a:pt x="122" y="487"/>
                  </a:cubicBezTo>
                  <a:cubicBezTo>
                    <a:pt x="122" y="488"/>
                    <a:pt x="122" y="488"/>
                    <a:pt x="122" y="488"/>
                  </a:cubicBezTo>
                  <a:cubicBezTo>
                    <a:pt x="124" y="488"/>
                    <a:pt x="124" y="488"/>
                    <a:pt x="124" y="488"/>
                  </a:cubicBezTo>
                  <a:cubicBezTo>
                    <a:pt x="125" y="488"/>
                    <a:pt x="125" y="488"/>
                    <a:pt x="125" y="488"/>
                  </a:cubicBezTo>
                  <a:cubicBezTo>
                    <a:pt x="126" y="488"/>
                    <a:pt x="126" y="488"/>
                    <a:pt x="127" y="487"/>
                  </a:cubicBezTo>
                  <a:cubicBezTo>
                    <a:pt x="128" y="486"/>
                    <a:pt x="129" y="485"/>
                    <a:pt x="129" y="484"/>
                  </a:cubicBezTo>
                  <a:cubicBezTo>
                    <a:pt x="130" y="482"/>
                    <a:pt x="131" y="481"/>
                    <a:pt x="132" y="480"/>
                  </a:cubicBezTo>
                  <a:cubicBezTo>
                    <a:pt x="132" y="480"/>
                    <a:pt x="133" y="480"/>
                    <a:pt x="133" y="480"/>
                  </a:cubicBezTo>
                  <a:cubicBezTo>
                    <a:pt x="134" y="480"/>
                    <a:pt x="134" y="480"/>
                    <a:pt x="135" y="481"/>
                  </a:cubicBezTo>
                  <a:cubicBezTo>
                    <a:pt x="136" y="482"/>
                    <a:pt x="137" y="483"/>
                    <a:pt x="138" y="483"/>
                  </a:cubicBezTo>
                  <a:cubicBezTo>
                    <a:pt x="139" y="484"/>
                    <a:pt x="139" y="485"/>
                    <a:pt x="140" y="486"/>
                  </a:cubicBezTo>
                  <a:cubicBezTo>
                    <a:pt x="142" y="487"/>
                    <a:pt x="145" y="489"/>
                    <a:pt x="148" y="489"/>
                  </a:cubicBezTo>
                  <a:cubicBezTo>
                    <a:pt x="150" y="489"/>
                    <a:pt x="150" y="488"/>
                    <a:pt x="151" y="487"/>
                  </a:cubicBezTo>
                  <a:cubicBezTo>
                    <a:pt x="152" y="487"/>
                    <a:pt x="152" y="486"/>
                    <a:pt x="152" y="485"/>
                  </a:cubicBezTo>
                  <a:cubicBezTo>
                    <a:pt x="153" y="484"/>
                    <a:pt x="153" y="484"/>
                    <a:pt x="156" y="484"/>
                  </a:cubicBezTo>
                  <a:cubicBezTo>
                    <a:pt x="158" y="483"/>
                    <a:pt x="159" y="483"/>
                    <a:pt x="159" y="483"/>
                  </a:cubicBezTo>
                  <a:cubicBezTo>
                    <a:pt x="161" y="482"/>
                    <a:pt x="161" y="482"/>
                    <a:pt x="161" y="482"/>
                  </a:cubicBezTo>
                  <a:cubicBezTo>
                    <a:pt x="161" y="480"/>
                    <a:pt x="161" y="480"/>
                    <a:pt x="161" y="480"/>
                  </a:cubicBezTo>
                  <a:cubicBezTo>
                    <a:pt x="161" y="480"/>
                    <a:pt x="160" y="480"/>
                    <a:pt x="160" y="479"/>
                  </a:cubicBezTo>
                  <a:cubicBezTo>
                    <a:pt x="159" y="477"/>
                    <a:pt x="158" y="476"/>
                    <a:pt x="159" y="474"/>
                  </a:cubicBezTo>
                  <a:cubicBezTo>
                    <a:pt x="161" y="476"/>
                    <a:pt x="162" y="476"/>
                    <a:pt x="164" y="476"/>
                  </a:cubicBezTo>
                  <a:cubicBezTo>
                    <a:pt x="164" y="476"/>
                    <a:pt x="164" y="476"/>
                    <a:pt x="164" y="476"/>
                  </a:cubicBezTo>
                  <a:cubicBezTo>
                    <a:pt x="165" y="476"/>
                    <a:pt x="166" y="475"/>
                    <a:pt x="167" y="473"/>
                  </a:cubicBezTo>
                  <a:cubicBezTo>
                    <a:pt x="167" y="472"/>
                    <a:pt x="168" y="470"/>
                    <a:pt x="169" y="470"/>
                  </a:cubicBezTo>
                  <a:cubicBezTo>
                    <a:pt x="170" y="470"/>
                    <a:pt x="170" y="470"/>
                    <a:pt x="170" y="470"/>
                  </a:cubicBezTo>
                  <a:cubicBezTo>
                    <a:pt x="171" y="471"/>
                    <a:pt x="173" y="475"/>
                    <a:pt x="173" y="479"/>
                  </a:cubicBezTo>
                  <a:cubicBezTo>
                    <a:pt x="173" y="480"/>
                    <a:pt x="173" y="481"/>
                    <a:pt x="173" y="482"/>
                  </a:cubicBezTo>
                  <a:cubicBezTo>
                    <a:pt x="172" y="484"/>
                    <a:pt x="171" y="487"/>
                    <a:pt x="173" y="488"/>
                  </a:cubicBezTo>
                  <a:cubicBezTo>
                    <a:pt x="174" y="488"/>
                    <a:pt x="174" y="488"/>
                    <a:pt x="174" y="488"/>
                  </a:cubicBezTo>
                  <a:cubicBezTo>
                    <a:pt x="175" y="488"/>
                    <a:pt x="175" y="488"/>
                    <a:pt x="175" y="488"/>
                  </a:cubicBezTo>
                  <a:cubicBezTo>
                    <a:pt x="176" y="488"/>
                    <a:pt x="178" y="487"/>
                    <a:pt x="180" y="484"/>
                  </a:cubicBezTo>
                  <a:cubicBezTo>
                    <a:pt x="181" y="484"/>
                    <a:pt x="181" y="484"/>
                    <a:pt x="181" y="483"/>
                  </a:cubicBezTo>
                  <a:cubicBezTo>
                    <a:pt x="183" y="482"/>
                    <a:pt x="185" y="480"/>
                    <a:pt x="188" y="480"/>
                  </a:cubicBezTo>
                  <a:cubicBezTo>
                    <a:pt x="188" y="480"/>
                    <a:pt x="189" y="480"/>
                    <a:pt x="189" y="480"/>
                  </a:cubicBezTo>
                  <a:cubicBezTo>
                    <a:pt x="192" y="482"/>
                    <a:pt x="192" y="482"/>
                    <a:pt x="192" y="482"/>
                  </a:cubicBezTo>
                  <a:cubicBezTo>
                    <a:pt x="193" y="479"/>
                    <a:pt x="193" y="479"/>
                    <a:pt x="193" y="479"/>
                  </a:cubicBezTo>
                  <a:cubicBezTo>
                    <a:pt x="193" y="478"/>
                    <a:pt x="193" y="478"/>
                    <a:pt x="193" y="478"/>
                  </a:cubicBezTo>
                  <a:cubicBezTo>
                    <a:pt x="194" y="477"/>
                    <a:pt x="194" y="475"/>
                    <a:pt x="194" y="473"/>
                  </a:cubicBezTo>
                  <a:cubicBezTo>
                    <a:pt x="195" y="471"/>
                    <a:pt x="194" y="468"/>
                    <a:pt x="194" y="466"/>
                  </a:cubicBezTo>
                  <a:cubicBezTo>
                    <a:pt x="194" y="465"/>
                    <a:pt x="194" y="464"/>
                    <a:pt x="194" y="463"/>
                  </a:cubicBezTo>
                  <a:cubicBezTo>
                    <a:pt x="194" y="460"/>
                    <a:pt x="195" y="459"/>
                    <a:pt x="196" y="459"/>
                  </a:cubicBezTo>
                  <a:cubicBezTo>
                    <a:pt x="197" y="459"/>
                    <a:pt x="198" y="458"/>
                    <a:pt x="199" y="457"/>
                  </a:cubicBezTo>
                  <a:cubicBezTo>
                    <a:pt x="200" y="455"/>
                    <a:pt x="201" y="451"/>
                    <a:pt x="202" y="447"/>
                  </a:cubicBezTo>
                  <a:cubicBezTo>
                    <a:pt x="202" y="445"/>
                    <a:pt x="201" y="442"/>
                    <a:pt x="200" y="440"/>
                  </a:cubicBezTo>
                  <a:cubicBezTo>
                    <a:pt x="199" y="436"/>
                    <a:pt x="198" y="433"/>
                    <a:pt x="202" y="431"/>
                  </a:cubicBezTo>
                  <a:cubicBezTo>
                    <a:pt x="205" y="430"/>
                    <a:pt x="207" y="429"/>
                    <a:pt x="210" y="429"/>
                  </a:cubicBezTo>
                  <a:cubicBezTo>
                    <a:pt x="213" y="428"/>
                    <a:pt x="217" y="427"/>
                    <a:pt x="220" y="423"/>
                  </a:cubicBezTo>
                  <a:cubicBezTo>
                    <a:pt x="221" y="422"/>
                    <a:pt x="221" y="422"/>
                    <a:pt x="221" y="422"/>
                  </a:cubicBezTo>
                  <a:cubicBezTo>
                    <a:pt x="222" y="420"/>
                    <a:pt x="224" y="417"/>
                    <a:pt x="225" y="415"/>
                  </a:cubicBezTo>
                  <a:cubicBezTo>
                    <a:pt x="226" y="412"/>
                    <a:pt x="226" y="410"/>
                    <a:pt x="225" y="408"/>
                  </a:cubicBezTo>
                  <a:cubicBezTo>
                    <a:pt x="225" y="407"/>
                    <a:pt x="225" y="405"/>
                    <a:pt x="225" y="404"/>
                  </a:cubicBezTo>
                  <a:cubicBezTo>
                    <a:pt x="226" y="403"/>
                    <a:pt x="227" y="403"/>
                    <a:pt x="229" y="403"/>
                  </a:cubicBezTo>
                  <a:cubicBezTo>
                    <a:pt x="231" y="403"/>
                    <a:pt x="231" y="403"/>
                    <a:pt x="231" y="403"/>
                  </a:cubicBezTo>
                  <a:cubicBezTo>
                    <a:pt x="231" y="402"/>
                    <a:pt x="231" y="402"/>
                    <a:pt x="231" y="402"/>
                  </a:cubicBezTo>
                  <a:cubicBezTo>
                    <a:pt x="232" y="399"/>
                    <a:pt x="231" y="398"/>
                    <a:pt x="230" y="396"/>
                  </a:cubicBezTo>
                  <a:cubicBezTo>
                    <a:pt x="229" y="395"/>
                    <a:pt x="228" y="393"/>
                    <a:pt x="228" y="391"/>
                  </a:cubicBezTo>
                  <a:cubicBezTo>
                    <a:pt x="229" y="388"/>
                    <a:pt x="233" y="383"/>
                    <a:pt x="236" y="381"/>
                  </a:cubicBezTo>
                  <a:cubicBezTo>
                    <a:pt x="237" y="380"/>
                    <a:pt x="238" y="380"/>
                    <a:pt x="239" y="380"/>
                  </a:cubicBezTo>
                  <a:cubicBezTo>
                    <a:pt x="240" y="380"/>
                    <a:pt x="240" y="380"/>
                    <a:pt x="241" y="380"/>
                  </a:cubicBezTo>
                  <a:cubicBezTo>
                    <a:pt x="242" y="381"/>
                    <a:pt x="243" y="383"/>
                    <a:pt x="245" y="384"/>
                  </a:cubicBezTo>
                  <a:cubicBezTo>
                    <a:pt x="247" y="387"/>
                    <a:pt x="248" y="389"/>
                    <a:pt x="251" y="389"/>
                  </a:cubicBezTo>
                  <a:cubicBezTo>
                    <a:pt x="251" y="389"/>
                    <a:pt x="251" y="389"/>
                    <a:pt x="251" y="389"/>
                  </a:cubicBezTo>
                  <a:cubicBezTo>
                    <a:pt x="252" y="389"/>
                    <a:pt x="252" y="389"/>
                    <a:pt x="252" y="389"/>
                  </a:cubicBezTo>
                  <a:cubicBezTo>
                    <a:pt x="253" y="389"/>
                    <a:pt x="253" y="389"/>
                    <a:pt x="253" y="389"/>
                  </a:cubicBezTo>
                  <a:cubicBezTo>
                    <a:pt x="253" y="388"/>
                    <a:pt x="254" y="387"/>
                    <a:pt x="254" y="387"/>
                  </a:cubicBezTo>
                  <a:cubicBezTo>
                    <a:pt x="254" y="387"/>
                    <a:pt x="255" y="386"/>
                    <a:pt x="255" y="386"/>
                  </a:cubicBezTo>
                  <a:cubicBezTo>
                    <a:pt x="256" y="386"/>
                    <a:pt x="256" y="385"/>
                    <a:pt x="257" y="385"/>
                  </a:cubicBezTo>
                  <a:cubicBezTo>
                    <a:pt x="257" y="385"/>
                    <a:pt x="257" y="385"/>
                    <a:pt x="257" y="385"/>
                  </a:cubicBezTo>
                  <a:cubicBezTo>
                    <a:pt x="258" y="385"/>
                    <a:pt x="259" y="384"/>
                    <a:pt x="259" y="383"/>
                  </a:cubicBezTo>
                  <a:cubicBezTo>
                    <a:pt x="260" y="381"/>
                    <a:pt x="259" y="378"/>
                    <a:pt x="259" y="376"/>
                  </a:cubicBezTo>
                  <a:cubicBezTo>
                    <a:pt x="259" y="375"/>
                    <a:pt x="259" y="374"/>
                    <a:pt x="259" y="373"/>
                  </a:cubicBezTo>
                  <a:cubicBezTo>
                    <a:pt x="259" y="373"/>
                    <a:pt x="260" y="373"/>
                    <a:pt x="260" y="373"/>
                  </a:cubicBezTo>
                  <a:cubicBezTo>
                    <a:pt x="261" y="373"/>
                    <a:pt x="262" y="373"/>
                    <a:pt x="264" y="373"/>
                  </a:cubicBezTo>
                  <a:cubicBezTo>
                    <a:pt x="264" y="374"/>
                    <a:pt x="265" y="374"/>
                    <a:pt x="266" y="374"/>
                  </a:cubicBezTo>
                  <a:cubicBezTo>
                    <a:pt x="266" y="374"/>
                    <a:pt x="266" y="374"/>
                    <a:pt x="266" y="374"/>
                  </a:cubicBezTo>
                  <a:cubicBezTo>
                    <a:pt x="269" y="373"/>
                    <a:pt x="269" y="373"/>
                    <a:pt x="269" y="373"/>
                  </a:cubicBezTo>
                  <a:cubicBezTo>
                    <a:pt x="268" y="372"/>
                    <a:pt x="268" y="372"/>
                    <a:pt x="268" y="372"/>
                  </a:cubicBezTo>
                  <a:cubicBezTo>
                    <a:pt x="268" y="371"/>
                    <a:pt x="268" y="371"/>
                    <a:pt x="268" y="370"/>
                  </a:cubicBezTo>
                  <a:cubicBezTo>
                    <a:pt x="269" y="369"/>
                    <a:pt x="269" y="368"/>
                    <a:pt x="269" y="367"/>
                  </a:cubicBezTo>
                  <a:cubicBezTo>
                    <a:pt x="269" y="364"/>
                    <a:pt x="270" y="361"/>
                    <a:pt x="272" y="359"/>
                  </a:cubicBezTo>
                  <a:cubicBezTo>
                    <a:pt x="274" y="357"/>
                    <a:pt x="279" y="354"/>
                    <a:pt x="282" y="353"/>
                  </a:cubicBezTo>
                  <a:cubicBezTo>
                    <a:pt x="282" y="353"/>
                    <a:pt x="282" y="353"/>
                    <a:pt x="283" y="353"/>
                  </a:cubicBezTo>
                  <a:cubicBezTo>
                    <a:pt x="284" y="353"/>
                    <a:pt x="286" y="354"/>
                    <a:pt x="287" y="355"/>
                  </a:cubicBezTo>
                  <a:cubicBezTo>
                    <a:pt x="289" y="355"/>
                    <a:pt x="290" y="356"/>
                    <a:pt x="292" y="356"/>
                  </a:cubicBezTo>
                  <a:cubicBezTo>
                    <a:pt x="293" y="356"/>
                    <a:pt x="293" y="356"/>
                    <a:pt x="293" y="356"/>
                  </a:cubicBezTo>
                  <a:cubicBezTo>
                    <a:pt x="295" y="355"/>
                    <a:pt x="295" y="353"/>
                    <a:pt x="295" y="352"/>
                  </a:cubicBezTo>
                  <a:cubicBezTo>
                    <a:pt x="295" y="351"/>
                    <a:pt x="295" y="350"/>
                    <a:pt x="296" y="350"/>
                  </a:cubicBezTo>
                  <a:cubicBezTo>
                    <a:pt x="296" y="348"/>
                    <a:pt x="298" y="347"/>
                    <a:pt x="301" y="346"/>
                  </a:cubicBezTo>
                  <a:cubicBezTo>
                    <a:pt x="302" y="346"/>
                    <a:pt x="302" y="346"/>
                    <a:pt x="303" y="346"/>
                  </a:cubicBezTo>
                  <a:cubicBezTo>
                    <a:pt x="307" y="344"/>
                    <a:pt x="310" y="343"/>
                    <a:pt x="313" y="339"/>
                  </a:cubicBezTo>
                  <a:cubicBezTo>
                    <a:pt x="315" y="338"/>
                    <a:pt x="317" y="337"/>
                    <a:pt x="319" y="337"/>
                  </a:cubicBezTo>
                  <a:cubicBezTo>
                    <a:pt x="319" y="337"/>
                    <a:pt x="320" y="336"/>
                    <a:pt x="321" y="336"/>
                  </a:cubicBezTo>
                  <a:cubicBezTo>
                    <a:pt x="323" y="335"/>
                    <a:pt x="324" y="334"/>
                    <a:pt x="326" y="332"/>
                  </a:cubicBezTo>
                  <a:cubicBezTo>
                    <a:pt x="327" y="331"/>
                    <a:pt x="327" y="331"/>
                    <a:pt x="327" y="331"/>
                  </a:cubicBezTo>
                  <a:cubicBezTo>
                    <a:pt x="329" y="328"/>
                    <a:pt x="331" y="328"/>
                    <a:pt x="333" y="328"/>
                  </a:cubicBezTo>
                  <a:cubicBezTo>
                    <a:pt x="335" y="328"/>
                    <a:pt x="337" y="328"/>
                    <a:pt x="339" y="329"/>
                  </a:cubicBezTo>
                  <a:cubicBezTo>
                    <a:pt x="340" y="329"/>
                    <a:pt x="340" y="329"/>
                    <a:pt x="340" y="329"/>
                  </a:cubicBezTo>
                  <a:cubicBezTo>
                    <a:pt x="342" y="329"/>
                    <a:pt x="343" y="329"/>
                    <a:pt x="344" y="329"/>
                  </a:cubicBezTo>
                  <a:cubicBezTo>
                    <a:pt x="346" y="329"/>
                    <a:pt x="347" y="329"/>
                    <a:pt x="348" y="329"/>
                  </a:cubicBezTo>
                  <a:cubicBezTo>
                    <a:pt x="349" y="329"/>
                    <a:pt x="350" y="329"/>
                    <a:pt x="351" y="329"/>
                  </a:cubicBezTo>
                  <a:cubicBezTo>
                    <a:pt x="354" y="329"/>
                    <a:pt x="356" y="329"/>
                    <a:pt x="357" y="330"/>
                  </a:cubicBezTo>
                  <a:cubicBezTo>
                    <a:pt x="357" y="330"/>
                    <a:pt x="357" y="330"/>
                    <a:pt x="357" y="330"/>
                  </a:cubicBezTo>
                  <a:cubicBezTo>
                    <a:pt x="358" y="331"/>
                    <a:pt x="358" y="331"/>
                    <a:pt x="358" y="331"/>
                  </a:cubicBezTo>
                  <a:cubicBezTo>
                    <a:pt x="358" y="330"/>
                    <a:pt x="358" y="330"/>
                    <a:pt x="358" y="330"/>
                  </a:cubicBezTo>
                  <a:cubicBezTo>
                    <a:pt x="361" y="331"/>
                    <a:pt x="364" y="331"/>
                    <a:pt x="366" y="331"/>
                  </a:cubicBezTo>
                  <a:cubicBezTo>
                    <a:pt x="368" y="331"/>
                    <a:pt x="369" y="331"/>
                    <a:pt x="370" y="331"/>
                  </a:cubicBezTo>
                  <a:cubicBezTo>
                    <a:pt x="371" y="331"/>
                    <a:pt x="372" y="331"/>
                    <a:pt x="373" y="331"/>
                  </a:cubicBezTo>
                  <a:cubicBezTo>
                    <a:pt x="376" y="331"/>
                    <a:pt x="376" y="331"/>
                    <a:pt x="376" y="331"/>
                  </a:cubicBezTo>
                  <a:cubicBezTo>
                    <a:pt x="380" y="331"/>
                    <a:pt x="383" y="331"/>
                    <a:pt x="386" y="327"/>
                  </a:cubicBezTo>
                  <a:cubicBezTo>
                    <a:pt x="389" y="323"/>
                    <a:pt x="391" y="321"/>
                    <a:pt x="397" y="321"/>
                  </a:cubicBezTo>
                  <a:cubicBezTo>
                    <a:pt x="399" y="321"/>
                    <a:pt x="401" y="321"/>
                    <a:pt x="402" y="321"/>
                  </a:cubicBezTo>
                  <a:cubicBezTo>
                    <a:pt x="404" y="321"/>
                    <a:pt x="406" y="321"/>
                    <a:pt x="409" y="321"/>
                  </a:cubicBezTo>
                  <a:cubicBezTo>
                    <a:pt x="410" y="321"/>
                    <a:pt x="411" y="321"/>
                    <a:pt x="413" y="321"/>
                  </a:cubicBezTo>
                  <a:cubicBezTo>
                    <a:pt x="414" y="321"/>
                    <a:pt x="414" y="321"/>
                    <a:pt x="414" y="321"/>
                  </a:cubicBezTo>
                  <a:cubicBezTo>
                    <a:pt x="416" y="321"/>
                    <a:pt x="418" y="321"/>
                    <a:pt x="420" y="321"/>
                  </a:cubicBezTo>
                  <a:cubicBezTo>
                    <a:pt x="422" y="321"/>
                    <a:pt x="424" y="320"/>
                    <a:pt x="426" y="320"/>
                  </a:cubicBezTo>
                  <a:cubicBezTo>
                    <a:pt x="427" y="320"/>
                    <a:pt x="428" y="320"/>
                    <a:pt x="429" y="320"/>
                  </a:cubicBezTo>
                  <a:cubicBezTo>
                    <a:pt x="430" y="321"/>
                    <a:pt x="430" y="321"/>
                    <a:pt x="430" y="321"/>
                  </a:cubicBezTo>
                  <a:cubicBezTo>
                    <a:pt x="431" y="321"/>
                    <a:pt x="432" y="321"/>
                    <a:pt x="432" y="321"/>
                  </a:cubicBezTo>
                  <a:cubicBezTo>
                    <a:pt x="434" y="321"/>
                    <a:pt x="435" y="320"/>
                    <a:pt x="436" y="320"/>
                  </a:cubicBezTo>
                  <a:cubicBezTo>
                    <a:pt x="437" y="320"/>
                    <a:pt x="438" y="319"/>
                    <a:pt x="439" y="319"/>
                  </a:cubicBezTo>
                  <a:cubicBezTo>
                    <a:pt x="440" y="318"/>
                    <a:pt x="441" y="317"/>
                    <a:pt x="442" y="317"/>
                  </a:cubicBezTo>
                  <a:cubicBezTo>
                    <a:pt x="443" y="317"/>
                    <a:pt x="443" y="317"/>
                    <a:pt x="444" y="317"/>
                  </a:cubicBezTo>
                  <a:cubicBezTo>
                    <a:pt x="445" y="317"/>
                    <a:pt x="446" y="317"/>
                    <a:pt x="448" y="317"/>
                  </a:cubicBezTo>
                  <a:cubicBezTo>
                    <a:pt x="449" y="318"/>
                    <a:pt x="450" y="318"/>
                    <a:pt x="451" y="318"/>
                  </a:cubicBezTo>
                  <a:cubicBezTo>
                    <a:pt x="453" y="318"/>
                    <a:pt x="454" y="317"/>
                    <a:pt x="455" y="316"/>
                  </a:cubicBezTo>
                  <a:cubicBezTo>
                    <a:pt x="456" y="315"/>
                    <a:pt x="456" y="314"/>
                    <a:pt x="457" y="313"/>
                  </a:cubicBezTo>
                  <a:cubicBezTo>
                    <a:pt x="457" y="312"/>
                    <a:pt x="458" y="311"/>
                    <a:pt x="459" y="310"/>
                  </a:cubicBezTo>
                  <a:cubicBezTo>
                    <a:pt x="460" y="310"/>
                    <a:pt x="460" y="309"/>
                    <a:pt x="461" y="309"/>
                  </a:cubicBezTo>
                  <a:cubicBezTo>
                    <a:pt x="462" y="308"/>
                    <a:pt x="463" y="308"/>
                    <a:pt x="464" y="307"/>
                  </a:cubicBezTo>
                  <a:cubicBezTo>
                    <a:pt x="466" y="304"/>
                    <a:pt x="466" y="301"/>
                    <a:pt x="467" y="298"/>
                  </a:cubicBezTo>
                  <a:cubicBezTo>
                    <a:pt x="467" y="295"/>
                    <a:pt x="467" y="292"/>
                    <a:pt x="469" y="290"/>
                  </a:cubicBezTo>
                  <a:cubicBezTo>
                    <a:pt x="471" y="285"/>
                    <a:pt x="474" y="280"/>
                    <a:pt x="474" y="274"/>
                  </a:cubicBezTo>
                  <a:cubicBezTo>
                    <a:pt x="474" y="268"/>
                    <a:pt x="474" y="268"/>
                    <a:pt x="474" y="268"/>
                  </a:cubicBezTo>
                  <a:cubicBezTo>
                    <a:pt x="474" y="254"/>
                    <a:pt x="474" y="240"/>
                    <a:pt x="475" y="226"/>
                  </a:cubicBezTo>
                  <a:cubicBezTo>
                    <a:pt x="475" y="222"/>
                    <a:pt x="475" y="219"/>
                    <a:pt x="474" y="215"/>
                  </a:cubicBezTo>
                  <a:cubicBezTo>
                    <a:pt x="474" y="212"/>
                    <a:pt x="474" y="209"/>
                    <a:pt x="474" y="205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2" name="Freeform 31"/>
            <p:cNvSpPr>
              <a:spLocks/>
            </p:cNvSpPr>
            <p:nvPr/>
          </p:nvSpPr>
          <p:spPr bwMode="auto">
            <a:xfrm>
              <a:off x="1004522" y="845051"/>
              <a:ext cx="694166" cy="773595"/>
            </a:xfrm>
            <a:custGeom>
              <a:avLst/>
              <a:gdLst>
                <a:gd name="T0" fmla="*/ 298 w 343"/>
                <a:gd name="T1" fmla="*/ 76 h 415"/>
                <a:gd name="T2" fmla="*/ 330 w 343"/>
                <a:gd name="T3" fmla="*/ 66 h 415"/>
                <a:gd name="T4" fmla="*/ 268 w 343"/>
                <a:gd name="T5" fmla="*/ 20 h 415"/>
                <a:gd name="T6" fmla="*/ 258 w 343"/>
                <a:gd name="T7" fmla="*/ 13 h 415"/>
                <a:gd name="T8" fmla="*/ 247 w 343"/>
                <a:gd name="T9" fmla="*/ 5 h 415"/>
                <a:gd name="T10" fmla="*/ 242 w 343"/>
                <a:gd name="T11" fmla="*/ 0 h 415"/>
                <a:gd name="T12" fmla="*/ 240 w 343"/>
                <a:gd name="T13" fmla="*/ 41 h 415"/>
                <a:gd name="T14" fmla="*/ 145 w 343"/>
                <a:gd name="T15" fmla="*/ 54 h 415"/>
                <a:gd name="T16" fmla="*/ 143 w 343"/>
                <a:gd name="T17" fmla="*/ 100 h 415"/>
                <a:gd name="T18" fmla="*/ 143 w 343"/>
                <a:gd name="T19" fmla="*/ 115 h 415"/>
                <a:gd name="T20" fmla="*/ 143 w 343"/>
                <a:gd name="T21" fmla="*/ 122 h 415"/>
                <a:gd name="T22" fmla="*/ 129 w 343"/>
                <a:gd name="T23" fmla="*/ 130 h 415"/>
                <a:gd name="T24" fmla="*/ 110 w 343"/>
                <a:gd name="T25" fmla="*/ 144 h 415"/>
                <a:gd name="T26" fmla="*/ 112 w 343"/>
                <a:gd name="T27" fmla="*/ 195 h 415"/>
                <a:gd name="T28" fmla="*/ 0 w 343"/>
                <a:gd name="T29" fmla="*/ 203 h 415"/>
                <a:gd name="T30" fmla="*/ 1 w 343"/>
                <a:gd name="T31" fmla="*/ 206 h 415"/>
                <a:gd name="T32" fmla="*/ 3 w 343"/>
                <a:gd name="T33" fmla="*/ 211 h 415"/>
                <a:gd name="T34" fmla="*/ 9 w 343"/>
                <a:gd name="T35" fmla="*/ 220 h 415"/>
                <a:gd name="T36" fmla="*/ 12 w 343"/>
                <a:gd name="T37" fmla="*/ 221 h 415"/>
                <a:gd name="T38" fmla="*/ 15 w 343"/>
                <a:gd name="T39" fmla="*/ 229 h 415"/>
                <a:gd name="T40" fmla="*/ 16 w 343"/>
                <a:gd name="T41" fmla="*/ 237 h 415"/>
                <a:gd name="T42" fmla="*/ 13 w 343"/>
                <a:gd name="T43" fmla="*/ 245 h 415"/>
                <a:gd name="T44" fmla="*/ 11 w 343"/>
                <a:gd name="T45" fmla="*/ 252 h 415"/>
                <a:gd name="T46" fmla="*/ 10 w 343"/>
                <a:gd name="T47" fmla="*/ 256 h 415"/>
                <a:gd name="T48" fmla="*/ 11 w 343"/>
                <a:gd name="T49" fmla="*/ 264 h 415"/>
                <a:gd name="T50" fmla="*/ 14 w 343"/>
                <a:gd name="T51" fmla="*/ 269 h 415"/>
                <a:gd name="T52" fmla="*/ 17 w 343"/>
                <a:gd name="T53" fmla="*/ 286 h 415"/>
                <a:gd name="T54" fmla="*/ 18 w 343"/>
                <a:gd name="T55" fmla="*/ 299 h 415"/>
                <a:gd name="T56" fmla="*/ 16 w 343"/>
                <a:gd name="T57" fmla="*/ 322 h 415"/>
                <a:gd name="T58" fmla="*/ 4 w 343"/>
                <a:gd name="T59" fmla="*/ 360 h 415"/>
                <a:gd name="T60" fmla="*/ 3 w 343"/>
                <a:gd name="T61" fmla="*/ 371 h 415"/>
                <a:gd name="T62" fmla="*/ 11 w 343"/>
                <a:gd name="T63" fmla="*/ 362 h 415"/>
                <a:gd name="T64" fmla="*/ 19 w 343"/>
                <a:gd name="T65" fmla="*/ 354 h 415"/>
                <a:gd name="T66" fmla="*/ 25 w 343"/>
                <a:gd name="T67" fmla="*/ 354 h 415"/>
                <a:gd name="T68" fmla="*/ 44 w 343"/>
                <a:gd name="T69" fmla="*/ 352 h 415"/>
                <a:gd name="T70" fmla="*/ 62 w 343"/>
                <a:gd name="T71" fmla="*/ 349 h 415"/>
                <a:gd name="T72" fmla="*/ 77 w 343"/>
                <a:gd name="T73" fmla="*/ 358 h 415"/>
                <a:gd name="T74" fmla="*/ 98 w 343"/>
                <a:gd name="T75" fmla="*/ 378 h 415"/>
                <a:gd name="T76" fmla="*/ 108 w 343"/>
                <a:gd name="T77" fmla="*/ 391 h 415"/>
                <a:gd name="T78" fmla="*/ 112 w 343"/>
                <a:gd name="T79" fmla="*/ 397 h 415"/>
                <a:gd name="T80" fmla="*/ 118 w 343"/>
                <a:gd name="T81" fmla="*/ 402 h 415"/>
                <a:gd name="T82" fmla="*/ 129 w 343"/>
                <a:gd name="T83" fmla="*/ 413 h 415"/>
                <a:gd name="T84" fmla="*/ 132 w 343"/>
                <a:gd name="T85" fmla="*/ 413 h 415"/>
                <a:gd name="T86" fmla="*/ 132 w 343"/>
                <a:gd name="T87" fmla="*/ 415 h 415"/>
                <a:gd name="T88" fmla="*/ 139 w 343"/>
                <a:gd name="T89" fmla="*/ 409 h 415"/>
                <a:gd name="T90" fmla="*/ 141 w 343"/>
                <a:gd name="T91" fmla="*/ 396 h 415"/>
                <a:gd name="T92" fmla="*/ 150 w 343"/>
                <a:gd name="T93" fmla="*/ 384 h 415"/>
                <a:gd name="T94" fmla="*/ 159 w 343"/>
                <a:gd name="T95" fmla="*/ 391 h 415"/>
                <a:gd name="T96" fmla="*/ 164 w 343"/>
                <a:gd name="T97" fmla="*/ 396 h 415"/>
                <a:gd name="T98" fmla="*/ 166 w 343"/>
                <a:gd name="T99" fmla="*/ 398 h 415"/>
                <a:gd name="T100" fmla="*/ 169 w 343"/>
                <a:gd name="T101" fmla="*/ 398 h 415"/>
                <a:gd name="T102" fmla="*/ 170 w 343"/>
                <a:gd name="T103" fmla="*/ 395 h 415"/>
                <a:gd name="T104" fmla="*/ 178 w 343"/>
                <a:gd name="T105" fmla="*/ 389 h 415"/>
                <a:gd name="T106" fmla="*/ 181 w 343"/>
                <a:gd name="T107" fmla="*/ 389 h 415"/>
                <a:gd name="T108" fmla="*/ 194 w 343"/>
                <a:gd name="T109" fmla="*/ 391 h 415"/>
                <a:gd name="T110" fmla="*/ 202 w 343"/>
                <a:gd name="T111" fmla="*/ 390 h 415"/>
                <a:gd name="T112" fmla="*/ 208 w 343"/>
                <a:gd name="T113" fmla="*/ 389 h 415"/>
                <a:gd name="T114" fmla="*/ 210 w 343"/>
                <a:gd name="T115" fmla="*/ 384 h 415"/>
                <a:gd name="T116" fmla="*/ 214 w 343"/>
                <a:gd name="T117" fmla="*/ 386 h 415"/>
                <a:gd name="T118" fmla="*/ 215 w 343"/>
                <a:gd name="T119" fmla="*/ 388 h 415"/>
                <a:gd name="T120" fmla="*/ 327 w 343"/>
                <a:gd name="T121" fmla="*/ 367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3" h="415">
                  <a:moveTo>
                    <a:pt x="320" y="355"/>
                  </a:moveTo>
                  <a:cubicBezTo>
                    <a:pt x="298" y="76"/>
                    <a:pt x="298" y="76"/>
                    <a:pt x="298" y="76"/>
                  </a:cubicBezTo>
                  <a:cubicBezTo>
                    <a:pt x="343" y="76"/>
                    <a:pt x="343" y="76"/>
                    <a:pt x="343" y="76"/>
                  </a:cubicBezTo>
                  <a:cubicBezTo>
                    <a:pt x="330" y="66"/>
                    <a:pt x="330" y="66"/>
                    <a:pt x="330" y="66"/>
                  </a:cubicBezTo>
                  <a:cubicBezTo>
                    <a:pt x="317" y="56"/>
                    <a:pt x="306" y="48"/>
                    <a:pt x="296" y="40"/>
                  </a:cubicBezTo>
                  <a:cubicBezTo>
                    <a:pt x="287" y="34"/>
                    <a:pt x="279" y="28"/>
                    <a:pt x="268" y="20"/>
                  </a:cubicBezTo>
                  <a:cubicBezTo>
                    <a:pt x="265" y="18"/>
                    <a:pt x="262" y="16"/>
                    <a:pt x="259" y="14"/>
                  </a:cubicBezTo>
                  <a:cubicBezTo>
                    <a:pt x="258" y="13"/>
                    <a:pt x="258" y="13"/>
                    <a:pt x="258" y="13"/>
                  </a:cubicBezTo>
                  <a:cubicBezTo>
                    <a:pt x="255" y="10"/>
                    <a:pt x="252" y="8"/>
                    <a:pt x="249" y="6"/>
                  </a:cubicBezTo>
                  <a:cubicBezTo>
                    <a:pt x="247" y="5"/>
                    <a:pt x="247" y="5"/>
                    <a:pt x="247" y="5"/>
                  </a:cubicBezTo>
                  <a:cubicBezTo>
                    <a:pt x="247" y="4"/>
                    <a:pt x="246" y="4"/>
                    <a:pt x="246" y="3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241" y="4"/>
                    <a:pt x="241" y="4"/>
                    <a:pt x="241" y="4"/>
                  </a:cubicBezTo>
                  <a:cubicBezTo>
                    <a:pt x="240" y="41"/>
                    <a:pt x="240" y="41"/>
                    <a:pt x="240" y="41"/>
                  </a:cubicBezTo>
                  <a:cubicBezTo>
                    <a:pt x="146" y="44"/>
                    <a:pt x="146" y="44"/>
                    <a:pt x="146" y="44"/>
                  </a:cubicBezTo>
                  <a:cubicBezTo>
                    <a:pt x="145" y="54"/>
                    <a:pt x="145" y="54"/>
                    <a:pt x="145" y="54"/>
                  </a:cubicBezTo>
                  <a:cubicBezTo>
                    <a:pt x="145" y="59"/>
                    <a:pt x="145" y="65"/>
                    <a:pt x="145" y="71"/>
                  </a:cubicBezTo>
                  <a:cubicBezTo>
                    <a:pt x="144" y="80"/>
                    <a:pt x="144" y="90"/>
                    <a:pt x="143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3" y="105"/>
                    <a:pt x="143" y="110"/>
                    <a:pt x="143" y="115"/>
                  </a:cubicBezTo>
                  <a:cubicBezTo>
                    <a:pt x="143" y="117"/>
                    <a:pt x="143" y="117"/>
                    <a:pt x="143" y="117"/>
                  </a:cubicBezTo>
                  <a:cubicBezTo>
                    <a:pt x="143" y="119"/>
                    <a:pt x="143" y="121"/>
                    <a:pt x="143" y="122"/>
                  </a:cubicBezTo>
                  <a:cubicBezTo>
                    <a:pt x="143" y="126"/>
                    <a:pt x="138" y="128"/>
                    <a:pt x="134" y="129"/>
                  </a:cubicBezTo>
                  <a:cubicBezTo>
                    <a:pt x="132" y="129"/>
                    <a:pt x="131" y="130"/>
                    <a:pt x="129" y="130"/>
                  </a:cubicBezTo>
                  <a:cubicBezTo>
                    <a:pt x="128" y="131"/>
                    <a:pt x="126" y="131"/>
                    <a:pt x="125" y="132"/>
                  </a:cubicBezTo>
                  <a:cubicBezTo>
                    <a:pt x="119" y="133"/>
                    <a:pt x="113" y="139"/>
                    <a:pt x="110" y="144"/>
                  </a:cubicBezTo>
                  <a:cubicBezTo>
                    <a:pt x="109" y="147"/>
                    <a:pt x="109" y="152"/>
                    <a:pt x="110" y="155"/>
                  </a:cubicBezTo>
                  <a:cubicBezTo>
                    <a:pt x="112" y="195"/>
                    <a:pt x="112" y="195"/>
                    <a:pt x="112" y="195"/>
                  </a:cubicBezTo>
                  <a:cubicBezTo>
                    <a:pt x="0" y="195"/>
                    <a:pt x="0" y="195"/>
                    <a:pt x="0" y="195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0" y="204"/>
                    <a:pt x="0" y="204"/>
                    <a:pt x="0" y="204"/>
                  </a:cubicBezTo>
                  <a:cubicBezTo>
                    <a:pt x="0" y="204"/>
                    <a:pt x="0" y="205"/>
                    <a:pt x="1" y="206"/>
                  </a:cubicBezTo>
                  <a:cubicBezTo>
                    <a:pt x="1" y="207"/>
                    <a:pt x="1" y="208"/>
                    <a:pt x="2" y="209"/>
                  </a:cubicBezTo>
                  <a:cubicBezTo>
                    <a:pt x="2" y="210"/>
                    <a:pt x="3" y="211"/>
                    <a:pt x="3" y="211"/>
                  </a:cubicBezTo>
                  <a:cubicBezTo>
                    <a:pt x="4" y="213"/>
                    <a:pt x="5" y="214"/>
                    <a:pt x="6" y="216"/>
                  </a:cubicBezTo>
                  <a:cubicBezTo>
                    <a:pt x="6" y="218"/>
                    <a:pt x="7" y="220"/>
                    <a:pt x="9" y="220"/>
                  </a:cubicBezTo>
                  <a:cubicBezTo>
                    <a:pt x="11" y="220"/>
                    <a:pt x="11" y="219"/>
                    <a:pt x="12" y="219"/>
                  </a:cubicBezTo>
                  <a:cubicBezTo>
                    <a:pt x="12" y="219"/>
                    <a:pt x="12" y="220"/>
                    <a:pt x="12" y="221"/>
                  </a:cubicBezTo>
                  <a:cubicBezTo>
                    <a:pt x="13" y="222"/>
                    <a:pt x="13" y="222"/>
                    <a:pt x="13" y="223"/>
                  </a:cubicBezTo>
                  <a:cubicBezTo>
                    <a:pt x="13" y="225"/>
                    <a:pt x="13" y="227"/>
                    <a:pt x="15" y="229"/>
                  </a:cubicBezTo>
                  <a:cubicBezTo>
                    <a:pt x="16" y="230"/>
                    <a:pt x="17" y="231"/>
                    <a:pt x="16" y="233"/>
                  </a:cubicBezTo>
                  <a:cubicBezTo>
                    <a:pt x="16" y="234"/>
                    <a:pt x="16" y="236"/>
                    <a:pt x="16" y="237"/>
                  </a:cubicBezTo>
                  <a:cubicBezTo>
                    <a:pt x="16" y="239"/>
                    <a:pt x="16" y="241"/>
                    <a:pt x="15" y="242"/>
                  </a:cubicBezTo>
                  <a:cubicBezTo>
                    <a:pt x="15" y="243"/>
                    <a:pt x="14" y="244"/>
                    <a:pt x="13" y="245"/>
                  </a:cubicBezTo>
                  <a:cubicBezTo>
                    <a:pt x="12" y="246"/>
                    <a:pt x="11" y="247"/>
                    <a:pt x="11" y="249"/>
                  </a:cubicBezTo>
                  <a:cubicBezTo>
                    <a:pt x="11" y="250"/>
                    <a:pt x="11" y="251"/>
                    <a:pt x="11" y="252"/>
                  </a:cubicBezTo>
                  <a:cubicBezTo>
                    <a:pt x="11" y="254"/>
                    <a:pt x="11" y="254"/>
                    <a:pt x="10" y="255"/>
                  </a:cubicBezTo>
                  <a:cubicBezTo>
                    <a:pt x="10" y="255"/>
                    <a:pt x="10" y="255"/>
                    <a:pt x="10" y="256"/>
                  </a:cubicBezTo>
                  <a:cubicBezTo>
                    <a:pt x="9" y="256"/>
                    <a:pt x="6" y="258"/>
                    <a:pt x="8" y="261"/>
                  </a:cubicBezTo>
                  <a:cubicBezTo>
                    <a:pt x="9" y="262"/>
                    <a:pt x="10" y="263"/>
                    <a:pt x="11" y="264"/>
                  </a:cubicBezTo>
                  <a:cubicBezTo>
                    <a:pt x="11" y="264"/>
                    <a:pt x="11" y="264"/>
                    <a:pt x="12" y="265"/>
                  </a:cubicBezTo>
                  <a:cubicBezTo>
                    <a:pt x="13" y="266"/>
                    <a:pt x="13" y="267"/>
                    <a:pt x="14" y="269"/>
                  </a:cubicBezTo>
                  <a:cubicBezTo>
                    <a:pt x="16" y="272"/>
                    <a:pt x="16" y="276"/>
                    <a:pt x="17" y="280"/>
                  </a:cubicBezTo>
                  <a:cubicBezTo>
                    <a:pt x="17" y="282"/>
                    <a:pt x="17" y="284"/>
                    <a:pt x="17" y="286"/>
                  </a:cubicBezTo>
                  <a:cubicBezTo>
                    <a:pt x="17" y="289"/>
                    <a:pt x="18" y="291"/>
                    <a:pt x="18" y="294"/>
                  </a:cubicBezTo>
                  <a:cubicBezTo>
                    <a:pt x="18" y="296"/>
                    <a:pt x="18" y="297"/>
                    <a:pt x="18" y="299"/>
                  </a:cubicBezTo>
                  <a:cubicBezTo>
                    <a:pt x="18" y="301"/>
                    <a:pt x="18" y="302"/>
                    <a:pt x="18" y="304"/>
                  </a:cubicBezTo>
                  <a:cubicBezTo>
                    <a:pt x="19" y="310"/>
                    <a:pt x="18" y="317"/>
                    <a:pt x="16" y="322"/>
                  </a:cubicBezTo>
                  <a:cubicBezTo>
                    <a:pt x="15" y="327"/>
                    <a:pt x="12" y="334"/>
                    <a:pt x="9" y="340"/>
                  </a:cubicBezTo>
                  <a:cubicBezTo>
                    <a:pt x="6" y="345"/>
                    <a:pt x="4" y="351"/>
                    <a:pt x="4" y="360"/>
                  </a:cubicBezTo>
                  <a:cubicBezTo>
                    <a:pt x="4" y="362"/>
                    <a:pt x="4" y="364"/>
                    <a:pt x="3" y="365"/>
                  </a:cubicBezTo>
                  <a:cubicBezTo>
                    <a:pt x="3" y="371"/>
                    <a:pt x="3" y="371"/>
                    <a:pt x="3" y="371"/>
                  </a:cubicBezTo>
                  <a:cubicBezTo>
                    <a:pt x="7" y="368"/>
                    <a:pt x="7" y="368"/>
                    <a:pt x="7" y="368"/>
                  </a:cubicBezTo>
                  <a:cubicBezTo>
                    <a:pt x="8" y="367"/>
                    <a:pt x="9" y="365"/>
                    <a:pt x="11" y="362"/>
                  </a:cubicBezTo>
                  <a:cubicBezTo>
                    <a:pt x="11" y="361"/>
                    <a:pt x="11" y="360"/>
                    <a:pt x="11" y="360"/>
                  </a:cubicBezTo>
                  <a:cubicBezTo>
                    <a:pt x="13" y="355"/>
                    <a:pt x="16" y="354"/>
                    <a:pt x="19" y="354"/>
                  </a:cubicBezTo>
                  <a:cubicBezTo>
                    <a:pt x="21" y="354"/>
                    <a:pt x="22" y="354"/>
                    <a:pt x="24" y="354"/>
                  </a:cubicBezTo>
                  <a:cubicBezTo>
                    <a:pt x="25" y="354"/>
                    <a:pt x="25" y="354"/>
                    <a:pt x="25" y="354"/>
                  </a:cubicBezTo>
                  <a:cubicBezTo>
                    <a:pt x="26" y="355"/>
                    <a:pt x="27" y="355"/>
                    <a:pt x="28" y="355"/>
                  </a:cubicBezTo>
                  <a:cubicBezTo>
                    <a:pt x="34" y="355"/>
                    <a:pt x="39" y="353"/>
                    <a:pt x="44" y="352"/>
                  </a:cubicBezTo>
                  <a:cubicBezTo>
                    <a:pt x="49" y="350"/>
                    <a:pt x="54" y="349"/>
                    <a:pt x="59" y="349"/>
                  </a:cubicBezTo>
                  <a:cubicBezTo>
                    <a:pt x="60" y="349"/>
                    <a:pt x="61" y="349"/>
                    <a:pt x="62" y="349"/>
                  </a:cubicBezTo>
                  <a:cubicBezTo>
                    <a:pt x="68" y="350"/>
                    <a:pt x="73" y="353"/>
                    <a:pt x="76" y="358"/>
                  </a:cubicBezTo>
                  <a:cubicBezTo>
                    <a:pt x="77" y="358"/>
                    <a:pt x="77" y="358"/>
                    <a:pt x="77" y="358"/>
                  </a:cubicBezTo>
                  <a:cubicBezTo>
                    <a:pt x="80" y="363"/>
                    <a:pt x="82" y="366"/>
                    <a:pt x="88" y="367"/>
                  </a:cubicBezTo>
                  <a:cubicBezTo>
                    <a:pt x="96" y="368"/>
                    <a:pt x="97" y="371"/>
                    <a:pt x="98" y="378"/>
                  </a:cubicBezTo>
                  <a:cubicBezTo>
                    <a:pt x="100" y="382"/>
                    <a:pt x="102" y="384"/>
                    <a:pt x="104" y="387"/>
                  </a:cubicBezTo>
                  <a:cubicBezTo>
                    <a:pt x="105" y="388"/>
                    <a:pt x="107" y="389"/>
                    <a:pt x="108" y="391"/>
                  </a:cubicBezTo>
                  <a:cubicBezTo>
                    <a:pt x="109" y="392"/>
                    <a:pt x="109" y="393"/>
                    <a:pt x="110" y="394"/>
                  </a:cubicBezTo>
                  <a:cubicBezTo>
                    <a:pt x="110" y="395"/>
                    <a:pt x="111" y="396"/>
                    <a:pt x="112" y="397"/>
                  </a:cubicBezTo>
                  <a:cubicBezTo>
                    <a:pt x="113" y="399"/>
                    <a:pt x="115" y="400"/>
                    <a:pt x="116" y="401"/>
                  </a:cubicBezTo>
                  <a:cubicBezTo>
                    <a:pt x="117" y="401"/>
                    <a:pt x="117" y="401"/>
                    <a:pt x="118" y="402"/>
                  </a:cubicBezTo>
                  <a:cubicBezTo>
                    <a:pt x="120" y="403"/>
                    <a:pt x="122" y="405"/>
                    <a:pt x="123" y="407"/>
                  </a:cubicBezTo>
                  <a:cubicBezTo>
                    <a:pt x="125" y="410"/>
                    <a:pt x="126" y="412"/>
                    <a:pt x="129" y="413"/>
                  </a:cubicBezTo>
                  <a:cubicBezTo>
                    <a:pt x="129" y="414"/>
                    <a:pt x="130" y="414"/>
                    <a:pt x="131" y="414"/>
                  </a:cubicBezTo>
                  <a:cubicBezTo>
                    <a:pt x="132" y="413"/>
                    <a:pt x="132" y="413"/>
                    <a:pt x="132" y="413"/>
                  </a:cubicBezTo>
                  <a:cubicBezTo>
                    <a:pt x="131" y="414"/>
                    <a:pt x="131" y="414"/>
                    <a:pt x="131" y="414"/>
                  </a:cubicBezTo>
                  <a:cubicBezTo>
                    <a:pt x="132" y="415"/>
                    <a:pt x="132" y="415"/>
                    <a:pt x="132" y="415"/>
                  </a:cubicBezTo>
                  <a:cubicBezTo>
                    <a:pt x="134" y="413"/>
                    <a:pt x="134" y="413"/>
                    <a:pt x="134" y="413"/>
                  </a:cubicBezTo>
                  <a:cubicBezTo>
                    <a:pt x="136" y="412"/>
                    <a:pt x="138" y="411"/>
                    <a:pt x="139" y="409"/>
                  </a:cubicBezTo>
                  <a:cubicBezTo>
                    <a:pt x="141" y="406"/>
                    <a:pt x="141" y="403"/>
                    <a:pt x="140" y="401"/>
                  </a:cubicBezTo>
                  <a:cubicBezTo>
                    <a:pt x="140" y="399"/>
                    <a:pt x="140" y="397"/>
                    <a:pt x="141" y="396"/>
                  </a:cubicBezTo>
                  <a:cubicBezTo>
                    <a:pt x="141" y="392"/>
                    <a:pt x="145" y="385"/>
                    <a:pt x="149" y="384"/>
                  </a:cubicBezTo>
                  <a:cubicBezTo>
                    <a:pt x="150" y="384"/>
                    <a:pt x="150" y="384"/>
                    <a:pt x="150" y="384"/>
                  </a:cubicBezTo>
                  <a:cubicBezTo>
                    <a:pt x="153" y="384"/>
                    <a:pt x="156" y="388"/>
                    <a:pt x="158" y="390"/>
                  </a:cubicBezTo>
                  <a:cubicBezTo>
                    <a:pt x="159" y="391"/>
                    <a:pt x="159" y="391"/>
                    <a:pt x="159" y="391"/>
                  </a:cubicBezTo>
                  <a:cubicBezTo>
                    <a:pt x="160" y="392"/>
                    <a:pt x="161" y="394"/>
                    <a:pt x="163" y="395"/>
                  </a:cubicBezTo>
                  <a:cubicBezTo>
                    <a:pt x="164" y="396"/>
                    <a:pt x="164" y="396"/>
                    <a:pt x="164" y="396"/>
                  </a:cubicBezTo>
                  <a:cubicBezTo>
                    <a:pt x="165" y="397"/>
                    <a:pt x="165" y="397"/>
                    <a:pt x="165" y="397"/>
                  </a:cubicBezTo>
                  <a:cubicBezTo>
                    <a:pt x="165" y="398"/>
                    <a:pt x="165" y="398"/>
                    <a:pt x="166" y="398"/>
                  </a:cubicBezTo>
                  <a:cubicBezTo>
                    <a:pt x="168" y="401"/>
                    <a:pt x="168" y="401"/>
                    <a:pt x="168" y="401"/>
                  </a:cubicBezTo>
                  <a:cubicBezTo>
                    <a:pt x="169" y="398"/>
                    <a:pt x="169" y="398"/>
                    <a:pt x="169" y="398"/>
                  </a:cubicBezTo>
                  <a:cubicBezTo>
                    <a:pt x="169" y="397"/>
                    <a:pt x="170" y="396"/>
                    <a:pt x="170" y="396"/>
                  </a:cubicBezTo>
                  <a:cubicBezTo>
                    <a:pt x="170" y="395"/>
                    <a:pt x="170" y="395"/>
                    <a:pt x="170" y="395"/>
                  </a:cubicBezTo>
                  <a:cubicBezTo>
                    <a:pt x="171" y="393"/>
                    <a:pt x="172" y="391"/>
                    <a:pt x="174" y="390"/>
                  </a:cubicBezTo>
                  <a:cubicBezTo>
                    <a:pt x="175" y="389"/>
                    <a:pt x="176" y="389"/>
                    <a:pt x="178" y="389"/>
                  </a:cubicBezTo>
                  <a:cubicBezTo>
                    <a:pt x="179" y="389"/>
                    <a:pt x="180" y="389"/>
                    <a:pt x="181" y="389"/>
                  </a:cubicBezTo>
                  <a:cubicBezTo>
                    <a:pt x="181" y="389"/>
                    <a:pt x="181" y="389"/>
                    <a:pt x="181" y="389"/>
                  </a:cubicBezTo>
                  <a:cubicBezTo>
                    <a:pt x="185" y="390"/>
                    <a:pt x="189" y="391"/>
                    <a:pt x="194" y="391"/>
                  </a:cubicBezTo>
                  <a:cubicBezTo>
                    <a:pt x="194" y="391"/>
                    <a:pt x="194" y="391"/>
                    <a:pt x="194" y="391"/>
                  </a:cubicBezTo>
                  <a:cubicBezTo>
                    <a:pt x="197" y="391"/>
                    <a:pt x="199" y="391"/>
                    <a:pt x="202" y="390"/>
                  </a:cubicBezTo>
                  <a:cubicBezTo>
                    <a:pt x="202" y="390"/>
                    <a:pt x="202" y="390"/>
                    <a:pt x="202" y="390"/>
                  </a:cubicBezTo>
                  <a:cubicBezTo>
                    <a:pt x="203" y="390"/>
                    <a:pt x="203" y="390"/>
                    <a:pt x="204" y="390"/>
                  </a:cubicBezTo>
                  <a:cubicBezTo>
                    <a:pt x="205" y="390"/>
                    <a:pt x="206" y="390"/>
                    <a:pt x="208" y="389"/>
                  </a:cubicBezTo>
                  <a:cubicBezTo>
                    <a:pt x="209" y="388"/>
                    <a:pt x="209" y="387"/>
                    <a:pt x="209" y="386"/>
                  </a:cubicBezTo>
                  <a:cubicBezTo>
                    <a:pt x="210" y="386"/>
                    <a:pt x="210" y="385"/>
                    <a:pt x="210" y="384"/>
                  </a:cubicBezTo>
                  <a:cubicBezTo>
                    <a:pt x="211" y="384"/>
                    <a:pt x="211" y="383"/>
                    <a:pt x="211" y="383"/>
                  </a:cubicBezTo>
                  <a:cubicBezTo>
                    <a:pt x="212" y="383"/>
                    <a:pt x="213" y="385"/>
                    <a:pt x="214" y="386"/>
                  </a:cubicBezTo>
                  <a:cubicBezTo>
                    <a:pt x="214" y="386"/>
                    <a:pt x="214" y="387"/>
                    <a:pt x="214" y="387"/>
                  </a:cubicBezTo>
                  <a:cubicBezTo>
                    <a:pt x="215" y="388"/>
                    <a:pt x="215" y="388"/>
                    <a:pt x="215" y="388"/>
                  </a:cubicBezTo>
                  <a:cubicBezTo>
                    <a:pt x="322" y="388"/>
                    <a:pt x="322" y="388"/>
                    <a:pt x="322" y="388"/>
                  </a:cubicBezTo>
                  <a:cubicBezTo>
                    <a:pt x="327" y="367"/>
                    <a:pt x="327" y="367"/>
                    <a:pt x="327" y="367"/>
                  </a:cubicBezTo>
                  <a:cubicBezTo>
                    <a:pt x="327" y="366"/>
                    <a:pt x="330" y="360"/>
                    <a:pt x="320" y="355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3" name="Freeform 32"/>
            <p:cNvSpPr>
              <a:spLocks/>
            </p:cNvSpPr>
            <p:nvPr/>
          </p:nvSpPr>
          <p:spPr bwMode="auto">
            <a:xfrm>
              <a:off x="1494456" y="240969"/>
              <a:ext cx="1170707" cy="1116730"/>
            </a:xfrm>
            <a:custGeom>
              <a:avLst/>
              <a:gdLst>
                <a:gd name="T0" fmla="*/ 537 w 578"/>
                <a:gd name="T1" fmla="*/ 418 h 599"/>
                <a:gd name="T2" fmla="*/ 530 w 578"/>
                <a:gd name="T3" fmla="*/ 410 h 599"/>
                <a:gd name="T4" fmla="*/ 525 w 578"/>
                <a:gd name="T5" fmla="*/ 405 h 599"/>
                <a:gd name="T6" fmla="*/ 508 w 578"/>
                <a:gd name="T7" fmla="*/ 366 h 599"/>
                <a:gd name="T8" fmla="*/ 520 w 578"/>
                <a:gd name="T9" fmla="*/ 350 h 599"/>
                <a:gd name="T10" fmla="*/ 522 w 578"/>
                <a:gd name="T11" fmla="*/ 303 h 599"/>
                <a:gd name="T12" fmla="*/ 517 w 578"/>
                <a:gd name="T13" fmla="*/ 260 h 599"/>
                <a:gd name="T14" fmla="*/ 504 w 578"/>
                <a:gd name="T15" fmla="*/ 234 h 599"/>
                <a:gd name="T16" fmla="*/ 479 w 578"/>
                <a:gd name="T17" fmla="*/ 155 h 599"/>
                <a:gd name="T18" fmla="*/ 459 w 578"/>
                <a:gd name="T19" fmla="*/ 126 h 599"/>
                <a:gd name="T20" fmla="*/ 454 w 578"/>
                <a:gd name="T21" fmla="*/ 113 h 599"/>
                <a:gd name="T22" fmla="*/ 465 w 578"/>
                <a:gd name="T23" fmla="*/ 91 h 599"/>
                <a:gd name="T24" fmla="*/ 477 w 578"/>
                <a:gd name="T25" fmla="*/ 69 h 599"/>
                <a:gd name="T26" fmla="*/ 475 w 578"/>
                <a:gd name="T27" fmla="*/ 47 h 599"/>
                <a:gd name="T28" fmla="*/ 475 w 578"/>
                <a:gd name="T29" fmla="*/ 20 h 599"/>
                <a:gd name="T30" fmla="*/ 483 w 578"/>
                <a:gd name="T31" fmla="*/ 11 h 599"/>
                <a:gd name="T32" fmla="*/ 476 w 578"/>
                <a:gd name="T33" fmla="*/ 6 h 599"/>
                <a:gd name="T34" fmla="*/ 464 w 578"/>
                <a:gd name="T35" fmla="*/ 8 h 599"/>
                <a:gd name="T36" fmla="*/ 456 w 578"/>
                <a:gd name="T37" fmla="*/ 3 h 599"/>
                <a:gd name="T38" fmla="*/ 439 w 578"/>
                <a:gd name="T39" fmla="*/ 7 h 599"/>
                <a:gd name="T40" fmla="*/ 434 w 578"/>
                <a:gd name="T41" fmla="*/ 7 h 599"/>
                <a:gd name="T42" fmla="*/ 418 w 578"/>
                <a:gd name="T43" fmla="*/ 5 h 599"/>
                <a:gd name="T44" fmla="*/ 397 w 578"/>
                <a:gd name="T45" fmla="*/ 13 h 599"/>
                <a:gd name="T46" fmla="*/ 389 w 578"/>
                <a:gd name="T47" fmla="*/ 11 h 599"/>
                <a:gd name="T48" fmla="*/ 363 w 578"/>
                <a:gd name="T49" fmla="*/ 7 h 599"/>
                <a:gd name="T50" fmla="*/ 355 w 578"/>
                <a:gd name="T51" fmla="*/ 6 h 599"/>
                <a:gd name="T52" fmla="*/ 335 w 578"/>
                <a:gd name="T53" fmla="*/ 8 h 599"/>
                <a:gd name="T54" fmla="*/ 317 w 578"/>
                <a:gd name="T55" fmla="*/ 15 h 599"/>
                <a:gd name="T56" fmla="*/ 279 w 578"/>
                <a:gd name="T57" fmla="*/ 20 h 599"/>
                <a:gd name="T58" fmla="*/ 250 w 578"/>
                <a:gd name="T59" fmla="*/ 37 h 599"/>
                <a:gd name="T60" fmla="*/ 233 w 578"/>
                <a:gd name="T61" fmla="*/ 42 h 599"/>
                <a:gd name="T62" fmla="*/ 206 w 578"/>
                <a:gd name="T63" fmla="*/ 59 h 599"/>
                <a:gd name="T64" fmla="*/ 200 w 578"/>
                <a:gd name="T65" fmla="*/ 78 h 599"/>
                <a:gd name="T66" fmla="*/ 200 w 578"/>
                <a:gd name="T67" fmla="*/ 85 h 599"/>
                <a:gd name="T68" fmla="*/ 201 w 578"/>
                <a:gd name="T69" fmla="*/ 109 h 599"/>
                <a:gd name="T70" fmla="*/ 203 w 578"/>
                <a:gd name="T71" fmla="*/ 131 h 599"/>
                <a:gd name="T72" fmla="*/ 214 w 578"/>
                <a:gd name="T73" fmla="*/ 156 h 599"/>
                <a:gd name="T74" fmla="*/ 199 w 578"/>
                <a:gd name="T75" fmla="*/ 165 h 599"/>
                <a:gd name="T76" fmla="*/ 175 w 578"/>
                <a:gd name="T77" fmla="*/ 166 h 599"/>
                <a:gd name="T78" fmla="*/ 155 w 578"/>
                <a:gd name="T79" fmla="*/ 178 h 599"/>
                <a:gd name="T80" fmla="*/ 138 w 578"/>
                <a:gd name="T81" fmla="*/ 181 h 599"/>
                <a:gd name="T82" fmla="*/ 144 w 578"/>
                <a:gd name="T83" fmla="*/ 200 h 599"/>
                <a:gd name="T84" fmla="*/ 126 w 578"/>
                <a:gd name="T85" fmla="*/ 211 h 599"/>
                <a:gd name="T86" fmla="*/ 108 w 578"/>
                <a:gd name="T87" fmla="*/ 218 h 599"/>
                <a:gd name="T88" fmla="*/ 74 w 578"/>
                <a:gd name="T89" fmla="*/ 240 h 599"/>
                <a:gd name="T90" fmla="*/ 58 w 578"/>
                <a:gd name="T91" fmla="*/ 247 h 599"/>
                <a:gd name="T92" fmla="*/ 39 w 578"/>
                <a:gd name="T93" fmla="*/ 252 h 599"/>
                <a:gd name="T94" fmla="*/ 15 w 578"/>
                <a:gd name="T95" fmla="*/ 267 h 599"/>
                <a:gd name="T96" fmla="*/ 5 w 578"/>
                <a:gd name="T97" fmla="*/ 329 h 599"/>
                <a:gd name="T98" fmla="*/ 88 w 578"/>
                <a:gd name="T99" fmla="*/ 390 h 599"/>
                <a:gd name="T100" fmla="*/ 201 w 578"/>
                <a:gd name="T101" fmla="*/ 474 h 599"/>
                <a:gd name="T102" fmla="*/ 261 w 578"/>
                <a:gd name="T103" fmla="*/ 519 h 599"/>
                <a:gd name="T104" fmla="*/ 273 w 578"/>
                <a:gd name="T105" fmla="*/ 541 h 599"/>
                <a:gd name="T106" fmla="*/ 286 w 578"/>
                <a:gd name="T107" fmla="*/ 547 h 599"/>
                <a:gd name="T108" fmla="*/ 296 w 578"/>
                <a:gd name="T109" fmla="*/ 558 h 599"/>
                <a:gd name="T110" fmla="*/ 305 w 578"/>
                <a:gd name="T111" fmla="*/ 559 h 599"/>
                <a:gd name="T112" fmla="*/ 330 w 578"/>
                <a:gd name="T113" fmla="*/ 574 h 599"/>
                <a:gd name="T114" fmla="*/ 328 w 578"/>
                <a:gd name="T115" fmla="*/ 591 h 599"/>
                <a:gd name="T116" fmla="*/ 406 w 578"/>
                <a:gd name="T117" fmla="*/ 583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8" h="599">
                  <a:moveTo>
                    <a:pt x="569" y="424"/>
                  </a:moveTo>
                  <a:cubicBezTo>
                    <a:pt x="547" y="417"/>
                    <a:pt x="547" y="417"/>
                    <a:pt x="547" y="417"/>
                  </a:cubicBezTo>
                  <a:cubicBezTo>
                    <a:pt x="546" y="417"/>
                    <a:pt x="545" y="416"/>
                    <a:pt x="544" y="416"/>
                  </a:cubicBezTo>
                  <a:cubicBezTo>
                    <a:pt x="542" y="416"/>
                    <a:pt x="541" y="417"/>
                    <a:pt x="540" y="417"/>
                  </a:cubicBezTo>
                  <a:cubicBezTo>
                    <a:pt x="539" y="417"/>
                    <a:pt x="538" y="418"/>
                    <a:pt x="538" y="418"/>
                  </a:cubicBezTo>
                  <a:cubicBezTo>
                    <a:pt x="537" y="418"/>
                    <a:pt x="537" y="418"/>
                    <a:pt x="537" y="418"/>
                  </a:cubicBezTo>
                  <a:cubicBezTo>
                    <a:pt x="535" y="418"/>
                    <a:pt x="535" y="417"/>
                    <a:pt x="534" y="416"/>
                  </a:cubicBezTo>
                  <a:cubicBezTo>
                    <a:pt x="533" y="416"/>
                    <a:pt x="533" y="416"/>
                    <a:pt x="533" y="416"/>
                  </a:cubicBezTo>
                  <a:cubicBezTo>
                    <a:pt x="533" y="416"/>
                    <a:pt x="533" y="415"/>
                    <a:pt x="532" y="415"/>
                  </a:cubicBezTo>
                  <a:cubicBezTo>
                    <a:pt x="532" y="415"/>
                    <a:pt x="531" y="415"/>
                    <a:pt x="531" y="414"/>
                  </a:cubicBezTo>
                  <a:cubicBezTo>
                    <a:pt x="530" y="413"/>
                    <a:pt x="530" y="413"/>
                    <a:pt x="530" y="412"/>
                  </a:cubicBezTo>
                  <a:cubicBezTo>
                    <a:pt x="530" y="412"/>
                    <a:pt x="530" y="411"/>
                    <a:pt x="530" y="410"/>
                  </a:cubicBezTo>
                  <a:cubicBezTo>
                    <a:pt x="530" y="409"/>
                    <a:pt x="529" y="409"/>
                    <a:pt x="528" y="408"/>
                  </a:cubicBezTo>
                  <a:cubicBezTo>
                    <a:pt x="528" y="408"/>
                    <a:pt x="528" y="408"/>
                    <a:pt x="527" y="408"/>
                  </a:cubicBezTo>
                  <a:cubicBezTo>
                    <a:pt x="527" y="407"/>
                    <a:pt x="527" y="407"/>
                    <a:pt x="526" y="406"/>
                  </a:cubicBezTo>
                  <a:cubicBezTo>
                    <a:pt x="526" y="406"/>
                    <a:pt x="526" y="406"/>
                    <a:pt x="526" y="405"/>
                  </a:cubicBezTo>
                  <a:cubicBezTo>
                    <a:pt x="526" y="405"/>
                    <a:pt x="526" y="405"/>
                    <a:pt x="526" y="405"/>
                  </a:cubicBezTo>
                  <a:cubicBezTo>
                    <a:pt x="525" y="405"/>
                    <a:pt x="525" y="405"/>
                    <a:pt x="525" y="405"/>
                  </a:cubicBezTo>
                  <a:cubicBezTo>
                    <a:pt x="525" y="403"/>
                    <a:pt x="525" y="400"/>
                    <a:pt x="524" y="398"/>
                  </a:cubicBezTo>
                  <a:cubicBezTo>
                    <a:pt x="524" y="394"/>
                    <a:pt x="524" y="391"/>
                    <a:pt x="523" y="388"/>
                  </a:cubicBezTo>
                  <a:cubicBezTo>
                    <a:pt x="522" y="385"/>
                    <a:pt x="520" y="382"/>
                    <a:pt x="518" y="379"/>
                  </a:cubicBezTo>
                  <a:cubicBezTo>
                    <a:pt x="517" y="378"/>
                    <a:pt x="516" y="377"/>
                    <a:pt x="515" y="376"/>
                  </a:cubicBezTo>
                  <a:cubicBezTo>
                    <a:pt x="514" y="374"/>
                    <a:pt x="513" y="373"/>
                    <a:pt x="512" y="372"/>
                  </a:cubicBezTo>
                  <a:cubicBezTo>
                    <a:pt x="511" y="370"/>
                    <a:pt x="509" y="368"/>
                    <a:pt x="508" y="366"/>
                  </a:cubicBezTo>
                  <a:cubicBezTo>
                    <a:pt x="507" y="364"/>
                    <a:pt x="506" y="362"/>
                    <a:pt x="507" y="361"/>
                  </a:cubicBezTo>
                  <a:cubicBezTo>
                    <a:pt x="507" y="358"/>
                    <a:pt x="510" y="357"/>
                    <a:pt x="512" y="356"/>
                  </a:cubicBezTo>
                  <a:cubicBezTo>
                    <a:pt x="513" y="355"/>
                    <a:pt x="514" y="355"/>
                    <a:pt x="515" y="354"/>
                  </a:cubicBezTo>
                  <a:cubicBezTo>
                    <a:pt x="516" y="353"/>
                    <a:pt x="517" y="352"/>
                    <a:pt x="519" y="352"/>
                  </a:cubicBezTo>
                  <a:cubicBezTo>
                    <a:pt x="520" y="351"/>
                    <a:pt x="520" y="351"/>
                    <a:pt x="520" y="351"/>
                  </a:cubicBezTo>
                  <a:cubicBezTo>
                    <a:pt x="520" y="350"/>
                    <a:pt x="520" y="350"/>
                    <a:pt x="520" y="350"/>
                  </a:cubicBezTo>
                  <a:cubicBezTo>
                    <a:pt x="520" y="345"/>
                    <a:pt x="520" y="341"/>
                    <a:pt x="519" y="337"/>
                  </a:cubicBezTo>
                  <a:cubicBezTo>
                    <a:pt x="519" y="335"/>
                    <a:pt x="518" y="333"/>
                    <a:pt x="517" y="331"/>
                  </a:cubicBezTo>
                  <a:cubicBezTo>
                    <a:pt x="514" y="327"/>
                    <a:pt x="516" y="322"/>
                    <a:pt x="517" y="318"/>
                  </a:cubicBezTo>
                  <a:cubicBezTo>
                    <a:pt x="518" y="316"/>
                    <a:pt x="519" y="314"/>
                    <a:pt x="519" y="313"/>
                  </a:cubicBezTo>
                  <a:cubicBezTo>
                    <a:pt x="520" y="310"/>
                    <a:pt x="520" y="310"/>
                    <a:pt x="520" y="310"/>
                  </a:cubicBezTo>
                  <a:cubicBezTo>
                    <a:pt x="521" y="307"/>
                    <a:pt x="522" y="305"/>
                    <a:pt x="522" y="303"/>
                  </a:cubicBezTo>
                  <a:cubicBezTo>
                    <a:pt x="521" y="302"/>
                    <a:pt x="520" y="301"/>
                    <a:pt x="519" y="300"/>
                  </a:cubicBezTo>
                  <a:cubicBezTo>
                    <a:pt x="518" y="299"/>
                    <a:pt x="518" y="299"/>
                    <a:pt x="517" y="298"/>
                  </a:cubicBezTo>
                  <a:cubicBezTo>
                    <a:pt x="515" y="294"/>
                    <a:pt x="517" y="287"/>
                    <a:pt x="518" y="284"/>
                  </a:cubicBezTo>
                  <a:cubicBezTo>
                    <a:pt x="519" y="279"/>
                    <a:pt x="519" y="275"/>
                    <a:pt x="519" y="269"/>
                  </a:cubicBezTo>
                  <a:cubicBezTo>
                    <a:pt x="519" y="266"/>
                    <a:pt x="518" y="264"/>
                    <a:pt x="517" y="262"/>
                  </a:cubicBezTo>
                  <a:cubicBezTo>
                    <a:pt x="517" y="261"/>
                    <a:pt x="517" y="261"/>
                    <a:pt x="517" y="260"/>
                  </a:cubicBezTo>
                  <a:cubicBezTo>
                    <a:pt x="516" y="259"/>
                    <a:pt x="516" y="258"/>
                    <a:pt x="516" y="256"/>
                  </a:cubicBezTo>
                  <a:cubicBezTo>
                    <a:pt x="516" y="256"/>
                    <a:pt x="516" y="255"/>
                    <a:pt x="516" y="255"/>
                  </a:cubicBezTo>
                  <a:cubicBezTo>
                    <a:pt x="516" y="254"/>
                    <a:pt x="516" y="253"/>
                    <a:pt x="516" y="252"/>
                  </a:cubicBezTo>
                  <a:cubicBezTo>
                    <a:pt x="515" y="250"/>
                    <a:pt x="514" y="248"/>
                    <a:pt x="512" y="246"/>
                  </a:cubicBezTo>
                  <a:cubicBezTo>
                    <a:pt x="511" y="245"/>
                    <a:pt x="511" y="244"/>
                    <a:pt x="510" y="243"/>
                  </a:cubicBezTo>
                  <a:cubicBezTo>
                    <a:pt x="508" y="240"/>
                    <a:pt x="506" y="237"/>
                    <a:pt x="504" y="234"/>
                  </a:cubicBezTo>
                  <a:cubicBezTo>
                    <a:pt x="505" y="233"/>
                    <a:pt x="506" y="231"/>
                    <a:pt x="508" y="230"/>
                  </a:cubicBezTo>
                  <a:cubicBezTo>
                    <a:pt x="510" y="229"/>
                    <a:pt x="510" y="229"/>
                    <a:pt x="510" y="229"/>
                  </a:cubicBezTo>
                  <a:cubicBezTo>
                    <a:pt x="496" y="167"/>
                    <a:pt x="496" y="167"/>
                    <a:pt x="496" y="167"/>
                  </a:cubicBezTo>
                  <a:cubicBezTo>
                    <a:pt x="496" y="166"/>
                    <a:pt x="496" y="166"/>
                    <a:pt x="496" y="166"/>
                  </a:cubicBezTo>
                  <a:cubicBezTo>
                    <a:pt x="493" y="163"/>
                    <a:pt x="489" y="161"/>
                    <a:pt x="485" y="158"/>
                  </a:cubicBezTo>
                  <a:cubicBezTo>
                    <a:pt x="483" y="157"/>
                    <a:pt x="481" y="156"/>
                    <a:pt x="479" y="155"/>
                  </a:cubicBezTo>
                  <a:cubicBezTo>
                    <a:pt x="476" y="153"/>
                    <a:pt x="476" y="150"/>
                    <a:pt x="475" y="147"/>
                  </a:cubicBezTo>
                  <a:cubicBezTo>
                    <a:pt x="475" y="144"/>
                    <a:pt x="475" y="142"/>
                    <a:pt x="473" y="139"/>
                  </a:cubicBezTo>
                  <a:cubicBezTo>
                    <a:pt x="472" y="137"/>
                    <a:pt x="470" y="135"/>
                    <a:pt x="467" y="133"/>
                  </a:cubicBezTo>
                  <a:cubicBezTo>
                    <a:pt x="467" y="132"/>
                    <a:pt x="465" y="132"/>
                    <a:pt x="464" y="131"/>
                  </a:cubicBezTo>
                  <a:cubicBezTo>
                    <a:pt x="462" y="131"/>
                    <a:pt x="461" y="131"/>
                    <a:pt x="460" y="130"/>
                  </a:cubicBezTo>
                  <a:cubicBezTo>
                    <a:pt x="459" y="129"/>
                    <a:pt x="459" y="127"/>
                    <a:pt x="459" y="126"/>
                  </a:cubicBezTo>
                  <a:cubicBezTo>
                    <a:pt x="459" y="124"/>
                    <a:pt x="459" y="123"/>
                    <a:pt x="459" y="122"/>
                  </a:cubicBezTo>
                  <a:cubicBezTo>
                    <a:pt x="459" y="121"/>
                    <a:pt x="458" y="120"/>
                    <a:pt x="458" y="120"/>
                  </a:cubicBezTo>
                  <a:cubicBezTo>
                    <a:pt x="457" y="120"/>
                    <a:pt x="457" y="119"/>
                    <a:pt x="457" y="119"/>
                  </a:cubicBezTo>
                  <a:cubicBezTo>
                    <a:pt x="456" y="118"/>
                    <a:pt x="456" y="118"/>
                    <a:pt x="456" y="117"/>
                  </a:cubicBezTo>
                  <a:cubicBezTo>
                    <a:pt x="456" y="116"/>
                    <a:pt x="456" y="116"/>
                    <a:pt x="455" y="115"/>
                  </a:cubicBezTo>
                  <a:cubicBezTo>
                    <a:pt x="455" y="114"/>
                    <a:pt x="455" y="113"/>
                    <a:pt x="454" y="113"/>
                  </a:cubicBezTo>
                  <a:cubicBezTo>
                    <a:pt x="453" y="111"/>
                    <a:pt x="453" y="110"/>
                    <a:pt x="452" y="108"/>
                  </a:cubicBezTo>
                  <a:cubicBezTo>
                    <a:pt x="452" y="104"/>
                    <a:pt x="452" y="103"/>
                    <a:pt x="455" y="100"/>
                  </a:cubicBezTo>
                  <a:cubicBezTo>
                    <a:pt x="456" y="100"/>
                    <a:pt x="457" y="99"/>
                    <a:pt x="458" y="99"/>
                  </a:cubicBezTo>
                  <a:cubicBezTo>
                    <a:pt x="459" y="98"/>
                    <a:pt x="460" y="97"/>
                    <a:pt x="461" y="96"/>
                  </a:cubicBezTo>
                  <a:cubicBezTo>
                    <a:pt x="462" y="95"/>
                    <a:pt x="462" y="94"/>
                    <a:pt x="463" y="93"/>
                  </a:cubicBezTo>
                  <a:cubicBezTo>
                    <a:pt x="463" y="92"/>
                    <a:pt x="464" y="91"/>
                    <a:pt x="465" y="91"/>
                  </a:cubicBezTo>
                  <a:cubicBezTo>
                    <a:pt x="465" y="90"/>
                    <a:pt x="466" y="90"/>
                    <a:pt x="467" y="89"/>
                  </a:cubicBezTo>
                  <a:cubicBezTo>
                    <a:pt x="468" y="89"/>
                    <a:pt x="469" y="88"/>
                    <a:pt x="470" y="88"/>
                  </a:cubicBezTo>
                  <a:cubicBezTo>
                    <a:pt x="472" y="86"/>
                    <a:pt x="474" y="82"/>
                    <a:pt x="474" y="80"/>
                  </a:cubicBezTo>
                  <a:cubicBezTo>
                    <a:pt x="475" y="79"/>
                    <a:pt x="475" y="77"/>
                    <a:pt x="475" y="76"/>
                  </a:cubicBezTo>
                  <a:cubicBezTo>
                    <a:pt x="475" y="75"/>
                    <a:pt x="475" y="74"/>
                    <a:pt x="475" y="73"/>
                  </a:cubicBezTo>
                  <a:cubicBezTo>
                    <a:pt x="475" y="71"/>
                    <a:pt x="476" y="70"/>
                    <a:pt x="477" y="69"/>
                  </a:cubicBezTo>
                  <a:cubicBezTo>
                    <a:pt x="477" y="68"/>
                    <a:pt x="478" y="68"/>
                    <a:pt x="478" y="67"/>
                  </a:cubicBezTo>
                  <a:cubicBezTo>
                    <a:pt x="479" y="66"/>
                    <a:pt x="479" y="64"/>
                    <a:pt x="479" y="63"/>
                  </a:cubicBezTo>
                  <a:cubicBezTo>
                    <a:pt x="479" y="62"/>
                    <a:pt x="478" y="62"/>
                    <a:pt x="477" y="61"/>
                  </a:cubicBezTo>
                  <a:cubicBezTo>
                    <a:pt x="477" y="61"/>
                    <a:pt x="477" y="61"/>
                    <a:pt x="477" y="60"/>
                  </a:cubicBezTo>
                  <a:cubicBezTo>
                    <a:pt x="475" y="59"/>
                    <a:pt x="476" y="56"/>
                    <a:pt x="476" y="54"/>
                  </a:cubicBezTo>
                  <a:cubicBezTo>
                    <a:pt x="476" y="51"/>
                    <a:pt x="476" y="49"/>
                    <a:pt x="475" y="47"/>
                  </a:cubicBezTo>
                  <a:cubicBezTo>
                    <a:pt x="475" y="45"/>
                    <a:pt x="474" y="42"/>
                    <a:pt x="475" y="40"/>
                  </a:cubicBezTo>
                  <a:cubicBezTo>
                    <a:pt x="475" y="38"/>
                    <a:pt x="475" y="36"/>
                    <a:pt x="476" y="34"/>
                  </a:cubicBezTo>
                  <a:cubicBezTo>
                    <a:pt x="476" y="32"/>
                    <a:pt x="477" y="29"/>
                    <a:pt x="476" y="26"/>
                  </a:cubicBezTo>
                  <a:cubicBezTo>
                    <a:pt x="476" y="25"/>
                    <a:pt x="476" y="24"/>
                    <a:pt x="475" y="23"/>
                  </a:cubicBezTo>
                  <a:cubicBezTo>
                    <a:pt x="475" y="22"/>
                    <a:pt x="475" y="22"/>
                    <a:pt x="475" y="22"/>
                  </a:cubicBezTo>
                  <a:cubicBezTo>
                    <a:pt x="475" y="21"/>
                    <a:pt x="474" y="21"/>
                    <a:pt x="475" y="20"/>
                  </a:cubicBezTo>
                  <a:cubicBezTo>
                    <a:pt x="475" y="20"/>
                    <a:pt x="475" y="19"/>
                    <a:pt x="476" y="19"/>
                  </a:cubicBezTo>
                  <a:cubicBezTo>
                    <a:pt x="476" y="19"/>
                    <a:pt x="477" y="19"/>
                    <a:pt x="477" y="18"/>
                  </a:cubicBezTo>
                  <a:cubicBezTo>
                    <a:pt x="477" y="18"/>
                    <a:pt x="477" y="17"/>
                    <a:pt x="478" y="17"/>
                  </a:cubicBezTo>
                  <a:cubicBezTo>
                    <a:pt x="478" y="17"/>
                    <a:pt x="478" y="16"/>
                    <a:pt x="478" y="16"/>
                  </a:cubicBezTo>
                  <a:cubicBezTo>
                    <a:pt x="479" y="15"/>
                    <a:pt x="480" y="14"/>
                    <a:pt x="481" y="13"/>
                  </a:cubicBezTo>
                  <a:cubicBezTo>
                    <a:pt x="482" y="13"/>
                    <a:pt x="483" y="12"/>
                    <a:pt x="483" y="11"/>
                  </a:cubicBezTo>
                  <a:cubicBezTo>
                    <a:pt x="484" y="11"/>
                    <a:pt x="484" y="11"/>
                    <a:pt x="484" y="10"/>
                  </a:cubicBezTo>
                  <a:cubicBezTo>
                    <a:pt x="485" y="7"/>
                    <a:pt x="485" y="7"/>
                    <a:pt x="485" y="7"/>
                  </a:cubicBezTo>
                  <a:cubicBezTo>
                    <a:pt x="482" y="7"/>
                    <a:pt x="482" y="7"/>
                    <a:pt x="482" y="7"/>
                  </a:cubicBezTo>
                  <a:cubicBezTo>
                    <a:pt x="481" y="7"/>
                    <a:pt x="480" y="7"/>
                    <a:pt x="480" y="7"/>
                  </a:cubicBezTo>
                  <a:cubicBezTo>
                    <a:pt x="479" y="6"/>
                    <a:pt x="478" y="6"/>
                    <a:pt x="477" y="6"/>
                  </a:cubicBezTo>
                  <a:cubicBezTo>
                    <a:pt x="477" y="6"/>
                    <a:pt x="476" y="6"/>
                    <a:pt x="476" y="6"/>
                  </a:cubicBezTo>
                  <a:cubicBezTo>
                    <a:pt x="475" y="5"/>
                    <a:pt x="474" y="5"/>
                    <a:pt x="473" y="5"/>
                  </a:cubicBezTo>
                  <a:cubicBezTo>
                    <a:pt x="472" y="5"/>
                    <a:pt x="472" y="5"/>
                    <a:pt x="471" y="5"/>
                  </a:cubicBezTo>
                  <a:cubicBezTo>
                    <a:pt x="470" y="5"/>
                    <a:pt x="470" y="5"/>
                    <a:pt x="470" y="5"/>
                  </a:cubicBezTo>
                  <a:cubicBezTo>
                    <a:pt x="469" y="6"/>
                    <a:pt x="467" y="7"/>
                    <a:pt x="466" y="8"/>
                  </a:cubicBezTo>
                  <a:cubicBezTo>
                    <a:pt x="466" y="8"/>
                    <a:pt x="466" y="8"/>
                    <a:pt x="466" y="8"/>
                  </a:cubicBezTo>
                  <a:cubicBezTo>
                    <a:pt x="465" y="8"/>
                    <a:pt x="465" y="8"/>
                    <a:pt x="464" y="8"/>
                  </a:cubicBezTo>
                  <a:cubicBezTo>
                    <a:pt x="463" y="8"/>
                    <a:pt x="463" y="8"/>
                    <a:pt x="463" y="7"/>
                  </a:cubicBezTo>
                  <a:cubicBezTo>
                    <a:pt x="463" y="7"/>
                    <a:pt x="463" y="7"/>
                    <a:pt x="463" y="7"/>
                  </a:cubicBezTo>
                  <a:cubicBezTo>
                    <a:pt x="463" y="6"/>
                    <a:pt x="462" y="5"/>
                    <a:pt x="460" y="4"/>
                  </a:cubicBezTo>
                  <a:cubicBezTo>
                    <a:pt x="460" y="4"/>
                    <a:pt x="459" y="4"/>
                    <a:pt x="459" y="4"/>
                  </a:cubicBezTo>
                  <a:cubicBezTo>
                    <a:pt x="458" y="4"/>
                    <a:pt x="458" y="4"/>
                    <a:pt x="458" y="4"/>
                  </a:cubicBezTo>
                  <a:cubicBezTo>
                    <a:pt x="457" y="3"/>
                    <a:pt x="457" y="3"/>
                    <a:pt x="456" y="3"/>
                  </a:cubicBezTo>
                  <a:cubicBezTo>
                    <a:pt x="455" y="2"/>
                    <a:pt x="455" y="1"/>
                    <a:pt x="453" y="1"/>
                  </a:cubicBezTo>
                  <a:cubicBezTo>
                    <a:pt x="452" y="1"/>
                    <a:pt x="451" y="0"/>
                    <a:pt x="450" y="0"/>
                  </a:cubicBezTo>
                  <a:cubicBezTo>
                    <a:pt x="448" y="0"/>
                    <a:pt x="447" y="1"/>
                    <a:pt x="446" y="1"/>
                  </a:cubicBezTo>
                  <a:cubicBezTo>
                    <a:pt x="445" y="2"/>
                    <a:pt x="445" y="3"/>
                    <a:pt x="444" y="4"/>
                  </a:cubicBezTo>
                  <a:cubicBezTo>
                    <a:pt x="444" y="5"/>
                    <a:pt x="444" y="5"/>
                    <a:pt x="444" y="5"/>
                  </a:cubicBezTo>
                  <a:cubicBezTo>
                    <a:pt x="443" y="6"/>
                    <a:pt x="441" y="7"/>
                    <a:pt x="439" y="7"/>
                  </a:cubicBezTo>
                  <a:cubicBezTo>
                    <a:pt x="439" y="7"/>
                    <a:pt x="438" y="6"/>
                    <a:pt x="438" y="6"/>
                  </a:cubicBezTo>
                  <a:cubicBezTo>
                    <a:pt x="438" y="6"/>
                    <a:pt x="438" y="6"/>
                    <a:pt x="437" y="5"/>
                  </a:cubicBezTo>
                  <a:cubicBezTo>
                    <a:pt x="436" y="5"/>
                    <a:pt x="435" y="5"/>
                    <a:pt x="435" y="5"/>
                  </a:cubicBezTo>
                  <a:cubicBezTo>
                    <a:pt x="435" y="5"/>
                    <a:pt x="435" y="5"/>
                    <a:pt x="435" y="5"/>
                  </a:cubicBezTo>
                  <a:cubicBezTo>
                    <a:pt x="434" y="7"/>
                    <a:pt x="434" y="7"/>
                    <a:pt x="434" y="7"/>
                  </a:cubicBezTo>
                  <a:cubicBezTo>
                    <a:pt x="434" y="7"/>
                    <a:pt x="434" y="7"/>
                    <a:pt x="434" y="7"/>
                  </a:cubicBezTo>
                  <a:cubicBezTo>
                    <a:pt x="434" y="5"/>
                    <a:pt x="434" y="5"/>
                    <a:pt x="434" y="5"/>
                  </a:cubicBezTo>
                  <a:cubicBezTo>
                    <a:pt x="434" y="5"/>
                    <a:pt x="433" y="5"/>
                    <a:pt x="433" y="4"/>
                  </a:cubicBezTo>
                  <a:cubicBezTo>
                    <a:pt x="432" y="4"/>
                    <a:pt x="432" y="4"/>
                    <a:pt x="431" y="4"/>
                  </a:cubicBezTo>
                  <a:cubicBezTo>
                    <a:pt x="430" y="3"/>
                    <a:pt x="430" y="3"/>
                    <a:pt x="429" y="2"/>
                  </a:cubicBezTo>
                  <a:cubicBezTo>
                    <a:pt x="428" y="1"/>
                    <a:pt x="426" y="0"/>
                    <a:pt x="424" y="0"/>
                  </a:cubicBezTo>
                  <a:cubicBezTo>
                    <a:pt x="421" y="0"/>
                    <a:pt x="419" y="3"/>
                    <a:pt x="418" y="5"/>
                  </a:cubicBezTo>
                  <a:cubicBezTo>
                    <a:pt x="417" y="6"/>
                    <a:pt x="417" y="7"/>
                    <a:pt x="417" y="7"/>
                  </a:cubicBezTo>
                  <a:cubicBezTo>
                    <a:pt x="416" y="8"/>
                    <a:pt x="414" y="8"/>
                    <a:pt x="412" y="8"/>
                  </a:cubicBezTo>
                  <a:cubicBezTo>
                    <a:pt x="411" y="8"/>
                    <a:pt x="411" y="9"/>
                    <a:pt x="410" y="9"/>
                  </a:cubicBezTo>
                  <a:cubicBezTo>
                    <a:pt x="407" y="9"/>
                    <a:pt x="404" y="10"/>
                    <a:pt x="401" y="11"/>
                  </a:cubicBezTo>
                  <a:cubicBezTo>
                    <a:pt x="401" y="12"/>
                    <a:pt x="400" y="12"/>
                    <a:pt x="400" y="12"/>
                  </a:cubicBezTo>
                  <a:cubicBezTo>
                    <a:pt x="399" y="12"/>
                    <a:pt x="398" y="12"/>
                    <a:pt x="397" y="13"/>
                  </a:cubicBezTo>
                  <a:cubicBezTo>
                    <a:pt x="397" y="13"/>
                    <a:pt x="397" y="14"/>
                    <a:pt x="396" y="14"/>
                  </a:cubicBezTo>
                  <a:cubicBezTo>
                    <a:pt x="396" y="14"/>
                    <a:pt x="396" y="14"/>
                    <a:pt x="395" y="14"/>
                  </a:cubicBezTo>
                  <a:cubicBezTo>
                    <a:pt x="395" y="14"/>
                    <a:pt x="394" y="14"/>
                    <a:pt x="394" y="14"/>
                  </a:cubicBezTo>
                  <a:cubicBezTo>
                    <a:pt x="393" y="14"/>
                    <a:pt x="392" y="14"/>
                    <a:pt x="392" y="14"/>
                  </a:cubicBezTo>
                  <a:cubicBezTo>
                    <a:pt x="392" y="14"/>
                    <a:pt x="391" y="13"/>
                    <a:pt x="391" y="13"/>
                  </a:cubicBezTo>
                  <a:cubicBezTo>
                    <a:pt x="391" y="12"/>
                    <a:pt x="390" y="11"/>
                    <a:pt x="389" y="11"/>
                  </a:cubicBezTo>
                  <a:cubicBezTo>
                    <a:pt x="388" y="10"/>
                    <a:pt x="388" y="10"/>
                    <a:pt x="387" y="10"/>
                  </a:cubicBezTo>
                  <a:cubicBezTo>
                    <a:pt x="386" y="9"/>
                    <a:pt x="384" y="7"/>
                    <a:pt x="381" y="7"/>
                  </a:cubicBezTo>
                  <a:cubicBezTo>
                    <a:pt x="379" y="7"/>
                    <a:pt x="376" y="7"/>
                    <a:pt x="374" y="7"/>
                  </a:cubicBezTo>
                  <a:cubicBezTo>
                    <a:pt x="372" y="7"/>
                    <a:pt x="372" y="7"/>
                    <a:pt x="372" y="7"/>
                  </a:cubicBezTo>
                  <a:cubicBezTo>
                    <a:pt x="371" y="7"/>
                    <a:pt x="369" y="7"/>
                    <a:pt x="367" y="7"/>
                  </a:cubicBezTo>
                  <a:cubicBezTo>
                    <a:pt x="366" y="7"/>
                    <a:pt x="365" y="7"/>
                    <a:pt x="363" y="7"/>
                  </a:cubicBezTo>
                  <a:cubicBezTo>
                    <a:pt x="363" y="7"/>
                    <a:pt x="362" y="7"/>
                    <a:pt x="362" y="7"/>
                  </a:cubicBezTo>
                  <a:cubicBezTo>
                    <a:pt x="361" y="7"/>
                    <a:pt x="361" y="7"/>
                    <a:pt x="360" y="7"/>
                  </a:cubicBezTo>
                  <a:cubicBezTo>
                    <a:pt x="360" y="7"/>
                    <a:pt x="360" y="7"/>
                    <a:pt x="359" y="7"/>
                  </a:cubicBezTo>
                  <a:cubicBezTo>
                    <a:pt x="359" y="7"/>
                    <a:pt x="359" y="7"/>
                    <a:pt x="358" y="7"/>
                  </a:cubicBezTo>
                  <a:cubicBezTo>
                    <a:pt x="357" y="6"/>
                    <a:pt x="356" y="6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2" y="6"/>
                    <a:pt x="349" y="8"/>
                    <a:pt x="346" y="10"/>
                  </a:cubicBezTo>
                  <a:cubicBezTo>
                    <a:pt x="345" y="11"/>
                    <a:pt x="344" y="11"/>
                    <a:pt x="343" y="11"/>
                  </a:cubicBezTo>
                  <a:cubicBezTo>
                    <a:pt x="343" y="11"/>
                    <a:pt x="343" y="11"/>
                    <a:pt x="343" y="11"/>
                  </a:cubicBezTo>
                  <a:cubicBezTo>
                    <a:pt x="343" y="11"/>
                    <a:pt x="343" y="11"/>
                    <a:pt x="342" y="10"/>
                  </a:cubicBezTo>
                  <a:cubicBezTo>
                    <a:pt x="342" y="10"/>
                    <a:pt x="341" y="9"/>
                    <a:pt x="340" y="9"/>
                  </a:cubicBezTo>
                  <a:cubicBezTo>
                    <a:pt x="338" y="9"/>
                    <a:pt x="336" y="8"/>
                    <a:pt x="335" y="8"/>
                  </a:cubicBezTo>
                  <a:cubicBezTo>
                    <a:pt x="330" y="8"/>
                    <a:pt x="327" y="10"/>
                    <a:pt x="323" y="13"/>
                  </a:cubicBezTo>
                  <a:cubicBezTo>
                    <a:pt x="322" y="13"/>
                    <a:pt x="322" y="14"/>
                    <a:pt x="322" y="14"/>
                  </a:cubicBezTo>
                  <a:cubicBezTo>
                    <a:pt x="321" y="15"/>
                    <a:pt x="321" y="15"/>
                    <a:pt x="320" y="15"/>
                  </a:cubicBezTo>
                  <a:cubicBezTo>
                    <a:pt x="320" y="15"/>
                    <a:pt x="320" y="16"/>
                    <a:pt x="319" y="16"/>
                  </a:cubicBezTo>
                  <a:cubicBezTo>
                    <a:pt x="319" y="16"/>
                    <a:pt x="318" y="16"/>
                    <a:pt x="318" y="15"/>
                  </a:cubicBezTo>
                  <a:cubicBezTo>
                    <a:pt x="317" y="15"/>
                    <a:pt x="317" y="15"/>
                    <a:pt x="317" y="15"/>
                  </a:cubicBezTo>
                  <a:cubicBezTo>
                    <a:pt x="316" y="15"/>
                    <a:pt x="314" y="15"/>
                    <a:pt x="313" y="15"/>
                  </a:cubicBezTo>
                  <a:cubicBezTo>
                    <a:pt x="311" y="15"/>
                    <a:pt x="309" y="15"/>
                    <a:pt x="308" y="16"/>
                  </a:cubicBezTo>
                  <a:cubicBezTo>
                    <a:pt x="304" y="16"/>
                    <a:pt x="300" y="16"/>
                    <a:pt x="297" y="16"/>
                  </a:cubicBezTo>
                  <a:cubicBezTo>
                    <a:pt x="295" y="17"/>
                    <a:pt x="293" y="17"/>
                    <a:pt x="292" y="17"/>
                  </a:cubicBezTo>
                  <a:cubicBezTo>
                    <a:pt x="290" y="17"/>
                    <a:pt x="289" y="17"/>
                    <a:pt x="288" y="17"/>
                  </a:cubicBezTo>
                  <a:cubicBezTo>
                    <a:pt x="284" y="18"/>
                    <a:pt x="281" y="19"/>
                    <a:pt x="279" y="20"/>
                  </a:cubicBezTo>
                  <a:cubicBezTo>
                    <a:pt x="277" y="20"/>
                    <a:pt x="276" y="21"/>
                    <a:pt x="275" y="21"/>
                  </a:cubicBezTo>
                  <a:cubicBezTo>
                    <a:pt x="274" y="21"/>
                    <a:pt x="272" y="22"/>
                    <a:pt x="271" y="23"/>
                  </a:cubicBezTo>
                  <a:cubicBezTo>
                    <a:pt x="269" y="23"/>
                    <a:pt x="267" y="24"/>
                    <a:pt x="265" y="25"/>
                  </a:cubicBezTo>
                  <a:cubicBezTo>
                    <a:pt x="264" y="26"/>
                    <a:pt x="263" y="27"/>
                    <a:pt x="262" y="28"/>
                  </a:cubicBezTo>
                  <a:cubicBezTo>
                    <a:pt x="259" y="29"/>
                    <a:pt x="256" y="31"/>
                    <a:pt x="254" y="33"/>
                  </a:cubicBezTo>
                  <a:cubicBezTo>
                    <a:pt x="252" y="34"/>
                    <a:pt x="251" y="36"/>
                    <a:pt x="250" y="37"/>
                  </a:cubicBezTo>
                  <a:cubicBezTo>
                    <a:pt x="248" y="40"/>
                    <a:pt x="247" y="41"/>
                    <a:pt x="245" y="41"/>
                  </a:cubicBezTo>
                  <a:cubicBezTo>
                    <a:pt x="244" y="41"/>
                    <a:pt x="244" y="41"/>
                    <a:pt x="243" y="41"/>
                  </a:cubicBezTo>
                  <a:cubicBezTo>
                    <a:pt x="243" y="41"/>
                    <a:pt x="242" y="41"/>
                    <a:pt x="242" y="40"/>
                  </a:cubicBezTo>
                  <a:cubicBezTo>
                    <a:pt x="240" y="40"/>
                    <a:pt x="239" y="39"/>
                    <a:pt x="238" y="39"/>
                  </a:cubicBezTo>
                  <a:cubicBezTo>
                    <a:pt x="237" y="39"/>
                    <a:pt x="236" y="39"/>
                    <a:pt x="235" y="40"/>
                  </a:cubicBezTo>
                  <a:cubicBezTo>
                    <a:pt x="234" y="40"/>
                    <a:pt x="233" y="41"/>
                    <a:pt x="233" y="42"/>
                  </a:cubicBezTo>
                  <a:cubicBezTo>
                    <a:pt x="232" y="42"/>
                    <a:pt x="231" y="43"/>
                    <a:pt x="230" y="43"/>
                  </a:cubicBezTo>
                  <a:cubicBezTo>
                    <a:pt x="228" y="43"/>
                    <a:pt x="228" y="43"/>
                    <a:pt x="228" y="43"/>
                  </a:cubicBezTo>
                  <a:cubicBezTo>
                    <a:pt x="226" y="43"/>
                    <a:pt x="223" y="44"/>
                    <a:pt x="220" y="45"/>
                  </a:cubicBezTo>
                  <a:cubicBezTo>
                    <a:pt x="218" y="47"/>
                    <a:pt x="216" y="50"/>
                    <a:pt x="214" y="53"/>
                  </a:cubicBezTo>
                  <a:cubicBezTo>
                    <a:pt x="213" y="55"/>
                    <a:pt x="211" y="57"/>
                    <a:pt x="209" y="58"/>
                  </a:cubicBezTo>
                  <a:cubicBezTo>
                    <a:pt x="208" y="58"/>
                    <a:pt x="207" y="58"/>
                    <a:pt x="206" y="59"/>
                  </a:cubicBezTo>
                  <a:cubicBezTo>
                    <a:pt x="205" y="59"/>
                    <a:pt x="203" y="60"/>
                    <a:pt x="202" y="61"/>
                  </a:cubicBezTo>
                  <a:cubicBezTo>
                    <a:pt x="198" y="64"/>
                    <a:pt x="194" y="66"/>
                    <a:pt x="191" y="66"/>
                  </a:cubicBezTo>
                  <a:cubicBezTo>
                    <a:pt x="189" y="66"/>
                    <a:pt x="189" y="66"/>
                    <a:pt x="189" y="66"/>
                  </a:cubicBezTo>
                  <a:cubicBezTo>
                    <a:pt x="189" y="68"/>
                    <a:pt x="189" y="68"/>
                    <a:pt x="189" y="68"/>
                  </a:cubicBezTo>
                  <a:cubicBezTo>
                    <a:pt x="190" y="70"/>
                    <a:pt x="190" y="71"/>
                    <a:pt x="192" y="73"/>
                  </a:cubicBezTo>
                  <a:cubicBezTo>
                    <a:pt x="194" y="75"/>
                    <a:pt x="197" y="77"/>
                    <a:pt x="200" y="78"/>
                  </a:cubicBezTo>
                  <a:cubicBezTo>
                    <a:pt x="200" y="79"/>
                    <a:pt x="200" y="80"/>
                    <a:pt x="199" y="81"/>
                  </a:cubicBezTo>
                  <a:cubicBezTo>
                    <a:pt x="199" y="82"/>
                    <a:pt x="199" y="82"/>
                    <a:pt x="199" y="83"/>
                  </a:cubicBezTo>
                  <a:cubicBezTo>
                    <a:pt x="198" y="84"/>
                    <a:pt x="198" y="84"/>
                    <a:pt x="198" y="84"/>
                  </a:cubicBezTo>
                  <a:cubicBezTo>
                    <a:pt x="198" y="84"/>
                    <a:pt x="198" y="85"/>
                    <a:pt x="198" y="85"/>
                  </a:cubicBezTo>
                  <a:cubicBezTo>
                    <a:pt x="198" y="86"/>
                    <a:pt x="198" y="86"/>
                    <a:pt x="198" y="86"/>
                  </a:cubicBezTo>
                  <a:cubicBezTo>
                    <a:pt x="200" y="85"/>
                    <a:pt x="200" y="85"/>
                    <a:pt x="200" y="85"/>
                  </a:cubicBezTo>
                  <a:cubicBezTo>
                    <a:pt x="199" y="86"/>
                    <a:pt x="199" y="86"/>
                    <a:pt x="199" y="86"/>
                  </a:cubicBezTo>
                  <a:cubicBezTo>
                    <a:pt x="199" y="87"/>
                    <a:pt x="199" y="87"/>
                    <a:pt x="199" y="87"/>
                  </a:cubicBezTo>
                  <a:cubicBezTo>
                    <a:pt x="200" y="90"/>
                    <a:pt x="200" y="92"/>
                    <a:pt x="200" y="96"/>
                  </a:cubicBezTo>
                  <a:cubicBezTo>
                    <a:pt x="200" y="97"/>
                    <a:pt x="200" y="99"/>
                    <a:pt x="200" y="100"/>
                  </a:cubicBezTo>
                  <a:cubicBezTo>
                    <a:pt x="201" y="103"/>
                    <a:pt x="201" y="105"/>
                    <a:pt x="201" y="107"/>
                  </a:cubicBezTo>
                  <a:cubicBezTo>
                    <a:pt x="201" y="108"/>
                    <a:pt x="201" y="108"/>
                    <a:pt x="201" y="109"/>
                  </a:cubicBezTo>
                  <a:cubicBezTo>
                    <a:pt x="201" y="110"/>
                    <a:pt x="201" y="111"/>
                    <a:pt x="201" y="112"/>
                  </a:cubicBezTo>
                  <a:cubicBezTo>
                    <a:pt x="201" y="113"/>
                    <a:pt x="201" y="114"/>
                    <a:pt x="202" y="115"/>
                  </a:cubicBezTo>
                  <a:cubicBezTo>
                    <a:pt x="202" y="116"/>
                    <a:pt x="203" y="116"/>
                    <a:pt x="203" y="117"/>
                  </a:cubicBezTo>
                  <a:cubicBezTo>
                    <a:pt x="203" y="119"/>
                    <a:pt x="202" y="120"/>
                    <a:pt x="202" y="122"/>
                  </a:cubicBezTo>
                  <a:cubicBezTo>
                    <a:pt x="201" y="123"/>
                    <a:pt x="200" y="125"/>
                    <a:pt x="200" y="126"/>
                  </a:cubicBezTo>
                  <a:cubicBezTo>
                    <a:pt x="200" y="129"/>
                    <a:pt x="201" y="130"/>
                    <a:pt x="203" y="131"/>
                  </a:cubicBezTo>
                  <a:cubicBezTo>
                    <a:pt x="203" y="132"/>
                    <a:pt x="204" y="133"/>
                    <a:pt x="205" y="134"/>
                  </a:cubicBezTo>
                  <a:cubicBezTo>
                    <a:pt x="205" y="135"/>
                    <a:pt x="205" y="137"/>
                    <a:pt x="205" y="139"/>
                  </a:cubicBezTo>
                  <a:cubicBezTo>
                    <a:pt x="205" y="141"/>
                    <a:pt x="205" y="143"/>
                    <a:pt x="206" y="144"/>
                  </a:cubicBezTo>
                  <a:cubicBezTo>
                    <a:pt x="207" y="145"/>
                    <a:pt x="208" y="146"/>
                    <a:pt x="209" y="146"/>
                  </a:cubicBezTo>
                  <a:cubicBezTo>
                    <a:pt x="211" y="147"/>
                    <a:pt x="212" y="148"/>
                    <a:pt x="213" y="149"/>
                  </a:cubicBezTo>
                  <a:cubicBezTo>
                    <a:pt x="216" y="152"/>
                    <a:pt x="216" y="153"/>
                    <a:pt x="214" y="156"/>
                  </a:cubicBezTo>
                  <a:cubicBezTo>
                    <a:pt x="214" y="157"/>
                    <a:pt x="213" y="157"/>
                    <a:pt x="213" y="157"/>
                  </a:cubicBezTo>
                  <a:cubicBezTo>
                    <a:pt x="212" y="158"/>
                    <a:pt x="212" y="158"/>
                    <a:pt x="211" y="160"/>
                  </a:cubicBezTo>
                  <a:cubicBezTo>
                    <a:pt x="211" y="161"/>
                    <a:pt x="211" y="162"/>
                    <a:pt x="211" y="164"/>
                  </a:cubicBezTo>
                  <a:cubicBezTo>
                    <a:pt x="211" y="165"/>
                    <a:pt x="211" y="165"/>
                    <a:pt x="211" y="166"/>
                  </a:cubicBezTo>
                  <a:cubicBezTo>
                    <a:pt x="211" y="166"/>
                    <a:pt x="211" y="166"/>
                    <a:pt x="209" y="166"/>
                  </a:cubicBezTo>
                  <a:cubicBezTo>
                    <a:pt x="205" y="166"/>
                    <a:pt x="200" y="166"/>
                    <a:pt x="199" y="165"/>
                  </a:cubicBezTo>
                  <a:cubicBezTo>
                    <a:pt x="197" y="165"/>
                    <a:pt x="195" y="165"/>
                    <a:pt x="192" y="165"/>
                  </a:cubicBezTo>
                  <a:cubicBezTo>
                    <a:pt x="190" y="165"/>
                    <a:pt x="188" y="165"/>
                    <a:pt x="186" y="165"/>
                  </a:cubicBezTo>
                  <a:cubicBezTo>
                    <a:pt x="183" y="165"/>
                    <a:pt x="183" y="165"/>
                    <a:pt x="183" y="165"/>
                  </a:cubicBezTo>
                  <a:cubicBezTo>
                    <a:pt x="182" y="165"/>
                    <a:pt x="182" y="165"/>
                    <a:pt x="181" y="165"/>
                  </a:cubicBezTo>
                  <a:cubicBezTo>
                    <a:pt x="181" y="165"/>
                    <a:pt x="181" y="165"/>
                    <a:pt x="181" y="165"/>
                  </a:cubicBezTo>
                  <a:cubicBezTo>
                    <a:pt x="179" y="165"/>
                    <a:pt x="177" y="165"/>
                    <a:pt x="175" y="166"/>
                  </a:cubicBezTo>
                  <a:cubicBezTo>
                    <a:pt x="173" y="167"/>
                    <a:pt x="170" y="167"/>
                    <a:pt x="168" y="167"/>
                  </a:cubicBezTo>
                  <a:cubicBezTo>
                    <a:pt x="165" y="168"/>
                    <a:pt x="164" y="169"/>
                    <a:pt x="164" y="172"/>
                  </a:cubicBezTo>
                  <a:cubicBezTo>
                    <a:pt x="164" y="172"/>
                    <a:pt x="164" y="173"/>
                    <a:pt x="165" y="174"/>
                  </a:cubicBezTo>
                  <a:cubicBezTo>
                    <a:pt x="164" y="174"/>
                    <a:pt x="162" y="175"/>
                    <a:pt x="162" y="175"/>
                  </a:cubicBezTo>
                  <a:cubicBezTo>
                    <a:pt x="161" y="176"/>
                    <a:pt x="160" y="177"/>
                    <a:pt x="158" y="177"/>
                  </a:cubicBezTo>
                  <a:cubicBezTo>
                    <a:pt x="157" y="178"/>
                    <a:pt x="156" y="178"/>
                    <a:pt x="155" y="178"/>
                  </a:cubicBezTo>
                  <a:cubicBezTo>
                    <a:pt x="154" y="178"/>
                    <a:pt x="153" y="178"/>
                    <a:pt x="152" y="179"/>
                  </a:cubicBezTo>
                  <a:cubicBezTo>
                    <a:pt x="151" y="179"/>
                    <a:pt x="150" y="179"/>
                    <a:pt x="149" y="179"/>
                  </a:cubicBezTo>
                  <a:cubicBezTo>
                    <a:pt x="148" y="179"/>
                    <a:pt x="147" y="179"/>
                    <a:pt x="147" y="179"/>
                  </a:cubicBezTo>
                  <a:cubicBezTo>
                    <a:pt x="146" y="179"/>
                    <a:pt x="145" y="178"/>
                    <a:pt x="145" y="178"/>
                  </a:cubicBezTo>
                  <a:cubicBezTo>
                    <a:pt x="144" y="178"/>
                    <a:pt x="143" y="178"/>
                    <a:pt x="143" y="178"/>
                  </a:cubicBezTo>
                  <a:cubicBezTo>
                    <a:pt x="141" y="178"/>
                    <a:pt x="139" y="179"/>
                    <a:pt x="138" y="181"/>
                  </a:cubicBezTo>
                  <a:cubicBezTo>
                    <a:pt x="137" y="183"/>
                    <a:pt x="138" y="184"/>
                    <a:pt x="139" y="185"/>
                  </a:cubicBezTo>
                  <a:cubicBezTo>
                    <a:pt x="139" y="186"/>
                    <a:pt x="140" y="187"/>
                    <a:pt x="140" y="187"/>
                  </a:cubicBezTo>
                  <a:cubicBezTo>
                    <a:pt x="140" y="189"/>
                    <a:pt x="140" y="190"/>
                    <a:pt x="139" y="191"/>
                  </a:cubicBezTo>
                  <a:cubicBezTo>
                    <a:pt x="139" y="192"/>
                    <a:pt x="138" y="194"/>
                    <a:pt x="139" y="195"/>
                  </a:cubicBezTo>
                  <a:cubicBezTo>
                    <a:pt x="140" y="196"/>
                    <a:pt x="141" y="197"/>
                    <a:pt x="142" y="197"/>
                  </a:cubicBezTo>
                  <a:cubicBezTo>
                    <a:pt x="143" y="198"/>
                    <a:pt x="144" y="198"/>
                    <a:pt x="144" y="200"/>
                  </a:cubicBezTo>
                  <a:cubicBezTo>
                    <a:pt x="145" y="202"/>
                    <a:pt x="143" y="203"/>
                    <a:pt x="141" y="203"/>
                  </a:cubicBezTo>
                  <a:cubicBezTo>
                    <a:pt x="141" y="203"/>
                    <a:pt x="140" y="204"/>
                    <a:pt x="140" y="204"/>
                  </a:cubicBezTo>
                  <a:cubicBezTo>
                    <a:pt x="138" y="204"/>
                    <a:pt x="138" y="204"/>
                    <a:pt x="138" y="204"/>
                  </a:cubicBezTo>
                  <a:cubicBezTo>
                    <a:pt x="136" y="205"/>
                    <a:pt x="133" y="205"/>
                    <a:pt x="132" y="206"/>
                  </a:cubicBezTo>
                  <a:cubicBezTo>
                    <a:pt x="131" y="207"/>
                    <a:pt x="130" y="208"/>
                    <a:pt x="129" y="209"/>
                  </a:cubicBezTo>
                  <a:cubicBezTo>
                    <a:pt x="129" y="210"/>
                    <a:pt x="128" y="211"/>
                    <a:pt x="126" y="211"/>
                  </a:cubicBezTo>
                  <a:cubicBezTo>
                    <a:pt x="125" y="212"/>
                    <a:pt x="123" y="213"/>
                    <a:pt x="122" y="214"/>
                  </a:cubicBezTo>
                  <a:cubicBezTo>
                    <a:pt x="120" y="214"/>
                    <a:pt x="120" y="214"/>
                    <a:pt x="120" y="214"/>
                  </a:cubicBezTo>
                  <a:cubicBezTo>
                    <a:pt x="119" y="215"/>
                    <a:pt x="118" y="215"/>
                    <a:pt x="117" y="215"/>
                  </a:cubicBezTo>
                  <a:cubicBezTo>
                    <a:pt x="116" y="216"/>
                    <a:pt x="115" y="216"/>
                    <a:pt x="114" y="216"/>
                  </a:cubicBezTo>
                  <a:cubicBezTo>
                    <a:pt x="114" y="216"/>
                    <a:pt x="113" y="216"/>
                    <a:pt x="112" y="217"/>
                  </a:cubicBezTo>
                  <a:cubicBezTo>
                    <a:pt x="111" y="217"/>
                    <a:pt x="109" y="217"/>
                    <a:pt x="108" y="218"/>
                  </a:cubicBezTo>
                  <a:cubicBezTo>
                    <a:pt x="107" y="219"/>
                    <a:pt x="104" y="223"/>
                    <a:pt x="103" y="224"/>
                  </a:cubicBezTo>
                  <a:cubicBezTo>
                    <a:pt x="101" y="229"/>
                    <a:pt x="98" y="232"/>
                    <a:pt x="94" y="236"/>
                  </a:cubicBezTo>
                  <a:cubicBezTo>
                    <a:pt x="91" y="239"/>
                    <a:pt x="87" y="239"/>
                    <a:pt x="83" y="239"/>
                  </a:cubicBezTo>
                  <a:cubicBezTo>
                    <a:pt x="82" y="240"/>
                    <a:pt x="82" y="240"/>
                    <a:pt x="81" y="240"/>
                  </a:cubicBezTo>
                  <a:cubicBezTo>
                    <a:pt x="80" y="240"/>
                    <a:pt x="79" y="240"/>
                    <a:pt x="78" y="240"/>
                  </a:cubicBezTo>
                  <a:cubicBezTo>
                    <a:pt x="77" y="240"/>
                    <a:pt x="75" y="240"/>
                    <a:pt x="74" y="240"/>
                  </a:cubicBezTo>
                  <a:cubicBezTo>
                    <a:pt x="72" y="240"/>
                    <a:pt x="70" y="239"/>
                    <a:pt x="69" y="239"/>
                  </a:cubicBezTo>
                  <a:cubicBezTo>
                    <a:pt x="68" y="239"/>
                    <a:pt x="67" y="239"/>
                    <a:pt x="66" y="240"/>
                  </a:cubicBezTo>
                  <a:cubicBezTo>
                    <a:pt x="64" y="240"/>
                    <a:pt x="64" y="240"/>
                    <a:pt x="64" y="240"/>
                  </a:cubicBezTo>
                  <a:cubicBezTo>
                    <a:pt x="64" y="242"/>
                    <a:pt x="64" y="242"/>
                    <a:pt x="64" y="242"/>
                  </a:cubicBezTo>
                  <a:cubicBezTo>
                    <a:pt x="64" y="245"/>
                    <a:pt x="63" y="246"/>
                    <a:pt x="62" y="247"/>
                  </a:cubicBezTo>
                  <a:cubicBezTo>
                    <a:pt x="61" y="247"/>
                    <a:pt x="59" y="247"/>
                    <a:pt x="58" y="247"/>
                  </a:cubicBezTo>
                  <a:cubicBezTo>
                    <a:pt x="55" y="247"/>
                    <a:pt x="55" y="247"/>
                    <a:pt x="55" y="247"/>
                  </a:cubicBezTo>
                  <a:cubicBezTo>
                    <a:pt x="55" y="247"/>
                    <a:pt x="54" y="247"/>
                    <a:pt x="54" y="247"/>
                  </a:cubicBezTo>
                  <a:cubicBezTo>
                    <a:pt x="53" y="247"/>
                    <a:pt x="52" y="247"/>
                    <a:pt x="51" y="247"/>
                  </a:cubicBezTo>
                  <a:cubicBezTo>
                    <a:pt x="50" y="247"/>
                    <a:pt x="46" y="247"/>
                    <a:pt x="46" y="247"/>
                  </a:cubicBezTo>
                  <a:cubicBezTo>
                    <a:pt x="43" y="247"/>
                    <a:pt x="41" y="248"/>
                    <a:pt x="39" y="251"/>
                  </a:cubicBezTo>
                  <a:cubicBezTo>
                    <a:pt x="39" y="251"/>
                    <a:pt x="39" y="252"/>
                    <a:pt x="39" y="252"/>
                  </a:cubicBezTo>
                  <a:cubicBezTo>
                    <a:pt x="38" y="254"/>
                    <a:pt x="37" y="255"/>
                    <a:pt x="35" y="256"/>
                  </a:cubicBezTo>
                  <a:cubicBezTo>
                    <a:pt x="34" y="256"/>
                    <a:pt x="33" y="256"/>
                    <a:pt x="32" y="256"/>
                  </a:cubicBezTo>
                  <a:cubicBezTo>
                    <a:pt x="30" y="256"/>
                    <a:pt x="29" y="256"/>
                    <a:pt x="27" y="257"/>
                  </a:cubicBezTo>
                  <a:cubicBezTo>
                    <a:pt x="25" y="258"/>
                    <a:pt x="23" y="260"/>
                    <a:pt x="21" y="262"/>
                  </a:cubicBezTo>
                  <a:cubicBezTo>
                    <a:pt x="20" y="263"/>
                    <a:pt x="19" y="264"/>
                    <a:pt x="18" y="265"/>
                  </a:cubicBezTo>
                  <a:cubicBezTo>
                    <a:pt x="17" y="266"/>
                    <a:pt x="16" y="266"/>
                    <a:pt x="15" y="267"/>
                  </a:cubicBezTo>
                  <a:cubicBezTo>
                    <a:pt x="13" y="269"/>
                    <a:pt x="11" y="272"/>
                    <a:pt x="8" y="273"/>
                  </a:cubicBezTo>
                  <a:cubicBezTo>
                    <a:pt x="6" y="274"/>
                    <a:pt x="4" y="275"/>
                    <a:pt x="3" y="276"/>
                  </a:cubicBezTo>
                  <a:cubicBezTo>
                    <a:pt x="1" y="277"/>
                    <a:pt x="1" y="277"/>
                    <a:pt x="1" y="277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2" y="327"/>
                    <a:pt x="4" y="328"/>
                    <a:pt x="5" y="329"/>
                  </a:cubicBezTo>
                  <a:cubicBezTo>
                    <a:pt x="7" y="330"/>
                    <a:pt x="7" y="330"/>
                    <a:pt x="7" y="330"/>
                  </a:cubicBezTo>
                  <a:cubicBezTo>
                    <a:pt x="9" y="332"/>
                    <a:pt x="12" y="334"/>
                    <a:pt x="15" y="336"/>
                  </a:cubicBezTo>
                  <a:cubicBezTo>
                    <a:pt x="16" y="337"/>
                    <a:pt x="16" y="337"/>
                    <a:pt x="16" y="337"/>
                  </a:cubicBezTo>
                  <a:cubicBezTo>
                    <a:pt x="19" y="339"/>
                    <a:pt x="22" y="342"/>
                    <a:pt x="25" y="344"/>
                  </a:cubicBezTo>
                  <a:cubicBezTo>
                    <a:pt x="36" y="352"/>
                    <a:pt x="45" y="359"/>
                    <a:pt x="53" y="365"/>
                  </a:cubicBezTo>
                  <a:cubicBezTo>
                    <a:pt x="63" y="372"/>
                    <a:pt x="74" y="380"/>
                    <a:pt x="88" y="390"/>
                  </a:cubicBezTo>
                  <a:cubicBezTo>
                    <a:pt x="94" y="395"/>
                    <a:pt x="100" y="399"/>
                    <a:pt x="107" y="404"/>
                  </a:cubicBezTo>
                  <a:cubicBezTo>
                    <a:pt x="108" y="405"/>
                    <a:pt x="108" y="405"/>
                    <a:pt x="108" y="405"/>
                  </a:cubicBezTo>
                  <a:cubicBezTo>
                    <a:pt x="114" y="409"/>
                    <a:pt x="120" y="414"/>
                    <a:pt x="126" y="418"/>
                  </a:cubicBezTo>
                  <a:cubicBezTo>
                    <a:pt x="126" y="419"/>
                    <a:pt x="126" y="419"/>
                    <a:pt x="126" y="419"/>
                  </a:cubicBezTo>
                  <a:cubicBezTo>
                    <a:pt x="139" y="428"/>
                    <a:pt x="152" y="438"/>
                    <a:pt x="164" y="447"/>
                  </a:cubicBezTo>
                  <a:cubicBezTo>
                    <a:pt x="178" y="457"/>
                    <a:pt x="190" y="466"/>
                    <a:pt x="201" y="474"/>
                  </a:cubicBezTo>
                  <a:cubicBezTo>
                    <a:pt x="209" y="480"/>
                    <a:pt x="217" y="486"/>
                    <a:pt x="225" y="492"/>
                  </a:cubicBezTo>
                  <a:cubicBezTo>
                    <a:pt x="233" y="498"/>
                    <a:pt x="233" y="498"/>
                    <a:pt x="233" y="498"/>
                  </a:cubicBezTo>
                  <a:cubicBezTo>
                    <a:pt x="235" y="499"/>
                    <a:pt x="236" y="500"/>
                    <a:pt x="239" y="502"/>
                  </a:cubicBezTo>
                  <a:cubicBezTo>
                    <a:pt x="241" y="503"/>
                    <a:pt x="244" y="505"/>
                    <a:pt x="246" y="507"/>
                  </a:cubicBezTo>
                  <a:cubicBezTo>
                    <a:pt x="250" y="511"/>
                    <a:pt x="253" y="513"/>
                    <a:pt x="257" y="515"/>
                  </a:cubicBezTo>
                  <a:cubicBezTo>
                    <a:pt x="259" y="516"/>
                    <a:pt x="260" y="518"/>
                    <a:pt x="261" y="519"/>
                  </a:cubicBezTo>
                  <a:cubicBezTo>
                    <a:pt x="262" y="520"/>
                    <a:pt x="263" y="521"/>
                    <a:pt x="264" y="522"/>
                  </a:cubicBezTo>
                  <a:cubicBezTo>
                    <a:pt x="265" y="522"/>
                    <a:pt x="266" y="523"/>
                    <a:pt x="267" y="523"/>
                  </a:cubicBezTo>
                  <a:cubicBezTo>
                    <a:pt x="269" y="525"/>
                    <a:pt x="271" y="526"/>
                    <a:pt x="272" y="528"/>
                  </a:cubicBezTo>
                  <a:cubicBezTo>
                    <a:pt x="273" y="530"/>
                    <a:pt x="273" y="534"/>
                    <a:pt x="273" y="537"/>
                  </a:cubicBezTo>
                  <a:cubicBezTo>
                    <a:pt x="273" y="538"/>
                    <a:pt x="273" y="539"/>
                    <a:pt x="273" y="539"/>
                  </a:cubicBezTo>
                  <a:cubicBezTo>
                    <a:pt x="273" y="541"/>
                    <a:pt x="273" y="541"/>
                    <a:pt x="273" y="541"/>
                  </a:cubicBezTo>
                  <a:cubicBezTo>
                    <a:pt x="274" y="541"/>
                    <a:pt x="274" y="541"/>
                    <a:pt x="274" y="541"/>
                  </a:cubicBezTo>
                  <a:cubicBezTo>
                    <a:pt x="275" y="541"/>
                    <a:pt x="276" y="542"/>
                    <a:pt x="276" y="542"/>
                  </a:cubicBezTo>
                  <a:cubicBezTo>
                    <a:pt x="277" y="542"/>
                    <a:pt x="277" y="543"/>
                    <a:pt x="278" y="543"/>
                  </a:cubicBezTo>
                  <a:cubicBezTo>
                    <a:pt x="278" y="543"/>
                    <a:pt x="279" y="543"/>
                    <a:pt x="280" y="543"/>
                  </a:cubicBezTo>
                  <a:cubicBezTo>
                    <a:pt x="281" y="544"/>
                    <a:pt x="282" y="544"/>
                    <a:pt x="282" y="544"/>
                  </a:cubicBezTo>
                  <a:cubicBezTo>
                    <a:pt x="283" y="545"/>
                    <a:pt x="284" y="546"/>
                    <a:pt x="286" y="547"/>
                  </a:cubicBezTo>
                  <a:cubicBezTo>
                    <a:pt x="286" y="548"/>
                    <a:pt x="287" y="549"/>
                    <a:pt x="287" y="550"/>
                  </a:cubicBezTo>
                  <a:cubicBezTo>
                    <a:pt x="287" y="551"/>
                    <a:pt x="287" y="552"/>
                    <a:pt x="288" y="553"/>
                  </a:cubicBezTo>
                  <a:cubicBezTo>
                    <a:pt x="288" y="554"/>
                    <a:pt x="289" y="554"/>
                    <a:pt x="291" y="555"/>
                  </a:cubicBezTo>
                  <a:cubicBezTo>
                    <a:pt x="292" y="556"/>
                    <a:pt x="292" y="556"/>
                    <a:pt x="293" y="556"/>
                  </a:cubicBezTo>
                  <a:cubicBezTo>
                    <a:pt x="294" y="557"/>
                    <a:pt x="295" y="557"/>
                    <a:pt x="296" y="557"/>
                  </a:cubicBezTo>
                  <a:cubicBezTo>
                    <a:pt x="296" y="558"/>
                    <a:pt x="296" y="558"/>
                    <a:pt x="296" y="558"/>
                  </a:cubicBezTo>
                  <a:cubicBezTo>
                    <a:pt x="297" y="558"/>
                    <a:pt x="297" y="558"/>
                    <a:pt x="297" y="558"/>
                  </a:cubicBezTo>
                  <a:cubicBezTo>
                    <a:pt x="298" y="558"/>
                    <a:pt x="298" y="557"/>
                    <a:pt x="299" y="557"/>
                  </a:cubicBezTo>
                  <a:cubicBezTo>
                    <a:pt x="300" y="557"/>
                    <a:pt x="301" y="556"/>
                    <a:pt x="302" y="556"/>
                  </a:cubicBezTo>
                  <a:cubicBezTo>
                    <a:pt x="302" y="556"/>
                    <a:pt x="302" y="556"/>
                    <a:pt x="302" y="556"/>
                  </a:cubicBezTo>
                  <a:cubicBezTo>
                    <a:pt x="304" y="556"/>
                    <a:pt x="304" y="557"/>
                    <a:pt x="305" y="558"/>
                  </a:cubicBezTo>
                  <a:cubicBezTo>
                    <a:pt x="305" y="559"/>
                    <a:pt x="305" y="559"/>
                    <a:pt x="305" y="559"/>
                  </a:cubicBezTo>
                  <a:cubicBezTo>
                    <a:pt x="306" y="561"/>
                    <a:pt x="308" y="562"/>
                    <a:pt x="310" y="563"/>
                  </a:cubicBezTo>
                  <a:cubicBezTo>
                    <a:pt x="311" y="564"/>
                    <a:pt x="313" y="564"/>
                    <a:pt x="315" y="564"/>
                  </a:cubicBezTo>
                  <a:cubicBezTo>
                    <a:pt x="316" y="564"/>
                    <a:pt x="317" y="564"/>
                    <a:pt x="318" y="564"/>
                  </a:cubicBezTo>
                  <a:cubicBezTo>
                    <a:pt x="320" y="565"/>
                    <a:pt x="322" y="565"/>
                    <a:pt x="323" y="566"/>
                  </a:cubicBezTo>
                  <a:cubicBezTo>
                    <a:pt x="324" y="567"/>
                    <a:pt x="325" y="567"/>
                    <a:pt x="325" y="567"/>
                  </a:cubicBezTo>
                  <a:cubicBezTo>
                    <a:pt x="329" y="569"/>
                    <a:pt x="329" y="571"/>
                    <a:pt x="330" y="574"/>
                  </a:cubicBezTo>
                  <a:cubicBezTo>
                    <a:pt x="330" y="576"/>
                    <a:pt x="330" y="576"/>
                    <a:pt x="330" y="576"/>
                  </a:cubicBezTo>
                  <a:cubicBezTo>
                    <a:pt x="330" y="577"/>
                    <a:pt x="330" y="578"/>
                    <a:pt x="330" y="579"/>
                  </a:cubicBezTo>
                  <a:cubicBezTo>
                    <a:pt x="331" y="580"/>
                    <a:pt x="331" y="580"/>
                    <a:pt x="331" y="581"/>
                  </a:cubicBezTo>
                  <a:cubicBezTo>
                    <a:pt x="332" y="582"/>
                    <a:pt x="332" y="582"/>
                    <a:pt x="332" y="583"/>
                  </a:cubicBezTo>
                  <a:cubicBezTo>
                    <a:pt x="332" y="585"/>
                    <a:pt x="331" y="587"/>
                    <a:pt x="329" y="589"/>
                  </a:cubicBezTo>
                  <a:cubicBezTo>
                    <a:pt x="329" y="589"/>
                    <a:pt x="328" y="590"/>
                    <a:pt x="328" y="591"/>
                  </a:cubicBezTo>
                  <a:cubicBezTo>
                    <a:pt x="327" y="593"/>
                    <a:pt x="327" y="593"/>
                    <a:pt x="327" y="593"/>
                  </a:cubicBezTo>
                  <a:cubicBezTo>
                    <a:pt x="328" y="594"/>
                    <a:pt x="328" y="594"/>
                    <a:pt x="328" y="594"/>
                  </a:cubicBezTo>
                  <a:cubicBezTo>
                    <a:pt x="329" y="594"/>
                    <a:pt x="329" y="594"/>
                    <a:pt x="329" y="594"/>
                  </a:cubicBezTo>
                  <a:cubicBezTo>
                    <a:pt x="330" y="595"/>
                    <a:pt x="331" y="596"/>
                    <a:pt x="332" y="598"/>
                  </a:cubicBezTo>
                  <a:cubicBezTo>
                    <a:pt x="333" y="599"/>
                    <a:pt x="333" y="599"/>
                    <a:pt x="333" y="599"/>
                  </a:cubicBezTo>
                  <a:cubicBezTo>
                    <a:pt x="406" y="583"/>
                    <a:pt x="406" y="583"/>
                    <a:pt x="406" y="583"/>
                  </a:cubicBezTo>
                  <a:cubicBezTo>
                    <a:pt x="407" y="583"/>
                    <a:pt x="407" y="583"/>
                    <a:pt x="407" y="583"/>
                  </a:cubicBezTo>
                  <a:cubicBezTo>
                    <a:pt x="411" y="578"/>
                    <a:pt x="446" y="539"/>
                    <a:pt x="461" y="530"/>
                  </a:cubicBezTo>
                  <a:cubicBezTo>
                    <a:pt x="578" y="450"/>
                    <a:pt x="578" y="450"/>
                    <a:pt x="578" y="450"/>
                  </a:cubicBezTo>
                  <a:lnTo>
                    <a:pt x="569" y="424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4" name="Freeform 33"/>
            <p:cNvSpPr>
              <a:spLocks/>
            </p:cNvSpPr>
            <p:nvPr/>
          </p:nvSpPr>
          <p:spPr bwMode="auto">
            <a:xfrm>
              <a:off x="1648467" y="1593989"/>
              <a:ext cx="467613" cy="345190"/>
            </a:xfrm>
            <a:custGeom>
              <a:avLst/>
              <a:gdLst>
                <a:gd name="T0" fmla="*/ 225 w 231"/>
                <a:gd name="T1" fmla="*/ 98 h 185"/>
                <a:gd name="T2" fmla="*/ 226 w 231"/>
                <a:gd name="T3" fmla="*/ 86 h 185"/>
                <a:gd name="T4" fmla="*/ 215 w 231"/>
                <a:gd name="T5" fmla="*/ 80 h 185"/>
                <a:gd name="T6" fmla="*/ 206 w 231"/>
                <a:gd name="T7" fmla="*/ 80 h 185"/>
                <a:gd name="T8" fmla="*/ 189 w 231"/>
                <a:gd name="T9" fmla="*/ 60 h 185"/>
                <a:gd name="T10" fmla="*/ 200 w 231"/>
                <a:gd name="T11" fmla="*/ 58 h 185"/>
                <a:gd name="T12" fmla="*/ 191 w 231"/>
                <a:gd name="T13" fmla="*/ 51 h 185"/>
                <a:gd name="T14" fmla="*/ 177 w 231"/>
                <a:gd name="T15" fmla="*/ 41 h 185"/>
                <a:gd name="T16" fmla="*/ 173 w 231"/>
                <a:gd name="T17" fmla="*/ 29 h 185"/>
                <a:gd name="T18" fmla="*/ 167 w 231"/>
                <a:gd name="T19" fmla="*/ 22 h 185"/>
                <a:gd name="T20" fmla="*/ 166 w 231"/>
                <a:gd name="T21" fmla="*/ 3 h 185"/>
                <a:gd name="T22" fmla="*/ 153 w 231"/>
                <a:gd name="T23" fmla="*/ 2 h 185"/>
                <a:gd name="T24" fmla="*/ 142 w 231"/>
                <a:gd name="T25" fmla="*/ 0 h 185"/>
                <a:gd name="T26" fmla="*/ 130 w 231"/>
                <a:gd name="T27" fmla="*/ 9 h 185"/>
                <a:gd name="T28" fmla="*/ 112 w 231"/>
                <a:gd name="T29" fmla="*/ 18 h 185"/>
                <a:gd name="T30" fmla="*/ 104 w 231"/>
                <a:gd name="T31" fmla="*/ 25 h 185"/>
                <a:gd name="T32" fmla="*/ 96 w 231"/>
                <a:gd name="T33" fmla="*/ 27 h 185"/>
                <a:gd name="T34" fmla="*/ 81 w 231"/>
                <a:gd name="T35" fmla="*/ 31 h 185"/>
                <a:gd name="T36" fmla="*/ 75 w 231"/>
                <a:gd name="T37" fmla="*/ 46 h 185"/>
                <a:gd name="T38" fmla="*/ 70 w 231"/>
                <a:gd name="T39" fmla="*/ 45 h 185"/>
                <a:gd name="T40" fmla="*/ 67 w 231"/>
                <a:gd name="T41" fmla="*/ 56 h 185"/>
                <a:gd name="T42" fmla="*/ 63 w 231"/>
                <a:gd name="T43" fmla="*/ 60 h 185"/>
                <a:gd name="T44" fmla="*/ 54 w 231"/>
                <a:gd name="T45" fmla="*/ 57 h 185"/>
                <a:gd name="T46" fmla="*/ 45 w 231"/>
                <a:gd name="T47" fmla="*/ 54 h 185"/>
                <a:gd name="T48" fmla="*/ 40 w 231"/>
                <a:gd name="T49" fmla="*/ 76 h 185"/>
                <a:gd name="T50" fmla="*/ 33 w 231"/>
                <a:gd name="T51" fmla="*/ 76 h 185"/>
                <a:gd name="T52" fmla="*/ 34 w 231"/>
                <a:gd name="T53" fmla="*/ 88 h 185"/>
                <a:gd name="T54" fmla="*/ 18 w 231"/>
                <a:gd name="T55" fmla="*/ 101 h 185"/>
                <a:gd name="T56" fmla="*/ 10 w 231"/>
                <a:gd name="T57" fmla="*/ 120 h 185"/>
                <a:gd name="T58" fmla="*/ 3 w 231"/>
                <a:gd name="T59" fmla="*/ 136 h 185"/>
                <a:gd name="T60" fmla="*/ 2 w 231"/>
                <a:gd name="T61" fmla="*/ 151 h 185"/>
                <a:gd name="T62" fmla="*/ 2 w 231"/>
                <a:gd name="T63" fmla="*/ 156 h 185"/>
                <a:gd name="T64" fmla="*/ 20 w 231"/>
                <a:gd name="T65" fmla="*/ 171 h 185"/>
                <a:gd name="T66" fmla="*/ 31 w 231"/>
                <a:gd name="T67" fmla="*/ 178 h 185"/>
                <a:gd name="T68" fmla="*/ 35 w 231"/>
                <a:gd name="T69" fmla="*/ 180 h 185"/>
                <a:gd name="T70" fmla="*/ 45 w 231"/>
                <a:gd name="T71" fmla="*/ 173 h 185"/>
                <a:gd name="T72" fmla="*/ 71 w 231"/>
                <a:gd name="T73" fmla="*/ 174 h 185"/>
                <a:gd name="T74" fmla="*/ 80 w 231"/>
                <a:gd name="T75" fmla="*/ 155 h 185"/>
                <a:gd name="T76" fmla="*/ 144 w 231"/>
                <a:gd name="T77" fmla="*/ 137 h 185"/>
                <a:gd name="T78" fmla="*/ 163 w 231"/>
                <a:gd name="T79" fmla="*/ 133 h 185"/>
                <a:gd name="T80" fmla="*/ 170 w 231"/>
                <a:gd name="T81" fmla="*/ 134 h 185"/>
                <a:gd name="T82" fmla="*/ 177 w 231"/>
                <a:gd name="T83" fmla="*/ 137 h 185"/>
                <a:gd name="T84" fmla="*/ 188 w 231"/>
                <a:gd name="T85" fmla="*/ 133 h 185"/>
                <a:gd name="T86" fmla="*/ 195 w 231"/>
                <a:gd name="T87" fmla="*/ 127 h 185"/>
                <a:gd name="T88" fmla="*/ 201 w 231"/>
                <a:gd name="T89" fmla="*/ 121 h 185"/>
                <a:gd name="T90" fmla="*/ 205 w 231"/>
                <a:gd name="T91" fmla="*/ 121 h 185"/>
                <a:gd name="T92" fmla="*/ 209 w 231"/>
                <a:gd name="T93" fmla="*/ 121 h 185"/>
                <a:gd name="T94" fmla="*/ 216 w 231"/>
                <a:gd name="T95" fmla="*/ 122 h 185"/>
                <a:gd name="T96" fmla="*/ 224 w 231"/>
                <a:gd name="T97" fmla="*/ 115 h 185"/>
                <a:gd name="T98" fmla="*/ 227 w 231"/>
                <a:gd name="T99" fmla="*/ 10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1" h="185">
                  <a:moveTo>
                    <a:pt x="227" y="100"/>
                  </a:moveTo>
                  <a:cubicBezTo>
                    <a:pt x="226" y="99"/>
                    <a:pt x="226" y="99"/>
                    <a:pt x="226" y="99"/>
                  </a:cubicBezTo>
                  <a:cubicBezTo>
                    <a:pt x="226" y="99"/>
                    <a:pt x="226" y="98"/>
                    <a:pt x="225" y="98"/>
                  </a:cubicBezTo>
                  <a:cubicBezTo>
                    <a:pt x="223" y="96"/>
                    <a:pt x="221" y="93"/>
                    <a:pt x="221" y="92"/>
                  </a:cubicBezTo>
                  <a:cubicBezTo>
                    <a:pt x="221" y="91"/>
                    <a:pt x="222" y="90"/>
                    <a:pt x="224" y="89"/>
                  </a:cubicBezTo>
                  <a:cubicBezTo>
                    <a:pt x="225" y="88"/>
                    <a:pt x="226" y="88"/>
                    <a:pt x="226" y="86"/>
                  </a:cubicBezTo>
                  <a:cubicBezTo>
                    <a:pt x="227" y="84"/>
                    <a:pt x="224" y="79"/>
                    <a:pt x="222" y="78"/>
                  </a:cubicBezTo>
                  <a:cubicBezTo>
                    <a:pt x="221" y="78"/>
                    <a:pt x="221" y="78"/>
                    <a:pt x="220" y="78"/>
                  </a:cubicBezTo>
                  <a:cubicBezTo>
                    <a:pt x="218" y="78"/>
                    <a:pt x="217" y="79"/>
                    <a:pt x="215" y="80"/>
                  </a:cubicBezTo>
                  <a:cubicBezTo>
                    <a:pt x="215" y="81"/>
                    <a:pt x="214" y="81"/>
                    <a:pt x="214" y="82"/>
                  </a:cubicBezTo>
                  <a:cubicBezTo>
                    <a:pt x="213" y="83"/>
                    <a:pt x="212" y="83"/>
                    <a:pt x="211" y="83"/>
                  </a:cubicBezTo>
                  <a:cubicBezTo>
                    <a:pt x="209" y="83"/>
                    <a:pt x="207" y="81"/>
                    <a:pt x="206" y="80"/>
                  </a:cubicBezTo>
                  <a:cubicBezTo>
                    <a:pt x="204" y="79"/>
                    <a:pt x="203" y="77"/>
                    <a:pt x="201" y="76"/>
                  </a:cubicBezTo>
                  <a:cubicBezTo>
                    <a:pt x="199" y="72"/>
                    <a:pt x="196" y="69"/>
                    <a:pt x="191" y="67"/>
                  </a:cubicBezTo>
                  <a:cubicBezTo>
                    <a:pt x="190" y="65"/>
                    <a:pt x="189" y="62"/>
                    <a:pt x="189" y="60"/>
                  </a:cubicBezTo>
                  <a:cubicBezTo>
                    <a:pt x="191" y="60"/>
                    <a:pt x="191" y="60"/>
                    <a:pt x="191" y="60"/>
                  </a:cubicBezTo>
                  <a:cubicBezTo>
                    <a:pt x="195" y="60"/>
                    <a:pt x="196" y="60"/>
                    <a:pt x="197" y="59"/>
                  </a:cubicBezTo>
                  <a:cubicBezTo>
                    <a:pt x="200" y="58"/>
                    <a:pt x="200" y="58"/>
                    <a:pt x="200" y="58"/>
                  </a:cubicBezTo>
                  <a:cubicBezTo>
                    <a:pt x="200" y="58"/>
                    <a:pt x="197" y="56"/>
                    <a:pt x="197" y="56"/>
                  </a:cubicBezTo>
                  <a:cubicBezTo>
                    <a:pt x="197" y="56"/>
                    <a:pt x="197" y="55"/>
                    <a:pt x="196" y="55"/>
                  </a:cubicBezTo>
                  <a:cubicBezTo>
                    <a:pt x="195" y="53"/>
                    <a:pt x="193" y="52"/>
                    <a:pt x="191" y="51"/>
                  </a:cubicBezTo>
                  <a:cubicBezTo>
                    <a:pt x="189" y="50"/>
                    <a:pt x="188" y="49"/>
                    <a:pt x="187" y="49"/>
                  </a:cubicBezTo>
                  <a:cubicBezTo>
                    <a:pt x="184" y="47"/>
                    <a:pt x="181" y="44"/>
                    <a:pt x="178" y="42"/>
                  </a:cubicBezTo>
                  <a:cubicBezTo>
                    <a:pt x="177" y="41"/>
                    <a:pt x="177" y="41"/>
                    <a:pt x="177" y="41"/>
                  </a:cubicBezTo>
                  <a:cubicBezTo>
                    <a:pt x="173" y="38"/>
                    <a:pt x="173" y="36"/>
                    <a:pt x="173" y="33"/>
                  </a:cubicBezTo>
                  <a:cubicBezTo>
                    <a:pt x="173" y="32"/>
                    <a:pt x="173" y="31"/>
                    <a:pt x="173" y="29"/>
                  </a:cubicBezTo>
                  <a:cubicBezTo>
                    <a:pt x="173" y="29"/>
                    <a:pt x="173" y="29"/>
                    <a:pt x="173" y="29"/>
                  </a:cubicBezTo>
                  <a:cubicBezTo>
                    <a:pt x="172" y="27"/>
                    <a:pt x="172" y="26"/>
                    <a:pt x="171" y="25"/>
                  </a:cubicBezTo>
                  <a:cubicBezTo>
                    <a:pt x="171" y="24"/>
                    <a:pt x="170" y="24"/>
                    <a:pt x="169" y="23"/>
                  </a:cubicBezTo>
                  <a:cubicBezTo>
                    <a:pt x="169" y="23"/>
                    <a:pt x="168" y="23"/>
                    <a:pt x="167" y="22"/>
                  </a:cubicBezTo>
                  <a:cubicBezTo>
                    <a:pt x="166" y="21"/>
                    <a:pt x="166" y="20"/>
                    <a:pt x="167" y="18"/>
                  </a:cubicBezTo>
                  <a:cubicBezTo>
                    <a:pt x="167" y="18"/>
                    <a:pt x="167" y="16"/>
                    <a:pt x="167" y="16"/>
                  </a:cubicBezTo>
                  <a:cubicBezTo>
                    <a:pt x="169" y="10"/>
                    <a:pt x="169" y="4"/>
                    <a:pt x="166" y="3"/>
                  </a:cubicBezTo>
                  <a:cubicBezTo>
                    <a:pt x="165" y="2"/>
                    <a:pt x="163" y="2"/>
                    <a:pt x="160" y="2"/>
                  </a:cubicBezTo>
                  <a:cubicBezTo>
                    <a:pt x="159" y="2"/>
                    <a:pt x="158" y="2"/>
                    <a:pt x="157" y="2"/>
                  </a:cubicBezTo>
                  <a:cubicBezTo>
                    <a:pt x="156" y="2"/>
                    <a:pt x="155" y="2"/>
                    <a:pt x="153" y="2"/>
                  </a:cubicBezTo>
                  <a:cubicBezTo>
                    <a:pt x="152" y="2"/>
                    <a:pt x="151" y="2"/>
                    <a:pt x="150" y="2"/>
                  </a:cubicBezTo>
                  <a:cubicBezTo>
                    <a:pt x="148" y="1"/>
                    <a:pt x="148" y="1"/>
                    <a:pt x="148" y="1"/>
                  </a:cubicBezTo>
                  <a:cubicBezTo>
                    <a:pt x="146" y="1"/>
                    <a:pt x="144" y="0"/>
                    <a:pt x="142" y="0"/>
                  </a:cubicBezTo>
                  <a:cubicBezTo>
                    <a:pt x="140" y="0"/>
                    <a:pt x="137" y="1"/>
                    <a:pt x="135" y="4"/>
                  </a:cubicBezTo>
                  <a:cubicBezTo>
                    <a:pt x="135" y="5"/>
                    <a:pt x="135" y="5"/>
                    <a:pt x="135" y="5"/>
                  </a:cubicBezTo>
                  <a:cubicBezTo>
                    <a:pt x="133" y="6"/>
                    <a:pt x="132" y="8"/>
                    <a:pt x="130" y="9"/>
                  </a:cubicBezTo>
                  <a:cubicBezTo>
                    <a:pt x="129" y="9"/>
                    <a:pt x="128" y="9"/>
                    <a:pt x="128" y="9"/>
                  </a:cubicBezTo>
                  <a:cubicBezTo>
                    <a:pt x="126" y="10"/>
                    <a:pt x="124" y="11"/>
                    <a:pt x="122" y="12"/>
                  </a:cubicBezTo>
                  <a:cubicBezTo>
                    <a:pt x="119" y="15"/>
                    <a:pt x="115" y="17"/>
                    <a:pt x="112" y="18"/>
                  </a:cubicBezTo>
                  <a:cubicBezTo>
                    <a:pt x="111" y="19"/>
                    <a:pt x="110" y="19"/>
                    <a:pt x="110" y="19"/>
                  </a:cubicBezTo>
                  <a:cubicBezTo>
                    <a:pt x="107" y="20"/>
                    <a:pt x="105" y="20"/>
                    <a:pt x="104" y="23"/>
                  </a:cubicBezTo>
                  <a:cubicBezTo>
                    <a:pt x="104" y="23"/>
                    <a:pt x="104" y="24"/>
                    <a:pt x="104" y="25"/>
                  </a:cubicBezTo>
                  <a:cubicBezTo>
                    <a:pt x="104" y="27"/>
                    <a:pt x="104" y="28"/>
                    <a:pt x="102" y="29"/>
                  </a:cubicBezTo>
                  <a:cubicBezTo>
                    <a:pt x="102" y="29"/>
                    <a:pt x="101" y="29"/>
                    <a:pt x="101" y="29"/>
                  </a:cubicBezTo>
                  <a:cubicBezTo>
                    <a:pt x="100" y="29"/>
                    <a:pt x="98" y="28"/>
                    <a:pt x="96" y="27"/>
                  </a:cubicBezTo>
                  <a:cubicBezTo>
                    <a:pt x="94" y="26"/>
                    <a:pt x="93" y="26"/>
                    <a:pt x="92" y="26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88" y="27"/>
                    <a:pt x="83" y="29"/>
                    <a:pt x="81" y="31"/>
                  </a:cubicBezTo>
                  <a:cubicBezTo>
                    <a:pt x="78" y="34"/>
                    <a:pt x="78" y="37"/>
                    <a:pt x="77" y="40"/>
                  </a:cubicBezTo>
                  <a:cubicBezTo>
                    <a:pt x="77" y="41"/>
                    <a:pt x="77" y="42"/>
                    <a:pt x="77" y="43"/>
                  </a:cubicBezTo>
                  <a:cubicBezTo>
                    <a:pt x="76" y="46"/>
                    <a:pt x="76" y="46"/>
                    <a:pt x="75" y="46"/>
                  </a:cubicBezTo>
                  <a:cubicBezTo>
                    <a:pt x="75" y="46"/>
                    <a:pt x="75" y="47"/>
                    <a:pt x="75" y="47"/>
                  </a:cubicBezTo>
                  <a:cubicBezTo>
                    <a:pt x="74" y="47"/>
                    <a:pt x="73" y="46"/>
                    <a:pt x="73" y="46"/>
                  </a:cubicBezTo>
                  <a:cubicBezTo>
                    <a:pt x="72" y="46"/>
                    <a:pt x="71" y="45"/>
                    <a:pt x="70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8" y="49"/>
                    <a:pt x="68" y="49"/>
                    <a:pt x="68" y="49"/>
                  </a:cubicBezTo>
                  <a:cubicBezTo>
                    <a:pt x="68" y="51"/>
                    <a:pt x="68" y="54"/>
                    <a:pt x="67" y="56"/>
                  </a:cubicBezTo>
                  <a:cubicBezTo>
                    <a:pt x="67" y="58"/>
                    <a:pt x="66" y="58"/>
                    <a:pt x="66" y="58"/>
                  </a:cubicBezTo>
                  <a:cubicBezTo>
                    <a:pt x="65" y="58"/>
                    <a:pt x="65" y="58"/>
                    <a:pt x="64" y="59"/>
                  </a:cubicBezTo>
                  <a:cubicBezTo>
                    <a:pt x="64" y="59"/>
                    <a:pt x="63" y="59"/>
                    <a:pt x="63" y="60"/>
                  </a:cubicBezTo>
                  <a:cubicBezTo>
                    <a:pt x="62" y="61"/>
                    <a:pt x="61" y="62"/>
                    <a:pt x="61" y="62"/>
                  </a:cubicBezTo>
                  <a:cubicBezTo>
                    <a:pt x="60" y="62"/>
                    <a:pt x="60" y="62"/>
                    <a:pt x="60" y="62"/>
                  </a:cubicBezTo>
                  <a:cubicBezTo>
                    <a:pt x="58" y="62"/>
                    <a:pt x="56" y="59"/>
                    <a:pt x="54" y="57"/>
                  </a:cubicBezTo>
                  <a:cubicBezTo>
                    <a:pt x="53" y="55"/>
                    <a:pt x="51" y="54"/>
                    <a:pt x="50" y="53"/>
                  </a:cubicBezTo>
                  <a:cubicBezTo>
                    <a:pt x="49" y="53"/>
                    <a:pt x="49" y="53"/>
                    <a:pt x="48" y="53"/>
                  </a:cubicBezTo>
                  <a:cubicBezTo>
                    <a:pt x="47" y="53"/>
                    <a:pt x="46" y="53"/>
                    <a:pt x="45" y="54"/>
                  </a:cubicBezTo>
                  <a:cubicBezTo>
                    <a:pt x="41" y="56"/>
                    <a:pt x="37" y="61"/>
                    <a:pt x="37" y="64"/>
                  </a:cubicBezTo>
                  <a:cubicBezTo>
                    <a:pt x="37" y="66"/>
                    <a:pt x="38" y="68"/>
                    <a:pt x="39" y="69"/>
                  </a:cubicBezTo>
                  <a:cubicBezTo>
                    <a:pt x="40" y="71"/>
                    <a:pt x="41" y="73"/>
                    <a:pt x="40" y="76"/>
                  </a:cubicBezTo>
                  <a:cubicBezTo>
                    <a:pt x="39" y="76"/>
                    <a:pt x="38" y="76"/>
                    <a:pt x="38" y="76"/>
                  </a:cubicBezTo>
                  <a:cubicBezTo>
                    <a:pt x="37" y="76"/>
                    <a:pt x="36" y="76"/>
                    <a:pt x="35" y="76"/>
                  </a:cubicBezTo>
                  <a:cubicBezTo>
                    <a:pt x="33" y="76"/>
                    <a:pt x="33" y="76"/>
                    <a:pt x="33" y="76"/>
                  </a:cubicBezTo>
                  <a:cubicBezTo>
                    <a:pt x="33" y="78"/>
                    <a:pt x="33" y="78"/>
                    <a:pt x="33" y="78"/>
                  </a:cubicBezTo>
                  <a:cubicBezTo>
                    <a:pt x="33" y="79"/>
                    <a:pt x="34" y="80"/>
                    <a:pt x="34" y="81"/>
                  </a:cubicBezTo>
                  <a:cubicBezTo>
                    <a:pt x="34" y="83"/>
                    <a:pt x="35" y="85"/>
                    <a:pt x="34" y="88"/>
                  </a:cubicBezTo>
                  <a:cubicBezTo>
                    <a:pt x="33" y="90"/>
                    <a:pt x="31" y="92"/>
                    <a:pt x="29" y="95"/>
                  </a:cubicBezTo>
                  <a:cubicBezTo>
                    <a:pt x="28" y="96"/>
                    <a:pt x="28" y="96"/>
                    <a:pt x="28" y="96"/>
                  </a:cubicBezTo>
                  <a:cubicBezTo>
                    <a:pt x="26" y="100"/>
                    <a:pt x="22" y="100"/>
                    <a:pt x="18" y="101"/>
                  </a:cubicBezTo>
                  <a:cubicBezTo>
                    <a:pt x="16" y="102"/>
                    <a:pt x="14" y="102"/>
                    <a:pt x="11" y="103"/>
                  </a:cubicBezTo>
                  <a:cubicBezTo>
                    <a:pt x="6" y="106"/>
                    <a:pt x="8" y="110"/>
                    <a:pt x="9" y="113"/>
                  </a:cubicBezTo>
                  <a:cubicBezTo>
                    <a:pt x="10" y="116"/>
                    <a:pt x="11" y="118"/>
                    <a:pt x="10" y="120"/>
                  </a:cubicBezTo>
                  <a:cubicBezTo>
                    <a:pt x="10" y="124"/>
                    <a:pt x="9" y="128"/>
                    <a:pt x="8" y="130"/>
                  </a:cubicBezTo>
                  <a:cubicBezTo>
                    <a:pt x="7" y="131"/>
                    <a:pt x="6" y="131"/>
                    <a:pt x="5" y="132"/>
                  </a:cubicBezTo>
                  <a:cubicBezTo>
                    <a:pt x="3" y="132"/>
                    <a:pt x="3" y="134"/>
                    <a:pt x="3" y="136"/>
                  </a:cubicBezTo>
                  <a:cubicBezTo>
                    <a:pt x="3" y="137"/>
                    <a:pt x="3" y="138"/>
                    <a:pt x="3" y="140"/>
                  </a:cubicBezTo>
                  <a:cubicBezTo>
                    <a:pt x="3" y="142"/>
                    <a:pt x="3" y="144"/>
                    <a:pt x="3" y="146"/>
                  </a:cubicBezTo>
                  <a:cubicBezTo>
                    <a:pt x="3" y="148"/>
                    <a:pt x="2" y="149"/>
                    <a:pt x="2" y="151"/>
                  </a:cubicBezTo>
                  <a:cubicBezTo>
                    <a:pt x="1" y="152"/>
                    <a:pt x="1" y="153"/>
                    <a:pt x="1" y="154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2" y="156"/>
                    <a:pt x="2" y="156"/>
                    <a:pt x="2" y="156"/>
                  </a:cubicBezTo>
                  <a:cubicBezTo>
                    <a:pt x="3" y="157"/>
                    <a:pt x="4" y="157"/>
                    <a:pt x="5" y="157"/>
                  </a:cubicBezTo>
                  <a:cubicBezTo>
                    <a:pt x="6" y="157"/>
                    <a:pt x="6" y="157"/>
                    <a:pt x="7" y="157"/>
                  </a:cubicBezTo>
                  <a:cubicBezTo>
                    <a:pt x="13" y="158"/>
                    <a:pt x="18" y="168"/>
                    <a:pt x="20" y="171"/>
                  </a:cubicBezTo>
                  <a:cubicBezTo>
                    <a:pt x="21" y="175"/>
                    <a:pt x="22" y="175"/>
                    <a:pt x="25" y="176"/>
                  </a:cubicBezTo>
                  <a:cubicBezTo>
                    <a:pt x="26" y="176"/>
                    <a:pt x="26" y="176"/>
                    <a:pt x="27" y="176"/>
                  </a:cubicBezTo>
                  <a:cubicBezTo>
                    <a:pt x="28" y="176"/>
                    <a:pt x="29" y="177"/>
                    <a:pt x="31" y="178"/>
                  </a:cubicBezTo>
                  <a:cubicBezTo>
                    <a:pt x="32" y="180"/>
                    <a:pt x="33" y="180"/>
                    <a:pt x="34" y="180"/>
                  </a:cubicBezTo>
                  <a:cubicBezTo>
                    <a:pt x="34" y="180"/>
                    <a:pt x="34" y="180"/>
                    <a:pt x="34" y="180"/>
                  </a:cubicBezTo>
                  <a:cubicBezTo>
                    <a:pt x="35" y="180"/>
                    <a:pt x="35" y="180"/>
                    <a:pt x="35" y="180"/>
                  </a:cubicBezTo>
                  <a:cubicBezTo>
                    <a:pt x="36" y="180"/>
                    <a:pt x="37" y="179"/>
                    <a:pt x="39" y="177"/>
                  </a:cubicBezTo>
                  <a:cubicBezTo>
                    <a:pt x="40" y="176"/>
                    <a:pt x="41" y="174"/>
                    <a:pt x="42" y="174"/>
                  </a:cubicBezTo>
                  <a:cubicBezTo>
                    <a:pt x="43" y="173"/>
                    <a:pt x="44" y="173"/>
                    <a:pt x="45" y="173"/>
                  </a:cubicBezTo>
                  <a:cubicBezTo>
                    <a:pt x="47" y="171"/>
                    <a:pt x="49" y="170"/>
                    <a:pt x="52" y="170"/>
                  </a:cubicBezTo>
                  <a:cubicBezTo>
                    <a:pt x="54" y="169"/>
                    <a:pt x="56" y="169"/>
                    <a:pt x="59" y="169"/>
                  </a:cubicBezTo>
                  <a:cubicBezTo>
                    <a:pt x="64" y="169"/>
                    <a:pt x="68" y="171"/>
                    <a:pt x="71" y="174"/>
                  </a:cubicBezTo>
                  <a:cubicBezTo>
                    <a:pt x="73" y="176"/>
                    <a:pt x="75" y="178"/>
                    <a:pt x="77" y="180"/>
                  </a:cubicBezTo>
                  <a:cubicBezTo>
                    <a:pt x="80" y="185"/>
                    <a:pt x="80" y="185"/>
                    <a:pt x="80" y="185"/>
                  </a:cubicBezTo>
                  <a:cubicBezTo>
                    <a:pt x="80" y="155"/>
                    <a:pt x="80" y="155"/>
                    <a:pt x="80" y="155"/>
                  </a:cubicBezTo>
                  <a:cubicBezTo>
                    <a:pt x="80" y="155"/>
                    <a:pt x="80" y="155"/>
                    <a:pt x="80" y="155"/>
                  </a:cubicBezTo>
                  <a:cubicBezTo>
                    <a:pt x="73" y="148"/>
                    <a:pt x="80" y="135"/>
                    <a:pt x="80" y="135"/>
                  </a:cubicBezTo>
                  <a:cubicBezTo>
                    <a:pt x="144" y="137"/>
                    <a:pt x="144" y="137"/>
                    <a:pt x="144" y="137"/>
                  </a:cubicBezTo>
                  <a:cubicBezTo>
                    <a:pt x="155" y="129"/>
                    <a:pt x="155" y="129"/>
                    <a:pt x="155" y="129"/>
                  </a:cubicBezTo>
                  <a:cubicBezTo>
                    <a:pt x="163" y="132"/>
                    <a:pt x="163" y="132"/>
                    <a:pt x="163" y="132"/>
                  </a:cubicBezTo>
                  <a:cubicBezTo>
                    <a:pt x="163" y="133"/>
                    <a:pt x="163" y="133"/>
                    <a:pt x="163" y="133"/>
                  </a:cubicBezTo>
                  <a:cubicBezTo>
                    <a:pt x="163" y="133"/>
                    <a:pt x="163" y="133"/>
                    <a:pt x="163" y="133"/>
                  </a:cubicBezTo>
                  <a:cubicBezTo>
                    <a:pt x="165" y="133"/>
                    <a:pt x="165" y="133"/>
                    <a:pt x="165" y="133"/>
                  </a:cubicBezTo>
                  <a:cubicBezTo>
                    <a:pt x="167" y="133"/>
                    <a:pt x="169" y="133"/>
                    <a:pt x="170" y="134"/>
                  </a:cubicBezTo>
                  <a:cubicBezTo>
                    <a:pt x="171" y="134"/>
                    <a:pt x="172" y="134"/>
                    <a:pt x="173" y="135"/>
                  </a:cubicBezTo>
                  <a:cubicBezTo>
                    <a:pt x="174" y="136"/>
                    <a:pt x="175" y="136"/>
                    <a:pt x="176" y="137"/>
                  </a:cubicBezTo>
                  <a:cubicBezTo>
                    <a:pt x="177" y="137"/>
                    <a:pt x="177" y="137"/>
                    <a:pt x="177" y="137"/>
                  </a:cubicBezTo>
                  <a:cubicBezTo>
                    <a:pt x="178" y="137"/>
                    <a:pt x="180" y="136"/>
                    <a:pt x="181" y="136"/>
                  </a:cubicBezTo>
                  <a:cubicBezTo>
                    <a:pt x="182" y="136"/>
                    <a:pt x="183" y="136"/>
                    <a:pt x="183" y="136"/>
                  </a:cubicBezTo>
                  <a:cubicBezTo>
                    <a:pt x="186" y="136"/>
                    <a:pt x="187" y="135"/>
                    <a:pt x="188" y="133"/>
                  </a:cubicBezTo>
                  <a:cubicBezTo>
                    <a:pt x="189" y="133"/>
                    <a:pt x="189" y="132"/>
                    <a:pt x="190" y="132"/>
                  </a:cubicBezTo>
                  <a:cubicBezTo>
                    <a:pt x="191" y="131"/>
                    <a:pt x="191" y="129"/>
                    <a:pt x="193" y="129"/>
                  </a:cubicBezTo>
                  <a:cubicBezTo>
                    <a:pt x="193" y="128"/>
                    <a:pt x="194" y="128"/>
                    <a:pt x="195" y="127"/>
                  </a:cubicBezTo>
                  <a:cubicBezTo>
                    <a:pt x="196" y="127"/>
                    <a:pt x="197" y="126"/>
                    <a:pt x="198" y="126"/>
                  </a:cubicBezTo>
                  <a:cubicBezTo>
                    <a:pt x="199" y="125"/>
                    <a:pt x="199" y="124"/>
                    <a:pt x="199" y="123"/>
                  </a:cubicBezTo>
                  <a:cubicBezTo>
                    <a:pt x="200" y="122"/>
                    <a:pt x="200" y="121"/>
                    <a:pt x="201" y="121"/>
                  </a:cubicBezTo>
                  <a:cubicBezTo>
                    <a:pt x="201" y="120"/>
                    <a:pt x="202" y="119"/>
                    <a:pt x="203" y="119"/>
                  </a:cubicBezTo>
                  <a:cubicBezTo>
                    <a:pt x="204" y="119"/>
                    <a:pt x="205" y="120"/>
                    <a:pt x="205" y="120"/>
                  </a:cubicBezTo>
                  <a:cubicBezTo>
                    <a:pt x="205" y="121"/>
                    <a:pt x="205" y="121"/>
                    <a:pt x="205" y="121"/>
                  </a:cubicBezTo>
                  <a:cubicBezTo>
                    <a:pt x="206" y="121"/>
                    <a:pt x="206" y="121"/>
                    <a:pt x="206" y="121"/>
                  </a:cubicBezTo>
                  <a:cubicBezTo>
                    <a:pt x="206" y="121"/>
                    <a:pt x="207" y="121"/>
                    <a:pt x="208" y="121"/>
                  </a:cubicBezTo>
                  <a:cubicBezTo>
                    <a:pt x="208" y="121"/>
                    <a:pt x="209" y="121"/>
                    <a:pt x="209" y="121"/>
                  </a:cubicBezTo>
                  <a:cubicBezTo>
                    <a:pt x="210" y="121"/>
                    <a:pt x="210" y="121"/>
                    <a:pt x="211" y="121"/>
                  </a:cubicBezTo>
                  <a:cubicBezTo>
                    <a:pt x="212" y="121"/>
                    <a:pt x="213" y="121"/>
                    <a:pt x="214" y="121"/>
                  </a:cubicBezTo>
                  <a:cubicBezTo>
                    <a:pt x="214" y="122"/>
                    <a:pt x="215" y="122"/>
                    <a:pt x="216" y="122"/>
                  </a:cubicBezTo>
                  <a:cubicBezTo>
                    <a:pt x="216" y="122"/>
                    <a:pt x="217" y="122"/>
                    <a:pt x="217" y="122"/>
                  </a:cubicBezTo>
                  <a:cubicBezTo>
                    <a:pt x="217" y="121"/>
                    <a:pt x="217" y="121"/>
                    <a:pt x="217" y="121"/>
                  </a:cubicBezTo>
                  <a:cubicBezTo>
                    <a:pt x="221" y="119"/>
                    <a:pt x="222" y="118"/>
                    <a:pt x="224" y="115"/>
                  </a:cubicBezTo>
                  <a:cubicBezTo>
                    <a:pt x="225" y="114"/>
                    <a:pt x="226" y="113"/>
                    <a:pt x="227" y="112"/>
                  </a:cubicBezTo>
                  <a:cubicBezTo>
                    <a:pt x="228" y="111"/>
                    <a:pt x="229" y="109"/>
                    <a:pt x="230" y="107"/>
                  </a:cubicBezTo>
                  <a:cubicBezTo>
                    <a:pt x="231" y="104"/>
                    <a:pt x="229" y="102"/>
                    <a:pt x="227" y="100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5" name="Freeform 34"/>
            <p:cNvSpPr>
              <a:spLocks/>
            </p:cNvSpPr>
            <p:nvPr/>
          </p:nvSpPr>
          <p:spPr bwMode="auto">
            <a:xfrm>
              <a:off x="2753329" y="1083396"/>
              <a:ext cx="618276" cy="982147"/>
            </a:xfrm>
            <a:custGeom>
              <a:avLst/>
              <a:gdLst>
                <a:gd name="T0" fmla="*/ 304 w 305"/>
                <a:gd name="T1" fmla="*/ 232 h 527"/>
                <a:gd name="T2" fmla="*/ 302 w 305"/>
                <a:gd name="T3" fmla="*/ 129 h 527"/>
                <a:gd name="T4" fmla="*/ 49 w 305"/>
                <a:gd name="T5" fmla="*/ 61 h 527"/>
                <a:gd name="T6" fmla="*/ 73 w 305"/>
                <a:gd name="T7" fmla="*/ 102 h 527"/>
                <a:gd name="T8" fmla="*/ 46 w 305"/>
                <a:gd name="T9" fmla="*/ 230 h 527"/>
                <a:gd name="T10" fmla="*/ 15 w 305"/>
                <a:gd name="T11" fmla="*/ 275 h 527"/>
                <a:gd name="T12" fmla="*/ 0 w 305"/>
                <a:gd name="T13" fmla="*/ 294 h 527"/>
                <a:gd name="T14" fmla="*/ 5 w 305"/>
                <a:gd name="T15" fmla="*/ 321 h 527"/>
                <a:gd name="T16" fmla="*/ 14 w 305"/>
                <a:gd name="T17" fmla="*/ 332 h 527"/>
                <a:gd name="T18" fmla="*/ 25 w 305"/>
                <a:gd name="T19" fmla="*/ 341 h 527"/>
                <a:gd name="T20" fmla="*/ 37 w 305"/>
                <a:gd name="T21" fmla="*/ 355 h 527"/>
                <a:gd name="T22" fmla="*/ 47 w 305"/>
                <a:gd name="T23" fmla="*/ 398 h 527"/>
                <a:gd name="T24" fmla="*/ 62 w 305"/>
                <a:gd name="T25" fmla="*/ 440 h 527"/>
                <a:gd name="T26" fmla="*/ 58 w 305"/>
                <a:gd name="T27" fmla="*/ 444 h 527"/>
                <a:gd name="T28" fmla="*/ 41 w 305"/>
                <a:gd name="T29" fmla="*/ 443 h 527"/>
                <a:gd name="T30" fmla="*/ 27 w 305"/>
                <a:gd name="T31" fmla="*/ 442 h 527"/>
                <a:gd name="T32" fmla="*/ 17 w 305"/>
                <a:gd name="T33" fmla="*/ 455 h 527"/>
                <a:gd name="T34" fmla="*/ 39 w 305"/>
                <a:gd name="T35" fmla="*/ 481 h 527"/>
                <a:gd name="T36" fmla="*/ 62 w 305"/>
                <a:gd name="T37" fmla="*/ 522 h 527"/>
                <a:gd name="T38" fmla="*/ 70 w 305"/>
                <a:gd name="T39" fmla="*/ 526 h 527"/>
                <a:gd name="T40" fmla="*/ 74 w 305"/>
                <a:gd name="T41" fmla="*/ 526 h 527"/>
                <a:gd name="T42" fmla="*/ 81 w 305"/>
                <a:gd name="T43" fmla="*/ 522 h 527"/>
                <a:gd name="T44" fmla="*/ 91 w 305"/>
                <a:gd name="T45" fmla="*/ 515 h 527"/>
                <a:gd name="T46" fmla="*/ 97 w 305"/>
                <a:gd name="T47" fmla="*/ 521 h 527"/>
                <a:gd name="T48" fmla="*/ 102 w 305"/>
                <a:gd name="T49" fmla="*/ 523 h 527"/>
                <a:gd name="T50" fmla="*/ 117 w 305"/>
                <a:gd name="T51" fmla="*/ 514 h 527"/>
                <a:gd name="T52" fmla="*/ 139 w 305"/>
                <a:gd name="T53" fmla="*/ 508 h 527"/>
                <a:gd name="T54" fmla="*/ 148 w 305"/>
                <a:gd name="T55" fmla="*/ 507 h 527"/>
                <a:gd name="T56" fmla="*/ 153 w 305"/>
                <a:gd name="T57" fmla="*/ 507 h 527"/>
                <a:gd name="T58" fmla="*/ 156 w 305"/>
                <a:gd name="T59" fmla="*/ 502 h 527"/>
                <a:gd name="T60" fmla="*/ 165 w 305"/>
                <a:gd name="T61" fmla="*/ 491 h 527"/>
                <a:gd name="T62" fmla="*/ 161 w 305"/>
                <a:gd name="T63" fmla="*/ 481 h 527"/>
                <a:gd name="T64" fmla="*/ 187 w 305"/>
                <a:gd name="T65" fmla="*/ 475 h 527"/>
                <a:gd name="T66" fmla="*/ 201 w 305"/>
                <a:gd name="T67" fmla="*/ 472 h 527"/>
                <a:gd name="T68" fmla="*/ 206 w 305"/>
                <a:gd name="T69" fmla="*/ 471 h 527"/>
                <a:gd name="T70" fmla="*/ 211 w 305"/>
                <a:gd name="T71" fmla="*/ 466 h 527"/>
                <a:gd name="T72" fmla="*/ 221 w 305"/>
                <a:gd name="T73" fmla="*/ 454 h 527"/>
                <a:gd name="T74" fmla="*/ 231 w 305"/>
                <a:gd name="T75" fmla="*/ 445 h 527"/>
                <a:gd name="T76" fmla="*/ 238 w 305"/>
                <a:gd name="T77" fmla="*/ 436 h 527"/>
                <a:gd name="T78" fmla="*/ 250 w 305"/>
                <a:gd name="T79" fmla="*/ 418 h 527"/>
                <a:gd name="T80" fmla="*/ 258 w 305"/>
                <a:gd name="T81" fmla="*/ 414 h 527"/>
                <a:gd name="T82" fmla="*/ 274 w 305"/>
                <a:gd name="T83" fmla="*/ 412 h 527"/>
                <a:gd name="T84" fmla="*/ 276 w 305"/>
                <a:gd name="T85" fmla="*/ 411 h 527"/>
                <a:gd name="T86" fmla="*/ 267 w 305"/>
                <a:gd name="T87" fmla="*/ 391 h 527"/>
                <a:gd name="T88" fmla="*/ 261 w 305"/>
                <a:gd name="T89" fmla="*/ 363 h 527"/>
                <a:gd name="T90" fmla="*/ 253 w 305"/>
                <a:gd name="T91" fmla="*/ 354 h 527"/>
                <a:gd name="T92" fmla="*/ 246 w 305"/>
                <a:gd name="T93" fmla="*/ 350 h 527"/>
                <a:gd name="T94" fmla="*/ 255 w 305"/>
                <a:gd name="T95" fmla="*/ 328 h 527"/>
                <a:gd name="T96" fmla="*/ 261 w 305"/>
                <a:gd name="T97" fmla="*/ 309 h 527"/>
                <a:gd name="T98" fmla="*/ 263 w 305"/>
                <a:gd name="T99" fmla="*/ 292 h 527"/>
                <a:gd name="T100" fmla="*/ 272 w 305"/>
                <a:gd name="T101" fmla="*/ 278 h 527"/>
                <a:gd name="T102" fmla="*/ 281 w 305"/>
                <a:gd name="T103" fmla="*/ 257 h 527"/>
                <a:gd name="T104" fmla="*/ 296 w 305"/>
                <a:gd name="T105" fmla="*/ 254 h 527"/>
                <a:gd name="T106" fmla="*/ 304 w 305"/>
                <a:gd name="T107" fmla="*/ 254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05" h="527">
                  <a:moveTo>
                    <a:pt x="305" y="248"/>
                  </a:moveTo>
                  <a:cubicBezTo>
                    <a:pt x="305" y="248"/>
                    <a:pt x="305" y="247"/>
                    <a:pt x="305" y="247"/>
                  </a:cubicBezTo>
                  <a:cubicBezTo>
                    <a:pt x="305" y="243"/>
                    <a:pt x="305" y="240"/>
                    <a:pt x="304" y="237"/>
                  </a:cubicBezTo>
                  <a:cubicBezTo>
                    <a:pt x="304" y="232"/>
                    <a:pt x="304" y="232"/>
                    <a:pt x="304" y="232"/>
                  </a:cubicBezTo>
                  <a:cubicBezTo>
                    <a:pt x="304" y="210"/>
                    <a:pt x="303" y="187"/>
                    <a:pt x="303" y="167"/>
                  </a:cubicBezTo>
                  <a:cubicBezTo>
                    <a:pt x="302" y="158"/>
                    <a:pt x="302" y="158"/>
                    <a:pt x="302" y="158"/>
                  </a:cubicBezTo>
                  <a:cubicBezTo>
                    <a:pt x="302" y="149"/>
                    <a:pt x="302" y="139"/>
                    <a:pt x="302" y="130"/>
                  </a:cubicBezTo>
                  <a:cubicBezTo>
                    <a:pt x="302" y="129"/>
                    <a:pt x="302" y="129"/>
                    <a:pt x="302" y="129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8" y="35"/>
                    <a:pt x="49" y="57"/>
                    <a:pt x="49" y="61"/>
                  </a:cubicBezTo>
                  <a:cubicBezTo>
                    <a:pt x="49" y="62"/>
                    <a:pt x="49" y="62"/>
                    <a:pt x="49" y="62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62" y="87"/>
                    <a:pt x="62" y="87"/>
                    <a:pt x="62" y="87"/>
                  </a:cubicBezTo>
                  <a:cubicBezTo>
                    <a:pt x="73" y="102"/>
                    <a:pt x="73" y="102"/>
                    <a:pt x="73" y="102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0" y="216"/>
                    <a:pt x="60" y="216"/>
                    <a:pt x="60" y="216"/>
                  </a:cubicBezTo>
                  <a:cubicBezTo>
                    <a:pt x="58" y="218"/>
                    <a:pt x="56" y="220"/>
                    <a:pt x="54" y="222"/>
                  </a:cubicBezTo>
                  <a:cubicBezTo>
                    <a:pt x="51" y="224"/>
                    <a:pt x="48" y="227"/>
                    <a:pt x="46" y="230"/>
                  </a:cubicBezTo>
                  <a:cubicBezTo>
                    <a:pt x="44" y="232"/>
                    <a:pt x="42" y="235"/>
                    <a:pt x="40" y="238"/>
                  </a:cubicBezTo>
                  <a:cubicBezTo>
                    <a:pt x="36" y="245"/>
                    <a:pt x="31" y="253"/>
                    <a:pt x="26" y="259"/>
                  </a:cubicBezTo>
                  <a:cubicBezTo>
                    <a:pt x="23" y="262"/>
                    <a:pt x="21" y="265"/>
                    <a:pt x="19" y="268"/>
                  </a:cubicBezTo>
                  <a:cubicBezTo>
                    <a:pt x="18" y="270"/>
                    <a:pt x="16" y="272"/>
                    <a:pt x="15" y="275"/>
                  </a:cubicBezTo>
                  <a:cubicBezTo>
                    <a:pt x="12" y="278"/>
                    <a:pt x="11" y="282"/>
                    <a:pt x="10" y="286"/>
                  </a:cubicBezTo>
                  <a:cubicBezTo>
                    <a:pt x="9" y="287"/>
                    <a:pt x="9" y="289"/>
                    <a:pt x="8" y="290"/>
                  </a:cubicBezTo>
                  <a:cubicBezTo>
                    <a:pt x="7" y="294"/>
                    <a:pt x="6" y="294"/>
                    <a:pt x="3" y="294"/>
                  </a:cubicBezTo>
                  <a:cubicBezTo>
                    <a:pt x="0" y="294"/>
                    <a:pt x="0" y="294"/>
                    <a:pt x="0" y="294"/>
                  </a:cubicBezTo>
                  <a:cubicBezTo>
                    <a:pt x="0" y="296"/>
                    <a:pt x="0" y="296"/>
                    <a:pt x="0" y="296"/>
                  </a:cubicBezTo>
                  <a:cubicBezTo>
                    <a:pt x="0" y="299"/>
                    <a:pt x="2" y="303"/>
                    <a:pt x="3" y="306"/>
                  </a:cubicBezTo>
                  <a:cubicBezTo>
                    <a:pt x="5" y="311"/>
                    <a:pt x="7" y="315"/>
                    <a:pt x="5" y="319"/>
                  </a:cubicBezTo>
                  <a:cubicBezTo>
                    <a:pt x="5" y="321"/>
                    <a:pt x="5" y="321"/>
                    <a:pt x="5" y="321"/>
                  </a:cubicBezTo>
                  <a:cubicBezTo>
                    <a:pt x="6" y="322"/>
                    <a:pt x="6" y="322"/>
                    <a:pt x="6" y="322"/>
                  </a:cubicBezTo>
                  <a:cubicBezTo>
                    <a:pt x="7" y="323"/>
                    <a:pt x="9" y="324"/>
                    <a:pt x="10" y="326"/>
                  </a:cubicBezTo>
                  <a:cubicBezTo>
                    <a:pt x="11" y="327"/>
                    <a:pt x="11" y="328"/>
                    <a:pt x="12" y="329"/>
                  </a:cubicBezTo>
                  <a:cubicBezTo>
                    <a:pt x="13" y="330"/>
                    <a:pt x="13" y="331"/>
                    <a:pt x="14" y="332"/>
                  </a:cubicBezTo>
                  <a:cubicBezTo>
                    <a:pt x="16" y="335"/>
                    <a:pt x="18" y="337"/>
                    <a:pt x="19" y="340"/>
                  </a:cubicBezTo>
                  <a:cubicBezTo>
                    <a:pt x="20" y="342"/>
                    <a:pt x="20" y="342"/>
                    <a:pt x="20" y="342"/>
                  </a:cubicBezTo>
                  <a:cubicBezTo>
                    <a:pt x="22" y="341"/>
                    <a:pt x="22" y="341"/>
                    <a:pt x="22" y="341"/>
                  </a:cubicBezTo>
                  <a:cubicBezTo>
                    <a:pt x="23" y="341"/>
                    <a:pt x="24" y="341"/>
                    <a:pt x="25" y="341"/>
                  </a:cubicBezTo>
                  <a:cubicBezTo>
                    <a:pt x="28" y="341"/>
                    <a:pt x="30" y="342"/>
                    <a:pt x="31" y="344"/>
                  </a:cubicBezTo>
                  <a:cubicBezTo>
                    <a:pt x="32" y="345"/>
                    <a:pt x="32" y="347"/>
                    <a:pt x="32" y="348"/>
                  </a:cubicBezTo>
                  <a:cubicBezTo>
                    <a:pt x="33" y="350"/>
                    <a:pt x="33" y="352"/>
                    <a:pt x="36" y="354"/>
                  </a:cubicBezTo>
                  <a:cubicBezTo>
                    <a:pt x="37" y="355"/>
                    <a:pt x="37" y="355"/>
                    <a:pt x="37" y="355"/>
                  </a:cubicBezTo>
                  <a:cubicBezTo>
                    <a:pt x="40" y="357"/>
                    <a:pt x="41" y="358"/>
                    <a:pt x="42" y="363"/>
                  </a:cubicBezTo>
                  <a:cubicBezTo>
                    <a:pt x="42" y="364"/>
                    <a:pt x="42" y="365"/>
                    <a:pt x="42" y="366"/>
                  </a:cubicBezTo>
                  <a:cubicBezTo>
                    <a:pt x="43" y="369"/>
                    <a:pt x="43" y="372"/>
                    <a:pt x="44" y="374"/>
                  </a:cubicBezTo>
                  <a:cubicBezTo>
                    <a:pt x="47" y="382"/>
                    <a:pt x="50" y="389"/>
                    <a:pt x="47" y="398"/>
                  </a:cubicBezTo>
                  <a:cubicBezTo>
                    <a:pt x="46" y="402"/>
                    <a:pt x="45" y="405"/>
                    <a:pt x="47" y="410"/>
                  </a:cubicBezTo>
                  <a:cubicBezTo>
                    <a:pt x="48" y="414"/>
                    <a:pt x="49" y="417"/>
                    <a:pt x="49" y="421"/>
                  </a:cubicBezTo>
                  <a:cubicBezTo>
                    <a:pt x="50" y="427"/>
                    <a:pt x="54" y="434"/>
                    <a:pt x="60" y="439"/>
                  </a:cubicBezTo>
                  <a:cubicBezTo>
                    <a:pt x="60" y="439"/>
                    <a:pt x="61" y="439"/>
                    <a:pt x="62" y="440"/>
                  </a:cubicBezTo>
                  <a:cubicBezTo>
                    <a:pt x="63" y="440"/>
                    <a:pt x="64" y="441"/>
                    <a:pt x="65" y="442"/>
                  </a:cubicBezTo>
                  <a:cubicBezTo>
                    <a:pt x="65" y="443"/>
                    <a:pt x="64" y="443"/>
                    <a:pt x="64" y="444"/>
                  </a:cubicBezTo>
                  <a:cubicBezTo>
                    <a:pt x="63" y="444"/>
                    <a:pt x="63" y="445"/>
                    <a:pt x="62" y="445"/>
                  </a:cubicBezTo>
                  <a:cubicBezTo>
                    <a:pt x="61" y="445"/>
                    <a:pt x="59" y="444"/>
                    <a:pt x="58" y="444"/>
                  </a:cubicBezTo>
                  <a:cubicBezTo>
                    <a:pt x="57" y="443"/>
                    <a:pt x="57" y="443"/>
                    <a:pt x="57" y="443"/>
                  </a:cubicBezTo>
                  <a:cubicBezTo>
                    <a:pt x="55" y="442"/>
                    <a:pt x="53" y="442"/>
                    <a:pt x="50" y="442"/>
                  </a:cubicBezTo>
                  <a:cubicBezTo>
                    <a:pt x="49" y="442"/>
                    <a:pt x="48" y="442"/>
                    <a:pt x="47" y="442"/>
                  </a:cubicBezTo>
                  <a:cubicBezTo>
                    <a:pt x="45" y="443"/>
                    <a:pt x="43" y="443"/>
                    <a:pt x="41" y="443"/>
                  </a:cubicBezTo>
                  <a:cubicBezTo>
                    <a:pt x="40" y="443"/>
                    <a:pt x="39" y="443"/>
                    <a:pt x="38" y="442"/>
                  </a:cubicBezTo>
                  <a:cubicBezTo>
                    <a:pt x="36" y="442"/>
                    <a:pt x="36" y="442"/>
                    <a:pt x="36" y="442"/>
                  </a:cubicBezTo>
                  <a:cubicBezTo>
                    <a:pt x="34" y="442"/>
                    <a:pt x="32" y="441"/>
                    <a:pt x="30" y="441"/>
                  </a:cubicBezTo>
                  <a:cubicBezTo>
                    <a:pt x="29" y="441"/>
                    <a:pt x="28" y="441"/>
                    <a:pt x="27" y="442"/>
                  </a:cubicBezTo>
                  <a:cubicBezTo>
                    <a:pt x="25" y="443"/>
                    <a:pt x="24" y="445"/>
                    <a:pt x="23" y="447"/>
                  </a:cubicBezTo>
                  <a:cubicBezTo>
                    <a:pt x="22" y="447"/>
                    <a:pt x="22" y="448"/>
                    <a:pt x="21" y="449"/>
                  </a:cubicBezTo>
                  <a:cubicBezTo>
                    <a:pt x="21" y="450"/>
                    <a:pt x="20" y="450"/>
                    <a:pt x="19" y="451"/>
                  </a:cubicBezTo>
                  <a:cubicBezTo>
                    <a:pt x="18" y="452"/>
                    <a:pt x="16" y="453"/>
                    <a:pt x="17" y="455"/>
                  </a:cubicBezTo>
                  <a:cubicBezTo>
                    <a:pt x="17" y="457"/>
                    <a:pt x="19" y="458"/>
                    <a:pt x="20" y="460"/>
                  </a:cubicBezTo>
                  <a:cubicBezTo>
                    <a:pt x="21" y="460"/>
                    <a:pt x="21" y="461"/>
                    <a:pt x="22" y="461"/>
                  </a:cubicBezTo>
                  <a:cubicBezTo>
                    <a:pt x="23" y="463"/>
                    <a:pt x="25" y="465"/>
                    <a:pt x="27" y="467"/>
                  </a:cubicBezTo>
                  <a:cubicBezTo>
                    <a:pt x="31" y="472"/>
                    <a:pt x="34" y="477"/>
                    <a:pt x="39" y="481"/>
                  </a:cubicBezTo>
                  <a:cubicBezTo>
                    <a:pt x="41" y="482"/>
                    <a:pt x="42" y="482"/>
                    <a:pt x="43" y="483"/>
                  </a:cubicBezTo>
                  <a:cubicBezTo>
                    <a:pt x="46" y="485"/>
                    <a:pt x="49" y="487"/>
                    <a:pt x="51" y="490"/>
                  </a:cubicBezTo>
                  <a:cubicBezTo>
                    <a:pt x="56" y="498"/>
                    <a:pt x="59" y="509"/>
                    <a:pt x="61" y="517"/>
                  </a:cubicBezTo>
                  <a:cubicBezTo>
                    <a:pt x="62" y="519"/>
                    <a:pt x="62" y="520"/>
                    <a:pt x="62" y="522"/>
                  </a:cubicBezTo>
                  <a:cubicBezTo>
                    <a:pt x="62" y="524"/>
                    <a:pt x="62" y="524"/>
                    <a:pt x="62" y="524"/>
                  </a:cubicBezTo>
                  <a:cubicBezTo>
                    <a:pt x="63" y="524"/>
                    <a:pt x="63" y="524"/>
                    <a:pt x="63" y="524"/>
                  </a:cubicBezTo>
                  <a:cubicBezTo>
                    <a:pt x="64" y="524"/>
                    <a:pt x="66" y="525"/>
                    <a:pt x="67" y="525"/>
                  </a:cubicBezTo>
                  <a:cubicBezTo>
                    <a:pt x="68" y="525"/>
                    <a:pt x="69" y="526"/>
                    <a:pt x="70" y="526"/>
                  </a:cubicBezTo>
                  <a:cubicBezTo>
                    <a:pt x="71" y="526"/>
                    <a:pt x="71" y="526"/>
                    <a:pt x="71" y="526"/>
                  </a:cubicBezTo>
                  <a:cubicBezTo>
                    <a:pt x="72" y="527"/>
                    <a:pt x="72" y="527"/>
                    <a:pt x="72" y="527"/>
                  </a:cubicBezTo>
                  <a:cubicBezTo>
                    <a:pt x="73" y="526"/>
                    <a:pt x="73" y="526"/>
                    <a:pt x="73" y="526"/>
                  </a:cubicBezTo>
                  <a:cubicBezTo>
                    <a:pt x="74" y="526"/>
                    <a:pt x="74" y="526"/>
                    <a:pt x="74" y="526"/>
                  </a:cubicBezTo>
                  <a:cubicBezTo>
                    <a:pt x="75" y="525"/>
                    <a:pt x="75" y="525"/>
                    <a:pt x="76" y="525"/>
                  </a:cubicBezTo>
                  <a:cubicBezTo>
                    <a:pt x="76" y="525"/>
                    <a:pt x="77" y="524"/>
                    <a:pt x="77" y="524"/>
                  </a:cubicBezTo>
                  <a:cubicBezTo>
                    <a:pt x="78" y="524"/>
                    <a:pt x="78" y="524"/>
                    <a:pt x="79" y="523"/>
                  </a:cubicBezTo>
                  <a:cubicBezTo>
                    <a:pt x="79" y="523"/>
                    <a:pt x="80" y="522"/>
                    <a:pt x="81" y="522"/>
                  </a:cubicBezTo>
                  <a:cubicBezTo>
                    <a:pt x="81" y="522"/>
                    <a:pt x="82" y="522"/>
                    <a:pt x="82" y="521"/>
                  </a:cubicBezTo>
                  <a:cubicBezTo>
                    <a:pt x="83" y="521"/>
                    <a:pt x="84" y="521"/>
                    <a:pt x="85" y="520"/>
                  </a:cubicBezTo>
                  <a:cubicBezTo>
                    <a:pt x="87" y="520"/>
                    <a:pt x="88" y="518"/>
                    <a:pt x="88" y="517"/>
                  </a:cubicBezTo>
                  <a:cubicBezTo>
                    <a:pt x="89" y="516"/>
                    <a:pt x="90" y="515"/>
                    <a:pt x="91" y="515"/>
                  </a:cubicBezTo>
                  <a:cubicBezTo>
                    <a:pt x="92" y="515"/>
                    <a:pt x="92" y="514"/>
                    <a:pt x="92" y="514"/>
                  </a:cubicBezTo>
                  <a:cubicBezTo>
                    <a:pt x="93" y="514"/>
                    <a:pt x="93" y="514"/>
                    <a:pt x="93" y="515"/>
                  </a:cubicBezTo>
                  <a:cubicBezTo>
                    <a:pt x="94" y="515"/>
                    <a:pt x="95" y="517"/>
                    <a:pt x="96" y="520"/>
                  </a:cubicBezTo>
                  <a:cubicBezTo>
                    <a:pt x="96" y="520"/>
                    <a:pt x="96" y="521"/>
                    <a:pt x="97" y="521"/>
                  </a:cubicBezTo>
                  <a:cubicBezTo>
                    <a:pt x="97" y="523"/>
                    <a:pt x="98" y="523"/>
                    <a:pt x="99" y="523"/>
                  </a:cubicBezTo>
                  <a:cubicBezTo>
                    <a:pt x="100" y="524"/>
                    <a:pt x="100" y="524"/>
                    <a:pt x="100" y="524"/>
                  </a:cubicBezTo>
                  <a:cubicBezTo>
                    <a:pt x="100" y="523"/>
                    <a:pt x="100" y="523"/>
                    <a:pt x="100" y="523"/>
                  </a:cubicBezTo>
                  <a:cubicBezTo>
                    <a:pt x="101" y="523"/>
                    <a:pt x="101" y="523"/>
                    <a:pt x="102" y="523"/>
                  </a:cubicBezTo>
                  <a:cubicBezTo>
                    <a:pt x="103" y="521"/>
                    <a:pt x="105" y="521"/>
                    <a:pt x="107" y="520"/>
                  </a:cubicBezTo>
                  <a:cubicBezTo>
                    <a:pt x="108" y="520"/>
                    <a:pt x="109" y="519"/>
                    <a:pt x="111" y="518"/>
                  </a:cubicBezTo>
                  <a:cubicBezTo>
                    <a:pt x="112" y="518"/>
                    <a:pt x="113" y="517"/>
                    <a:pt x="113" y="516"/>
                  </a:cubicBezTo>
                  <a:cubicBezTo>
                    <a:pt x="114" y="515"/>
                    <a:pt x="115" y="514"/>
                    <a:pt x="117" y="514"/>
                  </a:cubicBezTo>
                  <a:cubicBezTo>
                    <a:pt x="119" y="513"/>
                    <a:pt x="120" y="513"/>
                    <a:pt x="122" y="512"/>
                  </a:cubicBezTo>
                  <a:cubicBezTo>
                    <a:pt x="123" y="512"/>
                    <a:pt x="125" y="511"/>
                    <a:pt x="126" y="511"/>
                  </a:cubicBezTo>
                  <a:cubicBezTo>
                    <a:pt x="129" y="510"/>
                    <a:pt x="132" y="510"/>
                    <a:pt x="135" y="508"/>
                  </a:cubicBezTo>
                  <a:cubicBezTo>
                    <a:pt x="136" y="508"/>
                    <a:pt x="138" y="508"/>
                    <a:pt x="139" y="508"/>
                  </a:cubicBezTo>
                  <a:cubicBezTo>
                    <a:pt x="142" y="508"/>
                    <a:pt x="142" y="508"/>
                    <a:pt x="142" y="508"/>
                  </a:cubicBezTo>
                  <a:cubicBezTo>
                    <a:pt x="143" y="508"/>
                    <a:pt x="143" y="508"/>
                    <a:pt x="144" y="508"/>
                  </a:cubicBezTo>
                  <a:cubicBezTo>
                    <a:pt x="144" y="507"/>
                    <a:pt x="145" y="507"/>
                    <a:pt x="146" y="507"/>
                  </a:cubicBezTo>
                  <a:cubicBezTo>
                    <a:pt x="147" y="507"/>
                    <a:pt x="147" y="507"/>
                    <a:pt x="148" y="507"/>
                  </a:cubicBezTo>
                  <a:cubicBezTo>
                    <a:pt x="149" y="507"/>
                    <a:pt x="149" y="507"/>
                    <a:pt x="150" y="507"/>
                  </a:cubicBezTo>
                  <a:cubicBezTo>
                    <a:pt x="150" y="507"/>
                    <a:pt x="151" y="507"/>
                    <a:pt x="152" y="507"/>
                  </a:cubicBezTo>
                  <a:cubicBezTo>
                    <a:pt x="152" y="507"/>
                    <a:pt x="152" y="507"/>
                    <a:pt x="152" y="507"/>
                  </a:cubicBezTo>
                  <a:cubicBezTo>
                    <a:pt x="153" y="507"/>
                    <a:pt x="153" y="507"/>
                    <a:pt x="153" y="507"/>
                  </a:cubicBezTo>
                  <a:cubicBezTo>
                    <a:pt x="153" y="507"/>
                    <a:pt x="153" y="507"/>
                    <a:pt x="153" y="507"/>
                  </a:cubicBezTo>
                  <a:cubicBezTo>
                    <a:pt x="154" y="506"/>
                    <a:pt x="154" y="505"/>
                    <a:pt x="154" y="504"/>
                  </a:cubicBezTo>
                  <a:cubicBezTo>
                    <a:pt x="154" y="504"/>
                    <a:pt x="154" y="503"/>
                    <a:pt x="155" y="503"/>
                  </a:cubicBezTo>
                  <a:cubicBezTo>
                    <a:pt x="155" y="502"/>
                    <a:pt x="156" y="502"/>
                    <a:pt x="156" y="502"/>
                  </a:cubicBezTo>
                  <a:cubicBezTo>
                    <a:pt x="157" y="501"/>
                    <a:pt x="157" y="501"/>
                    <a:pt x="158" y="501"/>
                  </a:cubicBezTo>
                  <a:cubicBezTo>
                    <a:pt x="160" y="500"/>
                    <a:pt x="162" y="497"/>
                    <a:pt x="163" y="494"/>
                  </a:cubicBezTo>
                  <a:cubicBezTo>
                    <a:pt x="164" y="494"/>
                    <a:pt x="164" y="494"/>
                    <a:pt x="164" y="494"/>
                  </a:cubicBezTo>
                  <a:cubicBezTo>
                    <a:pt x="164" y="493"/>
                    <a:pt x="165" y="492"/>
                    <a:pt x="165" y="491"/>
                  </a:cubicBezTo>
                  <a:cubicBezTo>
                    <a:pt x="166" y="490"/>
                    <a:pt x="167" y="488"/>
                    <a:pt x="167" y="486"/>
                  </a:cubicBezTo>
                  <a:cubicBezTo>
                    <a:pt x="167" y="485"/>
                    <a:pt x="167" y="485"/>
                    <a:pt x="167" y="485"/>
                  </a:cubicBezTo>
                  <a:cubicBezTo>
                    <a:pt x="166" y="484"/>
                    <a:pt x="166" y="484"/>
                    <a:pt x="166" y="484"/>
                  </a:cubicBezTo>
                  <a:cubicBezTo>
                    <a:pt x="164" y="484"/>
                    <a:pt x="161" y="482"/>
                    <a:pt x="161" y="481"/>
                  </a:cubicBezTo>
                  <a:cubicBezTo>
                    <a:pt x="161" y="480"/>
                    <a:pt x="161" y="479"/>
                    <a:pt x="162" y="478"/>
                  </a:cubicBezTo>
                  <a:cubicBezTo>
                    <a:pt x="165" y="476"/>
                    <a:pt x="170" y="475"/>
                    <a:pt x="173" y="475"/>
                  </a:cubicBezTo>
                  <a:cubicBezTo>
                    <a:pt x="178" y="475"/>
                    <a:pt x="178" y="475"/>
                    <a:pt x="178" y="475"/>
                  </a:cubicBezTo>
                  <a:cubicBezTo>
                    <a:pt x="180" y="475"/>
                    <a:pt x="184" y="475"/>
                    <a:pt x="187" y="475"/>
                  </a:cubicBezTo>
                  <a:cubicBezTo>
                    <a:pt x="189" y="475"/>
                    <a:pt x="191" y="474"/>
                    <a:pt x="193" y="473"/>
                  </a:cubicBezTo>
                  <a:cubicBezTo>
                    <a:pt x="194" y="472"/>
                    <a:pt x="196" y="472"/>
                    <a:pt x="198" y="471"/>
                  </a:cubicBezTo>
                  <a:cubicBezTo>
                    <a:pt x="198" y="471"/>
                    <a:pt x="198" y="471"/>
                    <a:pt x="199" y="471"/>
                  </a:cubicBezTo>
                  <a:cubicBezTo>
                    <a:pt x="200" y="471"/>
                    <a:pt x="200" y="471"/>
                    <a:pt x="201" y="472"/>
                  </a:cubicBezTo>
                  <a:cubicBezTo>
                    <a:pt x="202" y="472"/>
                    <a:pt x="203" y="472"/>
                    <a:pt x="204" y="472"/>
                  </a:cubicBezTo>
                  <a:cubicBezTo>
                    <a:pt x="204" y="472"/>
                    <a:pt x="204" y="472"/>
                    <a:pt x="204" y="472"/>
                  </a:cubicBezTo>
                  <a:cubicBezTo>
                    <a:pt x="205" y="472"/>
                    <a:pt x="206" y="472"/>
                    <a:pt x="206" y="471"/>
                  </a:cubicBezTo>
                  <a:cubicBezTo>
                    <a:pt x="206" y="471"/>
                    <a:pt x="206" y="471"/>
                    <a:pt x="206" y="471"/>
                  </a:cubicBezTo>
                  <a:cubicBezTo>
                    <a:pt x="206" y="471"/>
                    <a:pt x="206" y="471"/>
                    <a:pt x="206" y="471"/>
                  </a:cubicBezTo>
                  <a:cubicBezTo>
                    <a:pt x="207" y="471"/>
                    <a:pt x="207" y="470"/>
                    <a:pt x="207" y="470"/>
                  </a:cubicBezTo>
                  <a:cubicBezTo>
                    <a:pt x="207" y="469"/>
                    <a:pt x="207" y="469"/>
                    <a:pt x="208" y="468"/>
                  </a:cubicBezTo>
                  <a:cubicBezTo>
                    <a:pt x="209" y="467"/>
                    <a:pt x="210" y="467"/>
                    <a:pt x="211" y="466"/>
                  </a:cubicBezTo>
                  <a:cubicBezTo>
                    <a:pt x="211" y="466"/>
                    <a:pt x="212" y="466"/>
                    <a:pt x="213" y="465"/>
                  </a:cubicBezTo>
                  <a:cubicBezTo>
                    <a:pt x="214" y="464"/>
                    <a:pt x="215" y="463"/>
                    <a:pt x="215" y="462"/>
                  </a:cubicBezTo>
                  <a:cubicBezTo>
                    <a:pt x="216" y="461"/>
                    <a:pt x="216" y="461"/>
                    <a:pt x="216" y="460"/>
                  </a:cubicBezTo>
                  <a:cubicBezTo>
                    <a:pt x="218" y="458"/>
                    <a:pt x="220" y="456"/>
                    <a:pt x="221" y="454"/>
                  </a:cubicBezTo>
                  <a:cubicBezTo>
                    <a:pt x="223" y="453"/>
                    <a:pt x="224" y="451"/>
                    <a:pt x="225" y="450"/>
                  </a:cubicBezTo>
                  <a:cubicBezTo>
                    <a:pt x="226" y="449"/>
                    <a:pt x="226" y="449"/>
                    <a:pt x="226" y="448"/>
                  </a:cubicBezTo>
                  <a:cubicBezTo>
                    <a:pt x="227" y="447"/>
                    <a:pt x="227" y="446"/>
                    <a:pt x="229" y="445"/>
                  </a:cubicBezTo>
                  <a:cubicBezTo>
                    <a:pt x="229" y="445"/>
                    <a:pt x="230" y="445"/>
                    <a:pt x="231" y="445"/>
                  </a:cubicBezTo>
                  <a:cubicBezTo>
                    <a:pt x="232" y="445"/>
                    <a:pt x="233" y="445"/>
                    <a:pt x="234" y="443"/>
                  </a:cubicBezTo>
                  <a:cubicBezTo>
                    <a:pt x="234" y="442"/>
                    <a:pt x="234" y="442"/>
                    <a:pt x="235" y="441"/>
                  </a:cubicBezTo>
                  <a:cubicBezTo>
                    <a:pt x="235" y="439"/>
                    <a:pt x="235" y="438"/>
                    <a:pt x="236" y="437"/>
                  </a:cubicBezTo>
                  <a:cubicBezTo>
                    <a:pt x="237" y="437"/>
                    <a:pt x="237" y="436"/>
                    <a:pt x="238" y="436"/>
                  </a:cubicBezTo>
                  <a:cubicBezTo>
                    <a:pt x="239" y="435"/>
                    <a:pt x="240" y="435"/>
                    <a:pt x="241" y="433"/>
                  </a:cubicBezTo>
                  <a:cubicBezTo>
                    <a:pt x="242" y="431"/>
                    <a:pt x="242" y="430"/>
                    <a:pt x="242" y="429"/>
                  </a:cubicBezTo>
                  <a:cubicBezTo>
                    <a:pt x="242" y="428"/>
                    <a:pt x="242" y="428"/>
                    <a:pt x="242" y="427"/>
                  </a:cubicBezTo>
                  <a:cubicBezTo>
                    <a:pt x="241" y="422"/>
                    <a:pt x="246" y="420"/>
                    <a:pt x="250" y="418"/>
                  </a:cubicBezTo>
                  <a:cubicBezTo>
                    <a:pt x="252" y="418"/>
                    <a:pt x="253" y="417"/>
                    <a:pt x="254" y="416"/>
                  </a:cubicBezTo>
                  <a:cubicBezTo>
                    <a:pt x="255" y="416"/>
                    <a:pt x="256" y="415"/>
                    <a:pt x="256" y="415"/>
                  </a:cubicBezTo>
                  <a:cubicBezTo>
                    <a:pt x="257" y="415"/>
                    <a:pt x="257" y="414"/>
                    <a:pt x="258" y="414"/>
                  </a:cubicBezTo>
                  <a:cubicBezTo>
                    <a:pt x="258" y="414"/>
                    <a:pt x="258" y="414"/>
                    <a:pt x="258" y="414"/>
                  </a:cubicBezTo>
                  <a:cubicBezTo>
                    <a:pt x="261" y="412"/>
                    <a:pt x="263" y="411"/>
                    <a:pt x="266" y="411"/>
                  </a:cubicBezTo>
                  <a:cubicBezTo>
                    <a:pt x="267" y="411"/>
                    <a:pt x="268" y="411"/>
                    <a:pt x="268" y="411"/>
                  </a:cubicBezTo>
                  <a:cubicBezTo>
                    <a:pt x="269" y="411"/>
                    <a:pt x="269" y="411"/>
                    <a:pt x="270" y="412"/>
                  </a:cubicBezTo>
                  <a:cubicBezTo>
                    <a:pt x="272" y="412"/>
                    <a:pt x="273" y="412"/>
                    <a:pt x="274" y="412"/>
                  </a:cubicBezTo>
                  <a:cubicBezTo>
                    <a:pt x="275" y="412"/>
                    <a:pt x="275" y="412"/>
                    <a:pt x="275" y="412"/>
                  </a:cubicBezTo>
                  <a:cubicBezTo>
                    <a:pt x="275" y="412"/>
                    <a:pt x="275" y="412"/>
                    <a:pt x="275" y="412"/>
                  </a:cubicBezTo>
                  <a:cubicBezTo>
                    <a:pt x="276" y="412"/>
                    <a:pt x="276" y="412"/>
                    <a:pt x="276" y="412"/>
                  </a:cubicBezTo>
                  <a:cubicBezTo>
                    <a:pt x="276" y="411"/>
                    <a:pt x="276" y="411"/>
                    <a:pt x="276" y="411"/>
                  </a:cubicBezTo>
                  <a:cubicBezTo>
                    <a:pt x="277" y="408"/>
                    <a:pt x="278" y="406"/>
                    <a:pt x="278" y="402"/>
                  </a:cubicBezTo>
                  <a:cubicBezTo>
                    <a:pt x="278" y="399"/>
                    <a:pt x="278" y="397"/>
                    <a:pt x="275" y="395"/>
                  </a:cubicBezTo>
                  <a:cubicBezTo>
                    <a:pt x="274" y="394"/>
                    <a:pt x="273" y="394"/>
                    <a:pt x="272" y="394"/>
                  </a:cubicBezTo>
                  <a:cubicBezTo>
                    <a:pt x="270" y="393"/>
                    <a:pt x="269" y="393"/>
                    <a:pt x="267" y="391"/>
                  </a:cubicBezTo>
                  <a:cubicBezTo>
                    <a:pt x="265" y="389"/>
                    <a:pt x="266" y="386"/>
                    <a:pt x="267" y="383"/>
                  </a:cubicBezTo>
                  <a:cubicBezTo>
                    <a:pt x="267" y="380"/>
                    <a:pt x="268" y="378"/>
                    <a:pt x="267" y="375"/>
                  </a:cubicBezTo>
                  <a:cubicBezTo>
                    <a:pt x="266" y="373"/>
                    <a:pt x="265" y="372"/>
                    <a:pt x="263" y="371"/>
                  </a:cubicBezTo>
                  <a:cubicBezTo>
                    <a:pt x="261" y="368"/>
                    <a:pt x="260" y="366"/>
                    <a:pt x="261" y="363"/>
                  </a:cubicBezTo>
                  <a:cubicBezTo>
                    <a:pt x="262" y="360"/>
                    <a:pt x="262" y="357"/>
                    <a:pt x="260" y="355"/>
                  </a:cubicBezTo>
                  <a:cubicBezTo>
                    <a:pt x="260" y="354"/>
                    <a:pt x="258" y="353"/>
                    <a:pt x="255" y="353"/>
                  </a:cubicBezTo>
                  <a:cubicBezTo>
                    <a:pt x="254" y="353"/>
                    <a:pt x="254" y="353"/>
                    <a:pt x="254" y="353"/>
                  </a:cubicBezTo>
                  <a:cubicBezTo>
                    <a:pt x="253" y="354"/>
                    <a:pt x="253" y="354"/>
                    <a:pt x="253" y="354"/>
                  </a:cubicBezTo>
                  <a:cubicBezTo>
                    <a:pt x="253" y="355"/>
                    <a:pt x="252" y="356"/>
                    <a:pt x="251" y="356"/>
                  </a:cubicBezTo>
                  <a:cubicBezTo>
                    <a:pt x="251" y="356"/>
                    <a:pt x="250" y="356"/>
                    <a:pt x="250" y="356"/>
                  </a:cubicBezTo>
                  <a:cubicBezTo>
                    <a:pt x="249" y="356"/>
                    <a:pt x="249" y="356"/>
                    <a:pt x="248" y="356"/>
                  </a:cubicBezTo>
                  <a:cubicBezTo>
                    <a:pt x="246" y="355"/>
                    <a:pt x="246" y="353"/>
                    <a:pt x="246" y="350"/>
                  </a:cubicBezTo>
                  <a:cubicBezTo>
                    <a:pt x="246" y="345"/>
                    <a:pt x="249" y="340"/>
                    <a:pt x="252" y="337"/>
                  </a:cubicBezTo>
                  <a:cubicBezTo>
                    <a:pt x="253" y="337"/>
                    <a:pt x="254" y="336"/>
                    <a:pt x="254" y="336"/>
                  </a:cubicBezTo>
                  <a:cubicBezTo>
                    <a:pt x="256" y="336"/>
                    <a:pt x="257" y="335"/>
                    <a:pt x="257" y="333"/>
                  </a:cubicBezTo>
                  <a:cubicBezTo>
                    <a:pt x="257" y="331"/>
                    <a:pt x="256" y="330"/>
                    <a:pt x="255" y="328"/>
                  </a:cubicBezTo>
                  <a:cubicBezTo>
                    <a:pt x="255" y="328"/>
                    <a:pt x="254" y="327"/>
                    <a:pt x="254" y="327"/>
                  </a:cubicBezTo>
                  <a:cubicBezTo>
                    <a:pt x="252" y="322"/>
                    <a:pt x="250" y="319"/>
                    <a:pt x="254" y="315"/>
                  </a:cubicBezTo>
                  <a:cubicBezTo>
                    <a:pt x="256" y="313"/>
                    <a:pt x="257" y="311"/>
                    <a:pt x="259" y="310"/>
                  </a:cubicBezTo>
                  <a:cubicBezTo>
                    <a:pt x="260" y="310"/>
                    <a:pt x="260" y="310"/>
                    <a:pt x="261" y="309"/>
                  </a:cubicBezTo>
                  <a:cubicBezTo>
                    <a:pt x="263" y="309"/>
                    <a:pt x="264" y="308"/>
                    <a:pt x="265" y="307"/>
                  </a:cubicBezTo>
                  <a:cubicBezTo>
                    <a:pt x="267" y="304"/>
                    <a:pt x="264" y="301"/>
                    <a:pt x="262" y="299"/>
                  </a:cubicBezTo>
                  <a:cubicBezTo>
                    <a:pt x="259" y="297"/>
                    <a:pt x="259" y="295"/>
                    <a:pt x="260" y="294"/>
                  </a:cubicBezTo>
                  <a:cubicBezTo>
                    <a:pt x="261" y="293"/>
                    <a:pt x="262" y="293"/>
                    <a:pt x="263" y="292"/>
                  </a:cubicBezTo>
                  <a:cubicBezTo>
                    <a:pt x="265" y="292"/>
                    <a:pt x="266" y="292"/>
                    <a:pt x="267" y="290"/>
                  </a:cubicBezTo>
                  <a:cubicBezTo>
                    <a:pt x="268" y="289"/>
                    <a:pt x="268" y="288"/>
                    <a:pt x="268" y="286"/>
                  </a:cubicBezTo>
                  <a:cubicBezTo>
                    <a:pt x="268" y="285"/>
                    <a:pt x="268" y="284"/>
                    <a:pt x="268" y="283"/>
                  </a:cubicBezTo>
                  <a:cubicBezTo>
                    <a:pt x="269" y="281"/>
                    <a:pt x="270" y="280"/>
                    <a:pt x="272" y="278"/>
                  </a:cubicBezTo>
                  <a:cubicBezTo>
                    <a:pt x="274" y="277"/>
                    <a:pt x="275" y="275"/>
                    <a:pt x="276" y="274"/>
                  </a:cubicBezTo>
                  <a:cubicBezTo>
                    <a:pt x="277" y="271"/>
                    <a:pt x="276" y="269"/>
                    <a:pt x="276" y="267"/>
                  </a:cubicBezTo>
                  <a:cubicBezTo>
                    <a:pt x="275" y="264"/>
                    <a:pt x="275" y="262"/>
                    <a:pt x="276" y="259"/>
                  </a:cubicBezTo>
                  <a:cubicBezTo>
                    <a:pt x="277" y="258"/>
                    <a:pt x="279" y="257"/>
                    <a:pt x="281" y="257"/>
                  </a:cubicBezTo>
                  <a:cubicBezTo>
                    <a:pt x="282" y="257"/>
                    <a:pt x="283" y="257"/>
                    <a:pt x="284" y="257"/>
                  </a:cubicBezTo>
                  <a:cubicBezTo>
                    <a:pt x="285" y="257"/>
                    <a:pt x="286" y="257"/>
                    <a:pt x="287" y="257"/>
                  </a:cubicBezTo>
                  <a:cubicBezTo>
                    <a:pt x="289" y="257"/>
                    <a:pt x="290" y="256"/>
                    <a:pt x="292" y="256"/>
                  </a:cubicBezTo>
                  <a:cubicBezTo>
                    <a:pt x="293" y="255"/>
                    <a:pt x="294" y="254"/>
                    <a:pt x="296" y="254"/>
                  </a:cubicBezTo>
                  <a:cubicBezTo>
                    <a:pt x="297" y="254"/>
                    <a:pt x="297" y="254"/>
                    <a:pt x="297" y="254"/>
                  </a:cubicBezTo>
                  <a:cubicBezTo>
                    <a:pt x="298" y="254"/>
                    <a:pt x="298" y="254"/>
                    <a:pt x="299" y="254"/>
                  </a:cubicBezTo>
                  <a:cubicBezTo>
                    <a:pt x="300" y="254"/>
                    <a:pt x="301" y="255"/>
                    <a:pt x="302" y="255"/>
                  </a:cubicBezTo>
                  <a:cubicBezTo>
                    <a:pt x="303" y="255"/>
                    <a:pt x="303" y="255"/>
                    <a:pt x="304" y="254"/>
                  </a:cubicBezTo>
                  <a:cubicBezTo>
                    <a:pt x="304" y="254"/>
                    <a:pt x="305" y="253"/>
                    <a:pt x="305" y="252"/>
                  </a:cubicBezTo>
                  <a:cubicBezTo>
                    <a:pt x="305" y="251"/>
                    <a:pt x="305" y="250"/>
                    <a:pt x="305" y="248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6" name="Freeform 35"/>
            <p:cNvSpPr>
              <a:spLocks/>
            </p:cNvSpPr>
            <p:nvPr/>
          </p:nvSpPr>
          <p:spPr bwMode="auto">
            <a:xfrm>
              <a:off x="2818058" y="1847745"/>
              <a:ext cx="761127" cy="547578"/>
            </a:xfrm>
            <a:custGeom>
              <a:avLst/>
              <a:gdLst>
                <a:gd name="T0" fmla="*/ 366 w 376"/>
                <a:gd name="T1" fmla="*/ 170 h 294"/>
                <a:gd name="T2" fmla="*/ 353 w 376"/>
                <a:gd name="T3" fmla="*/ 164 h 294"/>
                <a:gd name="T4" fmla="*/ 346 w 376"/>
                <a:gd name="T5" fmla="*/ 147 h 294"/>
                <a:gd name="T6" fmla="*/ 343 w 376"/>
                <a:gd name="T7" fmla="*/ 140 h 294"/>
                <a:gd name="T8" fmla="*/ 330 w 376"/>
                <a:gd name="T9" fmla="*/ 127 h 294"/>
                <a:gd name="T10" fmla="*/ 314 w 376"/>
                <a:gd name="T11" fmla="*/ 110 h 294"/>
                <a:gd name="T12" fmla="*/ 303 w 376"/>
                <a:gd name="T13" fmla="*/ 95 h 294"/>
                <a:gd name="T14" fmla="*/ 283 w 376"/>
                <a:gd name="T15" fmla="*/ 83 h 294"/>
                <a:gd name="T16" fmla="*/ 264 w 376"/>
                <a:gd name="T17" fmla="*/ 75 h 294"/>
                <a:gd name="T18" fmla="*/ 263 w 376"/>
                <a:gd name="T19" fmla="*/ 60 h 294"/>
                <a:gd name="T20" fmla="*/ 266 w 376"/>
                <a:gd name="T21" fmla="*/ 46 h 294"/>
                <a:gd name="T22" fmla="*/ 248 w 376"/>
                <a:gd name="T23" fmla="*/ 11 h 294"/>
                <a:gd name="T24" fmla="*/ 238 w 376"/>
                <a:gd name="T25" fmla="*/ 1 h 294"/>
                <a:gd name="T26" fmla="*/ 222 w 376"/>
                <a:gd name="T27" fmla="*/ 6 h 294"/>
                <a:gd name="T28" fmla="*/ 206 w 376"/>
                <a:gd name="T29" fmla="*/ 26 h 294"/>
                <a:gd name="T30" fmla="*/ 196 w 376"/>
                <a:gd name="T31" fmla="*/ 35 h 294"/>
                <a:gd name="T32" fmla="*/ 183 w 376"/>
                <a:gd name="T33" fmla="*/ 52 h 294"/>
                <a:gd name="T34" fmla="*/ 172 w 376"/>
                <a:gd name="T35" fmla="*/ 61 h 294"/>
                <a:gd name="T36" fmla="*/ 160 w 376"/>
                <a:gd name="T37" fmla="*/ 63 h 294"/>
                <a:gd name="T38" fmla="*/ 129 w 376"/>
                <a:gd name="T39" fmla="*/ 71 h 294"/>
                <a:gd name="T40" fmla="*/ 126 w 376"/>
                <a:gd name="T41" fmla="*/ 91 h 294"/>
                <a:gd name="T42" fmla="*/ 120 w 376"/>
                <a:gd name="T43" fmla="*/ 97 h 294"/>
                <a:gd name="T44" fmla="*/ 112 w 376"/>
                <a:gd name="T45" fmla="*/ 97 h 294"/>
                <a:gd name="T46" fmla="*/ 90 w 376"/>
                <a:gd name="T47" fmla="*/ 102 h 294"/>
                <a:gd name="T48" fmla="*/ 70 w 376"/>
                <a:gd name="T49" fmla="*/ 112 h 294"/>
                <a:gd name="T50" fmla="*/ 61 w 376"/>
                <a:gd name="T51" fmla="*/ 104 h 294"/>
                <a:gd name="T52" fmla="*/ 50 w 376"/>
                <a:gd name="T53" fmla="*/ 111 h 294"/>
                <a:gd name="T54" fmla="*/ 42 w 376"/>
                <a:gd name="T55" fmla="*/ 115 h 294"/>
                <a:gd name="T56" fmla="*/ 35 w 376"/>
                <a:gd name="T57" fmla="*/ 115 h 294"/>
                <a:gd name="T58" fmla="*/ 20 w 376"/>
                <a:gd name="T59" fmla="*/ 130 h 294"/>
                <a:gd name="T60" fmla="*/ 1 w 376"/>
                <a:gd name="T61" fmla="*/ 164 h 294"/>
                <a:gd name="T62" fmla="*/ 6 w 376"/>
                <a:gd name="T63" fmla="*/ 191 h 294"/>
                <a:gd name="T64" fmla="*/ 15 w 376"/>
                <a:gd name="T65" fmla="*/ 216 h 294"/>
                <a:gd name="T66" fmla="*/ 34 w 376"/>
                <a:gd name="T67" fmla="*/ 253 h 294"/>
                <a:gd name="T68" fmla="*/ 49 w 376"/>
                <a:gd name="T69" fmla="*/ 288 h 294"/>
                <a:gd name="T70" fmla="*/ 59 w 376"/>
                <a:gd name="T71" fmla="*/ 274 h 294"/>
                <a:gd name="T72" fmla="*/ 86 w 376"/>
                <a:gd name="T73" fmla="*/ 243 h 294"/>
                <a:gd name="T74" fmla="*/ 112 w 376"/>
                <a:gd name="T75" fmla="*/ 246 h 294"/>
                <a:gd name="T76" fmla="*/ 122 w 376"/>
                <a:gd name="T77" fmla="*/ 233 h 294"/>
                <a:gd name="T78" fmla="*/ 130 w 376"/>
                <a:gd name="T79" fmla="*/ 210 h 294"/>
                <a:gd name="T80" fmla="*/ 174 w 376"/>
                <a:gd name="T81" fmla="*/ 211 h 294"/>
                <a:gd name="T82" fmla="*/ 193 w 376"/>
                <a:gd name="T83" fmla="*/ 219 h 294"/>
                <a:gd name="T84" fmla="*/ 220 w 376"/>
                <a:gd name="T85" fmla="*/ 225 h 294"/>
                <a:gd name="T86" fmla="*/ 247 w 376"/>
                <a:gd name="T87" fmla="*/ 205 h 294"/>
                <a:gd name="T88" fmla="*/ 269 w 376"/>
                <a:gd name="T89" fmla="*/ 208 h 294"/>
                <a:gd name="T90" fmla="*/ 295 w 376"/>
                <a:gd name="T91" fmla="*/ 199 h 294"/>
                <a:gd name="T92" fmla="*/ 318 w 376"/>
                <a:gd name="T93" fmla="*/ 192 h 294"/>
                <a:gd name="T94" fmla="*/ 334 w 376"/>
                <a:gd name="T95" fmla="*/ 193 h 294"/>
                <a:gd name="T96" fmla="*/ 346 w 376"/>
                <a:gd name="T97" fmla="*/ 193 h 294"/>
                <a:gd name="T98" fmla="*/ 357 w 376"/>
                <a:gd name="T99" fmla="*/ 196 h 294"/>
                <a:gd name="T100" fmla="*/ 370 w 376"/>
                <a:gd name="T101" fmla="*/ 194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6" h="294">
                  <a:moveTo>
                    <a:pt x="375" y="191"/>
                  </a:moveTo>
                  <a:cubicBezTo>
                    <a:pt x="374" y="188"/>
                    <a:pt x="373" y="185"/>
                    <a:pt x="372" y="181"/>
                  </a:cubicBezTo>
                  <a:cubicBezTo>
                    <a:pt x="372" y="180"/>
                    <a:pt x="372" y="180"/>
                    <a:pt x="372" y="180"/>
                  </a:cubicBezTo>
                  <a:cubicBezTo>
                    <a:pt x="372" y="176"/>
                    <a:pt x="370" y="174"/>
                    <a:pt x="368" y="172"/>
                  </a:cubicBezTo>
                  <a:cubicBezTo>
                    <a:pt x="368" y="171"/>
                    <a:pt x="367" y="171"/>
                    <a:pt x="366" y="170"/>
                  </a:cubicBezTo>
                  <a:cubicBezTo>
                    <a:pt x="366" y="170"/>
                    <a:pt x="365" y="170"/>
                    <a:pt x="365" y="170"/>
                  </a:cubicBezTo>
                  <a:cubicBezTo>
                    <a:pt x="364" y="169"/>
                    <a:pt x="363" y="169"/>
                    <a:pt x="363" y="168"/>
                  </a:cubicBezTo>
                  <a:cubicBezTo>
                    <a:pt x="362" y="168"/>
                    <a:pt x="362" y="168"/>
                    <a:pt x="362" y="167"/>
                  </a:cubicBezTo>
                  <a:cubicBezTo>
                    <a:pt x="360" y="166"/>
                    <a:pt x="359" y="166"/>
                    <a:pt x="357" y="166"/>
                  </a:cubicBezTo>
                  <a:cubicBezTo>
                    <a:pt x="356" y="165"/>
                    <a:pt x="354" y="165"/>
                    <a:pt x="353" y="164"/>
                  </a:cubicBezTo>
                  <a:cubicBezTo>
                    <a:pt x="351" y="163"/>
                    <a:pt x="351" y="162"/>
                    <a:pt x="351" y="160"/>
                  </a:cubicBezTo>
                  <a:cubicBezTo>
                    <a:pt x="351" y="158"/>
                    <a:pt x="351" y="157"/>
                    <a:pt x="350" y="155"/>
                  </a:cubicBezTo>
                  <a:cubicBezTo>
                    <a:pt x="349" y="155"/>
                    <a:pt x="348" y="154"/>
                    <a:pt x="347" y="154"/>
                  </a:cubicBezTo>
                  <a:cubicBezTo>
                    <a:pt x="345" y="153"/>
                    <a:pt x="344" y="152"/>
                    <a:pt x="344" y="150"/>
                  </a:cubicBezTo>
                  <a:cubicBezTo>
                    <a:pt x="345" y="149"/>
                    <a:pt x="345" y="148"/>
                    <a:pt x="346" y="147"/>
                  </a:cubicBezTo>
                  <a:cubicBezTo>
                    <a:pt x="346" y="147"/>
                    <a:pt x="347" y="146"/>
                    <a:pt x="347" y="146"/>
                  </a:cubicBezTo>
                  <a:cubicBezTo>
                    <a:pt x="348" y="143"/>
                    <a:pt x="348" y="143"/>
                    <a:pt x="348" y="143"/>
                  </a:cubicBezTo>
                  <a:cubicBezTo>
                    <a:pt x="346" y="143"/>
                    <a:pt x="346" y="143"/>
                    <a:pt x="346" y="143"/>
                  </a:cubicBezTo>
                  <a:cubicBezTo>
                    <a:pt x="346" y="143"/>
                    <a:pt x="345" y="142"/>
                    <a:pt x="345" y="142"/>
                  </a:cubicBezTo>
                  <a:cubicBezTo>
                    <a:pt x="344" y="141"/>
                    <a:pt x="343" y="141"/>
                    <a:pt x="343" y="140"/>
                  </a:cubicBezTo>
                  <a:cubicBezTo>
                    <a:pt x="342" y="140"/>
                    <a:pt x="342" y="140"/>
                    <a:pt x="342" y="140"/>
                  </a:cubicBezTo>
                  <a:cubicBezTo>
                    <a:pt x="341" y="139"/>
                    <a:pt x="340" y="138"/>
                    <a:pt x="339" y="137"/>
                  </a:cubicBezTo>
                  <a:cubicBezTo>
                    <a:pt x="338" y="136"/>
                    <a:pt x="337" y="134"/>
                    <a:pt x="336" y="133"/>
                  </a:cubicBezTo>
                  <a:cubicBezTo>
                    <a:pt x="336" y="131"/>
                    <a:pt x="335" y="130"/>
                    <a:pt x="334" y="129"/>
                  </a:cubicBezTo>
                  <a:cubicBezTo>
                    <a:pt x="333" y="128"/>
                    <a:pt x="331" y="128"/>
                    <a:pt x="330" y="127"/>
                  </a:cubicBezTo>
                  <a:cubicBezTo>
                    <a:pt x="328" y="127"/>
                    <a:pt x="326" y="127"/>
                    <a:pt x="325" y="126"/>
                  </a:cubicBezTo>
                  <a:cubicBezTo>
                    <a:pt x="323" y="124"/>
                    <a:pt x="320" y="121"/>
                    <a:pt x="318" y="119"/>
                  </a:cubicBezTo>
                  <a:cubicBezTo>
                    <a:pt x="317" y="119"/>
                    <a:pt x="317" y="119"/>
                    <a:pt x="317" y="119"/>
                  </a:cubicBezTo>
                  <a:cubicBezTo>
                    <a:pt x="316" y="117"/>
                    <a:pt x="313" y="115"/>
                    <a:pt x="313" y="114"/>
                  </a:cubicBezTo>
                  <a:cubicBezTo>
                    <a:pt x="313" y="113"/>
                    <a:pt x="313" y="112"/>
                    <a:pt x="314" y="110"/>
                  </a:cubicBezTo>
                  <a:cubicBezTo>
                    <a:pt x="315" y="109"/>
                    <a:pt x="316" y="107"/>
                    <a:pt x="315" y="105"/>
                  </a:cubicBezTo>
                  <a:cubicBezTo>
                    <a:pt x="314" y="103"/>
                    <a:pt x="312" y="103"/>
                    <a:pt x="311" y="103"/>
                  </a:cubicBezTo>
                  <a:cubicBezTo>
                    <a:pt x="310" y="103"/>
                    <a:pt x="309" y="102"/>
                    <a:pt x="308" y="102"/>
                  </a:cubicBezTo>
                  <a:cubicBezTo>
                    <a:pt x="306" y="101"/>
                    <a:pt x="306" y="99"/>
                    <a:pt x="305" y="98"/>
                  </a:cubicBezTo>
                  <a:cubicBezTo>
                    <a:pt x="304" y="97"/>
                    <a:pt x="304" y="96"/>
                    <a:pt x="303" y="95"/>
                  </a:cubicBezTo>
                  <a:cubicBezTo>
                    <a:pt x="301" y="92"/>
                    <a:pt x="297" y="91"/>
                    <a:pt x="293" y="90"/>
                  </a:cubicBezTo>
                  <a:cubicBezTo>
                    <a:pt x="292" y="90"/>
                    <a:pt x="291" y="90"/>
                    <a:pt x="290" y="90"/>
                  </a:cubicBezTo>
                  <a:cubicBezTo>
                    <a:pt x="288" y="90"/>
                    <a:pt x="288" y="90"/>
                    <a:pt x="288" y="90"/>
                  </a:cubicBezTo>
                  <a:cubicBezTo>
                    <a:pt x="287" y="90"/>
                    <a:pt x="285" y="90"/>
                    <a:pt x="284" y="90"/>
                  </a:cubicBezTo>
                  <a:cubicBezTo>
                    <a:pt x="282" y="88"/>
                    <a:pt x="282" y="87"/>
                    <a:pt x="283" y="83"/>
                  </a:cubicBezTo>
                  <a:cubicBezTo>
                    <a:pt x="284" y="81"/>
                    <a:pt x="285" y="79"/>
                    <a:pt x="284" y="78"/>
                  </a:cubicBezTo>
                  <a:cubicBezTo>
                    <a:pt x="283" y="75"/>
                    <a:pt x="281" y="74"/>
                    <a:pt x="279" y="74"/>
                  </a:cubicBezTo>
                  <a:cubicBezTo>
                    <a:pt x="277" y="74"/>
                    <a:pt x="275" y="75"/>
                    <a:pt x="273" y="76"/>
                  </a:cubicBezTo>
                  <a:cubicBezTo>
                    <a:pt x="271" y="76"/>
                    <a:pt x="269" y="77"/>
                    <a:pt x="267" y="77"/>
                  </a:cubicBezTo>
                  <a:cubicBezTo>
                    <a:pt x="266" y="77"/>
                    <a:pt x="265" y="76"/>
                    <a:pt x="264" y="75"/>
                  </a:cubicBezTo>
                  <a:cubicBezTo>
                    <a:pt x="264" y="74"/>
                    <a:pt x="264" y="73"/>
                    <a:pt x="264" y="72"/>
                  </a:cubicBezTo>
                  <a:cubicBezTo>
                    <a:pt x="264" y="71"/>
                    <a:pt x="264" y="70"/>
                    <a:pt x="264" y="69"/>
                  </a:cubicBezTo>
                  <a:cubicBezTo>
                    <a:pt x="264" y="68"/>
                    <a:pt x="263" y="68"/>
                    <a:pt x="262" y="67"/>
                  </a:cubicBezTo>
                  <a:cubicBezTo>
                    <a:pt x="262" y="67"/>
                    <a:pt x="261" y="66"/>
                    <a:pt x="261" y="66"/>
                  </a:cubicBezTo>
                  <a:cubicBezTo>
                    <a:pt x="260" y="63"/>
                    <a:pt x="261" y="62"/>
                    <a:pt x="263" y="60"/>
                  </a:cubicBezTo>
                  <a:cubicBezTo>
                    <a:pt x="264" y="60"/>
                    <a:pt x="265" y="59"/>
                    <a:pt x="266" y="57"/>
                  </a:cubicBezTo>
                  <a:cubicBezTo>
                    <a:pt x="267" y="55"/>
                    <a:pt x="266" y="54"/>
                    <a:pt x="266" y="53"/>
                  </a:cubicBezTo>
                  <a:cubicBezTo>
                    <a:pt x="266" y="53"/>
                    <a:pt x="266" y="52"/>
                    <a:pt x="266" y="51"/>
                  </a:cubicBezTo>
                  <a:cubicBezTo>
                    <a:pt x="265" y="50"/>
                    <a:pt x="265" y="49"/>
                    <a:pt x="266" y="47"/>
                  </a:cubicBezTo>
                  <a:cubicBezTo>
                    <a:pt x="266" y="46"/>
                    <a:pt x="266" y="46"/>
                    <a:pt x="266" y="46"/>
                  </a:cubicBezTo>
                  <a:cubicBezTo>
                    <a:pt x="268" y="40"/>
                    <a:pt x="265" y="36"/>
                    <a:pt x="262" y="32"/>
                  </a:cubicBezTo>
                  <a:cubicBezTo>
                    <a:pt x="261" y="30"/>
                    <a:pt x="260" y="29"/>
                    <a:pt x="259" y="27"/>
                  </a:cubicBezTo>
                  <a:cubicBezTo>
                    <a:pt x="258" y="26"/>
                    <a:pt x="257" y="24"/>
                    <a:pt x="256" y="22"/>
                  </a:cubicBezTo>
                  <a:cubicBezTo>
                    <a:pt x="254" y="19"/>
                    <a:pt x="253" y="16"/>
                    <a:pt x="250" y="13"/>
                  </a:cubicBezTo>
                  <a:cubicBezTo>
                    <a:pt x="250" y="12"/>
                    <a:pt x="249" y="11"/>
                    <a:pt x="248" y="11"/>
                  </a:cubicBezTo>
                  <a:cubicBezTo>
                    <a:pt x="246" y="9"/>
                    <a:pt x="244" y="7"/>
                    <a:pt x="244" y="4"/>
                  </a:cubicBezTo>
                  <a:cubicBezTo>
                    <a:pt x="244" y="2"/>
                    <a:pt x="244" y="2"/>
                    <a:pt x="244" y="2"/>
                  </a:cubicBezTo>
                  <a:cubicBezTo>
                    <a:pt x="242" y="2"/>
                    <a:pt x="242" y="2"/>
                    <a:pt x="242" y="2"/>
                  </a:cubicBezTo>
                  <a:cubicBezTo>
                    <a:pt x="241" y="2"/>
                    <a:pt x="239" y="1"/>
                    <a:pt x="238" y="1"/>
                  </a:cubicBezTo>
                  <a:cubicBezTo>
                    <a:pt x="238" y="1"/>
                    <a:pt x="238" y="1"/>
                    <a:pt x="238" y="1"/>
                  </a:cubicBezTo>
                  <a:cubicBezTo>
                    <a:pt x="237" y="1"/>
                    <a:pt x="237" y="1"/>
                    <a:pt x="236" y="1"/>
                  </a:cubicBezTo>
                  <a:cubicBezTo>
                    <a:pt x="236" y="1"/>
                    <a:pt x="235" y="0"/>
                    <a:pt x="234" y="0"/>
                  </a:cubicBezTo>
                  <a:cubicBezTo>
                    <a:pt x="231" y="0"/>
                    <a:pt x="229" y="2"/>
                    <a:pt x="226" y="3"/>
                  </a:cubicBezTo>
                  <a:cubicBezTo>
                    <a:pt x="225" y="4"/>
                    <a:pt x="225" y="4"/>
                    <a:pt x="224" y="5"/>
                  </a:cubicBezTo>
                  <a:cubicBezTo>
                    <a:pt x="223" y="5"/>
                    <a:pt x="223" y="5"/>
                    <a:pt x="222" y="6"/>
                  </a:cubicBezTo>
                  <a:cubicBezTo>
                    <a:pt x="221" y="6"/>
                    <a:pt x="220" y="7"/>
                    <a:pt x="218" y="8"/>
                  </a:cubicBezTo>
                  <a:cubicBezTo>
                    <a:pt x="214" y="9"/>
                    <a:pt x="209" y="12"/>
                    <a:pt x="209" y="17"/>
                  </a:cubicBezTo>
                  <a:cubicBezTo>
                    <a:pt x="209" y="18"/>
                    <a:pt x="209" y="18"/>
                    <a:pt x="209" y="19"/>
                  </a:cubicBezTo>
                  <a:cubicBezTo>
                    <a:pt x="210" y="20"/>
                    <a:pt x="210" y="21"/>
                    <a:pt x="209" y="23"/>
                  </a:cubicBezTo>
                  <a:cubicBezTo>
                    <a:pt x="208" y="24"/>
                    <a:pt x="207" y="25"/>
                    <a:pt x="206" y="26"/>
                  </a:cubicBezTo>
                  <a:cubicBezTo>
                    <a:pt x="205" y="26"/>
                    <a:pt x="204" y="26"/>
                    <a:pt x="204" y="27"/>
                  </a:cubicBezTo>
                  <a:cubicBezTo>
                    <a:pt x="203" y="28"/>
                    <a:pt x="202" y="29"/>
                    <a:pt x="202" y="31"/>
                  </a:cubicBezTo>
                  <a:cubicBezTo>
                    <a:pt x="202" y="31"/>
                    <a:pt x="202" y="32"/>
                    <a:pt x="201" y="33"/>
                  </a:cubicBezTo>
                  <a:cubicBezTo>
                    <a:pt x="201" y="34"/>
                    <a:pt x="200" y="34"/>
                    <a:pt x="199" y="34"/>
                  </a:cubicBezTo>
                  <a:cubicBezTo>
                    <a:pt x="198" y="34"/>
                    <a:pt x="197" y="35"/>
                    <a:pt x="196" y="35"/>
                  </a:cubicBezTo>
                  <a:cubicBezTo>
                    <a:pt x="195" y="35"/>
                    <a:pt x="195" y="37"/>
                    <a:pt x="194" y="38"/>
                  </a:cubicBezTo>
                  <a:cubicBezTo>
                    <a:pt x="194" y="38"/>
                    <a:pt x="193" y="39"/>
                    <a:pt x="193" y="40"/>
                  </a:cubicBezTo>
                  <a:cubicBezTo>
                    <a:pt x="192" y="41"/>
                    <a:pt x="190" y="42"/>
                    <a:pt x="189" y="44"/>
                  </a:cubicBezTo>
                  <a:cubicBezTo>
                    <a:pt x="187" y="46"/>
                    <a:pt x="186" y="48"/>
                    <a:pt x="184" y="50"/>
                  </a:cubicBezTo>
                  <a:cubicBezTo>
                    <a:pt x="184" y="50"/>
                    <a:pt x="183" y="51"/>
                    <a:pt x="183" y="52"/>
                  </a:cubicBezTo>
                  <a:cubicBezTo>
                    <a:pt x="182" y="53"/>
                    <a:pt x="182" y="54"/>
                    <a:pt x="181" y="55"/>
                  </a:cubicBezTo>
                  <a:cubicBezTo>
                    <a:pt x="180" y="55"/>
                    <a:pt x="179" y="56"/>
                    <a:pt x="178" y="56"/>
                  </a:cubicBezTo>
                  <a:cubicBezTo>
                    <a:pt x="177" y="56"/>
                    <a:pt x="176" y="57"/>
                    <a:pt x="176" y="58"/>
                  </a:cubicBezTo>
                  <a:cubicBezTo>
                    <a:pt x="175" y="58"/>
                    <a:pt x="175" y="59"/>
                    <a:pt x="175" y="60"/>
                  </a:cubicBezTo>
                  <a:cubicBezTo>
                    <a:pt x="174" y="61"/>
                    <a:pt x="174" y="61"/>
                    <a:pt x="172" y="61"/>
                  </a:cubicBezTo>
                  <a:cubicBezTo>
                    <a:pt x="172" y="61"/>
                    <a:pt x="172" y="61"/>
                    <a:pt x="172" y="61"/>
                  </a:cubicBezTo>
                  <a:cubicBezTo>
                    <a:pt x="171" y="61"/>
                    <a:pt x="170" y="61"/>
                    <a:pt x="169" y="61"/>
                  </a:cubicBezTo>
                  <a:cubicBezTo>
                    <a:pt x="168" y="61"/>
                    <a:pt x="168" y="61"/>
                    <a:pt x="167" y="61"/>
                  </a:cubicBezTo>
                  <a:cubicBezTo>
                    <a:pt x="166" y="61"/>
                    <a:pt x="166" y="61"/>
                    <a:pt x="166" y="61"/>
                  </a:cubicBezTo>
                  <a:cubicBezTo>
                    <a:pt x="164" y="61"/>
                    <a:pt x="162" y="62"/>
                    <a:pt x="160" y="63"/>
                  </a:cubicBezTo>
                  <a:cubicBezTo>
                    <a:pt x="158" y="64"/>
                    <a:pt x="157" y="64"/>
                    <a:pt x="155" y="65"/>
                  </a:cubicBezTo>
                  <a:cubicBezTo>
                    <a:pt x="152" y="65"/>
                    <a:pt x="149" y="65"/>
                    <a:pt x="146" y="65"/>
                  </a:cubicBezTo>
                  <a:cubicBezTo>
                    <a:pt x="141" y="65"/>
                    <a:pt x="141" y="65"/>
                    <a:pt x="141" y="65"/>
                  </a:cubicBezTo>
                  <a:cubicBezTo>
                    <a:pt x="138" y="65"/>
                    <a:pt x="133" y="66"/>
                    <a:pt x="130" y="68"/>
                  </a:cubicBezTo>
                  <a:cubicBezTo>
                    <a:pt x="129" y="69"/>
                    <a:pt x="128" y="70"/>
                    <a:pt x="129" y="71"/>
                  </a:cubicBezTo>
                  <a:cubicBezTo>
                    <a:pt x="129" y="73"/>
                    <a:pt x="133" y="75"/>
                    <a:pt x="135" y="75"/>
                  </a:cubicBezTo>
                  <a:cubicBezTo>
                    <a:pt x="135" y="77"/>
                    <a:pt x="134" y="79"/>
                    <a:pt x="133" y="81"/>
                  </a:cubicBezTo>
                  <a:cubicBezTo>
                    <a:pt x="132" y="82"/>
                    <a:pt x="132" y="83"/>
                    <a:pt x="131" y="83"/>
                  </a:cubicBezTo>
                  <a:cubicBezTo>
                    <a:pt x="131" y="84"/>
                    <a:pt x="131" y="84"/>
                    <a:pt x="131" y="84"/>
                  </a:cubicBezTo>
                  <a:cubicBezTo>
                    <a:pt x="130" y="86"/>
                    <a:pt x="128" y="90"/>
                    <a:pt x="126" y="91"/>
                  </a:cubicBezTo>
                  <a:cubicBezTo>
                    <a:pt x="125" y="91"/>
                    <a:pt x="125" y="91"/>
                    <a:pt x="124" y="91"/>
                  </a:cubicBezTo>
                  <a:cubicBezTo>
                    <a:pt x="123" y="91"/>
                    <a:pt x="122" y="92"/>
                    <a:pt x="122" y="93"/>
                  </a:cubicBezTo>
                  <a:cubicBezTo>
                    <a:pt x="122" y="93"/>
                    <a:pt x="122" y="94"/>
                    <a:pt x="122" y="94"/>
                  </a:cubicBezTo>
                  <a:cubicBezTo>
                    <a:pt x="122" y="96"/>
                    <a:pt x="122" y="96"/>
                    <a:pt x="121" y="97"/>
                  </a:cubicBezTo>
                  <a:cubicBezTo>
                    <a:pt x="120" y="97"/>
                    <a:pt x="120" y="97"/>
                    <a:pt x="120" y="97"/>
                  </a:cubicBezTo>
                  <a:cubicBezTo>
                    <a:pt x="119" y="97"/>
                    <a:pt x="118" y="97"/>
                    <a:pt x="118" y="97"/>
                  </a:cubicBezTo>
                  <a:cubicBezTo>
                    <a:pt x="117" y="97"/>
                    <a:pt x="117" y="96"/>
                    <a:pt x="116" y="96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15" y="96"/>
                    <a:pt x="115" y="97"/>
                    <a:pt x="114" y="97"/>
                  </a:cubicBezTo>
                  <a:cubicBezTo>
                    <a:pt x="113" y="97"/>
                    <a:pt x="112" y="97"/>
                    <a:pt x="112" y="97"/>
                  </a:cubicBezTo>
                  <a:cubicBezTo>
                    <a:pt x="111" y="97"/>
                    <a:pt x="111" y="97"/>
                    <a:pt x="110" y="97"/>
                  </a:cubicBezTo>
                  <a:cubicBezTo>
                    <a:pt x="107" y="97"/>
                    <a:pt x="107" y="97"/>
                    <a:pt x="107" y="97"/>
                  </a:cubicBezTo>
                  <a:cubicBezTo>
                    <a:pt x="106" y="97"/>
                    <a:pt x="104" y="97"/>
                    <a:pt x="103" y="98"/>
                  </a:cubicBezTo>
                  <a:cubicBezTo>
                    <a:pt x="100" y="99"/>
                    <a:pt x="97" y="100"/>
                    <a:pt x="94" y="101"/>
                  </a:cubicBezTo>
                  <a:cubicBezTo>
                    <a:pt x="93" y="101"/>
                    <a:pt x="91" y="101"/>
                    <a:pt x="90" y="102"/>
                  </a:cubicBezTo>
                  <a:cubicBezTo>
                    <a:pt x="88" y="102"/>
                    <a:pt x="87" y="103"/>
                    <a:pt x="85" y="103"/>
                  </a:cubicBezTo>
                  <a:cubicBezTo>
                    <a:pt x="83" y="104"/>
                    <a:pt x="82" y="105"/>
                    <a:pt x="81" y="106"/>
                  </a:cubicBezTo>
                  <a:cubicBezTo>
                    <a:pt x="80" y="107"/>
                    <a:pt x="79" y="107"/>
                    <a:pt x="78" y="108"/>
                  </a:cubicBezTo>
                  <a:cubicBezTo>
                    <a:pt x="77" y="109"/>
                    <a:pt x="76" y="109"/>
                    <a:pt x="75" y="110"/>
                  </a:cubicBezTo>
                  <a:cubicBezTo>
                    <a:pt x="73" y="110"/>
                    <a:pt x="71" y="111"/>
                    <a:pt x="70" y="112"/>
                  </a:cubicBezTo>
                  <a:cubicBezTo>
                    <a:pt x="69" y="113"/>
                    <a:pt x="68" y="113"/>
                    <a:pt x="67" y="113"/>
                  </a:cubicBezTo>
                  <a:cubicBezTo>
                    <a:pt x="67" y="113"/>
                    <a:pt x="67" y="113"/>
                    <a:pt x="67" y="113"/>
                  </a:cubicBezTo>
                  <a:cubicBezTo>
                    <a:pt x="66" y="113"/>
                    <a:pt x="66" y="112"/>
                    <a:pt x="65" y="111"/>
                  </a:cubicBezTo>
                  <a:cubicBezTo>
                    <a:pt x="65" y="111"/>
                    <a:pt x="64" y="110"/>
                    <a:pt x="64" y="109"/>
                  </a:cubicBezTo>
                  <a:cubicBezTo>
                    <a:pt x="63" y="106"/>
                    <a:pt x="62" y="105"/>
                    <a:pt x="61" y="104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59" y="104"/>
                    <a:pt x="59" y="104"/>
                    <a:pt x="59" y="104"/>
                  </a:cubicBezTo>
                  <a:cubicBezTo>
                    <a:pt x="58" y="105"/>
                    <a:pt x="57" y="106"/>
                    <a:pt x="56" y="107"/>
                  </a:cubicBezTo>
                  <a:cubicBezTo>
                    <a:pt x="55" y="108"/>
                    <a:pt x="54" y="109"/>
                    <a:pt x="53" y="110"/>
                  </a:cubicBezTo>
                  <a:cubicBezTo>
                    <a:pt x="52" y="110"/>
                    <a:pt x="51" y="111"/>
                    <a:pt x="50" y="111"/>
                  </a:cubicBezTo>
                  <a:cubicBezTo>
                    <a:pt x="50" y="111"/>
                    <a:pt x="49" y="111"/>
                    <a:pt x="49" y="112"/>
                  </a:cubicBezTo>
                  <a:cubicBezTo>
                    <a:pt x="48" y="112"/>
                    <a:pt x="47" y="112"/>
                    <a:pt x="46" y="113"/>
                  </a:cubicBezTo>
                  <a:cubicBezTo>
                    <a:pt x="46" y="113"/>
                    <a:pt x="46" y="113"/>
                    <a:pt x="45" y="114"/>
                  </a:cubicBezTo>
                  <a:cubicBezTo>
                    <a:pt x="45" y="114"/>
                    <a:pt x="44" y="114"/>
                    <a:pt x="44" y="114"/>
                  </a:cubicBezTo>
                  <a:cubicBezTo>
                    <a:pt x="43" y="115"/>
                    <a:pt x="42" y="115"/>
                    <a:pt x="42" y="115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116"/>
                    <a:pt x="39" y="116"/>
                    <a:pt x="39" y="116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8" y="115"/>
                    <a:pt x="36" y="115"/>
                    <a:pt x="35" y="115"/>
                  </a:cubicBezTo>
                  <a:cubicBezTo>
                    <a:pt x="34" y="114"/>
                    <a:pt x="32" y="114"/>
                    <a:pt x="32" y="114"/>
                  </a:cubicBezTo>
                  <a:cubicBezTo>
                    <a:pt x="30" y="113"/>
                    <a:pt x="30" y="113"/>
                    <a:pt x="30" y="113"/>
                  </a:cubicBezTo>
                  <a:cubicBezTo>
                    <a:pt x="29" y="115"/>
                    <a:pt x="29" y="115"/>
                    <a:pt x="29" y="115"/>
                  </a:cubicBezTo>
                  <a:cubicBezTo>
                    <a:pt x="28" y="117"/>
                    <a:pt x="27" y="119"/>
                    <a:pt x="25" y="121"/>
                  </a:cubicBezTo>
                  <a:cubicBezTo>
                    <a:pt x="24" y="123"/>
                    <a:pt x="21" y="126"/>
                    <a:pt x="20" y="130"/>
                  </a:cubicBezTo>
                  <a:cubicBezTo>
                    <a:pt x="19" y="134"/>
                    <a:pt x="18" y="137"/>
                    <a:pt x="15" y="141"/>
                  </a:cubicBezTo>
                  <a:cubicBezTo>
                    <a:pt x="14" y="143"/>
                    <a:pt x="13" y="145"/>
                    <a:pt x="12" y="147"/>
                  </a:cubicBezTo>
                  <a:cubicBezTo>
                    <a:pt x="12" y="148"/>
                    <a:pt x="11" y="150"/>
                    <a:pt x="11" y="151"/>
                  </a:cubicBezTo>
                  <a:cubicBezTo>
                    <a:pt x="10" y="153"/>
                    <a:pt x="8" y="155"/>
                    <a:pt x="6" y="156"/>
                  </a:cubicBezTo>
                  <a:cubicBezTo>
                    <a:pt x="2" y="160"/>
                    <a:pt x="0" y="162"/>
                    <a:pt x="1" y="164"/>
                  </a:cubicBezTo>
                  <a:cubicBezTo>
                    <a:pt x="1" y="166"/>
                    <a:pt x="3" y="167"/>
                    <a:pt x="6" y="167"/>
                  </a:cubicBezTo>
                  <a:cubicBezTo>
                    <a:pt x="6" y="172"/>
                    <a:pt x="6" y="176"/>
                    <a:pt x="5" y="180"/>
                  </a:cubicBezTo>
                  <a:cubicBezTo>
                    <a:pt x="5" y="181"/>
                    <a:pt x="5" y="181"/>
                    <a:pt x="5" y="181"/>
                  </a:cubicBezTo>
                  <a:cubicBezTo>
                    <a:pt x="4" y="184"/>
                    <a:pt x="4" y="187"/>
                    <a:pt x="5" y="190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7" y="192"/>
                    <a:pt x="7" y="192"/>
                    <a:pt x="8" y="194"/>
                  </a:cubicBezTo>
                  <a:cubicBezTo>
                    <a:pt x="8" y="195"/>
                    <a:pt x="8" y="197"/>
                    <a:pt x="8" y="198"/>
                  </a:cubicBezTo>
                  <a:cubicBezTo>
                    <a:pt x="8" y="201"/>
                    <a:pt x="8" y="201"/>
                    <a:pt x="8" y="201"/>
                  </a:cubicBezTo>
                  <a:cubicBezTo>
                    <a:pt x="8" y="205"/>
                    <a:pt x="9" y="209"/>
                    <a:pt x="11" y="212"/>
                  </a:cubicBezTo>
                  <a:cubicBezTo>
                    <a:pt x="12" y="214"/>
                    <a:pt x="13" y="215"/>
                    <a:pt x="15" y="216"/>
                  </a:cubicBezTo>
                  <a:cubicBezTo>
                    <a:pt x="17" y="217"/>
                    <a:pt x="18" y="218"/>
                    <a:pt x="19" y="221"/>
                  </a:cubicBezTo>
                  <a:cubicBezTo>
                    <a:pt x="20" y="224"/>
                    <a:pt x="20" y="226"/>
                    <a:pt x="20" y="229"/>
                  </a:cubicBezTo>
                  <a:cubicBezTo>
                    <a:pt x="20" y="232"/>
                    <a:pt x="19" y="236"/>
                    <a:pt x="21" y="239"/>
                  </a:cubicBezTo>
                  <a:cubicBezTo>
                    <a:pt x="24" y="242"/>
                    <a:pt x="26" y="245"/>
                    <a:pt x="29" y="248"/>
                  </a:cubicBezTo>
                  <a:cubicBezTo>
                    <a:pt x="31" y="250"/>
                    <a:pt x="33" y="251"/>
                    <a:pt x="34" y="253"/>
                  </a:cubicBezTo>
                  <a:cubicBezTo>
                    <a:pt x="36" y="255"/>
                    <a:pt x="38" y="256"/>
                    <a:pt x="40" y="258"/>
                  </a:cubicBezTo>
                  <a:cubicBezTo>
                    <a:pt x="43" y="260"/>
                    <a:pt x="46" y="262"/>
                    <a:pt x="48" y="265"/>
                  </a:cubicBezTo>
                  <a:cubicBezTo>
                    <a:pt x="50" y="269"/>
                    <a:pt x="49" y="273"/>
                    <a:pt x="49" y="278"/>
                  </a:cubicBezTo>
                  <a:cubicBezTo>
                    <a:pt x="49" y="280"/>
                    <a:pt x="48" y="282"/>
                    <a:pt x="48" y="284"/>
                  </a:cubicBezTo>
                  <a:cubicBezTo>
                    <a:pt x="48" y="286"/>
                    <a:pt x="49" y="287"/>
                    <a:pt x="49" y="288"/>
                  </a:cubicBezTo>
                  <a:cubicBezTo>
                    <a:pt x="50" y="294"/>
                    <a:pt x="50" y="294"/>
                    <a:pt x="50" y="294"/>
                  </a:cubicBezTo>
                  <a:cubicBezTo>
                    <a:pt x="53" y="289"/>
                    <a:pt x="53" y="289"/>
                    <a:pt x="53" y="289"/>
                  </a:cubicBezTo>
                  <a:cubicBezTo>
                    <a:pt x="53" y="288"/>
                    <a:pt x="54" y="287"/>
                    <a:pt x="54" y="286"/>
                  </a:cubicBezTo>
                  <a:cubicBezTo>
                    <a:pt x="54" y="285"/>
                    <a:pt x="55" y="284"/>
                    <a:pt x="55" y="284"/>
                  </a:cubicBezTo>
                  <a:cubicBezTo>
                    <a:pt x="57" y="281"/>
                    <a:pt x="58" y="277"/>
                    <a:pt x="59" y="274"/>
                  </a:cubicBezTo>
                  <a:cubicBezTo>
                    <a:pt x="60" y="271"/>
                    <a:pt x="61" y="268"/>
                    <a:pt x="61" y="265"/>
                  </a:cubicBezTo>
                  <a:cubicBezTo>
                    <a:pt x="62" y="261"/>
                    <a:pt x="63" y="257"/>
                    <a:pt x="65" y="253"/>
                  </a:cubicBezTo>
                  <a:cubicBezTo>
                    <a:pt x="68" y="246"/>
                    <a:pt x="70" y="246"/>
                    <a:pt x="75" y="246"/>
                  </a:cubicBezTo>
                  <a:cubicBezTo>
                    <a:pt x="77" y="246"/>
                    <a:pt x="79" y="246"/>
                    <a:pt x="82" y="245"/>
                  </a:cubicBezTo>
                  <a:cubicBezTo>
                    <a:pt x="83" y="245"/>
                    <a:pt x="85" y="244"/>
                    <a:pt x="86" y="243"/>
                  </a:cubicBezTo>
                  <a:cubicBezTo>
                    <a:pt x="88" y="242"/>
                    <a:pt x="90" y="241"/>
                    <a:pt x="92" y="241"/>
                  </a:cubicBezTo>
                  <a:cubicBezTo>
                    <a:pt x="93" y="241"/>
                    <a:pt x="96" y="243"/>
                    <a:pt x="98" y="244"/>
                  </a:cubicBezTo>
                  <a:cubicBezTo>
                    <a:pt x="99" y="244"/>
                    <a:pt x="100" y="245"/>
                    <a:pt x="101" y="245"/>
                  </a:cubicBezTo>
                  <a:cubicBezTo>
                    <a:pt x="103" y="246"/>
                    <a:pt x="106" y="247"/>
                    <a:pt x="108" y="247"/>
                  </a:cubicBezTo>
                  <a:cubicBezTo>
                    <a:pt x="110" y="247"/>
                    <a:pt x="111" y="246"/>
                    <a:pt x="112" y="246"/>
                  </a:cubicBezTo>
                  <a:cubicBezTo>
                    <a:pt x="114" y="246"/>
                    <a:pt x="115" y="246"/>
                    <a:pt x="116" y="246"/>
                  </a:cubicBezTo>
                  <a:cubicBezTo>
                    <a:pt x="117" y="246"/>
                    <a:pt x="118" y="246"/>
                    <a:pt x="118" y="246"/>
                  </a:cubicBezTo>
                  <a:cubicBezTo>
                    <a:pt x="120" y="246"/>
                    <a:pt x="120" y="246"/>
                    <a:pt x="120" y="246"/>
                  </a:cubicBezTo>
                  <a:cubicBezTo>
                    <a:pt x="120" y="245"/>
                    <a:pt x="120" y="245"/>
                    <a:pt x="120" y="245"/>
                  </a:cubicBezTo>
                  <a:cubicBezTo>
                    <a:pt x="121" y="240"/>
                    <a:pt x="122" y="237"/>
                    <a:pt x="122" y="233"/>
                  </a:cubicBezTo>
                  <a:cubicBezTo>
                    <a:pt x="122" y="232"/>
                    <a:pt x="122" y="232"/>
                    <a:pt x="122" y="232"/>
                  </a:cubicBezTo>
                  <a:cubicBezTo>
                    <a:pt x="122" y="228"/>
                    <a:pt x="122" y="225"/>
                    <a:pt x="124" y="221"/>
                  </a:cubicBezTo>
                  <a:cubicBezTo>
                    <a:pt x="125" y="219"/>
                    <a:pt x="126" y="217"/>
                    <a:pt x="127" y="215"/>
                  </a:cubicBezTo>
                  <a:cubicBezTo>
                    <a:pt x="128" y="214"/>
                    <a:pt x="129" y="213"/>
                    <a:pt x="129" y="212"/>
                  </a:cubicBezTo>
                  <a:cubicBezTo>
                    <a:pt x="130" y="210"/>
                    <a:pt x="130" y="210"/>
                    <a:pt x="130" y="210"/>
                  </a:cubicBezTo>
                  <a:cubicBezTo>
                    <a:pt x="132" y="207"/>
                    <a:pt x="134" y="204"/>
                    <a:pt x="136" y="202"/>
                  </a:cubicBezTo>
                  <a:cubicBezTo>
                    <a:pt x="139" y="198"/>
                    <a:pt x="144" y="194"/>
                    <a:pt x="150" y="194"/>
                  </a:cubicBezTo>
                  <a:cubicBezTo>
                    <a:pt x="152" y="194"/>
                    <a:pt x="154" y="195"/>
                    <a:pt x="156" y="196"/>
                  </a:cubicBezTo>
                  <a:cubicBezTo>
                    <a:pt x="163" y="199"/>
                    <a:pt x="169" y="203"/>
                    <a:pt x="173" y="209"/>
                  </a:cubicBezTo>
                  <a:cubicBezTo>
                    <a:pt x="173" y="210"/>
                    <a:pt x="174" y="211"/>
                    <a:pt x="174" y="211"/>
                  </a:cubicBezTo>
                  <a:cubicBezTo>
                    <a:pt x="176" y="214"/>
                    <a:pt x="177" y="216"/>
                    <a:pt x="180" y="217"/>
                  </a:cubicBezTo>
                  <a:cubicBezTo>
                    <a:pt x="181" y="217"/>
                    <a:pt x="182" y="217"/>
                    <a:pt x="183" y="217"/>
                  </a:cubicBezTo>
                  <a:cubicBezTo>
                    <a:pt x="185" y="217"/>
                    <a:pt x="185" y="217"/>
                    <a:pt x="185" y="217"/>
                  </a:cubicBezTo>
                  <a:cubicBezTo>
                    <a:pt x="188" y="217"/>
                    <a:pt x="190" y="217"/>
                    <a:pt x="192" y="218"/>
                  </a:cubicBezTo>
                  <a:cubicBezTo>
                    <a:pt x="193" y="219"/>
                    <a:pt x="193" y="219"/>
                    <a:pt x="193" y="219"/>
                  </a:cubicBezTo>
                  <a:cubicBezTo>
                    <a:pt x="196" y="221"/>
                    <a:pt x="198" y="222"/>
                    <a:pt x="202" y="223"/>
                  </a:cubicBezTo>
                  <a:cubicBezTo>
                    <a:pt x="203" y="223"/>
                    <a:pt x="204" y="223"/>
                    <a:pt x="206" y="223"/>
                  </a:cubicBezTo>
                  <a:cubicBezTo>
                    <a:pt x="209" y="223"/>
                    <a:pt x="209" y="223"/>
                    <a:pt x="209" y="223"/>
                  </a:cubicBezTo>
                  <a:cubicBezTo>
                    <a:pt x="211" y="223"/>
                    <a:pt x="212" y="223"/>
                    <a:pt x="213" y="223"/>
                  </a:cubicBezTo>
                  <a:cubicBezTo>
                    <a:pt x="216" y="223"/>
                    <a:pt x="218" y="224"/>
                    <a:pt x="220" y="225"/>
                  </a:cubicBezTo>
                  <a:cubicBezTo>
                    <a:pt x="223" y="225"/>
                    <a:pt x="226" y="226"/>
                    <a:pt x="229" y="226"/>
                  </a:cubicBezTo>
                  <a:cubicBezTo>
                    <a:pt x="232" y="226"/>
                    <a:pt x="234" y="225"/>
                    <a:pt x="236" y="223"/>
                  </a:cubicBezTo>
                  <a:cubicBezTo>
                    <a:pt x="237" y="221"/>
                    <a:pt x="238" y="219"/>
                    <a:pt x="239" y="216"/>
                  </a:cubicBezTo>
                  <a:cubicBezTo>
                    <a:pt x="240" y="212"/>
                    <a:pt x="242" y="207"/>
                    <a:pt x="245" y="206"/>
                  </a:cubicBezTo>
                  <a:cubicBezTo>
                    <a:pt x="246" y="205"/>
                    <a:pt x="247" y="205"/>
                    <a:pt x="247" y="205"/>
                  </a:cubicBezTo>
                  <a:cubicBezTo>
                    <a:pt x="248" y="205"/>
                    <a:pt x="249" y="206"/>
                    <a:pt x="250" y="206"/>
                  </a:cubicBezTo>
                  <a:cubicBezTo>
                    <a:pt x="252" y="207"/>
                    <a:pt x="253" y="207"/>
                    <a:pt x="254" y="208"/>
                  </a:cubicBezTo>
                  <a:cubicBezTo>
                    <a:pt x="256" y="210"/>
                    <a:pt x="257" y="211"/>
                    <a:pt x="260" y="211"/>
                  </a:cubicBezTo>
                  <a:cubicBezTo>
                    <a:pt x="260" y="211"/>
                    <a:pt x="261" y="211"/>
                    <a:pt x="261" y="211"/>
                  </a:cubicBezTo>
                  <a:cubicBezTo>
                    <a:pt x="264" y="211"/>
                    <a:pt x="266" y="209"/>
                    <a:pt x="269" y="208"/>
                  </a:cubicBezTo>
                  <a:cubicBezTo>
                    <a:pt x="270" y="207"/>
                    <a:pt x="272" y="206"/>
                    <a:pt x="273" y="205"/>
                  </a:cubicBezTo>
                  <a:cubicBezTo>
                    <a:pt x="278" y="203"/>
                    <a:pt x="282" y="201"/>
                    <a:pt x="285" y="199"/>
                  </a:cubicBezTo>
                  <a:cubicBezTo>
                    <a:pt x="287" y="197"/>
                    <a:pt x="288" y="197"/>
                    <a:pt x="290" y="197"/>
                  </a:cubicBezTo>
                  <a:cubicBezTo>
                    <a:pt x="291" y="197"/>
                    <a:pt x="293" y="198"/>
                    <a:pt x="295" y="198"/>
                  </a:cubicBezTo>
                  <a:cubicBezTo>
                    <a:pt x="295" y="199"/>
                    <a:pt x="295" y="199"/>
                    <a:pt x="295" y="199"/>
                  </a:cubicBezTo>
                  <a:cubicBezTo>
                    <a:pt x="298" y="199"/>
                    <a:pt x="299" y="200"/>
                    <a:pt x="301" y="200"/>
                  </a:cubicBezTo>
                  <a:cubicBezTo>
                    <a:pt x="303" y="200"/>
                    <a:pt x="304" y="200"/>
                    <a:pt x="307" y="199"/>
                  </a:cubicBezTo>
                  <a:cubicBezTo>
                    <a:pt x="308" y="199"/>
                    <a:pt x="309" y="199"/>
                    <a:pt x="310" y="199"/>
                  </a:cubicBezTo>
                  <a:cubicBezTo>
                    <a:pt x="312" y="198"/>
                    <a:pt x="313" y="198"/>
                    <a:pt x="315" y="198"/>
                  </a:cubicBezTo>
                  <a:cubicBezTo>
                    <a:pt x="317" y="197"/>
                    <a:pt x="317" y="194"/>
                    <a:pt x="318" y="192"/>
                  </a:cubicBezTo>
                  <a:cubicBezTo>
                    <a:pt x="318" y="189"/>
                    <a:pt x="319" y="186"/>
                    <a:pt x="322" y="186"/>
                  </a:cubicBezTo>
                  <a:cubicBezTo>
                    <a:pt x="323" y="186"/>
                    <a:pt x="323" y="186"/>
                    <a:pt x="323" y="186"/>
                  </a:cubicBezTo>
                  <a:cubicBezTo>
                    <a:pt x="325" y="186"/>
                    <a:pt x="326" y="188"/>
                    <a:pt x="328" y="190"/>
                  </a:cubicBezTo>
                  <a:cubicBezTo>
                    <a:pt x="329" y="192"/>
                    <a:pt x="330" y="193"/>
                    <a:pt x="332" y="193"/>
                  </a:cubicBezTo>
                  <a:cubicBezTo>
                    <a:pt x="333" y="193"/>
                    <a:pt x="333" y="193"/>
                    <a:pt x="334" y="193"/>
                  </a:cubicBezTo>
                  <a:cubicBezTo>
                    <a:pt x="335" y="192"/>
                    <a:pt x="335" y="192"/>
                    <a:pt x="336" y="191"/>
                  </a:cubicBezTo>
                  <a:cubicBezTo>
                    <a:pt x="337" y="190"/>
                    <a:pt x="338" y="190"/>
                    <a:pt x="340" y="190"/>
                  </a:cubicBezTo>
                  <a:cubicBezTo>
                    <a:pt x="340" y="190"/>
                    <a:pt x="340" y="190"/>
                    <a:pt x="340" y="190"/>
                  </a:cubicBezTo>
                  <a:cubicBezTo>
                    <a:pt x="342" y="190"/>
                    <a:pt x="343" y="191"/>
                    <a:pt x="345" y="192"/>
                  </a:cubicBezTo>
                  <a:cubicBezTo>
                    <a:pt x="346" y="193"/>
                    <a:pt x="346" y="193"/>
                    <a:pt x="346" y="193"/>
                  </a:cubicBezTo>
                  <a:cubicBezTo>
                    <a:pt x="348" y="196"/>
                    <a:pt x="350" y="196"/>
                    <a:pt x="353" y="196"/>
                  </a:cubicBezTo>
                  <a:cubicBezTo>
                    <a:pt x="353" y="196"/>
                    <a:pt x="353" y="196"/>
                    <a:pt x="353" y="196"/>
                  </a:cubicBezTo>
                  <a:cubicBezTo>
                    <a:pt x="354" y="196"/>
                    <a:pt x="354" y="196"/>
                    <a:pt x="355" y="196"/>
                  </a:cubicBezTo>
                  <a:cubicBezTo>
                    <a:pt x="356" y="196"/>
                    <a:pt x="356" y="196"/>
                    <a:pt x="357" y="196"/>
                  </a:cubicBezTo>
                  <a:cubicBezTo>
                    <a:pt x="357" y="196"/>
                    <a:pt x="357" y="196"/>
                    <a:pt x="357" y="196"/>
                  </a:cubicBezTo>
                  <a:cubicBezTo>
                    <a:pt x="358" y="196"/>
                    <a:pt x="359" y="196"/>
                    <a:pt x="360" y="196"/>
                  </a:cubicBezTo>
                  <a:cubicBezTo>
                    <a:pt x="362" y="197"/>
                    <a:pt x="362" y="197"/>
                    <a:pt x="362" y="197"/>
                  </a:cubicBezTo>
                  <a:cubicBezTo>
                    <a:pt x="363" y="196"/>
                    <a:pt x="363" y="196"/>
                    <a:pt x="363" y="196"/>
                  </a:cubicBezTo>
                  <a:cubicBezTo>
                    <a:pt x="364" y="194"/>
                    <a:pt x="365" y="193"/>
                    <a:pt x="367" y="193"/>
                  </a:cubicBezTo>
                  <a:cubicBezTo>
                    <a:pt x="368" y="193"/>
                    <a:pt x="369" y="194"/>
                    <a:pt x="370" y="194"/>
                  </a:cubicBezTo>
                  <a:cubicBezTo>
                    <a:pt x="371" y="194"/>
                    <a:pt x="372" y="194"/>
                    <a:pt x="373" y="194"/>
                  </a:cubicBezTo>
                  <a:cubicBezTo>
                    <a:pt x="376" y="194"/>
                    <a:pt x="376" y="194"/>
                    <a:pt x="376" y="194"/>
                  </a:cubicBezTo>
                  <a:lnTo>
                    <a:pt x="375" y="191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7" name="Freeform 36"/>
            <p:cNvSpPr>
              <a:spLocks/>
            </p:cNvSpPr>
            <p:nvPr/>
          </p:nvSpPr>
          <p:spPr bwMode="auto">
            <a:xfrm>
              <a:off x="3666235" y="2590519"/>
              <a:ext cx="121646" cy="104790"/>
            </a:xfrm>
            <a:custGeom>
              <a:avLst/>
              <a:gdLst>
                <a:gd name="T0" fmla="*/ 59 w 60"/>
                <a:gd name="T1" fmla="*/ 23 h 56"/>
                <a:gd name="T2" fmla="*/ 59 w 60"/>
                <a:gd name="T3" fmla="*/ 21 h 56"/>
                <a:gd name="T4" fmla="*/ 55 w 60"/>
                <a:gd name="T5" fmla="*/ 10 h 56"/>
                <a:gd name="T6" fmla="*/ 53 w 60"/>
                <a:gd name="T7" fmla="*/ 8 h 56"/>
                <a:gd name="T8" fmla="*/ 51 w 60"/>
                <a:gd name="T9" fmla="*/ 5 h 56"/>
                <a:gd name="T10" fmla="*/ 50 w 60"/>
                <a:gd name="T11" fmla="*/ 3 h 56"/>
                <a:gd name="T12" fmla="*/ 49 w 60"/>
                <a:gd name="T13" fmla="*/ 2 h 56"/>
                <a:gd name="T14" fmla="*/ 49 w 60"/>
                <a:gd name="T15" fmla="*/ 0 h 56"/>
                <a:gd name="T16" fmla="*/ 47 w 60"/>
                <a:gd name="T17" fmla="*/ 0 h 56"/>
                <a:gd name="T18" fmla="*/ 46 w 60"/>
                <a:gd name="T19" fmla="*/ 1 h 56"/>
                <a:gd name="T20" fmla="*/ 42 w 60"/>
                <a:gd name="T21" fmla="*/ 5 h 56"/>
                <a:gd name="T22" fmla="*/ 40 w 60"/>
                <a:gd name="T23" fmla="*/ 8 h 56"/>
                <a:gd name="T24" fmla="*/ 33 w 60"/>
                <a:gd name="T25" fmla="*/ 12 h 56"/>
                <a:gd name="T26" fmla="*/ 33 w 60"/>
                <a:gd name="T27" fmla="*/ 12 h 56"/>
                <a:gd name="T28" fmla="*/ 31 w 60"/>
                <a:gd name="T29" fmla="*/ 11 h 56"/>
                <a:gd name="T30" fmla="*/ 31 w 60"/>
                <a:gd name="T31" fmla="*/ 9 h 56"/>
                <a:gd name="T32" fmla="*/ 30 w 60"/>
                <a:gd name="T33" fmla="*/ 7 h 56"/>
                <a:gd name="T34" fmla="*/ 28 w 60"/>
                <a:gd name="T35" fmla="*/ 7 h 56"/>
                <a:gd name="T36" fmla="*/ 25 w 60"/>
                <a:gd name="T37" fmla="*/ 8 h 56"/>
                <a:gd name="T38" fmla="*/ 24 w 60"/>
                <a:gd name="T39" fmla="*/ 8 h 56"/>
                <a:gd name="T40" fmla="*/ 24 w 60"/>
                <a:gd name="T41" fmla="*/ 8 h 56"/>
                <a:gd name="T42" fmla="*/ 23 w 60"/>
                <a:gd name="T43" fmla="*/ 8 h 56"/>
                <a:gd name="T44" fmla="*/ 9 w 60"/>
                <a:gd name="T45" fmla="*/ 22 h 56"/>
                <a:gd name="T46" fmla="*/ 9 w 60"/>
                <a:gd name="T47" fmla="*/ 29 h 56"/>
                <a:gd name="T48" fmla="*/ 6 w 60"/>
                <a:gd name="T49" fmla="*/ 39 h 56"/>
                <a:gd name="T50" fmla="*/ 2 w 60"/>
                <a:gd name="T51" fmla="*/ 51 h 56"/>
                <a:gd name="T52" fmla="*/ 3 w 60"/>
                <a:gd name="T53" fmla="*/ 54 h 56"/>
                <a:gd name="T54" fmla="*/ 5 w 60"/>
                <a:gd name="T55" fmla="*/ 51 h 56"/>
                <a:gd name="T56" fmla="*/ 10 w 60"/>
                <a:gd name="T57" fmla="*/ 49 h 56"/>
                <a:gd name="T58" fmla="*/ 11 w 60"/>
                <a:gd name="T59" fmla="*/ 49 h 56"/>
                <a:gd name="T60" fmla="*/ 15 w 60"/>
                <a:gd name="T61" fmla="*/ 52 h 56"/>
                <a:gd name="T62" fmla="*/ 17 w 60"/>
                <a:gd name="T63" fmla="*/ 55 h 56"/>
                <a:gd name="T64" fmla="*/ 21 w 60"/>
                <a:gd name="T65" fmla="*/ 56 h 56"/>
                <a:gd name="T66" fmla="*/ 28 w 60"/>
                <a:gd name="T67" fmla="*/ 55 h 56"/>
                <a:gd name="T68" fmla="*/ 32 w 60"/>
                <a:gd name="T69" fmla="*/ 48 h 56"/>
                <a:gd name="T70" fmla="*/ 33 w 60"/>
                <a:gd name="T71" fmla="*/ 46 h 56"/>
                <a:gd name="T72" fmla="*/ 36 w 60"/>
                <a:gd name="T73" fmla="*/ 43 h 56"/>
                <a:gd name="T74" fmla="*/ 38 w 60"/>
                <a:gd name="T75" fmla="*/ 43 h 56"/>
                <a:gd name="T76" fmla="*/ 41 w 60"/>
                <a:gd name="T77" fmla="*/ 42 h 56"/>
                <a:gd name="T78" fmla="*/ 46 w 60"/>
                <a:gd name="T79" fmla="*/ 40 h 56"/>
                <a:gd name="T80" fmla="*/ 46 w 60"/>
                <a:gd name="T81" fmla="*/ 40 h 56"/>
                <a:gd name="T82" fmla="*/ 49 w 60"/>
                <a:gd name="T83" fmla="*/ 42 h 56"/>
                <a:gd name="T84" fmla="*/ 50 w 60"/>
                <a:gd name="T85" fmla="*/ 43 h 56"/>
                <a:gd name="T86" fmla="*/ 51 w 60"/>
                <a:gd name="T87" fmla="*/ 43 h 56"/>
                <a:gd name="T88" fmla="*/ 51 w 60"/>
                <a:gd name="T89" fmla="*/ 43 h 56"/>
                <a:gd name="T90" fmla="*/ 52 w 60"/>
                <a:gd name="T91" fmla="*/ 43 h 56"/>
                <a:gd name="T92" fmla="*/ 53 w 60"/>
                <a:gd name="T93" fmla="*/ 43 h 56"/>
                <a:gd name="T94" fmla="*/ 55 w 60"/>
                <a:gd name="T95" fmla="*/ 43 h 56"/>
                <a:gd name="T96" fmla="*/ 56 w 60"/>
                <a:gd name="T97" fmla="*/ 43 h 56"/>
                <a:gd name="T98" fmla="*/ 56 w 60"/>
                <a:gd name="T99" fmla="*/ 43 h 56"/>
                <a:gd name="T100" fmla="*/ 59 w 60"/>
                <a:gd name="T101" fmla="*/ 2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0" h="56">
                  <a:moveTo>
                    <a:pt x="59" y="23"/>
                  </a:moveTo>
                  <a:cubicBezTo>
                    <a:pt x="59" y="22"/>
                    <a:pt x="59" y="22"/>
                    <a:pt x="59" y="21"/>
                  </a:cubicBezTo>
                  <a:cubicBezTo>
                    <a:pt x="58" y="18"/>
                    <a:pt x="57" y="13"/>
                    <a:pt x="55" y="10"/>
                  </a:cubicBezTo>
                  <a:cubicBezTo>
                    <a:pt x="54" y="9"/>
                    <a:pt x="54" y="9"/>
                    <a:pt x="53" y="8"/>
                  </a:cubicBezTo>
                  <a:cubicBezTo>
                    <a:pt x="52" y="7"/>
                    <a:pt x="51" y="6"/>
                    <a:pt x="51" y="5"/>
                  </a:cubicBezTo>
                  <a:cubicBezTo>
                    <a:pt x="50" y="5"/>
                    <a:pt x="50" y="4"/>
                    <a:pt x="50" y="3"/>
                  </a:cubicBezTo>
                  <a:cubicBezTo>
                    <a:pt x="50" y="3"/>
                    <a:pt x="50" y="2"/>
                    <a:pt x="49" y="2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6" y="0"/>
                    <a:pt x="46" y="1"/>
                  </a:cubicBezTo>
                  <a:cubicBezTo>
                    <a:pt x="44" y="1"/>
                    <a:pt x="43" y="3"/>
                    <a:pt x="42" y="5"/>
                  </a:cubicBezTo>
                  <a:cubicBezTo>
                    <a:pt x="41" y="6"/>
                    <a:pt x="40" y="7"/>
                    <a:pt x="40" y="8"/>
                  </a:cubicBezTo>
                  <a:cubicBezTo>
                    <a:pt x="38" y="10"/>
                    <a:pt x="36" y="12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2" y="11"/>
                    <a:pt x="31" y="11"/>
                  </a:cubicBezTo>
                  <a:cubicBezTo>
                    <a:pt x="31" y="10"/>
                    <a:pt x="31" y="9"/>
                    <a:pt x="31" y="9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7" y="7"/>
                    <a:pt x="26" y="8"/>
                    <a:pt x="25" y="8"/>
                  </a:cubicBezTo>
                  <a:cubicBezTo>
                    <a:pt x="25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0" y="10"/>
                    <a:pt x="10" y="14"/>
                    <a:pt x="9" y="22"/>
                  </a:cubicBezTo>
                  <a:cubicBezTo>
                    <a:pt x="8" y="24"/>
                    <a:pt x="9" y="27"/>
                    <a:pt x="9" y="29"/>
                  </a:cubicBezTo>
                  <a:cubicBezTo>
                    <a:pt x="10" y="34"/>
                    <a:pt x="10" y="37"/>
                    <a:pt x="6" y="39"/>
                  </a:cubicBezTo>
                  <a:cubicBezTo>
                    <a:pt x="2" y="42"/>
                    <a:pt x="0" y="45"/>
                    <a:pt x="2" y="51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7" y="50"/>
                    <a:pt x="9" y="49"/>
                    <a:pt x="10" y="49"/>
                  </a:cubicBezTo>
                  <a:cubicBezTo>
                    <a:pt x="10" y="49"/>
                    <a:pt x="10" y="49"/>
                    <a:pt x="11" y="49"/>
                  </a:cubicBezTo>
                  <a:cubicBezTo>
                    <a:pt x="13" y="49"/>
                    <a:pt x="14" y="50"/>
                    <a:pt x="15" y="52"/>
                  </a:cubicBezTo>
                  <a:cubicBezTo>
                    <a:pt x="16" y="53"/>
                    <a:pt x="16" y="54"/>
                    <a:pt x="17" y="55"/>
                  </a:cubicBezTo>
                  <a:cubicBezTo>
                    <a:pt x="18" y="56"/>
                    <a:pt x="20" y="56"/>
                    <a:pt x="21" y="56"/>
                  </a:cubicBezTo>
                  <a:cubicBezTo>
                    <a:pt x="23" y="56"/>
                    <a:pt x="25" y="56"/>
                    <a:pt x="28" y="55"/>
                  </a:cubicBezTo>
                  <a:cubicBezTo>
                    <a:pt x="32" y="54"/>
                    <a:pt x="32" y="51"/>
                    <a:pt x="32" y="48"/>
                  </a:cubicBezTo>
                  <a:cubicBezTo>
                    <a:pt x="32" y="48"/>
                    <a:pt x="32" y="47"/>
                    <a:pt x="33" y="46"/>
                  </a:cubicBezTo>
                  <a:cubicBezTo>
                    <a:pt x="33" y="44"/>
                    <a:pt x="34" y="43"/>
                    <a:pt x="36" y="43"/>
                  </a:cubicBezTo>
                  <a:cubicBezTo>
                    <a:pt x="37" y="43"/>
                    <a:pt x="38" y="43"/>
                    <a:pt x="38" y="43"/>
                  </a:cubicBezTo>
                  <a:cubicBezTo>
                    <a:pt x="39" y="43"/>
                    <a:pt x="40" y="42"/>
                    <a:pt x="41" y="42"/>
                  </a:cubicBezTo>
                  <a:cubicBezTo>
                    <a:pt x="43" y="41"/>
                    <a:pt x="44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8" y="41"/>
                    <a:pt x="48" y="41"/>
                    <a:pt x="49" y="42"/>
                  </a:cubicBezTo>
                  <a:cubicBezTo>
                    <a:pt x="49" y="42"/>
                    <a:pt x="50" y="42"/>
                    <a:pt x="50" y="43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52" y="43"/>
                    <a:pt x="53" y="43"/>
                    <a:pt x="53" y="43"/>
                  </a:cubicBezTo>
                  <a:cubicBezTo>
                    <a:pt x="54" y="43"/>
                    <a:pt x="54" y="43"/>
                    <a:pt x="55" y="43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60" y="42"/>
                    <a:pt x="60" y="36"/>
                    <a:pt x="59" y="23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8" name="Freeform 37"/>
            <p:cNvSpPr>
              <a:spLocks noEditPoints="1"/>
            </p:cNvSpPr>
            <p:nvPr/>
          </p:nvSpPr>
          <p:spPr bwMode="auto">
            <a:xfrm>
              <a:off x="2409594" y="226586"/>
              <a:ext cx="233249" cy="443815"/>
            </a:xfrm>
            <a:custGeom>
              <a:avLst/>
              <a:gdLst>
                <a:gd name="T0" fmla="*/ 111 w 115"/>
                <a:gd name="T1" fmla="*/ 156 h 238"/>
                <a:gd name="T2" fmla="*/ 110 w 115"/>
                <a:gd name="T3" fmla="*/ 136 h 238"/>
                <a:gd name="T4" fmla="*/ 107 w 115"/>
                <a:gd name="T5" fmla="*/ 134 h 238"/>
                <a:gd name="T6" fmla="*/ 102 w 115"/>
                <a:gd name="T7" fmla="*/ 128 h 238"/>
                <a:gd name="T8" fmla="*/ 98 w 115"/>
                <a:gd name="T9" fmla="*/ 122 h 238"/>
                <a:gd name="T10" fmla="*/ 102 w 115"/>
                <a:gd name="T11" fmla="*/ 121 h 238"/>
                <a:gd name="T12" fmla="*/ 94 w 115"/>
                <a:gd name="T13" fmla="*/ 114 h 238"/>
                <a:gd name="T14" fmla="*/ 90 w 115"/>
                <a:gd name="T15" fmla="*/ 113 h 238"/>
                <a:gd name="T16" fmla="*/ 85 w 115"/>
                <a:gd name="T17" fmla="*/ 120 h 238"/>
                <a:gd name="T18" fmla="*/ 79 w 115"/>
                <a:gd name="T19" fmla="*/ 119 h 238"/>
                <a:gd name="T20" fmla="*/ 75 w 115"/>
                <a:gd name="T21" fmla="*/ 103 h 238"/>
                <a:gd name="T22" fmla="*/ 88 w 115"/>
                <a:gd name="T23" fmla="*/ 92 h 238"/>
                <a:gd name="T24" fmla="*/ 95 w 115"/>
                <a:gd name="T25" fmla="*/ 86 h 238"/>
                <a:gd name="T26" fmla="*/ 98 w 115"/>
                <a:gd name="T27" fmla="*/ 81 h 238"/>
                <a:gd name="T28" fmla="*/ 101 w 115"/>
                <a:gd name="T29" fmla="*/ 71 h 238"/>
                <a:gd name="T30" fmla="*/ 93 w 115"/>
                <a:gd name="T31" fmla="*/ 53 h 238"/>
                <a:gd name="T32" fmla="*/ 85 w 115"/>
                <a:gd name="T33" fmla="*/ 41 h 238"/>
                <a:gd name="T34" fmla="*/ 89 w 115"/>
                <a:gd name="T35" fmla="*/ 33 h 238"/>
                <a:gd name="T36" fmla="*/ 98 w 115"/>
                <a:gd name="T37" fmla="*/ 22 h 238"/>
                <a:gd name="T38" fmla="*/ 100 w 115"/>
                <a:gd name="T39" fmla="*/ 12 h 238"/>
                <a:gd name="T40" fmla="*/ 97 w 115"/>
                <a:gd name="T41" fmla="*/ 9 h 238"/>
                <a:gd name="T42" fmla="*/ 89 w 115"/>
                <a:gd name="T43" fmla="*/ 14 h 238"/>
                <a:gd name="T44" fmla="*/ 83 w 115"/>
                <a:gd name="T45" fmla="*/ 18 h 238"/>
                <a:gd name="T46" fmla="*/ 77 w 115"/>
                <a:gd name="T47" fmla="*/ 16 h 238"/>
                <a:gd name="T48" fmla="*/ 74 w 115"/>
                <a:gd name="T49" fmla="*/ 4 h 238"/>
                <a:gd name="T50" fmla="*/ 68 w 115"/>
                <a:gd name="T51" fmla="*/ 2 h 238"/>
                <a:gd name="T52" fmla="*/ 54 w 115"/>
                <a:gd name="T53" fmla="*/ 2 h 238"/>
                <a:gd name="T54" fmla="*/ 44 w 115"/>
                <a:gd name="T55" fmla="*/ 5 h 238"/>
                <a:gd name="T56" fmla="*/ 34 w 115"/>
                <a:gd name="T57" fmla="*/ 13 h 238"/>
                <a:gd name="T58" fmla="*/ 31 w 115"/>
                <a:gd name="T59" fmla="*/ 19 h 238"/>
                <a:gd name="T60" fmla="*/ 25 w 115"/>
                <a:gd name="T61" fmla="*/ 25 h 238"/>
                <a:gd name="T62" fmla="*/ 23 w 115"/>
                <a:gd name="T63" fmla="*/ 27 h 238"/>
                <a:gd name="T64" fmla="*/ 23 w 115"/>
                <a:gd name="T65" fmla="*/ 31 h 238"/>
                <a:gd name="T66" fmla="*/ 22 w 115"/>
                <a:gd name="T67" fmla="*/ 48 h 238"/>
                <a:gd name="T68" fmla="*/ 24 w 115"/>
                <a:gd name="T69" fmla="*/ 69 h 238"/>
                <a:gd name="T70" fmla="*/ 26 w 115"/>
                <a:gd name="T71" fmla="*/ 75 h 238"/>
                <a:gd name="T72" fmla="*/ 22 w 115"/>
                <a:gd name="T73" fmla="*/ 84 h 238"/>
                <a:gd name="T74" fmla="*/ 15 w 115"/>
                <a:gd name="T75" fmla="*/ 97 h 238"/>
                <a:gd name="T76" fmla="*/ 9 w 115"/>
                <a:gd name="T77" fmla="*/ 104 h 238"/>
                <a:gd name="T78" fmla="*/ 0 w 115"/>
                <a:gd name="T79" fmla="*/ 116 h 238"/>
                <a:gd name="T80" fmla="*/ 4 w 115"/>
                <a:gd name="T81" fmla="*/ 125 h 238"/>
                <a:gd name="T82" fmla="*/ 6 w 115"/>
                <a:gd name="T83" fmla="*/ 130 h 238"/>
                <a:gd name="T84" fmla="*/ 12 w 115"/>
                <a:gd name="T85" fmla="*/ 140 h 238"/>
                <a:gd name="T86" fmla="*/ 23 w 115"/>
                <a:gd name="T87" fmla="*/ 155 h 238"/>
                <a:gd name="T88" fmla="*/ 44 w 115"/>
                <a:gd name="T89" fmla="*/ 175 h 238"/>
                <a:gd name="T90" fmla="*/ 66 w 115"/>
                <a:gd name="T91" fmla="*/ 233 h 238"/>
                <a:gd name="T92" fmla="*/ 72 w 115"/>
                <a:gd name="T93" fmla="*/ 225 h 238"/>
                <a:gd name="T94" fmla="*/ 77 w 115"/>
                <a:gd name="T95" fmla="*/ 205 h 238"/>
                <a:gd name="T96" fmla="*/ 75 w 115"/>
                <a:gd name="T97" fmla="*/ 196 h 238"/>
                <a:gd name="T98" fmla="*/ 81 w 115"/>
                <a:gd name="T99" fmla="*/ 188 h 238"/>
                <a:gd name="T100" fmla="*/ 87 w 115"/>
                <a:gd name="T101" fmla="*/ 183 h 238"/>
                <a:gd name="T102" fmla="*/ 93 w 115"/>
                <a:gd name="T103" fmla="*/ 177 h 238"/>
                <a:gd name="T104" fmla="*/ 104 w 115"/>
                <a:gd name="T105" fmla="*/ 169 h 238"/>
                <a:gd name="T106" fmla="*/ 110 w 115"/>
                <a:gd name="T107" fmla="*/ 167 h 238"/>
                <a:gd name="T108" fmla="*/ 92 w 115"/>
                <a:gd name="T109" fmla="*/ 125 h 238"/>
                <a:gd name="T110" fmla="*/ 91 w 115"/>
                <a:gd name="T111" fmla="*/ 123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5" h="238">
                  <a:moveTo>
                    <a:pt x="112" y="160"/>
                  </a:moveTo>
                  <a:cubicBezTo>
                    <a:pt x="112" y="160"/>
                    <a:pt x="112" y="159"/>
                    <a:pt x="112" y="159"/>
                  </a:cubicBezTo>
                  <a:cubicBezTo>
                    <a:pt x="111" y="158"/>
                    <a:pt x="111" y="158"/>
                    <a:pt x="111" y="156"/>
                  </a:cubicBezTo>
                  <a:cubicBezTo>
                    <a:pt x="111" y="151"/>
                    <a:pt x="111" y="145"/>
                    <a:pt x="112" y="139"/>
                  </a:cubicBezTo>
                  <a:cubicBezTo>
                    <a:pt x="112" y="136"/>
                    <a:pt x="112" y="136"/>
                    <a:pt x="112" y="136"/>
                  </a:cubicBezTo>
                  <a:cubicBezTo>
                    <a:pt x="110" y="136"/>
                    <a:pt x="110" y="136"/>
                    <a:pt x="110" y="136"/>
                  </a:cubicBezTo>
                  <a:cubicBezTo>
                    <a:pt x="110" y="136"/>
                    <a:pt x="110" y="136"/>
                    <a:pt x="110" y="136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8" y="135"/>
                    <a:pt x="108" y="134"/>
                    <a:pt x="107" y="134"/>
                  </a:cubicBezTo>
                  <a:cubicBezTo>
                    <a:pt x="106" y="133"/>
                    <a:pt x="105" y="133"/>
                    <a:pt x="105" y="133"/>
                  </a:cubicBezTo>
                  <a:cubicBezTo>
                    <a:pt x="104" y="133"/>
                    <a:pt x="104" y="133"/>
                    <a:pt x="104" y="132"/>
                  </a:cubicBezTo>
                  <a:cubicBezTo>
                    <a:pt x="103" y="132"/>
                    <a:pt x="102" y="130"/>
                    <a:pt x="102" y="128"/>
                  </a:cubicBezTo>
                  <a:cubicBezTo>
                    <a:pt x="102" y="128"/>
                    <a:pt x="102" y="127"/>
                    <a:pt x="102" y="127"/>
                  </a:cubicBezTo>
                  <a:cubicBezTo>
                    <a:pt x="102" y="126"/>
                    <a:pt x="102" y="125"/>
                    <a:pt x="100" y="123"/>
                  </a:cubicBezTo>
                  <a:cubicBezTo>
                    <a:pt x="100" y="123"/>
                    <a:pt x="98" y="122"/>
                    <a:pt x="98" y="122"/>
                  </a:cubicBezTo>
                  <a:cubicBezTo>
                    <a:pt x="98" y="122"/>
                    <a:pt x="98" y="122"/>
                    <a:pt x="98" y="122"/>
                  </a:cubicBezTo>
                  <a:cubicBezTo>
                    <a:pt x="98" y="122"/>
                    <a:pt x="99" y="121"/>
                    <a:pt x="99" y="121"/>
                  </a:cubicBezTo>
                  <a:cubicBezTo>
                    <a:pt x="102" y="121"/>
                    <a:pt x="102" y="121"/>
                    <a:pt x="102" y="121"/>
                  </a:cubicBezTo>
                  <a:cubicBezTo>
                    <a:pt x="101" y="119"/>
                    <a:pt x="101" y="119"/>
                    <a:pt x="101" y="119"/>
                  </a:cubicBezTo>
                  <a:cubicBezTo>
                    <a:pt x="101" y="117"/>
                    <a:pt x="100" y="116"/>
                    <a:pt x="98" y="114"/>
                  </a:cubicBezTo>
                  <a:cubicBezTo>
                    <a:pt x="96" y="114"/>
                    <a:pt x="95" y="114"/>
                    <a:pt x="94" y="114"/>
                  </a:cubicBezTo>
                  <a:cubicBezTo>
                    <a:pt x="93" y="114"/>
                    <a:pt x="93" y="114"/>
                    <a:pt x="92" y="113"/>
                  </a:cubicBezTo>
                  <a:cubicBezTo>
                    <a:pt x="92" y="113"/>
                    <a:pt x="92" y="113"/>
                    <a:pt x="92" y="113"/>
                  </a:cubicBezTo>
                  <a:cubicBezTo>
                    <a:pt x="91" y="113"/>
                    <a:pt x="91" y="113"/>
                    <a:pt x="90" y="113"/>
                  </a:cubicBezTo>
                  <a:cubicBezTo>
                    <a:pt x="90" y="113"/>
                    <a:pt x="88" y="113"/>
                    <a:pt x="87" y="115"/>
                  </a:cubicBezTo>
                  <a:cubicBezTo>
                    <a:pt x="87" y="117"/>
                    <a:pt x="87" y="118"/>
                    <a:pt x="88" y="119"/>
                  </a:cubicBezTo>
                  <a:cubicBezTo>
                    <a:pt x="87" y="120"/>
                    <a:pt x="86" y="120"/>
                    <a:pt x="85" y="120"/>
                  </a:cubicBezTo>
                  <a:cubicBezTo>
                    <a:pt x="84" y="121"/>
                    <a:pt x="84" y="121"/>
                    <a:pt x="83" y="121"/>
                  </a:cubicBezTo>
                  <a:cubicBezTo>
                    <a:pt x="82" y="121"/>
                    <a:pt x="82" y="121"/>
                    <a:pt x="81" y="120"/>
                  </a:cubicBezTo>
                  <a:cubicBezTo>
                    <a:pt x="81" y="120"/>
                    <a:pt x="80" y="119"/>
                    <a:pt x="79" y="119"/>
                  </a:cubicBezTo>
                  <a:cubicBezTo>
                    <a:pt x="78" y="118"/>
                    <a:pt x="76" y="117"/>
                    <a:pt x="75" y="115"/>
                  </a:cubicBezTo>
                  <a:cubicBezTo>
                    <a:pt x="74" y="113"/>
                    <a:pt x="72" y="110"/>
                    <a:pt x="72" y="107"/>
                  </a:cubicBezTo>
                  <a:cubicBezTo>
                    <a:pt x="71" y="105"/>
                    <a:pt x="72" y="104"/>
                    <a:pt x="75" y="103"/>
                  </a:cubicBezTo>
                  <a:cubicBezTo>
                    <a:pt x="76" y="102"/>
                    <a:pt x="76" y="102"/>
                    <a:pt x="76" y="102"/>
                  </a:cubicBezTo>
                  <a:cubicBezTo>
                    <a:pt x="79" y="100"/>
                    <a:pt x="82" y="97"/>
                    <a:pt x="85" y="95"/>
                  </a:cubicBezTo>
                  <a:cubicBezTo>
                    <a:pt x="86" y="94"/>
                    <a:pt x="87" y="93"/>
                    <a:pt x="88" y="92"/>
                  </a:cubicBezTo>
                  <a:cubicBezTo>
                    <a:pt x="89" y="91"/>
                    <a:pt x="91" y="89"/>
                    <a:pt x="92" y="88"/>
                  </a:cubicBezTo>
                  <a:cubicBezTo>
                    <a:pt x="92" y="88"/>
                    <a:pt x="92" y="88"/>
                    <a:pt x="93" y="88"/>
                  </a:cubicBezTo>
                  <a:cubicBezTo>
                    <a:pt x="93" y="88"/>
                    <a:pt x="94" y="87"/>
                    <a:pt x="95" y="86"/>
                  </a:cubicBezTo>
                  <a:cubicBezTo>
                    <a:pt x="95" y="86"/>
                    <a:pt x="95" y="85"/>
                    <a:pt x="95" y="84"/>
                  </a:cubicBezTo>
                  <a:cubicBezTo>
                    <a:pt x="96" y="84"/>
                    <a:pt x="96" y="84"/>
                    <a:pt x="96" y="84"/>
                  </a:cubicBezTo>
                  <a:cubicBezTo>
                    <a:pt x="97" y="83"/>
                    <a:pt x="98" y="82"/>
                    <a:pt x="98" y="81"/>
                  </a:cubicBezTo>
                  <a:cubicBezTo>
                    <a:pt x="98" y="80"/>
                    <a:pt x="99" y="79"/>
                    <a:pt x="99" y="78"/>
                  </a:cubicBezTo>
                  <a:cubicBezTo>
                    <a:pt x="99" y="77"/>
                    <a:pt x="100" y="77"/>
                    <a:pt x="100" y="76"/>
                  </a:cubicBezTo>
                  <a:cubicBezTo>
                    <a:pt x="101" y="74"/>
                    <a:pt x="101" y="72"/>
                    <a:pt x="101" y="71"/>
                  </a:cubicBezTo>
                  <a:cubicBezTo>
                    <a:pt x="101" y="70"/>
                    <a:pt x="101" y="70"/>
                    <a:pt x="101" y="70"/>
                  </a:cubicBezTo>
                  <a:cubicBezTo>
                    <a:pt x="101" y="67"/>
                    <a:pt x="101" y="63"/>
                    <a:pt x="99" y="59"/>
                  </a:cubicBezTo>
                  <a:cubicBezTo>
                    <a:pt x="98" y="56"/>
                    <a:pt x="96" y="54"/>
                    <a:pt x="93" y="53"/>
                  </a:cubicBezTo>
                  <a:cubicBezTo>
                    <a:pt x="91" y="51"/>
                    <a:pt x="91" y="51"/>
                    <a:pt x="91" y="51"/>
                  </a:cubicBezTo>
                  <a:cubicBezTo>
                    <a:pt x="90" y="50"/>
                    <a:pt x="88" y="49"/>
                    <a:pt x="87" y="48"/>
                  </a:cubicBezTo>
                  <a:cubicBezTo>
                    <a:pt x="85" y="46"/>
                    <a:pt x="85" y="44"/>
                    <a:pt x="85" y="41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5" y="36"/>
                    <a:pt x="85" y="36"/>
                    <a:pt x="88" y="34"/>
                  </a:cubicBezTo>
                  <a:cubicBezTo>
                    <a:pt x="88" y="33"/>
                    <a:pt x="89" y="33"/>
                    <a:pt x="89" y="33"/>
                  </a:cubicBezTo>
                  <a:cubicBezTo>
                    <a:pt x="90" y="33"/>
                    <a:pt x="91" y="32"/>
                    <a:pt x="92" y="32"/>
                  </a:cubicBezTo>
                  <a:cubicBezTo>
                    <a:pt x="94" y="30"/>
                    <a:pt x="95" y="28"/>
                    <a:pt x="96" y="25"/>
                  </a:cubicBezTo>
                  <a:cubicBezTo>
                    <a:pt x="97" y="24"/>
                    <a:pt x="97" y="23"/>
                    <a:pt x="98" y="22"/>
                  </a:cubicBezTo>
                  <a:cubicBezTo>
                    <a:pt x="98" y="22"/>
                    <a:pt x="98" y="22"/>
                    <a:pt x="99" y="21"/>
                  </a:cubicBezTo>
                  <a:cubicBezTo>
                    <a:pt x="100" y="20"/>
                    <a:pt x="101" y="19"/>
                    <a:pt x="101" y="18"/>
                  </a:cubicBezTo>
                  <a:cubicBezTo>
                    <a:pt x="102" y="16"/>
                    <a:pt x="101" y="13"/>
                    <a:pt x="100" y="12"/>
                  </a:cubicBezTo>
                  <a:cubicBezTo>
                    <a:pt x="100" y="11"/>
                    <a:pt x="100" y="10"/>
                    <a:pt x="99" y="10"/>
                  </a:cubicBezTo>
                  <a:cubicBezTo>
                    <a:pt x="99" y="8"/>
                    <a:pt x="99" y="8"/>
                    <a:pt x="99" y="8"/>
                  </a:cubicBezTo>
                  <a:cubicBezTo>
                    <a:pt x="97" y="9"/>
                    <a:pt x="97" y="9"/>
                    <a:pt x="97" y="9"/>
                  </a:cubicBezTo>
                  <a:cubicBezTo>
                    <a:pt x="96" y="9"/>
                    <a:pt x="95" y="9"/>
                    <a:pt x="94" y="10"/>
                  </a:cubicBezTo>
                  <a:cubicBezTo>
                    <a:pt x="93" y="11"/>
                    <a:pt x="92" y="11"/>
                    <a:pt x="92" y="12"/>
                  </a:cubicBezTo>
                  <a:cubicBezTo>
                    <a:pt x="91" y="12"/>
                    <a:pt x="90" y="13"/>
                    <a:pt x="89" y="14"/>
                  </a:cubicBezTo>
                  <a:cubicBezTo>
                    <a:pt x="89" y="14"/>
                    <a:pt x="88" y="15"/>
                    <a:pt x="87" y="15"/>
                  </a:cubicBezTo>
                  <a:cubicBezTo>
                    <a:pt x="86" y="16"/>
                    <a:pt x="85" y="16"/>
                    <a:pt x="84" y="17"/>
                  </a:cubicBezTo>
                  <a:cubicBezTo>
                    <a:pt x="83" y="18"/>
                    <a:pt x="83" y="18"/>
                    <a:pt x="83" y="18"/>
                  </a:cubicBezTo>
                  <a:cubicBezTo>
                    <a:pt x="83" y="19"/>
                    <a:pt x="81" y="20"/>
                    <a:pt x="80" y="21"/>
                  </a:cubicBezTo>
                  <a:cubicBezTo>
                    <a:pt x="80" y="21"/>
                    <a:pt x="79" y="20"/>
                    <a:pt x="79" y="19"/>
                  </a:cubicBezTo>
                  <a:cubicBezTo>
                    <a:pt x="78" y="18"/>
                    <a:pt x="78" y="17"/>
                    <a:pt x="77" y="16"/>
                  </a:cubicBezTo>
                  <a:cubicBezTo>
                    <a:pt x="76" y="13"/>
                    <a:pt x="75" y="11"/>
                    <a:pt x="77" y="10"/>
                  </a:cubicBezTo>
                  <a:cubicBezTo>
                    <a:pt x="77" y="9"/>
                    <a:pt x="78" y="7"/>
                    <a:pt x="78" y="6"/>
                  </a:cubicBezTo>
                  <a:cubicBezTo>
                    <a:pt x="77" y="5"/>
                    <a:pt x="76" y="4"/>
                    <a:pt x="74" y="4"/>
                  </a:cubicBezTo>
                  <a:cubicBezTo>
                    <a:pt x="73" y="3"/>
                    <a:pt x="72" y="3"/>
                    <a:pt x="71" y="3"/>
                  </a:cubicBezTo>
                  <a:cubicBezTo>
                    <a:pt x="70" y="3"/>
                    <a:pt x="69" y="3"/>
                    <a:pt x="69" y="3"/>
                  </a:cubicBezTo>
                  <a:cubicBezTo>
                    <a:pt x="68" y="3"/>
                    <a:pt x="68" y="2"/>
                    <a:pt x="68" y="2"/>
                  </a:cubicBezTo>
                  <a:cubicBezTo>
                    <a:pt x="67" y="0"/>
                    <a:pt x="65" y="0"/>
                    <a:pt x="63" y="0"/>
                  </a:cubicBezTo>
                  <a:cubicBezTo>
                    <a:pt x="61" y="0"/>
                    <a:pt x="57" y="1"/>
                    <a:pt x="56" y="1"/>
                  </a:cubicBezTo>
                  <a:cubicBezTo>
                    <a:pt x="56" y="1"/>
                    <a:pt x="55" y="1"/>
                    <a:pt x="54" y="2"/>
                  </a:cubicBezTo>
                  <a:cubicBezTo>
                    <a:pt x="53" y="2"/>
                    <a:pt x="52" y="3"/>
                    <a:pt x="50" y="3"/>
                  </a:cubicBezTo>
                  <a:cubicBezTo>
                    <a:pt x="50" y="4"/>
                    <a:pt x="49" y="4"/>
                    <a:pt x="48" y="4"/>
                  </a:cubicBezTo>
                  <a:cubicBezTo>
                    <a:pt x="47" y="4"/>
                    <a:pt x="46" y="4"/>
                    <a:pt x="44" y="5"/>
                  </a:cubicBezTo>
                  <a:cubicBezTo>
                    <a:pt x="43" y="6"/>
                    <a:pt x="42" y="7"/>
                    <a:pt x="41" y="8"/>
                  </a:cubicBezTo>
                  <a:cubicBezTo>
                    <a:pt x="39" y="10"/>
                    <a:pt x="37" y="12"/>
                    <a:pt x="35" y="12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2" y="18"/>
                    <a:pt x="31" y="19"/>
                  </a:cubicBezTo>
                  <a:cubicBezTo>
                    <a:pt x="30" y="20"/>
                    <a:pt x="29" y="20"/>
                    <a:pt x="28" y="21"/>
                  </a:cubicBezTo>
                  <a:cubicBezTo>
                    <a:pt x="28" y="22"/>
                    <a:pt x="27" y="23"/>
                    <a:pt x="26" y="23"/>
                  </a:cubicBezTo>
                  <a:cubicBezTo>
                    <a:pt x="26" y="24"/>
                    <a:pt x="25" y="24"/>
                    <a:pt x="25" y="25"/>
                  </a:cubicBezTo>
                  <a:cubicBezTo>
                    <a:pt x="25" y="25"/>
                    <a:pt x="25" y="26"/>
                    <a:pt x="25" y="26"/>
                  </a:cubicBezTo>
                  <a:cubicBezTo>
                    <a:pt x="24" y="26"/>
                    <a:pt x="24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0"/>
                    <a:pt x="23" y="31"/>
                  </a:cubicBezTo>
                  <a:cubicBezTo>
                    <a:pt x="24" y="32"/>
                    <a:pt x="24" y="33"/>
                    <a:pt x="24" y="34"/>
                  </a:cubicBezTo>
                  <a:cubicBezTo>
                    <a:pt x="25" y="37"/>
                    <a:pt x="24" y="40"/>
                    <a:pt x="23" y="42"/>
                  </a:cubicBezTo>
                  <a:cubicBezTo>
                    <a:pt x="23" y="44"/>
                    <a:pt x="22" y="46"/>
                    <a:pt x="22" y="48"/>
                  </a:cubicBezTo>
                  <a:cubicBezTo>
                    <a:pt x="22" y="50"/>
                    <a:pt x="22" y="53"/>
                    <a:pt x="23" y="55"/>
                  </a:cubicBezTo>
                  <a:cubicBezTo>
                    <a:pt x="23" y="57"/>
                    <a:pt x="24" y="59"/>
                    <a:pt x="23" y="62"/>
                  </a:cubicBezTo>
                  <a:cubicBezTo>
                    <a:pt x="23" y="64"/>
                    <a:pt x="23" y="67"/>
                    <a:pt x="24" y="69"/>
                  </a:cubicBezTo>
                  <a:cubicBezTo>
                    <a:pt x="25" y="69"/>
                    <a:pt x="25" y="69"/>
                    <a:pt x="25" y="70"/>
                  </a:cubicBezTo>
                  <a:cubicBezTo>
                    <a:pt x="26" y="70"/>
                    <a:pt x="26" y="70"/>
                    <a:pt x="26" y="71"/>
                  </a:cubicBezTo>
                  <a:cubicBezTo>
                    <a:pt x="27" y="72"/>
                    <a:pt x="26" y="74"/>
                    <a:pt x="26" y="75"/>
                  </a:cubicBezTo>
                  <a:cubicBezTo>
                    <a:pt x="25" y="75"/>
                    <a:pt x="25" y="76"/>
                    <a:pt x="24" y="77"/>
                  </a:cubicBezTo>
                  <a:cubicBezTo>
                    <a:pt x="24" y="78"/>
                    <a:pt x="23" y="79"/>
                    <a:pt x="22" y="81"/>
                  </a:cubicBezTo>
                  <a:cubicBezTo>
                    <a:pt x="22" y="82"/>
                    <a:pt x="22" y="83"/>
                    <a:pt x="22" y="84"/>
                  </a:cubicBezTo>
                  <a:cubicBezTo>
                    <a:pt x="22" y="86"/>
                    <a:pt x="22" y="87"/>
                    <a:pt x="22" y="88"/>
                  </a:cubicBezTo>
                  <a:cubicBezTo>
                    <a:pt x="22" y="90"/>
                    <a:pt x="19" y="94"/>
                    <a:pt x="18" y="95"/>
                  </a:cubicBezTo>
                  <a:cubicBezTo>
                    <a:pt x="17" y="96"/>
                    <a:pt x="16" y="96"/>
                    <a:pt x="15" y="97"/>
                  </a:cubicBezTo>
                  <a:cubicBezTo>
                    <a:pt x="14" y="97"/>
                    <a:pt x="13" y="98"/>
                    <a:pt x="12" y="98"/>
                  </a:cubicBezTo>
                  <a:cubicBezTo>
                    <a:pt x="11" y="99"/>
                    <a:pt x="11" y="100"/>
                    <a:pt x="10" y="101"/>
                  </a:cubicBezTo>
                  <a:cubicBezTo>
                    <a:pt x="10" y="102"/>
                    <a:pt x="9" y="103"/>
                    <a:pt x="9" y="104"/>
                  </a:cubicBezTo>
                  <a:cubicBezTo>
                    <a:pt x="8" y="105"/>
                    <a:pt x="7" y="106"/>
                    <a:pt x="5" y="107"/>
                  </a:cubicBezTo>
                  <a:cubicBezTo>
                    <a:pt x="5" y="107"/>
                    <a:pt x="4" y="108"/>
                    <a:pt x="3" y="108"/>
                  </a:cubicBezTo>
                  <a:cubicBezTo>
                    <a:pt x="0" y="111"/>
                    <a:pt x="0" y="112"/>
                    <a:pt x="0" y="116"/>
                  </a:cubicBezTo>
                  <a:cubicBezTo>
                    <a:pt x="0" y="118"/>
                    <a:pt x="1" y="119"/>
                    <a:pt x="2" y="121"/>
                  </a:cubicBezTo>
                  <a:cubicBezTo>
                    <a:pt x="2" y="122"/>
                    <a:pt x="3" y="122"/>
                    <a:pt x="3" y="123"/>
                  </a:cubicBezTo>
                  <a:cubicBezTo>
                    <a:pt x="3" y="124"/>
                    <a:pt x="3" y="124"/>
                    <a:pt x="4" y="125"/>
                  </a:cubicBezTo>
                  <a:cubicBezTo>
                    <a:pt x="4" y="126"/>
                    <a:pt x="4" y="127"/>
                    <a:pt x="4" y="127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6" y="129"/>
                    <a:pt x="6" y="129"/>
                    <a:pt x="6" y="130"/>
                  </a:cubicBezTo>
                  <a:cubicBezTo>
                    <a:pt x="7" y="131"/>
                    <a:pt x="7" y="132"/>
                    <a:pt x="7" y="134"/>
                  </a:cubicBezTo>
                  <a:cubicBezTo>
                    <a:pt x="7" y="135"/>
                    <a:pt x="7" y="137"/>
                    <a:pt x="8" y="138"/>
                  </a:cubicBezTo>
                  <a:cubicBezTo>
                    <a:pt x="8" y="139"/>
                    <a:pt x="10" y="139"/>
                    <a:pt x="12" y="140"/>
                  </a:cubicBezTo>
                  <a:cubicBezTo>
                    <a:pt x="13" y="140"/>
                    <a:pt x="14" y="140"/>
                    <a:pt x="15" y="141"/>
                  </a:cubicBezTo>
                  <a:cubicBezTo>
                    <a:pt x="18" y="143"/>
                    <a:pt x="19" y="145"/>
                    <a:pt x="21" y="147"/>
                  </a:cubicBezTo>
                  <a:cubicBezTo>
                    <a:pt x="23" y="150"/>
                    <a:pt x="23" y="152"/>
                    <a:pt x="23" y="155"/>
                  </a:cubicBezTo>
                  <a:cubicBezTo>
                    <a:pt x="23" y="158"/>
                    <a:pt x="24" y="161"/>
                    <a:pt x="27" y="163"/>
                  </a:cubicBezTo>
                  <a:cubicBezTo>
                    <a:pt x="29" y="165"/>
                    <a:pt x="31" y="166"/>
                    <a:pt x="33" y="167"/>
                  </a:cubicBezTo>
                  <a:cubicBezTo>
                    <a:pt x="37" y="169"/>
                    <a:pt x="41" y="171"/>
                    <a:pt x="44" y="175"/>
                  </a:cubicBezTo>
                  <a:cubicBezTo>
                    <a:pt x="57" y="238"/>
                    <a:pt x="57" y="238"/>
                    <a:pt x="57" y="238"/>
                  </a:cubicBezTo>
                  <a:cubicBezTo>
                    <a:pt x="60" y="236"/>
                    <a:pt x="60" y="236"/>
                    <a:pt x="60" y="236"/>
                  </a:cubicBezTo>
                  <a:cubicBezTo>
                    <a:pt x="62" y="235"/>
                    <a:pt x="64" y="234"/>
                    <a:pt x="66" y="233"/>
                  </a:cubicBezTo>
                  <a:cubicBezTo>
                    <a:pt x="67" y="232"/>
                    <a:pt x="68" y="231"/>
                    <a:pt x="68" y="230"/>
                  </a:cubicBezTo>
                  <a:cubicBezTo>
                    <a:pt x="69" y="229"/>
                    <a:pt x="69" y="228"/>
                    <a:pt x="70" y="227"/>
                  </a:cubicBezTo>
                  <a:cubicBezTo>
                    <a:pt x="71" y="226"/>
                    <a:pt x="72" y="225"/>
                    <a:pt x="72" y="225"/>
                  </a:cubicBezTo>
                  <a:cubicBezTo>
                    <a:pt x="74" y="223"/>
                    <a:pt x="75" y="222"/>
                    <a:pt x="76" y="221"/>
                  </a:cubicBezTo>
                  <a:cubicBezTo>
                    <a:pt x="78" y="217"/>
                    <a:pt x="79" y="210"/>
                    <a:pt x="77" y="206"/>
                  </a:cubicBezTo>
                  <a:cubicBezTo>
                    <a:pt x="77" y="205"/>
                    <a:pt x="77" y="205"/>
                    <a:pt x="77" y="205"/>
                  </a:cubicBezTo>
                  <a:cubicBezTo>
                    <a:pt x="76" y="204"/>
                    <a:pt x="76" y="203"/>
                    <a:pt x="75" y="201"/>
                  </a:cubicBezTo>
                  <a:cubicBezTo>
                    <a:pt x="75" y="200"/>
                    <a:pt x="75" y="199"/>
                    <a:pt x="75" y="198"/>
                  </a:cubicBezTo>
                  <a:cubicBezTo>
                    <a:pt x="75" y="197"/>
                    <a:pt x="75" y="196"/>
                    <a:pt x="75" y="196"/>
                  </a:cubicBezTo>
                  <a:cubicBezTo>
                    <a:pt x="74" y="194"/>
                    <a:pt x="75" y="193"/>
                    <a:pt x="76" y="192"/>
                  </a:cubicBezTo>
                  <a:cubicBezTo>
                    <a:pt x="76" y="192"/>
                    <a:pt x="76" y="191"/>
                    <a:pt x="76" y="191"/>
                  </a:cubicBezTo>
                  <a:cubicBezTo>
                    <a:pt x="78" y="189"/>
                    <a:pt x="79" y="188"/>
                    <a:pt x="81" y="188"/>
                  </a:cubicBezTo>
                  <a:cubicBezTo>
                    <a:pt x="82" y="188"/>
                    <a:pt x="83" y="188"/>
                    <a:pt x="84" y="187"/>
                  </a:cubicBezTo>
                  <a:cubicBezTo>
                    <a:pt x="86" y="186"/>
                    <a:pt x="86" y="186"/>
                    <a:pt x="86" y="184"/>
                  </a:cubicBezTo>
                  <a:cubicBezTo>
                    <a:pt x="87" y="184"/>
                    <a:pt x="87" y="183"/>
                    <a:pt x="87" y="183"/>
                  </a:cubicBezTo>
                  <a:cubicBezTo>
                    <a:pt x="87" y="181"/>
                    <a:pt x="88" y="181"/>
                    <a:pt x="89" y="181"/>
                  </a:cubicBezTo>
                  <a:cubicBezTo>
                    <a:pt x="89" y="180"/>
                    <a:pt x="89" y="180"/>
                    <a:pt x="90" y="180"/>
                  </a:cubicBezTo>
                  <a:cubicBezTo>
                    <a:pt x="91" y="179"/>
                    <a:pt x="92" y="178"/>
                    <a:pt x="93" y="177"/>
                  </a:cubicBezTo>
                  <a:cubicBezTo>
                    <a:pt x="94" y="176"/>
                    <a:pt x="95" y="175"/>
                    <a:pt x="96" y="174"/>
                  </a:cubicBezTo>
                  <a:cubicBezTo>
                    <a:pt x="98" y="173"/>
                    <a:pt x="99" y="172"/>
                    <a:pt x="101" y="171"/>
                  </a:cubicBezTo>
                  <a:cubicBezTo>
                    <a:pt x="102" y="171"/>
                    <a:pt x="103" y="170"/>
                    <a:pt x="104" y="169"/>
                  </a:cubicBezTo>
                  <a:cubicBezTo>
                    <a:pt x="105" y="169"/>
                    <a:pt x="106" y="169"/>
                    <a:pt x="107" y="168"/>
                  </a:cubicBezTo>
                  <a:cubicBezTo>
                    <a:pt x="107" y="168"/>
                    <a:pt x="108" y="168"/>
                    <a:pt x="108" y="167"/>
                  </a:cubicBezTo>
                  <a:cubicBezTo>
                    <a:pt x="109" y="167"/>
                    <a:pt x="109" y="167"/>
                    <a:pt x="110" y="167"/>
                  </a:cubicBezTo>
                  <a:cubicBezTo>
                    <a:pt x="112" y="166"/>
                    <a:pt x="112" y="165"/>
                    <a:pt x="113" y="165"/>
                  </a:cubicBezTo>
                  <a:cubicBezTo>
                    <a:pt x="115" y="163"/>
                    <a:pt x="113" y="161"/>
                    <a:pt x="112" y="160"/>
                  </a:cubicBezTo>
                  <a:close/>
                  <a:moveTo>
                    <a:pt x="92" y="125"/>
                  </a:moveTo>
                  <a:cubicBezTo>
                    <a:pt x="92" y="125"/>
                    <a:pt x="91" y="126"/>
                    <a:pt x="91" y="126"/>
                  </a:cubicBezTo>
                  <a:cubicBezTo>
                    <a:pt x="91" y="126"/>
                    <a:pt x="91" y="125"/>
                    <a:pt x="91" y="125"/>
                  </a:cubicBezTo>
                  <a:cubicBezTo>
                    <a:pt x="91" y="124"/>
                    <a:pt x="91" y="124"/>
                    <a:pt x="91" y="123"/>
                  </a:cubicBezTo>
                  <a:cubicBezTo>
                    <a:pt x="91" y="123"/>
                    <a:pt x="91" y="123"/>
                    <a:pt x="91" y="123"/>
                  </a:cubicBezTo>
                  <a:cubicBezTo>
                    <a:pt x="92" y="124"/>
                    <a:pt x="92" y="125"/>
                    <a:pt x="92" y="125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9" name="Freeform 38"/>
            <p:cNvSpPr>
              <a:spLocks/>
            </p:cNvSpPr>
            <p:nvPr/>
          </p:nvSpPr>
          <p:spPr bwMode="auto">
            <a:xfrm>
              <a:off x="2513384" y="480342"/>
              <a:ext cx="908442" cy="843455"/>
            </a:xfrm>
            <a:custGeom>
              <a:avLst/>
              <a:gdLst>
                <a:gd name="T0" fmla="*/ 430 w 449"/>
                <a:gd name="T1" fmla="*/ 105 h 453"/>
                <a:gd name="T2" fmla="*/ 434 w 449"/>
                <a:gd name="T3" fmla="*/ 73 h 453"/>
                <a:gd name="T4" fmla="*/ 440 w 449"/>
                <a:gd name="T5" fmla="*/ 51 h 453"/>
                <a:gd name="T6" fmla="*/ 438 w 449"/>
                <a:gd name="T7" fmla="*/ 45 h 453"/>
                <a:gd name="T8" fmla="*/ 431 w 449"/>
                <a:gd name="T9" fmla="*/ 41 h 453"/>
                <a:gd name="T10" fmla="*/ 422 w 449"/>
                <a:gd name="T11" fmla="*/ 39 h 453"/>
                <a:gd name="T12" fmla="*/ 411 w 449"/>
                <a:gd name="T13" fmla="*/ 40 h 453"/>
                <a:gd name="T14" fmla="*/ 405 w 449"/>
                <a:gd name="T15" fmla="*/ 36 h 453"/>
                <a:gd name="T16" fmla="*/ 397 w 449"/>
                <a:gd name="T17" fmla="*/ 34 h 453"/>
                <a:gd name="T18" fmla="*/ 388 w 449"/>
                <a:gd name="T19" fmla="*/ 34 h 453"/>
                <a:gd name="T20" fmla="*/ 383 w 449"/>
                <a:gd name="T21" fmla="*/ 26 h 453"/>
                <a:gd name="T22" fmla="*/ 369 w 449"/>
                <a:gd name="T23" fmla="*/ 16 h 453"/>
                <a:gd name="T24" fmla="*/ 336 w 449"/>
                <a:gd name="T25" fmla="*/ 11 h 453"/>
                <a:gd name="T26" fmla="*/ 322 w 449"/>
                <a:gd name="T27" fmla="*/ 15 h 453"/>
                <a:gd name="T28" fmla="*/ 296 w 449"/>
                <a:gd name="T29" fmla="*/ 64 h 453"/>
                <a:gd name="T30" fmla="*/ 273 w 449"/>
                <a:gd name="T31" fmla="*/ 97 h 453"/>
                <a:gd name="T32" fmla="*/ 260 w 449"/>
                <a:gd name="T33" fmla="*/ 91 h 453"/>
                <a:gd name="T34" fmla="*/ 251 w 449"/>
                <a:gd name="T35" fmla="*/ 83 h 453"/>
                <a:gd name="T36" fmla="*/ 234 w 449"/>
                <a:gd name="T37" fmla="*/ 75 h 453"/>
                <a:gd name="T38" fmla="*/ 210 w 449"/>
                <a:gd name="T39" fmla="*/ 67 h 453"/>
                <a:gd name="T40" fmla="*/ 189 w 449"/>
                <a:gd name="T41" fmla="*/ 64 h 453"/>
                <a:gd name="T42" fmla="*/ 173 w 449"/>
                <a:gd name="T43" fmla="*/ 52 h 453"/>
                <a:gd name="T44" fmla="*/ 154 w 449"/>
                <a:gd name="T45" fmla="*/ 25 h 453"/>
                <a:gd name="T46" fmla="*/ 130 w 449"/>
                <a:gd name="T47" fmla="*/ 15 h 453"/>
                <a:gd name="T48" fmla="*/ 107 w 449"/>
                <a:gd name="T49" fmla="*/ 10 h 453"/>
                <a:gd name="T50" fmla="*/ 95 w 449"/>
                <a:gd name="T51" fmla="*/ 14 h 453"/>
                <a:gd name="T52" fmla="*/ 74 w 449"/>
                <a:gd name="T53" fmla="*/ 6 h 453"/>
                <a:gd name="T54" fmla="*/ 61 w 449"/>
                <a:gd name="T55" fmla="*/ 0 h 453"/>
                <a:gd name="T56" fmla="*/ 61 w 449"/>
                <a:gd name="T57" fmla="*/ 24 h 453"/>
                <a:gd name="T58" fmla="*/ 55 w 449"/>
                <a:gd name="T59" fmla="*/ 32 h 453"/>
                <a:gd name="T60" fmla="*/ 42 w 449"/>
                <a:gd name="T61" fmla="*/ 41 h 453"/>
                <a:gd name="T62" fmla="*/ 35 w 449"/>
                <a:gd name="T63" fmla="*/ 48 h 453"/>
                <a:gd name="T64" fmla="*/ 24 w 449"/>
                <a:gd name="T65" fmla="*/ 56 h 453"/>
                <a:gd name="T66" fmla="*/ 25 w 449"/>
                <a:gd name="T67" fmla="*/ 69 h 453"/>
                <a:gd name="T68" fmla="*/ 19 w 449"/>
                <a:gd name="T69" fmla="*/ 91 h 453"/>
                <a:gd name="T70" fmla="*/ 2 w 449"/>
                <a:gd name="T71" fmla="*/ 104 h 453"/>
                <a:gd name="T72" fmla="*/ 9 w 449"/>
                <a:gd name="T73" fmla="*/ 118 h 453"/>
                <a:gd name="T74" fmla="*/ 13 w 449"/>
                <a:gd name="T75" fmla="*/ 133 h 453"/>
                <a:gd name="T76" fmla="*/ 14 w 449"/>
                <a:gd name="T77" fmla="*/ 170 h 453"/>
                <a:gd name="T78" fmla="*/ 16 w 449"/>
                <a:gd name="T79" fmla="*/ 185 h 453"/>
                <a:gd name="T80" fmla="*/ 17 w 449"/>
                <a:gd name="T81" fmla="*/ 223 h 453"/>
                <a:gd name="T82" fmla="*/ 5 w 449"/>
                <a:gd name="T83" fmla="*/ 238 h 453"/>
                <a:gd name="T84" fmla="*/ 20 w 449"/>
                <a:gd name="T85" fmla="*/ 260 h 453"/>
                <a:gd name="T86" fmla="*/ 22 w 449"/>
                <a:gd name="T87" fmla="*/ 278 h 453"/>
                <a:gd name="T88" fmla="*/ 27 w 449"/>
                <a:gd name="T89" fmla="*/ 282 h 453"/>
                <a:gd name="T90" fmla="*/ 30 w 449"/>
                <a:gd name="T91" fmla="*/ 288 h 453"/>
                <a:gd name="T92" fmla="*/ 37 w 449"/>
                <a:gd name="T93" fmla="*/ 290 h 453"/>
                <a:gd name="T94" fmla="*/ 75 w 449"/>
                <a:gd name="T95" fmla="*/ 322 h 453"/>
                <a:gd name="T96" fmla="*/ 190 w 449"/>
                <a:gd name="T97" fmla="*/ 324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49" h="453">
                  <a:moveTo>
                    <a:pt x="420" y="438"/>
                  </a:moveTo>
                  <a:cubicBezTo>
                    <a:pt x="449" y="438"/>
                    <a:pt x="449" y="438"/>
                    <a:pt x="449" y="438"/>
                  </a:cubicBezTo>
                  <a:cubicBezTo>
                    <a:pt x="439" y="133"/>
                    <a:pt x="439" y="133"/>
                    <a:pt x="439" y="133"/>
                  </a:cubicBezTo>
                  <a:cubicBezTo>
                    <a:pt x="430" y="105"/>
                    <a:pt x="430" y="105"/>
                    <a:pt x="430" y="105"/>
                  </a:cubicBezTo>
                  <a:cubicBezTo>
                    <a:pt x="429" y="101"/>
                    <a:pt x="431" y="99"/>
                    <a:pt x="433" y="97"/>
                  </a:cubicBezTo>
                  <a:cubicBezTo>
                    <a:pt x="434" y="96"/>
                    <a:pt x="435" y="94"/>
                    <a:pt x="436" y="92"/>
                  </a:cubicBezTo>
                  <a:cubicBezTo>
                    <a:pt x="438" y="87"/>
                    <a:pt x="437" y="82"/>
                    <a:pt x="435" y="76"/>
                  </a:cubicBezTo>
                  <a:cubicBezTo>
                    <a:pt x="435" y="75"/>
                    <a:pt x="434" y="74"/>
                    <a:pt x="434" y="73"/>
                  </a:cubicBezTo>
                  <a:cubicBezTo>
                    <a:pt x="433" y="70"/>
                    <a:pt x="431" y="66"/>
                    <a:pt x="433" y="62"/>
                  </a:cubicBezTo>
                  <a:cubicBezTo>
                    <a:pt x="434" y="61"/>
                    <a:pt x="437" y="56"/>
                    <a:pt x="440" y="54"/>
                  </a:cubicBezTo>
                  <a:cubicBezTo>
                    <a:pt x="441" y="53"/>
                    <a:pt x="441" y="53"/>
                    <a:pt x="441" y="53"/>
                  </a:cubicBezTo>
                  <a:cubicBezTo>
                    <a:pt x="440" y="51"/>
                    <a:pt x="440" y="51"/>
                    <a:pt x="440" y="51"/>
                  </a:cubicBezTo>
                  <a:cubicBezTo>
                    <a:pt x="440" y="51"/>
                    <a:pt x="440" y="50"/>
                    <a:pt x="440" y="50"/>
                  </a:cubicBezTo>
                  <a:cubicBezTo>
                    <a:pt x="440" y="49"/>
                    <a:pt x="440" y="49"/>
                    <a:pt x="440" y="48"/>
                  </a:cubicBezTo>
                  <a:cubicBezTo>
                    <a:pt x="439" y="47"/>
                    <a:pt x="439" y="47"/>
                    <a:pt x="438" y="46"/>
                  </a:cubicBezTo>
                  <a:cubicBezTo>
                    <a:pt x="438" y="45"/>
                    <a:pt x="438" y="45"/>
                    <a:pt x="438" y="45"/>
                  </a:cubicBezTo>
                  <a:cubicBezTo>
                    <a:pt x="438" y="45"/>
                    <a:pt x="438" y="45"/>
                    <a:pt x="438" y="44"/>
                  </a:cubicBezTo>
                  <a:cubicBezTo>
                    <a:pt x="437" y="44"/>
                    <a:pt x="437" y="43"/>
                    <a:pt x="437" y="42"/>
                  </a:cubicBezTo>
                  <a:cubicBezTo>
                    <a:pt x="436" y="41"/>
                    <a:pt x="434" y="40"/>
                    <a:pt x="433" y="40"/>
                  </a:cubicBezTo>
                  <a:cubicBezTo>
                    <a:pt x="432" y="40"/>
                    <a:pt x="431" y="40"/>
                    <a:pt x="431" y="41"/>
                  </a:cubicBezTo>
                  <a:cubicBezTo>
                    <a:pt x="430" y="41"/>
                    <a:pt x="430" y="41"/>
                    <a:pt x="429" y="41"/>
                  </a:cubicBezTo>
                  <a:cubicBezTo>
                    <a:pt x="428" y="41"/>
                    <a:pt x="427" y="40"/>
                    <a:pt x="426" y="40"/>
                  </a:cubicBezTo>
                  <a:cubicBezTo>
                    <a:pt x="425" y="40"/>
                    <a:pt x="425" y="40"/>
                    <a:pt x="424" y="40"/>
                  </a:cubicBezTo>
                  <a:cubicBezTo>
                    <a:pt x="423" y="39"/>
                    <a:pt x="422" y="39"/>
                    <a:pt x="422" y="39"/>
                  </a:cubicBezTo>
                  <a:cubicBezTo>
                    <a:pt x="420" y="39"/>
                    <a:pt x="418" y="40"/>
                    <a:pt x="417" y="40"/>
                  </a:cubicBezTo>
                  <a:cubicBezTo>
                    <a:pt x="416" y="40"/>
                    <a:pt x="416" y="40"/>
                    <a:pt x="415" y="40"/>
                  </a:cubicBezTo>
                  <a:cubicBezTo>
                    <a:pt x="414" y="40"/>
                    <a:pt x="414" y="40"/>
                    <a:pt x="413" y="40"/>
                  </a:cubicBezTo>
                  <a:cubicBezTo>
                    <a:pt x="412" y="40"/>
                    <a:pt x="412" y="40"/>
                    <a:pt x="411" y="40"/>
                  </a:cubicBezTo>
                  <a:cubicBezTo>
                    <a:pt x="410" y="40"/>
                    <a:pt x="410" y="40"/>
                    <a:pt x="409" y="39"/>
                  </a:cubicBezTo>
                  <a:cubicBezTo>
                    <a:pt x="409" y="39"/>
                    <a:pt x="409" y="38"/>
                    <a:pt x="408" y="38"/>
                  </a:cubicBezTo>
                  <a:cubicBezTo>
                    <a:pt x="407" y="37"/>
                    <a:pt x="407" y="37"/>
                    <a:pt x="406" y="37"/>
                  </a:cubicBezTo>
                  <a:cubicBezTo>
                    <a:pt x="406" y="37"/>
                    <a:pt x="405" y="36"/>
                    <a:pt x="405" y="36"/>
                  </a:cubicBezTo>
                  <a:cubicBezTo>
                    <a:pt x="405" y="36"/>
                    <a:pt x="405" y="36"/>
                    <a:pt x="404" y="36"/>
                  </a:cubicBezTo>
                  <a:cubicBezTo>
                    <a:pt x="404" y="35"/>
                    <a:pt x="403" y="35"/>
                    <a:pt x="403" y="34"/>
                  </a:cubicBezTo>
                  <a:cubicBezTo>
                    <a:pt x="402" y="34"/>
                    <a:pt x="401" y="33"/>
                    <a:pt x="399" y="33"/>
                  </a:cubicBezTo>
                  <a:cubicBezTo>
                    <a:pt x="399" y="33"/>
                    <a:pt x="398" y="34"/>
                    <a:pt x="397" y="34"/>
                  </a:cubicBezTo>
                  <a:cubicBezTo>
                    <a:pt x="396" y="34"/>
                    <a:pt x="396" y="34"/>
                    <a:pt x="396" y="34"/>
                  </a:cubicBezTo>
                  <a:cubicBezTo>
                    <a:pt x="395" y="34"/>
                    <a:pt x="395" y="34"/>
                    <a:pt x="395" y="34"/>
                  </a:cubicBezTo>
                  <a:cubicBezTo>
                    <a:pt x="393" y="34"/>
                    <a:pt x="391" y="34"/>
                    <a:pt x="389" y="34"/>
                  </a:cubicBezTo>
                  <a:cubicBezTo>
                    <a:pt x="388" y="34"/>
                    <a:pt x="388" y="34"/>
                    <a:pt x="388" y="34"/>
                  </a:cubicBezTo>
                  <a:cubicBezTo>
                    <a:pt x="387" y="34"/>
                    <a:pt x="387" y="34"/>
                    <a:pt x="386" y="33"/>
                  </a:cubicBezTo>
                  <a:cubicBezTo>
                    <a:pt x="385" y="32"/>
                    <a:pt x="385" y="32"/>
                    <a:pt x="384" y="31"/>
                  </a:cubicBezTo>
                  <a:cubicBezTo>
                    <a:pt x="383" y="30"/>
                    <a:pt x="383" y="30"/>
                    <a:pt x="383" y="29"/>
                  </a:cubicBezTo>
                  <a:cubicBezTo>
                    <a:pt x="382" y="28"/>
                    <a:pt x="383" y="27"/>
                    <a:pt x="383" y="26"/>
                  </a:cubicBezTo>
                  <a:cubicBezTo>
                    <a:pt x="383" y="25"/>
                    <a:pt x="383" y="24"/>
                    <a:pt x="383" y="23"/>
                  </a:cubicBezTo>
                  <a:cubicBezTo>
                    <a:pt x="383" y="21"/>
                    <a:pt x="382" y="18"/>
                    <a:pt x="376" y="17"/>
                  </a:cubicBezTo>
                  <a:cubicBezTo>
                    <a:pt x="375" y="17"/>
                    <a:pt x="375" y="17"/>
                    <a:pt x="375" y="17"/>
                  </a:cubicBezTo>
                  <a:cubicBezTo>
                    <a:pt x="373" y="17"/>
                    <a:pt x="371" y="17"/>
                    <a:pt x="369" y="16"/>
                  </a:cubicBezTo>
                  <a:cubicBezTo>
                    <a:pt x="367" y="15"/>
                    <a:pt x="366" y="15"/>
                    <a:pt x="364" y="14"/>
                  </a:cubicBezTo>
                  <a:cubicBezTo>
                    <a:pt x="361" y="12"/>
                    <a:pt x="358" y="10"/>
                    <a:pt x="354" y="10"/>
                  </a:cubicBezTo>
                  <a:cubicBezTo>
                    <a:pt x="351" y="9"/>
                    <a:pt x="348" y="9"/>
                    <a:pt x="346" y="9"/>
                  </a:cubicBezTo>
                  <a:cubicBezTo>
                    <a:pt x="342" y="9"/>
                    <a:pt x="339" y="10"/>
                    <a:pt x="336" y="11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3" y="13"/>
                    <a:pt x="332" y="14"/>
                    <a:pt x="330" y="15"/>
                  </a:cubicBezTo>
                  <a:cubicBezTo>
                    <a:pt x="329" y="15"/>
                    <a:pt x="327" y="15"/>
                    <a:pt x="326" y="15"/>
                  </a:cubicBezTo>
                  <a:cubicBezTo>
                    <a:pt x="325" y="15"/>
                    <a:pt x="323" y="15"/>
                    <a:pt x="322" y="15"/>
                  </a:cubicBezTo>
                  <a:cubicBezTo>
                    <a:pt x="318" y="16"/>
                    <a:pt x="314" y="19"/>
                    <a:pt x="310" y="21"/>
                  </a:cubicBezTo>
                  <a:cubicBezTo>
                    <a:pt x="309" y="22"/>
                    <a:pt x="308" y="23"/>
                    <a:pt x="307" y="24"/>
                  </a:cubicBezTo>
                  <a:cubicBezTo>
                    <a:pt x="296" y="31"/>
                    <a:pt x="290" y="45"/>
                    <a:pt x="292" y="57"/>
                  </a:cubicBezTo>
                  <a:cubicBezTo>
                    <a:pt x="293" y="59"/>
                    <a:pt x="294" y="62"/>
                    <a:pt x="296" y="64"/>
                  </a:cubicBezTo>
                  <a:cubicBezTo>
                    <a:pt x="297" y="66"/>
                    <a:pt x="299" y="68"/>
                    <a:pt x="299" y="71"/>
                  </a:cubicBezTo>
                  <a:cubicBezTo>
                    <a:pt x="299" y="76"/>
                    <a:pt x="296" y="81"/>
                    <a:pt x="293" y="85"/>
                  </a:cubicBezTo>
                  <a:cubicBezTo>
                    <a:pt x="290" y="90"/>
                    <a:pt x="285" y="93"/>
                    <a:pt x="280" y="95"/>
                  </a:cubicBezTo>
                  <a:cubicBezTo>
                    <a:pt x="278" y="96"/>
                    <a:pt x="275" y="97"/>
                    <a:pt x="273" y="97"/>
                  </a:cubicBezTo>
                  <a:cubicBezTo>
                    <a:pt x="272" y="97"/>
                    <a:pt x="272" y="97"/>
                    <a:pt x="271" y="97"/>
                  </a:cubicBezTo>
                  <a:cubicBezTo>
                    <a:pt x="268" y="96"/>
                    <a:pt x="266" y="96"/>
                    <a:pt x="263" y="94"/>
                  </a:cubicBezTo>
                  <a:cubicBezTo>
                    <a:pt x="263" y="94"/>
                    <a:pt x="263" y="94"/>
                    <a:pt x="262" y="93"/>
                  </a:cubicBezTo>
                  <a:cubicBezTo>
                    <a:pt x="261" y="93"/>
                    <a:pt x="260" y="92"/>
                    <a:pt x="260" y="91"/>
                  </a:cubicBezTo>
                  <a:cubicBezTo>
                    <a:pt x="258" y="89"/>
                    <a:pt x="257" y="88"/>
                    <a:pt x="256" y="87"/>
                  </a:cubicBezTo>
                  <a:cubicBezTo>
                    <a:pt x="255" y="86"/>
                    <a:pt x="254" y="86"/>
                    <a:pt x="254" y="85"/>
                  </a:cubicBezTo>
                  <a:cubicBezTo>
                    <a:pt x="253" y="85"/>
                    <a:pt x="253" y="84"/>
                    <a:pt x="252" y="84"/>
                  </a:cubicBezTo>
                  <a:cubicBezTo>
                    <a:pt x="252" y="84"/>
                    <a:pt x="251" y="83"/>
                    <a:pt x="251" y="83"/>
                  </a:cubicBezTo>
                  <a:cubicBezTo>
                    <a:pt x="250" y="82"/>
                    <a:pt x="249" y="81"/>
                    <a:pt x="247" y="80"/>
                  </a:cubicBezTo>
                  <a:cubicBezTo>
                    <a:pt x="246" y="80"/>
                    <a:pt x="246" y="79"/>
                    <a:pt x="245" y="79"/>
                  </a:cubicBezTo>
                  <a:cubicBezTo>
                    <a:pt x="242" y="78"/>
                    <a:pt x="240" y="77"/>
                    <a:pt x="238" y="77"/>
                  </a:cubicBezTo>
                  <a:cubicBezTo>
                    <a:pt x="237" y="76"/>
                    <a:pt x="235" y="75"/>
                    <a:pt x="234" y="75"/>
                  </a:cubicBezTo>
                  <a:cubicBezTo>
                    <a:pt x="232" y="74"/>
                    <a:pt x="231" y="73"/>
                    <a:pt x="229" y="72"/>
                  </a:cubicBezTo>
                  <a:cubicBezTo>
                    <a:pt x="226" y="72"/>
                    <a:pt x="223" y="71"/>
                    <a:pt x="219" y="69"/>
                  </a:cubicBezTo>
                  <a:cubicBezTo>
                    <a:pt x="218" y="69"/>
                    <a:pt x="216" y="68"/>
                    <a:pt x="214" y="68"/>
                  </a:cubicBezTo>
                  <a:cubicBezTo>
                    <a:pt x="213" y="68"/>
                    <a:pt x="211" y="68"/>
                    <a:pt x="210" y="67"/>
                  </a:cubicBezTo>
                  <a:cubicBezTo>
                    <a:pt x="207" y="66"/>
                    <a:pt x="205" y="66"/>
                    <a:pt x="202" y="66"/>
                  </a:cubicBezTo>
                  <a:cubicBezTo>
                    <a:pt x="201" y="66"/>
                    <a:pt x="200" y="65"/>
                    <a:pt x="199" y="65"/>
                  </a:cubicBezTo>
                  <a:cubicBezTo>
                    <a:pt x="198" y="65"/>
                    <a:pt x="196" y="65"/>
                    <a:pt x="195" y="65"/>
                  </a:cubicBezTo>
                  <a:cubicBezTo>
                    <a:pt x="193" y="64"/>
                    <a:pt x="191" y="64"/>
                    <a:pt x="189" y="64"/>
                  </a:cubicBezTo>
                  <a:cubicBezTo>
                    <a:pt x="186" y="64"/>
                    <a:pt x="184" y="63"/>
                    <a:pt x="182" y="61"/>
                  </a:cubicBezTo>
                  <a:cubicBezTo>
                    <a:pt x="181" y="61"/>
                    <a:pt x="181" y="61"/>
                    <a:pt x="181" y="61"/>
                  </a:cubicBezTo>
                  <a:cubicBezTo>
                    <a:pt x="180" y="60"/>
                    <a:pt x="178" y="59"/>
                    <a:pt x="177" y="58"/>
                  </a:cubicBezTo>
                  <a:cubicBezTo>
                    <a:pt x="176" y="57"/>
                    <a:pt x="174" y="55"/>
                    <a:pt x="173" y="52"/>
                  </a:cubicBezTo>
                  <a:cubicBezTo>
                    <a:pt x="171" y="48"/>
                    <a:pt x="170" y="44"/>
                    <a:pt x="170" y="41"/>
                  </a:cubicBezTo>
                  <a:cubicBezTo>
                    <a:pt x="170" y="40"/>
                    <a:pt x="170" y="39"/>
                    <a:pt x="169" y="39"/>
                  </a:cubicBezTo>
                  <a:cubicBezTo>
                    <a:pt x="169" y="35"/>
                    <a:pt x="169" y="31"/>
                    <a:pt x="165" y="28"/>
                  </a:cubicBezTo>
                  <a:cubicBezTo>
                    <a:pt x="161" y="25"/>
                    <a:pt x="158" y="25"/>
                    <a:pt x="154" y="25"/>
                  </a:cubicBezTo>
                  <a:cubicBezTo>
                    <a:pt x="153" y="25"/>
                    <a:pt x="152" y="25"/>
                    <a:pt x="152" y="25"/>
                  </a:cubicBezTo>
                  <a:cubicBezTo>
                    <a:pt x="147" y="25"/>
                    <a:pt x="144" y="24"/>
                    <a:pt x="141" y="22"/>
                  </a:cubicBezTo>
                  <a:cubicBezTo>
                    <a:pt x="140" y="21"/>
                    <a:pt x="140" y="21"/>
                    <a:pt x="140" y="21"/>
                  </a:cubicBezTo>
                  <a:cubicBezTo>
                    <a:pt x="137" y="18"/>
                    <a:pt x="134" y="16"/>
                    <a:pt x="130" y="15"/>
                  </a:cubicBezTo>
                  <a:cubicBezTo>
                    <a:pt x="128" y="15"/>
                    <a:pt x="126" y="15"/>
                    <a:pt x="125" y="14"/>
                  </a:cubicBezTo>
                  <a:cubicBezTo>
                    <a:pt x="122" y="14"/>
                    <a:pt x="120" y="13"/>
                    <a:pt x="117" y="12"/>
                  </a:cubicBezTo>
                  <a:cubicBezTo>
                    <a:pt x="116" y="12"/>
                    <a:pt x="114" y="12"/>
                    <a:pt x="113" y="12"/>
                  </a:cubicBezTo>
                  <a:cubicBezTo>
                    <a:pt x="111" y="11"/>
                    <a:pt x="109" y="10"/>
                    <a:pt x="107" y="10"/>
                  </a:cubicBezTo>
                  <a:cubicBezTo>
                    <a:pt x="106" y="10"/>
                    <a:pt x="105" y="10"/>
                    <a:pt x="104" y="11"/>
                  </a:cubicBezTo>
                  <a:cubicBezTo>
                    <a:pt x="103" y="11"/>
                    <a:pt x="102" y="12"/>
                    <a:pt x="101" y="12"/>
                  </a:cubicBezTo>
                  <a:cubicBezTo>
                    <a:pt x="100" y="12"/>
                    <a:pt x="99" y="13"/>
                    <a:pt x="99" y="13"/>
                  </a:cubicBezTo>
                  <a:cubicBezTo>
                    <a:pt x="98" y="13"/>
                    <a:pt x="96" y="14"/>
                    <a:pt x="95" y="14"/>
                  </a:cubicBezTo>
                  <a:cubicBezTo>
                    <a:pt x="94" y="14"/>
                    <a:pt x="94" y="14"/>
                    <a:pt x="93" y="13"/>
                  </a:cubicBezTo>
                  <a:cubicBezTo>
                    <a:pt x="90" y="13"/>
                    <a:pt x="85" y="13"/>
                    <a:pt x="82" y="11"/>
                  </a:cubicBezTo>
                  <a:cubicBezTo>
                    <a:pt x="80" y="10"/>
                    <a:pt x="79" y="9"/>
                    <a:pt x="77" y="8"/>
                  </a:cubicBezTo>
                  <a:cubicBezTo>
                    <a:pt x="76" y="7"/>
                    <a:pt x="75" y="6"/>
                    <a:pt x="74" y="6"/>
                  </a:cubicBezTo>
                  <a:cubicBezTo>
                    <a:pt x="71" y="4"/>
                    <a:pt x="69" y="4"/>
                    <a:pt x="67" y="3"/>
                  </a:cubicBezTo>
                  <a:cubicBezTo>
                    <a:pt x="66" y="3"/>
                    <a:pt x="65" y="3"/>
                    <a:pt x="64" y="2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0" y="9"/>
                    <a:pt x="59" y="15"/>
                    <a:pt x="59" y="20"/>
                  </a:cubicBezTo>
                  <a:cubicBezTo>
                    <a:pt x="59" y="22"/>
                    <a:pt x="59" y="22"/>
                    <a:pt x="60" y="23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63" y="27"/>
                    <a:pt x="62" y="28"/>
                    <a:pt x="61" y="29"/>
                  </a:cubicBezTo>
                  <a:cubicBezTo>
                    <a:pt x="61" y="29"/>
                    <a:pt x="60" y="30"/>
                    <a:pt x="58" y="31"/>
                  </a:cubicBezTo>
                  <a:cubicBezTo>
                    <a:pt x="58" y="31"/>
                    <a:pt x="58" y="31"/>
                    <a:pt x="57" y="31"/>
                  </a:cubicBezTo>
                  <a:cubicBezTo>
                    <a:pt x="57" y="31"/>
                    <a:pt x="56" y="32"/>
                    <a:pt x="55" y="32"/>
                  </a:cubicBezTo>
                  <a:cubicBezTo>
                    <a:pt x="55" y="32"/>
                    <a:pt x="54" y="33"/>
                    <a:pt x="53" y="33"/>
                  </a:cubicBezTo>
                  <a:cubicBezTo>
                    <a:pt x="52" y="34"/>
                    <a:pt x="51" y="34"/>
                    <a:pt x="50" y="35"/>
                  </a:cubicBezTo>
                  <a:cubicBezTo>
                    <a:pt x="48" y="35"/>
                    <a:pt x="46" y="36"/>
                    <a:pt x="45" y="37"/>
                  </a:cubicBezTo>
                  <a:cubicBezTo>
                    <a:pt x="44" y="38"/>
                    <a:pt x="43" y="39"/>
                    <a:pt x="42" y="41"/>
                  </a:cubicBezTo>
                  <a:cubicBezTo>
                    <a:pt x="41" y="42"/>
                    <a:pt x="40" y="43"/>
                    <a:pt x="38" y="44"/>
                  </a:cubicBezTo>
                  <a:cubicBezTo>
                    <a:pt x="38" y="44"/>
                    <a:pt x="38" y="44"/>
                    <a:pt x="37" y="44"/>
                  </a:cubicBezTo>
                  <a:cubicBezTo>
                    <a:pt x="36" y="45"/>
                    <a:pt x="36" y="46"/>
                    <a:pt x="35" y="47"/>
                  </a:cubicBezTo>
                  <a:cubicBezTo>
                    <a:pt x="35" y="47"/>
                    <a:pt x="35" y="48"/>
                    <a:pt x="35" y="48"/>
                  </a:cubicBezTo>
                  <a:cubicBezTo>
                    <a:pt x="35" y="49"/>
                    <a:pt x="35" y="50"/>
                    <a:pt x="33" y="51"/>
                  </a:cubicBezTo>
                  <a:cubicBezTo>
                    <a:pt x="32" y="51"/>
                    <a:pt x="31" y="51"/>
                    <a:pt x="30" y="52"/>
                  </a:cubicBezTo>
                  <a:cubicBezTo>
                    <a:pt x="28" y="52"/>
                    <a:pt x="27" y="52"/>
                    <a:pt x="25" y="55"/>
                  </a:cubicBezTo>
                  <a:cubicBezTo>
                    <a:pt x="25" y="55"/>
                    <a:pt x="25" y="55"/>
                    <a:pt x="24" y="56"/>
                  </a:cubicBezTo>
                  <a:cubicBezTo>
                    <a:pt x="24" y="57"/>
                    <a:pt x="23" y="58"/>
                    <a:pt x="23" y="60"/>
                  </a:cubicBezTo>
                  <a:cubicBezTo>
                    <a:pt x="23" y="60"/>
                    <a:pt x="23" y="61"/>
                    <a:pt x="24" y="62"/>
                  </a:cubicBezTo>
                  <a:cubicBezTo>
                    <a:pt x="24" y="63"/>
                    <a:pt x="24" y="64"/>
                    <a:pt x="24" y="65"/>
                  </a:cubicBezTo>
                  <a:cubicBezTo>
                    <a:pt x="24" y="67"/>
                    <a:pt x="25" y="68"/>
                    <a:pt x="25" y="69"/>
                  </a:cubicBezTo>
                  <a:cubicBezTo>
                    <a:pt x="26" y="70"/>
                    <a:pt x="26" y="70"/>
                    <a:pt x="26" y="70"/>
                  </a:cubicBezTo>
                  <a:cubicBezTo>
                    <a:pt x="27" y="74"/>
                    <a:pt x="27" y="81"/>
                    <a:pt x="24" y="85"/>
                  </a:cubicBezTo>
                  <a:cubicBezTo>
                    <a:pt x="24" y="86"/>
                    <a:pt x="22" y="87"/>
                    <a:pt x="21" y="88"/>
                  </a:cubicBezTo>
                  <a:cubicBezTo>
                    <a:pt x="20" y="89"/>
                    <a:pt x="19" y="90"/>
                    <a:pt x="19" y="91"/>
                  </a:cubicBezTo>
                  <a:cubicBezTo>
                    <a:pt x="18" y="92"/>
                    <a:pt x="17" y="93"/>
                    <a:pt x="17" y="93"/>
                  </a:cubicBezTo>
                  <a:cubicBezTo>
                    <a:pt x="16" y="94"/>
                    <a:pt x="16" y="96"/>
                    <a:pt x="14" y="97"/>
                  </a:cubicBezTo>
                  <a:cubicBezTo>
                    <a:pt x="11" y="99"/>
                    <a:pt x="9" y="100"/>
                    <a:pt x="7" y="101"/>
                  </a:cubicBezTo>
                  <a:cubicBezTo>
                    <a:pt x="5" y="102"/>
                    <a:pt x="3" y="103"/>
                    <a:pt x="2" y="104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4" y="110"/>
                    <a:pt x="5" y="113"/>
                    <a:pt x="7" y="115"/>
                  </a:cubicBezTo>
                  <a:cubicBezTo>
                    <a:pt x="7" y="116"/>
                    <a:pt x="8" y="117"/>
                    <a:pt x="9" y="118"/>
                  </a:cubicBezTo>
                  <a:cubicBezTo>
                    <a:pt x="10" y="120"/>
                    <a:pt x="12" y="122"/>
                    <a:pt x="12" y="124"/>
                  </a:cubicBezTo>
                  <a:cubicBezTo>
                    <a:pt x="13" y="125"/>
                    <a:pt x="12" y="126"/>
                    <a:pt x="12" y="127"/>
                  </a:cubicBezTo>
                  <a:cubicBezTo>
                    <a:pt x="12" y="127"/>
                    <a:pt x="12" y="128"/>
                    <a:pt x="12" y="128"/>
                  </a:cubicBezTo>
                  <a:cubicBezTo>
                    <a:pt x="12" y="130"/>
                    <a:pt x="13" y="131"/>
                    <a:pt x="13" y="133"/>
                  </a:cubicBezTo>
                  <a:cubicBezTo>
                    <a:pt x="14" y="133"/>
                    <a:pt x="14" y="134"/>
                    <a:pt x="14" y="134"/>
                  </a:cubicBezTo>
                  <a:cubicBezTo>
                    <a:pt x="15" y="136"/>
                    <a:pt x="15" y="139"/>
                    <a:pt x="15" y="141"/>
                  </a:cubicBezTo>
                  <a:cubicBezTo>
                    <a:pt x="16" y="147"/>
                    <a:pt x="15" y="151"/>
                    <a:pt x="14" y="156"/>
                  </a:cubicBezTo>
                  <a:cubicBezTo>
                    <a:pt x="13" y="161"/>
                    <a:pt x="12" y="167"/>
                    <a:pt x="14" y="170"/>
                  </a:cubicBezTo>
                  <a:cubicBezTo>
                    <a:pt x="15" y="171"/>
                    <a:pt x="15" y="171"/>
                    <a:pt x="16" y="172"/>
                  </a:cubicBezTo>
                  <a:cubicBezTo>
                    <a:pt x="17" y="173"/>
                    <a:pt x="18" y="174"/>
                    <a:pt x="18" y="175"/>
                  </a:cubicBezTo>
                  <a:cubicBezTo>
                    <a:pt x="19" y="177"/>
                    <a:pt x="18" y="180"/>
                    <a:pt x="17" y="181"/>
                  </a:cubicBezTo>
                  <a:cubicBezTo>
                    <a:pt x="16" y="185"/>
                    <a:pt x="16" y="185"/>
                    <a:pt x="16" y="185"/>
                  </a:cubicBezTo>
                  <a:cubicBezTo>
                    <a:pt x="15" y="186"/>
                    <a:pt x="14" y="188"/>
                    <a:pt x="14" y="190"/>
                  </a:cubicBezTo>
                  <a:cubicBezTo>
                    <a:pt x="12" y="195"/>
                    <a:pt x="11" y="199"/>
                    <a:pt x="14" y="203"/>
                  </a:cubicBezTo>
                  <a:cubicBezTo>
                    <a:pt x="15" y="205"/>
                    <a:pt x="16" y="207"/>
                    <a:pt x="16" y="209"/>
                  </a:cubicBezTo>
                  <a:cubicBezTo>
                    <a:pt x="17" y="213"/>
                    <a:pt x="17" y="218"/>
                    <a:pt x="17" y="223"/>
                  </a:cubicBezTo>
                  <a:cubicBezTo>
                    <a:pt x="15" y="223"/>
                    <a:pt x="13" y="225"/>
                    <a:pt x="11" y="226"/>
                  </a:cubicBezTo>
                  <a:cubicBezTo>
                    <a:pt x="11" y="226"/>
                    <a:pt x="10" y="227"/>
                    <a:pt x="9" y="227"/>
                  </a:cubicBezTo>
                  <a:cubicBezTo>
                    <a:pt x="6" y="229"/>
                    <a:pt x="4" y="231"/>
                    <a:pt x="3" y="233"/>
                  </a:cubicBezTo>
                  <a:cubicBezTo>
                    <a:pt x="3" y="234"/>
                    <a:pt x="3" y="236"/>
                    <a:pt x="5" y="238"/>
                  </a:cubicBezTo>
                  <a:cubicBezTo>
                    <a:pt x="6" y="240"/>
                    <a:pt x="7" y="242"/>
                    <a:pt x="9" y="244"/>
                  </a:cubicBezTo>
                  <a:cubicBezTo>
                    <a:pt x="10" y="245"/>
                    <a:pt x="11" y="247"/>
                    <a:pt x="12" y="248"/>
                  </a:cubicBezTo>
                  <a:cubicBezTo>
                    <a:pt x="13" y="249"/>
                    <a:pt x="14" y="250"/>
                    <a:pt x="15" y="251"/>
                  </a:cubicBezTo>
                  <a:cubicBezTo>
                    <a:pt x="17" y="254"/>
                    <a:pt x="19" y="257"/>
                    <a:pt x="20" y="260"/>
                  </a:cubicBezTo>
                  <a:cubicBezTo>
                    <a:pt x="21" y="263"/>
                    <a:pt x="21" y="266"/>
                    <a:pt x="21" y="270"/>
                  </a:cubicBezTo>
                  <a:cubicBezTo>
                    <a:pt x="21" y="272"/>
                    <a:pt x="21" y="274"/>
                    <a:pt x="22" y="276"/>
                  </a:cubicBezTo>
                  <a:cubicBezTo>
                    <a:pt x="22" y="277"/>
                    <a:pt x="22" y="277"/>
                    <a:pt x="22" y="277"/>
                  </a:cubicBezTo>
                  <a:cubicBezTo>
                    <a:pt x="22" y="278"/>
                    <a:pt x="22" y="278"/>
                    <a:pt x="22" y="278"/>
                  </a:cubicBezTo>
                  <a:cubicBezTo>
                    <a:pt x="23" y="278"/>
                    <a:pt x="23" y="278"/>
                    <a:pt x="23" y="279"/>
                  </a:cubicBezTo>
                  <a:cubicBezTo>
                    <a:pt x="23" y="279"/>
                    <a:pt x="23" y="280"/>
                    <a:pt x="24" y="280"/>
                  </a:cubicBezTo>
                  <a:cubicBezTo>
                    <a:pt x="24" y="280"/>
                    <a:pt x="25" y="281"/>
                    <a:pt x="25" y="281"/>
                  </a:cubicBezTo>
                  <a:cubicBezTo>
                    <a:pt x="26" y="281"/>
                    <a:pt x="26" y="282"/>
                    <a:pt x="27" y="282"/>
                  </a:cubicBezTo>
                  <a:cubicBezTo>
                    <a:pt x="27" y="283"/>
                    <a:pt x="27" y="284"/>
                    <a:pt x="27" y="284"/>
                  </a:cubicBezTo>
                  <a:cubicBezTo>
                    <a:pt x="27" y="285"/>
                    <a:pt x="27" y="286"/>
                    <a:pt x="27" y="286"/>
                  </a:cubicBezTo>
                  <a:cubicBezTo>
                    <a:pt x="28" y="287"/>
                    <a:pt x="28" y="287"/>
                    <a:pt x="29" y="288"/>
                  </a:cubicBezTo>
                  <a:cubicBezTo>
                    <a:pt x="29" y="288"/>
                    <a:pt x="30" y="288"/>
                    <a:pt x="30" y="288"/>
                  </a:cubicBezTo>
                  <a:cubicBezTo>
                    <a:pt x="31" y="289"/>
                    <a:pt x="31" y="289"/>
                    <a:pt x="31" y="289"/>
                  </a:cubicBezTo>
                  <a:cubicBezTo>
                    <a:pt x="32" y="290"/>
                    <a:pt x="32" y="290"/>
                    <a:pt x="34" y="290"/>
                  </a:cubicBezTo>
                  <a:cubicBezTo>
                    <a:pt x="34" y="290"/>
                    <a:pt x="34" y="290"/>
                    <a:pt x="35" y="290"/>
                  </a:cubicBezTo>
                  <a:cubicBezTo>
                    <a:pt x="36" y="290"/>
                    <a:pt x="36" y="290"/>
                    <a:pt x="37" y="290"/>
                  </a:cubicBezTo>
                  <a:cubicBezTo>
                    <a:pt x="38" y="289"/>
                    <a:pt x="39" y="289"/>
                    <a:pt x="41" y="289"/>
                  </a:cubicBezTo>
                  <a:cubicBezTo>
                    <a:pt x="42" y="289"/>
                    <a:pt x="43" y="289"/>
                    <a:pt x="44" y="289"/>
                  </a:cubicBezTo>
                  <a:cubicBezTo>
                    <a:pt x="65" y="296"/>
                    <a:pt x="65" y="296"/>
                    <a:pt x="65" y="296"/>
                  </a:cubicBezTo>
                  <a:cubicBezTo>
                    <a:pt x="75" y="322"/>
                    <a:pt x="75" y="322"/>
                    <a:pt x="75" y="322"/>
                  </a:cubicBezTo>
                  <a:cubicBezTo>
                    <a:pt x="76" y="322"/>
                    <a:pt x="76" y="322"/>
                    <a:pt x="76" y="322"/>
                  </a:cubicBezTo>
                  <a:cubicBezTo>
                    <a:pt x="107" y="328"/>
                    <a:pt x="121" y="332"/>
                    <a:pt x="122" y="334"/>
                  </a:cubicBezTo>
                  <a:cubicBezTo>
                    <a:pt x="141" y="352"/>
                    <a:pt x="141" y="352"/>
                    <a:pt x="141" y="352"/>
                  </a:cubicBezTo>
                  <a:cubicBezTo>
                    <a:pt x="190" y="324"/>
                    <a:pt x="190" y="324"/>
                    <a:pt x="190" y="324"/>
                  </a:cubicBezTo>
                  <a:cubicBezTo>
                    <a:pt x="421" y="453"/>
                    <a:pt x="421" y="453"/>
                    <a:pt x="421" y="453"/>
                  </a:cubicBezTo>
                  <a:cubicBezTo>
                    <a:pt x="421" y="450"/>
                    <a:pt x="421" y="450"/>
                    <a:pt x="421" y="450"/>
                  </a:cubicBezTo>
                  <a:lnTo>
                    <a:pt x="420" y="438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30" name="Freeform 39"/>
            <p:cNvSpPr>
              <a:spLocks/>
            </p:cNvSpPr>
            <p:nvPr/>
          </p:nvSpPr>
          <p:spPr bwMode="auto">
            <a:xfrm>
              <a:off x="2677439" y="2793934"/>
              <a:ext cx="70309" cy="80133"/>
            </a:xfrm>
            <a:custGeom>
              <a:avLst/>
              <a:gdLst>
                <a:gd name="T0" fmla="*/ 30 w 35"/>
                <a:gd name="T1" fmla="*/ 5 h 43"/>
                <a:gd name="T2" fmla="*/ 28 w 35"/>
                <a:gd name="T3" fmla="*/ 0 h 43"/>
                <a:gd name="T4" fmla="*/ 27 w 35"/>
                <a:gd name="T5" fmla="*/ 0 h 43"/>
                <a:gd name="T6" fmla="*/ 12 w 35"/>
                <a:gd name="T7" fmla="*/ 8 h 43"/>
                <a:gd name="T8" fmla="*/ 6 w 35"/>
                <a:gd name="T9" fmla="*/ 12 h 43"/>
                <a:gd name="T10" fmla="*/ 5 w 35"/>
                <a:gd name="T11" fmla="*/ 12 h 43"/>
                <a:gd name="T12" fmla="*/ 4 w 35"/>
                <a:gd name="T13" fmla="*/ 13 h 43"/>
                <a:gd name="T14" fmla="*/ 1 w 35"/>
                <a:gd name="T15" fmla="*/ 20 h 43"/>
                <a:gd name="T16" fmla="*/ 0 w 35"/>
                <a:gd name="T17" fmla="*/ 21 h 43"/>
                <a:gd name="T18" fmla="*/ 1 w 35"/>
                <a:gd name="T19" fmla="*/ 22 h 43"/>
                <a:gd name="T20" fmla="*/ 1 w 35"/>
                <a:gd name="T21" fmla="*/ 23 h 43"/>
                <a:gd name="T22" fmla="*/ 2 w 35"/>
                <a:gd name="T23" fmla="*/ 26 h 43"/>
                <a:gd name="T24" fmla="*/ 3 w 35"/>
                <a:gd name="T25" fmla="*/ 27 h 43"/>
                <a:gd name="T26" fmla="*/ 3 w 35"/>
                <a:gd name="T27" fmla="*/ 28 h 43"/>
                <a:gd name="T28" fmla="*/ 4 w 35"/>
                <a:gd name="T29" fmla="*/ 36 h 43"/>
                <a:gd name="T30" fmla="*/ 4 w 35"/>
                <a:gd name="T31" fmla="*/ 42 h 43"/>
                <a:gd name="T32" fmla="*/ 4 w 35"/>
                <a:gd name="T33" fmla="*/ 43 h 43"/>
                <a:gd name="T34" fmla="*/ 18 w 35"/>
                <a:gd name="T35" fmla="*/ 43 h 43"/>
                <a:gd name="T36" fmla="*/ 18 w 35"/>
                <a:gd name="T37" fmla="*/ 41 h 43"/>
                <a:gd name="T38" fmla="*/ 18 w 35"/>
                <a:gd name="T39" fmla="*/ 36 h 43"/>
                <a:gd name="T40" fmla="*/ 18 w 35"/>
                <a:gd name="T41" fmla="*/ 25 h 43"/>
                <a:gd name="T42" fmla="*/ 18 w 35"/>
                <a:gd name="T43" fmla="*/ 23 h 43"/>
                <a:gd name="T44" fmla="*/ 18 w 35"/>
                <a:gd name="T45" fmla="*/ 21 h 43"/>
                <a:gd name="T46" fmla="*/ 21 w 35"/>
                <a:gd name="T47" fmla="*/ 17 h 43"/>
                <a:gd name="T48" fmla="*/ 24 w 35"/>
                <a:gd name="T49" fmla="*/ 14 h 43"/>
                <a:gd name="T50" fmla="*/ 24 w 35"/>
                <a:gd name="T51" fmla="*/ 12 h 43"/>
                <a:gd name="T52" fmla="*/ 28 w 35"/>
                <a:gd name="T53" fmla="*/ 9 h 43"/>
                <a:gd name="T54" fmla="*/ 30 w 35"/>
                <a:gd name="T55" fmla="*/ 8 h 43"/>
                <a:gd name="T56" fmla="*/ 35 w 35"/>
                <a:gd name="T57" fmla="*/ 8 h 43"/>
                <a:gd name="T58" fmla="*/ 30 w 35"/>
                <a:gd name="T59" fmla="*/ 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5" h="43">
                  <a:moveTo>
                    <a:pt x="30" y="5"/>
                  </a:moveTo>
                  <a:cubicBezTo>
                    <a:pt x="30" y="3"/>
                    <a:pt x="30" y="1"/>
                    <a:pt x="28" y="0"/>
                  </a:cubicBezTo>
                  <a:cubicBezTo>
                    <a:pt x="28" y="0"/>
                    <a:pt x="27" y="0"/>
                    <a:pt x="27" y="0"/>
                  </a:cubicBezTo>
                  <a:cubicBezTo>
                    <a:pt x="23" y="0"/>
                    <a:pt x="18" y="4"/>
                    <a:pt x="12" y="8"/>
                  </a:cubicBezTo>
                  <a:cubicBezTo>
                    <a:pt x="9" y="10"/>
                    <a:pt x="7" y="11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5"/>
                    <a:pt x="2" y="18"/>
                    <a:pt x="1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3"/>
                    <a:pt x="1" y="23"/>
                  </a:cubicBezTo>
                  <a:cubicBezTo>
                    <a:pt x="1" y="24"/>
                    <a:pt x="2" y="25"/>
                    <a:pt x="2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5" y="31"/>
                    <a:pt x="5" y="33"/>
                    <a:pt x="4" y="36"/>
                  </a:cubicBezTo>
                  <a:cubicBezTo>
                    <a:pt x="4" y="38"/>
                    <a:pt x="4" y="40"/>
                    <a:pt x="4" y="42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0"/>
                    <a:pt x="18" y="38"/>
                    <a:pt x="18" y="36"/>
                  </a:cubicBezTo>
                  <a:cubicBezTo>
                    <a:pt x="18" y="33"/>
                    <a:pt x="17" y="29"/>
                    <a:pt x="18" y="25"/>
                  </a:cubicBezTo>
                  <a:cubicBezTo>
                    <a:pt x="18" y="24"/>
                    <a:pt x="18" y="24"/>
                    <a:pt x="18" y="23"/>
                  </a:cubicBezTo>
                  <a:cubicBezTo>
                    <a:pt x="18" y="22"/>
                    <a:pt x="17" y="21"/>
                    <a:pt x="18" y="21"/>
                  </a:cubicBezTo>
                  <a:cubicBezTo>
                    <a:pt x="18" y="19"/>
                    <a:pt x="20" y="18"/>
                    <a:pt x="21" y="17"/>
                  </a:cubicBezTo>
                  <a:cubicBezTo>
                    <a:pt x="22" y="16"/>
                    <a:pt x="23" y="15"/>
                    <a:pt x="24" y="14"/>
                  </a:cubicBezTo>
                  <a:cubicBezTo>
                    <a:pt x="24" y="13"/>
                    <a:pt x="24" y="13"/>
                    <a:pt x="24" y="12"/>
                  </a:cubicBezTo>
                  <a:cubicBezTo>
                    <a:pt x="25" y="11"/>
                    <a:pt x="26" y="10"/>
                    <a:pt x="28" y="9"/>
                  </a:cubicBezTo>
                  <a:cubicBezTo>
                    <a:pt x="28" y="9"/>
                    <a:pt x="29" y="8"/>
                    <a:pt x="30" y="8"/>
                  </a:cubicBezTo>
                  <a:cubicBezTo>
                    <a:pt x="35" y="8"/>
                    <a:pt x="35" y="8"/>
                    <a:pt x="35" y="8"/>
                  </a:cubicBezTo>
                  <a:lnTo>
                    <a:pt x="30" y="5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31" name="Freeform 41"/>
            <p:cNvSpPr>
              <a:spLocks/>
            </p:cNvSpPr>
            <p:nvPr/>
          </p:nvSpPr>
          <p:spPr bwMode="auto">
            <a:xfrm>
              <a:off x="3672931" y="2665515"/>
              <a:ext cx="117182" cy="134583"/>
            </a:xfrm>
            <a:custGeom>
              <a:avLst/>
              <a:gdLst>
                <a:gd name="T0" fmla="*/ 55 w 58"/>
                <a:gd name="T1" fmla="*/ 24 h 72"/>
                <a:gd name="T2" fmla="*/ 51 w 58"/>
                <a:gd name="T3" fmla="*/ 21 h 72"/>
                <a:gd name="T4" fmla="*/ 49 w 58"/>
                <a:gd name="T5" fmla="*/ 20 h 72"/>
                <a:gd name="T6" fmla="*/ 46 w 58"/>
                <a:gd name="T7" fmla="*/ 19 h 72"/>
                <a:gd name="T8" fmla="*/ 46 w 58"/>
                <a:gd name="T9" fmla="*/ 12 h 72"/>
                <a:gd name="T10" fmla="*/ 47 w 58"/>
                <a:gd name="T11" fmla="*/ 9 h 72"/>
                <a:gd name="T12" fmla="*/ 46 w 58"/>
                <a:gd name="T13" fmla="*/ 7 h 72"/>
                <a:gd name="T14" fmla="*/ 47 w 58"/>
                <a:gd name="T15" fmla="*/ 4 h 72"/>
                <a:gd name="T16" fmla="*/ 48 w 58"/>
                <a:gd name="T17" fmla="*/ 2 h 72"/>
                <a:gd name="T18" fmla="*/ 46 w 58"/>
                <a:gd name="T19" fmla="*/ 1 h 72"/>
                <a:gd name="T20" fmla="*/ 43 w 58"/>
                <a:gd name="T21" fmla="*/ 0 h 72"/>
                <a:gd name="T22" fmla="*/ 43 w 58"/>
                <a:gd name="T23" fmla="*/ 0 h 72"/>
                <a:gd name="T24" fmla="*/ 38 w 58"/>
                <a:gd name="T25" fmla="*/ 1 h 72"/>
                <a:gd name="T26" fmla="*/ 35 w 58"/>
                <a:gd name="T27" fmla="*/ 3 h 72"/>
                <a:gd name="T28" fmla="*/ 33 w 58"/>
                <a:gd name="T29" fmla="*/ 3 h 72"/>
                <a:gd name="T30" fmla="*/ 29 w 58"/>
                <a:gd name="T31" fmla="*/ 6 h 72"/>
                <a:gd name="T32" fmla="*/ 29 w 58"/>
                <a:gd name="T33" fmla="*/ 9 h 72"/>
                <a:gd name="T34" fmla="*/ 25 w 58"/>
                <a:gd name="T35" fmla="*/ 14 h 72"/>
                <a:gd name="T36" fmla="*/ 18 w 58"/>
                <a:gd name="T37" fmla="*/ 16 h 72"/>
                <a:gd name="T38" fmla="*/ 15 w 58"/>
                <a:gd name="T39" fmla="*/ 15 h 72"/>
                <a:gd name="T40" fmla="*/ 12 w 58"/>
                <a:gd name="T41" fmla="*/ 12 h 72"/>
                <a:gd name="T42" fmla="*/ 8 w 58"/>
                <a:gd name="T43" fmla="*/ 8 h 72"/>
                <a:gd name="T44" fmla="*/ 7 w 58"/>
                <a:gd name="T45" fmla="*/ 8 h 72"/>
                <a:gd name="T46" fmla="*/ 1 w 58"/>
                <a:gd name="T47" fmla="*/ 13 h 72"/>
                <a:gd name="T48" fmla="*/ 0 w 58"/>
                <a:gd name="T49" fmla="*/ 14 h 72"/>
                <a:gd name="T50" fmla="*/ 1 w 58"/>
                <a:gd name="T51" fmla="*/ 15 h 72"/>
                <a:gd name="T52" fmla="*/ 6 w 58"/>
                <a:gd name="T53" fmla="*/ 23 h 72"/>
                <a:gd name="T54" fmla="*/ 8 w 58"/>
                <a:gd name="T55" fmla="*/ 30 h 72"/>
                <a:gd name="T56" fmla="*/ 8 w 58"/>
                <a:gd name="T57" fmla="*/ 32 h 72"/>
                <a:gd name="T58" fmla="*/ 8 w 58"/>
                <a:gd name="T59" fmla="*/ 36 h 72"/>
                <a:gd name="T60" fmla="*/ 8 w 58"/>
                <a:gd name="T61" fmla="*/ 49 h 72"/>
                <a:gd name="T62" fmla="*/ 8 w 58"/>
                <a:gd name="T63" fmla="*/ 51 h 72"/>
                <a:gd name="T64" fmla="*/ 9 w 58"/>
                <a:gd name="T65" fmla="*/ 51 h 72"/>
                <a:gd name="T66" fmla="*/ 9 w 58"/>
                <a:gd name="T67" fmla="*/ 51 h 72"/>
                <a:gd name="T68" fmla="*/ 19 w 58"/>
                <a:gd name="T69" fmla="*/ 68 h 72"/>
                <a:gd name="T70" fmla="*/ 19 w 58"/>
                <a:gd name="T71" fmla="*/ 70 h 72"/>
                <a:gd name="T72" fmla="*/ 19 w 58"/>
                <a:gd name="T73" fmla="*/ 72 h 72"/>
                <a:gd name="T74" fmla="*/ 21 w 58"/>
                <a:gd name="T75" fmla="*/ 72 h 72"/>
                <a:gd name="T76" fmla="*/ 22 w 58"/>
                <a:gd name="T77" fmla="*/ 72 h 72"/>
                <a:gd name="T78" fmla="*/ 26 w 58"/>
                <a:gd name="T79" fmla="*/ 70 h 72"/>
                <a:gd name="T80" fmla="*/ 27 w 58"/>
                <a:gd name="T81" fmla="*/ 69 h 72"/>
                <a:gd name="T82" fmla="*/ 28 w 58"/>
                <a:gd name="T83" fmla="*/ 68 h 72"/>
                <a:gd name="T84" fmla="*/ 29 w 58"/>
                <a:gd name="T85" fmla="*/ 68 h 72"/>
                <a:gd name="T86" fmla="*/ 31 w 58"/>
                <a:gd name="T87" fmla="*/ 67 h 72"/>
                <a:gd name="T88" fmla="*/ 33 w 58"/>
                <a:gd name="T89" fmla="*/ 65 h 72"/>
                <a:gd name="T90" fmla="*/ 35 w 58"/>
                <a:gd name="T91" fmla="*/ 63 h 72"/>
                <a:gd name="T92" fmla="*/ 37 w 58"/>
                <a:gd name="T93" fmla="*/ 59 h 72"/>
                <a:gd name="T94" fmla="*/ 38 w 58"/>
                <a:gd name="T95" fmla="*/ 57 h 72"/>
                <a:gd name="T96" fmla="*/ 41 w 58"/>
                <a:gd name="T97" fmla="*/ 51 h 72"/>
                <a:gd name="T98" fmla="*/ 45 w 58"/>
                <a:gd name="T99" fmla="*/ 41 h 72"/>
                <a:gd name="T100" fmla="*/ 51 w 58"/>
                <a:gd name="T101" fmla="*/ 35 h 72"/>
                <a:gd name="T102" fmla="*/ 52 w 58"/>
                <a:gd name="T103" fmla="*/ 34 h 72"/>
                <a:gd name="T104" fmla="*/ 55 w 58"/>
                <a:gd name="T105" fmla="*/ 2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8" h="72">
                  <a:moveTo>
                    <a:pt x="55" y="24"/>
                  </a:moveTo>
                  <a:cubicBezTo>
                    <a:pt x="54" y="23"/>
                    <a:pt x="52" y="22"/>
                    <a:pt x="51" y="21"/>
                  </a:cubicBezTo>
                  <a:cubicBezTo>
                    <a:pt x="51" y="21"/>
                    <a:pt x="50" y="21"/>
                    <a:pt x="49" y="20"/>
                  </a:cubicBezTo>
                  <a:cubicBezTo>
                    <a:pt x="48" y="20"/>
                    <a:pt x="47" y="20"/>
                    <a:pt x="46" y="19"/>
                  </a:cubicBezTo>
                  <a:cubicBezTo>
                    <a:pt x="45" y="18"/>
                    <a:pt x="45" y="15"/>
                    <a:pt x="46" y="12"/>
                  </a:cubicBezTo>
                  <a:cubicBezTo>
                    <a:pt x="46" y="11"/>
                    <a:pt x="46" y="10"/>
                    <a:pt x="47" y="9"/>
                  </a:cubicBezTo>
                  <a:cubicBezTo>
                    <a:pt x="47" y="9"/>
                    <a:pt x="47" y="8"/>
                    <a:pt x="46" y="7"/>
                  </a:cubicBezTo>
                  <a:cubicBezTo>
                    <a:pt x="46" y="6"/>
                    <a:pt x="46" y="5"/>
                    <a:pt x="47" y="4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6" y="1"/>
                    <a:pt x="45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1" y="0"/>
                    <a:pt x="40" y="1"/>
                    <a:pt x="38" y="1"/>
                  </a:cubicBezTo>
                  <a:cubicBezTo>
                    <a:pt x="37" y="2"/>
                    <a:pt x="36" y="2"/>
                    <a:pt x="35" y="3"/>
                  </a:cubicBezTo>
                  <a:cubicBezTo>
                    <a:pt x="34" y="3"/>
                    <a:pt x="34" y="3"/>
                    <a:pt x="33" y="3"/>
                  </a:cubicBezTo>
                  <a:cubicBezTo>
                    <a:pt x="31" y="3"/>
                    <a:pt x="30" y="3"/>
                    <a:pt x="29" y="6"/>
                  </a:cubicBezTo>
                  <a:cubicBezTo>
                    <a:pt x="29" y="7"/>
                    <a:pt x="29" y="8"/>
                    <a:pt x="29" y="9"/>
                  </a:cubicBezTo>
                  <a:cubicBezTo>
                    <a:pt x="28" y="12"/>
                    <a:pt x="28" y="13"/>
                    <a:pt x="25" y="14"/>
                  </a:cubicBezTo>
                  <a:cubicBezTo>
                    <a:pt x="23" y="15"/>
                    <a:pt x="21" y="16"/>
                    <a:pt x="18" y="16"/>
                  </a:cubicBezTo>
                  <a:cubicBezTo>
                    <a:pt x="17" y="16"/>
                    <a:pt x="16" y="15"/>
                    <a:pt x="15" y="15"/>
                  </a:cubicBezTo>
                  <a:cubicBezTo>
                    <a:pt x="14" y="14"/>
                    <a:pt x="13" y="13"/>
                    <a:pt x="12" y="12"/>
                  </a:cubicBezTo>
                  <a:cubicBezTo>
                    <a:pt x="11" y="10"/>
                    <a:pt x="10" y="9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4" y="8"/>
                    <a:pt x="1" y="12"/>
                    <a:pt x="1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8"/>
                    <a:pt x="3" y="20"/>
                    <a:pt x="6" y="23"/>
                  </a:cubicBezTo>
                  <a:cubicBezTo>
                    <a:pt x="8" y="25"/>
                    <a:pt x="8" y="27"/>
                    <a:pt x="8" y="30"/>
                  </a:cubicBezTo>
                  <a:cubicBezTo>
                    <a:pt x="8" y="30"/>
                    <a:pt x="8" y="31"/>
                    <a:pt x="8" y="32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40"/>
                    <a:pt x="8" y="45"/>
                    <a:pt x="8" y="49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12" y="54"/>
                    <a:pt x="18" y="64"/>
                    <a:pt x="19" y="68"/>
                  </a:cubicBezTo>
                  <a:cubicBezTo>
                    <a:pt x="19" y="68"/>
                    <a:pt x="19" y="69"/>
                    <a:pt x="19" y="70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21" y="72"/>
                    <a:pt x="21" y="72"/>
                    <a:pt x="21" y="72"/>
                  </a:cubicBezTo>
                  <a:cubicBezTo>
                    <a:pt x="21" y="72"/>
                    <a:pt x="22" y="72"/>
                    <a:pt x="22" y="72"/>
                  </a:cubicBezTo>
                  <a:cubicBezTo>
                    <a:pt x="24" y="72"/>
                    <a:pt x="25" y="71"/>
                    <a:pt x="26" y="70"/>
                  </a:cubicBezTo>
                  <a:cubicBezTo>
                    <a:pt x="26" y="70"/>
                    <a:pt x="26" y="70"/>
                    <a:pt x="27" y="69"/>
                  </a:cubicBezTo>
                  <a:cubicBezTo>
                    <a:pt x="27" y="69"/>
                    <a:pt x="27" y="68"/>
                    <a:pt x="28" y="68"/>
                  </a:cubicBezTo>
                  <a:cubicBezTo>
                    <a:pt x="28" y="68"/>
                    <a:pt x="29" y="68"/>
                    <a:pt x="29" y="68"/>
                  </a:cubicBezTo>
                  <a:cubicBezTo>
                    <a:pt x="30" y="68"/>
                    <a:pt x="30" y="68"/>
                    <a:pt x="31" y="67"/>
                  </a:cubicBezTo>
                  <a:cubicBezTo>
                    <a:pt x="31" y="66"/>
                    <a:pt x="32" y="66"/>
                    <a:pt x="33" y="65"/>
                  </a:cubicBezTo>
                  <a:cubicBezTo>
                    <a:pt x="34" y="64"/>
                    <a:pt x="34" y="64"/>
                    <a:pt x="35" y="63"/>
                  </a:cubicBezTo>
                  <a:cubicBezTo>
                    <a:pt x="36" y="62"/>
                    <a:pt x="37" y="60"/>
                    <a:pt x="37" y="59"/>
                  </a:cubicBezTo>
                  <a:cubicBezTo>
                    <a:pt x="37" y="58"/>
                    <a:pt x="37" y="57"/>
                    <a:pt x="38" y="57"/>
                  </a:cubicBezTo>
                  <a:cubicBezTo>
                    <a:pt x="39" y="55"/>
                    <a:pt x="40" y="53"/>
                    <a:pt x="41" y="51"/>
                  </a:cubicBezTo>
                  <a:cubicBezTo>
                    <a:pt x="43" y="48"/>
                    <a:pt x="44" y="44"/>
                    <a:pt x="45" y="41"/>
                  </a:cubicBezTo>
                  <a:cubicBezTo>
                    <a:pt x="46" y="38"/>
                    <a:pt x="48" y="37"/>
                    <a:pt x="51" y="35"/>
                  </a:cubicBezTo>
                  <a:cubicBezTo>
                    <a:pt x="52" y="34"/>
                    <a:pt x="52" y="34"/>
                    <a:pt x="52" y="34"/>
                  </a:cubicBezTo>
                  <a:cubicBezTo>
                    <a:pt x="55" y="31"/>
                    <a:pt x="58" y="28"/>
                    <a:pt x="55" y="24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32" name="Freeform 42"/>
            <p:cNvSpPr>
              <a:spLocks/>
            </p:cNvSpPr>
            <p:nvPr/>
          </p:nvSpPr>
          <p:spPr bwMode="auto">
            <a:xfrm>
              <a:off x="3249959" y="1103943"/>
              <a:ext cx="965359" cy="1204054"/>
            </a:xfrm>
            <a:custGeom>
              <a:avLst/>
              <a:gdLst>
                <a:gd name="T0" fmla="*/ 465 w 477"/>
                <a:gd name="T1" fmla="*/ 159 h 646"/>
                <a:gd name="T2" fmla="*/ 455 w 477"/>
                <a:gd name="T3" fmla="*/ 149 h 646"/>
                <a:gd name="T4" fmla="*/ 443 w 477"/>
                <a:gd name="T5" fmla="*/ 140 h 646"/>
                <a:gd name="T6" fmla="*/ 436 w 477"/>
                <a:gd name="T7" fmla="*/ 112 h 646"/>
                <a:gd name="T8" fmla="*/ 431 w 477"/>
                <a:gd name="T9" fmla="*/ 71 h 646"/>
                <a:gd name="T10" fmla="*/ 419 w 477"/>
                <a:gd name="T11" fmla="*/ 32 h 646"/>
                <a:gd name="T12" fmla="*/ 393 w 477"/>
                <a:gd name="T13" fmla="*/ 11 h 646"/>
                <a:gd name="T14" fmla="*/ 371 w 477"/>
                <a:gd name="T15" fmla="*/ 10 h 646"/>
                <a:gd name="T16" fmla="*/ 341 w 477"/>
                <a:gd name="T17" fmla="*/ 38 h 646"/>
                <a:gd name="T18" fmla="*/ 302 w 477"/>
                <a:gd name="T19" fmla="*/ 38 h 646"/>
                <a:gd name="T20" fmla="*/ 267 w 477"/>
                <a:gd name="T21" fmla="*/ 29 h 646"/>
                <a:gd name="T22" fmla="*/ 256 w 477"/>
                <a:gd name="T23" fmla="*/ 38 h 646"/>
                <a:gd name="T24" fmla="*/ 158 w 477"/>
                <a:gd name="T25" fmla="*/ 38 h 646"/>
                <a:gd name="T26" fmla="*/ 56 w 477"/>
                <a:gd name="T27" fmla="*/ 103 h 646"/>
                <a:gd name="T28" fmla="*/ 59 w 477"/>
                <a:gd name="T29" fmla="*/ 236 h 646"/>
                <a:gd name="T30" fmla="*/ 52 w 477"/>
                <a:gd name="T31" fmla="*/ 242 h 646"/>
                <a:gd name="T32" fmla="*/ 36 w 477"/>
                <a:gd name="T33" fmla="*/ 245 h 646"/>
                <a:gd name="T34" fmla="*/ 22 w 477"/>
                <a:gd name="T35" fmla="*/ 275 h 646"/>
                <a:gd name="T36" fmla="*/ 16 w 477"/>
                <a:gd name="T37" fmla="*/ 298 h 646"/>
                <a:gd name="T38" fmla="*/ 9 w 477"/>
                <a:gd name="T39" fmla="*/ 325 h 646"/>
                <a:gd name="T40" fmla="*/ 9 w 477"/>
                <a:gd name="T41" fmla="*/ 342 h 646"/>
                <a:gd name="T42" fmla="*/ 21 w 477"/>
                <a:gd name="T43" fmla="*/ 372 h 646"/>
                <a:gd name="T44" fmla="*/ 31 w 477"/>
                <a:gd name="T45" fmla="*/ 401 h 646"/>
                <a:gd name="T46" fmla="*/ 53 w 477"/>
                <a:gd name="T47" fmla="*/ 445 h 646"/>
                <a:gd name="T48" fmla="*/ 47 w 477"/>
                <a:gd name="T49" fmla="*/ 465 h 646"/>
                <a:gd name="T50" fmla="*/ 60 w 477"/>
                <a:gd name="T51" fmla="*/ 475 h 646"/>
                <a:gd name="T52" fmla="*/ 77 w 477"/>
                <a:gd name="T53" fmla="*/ 490 h 646"/>
                <a:gd name="T54" fmla="*/ 101 w 477"/>
                <a:gd name="T55" fmla="*/ 504 h 646"/>
                <a:gd name="T56" fmla="*/ 116 w 477"/>
                <a:gd name="T57" fmla="*/ 527 h 646"/>
                <a:gd name="T58" fmla="*/ 133 w 477"/>
                <a:gd name="T59" fmla="*/ 546 h 646"/>
                <a:gd name="T60" fmla="*/ 144 w 477"/>
                <a:gd name="T61" fmla="*/ 565 h 646"/>
                <a:gd name="T62" fmla="*/ 159 w 477"/>
                <a:gd name="T63" fmla="*/ 579 h 646"/>
                <a:gd name="T64" fmla="*/ 175 w 477"/>
                <a:gd name="T65" fmla="*/ 611 h 646"/>
                <a:gd name="T66" fmla="*/ 198 w 477"/>
                <a:gd name="T67" fmla="*/ 616 h 646"/>
                <a:gd name="T68" fmla="*/ 216 w 477"/>
                <a:gd name="T69" fmla="*/ 619 h 646"/>
                <a:gd name="T70" fmla="*/ 232 w 477"/>
                <a:gd name="T71" fmla="*/ 613 h 646"/>
                <a:gd name="T72" fmla="*/ 255 w 477"/>
                <a:gd name="T73" fmla="*/ 639 h 646"/>
                <a:gd name="T74" fmla="*/ 284 w 477"/>
                <a:gd name="T75" fmla="*/ 641 h 646"/>
                <a:gd name="T76" fmla="*/ 297 w 477"/>
                <a:gd name="T77" fmla="*/ 643 h 646"/>
                <a:gd name="T78" fmla="*/ 304 w 477"/>
                <a:gd name="T79" fmla="*/ 645 h 646"/>
                <a:gd name="T80" fmla="*/ 327 w 477"/>
                <a:gd name="T81" fmla="*/ 635 h 646"/>
                <a:gd name="T82" fmla="*/ 367 w 477"/>
                <a:gd name="T83" fmla="*/ 610 h 646"/>
                <a:gd name="T84" fmla="*/ 400 w 477"/>
                <a:gd name="T85" fmla="*/ 585 h 646"/>
                <a:gd name="T86" fmla="*/ 387 w 477"/>
                <a:gd name="T87" fmla="*/ 575 h 646"/>
                <a:gd name="T88" fmla="*/ 369 w 477"/>
                <a:gd name="T89" fmla="*/ 538 h 646"/>
                <a:gd name="T90" fmla="*/ 343 w 477"/>
                <a:gd name="T91" fmla="*/ 509 h 646"/>
                <a:gd name="T92" fmla="*/ 328 w 477"/>
                <a:gd name="T93" fmla="*/ 498 h 646"/>
                <a:gd name="T94" fmla="*/ 344 w 477"/>
                <a:gd name="T95" fmla="*/ 487 h 646"/>
                <a:gd name="T96" fmla="*/ 356 w 477"/>
                <a:gd name="T97" fmla="*/ 439 h 646"/>
                <a:gd name="T98" fmla="*/ 373 w 477"/>
                <a:gd name="T99" fmla="*/ 406 h 646"/>
                <a:gd name="T100" fmla="*/ 379 w 477"/>
                <a:gd name="T101" fmla="*/ 397 h 646"/>
                <a:gd name="T102" fmla="*/ 395 w 477"/>
                <a:gd name="T103" fmla="*/ 356 h 646"/>
                <a:gd name="T104" fmla="*/ 413 w 477"/>
                <a:gd name="T105" fmla="*/ 334 h 646"/>
                <a:gd name="T106" fmla="*/ 420 w 477"/>
                <a:gd name="T107" fmla="*/ 272 h 646"/>
                <a:gd name="T108" fmla="*/ 430 w 477"/>
                <a:gd name="T109" fmla="*/ 221 h 646"/>
                <a:gd name="T110" fmla="*/ 436 w 477"/>
                <a:gd name="T111" fmla="*/ 202 h 646"/>
                <a:gd name="T112" fmla="*/ 456 w 477"/>
                <a:gd name="T113" fmla="*/ 186 h 646"/>
                <a:gd name="T114" fmla="*/ 477 w 477"/>
                <a:gd name="T115" fmla="*/ 168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7" h="646">
                  <a:moveTo>
                    <a:pt x="476" y="166"/>
                  </a:moveTo>
                  <a:cubicBezTo>
                    <a:pt x="476" y="166"/>
                    <a:pt x="476" y="166"/>
                    <a:pt x="476" y="166"/>
                  </a:cubicBezTo>
                  <a:cubicBezTo>
                    <a:pt x="475" y="165"/>
                    <a:pt x="474" y="164"/>
                    <a:pt x="473" y="164"/>
                  </a:cubicBezTo>
                  <a:cubicBezTo>
                    <a:pt x="472" y="163"/>
                    <a:pt x="471" y="163"/>
                    <a:pt x="471" y="163"/>
                  </a:cubicBezTo>
                  <a:cubicBezTo>
                    <a:pt x="471" y="162"/>
                    <a:pt x="470" y="162"/>
                    <a:pt x="470" y="162"/>
                  </a:cubicBezTo>
                  <a:cubicBezTo>
                    <a:pt x="469" y="161"/>
                    <a:pt x="468" y="160"/>
                    <a:pt x="465" y="159"/>
                  </a:cubicBezTo>
                  <a:cubicBezTo>
                    <a:pt x="465" y="159"/>
                    <a:pt x="464" y="159"/>
                    <a:pt x="464" y="159"/>
                  </a:cubicBezTo>
                  <a:cubicBezTo>
                    <a:pt x="464" y="159"/>
                    <a:pt x="464" y="158"/>
                    <a:pt x="464" y="158"/>
                  </a:cubicBezTo>
                  <a:cubicBezTo>
                    <a:pt x="464" y="158"/>
                    <a:pt x="464" y="157"/>
                    <a:pt x="463" y="157"/>
                  </a:cubicBezTo>
                  <a:cubicBezTo>
                    <a:pt x="463" y="155"/>
                    <a:pt x="461" y="154"/>
                    <a:pt x="460" y="153"/>
                  </a:cubicBezTo>
                  <a:cubicBezTo>
                    <a:pt x="459" y="153"/>
                    <a:pt x="459" y="153"/>
                    <a:pt x="459" y="152"/>
                  </a:cubicBezTo>
                  <a:cubicBezTo>
                    <a:pt x="457" y="151"/>
                    <a:pt x="456" y="150"/>
                    <a:pt x="455" y="149"/>
                  </a:cubicBezTo>
                  <a:cubicBezTo>
                    <a:pt x="454" y="148"/>
                    <a:pt x="454" y="148"/>
                    <a:pt x="454" y="147"/>
                  </a:cubicBezTo>
                  <a:cubicBezTo>
                    <a:pt x="453" y="146"/>
                    <a:pt x="452" y="145"/>
                    <a:pt x="449" y="144"/>
                  </a:cubicBezTo>
                  <a:cubicBezTo>
                    <a:pt x="449" y="144"/>
                    <a:pt x="448" y="144"/>
                    <a:pt x="448" y="144"/>
                  </a:cubicBezTo>
                  <a:cubicBezTo>
                    <a:pt x="448" y="144"/>
                    <a:pt x="447" y="144"/>
                    <a:pt x="446" y="144"/>
                  </a:cubicBezTo>
                  <a:cubicBezTo>
                    <a:pt x="446" y="144"/>
                    <a:pt x="445" y="144"/>
                    <a:pt x="445" y="144"/>
                  </a:cubicBezTo>
                  <a:cubicBezTo>
                    <a:pt x="444" y="143"/>
                    <a:pt x="443" y="141"/>
                    <a:pt x="443" y="140"/>
                  </a:cubicBezTo>
                  <a:cubicBezTo>
                    <a:pt x="443" y="139"/>
                    <a:pt x="443" y="139"/>
                    <a:pt x="443" y="139"/>
                  </a:cubicBezTo>
                  <a:cubicBezTo>
                    <a:pt x="441" y="135"/>
                    <a:pt x="440" y="131"/>
                    <a:pt x="439" y="127"/>
                  </a:cubicBezTo>
                  <a:cubicBezTo>
                    <a:pt x="438" y="126"/>
                    <a:pt x="438" y="124"/>
                    <a:pt x="438" y="123"/>
                  </a:cubicBezTo>
                  <a:cubicBezTo>
                    <a:pt x="438" y="122"/>
                    <a:pt x="438" y="121"/>
                    <a:pt x="438" y="119"/>
                  </a:cubicBezTo>
                  <a:cubicBezTo>
                    <a:pt x="438" y="118"/>
                    <a:pt x="437" y="117"/>
                    <a:pt x="437" y="115"/>
                  </a:cubicBezTo>
                  <a:cubicBezTo>
                    <a:pt x="436" y="114"/>
                    <a:pt x="436" y="113"/>
                    <a:pt x="436" y="112"/>
                  </a:cubicBezTo>
                  <a:cubicBezTo>
                    <a:pt x="436" y="111"/>
                    <a:pt x="435" y="109"/>
                    <a:pt x="435" y="108"/>
                  </a:cubicBezTo>
                  <a:cubicBezTo>
                    <a:pt x="434" y="106"/>
                    <a:pt x="434" y="105"/>
                    <a:pt x="434" y="103"/>
                  </a:cubicBezTo>
                  <a:cubicBezTo>
                    <a:pt x="433" y="99"/>
                    <a:pt x="433" y="93"/>
                    <a:pt x="434" y="87"/>
                  </a:cubicBezTo>
                  <a:cubicBezTo>
                    <a:pt x="434" y="85"/>
                    <a:pt x="433" y="83"/>
                    <a:pt x="433" y="81"/>
                  </a:cubicBezTo>
                  <a:cubicBezTo>
                    <a:pt x="433" y="80"/>
                    <a:pt x="432" y="79"/>
                    <a:pt x="432" y="78"/>
                  </a:cubicBezTo>
                  <a:cubicBezTo>
                    <a:pt x="432" y="76"/>
                    <a:pt x="432" y="73"/>
                    <a:pt x="431" y="71"/>
                  </a:cubicBezTo>
                  <a:cubicBezTo>
                    <a:pt x="431" y="70"/>
                    <a:pt x="431" y="69"/>
                    <a:pt x="432" y="68"/>
                  </a:cubicBezTo>
                  <a:cubicBezTo>
                    <a:pt x="432" y="66"/>
                    <a:pt x="432" y="64"/>
                    <a:pt x="431" y="63"/>
                  </a:cubicBezTo>
                  <a:cubicBezTo>
                    <a:pt x="430" y="61"/>
                    <a:pt x="429" y="59"/>
                    <a:pt x="428" y="57"/>
                  </a:cubicBezTo>
                  <a:cubicBezTo>
                    <a:pt x="427" y="54"/>
                    <a:pt x="425" y="51"/>
                    <a:pt x="424" y="48"/>
                  </a:cubicBezTo>
                  <a:cubicBezTo>
                    <a:pt x="423" y="46"/>
                    <a:pt x="423" y="44"/>
                    <a:pt x="423" y="41"/>
                  </a:cubicBezTo>
                  <a:cubicBezTo>
                    <a:pt x="422" y="37"/>
                    <a:pt x="422" y="35"/>
                    <a:pt x="419" y="32"/>
                  </a:cubicBezTo>
                  <a:cubicBezTo>
                    <a:pt x="418" y="31"/>
                    <a:pt x="416" y="30"/>
                    <a:pt x="415" y="29"/>
                  </a:cubicBezTo>
                  <a:cubicBezTo>
                    <a:pt x="412" y="27"/>
                    <a:pt x="410" y="25"/>
                    <a:pt x="408" y="23"/>
                  </a:cubicBezTo>
                  <a:cubicBezTo>
                    <a:pt x="407" y="22"/>
                    <a:pt x="406" y="21"/>
                    <a:pt x="406" y="20"/>
                  </a:cubicBezTo>
                  <a:cubicBezTo>
                    <a:pt x="404" y="17"/>
                    <a:pt x="402" y="13"/>
                    <a:pt x="397" y="12"/>
                  </a:cubicBezTo>
                  <a:cubicBezTo>
                    <a:pt x="397" y="12"/>
                    <a:pt x="396" y="12"/>
                    <a:pt x="395" y="12"/>
                  </a:cubicBezTo>
                  <a:cubicBezTo>
                    <a:pt x="394" y="12"/>
                    <a:pt x="393" y="12"/>
                    <a:pt x="393" y="11"/>
                  </a:cubicBezTo>
                  <a:cubicBezTo>
                    <a:pt x="391" y="10"/>
                    <a:pt x="390" y="9"/>
                    <a:pt x="389" y="8"/>
                  </a:cubicBezTo>
                  <a:cubicBezTo>
                    <a:pt x="388" y="6"/>
                    <a:pt x="387" y="4"/>
                    <a:pt x="386" y="3"/>
                  </a:cubicBezTo>
                  <a:cubicBezTo>
                    <a:pt x="384" y="0"/>
                    <a:pt x="384" y="0"/>
                    <a:pt x="384" y="0"/>
                  </a:cubicBezTo>
                  <a:cubicBezTo>
                    <a:pt x="382" y="3"/>
                    <a:pt x="382" y="3"/>
                    <a:pt x="382" y="3"/>
                  </a:cubicBezTo>
                  <a:cubicBezTo>
                    <a:pt x="380" y="5"/>
                    <a:pt x="378" y="8"/>
                    <a:pt x="376" y="9"/>
                  </a:cubicBezTo>
                  <a:cubicBezTo>
                    <a:pt x="374" y="10"/>
                    <a:pt x="373" y="10"/>
                    <a:pt x="371" y="10"/>
                  </a:cubicBezTo>
                  <a:cubicBezTo>
                    <a:pt x="369" y="10"/>
                    <a:pt x="368" y="10"/>
                    <a:pt x="366" y="12"/>
                  </a:cubicBezTo>
                  <a:cubicBezTo>
                    <a:pt x="363" y="14"/>
                    <a:pt x="362" y="17"/>
                    <a:pt x="362" y="20"/>
                  </a:cubicBezTo>
                  <a:cubicBezTo>
                    <a:pt x="360" y="24"/>
                    <a:pt x="359" y="28"/>
                    <a:pt x="355" y="29"/>
                  </a:cubicBezTo>
                  <a:cubicBezTo>
                    <a:pt x="354" y="30"/>
                    <a:pt x="352" y="30"/>
                    <a:pt x="351" y="30"/>
                  </a:cubicBezTo>
                  <a:cubicBezTo>
                    <a:pt x="349" y="30"/>
                    <a:pt x="347" y="30"/>
                    <a:pt x="345" y="32"/>
                  </a:cubicBezTo>
                  <a:cubicBezTo>
                    <a:pt x="343" y="34"/>
                    <a:pt x="342" y="36"/>
                    <a:pt x="341" y="38"/>
                  </a:cubicBezTo>
                  <a:cubicBezTo>
                    <a:pt x="341" y="40"/>
                    <a:pt x="341" y="41"/>
                    <a:pt x="340" y="42"/>
                  </a:cubicBezTo>
                  <a:cubicBezTo>
                    <a:pt x="339" y="45"/>
                    <a:pt x="337" y="46"/>
                    <a:pt x="334" y="47"/>
                  </a:cubicBezTo>
                  <a:cubicBezTo>
                    <a:pt x="334" y="47"/>
                    <a:pt x="333" y="47"/>
                    <a:pt x="333" y="47"/>
                  </a:cubicBezTo>
                  <a:cubicBezTo>
                    <a:pt x="329" y="47"/>
                    <a:pt x="324" y="44"/>
                    <a:pt x="322" y="42"/>
                  </a:cubicBezTo>
                  <a:cubicBezTo>
                    <a:pt x="318" y="38"/>
                    <a:pt x="312" y="38"/>
                    <a:pt x="308" y="38"/>
                  </a:cubicBezTo>
                  <a:cubicBezTo>
                    <a:pt x="306" y="38"/>
                    <a:pt x="304" y="38"/>
                    <a:pt x="302" y="38"/>
                  </a:cubicBezTo>
                  <a:cubicBezTo>
                    <a:pt x="299" y="38"/>
                    <a:pt x="299" y="38"/>
                    <a:pt x="299" y="38"/>
                  </a:cubicBezTo>
                  <a:cubicBezTo>
                    <a:pt x="294" y="38"/>
                    <a:pt x="288" y="38"/>
                    <a:pt x="282" y="38"/>
                  </a:cubicBezTo>
                  <a:cubicBezTo>
                    <a:pt x="277" y="38"/>
                    <a:pt x="273" y="38"/>
                    <a:pt x="269" y="38"/>
                  </a:cubicBezTo>
                  <a:cubicBezTo>
                    <a:pt x="269" y="37"/>
                    <a:pt x="269" y="37"/>
                    <a:pt x="269" y="36"/>
                  </a:cubicBezTo>
                  <a:cubicBezTo>
                    <a:pt x="269" y="33"/>
                    <a:pt x="269" y="32"/>
                    <a:pt x="268" y="31"/>
                  </a:cubicBezTo>
                  <a:cubicBezTo>
                    <a:pt x="267" y="29"/>
                    <a:pt x="267" y="29"/>
                    <a:pt x="267" y="29"/>
                  </a:cubicBezTo>
                  <a:cubicBezTo>
                    <a:pt x="266" y="30"/>
                    <a:pt x="266" y="30"/>
                    <a:pt x="266" y="30"/>
                  </a:cubicBezTo>
                  <a:cubicBezTo>
                    <a:pt x="266" y="30"/>
                    <a:pt x="266" y="30"/>
                    <a:pt x="266" y="30"/>
                  </a:cubicBezTo>
                  <a:cubicBezTo>
                    <a:pt x="265" y="31"/>
                    <a:pt x="264" y="32"/>
                    <a:pt x="263" y="34"/>
                  </a:cubicBezTo>
                  <a:cubicBezTo>
                    <a:pt x="262" y="36"/>
                    <a:pt x="261" y="38"/>
                    <a:pt x="259" y="38"/>
                  </a:cubicBezTo>
                  <a:cubicBezTo>
                    <a:pt x="259" y="38"/>
                    <a:pt x="259" y="38"/>
                    <a:pt x="258" y="38"/>
                  </a:cubicBezTo>
                  <a:cubicBezTo>
                    <a:pt x="258" y="38"/>
                    <a:pt x="257" y="38"/>
                    <a:pt x="256" y="38"/>
                  </a:cubicBezTo>
                  <a:cubicBezTo>
                    <a:pt x="256" y="38"/>
                    <a:pt x="255" y="38"/>
                    <a:pt x="254" y="38"/>
                  </a:cubicBezTo>
                  <a:cubicBezTo>
                    <a:pt x="253" y="38"/>
                    <a:pt x="252" y="38"/>
                    <a:pt x="251" y="38"/>
                  </a:cubicBezTo>
                  <a:cubicBezTo>
                    <a:pt x="248" y="38"/>
                    <a:pt x="245" y="38"/>
                    <a:pt x="243" y="38"/>
                  </a:cubicBezTo>
                  <a:cubicBezTo>
                    <a:pt x="238" y="38"/>
                    <a:pt x="238" y="38"/>
                    <a:pt x="238" y="38"/>
                  </a:cubicBezTo>
                  <a:cubicBezTo>
                    <a:pt x="226" y="38"/>
                    <a:pt x="212" y="38"/>
                    <a:pt x="197" y="38"/>
                  </a:cubicBezTo>
                  <a:cubicBezTo>
                    <a:pt x="184" y="38"/>
                    <a:pt x="171" y="38"/>
                    <a:pt x="158" y="38"/>
                  </a:cubicBezTo>
                  <a:cubicBezTo>
                    <a:pt x="142" y="38"/>
                    <a:pt x="142" y="38"/>
                    <a:pt x="142" y="38"/>
                  </a:cubicBezTo>
                  <a:cubicBezTo>
                    <a:pt x="131" y="38"/>
                    <a:pt x="121" y="38"/>
                    <a:pt x="111" y="38"/>
                  </a:cubicBezTo>
                  <a:cubicBezTo>
                    <a:pt x="102" y="38"/>
                    <a:pt x="93" y="38"/>
                    <a:pt x="84" y="38"/>
                  </a:cubicBezTo>
                  <a:cubicBezTo>
                    <a:pt x="82" y="38"/>
                    <a:pt x="82" y="38"/>
                    <a:pt x="82" y="38"/>
                  </a:cubicBezTo>
                  <a:cubicBezTo>
                    <a:pt x="84" y="103"/>
                    <a:pt x="84" y="103"/>
                    <a:pt x="84" y="103"/>
                  </a:cubicBezTo>
                  <a:cubicBezTo>
                    <a:pt x="56" y="103"/>
                    <a:pt x="56" y="103"/>
                    <a:pt x="56" y="103"/>
                  </a:cubicBezTo>
                  <a:cubicBezTo>
                    <a:pt x="56" y="118"/>
                    <a:pt x="56" y="118"/>
                    <a:pt x="56" y="118"/>
                  </a:cubicBezTo>
                  <a:cubicBezTo>
                    <a:pt x="57" y="128"/>
                    <a:pt x="57" y="137"/>
                    <a:pt x="57" y="147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8" y="176"/>
                    <a:pt x="58" y="199"/>
                    <a:pt x="59" y="221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33"/>
                    <a:pt x="59" y="236"/>
                  </a:cubicBezTo>
                  <a:cubicBezTo>
                    <a:pt x="59" y="236"/>
                    <a:pt x="59" y="237"/>
                    <a:pt x="59" y="237"/>
                  </a:cubicBezTo>
                  <a:cubicBezTo>
                    <a:pt x="60" y="238"/>
                    <a:pt x="60" y="240"/>
                    <a:pt x="60" y="241"/>
                  </a:cubicBezTo>
                  <a:cubicBezTo>
                    <a:pt x="59" y="242"/>
                    <a:pt x="59" y="243"/>
                    <a:pt x="58" y="243"/>
                  </a:cubicBezTo>
                  <a:cubicBezTo>
                    <a:pt x="58" y="243"/>
                    <a:pt x="58" y="243"/>
                    <a:pt x="57" y="243"/>
                  </a:cubicBezTo>
                  <a:cubicBezTo>
                    <a:pt x="56" y="243"/>
                    <a:pt x="55" y="243"/>
                    <a:pt x="54" y="243"/>
                  </a:cubicBezTo>
                  <a:cubicBezTo>
                    <a:pt x="54" y="243"/>
                    <a:pt x="53" y="242"/>
                    <a:pt x="52" y="242"/>
                  </a:cubicBezTo>
                  <a:cubicBezTo>
                    <a:pt x="52" y="242"/>
                    <a:pt x="52" y="242"/>
                    <a:pt x="51" y="242"/>
                  </a:cubicBezTo>
                  <a:cubicBezTo>
                    <a:pt x="49" y="242"/>
                    <a:pt x="48" y="243"/>
                    <a:pt x="46" y="244"/>
                  </a:cubicBezTo>
                  <a:cubicBezTo>
                    <a:pt x="45" y="245"/>
                    <a:pt x="44" y="246"/>
                    <a:pt x="42" y="246"/>
                  </a:cubicBezTo>
                  <a:cubicBezTo>
                    <a:pt x="42" y="246"/>
                    <a:pt x="42" y="246"/>
                    <a:pt x="42" y="246"/>
                  </a:cubicBezTo>
                  <a:cubicBezTo>
                    <a:pt x="41" y="246"/>
                    <a:pt x="40" y="246"/>
                    <a:pt x="39" y="246"/>
                  </a:cubicBezTo>
                  <a:cubicBezTo>
                    <a:pt x="38" y="246"/>
                    <a:pt x="37" y="245"/>
                    <a:pt x="36" y="245"/>
                  </a:cubicBezTo>
                  <a:cubicBezTo>
                    <a:pt x="34" y="245"/>
                    <a:pt x="32" y="246"/>
                    <a:pt x="31" y="248"/>
                  </a:cubicBezTo>
                  <a:cubicBezTo>
                    <a:pt x="29" y="251"/>
                    <a:pt x="30" y="253"/>
                    <a:pt x="31" y="256"/>
                  </a:cubicBezTo>
                  <a:cubicBezTo>
                    <a:pt x="31" y="258"/>
                    <a:pt x="32" y="260"/>
                    <a:pt x="30" y="262"/>
                  </a:cubicBezTo>
                  <a:cubicBezTo>
                    <a:pt x="30" y="264"/>
                    <a:pt x="28" y="265"/>
                    <a:pt x="27" y="267"/>
                  </a:cubicBezTo>
                  <a:cubicBezTo>
                    <a:pt x="25" y="268"/>
                    <a:pt x="23" y="270"/>
                    <a:pt x="23" y="272"/>
                  </a:cubicBezTo>
                  <a:cubicBezTo>
                    <a:pt x="22" y="273"/>
                    <a:pt x="22" y="274"/>
                    <a:pt x="22" y="275"/>
                  </a:cubicBezTo>
                  <a:cubicBezTo>
                    <a:pt x="22" y="277"/>
                    <a:pt x="22" y="278"/>
                    <a:pt x="22" y="279"/>
                  </a:cubicBezTo>
                  <a:cubicBezTo>
                    <a:pt x="21" y="280"/>
                    <a:pt x="20" y="280"/>
                    <a:pt x="18" y="281"/>
                  </a:cubicBezTo>
                  <a:cubicBezTo>
                    <a:pt x="17" y="281"/>
                    <a:pt x="16" y="281"/>
                    <a:pt x="15" y="282"/>
                  </a:cubicBezTo>
                  <a:cubicBezTo>
                    <a:pt x="13" y="285"/>
                    <a:pt x="15" y="287"/>
                    <a:pt x="17" y="289"/>
                  </a:cubicBezTo>
                  <a:cubicBezTo>
                    <a:pt x="19" y="291"/>
                    <a:pt x="21" y="293"/>
                    <a:pt x="20" y="295"/>
                  </a:cubicBezTo>
                  <a:cubicBezTo>
                    <a:pt x="19" y="297"/>
                    <a:pt x="17" y="297"/>
                    <a:pt x="16" y="298"/>
                  </a:cubicBezTo>
                  <a:cubicBezTo>
                    <a:pt x="15" y="298"/>
                    <a:pt x="14" y="299"/>
                    <a:pt x="14" y="299"/>
                  </a:cubicBezTo>
                  <a:cubicBezTo>
                    <a:pt x="12" y="300"/>
                    <a:pt x="10" y="302"/>
                    <a:pt x="9" y="304"/>
                  </a:cubicBezTo>
                  <a:cubicBezTo>
                    <a:pt x="5" y="308"/>
                    <a:pt x="6" y="311"/>
                    <a:pt x="9" y="316"/>
                  </a:cubicBezTo>
                  <a:cubicBezTo>
                    <a:pt x="9" y="316"/>
                    <a:pt x="9" y="317"/>
                    <a:pt x="10" y="317"/>
                  </a:cubicBezTo>
                  <a:cubicBezTo>
                    <a:pt x="11" y="319"/>
                    <a:pt x="12" y="320"/>
                    <a:pt x="12" y="322"/>
                  </a:cubicBezTo>
                  <a:cubicBezTo>
                    <a:pt x="11" y="324"/>
                    <a:pt x="10" y="324"/>
                    <a:pt x="9" y="325"/>
                  </a:cubicBezTo>
                  <a:cubicBezTo>
                    <a:pt x="8" y="325"/>
                    <a:pt x="8" y="325"/>
                    <a:pt x="7" y="326"/>
                  </a:cubicBezTo>
                  <a:cubicBezTo>
                    <a:pt x="3" y="328"/>
                    <a:pt x="0" y="334"/>
                    <a:pt x="0" y="339"/>
                  </a:cubicBezTo>
                  <a:cubicBezTo>
                    <a:pt x="0" y="341"/>
                    <a:pt x="0" y="344"/>
                    <a:pt x="3" y="345"/>
                  </a:cubicBezTo>
                  <a:cubicBezTo>
                    <a:pt x="4" y="346"/>
                    <a:pt x="4" y="346"/>
                    <a:pt x="5" y="346"/>
                  </a:cubicBezTo>
                  <a:cubicBezTo>
                    <a:pt x="6" y="346"/>
                    <a:pt x="6" y="346"/>
                    <a:pt x="7" y="345"/>
                  </a:cubicBezTo>
                  <a:cubicBezTo>
                    <a:pt x="8" y="345"/>
                    <a:pt x="9" y="344"/>
                    <a:pt x="9" y="342"/>
                  </a:cubicBezTo>
                  <a:cubicBezTo>
                    <a:pt x="9" y="342"/>
                    <a:pt x="10" y="342"/>
                    <a:pt x="10" y="342"/>
                  </a:cubicBezTo>
                  <a:cubicBezTo>
                    <a:pt x="12" y="342"/>
                    <a:pt x="14" y="343"/>
                    <a:pt x="15" y="344"/>
                  </a:cubicBezTo>
                  <a:cubicBezTo>
                    <a:pt x="16" y="346"/>
                    <a:pt x="16" y="349"/>
                    <a:pt x="15" y="352"/>
                  </a:cubicBezTo>
                  <a:cubicBezTo>
                    <a:pt x="14" y="355"/>
                    <a:pt x="16" y="358"/>
                    <a:pt x="18" y="360"/>
                  </a:cubicBezTo>
                  <a:cubicBezTo>
                    <a:pt x="19" y="361"/>
                    <a:pt x="20" y="363"/>
                    <a:pt x="21" y="364"/>
                  </a:cubicBezTo>
                  <a:cubicBezTo>
                    <a:pt x="22" y="367"/>
                    <a:pt x="22" y="369"/>
                    <a:pt x="21" y="372"/>
                  </a:cubicBezTo>
                  <a:cubicBezTo>
                    <a:pt x="20" y="375"/>
                    <a:pt x="20" y="378"/>
                    <a:pt x="22" y="380"/>
                  </a:cubicBezTo>
                  <a:cubicBezTo>
                    <a:pt x="24" y="382"/>
                    <a:pt x="25" y="383"/>
                    <a:pt x="27" y="383"/>
                  </a:cubicBezTo>
                  <a:cubicBezTo>
                    <a:pt x="28" y="383"/>
                    <a:pt x="29" y="384"/>
                    <a:pt x="30" y="384"/>
                  </a:cubicBezTo>
                  <a:cubicBezTo>
                    <a:pt x="32" y="386"/>
                    <a:pt x="33" y="388"/>
                    <a:pt x="33" y="391"/>
                  </a:cubicBezTo>
                  <a:cubicBezTo>
                    <a:pt x="33" y="395"/>
                    <a:pt x="32" y="397"/>
                    <a:pt x="31" y="400"/>
                  </a:cubicBezTo>
                  <a:cubicBezTo>
                    <a:pt x="31" y="401"/>
                    <a:pt x="31" y="401"/>
                    <a:pt x="31" y="401"/>
                  </a:cubicBezTo>
                  <a:cubicBezTo>
                    <a:pt x="29" y="405"/>
                    <a:pt x="32" y="408"/>
                    <a:pt x="35" y="410"/>
                  </a:cubicBezTo>
                  <a:cubicBezTo>
                    <a:pt x="36" y="411"/>
                    <a:pt x="36" y="411"/>
                    <a:pt x="37" y="412"/>
                  </a:cubicBezTo>
                  <a:cubicBezTo>
                    <a:pt x="39" y="415"/>
                    <a:pt x="41" y="418"/>
                    <a:pt x="43" y="421"/>
                  </a:cubicBezTo>
                  <a:cubicBezTo>
                    <a:pt x="44" y="423"/>
                    <a:pt x="45" y="425"/>
                    <a:pt x="46" y="426"/>
                  </a:cubicBezTo>
                  <a:cubicBezTo>
                    <a:pt x="47" y="428"/>
                    <a:pt x="48" y="429"/>
                    <a:pt x="49" y="431"/>
                  </a:cubicBezTo>
                  <a:cubicBezTo>
                    <a:pt x="52" y="435"/>
                    <a:pt x="55" y="439"/>
                    <a:pt x="53" y="445"/>
                  </a:cubicBezTo>
                  <a:cubicBezTo>
                    <a:pt x="53" y="446"/>
                    <a:pt x="53" y="446"/>
                    <a:pt x="53" y="446"/>
                  </a:cubicBezTo>
                  <a:cubicBezTo>
                    <a:pt x="52" y="448"/>
                    <a:pt x="52" y="449"/>
                    <a:pt x="52" y="450"/>
                  </a:cubicBezTo>
                  <a:cubicBezTo>
                    <a:pt x="52" y="451"/>
                    <a:pt x="52" y="452"/>
                    <a:pt x="53" y="452"/>
                  </a:cubicBezTo>
                  <a:cubicBezTo>
                    <a:pt x="53" y="454"/>
                    <a:pt x="53" y="454"/>
                    <a:pt x="53" y="456"/>
                  </a:cubicBezTo>
                  <a:cubicBezTo>
                    <a:pt x="52" y="457"/>
                    <a:pt x="51" y="458"/>
                    <a:pt x="50" y="459"/>
                  </a:cubicBezTo>
                  <a:cubicBezTo>
                    <a:pt x="48" y="460"/>
                    <a:pt x="46" y="462"/>
                    <a:pt x="47" y="465"/>
                  </a:cubicBezTo>
                  <a:cubicBezTo>
                    <a:pt x="48" y="466"/>
                    <a:pt x="48" y="466"/>
                    <a:pt x="49" y="467"/>
                  </a:cubicBezTo>
                  <a:cubicBezTo>
                    <a:pt x="50" y="467"/>
                    <a:pt x="50" y="468"/>
                    <a:pt x="51" y="468"/>
                  </a:cubicBezTo>
                  <a:cubicBezTo>
                    <a:pt x="51" y="469"/>
                    <a:pt x="51" y="470"/>
                    <a:pt x="51" y="471"/>
                  </a:cubicBezTo>
                  <a:cubicBezTo>
                    <a:pt x="50" y="472"/>
                    <a:pt x="50" y="473"/>
                    <a:pt x="51" y="474"/>
                  </a:cubicBezTo>
                  <a:cubicBezTo>
                    <a:pt x="51" y="475"/>
                    <a:pt x="53" y="476"/>
                    <a:pt x="54" y="476"/>
                  </a:cubicBezTo>
                  <a:cubicBezTo>
                    <a:pt x="56" y="476"/>
                    <a:pt x="57" y="476"/>
                    <a:pt x="60" y="475"/>
                  </a:cubicBezTo>
                  <a:cubicBezTo>
                    <a:pt x="62" y="474"/>
                    <a:pt x="64" y="474"/>
                    <a:pt x="66" y="474"/>
                  </a:cubicBezTo>
                  <a:cubicBezTo>
                    <a:pt x="68" y="474"/>
                    <a:pt x="70" y="475"/>
                    <a:pt x="71" y="477"/>
                  </a:cubicBezTo>
                  <a:cubicBezTo>
                    <a:pt x="72" y="478"/>
                    <a:pt x="71" y="480"/>
                    <a:pt x="70" y="482"/>
                  </a:cubicBezTo>
                  <a:cubicBezTo>
                    <a:pt x="69" y="485"/>
                    <a:pt x="68" y="488"/>
                    <a:pt x="71" y="489"/>
                  </a:cubicBezTo>
                  <a:cubicBezTo>
                    <a:pt x="72" y="489"/>
                    <a:pt x="73" y="490"/>
                    <a:pt x="76" y="490"/>
                  </a:cubicBezTo>
                  <a:cubicBezTo>
                    <a:pt x="77" y="490"/>
                    <a:pt x="77" y="490"/>
                    <a:pt x="77" y="490"/>
                  </a:cubicBezTo>
                  <a:cubicBezTo>
                    <a:pt x="78" y="490"/>
                    <a:pt x="79" y="490"/>
                    <a:pt x="80" y="490"/>
                  </a:cubicBezTo>
                  <a:cubicBezTo>
                    <a:pt x="84" y="491"/>
                    <a:pt x="88" y="492"/>
                    <a:pt x="90" y="494"/>
                  </a:cubicBezTo>
                  <a:cubicBezTo>
                    <a:pt x="91" y="495"/>
                    <a:pt x="91" y="496"/>
                    <a:pt x="92" y="497"/>
                  </a:cubicBezTo>
                  <a:cubicBezTo>
                    <a:pt x="92" y="499"/>
                    <a:pt x="93" y="500"/>
                    <a:pt x="94" y="501"/>
                  </a:cubicBezTo>
                  <a:cubicBezTo>
                    <a:pt x="95" y="502"/>
                    <a:pt x="97" y="502"/>
                    <a:pt x="98" y="502"/>
                  </a:cubicBezTo>
                  <a:cubicBezTo>
                    <a:pt x="99" y="503"/>
                    <a:pt x="101" y="503"/>
                    <a:pt x="101" y="504"/>
                  </a:cubicBezTo>
                  <a:cubicBezTo>
                    <a:pt x="102" y="506"/>
                    <a:pt x="102" y="507"/>
                    <a:pt x="101" y="509"/>
                  </a:cubicBezTo>
                  <a:cubicBezTo>
                    <a:pt x="100" y="510"/>
                    <a:pt x="99" y="511"/>
                    <a:pt x="100" y="513"/>
                  </a:cubicBezTo>
                  <a:cubicBezTo>
                    <a:pt x="100" y="514"/>
                    <a:pt x="101" y="515"/>
                    <a:pt x="104" y="518"/>
                  </a:cubicBezTo>
                  <a:cubicBezTo>
                    <a:pt x="105" y="519"/>
                    <a:pt x="105" y="519"/>
                    <a:pt x="105" y="519"/>
                  </a:cubicBezTo>
                  <a:cubicBezTo>
                    <a:pt x="107" y="521"/>
                    <a:pt x="109" y="523"/>
                    <a:pt x="112" y="525"/>
                  </a:cubicBezTo>
                  <a:cubicBezTo>
                    <a:pt x="113" y="526"/>
                    <a:pt x="115" y="527"/>
                    <a:pt x="116" y="527"/>
                  </a:cubicBezTo>
                  <a:cubicBezTo>
                    <a:pt x="118" y="527"/>
                    <a:pt x="119" y="527"/>
                    <a:pt x="121" y="528"/>
                  </a:cubicBezTo>
                  <a:cubicBezTo>
                    <a:pt x="122" y="529"/>
                    <a:pt x="122" y="530"/>
                    <a:pt x="123" y="532"/>
                  </a:cubicBezTo>
                  <a:cubicBezTo>
                    <a:pt x="124" y="533"/>
                    <a:pt x="124" y="535"/>
                    <a:pt x="125" y="536"/>
                  </a:cubicBezTo>
                  <a:cubicBezTo>
                    <a:pt x="127" y="537"/>
                    <a:pt x="128" y="538"/>
                    <a:pt x="129" y="539"/>
                  </a:cubicBezTo>
                  <a:cubicBezTo>
                    <a:pt x="130" y="540"/>
                    <a:pt x="131" y="540"/>
                    <a:pt x="131" y="541"/>
                  </a:cubicBezTo>
                  <a:cubicBezTo>
                    <a:pt x="134" y="544"/>
                    <a:pt x="134" y="545"/>
                    <a:pt x="133" y="546"/>
                  </a:cubicBezTo>
                  <a:cubicBezTo>
                    <a:pt x="132" y="547"/>
                    <a:pt x="131" y="548"/>
                    <a:pt x="131" y="549"/>
                  </a:cubicBezTo>
                  <a:cubicBezTo>
                    <a:pt x="130" y="552"/>
                    <a:pt x="132" y="553"/>
                    <a:pt x="134" y="553"/>
                  </a:cubicBezTo>
                  <a:cubicBezTo>
                    <a:pt x="135" y="554"/>
                    <a:pt x="136" y="554"/>
                    <a:pt x="136" y="555"/>
                  </a:cubicBezTo>
                  <a:cubicBezTo>
                    <a:pt x="137" y="556"/>
                    <a:pt x="137" y="557"/>
                    <a:pt x="138" y="559"/>
                  </a:cubicBezTo>
                  <a:cubicBezTo>
                    <a:pt x="138" y="561"/>
                    <a:pt x="138" y="562"/>
                    <a:pt x="140" y="564"/>
                  </a:cubicBezTo>
                  <a:cubicBezTo>
                    <a:pt x="141" y="565"/>
                    <a:pt x="143" y="565"/>
                    <a:pt x="144" y="565"/>
                  </a:cubicBezTo>
                  <a:cubicBezTo>
                    <a:pt x="146" y="565"/>
                    <a:pt x="147" y="565"/>
                    <a:pt x="149" y="567"/>
                  </a:cubicBezTo>
                  <a:cubicBezTo>
                    <a:pt x="149" y="567"/>
                    <a:pt x="149" y="567"/>
                    <a:pt x="150" y="568"/>
                  </a:cubicBezTo>
                  <a:cubicBezTo>
                    <a:pt x="150" y="568"/>
                    <a:pt x="150" y="569"/>
                    <a:pt x="151" y="569"/>
                  </a:cubicBezTo>
                  <a:cubicBezTo>
                    <a:pt x="152" y="569"/>
                    <a:pt x="152" y="570"/>
                    <a:pt x="153" y="570"/>
                  </a:cubicBezTo>
                  <a:cubicBezTo>
                    <a:pt x="154" y="570"/>
                    <a:pt x="154" y="570"/>
                    <a:pt x="155" y="571"/>
                  </a:cubicBezTo>
                  <a:cubicBezTo>
                    <a:pt x="157" y="573"/>
                    <a:pt x="158" y="575"/>
                    <a:pt x="159" y="579"/>
                  </a:cubicBezTo>
                  <a:cubicBezTo>
                    <a:pt x="159" y="580"/>
                    <a:pt x="159" y="580"/>
                    <a:pt x="159" y="580"/>
                  </a:cubicBezTo>
                  <a:cubicBezTo>
                    <a:pt x="160" y="587"/>
                    <a:pt x="161" y="591"/>
                    <a:pt x="165" y="596"/>
                  </a:cubicBezTo>
                  <a:cubicBezTo>
                    <a:pt x="166" y="597"/>
                    <a:pt x="168" y="598"/>
                    <a:pt x="169" y="600"/>
                  </a:cubicBezTo>
                  <a:cubicBezTo>
                    <a:pt x="170" y="600"/>
                    <a:pt x="171" y="601"/>
                    <a:pt x="172" y="602"/>
                  </a:cubicBezTo>
                  <a:cubicBezTo>
                    <a:pt x="173" y="604"/>
                    <a:pt x="173" y="605"/>
                    <a:pt x="174" y="607"/>
                  </a:cubicBezTo>
                  <a:cubicBezTo>
                    <a:pt x="174" y="608"/>
                    <a:pt x="174" y="609"/>
                    <a:pt x="175" y="611"/>
                  </a:cubicBezTo>
                  <a:cubicBezTo>
                    <a:pt x="176" y="613"/>
                    <a:pt x="180" y="615"/>
                    <a:pt x="183" y="617"/>
                  </a:cubicBezTo>
                  <a:cubicBezTo>
                    <a:pt x="185" y="617"/>
                    <a:pt x="187" y="618"/>
                    <a:pt x="188" y="619"/>
                  </a:cubicBezTo>
                  <a:cubicBezTo>
                    <a:pt x="189" y="620"/>
                    <a:pt x="191" y="620"/>
                    <a:pt x="192" y="620"/>
                  </a:cubicBezTo>
                  <a:cubicBezTo>
                    <a:pt x="193" y="620"/>
                    <a:pt x="194" y="620"/>
                    <a:pt x="196" y="618"/>
                  </a:cubicBezTo>
                  <a:cubicBezTo>
                    <a:pt x="197" y="618"/>
                    <a:pt x="197" y="618"/>
                    <a:pt x="197" y="618"/>
                  </a:cubicBezTo>
                  <a:cubicBezTo>
                    <a:pt x="198" y="616"/>
                    <a:pt x="198" y="616"/>
                    <a:pt x="198" y="616"/>
                  </a:cubicBezTo>
                  <a:cubicBezTo>
                    <a:pt x="200" y="615"/>
                    <a:pt x="202" y="614"/>
                    <a:pt x="204" y="614"/>
                  </a:cubicBezTo>
                  <a:cubicBezTo>
                    <a:pt x="205" y="614"/>
                    <a:pt x="205" y="614"/>
                    <a:pt x="207" y="614"/>
                  </a:cubicBezTo>
                  <a:cubicBezTo>
                    <a:pt x="208" y="614"/>
                    <a:pt x="208" y="614"/>
                    <a:pt x="208" y="614"/>
                  </a:cubicBezTo>
                  <a:cubicBezTo>
                    <a:pt x="209" y="615"/>
                    <a:pt x="211" y="615"/>
                    <a:pt x="212" y="616"/>
                  </a:cubicBezTo>
                  <a:cubicBezTo>
                    <a:pt x="213" y="616"/>
                    <a:pt x="213" y="617"/>
                    <a:pt x="214" y="617"/>
                  </a:cubicBezTo>
                  <a:cubicBezTo>
                    <a:pt x="215" y="618"/>
                    <a:pt x="215" y="619"/>
                    <a:pt x="216" y="619"/>
                  </a:cubicBezTo>
                  <a:cubicBezTo>
                    <a:pt x="217" y="619"/>
                    <a:pt x="217" y="619"/>
                    <a:pt x="217" y="619"/>
                  </a:cubicBezTo>
                  <a:cubicBezTo>
                    <a:pt x="220" y="619"/>
                    <a:pt x="221" y="616"/>
                    <a:pt x="222" y="614"/>
                  </a:cubicBezTo>
                  <a:cubicBezTo>
                    <a:pt x="223" y="613"/>
                    <a:pt x="223" y="612"/>
                    <a:pt x="224" y="611"/>
                  </a:cubicBezTo>
                  <a:cubicBezTo>
                    <a:pt x="225" y="610"/>
                    <a:pt x="226" y="609"/>
                    <a:pt x="228" y="609"/>
                  </a:cubicBezTo>
                  <a:cubicBezTo>
                    <a:pt x="228" y="609"/>
                    <a:pt x="228" y="609"/>
                    <a:pt x="228" y="609"/>
                  </a:cubicBezTo>
                  <a:cubicBezTo>
                    <a:pt x="230" y="610"/>
                    <a:pt x="232" y="611"/>
                    <a:pt x="232" y="613"/>
                  </a:cubicBezTo>
                  <a:cubicBezTo>
                    <a:pt x="235" y="619"/>
                    <a:pt x="239" y="623"/>
                    <a:pt x="244" y="628"/>
                  </a:cubicBezTo>
                  <a:cubicBezTo>
                    <a:pt x="245" y="629"/>
                    <a:pt x="246" y="630"/>
                    <a:pt x="247" y="631"/>
                  </a:cubicBezTo>
                  <a:cubicBezTo>
                    <a:pt x="249" y="633"/>
                    <a:pt x="250" y="633"/>
                    <a:pt x="251" y="634"/>
                  </a:cubicBezTo>
                  <a:cubicBezTo>
                    <a:pt x="252" y="634"/>
                    <a:pt x="252" y="634"/>
                    <a:pt x="253" y="634"/>
                  </a:cubicBezTo>
                  <a:cubicBezTo>
                    <a:pt x="255" y="635"/>
                    <a:pt x="255" y="636"/>
                    <a:pt x="255" y="638"/>
                  </a:cubicBezTo>
                  <a:cubicBezTo>
                    <a:pt x="255" y="638"/>
                    <a:pt x="255" y="639"/>
                    <a:pt x="255" y="639"/>
                  </a:cubicBezTo>
                  <a:cubicBezTo>
                    <a:pt x="257" y="643"/>
                    <a:pt x="259" y="643"/>
                    <a:pt x="263" y="643"/>
                  </a:cubicBezTo>
                  <a:cubicBezTo>
                    <a:pt x="266" y="643"/>
                    <a:pt x="267" y="642"/>
                    <a:pt x="269" y="641"/>
                  </a:cubicBezTo>
                  <a:cubicBezTo>
                    <a:pt x="269" y="640"/>
                    <a:pt x="270" y="639"/>
                    <a:pt x="272" y="638"/>
                  </a:cubicBezTo>
                  <a:cubicBezTo>
                    <a:pt x="273" y="638"/>
                    <a:pt x="274" y="637"/>
                    <a:pt x="275" y="637"/>
                  </a:cubicBezTo>
                  <a:cubicBezTo>
                    <a:pt x="277" y="637"/>
                    <a:pt x="278" y="638"/>
                    <a:pt x="280" y="639"/>
                  </a:cubicBezTo>
                  <a:cubicBezTo>
                    <a:pt x="281" y="640"/>
                    <a:pt x="283" y="641"/>
                    <a:pt x="284" y="641"/>
                  </a:cubicBezTo>
                  <a:cubicBezTo>
                    <a:pt x="286" y="641"/>
                    <a:pt x="287" y="641"/>
                    <a:pt x="288" y="640"/>
                  </a:cubicBezTo>
                  <a:cubicBezTo>
                    <a:pt x="289" y="639"/>
                    <a:pt x="291" y="638"/>
                    <a:pt x="292" y="638"/>
                  </a:cubicBezTo>
                  <a:cubicBezTo>
                    <a:pt x="293" y="638"/>
                    <a:pt x="294" y="638"/>
                    <a:pt x="294" y="639"/>
                  </a:cubicBezTo>
                  <a:cubicBezTo>
                    <a:pt x="295" y="639"/>
                    <a:pt x="295" y="640"/>
                    <a:pt x="296" y="641"/>
                  </a:cubicBezTo>
                  <a:cubicBezTo>
                    <a:pt x="296" y="642"/>
                    <a:pt x="296" y="642"/>
                    <a:pt x="296" y="642"/>
                  </a:cubicBezTo>
                  <a:cubicBezTo>
                    <a:pt x="297" y="643"/>
                    <a:pt x="297" y="643"/>
                    <a:pt x="297" y="643"/>
                  </a:cubicBezTo>
                  <a:cubicBezTo>
                    <a:pt x="297" y="643"/>
                    <a:pt x="297" y="644"/>
                    <a:pt x="297" y="644"/>
                  </a:cubicBezTo>
                  <a:cubicBezTo>
                    <a:pt x="299" y="646"/>
                    <a:pt x="299" y="646"/>
                    <a:pt x="299" y="646"/>
                  </a:cubicBezTo>
                  <a:cubicBezTo>
                    <a:pt x="300" y="645"/>
                    <a:pt x="300" y="645"/>
                    <a:pt x="300" y="645"/>
                  </a:cubicBezTo>
                  <a:cubicBezTo>
                    <a:pt x="301" y="645"/>
                    <a:pt x="301" y="645"/>
                    <a:pt x="301" y="645"/>
                  </a:cubicBezTo>
                  <a:cubicBezTo>
                    <a:pt x="301" y="645"/>
                    <a:pt x="301" y="645"/>
                    <a:pt x="302" y="645"/>
                  </a:cubicBezTo>
                  <a:cubicBezTo>
                    <a:pt x="304" y="645"/>
                    <a:pt x="304" y="645"/>
                    <a:pt x="304" y="645"/>
                  </a:cubicBezTo>
                  <a:cubicBezTo>
                    <a:pt x="304" y="644"/>
                    <a:pt x="304" y="644"/>
                    <a:pt x="304" y="644"/>
                  </a:cubicBezTo>
                  <a:cubicBezTo>
                    <a:pt x="304" y="643"/>
                    <a:pt x="305" y="643"/>
                    <a:pt x="305" y="642"/>
                  </a:cubicBezTo>
                  <a:cubicBezTo>
                    <a:pt x="305" y="642"/>
                    <a:pt x="306" y="641"/>
                    <a:pt x="306" y="641"/>
                  </a:cubicBezTo>
                  <a:cubicBezTo>
                    <a:pt x="308" y="639"/>
                    <a:pt x="311" y="639"/>
                    <a:pt x="314" y="639"/>
                  </a:cubicBezTo>
                  <a:cubicBezTo>
                    <a:pt x="318" y="639"/>
                    <a:pt x="320" y="638"/>
                    <a:pt x="323" y="636"/>
                  </a:cubicBezTo>
                  <a:cubicBezTo>
                    <a:pt x="325" y="635"/>
                    <a:pt x="326" y="635"/>
                    <a:pt x="327" y="635"/>
                  </a:cubicBezTo>
                  <a:cubicBezTo>
                    <a:pt x="328" y="635"/>
                    <a:pt x="329" y="636"/>
                    <a:pt x="330" y="637"/>
                  </a:cubicBezTo>
                  <a:cubicBezTo>
                    <a:pt x="331" y="637"/>
                    <a:pt x="331" y="637"/>
                    <a:pt x="331" y="637"/>
                  </a:cubicBezTo>
                  <a:cubicBezTo>
                    <a:pt x="333" y="638"/>
                    <a:pt x="335" y="638"/>
                    <a:pt x="337" y="638"/>
                  </a:cubicBezTo>
                  <a:cubicBezTo>
                    <a:pt x="339" y="638"/>
                    <a:pt x="340" y="638"/>
                    <a:pt x="342" y="638"/>
                  </a:cubicBezTo>
                  <a:cubicBezTo>
                    <a:pt x="342" y="638"/>
                    <a:pt x="342" y="638"/>
                    <a:pt x="342" y="638"/>
                  </a:cubicBezTo>
                  <a:cubicBezTo>
                    <a:pt x="367" y="610"/>
                    <a:pt x="367" y="610"/>
                    <a:pt x="367" y="610"/>
                  </a:cubicBezTo>
                  <a:cubicBezTo>
                    <a:pt x="408" y="610"/>
                    <a:pt x="408" y="610"/>
                    <a:pt x="408" y="610"/>
                  </a:cubicBezTo>
                  <a:cubicBezTo>
                    <a:pt x="407" y="607"/>
                    <a:pt x="407" y="607"/>
                    <a:pt x="407" y="607"/>
                  </a:cubicBezTo>
                  <a:cubicBezTo>
                    <a:pt x="407" y="605"/>
                    <a:pt x="407" y="602"/>
                    <a:pt x="407" y="599"/>
                  </a:cubicBezTo>
                  <a:cubicBezTo>
                    <a:pt x="407" y="598"/>
                    <a:pt x="407" y="597"/>
                    <a:pt x="408" y="596"/>
                  </a:cubicBezTo>
                  <a:cubicBezTo>
                    <a:pt x="408" y="592"/>
                    <a:pt x="407" y="588"/>
                    <a:pt x="403" y="586"/>
                  </a:cubicBezTo>
                  <a:cubicBezTo>
                    <a:pt x="402" y="586"/>
                    <a:pt x="401" y="585"/>
                    <a:pt x="400" y="585"/>
                  </a:cubicBezTo>
                  <a:cubicBezTo>
                    <a:pt x="400" y="585"/>
                    <a:pt x="399" y="586"/>
                    <a:pt x="398" y="586"/>
                  </a:cubicBezTo>
                  <a:cubicBezTo>
                    <a:pt x="398" y="586"/>
                    <a:pt x="397" y="586"/>
                    <a:pt x="396" y="586"/>
                  </a:cubicBezTo>
                  <a:cubicBezTo>
                    <a:pt x="395" y="586"/>
                    <a:pt x="394" y="586"/>
                    <a:pt x="394" y="586"/>
                  </a:cubicBezTo>
                  <a:cubicBezTo>
                    <a:pt x="393" y="584"/>
                    <a:pt x="392" y="583"/>
                    <a:pt x="391" y="582"/>
                  </a:cubicBezTo>
                  <a:cubicBezTo>
                    <a:pt x="390" y="581"/>
                    <a:pt x="390" y="580"/>
                    <a:pt x="389" y="579"/>
                  </a:cubicBezTo>
                  <a:cubicBezTo>
                    <a:pt x="388" y="578"/>
                    <a:pt x="388" y="576"/>
                    <a:pt x="387" y="575"/>
                  </a:cubicBezTo>
                  <a:cubicBezTo>
                    <a:pt x="387" y="573"/>
                    <a:pt x="387" y="572"/>
                    <a:pt x="386" y="571"/>
                  </a:cubicBezTo>
                  <a:cubicBezTo>
                    <a:pt x="385" y="566"/>
                    <a:pt x="382" y="560"/>
                    <a:pt x="380" y="554"/>
                  </a:cubicBezTo>
                  <a:cubicBezTo>
                    <a:pt x="380" y="553"/>
                    <a:pt x="380" y="553"/>
                    <a:pt x="380" y="553"/>
                  </a:cubicBezTo>
                  <a:cubicBezTo>
                    <a:pt x="379" y="549"/>
                    <a:pt x="378" y="545"/>
                    <a:pt x="374" y="543"/>
                  </a:cubicBezTo>
                  <a:cubicBezTo>
                    <a:pt x="371" y="541"/>
                    <a:pt x="371" y="541"/>
                    <a:pt x="370" y="539"/>
                  </a:cubicBezTo>
                  <a:cubicBezTo>
                    <a:pt x="369" y="538"/>
                    <a:pt x="369" y="538"/>
                    <a:pt x="369" y="538"/>
                  </a:cubicBezTo>
                  <a:cubicBezTo>
                    <a:pt x="368" y="537"/>
                    <a:pt x="367" y="536"/>
                    <a:pt x="366" y="535"/>
                  </a:cubicBezTo>
                  <a:cubicBezTo>
                    <a:pt x="365" y="535"/>
                    <a:pt x="365" y="534"/>
                    <a:pt x="364" y="534"/>
                  </a:cubicBezTo>
                  <a:cubicBezTo>
                    <a:pt x="361" y="531"/>
                    <a:pt x="359" y="527"/>
                    <a:pt x="356" y="524"/>
                  </a:cubicBezTo>
                  <a:cubicBezTo>
                    <a:pt x="354" y="520"/>
                    <a:pt x="352" y="516"/>
                    <a:pt x="348" y="513"/>
                  </a:cubicBezTo>
                  <a:cubicBezTo>
                    <a:pt x="347" y="512"/>
                    <a:pt x="347" y="512"/>
                    <a:pt x="347" y="512"/>
                  </a:cubicBezTo>
                  <a:cubicBezTo>
                    <a:pt x="346" y="511"/>
                    <a:pt x="345" y="509"/>
                    <a:pt x="343" y="509"/>
                  </a:cubicBezTo>
                  <a:cubicBezTo>
                    <a:pt x="342" y="509"/>
                    <a:pt x="342" y="509"/>
                    <a:pt x="341" y="509"/>
                  </a:cubicBezTo>
                  <a:cubicBezTo>
                    <a:pt x="340" y="509"/>
                    <a:pt x="339" y="509"/>
                    <a:pt x="339" y="509"/>
                  </a:cubicBezTo>
                  <a:cubicBezTo>
                    <a:pt x="338" y="509"/>
                    <a:pt x="337" y="509"/>
                    <a:pt x="336" y="509"/>
                  </a:cubicBezTo>
                  <a:cubicBezTo>
                    <a:pt x="336" y="509"/>
                    <a:pt x="335" y="509"/>
                    <a:pt x="335" y="509"/>
                  </a:cubicBezTo>
                  <a:cubicBezTo>
                    <a:pt x="330" y="508"/>
                    <a:pt x="325" y="504"/>
                    <a:pt x="326" y="501"/>
                  </a:cubicBezTo>
                  <a:cubicBezTo>
                    <a:pt x="326" y="500"/>
                    <a:pt x="327" y="499"/>
                    <a:pt x="328" y="498"/>
                  </a:cubicBezTo>
                  <a:cubicBezTo>
                    <a:pt x="328" y="497"/>
                    <a:pt x="329" y="496"/>
                    <a:pt x="329" y="495"/>
                  </a:cubicBezTo>
                  <a:cubicBezTo>
                    <a:pt x="330" y="494"/>
                    <a:pt x="330" y="492"/>
                    <a:pt x="330" y="491"/>
                  </a:cubicBezTo>
                  <a:cubicBezTo>
                    <a:pt x="330" y="490"/>
                    <a:pt x="330" y="488"/>
                    <a:pt x="331" y="487"/>
                  </a:cubicBezTo>
                  <a:cubicBezTo>
                    <a:pt x="332" y="484"/>
                    <a:pt x="334" y="483"/>
                    <a:pt x="335" y="483"/>
                  </a:cubicBezTo>
                  <a:cubicBezTo>
                    <a:pt x="337" y="483"/>
                    <a:pt x="339" y="485"/>
                    <a:pt x="341" y="486"/>
                  </a:cubicBezTo>
                  <a:cubicBezTo>
                    <a:pt x="342" y="486"/>
                    <a:pt x="343" y="487"/>
                    <a:pt x="344" y="487"/>
                  </a:cubicBezTo>
                  <a:cubicBezTo>
                    <a:pt x="345" y="487"/>
                    <a:pt x="345" y="488"/>
                    <a:pt x="346" y="488"/>
                  </a:cubicBezTo>
                  <a:cubicBezTo>
                    <a:pt x="350" y="488"/>
                    <a:pt x="352" y="484"/>
                    <a:pt x="354" y="481"/>
                  </a:cubicBezTo>
                  <a:cubicBezTo>
                    <a:pt x="357" y="477"/>
                    <a:pt x="356" y="471"/>
                    <a:pt x="356" y="466"/>
                  </a:cubicBezTo>
                  <a:cubicBezTo>
                    <a:pt x="355" y="464"/>
                    <a:pt x="355" y="461"/>
                    <a:pt x="355" y="459"/>
                  </a:cubicBezTo>
                  <a:cubicBezTo>
                    <a:pt x="355" y="458"/>
                    <a:pt x="355" y="456"/>
                    <a:pt x="355" y="454"/>
                  </a:cubicBezTo>
                  <a:cubicBezTo>
                    <a:pt x="355" y="449"/>
                    <a:pt x="355" y="444"/>
                    <a:pt x="356" y="439"/>
                  </a:cubicBezTo>
                  <a:cubicBezTo>
                    <a:pt x="357" y="437"/>
                    <a:pt x="357" y="437"/>
                    <a:pt x="357" y="437"/>
                  </a:cubicBezTo>
                  <a:cubicBezTo>
                    <a:pt x="358" y="431"/>
                    <a:pt x="360" y="426"/>
                    <a:pt x="360" y="420"/>
                  </a:cubicBezTo>
                  <a:cubicBezTo>
                    <a:pt x="361" y="419"/>
                    <a:pt x="361" y="419"/>
                    <a:pt x="361" y="419"/>
                  </a:cubicBezTo>
                  <a:cubicBezTo>
                    <a:pt x="361" y="414"/>
                    <a:pt x="362" y="406"/>
                    <a:pt x="367" y="405"/>
                  </a:cubicBezTo>
                  <a:cubicBezTo>
                    <a:pt x="368" y="405"/>
                    <a:pt x="368" y="405"/>
                    <a:pt x="368" y="405"/>
                  </a:cubicBezTo>
                  <a:cubicBezTo>
                    <a:pt x="370" y="405"/>
                    <a:pt x="371" y="406"/>
                    <a:pt x="373" y="406"/>
                  </a:cubicBezTo>
                  <a:cubicBezTo>
                    <a:pt x="375" y="408"/>
                    <a:pt x="376" y="408"/>
                    <a:pt x="377" y="408"/>
                  </a:cubicBezTo>
                  <a:cubicBezTo>
                    <a:pt x="378" y="408"/>
                    <a:pt x="379" y="407"/>
                    <a:pt x="379" y="407"/>
                  </a:cubicBezTo>
                  <a:cubicBezTo>
                    <a:pt x="379" y="407"/>
                    <a:pt x="379" y="407"/>
                    <a:pt x="379" y="407"/>
                  </a:cubicBezTo>
                  <a:cubicBezTo>
                    <a:pt x="379" y="406"/>
                    <a:pt x="379" y="406"/>
                    <a:pt x="379" y="406"/>
                  </a:cubicBezTo>
                  <a:cubicBezTo>
                    <a:pt x="379" y="406"/>
                    <a:pt x="379" y="405"/>
                    <a:pt x="379" y="400"/>
                  </a:cubicBezTo>
                  <a:cubicBezTo>
                    <a:pt x="379" y="399"/>
                    <a:pt x="379" y="398"/>
                    <a:pt x="379" y="397"/>
                  </a:cubicBezTo>
                  <a:cubicBezTo>
                    <a:pt x="379" y="394"/>
                    <a:pt x="380" y="390"/>
                    <a:pt x="381" y="386"/>
                  </a:cubicBezTo>
                  <a:cubicBezTo>
                    <a:pt x="381" y="384"/>
                    <a:pt x="381" y="383"/>
                    <a:pt x="381" y="381"/>
                  </a:cubicBezTo>
                  <a:cubicBezTo>
                    <a:pt x="381" y="380"/>
                    <a:pt x="381" y="378"/>
                    <a:pt x="382" y="376"/>
                  </a:cubicBezTo>
                  <a:cubicBezTo>
                    <a:pt x="382" y="374"/>
                    <a:pt x="383" y="373"/>
                    <a:pt x="384" y="373"/>
                  </a:cubicBezTo>
                  <a:cubicBezTo>
                    <a:pt x="385" y="372"/>
                    <a:pt x="386" y="372"/>
                    <a:pt x="387" y="371"/>
                  </a:cubicBezTo>
                  <a:cubicBezTo>
                    <a:pt x="390" y="367"/>
                    <a:pt x="393" y="361"/>
                    <a:pt x="395" y="356"/>
                  </a:cubicBezTo>
                  <a:cubicBezTo>
                    <a:pt x="396" y="353"/>
                    <a:pt x="396" y="353"/>
                    <a:pt x="396" y="353"/>
                  </a:cubicBezTo>
                  <a:cubicBezTo>
                    <a:pt x="396" y="353"/>
                    <a:pt x="397" y="352"/>
                    <a:pt x="397" y="352"/>
                  </a:cubicBezTo>
                  <a:cubicBezTo>
                    <a:pt x="398" y="349"/>
                    <a:pt x="399" y="347"/>
                    <a:pt x="401" y="346"/>
                  </a:cubicBezTo>
                  <a:cubicBezTo>
                    <a:pt x="403" y="345"/>
                    <a:pt x="405" y="345"/>
                    <a:pt x="406" y="345"/>
                  </a:cubicBezTo>
                  <a:cubicBezTo>
                    <a:pt x="409" y="345"/>
                    <a:pt x="411" y="345"/>
                    <a:pt x="412" y="340"/>
                  </a:cubicBezTo>
                  <a:cubicBezTo>
                    <a:pt x="413" y="338"/>
                    <a:pt x="413" y="336"/>
                    <a:pt x="413" y="334"/>
                  </a:cubicBezTo>
                  <a:cubicBezTo>
                    <a:pt x="413" y="330"/>
                    <a:pt x="413" y="328"/>
                    <a:pt x="414" y="325"/>
                  </a:cubicBezTo>
                  <a:cubicBezTo>
                    <a:pt x="417" y="318"/>
                    <a:pt x="418" y="313"/>
                    <a:pt x="420" y="306"/>
                  </a:cubicBezTo>
                  <a:cubicBezTo>
                    <a:pt x="422" y="302"/>
                    <a:pt x="421" y="298"/>
                    <a:pt x="421" y="293"/>
                  </a:cubicBezTo>
                  <a:cubicBezTo>
                    <a:pt x="421" y="292"/>
                    <a:pt x="420" y="291"/>
                    <a:pt x="420" y="289"/>
                  </a:cubicBezTo>
                  <a:cubicBezTo>
                    <a:pt x="420" y="287"/>
                    <a:pt x="420" y="284"/>
                    <a:pt x="420" y="281"/>
                  </a:cubicBezTo>
                  <a:cubicBezTo>
                    <a:pt x="420" y="278"/>
                    <a:pt x="420" y="275"/>
                    <a:pt x="420" y="272"/>
                  </a:cubicBezTo>
                  <a:cubicBezTo>
                    <a:pt x="419" y="265"/>
                    <a:pt x="419" y="263"/>
                    <a:pt x="422" y="258"/>
                  </a:cubicBezTo>
                  <a:cubicBezTo>
                    <a:pt x="424" y="254"/>
                    <a:pt x="424" y="251"/>
                    <a:pt x="425" y="248"/>
                  </a:cubicBezTo>
                  <a:cubicBezTo>
                    <a:pt x="425" y="246"/>
                    <a:pt x="425" y="245"/>
                    <a:pt x="426" y="243"/>
                  </a:cubicBezTo>
                  <a:cubicBezTo>
                    <a:pt x="426" y="241"/>
                    <a:pt x="427" y="239"/>
                    <a:pt x="428" y="237"/>
                  </a:cubicBezTo>
                  <a:cubicBezTo>
                    <a:pt x="429" y="234"/>
                    <a:pt x="431" y="231"/>
                    <a:pt x="431" y="228"/>
                  </a:cubicBezTo>
                  <a:cubicBezTo>
                    <a:pt x="431" y="225"/>
                    <a:pt x="431" y="223"/>
                    <a:pt x="430" y="221"/>
                  </a:cubicBezTo>
                  <a:cubicBezTo>
                    <a:pt x="429" y="219"/>
                    <a:pt x="429" y="217"/>
                    <a:pt x="430" y="213"/>
                  </a:cubicBezTo>
                  <a:cubicBezTo>
                    <a:pt x="430" y="213"/>
                    <a:pt x="431" y="212"/>
                    <a:pt x="431" y="212"/>
                  </a:cubicBezTo>
                  <a:cubicBezTo>
                    <a:pt x="431" y="211"/>
                    <a:pt x="432" y="211"/>
                    <a:pt x="432" y="210"/>
                  </a:cubicBezTo>
                  <a:cubicBezTo>
                    <a:pt x="432" y="209"/>
                    <a:pt x="432" y="208"/>
                    <a:pt x="432" y="207"/>
                  </a:cubicBezTo>
                  <a:cubicBezTo>
                    <a:pt x="432" y="207"/>
                    <a:pt x="432" y="206"/>
                    <a:pt x="432" y="205"/>
                  </a:cubicBezTo>
                  <a:cubicBezTo>
                    <a:pt x="433" y="202"/>
                    <a:pt x="434" y="202"/>
                    <a:pt x="436" y="202"/>
                  </a:cubicBezTo>
                  <a:cubicBezTo>
                    <a:pt x="437" y="202"/>
                    <a:pt x="437" y="202"/>
                    <a:pt x="438" y="202"/>
                  </a:cubicBezTo>
                  <a:cubicBezTo>
                    <a:pt x="443" y="202"/>
                    <a:pt x="445" y="201"/>
                    <a:pt x="445" y="197"/>
                  </a:cubicBezTo>
                  <a:cubicBezTo>
                    <a:pt x="445" y="195"/>
                    <a:pt x="446" y="193"/>
                    <a:pt x="446" y="191"/>
                  </a:cubicBezTo>
                  <a:cubicBezTo>
                    <a:pt x="447" y="191"/>
                    <a:pt x="447" y="192"/>
                    <a:pt x="447" y="192"/>
                  </a:cubicBezTo>
                  <a:cubicBezTo>
                    <a:pt x="449" y="192"/>
                    <a:pt x="451" y="190"/>
                    <a:pt x="453" y="189"/>
                  </a:cubicBezTo>
                  <a:cubicBezTo>
                    <a:pt x="454" y="188"/>
                    <a:pt x="455" y="187"/>
                    <a:pt x="456" y="186"/>
                  </a:cubicBezTo>
                  <a:cubicBezTo>
                    <a:pt x="458" y="186"/>
                    <a:pt x="459" y="186"/>
                    <a:pt x="461" y="186"/>
                  </a:cubicBezTo>
                  <a:cubicBezTo>
                    <a:pt x="463" y="185"/>
                    <a:pt x="466" y="185"/>
                    <a:pt x="468" y="184"/>
                  </a:cubicBezTo>
                  <a:cubicBezTo>
                    <a:pt x="470" y="182"/>
                    <a:pt x="470" y="180"/>
                    <a:pt x="470" y="178"/>
                  </a:cubicBezTo>
                  <a:cubicBezTo>
                    <a:pt x="471" y="176"/>
                    <a:pt x="471" y="175"/>
                    <a:pt x="472" y="173"/>
                  </a:cubicBezTo>
                  <a:cubicBezTo>
                    <a:pt x="472" y="173"/>
                    <a:pt x="474" y="171"/>
                    <a:pt x="476" y="169"/>
                  </a:cubicBezTo>
                  <a:cubicBezTo>
                    <a:pt x="477" y="168"/>
                    <a:pt x="477" y="168"/>
                    <a:pt x="477" y="168"/>
                  </a:cubicBezTo>
                  <a:lnTo>
                    <a:pt x="476" y="166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33" name="Freeform 43"/>
            <p:cNvSpPr>
              <a:spLocks/>
            </p:cNvSpPr>
            <p:nvPr/>
          </p:nvSpPr>
          <p:spPr bwMode="auto">
            <a:xfrm>
              <a:off x="3713108" y="2260739"/>
              <a:ext cx="320298" cy="352381"/>
            </a:xfrm>
            <a:custGeom>
              <a:avLst/>
              <a:gdLst>
                <a:gd name="T0" fmla="*/ 154 w 158"/>
                <a:gd name="T1" fmla="*/ 72 h 189"/>
                <a:gd name="T2" fmla="*/ 153 w 158"/>
                <a:gd name="T3" fmla="*/ 55 h 189"/>
                <a:gd name="T4" fmla="*/ 147 w 158"/>
                <a:gd name="T5" fmla="*/ 47 h 189"/>
                <a:gd name="T6" fmla="*/ 144 w 158"/>
                <a:gd name="T7" fmla="*/ 38 h 189"/>
                <a:gd name="T8" fmla="*/ 141 w 158"/>
                <a:gd name="T9" fmla="*/ 37 h 189"/>
                <a:gd name="T10" fmla="*/ 140 w 158"/>
                <a:gd name="T11" fmla="*/ 29 h 189"/>
                <a:gd name="T12" fmla="*/ 141 w 158"/>
                <a:gd name="T13" fmla="*/ 23 h 189"/>
                <a:gd name="T14" fmla="*/ 134 w 158"/>
                <a:gd name="T15" fmla="*/ 18 h 189"/>
                <a:gd name="T16" fmla="*/ 130 w 158"/>
                <a:gd name="T17" fmla="*/ 8 h 189"/>
                <a:gd name="T18" fmla="*/ 113 w 158"/>
                <a:gd name="T19" fmla="*/ 16 h 189"/>
                <a:gd name="T20" fmla="*/ 102 w 158"/>
                <a:gd name="T21" fmla="*/ 15 h 189"/>
                <a:gd name="T22" fmla="*/ 85 w 158"/>
                <a:gd name="T23" fmla="*/ 17 h 189"/>
                <a:gd name="T24" fmla="*/ 74 w 158"/>
                <a:gd name="T25" fmla="*/ 23 h 189"/>
                <a:gd name="T26" fmla="*/ 70 w 158"/>
                <a:gd name="T27" fmla="*/ 23 h 189"/>
                <a:gd name="T28" fmla="*/ 67 w 158"/>
                <a:gd name="T29" fmla="*/ 20 h 189"/>
                <a:gd name="T30" fmla="*/ 59 w 158"/>
                <a:gd name="T31" fmla="*/ 18 h 189"/>
                <a:gd name="T32" fmla="*/ 46 w 158"/>
                <a:gd name="T33" fmla="*/ 16 h 189"/>
                <a:gd name="T34" fmla="*/ 38 w 158"/>
                <a:gd name="T35" fmla="*/ 21 h 189"/>
                <a:gd name="T36" fmla="*/ 35 w 158"/>
                <a:gd name="T37" fmla="*/ 34 h 189"/>
                <a:gd name="T38" fmla="*/ 36 w 158"/>
                <a:gd name="T39" fmla="*/ 45 h 189"/>
                <a:gd name="T40" fmla="*/ 34 w 158"/>
                <a:gd name="T41" fmla="*/ 52 h 189"/>
                <a:gd name="T42" fmla="*/ 33 w 158"/>
                <a:gd name="T43" fmla="*/ 61 h 189"/>
                <a:gd name="T44" fmla="*/ 48 w 158"/>
                <a:gd name="T45" fmla="*/ 70 h 189"/>
                <a:gd name="T46" fmla="*/ 27 w 158"/>
                <a:gd name="T47" fmla="*/ 99 h 189"/>
                <a:gd name="T48" fmla="*/ 18 w 158"/>
                <a:gd name="T49" fmla="*/ 106 h 189"/>
                <a:gd name="T50" fmla="*/ 9 w 158"/>
                <a:gd name="T51" fmla="*/ 117 h 189"/>
                <a:gd name="T52" fmla="*/ 3 w 158"/>
                <a:gd name="T53" fmla="*/ 149 h 189"/>
                <a:gd name="T54" fmla="*/ 0 w 158"/>
                <a:gd name="T55" fmla="*/ 182 h 189"/>
                <a:gd name="T56" fmla="*/ 5 w 158"/>
                <a:gd name="T57" fmla="*/ 184 h 189"/>
                <a:gd name="T58" fmla="*/ 10 w 158"/>
                <a:gd name="T59" fmla="*/ 189 h 189"/>
                <a:gd name="T60" fmla="*/ 19 w 158"/>
                <a:gd name="T61" fmla="*/ 182 h 189"/>
                <a:gd name="T62" fmla="*/ 26 w 158"/>
                <a:gd name="T63" fmla="*/ 178 h 189"/>
                <a:gd name="T64" fmla="*/ 32 w 158"/>
                <a:gd name="T65" fmla="*/ 176 h 189"/>
                <a:gd name="T66" fmla="*/ 46 w 158"/>
                <a:gd name="T67" fmla="*/ 174 h 189"/>
                <a:gd name="T68" fmla="*/ 51 w 158"/>
                <a:gd name="T69" fmla="*/ 174 h 189"/>
                <a:gd name="T70" fmla="*/ 62 w 158"/>
                <a:gd name="T71" fmla="*/ 174 h 189"/>
                <a:gd name="T72" fmla="*/ 65 w 158"/>
                <a:gd name="T73" fmla="*/ 171 h 189"/>
                <a:gd name="T74" fmla="*/ 64 w 158"/>
                <a:gd name="T75" fmla="*/ 164 h 189"/>
                <a:gd name="T76" fmla="*/ 67 w 158"/>
                <a:gd name="T77" fmla="*/ 156 h 189"/>
                <a:gd name="T78" fmla="*/ 72 w 158"/>
                <a:gd name="T79" fmla="*/ 147 h 189"/>
                <a:gd name="T80" fmla="*/ 84 w 158"/>
                <a:gd name="T81" fmla="*/ 141 h 189"/>
                <a:gd name="T82" fmla="*/ 91 w 158"/>
                <a:gd name="T83" fmla="*/ 138 h 189"/>
                <a:gd name="T84" fmla="*/ 102 w 158"/>
                <a:gd name="T85" fmla="*/ 135 h 189"/>
                <a:gd name="T86" fmla="*/ 111 w 158"/>
                <a:gd name="T87" fmla="*/ 135 h 189"/>
                <a:gd name="T88" fmla="*/ 117 w 158"/>
                <a:gd name="T89" fmla="*/ 134 h 189"/>
                <a:gd name="T90" fmla="*/ 123 w 158"/>
                <a:gd name="T91" fmla="*/ 139 h 189"/>
                <a:gd name="T92" fmla="*/ 128 w 158"/>
                <a:gd name="T93" fmla="*/ 133 h 189"/>
                <a:gd name="T94" fmla="*/ 134 w 158"/>
                <a:gd name="T95" fmla="*/ 121 h 189"/>
                <a:gd name="T96" fmla="*/ 137 w 158"/>
                <a:gd name="T97" fmla="*/ 117 h 189"/>
                <a:gd name="T98" fmla="*/ 141 w 158"/>
                <a:gd name="T99" fmla="*/ 110 h 189"/>
                <a:gd name="T100" fmla="*/ 150 w 158"/>
                <a:gd name="T101" fmla="*/ 101 h 189"/>
                <a:gd name="T102" fmla="*/ 154 w 158"/>
                <a:gd name="T103" fmla="*/ 9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8" h="189">
                  <a:moveTo>
                    <a:pt x="157" y="81"/>
                  </a:moveTo>
                  <a:cubicBezTo>
                    <a:pt x="157" y="80"/>
                    <a:pt x="156" y="78"/>
                    <a:pt x="155" y="77"/>
                  </a:cubicBezTo>
                  <a:cubicBezTo>
                    <a:pt x="155" y="75"/>
                    <a:pt x="154" y="73"/>
                    <a:pt x="154" y="72"/>
                  </a:cubicBezTo>
                  <a:cubicBezTo>
                    <a:pt x="153" y="70"/>
                    <a:pt x="154" y="67"/>
                    <a:pt x="154" y="65"/>
                  </a:cubicBezTo>
                  <a:cubicBezTo>
                    <a:pt x="155" y="62"/>
                    <a:pt x="155" y="59"/>
                    <a:pt x="154" y="57"/>
                  </a:cubicBezTo>
                  <a:cubicBezTo>
                    <a:pt x="154" y="56"/>
                    <a:pt x="153" y="55"/>
                    <a:pt x="153" y="55"/>
                  </a:cubicBezTo>
                  <a:cubicBezTo>
                    <a:pt x="152" y="54"/>
                    <a:pt x="152" y="54"/>
                    <a:pt x="151" y="53"/>
                  </a:cubicBezTo>
                  <a:cubicBezTo>
                    <a:pt x="150" y="52"/>
                    <a:pt x="150" y="52"/>
                    <a:pt x="150" y="52"/>
                  </a:cubicBezTo>
                  <a:cubicBezTo>
                    <a:pt x="150" y="50"/>
                    <a:pt x="149" y="49"/>
                    <a:pt x="147" y="47"/>
                  </a:cubicBezTo>
                  <a:cubicBezTo>
                    <a:pt x="145" y="45"/>
                    <a:pt x="145" y="45"/>
                    <a:pt x="145" y="42"/>
                  </a:cubicBezTo>
                  <a:cubicBezTo>
                    <a:pt x="145" y="41"/>
                    <a:pt x="145" y="41"/>
                    <a:pt x="145" y="41"/>
                  </a:cubicBezTo>
                  <a:cubicBezTo>
                    <a:pt x="145" y="40"/>
                    <a:pt x="145" y="39"/>
                    <a:pt x="144" y="38"/>
                  </a:cubicBezTo>
                  <a:cubicBezTo>
                    <a:pt x="144" y="37"/>
                    <a:pt x="144" y="37"/>
                    <a:pt x="144" y="37"/>
                  </a:cubicBezTo>
                  <a:cubicBezTo>
                    <a:pt x="143" y="37"/>
                    <a:pt x="143" y="37"/>
                    <a:pt x="143" y="37"/>
                  </a:cubicBezTo>
                  <a:cubicBezTo>
                    <a:pt x="142" y="37"/>
                    <a:pt x="142" y="37"/>
                    <a:pt x="141" y="37"/>
                  </a:cubicBezTo>
                  <a:cubicBezTo>
                    <a:pt x="140" y="36"/>
                    <a:pt x="140" y="34"/>
                    <a:pt x="140" y="32"/>
                  </a:cubicBezTo>
                  <a:cubicBezTo>
                    <a:pt x="140" y="30"/>
                    <a:pt x="140" y="30"/>
                    <a:pt x="140" y="30"/>
                  </a:cubicBezTo>
                  <a:cubicBezTo>
                    <a:pt x="140" y="30"/>
                    <a:pt x="140" y="30"/>
                    <a:pt x="140" y="29"/>
                  </a:cubicBezTo>
                  <a:cubicBezTo>
                    <a:pt x="140" y="28"/>
                    <a:pt x="140" y="28"/>
                    <a:pt x="140" y="27"/>
                  </a:cubicBezTo>
                  <a:cubicBezTo>
                    <a:pt x="140" y="26"/>
                    <a:pt x="140" y="26"/>
                    <a:pt x="140" y="25"/>
                  </a:cubicBezTo>
                  <a:cubicBezTo>
                    <a:pt x="141" y="25"/>
                    <a:pt x="141" y="24"/>
                    <a:pt x="141" y="23"/>
                  </a:cubicBezTo>
                  <a:cubicBezTo>
                    <a:pt x="141" y="20"/>
                    <a:pt x="140" y="19"/>
                    <a:pt x="137" y="19"/>
                  </a:cubicBezTo>
                  <a:cubicBezTo>
                    <a:pt x="137" y="18"/>
                    <a:pt x="136" y="18"/>
                    <a:pt x="136" y="18"/>
                  </a:cubicBezTo>
                  <a:cubicBezTo>
                    <a:pt x="135" y="18"/>
                    <a:pt x="135" y="18"/>
                    <a:pt x="134" y="18"/>
                  </a:cubicBezTo>
                  <a:cubicBezTo>
                    <a:pt x="134" y="17"/>
                    <a:pt x="133" y="17"/>
                    <a:pt x="132" y="16"/>
                  </a:cubicBezTo>
                  <a:cubicBezTo>
                    <a:pt x="132" y="15"/>
                    <a:pt x="132" y="15"/>
                    <a:pt x="132" y="15"/>
                  </a:cubicBezTo>
                  <a:cubicBezTo>
                    <a:pt x="130" y="13"/>
                    <a:pt x="130" y="10"/>
                    <a:pt x="130" y="8"/>
                  </a:cubicBezTo>
                  <a:cubicBezTo>
                    <a:pt x="130" y="6"/>
                    <a:pt x="129" y="5"/>
                    <a:pt x="129" y="3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13" y="16"/>
                    <a:pt x="113" y="16"/>
                    <a:pt x="113" y="16"/>
                  </a:cubicBezTo>
                  <a:cubicBezTo>
                    <a:pt x="112" y="16"/>
                    <a:pt x="110" y="17"/>
                    <a:pt x="108" y="17"/>
                  </a:cubicBezTo>
                  <a:cubicBezTo>
                    <a:pt x="106" y="17"/>
                    <a:pt x="104" y="16"/>
                    <a:pt x="103" y="16"/>
                  </a:cubicBezTo>
                  <a:cubicBezTo>
                    <a:pt x="102" y="15"/>
                    <a:pt x="102" y="15"/>
                    <a:pt x="102" y="15"/>
                  </a:cubicBezTo>
                  <a:cubicBezTo>
                    <a:pt x="100" y="14"/>
                    <a:pt x="99" y="14"/>
                    <a:pt x="98" y="14"/>
                  </a:cubicBezTo>
                  <a:cubicBezTo>
                    <a:pt x="96" y="14"/>
                    <a:pt x="95" y="14"/>
                    <a:pt x="94" y="15"/>
                  </a:cubicBezTo>
                  <a:cubicBezTo>
                    <a:pt x="91" y="16"/>
                    <a:pt x="89" y="17"/>
                    <a:pt x="85" y="17"/>
                  </a:cubicBezTo>
                  <a:cubicBezTo>
                    <a:pt x="82" y="18"/>
                    <a:pt x="79" y="18"/>
                    <a:pt x="77" y="20"/>
                  </a:cubicBezTo>
                  <a:cubicBezTo>
                    <a:pt x="76" y="20"/>
                    <a:pt x="76" y="21"/>
                    <a:pt x="76" y="21"/>
                  </a:cubicBezTo>
                  <a:cubicBezTo>
                    <a:pt x="75" y="22"/>
                    <a:pt x="75" y="22"/>
                    <a:pt x="74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2" y="23"/>
                    <a:pt x="72" y="23"/>
                    <a:pt x="71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69" y="23"/>
                    <a:pt x="69" y="23"/>
                    <a:pt x="68" y="22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7" y="21"/>
                    <a:pt x="67" y="20"/>
                    <a:pt x="67" y="20"/>
                  </a:cubicBezTo>
                  <a:cubicBezTo>
                    <a:pt x="67" y="19"/>
                    <a:pt x="66" y="18"/>
                    <a:pt x="66" y="17"/>
                  </a:cubicBezTo>
                  <a:cubicBezTo>
                    <a:pt x="66" y="17"/>
                    <a:pt x="65" y="16"/>
                    <a:pt x="63" y="16"/>
                  </a:cubicBezTo>
                  <a:cubicBezTo>
                    <a:pt x="62" y="16"/>
                    <a:pt x="61" y="17"/>
                    <a:pt x="59" y="18"/>
                  </a:cubicBezTo>
                  <a:cubicBezTo>
                    <a:pt x="57" y="19"/>
                    <a:pt x="56" y="20"/>
                    <a:pt x="55" y="20"/>
                  </a:cubicBezTo>
                  <a:cubicBezTo>
                    <a:pt x="54" y="20"/>
                    <a:pt x="53" y="19"/>
                    <a:pt x="51" y="18"/>
                  </a:cubicBezTo>
                  <a:cubicBezTo>
                    <a:pt x="50" y="17"/>
                    <a:pt x="48" y="16"/>
                    <a:pt x="46" y="16"/>
                  </a:cubicBezTo>
                  <a:cubicBezTo>
                    <a:pt x="45" y="16"/>
                    <a:pt x="44" y="16"/>
                    <a:pt x="43" y="17"/>
                  </a:cubicBezTo>
                  <a:cubicBezTo>
                    <a:pt x="41" y="18"/>
                    <a:pt x="40" y="19"/>
                    <a:pt x="39" y="20"/>
                  </a:cubicBezTo>
                  <a:cubicBezTo>
                    <a:pt x="39" y="20"/>
                    <a:pt x="39" y="20"/>
                    <a:pt x="38" y="21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6"/>
                    <a:pt x="37" y="30"/>
                    <a:pt x="35" y="34"/>
                  </a:cubicBezTo>
                  <a:cubicBezTo>
                    <a:pt x="33" y="38"/>
                    <a:pt x="32" y="40"/>
                    <a:pt x="33" y="42"/>
                  </a:cubicBezTo>
                  <a:cubicBezTo>
                    <a:pt x="33" y="42"/>
                    <a:pt x="34" y="43"/>
                    <a:pt x="34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6" y="47"/>
                    <a:pt x="36" y="48"/>
                    <a:pt x="35" y="49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0"/>
                    <a:pt x="34" y="51"/>
                    <a:pt x="34" y="52"/>
                  </a:cubicBezTo>
                  <a:cubicBezTo>
                    <a:pt x="33" y="54"/>
                    <a:pt x="32" y="57"/>
                    <a:pt x="32" y="59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34" y="61"/>
                    <a:pt x="35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42" y="64"/>
                    <a:pt x="47" y="66"/>
                    <a:pt x="48" y="70"/>
                  </a:cubicBezTo>
                  <a:cubicBezTo>
                    <a:pt x="48" y="72"/>
                    <a:pt x="47" y="74"/>
                    <a:pt x="45" y="76"/>
                  </a:cubicBezTo>
                  <a:cubicBezTo>
                    <a:pt x="41" y="80"/>
                    <a:pt x="38" y="84"/>
                    <a:pt x="35" y="89"/>
                  </a:cubicBezTo>
                  <a:cubicBezTo>
                    <a:pt x="32" y="92"/>
                    <a:pt x="30" y="96"/>
                    <a:pt x="27" y="99"/>
                  </a:cubicBezTo>
                  <a:cubicBezTo>
                    <a:pt x="25" y="101"/>
                    <a:pt x="24" y="101"/>
                    <a:pt x="23" y="101"/>
                  </a:cubicBezTo>
                  <a:cubicBezTo>
                    <a:pt x="22" y="102"/>
                    <a:pt x="21" y="102"/>
                    <a:pt x="20" y="102"/>
                  </a:cubicBezTo>
                  <a:cubicBezTo>
                    <a:pt x="18" y="103"/>
                    <a:pt x="18" y="104"/>
                    <a:pt x="18" y="106"/>
                  </a:cubicBezTo>
                  <a:cubicBezTo>
                    <a:pt x="18" y="107"/>
                    <a:pt x="18" y="107"/>
                    <a:pt x="18" y="108"/>
                  </a:cubicBezTo>
                  <a:cubicBezTo>
                    <a:pt x="17" y="111"/>
                    <a:pt x="15" y="111"/>
                    <a:pt x="13" y="112"/>
                  </a:cubicBezTo>
                  <a:cubicBezTo>
                    <a:pt x="11" y="113"/>
                    <a:pt x="9" y="114"/>
                    <a:pt x="9" y="117"/>
                  </a:cubicBezTo>
                  <a:cubicBezTo>
                    <a:pt x="9" y="119"/>
                    <a:pt x="9" y="121"/>
                    <a:pt x="9" y="123"/>
                  </a:cubicBezTo>
                  <a:cubicBezTo>
                    <a:pt x="9" y="126"/>
                    <a:pt x="9" y="129"/>
                    <a:pt x="7" y="132"/>
                  </a:cubicBezTo>
                  <a:cubicBezTo>
                    <a:pt x="5" y="138"/>
                    <a:pt x="4" y="143"/>
                    <a:pt x="3" y="149"/>
                  </a:cubicBezTo>
                  <a:cubicBezTo>
                    <a:pt x="1" y="155"/>
                    <a:pt x="1" y="162"/>
                    <a:pt x="0" y="171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76"/>
                    <a:pt x="0" y="179"/>
                    <a:pt x="0" y="182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3" y="185"/>
                    <a:pt x="3" y="185"/>
                    <a:pt x="3" y="185"/>
                  </a:cubicBezTo>
                  <a:cubicBezTo>
                    <a:pt x="4" y="185"/>
                    <a:pt x="5" y="185"/>
                    <a:pt x="5" y="184"/>
                  </a:cubicBezTo>
                  <a:cubicBezTo>
                    <a:pt x="7" y="184"/>
                    <a:pt x="7" y="185"/>
                    <a:pt x="7" y="186"/>
                  </a:cubicBezTo>
                  <a:cubicBezTo>
                    <a:pt x="7" y="187"/>
                    <a:pt x="8" y="187"/>
                    <a:pt x="8" y="188"/>
                  </a:cubicBezTo>
                  <a:cubicBezTo>
                    <a:pt x="9" y="189"/>
                    <a:pt x="10" y="189"/>
                    <a:pt x="10" y="189"/>
                  </a:cubicBezTo>
                  <a:cubicBezTo>
                    <a:pt x="11" y="189"/>
                    <a:pt x="11" y="189"/>
                    <a:pt x="11" y="189"/>
                  </a:cubicBezTo>
                  <a:cubicBezTo>
                    <a:pt x="13" y="189"/>
                    <a:pt x="15" y="188"/>
                    <a:pt x="17" y="185"/>
                  </a:cubicBezTo>
                  <a:cubicBezTo>
                    <a:pt x="18" y="184"/>
                    <a:pt x="18" y="183"/>
                    <a:pt x="19" y="182"/>
                  </a:cubicBezTo>
                  <a:cubicBezTo>
                    <a:pt x="20" y="180"/>
                    <a:pt x="21" y="179"/>
                    <a:pt x="23" y="178"/>
                  </a:cubicBezTo>
                  <a:cubicBezTo>
                    <a:pt x="24" y="178"/>
                    <a:pt x="24" y="178"/>
                    <a:pt x="25" y="178"/>
                  </a:cubicBezTo>
                  <a:cubicBezTo>
                    <a:pt x="25" y="178"/>
                    <a:pt x="26" y="178"/>
                    <a:pt x="26" y="178"/>
                  </a:cubicBezTo>
                  <a:cubicBezTo>
                    <a:pt x="26" y="178"/>
                    <a:pt x="27" y="178"/>
                    <a:pt x="27" y="178"/>
                  </a:cubicBezTo>
                  <a:cubicBezTo>
                    <a:pt x="27" y="178"/>
                    <a:pt x="28" y="178"/>
                    <a:pt x="29" y="177"/>
                  </a:cubicBezTo>
                  <a:cubicBezTo>
                    <a:pt x="30" y="177"/>
                    <a:pt x="31" y="176"/>
                    <a:pt x="32" y="176"/>
                  </a:cubicBezTo>
                  <a:cubicBezTo>
                    <a:pt x="33" y="175"/>
                    <a:pt x="34" y="175"/>
                    <a:pt x="36" y="175"/>
                  </a:cubicBezTo>
                  <a:cubicBezTo>
                    <a:pt x="36" y="175"/>
                    <a:pt x="37" y="175"/>
                    <a:pt x="37" y="175"/>
                  </a:cubicBezTo>
                  <a:cubicBezTo>
                    <a:pt x="40" y="175"/>
                    <a:pt x="43" y="175"/>
                    <a:pt x="46" y="174"/>
                  </a:cubicBezTo>
                  <a:cubicBezTo>
                    <a:pt x="46" y="174"/>
                    <a:pt x="46" y="174"/>
                    <a:pt x="46" y="174"/>
                  </a:cubicBezTo>
                  <a:cubicBezTo>
                    <a:pt x="47" y="174"/>
                    <a:pt x="49" y="174"/>
                    <a:pt x="50" y="174"/>
                  </a:cubicBezTo>
                  <a:cubicBezTo>
                    <a:pt x="51" y="174"/>
                    <a:pt x="51" y="174"/>
                    <a:pt x="51" y="174"/>
                  </a:cubicBezTo>
                  <a:cubicBezTo>
                    <a:pt x="53" y="174"/>
                    <a:pt x="55" y="174"/>
                    <a:pt x="57" y="174"/>
                  </a:cubicBezTo>
                  <a:cubicBezTo>
                    <a:pt x="58" y="174"/>
                    <a:pt x="59" y="174"/>
                    <a:pt x="60" y="174"/>
                  </a:cubicBezTo>
                  <a:cubicBezTo>
                    <a:pt x="61" y="174"/>
                    <a:pt x="61" y="174"/>
                    <a:pt x="62" y="174"/>
                  </a:cubicBezTo>
                  <a:cubicBezTo>
                    <a:pt x="62" y="174"/>
                    <a:pt x="63" y="174"/>
                    <a:pt x="63" y="174"/>
                  </a:cubicBezTo>
                  <a:cubicBezTo>
                    <a:pt x="67" y="175"/>
                    <a:pt x="67" y="175"/>
                    <a:pt x="67" y="175"/>
                  </a:cubicBezTo>
                  <a:cubicBezTo>
                    <a:pt x="65" y="171"/>
                    <a:pt x="65" y="171"/>
                    <a:pt x="65" y="171"/>
                  </a:cubicBezTo>
                  <a:cubicBezTo>
                    <a:pt x="64" y="170"/>
                    <a:pt x="64" y="170"/>
                    <a:pt x="64" y="170"/>
                  </a:cubicBezTo>
                  <a:cubicBezTo>
                    <a:pt x="64" y="169"/>
                    <a:pt x="64" y="168"/>
                    <a:pt x="64" y="166"/>
                  </a:cubicBezTo>
                  <a:cubicBezTo>
                    <a:pt x="64" y="164"/>
                    <a:pt x="64" y="164"/>
                    <a:pt x="64" y="164"/>
                  </a:cubicBezTo>
                  <a:cubicBezTo>
                    <a:pt x="64" y="162"/>
                    <a:pt x="64" y="162"/>
                    <a:pt x="65" y="160"/>
                  </a:cubicBezTo>
                  <a:cubicBezTo>
                    <a:pt x="65" y="160"/>
                    <a:pt x="65" y="159"/>
                    <a:pt x="66" y="159"/>
                  </a:cubicBezTo>
                  <a:cubicBezTo>
                    <a:pt x="66" y="158"/>
                    <a:pt x="67" y="157"/>
                    <a:pt x="67" y="156"/>
                  </a:cubicBezTo>
                  <a:cubicBezTo>
                    <a:pt x="67" y="156"/>
                    <a:pt x="68" y="156"/>
                    <a:pt x="68" y="156"/>
                  </a:cubicBezTo>
                  <a:cubicBezTo>
                    <a:pt x="69" y="155"/>
                    <a:pt x="70" y="155"/>
                    <a:pt x="71" y="153"/>
                  </a:cubicBezTo>
                  <a:cubicBezTo>
                    <a:pt x="73" y="151"/>
                    <a:pt x="72" y="149"/>
                    <a:pt x="72" y="147"/>
                  </a:cubicBezTo>
                  <a:cubicBezTo>
                    <a:pt x="72" y="145"/>
                    <a:pt x="72" y="144"/>
                    <a:pt x="73" y="144"/>
                  </a:cubicBezTo>
                  <a:cubicBezTo>
                    <a:pt x="74" y="143"/>
                    <a:pt x="75" y="143"/>
                    <a:pt x="77" y="143"/>
                  </a:cubicBezTo>
                  <a:cubicBezTo>
                    <a:pt x="79" y="142"/>
                    <a:pt x="82" y="142"/>
                    <a:pt x="84" y="141"/>
                  </a:cubicBezTo>
                  <a:cubicBezTo>
                    <a:pt x="85" y="140"/>
                    <a:pt x="85" y="140"/>
                    <a:pt x="86" y="139"/>
                  </a:cubicBezTo>
                  <a:cubicBezTo>
                    <a:pt x="87" y="138"/>
                    <a:pt x="88" y="138"/>
                    <a:pt x="89" y="138"/>
                  </a:cubicBezTo>
                  <a:cubicBezTo>
                    <a:pt x="89" y="138"/>
                    <a:pt x="90" y="138"/>
                    <a:pt x="91" y="138"/>
                  </a:cubicBezTo>
                  <a:cubicBezTo>
                    <a:pt x="91" y="138"/>
                    <a:pt x="92" y="138"/>
                    <a:pt x="92" y="138"/>
                  </a:cubicBezTo>
                  <a:cubicBezTo>
                    <a:pt x="94" y="139"/>
                    <a:pt x="95" y="139"/>
                    <a:pt x="96" y="139"/>
                  </a:cubicBezTo>
                  <a:cubicBezTo>
                    <a:pt x="98" y="139"/>
                    <a:pt x="100" y="138"/>
                    <a:pt x="102" y="135"/>
                  </a:cubicBezTo>
                  <a:cubicBezTo>
                    <a:pt x="102" y="135"/>
                    <a:pt x="102" y="135"/>
                    <a:pt x="102" y="135"/>
                  </a:cubicBezTo>
                  <a:cubicBezTo>
                    <a:pt x="103" y="133"/>
                    <a:pt x="105" y="131"/>
                    <a:pt x="106" y="130"/>
                  </a:cubicBezTo>
                  <a:cubicBezTo>
                    <a:pt x="108" y="132"/>
                    <a:pt x="110" y="134"/>
                    <a:pt x="111" y="135"/>
                  </a:cubicBezTo>
                  <a:cubicBezTo>
                    <a:pt x="112" y="135"/>
                    <a:pt x="113" y="136"/>
                    <a:pt x="114" y="136"/>
                  </a:cubicBezTo>
                  <a:cubicBezTo>
                    <a:pt x="115" y="136"/>
                    <a:pt x="116" y="135"/>
                    <a:pt x="117" y="134"/>
                  </a:cubicBezTo>
                  <a:cubicBezTo>
                    <a:pt x="117" y="134"/>
                    <a:pt x="117" y="134"/>
                    <a:pt x="117" y="134"/>
                  </a:cubicBezTo>
                  <a:cubicBezTo>
                    <a:pt x="118" y="135"/>
                    <a:pt x="119" y="136"/>
                    <a:pt x="120" y="136"/>
                  </a:cubicBezTo>
                  <a:cubicBezTo>
                    <a:pt x="120" y="136"/>
                    <a:pt x="120" y="137"/>
                    <a:pt x="121" y="137"/>
                  </a:cubicBezTo>
                  <a:cubicBezTo>
                    <a:pt x="121" y="138"/>
                    <a:pt x="122" y="138"/>
                    <a:pt x="123" y="139"/>
                  </a:cubicBezTo>
                  <a:cubicBezTo>
                    <a:pt x="125" y="142"/>
                    <a:pt x="125" y="142"/>
                    <a:pt x="125" y="142"/>
                  </a:cubicBezTo>
                  <a:cubicBezTo>
                    <a:pt x="126" y="139"/>
                    <a:pt x="126" y="139"/>
                    <a:pt x="126" y="139"/>
                  </a:cubicBezTo>
                  <a:cubicBezTo>
                    <a:pt x="127" y="138"/>
                    <a:pt x="128" y="135"/>
                    <a:pt x="128" y="133"/>
                  </a:cubicBezTo>
                  <a:cubicBezTo>
                    <a:pt x="132" y="131"/>
                    <a:pt x="132" y="127"/>
                    <a:pt x="132" y="123"/>
                  </a:cubicBezTo>
                  <a:cubicBezTo>
                    <a:pt x="132" y="122"/>
                    <a:pt x="132" y="122"/>
                    <a:pt x="132" y="121"/>
                  </a:cubicBezTo>
                  <a:cubicBezTo>
                    <a:pt x="133" y="121"/>
                    <a:pt x="134" y="121"/>
                    <a:pt x="134" y="121"/>
                  </a:cubicBezTo>
                  <a:cubicBezTo>
                    <a:pt x="135" y="121"/>
                    <a:pt x="136" y="121"/>
                    <a:pt x="136" y="120"/>
                  </a:cubicBezTo>
                  <a:cubicBezTo>
                    <a:pt x="142" y="118"/>
                    <a:pt x="142" y="118"/>
                    <a:pt x="142" y="118"/>
                  </a:cubicBezTo>
                  <a:cubicBezTo>
                    <a:pt x="137" y="117"/>
                    <a:pt x="137" y="117"/>
                    <a:pt x="137" y="117"/>
                  </a:cubicBezTo>
                  <a:cubicBezTo>
                    <a:pt x="137" y="117"/>
                    <a:pt x="137" y="116"/>
                    <a:pt x="138" y="116"/>
                  </a:cubicBezTo>
                  <a:cubicBezTo>
                    <a:pt x="138" y="115"/>
                    <a:pt x="139" y="114"/>
                    <a:pt x="139" y="114"/>
                  </a:cubicBezTo>
                  <a:cubicBezTo>
                    <a:pt x="140" y="113"/>
                    <a:pt x="141" y="112"/>
                    <a:pt x="141" y="110"/>
                  </a:cubicBezTo>
                  <a:cubicBezTo>
                    <a:pt x="142" y="107"/>
                    <a:pt x="142" y="107"/>
                    <a:pt x="145" y="105"/>
                  </a:cubicBezTo>
                  <a:cubicBezTo>
                    <a:pt x="145" y="104"/>
                    <a:pt x="146" y="104"/>
                    <a:pt x="146" y="104"/>
                  </a:cubicBezTo>
                  <a:cubicBezTo>
                    <a:pt x="147" y="102"/>
                    <a:pt x="148" y="101"/>
                    <a:pt x="150" y="101"/>
                  </a:cubicBezTo>
                  <a:cubicBezTo>
                    <a:pt x="151" y="100"/>
                    <a:pt x="151" y="100"/>
                    <a:pt x="151" y="100"/>
                  </a:cubicBezTo>
                  <a:cubicBezTo>
                    <a:pt x="151" y="98"/>
                    <a:pt x="151" y="98"/>
                    <a:pt x="151" y="98"/>
                  </a:cubicBezTo>
                  <a:cubicBezTo>
                    <a:pt x="152" y="96"/>
                    <a:pt x="152" y="94"/>
                    <a:pt x="154" y="91"/>
                  </a:cubicBezTo>
                  <a:cubicBezTo>
                    <a:pt x="155" y="89"/>
                    <a:pt x="158" y="85"/>
                    <a:pt x="157" y="81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34" name="Freeform 44"/>
            <p:cNvSpPr>
              <a:spLocks/>
            </p:cNvSpPr>
            <p:nvPr/>
          </p:nvSpPr>
          <p:spPr bwMode="auto">
            <a:xfrm>
              <a:off x="4095903" y="1415230"/>
              <a:ext cx="396188" cy="352381"/>
            </a:xfrm>
            <a:custGeom>
              <a:avLst/>
              <a:gdLst>
                <a:gd name="T0" fmla="*/ 191 w 196"/>
                <a:gd name="T1" fmla="*/ 171 h 189"/>
                <a:gd name="T2" fmla="*/ 188 w 196"/>
                <a:gd name="T3" fmla="*/ 171 h 189"/>
                <a:gd name="T4" fmla="*/ 175 w 196"/>
                <a:gd name="T5" fmla="*/ 157 h 189"/>
                <a:gd name="T6" fmla="*/ 168 w 196"/>
                <a:gd name="T7" fmla="*/ 145 h 189"/>
                <a:gd name="T8" fmla="*/ 158 w 196"/>
                <a:gd name="T9" fmla="*/ 136 h 189"/>
                <a:gd name="T10" fmla="*/ 152 w 196"/>
                <a:gd name="T11" fmla="*/ 131 h 189"/>
                <a:gd name="T12" fmla="*/ 144 w 196"/>
                <a:gd name="T13" fmla="*/ 121 h 189"/>
                <a:gd name="T14" fmla="*/ 142 w 196"/>
                <a:gd name="T15" fmla="*/ 116 h 189"/>
                <a:gd name="T16" fmla="*/ 135 w 196"/>
                <a:gd name="T17" fmla="*/ 111 h 189"/>
                <a:gd name="T18" fmla="*/ 124 w 196"/>
                <a:gd name="T19" fmla="*/ 105 h 189"/>
                <a:gd name="T20" fmla="*/ 114 w 196"/>
                <a:gd name="T21" fmla="*/ 100 h 189"/>
                <a:gd name="T22" fmla="*/ 109 w 196"/>
                <a:gd name="T23" fmla="*/ 100 h 189"/>
                <a:gd name="T24" fmla="*/ 106 w 196"/>
                <a:gd name="T25" fmla="*/ 92 h 189"/>
                <a:gd name="T26" fmla="*/ 96 w 196"/>
                <a:gd name="T27" fmla="*/ 83 h 189"/>
                <a:gd name="T28" fmla="*/ 91 w 196"/>
                <a:gd name="T29" fmla="*/ 81 h 189"/>
                <a:gd name="T30" fmla="*/ 87 w 196"/>
                <a:gd name="T31" fmla="*/ 72 h 189"/>
                <a:gd name="T32" fmla="*/ 83 w 196"/>
                <a:gd name="T33" fmla="*/ 71 h 189"/>
                <a:gd name="T34" fmla="*/ 80 w 196"/>
                <a:gd name="T35" fmla="*/ 61 h 189"/>
                <a:gd name="T36" fmla="*/ 78 w 196"/>
                <a:gd name="T37" fmla="*/ 50 h 189"/>
                <a:gd name="T38" fmla="*/ 75 w 196"/>
                <a:gd name="T39" fmla="*/ 37 h 189"/>
                <a:gd name="T40" fmla="*/ 71 w 196"/>
                <a:gd name="T41" fmla="*/ 26 h 189"/>
                <a:gd name="T42" fmla="*/ 62 w 196"/>
                <a:gd name="T43" fmla="*/ 6 h 189"/>
                <a:gd name="T44" fmla="*/ 58 w 196"/>
                <a:gd name="T45" fmla="*/ 2 h 189"/>
                <a:gd name="T46" fmla="*/ 49 w 196"/>
                <a:gd name="T47" fmla="*/ 16 h 189"/>
                <a:gd name="T48" fmla="*/ 34 w 196"/>
                <a:gd name="T49" fmla="*/ 21 h 189"/>
                <a:gd name="T50" fmla="*/ 28 w 196"/>
                <a:gd name="T51" fmla="*/ 25 h 189"/>
                <a:gd name="T52" fmla="*/ 18 w 196"/>
                <a:gd name="T53" fmla="*/ 35 h 189"/>
                <a:gd name="T54" fmla="*/ 14 w 196"/>
                <a:gd name="T55" fmla="*/ 40 h 189"/>
                <a:gd name="T56" fmla="*/ 12 w 196"/>
                <a:gd name="T57" fmla="*/ 46 h 189"/>
                <a:gd name="T58" fmla="*/ 10 w 196"/>
                <a:gd name="T59" fmla="*/ 70 h 189"/>
                <a:gd name="T60" fmla="*/ 3 w 196"/>
                <a:gd name="T61" fmla="*/ 90 h 189"/>
                <a:gd name="T62" fmla="*/ 2 w 196"/>
                <a:gd name="T63" fmla="*/ 123 h 189"/>
                <a:gd name="T64" fmla="*/ 8 w 196"/>
                <a:gd name="T65" fmla="*/ 125 h 189"/>
                <a:gd name="T66" fmla="*/ 19 w 196"/>
                <a:gd name="T67" fmla="*/ 125 h 189"/>
                <a:gd name="T68" fmla="*/ 25 w 196"/>
                <a:gd name="T69" fmla="*/ 119 h 189"/>
                <a:gd name="T70" fmla="*/ 32 w 196"/>
                <a:gd name="T71" fmla="*/ 129 h 189"/>
                <a:gd name="T72" fmla="*/ 38 w 196"/>
                <a:gd name="T73" fmla="*/ 118 h 189"/>
                <a:gd name="T74" fmla="*/ 41 w 196"/>
                <a:gd name="T75" fmla="*/ 108 h 189"/>
                <a:gd name="T76" fmla="*/ 44 w 196"/>
                <a:gd name="T77" fmla="*/ 108 h 189"/>
                <a:gd name="T78" fmla="*/ 51 w 196"/>
                <a:gd name="T79" fmla="*/ 113 h 189"/>
                <a:gd name="T80" fmla="*/ 61 w 196"/>
                <a:gd name="T81" fmla="*/ 120 h 189"/>
                <a:gd name="T82" fmla="*/ 77 w 196"/>
                <a:gd name="T83" fmla="*/ 114 h 189"/>
                <a:gd name="T84" fmla="*/ 81 w 196"/>
                <a:gd name="T85" fmla="*/ 118 h 189"/>
                <a:gd name="T86" fmla="*/ 90 w 196"/>
                <a:gd name="T87" fmla="*/ 117 h 189"/>
                <a:gd name="T88" fmla="*/ 98 w 196"/>
                <a:gd name="T89" fmla="*/ 120 h 189"/>
                <a:gd name="T90" fmla="*/ 114 w 196"/>
                <a:gd name="T91" fmla="*/ 124 h 189"/>
                <a:gd name="T92" fmla="*/ 136 w 196"/>
                <a:gd name="T93" fmla="*/ 139 h 189"/>
                <a:gd name="T94" fmla="*/ 162 w 196"/>
                <a:gd name="T95" fmla="*/ 170 h 189"/>
                <a:gd name="T96" fmla="*/ 168 w 196"/>
                <a:gd name="T97" fmla="*/ 176 h 189"/>
                <a:gd name="T98" fmla="*/ 175 w 196"/>
                <a:gd name="T99" fmla="*/ 186 h 189"/>
                <a:gd name="T100" fmla="*/ 180 w 196"/>
                <a:gd name="T101" fmla="*/ 186 h 189"/>
                <a:gd name="T102" fmla="*/ 188 w 196"/>
                <a:gd name="T103" fmla="*/ 186 h 189"/>
                <a:gd name="T104" fmla="*/ 192 w 196"/>
                <a:gd name="T105" fmla="*/ 178 h 189"/>
                <a:gd name="T106" fmla="*/ 195 w 196"/>
                <a:gd name="T107" fmla="*/ 173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6" h="189">
                  <a:moveTo>
                    <a:pt x="195" y="173"/>
                  </a:moveTo>
                  <a:cubicBezTo>
                    <a:pt x="195" y="173"/>
                    <a:pt x="194" y="171"/>
                    <a:pt x="191" y="171"/>
                  </a:cubicBezTo>
                  <a:cubicBezTo>
                    <a:pt x="191" y="171"/>
                    <a:pt x="191" y="171"/>
                    <a:pt x="191" y="171"/>
                  </a:cubicBezTo>
                  <a:cubicBezTo>
                    <a:pt x="190" y="171"/>
                    <a:pt x="189" y="171"/>
                    <a:pt x="189" y="171"/>
                  </a:cubicBezTo>
                  <a:cubicBezTo>
                    <a:pt x="189" y="171"/>
                    <a:pt x="189" y="171"/>
                    <a:pt x="189" y="171"/>
                  </a:cubicBezTo>
                  <a:cubicBezTo>
                    <a:pt x="189" y="171"/>
                    <a:pt x="189" y="171"/>
                    <a:pt x="188" y="171"/>
                  </a:cubicBezTo>
                  <a:cubicBezTo>
                    <a:pt x="188" y="170"/>
                    <a:pt x="187" y="169"/>
                    <a:pt x="187" y="168"/>
                  </a:cubicBezTo>
                  <a:cubicBezTo>
                    <a:pt x="185" y="165"/>
                    <a:pt x="183" y="162"/>
                    <a:pt x="179" y="161"/>
                  </a:cubicBezTo>
                  <a:cubicBezTo>
                    <a:pt x="177" y="160"/>
                    <a:pt x="176" y="159"/>
                    <a:pt x="175" y="157"/>
                  </a:cubicBezTo>
                  <a:cubicBezTo>
                    <a:pt x="175" y="156"/>
                    <a:pt x="175" y="156"/>
                    <a:pt x="175" y="155"/>
                  </a:cubicBezTo>
                  <a:cubicBezTo>
                    <a:pt x="174" y="152"/>
                    <a:pt x="173" y="148"/>
                    <a:pt x="169" y="146"/>
                  </a:cubicBezTo>
                  <a:cubicBezTo>
                    <a:pt x="168" y="145"/>
                    <a:pt x="168" y="145"/>
                    <a:pt x="168" y="145"/>
                  </a:cubicBezTo>
                  <a:cubicBezTo>
                    <a:pt x="166" y="144"/>
                    <a:pt x="166" y="144"/>
                    <a:pt x="165" y="142"/>
                  </a:cubicBezTo>
                  <a:cubicBezTo>
                    <a:pt x="164" y="141"/>
                    <a:pt x="163" y="139"/>
                    <a:pt x="160" y="137"/>
                  </a:cubicBezTo>
                  <a:cubicBezTo>
                    <a:pt x="159" y="137"/>
                    <a:pt x="159" y="136"/>
                    <a:pt x="158" y="136"/>
                  </a:cubicBezTo>
                  <a:cubicBezTo>
                    <a:pt x="157" y="136"/>
                    <a:pt x="156" y="135"/>
                    <a:pt x="155" y="135"/>
                  </a:cubicBezTo>
                  <a:cubicBezTo>
                    <a:pt x="154" y="134"/>
                    <a:pt x="153" y="133"/>
                    <a:pt x="153" y="132"/>
                  </a:cubicBezTo>
                  <a:cubicBezTo>
                    <a:pt x="152" y="132"/>
                    <a:pt x="152" y="131"/>
                    <a:pt x="152" y="131"/>
                  </a:cubicBezTo>
                  <a:cubicBezTo>
                    <a:pt x="151" y="129"/>
                    <a:pt x="150" y="128"/>
                    <a:pt x="149" y="127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5" y="123"/>
                    <a:pt x="144" y="122"/>
                    <a:pt x="144" y="121"/>
                  </a:cubicBezTo>
                  <a:cubicBezTo>
                    <a:pt x="144" y="120"/>
                    <a:pt x="144" y="120"/>
                    <a:pt x="144" y="120"/>
                  </a:cubicBezTo>
                  <a:cubicBezTo>
                    <a:pt x="143" y="119"/>
                    <a:pt x="143" y="119"/>
                    <a:pt x="143" y="118"/>
                  </a:cubicBezTo>
                  <a:cubicBezTo>
                    <a:pt x="143" y="118"/>
                    <a:pt x="142" y="117"/>
                    <a:pt x="142" y="116"/>
                  </a:cubicBezTo>
                  <a:cubicBezTo>
                    <a:pt x="141" y="116"/>
                    <a:pt x="141" y="116"/>
                    <a:pt x="141" y="115"/>
                  </a:cubicBezTo>
                  <a:cubicBezTo>
                    <a:pt x="140" y="115"/>
                    <a:pt x="140" y="115"/>
                    <a:pt x="140" y="115"/>
                  </a:cubicBezTo>
                  <a:cubicBezTo>
                    <a:pt x="139" y="113"/>
                    <a:pt x="138" y="111"/>
                    <a:pt x="135" y="111"/>
                  </a:cubicBezTo>
                  <a:cubicBezTo>
                    <a:pt x="135" y="111"/>
                    <a:pt x="134" y="110"/>
                    <a:pt x="133" y="110"/>
                  </a:cubicBezTo>
                  <a:cubicBezTo>
                    <a:pt x="131" y="110"/>
                    <a:pt x="130" y="110"/>
                    <a:pt x="129" y="110"/>
                  </a:cubicBezTo>
                  <a:cubicBezTo>
                    <a:pt x="127" y="109"/>
                    <a:pt x="126" y="107"/>
                    <a:pt x="124" y="105"/>
                  </a:cubicBezTo>
                  <a:cubicBezTo>
                    <a:pt x="123" y="104"/>
                    <a:pt x="122" y="103"/>
                    <a:pt x="122" y="102"/>
                  </a:cubicBezTo>
                  <a:cubicBezTo>
                    <a:pt x="121" y="101"/>
                    <a:pt x="118" y="99"/>
                    <a:pt x="115" y="99"/>
                  </a:cubicBezTo>
                  <a:cubicBezTo>
                    <a:pt x="115" y="99"/>
                    <a:pt x="114" y="99"/>
                    <a:pt x="114" y="100"/>
                  </a:cubicBezTo>
                  <a:cubicBezTo>
                    <a:pt x="113" y="100"/>
                    <a:pt x="113" y="100"/>
                    <a:pt x="112" y="100"/>
                  </a:cubicBezTo>
                  <a:cubicBezTo>
                    <a:pt x="111" y="100"/>
                    <a:pt x="111" y="101"/>
                    <a:pt x="110" y="101"/>
                  </a:cubicBezTo>
                  <a:cubicBezTo>
                    <a:pt x="110" y="101"/>
                    <a:pt x="110" y="101"/>
                    <a:pt x="109" y="100"/>
                  </a:cubicBezTo>
                  <a:cubicBezTo>
                    <a:pt x="109" y="100"/>
                    <a:pt x="109" y="100"/>
                    <a:pt x="108" y="99"/>
                  </a:cubicBezTo>
                  <a:cubicBezTo>
                    <a:pt x="108" y="98"/>
                    <a:pt x="108" y="97"/>
                    <a:pt x="107" y="97"/>
                  </a:cubicBezTo>
                  <a:cubicBezTo>
                    <a:pt x="106" y="95"/>
                    <a:pt x="106" y="94"/>
                    <a:pt x="106" y="92"/>
                  </a:cubicBezTo>
                  <a:cubicBezTo>
                    <a:pt x="106" y="90"/>
                    <a:pt x="105" y="88"/>
                    <a:pt x="103" y="85"/>
                  </a:cubicBezTo>
                  <a:cubicBezTo>
                    <a:pt x="102" y="84"/>
                    <a:pt x="100" y="83"/>
                    <a:pt x="98" y="83"/>
                  </a:cubicBezTo>
                  <a:cubicBezTo>
                    <a:pt x="97" y="83"/>
                    <a:pt x="96" y="83"/>
                    <a:pt x="96" y="83"/>
                  </a:cubicBezTo>
                  <a:cubicBezTo>
                    <a:pt x="95" y="84"/>
                    <a:pt x="94" y="85"/>
                    <a:pt x="94" y="86"/>
                  </a:cubicBezTo>
                  <a:cubicBezTo>
                    <a:pt x="94" y="85"/>
                    <a:pt x="94" y="85"/>
                    <a:pt x="94" y="85"/>
                  </a:cubicBezTo>
                  <a:cubicBezTo>
                    <a:pt x="93" y="83"/>
                    <a:pt x="92" y="82"/>
                    <a:pt x="91" y="81"/>
                  </a:cubicBezTo>
                  <a:cubicBezTo>
                    <a:pt x="91" y="80"/>
                    <a:pt x="91" y="80"/>
                    <a:pt x="90" y="79"/>
                  </a:cubicBezTo>
                  <a:cubicBezTo>
                    <a:pt x="90" y="79"/>
                    <a:pt x="90" y="78"/>
                    <a:pt x="90" y="77"/>
                  </a:cubicBezTo>
                  <a:cubicBezTo>
                    <a:pt x="89" y="75"/>
                    <a:pt x="89" y="74"/>
                    <a:pt x="87" y="72"/>
                  </a:cubicBezTo>
                  <a:cubicBezTo>
                    <a:pt x="86" y="71"/>
                    <a:pt x="85" y="71"/>
                    <a:pt x="84" y="71"/>
                  </a:cubicBezTo>
                  <a:cubicBezTo>
                    <a:pt x="84" y="71"/>
                    <a:pt x="84" y="71"/>
                    <a:pt x="84" y="71"/>
                  </a:cubicBezTo>
                  <a:cubicBezTo>
                    <a:pt x="83" y="71"/>
                    <a:pt x="83" y="71"/>
                    <a:pt x="83" y="71"/>
                  </a:cubicBezTo>
                  <a:cubicBezTo>
                    <a:pt x="83" y="71"/>
                    <a:pt x="82" y="69"/>
                    <a:pt x="82" y="68"/>
                  </a:cubicBezTo>
                  <a:cubicBezTo>
                    <a:pt x="82" y="67"/>
                    <a:pt x="82" y="66"/>
                    <a:pt x="81" y="65"/>
                  </a:cubicBezTo>
                  <a:cubicBezTo>
                    <a:pt x="81" y="64"/>
                    <a:pt x="81" y="62"/>
                    <a:pt x="80" y="61"/>
                  </a:cubicBezTo>
                  <a:cubicBezTo>
                    <a:pt x="80" y="60"/>
                    <a:pt x="80" y="59"/>
                    <a:pt x="80" y="59"/>
                  </a:cubicBezTo>
                  <a:cubicBezTo>
                    <a:pt x="80" y="57"/>
                    <a:pt x="80" y="56"/>
                    <a:pt x="79" y="55"/>
                  </a:cubicBezTo>
                  <a:cubicBezTo>
                    <a:pt x="79" y="53"/>
                    <a:pt x="79" y="52"/>
                    <a:pt x="78" y="50"/>
                  </a:cubicBezTo>
                  <a:cubicBezTo>
                    <a:pt x="78" y="49"/>
                    <a:pt x="78" y="49"/>
                    <a:pt x="78" y="49"/>
                  </a:cubicBezTo>
                  <a:cubicBezTo>
                    <a:pt x="78" y="45"/>
                    <a:pt x="77" y="42"/>
                    <a:pt x="76" y="38"/>
                  </a:cubicBezTo>
                  <a:cubicBezTo>
                    <a:pt x="76" y="38"/>
                    <a:pt x="76" y="37"/>
                    <a:pt x="75" y="37"/>
                  </a:cubicBezTo>
                  <a:cubicBezTo>
                    <a:pt x="75" y="36"/>
                    <a:pt x="75" y="35"/>
                    <a:pt x="74" y="34"/>
                  </a:cubicBezTo>
                  <a:cubicBezTo>
                    <a:pt x="74" y="32"/>
                    <a:pt x="73" y="30"/>
                    <a:pt x="73" y="29"/>
                  </a:cubicBezTo>
                  <a:cubicBezTo>
                    <a:pt x="72" y="28"/>
                    <a:pt x="72" y="27"/>
                    <a:pt x="71" y="26"/>
                  </a:cubicBezTo>
                  <a:cubicBezTo>
                    <a:pt x="71" y="25"/>
                    <a:pt x="70" y="24"/>
                    <a:pt x="70" y="22"/>
                  </a:cubicBezTo>
                  <a:cubicBezTo>
                    <a:pt x="68" y="18"/>
                    <a:pt x="67" y="13"/>
                    <a:pt x="64" y="9"/>
                  </a:cubicBezTo>
                  <a:cubicBezTo>
                    <a:pt x="64" y="8"/>
                    <a:pt x="63" y="7"/>
                    <a:pt x="62" y="6"/>
                  </a:cubicBezTo>
                  <a:cubicBezTo>
                    <a:pt x="62" y="5"/>
                    <a:pt x="61" y="4"/>
                    <a:pt x="61" y="2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6" y="3"/>
                    <a:pt x="55" y="5"/>
                    <a:pt x="54" y="6"/>
                  </a:cubicBezTo>
                  <a:cubicBezTo>
                    <a:pt x="53" y="8"/>
                    <a:pt x="52" y="9"/>
                    <a:pt x="52" y="11"/>
                  </a:cubicBezTo>
                  <a:cubicBezTo>
                    <a:pt x="52" y="13"/>
                    <a:pt x="51" y="15"/>
                    <a:pt x="49" y="16"/>
                  </a:cubicBezTo>
                  <a:cubicBezTo>
                    <a:pt x="47" y="18"/>
                    <a:pt x="45" y="18"/>
                    <a:pt x="43" y="18"/>
                  </a:cubicBezTo>
                  <a:cubicBezTo>
                    <a:pt x="41" y="18"/>
                    <a:pt x="40" y="18"/>
                    <a:pt x="38" y="19"/>
                  </a:cubicBezTo>
                  <a:cubicBezTo>
                    <a:pt x="37" y="19"/>
                    <a:pt x="36" y="20"/>
                    <a:pt x="34" y="21"/>
                  </a:cubicBezTo>
                  <a:cubicBezTo>
                    <a:pt x="33" y="23"/>
                    <a:pt x="31" y="24"/>
                    <a:pt x="29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7" y="27"/>
                    <a:pt x="27" y="28"/>
                    <a:pt x="27" y="30"/>
                  </a:cubicBezTo>
                  <a:cubicBezTo>
                    <a:pt x="26" y="33"/>
                    <a:pt x="26" y="34"/>
                    <a:pt x="20" y="35"/>
                  </a:cubicBezTo>
                  <a:cubicBezTo>
                    <a:pt x="19" y="35"/>
                    <a:pt x="19" y="35"/>
                    <a:pt x="18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5" y="35"/>
                    <a:pt x="14" y="35"/>
                    <a:pt x="14" y="38"/>
                  </a:cubicBezTo>
                  <a:cubicBezTo>
                    <a:pt x="13" y="39"/>
                    <a:pt x="13" y="39"/>
                    <a:pt x="14" y="40"/>
                  </a:cubicBezTo>
                  <a:cubicBezTo>
                    <a:pt x="14" y="41"/>
                    <a:pt x="14" y="42"/>
                    <a:pt x="14" y="42"/>
                  </a:cubicBezTo>
                  <a:cubicBezTo>
                    <a:pt x="13" y="43"/>
                    <a:pt x="13" y="44"/>
                    <a:pt x="13" y="45"/>
                  </a:cubicBezTo>
                  <a:cubicBezTo>
                    <a:pt x="12" y="45"/>
                    <a:pt x="12" y="45"/>
                    <a:pt x="12" y="46"/>
                  </a:cubicBezTo>
                  <a:cubicBezTo>
                    <a:pt x="10" y="50"/>
                    <a:pt x="11" y="52"/>
                    <a:pt x="12" y="55"/>
                  </a:cubicBezTo>
                  <a:cubicBezTo>
                    <a:pt x="12" y="56"/>
                    <a:pt x="13" y="58"/>
                    <a:pt x="13" y="61"/>
                  </a:cubicBezTo>
                  <a:cubicBezTo>
                    <a:pt x="12" y="64"/>
                    <a:pt x="11" y="67"/>
                    <a:pt x="10" y="70"/>
                  </a:cubicBezTo>
                  <a:cubicBezTo>
                    <a:pt x="9" y="72"/>
                    <a:pt x="8" y="74"/>
                    <a:pt x="7" y="76"/>
                  </a:cubicBezTo>
                  <a:cubicBezTo>
                    <a:pt x="7" y="78"/>
                    <a:pt x="6" y="79"/>
                    <a:pt x="6" y="81"/>
                  </a:cubicBezTo>
                  <a:cubicBezTo>
                    <a:pt x="6" y="84"/>
                    <a:pt x="5" y="87"/>
                    <a:pt x="3" y="90"/>
                  </a:cubicBezTo>
                  <a:cubicBezTo>
                    <a:pt x="0" y="96"/>
                    <a:pt x="0" y="98"/>
                    <a:pt x="1" y="105"/>
                  </a:cubicBezTo>
                  <a:cubicBezTo>
                    <a:pt x="2" y="108"/>
                    <a:pt x="2" y="111"/>
                    <a:pt x="2" y="114"/>
                  </a:cubicBezTo>
                  <a:cubicBezTo>
                    <a:pt x="1" y="117"/>
                    <a:pt x="1" y="120"/>
                    <a:pt x="2" y="123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4" y="124"/>
                    <a:pt x="4" y="124"/>
                    <a:pt x="4" y="124"/>
                  </a:cubicBezTo>
                  <a:cubicBezTo>
                    <a:pt x="5" y="125"/>
                    <a:pt x="7" y="125"/>
                    <a:pt x="8" y="125"/>
                  </a:cubicBezTo>
                  <a:cubicBezTo>
                    <a:pt x="10" y="126"/>
                    <a:pt x="12" y="126"/>
                    <a:pt x="14" y="126"/>
                  </a:cubicBezTo>
                  <a:cubicBezTo>
                    <a:pt x="15" y="126"/>
                    <a:pt x="16" y="126"/>
                    <a:pt x="17" y="126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4"/>
                    <a:pt x="19" y="124"/>
                    <a:pt x="19" y="124"/>
                  </a:cubicBezTo>
                  <a:cubicBezTo>
                    <a:pt x="19" y="123"/>
                    <a:pt x="19" y="122"/>
                    <a:pt x="20" y="121"/>
                  </a:cubicBezTo>
                  <a:cubicBezTo>
                    <a:pt x="21" y="120"/>
                    <a:pt x="23" y="119"/>
                    <a:pt x="25" y="119"/>
                  </a:cubicBezTo>
                  <a:cubicBezTo>
                    <a:pt x="26" y="119"/>
                    <a:pt x="26" y="119"/>
                    <a:pt x="26" y="119"/>
                  </a:cubicBezTo>
                  <a:cubicBezTo>
                    <a:pt x="27" y="119"/>
                    <a:pt x="27" y="119"/>
                    <a:pt x="27" y="119"/>
                  </a:cubicBezTo>
                  <a:cubicBezTo>
                    <a:pt x="29" y="123"/>
                    <a:pt x="31" y="127"/>
                    <a:pt x="32" y="129"/>
                  </a:cubicBezTo>
                  <a:cubicBezTo>
                    <a:pt x="35" y="133"/>
                    <a:pt x="35" y="133"/>
                    <a:pt x="35" y="133"/>
                  </a:cubicBezTo>
                  <a:cubicBezTo>
                    <a:pt x="36" y="128"/>
                    <a:pt x="36" y="128"/>
                    <a:pt x="36" y="128"/>
                  </a:cubicBezTo>
                  <a:cubicBezTo>
                    <a:pt x="36" y="125"/>
                    <a:pt x="37" y="121"/>
                    <a:pt x="38" y="118"/>
                  </a:cubicBezTo>
                  <a:cubicBezTo>
                    <a:pt x="39" y="115"/>
                    <a:pt x="39" y="115"/>
                    <a:pt x="39" y="115"/>
                  </a:cubicBezTo>
                  <a:cubicBezTo>
                    <a:pt x="39" y="114"/>
                    <a:pt x="39" y="114"/>
                    <a:pt x="39" y="113"/>
                  </a:cubicBezTo>
                  <a:cubicBezTo>
                    <a:pt x="40" y="111"/>
                    <a:pt x="40" y="108"/>
                    <a:pt x="41" y="108"/>
                  </a:cubicBezTo>
                  <a:cubicBezTo>
                    <a:pt x="41" y="107"/>
                    <a:pt x="42" y="107"/>
                    <a:pt x="42" y="107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43" y="107"/>
                    <a:pt x="43" y="107"/>
                    <a:pt x="44" y="108"/>
                  </a:cubicBezTo>
                  <a:cubicBezTo>
                    <a:pt x="44" y="109"/>
                    <a:pt x="44" y="109"/>
                    <a:pt x="45" y="110"/>
                  </a:cubicBezTo>
                  <a:cubicBezTo>
                    <a:pt x="47" y="112"/>
                    <a:pt x="48" y="112"/>
                    <a:pt x="49" y="113"/>
                  </a:cubicBezTo>
                  <a:cubicBezTo>
                    <a:pt x="50" y="113"/>
                    <a:pt x="51" y="113"/>
                    <a:pt x="51" y="113"/>
                  </a:cubicBezTo>
                  <a:cubicBezTo>
                    <a:pt x="54" y="114"/>
                    <a:pt x="54" y="115"/>
                    <a:pt x="56" y="116"/>
                  </a:cubicBezTo>
                  <a:cubicBezTo>
                    <a:pt x="56" y="117"/>
                    <a:pt x="56" y="117"/>
                    <a:pt x="56" y="117"/>
                  </a:cubicBezTo>
                  <a:cubicBezTo>
                    <a:pt x="58" y="119"/>
                    <a:pt x="59" y="120"/>
                    <a:pt x="61" y="120"/>
                  </a:cubicBezTo>
                  <a:cubicBezTo>
                    <a:pt x="62" y="120"/>
                    <a:pt x="64" y="119"/>
                    <a:pt x="66" y="118"/>
                  </a:cubicBezTo>
                  <a:cubicBezTo>
                    <a:pt x="66" y="118"/>
                    <a:pt x="67" y="117"/>
                    <a:pt x="68" y="117"/>
                  </a:cubicBezTo>
                  <a:cubicBezTo>
                    <a:pt x="71" y="115"/>
                    <a:pt x="74" y="114"/>
                    <a:pt x="77" y="114"/>
                  </a:cubicBezTo>
                  <a:cubicBezTo>
                    <a:pt x="78" y="114"/>
                    <a:pt x="78" y="114"/>
                    <a:pt x="79" y="114"/>
                  </a:cubicBezTo>
                  <a:cubicBezTo>
                    <a:pt x="80" y="115"/>
                    <a:pt x="80" y="115"/>
                    <a:pt x="81" y="117"/>
                  </a:cubicBezTo>
                  <a:cubicBezTo>
                    <a:pt x="81" y="118"/>
                    <a:pt x="81" y="118"/>
                    <a:pt x="81" y="118"/>
                  </a:cubicBezTo>
                  <a:cubicBezTo>
                    <a:pt x="83" y="118"/>
                    <a:pt x="83" y="118"/>
                    <a:pt x="83" y="118"/>
                  </a:cubicBezTo>
                  <a:cubicBezTo>
                    <a:pt x="84" y="118"/>
                    <a:pt x="85" y="118"/>
                    <a:pt x="86" y="118"/>
                  </a:cubicBezTo>
                  <a:cubicBezTo>
                    <a:pt x="88" y="117"/>
                    <a:pt x="89" y="117"/>
                    <a:pt x="90" y="117"/>
                  </a:cubicBezTo>
                  <a:cubicBezTo>
                    <a:pt x="91" y="117"/>
                    <a:pt x="92" y="117"/>
                    <a:pt x="93" y="118"/>
                  </a:cubicBezTo>
                  <a:cubicBezTo>
                    <a:pt x="93" y="118"/>
                    <a:pt x="94" y="118"/>
                    <a:pt x="95" y="119"/>
                  </a:cubicBezTo>
                  <a:cubicBezTo>
                    <a:pt x="96" y="119"/>
                    <a:pt x="97" y="120"/>
                    <a:pt x="98" y="120"/>
                  </a:cubicBezTo>
                  <a:cubicBezTo>
                    <a:pt x="100" y="120"/>
                    <a:pt x="102" y="120"/>
                    <a:pt x="104" y="121"/>
                  </a:cubicBezTo>
                  <a:cubicBezTo>
                    <a:pt x="107" y="121"/>
                    <a:pt x="110" y="121"/>
                    <a:pt x="113" y="123"/>
                  </a:cubicBezTo>
                  <a:cubicBezTo>
                    <a:pt x="114" y="124"/>
                    <a:pt x="114" y="124"/>
                    <a:pt x="114" y="124"/>
                  </a:cubicBezTo>
                  <a:cubicBezTo>
                    <a:pt x="116" y="126"/>
                    <a:pt x="118" y="128"/>
                    <a:pt x="121" y="129"/>
                  </a:cubicBezTo>
                  <a:cubicBezTo>
                    <a:pt x="123" y="130"/>
                    <a:pt x="124" y="131"/>
                    <a:pt x="126" y="131"/>
                  </a:cubicBezTo>
                  <a:cubicBezTo>
                    <a:pt x="130" y="133"/>
                    <a:pt x="133" y="135"/>
                    <a:pt x="136" y="139"/>
                  </a:cubicBezTo>
                  <a:cubicBezTo>
                    <a:pt x="139" y="145"/>
                    <a:pt x="144" y="150"/>
                    <a:pt x="149" y="155"/>
                  </a:cubicBezTo>
                  <a:cubicBezTo>
                    <a:pt x="153" y="159"/>
                    <a:pt x="157" y="163"/>
                    <a:pt x="161" y="168"/>
                  </a:cubicBezTo>
                  <a:cubicBezTo>
                    <a:pt x="161" y="169"/>
                    <a:pt x="162" y="169"/>
                    <a:pt x="162" y="170"/>
                  </a:cubicBezTo>
                  <a:cubicBezTo>
                    <a:pt x="162" y="171"/>
                    <a:pt x="163" y="172"/>
                    <a:pt x="164" y="173"/>
                  </a:cubicBezTo>
                  <a:cubicBezTo>
                    <a:pt x="164" y="174"/>
                    <a:pt x="165" y="174"/>
                    <a:pt x="166" y="174"/>
                  </a:cubicBezTo>
                  <a:cubicBezTo>
                    <a:pt x="167" y="175"/>
                    <a:pt x="168" y="175"/>
                    <a:pt x="168" y="176"/>
                  </a:cubicBezTo>
                  <a:cubicBezTo>
                    <a:pt x="169" y="177"/>
                    <a:pt x="170" y="179"/>
                    <a:pt x="171" y="180"/>
                  </a:cubicBezTo>
                  <a:cubicBezTo>
                    <a:pt x="171" y="182"/>
                    <a:pt x="172" y="184"/>
                    <a:pt x="173" y="185"/>
                  </a:cubicBezTo>
                  <a:cubicBezTo>
                    <a:pt x="175" y="186"/>
                    <a:pt x="175" y="186"/>
                    <a:pt x="175" y="186"/>
                  </a:cubicBezTo>
                  <a:cubicBezTo>
                    <a:pt x="176" y="185"/>
                    <a:pt x="176" y="185"/>
                    <a:pt x="176" y="185"/>
                  </a:cubicBezTo>
                  <a:cubicBezTo>
                    <a:pt x="176" y="184"/>
                    <a:pt x="177" y="184"/>
                    <a:pt x="177" y="183"/>
                  </a:cubicBezTo>
                  <a:cubicBezTo>
                    <a:pt x="178" y="184"/>
                    <a:pt x="179" y="185"/>
                    <a:pt x="180" y="186"/>
                  </a:cubicBezTo>
                  <a:cubicBezTo>
                    <a:pt x="182" y="188"/>
                    <a:pt x="183" y="189"/>
                    <a:pt x="184" y="189"/>
                  </a:cubicBezTo>
                  <a:cubicBezTo>
                    <a:pt x="185" y="189"/>
                    <a:pt x="185" y="189"/>
                    <a:pt x="185" y="189"/>
                  </a:cubicBezTo>
                  <a:cubicBezTo>
                    <a:pt x="186" y="189"/>
                    <a:pt x="187" y="188"/>
                    <a:pt x="188" y="186"/>
                  </a:cubicBezTo>
                  <a:cubicBezTo>
                    <a:pt x="188" y="185"/>
                    <a:pt x="188" y="184"/>
                    <a:pt x="188" y="183"/>
                  </a:cubicBezTo>
                  <a:cubicBezTo>
                    <a:pt x="188" y="182"/>
                    <a:pt x="189" y="181"/>
                    <a:pt x="190" y="180"/>
                  </a:cubicBezTo>
                  <a:cubicBezTo>
                    <a:pt x="190" y="179"/>
                    <a:pt x="191" y="178"/>
                    <a:pt x="192" y="178"/>
                  </a:cubicBezTo>
                  <a:cubicBezTo>
                    <a:pt x="193" y="177"/>
                    <a:pt x="194" y="177"/>
                    <a:pt x="195" y="176"/>
                  </a:cubicBezTo>
                  <a:cubicBezTo>
                    <a:pt x="196" y="174"/>
                    <a:pt x="196" y="174"/>
                    <a:pt x="196" y="174"/>
                  </a:cubicBezTo>
                  <a:lnTo>
                    <a:pt x="195" y="173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35" name="Freeform 45"/>
            <p:cNvSpPr>
              <a:spLocks/>
            </p:cNvSpPr>
            <p:nvPr/>
          </p:nvSpPr>
          <p:spPr bwMode="auto">
            <a:xfrm>
              <a:off x="3905064" y="1612481"/>
              <a:ext cx="887238" cy="702708"/>
            </a:xfrm>
            <a:custGeom>
              <a:avLst/>
              <a:gdLst>
                <a:gd name="T0" fmla="*/ 316 w 438"/>
                <a:gd name="T1" fmla="*/ 189 h 377"/>
                <a:gd name="T2" fmla="*/ 301 w 438"/>
                <a:gd name="T3" fmla="*/ 174 h 377"/>
                <a:gd name="T4" fmla="*/ 296 w 438"/>
                <a:gd name="T5" fmla="*/ 165 h 377"/>
                <a:gd name="T6" fmla="*/ 292 w 438"/>
                <a:gd name="T7" fmla="*/ 163 h 377"/>
                <a:gd name="T8" fmla="*/ 288 w 438"/>
                <a:gd name="T9" fmla="*/ 157 h 377"/>
                <a:gd name="T10" fmla="*/ 283 w 438"/>
                <a:gd name="T11" fmla="*/ 146 h 377"/>
                <a:gd name="T12" fmla="*/ 285 w 438"/>
                <a:gd name="T13" fmla="*/ 128 h 377"/>
                <a:gd name="T14" fmla="*/ 279 w 438"/>
                <a:gd name="T15" fmla="*/ 124 h 377"/>
                <a:gd name="T16" fmla="*/ 269 w 438"/>
                <a:gd name="T17" fmla="*/ 127 h 377"/>
                <a:gd name="T18" fmla="*/ 253 w 438"/>
                <a:gd name="T19" fmla="*/ 129 h 377"/>
                <a:gd name="T20" fmla="*/ 252 w 438"/>
                <a:gd name="T21" fmla="*/ 116 h 377"/>
                <a:gd name="T22" fmla="*/ 263 w 438"/>
                <a:gd name="T23" fmla="*/ 92 h 377"/>
                <a:gd name="T24" fmla="*/ 269 w 438"/>
                <a:gd name="T25" fmla="*/ 80 h 377"/>
                <a:gd name="T26" fmla="*/ 263 w 438"/>
                <a:gd name="T27" fmla="*/ 69 h 377"/>
                <a:gd name="T28" fmla="*/ 256 w 438"/>
                <a:gd name="T29" fmla="*/ 64 h 377"/>
                <a:gd name="T30" fmla="*/ 230 w 438"/>
                <a:gd name="T31" fmla="*/ 33 h 377"/>
                <a:gd name="T32" fmla="*/ 208 w 438"/>
                <a:gd name="T33" fmla="*/ 18 h 377"/>
                <a:gd name="T34" fmla="*/ 192 w 438"/>
                <a:gd name="T35" fmla="*/ 14 h 377"/>
                <a:gd name="T36" fmla="*/ 184 w 438"/>
                <a:gd name="T37" fmla="*/ 11 h 377"/>
                <a:gd name="T38" fmla="*/ 176 w 438"/>
                <a:gd name="T39" fmla="*/ 12 h 377"/>
                <a:gd name="T40" fmla="*/ 171 w 438"/>
                <a:gd name="T41" fmla="*/ 7 h 377"/>
                <a:gd name="T42" fmla="*/ 155 w 438"/>
                <a:gd name="T43" fmla="*/ 14 h 377"/>
                <a:gd name="T44" fmla="*/ 145 w 438"/>
                <a:gd name="T45" fmla="*/ 7 h 377"/>
                <a:gd name="T46" fmla="*/ 138 w 438"/>
                <a:gd name="T47" fmla="*/ 2 h 377"/>
                <a:gd name="T48" fmla="*/ 134 w 438"/>
                <a:gd name="T49" fmla="*/ 2 h 377"/>
                <a:gd name="T50" fmla="*/ 133 w 438"/>
                <a:gd name="T51" fmla="*/ 9 h 377"/>
                <a:gd name="T52" fmla="*/ 122 w 438"/>
                <a:gd name="T53" fmla="*/ 14 h 377"/>
                <a:gd name="T54" fmla="*/ 114 w 438"/>
                <a:gd name="T55" fmla="*/ 15 h 377"/>
                <a:gd name="T56" fmla="*/ 102 w 438"/>
                <a:gd name="T57" fmla="*/ 19 h 377"/>
                <a:gd name="T58" fmla="*/ 96 w 438"/>
                <a:gd name="T59" fmla="*/ 21 h 377"/>
                <a:gd name="T60" fmla="*/ 88 w 438"/>
                <a:gd name="T61" fmla="*/ 61 h 377"/>
                <a:gd name="T62" fmla="*/ 77 w 438"/>
                <a:gd name="T63" fmla="*/ 72 h 377"/>
                <a:gd name="T64" fmla="*/ 63 w 438"/>
                <a:gd name="T65" fmla="*/ 97 h 377"/>
                <a:gd name="T66" fmla="*/ 57 w 438"/>
                <a:gd name="T67" fmla="*/ 108 h 377"/>
                <a:gd name="T68" fmla="*/ 55 w 438"/>
                <a:gd name="T69" fmla="*/ 127 h 377"/>
                <a:gd name="T70" fmla="*/ 49 w 438"/>
                <a:gd name="T71" fmla="*/ 133 h 377"/>
                <a:gd name="T72" fmla="*/ 36 w 438"/>
                <a:gd name="T73" fmla="*/ 146 h 377"/>
                <a:gd name="T74" fmla="*/ 31 w 438"/>
                <a:gd name="T75" fmla="*/ 166 h 377"/>
                <a:gd name="T76" fmla="*/ 31 w 438"/>
                <a:gd name="T77" fmla="*/ 193 h 377"/>
                <a:gd name="T78" fmla="*/ 20 w 438"/>
                <a:gd name="T79" fmla="*/ 214 h 377"/>
                <a:gd name="T80" fmla="*/ 6 w 438"/>
                <a:gd name="T81" fmla="*/ 214 h 377"/>
                <a:gd name="T82" fmla="*/ 3 w 438"/>
                <a:gd name="T83" fmla="*/ 224 h 377"/>
                <a:gd name="T84" fmla="*/ 12 w 438"/>
                <a:gd name="T85" fmla="*/ 237 h 377"/>
                <a:gd name="T86" fmla="*/ 19 w 438"/>
                <a:gd name="T87" fmla="*/ 236 h 377"/>
                <a:gd name="T88" fmla="*/ 32 w 438"/>
                <a:gd name="T89" fmla="*/ 251 h 377"/>
                <a:gd name="T90" fmla="*/ 44 w 438"/>
                <a:gd name="T91" fmla="*/ 265 h 377"/>
                <a:gd name="T92" fmla="*/ 56 w 438"/>
                <a:gd name="T93" fmla="*/ 280 h 377"/>
                <a:gd name="T94" fmla="*/ 63 w 438"/>
                <a:gd name="T95" fmla="*/ 302 h 377"/>
                <a:gd name="T96" fmla="*/ 69 w 438"/>
                <a:gd name="T97" fmla="*/ 312 h 377"/>
                <a:gd name="T98" fmla="*/ 72 w 438"/>
                <a:gd name="T99" fmla="*/ 313 h 377"/>
                <a:gd name="T100" fmla="*/ 79 w 438"/>
                <a:gd name="T101" fmla="*/ 313 h 377"/>
                <a:gd name="T102" fmla="*/ 83 w 438"/>
                <a:gd name="T103" fmla="*/ 335 h 377"/>
                <a:gd name="T104" fmla="*/ 89 w 438"/>
                <a:gd name="T105" fmla="*/ 344 h 377"/>
                <a:gd name="T106" fmla="*/ 193 w 438"/>
                <a:gd name="T107" fmla="*/ 377 h 377"/>
                <a:gd name="T108" fmla="*/ 241 w 438"/>
                <a:gd name="T109" fmla="*/ 359 h 377"/>
                <a:gd name="T110" fmla="*/ 252 w 438"/>
                <a:gd name="T111" fmla="*/ 359 h 377"/>
                <a:gd name="T112" fmla="*/ 270 w 438"/>
                <a:gd name="T113" fmla="*/ 353 h 377"/>
                <a:gd name="T114" fmla="*/ 292 w 438"/>
                <a:gd name="T115" fmla="*/ 344 h 377"/>
                <a:gd name="T116" fmla="*/ 308 w 438"/>
                <a:gd name="T117" fmla="*/ 332 h 377"/>
                <a:gd name="T118" fmla="*/ 320 w 438"/>
                <a:gd name="T119" fmla="*/ 328 h 377"/>
                <a:gd name="T120" fmla="*/ 410 w 438"/>
                <a:gd name="T121" fmla="*/ 226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38" h="377">
                  <a:moveTo>
                    <a:pt x="410" y="226"/>
                  </a:moveTo>
                  <a:cubicBezTo>
                    <a:pt x="320" y="192"/>
                    <a:pt x="320" y="192"/>
                    <a:pt x="320" y="192"/>
                  </a:cubicBezTo>
                  <a:cubicBezTo>
                    <a:pt x="319" y="191"/>
                    <a:pt x="316" y="189"/>
                    <a:pt x="316" y="189"/>
                  </a:cubicBezTo>
                  <a:cubicBezTo>
                    <a:pt x="315" y="187"/>
                    <a:pt x="313" y="185"/>
                    <a:pt x="311" y="184"/>
                  </a:cubicBezTo>
                  <a:cubicBezTo>
                    <a:pt x="310" y="183"/>
                    <a:pt x="308" y="182"/>
                    <a:pt x="307" y="181"/>
                  </a:cubicBezTo>
                  <a:cubicBezTo>
                    <a:pt x="305" y="179"/>
                    <a:pt x="302" y="178"/>
                    <a:pt x="301" y="174"/>
                  </a:cubicBezTo>
                  <a:cubicBezTo>
                    <a:pt x="301" y="174"/>
                    <a:pt x="301" y="174"/>
                    <a:pt x="301" y="174"/>
                  </a:cubicBezTo>
                  <a:cubicBezTo>
                    <a:pt x="300" y="173"/>
                    <a:pt x="300" y="173"/>
                    <a:pt x="300" y="173"/>
                  </a:cubicBezTo>
                  <a:cubicBezTo>
                    <a:pt x="298" y="172"/>
                    <a:pt x="297" y="168"/>
                    <a:pt x="296" y="165"/>
                  </a:cubicBezTo>
                  <a:cubicBezTo>
                    <a:pt x="296" y="163"/>
                    <a:pt x="296" y="163"/>
                    <a:pt x="296" y="163"/>
                  </a:cubicBezTo>
                  <a:cubicBezTo>
                    <a:pt x="294" y="163"/>
                    <a:pt x="294" y="163"/>
                    <a:pt x="294" y="163"/>
                  </a:cubicBezTo>
                  <a:cubicBezTo>
                    <a:pt x="293" y="163"/>
                    <a:pt x="292" y="163"/>
                    <a:pt x="292" y="163"/>
                  </a:cubicBezTo>
                  <a:cubicBezTo>
                    <a:pt x="291" y="162"/>
                    <a:pt x="291" y="161"/>
                    <a:pt x="291" y="161"/>
                  </a:cubicBezTo>
                  <a:cubicBezTo>
                    <a:pt x="291" y="160"/>
                    <a:pt x="291" y="160"/>
                    <a:pt x="290" y="159"/>
                  </a:cubicBezTo>
                  <a:cubicBezTo>
                    <a:pt x="290" y="158"/>
                    <a:pt x="289" y="157"/>
                    <a:pt x="288" y="157"/>
                  </a:cubicBezTo>
                  <a:cubicBezTo>
                    <a:pt x="287" y="156"/>
                    <a:pt x="287" y="155"/>
                    <a:pt x="286" y="154"/>
                  </a:cubicBezTo>
                  <a:cubicBezTo>
                    <a:pt x="285" y="153"/>
                    <a:pt x="285" y="151"/>
                    <a:pt x="284" y="149"/>
                  </a:cubicBezTo>
                  <a:cubicBezTo>
                    <a:pt x="284" y="148"/>
                    <a:pt x="283" y="147"/>
                    <a:pt x="283" y="146"/>
                  </a:cubicBezTo>
                  <a:cubicBezTo>
                    <a:pt x="279" y="139"/>
                    <a:pt x="281" y="136"/>
                    <a:pt x="285" y="131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5" y="128"/>
                    <a:pt x="285" y="128"/>
                    <a:pt x="285" y="128"/>
                  </a:cubicBezTo>
                  <a:cubicBezTo>
                    <a:pt x="284" y="128"/>
                    <a:pt x="284" y="127"/>
                    <a:pt x="284" y="127"/>
                  </a:cubicBezTo>
                  <a:cubicBezTo>
                    <a:pt x="282" y="125"/>
                    <a:pt x="282" y="125"/>
                    <a:pt x="281" y="124"/>
                  </a:cubicBezTo>
                  <a:cubicBezTo>
                    <a:pt x="280" y="124"/>
                    <a:pt x="280" y="124"/>
                    <a:pt x="279" y="124"/>
                  </a:cubicBezTo>
                  <a:cubicBezTo>
                    <a:pt x="278" y="124"/>
                    <a:pt x="277" y="124"/>
                    <a:pt x="276" y="125"/>
                  </a:cubicBezTo>
                  <a:cubicBezTo>
                    <a:pt x="275" y="125"/>
                    <a:pt x="274" y="126"/>
                    <a:pt x="274" y="126"/>
                  </a:cubicBezTo>
                  <a:cubicBezTo>
                    <a:pt x="272" y="126"/>
                    <a:pt x="270" y="127"/>
                    <a:pt x="269" y="127"/>
                  </a:cubicBezTo>
                  <a:cubicBezTo>
                    <a:pt x="266" y="127"/>
                    <a:pt x="263" y="127"/>
                    <a:pt x="260" y="131"/>
                  </a:cubicBezTo>
                  <a:cubicBezTo>
                    <a:pt x="259" y="130"/>
                    <a:pt x="258" y="130"/>
                    <a:pt x="257" y="130"/>
                  </a:cubicBezTo>
                  <a:cubicBezTo>
                    <a:pt x="255" y="130"/>
                    <a:pt x="253" y="130"/>
                    <a:pt x="253" y="129"/>
                  </a:cubicBezTo>
                  <a:cubicBezTo>
                    <a:pt x="251" y="127"/>
                    <a:pt x="252" y="124"/>
                    <a:pt x="252" y="122"/>
                  </a:cubicBezTo>
                  <a:cubicBezTo>
                    <a:pt x="252" y="121"/>
                    <a:pt x="252" y="120"/>
                    <a:pt x="252" y="120"/>
                  </a:cubicBezTo>
                  <a:cubicBezTo>
                    <a:pt x="252" y="119"/>
                    <a:pt x="252" y="118"/>
                    <a:pt x="252" y="116"/>
                  </a:cubicBezTo>
                  <a:cubicBezTo>
                    <a:pt x="252" y="112"/>
                    <a:pt x="252" y="108"/>
                    <a:pt x="255" y="104"/>
                  </a:cubicBezTo>
                  <a:cubicBezTo>
                    <a:pt x="256" y="102"/>
                    <a:pt x="256" y="102"/>
                    <a:pt x="256" y="102"/>
                  </a:cubicBezTo>
                  <a:cubicBezTo>
                    <a:pt x="259" y="98"/>
                    <a:pt x="261" y="95"/>
                    <a:pt x="263" y="92"/>
                  </a:cubicBezTo>
                  <a:cubicBezTo>
                    <a:pt x="263" y="91"/>
                    <a:pt x="264" y="89"/>
                    <a:pt x="264" y="88"/>
                  </a:cubicBezTo>
                  <a:cubicBezTo>
                    <a:pt x="265" y="86"/>
                    <a:pt x="267" y="84"/>
                    <a:pt x="268" y="81"/>
                  </a:cubicBezTo>
                  <a:cubicBezTo>
                    <a:pt x="269" y="80"/>
                    <a:pt x="269" y="80"/>
                    <a:pt x="269" y="80"/>
                  </a:cubicBezTo>
                  <a:cubicBezTo>
                    <a:pt x="267" y="79"/>
                    <a:pt x="267" y="79"/>
                    <a:pt x="267" y="79"/>
                  </a:cubicBezTo>
                  <a:cubicBezTo>
                    <a:pt x="266" y="78"/>
                    <a:pt x="265" y="76"/>
                    <a:pt x="265" y="74"/>
                  </a:cubicBezTo>
                  <a:cubicBezTo>
                    <a:pt x="264" y="72"/>
                    <a:pt x="264" y="71"/>
                    <a:pt x="263" y="69"/>
                  </a:cubicBezTo>
                  <a:cubicBezTo>
                    <a:pt x="262" y="69"/>
                    <a:pt x="261" y="68"/>
                    <a:pt x="260" y="68"/>
                  </a:cubicBezTo>
                  <a:cubicBezTo>
                    <a:pt x="259" y="68"/>
                    <a:pt x="259" y="67"/>
                    <a:pt x="258" y="66"/>
                  </a:cubicBezTo>
                  <a:cubicBezTo>
                    <a:pt x="257" y="66"/>
                    <a:pt x="257" y="65"/>
                    <a:pt x="256" y="64"/>
                  </a:cubicBezTo>
                  <a:cubicBezTo>
                    <a:pt x="256" y="63"/>
                    <a:pt x="256" y="62"/>
                    <a:pt x="255" y="62"/>
                  </a:cubicBezTo>
                  <a:cubicBezTo>
                    <a:pt x="252" y="57"/>
                    <a:pt x="247" y="52"/>
                    <a:pt x="243" y="48"/>
                  </a:cubicBezTo>
                  <a:cubicBezTo>
                    <a:pt x="238" y="44"/>
                    <a:pt x="234" y="39"/>
                    <a:pt x="230" y="33"/>
                  </a:cubicBezTo>
                  <a:cubicBezTo>
                    <a:pt x="227" y="28"/>
                    <a:pt x="224" y="27"/>
                    <a:pt x="220" y="25"/>
                  </a:cubicBezTo>
                  <a:cubicBezTo>
                    <a:pt x="218" y="24"/>
                    <a:pt x="217" y="24"/>
                    <a:pt x="215" y="23"/>
                  </a:cubicBezTo>
                  <a:cubicBezTo>
                    <a:pt x="213" y="21"/>
                    <a:pt x="210" y="19"/>
                    <a:pt x="208" y="18"/>
                  </a:cubicBezTo>
                  <a:cubicBezTo>
                    <a:pt x="208" y="17"/>
                    <a:pt x="208" y="17"/>
                    <a:pt x="208" y="17"/>
                  </a:cubicBezTo>
                  <a:cubicBezTo>
                    <a:pt x="204" y="14"/>
                    <a:pt x="201" y="14"/>
                    <a:pt x="198" y="14"/>
                  </a:cubicBezTo>
                  <a:cubicBezTo>
                    <a:pt x="196" y="14"/>
                    <a:pt x="194" y="14"/>
                    <a:pt x="192" y="14"/>
                  </a:cubicBezTo>
                  <a:cubicBezTo>
                    <a:pt x="191" y="13"/>
                    <a:pt x="190" y="13"/>
                    <a:pt x="189" y="12"/>
                  </a:cubicBezTo>
                  <a:cubicBezTo>
                    <a:pt x="188" y="12"/>
                    <a:pt x="188" y="11"/>
                    <a:pt x="187" y="11"/>
                  </a:cubicBezTo>
                  <a:cubicBezTo>
                    <a:pt x="186" y="11"/>
                    <a:pt x="185" y="11"/>
                    <a:pt x="184" y="11"/>
                  </a:cubicBezTo>
                  <a:cubicBezTo>
                    <a:pt x="183" y="11"/>
                    <a:pt x="182" y="11"/>
                    <a:pt x="180" y="11"/>
                  </a:cubicBezTo>
                  <a:cubicBezTo>
                    <a:pt x="179" y="12"/>
                    <a:pt x="178" y="12"/>
                    <a:pt x="176" y="12"/>
                  </a:cubicBezTo>
                  <a:cubicBezTo>
                    <a:pt x="176" y="12"/>
                    <a:pt x="176" y="12"/>
                    <a:pt x="176" y="12"/>
                  </a:cubicBezTo>
                  <a:cubicBezTo>
                    <a:pt x="176" y="12"/>
                    <a:pt x="175" y="12"/>
                    <a:pt x="175" y="12"/>
                  </a:cubicBezTo>
                  <a:cubicBezTo>
                    <a:pt x="175" y="11"/>
                    <a:pt x="175" y="9"/>
                    <a:pt x="173" y="8"/>
                  </a:cubicBezTo>
                  <a:cubicBezTo>
                    <a:pt x="173" y="7"/>
                    <a:pt x="172" y="7"/>
                    <a:pt x="171" y="7"/>
                  </a:cubicBezTo>
                  <a:cubicBezTo>
                    <a:pt x="169" y="7"/>
                    <a:pt x="166" y="8"/>
                    <a:pt x="162" y="11"/>
                  </a:cubicBezTo>
                  <a:cubicBezTo>
                    <a:pt x="161" y="11"/>
                    <a:pt x="160" y="12"/>
                    <a:pt x="159" y="12"/>
                  </a:cubicBezTo>
                  <a:cubicBezTo>
                    <a:pt x="158" y="13"/>
                    <a:pt x="156" y="14"/>
                    <a:pt x="155" y="14"/>
                  </a:cubicBezTo>
                  <a:cubicBezTo>
                    <a:pt x="154" y="14"/>
                    <a:pt x="152" y="13"/>
                    <a:pt x="151" y="11"/>
                  </a:cubicBezTo>
                  <a:cubicBezTo>
                    <a:pt x="150" y="11"/>
                    <a:pt x="150" y="10"/>
                    <a:pt x="150" y="10"/>
                  </a:cubicBezTo>
                  <a:cubicBezTo>
                    <a:pt x="148" y="8"/>
                    <a:pt x="148" y="8"/>
                    <a:pt x="145" y="7"/>
                  </a:cubicBezTo>
                  <a:cubicBezTo>
                    <a:pt x="145" y="7"/>
                    <a:pt x="144" y="6"/>
                    <a:pt x="144" y="6"/>
                  </a:cubicBezTo>
                  <a:cubicBezTo>
                    <a:pt x="142" y="6"/>
                    <a:pt x="141" y="5"/>
                    <a:pt x="139" y="4"/>
                  </a:cubicBezTo>
                  <a:cubicBezTo>
                    <a:pt x="139" y="3"/>
                    <a:pt x="138" y="3"/>
                    <a:pt x="138" y="2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5" y="1"/>
                    <a:pt x="135" y="1"/>
                    <a:pt x="135" y="1"/>
                  </a:cubicBezTo>
                  <a:cubicBezTo>
                    <a:pt x="134" y="2"/>
                    <a:pt x="134" y="2"/>
                    <a:pt x="134" y="2"/>
                  </a:cubicBezTo>
                  <a:cubicBezTo>
                    <a:pt x="134" y="2"/>
                    <a:pt x="134" y="2"/>
                    <a:pt x="134" y="2"/>
                  </a:cubicBezTo>
                  <a:cubicBezTo>
                    <a:pt x="134" y="2"/>
                    <a:pt x="133" y="3"/>
                    <a:pt x="133" y="7"/>
                  </a:cubicBezTo>
                  <a:cubicBezTo>
                    <a:pt x="133" y="8"/>
                    <a:pt x="133" y="8"/>
                    <a:pt x="133" y="9"/>
                  </a:cubicBezTo>
                  <a:cubicBezTo>
                    <a:pt x="132" y="12"/>
                    <a:pt x="132" y="12"/>
                    <a:pt x="132" y="12"/>
                  </a:cubicBezTo>
                  <a:cubicBezTo>
                    <a:pt x="131" y="16"/>
                    <a:pt x="130" y="21"/>
                    <a:pt x="129" y="25"/>
                  </a:cubicBezTo>
                  <a:cubicBezTo>
                    <a:pt x="127" y="24"/>
                    <a:pt x="124" y="20"/>
                    <a:pt x="122" y="14"/>
                  </a:cubicBezTo>
                  <a:cubicBezTo>
                    <a:pt x="122" y="13"/>
                    <a:pt x="122" y="13"/>
                    <a:pt x="122" y="13"/>
                  </a:cubicBezTo>
                  <a:cubicBezTo>
                    <a:pt x="120" y="13"/>
                    <a:pt x="120" y="13"/>
                    <a:pt x="120" y="13"/>
                  </a:cubicBezTo>
                  <a:cubicBezTo>
                    <a:pt x="118" y="13"/>
                    <a:pt x="115" y="13"/>
                    <a:pt x="114" y="15"/>
                  </a:cubicBezTo>
                  <a:cubicBezTo>
                    <a:pt x="113" y="16"/>
                    <a:pt x="112" y="17"/>
                    <a:pt x="112" y="19"/>
                  </a:cubicBezTo>
                  <a:cubicBezTo>
                    <a:pt x="111" y="20"/>
                    <a:pt x="110" y="20"/>
                    <a:pt x="108" y="20"/>
                  </a:cubicBezTo>
                  <a:cubicBezTo>
                    <a:pt x="106" y="20"/>
                    <a:pt x="104" y="19"/>
                    <a:pt x="102" y="19"/>
                  </a:cubicBezTo>
                  <a:cubicBezTo>
                    <a:pt x="101" y="19"/>
                    <a:pt x="100" y="18"/>
                    <a:pt x="99" y="18"/>
                  </a:cubicBezTo>
                  <a:cubicBezTo>
                    <a:pt x="96" y="18"/>
                    <a:pt x="96" y="18"/>
                    <a:pt x="96" y="18"/>
                  </a:cubicBezTo>
                  <a:cubicBezTo>
                    <a:pt x="96" y="21"/>
                    <a:pt x="96" y="21"/>
                    <a:pt x="96" y="21"/>
                  </a:cubicBezTo>
                  <a:cubicBezTo>
                    <a:pt x="97" y="25"/>
                    <a:pt x="98" y="29"/>
                    <a:pt x="96" y="33"/>
                  </a:cubicBezTo>
                  <a:cubicBezTo>
                    <a:pt x="94" y="40"/>
                    <a:pt x="92" y="45"/>
                    <a:pt x="90" y="51"/>
                  </a:cubicBezTo>
                  <a:cubicBezTo>
                    <a:pt x="88" y="55"/>
                    <a:pt x="88" y="58"/>
                    <a:pt x="88" y="61"/>
                  </a:cubicBezTo>
                  <a:cubicBezTo>
                    <a:pt x="88" y="63"/>
                    <a:pt x="89" y="65"/>
                    <a:pt x="88" y="67"/>
                  </a:cubicBezTo>
                  <a:cubicBezTo>
                    <a:pt x="87" y="71"/>
                    <a:pt x="85" y="71"/>
                    <a:pt x="82" y="71"/>
                  </a:cubicBezTo>
                  <a:cubicBezTo>
                    <a:pt x="81" y="71"/>
                    <a:pt x="79" y="71"/>
                    <a:pt x="77" y="72"/>
                  </a:cubicBezTo>
                  <a:cubicBezTo>
                    <a:pt x="74" y="74"/>
                    <a:pt x="73" y="76"/>
                    <a:pt x="72" y="78"/>
                  </a:cubicBezTo>
                  <a:cubicBezTo>
                    <a:pt x="72" y="79"/>
                    <a:pt x="70" y="83"/>
                    <a:pt x="70" y="83"/>
                  </a:cubicBezTo>
                  <a:cubicBezTo>
                    <a:pt x="68" y="88"/>
                    <a:pt x="66" y="94"/>
                    <a:pt x="63" y="97"/>
                  </a:cubicBezTo>
                  <a:cubicBezTo>
                    <a:pt x="62" y="99"/>
                    <a:pt x="61" y="99"/>
                    <a:pt x="60" y="99"/>
                  </a:cubicBezTo>
                  <a:cubicBezTo>
                    <a:pt x="59" y="100"/>
                    <a:pt x="58" y="101"/>
                    <a:pt x="57" y="103"/>
                  </a:cubicBezTo>
                  <a:cubicBezTo>
                    <a:pt x="57" y="105"/>
                    <a:pt x="57" y="107"/>
                    <a:pt x="57" y="108"/>
                  </a:cubicBezTo>
                  <a:cubicBezTo>
                    <a:pt x="57" y="110"/>
                    <a:pt x="56" y="111"/>
                    <a:pt x="56" y="113"/>
                  </a:cubicBezTo>
                  <a:cubicBezTo>
                    <a:pt x="55" y="117"/>
                    <a:pt x="55" y="120"/>
                    <a:pt x="55" y="124"/>
                  </a:cubicBezTo>
                  <a:cubicBezTo>
                    <a:pt x="55" y="125"/>
                    <a:pt x="55" y="126"/>
                    <a:pt x="55" y="127"/>
                  </a:cubicBezTo>
                  <a:cubicBezTo>
                    <a:pt x="55" y="130"/>
                    <a:pt x="55" y="133"/>
                    <a:pt x="55" y="134"/>
                  </a:cubicBezTo>
                  <a:cubicBezTo>
                    <a:pt x="54" y="135"/>
                    <a:pt x="53" y="135"/>
                    <a:pt x="53" y="135"/>
                  </a:cubicBezTo>
                  <a:cubicBezTo>
                    <a:pt x="51" y="135"/>
                    <a:pt x="50" y="134"/>
                    <a:pt x="49" y="133"/>
                  </a:cubicBezTo>
                  <a:cubicBezTo>
                    <a:pt x="47" y="132"/>
                    <a:pt x="46" y="131"/>
                    <a:pt x="44" y="131"/>
                  </a:cubicBezTo>
                  <a:cubicBezTo>
                    <a:pt x="44" y="131"/>
                    <a:pt x="43" y="131"/>
                    <a:pt x="43" y="131"/>
                  </a:cubicBezTo>
                  <a:cubicBezTo>
                    <a:pt x="38" y="133"/>
                    <a:pt x="37" y="141"/>
                    <a:pt x="36" y="146"/>
                  </a:cubicBezTo>
                  <a:cubicBezTo>
                    <a:pt x="36" y="147"/>
                    <a:pt x="36" y="147"/>
                    <a:pt x="36" y="147"/>
                  </a:cubicBezTo>
                  <a:cubicBezTo>
                    <a:pt x="35" y="153"/>
                    <a:pt x="34" y="158"/>
                    <a:pt x="32" y="163"/>
                  </a:cubicBezTo>
                  <a:cubicBezTo>
                    <a:pt x="31" y="166"/>
                    <a:pt x="31" y="166"/>
                    <a:pt x="31" y="166"/>
                  </a:cubicBezTo>
                  <a:cubicBezTo>
                    <a:pt x="30" y="171"/>
                    <a:pt x="30" y="176"/>
                    <a:pt x="30" y="181"/>
                  </a:cubicBezTo>
                  <a:cubicBezTo>
                    <a:pt x="30" y="183"/>
                    <a:pt x="31" y="185"/>
                    <a:pt x="31" y="186"/>
                  </a:cubicBezTo>
                  <a:cubicBezTo>
                    <a:pt x="31" y="188"/>
                    <a:pt x="31" y="191"/>
                    <a:pt x="31" y="193"/>
                  </a:cubicBezTo>
                  <a:cubicBezTo>
                    <a:pt x="32" y="198"/>
                    <a:pt x="33" y="204"/>
                    <a:pt x="30" y="208"/>
                  </a:cubicBezTo>
                  <a:cubicBezTo>
                    <a:pt x="29" y="210"/>
                    <a:pt x="26" y="214"/>
                    <a:pt x="22" y="214"/>
                  </a:cubicBezTo>
                  <a:cubicBezTo>
                    <a:pt x="21" y="214"/>
                    <a:pt x="21" y="214"/>
                    <a:pt x="20" y="214"/>
                  </a:cubicBezTo>
                  <a:cubicBezTo>
                    <a:pt x="19" y="213"/>
                    <a:pt x="18" y="213"/>
                    <a:pt x="17" y="212"/>
                  </a:cubicBezTo>
                  <a:cubicBezTo>
                    <a:pt x="15" y="211"/>
                    <a:pt x="13" y="210"/>
                    <a:pt x="11" y="210"/>
                  </a:cubicBezTo>
                  <a:cubicBezTo>
                    <a:pt x="9" y="210"/>
                    <a:pt x="7" y="212"/>
                    <a:pt x="6" y="214"/>
                  </a:cubicBezTo>
                  <a:cubicBezTo>
                    <a:pt x="5" y="215"/>
                    <a:pt x="5" y="217"/>
                    <a:pt x="5" y="218"/>
                  </a:cubicBezTo>
                  <a:cubicBezTo>
                    <a:pt x="5" y="219"/>
                    <a:pt x="5" y="221"/>
                    <a:pt x="5" y="222"/>
                  </a:cubicBezTo>
                  <a:cubicBezTo>
                    <a:pt x="5" y="223"/>
                    <a:pt x="4" y="224"/>
                    <a:pt x="3" y="224"/>
                  </a:cubicBezTo>
                  <a:cubicBezTo>
                    <a:pt x="3" y="225"/>
                    <a:pt x="2" y="226"/>
                    <a:pt x="1" y="227"/>
                  </a:cubicBezTo>
                  <a:cubicBezTo>
                    <a:pt x="0" y="232"/>
                    <a:pt x="6" y="235"/>
                    <a:pt x="10" y="236"/>
                  </a:cubicBezTo>
                  <a:cubicBezTo>
                    <a:pt x="11" y="237"/>
                    <a:pt x="12" y="237"/>
                    <a:pt x="12" y="237"/>
                  </a:cubicBezTo>
                  <a:cubicBezTo>
                    <a:pt x="13" y="237"/>
                    <a:pt x="14" y="237"/>
                    <a:pt x="15" y="236"/>
                  </a:cubicBezTo>
                  <a:cubicBezTo>
                    <a:pt x="15" y="236"/>
                    <a:pt x="16" y="236"/>
                    <a:pt x="17" y="236"/>
                  </a:cubicBezTo>
                  <a:cubicBezTo>
                    <a:pt x="18" y="236"/>
                    <a:pt x="18" y="236"/>
                    <a:pt x="19" y="236"/>
                  </a:cubicBezTo>
                  <a:cubicBezTo>
                    <a:pt x="20" y="237"/>
                    <a:pt x="22" y="238"/>
                    <a:pt x="23" y="240"/>
                  </a:cubicBezTo>
                  <a:cubicBezTo>
                    <a:pt x="24" y="241"/>
                    <a:pt x="24" y="241"/>
                    <a:pt x="24" y="241"/>
                  </a:cubicBezTo>
                  <a:cubicBezTo>
                    <a:pt x="27" y="243"/>
                    <a:pt x="30" y="247"/>
                    <a:pt x="32" y="251"/>
                  </a:cubicBezTo>
                  <a:cubicBezTo>
                    <a:pt x="34" y="255"/>
                    <a:pt x="37" y="258"/>
                    <a:pt x="40" y="261"/>
                  </a:cubicBezTo>
                  <a:cubicBezTo>
                    <a:pt x="40" y="261"/>
                    <a:pt x="41" y="262"/>
                    <a:pt x="41" y="262"/>
                  </a:cubicBezTo>
                  <a:cubicBezTo>
                    <a:pt x="42" y="263"/>
                    <a:pt x="43" y="264"/>
                    <a:pt x="44" y="265"/>
                  </a:cubicBezTo>
                  <a:cubicBezTo>
                    <a:pt x="45" y="267"/>
                    <a:pt x="45" y="267"/>
                    <a:pt x="45" y="267"/>
                  </a:cubicBezTo>
                  <a:cubicBezTo>
                    <a:pt x="46" y="269"/>
                    <a:pt x="47" y="269"/>
                    <a:pt x="49" y="270"/>
                  </a:cubicBezTo>
                  <a:cubicBezTo>
                    <a:pt x="53" y="273"/>
                    <a:pt x="54" y="276"/>
                    <a:pt x="56" y="280"/>
                  </a:cubicBezTo>
                  <a:cubicBezTo>
                    <a:pt x="56" y="281"/>
                    <a:pt x="56" y="281"/>
                    <a:pt x="56" y="281"/>
                  </a:cubicBezTo>
                  <a:cubicBezTo>
                    <a:pt x="58" y="287"/>
                    <a:pt x="60" y="293"/>
                    <a:pt x="62" y="298"/>
                  </a:cubicBezTo>
                  <a:cubicBezTo>
                    <a:pt x="62" y="299"/>
                    <a:pt x="63" y="301"/>
                    <a:pt x="63" y="302"/>
                  </a:cubicBezTo>
                  <a:cubicBezTo>
                    <a:pt x="63" y="303"/>
                    <a:pt x="64" y="305"/>
                    <a:pt x="65" y="306"/>
                  </a:cubicBezTo>
                  <a:cubicBezTo>
                    <a:pt x="65" y="308"/>
                    <a:pt x="66" y="308"/>
                    <a:pt x="67" y="309"/>
                  </a:cubicBezTo>
                  <a:cubicBezTo>
                    <a:pt x="68" y="310"/>
                    <a:pt x="69" y="311"/>
                    <a:pt x="69" y="312"/>
                  </a:cubicBezTo>
                  <a:cubicBezTo>
                    <a:pt x="70" y="313"/>
                    <a:pt x="70" y="313"/>
                    <a:pt x="70" y="313"/>
                  </a:cubicBezTo>
                  <a:cubicBezTo>
                    <a:pt x="70" y="313"/>
                    <a:pt x="70" y="313"/>
                    <a:pt x="70" y="313"/>
                  </a:cubicBezTo>
                  <a:cubicBezTo>
                    <a:pt x="71" y="313"/>
                    <a:pt x="71" y="313"/>
                    <a:pt x="72" y="313"/>
                  </a:cubicBezTo>
                  <a:cubicBezTo>
                    <a:pt x="73" y="313"/>
                    <a:pt x="73" y="313"/>
                    <a:pt x="74" y="313"/>
                  </a:cubicBezTo>
                  <a:cubicBezTo>
                    <a:pt x="75" y="313"/>
                    <a:pt x="76" y="313"/>
                    <a:pt x="76" y="313"/>
                  </a:cubicBezTo>
                  <a:cubicBezTo>
                    <a:pt x="77" y="313"/>
                    <a:pt x="78" y="313"/>
                    <a:pt x="79" y="313"/>
                  </a:cubicBezTo>
                  <a:cubicBezTo>
                    <a:pt x="83" y="315"/>
                    <a:pt x="83" y="318"/>
                    <a:pt x="83" y="323"/>
                  </a:cubicBezTo>
                  <a:cubicBezTo>
                    <a:pt x="83" y="324"/>
                    <a:pt x="83" y="325"/>
                    <a:pt x="83" y="326"/>
                  </a:cubicBezTo>
                  <a:cubicBezTo>
                    <a:pt x="82" y="329"/>
                    <a:pt x="82" y="332"/>
                    <a:pt x="83" y="335"/>
                  </a:cubicBezTo>
                  <a:cubicBezTo>
                    <a:pt x="84" y="337"/>
                    <a:pt x="85" y="339"/>
                    <a:pt x="87" y="340"/>
                  </a:cubicBezTo>
                  <a:cubicBezTo>
                    <a:pt x="87" y="341"/>
                    <a:pt x="88" y="342"/>
                    <a:pt x="89" y="343"/>
                  </a:cubicBezTo>
                  <a:cubicBezTo>
                    <a:pt x="89" y="344"/>
                    <a:pt x="89" y="344"/>
                    <a:pt x="89" y="344"/>
                  </a:cubicBezTo>
                  <a:cubicBezTo>
                    <a:pt x="118" y="344"/>
                    <a:pt x="118" y="344"/>
                    <a:pt x="118" y="344"/>
                  </a:cubicBezTo>
                  <a:cubicBezTo>
                    <a:pt x="153" y="371"/>
                    <a:pt x="153" y="371"/>
                    <a:pt x="153" y="371"/>
                  </a:cubicBezTo>
                  <a:cubicBezTo>
                    <a:pt x="193" y="377"/>
                    <a:pt x="193" y="377"/>
                    <a:pt x="193" y="377"/>
                  </a:cubicBezTo>
                  <a:cubicBezTo>
                    <a:pt x="205" y="359"/>
                    <a:pt x="205" y="359"/>
                    <a:pt x="205" y="359"/>
                  </a:cubicBezTo>
                  <a:cubicBezTo>
                    <a:pt x="229" y="349"/>
                    <a:pt x="229" y="349"/>
                    <a:pt x="229" y="349"/>
                  </a:cubicBezTo>
                  <a:cubicBezTo>
                    <a:pt x="241" y="359"/>
                    <a:pt x="241" y="359"/>
                    <a:pt x="241" y="359"/>
                  </a:cubicBezTo>
                  <a:cubicBezTo>
                    <a:pt x="242" y="359"/>
                    <a:pt x="242" y="359"/>
                    <a:pt x="242" y="359"/>
                  </a:cubicBezTo>
                  <a:cubicBezTo>
                    <a:pt x="243" y="359"/>
                    <a:pt x="245" y="359"/>
                    <a:pt x="246" y="359"/>
                  </a:cubicBezTo>
                  <a:cubicBezTo>
                    <a:pt x="248" y="359"/>
                    <a:pt x="250" y="359"/>
                    <a:pt x="252" y="359"/>
                  </a:cubicBezTo>
                  <a:cubicBezTo>
                    <a:pt x="253" y="359"/>
                    <a:pt x="255" y="359"/>
                    <a:pt x="257" y="359"/>
                  </a:cubicBezTo>
                  <a:cubicBezTo>
                    <a:pt x="260" y="359"/>
                    <a:pt x="262" y="357"/>
                    <a:pt x="264" y="356"/>
                  </a:cubicBezTo>
                  <a:cubicBezTo>
                    <a:pt x="266" y="354"/>
                    <a:pt x="268" y="353"/>
                    <a:pt x="270" y="353"/>
                  </a:cubicBezTo>
                  <a:cubicBezTo>
                    <a:pt x="272" y="352"/>
                    <a:pt x="274" y="352"/>
                    <a:pt x="277" y="352"/>
                  </a:cubicBezTo>
                  <a:cubicBezTo>
                    <a:pt x="280" y="351"/>
                    <a:pt x="284" y="351"/>
                    <a:pt x="287" y="349"/>
                  </a:cubicBezTo>
                  <a:cubicBezTo>
                    <a:pt x="289" y="348"/>
                    <a:pt x="291" y="346"/>
                    <a:pt x="292" y="344"/>
                  </a:cubicBezTo>
                  <a:cubicBezTo>
                    <a:pt x="293" y="342"/>
                    <a:pt x="293" y="341"/>
                    <a:pt x="295" y="340"/>
                  </a:cubicBezTo>
                  <a:cubicBezTo>
                    <a:pt x="297" y="337"/>
                    <a:pt x="302" y="335"/>
                    <a:pt x="306" y="333"/>
                  </a:cubicBezTo>
                  <a:cubicBezTo>
                    <a:pt x="306" y="333"/>
                    <a:pt x="307" y="332"/>
                    <a:pt x="308" y="332"/>
                  </a:cubicBezTo>
                  <a:cubicBezTo>
                    <a:pt x="312" y="330"/>
                    <a:pt x="316" y="328"/>
                    <a:pt x="319" y="328"/>
                  </a:cubicBezTo>
                  <a:cubicBezTo>
                    <a:pt x="319" y="328"/>
                    <a:pt x="320" y="328"/>
                    <a:pt x="320" y="328"/>
                  </a:cubicBezTo>
                  <a:cubicBezTo>
                    <a:pt x="320" y="328"/>
                    <a:pt x="320" y="328"/>
                    <a:pt x="320" y="328"/>
                  </a:cubicBezTo>
                  <a:cubicBezTo>
                    <a:pt x="352" y="328"/>
                    <a:pt x="352" y="328"/>
                    <a:pt x="352" y="328"/>
                  </a:cubicBezTo>
                  <a:cubicBezTo>
                    <a:pt x="438" y="225"/>
                    <a:pt x="438" y="225"/>
                    <a:pt x="438" y="225"/>
                  </a:cubicBezTo>
                  <a:lnTo>
                    <a:pt x="410" y="226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36" name="Freeform 49"/>
            <p:cNvSpPr>
              <a:spLocks/>
            </p:cNvSpPr>
            <p:nvPr/>
          </p:nvSpPr>
          <p:spPr bwMode="auto">
            <a:xfrm>
              <a:off x="3710876" y="2583327"/>
              <a:ext cx="641713" cy="661614"/>
            </a:xfrm>
            <a:custGeom>
              <a:avLst/>
              <a:gdLst>
                <a:gd name="T0" fmla="*/ 291 w 317"/>
                <a:gd name="T1" fmla="*/ 275 h 355"/>
                <a:gd name="T2" fmla="*/ 285 w 317"/>
                <a:gd name="T3" fmla="*/ 252 h 355"/>
                <a:gd name="T4" fmla="*/ 287 w 317"/>
                <a:gd name="T5" fmla="*/ 232 h 355"/>
                <a:gd name="T6" fmla="*/ 282 w 317"/>
                <a:gd name="T7" fmla="*/ 219 h 355"/>
                <a:gd name="T8" fmla="*/ 282 w 317"/>
                <a:gd name="T9" fmla="*/ 189 h 355"/>
                <a:gd name="T10" fmla="*/ 270 w 317"/>
                <a:gd name="T11" fmla="*/ 176 h 355"/>
                <a:gd name="T12" fmla="*/ 275 w 317"/>
                <a:gd name="T13" fmla="*/ 147 h 355"/>
                <a:gd name="T14" fmla="*/ 280 w 317"/>
                <a:gd name="T15" fmla="*/ 130 h 355"/>
                <a:gd name="T16" fmla="*/ 240 w 317"/>
                <a:gd name="T17" fmla="*/ 92 h 355"/>
                <a:gd name="T18" fmla="*/ 235 w 317"/>
                <a:gd name="T19" fmla="*/ 79 h 355"/>
                <a:gd name="T20" fmla="*/ 181 w 317"/>
                <a:gd name="T21" fmla="*/ 34 h 355"/>
                <a:gd name="T22" fmla="*/ 127 w 317"/>
                <a:gd name="T23" fmla="*/ 1 h 355"/>
                <a:gd name="T24" fmla="*/ 122 w 317"/>
                <a:gd name="T25" fmla="*/ 12 h 355"/>
                <a:gd name="T26" fmla="*/ 116 w 317"/>
                <a:gd name="T27" fmla="*/ 21 h 355"/>
                <a:gd name="T28" fmla="*/ 113 w 317"/>
                <a:gd name="T29" fmla="*/ 25 h 355"/>
                <a:gd name="T30" fmla="*/ 109 w 317"/>
                <a:gd name="T31" fmla="*/ 32 h 355"/>
                <a:gd name="T32" fmla="*/ 114 w 317"/>
                <a:gd name="T33" fmla="*/ 42 h 355"/>
                <a:gd name="T34" fmla="*/ 114 w 317"/>
                <a:gd name="T35" fmla="*/ 46 h 355"/>
                <a:gd name="T36" fmla="*/ 107 w 317"/>
                <a:gd name="T37" fmla="*/ 49 h 355"/>
                <a:gd name="T38" fmla="*/ 93 w 317"/>
                <a:gd name="T39" fmla="*/ 49 h 355"/>
                <a:gd name="T40" fmla="*/ 85 w 317"/>
                <a:gd name="T41" fmla="*/ 47 h 355"/>
                <a:gd name="T42" fmla="*/ 73 w 317"/>
                <a:gd name="T43" fmla="*/ 46 h 355"/>
                <a:gd name="T44" fmla="*/ 67 w 317"/>
                <a:gd name="T45" fmla="*/ 51 h 355"/>
                <a:gd name="T46" fmla="*/ 62 w 317"/>
                <a:gd name="T47" fmla="*/ 43 h 355"/>
                <a:gd name="T48" fmla="*/ 62 w 317"/>
                <a:gd name="T49" fmla="*/ 33 h 355"/>
                <a:gd name="T50" fmla="*/ 66 w 317"/>
                <a:gd name="T51" fmla="*/ 18 h 355"/>
                <a:gd name="T52" fmla="*/ 66 w 317"/>
                <a:gd name="T53" fmla="*/ 1 h 355"/>
                <a:gd name="T54" fmla="*/ 52 w 317"/>
                <a:gd name="T55" fmla="*/ 0 h 355"/>
                <a:gd name="T56" fmla="*/ 32 w 317"/>
                <a:gd name="T57" fmla="*/ 3 h 355"/>
                <a:gd name="T58" fmla="*/ 27 w 317"/>
                <a:gd name="T59" fmla="*/ 7 h 355"/>
                <a:gd name="T60" fmla="*/ 37 w 317"/>
                <a:gd name="T61" fmla="*/ 27 h 355"/>
                <a:gd name="T62" fmla="*/ 29 w 317"/>
                <a:gd name="T63" fmla="*/ 46 h 355"/>
                <a:gd name="T64" fmla="*/ 28 w 317"/>
                <a:gd name="T65" fmla="*/ 47 h 355"/>
                <a:gd name="T66" fmla="*/ 30 w 317"/>
                <a:gd name="T67" fmla="*/ 65 h 355"/>
                <a:gd name="T68" fmla="*/ 26 w 317"/>
                <a:gd name="T69" fmla="*/ 85 h 355"/>
                <a:gd name="T70" fmla="*/ 13 w 317"/>
                <a:gd name="T71" fmla="*/ 109 h 355"/>
                <a:gd name="T72" fmla="*/ 7 w 317"/>
                <a:gd name="T73" fmla="*/ 114 h 355"/>
                <a:gd name="T74" fmla="*/ 2 w 317"/>
                <a:gd name="T75" fmla="*/ 132 h 355"/>
                <a:gd name="T76" fmla="*/ 3 w 317"/>
                <a:gd name="T77" fmla="*/ 165 h 355"/>
                <a:gd name="T78" fmla="*/ 27 w 317"/>
                <a:gd name="T79" fmla="*/ 208 h 355"/>
                <a:gd name="T80" fmla="*/ 33 w 317"/>
                <a:gd name="T81" fmla="*/ 228 h 355"/>
                <a:gd name="T82" fmla="*/ 53 w 317"/>
                <a:gd name="T83" fmla="*/ 254 h 355"/>
                <a:gd name="T84" fmla="*/ 69 w 317"/>
                <a:gd name="T85" fmla="*/ 265 h 355"/>
                <a:gd name="T86" fmla="*/ 73 w 317"/>
                <a:gd name="T87" fmla="*/ 268 h 355"/>
                <a:gd name="T88" fmla="*/ 86 w 317"/>
                <a:gd name="T89" fmla="*/ 273 h 355"/>
                <a:gd name="T90" fmla="*/ 100 w 317"/>
                <a:gd name="T91" fmla="*/ 282 h 355"/>
                <a:gd name="T92" fmla="*/ 116 w 317"/>
                <a:gd name="T93" fmla="*/ 284 h 355"/>
                <a:gd name="T94" fmla="*/ 129 w 317"/>
                <a:gd name="T95" fmla="*/ 283 h 355"/>
                <a:gd name="T96" fmla="*/ 143 w 317"/>
                <a:gd name="T97" fmla="*/ 327 h 355"/>
                <a:gd name="T98" fmla="*/ 151 w 317"/>
                <a:gd name="T99" fmla="*/ 351 h 355"/>
                <a:gd name="T100" fmla="*/ 165 w 317"/>
                <a:gd name="T101" fmla="*/ 351 h 355"/>
                <a:gd name="T102" fmla="*/ 187 w 317"/>
                <a:gd name="T103" fmla="*/ 351 h 355"/>
                <a:gd name="T104" fmla="*/ 199 w 317"/>
                <a:gd name="T105" fmla="*/ 354 h 355"/>
                <a:gd name="T106" fmla="*/ 211 w 317"/>
                <a:gd name="T107" fmla="*/ 351 h 355"/>
                <a:gd name="T108" fmla="*/ 236 w 317"/>
                <a:gd name="T109" fmla="*/ 347 h 355"/>
                <a:gd name="T110" fmla="*/ 255 w 317"/>
                <a:gd name="T111" fmla="*/ 345 h 355"/>
                <a:gd name="T112" fmla="*/ 275 w 317"/>
                <a:gd name="T113" fmla="*/ 337 h 355"/>
                <a:gd name="T114" fmla="*/ 297 w 317"/>
                <a:gd name="T115" fmla="*/ 326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17" h="355">
                  <a:moveTo>
                    <a:pt x="315" y="311"/>
                  </a:moveTo>
                  <a:cubicBezTo>
                    <a:pt x="314" y="308"/>
                    <a:pt x="312" y="306"/>
                    <a:pt x="308" y="305"/>
                  </a:cubicBezTo>
                  <a:cubicBezTo>
                    <a:pt x="305" y="304"/>
                    <a:pt x="303" y="303"/>
                    <a:pt x="300" y="301"/>
                  </a:cubicBezTo>
                  <a:cubicBezTo>
                    <a:pt x="297" y="298"/>
                    <a:pt x="296" y="294"/>
                    <a:pt x="294" y="289"/>
                  </a:cubicBezTo>
                  <a:cubicBezTo>
                    <a:pt x="293" y="285"/>
                    <a:pt x="292" y="280"/>
                    <a:pt x="291" y="275"/>
                  </a:cubicBezTo>
                  <a:cubicBezTo>
                    <a:pt x="291" y="272"/>
                    <a:pt x="290" y="269"/>
                    <a:pt x="289" y="267"/>
                  </a:cubicBezTo>
                  <a:cubicBezTo>
                    <a:pt x="289" y="265"/>
                    <a:pt x="288" y="264"/>
                    <a:pt x="288" y="262"/>
                  </a:cubicBezTo>
                  <a:cubicBezTo>
                    <a:pt x="287" y="260"/>
                    <a:pt x="286" y="258"/>
                    <a:pt x="286" y="256"/>
                  </a:cubicBezTo>
                  <a:cubicBezTo>
                    <a:pt x="286" y="255"/>
                    <a:pt x="286" y="255"/>
                    <a:pt x="286" y="255"/>
                  </a:cubicBezTo>
                  <a:cubicBezTo>
                    <a:pt x="285" y="254"/>
                    <a:pt x="285" y="253"/>
                    <a:pt x="285" y="252"/>
                  </a:cubicBezTo>
                  <a:cubicBezTo>
                    <a:pt x="284" y="251"/>
                    <a:pt x="284" y="250"/>
                    <a:pt x="283" y="250"/>
                  </a:cubicBezTo>
                  <a:cubicBezTo>
                    <a:pt x="283" y="250"/>
                    <a:pt x="283" y="249"/>
                    <a:pt x="283" y="249"/>
                  </a:cubicBezTo>
                  <a:cubicBezTo>
                    <a:pt x="282" y="248"/>
                    <a:pt x="282" y="245"/>
                    <a:pt x="283" y="244"/>
                  </a:cubicBezTo>
                  <a:cubicBezTo>
                    <a:pt x="283" y="242"/>
                    <a:pt x="284" y="241"/>
                    <a:pt x="285" y="239"/>
                  </a:cubicBezTo>
                  <a:cubicBezTo>
                    <a:pt x="286" y="237"/>
                    <a:pt x="287" y="235"/>
                    <a:pt x="287" y="232"/>
                  </a:cubicBezTo>
                  <a:cubicBezTo>
                    <a:pt x="287" y="229"/>
                    <a:pt x="287" y="226"/>
                    <a:pt x="286" y="225"/>
                  </a:cubicBezTo>
                  <a:cubicBezTo>
                    <a:pt x="285" y="224"/>
                    <a:pt x="284" y="223"/>
                    <a:pt x="284" y="222"/>
                  </a:cubicBezTo>
                  <a:cubicBezTo>
                    <a:pt x="283" y="222"/>
                    <a:pt x="283" y="222"/>
                    <a:pt x="283" y="222"/>
                  </a:cubicBezTo>
                  <a:cubicBezTo>
                    <a:pt x="282" y="221"/>
                    <a:pt x="282" y="221"/>
                    <a:pt x="282" y="220"/>
                  </a:cubicBezTo>
                  <a:cubicBezTo>
                    <a:pt x="282" y="220"/>
                    <a:pt x="282" y="220"/>
                    <a:pt x="282" y="219"/>
                  </a:cubicBezTo>
                  <a:cubicBezTo>
                    <a:pt x="282" y="216"/>
                    <a:pt x="283" y="213"/>
                    <a:pt x="285" y="210"/>
                  </a:cubicBezTo>
                  <a:cubicBezTo>
                    <a:pt x="285" y="210"/>
                    <a:pt x="286" y="209"/>
                    <a:pt x="286" y="209"/>
                  </a:cubicBezTo>
                  <a:cubicBezTo>
                    <a:pt x="288" y="206"/>
                    <a:pt x="290" y="203"/>
                    <a:pt x="290" y="200"/>
                  </a:cubicBezTo>
                  <a:cubicBezTo>
                    <a:pt x="290" y="196"/>
                    <a:pt x="287" y="193"/>
                    <a:pt x="285" y="191"/>
                  </a:cubicBezTo>
                  <a:cubicBezTo>
                    <a:pt x="284" y="190"/>
                    <a:pt x="283" y="189"/>
                    <a:pt x="282" y="189"/>
                  </a:cubicBezTo>
                  <a:cubicBezTo>
                    <a:pt x="282" y="188"/>
                    <a:pt x="281" y="187"/>
                    <a:pt x="281" y="186"/>
                  </a:cubicBezTo>
                  <a:cubicBezTo>
                    <a:pt x="280" y="185"/>
                    <a:pt x="279" y="184"/>
                    <a:pt x="278" y="183"/>
                  </a:cubicBezTo>
                  <a:cubicBezTo>
                    <a:pt x="277" y="181"/>
                    <a:pt x="275" y="181"/>
                    <a:pt x="274" y="181"/>
                  </a:cubicBezTo>
                  <a:cubicBezTo>
                    <a:pt x="273" y="180"/>
                    <a:pt x="273" y="180"/>
                    <a:pt x="272" y="180"/>
                  </a:cubicBezTo>
                  <a:cubicBezTo>
                    <a:pt x="271" y="180"/>
                    <a:pt x="271" y="178"/>
                    <a:pt x="270" y="176"/>
                  </a:cubicBezTo>
                  <a:cubicBezTo>
                    <a:pt x="270" y="176"/>
                    <a:pt x="270" y="175"/>
                    <a:pt x="270" y="174"/>
                  </a:cubicBezTo>
                  <a:cubicBezTo>
                    <a:pt x="270" y="172"/>
                    <a:pt x="270" y="171"/>
                    <a:pt x="270" y="169"/>
                  </a:cubicBezTo>
                  <a:cubicBezTo>
                    <a:pt x="269" y="167"/>
                    <a:pt x="269" y="166"/>
                    <a:pt x="269" y="164"/>
                  </a:cubicBezTo>
                  <a:cubicBezTo>
                    <a:pt x="269" y="161"/>
                    <a:pt x="270" y="158"/>
                    <a:pt x="272" y="155"/>
                  </a:cubicBezTo>
                  <a:cubicBezTo>
                    <a:pt x="274" y="153"/>
                    <a:pt x="274" y="150"/>
                    <a:pt x="275" y="147"/>
                  </a:cubicBezTo>
                  <a:cubicBezTo>
                    <a:pt x="276" y="145"/>
                    <a:pt x="276" y="145"/>
                    <a:pt x="276" y="145"/>
                  </a:cubicBezTo>
                  <a:cubicBezTo>
                    <a:pt x="276" y="143"/>
                    <a:pt x="277" y="141"/>
                    <a:pt x="277" y="140"/>
                  </a:cubicBezTo>
                  <a:cubicBezTo>
                    <a:pt x="278" y="138"/>
                    <a:pt x="278" y="137"/>
                    <a:pt x="279" y="135"/>
                  </a:cubicBezTo>
                  <a:cubicBezTo>
                    <a:pt x="279" y="134"/>
                    <a:pt x="279" y="134"/>
                    <a:pt x="279" y="134"/>
                  </a:cubicBezTo>
                  <a:cubicBezTo>
                    <a:pt x="280" y="133"/>
                    <a:pt x="280" y="132"/>
                    <a:pt x="280" y="130"/>
                  </a:cubicBezTo>
                  <a:cubicBezTo>
                    <a:pt x="281" y="129"/>
                    <a:pt x="281" y="128"/>
                    <a:pt x="281" y="127"/>
                  </a:cubicBezTo>
                  <a:cubicBezTo>
                    <a:pt x="282" y="125"/>
                    <a:pt x="282" y="125"/>
                    <a:pt x="282" y="125"/>
                  </a:cubicBezTo>
                  <a:cubicBezTo>
                    <a:pt x="244" y="94"/>
                    <a:pt x="244" y="94"/>
                    <a:pt x="244" y="94"/>
                  </a:cubicBezTo>
                  <a:cubicBezTo>
                    <a:pt x="244" y="94"/>
                    <a:pt x="243" y="94"/>
                    <a:pt x="243" y="94"/>
                  </a:cubicBezTo>
                  <a:cubicBezTo>
                    <a:pt x="242" y="93"/>
                    <a:pt x="241" y="93"/>
                    <a:pt x="240" y="92"/>
                  </a:cubicBezTo>
                  <a:cubicBezTo>
                    <a:pt x="240" y="91"/>
                    <a:pt x="240" y="90"/>
                    <a:pt x="240" y="89"/>
                  </a:cubicBezTo>
                  <a:cubicBezTo>
                    <a:pt x="240" y="89"/>
                    <a:pt x="240" y="88"/>
                    <a:pt x="239" y="87"/>
                  </a:cubicBezTo>
                  <a:cubicBezTo>
                    <a:pt x="239" y="86"/>
                    <a:pt x="238" y="86"/>
                    <a:pt x="236" y="85"/>
                  </a:cubicBezTo>
                  <a:cubicBezTo>
                    <a:pt x="235" y="85"/>
                    <a:pt x="234" y="84"/>
                    <a:pt x="234" y="83"/>
                  </a:cubicBezTo>
                  <a:cubicBezTo>
                    <a:pt x="233" y="82"/>
                    <a:pt x="234" y="80"/>
                    <a:pt x="235" y="79"/>
                  </a:cubicBezTo>
                  <a:cubicBezTo>
                    <a:pt x="235" y="77"/>
                    <a:pt x="236" y="76"/>
                    <a:pt x="236" y="75"/>
                  </a:cubicBezTo>
                  <a:cubicBezTo>
                    <a:pt x="236" y="72"/>
                    <a:pt x="234" y="69"/>
                    <a:pt x="232" y="66"/>
                  </a:cubicBezTo>
                  <a:cubicBezTo>
                    <a:pt x="230" y="63"/>
                    <a:pt x="226" y="61"/>
                    <a:pt x="223" y="59"/>
                  </a:cubicBezTo>
                  <a:cubicBezTo>
                    <a:pt x="221" y="59"/>
                    <a:pt x="220" y="58"/>
                    <a:pt x="218" y="57"/>
                  </a:cubicBezTo>
                  <a:cubicBezTo>
                    <a:pt x="206" y="49"/>
                    <a:pt x="193" y="41"/>
                    <a:pt x="181" y="34"/>
                  </a:cubicBezTo>
                  <a:cubicBezTo>
                    <a:pt x="181" y="34"/>
                    <a:pt x="181" y="34"/>
                    <a:pt x="181" y="34"/>
                  </a:cubicBezTo>
                  <a:cubicBezTo>
                    <a:pt x="174" y="29"/>
                    <a:pt x="167" y="25"/>
                    <a:pt x="160" y="21"/>
                  </a:cubicBezTo>
                  <a:cubicBezTo>
                    <a:pt x="156" y="18"/>
                    <a:pt x="151" y="16"/>
                    <a:pt x="147" y="13"/>
                  </a:cubicBezTo>
                  <a:cubicBezTo>
                    <a:pt x="141" y="9"/>
                    <a:pt x="135" y="6"/>
                    <a:pt x="129" y="2"/>
                  </a:cubicBezTo>
                  <a:cubicBezTo>
                    <a:pt x="127" y="1"/>
                    <a:pt x="127" y="1"/>
                    <a:pt x="127" y="1"/>
                  </a:cubicBezTo>
                  <a:cubicBezTo>
                    <a:pt x="126" y="3"/>
                    <a:pt x="126" y="3"/>
                    <a:pt x="126" y="3"/>
                  </a:cubicBezTo>
                  <a:cubicBezTo>
                    <a:pt x="126" y="3"/>
                    <a:pt x="126" y="3"/>
                    <a:pt x="126" y="3"/>
                  </a:cubicBezTo>
                  <a:cubicBezTo>
                    <a:pt x="125" y="5"/>
                    <a:pt x="125" y="6"/>
                    <a:pt x="124" y="7"/>
                  </a:cubicBezTo>
                  <a:cubicBezTo>
                    <a:pt x="124" y="7"/>
                    <a:pt x="124" y="8"/>
                    <a:pt x="124" y="8"/>
                  </a:cubicBezTo>
                  <a:cubicBezTo>
                    <a:pt x="122" y="9"/>
                    <a:pt x="122" y="11"/>
                    <a:pt x="122" y="12"/>
                  </a:cubicBezTo>
                  <a:cubicBezTo>
                    <a:pt x="122" y="13"/>
                    <a:pt x="121" y="14"/>
                    <a:pt x="121" y="14"/>
                  </a:cubicBezTo>
                  <a:cubicBezTo>
                    <a:pt x="121" y="15"/>
                    <a:pt x="120" y="15"/>
                    <a:pt x="120" y="15"/>
                  </a:cubicBezTo>
                  <a:cubicBezTo>
                    <a:pt x="119" y="15"/>
                    <a:pt x="117" y="16"/>
                    <a:pt x="116" y="18"/>
                  </a:cubicBezTo>
                  <a:cubicBezTo>
                    <a:pt x="115" y="19"/>
                    <a:pt x="116" y="20"/>
                    <a:pt x="116" y="21"/>
                  </a:cubicBezTo>
                  <a:cubicBezTo>
                    <a:pt x="116" y="21"/>
                    <a:pt x="116" y="21"/>
                    <a:pt x="116" y="21"/>
                  </a:cubicBezTo>
                  <a:cubicBezTo>
                    <a:pt x="116" y="21"/>
                    <a:pt x="116" y="21"/>
                    <a:pt x="116" y="21"/>
                  </a:cubicBezTo>
                  <a:cubicBezTo>
                    <a:pt x="116" y="21"/>
                    <a:pt x="116" y="21"/>
                    <a:pt x="116" y="21"/>
                  </a:cubicBezTo>
                  <a:cubicBezTo>
                    <a:pt x="115" y="22"/>
                    <a:pt x="115" y="22"/>
                    <a:pt x="115" y="23"/>
                  </a:cubicBezTo>
                  <a:cubicBezTo>
                    <a:pt x="115" y="23"/>
                    <a:pt x="114" y="23"/>
                    <a:pt x="114" y="23"/>
                  </a:cubicBezTo>
                  <a:cubicBezTo>
                    <a:pt x="114" y="24"/>
                    <a:pt x="113" y="24"/>
                    <a:pt x="113" y="25"/>
                  </a:cubicBezTo>
                  <a:cubicBezTo>
                    <a:pt x="113" y="25"/>
                    <a:pt x="113" y="26"/>
                    <a:pt x="113" y="27"/>
                  </a:cubicBezTo>
                  <a:cubicBezTo>
                    <a:pt x="112" y="27"/>
                    <a:pt x="111" y="27"/>
                    <a:pt x="110" y="28"/>
                  </a:cubicBezTo>
                  <a:cubicBezTo>
                    <a:pt x="110" y="29"/>
                    <a:pt x="110" y="30"/>
                    <a:pt x="110" y="31"/>
                  </a:cubicBezTo>
                  <a:cubicBezTo>
                    <a:pt x="109" y="31"/>
                    <a:pt x="109" y="32"/>
                    <a:pt x="109" y="32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32"/>
                    <a:pt x="109" y="32"/>
                    <a:pt x="108" y="32"/>
                  </a:cubicBezTo>
                  <a:cubicBezTo>
                    <a:pt x="107" y="32"/>
                    <a:pt x="107" y="32"/>
                    <a:pt x="106" y="32"/>
                  </a:cubicBezTo>
                  <a:cubicBezTo>
                    <a:pt x="104" y="34"/>
                    <a:pt x="104" y="36"/>
                    <a:pt x="104" y="37"/>
                  </a:cubicBezTo>
                  <a:cubicBezTo>
                    <a:pt x="105" y="40"/>
                    <a:pt x="110" y="41"/>
                    <a:pt x="113" y="42"/>
                  </a:cubicBezTo>
                  <a:cubicBezTo>
                    <a:pt x="113" y="42"/>
                    <a:pt x="114" y="42"/>
                    <a:pt x="114" y="42"/>
                  </a:cubicBezTo>
                  <a:cubicBezTo>
                    <a:pt x="116" y="42"/>
                    <a:pt x="117" y="42"/>
                    <a:pt x="119" y="41"/>
                  </a:cubicBezTo>
                  <a:cubicBezTo>
                    <a:pt x="120" y="41"/>
                    <a:pt x="120" y="41"/>
                    <a:pt x="121" y="40"/>
                  </a:cubicBezTo>
                  <a:cubicBezTo>
                    <a:pt x="121" y="42"/>
                    <a:pt x="120" y="43"/>
                    <a:pt x="117" y="45"/>
                  </a:cubicBezTo>
                  <a:cubicBezTo>
                    <a:pt x="117" y="45"/>
                    <a:pt x="116" y="45"/>
                    <a:pt x="116" y="45"/>
                  </a:cubicBezTo>
                  <a:cubicBezTo>
                    <a:pt x="115" y="46"/>
                    <a:pt x="114" y="46"/>
                    <a:pt x="114" y="46"/>
                  </a:cubicBezTo>
                  <a:cubicBezTo>
                    <a:pt x="113" y="47"/>
                    <a:pt x="112" y="48"/>
                    <a:pt x="112" y="48"/>
                  </a:cubicBezTo>
                  <a:cubicBezTo>
                    <a:pt x="111" y="49"/>
                    <a:pt x="111" y="49"/>
                    <a:pt x="111" y="49"/>
                  </a:cubicBezTo>
                  <a:cubicBezTo>
                    <a:pt x="110" y="50"/>
                    <a:pt x="109" y="50"/>
                    <a:pt x="108" y="50"/>
                  </a:cubicBezTo>
                  <a:cubicBezTo>
                    <a:pt x="108" y="50"/>
                    <a:pt x="108" y="50"/>
                    <a:pt x="108" y="50"/>
                  </a:cubicBezTo>
                  <a:cubicBezTo>
                    <a:pt x="107" y="50"/>
                    <a:pt x="107" y="50"/>
                    <a:pt x="107" y="49"/>
                  </a:cubicBezTo>
                  <a:cubicBezTo>
                    <a:pt x="107" y="49"/>
                    <a:pt x="106" y="48"/>
                    <a:pt x="105" y="47"/>
                  </a:cubicBezTo>
                  <a:cubicBezTo>
                    <a:pt x="104" y="46"/>
                    <a:pt x="103" y="45"/>
                    <a:pt x="101" y="45"/>
                  </a:cubicBezTo>
                  <a:cubicBezTo>
                    <a:pt x="99" y="45"/>
                    <a:pt x="98" y="47"/>
                    <a:pt x="97" y="48"/>
                  </a:cubicBezTo>
                  <a:cubicBezTo>
                    <a:pt x="96" y="49"/>
                    <a:pt x="95" y="49"/>
                    <a:pt x="95" y="49"/>
                  </a:cubicBezTo>
                  <a:cubicBezTo>
                    <a:pt x="95" y="49"/>
                    <a:pt x="93" y="49"/>
                    <a:pt x="93" y="49"/>
                  </a:cubicBezTo>
                  <a:cubicBezTo>
                    <a:pt x="92" y="49"/>
                    <a:pt x="91" y="48"/>
                    <a:pt x="91" y="48"/>
                  </a:cubicBezTo>
                  <a:cubicBezTo>
                    <a:pt x="91" y="48"/>
                    <a:pt x="90" y="48"/>
                    <a:pt x="90" y="48"/>
                  </a:cubicBezTo>
                  <a:cubicBezTo>
                    <a:pt x="89" y="48"/>
                    <a:pt x="88" y="48"/>
                    <a:pt x="88" y="47"/>
                  </a:cubicBezTo>
                  <a:cubicBezTo>
                    <a:pt x="86" y="46"/>
                    <a:pt x="86" y="46"/>
                    <a:pt x="86" y="46"/>
                  </a:cubicBezTo>
                  <a:cubicBezTo>
                    <a:pt x="85" y="47"/>
                    <a:pt x="85" y="47"/>
                    <a:pt x="85" y="47"/>
                  </a:cubicBezTo>
                  <a:cubicBezTo>
                    <a:pt x="85" y="47"/>
                    <a:pt x="84" y="48"/>
                    <a:pt x="84" y="48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4" y="45"/>
                    <a:pt x="84" y="43"/>
                    <a:pt x="82" y="42"/>
                  </a:cubicBezTo>
                  <a:cubicBezTo>
                    <a:pt x="82" y="41"/>
                    <a:pt x="81" y="41"/>
                    <a:pt x="80" y="41"/>
                  </a:cubicBezTo>
                  <a:cubicBezTo>
                    <a:pt x="77" y="41"/>
                    <a:pt x="75" y="44"/>
                    <a:pt x="73" y="46"/>
                  </a:cubicBezTo>
                  <a:cubicBezTo>
                    <a:pt x="73" y="46"/>
                    <a:pt x="73" y="46"/>
                    <a:pt x="73" y="46"/>
                  </a:cubicBezTo>
                  <a:cubicBezTo>
                    <a:pt x="72" y="47"/>
                    <a:pt x="72" y="47"/>
                    <a:pt x="71" y="48"/>
                  </a:cubicBezTo>
                  <a:cubicBezTo>
                    <a:pt x="71" y="48"/>
                    <a:pt x="70" y="48"/>
                    <a:pt x="70" y="49"/>
                  </a:cubicBezTo>
                  <a:cubicBezTo>
                    <a:pt x="70" y="49"/>
                    <a:pt x="69" y="49"/>
                    <a:pt x="69" y="50"/>
                  </a:cubicBezTo>
                  <a:cubicBezTo>
                    <a:pt x="68" y="50"/>
                    <a:pt x="67" y="51"/>
                    <a:pt x="67" y="51"/>
                  </a:cubicBezTo>
                  <a:cubicBezTo>
                    <a:pt x="66" y="52"/>
                    <a:pt x="66" y="53"/>
                    <a:pt x="66" y="53"/>
                  </a:cubicBezTo>
                  <a:cubicBezTo>
                    <a:pt x="65" y="53"/>
                    <a:pt x="65" y="52"/>
                    <a:pt x="65" y="52"/>
                  </a:cubicBezTo>
                  <a:cubicBezTo>
                    <a:pt x="65" y="51"/>
                    <a:pt x="65" y="50"/>
                    <a:pt x="65" y="50"/>
                  </a:cubicBezTo>
                  <a:cubicBezTo>
                    <a:pt x="65" y="48"/>
                    <a:pt x="66" y="46"/>
                    <a:pt x="64" y="45"/>
                  </a:cubicBezTo>
                  <a:cubicBezTo>
                    <a:pt x="64" y="44"/>
                    <a:pt x="63" y="44"/>
                    <a:pt x="62" y="43"/>
                  </a:cubicBezTo>
                  <a:cubicBezTo>
                    <a:pt x="63" y="43"/>
                    <a:pt x="63" y="42"/>
                    <a:pt x="63" y="42"/>
                  </a:cubicBezTo>
                  <a:cubicBezTo>
                    <a:pt x="63" y="40"/>
                    <a:pt x="64" y="39"/>
                    <a:pt x="64" y="37"/>
                  </a:cubicBezTo>
                  <a:cubicBezTo>
                    <a:pt x="63" y="36"/>
                    <a:pt x="63" y="35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2" y="34"/>
                    <a:pt x="62" y="33"/>
                    <a:pt x="62" y="33"/>
                  </a:cubicBezTo>
                  <a:cubicBezTo>
                    <a:pt x="62" y="33"/>
                    <a:pt x="62" y="32"/>
                    <a:pt x="63" y="31"/>
                  </a:cubicBezTo>
                  <a:cubicBezTo>
                    <a:pt x="63" y="30"/>
                    <a:pt x="63" y="30"/>
                    <a:pt x="63" y="29"/>
                  </a:cubicBezTo>
                  <a:cubicBezTo>
                    <a:pt x="63" y="27"/>
                    <a:pt x="63" y="26"/>
                    <a:pt x="64" y="25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6" y="22"/>
                    <a:pt x="66" y="21"/>
                    <a:pt x="66" y="18"/>
                  </a:cubicBezTo>
                  <a:cubicBezTo>
                    <a:pt x="66" y="16"/>
                    <a:pt x="67" y="15"/>
                    <a:pt x="67" y="13"/>
                  </a:cubicBezTo>
                  <a:cubicBezTo>
                    <a:pt x="68" y="10"/>
                    <a:pt x="69" y="7"/>
                    <a:pt x="68" y="4"/>
                  </a:cubicBezTo>
                  <a:cubicBezTo>
                    <a:pt x="68" y="3"/>
                    <a:pt x="68" y="3"/>
                    <a:pt x="68" y="2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6" y="1"/>
                    <a:pt x="65" y="1"/>
                    <a:pt x="65" y="1"/>
                  </a:cubicBezTo>
                  <a:cubicBezTo>
                    <a:pt x="64" y="1"/>
                    <a:pt x="63" y="1"/>
                    <a:pt x="63" y="1"/>
                  </a:cubicBezTo>
                  <a:cubicBezTo>
                    <a:pt x="62" y="0"/>
                    <a:pt x="62" y="0"/>
                    <a:pt x="61" y="0"/>
                  </a:cubicBezTo>
                  <a:cubicBezTo>
                    <a:pt x="60" y="0"/>
                    <a:pt x="59" y="0"/>
                    <a:pt x="58" y="0"/>
                  </a:cubicBezTo>
                  <a:cubicBezTo>
                    <a:pt x="56" y="0"/>
                    <a:pt x="54" y="0"/>
                    <a:pt x="52" y="0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0" y="1"/>
                    <a:pt x="48" y="1"/>
                    <a:pt x="47" y="1"/>
                  </a:cubicBezTo>
                  <a:cubicBezTo>
                    <a:pt x="44" y="1"/>
                    <a:pt x="41" y="1"/>
                    <a:pt x="38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5" y="1"/>
                    <a:pt x="34" y="2"/>
                    <a:pt x="32" y="3"/>
                  </a:cubicBezTo>
                  <a:cubicBezTo>
                    <a:pt x="32" y="3"/>
                    <a:pt x="31" y="4"/>
                    <a:pt x="30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8" y="8"/>
                    <a:pt x="28" y="9"/>
                    <a:pt x="28" y="10"/>
                  </a:cubicBezTo>
                  <a:cubicBezTo>
                    <a:pt x="29" y="11"/>
                    <a:pt x="30" y="12"/>
                    <a:pt x="31" y="12"/>
                  </a:cubicBezTo>
                  <a:cubicBezTo>
                    <a:pt x="31" y="13"/>
                    <a:pt x="32" y="13"/>
                    <a:pt x="33" y="14"/>
                  </a:cubicBezTo>
                  <a:cubicBezTo>
                    <a:pt x="35" y="17"/>
                    <a:pt x="36" y="22"/>
                    <a:pt x="36" y="25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33"/>
                    <a:pt x="39" y="45"/>
                    <a:pt x="34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2" y="47"/>
                    <a:pt x="32" y="47"/>
                    <a:pt x="31" y="46"/>
                  </a:cubicBezTo>
                  <a:cubicBezTo>
                    <a:pt x="31" y="46"/>
                    <a:pt x="30" y="46"/>
                    <a:pt x="30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7" y="48"/>
                    <a:pt x="27" y="50"/>
                    <a:pt x="27" y="51"/>
                  </a:cubicBezTo>
                  <a:cubicBezTo>
                    <a:pt x="27" y="52"/>
                    <a:pt x="27" y="53"/>
                    <a:pt x="27" y="53"/>
                  </a:cubicBezTo>
                  <a:cubicBezTo>
                    <a:pt x="27" y="54"/>
                    <a:pt x="27" y="55"/>
                    <a:pt x="26" y="56"/>
                  </a:cubicBezTo>
                  <a:cubicBezTo>
                    <a:pt x="26" y="59"/>
                    <a:pt x="25" y="62"/>
                    <a:pt x="27" y="64"/>
                  </a:cubicBezTo>
                  <a:cubicBezTo>
                    <a:pt x="28" y="65"/>
                    <a:pt x="29" y="65"/>
                    <a:pt x="30" y="65"/>
                  </a:cubicBezTo>
                  <a:cubicBezTo>
                    <a:pt x="31" y="65"/>
                    <a:pt x="31" y="65"/>
                    <a:pt x="32" y="65"/>
                  </a:cubicBezTo>
                  <a:cubicBezTo>
                    <a:pt x="33" y="66"/>
                    <a:pt x="35" y="68"/>
                    <a:pt x="35" y="69"/>
                  </a:cubicBezTo>
                  <a:cubicBezTo>
                    <a:pt x="38" y="72"/>
                    <a:pt x="36" y="74"/>
                    <a:pt x="33" y="78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29" y="80"/>
                    <a:pt x="27" y="82"/>
                    <a:pt x="26" y="85"/>
                  </a:cubicBezTo>
                  <a:cubicBezTo>
                    <a:pt x="25" y="88"/>
                    <a:pt x="23" y="91"/>
                    <a:pt x="22" y="94"/>
                  </a:cubicBezTo>
                  <a:cubicBezTo>
                    <a:pt x="20" y="96"/>
                    <a:pt x="19" y="98"/>
                    <a:pt x="18" y="101"/>
                  </a:cubicBezTo>
                  <a:cubicBezTo>
                    <a:pt x="18" y="101"/>
                    <a:pt x="18" y="102"/>
                    <a:pt x="18" y="103"/>
                  </a:cubicBezTo>
                  <a:cubicBezTo>
                    <a:pt x="17" y="104"/>
                    <a:pt x="17" y="106"/>
                    <a:pt x="16" y="107"/>
                  </a:cubicBezTo>
                  <a:cubicBezTo>
                    <a:pt x="15" y="107"/>
                    <a:pt x="14" y="108"/>
                    <a:pt x="13" y="109"/>
                  </a:cubicBezTo>
                  <a:cubicBezTo>
                    <a:pt x="13" y="110"/>
                    <a:pt x="12" y="110"/>
                    <a:pt x="11" y="111"/>
                  </a:cubicBezTo>
                  <a:cubicBezTo>
                    <a:pt x="11" y="111"/>
                    <a:pt x="10" y="111"/>
                    <a:pt x="10" y="112"/>
                  </a:cubicBezTo>
                  <a:cubicBezTo>
                    <a:pt x="10" y="112"/>
                    <a:pt x="9" y="112"/>
                    <a:pt x="9" y="112"/>
                  </a:cubicBezTo>
                  <a:cubicBezTo>
                    <a:pt x="8" y="112"/>
                    <a:pt x="8" y="113"/>
                    <a:pt x="7" y="113"/>
                  </a:cubicBezTo>
                  <a:cubicBezTo>
                    <a:pt x="7" y="113"/>
                    <a:pt x="7" y="113"/>
                    <a:pt x="7" y="114"/>
                  </a:cubicBezTo>
                  <a:cubicBezTo>
                    <a:pt x="6" y="115"/>
                    <a:pt x="4" y="115"/>
                    <a:pt x="3" y="11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8"/>
                    <a:pt x="0" y="119"/>
                    <a:pt x="0" y="120"/>
                  </a:cubicBezTo>
                  <a:cubicBezTo>
                    <a:pt x="0" y="124"/>
                    <a:pt x="0" y="127"/>
                    <a:pt x="2" y="132"/>
                  </a:cubicBezTo>
                  <a:cubicBezTo>
                    <a:pt x="3" y="135"/>
                    <a:pt x="4" y="138"/>
                    <a:pt x="4" y="142"/>
                  </a:cubicBezTo>
                  <a:cubicBezTo>
                    <a:pt x="4" y="145"/>
                    <a:pt x="4" y="148"/>
                    <a:pt x="5" y="151"/>
                  </a:cubicBezTo>
                  <a:cubicBezTo>
                    <a:pt x="5" y="152"/>
                    <a:pt x="5" y="152"/>
                    <a:pt x="6" y="153"/>
                  </a:cubicBezTo>
                  <a:cubicBezTo>
                    <a:pt x="8" y="159"/>
                    <a:pt x="9" y="163"/>
                    <a:pt x="4" y="165"/>
                  </a:cubicBezTo>
                  <a:cubicBezTo>
                    <a:pt x="3" y="165"/>
                    <a:pt x="3" y="165"/>
                    <a:pt x="3" y="165"/>
                  </a:cubicBezTo>
                  <a:cubicBezTo>
                    <a:pt x="3" y="166"/>
                    <a:pt x="3" y="166"/>
                    <a:pt x="3" y="166"/>
                  </a:cubicBezTo>
                  <a:cubicBezTo>
                    <a:pt x="2" y="174"/>
                    <a:pt x="5" y="182"/>
                    <a:pt x="13" y="185"/>
                  </a:cubicBezTo>
                  <a:cubicBezTo>
                    <a:pt x="21" y="188"/>
                    <a:pt x="24" y="194"/>
                    <a:pt x="25" y="202"/>
                  </a:cubicBezTo>
                  <a:cubicBezTo>
                    <a:pt x="25" y="204"/>
                    <a:pt x="26" y="205"/>
                    <a:pt x="26" y="206"/>
                  </a:cubicBezTo>
                  <a:cubicBezTo>
                    <a:pt x="27" y="206"/>
                    <a:pt x="27" y="207"/>
                    <a:pt x="27" y="208"/>
                  </a:cubicBezTo>
                  <a:cubicBezTo>
                    <a:pt x="28" y="209"/>
                    <a:pt x="27" y="210"/>
                    <a:pt x="27" y="211"/>
                  </a:cubicBezTo>
                  <a:cubicBezTo>
                    <a:pt x="27" y="212"/>
                    <a:pt x="27" y="214"/>
                    <a:pt x="27" y="215"/>
                  </a:cubicBezTo>
                  <a:cubicBezTo>
                    <a:pt x="28" y="217"/>
                    <a:pt x="28" y="218"/>
                    <a:pt x="29" y="220"/>
                  </a:cubicBezTo>
                  <a:cubicBezTo>
                    <a:pt x="29" y="220"/>
                    <a:pt x="29" y="220"/>
                    <a:pt x="30" y="221"/>
                  </a:cubicBezTo>
                  <a:cubicBezTo>
                    <a:pt x="31" y="224"/>
                    <a:pt x="32" y="226"/>
                    <a:pt x="33" y="228"/>
                  </a:cubicBezTo>
                  <a:cubicBezTo>
                    <a:pt x="34" y="233"/>
                    <a:pt x="36" y="238"/>
                    <a:pt x="39" y="242"/>
                  </a:cubicBezTo>
                  <a:cubicBezTo>
                    <a:pt x="41" y="246"/>
                    <a:pt x="43" y="248"/>
                    <a:pt x="43" y="251"/>
                  </a:cubicBezTo>
                  <a:cubicBezTo>
                    <a:pt x="44" y="252"/>
                    <a:pt x="44" y="252"/>
                    <a:pt x="44" y="252"/>
                  </a:cubicBezTo>
                  <a:cubicBezTo>
                    <a:pt x="47" y="252"/>
                    <a:pt x="47" y="252"/>
                    <a:pt x="47" y="252"/>
                  </a:cubicBezTo>
                  <a:cubicBezTo>
                    <a:pt x="50" y="252"/>
                    <a:pt x="52" y="252"/>
                    <a:pt x="53" y="254"/>
                  </a:cubicBezTo>
                  <a:cubicBezTo>
                    <a:pt x="55" y="255"/>
                    <a:pt x="56" y="256"/>
                    <a:pt x="56" y="257"/>
                  </a:cubicBezTo>
                  <a:cubicBezTo>
                    <a:pt x="57" y="259"/>
                    <a:pt x="58" y="261"/>
                    <a:pt x="60" y="262"/>
                  </a:cubicBezTo>
                  <a:cubicBezTo>
                    <a:pt x="62" y="263"/>
                    <a:pt x="64" y="264"/>
                    <a:pt x="65" y="264"/>
                  </a:cubicBezTo>
                  <a:cubicBezTo>
                    <a:pt x="67" y="264"/>
                    <a:pt x="68" y="265"/>
                    <a:pt x="69" y="265"/>
                  </a:cubicBezTo>
                  <a:cubicBezTo>
                    <a:pt x="69" y="265"/>
                    <a:pt x="69" y="265"/>
                    <a:pt x="69" y="265"/>
                  </a:cubicBezTo>
                  <a:cubicBezTo>
                    <a:pt x="69" y="266"/>
                    <a:pt x="69" y="266"/>
                    <a:pt x="69" y="266"/>
                  </a:cubicBezTo>
                  <a:cubicBezTo>
                    <a:pt x="70" y="267"/>
                    <a:pt x="70" y="267"/>
                    <a:pt x="70" y="267"/>
                  </a:cubicBezTo>
                  <a:cubicBezTo>
                    <a:pt x="70" y="267"/>
                    <a:pt x="71" y="268"/>
                    <a:pt x="72" y="268"/>
                  </a:cubicBezTo>
                  <a:cubicBezTo>
                    <a:pt x="72" y="268"/>
                    <a:pt x="72" y="268"/>
                    <a:pt x="73" y="268"/>
                  </a:cubicBezTo>
                  <a:cubicBezTo>
                    <a:pt x="73" y="268"/>
                    <a:pt x="73" y="268"/>
                    <a:pt x="73" y="268"/>
                  </a:cubicBezTo>
                  <a:cubicBezTo>
                    <a:pt x="75" y="268"/>
                    <a:pt x="75" y="268"/>
                    <a:pt x="75" y="268"/>
                  </a:cubicBezTo>
                  <a:cubicBezTo>
                    <a:pt x="76" y="269"/>
                    <a:pt x="77" y="270"/>
                    <a:pt x="78" y="270"/>
                  </a:cubicBezTo>
                  <a:cubicBezTo>
                    <a:pt x="79" y="270"/>
                    <a:pt x="80" y="271"/>
                    <a:pt x="81" y="271"/>
                  </a:cubicBezTo>
                  <a:cubicBezTo>
                    <a:pt x="81" y="271"/>
                    <a:pt x="82" y="271"/>
                    <a:pt x="83" y="271"/>
                  </a:cubicBezTo>
                  <a:cubicBezTo>
                    <a:pt x="84" y="272"/>
                    <a:pt x="85" y="273"/>
                    <a:pt x="86" y="273"/>
                  </a:cubicBezTo>
                  <a:cubicBezTo>
                    <a:pt x="86" y="274"/>
                    <a:pt x="87" y="274"/>
                    <a:pt x="87" y="275"/>
                  </a:cubicBezTo>
                  <a:cubicBezTo>
                    <a:pt x="89" y="276"/>
                    <a:pt x="90" y="276"/>
                    <a:pt x="92" y="276"/>
                  </a:cubicBezTo>
                  <a:cubicBezTo>
                    <a:pt x="94" y="276"/>
                    <a:pt x="96" y="277"/>
                    <a:pt x="97" y="278"/>
                  </a:cubicBezTo>
                  <a:cubicBezTo>
                    <a:pt x="98" y="278"/>
                    <a:pt x="98" y="279"/>
                    <a:pt x="99" y="280"/>
                  </a:cubicBezTo>
                  <a:cubicBezTo>
                    <a:pt x="99" y="280"/>
                    <a:pt x="99" y="281"/>
                    <a:pt x="100" y="282"/>
                  </a:cubicBezTo>
                  <a:cubicBezTo>
                    <a:pt x="101" y="282"/>
                    <a:pt x="102" y="282"/>
                    <a:pt x="103" y="282"/>
                  </a:cubicBezTo>
                  <a:cubicBezTo>
                    <a:pt x="104" y="282"/>
                    <a:pt x="104" y="282"/>
                    <a:pt x="105" y="282"/>
                  </a:cubicBezTo>
                  <a:cubicBezTo>
                    <a:pt x="105" y="282"/>
                    <a:pt x="106" y="282"/>
                    <a:pt x="106" y="282"/>
                  </a:cubicBezTo>
                  <a:cubicBezTo>
                    <a:pt x="107" y="282"/>
                    <a:pt x="107" y="282"/>
                    <a:pt x="107" y="282"/>
                  </a:cubicBezTo>
                  <a:cubicBezTo>
                    <a:pt x="111" y="282"/>
                    <a:pt x="113" y="283"/>
                    <a:pt x="116" y="284"/>
                  </a:cubicBezTo>
                  <a:cubicBezTo>
                    <a:pt x="117" y="285"/>
                    <a:pt x="117" y="285"/>
                    <a:pt x="117" y="285"/>
                  </a:cubicBezTo>
                  <a:cubicBezTo>
                    <a:pt x="119" y="285"/>
                    <a:pt x="121" y="286"/>
                    <a:pt x="123" y="286"/>
                  </a:cubicBezTo>
                  <a:cubicBezTo>
                    <a:pt x="123" y="286"/>
                    <a:pt x="124" y="286"/>
                    <a:pt x="124" y="286"/>
                  </a:cubicBezTo>
                  <a:cubicBezTo>
                    <a:pt x="125" y="286"/>
                    <a:pt x="125" y="285"/>
                    <a:pt x="126" y="284"/>
                  </a:cubicBezTo>
                  <a:cubicBezTo>
                    <a:pt x="127" y="284"/>
                    <a:pt x="127" y="283"/>
                    <a:pt x="129" y="283"/>
                  </a:cubicBezTo>
                  <a:cubicBezTo>
                    <a:pt x="130" y="283"/>
                    <a:pt x="132" y="283"/>
                    <a:pt x="133" y="288"/>
                  </a:cubicBezTo>
                  <a:cubicBezTo>
                    <a:pt x="133" y="289"/>
                    <a:pt x="133" y="289"/>
                    <a:pt x="133" y="289"/>
                  </a:cubicBezTo>
                  <a:cubicBezTo>
                    <a:pt x="134" y="289"/>
                    <a:pt x="134" y="289"/>
                    <a:pt x="134" y="289"/>
                  </a:cubicBezTo>
                  <a:cubicBezTo>
                    <a:pt x="141" y="295"/>
                    <a:pt x="144" y="317"/>
                    <a:pt x="144" y="324"/>
                  </a:cubicBezTo>
                  <a:cubicBezTo>
                    <a:pt x="144" y="325"/>
                    <a:pt x="143" y="326"/>
                    <a:pt x="143" y="327"/>
                  </a:cubicBezTo>
                  <a:cubicBezTo>
                    <a:pt x="142" y="330"/>
                    <a:pt x="141" y="333"/>
                    <a:pt x="142" y="336"/>
                  </a:cubicBezTo>
                  <a:cubicBezTo>
                    <a:pt x="144" y="338"/>
                    <a:pt x="145" y="339"/>
                    <a:pt x="146" y="340"/>
                  </a:cubicBezTo>
                  <a:cubicBezTo>
                    <a:pt x="148" y="342"/>
                    <a:pt x="149" y="344"/>
                    <a:pt x="150" y="346"/>
                  </a:cubicBezTo>
                  <a:cubicBezTo>
                    <a:pt x="150" y="347"/>
                    <a:pt x="150" y="348"/>
                    <a:pt x="151" y="349"/>
                  </a:cubicBezTo>
                  <a:cubicBezTo>
                    <a:pt x="151" y="351"/>
                    <a:pt x="151" y="351"/>
                    <a:pt x="151" y="351"/>
                  </a:cubicBezTo>
                  <a:cubicBezTo>
                    <a:pt x="154" y="351"/>
                    <a:pt x="154" y="351"/>
                    <a:pt x="154" y="351"/>
                  </a:cubicBezTo>
                  <a:cubicBezTo>
                    <a:pt x="155" y="351"/>
                    <a:pt x="157" y="351"/>
                    <a:pt x="158" y="351"/>
                  </a:cubicBezTo>
                  <a:cubicBezTo>
                    <a:pt x="159" y="351"/>
                    <a:pt x="159" y="351"/>
                    <a:pt x="159" y="351"/>
                  </a:cubicBezTo>
                  <a:cubicBezTo>
                    <a:pt x="160" y="351"/>
                    <a:pt x="160" y="351"/>
                    <a:pt x="160" y="351"/>
                  </a:cubicBezTo>
                  <a:cubicBezTo>
                    <a:pt x="162" y="351"/>
                    <a:pt x="164" y="351"/>
                    <a:pt x="165" y="351"/>
                  </a:cubicBezTo>
                  <a:cubicBezTo>
                    <a:pt x="168" y="351"/>
                    <a:pt x="170" y="351"/>
                    <a:pt x="173" y="350"/>
                  </a:cubicBezTo>
                  <a:cubicBezTo>
                    <a:pt x="174" y="349"/>
                    <a:pt x="175" y="348"/>
                    <a:pt x="176" y="348"/>
                  </a:cubicBezTo>
                  <a:cubicBezTo>
                    <a:pt x="178" y="347"/>
                    <a:pt x="179" y="346"/>
                    <a:pt x="180" y="346"/>
                  </a:cubicBezTo>
                  <a:cubicBezTo>
                    <a:pt x="181" y="346"/>
                    <a:pt x="182" y="347"/>
                    <a:pt x="184" y="347"/>
                  </a:cubicBezTo>
                  <a:cubicBezTo>
                    <a:pt x="185" y="348"/>
                    <a:pt x="186" y="350"/>
                    <a:pt x="187" y="351"/>
                  </a:cubicBezTo>
                  <a:cubicBezTo>
                    <a:pt x="189" y="353"/>
                    <a:pt x="190" y="354"/>
                    <a:pt x="194" y="354"/>
                  </a:cubicBezTo>
                  <a:cubicBezTo>
                    <a:pt x="194" y="354"/>
                    <a:pt x="195" y="354"/>
                    <a:pt x="196" y="354"/>
                  </a:cubicBezTo>
                  <a:cubicBezTo>
                    <a:pt x="196" y="354"/>
                    <a:pt x="197" y="353"/>
                    <a:pt x="197" y="353"/>
                  </a:cubicBezTo>
                  <a:cubicBezTo>
                    <a:pt x="197" y="353"/>
                    <a:pt x="197" y="353"/>
                    <a:pt x="197" y="353"/>
                  </a:cubicBezTo>
                  <a:cubicBezTo>
                    <a:pt x="198" y="353"/>
                    <a:pt x="198" y="354"/>
                    <a:pt x="199" y="354"/>
                  </a:cubicBezTo>
                  <a:cubicBezTo>
                    <a:pt x="199" y="354"/>
                    <a:pt x="200" y="355"/>
                    <a:pt x="201" y="355"/>
                  </a:cubicBezTo>
                  <a:cubicBezTo>
                    <a:pt x="201" y="355"/>
                    <a:pt x="201" y="355"/>
                    <a:pt x="202" y="354"/>
                  </a:cubicBezTo>
                  <a:cubicBezTo>
                    <a:pt x="203" y="354"/>
                    <a:pt x="204" y="354"/>
                    <a:pt x="205" y="353"/>
                  </a:cubicBezTo>
                  <a:cubicBezTo>
                    <a:pt x="205" y="352"/>
                    <a:pt x="206" y="352"/>
                    <a:pt x="207" y="351"/>
                  </a:cubicBezTo>
                  <a:cubicBezTo>
                    <a:pt x="208" y="351"/>
                    <a:pt x="209" y="351"/>
                    <a:pt x="211" y="351"/>
                  </a:cubicBezTo>
                  <a:cubicBezTo>
                    <a:pt x="213" y="351"/>
                    <a:pt x="215" y="352"/>
                    <a:pt x="218" y="353"/>
                  </a:cubicBezTo>
                  <a:cubicBezTo>
                    <a:pt x="220" y="354"/>
                    <a:pt x="220" y="354"/>
                    <a:pt x="220" y="354"/>
                  </a:cubicBezTo>
                  <a:cubicBezTo>
                    <a:pt x="222" y="355"/>
                    <a:pt x="223" y="355"/>
                    <a:pt x="225" y="355"/>
                  </a:cubicBezTo>
                  <a:cubicBezTo>
                    <a:pt x="228" y="355"/>
                    <a:pt x="230" y="354"/>
                    <a:pt x="233" y="351"/>
                  </a:cubicBezTo>
                  <a:cubicBezTo>
                    <a:pt x="235" y="350"/>
                    <a:pt x="235" y="348"/>
                    <a:pt x="236" y="347"/>
                  </a:cubicBezTo>
                  <a:cubicBezTo>
                    <a:pt x="237" y="345"/>
                    <a:pt x="238" y="343"/>
                    <a:pt x="240" y="342"/>
                  </a:cubicBezTo>
                  <a:cubicBezTo>
                    <a:pt x="242" y="341"/>
                    <a:pt x="243" y="340"/>
                    <a:pt x="244" y="340"/>
                  </a:cubicBezTo>
                  <a:cubicBezTo>
                    <a:pt x="246" y="340"/>
                    <a:pt x="247" y="341"/>
                    <a:pt x="249" y="342"/>
                  </a:cubicBezTo>
                  <a:cubicBezTo>
                    <a:pt x="250" y="343"/>
                    <a:pt x="251" y="343"/>
                    <a:pt x="252" y="344"/>
                  </a:cubicBezTo>
                  <a:cubicBezTo>
                    <a:pt x="253" y="344"/>
                    <a:pt x="254" y="345"/>
                    <a:pt x="255" y="345"/>
                  </a:cubicBezTo>
                  <a:cubicBezTo>
                    <a:pt x="258" y="345"/>
                    <a:pt x="259" y="343"/>
                    <a:pt x="261" y="341"/>
                  </a:cubicBezTo>
                  <a:cubicBezTo>
                    <a:pt x="262" y="341"/>
                    <a:pt x="263" y="340"/>
                    <a:pt x="264" y="339"/>
                  </a:cubicBezTo>
                  <a:cubicBezTo>
                    <a:pt x="266" y="337"/>
                    <a:pt x="268" y="337"/>
                    <a:pt x="269" y="337"/>
                  </a:cubicBezTo>
                  <a:cubicBezTo>
                    <a:pt x="270" y="337"/>
                    <a:pt x="271" y="337"/>
                    <a:pt x="272" y="337"/>
                  </a:cubicBezTo>
                  <a:cubicBezTo>
                    <a:pt x="273" y="337"/>
                    <a:pt x="274" y="337"/>
                    <a:pt x="275" y="337"/>
                  </a:cubicBezTo>
                  <a:cubicBezTo>
                    <a:pt x="275" y="337"/>
                    <a:pt x="276" y="337"/>
                    <a:pt x="276" y="337"/>
                  </a:cubicBezTo>
                  <a:cubicBezTo>
                    <a:pt x="279" y="337"/>
                    <a:pt x="281" y="335"/>
                    <a:pt x="283" y="334"/>
                  </a:cubicBezTo>
                  <a:cubicBezTo>
                    <a:pt x="283" y="333"/>
                    <a:pt x="284" y="332"/>
                    <a:pt x="286" y="331"/>
                  </a:cubicBezTo>
                  <a:cubicBezTo>
                    <a:pt x="288" y="330"/>
                    <a:pt x="289" y="329"/>
                    <a:pt x="291" y="329"/>
                  </a:cubicBezTo>
                  <a:cubicBezTo>
                    <a:pt x="293" y="328"/>
                    <a:pt x="295" y="328"/>
                    <a:pt x="297" y="326"/>
                  </a:cubicBezTo>
                  <a:cubicBezTo>
                    <a:pt x="299" y="325"/>
                    <a:pt x="301" y="323"/>
                    <a:pt x="303" y="322"/>
                  </a:cubicBezTo>
                  <a:cubicBezTo>
                    <a:pt x="306" y="319"/>
                    <a:pt x="310" y="315"/>
                    <a:pt x="314" y="314"/>
                  </a:cubicBezTo>
                  <a:cubicBezTo>
                    <a:pt x="317" y="313"/>
                    <a:pt x="317" y="313"/>
                    <a:pt x="317" y="313"/>
                  </a:cubicBezTo>
                  <a:lnTo>
                    <a:pt x="315" y="311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37" name="Freeform 50"/>
            <p:cNvSpPr>
              <a:spLocks/>
            </p:cNvSpPr>
            <p:nvPr/>
          </p:nvSpPr>
          <p:spPr bwMode="auto">
            <a:xfrm>
              <a:off x="4413970" y="1739873"/>
              <a:ext cx="100442" cy="117118"/>
            </a:xfrm>
            <a:custGeom>
              <a:avLst/>
              <a:gdLst>
                <a:gd name="T0" fmla="*/ 36 w 50"/>
                <a:gd name="T1" fmla="*/ 36 h 63"/>
                <a:gd name="T2" fmla="*/ 40 w 50"/>
                <a:gd name="T3" fmla="*/ 34 h 63"/>
                <a:gd name="T4" fmla="*/ 42 w 50"/>
                <a:gd name="T5" fmla="*/ 32 h 63"/>
                <a:gd name="T6" fmla="*/ 49 w 50"/>
                <a:gd name="T7" fmla="*/ 21 h 63"/>
                <a:gd name="T8" fmla="*/ 45 w 50"/>
                <a:gd name="T9" fmla="*/ 10 h 63"/>
                <a:gd name="T10" fmla="*/ 43 w 50"/>
                <a:gd name="T11" fmla="*/ 7 h 63"/>
                <a:gd name="T12" fmla="*/ 41 w 50"/>
                <a:gd name="T13" fmla="*/ 3 h 63"/>
                <a:gd name="T14" fmla="*/ 39 w 50"/>
                <a:gd name="T15" fmla="*/ 0 h 63"/>
                <a:gd name="T16" fmla="*/ 37 w 50"/>
                <a:gd name="T17" fmla="*/ 2 h 63"/>
                <a:gd name="T18" fmla="*/ 35 w 50"/>
                <a:gd name="T19" fmla="*/ 3 h 63"/>
                <a:gd name="T20" fmla="*/ 32 w 50"/>
                <a:gd name="T21" fmla="*/ 5 h 63"/>
                <a:gd name="T22" fmla="*/ 31 w 50"/>
                <a:gd name="T23" fmla="*/ 9 h 63"/>
                <a:gd name="T24" fmla="*/ 30 w 50"/>
                <a:gd name="T25" fmla="*/ 12 h 63"/>
                <a:gd name="T26" fmla="*/ 27 w 50"/>
                <a:gd name="T27" fmla="*/ 14 h 63"/>
                <a:gd name="T28" fmla="*/ 23 w 50"/>
                <a:gd name="T29" fmla="*/ 12 h 63"/>
                <a:gd name="T30" fmla="*/ 22 w 50"/>
                <a:gd name="T31" fmla="*/ 10 h 63"/>
                <a:gd name="T32" fmla="*/ 20 w 50"/>
                <a:gd name="T33" fmla="*/ 9 h 63"/>
                <a:gd name="T34" fmla="*/ 19 w 50"/>
                <a:gd name="T35" fmla="*/ 10 h 63"/>
                <a:gd name="T36" fmla="*/ 13 w 50"/>
                <a:gd name="T37" fmla="*/ 20 h 63"/>
                <a:gd name="T38" fmla="*/ 11 w 50"/>
                <a:gd name="T39" fmla="*/ 24 h 63"/>
                <a:gd name="T40" fmla="*/ 5 w 50"/>
                <a:gd name="T41" fmla="*/ 33 h 63"/>
                <a:gd name="T42" fmla="*/ 3 w 50"/>
                <a:gd name="T43" fmla="*/ 35 h 63"/>
                <a:gd name="T44" fmla="*/ 1 w 50"/>
                <a:gd name="T45" fmla="*/ 49 h 63"/>
                <a:gd name="T46" fmla="*/ 1 w 50"/>
                <a:gd name="T47" fmla="*/ 52 h 63"/>
                <a:gd name="T48" fmla="*/ 1 w 50"/>
                <a:gd name="T49" fmla="*/ 54 h 63"/>
                <a:gd name="T50" fmla="*/ 1 w 50"/>
                <a:gd name="T51" fmla="*/ 61 h 63"/>
                <a:gd name="T52" fmla="*/ 6 w 50"/>
                <a:gd name="T53" fmla="*/ 62 h 63"/>
                <a:gd name="T54" fmla="*/ 8 w 50"/>
                <a:gd name="T55" fmla="*/ 63 h 63"/>
                <a:gd name="T56" fmla="*/ 9 w 50"/>
                <a:gd name="T57" fmla="*/ 63 h 63"/>
                <a:gd name="T58" fmla="*/ 10 w 50"/>
                <a:gd name="T59" fmla="*/ 62 h 63"/>
                <a:gd name="T60" fmla="*/ 18 w 50"/>
                <a:gd name="T61" fmla="*/ 59 h 63"/>
                <a:gd name="T62" fmla="*/ 23 w 50"/>
                <a:gd name="T63" fmla="*/ 58 h 63"/>
                <a:gd name="T64" fmla="*/ 25 w 50"/>
                <a:gd name="T65" fmla="*/ 57 h 63"/>
                <a:gd name="T66" fmla="*/ 28 w 50"/>
                <a:gd name="T67" fmla="*/ 56 h 63"/>
                <a:gd name="T68" fmla="*/ 30 w 50"/>
                <a:gd name="T69" fmla="*/ 57 h 63"/>
                <a:gd name="T70" fmla="*/ 32 w 50"/>
                <a:gd name="T71" fmla="*/ 59 h 63"/>
                <a:gd name="T72" fmla="*/ 34 w 50"/>
                <a:gd name="T73" fmla="*/ 58 h 63"/>
                <a:gd name="T74" fmla="*/ 33 w 50"/>
                <a:gd name="T75" fmla="*/ 59 h 63"/>
                <a:gd name="T76" fmla="*/ 33 w 50"/>
                <a:gd name="T77" fmla="*/ 60 h 63"/>
                <a:gd name="T78" fmla="*/ 34 w 50"/>
                <a:gd name="T79" fmla="*/ 60 h 63"/>
                <a:gd name="T80" fmla="*/ 34 w 50"/>
                <a:gd name="T81" fmla="*/ 60 h 63"/>
                <a:gd name="T82" fmla="*/ 36 w 50"/>
                <a:gd name="T83" fmla="*/ 60 h 63"/>
                <a:gd name="T84" fmla="*/ 40 w 50"/>
                <a:gd name="T85" fmla="*/ 54 h 63"/>
                <a:gd name="T86" fmla="*/ 46 w 50"/>
                <a:gd name="T87" fmla="*/ 45 h 63"/>
                <a:gd name="T88" fmla="*/ 47 w 50"/>
                <a:gd name="T89" fmla="*/ 43 h 63"/>
                <a:gd name="T90" fmla="*/ 46 w 50"/>
                <a:gd name="T91" fmla="*/ 42 h 63"/>
                <a:gd name="T92" fmla="*/ 37 w 50"/>
                <a:gd name="T93" fmla="*/ 37 h 63"/>
                <a:gd name="T94" fmla="*/ 36 w 50"/>
                <a:gd name="T95" fmla="*/ 37 h 63"/>
                <a:gd name="T96" fmla="*/ 34 w 50"/>
                <a:gd name="T97" fmla="*/ 37 h 63"/>
                <a:gd name="T98" fmla="*/ 33 w 50"/>
                <a:gd name="T99" fmla="*/ 37 h 63"/>
                <a:gd name="T100" fmla="*/ 34 w 50"/>
                <a:gd name="T101" fmla="*/ 37 h 63"/>
                <a:gd name="T102" fmla="*/ 36 w 50"/>
                <a:gd name="T103" fmla="*/ 36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0" h="63">
                  <a:moveTo>
                    <a:pt x="36" y="36"/>
                  </a:moveTo>
                  <a:cubicBezTo>
                    <a:pt x="37" y="35"/>
                    <a:pt x="39" y="34"/>
                    <a:pt x="40" y="34"/>
                  </a:cubicBezTo>
                  <a:cubicBezTo>
                    <a:pt x="41" y="33"/>
                    <a:pt x="41" y="33"/>
                    <a:pt x="42" y="32"/>
                  </a:cubicBezTo>
                  <a:cubicBezTo>
                    <a:pt x="46" y="30"/>
                    <a:pt x="49" y="25"/>
                    <a:pt x="49" y="21"/>
                  </a:cubicBezTo>
                  <a:cubicBezTo>
                    <a:pt x="50" y="17"/>
                    <a:pt x="47" y="13"/>
                    <a:pt x="45" y="10"/>
                  </a:cubicBezTo>
                  <a:cubicBezTo>
                    <a:pt x="45" y="9"/>
                    <a:pt x="44" y="8"/>
                    <a:pt x="43" y="7"/>
                  </a:cubicBezTo>
                  <a:cubicBezTo>
                    <a:pt x="43" y="6"/>
                    <a:pt x="42" y="5"/>
                    <a:pt x="41" y="3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7" y="2"/>
                    <a:pt x="36" y="3"/>
                    <a:pt x="35" y="3"/>
                  </a:cubicBezTo>
                  <a:cubicBezTo>
                    <a:pt x="34" y="4"/>
                    <a:pt x="33" y="4"/>
                    <a:pt x="32" y="5"/>
                  </a:cubicBezTo>
                  <a:cubicBezTo>
                    <a:pt x="31" y="7"/>
                    <a:pt x="31" y="8"/>
                    <a:pt x="31" y="9"/>
                  </a:cubicBezTo>
                  <a:cubicBezTo>
                    <a:pt x="31" y="10"/>
                    <a:pt x="31" y="11"/>
                    <a:pt x="30" y="12"/>
                  </a:cubicBezTo>
                  <a:cubicBezTo>
                    <a:pt x="29" y="14"/>
                    <a:pt x="28" y="14"/>
                    <a:pt x="27" y="14"/>
                  </a:cubicBezTo>
                  <a:cubicBezTo>
                    <a:pt x="26" y="14"/>
                    <a:pt x="25" y="13"/>
                    <a:pt x="23" y="12"/>
                  </a:cubicBezTo>
                  <a:cubicBezTo>
                    <a:pt x="23" y="11"/>
                    <a:pt x="22" y="10"/>
                    <a:pt x="22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6" y="13"/>
                    <a:pt x="15" y="17"/>
                    <a:pt x="13" y="20"/>
                  </a:cubicBezTo>
                  <a:cubicBezTo>
                    <a:pt x="12" y="21"/>
                    <a:pt x="12" y="22"/>
                    <a:pt x="11" y="24"/>
                  </a:cubicBezTo>
                  <a:cubicBezTo>
                    <a:pt x="10" y="27"/>
                    <a:pt x="7" y="30"/>
                    <a:pt x="5" y="33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0" y="40"/>
                    <a:pt x="1" y="44"/>
                    <a:pt x="1" y="49"/>
                  </a:cubicBezTo>
                  <a:cubicBezTo>
                    <a:pt x="1" y="50"/>
                    <a:pt x="1" y="51"/>
                    <a:pt x="1" y="52"/>
                  </a:cubicBezTo>
                  <a:cubicBezTo>
                    <a:pt x="1" y="52"/>
                    <a:pt x="1" y="53"/>
                    <a:pt x="1" y="54"/>
                  </a:cubicBezTo>
                  <a:cubicBezTo>
                    <a:pt x="0" y="58"/>
                    <a:pt x="0" y="60"/>
                    <a:pt x="1" y="61"/>
                  </a:cubicBezTo>
                  <a:cubicBezTo>
                    <a:pt x="2" y="62"/>
                    <a:pt x="4" y="62"/>
                    <a:pt x="6" y="62"/>
                  </a:cubicBezTo>
                  <a:cubicBezTo>
                    <a:pt x="6" y="63"/>
                    <a:pt x="7" y="63"/>
                    <a:pt x="8" y="63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2" y="60"/>
                    <a:pt x="15" y="59"/>
                    <a:pt x="18" y="59"/>
                  </a:cubicBezTo>
                  <a:cubicBezTo>
                    <a:pt x="19" y="59"/>
                    <a:pt x="21" y="59"/>
                    <a:pt x="23" y="58"/>
                  </a:cubicBezTo>
                  <a:cubicBezTo>
                    <a:pt x="24" y="58"/>
                    <a:pt x="24" y="58"/>
                    <a:pt x="25" y="57"/>
                  </a:cubicBezTo>
                  <a:cubicBezTo>
                    <a:pt x="26" y="57"/>
                    <a:pt x="27" y="56"/>
                    <a:pt x="28" y="56"/>
                  </a:cubicBezTo>
                  <a:cubicBezTo>
                    <a:pt x="29" y="56"/>
                    <a:pt x="29" y="56"/>
                    <a:pt x="30" y="57"/>
                  </a:cubicBezTo>
                  <a:cubicBezTo>
                    <a:pt x="31" y="57"/>
                    <a:pt x="32" y="58"/>
                    <a:pt x="32" y="59"/>
                  </a:cubicBezTo>
                  <a:cubicBezTo>
                    <a:pt x="34" y="58"/>
                    <a:pt x="34" y="58"/>
                    <a:pt x="34" y="58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60"/>
                    <a:pt x="33" y="60"/>
                    <a:pt x="33" y="60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42" y="51"/>
                    <a:pt x="44" y="48"/>
                    <a:pt x="46" y="45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4" y="40"/>
                    <a:pt x="42" y="38"/>
                    <a:pt x="37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7"/>
                    <a:pt x="35" y="37"/>
                    <a:pt x="34" y="37"/>
                  </a:cubicBezTo>
                  <a:cubicBezTo>
                    <a:pt x="34" y="37"/>
                    <a:pt x="33" y="37"/>
                    <a:pt x="33" y="37"/>
                  </a:cubicBezTo>
                  <a:cubicBezTo>
                    <a:pt x="33" y="37"/>
                    <a:pt x="34" y="37"/>
                    <a:pt x="34" y="37"/>
                  </a:cubicBezTo>
                  <a:cubicBezTo>
                    <a:pt x="35" y="36"/>
                    <a:pt x="35" y="36"/>
                    <a:pt x="36" y="36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38" name="Freeform 51"/>
            <p:cNvSpPr>
              <a:spLocks/>
            </p:cNvSpPr>
            <p:nvPr/>
          </p:nvSpPr>
          <p:spPr bwMode="auto">
            <a:xfrm>
              <a:off x="3138356" y="3611705"/>
              <a:ext cx="530111" cy="560933"/>
            </a:xfrm>
            <a:custGeom>
              <a:avLst/>
              <a:gdLst>
                <a:gd name="T0" fmla="*/ 260 w 262"/>
                <a:gd name="T1" fmla="*/ 142 h 301"/>
                <a:gd name="T2" fmla="*/ 259 w 262"/>
                <a:gd name="T3" fmla="*/ 137 h 301"/>
                <a:gd name="T4" fmla="*/ 237 w 262"/>
                <a:gd name="T5" fmla="*/ 129 h 301"/>
                <a:gd name="T6" fmla="*/ 231 w 262"/>
                <a:gd name="T7" fmla="*/ 128 h 301"/>
                <a:gd name="T8" fmla="*/ 225 w 262"/>
                <a:gd name="T9" fmla="*/ 118 h 301"/>
                <a:gd name="T10" fmla="*/ 221 w 262"/>
                <a:gd name="T11" fmla="*/ 104 h 301"/>
                <a:gd name="T12" fmla="*/ 220 w 262"/>
                <a:gd name="T13" fmla="*/ 92 h 301"/>
                <a:gd name="T14" fmla="*/ 210 w 262"/>
                <a:gd name="T15" fmla="*/ 89 h 301"/>
                <a:gd name="T16" fmla="*/ 200 w 262"/>
                <a:gd name="T17" fmla="*/ 76 h 301"/>
                <a:gd name="T18" fmla="*/ 191 w 262"/>
                <a:gd name="T19" fmla="*/ 70 h 301"/>
                <a:gd name="T20" fmla="*/ 183 w 262"/>
                <a:gd name="T21" fmla="*/ 62 h 301"/>
                <a:gd name="T22" fmla="*/ 174 w 262"/>
                <a:gd name="T23" fmla="*/ 48 h 301"/>
                <a:gd name="T24" fmla="*/ 171 w 262"/>
                <a:gd name="T25" fmla="*/ 37 h 301"/>
                <a:gd name="T26" fmla="*/ 154 w 262"/>
                <a:gd name="T27" fmla="*/ 10 h 301"/>
                <a:gd name="T28" fmla="*/ 153 w 262"/>
                <a:gd name="T29" fmla="*/ 0 h 301"/>
                <a:gd name="T30" fmla="*/ 141 w 262"/>
                <a:gd name="T31" fmla="*/ 5 h 301"/>
                <a:gd name="T32" fmla="*/ 131 w 262"/>
                <a:gd name="T33" fmla="*/ 10 h 301"/>
                <a:gd name="T34" fmla="*/ 120 w 262"/>
                <a:gd name="T35" fmla="*/ 13 h 301"/>
                <a:gd name="T36" fmla="*/ 98 w 262"/>
                <a:gd name="T37" fmla="*/ 7 h 301"/>
                <a:gd name="T38" fmla="*/ 29 w 262"/>
                <a:gd name="T39" fmla="*/ 140 h 301"/>
                <a:gd name="T40" fmla="*/ 1 w 262"/>
                <a:gd name="T41" fmla="*/ 234 h 301"/>
                <a:gd name="T42" fmla="*/ 22 w 262"/>
                <a:gd name="T43" fmla="*/ 269 h 301"/>
                <a:gd name="T44" fmla="*/ 17 w 262"/>
                <a:gd name="T45" fmla="*/ 299 h 301"/>
                <a:gd name="T46" fmla="*/ 21 w 262"/>
                <a:gd name="T47" fmla="*/ 300 h 301"/>
                <a:gd name="T48" fmla="*/ 32 w 262"/>
                <a:gd name="T49" fmla="*/ 301 h 301"/>
                <a:gd name="T50" fmla="*/ 39 w 262"/>
                <a:gd name="T51" fmla="*/ 301 h 301"/>
                <a:gd name="T52" fmla="*/ 46 w 262"/>
                <a:gd name="T53" fmla="*/ 301 h 301"/>
                <a:gd name="T54" fmla="*/ 52 w 262"/>
                <a:gd name="T55" fmla="*/ 296 h 301"/>
                <a:gd name="T56" fmla="*/ 59 w 262"/>
                <a:gd name="T57" fmla="*/ 291 h 301"/>
                <a:gd name="T58" fmla="*/ 65 w 262"/>
                <a:gd name="T59" fmla="*/ 285 h 301"/>
                <a:gd name="T60" fmla="*/ 75 w 262"/>
                <a:gd name="T61" fmla="*/ 274 h 301"/>
                <a:gd name="T62" fmla="*/ 80 w 262"/>
                <a:gd name="T63" fmla="*/ 259 h 301"/>
                <a:gd name="T64" fmla="*/ 100 w 262"/>
                <a:gd name="T65" fmla="*/ 252 h 301"/>
                <a:gd name="T66" fmla="*/ 115 w 262"/>
                <a:gd name="T67" fmla="*/ 261 h 301"/>
                <a:gd name="T68" fmla="*/ 122 w 262"/>
                <a:gd name="T69" fmla="*/ 263 h 301"/>
                <a:gd name="T70" fmla="*/ 135 w 262"/>
                <a:gd name="T71" fmla="*/ 267 h 301"/>
                <a:gd name="T72" fmla="*/ 145 w 262"/>
                <a:gd name="T73" fmla="*/ 264 h 301"/>
                <a:gd name="T74" fmla="*/ 152 w 262"/>
                <a:gd name="T75" fmla="*/ 265 h 301"/>
                <a:gd name="T76" fmla="*/ 161 w 262"/>
                <a:gd name="T77" fmla="*/ 252 h 301"/>
                <a:gd name="T78" fmla="*/ 168 w 262"/>
                <a:gd name="T79" fmla="*/ 233 h 301"/>
                <a:gd name="T80" fmla="*/ 183 w 262"/>
                <a:gd name="T81" fmla="*/ 226 h 301"/>
                <a:gd name="T82" fmla="*/ 195 w 262"/>
                <a:gd name="T83" fmla="*/ 213 h 301"/>
                <a:gd name="T84" fmla="*/ 209 w 262"/>
                <a:gd name="T85" fmla="*/ 189 h 301"/>
                <a:gd name="T86" fmla="*/ 225 w 262"/>
                <a:gd name="T87" fmla="*/ 176 h 301"/>
                <a:gd name="T88" fmla="*/ 233 w 262"/>
                <a:gd name="T89" fmla="*/ 166 h 301"/>
                <a:gd name="T90" fmla="*/ 243 w 262"/>
                <a:gd name="T91" fmla="*/ 161 h 301"/>
                <a:gd name="T92" fmla="*/ 251 w 262"/>
                <a:gd name="T93" fmla="*/ 158 h 301"/>
                <a:gd name="T94" fmla="*/ 256 w 262"/>
                <a:gd name="T95" fmla="*/ 153 h 301"/>
                <a:gd name="T96" fmla="*/ 260 w 262"/>
                <a:gd name="T97" fmla="*/ 148 h 301"/>
                <a:gd name="T98" fmla="*/ 261 w 262"/>
                <a:gd name="T99" fmla="*/ 14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2" h="301">
                  <a:moveTo>
                    <a:pt x="261" y="143"/>
                  </a:moveTo>
                  <a:cubicBezTo>
                    <a:pt x="261" y="143"/>
                    <a:pt x="261" y="143"/>
                    <a:pt x="261" y="143"/>
                  </a:cubicBezTo>
                  <a:cubicBezTo>
                    <a:pt x="260" y="142"/>
                    <a:pt x="260" y="142"/>
                    <a:pt x="260" y="142"/>
                  </a:cubicBezTo>
                  <a:cubicBezTo>
                    <a:pt x="259" y="142"/>
                    <a:pt x="259" y="141"/>
                    <a:pt x="259" y="140"/>
                  </a:cubicBezTo>
                  <a:cubicBezTo>
                    <a:pt x="259" y="140"/>
                    <a:pt x="259" y="140"/>
                    <a:pt x="259" y="139"/>
                  </a:cubicBezTo>
                  <a:cubicBezTo>
                    <a:pt x="259" y="138"/>
                    <a:pt x="259" y="138"/>
                    <a:pt x="259" y="137"/>
                  </a:cubicBezTo>
                  <a:cubicBezTo>
                    <a:pt x="258" y="134"/>
                    <a:pt x="254" y="133"/>
                    <a:pt x="252" y="132"/>
                  </a:cubicBezTo>
                  <a:cubicBezTo>
                    <a:pt x="251" y="131"/>
                    <a:pt x="250" y="131"/>
                    <a:pt x="250" y="131"/>
                  </a:cubicBezTo>
                  <a:cubicBezTo>
                    <a:pt x="246" y="129"/>
                    <a:pt x="242" y="129"/>
                    <a:pt x="237" y="129"/>
                  </a:cubicBezTo>
                  <a:cubicBezTo>
                    <a:pt x="237" y="129"/>
                    <a:pt x="236" y="129"/>
                    <a:pt x="236" y="129"/>
                  </a:cubicBezTo>
                  <a:cubicBezTo>
                    <a:pt x="235" y="129"/>
                    <a:pt x="235" y="129"/>
                    <a:pt x="234" y="129"/>
                  </a:cubicBezTo>
                  <a:cubicBezTo>
                    <a:pt x="233" y="129"/>
                    <a:pt x="232" y="129"/>
                    <a:pt x="231" y="128"/>
                  </a:cubicBezTo>
                  <a:cubicBezTo>
                    <a:pt x="230" y="128"/>
                    <a:pt x="230" y="126"/>
                    <a:pt x="230" y="125"/>
                  </a:cubicBezTo>
                  <a:cubicBezTo>
                    <a:pt x="229" y="124"/>
                    <a:pt x="229" y="124"/>
                    <a:pt x="229" y="123"/>
                  </a:cubicBezTo>
                  <a:cubicBezTo>
                    <a:pt x="228" y="122"/>
                    <a:pt x="227" y="120"/>
                    <a:pt x="225" y="118"/>
                  </a:cubicBezTo>
                  <a:cubicBezTo>
                    <a:pt x="225" y="117"/>
                    <a:pt x="224" y="117"/>
                    <a:pt x="223" y="116"/>
                  </a:cubicBezTo>
                  <a:cubicBezTo>
                    <a:pt x="222" y="115"/>
                    <a:pt x="221" y="114"/>
                    <a:pt x="221" y="111"/>
                  </a:cubicBezTo>
                  <a:cubicBezTo>
                    <a:pt x="220" y="109"/>
                    <a:pt x="221" y="107"/>
                    <a:pt x="221" y="104"/>
                  </a:cubicBezTo>
                  <a:cubicBezTo>
                    <a:pt x="221" y="103"/>
                    <a:pt x="221" y="102"/>
                    <a:pt x="222" y="101"/>
                  </a:cubicBezTo>
                  <a:cubicBezTo>
                    <a:pt x="222" y="101"/>
                    <a:pt x="222" y="100"/>
                    <a:pt x="222" y="99"/>
                  </a:cubicBezTo>
                  <a:cubicBezTo>
                    <a:pt x="222" y="96"/>
                    <a:pt x="223" y="93"/>
                    <a:pt x="220" y="92"/>
                  </a:cubicBezTo>
                  <a:cubicBezTo>
                    <a:pt x="219" y="91"/>
                    <a:pt x="219" y="91"/>
                    <a:pt x="219" y="91"/>
                  </a:cubicBezTo>
                  <a:cubicBezTo>
                    <a:pt x="210" y="92"/>
                    <a:pt x="210" y="92"/>
                    <a:pt x="210" y="92"/>
                  </a:cubicBezTo>
                  <a:cubicBezTo>
                    <a:pt x="210" y="91"/>
                    <a:pt x="210" y="90"/>
                    <a:pt x="210" y="89"/>
                  </a:cubicBezTo>
                  <a:cubicBezTo>
                    <a:pt x="211" y="85"/>
                    <a:pt x="211" y="80"/>
                    <a:pt x="206" y="77"/>
                  </a:cubicBezTo>
                  <a:cubicBezTo>
                    <a:pt x="205" y="77"/>
                    <a:pt x="204" y="76"/>
                    <a:pt x="203" y="76"/>
                  </a:cubicBezTo>
                  <a:cubicBezTo>
                    <a:pt x="202" y="76"/>
                    <a:pt x="201" y="76"/>
                    <a:pt x="200" y="76"/>
                  </a:cubicBezTo>
                  <a:cubicBezTo>
                    <a:pt x="199" y="75"/>
                    <a:pt x="199" y="75"/>
                    <a:pt x="199" y="75"/>
                  </a:cubicBezTo>
                  <a:cubicBezTo>
                    <a:pt x="198" y="74"/>
                    <a:pt x="197" y="73"/>
                    <a:pt x="195" y="73"/>
                  </a:cubicBezTo>
                  <a:cubicBezTo>
                    <a:pt x="193" y="73"/>
                    <a:pt x="192" y="71"/>
                    <a:pt x="191" y="70"/>
                  </a:cubicBezTo>
                  <a:cubicBezTo>
                    <a:pt x="190" y="70"/>
                    <a:pt x="190" y="70"/>
                    <a:pt x="190" y="69"/>
                  </a:cubicBezTo>
                  <a:cubicBezTo>
                    <a:pt x="188" y="68"/>
                    <a:pt x="186" y="67"/>
                    <a:pt x="185" y="65"/>
                  </a:cubicBezTo>
                  <a:cubicBezTo>
                    <a:pt x="184" y="64"/>
                    <a:pt x="184" y="63"/>
                    <a:pt x="183" y="62"/>
                  </a:cubicBezTo>
                  <a:cubicBezTo>
                    <a:pt x="183" y="61"/>
                    <a:pt x="182" y="61"/>
                    <a:pt x="182" y="60"/>
                  </a:cubicBezTo>
                  <a:cubicBezTo>
                    <a:pt x="181" y="59"/>
                    <a:pt x="181" y="59"/>
                    <a:pt x="181" y="59"/>
                  </a:cubicBezTo>
                  <a:cubicBezTo>
                    <a:pt x="178" y="56"/>
                    <a:pt x="176" y="52"/>
                    <a:pt x="174" y="48"/>
                  </a:cubicBezTo>
                  <a:cubicBezTo>
                    <a:pt x="174" y="47"/>
                    <a:pt x="174" y="45"/>
                    <a:pt x="174" y="44"/>
                  </a:cubicBezTo>
                  <a:cubicBezTo>
                    <a:pt x="174" y="43"/>
                    <a:pt x="174" y="41"/>
                    <a:pt x="173" y="40"/>
                  </a:cubicBezTo>
                  <a:cubicBezTo>
                    <a:pt x="173" y="39"/>
                    <a:pt x="172" y="38"/>
                    <a:pt x="171" y="37"/>
                  </a:cubicBezTo>
                  <a:cubicBezTo>
                    <a:pt x="171" y="36"/>
                    <a:pt x="170" y="36"/>
                    <a:pt x="170" y="35"/>
                  </a:cubicBezTo>
                  <a:cubicBezTo>
                    <a:pt x="167" y="29"/>
                    <a:pt x="164" y="25"/>
                    <a:pt x="162" y="21"/>
                  </a:cubicBezTo>
                  <a:cubicBezTo>
                    <a:pt x="159" y="17"/>
                    <a:pt x="156" y="14"/>
                    <a:pt x="154" y="10"/>
                  </a:cubicBezTo>
                  <a:cubicBezTo>
                    <a:pt x="154" y="9"/>
                    <a:pt x="154" y="7"/>
                    <a:pt x="154" y="6"/>
                  </a:cubicBezTo>
                  <a:cubicBezTo>
                    <a:pt x="154" y="5"/>
                    <a:pt x="154" y="5"/>
                    <a:pt x="154" y="4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50" y="3"/>
                    <a:pt x="150" y="3"/>
                    <a:pt x="150" y="3"/>
                  </a:cubicBezTo>
                  <a:cubicBezTo>
                    <a:pt x="149" y="4"/>
                    <a:pt x="147" y="4"/>
                    <a:pt x="145" y="4"/>
                  </a:cubicBezTo>
                  <a:cubicBezTo>
                    <a:pt x="143" y="4"/>
                    <a:pt x="142" y="4"/>
                    <a:pt x="141" y="5"/>
                  </a:cubicBezTo>
                  <a:cubicBezTo>
                    <a:pt x="138" y="6"/>
                    <a:pt x="135" y="8"/>
                    <a:pt x="135" y="11"/>
                  </a:cubicBezTo>
                  <a:cubicBezTo>
                    <a:pt x="134" y="11"/>
                    <a:pt x="134" y="11"/>
                    <a:pt x="134" y="11"/>
                  </a:cubicBezTo>
                  <a:cubicBezTo>
                    <a:pt x="133" y="11"/>
                    <a:pt x="132" y="10"/>
                    <a:pt x="131" y="10"/>
                  </a:cubicBezTo>
                  <a:cubicBezTo>
                    <a:pt x="130" y="9"/>
                    <a:pt x="130" y="8"/>
                    <a:pt x="128" y="8"/>
                  </a:cubicBezTo>
                  <a:cubicBezTo>
                    <a:pt x="128" y="8"/>
                    <a:pt x="127" y="8"/>
                    <a:pt x="127" y="9"/>
                  </a:cubicBezTo>
                  <a:cubicBezTo>
                    <a:pt x="124" y="9"/>
                    <a:pt x="122" y="11"/>
                    <a:pt x="120" y="13"/>
                  </a:cubicBezTo>
                  <a:cubicBezTo>
                    <a:pt x="119" y="14"/>
                    <a:pt x="119" y="14"/>
                    <a:pt x="118" y="15"/>
                  </a:cubicBezTo>
                  <a:cubicBezTo>
                    <a:pt x="114" y="18"/>
                    <a:pt x="111" y="21"/>
                    <a:pt x="107" y="24"/>
                  </a:cubicBezTo>
                  <a:cubicBezTo>
                    <a:pt x="98" y="7"/>
                    <a:pt x="98" y="7"/>
                    <a:pt x="98" y="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40"/>
                    <a:pt x="29" y="140"/>
                    <a:pt x="29" y="140"/>
                  </a:cubicBezTo>
                  <a:cubicBezTo>
                    <a:pt x="2" y="140"/>
                    <a:pt x="2" y="140"/>
                    <a:pt x="2" y="140"/>
                  </a:cubicBezTo>
                  <a:cubicBezTo>
                    <a:pt x="0" y="233"/>
                    <a:pt x="0" y="233"/>
                    <a:pt x="0" y="233"/>
                  </a:cubicBezTo>
                  <a:cubicBezTo>
                    <a:pt x="1" y="234"/>
                    <a:pt x="1" y="234"/>
                    <a:pt x="1" y="234"/>
                  </a:cubicBezTo>
                  <a:cubicBezTo>
                    <a:pt x="10" y="236"/>
                    <a:pt x="15" y="246"/>
                    <a:pt x="18" y="255"/>
                  </a:cubicBezTo>
                  <a:cubicBezTo>
                    <a:pt x="19" y="258"/>
                    <a:pt x="20" y="262"/>
                    <a:pt x="21" y="265"/>
                  </a:cubicBezTo>
                  <a:cubicBezTo>
                    <a:pt x="22" y="269"/>
                    <a:pt x="22" y="269"/>
                    <a:pt x="22" y="269"/>
                  </a:cubicBezTo>
                  <a:cubicBezTo>
                    <a:pt x="24" y="274"/>
                    <a:pt x="25" y="278"/>
                    <a:pt x="21" y="283"/>
                  </a:cubicBezTo>
                  <a:cubicBezTo>
                    <a:pt x="17" y="287"/>
                    <a:pt x="17" y="292"/>
                    <a:pt x="17" y="297"/>
                  </a:cubicBezTo>
                  <a:cubicBezTo>
                    <a:pt x="17" y="297"/>
                    <a:pt x="17" y="298"/>
                    <a:pt x="17" y="299"/>
                  </a:cubicBezTo>
                  <a:cubicBezTo>
                    <a:pt x="17" y="301"/>
                    <a:pt x="17" y="301"/>
                    <a:pt x="17" y="301"/>
                  </a:cubicBezTo>
                  <a:cubicBezTo>
                    <a:pt x="20" y="301"/>
                    <a:pt x="20" y="301"/>
                    <a:pt x="20" y="301"/>
                  </a:cubicBezTo>
                  <a:cubicBezTo>
                    <a:pt x="20" y="301"/>
                    <a:pt x="21" y="301"/>
                    <a:pt x="21" y="300"/>
                  </a:cubicBezTo>
                  <a:cubicBezTo>
                    <a:pt x="23" y="300"/>
                    <a:pt x="24" y="299"/>
                    <a:pt x="25" y="299"/>
                  </a:cubicBezTo>
                  <a:cubicBezTo>
                    <a:pt x="27" y="299"/>
                    <a:pt x="28" y="300"/>
                    <a:pt x="29" y="300"/>
                  </a:cubicBezTo>
                  <a:cubicBezTo>
                    <a:pt x="30" y="301"/>
                    <a:pt x="31" y="301"/>
                    <a:pt x="32" y="301"/>
                  </a:cubicBezTo>
                  <a:cubicBezTo>
                    <a:pt x="33" y="301"/>
                    <a:pt x="33" y="301"/>
                    <a:pt x="34" y="301"/>
                  </a:cubicBezTo>
                  <a:cubicBezTo>
                    <a:pt x="34" y="301"/>
                    <a:pt x="35" y="301"/>
                    <a:pt x="36" y="301"/>
                  </a:cubicBezTo>
                  <a:cubicBezTo>
                    <a:pt x="37" y="301"/>
                    <a:pt x="38" y="301"/>
                    <a:pt x="39" y="301"/>
                  </a:cubicBezTo>
                  <a:cubicBezTo>
                    <a:pt x="40" y="301"/>
                    <a:pt x="41" y="301"/>
                    <a:pt x="42" y="301"/>
                  </a:cubicBezTo>
                  <a:cubicBezTo>
                    <a:pt x="43" y="301"/>
                    <a:pt x="43" y="301"/>
                    <a:pt x="44" y="301"/>
                  </a:cubicBezTo>
                  <a:cubicBezTo>
                    <a:pt x="45" y="301"/>
                    <a:pt x="45" y="301"/>
                    <a:pt x="46" y="301"/>
                  </a:cubicBezTo>
                  <a:cubicBezTo>
                    <a:pt x="47" y="301"/>
                    <a:pt x="48" y="300"/>
                    <a:pt x="48" y="299"/>
                  </a:cubicBezTo>
                  <a:cubicBezTo>
                    <a:pt x="48" y="298"/>
                    <a:pt x="48" y="297"/>
                    <a:pt x="49" y="297"/>
                  </a:cubicBezTo>
                  <a:cubicBezTo>
                    <a:pt x="49" y="296"/>
                    <a:pt x="50" y="296"/>
                    <a:pt x="52" y="296"/>
                  </a:cubicBezTo>
                  <a:cubicBezTo>
                    <a:pt x="53" y="296"/>
                    <a:pt x="53" y="296"/>
                    <a:pt x="53" y="296"/>
                  </a:cubicBezTo>
                  <a:cubicBezTo>
                    <a:pt x="53" y="296"/>
                    <a:pt x="54" y="296"/>
                    <a:pt x="55" y="295"/>
                  </a:cubicBezTo>
                  <a:cubicBezTo>
                    <a:pt x="57" y="295"/>
                    <a:pt x="58" y="293"/>
                    <a:pt x="59" y="291"/>
                  </a:cubicBezTo>
                  <a:cubicBezTo>
                    <a:pt x="59" y="291"/>
                    <a:pt x="59" y="291"/>
                    <a:pt x="59" y="290"/>
                  </a:cubicBezTo>
                  <a:cubicBezTo>
                    <a:pt x="60" y="288"/>
                    <a:pt x="60" y="287"/>
                    <a:pt x="62" y="286"/>
                  </a:cubicBezTo>
                  <a:cubicBezTo>
                    <a:pt x="63" y="285"/>
                    <a:pt x="64" y="285"/>
                    <a:pt x="65" y="285"/>
                  </a:cubicBezTo>
                  <a:cubicBezTo>
                    <a:pt x="66" y="284"/>
                    <a:pt x="67" y="284"/>
                    <a:pt x="69" y="282"/>
                  </a:cubicBezTo>
                  <a:cubicBezTo>
                    <a:pt x="70" y="281"/>
                    <a:pt x="71" y="279"/>
                    <a:pt x="72" y="277"/>
                  </a:cubicBezTo>
                  <a:cubicBezTo>
                    <a:pt x="73" y="276"/>
                    <a:pt x="74" y="275"/>
                    <a:pt x="75" y="274"/>
                  </a:cubicBezTo>
                  <a:cubicBezTo>
                    <a:pt x="76" y="272"/>
                    <a:pt x="77" y="271"/>
                    <a:pt x="78" y="269"/>
                  </a:cubicBezTo>
                  <a:cubicBezTo>
                    <a:pt x="79" y="266"/>
                    <a:pt x="80" y="263"/>
                    <a:pt x="80" y="260"/>
                  </a:cubicBezTo>
                  <a:cubicBezTo>
                    <a:pt x="80" y="259"/>
                    <a:pt x="80" y="259"/>
                    <a:pt x="80" y="259"/>
                  </a:cubicBezTo>
                  <a:cubicBezTo>
                    <a:pt x="81" y="253"/>
                    <a:pt x="84" y="249"/>
                    <a:pt x="88" y="249"/>
                  </a:cubicBezTo>
                  <a:cubicBezTo>
                    <a:pt x="89" y="248"/>
                    <a:pt x="91" y="248"/>
                    <a:pt x="92" y="248"/>
                  </a:cubicBezTo>
                  <a:cubicBezTo>
                    <a:pt x="95" y="248"/>
                    <a:pt x="98" y="249"/>
                    <a:pt x="100" y="252"/>
                  </a:cubicBezTo>
                  <a:cubicBezTo>
                    <a:pt x="103" y="255"/>
                    <a:pt x="107" y="259"/>
                    <a:pt x="111" y="260"/>
                  </a:cubicBezTo>
                  <a:cubicBezTo>
                    <a:pt x="112" y="261"/>
                    <a:pt x="112" y="261"/>
                    <a:pt x="113" y="261"/>
                  </a:cubicBezTo>
                  <a:cubicBezTo>
                    <a:pt x="114" y="261"/>
                    <a:pt x="114" y="261"/>
                    <a:pt x="115" y="261"/>
                  </a:cubicBezTo>
                  <a:cubicBezTo>
                    <a:pt x="116" y="261"/>
                    <a:pt x="117" y="260"/>
                    <a:pt x="118" y="260"/>
                  </a:cubicBezTo>
                  <a:cubicBezTo>
                    <a:pt x="118" y="260"/>
                    <a:pt x="118" y="260"/>
                    <a:pt x="118" y="260"/>
                  </a:cubicBezTo>
                  <a:cubicBezTo>
                    <a:pt x="120" y="260"/>
                    <a:pt x="121" y="261"/>
                    <a:pt x="122" y="263"/>
                  </a:cubicBezTo>
                  <a:cubicBezTo>
                    <a:pt x="125" y="266"/>
                    <a:pt x="129" y="266"/>
                    <a:pt x="133" y="267"/>
                  </a:cubicBezTo>
                  <a:cubicBezTo>
                    <a:pt x="134" y="267"/>
                    <a:pt x="134" y="267"/>
                    <a:pt x="134" y="267"/>
                  </a:cubicBezTo>
                  <a:cubicBezTo>
                    <a:pt x="135" y="267"/>
                    <a:pt x="135" y="267"/>
                    <a:pt x="135" y="267"/>
                  </a:cubicBezTo>
                  <a:cubicBezTo>
                    <a:pt x="137" y="267"/>
                    <a:pt x="138" y="266"/>
                    <a:pt x="140" y="266"/>
                  </a:cubicBezTo>
                  <a:cubicBezTo>
                    <a:pt x="141" y="265"/>
                    <a:pt x="142" y="264"/>
                    <a:pt x="143" y="264"/>
                  </a:cubicBezTo>
                  <a:cubicBezTo>
                    <a:pt x="144" y="264"/>
                    <a:pt x="145" y="264"/>
                    <a:pt x="145" y="264"/>
                  </a:cubicBezTo>
                  <a:cubicBezTo>
                    <a:pt x="146" y="265"/>
                    <a:pt x="146" y="265"/>
                    <a:pt x="147" y="265"/>
                  </a:cubicBezTo>
                  <a:cubicBezTo>
                    <a:pt x="148" y="265"/>
                    <a:pt x="149" y="266"/>
                    <a:pt x="150" y="266"/>
                  </a:cubicBezTo>
                  <a:cubicBezTo>
                    <a:pt x="151" y="266"/>
                    <a:pt x="151" y="266"/>
                    <a:pt x="152" y="265"/>
                  </a:cubicBezTo>
                  <a:cubicBezTo>
                    <a:pt x="154" y="264"/>
                    <a:pt x="156" y="262"/>
                    <a:pt x="157" y="260"/>
                  </a:cubicBezTo>
                  <a:cubicBezTo>
                    <a:pt x="158" y="260"/>
                    <a:pt x="158" y="260"/>
                    <a:pt x="158" y="260"/>
                  </a:cubicBezTo>
                  <a:cubicBezTo>
                    <a:pt x="160" y="257"/>
                    <a:pt x="160" y="254"/>
                    <a:pt x="161" y="252"/>
                  </a:cubicBezTo>
                  <a:cubicBezTo>
                    <a:pt x="162" y="250"/>
                    <a:pt x="162" y="248"/>
                    <a:pt x="163" y="246"/>
                  </a:cubicBezTo>
                  <a:cubicBezTo>
                    <a:pt x="164" y="244"/>
                    <a:pt x="165" y="242"/>
                    <a:pt x="165" y="239"/>
                  </a:cubicBezTo>
                  <a:cubicBezTo>
                    <a:pt x="166" y="237"/>
                    <a:pt x="167" y="235"/>
                    <a:pt x="168" y="233"/>
                  </a:cubicBezTo>
                  <a:cubicBezTo>
                    <a:pt x="169" y="230"/>
                    <a:pt x="172" y="229"/>
                    <a:pt x="175" y="228"/>
                  </a:cubicBezTo>
                  <a:cubicBezTo>
                    <a:pt x="176" y="228"/>
                    <a:pt x="177" y="228"/>
                    <a:pt x="178" y="228"/>
                  </a:cubicBezTo>
                  <a:cubicBezTo>
                    <a:pt x="179" y="228"/>
                    <a:pt x="181" y="228"/>
                    <a:pt x="183" y="226"/>
                  </a:cubicBezTo>
                  <a:cubicBezTo>
                    <a:pt x="185" y="224"/>
                    <a:pt x="188" y="222"/>
                    <a:pt x="191" y="220"/>
                  </a:cubicBezTo>
                  <a:cubicBezTo>
                    <a:pt x="192" y="219"/>
                    <a:pt x="192" y="219"/>
                    <a:pt x="192" y="219"/>
                  </a:cubicBezTo>
                  <a:cubicBezTo>
                    <a:pt x="195" y="217"/>
                    <a:pt x="195" y="216"/>
                    <a:pt x="195" y="213"/>
                  </a:cubicBezTo>
                  <a:cubicBezTo>
                    <a:pt x="195" y="212"/>
                    <a:pt x="195" y="212"/>
                    <a:pt x="195" y="212"/>
                  </a:cubicBezTo>
                  <a:cubicBezTo>
                    <a:pt x="196" y="206"/>
                    <a:pt x="197" y="199"/>
                    <a:pt x="201" y="195"/>
                  </a:cubicBezTo>
                  <a:cubicBezTo>
                    <a:pt x="204" y="193"/>
                    <a:pt x="207" y="191"/>
                    <a:pt x="209" y="189"/>
                  </a:cubicBezTo>
                  <a:cubicBezTo>
                    <a:pt x="212" y="187"/>
                    <a:pt x="215" y="185"/>
                    <a:pt x="218" y="183"/>
                  </a:cubicBezTo>
                  <a:cubicBezTo>
                    <a:pt x="219" y="182"/>
                    <a:pt x="220" y="181"/>
                    <a:pt x="221" y="180"/>
                  </a:cubicBezTo>
                  <a:cubicBezTo>
                    <a:pt x="223" y="179"/>
                    <a:pt x="224" y="178"/>
                    <a:pt x="225" y="176"/>
                  </a:cubicBezTo>
                  <a:cubicBezTo>
                    <a:pt x="228" y="173"/>
                    <a:pt x="228" y="173"/>
                    <a:pt x="228" y="173"/>
                  </a:cubicBezTo>
                  <a:cubicBezTo>
                    <a:pt x="229" y="172"/>
                    <a:pt x="230" y="170"/>
                    <a:pt x="231" y="168"/>
                  </a:cubicBezTo>
                  <a:cubicBezTo>
                    <a:pt x="232" y="168"/>
                    <a:pt x="232" y="167"/>
                    <a:pt x="233" y="166"/>
                  </a:cubicBezTo>
                  <a:cubicBezTo>
                    <a:pt x="235" y="164"/>
                    <a:pt x="237" y="162"/>
                    <a:pt x="239" y="161"/>
                  </a:cubicBezTo>
                  <a:cubicBezTo>
                    <a:pt x="240" y="161"/>
                    <a:pt x="240" y="160"/>
                    <a:pt x="241" y="160"/>
                  </a:cubicBezTo>
                  <a:cubicBezTo>
                    <a:pt x="242" y="160"/>
                    <a:pt x="243" y="161"/>
                    <a:pt x="243" y="161"/>
                  </a:cubicBezTo>
                  <a:cubicBezTo>
                    <a:pt x="244" y="161"/>
                    <a:pt x="245" y="161"/>
                    <a:pt x="246" y="161"/>
                  </a:cubicBezTo>
                  <a:cubicBezTo>
                    <a:pt x="247" y="161"/>
                    <a:pt x="248" y="160"/>
                    <a:pt x="249" y="160"/>
                  </a:cubicBezTo>
                  <a:cubicBezTo>
                    <a:pt x="250" y="159"/>
                    <a:pt x="250" y="159"/>
                    <a:pt x="251" y="158"/>
                  </a:cubicBezTo>
                  <a:cubicBezTo>
                    <a:pt x="252" y="157"/>
                    <a:pt x="252" y="157"/>
                    <a:pt x="253" y="156"/>
                  </a:cubicBezTo>
                  <a:cubicBezTo>
                    <a:pt x="254" y="156"/>
                    <a:pt x="254" y="156"/>
                    <a:pt x="254" y="156"/>
                  </a:cubicBezTo>
                  <a:cubicBezTo>
                    <a:pt x="255" y="155"/>
                    <a:pt x="256" y="154"/>
                    <a:pt x="256" y="153"/>
                  </a:cubicBezTo>
                  <a:cubicBezTo>
                    <a:pt x="257" y="152"/>
                    <a:pt x="257" y="152"/>
                    <a:pt x="257" y="152"/>
                  </a:cubicBezTo>
                  <a:cubicBezTo>
                    <a:pt x="257" y="151"/>
                    <a:pt x="257" y="150"/>
                    <a:pt x="258" y="149"/>
                  </a:cubicBezTo>
                  <a:cubicBezTo>
                    <a:pt x="259" y="149"/>
                    <a:pt x="259" y="148"/>
                    <a:pt x="260" y="148"/>
                  </a:cubicBezTo>
                  <a:cubicBezTo>
                    <a:pt x="261" y="147"/>
                    <a:pt x="262" y="147"/>
                    <a:pt x="262" y="145"/>
                  </a:cubicBezTo>
                  <a:cubicBezTo>
                    <a:pt x="262" y="144"/>
                    <a:pt x="262" y="144"/>
                    <a:pt x="262" y="144"/>
                  </a:cubicBezTo>
                  <a:lnTo>
                    <a:pt x="261" y="143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39" name="Freeform 52"/>
            <p:cNvSpPr>
              <a:spLocks/>
            </p:cNvSpPr>
            <p:nvPr/>
          </p:nvSpPr>
          <p:spPr bwMode="auto">
            <a:xfrm>
              <a:off x="2685251" y="2193962"/>
              <a:ext cx="1127182" cy="1153714"/>
            </a:xfrm>
            <a:custGeom>
              <a:avLst/>
              <a:gdLst>
                <a:gd name="T0" fmla="*/ 542 w 557"/>
                <a:gd name="T1" fmla="*/ 79 h 619"/>
                <a:gd name="T2" fmla="*/ 542 w 557"/>
                <a:gd name="T3" fmla="*/ 58 h 619"/>
                <a:gd name="T4" fmla="*/ 507 w 557"/>
                <a:gd name="T5" fmla="*/ 24 h 619"/>
                <a:gd name="T6" fmla="*/ 491 w 557"/>
                <a:gd name="T7" fmla="*/ 31 h 619"/>
                <a:gd name="T8" fmla="*/ 463 w 557"/>
                <a:gd name="T9" fmla="*/ 31 h 619"/>
                <a:gd name="T10" fmla="*/ 441 w 557"/>
                <a:gd name="T11" fmla="*/ 8 h 619"/>
                <a:gd name="T12" fmla="*/ 419 w 557"/>
                <a:gd name="T13" fmla="*/ 10 h 619"/>
                <a:gd name="T14" fmla="*/ 389 w 557"/>
                <a:gd name="T15" fmla="*/ 0 h 619"/>
                <a:gd name="T16" fmla="*/ 361 w 557"/>
                <a:gd name="T17" fmla="*/ 12 h 619"/>
                <a:gd name="T18" fmla="*/ 317 w 557"/>
                <a:gd name="T19" fmla="*/ 20 h 619"/>
                <a:gd name="T20" fmla="*/ 275 w 557"/>
                <a:gd name="T21" fmla="*/ 36 h 619"/>
                <a:gd name="T22" fmla="*/ 240 w 557"/>
                <a:gd name="T23" fmla="*/ 25 h 619"/>
                <a:gd name="T24" fmla="*/ 189 w 557"/>
                <a:gd name="T25" fmla="*/ 35 h 619"/>
                <a:gd name="T26" fmla="*/ 174 w 557"/>
                <a:gd name="T27" fmla="*/ 108 h 619"/>
                <a:gd name="T28" fmla="*/ 154 w 557"/>
                <a:gd name="T29" fmla="*/ 206 h 619"/>
                <a:gd name="T30" fmla="*/ 118 w 557"/>
                <a:gd name="T31" fmla="*/ 273 h 619"/>
                <a:gd name="T32" fmla="*/ 102 w 557"/>
                <a:gd name="T33" fmla="*/ 309 h 619"/>
                <a:gd name="T34" fmla="*/ 68 w 557"/>
                <a:gd name="T35" fmla="*/ 329 h 619"/>
                <a:gd name="T36" fmla="*/ 50 w 557"/>
                <a:gd name="T37" fmla="*/ 323 h 619"/>
                <a:gd name="T38" fmla="*/ 28 w 557"/>
                <a:gd name="T39" fmla="*/ 329 h 619"/>
                <a:gd name="T40" fmla="*/ 13 w 557"/>
                <a:gd name="T41" fmla="*/ 347 h 619"/>
                <a:gd name="T42" fmla="*/ 6 w 557"/>
                <a:gd name="T43" fmla="*/ 374 h 619"/>
                <a:gd name="T44" fmla="*/ 16 w 557"/>
                <a:gd name="T45" fmla="*/ 374 h 619"/>
                <a:gd name="T46" fmla="*/ 99 w 557"/>
                <a:gd name="T47" fmla="*/ 370 h 619"/>
                <a:gd name="T48" fmla="*/ 132 w 557"/>
                <a:gd name="T49" fmla="*/ 377 h 619"/>
                <a:gd name="T50" fmla="*/ 135 w 557"/>
                <a:gd name="T51" fmla="*/ 396 h 619"/>
                <a:gd name="T52" fmla="*/ 149 w 557"/>
                <a:gd name="T53" fmla="*/ 426 h 619"/>
                <a:gd name="T54" fmla="*/ 172 w 557"/>
                <a:gd name="T55" fmla="*/ 443 h 619"/>
                <a:gd name="T56" fmla="*/ 185 w 557"/>
                <a:gd name="T57" fmla="*/ 441 h 619"/>
                <a:gd name="T58" fmla="*/ 195 w 557"/>
                <a:gd name="T59" fmla="*/ 441 h 619"/>
                <a:gd name="T60" fmla="*/ 213 w 557"/>
                <a:gd name="T61" fmla="*/ 426 h 619"/>
                <a:gd name="T62" fmla="*/ 239 w 557"/>
                <a:gd name="T63" fmla="*/ 405 h 619"/>
                <a:gd name="T64" fmla="*/ 260 w 557"/>
                <a:gd name="T65" fmla="*/ 417 h 619"/>
                <a:gd name="T66" fmla="*/ 283 w 557"/>
                <a:gd name="T67" fmla="*/ 464 h 619"/>
                <a:gd name="T68" fmla="*/ 295 w 557"/>
                <a:gd name="T69" fmla="*/ 519 h 619"/>
                <a:gd name="T70" fmla="*/ 293 w 557"/>
                <a:gd name="T71" fmla="*/ 539 h 619"/>
                <a:gd name="T72" fmla="*/ 307 w 557"/>
                <a:gd name="T73" fmla="*/ 544 h 619"/>
                <a:gd name="T74" fmla="*/ 322 w 557"/>
                <a:gd name="T75" fmla="*/ 543 h 619"/>
                <a:gd name="T76" fmla="*/ 334 w 557"/>
                <a:gd name="T77" fmla="*/ 540 h 619"/>
                <a:gd name="T78" fmla="*/ 352 w 557"/>
                <a:gd name="T79" fmla="*/ 541 h 619"/>
                <a:gd name="T80" fmla="*/ 371 w 557"/>
                <a:gd name="T81" fmla="*/ 548 h 619"/>
                <a:gd name="T82" fmla="*/ 410 w 557"/>
                <a:gd name="T83" fmla="*/ 570 h 619"/>
                <a:gd name="T84" fmla="*/ 438 w 557"/>
                <a:gd name="T85" fmla="*/ 565 h 619"/>
                <a:gd name="T86" fmla="*/ 452 w 557"/>
                <a:gd name="T87" fmla="*/ 582 h 619"/>
                <a:gd name="T88" fmla="*/ 471 w 557"/>
                <a:gd name="T89" fmla="*/ 589 h 619"/>
                <a:gd name="T90" fmla="*/ 496 w 557"/>
                <a:gd name="T91" fmla="*/ 619 h 619"/>
                <a:gd name="T92" fmla="*/ 512 w 557"/>
                <a:gd name="T93" fmla="*/ 607 h 619"/>
                <a:gd name="T94" fmla="*/ 499 w 557"/>
                <a:gd name="T95" fmla="*/ 586 h 619"/>
                <a:gd name="T96" fmla="*/ 474 w 557"/>
                <a:gd name="T97" fmla="*/ 543 h 619"/>
                <a:gd name="T98" fmla="*/ 473 w 557"/>
                <a:gd name="T99" fmla="*/ 483 h 619"/>
                <a:gd name="T100" fmla="*/ 528 w 557"/>
                <a:gd name="T101" fmla="*/ 432 h 619"/>
                <a:gd name="T102" fmla="*/ 502 w 557"/>
                <a:gd name="T103" fmla="*/ 385 h 619"/>
                <a:gd name="T104" fmla="*/ 497 w 557"/>
                <a:gd name="T105" fmla="*/ 318 h 619"/>
                <a:gd name="T106" fmla="*/ 496 w 557"/>
                <a:gd name="T107" fmla="*/ 283 h 619"/>
                <a:gd name="T108" fmla="*/ 509 w 557"/>
                <a:gd name="T109" fmla="*/ 220 h 619"/>
                <a:gd name="T110" fmla="*/ 521 w 557"/>
                <a:gd name="T111" fmla="*/ 148 h 619"/>
                <a:gd name="T112" fmla="*/ 556 w 557"/>
                <a:gd name="T113" fmla="*/ 106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57" h="619">
                  <a:moveTo>
                    <a:pt x="556" y="106"/>
                  </a:moveTo>
                  <a:cubicBezTo>
                    <a:pt x="556" y="102"/>
                    <a:pt x="550" y="100"/>
                    <a:pt x="545" y="98"/>
                  </a:cubicBezTo>
                  <a:cubicBezTo>
                    <a:pt x="543" y="97"/>
                    <a:pt x="541" y="97"/>
                    <a:pt x="540" y="96"/>
                  </a:cubicBezTo>
                  <a:cubicBezTo>
                    <a:pt x="540" y="94"/>
                    <a:pt x="541" y="91"/>
                    <a:pt x="542" y="88"/>
                  </a:cubicBezTo>
                  <a:cubicBezTo>
                    <a:pt x="543" y="87"/>
                    <a:pt x="543" y="87"/>
                    <a:pt x="543" y="86"/>
                  </a:cubicBezTo>
                  <a:cubicBezTo>
                    <a:pt x="544" y="85"/>
                    <a:pt x="544" y="85"/>
                    <a:pt x="544" y="85"/>
                  </a:cubicBezTo>
                  <a:cubicBezTo>
                    <a:pt x="544" y="84"/>
                    <a:pt x="545" y="83"/>
                    <a:pt x="544" y="81"/>
                  </a:cubicBezTo>
                  <a:cubicBezTo>
                    <a:pt x="544" y="80"/>
                    <a:pt x="543" y="80"/>
                    <a:pt x="542" y="79"/>
                  </a:cubicBezTo>
                  <a:cubicBezTo>
                    <a:pt x="542" y="79"/>
                    <a:pt x="541" y="78"/>
                    <a:pt x="541" y="77"/>
                  </a:cubicBezTo>
                  <a:cubicBezTo>
                    <a:pt x="541" y="76"/>
                    <a:pt x="542" y="73"/>
                    <a:pt x="543" y="70"/>
                  </a:cubicBezTo>
                  <a:cubicBezTo>
                    <a:pt x="546" y="64"/>
                    <a:pt x="547" y="61"/>
                    <a:pt x="546" y="59"/>
                  </a:cubicBezTo>
                  <a:cubicBezTo>
                    <a:pt x="546" y="59"/>
                    <a:pt x="545" y="58"/>
                    <a:pt x="545" y="58"/>
                  </a:cubicBezTo>
                  <a:cubicBezTo>
                    <a:pt x="544" y="58"/>
                    <a:pt x="544" y="58"/>
                    <a:pt x="544" y="58"/>
                  </a:cubicBezTo>
                  <a:cubicBezTo>
                    <a:pt x="544" y="58"/>
                    <a:pt x="544" y="58"/>
                    <a:pt x="544" y="58"/>
                  </a:cubicBezTo>
                  <a:cubicBezTo>
                    <a:pt x="543" y="58"/>
                    <a:pt x="543" y="58"/>
                    <a:pt x="542" y="58"/>
                  </a:cubicBezTo>
                  <a:cubicBezTo>
                    <a:pt x="542" y="58"/>
                    <a:pt x="542" y="58"/>
                    <a:pt x="542" y="58"/>
                  </a:cubicBezTo>
                  <a:cubicBezTo>
                    <a:pt x="538" y="58"/>
                    <a:pt x="536" y="58"/>
                    <a:pt x="535" y="54"/>
                  </a:cubicBezTo>
                  <a:cubicBezTo>
                    <a:pt x="535" y="53"/>
                    <a:pt x="535" y="53"/>
                    <a:pt x="535" y="52"/>
                  </a:cubicBezTo>
                  <a:cubicBezTo>
                    <a:pt x="534" y="50"/>
                    <a:pt x="534" y="50"/>
                    <a:pt x="532" y="49"/>
                  </a:cubicBezTo>
                  <a:cubicBezTo>
                    <a:pt x="531" y="49"/>
                    <a:pt x="531" y="48"/>
                    <a:pt x="530" y="48"/>
                  </a:cubicBezTo>
                  <a:cubicBezTo>
                    <a:pt x="529" y="48"/>
                    <a:pt x="528" y="47"/>
                    <a:pt x="527" y="46"/>
                  </a:cubicBezTo>
                  <a:cubicBezTo>
                    <a:pt x="526" y="45"/>
                    <a:pt x="524" y="44"/>
                    <a:pt x="523" y="42"/>
                  </a:cubicBezTo>
                  <a:cubicBezTo>
                    <a:pt x="519" y="38"/>
                    <a:pt x="514" y="33"/>
                    <a:pt x="512" y="28"/>
                  </a:cubicBezTo>
                  <a:cubicBezTo>
                    <a:pt x="511" y="26"/>
                    <a:pt x="509" y="24"/>
                    <a:pt x="507" y="24"/>
                  </a:cubicBezTo>
                  <a:cubicBezTo>
                    <a:pt x="507" y="24"/>
                    <a:pt x="507" y="24"/>
                    <a:pt x="507" y="24"/>
                  </a:cubicBezTo>
                  <a:cubicBezTo>
                    <a:pt x="507" y="24"/>
                    <a:pt x="507" y="24"/>
                    <a:pt x="507" y="24"/>
                  </a:cubicBezTo>
                  <a:cubicBezTo>
                    <a:pt x="506" y="24"/>
                    <a:pt x="504" y="24"/>
                    <a:pt x="503" y="26"/>
                  </a:cubicBezTo>
                  <a:cubicBezTo>
                    <a:pt x="502" y="27"/>
                    <a:pt x="501" y="28"/>
                    <a:pt x="501" y="29"/>
                  </a:cubicBezTo>
                  <a:cubicBezTo>
                    <a:pt x="500" y="32"/>
                    <a:pt x="499" y="33"/>
                    <a:pt x="496" y="33"/>
                  </a:cubicBezTo>
                  <a:cubicBezTo>
                    <a:pt x="496" y="33"/>
                    <a:pt x="496" y="33"/>
                    <a:pt x="495" y="33"/>
                  </a:cubicBezTo>
                  <a:cubicBezTo>
                    <a:pt x="495" y="33"/>
                    <a:pt x="494" y="33"/>
                    <a:pt x="493" y="32"/>
                  </a:cubicBezTo>
                  <a:cubicBezTo>
                    <a:pt x="492" y="31"/>
                    <a:pt x="492" y="31"/>
                    <a:pt x="491" y="31"/>
                  </a:cubicBezTo>
                  <a:cubicBezTo>
                    <a:pt x="490" y="30"/>
                    <a:pt x="488" y="29"/>
                    <a:pt x="487" y="29"/>
                  </a:cubicBezTo>
                  <a:cubicBezTo>
                    <a:pt x="486" y="29"/>
                    <a:pt x="486" y="29"/>
                    <a:pt x="486" y="29"/>
                  </a:cubicBezTo>
                  <a:cubicBezTo>
                    <a:pt x="484" y="28"/>
                    <a:pt x="484" y="28"/>
                    <a:pt x="483" y="28"/>
                  </a:cubicBezTo>
                  <a:cubicBezTo>
                    <a:pt x="480" y="28"/>
                    <a:pt x="479" y="30"/>
                    <a:pt x="476" y="32"/>
                  </a:cubicBezTo>
                  <a:cubicBezTo>
                    <a:pt x="476" y="32"/>
                    <a:pt x="476" y="32"/>
                    <a:pt x="476" y="32"/>
                  </a:cubicBezTo>
                  <a:cubicBezTo>
                    <a:pt x="474" y="34"/>
                    <a:pt x="472" y="35"/>
                    <a:pt x="471" y="35"/>
                  </a:cubicBezTo>
                  <a:cubicBezTo>
                    <a:pt x="470" y="35"/>
                    <a:pt x="469" y="35"/>
                    <a:pt x="467" y="34"/>
                  </a:cubicBezTo>
                  <a:cubicBezTo>
                    <a:pt x="466" y="33"/>
                    <a:pt x="464" y="32"/>
                    <a:pt x="463" y="31"/>
                  </a:cubicBezTo>
                  <a:cubicBezTo>
                    <a:pt x="459" y="30"/>
                    <a:pt x="456" y="28"/>
                    <a:pt x="454" y="25"/>
                  </a:cubicBezTo>
                  <a:cubicBezTo>
                    <a:pt x="453" y="24"/>
                    <a:pt x="453" y="23"/>
                    <a:pt x="453" y="22"/>
                  </a:cubicBezTo>
                  <a:cubicBezTo>
                    <a:pt x="453" y="20"/>
                    <a:pt x="452" y="19"/>
                    <a:pt x="451" y="17"/>
                  </a:cubicBezTo>
                  <a:cubicBezTo>
                    <a:pt x="450" y="16"/>
                    <a:pt x="449" y="15"/>
                    <a:pt x="448" y="14"/>
                  </a:cubicBezTo>
                  <a:cubicBezTo>
                    <a:pt x="447" y="13"/>
                    <a:pt x="446" y="12"/>
                    <a:pt x="445" y="11"/>
                  </a:cubicBezTo>
                  <a:cubicBezTo>
                    <a:pt x="444" y="10"/>
                    <a:pt x="443" y="9"/>
                    <a:pt x="443" y="8"/>
                  </a:cubicBezTo>
                  <a:cubicBezTo>
                    <a:pt x="442" y="7"/>
                    <a:pt x="442" y="7"/>
                    <a:pt x="442" y="7"/>
                  </a:cubicBezTo>
                  <a:cubicBezTo>
                    <a:pt x="441" y="8"/>
                    <a:pt x="441" y="8"/>
                    <a:pt x="441" y="8"/>
                  </a:cubicBezTo>
                  <a:cubicBezTo>
                    <a:pt x="440" y="8"/>
                    <a:pt x="440" y="8"/>
                    <a:pt x="439" y="8"/>
                  </a:cubicBezTo>
                  <a:cubicBezTo>
                    <a:pt x="438" y="8"/>
                    <a:pt x="437" y="8"/>
                    <a:pt x="436" y="7"/>
                  </a:cubicBezTo>
                  <a:cubicBezTo>
                    <a:pt x="435" y="7"/>
                    <a:pt x="433" y="7"/>
                    <a:pt x="432" y="7"/>
                  </a:cubicBezTo>
                  <a:cubicBezTo>
                    <a:pt x="430" y="7"/>
                    <a:pt x="428" y="9"/>
                    <a:pt x="428" y="10"/>
                  </a:cubicBezTo>
                  <a:cubicBezTo>
                    <a:pt x="427" y="10"/>
                    <a:pt x="426" y="10"/>
                    <a:pt x="426" y="10"/>
                  </a:cubicBezTo>
                  <a:cubicBezTo>
                    <a:pt x="425" y="10"/>
                    <a:pt x="424" y="10"/>
                    <a:pt x="423" y="10"/>
                  </a:cubicBezTo>
                  <a:cubicBezTo>
                    <a:pt x="422" y="10"/>
                    <a:pt x="422" y="10"/>
                    <a:pt x="421" y="10"/>
                  </a:cubicBezTo>
                  <a:cubicBezTo>
                    <a:pt x="420" y="10"/>
                    <a:pt x="420" y="10"/>
                    <a:pt x="419" y="10"/>
                  </a:cubicBezTo>
                  <a:cubicBezTo>
                    <a:pt x="416" y="10"/>
                    <a:pt x="414" y="9"/>
                    <a:pt x="412" y="7"/>
                  </a:cubicBezTo>
                  <a:cubicBezTo>
                    <a:pt x="411" y="6"/>
                    <a:pt x="411" y="6"/>
                    <a:pt x="411" y="6"/>
                  </a:cubicBezTo>
                  <a:cubicBezTo>
                    <a:pt x="410" y="5"/>
                    <a:pt x="408" y="3"/>
                    <a:pt x="406" y="3"/>
                  </a:cubicBezTo>
                  <a:cubicBezTo>
                    <a:pt x="404" y="3"/>
                    <a:pt x="403" y="4"/>
                    <a:pt x="402" y="5"/>
                  </a:cubicBezTo>
                  <a:cubicBezTo>
                    <a:pt x="401" y="6"/>
                    <a:pt x="400" y="6"/>
                    <a:pt x="400" y="7"/>
                  </a:cubicBezTo>
                  <a:cubicBezTo>
                    <a:pt x="399" y="7"/>
                    <a:pt x="398" y="7"/>
                    <a:pt x="398" y="7"/>
                  </a:cubicBezTo>
                  <a:cubicBezTo>
                    <a:pt x="396" y="7"/>
                    <a:pt x="395" y="6"/>
                    <a:pt x="394" y="4"/>
                  </a:cubicBezTo>
                  <a:cubicBezTo>
                    <a:pt x="393" y="2"/>
                    <a:pt x="391" y="0"/>
                    <a:pt x="389" y="0"/>
                  </a:cubicBezTo>
                  <a:cubicBezTo>
                    <a:pt x="388" y="0"/>
                    <a:pt x="388" y="0"/>
                    <a:pt x="388" y="0"/>
                  </a:cubicBezTo>
                  <a:cubicBezTo>
                    <a:pt x="385" y="0"/>
                    <a:pt x="384" y="3"/>
                    <a:pt x="383" y="6"/>
                  </a:cubicBezTo>
                  <a:cubicBezTo>
                    <a:pt x="383" y="8"/>
                    <a:pt x="382" y="10"/>
                    <a:pt x="380" y="11"/>
                  </a:cubicBezTo>
                  <a:cubicBezTo>
                    <a:pt x="379" y="12"/>
                    <a:pt x="378" y="12"/>
                    <a:pt x="376" y="12"/>
                  </a:cubicBezTo>
                  <a:cubicBezTo>
                    <a:pt x="375" y="12"/>
                    <a:pt x="374" y="12"/>
                    <a:pt x="373" y="13"/>
                  </a:cubicBezTo>
                  <a:cubicBezTo>
                    <a:pt x="370" y="13"/>
                    <a:pt x="369" y="13"/>
                    <a:pt x="367" y="13"/>
                  </a:cubicBezTo>
                  <a:cubicBezTo>
                    <a:pt x="365" y="13"/>
                    <a:pt x="364" y="13"/>
                    <a:pt x="361" y="12"/>
                  </a:cubicBezTo>
                  <a:cubicBezTo>
                    <a:pt x="361" y="12"/>
                    <a:pt x="361" y="12"/>
                    <a:pt x="361" y="12"/>
                  </a:cubicBezTo>
                  <a:cubicBezTo>
                    <a:pt x="359" y="11"/>
                    <a:pt x="357" y="11"/>
                    <a:pt x="356" y="11"/>
                  </a:cubicBezTo>
                  <a:cubicBezTo>
                    <a:pt x="354" y="11"/>
                    <a:pt x="353" y="11"/>
                    <a:pt x="351" y="12"/>
                  </a:cubicBezTo>
                  <a:cubicBezTo>
                    <a:pt x="347" y="15"/>
                    <a:pt x="344" y="17"/>
                    <a:pt x="339" y="19"/>
                  </a:cubicBezTo>
                  <a:cubicBezTo>
                    <a:pt x="337" y="19"/>
                    <a:pt x="336" y="20"/>
                    <a:pt x="334" y="21"/>
                  </a:cubicBezTo>
                  <a:cubicBezTo>
                    <a:pt x="332" y="23"/>
                    <a:pt x="330" y="24"/>
                    <a:pt x="327" y="25"/>
                  </a:cubicBezTo>
                  <a:cubicBezTo>
                    <a:pt x="327" y="25"/>
                    <a:pt x="326" y="25"/>
                    <a:pt x="326" y="25"/>
                  </a:cubicBezTo>
                  <a:cubicBezTo>
                    <a:pt x="324" y="25"/>
                    <a:pt x="322" y="23"/>
                    <a:pt x="320" y="22"/>
                  </a:cubicBezTo>
                  <a:cubicBezTo>
                    <a:pt x="319" y="21"/>
                    <a:pt x="318" y="20"/>
                    <a:pt x="317" y="20"/>
                  </a:cubicBezTo>
                  <a:cubicBezTo>
                    <a:pt x="315" y="19"/>
                    <a:pt x="314" y="19"/>
                    <a:pt x="313" y="19"/>
                  </a:cubicBezTo>
                  <a:cubicBezTo>
                    <a:pt x="313" y="19"/>
                    <a:pt x="312" y="19"/>
                    <a:pt x="311" y="19"/>
                  </a:cubicBezTo>
                  <a:cubicBezTo>
                    <a:pt x="308" y="21"/>
                    <a:pt x="306" y="26"/>
                    <a:pt x="304" y="30"/>
                  </a:cubicBezTo>
                  <a:cubicBezTo>
                    <a:pt x="303" y="33"/>
                    <a:pt x="302" y="35"/>
                    <a:pt x="301" y="36"/>
                  </a:cubicBezTo>
                  <a:cubicBezTo>
                    <a:pt x="300" y="39"/>
                    <a:pt x="298" y="40"/>
                    <a:pt x="295" y="40"/>
                  </a:cubicBezTo>
                  <a:cubicBezTo>
                    <a:pt x="292" y="40"/>
                    <a:pt x="289" y="39"/>
                    <a:pt x="286" y="38"/>
                  </a:cubicBezTo>
                  <a:cubicBezTo>
                    <a:pt x="284" y="37"/>
                    <a:pt x="282" y="37"/>
                    <a:pt x="279" y="36"/>
                  </a:cubicBezTo>
                  <a:cubicBezTo>
                    <a:pt x="278" y="36"/>
                    <a:pt x="277" y="36"/>
                    <a:pt x="275" y="36"/>
                  </a:cubicBezTo>
                  <a:cubicBezTo>
                    <a:pt x="272" y="36"/>
                    <a:pt x="272" y="36"/>
                    <a:pt x="272" y="36"/>
                  </a:cubicBezTo>
                  <a:cubicBezTo>
                    <a:pt x="271" y="36"/>
                    <a:pt x="269" y="36"/>
                    <a:pt x="268" y="36"/>
                  </a:cubicBezTo>
                  <a:cubicBezTo>
                    <a:pt x="264" y="36"/>
                    <a:pt x="262" y="34"/>
                    <a:pt x="259" y="32"/>
                  </a:cubicBezTo>
                  <a:cubicBezTo>
                    <a:pt x="258" y="32"/>
                    <a:pt x="258" y="32"/>
                    <a:pt x="258" y="32"/>
                  </a:cubicBezTo>
                  <a:cubicBezTo>
                    <a:pt x="256" y="30"/>
                    <a:pt x="253" y="30"/>
                    <a:pt x="251" y="30"/>
                  </a:cubicBezTo>
                  <a:cubicBezTo>
                    <a:pt x="249" y="30"/>
                    <a:pt x="249" y="30"/>
                    <a:pt x="249" y="30"/>
                  </a:cubicBezTo>
                  <a:cubicBezTo>
                    <a:pt x="248" y="30"/>
                    <a:pt x="247" y="30"/>
                    <a:pt x="246" y="30"/>
                  </a:cubicBezTo>
                  <a:cubicBezTo>
                    <a:pt x="243" y="30"/>
                    <a:pt x="242" y="28"/>
                    <a:pt x="240" y="25"/>
                  </a:cubicBezTo>
                  <a:cubicBezTo>
                    <a:pt x="240" y="24"/>
                    <a:pt x="240" y="24"/>
                    <a:pt x="239" y="23"/>
                  </a:cubicBezTo>
                  <a:cubicBezTo>
                    <a:pt x="235" y="17"/>
                    <a:pt x="229" y="13"/>
                    <a:pt x="223" y="9"/>
                  </a:cubicBezTo>
                  <a:cubicBezTo>
                    <a:pt x="220" y="8"/>
                    <a:pt x="218" y="8"/>
                    <a:pt x="216" y="8"/>
                  </a:cubicBezTo>
                  <a:cubicBezTo>
                    <a:pt x="212" y="8"/>
                    <a:pt x="207" y="10"/>
                    <a:pt x="202" y="15"/>
                  </a:cubicBezTo>
                  <a:cubicBezTo>
                    <a:pt x="200" y="18"/>
                    <a:pt x="198" y="21"/>
                    <a:pt x="196" y="24"/>
                  </a:cubicBezTo>
                  <a:cubicBezTo>
                    <a:pt x="195" y="26"/>
                    <a:pt x="195" y="26"/>
                    <a:pt x="195" y="26"/>
                  </a:cubicBezTo>
                  <a:cubicBezTo>
                    <a:pt x="194" y="27"/>
                    <a:pt x="194" y="28"/>
                    <a:pt x="193" y="29"/>
                  </a:cubicBezTo>
                  <a:cubicBezTo>
                    <a:pt x="191" y="31"/>
                    <a:pt x="190" y="33"/>
                    <a:pt x="189" y="35"/>
                  </a:cubicBezTo>
                  <a:cubicBezTo>
                    <a:pt x="188" y="39"/>
                    <a:pt x="188" y="42"/>
                    <a:pt x="188" y="46"/>
                  </a:cubicBezTo>
                  <a:cubicBezTo>
                    <a:pt x="188" y="47"/>
                    <a:pt x="188" y="47"/>
                    <a:pt x="188" y="47"/>
                  </a:cubicBezTo>
                  <a:cubicBezTo>
                    <a:pt x="188" y="52"/>
                    <a:pt x="187" y="56"/>
                    <a:pt x="186" y="59"/>
                  </a:cubicBezTo>
                  <a:cubicBezTo>
                    <a:pt x="186" y="60"/>
                    <a:pt x="186" y="60"/>
                    <a:pt x="186" y="60"/>
                  </a:cubicBezTo>
                  <a:cubicBezTo>
                    <a:pt x="186" y="60"/>
                    <a:pt x="186" y="60"/>
                    <a:pt x="186" y="60"/>
                  </a:cubicBezTo>
                  <a:cubicBezTo>
                    <a:pt x="190" y="68"/>
                    <a:pt x="185" y="80"/>
                    <a:pt x="182" y="86"/>
                  </a:cubicBezTo>
                  <a:cubicBezTo>
                    <a:pt x="181" y="87"/>
                    <a:pt x="181" y="89"/>
                    <a:pt x="180" y="90"/>
                  </a:cubicBezTo>
                  <a:cubicBezTo>
                    <a:pt x="177" y="96"/>
                    <a:pt x="174" y="101"/>
                    <a:pt x="174" y="108"/>
                  </a:cubicBezTo>
                  <a:cubicBezTo>
                    <a:pt x="174" y="116"/>
                    <a:pt x="172" y="124"/>
                    <a:pt x="170" y="132"/>
                  </a:cubicBezTo>
                  <a:cubicBezTo>
                    <a:pt x="169" y="137"/>
                    <a:pt x="168" y="143"/>
                    <a:pt x="167" y="149"/>
                  </a:cubicBezTo>
                  <a:cubicBezTo>
                    <a:pt x="167" y="152"/>
                    <a:pt x="166" y="155"/>
                    <a:pt x="165" y="158"/>
                  </a:cubicBezTo>
                  <a:cubicBezTo>
                    <a:pt x="164" y="165"/>
                    <a:pt x="163" y="171"/>
                    <a:pt x="163" y="177"/>
                  </a:cubicBezTo>
                  <a:cubicBezTo>
                    <a:pt x="163" y="179"/>
                    <a:pt x="163" y="181"/>
                    <a:pt x="164" y="183"/>
                  </a:cubicBezTo>
                  <a:cubicBezTo>
                    <a:pt x="165" y="187"/>
                    <a:pt x="166" y="191"/>
                    <a:pt x="164" y="195"/>
                  </a:cubicBezTo>
                  <a:cubicBezTo>
                    <a:pt x="162" y="197"/>
                    <a:pt x="160" y="200"/>
                    <a:pt x="157" y="203"/>
                  </a:cubicBezTo>
                  <a:cubicBezTo>
                    <a:pt x="156" y="204"/>
                    <a:pt x="155" y="205"/>
                    <a:pt x="154" y="206"/>
                  </a:cubicBezTo>
                  <a:cubicBezTo>
                    <a:pt x="151" y="209"/>
                    <a:pt x="149" y="212"/>
                    <a:pt x="146" y="216"/>
                  </a:cubicBezTo>
                  <a:cubicBezTo>
                    <a:pt x="145" y="218"/>
                    <a:pt x="143" y="220"/>
                    <a:pt x="142" y="222"/>
                  </a:cubicBezTo>
                  <a:cubicBezTo>
                    <a:pt x="140" y="224"/>
                    <a:pt x="138" y="226"/>
                    <a:pt x="136" y="228"/>
                  </a:cubicBezTo>
                  <a:cubicBezTo>
                    <a:pt x="132" y="234"/>
                    <a:pt x="128" y="239"/>
                    <a:pt x="123" y="243"/>
                  </a:cubicBezTo>
                  <a:cubicBezTo>
                    <a:pt x="122" y="245"/>
                    <a:pt x="120" y="246"/>
                    <a:pt x="119" y="247"/>
                  </a:cubicBezTo>
                  <a:cubicBezTo>
                    <a:pt x="118" y="247"/>
                    <a:pt x="118" y="247"/>
                    <a:pt x="118" y="247"/>
                  </a:cubicBezTo>
                  <a:cubicBezTo>
                    <a:pt x="118" y="248"/>
                    <a:pt x="118" y="248"/>
                    <a:pt x="118" y="248"/>
                  </a:cubicBezTo>
                  <a:cubicBezTo>
                    <a:pt x="117" y="256"/>
                    <a:pt x="118" y="265"/>
                    <a:pt x="118" y="273"/>
                  </a:cubicBezTo>
                  <a:cubicBezTo>
                    <a:pt x="118" y="276"/>
                    <a:pt x="118" y="276"/>
                    <a:pt x="118" y="276"/>
                  </a:cubicBezTo>
                  <a:cubicBezTo>
                    <a:pt x="119" y="285"/>
                    <a:pt x="118" y="288"/>
                    <a:pt x="115" y="295"/>
                  </a:cubicBezTo>
                  <a:cubicBezTo>
                    <a:pt x="114" y="296"/>
                    <a:pt x="114" y="298"/>
                    <a:pt x="113" y="300"/>
                  </a:cubicBezTo>
                  <a:cubicBezTo>
                    <a:pt x="113" y="302"/>
                    <a:pt x="112" y="304"/>
                    <a:pt x="112" y="305"/>
                  </a:cubicBezTo>
                  <a:cubicBezTo>
                    <a:pt x="110" y="306"/>
                    <a:pt x="109" y="307"/>
                    <a:pt x="107" y="307"/>
                  </a:cubicBezTo>
                  <a:cubicBezTo>
                    <a:pt x="106" y="307"/>
                    <a:pt x="104" y="308"/>
                    <a:pt x="103" y="308"/>
                  </a:cubicBezTo>
                  <a:cubicBezTo>
                    <a:pt x="103" y="309"/>
                    <a:pt x="103" y="309"/>
                    <a:pt x="103" y="309"/>
                  </a:cubicBezTo>
                  <a:cubicBezTo>
                    <a:pt x="102" y="309"/>
                    <a:pt x="102" y="309"/>
                    <a:pt x="102" y="309"/>
                  </a:cubicBezTo>
                  <a:cubicBezTo>
                    <a:pt x="102" y="312"/>
                    <a:pt x="98" y="314"/>
                    <a:pt x="95" y="316"/>
                  </a:cubicBezTo>
                  <a:cubicBezTo>
                    <a:pt x="93" y="317"/>
                    <a:pt x="92" y="319"/>
                    <a:pt x="91" y="320"/>
                  </a:cubicBezTo>
                  <a:cubicBezTo>
                    <a:pt x="87" y="323"/>
                    <a:pt x="84" y="327"/>
                    <a:pt x="80" y="331"/>
                  </a:cubicBezTo>
                  <a:cubicBezTo>
                    <a:pt x="79" y="332"/>
                    <a:pt x="79" y="332"/>
                    <a:pt x="78" y="333"/>
                  </a:cubicBezTo>
                  <a:cubicBezTo>
                    <a:pt x="76" y="336"/>
                    <a:pt x="74" y="339"/>
                    <a:pt x="71" y="339"/>
                  </a:cubicBezTo>
                  <a:cubicBezTo>
                    <a:pt x="71" y="339"/>
                    <a:pt x="71" y="339"/>
                    <a:pt x="71" y="339"/>
                  </a:cubicBezTo>
                  <a:cubicBezTo>
                    <a:pt x="70" y="339"/>
                    <a:pt x="69" y="338"/>
                    <a:pt x="68" y="336"/>
                  </a:cubicBezTo>
                  <a:cubicBezTo>
                    <a:pt x="67" y="334"/>
                    <a:pt x="67" y="331"/>
                    <a:pt x="68" y="329"/>
                  </a:cubicBezTo>
                  <a:cubicBezTo>
                    <a:pt x="68" y="325"/>
                    <a:pt x="68" y="322"/>
                    <a:pt x="66" y="320"/>
                  </a:cubicBezTo>
                  <a:cubicBezTo>
                    <a:pt x="65" y="319"/>
                    <a:pt x="65" y="319"/>
                    <a:pt x="65" y="319"/>
                  </a:cubicBezTo>
                  <a:cubicBezTo>
                    <a:pt x="64" y="319"/>
                    <a:pt x="64" y="319"/>
                    <a:pt x="64" y="319"/>
                  </a:cubicBezTo>
                  <a:cubicBezTo>
                    <a:pt x="62" y="320"/>
                    <a:pt x="61" y="320"/>
                    <a:pt x="60" y="321"/>
                  </a:cubicBezTo>
                  <a:cubicBezTo>
                    <a:pt x="58" y="322"/>
                    <a:pt x="57" y="323"/>
                    <a:pt x="55" y="323"/>
                  </a:cubicBezTo>
                  <a:cubicBezTo>
                    <a:pt x="54" y="323"/>
                    <a:pt x="54" y="323"/>
                    <a:pt x="53" y="323"/>
                  </a:cubicBezTo>
                  <a:cubicBezTo>
                    <a:pt x="53" y="323"/>
                    <a:pt x="52" y="323"/>
                    <a:pt x="52" y="323"/>
                  </a:cubicBezTo>
                  <a:cubicBezTo>
                    <a:pt x="51" y="323"/>
                    <a:pt x="51" y="323"/>
                    <a:pt x="50" y="323"/>
                  </a:cubicBezTo>
                  <a:cubicBezTo>
                    <a:pt x="48" y="323"/>
                    <a:pt x="47" y="325"/>
                    <a:pt x="47" y="326"/>
                  </a:cubicBezTo>
                  <a:cubicBezTo>
                    <a:pt x="46" y="328"/>
                    <a:pt x="46" y="330"/>
                    <a:pt x="46" y="331"/>
                  </a:cubicBezTo>
                  <a:cubicBezTo>
                    <a:pt x="46" y="333"/>
                    <a:pt x="46" y="335"/>
                    <a:pt x="40" y="335"/>
                  </a:cubicBezTo>
                  <a:cubicBezTo>
                    <a:pt x="37" y="335"/>
                    <a:pt x="36" y="334"/>
                    <a:pt x="34" y="333"/>
                  </a:cubicBezTo>
                  <a:cubicBezTo>
                    <a:pt x="34" y="332"/>
                    <a:pt x="33" y="331"/>
                    <a:pt x="31" y="331"/>
                  </a:cubicBezTo>
                  <a:cubicBezTo>
                    <a:pt x="31" y="331"/>
                    <a:pt x="31" y="330"/>
                    <a:pt x="31" y="330"/>
                  </a:cubicBezTo>
                  <a:cubicBezTo>
                    <a:pt x="30" y="327"/>
                    <a:pt x="30" y="327"/>
                    <a:pt x="30" y="327"/>
                  </a:cubicBezTo>
                  <a:cubicBezTo>
                    <a:pt x="28" y="329"/>
                    <a:pt x="28" y="329"/>
                    <a:pt x="28" y="329"/>
                  </a:cubicBezTo>
                  <a:cubicBezTo>
                    <a:pt x="27" y="330"/>
                    <a:pt x="26" y="330"/>
                    <a:pt x="26" y="330"/>
                  </a:cubicBezTo>
                  <a:cubicBezTo>
                    <a:pt x="25" y="330"/>
                    <a:pt x="24" y="330"/>
                    <a:pt x="23" y="330"/>
                  </a:cubicBezTo>
                  <a:cubicBezTo>
                    <a:pt x="21" y="331"/>
                    <a:pt x="21" y="333"/>
                    <a:pt x="20" y="334"/>
                  </a:cubicBezTo>
                  <a:cubicBezTo>
                    <a:pt x="20" y="335"/>
                    <a:pt x="20" y="335"/>
                    <a:pt x="19" y="336"/>
                  </a:cubicBezTo>
                  <a:cubicBezTo>
                    <a:pt x="19" y="337"/>
                    <a:pt x="18" y="338"/>
                    <a:pt x="16" y="339"/>
                  </a:cubicBezTo>
                  <a:cubicBezTo>
                    <a:pt x="15" y="340"/>
                    <a:pt x="14" y="341"/>
                    <a:pt x="13" y="342"/>
                  </a:cubicBezTo>
                  <a:cubicBezTo>
                    <a:pt x="13" y="343"/>
                    <a:pt x="13" y="344"/>
                    <a:pt x="13" y="345"/>
                  </a:cubicBezTo>
                  <a:cubicBezTo>
                    <a:pt x="13" y="346"/>
                    <a:pt x="13" y="346"/>
                    <a:pt x="13" y="347"/>
                  </a:cubicBezTo>
                  <a:cubicBezTo>
                    <a:pt x="13" y="351"/>
                    <a:pt x="13" y="355"/>
                    <a:pt x="13" y="358"/>
                  </a:cubicBezTo>
                  <a:cubicBezTo>
                    <a:pt x="13" y="359"/>
                    <a:pt x="13" y="359"/>
                    <a:pt x="13" y="359"/>
                  </a:cubicBezTo>
                  <a:cubicBezTo>
                    <a:pt x="13" y="361"/>
                    <a:pt x="14" y="363"/>
                    <a:pt x="14" y="365"/>
                  </a:cubicBezTo>
                  <a:cubicBezTo>
                    <a:pt x="0" y="365"/>
                    <a:pt x="0" y="365"/>
                    <a:pt x="0" y="365"/>
                  </a:cubicBezTo>
                  <a:cubicBezTo>
                    <a:pt x="2" y="368"/>
                    <a:pt x="2" y="368"/>
                    <a:pt x="2" y="368"/>
                  </a:cubicBezTo>
                  <a:cubicBezTo>
                    <a:pt x="2" y="369"/>
                    <a:pt x="2" y="369"/>
                    <a:pt x="3" y="369"/>
                  </a:cubicBezTo>
                  <a:cubicBezTo>
                    <a:pt x="3" y="370"/>
                    <a:pt x="4" y="371"/>
                    <a:pt x="5" y="372"/>
                  </a:cubicBezTo>
                  <a:cubicBezTo>
                    <a:pt x="5" y="372"/>
                    <a:pt x="6" y="373"/>
                    <a:pt x="6" y="374"/>
                  </a:cubicBezTo>
                  <a:cubicBezTo>
                    <a:pt x="6" y="376"/>
                    <a:pt x="6" y="376"/>
                    <a:pt x="6" y="376"/>
                  </a:cubicBezTo>
                  <a:cubicBezTo>
                    <a:pt x="8" y="376"/>
                    <a:pt x="8" y="376"/>
                    <a:pt x="8" y="376"/>
                  </a:cubicBezTo>
                  <a:cubicBezTo>
                    <a:pt x="9" y="376"/>
                    <a:pt x="9" y="376"/>
                    <a:pt x="9" y="376"/>
                  </a:cubicBezTo>
                  <a:cubicBezTo>
                    <a:pt x="10" y="376"/>
                    <a:pt x="11" y="376"/>
                    <a:pt x="11" y="376"/>
                  </a:cubicBezTo>
                  <a:cubicBezTo>
                    <a:pt x="12" y="376"/>
                    <a:pt x="12" y="375"/>
                    <a:pt x="13" y="375"/>
                  </a:cubicBezTo>
                  <a:cubicBezTo>
                    <a:pt x="13" y="375"/>
                    <a:pt x="13" y="374"/>
                    <a:pt x="14" y="374"/>
                  </a:cubicBezTo>
                  <a:cubicBezTo>
                    <a:pt x="14" y="374"/>
                    <a:pt x="15" y="374"/>
                    <a:pt x="15" y="374"/>
                  </a:cubicBezTo>
                  <a:cubicBezTo>
                    <a:pt x="15" y="374"/>
                    <a:pt x="16" y="374"/>
                    <a:pt x="16" y="374"/>
                  </a:cubicBezTo>
                  <a:cubicBezTo>
                    <a:pt x="16" y="374"/>
                    <a:pt x="17" y="374"/>
                    <a:pt x="18" y="374"/>
                  </a:cubicBezTo>
                  <a:cubicBezTo>
                    <a:pt x="20" y="374"/>
                    <a:pt x="21" y="373"/>
                    <a:pt x="22" y="373"/>
                  </a:cubicBezTo>
                  <a:cubicBezTo>
                    <a:pt x="23" y="372"/>
                    <a:pt x="23" y="372"/>
                    <a:pt x="24" y="371"/>
                  </a:cubicBezTo>
                  <a:cubicBezTo>
                    <a:pt x="27" y="370"/>
                    <a:pt x="30" y="370"/>
                    <a:pt x="32" y="370"/>
                  </a:cubicBezTo>
                  <a:cubicBezTo>
                    <a:pt x="32" y="370"/>
                    <a:pt x="55" y="370"/>
                    <a:pt x="55" y="370"/>
                  </a:cubicBezTo>
                  <a:cubicBezTo>
                    <a:pt x="58" y="370"/>
                    <a:pt x="61" y="370"/>
                    <a:pt x="64" y="370"/>
                  </a:cubicBezTo>
                  <a:cubicBezTo>
                    <a:pt x="74" y="370"/>
                    <a:pt x="74" y="370"/>
                    <a:pt x="74" y="370"/>
                  </a:cubicBezTo>
                  <a:cubicBezTo>
                    <a:pt x="82" y="370"/>
                    <a:pt x="91" y="370"/>
                    <a:pt x="99" y="370"/>
                  </a:cubicBezTo>
                  <a:cubicBezTo>
                    <a:pt x="104" y="370"/>
                    <a:pt x="110" y="370"/>
                    <a:pt x="115" y="370"/>
                  </a:cubicBezTo>
                  <a:cubicBezTo>
                    <a:pt x="116" y="370"/>
                    <a:pt x="117" y="370"/>
                    <a:pt x="118" y="370"/>
                  </a:cubicBezTo>
                  <a:cubicBezTo>
                    <a:pt x="120" y="370"/>
                    <a:pt x="121" y="370"/>
                    <a:pt x="123" y="370"/>
                  </a:cubicBezTo>
                  <a:cubicBezTo>
                    <a:pt x="123" y="370"/>
                    <a:pt x="124" y="370"/>
                    <a:pt x="124" y="370"/>
                  </a:cubicBezTo>
                  <a:cubicBezTo>
                    <a:pt x="125" y="370"/>
                    <a:pt x="125" y="370"/>
                    <a:pt x="125" y="370"/>
                  </a:cubicBezTo>
                  <a:cubicBezTo>
                    <a:pt x="129" y="370"/>
                    <a:pt x="130" y="371"/>
                    <a:pt x="130" y="376"/>
                  </a:cubicBezTo>
                  <a:cubicBezTo>
                    <a:pt x="131" y="377"/>
                    <a:pt x="131" y="377"/>
                    <a:pt x="131" y="377"/>
                  </a:cubicBezTo>
                  <a:cubicBezTo>
                    <a:pt x="132" y="377"/>
                    <a:pt x="132" y="377"/>
                    <a:pt x="132" y="377"/>
                  </a:cubicBezTo>
                  <a:cubicBezTo>
                    <a:pt x="132" y="378"/>
                    <a:pt x="132" y="378"/>
                    <a:pt x="132" y="378"/>
                  </a:cubicBezTo>
                  <a:cubicBezTo>
                    <a:pt x="133" y="378"/>
                    <a:pt x="133" y="378"/>
                    <a:pt x="133" y="378"/>
                  </a:cubicBezTo>
                  <a:cubicBezTo>
                    <a:pt x="133" y="379"/>
                    <a:pt x="133" y="381"/>
                    <a:pt x="133" y="382"/>
                  </a:cubicBezTo>
                  <a:cubicBezTo>
                    <a:pt x="133" y="383"/>
                    <a:pt x="133" y="383"/>
                    <a:pt x="133" y="383"/>
                  </a:cubicBezTo>
                  <a:cubicBezTo>
                    <a:pt x="133" y="384"/>
                    <a:pt x="133" y="386"/>
                    <a:pt x="134" y="388"/>
                  </a:cubicBezTo>
                  <a:cubicBezTo>
                    <a:pt x="134" y="389"/>
                    <a:pt x="134" y="389"/>
                    <a:pt x="133" y="390"/>
                  </a:cubicBezTo>
                  <a:cubicBezTo>
                    <a:pt x="133" y="391"/>
                    <a:pt x="133" y="392"/>
                    <a:pt x="133" y="393"/>
                  </a:cubicBezTo>
                  <a:cubicBezTo>
                    <a:pt x="134" y="394"/>
                    <a:pt x="134" y="395"/>
                    <a:pt x="135" y="396"/>
                  </a:cubicBezTo>
                  <a:cubicBezTo>
                    <a:pt x="135" y="396"/>
                    <a:pt x="135" y="397"/>
                    <a:pt x="136" y="397"/>
                  </a:cubicBezTo>
                  <a:cubicBezTo>
                    <a:pt x="136" y="398"/>
                    <a:pt x="136" y="399"/>
                    <a:pt x="137" y="400"/>
                  </a:cubicBezTo>
                  <a:cubicBezTo>
                    <a:pt x="138" y="403"/>
                    <a:pt x="140" y="406"/>
                    <a:pt x="140" y="409"/>
                  </a:cubicBezTo>
                  <a:cubicBezTo>
                    <a:pt x="141" y="410"/>
                    <a:pt x="141" y="411"/>
                    <a:pt x="140" y="412"/>
                  </a:cubicBezTo>
                  <a:cubicBezTo>
                    <a:pt x="140" y="413"/>
                    <a:pt x="140" y="414"/>
                    <a:pt x="141" y="416"/>
                  </a:cubicBezTo>
                  <a:cubicBezTo>
                    <a:pt x="142" y="417"/>
                    <a:pt x="143" y="418"/>
                    <a:pt x="144" y="420"/>
                  </a:cubicBezTo>
                  <a:cubicBezTo>
                    <a:pt x="145" y="420"/>
                    <a:pt x="145" y="421"/>
                    <a:pt x="146" y="421"/>
                  </a:cubicBezTo>
                  <a:cubicBezTo>
                    <a:pt x="147" y="423"/>
                    <a:pt x="148" y="425"/>
                    <a:pt x="149" y="426"/>
                  </a:cubicBezTo>
                  <a:cubicBezTo>
                    <a:pt x="150" y="427"/>
                    <a:pt x="150" y="428"/>
                    <a:pt x="151" y="429"/>
                  </a:cubicBezTo>
                  <a:cubicBezTo>
                    <a:pt x="152" y="430"/>
                    <a:pt x="153" y="432"/>
                    <a:pt x="154" y="433"/>
                  </a:cubicBezTo>
                  <a:cubicBezTo>
                    <a:pt x="155" y="436"/>
                    <a:pt x="157" y="438"/>
                    <a:pt x="159" y="441"/>
                  </a:cubicBezTo>
                  <a:cubicBezTo>
                    <a:pt x="160" y="442"/>
                    <a:pt x="161" y="443"/>
                    <a:pt x="162" y="443"/>
                  </a:cubicBezTo>
                  <a:cubicBezTo>
                    <a:pt x="163" y="443"/>
                    <a:pt x="164" y="442"/>
                    <a:pt x="165" y="442"/>
                  </a:cubicBezTo>
                  <a:cubicBezTo>
                    <a:pt x="166" y="442"/>
                    <a:pt x="167" y="442"/>
                    <a:pt x="168" y="442"/>
                  </a:cubicBezTo>
                  <a:cubicBezTo>
                    <a:pt x="169" y="442"/>
                    <a:pt x="169" y="442"/>
                    <a:pt x="170" y="442"/>
                  </a:cubicBezTo>
                  <a:cubicBezTo>
                    <a:pt x="171" y="442"/>
                    <a:pt x="171" y="443"/>
                    <a:pt x="172" y="443"/>
                  </a:cubicBezTo>
                  <a:cubicBezTo>
                    <a:pt x="173" y="444"/>
                    <a:pt x="173" y="444"/>
                    <a:pt x="173" y="444"/>
                  </a:cubicBezTo>
                  <a:cubicBezTo>
                    <a:pt x="174" y="443"/>
                    <a:pt x="174" y="443"/>
                    <a:pt x="174" y="443"/>
                  </a:cubicBezTo>
                  <a:cubicBezTo>
                    <a:pt x="175" y="443"/>
                    <a:pt x="175" y="442"/>
                    <a:pt x="175" y="442"/>
                  </a:cubicBezTo>
                  <a:cubicBezTo>
                    <a:pt x="176" y="441"/>
                    <a:pt x="176" y="441"/>
                    <a:pt x="178" y="440"/>
                  </a:cubicBezTo>
                  <a:cubicBezTo>
                    <a:pt x="178" y="440"/>
                    <a:pt x="179" y="440"/>
                    <a:pt x="179" y="440"/>
                  </a:cubicBezTo>
                  <a:cubicBezTo>
                    <a:pt x="180" y="440"/>
                    <a:pt x="181" y="440"/>
                    <a:pt x="182" y="441"/>
                  </a:cubicBezTo>
                  <a:cubicBezTo>
                    <a:pt x="182" y="441"/>
                    <a:pt x="183" y="441"/>
                    <a:pt x="184" y="441"/>
                  </a:cubicBezTo>
                  <a:cubicBezTo>
                    <a:pt x="184" y="441"/>
                    <a:pt x="185" y="441"/>
                    <a:pt x="185" y="441"/>
                  </a:cubicBezTo>
                  <a:cubicBezTo>
                    <a:pt x="185" y="441"/>
                    <a:pt x="185" y="441"/>
                    <a:pt x="185" y="441"/>
                  </a:cubicBezTo>
                  <a:cubicBezTo>
                    <a:pt x="186" y="441"/>
                    <a:pt x="186" y="441"/>
                    <a:pt x="186" y="441"/>
                  </a:cubicBezTo>
                  <a:cubicBezTo>
                    <a:pt x="187" y="440"/>
                    <a:pt x="187" y="440"/>
                    <a:pt x="187" y="440"/>
                  </a:cubicBezTo>
                  <a:cubicBezTo>
                    <a:pt x="187" y="440"/>
                    <a:pt x="187" y="440"/>
                    <a:pt x="188" y="439"/>
                  </a:cubicBezTo>
                  <a:cubicBezTo>
                    <a:pt x="188" y="439"/>
                    <a:pt x="190" y="438"/>
                    <a:pt x="192" y="438"/>
                  </a:cubicBezTo>
                  <a:cubicBezTo>
                    <a:pt x="192" y="438"/>
                    <a:pt x="192" y="438"/>
                    <a:pt x="192" y="438"/>
                  </a:cubicBezTo>
                  <a:cubicBezTo>
                    <a:pt x="193" y="438"/>
                    <a:pt x="194" y="438"/>
                    <a:pt x="194" y="439"/>
                  </a:cubicBezTo>
                  <a:cubicBezTo>
                    <a:pt x="194" y="440"/>
                    <a:pt x="194" y="440"/>
                    <a:pt x="195" y="441"/>
                  </a:cubicBezTo>
                  <a:cubicBezTo>
                    <a:pt x="196" y="441"/>
                    <a:pt x="198" y="441"/>
                    <a:pt x="200" y="441"/>
                  </a:cubicBezTo>
                  <a:cubicBezTo>
                    <a:pt x="202" y="441"/>
                    <a:pt x="206" y="441"/>
                    <a:pt x="208" y="441"/>
                  </a:cubicBezTo>
                  <a:cubicBezTo>
                    <a:pt x="209" y="440"/>
                    <a:pt x="209" y="440"/>
                    <a:pt x="209" y="440"/>
                  </a:cubicBezTo>
                  <a:cubicBezTo>
                    <a:pt x="211" y="440"/>
                    <a:pt x="211" y="440"/>
                    <a:pt x="211" y="440"/>
                  </a:cubicBezTo>
                  <a:cubicBezTo>
                    <a:pt x="211" y="438"/>
                    <a:pt x="211" y="438"/>
                    <a:pt x="211" y="438"/>
                  </a:cubicBezTo>
                  <a:cubicBezTo>
                    <a:pt x="211" y="438"/>
                    <a:pt x="211" y="437"/>
                    <a:pt x="211" y="436"/>
                  </a:cubicBezTo>
                  <a:cubicBezTo>
                    <a:pt x="211" y="434"/>
                    <a:pt x="211" y="431"/>
                    <a:pt x="211" y="429"/>
                  </a:cubicBezTo>
                  <a:cubicBezTo>
                    <a:pt x="212" y="428"/>
                    <a:pt x="212" y="427"/>
                    <a:pt x="213" y="426"/>
                  </a:cubicBezTo>
                  <a:cubicBezTo>
                    <a:pt x="214" y="424"/>
                    <a:pt x="215" y="423"/>
                    <a:pt x="215" y="421"/>
                  </a:cubicBezTo>
                  <a:cubicBezTo>
                    <a:pt x="215" y="420"/>
                    <a:pt x="215" y="419"/>
                    <a:pt x="215" y="417"/>
                  </a:cubicBezTo>
                  <a:cubicBezTo>
                    <a:pt x="215" y="414"/>
                    <a:pt x="214" y="410"/>
                    <a:pt x="216" y="408"/>
                  </a:cubicBezTo>
                  <a:cubicBezTo>
                    <a:pt x="216" y="408"/>
                    <a:pt x="218" y="407"/>
                    <a:pt x="227" y="407"/>
                  </a:cubicBezTo>
                  <a:cubicBezTo>
                    <a:pt x="228" y="407"/>
                    <a:pt x="233" y="407"/>
                    <a:pt x="234" y="407"/>
                  </a:cubicBezTo>
                  <a:cubicBezTo>
                    <a:pt x="235" y="407"/>
                    <a:pt x="236" y="407"/>
                    <a:pt x="237" y="407"/>
                  </a:cubicBezTo>
                  <a:cubicBezTo>
                    <a:pt x="239" y="407"/>
                    <a:pt x="239" y="407"/>
                    <a:pt x="239" y="407"/>
                  </a:cubicBezTo>
                  <a:cubicBezTo>
                    <a:pt x="239" y="405"/>
                    <a:pt x="239" y="405"/>
                    <a:pt x="239" y="405"/>
                  </a:cubicBezTo>
                  <a:cubicBezTo>
                    <a:pt x="239" y="404"/>
                    <a:pt x="239" y="404"/>
                    <a:pt x="239" y="404"/>
                  </a:cubicBezTo>
                  <a:cubicBezTo>
                    <a:pt x="240" y="404"/>
                    <a:pt x="241" y="404"/>
                    <a:pt x="242" y="404"/>
                  </a:cubicBezTo>
                  <a:cubicBezTo>
                    <a:pt x="243" y="404"/>
                    <a:pt x="244" y="404"/>
                    <a:pt x="245" y="404"/>
                  </a:cubicBezTo>
                  <a:cubicBezTo>
                    <a:pt x="246" y="404"/>
                    <a:pt x="246" y="404"/>
                    <a:pt x="247" y="404"/>
                  </a:cubicBezTo>
                  <a:cubicBezTo>
                    <a:pt x="247" y="407"/>
                    <a:pt x="246" y="408"/>
                    <a:pt x="245" y="410"/>
                  </a:cubicBezTo>
                  <a:cubicBezTo>
                    <a:pt x="245" y="412"/>
                    <a:pt x="245" y="414"/>
                    <a:pt x="244" y="415"/>
                  </a:cubicBezTo>
                  <a:cubicBezTo>
                    <a:pt x="244" y="417"/>
                    <a:pt x="244" y="417"/>
                    <a:pt x="244" y="417"/>
                  </a:cubicBezTo>
                  <a:cubicBezTo>
                    <a:pt x="244" y="417"/>
                    <a:pt x="259" y="417"/>
                    <a:pt x="260" y="417"/>
                  </a:cubicBezTo>
                  <a:cubicBezTo>
                    <a:pt x="262" y="417"/>
                    <a:pt x="262" y="417"/>
                    <a:pt x="262" y="417"/>
                  </a:cubicBezTo>
                  <a:cubicBezTo>
                    <a:pt x="264" y="417"/>
                    <a:pt x="265" y="417"/>
                    <a:pt x="267" y="417"/>
                  </a:cubicBezTo>
                  <a:cubicBezTo>
                    <a:pt x="269" y="416"/>
                    <a:pt x="271" y="416"/>
                    <a:pt x="273" y="416"/>
                  </a:cubicBezTo>
                  <a:cubicBezTo>
                    <a:pt x="280" y="416"/>
                    <a:pt x="282" y="418"/>
                    <a:pt x="282" y="420"/>
                  </a:cubicBezTo>
                  <a:cubicBezTo>
                    <a:pt x="283" y="424"/>
                    <a:pt x="282" y="427"/>
                    <a:pt x="281" y="431"/>
                  </a:cubicBezTo>
                  <a:cubicBezTo>
                    <a:pt x="281" y="434"/>
                    <a:pt x="280" y="437"/>
                    <a:pt x="280" y="441"/>
                  </a:cubicBezTo>
                  <a:cubicBezTo>
                    <a:pt x="281" y="443"/>
                    <a:pt x="281" y="445"/>
                    <a:pt x="282" y="447"/>
                  </a:cubicBezTo>
                  <a:cubicBezTo>
                    <a:pt x="283" y="452"/>
                    <a:pt x="285" y="457"/>
                    <a:pt x="283" y="464"/>
                  </a:cubicBezTo>
                  <a:cubicBezTo>
                    <a:pt x="282" y="467"/>
                    <a:pt x="282" y="471"/>
                    <a:pt x="282" y="474"/>
                  </a:cubicBezTo>
                  <a:cubicBezTo>
                    <a:pt x="282" y="477"/>
                    <a:pt x="282" y="477"/>
                    <a:pt x="282" y="477"/>
                  </a:cubicBezTo>
                  <a:cubicBezTo>
                    <a:pt x="282" y="479"/>
                    <a:pt x="281" y="480"/>
                    <a:pt x="281" y="482"/>
                  </a:cubicBezTo>
                  <a:cubicBezTo>
                    <a:pt x="281" y="484"/>
                    <a:pt x="280" y="486"/>
                    <a:pt x="281" y="489"/>
                  </a:cubicBezTo>
                  <a:cubicBezTo>
                    <a:pt x="281" y="493"/>
                    <a:pt x="284" y="497"/>
                    <a:pt x="286" y="500"/>
                  </a:cubicBezTo>
                  <a:cubicBezTo>
                    <a:pt x="288" y="502"/>
                    <a:pt x="290" y="504"/>
                    <a:pt x="291" y="507"/>
                  </a:cubicBezTo>
                  <a:cubicBezTo>
                    <a:pt x="292" y="508"/>
                    <a:pt x="292" y="509"/>
                    <a:pt x="293" y="510"/>
                  </a:cubicBezTo>
                  <a:cubicBezTo>
                    <a:pt x="294" y="513"/>
                    <a:pt x="295" y="516"/>
                    <a:pt x="295" y="519"/>
                  </a:cubicBezTo>
                  <a:cubicBezTo>
                    <a:pt x="295" y="521"/>
                    <a:pt x="295" y="524"/>
                    <a:pt x="295" y="527"/>
                  </a:cubicBezTo>
                  <a:cubicBezTo>
                    <a:pt x="295" y="529"/>
                    <a:pt x="295" y="531"/>
                    <a:pt x="295" y="533"/>
                  </a:cubicBezTo>
                  <a:cubicBezTo>
                    <a:pt x="294" y="533"/>
                    <a:pt x="294" y="533"/>
                    <a:pt x="294" y="533"/>
                  </a:cubicBezTo>
                  <a:cubicBezTo>
                    <a:pt x="294" y="533"/>
                    <a:pt x="294" y="533"/>
                    <a:pt x="294" y="533"/>
                  </a:cubicBezTo>
                  <a:cubicBezTo>
                    <a:pt x="294" y="533"/>
                    <a:pt x="293" y="534"/>
                    <a:pt x="292" y="535"/>
                  </a:cubicBezTo>
                  <a:cubicBezTo>
                    <a:pt x="291" y="535"/>
                    <a:pt x="291" y="535"/>
                    <a:pt x="291" y="535"/>
                  </a:cubicBezTo>
                  <a:cubicBezTo>
                    <a:pt x="291" y="536"/>
                    <a:pt x="291" y="536"/>
                    <a:pt x="291" y="536"/>
                  </a:cubicBezTo>
                  <a:cubicBezTo>
                    <a:pt x="292" y="537"/>
                    <a:pt x="292" y="537"/>
                    <a:pt x="293" y="539"/>
                  </a:cubicBezTo>
                  <a:cubicBezTo>
                    <a:pt x="293" y="540"/>
                    <a:pt x="294" y="540"/>
                    <a:pt x="294" y="541"/>
                  </a:cubicBezTo>
                  <a:cubicBezTo>
                    <a:pt x="294" y="542"/>
                    <a:pt x="294" y="543"/>
                    <a:pt x="293" y="544"/>
                  </a:cubicBezTo>
                  <a:cubicBezTo>
                    <a:pt x="291" y="550"/>
                    <a:pt x="291" y="550"/>
                    <a:pt x="291" y="550"/>
                  </a:cubicBezTo>
                  <a:cubicBezTo>
                    <a:pt x="296" y="546"/>
                    <a:pt x="296" y="546"/>
                    <a:pt x="296" y="546"/>
                  </a:cubicBezTo>
                  <a:cubicBezTo>
                    <a:pt x="298" y="544"/>
                    <a:pt x="302" y="542"/>
                    <a:pt x="304" y="542"/>
                  </a:cubicBezTo>
                  <a:cubicBezTo>
                    <a:pt x="305" y="542"/>
                    <a:pt x="305" y="542"/>
                    <a:pt x="305" y="542"/>
                  </a:cubicBezTo>
                  <a:cubicBezTo>
                    <a:pt x="305" y="542"/>
                    <a:pt x="306" y="543"/>
                    <a:pt x="306" y="543"/>
                  </a:cubicBezTo>
                  <a:cubicBezTo>
                    <a:pt x="306" y="543"/>
                    <a:pt x="307" y="544"/>
                    <a:pt x="307" y="544"/>
                  </a:cubicBezTo>
                  <a:cubicBezTo>
                    <a:pt x="313" y="547"/>
                    <a:pt x="313" y="547"/>
                    <a:pt x="313" y="547"/>
                  </a:cubicBezTo>
                  <a:cubicBezTo>
                    <a:pt x="310" y="542"/>
                    <a:pt x="310" y="542"/>
                    <a:pt x="310" y="542"/>
                  </a:cubicBezTo>
                  <a:cubicBezTo>
                    <a:pt x="311" y="542"/>
                    <a:pt x="311" y="542"/>
                    <a:pt x="311" y="541"/>
                  </a:cubicBezTo>
                  <a:cubicBezTo>
                    <a:pt x="312" y="541"/>
                    <a:pt x="312" y="541"/>
                    <a:pt x="312" y="541"/>
                  </a:cubicBezTo>
                  <a:cubicBezTo>
                    <a:pt x="313" y="541"/>
                    <a:pt x="313" y="541"/>
                    <a:pt x="313" y="542"/>
                  </a:cubicBezTo>
                  <a:cubicBezTo>
                    <a:pt x="314" y="543"/>
                    <a:pt x="314" y="543"/>
                    <a:pt x="315" y="544"/>
                  </a:cubicBezTo>
                  <a:cubicBezTo>
                    <a:pt x="315" y="544"/>
                    <a:pt x="316" y="545"/>
                    <a:pt x="317" y="545"/>
                  </a:cubicBezTo>
                  <a:cubicBezTo>
                    <a:pt x="318" y="545"/>
                    <a:pt x="320" y="544"/>
                    <a:pt x="322" y="543"/>
                  </a:cubicBezTo>
                  <a:cubicBezTo>
                    <a:pt x="323" y="542"/>
                    <a:pt x="323" y="541"/>
                    <a:pt x="324" y="541"/>
                  </a:cubicBezTo>
                  <a:cubicBezTo>
                    <a:pt x="324" y="540"/>
                    <a:pt x="325" y="539"/>
                    <a:pt x="326" y="539"/>
                  </a:cubicBezTo>
                  <a:cubicBezTo>
                    <a:pt x="326" y="539"/>
                    <a:pt x="327" y="538"/>
                    <a:pt x="329" y="538"/>
                  </a:cubicBezTo>
                  <a:cubicBezTo>
                    <a:pt x="330" y="538"/>
                    <a:pt x="330" y="538"/>
                    <a:pt x="331" y="538"/>
                  </a:cubicBezTo>
                  <a:cubicBezTo>
                    <a:pt x="331" y="538"/>
                    <a:pt x="331" y="538"/>
                    <a:pt x="332" y="538"/>
                  </a:cubicBezTo>
                  <a:cubicBezTo>
                    <a:pt x="332" y="539"/>
                    <a:pt x="332" y="539"/>
                    <a:pt x="332" y="539"/>
                  </a:cubicBezTo>
                  <a:cubicBezTo>
                    <a:pt x="332" y="539"/>
                    <a:pt x="332" y="539"/>
                    <a:pt x="332" y="539"/>
                  </a:cubicBezTo>
                  <a:cubicBezTo>
                    <a:pt x="332" y="540"/>
                    <a:pt x="333" y="540"/>
                    <a:pt x="334" y="540"/>
                  </a:cubicBezTo>
                  <a:cubicBezTo>
                    <a:pt x="336" y="541"/>
                    <a:pt x="337" y="541"/>
                    <a:pt x="338" y="541"/>
                  </a:cubicBezTo>
                  <a:cubicBezTo>
                    <a:pt x="339" y="541"/>
                    <a:pt x="340" y="541"/>
                    <a:pt x="341" y="540"/>
                  </a:cubicBezTo>
                  <a:cubicBezTo>
                    <a:pt x="342" y="540"/>
                    <a:pt x="342" y="539"/>
                    <a:pt x="343" y="538"/>
                  </a:cubicBezTo>
                  <a:cubicBezTo>
                    <a:pt x="343" y="537"/>
                    <a:pt x="344" y="536"/>
                    <a:pt x="345" y="536"/>
                  </a:cubicBezTo>
                  <a:cubicBezTo>
                    <a:pt x="345" y="536"/>
                    <a:pt x="345" y="536"/>
                    <a:pt x="345" y="536"/>
                  </a:cubicBezTo>
                  <a:cubicBezTo>
                    <a:pt x="346" y="536"/>
                    <a:pt x="348" y="537"/>
                    <a:pt x="349" y="538"/>
                  </a:cubicBezTo>
                  <a:cubicBezTo>
                    <a:pt x="350" y="539"/>
                    <a:pt x="350" y="540"/>
                    <a:pt x="351" y="540"/>
                  </a:cubicBezTo>
                  <a:cubicBezTo>
                    <a:pt x="351" y="540"/>
                    <a:pt x="352" y="540"/>
                    <a:pt x="352" y="541"/>
                  </a:cubicBezTo>
                  <a:cubicBezTo>
                    <a:pt x="353" y="541"/>
                    <a:pt x="354" y="541"/>
                    <a:pt x="355" y="542"/>
                  </a:cubicBezTo>
                  <a:cubicBezTo>
                    <a:pt x="356" y="543"/>
                    <a:pt x="356" y="545"/>
                    <a:pt x="356" y="548"/>
                  </a:cubicBezTo>
                  <a:cubicBezTo>
                    <a:pt x="355" y="549"/>
                    <a:pt x="355" y="551"/>
                    <a:pt x="355" y="552"/>
                  </a:cubicBezTo>
                  <a:cubicBezTo>
                    <a:pt x="355" y="555"/>
                    <a:pt x="357" y="555"/>
                    <a:pt x="358" y="555"/>
                  </a:cubicBezTo>
                  <a:cubicBezTo>
                    <a:pt x="360" y="555"/>
                    <a:pt x="360" y="554"/>
                    <a:pt x="361" y="553"/>
                  </a:cubicBezTo>
                  <a:cubicBezTo>
                    <a:pt x="362" y="553"/>
                    <a:pt x="362" y="552"/>
                    <a:pt x="363" y="552"/>
                  </a:cubicBezTo>
                  <a:cubicBezTo>
                    <a:pt x="364" y="551"/>
                    <a:pt x="366" y="550"/>
                    <a:pt x="368" y="549"/>
                  </a:cubicBezTo>
                  <a:cubicBezTo>
                    <a:pt x="369" y="549"/>
                    <a:pt x="370" y="549"/>
                    <a:pt x="371" y="548"/>
                  </a:cubicBezTo>
                  <a:cubicBezTo>
                    <a:pt x="374" y="547"/>
                    <a:pt x="377" y="547"/>
                    <a:pt x="380" y="547"/>
                  </a:cubicBezTo>
                  <a:cubicBezTo>
                    <a:pt x="382" y="546"/>
                    <a:pt x="382" y="546"/>
                    <a:pt x="382" y="546"/>
                  </a:cubicBezTo>
                  <a:cubicBezTo>
                    <a:pt x="382" y="547"/>
                    <a:pt x="382" y="549"/>
                    <a:pt x="382" y="550"/>
                  </a:cubicBezTo>
                  <a:cubicBezTo>
                    <a:pt x="382" y="555"/>
                    <a:pt x="382" y="559"/>
                    <a:pt x="386" y="562"/>
                  </a:cubicBezTo>
                  <a:cubicBezTo>
                    <a:pt x="388" y="564"/>
                    <a:pt x="391" y="565"/>
                    <a:pt x="393" y="565"/>
                  </a:cubicBezTo>
                  <a:cubicBezTo>
                    <a:pt x="394" y="566"/>
                    <a:pt x="394" y="566"/>
                    <a:pt x="394" y="566"/>
                  </a:cubicBezTo>
                  <a:cubicBezTo>
                    <a:pt x="397" y="566"/>
                    <a:pt x="398" y="567"/>
                    <a:pt x="401" y="568"/>
                  </a:cubicBezTo>
                  <a:cubicBezTo>
                    <a:pt x="404" y="570"/>
                    <a:pt x="407" y="570"/>
                    <a:pt x="410" y="570"/>
                  </a:cubicBezTo>
                  <a:cubicBezTo>
                    <a:pt x="413" y="571"/>
                    <a:pt x="415" y="571"/>
                    <a:pt x="417" y="572"/>
                  </a:cubicBezTo>
                  <a:cubicBezTo>
                    <a:pt x="419" y="572"/>
                    <a:pt x="420" y="572"/>
                    <a:pt x="421" y="572"/>
                  </a:cubicBezTo>
                  <a:cubicBezTo>
                    <a:pt x="424" y="572"/>
                    <a:pt x="428" y="571"/>
                    <a:pt x="431" y="565"/>
                  </a:cubicBezTo>
                  <a:cubicBezTo>
                    <a:pt x="431" y="565"/>
                    <a:pt x="431" y="564"/>
                    <a:pt x="431" y="564"/>
                  </a:cubicBezTo>
                  <a:cubicBezTo>
                    <a:pt x="432" y="561"/>
                    <a:pt x="433" y="559"/>
                    <a:pt x="435" y="559"/>
                  </a:cubicBezTo>
                  <a:cubicBezTo>
                    <a:pt x="435" y="559"/>
                    <a:pt x="435" y="559"/>
                    <a:pt x="436" y="559"/>
                  </a:cubicBezTo>
                  <a:cubicBezTo>
                    <a:pt x="436" y="559"/>
                    <a:pt x="437" y="559"/>
                    <a:pt x="437" y="560"/>
                  </a:cubicBezTo>
                  <a:cubicBezTo>
                    <a:pt x="438" y="561"/>
                    <a:pt x="438" y="563"/>
                    <a:pt x="438" y="565"/>
                  </a:cubicBezTo>
                  <a:cubicBezTo>
                    <a:pt x="437" y="566"/>
                    <a:pt x="437" y="566"/>
                    <a:pt x="437" y="566"/>
                  </a:cubicBezTo>
                  <a:cubicBezTo>
                    <a:pt x="439" y="567"/>
                    <a:pt x="439" y="567"/>
                    <a:pt x="439" y="567"/>
                  </a:cubicBezTo>
                  <a:cubicBezTo>
                    <a:pt x="441" y="568"/>
                    <a:pt x="442" y="570"/>
                    <a:pt x="443" y="571"/>
                  </a:cubicBezTo>
                  <a:cubicBezTo>
                    <a:pt x="444" y="572"/>
                    <a:pt x="444" y="574"/>
                    <a:pt x="445" y="575"/>
                  </a:cubicBezTo>
                  <a:cubicBezTo>
                    <a:pt x="445" y="577"/>
                    <a:pt x="445" y="578"/>
                    <a:pt x="447" y="579"/>
                  </a:cubicBezTo>
                  <a:cubicBezTo>
                    <a:pt x="447" y="580"/>
                    <a:pt x="450" y="582"/>
                    <a:pt x="451" y="582"/>
                  </a:cubicBezTo>
                  <a:cubicBezTo>
                    <a:pt x="451" y="582"/>
                    <a:pt x="451" y="582"/>
                    <a:pt x="452" y="582"/>
                  </a:cubicBezTo>
                  <a:cubicBezTo>
                    <a:pt x="452" y="582"/>
                    <a:pt x="452" y="582"/>
                    <a:pt x="452" y="582"/>
                  </a:cubicBezTo>
                  <a:cubicBezTo>
                    <a:pt x="453" y="582"/>
                    <a:pt x="453" y="582"/>
                    <a:pt x="453" y="582"/>
                  </a:cubicBezTo>
                  <a:cubicBezTo>
                    <a:pt x="453" y="582"/>
                    <a:pt x="453" y="582"/>
                    <a:pt x="454" y="581"/>
                  </a:cubicBezTo>
                  <a:cubicBezTo>
                    <a:pt x="454" y="581"/>
                    <a:pt x="454" y="581"/>
                    <a:pt x="455" y="581"/>
                  </a:cubicBezTo>
                  <a:cubicBezTo>
                    <a:pt x="456" y="581"/>
                    <a:pt x="457" y="582"/>
                    <a:pt x="458" y="583"/>
                  </a:cubicBezTo>
                  <a:cubicBezTo>
                    <a:pt x="459" y="584"/>
                    <a:pt x="460" y="584"/>
                    <a:pt x="462" y="585"/>
                  </a:cubicBezTo>
                  <a:cubicBezTo>
                    <a:pt x="465" y="585"/>
                    <a:pt x="466" y="586"/>
                    <a:pt x="467" y="587"/>
                  </a:cubicBezTo>
                  <a:cubicBezTo>
                    <a:pt x="468" y="587"/>
                    <a:pt x="469" y="588"/>
                    <a:pt x="469" y="588"/>
                  </a:cubicBezTo>
                  <a:cubicBezTo>
                    <a:pt x="470" y="588"/>
                    <a:pt x="470" y="589"/>
                    <a:pt x="471" y="589"/>
                  </a:cubicBezTo>
                  <a:cubicBezTo>
                    <a:pt x="473" y="590"/>
                    <a:pt x="474" y="591"/>
                    <a:pt x="475" y="594"/>
                  </a:cubicBezTo>
                  <a:cubicBezTo>
                    <a:pt x="476" y="598"/>
                    <a:pt x="476" y="599"/>
                    <a:pt x="479" y="601"/>
                  </a:cubicBezTo>
                  <a:cubicBezTo>
                    <a:pt x="482" y="603"/>
                    <a:pt x="484" y="604"/>
                    <a:pt x="485" y="607"/>
                  </a:cubicBezTo>
                  <a:cubicBezTo>
                    <a:pt x="485" y="608"/>
                    <a:pt x="486" y="609"/>
                    <a:pt x="486" y="611"/>
                  </a:cubicBezTo>
                  <a:cubicBezTo>
                    <a:pt x="486" y="613"/>
                    <a:pt x="487" y="615"/>
                    <a:pt x="488" y="617"/>
                  </a:cubicBezTo>
                  <a:cubicBezTo>
                    <a:pt x="489" y="619"/>
                    <a:pt x="491" y="619"/>
                    <a:pt x="493" y="619"/>
                  </a:cubicBezTo>
                  <a:cubicBezTo>
                    <a:pt x="495" y="619"/>
                    <a:pt x="495" y="619"/>
                    <a:pt x="495" y="619"/>
                  </a:cubicBezTo>
                  <a:cubicBezTo>
                    <a:pt x="496" y="619"/>
                    <a:pt x="496" y="619"/>
                    <a:pt x="496" y="619"/>
                  </a:cubicBezTo>
                  <a:cubicBezTo>
                    <a:pt x="498" y="619"/>
                    <a:pt x="498" y="619"/>
                    <a:pt x="498" y="619"/>
                  </a:cubicBezTo>
                  <a:cubicBezTo>
                    <a:pt x="498" y="618"/>
                    <a:pt x="498" y="618"/>
                    <a:pt x="498" y="618"/>
                  </a:cubicBezTo>
                  <a:cubicBezTo>
                    <a:pt x="500" y="615"/>
                    <a:pt x="501" y="614"/>
                    <a:pt x="504" y="614"/>
                  </a:cubicBezTo>
                  <a:cubicBezTo>
                    <a:pt x="504" y="614"/>
                    <a:pt x="504" y="614"/>
                    <a:pt x="504" y="614"/>
                  </a:cubicBezTo>
                  <a:cubicBezTo>
                    <a:pt x="505" y="614"/>
                    <a:pt x="506" y="614"/>
                    <a:pt x="506" y="614"/>
                  </a:cubicBezTo>
                  <a:cubicBezTo>
                    <a:pt x="508" y="614"/>
                    <a:pt x="508" y="615"/>
                    <a:pt x="509" y="615"/>
                  </a:cubicBezTo>
                  <a:cubicBezTo>
                    <a:pt x="510" y="615"/>
                    <a:pt x="511" y="614"/>
                    <a:pt x="511" y="614"/>
                  </a:cubicBezTo>
                  <a:cubicBezTo>
                    <a:pt x="513" y="612"/>
                    <a:pt x="513" y="610"/>
                    <a:pt x="512" y="607"/>
                  </a:cubicBezTo>
                  <a:cubicBezTo>
                    <a:pt x="512" y="606"/>
                    <a:pt x="512" y="605"/>
                    <a:pt x="512" y="605"/>
                  </a:cubicBezTo>
                  <a:cubicBezTo>
                    <a:pt x="512" y="599"/>
                    <a:pt x="512" y="592"/>
                    <a:pt x="512" y="585"/>
                  </a:cubicBezTo>
                  <a:cubicBezTo>
                    <a:pt x="512" y="585"/>
                    <a:pt x="512" y="584"/>
                    <a:pt x="512" y="584"/>
                  </a:cubicBezTo>
                  <a:cubicBezTo>
                    <a:pt x="512" y="582"/>
                    <a:pt x="512" y="580"/>
                    <a:pt x="509" y="579"/>
                  </a:cubicBezTo>
                  <a:cubicBezTo>
                    <a:pt x="509" y="579"/>
                    <a:pt x="508" y="579"/>
                    <a:pt x="508" y="579"/>
                  </a:cubicBezTo>
                  <a:cubicBezTo>
                    <a:pt x="506" y="579"/>
                    <a:pt x="504" y="580"/>
                    <a:pt x="503" y="581"/>
                  </a:cubicBezTo>
                  <a:cubicBezTo>
                    <a:pt x="503" y="582"/>
                    <a:pt x="502" y="583"/>
                    <a:pt x="502" y="583"/>
                  </a:cubicBezTo>
                  <a:cubicBezTo>
                    <a:pt x="502" y="585"/>
                    <a:pt x="501" y="586"/>
                    <a:pt x="499" y="586"/>
                  </a:cubicBezTo>
                  <a:cubicBezTo>
                    <a:pt x="497" y="586"/>
                    <a:pt x="492" y="585"/>
                    <a:pt x="490" y="584"/>
                  </a:cubicBezTo>
                  <a:cubicBezTo>
                    <a:pt x="489" y="583"/>
                    <a:pt x="488" y="582"/>
                    <a:pt x="488" y="580"/>
                  </a:cubicBezTo>
                  <a:cubicBezTo>
                    <a:pt x="488" y="579"/>
                    <a:pt x="487" y="578"/>
                    <a:pt x="487" y="577"/>
                  </a:cubicBezTo>
                  <a:cubicBezTo>
                    <a:pt x="485" y="574"/>
                    <a:pt x="482" y="572"/>
                    <a:pt x="479" y="571"/>
                  </a:cubicBezTo>
                  <a:cubicBezTo>
                    <a:pt x="477" y="570"/>
                    <a:pt x="475" y="569"/>
                    <a:pt x="474" y="567"/>
                  </a:cubicBezTo>
                  <a:cubicBezTo>
                    <a:pt x="471" y="564"/>
                    <a:pt x="470" y="555"/>
                    <a:pt x="471" y="551"/>
                  </a:cubicBezTo>
                  <a:cubicBezTo>
                    <a:pt x="472" y="551"/>
                    <a:pt x="472" y="550"/>
                    <a:pt x="472" y="549"/>
                  </a:cubicBezTo>
                  <a:cubicBezTo>
                    <a:pt x="473" y="547"/>
                    <a:pt x="474" y="545"/>
                    <a:pt x="474" y="543"/>
                  </a:cubicBezTo>
                  <a:cubicBezTo>
                    <a:pt x="475" y="539"/>
                    <a:pt x="476" y="537"/>
                    <a:pt x="477" y="534"/>
                  </a:cubicBezTo>
                  <a:cubicBezTo>
                    <a:pt x="481" y="529"/>
                    <a:pt x="480" y="526"/>
                    <a:pt x="479" y="522"/>
                  </a:cubicBezTo>
                  <a:cubicBezTo>
                    <a:pt x="479" y="520"/>
                    <a:pt x="478" y="518"/>
                    <a:pt x="478" y="516"/>
                  </a:cubicBezTo>
                  <a:cubicBezTo>
                    <a:pt x="478" y="513"/>
                    <a:pt x="478" y="510"/>
                    <a:pt x="479" y="507"/>
                  </a:cubicBezTo>
                  <a:cubicBezTo>
                    <a:pt x="480" y="505"/>
                    <a:pt x="480" y="503"/>
                    <a:pt x="480" y="501"/>
                  </a:cubicBezTo>
                  <a:cubicBezTo>
                    <a:pt x="480" y="496"/>
                    <a:pt x="477" y="490"/>
                    <a:pt x="475" y="487"/>
                  </a:cubicBezTo>
                  <a:cubicBezTo>
                    <a:pt x="475" y="487"/>
                    <a:pt x="474" y="486"/>
                    <a:pt x="474" y="485"/>
                  </a:cubicBezTo>
                  <a:cubicBezTo>
                    <a:pt x="473" y="484"/>
                    <a:pt x="473" y="484"/>
                    <a:pt x="473" y="483"/>
                  </a:cubicBezTo>
                  <a:cubicBezTo>
                    <a:pt x="473" y="482"/>
                    <a:pt x="474" y="482"/>
                    <a:pt x="475" y="481"/>
                  </a:cubicBezTo>
                  <a:cubicBezTo>
                    <a:pt x="480" y="477"/>
                    <a:pt x="484" y="474"/>
                    <a:pt x="487" y="468"/>
                  </a:cubicBezTo>
                  <a:cubicBezTo>
                    <a:pt x="488" y="465"/>
                    <a:pt x="488" y="461"/>
                    <a:pt x="488" y="458"/>
                  </a:cubicBezTo>
                  <a:cubicBezTo>
                    <a:pt x="488" y="457"/>
                    <a:pt x="488" y="457"/>
                    <a:pt x="488" y="457"/>
                  </a:cubicBezTo>
                  <a:cubicBezTo>
                    <a:pt x="537" y="448"/>
                    <a:pt x="537" y="448"/>
                    <a:pt x="537" y="448"/>
                  </a:cubicBezTo>
                  <a:cubicBezTo>
                    <a:pt x="537" y="446"/>
                    <a:pt x="537" y="446"/>
                    <a:pt x="537" y="446"/>
                  </a:cubicBezTo>
                  <a:cubicBezTo>
                    <a:pt x="536" y="442"/>
                    <a:pt x="533" y="439"/>
                    <a:pt x="531" y="436"/>
                  </a:cubicBezTo>
                  <a:cubicBezTo>
                    <a:pt x="530" y="435"/>
                    <a:pt x="529" y="433"/>
                    <a:pt x="528" y="432"/>
                  </a:cubicBezTo>
                  <a:cubicBezTo>
                    <a:pt x="527" y="430"/>
                    <a:pt x="526" y="429"/>
                    <a:pt x="526" y="426"/>
                  </a:cubicBezTo>
                  <a:cubicBezTo>
                    <a:pt x="526" y="426"/>
                    <a:pt x="526" y="425"/>
                    <a:pt x="526" y="424"/>
                  </a:cubicBezTo>
                  <a:cubicBezTo>
                    <a:pt x="525" y="418"/>
                    <a:pt x="522" y="414"/>
                    <a:pt x="517" y="410"/>
                  </a:cubicBezTo>
                  <a:cubicBezTo>
                    <a:pt x="516" y="410"/>
                    <a:pt x="516" y="410"/>
                    <a:pt x="516" y="410"/>
                  </a:cubicBezTo>
                  <a:cubicBezTo>
                    <a:pt x="512" y="407"/>
                    <a:pt x="511" y="407"/>
                    <a:pt x="509" y="403"/>
                  </a:cubicBezTo>
                  <a:cubicBezTo>
                    <a:pt x="508" y="401"/>
                    <a:pt x="508" y="399"/>
                    <a:pt x="508" y="397"/>
                  </a:cubicBezTo>
                  <a:cubicBezTo>
                    <a:pt x="507" y="396"/>
                    <a:pt x="507" y="394"/>
                    <a:pt x="506" y="392"/>
                  </a:cubicBezTo>
                  <a:cubicBezTo>
                    <a:pt x="506" y="389"/>
                    <a:pt x="504" y="387"/>
                    <a:pt x="502" y="385"/>
                  </a:cubicBezTo>
                  <a:cubicBezTo>
                    <a:pt x="501" y="382"/>
                    <a:pt x="500" y="380"/>
                    <a:pt x="499" y="378"/>
                  </a:cubicBezTo>
                  <a:cubicBezTo>
                    <a:pt x="498" y="375"/>
                    <a:pt x="499" y="373"/>
                    <a:pt x="500" y="371"/>
                  </a:cubicBezTo>
                  <a:cubicBezTo>
                    <a:pt x="500" y="369"/>
                    <a:pt x="501" y="368"/>
                    <a:pt x="501" y="367"/>
                  </a:cubicBezTo>
                  <a:cubicBezTo>
                    <a:pt x="503" y="361"/>
                    <a:pt x="501" y="357"/>
                    <a:pt x="499" y="353"/>
                  </a:cubicBezTo>
                  <a:cubicBezTo>
                    <a:pt x="498" y="352"/>
                    <a:pt x="497" y="350"/>
                    <a:pt x="496" y="349"/>
                  </a:cubicBezTo>
                  <a:cubicBezTo>
                    <a:pt x="494" y="342"/>
                    <a:pt x="493" y="334"/>
                    <a:pt x="495" y="328"/>
                  </a:cubicBezTo>
                  <a:cubicBezTo>
                    <a:pt x="495" y="328"/>
                    <a:pt x="496" y="327"/>
                    <a:pt x="496" y="326"/>
                  </a:cubicBezTo>
                  <a:cubicBezTo>
                    <a:pt x="497" y="324"/>
                    <a:pt x="498" y="321"/>
                    <a:pt x="497" y="318"/>
                  </a:cubicBezTo>
                  <a:cubicBezTo>
                    <a:pt x="496" y="316"/>
                    <a:pt x="495" y="316"/>
                    <a:pt x="495" y="315"/>
                  </a:cubicBezTo>
                  <a:cubicBezTo>
                    <a:pt x="495" y="315"/>
                    <a:pt x="494" y="315"/>
                    <a:pt x="494" y="314"/>
                  </a:cubicBezTo>
                  <a:cubicBezTo>
                    <a:pt x="494" y="310"/>
                    <a:pt x="494" y="305"/>
                    <a:pt x="496" y="304"/>
                  </a:cubicBezTo>
                  <a:cubicBezTo>
                    <a:pt x="496" y="303"/>
                    <a:pt x="496" y="303"/>
                    <a:pt x="496" y="303"/>
                  </a:cubicBezTo>
                  <a:cubicBezTo>
                    <a:pt x="496" y="302"/>
                    <a:pt x="496" y="302"/>
                    <a:pt x="496" y="302"/>
                  </a:cubicBezTo>
                  <a:cubicBezTo>
                    <a:pt x="496" y="297"/>
                    <a:pt x="496" y="292"/>
                    <a:pt x="496" y="289"/>
                  </a:cubicBezTo>
                  <a:cubicBezTo>
                    <a:pt x="496" y="285"/>
                    <a:pt x="496" y="285"/>
                    <a:pt x="496" y="285"/>
                  </a:cubicBezTo>
                  <a:cubicBezTo>
                    <a:pt x="496" y="284"/>
                    <a:pt x="496" y="283"/>
                    <a:pt x="496" y="283"/>
                  </a:cubicBezTo>
                  <a:cubicBezTo>
                    <a:pt x="496" y="280"/>
                    <a:pt x="496" y="278"/>
                    <a:pt x="494" y="276"/>
                  </a:cubicBezTo>
                  <a:cubicBezTo>
                    <a:pt x="492" y="273"/>
                    <a:pt x="490" y="271"/>
                    <a:pt x="489" y="268"/>
                  </a:cubicBezTo>
                  <a:cubicBezTo>
                    <a:pt x="486" y="263"/>
                    <a:pt x="484" y="256"/>
                    <a:pt x="491" y="253"/>
                  </a:cubicBezTo>
                  <a:cubicBezTo>
                    <a:pt x="496" y="250"/>
                    <a:pt x="495" y="246"/>
                    <a:pt x="494" y="242"/>
                  </a:cubicBezTo>
                  <a:cubicBezTo>
                    <a:pt x="494" y="240"/>
                    <a:pt x="494" y="237"/>
                    <a:pt x="494" y="235"/>
                  </a:cubicBezTo>
                  <a:cubicBezTo>
                    <a:pt x="495" y="228"/>
                    <a:pt x="504" y="224"/>
                    <a:pt x="508" y="222"/>
                  </a:cubicBezTo>
                  <a:cubicBezTo>
                    <a:pt x="509" y="222"/>
                    <a:pt x="509" y="222"/>
                    <a:pt x="509" y="222"/>
                  </a:cubicBezTo>
                  <a:cubicBezTo>
                    <a:pt x="509" y="220"/>
                    <a:pt x="509" y="220"/>
                    <a:pt x="509" y="220"/>
                  </a:cubicBezTo>
                  <a:cubicBezTo>
                    <a:pt x="509" y="220"/>
                    <a:pt x="509" y="219"/>
                    <a:pt x="509" y="218"/>
                  </a:cubicBezTo>
                  <a:cubicBezTo>
                    <a:pt x="508" y="216"/>
                    <a:pt x="509" y="213"/>
                    <a:pt x="509" y="210"/>
                  </a:cubicBezTo>
                  <a:cubicBezTo>
                    <a:pt x="509" y="207"/>
                    <a:pt x="509" y="207"/>
                    <a:pt x="509" y="207"/>
                  </a:cubicBezTo>
                  <a:cubicBezTo>
                    <a:pt x="509" y="198"/>
                    <a:pt x="510" y="191"/>
                    <a:pt x="511" y="185"/>
                  </a:cubicBezTo>
                  <a:cubicBezTo>
                    <a:pt x="512" y="179"/>
                    <a:pt x="514" y="174"/>
                    <a:pt x="516" y="168"/>
                  </a:cubicBezTo>
                  <a:cubicBezTo>
                    <a:pt x="517" y="165"/>
                    <a:pt x="517" y="162"/>
                    <a:pt x="517" y="159"/>
                  </a:cubicBezTo>
                  <a:cubicBezTo>
                    <a:pt x="517" y="157"/>
                    <a:pt x="517" y="155"/>
                    <a:pt x="517" y="153"/>
                  </a:cubicBezTo>
                  <a:cubicBezTo>
                    <a:pt x="518" y="150"/>
                    <a:pt x="520" y="149"/>
                    <a:pt x="521" y="148"/>
                  </a:cubicBezTo>
                  <a:cubicBezTo>
                    <a:pt x="523" y="148"/>
                    <a:pt x="525" y="147"/>
                    <a:pt x="526" y="144"/>
                  </a:cubicBezTo>
                  <a:cubicBezTo>
                    <a:pt x="526" y="144"/>
                    <a:pt x="526" y="143"/>
                    <a:pt x="526" y="142"/>
                  </a:cubicBezTo>
                  <a:cubicBezTo>
                    <a:pt x="527" y="141"/>
                    <a:pt x="527" y="139"/>
                    <a:pt x="529" y="139"/>
                  </a:cubicBezTo>
                  <a:cubicBezTo>
                    <a:pt x="530" y="138"/>
                    <a:pt x="530" y="138"/>
                    <a:pt x="531" y="138"/>
                  </a:cubicBezTo>
                  <a:cubicBezTo>
                    <a:pt x="532" y="138"/>
                    <a:pt x="534" y="137"/>
                    <a:pt x="535" y="136"/>
                  </a:cubicBezTo>
                  <a:cubicBezTo>
                    <a:pt x="538" y="132"/>
                    <a:pt x="541" y="128"/>
                    <a:pt x="543" y="125"/>
                  </a:cubicBezTo>
                  <a:cubicBezTo>
                    <a:pt x="546" y="121"/>
                    <a:pt x="550" y="116"/>
                    <a:pt x="553" y="112"/>
                  </a:cubicBezTo>
                  <a:cubicBezTo>
                    <a:pt x="556" y="110"/>
                    <a:pt x="557" y="108"/>
                    <a:pt x="556" y="106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40" name="Freeform 53"/>
            <p:cNvSpPr>
              <a:spLocks/>
            </p:cNvSpPr>
            <p:nvPr/>
          </p:nvSpPr>
          <p:spPr bwMode="auto">
            <a:xfrm>
              <a:off x="2660699" y="2881259"/>
              <a:ext cx="724298" cy="743802"/>
            </a:xfrm>
            <a:custGeom>
              <a:avLst/>
              <a:gdLst>
                <a:gd name="T0" fmla="*/ 356 w 358"/>
                <a:gd name="T1" fmla="*/ 194 h 399"/>
                <a:gd name="T2" fmla="*/ 357 w 358"/>
                <a:gd name="T3" fmla="*/ 180 h 399"/>
                <a:gd name="T4" fmla="*/ 353 w 358"/>
                <a:gd name="T5" fmla="*/ 171 h 399"/>
                <a:gd name="T6" fmla="*/ 343 w 358"/>
                <a:gd name="T7" fmla="*/ 169 h 399"/>
                <a:gd name="T8" fmla="*/ 329 w 358"/>
                <a:gd name="T9" fmla="*/ 175 h 399"/>
                <a:gd name="T10" fmla="*/ 323 w 358"/>
                <a:gd name="T11" fmla="*/ 172 h 399"/>
                <a:gd name="T12" fmla="*/ 316 w 358"/>
                <a:gd name="T13" fmla="*/ 173 h 399"/>
                <a:gd name="T14" fmla="*/ 306 w 358"/>
                <a:gd name="T15" fmla="*/ 175 h 399"/>
                <a:gd name="T16" fmla="*/ 307 w 358"/>
                <a:gd name="T17" fmla="*/ 164 h 399"/>
                <a:gd name="T18" fmla="*/ 304 w 358"/>
                <a:gd name="T19" fmla="*/ 138 h 399"/>
                <a:gd name="T20" fmla="*/ 294 w 358"/>
                <a:gd name="T21" fmla="*/ 105 h 399"/>
                <a:gd name="T22" fmla="*/ 295 w 358"/>
                <a:gd name="T23" fmla="*/ 51 h 399"/>
                <a:gd name="T24" fmla="*/ 262 w 358"/>
                <a:gd name="T25" fmla="*/ 47 h 399"/>
                <a:gd name="T26" fmla="*/ 257 w 358"/>
                <a:gd name="T27" fmla="*/ 35 h 399"/>
                <a:gd name="T28" fmla="*/ 250 w 358"/>
                <a:gd name="T29" fmla="*/ 37 h 399"/>
                <a:gd name="T30" fmla="*/ 227 w 358"/>
                <a:gd name="T31" fmla="*/ 39 h 399"/>
                <a:gd name="T32" fmla="*/ 223 w 358"/>
                <a:gd name="T33" fmla="*/ 67 h 399"/>
                <a:gd name="T34" fmla="*/ 207 w 358"/>
                <a:gd name="T35" fmla="*/ 71 h 399"/>
                <a:gd name="T36" fmla="*/ 204 w 358"/>
                <a:gd name="T37" fmla="*/ 68 h 399"/>
                <a:gd name="T38" fmla="*/ 194 w 358"/>
                <a:gd name="T39" fmla="*/ 71 h 399"/>
                <a:gd name="T40" fmla="*/ 185 w 358"/>
                <a:gd name="T41" fmla="*/ 74 h 399"/>
                <a:gd name="T42" fmla="*/ 174 w 358"/>
                <a:gd name="T43" fmla="*/ 73 h 399"/>
                <a:gd name="T44" fmla="*/ 158 w 358"/>
                <a:gd name="T45" fmla="*/ 52 h 399"/>
                <a:gd name="T46" fmla="*/ 149 w 358"/>
                <a:gd name="T47" fmla="*/ 30 h 399"/>
                <a:gd name="T48" fmla="*/ 146 w 358"/>
                <a:gd name="T49" fmla="*/ 19 h 399"/>
                <a:gd name="T50" fmla="*/ 143 w 358"/>
                <a:gd name="T51" fmla="*/ 8 h 399"/>
                <a:gd name="T52" fmla="*/ 130 w 358"/>
                <a:gd name="T53" fmla="*/ 0 h 399"/>
                <a:gd name="T54" fmla="*/ 67 w 358"/>
                <a:gd name="T55" fmla="*/ 0 h 399"/>
                <a:gd name="T56" fmla="*/ 29 w 358"/>
                <a:gd name="T57" fmla="*/ 5 h 399"/>
                <a:gd name="T58" fmla="*/ 24 w 358"/>
                <a:gd name="T59" fmla="*/ 6 h 399"/>
                <a:gd name="T60" fmla="*/ 15 w 358"/>
                <a:gd name="T61" fmla="*/ 7 h 399"/>
                <a:gd name="T62" fmla="*/ 30 w 358"/>
                <a:gd name="T63" fmla="*/ 35 h 399"/>
                <a:gd name="T64" fmla="*/ 35 w 358"/>
                <a:gd name="T65" fmla="*/ 54 h 399"/>
                <a:gd name="T66" fmla="*/ 45 w 358"/>
                <a:gd name="T67" fmla="*/ 77 h 399"/>
                <a:gd name="T68" fmla="*/ 48 w 358"/>
                <a:gd name="T69" fmla="*/ 90 h 399"/>
                <a:gd name="T70" fmla="*/ 37 w 358"/>
                <a:gd name="T71" fmla="*/ 110 h 399"/>
                <a:gd name="T72" fmla="*/ 42 w 358"/>
                <a:gd name="T73" fmla="*/ 122 h 399"/>
                <a:gd name="T74" fmla="*/ 46 w 358"/>
                <a:gd name="T75" fmla="*/ 134 h 399"/>
                <a:gd name="T76" fmla="*/ 51 w 358"/>
                <a:gd name="T77" fmla="*/ 149 h 399"/>
                <a:gd name="T78" fmla="*/ 60 w 358"/>
                <a:gd name="T79" fmla="*/ 166 h 399"/>
                <a:gd name="T80" fmla="*/ 58 w 358"/>
                <a:gd name="T81" fmla="*/ 194 h 399"/>
                <a:gd name="T82" fmla="*/ 41 w 358"/>
                <a:gd name="T83" fmla="*/ 223 h 399"/>
                <a:gd name="T84" fmla="*/ 32 w 358"/>
                <a:gd name="T85" fmla="*/ 237 h 399"/>
                <a:gd name="T86" fmla="*/ 21 w 358"/>
                <a:gd name="T87" fmla="*/ 263 h 399"/>
                <a:gd name="T88" fmla="*/ 17 w 358"/>
                <a:gd name="T89" fmla="*/ 278 h 399"/>
                <a:gd name="T90" fmla="*/ 9 w 358"/>
                <a:gd name="T91" fmla="*/ 316 h 399"/>
                <a:gd name="T92" fmla="*/ 2 w 358"/>
                <a:gd name="T93" fmla="*/ 337 h 399"/>
                <a:gd name="T94" fmla="*/ 3 w 358"/>
                <a:gd name="T95" fmla="*/ 376 h 399"/>
                <a:gd name="T96" fmla="*/ 23 w 358"/>
                <a:gd name="T97" fmla="*/ 376 h 399"/>
                <a:gd name="T98" fmla="*/ 46 w 358"/>
                <a:gd name="T99" fmla="*/ 366 h 399"/>
                <a:gd name="T100" fmla="*/ 86 w 358"/>
                <a:gd name="T101" fmla="*/ 381 h 399"/>
                <a:gd name="T102" fmla="*/ 215 w 358"/>
                <a:gd name="T103" fmla="*/ 395 h 399"/>
                <a:gd name="T104" fmla="*/ 247 w 358"/>
                <a:gd name="T105" fmla="*/ 395 h 399"/>
                <a:gd name="T106" fmla="*/ 269 w 358"/>
                <a:gd name="T107" fmla="*/ 398 h 399"/>
                <a:gd name="T108" fmla="*/ 288 w 358"/>
                <a:gd name="T109" fmla="*/ 398 h 399"/>
                <a:gd name="T110" fmla="*/ 335 w 358"/>
                <a:gd name="T111" fmla="*/ 388 h 399"/>
                <a:gd name="T112" fmla="*/ 346 w 358"/>
                <a:gd name="T113" fmla="*/ 236 h 399"/>
                <a:gd name="T114" fmla="*/ 354 w 358"/>
                <a:gd name="T115" fmla="*/ 232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8" h="399">
                  <a:moveTo>
                    <a:pt x="357" y="213"/>
                  </a:moveTo>
                  <a:cubicBezTo>
                    <a:pt x="357" y="212"/>
                    <a:pt x="357" y="212"/>
                    <a:pt x="356" y="211"/>
                  </a:cubicBezTo>
                  <a:cubicBezTo>
                    <a:pt x="356" y="211"/>
                    <a:pt x="355" y="210"/>
                    <a:pt x="355" y="209"/>
                  </a:cubicBezTo>
                  <a:cubicBezTo>
                    <a:pt x="355" y="205"/>
                    <a:pt x="355" y="201"/>
                    <a:pt x="355" y="197"/>
                  </a:cubicBezTo>
                  <a:cubicBezTo>
                    <a:pt x="356" y="194"/>
                    <a:pt x="356" y="194"/>
                    <a:pt x="356" y="194"/>
                  </a:cubicBezTo>
                  <a:cubicBezTo>
                    <a:pt x="356" y="193"/>
                    <a:pt x="356" y="193"/>
                    <a:pt x="356" y="192"/>
                  </a:cubicBezTo>
                  <a:cubicBezTo>
                    <a:pt x="356" y="191"/>
                    <a:pt x="355" y="190"/>
                    <a:pt x="356" y="189"/>
                  </a:cubicBezTo>
                  <a:cubicBezTo>
                    <a:pt x="356" y="188"/>
                    <a:pt x="356" y="188"/>
                    <a:pt x="356" y="187"/>
                  </a:cubicBezTo>
                  <a:cubicBezTo>
                    <a:pt x="357" y="187"/>
                    <a:pt x="357" y="186"/>
                    <a:pt x="357" y="185"/>
                  </a:cubicBezTo>
                  <a:cubicBezTo>
                    <a:pt x="358" y="183"/>
                    <a:pt x="358" y="182"/>
                    <a:pt x="357" y="180"/>
                  </a:cubicBezTo>
                  <a:cubicBezTo>
                    <a:pt x="357" y="179"/>
                    <a:pt x="357" y="178"/>
                    <a:pt x="357" y="176"/>
                  </a:cubicBezTo>
                  <a:cubicBezTo>
                    <a:pt x="357" y="175"/>
                    <a:pt x="357" y="173"/>
                    <a:pt x="356" y="172"/>
                  </a:cubicBezTo>
                  <a:cubicBezTo>
                    <a:pt x="356" y="168"/>
                    <a:pt x="356" y="168"/>
                    <a:pt x="356" y="168"/>
                  </a:cubicBezTo>
                  <a:cubicBezTo>
                    <a:pt x="353" y="171"/>
                    <a:pt x="353" y="171"/>
                    <a:pt x="353" y="171"/>
                  </a:cubicBezTo>
                  <a:cubicBezTo>
                    <a:pt x="353" y="171"/>
                    <a:pt x="353" y="171"/>
                    <a:pt x="353" y="171"/>
                  </a:cubicBezTo>
                  <a:cubicBezTo>
                    <a:pt x="352" y="171"/>
                    <a:pt x="351" y="171"/>
                    <a:pt x="350" y="171"/>
                  </a:cubicBezTo>
                  <a:cubicBezTo>
                    <a:pt x="348" y="171"/>
                    <a:pt x="347" y="171"/>
                    <a:pt x="346" y="171"/>
                  </a:cubicBezTo>
                  <a:cubicBezTo>
                    <a:pt x="345" y="171"/>
                    <a:pt x="345" y="170"/>
                    <a:pt x="344" y="170"/>
                  </a:cubicBezTo>
                  <a:cubicBezTo>
                    <a:pt x="344" y="169"/>
                    <a:pt x="344" y="169"/>
                    <a:pt x="344" y="169"/>
                  </a:cubicBezTo>
                  <a:cubicBezTo>
                    <a:pt x="343" y="169"/>
                    <a:pt x="343" y="169"/>
                    <a:pt x="343" y="169"/>
                  </a:cubicBezTo>
                  <a:cubicBezTo>
                    <a:pt x="342" y="169"/>
                    <a:pt x="342" y="169"/>
                    <a:pt x="341" y="169"/>
                  </a:cubicBezTo>
                  <a:cubicBezTo>
                    <a:pt x="340" y="169"/>
                    <a:pt x="338" y="169"/>
                    <a:pt x="338" y="169"/>
                  </a:cubicBezTo>
                  <a:cubicBezTo>
                    <a:pt x="337" y="170"/>
                    <a:pt x="336" y="171"/>
                    <a:pt x="335" y="171"/>
                  </a:cubicBezTo>
                  <a:cubicBezTo>
                    <a:pt x="335" y="172"/>
                    <a:pt x="335" y="173"/>
                    <a:pt x="334" y="173"/>
                  </a:cubicBezTo>
                  <a:cubicBezTo>
                    <a:pt x="332" y="175"/>
                    <a:pt x="330" y="175"/>
                    <a:pt x="329" y="175"/>
                  </a:cubicBezTo>
                  <a:cubicBezTo>
                    <a:pt x="328" y="175"/>
                    <a:pt x="327" y="175"/>
                    <a:pt x="327" y="175"/>
                  </a:cubicBezTo>
                  <a:cubicBezTo>
                    <a:pt x="326" y="174"/>
                    <a:pt x="326" y="174"/>
                    <a:pt x="326" y="173"/>
                  </a:cubicBezTo>
                  <a:cubicBezTo>
                    <a:pt x="325" y="172"/>
                    <a:pt x="325" y="172"/>
                    <a:pt x="325" y="172"/>
                  </a:cubicBezTo>
                  <a:cubicBezTo>
                    <a:pt x="324" y="172"/>
                    <a:pt x="324" y="172"/>
                    <a:pt x="324" y="172"/>
                  </a:cubicBezTo>
                  <a:cubicBezTo>
                    <a:pt x="323" y="172"/>
                    <a:pt x="323" y="172"/>
                    <a:pt x="323" y="172"/>
                  </a:cubicBezTo>
                  <a:cubicBezTo>
                    <a:pt x="322" y="173"/>
                    <a:pt x="322" y="173"/>
                    <a:pt x="322" y="173"/>
                  </a:cubicBezTo>
                  <a:cubicBezTo>
                    <a:pt x="321" y="174"/>
                    <a:pt x="321" y="174"/>
                    <a:pt x="320" y="175"/>
                  </a:cubicBezTo>
                  <a:cubicBezTo>
                    <a:pt x="320" y="175"/>
                    <a:pt x="319" y="174"/>
                    <a:pt x="318" y="174"/>
                  </a:cubicBezTo>
                  <a:cubicBezTo>
                    <a:pt x="318" y="173"/>
                    <a:pt x="317" y="173"/>
                    <a:pt x="317" y="173"/>
                  </a:cubicBezTo>
                  <a:cubicBezTo>
                    <a:pt x="316" y="173"/>
                    <a:pt x="316" y="173"/>
                    <a:pt x="316" y="173"/>
                  </a:cubicBezTo>
                  <a:cubicBezTo>
                    <a:pt x="314" y="173"/>
                    <a:pt x="309" y="175"/>
                    <a:pt x="308" y="177"/>
                  </a:cubicBezTo>
                  <a:cubicBezTo>
                    <a:pt x="307" y="177"/>
                    <a:pt x="307" y="178"/>
                    <a:pt x="307" y="178"/>
                  </a:cubicBezTo>
                  <a:cubicBezTo>
                    <a:pt x="307" y="179"/>
                    <a:pt x="306" y="180"/>
                    <a:pt x="306" y="180"/>
                  </a:cubicBezTo>
                  <a:cubicBezTo>
                    <a:pt x="306" y="180"/>
                    <a:pt x="305" y="179"/>
                    <a:pt x="305" y="178"/>
                  </a:cubicBezTo>
                  <a:cubicBezTo>
                    <a:pt x="305" y="178"/>
                    <a:pt x="305" y="176"/>
                    <a:pt x="306" y="175"/>
                  </a:cubicBezTo>
                  <a:cubicBezTo>
                    <a:pt x="306" y="174"/>
                    <a:pt x="306" y="173"/>
                    <a:pt x="306" y="172"/>
                  </a:cubicBezTo>
                  <a:cubicBezTo>
                    <a:pt x="306" y="171"/>
                    <a:pt x="306" y="170"/>
                    <a:pt x="305" y="170"/>
                  </a:cubicBezTo>
                  <a:cubicBezTo>
                    <a:pt x="304" y="168"/>
                    <a:pt x="304" y="167"/>
                    <a:pt x="304" y="166"/>
                  </a:cubicBezTo>
                  <a:cubicBezTo>
                    <a:pt x="304" y="166"/>
                    <a:pt x="305" y="165"/>
                    <a:pt x="306" y="165"/>
                  </a:cubicBezTo>
                  <a:cubicBezTo>
                    <a:pt x="307" y="164"/>
                    <a:pt x="307" y="164"/>
                    <a:pt x="307" y="164"/>
                  </a:cubicBezTo>
                  <a:cubicBezTo>
                    <a:pt x="307" y="163"/>
                    <a:pt x="307" y="163"/>
                    <a:pt x="307" y="163"/>
                  </a:cubicBezTo>
                  <a:cubicBezTo>
                    <a:pt x="307" y="161"/>
                    <a:pt x="307" y="160"/>
                    <a:pt x="307" y="157"/>
                  </a:cubicBezTo>
                  <a:cubicBezTo>
                    <a:pt x="307" y="155"/>
                    <a:pt x="307" y="152"/>
                    <a:pt x="307" y="150"/>
                  </a:cubicBezTo>
                  <a:cubicBezTo>
                    <a:pt x="308" y="147"/>
                    <a:pt x="306" y="144"/>
                    <a:pt x="305" y="141"/>
                  </a:cubicBezTo>
                  <a:cubicBezTo>
                    <a:pt x="305" y="140"/>
                    <a:pt x="304" y="139"/>
                    <a:pt x="304" y="138"/>
                  </a:cubicBezTo>
                  <a:cubicBezTo>
                    <a:pt x="303" y="135"/>
                    <a:pt x="301" y="132"/>
                    <a:pt x="299" y="130"/>
                  </a:cubicBezTo>
                  <a:cubicBezTo>
                    <a:pt x="296" y="127"/>
                    <a:pt x="293" y="124"/>
                    <a:pt x="293" y="120"/>
                  </a:cubicBezTo>
                  <a:cubicBezTo>
                    <a:pt x="293" y="117"/>
                    <a:pt x="293" y="115"/>
                    <a:pt x="294" y="113"/>
                  </a:cubicBezTo>
                  <a:cubicBezTo>
                    <a:pt x="294" y="111"/>
                    <a:pt x="294" y="110"/>
                    <a:pt x="294" y="108"/>
                  </a:cubicBezTo>
                  <a:cubicBezTo>
                    <a:pt x="294" y="105"/>
                    <a:pt x="294" y="105"/>
                    <a:pt x="294" y="105"/>
                  </a:cubicBezTo>
                  <a:cubicBezTo>
                    <a:pt x="294" y="102"/>
                    <a:pt x="294" y="98"/>
                    <a:pt x="295" y="95"/>
                  </a:cubicBezTo>
                  <a:cubicBezTo>
                    <a:pt x="297" y="88"/>
                    <a:pt x="296" y="83"/>
                    <a:pt x="294" y="78"/>
                  </a:cubicBezTo>
                  <a:cubicBezTo>
                    <a:pt x="294" y="76"/>
                    <a:pt x="293" y="74"/>
                    <a:pt x="293" y="72"/>
                  </a:cubicBezTo>
                  <a:cubicBezTo>
                    <a:pt x="292" y="68"/>
                    <a:pt x="293" y="65"/>
                    <a:pt x="294" y="62"/>
                  </a:cubicBezTo>
                  <a:cubicBezTo>
                    <a:pt x="295" y="58"/>
                    <a:pt x="296" y="55"/>
                    <a:pt x="295" y="51"/>
                  </a:cubicBezTo>
                  <a:cubicBezTo>
                    <a:pt x="294" y="47"/>
                    <a:pt x="289" y="47"/>
                    <a:pt x="285" y="47"/>
                  </a:cubicBezTo>
                  <a:cubicBezTo>
                    <a:pt x="283" y="47"/>
                    <a:pt x="281" y="47"/>
                    <a:pt x="279" y="47"/>
                  </a:cubicBezTo>
                  <a:cubicBezTo>
                    <a:pt x="277" y="47"/>
                    <a:pt x="275" y="48"/>
                    <a:pt x="274" y="48"/>
                  </a:cubicBezTo>
                  <a:cubicBezTo>
                    <a:pt x="271" y="48"/>
                    <a:pt x="268" y="48"/>
                    <a:pt x="265" y="47"/>
                  </a:cubicBezTo>
                  <a:cubicBezTo>
                    <a:pt x="265" y="47"/>
                    <a:pt x="263" y="47"/>
                    <a:pt x="262" y="47"/>
                  </a:cubicBezTo>
                  <a:cubicBezTo>
                    <a:pt x="260" y="47"/>
                    <a:pt x="258" y="48"/>
                    <a:pt x="257" y="48"/>
                  </a:cubicBezTo>
                  <a:cubicBezTo>
                    <a:pt x="257" y="47"/>
                    <a:pt x="257" y="44"/>
                    <a:pt x="258" y="42"/>
                  </a:cubicBezTo>
                  <a:cubicBezTo>
                    <a:pt x="258" y="40"/>
                    <a:pt x="259" y="39"/>
                    <a:pt x="259" y="37"/>
                  </a:cubicBezTo>
                  <a:cubicBezTo>
                    <a:pt x="259" y="35"/>
                    <a:pt x="259" y="35"/>
                    <a:pt x="259" y="35"/>
                  </a:cubicBezTo>
                  <a:cubicBezTo>
                    <a:pt x="257" y="35"/>
                    <a:pt x="257" y="35"/>
                    <a:pt x="257" y="35"/>
                  </a:cubicBezTo>
                  <a:cubicBezTo>
                    <a:pt x="256" y="35"/>
                    <a:pt x="255" y="35"/>
                    <a:pt x="254" y="35"/>
                  </a:cubicBezTo>
                  <a:cubicBezTo>
                    <a:pt x="254" y="35"/>
                    <a:pt x="253" y="35"/>
                    <a:pt x="253" y="34"/>
                  </a:cubicBezTo>
                  <a:cubicBezTo>
                    <a:pt x="251" y="34"/>
                    <a:pt x="251" y="34"/>
                    <a:pt x="251" y="34"/>
                  </a:cubicBezTo>
                  <a:cubicBezTo>
                    <a:pt x="250" y="36"/>
                    <a:pt x="250" y="36"/>
                    <a:pt x="250" y="36"/>
                  </a:cubicBezTo>
                  <a:cubicBezTo>
                    <a:pt x="250" y="37"/>
                    <a:pt x="250" y="37"/>
                    <a:pt x="250" y="37"/>
                  </a:cubicBezTo>
                  <a:cubicBezTo>
                    <a:pt x="249" y="38"/>
                    <a:pt x="247" y="38"/>
                    <a:pt x="246" y="38"/>
                  </a:cubicBezTo>
                  <a:cubicBezTo>
                    <a:pt x="245" y="38"/>
                    <a:pt x="240" y="37"/>
                    <a:pt x="239" y="37"/>
                  </a:cubicBezTo>
                  <a:cubicBezTo>
                    <a:pt x="233" y="37"/>
                    <a:pt x="229" y="38"/>
                    <a:pt x="228" y="39"/>
                  </a:cubicBezTo>
                  <a:cubicBezTo>
                    <a:pt x="227" y="39"/>
                    <a:pt x="227" y="39"/>
                    <a:pt x="227" y="39"/>
                  </a:cubicBezTo>
                  <a:cubicBezTo>
                    <a:pt x="227" y="39"/>
                    <a:pt x="227" y="39"/>
                    <a:pt x="227" y="39"/>
                  </a:cubicBezTo>
                  <a:cubicBezTo>
                    <a:pt x="226" y="40"/>
                    <a:pt x="226" y="42"/>
                    <a:pt x="226" y="48"/>
                  </a:cubicBezTo>
                  <a:cubicBezTo>
                    <a:pt x="226" y="50"/>
                    <a:pt x="226" y="51"/>
                    <a:pt x="226" y="52"/>
                  </a:cubicBezTo>
                  <a:cubicBezTo>
                    <a:pt x="226" y="54"/>
                    <a:pt x="225" y="55"/>
                    <a:pt x="225" y="57"/>
                  </a:cubicBezTo>
                  <a:cubicBezTo>
                    <a:pt x="224" y="58"/>
                    <a:pt x="223" y="59"/>
                    <a:pt x="223" y="60"/>
                  </a:cubicBezTo>
                  <a:cubicBezTo>
                    <a:pt x="222" y="62"/>
                    <a:pt x="222" y="65"/>
                    <a:pt x="223" y="67"/>
                  </a:cubicBezTo>
                  <a:cubicBezTo>
                    <a:pt x="223" y="68"/>
                    <a:pt x="223" y="70"/>
                    <a:pt x="223" y="71"/>
                  </a:cubicBezTo>
                  <a:cubicBezTo>
                    <a:pt x="222" y="71"/>
                    <a:pt x="221" y="71"/>
                    <a:pt x="220" y="71"/>
                  </a:cubicBezTo>
                  <a:cubicBezTo>
                    <a:pt x="220" y="71"/>
                    <a:pt x="220" y="71"/>
                    <a:pt x="220" y="71"/>
                  </a:cubicBezTo>
                  <a:cubicBezTo>
                    <a:pt x="217" y="72"/>
                    <a:pt x="214" y="72"/>
                    <a:pt x="212" y="72"/>
                  </a:cubicBezTo>
                  <a:cubicBezTo>
                    <a:pt x="210" y="72"/>
                    <a:pt x="208" y="72"/>
                    <a:pt x="207" y="71"/>
                  </a:cubicBezTo>
                  <a:cubicBezTo>
                    <a:pt x="207" y="71"/>
                    <a:pt x="207" y="70"/>
                    <a:pt x="206" y="70"/>
                  </a:cubicBezTo>
                  <a:cubicBezTo>
                    <a:pt x="206" y="70"/>
                    <a:pt x="206" y="69"/>
                    <a:pt x="206" y="69"/>
                  </a:cubicBezTo>
                  <a:cubicBezTo>
                    <a:pt x="205" y="68"/>
                    <a:pt x="205" y="68"/>
                    <a:pt x="205" y="68"/>
                  </a:cubicBezTo>
                  <a:cubicBezTo>
                    <a:pt x="205" y="68"/>
                    <a:pt x="205" y="68"/>
                    <a:pt x="205" y="68"/>
                  </a:cubicBezTo>
                  <a:cubicBezTo>
                    <a:pt x="204" y="68"/>
                    <a:pt x="204" y="68"/>
                    <a:pt x="204" y="68"/>
                  </a:cubicBezTo>
                  <a:cubicBezTo>
                    <a:pt x="202" y="68"/>
                    <a:pt x="201" y="69"/>
                    <a:pt x="199" y="70"/>
                  </a:cubicBezTo>
                  <a:cubicBezTo>
                    <a:pt x="199" y="70"/>
                    <a:pt x="198" y="71"/>
                    <a:pt x="198" y="71"/>
                  </a:cubicBezTo>
                  <a:cubicBezTo>
                    <a:pt x="198" y="71"/>
                    <a:pt x="198" y="71"/>
                    <a:pt x="197" y="71"/>
                  </a:cubicBezTo>
                  <a:cubicBezTo>
                    <a:pt x="197" y="71"/>
                    <a:pt x="196" y="71"/>
                    <a:pt x="196" y="71"/>
                  </a:cubicBezTo>
                  <a:cubicBezTo>
                    <a:pt x="195" y="71"/>
                    <a:pt x="194" y="71"/>
                    <a:pt x="194" y="71"/>
                  </a:cubicBezTo>
                  <a:cubicBezTo>
                    <a:pt x="193" y="71"/>
                    <a:pt x="192" y="71"/>
                    <a:pt x="191" y="71"/>
                  </a:cubicBezTo>
                  <a:cubicBezTo>
                    <a:pt x="191" y="71"/>
                    <a:pt x="190" y="71"/>
                    <a:pt x="190" y="71"/>
                  </a:cubicBezTo>
                  <a:cubicBezTo>
                    <a:pt x="188" y="71"/>
                    <a:pt x="188" y="72"/>
                    <a:pt x="187" y="73"/>
                  </a:cubicBezTo>
                  <a:cubicBezTo>
                    <a:pt x="187" y="73"/>
                    <a:pt x="186" y="73"/>
                    <a:pt x="186" y="74"/>
                  </a:cubicBezTo>
                  <a:cubicBezTo>
                    <a:pt x="185" y="74"/>
                    <a:pt x="185" y="74"/>
                    <a:pt x="185" y="74"/>
                  </a:cubicBezTo>
                  <a:cubicBezTo>
                    <a:pt x="185" y="74"/>
                    <a:pt x="184" y="74"/>
                    <a:pt x="184" y="74"/>
                  </a:cubicBezTo>
                  <a:cubicBezTo>
                    <a:pt x="184" y="73"/>
                    <a:pt x="183" y="73"/>
                    <a:pt x="182" y="73"/>
                  </a:cubicBezTo>
                  <a:cubicBezTo>
                    <a:pt x="182" y="72"/>
                    <a:pt x="181" y="72"/>
                    <a:pt x="180" y="72"/>
                  </a:cubicBezTo>
                  <a:cubicBezTo>
                    <a:pt x="179" y="72"/>
                    <a:pt x="178" y="72"/>
                    <a:pt x="177" y="73"/>
                  </a:cubicBezTo>
                  <a:cubicBezTo>
                    <a:pt x="176" y="73"/>
                    <a:pt x="175" y="73"/>
                    <a:pt x="174" y="73"/>
                  </a:cubicBezTo>
                  <a:cubicBezTo>
                    <a:pt x="174" y="73"/>
                    <a:pt x="172" y="73"/>
                    <a:pt x="171" y="71"/>
                  </a:cubicBezTo>
                  <a:cubicBezTo>
                    <a:pt x="169" y="69"/>
                    <a:pt x="167" y="67"/>
                    <a:pt x="166" y="64"/>
                  </a:cubicBezTo>
                  <a:cubicBezTo>
                    <a:pt x="165" y="62"/>
                    <a:pt x="164" y="61"/>
                    <a:pt x="163" y="59"/>
                  </a:cubicBezTo>
                  <a:cubicBezTo>
                    <a:pt x="163" y="59"/>
                    <a:pt x="162" y="58"/>
                    <a:pt x="161" y="57"/>
                  </a:cubicBezTo>
                  <a:cubicBezTo>
                    <a:pt x="160" y="55"/>
                    <a:pt x="159" y="54"/>
                    <a:pt x="158" y="52"/>
                  </a:cubicBezTo>
                  <a:cubicBezTo>
                    <a:pt x="158" y="52"/>
                    <a:pt x="157" y="51"/>
                    <a:pt x="156" y="50"/>
                  </a:cubicBezTo>
                  <a:cubicBezTo>
                    <a:pt x="155" y="49"/>
                    <a:pt x="154" y="48"/>
                    <a:pt x="153" y="47"/>
                  </a:cubicBezTo>
                  <a:cubicBezTo>
                    <a:pt x="153" y="45"/>
                    <a:pt x="153" y="44"/>
                    <a:pt x="153" y="43"/>
                  </a:cubicBezTo>
                  <a:cubicBezTo>
                    <a:pt x="153" y="42"/>
                    <a:pt x="153" y="41"/>
                    <a:pt x="153" y="40"/>
                  </a:cubicBezTo>
                  <a:cubicBezTo>
                    <a:pt x="152" y="37"/>
                    <a:pt x="151" y="34"/>
                    <a:pt x="149" y="30"/>
                  </a:cubicBezTo>
                  <a:cubicBezTo>
                    <a:pt x="149" y="30"/>
                    <a:pt x="148" y="29"/>
                    <a:pt x="148" y="28"/>
                  </a:cubicBezTo>
                  <a:cubicBezTo>
                    <a:pt x="148" y="27"/>
                    <a:pt x="147" y="27"/>
                    <a:pt x="147" y="26"/>
                  </a:cubicBezTo>
                  <a:cubicBezTo>
                    <a:pt x="147" y="26"/>
                    <a:pt x="146" y="25"/>
                    <a:pt x="146" y="24"/>
                  </a:cubicBezTo>
                  <a:cubicBezTo>
                    <a:pt x="146" y="23"/>
                    <a:pt x="146" y="22"/>
                    <a:pt x="146" y="21"/>
                  </a:cubicBezTo>
                  <a:cubicBezTo>
                    <a:pt x="146" y="20"/>
                    <a:pt x="146" y="20"/>
                    <a:pt x="146" y="19"/>
                  </a:cubicBezTo>
                  <a:cubicBezTo>
                    <a:pt x="146" y="17"/>
                    <a:pt x="146" y="15"/>
                    <a:pt x="145" y="13"/>
                  </a:cubicBezTo>
                  <a:cubicBezTo>
                    <a:pt x="145" y="12"/>
                    <a:pt x="145" y="11"/>
                    <a:pt x="145" y="10"/>
                  </a:cubicBezTo>
                  <a:cubicBezTo>
                    <a:pt x="145" y="9"/>
                    <a:pt x="145" y="9"/>
                    <a:pt x="145" y="9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3" y="8"/>
                    <a:pt x="143" y="8"/>
                    <a:pt x="143" y="8"/>
                  </a:cubicBezTo>
                  <a:cubicBezTo>
                    <a:pt x="143" y="8"/>
                    <a:pt x="143" y="8"/>
                    <a:pt x="143" y="8"/>
                  </a:cubicBezTo>
                  <a:cubicBezTo>
                    <a:pt x="143" y="4"/>
                    <a:pt x="142" y="0"/>
                    <a:pt x="138" y="0"/>
                  </a:cubicBezTo>
                  <a:cubicBezTo>
                    <a:pt x="137" y="0"/>
                    <a:pt x="137" y="0"/>
                    <a:pt x="136" y="1"/>
                  </a:cubicBezTo>
                  <a:cubicBezTo>
                    <a:pt x="136" y="1"/>
                    <a:pt x="135" y="1"/>
                    <a:pt x="135" y="1"/>
                  </a:cubicBezTo>
                  <a:cubicBezTo>
                    <a:pt x="133" y="1"/>
                    <a:pt x="132" y="0"/>
                    <a:pt x="130" y="0"/>
                  </a:cubicBezTo>
                  <a:cubicBezTo>
                    <a:pt x="129" y="0"/>
                    <a:pt x="128" y="0"/>
                    <a:pt x="127" y="0"/>
                  </a:cubicBezTo>
                  <a:cubicBezTo>
                    <a:pt x="122" y="0"/>
                    <a:pt x="116" y="0"/>
                    <a:pt x="111" y="0"/>
                  </a:cubicBezTo>
                  <a:cubicBezTo>
                    <a:pt x="102" y="0"/>
                    <a:pt x="94" y="0"/>
                    <a:pt x="8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3" y="0"/>
                    <a:pt x="70" y="0"/>
                    <a:pt x="67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2" y="0"/>
                    <a:pt x="38" y="1"/>
                    <a:pt x="36" y="2"/>
                  </a:cubicBezTo>
                  <a:cubicBezTo>
                    <a:pt x="35" y="2"/>
                    <a:pt x="34" y="3"/>
                    <a:pt x="34" y="3"/>
                  </a:cubicBezTo>
                  <a:cubicBezTo>
                    <a:pt x="33" y="4"/>
                    <a:pt x="32" y="5"/>
                    <a:pt x="30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8" y="5"/>
                    <a:pt x="28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6" y="5"/>
                    <a:pt x="26" y="5"/>
                  </a:cubicBezTo>
                  <a:cubicBezTo>
                    <a:pt x="25" y="5"/>
                    <a:pt x="25" y="5"/>
                    <a:pt x="24" y="6"/>
                  </a:cubicBezTo>
                  <a:cubicBezTo>
                    <a:pt x="24" y="6"/>
                    <a:pt x="24" y="6"/>
                    <a:pt x="23" y="6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0" y="7"/>
                    <a:pt x="19" y="6"/>
                    <a:pt x="18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8"/>
                    <a:pt x="15" y="8"/>
                    <a:pt x="15" y="9"/>
                  </a:cubicBezTo>
                  <a:cubicBezTo>
                    <a:pt x="16" y="11"/>
                    <a:pt x="16" y="12"/>
                    <a:pt x="17" y="14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20" y="18"/>
                    <a:pt x="22" y="22"/>
                    <a:pt x="23" y="25"/>
                  </a:cubicBezTo>
                  <a:cubicBezTo>
                    <a:pt x="25" y="29"/>
                    <a:pt x="27" y="32"/>
                    <a:pt x="30" y="35"/>
                  </a:cubicBezTo>
                  <a:cubicBezTo>
                    <a:pt x="31" y="36"/>
                    <a:pt x="31" y="36"/>
                    <a:pt x="31" y="38"/>
                  </a:cubicBezTo>
                  <a:cubicBezTo>
                    <a:pt x="31" y="38"/>
                    <a:pt x="31" y="39"/>
                    <a:pt x="31" y="40"/>
                  </a:cubicBezTo>
                  <a:cubicBezTo>
                    <a:pt x="31" y="41"/>
                    <a:pt x="31" y="42"/>
                    <a:pt x="31" y="43"/>
                  </a:cubicBezTo>
                  <a:cubicBezTo>
                    <a:pt x="31" y="45"/>
                    <a:pt x="32" y="47"/>
                    <a:pt x="33" y="49"/>
                  </a:cubicBezTo>
                  <a:cubicBezTo>
                    <a:pt x="34" y="51"/>
                    <a:pt x="34" y="52"/>
                    <a:pt x="35" y="54"/>
                  </a:cubicBezTo>
                  <a:cubicBezTo>
                    <a:pt x="35" y="57"/>
                    <a:pt x="37" y="60"/>
                    <a:pt x="38" y="63"/>
                  </a:cubicBezTo>
                  <a:cubicBezTo>
                    <a:pt x="39" y="65"/>
                    <a:pt x="39" y="66"/>
                    <a:pt x="40" y="68"/>
                  </a:cubicBezTo>
                  <a:cubicBezTo>
                    <a:pt x="40" y="69"/>
                    <a:pt x="41" y="70"/>
                    <a:pt x="41" y="71"/>
                  </a:cubicBezTo>
                  <a:cubicBezTo>
                    <a:pt x="42" y="73"/>
                    <a:pt x="43" y="74"/>
                    <a:pt x="43" y="75"/>
                  </a:cubicBezTo>
                  <a:cubicBezTo>
                    <a:pt x="44" y="76"/>
                    <a:pt x="44" y="76"/>
                    <a:pt x="45" y="77"/>
                  </a:cubicBezTo>
                  <a:cubicBezTo>
                    <a:pt x="45" y="79"/>
                    <a:pt x="46" y="80"/>
                    <a:pt x="46" y="82"/>
                  </a:cubicBezTo>
                  <a:cubicBezTo>
                    <a:pt x="46" y="83"/>
                    <a:pt x="46" y="83"/>
                    <a:pt x="46" y="83"/>
                  </a:cubicBezTo>
                  <a:cubicBezTo>
                    <a:pt x="47" y="83"/>
                    <a:pt x="47" y="84"/>
                    <a:pt x="46" y="85"/>
                  </a:cubicBezTo>
                  <a:cubicBezTo>
                    <a:pt x="46" y="86"/>
                    <a:pt x="46" y="87"/>
                    <a:pt x="46" y="88"/>
                  </a:cubicBezTo>
                  <a:cubicBezTo>
                    <a:pt x="47" y="89"/>
                    <a:pt x="47" y="90"/>
                    <a:pt x="48" y="90"/>
                  </a:cubicBezTo>
                  <a:cubicBezTo>
                    <a:pt x="48" y="91"/>
                    <a:pt x="48" y="91"/>
                    <a:pt x="48" y="91"/>
                  </a:cubicBezTo>
                  <a:cubicBezTo>
                    <a:pt x="48" y="92"/>
                    <a:pt x="48" y="94"/>
                    <a:pt x="47" y="94"/>
                  </a:cubicBezTo>
                  <a:cubicBezTo>
                    <a:pt x="46" y="96"/>
                    <a:pt x="44" y="97"/>
                    <a:pt x="42" y="98"/>
                  </a:cubicBezTo>
                  <a:cubicBezTo>
                    <a:pt x="42" y="99"/>
                    <a:pt x="41" y="99"/>
                    <a:pt x="40" y="100"/>
                  </a:cubicBezTo>
                  <a:cubicBezTo>
                    <a:pt x="37" y="102"/>
                    <a:pt x="36" y="106"/>
                    <a:pt x="37" y="110"/>
                  </a:cubicBezTo>
                  <a:cubicBezTo>
                    <a:pt x="38" y="111"/>
                    <a:pt x="38" y="111"/>
                    <a:pt x="38" y="112"/>
                  </a:cubicBezTo>
                  <a:cubicBezTo>
                    <a:pt x="39" y="113"/>
                    <a:pt x="39" y="113"/>
                    <a:pt x="39" y="114"/>
                  </a:cubicBezTo>
                  <a:cubicBezTo>
                    <a:pt x="40" y="114"/>
                    <a:pt x="40" y="115"/>
                    <a:pt x="40" y="115"/>
                  </a:cubicBezTo>
                  <a:cubicBezTo>
                    <a:pt x="40" y="116"/>
                    <a:pt x="40" y="117"/>
                    <a:pt x="41" y="119"/>
                  </a:cubicBezTo>
                  <a:cubicBezTo>
                    <a:pt x="42" y="120"/>
                    <a:pt x="42" y="121"/>
                    <a:pt x="42" y="122"/>
                  </a:cubicBezTo>
                  <a:cubicBezTo>
                    <a:pt x="42" y="123"/>
                    <a:pt x="42" y="123"/>
                    <a:pt x="42" y="124"/>
                  </a:cubicBezTo>
                  <a:cubicBezTo>
                    <a:pt x="42" y="125"/>
                    <a:pt x="42" y="127"/>
                    <a:pt x="43" y="129"/>
                  </a:cubicBezTo>
                  <a:cubicBezTo>
                    <a:pt x="43" y="130"/>
                    <a:pt x="44" y="130"/>
                    <a:pt x="44" y="131"/>
                  </a:cubicBezTo>
                  <a:cubicBezTo>
                    <a:pt x="45" y="131"/>
                    <a:pt x="45" y="132"/>
                    <a:pt x="45" y="132"/>
                  </a:cubicBezTo>
                  <a:cubicBezTo>
                    <a:pt x="46" y="133"/>
                    <a:pt x="46" y="134"/>
                    <a:pt x="46" y="134"/>
                  </a:cubicBezTo>
                  <a:cubicBezTo>
                    <a:pt x="46" y="135"/>
                    <a:pt x="46" y="136"/>
                    <a:pt x="46" y="137"/>
                  </a:cubicBezTo>
                  <a:cubicBezTo>
                    <a:pt x="47" y="138"/>
                    <a:pt x="48" y="140"/>
                    <a:pt x="48" y="141"/>
                  </a:cubicBezTo>
                  <a:cubicBezTo>
                    <a:pt x="49" y="143"/>
                    <a:pt x="49" y="144"/>
                    <a:pt x="50" y="145"/>
                  </a:cubicBezTo>
                  <a:cubicBezTo>
                    <a:pt x="50" y="145"/>
                    <a:pt x="50" y="146"/>
                    <a:pt x="50" y="146"/>
                  </a:cubicBezTo>
                  <a:cubicBezTo>
                    <a:pt x="50" y="147"/>
                    <a:pt x="50" y="148"/>
                    <a:pt x="51" y="149"/>
                  </a:cubicBezTo>
                  <a:cubicBezTo>
                    <a:pt x="52" y="151"/>
                    <a:pt x="53" y="152"/>
                    <a:pt x="54" y="153"/>
                  </a:cubicBezTo>
                  <a:cubicBezTo>
                    <a:pt x="55" y="154"/>
                    <a:pt x="56" y="155"/>
                    <a:pt x="56" y="156"/>
                  </a:cubicBezTo>
                  <a:cubicBezTo>
                    <a:pt x="57" y="157"/>
                    <a:pt x="57" y="158"/>
                    <a:pt x="57" y="160"/>
                  </a:cubicBezTo>
                  <a:cubicBezTo>
                    <a:pt x="57" y="161"/>
                    <a:pt x="57" y="162"/>
                    <a:pt x="57" y="163"/>
                  </a:cubicBezTo>
                  <a:cubicBezTo>
                    <a:pt x="58" y="165"/>
                    <a:pt x="59" y="166"/>
                    <a:pt x="60" y="166"/>
                  </a:cubicBezTo>
                  <a:cubicBezTo>
                    <a:pt x="60" y="167"/>
                    <a:pt x="60" y="167"/>
                    <a:pt x="60" y="167"/>
                  </a:cubicBezTo>
                  <a:cubicBezTo>
                    <a:pt x="61" y="169"/>
                    <a:pt x="60" y="171"/>
                    <a:pt x="60" y="174"/>
                  </a:cubicBezTo>
                  <a:cubicBezTo>
                    <a:pt x="59" y="175"/>
                    <a:pt x="59" y="177"/>
                    <a:pt x="59" y="179"/>
                  </a:cubicBezTo>
                  <a:cubicBezTo>
                    <a:pt x="59" y="180"/>
                    <a:pt x="59" y="180"/>
                    <a:pt x="59" y="180"/>
                  </a:cubicBezTo>
                  <a:cubicBezTo>
                    <a:pt x="59" y="185"/>
                    <a:pt x="59" y="189"/>
                    <a:pt x="58" y="194"/>
                  </a:cubicBezTo>
                  <a:cubicBezTo>
                    <a:pt x="58" y="198"/>
                    <a:pt x="57" y="201"/>
                    <a:pt x="56" y="206"/>
                  </a:cubicBezTo>
                  <a:cubicBezTo>
                    <a:pt x="55" y="208"/>
                    <a:pt x="55" y="208"/>
                    <a:pt x="55" y="208"/>
                  </a:cubicBezTo>
                  <a:cubicBezTo>
                    <a:pt x="54" y="212"/>
                    <a:pt x="50" y="216"/>
                    <a:pt x="47" y="219"/>
                  </a:cubicBezTo>
                  <a:cubicBezTo>
                    <a:pt x="45" y="220"/>
                    <a:pt x="44" y="221"/>
                    <a:pt x="42" y="222"/>
                  </a:cubicBezTo>
                  <a:cubicBezTo>
                    <a:pt x="42" y="222"/>
                    <a:pt x="41" y="223"/>
                    <a:pt x="41" y="223"/>
                  </a:cubicBezTo>
                  <a:cubicBezTo>
                    <a:pt x="40" y="223"/>
                    <a:pt x="38" y="224"/>
                    <a:pt x="37" y="225"/>
                  </a:cubicBezTo>
                  <a:cubicBezTo>
                    <a:pt x="35" y="228"/>
                    <a:pt x="35" y="230"/>
                    <a:pt x="35" y="233"/>
                  </a:cubicBezTo>
                  <a:cubicBezTo>
                    <a:pt x="35" y="234"/>
                    <a:pt x="35" y="234"/>
                    <a:pt x="35" y="234"/>
                  </a:cubicBezTo>
                  <a:cubicBezTo>
                    <a:pt x="35" y="235"/>
                    <a:pt x="35" y="235"/>
                    <a:pt x="34" y="235"/>
                  </a:cubicBezTo>
                  <a:cubicBezTo>
                    <a:pt x="33" y="236"/>
                    <a:pt x="33" y="236"/>
                    <a:pt x="32" y="237"/>
                  </a:cubicBezTo>
                  <a:cubicBezTo>
                    <a:pt x="31" y="238"/>
                    <a:pt x="30" y="240"/>
                    <a:pt x="29" y="241"/>
                  </a:cubicBezTo>
                  <a:cubicBezTo>
                    <a:pt x="28" y="242"/>
                    <a:pt x="27" y="243"/>
                    <a:pt x="26" y="244"/>
                  </a:cubicBezTo>
                  <a:cubicBezTo>
                    <a:pt x="24" y="247"/>
                    <a:pt x="22" y="250"/>
                    <a:pt x="22" y="253"/>
                  </a:cubicBezTo>
                  <a:cubicBezTo>
                    <a:pt x="22" y="255"/>
                    <a:pt x="22" y="256"/>
                    <a:pt x="22" y="257"/>
                  </a:cubicBezTo>
                  <a:cubicBezTo>
                    <a:pt x="22" y="259"/>
                    <a:pt x="22" y="261"/>
                    <a:pt x="21" y="263"/>
                  </a:cubicBezTo>
                  <a:cubicBezTo>
                    <a:pt x="21" y="263"/>
                    <a:pt x="21" y="264"/>
                    <a:pt x="20" y="264"/>
                  </a:cubicBezTo>
                  <a:cubicBezTo>
                    <a:pt x="20" y="265"/>
                    <a:pt x="20" y="265"/>
                    <a:pt x="20" y="265"/>
                  </a:cubicBezTo>
                  <a:cubicBezTo>
                    <a:pt x="19" y="267"/>
                    <a:pt x="18" y="268"/>
                    <a:pt x="18" y="269"/>
                  </a:cubicBezTo>
                  <a:cubicBezTo>
                    <a:pt x="17" y="271"/>
                    <a:pt x="17" y="273"/>
                    <a:pt x="17" y="275"/>
                  </a:cubicBezTo>
                  <a:cubicBezTo>
                    <a:pt x="17" y="276"/>
                    <a:pt x="17" y="277"/>
                    <a:pt x="17" y="278"/>
                  </a:cubicBezTo>
                  <a:cubicBezTo>
                    <a:pt x="17" y="279"/>
                    <a:pt x="17" y="280"/>
                    <a:pt x="17" y="280"/>
                  </a:cubicBezTo>
                  <a:cubicBezTo>
                    <a:pt x="16" y="282"/>
                    <a:pt x="16" y="284"/>
                    <a:pt x="16" y="286"/>
                  </a:cubicBezTo>
                  <a:cubicBezTo>
                    <a:pt x="16" y="290"/>
                    <a:pt x="15" y="295"/>
                    <a:pt x="13" y="299"/>
                  </a:cubicBezTo>
                  <a:cubicBezTo>
                    <a:pt x="11" y="303"/>
                    <a:pt x="9" y="308"/>
                    <a:pt x="9" y="314"/>
                  </a:cubicBezTo>
                  <a:cubicBezTo>
                    <a:pt x="9" y="315"/>
                    <a:pt x="9" y="315"/>
                    <a:pt x="9" y="316"/>
                  </a:cubicBezTo>
                  <a:cubicBezTo>
                    <a:pt x="9" y="317"/>
                    <a:pt x="9" y="318"/>
                    <a:pt x="8" y="320"/>
                  </a:cubicBezTo>
                  <a:cubicBezTo>
                    <a:pt x="7" y="320"/>
                    <a:pt x="6" y="321"/>
                    <a:pt x="5" y="322"/>
                  </a:cubicBezTo>
                  <a:cubicBezTo>
                    <a:pt x="4" y="323"/>
                    <a:pt x="3" y="325"/>
                    <a:pt x="2" y="327"/>
                  </a:cubicBezTo>
                  <a:cubicBezTo>
                    <a:pt x="0" y="330"/>
                    <a:pt x="1" y="333"/>
                    <a:pt x="1" y="335"/>
                  </a:cubicBezTo>
                  <a:cubicBezTo>
                    <a:pt x="1" y="336"/>
                    <a:pt x="2" y="337"/>
                    <a:pt x="2" y="337"/>
                  </a:cubicBezTo>
                  <a:cubicBezTo>
                    <a:pt x="2" y="342"/>
                    <a:pt x="3" y="346"/>
                    <a:pt x="3" y="350"/>
                  </a:cubicBezTo>
                  <a:cubicBezTo>
                    <a:pt x="3" y="353"/>
                    <a:pt x="3" y="356"/>
                    <a:pt x="2" y="358"/>
                  </a:cubicBezTo>
                  <a:cubicBezTo>
                    <a:pt x="1" y="364"/>
                    <a:pt x="0" y="368"/>
                    <a:pt x="0" y="373"/>
                  </a:cubicBezTo>
                  <a:cubicBezTo>
                    <a:pt x="0" y="378"/>
                    <a:pt x="0" y="378"/>
                    <a:pt x="0" y="378"/>
                  </a:cubicBezTo>
                  <a:cubicBezTo>
                    <a:pt x="3" y="376"/>
                    <a:pt x="3" y="376"/>
                    <a:pt x="3" y="376"/>
                  </a:cubicBezTo>
                  <a:cubicBezTo>
                    <a:pt x="7" y="374"/>
                    <a:pt x="10" y="372"/>
                    <a:pt x="13" y="372"/>
                  </a:cubicBezTo>
                  <a:cubicBezTo>
                    <a:pt x="14" y="372"/>
                    <a:pt x="14" y="372"/>
                    <a:pt x="15" y="372"/>
                  </a:cubicBezTo>
                  <a:cubicBezTo>
                    <a:pt x="16" y="372"/>
                    <a:pt x="17" y="373"/>
                    <a:pt x="18" y="374"/>
                  </a:cubicBezTo>
                  <a:cubicBezTo>
                    <a:pt x="19" y="375"/>
                    <a:pt x="20" y="375"/>
                    <a:pt x="22" y="376"/>
                  </a:cubicBezTo>
                  <a:cubicBezTo>
                    <a:pt x="22" y="376"/>
                    <a:pt x="22" y="376"/>
                    <a:pt x="23" y="376"/>
                  </a:cubicBezTo>
                  <a:cubicBezTo>
                    <a:pt x="25" y="376"/>
                    <a:pt x="29" y="375"/>
                    <a:pt x="31" y="374"/>
                  </a:cubicBezTo>
                  <a:cubicBezTo>
                    <a:pt x="32" y="373"/>
                    <a:pt x="33" y="372"/>
                    <a:pt x="34" y="371"/>
                  </a:cubicBezTo>
                  <a:cubicBezTo>
                    <a:pt x="35" y="369"/>
                    <a:pt x="36" y="368"/>
                    <a:pt x="37" y="368"/>
                  </a:cubicBezTo>
                  <a:cubicBezTo>
                    <a:pt x="38" y="367"/>
                    <a:pt x="44" y="366"/>
                    <a:pt x="46" y="366"/>
                  </a:cubicBezTo>
                  <a:cubicBezTo>
                    <a:pt x="46" y="366"/>
                    <a:pt x="46" y="366"/>
                    <a:pt x="46" y="366"/>
                  </a:cubicBezTo>
                  <a:cubicBezTo>
                    <a:pt x="50" y="366"/>
                    <a:pt x="53" y="369"/>
                    <a:pt x="55" y="372"/>
                  </a:cubicBezTo>
                  <a:cubicBezTo>
                    <a:pt x="56" y="374"/>
                    <a:pt x="57" y="375"/>
                    <a:pt x="58" y="376"/>
                  </a:cubicBezTo>
                  <a:cubicBezTo>
                    <a:pt x="60" y="377"/>
                    <a:pt x="63" y="379"/>
                    <a:pt x="65" y="380"/>
                  </a:cubicBezTo>
                  <a:cubicBezTo>
                    <a:pt x="68" y="381"/>
                    <a:pt x="71" y="382"/>
                    <a:pt x="76" y="382"/>
                  </a:cubicBezTo>
                  <a:cubicBezTo>
                    <a:pt x="80" y="382"/>
                    <a:pt x="83" y="381"/>
                    <a:pt x="86" y="381"/>
                  </a:cubicBezTo>
                  <a:cubicBezTo>
                    <a:pt x="88" y="381"/>
                    <a:pt x="90" y="381"/>
                    <a:pt x="92" y="381"/>
                  </a:cubicBezTo>
                  <a:cubicBezTo>
                    <a:pt x="195" y="381"/>
                    <a:pt x="195" y="381"/>
                    <a:pt x="195" y="381"/>
                  </a:cubicBezTo>
                  <a:cubicBezTo>
                    <a:pt x="198" y="385"/>
                    <a:pt x="200" y="390"/>
                    <a:pt x="204" y="393"/>
                  </a:cubicBezTo>
                  <a:cubicBezTo>
                    <a:pt x="206" y="395"/>
                    <a:pt x="210" y="396"/>
                    <a:pt x="212" y="396"/>
                  </a:cubicBezTo>
                  <a:cubicBezTo>
                    <a:pt x="213" y="396"/>
                    <a:pt x="214" y="396"/>
                    <a:pt x="215" y="395"/>
                  </a:cubicBezTo>
                  <a:cubicBezTo>
                    <a:pt x="216" y="395"/>
                    <a:pt x="217" y="395"/>
                    <a:pt x="218" y="395"/>
                  </a:cubicBezTo>
                  <a:cubicBezTo>
                    <a:pt x="223" y="395"/>
                    <a:pt x="227" y="396"/>
                    <a:pt x="231" y="397"/>
                  </a:cubicBezTo>
                  <a:cubicBezTo>
                    <a:pt x="232" y="397"/>
                    <a:pt x="233" y="397"/>
                    <a:pt x="234" y="397"/>
                  </a:cubicBezTo>
                  <a:cubicBezTo>
                    <a:pt x="237" y="397"/>
                    <a:pt x="239" y="396"/>
                    <a:pt x="242" y="396"/>
                  </a:cubicBezTo>
                  <a:cubicBezTo>
                    <a:pt x="243" y="395"/>
                    <a:pt x="245" y="395"/>
                    <a:pt x="247" y="395"/>
                  </a:cubicBezTo>
                  <a:cubicBezTo>
                    <a:pt x="248" y="395"/>
                    <a:pt x="248" y="395"/>
                    <a:pt x="248" y="395"/>
                  </a:cubicBezTo>
                  <a:cubicBezTo>
                    <a:pt x="251" y="395"/>
                    <a:pt x="254" y="396"/>
                    <a:pt x="256" y="397"/>
                  </a:cubicBezTo>
                  <a:cubicBezTo>
                    <a:pt x="258" y="397"/>
                    <a:pt x="260" y="398"/>
                    <a:pt x="262" y="398"/>
                  </a:cubicBezTo>
                  <a:cubicBezTo>
                    <a:pt x="263" y="399"/>
                    <a:pt x="264" y="399"/>
                    <a:pt x="264" y="399"/>
                  </a:cubicBezTo>
                  <a:cubicBezTo>
                    <a:pt x="266" y="399"/>
                    <a:pt x="268" y="398"/>
                    <a:pt x="269" y="398"/>
                  </a:cubicBezTo>
                  <a:cubicBezTo>
                    <a:pt x="270" y="398"/>
                    <a:pt x="272" y="398"/>
                    <a:pt x="273" y="398"/>
                  </a:cubicBezTo>
                  <a:cubicBezTo>
                    <a:pt x="274" y="398"/>
                    <a:pt x="275" y="398"/>
                    <a:pt x="276" y="398"/>
                  </a:cubicBezTo>
                  <a:cubicBezTo>
                    <a:pt x="278" y="398"/>
                    <a:pt x="278" y="398"/>
                    <a:pt x="278" y="398"/>
                  </a:cubicBezTo>
                  <a:cubicBezTo>
                    <a:pt x="280" y="399"/>
                    <a:pt x="281" y="399"/>
                    <a:pt x="283" y="399"/>
                  </a:cubicBezTo>
                  <a:cubicBezTo>
                    <a:pt x="285" y="399"/>
                    <a:pt x="286" y="399"/>
                    <a:pt x="288" y="398"/>
                  </a:cubicBezTo>
                  <a:cubicBezTo>
                    <a:pt x="292" y="397"/>
                    <a:pt x="296" y="395"/>
                    <a:pt x="300" y="395"/>
                  </a:cubicBezTo>
                  <a:cubicBezTo>
                    <a:pt x="304" y="394"/>
                    <a:pt x="304" y="394"/>
                    <a:pt x="304" y="394"/>
                  </a:cubicBezTo>
                  <a:cubicBezTo>
                    <a:pt x="312" y="394"/>
                    <a:pt x="319" y="393"/>
                    <a:pt x="326" y="390"/>
                  </a:cubicBezTo>
                  <a:cubicBezTo>
                    <a:pt x="328" y="390"/>
                    <a:pt x="330" y="389"/>
                    <a:pt x="332" y="389"/>
                  </a:cubicBezTo>
                  <a:cubicBezTo>
                    <a:pt x="335" y="388"/>
                    <a:pt x="335" y="388"/>
                    <a:pt x="335" y="388"/>
                  </a:cubicBezTo>
                  <a:cubicBezTo>
                    <a:pt x="302" y="351"/>
                    <a:pt x="302" y="351"/>
                    <a:pt x="302" y="351"/>
                  </a:cubicBezTo>
                  <a:cubicBezTo>
                    <a:pt x="302" y="350"/>
                    <a:pt x="302" y="343"/>
                    <a:pt x="297" y="341"/>
                  </a:cubicBezTo>
                  <a:cubicBezTo>
                    <a:pt x="299" y="236"/>
                    <a:pt x="299" y="236"/>
                    <a:pt x="299" y="236"/>
                  </a:cubicBezTo>
                  <a:cubicBezTo>
                    <a:pt x="331" y="236"/>
                    <a:pt x="331" y="236"/>
                    <a:pt x="331" y="236"/>
                  </a:cubicBezTo>
                  <a:cubicBezTo>
                    <a:pt x="336" y="236"/>
                    <a:pt x="341" y="236"/>
                    <a:pt x="346" y="236"/>
                  </a:cubicBezTo>
                  <a:cubicBezTo>
                    <a:pt x="352" y="236"/>
                    <a:pt x="352" y="236"/>
                    <a:pt x="352" y="236"/>
                  </a:cubicBezTo>
                  <a:cubicBezTo>
                    <a:pt x="352" y="236"/>
                    <a:pt x="353" y="236"/>
                    <a:pt x="353" y="236"/>
                  </a:cubicBezTo>
                  <a:cubicBezTo>
                    <a:pt x="356" y="236"/>
                    <a:pt x="356" y="236"/>
                    <a:pt x="356" y="236"/>
                  </a:cubicBezTo>
                  <a:cubicBezTo>
                    <a:pt x="355" y="233"/>
                    <a:pt x="355" y="233"/>
                    <a:pt x="355" y="233"/>
                  </a:cubicBezTo>
                  <a:cubicBezTo>
                    <a:pt x="355" y="233"/>
                    <a:pt x="354" y="233"/>
                    <a:pt x="354" y="232"/>
                  </a:cubicBezTo>
                  <a:cubicBezTo>
                    <a:pt x="353" y="231"/>
                    <a:pt x="353" y="230"/>
                    <a:pt x="353" y="228"/>
                  </a:cubicBezTo>
                  <a:cubicBezTo>
                    <a:pt x="353" y="226"/>
                    <a:pt x="354" y="223"/>
                    <a:pt x="356" y="220"/>
                  </a:cubicBezTo>
                  <a:cubicBezTo>
                    <a:pt x="357" y="218"/>
                    <a:pt x="358" y="216"/>
                    <a:pt x="357" y="213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41" name="Freeform 54"/>
            <p:cNvSpPr>
              <a:spLocks/>
            </p:cNvSpPr>
            <p:nvPr/>
          </p:nvSpPr>
          <p:spPr bwMode="auto">
            <a:xfrm>
              <a:off x="3889439" y="3109331"/>
              <a:ext cx="179680" cy="467444"/>
            </a:xfrm>
            <a:custGeom>
              <a:avLst/>
              <a:gdLst>
                <a:gd name="T0" fmla="*/ 88 w 89"/>
                <a:gd name="T1" fmla="*/ 192 h 251"/>
                <a:gd name="T2" fmla="*/ 88 w 89"/>
                <a:gd name="T3" fmla="*/ 188 h 251"/>
                <a:gd name="T4" fmla="*/ 69 w 89"/>
                <a:gd name="T5" fmla="*/ 144 h 251"/>
                <a:gd name="T6" fmla="*/ 67 w 89"/>
                <a:gd name="T7" fmla="*/ 148 h 251"/>
                <a:gd name="T8" fmla="*/ 69 w 89"/>
                <a:gd name="T9" fmla="*/ 156 h 251"/>
                <a:gd name="T10" fmla="*/ 62 w 89"/>
                <a:gd name="T11" fmla="*/ 148 h 251"/>
                <a:gd name="T12" fmla="*/ 57 w 89"/>
                <a:gd name="T13" fmla="*/ 154 h 251"/>
                <a:gd name="T14" fmla="*/ 52 w 89"/>
                <a:gd name="T15" fmla="*/ 134 h 251"/>
                <a:gd name="T16" fmla="*/ 46 w 89"/>
                <a:gd name="T17" fmla="*/ 108 h 251"/>
                <a:gd name="T18" fmla="*/ 45 w 89"/>
                <a:gd name="T19" fmla="*/ 78 h 251"/>
                <a:gd name="T20" fmla="*/ 47 w 89"/>
                <a:gd name="T21" fmla="*/ 56 h 251"/>
                <a:gd name="T22" fmla="*/ 47 w 89"/>
                <a:gd name="T23" fmla="*/ 40 h 251"/>
                <a:gd name="T24" fmla="*/ 44 w 89"/>
                <a:gd name="T25" fmla="*/ 21 h 251"/>
                <a:gd name="T26" fmla="*/ 40 w 89"/>
                <a:gd name="T27" fmla="*/ 7 h 251"/>
                <a:gd name="T28" fmla="*/ 46 w 89"/>
                <a:gd name="T29" fmla="*/ 6 h 251"/>
                <a:gd name="T30" fmla="*/ 41 w 89"/>
                <a:gd name="T31" fmla="*/ 0 h 251"/>
                <a:gd name="T32" fmla="*/ 36 w 89"/>
                <a:gd name="T33" fmla="*/ 3 h 251"/>
                <a:gd name="T34" fmla="*/ 30 w 89"/>
                <a:gd name="T35" fmla="*/ 2 h 251"/>
                <a:gd name="T36" fmla="*/ 19 w 89"/>
                <a:gd name="T37" fmla="*/ 0 h 251"/>
                <a:gd name="T38" fmla="*/ 17 w 89"/>
                <a:gd name="T39" fmla="*/ 0 h 251"/>
                <a:gd name="T40" fmla="*/ 14 w 89"/>
                <a:gd name="T41" fmla="*/ 3 h 251"/>
                <a:gd name="T42" fmla="*/ 19 w 89"/>
                <a:gd name="T43" fmla="*/ 9 h 251"/>
                <a:gd name="T44" fmla="*/ 19 w 89"/>
                <a:gd name="T45" fmla="*/ 16 h 251"/>
                <a:gd name="T46" fmla="*/ 26 w 89"/>
                <a:gd name="T47" fmla="*/ 22 h 251"/>
                <a:gd name="T48" fmla="*/ 30 w 89"/>
                <a:gd name="T49" fmla="*/ 32 h 251"/>
                <a:gd name="T50" fmla="*/ 20 w 89"/>
                <a:gd name="T51" fmla="*/ 42 h 251"/>
                <a:gd name="T52" fmla="*/ 18 w 89"/>
                <a:gd name="T53" fmla="*/ 49 h 251"/>
                <a:gd name="T54" fmla="*/ 19 w 89"/>
                <a:gd name="T55" fmla="*/ 57 h 251"/>
                <a:gd name="T56" fmla="*/ 18 w 89"/>
                <a:gd name="T57" fmla="*/ 66 h 251"/>
                <a:gd name="T58" fmla="*/ 18 w 89"/>
                <a:gd name="T59" fmla="*/ 77 h 251"/>
                <a:gd name="T60" fmla="*/ 21 w 89"/>
                <a:gd name="T61" fmla="*/ 91 h 251"/>
                <a:gd name="T62" fmla="*/ 15 w 89"/>
                <a:gd name="T63" fmla="*/ 101 h 251"/>
                <a:gd name="T64" fmla="*/ 8 w 89"/>
                <a:gd name="T65" fmla="*/ 103 h 251"/>
                <a:gd name="T66" fmla="*/ 8 w 89"/>
                <a:gd name="T67" fmla="*/ 111 h 251"/>
                <a:gd name="T68" fmla="*/ 4 w 89"/>
                <a:gd name="T69" fmla="*/ 129 h 251"/>
                <a:gd name="T70" fmla="*/ 2 w 89"/>
                <a:gd name="T71" fmla="*/ 140 h 251"/>
                <a:gd name="T72" fmla="*/ 4 w 89"/>
                <a:gd name="T73" fmla="*/ 144 h 251"/>
                <a:gd name="T74" fmla="*/ 10 w 89"/>
                <a:gd name="T75" fmla="*/ 148 h 251"/>
                <a:gd name="T76" fmla="*/ 12 w 89"/>
                <a:gd name="T77" fmla="*/ 148 h 251"/>
                <a:gd name="T78" fmla="*/ 18 w 89"/>
                <a:gd name="T79" fmla="*/ 156 h 251"/>
                <a:gd name="T80" fmla="*/ 27 w 89"/>
                <a:gd name="T81" fmla="*/ 166 h 251"/>
                <a:gd name="T82" fmla="*/ 44 w 89"/>
                <a:gd name="T83" fmla="*/ 161 h 251"/>
                <a:gd name="T84" fmla="*/ 49 w 89"/>
                <a:gd name="T85" fmla="*/ 194 h 251"/>
                <a:gd name="T86" fmla="*/ 46 w 89"/>
                <a:gd name="T87" fmla="*/ 203 h 251"/>
                <a:gd name="T88" fmla="*/ 45 w 89"/>
                <a:gd name="T89" fmla="*/ 212 h 251"/>
                <a:gd name="T90" fmla="*/ 48 w 89"/>
                <a:gd name="T91" fmla="*/ 218 h 251"/>
                <a:gd name="T92" fmla="*/ 48 w 89"/>
                <a:gd name="T93" fmla="*/ 223 h 251"/>
                <a:gd name="T94" fmla="*/ 61 w 89"/>
                <a:gd name="T95" fmla="*/ 237 h 251"/>
                <a:gd name="T96" fmla="*/ 64 w 89"/>
                <a:gd name="T97" fmla="*/ 247 h 251"/>
                <a:gd name="T98" fmla="*/ 67 w 89"/>
                <a:gd name="T99" fmla="*/ 251 h 251"/>
                <a:gd name="T100" fmla="*/ 71 w 89"/>
                <a:gd name="T101" fmla="*/ 251 h 251"/>
                <a:gd name="T102" fmla="*/ 70 w 89"/>
                <a:gd name="T103" fmla="*/ 239 h 251"/>
                <a:gd name="T104" fmla="*/ 71 w 89"/>
                <a:gd name="T105" fmla="*/ 225 h 251"/>
                <a:gd name="T106" fmla="*/ 78 w 89"/>
                <a:gd name="T107" fmla="*/ 218 h 251"/>
                <a:gd name="T108" fmla="*/ 89 w 89"/>
                <a:gd name="T109" fmla="*/ 206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9" h="251">
                  <a:moveTo>
                    <a:pt x="88" y="199"/>
                  </a:moveTo>
                  <a:cubicBezTo>
                    <a:pt x="88" y="197"/>
                    <a:pt x="88" y="194"/>
                    <a:pt x="88" y="192"/>
                  </a:cubicBezTo>
                  <a:cubicBezTo>
                    <a:pt x="88" y="191"/>
                    <a:pt x="88" y="190"/>
                    <a:pt x="88" y="189"/>
                  </a:cubicBezTo>
                  <a:cubicBezTo>
                    <a:pt x="88" y="188"/>
                    <a:pt x="88" y="188"/>
                    <a:pt x="88" y="188"/>
                  </a:cubicBezTo>
                  <a:cubicBezTo>
                    <a:pt x="88" y="184"/>
                    <a:pt x="89" y="181"/>
                    <a:pt x="88" y="178"/>
                  </a:cubicBezTo>
                  <a:cubicBezTo>
                    <a:pt x="86" y="168"/>
                    <a:pt x="81" y="150"/>
                    <a:pt x="69" y="144"/>
                  </a:cubicBezTo>
                  <a:cubicBezTo>
                    <a:pt x="64" y="141"/>
                    <a:pt x="64" y="141"/>
                    <a:pt x="64" y="141"/>
                  </a:cubicBezTo>
                  <a:cubicBezTo>
                    <a:pt x="67" y="148"/>
                    <a:pt x="67" y="148"/>
                    <a:pt x="67" y="148"/>
                  </a:cubicBezTo>
                  <a:cubicBezTo>
                    <a:pt x="68" y="151"/>
                    <a:pt x="70" y="155"/>
                    <a:pt x="69" y="156"/>
                  </a:cubicBezTo>
                  <a:cubicBezTo>
                    <a:pt x="69" y="156"/>
                    <a:pt x="69" y="156"/>
                    <a:pt x="69" y="156"/>
                  </a:cubicBezTo>
                  <a:cubicBezTo>
                    <a:pt x="69" y="156"/>
                    <a:pt x="68" y="155"/>
                    <a:pt x="68" y="153"/>
                  </a:cubicBezTo>
                  <a:cubicBezTo>
                    <a:pt x="67" y="151"/>
                    <a:pt x="66" y="148"/>
                    <a:pt x="62" y="148"/>
                  </a:cubicBezTo>
                  <a:cubicBezTo>
                    <a:pt x="59" y="148"/>
                    <a:pt x="58" y="151"/>
                    <a:pt x="58" y="152"/>
                  </a:cubicBezTo>
                  <a:cubicBezTo>
                    <a:pt x="57" y="153"/>
                    <a:pt x="57" y="153"/>
                    <a:pt x="57" y="154"/>
                  </a:cubicBezTo>
                  <a:cubicBezTo>
                    <a:pt x="57" y="154"/>
                    <a:pt x="55" y="153"/>
                    <a:pt x="54" y="148"/>
                  </a:cubicBezTo>
                  <a:cubicBezTo>
                    <a:pt x="52" y="144"/>
                    <a:pt x="52" y="139"/>
                    <a:pt x="52" y="134"/>
                  </a:cubicBezTo>
                  <a:cubicBezTo>
                    <a:pt x="51" y="131"/>
                    <a:pt x="51" y="127"/>
                    <a:pt x="51" y="124"/>
                  </a:cubicBezTo>
                  <a:cubicBezTo>
                    <a:pt x="50" y="119"/>
                    <a:pt x="48" y="113"/>
                    <a:pt x="46" y="108"/>
                  </a:cubicBezTo>
                  <a:cubicBezTo>
                    <a:pt x="45" y="103"/>
                    <a:pt x="43" y="98"/>
                    <a:pt x="42" y="93"/>
                  </a:cubicBezTo>
                  <a:cubicBezTo>
                    <a:pt x="42" y="88"/>
                    <a:pt x="43" y="83"/>
                    <a:pt x="45" y="78"/>
                  </a:cubicBezTo>
                  <a:cubicBezTo>
                    <a:pt x="47" y="74"/>
                    <a:pt x="48" y="69"/>
                    <a:pt x="48" y="64"/>
                  </a:cubicBezTo>
                  <a:cubicBezTo>
                    <a:pt x="48" y="61"/>
                    <a:pt x="47" y="58"/>
                    <a:pt x="47" y="56"/>
                  </a:cubicBezTo>
                  <a:cubicBezTo>
                    <a:pt x="46" y="53"/>
                    <a:pt x="46" y="50"/>
                    <a:pt x="46" y="48"/>
                  </a:cubicBezTo>
                  <a:cubicBezTo>
                    <a:pt x="46" y="45"/>
                    <a:pt x="46" y="43"/>
                    <a:pt x="47" y="40"/>
                  </a:cubicBezTo>
                  <a:cubicBezTo>
                    <a:pt x="48" y="35"/>
                    <a:pt x="48" y="30"/>
                    <a:pt x="46" y="25"/>
                  </a:cubicBezTo>
                  <a:cubicBezTo>
                    <a:pt x="46" y="24"/>
                    <a:pt x="45" y="23"/>
                    <a:pt x="44" y="21"/>
                  </a:cubicBezTo>
                  <a:cubicBezTo>
                    <a:pt x="41" y="17"/>
                    <a:pt x="38" y="12"/>
                    <a:pt x="38" y="9"/>
                  </a:cubicBezTo>
                  <a:cubicBezTo>
                    <a:pt x="39" y="8"/>
                    <a:pt x="39" y="7"/>
                    <a:pt x="40" y="7"/>
                  </a:cubicBezTo>
                  <a:cubicBezTo>
                    <a:pt x="41" y="6"/>
                    <a:pt x="42" y="6"/>
                    <a:pt x="43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3" y="1"/>
                    <a:pt x="42" y="0"/>
                    <a:pt x="41" y="0"/>
                  </a:cubicBezTo>
                  <a:cubicBezTo>
                    <a:pt x="39" y="0"/>
                    <a:pt x="38" y="1"/>
                    <a:pt x="38" y="2"/>
                  </a:cubicBezTo>
                  <a:cubicBezTo>
                    <a:pt x="37" y="3"/>
                    <a:pt x="37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3" y="3"/>
                    <a:pt x="31" y="3"/>
                    <a:pt x="30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5" y="1"/>
                    <a:pt x="23" y="0"/>
                    <a:pt x="19" y="0"/>
                  </a:cubicBezTo>
                  <a:cubicBezTo>
                    <a:pt x="19" y="0"/>
                    <a:pt x="19" y="0"/>
                    <a:pt x="18" y="0"/>
                  </a:cubicBezTo>
                  <a:cubicBezTo>
                    <a:pt x="18" y="0"/>
                    <a:pt x="17" y="0"/>
                    <a:pt x="17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7" y="7"/>
                    <a:pt x="18" y="8"/>
                    <a:pt x="19" y="9"/>
                  </a:cubicBezTo>
                  <a:cubicBezTo>
                    <a:pt x="21" y="11"/>
                    <a:pt x="20" y="12"/>
                    <a:pt x="20" y="13"/>
                  </a:cubicBezTo>
                  <a:cubicBezTo>
                    <a:pt x="19" y="13"/>
                    <a:pt x="19" y="14"/>
                    <a:pt x="19" y="16"/>
                  </a:cubicBezTo>
                  <a:cubicBezTo>
                    <a:pt x="19" y="19"/>
                    <a:pt x="20" y="20"/>
                    <a:pt x="23" y="21"/>
                  </a:cubicBezTo>
                  <a:cubicBezTo>
                    <a:pt x="24" y="21"/>
                    <a:pt x="25" y="21"/>
                    <a:pt x="26" y="22"/>
                  </a:cubicBezTo>
                  <a:cubicBezTo>
                    <a:pt x="27" y="23"/>
                    <a:pt x="27" y="25"/>
                    <a:pt x="27" y="26"/>
                  </a:cubicBezTo>
                  <a:cubicBezTo>
                    <a:pt x="27" y="28"/>
                    <a:pt x="27" y="31"/>
                    <a:pt x="30" y="32"/>
                  </a:cubicBezTo>
                  <a:cubicBezTo>
                    <a:pt x="30" y="37"/>
                    <a:pt x="27" y="39"/>
                    <a:pt x="23" y="41"/>
                  </a:cubicBezTo>
                  <a:cubicBezTo>
                    <a:pt x="22" y="41"/>
                    <a:pt x="21" y="42"/>
                    <a:pt x="20" y="42"/>
                  </a:cubicBezTo>
                  <a:cubicBezTo>
                    <a:pt x="18" y="43"/>
                    <a:pt x="17" y="44"/>
                    <a:pt x="17" y="45"/>
                  </a:cubicBezTo>
                  <a:cubicBezTo>
                    <a:pt x="17" y="46"/>
                    <a:pt x="17" y="47"/>
                    <a:pt x="18" y="49"/>
                  </a:cubicBezTo>
                  <a:cubicBezTo>
                    <a:pt x="19" y="50"/>
                    <a:pt x="20" y="51"/>
                    <a:pt x="21" y="53"/>
                  </a:cubicBezTo>
                  <a:cubicBezTo>
                    <a:pt x="21" y="55"/>
                    <a:pt x="20" y="56"/>
                    <a:pt x="19" y="57"/>
                  </a:cubicBezTo>
                  <a:cubicBezTo>
                    <a:pt x="19" y="58"/>
                    <a:pt x="18" y="59"/>
                    <a:pt x="18" y="60"/>
                  </a:cubicBezTo>
                  <a:cubicBezTo>
                    <a:pt x="17" y="62"/>
                    <a:pt x="18" y="64"/>
                    <a:pt x="18" y="66"/>
                  </a:cubicBezTo>
                  <a:cubicBezTo>
                    <a:pt x="18" y="66"/>
                    <a:pt x="18" y="67"/>
                    <a:pt x="19" y="68"/>
                  </a:cubicBezTo>
                  <a:cubicBezTo>
                    <a:pt x="19" y="71"/>
                    <a:pt x="18" y="74"/>
                    <a:pt x="18" y="77"/>
                  </a:cubicBezTo>
                  <a:cubicBezTo>
                    <a:pt x="17" y="80"/>
                    <a:pt x="17" y="82"/>
                    <a:pt x="17" y="84"/>
                  </a:cubicBezTo>
                  <a:cubicBezTo>
                    <a:pt x="16" y="89"/>
                    <a:pt x="19" y="90"/>
                    <a:pt x="21" y="91"/>
                  </a:cubicBezTo>
                  <a:cubicBezTo>
                    <a:pt x="23" y="91"/>
                    <a:pt x="24" y="92"/>
                    <a:pt x="25" y="93"/>
                  </a:cubicBezTo>
                  <a:cubicBezTo>
                    <a:pt x="25" y="98"/>
                    <a:pt x="21" y="99"/>
                    <a:pt x="15" y="101"/>
                  </a:cubicBezTo>
                  <a:cubicBezTo>
                    <a:pt x="13" y="101"/>
                    <a:pt x="11" y="102"/>
                    <a:pt x="9" y="103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8" y="104"/>
                    <a:pt x="8" y="104"/>
                    <a:pt x="8" y="104"/>
                  </a:cubicBezTo>
                  <a:cubicBezTo>
                    <a:pt x="8" y="107"/>
                    <a:pt x="8" y="109"/>
                    <a:pt x="8" y="111"/>
                  </a:cubicBezTo>
                  <a:cubicBezTo>
                    <a:pt x="9" y="116"/>
                    <a:pt x="9" y="120"/>
                    <a:pt x="6" y="126"/>
                  </a:cubicBezTo>
                  <a:cubicBezTo>
                    <a:pt x="6" y="127"/>
                    <a:pt x="5" y="128"/>
                    <a:pt x="4" y="129"/>
                  </a:cubicBezTo>
                  <a:cubicBezTo>
                    <a:pt x="2" y="131"/>
                    <a:pt x="1" y="132"/>
                    <a:pt x="0" y="133"/>
                  </a:cubicBezTo>
                  <a:cubicBezTo>
                    <a:pt x="0" y="136"/>
                    <a:pt x="1" y="138"/>
                    <a:pt x="2" y="140"/>
                  </a:cubicBezTo>
                  <a:cubicBezTo>
                    <a:pt x="2" y="141"/>
                    <a:pt x="3" y="141"/>
                    <a:pt x="3" y="142"/>
                  </a:cubicBezTo>
                  <a:cubicBezTo>
                    <a:pt x="3" y="143"/>
                    <a:pt x="4" y="143"/>
                    <a:pt x="4" y="144"/>
                  </a:cubicBezTo>
                  <a:cubicBezTo>
                    <a:pt x="5" y="146"/>
                    <a:pt x="5" y="148"/>
                    <a:pt x="9" y="148"/>
                  </a:cubicBezTo>
                  <a:cubicBezTo>
                    <a:pt x="9" y="148"/>
                    <a:pt x="9" y="148"/>
                    <a:pt x="10" y="148"/>
                  </a:cubicBezTo>
                  <a:cubicBezTo>
                    <a:pt x="11" y="148"/>
                    <a:pt x="11" y="148"/>
                    <a:pt x="12" y="148"/>
                  </a:cubicBezTo>
                  <a:cubicBezTo>
                    <a:pt x="12" y="148"/>
                    <a:pt x="12" y="148"/>
                    <a:pt x="12" y="148"/>
                  </a:cubicBezTo>
                  <a:cubicBezTo>
                    <a:pt x="13" y="148"/>
                    <a:pt x="14" y="149"/>
                    <a:pt x="15" y="150"/>
                  </a:cubicBezTo>
                  <a:cubicBezTo>
                    <a:pt x="16" y="151"/>
                    <a:pt x="17" y="154"/>
                    <a:pt x="18" y="156"/>
                  </a:cubicBezTo>
                  <a:cubicBezTo>
                    <a:pt x="21" y="161"/>
                    <a:pt x="24" y="165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30" y="166"/>
                    <a:pt x="33" y="164"/>
                    <a:pt x="36" y="163"/>
                  </a:cubicBezTo>
                  <a:cubicBezTo>
                    <a:pt x="38" y="162"/>
                    <a:pt x="41" y="161"/>
                    <a:pt x="44" y="161"/>
                  </a:cubicBezTo>
                  <a:cubicBezTo>
                    <a:pt x="46" y="161"/>
                    <a:pt x="48" y="163"/>
                    <a:pt x="50" y="165"/>
                  </a:cubicBezTo>
                  <a:cubicBezTo>
                    <a:pt x="56" y="174"/>
                    <a:pt x="53" y="186"/>
                    <a:pt x="49" y="194"/>
                  </a:cubicBezTo>
                  <a:cubicBezTo>
                    <a:pt x="49" y="195"/>
                    <a:pt x="48" y="197"/>
                    <a:pt x="48" y="198"/>
                  </a:cubicBezTo>
                  <a:cubicBezTo>
                    <a:pt x="48" y="200"/>
                    <a:pt x="47" y="202"/>
                    <a:pt x="46" y="203"/>
                  </a:cubicBezTo>
                  <a:cubicBezTo>
                    <a:pt x="46" y="204"/>
                    <a:pt x="45" y="205"/>
                    <a:pt x="45" y="205"/>
                  </a:cubicBezTo>
                  <a:cubicBezTo>
                    <a:pt x="43" y="208"/>
                    <a:pt x="43" y="209"/>
                    <a:pt x="45" y="212"/>
                  </a:cubicBezTo>
                  <a:cubicBezTo>
                    <a:pt x="45" y="213"/>
                    <a:pt x="46" y="214"/>
                    <a:pt x="46" y="214"/>
                  </a:cubicBezTo>
                  <a:cubicBezTo>
                    <a:pt x="47" y="215"/>
                    <a:pt x="47" y="216"/>
                    <a:pt x="48" y="218"/>
                  </a:cubicBezTo>
                  <a:cubicBezTo>
                    <a:pt x="48" y="219"/>
                    <a:pt x="48" y="219"/>
                    <a:pt x="48" y="220"/>
                  </a:cubicBezTo>
                  <a:cubicBezTo>
                    <a:pt x="48" y="221"/>
                    <a:pt x="48" y="222"/>
                    <a:pt x="48" y="223"/>
                  </a:cubicBezTo>
                  <a:cubicBezTo>
                    <a:pt x="50" y="228"/>
                    <a:pt x="54" y="231"/>
                    <a:pt x="58" y="234"/>
                  </a:cubicBezTo>
                  <a:cubicBezTo>
                    <a:pt x="59" y="235"/>
                    <a:pt x="60" y="236"/>
                    <a:pt x="61" y="237"/>
                  </a:cubicBezTo>
                  <a:cubicBezTo>
                    <a:pt x="65" y="240"/>
                    <a:pt x="64" y="241"/>
                    <a:pt x="64" y="243"/>
                  </a:cubicBezTo>
                  <a:cubicBezTo>
                    <a:pt x="64" y="244"/>
                    <a:pt x="64" y="245"/>
                    <a:pt x="64" y="247"/>
                  </a:cubicBezTo>
                  <a:cubicBezTo>
                    <a:pt x="64" y="249"/>
                    <a:pt x="64" y="250"/>
                    <a:pt x="65" y="251"/>
                  </a:cubicBezTo>
                  <a:cubicBezTo>
                    <a:pt x="66" y="251"/>
                    <a:pt x="66" y="251"/>
                    <a:pt x="67" y="251"/>
                  </a:cubicBezTo>
                  <a:cubicBezTo>
                    <a:pt x="68" y="251"/>
                    <a:pt x="69" y="251"/>
                    <a:pt x="70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49"/>
                    <a:pt x="71" y="249"/>
                    <a:pt x="71" y="249"/>
                  </a:cubicBezTo>
                  <a:cubicBezTo>
                    <a:pt x="71" y="245"/>
                    <a:pt x="71" y="242"/>
                    <a:pt x="70" y="239"/>
                  </a:cubicBezTo>
                  <a:cubicBezTo>
                    <a:pt x="69" y="237"/>
                    <a:pt x="69" y="236"/>
                    <a:pt x="68" y="234"/>
                  </a:cubicBezTo>
                  <a:cubicBezTo>
                    <a:pt x="68" y="231"/>
                    <a:pt x="69" y="228"/>
                    <a:pt x="71" y="225"/>
                  </a:cubicBezTo>
                  <a:cubicBezTo>
                    <a:pt x="71" y="225"/>
                    <a:pt x="72" y="223"/>
                    <a:pt x="72" y="222"/>
                  </a:cubicBezTo>
                  <a:cubicBezTo>
                    <a:pt x="74" y="219"/>
                    <a:pt x="76" y="219"/>
                    <a:pt x="78" y="218"/>
                  </a:cubicBezTo>
                  <a:cubicBezTo>
                    <a:pt x="79" y="218"/>
                    <a:pt x="81" y="218"/>
                    <a:pt x="83" y="217"/>
                  </a:cubicBezTo>
                  <a:cubicBezTo>
                    <a:pt x="87" y="216"/>
                    <a:pt x="88" y="212"/>
                    <a:pt x="89" y="206"/>
                  </a:cubicBezTo>
                  <a:cubicBezTo>
                    <a:pt x="89" y="204"/>
                    <a:pt x="89" y="202"/>
                    <a:pt x="88" y="199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42" name="Freeform 55"/>
            <p:cNvSpPr>
              <a:spLocks/>
            </p:cNvSpPr>
            <p:nvPr/>
          </p:nvSpPr>
          <p:spPr bwMode="auto">
            <a:xfrm>
              <a:off x="3262235" y="3029197"/>
              <a:ext cx="689702" cy="605109"/>
            </a:xfrm>
            <a:custGeom>
              <a:avLst/>
              <a:gdLst>
                <a:gd name="T0" fmla="*/ 329 w 341"/>
                <a:gd name="T1" fmla="*/ 59 h 325"/>
                <a:gd name="T2" fmla="*/ 322 w 341"/>
                <a:gd name="T3" fmla="*/ 42 h 325"/>
                <a:gd name="T4" fmla="*/ 309 w 341"/>
                <a:gd name="T5" fmla="*/ 35 h 325"/>
                <a:gd name="T6" fmla="*/ 296 w 341"/>
                <a:gd name="T7" fmla="*/ 29 h 325"/>
                <a:gd name="T8" fmla="*/ 292 w 341"/>
                <a:gd name="T9" fmla="*/ 27 h 325"/>
                <a:gd name="T10" fmla="*/ 279 w 341"/>
                <a:gd name="T11" fmla="*/ 18 h 325"/>
                <a:gd name="T12" fmla="*/ 265 w 341"/>
                <a:gd name="T13" fmla="*/ 15 h 325"/>
                <a:gd name="T14" fmla="*/ 254 w 341"/>
                <a:gd name="T15" fmla="*/ 8 h 325"/>
                <a:gd name="T16" fmla="*/ 252 w 341"/>
                <a:gd name="T17" fmla="*/ 0 h 325"/>
                <a:gd name="T18" fmla="*/ 187 w 341"/>
                <a:gd name="T19" fmla="*/ 35 h 325"/>
                <a:gd name="T20" fmla="*/ 195 w 341"/>
                <a:gd name="T21" fmla="*/ 53 h 325"/>
                <a:gd name="T22" fmla="*/ 189 w 341"/>
                <a:gd name="T23" fmla="*/ 95 h 325"/>
                <a:gd name="T24" fmla="*/ 201 w 341"/>
                <a:gd name="T25" fmla="*/ 129 h 325"/>
                <a:gd name="T26" fmla="*/ 218 w 341"/>
                <a:gd name="T27" fmla="*/ 134 h 325"/>
                <a:gd name="T28" fmla="*/ 227 w 341"/>
                <a:gd name="T29" fmla="*/ 157 h 325"/>
                <a:gd name="T30" fmla="*/ 219 w 341"/>
                <a:gd name="T31" fmla="*/ 165 h 325"/>
                <a:gd name="T32" fmla="*/ 203 w 341"/>
                <a:gd name="T33" fmla="*/ 169 h 325"/>
                <a:gd name="T34" fmla="*/ 186 w 341"/>
                <a:gd name="T35" fmla="*/ 141 h 325"/>
                <a:gd name="T36" fmla="*/ 170 w 341"/>
                <a:gd name="T37" fmla="*/ 133 h 325"/>
                <a:gd name="T38" fmla="*/ 162 w 341"/>
                <a:gd name="T39" fmla="*/ 131 h 325"/>
                <a:gd name="T40" fmla="*/ 153 w 341"/>
                <a:gd name="T41" fmla="*/ 118 h 325"/>
                <a:gd name="T42" fmla="*/ 145 w 341"/>
                <a:gd name="T43" fmla="*/ 117 h 325"/>
                <a:gd name="T44" fmla="*/ 109 w 341"/>
                <a:gd name="T45" fmla="*/ 117 h 325"/>
                <a:gd name="T46" fmla="*/ 97 w 341"/>
                <a:gd name="T47" fmla="*/ 98 h 325"/>
                <a:gd name="T48" fmla="*/ 76 w 341"/>
                <a:gd name="T49" fmla="*/ 105 h 325"/>
                <a:gd name="T50" fmla="*/ 68 w 341"/>
                <a:gd name="T51" fmla="*/ 92 h 325"/>
                <a:gd name="T52" fmla="*/ 59 w 341"/>
                <a:gd name="T53" fmla="*/ 91 h 325"/>
                <a:gd name="T54" fmla="*/ 58 w 341"/>
                <a:gd name="T55" fmla="*/ 110 h 325"/>
                <a:gd name="T56" fmla="*/ 59 w 341"/>
                <a:gd name="T57" fmla="*/ 133 h 325"/>
                <a:gd name="T58" fmla="*/ 58 w 341"/>
                <a:gd name="T59" fmla="*/ 156 h 325"/>
                <a:gd name="T60" fmla="*/ 0 w 341"/>
                <a:gd name="T61" fmla="*/ 262 h 325"/>
                <a:gd name="T62" fmla="*/ 40 w 341"/>
                <a:gd name="T63" fmla="*/ 308 h 325"/>
                <a:gd name="T64" fmla="*/ 59 w 341"/>
                <a:gd name="T65" fmla="*/ 306 h 325"/>
                <a:gd name="T66" fmla="*/ 76 w 341"/>
                <a:gd name="T67" fmla="*/ 306 h 325"/>
                <a:gd name="T68" fmla="*/ 83 w 341"/>
                <a:gd name="T69" fmla="*/ 308 h 325"/>
                <a:gd name="T70" fmla="*/ 91 w 341"/>
                <a:gd name="T71" fmla="*/ 313 h 325"/>
                <a:gd name="T72" fmla="*/ 101 w 341"/>
                <a:gd name="T73" fmla="*/ 318 h 325"/>
                <a:gd name="T74" fmla="*/ 109 w 341"/>
                <a:gd name="T75" fmla="*/ 319 h 325"/>
                <a:gd name="T76" fmla="*/ 128 w 341"/>
                <a:gd name="T77" fmla="*/ 322 h 325"/>
                <a:gd name="T78" fmla="*/ 142 w 341"/>
                <a:gd name="T79" fmla="*/ 321 h 325"/>
                <a:gd name="T80" fmla="*/ 162 w 341"/>
                <a:gd name="T81" fmla="*/ 296 h 325"/>
                <a:gd name="T82" fmla="*/ 177 w 341"/>
                <a:gd name="T83" fmla="*/ 282 h 325"/>
                <a:gd name="T84" fmla="*/ 202 w 341"/>
                <a:gd name="T85" fmla="*/ 255 h 325"/>
                <a:gd name="T86" fmla="*/ 224 w 341"/>
                <a:gd name="T87" fmla="*/ 245 h 325"/>
                <a:gd name="T88" fmla="*/ 237 w 341"/>
                <a:gd name="T89" fmla="*/ 244 h 325"/>
                <a:gd name="T90" fmla="*/ 237 w 341"/>
                <a:gd name="T91" fmla="*/ 224 h 325"/>
                <a:gd name="T92" fmla="*/ 314 w 341"/>
                <a:gd name="T93" fmla="*/ 187 h 325"/>
                <a:gd name="T94" fmla="*/ 317 w 341"/>
                <a:gd name="T95" fmla="*/ 169 h 325"/>
                <a:gd name="T96" fmla="*/ 336 w 341"/>
                <a:gd name="T97" fmla="*/ 136 h 325"/>
                <a:gd name="T98" fmla="*/ 329 w 341"/>
                <a:gd name="T99" fmla="*/ 111 h 325"/>
                <a:gd name="T100" fmla="*/ 329 w 341"/>
                <a:gd name="T101" fmla="*/ 91 h 325"/>
                <a:gd name="T102" fmla="*/ 341 w 341"/>
                <a:gd name="T103" fmla="*/ 7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41" h="325">
                  <a:moveTo>
                    <a:pt x="339" y="74"/>
                  </a:moveTo>
                  <a:cubicBezTo>
                    <a:pt x="337" y="73"/>
                    <a:pt x="337" y="71"/>
                    <a:pt x="337" y="69"/>
                  </a:cubicBezTo>
                  <a:cubicBezTo>
                    <a:pt x="337" y="68"/>
                    <a:pt x="337" y="66"/>
                    <a:pt x="336" y="65"/>
                  </a:cubicBezTo>
                  <a:cubicBezTo>
                    <a:pt x="335" y="64"/>
                    <a:pt x="334" y="63"/>
                    <a:pt x="333" y="63"/>
                  </a:cubicBezTo>
                  <a:cubicBezTo>
                    <a:pt x="331" y="63"/>
                    <a:pt x="329" y="62"/>
                    <a:pt x="329" y="59"/>
                  </a:cubicBezTo>
                  <a:cubicBezTo>
                    <a:pt x="329" y="57"/>
                    <a:pt x="330" y="56"/>
                    <a:pt x="330" y="56"/>
                  </a:cubicBezTo>
                  <a:cubicBezTo>
                    <a:pt x="331" y="54"/>
                    <a:pt x="330" y="53"/>
                    <a:pt x="329" y="51"/>
                  </a:cubicBezTo>
                  <a:cubicBezTo>
                    <a:pt x="328" y="50"/>
                    <a:pt x="327" y="49"/>
                    <a:pt x="327" y="48"/>
                  </a:cubicBezTo>
                  <a:cubicBezTo>
                    <a:pt x="325" y="47"/>
                    <a:pt x="324" y="45"/>
                    <a:pt x="323" y="43"/>
                  </a:cubicBezTo>
                  <a:cubicBezTo>
                    <a:pt x="322" y="42"/>
                    <a:pt x="322" y="42"/>
                    <a:pt x="322" y="42"/>
                  </a:cubicBezTo>
                  <a:cubicBezTo>
                    <a:pt x="322" y="42"/>
                    <a:pt x="322" y="42"/>
                    <a:pt x="322" y="42"/>
                  </a:cubicBezTo>
                  <a:cubicBezTo>
                    <a:pt x="322" y="42"/>
                    <a:pt x="321" y="41"/>
                    <a:pt x="321" y="40"/>
                  </a:cubicBezTo>
                  <a:cubicBezTo>
                    <a:pt x="321" y="40"/>
                    <a:pt x="320" y="39"/>
                    <a:pt x="320" y="38"/>
                  </a:cubicBezTo>
                  <a:cubicBezTo>
                    <a:pt x="318" y="37"/>
                    <a:pt x="316" y="37"/>
                    <a:pt x="314" y="37"/>
                  </a:cubicBezTo>
                  <a:cubicBezTo>
                    <a:pt x="313" y="37"/>
                    <a:pt x="311" y="36"/>
                    <a:pt x="309" y="35"/>
                  </a:cubicBezTo>
                  <a:cubicBezTo>
                    <a:pt x="309" y="35"/>
                    <a:pt x="308" y="34"/>
                    <a:pt x="308" y="34"/>
                  </a:cubicBezTo>
                  <a:cubicBezTo>
                    <a:pt x="307" y="33"/>
                    <a:pt x="306" y="33"/>
                    <a:pt x="305" y="32"/>
                  </a:cubicBezTo>
                  <a:cubicBezTo>
                    <a:pt x="304" y="32"/>
                    <a:pt x="304" y="32"/>
                    <a:pt x="303" y="31"/>
                  </a:cubicBezTo>
                  <a:cubicBezTo>
                    <a:pt x="302" y="31"/>
                    <a:pt x="301" y="31"/>
                    <a:pt x="301" y="31"/>
                  </a:cubicBezTo>
                  <a:cubicBezTo>
                    <a:pt x="299" y="30"/>
                    <a:pt x="298" y="29"/>
                    <a:pt x="296" y="29"/>
                  </a:cubicBezTo>
                  <a:cubicBezTo>
                    <a:pt x="295" y="28"/>
                    <a:pt x="295" y="28"/>
                    <a:pt x="295" y="28"/>
                  </a:cubicBezTo>
                  <a:cubicBezTo>
                    <a:pt x="294" y="28"/>
                    <a:pt x="294" y="28"/>
                    <a:pt x="294" y="28"/>
                  </a:cubicBezTo>
                  <a:cubicBezTo>
                    <a:pt x="294" y="28"/>
                    <a:pt x="294" y="28"/>
                    <a:pt x="294" y="28"/>
                  </a:cubicBezTo>
                  <a:cubicBezTo>
                    <a:pt x="293" y="28"/>
                    <a:pt x="293" y="28"/>
                    <a:pt x="293" y="28"/>
                  </a:cubicBezTo>
                  <a:cubicBezTo>
                    <a:pt x="292" y="28"/>
                    <a:pt x="292" y="27"/>
                    <a:pt x="292" y="27"/>
                  </a:cubicBezTo>
                  <a:cubicBezTo>
                    <a:pt x="292" y="26"/>
                    <a:pt x="292" y="26"/>
                    <a:pt x="292" y="26"/>
                  </a:cubicBezTo>
                  <a:cubicBezTo>
                    <a:pt x="291" y="26"/>
                    <a:pt x="291" y="26"/>
                    <a:pt x="291" y="26"/>
                  </a:cubicBezTo>
                  <a:cubicBezTo>
                    <a:pt x="290" y="25"/>
                    <a:pt x="289" y="25"/>
                    <a:pt x="287" y="25"/>
                  </a:cubicBezTo>
                  <a:cubicBezTo>
                    <a:pt x="286" y="24"/>
                    <a:pt x="284" y="24"/>
                    <a:pt x="282" y="23"/>
                  </a:cubicBezTo>
                  <a:cubicBezTo>
                    <a:pt x="281" y="22"/>
                    <a:pt x="280" y="20"/>
                    <a:pt x="279" y="18"/>
                  </a:cubicBezTo>
                  <a:cubicBezTo>
                    <a:pt x="278" y="17"/>
                    <a:pt x="277" y="15"/>
                    <a:pt x="276" y="14"/>
                  </a:cubicBezTo>
                  <a:cubicBezTo>
                    <a:pt x="274" y="13"/>
                    <a:pt x="272" y="13"/>
                    <a:pt x="269" y="13"/>
                  </a:cubicBezTo>
                  <a:cubicBezTo>
                    <a:pt x="267" y="13"/>
                    <a:pt x="267" y="13"/>
                    <a:pt x="267" y="13"/>
                  </a:cubicBezTo>
                  <a:cubicBezTo>
                    <a:pt x="265" y="13"/>
                    <a:pt x="265" y="13"/>
                    <a:pt x="265" y="13"/>
                  </a:cubicBezTo>
                  <a:cubicBezTo>
                    <a:pt x="265" y="13"/>
                    <a:pt x="265" y="15"/>
                    <a:pt x="265" y="15"/>
                  </a:cubicBezTo>
                  <a:cubicBezTo>
                    <a:pt x="265" y="15"/>
                    <a:pt x="265" y="15"/>
                    <a:pt x="265" y="15"/>
                  </a:cubicBezTo>
                  <a:cubicBezTo>
                    <a:pt x="263" y="15"/>
                    <a:pt x="261" y="15"/>
                    <a:pt x="260" y="13"/>
                  </a:cubicBezTo>
                  <a:cubicBezTo>
                    <a:pt x="259" y="13"/>
                    <a:pt x="259" y="12"/>
                    <a:pt x="259" y="11"/>
                  </a:cubicBezTo>
                  <a:cubicBezTo>
                    <a:pt x="258" y="10"/>
                    <a:pt x="257" y="9"/>
                    <a:pt x="256" y="8"/>
                  </a:cubicBezTo>
                  <a:cubicBezTo>
                    <a:pt x="255" y="8"/>
                    <a:pt x="255" y="8"/>
                    <a:pt x="254" y="8"/>
                  </a:cubicBezTo>
                  <a:cubicBezTo>
                    <a:pt x="253" y="8"/>
                    <a:pt x="252" y="8"/>
                    <a:pt x="252" y="8"/>
                  </a:cubicBezTo>
                  <a:cubicBezTo>
                    <a:pt x="251" y="8"/>
                    <a:pt x="251" y="8"/>
                    <a:pt x="251" y="8"/>
                  </a:cubicBezTo>
                  <a:cubicBezTo>
                    <a:pt x="250" y="8"/>
                    <a:pt x="250" y="8"/>
                    <a:pt x="249" y="7"/>
                  </a:cubicBezTo>
                  <a:cubicBezTo>
                    <a:pt x="249" y="7"/>
                    <a:pt x="250" y="5"/>
                    <a:pt x="250" y="4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03" y="9"/>
                    <a:pt x="203" y="9"/>
                    <a:pt x="203" y="9"/>
                  </a:cubicBezTo>
                  <a:cubicBezTo>
                    <a:pt x="203" y="10"/>
                    <a:pt x="203" y="10"/>
                    <a:pt x="203" y="10"/>
                  </a:cubicBezTo>
                  <a:cubicBezTo>
                    <a:pt x="203" y="14"/>
                    <a:pt x="203" y="17"/>
                    <a:pt x="201" y="20"/>
                  </a:cubicBezTo>
                  <a:cubicBezTo>
                    <a:pt x="198" y="25"/>
                    <a:pt x="195" y="29"/>
                    <a:pt x="189" y="33"/>
                  </a:cubicBezTo>
                  <a:cubicBezTo>
                    <a:pt x="188" y="33"/>
                    <a:pt x="188" y="34"/>
                    <a:pt x="187" y="35"/>
                  </a:cubicBezTo>
                  <a:cubicBezTo>
                    <a:pt x="187" y="36"/>
                    <a:pt x="187" y="36"/>
                    <a:pt x="187" y="36"/>
                  </a:cubicBezTo>
                  <a:cubicBezTo>
                    <a:pt x="188" y="37"/>
                    <a:pt x="188" y="37"/>
                    <a:pt x="188" y="37"/>
                  </a:cubicBezTo>
                  <a:cubicBezTo>
                    <a:pt x="188" y="37"/>
                    <a:pt x="188" y="37"/>
                    <a:pt x="189" y="38"/>
                  </a:cubicBezTo>
                  <a:cubicBezTo>
                    <a:pt x="189" y="38"/>
                    <a:pt x="190" y="39"/>
                    <a:pt x="190" y="39"/>
                  </a:cubicBezTo>
                  <a:cubicBezTo>
                    <a:pt x="192" y="43"/>
                    <a:pt x="195" y="48"/>
                    <a:pt x="195" y="53"/>
                  </a:cubicBezTo>
                  <a:cubicBezTo>
                    <a:pt x="195" y="55"/>
                    <a:pt x="194" y="57"/>
                    <a:pt x="194" y="59"/>
                  </a:cubicBezTo>
                  <a:cubicBezTo>
                    <a:pt x="193" y="62"/>
                    <a:pt x="192" y="65"/>
                    <a:pt x="193" y="68"/>
                  </a:cubicBezTo>
                  <a:cubicBezTo>
                    <a:pt x="193" y="70"/>
                    <a:pt x="193" y="72"/>
                    <a:pt x="194" y="74"/>
                  </a:cubicBezTo>
                  <a:cubicBezTo>
                    <a:pt x="194" y="78"/>
                    <a:pt x="195" y="81"/>
                    <a:pt x="192" y="86"/>
                  </a:cubicBezTo>
                  <a:cubicBezTo>
                    <a:pt x="190" y="89"/>
                    <a:pt x="190" y="91"/>
                    <a:pt x="189" y="95"/>
                  </a:cubicBezTo>
                  <a:cubicBezTo>
                    <a:pt x="189" y="97"/>
                    <a:pt x="188" y="99"/>
                    <a:pt x="187" y="101"/>
                  </a:cubicBezTo>
                  <a:cubicBezTo>
                    <a:pt x="187" y="102"/>
                    <a:pt x="186" y="102"/>
                    <a:pt x="186" y="103"/>
                  </a:cubicBezTo>
                  <a:cubicBezTo>
                    <a:pt x="184" y="107"/>
                    <a:pt x="186" y="116"/>
                    <a:pt x="188" y="119"/>
                  </a:cubicBezTo>
                  <a:cubicBezTo>
                    <a:pt x="190" y="121"/>
                    <a:pt x="192" y="122"/>
                    <a:pt x="194" y="123"/>
                  </a:cubicBezTo>
                  <a:cubicBezTo>
                    <a:pt x="197" y="125"/>
                    <a:pt x="199" y="126"/>
                    <a:pt x="201" y="129"/>
                  </a:cubicBezTo>
                  <a:cubicBezTo>
                    <a:pt x="202" y="130"/>
                    <a:pt x="202" y="131"/>
                    <a:pt x="203" y="132"/>
                  </a:cubicBezTo>
                  <a:cubicBezTo>
                    <a:pt x="203" y="134"/>
                    <a:pt x="204" y="135"/>
                    <a:pt x="205" y="136"/>
                  </a:cubicBezTo>
                  <a:cubicBezTo>
                    <a:pt x="207" y="138"/>
                    <a:pt x="212" y="139"/>
                    <a:pt x="214" y="139"/>
                  </a:cubicBezTo>
                  <a:cubicBezTo>
                    <a:pt x="217" y="139"/>
                    <a:pt x="217" y="137"/>
                    <a:pt x="218" y="136"/>
                  </a:cubicBezTo>
                  <a:cubicBezTo>
                    <a:pt x="218" y="135"/>
                    <a:pt x="218" y="134"/>
                    <a:pt x="218" y="134"/>
                  </a:cubicBezTo>
                  <a:cubicBezTo>
                    <a:pt x="219" y="132"/>
                    <a:pt x="221" y="132"/>
                    <a:pt x="223" y="132"/>
                  </a:cubicBezTo>
                  <a:cubicBezTo>
                    <a:pt x="223" y="132"/>
                    <a:pt x="224" y="132"/>
                    <a:pt x="224" y="132"/>
                  </a:cubicBezTo>
                  <a:cubicBezTo>
                    <a:pt x="226" y="132"/>
                    <a:pt x="226" y="134"/>
                    <a:pt x="226" y="136"/>
                  </a:cubicBezTo>
                  <a:cubicBezTo>
                    <a:pt x="226" y="136"/>
                    <a:pt x="226" y="137"/>
                    <a:pt x="226" y="137"/>
                  </a:cubicBezTo>
                  <a:cubicBezTo>
                    <a:pt x="226" y="144"/>
                    <a:pt x="227" y="151"/>
                    <a:pt x="227" y="157"/>
                  </a:cubicBezTo>
                  <a:cubicBezTo>
                    <a:pt x="227" y="157"/>
                    <a:pt x="227" y="158"/>
                    <a:pt x="227" y="159"/>
                  </a:cubicBezTo>
                  <a:cubicBezTo>
                    <a:pt x="227" y="161"/>
                    <a:pt x="228" y="164"/>
                    <a:pt x="226" y="165"/>
                  </a:cubicBezTo>
                  <a:cubicBezTo>
                    <a:pt x="226" y="166"/>
                    <a:pt x="225" y="166"/>
                    <a:pt x="224" y="166"/>
                  </a:cubicBezTo>
                  <a:cubicBezTo>
                    <a:pt x="223" y="166"/>
                    <a:pt x="222" y="166"/>
                    <a:pt x="221" y="166"/>
                  </a:cubicBezTo>
                  <a:cubicBezTo>
                    <a:pt x="221" y="166"/>
                    <a:pt x="220" y="165"/>
                    <a:pt x="219" y="165"/>
                  </a:cubicBezTo>
                  <a:cubicBezTo>
                    <a:pt x="219" y="165"/>
                    <a:pt x="219" y="165"/>
                    <a:pt x="219" y="165"/>
                  </a:cubicBezTo>
                  <a:cubicBezTo>
                    <a:pt x="215" y="166"/>
                    <a:pt x="213" y="169"/>
                    <a:pt x="213" y="170"/>
                  </a:cubicBezTo>
                  <a:cubicBezTo>
                    <a:pt x="212" y="170"/>
                    <a:pt x="211" y="170"/>
                    <a:pt x="210" y="170"/>
                  </a:cubicBezTo>
                  <a:cubicBezTo>
                    <a:pt x="208" y="170"/>
                    <a:pt x="208" y="170"/>
                    <a:pt x="208" y="170"/>
                  </a:cubicBezTo>
                  <a:cubicBezTo>
                    <a:pt x="206" y="170"/>
                    <a:pt x="204" y="170"/>
                    <a:pt x="203" y="169"/>
                  </a:cubicBezTo>
                  <a:cubicBezTo>
                    <a:pt x="202" y="167"/>
                    <a:pt x="202" y="165"/>
                    <a:pt x="201" y="163"/>
                  </a:cubicBezTo>
                  <a:cubicBezTo>
                    <a:pt x="201" y="161"/>
                    <a:pt x="201" y="160"/>
                    <a:pt x="200" y="159"/>
                  </a:cubicBezTo>
                  <a:cubicBezTo>
                    <a:pt x="199" y="156"/>
                    <a:pt x="197" y="154"/>
                    <a:pt x="194" y="153"/>
                  </a:cubicBezTo>
                  <a:cubicBezTo>
                    <a:pt x="191" y="151"/>
                    <a:pt x="191" y="150"/>
                    <a:pt x="190" y="146"/>
                  </a:cubicBezTo>
                  <a:cubicBezTo>
                    <a:pt x="189" y="143"/>
                    <a:pt x="189" y="142"/>
                    <a:pt x="186" y="141"/>
                  </a:cubicBezTo>
                  <a:cubicBezTo>
                    <a:pt x="186" y="140"/>
                    <a:pt x="185" y="140"/>
                    <a:pt x="185" y="140"/>
                  </a:cubicBezTo>
                  <a:cubicBezTo>
                    <a:pt x="184" y="139"/>
                    <a:pt x="183" y="139"/>
                    <a:pt x="182" y="138"/>
                  </a:cubicBezTo>
                  <a:cubicBezTo>
                    <a:pt x="181" y="137"/>
                    <a:pt x="180" y="136"/>
                    <a:pt x="177" y="136"/>
                  </a:cubicBezTo>
                  <a:cubicBezTo>
                    <a:pt x="175" y="136"/>
                    <a:pt x="174" y="135"/>
                    <a:pt x="173" y="134"/>
                  </a:cubicBezTo>
                  <a:cubicBezTo>
                    <a:pt x="172" y="134"/>
                    <a:pt x="171" y="133"/>
                    <a:pt x="170" y="133"/>
                  </a:cubicBezTo>
                  <a:cubicBezTo>
                    <a:pt x="169" y="133"/>
                    <a:pt x="169" y="133"/>
                    <a:pt x="169" y="133"/>
                  </a:cubicBezTo>
                  <a:cubicBezTo>
                    <a:pt x="168" y="133"/>
                    <a:pt x="168" y="133"/>
                    <a:pt x="167" y="134"/>
                  </a:cubicBezTo>
                  <a:cubicBezTo>
                    <a:pt x="167" y="134"/>
                    <a:pt x="167" y="134"/>
                    <a:pt x="167" y="134"/>
                  </a:cubicBezTo>
                  <a:cubicBezTo>
                    <a:pt x="166" y="134"/>
                    <a:pt x="166" y="134"/>
                    <a:pt x="166" y="134"/>
                  </a:cubicBezTo>
                  <a:cubicBezTo>
                    <a:pt x="165" y="133"/>
                    <a:pt x="162" y="132"/>
                    <a:pt x="162" y="131"/>
                  </a:cubicBezTo>
                  <a:cubicBezTo>
                    <a:pt x="161" y="130"/>
                    <a:pt x="161" y="128"/>
                    <a:pt x="160" y="127"/>
                  </a:cubicBezTo>
                  <a:cubicBezTo>
                    <a:pt x="160" y="125"/>
                    <a:pt x="160" y="124"/>
                    <a:pt x="159" y="123"/>
                  </a:cubicBezTo>
                  <a:cubicBezTo>
                    <a:pt x="158" y="121"/>
                    <a:pt x="156" y="120"/>
                    <a:pt x="154" y="119"/>
                  </a:cubicBezTo>
                  <a:cubicBezTo>
                    <a:pt x="154" y="119"/>
                    <a:pt x="153" y="118"/>
                    <a:pt x="153" y="118"/>
                  </a:cubicBezTo>
                  <a:cubicBezTo>
                    <a:pt x="153" y="118"/>
                    <a:pt x="153" y="118"/>
                    <a:pt x="153" y="118"/>
                  </a:cubicBezTo>
                  <a:cubicBezTo>
                    <a:pt x="154" y="114"/>
                    <a:pt x="154" y="112"/>
                    <a:pt x="153" y="111"/>
                  </a:cubicBezTo>
                  <a:cubicBezTo>
                    <a:pt x="152" y="111"/>
                    <a:pt x="151" y="110"/>
                    <a:pt x="151" y="110"/>
                  </a:cubicBezTo>
                  <a:cubicBezTo>
                    <a:pt x="150" y="110"/>
                    <a:pt x="150" y="110"/>
                    <a:pt x="150" y="110"/>
                  </a:cubicBezTo>
                  <a:cubicBezTo>
                    <a:pt x="148" y="111"/>
                    <a:pt x="147" y="113"/>
                    <a:pt x="146" y="116"/>
                  </a:cubicBezTo>
                  <a:cubicBezTo>
                    <a:pt x="146" y="116"/>
                    <a:pt x="145" y="117"/>
                    <a:pt x="145" y="117"/>
                  </a:cubicBezTo>
                  <a:cubicBezTo>
                    <a:pt x="144" y="120"/>
                    <a:pt x="141" y="124"/>
                    <a:pt x="136" y="124"/>
                  </a:cubicBezTo>
                  <a:cubicBezTo>
                    <a:pt x="135" y="124"/>
                    <a:pt x="134" y="124"/>
                    <a:pt x="132" y="123"/>
                  </a:cubicBezTo>
                  <a:cubicBezTo>
                    <a:pt x="130" y="122"/>
                    <a:pt x="128" y="122"/>
                    <a:pt x="125" y="122"/>
                  </a:cubicBezTo>
                  <a:cubicBezTo>
                    <a:pt x="122" y="122"/>
                    <a:pt x="119" y="121"/>
                    <a:pt x="116" y="120"/>
                  </a:cubicBezTo>
                  <a:cubicBezTo>
                    <a:pt x="114" y="118"/>
                    <a:pt x="112" y="118"/>
                    <a:pt x="109" y="117"/>
                  </a:cubicBezTo>
                  <a:cubicBezTo>
                    <a:pt x="108" y="117"/>
                    <a:pt x="108" y="117"/>
                    <a:pt x="108" y="117"/>
                  </a:cubicBezTo>
                  <a:cubicBezTo>
                    <a:pt x="106" y="116"/>
                    <a:pt x="103" y="116"/>
                    <a:pt x="101" y="114"/>
                  </a:cubicBezTo>
                  <a:cubicBezTo>
                    <a:pt x="97" y="111"/>
                    <a:pt x="97" y="107"/>
                    <a:pt x="98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7" y="98"/>
                    <a:pt x="97" y="98"/>
                    <a:pt x="97" y="98"/>
                  </a:cubicBezTo>
                  <a:cubicBezTo>
                    <a:pt x="95" y="98"/>
                    <a:pt x="95" y="98"/>
                    <a:pt x="95" y="98"/>
                  </a:cubicBezTo>
                  <a:cubicBezTo>
                    <a:pt x="92" y="98"/>
                    <a:pt x="89" y="99"/>
                    <a:pt x="86" y="100"/>
                  </a:cubicBezTo>
                  <a:cubicBezTo>
                    <a:pt x="85" y="100"/>
                    <a:pt x="84" y="101"/>
                    <a:pt x="83" y="101"/>
                  </a:cubicBezTo>
                  <a:cubicBezTo>
                    <a:pt x="81" y="102"/>
                    <a:pt x="79" y="102"/>
                    <a:pt x="77" y="103"/>
                  </a:cubicBezTo>
                  <a:cubicBezTo>
                    <a:pt x="77" y="104"/>
                    <a:pt x="76" y="104"/>
                    <a:pt x="76" y="105"/>
                  </a:cubicBezTo>
                  <a:cubicBezTo>
                    <a:pt x="75" y="106"/>
                    <a:pt x="74" y="107"/>
                    <a:pt x="73" y="107"/>
                  </a:cubicBezTo>
                  <a:cubicBezTo>
                    <a:pt x="71" y="107"/>
                    <a:pt x="71" y="105"/>
                    <a:pt x="71" y="104"/>
                  </a:cubicBezTo>
                  <a:cubicBezTo>
                    <a:pt x="70" y="102"/>
                    <a:pt x="71" y="101"/>
                    <a:pt x="71" y="100"/>
                  </a:cubicBezTo>
                  <a:cubicBezTo>
                    <a:pt x="71" y="98"/>
                    <a:pt x="72" y="95"/>
                    <a:pt x="70" y="93"/>
                  </a:cubicBezTo>
                  <a:cubicBezTo>
                    <a:pt x="69" y="93"/>
                    <a:pt x="69" y="93"/>
                    <a:pt x="68" y="92"/>
                  </a:cubicBezTo>
                  <a:cubicBezTo>
                    <a:pt x="67" y="92"/>
                    <a:pt x="66" y="92"/>
                    <a:pt x="66" y="91"/>
                  </a:cubicBezTo>
                  <a:cubicBezTo>
                    <a:pt x="65" y="91"/>
                    <a:pt x="65" y="91"/>
                    <a:pt x="64" y="90"/>
                  </a:cubicBezTo>
                  <a:cubicBezTo>
                    <a:pt x="63" y="88"/>
                    <a:pt x="61" y="87"/>
                    <a:pt x="60" y="87"/>
                  </a:cubicBezTo>
                  <a:cubicBezTo>
                    <a:pt x="60" y="87"/>
                    <a:pt x="58" y="88"/>
                    <a:pt x="58" y="88"/>
                  </a:cubicBezTo>
                  <a:cubicBezTo>
                    <a:pt x="59" y="91"/>
                    <a:pt x="59" y="91"/>
                    <a:pt x="59" y="91"/>
                  </a:cubicBezTo>
                  <a:cubicBezTo>
                    <a:pt x="59" y="93"/>
                    <a:pt x="59" y="95"/>
                    <a:pt x="59" y="97"/>
                  </a:cubicBezTo>
                  <a:cubicBezTo>
                    <a:pt x="59" y="99"/>
                    <a:pt x="60" y="100"/>
                    <a:pt x="60" y="101"/>
                  </a:cubicBezTo>
                  <a:cubicBezTo>
                    <a:pt x="60" y="103"/>
                    <a:pt x="61" y="104"/>
                    <a:pt x="60" y="106"/>
                  </a:cubicBezTo>
                  <a:cubicBezTo>
                    <a:pt x="60" y="107"/>
                    <a:pt x="59" y="107"/>
                    <a:pt x="59" y="108"/>
                  </a:cubicBezTo>
                  <a:cubicBezTo>
                    <a:pt x="59" y="109"/>
                    <a:pt x="58" y="109"/>
                    <a:pt x="58" y="110"/>
                  </a:cubicBezTo>
                  <a:cubicBezTo>
                    <a:pt x="58" y="111"/>
                    <a:pt x="58" y="112"/>
                    <a:pt x="58" y="113"/>
                  </a:cubicBezTo>
                  <a:cubicBezTo>
                    <a:pt x="58" y="114"/>
                    <a:pt x="58" y="114"/>
                    <a:pt x="58" y="115"/>
                  </a:cubicBezTo>
                  <a:cubicBezTo>
                    <a:pt x="58" y="116"/>
                    <a:pt x="58" y="117"/>
                    <a:pt x="58" y="118"/>
                  </a:cubicBezTo>
                  <a:cubicBezTo>
                    <a:pt x="58" y="122"/>
                    <a:pt x="57" y="126"/>
                    <a:pt x="58" y="130"/>
                  </a:cubicBezTo>
                  <a:cubicBezTo>
                    <a:pt x="58" y="131"/>
                    <a:pt x="59" y="132"/>
                    <a:pt x="59" y="133"/>
                  </a:cubicBezTo>
                  <a:cubicBezTo>
                    <a:pt x="59" y="133"/>
                    <a:pt x="59" y="133"/>
                    <a:pt x="60" y="134"/>
                  </a:cubicBezTo>
                  <a:cubicBezTo>
                    <a:pt x="61" y="137"/>
                    <a:pt x="60" y="139"/>
                    <a:pt x="58" y="141"/>
                  </a:cubicBezTo>
                  <a:cubicBezTo>
                    <a:pt x="56" y="144"/>
                    <a:pt x="56" y="147"/>
                    <a:pt x="56" y="149"/>
                  </a:cubicBezTo>
                  <a:cubicBezTo>
                    <a:pt x="56" y="151"/>
                    <a:pt x="56" y="152"/>
                    <a:pt x="57" y="153"/>
                  </a:cubicBezTo>
                  <a:cubicBezTo>
                    <a:pt x="57" y="154"/>
                    <a:pt x="58" y="156"/>
                    <a:pt x="58" y="156"/>
                  </a:cubicBezTo>
                  <a:cubicBezTo>
                    <a:pt x="57" y="157"/>
                    <a:pt x="56" y="157"/>
                    <a:pt x="55" y="157"/>
                  </a:cubicBezTo>
                  <a:cubicBezTo>
                    <a:pt x="49" y="157"/>
                    <a:pt x="49" y="157"/>
                    <a:pt x="49" y="157"/>
                  </a:cubicBezTo>
                  <a:cubicBezTo>
                    <a:pt x="43" y="157"/>
                    <a:pt x="38" y="157"/>
                    <a:pt x="32" y="157"/>
                  </a:cubicBezTo>
                  <a:cubicBezTo>
                    <a:pt x="1" y="157"/>
                    <a:pt x="1" y="157"/>
                    <a:pt x="1" y="157"/>
                  </a:cubicBezTo>
                  <a:cubicBezTo>
                    <a:pt x="0" y="262"/>
                    <a:pt x="0" y="262"/>
                    <a:pt x="0" y="262"/>
                  </a:cubicBezTo>
                  <a:cubicBezTo>
                    <a:pt x="1" y="262"/>
                    <a:pt x="1" y="262"/>
                    <a:pt x="1" y="262"/>
                  </a:cubicBezTo>
                  <a:cubicBezTo>
                    <a:pt x="4" y="265"/>
                    <a:pt x="4" y="269"/>
                    <a:pt x="4" y="271"/>
                  </a:cubicBezTo>
                  <a:cubicBezTo>
                    <a:pt x="4" y="272"/>
                    <a:pt x="4" y="272"/>
                    <a:pt x="4" y="272"/>
                  </a:cubicBezTo>
                  <a:cubicBezTo>
                    <a:pt x="38" y="309"/>
                    <a:pt x="38" y="309"/>
                    <a:pt x="38" y="309"/>
                  </a:cubicBezTo>
                  <a:cubicBezTo>
                    <a:pt x="40" y="308"/>
                    <a:pt x="40" y="308"/>
                    <a:pt x="40" y="308"/>
                  </a:cubicBezTo>
                  <a:cubicBezTo>
                    <a:pt x="41" y="308"/>
                    <a:pt x="42" y="308"/>
                    <a:pt x="43" y="308"/>
                  </a:cubicBezTo>
                  <a:cubicBezTo>
                    <a:pt x="45" y="307"/>
                    <a:pt x="47" y="307"/>
                    <a:pt x="50" y="307"/>
                  </a:cubicBezTo>
                  <a:cubicBezTo>
                    <a:pt x="50" y="307"/>
                    <a:pt x="50" y="307"/>
                    <a:pt x="50" y="307"/>
                  </a:cubicBezTo>
                  <a:cubicBezTo>
                    <a:pt x="52" y="307"/>
                    <a:pt x="54" y="307"/>
                    <a:pt x="55" y="306"/>
                  </a:cubicBezTo>
                  <a:cubicBezTo>
                    <a:pt x="57" y="306"/>
                    <a:pt x="58" y="306"/>
                    <a:pt x="59" y="306"/>
                  </a:cubicBezTo>
                  <a:cubicBezTo>
                    <a:pt x="61" y="306"/>
                    <a:pt x="63" y="306"/>
                    <a:pt x="65" y="305"/>
                  </a:cubicBezTo>
                  <a:cubicBezTo>
                    <a:pt x="66" y="305"/>
                    <a:pt x="68" y="305"/>
                    <a:pt x="69" y="305"/>
                  </a:cubicBezTo>
                  <a:cubicBezTo>
                    <a:pt x="71" y="305"/>
                    <a:pt x="72" y="305"/>
                    <a:pt x="74" y="305"/>
                  </a:cubicBezTo>
                  <a:cubicBezTo>
                    <a:pt x="75" y="306"/>
                    <a:pt x="75" y="306"/>
                    <a:pt x="75" y="306"/>
                  </a:cubicBezTo>
                  <a:cubicBezTo>
                    <a:pt x="75" y="306"/>
                    <a:pt x="76" y="306"/>
                    <a:pt x="76" y="306"/>
                  </a:cubicBezTo>
                  <a:cubicBezTo>
                    <a:pt x="77" y="306"/>
                    <a:pt x="77" y="306"/>
                    <a:pt x="77" y="306"/>
                  </a:cubicBezTo>
                  <a:cubicBezTo>
                    <a:pt x="78" y="306"/>
                    <a:pt x="78" y="306"/>
                    <a:pt x="79" y="306"/>
                  </a:cubicBezTo>
                  <a:cubicBezTo>
                    <a:pt x="79" y="306"/>
                    <a:pt x="80" y="306"/>
                    <a:pt x="80" y="306"/>
                  </a:cubicBezTo>
                  <a:cubicBezTo>
                    <a:pt x="81" y="306"/>
                    <a:pt x="81" y="306"/>
                    <a:pt x="82" y="307"/>
                  </a:cubicBezTo>
                  <a:cubicBezTo>
                    <a:pt x="82" y="307"/>
                    <a:pt x="83" y="308"/>
                    <a:pt x="83" y="308"/>
                  </a:cubicBezTo>
                  <a:cubicBezTo>
                    <a:pt x="84" y="308"/>
                    <a:pt x="85" y="308"/>
                    <a:pt x="85" y="309"/>
                  </a:cubicBezTo>
                  <a:cubicBezTo>
                    <a:pt x="86" y="309"/>
                    <a:pt x="87" y="309"/>
                    <a:pt x="87" y="309"/>
                  </a:cubicBezTo>
                  <a:cubicBezTo>
                    <a:pt x="89" y="310"/>
                    <a:pt x="90" y="311"/>
                    <a:pt x="90" y="312"/>
                  </a:cubicBezTo>
                  <a:cubicBezTo>
                    <a:pt x="90" y="313"/>
                    <a:pt x="90" y="313"/>
                    <a:pt x="90" y="313"/>
                  </a:cubicBezTo>
                  <a:cubicBezTo>
                    <a:pt x="91" y="313"/>
                    <a:pt x="91" y="313"/>
                    <a:pt x="91" y="313"/>
                  </a:cubicBezTo>
                  <a:cubicBezTo>
                    <a:pt x="93" y="314"/>
                    <a:pt x="94" y="315"/>
                    <a:pt x="96" y="316"/>
                  </a:cubicBezTo>
                  <a:cubicBezTo>
                    <a:pt x="97" y="317"/>
                    <a:pt x="97" y="317"/>
                    <a:pt x="97" y="317"/>
                  </a:cubicBezTo>
                  <a:cubicBezTo>
                    <a:pt x="98" y="317"/>
                    <a:pt x="99" y="318"/>
                    <a:pt x="100" y="318"/>
                  </a:cubicBezTo>
                  <a:cubicBezTo>
                    <a:pt x="100" y="318"/>
                    <a:pt x="100" y="318"/>
                    <a:pt x="100" y="318"/>
                  </a:cubicBezTo>
                  <a:cubicBezTo>
                    <a:pt x="101" y="318"/>
                    <a:pt x="101" y="318"/>
                    <a:pt x="101" y="318"/>
                  </a:cubicBezTo>
                  <a:cubicBezTo>
                    <a:pt x="101" y="318"/>
                    <a:pt x="101" y="318"/>
                    <a:pt x="101" y="318"/>
                  </a:cubicBezTo>
                  <a:cubicBezTo>
                    <a:pt x="101" y="318"/>
                    <a:pt x="101" y="317"/>
                    <a:pt x="101" y="317"/>
                  </a:cubicBezTo>
                  <a:cubicBezTo>
                    <a:pt x="102" y="317"/>
                    <a:pt x="102" y="316"/>
                    <a:pt x="103" y="316"/>
                  </a:cubicBezTo>
                  <a:cubicBezTo>
                    <a:pt x="103" y="316"/>
                    <a:pt x="104" y="316"/>
                    <a:pt x="104" y="316"/>
                  </a:cubicBezTo>
                  <a:cubicBezTo>
                    <a:pt x="106" y="316"/>
                    <a:pt x="107" y="318"/>
                    <a:pt x="109" y="319"/>
                  </a:cubicBezTo>
                  <a:cubicBezTo>
                    <a:pt x="110" y="321"/>
                    <a:pt x="111" y="323"/>
                    <a:pt x="114" y="323"/>
                  </a:cubicBezTo>
                  <a:cubicBezTo>
                    <a:pt x="115" y="323"/>
                    <a:pt x="117" y="322"/>
                    <a:pt x="118" y="321"/>
                  </a:cubicBezTo>
                  <a:cubicBezTo>
                    <a:pt x="119" y="320"/>
                    <a:pt x="121" y="319"/>
                    <a:pt x="122" y="319"/>
                  </a:cubicBezTo>
                  <a:cubicBezTo>
                    <a:pt x="123" y="319"/>
                    <a:pt x="123" y="319"/>
                    <a:pt x="123" y="319"/>
                  </a:cubicBezTo>
                  <a:cubicBezTo>
                    <a:pt x="125" y="319"/>
                    <a:pt x="127" y="320"/>
                    <a:pt x="128" y="322"/>
                  </a:cubicBezTo>
                  <a:cubicBezTo>
                    <a:pt x="130" y="323"/>
                    <a:pt x="131" y="325"/>
                    <a:pt x="134" y="325"/>
                  </a:cubicBezTo>
                  <a:cubicBezTo>
                    <a:pt x="134" y="325"/>
                    <a:pt x="134" y="325"/>
                    <a:pt x="134" y="325"/>
                  </a:cubicBezTo>
                  <a:cubicBezTo>
                    <a:pt x="135" y="325"/>
                    <a:pt x="136" y="324"/>
                    <a:pt x="137" y="323"/>
                  </a:cubicBezTo>
                  <a:cubicBezTo>
                    <a:pt x="138" y="323"/>
                    <a:pt x="138" y="323"/>
                    <a:pt x="138" y="322"/>
                  </a:cubicBezTo>
                  <a:cubicBezTo>
                    <a:pt x="139" y="322"/>
                    <a:pt x="141" y="321"/>
                    <a:pt x="142" y="321"/>
                  </a:cubicBezTo>
                  <a:cubicBezTo>
                    <a:pt x="143" y="320"/>
                    <a:pt x="144" y="320"/>
                    <a:pt x="145" y="320"/>
                  </a:cubicBezTo>
                  <a:cubicBezTo>
                    <a:pt x="148" y="318"/>
                    <a:pt x="150" y="314"/>
                    <a:pt x="152" y="311"/>
                  </a:cubicBezTo>
                  <a:cubicBezTo>
                    <a:pt x="152" y="310"/>
                    <a:pt x="153" y="309"/>
                    <a:pt x="153" y="309"/>
                  </a:cubicBezTo>
                  <a:cubicBezTo>
                    <a:pt x="154" y="307"/>
                    <a:pt x="156" y="306"/>
                    <a:pt x="157" y="304"/>
                  </a:cubicBezTo>
                  <a:cubicBezTo>
                    <a:pt x="159" y="302"/>
                    <a:pt x="161" y="299"/>
                    <a:pt x="162" y="296"/>
                  </a:cubicBezTo>
                  <a:cubicBezTo>
                    <a:pt x="162" y="296"/>
                    <a:pt x="163" y="295"/>
                    <a:pt x="163" y="294"/>
                  </a:cubicBezTo>
                  <a:cubicBezTo>
                    <a:pt x="164" y="293"/>
                    <a:pt x="164" y="291"/>
                    <a:pt x="165" y="290"/>
                  </a:cubicBezTo>
                  <a:cubicBezTo>
                    <a:pt x="167" y="288"/>
                    <a:pt x="168" y="287"/>
                    <a:pt x="170" y="286"/>
                  </a:cubicBezTo>
                  <a:cubicBezTo>
                    <a:pt x="170" y="286"/>
                    <a:pt x="171" y="286"/>
                    <a:pt x="172" y="285"/>
                  </a:cubicBezTo>
                  <a:cubicBezTo>
                    <a:pt x="173" y="284"/>
                    <a:pt x="175" y="283"/>
                    <a:pt x="177" y="282"/>
                  </a:cubicBezTo>
                  <a:cubicBezTo>
                    <a:pt x="178" y="281"/>
                    <a:pt x="181" y="279"/>
                    <a:pt x="183" y="278"/>
                  </a:cubicBezTo>
                  <a:cubicBezTo>
                    <a:pt x="187" y="276"/>
                    <a:pt x="191" y="274"/>
                    <a:pt x="194" y="273"/>
                  </a:cubicBezTo>
                  <a:cubicBezTo>
                    <a:pt x="199" y="271"/>
                    <a:pt x="199" y="268"/>
                    <a:pt x="198" y="264"/>
                  </a:cubicBezTo>
                  <a:cubicBezTo>
                    <a:pt x="198" y="262"/>
                    <a:pt x="198" y="261"/>
                    <a:pt x="198" y="259"/>
                  </a:cubicBezTo>
                  <a:cubicBezTo>
                    <a:pt x="199" y="257"/>
                    <a:pt x="200" y="256"/>
                    <a:pt x="202" y="255"/>
                  </a:cubicBezTo>
                  <a:cubicBezTo>
                    <a:pt x="202" y="255"/>
                    <a:pt x="203" y="254"/>
                    <a:pt x="203" y="254"/>
                  </a:cubicBezTo>
                  <a:cubicBezTo>
                    <a:pt x="204" y="253"/>
                    <a:pt x="205" y="252"/>
                    <a:pt x="206" y="251"/>
                  </a:cubicBezTo>
                  <a:cubicBezTo>
                    <a:pt x="209" y="248"/>
                    <a:pt x="212" y="246"/>
                    <a:pt x="216" y="246"/>
                  </a:cubicBezTo>
                  <a:cubicBezTo>
                    <a:pt x="218" y="246"/>
                    <a:pt x="218" y="246"/>
                    <a:pt x="218" y="246"/>
                  </a:cubicBezTo>
                  <a:cubicBezTo>
                    <a:pt x="220" y="246"/>
                    <a:pt x="222" y="245"/>
                    <a:pt x="224" y="245"/>
                  </a:cubicBezTo>
                  <a:cubicBezTo>
                    <a:pt x="226" y="244"/>
                    <a:pt x="227" y="244"/>
                    <a:pt x="229" y="244"/>
                  </a:cubicBezTo>
                  <a:cubicBezTo>
                    <a:pt x="230" y="244"/>
                    <a:pt x="231" y="244"/>
                    <a:pt x="233" y="244"/>
                  </a:cubicBezTo>
                  <a:cubicBezTo>
                    <a:pt x="233" y="244"/>
                    <a:pt x="233" y="244"/>
                    <a:pt x="234" y="244"/>
                  </a:cubicBezTo>
                  <a:cubicBezTo>
                    <a:pt x="234" y="244"/>
                    <a:pt x="235" y="244"/>
                    <a:pt x="236" y="244"/>
                  </a:cubicBezTo>
                  <a:cubicBezTo>
                    <a:pt x="236" y="244"/>
                    <a:pt x="237" y="244"/>
                    <a:pt x="237" y="244"/>
                  </a:cubicBezTo>
                  <a:cubicBezTo>
                    <a:pt x="238" y="244"/>
                    <a:pt x="239" y="244"/>
                    <a:pt x="240" y="244"/>
                  </a:cubicBezTo>
                  <a:cubicBezTo>
                    <a:pt x="242" y="245"/>
                    <a:pt x="242" y="245"/>
                    <a:pt x="242" y="245"/>
                  </a:cubicBezTo>
                  <a:cubicBezTo>
                    <a:pt x="242" y="240"/>
                    <a:pt x="242" y="240"/>
                    <a:pt x="242" y="240"/>
                  </a:cubicBezTo>
                  <a:cubicBezTo>
                    <a:pt x="242" y="237"/>
                    <a:pt x="241" y="234"/>
                    <a:pt x="239" y="231"/>
                  </a:cubicBezTo>
                  <a:cubicBezTo>
                    <a:pt x="238" y="230"/>
                    <a:pt x="236" y="225"/>
                    <a:pt x="237" y="224"/>
                  </a:cubicBezTo>
                  <a:cubicBezTo>
                    <a:pt x="237" y="224"/>
                    <a:pt x="238" y="224"/>
                    <a:pt x="238" y="224"/>
                  </a:cubicBezTo>
                  <a:cubicBezTo>
                    <a:pt x="239" y="224"/>
                    <a:pt x="239" y="224"/>
                    <a:pt x="239" y="224"/>
                  </a:cubicBezTo>
                  <a:cubicBezTo>
                    <a:pt x="318" y="192"/>
                    <a:pt x="318" y="192"/>
                    <a:pt x="318" y="192"/>
                  </a:cubicBezTo>
                  <a:cubicBezTo>
                    <a:pt x="316" y="190"/>
                    <a:pt x="316" y="190"/>
                    <a:pt x="316" y="190"/>
                  </a:cubicBezTo>
                  <a:cubicBezTo>
                    <a:pt x="315" y="189"/>
                    <a:pt x="315" y="188"/>
                    <a:pt x="314" y="187"/>
                  </a:cubicBezTo>
                  <a:cubicBezTo>
                    <a:pt x="314" y="186"/>
                    <a:pt x="314" y="186"/>
                    <a:pt x="313" y="185"/>
                  </a:cubicBezTo>
                  <a:cubicBezTo>
                    <a:pt x="313" y="184"/>
                    <a:pt x="313" y="183"/>
                    <a:pt x="312" y="183"/>
                  </a:cubicBezTo>
                  <a:cubicBezTo>
                    <a:pt x="311" y="181"/>
                    <a:pt x="310" y="179"/>
                    <a:pt x="311" y="176"/>
                  </a:cubicBezTo>
                  <a:cubicBezTo>
                    <a:pt x="311" y="175"/>
                    <a:pt x="313" y="174"/>
                    <a:pt x="314" y="173"/>
                  </a:cubicBezTo>
                  <a:cubicBezTo>
                    <a:pt x="315" y="172"/>
                    <a:pt x="316" y="170"/>
                    <a:pt x="317" y="169"/>
                  </a:cubicBezTo>
                  <a:cubicBezTo>
                    <a:pt x="320" y="163"/>
                    <a:pt x="319" y="159"/>
                    <a:pt x="319" y="154"/>
                  </a:cubicBezTo>
                  <a:cubicBezTo>
                    <a:pt x="319" y="152"/>
                    <a:pt x="318" y="149"/>
                    <a:pt x="318" y="147"/>
                  </a:cubicBezTo>
                  <a:cubicBezTo>
                    <a:pt x="320" y="145"/>
                    <a:pt x="323" y="145"/>
                    <a:pt x="325" y="144"/>
                  </a:cubicBezTo>
                  <a:cubicBezTo>
                    <a:pt x="330" y="143"/>
                    <a:pt x="334" y="142"/>
                    <a:pt x="335" y="137"/>
                  </a:cubicBezTo>
                  <a:cubicBezTo>
                    <a:pt x="336" y="136"/>
                    <a:pt x="336" y="136"/>
                    <a:pt x="336" y="136"/>
                  </a:cubicBezTo>
                  <a:cubicBezTo>
                    <a:pt x="335" y="135"/>
                    <a:pt x="335" y="135"/>
                    <a:pt x="335" y="135"/>
                  </a:cubicBezTo>
                  <a:cubicBezTo>
                    <a:pt x="334" y="134"/>
                    <a:pt x="332" y="134"/>
                    <a:pt x="331" y="133"/>
                  </a:cubicBezTo>
                  <a:cubicBezTo>
                    <a:pt x="329" y="132"/>
                    <a:pt x="327" y="131"/>
                    <a:pt x="327" y="127"/>
                  </a:cubicBezTo>
                  <a:cubicBezTo>
                    <a:pt x="327" y="125"/>
                    <a:pt x="328" y="122"/>
                    <a:pt x="328" y="120"/>
                  </a:cubicBezTo>
                  <a:cubicBezTo>
                    <a:pt x="329" y="117"/>
                    <a:pt x="329" y="114"/>
                    <a:pt x="329" y="111"/>
                  </a:cubicBezTo>
                  <a:cubicBezTo>
                    <a:pt x="329" y="110"/>
                    <a:pt x="329" y="109"/>
                    <a:pt x="329" y="108"/>
                  </a:cubicBezTo>
                  <a:cubicBezTo>
                    <a:pt x="328" y="107"/>
                    <a:pt x="328" y="105"/>
                    <a:pt x="329" y="103"/>
                  </a:cubicBezTo>
                  <a:cubicBezTo>
                    <a:pt x="329" y="102"/>
                    <a:pt x="329" y="101"/>
                    <a:pt x="330" y="101"/>
                  </a:cubicBezTo>
                  <a:cubicBezTo>
                    <a:pt x="330" y="99"/>
                    <a:pt x="331" y="98"/>
                    <a:pt x="331" y="96"/>
                  </a:cubicBezTo>
                  <a:cubicBezTo>
                    <a:pt x="331" y="94"/>
                    <a:pt x="329" y="93"/>
                    <a:pt x="329" y="91"/>
                  </a:cubicBezTo>
                  <a:cubicBezTo>
                    <a:pt x="328" y="90"/>
                    <a:pt x="327" y="89"/>
                    <a:pt x="327" y="88"/>
                  </a:cubicBezTo>
                  <a:cubicBezTo>
                    <a:pt x="328" y="88"/>
                    <a:pt x="328" y="87"/>
                    <a:pt x="330" y="86"/>
                  </a:cubicBezTo>
                  <a:cubicBezTo>
                    <a:pt x="331" y="85"/>
                    <a:pt x="332" y="84"/>
                    <a:pt x="333" y="84"/>
                  </a:cubicBezTo>
                  <a:cubicBezTo>
                    <a:pt x="337" y="82"/>
                    <a:pt x="340" y="81"/>
                    <a:pt x="340" y="76"/>
                  </a:cubicBezTo>
                  <a:cubicBezTo>
                    <a:pt x="341" y="75"/>
                    <a:pt x="341" y="75"/>
                    <a:pt x="341" y="75"/>
                  </a:cubicBezTo>
                  <a:lnTo>
                    <a:pt x="339" y="74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43" name="Freeform 56"/>
            <p:cNvSpPr>
              <a:spLocks/>
            </p:cNvSpPr>
            <p:nvPr/>
          </p:nvSpPr>
          <p:spPr bwMode="auto">
            <a:xfrm>
              <a:off x="3448610" y="3483286"/>
              <a:ext cx="453105" cy="419159"/>
            </a:xfrm>
            <a:custGeom>
              <a:avLst/>
              <a:gdLst>
                <a:gd name="T0" fmla="*/ 223 w 224"/>
                <a:gd name="T1" fmla="*/ 52 h 225"/>
                <a:gd name="T2" fmla="*/ 221 w 224"/>
                <a:gd name="T3" fmla="*/ 41 h 225"/>
                <a:gd name="T4" fmla="*/ 211 w 224"/>
                <a:gd name="T5" fmla="*/ 28 h 225"/>
                <a:gd name="T6" fmla="*/ 199 w 224"/>
                <a:gd name="T7" fmla="*/ 27 h 225"/>
                <a:gd name="T8" fmla="*/ 182 w 224"/>
                <a:gd name="T9" fmla="*/ 18 h 225"/>
                <a:gd name="T10" fmla="*/ 173 w 224"/>
                <a:gd name="T11" fmla="*/ 13 h 225"/>
                <a:gd name="T12" fmla="*/ 149 w 224"/>
                <a:gd name="T13" fmla="*/ 0 h 225"/>
                <a:gd name="T14" fmla="*/ 142 w 224"/>
                <a:gd name="T15" fmla="*/ 0 h 225"/>
                <a:gd name="T16" fmla="*/ 132 w 224"/>
                <a:gd name="T17" fmla="*/ 0 h 225"/>
                <a:gd name="T18" fmla="*/ 115 w 224"/>
                <a:gd name="T19" fmla="*/ 6 h 225"/>
                <a:gd name="T20" fmla="*/ 109 w 224"/>
                <a:gd name="T21" fmla="*/ 11 h 225"/>
                <a:gd name="T22" fmla="*/ 102 w 224"/>
                <a:gd name="T23" fmla="*/ 28 h 225"/>
                <a:gd name="T24" fmla="*/ 79 w 224"/>
                <a:gd name="T25" fmla="*/ 41 h 225"/>
                <a:gd name="T26" fmla="*/ 71 w 224"/>
                <a:gd name="T27" fmla="*/ 50 h 225"/>
                <a:gd name="T28" fmla="*/ 61 w 224"/>
                <a:gd name="T29" fmla="*/ 65 h 225"/>
                <a:gd name="T30" fmla="*/ 50 w 224"/>
                <a:gd name="T31" fmla="*/ 76 h 225"/>
                <a:gd name="T32" fmla="*/ 42 w 224"/>
                <a:gd name="T33" fmla="*/ 81 h 225"/>
                <a:gd name="T34" fmla="*/ 31 w 224"/>
                <a:gd name="T35" fmla="*/ 74 h 225"/>
                <a:gd name="T36" fmla="*/ 22 w 224"/>
                <a:gd name="T37" fmla="*/ 78 h 225"/>
                <a:gd name="T38" fmla="*/ 11 w 224"/>
                <a:gd name="T39" fmla="*/ 72 h 225"/>
                <a:gd name="T40" fmla="*/ 5 w 224"/>
                <a:gd name="T41" fmla="*/ 72 h 225"/>
                <a:gd name="T42" fmla="*/ 0 w 224"/>
                <a:gd name="T43" fmla="*/ 73 h 225"/>
                <a:gd name="T44" fmla="*/ 8 w 224"/>
                <a:gd name="T45" fmla="*/ 90 h 225"/>
                <a:gd name="T46" fmla="*/ 20 w 224"/>
                <a:gd name="T47" fmla="*/ 109 h 225"/>
                <a:gd name="T48" fmla="*/ 28 w 224"/>
                <a:gd name="T49" fmla="*/ 129 h 225"/>
                <a:gd name="T50" fmla="*/ 32 w 224"/>
                <a:gd name="T51" fmla="*/ 135 h 225"/>
                <a:gd name="T52" fmla="*/ 42 w 224"/>
                <a:gd name="T53" fmla="*/ 142 h 225"/>
                <a:gd name="T54" fmla="*/ 50 w 224"/>
                <a:gd name="T55" fmla="*/ 146 h 225"/>
                <a:gd name="T56" fmla="*/ 57 w 224"/>
                <a:gd name="T57" fmla="*/ 161 h 225"/>
                <a:gd name="T58" fmla="*/ 68 w 224"/>
                <a:gd name="T59" fmla="*/ 170 h 225"/>
                <a:gd name="T60" fmla="*/ 70 w 224"/>
                <a:gd name="T61" fmla="*/ 185 h 225"/>
                <a:gd name="T62" fmla="*/ 76 w 224"/>
                <a:gd name="T63" fmla="*/ 194 h 225"/>
                <a:gd name="T64" fmla="*/ 83 w 224"/>
                <a:gd name="T65" fmla="*/ 198 h 225"/>
                <a:gd name="T66" fmla="*/ 97 w 224"/>
                <a:gd name="T67" fmla="*/ 200 h 225"/>
                <a:gd name="T68" fmla="*/ 105 w 224"/>
                <a:gd name="T69" fmla="*/ 208 h 225"/>
                <a:gd name="T70" fmla="*/ 108 w 224"/>
                <a:gd name="T71" fmla="*/ 212 h 225"/>
                <a:gd name="T72" fmla="*/ 109 w 224"/>
                <a:gd name="T73" fmla="*/ 214 h 225"/>
                <a:gd name="T74" fmla="*/ 118 w 224"/>
                <a:gd name="T75" fmla="*/ 217 h 225"/>
                <a:gd name="T76" fmla="*/ 130 w 224"/>
                <a:gd name="T77" fmla="*/ 217 h 225"/>
                <a:gd name="T78" fmla="*/ 144 w 224"/>
                <a:gd name="T79" fmla="*/ 222 h 225"/>
                <a:gd name="T80" fmla="*/ 158 w 224"/>
                <a:gd name="T81" fmla="*/ 220 h 225"/>
                <a:gd name="T82" fmla="*/ 170 w 224"/>
                <a:gd name="T83" fmla="*/ 225 h 225"/>
                <a:gd name="T84" fmla="*/ 202 w 224"/>
                <a:gd name="T85" fmla="*/ 191 h 225"/>
                <a:gd name="T86" fmla="*/ 204 w 224"/>
                <a:gd name="T87" fmla="*/ 180 h 225"/>
                <a:gd name="T88" fmla="*/ 206 w 224"/>
                <a:gd name="T89" fmla="*/ 167 h 225"/>
                <a:gd name="T90" fmla="*/ 213 w 224"/>
                <a:gd name="T91" fmla="*/ 160 h 225"/>
                <a:gd name="T92" fmla="*/ 223 w 224"/>
                <a:gd name="T93" fmla="*/ 140 h 225"/>
                <a:gd name="T94" fmla="*/ 218 w 224"/>
                <a:gd name="T95" fmla="*/ 120 h 225"/>
                <a:gd name="T96" fmla="*/ 216 w 224"/>
                <a:gd name="T97" fmla="*/ 111 h 225"/>
                <a:gd name="T98" fmla="*/ 219 w 224"/>
                <a:gd name="T99" fmla="*/ 104 h 225"/>
                <a:gd name="T100" fmla="*/ 221 w 224"/>
                <a:gd name="T101" fmla="*/ 95 h 225"/>
                <a:gd name="T102" fmla="*/ 223 w 224"/>
                <a:gd name="T103" fmla="*/ 80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4" h="225">
                  <a:moveTo>
                    <a:pt x="223" y="62"/>
                  </a:moveTo>
                  <a:cubicBezTo>
                    <a:pt x="223" y="61"/>
                    <a:pt x="224" y="60"/>
                    <a:pt x="224" y="59"/>
                  </a:cubicBezTo>
                  <a:cubicBezTo>
                    <a:pt x="224" y="57"/>
                    <a:pt x="224" y="55"/>
                    <a:pt x="223" y="52"/>
                  </a:cubicBezTo>
                  <a:cubicBezTo>
                    <a:pt x="223" y="51"/>
                    <a:pt x="222" y="50"/>
                    <a:pt x="222" y="49"/>
                  </a:cubicBezTo>
                  <a:cubicBezTo>
                    <a:pt x="221" y="47"/>
                    <a:pt x="220" y="46"/>
                    <a:pt x="221" y="43"/>
                  </a:cubicBezTo>
                  <a:cubicBezTo>
                    <a:pt x="221" y="42"/>
                    <a:pt x="221" y="41"/>
                    <a:pt x="221" y="41"/>
                  </a:cubicBezTo>
                  <a:cubicBezTo>
                    <a:pt x="222" y="37"/>
                    <a:pt x="221" y="37"/>
                    <a:pt x="219" y="35"/>
                  </a:cubicBezTo>
                  <a:cubicBezTo>
                    <a:pt x="217" y="34"/>
                    <a:pt x="216" y="33"/>
                    <a:pt x="215" y="32"/>
                  </a:cubicBezTo>
                  <a:cubicBezTo>
                    <a:pt x="214" y="31"/>
                    <a:pt x="212" y="29"/>
                    <a:pt x="211" y="28"/>
                  </a:cubicBezTo>
                  <a:cubicBezTo>
                    <a:pt x="209" y="28"/>
                    <a:pt x="207" y="27"/>
                    <a:pt x="205" y="27"/>
                  </a:cubicBezTo>
                  <a:cubicBezTo>
                    <a:pt x="204" y="27"/>
                    <a:pt x="203" y="27"/>
                    <a:pt x="202" y="27"/>
                  </a:cubicBezTo>
                  <a:cubicBezTo>
                    <a:pt x="201" y="27"/>
                    <a:pt x="200" y="27"/>
                    <a:pt x="199" y="27"/>
                  </a:cubicBezTo>
                  <a:cubicBezTo>
                    <a:pt x="196" y="27"/>
                    <a:pt x="195" y="26"/>
                    <a:pt x="193" y="24"/>
                  </a:cubicBezTo>
                  <a:cubicBezTo>
                    <a:pt x="192" y="23"/>
                    <a:pt x="192" y="23"/>
                    <a:pt x="192" y="23"/>
                  </a:cubicBezTo>
                  <a:cubicBezTo>
                    <a:pt x="189" y="19"/>
                    <a:pt x="186" y="18"/>
                    <a:pt x="182" y="18"/>
                  </a:cubicBezTo>
                  <a:cubicBezTo>
                    <a:pt x="179" y="17"/>
                    <a:pt x="178" y="16"/>
                    <a:pt x="176" y="15"/>
                  </a:cubicBezTo>
                  <a:cubicBezTo>
                    <a:pt x="175" y="14"/>
                    <a:pt x="174" y="14"/>
                    <a:pt x="173" y="13"/>
                  </a:cubicBezTo>
                  <a:cubicBezTo>
                    <a:pt x="173" y="13"/>
                    <a:pt x="173" y="13"/>
                    <a:pt x="173" y="13"/>
                  </a:cubicBezTo>
                  <a:cubicBezTo>
                    <a:pt x="152" y="13"/>
                    <a:pt x="152" y="13"/>
                    <a:pt x="152" y="13"/>
                  </a:cubicBezTo>
                  <a:cubicBezTo>
                    <a:pt x="150" y="1"/>
                    <a:pt x="150" y="1"/>
                    <a:pt x="150" y="1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8" y="0"/>
                    <a:pt x="147" y="0"/>
                    <a:pt x="146" y="0"/>
                  </a:cubicBezTo>
                  <a:cubicBezTo>
                    <a:pt x="145" y="0"/>
                    <a:pt x="144" y="0"/>
                    <a:pt x="144" y="0"/>
                  </a:cubicBezTo>
                  <a:cubicBezTo>
                    <a:pt x="143" y="0"/>
                    <a:pt x="142" y="0"/>
                    <a:pt x="142" y="0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39" y="0"/>
                    <a:pt x="138" y="0"/>
                    <a:pt x="137" y="0"/>
                  </a:cubicBezTo>
                  <a:cubicBezTo>
                    <a:pt x="135" y="0"/>
                    <a:pt x="134" y="0"/>
                    <a:pt x="132" y="0"/>
                  </a:cubicBezTo>
                  <a:cubicBezTo>
                    <a:pt x="129" y="1"/>
                    <a:pt x="128" y="1"/>
                    <a:pt x="126" y="1"/>
                  </a:cubicBezTo>
                  <a:cubicBezTo>
                    <a:pt x="124" y="1"/>
                    <a:pt x="124" y="1"/>
                    <a:pt x="124" y="1"/>
                  </a:cubicBezTo>
                  <a:cubicBezTo>
                    <a:pt x="120" y="1"/>
                    <a:pt x="117" y="4"/>
                    <a:pt x="115" y="6"/>
                  </a:cubicBezTo>
                  <a:cubicBezTo>
                    <a:pt x="114" y="7"/>
                    <a:pt x="114" y="7"/>
                    <a:pt x="114" y="7"/>
                  </a:cubicBezTo>
                  <a:cubicBezTo>
                    <a:pt x="113" y="8"/>
                    <a:pt x="112" y="9"/>
                    <a:pt x="111" y="10"/>
                  </a:cubicBezTo>
                  <a:cubicBezTo>
                    <a:pt x="110" y="10"/>
                    <a:pt x="110" y="10"/>
                    <a:pt x="109" y="11"/>
                  </a:cubicBezTo>
                  <a:cubicBezTo>
                    <a:pt x="108" y="12"/>
                    <a:pt x="106" y="13"/>
                    <a:pt x="106" y="15"/>
                  </a:cubicBezTo>
                  <a:cubicBezTo>
                    <a:pt x="106" y="17"/>
                    <a:pt x="106" y="18"/>
                    <a:pt x="106" y="20"/>
                  </a:cubicBezTo>
                  <a:cubicBezTo>
                    <a:pt x="106" y="24"/>
                    <a:pt x="106" y="27"/>
                    <a:pt x="102" y="28"/>
                  </a:cubicBezTo>
                  <a:cubicBezTo>
                    <a:pt x="99" y="29"/>
                    <a:pt x="95" y="31"/>
                    <a:pt x="91" y="34"/>
                  </a:cubicBezTo>
                  <a:cubicBezTo>
                    <a:pt x="88" y="35"/>
                    <a:pt x="86" y="36"/>
                    <a:pt x="84" y="38"/>
                  </a:cubicBezTo>
                  <a:cubicBezTo>
                    <a:pt x="83" y="39"/>
                    <a:pt x="81" y="40"/>
                    <a:pt x="79" y="41"/>
                  </a:cubicBezTo>
                  <a:cubicBezTo>
                    <a:pt x="79" y="41"/>
                    <a:pt x="78" y="42"/>
                    <a:pt x="78" y="42"/>
                  </a:cubicBezTo>
                  <a:cubicBezTo>
                    <a:pt x="76" y="43"/>
                    <a:pt x="74" y="44"/>
                    <a:pt x="73" y="46"/>
                  </a:cubicBezTo>
                  <a:cubicBezTo>
                    <a:pt x="72" y="47"/>
                    <a:pt x="71" y="49"/>
                    <a:pt x="71" y="50"/>
                  </a:cubicBezTo>
                  <a:cubicBezTo>
                    <a:pt x="70" y="51"/>
                    <a:pt x="70" y="51"/>
                    <a:pt x="70" y="52"/>
                  </a:cubicBezTo>
                  <a:cubicBezTo>
                    <a:pt x="68" y="55"/>
                    <a:pt x="67" y="57"/>
                    <a:pt x="65" y="60"/>
                  </a:cubicBezTo>
                  <a:cubicBezTo>
                    <a:pt x="63" y="61"/>
                    <a:pt x="62" y="63"/>
                    <a:pt x="61" y="65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58" y="70"/>
                    <a:pt x="55" y="74"/>
                    <a:pt x="52" y="75"/>
                  </a:cubicBezTo>
                  <a:cubicBezTo>
                    <a:pt x="52" y="76"/>
                    <a:pt x="51" y="76"/>
                    <a:pt x="50" y="76"/>
                  </a:cubicBezTo>
                  <a:cubicBezTo>
                    <a:pt x="49" y="77"/>
                    <a:pt x="47" y="77"/>
                    <a:pt x="46" y="78"/>
                  </a:cubicBezTo>
                  <a:cubicBezTo>
                    <a:pt x="46" y="78"/>
                    <a:pt x="45" y="79"/>
                    <a:pt x="45" y="79"/>
                  </a:cubicBezTo>
                  <a:cubicBezTo>
                    <a:pt x="44" y="80"/>
                    <a:pt x="43" y="81"/>
                    <a:pt x="42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39" y="80"/>
                    <a:pt x="38" y="79"/>
                    <a:pt x="36" y="77"/>
                  </a:cubicBezTo>
                  <a:cubicBezTo>
                    <a:pt x="35" y="76"/>
                    <a:pt x="33" y="74"/>
                    <a:pt x="31" y="74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29" y="74"/>
                    <a:pt x="27" y="75"/>
                    <a:pt x="26" y="76"/>
                  </a:cubicBezTo>
                  <a:cubicBezTo>
                    <a:pt x="24" y="78"/>
                    <a:pt x="23" y="78"/>
                    <a:pt x="22" y="78"/>
                  </a:cubicBezTo>
                  <a:cubicBezTo>
                    <a:pt x="20" y="78"/>
                    <a:pt x="19" y="77"/>
                    <a:pt x="17" y="75"/>
                  </a:cubicBezTo>
                  <a:cubicBezTo>
                    <a:pt x="16" y="73"/>
                    <a:pt x="14" y="72"/>
                    <a:pt x="12" y="72"/>
                  </a:cubicBezTo>
                  <a:cubicBezTo>
                    <a:pt x="12" y="72"/>
                    <a:pt x="11" y="72"/>
                    <a:pt x="11" y="72"/>
                  </a:cubicBezTo>
                  <a:cubicBezTo>
                    <a:pt x="10" y="72"/>
                    <a:pt x="10" y="72"/>
                    <a:pt x="9" y="73"/>
                  </a:cubicBezTo>
                  <a:cubicBezTo>
                    <a:pt x="9" y="73"/>
                    <a:pt x="8" y="73"/>
                    <a:pt x="8" y="73"/>
                  </a:cubicBezTo>
                  <a:cubicBezTo>
                    <a:pt x="7" y="73"/>
                    <a:pt x="6" y="73"/>
                    <a:pt x="5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4"/>
                    <a:pt x="0" y="74"/>
                    <a:pt x="0" y="75"/>
                  </a:cubicBezTo>
                  <a:cubicBezTo>
                    <a:pt x="0" y="76"/>
                    <a:pt x="0" y="78"/>
                    <a:pt x="1" y="79"/>
                  </a:cubicBezTo>
                  <a:cubicBezTo>
                    <a:pt x="3" y="83"/>
                    <a:pt x="6" y="86"/>
                    <a:pt x="8" y="90"/>
                  </a:cubicBezTo>
                  <a:cubicBezTo>
                    <a:pt x="11" y="94"/>
                    <a:pt x="14" y="99"/>
                    <a:pt x="16" y="104"/>
                  </a:cubicBezTo>
                  <a:cubicBezTo>
                    <a:pt x="17" y="105"/>
                    <a:pt x="17" y="106"/>
                    <a:pt x="18" y="106"/>
                  </a:cubicBezTo>
                  <a:cubicBezTo>
                    <a:pt x="19" y="107"/>
                    <a:pt x="19" y="108"/>
                    <a:pt x="20" y="109"/>
                  </a:cubicBezTo>
                  <a:cubicBezTo>
                    <a:pt x="20" y="110"/>
                    <a:pt x="20" y="112"/>
                    <a:pt x="20" y="113"/>
                  </a:cubicBezTo>
                  <a:cubicBezTo>
                    <a:pt x="20" y="114"/>
                    <a:pt x="20" y="116"/>
                    <a:pt x="21" y="117"/>
                  </a:cubicBezTo>
                  <a:cubicBezTo>
                    <a:pt x="22" y="122"/>
                    <a:pt x="25" y="125"/>
                    <a:pt x="28" y="129"/>
                  </a:cubicBezTo>
                  <a:cubicBezTo>
                    <a:pt x="28" y="129"/>
                    <a:pt x="28" y="129"/>
                    <a:pt x="28" y="129"/>
                  </a:cubicBezTo>
                  <a:cubicBezTo>
                    <a:pt x="29" y="130"/>
                    <a:pt x="29" y="131"/>
                    <a:pt x="30" y="132"/>
                  </a:cubicBezTo>
                  <a:cubicBezTo>
                    <a:pt x="30" y="133"/>
                    <a:pt x="31" y="134"/>
                    <a:pt x="32" y="135"/>
                  </a:cubicBezTo>
                  <a:cubicBezTo>
                    <a:pt x="33" y="136"/>
                    <a:pt x="34" y="137"/>
                    <a:pt x="36" y="139"/>
                  </a:cubicBezTo>
                  <a:cubicBezTo>
                    <a:pt x="37" y="139"/>
                    <a:pt x="37" y="139"/>
                    <a:pt x="37" y="140"/>
                  </a:cubicBezTo>
                  <a:cubicBezTo>
                    <a:pt x="39" y="141"/>
                    <a:pt x="40" y="142"/>
                    <a:pt x="42" y="142"/>
                  </a:cubicBezTo>
                  <a:cubicBezTo>
                    <a:pt x="43" y="143"/>
                    <a:pt x="44" y="143"/>
                    <a:pt x="46" y="144"/>
                  </a:cubicBezTo>
                  <a:cubicBezTo>
                    <a:pt x="47" y="145"/>
                    <a:pt x="47" y="145"/>
                    <a:pt x="47" y="145"/>
                  </a:cubicBezTo>
                  <a:cubicBezTo>
                    <a:pt x="48" y="145"/>
                    <a:pt x="49" y="146"/>
                    <a:pt x="50" y="146"/>
                  </a:cubicBezTo>
                  <a:cubicBezTo>
                    <a:pt x="51" y="146"/>
                    <a:pt x="52" y="146"/>
                    <a:pt x="53" y="147"/>
                  </a:cubicBezTo>
                  <a:cubicBezTo>
                    <a:pt x="57" y="149"/>
                    <a:pt x="57" y="153"/>
                    <a:pt x="57" y="158"/>
                  </a:cubicBezTo>
                  <a:cubicBezTo>
                    <a:pt x="57" y="161"/>
                    <a:pt x="57" y="161"/>
                    <a:pt x="57" y="161"/>
                  </a:cubicBezTo>
                  <a:cubicBezTo>
                    <a:pt x="66" y="161"/>
                    <a:pt x="66" y="161"/>
                    <a:pt x="66" y="161"/>
                  </a:cubicBezTo>
                  <a:cubicBezTo>
                    <a:pt x="69" y="162"/>
                    <a:pt x="69" y="164"/>
                    <a:pt x="68" y="168"/>
                  </a:cubicBezTo>
                  <a:cubicBezTo>
                    <a:pt x="68" y="169"/>
                    <a:pt x="68" y="170"/>
                    <a:pt x="68" y="170"/>
                  </a:cubicBezTo>
                  <a:cubicBezTo>
                    <a:pt x="68" y="171"/>
                    <a:pt x="68" y="172"/>
                    <a:pt x="68" y="173"/>
                  </a:cubicBezTo>
                  <a:cubicBezTo>
                    <a:pt x="67" y="176"/>
                    <a:pt x="67" y="178"/>
                    <a:pt x="67" y="180"/>
                  </a:cubicBezTo>
                  <a:cubicBezTo>
                    <a:pt x="67" y="183"/>
                    <a:pt x="69" y="184"/>
                    <a:pt x="70" y="185"/>
                  </a:cubicBezTo>
                  <a:cubicBezTo>
                    <a:pt x="71" y="186"/>
                    <a:pt x="71" y="186"/>
                    <a:pt x="72" y="187"/>
                  </a:cubicBezTo>
                  <a:cubicBezTo>
                    <a:pt x="73" y="188"/>
                    <a:pt x="75" y="190"/>
                    <a:pt x="76" y="192"/>
                  </a:cubicBezTo>
                  <a:cubicBezTo>
                    <a:pt x="76" y="193"/>
                    <a:pt x="76" y="194"/>
                    <a:pt x="76" y="194"/>
                  </a:cubicBezTo>
                  <a:cubicBezTo>
                    <a:pt x="77" y="196"/>
                    <a:pt x="77" y="197"/>
                    <a:pt x="78" y="198"/>
                  </a:cubicBezTo>
                  <a:cubicBezTo>
                    <a:pt x="79" y="198"/>
                    <a:pt x="80" y="198"/>
                    <a:pt x="81" y="198"/>
                  </a:cubicBezTo>
                  <a:cubicBezTo>
                    <a:pt x="82" y="198"/>
                    <a:pt x="82" y="198"/>
                    <a:pt x="83" y="198"/>
                  </a:cubicBezTo>
                  <a:cubicBezTo>
                    <a:pt x="84" y="198"/>
                    <a:pt x="84" y="198"/>
                    <a:pt x="84" y="198"/>
                  </a:cubicBezTo>
                  <a:cubicBezTo>
                    <a:pt x="84" y="198"/>
                    <a:pt x="85" y="198"/>
                    <a:pt x="85" y="198"/>
                  </a:cubicBezTo>
                  <a:cubicBezTo>
                    <a:pt x="89" y="198"/>
                    <a:pt x="93" y="199"/>
                    <a:pt x="97" y="200"/>
                  </a:cubicBezTo>
                  <a:cubicBezTo>
                    <a:pt x="97" y="201"/>
                    <a:pt x="98" y="201"/>
                    <a:pt x="98" y="201"/>
                  </a:cubicBezTo>
                  <a:cubicBezTo>
                    <a:pt x="101" y="202"/>
                    <a:pt x="105" y="204"/>
                    <a:pt x="105" y="206"/>
                  </a:cubicBezTo>
                  <a:cubicBezTo>
                    <a:pt x="105" y="207"/>
                    <a:pt x="105" y="207"/>
                    <a:pt x="105" y="208"/>
                  </a:cubicBezTo>
                  <a:cubicBezTo>
                    <a:pt x="105" y="208"/>
                    <a:pt x="105" y="208"/>
                    <a:pt x="105" y="209"/>
                  </a:cubicBezTo>
                  <a:cubicBezTo>
                    <a:pt x="104" y="210"/>
                    <a:pt x="104" y="210"/>
                    <a:pt x="104" y="210"/>
                  </a:cubicBezTo>
                  <a:cubicBezTo>
                    <a:pt x="108" y="212"/>
                    <a:pt x="108" y="212"/>
                    <a:pt x="108" y="212"/>
                  </a:cubicBezTo>
                  <a:cubicBezTo>
                    <a:pt x="108" y="212"/>
                    <a:pt x="108" y="212"/>
                    <a:pt x="108" y="212"/>
                  </a:cubicBezTo>
                  <a:cubicBezTo>
                    <a:pt x="108" y="213"/>
                    <a:pt x="108" y="213"/>
                    <a:pt x="108" y="213"/>
                  </a:cubicBezTo>
                  <a:cubicBezTo>
                    <a:pt x="109" y="214"/>
                    <a:pt x="109" y="214"/>
                    <a:pt x="109" y="214"/>
                  </a:cubicBezTo>
                  <a:cubicBezTo>
                    <a:pt x="110" y="214"/>
                    <a:pt x="110" y="214"/>
                    <a:pt x="110" y="214"/>
                  </a:cubicBezTo>
                  <a:cubicBezTo>
                    <a:pt x="112" y="214"/>
                    <a:pt x="113" y="215"/>
                    <a:pt x="115" y="216"/>
                  </a:cubicBezTo>
                  <a:cubicBezTo>
                    <a:pt x="116" y="216"/>
                    <a:pt x="117" y="217"/>
                    <a:pt x="118" y="217"/>
                  </a:cubicBezTo>
                  <a:cubicBezTo>
                    <a:pt x="119" y="217"/>
                    <a:pt x="121" y="217"/>
                    <a:pt x="122" y="217"/>
                  </a:cubicBezTo>
                  <a:cubicBezTo>
                    <a:pt x="126" y="217"/>
                    <a:pt x="126" y="217"/>
                    <a:pt x="126" y="217"/>
                  </a:cubicBezTo>
                  <a:cubicBezTo>
                    <a:pt x="127" y="217"/>
                    <a:pt x="128" y="217"/>
                    <a:pt x="130" y="217"/>
                  </a:cubicBezTo>
                  <a:cubicBezTo>
                    <a:pt x="132" y="217"/>
                    <a:pt x="133" y="218"/>
                    <a:pt x="134" y="219"/>
                  </a:cubicBezTo>
                  <a:cubicBezTo>
                    <a:pt x="135" y="220"/>
                    <a:pt x="137" y="221"/>
                    <a:pt x="139" y="222"/>
                  </a:cubicBezTo>
                  <a:cubicBezTo>
                    <a:pt x="141" y="222"/>
                    <a:pt x="142" y="222"/>
                    <a:pt x="144" y="222"/>
                  </a:cubicBezTo>
                  <a:cubicBezTo>
                    <a:pt x="145" y="222"/>
                    <a:pt x="147" y="222"/>
                    <a:pt x="148" y="222"/>
                  </a:cubicBezTo>
                  <a:cubicBezTo>
                    <a:pt x="149" y="222"/>
                    <a:pt x="150" y="221"/>
                    <a:pt x="151" y="221"/>
                  </a:cubicBezTo>
                  <a:cubicBezTo>
                    <a:pt x="153" y="220"/>
                    <a:pt x="155" y="220"/>
                    <a:pt x="158" y="220"/>
                  </a:cubicBezTo>
                  <a:cubicBezTo>
                    <a:pt x="158" y="220"/>
                    <a:pt x="159" y="220"/>
                    <a:pt x="160" y="220"/>
                  </a:cubicBezTo>
                  <a:cubicBezTo>
                    <a:pt x="163" y="221"/>
                    <a:pt x="165" y="222"/>
                    <a:pt x="168" y="224"/>
                  </a:cubicBezTo>
                  <a:cubicBezTo>
                    <a:pt x="170" y="225"/>
                    <a:pt x="170" y="225"/>
                    <a:pt x="170" y="225"/>
                  </a:cubicBezTo>
                  <a:cubicBezTo>
                    <a:pt x="198" y="195"/>
                    <a:pt x="198" y="195"/>
                    <a:pt x="198" y="195"/>
                  </a:cubicBezTo>
                  <a:cubicBezTo>
                    <a:pt x="198" y="194"/>
                    <a:pt x="199" y="194"/>
                    <a:pt x="200" y="193"/>
                  </a:cubicBezTo>
                  <a:cubicBezTo>
                    <a:pt x="200" y="193"/>
                    <a:pt x="201" y="192"/>
                    <a:pt x="202" y="191"/>
                  </a:cubicBezTo>
                  <a:cubicBezTo>
                    <a:pt x="203" y="189"/>
                    <a:pt x="203" y="188"/>
                    <a:pt x="203" y="185"/>
                  </a:cubicBezTo>
                  <a:cubicBezTo>
                    <a:pt x="203" y="185"/>
                    <a:pt x="203" y="184"/>
                    <a:pt x="203" y="183"/>
                  </a:cubicBezTo>
                  <a:cubicBezTo>
                    <a:pt x="203" y="181"/>
                    <a:pt x="203" y="181"/>
                    <a:pt x="204" y="180"/>
                  </a:cubicBezTo>
                  <a:cubicBezTo>
                    <a:pt x="204" y="180"/>
                    <a:pt x="205" y="179"/>
                    <a:pt x="205" y="179"/>
                  </a:cubicBezTo>
                  <a:cubicBezTo>
                    <a:pt x="207" y="176"/>
                    <a:pt x="206" y="174"/>
                    <a:pt x="206" y="171"/>
                  </a:cubicBezTo>
                  <a:cubicBezTo>
                    <a:pt x="206" y="170"/>
                    <a:pt x="206" y="169"/>
                    <a:pt x="206" y="167"/>
                  </a:cubicBezTo>
                  <a:cubicBezTo>
                    <a:pt x="206" y="165"/>
                    <a:pt x="207" y="165"/>
                    <a:pt x="208" y="164"/>
                  </a:cubicBezTo>
                  <a:cubicBezTo>
                    <a:pt x="209" y="163"/>
                    <a:pt x="210" y="163"/>
                    <a:pt x="210" y="163"/>
                  </a:cubicBezTo>
                  <a:cubicBezTo>
                    <a:pt x="211" y="162"/>
                    <a:pt x="212" y="162"/>
                    <a:pt x="213" y="160"/>
                  </a:cubicBezTo>
                  <a:cubicBezTo>
                    <a:pt x="215" y="157"/>
                    <a:pt x="216" y="154"/>
                    <a:pt x="218" y="151"/>
                  </a:cubicBezTo>
                  <a:cubicBezTo>
                    <a:pt x="218" y="149"/>
                    <a:pt x="219" y="148"/>
                    <a:pt x="220" y="147"/>
                  </a:cubicBezTo>
                  <a:cubicBezTo>
                    <a:pt x="221" y="145"/>
                    <a:pt x="223" y="143"/>
                    <a:pt x="223" y="140"/>
                  </a:cubicBezTo>
                  <a:cubicBezTo>
                    <a:pt x="223" y="137"/>
                    <a:pt x="222" y="135"/>
                    <a:pt x="220" y="134"/>
                  </a:cubicBezTo>
                  <a:cubicBezTo>
                    <a:pt x="219" y="133"/>
                    <a:pt x="219" y="132"/>
                    <a:pt x="218" y="131"/>
                  </a:cubicBezTo>
                  <a:cubicBezTo>
                    <a:pt x="216" y="128"/>
                    <a:pt x="217" y="123"/>
                    <a:pt x="218" y="120"/>
                  </a:cubicBezTo>
                  <a:cubicBezTo>
                    <a:pt x="218" y="119"/>
                    <a:pt x="218" y="119"/>
                    <a:pt x="218" y="118"/>
                  </a:cubicBezTo>
                  <a:cubicBezTo>
                    <a:pt x="218" y="117"/>
                    <a:pt x="219" y="116"/>
                    <a:pt x="218" y="114"/>
                  </a:cubicBezTo>
                  <a:cubicBezTo>
                    <a:pt x="218" y="113"/>
                    <a:pt x="217" y="112"/>
                    <a:pt x="216" y="111"/>
                  </a:cubicBezTo>
                  <a:cubicBezTo>
                    <a:pt x="215" y="110"/>
                    <a:pt x="215" y="109"/>
                    <a:pt x="215" y="108"/>
                  </a:cubicBezTo>
                  <a:cubicBezTo>
                    <a:pt x="214" y="106"/>
                    <a:pt x="215" y="106"/>
                    <a:pt x="217" y="105"/>
                  </a:cubicBezTo>
                  <a:cubicBezTo>
                    <a:pt x="217" y="105"/>
                    <a:pt x="218" y="105"/>
                    <a:pt x="219" y="104"/>
                  </a:cubicBezTo>
                  <a:cubicBezTo>
                    <a:pt x="219" y="103"/>
                    <a:pt x="219" y="102"/>
                    <a:pt x="219" y="100"/>
                  </a:cubicBezTo>
                  <a:cubicBezTo>
                    <a:pt x="219" y="99"/>
                    <a:pt x="219" y="98"/>
                    <a:pt x="220" y="97"/>
                  </a:cubicBezTo>
                  <a:cubicBezTo>
                    <a:pt x="220" y="96"/>
                    <a:pt x="221" y="95"/>
                    <a:pt x="221" y="95"/>
                  </a:cubicBezTo>
                  <a:cubicBezTo>
                    <a:pt x="222" y="94"/>
                    <a:pt x="222" y="93"/>
                    <a:pt x="223" y="93"/>
                  </a:cubicBezTo>
                  <a:cubicBezTo>
                    <a:pt x="224" y="91"/>
                    <a:pt x="224" y="88"/>
                    <a:pt x="223" y="84"/>
                  </a:cubicBezTo>
                  <a:cubicBezTo>
                    <a:pt x="223" y="83"/>
                    <a:pt x="223" y="81"/>
                    <a:pt x="223" y="80"/>
                  </a:cubicBezTo>
                  <a:cubicBezTo>
                    <a:pt x="223" y="77"/>
                    <a:pt x="223" y="74"/>
                    <a:pt x="223" y="71"/>
                  </a:cubicBezTo>
                  <a:cubicBezTo>
                    <a:pt x="223" y="68"/>
                    <a:pt x="223" y="65"/>
                    <a:pt x="223" y="62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44" name="Freeform 57"/>
            <p:cNvSpPr>
              <a:spLocks/>
            </p:cNvSpPr>
            <p:nvPr/>
          </p:nvSpPr>
          <p:spPr bwMode="auto">
            <a:xfrm>
              <a:off x="1984389" y="1078259"/>
              <a:ext cx="919602" cy="724282"/>
            </a:xfrm>
            <a:custGeom>
              <a:avLst/>
              <a:gdLst>
                <a:gd name="T0" fmla="*/ 424 w 454"/>
                <a:gd name="T1" fmla="*/ 22 h 389"/>
                <a:gd name="T2" fmla="*/ 383 w 454"/>
                <a:gd name="T3" fmla="*/ 13 h 389"/>
                <a:gd name="T4" fmla="*/ 164 w 454"/>
                <a:gd name="T5" fmla="*/ 134 h 389"/>
                <a:gd name="T6" fmla="*/ 117 w 454"/>
                <a:gd name="T7" fmla="*/ 155 h 389"/>
                <a:gd name="T8" fmla="*/ 116 w 454"/>
                <a:gd name="T9" fmla="*/ 224 h 389"/>
                <a:gd name="T10" fmla="*/ 104 w 454"/>
                <a:gd name="T11" fmla="*/ 259 h 389"/>
                <a:gd name="T12" fmla="*/ 94 w 454"/>
                <a:gd name="T13" fmla="*/ 267 h 389"/>
                <a:gd name="T14" fmla="*/ 82 w 454"/>
                <a:gd name="T15" fmla="*/ 268 h 389"/>
                <a:gd name="T16" fmla="*/ 72 w 454"/>
                <a:gd name="T17" fmla="*/ 270 h 389"/>
                <a:gd name="T18" fmla="*/ 56 w 454"/>
                <a:gd name="T19" fmla="*/ 270 h 389"/>
                <a:gd name="T20" fmla="*/ 28 w 454"/>
                <a:gd name="T21" fmla="*/ 277 h 389"/>
                <a:gd name="T22" fmla="*/ 9 w 454"/>
                <a:gd name="T23" fmla="*/ 281 h 389"/>
                <a:gd name="T24" fmla="*/ 1 w 454"/>
                <a:gd name="T25" fmla="*/ 293 h 389"/>
                <a:gd name="T26" fmla="*/ 3 w 454"/>
                <a:gd name="T27" fmla="*/ 301 h 389"/>
                <a:gd name="T28" fmla="*/ 7 w 454"/>
                <a:gd name="T29" fmla="*/ 310 h 389"/>
                <a:gd name="T30" fmla="*/ 24 w 454"/>
                <a:gd name="T31" fmla="*/ 328 h 389"/>
                <a:gd name="T32" fmla="*/ 23 w 454"/>
                <a:gd name="T33" fmla="*/ 337 h 389"/>
                <a:gd name="T34" fmla="*/ 25 w 454"/>
                <a:gd name="T35" fmla="*/ 345 h 389"/>
                <a:gd name="T36" fmla="*/ 48 w 454"/>
                <a:gd name="T37" fmla="*/ 359 h 389"/>
                <a:gd name="T38" fmla="*/ 60 w 454"/>
                <a:gd name="T39" fmla="*/ 363 h 389"/>
                <a:gd name="T40" fmla="*/ 60 w 454"/>
                <a:gd name="T41" fmla="*/ 377 h 389"/>
                <a:gd name="T42" fmla="*/ 66 w 454"/>
                <a:gd name="T43" fmla="*/ 379 h 389"/>
                <a:gd name="T44" fmla="*/ 68 w 454"/>
                <a:gd name="T45" fmla="*/ 369 h 389"/>
                <a:gd name="T46" fmla="*/ 76 w 454"/>
                <a:gd name="T47" fmla="*/ 366 h 389"/>
                <a:gd name="T48" fmla="*/ 87 w 454"/>
                <a:gd name="T49" fmla="*/ 377 h 389"/>
                <a:gd name="T50" fmla="*/ 97 w 454"/>
                <a:gd name="T51" fmla="*/ 387 h 389"/>
                <a:gd name="T52" fmla="*/ 100 w 454"/>
                <a:gd name="T53" fmla="*/ 386 h 389"/>
                <a:gd name="T54" fmla="*/ 104 w 454"/>
                <a:gd name="T55" fmla="*/ 358 h 389"/>
                <a:gd name="T56" fmla="*/ 114 w 454"/>
                <a:gd name="T57" fmla="*/ 340 h 389"/>
                <a:gd name="T58" fmla="*/ 121 w 454"/>
                <a:gd name="T59" fmla="*/ 325 h 389"/>
                <a:gd name="T60" fmla="*/ 139 w 454"/>
                <a:gd name="T61" fmla="*/ 323 h 389"/>
                <a:gd name="T62" fmla="*/ 154 w 454"/>
                <a:gd name="T63" fmla="*/ 318 h 389"/>
                <a:gd name="T64" fmla="*/ 170 w 454"/>
                <a:gd name="T65" fmla="*/ 325 h 389"/>
                <a:gd name="T66" fmla="*/ 176 w 454"/>
                <a:gd name="T67" fmla="*/ 325 h 389"/>
                <a:gd name="T68" fmla="*/ 199 w 454"/>
                <a:gd name="T69" fmla="*/ 346 h 389"/>
                <a:gd name="T70" fmla="*/ 225 w 454"/>
                <a:gd name="T71" fmla="*/ 336 h 389"/>
                <a:gd name="T72" fmla="*/ 254 w 454"/>
                <a:gd name="T73" fmla="*/ 352 h 389"/>
                <a:gd name="T74" fmla="*/ 267 w 454"/>
                <a:gd name="T75" fmla="*/ 352 h 389"/>
                <a:gd name="T76" fmla="*/ 271 w 454"/>
                <a:gd name="T77" fmla="*/ 350 h 389"/>
                <a:gd name="T78" fmla="*/ 276 w 454"/>
                <a:gd name="T79" fmla="*/ 348 h 389"/>
                <a:gd name="T80" fmla="*/ 321 w 454"/>
                <a:gd name="T81" fmla="*/ 335 h 389"/>
                <a:gd name="T82" fmla="*/ 341 w 454"/>
                <a:gd name="T83" fmla="*/ 342 h 389"/>
                <a:gd name="T84" fmla="*/ 359 w 454"/>
                <a:gd name="T85" fmla="*/ 339 h 389"/>
                <a:gd name="T86" fmla="*/ 374 w 454"/>
                <a:gd name="T87" fmla="*/ 328 h 389"/>
                <a:gd name="T88" fmla="*/ 385 w 454"/>
                <a:gd name="T89" fmla="*/ 324 h 389"/>
                <a:gd name="T90" fmla="*/ 383 w 454"/>
                <a:gd name="T91" fmla="*/ 297 h 389"/>
                <a:gd name="T92" fmla="*/ 400 w 454"/>
                <a:gd name="T93" fmla="*/ 271 h 389"/>
                <a:gd name="T94" fmla="*/ 434 w 454"/>
                <a:gd name="T95" fmla="*/ 225 h 389"/>
                <a:gd name="T96" fmla="*/ 454 w 454"/>
                <a:gd name="T97" fmla="*/ 10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54" h="389">
                  <a:moveTo>
                    <a:pt x="443" y="90"/>
                  </a:moveTo>
                  <a:cubicBezTo>
                    <a:pt x="440" y="82"/>
                    <a:pt x="440" y="82"/>
                    <a:pt x="440" y="82"/>
                  </a:cubicBezTo>
                  <a:cubicBezTo>
                    <a:pt x="429" y="65"/>
                    <a:pt x="429" y="65"/>
                    <a:pt x="429" y="65"/>
                  </a:cubicBezTo>
                  <a:cubicBezTo>
                    <a:pt x="429" y="64"/>
                    <a:pt x="429" y="41"/>
                    <a:pt x="424" y="22"/>
                  </a:cubicBezTo>
                  <a:cubicBezTo>
                    <a:pt x="423" y="19"/>
                    <a:pt x="423" y="19"/>
                    <a:pt x="423" y="19"/>
                  </a:cubicBezTo>
                  <a:cubicBezTo>
                    <a:pt x="421" y="20"/>
                    <a:pt x="421" y="20"/>
                    <a:pt x="421" y="20"/>
                  </a:cubicBezTo>
                  <a:cubicBezTo>
                    <a:pt x="402" y="31"/>
                    <a:pt x="402" y="31"/>
                    <a:pt x="402" y="31"/>
                  </a:cubicBezTo>
                  <a:cubicBezTo>
                    <a:pt x="383" y="13"/>
                    <a:pt x="383" y="13"/>
                    <a:pt x="383" y="13"/>
                  </a:cubicBezTo>
                  <a:cubicBezTo>
                    <a:pt x="379" y="9"/>
                    <a:pt x="338" y="1"/>
                    <a:pt x="337" y="1"/>
                  </a:cubicBezTo>
                  <a:cubicBezTo>
                    <a:pt x="336" y="0"/>
                    <a:pt x="336" y="0"/>
                    <a:pt x="336" y="0"/>
                  </a:cubicBezTo>
                  <a:cubicBezTo>
                    <a:pt x="218" y="81"/>
                    <a:pt x="218" y="81"/>
                    <a:pt x="218" y="81"/>
                  </a:cubicBezTo>
                  <a:cubicBezTo>
                    <a:pt x="203" y="90"/>
                    <a:pt x="164" y="134"/>
                    <a:pt x="164" y="134"/>
                  </a:cubicBezTo>
                  <a:cubicBezTo>
                    <a:pt x="116" y="144"/>
                    <a:pt x="116" y="144"/>
                    <a:pt x="116" y="144"/>
                  </a:cubicBezTo>
                  <a:cubicBezTo>
                    <a:pt x="117" y="146"/>
                    <a:pt x="117" y="146"/>
                    <a:pt x="117" y="146"/>
                  </a:cubicBezTo>
                  <a:cubicBezTo>
                    <a:pt x="118" y="148"/>
                    <a:pt x="117" y="150"/>
                    <a:pt x="117" y="152"/>
                  </a:cubicBezTo>
                  <a:cubicBezTo>
                    <a:pt x="117" y="153"/>
                    <a:pt x="117" y="154"/>
                    <a:pt x="117" y="155"/>
                  </a:cubicBezTo>
                  <a:cubicBezTo>
                    <a:pt x="116" y="159"/>
                    <a:pt x="117" y="162"/>
                    <a:pt x="117" y="166"/>
                  </a:cubicBezTo>
                  <a:cubicBezTo>
                    <a:pt x="117" y="169"/>
                    <a:pt x="117" y="172"/>
                    <a:pt x="117" y="176"/>
                  </a:cubicBezTo>
                  <a:cubicBezTo>
                    <a:pt x="116" y="190"/>
                    <a:pt x="116" y="204"/>
                    <a:pt x="116" y="218"/>
                  </a:cubicBezTo>
                  <a:cubicBezTo>
                    <a:pt x="116" y="224"/>
                    <a:pt x="116" y="224"/>
                    <a:pt x="116" y="224"/>
                  </a:cubicBezTo>
                  <a:cubicBezTo>
                    <a:pt x="116" y="230"/>
                    <a:pt x="114" y="235"/>
                    <a:pt x="111" y="240"/>
                  </a:cubicBezTo>
                  <a:cubicBezTo>
                    <a:pt x="110" y="242"/>
                    <a:pt x="110" y="245"/>
                    <a:pt x="109" y="248"/>
                  </a:cubicBezTo>
                  <a:cubicBezTo>
                    <a:pt x="109" y="251"/>
                    <a:pt x="109" y="254"/>
                    <a:pt x="107" y="256"/>
                  </a:cubicBezTo>
                  <a:cubicBezTo>
                    <a:pt x="106" y="258"/>
                    <a:pt x="105" y="258"/>
                    <a:pt x="104" y="259"/>
                  </a:cubicBezTo>
                  <a:cubicBezTo>
                    <a:pt x="103" y="259"/>
                    <a:pt x="102" y="259"/>
                    <a:pt x="102" y="260"/>
                  </a:cubicBezTo>
                  <a:cubicBezTo>
                    <a:pt x="100" y="261"/>
                    <a:pt x="100" y="262"/>
                    <a:pt x="99" y="263"/>
                  </a:cubicBezTo>
                  <a:cubicBezTo>
                    <a:pt x="99" y="264"/>
                    <a:pt x="98" y="265"/>
                    <a:pt x="98" y="265"/>
                  </a:cubicBezTo>
                  <a:cubicBezTo>
                    <a:pt x="97" y="267"/>
                    <a:pt x="96" y="267"/>
                    <a:pt x="94" y="267"/>
                  </a:cubicBezTo>
                  <a:cubicBezTo>
                    <a:pt x="93" y="267"/>
                    <a:pt x="92" y="267"/>
                    <a:pt x="91" y="267"/>
                  </a:cubicBezTo>
                  <a:cubicBezTo>
                    <a:pt x="90" y="267"/>
                    <a:pt x="88" y="266"/>
                    <a:pt x="87" y="266"/>
                  </a:cubicBezTo>
                  <a:cubicBezTo>
                    <a:pt x="86" y="266"/>
                    <a:pt x="86" y="266"/>
                    <a:pt x="85" y="267"/>
                  </a:cubicBezTo>
                  <a:cubicBezTo>
                    <a:pt x="84" y="267"/>
                    <a:pt x="83" y="268"/>
                    <a:pt x="82" y="268"/>
                  </a:cubicBezTo>
                  <a:cubicBezTo>
                    <a:pt x="81" y="269"/>
                    <a:pt x="80" y="269"/>
                    <a:pt x="79" y="270"/>
                  </a:cubicBezTo>
                  <a:cubicBezTo>
                    <a:pt x="78" y="270"/>
                    <a:pt x="77" y="270"/>
                    <a:pt x="75" y="270"/>
                  </a:cubicBezTo>
                  <a:cubicBezTo>
                    <a:pt x="75" y="270"/>
                    <a:pt x="74" y="270"/>
                    <a:pt x="73" y="270"/>
                  </a:cubicBezTo>
                  <a:cubicBezTo>
                    <a:pt x="72" y="270"/>
                    <a:pt x="72" y="270"/>
                    <a:pt x="72" y="270"/>
                  </a:cubicBezTo>
                  <a:cubicBezTo>
                    <a:pt x="71" y="270"/>
                    <a:pt x="70" y="270"/>
                    <a:pt x="70" y="270"/>
                  </a:cubicBezTo>
                  <a:cubicBezTo>
                    <a:pt x="67" y="270"/>
                    <a:pt x="65" y="270"/>
                    <a:pt x="63" y="270"/>
                  </a:cubicBezTo>
                  <a:cubicBezTo>
                    <a:pt x="61" y="270"/>
                    <a:pt x="59" y="270"/>
                    <a:pt x="57" y="270"/>
                  </a:cubicBezTo>
                  <a:cubicBezTo>
                    <a:pt x="56" y="270"/>
                    <a:pt x="56" y="270"/>
                    <a:pt x="56" y="270"/>
                  </a:cubicBezTo>
                  <a:cubicBezTo>
                    <a:pt x="54" y="270"/>
                    <a:pt x="53" y="270"/>
                    <a:pt x="51" y="270"/>
                  </a:cubicBezTo>
                  <a:cubicBezTo>
                    <a:pt x="49" y="270"/>
                    <a:pt x="47" y="270"/>
                    <a:pt x="45" y="270"/>
                  </a:cubicBezTo>
                  <a:cubicBezTo>
                    <a:pt x="44" y="270"/>
                    <a:pt x="42" y="270"/>
                    <a:pt x="40" y="270"/>
                  </a:cubicBezTo>
                  <a:cubicBezTo>
                    <a:pt x="34" y="271"/>
                    <a:pt x="32" y="273"/>
                    <a:pt x="28" y="277"/>
                  </a:cubicBezTo>
                  <a:cubicBezTo>
                    <a:pt x="26" y="280"/>
                    <a:pt x="23" y="281"/>
                    <a:pt x="19" y="281"/>
                  </a:cubicBezTo>
                  <a:cubicBezTo>
                    <a:pt x="16" y="281"/>
                    <a:pt x="16" y="281"/>
                    <a:pt x="16" y="281"/>
                  </a:cubicBezTo>
                  <a:cubicBezTo>
                    <a:pt x="15" y="281"/>
                    <a:pt x="14" y="281"/>
                    <a:pt x="13" y="281"/>
                  </a:cubicBezTo>
                  <a:cubicBezTo>
                    <a:pt x="12" y="281"/>
                    <a:pt x="11" y="281"/>
                    <a:pt x="9" y="281"/>
                  </a:cubicBezTo>
                  <a:cubicBezTo>
                    <a:pt x="8" y="281"/>
                    <a:pt x="6" y="281"/>
                    <a:pt x="4" y="280"/>
                  </a:cubicBezTo>
                  <a:cubicBezTo>
                    <a:pt x="1" y="280"/>
                    <a:pt x="1" y="280"/>
                    <a:pt x="1" y="280"/>
                  </a:cubicBezTo>
                  <a:cubicBezTo>
                    <a:pt x="2" y="283"/>
                    <a:pt x="2" y="283"/>
                    <a:pt x="2" y="283"/>
                  </a:cubicBezTo>
                  <a:cubicBezTo>
                    <a:pt x="2" y="286"/>
                    <a:pt x="1" y="290"/>
                    <a:pt x="1" y="293"/>
                  </a:cubicBezTo>
                  <a:cubicBezTo>
                    <a:pt x="1" y="294"/>
                    <a:pt x="1" y="294"/>
                    <a:pt x="1" y="294"/>
                  </a:cubicBezTo>
                  <a:cubicBezTo>
                    <a:pt x="1" y="294"/>
                    <a:pt x="0" y="295"/>
                    <a:pt x="0" y="295"/>
                  </a:cubicBezTo>
                  <a:cubicBezTo>
                    <a:pt x="0" y="297"/>
                    <a:pt x="0" y="298"/>
                    <a:pt x="1" y="299"/>
                  </a:cubicBezTo>
                  <a:cubicBezTo>
                    <a:pt x="2" y="300"/>
                    <a:pt x="2" y="300"/>
                    <a:pt x="3" y="301"/>
                  </a:cubicBezTo>
                  <a:cubicBezTo>
                    <a:pt x="4" y="301"/>
                    <a:pt x="5" y="301"/>
                    <a:pt x="5" y="302"/>
                  </a:cubicBezTo>
                  <a:cubicBezTo>
                    <a:pt x="6" y="303"/>
                    <a:pt x="6" y="304"/>
                    <a:pt x="6" y="306"/>
                  </a:cubicBezTo>
                  <a:cubicBezTo>
                    <a:pt x="6" y="306"/>
                    <a:pt x="6" y="306"/>
                    <a:pt x="6" y="306"/>
                  </a:cubicBezTo>
                  <a:cubicBezTo>
                    <a:pt x="7" y="308"/>
                    <a:pt x="7" y="309"/>
                    <a:pt x="7" y="310"/>
                  </a:cubicBezTo>
                  <a:cubicBezTo>
                    <a:pt x="7" y="313"/>
                    <a:pt x="7" y="315"/>
                    <a:pt x="10" y="318"/>
                  </a:cubicBezTo>
                  <a:cubicBezTo>
                    <a:pt x="12" y="319"/>
                    <a:pt x="12" y="319"/>
                    <a:pt x="12" y="319"/>
                  </a:cubicBezTo>
                  <a:cubicBezTo>
                    <a:pt x="15" y="322"/>
                    <a:pt x="18" y="324"/>
                    <a:pt x="21" y="326"/>
                  </a:cubicBezTo>
                  <a:cubicBezTo>
                    <a:pt x="22" y="327"/>
                    <a:pt x="23" y="328"/>
                    <a:pt x="24" y="328"/>
                  </a:cubicBezTo>
                  <a:cubicBezTo>
                    <a:pt x="26" y="329"/>
                    <a:pt x="28" y="330"/>
                    <a:pt x="30" y="332"/>
                  </a:cubicBezTo>
                  <a:cubicBezTo>
                    <a:pt x="31" y="334"/>
                    <a:pt x="32" y="335"/>
                    <a:pt x="32" y="335"/>
                  </a:cubicBezTo>
                  <a:cubicBezTo>
                    <a:pt x="31" y="337"/>
                    <a:pt x="27" y="337"/>
                    <a:pt x="26" y="337"/>
                  </a:cubicBezTo>
                  <a:cubicBezTo>
                    <a:pt x="23" y="337"/>
                    <a:pt x="23" y="337"/>
                    <a:pt x="23" y="337"/>
                  </a:cubicBezTo>
                  <a:cubicBezTo>
                    <a:pt x="23" y="339"/>
                    <a:pt x="23" y="339"/>
                    <a:pt x="23" y="339"/>
                  </a:cubicBezTo>
                  <a:cubicBezTo>
                    <a:pt x="23" y="341"/>
                    <a:pt x="24" y="342"/>
                    <a:pt x="24" y="344"/>
                  </a:cubicBezTo>
                  <a:cubicBezTo>
                    <a:pt x="24" y="345"/>
                    <a:pt x="24" y="345"/>
                    <a:pt x="24" y="345"/>
                  </a:cubicBezTo>
                  <a:cubicBezTo>
                    <a:pt x="25" y="345"/>
                    <a:pt x="25" y="345"/>
                    <a:pt x="25" y="345"/>
                  </a:cubicBezTo>
                  <a:cubicBezTo>
                    <a:pt x="30" y="346"/>
                    <a:pt x="32" y="350"/>
                    <a:pt x="35" y="353"/>
                  </a:cubicBezTo>
                  <a:cubicBezTo>
                    <a:pt x="37" y="355"/>
                    <a:pt x="38" y="356"/>
                    <a:pt x="39" y="357"/>
                  </a:cubicBezTo>
                  <a:cubicBezTo>
                    <a:pt x="41" y="359"/>
                    <a:pt x="43" y="360"/>
                    <a:pt x="45" y="360"/>
                  </a:cubicBezTo>
                  <a:cubicBezTo>
                    <a:pt x="46" y="360"/>
                    <a:pt x="47" y="360"/>
                    <a:pt x="48" y="359"/>
                  </a:cubicBezTo>
                  <a:cubicBezTo>
                    <a:pt x="48" y="359"/>
                    <a:pt x="49" y="358"/>
                    <a:pt x="50" y="358"/>
                  </a:cubicBezTo>
                  <a:cubicBezTo>
                    <a:pt x="51" y="357"/>
                    <a:pt x="53" y="355"/>
                    <a:pt x="54" y="355"/>
                  </a:cubicBezTo>
                  <a:cubicBezTo>
                    <a:pt x="55" y="355"/>
                    <a:pt x="55" y="355"/>
                    <a:pt x="55" y="355"/>
                  </a:cubicBezTo>
                  <a:cubicBezTo>
                    <a:pt x="57" y="356"/>
                    <a:pt x="60" y="361"/>
                    <a:pt x="60" y="363"/>
                  </a:cubicBezTo>
                  <a:cubicBezTo>
                    <a:pt x="60" y="364"/>
                    <a:pt x="59" y="365"/>
                    <a:pt x="57" y="366"/>
                  </a:cubicBezTo>
                  <a:cubicBezTo>
                    <a:pt x="56" y="367"/>
                    <a:pt x="55" y="367"/>
                    <a:pt x="55" y="369"/>
                  </a:cubicBezTo>
                  <a:cubicBezTo>
                    <a:pt x="55" y="371"/>
                    <a:pt x="56" y="372"/>
                    <a:pt x="59" y="375"/>
                  </a:cubicBezTo>
                  <a:cubicBezTo>
                    <a:pt x="59" y="376"/>
                    <a:pt x="60" y="376"/>
                    <a:pt x="60" y="377"/>
                  </a:cubicBezTo>
                  <a:cubicBezTo>
                    <a:pt x="61" y="378"/>
                    <a:pt x="61" y="378"/>
                    <a:pt x="61" y="378"/>
                  </a:cubicBezTo>
                  <a:cubicBezTo>
                    <a:pt x="62" y="378"/>
                    <a:pt x="62" y="379"/>
                    <a:pt x="63" y="380"/>
                  </a:cubicBezTo>
                  <a:cubicBezTo>
                    <a:pt x="67" y="386"/>
                    <a:pt x="67" y="386"/>
                    <a:pt x="67" y="386"/>
                  </a:cubicBezTo>
                  <a:cubicBezTo>
                    <a:pt x="66" y="379"/>
                    <a:pt x="66" y="379"/>
                    <a:pt x="66" y="379"/>
                  </a:cubicBezTo>
                  <a:cubicBezTo>
                    <a:pt x="66" y="378"/>
                    <a:pt x="66" y="377"/>
                    <a:pt x="66" y="376"/>
                  </a:cubicBezTo>
                  <a:cubicBezTo>
                    <a:pt x="66" y="376"/>
                    <a:pt x="66" y="375"/>
                    <a:pt x="65" y="375"/>
                  </a:cubicBezTo>
                  <a:cubicBezTo>
                    <a:pt x="64" y="373"/>
                    <a:pt x="64" y="372"/>
                    <a:pt x="64" y="371"/>
                  </a:cubicBezTo>
                  <a:cubicBezTo>
                    <a:pt x="65" y="371"/>
                    <a:pt x="67" y="370"/>
                    <a:pt x="68" y="369"/>
                  </a:cubicBezTo>
                  <a:cubicBezTo>
                    <a:pt x="68" y="369"/>
                    <a:pt x="69" y="369"/>
                    <a:pt x="69" y="369"/>
                  </a:cubicBezTo>
                  <a:cubicBezTo>
                    <a:pt x="70" y="368"/>
                    <a:pt x="70" y="368"/>
                    <a:pt x="70" y="368"/>
                  </a:cubicBezTo>
                  <a:cubicBezTo>
                    <a:pt x="72" y="367"/>
                    <a:pt x="74" y="366"/>
                    <a:pt x="75" y="366"/>
                  </a:cubicBezTo>
                  <a:cubicBezTo>
                    <a:pt x="76" y="366"/>
                    <a:pt x="76" y="366"/>
                    <a:pt x="76" y="366"/>
                  </a:cubicBezTo>
                  <a:cubicBezTo>
                    <a:pt x="77" y="366"/>
                    <a:pt x="79" y="368"/>
                    <a:pt x="80" y="369"/>
                  </a:cubicBezTo>
                  <a:cubicBezTo>
                    <a:pt x="80" y="370"/>
                    <a:pt x="81" y="370"/>
                    <a:pt x="81" y="371"/>
                  </a:cubicBezTo>
                  <a:cubicBezTo>
                    <a:pt x="83" y="372"/>
                    <a:pt x="84" y="373"/>
                    <a:pt x="85" y="375"/>
                  </a:cubicBezTo>
                  <a:cubicBezTo>
                    <a:pt x="87" y="377"/>
                    <a:pt x="87" y="377"/>
                    <a:pt x="87" y="377"/>
                  </a:cubicBezTo>
                  <a:cubicBezTo>
                    <a:pt x="88" y="378"/>
                    <a:pt x="89" y="379"/>
                    <a:pt x="90" y="380"/>
                  </a:cubicBezTo>
                  <a:cubicBezTo>
                    <a:pt x="91" y="381"/>
                    <a:pt x="92" y="382"/>
                    <a:pt x="93" y="383"/>
                  </a:cubicBezTo>
                  <a:cubicBezTo>
                    <a:pt x="94" y="384"/>
                    <a:pt x="94" y="384"/>
                    <a:pt x="94" y="384"/>
                  </a:cubicBezTo>
                  <a:cubicBezTo>
                    <a:pt x="95" y="385"/>
                    <a:pt x="96" y="386"/>
                    <a:pt x="97" y="387"/>
                  </a:cubicBezTo>
                  <a:cubicBezTo>
                    <a:pt x="98" y="385"/>
                    <a:pt x="98" y="385"/>
                    <a:pt x="98" y="385"/>
                  </a:cubicBezTo>
                  <a:cubicBezTo>
                    <a:pt x="97" y="387"/>
                    <a:pt x="97" y="387"/>
                    <a:pt x="97" y="387"/>
                  </a:cubicBezTo>
                  <a:cubicBezTo>
                    <a:pt x="99" y="389"/>
                    <a:pt x="99" y="389"/>
                    <a:pt x="99" y="389"/>
                  </a:cubicBezTo>
                  <a:cubicBezTo>
                    <a:pt x="100" y="386"/>
                    <a:pt x="100" y="386"/>
                    <a:pt x="100" y="386"/>
                  </a:cubicBezTo>
                  <a:cubicBezTo>
                    <a:pt x="102" y="382"/>
                    <a:pt x="101" y="377"/>
                    <a:pt x="100" y="373"/>
                  </a:cubicBezTo>
                  <a:cubicBezTo>
                    <a:pt x="100" y="372"/>
                    <a:pt x="100" y="370"/>
                    <a:pt x="99" y="369"/>
                  </a:cubicBezTo>
                  <a:cubicBezTo>
                    <a:pt x="99" y="365"/>
                    <a:pt x="99" y="362"/>
                    <a:pt x="101" y="360"/>
                  </a:cubicBezTo>
                  <a:cubicBezTo>
                    <a:pt x="102" y="359"/>
                    <a:pt x="103" y="359"/>
                    <a:pt x="104" y="358"/>
                  </a:cubicBezTo>
                  <a:cubicBezTo>
                    <a:pt x="105" y="357"/>
                    <a:pt x="106" y="356"/>
                    <a:pt x="107" y="355"/>
                  </a:cubicBezTo>
                  <a:cubicBezTo>
                    <a:pt x="108" y="354"/>
                    <a:pt x="108" y="353"/>
                    <a:pt x="109" y="352"/>
                  </a:cubicBezTo>
                  <a:cubicBezTo>
                    <a:pt x="110" y="351"/>
                    <a:pt x="112" y="349"/>
                    <a:pt x="113" y="348"/>
                  </a:cubicBezTo>
                  <a:cubicBezTo>
                    <a:pt x="114" y="345"/>
                    <a:pt x="114" y="343"/>
                    <a:pt x="114" y="340"/>
                  </a:cubicBezTo>
                  <a:cubicBezTo>
                    <a:pt x="114" y="340"/>
                    <a:pt x="114" y="339"/>
                    <a:pt x="114" y="339"/>
                  </a:cubicBezTo>
                  <a:cubicBezTo>
                    <a:pt x="114" y="338"/>
                    <a:pt x="114" y="337"/>
                    <a:pt x="114" y="337"/>
                  </a:cubicBezTo>
                  <a:cubicBezTo>
                    <a:pt x="114" y="334"/>
                    <a:pt x="114" y="331"/>
                    <a:pt x="115" y="330"/>
                  </a:cubicBezTo>
                  <a:cubicBezTo>
                    <a:pt x="116" y="328"/>
                    <a:pt x="118" y="326"/>
                    <a:pt x="121" y="325"/>
                  </a:cubicBezTo>
                  <a:cubicBezTo>
                    <a:pt x="122" y="325"/>
                    <a:pt x="122" y="324"/>
                    <a:pt x="123" y="324"/>
                  </a:cubicBezTo>
                  <a:cubicBezTo>
                    <a:pt x="125" y="323"/>
                    <a:pt x="127" y="322"/>
                    <a:pt x="130" y="322"/>
                  </a:cubicBezTo>
                  <a:cubicBezTo>
                    <a:pt x="132" y="322"/>
                    <a:pt x="133" y="322"/>
                    <a:pt x="135" y="323"/>
                  </a:cubicBezTo>
                  <a:cubicBezTo>
                    <a:pt x="136" y="323"/>
                    <a:pt x="138" y="323"/>
                    <a:pt x="139" y="323"/>
                  </a:cubicBezTo>
                  <a:cubicBezTo>
                    <a:pt x="140" y="323"/>
                    <a:pt x="141" y="323"/>
                    <a:pt x="142" y="323"/>
                  </a:cubicBezTo>
                  <a:cubicBezTo>
                    <a:pt x="144" y="322"/>
                    <a:pt x="146" y="321"/>
                    <a:pt x="147" y="320"/>
                  </a:cubicBezTo>
                  <a:cubicBezTo>
                    <a:pt x="149" y="319"/>
                    <a:pt x="150" y="317"/>
                    <a:pt x="152" y="317"/>
                  </a:cubicBezTo>
                  <a:cubicBezTo>
                    <a:pt x="153" y="317"/>
                    <a:pt x="153" y="317"/>
                    <a:pt x="154" y="318"/>
                  </a:cubicBezTo>
                  <a:cubicBezTo>
                    <a:pt x="155" y="318"/>
                    <a:pt x="155" y="318"/>
                    <a:pt x="156" y="318"/>
                  </a:cubicBezTo>
                  <a:cubicBezTo>
                    <a:pt x="159" y="319"/>
                    <a:pt x="163" y="320"/>
                    <a:pt x="165" y="322"/>
                  </a:cubicBezTo>
                  <a:cubicBezTo>
                    <a:pt x="166" y="322"/>
                    <a:pt x="166" y="323"/>
                    <a:pt x="167" y="323"/>
                  </a:cubicBezTo>
                  <a:cubicBezTo>
                    <a:pt x="168" y="324"/>
                    <a:pt x="168" y="325"/>
                    <a:pt x="170" y="325"/>
                  </a:cubicBezTo>
                  <a:cubicBezTo>
                    <a:pt x="170" y="325"/>
                    <a:pt x="170" y="325"/>
                    <a:pt x="171" y="325"/>
                  </a:cubicBezTo>
                  <a:cubicBezTo>
                    <a:pt x="171" y="325"/>
                    <a:pt x="172" y="325"/>
                    <a:pt x="173" y="325"/>
                  </a:cubicBezTo>
                  <a:cubicBezTo>
                    <a:pt x="173" y="325"/>
                    <a:pt x="174" y="324"/>
                    <a:pt x="175" y="324"/>
                  </a:cubicBezTo>
                  <a:cubicBezTo>
                    <a:pt x="175" y="324"/>
                    <a:pt x="176" y="324"/>
                    <a:pt x="176" y="325"/>
                  </a:cubicBezTo>
                  <a:cubicBezTo>
                    <a:pt x="180" y="326"/>
                    <a:pt x="184" y="330"/>
                    <a:pt x="185" y="332"/>
                  </a:cubicBezTo>
                  <a:cubicBezTo>
                    <a:pt x="186" y="333"/>
                    <a:pt x="187" y="335"/>
                    <a:pt x="188" y="337"/>
                  </a:cubicBezTo>
                  <a:cubicBezTo>
                    <a:pt x="190" y="342"/>
                    <a:pt x="192" y="346"/>
                    <a:pt x="196" y="346"/>
                  </a:cubicBezTo>
                  <a:cubicBezTo>
                    <a:pt x="197" y="346"/>
                    <a:pt x="198" y="346"/>
                    <a:pt x="199" y="346"/>
                  </a:cubicBezTo>
                  <a:cubicBezTo>
                    <a:pt x="202" y="344"/>
                    <a:pt x="205" y="343"/>
                    <a:pt x="208" y="341"/>
                  </a:cubicBezTo>
                  <a:cubicBezTo>
                    <a:pt x="209" y="341"/>
                    <a:pt x="210" y="340"/>
                    <a:pt x="212" y="339"/>
                  </a:cubicBezTo>
                  <a:cubicBezTo>
                    <a:pt x="215" y="337"/>
                    <a:pt x="217" y="335"/>
                    <a:pt x="221" y="335"/>
                  </a:cubicBezTo>
                  <a:cubicBezTo>
                    <a:pt x="222" y="335"/>
                    <a:pt x="223" y="336"/>
                    <a:pt x="225" y="336"/>
                  </a:cubicBezTo>
                  <a:cubicBezTo>
                    <a:pt x="229" y="337"/>
                    <a:pt x="232" y="340"/>
                    <a:pt x="236" y="343"/>
                  </a:cubicBezTo>
                  <a:cubicBezTo>
                    <a:pt x="237" y="344"/>
                    <a:pt x="237" y="344"/>
                    <a:pt x="237" y="344"/>
                  </a:cubicBezTo>
                  <a:cubicBezTo>
                    <a:pt x="241" y="348"/>
                    <a:pt x="248" y="351"/>
                    <a:pt x="253" y="352"/>
                  </a:cubicBezTo>
                  <a:cubicBezTo>
                    <a:pt x="253" y="352"/>
                    <a:pt x="253" y="352"/>
                    <a:pt x="254" y="352"/>
                  </a:cubicBezTo>
                  <a:cubicBezTo>
                    <a:pt x="255" y="352"/>
                    <a:pt x="257" y="352"/>
                    <a:pt x="259" y="351"/>
                  </a:cubicBezTo>
                  <a:cubicBezTo>
                    <a:pt x="260" y="351"/>
                    <a:pt x="261" y="351"/>
                    <a:pt x="263" y="351"/>
                  </a:cubicBezTo>
                  <a:cubicBezTo>
                    <a:pt x="263" y="351"/>
                    <a:pt x="263" y="351"/>
                    <a:pt x="263" y="351"/>
                  </a:cubicBezTo>
                  <a:cubicBezTo>
                    <a:pt x="264" y="351"/>
                    <a:pt x="265" y="351"/>
                    <a:pt x="267" y="352"/>
                  </a:cubicBezTo>
                  <a:cubicBezTo>
                    <a:pt x="267" y="352"/>
                    <a:pt x="268" y="352"/>
                    <a:pt x="269" y="352"/>
                  </a:cubicBezTo>
                  <a:cubicBezTo>
                    <a:pt x="270" y="352"/>
                    <a:pt x="270" y="352"/>
                    <a:pt x="271" y="352"/>
                  </a:cubicBezTo>
                  <a:cubicBezTo>
                    <a:pt x="271" y="352"/>
                    <a:pt x="271" y="352"/>
                    <a:pt x="271" y="352"/>
                  </a:cubicBezTo>
                  <a:cubicBezTo>
                    <a:pt x="271" y="350"/>
                    <a:pt x="271" y="350"/>
                    <a:pt x="271" y="350"/>
                  </a:cubicBezTo>
                  <a:cubicBezTo>
                    <a:pt x="271" y="350"/>
                    <a:pt x="271" y="350"/>
                    <a:pt x="271" y="350"/>
                  </a:cubicBezTo>
                  <a:cubicBezTo>
                    <a:pt x="273" y="352"/>
                    <a:pt x="273" y="352"/>
                    <a:pt x="273" y="352"/>
                  </a:cubicBezTo>
                  <a:cubicBezTo>
                    <a:pt x="273" y="351"/>
                    <a:pt x="273" y="351"/>
                    <a:pt x="273" y="351"/>
                  </a:cubicBezTo>
                  <a:cubicBezTo>
                    <a:pt x="274" y="350"/>
                    <a:pt x="275" y="349"/>
                    <a:pt x="276" y="348"/>
                  </a:cubicBezTo>
                  <a:cubicBezTo>
                    <a:pt x="278" y="347"/>
                    <a:pt x="280" y="345"/>
                    <a:pt x="282" y="344"/>
                  </a:cubicBezTo>
                  <a:cubicBezTo>
                    <a:pt x="290" y="337"/>
                    <a:pt x="300" y="334"/>
                    <a:pt x="310" y="333"/>
                  </a:cubicBezTo>
                  <a:cubicBezTo>
                    <a:pt x="310" y="333"/>
                    <a:pt x="310" y="333"/>
                    <a:pt x="310" y="333"/>
                  </a:cubicBezTo>
                  <a:cubicBezTo>
                    <a:pt x="314" y="333"/>
                    <a:pt x="317" y="334"/>
                    <a:pt x="321" y="335"/>
                  </a:cubicBezTo>
                  <a:cubicBezTo>
                    <a:pt x="322" y="335"/>
                    <a:pt x="323" y="336"/>
                    <a:pt x="324" y="336"/>
                  </a:cubicBezTo>
                  <a:cubicBezTo>
                    <a:pt x="326" y="336"/>
                    <a:pt x="327" y="336"/>
                    <a:pt x="328" y="336"/>
                  </a:cubicBezTo>
                  <a:cubicBezTo>
                    <a:pt x="331" y="337"/>
                    <a:pt x="334" y="338"/>
                    <a:pt x="338" y="339"/>
                  </a:cubicBezTo>
                  <a:cubicBezTo>
                    <a:pt x="339" y="340"/>
                    <a:pt x="340" y="341"/>
                    <a:pt x="341" y="342"/>
                  </a:cubicBezTo>
                  <a:cubicBezTo>
                    <a:pt x="343" y="343"/>
                    <a:pt x="344" y="345"/>
                    <a:pt x="348" y="345"/>
                  </a:cubicBezTo>
                  <a:cubicBezTo>
                    <a:pt x="348" y="345"/>
                    <a:pt x="349" y="345"/>
                    <a:pt x="350" y="345"/>
                  </a:cubicBezTo>
                  <a:cubicBezTo>
                    <a:pt x="352" y="345"/>
                    <a:pt x="355" y="344"/>
                    <a:pt x="357" y="342"/>
                  </a:cubicBezTo>
                  <a:cubicBezTo>
                    <a:pt x="357" y="341"/>
                    <a:pt x="358" y="340"/>
                    <a:pt x="359" y="339"/>
                  </a:cubicBezTo>
                  <a:cubicBezTo>
                    <a:pt x="360" y="337"/>
                    <a:pt x="361" y="335"/>
                    <a:pt x="362" y="334"/>
                  </a:cubicBezTo>
                  <a:cubicBezTo>
                    <a:pt x="364" y="332"/>
                    <a:pt x="365" y="332"/>
                    <a:pt x="367" y="331"/>
                  </a:cubicBezTo>
                  <a:cubicBezTo>
                    <a:pt x="368" y="331"/>
                    <a:pt x="369" y="331"/>
                    <a:pt x="370" y="330"/>
                  </a:cubicBezTo>
                  <a:cubicBezTo>
                    <a:pt x="371" y="330"/>
                    <a:pt x="373" y="329"/>
                    <a:pt x="374" y="328"/>
                  </a:cubicBezTo>
                  <a:cubicBezTo>
                    <a:pt x="375" y="327"/>
                    <a:pt x="376" y="326"/>
                    <a:pt x="377" y="325"/>
                  </a:cubicBezTo>
                  <a:cubicBezTo>
                    <a:pt x="379" y="324"/>
                    <a:pt x="381" y="324"/>
                    <a:pt x="383" y="324"/>
                  </a:cubicBezTo>
                  <a:cubicBezTo>
                    <a:pt x="383" y="324"/>
                    <a:pt x="383" y="324"/>
                    <a:pt x="383" y="324"/>
                  </a:cubicBezTo>
                  <a:cubicBezTo>
                    <a:pt x="385" y="324"/>
                    <a:pt x="385" y="324"/>
                    <a:pt x="385" y="324"/>
                  </a:cubicBezTo>
                  <a:cubicBezTo>
                    <a:pt x="386" y="322"/>
                    <a:pt x="386" y="322"/>
                    <a:pt x="386" y="322"/>
                  </a:cubicBezTo>
                  <a:cubicBezTo>
                    <a:pt x="387" y="318"/>
                    <a:pt x="385" y="314"/>
                    <a:pt x="383" y="309"/>
                  </a:cubicBezTo>
                  <a:cubicBezTo>
                    <a:pt x="382" y="305"/>
                    <a:pt x="380" y="301"/>
                    <a:pt x="381" y="298"/>
                  </a:cubicBezTo>
                  <a:cubicBezTo>
                    <a:pt x="382" y="297"/>
                    <a:pt x="383" y="297"/>
                    <a:pt x="383" y="297"/>
                  </a:cubicBezTo>
                  <a:cubicBezTo>
                    <a:pt x="387" y="297"/>
                    <a:pt x="388" y="297"/>
                    <a:pt x="389" y="293"/>
                  </a:cubicBezTo>
                  <a:cubicBezTo>
                    <a:pt x="389" y="292"/>
                    <a:pt x="390" y="291"/>
                    <a:pt x="390" y="289"/>
                  </a:cubicBezTo>
                  <a:cubicBezTo>
                    <a:pt x="391" y="285"/>
                    <a:pt x="392" y="282"/>
                    <a:pt x="395" y="278"/>
                  </a:cubicBezTo>
                  <a:cubicBezTo>
                    <a:pt x="397" y="276"/>
                    <a:pt x="398" y="273"/>
                    <a:pt x="400" y="271"/>
                  </a:cubicBezTo>
                  <a:cubicBezTo>
                    <a:pt x="402" y="268"/>
                    <a:pt x="404" y="265"/>
                    <a:pt x="406" y="262"/>
                  </a:cubicBezTo>
                  <a:cubicBezTo>
                    <a:pt x="411" y="256"/>
                    <a:pt x="416" y="249"/>
                    <a:pt x="421" y="241"/>
                  </a:cubicBezTo>
                  <a:cubicBezTo>
                    <a:pt x="423" y="239"/>
                    <a:pt x="425" y="236"/>
                    <a:pt x="427" y="233"/>
                  </a:cubicBezTo>
                  <a:cubicBezTo>
                    <a:pt x="428" y="230"/>
                    <a:pt x="431" y="228"/>
                    <a:pt x="434" y="225"/>
                  </a:cubicBezTo>
                  <a:cubicBezTo>
                    <a:pt x="436" y="224"/>
                    <a:pt x="438" y="222"/>
                    <a:pt x="440" y="220"/>
                  </a:cubicBezTo>
                  <a:cubicBezTo>
                    <a:pt x="440" y="220"/>
                    <a:pt x="440" y="220"/>
                    <a:pt x="440" y="220"/>
                  </a:cubicBezTo>
                  <a:cubicBezTo>
                    <a:pt x="449" y="120"/>
                    <a:pt x="449" y="120"/>
                    <a:pt x="449" y="120"/>
                  </a:cubicBezTo>
                  <a:cubicBezTo>
                    <a:pt x="454" y="105"/>
                    <a:pt x="454" y="105"/>
                    <a:pt x="454" y="105"/>
                  </a:cubicBezTo>
                  <a:lnTo>
                    <a:pt x="443" y="90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45" name="Freeform 58"/>
            <p:cNvSpPr>
              <a:spLocks/>
            </p:cNvSpPr>
            <p:nvPr/>
          </p:nvSpPr>
          <p:spPr bwMode="auto">
            <a:xfrm>
              <a:off x="2481019" y="2379912"/>
              <a:ext cx="345967" cy="388338"/>
            </a:xfrm>
            <a:custGeom>
              <a:avLst/>
              <a:gdLst>
                <a:gd name="T0" fmla="*/ 163 w 171"/>
                <a:gd name="T1" fmla="*/ 92 h 208"/>
                <a:gd name="T2" fmla="*/ 160 w 171"/>
                <a:gd name="T3" fmla="*/ 86 h 208"/>
                <a:gd name="T4" fmla="*/ 153 w 171"/>
                <a:gd name="T5" fmla="*/ 85 h 208"/>
                <a:gd name="T6" fmla="*/ 153 w 171"/>
                <a:gd name="T7" fmla="*/ 78 h 208"/>
                <a:gd name="T8" fmla="*/ 163 w 171"/>
                <a:gd name="T9" fmla="*/ 56 h 208"/>
                <a:gd name="T10" fmla="*/ 167 w 171"/>
                <a:gd name="T11" fmla="*/ 52 h 208"/>
                <a:gd name="T12" fmla="*/ 169 w 171"/>
                <a:gd name="T13" fmla="*/ 49 h 208"/>
                <a:gd name="T14" fmla="*/ 169 w 171"/>
                <a:gd name="T15" fmla="*/ 45 h 208"/>
                <a:gd name="T16" fmla="*/ 161 w 171"/>
                <a:gd name="T17" fmla="*/ 32 h 208"/>
                <a:gd name="T18" fmla="*/ 132 w 171"/>
                <a:gd name="T19" fmla="*/ 36 h 208"/>
                <a:gd name="T20" fmla="*/ 133 w 171"/>
                <a:gd name="T21" fmla="*/ 30 h 208"/>
                <a:gd name="T22" fmla="*/ 131 w 171"/>
                <a:gd name="T23" fmla="*/ 22 h 208"/>
                <a:gd name="T24" fmla="*/ 135 w 171"/>
                <a:gd name="T25" fmla="*/ 5 h 208"/>
                <a:gd name="T26" fmla="*/ 132 w 171"/>
                <a:gd name="T27" fmla="*/ 1 h 208"/>
                <a:gd name="T28" fmla="*/ 95 w 171"/>
                <a:gd name="T29" fmla="*/ 0 h 208"/>
                <a:gd name="T30" fmla="*/ 79 w 171"/>
                <a:gd name="T31" fmla="*/ 44 h 208"/>
                <a:gd name="T32" fmla="*/ 37 w 171"/>
                <a:gd name="T33" fmla="*/ 44 h 208"/>
                <a:gd name="T34" fmla="*/ 31 w 171"/>
                <a:gd name="T35" fmla="*/ 41 h 208"/>
                <a:gd name="T36" fmla="*/ 24 w 171"/>
                <a:gd name="T37" fmla="*/ 43 h 208"/>
                <a:gd name="T38" fmla="*/ 24 w 171"/>
                <a:gd name="T39" fmla="*/ 48 h 208"/>
                <a:gd name="T40" fmla="*/ 19 w 171"/>
                <a:gd name="T41" fmla="*/ 52 h 208"/>
                <a:gd name="T42" fmla="*/ 18 w 171"/>
                <a:gd name="T43" fmla="*/ 63 h 208"/>
                <a:gd name="T44" fmla="*/ 17 w 171"/>
                <a:gd name="T45" fmla="*/ 78 h 208"/>
                <a:gd name="T46" fmla="*/ 13 w 171"/>
                <a:gd name="T47" fmla="*/ 93 h 208"/>
                <a:gd name="T48" fmla="*/ 10 w 171"/>
                <a:gd name="T49" fmla="*/ 97 h 208"/>
                <a:gd name="T50" fmla="*/ 7 w 171"/>
                <a:gd name="T51" fmla="*/ 97 h 208"/>
                <a:gd name="T52" fmla="*/ 1 w 171"/>
                <a:gd name="T53" fmla="*/ 93 h 208"/>
                <a:gd name="T54" fmla="*/ 7 w 171"/>
                <a:gd name="T55" fmla="*/ 112 h 208"/>
                <a:gd name="T56" fmla="*/ 15 w 171"/>
                <a:gd name="T57" fmla="*/ 123 h 208"/>
                <a:gd name="T58" fmla="*/ 17 w 171"/>
                <a:gd name="T59" fmla="*/ 127 h 208"/>
                <a:gd name="T60" fmla="*/ 15 w 171"/>
                <a:gd name="T61" fmla="*/ 130 h 208"/>
                <a:gd name="T62" fmla="*/ 22 w 171"/>
                <a:gd name="T63" fmla="*/ 138 h 208"/>
                <a:gd name="T64" fmla="*/ 23 w 171"/>
                <a:gd name="T65" fmla="*/ 145 h 208"/>
                <a:gd name="T66" fmla="*/ 26 w 171"/>
                <a:gd name="T67" fmla="*/ 150 h 208"/>
                <a:gd name="T68" fmla="*/ 35 w 171"/>
                <a:gd name="T69" fmla="*/ 159 h 208"/>
                <a:gd name="T70" fmla="*/ 38 w 171"/>
                <a:gd name="T71" fmla="*/ 166 h 208"/>
                <a:gd name="T72" fmla="*/ 47 w 171"/>
                <a:gd name="T73" fmla="*/ 174 h 208"/>
                <a:gd name="T74" fmla="*/ 58 w 171"/>
                <a:gd name="T75" fmla="*/ 189 h 208"/>
                <a:gd name="T76" fmla="*/ 66 w 171"/>
                <a:gd name="T77" fmla="*/ 199 h 208"/>
                <a:gd name="T78" fmla="*/ 73 w 171"/>
                <a:gd name="T79" fmla="*/ 208 h 208"/>
                <a:gd name="T80" fmla="*/ 82 w 171"/>
                <a:gd name="T81" fmla="*/ 195 h 208"/>
                <a:gd name="T82" fmla="*/ 89 w 171"/>
                <a:gd name="T83" fmla="*/ 194 h 208"/>
                <a:gd name="T84" fmla="*/ 94 w 171"/>
                <a:gd name="T85" fmla="*/ 188 h 208"/>
                <a:gd name="T86" fmla="*/ 92 w 171"/>
                <a:gd name="T87" fmla="*/ 182 h 208"/>
                <a:gd name="T88" fmla="*/ 91 w 171"/>
                <a:gd name="T89" fmla="*/ 176 h 208"/>
                <a:gd name="T90" fmla="*/ 86 w 171"/>
                <a:gd name="T91" fmla="*/ 166 h 208"/>
                <a:gd name="T92" fmla="*/ 87 w 171"/>
                <a:gd name="T93" fmla="*/ 160 h 208"/>
                <a:gd name="T94" fmla="*/ 87 w 171"/>
                <a:gd name="T95" fmla="*/ 154 h 208"/>
                <a:gd name="T96" fmla="*/ 91 w 171"/>
                <a:gd name="T97" fmla="*/ 155 h 208"/>
                <a:gd name="T98" fmla="*/ 96 w 171"/>
                <a:gd name="T99" fmla="*/ 154 h 208"/>
                <a:gd name="T100" fmla="*/ 102 w 171"/>
                <a:gd name="T101" fmla="*/ 156 h 208"/>
                <a:gd name="T102" fmla="*/ 106 w 171"/>
                <a:gd name="T103" fmla="*/ 154 h 208"/>
                <a:gd name="T104" fmla="*/ 112 w 171"/>
                <a:gd name="T105" fmla="*/ 153 h 208"/>
                <a:gd name="T106" fmla="*/ 111 w 171"/>
                <a:gd name="T107" fmla="*/ 143 h 208"/>
                <a:gd name="T108" fmla="*/ 120 w 171"/>
                <a:gd name="T109" fmla="*/ 138 h 208"/>
                <a:gd name="T110" fmla="*/ 128 w 171"/>
                <a:gd name="T111" fmla="*/ 152 h 208"/>
                <a:gd name="T112" fmla="*/ 134 w 171"/>
                <a:gd name="T113" fmla="*/ 155 h 208"/>
                <a:gd name="T114" fmla="*/ 144 w 171"/>
                <a:gd name="T115" fmla="*/ 152 h 208"/>
                <a:gd name="T116" fmla="*/ 150 w 171"/>
                <a:gd name="T117" fmla="*/ 148 h 208"/>
                <a:gd name="T118" fmla="*/ 160 w 171"/>
                <a:gd name="T119" fmla="*/ 156 h 208"/>
                <a:gd name="T120" fmla="*/ 166 w 171"/>
                <a:gd name="T121" fmla="*/ 141 h 208"/>
                <a:gd name="T122" fmla="*/ 168 w 171"/>
                <a:gd name="T123" fmla="*/ 123 h 208"/>
                <a:gd name="T124" fmla="*/ 171 w 171"/>
                <a:gd name="T125" fmla="*/ 10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1" h="208">
                  <a:moveTo>
                    <a:pt x="171" y="100"/>
                  </a:moveTo>
                  <a:cubicBezTo>
                    <a:pt x="171" y="98"/>
                    <a:pt x="171" y="96"/>
                    <a:pt x="170" y="94"/>
                  </a:cubicBezTo>
                  <a:cubicBezTo>
                    <a:pt x="168" y="93"/>
                    <a:pt x="166" y="92"/>
                    <a:pt x="163" y="92"/>
                  </a:cubicBezTo>
                  <a:cubicBezTo>
                    <a:pt x="163" y="92"/>
                    <a:pt x="162" y="92"/>
                    <a:pt x="162" y="92"/>
                  </a:cubicBezTo>
                  <a:cubicBezTo>
                    <a:pt x="162" y="92"/>
                    <a:pt x="162" y="91"/>
                    <a:pt x="162" y="90"/>
                  </a:cubicBezTo>
                  <a:cubicBezTo>
                    <a:pt x="161" y="88"/>
                    <a:pt x="160" y="86"/>
                    <a:pt x="160" y="86"/>
                  </a:cubicBezTo>
                  <a:cubicBezTo>
                    <a:pt x="159" y="85"/>
                    <a:pt x="157" y="85"/>
                    <a:pt x="156" y="85"/>
                  </a:cubicBezTo>
                  <a:cubicBezTo>
                    <a:pt x="156" y="85"/>
                    <a:pt x="155" y="85"/>
                    <a:pt x="154" y="85"/>
                  </a:cubicBezTo>
                  <a:cubicBezTo>
                    <a:pt x="154" y="85"/>
                    <a:pt x="153" y="85"/>
                    <a:pt x="153" y="85"/>
                  </a:cubicBezTo>
                  <a:cubicBezTo>
                    <a:pt x="153" y="85"/>
                    <a:pt x="153" y="85"/>
                    <a:pt x="153" y="85"/>
                  </a:cubicBezTo>
                  <a:cubicBezTo>
                    <a:pt x="153" y="85"/>
                    <a:pt x="152" y="85"/>
                    <a:pt x="152" y="85"/>
                  </a:cubicBezTo>
                  <a:cubicBezTo>
                    <a:pt x="152" y="82"/>
                    <a:pt x="152" y="81"/>
                    <a:pt x="153" y="78"/>
                  </a:cubicBezTo>
                  <a:cubicBezTo>
                    <a:pt x="154" y="76"/>
                    <a:pt x="154" y="74"/>
                    <a:pt x="154" y="71"/>
                  </a:cubicBezTo>
                  <a:cubicBezTo>
                    <a:pt x="155" y="67"/>
                    <a:pt x="155" y="63"/>
                    <a:pt x="160" y="60"/>
                  </a:cubicBezTo>
                  <a:cubicBezTo>
                    <a:pt x="161" y="59"/>
                    <a:pt x="162" y="58"/>
                    <a:pt x="163" y="56"/>
                  </a:cubicBezTo>
                  <a:cubicBezTo>
                    <a:pt x="163" y="56"/>
                    <a:pt x="163" y="55"/>
                    <a:pt x="164" y="55"/>
                  </a:cubicBezTo>
                  <a:cubicBezTo>
                    <a:pt x="164" y="54"/>
                    <a:pt x="165" y="54"/>
                    <a:pt x="165" y="54"/>
                  </a:cubicBezTo>
                  <a:cubicBezTo>
                    <a:pt x="166" y="53"/>
                    <a:pt x="166" y="53"/>
                    <a:pt x="167" y="52"/>
                  </a:cubicBezTo>
                  <a:cubicBezTo>
                    <a:pt x="167" y="52"/>
                    <a:pt x="167" y="52"/>
                    <a:pt x="167" y="51"/>
                  </a:cubicBezTo>
                  <a:cubicBezTo>
                    <a:pt x="167" y="50"/>
                    <a:pt x="168" y="50"/>
                    <a:pt x="168" y="50"/>
                  </a:cubicBezTo>
                  <a:cubicBezTo>
                    <a:pt x="169" y="49"/>
                    <a:pt x="169" y="49"/>
                    <a:pt x="169" y="49"/>
                  </a:cubicBezTo>
                  <a:cubicBezTo>
                    <a:pt x="169" y="48"/>
                    <a:pt x="169" y="48"/>
                    <a:pt x="169" y="48"/>
                  </a:cubicBezTo>
                  <a:cubicBezTo>
                    <a:pt x="169" y="48"/>
                    <a:pt x="169" y="47"/>
                    <a:pt x="169" y="46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7" y="43"/>
                    <a:pt x="166" y="41"/>
                    <a:pt x="165" y="38"/>
                  </a:cubicBezTo>
                  <a:cubicBezTo>
                    <a:pt x="164" y="36"/>
                    <a:pt x="163" y="33"/>
                    <a:pt x="161" y="32"/>
                  </a:cubicBezTo>
                  <a:cubicBezTo>
                    <a:pt x="159" y="30"/>
                    <a:pt x="157" y="29"/>
                    <a:pt x="153" y="29"/>
                  </a:cubicBezTo>
                  <a:cubicBezTo>
                    <a:pt x="151" y="29"/>
                    <a:pt x="148" y="30"/>
                    <a:pt x="146" y="31"/>
                  </a:cubicBezTo>
                  <a:cubicBezTo>
                    <a:pt x="144" y="32"/>
                    <a:pt x="136" y="36"/>
                    <a:pt x="132" y="36"/>
                  </a:cubicBezTo>
                  <a:cubicBezTo>
                    <a:pt x="131" y="36"/>
                    <a:pt x="130" y="36"/>
                    <a:pt x="130" y="35"/>
                  </a:cubicBezTo>
                  <a:cubicBezTo>
                    <a:pt x="130" y="35"/>
                    <a:pt x="129" y="34"/>
                    <a:pt x="131" y="33"/>
                  </a:cubicBezTo>
                  <a:cubicBezTo>
                    <a:pt x="132" y="32"/>
                    <a:pt x="133" y="31"/>
                    <a:pt x="133" y="30"/>
                  </a:cubicBezTo>
                  <a:cubicBezTo>
                    <a:pt x="133" y="29"/>
                    <a:pt x="133" y="29"/>
                    <a:pt x="132" y="28"/>
                  </a:cubicBezTo>
                  <a:cubicBezTo>
                    <a:pt x="132" y="27"/>
                    <a:pt x="131" y="27"/>
                    <a:pt x="131" y="26"/>
                  </a:cubicBezTo>
                  <a:cubicBezTo>
                    <a:pt x="131" y="25"/>
                    <a:pt x="131" y="24"/>
                    <a:pt x="131" y="22"/>
                  </a:cubicBezTo>
                  <a:cubicBezTo>
                    <a:pt x="130" y="22"/>
                    <a:pt x="130" y="22"/>
                    <a:pt x="130" y="22"/>
                  </a:cubicBezTo>
                  <a:cubicBezTo>
                    <a:pt x="130" y="18"/>
                    <a:pt x="130" y="14"/>
                    <a:pt x="132" y="11"/>
                  </a:cubicBezTo>
                  <a:cubicBezTo>
                    <a:pt x="132" y="9"/>
                    <a:pt x="133" y="7"/>
                    <a:pt x="135" y="5"/>
                  </a:cubicBezTo>
                  <a:cubicBezTo>
                    <a:pt x="136" y="3"/>
                    <a:pt x="136" y="3"/>
                    <a:pt x="136" y="3"/>
                  </a:cubicBezTo>
                  <a:cubicBezTo>
                    <a:pt x="134" y="2"/>
                    <a:pt x="134" y="2"/>
                    <a:pt x="134" y="2"/>
                  </a:cubicBezTo>
                  <a:cubicBezTo>
                    <a:pt x="134" y="2"/>
                    <a:pt x="133" y="2"/>
                    <a:pt x="132" y="1"/>
                  </a:cubicBezTo>
                  <a:cubicBezTo>
                    <a:pt x="131" y="1"/>
                    <a:pt x="130" y="1"/>
                    <a:pt x="128" y="1"/>
                  </a:cubicBezTo>
                  <a:cubicBezTo>
                    <a:pt x="127" y="1"/>
                    <a:pt x="127" y="1"/>
                    <a:pt x="127" y="1"/>
                  </a:cubicBezTo>
                  <a:cubicBezTo>
                    <a:pt x="116" y="1"/>
                    <a:pt x="106" y="1"/>
                    <a:pt x="95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8" y="44"/>
                    <a:pt x="38" y="44"/>
                    <a:pt x="37" y="44"/>
                  </a:cubicBezTo>
                  <a:cubicBezTo>
                    <a:pt x="36" y="44"/>
                    <a:pt x="35" y="43"/>
                    <a:pt x="34" y="42"/>
                  </a:cubicBezTo>
                  <a:cubicBezTo>
                    <a:pt x="33" y="42"/>
                    <a:pt x="32" y="41"/>
                    <a:pt x="32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29" y="41"/>
                    <a:pt x="27" y="42"/>
                    <a:pt x="25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4" y="45"/>
                    <a:pt x="24" y="46"/>
                    <a:pt x="24" y="47"/>
                  </a:cubicBezTo>
                  <a:cubicBezTo>
                    <a:pt x="24" y="47"/>
                    <a:pt x="24" y="48"/>
                    <a:pt x="24" y="48"/>
                  </a:cubicBezTo>
                  <a:cubicBezTo>
                    <a:pt x="25" y="49"/>
                    <a:pt x="25" y="51"/>
                    <a:pt x="25" y="51"/>
                  </a:cubicBezTo>
                  <a:cubicBezTo>
                    <a:pt x="25" y="51"/>
                    <a:pt x="22" y="52"/>
                    <a:pt x="20" y="52"/>
                  </a:cubicBezTo>
                  <a:cubicBezTo>
                    <a:pt x="20" y="52"/>
                    <a:pt x="19" y="52"/>
                    <a:pt x="19" y="52"/>
                  </a:cubicBezTo>
                  <a:cubicBezTo>
                    <a:pt x="19" y="53"/>
                    <a:pt x="19" y="53"/>
                    <a:pt x="19" y="53"/>
                  </a:cubicBezTo>
                  <a:cubicBezTo>
                    <a:pt x="17" y="56"/>
                    <a:pt x="16" y="58"/>
                    <a:pt x="17" y="60"/>
                  </a:cubicBezTo>
                  <a:cubicBezTo>
                    <a:pt x="17" y="61"/>
                    <a:pt x="18" y="62"/>
                    <a:pt x="18" y="63"/>
                  </a:cubicBezTo>
                  <a:cubicBezTo>
                    <a:pt x="19" y="64"/>
                    <a:pt x="19" y="64"/>
                    <a:pt x="18" y="65"/>
                  </a:cubicBezTo>
                  <a:cubicBezTo>
                    <a:pt x="17" y="69"/>
                    <a:pt x="17" y="73"/>
                    <a:pt x="17" y="77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7" y="82"/>
                    <a:pt x="17" y="86"/>
                    <a:pt x="16" y="89"/>
                  </a:cubicBezTo>
                  <a:cubicBezTo>
                    <a:pt x="15" y="89"/>
                    <a:pt x="15" y="90"/>
                    <a:pt x="14" y="91"/>
                  </a:cubicBezTo>
                  <a:cubicBezTo>
                    <a:pt x="14" y="91"/>
                    <a:pt x="13" y="92"/>
                    <a:pt x="13" y="93"/>
                  </a:cubicBezTo>
                  <a:cubicBezTo>
                    <a:pt x="12" y="93"/>
                    <a:pt x="12" y="94"/>
                    <a:pt x="12" y="94"/>
                  </a:cubicBezTo>
                  <a:cubicBezTo>
                    <a:pt x="11" y="94"/>
                    <a:pt x="11" y="95"/>
                    <a:pt x="11" y="95"/>
                  </a:cubicBezTo>
                  <a:cubicBezTo>
                    <a:pt x="10" y="96"/>
                    <a:pt x="10" y="96"/>
                    <a:pt x="10" y="97"/>
                  </a:cubicBezTo>
                  <a:cubicBezTo>
                    <a:pt x="10" y="97"/>
                    <a:pt x="10" y="98"/>
                    <a:pt x="10" y="98"/>
                  </a:cubicBezTo>
                  <a:cubicBezTo>
                    <a:pt x="9" y="98"/>
                    <a:pt x="8" y="97"/>
                    <a:pt x="8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6" y="97"/>
                    <a:pt x="6" y="96"/>
                    <a:pt x="6" y="96"/>
                  </a:cubicBezTo>
                  <a:cubicBezTo>
                    <a:pt x="5" y="95"/>
                    <a:pt x="4" y="94"/>
                    <a:pt x="3" y="94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9"/>
                    <a:pt x="2" y="104"/>
                    <a:pt x="5" y="108"/>
                  </a:cubicBezTo>
                  <a:cubicBezTo>
                    <a:pt x="6" y="109"/>
                    <a:pt x="6" y="110"/>
                    <a:pt x="7" y="112"/>
                  </a:cubicBezTo>
                  <a:cubicBezTo>
                    <a:pt x="7" y="113"/>
                    <a:pt x="8" y="115"/>
                    <a:pt x="9" y="117"/>
                  </a:cubicBezTo>
                  <a:cubicBezTo>
                    <a:pt x="10" y="117"/>
                    <a:pt x="10" y="117"/>
                    <a:pt x="10" y="117"/>
                  </a:cubicBezTo>
                  <a:cubicBezTo>
                    <a:pt x="11" y="119"/>
                    <a:pt x="13" y="122"/>
                    <a:pt x="15" y="123"/>
                  </a:cubicBezTo>
                  <a:cubicBezTo>
                    <a:pt x="16" y="123"/>
                    <a:pt x="16" y="123"/>
                    <a:pt x="16" y="123"/>
                  </a:cubicBezTo>
                  <a:cubicBezTo>
                    <a:pt x="17" y="123"/>
                    <a:pt x="17" y="123"/>
                    <a:pt x="18" y="123"/>
                  </a:cubicBezTo>
                  <a:cubicBezTo>
                    <a:pt x="17" y="124"/>
                    <a:pt x="16" y="125"/>
                    <a:pt x="17" y="127"/>
                  </a:cubicBezTo>
                  <a:cubicBezTo>
                    <a:pt x="17" y="128"/>
                    <a:pt x="17" y="128"/>
                    <a:pt x="17" y="128"/>
                  </a:cubicBezTo>
                  <a:cubicBezTo>
                    <a:pt x="15" y="128"/>
                    <a:pt x="15" y="128"/>
                    <a:pt x="15" y="128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2"/>
                    <a:pt x="15" y="135"/>
                    <a:pt x="17" y="137"/>
                  </a:cubicBezTo>
                  <a:cubicBezTo>
                    <a:pt x="18" y="138"/>
                    <a:pt x="19" y="138"/>
                    <a:pt x="21" y="138"/>
                  </a:cubicBezTo>
                  <a:cubicBezTo>
                    <a:pt x="21" y="138"/>
                    <a:pt x="22" y="138"/>
                    <a:pt x="22" y="138"/>
                  </a:cubicBezTo>
                  <a:cubicBezTo>
                    <a:pt x="23" y="139"/>
                    <a:pt x="24" y="140"/>
                    <a:pt x="24" y="141"/>
                  </a:cubicBezTo>
                  <a:cubicBezTo>
                    <a:pt x="24" y="141"/>
                    <a:pt x="24" y="142"/>
                    <a:pt x="24" y="142"/>
                  </a:cubicBezTo>
                  <a:cubicBezTo>
                    <a:pt x="23" y="143"/>
                    <a:pt x="23" y="143"/>
                    <a:pt x="23" y="145"/>
                  </a:cubicBezTo>
                  <a:cubicBezTo>
                    <a:pt x="23" y="146"/>
                    <a:pt x="24" y="147"/>
                    <a:pt x="25" y="148"/>
                  </a:cubicBezTo>
                  <a:cubicBezTo>
                    <a:pt x="25" y="148"/>
                    <a:pt x="25" y="149"/>
                    <a:pt x="25" y="149"/>
                  </a:cubicBezTo>
                  <a:cubicBezTo>
                    <a:pt x="26" y="149"/>
                    <a:pt x="26" y="150"/>
                    <a:pt x="26" y="150"/>
                  </a:cubicBezTo>
                  <a:cubicBezTo>
                    <a:pt x="26" y="151"/>
                    <a:pt x="26" y="152"/>
                    <a:pt x="27" y="154"/>
                  </a:cubicBezTo>
                  <a:cubicBezTo>
                    <a:pt x="29" y="155"/>
                    <a:pt x="31" y="156"/>
                    <a:pt x="33" y="158"/>
                  </a:cubicBezTo>
                  <a:cubicBezTo>
                    <a:pt x="34" y="158"/>
                    <a:pt x="34" y="158"/>
                    <a:pt x="35" y="159"/>
                  </a:cubicBezTo>
                  <a:cubicBezTo>
                    <a:pt x="36" y="159"/>
                    <a:pt x="36" y="159"/>
                    <a:pt x="37" y="160"/>
                  </a:cubicBezTo>
                  <a:cubicBezTo>
                    <a:pt x="36" y="160"/>
                    <a:pt x="35" y="161"/>
                    <a:pt x="35" y="162"/>
                  </a:cubicBezTo>
                  <a:cubicBezTo>
                    <a:pt x="35" y="164"/>
                    <a:pt x="37" y="165"/>
                    <a:pt x="38" y="166"/>
                  </a:cubicBezTo>
                  <a:cubicBezTo>
                    <a:pt x="39" y="167"/>
                    <a:pt x="39" y="167"/>
                    <a:pt x="39" y="167"/>
                  </a:cubicBezTo>
                  <a:cubicBezTo>
                    <a:pt x="41" y="168"/>
                    <a:pt x="42" y="169"/>
                    <a:pt x="43" y="170"/>
                  </a:cubicBezTo>
                  <a:cubicBezTo>
                    <a:pt x="44" y="172"/>
                    <a:pt x="46" y="173"/>
                    <a:pt x="47" y="174"/>
                  </a:cubicBezTo>
                  <a:cubicBezTo>
                    <a:pt x="49" y="177"/>
                    <a:pt x="51" y="180"/>
                    <a:pt x="53" y="183"/>
                  </a:cubicBezTo>
                  <a:cubicBezTo>
                    <a:pt x="54" y="184"/>
                    <a:pt x="55" y="185"/>
                    <a:pt x="56" y="186"/>
                  </a:cubicBezTo>
                  <a:cubicBezTo>
                    <a:pt x="57" y="187"/>
                    <a:pt x="57" y="188"/>
                    <a:pt x="58" y="189"/>
                  </a:cubicBezTo>
                  <a:cubicBezTo>
                    <a:pt x="59" y="191"/>
                    <a:pt x="60" y="192"/>
                    <a:pt x="61" y="193"/>
                  </a:cubicBezTo>
                  <a:cubicBezTo>
                    <a:pt x="63" y="195"/>
                    <a:pt x="64" y="196"/>
                    <a:pt x="65" y="198"/>
                  </a:cubicBezTo>
                  <a:cubicBezTo>
                    <a:pt x="65" y="198"/>
                    <a:pt x="66" y="199"/>
                    <a:pt x="66" y="199"/>
                  </a:cubicBezTo>
                  <a:cubicBezTo>
                    <a:pt x="67" y="200"/>
                    <a:pt x="68" y="202"/>
                    <a:pt x="69" y="203"/>
                  </a:cubicBezTo>
                  <a:cubicBezTo>
                    <a:pt x="70" y="203"/>
                    <a:pt x="70" y="204"/>
                    <a:pt x="70" y="204"/>
                  </a:cubicBezTo>
                  <a:cubicBezTo>
                    <a:pt x="73" y="208"/>
                    <a:pt x="73" y="208"/>
                    <a:pt x="73" y="208"/>
                  </a:cubicBezTo>
                  <a:cubicBezTo>
                    <a:pt x="74" y="204"/>
                    <a:pt x="74" y="204"/>
                    <a:pt x="74" y="204"/>
                  </a:cubicBezTo>
                  <a:cubicBezTo>
                    <a:pt x="74" y="202"/>
                    <a:pt x="75" y="201"/>
                    <a:pt x="75" y="200"/>
                  </a:cubicBezTo>
                  <a:cubicBezTo>
                    <a:pt x="77" y="196"/>
                    <a:pt x="79" y="196"/>
                    <a:pt x="82" y="195"/>
                  </a:cubicBezTo>
                  <a:cubicBezTo>
                    <a:pt x="83" y="195"/>
                    <a:pt x="83" y="195"/>
                    <a:pt x="83" y="195"/>
                  </a:cubicBezTo>
                  <a:cubicBezTo>
                    <a:pt x="84" y="195"/>
                    <a:pt x="84" y="195"/>
                    <a:pt x="85" y="195"/>
                  </a:cubicBezTo>
                  <a:cubicBezTo>
                    <a:pt x="87" y="195"/>
                    <a:pt x="88" y="194"/>
                    <a:pt x="89" y="194"/>
                  </a:cubicBezTo>
                  <a:cubicBezTo>
                    <a:pt x="90" y="193"/>
                    <a:pt x="91" y="193"/>
                    <a:pt x="91" y="192"/>
                  </a:cubicBezTo>
                  <a:cubicBezTo>
                    <a:pt x="91" y="191"/>
                    <a:pt x="92" y="191"/>
                    <a:pt x="92" y="190"/>
                  </a:cubicBezTo>
                  <a:cubicBezTo>
                    <a:pt x="93" y="190"/>
                    <a:pt x="93" y="189"/>
                    <a:pt x="94" y="188"/>
                  </a:cubicBezTo>
                  <a:cubicBezTo>
                    <a:pt x="95" y="187"/>
                    <a:pt x="96" y="186"/>
                    <a:pt x="96" y="185"/>
                  </a:cubicBezTo>
                  <a:cubicBezTo>
                    <a:pt x="96" y="184"/>
                    <a:pt x="95" y="183"/>
                    <a:pt x="94" y="183"/>
                  </a:cubicBezTo>
                  <a:cubicBezTo>
                    <a:pt x="94" y="182"/>
                    <a:pt x="93" y="182"/>
                    <a:pt x="92" y="182"/>
                  </a:cubicBezTo>
                  <a:cubicBezTo>
                    <a:pt x="91" y="181"/>
                    <a:pt x="90" y="181"/>
                    <a:pt x="90" y="180"/>
                  </a:cubicBezTo>
                  <a:cubicBezTo>
                    <a:pt x="89" y="179"/>
                    <a:pt x="90" y="178"/>
                    <a:pt x="90" y="177"/>
                  </a:cubicBezTo>
                  <a:cubicBezTo>
                    <a:pt x="90" y="177"/>
                    <a:pt x="91" y="176"/>
                    <a:pt x="91" y="176"/>
                  </a:cubicBezTo>
                  <a:cubicBezTo>
                    <a:pt x="92" y="172"/>
                    <a:pt x="90" y="172"/>
                    <a:pt x="88" y="171"/>
                  </a:cubicBezTo>
                  <a:cubicBezTo>
                    <a:pt x="87" y="170"/>
                    <a:pt x="86" y="170"/>
                    <a:pt x="85" y="169"/>
                  </a:cubicBezTo>
                  <a:cubicBezTo>
                    <a:pt x="85" y="168"/>
                    <a:pt x="85" y="167"/>
                    <a:pt x="86" y="166"/>
                  </a:cubicBezTo>
                  <a:cubicBezTo>
                    <a:pt x="86" y="166"/>
                    <a:pt x="87" y="165"/>
                    <a:pt x="87" y="165"/>
                  </a:cubicBezTo>
                  <a:cubicBezTo>
                    <a:pt x="88" y="163"/>
                    <a:pt x="87" y="162"/>
                    <a:pt x="87" y="160"/>
                  </a:cubicBezTo>
                  <a:cubicBezTo>
                    <a:pt x="87" y="160"/>
                    <a:pt x="87" y="160"/>
                    <a:pt x="87" y="160"/>
                  </a:cubicBezTo>
                  <a:cubicBezTo>
                    <a:pt x="87" y="159"/>
                    <a:pt x="87" y="159"/>
                    <a:pt x="86" y="158"/>
                  </a:cubicBezTo>
                  <a:cubicBezTo>
                    <a:pt x="86" y="157"/>
                    <a:pt x="85" y="155"/>
                    <a:pt x="86" y="155"/>
                  </a:cubicBezTo>
                  <a:cubicBezTo>
                    <a:pt x="87" y="154"/>
                    <a:pt x="87" y="154"/>
                    <a:pt x="87" y="154"/>
                  </a:cubicBezTo>
                  <a:cubicBezTo>
                    <a:pt x="88" y="154"/>
                    <a:pt x="88" y="154"/>
                    <a:pt x="89" y="155"/>
                  </a:cubicBezTo>
                  <a:cubicBezTo>
                    <a:pt x="89" y="155"/>
                    <a:pt x="90" y="155"/>
                    <a:pt x="91" y="155"/>
                  </a:cubicBezTo>
                  <a:cubicBezTo>
                    <a:pt x="91" y="155"/>
                    <a:pt x="91" y="155"/>
                    <a:pt x="91" y="155"/>
                  </a:cubicBezTo>
                  <a:cubicBezTo>
                    <a:pt x="92" y="155"/>
                    <a:pt x="93" y="155"/>
                    <a:pt x="93" y="154"/>
                  </a:cubicBezTo>
                  <a:cubicBezTo>
                    <a:pt x="94" y="154"/>
                    <a:pt x="95" y="154"/>
                    <a:pt x="96" y="154"/>
                  </a:cubicBezTo>
                  <a:cubicBezTo>
                    <a:pt x="96" y="154"/>
                    <a:pt x="96" y="154"/>
                    <a:pt x="96" y="154"/>
                  </a:cubicBezTo>
                  <a:cubicBezTo>
                    <a:pt x="97" y="154"/>
                    <a:pt x="98" y="154"/>
                    <a:pt x="99" y="155"/>
                  </a:cubicBezTo>
                  <a:cubicBezTo>
                    <a:pt x="99" y="155"/>
                    <a:pt x="100" y="156"/>
                    <a:pt x="101" y="156"/>
                  </a:cubicBezTo>
                  <a:cubicBezTo>
                    <a:pt x="102" y="156"/>
                    <a:pt x="102" y="156"/>
                    <a:pt x="102" y="156"/>
                  </a:cubicBezTo>
                  <a:cubicBezTo>
                    <a:pt x="102" y="156"/>
                    <a:pt x="102" y="156"/>
                    <a:pt x="102" y="156"/>
                  </a:cubicBezTo>
                  <a:cubicBezTo>
                    <a:pt x="103" y="156"/>
                    <a:pt x="103" y="156"/>
                    <a:pt x="104" y="155"/>
                  </a:cubicBezTo>
                  <a:cubicBezTo>
                    <a:pt x="104" y="155"/>
                    <a:pt x="105" y="154"/>
                    <a:pt x="106" y="154"/>
                  </a:cubicBezTo>
                  <a:cubicBezTo>
                    <a:pt x="106" y="153"/>
                    <a:pt x="108" y="153"/>
                    <a:pt x="109" y="153"/>
                  </a:cubicBezTo>
                  <a:cubicBezTo>
                    <a:pt x="109" y="153"/>
                    <a:pt x="110" y="153"/>
                    <a:pt x="110" y="153"/>
                  </a:cubicBezTo>
                  <a:cubicBezTo>
                    <a:pt x="112" y="153"/>
                    <a:pt x="112" y="153"/>
                    <a:pt x="112" y="153"/>
                  </a:cubicBezTo>
                  <a:cubicBezTo>
                    <a:pt x="112" y="151"/>
                    <a:pt x="112" y="151"/>
                    <a:pt x="112" y="151"/>
                  </a:cubicBezTo>
                  <a:cubicBezTo>
                    <a:pt x="112" y="148"/>
                    <a:pt x="113" y="146"/>
                    <a:pt x="112" y="144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0"/>
                    <a:pt x="110" y="140"/>
                    <a:pt x="113" y="138"/>
                  </a:cubicBezTo>
                  <a:cubicBezTo>
                    <a:pt x="115" y="137"/>
                    <a:pt x="116" y="136"/>
                    <a:pt x="117" y="136"/>
                  </a:cubicBezTo>
                  <a:cubicBezTo>
                    <a:pt x="117" y="136"/>
                    <a:pt x="118" y="137"/>
                    <a:pt x="120" y="138"/>
                  </a:cubicBezTo>
                  <a:cubicBezTo>
                    <a:pt x="122" y="139"/>
                    <a:pt x="123" y="141"/>
                    <a:pt x="124" y="143"/>
                  </a:cubicBezTo>
                  <a:cubicBezTo>
                    <a:pt x="124" y="144"/>
                    <a:pt x="124" y="144"/>
                    <a:pt x="124" y="144"/>
                  </a:cubicBezTo>
                  <a:cubicBezTo>
                    <a:pt x="126" y="147"/>
                    <a:pt x="127" y="149"/>
                    <a:pt x="128" y="152"/>
                  </a:cubicBezTo>
                  <a:cubicBezTo>
                    <a:pt x="128" y="153"/>
                    <a:pt x="128" y="153"/>
                    <a:pt x="128" y="153"/>
                  </a:cubicBezTo>
                  <a:cubicBezTo>
                    <a:pt x="129" y="153"/>
                    <a:pt x="129" y="153"/>
                    <a:pt x="129" y="153"/>
                  </a:cubicBezTo>
                  <a:cubicBezTo>
                    <a:pt x="131" y="154"/>
                    <a:pt x="133" y="154"/>
                    <a:pt x="134" y="155"/>
                  </a:cubicBezTo>
                  <a:cubicBezTo>
                    <a:pt x="136" y="155"/>
                    <a:pt x="137" y="156"/>
                    <a:pt x="139" y="156"/>
                  </a:cubicBezTo>
                  <a:cubicBezTo>
                    <a:pt x="139" y="156"/>
                    <a:pt x="140" y="156"/>
                    <a:pt x="140" y="156"/>
                  </a:cubicBezTo>
                  <a:cubicBezTo>
                    <a:pt x="143" y="155"/>
                    <a:pt x="143" y="154"/>
                    <a:pt x="144" y="152"/>
                  </a:cubicBezTo>
                  <a:cubicBezTo>
                    <a:pt x="145" y="150"/>
                    <a:pt x="145" y="149"/>
                    <a:pt x="147" y="148"/>
                  </a:cubicBezTo>
                  <a:cubicBezTo>
                    <a:pt x="148" y="148"/>
                    <a:pt x="148" y="148"/>
                    <a:pt x="149" y="148"/>
                  </a:cubicBezTo>
                  <a:cubicBezTo>
                    <a:pt x="149" y="148"/>
                    <a:pt x="149" y="148"/>
                    <a:pt x="150" y="148"/>
                  </a:cubicBezTo>
                  <a:cubicBezTo>
                    <a:pt x="152" y="149"/>
                    <a:pt x="153" y="152"/>
                    <a:pt x="153" y="154"/>
                  </a:cubicBezTo>
                  <a:cubicBezTo>
                    <a:pt x="154" y="156"/>
                    <a:pt x="155" y="158"/>
                    <a:pt x="157" y="158"/>
                  </a:cubicBezTo>
                  <a:cubicBezTo>
                    <a:pt x="159" y="158"/>
                    <a:pt x="160" y="157"/>
                    <a:pt x="160" y="156"/>
                  </a:cubicBezTo>
                  <a:cubicBezTo>
                    <a:pt x="162" y="154"/>
                    <a:pt x="162" y="152"/>
                    <a:pt x="162" y="149"/>
                  </a:cubicBezTo>
                  <a:cubicBezTo>
                    <a:pt x="163" y="147"/>
                    <a:pt x="163" y="146"/>
                    <a:pt x="164" y="144"/>
                  </a:cubicBezTo>
                  <a:cubicBezTo>
                    <a:pt x="164" y="143"/>
                    <a:pt x="165" y="142"/>
                    <a:pt x="166" y="141"/>
                  </a:cubicBezTo>
                  <a:cubicBezTo>
                    <a:pt x="167" y="139"/>
                    <a:pt x="168" y="137"/>
                    <a:pt x="168" y="135"/>
                  </a:cubicBezTo>
                  <a:cubicBezTo>
                    <a:pt x="168" y="133"/>
                    <a:pt x="168" y="132"/>
                    <a:pt x="168" y="130"/>
                  </a:cubicBezTo>
                  <a:cubicBezTo>
                    <a:pt x="168" y="128"/>
                    <a:pt x="168" y="125"/>
                    <a:pt x="168" y="123"/>
                  </a:cubicBezTo>
                  <a:cubicBezTo>
                    <a:pt x="170" y="118"/>
                    <a:pt x="170" y="115"/>
                    <a:pt x="168" y="111"/>
                  </a:cubicBezTo>
                  <a:cubicBezTo>
                    <a:pt x="167" y="108"/>
                    <a:pt x="168" y="106"/>
                    <a:pt x="169" y="104"/>
                  </a:cubicBezTo>
                  <a:cubicBezTo>
                    <a:pt x="170" y="103"/>
                    <a:pt x="170" y="101"/>
                    <a:pt x="171" y="100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46" name="Freeform 59"/>
            <p:cNvSpPr>
              <a:spLocks/>
            </p:cNvSpPr>
            <p:nvPr/>
          </p:nvSpPr>
          <p:spPr bwMode="auto">
            <a:xfrm>
              <a:off x="3533428" y="4282565"/>
              <a:ext cx="131691" cy="123282"/>
            </a:xfrm>
            <a:custGeom>
              <a:avLst/>
              <a:gdLst>
                <a:gd name="T0" fmla="*/ 63 w 65"/>
                <a:gd name="T1" fmla="*/ 18 h 66"/>
                <a:gd name="T2" fmla="*/ 56 w 65"/>
                <a:gd name="T3" fmla="*/ 10 h 66"/>
                <a:gd name="T4" fmla="*/ 52 w 65"/>
                <a:gd name="T5" fmla="*/ 5 h 66"/>
                <a:gd name="T6" fmla="*/ 42 w 65"/>
                <a:gd name="T7" fmla="*/ 0 h 66"/>
                <a:gd name="T8" fmla="*/ 28 w 65"/>
                <a:gd name="T9" fmla="*/ 6 h 66"/>
                <a:gd name="T10" fmla="*/ 25 w 65"/>
                <a:gd name="T11" fmla="*/ 7 h 66"/>
                <a:gd name="T12" fmla="*/ 15 w 65"/>
                <a:gd name="T13" fmla="*/ 18 h 66"/>
                <a:gd name="T14" fmla="*/ 10 w 65"/>
                <a:gd name="T15" fmla="*/ 26 h 66"/>
                <a:gd name="T16" fmla="*/ 6 w 65"/>
                <a:gd name="T17" fmla="*/ 29 h 66"/>
                <a:gd name="T18" fmla="*/ 1 w 65"/>
                <a:gd name="T19" fmla="*/ 32 h 66"/>
                <a:gd name="T20" fmla="*/ 0 w 65"/>
                <a:gd name="T21" fmla="*/ 35 h 66"/>
                <a:gd name="T22" fmla="*/ 1 w 65"/>
                <a:gd name="T23" fmla="*/ 38 h 66"/>
                <a:gd name="T24" fmla="*/ 3 w 65"/>
                <a:gd name="T25" fmla="*/ 40 h 66"/>
                <a:gd name="T26" fmla="*/ 4 w 65"/>
                <a:gd name="T27" fmla="*/ 44 h 66"/>
                <a:gd name="T28" fmla="*/ 5 w 65"/>
                <a:gd name="T29" fmla="*/ 46 h 66"/>
                <a:gd name="T30" fmla="*/ 5 w 65"/>
                <a:gd name="T31" fmla="*/ 47 h 66"/>
                <a:gd name="T32" fmla="*/ 6 w 65"/>
                <a:gd name="T33" fmla="*/ 48 h 66"/>
                <a:gd name="T34" fmla="*/ 10 w 65"/>
                <a:gd name="T35" fmla="*/ 53 h 66"/>
                <a:gd name="T36" fmla="*/ 12 w 65"/>
                <a:gd name="T37" fmla="*/ 56 h 66"/>
                <a:gd name="T38" fmla="*/ 13 w 65"/>
                <a:gd name="T39" fmla="*/ 57 h 66"/>
                <a:gd name="T40" fmla="*/ 15 w 65"/>
                <a:gd name="T41" fmla="*/ 58 h 66"/>
                <a:gd name="T42" fmla="*/ 15 w 65"/>
                <a:gd name="T43" fmla="*/ 60 h 66"/>
                <a:gd name="T44" fmla="*/ 15 w 65"/>
                <a:gd name="T45" fmla="*/ 62 h 66"/>
                <a:gd name="T46" fmla="*/ 22 w 65"/>
                <a:gd name="T47" fmla="*/ 66 h 66"/>
                <a:gd name="T48" fmla="*/ 30 w 65"/>
                <a:gd name="T49" fmla="*/ 60 h 66"/>
                <a:gd name="T50" fmla="*/ 42 w 65"/>
                <a:gd name="T51" fmla="*/ 49 h 66"/>
                <a:gd name="T52" fmla="*/ 45 w 65"/>
                <a:gd name="T53" fmla="*/ 48 h 66"/>
                <a:gd name="T54" fmla="*/ 56 w 65"/>
                <a:gd name="T55" fmla="*/ 45 h 66"/>
                <a:gd name="T56" fmla="*/ 58 w 65"/>
                <a:gd name="T57" fmla="*/ 37 h 66"/>
                <a:gd name="T58" fmla="*/ 58 w 65"/>
                <a:gd name="T59" fmla="*/ 32 h 66"/>
                <a:gd name="T60" fmla="*/ 63 w 65"/>
                <a:gd name="T61" fmla="*/ 28 h 66"/>
                <a:gd name="T62" fmla="*/ 63 w 65"/>
                <a:gd name="T63" fmla="*/ 18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5" h="66">
                  <a:moveTo>
                    <a:pt x="63" y="18"/>
                  </a:moveTo>
                  <a:cubicBezTo>
                    <a:pt x="61" y="15"/>
                    <a:pt x="59" y="12"/>
                    <a:pt x="56" y="10"/>
                  </a:cubicBezTo>
                  <a:cubicBezTo>
                    <a:pt x="55" y="8"/>
                    <a:pt x="53" y="7"/>
                    <a:pt x="52" y="5"/>
                  </a:cubicBezTo>
                  <a:cubicBezTo>
                    <a:pt x="49" y="1"/>
                    <a:pt x="46" y="0"/>
                    <a:pt x="42" y="0"/>
                  </a:cubicBezTo>
                  <a:cubicBezTo>
                    <a:pt x="38" y="0"/>
                    <a:pt x="33" y="2"/>
                    <a:pt x="28" y="6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1" y="10"/>
                    <a:pt x="18" y="14"/>
                    <a:pt x="15" y="18"/>
                  </a:cubicBezTo>
                  <a:cubicBezTo>
                    <a:pt x="14" y="21"/>
                    <a:pt x="12" y="23"/>
                    <a:pt x="10" y="26"/>
                  </a:cubicBezTo>
                  <a:cubicBezTo>
                    <a:pt x="9" y="27"/>
                    <a:pt x="7" y="28"/>
                    <a:pt x="6" y="29"/>
                  </a:cubicBezTo>
                  <a:cubicBezTo>
                    <a:pt x="4" y="30"/>
                    <a:pt x="2" y="31"/>
                    <a:pt x="1" y="32"/>
                  </a:cubicBezTo>
                  <a:cubicBezTo>
                    <a:pt x="0" y="34"/>
                    <a:pt x="0" y="34"/>
                    <a:pt x="0" y="35"/>
                  </a:cubicBezTo>
                  <a:cubicBezTo>
                    <a:pt x="0" y="36"/>
                    <a:pt x="0" y="37"/>
                    <a:pt x="1" y="38"/>
                  </a:cubicBezTo>
                  <a:cubicBezTo>
                    <a:pt x="2" y="38"/>
                    <a:pt x="2" y="39"/>
                    <a:pt x="3" y="40"/>
                  </a:cubicBezTo>
                  <a:cubicBezTo>
                    <a:pt x="4" y="41"/>
                    <a:pt x="4" y="43"/>
                    <a:pt x="4" y="44"/>
                  </a:cubicBezTo>
                  <a:cubicBezTo>
                    <a:pt x="5" y="45"/>
                    <a:pt x="5" y="46"/>
                    <a:pt x="5" y="46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8" y="48"/>
                    <a:pt x="9" y="51"/>
                    <a:pt x="10" y="53"/>
                  </a:cubicBezTo>
                  <a:cubicBezTo>
                    <a:pt x="11" y="54"/>
                    <a:pt x="11" y="55"/>
                    <a:pt x="12" y="56"/>
                  </a:cubicBezTo>
                  <a:cubicBezTo>
                    <a:pt x="12" y="57"/>
                    <a:pt x="13" y="57"/>
                    <a:pt x="13" y="57"/>
                  </a:cubicBezTo>
                  <a:cubicBezTo>
                    <a:pt x="14" y="57"/>
                    <a:pt x="14" y="58"/>
                    <a:pt x="15" y="58"/>
                  </a:cubicBezTo>
                  <a:cubicBezTo>
                    <a:pt x="15" y="59"/>
                    <a:pt x="15" y="59"/>
                    <a:pt x="15" y="60"/>
                  </a:cubicBezTo>
                  <a:cubicBezTo>
                    <a:pt x="15" y="61"/>
                    <a:pt x="15" y="61"/>
                    <a:pt x="15" y="62"/>
                  </a:cubicBezTo>
                  <a:cubicBezTo>
                    <a:pt x="17" y="64"/>
                    <a:pt x="19" y="66"/>
                    <a:pt x="22" y="66"/>
                  </a:cubicBezTo>
                  <a:cubicBezTo>
                    <a:pt x="25" y="66"/>
                    <a:pt x="29" y="63"/>
                    <a:pt x="30" y="60"/>
                  </a:cubicBezTo>
                  <a:cubicBezTo>
                    <a:pt x="32" y="54"/>
                    <a:pt x="36" y="50"/>
                    <a:pt x="42" y="49"/>
                  </a:cubicBezTo>
                  <a:cubicBezTo>
                    <a:pt x="43" y="49"/>
                    <a:pt x="44" y="48"/>
                    <a:pt x="45" y="48"/>
                  </a:cubicBezTo>
                  <a:cubicBezTo>
                    <a:pt x="49" y="47"/>
                    <a:pt x="53" y="47"/>
                    <a:pt x="56" y="45"/>
                  </a:cubicBezTo>
                  <a:cubicBezTo>
                    <a:pt x="59" y="43"/>
                    <a:pt x="59" y="40"/>
                    <a:pt x="58" y="37"/>
                  </a:cubicBezTo>
                  <a:cubicBezTo>
                    <a:pt x="58" y="35"/>
                    <a:pt x="57" y="34"/>
                    <a:pt x="58" y="32"/>
                  </a:cubicBezTo>
                  <a:cubicBezTo>
                    <a:pt x="60" y="32"/>
                    <a:pt x="62" y="30"/>
                    <a:pt x="63" y="28"/>
                  </a:cubicBezTo>
                  <a:cubicBezTo>
                    <a:pt x="65" y="25"/>
                    <a:pt x="65" y="21"/>
                    <a:pt x="63" y="18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47" name="Freeform 60"/>
            <p:cNvSpPr>
              <a:spLocks/>
            </p:cNvSpPr>
            <p:nvPr/>
          </p:nvSpPr>
          <p:spPr bwMode="auto">
            <a:xfrm>
              <a:off x="2660699" y="3563420"/>
              <a:ext cx="785680" cy="737637"/>
            </a:xfrm>
            <a:custGeom>
              <a:avLst/>
              <a:gdLst>
                <a:gd name="T0" fmla="*/ 385 w 388"/>
                <a:gd name="T1" fmla="*/ 22 h 396"/>
                <a:gd name="T2" fmla="*/ 377 w 388"/>
                <a:gd name="T3" fmla="*/ 18 h 396"/>
                <a:gd name="T4" fmla="*/ 372 w 388"/>
                <a:gd name="T5" fmla="*/ 18 h 396"/>
                <a:gd name="T6" fmla="*/ 356 w 388"/>
                <a:gd name="T7" fmla="*/ 19 h 396"/>
                <a:gd name="T8" fmla="*/ 326 w 388"/>
                <a:gd name="T9" fmla="*/ 24 h 396"/>
                <a:gd name="T10" fmla="*/ 283 w 388"/>
                <a:gd name="T11" fmla="*/ 33 h 396"/>
                <a:gd name="T12" fmla="*/ 269 w 388"/>
                <a:gd name="T13" fmla="*/ 32 h 396"/>
                <a:gd name="T14" fmla="*/ 248 w 388"/>
                <a:gd name="T15" fmla="*/ 28 h 396"/>
                <a:gd name="T16" fmla="*/ 231 w 388"/>
                <a:gd name="T17" fmla="*/ 30 h 396"/>
                <a:gd name="T18" fmla="*/ 212 w 388"/>
                <a:gd name="T19" fmla="*/ 29 h 396"/>
                <a:gd name="T20" fmla="*/ 92 w 388"/>
                <a:gd name="T21" fmla="*/ 15 h 396"/>
                <a:gd name="T22" fmla="*/ 59 w 388"/>
                <a:gd name="T23" fmla="*/ 10 h 396"/>
                <a:gd name="T24" fmla="*/ 33 w 388"/>
                <a:gd name="T25" fmla="*/ 4 h 396"/>
                <a:gd name="T26" fmla="*/ 18 w 388"/>
                <a:gd name="T27" fmla="*/ 7 h 396"/>
                <a:gd name="T28" fmla="*/ 0 w 388"/>
                <a:gd name="T29" fmla="*/ 11 h 396"/>
                <a:gd name="T30" fmla="*/ 1 w 388"/>
                <a:gd name="T31" fmla="*/ 34 h 396"/>
                <a:gd name="T32" fmla="*/ 10 w 388"/>
                <a:gd name="T33" fmla="*/ 51 h 396"/>
                <a:gd name="T34" fmla="*/ 24 w 388"/>
                <a:gd name="T35" fmla="*/ 71 h 396"/>
                <a:gd name="T36" fmla="*/ 31 w 388"/>
                <a:gd name="T37" fmla="*/ 86 h 396"/>
                <a:gd name="T38" fmla="*/ 37 w 388"/>
                <a:gd name="T39" fmla="*/ 98 h 396"/>
                <a:gd name="T40" fmla="*/ 45 w 388"/>
                <a:gd name="T41" fmla="*/ 118 h 396"/>
                <a:gd name="T42" fmla="*/ 56 w 388"/>
                <a:gd name="T43" fmla="*/ 139 h 396"/>
                <a:gd name="T44" fmla="*/ 68 w 388"/>
                <a:gd name="T45" fmla="*/ 162 h 396"/>
                <a:gd name="T46" fmla="*/ 74 w 388"/>
                <a:gd name="T47" fmla="*/ 172 h 396"/>
                <a:gd name="T48" fmla="*/ 79 w 388"/>
                <a:gd name="T49" fmla="*/ 193 h 396"/>
                <a:gd name="T50" fmla="*/ 78 w 388"/>
                <a:gd name="T51" fmla="*/ 204 h 396"/>
                <a:gd name="T52" fmla="*/ 78 w 388"/>
                <a:gd name="T53" fmla="*/ 221 h 396"/>
                <a:gd name="T54" fmla="*/ 79 w 388"/>
                <a:gd name="T55" fmla="*/ 242 h 396"/>
                <a:gd name="T56" fmla="*/ 87 w 388"/>
                <a:gd name="T57" fmla="*/ 269 h 396"/>
                <a:gd name="T58" fmla="*/ 88 w 388"/>
                <a:gd name="T59" fmla="*/ 285 h 396"/>
                <a:gd name="T60" fmla="*/ 92 w 388"/>
                <a:gd name="T61" fmla="*/ 303 h 396"/>
                <a:gd name="T62" fmla="*/ 96 w 388"/>
                <a:gd name="T63" fmla="*/ 318 h 396"/>
                <a:gd name="T64" fmla="*/ 99 w 388"/>
                <a:gd name="T65" fmla="*/ 335 h 396"/>
                <a:gd name="T66" fmla="*/ 107 w 388"/>
                <a:gd name="T67" fmla="*/ 353 h 396"/>
                <a:gd name="T68" fmla="*/ 111 w 388"/>
                <a:gd name="T69" fmla="*/ 361 h 396"/>
                <a:gd name="T70" fmla="*/ 125 w 388"/>
                <a:gd name="T71" fmla="*/ 378 h 396"/>
                <a:gd name="T72" fmla="*/ 135 w 388"/>
                <a:gd name="T73" fmla="*/ 383 h 396"/>
                <a:gd name="T74" fmla="*/ 154 w 388"/>
                <a:gd name="T75" fmla="*/ 366 h 396"/>
                <a:gd name="T76" fmla="*/ 162 w 388"/>
                <a:gd name="T77" fmla="*/ 377 h 396"/>
                <a:gd name="T78" fmla="*/ 161 w 388"/>
                <a:gd name="T79" fmla="*/ 382 h 396"/>
                <a:gd name="T80" fmla="*/ 179 w 388"/>
                <a:gd name="T81" fmla="*/ 394 h 396"/>
                <a:gd name="T82" fmla="*/ 190 w 388"/>
                <a:gd name="T83" fmla="*/ 394 h 396"/>
                <a:gd name="T84" fmla="*/ 205 w 388"/>
                <a:gd name="T85" fmla="*/ 394 h 396"/>
                <a:gd name="T86" fmla="*/ 213 w 388"/>
                <a:gd name="T87" fmla="*/ 389 h 396"/>
                <a:gd name="T88" fmla="*/ 222 w 388"/>
                <a:gd name="T89" fmla="*/ 382 h 396"/>
                <a:gd name="T90" fmla="*/ 238 w 388"/>
                <a:gd name="T91" fmla="*/ 166 h 396"/>
                <a:gd name="T92" fmla="*/ 333 w 388"/>
                <a:gd name="T93" fmla="*/ 33 h 396"/>
                <a:gd name="T94" fmla="*/ 356 w 388"/>
                <a:gd name="T95" fmla="*/ 39 h 396"/>
                <a:gd name="T96" fmla="*/ 369 w 388"/>
                <a:gd name="T97" fmla="*/ 37 h 396"/>
                <a:gd name="T98" fmla="*/ 382 w 388"/>
                <a:gd name="T99" fmla="*/ 30 h 396"/>
                <a:gd name="T100" fmla="*/ 388 w 388"/>
                <a:gd name="T101" fmla="*/ 2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88" h="396">
                  <a:moveTo>
                    <a:pt x="388" y="26"/>
                  </a:moveTo>
                  <a:cubicBezTo>
                    <a:pt x="388" y="26"/>
                    <a:pt x="388" y="26"/>
                    <a:pt x="388" y="26"/>
                  </a:cubicBezTo>
                  <a:cubicBezTo>
                    <a:pt x="387" y="25"/>
                    <a:pt x="387" y="25"/>
                    <a:pt x="387" y="25"/>
                  </a:cubicBezTo>
                  <a:cubicBezTo>
                    <a:pt x="387" y="24"/>
                    <a:pt x="386" y="23"/>
                    <a:pt x="385" y="22"/>
                  </a:cubicBezTo>
                  <a:cubicBezTo>
                    <a:pt x="384" y="22"/>
                    <a:pt x="383" y="21"/>
                    <a:pt x="382" y="21"/>
                  </a:cubicBezTo>
                  <a:cubicBezTo>
                    <a:pt x="382" y="21"/>
                    <a:pt x="381" y="21"/>
                    <a:pt x="381" y="21"/>
                  </a:cubicBezTo>
                  <a:cubicBezTo>
                    <a:pt x="380" y="20"/>
                    <a:pt x="380" y="20"/>
                    <a:pt x="379" y="20"/>
                  </a:cubicBezTo>
                  <a:cubicBezTo>
                    <a:pt x="379" y="19"/>
                    <a:pt x="378" y="19"/>
                    <a:pt x="377" y="18"/>
                  </a:cubicBezTo>
                  <a:cubicBezTo>
                    <a:pt x="377" y="18"/>
                    <a:pt x="376" y="18"/>
                    <a:pt x="376" y="18"/>
                  </a:cubicBezTo>
                  <a:cubicBezTo>
                    <a:pt x="375" y="18"/>
                    <a:pt x="375" y="18"/>
                    <a:pt x="374" y="18"/>
                  </a:cubicBezTo>
                  <a:cubicBezTo>
                    <a:pt x="374" y="18"/>
                    <a:pt x="374" y="18"/>
                    <a:pt x="373" y="18"/>
                  </a:cubicBezTo>
                  <a:cubicBezTo>
                    <a:pt x="373" y="18"/>
                    <a:pt x="373" y="18"/>
                    <a:pt x="372" y="18"/>
                  </a:cubicBezTo>
                  <a:cubicBezTo>
                    <a:pt x="371" y="18"/>
                    <a:pt x="371" y="18"/>
                    <a:pt x="371" y="18"/>
                  </a:cubicBezTo>
                  <a:cubicBezTo>
                    <a:pt x="369" y="18"/>
                    <a:pt x="368" y="17"/>
                    <a:pt x="366" y="17"/>
                  </a:cubicBezTo>
                  <a:cubicBezTo>
                    <a:pt x="365" y="17"/>
                    <a:pt x="363" y="17"/>
                    <a:pt x="362" y="18"/>
                  </a:cubicBezTo>
                  <a:cubicBezTo>
                    <a:pt x="360" y="18"/>
                    <a:pt x="358" y="18"/>
                    <a:pt x="356" y="19"/>
                  </a:cubicBezTo>
                  <a:cubicBezTo>
                    <a:pt x="355" y="19"/>
                    <a:pt x="354" y="19"/>
                    <a:pt x="352" y="19"/>
                  </a:cubicBezTo>
                  <a:cubicBezTo>
                    <a:pt x="351" y="19"/>
                    <a:pt x="349" y="19"/>
                    <a:pt x="347" y="20"/>
                  </a:cubicBezTo>
                  <a:cubicBezTo>
                    <a:pt x="344" y="20"/>
                    <a:pt x="342" y="20"/>
                    <a:pt x="340" y="20"/>
                  </a:cubicBezTo>
                  <a:cubicBezTo>
                    <a:pt x="335" y="21"/>
                    <a:pt x="331" y="22"/>
                    <a:pt x="326" y="24"/>
                  </a:cubicBezTo>
                  <a:cubicBezTo>
                    <a:pt x="319" y="26"/>
                    <a:pt x="312" y="27"/>
                    <a:pt x="304" y="28"/>
                  </a:cubicBezTo>
                  <a:cubicBezTo>
                    <a:pt x="300" y="28"/>
                    <a:pt x="300" y="28"/>
                    <a:pt x="300" y="28"/>
                  </a:cubicBezTo>
                  <a:cubicBezTo>
                    <a:pt x="296" y="29"/>
                    <a:pt x="292" y="30"/>
                    <a:pt x="288" y="32"/>
                  </a:cubicBezTo>
                  <a:cubicBezTo>
                    <a:pt x="286" y="32"/>
                    <a:pt x="285" y="33"/>
                    <a:pt x="283" y="33"/>
                  </a:cubicBezTo>
                  <a:cubicBezTo>
                    <a:pt x="281" y="33"/>
                    <a:pt x="280" y="32"/>
                    <a:pt x="278" y="32"/>
                  </a:cubicBezTo>
                  <a:cubicBezTo>
                    <a:pt x="278" y="32"/>
                    <a:pt x="277" y="32"/>
                    <a:pt x="276" y="32"/>
                  </a:cubicBezTo>
                  <a:cubicBezTo>
                    <a:pt x="275" y="31"/>
                    <a:pt x="274" y="31"/>
                    <a:pt x="273" y="31"/>
                  </a:cubicBezTo>
                  <a:cubicBezTo>
                    <a:pt x="272" y="31"/>
                    <a:pt x="271" y="32"/>
                    <a:pt x="269" y="32"/>
                  </a:cubicBezTo>
                  <a:cubicBezTo>
                    <a:pt x="268" y="32"/>
                    <a:pt x="266" y="32"/>
                    <a:pt x="264" y="32"/>
                  </a:cubicBezTo>
                  <a:cubicBezTo>
                    <a:pt x="264" y="32"/>
                    <a:pt x="263" y="32"/>
                    <a:pt x="262" y="32"/>
                  </a:cubicBezTo>
                  <a:cubicBezTo>
                    <a:pt x="260" y="32"/>
                    <a:pt x="258" y="31"/>
                    <a:pt x="256" y="30"/>
                  </a:cubicBezTo>
                  <a:cubicBezTo>
                    <a:pt x="253" y="29"/>
                    <a:pt x="251" y="28"/>
                    <a:pt x="248" y="28"/>
                  </a:cubicBezTo>
                  <a:cubicBezTo>
                    <a:pt x="248" y="28"/>
                    <a:pt x="248" y="28"/>
                    <a:pt x="247" y="28"/>
                  </a:cubicBezTo>
                  <a:cubicBezTo>
                    <a:pt x="245" y="29"/>
                    <a:pt x="243" y="29"/>
                    <a:pt x="241" y="30"/>
                  </a:cubicBezTo>
                  <a:cubicBezTo>
                    <a:pt x="239" y="30"/>
                    <a:pt x="237" y="31"/>
                    <a:pt x="234" y="31"/>
                  </a:cubicBezTo>
                  <a:cubicBezTo>
                    <a:pt x="233" y="31"/>
                    <a:pt x="232" y="30"/>
                    <a:pt x="231" y="30"/>
                  </a:cubicBezTo>
                  <a:cubicBezTo>
                    <a:pt x="227" y="29"/>
                    <a:pt x="223" y="29"/>
                    <a:pt x="219" y="29"/>
                  </a:cubicBezTo>
                  <a:cubicBezTo>
                    <a:pt x="217" y="29"/>
                    <a:pt x="217" y="29"/>
                    <a:pt x="217" y="29"/>
                  </a:cubicBezTo>
                  <a:cubicBezTo>
                    <a:pt x="216" y="29"/>
                    <a:pt x="215" y="29"/>
                    <a:pt x="215" y="29"/>
                  </a:cubicBezTo>
                  <a:cubicBezTo>
                    <a:pt x="214" y="29"/>
                    <a:pt x="213" y="29"/>
                    <a:pt x="212" y="29"/>
                  </a:cubicBezTo>
                  <a:cubicBezTo>
                    <a:pt x="210" y="29"/>
                    <a:pt x="206" y="29"/>
                    <a:pt x="204" y="27"/>
                  </a:cubicBezTo>
                  <a:cubicBezTo>
                    <a:pt x="201" y="24"/>
                    <a:pt x="198" y="20"/>
                    <a:pt x="196" y="16"/>
                  </a:cubicBezTo>
                  <a:cubicBezTo>
                    <a:pt x="196" y="15"/>
                    <a:pt x="196" y="15"/>
                    <a:pt x="196" y="15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90" y="15"/>
                    <a:pt x="88" y="15"/>
                    <a:pt x="86" y="15"/>
                  </a:cubicBezTo>
                  <a:cubicBezTo>
                    <a:pt x="83" y="15"/>
                    <a:pt x="79" y="15"/>
                    <a:pt x="76" y="15"/>
                  </a:cubicBezTo>
                  <a:cubicBezTo>
                    <a:pt x="71" y="15"/>
                    <a:pt x="68" y="15"/>
                    <a:pt x="65" y="14"/>
                  </a:cubicBezTo>
                  <a:cubicBezTo>
                    <a:pt x="63" y="13"/>
                    <a:pt x="60" y="11"/>
                    <a:pt x="59" y="10"/>
                  </a:cubicBezTo>
                  <a:cubicBezTo>
                    <a:pt x="57" y="9"/>
                    <a:pt x="56" y="7"/>
                    <a:pt x="55" y="6"/>
                  </a:cubicBezTo>
                  <a:cubicBezTo>
                    <a:pt x="53" y="3"/>
                    <a:pt x="50" y="0"/>
                    <a:pt x="46" y="0"/>
                  </a:cubicBezTo>
                  <a:cubicBezTo>
                    <a:pt x="44" y="0"/>
                    <a:pt x="38" y="1"/>
                    <a:pt x="37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3" y="5"/>
                    <a:pt x="32" y="7"/>
                    <a:pt x="31" y="7"/>
                  </a:cubicBezTo>
                  <a:cubicBezTo>
                    <a:pt x="29" y="8"/>
                    <a:pt x="25" y="9"/>
                    <a:pt x="23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0" y="9"/>
                    <a:pt x="19" y="8"/>
                    <a:pt x="18" y="7"/>
                  </a:cubicBezTo>
                  <a:cubicBezTo>
                    <a:pt x="17" y="7"/>
                    <a:pt x="16" y="6"/>
                    <a:pt x="15" y="6"/>
                  </a:cubicBezTo>
                  <a:cubicBezTo>
                    <a:pt x="14" y="5"/>
                    <a:pt x="14" y="5"/>
                    <a:pt x="13" y="5"/>
                  </a:cubicBezTo>
                  <a:cubicBezTo>
                    <a:pt x="10" y="5"/>
                    <a:pt x="5" y="8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5"/>
                    <a:pt x="0" y="19"/>
                    <a:pt x="0" y="24"/>
                  </a:cubicBezTo>
                  <a:cubicBezTo>
                    <a:pt x="0" y="24"/>
                    <a:pt x="0" y="25"/>
                    <a:pt x="0" y="26"/>
                  </a:cubicBezTo>
                  <a:cubicBezTo>
                    <a:pt x="0" y="29"/>
                    <a:pt x="1" y="32"/>
                    <a:pt x="1" y="34"/>
                  </a:cubicBezTo>
                  <a:cubicBezTo>
                    <a:pt x="2" y="37"/>
                    <a:pt x="3" y="38"/>
                    <a:pt x="4" y="40"/>
                  </a:cubicBezTo>
                  <a:cubicBezTo>
                    <a:pt x="5" y="41"/>
                    <a:pt x="5" y="42"/>
                    <a:pt x="6" y="43"/>
                  </a:cubicBezTo>
                  <a:cubicBezTo>
                    <a:pt x="6" y="44"/>
                    <a:pt x="7" y="45"/>
                    <a:pt x="7" y="46"/>
                  </a:cubicBezTo>
                  <a:cubicBezTo>
                    <a:pt x="8" y="48"/>
                    <a:pt x="8" y="50"/>
                    <a:pt x="10" y="51"/>
                  </a:cubicBezTo>
                  <a:cubicBezTo>
                    <a:pt x="11" y="53"/>
                    <a:pt x="12" y="54"/>
                    <a:pt x="14" y="56"/>
                  </a:cubicBezTo>
                  <a:cubicBezTo>
                    <a:pt x="15" y="57"/>
                    <a:pt x="16" y="57"/>
                    <a:pt x="17" y="58"/>
                  </a:cubicBezTo>
                  <a:cubicBezTo>
                    <a:pt x="18" y="61"/>
                    <a:pt x="20" y="64"/>
                    <a:pt x="22" y="67"/>
                  </a:cubicBezTo>
                  <a:cubicBezTo>
                    <a:pt x="22" y="68"/>
                    <a:pt x="23" y="70"/>
                    <a:pt x="24" y="71"/>
                  </a:cubicBezTo>
                  <a:cubicBezTo>
                    <a:pt x="25" y="73"/>
                    <a:pt x="25" y="75"/>
                    <a:pt x="26" y="76"/>
                  </a:cubicBezTo>
                  <a:cubicBezTo>
                    <a:pt x="27" y="78"/>
                    <a:pt x="28" y="79"/>
                    <a:pt x="28" y="80"/>
                  </a:cubicBezTo>
                  <a:cubicBezTo>
                    <a:pt x="29" y="82"/>
                    <a:pt x="29" y="83"/>
                    <a:pt x="30" y="84"/>
                  </a:cubicBezTo>
                  <a:cubicBezTo>
                    <a:pt x="30" y="85"/>
                    <a:pt x="30" y="86"/>
                    <a:pt x="31" y="86"/>
                  </a:cubicBezTo>
                  <a:cubicBezTo>
                    <a:pt x="31" y="87"/>
                    <a:pt x="31" y="88"/>
                    <a:pt x="31" y="88"/>
                  </a:cubicBezTo>
                  <a:cubicBezTo>
                    <a:pt x="32" y="89"/>
                    <a:pt x="33" y="90"/>
                    <a:pt x="33" y="91"/>
                  </a:cubicBezTo>
                  <a:cubicBezTo>
                    <a:pt x="33" y="91"/>
                    <a:pt x="34" y="91"/>
                    <a:pt x="34" y="91"/>
                  </a:cubicBezTo>
                  <a:cubicBezTo>
                    <a:pt x="35" y="93"/>
                    <a:pt x="36" y="95"/>
                    <a:pt x="37" y="98"/>
                  </a:cubicBezTo>
                  <a:cubicBezTo>
                    <a:pt x="37" y="101"/>
                    <a:pt x="38" y="104"/>
                    <a:pt x="41" y="107"/>
                  </a:cubicBezTo>
                  <a:cubicBezTo>
                    <a:pt x="42" y="108"/>
                    <a:pt x="42" y="110"/>
                    <a:pt x="43" y="111"/>
                  </a:cubicBezTo>
                  <a:cubicBezTo>
                    <a:pt x="43" y="112"/>
                    <a:pt x="43" y="112"/>
                    <a:pt x="43" y="112"/>
                  </a:cubicBezTo>
                  <a:cubicBezTo>
                    <a:pt x="44" y="114"/>
                    <a:pt x="44" y="116"/>
                    <a:pt x="45" y="118"/>
                  </a:cubicBezTo>
                  <a:cubicBezTo>
                    <a:pt x="45" y="121"/>
                    <a:pt x="45" y="121"/>
                    <a:pt x="45" y="121"/>
                  </a:cubicBezTo>
                  <a:cubicBezTo>
                    <a:pt x="46" y="124"/>
                    <a:pt x="47" y="128"/>
                    <a:pt x="49" y="131"/>
                  </a:cubicBezTo>
                  <a:cubicBezTo>
                    <a:pt x="50" y="133"/>
                    <a:pt x="52" y="134"/>
                    <a:pt x="53" y="136"/>
                  </a:cubicBezTo>
                  <a:cubicBezTo>
                    <a:pt x="54" y="137"/>
                    <a:pt x="55" y="138"/>
                    <a:pt x="56" y="139"/>
                  </a:cubicBezTo>
                  <a:cubicBezTo>
                    <a:pt x="58" y="142"/>
                    <a:pt x="60" y="146"/>
                    <a:pt x="62" y="150"/>
                  </a:cubicBezTo>
                  <a:cubicBezTo>
                    <a:pt x="62" y="151"/>
                    <a:pt x="63" y="152"/>
                    <a:pt x="63" y="153"/>
                  </a:cubicBezTo>
                  <a:cubicBezTo>
                    <a:pt x="63" y="155"/>
                    <a:pt x="64" y="157"/>
                    <a:pt x="65" y="159"/>
                  </a:cubicBezTo>
                  <a:cubicBezTo>
                    <a:pt x="66" y="160"/>
                    <a:pt x="67" y="161"/>
                    <a:pt x="68" y="162"/>
                  </a:cubicBezTo>
                  <a:cubicBezTo>
                    <a:pt x="68" y="162"/>
                    <a:pt x="69" y="163"/>
                    <a:pt x="69" y="163"/>
                  </a:cubicBezTo>
                  <a:cubicBezTo>
                    <a:pt x="70" y="164"/>
                    <a:pt x="70" y="165"/>
                    <a:pt x="71" y="166"/>
                  </a:cubicBezTo>
                  <a:cubicBezTo>
                    <a:pt x="71" y="166"/>
                    <a:pt x="71" y="167"/>
                    <a:pt x="71" y="167"/>
                  </a:cubicBezTo>
                  <a:cubicBezTo>
                    <a:pt x="72" y="169"/>
                    <a:pt x="73" y="170"/>
                    <a:pt x="74" y="172"/>
                  </a:cubicBezTo>
                  <a:cubicBezTo>
                    <a:pt x="75" y="173"/>
                    <a:pt x="76" y="174"/>
                    <a:pt x="76" y="176"/>
                  </a:cubicBezTo>
                  <a:cubicBezTo>
                    <a:pt x="78" y="178"/>
                    <a:pt x="78" y="181"/>
                    <a:pt x="79" y="184"/>
                  </a:cubicBezTo>
                  <a:cubicBezTo>
                    <a:pt x="79" y="185"/>
                    <a:pt x="79" y="185"/>
                    <a:pt x="79" y="185"/>
                  </a:cubicBezTo>
                  <a:cubicBezTo>
                    <a:pt x="80" y="187"/>
                    <a:pt x="80" y="191"/>
                    <a:pt x="79" y="193"/>
                  </a:cubicBezTo>
                  <a:cubicBezTo>
                    <a:pt x="79" y="193"/>
                    <a:pt x="79" y="193"/>
                    <a:pt x="78" y="194"/>
                  </a:cubicBezTo>
                  <a:cubicBezTo>
                    <a:pt x="78" y="195"/>
                    <a:pt x="77" y="196"/>
                    <a:pt x="77" y="197"/>
                  </a:cubicBezTo>
                  <a:cubicBezTo>
                    <a:pt x="76" y="199"/>
                    <a:pt x="77" y="201"/>
                    <a:pt x="78" y="202"/>
                  </a:cubicBezTo>
                  <a:cubicBezTo>
                    <a:pt x="78" y="203"/>
                    <a:pt x="78" y="203"/>
                    <a:pt x="78" y="204"/>
                  </a:cubicBezTo>
                  <a:cubicBezTo>
                    <a:pt x="78" y="205"/>
                    <a:pt x="78" y="207"/>
                    <a:pt x="78" y="209"/>
                  </a:cubicBezTo>
                  <a:cubicBezTo>
                    <a:pt x="78" y="210"/>
                    <a:pt x="78" y="211"/>
                    <a:pt x="78" y="212"/>
                  </a:cubicBezTo>
                  <a:cubicBezTo>
                    <a:pt x="78" y="214"/>
                    <a:pt x="78" y="215"/>
                    <a:pt x="78" y="217"/>
                  </a:cubicBezTo>
                  <a:cubicBezTo>
                    <a:pt x="78" y="218"/>
                    <a:pt x="78" y="219"/>
                    <a:pt x="78" y="221"/>
                  </a:cubicBezTo>
                  <a:cubicBezTo>
                    <a:pt x="78" y="223"/>
                    <a:pt x="78" y="226"/>
                    <a:pt x="78" y="229"/>
                  </a:cubicBezTo>
                  <a:cubicBezTo>
                    <a:pt x="78" y="230"/>
                    <a:pt x="78" y="230"/>
                    <a:pt x="78" y="230"/>
                  </a:cubicBezTo>
                  <a:cubicBezTo>
                    <a:pt x="77" y="232"/>
                    <a:pt x="77" y="235"/>
                    <a:pt x="78" y="237"/>
                  </a:cubicBezTo>
                  <a:cubicBezTo>
                    <a:pt x="78" y="239"/>
                    <a:pt x="79" y="240"/>
                    <a:pt x="79" y="242"/>
                  </a:cubicBezTo>
                  <a:cubicBezTo>
                    <a:pt x="80" y="243"/>
                    <a:pt x="81" y="244"/>
                    <a:pt x="81" y="245"/>
                  </a:cubicBezTo>
                  <a:cubicBezTo>
                    <a:pt x="81" y="246"/>
                    <a:pt x="81" y="247"/>
                    <a:pt x="81" y="248"/>
                  </a:cubicBezTo>
                  <a:cubicBezTo>
                    <a:pt x="81" y="250"/>
                    <a:pt x="82" y="252"/>
                    <a:pt x="83" y="254"/>
                  </a:cubicBezTo>
                  <a:cubicBezTo>
                    <a:pt x="86" y="259"/>
                    <a:pt x="87" y="264"/>
                    <a:pt x="87" y="269"/>
                  </a:cubicBezTo>
                  <a:cubicBezTo>
                    <a:pt x="87" y="272"/>
                    <a:pt x="88" y="275"/>
                    <a:pt x="88" y="277"/>
                  </a:cubicBezTo>
                  <a:cubicBezTo>
                    <a:pt x="89" y="279"/>
                    <a:pt x="89" y="281"/>
                    <a:pt x="89" y="282"/>
                  </a:cubicBezTo>
                  <a:cubicBezTo>
                    <a:pt x="89" y="283"/>
                    <a:pt x="89" y="283"/>
                    <a:pt x="89" y="283"/>
                  </a:cubicBezTo>
                  <a:cubicBezTo>
                    <a:pt x="89" y="284"/>
                    <a:pt x="88" y="285"/>
                    <a:pt x="88" y="285"/>
                  </a:cubicBezTo>
                  <a:cubicBezTo>
                    <a:pt x="88" y="288"/>
                    <a:pt x="88" y="291"/>
                    <a:pt x="89" y="294"/>
                  </a:cubicBezTo>
                  <a:cubicBezTo>
                    <a:pt x="90" y="295"/>
                    <a:pt x="90" y="296"/>
                    <a:pt x="90" y="296"/>
                  </a:cubicBezTo>
                  <a:cubicBezTo>
                    <a:pt x="91" y="298"/>
                    <a:pt x="92" y="300"/>
                    <a:pt x="92" y="301"/>
                  </a:cubicBezTo>
                  <a:cubicBezTo>
                    <a:pt x="92" y="302"/>
                    <a:pt x="92" y="303"/>
                    <a:pt x="92" y="303"/>
                  </a:cubicBezTo>
                  <a:cubicBezTo>
                    <a:pt x="91" y="305"/>
                    <a:pt x="91" y="308"/>
                    <a:pt x="93" y="310"/>
                  </a:cubicBezTo>
                  <a:cubicBezTo>
                    <a:pt x="94" y="311"/>
                    <a:pt x="94" y="312"/>
                    <a:pt x="95" y="313"/>
                  </a:cubicBezTo>
                  <a:cubicBezTo>
                    <a:pt x="97" y="314"/>
                    <a:pt x="97" y="315"/>
                    <a:pt x="97" y="316"/>
                  </a:cubicBezTo>
                  <a:cubicBezTo>
                    <a:pt x="97" y="317"/>
                    <a:pt x="97" y="317"/>
                    <a:pt x="96" y="318"/>
                  </a:cubicBezTo>
                  <a:cubicBezTo>
                    <a:pt x="95" y="320"/>
                    <a:pt x="94" y="322"/>
                    <a:pt x="95" y="324"/>
                  </a:cubicBezTo>
                  <a:cubicBezTo>
                    <a:pt x="95" y="326"/>
                    <a:pt x="96" y="327"/>
                    <a:pt x="97" y="329"/>
                  </a:cubicBezTo>
                  <a:cubicBezTo>
                    <a:pt x="98" y="330"/>
                    <a:pt x="98" y="331"/>
                    <a:pt x="98" y="332"/>
                  </a:cubicBezTo>
                  <a:cubicBezTo>
                    <a:pt x="99" y="333"/>
                    <a:pt x="99" y="334"/>
                    <a:pt x="99" y="335"/>
                  </a:cubicBezTo>
                  <a:cubicBezTo>
                    <a:pt x="99" y="337"/>
                    <a:pt x="99" y="339"/>
                    <a:pt x="100" y="341"/>
                  </a:cubicBezTo>
                  <a:cubicBezTo>
                    <a:pt x="101" y="343"/>
                    <a:pt x="102" y="346"/>
                    <a:pt x="104" y="348"/>
                  </a:cubicBezTo>
                  <a:cubicBezTo>
                    <a:pt x="105" y="350"/>
                    <a:pt x="106" y="351"/>
                    <a:pt x="107" y="352"/>
                  </a:cubicBezTo>
                  <a:cubicBezTo>
                    <a:pt x="107" y="352"/>
                    <a:pt x="107" y="353"/>
                    <a:pt x="107" y="353"/>
                  </a:cubicBezTo>
                  <a:cubicBezTo>
                    <a:pt x="108" y="354"/>
                    <a:pt x="108" y="355"/>
                    <a:pt x="108" y="356"/>
                  </a:cubicBezTo>
                  <a:cubicBezTo>
                    <a:pt x="108" y="356"/>
                    <a:pt x="109" y="357"/>
                    <a:pt x="109" y="358"/>
                  </a:cubicBezTo>
                  <a:cubicBezTo>
                    <a:pt x="110" y="358"/>
                    <a:pt x="110" y="359"/>
                    <a:pt x="110" y="359"/>
                  </a:cubicBezTo>
                  <a:cubicBezTo>
                    <a:pt x="111" y="360"/>
                    <a:pt x="111" y="360"/>
                    <a:pt x="111" y="361"/>
                  </a:cubicBezTo>
                  <a:cubicBezTo>
                    <a:pt x="111" y="362"/>
                    <a:pt x="112" y="363"/>
                    <a:pt x="112" y="364"/>
                  </a:cubicBezTo>
                  <a:cubicBezTo>
                    <a:pt x="114" y="366"/>
                    <a:pt x="115" y="368"/>
                    <a:pt x="117" y="369"/>
                  </a:cubicBezTo>
                  <a:cubicBezTo>
                    <a:pt x="118" y="370"/>
                    <a:pt x="119" y="371"/>
                    <a:pt x="120" y="371"/>
                  </a:cubicBezTo>
                  <a:cubicBezTo>
                    <a:pt x="122" y="373"/>
                    <a:pt x="123" y="376"/>
                    <a:pt x="125" y="378"/>
                  </a:cubicBezTo>
                  <a:cubicBezTo>
                    <a:pt x="126" y="380"/>
                    <a:pt x="128" y="381"/>
                    <a:pt x="130" y="383"/>
                  </a:cubicBezTo>
                  <a:cubicBezTo>
                    <a:pt x="131" y="383"/>
                    <a:pt x="131" y="383"/>
                    <a:pt x="131" y="383"/>
                  </a:cubicBezTo>
                  <a:cubicBezTo>
                    <a:pt x="132" y="383"/>
                    <a:pt x="132" y="383"/>
                    <a:pt x="132" y="383"/>
                  </a:cubicBezTo>
                  <a:cubicBezTo>
                    <a:pt x="133" y="383"/>
                    <a:pt x="134" y="383"/>
                    <a:pt x="135" y="383"/>
                  </a:cubicBezTo>
                  <a:cubicBezTo>
                    <a:pt x="136" y="382"/>
                    <a:pt x="136" y="382"/>
                    <a:pt x="137" y="382"/>
                  </a:cubicBezTo>
                  <a:cubicBezTo>
                    <a:pt x="141" y="381"/>
                    <a:pt x="142" y="381"/>
                    <a:pt x="143" y="376"/>
                  </a:cubicBezTo>
                  <a:cubicBezTo>
                    <a:pt x="145" y="371"/>
                    <a:pt x="147" y="366"/>
                    <a:pt x="153" y="366"/>
                  </a:cubicBezTo>
                  <a:cubicBezTo>
                    <a:pt x="153" y="366"/>
                    <a:pt x="154" y="366"/>
                    <a:pt x="154" y="366"/>
                  </a:cubicBezTo>
                  <a:cubicBezTo>
                    <a:pt x="154" y="366"/>
                    <a:pt x="155" y="366"/>
                    <a:pt x="155" y="366"/>
                  </a:cubicBezTo>
                  <a:cubicBezTo>
                    <a:pt x="156" y="369"/>
                    <a:pt x="157" y="370"/>
                    <a:pt x="159" y="371"/>
                  </a:cubicBezTo>
                  <a:cubicBezTo>
                    <a:pt x="160" y="371"/>
                    <a:pt x="161" y="372"/>
                    <a:pt x="162" y="374"/>
                  </a:cubicBezTo>
                  <a:cubicBezTo>
                    <a:pt x="163" y="375"/>
                    <a:pt x="162" y="376"/>
                    <a:pt x="162" y="377"/>
                  </a:cubicBezTo>
                  <a:cubicBezTo>
                    <a:pt x="162" y="378"/>
                    <a:pt x="162" y="378"/>
                    <a:pt x="161" y="379"/>
                  </a:cubicBezTo>
                  <a:cubicBezTo>
                    <a:pt x="161" y="380"/>
                    <a:pt x="161" y="380"/>
                    <a:pt x="161" y="381"/>
                  </a:cubicBezTo>
                  <a:cubicBezTo>
                    <a:pt x="161" y="382"/>
                    <a:pt x="161" y="382"/>
                    <a:pt x="161" y="382"/>
                  </a:cubicBezTo>
                  <a:cubicBezTo>
                    <a:pt x="161" y="382"/>
                    <a:pt x="161" y="382"/>
                    <a:pt x="161" y="382"/>
                  </a:cubicBezTo>
                  <a:cubicBezTo>
                    <a:pt x="161" y="383"/>
                    <a:pt x="162" y="384"/>
                    <a:pt x="162" y="384"/>
                  </a:cubicBezTo>
                  <a:cubicBezTo>
                    <a:pt x="164" y="388"/>
                    <a:pt x="165" y="388"/>
                    <a:pt x="169" y="389"/>
                  </a:cubicBezTo>
                  <a:cubicBezTo>
                    <a:pt x="170" y="389"/>
                    <a:pt x="171" y="389"/>
                    <a:pt x="171" y="389"/>
                  </a:cubicBezTo>
                  <a:cubicBezTo>
                    <a:pt x="177" y="389"/>
                    <a:pt x="177" y="390"/>
                    <a:pt x="179" y="394"/>
                  </a:cubicBezTo>
                  <a:cubicBezTo>
                    <a:pt x="179" y="395"/>
                    <a:pt x="179" y="395"/>
                    <a:pt x="179" y="395"/>
                  </a:cubicBezTo>
                  <a:cubicBezTo>
                    <a:pt x="181" y="395"/>
                    <a:pt x="181" y="395"/>
                    <a:pt x="181" y="395"/>
                  </a:cubicBezTo>
                  <a:cubicBezTo>
                    <a:pt x="183" y="395"/>
                    <a:pt x="184" y="395"/>
                    <a:pt x="186" y="394"/>
                  </a:cubicBezTo>
                  <a:cubicBezTo>
                    <a:pt x="187" y="394"/>
                    <a:pt x="188" y="394"/>
                    <a:pt x="190" y="394"/>
                  </a:cubicBezTo>
                  <a:cubicBezTo>
                    <a:pt x="192" y="393"/>
                    <a:pt x="195" y="393"/>
                    <a:pt x="198" y="393"/>
                  </a:cubicBezTo>
                  <a:cubicBezTo>
                    <a:pt x="199" y="393"/>
                    <a:pt x="200" y="393"/>
                    <a:pt x="201" y="393"/>
                  </a:cubicBezTo>
                  <a:cubicBezTo>
                    <a:pt x="201" y="393"/>
                    <a:pt x="201" y="393"/>
                    <a:pt x="201" y="393"/>
                  </a:cubicBezTo>
                  <a:cubicBezTo>
                    <a:pt x="203" y="393"/>
                    <a:pt x="204" y="393"/>
                    <a:pt x="205" y="394"/>
                  </a:cubicBezTo>
                  <a:cubicBezTo>
                    <a:pt x="206" y="395"/>
                    <a:pt x="207" y="396"/>
                    <a:pt x="208" y="396"/>
                  </a:cubicBezTo>
                  <a:cubicBezTo>
                    <a:pt x="209" y="396"/>
                    <a:pt x="209" y="396"/>
                    <a:pt x="210" y="396"/>
                  </a:cubicBezTo>
                  <a:cubicBezTo>
                    <a:pt x="210" y="396"/>
                    <a:pt x="211" y="396"/>
                    <a:pt x="212" y="395"/>
                  </a:cubicBezTo>
                  <a:cubicBezTo>
                    <a:pt x="213" y="394"/>
                    <a:pt x="213" y="391"/>
                    <a:pt x="213" y="389"/>
                  </a:cubicBezTo>
                  <a:cubicBezTo>
                    <a:pt x="214" y="389"/>
                    <a:pt x="215" y="389"/>
                    <a:pt x="216" y="388"/>
                  </a:cubicBezTo>
                  <a:cubicBezTo>
                    <a:pt x="217" y="388"/>
                    <a:pt x="218" y="388"/>
                    <a:pt x="219" y="387"/>
                  </a:cubicBezTo>
                  <a:cubicBezTo>
                    <a:pt x="220" y="386"/>
                    <a:pt x="220" y="385"/>
                    <a:pt x="220" y="384"/>
                  </a:cubicBezTo>
                  <a:cubicBezTo>
                    <a:pt x="220" y="384"/>
                    <a:pt x="220" y="383"/>
                    <a:pt x="222" y="382"/>
                  </a:cubicBezTo>
                  <a:cubicBezTo>
                    <a:pt x="224" y="381"/>
                    <a:pt x="226" y="380"/>
                    <a:pt x="229" y="380"/>
                  </a:cubicBezTo>
                  <a:cubicBezTo>
                    <a:pt x="230" y="379"/>
                    <a:pt x="232" y="379"/>
                    <a:pt x="233" y="378"/>
                  </a:cubicBezTo>
                  <a:cubicBezTo>
                    <a:pt x="234" y="378"/>
                    <a:pt x="234" y="378"/>
                    <a:pt x="234" y="378"/>
                  </a:cubicBezTo>
                  <a:cubicBezTo>
                    <a:pt x="238" y="166"/>
                    <a:pt x="238" y="166"/>
                    <a:pt x="238" y="166"/>
                  </a:cubicBezTo>
                  <a:cubicBezTo>
                    <a:pt x="265" y="166"/>
                    <a:pt x="265" y="166"/>
                    <a:pt x="265" y="166"/>
                  </a:cubicBezTo>
                  <a:cubicBezTo>
                    <a:pt x="265" y="46"/>
                    <a:pt x="265" y="46"/>
                    <a:pt x="265" y="46"/>
                  </a:cubicBezTo>
                  <a:cubicBezTo>
                    <a:pt x="289" y="44"/>
                    <a:pt x="289" y="44"/>
                    <a:pt x="289" y="44"/>
                  </a:cubicBezTo>
                  <a:cubicBezTo>
                    <a:pt x="333" y="33"/>
                    <a:pt x="333" y="33"/>
                    <a:pt x="333" y="33"/>
                  </a:cubicBezTo>
                  <a:cubicBezTo>
                    <a:pt x="343" y="50"/>
                    <a:pt x="343" y="50"/>
                    <a:pt x="343" y="50"/>
                  </a:cubicBezTo>
                  <a:cubicBezTo>
                    <a:pt x="345" y="49"/>
                    <a:pt x="345" y="49"/>
                    <a:pt x="345" y="49"/>
                  </a:cubicBezTo>
                  <a:cubicBezTo>
                    <a:pt x="348" y="46"/>
                    <a:pt x="351" y="43"/>
                    <a:pt x="354" y="41"/>
                  </a:cubicBezTo>
                  <a:cubicBezTo>
                    <a:pt x="355" y="41"/>
                    <a:pt x="356" y="40"/>
                    <a:pt x="356" y="39"/>
                  </a:cubicBezTo>
                  <a:cubicBezTo>
                    <a:pt x="358" y="38"/>
                    <a:pt x="361" y="36"/>
                    <a:pt x="363" y="35"/>
                  </a:cubicBezTo>
                  <a:cubicBezTo>
                    <a:pt x="363" y="35"/>
                    <a:pt x="364" y="35"/>
                    <a:pt x="364" y="35"/>
                  </a:cubicBezTo>
                  <a:cubicBezTo>
                    <a:pt x="365" y="35"/>
                    <a:pt x="366" y="35"/>
                    <a:pt x="367" y="36"/>
                  </a:cubicBezTo>
                  <a:cubicBezTo>
                    <a:pt x="367" y="36"/>
                    <a:pt x="368" y="37"/>
                    <a:pt x="369" y="37"/>
                  </a:cubicBezTo>
                  <a:cubicBezTo>
                    <a:pt x="370" y="38"/>
                    <a:pt x="370" y="38"/>
                    <a:pt x="370" y="38"/>
                  </a:cubicBezTo>
                  <a:cubicBezTo>
                    <a:pt x="371" y="36"/>
                    <a:pt x="371" y="36"/>
                    <a:pt x="371" y="36"/>
                  </a:cubicBezTo>
                  <a:cubicBezTo>
                    <a:pt x="372" y="33"/>
                    <a:pt x="375" y="32"/>
                    <a:pt x="377" y="31"/>
                  </a:cubicBezTo>
                  <a:cubicBezTo>
                    <a:pt x="378" y="30"/>
                    <a:pt x="380" y="30"/>
                    <a:pt x="382" y="30"/>
                  </a:cubicBezTo>
                  <a:cubicBezTo>
                    <a:pt x="384" y="30"/>
                    <a:pt x="385" y="30"/>
                    <a:pt x="386" y="29"/>
                  </a:cubicBezTo>
                  <a:cubicBezTo>
                    <a:pt x="387" y="29"/>
                    <a:pt x="387" y="28"/>
                    <a:pt x="388" y="27"/>
                  </a:cubicBezTo>
                  <a:cubicBezTo>
                    <a:pt x="388" y="27"/>
                    <a:pt x="388" y="27"/>
                    <a:pt x="388" y="27"/>
                  </a:cubicBezTo>
                  <a:lnTo>
                    <a:pt x="388" y="26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48" name="Freeform 61"/>
            <p:cNvSpPr>
              <a:spLocks/>
            </p:cNvSpPr>
            <p:nvPr/>
          </p:nvSpPr>
          <p:spPr bwMode="auto">
            <a:xfrm>
              <a:off x="2628334" y="2296697"/>
              <a:ext cx="440829" cy="538332"/>
            </a:xfrm>
            <a:custGeom>
              <a:avLst/>
              <a:gdLst>
                <a:gd name="T0" fmla="*/ 211 w 218"/>
                <a:gd name="T1" fmla="*/ 5 h 289"/>
                <a:gd name="T2" fmla="*/ 192 w 218"/>
                <a:gd name="T3" fmla="*/ 2 h 289"/>
                <a:gd name="T4" fmla="*/ 169 w 218"/>
                <a:gd name="T5" fmla="*/ 5 h 289"/>
                <a:gd name="T6" fmla="*/ 149 w 218"/>
                <a:gd name="T7" fmla="*/ 42 h 289"/>
                <a:gd name="T8" fmla="*/ 144 w 218"/>
                <a:gd name="T9" fmla="*/ 52 h 289"/>
                <a:gd name="T10" fmla="*/ 136 w 218"/>
                <a:gd name="T11" fmla="*/ 60 h 289"/>
                <a:gd name="T12" fmla="*/ 118 w 218"/>
                <a:gd name="T13" fmla="*/ 56 h 289"/>
                <a:gd name="T14" fmla="*/ 90 w 218"/>
                <a:gd name="T15" fmla="*/ 49 h 289"/>
                <a:gd name="T16" fmla="*/ 69 w 218"/>
                <a:gd name="T17" fmla="*/ 49 h 289"/>
                <a:gd name="T18" fmla="*/ 63 w 218"/>
                <a:gd name="T19" fmla="*/ 49 h 289"/>
                <a:gd name="T20" fmla="*/ 57 w 218"/>
                <a:gd name="T21" fmla="*/ 68 h 289"/>
                <a:gd name="T22" fmla="*/ 58 w 218"/>
                <a:gd name="T23" fmla="*/ 78 h 289"/>
                <a:gd name="T24" fmla="*/ 80 w 218"/>
                <a:gd name="T25" fmla="*/ 74 h 289"/>
                <a:gd name="T26" fmla="*/ 95 w 218"/>
                <a:gd name="T27" fmla="*/ 94 h 289"/>
                <a:gd name="T28" fmla="*/ 91 w 218"/>
                <a:gd name="T29" fmla="*/ 99 h 289"/>
                <a:gd name="T30" fmla="*/ 80 w 218"/>
                <a:gd name="T31" fmla="*/ 123 h 289"/>
                <a:gd name="T32" fmla="*/ 83 w 218"/>
                <a:gd name="T33" fmla="*/ 130 h 289"/>
                <a:gd name="T34" fmla="*/ 90 w 218"/>
                <a:gd name="T35" fmla="*/ 137 h 289"/>
                <a:gd name="T36" fmla="*/ 95 w 218"/>
                <a:gd name="T37" fmla="*/ 156 h 289"/>
                <a:gd name="T38" fmla="*/ 92 w 218"/>
                <a:gd name="T39" fmla="*/ 186 h 289"/>
                <a:gd name="T40" fmla="*/ 84 w 218"/>
                <a:gd name="T41" fmla="*/ 203 h 289"/>
                <a:gd name="T42" fmla="*/ 76 w 218"/>
                <a:gd name="T43" fmla="*/ 192 h 289"/>
                <a:gd name="T44" fmla="*/ 66 w 218"/>
                <a:gd name="T45" fmla="*/ 200 h 289"/>
                <a:gd name="T46" fmla="*/ 52 w 218"/>
                <a:gd name="T47" fmla="*/ 189 h 289"/>
                <a:gd name="T48" fmla="*/ 40 w 218"/>
                <a:gd name="T49" fmla="*/ 183 h 289"/>
                <a:gd name="T50" fmla="*/ 38 w 218"/>
                <a:gd name="T51" fmla="*/ 189 h 289"/>
                <a:gd name="T52" fmla="*/ 32 w 218"/>
                <a:gd name="T53" fmla="*/ 198 h 289"/>
                <a:gd name="T54" fmla="*/ 26 w 218"/>
                <a:gd name="T55" fmla="*/ 200 h 289"/>
                <a:gd name="T56" fmla="*/ 18 w 218"/>
                <a:gd name="T57" fmla="*/ 200 h 289"/>
                <a:gd name="T58" fmla="*/ 13 w 218"/>
                <a:gd name="T59" fmla="*/ 199 h 289"/>
                <a:gd name="T60" fmla="*/ 13 w 218"/>
                <a:gd name="T61" fmla="*/ 210 h 289"/>
                <a:gd name="T62" fmla="*/ 12 w 218"/>
                <a:gd name="T63" fmla="*/ 214 h 289"/>
                <a:gd name="T64" fmla="*/ 17 w 218"/>
                <a:gd name="T65" fmla="*/ 225 h 289"/>
                <a:gd name="T66" fmla="*/ 20 w 218"/>
                <a:gd name="T67" fmla="*/ 233 h 289"/>
                <a:gd name="T68" fmla="*/ 12 w 218"/>
                <a:gd name="T69" fmla="*/ 239 h 289"/>
                <a:gd name="T70" fmla="*/ 0 w 218"/>
                <a:gd name="T71" fmla="*/ 252 h 289"/>
                <a:gd name="T72" fmla="*/ 11 w 218"/>
                <a:gd name="T73" fmla="*/ 265 h 289"/>
                <a:gd name="T74" fmla="*/ 19 w 218"/>
                <a:gd name="T75" fmla="*/ 283 h 289"/>
                <a:gd name="T76" fmla="*/ 25 w 218"/>
                <a:gd name="T77" fmla="*/ 287 h 289"/>
                <a:gd name="T78" fmla="*/ 52 w 218"/>
                <a:gd name="T79" fmla="*/ 268 h 289"/>
                <a:gd name="T80" fmla="*/ 59 w 218"/>
                <a:gd name="T81" fmla="*/ 275 h 289"/>
                <a:gd name="T82" fmla="*/ 68 w 218"/>
                <a:gd name="T83" fmla="*/ 280 h 289"/>
                <a:gd name="T84" fmla="*/ 78 w 218"/>
                <a:gd name="T85" fmla="*/ 268 h 289"/>
                <a:gd name="T86" fmla="*/ 88 w 218"/>
                <a:gd name="T87" fmla="*/ 266 h 289"/>
                <a:gd name="T88" fmla="*/ 100 w 218"/>
                <a:gd name="T89" fmla="*/ 284 h 289"/>
                <a:gd name="T90" fmla="*/ 123 w 218"/>
                <a:gd name="T91" fmla="*/ 262 h 289"/>
                <a:gd name="T92" fmla="*/ 142 w 218"/>
                <a:gd name="T93" fmla="*/ 245 h 289"/>
                <a:gd name="T94" fmla="*/ 146 w 218"/>
                <a:gd name="T95" fmla="*/ 193 h 289"/>
                <a:gd name="T96" fmla="*/ 164 w 218"/>
                <a:gd name="T97" fmla="*/ 174 h 289"/>
                <a:gd name="T98" fmla="*/ 173 w 218"/>
                <a:gd name="T99" fmla="*/ 160 h 289"/>
                <a:gd name="T100" fmla="*/ 192 w 218"/>
                <a:gd name="T101" fmla="*/ 140 h 289"/>
                <a:gd name="T102" fmla="*/ 195 w 218"/>
                <a:gd name="T103" fmla="*/ 94 h 289"/>
                <a:gd name="T104" fmla="*/ 210 w 218"/>
                <a:gd name="T105" fmla="*/ 31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8" h="289">
                  <a:moveTo>
                    <a:pt x="215" y="6"/>
                  </a:moveTo>
                  <a:cubicBezTo>
                    <a:pt x="214" y="5"/>
                    <a:pt x="214" y="5"/>
                    <a:pt x="214" y="5"/>
                  </a:cubicBezTo>
                  <a:cubicBezTo>
                    <a:pt x="213" y="5"/>
                    <a:pt x="213" y="5"/>
                    <a:pt x="213" y="5"/>
                  </a:cubicBezTo>
                  <a:cubicBezTo>
                    <a:pt x="212" y="5"/>
                    <a:pt x="212" y="5"/>
                    <a:pt x="211" y="5"/>
                  </a:cubicBezTo>
                  <a:cubicBezTo>
                    <a:pt x="209" y="5"/>
                    <a:pt x="208" y="5"/>
                    <a:pt x="206" y="5"/>
                  </a:cubicBezTo>
                  <a:cubicBezTo>
                    <a:pt x="205" y="5"/>
                    <a:pt x="204" y="5"/>
                    <a:pt x="202" y="5"/>
                  </a:cubicBezTo>
                  <a:cubicBezTo>
                    <a:pt x="200" y="5"/>
                    <a:pt x="197" y="5"/>
                    <a:pt x="195" y="4"/>
                  </a:cubicBezTo>
                  <a:cubicBezTo>
                    <a:pt x="194" y="3"/>
                    <a:pt x="193" y="3"/>
                    <a:pt x="192" y="2"/>
                  </a:cubicBezTo>
                  <a:cubicBezTo>
                    <a:pt x="190" y="1"/>
                    <a:pt x="187" y="0"/>
                    <a:pt x="185" y="0"/>
                  </a:cubicBezTo>
                  <a:cubicBezTo>
                    <a:pt x="183" y="0"/>
                    <a:pt x="182" y="1"/>
                    <a:pt x="180" y="2"/>
                  </a:cubicBezTo>
                  <a:cubicBezTo>
                    <a:pt x="179" y="3"/>
                    <a:pt x="177" y="3"/>
                    <a:pt x="176" y="4"/>
                  </a:cubicBezTo>
                  <a:cubicBezTo>
                    <a:pt x="173" y="5"/>
                    <a:pt x="171" y="5"/>
                    <a:pt x="169" y="5"/>
                  </a:cubicBezTo>
                  <a:cubicBezTo>
                    <a:pt x="164" y="5"/>
                    <a:pt x="161" y="5"/>
                    <a:pt x="158" y="12"/>
                  </a:cubicBezTo>
                  <a:cubicBezTo>
                    <a:pt x="156" y="16"/>
                    <a:pt x="156" y="20"/>
                    <a:pt x="155" y="24"/>
                  </a:cubicBezTo>
                  <a:cubicBezTo>
                    <a:pt x="154" y="27"/>
                    <a:pt x="154" y="30"/>
                    <a:pt x="153" y="33"/>
                  </a:cubicBezTo>
                  <a:cubicBezTo>
                    <a:pt x="152" y="36"/>
                    <a:pt x="150" y="39"/>
                    <a:pt x="149" y="42"/>
                  </a:cubicBezTo>
                  <a:cubicBezTo>
                    <a:pt x="148" y="43"/>
                    <a:pt x="148" y="44"/>
                    <a:pt x="148" y="45"/>
                  </a:cubicBezTo>
                  <a:cubicBezTo>
                    <a:pt x="147" y="47"/>
                    <a:pt x="146" y="49"/>
                    <a:pt x="145" y="50"/>
                  </a:cubicBezTo>
                  <a:cubicBezTo>
                    <a:pt x="143" y="50"/>
                    <a:pt x="143" y="50"/>
                    <a:pt x="143" y="50"/>
                  </a:cubicBezTo>
                  <a:cubicBezTo>
                    <a:pt x="144" y="52"/>
                    <a:pt x="144" y="52"/>
                    <a:pt x="144" y="52"/>
                  </a:cubicBezTo>
                  <a:cubicBezTo>
                    <a:pt x="144" y="55"/>
                    <a:pt x="145" y="58"/>
                    <a:pt x="144" y="61"/>
                  </a:cubicBezTo>
                  <a:cubicBezTo>
                    <a:pt x="143" y="62"/>
                    <a:pt x="143" y="63"/>
                    <a:pt x="142" y="63"/>
                  </a:cubicBezTo>
                  <a:cubicBezTo>
                    <a:pt x="142" y="63"/>
                    <a:pt x="142" y="63"/>
                    <a:pt x="142" y="63"/>
                  </a:cubicBezTo>
                  <a:cubicBezTo>
                    <a:pt x="140" y="63"/>
                    <a:pt x="138" y="62"/>
                    <a:pt x="136" y="60"/>
                  </a:cubicBezTo>
                  <a:cubicBezTo>
                    <a:pt x="136" y="59"/>
                    <a:pt x="135" y="59"/>
                    <a:pt x="134" y="58"/>
                  </a:cubicBezTo>
                  <a:cubicBezTo>
                    <a:pt x="131" y="56"/>
                    <a:pt x="128" y="56"/>
                    <a:pt x="126" y="56"/>
                  </a:cubicBezTo>
                  <a:cubicBezTo>
                    <a:pt x="124" y="56"/>
                    <a:pt x="123" y="56"/>
                    <a:pt x="122" y="56"/>
                  </a:cubicBezTo>
                  <a:cubicBezTo>
                    <a:pt x="121" y="56"/>
                    <a:pt x="120" y="56"/>
                    <a:pt x="118" y="56"/>
                  </a:cubicBezTo>
                  <a:cubicBezTo>
                    <a:pt x="117" y="56"/>
                    <a:pt x="117" y="56"/>
                    <a:pt x="117" y="56"/>
                  </a:cubicBezTo>
                  <a:cubicBezTo>
                    <a:pt x="114" y="56"/>
                    <a:pt x="111" y="54"/>
                    <a:pt x="107" y="53"/>
                  </a:cubicBezTo>
                  <a:cubicBezTo>
                    <a:pt x="105" y="52"/>
                    <a:pt x="103" y="51"/>
                    <a:pt x="101" y="50"/>
                  </a:cubicBezTo>
                  <a:cubicBezTo>
                    <a:pt x="98" y="50"/>
                    <a:pt x="95" y="49"/>
                    <a:pt x="90" y="49"/>
                  </a:cubicBezTo>
                  <a:cubicBezTo>
                    <a:pt x="88" y="49"/>
                    <a:pt x="86" y="49"/>
                    <a:pt x="83" y="49"/>
                  </a:cubicBezTo>
                  <a:cubicBezTo>
                    <a:pt x="81" y="50"/>
                    <a:pt x="79" y="50"/>
                    <a:pt x="77" y="50"/>
                  </a:cubicBezTo>
                  <a:cubicBezTo>
                    <a:pt x="74" y="50"/>
                    <a:pt x="72" y="50"/>
                    <a:pt x="70" y="49"/>
                  </a:cubicBezTo>
                  <a:cubicBezTo>
                    <a:pt x="70" y="49"/>
                    <a:pt x="70" y="49"/>
                    <a:pt x="69" y="49"/>
                  </a:cubicBezTo>
                  <a:cubicBezTo>
                    <a:pt x="69" y="49"/>
                    <a:pt x="69" y="49"/>
                    <a:pt x="68" y="49"/>
                  </a:cubicBezTo>
                  <a:cubicBezTo>
                    <a:pt x="67" y="49"/>
                    <a:pt x="67" y="49"/>
                    <a:pt x="66" y="49"/>
                  </a:cubicBezTo>
                  <a:cubicBezTo>
                    <a:pt x="66" y="49"/>
                    <a:pt x="65" y="49"/>
                    <a:pt x="64" y="49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2" y="49"/>
                    <a:pt x="60" y="50"/>
                    <a:pt x="58" y="55"/>
                  </a:cubicBezTo>
                  <a:cubicBezTo>
                    <a:pt x="57" y="59"/>
                    <a:pt x="56" y="63"/>
                    <a:pt x="57" y="67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7" y="69"/>
                    <a:pt x="57" y="70"/>
                    <a:pt x="58" y="71"/>
                  </a:cubicBezTo>
                  <a:cubicBezTo>
                    <a:pt x="58" y="72"/>
                    <a:pt x="58" y="72"/>
                    <a:pt x="59" y="73"/>
                  </a:cubicBezTo>
                  <a:cubicBezTo>
                    <a:pt x="59" y="74"/>
                    <a:pt x="60" y="74"/>
                    <a:pt x="60" y="75"/>
                  </a:cubicBezTo>
                  <a:cubicBezTo>
                    <a:pt x="60" y="76"/>
                    <a:pt x="59" y="77"/>
                    <a:pt x="58" y="78"/>
                  </a:cubicBezTo>
                  <a:cubicBezTo>
                    <a:pt x="52" y="82"/>
                    <a:pt x="52" y="82"/>
                    <a:pt x="52" y="82"/>
                  </a:cubicBezTo>
                  <a:cubicBezTo>
                    <a:pt x="59" y="81"/>
                    <a:pt x="59" y="81"/>
                    <a:pt x="59" y="81"/>
                  </a:cubicBezTo>
                  <a:cubicBezTo>
                    <a:pt x="62" y="81"/>
                    <a:pt x="70" y="78"/>
                    <a:pt x="73" y="76"/>
                  </a:cubicBezTo>
                  <a:cubicBezTo>
                    <a:pt x="75" y="75"/>
                    <a:pt x="78" y="74"/>
                    <a:pt x="80" y="74"/>
                  </a:cubicBezTo>
                  <a:cubicBezTo>
                    <a:pt x="83" y="74"/>
                    <a:pt x="86" y="75"/>
                    <a:pt x="88" y="77"/>
                  </a:cubicBezTo>
                  <a:cubicBezTo>
                    <a:pt x="89" y="79"/>
                    <a:pt x="90" y="81"/>
                    <a:pt x="91" y="83"/>
                  </a:cubicBezTo>
                  <a:cubicBezTo>
                    <a:pt x="92" y="86"/>
                    <a:pt x="94" y="89"/>
                    <a:pt x="96" y="90"/>
                  </a:cubicBezTo>
                  <a:cubicBezTo>
                    <a:pt x="96" y="92"/>
                    <a:pt x="96" y="93"/>
                    <a:pt x="95" y="94"/>
                  </a:cubicBezTo>
                  <a:cubicBezTo>
                    <a:pt x="94" y="94"/>
                    <a:pt x="94" y="95"/>
                    <a:pt x="94" y="96"/>
                  </a:cubicBezTo>
                  <a:cubicBezTo>
                    <a:pt x="94" y="96"/>
                    <a:pt x="94" y="97"/>
                    <a:pt x="93" y="97"/>
                  </a:cubicBezTo>
                  <a:cubicBezTo>
                    <a:pt x="93" y="98"/>
                    <a:pt x="92" y="98"/>
                    <a:pt x="92" y="98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0" y="100"/>
                    <a:pt x="90" y="101"/>
                    <a:pt x="89" y="101"/>
                  </a:cubicBezTo>
                  <a:cubicBezTo>
                    <a:pt x="88" y="102"/>
                    <a:pt x="88" y="103"/>
                    <a:pt x="86" y="104"/>
                  </a:cubicBezTo>
                  <a:cubicBezTo>
                    <a:pt x="82" y="108"/>
                    <a:pt x="81" y="112"/>
                    <a:pt x="81" y="116"/>
                  </a:cubicBezTo>
                  <a:cubicBezTo>
                    <a:pt x="81" y="119"/>
                    <a:pt x="80" y="121"/>
                    <a:pt x="80" y="123"/>
                  </a:cubicBezTo>
                  <a:cubicBezTo>
                    <a:pt x="79" y="125"/>
                    <a:pt x="79" y="127"/>
                    <a:pt x="79" y="12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1" y="130"/>
                    <a:pt x="81" y="130"/>
                    <a:pt x="81" y="130"/>
                  </a:cubicBezTo>
                  <a:cubicBezTo>
                    <a:pt x="82" y="130"/>
                    <a:pt x="83" y="130"/>
                    <a:pt x="83" y="130"/>
                  </a:cubicBezTo>
                  <a:cubicBezTo>
                    <a:pt x="85" y="130"/>
                    <a:pt x="86" y="130"/>
                    <a:pt x="86" y="131"/>
                  </a:cubicBezTo>
                  <a:cubicBezTo>
                    <a:pt x="87" y="132"/>
                    <a:pt x="88" y="134"/>
                    <a:pt x="88" y="135"/>
                  </a:cubicBezTo>
                  <a:cubicBezTo>
                    <a:pt x="89" y="137"/>
                    <a:pt x="89" y="137"/>
                    <a:pt x="89" y="137"/>
                  </a:cubicBezTo>
                  <a:cubicBezTo>
                    <a:pt x="90" y="137"/>
                    <a:pt x="90" y="137"/>
                    <a:pt x="90" y="137"/>
                  </a:cubicBezTo>
                  <a:cubicBezTo>
                    <a:pt x="91" y="137"/>
                    <a:pt x="95" y="138"/>
                    <a:pt x="96" y="140"/>
                  </a:cubicBezTo>
                  <a:cubicBezTo>
                    <a:pt x="97" y="141"/>
                    <a:pt x="98" y="143"/>
                    <a:pt x="97" y="144"/>
                  </a:cubicBezTo>
                  <a:cubicBezTo>
                    <a:pt x="97" y="146"/>
                    <a:pt x="96" y="147"/>
                    <a:pt x="96" y="149"/>
                  </a:cubicBezTo>
                  <a:cubicBezTo>
                    <a:pt x="95" y="151"/>
                    <a:pt x="94" y="153"/>
                    <a:pt x="95" y="156"/>
                  </a:cubicBezTo>
                  <a:cubicBezTo>
                    <a:pt x="96" y="160"/>
                    <a:pt x="96" y="163"/>
                    <a:pt x="95" y="167"/>
                  </a:cubicBezTo>
                  <a:cubicBezTo>
                    <a:pt x="94" y="170"/>
                    <a:pt x="94" y="173"/>
                    <a:pt x="95" y="175"/>
                  </a:cubicBezTo>
                  <a:cubicBezTo>
                    <a:pt x="95" y="177"/>
                    <a:pt x="95" y="178"/>
                    <a:pt x="95" y="180"/>
                  </a:cubicBezTo>
                  <a:cubicBezTo>
                    <a:pt x="95" y="182"/>
                    <a:pt x="93" y="184"/>
                    <a:pt x="92" y="186"/>
                  </a:cubicBezTo>
                  <a:cubicBezTo>
                    <a:pt x="91" y="187"/>
                    <a:pt x="91" y="188"/>
                    <a:pt x="90" y="189"/>
                  </a:cubicBezTo>
                  <a:cubicBezTo>
                    <a:pt x="89" y="190"/>
                    <a:pt x="89" y="192"/>
                    <a:pt x="89" y="194"/>
                  </a:cubicBezTo>
                  <a:cubicBezTo>
                    <a:pt x="89" y="196"/>
                    <a:pt x="88" y="199"/>
                    <a:pt x="87" y="201"/>
                  </a:cubicBezTo>
                  <a:cubicBezTo>
                    <a:pt x="86" y="202"/>
                    <a:pt x="85" y="203"/>
                    <a:pt x="84" y="203"/>
                  </a:cubicBezTo>
                  <a:cubicBezTo>
                    <a:pt x="84" y="203"/>
                    <a:pt x="84" y="203"/>
                    <a:pt x="84" y="203"/>
                  </a:cubicBezTo>
                  <a:cubicBezTo>
                    <a:pt x="83" y="202"/>
                    <a:pt x="81" y="201"/>
                    <a:pt x="81" y="199"/>
                  </a:cubicBezTo>
                  <a:cubicBezTo>
                    <a:pt x="80" y="196"/>
                    <a:pt x="79" y="193"/>
                    <a:pt x="77" y="193"/>
                  </a:cubicBezTo>
                  <a:cubicBezTo>
                    <a:pt x="77" y="192"/>
                    <a:pt x="76" y="192"/>
                    <a:pt x="76" y="192"/>
                  </a:cubicBezTo>
                  <a:cubicBezTo>
                    <a:pt x="75" y="192"/>
                    <a:pt x="74" y="192"/>
                    <a:pt x="74" y="193"/>
                  </a:cubicBezTo>
                  <a:cubicBezTo>
                    <a:pt x="72" y="194"/>
                    <a:pt x="71" y="195"/>
                    <a:pt x="71" y="197"/>
                  </a:cubicBezTo>
                  <a:cubicBezTo>
                    <a:pt x="70" y="199"/>
                    <a:pt x="69" y="200"/>
                    <a:pt x="67" y="200"/>
                  </a:cubicBezTo>
                  <a:cubicBezTo>
                    <a:pt x="67" y="200"/>
                    <a:pt x="66" y="200"/>
                    <a:pt x="66" y="200"/>
                  </a:cubicBezTo>
                  <a:cubicBezTo>
                    <a:pt x="65" y="200"/>
                    <a:pt x="63" y="200"/>
                    <a:pt x="61" y="199"/>
                  </a:cubicBezTo>
                  <a:cubicBezTo>
                    <a:pt x="59" y="199"/>
                    <a:pt x="57" y="198"/>
                    <a:pt x="56" y="198"/>
                  </a:cubicBezTo>
                  <a:cubicBezTo>
                    <a:pt x="55" y="198"/>
                    <a:pt x="55" y="198"/>
                    <a:pt x="55" y="198"/>
                  </a:cubicBezTo>
                  <a:cubicBezTo>
                    <a:pt x="55" y="194"/>
                    <a:pt x="54" y="192"/>
                    <a:pt x="52" y="189"/>
                  </a:cubicBezTo>
                  <a:cubicBezTo>
                    <a:pt x="51" y="188"/>
                    <a:pt x="51" y="188"/>
                    <a:pt x="51" y="188"/>
                  </a:cubicBezTo>
                  <a:cubicBezTo>
                    <a:pt x="50" y="186"/>
                    <a:pt x="49" y="184"/>
                    <a:pt x="47" y="182"/>
                  </a:cubicBezTo>
                  <a:cubicBezTo>
                    <a:pt x="46" y="181"/>
                    <a:pt x="45" y="181"/>
                    <a:pt x="44" y="181"/>
                  </a:cubicBezTo>
                  <a:cubicBezTo>
                    <a:pt x="43" y="181"/>
                    <a:pt x="42" y="181"/>
                    <a:pt x="40" y="183"/>
                  </a:cubicBezTo>
                  <a:cubicBezTo>
                    <a:pt x="38" y="184"/>
                    <a:pt x="38" y="185"/>
                    <a:pt x="37" y="185"/>
                  </a:cubicBezTo>
                  <a:cubicBezTo>
                    <a:pt x="37" y="186"/>
                    <a:pt x="37" y="186"/>
                    <a:pt x="37" y="186"/>
                  </a:cubicBezTo>
                  <a:cubicBezTo>
                    <a:pt x="37" y="187"/>
                    <a:pt x="37" y="187"/>
                    <a:pt x="37" y="187"/>
                  </a:cubicBezTo>
                  <a:cubicBezTo>
                    <a:pt x="37" y="187"/>
                    <a:pt x="38" y="189"/>
                    <a:pt x="38" y="189"/>
                  </a:cubicBezTo>
                  <a:cubicBezTo>
                    <a:pt x="39" y="191"/>
                    <a:pt x="39" y="193"/>
                    <a:pt x="39" y="196"/>
                  </a:cubicBezTo>
                  <a:cubicBezTo>
                    <a:pt x="38" y="196"/>
                    <a:pt x="38" y="197"/>
                    <a:pt x="38" y="198"/>
                  </a:cubicBezTo>
                  <a:cubicBezTo>
                    <a:pt x="38" y="198"/>
                    <a:pt x="37" y="198"/>
                    <a:pt x="36" y="198"/>
                  </a:cubicBezTo>
                  <a:cubicBezTo>
                    <a:pt x="35" y="198"/>
                    <a:pt x="33" y="198"/>
                    <a:pt x="32" y="198"/>
                  </a:cubicBezTo>
                  <a:cubicBezTo>
                    <a:pt x="32" y="199"/>
                    <a:pt x="31" y="199"/>
                    <a:pt x="31" y="200"/>
                  </a:cubicBezTo>
                  <a:cubicBezTo>
                    <a:pt x="30" y="200"/>
                    <a:pt x="30" y="201"/>
                    <a:pt x="29" y="201"/>
                  </a:cubicBezTo>
                  <a:cubicBezTo>
                    <a:pt x="29" y="201"/>
                    <a:pt x="28" y="201"/>
                    <a:pt x="28" y="201"/>
                  </a:cubicBezTo>
                  <a:cubicBezTo>
                    <a:pt x="27" y="201"/>
                    <a:pt x="27" y="200"/>
                    <a:pt x="26" y="200"/>
                  </a:cubicBezTo>
                  <a:cubicBezTo>
                    <a:pt x="25" y="199"/>
                    <a:pt x="24" y="198"/>
                    <a:pt x="23" y="198"/>
                  </a:cubicBezTo>
                  <a:cubicBezTo>
                    <a:pt x="22" y="198"/>
                    <a:pt x="21" y="199"/>
                    <a:pt x="20" y="199"/>
                  </a:cubicBezTo>
                  <a:cubicBezTo>
                    <a:pt x="19" y="199"/>
                    <a:pt x="19" y="200"/>
                    <a:pt x="18" y="200"/>
                  </a:cubicBezTo>
                  <a:cubicBezTo>
                    <a:pt x="18" y="200"/>
                    <a:pt x="18" y="200"/>
                    <a:pt x="18" y="200"/>
                  </a:cubicBezTo>
                  <a:cubicBezTo>
                    <a:pt x="17" y="200"/>
                    <a:pt x="16" y="199"/>
                    <a:pt x="16" y="199"/>
                  </a:cubicBezTo>
                  <a:cubicBezTo>
                    <a:pt x="15" y="199"/>
                    <a:pt x="15" y="199"/>
                    <a:pt x="15" y="199"/>
                  </a:cubicBezTo>
                  <a:cubicBezTo>
                    <a:pt x="13" y="198"/>
                    <a:pt x="13" y="198"/>
                    <a:pt x="13" y="198"/>
                  </a:cubicBezTo>
                  <a:cubicBezTo>
                    <a:pt x="13" y="199"/>
                    <a:pt x="13" y="199"/>
                    <a:pt x="13" y="199"/>
                  </a:cubicBezTo>
                  <a:cubicBezTo>
                    <a:pt x="12" y="201"/>
                    <a:pt x="12" y="202"/>
                    <a:pt x="13" y="204"/>
                  </a:cubicBezTo>
                  <a:cubicBezTo>
                    <a:pt x="13" y="204"/>
                    <a:pt x="13" y="204"/>
                    <a:pt x="13" y="205"/>
                  </a:cubicBezTo>
                  <a:cubicBezTo>
                    <a:pt x="14" y="205"/>
                    <a:pt x="14" y="205"/>
                    <a:pt x="14" y="205"/>
                  </a:cubicBezTo>
                  <a:cubicBezTo>
                    <a:pt x="14" y="207"/>
                    <a:pt x="14" y="208"/>
                    <a:pt x="13" y="210"/>
                  </a:cubicBezTo>
                  <a:cubicBezTo>
                    <a:pt x="13" y="210"/>
                    <a:pt x="13" y="211"/>
                    <a:pt x="12" y="211"/>
                  </a:cubicBezTo>
                  <a:cubicBezTo>
                    <a:pt x="12" y="211"/>
                    <a:pt x="12" y="212"/>
                    <a:pt x="12" y="212"/>
                  </a:cubicBezTo>
                  <a:cubicBezTo>
                    <a:pt x="11" y="213"/>
                    <a:pt x="11" y="213"/>
                    <a:pt x="11" y="213"/>
                  </a:cubicBezTo>
                  <a:cubicBezTo>
                    <a:pt x="12" y="214"/>
                    <a:pt x="12" y="214"/>
                    <a:pt x="12" y="214"/>
                  </a:cubicBezTo>
                  <a:cubicBezTo>
                    <a:pt x="13" y="215"/>
                    <a:pt x="14" y="216"/>
                    <a:pt x="15" y="216"/>
                  </a:cubicBezTo>
                  <a:cubicBezTo>
                    <a:pt x="17" y="217"/>
                    <a:pt x="18" y="218"/>
                    <a:pt x="18" y="221"/>
                  </a:cubicBezTo>
                  <a:cubicBezTo>
                    <a:pt x="17" y="221"/>
                    <a:pt x="17" y="222"/>
                    <a:pt x="17" y="222"/>
                  </a:cubicBezTo>
                  <a:cubicBezTo>
                    <a:pt x="16" y="222"/>
                    <a:pt x="16" y="223"/>
                    <a:pt x="17" y="225"/>
                  </a:cubicBezTo>
                  <a:cubicBezTo>
                    <a:pt x="17" y="226"/>
                    <a:pt x="18" y="227"/>
                    <a:pt x="19" y="227"/>
                  </a:cubicBezTo>
                  <a:cubicBezTo>
                    <a:pt x="20" y="227"/>
                    <a:pt x="21" y="227"/>
                    <a:pt x="21" y="228"/>
                  </a:cubicBezTo>
                  <a:cubicBezTo>
                    <a:pt x="22" y="229"/>
                    <a:pt x="22" y="230"/>
                    <a:pt x="22" y="230"/>
                  </a:cubicBezTo>
                  <a:cubicBezTo>
                    <a:pt x="22" y="231"/>
                    <a:pt x="22" y="232"/>
                    <a:pt x="20" y="233"/>
                  </a:cubicBezTo>
                  <a:cubicBezTo>
                    <a:pt x="20" y="234"/>
                    <a:pt x="19" y="234"/>
                    <a:pt x="19" y="235"/>
                  </a:cubicBezTo>
                  <a:cubicBezTo>
                    <a:pt x="18" y="235"/>
                    <a:pt x="18" y="236"/>
                    <a:pt x="18" y="237"/>
                  </a:cubicBezTo>
                  <a:cubicBezTo>
                    <a:pt x="17" y="237"/>
                    <a:pt x="17" y="238"/>
                    <a:pt x="16" y="239"/>
                  </a:cubicBezTo>
                  <a:cubicBezTo>
                    <a:pt x="15" y="239"/>
                    <a:pt x="14" y="239"/>
                    <a:pt x="12" y="239"/>
                  </a:cubicBezTo>
                  <a:cubicBezTo>
                    <a:pt x="11" y="239"/>
                    <a:pt x="11" y="239"/>
                    <a:pt x="10" y="240"/>
                  </a:cubicBezTo>
                  <a:cubicBezTo>
                    <a:pt x="9" y="240"/>
                    <a:pt x="9" y="240"/>
                    <a:pt x="9" y="240"/>
                  </a:cubicBezTo>
                  <a:cubicBezTo>
                    <a:pt x="6" y="240"/>
                    <a:pt x="3" y="241"/>
                    <a:pt x="2" y="245"/>
                  </a:cubicBezTo>
                  <a:cubicBezTo>
                    <a:pt x="1" y="246"/>
                    <a:pt x="0" y="249"/>
                    <a:pt x="0" y="252"/>
                  </a:cubicBezTo>
                  <a:cubicBezTo>
                    <a:pt x="0" y="253"/>
                    <a:pt x="0" y="253"/>
                    <a:pt x="0" y="253"/>
                  </a:cubicBezTo>
                  <a:cubicBezTo>
                    <a:pt x="1" y="254"/>
                    <a:pt x="1" y="254"/>
                    <a:pt x="1" y="254"/>
                  </a:cubicBezTo>
                  <a:cubicBezTo>
                    <a:pt x="3" y="256"/>
                    <a:pt x="5" y="259"/>
                    <a:pt x="8" y="262"/>
                  </a:cubicBezTo>
                  <a:cubicBezTo>
                    <a:pt x="9" y="263"/>
                    <a:pt x="10" y="264"/>
                    <a:pt x="11" y="265"/>
                  </a:cubicBezTo>
                  <a:cubicBezTo>
                    <a:pt x="13" y="266"/>
                    <a:pt x="14" y="268"/>
                    <a:pt x="15" y="270"/>
                  </a:cubicBezTo>
                  <a:cubicBezTo>
                    <a:pt x="16" y="271"/>
                    <a:pt x="16" y="272"/>
                    <a:pt x="16" y="274"/>
                  </a:cubicBezTo>
                  <a:cubicBezTo>
                    <a:pt x="16" y="275"/>
                    <a:pt x="16" y="277"/>
                    <a:pt x="17" y="278"/>
                  </a:cubicBezTo>
                  <a:cubicBezTo>
                    <a:pt x="17" y="280"/>
                    <a:pt x="18" y="281"/>
                    <a:pt x="19" y="283"/>
                  </a:cubicBezTo>
                  <a:cubicBezTo>
                    <a:pt x="20" y="284"/>
                    <a:pt x="21" y="285"/>
                    <a:pt x="22" y="286"/>
                  </a:cubicBezTo>
                  <a:cubicBezTo>
                    <a:pt x="22" y="286"/>
                    <a:pt x="22" y="286"/>
                    <a:pt x="22" y="286"/>
                  </a:cubicBezTo>
                  <a:cubicBezTo>
                    <a:pt x="24" y="289"/>
                    <a:pt x="24" y="289"/>
                    <a:pt x="24" y="289"/>
                  </a:cubicBezTo>
                  <a:cubicBezTo>
                    <a:pt x="25" y="287"/>
                    <a:pt x="25" y="287"/>
                    <a:pt x="25" y="287"/>
                  </a:cubicBezTo>
                  <a:cubicBezTo>
                    <a:pt x="27" y="284"/>
                    <a:pt x="29" y="282"/>
                    <a:pt x="29" y="279"/>
                  </a:cubicBezTo>
                  <a:cubicBezTo>
                    <a:pt x="30" y="279"/>
                    <a:pt x="32" y="278"/>
                    <a:pt x="36" y="275"/>
                  </a:cubicBezTo>
                  <a:cubicBezTo>
                    <a:pt x="41" y="272"/>
                    <a:pt x="47" y="268"/>
                    <a:pt x="51" y="268"/>
                  </a:cubicBezTo>
                  <a:cubicBezTo>
                    <a:pt x="51" y="268"/>
                    <a:pt x="52" y="268"/>
                    <a:pt x="52" y="268"/>
                  </a:cubicBezTo>
                  <a:cubicBezTo>
                    <a:pt x="53" y="268"/>
                    <a:pt x="54" y="269"/>
                    <a:pt x="54" y="271"/>
                  </a:cubicBezTo>
                  <a:cubicBezTo>
                    <a:pt x="54" y="272"/>
                    <a:pt x="54" y="272"/>
                    <a:pt x="54" y="272"/>
                  </a:cubicBezTo>
                  <a:cubicBezTo>
                    <a:pt x="55" y="272"/>
                    <a:pt x="55" y="272"/>
                    <a:pt x="55" y="272"/>
                  </a:cubicBezTo>
                  <a:cubicBezTo>
                    <a:pt x="57" y="273"/>
                    <a:pt x="58" y="273"/>
                    <a:pt x="59" y="275"/>
                  </a:cubicBezTo>
                  <a:cubicBezTo>
                    <a:pt x="59" y="276"/>
                    <a:pt x="59" y="276"/>
                    <a:pt x="59" y="276"/>
                  </a:cubicBezTo>
                  <a:cubicBezTo>
                    <a:pt x="60" y="276"/>
                    <a:pt x="60" y="276"/>
                    <a:pt x="60" y="276"/>
                  </a:cubicBezTo>
                  <a:cubicBezTo>
                    <a:pt x="61" y="277"/>
                    <a:pt x="61" y="278"/>
                    <a:pt x="62" y="278"/>
                  </a:cubicBezTo>
                  <a:cubicBezTo>
                    <a:pt x="64" y="279"/>
                    <a:pt x="65" y="280"/>
                    <a:pt x="68" y="280"/>
                  </a:cubicBezTo>
                  <a:cubicBezTo>
                    <a:pt x="68" y="280"/>
                    <a:pt x="68" y="280"/>
                    <a:pt x="68" y="280"/>
                  </a:cubicBezTo>
                  <a:cubicBezTo>
                    <a:pt x="72" y="280"/>
                    <a:pt x="74" y="280"/>
                    <a:pt x="74" y="276"/>
                  </a:cubicBezTo>
                  <a:cubicBezTo>
                    <a:pt x="74" y="275"/>
                    <a:pt x="74" y="273"/>
                    <a:pt x="75" y="271"/>
                  </a:cubicBezTo>
                  <a:cubicBezTo>
                    <a:pt x="76" y="268"/>
                    <a:pt x="78" y="268"/>
                    <a:pt x="78" y="268"/>
                  </a:cubicBezTo>
                  <a:cubicBezTo>
                    <a:pt x="79" y="268"/>
                    <a:pt x="79" y="268"/>
                    <a:pt x="80" y="269"/>
                  </a:cubicBezTo>
                  <a:cubicBezTo>
                    <a:pt x="80" y="269"/>
                    <a:pt x="81" y="269"/>
                    <a:pt x="81" y="269"/>
                  </a:cubicBezTo>
                  <a:cubicBezTo>
                    <a:pt x="82" y="269"/>
                    <a:pt x="82" y="269"/>
                    <a:pt x="83" y="269"/>
                  </a:cubicBezTo>
                  <a:cubicBezTo>
                    <a:pt x="85" y="268"/>
                    <a:pt x="87" y="267"/>
                    <a:pt x="88" y="266"/>
                  </a:cubicBezTo>
                  <a:cubicBezTo>
                    <a:pt x="90" y="266"/>
                    <a:pt x="91" y="265"/>
                    <a:pt x="93" y="264"/>
                  </a:cubicBezTo>
                  <a:cubicBezTo>
                    <a:pt x="96" y="266"/>
                    <a:pt x="96" y="269"/>
                    <a:pt x="95" y="273"/>
                  </a:cubicBezTo>
                  <a:cubicBezTo>
                    <a:pt x="95" y="276"/>
                    <a:pt x="94" y="279"/>
                    <a:pt x="96" y="281"/>
                  </a:cubicBezTo>
                  <a:cubicBezTo>
                    <a:pt x="97" y="283"/>
                    <a:pt x="98" y="284"/>
                    <a:pt x="100" y="284"/>
                  </a:cubicBezTo>
                  <a:cubicBezTo>
                    <a:pt x="102" y="284"/>
                    <a:pt x="104" y="282"/>
                    <a:pt x="106" y="279"/>
                  </a:cubicBezTo>
                  <a:cubicBezTo>
                    <a:pt x="107" y="278"/>
                    <a:pt x="108" y="277"/>
                    <a:pt x="108" y="276"/>
                  </a:cubicBezTo>
                  <a:cubicBezTo>
                    <a:pt x="112" y="272"/>
                    <a:pt x="116" y="268"/>
                    <a:pt x="119" y="265"/>
                  </a:cubicBezTo>
                  <a:cubicBezTo>
                    <a:pt x="120" y="264"/>
                    <a:pt x="122" y="263"/>
                    <a:pt x="123" y="262"/>
                  </a:cubicBezTo>
                  <a:cubicBezTo>
                    <a:pt x="128" y="259"/>
                    <a:pt x="131" y="257"/>
                    <a:pt x="131" y="254"/>
                  </a:cubicBezTo>
                  <a:cubicBezTo>
                    <a:pt x="132" y="253"/>
                    <a:pt x="133" y="253"/>
                    <a:pt x="135" y="252"/>
                  </a:cubicBezTo>
                  <a:cubicBezTo>
                    <a:pt x="137" y="252"/>
                    <a:pt x="139" y="252"/>
                    <a:pt x="140" y="250"/>
                  </a:cubicBezTo>
                  <a:cubicBezTo>
                    <a:pt x="141" y="249"/>
                    <a:pt x="141" y="247"/>
                    <a:pt x="142" y="245"/>
                  </a:cubicBezTo>
                  <a:cubicBezTo>
                    <a:pt x="142" y="243"/>
                    <a:pt x="143" y="241"/>
                    <a:pt x="143" y="240"/>
                  </a:cubicBezTo>
                  <a:cubicBezTo>
                    <a:pt x="147" y="233"/>
                    <a:pt x="147" y="230"/>
                    <a:pt x="147" y="221"/>
                  </a:cubicBezTo>
                  <a:cubicBezTo>
                    <a:pt x="147" y="218"/>
                    <a:pt x="147" y="218"/>
                    <a:pt x="147" y="218"/>
                  </a:cubicBezTo>
                  <a:cubicBezTo>
                    <a:pt x="146" y="209"/>
                    <a:pt x="146" y="200"/>
                    <a:pt x="146" y="193"/>
                  </a:cubicBezTo>
                  <a:cubicBezTo>
                    <a:pt x="146" y="193"/>
                    <a:pt x="146" y="193"/>
                    <a:pt x="146" y="193"/>
                  </a:cubicBezTo>
                  <a:cubicBezTo>
                    <a:pt x="146" y="192"/>
                    <a:pt x="146" y="192"/>
                    <a:pt x="146" y="192"/>
                  </a:cubicBezTo>
                  <a:cubicBezTo>
                    <a:pt x="148" y="192"/>
                    <a:pt x="151" y="189"/>
                    <a:pt x="151" y="189"/>
                  </a:cubicBezTo>
                  <a:cubicBezTo>
                    <a:pt x="156" y="184"/>
                    <a:pt x="160" y="179"/>
                    <a:pt x="164" y="174"/>
                  </a:cubicBezTo>
                  <a:cubicBezTo>
                    <a:pt x="166" y="171"/>
                    <a:pt x="168" y="169"/>
                    <a:pt x="170" y="167"/>
                  </a:cubicBezTo>
                  <a:cubicBezTo>
                    <a:pt x="171" y="165"/>
                    <a:pt x="173" y="163"/>
                    <a:pt x="175" y="161"/>
                  </a:cubicBezTo>
                  <a:cubicBezTo>
                    <a:pt x="173" y="160"/>
                    <a:pt x="173" y="160"/>
                    <a:pt x="173" y="160"/>
                  </a:cubicBezTo>
                  <a:cubicBezTo>
                    <a:pt x="173" y="160"/>
                    <a:pt x="173" y="160"/>
                    <a:pt x="173" y="160"/>
                  </a:cubicBezTo>
                  <a:cubicBezTo>
                    <a:pt x="175" y="161"/>
                    <a:pt x="175" y="161"/>
                    <a:pt x="175" y="161"/>
                  </a:cubicBezTo>
                  <a:cubicBezTo>
                    <a:pt x="177" y="158"/>
                    <a:pt x="180" y="154"/>
                    <a:pt x="182" y="152"/>
                  </a:cubicBezTo>
                  <a:cubicBezTo>
                    <a:pt x="183" y="151"/>
                    <a:pt x="184" y="149"/>
                    <a:pt x="185" y="148"/>
                  </a:cubicBezTo>
                  <a:cubicBezTo>
                    <a:pt x="188" y="146"/>
                    <a:pt x="191" y="143"/>
                    <a:pt x="192" y="140"/>
                  </a:cubicBezTo>
                  <a:cubicBezTo>
                    <a:pt x="194" y="136"/>
                    <a:pt x="193" y="132"/>
                    <a:pt x="192" y="127"/>
                  </a:cubicBezTo>
                  <a:cubicBezTo>
                    <a:pt x="192" y="125"/>
                    <a:pt x="191" y="124"/>
                    <a:pt x="191" y="122"/>
                  </a:cubicBezTo>
                  <a:cubicBezTo>
                    <a:pt x="191" y="116"/>
                    <a:pt x="192" y="110"/>
                    <a:pt x="194" y="104"/>
                  </a:cubicBezTo>
                  <a:cubicBezTo>
                    <a:pt x="194" y="100"/>
                    <a:pt x="195" y="97"/>
                    <a:pt x="195" y="94"/>
                  </a:cubicBezTo>
                  <a:cubicBezTo>
                    <a:pt x="196" y="88"/>
                    <a:pt x="197" y="83"/>
                    <a:pt x="199" y="77"/>
                  </a:cubicBezTo>
                  <a:cubicBezTo>
                    <a:pt x="201" y="70"/>
                    <a:pt x="202" y="62"/>
                    <a:pt x="203" y="53"/>
                  </a:cubicBezTo>
                  <a:cubicBezTo>
                    <a:pt x="203" y="46"/>
                    <a:pt x="205" y="41"/>
                    <a:pt x="208" y="35"/>
                  </a:cubicBezTo>
                  <a:cubicBezTo>
                    <a:pt x="209" y="34"/>
                    <a:pt x="210" y="32"/>
                    <a:pt x="210" y="31"/>
                  </a:cubicBezTo>
                  <a:cubicBezTo>
                    <a:pt x="213" y="25"/>
                    <a:pt x="218" y="14"/>
                    <a:pt x="215" y="6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49" name="Freeform 62"/>
            <p:cNvSpPr>
              <a:spLocks/>
            </p:cNvSpPr>
            <p:nvPr/>
          </p:nvSpPr>
          <p:spPr bwMode="auto">
            <a:xfrm>
              <a:off x="2132820" y="1668986"/>
              <a:ext cx="697514" cy="593808"/>
            </a:xfrm>
            <a:custGeom>
              <a:avLst/>
              <a:gdLst>
                <a:gd name="T0" fmla="*/ 330 w 345"/>
                <a:gd name="T1" fmla="*/ 40 h 319"/>
                <a:gd name="T2" fmla="*/ 327 w 345"/>
                <a:gd name="T3" fmla="*/ 27 h 319"/>
                <a:gd name="T4" fmla="*/ 317 w 345"/>
                <a:gd name="T5" fmla="*/ 12 h 319"/>
                <a:gd name="T6" fmla="*/ 294 w 345"/>
                <a:gd name="T7" fmla="*/ 14 h 319"/>
                <a:gd name="T8" fmla="*/ 275 w 345"/>
                <a:gd name="T9" fmla="*/ 27 h 319"/>
                <a:gd name="T10" fmla="*/ 248 w 345"/>
                <a:gd name="T11" fmla="*/ 18 h 319"/>
                <a:gd name="T12" fmla="*/ 200 w 345"/>
                <a:gd name="T13" fmla="*/ 34 h 319"/>
                <a:gd name="T14" fmla="*/ 190 w 345"/>
                <a:gd name="T15" fmla="*/ 34 h 319"/>
                <a:gd name="T16" fmla="*/ 164 w 345"/>
                <a:gd name="T17" fmla="*/ 27 h 319"/>
                <a:gd name="T18" fmla="*/ 135 w 345"/>
                <a:gd name="T19" fmla="*/ 24 h 319"/>
                <a:gd name="T20" fmla="*/ 103 w 345"/>
                <a:gd name="T21" fmla="*/ 7 h 319"/>
                <a:gd name="T22" fmla="*/ 94 w 345"/>
                <a:gd name="T23" fmla="*/ 6 h 319"/>
                <a:gd name="T24" fmla="*/ 74 w 345"/>
                <a:gd name="T25" fmla="*/ 3 h 319"/>
                <a:gd name="T26" fmla="*/ 50 w 345"/>
                <a:gd name="T27" fmla="*/ 7 h 319"/>
                <a:gd name="T28" fmla="*/ 40 w 345"/>
                <a:gd name="T29" fmla="*/ 24 h 319"/>
                <a:gd name="T30" fmla="*/ 28 w 345"/>
                <a:gd name="T31" fmla="*/ 43 h 319"/>
                <a:gd name="T32" fmla="*/ 26 w 345"/>
                <a:gd name="T33" fmla="*/ 72 h 319"/>
                <a:gd name="T34" fmla="*/ 26 w 345"/>
                <a:gd name="T35" fmla="*/ 88 h 319"/>
                <a:gd name="T36" fmla="*/ 31 w 345"/>
                <a:gd name="T37" fmla="*/ 104 h 319"/>
                <a:gd name="T38" fmla="*/ 26 w 345"/>
                <a:gd name="T39" fmla="*/ 119 h 319"/>
                <a:gd name="T40" fmla="*/ 27 w 345"/>
                <a:gd name="T41" fmla="*/ 126 h 319"/>
                <a:gd name="T42" fmla="*/ 21 w 345"/>
                <a:gd name="T43" fmla="*/ 133 h 319"/>
                <a:gd name="T44" fmla="*/ 7 w 345"/>
                <a:gd name="T45" fmla="*/ 158 h 319"/>
                <a:gd name="T46" fmla="*/ 1 w 345"/>
                <a:gd name="T47" fmla="*/ 175 h 319"/>
                <a:gd name="T48" fmla="*/ 1 w 345"/>
                <a:gd name="T49" fmla="*/ 246 h 319"/>
                <a:gd name="T50" fmla="*/ 15 w 345"/>
                <a:gd name="T51" fmla="*/ 248 h 319"/>
                <a:gd name="T52" fmla="*/ 22 w 345"/>
                <a:gd name="T53" fmla="*/ 245 h 319"/>
                <a:gd name="T54" fmla="*/ 38 w 345"/>
                <a:gd name="T55" fmla="*/ 248 h 319"/>
                <a:gd name="T56" fmla="*/ 66 w 345"/>
                <a:gd name="T57" fmla="*/ 270 h 319"/>
                <a:gd name="T58" fmla="*/ 74 w 345"/>
                <a:gd name="T59" fmla="*/ 281 h 319"/>
                <a:gd name="T60" fmla="*/ 88 w 345"/>
                <a:gd name="T61" fmla="*/ 313 h 319"/>
                <a:gd name="T62" fmla="*/ 103 w 345"/>
                <a:gd name="T63" fmla="*/ 317 h 319"/>
                <a:gd name="T64" fmla="*/ 112 w 345"/>
                <a:gd name="T65" fmla="*/ 316 h 319"/>
                <a:gd name="T66" fmla="*/ 129 w 345"/>
                <a:gd name="T67" fmla="*/ 310 h 319"/>
                <a:gd name="T68" fmla="*/ 137 w 345"/>
                <a:gd name="T69" fmla="*/ 309 h 319"/>
                <a:gd name="T70" fmla="*/ 149 w 345"/>
                <a:gd name="T71" fmla="*/ 310 h 319"/>
                <a:gd name="T72" fmla="*/ 163 w 345"/>
                <a:gd name="T73" fmla="*/ 308 h 319"/>
                <a:gd name="T74" fmla="*/ 173 w 345"/>
                <a:gd name="T75" fmla="*/ 295 h 319"/>
                <a:gd name="T76" fmla="*/ 178 w 345"/>
                <a:gd name="T77" fmla="*/ 278 h 319"/>
                <a:gd name="T78" fmla="*/ 182 w 345"/>
                <a:gd name="T79" fmla="*/ 264 h 319"/>
                <a:gd name="T80" fmla="*/ 204 w 345"/>
                <a:gd name="T81" fmla="*/ 244 h 319"/>
                <a:gd name="T82" fmla="*/ 207 w 345"/>
                <a:gd name="T83" fmla="*/ 235 h 319"/>
                <a:gd name="T84" fmla="*/ 212 w 345"/>
                <a:gd name="T85" fmla="*/ 229 h 319"/>
                <a:gd name="T86" fmla="*/ 217 w 345"/>
                <a:gd name="T87" fmla="*/ 230 h 319"/>
                <a:gd name="T88" fmla="*/ 228 w 345"/>
                <a:gd name="T89" fmla="*/ 225 h 319"/>
                <a:gd name="T90" fmla="*/ 240 w 345"/>
                <a:gd name="T91" fmla="*/ 235 h 319"/>
                <a:gd name="T92" fmla="*/ 246 w 345"/>
                <a:gd name="T93" fmla="*/ 246 h 319"/>
                <a:gd name="T94" fmla="*/ 263 w 345"/>
                <a:gd name="T95" fmla="*/ 228 h 319"/>
                <a:gd name="T96" fmla="*/ 270 w 345"/>
                <a:gd name="T97" fmla="*/ 206 h 319"/>
                <a:gd name="T98" fmla="*/ 276 w 345"/>
                <a:gd name="T99" fmla="*/ 186 h 319"/>
                <a:gd name="T100" fmla="*/ 295 w 345"/>
                <a:gd name="T101" fmla="*/ 152 h 319"/>
                <a:gd name="T102" fmla="*/ 305 w 345"/>
                <a:gd name="T103" fmla="*/ 131 h 319"/>
                <a:gd name="T104" fmla="*/ 315 w 345"/>
                <a:gd name="T105" fmla="*/ 104 h 319"/>
                <a:gd name="T106" fmla="*/ 340 w 345"/>
                <a:gd name="T107" fmla="*/ 81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45" h="319">
                  <a:moveTo>
                    <a:pt x="343" y="55"/>
                  </a:moveTo>
                  <a:cubicBezTo>
                    <a:pt x="342" y="53"/>
                    <a:pt x="339" y="52"/>
                    <a:pt x="337" y="52"/>
                  </a:cubicBezTo>
                  <a:cubicBezTo>
                    <a:pt x="334" y="51"/>
                    <a:pt x="332" y="50"/>
                    <a:pt x="331" y="48"/>
                  </a:cubicBezTo>
                  <a:cubicBezTo>
                    <a:pt x="330" y="47"/>
                    <a:pt x="330" y="46"/>
                    <a:pt x="330" y="44"/>
                  </a:cubicBezTo>
                  <a:cubicBezTo>
                    <a:pt x="330" y="43"/>
                    <a:pt x="330" y="41"/>
                    <a:pt x="330" y="40"/>
                  </a:cubicBezTo>
                  <a:cubicBezTo>
                    <a:pt x="330" y="39"/>
                    <a:pt x="329" y="37"/>
                    <a:pt x="329" y="35"/>
                  </a:cubicBezTo>
                  <a:cubicBezTo>
                    <a:pt x="329" y="33"/>
                    <a:pt x="328" y="30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7"/>
                    <a:pt x="327" y="27"/>
                    <a:pt x="327" y="27"/>
                  </a:cubicBezTo>
                  <a:cubicBezTo>
                    <a:pt x="327" y="27"/>
                    <a:pt x="327" y="27"/>
                    <a:pt x="327" y="27"/>
                  </a:cubicBezTo>
                  <a:cubicBezTo>
                    <a:pt x="327" y="27"/>
                    <a:pt x="327" y="27"/>
                    <a:pt x="327" y="27"/>
                  </a:cubicBezTo>
                  <a:cubicBezTo>
                    <a:pt x="326" y="23"/>
                    <a:pt x="324" y="21"/>
                    <a:pt x="321" y="17"/>
                  </a:cubicBezTo>
                  <a:cubicBezTo>
                    <a:pt x="320" y="17"/>
                    <a:pt x="320" y="16"/>
                    <a:pt x="319" y="15"/>
                  </a:cubicBezTo>
                  <a:cubicBezTo>
                    <a:pt x="319" y="14"/>
                    <a:pt x="318" y="13"/>
                    <a:pt x="318" y="13"/>
                  </a:cubicBezTo>
                  <a:cubicBezTo>
                    <a:pt x="317" y="12"/>
                    <a:pt x="317" y="12"/>
                    <a:pt x="317" y="12"/>
                  </a:cubicBezTo>
                  <a:cubicBezTo>
                    <a:pt x="315" y="9"/>
                    <a:pt x="313" y="6"/>
                    <a:pt x="310" y="6"/>
                  </a:cubicBezTo>
                  <a:cubicBezTo>
                    <a:pt x="308" y="6"/>
                    <a:pt x="306" y="7"/>
                    <a:pt x="304" y="8"/>
                  </a:cubicBezTo>
                  <a:cubicBezTo>
                    <a:pt x="303" y="8"/>
                    <a:pt x="301" y="9"/>
                    <a:pt x="300" y="10"/>
                  </a:cubicBezTo>
                  <a:cubicBezTo>
                    <a:pt x="299" y="11"/>
                    <a:pt x="298" y="12"/>
                    <a:pt x="297" y="13"/>
                  </a:cubicBezTo>
                  <a:cubicBezTo>
                    <a:pt x="296" y="13"/>
                    <a:pt x="295" y="14"/>
                    <a:pt x="294" y="14"/>
                  </a:cubicBezTo>
                  <a:cubicBezTo>
                    <a:pt x="292" y="14"/>
                    <a:pt x="291" y="15"/>
                    <a:pt x="289" y="16"/>
                  </a:cubicBezTo>
                  <a:cubicBezTo>
                    <a:pt x="287" y="18"/>
                    <a:pt x="286" y="20"/>
                    <a:pt x="285" y="22"/>
                  </a:cubicBezTo>
                  <a:cubicBezTo>
                    <a:pt x="285" y="23"/>
                    <a:pt x="284" y="24"/>
                    <a:pt x="283" y="25"/>
                  </a:cubicBezTo>
                  <a:cubicBezTo>
                    <a:pt x="282" y="27"/>
                    <a:pt x="280" y="27"/>
                    <a:pt x="277" y="27"/>
                  </a:cubicBezTo>
                  <a:cubicBezTo>
                    <a:pt x="276" y="27"/>
                    <a:pt x="275" y="27"/>
                    <a:pt x="275" y="27"/>
                  </a:cubicBezTo>
                  <a:cubicBezTo>
                    <a:pt x="272" y="27"/>
                    <a:pt x="270" y="26"/>
                    <a:pt x="268" y="24"/>
                  </a:cubicBezTo>
                  <a:cubicBezTo>
                    <a:pt x="267" y="23"/>
                    <a:pt x="266" y="23"/>
                    <a:pt x="265" y="22"/>
                  </a:cubicBezTo>
                  <a:cubicBezTo>
                    <a:pt x="262" y="20"/>
                    <a:pt x="258" y="20"/>
                    <a:pt x="255" y="19"/>
                  </a:cubicBezTo>
                  <a:cubicBezTo>
                    <a:pt x="254" y="19"/>
                    <a:pt x="253" y="19"/>
                    <a:pt x="251" y="18"/>
                  </a:cubicBezTo>
                  <a:cubicBezTo>
                    <a:pt x="250" y="18"/>
                    <a:pt x="249" y="18"/>
                    <a:pt x="248" y="18"/>
                  </a:cubicBezTo>
                  <a:cubicBezTo>
                    <a:pt x="245" y="17"/>
                    <a:pt x="241" y="16"/>
                    <a:pt x="237" y="16"/>
                  </a:cubicBezTo>
                  <a:cubicBezTo>
                    <a:pt x="237" y="16"/>
                    <a:pt x="237" y="16"/>
                    <a:pt x="237" y="16"/>
                  </a:cubicBezTo>
                  <a:cubicBezTo>
                    <a:pt x="224" y="16"/>
                    <a:pt x="215" y="22"/>
                    <a:pt x="208" y="26"/>
                  </a:cubicBezTo>
                  <a:cubicBezTo>
                    <a:pt x="206" y="28"/>
                    <a:pt x="205" y="29"/>
                    <a:pt x="203" y="31"/>
                  </a:cubicBezTo>
                  <a:cubicBezTo>
                    <a:pt x="202" y="32"/>
                    <a:pt x="201" y="33"/>
                    <a:pt x="200" y="34"/>
                  </a:cubicBezTo>
                  <a:cubicBezTo>
                    <a:pt x="199" y="34"/>
                    <a:pt x="199" y="34"/>
                    <a:pt x="199" y="34"/>
                  </a:cubicBezTo>
                  <a:cubicBezTo>
                    <a:pt x="198" y="35"/>
                    <a:pt x="198" y="35"/>
                    <a:pt x="198" y="35"/>
                  </a:cubicBezTo>
                  <a:cubicBezTo>
                    <a:pt x="198" y="35"/>
                    <a:pt x="197" y="35"/>
                    <a:pt x="196" y="35"/>
                  </a:cubicBezTo>
                  <a:cubicBezTo>
                    <a:pt x="195" y="35"/>
                    <a:pt x="194" y="34"/>
                    <a:pt x="194" y="34"/>
                  </a:cubicBezTo>
                  <a:cubicBezTo>
                    <a:pt x="193" y="34"/>
                    <a:pt x="191" y="34"/>
                    <a:pt x="190" y="34"/>
                  </a:cubicBezTo>
                  <a:cubicBezTo>
                    <a:pt x="190" y="34"/>
                    <a:pt x="190" y="34"/>
                    <a:pt x="189" y="34"/>
                  </a:cubicBezTo>
                  <a:cubicBezTo>
                    <a:pt x="188" y="34"/>
                    <a:pt x="187" y="34"/>
                    <a:pt x="186" y="34"/>
                  </a:cubicBezTo>
                  <a:cubicBezTo>
                    <a:pt x="184" y="34"/>
                    <a:pt x="182" y="34"/>
                    <a:pt x="181" y="34"/>
                  </a:cubicBezTo>
                  <a:cubicBezTo>
                    <a:pt x="180" y="34"/>
                    <a:pt x="180" y="34"/>
                    <a:pt x="180" y="34"/>
                  </a:cubicBezTo>
                  <a:cubicBezTo>
                    <a:pt x="175" y="34"/>
                    <a:pt x="168" y="30"/>
                    <a:pt x="164" y="27"/>
                  </a:cubicBezTo>
                  <a:cubicBezTo>
                    <a:pt x="163" y="26"/>
                    <a:pt x="163" y="26"/>
                    <a:pt x="163" y="26"/>
                  </a:cubicBezTo>
                  <a:cubicBezTo>
                    <a:pt x="160" y="23"/>
                    <a:pt x="156" y="20"/>
                    <a:pt x="152" y="19"/>
                  </a:cubicBezTo>
                  <a:cubicBezTo>
                    <a:pt x="150" y="18"/>
                    <a:pt x="149" y="18"/>
                    <a:pt x="148" y="18"/>
                  </a:cubicBezTo>
                  <a:cubicBezTo>
                    <a:pt x="144" y="18"/>
                    <a:pt x="142" y="20"/>
                    <a:pt x="138" y="22"/>
                  </a:cubicBezTo>
                  <a:cubicBezTo>
                    <a:pt x="137" y="22"/>
                    <a:pt x="136" y="23"/>
                    <a:pt x="135" y="24"/>
                  </a:cubicBezTo>
                  <a:cubicBezTo>
                    <a:pt x="132" y="25"/>
                    <a:pt x="129" y="27"/>
                    <a:pt x="125" y="28"/>
                  </a:cubicBezTo>
                  <a:cubicBezTo>
                    <a:pt x="125" y="29"/>
                    <a:pt x="124" y="29"/>
                    <a:pt x="123" y="29"/>
                  </a:cubicBezTo>
                  <a:cubicBezTo>
                    <a:pt x="119" y="29"/>
                    <a:pt x="117" y="23"/>
                    <a:pt x="115" y="20"/>
                  </a:cubicBezTo>
                  <a:cubicBezTo>
                    <a:pt x="114" y="18"/>
                    <a:pt x="113" y="16"/>
                    <a:pt x="112" y="14"/>
                  </a:cubicBezTo>
                  <a:cubicBezTo>
                    <a:pt x="109" y="11"/>
                    <a:pt x="106" y="8"/>
                    <a:pt x="103" y="7"/>
                  </a:cubicBezTo>
                  <a:cubicBezTo>
                    <a:pt x="103" y="7"/>
                    <a:pt x="102" y="7"/>
                    <a:pt x="102" y="7"/>
                  </a:cubicBezTo>
                  <a:cubicBezTo>
                    <a:pt x="101" y="7"/>
                    <a:pt x="100" y="7"/>
                    <a:pt x="100" y="7"/>
                  </a:cubicBezTo>
                  <a:cubicBezTo>
                    <a:pt x="99" y="7"/>
                    <a:pt x="98" y="7"/>
                    <a:pt x="98" y="7"/>
                  </a:cubicBezTo>
                  <a:cubicBezTo>
                    <a:pt x="97" y="7"/>
                    <a:pt x="97" y="7"/>
                    <a:pt x="97" y="7"/>
                  </a:cubicBezTo>
                  <a:cubicBezTo>
                    <a:pt x="96" y="7"/>
                    <a:pt x="95" y="6"/>
                    <a:pt x="94" y="6"/>
                  </a:cubicBezTo>
                  <a:cubicBezTo>
                    <a:pt x="93" y="5"/>
                    <a:pt x="93" y="5"/>
                    <a:pt x="93" y="5"/>
                  </a:cubicBezTo>
                  <a:cubicBezTo>
                    <a:pt x="90" y="3"/>
                    <a:pt x="87" y="2"/>
                    <a:pt x="83" y="1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0" y="0"/>
                    <a:pt x="80" y="0"/>
                    <a:pt x="79" y="0"/>
                  </a:cubicBezTo>
                  <a:cubicBezTo>
                    <a:pt x="77" y="0"/>
                    <a:pt x="76" y="1"/>
                    <a:pt x="74" y="3"/>
                  </a:cubicBezTo>
                  <a:cubicBezTo>
                    <a:pt x="72" y="4"/>
                    <a:pt x="71" y="5"/>
                    <a:pt x="69" y="5"/>
                  </a:cubicBezTo>
                  <a:cubicBezTo>
                    <a:pt x="68" y="5"/>
                    <a:pt x="67" y="5"/>
                    <a:pt x="66" y="5"/>
                  </a:cubicBezTo>
                  <a:cubicBezTo>
                    <a:pt x="65" y="5"/>
                    <a:pt x="63" y="5"/>
                    <a:pt x="62" y="5"/>
                  </a:cubicBezTo>
                  <a:cubicBezTo>
                    <a:pt x="60" y="5"/>
                    <a:pt x="59" y="5"/>
                    <a:pt x="57" y="5"/>
                  </a:cubicBezTo>
                  <a:cubicBezTo>
                    <a:pt x="54" y="5"/>
                    <a:pt x="52" y="5"/>
                    <a:pt x="50" y="7"/>
                  </a:cubicBezTo>
                  <a:cubicBezTo>
                    <a:pt x="49" y="7"/>
                    <a:pt x="48" y="8"/>
                    <a:pt x="47" y="8"/>
                  </a:cubicBezTo>
                  <a:cubicBezTo>
                    <a:pt x="45" y="9"/>
                    <a:pt x="43" y="11"/>
                    <a:pt x="41" y="12"/>
                  </a:cubicBezTo>
                  <a:cubicBezTo>
                    <a:pt x="40" y="14"/>
                    <a:pt x="40" y="17"/>
                    <a:pt x="40" y="20"/>
                  </a:cubicBezTo>
                  <a:cubicBezTo>
                    <a:pt x="40" y="20"/>
                    <a:pt x="40" y="21"/>
                    <a:pt x="40" y="22"/>
                  </a:cubicBezTo>
                  <a:cubicBezTo>
                    <a:pt x="40" y="22"/>
                    <a:pt x="40" y="23"/>
                    <a:pt x="40" y="24"/>
                  </a:cubicBezTo>
                  <a:cubicBezTo>
                    <a:pt x="40" y="26"/>
                    <a:pt x="40" y="28"/>
                    <a:pt x="39" y="30"/>
                  </a:cubicBezTo>
                  <a:cubicBezTo>
                    <a:pt x="38" y="32"/>
                    <a:pt x="37" y="34"/>
                    <a:pt x="36" y="35"/>
                  </a:cubicBezTo>
                  <a:cubicBezTo>
                    <a:pt x="35" y="36"/>
                    <a:pt x="35" y="37"/>
                    <a:pt x="34" y="37"/>
                  </a:cubicBezTo>
                  <a:cubicBezTo>
                    <a:pt x="33" y="39"/>
                    <a:pt x="32" y="40"/>
                    <a:pt x="31" y="41"/>
                  </a:cubicBezTo>
                  <a:cubicBezTo>
                    <a:pt x="30" y="41"/>
                    <a:pt x="29" y="42"/>
                    <a:pt x="28" y="43"/>
                  </a:cubicBezTo>
                  <a:cubicBezTo>
                    <a:pt x="26" y="45"/>
                    <a:pt x="25" y="48"/>
                    <a:pt x="26" y="52"/>
                  </a:cubicBezTo>
                  <a:cubicBezTo>
                    <a:pt x="26" y="53"/>
                    <a:pt x="26" y="55"/>
                    <a:pt x="27" y="56"/>
                  </a:cubicBezTo>
                  <a:cubicBezTo>
                    <a:pt x="28" y="61"/>
                    <a:pt x="29" y="66"/>
                    <a:pt x="26" y="71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25" y="74"/>
                    <a:pt x="25" y="75"/>
                    <a:pt x="24" y="76"/>
                  </a:cubicBezTo>
                  <a:cubicBezTo>
                    <a:pt x="23" y="78"/>
                    <a:pt x="22" y="79"/>
                    <a:pt x="22" y="80"/>
                  </a:cubicBezTo>
                  <a:cubicBezTo>
                    <a:pt x="22" y="83"/>
                    <a:pt x="24" y="85"/>
                    <a:pt x="26" y="87"/>
                  </a:cubicBezTo>
                  <a:cubicBezTo>
                    <a:pt x="26" y="88"/>
                    <a:pt x="26" y="88"/>
                    <a:pt x="26" y="88"/>
                  </a:cubicBezTo>
                  <a:cubicBezTo>
                    <a:pt x="28" y="90"/>
                    <a:pt x="29" y="92"/>
                    <a:pt x="30" y="96"/>
                  </a:cubicBezTo>
                  <a:cubicBezTo>
                    <a:pt x="30" y="97"/>
                    <a:pt x="30" y="98"/>
                    <a:pt x="30" y="99"/>
                  </a:cubicBezTo>
                  <a:cubicBezTo>
                    <a:pt x="30" y="99"/>
                    <a:pt x="30" y="100"/>
                    <a:pt x="30" y="101"/>
                  </a:cubicBezTo>
                  <a:cubicBezTo>
                    <a:pt x="30" y="102"/>
                    <a:pt x="30" y="103"/>
                    <a:pt x="30" y="103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4"/>
                    <a:pt x="32" y="104"/>
                    <a:pt x="32" y="105"/>
                  </a:cubicBezTo>
                  <a:cubicBezTo>
                    <a:pt x="33" y="106"/>
                    <a:pt x="33" y="108"/>
                    <a:pt x="32" y="110"/>
                  </a:cubicBezTo>
                  <a:cubicBezTo>
                    <a:pt x="32" y="112"/>
                    <a:pt x="30" y="113"/>
                    <a:pt x="29" y="114"/>
                  </a:cubicBezTo>
                  <a:cubicBezTo>
                    <a:pt x="26" y="115"/>
                    <a:pt x="26" y="116"/>
                    <a:pt x="26" y="119"/>
                  </a:cubicBezTo>
                  <a:cubicBezTo>
                    <a:pt x="26" y="120"/>
                    <a:pt x="26" y="120"/>
                    <a:pt x="26" y="120"/>
                  </a:cubicBezTo>
                  <a:cubicBezTo>
                    <a:pt x="26" y="121"/>
                    <a:pt x="26" y="121"/>
                    <a:pt x="26" y="121"/>
                  </a:cubicBezTo>
                  <a:cubicBezTo>
                    <a:pt x="27" y="123"/>
                    <a:pt x="27" y="123"/>
                    <a:pt x="27" y="123"/>
                  </a:cubicBezTo>
                  <a:cubicBezTo>
                    <a:pt x="28" y="123"/>
                    <a:pt x="28" y="124"/>
                    <a:pt x="28" y="124"/>
                  </a:cubicBezTo>
                  <a:cubicBezTo>
                    <a:pt x="28" y="125"/>
                    <a:pt x="27" y="125"/>
                    <a:pt x="27" y="126"/>
                  </a:cubicBezTo>
                  <a:cubicBezTo>
                    <a:pt x="27" y="126"/>
                    <a:pt x="26" y="126"/>
                    <a:pt x="26" y="127"/>
                  </a:cubicBezTo>
                  <a:cubicBezTo>
                    <a:pt x="26" y="127"/>
                    <a:pt x="26" y="128"/>
                    <a:pt x="25" y="129"/>
                  </a:cubicBezTo>
                  <a:cubicBezTo>
                    <a:pt x="25" y="129"/>
                    <a:pt x="25" y="130"/>
                    <a:pt x="25" y="130"/>
                  </a:cubicBezTo>
                  <a:cubicBezTo>
                    <a:pt x="24" y="132"/>
                    <a:pt x="23" y="132"/>
                    <a:pt x="22" y="133"/>
                  </a:cubicBezTo>
                  <a:cubicBezTo>
                    <a:pt x="22" y="133"/>
                    <a:pt x="21" y="133"/>
                    <a:pt x="21" y="133"/>
                  </a:cubicBezTo>
                  <a:cubicBezTo>
                    <a:pt x="19" y="135"/>
                    <a:pt x="17" y="137"/>
                    <a:pt x="16" y="140"/>
                  </a:cubicBezTo>
                  <a:cubicBezTo>
                    <a:pt x="15" y="141"/>
                    <a:pt x="14" y="142"/>
                    <a:pt x="14" y="143"/>
                  </a:cubicBezTo>
                  <a:cubicBezTo>
                    <a:pt x="13" y="145"/>
                    <a:pt x="12" y="147"/>
                    <a:pt x="12" y="149"/>
                  </a:cubicBezTo>
                  <a:cubicBezTo>
                    <a:pt x="13" y="154"/>
                    <a:pt x="13" y="157"/>
                    <a:pt x="9" y="158"/>
                  </a:cubicBezTo>
                  <a:cubicBezTo>
                    <a:pt x="8" y="158"/>
                    <a:pt x="8" y="158"/>
                    <a:pt x="7" y="158"/>
                  </a:cubicBezTo>
                  <a:cubicBezTo>
                    <a:pt x="5" y="158"/>
                    <a:pt x="2" y="159"/>
                    <a:pt x="1" y="161"/>
                  </a:cubicBezTo>
                  <a:cubicBezTo>
                    <a:pt x="1" y="162"/>
                    <a:pt x="1" y="164"/>
                    <a:pt x="1" y="165"/>
                  </a:cubicBezTo>
                  <a:cubicBezTo>
                    <a:pt x="1" y="166"/>
                    <a:pt x="1" y="167"/>
                    <a:pt x="1" y="168"/>
                  </a:cubicBezTo>
                  <a:cubicBezTo>
                    <a:pt x="1" y="169"/>
                    <a:pt x="1" y="169"/>
                    <a:pt x="1" y="169"/>
                  </a:cubicBezTo>
                  <a:cubicBezTo>
                    <a:pt x="1" y="171"/>
                    <a:pt x="1" y="173"/>
                    <a:pt x="1" y="175"/>
                  </a:cubicBezTo>
                  <a:cubicBezTo>
                    <a:pt x="1" y="180"/>
                    <a:pt x="1" y="184"/>
                    <a:pt x="0" y="189"/>
                  </a:cubicBezTo>
                  <a:cubicBezTo>
                    <a:pt x="0" y="196"/>
                    <a:pt x="0" y="202"/>
                    <a:pt x="1" y="209"/>
                  </a:cubicBezTo>
                  <a:cubicBezTo>
                    <a:pt x="1" y="213"/>
                    <a:pt x="1" y="217"/>
                    <a:pt x="1" y="221"/>
                  </a:cubicBezTo>
                  <a:cubicBezTo>
                    <a:pt x="1" y="224"/>
                    <a:pt x="1" y="227"/>
                    <a:pt x="1" y="230"/>
                  </a:cubicBezTo>
                  <a:cubicBezTo>
                    <a:pt x="1" y="236"/>
                    <a:pt x="1" y="241"/>
                    <a:pt x="1" y="246"/>
                  </a:cubicBezTo>
                  <a:cubicBezTo>
                    <a:pt x="1" y="248"/>
                    <a:pt x="1" y="248"/>
                    <a:pt x="1" y="248"/>
                  </a:cubicBezTo>
                  <a:cubicBezTo>
                    <a:pt x="3" y="248"/>
                    <a:pt x="3" y="248"/>
                    <a:pt x="3" y="248"/>
                  </a:cubicBezTo>
                  <a:cubicBezTo>
                    <a:pt x="4" y="248"/>
                    <a:pt x="6" y="248"/>
                    <a:pt x="7" y="248"/>
                  </a:cubicBezTo>
                  <a:cubicBezTo>
                    <a:pt x="9" y="248"/>
                    <a:pt x="11" y="248"/>
                    <a:pt x="13" y="248"/>
                  </a:cubicBezTo>
                  <a:cubicBezTo>
                    <a:pt x="14" y="248"/>
                    <a:pt x="14" y="248"/>
                    <a:pt x="15" y="248"/>
                  </a:cubicBezTo>
                  <a:cubicBezTo>
                    <a:pt x="16" y="248"/>
                    <a:pt x="17" y="248"/>
                    <a:pt x="18" y="247"/>
                  </a:cubicBezTo>
                  <a:cubicBezTo>
                    <a:pt x="19" y="247"/>
                    <a:pt x="20" y="245"/>
                    <a:pt x="21" y="245"/>
                  </a:cubicBezTo>
                  <a:cubicBezTo>
                    <a:pt x="21" y="244"/>
                    <a:pt x="21" y="244"/>
                    <a:pt x="21" y="244"/>
                  </a:cubicBezTo>
                  <a:cubicBezTo>
                    <a:pt x="22" y="244"/>
                    <a:pt x="22" y="243"/>
                    <a:pt x="23" y="243"/>
                  </a:cubicBezTo>
                  <a:cubicBezTo>
                    <a:pt x="23" y="244"/>
                    <a:pt x="22" y="244"/>
                    <a:pt x="22" y="245"/>
                  </a:cubicBezTo>
                  <a:cubicBezTo>
                    <a:pt x="21" y="247"/>
                    <a:pt x="21" y="247"/>
                    <a:pt x="21" y="247"/>
                  </a:cubicBezTo>
                  <a:cubicBezTo>
                    <a:pt x="24" y="247"/>
                    <a:pt x="24" y="247"/>
                    <a:pt x="24" y="247"/>
                  </a:cubicBezTo>
                  <a:cubicBezTo>
                    <a:pt x="25" y="247"/>
                    <a:pt x="27" y="248"/>
                    <a:pt x="28" y="248"/>
                  </a:cubicBezTo>
                  <a:cubicBezTo>
                    <a:pt x="30" y="248"/>
                    <a:pt x="33" y="249"/>
                    <a:pt x="35" y="249"/>
                  </a:cubicBezTo>
                  <a:cubicBezTo>
                    <a:pt x="36" y="249"/>
                    <a:pt x="37" y="248"/>
                    <a:pt x="38" y="248"/>
                  </a:cubicBezTo>
                  <a:cubicBezTo>
                    <a:pt x="39" y="248"/>
                    <a:pt x="39" y="248"/>
                    <a:pt x="40" y="248"/>
                  </a:cubicBezTo>
                  <a:cubicBezTo>
                    <a:pt x="43" y="248"/>
                    <a:pt x="47" y="249"/>
                    <a:pt x="50" y="251"/>
                  </a:cubicBezTo>
                  <a:cubicBezTo>
                    <a:pt x="55" y="254"/>
                    <a:pt x="61" y="259"/>
                    <a:pt x="64" y="264"/>
                  </a:cubicBezTo>
                  <a:cubicBezTo>
                    <a:pt x="64" y="265"/>
                    <a:pt x="64" y="266"/>
                    <a:pt x="64" y="266"/>
                  </a:cubicBezTo>
                  <a:cubicBezTo>
                    <a:pt x="65" y="267"/>
                    <a:pt x="65" y="269"/>
                    <a:pt x="66" y="270"/>
                  </a:cubicBezTo>
                  <a:cubicBezTo>
                    <a:pt x="66" y="270"/>
                    <a:pt x="67" y="271"/>
                    <a:pt x="67" y="272"/>
                  </a:cubicBezTo>
                  <a:cubicBezTo>
                    <a:pt x="68" y="272"/>
                    <a:pt x="68" y="273"/>
                    <a:pt x="68" y="274"/>
                  </a:cubicBezTo>
                  <a:cubicBezTo>
                    <a:pt x="69" y="274"/>
                    <a:pt x="69" y="274"/>
                    <a:pt x="69" y="274"/>
                  </a:cubicBezTo>
                  <a:cubicBezTo>
                    <a:pt x="70" y="276"/>
                    <a:pt x="70" y="277"/>
                    <a:pt x="72" y="278"/>
                  </a:cubicBezTo>
                  <a:cubicBezTo>
                    <a:pt x="73" y="279"/>
                    <a:pt x="73" y="279"/>
                    <a:pt x="74" y="281"/>
                  </a:cubicBezTo>
                  <a:cubicBezTo>
                    <a:pt x="74" y="281"/>
                    <a:pt x="74" y="282"/>
                    <a:pt x="74" y="282"/>
                  </a:cubicBezTo>
                  <a:cubicBezTo>
                    <a:pt x="74" y="285"/>
                    <a:pt x="75" y="289"/>
                    <a:pt x="76" y="291"/>
                  </a:cubicBezTo>
                  <a:cubicBezTo>
                    <a:pt x="76" y="293"/>
                    <a:pt x="76" y="293"/>
                    <a:pt x="76" y="293"/>
                  </a:cubicBezTo>
                  <a:cubicBezTo>
                    <a:pt x="78" y="298"/>
                    <a:pt x="80" y="303"/>
                    <a:pt x="82" y="308"/>
                  </a:cubicBezTo>
                  <a:cubicBezTo>
                    <a:pt x="84" y="310"/>
                    <a:pt x="86" y="312"/>
                    <a:pt x="88" y="313"/>
                  </a:cubicBezTo>
                  <a:cubicBezTo>
                    <a:pt x="89" y="314"/>
                    <a:pt x="89" y="314"/>
                    <a:pt x="90" y="315"/>
                  </a:cubicBezTo>
                  <a:cubicBezTo>
                    <a:pt x="92" y="316"/>
                    <a:pt x="93" y="317"/>
                    <a:pt x="95" y="318"/>
                  </a:cubicBezTo>
                  <a:cubicBezTo>
                    <a:pt x="95" y="319"/>
                    <a:pt x="96" y="319"/>
                    <a:pt x="97" y="319"/>
                  </a:cubicBezTo>
                  <a:cubicBezTo>
                    <a:pt x="99" y="319"/>
                    <a:pt x="100" y="318"/>
                    <a:pt x="101" y="318"/>
                  </a:cubicBezTo>
                  <a:cubicBezTo>
                    <a:pt x="101" y="317"/>
                    <a:pt x="102" y="317"/>
                    <a:pt x="103" y="317"/>
                  </a:cubicBezTo>
                  <a:cubicBezTo>
                    <a:pt x="103" y="317"/>
                    <a:pt x="104" y="317"/>
                    <a:pt x="105" y="317"/>
                  </a:cubicBezTo>
                  <a:cubicBezTo>
                    <a:pt x="105" y="317"/>
                    <a:pt x="106" y="317"/>
                    <a:pt x="106" y="317"/>
                  </a:cubicBezTo>
                  <a:cubicBezTo>
                    <a:pt x="107" y="317"/>
                    <a:pt x="107" y="317"/>
                    <a:pt x="108" y="317"/>
                  </a:cubicBezTo>
                  <a:cubicBezTo>
                    <a:pt x="109" y="317"/>
                    <a:pt x="109" y="317"/>
                    <a:pt x="110" y="317"/>
                  </a:cubicBezTo>
                  <a:cubicBezTo>
                    <a:pt x="111" y="317"/>
                    <a:pt x="111" y="316"/>
                    <a:pt x="112" y="316"/>
                  </a:cubicBezTo>
                  <a:cubicBezTo>
                    <a:pt x="113" y="316"/>
                    <a:pt x="114" y="316"/>
                    <a:pt x="115" y="316"/>
                  </a:cubicBezTo>
                  <a:cubicBezTo>
                    <a:pt x="116" y="316"/>
                    <a:pt x="116" y="316"/>
                    <a:pt x="116" y="316"/>
                  </a:cubicBezTo>
                  <a:cubicBezTo>
                    <a:pt x="117" y="316"/>
                    <a:pt x="118" y="316"/>
                    <a:pt x="119" y="316"/>
                  </a:cubicBezTo>
                  <a:cubicBezTo>
                    <a:pt x="123" y="316"/>
                    <a:pt x="125" y="314"/>
                    <a:pt x="127" y="312"/>
                  </a:cubicBezTo>
                  <a:cubicBezTo>
                    <a:pt x="128" y="311"/>
                    <a:pt x="128" y="311"/>
                    <a:pt x="129" y="310"/>
                  </a:cubicBezTo>
                  <a:cubicBezTo>
                    <a:pt x="129" y="310"/>
                    <a:pt x="130" y="309"/>
                    <a:pt x="130" y="309"/>
                  </a:cubicBezTo>
                  <a:cubicBezTo>
                    <a:pt x="130" y="309"/>
                    <a:pt x="131" y="310"/>
                    <a:pt x="131" y="310"/>
                  </a:cubicBezTo>
                  <a:cubicBezTo>
                    <a:pt x="132" y="310"/>
                    <a:pt x="132" y="310"/>
                    <a:pt x="132" y="310"/>
                  </a:cubicBezTo>
                  <a:cubicBezTo>
                    <a:pt x="133" y="310"/>
                    <a:pt x="134" y="309"/>
                    <a:pt x="135" y="309"/>
                  </a:cubicBezTo>
                  <a:cubicBezTo>
                    <a:pt x="136" y="309"/>
                    <a:pt x="137" y="309"/>
                    <a:pt x="137" y="309"/>
                  </a:cubicBezTo>
                  <a:cubicBezTo>
                    <a:pt x="137" y="309"/>
                    <a:pt x="137" y="309"/>
                    <a:pt x="137" y="309"/>
                  </a:cubicBezTo>
                  <a:cubicBezTo>
                    <a:pt x="138" y="309"/>
                    <a:pt x="139" y="309"/>
                    <a:pt x="140" y="310"/>
                  </a:cubicBezTo>
                  <a:cubicBezTo>
                    <a:pt x="140" y="310"/>
                    <a:pt x="141" y="310"/>
                    <a:pt x="142" y="311"/>
                  </a:cubicBezTo>
                  <a:cubicBezTo>
                    <a:pt x="142" y="311"/>
                    <a:pt x="143" y="311"/>
                    <a:pt x="144" y="311"/>
                  </a:cubicBezTo>
                  <a:cubicBezTo>
                    <a:pt x="146" y="311"/>
                    <a:pt x="147" y="311"/>
                    <a:pt x="149" y="310"/>
                  </a:cubicBezTo>
                  <a:cubicBezTo>
                    <a:pt x="150" y="310"/>
                    <a:pt x="151" y="310"/>
                    <a:pt x="152" y="310"/>
                  </a:cubicBezTo>
                  <a:cubicBezTo>
                    <a:pt x="152" y="310"/>
                    <a:pt x="152" y="310"/>
                    <a:pt x="152" y="310"/>
                  </a:cubicBezTo>
                  <a:cubicBezTo>
                    <a:pt x="153" y="310"/>
                    <a:pt x="154" y="310"/>
                    <a:pt x="155" y="310"/>
                  </a:cubicBezTo>
                  <a:cubicBezTo>
                    <a:pt x="156" y="310"/>
                    <a:pt x="157" y="310"/>
                    <a:pt x="158" y="310"/>
                  </a:cubicBezTo>
                  <a:cubicBezTo>
                    <a:pt x="160" y="310"/>
                    <a:pt x="162" y="310"/>
                    <a:pt x="163" y="308"/>
                  </a:cubicBezTo>
                  <a:cubicBezTo>
                    <a:pt x="165" y="307"/>
                    <a:pt x="165" y="305"/>
                    <a:pt x="165" y="304"/>
                  </a:cubicBezTo>
                  <a:cubicBezTo>
                    <a:pt x="166" y="306"/>
                    <a:pt x="166" y="306"/>
                    <a:pt x="166" y="306"/>
                  </a:cubicBezTo>
                  <a:cubicBezTo>
                    <a:pt x="168" y="303"/>
                    <a:pt x="168" y="303"/>
                    <a:pt x="168" y="303"/>
                  </a:cubicBezTo>
                  <a:cubicBezTo>
                    <a:pt x="169" y="301"/>
                    <a:pt x="170" y="299"/>
                    <a:pt x="171" y="298"/>
                  </a:cubicBezTo>
                  <a:cubicBezTo>
                    <a:pt x="171" y="297"/>
                    <a:pt x="172" y="296"/>
                    <a:pt x="173" y="295"/>
                  </a:cubicBezTo>
                  <a:cubicBezTo>
                    <a:pt x="174" y="293"/>
                    <a:pt x="174" y="293"/>
                    <a:pt x="174" y="293"/>
                  </a:cubicBezTo>
                  <a:cubicBezTo>
                    <a:pt x="175" y="291"/>
                    <a:pt x="176" y="289"/>
                    <a:pt x="177" y="286"/>
                  </a:cubicBezTo>
                  <a:cubicBezTo>
                    <a:pt x="177" y="284"/>
                    <a:pt x="177" y="283"/>
                    <a:pt x="177" y="282"/>
                  </a:cubicBezTo>
                  <a:cubicBezTo>
                    <a:pt x="177" y="280"/>
                    <a:pt x="177" y="280"/>
                    <a:pt x="177" y="280"/>
                  </a:cubicBezTo>
                  <a:cubicBezTo>
                    <a:pt x="177" y="279"/>
                    <a:pt x="178" y="278"/>
                    <a:pt x="178" y="278"/>
                  </a:cubicBezTo>
                  <a:cubicBezTo>
                    <a:pt x="178" y="277"/>
                    <a:pt x="178" y="277"/>
                    <a:pt x="179" y="276"/>
                  </a:cubicBezTo>
                  <a:cubicBezTo>
                    <a:pt x="179" y="275"/>
                    <a:pt x="179" y="273"/>
                    <a:pt x="179" y="272"/>
                  </a:cubicBezTo>
                  <a:cubicBezTo>
                    <a:pt x="179" y="271"/>
                    <a:pt x="178" y="270"/>
                    <a:pt x="179" y="269"/>
                  </a:cubicBezTo>
                  <a:cubicBezTo>
                    <a:pt x="179" y="267"/>
                    <a:pt x="179" y="266"/>
                    <a:pt x="180" y="265"/>
                  </a:cubicBezTo>
                  <a:cubicBezTo>
                    <a:pt x="181" y="265"/>
                    <a:pt x="181" y="264"/>
                    <a:pt x="182" y="264"/>
                  </a:cubicBezTo>
                  <a:cubicBezTo>
                    <a:pt x="184" y="262"/>
                    <a:pt x="185" y="260"/>
                    <a:pt x="187" y="258"/>
                  </a:cubicBezTo>
                  <a:cubicBezTo>
                    <a:pt x="188" y="256"/>
                    <a:pt x="190" y="255"/>
                    <a:pt x="191" y="253"/>
                  </a:cubicBezTo>
                  <a:cubicBezTo>
                    <a:pt x="193" y="251"/>
                    <a:pt x="195" y="250"/>
                    <a:pt x="196" y="248"/>
                  </a:cubicBezTo>
                  <a:cubicBezTo>
                    <a:pt x="198" y="245"/>
                    <a:pt x="199" y="244"/>
                    <a:pt x="202" y="244"/>
                  </a:cubicBezTo>
                  <a:cubicBezTo>
                    <a:pt x="204" y="244"/>
                    <a:pt x="204" y="244"/>
                    <a:pt x="204" y="244"/>
                  </a:cubicBezTo>
                  <a:cubicBezTo>
                    <a:pt x="204" y="242"/>
                    <a:pt x="204" y="242"/>
                    <a:pt x="204" y="242"/>
                  </a:cubicBezTo>
                  <a:cubicBezTo>
                    <a:pt x="204" y="241"/>
                    <a:pt x="204" y="240"/>
                    <a:pt x="203" y="239"/>
                  </a:cubicBezTo>
                  <a:cubicBezTo>
                    <a:pt x="203" y="238"/>
                    <a:pt x="203" y="236"/>
                    <a:pt x="203" y="235"/>
                  </a:cubicBezTo>
                  <a:cubicBezTo>
                    <a:pt x="204" y="235"/>
                    <a:pt x="204" y="235"/>
                    <a:pt x="205" y="235"/>
                  </a:cubicBezTo>
                  <a:cubicBezTo>
                    <a:pt x="206" y="235"/>
                    <a:pt x="206" y="235"/>
                    <a:pt x="207" y="235"/>
                  </a:cubicBezTo>
                  <a:cubicBezTo>
                    <a:pt x="207" y="234"/>
                    <a:pt x="207" y="234"/>
                    <a:pt x="207" y="234"/>
                  </a:cubicBezTo>
                  <a:cubicBezTo>
                    <a:pt x="209" y="233"/>
                    <a:pt x="209" y="233"/>
                    <a:pt x="209" y="233"/>
                  </a:cubicBezTo>
                  <a:cubicBezTo>
                    <a:pt x="208" y="233"/>
                    <a:pt x="208" y="233"/>
                    <a:pt x="208" y="233"/>
                  </a:cubicBezTo>
                  <a:cubicBezTo>
                    <a:pt x="209" y="233"/>
                    <a:pt x="209" y="233"/>
                    <a:pt x="209" y="233"/>
                  </a:cubicBezTo>
                  <a:cubicBezTo>
                    <a:pt x="210" y="232"/>
                    <a:pt x="211" y="230"/>
                    <a:pt x="212" y="229"/>
                  </a:cubicBezTo>
                  <a:cubicBezTo>
                    <a:pt x="213" y="228"/>
                    <a:pt x="214" y="227"/>
                    <a:pt x="215" y="227"/>
                  </a:cubicBezTo>
                  <a:cubicBezTo>
                    <a:pt x="215" y="227"/>
                    <a:pt x="215" y="227"/>
                    <a:pt x="215" y="227"/>
                  </a:cubicBezTo>
                  <a:cubicBezTo>
                    <a:pt x="215" y="227"/>
                    <a:pt x="215" y="227"/>
                    <a:pt x="216" y="229"/>
                  </a:cubicBezTo>
                  <a:cubicBezTo>
                    <a:pt x="216" y="229"/>
                    <a:pt x="216" y="229"/>
                    <a:pt x="216" y="229"/>
                  </a:cubicBezTo>
                  <a:cubicBezTo>
                    <a:pt x="216" y="230"/>
                    <a:pt x="217" y="230"/>
                    <a:pt x="217" y="230"/>
                  </a:cubicBezTo>
                  <a:cubicBezTo>
                    <a:pt x="217" y="232"/>
                    <a:pt x="218" y="232"/>
                    <a:pt x="219" y="232"/>
                  </a:cubicBezTo>
                  <a:cubicBezTo>
                    <a:pt x="220" y="233"/>
                    <a:pt x="220" y="233"/>
                    <a:pt x="221" y="233"/>
                  </a:cubicBezTo>
                  <a:cubicBezTo>
                    <a:pt x="223" y="233"/>
                    <a:pt x="224" y="232"/>
                    <a:pt x="225" y="232"/>
                  </a:cubicBezTo>
                  <a:cubicBezTo>
                    <a:pt x="226" y="231"/>
                    <a:pt x="226" y="230"/>
                    <a:pt x="226" y="228"/>
                  </a:cubicBezTo>
                  <a:cubicBezTo>
                    <a:pt x="227" y="227"/>
                    <a:pt x="227" y="226"/>
                    <a:pt x="228" y="225"/>
                  </a:cubicBezTo>
                  <a:cubicBezTo>
                    <a:pt x="228" y="225"/>
                    <a:pt x="229" y="224"/>
                    <a:pt x="230" y="224"/>
                  </a:cubicBezTo>
                  <a:cubicBezTo>
                    <a:pt x="230" y="224"/>
                    <a:pt x="230" y="224"/>
                    <a:pt x="231" y="224"/>
                  </a:cubicBezTo>
                  <a:cubicBezTo>
                    <a:pt x="233" y="225"/>
                    <a:pt x="234" y="228"/>
                    <a:pt x="235" y="231"/>
                  </a:cubicBezTo>
                  <a:cubicBezTo>
                    <a:pt x="236" y="232"/>
                    <a:pt x="237" y="233"/>
                    <a:pt x="237" y="233"/>
                  </a:cubicBezTo>
                  <a:cubicBezTo>
                    <a:pt x="238" y="234"/>
                    <a:pt x="239" y="235"/>
                    <a:pt x="240" y="235"/>
                  </a:cubicBezTo>
                  <a:cubicBezTo>
                    <a:pt x="241" y="235"/>
                    <a:pt x="242" y="236"/>
                    <a:pt x="242" y="237"/>
                  </a:cubicBezTo>
                  <a:cubicBezTo>
                    <a:pt x="243" y="238"/>
                    <a:pt x="243" y="239"/>
                    <a:pt x="243" y="241"/>
                  </a:cubicBezTo>
                  <a:cubicBezTo>
                    <a:pt x="242" y="242"/>
                    <a:pt x="242" y="244"/>
                    <a:pt x="243" y="245"/>
                  </a:cubicBezTo>
                  <a:cubicBezTo>
                    <a:pt x="244" y="246"/>
                    <a:pt x="245" y="246"/>
                    <a:pt x="246" y="246"/>
                  </a:cubicBezTo>
                  <a:cubicBezTo>
                    <a:pt x="246" y="246"/>
                    <a:pt x="246" y="246"/>
                    <a:pt x="246" y="246"/>
                  </a:cubicBezTo>
                  <a:cubicBezTo>
                    <a:pt x="249" y="246"/>
                    <a:pt x="252" y="243"/>
                    <a:pt x="255" y="239"/>
                  </a:cubicBezTo>
                  <a:cubicBezTo>
                    <a:pt x="256" y="238"/>
                    <a:pt x="256" y="236"/>
                    <a:pt x="257" y="235"/>
                  </a:cubicBezTo>
                  <a:cubicBezTo>
                    <a:pt x="257" y="233"/>
                    <a:pt x="257" y="232"/>
                    <a:pt x="257" y="231"/>
                  </a:cubicBezTo>
                  <a:cubicBezTo>
                    <a:pt x="258" y="230"/>
                    <a:pt x="259" y="229"/>
                    <a:pt x="261" y="229"/>
                  </a:cubicBezTo>
                  <a:cubicBezTo>
                    <a:pt x="261" y="229"/>
                    <a:pt x="262" y="229"/>
                    <a:pt x="263" y="228"/>
                  </a:cubicBezTo>
                  <a:cubicBezTo>
                    <a:pt x="266" y="226"/>
                    <a:pt x="265" y="224"/>
                    <a:pt x="264" y="221"/>
                  </a:cubicBezTo>
                  <a:cubicBezTo>
                    <a:pt x="264" y="219"/>
                    <a:pt x="263" y="217"/>
                    <a:pt x="265" y="215"/>
                  </a:cubicBezTo>
                  <a:cubicBezTo>
                    <a:pt x="265" y="214"/>
                    <a:pt x="266" y="214"/>
                    <a:pt x="267" y="213"/>
                  </a:cubicBezTo>
                  <a:cubicBezTo>
                    <a:pt x="268" y="212"/>
                    <a:pt x="269" y="211"/>
                    <a:pt x="270" y="209"/>
                  </a:cubicBezTo>
                  <a:cubicBezTo>
                    <a:pt x="270" y="208"/>
                    <a:pt x="270" y="207"/>
                    <a:pt x="270" y="206"/>
                  </a:cubicBezTo>
                  <a:cubicBezTo>
                    <a:pt x="270" y="204"/>
                    <a:pt x="270" y="203"/>
                    <a:pt x="271" y="202"/>
                  </a:cubicBezTo>
                  <a:cubicBezTo>
                    <a:pt x="271" y="201"/>
                    <a:pt x="272" y="200"/>
                    <a:pt x="272" y="199"/>
                  </a:cubicBezTo>
                  <a:cubicBezTo>
                    <a:pt x="273" y="197"/>
                    <a:pt x="274" y="196"/>
                    <a:pt x="275" y="194"/>
                  </a:cubicBezTo>
                  <a:cubicBezTo>
                    <a:pt x="275" y="192"/>
                    <a:pt x="275" y="192"/>
                    <a:pt x="275" y="192"/>
                  </a:cubicBezTo>
                  <a:cubicBezTo>
                    <a:pt x="275" y="190"/>
                    <a:pt x="276" y="188"/>
                    <a:pt x="276" y="186"/>
                  </a:cubicBezTo>
                  <a:cubicBezTo>
                    <a:pt x="277" y="180"/>
                    <a:pt x="280" y="176"/>
                    <a:pt x="285" y="174"/>
                  </a:cubicBezTo>
                  <a:cubicBezTo>
                    <a:pt x="292" y="171"/>
                    <a:pt x="292" y="167"/>
                    <a:pt x="293" y="161"/>
                  </a:cubicBezTo>
                  <a:cubicBezTo>
                    <a:pt x="294" y="159"/>
                    <a:pt x="294" y="159"/>
                    <a:pt x="294" y="159"/>
                  </a:cubicBezTo>
                  <a:cubicBezTo>
                    <a:pt x="294" y="158"/>
                    <a:pt x="294" y="157"/>
                    <a:pt x="294" y="156"/>
                  </a:cubicBezTo>
                  <a:cubicBezTo>
                    <a:pt x="294" y="154"/>
                    <a:pt x="294" y="153"/>
                    <a:pt x="295" y="152"/>
                  </a:cubicBezTo>
                  <a:cubicBezTo>
                    <a:pt x="296" y="148"/>
                    <a:pt x="298" y="146"/>
                    <a:pt x="302" y="145"/>
                  </a:cubicBezTo>
                  <a:cubicBezTo>
                    <a:pt x="304" y="145"/>
                    <a:pt x="304" y="145"/>
                    <a:pt x="304" y="145"/>
                  </a:cubicBezTo>
                  <a:cubicBezTo>
                    <a:pt x="304" y="143"/>
                    <a:pt x="304" y="143"/>
                    <a:pt x="304" y="143"/>
                  </a:cubicBezTo>
                  <a:cubicBezTo>
                    <a:pt x="304" y="142"/>
                    <a:pt x="304" y="141"/>
                    <a:pt x="304" y="139"/>
                  </a:cubicBezTo>
                  <a:cubicBezTo>
                    <a:pt x="304" y="136"/>
                    <a:pt x="304" y="133"/>
                    <a:pt x="305" y="131"/>
                  </a:cubicBezTo>
                  <a:cubicBezTo>
                    <a:pt x="305" y="128"/>
                    <a:pt x="306" y="127"/>
                    <a:pt x="308" y="126"/>
                  </a:cubicBezTo>
                  <a:cubicBezTo>
                    <a:pt x="310" y="125"/>
                    <a:pt x="311" y="124"/>
                    <a:pt x="311" y="121"/>
                  </a:cubicBezTo>
                  <a:cubicBezTo>
                    <a:pt x="312" y="120"/>
                    <a:pt x="312" y="118"/>
                    <a:pt x="312" y="117"/>
                  </a:cubicBezTo>
                  <a:cubicBezTo>
                    <a:pt x="312" y="113"/>
                    <a:pt x="312" y="110"/>
                    <a:pt x="314" y="107"/>
                  </a:cubicBezTo>
                  <a:cubicBezTo>
                    <a:pt x="315" y="104"/>
                    <a:pt x="315" y="104"/>
                    <a:pt x="315" y="104"/>
                  </a:cubicBezTo>
                  <a:cubicBezTo>
                    <a:pt x="316" y="101"/>
                    <a:pt x="318" y="98"/>
                    <a:pt x="320" y="95"/>
                  </a:cubicBezTo>
                  <a:cubicBezTo>
                    <a:pt x="320" y="94"/>
                    <a:pt x="321" y="94"/>
                    <a:pt x="321" y="93"/>
                  </a:cubicBezTo>
                  <a:cubicBezTo>
                    <a:pt x="323" y="90"/>
                    <a:pt x="324" y="89"/>
                    <a:pt x="328" y="88"/>
                  </a:cubicBezTo>
                  <a:cubicBezTo>
                    <a:pt x="332" y="88"/>
                    <a:pt x="334" y="86"/>
                    <a:pt x="337" y="83"/>
                  </a:cubicBezTo>
                  <a:cubicBezTo>
                    <a:pt x="338" y="83"/>
                    <a:pt x="339" y="82"/>
                    <a:pt x="340" y="81"/>
                  </a:cubicBezTo>
                  <a:cubicBezTo>
                    <a:pt x="343" y="79"/>
                    <a:pt x="343" y="76"/>
                    <a:pt x="343" y="73"/>
                  </a:cubicBezTo>
                  <a:cubicBezTo>
                    <a:pt x="343" y="72"/>
                    <a:pt x="343" y="71"/>
                    <a:pt x="343" y="69"/>
                  </a:cubicBezTo>
                  <a:cubicBezTo>
                    <a:pt x="343" y="68"/>
                    <a:pt x="343" y="68"/>
                    <a:pt x="344" y="67"/>
                  </a:cubicBezTo>
                  <a:cubicBezTo>
                    <a:pt x="344" y="63"/>
                    <a:pt x="345" y="58"/>
                    <a:pt x="343" y="55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50" name="Freeform 63"/>
            <p:cNvSpPr>
              <a:spLocks/>
            </p:cNvSpPr>
            <p:nvPr/>
          </p:nvSpPr>
          <p:spPr bwMode="auto">
            <a:xfrm>
              <a:off x="2468743" y="1719326"/>
              <a:ext cx="453105" cy="696543"/>
            </a:xfrm>
            <a:custGeom>
              <a:avLst/>
              <a:gdLst>
                <a:gd name="T0" fmla="*/ 221 w 224"/>
                <a:gd name="T1" fmla="*/ 334 h 374"/>
                <a:gd name="T2" fmla="*/ 195 w 224"/>
                <a:gd name="T3" fmla="*/ 308 h 374"/>
                <a:gd name="T4" fmla="*/ 184 w 224"/>
                <a:gd name="T5" fmla="*/ 281 h 374"/>
                <a:gd name="T6" fmla="*/ 180 w 224"/>
                <a:gd name="T7" fmla="*/ 260 h 374"/>
                <a:gd name="T8" fmla="*/ 179 w 224"/>
                <a:gd name="T9" fmla="*/ 238 h 374"/>
                <a:gd name="T10" fmla="*/ 179 w 224"/>
                <a:gd name="T11" fmla="*/ 226 h 374"/>
                <a:gd name="T12" fmla="*/ 194 w 224"/>
                <a:gd name="T13" fmla="*/ 199 h 374"/>
                <a:gd name="T14" fmla="*/ 184 w 224"/>
                <a:gd name="T15" fmla="*/ 142 h 374"/>
                <a:gd name="T16" fmla="*/ 161 w 224"/>
                <a:gd name="T17" fmla="*/ 118 h 374"/>
                <a:gd name="T18" fmla="*/ 164 w 224"/>
                <a:gd name="T19" fmla="*/ 106 h 374"/>
                <a:gd name="T20" fmla="*/ 179 w 224"/>
                <a:gd name="T21" fmla="*/ 102 h 374"/>
                <a:gd name="T22" fmla="*/ 198 w 224"/>
                <a:gd name="T23" fmla="*/ 103 h 374"/>
                <a:gd name="T24" fmla="*/ 206 w 224"/>
                <a:gd name="T25" fmla="*/ 103 h 374"/>
                <a:gd name="T26" fmla="*/ 191 w 224"/>
                <a:gd name="T27" fmla="*/ 80 h 374"/>
                <a:gd name="T28" fmla="*/ 184 w 224"/>
                <a:gd name="T29" fmla="*/ 25 h 374"/>
                <a:gd name="T30" fmla="*/ 177 w 224"/>
                <a:gd name="T31" fmla="*/ 13 h 374"/>
                <a:gd name="T32" fmla="*/ 163 w 224"/>
                <a:gd name="T33" fmla="*/ 0 h 374"/>
                <a:gd name="T34" fmla="*/ 164 w 224"/>
                <a:gd name="T35" fmla="*/ 13 h 374"/>
                <a:gd name="T36" fmla="*/ 177 w 224"/>
                <a:gd name="T37" fmla="*/ 28 h 374"/>
                <a:gd name="T38" fmla="*/ 173 w 224"/>
                <a:gd name="T39" fmla="*/ 54 h 374"/>
                <a:gd name="T40" fmla="*/ 153 w 224"/>
                <a:gd name="T41" fmla="*/ 68 h 374"/>
                <a:gd name="T42" fmla="*/ 145 w 224"/>
                <a:gd name="T43" fmla="*/ 94 h 374"/>
                <a:gd name="T44" fmla="*/ 137 w 224"/>
                <a:gd name="T45" fmla="*/ 118 h 374"/>
                <a:gd name="T46" fmla="*/ 127 w 224"/>
                <a:gd name="T47" fmla="*/ 134 h 374"/>
                <a:gd name="T48" fmla="*/ 108 w 224"/>
                <a:gd name="T49" fmla="*/ 167 h 374"/>
                <a:gd name="T50" fmla="*/ 104 w 224"/>
                <a:gd name="T51" fmla="*/ 182 h 374"/>
                <a:gd name="T52" fmla="*/ 97 w 224"/>
                <a:gd name="T53" fmla="*/ 201 h 374"/>
                <a:gd name="T54" fmla="*/ 89 w 224"/>
                <a:gd name="T55" fmla="*/ 212 h 374"/>
                <a:gd name="T56" fmla="*/ 77 w 224"/>
                <a:gd name="T57" fmla="*/ 210 h 374"/>
                <a:gd name="T58" fmla="*/ 65 w 224"/>
                <a:gd name="T59" fmla="*/ 197 h 374"/>
                <a:gd name="T60" fmla="*/ 60 w 224"/>
                <a:gd name="T61" fmla="*/ 201 h 374"/>
                <a:gd name="T62" fmla="*/ 51 w 224"/>
                <a:gd name="T63" fmla="*/ 204 h 374"/>
                <a:gd name="T64" fmla="*/ 47 w 224"/>
                <a:gd name="T65" fmla="*/ 201 h 374"/>
                <a:gd name="T66" fmla="*/ 40 w 224"/>
                <a:gd name="T67" fmla="*/ 207 h 374"/>
                <a:gd name="T68" fmla="*/ 37 w 224"/>
                <a:gd name="T69" fmla="*/ 212 h 374"/>
                <a:gd name="T70" fmla="*/ 21 w 224"/>
                <a:gd name="T71" fmla="*/ 231 h 374"/>
                <a:gd name="T72" fmla="*/ 12 w 224"/>
                <a:gd name="T73" fmla="*/ 245 h 374"/>
                <a:gd name="T74" fmla="*/ 11 w 224"/>
                <a:gd name="T75" fmla="*/ 255 h 374"/>
                <a:gd name="T76" fmla="*/ 4 w 224"/>
                <a:gd name="T77" fmla="*/ 271 h 374"/>
                <a:gd name="T78" fmla="*/ 0 w 224"/>
                <a:gd name="T79" fmla="*/ 281 h 374"/>
                <a:gd name="T80" fmla="*/ 11 w 224"/>
                <a:gd name="T81" fmla="*/ 281 h 374"/>
                <a:gd name="T82" fmla="*/ 17 w 224"/>
                <a:gd name="T83" fmla="*/ 298 h 374"/>
                <a:gd name="T84" fmla="*/ 33 w 224"/>
                <a:gd name="T85" fmla="*/ 301 h 374"/>
                <a:gd name="T86" fmla="*/ 35 w 224"/>
                <a:gd name="T87" fmla="*/ 318 h 374"/>
                <a:gd name="T88" fmla="*/ 38 w 224"/>
                <a:gd name="T89" fmla="*/ 340 h 374"/>
                <a:gd name="T90" fmla="*/ 37 w 224"/>
                <a:gd name="T91" fmla="*/ 352 h 374"/>
                <a:gd name="T92" fmla="*/ 85 w 224"/>
                <a:gd name="T93" fmla="*/ 359 h 374"/>
                <a:gd name="T94" fmla="*/ 133 w 224"/>
                <a:gd name="T95" fmla="*/ 357 h 374"/>
                <a:gd name="T96" fmla="*/ 144 w 224"/>
                <a:gd name="T97" fmla="*/ 360 h 374"/>
                <a:gd name="T98" fmla="*/ 149 w 224"/>
                <a:gd name="T99" fmla="*/ 360 h 374"/>
                <a:gd name="T100" fmla="*/ 180 w 224"/>
                <a:gd name="T101" fmla="*/ 361 h 374"/>
                <a:gd name="T102" fmla="*/ 201 w 224"/>
                <a:gd name="T103" fmla="*/ 366 h 374"/>
                <a:gd name="T104" fmla="*/ 220 w 224"/>
                <a:gd name="T105" fmla="*/ 374 h 374"/>
                <a:gd name="T106" fmla="*/ 223 w 224"/>
                <a:gd name="T107" fmla="*/ 36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4" h="374">
                  <a:moveTo>
                    <a:pt x="223" y="360"/>
                  </a:moveTo>
                  <a:cubicBezTo>
                    <a:pt x="222" y="358"/>
                    <a:pt x="222" y="355"/>
                    <a:pt x="222" y="353"/>
                  </a:cubicBezTo>
                  <a:cubicBezTo>
                    <a:pt x="222" y="351"/>
                    <a:pt x="222" y="349"/>
                    <a:pt x="222" y="347"/>
                  </a:cubicBezTo>
                  <a:cubicBezTo>
                    <a:pt x="223" y="343"/>
                    <a:pt x="223" y="338"/>
                    <a:pt x="221" y="334"/>
                  </a:cubicBezTo>
                  <a:cubicBezTo>
                    <a:pt x="219" y="331"/>
                    <a:pt x="216" y="329"/>
                    <a:pt x="213" y="327"/>
                  </a:cubicBezTo>
                  <a:cubicBezTo>
                    <a:pt x="211" y="325"/>
                    <a:pt x="209" y="324"/>
                    <a:pt x="207" y="322"/>
                  </a:cubicBezTo>
                  <a:cubicBezTo>
                    <a:pt x="206" y="320"/>
                    <a:pt x="204" y="319"/>
                    <a:pt x="203" y="317"/>
                  </a:cubicBezTo>
                  <a:cubicBezTo>
                    <a:pt x="200" y="314"/>
                    <a:pt x="197" y="311"/>
                    <a:pt x="195" y="308"/>
                  </a:cubicBezTo>
                  <a:cubicBezTo>
                    <a:pt x="193" y="305"/>
                    <a:pt x="193" y="302"/>
                    <a:pt x="193" y="298"/>
                  </a:cubicBezTo>
                  <a:cubicBezTo>
                    <a:pt x="193" y="295"/>
                    <a:pt x="194" y="292"/>
                    <a:pt x="193" y="290"/>
                  </a:cubicBezTo>
                  <a:cubicBezTo>
                    <a:pt x="192" y="287"/>
                    <a:pt x="190" y="286"/>
                    <a:pt x="188" y="285"/>
                  </a:cubicBezTo>
                  <a:cubicBezTo>
                    <a:pt x="187" y="284"/>
                    <a:pt x="185" y="283"/>
                    <a:pt x="184" y="281"/>
                  </a:cubicBezTo>
                  <a:cubicBezTo>
                    <a:pt x="182" y="278"/>
                    <a:pt x="182" y="274"/>
                    <a:pt x="182" y="270"/>
                  </a:cubicBezTo>
                  <a:cubicBezTo>
                    <a:pt x="181" y="267"/>
                    <a:pt x="181" y="267"/>
                    <a:pt x="181" y="267"/>
                  </a:cubicBezTo>
                  <a:cubicBezTo>
                    <a:pt x="181" y="266"/>
                    <a:pt x="181" y="264"/>
                    <a:pt x="181" y="263"/>
                  </a:cubicBezTo>
                  <a:cubicBezTo>
                    <a:pt x="181" y="261"/>
                    <a:pt x="181" y="261"/>
                    <a:pt x="180" y="260"/>
                  </a:cubicBezTo>
                  <a:cubicBezTo>
                    <a:pt x="179" y="260"/>
                    <a:pt x="179" y="259"/>
                    <a:pt x="179" y="259"/>
                  </a:cubicBezTo>
                  <a:cubicBezTo>
                    <a:pt x="177" y="256"/>
                    <a:pt x="178" y="253"/>
                    <a:pt x="178" y="250"/>
                  </a:cubicBezTo>
                  <a:cubicBezTo>
                    <a:pt x="178" y="249"/>
                    <a:pt x="178" y="249"/>
                    <a:pt x="178" y="249"/>
                  </a:cubicBezTo>
                  <a:cubicBezTo>
                    <a:pt x="179" y="246"/>
                    <a:pt x="179" y="242"/>
                    <a:pt x="179" y="238"/>
                  </a:cubicBezTo>
                  <a:cubicBezTo>
                    <a:pt x="179" y="236"/>
                    <a:pt x="179" y="236"/>
                    <a:pt x="179" y="236"/>
                  </a:cubicBezTo>
                  <a:cubicBezTo>
                    <a:pt x="178" y="236"/>
                    <a:pt x="178" y="236"/>
                    <a:pt x="178" y="236"/>
                  </a:cubicBezTo>
                  <a:cubicBezTo>
                    <a:pt x="176" y="235"/>
                    <a:pt x="174" y="234"/>
                    <a:pt x="174" y="233"/>
                  </a:cubicBezTo>
                  <a:cubicBezTo>
                    <a:pt x="174" y="231"/>
                    <a:pt x="177" y="228"/>
                    <a:pt x="179" y="226"/>
                  </a:cubicBezTo>
                  <a:cubicBezTo>
                    <a:pt x="182" y="224"/>
                    <a:pt x="184" y="222"/>
                    <a:pt x="184" y="220"/>
                  </a:cubicBezTo>
                  <a:cubicBezTo>
                    <a:pt x="185" y="219"/>
                    <a:pt x="185" y="218"/>
                    <a:pt x="186" y="216"/>
                  </a:cubicBezTo>
                  <a:cubicBezTo>
                    <a:pt x="186" y="214"/>
                    <a:pt x="187" y="212"/>
                    <a:pt x="188" y="210"/>
                  </a:cubicBezTo>
                  <a:cubicBezTo>
                    <a:pt x="191" y="206"/>
                    <a:pt x="193" y="204"/>
                    <a:pt x="194" y="199"/>
                  </a:cubicBezTo>
                  <a:cubicBezTo>
                    <a:pt x="195" y="195"/>
                    <a:pt x="197" y="193"/>
                    <a:pt x="199" y="190"/>
                  </a:cubicBezTo>
                  <a:cubicBezTo>
                    <a:pt x="202" y="186"/>
                    <a:pt x="205" y="182"/>
                    <a:pt x="203" y="176"/>
                  </a:cubicBezTo>
                  <a:cubicBezTo>
                    <a:pt x="200" y="167"/>
                    <a:pt x="197" y="157"/>
                    <a:pt x="192" y="149"/>
                  </a:cubicBezTo>
                  <a:cubicBezTo>
                    <a:pt x="190" y="146"/>
                    <a:pt x="187" y="144"/>
                    <a:pt x="184" y="142"/>
                  </a:cubicBezTo>
                  <a:cubicBezTo>
                    <a:pt x="183" y="141"/>
                    <a:pt x="182" y="140"/>
                    <a:pt x="181" y="139"/>
                  </a:cubicBezTo>
                  <a:cubicBezTo>
                    <a:pt x="176" y="135"/>
                    <a:pt x="172" y="131"/>
                    <a:pt x="168" y="126"/>
                  </a:cubicBezTo>
                  <a:cubicBezTo>
                    <a:pt x="166" y="124"/>
                    <a:pt x="165" y="122"/>
                    <a:pt x="163" y="120"/>
                  </a:cubicBezTo>
                  <a:cubicBezTo>
                    <a:pt x="163" y="119"/>
                    <a:pt x="162" y="119"/>
                    <a:pt x="161" y="118"/>
                  </a:cubicBezTo>
                  <a:cubicBezTo>
                    <a:pt x="160" y="117"/>
                    <a:pt x="158" y="116"/>
                    <a:pt x="158" y="114"/>
                  </a:cubicBezTo>
                  <a:cubicBezTo>
                    <a:pt x="158" y="113"/>
                    <a:pt x="159" y="112"/>
                    <a:pt x="161" y="110"/>
                  </a:cubicBezTo>
                  <a:cubicBezTo>
                    <a:pt x="161" y="109"/>
                    <a:pt x="162" y="109"/>
                    <a:pt x="163" y="108"/>
                  </a:cubicBezTo>
                  <a:cubicBezTo>
                    <a:pt x="163" y="108"/>
                    <a:pt x="164" y="107"/>
                    <a:pt x="164" y="106"/>
                  </a:cubicBezTo>
                  <a:cubicBezTo>
                    <a:pt x="165" y="104"/>
                    <a:pt x="166" y="102"/>
                    <a:pt x="168" y="101"/>
                  </a:cubicBezTo>
                  <a:cubicBezTo>
                    <a:pt x="169" y="101"/>
                    <a:pt x="170" y="100"/>
                    <a:pt x="171" y="100"/>
                  </a:cubicBezTo>
                  <a:cubicBezTo>
                    <a:pt x="173" y="100"/>
                    <a:pt x="175" y="101"/>
                    <a:pt x="177" y="101"/>
                  </a:cubicBezTo>
                  <a:cubicBezTo>
                    <a:pt x="179" y="102"/>
                    <a:pt x="179" y="102"/>
                    <a:pt x="179" y="102"/>
                  </a:cubicBezTo>
                  <a:cubicBezTo>
                    <a:pt x="180" y="102"/>
                    <a:pt x="181" y="102"/>
                    <a:pt x="183" y="102"/>
                  </a:cubicBezTo>
                  <a:cubicBezTo>
                    <a:pt x="184" y="102"/>
                    <a:pt x="186" y="102"/>
                    <a:pt x="188" y="102"/>
                  </a:cubicBezTo>
                  <a:cubicBezTo>
                    <a:pt x="189" y="101"/>
                    <a:pt x="190" y="101"/>
                    <a:pt x="191" y="101"/>
                  </a:cubicBezTo>
                  <a:cubicBezTo>
                    <a:pt x="194" y="101"/>
                    <a:pt x="196" y="102"/>
                    <a:pt x="198" y="103"/>
                  </a:cubicBezTo>
                  <a:cubicBezTo>
                    <a:pt x="199" y="103"/>
                    <a:pt x="199" y="103"/>
                    <a:pt x="199" y="103"/>
                  </a:cubicBezTo>
                  <a:cubicBezTo>
                    <a:pt x="200" y="104"/>
                    <a:pt x="202" y="104"/>
                    <a:pt x="203" y="104"/>
                  </a:cubicBezTo>
                  <a:cubicBezTo>
                    <a:pt x="204" y="104"/>
                    <a:pt x="205" y="104"/>
                    <a:pt x="205" y="103"/>
                  </a:cubicBezTo>
                  <a:cubicBezTo>
                    <a:pt x="206" y="103"/>
                    <a:pt x="206" y="103"/>
                    <a:pt x="206" y="103"/>
                  </a:cubicBezTo>
                  <a:cubicBezTo>
                    <a:pt x="206" y="102"/>
                    <a:pt x="206" y="102"/>
                    <a:pt x="206" y="102"/>
                  </a:cubicBezTo>
                  <a:cubicBezTo>
                    <a:pt x="206" y="100"/>
                    <a:pt x="204" y="99"/>
                    <a:pt x="203" y="98"/>
                  </a:cubicBezTo>
                  <a:cubicBezTo>
                    <a:pt x="202" y="98"/>
                    <a:pt x="202" y="98"/>
                    <a:pt x="201" y="97"/>
                  </a:cubicBezTo>
                  <a:cubicBezTo>
                    <a:pt x="196" y="93"/>
                    <a:pt x="192" y="86"/>
                    <a:pt x="191" y="80"/>
                  </a:cubicBezTo>
                  <a:cubicBezTo>
                    <a:pt x="190" y="76"/>
                    <a:pt x="189" y="73"/>
                    <a:pt x="188" y="69"/>
                  </a:cubicBezTo>
                  <a:cubicBezTo>
                    <a:pt x="186" y="64"/>
                    <a:pt x="187" y="61"/>
                    <a:pt x="188" y="57"/>
                  </a:cubicBezTo>
                  <a:cubicBezTo>
                    <a:pt x="191" y="49"/>
                    <a:pt x="189" y="42"/>
                    <a:pt x="185" y="33"/>
                  </a:cubicBezTo>
                  <a:cubicBezTo>
                    <a:pt x="184" y="30"/>
                    <a:pt x="184" y="27"/>
                    <a:pt x="184" y="25"/>
                  </a:cubicBezTo>
                  <a:cubicBezTo>
                    <a:pt x="184" y="24"/>
                    <a:pt x="184" y="24"/>
                    <a:pt x="184" y="24"/>
                  </a:cubicBezTo>
                  <a:cubicBezTo>
                    <a:pt x="183" y="23"/>
                    <a:pt x="183" y="22"/>
                    <a:pt x="183" y="22"/>
                  </a:cubicBezTo>
                  <a:cubicBezTo>
                    <a:pt x="182" y="17"/>
                    <a:pt x="181" y="16"/>
                    <a:pt x="178" y="13"/>
                  </a:cubicBezTo>
                  <a:cubicBezTo>
                    <a:pt x="177" y="13"/>
                    <a:pt x="177" y="13"/>
                    <a:pt x="177" y="13"/>
                  </a:cubicBezTo>
                  <a:cubicBezTo>
                    <a:pt x="174" y="11"/>
                    <a:pt x="174" y="9"/>
                    <a:pt x="174" y="7"/>
                  </a:cubicBezTo>
                  <a:cubicBezTo>
                    <a:pt x="173" y="6"/>
                    <a:pt x="173" y="4"/>
                    <a:pt x="172" y="3"/>
                  </a:cubicBezTo>
                  <a:cubicBezTo>
                    <a:pt x="171" y="1"/>
                    <a:pt x="169" y="0"/>
                    <a:pt x="166" y="0"/>
                  </a:cubicBezTo>
                  <a:cubicBezTo>
                    <a:pt x="165" y="0"/>
                    <a:pt x="164" y="0"/>
                    <a:pt x="163" y="0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61" y="2"/>
                    <a:pt x="161" y="2"/>
                    <a:pt x="161" y="2"/>
                  </a:cubicBezTo>
                  <a:cubicBezTo>
                    <a:pt x="162" y="4"/>
                    <a:pt x="162" y="6"/>
                    <a:pt x="163" y="8"/>
                  </a:cubicBezTo>
                  <a:cubicBezTo>
                    <a:pt x="163" y="10"/>
                    <a:pt x="163" y="12"/>
                    <a:pt x="164" y="13"/>
                  </a:cubicBezTo>
                  <a:cubicBezTo>
                    <a:pt x="164" y="15"/>
                    <a:pt x="164" y="16"/>
                    <a:pt x="164" y="17"/>
                  </a:cubicBezTo>
                  <a:cubicBezTo>
                    <a:pt x="164" y="19"/>
                    <a:pt x="164" y="20"/>
                    <a:pt x="164" y="21"/>
                  </a:cubicBezTo>
                  <a:cubicBezTo>
                    <a:pt x="165" y="24"/>
                    <a:pt x="168" y="24"/>
                    <a:pt x="171" y="25"/>
                  </a:cubicBezTo>
                  <a:cubicBezTo>
                    <a:pt x="173" y="26"/>
                    <a:pt x="175" y="26"/>
                    <a:pt x="177" y="28"/>
                  </a:cubicBezTo>
                  <a:cubicBezTo>
                    <a:pt x="179" y="32"/>
                    <a:pt x="178" y="36"/>
                    <a:pt x="177" y="40"/>
                  </a:cubicBezTo>
                  <a:cubicBezTo>
                    <a:pt x="177" y="41"/>
                    <a:pt x="177" y="41"/>
                    <a:pt x="177" y="42"/>
                  </a:cubicBezTo>
                  <a:cubicBezTo>
                    <a:pt x="176" y="44"/>
                    <a:pt x="177" y="45"/>
                    <a:pt x="177" y="46"/>
                  </a:cubicBezTo>
                  <a:cubicBezTo>
                    <a:pt x="177" y="49"/>
                    <a:pt x="177" y="51"/>
                    <a:pt x="173" y="54"/>
                  </a:cubicBezTo>
                  <a:cubicBezTo>
                    <a:pt x="173" y="54"/>
                    <a:pt x="172" y="55"/>
                    <a:pt x="171" y="56"/>
                  </a:cubicBezTo>
                  <a:cubicBezTo>
                    <a:pt x="168" y="58"/>
                    <a:pt x="166" y="60"/>
                    <a:pt x="162" y="61"/>
                  </a:cubicBezTo>
                  <a:cubicBezTo>
                    <a:pt x="158" y="61"/>
                    <a:pt x="157" y="63"/>
                    <a:pt x="155" y="66"/>
                  </a:cubicBezTo>
                  <a:cubicBezTo>
                    <a:pt x="155" y="66"/>
                    <a:pt x="154" y="67"/>
                    <a:pt x="153" y="68"/>
                  </a:cubicBezTo>
                  <a:cubicBezTo>
                    <a:pt x="152" y="71"/>
                    <a:pt x="150" y="74"/>
                    <a:pt x="149" y="77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46" y="83"/>
                    <a:pt x="146" y="86"/>
                    <a:pt x="145" y="90"/>
                  </a:cubicBezTo>
                  <a:cubicBezTo>
                    <a:pt x="145" y="91"/>
                    <a:pt x="145" y="93"/>
                    <a:pt x="145" y="94"/>
                  </a:cubicBezTo>
                  <a:cubicBezTo>
                    <a:pt x="145" y="97"/>
                    <a:pt x="143" y="98"/>
                    <a:pt x="142" y="99"/>
                  </a:cubicBezTo>
                  <a:cubicBezTo>
                    <a:pt x="140" y="100"/>
                    <a:pt x="139" y="101"/>
                    <a:pt x="138" y="103"/>
                  </a:cubicBezTo>
                  <a:cubicBezTo>
                    <a:pt x="138" y="106"/>
                    <a:pt x="138" y="109"/>
                    <a:pt x="138" y="112"/>
                  </a:cubicBezTo>
                  <a:cubicBezTo>
                    <a:pt x="137" y="114"/>
                    <a:pt x="137" y="116"/>
                    <a:pt x="137" y="118"/>
                  </a:cubicBezTo>
                  <a:cubicBezTo>
                    <a:pt x="131" y="118"/>
                    <a:pt x="129" y="122"/>
                    <a:pt x="128" y="125"/>
                  </a:cubicBezTo>
                  <a:cubicBezTo>
                    <a:pt x="128" y="126"/>
                    <a:pt x="128" y="127"/>
                    <a:pt x="128" y="129"/>
                  </a:cubicBezTo>
                  <a:cubicBezTo>
                    <a:pt x="128" y="130"/>
                    <a:pt x="127" y="131"/>
                    <a:pt x="127" y="132"/>
                  </a:cubicBezTo>
                  <a:cubicBezTo>
                    <a:pt x="127" y="134"/>
                    <a:pt x="127" y="134"/>
                    <a:pt x="127" y="134"/>
                  </a:cubicBezTo>
                  <a:cubicBezTo>
                    <a:pt x="126" y="140"/>
                    <a:pt x="125" y="144"/>
                    <a:pt x="119" y="146"/>
                  </a:cubicBezTo>
                  <a:cubicBezTo>
                    <a:pt x="112" y="149"/>
                    <a:pt x="110" y="155"/>
                    <a:pt x="110" y="159"/>
                  </a:cubicBezTo>
                  <a:cubicBezTo>
                    <a:pt x="110" y="161"/>
                    <a:pt x="109" y="163"/>
                    <a:pt x="108" y="165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08" y="169"/>
                    <a:pt x="107" y="170"/>
                    <a:pt x="106" y="172"/>
                  </a:cubicBezTo>
                  <a:cubicBezTo>
                    <a:pt x="105" y="173"/>
                    <a:pt x="105" y="173"/>
                    <a:pt x="105" y="174"/>
                  </a:cubicBezTo>
                  <a:cubicBezTo>
                    <a:pt x="104" y="176"/>
                    <a:pt x="104" y="177"/>
                    <a:pt x="104" y="179"/>
                  </a:cubicBezTo>
                  <a:cubicBezTo>
                    <a:pt x="104" y="180"/>
                    <a:pt x="104" y="181"/>
                    <a:pt x="104" y="182"/>
                  </a:cubicBezTo>
                  <a:cubicBezTo>
                    <a:pt x="103" y="184"/>
                    <a:pt x="102" y="185"/>
                    <a:pt x="100" y="186"/>
                  </a:cubicBezTo>
                  <a:cubicBezTo>
                    <a:pt x="100" y="186"/>
                    <a:pt x="99" y="187"/>
                    <a:pt x="98" y="188"/>
                  </a:cubicBezTo>
                  <a:cubicBezTo>
                    <a:pt x="96" y="190"/>
                    <a:pt x="97" y="192"/>
                    <a:pt x="98" y="195"/>
                  </a:cubicBezTo>
                  <a:cubicBezTo>
                    <a:pt x="99" y="197"/>
                    <a:pt x="99" y="199"/>
                    <a:pt x="97" y="201"/>
                  </a:cubicBezTo>
                  <a:cubicBezTo>
                    <a:pt x="96" y="201"/>
                    <a:pt x="95" y="201"/>
                    <a:pt x="94" y="202"/>
                  </a:cubicBezTo>
                  <a:cubicBezTo>
                    <a:pt x="93" y="202"/>
                    <a:pt x="92" y="202"/>
                    <a:pt x="91" y="204"/>
                  </a:cubicBezTo>
                  <a:cubicBezTo>
                    <a:pt x="90" y="205"/>
                    <a:pt x="90" y="206"/>
                    <a:pt x="90" y="208"/>
                  </a:cubicBezTo>
                  <a:cubicBezTo>
                    <a:pt x="90" y="209"/>
                    <a:pt x="90" y="210"/>
                    <a:pt x="89" y="212"/>
                  </a:cubicBezTo>
                  <a:cubicBezTo>
                    <a:pt x="86" y="215"/>
                    <a:pt x="83" y="219"/>
                    <a:pt x="80" y="219"/>
                  </a:cubicBezTo>
                  <a:cubicBezTo>
                    <a:pt x="79" y="219"/>
                    <a:pt x="78" y="218"/>
                    <a:pt x="77" y="218"/>
                  </a:cubicBezTo>
                  <a:cubicBezTo>
                    <a:pt x="77" y="217"/>
                    <a:pt x="77" y="215"/>
                    <a:pt x="77" y="214"/>
                  </a:cubicBezTo>
                  <a:cubicBezTo>
                    <a:pt x="77" y="212"/>
                    <a:pt x="77" y="211"/>
                    <a:pt x="77" y="210"/>
                  </a:cubicBezTo>
                  <a:cubicBezTo>
                    <a:pt x="76" y="209"/>
                    <a:pt x="75" y="208"/>
                    <a:pt x="74" y="208"/>
                  </a:cubicBezTo>
                  <a:cubicBezTo>
                    <a:pt x="73" y="207"/>
                    <a:pt x="72" y="207"/>
                    <a:pt x="71" y="206"/>
                  </a:cubicBezTo>
                  <a:cubicBezTo>
                    <a:pt x="71" y="206"/>
                    <a:pt x="70" y="204"/>
                    <a:pt x="70" y="203"/>
                  </a:cubicBezTo>
                  <a:cubicBezTo>
                    <a:pt x="68" y="200"/>
                    <a:pt x="67" y="198"/>
                    <a:pt x="65" y="197"/>
                  </a:cubicBezTo>
                  <a:cubicBezTo>
                    <a:pt x="64" y="197"/>
                    <a:pt x="64" y="197"/>
                    <a:pt x="64" y="197"/>
                  </a:cubicBezTo>
                  <a:cubicBezTo>
                    <a:pt x="64" y="197"/>
                    <a:pt x="64" y="197"/>
                    <a:pt x="64" y="197"/>
                  </a:cubicBezTo>
                  <a:cubicBezTo>
                    <a:pt x="63" y="197"/>
                    <a:pt x="62" y="197"/>
                    <a:pt x="61" y="198"/>
                  </a:cubicBezTo>
                  <a:cubicBezTo>
                    <a:pt x="60" y="199"/>
                    <a:pt x="60" y="200"/>
                    <a:pt x="60" y="201"/>
                  </a:cubicBezTo>
                  <a:cubicBezTo>
                    <a:pt x="60" y="202"/>
                    <a:pt x="60" y="204"/>
                    <a:pt x="59" y="204"/>
                  </a:cubicBezTo>
                  <a:cubicBezTo>
                    <a:pt x="58" y="205"/>
                    <a:pt x="56" y="205"/>
                    <a:pt x="55" y="205"/>
                  </a:cubicBezTo>
                  <a:cubicBezTo>
                    <a:pt x="54" y="205"/>
                    <a:pt x="54" y="205"/>
                    <a:pt x="53" y="205"/>
                  </a:cubicBezTo>
                  <a:cubicBezTo>
                    <a:pt x="51" y="204"/>
                    <a:pt x="51" y="204"/>
                    <a:pt x="51" y="204"/>
                  </a:cubicBezTo>
                  <a:cubicBezTo>
                    <a:pt x="51" y="203"/>
                    <a:pt x="51" y="203"/>
                    <a:pt x="51" y="202"/>
                  </a:cubicBezTo>
                  <a:cubicBezTo>
                    <a:pt x="51" y="202"/>
                    <a:pt x="50" y="201"/>
                    <a:pt x="50" y="201"/>
                  </a:cubicBezTo>
                  <a:cubicBezTo>
                    <a:pt x="49" y="199"/>
                    <a:pt x="49" y="199"/>
                    <a:pt x="49" y="199"/>
                  </a:cubicBezTo>
                  <a:cubicBezTo>
                    <a:pt x="47" y="201"/>
                    <a:pt x="47" y="201"/>
                    <a:pt x="47" y="201"/>
                  </a:cubicBezTo>
                  <a:cubicBezTo>
                    <a:pt x="47" y="201"/>
                    <a:pt x="46" y="201"/>
                    <a:pt x="46" y="202"/>
                  </a:cubicBezTo>
                  <a:cubicBezTo>
                    <a:pt x="45" y="203"/>
                    <a:pt x="44" y="204"/>
                    <a:pt x="42" y="205"/>
                  </a:cubicBezTo>
                  <a:cubicBezTo>
                    <a:pt x="42" y="206"/>
                    <a:pt x="42" y="206"/>
                    <a:pt x="42" y="206"/>
                  </a:cubicBezTo>
                  <a:cubicBezTo>
                    <a:pt x="41" y="207"/>
                    <a:pt x="41" y="207"/>
                    <a:pt x="40" y="207"/>
                  </a:cubicBezTo>
                  <a:cubicBezTo>
                    <a:pt x="40" y="207"/>
                    <a:pt x="39" y="207"/>
                    <a:pt x="39" y="207"/>
                  </a:cubicBezTo>
                  <a:cubicBezTo>
                    <a:pt x="37" y="207"/>
                    <a:pt x="37" y="207"/>
                    <a:pt x="37" y="207"/>
                  </a:cubicBezTo>
                  <a:cubicBezTo>
                    <a:pt x="37" y="209"/>
                    <a:pt x="37" y="209"/>
                    <a:pt x="37" y="209"/>
                  </a:cubicBezTo>
                  <a:cubicBezTo>
                    <a:pt x="37" y="210"/>
                    <a:pt x="37" y="211"/>
                    <a:pt x="37" y="212"/>
                  </a:cubicBezTo>
                  <a:cubicBezTo>
                    <a:pt x="37" y="214"/>
                    <a:pt x="37" y="215"/>
                    <a:pt x="37" y="216"/>
                  </a:cubicBezTo>
                  <a:cubicBezTo>
                    <a:pt x="33" y="216"/>
                    <a:pt x="32" y="217"/>
                    <a:pt x="30" y="220"/>
                  </a:cubicBezTo>
                  <a:cubicBezTo>
                    <a:pt x="28" y="222"/>
                    <a:pt x="27" y="224"/>
                    <a:pt x="25" y="226"/>
                  </a:cubicBezTo>
                  <a:cubicBezTo>
                    <a:pt x="24" y="227"/>
                    <a:pt x="22" y="229"/>
                    <a:pt x="21" y="231"/>
                  </a:cubicBezTo>
                  <a:cubicBezTo>
                    <a:pt x="19" y="233"/>
                    <a:pt x="17" y="235"/>
                    <a:pt x="15" y="237"/>
                  </a:cubicBezTo>
                  <a:cubicBezTo>
                    <a:pt x="14" y="238"/>
                    <a:pt x="14" y="238"/>
                    <a:pt x="14" y="238"/>
                  </a:cubicBezTo>
                  <a:cubicBezTo>
                    <a:pt x="13" y="239"/>
                    <a:pt x="12" y="240"/>
                    <a:pt x="12" y="242"/>
                  </a:cubicBezTo>
                  <a:cubicBezTo>
                    <a:pt x="12" y="243"/>
                    <a:pt x="12" y="244"/>
                    <a:pt x="12" y="245"/>
                  </a:cubicBezTo>
                  <a:cubicBezTo>
                    <a:pt x="13" y="246"/>
                    <a:pt x="13" y="248"/>
                    <a:pt x="12" y="249"/>
                  </a:cubicBezTo>
                  <a:cubicBezTo>
                    <a:pt x="12" y="250"/>
                    <a:pt x="12" y="250"/>
                    <a:pt x="12" y="250"/>
                  </a:cubicBezTo>
                  <a:cubicBezTo>
                    <a:pt x="11" y="251"/>
                    <a:pt x="11" y="252"/>
                    <a:pt x="11" y="253"/>
                  </a:cubicBezTo>
                  <a:cubicBezTo>
                    <a:pt x="11" y="255"/>
                    <a:pt x="11" y="255"/>
                    <a:pt x="11" y="255"/>
                  </a:cubicBezTo>
                  <a:cubicBezTo>
                    <a:pt x="11" y="256"/>
                    <a:pt x="11" y="257"/>
                    <a:pt x="10" y="259"/>
                  </a:cubicBezTo>
                  <a:cubicBezTo>
                    <a:pt x="10" y="261"/>
                    <a:pt x="9" y="263"/>
                    <a:pt x="7" y="266"/>
                  </a:cubicBezTo>
                  <a:cubicBezTo>
                    <a:pt x="6" y="267"/>
                    <a:pt x="6" y="267"/>
                    <a:pt x="6" y="267"/>
                  </a:cubicBezTo>
                  <a:cubicBezTo>
                    <a:pt x="6" y="268"/>
                    <a:pt x="5" y="270"/>
                    <a:pt x="4" y="271"/>
                  </a:cubicBezTo>
                  <a:cubicBezTo>
                    <a:pt x="3" y="272"/>
                    <a:pt x="2" y="274"/>
                    <a:pt x="1" y="276"/>
                  </a:cubicBezTo>
                  <a:cubicBezTo>
                    <a:pt x="1" y="277"/>
                    <a:pt x="1" y="278"/>
                    <a:pt x="0" y="27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1"/>
                    <a:pt x="0" y="281"/>
                    <a:pt x="0" y="281"/>
                  </a:cubicBezTo>
                  <a:cubicBezTo>
                    <a:pt x="1" y="282"/>
                    <a:pt x="2" y="283"/>
                    <a:pt x="4" y="284"/>
                  </a:cubicBezTo>
                  <a:cubicBezTo>
                    <a:pt x="4" y="284"/>
                    <a:pt x="5" y="284"/>
                    <a:pt x="5" y="284"/>
                  </a:cubicBezTo>
                  <a:cubicBezTo>
                    <a:pt x="7" y="284"/>
                    <a:pt x="8" y="283"/>
                    <a:pt x="9" y="282"/>
                  </a:cubicBezTo>
                  <a:cubicBezTo>
                    <a:pt x="10" y="282"/>
                    <a:pt x="10" y="281"/>
                    <a:pt x="11" y="281"/>
                  </a:cubicBezTo>
                  <a:cubicBezTo>
                    <a:pt x="11" y="281"/>
                    <a:pt x="11" y="281"/>
                    <a:pt x="11" y="281"/>
                  </a:cubicBezTo>
                  <a:cubicBezTo>
                    <a:pt x="11" y="281"/>
                    <a:pt x="11" y="282"/>
                    <a:pt x="11" y="284"/>
                  </a:cubicBezTo>
                  <a:cubicBezTo>
                    <a:pt x="11" y="286"/>
                    <a:pt x="11" y="287"/>
                    <a:pt x="11" y="287"/>
                  </a:cubicBezTo>
                  <a:cubicBezTo>
                    <a:pt x="12" y="290"/>
                    <a:pt x="14" y="295"/>
                    <a:pt x="17" y="298"/>
                  </a:cubicBezTo>
                  <a:cubicBezTo>
                    <a:pt x="18" y="298"/>
                    <a:pt x="18" y="298"/>
                    <a:pt x="19" y="299"/>
                  </a:cubicBezTo>
                  <a:cubicBezTo>
                    <a:pt x="22" y="301"/>
                    <a:pt x="24" y="303"/>
                    <a:pt x="27" y="304"/>
                  </a:cubicBezTo>
                  <a:cubicBezTo>
                    <a:pt x="28" y="304"/>
                    <a:pt x="29" y="303"/>
                    <a:pt x="30" y="302"/>
                  </a:cubicBezTo>
                  <a:cubicBezTo>
                    <a:pt x="31" y="302"/>
                    <a:pt x="32" y="301"/>
                    <a:pt x="33" y="301"/>
                  </a:cubicBezTo>
                  <a:cubicBezTo>
                    <a:pt x="33" y="301"/>
                    <a:pt x="33" y="301"/>
                    <a:pt x="33" y="301"/>
                  </a:cubicBezTo>
                  <a:cubicBezTo>
                    <a:pt x="33" y="301"/>
                    <a:pt x="32" y="302"/>
                    <a:pt x="32" y="303"/>
                  </a:cubicBezTo>
                  <a:cubicBezTo>
                    <a:pt x="31" y="304"/>
                    <a:pt x="30" y="306"/>
                    <a:pt x="31" y="309"/>
                  </a:cubicBezTo>
                  <a:cubicBezTo>
                    <a:pt x="32" y="312"/>
                    <a:pt x="34" y="315"/>
                    <a:pt x="35" y="318"/>
                  </a:cubicBezTo>
                  <a:cubicBezTo>
                    <a:pt x="37" y="320"/>
                    <a:pt x="38" y="322"/>
                    <a:pt x="39" y="324"/>
                  </a:cubicBezTo>
                  <a:cubicBezTo>
                    <a:pt x="39" y="324"/>
                    <a:pt x="40" y="325"/>
                    <a:pt x="40" y="325"/>
                  </a:cubicBezTo>
                  <a:cubicBezTo>
                    <a:pt x="41" y="328"/>
                    <a:pt x="41" y="329"/>
                    <a:pt x="41" y="331"/>
                  </a:cubicBezTo>
                  <a:cubicBezTo>
                    <a:pt x="40" y="334"/>
                    <a:pt x="39" y="336"/>
                    <a:pt x="38" y="340"/>
                  </a:cubicBezTo>
                  <a:cubicBezTo>
                    <a:pt x="38" y="341"/>
                    <a:pt x="38" y="343"/>
                    <a:pt x="37" y="345"/>
                  </a:cubicBezTo>
                  <a:cubicBezTo>
                    <a:pt x="37" y="347"/>
                    <a:pt x="36" y="349"/>
                    <a:pt x="36" y="350"/>
                  </a:cubicBezTo>
                  <a:cubicBezTo>
                    <a:pt x="36" y="352"/>
                    <a:pt x="36" y="352"/>
                    <a:pt x="36" y="352"/>
                  </a:cubicBezTo>
                  <a:cubicBezTo>
                    <a:pt x="37" y="352"/>
                    <a:pt x="37" y="352"/>
                    <a:pt x="37" y="352"/>
                  </a:cubicBezTo>
                  <a:cubicBezTo>
                    <a:pt x="38" y="353"/>
                    <a:pt x="39" y="354"/>
                    <a:pt x="40" y="355"/>
                  </a:cubicBezTo>
                  <a:cubicBezTo>
                    <a:pt x="41" y="357"/>
                    <a:pt x="42" y="358"/>
                    <a:pt x="44" y="359"/>
                  </a:cubicBezTo>
                  <a:cubicBezTo>
                    <a:pt x="45" y="359"/>
                    <a:pt x="45" y="359"/>
                    <a:pt x="45" y="359"/>
                  </a:cubicBezTo>
                  <a:cubicBezTo>
                    <a:pt x="85" y="359"/>
                    <a:pt x="85" y="359"/>
                    <a:pt x="85" y="359"/>
                  </a:cubicBezTo>
                  <a:cubicBezTo>
                    <a:pt x="85" y="357"/>
                    <a:pt x="85" y="357"/>
                    <a:pt x="85" y="357"/>
                  </a:cubicBezTo>
                  <a:cubicBezTo>
                    <a:pt x="85" y="355"/>
                    <a:pt x="85" y="355"/>
                    <a:pt x="85" y="355"/>
                  </a:cubicBezTo>
                  <a:cubicBezTo>
                    <a:pt x="101" y="356"/>
                    <a:pt x="101" y="356"/>
                    <a:pt x="101" y="356"/>
                  </a:cubicBezTo>
                  <a:cubicBezTo>
                    <a:pt x="112" y="356"/>
                    <a:pt x="122" y="356"/>
                    <a:pt x="133" y="357"/>
                  </a:cubicBezTo>
                  <a:cubicBezTo>
                    <a:pt x="134" y="357"/>
                    <a:pt x="134" y="357"/>
                    <a:pt x="134" y="357"/>
                  </a:cubicBezTo>
                  <a:cubicBezTo>
                    <a:pt x="135" y="357"/>
                    <a:pt x="137" y="357"/>
                    <a:pt x="138" y="357"/>
                  </a:cubicBezTo>
                  <a:cubicBezTo>
                    <a:pt x="139" y="357"/>
                    <a:pt x="140" y="358"/>
                    <a:pt x="141" y="358"/>
                  </a:cubicBezTo>
                  <a:cubicBezTo>
                    <a:pt x="142" y="359"/>
                    <a:pt x="143" y="359"/>
                    <a:pt x="144" y="360"/>
                  </a:cubicBezTo>
                  <a:cubicBezTo>
                    <a:pt x="144" y="360"/>
                    <a:pt x="145" y="360"/>
                    <a:pt x="145" y="360"/>
                  </a:cubicBezTo>
                  <a:cubicBezTo>
                    <a:pt x="146" y="360"/>
                    <a:pt x="146" y="360"/>
                    <a:pt x="147" y="360"/>
                  </a:cubicBezTo>
                  <a:cubicBezTo>
                    <a:pt x="147" y="360"/>
                    <a:pt x="148" y="360"/>
                    <a:pt x="148" y="360"/>
                  </a:cubicBezTo>
                  <a:cubicBezTo>
                    <a:pt x="149" y="360"/>
                    <a:pt x="149" y="360"/>
                    <a:pt x="149" y="360"/>
                  </a:cubicBezTo>
                  <a:cubicBezTo>
                    <a:pt x="151" y="360"/>
                    <a:pt x="153" y="360"/>
                    <a:pt x="156" y="360"/>
                  </a:cubicBezTo>
                  <a:cubicBezTo>
                    <a:pt x="158" y="360"/>
                    <a:pt x="160" y="360"/>
                    <a:pt x="162" y="360"/>
                  </a:cubicBezTo>
                  <a:cubicBezTo>
                    <a:pt x="165" y="360"/>
                    <a:pt x="167" y="360"/>
                    <a:pt x="169" y="360"/>
                  </a:cubicBezTo>
                  <a:cubicBezTo>
                    <a:pt x="174" y="360"/>
                    <a:pt x="177" y="360"/>
                    <a:pt x="180" y="361"/>
                  </a:cubicBezTo>
                  <a:cubicBezTo>
                    <a:pt x="182" y="361"/>
                    <a:pt x="184" y="362"/>
                    <a:pt x="186" y="363"/>
                  </a:cubicBezTo>
                  <a:cubicBezTo>
                    <a:pt x="189" y="365"/>
                    <a:pt x="193" y="366"/>
                    <a:pt x="196" y="366"/>
                  </a:cubicBezTo>
                  <a:cubicBezTo>
                    <a:pt x="197" y="366"/>
                    <a:pt x="197" y="366"/>
                    <a:pt x="197" y="366"/>
                  </a:cubicBezTo>
                  <a:cubicBezTo>
                    <a:pt x="199" y="366"/>
                    <a:pt x="200" y="366"/>
                    <a:pt x="201" y="366"/>
                  </a:cubicBezTo>
                  <a:cubicBezTo>
                    <a:pt x="202" y="366"/>
                    <a:pt x="203" y="366"/>
                    <a:pt x="205" y="366"/>
                  </a:cubicBezTo>
                  <a:cubicBezTo>
                    <a:pt x="207" y="366"/>
                    <a:pt x="210" y="366"/>
                    <a:pt x="213" y="369"/>
                  </a:cubicBezTo>
                  <a:cubicBezTo>
                    <a:pt x="214" y="369"/>
                    <a:pt x="214" y="370"/>
                    <a:pt x="215" y="370"/>
                  </a:cubicBezTo>
                  <a:cubicBezTo>
                    <a:pt x="218" y="373"/>
                    <a:pt x="219" y="374"/>
                    <a:pt x="220" y="374"/>
                  </a:cubicBezTo>
                  <a:cubicBezTo>
                    <a:pt x="221" y="374"/>
                    <a:pt x="221" y="374"/>
                    <a:pt x="221" y="374"/>
                  </a:cubicBezTo>
                  <a:cubicBezTo>
                    <a:pt x="221" y="374"/>
                    <a:pt x="221" y="374"/>
                    <a:pt x="221" y="374"/>
                  </a:cubicBezTo>
                  <a:cubicBezTo>
                    <a:pt x="222" y="373"/>
                    <a:pt x="223" y="372"/>
                    <a:pt x="223" y="371"/>
                  </a:cubicBezTo>
                  <a:cubicBezTo>
                    <a:pt x="224" y="367"/>
                    <a:pt x="224" y="364"/>
                    <a:pt x="223" y="360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51" name="Freeform 64"/>
            <p:cNvSpPr>
              <a:spLocks/>
            </p:cNvSpPr>
            <p:nvPr/>
          </p:nvSpPr>
          <p:spPr bwMode="auto">
            <a:xfrm>
              <a:off x="2462047" y="2289505"/>
              <a:ext cx="39061" cy="39039"/>
            </a:xfrm>
            <a:custGeom>
              <a:avLst/>
              <a:gdLst>
                <a:gd name="T0" fmla="*/ 14 w 19"/>
                <a:gd name="T1" fmla="*/ 0 h 21"/>
                <a:gd name="T2" fmla="*/ 13 w 19"/>
                <a:gd name="T3" fmla="*/ 0 h 21"/>
                <a:gd name="T4" fmla="*/ 8 w 19"/>
                <a:gd name="T5" fmla="*/ 5 h 21"/>
                <a:gd name="T6" fmla="*/ 7 w 19"/>
                <a:gd name="T7" fmla="*/ 8 h 21"/>
                <a:gd name="T8" fmla="*/ 5 w 19"/>
                <a:gd name="T9" fmla="*/ 9 h 21"/>
                <a:gd name="T10" fmla="*/ 1 w 19"/>
                <a:gd name="T11" fmla="*/ 16 h 21"/>
                <a:gd name="T12" fmla="*/ 8 w 19"/>
                <a:gd name="T13" fmla="*/ 21 h 21"/>
                <a:gd name="T14" fmla="*/ 11 w 19"/>
                <a:gd name="T15" fmla="*/ 20 h 21"/>
                <a:gd name="T16" fmla="*/ 12 w 19"/>
                <a:gd name="T17" fmla="*/ 20 h 21"/>
                <a:gd name="T18" fmla="*/ 12 w 19"/>
                <a:gd name="T19" fmla="*/ 19 h 21"/>
                <a:gd name="T20" fmla="*/ 14 w 19"/>
                <a:gd name="T21" fmla="*/ 16 h 21"/>
                <a:gd name="T22" fmla="*/ 17 w 19"/>
                <a:gd name="T23" fmla="*/ 2 h 21"/>
                <a:gd name="T24" fmla="*/ 14 w 19"/>
                <a:gd name="T2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21"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0"/>
                    <a:pt x="8" y="3"/>
                    <a:pt x="8" y="5"/>
                  </a:cubicBezTo>
                  <a:cubicBezTo>
                    <a:pt x="7" y="6"/>
                    <a:pt x="7" y="7"/>
                    <a:pt x="7" y="8"/>
                  </a:cubicBezTo>
                  <a:cubicBezTo>
                    <a:pt x="6" y="8"/>
                    <a:pt x="6" y="8"/>
                    <a:pt x="5" y="9"/>
                  </a:cubicBezTo>
                  <a:cubicBezTo>
                    <a:pt x="3" y="10"/>
                    <a:pt x="0" y="12"/>
                    <a:pt x="1" y="16"/>
                  </a:cubicBezTo>
                  <a:cubicBezTo>
                    <a:pt x="2" y="19"/>
                    <a:pt x="5" y="21"/>
                    <a:pt x="8" y="21"/>
                  </a:cubicBezTo>
                  <a:cubicBezTo>
                    <a:pt x="9" y="21"/>
                    <a:pt x="10" y="21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19"/>
                    <a:pt x="13" y="17"/>
                    <a:pt x="14" y="16"/>
                  </a:cubicBezTo>
                  <a:cubicBezTo>
                    <a:pt x="17" y="10"/>
                    <a:pt x="19" y="5"/>
                    <a:pt x="17" y="2"/>
                  </a:cubicBezTo>
                  <a:cubicBezTo>
                    <a:pt x="17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52" name="Freeform 65"/>
            <p:cNvSpPr>
              <a:spLocks/>
            </p:cNvSpPr>
            <p:nvPr/>
          </p:nvSpPr>
          <p:spPr bwMode="auto">
            <a:xfrm>
              <a:off x="2514500" y="2370666"/>
              <a:ext cx="126111" cy="91434"/>
            </a:xfrm>
            <a:custGeom>
              <a:avLst/>
              <a:gdLst>
                <a:gd name="T0" fmla="*/ 62 w 62"/>
                <a:gd name="T1" fmla="*/ 9 h 49"/>
                <a:gd name="T2" fmla="*/ 22 w 62"/>
                <a:gd name="T3" fmla="*/ 9 h 49"/>
                <a:gd name="T4" fmla="*/ 17 w 62"/>
                <a:gd name="T5" fmla="*/ 5 h 49"/>
                <a:gd name="T6" fmla="*/ 16 w 62"/>
                <a:gd name="T7" fmla="*/ 4 h 49"/>
                <a:gd name="T8" fmla="*/ 13 w 62"/>
                <a:gd name="T9" fmla="*/ 0 h 49"/>
                <a:gd name="T10" fmla="*/ 13 w 62"/>
                <a:gd name="T11" fmla="*/ 5 h 49"/>
                <a:gd name="T12" fmla="*/ 13 w 62"/>
                <a:gd name="T13" fmla="*/ 8 h 49"/>
                <a:gd name="T14" fmla="*/ 13 w 62"/>
                <a:gd name="T15" fmla="*/ 11 h 49"/>
                <a:gd name="T16" fmla="*/ 14 w 62"/>
                <a:gd name="T17" fmla="*/ 15 h 49"/>
                <a:gd name="T18" fmla="*/ 11 w 62"/>
                <a:gd name="T19" fmla="*/ 21 h 49"/>
                <a:gd name="T20" fmla="*/ 9 w 62"/>
                <a:gd name="T21" fmla="*/ 26 h 49"/>
                <a:gd name="T22" fmla="*/ 6 w 62"/>
                <a:gd name="T23" fmla="*/ 31 h 49"/>
                <a:gd name="T24" fmla="*/ 5 w 62"/>
                <a:gd name="T25" fmla="*/ 32 h 49"/>
                <a:gd name="T26" fmla="*/ 2 w 62"/>
                <a:gd name="T27" fmla="*/ 43 h 49"/>
                <a:gd name="T28" fmla="*/ 6 w 62"/>
                <a:gd name="T29" fmla="*/ 46 h 49"/>
                <a:gd name="T30" fmla="*/ 7 w 62"/>
                <a:gd name="T31" fmla="*/ 47 h 49"/>
                <a:gd name="T32" fmla="*/ 8 w 62"/>
                <a:gd name="T33" fmla="*/ 48 h 49"/>
                <a:gd name="T34" fmla="*/ 10 w 62"/>
                <a:gd name="T35" fmla="*/ 47 h 49"/>
                <a:gd name="T36" fmla="*/ 14 w 62"/>
                <a:gd name="T37" fmla="*/ 46 h 49"/>
                <a:gd name="T38" fmla="*/ 14 w 62"/>
                <a:gd name="T39" fmla="*/ 46 h 49"/>
                <a:gd name="T40" fmla="*/ 17 w 62"/>
                <a:gd name="T41" fmla="*/ 48 h 49"/>
                <a:gd name="T42" fmla="*/ 20 w 62"/>
                <a:gd name="T43" fmla="*/ 49 h 49"/>
                <a:gd name="T44" fmla="*/ 22 w 62"/>
                <a:gd name="T45" fmla="*/ 49 h 49"/>
                <a:gd name="T46" fmla="*/ 62 w 62"/>
                <a:gd name="T47" fmla="*/ 49 h 49"/>
                <a:gd name="T48" fmla="*/ 62 w 62"/>
                <a:gd name="T49" fmla="*/ 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2" h="49">
                  <a:moveTo>
                    <a:pt x="62" y="9"/>
                  </a:moveTo>
                  <a:cubicBezTo>
                    <a:pt x="22" y="9"/>
                    <a:pt x="22" y="9"/>
                    <a:pt x="22" y="9"/>
                  </a:cubicBezTo>
                  <a:cubicBezTo>
                    <a:pt x="20" y="8"/>
                    <a:pt x="19" y="6"/>
                    <a:pt x="17" y="5"/>
                  </a:cubicBezTo>
                  <a:cubicBezTo>
                    <a:pt x="17" y="4"/>
                    <a:pt x="16" y="4"/>
                    <a:pt x="16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3" y="7"/>
                    <a:pt x="13" y="8"/>
                  </a:cubicBezTo>
                  <a:cubicBezTo>
                    <a:pt x="13" y="9"/>
                    <a:pt x="13" y="10"/>
                    <a:pt x="13" y="11"/>
                  </a:cubicBezTo>
                  <a:cubicBezTo>
                    <a:pt x="14" y="12"/>
                    <a:pt x="14" y="13"/>
                    <a:pt x="14" y="15"/>
                  </a:cubicBezTo>
                  <a:cubicBezTo>
                    <a:pt x="14" y="17"/>
                    <a:pt x="13" y="19"/>
                    <a:pt x="11" y="21"/>
                  </a:cubicBezTo>
                  <a:cubicBezTo>
                    <a:pt x="10" y="23"/>
                    <a:pt x="9" y="24"/>
                    <a:pt x="9" y="26"/>
                  </a:cubicBezTo>
                  <a:cubicBezTo>
                    <a:pt x="8" y="28"/>
                    <a:pt x="7" y="30"/>
                    <a:pt x="6" y="31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3" y="35"/>
                    <a:pt x="0" y="40"/>
                    <a:pt x="2" y="43"/>
                  </a:cubicBezTo>
                  <a:cubicBezTo>
                    <a:pt x="3" y="45"/>
                    <a:pt x="5" y="46"/>
                    <a:pt x="6" y="46"/>
                  </a:cubicBezTo>
                  <a:cubicBezTo>
                    <a:pt x="7" y="46"/>
                    <a:pt x="7" y="46"/>
                    <a:pt x="7" y="47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1" y="47"/>
                    <a:pt x="13" y="46"/>
                    <a:pt x="14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5" y="46"/>
                    <a:pt x="16" y="47"/>
                    <a:pt x="17" y="48"/>
                  </a:cubicBezTo>
                  <a:cubicBezTo>
                    <a:pt x="18" y="49"/>
                    <a:pt x="19" y="49"/>
                    <a:pt x="20" y="49"/>
                  </a:cubicBezTo>
                  <a:cubicBezTo>
                    <a:pt x="21" y="49"/>
                    <a:pt x="22" y="49"/>
                    <a:pt x="22" y="49"/>
                  </a:cubicBezTo>
                  <a:cubicBezTo>
                    <a:pt x="62" y="49"/>
                    <a:pt x="62" y="49"/>
                    <a:pt x="62" y="49"/>
                  </a:cubicBezTo>
                  <a:lnTo>
                    <a:pt x="62" y="9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53" name="Freeform 66"/>
            <p:cNvSpPr>
              <a:spLocks noEditPoints="1"/>
            </p:cNvSpPr>
            <p:nvPr/>
          </p:nvSpPr>
          <p:spPr bwMode="auto">
            <a:xfrm>
              <a:off x="3966445" y="2239165"/>
              <a:ext cx="467613" cy="579426"/>
            </a:xfrm>
            <a:custGeom>
              <a:avLst/>
              <a:gdLst>
                <a:gd name="T0" fmla="*/ 222 w 231"/>
                <a:gd name="T1" fmla="*/ 23 h 311"/>
                <a:gd name="T2" fmla="*/ 211 w 231"/>
                <a:gd name="T3" fmla="*/ 23 h 311"/>
                <a:gd name="T4" fmla="*/ 163 w 231"/>
                <a:gd name="T5" fmla="*/ 41 h 311"/>
                <a:gd name="T6" fmla="*/ 59 w 231"/>
                <a:gd name="T7" fmla="*/ 8 h 311"/>
                <a:gd name="T8" fmla="*/ 54 w 231"/>
                <a:gd name="T9" fmla="*/ 0 h 311"/>
                <a:gd name="T10" fmla="*/ 3 w 231"/>
                <a:gd name="T11" fmla="*/ 14 h 311"/>
                <a:gd name="T12" fmla="*/ 7 w 231"/>
                <a:gd name="T13" fmla="*/ 28 h 311"/>
                <a:gd name="T14" fmla="*/ 12 w 231"/>
                <a:gd name="T15" fmla="*/ 31 h 311"/>
                <a:gd name="T16" fmla="*/ 14 w 231"/>
                <a:gd name="T17" fmla="*/ 39 h 311"/>
                <a:gd name="T18" fmla="*/ 14 w 231"/>
                <a:gd name="T19" fmla="*/ 44 h 311"/>
                <a:gd name="T20" fmla="*/ 17 w 231"/>
                <a:gd name="T21" fmla="*/ 50 h 311"/>
                <a:gd name="T22" fmla="*/ 19 w 231"/>
                <a:gd name="T23" fmla="*/ 54 h 311"/>
                <a:gd name="T24" fmla="*/ 26 w 231"/>
                <a:gd name="T25" fmla="*/ 65 h 311"/>
                <a:gd name="T26" fmla="*/ 29 w 231"/>
                <a:gd name="T27" fmla="*/ 77 h 311"/>
                <a:gd name="T28" fmla="*/ 32 w 231"/>
                <a:gd name="T29" fmla="*/ 93 h 311"/>
                <a:gd name="T30" fmla="*/ 25 w 231"/>
                <a:gd name="T31" fmla="*/ 112 h 311"/>
                <a:gd name="T32" fmla="*/ 16 w 231"/>
                <a:gd name="T33" fmla="*/ 122 h 311"/>
                <a:gd name="T34" fmla="*/ 12 w 231"/>
                <a:gd name="T35" fmla="*/ 130 h 311"/>
                <a:gd name="T36" fmla="*/ 7 w 231"/>
                <a:gd name="T37" fmla="*/ 133 h 311"/>
                <a:gd name="T38" fmla="*/ 3 w 231"/>
                <a:gd name="T39" fmla="*/ 145 h 311"/>
                <a:gd name="T40" fmla="*/ 0 w 231"/>
                <a:gd name="T41" fmla="*/ 153 h 311"/>
                <a:gd name="T42" fmla="*/ 4 w 231"/>
                <a:gd name="T43" fmla="*/ 158 h 311"/>
                <a:gd name="T44" fmla="*/ 9 w 231"/>
                <a:gd name="T45" fmla="*/ 166 h 311"/>
                <a:gd name="T46" fmla="*/ 6 w 231"/>
                <a:gd name="T47" fmla="*/ 167 h 311"/>
                <a:gd name="T48" fmla="*/ 1 w 231"/>
                <a:gd name="T49" fmla="*/ 179 h 311"/>
                <a:gd name="T50" fmla="*/ 3 w 231"/>
                <a:gd name="T51" fmla="*/ 185 h 311"/>
                <a:gd name="T52" fmla="*/ 20 w 231"/>
                <a:gd name="T53" fmla="*/ 198 h 311"/>
                <a:gd name="T54" fmla="*/ 54 w 231"/>
                <a:gd name="T55" fmla="*/ 219 h 311"/>
                <a:gd name="T56" fmla="*/ 106 w 231"/>
                <a:gd name="T57" fmla="*/ 251 h 311"/>
                <a:gd name="T58" fmla="*/ 107 w 231"/>
                <a:gd name="T59" fmla="*/ 268 h 311"/>
                <a:gd name="T60" fmla="*/ 113 w 231"/>
                <a:gd name="T61" fmla="*/ 274 h 311"/>
                <a:gd name="T62" fmla="*/ 118 w 231"/>
                <a:gd name="T63" fmla="*/ 279 h 311"/>
                <a:gd name="T64" fmla="*/ 157 w 231"/>
                <a:gd name="T65" fmla="*/ 307 h 311"/>
                <a:gd name="T66" fmla="*/ 165 w 231"/>
                <a:gd name="T67" fmla="*/ 297 h 311"/>
                <a:gd name="T68" fmla="*/ 171 w 231"/>
                <a:gd name="T69" fmla="*/ 285 h 311"/>
                <a:gd name="T70" fmla="*/ 174 w 231"/>
                <a:gd name="T71" fmla="*/ 274 h 311"/>
                <a:gd name="T72" fmla="*/ 176 w 231"/>
                <a:gd name="T73" fmla="*/ 269 h 311"/>
                <a:gd name="T74" fmla="*/ 182 w 231"/>
                <a:gd name="T75" fmla="*/ 261 h 311"/>
                <a:gd name="T76" fmla="*/ 184 w 231"/>
                <a:gd name="T77" fmla="*/ 251 h 311"/>
                <a:gd name="T78" fmla="*/ 185 w 231"/>
                <a:gd name="T79" fmla="*/ 246 h 311"/>
                <a:gd name="T80" fmla="*/ 195 w 231"/>
                <a:gd name="T81" fmla="*/ 239 h 311"/>
                <a:gd name="T82" fmla="*/ 203 w 231"/>
                <a:gd name="T83" fmla="*/ 230 h 311"/>
                <a:gd name="T84" fmla="*/ 206 w 231"/>
                <a:gd name="T85" fmla="*/ 224 h 311"/>
                <a:gd name="T86" fmla="*/ 207 w 231"/>
                <a:gd name="T87" fmla="*/ 221 h 311"/>
                <a:gd name="T88" fmla="*/ 213 w 231"/>
                <a:gd name="T89" fmla="*/ 219 h 311"/>
                <a:gd name="T90" fmla="*/ 217 w 231"/>
                <a:gd name="T91" fmla="*/ 219 h 311"/>
                <a:gd name="T92" fmla="*/ 220 w 231"/>
                <a:gd name="T93" fmla="*/ 216 h 311"/>
                <a:gd name="T94" fmla="*/ 225 w 231"/>
                <a:gd name="T95" fmla="*/ 207 h 311"/>
                <a:gd name="T96" fmla="*/ 229 w 231"/>
                <a:gd name="T97" fmla="*/ 26 h 311"/>
                <a:gd name="T98" fmla="*/ 16 w 231"/>
                <a:gd name="T99" fmla="*/ 163 h 311"/>
                <a:gd name="T100" fmla="*/ 22 w 231"/>
                <a:gd name="T101" fmla="*/ 160 h 311"/>
                <a:gd name="T102" fmla="*/ 13 w 231"/>
                <a:gd name="T103" fmla="*/ 165 h 311"/>
                <a:gd name="T104" fmla="*/ 12 w 231"/>
                <a:gd name="T105" fmla="*/ 166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31" h="311">
                  <a:moveTo>
                    <a:pt x="231" y="22"/>
                  </a:moveTo>
                  <a:cubicBezTo>
                    <a:pt x="227" y="23"/>
                    <a:pt x="227" y="23"/>
                    <a:pt x="227" y="23"/>
                  </a:cubicBezTo>
                  <a:cubicBezTo>
                    <a:pt x="225" y="23"/>
                    <a:pt x="224" y="23"/>
                    <a:pt x="222" y="23"/>
                  </a:cubicBezTo>
                  <a:cubicBezTo>
                    <a:pt x="220" y="23"/>
                    <a:pt x="218" y="23"/>
                    <a:pt x="216" y="23"/>
                  </a:cubicBezTo>
                  <a:cubicBezTo>
                    <a:pt x="215" y="23"/>
                    <a:pt x="214" y="23"/>
                    <a:pt x="213" y="23"/>
                  </a:cubicBezTo>
                  <a:cubicBezTo>
                    <a:pt x="212" y="23"/>
                    <a:pt x="212" y="23"/>
                    <a:pt x="211" y="23"/>
                  </a:cubicBezTo>
                  <a:cubicBezTo>
                    <a:pt x="199" y="13"/>
                    <a:pt x="199" y="13"/>
                    <a:pt x="199" y="13"/>
                  </a:cubicBezTo>
                  <a:cubicBezTo>
                    <a:pt x="175" y="23"/>
                    <a:pt x="175" y="23"/>
                    <a:pt x="175" y="23"/>
                  </a:cubicBezTo>
                  <a:cubicBezTo>
                    <a:pt x="163" y="41"/>
                    <a:pt x="163" y="41"/>
                    <a:pt x="163" y="41"/>
                  </a:cubicBezTo>
                  <a:cubicBezTo>
                    <a:pt x="123" y="34"/>
                    <a:pt x="123" y="34"/>
                    <a:pt x="123" y="34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59" y="8"/>
                    <a:pt x="59" y="8"/>
                    <a:pt x="59" y="8"/>
                  </a:cubicBezTo>
                  <a:cubicBezTo>
                    <a:pt x="59" y="6"/>
                    <a:pt x="58" y="5"/>
                    <a:pt x="57" y="4"/>
                  </a:cubicBezTo>
                  <a:cubicBezTo>
                    <a:pt x="56" y="3"/>
                    <a:pt x="55" y="2"/>
                    <a:pt x="55" y="1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6"/>
                    <a:pt x="4" y="18"/>
                    <a:pt x="4" y="20"/>
                  </a:cubicBezTo>
                  <a:cubicBezTo>
                    <a:pt x="4" y="23"/>
                    <a:pt x="5" y="25"/>
                    <a:pt x="6" y="27"/>
                  </a:cubicBezTo>
                  <a:cubicBezTo>
                    <a:pt x="7" y="27"/>
                    <a:pt x="7" y="28"/>
                    <a:pt x="7" y="28"/>
                  </a:cubicBezTo>
                  <a:cubicBezTo>
                    <a:pt x="8" y="29"/>
                    <a:pt x="8" y="30"/>
                    <a:pt x="9" y="30"/>
                  </a:cubicBezTo>
                  <a:cubicBezTo>
                    <a:pt x="10" y="31"/>
                    <a:pt x="10" y="31"/>
                    <a:pt x="11" y="31"/>
                  </a:cubicBezTo>
                  <a:cubicBezTo>
                    <a:pt x="11" y="31"/>
                    <a:pt x="12" y="31"/>
                    <a:pt x="12" y="31"/>
                  </a:cubicBezTo>
                  <a:cubicBezTo>
                    <a:pt x="14" y="32"/>
                    <a:pt x="16" y="32"/>
                    <a:pt x="15" y="35"/>
                  </a:cubicBezTo>
                  <a:cubicBezTo>
                    <a:pt x="15" y="36"/>
                    <a:pt x="15" y="36"/>
                    <a:pt x="15" y="37"/>
                  </a:cubicBezTo>
                  <a:cubicBezTo>
                    <a:pt x="15" y="38"/>
                    <a:pt x="14" y="38"/>
                    <a:pt x="14" y="39"/>
                  </a:cubicBezTo>
                  <a:cubicBezTo>
                    <a:pt x="14" y="40"/>
                    <a:pt x="14" y="40"/>
                    <a:pt x="14" y="41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6"/>
                    <a:pt x="14" y="48"/>
                    <a:pt x="16" y="49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8" y="50"/>
                    <a:pt x="18" y="50"/>
                    <a:pt x="19" y="50"/>
                  </a:cubicBezTo>
                  <a:cubicBezTo>
                    <a:pt x="19" y="51"/>
                    <a:pt x="19" y="52"/>
                    <a:pt x="19" y="53"/>
                  </a:cubicBezTo>
                  <a:cubicBezTo>
                    <a:pt x="19" y="53"/>
                    <a:pt x="19" y="54"/>
                    <a:pt x="19" y="54"/>
                  </a:cubicBezTo>
                  <a:cubicBezTo>
                    <a:pt x="20" y="57"/>
                    <a:pt x="20" y="57"/>
                    <a:pt x="22" y="60"/>
                  </a:cubicBezTo>
                  <a:cubicBezTo>
                    <a:pt x="23" y="61"/>
                    <a:pt x="24" y="63"/>
                    <a:pt x="25" y="64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6"/>
                    <a:pt x="27" y="67"/>
                    <a:pt x="27" y="67"/>
                  </a:cubicBezTo>
                  <a:cubicBezTo>
                    <a:pt x="28" y="68"/>
                    <a:pt x="28" y="68"/>
                    <a:pt x="28" y="69"/>
                  </a:cubicBezTo>
                  <a:cubicBezTo>
                    <a:pt x="30" y="71"/>
                    <a:pt x="29" y="74"/>
                    <a:pt x="29" y="77"/>
                  </a:cubicBezTo>
                  <a:cubicBezTo>
                    <a:pt x="28" y="79"/>
                    <a:pt x="28" y="82"/>
                    <a:pt x="28" y="84"/>
                  </a:cubicBezTo>
                  <a:cubicBezTo>
                    <a:pt x="29" y="86"/>
                    <a:pt x="29" y="87"/>
                    <a:pt x="30" y="89"/>
                  </a:cubicBezTo>
                  <a:cubicBezTo>
                    <a:pt x="31" y="90"/>
                    <a:pt x="31" y="92"/>
                    <a:pt x="32" y="93"/>
                  </a:cubicBezTo>
                  <a:cubicBezTo>
                    <a:pt x="32" y="96"/>
                    <a:pt x="31" y="100"/>
                    <a:pt x="29" y="103"/>
                  </a:cubicBezTo>
                  <a:cubicBezTo>
                    <a:pt x="27" y="106"/>
                    <a:pt x="26" y="108"/>
                    <a:pt x="26" y="110"/>
                  </a:cubicBezTo>
                  <a:cubicBezTo>
                    <a:pt x="26" y="111"/>
                    <a:pt x="26" y="112"/>
                    <a:pt x="25" y="112"/>
                  </a:cubicBezTo>
                  <a:cubicBezTo>
                    <a:pt x="24" y="112"/>
                    <a:pt x="23" y="113"/>
                    <a:pt x="21" y="115"/>
                  </a:cubicBezTo>
                  <a:cubicBezTo>
                    <a:pt x="20" y="116"/>
                    <a:pt x="20" y="116"/>
                    <a:pt x="20" y="116"/>
                  </a:cubicBezTo>
                  <a:cubicBezTo>
                    <a:pt x="17" y="119"/>
                    <a:pt x="17" y="119"/>
                    <a:pt x="16" y="122"/>
                  </a:cubicBezTo>
                  <a:cubicBezTo>
                    <a:pt x="16" y="124"/>
                    <a:pt x="15" y="125"/>
                    <a:pt x="14" y="125"/>
                  </a:cubicBezTo>
                  <a:cubicBezTo>
                    <a:pt x="13" y="126"/>
                    <a:pt x="13" y="127"/>
                    <a:pt x="12" y="128"/>
                  </a:cubicBezTo>
                  <a:cubicBezTo>
                    <a:pt x="12" y="128"/>
                    <a:pt x="12" y="129"/>
                    <a:pt x="12" y="130"/>
                  </a:cubicBezTo>
                  <a:cubicBezTo>
                    <a:pt x="12" y="131"/>
                    <a:pt x="12" y="131"/>
                    <a:pt x="11" y="132"/>
                  </a:cubicBezTo>
                  <a:cubicBezTo>
                    <a:pt x="11" y="132"/>
                    <a:pt x="10" y="132"/>
                    <a:pt x="9" y="132"/>
                  </a:cubicBezTo>
                  <a:cubicBezTo>
                    <a:pt x="7" y="133"/>
                    <a:pt x="7" y="133"/>
                    <a:pt x="7" y="133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7" y="139"/>
                    <a:pt x="6" y="143"/>
                    <a:pt x="4" y="144"/>
                  </a:cubicBezTo>
                  <a:cubicBezTo>
                    <a:pt x="3" y="145"/>
                    <a:pt x="3" y="145"/>
                    <a:pt x="3" y="145"/>
                  </a:cubicBezTo>
                  <a:cubicBezTo>
                    <a:pt x="3" y="146"/>
                    <a:pt x="3" y="146"/>
                    <a:pt x="3" y="146"/>
                  </a:cubicBezTo>
                  <a:cubicBezTo>
                    <a:pt x="2" y="147"/>
                    <a:pt x="2" y="150"/>
                    <a:pt x="1" y="152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1" y="154"/>
                    <a:pt x="1" y="154"/>
                    <a:pt x="1" y="154"/>
                  </a:cubicBezTo>
                  <a:cubicBezTo>
                    <a:pt x="2" y="155"/>
                    <a:pt x="3" y="156"/>
                    <a:pt x="4" y="157"/>
                  </a:cubicBezTo>
                  <a:cubicBezTo>
                    <a:pt x="4" y="157"/>
                    <a:pt x="4" y="158"/>
                    <a:pt x="4" y="158"/>
                  </a:cubicBezTo>
                  <a:cubicBezTo>
                    <a:pt x="5" y="159"/>
                    <a:pt x="6" y="160"/>
                    <a:pt x="7" y="161"/>
                  </a:cubicBezTo>
                  <a:cubicBezTo>
                    <a:pt x="7" y="163"/>
                    <a:pt x="8" y="164"/>
                    <a:pt x="9" y="166"/>
                  </a:cubicBezTo>
                  <a:cubicBezTo>
                    <a:pt x="9" y="166"/>
                    <a:pt x="9" y="166"/>
                    <a:pt x="9" y="166"/>
                  </a:cubicBezTo>
                  <a:cubicBezTo>
                    <a:pt x="9" y="166"/>
                    <a:pt x="8" y="166"/>
                    <a:pt x="8" y="166"/>
                  </a:cubicBezTo>
                  <a:cubicBezTo>
                    <a:pt x="7" y="166"/>
                    <a:pt x="7" y="166"/>
                    <a:pt x="7" y="166"/>
                  </a:cubicBezTo>
                  <a:cubicBezTo>
                    <a:pt x="6" y="167"/>
                    <a:pt x="6" y="167"/>
                    <a:pt x="6" y="167"/>
                  </a:cubicBezTo>
                  <a:cubicBezTo>
                    <a:pt x="6" y="168"/>
                    <a:pt x="5" y="169"/>
                    <a:pt x="4" y="170"/>
                  </a:cubicBezTo>
                  <a:cubicBezTo>
                    <a:pt x="3" y="172"/>
                    <a:pt x="1" y="174"/>
                    <a:pt x="1" y="178"/>
                  </a:cubicBezTo>
                  <a:cubicBezTo>
                    <a:pt x="1" y="179"/>
                    <a:pt x="1" y="179"/>
                    <a:pt x="1" y="179"/>
                  </a:cubicBezTo>
                  <a:cubicBezTo>
                    <a:pt x="3" y="180"/>
                    <a:pt x="3" y="180"/>
                    <a:pt x="3" y="180"/>
                  </a:cubicBezTo>
                  <a:cubicBezTo>
                    <a:pt x="3" y="180"/>
                    <a:pt x="4" y="180"/>
                    <a:pt x="4" y="181"/>
                  </a:cubicBezTo>
                  <a:cubicBezTo>
                    <a:pt x="4" y="182"/>
                    <a:pt x="4" y="183"/>
                    <a:pt x="3" y="185"/>
                  </a:cubicBezTo>
                  <a:cubicBezTo>
                    <a:pt x="1" y="186"/>
                    <a:pt x="1" y="186"/>
                    <a:pt x="1" y="186"/>
                  </a:cubicBezTo>
                  <a:cubicBezTo>
                    <a:pt x="3" y="188"/>
                    <a:pt x="3" y="188"/>
                    <a:pt x="3" y="188"/>
                  </a:cubicBezTo>
                  <a:cubicBezTo>
                    <a:pt x="9" y="191"/>
                    <a:pt x="15" y="195"/>
                    <a:pt x="20" y="198"/>
                  </a:cubicBezTo>
                  <a:cubicBezTo>
                    <a:pt x="25" y="201"/>
                    <a:pt x="30" y="204"/>
                    <a:pt x="34" y="207"/>
                  </a:cubicBezTo>
                  <a:cubicBezTo>
                    <a:pt x="40" y="210"/>
                    <a:pt x="46" y="214"/>
                    <a:pt x="52" y="218"/>
                  </a:cubicBezTo>
                  <a:cubicBezTo>
                    <a:pt x="54" y="219"/>
                    <a:pt x="54" y="219"/>
                    <a:pt x="54" y="219"/>
                  </a:cubicBezTo>
                  <a:cubicBezTo>
                    <a:pt x="66" y="226"/>
                    <a:pt x="79" y="234"/>
                    <a:pt x="92" y="242"/>
                  </a:cubicBezTo>
                  <a:cubicBezTo>
                    <a:pt x="94" y="243"/>
                    <a:pt x="95" y="244"/>
                    <a:pt x="97" y="245"/>
                  </a:cubicBezTo>
                  <a:cubicBezTo>
                    <a:pt x="100" y="247"/>
                    <a:pt x="104" y="248"/>
                    <a:pt x="106" y="251"/>
                  </a:cubicBezTo>
                  <a:cubicBezTo>
                    <a:pt x="108" y="254"/>
                    <a:pt x="109" y="257"/>
                    <a:pt x="109" y="260"/>
                  </a:cubicBezTo>
                  <a:cubicBezTo>
                    <a:pt x="109" y="261"/>
                    <a:pt x="109" y="262"/>
                    <a:pt x="108" y="264"/>
                  </a:cubicBezTo>
                  <a:cubicBezTo>
                    <a:pt x="107" y="266"/>
                    <a:pt x="107" y="267"/>
                    <a:pt x="107" y="268"/>
                  </a:cubicBezTo>
                  <a:cubicBezTo>
                    <a:pt x="108" y="270"/>
                    <a:pt x="109" y="270"/>
                    <a:pt x="110" y="271"/>
                  </a:cubicBezTo>
                  <a:cubicBezTo>
                    <a:pt x="112" y="271"/>
                    <a:pt x="112" y="271"/>
                    <a:pt x="113" y="272"/>
                  </a:cubicBezTo>
                  <a:cubicBezTo>
                    <a:pt x="113" y="273"/>
                    <a:pt x="113" y="274"/>
                    <a:pt x="113" y="274"/>
                  </a:cubicBezTo>
                  <a:cubicBezTo>
                    <a:pt x="113" y="275"/>
                    <a:pt x="113" y="276"/>
                    <a:pt x="114" y="277"/>
                  </a:cubicBezTo>
                  <a:cubicBezTo>
                    <a:pt x="115" y="278"/>
                    <a:pt x="116" y="278"/>
                    <a:pt x="117" y="279"/>
                  </a:cubicBezTo>
                  <a:cubicBezTo>
                    <a:pt x="118" y="279"/>
                    <a:pt x="118" y="279"/>
                    <a:pt x="118" y="279"/>
                  </a:cubicBezTo>
                  <a:cubicBezTo>
                    <a:pt x="156" y="311"/>
                    <a:pt x="156" y="311"/>
                    <a:pt x="156" y="311"/>
                  </a:cubicBezTo>
                  <a:cubicBezTo>
                    <a:pt x="156" y="308"/>
                    <a:pt x="156" y="308"/>
                    <a:pt x="156" y="308"/>
                  </a:cubicBezTo>
                  <a:cubicBezTo>
                    <a:pt x="156" y="307"/>
                    <a:pt x="157" y="307"/>
                    <a:pt x="157" y="307"/>
                  </a:cubicBezTo>
                  <a:cubicBezTo>
                    <a:pt x="157" y="307"/>
                    <a:pt x="157" y="307"/>
                    <a:pt x="158" y="306"/>
                  </a:cubicBezTo>
                  <a:cubicBezTo>
                    <a:pt x="158" y="306"/>
                    <a:pt x="159" y="306"/>
                    <a:pt x="160" y="306"/>
                  </a:cubicBezTo>
                  <a:cubicBezTo>
                    <a:pt x="163" y="303"/>
                    <a:pt x="164" y="300"/>
                    <a:pt x="165" y="297"/>
                  </a:cubicBezTo>
                  <a:cubicBezTo>
                    <a:pt x="166" y="295"/>
                    <a:pt x="166" y="294"/>
                    <a:pt x="167" y="293"/>
                  </a:cubicBezTo>
                  <a:cubicBezTo>
                    <a:pt x="168" y="292"/>
                    <a:pt x="169" y="291"/>
                    <a:pt x="170" y="290"/>
                  </a:cubicBezTo>
                  <a:cubicBezTo>
                    <a:pt x="170" y="288"/>
                    <a:pt x="171" y="287"/>
                    <a:pt x="171" y="285"/>
                  </a:cubicBezTo>
                  <a:cubicBezTo>
                    <a:pt x="171" y="284"/>
                    <a:pt x="172" y="283"/>
                    <a:pt x="172" y="282"/>
                  </a:cubicBezTo>
                  <a:cubicBezTo>
                    <a:pt x="173" y="280"/>
                    <a:pt x="173" y="279"/>
                    <a:pt x="174" y="277"/>
                  </a:cubicBezTo>
                  <a:cubicBezTo>
                    <a:pt x="174" y="276"/>
                    <a:pt x="174" y="275"/>
                    <a:pt x="174" y="274"/>
                  </a:cubicBezTo>
                  <a:cubicBezTo>
                    <a:pt x="174" y="274"/>
                    <a:pt x="174" y="274"/>
                    <a:pt x="174" y="274"/>
                  </a:cubicBezTo>
                  <a:cubicBezTo>
                    <a:pt x="175" y="273"/>
                    <a:pt x="175" y="272"/>
                    <a:pt x="175" y="271"/>
                  </a:cubicBezTo>
                  <a:cubicBezTo>
                    <a:pt x="176" y="271"/>
                    <a:pt x="176" y="270"/>
                    <a:pt x="176" y="269"/>
                  </a:cubicBezTo>
                  <a:cubicBezTo>
                    <a:pt x="176" y="269"/>
                    <a:pt x="176" y="268"/>
                    <a:pt x="177" y="268"/>
                  </a:cubicBezTo>
                  <a:cubicBezTo>
                    <a:pt x="177" y="267"/>
                    <a:pt x="178" y="267"/>
                    <a:pt x="179" y="266"/>
                  </a:cubicBezTo>
                  <a:cubicBezTo>
                    <a:pt x="180" y="265"/>
                    <a:pt x="181" y="264"/>
                    <a:pt x="182" y="261"/>
                  </a:cubicBezTo>
                  <a:cubicBezTo>
                    <a:pt x="182" y="260"/>
                    <a:pt x="182" y="259"/>
                    <a:pt x="183" y="257"/>
                  </a:cubicBezTo>
                  <a:cubicBezTo>
                    <a:pt x="183" y="256"/>
                    <a:pt x="183" y="255"/>
                    <a:pt x="183" y="253"/>
                  </a:cubicBezTo>
                  <a:cubicBezTo>
                    <a:pt x="184" y="252"/>
                    <a:pt x="184" y="251"/>
                    <a:pt x="184" y="251"/>
                  </a:cubicBezTo>
                  <a:cubicBezTo>
                    <a:pt x="184" y="250"/>
                    <a:pt x="184" y="250"/>
                    <a:pt x="184" y="249"/>
                  </a:cubicBezTo>
                  <a:cubicBezTo>
                    <a:pt x="184" y="249"/>
                    <a:pt x="184" y="248"/>
                    <a:pt x="184" y="248"/>
                  </a:cubicBezTo>
                  <a:cubicBezTo>
                    <a:pt x="185" y="247"/>
                    <a:pt x="185" y="247"/>
                    <a:pt x="185" y="246"/>
                  </a:cubicBezTo>
                  <a:cubicBezTo>
                    <a:pt x="187" y="239"/>
                    <a:pt x="190" y="239"/>
                    <a:pt x="192" y="239"/>
                  </a:cubicBezTo>
                  <a:cubicBezTo>
                    <a:pt x="192" y="239"/>
                    <a:pt x="192" y="239"/>
                    <a:pt x="193" y="239"/>
                  </a:cubicBezTo>
                  <a:cubicBezTo>
                    <a:pt x="194" y="239"/>
                    <a:pt x="194" y="239"/>
                    <a:pt x="195" y="239"/>
                  </a:cubicBezTo>
                  <a:cubicBezTo>
                    <a:pt x="196" y="239"/>
                    <a:pt x="196" y="239"/>
                    <a:pt x="197" y="239"/>
                  </a:cubicBezTo>
                  <a:cubicBezTo>
                    <a:pt x="200" y="238"/>
                    <a:pt x="202" y="235"/>
                    <a:pt x="203" y="231"/>
                  </a:cubicBezTo>
                  <a:cubicBezTo>
                    <a:pt x="203" y="231"/>
                    <a:pt x="203" y="230"/>
                    <a:pt x="203" y="230"/>
                  </a:cubicBezTo>
                  <a:cubicBezTo>
                    <a:pt x="203" y="230"/>
                    <a:pt x="203" y="229"/>
                    <a:pt x="203" y="229"/>
                  </a:cubicBezTo>
                  <a:cubicBezTo>
                    <a:pt x="203" y="229"/>
                    <a:pt x="204" y="229"/>
                    <a:pt x="204" y="228"/>
                  </a:cubicBezTo>
                  <a:cubicBezTo>
                    <a:pt x="205" y="227"/>
                    <a:pt x="205" y="225"/>
                    <a:pt x="206" y="224"/>
                  </a:cubicBezTo>
                  <a:cubicBezTo>
                    <a:pt x="206" y="223"/>
                    <a:pt x="206" y="223"/>
                    <a:pt x="206" y="223"/>
                  </a:cubicBezTo>
                  <a:cubicBezTo>
                    <a:pt x="206" y="222"/>
                    <a:pt x="206" y="222"/>
                    <a:pt x="206" y="221"/>
                  </a:cubicBezTo>
                  <a:cubicBezTo>
                    <a:pt x="206" y="221"/>
                    <a:pt x="207" y="221"/>
                    <a:pt x="207" y="221"/>
                  </a:cubicBezTo>
                  <a:cubicBezTo>
                    <a:pt x="208" y="221"/>
                    <a:pt x="208" y="221"/>
                    <a:pt x="209" y="221"/>
                  </a:cubicBezTo>
                  <a:cubicBezTo>
                    <a:pt x="210" y="220"/>
                    <a:pt x="211" y="220"/>
                    <a:pt x="212" y="219"/>
                  </a:cubicBezTo>
                  <a:cubicBezTo>
                    <a:pt x="212" y="219"/>
                    <a:pt x="213" y="219"/>
                    <a:pt x="213" y="219"/>
                  </a:cubicBezTo>
                  <a:cubicBezTo>
                    <a:pt x="213" y="219"/>
                    <a:pt x="214" y="219"/>
                    <a:pt x="214" y="219"/>
                  </a:cubicBezTo>
                  <a:cubicBezTo>
                    <a:pt x="215" y="219"/>
                    <a:pt x="215" y="219"/>
                    <a:pt x="216" y="219"/>
                  </a:cubicBezTo>
                  <a:cubicBezTo>
                    <a:pt x="217" y="219"/>
                    <a:pt x="217" y="219"/>
                    <a:pt x="217" y="219"/>
                  </a:cubicBezTo>
                  <a:cubicBezTo>
                    <a:pt x="217" y="219"/>
                    <a:pt x="217" y="219"/>
                    <a:pt x="217" y="219"/>
                  </a:cubicBezTo>
                  <a:cubicBezTo>
                    <a:pt x="218" y="219"/>
                    <a:pt x="219" y="218"/>
                    <a:pt x="220" y="216"/>
                  </a:cubicBezTo>
                  <a:cubicBezTo>
                    <a:pt x="220" y="216"/>
                    <a:pt x="220" y="216"/>
                    <a:pt x="220" y="216"/>
                  </a:cubicBezTo>
                  <a:cubicBezTo>
                    <a:pt x="220" y="215"/>
                    <a:pt x="221" y="214"/>
                    <a:pt x="221" y="214"/>
                  </a:cubicBezTo>
                  <a:cubicBezTo>
                    <a:pt x="222" y="213"/>
                    <a:pt x="224" y="211"/>
                    <a:pt x="224" y="209"/>
                  </a:cubicBezTo>
                  <a:cubicBezTo>
                    <a:pt x="225" y="207"/>
                    <a:pt x="225" y="207"/>
                    <a:pt x="225" y="207"/>
                  </a:cubicBezTo>
                  <a:cubicBezTo>
                    <a:pt x="207" y="181"/>
                    <a:pt x="207" y="181"/>
                    <a:pt x="207" y="181"/>
                  </a:cubicBezTo>
                  <a:cubicBezTo>
                    <a:pt x="207" y="62"/>
                    <a:pt x="207" y="62"/>
                    <a:pt x="207" y="62"/>
                  </a:cubicBezTo>
                  <a:cubicBezTo>
                    <a:pt x="229" y="26"/>
                    <a:pt x="229" y="26"/>
                    <a:pt x="229" y="26"/>
                  </a:cubicBezTo>
                  <a:lnTo>
                    <a:pt x="231" y="22"/>
                  </a:lnTo>
                  <a:close/>
                  <a:moveTo>
                    <a:pt x="23" y="160"/>
                  </a:moveTo>
                  <a:cubicBezTo>
                    <a:pt x="22" y="161"/>
                    <a:pt x="20" y="161"/>
                    <a:pt x="16" y="163"/>
                  </a:cubicBezTo>
                  <a:cubicBezTo>
                    <a:pt x="16" y="163"/>
                    <a:pt x="16" y="163"/>
                    <a:pt x="15" y="163"/>
                  </a:cubicBezTo>
                  <a:cubicBezTo>
                    <a:pt x="17" y="161"/>
                    <a:pt x="19" y="159"/>
                    <a:pt x="21" y="159"/>
                  </a:cubicBezTo>
                  <a:cubicBezTo>
                    <a:pt x="21" y="159"/>
                    <a:pt x="21" y="159"/>
                    <a:pt x="22" y="160"/>
                  </a:cubicBezTo>
                  <a:cubicBezTo>
                    <a:pt x="22" y="160"/>
                    <a:pt x="22" y="160"/>
                    <a:pt x="23" y="160"/>
                  </a:cubicBezTo>
                  <a:close/>
                  <a:moveTo>
                    <a:pt x="12" y="166"/>
                  </a:moveTo>
                  <a:cubicBezTo>
                    <a:pt x="12" y="166"/>
                    <a:pt x="13" y="166"/>
                    <a:pt x="13" y="165"/>
                  </a:cubicBezTo>
                  <a:cubicBezTo>
                    <a:pt x="13" y="165"/>
                    <a:pt x="13" y="165"/>
                    <a:pt x="13" y="165"/>
                  </a:cubicBezTo>
                  <a:cubicBezTo>
                    <a:pt x="13" y="166"/>
                    <a:pt x="13" y="166"/>
                    <a:pt x="13" y="167"/>
                  </a:cubicBezTo>
                  <a:cubicBezTo>
                    <a:pt x="13" y="166"/>
                    <a:pt x="12" y="166"/>
                    <a:pt x="12" y="166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54" name="Freeform 67"/>
            <p:cNvSpPr>
              <a:spLocks/>
            </p:cNvSpPr>
            <p:nvPr/>
          </p:nvSpPr>
          <p:spPr bwMode="auto">
            <a:xfrm>
              <a:off x="4382721" y="1786104"/>
              <a:ext cx="606000" cy="840372"/>
            </a:xfrm>
            <a:custGeom>
              <a:avLst/>
              <a:gdLst>
                <a:gd name="T0" fmla="*/ 290 w 299"/>
                <a:gd name="T1" fmla="*/ 46 h 451"/>
                <a:gd name="T2" fmla="*/ 290 w 299"/>
                <a:gd name="T3" fmla="*/ 32 h 451"/>
                <a:gd name="T4" fmla="*/ 289 w 299"/>
                <a:gd name="T5" fmla="*/ 20 h 451"/>
                <a:gd name="T6" fmla="*/ 284 w 299"/>
                <a:gd name="T7" fmla="*/ 3 h 451"/>
                <a:gd name="T8" fmla="*/ 268 w 299"/>
                <a:gd name="T9" fmla="*/ 7 h 451"/>
                <a:gd name="T10" fmla="*/ 236 w 299"/>
                <a:gd name="T11" fmla="*/ 21 h 451"/>
                <a:gd name="T12" fmla="*/ 217 w 299"/>
                <a:gd name="T13" fmla="*/ 22 h 451"/>
                <a:gd name="T14" fmla="*/ 191 w 299"/>
                <a:gd name="T15" fmla="*/ 28 h 451"/>
                <a:gd name="T16" fmla="*/ 181 w 299"/>
                <a:gd name="T17" fmla="*/ 27 h 451"/>
                <a:gd name="T18" fmla="*/ 159 w 299"/>
                <a:gd name="T19" fmla="*/ 39 h 451"/>
                <a:gd name="T20" fmla="*/ 144 w 299"/>
                <a:gd name="T21" fmla="*/ 39 h 451"/>
                <a:gd name="T22" fmla="*/ 125 w 299"/>
                <a:gd name="T23" fmla="*/ 42 h 451"/>
                <a:gd name="T24" fmla="*/ 107 w 299"/>
                <a:gd name="T25" fmla="*/ 51 h 451"/>
                <a:gd name="T26" fmla="*/ 93 w 299"/>
                <a:gd name="T27" fmla="*/ 51 h 451"/>
                <a:gd name="T28" fmla="*/ 83 w 299"/>
                <a:gd name="T29" fmla="*/ 43 h 451"/>
                <a:gd name="T30" fmla="*/ 70 w 299"/>
                <a:gd name="T31" fmla="*/ 29 h 451"/>
                <a:gd name="T32" fmla="*/ 54 w 299"/>
                <a:gd name="T33" fmla="*/ 29 h 451"/>
                <a:gd name="T34" fmla="*/ 48 w 299"/>
                <a:gd name="T35" fmla="*/ 57 h 451"/>
                <a:gd name="T36" fmla="*/ 55 w 299"/>
                <a:gd name="T37" fmla="*/ 67 h 451"/>
                <a:gd name="T38" fmla="*/ 65 w 299"/>
                <a:gd name="T39" fmla="*/ 81 h 451"/>
                <a:gd name="T40" fmla="*/ 83 w 299"/>
                <a:gd name="T41" fmla="*/ 99 h 451"/>
                <a:gd name="T42" fmla="*/ 84 w 299"/>
                <a:gd name="T43" fmla="*/ 235 h 451"/>
                <a:gd name="T44" fmla="*/ 58 w 299"/>
                <a:gd name="T45" fmla="*/ 246 h 451"/>
                <a:gd name="T46" fmla="*/ 34 w 299"/>
                <a:gd name="T47" fmla="*/ 259 h 451"/>
                <a:gd name="T48" fmla="*/ 0 w 299"/>
                <a:gd name="T49" fmla="*/ 305 h 451"/>
                <a:gd name="T50" fmla="*/ 23 w 299"/>
                <a:gd name="T51" fmla="*/ 444 h 451"/>
                <a:gd name="T52" fmla="*/ 31 w 299"/>
                <a:gd name="T53" fmla="*/ 430 h 451"/>
                <a:gd name="T54" fmla="*/ 58 w 299"/>
                <a:gd name="T55" fmla="*/ 395 h 451"/>
                <a:gd name="T56" fmla="*/ 88 w 299"/>
                <a:gd name="T57" fmla="*/ 363 h 451"/>
                <a:gd name="T58" fmla="*/ 103 w 299"/>
                <a:gd name="T59" fmla="*/ 349 h 451"/>
                <a:gd name="T60" fmla="*/ 132 w 299"/>
                <a:gd name="T61" fmla="*/ 327 h 451"/>
                <a:gd name="T62" fmla="*/ 155 w 299"/>
                <a:gd name="T63" fmla="*/ 309 h 451"/>
                <a:gd name="T64" fmla="*/ 171 w 299"/>
                <a:gd name="T65" fmla="*/ 290 h 451"/>
                <a:gd name="T66" fmla="*/ 183 w 299"/>
                <a:gd name="T67" fmla="*/ 277 h 451"/>
                <a:gd name="T68" fmla="*/ 193 w 299"/>
                <a:gd name="T69" fmla="*/ 266 h 451"/>
                <a:gd name="T70" fmla="*/ 214 w 299"/>
                <a:gd name="T71" fmla="*/ 231 h 451"/>
                <a:gd name="T72" fmla="*/ 221 w 299"/>
                <a:gd name="T73" fmla="*/ 217 h 451"/>
                <a:gd name="T74" fmla="*/ 229 w 299"/>
                <a:gd name="T75" fmla="*/ 203 h 451"/>
                <a:gd name="T76" fmla="*/ 241 w 299"/>
                <a:gd name="T77" fmla="*/ 171 h 451"/>
                <a:gd name="T78" fmla="*/ 251 w 299"/>
                <a:gd name="T79" fmla="*/ 153 h 451"/>
                <a:gd name="T80" fmla="*/ 255 w 299"/>
                <a:gd name="T81" fmla="*/ 137 h 451"/>
                <a:gd name="T82" fmla="*/ 264 w 299"/>
                <a:gd name="T83" fmla="*/ 124 h 451"/>
                <a:gd name="T84" fmla="*/ 274 w 299"/>
                <a:gd name="T85" fmla="*/ 102 h 451"/>
                <a:gd name="T86" fmla="*/ 277 w 299"/>
                <a:gd name="T87" fmla="*/ 95 h 451"/>
                <a:gd name="T88" fmla="*/ 282 w 299"/>
                <a:gd name="T89" fmla="*/ 82 h 451"/>
                <a:gd name="T90" fmla="*/ 284 w 299"/>
                <a:gd name="T91" fmla="*/ 58 h 451"/>
                <a:gd name="T92" fmla="*/ 290 w 299"/>
                <a:gd name="T93" fmla="*/ 54 h 451"/>
                <a:gd name="T94" fmla="*/ 297 w 299"/>
                <a:gd name="T95" fmla="*/ 57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99" h="451">
                  <a:moveTo>
                    <a:pt x="294" y="49"/>
                  </a:moveTo>
                  <a:cubicBezTo>
                    <a:pt x="293" y="49"/>
                    <a:pt x="292" y="49"/>
                    <a:pt x="291" y="49"/>
                  </a:cubicBezTo>
                  <a:cubicBezTo>
                    <a:pt x="291" y="49"/>
                    <a:pt x="291" y="49"/>
                    <a:pt x="290" y="49"/>
                  </a:cubicBezTo>
                  <a:cubicBezTo>
                    <a:pt x="290" y="48"/>
                    <a:pt x="290" y="47"/>
                    <a:pt x="290" y="46"/>
                  </a:cubicBezTo>
                  <a:cubicBezTo>
                    <a:pt x="290" y="46"/>
                    <a:pt x="290" y="45"/>
                    <a:pt x="290" y="45"/>
                  </a:cubicBezTo>
                  <a:cubicBezTo>
                    <a:pt x="290" y="43"/>
                    <a:pt x="290" y="41"/>
                    <a:pt x="290" y="39"/>
                  </a:cubicBezTo>
                  <a:cubicBezTo>
                    <a:pt x="290" y="38"/>
                    <a:pt x="290" y="38"/>
                    <a:pt x="290" y="37"/>
                  </a:cubicBezTo>
                  <a:cubicBezTo>
                    <a:pt x="290" y="35"/>
                    <a:pt x="291" y="34"/>
                    <a:pt x="290" y="32"/>
                  </a:cubicBezTo>
                  <a:cubicBezTo>
                    <a:pt x="290" y="30"/>
                    <a:pt x="290" y="29"/>
                    <a:pt x="289" y="29"/>
                  </a:cubicBezTo>
                  <a:cubicBezTo>
                    <a:pt x="289" y="28"/>
                    <a:pt x="288" y="27"/>
                    <a:pt x="288" y="26"/>
                  </a:cubicBezTo>
                  <a:cubicBezTo>
                    <a:pt x="288" y="25"/>
                    <a:pt x="288" y="23"/>
                    <a:pt x="288" y="21"/>
                  </a:cubicBezTo>
                  <a:cubicBezTo>
                    <a:pt x="288" y="20"/>
                    <a:pt x="288" y="20"/>
                    <a:pt x="289" y="20"/>
                  </a:cubicBezTo>
                  <a:cubicBezTo>
                    <a:pt x="289" y="19"/>
                    <a:pt x="289" y="18"/>
                    <a:pt x="290" y="17"/>
                  </a:cubicBezTo>
                  <a:cubicBezTo>
                    <a:pt x="291" y="15"/>
                    <a:pt x="293" y="12"/>
                    <a:pt x="293" y="9"/>
                  </a:cubicBezTo>
                  <a:cubicBezTo>
                    <a:pt x="292" y="6"/>
                    <a:pt x="288" y="5"/>
                    <a:pt x="285" y="4"/>
                  </a:cubicBezTo>
                  <a:cubicBezTo>
                    <a:pt x="285" y="3"/>
                    <a:pt x="284" y="3"/>
                    <a:pt x="284" y="3"/>
                  </a:cubicBezTo>
                  <a:cubicBezTo>
                    <a:pt x="283" y="3"/>
                    <a:pt x="283" y="3"/>
                    <a:pt x="283" y="3"/>
                  </a:cubicBezTo>
                  <a:cubicBezTo>
                    <a:pt x="281" y="2"/>
                    <a:pt x="279" y="0"/>
                    <a:pt x="276" y="0"/>
                  </a:cubicBezTo>
                  <a:cubicBezTo>
                    <a:pt x="275" y="0"/>
                    <a:pt x="274" y="1"/>
                    <a:pt x="273" y="1"/>
                  </a:cubicBezTo>
                  <a:cubicBezTo>
                    <a:pt x="270" y="2"/>
                    <a:pt x="269" y="5"/>
                    <a:pt x="268" y="7"/>
                  </a:cubicBezTo>
                  <a:cubicBezTo>
                    <a:pt x="267" y="8"/>
                    <a:pt x="267" y="9"/>
                    <a:pt x="266" y="10"/>
                  </a:cubicBezTo>
                  <a:cubicBezTo>
                    <a:pt x="263" y="15"/>
                    <a:pt x="255" y="16"/>
                    <a:pt x="249" y="17"/>
                  </a:cubicBezTo>
                  <a:cubicBezTo>
                    <a:pt x="249" y="17"/>
                    <a:pt x="249" y="17"/>
                    <a:pt x="249" y="17"/>
                  </a:cubicBezTo>
                  <a:cubicBezTo>
                    <a:pt x="244" y="18"/>
                    <a:pt x="240" y="20"/>
                    <a:pt x="236" y="21"/>
                  </a:cubicBezTo>
                  <a:cubicBezTo>
                    <a:pt x="233" y="22"/>
                    <a:pt x="229" y="24"/>
                    <a:pt x="226" y="25"/>
                  </a:cubicBezTo>
                  <a:cubicBezTo>
                    <a:pt x="226" y="25"/>
                    <a:pt x="225" y="25"/>
                    <a:pt x="225" y="25"/>
                  </a:cubicBezTo>
                  <a:cubicBezTo>
                    <a:pt x="223" y="25"/>
                    <a:pt x="222" y="24"/>
                    <a:pt x="221" y="23"/>
                  </a:cubicBezTo>
                  <a:cubicBezTo>
                    <a:pt x="220" y="23"/>
                    <a:pt x="218" y="22"/>
                    <a:pt x="217" y="22"/>
                  </a:cubicBezTo>
                  <a:cubicBezTo>
                    <a:pt x="216" y="21"/>
                    <a:pt x="215" y="21"/>
                    <a:pt x="214" y="21"/>
                  </a:cubicBezTo>
                  <a:cubicBezTo>
                    <a:pt x="209" y="21"/>
                    <a:pt x="204" y="25"/>
                    <a:pt x="203" y="26"/>
                  </a:cubicBezTo>
                  <a:cubicBezTo>
                    <a:pt x="200" y="28"/>
                    <a:pt x="196" y="28"/>
                    <a:pt x="192" y="28"/>
                  </a:cubicBezTo>
                  <a:cubicBezTo>
                    <a:pt x="191" y="28"/>
                    <a:pt x="191" y="28"/>
                    <a:pt x="191" y="28"/>
                  </a:cubicBezTo>
                  <a:cubicBezTo>
                    <a:pt x="190" y="28"/>
                    <a:pt x="189" y="28"/>
                    <a:pt x="189" y="28"/>
                  </a:cubicBezTo>
                  <a:cubicBezTo>
                    <a:pt x="188" y="29"/>
                    <a:pt x="188" y="29"/>
                    <a:pt x="187" y="29"/>
                  </a:cubicBezTo>
                  <a:cubicBezTo>
                    <a:pt x="186" y="29"/>
                    <a:pt x="186" y="28"/>
                    <a:pt x="185" y="28"/>
                  </a:cubicBezTo>
                  <a:cubicBezTo>
                    <a:pt x="183" y="27"/>
                    <a:pt x="182" y="27"/>
                    <a:pt x="181" y="27"/>
                  </a:cubicBezTo>
                  <a:cubicBezTo>
                    <a:pt x="180" y="27"/>
                    <a:pt x="179" y="27"/>
                    <a:pt x="177" y="28"/>
                  </a:cubicBezTo>
                  <a:cubicBezTo>
                    <a:pt x="173" y="29"/>
                    <a:pt x="170" y="32"/>
                    <a:pt x="167" y="34"/>
                  </a:cubicBezTo>
                  <a:cubicBezTo>
                    <a:pt x="165" y="35"/>
                    <a:pt x="163" y="37"/>
                    <a:pt x="161" y="38"/>
                  </a:cubicBezTo>
                  <a:cubicBezTo>
                    <a:pt x="160" y="38"/>
                    <a:pt x="159" y="39"/>
                    <a:pt x="159" y="39"/>
                  </a:cubicBezTo>
                  <a:cubicBezTo>
                    <a:pt x="156" y="40"/>
                    <a:pt x="154" y="42"/>
                    <a:pt x="152" y="42"/>
                  </a:cubicBezTo>
                  <a:cubicBezTo>
                    <a:pt x="151" y="42"/>
                    <a:pt x="151" y="42"/>
                    <a:pt x="150" y="41"/>
                  </a:cubicBezTo>
                  <a:cubicBezTo>
                    <a:pt x="149" y="41"/>
                    <a:pt x="149" y="41"/>
                    <a:pt x="149" y="41"/>
                  </a:cubicBezTo>
                  <a:cubicBezTo>
                    <a:pt x="148" y="40"/>
                    <a:pt x="146" y="39"/>
                    <a:pt x="144" y="39"/>
                  </a:cubicBezTo>
                  <a:cubicBezTo>
                    <a:pt x="142" y="39"/>
                    <a:pt x="140" y="39"/>
                    <a:pt x="138" y="38"/>
                  </a:cubicBezTo>
                  <a:cubicBezTo>
                    <a:pt x="137" y="37"/>
                    <a:pt x="136" y="37"/>
                    <a:pt x="135" y="37"/>
                  </a:cubicBezTo>
                  <a:cubicBezTo>
                    <a:pt x="132" y="37"/>
                    <a:pt x="129" y="38"/>
                    <a:pt x="127" y="40"/>
                  </a:cubicBezTo>
                  <a:cubicBezTo>
                    <a:pt x="126" y="41"/>
                    <a:pt x="125" y="41"/>
                    <a:pt x="125" y="42"/>
                  </a:cubicBezTo>
                  <a:cubicBezTo>
                    <a:pt x="123" y="43"/>
                    <a:pt x="122" y="43"/>
                    <a:pt x="120" y="44"/>
                  </a:cubicBezTo>
                  <a:cubicBezTo>
                    <a:pt x="118" y="46"/>
                    <a:pt x="114" y="47"/>
                    <a:pt x="112" y="50"/>
                  </a:cubicBezTo>
                  <a:cubicBezTo>
                    <a:pt x="111" y="51"/>
                    <a:pt x="110" y="51"/>
                    <a:pt x="109" y="51"/>
                  </a:cubicBezTo>
                  <a:cubicBezTo>
                    <a:pt x="108" y="51"/>
                    <a:pt x="108" y="51"/>
                    <a:pt x="107" y="51"/>
                  </a:cubicBezTo>
                  <a:cubicBezTo>
                    <a:pt x="106" y="50"/>
                    <a:pt x="105" y="50"/>
                    <a:pt x="103" y="50"/>
                  </a:cubicBezTo>
                  <a:cubicBezTo>
                    <a:pt x="103" y="50"/>
                    <a:pt x="100" y="50"/>
                    <a:pt x="100" y="50"/>
                  </a:cubicBezTo>
                  <a:cubicBezTo>
                    <a:pt x="100" y="50"/>
                    <a:pt x="96" y="50"/>
                    <a:pt x="96" y="50"/>
                  </a:cubicBezTo>
                  <a:cubicBezTo>
                    <a:pt x="95" y="50"/>
                    <a:pt x="94" y="50"/>
                    <a:pt x="93" y="51"/>
                  </a:cubicBezTo>
                  <a:cubicBezTo>
                    <a:pt x="92" y="51"/>
                    <a:pt x="92" y="51"/>
                    <a:pt x="91" y="51"/>
                  </a:cubicBezTo>
                  <a:cubicBezTo>
                    <a:pt x="90" y="51"/>
                    <a:pt x="89" y="50"/>
                    <a:pt x="88" y="50"/>
                  </a:cubicBezTo>
                  <a:cubicBezTo>
                    <a:pt x="87" y="49"/>
                    <a:pt x="86" y="48"/>
                    <a:pt x="85" y="46"/>
                  </a:cubicBezTo>
                  <a:cubicBezTo>
                    <a:pt x="85" y="45"/>
                    <a:pt x="84" y="44"/>
                    <a:pt x="83" y="43"/>
                  </a:cubicBezTo>
                  <a:cubicBezTo>
                    <a:pt x="82" y="42"/>
                    <a:pt x="80" y="41"/>
                    <a:pt x="79" y="40"/>
                  </a:cubicBezTo>
                  <a:cubicBezTo>
                    <a:pt x="77" y="39"/>
                    <a:pt x="76" y="38"/>
                    <a:pt x="75" y="37"/>
                  </a:cubicBezTo>
                  <a:cubicBezTo>
                    <a:pt x="74" y="36"/>
                    <a:pt x="73" y="34"/>
                    <a:pt x="72" y="33"/>
                  </a:cubicBezTo>
                  <a:cubicBezTo>
                    <a:pt x="72" y="31"/>
                    <a:pt x="71" y="30"/>
                    <a:pt x="70" y="29"/>
                  </a:cubicBezTo>
                  <a:cubicBezTo>
                    <a:pt x="69" y="26"/>
                    <a:pt x="67" y="24"/>
                    <a:pt x="65" y="22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8" y="23"/>
                    <a:pt x="56" y="26"/>
                    <a:pt x="54" y="29"/>
                  </a:cubicBezTo>
                  <a:cubicBezTo>
                    <a:pt x="53" y="31"/>
                    <a:pt x="52" y="33"/>
                    <a:pt x="50" y="35"/>
                  </a:cubicBezTo>
                  <a:cubicBezTo>
                    <a:pt x="50" y="36"/>
                    <a:pt x="49" y="37"/>
                    <a:pt x="48" y="38"/>
                  </a:cubicBezTo>
                  <a:cubicBezTo>
                    <a:pt x="45" y="43"/>
                    <a:pt x="43" y="46"/>
                    <a:pt x="46" y="53"/>
                  </a:cubicBezTo>
                  <a:cubicBezTo>
                    <a:pt x="47" y="54"/>
                    <a:pt x="47" y="55"/>
                    <a:pt x="48" y="57"/>
                  </a:cubicBezTo>
                  <a:cubicBezTo>
                    <a:pt x="48" y="58"/>
                    <a:pt x="49" y="60"/>
                    <a:pt x="50" y="61"/>
                  </a:cubicBezTo>
                  <a:cubicBezTo>
                    <a:pt x="50" y="62"/>
                    <a:pt x="51" y="63"/>
                    <a:pt x="52" y="64"/>
                  </a:cubicBezTo>
                  <a:cubicBezTo>
                    <a:pt x="53" y="65"/>
                    <a:pt x="53" y="65"/>
                    <a:pt x="54" y="66"/>
                  </a:cubicBezTo>
                  <a:cubicBezTo>
                    <a:pt x="55" y="67"/>
                    <a:pt x="55" y="67"/>
                    <a:pt x="55" y="67"/>
                  </a:cubicBezTo>
                  <a:cubicBezTo>
                    <a:pt x="54" y="69"/>
                    <a:pt x="55" y="70"/>
                    <a:pt x="56" y="70"/>
                  </a:cubicBezTo>
                  <a:cubicBezTo>
                    <a:pt x="57" y="71"/>
                    <a:pt x="58" y="71"/>
                    <a:pt x="59" y="71"/>
                  </a:cubicBezTo>
                  <a:cubicBezTo>
                    <a:pt x="59" y="71"/>
                    <a:pt x="60" y="71"/>
                    <a:pt x="60" y="70"/>
                  </a:cubicBezTo>
                  <a:cubicBezTo>
                    <a:pt x="60" y="73"/>
                    <a:pt x="61" y="80"/>
                    <a:pt x="65" y="81"/>
                  </a:cubicBezTo>
                  <a:cubicBezTo>
                    <a:pt x="65" y="85"/>
                    <a:pt x="68" y="86"/>
                    <a:pt x="71" y="88"/>
                  </a:cubicBezTo>
                  <a:cubicBezTo>
                    <a:pt x="72" y="89"/>
                    <a:pt x="74" y="90"/>
                    <a:pt x="75" y="91"/>
                  </a:cubicBezTo>
                  <a:cubicBezTo>
                    <a:pt x="77" y="93"/>
                    <a:pt x="78" y="94"/>
                    <a:pt x="80" y="96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174" y="134"/>
                    <a:pt x="174" y="134"/>
                    <a:pt x="174" y="134"/>
                  </a:cubicBezTo>
                  <a:cubicBezTo>
                    <a:pt x="201" y="132"/>
                    <a:pt x="201" y="132"/>
                    <a:pt x="201" y="132"/>
                  </a:cubicBezTo>
                  <a:cubicBezTo>
                    <a:pt x="116" y="234"/>
                    <a:pt x="116" y="234"/>
                    <a:pt x="116" y="234"/>
                  </a:cubicBezTo>
                  <a:cubicBezTo>
                    <a:pt x="84" y="235"/>
                    <a:pt x="84" y="235"/>
                    <a:pt x="84" y="235"/>
                  </a:cubicBezTo>
                  <a:cubicBezTo>
                    <a:pt x="84" y="234"/>
                    <a:pt x="83" y="234"/>
                    <a:pt x="83" y="234"/>
                  </a:cubicBezTo>
                  <a:cubicBezTo>
                    <a:pt x="82" y="234"/>
                    <a:pt x="79" y="235"/>
                    <a:pt x="72" y="238"/>
                  </a:cubicBezTo>
                  <a:cubicBezTo>
                    <a:pt x="71" y="239"/>
                    <a:pt x="70" y="239"/>
                    <a:pt x="69" y="240"/>
                  </a:cubicBezTo>
                  <a:cubicBezTo>
                    <a:pt x="65" y="241"/>
                    <a:pt x="61" y="244"/>
                    <a:pt x="58" y="246"/>
                  </a:cubicBezTo>
                  <a:cubicBezTo>
                    <a:pt x="57" y="248"/>
                    <a:pt x="56" y="249"/>
                    <a:pt x="55" y="251"/>
                  </a:cubicBezTo>
                  <a:cubicBezTo>
                    <a:pt x="54" y="253"/>
                    <a:pt x="53" y="255"/>
                    <a:pt x="51" y="256"/>
                  </a:cubicBezTo>
                  <a:cubicBezTo>
                    <a:pt x="48" y="258"/>
                    <a:pt x="44" y="258"/>
                    <a:pt x="41" y="258"/>
                  </a:cubicBezTo>
                  <a:cubicBezTo>
                    <a:pt x="38" y="258"/>
                    <a:pt x="36" y="259"/>
                    <a:pt x="34" y="259"/>
                  </a:cubicBezTo>
                  <a:cubicBezTo>
                    <a:pt x="31" y="260"/>
                    <a:pt x="30" y="261"/>
                    <a:pt x="28" y="262"/>
                  </a:cubicBezTo>
                  <a:cubicBezTo>
                    <a:pt x="27" y="263"/>
                    <a:pt x="27" y="263"/>
                    <a:pt x="26" y="264"/>
                  </a:cubicBezTo>
                  <a:cubicBezTo>
                    <a:pt x="26" y="264"/>
                    <a:pt x="26" y="264"/>
                    <a:pt x="26" y="264"/>
                  </a:cubicBezTo>
                  <a:cubicBezTo>
                    <a:pt x="0" y="305"/>
                    <a:pt x="0" y="305"/>
                    <a:pt x="0" y="305"/>
                  </a:cubicBezTo>
                  <a:cubicBezTo>
                    <a:pt x="0" y="424"/>
                    <a:pt x="0" y="424"/>
                    <a:pt x="0" y="424"/>
                  </a:cubicBezTo>
                  <a:cubicBezTo>
                    <a:pt x="19" y="451"/>
                    <a:pt x="19" y="451"/>
                    <a:pt x="19" y="451"/>
                  </a:cubicBezTo>
                  <a:cubicBezTo>
                    <a:pt x="21" y="448"/>
                    <a:pt x="21" y="448"/>
                    <a:pt x="21" y="448"/>
                  </a:cubicBezTo>
                  <a:cubicBezTo>
                    <a:pt x="21" y="447"/>
                    <a:pt x="22" y="446"/>
                    <a:pt x="23" y="444"/>
                  </a:cubicBezTo>
                  <a:cubicBezTo>
                    <a:pt x="24" y="442"/>
                    <a:pt x="24" y="442"/>
                    <a:pt x="24" y="442"/>
                  </a:cubicBezTo>
                  <a:cubicBezTo>
                    <a:pt x="25" y="441"/>
                    <a:pt x="26" y="440"/>
                    <a:pt x="26" y="439"/>
                  </a:cubicBezTo>
                  <a:cubicBezTo>
                    <a:pt x="27" y="437"/>
                    <a:pt x="28" y="436"/>
                    <a:pt x="29" y="435"/>
                  </a:cubicBezTo>
                  <a:cubicBezTo>
                    <a:pt x="30" y="433"/>
                    <a:pt x="31" y="432"/>
                    <a:pt x="31" y="430"/>
                  </a:cubicBezTo>
                  <a:cubicBezTo>
                    <a:pt x="31" y="429"/>
                    <a:pt x="31" y="429"/>
                    <a:pt x="32" y="428"/>
                  </a:cubicBezTo>
                  <a:cubicBezTo>
                    <a:pt x="35" y="425"/>
                    <a:pt x="37" y="422"/>
                    <a:pt x="39" y="419"/>
                  </a:cubicBezTo>
                  <a:cubicBezTo>
                    <a:pt x="41" y="416"/>
                    <a:pt x="43" y="414"/>
                    <a:pt x="45" y="411"/>
                  </a:cubicBezTo>
                  <a:cubicBezTo>
                    <a:pt x="49" y="406"/>
                    <a:pt x="54" y="401"/>
                    <a:pt x="58" y="395"/>
                  </a:cubicBezTo>
                  <a:cubicBezTo>
                    <a:pt x="60" y="392"/>
                    <a:pt x="62" y="389"/>
                    <a:pt x="65" y="387"/>
                  </a:cubicBezTo>
                  <a:cubicBezTo>
                    <a:pt x="69" y="384"/>
                    <a:pt x="72" y="380"/>
                    <a:pt x="75" y="376"/>
                  </a:cubicBezTo>
                  <a:cubicBezTo>
                    <a:pt x="77" y="374"/>
                    <a:pt x="79" y="372"/>
                    <a:pt x="81" y="369"/>
                  </a:cubicBezTo>
                  <a:cubicBezTo>
                    <a:pt x="84" y="367"/>
                    <a:pt x="86" y="365"/>
                    <a:pt x="88" y="363"/>
                  </a:cubicBezTo>
                  <a:cubicBezTo>
                    <a:pt x="90" y="361"/>
                    <a:pt x="91" y="360"/>
                    <a:pt x="93" y="358"/>
                  </a:cubicBezTo>
                  <a:cubicBezTo>
                    <a:pt x="94" y="357"/>
                    <a:pt x="95" y="356"/>
                    <a:pt x="96" y="356"/>
                  </a:cubicBezTo>
                  <a:cubicBezTo>
                    <a:pt x="97" y="355"/>
                    <a:pt x="98" y="354"/>
                    <a:pt x="99" y="353"/>
                  </a:cubicBezTo>
                  <a:cubicBezTo>
                    <a:pt x="100" y="352"/>
                    <a:pt x="102" y="350"/>
                    <a:pt x="103" y="349"/>
                  </a:cubicBezTo>
                  <a:cubicBezTo>
                    <a:pt x="108" y="345"/>
                    <a:pt x="112" y="342"/>
                    <a:pt x="117" y="338"/>
                  </a:cubicBezTo>
                  <a:cubicBezTo>
                    <a:pt x="119" y="337"/>
                    <a:pt x="121" y="335"/>
                    <a:pt x="123" y="334"/>
                  </a:cubicBezTo>
                  <a:cubicBezTo>
                    <a:pt x="126" y="332"/>
                    <a:pt x="128" y="331"/>
                    <a:pt x="131" y="328"/>
                  </a:cubicBezTo>
                  <a:cubicBezTo>
                    <a:pt x="132" y="327"/>
                    <a:pt x="132" y="327"/>
                    <a:pt x="132" y="327"/>
                  </a:cubicBezTo>
                  <a:cubicBezTo>
                    <a:pt x="135" y="326"/>
                    <a:pt x="137" y="324"/>
                    <a:pt x="139" y="323"/>
                  </a:cubicBezTo>
                  <a:cubicBezTo>
                    <a:pt x="142" y="321"/>
                    <a:pt x="145" y="320"/>
                    <a:pt x="147" y="317"/>
                  </a:cubicBezTo>
                  <a:cubicBezTo>
                    <a:pt x="149" y="316"/>
                    <a:pt x="150" y="314"/>
                    <a:pt x="152" y="313"/>
                  </a:cubicBezTo>
                  <a:cubicBezTo>
                    <a:pt x="153" y="311"/>
                    <a:pt x="154" y="310"/>
                    <a:pt x="155" y="309"/>
                  </a:cubicBezTo>
                  <a:cubicBezTo>
                    <a:pt x="156" y="307"/>
                    <a:pt x="157" y="306"/>
                    <a:pt x="158" y="304"/>
                  </a:cubicBezTo>
                  <a:cubicBezTo>
                    <a:pt x="160" y="303"/>
                    <a:pt x="161" y="302"/>
                    <a:pt x="162" y="300"/>
                  </a:cubicBezTo>
                  <a:cubicBezTo>
                    <a:pt x="164" y="299"/>
                    <a:pt x="165" y="298"/>
                    <a:pt x="166" y="296"/>
                  </a:cubicBezTo>
                  <a:cubicBezTo>
                    <a:pt x="168" y="295"/>
                    <a:pt x="170" y="292"/>
                    <a:pt x="171" y="290"/>
                  </a:cubicBezTo>
                  <a:cubicBezTo>
                    <a:pt x="172" y="289"/>
                    <a:pt x="173" y="288"/>
                    <a:pt x="174" y="287"/>
                  </a:cubicBezTo>
                  <a:cubicBezTo>
                    <a:pt x="174" y="286"/>
                    <a:pt x="175" y="286"/>
                    <a:pt x="175" y="285"/>
                  </a:cubicBezTo>
                  <a:cubicBezTo>
                    <a:pt x="176" y="284"/>
                    <a:pt x="177" y="283"/>
                    <a:pt x="177" y="282"/>
                  </a:cubicBezTo>
                  <a:cubicBezTo>
                    <a:pt x="179" y="281"/>
                    <a:pt x="181" y="279"/>
                    <a:pt x="183" y="277"/>
                  </a:cubicBezTo>
                  <a:cubicBezTo>
                    <a:pt x="185" y="276"/>
                    <a:pt x="186" y="274"/>
                    <a:pt x="187" y="272"/>
                  </a:cubicBezTo>
                  <a:cubicBezTo>
                    <a:pt x="188" y="272"/>
                    <a:pt x="188" y="271"/>
                    <a:pt x="189" y="270"/>
                  </a:cubicBezTo>
                  <a:cubicBezTo>
                    <a:pt x="190" y="269"/>
                    <a:pt x="191" y="268"/>
                    <a:pt x="192" y="267"/>
                  </a:cubicBezTo>
                  <a:cubicBezTo>
                    <a:pt x="193" y="266"/>
                    <a:pt x="193" y="266"/>
                    <a:pt x="193" y="266"/>
                  </a:cubicBezTo>
                  <a:cubicBezTo>
                    <a:pt x="197" y="260"/>
                    <a:pt x="202" y="253"/>
                    <a:pt x="206" y="245"/>
                  </a:cubicBezTo>
                  <a:cubicBezTo>
                    <a:pt x="208" y="243"/>
                    <a:pt x="209" y="240"/>
                    <a:pt x="211" y="237"/>
                  </a:cubicBezTo>
                  <a:cubicBezTo>
                    <a:pt x="211" y="236"/>
                    <a:pt x="212" y="235"/>
                    <a:pt x="213" y="233"/>
                  </a:cubicBezTo>
                  <a:cubicBezTo>
                    <a:pt x="213" y="232"/>
                    <a:pt x="214" y="232"/>
                    <a:pt x="214" y="231"/>
                  </a:cubicBezTo>
                  <a:cubicBezTo>
                    <a:pt x="215" y="229"/>
                    <a:pt x="216" y="228"/>
                    <a:pt x="217" y="226"/>
                  </a:cubicBezTo>
                  <a:cubicBezTo>
                    <a:pt x="217" y="225"/>
                    <a:pt x="217" y="224"/>
                    <a:pt x="218" y="224"/>
                  </a:cubicBezTo>
                  <a:cubicBezTo>
                    <a:pt x="218" y="222"/>
                    <a:pt x="218" y="221"/>
                    <a:pt x="219" y="220"/>
                  </a:cubicBezTo>
                  <a:cubicBezTo>
                    <a:pt x="220" y="219"/>
                    <a:pt x="220" y="218"/>
                    <a:pt x="221" y="217"/>
                  </a:cubicBezTo>
                  <a:cubicBezTo>
                    <a:pt x="222" y="215"/>
                    <a:pt x="223" y="214"/>
                    <a:pt x="224" y="212"/>
                  </a:cubicBezTo>
                  <a:cubicBezTo>
                    <a:pt x="224" y="211"/>
                    <a:pt x="224" y="211"/>
                    <a:pt x="224" y="211"/>
                  </a:cubicBezTo>
                  <a:cubicBezTo>
                    <a:pt x="225" y="209"/>
                    <a:pt x="226" y="207"/>
                    <a:pt x="228" y="205"/>
                  </a:cubicBezTo>
                  <a:cubicBezTo>
                    <a:pt x="228" y="204"/>
                    <a:pt x="229" y="204"/>
                    <a:pt x="229" y="203"/>
                  </a:cubicBezTo>
                  <a:cubicBezTo>
                    <a:pt x="230" y="202"/>
                    <a:pt x="231" y="201"/>
                    <a:pt x="232" y="199"/>
                  </a:cubicBezTo>
                  <a:cubicBezTo>
                    <a:pt x="234" y="196"/>
                    <a:pt x="234" y="192"/>
                    <a:pt x="235" y="189"/>
                  </a:cubicBezTo>
                  <a:cubicBezTo>
                    <a:pt x="235" y="187"/>
                    <a:pt x="235" y="185"/>
                    <a:pt x="236" y="182"/>
                  </a:cubicBezTo>
                  <a:cubicBezTo>
                    <a:pt x="237" y="179"/>
                    <a:pt x="239" y="175"/>
                    <a:pt x="241" y="171"/>
                  </a:cubicBezTo>
                  <a:cubicBezTo>
                    <a:pt x="242" y="169"/>
                    <a:pt x="244" y="166"/>
                    <a:pt x="245" y="163"/>
                  </a:cubicBezTo>
                  <a:cubicBezTo>
                    <a:pt x="245" y="162"/>
                    <a:pt x="246" y="161"/>
                    <a:pt x="246" y="160"/>
                  </a:cubicBezTo>
                  <a:cubicBezTo>
                    <a:pt x="247" y="159"/>
                    <a:pt x="248" y="158"/>
                    <a:pt x="249" y="157"/>
                  </a:cubicBezTo>
                  <a:cubicBezTo>
                    <a:pt x="249" y="156"/>
                    <a:pt x="250" y="154"/>
                    <a:pt x="251" y="153"/>
                  </a:cubicBezTo>
                  <a:cubicBezTo>
                    <a:pt x="252" y="151"/>
                    <a:pt x="253" y="149"/>
                    <a:pt x="253" y="147"/>
                  </a:cubicBezTo>
                  <a:cubicBezTo>
                    <a:pt x="253" y="146"/>
                    <a:pt x="254" y="146"/>
                    <a:pt x="254" y="145"/>
                  </a:cubicBezTo>
                  <a:cubicBezTo>
                    <a:pt x="254" y="143"/>
                    <a:pt x="254" y="142"/>
                    <a:pt x="255" y="140"/>
                  </a:cubicBezTo>
                  <a:cubicBezTo>
                    <a:pt x="255" y="139"/>
                    <a:pt x="255" y="138"/>
                    <a:pt x="255" y="137"/>
                  </a:cubicBezTo>
                  <a:cubicBezTo>
                    <a:pt x="256" y="136"/>
                    <a:pt x="257" y="135"/>
                    <a:pt x="258" y="134"/>
                  </a:cubicBezTo>
                  <a:cubicBezTo>
                    <a:pt x="258" y="133"/>
                    <a:pt x="259" y="133"/>
                    <a:pt x="259" y="132"/>
                  </a:cubicBezTo>
                  <a:cubicBezTo>
                    <a:pt x="261" y="131"/>
                    <a:pt x="262" y="128"/>
                    <a:pt x="263" y="126"/>
                  </a:cubicBezTo>
                  <a:cubicBezTo>
                    <a:pt x="263" y="125"/>
                    <a:pt x="263" y="125"/>
                    <a:pt x="264" y="124"/>
                  </a:cubicBezTo>
                  <a:cubicBezTo>
                    <a:pt x="264" y="123"/>
                    <a:pt x="265" y="122"/>
                    <a:pt x="266" y="120"/>
                  </a:cubicBezTo>
                  <a:cubicBezTo>
                    <a:pt x="266" y="119"/>
                    <a:pt x="267" y="118"/>
                    <a:pt x="268" y="116"/>
                  </a:cubicBezTo>
                  <a:cubicBezTo>
                    <a:pt x="268" y="115"/>
                    <a:pt x="269" y="113"/>
                    <a:pt x="269" y="112"/>
                  </a:cubicBezTo>
                  <a:cubicBezTo>
                    <a:pt x="271" y="108"/>
                    <a:pt x="272" y="105"/>
                    <a:pt x="274" y="102"/>
                  </a:cubicBezTo>
                  <a:cubicBezTo>
                    <a:pt x="274" y="102"/>
                    <a:pt x="274" y="102"/>
                    <a:pt x="275" y="101"/>
                  </a:cubicBezTo>
                  <a:cubicBezTo>
                    <a:pt x="275" y="101"/>
                    <a:pt x="276" y="100"/>
                    <a:pt x="277" y="99"/>
                  </a:cubicBezTo>
                  <a:cubicBezTo>
                    <a:pt x="277" y="98"/>
                    <a:pt x="277" y="97"/>
                    <a:pt x="277" y="96"/>
                  </a:cubicBezTo>
                  <a:cubicBezTo>
                    <a:pt x="277" y="96"/>
                    <a:pt x="277" y="95"/>
                    <a:pt x="277" y="95"/>
                  </a:cubicBezTo>
                  <a:cubicBezTo>
                    <a:pt x="278" y="94"/>
                    <a:pt x="278" y="94"/>
                    <a:pt x="279" y="93"/>
                  </a:cubicBezTo>
                  <a:cubicBezTo>
                    <a:pt x="280" y="92"/>
                    <a:pt x="281" y="91"/>
                    <a:pt x="281" y="89"/>
                  </a:cubicBezTo>
                  <a:cubicBezTo>
                    <a:pt x="282" y="87"/>
                    <a:pt x="282" y="85"/>
                    <a:pt x="282" y="83"/>
                  </a:cubicBezTo>
                  <a:cubicBezTo>
                    <a:pt x="282" y="82"/>
                    <a:pt x="282" y="82"/>
                    <a:pt x="282" y="82"/>
                  </a:cubicBezTo>
                  <a:cubicBezTo>
                    <a:pt x="282" y="79"/>
                    <a:pt x="282" y="76"/>
                    <a:pt x="283" y="74"/>
                  </a:cubicBezTo>
                  <a:cubicBezTo>
                    <a:pt x="283" y="71"/>
                    <a:pt x="284" y="69"/>
                    <a:pt x="284" y="66"/>
                  </a:cubicBezTo>
                  <a:cubicBezTo>
                    <a:pt x="284" y="65"/>
                    <a:pt x="284" y="64"/>
                    <a:pt x="284" y="63"/>
                  </a:cubicBezTo>
                  <a:cubicBezTo>
                    <a:pt x="284" y="61"/>
                    <a:pt x="284" y="60"/>
                    <a:pt x="284" y="58"/>
                  </a:cubicBezTo>
                  <a:cubicBezTo>
                    <a:pt x="285" y="57"/>
                    <a:pt x="285" y="56"/>
                    <a:pt x="287" y="56"/>
                  </a:cubicBezTo>
                  <a:cubicBezTo>
                    <a:pt x="288" y="56"/>
                    <a:pt x="288" y="56"/>
                    <a:pt x="289" y="56"/>
                  </a:cubicBezTo>
                  <a:cubicBezTo>
                    <a:pt x="289" y="56"/>
                    <a:pt x="290" y="56"/>
                    <a:pt x="290" y="56"/>
                  </a:cubicBezTo>
                  <a:cubicBezTo>
                    <a:pt x="290" y="54"/>
                    <a:pt x="290" y="54"/>
                    <a:pt x="290" y="54"/>
                  </a:cubicBezTo>
                  <a:cubicBezTo>
                    <a:pt x="291" y="57"/>
                    <a:pt x="291" y="57"/>
                    <a:pt x="291" y="57"/>
                  </a:cubicBezTo>
                  <a:cubicBezTo>
                    <a:pt x="291" y="57"/>
                    <a:pt x="292" y="57"/>
                    <a:pt x="293" y="58"/>
                  </a:cubicBezTo>
                  <a:cubicBezTo>
                    <a:pt x="293" y="58"/>
                    <a:pt x="294" y="58"/>
                    <a:pt x="294" y="58"/>
                  </a:cubicBezTo>
                  <a:cubicBezTo>
                    <a:pt x="295" y="58"/>
                    <a:pt x="296" y="58"/>
                    <a:pt x="297" y="57"/>
                  </a:cubicBezTo>
                  <a:cubicBezTo>
                    <a:pt x="298" y="56"/>
                    <a:pt x="299" y="55"/>
                    <a:pt x="299" y="53"/>
                  </a:cubicBezTo>
                  <a:cubicBezTo>
                    <a:pt x="298" y="50"/>
                    <a:pt x="297" y="49"/>
                    <a:pt x="294" y="49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55" name="Freeform 68"/>
            <p:cNvSpPr>
              <a:spLocks noEditPoints="1"/>
            </p:cNvSpPr>
            <p:nvPr/>
          </p:nvSpPr>
          <p:spPr bwMode="auto">
            <a:xfrm>
              <a:off x="2924080" y="3881898"/>
              <a:ext cx="947503" cy="782841"/>
            </a:xfrm>
            <a:custGeom>
              <a:avLst/>
              <a:gdLst>
                <a:gd name="T0" fmla="*/ 445 w 468"/>
                <a:gd name="T1" fmla="*/ 157 h 420"/>
                <a:gd name="T2" fmla="*/ 426 w 468"/>
                <a:gd name="T3" fmla="*/ 170 h 420"/>
                <a:gd name="T4" fmla="*/ 416 w 468"/>
                <a:gd name="T5" fmla="*/ 157 h 420"/>
                <a:gd name="T6" fmla="*/ 418 w 468"/>
                <a:gd name="T7" fmla="*/ 131 h 420"/>
                <a:gd name="T8" fmla="*/ 443 w 468"/>
                <a:gd name="T9" fmla="*/ 126 h 420"/>
                <a:gd name="T10" fmla="*/ 447 w 468"/>
                <a:gd name="T11" fmla="*/ 80 h 420"/>
                <a:gd name="T12" fmla="*/ 437 w 468"/>
                <a:gd name="T13" fmla="*/ 47 h 420"/>
                <a:gd name="T14" fmla="*/ 429 w 468"/>
                <a:gd name="T15" fmla="*/ 11 h 420"/>
                <a:gd name="T16" fmla="*/ 403 w 468"/>
                <a:gd name="T17" fmla="*/ 8 h 420"/>
                <a:gd name="T18" fmla="*/ 374 w 468"/>
                <a:gd name="T19" fmla="*/ 1 h 420"/>
                <a:gd name="T20" fmla="*/ 362 w 468"/>
                <a:gd name="T21" fmla="*/ 7 h 420"/>
                <a:gd name="T22" fmla="*/ 349 w 468"/>
                <a:gd name="T23" fmla="*/ 15 h 420"/>
                <a:gd name="T24" fmla="*/ 327 w 468"/>
                <a:gd name="T25" fmla="*/ 34 h 420"/>
                <a:gd name="T26" fmla="*/ 297 w 468"/>
                <a:gd name="T27" fmla="*/ 74 h 420"/>
                <a:gd name="T28" fmla="*/ 267 w 468"/>
                <a:gd name="T29" fmla="*/ 107 h 420"/>
                <a:gd name="T30" fmla="*/ 250 w 468"/>
                <a:gd name="T31" fmla="*/ 119 h 420"/>
                <a:gd name="T32" fmla="*/ 223 w 468"/>
                <a:gd name="T33" fmla="*/ 115 h 420"/>
                <a:gd name="T34" fmla="*/ 194 w 468"/>
                <a:gd name="T35" fmla="*/ 103 h 420"/>
                <a:gd name="T36" fmla="*/ 170 w 468"/>
                <a:gd name="T37" fmla="*/ 139 h 420"/>
                <a:gd name="T38" fmla="*/ 154 w 468"/>
                <a:gd name="T39" fmla="*/ 152 h 420"/>
                <a:gd name="T40" fmla="*/ 142 w 468"/>
                <a:gd name="T41" fmla="*/ 155 h 420"/>
                <a:gd name="T42" fmla="*/ 125 w 468"/>
                <a:gd name="T43" fmla="*/ 155 h 420"/>
                <a:gd name="T44" fmla="*/ 124 w 468"/>
                <a:gd name="T45" fmla="*/ 110 h 420"/>
                <a:gd name="T46" fmla="*/ 89 w 468"/>
                <a:gd name="T47" fmla="*/ 215 h 420"/>
                <a:gd name="T48" fmla="*/ 78 w 468"/>
                <a:gd name="T49" fmla="*/ 225 h 420"/>
                <a:gd name="T50" fmla="*/ 50 w 468"/>
                <a:gd name="T51" fmla="*/ 224 h 420"/>
                <a:gd name="T52" fmla="*/ 32 w 468"/>
                <a:gd name="T53" fmla="*/ 206 h 420"/>
                <a:gd name="T54" fmla="*/ 13 w 468"/>
                <a:gd name="T55" fmla="*/ 205 h 420"/>
                <a:gd name="T56" fmla="*/ 11 w 468"/>
                <a:gd name="T57" fmla="*/ 228 h 420"/>
                <a:gd name="T58" fmla="*/ 28 w 468"/>
                <a:gd name="T59" fmla="*/ 275 h 420"/>
                <a:gd name="T60" fmla="*/ 45 w 468"/>
                <a:gd name="T61" fmla="*/ 308 h 420"/>
                <a:gd name="T62" fmla="*/ 52 w 468"/>
                <a:gd name="T63" fmla="*/ 342 h 420"/>
                <a:gd name="T64" fmla="*/ 44 w 468"/>
                <a:gd name="T65" fmla="*/ 363 h 420"/>
                <a:gd name="T66" fmla="*/ 52 w 468"/>
                <a:gd name="T67" fmla="*/ 399 h 420"/>
                <a:gd name="T68" fmla="*/ 62 w 468"/>
                <a:gd name="T69" fmla="*/ 395 h 420"/>
                <a:gd name="T70" fmla="*/ 73 w 468"/>
                <a:gd name="T71" fmla="*/ 406 h 420"/>
                <a:gd name="T72" fmla="*/ 81 w 468"/>
                <a:gd name="T73" fmla="*/ 413 h 420"/>
                <a:gd name="T74" fmla="*/ 101 w 468"/>
                <a:gd name="T75" fmla="*/ 419 h 420"/>
                <a:gd name="T76" fmla="*/ 125 w 468"/>
                <a:gd name="T77" fmla="*/ 405 h 420"/>
                <a:gd name="T78" fmla="*/ 140 w 468"/>
                <a:gd name="T79" fmla="*/ 405 h 420"/>
                <a:gd name="T80" fmla="*/ 153 w 468"/>
                <a:gd name="T81" fmla="*/ 402 h 420"/>
                <a:gd name="T82" fmla="*/ 171 w 468"/>
                <a:gd name="T83" fmla="*/ 393 h 420"/>
                <a:gd name="T84" fmla="*/ 195 w 468"/>
                <a:gd name="T85" fmla="*/ 393 h 420"/>
                <a:gd name="T86" fmla="*/ 225 w 468"/>
                <a:gd name="T87" fmla="*/ 399 h 420"/>
                <a:gd name="T88" fmla="*/ 250 w 468"/>
                <a:gd name="T89" fmla="*/ 393 h 420"/>
                <a:gd name="T90" fmla="*/ 266 w 468"/>
                <a:gd name="T91" fmla="*/ 383 h 420"/>
                <a:gd name="T92" fmla="*/ 305 w 468"/>
                <a:gd name="T93" fmla="*/ 371 h 420"/>
                <a:gd name="T94" fmla="*/ 338 w 468"/>
                <a:gd name="T95" fmla="*/ 345 h 420"/>
                <a:gd name="T96" fmla="*/ 357 w 468"/>
                <a:gd name="T97" fmla="*/ 326 h 420"/>
                <a:gd name="T98" fmla="*/ 403 w 468"/>
                <a:gd name="T99" fmla="*/ 272 h 420"/>
                <a:gd name="T100" fmla="*/ 416 w 468"/>
                <a:gd name="T101" fmla="*/ 249 h 420"/>
                <a:gd name="T102" fmla="*/ 441 w 468"/>
                <a:gd name="T103" fmla="*/ 224 h 420"/>
                <a:gd name="T104" fmla="*/ 458 w 468"/>
                <a:gd name="T105" fmla="*/ 201 h 420"/>
                <a:gd name="T106" fmla="*/ 468 w 468"/>
                <a:gd name="T107" fmla="*/ 161 h 420"/>
                <a:gd name="T108" fmla="*/ 323 w 468"/>
                <a:gd name="T109" fmla="*/ 280 h 420"/>
                <a:gd name="T110" fmla="*/ 307 w 468"/>
                <a:gd name="T111" fmla="*/ 262 h 420"/>
                <a:gd name="T112" fmla="*/ 311 w 468"/>
                <a:gd name="T113" fmla="*/ 241 h 420"/>
                <a:gd name="T114" fmla="*/ 364 w 468"/>
                <a:gd name="T115" fmla="*/ 233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68" h="420">
                  <a:moveTo>
                    <a:pt x="468" y="161"/>
                  </a:moveTo>
                  <a:cubicBezTo>
                    <a:pt x="468" y="160"/>
                    <a:pt x="468" y="160"/>
                    <a:pt x="468" y="160"/>
                  </a:cubicBezTo>
                  <a:cubicBezTo>
                    <a:pt x="467" y="159"/>
                    <a:pt x="467" y="159"/>
                    <a:pt x="467" y="159"/>
                  </a:cubicBezTo>
                  <a:cubicBezTo>
                    <a:pt x="463" y="158"/>
                    <a:pt x="460" y="158"/>
                    <a:pt x="457" y="157"/>
                  </a:cubicBezTo>
                  <a:cubicBezTo>
                    <a:pt x="454" y="157"/>
                    <a:pt x="451" y="156"/>
                    <a:pt x="447" y="155"/>
                  </a:cubicBezTo>
                  <a:cubicBezTo>
                    <a:pt x="446" y="155"/>
                    <a:pt x="446" y="155"/>
                    <a:pt x="446" y="155"/>
                  </a:cubicBezTo>
                  <a:cubicBezTo>
                    <a:pt x="445" y="157"/>
                    <a:pt x="445" y="157"/>
                    <a:pt x="445" y="157"/>
                  </a:cubicBezTo>
                  <a:cubicBezTo>
                    <a:pt x="445" y="158"/>
                    <a:pt x="444" y="160"/>
                    <a:pt x="444" y="162"/>
                  </a:cubicBezTo>
                  <a:cubicBezTo>
                    <a:pt x="443" y="166"/>
                    <a:pt x="443" y="170"/>
                    <a:pt x="441" y="172"/>
                  </a:cubicBezTo>
                  <a:cubicBezTo>
                    <a:pt x="440" y="172"/>
                    <a:pt x="439" y="173"/>
                    <a:pt x="438" y="173"/>
                  </a:cubicBezTo>
                  <a:cubicBezTo>
                    <a:pt x="436" y="173"/>
                    <a:pt x="434" y="172"/>
                    <a:pt x="432" y="171"/>
                  </a:cubicBezTo>
                  <a:cubicBezTo>
                    <a:pt x="430" y="171"/>
                    <a:pt x="429" y="170"/>
                    <a:pt x="428" y="170"/>
                  </a:cubicBezTo>
                  <a:cubicBezTo>
                    <a:pt x="427" y="170"/>
                    <a:pt x="427" y="170"/>
                    <a:pt x="427" y="170"/>
                  </a:cubicBezTo>
                  <a:cubicBezTo>
                    <a:pt x="426" y="170"/>
                    <a:pt x="426" y="170"/>
                    <a:pt x="426" y="170"/>
                  </a:cubicBezTo>
                  <a:cubicBezTo>
                    <a:pt x="425" y="170"/>
                    <a:pt x="425" y="170"/>
                    <a:pt x="425" y="170"/>
                  </a:cubicBezTo>
                  <a:cubicBezTo>
                    <a:pt x="425" y="170"/>
                    <a:pt x="424" y="170"/>
                    <a:pt x="424" y="170"/>
                  </a:cubicBezTo>
                  <a:cubicBezTo>
                    <a:pt x="423" y="170"/>
                    <a:pt x="423" y="170"/>
                    <a:pt x="422" y="170"/>
                  </a:cubicBezTo>
                  <a:cubicBezTo>
                    <a:pt x="421" y="169"/>
                    <a:pt x="420" y="169"/>
                    <a:pt x="420" y="168"/>
                  </a:cubicBezTo>
                  <a:cubicBezTo>
                    <a:pt x="420" y="167"/>
                    <a:pt x="420" y="167"/>
                    <a:pt x="420" y="167"/>
                  </a:cubicBezTo>
                  <a:cubicBezTo>
                    <a:pt x="420" y="167"/>
                    <a:pt x="420" y="167"/>
                    <a:pt x="420" y="167"/>
                  </a:cubicBezTo>
                  <a:cubicBezTo>
                    <a:pt x="416" y="163"/>
                    <a:pt x="416" y="162"/>
                    <a:pt x="416" y="157"/>
                  </a:cubicBezTo>
                  <a:cubicBezTo>
                    <a:pt x="416" y="156"/>
                    <a:pt x="416" y="156"/>
                    <a:pt x="416" y="156"/>
                  </a:cubicBezTo>
                  <a:cubicBezTo>
                    <a:pt x="414" y="155"/>
                    <a:pt x="414" y="155"/>
                    <a:pt x="414" y="155"/>
                  </a:cubicBezTo>
                  <a:cubicBezTo>
                    <a:pt x="413" y="155"/>
                    <a:pt x="411" y="154"/>
                    <a:pt x="411" y="154"/>
                  </a:cubicBezTo>
                  <a:cubicBezTo>
                    <a:pt x="410" y="153"/>
                    <a:pt x="410" y="152"/>
                    <a:pt x="410" y="150"/>
                  </a:cubicBezTo>
                  <a:cubicBezTo>
                    <a:pt x="409" y="149"/>
                    <a:pt x="409" y="149"/>
                    <a:pt x="409" y="149"/>
                  </a:cubicBezTo>
                  <a:cubicBezTo>
                    <a:pt x="409" y="144"/>
                    <a:pt x="412" y="140"/>
                    <a:pt x="415" y="136"/>
                  </a:cubicBezTo>
                  <a:cubicBezTo>
                    <a:pt x="416" y="134"/>
                    <a:pt x="417" y="132"/>
                    <a:pt x="418" y="131"/>
                  </a:cubicBezTo>
                  <a:cubicBezTo>
                    <a:pt x="420" y="127"/>
                    <a:pt x="422" y="124"/>
                    <a:pt x="425" y="122"/>
                  </a:cubicBezTo>
                  <a:cubicBezTo>
                    <a:pt x="427" y="120"/>
                    <a:pt x="428" y="120"/>
                    <a:pt x="429" y="120"/>
                  </a:cubicBezTo>
                  <a:cubicBezTo>
                    <a:pt x="430" y="120"/>
                    <a:pt x="430" y="120"/>
                    <a:pt x="431" y="121"/>
                  </a:cubicBezTo>
                  <a:cubicBezTo>
                    <a:pt x="432" y="122"/>
                    <a:pt x="432" y="123"/>
                    <a:pt x="433" y="123"/>
                  </a:cubicBezTo>
                  <a:cubicBezTo>
                    <a:pt x="435" y="125"/>
                    <a:pt x="437" y="126"/>
                    <a:pt x="440" y="127"/>
                  </a:cubicBezTo>
                  <a:cubicBezTo>
                    <a:pt x="443" y="128"/>
                    <a:pt x="443" y="128"/>
                    <a:pt x="443" y="128"/>
                  </a:cubicBezTo>
                  <a:cubicBezTo>
                    <a:pt x="443" y="126"/>
                    <a:pt x="443" y="126"/>
                    <a:pt x="443" y="126"/>
                  </a:cubicBezTo>
                  <a:cubicBezTo>
                    <a:pt x="443" y="125"/>
                    <a:pt x="444" y="123"/>
                    <a:pt x="444" y="122"/>
                  </a:cubicBezTo>
                  <a:cubicBezTo>
                    <a:pt x="445" y="121"/>
                    <a:pt x="445" y="119"/>
                    <a:pt x="445" y="117"/>
                  </a:cubicBezTo>
                  <a:cubicBezTo>
                    <a:pt x="445" y="115"/>
                    <a:pt x="445" y="113"/>
                    <a:pt x="445" y="110"/>
                  </a:cubicBezTo>
                  <a:cubicBezTo>
                    <a:pt x="445" y="108"/>
                    <a:pt x="445" y="106"/>
                    <a:pt x="446" y="104"/>
                  </a:cubicBezTo>
                  <a:cubicBezTo>
                    <a:pt x="446" y="101"/>
                    <a:pt x="446" y="97"/>
                    <a:pt x="446" y="93"/>
                  </a:cubicBezTo>
                  <a:cubicBezTo>
                    <a:pt x="446" y="92"/>
                    <a:pt x="446" y="92"/>
                    <a:pt x="446" y="92"/>
                  </a:cubicBezTo>
                  <a:cubicBezTo>
                    <a:pt x="447" y="88"/>
                    <a:pt x="447" y="84"/>
                    <a:pt x="447" y="80"/>
                  </a:cubicBezTo>
                  <a:cubicBezTo>
                    <a:pt x="447" y="77"/>
                    <a:pt x="446" y="75"/>
                    <a:pt x="446" y="73"/>
                  </a:cubicBezTo>
                  <a:cubicBezTo>
                    <a:pt x="445" y="72"/>
                    <a:pt x="444" y="70"/>
                    <a:pt x="444" y="69"/>
                  </a:cubicBezTo>
                  <a:cubicBezTo>
                    <a:pt x="444" y="68"/>
                    <a:pt x="444" y="66"/>
                    <a:pt x="444" y="65"/>
                  </a:cubicBezTo>
                  <a:cubicBezTo>
                    <a:pt x="444" y="64"/>
                    <a:pt x="444" y="63"/>
                    <a:pt x="444" y="63"/>
                  </a:cubicBezTo>
                  <a:cubicBezTo>
                    <a:pt x="444" y="61"/>
                    <a:pt x="444" y="60"/>
                    <a:pt x="443" y="59"/>
                  </a:cubicBezTo>
                  <a:cubicBezTo>
                    <a:pt x="442" y="58"/>
                    <a:pt x="442" y="58"/>
                    <a:pt x="442" y="57"/>
                  </a:cubicBezTo>
                  <a:cubicBezTo>
                    <a:pt x="440" y="55"/>
                    <a:pt x="439" y="51"/>
                    <a:pt x="437" y="47"/>
                  </a:cubicBezTo>
                  <a:cubicBezTo>
                    <a:pt x="436" y="45"/>
                    <a:pt x="436" y="43"/>
                    <a:pt x="436" y="41"/>
                  </a:cubicBezTo>
                  <a:cubicBezTo>
                    <a:pt x="436" y="39"/>
                    <a:pt x="436" y="37"/>
                    <a:pt x="436" y="35"/>
                  </a:cubicBezTo>
                  <a:cubicBezTo>
                    <a:pt x="435" y="33"/>
                    <a:pt x="435" y="31"/>
                    <a:pt x="434" y="30"/>
                  </a:cubicBezTo>
                  <a:cubicBezTo>
                    <a:pt x="434" y="29"/>
                    <a:pt x="434" y="29"/>
                    <a:pt x="434" y="29"/>
                  </a:cubicBezTo>
                  <a:cubicBezTo>
                    <a:pt x="433" y="27"/>
                    <a:pt x="433" y="25"/>
                    <a:pt x="432" y="23"/>
                  </a:cubicBezTo>
                  <a:cubicBezTo>
                    <a:pt x="432" y="22"/>
                    <a:pt x="432" y="20"/>
                    <a:pt x="431" y="19"/>
                  </a:cubicBezTo>
                  <a:cubicBezTo>
                    <a:pt x="431" y="16"/>
                    <a:pt x="430" y="13"/>
                    <a:pt x="429" y="11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4" y="8"/>
                    <a:pt x="422" y="6"/>
                    <a:pt x="419" y="6"/>
                  </a:cubicBezTo>
                  <a:cubicBezTo>
                    <a:pt x="418" y="6"/>
                    <a:pt x="418" y="5"/>
                    <a:pt x="417" y="5"/>
                  </a:cubicBezTo>
                  <a:cubicBezTo>
                    <a:pt x="414" y="5"/>
                    <a:pt x="412" y="6"/>
                    <a:pt x="410" y="7"/>
                  </a:cubicBezTo>
                  <a:cubicBezTo>
                    <a:pt x="409" y="7"/>
                    <a:pt x="408" y="7"/>
                    <a:pt x="407" y="7"/>
                  </a:cubicBezTo>
                  <a:cubicBezTo>
                    <a:pt x="406" y="8"/>
                    <a:pt x="404" y="8"/>
                    <a:pt x="403" y="8"/>
                  </a:cubicBezTo>
                  <a:cubicBezTo>
                    <a:pt x="401" y="8"/>
                    <a:pt x="400" y="8"/>
                    <a:pt x="398" y="7"/>
                  </a:cubicBezTo>
                  <a:cubicBezTo>
                    <a:pt x="396" y="7"/>
                    <a:pt x="395" y="6"/>
                    <a:pt x="393" y="5"/>
                  </a:cubicBezTo>
                  <a:cubicBezTo>
                    <a:pt x="392" y="4"/>
                    <a:pt x="391" y="3"/>
                    <a:pt x="389" y="3"/>
                  </a:cubicBezTo>
                  <a:cubicBezTo>
                    <a:pt x="387" y="3"/>
                    <a:pt x="386" y="3"/>
                    <a:pt x="385" y="3"/>
                  </a:cubicBezTo>
                  <a:cubicBezTo>
                    <a:pt x="381" y="3"/>
                    <a:pt x="381" y="3"/>
                    <a:pt x="381" y="3"/>
                  </a:cubicBezTo>
                  <a:cubicBezTo>
                    <a:pt x="380" y="3"/>
                    <a:pt x="378" y="3"/>
                    <a:pt x="377" y="2"/>
                  </a:cubicBezTo>
                  <a:cubicBezTo>
                    <a:pt x="376" y="2"/>
                    <a:pt x="375" y="2"/>
                    <a:pt x="374" y="1"/>
                  </a:cubicBezTo>
                  <a:cubicBezTo>
                    <a:pt x="372" y="0"/>
                    <a:pt x="371" y="0"/>
                    <a:pt x="370" y="0"/>
                  </a:cubicBezTo>
                  <a:cubicBezTo>
                    <a:pt x="369" y="0"/>
                    <a:pt x="369" y="0"/>
                    <a:pt x="368" y="0"/>
                  </a:cubicBezTo>
                  <a:cubicBezTo>
                    <a:pt x="367" y="0"/>
                    <a:pt x="367" y="0"/>
                    <a:pt x="367" y="0"/>
                  </a:cubicBezTo>
                  <a:cubicBezTo>
                    <a:pt x="367" y="1"/>
                    <a:pt x="367" y="1"/>
                    <a:pt x="367" y="1"/>
                  </a:cubicBezTo>
                  <a:cubicBezTo>
                    <a:pt x="367" y="2"/>
                    <a:pt x="366" y="2"/>
                    <a:pt x="365" y="3"/>
                  </a:cubicBezTo>
                  <a:cubicBezTo>
                    <a:pt x="365" y="3"/>
                    <a:pt x="365" y="3"/>
                    <a:pt x="364" y="4"/>
                  </a:cubicBezTo>
                  <a:cubicBezTo>
                    <a:pt x="363" y="5"/>
                    <a:pt x="363" y="6"/>
                    <a:pt x="362" y="7"/>
                  </a:cubicBezTo>
                  <a:cubicBezTo>
                    <a:pt x="362" y="8"/>
                    <a:pt x="362" y="8"/>
                    <a:pt x="362" y="8"/>
                  </a:cubicBezTo>
                  <a:cubicBezTo>
                    <a:pt x="361" y="9"/>
                    <a:pt x="361" y="10"/>
                    <a:pt x="360" y="10"/>
                  </a:cubicBezTo>
                  <a:cubicBezTo>
                    <a:pt x="359" y="11"/>
                    <a:pt x="359" y="11"/>
                    <a:pt x="359" y="11"/>
                  </a:cubicBezTo>
                  <a:cubicBezTo>
                    <a:pt x="358" y="11"/>
                    <a:pt x="357" y="12"/>
                    <a:pt x="357" y="13"/>
                  </a:cubicBezTo>
                  <a:cubicBezTo>
                    <a:pt x="356" y="13"/>
                    <a:pt x="356" y="14"/>
                    <a:pt x="355" y="14"/>
                  </a:cubicBezTo>
                  <a:cubicBezTo>
                    <a:pt x="354" y="15"/>
                    <a:pt x="353" y="15"/>
                    <a:pt x="352" y="15"/>
                  </a:cubicBezTo>
                  <a:cubicBezTo>
                    <a:pt x="351" y="15"/>
                    <a:pt x="350" y="15"/>
                    <a:pt x="349" y="15"/>
                  </a:cubicBezTo>
                  <a:cubicBezTo>
                    <a:pt x="349" y="15"/>
                    <a:pt x="348" y="15"/>
                    <a:pt x="347" y="15"/>
                  </a:cubicBezTo>
                  <a:cubicBezTo>
                    <a:pt x="346" y="15"/>
                    <a:pt x="345" y="15"/>
                    <a:pt x="345" y="15"/>
                  </a:cubicBezTo>
                  <a:cubicBezTo>
                    <a:pt x="342" y="16"/>
                    <a:pt x="340" y="19"/>
                    <a:pt x="339" y="21"/>
                  </a:cubicBezTo>
                  <a:cubicBezTo>
                    <a:pt x="338" y="22"/>
                    <a:pt x="338" y="23"/>
                    <a:pt x="337" y="23"/>
                  </a:cubicBezTo>
                  <a:cubicBezTo>
                    <a:pt x="336" y="25"/>
                    <a:pt x="334" y="26"/>
                    <a:pt x="333" y="28"/>
                  </a:cubicBezTo>
                  <a:cubicBezTo>
                    <a:pt x="332" y="29"/>
                    <a:pt x="332" y="30"/>
                    <a:pt x="331" y="31"/>
                  </a:cubicBezTo>
                  <a:cubicBezTo>
                    <a:pt x="330" y="32"/>
                    <a:pt x="328" y="33"/>
                    <a:pt x="327" y="34"/>
                  </a:cubicBezTo>
                  <a:cubicBezTo>
                    <a:pt x="326" y="35"/>
                    <a:pt x="324" y="36"/>
                    <a:pt x="323" y="38"/>
                  </a:cubicBezTo>
                  <a:cubicBezTo>
                    <a:pt x="321" y="40"/>
                    <a:pt x="318" y="42"/>
                    <a:pt x="315" y="44"/>
                  </a:cubicBezTo>
                  <a:cubicBezTo>
                    <a:pt x="312" y="46"/>
                    <a:pt x="310" y="47"/>
                    <a:pt x="307" y="50"/>
                  </a:cubicBezTo>
                  <a:cubicBezTo>
                    <a:pt x="303" y="54"/>
                    <a:pt x="302" y="61"/>
                    <a:pt x="301" y="67"/>
                  </a:cubicBezTo>
                  <a:cubicBezTo>
                    <a:pt x="301" y="68"/>
                    <a:pt x="301" y="68"/>
                    <a:pt x="301" y="68"/>
                  </a:cubicBezTo>
                  <a:cubicBezTo>
                    <a:pt x="300" y="71"/>
                    <a:pt x="300" y="72"/>
                    <a:pt x="298" y="74"/>
                  </a:cubicBezTo>
                  <a:cubicBezTo>
                    <a:pt x="297" y="74"/>
                    <a:pt x="297" y="74"/>
                    <a:pt x="297" y="74"/>
                  </a:cubicBezTo>
                  <a:cubicBezTo>
                    <a:pt x="294" y="76"/>
                    <a:pt x="291" y="78"/>
                    <a:pt x="289" y="81"/>
                  </a:cubicBezTo>
                  <a:cubicBezTo>
                    <a:pt x="287" y="82"/>
                    <a:pt x="285" y="83"/>
                    <a:pt x="283" y="83"/>
                  </a:cubicBezTo>
                  <a:cubicBezTo>
                    <a:pt x="283" y="83"/>
                    <a:pt x="282" y="83"/>
                    <a:pt x="281" y="83"/>
                  </a:cubicBezTo>
                  <a:cubicBezTo>
                    <a:pt x="278" y="84"/>
                    <a:pt x="275" y="84"/>
                    <a:pt x="273" y="87"/>
                  </a:cubicBezTo>
                  <a:cubicBezTo>
                    <a:pt x="272" y="90"/>
                    <a:pt x="272" y="92"/>
                    <a:pt x="271" y="94"/>
                  </a:cubicBezTo>
                  <a:cubicBezTo>
                    <a:pt x="270" y="97"/>
                    <a:pt x="270" y="99"/>
                    <a:pt x="269" y="101"/>
                  </a:cubicBezTo>
                  <a:cubicBezTo>
                    <a:pt x="268" y="103"/>
                    <a:pt x="267" y="105"/>
                    <a:pt x="267" y="107"/>
                  </a:cubicBezTo>
                  <a:cubicBezTo>
                    <a:pt x="266" y="109"/>
                    <a:pt x="265" y="112"/>
                    <a:pt x="263" y="114"/>
                  </a:cubicBezTo>
                  <a:cubicBezTo>
                    <a:pt x="263" y="115"/>
                    <a:pt x="263" y="115"/>
                    <a:pt x="263" y="115"/>
                  </a:cubicBezTo>
                  <a:cubicBezTo>
                    <a:pt x="261" y="117"/>
                    <a:pt x="260" y="119"/>
                    <a:pt x="258" y="120"/>
                  </a:cubicBezTo>
                  <a:cubicBezTo>
                    <a:pt x="257" y="120"/>
                    <a:pt x="257" y="120"/>
                    <a:pt x="256" y="120"/>
                  </a:cubicBezTo>
                  <a:cubicBezTo>
                    <a:pt x="255" y="120"/>
                    <a:pt x="254" y="120"/>
                    <a:pt x="253" y="120"/>
                  </a:cubicBezTo>
                  <a:cubicBezTo>
                    <a:pt x="252" y="119"/>
                    <a:pt x="252" y="119"/>
                    <a:pt x="251" y="119"/>
                  </a:cubicBezTo>
                  <a:cubicBezTo>
                    <a:pt x="251" y="119"/>
                    <a:pt x="250" y="119"/>
                    <a:pt x="250" y="119"/>
                  </a:cubicBezTo>
                  <a:cubicBezTo>
                    <a:pt x="248" y="119"/>
                    <a:pt x="247" y="119"/>
                    <a:pt x="245" y="120"/>
                  </a:cubicBezTo>
                  <a:cubicBezTo>
                    <a:pt x="244" y="121"/>
                    <a:pt x="243" y="122"/>
                    <a:pt x="241" y="122"/>
                  </a:cubicBezTo>
                  <a:cubicBezTo>
                    <a:pt x="241" y="122"/>
                    <a:pt x="241" y="122"/>
                    <a:pt x="240" y="122"/>
                  </a:cubicBezTo>
                  <a:cubicBezTo>
                    <a:pt x="239" y="121"/>
                    <a:pt x="239" y="121"/>
                    <a:pt x="239" y="121"/>
                  </a:cubicBezTo>
                  <a:cubicBezTo>
                    <a:pt x="235" y="121"/>
                    <a:pt x="231" y="121"/>
                    <a:pt x="229" y="118"/>
                  </a:cubicBezTo>
                  <a:cubicBezTo>
                    <a:pt x="227" y="116"/>
                    <a:pt x="226" y="115"/>
                    <a:pt x="224" y="115"/>
                  </a:cubicBezTo>
                  <a:cubicBezTo>
                    <a:pt x="223" y="115"/>
                    <a:pt x="223" y="115"/>
                    <a:pt x="223" y="115"/>
                  </a:cubicBezTo>
                  <a:cubicBezTo>
                    <a:pt x="223" y="115"/>
                    <a:pt x="222" y="115"/>
                    <a:pt x="222" y="115"/>
                  </a:cubicBezTo>
                  <a:cubicBezTo>
                    <a:pt x="221" y="115"/>
                    <a:pt x="221" y="115"/>
                    <a:pt x="221" y="115"/>
                  </a:cubicBezTo>
                  <a:cubicBezTo>
                    <a:pt x="221" y="115"/>
                    <a:pt x="220" y="115"/>
                    <a:pt x="219" y="115"/>
                  </a:cubicBezTo>
                  <a:cubicBezTo>
                    <a:pt x="218" y="115"/>
                    <a:pt x="218" y="115"/>
                    <a:pt x="217" y="115"/>
                  </a:cubicBezTo>
                  <a:cubicBezTo>
                    <a:pt x="213" y="114"/>
                    <a:pt x="209" y="110"/>
                    <a:pt x="207" y="107"/>
                  </a:cubicBezTo>
                  <a:cubicBezTo>
                    <a:pt x="204" y="104"/>
                    <a:pt x="201" y="103"/>
                    <a:pt x="198" y="103"/>
                  </a:cubicBezTo>
                  <a:cubicBezTo>
                    <a:pt x="197" y="103"/>
                    <a:pt x="195" y="103"/>
                    <a:pt x="194" y="103"/>
                  </a:cubicBezTo>
                  <a:cubicBezTo>
                    <a:pt x="191" y="104"/>
                    <a:pt x="187" y="106"/>
                    <a:pt x="186" y="114"/>
                  </a:cubicBezTo>
                  <a:cubicBezTo>
                    <a:pt x="186" y="115"/>
                    <a:pt x="186" y="115"/>
                    <a:pt x="186" y="115"/>
                  </a:cubicBezTo>
                  <a:cubicBezTo>
                    <a:pt x="185" y="118"/>
                    <a:pt x="185" y="121"/>
                    <a:pt x="183" y="124"/>
                  </a:cubicBezTo>
                  <a:cubicBezTo>
                    <a:pt x="183" y="126"/>
                    <a:pt x="182" y="127"/>
                    <a:pt x="181" y="128"/>
                  </a:cubicBezTo>
                  <a:cubicBezTo>
                    <a:pt x="180" y="129"/>
                    <a:pt x="179" y="131"/>
                    <a:pt x="178" y="132"/>
                  </a:cubicBezTo>
                  <a:cubicBezTo>
                    <a:pt x="177" y="134"/>
                    <a:pt x="176" y="136"/>
                    <a:pt x="174" y="137"/>
                  </a:cubicBezTo>
                  <a:cubicBezTo>
                    <a:pt x="173" y="138"/>
                    <a:pt x="172" y="139"/>
                    <a:pt x="170" y="139"/>
                  </a:cubicBezTo>
                  <a:cubicBezTo>
                    <a:pt x="169" y="140"/>
                    <a:pt x="169" y="140"/>
                    <a:pt x="168" y="140"/>
                  </a:cubicBezTo>
                  <a:cubicBezTo>
                    <a:pt x="166" y="141"/>
                    <a:pt x="166" y="143"/>
                    <a:pt x="165" y="145"/>
                  </a:cubicBezTo>
                  <a:cubicBezTo>
                    <a:pt x="165" y="145"/>
                    <a:pt x="165" y="146"/>
                    <a:pt x="165" y="146"/>
                  </a:cubicBezTo>
                  <a:cubicBezTo>
                    <a:pt x="164" y="148"/>
                    <a:pt x="162" y="149"/>
                    <a:pt x="161" y="150"/>
                  </a:cubicBezTo>
                  <a:cubicBezTo>
                    <a:pt x="160" y="150"/>
                    <a:pt x="159" y="150"/>
                    <a:pt x="159" y="150"/>
                  </a:cubicBezTo>
                  <a:cubicBezTo>
                    <a:pt x="158" y="150"/>
                    <a:pt x="158" y="150"/>
                    <a:pt x="158" y="150"/>
                  </a:cubicBezTo>
                  <a:cubicBezTo>
                    <a:pt x="156" y="150"/>
                    <a:pt x="155" y="150"/>
                    <a:pt x="154" y="152"/>
                  </a:cubicBezTo>
                  <a:cubicBezTo>
                    <a:pt x="154" y="152"/>
                    <a:pt x="154" y="153"/>
                    <a:pt x="154" y="154"/>
                  </a:cubicBezTo>
                  <a:cubicBezTo>
                    <a:pt x="153" y="155"/>
                    <a:pt x="153" y="156"/>
                    <a:pt x="151" y="156"/>
                  </a:cubicBezTo>
                  <a:cubicBezTo>
                    <a:pt x="151" y="156"/>
                    <a:pt x="151" y="156"/>
                    <a:pt x="150" y="156"/>
                  </a:cubicBezTo>
                  <a:cubicBezTo>
                    <a:pt x="150" y="156"/>
                    <a:pt x="149" y="156"/>
                    <a:pt x="148" y="156"/>
                  </a:cubicBezTo>
                  <a:cubicBezTo>
                    <a:pt x="147" y="155"/>
                    <a:pt x="146" y="155"/>
                    <a:pt x="145" y="155"/>
                  </a:cubicBezTo>
                  <a:cubicBezTo>
                    <a:pt x="145" y="155"/>
                    <a:pt x="145" y="155"/>
                    <a:pt x="145" y="155"/>
                  </a:cubicBezTo>
                  <a:cubicBezTo>
                    <a:pt x="144" y="155"/>
                    <a:pt x="143" y="155"/>
                    <a:pt x="142" y="155"/>
                  </a:cubicBezTo>
                  <a:cubicBezTo>
                    <a:pt x="141" y="156"/>
                    <a:pt x="141" y="156"/>
                    <a:pt x="140" y="156"/>
                  </a:cubicBezTo>
                  <a:cubicBezTo>
                    <a:pt x="139" y="156"/>
                    <a:pt x="139" y="156"/>
                    <a:pt x="138" y="156"/>
                  </a:cubicBezTo>
                  <a:cubicBezTo>
                    <a:pt x="137" y="155"/>
                    <a:pt x="136" y="155"/>
                    <a:pt x="135" y="155"/>
                  </a:cubicBezTo>
                  <a:cubicBezTo>
                    <a:pt x="134" y="154"/>
                    <a:pt x="133" y="154"/>
                    <a:pt x="131" y="154"/>
                  </a:cubicBezTo>
                  <a:cubicBezTo>
                    <a:pt x="130" y="154"/>
                    <a:pt x="129" y="154"/>
                    <a:pt x="127" y="155"/>
                  </a:cubicBezTo>
                  <a:cubicBezTo>
                    <a:pt x="127" y="155"/>
                    <a:pt x="126" y="156"/>
                    <a:pt x="126" y="156"/>
                  </a:cubicBezTo>
                  <a:cubicBezTo>
                    <a:pt x="125" y="156"/>
                    <a:pt x="125" y="155"/>
                    <a:pt x="125" y="155"/>
                  </a:cubicBezTo>
                  <a:cubicBezTo>
                    <a:pt x="125" y="155"/>
                    <a:pt x="124" y="155"/>
                    <a:pt x="124" y="155"/>
                  </a:cubicBezTo>
                  <a:cubicBezTo>
                    <a:pt x="124" y="155"/>
                    <a:pt x="124" y="155"/>
                    <a:pt x="124" y="156"/>
                  </a:cubicBezTo>
                  <a:cubicBezTo>
                    <a:pt x="124" y="154"/>
                    <a:pt x="124" y="153"/>
                    <a:pt x="124" y="152"/>
                  </a:cubicBezTo>
                  <a:cubicBezTo>
                    <a:pt x="124" y="147"/>
                    <a:pt x="123" y="142"/>
                    <a:pt x="127" y="138"/>
                  </a:cubicBezTo>
                  <a:cubicBezTo>
                    <a:pt x="131" y="134"/>
                    <a:pt x="131" y="130"/>
                    <a:pt x="129" y="124"/>
                  </a:cubicBezTo>
                  <a:cubicBezTo>
                    <a:pt x="128" y="120"/>
                    <a:pt x="128" y="120"/>
                    <a:pt x="128" y="120"/>
                  </a:cubicBezTo>
                  <a:cubicBezTo>
                    <a:pt x="127" y="117"/>
                    <a:pt x="126" y="113"/>
                    <a:pt x="124" y="110"/>
                  </a:cubicBezTo>
                  <a:cubicBezTo>
                    <a:pt x="121" y="101"/>
                    <a:pt x="117" y="92"/>
                    <a:pt x="109" y="89"/>
                  </a:cubicBezTo>
                  <a:cubicBezTo>
                    <a:pt x="106" y="88"/>
                    <a:pt x="106" y="88"/>
                    <a:pt x="106" y="88"/>
                  </a:cubicBezTo>
                  <a:cubicBezTo>
                    <a:pt x="104" y="207"/>
                    <a:pt x="104" y="207"/>
                    <a:pt x="104" y="207"/>
                  </a:cubicBezTo>
                  <a:cubicBezTo>
                    <a:pt x="102" y="207"/>
                    <a:pt x="101" y="208"/>
                    <a:pt x="99" y="208"/>
                  </a:cubicBezTo>
                  <a:cubicBezTo>
                    <a:pt x="96" y="209"/>
                    <a:pt x="94" y="210"/>
                    <a:pt x="92" y="211"/>
                  </a:cubicBezTo>
                  <a:cubicBezTo>
                    <a:pt x="90" y="211"/>
                    <a:pt x="90" y="212"/>
                    <a:pt x="90" y="213"/>
                  </a:cubicBezTo>
                  <a:cubicBezTo>
                    <a:pt x="90" y="214"/>
                    <a:pt x="89" y="215"/>
                    <a:pt x="89" y="215"/>
                  </a:cubicBezTo>
                  <a:cubicBezTo>
                    <a:pt x="88" y="216"/>
                    <a:pt x="87" y="217"/>
                    <a:pt x="85" y="217"/>
                  </a:cubicBezTo>
                  <a:cubicBezTo>
                    <a:pt x="85" y="217"/>
                    <a:pt x="85" y="217"/>
                    <a:pt x="84" y="217"/>
                  </a:cubicBezTo>
                  <a:cubicBezTo>
                    <a:pt x="83" y="218"/>
                    <a:pt x="83" y="218"/>
                    <a:pt x="83" y="218"/>
                  </a:cubicBezTo>
                  <a:cubicBezTo>
                    <a:pt x="83" y="219"/>
                    <a:pt x="83" y="219"/>
                    <a:pt x="83" y="219"/>
                  </a:cubicBezTo>
                  <a:cubicBezTo>
                    <a:pt x="83" y="221"/>
                    <a:pt x="83" y="223"/>
                    <a:pt x="81" y="224"/>
                  </a:cubicBezTo>
                  <a:cubicBezTo>
                    <a:pt x="81" y="225"/>
                    <a:pt x="80" y="225"/>
                    <a:pt x="80" y="225"/>
                  </a:cubicBezTo>
                  <a:cubicBezTo>
                    <a:pt x="79" y="225"/>
                    <a:pt x="79" y="225"/>
                    <a:pt x="78" y="225"/>
                  </a:cubicBezTo>
                  <a:cubicBezTo>
                    <a:pt x="77" y="224"/>
                    <a:pt x="76" y="224"/>
                    <a:pt x="75" y="223"/>
                  </a:cubicBezTo>
                  <a:cubicBezTo>
                    <a:pt x="74" y="222"/>
                    <a:pt x="73" y="222"/>
                    <a:pt x="71" y="222"/>
                  </a:cubicBezTo>
                  <a:cubicBezTo>
                    <a:pt x="68" y="222"/>
                    <a:pt x="68" y="222"/>
                    <a:pt x="68" y="222"/>
                  </a:cubicBezTo>
                  <a:cubicBezTo>
                    <a:pt x="65" y="222"/>
                    <a:pt x="62" y="222"/>
                    <a:pt x="59" y="222"/>
                  </a:cubicBezTo>
                  <a:cubicBezTo>
                    <a:pt x="58" y="222"/>
                    <a:pt x="57" y="223"/>
                    <a:pt x="56" y="223"/>
                  </a:cubicBezTo>
                  <a:cubicBezTo>
                    <a:pt x="54" y="223"/>
                    <a:pt x="53" y="224"/>
                    <a:pt x="51" y="224"/>
                  </a:cubicBezTo>
                  <a:cubicBezTo>
                    <a:pt x="51" y="224"/>
                    <a:pt x="50" y="224"/>
                    <a:pt x="50" y="224"/>
                  </a:cubicBezTo>
                  <a:cubicBezTo>
                    <a:pt x="49" y="223"/>
                    <a:pt x="49" y="223"/>
                    <a:pt x="49" y="223"/>
                  </a:cubicBezTo>
                  <a:cubicBezTo>
                    <a:pt x="47" y="218"/>
                    <a:pt x="47" y="218"/>
                    <a:pt x="41" y="217"/>
                  </a:cubicBezTo>
                  <a:cubicBezTo>
                    <a:pt x="39" y="217"/>
                    <a:pt x="39" y="217"/>
                    <a:pt x="39" y="217"/>
                  </a:cubicBezTo>
                  <a:cubicBezTo>
                    <a:pt x="36" y="217"/>
                    <a:pt x="34" y="217"/>
                    <a:pt x="32" y="213"/>
                  </a:cubicBezTo>
                  <a:cubicBezTo>
                    <a:pt x="31" y="211"/>
                    <a:pt x="31" y="211"/>
                    <a:pt x="31" y="210"/>
                  </a:cubicBezTo>
                  <a:cubicBezTo>
                    <a:pt x="32" y="210"/>
                    <a:pt x="32" y="209"/>
                    <a:pt x="32" y="208"/>
                  </a:cubicBezTo>
                  <a:cubicBezTo>
                    <a:pt x="32" y="208"/>
                    <a:pt x="32" y="207"/>
                    <a:pt x="32" y="206"/>
                  </a:cubicBezTo>
                  <a:cubicBezTo>
                    <a:pt x="33" y="205"/>
                    <a:pt x="33" y="204"/>
                    <a:pt x="32" y="203"/>
                  </a:cubicBezTo>
                  <a:cubicBezTo>
                    <a:pt x="31" y="201"/>
                    <a:pt x="30" y="200"/>
                    <a:pt x="29" y="199"/>
                  </a:cubicBezTo>
                  <a:cubicBezTo>
                    <a:pt x="27" y="198"/>
                    <a:pt x="26" y="197"/>
                    <a:pt x="25" y="196"/>
                  </a:cubicBezTo>
                  <a:cubicBezTo>
                    <a:pt x="25" y="195"/>
                    <a:pt x="25" y="195"/>
                    <a:pt x="25" y="195"/>
                  </a:cubicBezTo>
                  <a:cubicBezTo>
                    <a:pt x="24" y="195"/>
                    <a:pt x="24" y="195"/>
                    <a:pt x="24" y="195"/>
                  </a:cubicBezTo>
                  <a:cubicBezTo>
                    <a:pt x="23" y="195"/>
                    <a:pt x="23" y="195"/>
                    <a:pt x="23" y="195"/>
                  </a:cubicBezTo>
                  <a:cubicBezTo>
                    <a:pt x="17" y="195"/>
                    <a:pt x="15" y="200"/>
                    <a:pt x="13" y="205"/>
                  </a:cubicBezTo>
                  <a:cubicBezTo>
                    <a:pt x="11" y="210"/>
                    <a:pt x="11" y="210"/>
                    <a:pt x="7" y="211"/>
                  </a:cubicBezTo>
                  <a:cubicBezTo>
                    <a:pt x="6" y="211"/>
                    <a:pt x="5" y="211"/>
                    <a:pt x="5" y="211"/>
                  </a:cubicBezTo>
                  <a:cubicBezTo>
                    <a:pt x="0" y="212"/>
                    <a:pt x="0" y="212"/>
                    <a:pt x="0" y="212"/>
                  </a:cubicBezTo>
                  <a:cubicBezTo>
                    <a:pt x="3" y="215"/>
                    <a:pt x="3" y="215"/>
                    <a:pt x="3" y="215"/>
                  </a:cubicBezTo>
                  <a:cubicBezTo>
                    <a:pt x="4" y="216"/>
                    <a:pt x="6" y="217"/>
                    <a:pt x="7" y="220"/>
                  </a:cubicBezTo>
                  <a:cubicBezTo>
                    <a:pt x="7" y="220"/>
                    <a:pt x="7" y="221"/>
                    <a:pt x="8" y="222"/>
                  </a:cubicBezTo>
                  <a:cubicBezTo>
                    <a:pt x="9" y="224"/>
                    <a:pt x="10" y="226"/>
                    <a:pt x="11" y="228"/>
                  </a:cubicBezTo>
                  <a:cubicBezTo>
                    <a:pt x="12" y="230"/>
                    <a:pt x="13" y="233"/>
                    <a:pt x="14" y="236"/>
                  </a:cubicBezTo>
                  <a:cubicBezTo>
                    <a:pt x="15" y="238"/>
                    <a:pt x="16" y="241"/>
                    <a:pt x="17" y="243"/>
                  </a:cubicBezTo>
                  <a:cubicBezTo>
                    <a:pt x="18" y="245"/>
                    <a:pt x="18" y="247"/>
                    <a:pt x="19" y="249"/>
                  </a:cubicBezTo>
                  <a:cubicBezTo>
                    <a:pt x="19" y="250"/>
                    <a:pt x="19" y="251"/>
                    <a:pt x="20" y="252"/>
                  </a:cubicBezTo>
                  <a:cubicBezTo>
                    <a:pt x="20" y="254"/>
                    <a:pt x="21" y="256"/>
                    <a:pt x="21" y="258"/>
                  </a:cubicBezTo>
                  <a:cubicBezTo>
                    <a:pt x="22" y="260"/>
                    <a:pt x="22" y="263"/>
                    <a:pt x="23" y="265"/>
                  </a:cubicBezTo>
                  <a:cubicBezTo>
                    <a:pt x="24" y="269"/>
                    <a:pt x="26" y="272"/>
                    <a:pt x="28" y="275"/>
                  </a:cubicBezTo>
                  <a:cubicBezTo>
                    <a:pt x="29" y="277"/>
                    <a:pt x="29" y="277"/>
                    <a:pt x="29" y="277"/>
                  </a:cubicBezTo>
                  <a:cubicBezTo>
                    <a:pt x="30" y="279"/>
                    <a:pt x="31" y="282"/>
                    <a:pt x="32" y="284"/>
                  </a:cubicBezTo>
                  <a:cubicBezTo>
                    <a:pt x="33" y="287"/>
                    <a:pt x="34" y="289"/>
                    <a:pt x="35" y="291"/>
                  </a:cubicBezTo>
                  <a:cubicBezTo>
                    <a:pt x="36" y="293"/>
                    <a:pt x="36" y="294"/>
                    <a:pt x="37" y="295"/>
                  </a:cubicBezTo>
                  <a:cubicBezTo>
                    <a:pt x="38" y="297"/>
                    <a:pt x="39" y="299"/>
                    <a:pt x="40" y="302"/>
                  </a:cubicBezTo>
                  <a:cubicBezTo>
                    <a:pt x="41" y="303"/>
                    <a:pt x="42" y="304"/>
                    <a:pt x="43" y="306"/>
                  </a:cubicBezTo>
                  <a:cubicBezTo>
                    <a:pt x="44" y="307"/>
                    <a:pt x="45" y="307"/>
                    <a:pt x="45" y="308"/>
                  </a:cubicBezTo>
                  <a:cubicBezTo>
                    <a:pt x="46" y="309"/>
                    <a:pt x="46" y="310"/>
                    <a:pt x="47" y="311"/>
                  </a:cubicBezTo>
                  <a:cubicBezTo>
                    <a:pt x="47" y="312"/>
                    <a:pt x="48" y="313"/>
                    <a:pt x="48" y="314"/>
                  </a:cubicBezTo>
                  <a:cubicBezTo>
                    <a:pt x="49" y="315"/>
                    <a:pt x="49" y="315"/>
                    <a:pt x="49" y="315"/>
                  </a:cubicBezTo>
                  <a:cubicBezTo>
                    <a:pt x="49" y="315"/>
                    <a:pt x="50" y="316"/>
                    <a:pt x="50" y="317"/>
                  </a:cubicBezTo>
                  <a:cubicBezTo>
                    <a:pt x="52" y="321"/>
                    <a:pt x="52" y="327"/>
                    <a:pt x="52" y="332"/>
                  </a:cubicBezTo>
                  <a:cubicBezTo>
                    <a:pt x="52" y="333"/>
                    <a:pt x="52" y="334"/>
                    <a:pt x="52" y="336"/>
                  </a:cubicBezTo>
                  <a:cubicBezTo>
                    <a:pt x="52" y="338"/>
                    <a:pt x="53" y="340"/>
                    <a:pt x="52" y="342"/>
                  </a:cubicBezTo>
                  <a:cubicBezTo>
                    <a:pt x="52" y="345"/>
                    <a:pt x="50" y="348"/>
                    <a:pt x="47" y="349"/>
                  </a:cubicBezTo>
                  <a:cubicBezTo>
                    <a:pt x="47" y="349"/>
                    <a:pt x="47" y="348"/>
                    <a:pt x="46" y="348"/>
                  </a:cubicBezTo>
                  <a:cubicBezTo>
                    <a:pt x="45" y="348"/>
                    <a:pt x="44" y="347"/>
                    <a:pt x="43" y="347"/>
                  </a:cubicBezTo>
                  <a:cubicBezTo>
                    <a:pt x="42" y="347"/>
                    <a:pt x="41" y="348"/>
                    <a:pt x="41" y="348"/>
                  </a:cubicBezTo>
                  <a:cubicBezTo>
                    <a:pt x="39" y="351"/>
                    <a:pt x="40" y="354"/>
                    <a:pt x="40" y="356"/>
                  </a:cubicBezTo>
                  <a:cubicBezTo>
                    <a:pt x="41" y="356"/>
                    <a:pt x="41" y="356"/>
                    <a:pt x="41" y="356"/>
                  </a:cubicBezTo>
                  <a:cubicBezTo>
                    <a:pt x="41" y="359"/>
                    <a:pt x="43" y="361"/>
                    <a:pt x="44" y="363"/>
                  </a:cubicBezTo>
                  <a:cubicBezTo>
                    <a:pt x="45" y="365"/>
                    <a:pt x="46" y="366"/>
                    <a:pt x="47" y="367"/>
                  </a:cubicBezTo>
                  <a:cubicBezTo>
                    <a:pt x="48" y="369"/>
                    <a:pt x="49" y="371"/>
                    <a:pt x="50" y="373"/>
                  </a:cubicBezTo>
                  <a:cubicBezTo>
                    <a:pt x="55" y="379"/>
                    <a:pt x="57" y="383"/>
                    <a:pt x="54" y="388"/>
                  </a:cubicBezTo>
                  <a:cubicBezTo>
                    <a:pt x="54" y="388"/>
                    <a:pt x="54" y="388"/>
                    <a:pt x="53" y="389"/>
                  </a:cubicBezTo>
                  <a:cubicBezTo>
                    <a:pt x="52" y="390"/>
                    <a:pt x="52" y="391"/>
                    <a:pt x="51" y="392"/>
                  </a:cubicBezTo>
                  <a:cubicBezTo>
                    <a:pt x="51" y="394"/>
                    <a:pt x="51" y="396"/>
                    <a:pt x="52" y="398"/>
                  </a:cubicBezTo>
                  <a:cubicBezTo>
                    <a:pt x="52" y="399"/>
                    <a:pt x="52" y="399"/>
                    <a:pt x="52" y="399"/>
                  </a:cubicBezTo>
                  <a:cubicBezTo>
                    <a:pt x="52" y="399"/>
                    <a:pt x="52" y="399"/>
                    <a:pt x="52" y="399"/>
                  </a:cubicBezTo>
                  <a:cubicBezTo>
                    <a:pt x="53" y="401"/>
                    <a:pt x="54" y="404"/>
                    <a:pt x="56" y="404"/>
                  </a:cubicBezTo>
                  <a:cubicBezTo>
                    <a:pt x="57" y="404"/>
                    <a:pt x="57" y="404"/>
                    <a:pt x="57" y="404"/>
                  </a:cubicBezTo>
                  <a:cubicBezTo>
                    <a:pt x="60" y="402"/>
                    <a:pt x="59" y="399"/>
                    <a:pt x="59" y="398"/>
                  </a:cubicBezTo>
                  <a:cubicBezTo>
                    <a:pt x="59" y="398"/>
                    <a:pt x="59" y="397"/>
                    <a:pt x="59" y="397"/>
                  </a:cubicBezTo>
                  <a:cubicBezTo>
                    <a:pt x="59" y="397"/>
                    <a:pt x="59" y="396"/>
                    <a:pt x="59" y="396"/>
                  </a:cubicBezTo>
                  <a:cubicBezTo>
                    <a:pt x="60" y="395"/>
                    <a:pt x="61" y="395"/>
                    <a:pt x="62" y="395"/>
                  </a:cubicBezTo>
                  <a:cubicBezTo>
                    <a:pt x="64" y="395"/>
                    <a:pt x="65" y="396"/>
                    <a:pt x="65" y="396"/>
                  </a:cubicBezTo>
                  <a:cubicBezTo>
                    <a:pt x="65" y="399"/>
                    <a:pt x="65" y="402"/>
                    <a:pt x="68" y="404"/>
                  </a:cubicBezTo>
                  <a:cubicBezTo>
                    <a:pt x="69" y="405"/>
                    <a:pt x="69" y="405"/>
                    <a:pt x="69" y="405"/>
                  </a:cubicBezTo>
                  <a:cubicBezTo>
                    <a:pt x="70" y="404"/>
                    <a:pt x="70" y="404"/>
                    <a:pt x="70" y="404"/>
                  </a:cubicBezTo>
                  <a:cubicBezTo>
                    <a:pt x="70" y="404"/>
                    <a:pt x="71" y="404"/>
                    <a:pt x="71" y="404"/>
                  </a:cubicBezTo>
                  <a:cubicBezTo>
                    <a:pt x="72" y="404"/>
                    <a:pt x="72" y="404"/>
                    <a:pt x="72" y="404"/>
                  </a:cubicBezTo>
                  <a:cubicBezTo>
                    <a:pt x="72" y="404"/>
                    <a:pt x="73" y="405"/>
                    <a:pt x="73" y="406"/>
                  </a:cubicBezTo>
                  <a:cubicBezTo>
                    <a:pt x="74" y="406"/>
                    <a:pt x="74" y="406"/>
                    <a:pt x="75" y="406"/>
                  </a:cubicBezTo>
                  <a:cubicBezTo>
                    <a:pt x="75" y="406"/>
                    <a:pt x="76" y="406"/>
                    <a:pt x="76" y="406"/>
                  </a:cubicBezTo>
                  <a:cubicBezTo>
                    <a:pt x="76" y="406"/>
                    <a:pt x="76" y="406"/>
                    <a:pt x="76" y="406"/>
                  </a:cubicBezTo>
                  <a:cubicBezTo>
                    <a:pt x="77" y="406"/>
                    <a:pt x="78" y="406"/>
                    <a:pt x="78" y="407"/>
                  </a:cubicBezTo>
                  <a:cubicBezTo>
                    <a:pt x="78" y="407"/>
                    <a:pt x="78" y="408"/>
                    <a:pt x="78" y="408"/>
                  </a:cubicBezTo>
                  <a:cubicBezTo>
                    <a:pt x="78" y="409"/>
                    <a:pt x="78" y="410"/>
                    <a:pt x="79" y="411"/>
                  </a:cubicBezTo>
                  <a:cubicBezTo>
                    <a:pt x="80" y="412"/>
                    <a:pt x="81" y="412"/>
                    <a:pt x="81" y="413"/>
                  </a:cubicBezTo>
                  <a:cubicBezTo>
                    <a:pt x="82" y="413"/>
                    <a:pt x="82" y="413"/>
                    <a:pt x="82" y="413"/>
                  </a:cubicBezTo>
                  <a:cubicBezTo>
                    <a:pt x="82" y="413"/>
                    <a:pt x="83" y="414"/>
                    <a:pt x="83" y="414"/>
                  </a:cubicBezTo>
                  <a:cubicBezTo>
                    <a:pt x="84" y="415"/>
                    <a:pt x="84" y="415"/>
                    <a:pt x="85" y="416"/>
                  </a:cubicBezTo>
                  <a:cubicBezTo>
                    <a:pt x="87" y="417"/>
                    <a:pt x="89" y="417"/>
                    <a:pt x="90" y="418"/>
                  </a:cubicBezTo>
                  <a:cubicBezTo>
                    <a:pt x="91" y="418"/>
                    <a:pt x="92" y="418"/>
                    <a:pt x="92" y="419"/>
                  </a:cubicBezTo>
                  <a:cubicBezTo>
                    <a:pt x="94" y="419"/>
                    <a:pt x="96" y="420"/>
                    <a:pt x="99" y="420"/>
                  </a:cubicBezTo>
                  <a:cubicBezTo>
                    <a:pt x="100" y="420"/>
                    <a:pt x="100" y="420"/>
                    <a:pt x="101" y="419"/>
                  </a:cubicBezTo>
                  <a:cubicBezTo>
                    <a:pt x="103" y="419"/>
                    <a:pt x="105" y="416"/>
                    <a:pt x="107" y="414"/>
                  </a:cubicBezTo>
                  <a:cubicBezTo>
                    <a:pt x="108" y="413"/>
                    <a:pt x="108" y="412"/>
                    <a:pt x="108" y="412"/>
                  </a:cubicBezTo>
                  <a:cubicBezTo>
                    <a:pt x="109" y="411"/>
                    <a:pt x="110" y="409"/>
                    <a:pt x="111" y="409"/>
                  </a:cubicBezTo>
                  <a:cubicBezTo>
                    <a:pt x="113" y="408"/>
                    <a:pt x="114" y="408"/>
                    <a:pt x="116" y="408"/>
                  </a:cubicBezTo>
                  <a:cubicBezTo>
                    <a:pt x="117" y="408"/>
                    <a:pt x="119" y="408"/>
                    <a:pt x="121" y="407"/>
                  </a:cubicBezTo>
                  <a:cubicBezTo>
                    <a:pt x="122" y="407"/>
                    <a:pt x="122" y="406"/>
                    <a:pt x="123" y="406"/>
                  </a:cubicBezTo>
                  <a:cubicBezTo>
                    <a:pt x="124" y="405"/>
                    <a:pt x="124" y="405"/>
                    <a:pt x="125" y="405"/>
                  </a:cubicBezTo>
                  <a:cubicBezTo>
                    <a:pt x="125" y="405"/>
                    <a:pt x="126" y="405"/>
                    <a:pt x="126" y="405"/>
                  </a:cubicBezTo>
                  <a:cubicBezTo>
                    <a:pt x="127" y="405"/>
                    <a:pt x="129" y="405"/>
                    <a:pt x="130" y="405"/>
                  </a:cubicBezTo>
                  <a:cubicBezTo>
                    <a:pt x="130" y="405"/>
                    <a:pt x="131" y="406"/>
                    <a:pt x="131" y="406"/>
                  </a:cubicBezTo>
                  <a:cubicBezTo>
                    <a:pt x="132" y="406"/>
                    <a:pt x="134" y="407"/>
                    <a:pt x="135" y="407"/>
                  </a:cubicBezTo>
                  <a:cubicBezTo>
                    <a:pt x="135" y="407"/>
                    <a:pt x="135" y="407"/>
                    <a:pt x="135" y="407"/>
                  </a:cubicBezTo>
                  <a:cubicBezTo>
                    <a:pt x="137" y="407"/>
                    <a:pt x="138" y="406"/>
                    <a:pt x="139" y="406"/>
                  </a:cubicBezTo>
                  <a:cubicBezTo>
                    <a:pt x="139" y="405"/>
                    <a:pt x="140" y="405"/>
                    <a:pt x="140" y="405"/>
                  </a:cubicBezTo>
                  <a:cubicBezTo>
                    <a:pt x="141" y="405"/>
                    <a:pt x="141" y="405"/>
                    <a:pt x="142" y="405"/>
                  </a:cubicBezTo>
                  <a:cubicBezTo>
                    <a:pt x="143" y="405"/>
                    <a:pt x="144" y="405"/>
                    <a:pt x="145" y="405"/>
                  </a:cubicBezTo>
                  <a:cubicBezTo>
                    <a:pt x="146" y="405"/>
                    <a:pt x="146" y="405"/>
                    <a:pt x="146" y="405"/>
                  </a:cubicBezTo>
                  <a:cubicBezTo>
                    <a:pt x="147" y="406"/>
                    <a:pt x="148" y="406"/>
                    <a:pt x="149" y="406"/>
                  </a:cubicBezTo>
                  <a:cubicBezTo>
                    <a:pt x="150" y="406"/>
                    <a:pt x="151" y="405"/>
                    <a:pt x="152" y="404"/>
                  </a:cubicBezTo>
                  <a:cubicBezTo>
                    <a:pt x="153" y="404"/>
                    <a:pt x="153" y="403"/>
                    <a:pt x="153" y="402"/>
                  </a:cubicBezTo>
                  <a:cubicBezTo>
                    <a:pt x="153" y="402"/>
                    <a:pt x="153" y="402"/>
                    <a:pt x="153" y="402"/>
                  </a:cubicBezTo>
                  <a:cubicBezTo>
                    <a:pt x="154" y="401"/>
                    <a:pt x="154" y="401"/>
                    <a:pt x="155" y="401"/>
                  </a:cubicBezTo>
                  <a:cubicBezTo>
                    <a:pt x="155" y="400"/>
                    <a:pt x="155" y="400"/>
                    <a:pt x="155" y="400"/>
                  </a:cubicBezTo>
                  <a:cubicBezTo>
                    <a:pt x="157" y="399"/>
                    <a:pt x="158" y="398"/>
                    <a:pt x="158" y="397"/>
                  </a:cubicBezTo>
                  <a:cubicBezTo>
                    <a:pt x="158" y="397"/>
                    <a:pt x="159" y="397"/>
                    <a:pt x="159" y="396"/>
                  </a:cubicBezTo>
                  <a:cubicBezTo>
                    <a:pt x="159" y="396"/>
                    <a:pt x="161" y="396"/>
                    <a:pt x="162" y="396"/>
                  </a:cubicBezTo>
                  <a:cubicBezTo>
                    <a:pt x="163" y="395"/>
                    <a:pt x="163" y="395"/>
                    <a:pt x="164" y="395"/>
                  </a:cubicBezTo>
                  <a:cubicBezTo>
                    <a:pt x="166" y="394"/>
                    <a:pt x="168" y="393"/>
                    <a:pt x="171" y="393"/>
                  </a:cubicBezTo>
                  <a:cubicBezTo>
                    <a:pt x="171" y="393"/>
                    <a:pt x="171" y="393"/>
                    <a:pt x="172" y="393"/>
                  </a:cubicBezTo>
                  <a:cubicBezTo>
                    <a:pt x="174" y="393"/>
                    <a:pt x="177" y="394"/>
                    <a:pt x="179" y="394"/>
                  </a:cubicBezTo>
                  <a:cubicBezTo>
                    <a:pt x="180" y="394"/>
                    <a:pt x="181" y="394"/>
                    <a:pt x="182" y="395"/>
                  </a:cubicBezTo>
                  <a:cubicBezTo>
                    <a:pt x="182" y="395"/>
                    <a:pt x="182" y="395"/>
                    <a:pt x="182" y="395"/>
                  </a:cubicBezTo>
                  <a:cubicBezTo>
                    <a:pt x="184" y="395"/>
                    <a:pt x="186" y="395"/>
                    <a:pt x="188" y="396"/>
                  </a:cubicBezTo>
                  <a:cubicBezTo>
                    <a:pt x="189" y="396"/>
                    <a:pt x="190" y="396"/>
                    <a:pt x="190" y="396"/>
                  </a:cubicBezTo>
                  <a:cubicBezTo>
                    <a:pt x="193" y="396"/>
                    <a:pt x="194" y="395"/>
                    <a:pt x="195" y="393"/>
                  </a:cubicBezTo>
                  <a:cubicBezTo>
                    <a:pt x="195" y="392"/>
                    <a:pt x="196" y="391"/>
                    <a:pt x="199" y="391"/>
                  </a:cubicBezTo>
                  <a:cubicBezTo>
                    <a:pt x="202" y="391"/>
                    <a:pt x="207" y="393"/>
                    <a:pt x="210" y="394"/>
                  </a:cubicBezTo>
                  <a:cubicBezTo>
                    <a:pt x="212" y="395"/>
                    <a:pt x="213" y="396"/>
                    <a:pt x="214" y="396"/>
                  </a:cubicBezTo>
                  <a:cubicBezTo>
                    <a:pt x="215" y="396"/>
                    <a:pt x="216" y="396"/>
                    <a:pt x="217" y="396"/>
                  </a:cubicBezTo>
                  <a:cubicBezTo>
                    <a:pt x="218" y="397"/>
                    <a:pt x="219" y="397"/>
                    <a:pt x="220" y="397"/>
                  </a:cubicBezTo>
                  <a:cubicBezTo>
                    <a:pt x="220" y="397"/>
                    <a:pt x="220" y="398"/>
                    <a:pt x="221" y="398"/>
                  </a:cubicBezTo>
                  <a:cubicBezTo>
                    <a:pt x="222" y="399"/>
                    <a:pt x="223" y="399"/>
                    <a:pt x="225" y="399"/>
                  </a:cubicBezTo>
                  <a:cubicBezTo>
                    <a:pt x="226" y="399"/>
                    <a:pt x="226" y="399"/>
                    <a:pt x="226" y="399"/>
                  </a:cubicBezTo>
                  <a:cubicBezTo>
                    <a:pt x="228" y="399"/>
                    <a:pt x="230" y="399"/>
                    <a:pt x="232" y="398"/>
                  </a:cubicBezTo>
                  <a:cubicBezTo>
                    <a:pt x="234" y="397"/>
                    <a:pt x="235" y="396"/>
                    <a:pt x="236" y="394"/>
                  </a:cubicBezTo>
                  <a:cubicBezTo>
                    <a:pt x="236" y="394"/>
                    <a:pt x="236" y="393"/>
                    <a:pt x="236" y="393"/>
                  </a:cubicBezTo>
                  <a:cubicBezTo>
                    <a:pt x="237" y="392"/>
                    <a:pt x="239" y="391"/>
                    <a:pt x="240" y="391"/>
                  </a:cubicBezTo>
                  <a:cubicBezTo>
                    <a:pt x="241" y="391"/>
                    <a:pt x="243" y="392"/>
                    <a:pt x="244" y="392"/>
                  </a:cubicBezTo>
                  <a:cubicBezTo>
                    <a:pt x="246" y="393"/>
                    <a:pt x="248" y="393"/>
                    <a:pt x="250" y="393"/>
                  </a:cubicBezTo>
                  <a:cubicBezTo>
                    <a:pt x="251" y="393"/>
                    <a:pt x="253" y="393"/>
                    <a:pt x="254" y="393"/>
                  </a:cubicBezTo>
                  <a:cubicBezTo>
                    <a:pt x="255" y="392"/>
                    <a:pt x="256" y="391"/>
                    <a:pt x="257" y="390"/>
                  </a:cubicBezTo>
                  <a:cubicBezTo>
                    <a:pt x="257" y="389"/>
                    <a:pt x="257" y="389"/>
                    <a:pt x="257" y="389"/>
                  </a:cubicBezTo>
                  <a:cubicBezTo>
                    <a:pt x="258" y="388"/>
                    <a:pt x="259" y="387"/>
                    <a:pt x="260" y="386"/>
                  </a:cubicBezTo>
                  <a:cubicBezTo>
                    <a:pt x="260" y="386"/>
                    <a:pt x="261" y="385"/>
                    <a:pt x="261" y="385"/>
                  </a:cubicBezTo>
                  <a:cubicBezTo>
                    <a:pt x="263" y="384"/>
                    <a:pt x="264" y="383"/>
                    <a:pt x="266" y="383"/>
                  </a:cubicBezTo>
                  <a:cubicBezTo>
                    <a:pt x="266" y="383"/>
                    <a:pt x="266" y="383"/>
                    <a:pt x="266" y="383"/>
                  </a:cubicBezTo>
                  <a:cubicBezTo>
                    <a:pt x="268" y="383"/>
                    <a:pt x="269" y="384"/>
                    <a:pt x="270" y="384"/>
                  </a:cubicBezTo>
                  <a:cubicBezTo>
                    <a:pt x="272" y="385"/>
                    <a:pt x="274" y="385"/>
                    <a:pt x="276" y="385"/>
                  </a:cubicBezTo>
                  <a:cubicBezTo>
                    <a:pt x="278" y="385"/>
                    <a:pt x="280" y="385"/>
                    <a:pt x="281" y="384"/>
                  </a:cubicBezTo>
                  <a:cubicBezTo>
                    <a:pt x="283" y="384"/>
                    <a:pt x="284" y="383"/>
                    <a:pt x="286" y="382"/>
                  </a:cubicBezTo>
                  <a:cubicBezTo>
                    <a:pt x="289" y="381"/>
                    <a:pt x="293" y="379"/>
                    <a:pt x="296" y="377"/>
                  </a:cubicBezTo>
                  <a:cubicBezTo>
                    <a:pt x="298" y="375"/>
                    <a:pt x="298" y="375"/>
                    <a:pt x="298" y="375"/>
                  </a:cubicBezTo>
                  <a:cubicBezTo>
                    <a:pt x="300" y="374"/>
                    <a:pt x="302" y="372"/>
                    <a:pt x="305" y="371"/>
                  </a:cubicBezTo>
                  <a:cubicBezTo>
                    <a:pt x="306" y="369"/>
                    <a:pt x="308" y="368"/>
                    <a:pt x="310" y="367"/>
                  </a:cubicBezTo>
                  <a:cubicBezTo>
                    <a:pt x="312" y="366"/>
                    <a:pt x="314" y="366"/>
                    <a:pt x="315" y="364"/>
                  </a:cubicBezTo>
                  <a:cubicBezTo>
                    <a:pt x="318" y="362"/>
                    <a:pt x="321" y="360"/>
                    <a:pt x="323" y="358"/>
                  </a:cubicBezTo>
                  <a:cubicBezTo>
                    <a:pt x="325" y="357"/>
                    <a:pt x="328" y="354"/>
                    <a:pt x="330" y="352"/>
                  </a:cubicBezTo>
                  <a:cubicBezTo>
                    <a:pt x="331" y="351"/>
                    <a:pt x="332" y="350"/>
                    <a:pt x="333" y="349"/>
                  </a:cubicBezTo>
                  <a:cubicBezTo>
                    <a:pt x="334" y="348"/>
                    <a:pt x="335" y="347"/>
                    <a:pt x="336" y="346"/>
                  </a:cubicBezTo>
                  <a:cubicBezTo>
                    <a:pt x="337" y="346"/>
                    <a:pt x="338" y="345"/>
                    <a:pt x="338" y="345"/>
                  </a:cubicBezTo>
                  <a:cubicBezTo>
                    <a:pt x="339" y="344"/>
                    <a:pt x="340" y="344"/>
                    <a:pt x="340" y="343"/>
                  </a:cubicBezTo>
                  <a:cubicBezTo>
                    <a:pt x="342" y="341"/>
                    <a:pt x="342" y="341"/>
                    <a:pt x="342" y="341"/>
                  </a:cubicBezTo>
                  <a:cubicBezTo>
                    <a:pt x="343" y="340"/>
                    <a:pt x="344" y="339"/>
                    <a:pt x="345" y="338"/>
                  </a:cubicBezTo>
                  <a:cubicBezTo>
                    <a:pt x="346" y="337"/>
                    <a:pt x="347" y="336"/>
                    <a:pt x="348" y="335"/>
                  </a:cubicBezTo>
                  <a:cubicBezTo>
                    <a:pt x="349" y="334"/>
                    <a:pt x="350" y="333"/>
                    <a:pt x="351" y="332"/>
                  </a:cubicBezTo>
                  <a:cubicBezTo>
                    <a:pt x="352" y="331"/>
                    <a:pt x="352" y="330"/>
                    <a:pt x="353" y="329"/>
                  </a:cubicBezTo>
                  <a:cubicBezTo>
                    <a:pt x="354" y="328"/>
                    <a:pt x="356" y="327"/>
                    <a:pt x="357" y="326"/>
                  </a:cubicBezTo>
                  <a:cubicBezTo>
                    <a:pt x="357" y="325"/>
                    <a:pt x="357" y="325"/>
                    <a:pt x="357" y="325"/>
                  </a:cubicBezTo>
                  <a:cubicBezTo>
                    <a:pt x="361" y="321"/>
                    <a:pt x="363" y="318"/>
                    <a:pt x="367" y="315"/>
                  </a:cubicBezTo>
                  <a:cubicBezTo>
                    <a:pt x="370" y="312"/>
                    <a:pt x="373" y="310"/>
                    <a:pt x="376" y="307"/>
                  </a:cubicBezTo>
                  <a:cubicBezTo>
                    <a:pt x="384" y="299"/>
                    <a:pt x="391" y="290"/>
                    <a:pt x="398" y="281"/>
                  </a:cubicBezTo>
                  <a:cubicBezTo>
                    <a:pt x="400" y="278"/>
                    <a:pt x="400" y="278"/>
                    <a:pt x="400" y="278"/>
                  </a:cubicBezTo>
                  <a:cubicBezTo>
                    <a:pt x="401" y="277"/>
                    <a:pt x="401" y="275"/>
                    <a:pt x="402" y="274"/>
                  </a:cubicBezTo>
                  <a:cubicBezTo>
                    <a:pt x="402" y="273"/>
                    <a:pt x="402" y="273"/>
                    <a:pt x="403" y="272"/>
                  </a:cubicBezTo>
                  <a:cubicBezTo>
                    <a:pt x="404" y="270"/>
                    <a:pt x="405" y="269"/>
                    <a:pt x="406" y="267"/>
                  </a:cubicBezTo>
                  <a:cubicBezTo>
                    <a:pt x="407" y="266"/>
                    <a:pt x="407" y="266"/>
                    <a:pt x="407" y="266"/>
                  </a:cubicBezTo>
                  <a:cubicBezTo>
                    <a:pt x="408" y="264"/>
                    <a:pt x="409" y="262"/>
                    <a:pt x="409" y="261"/>
                  </a:cubicBezTo>
                  <a:cubicBezTo>
                    <a:pt x="410" y="260"/>
                    <a:pt x="410" y="260"/>
                    <a:pt x="410" y="260"/>
                  </a:cubicBezTo>
                  <a:cubicBezTo>
                    <a:pt x="410" y="259"/>
                    <a:pt x="411" y="257"/>
                    <a:pt x="412" y="256"/>
                  </a:cubicBezTo>
                  <a:cubicBezTo>
                    <a:pt x="413" y="255"/>
                    <a:pt x="413" y="255"/>
                    <a:pt x="413" y="255"/>
                  </a:cubicBezTo>
                  <a:cubicBezTo>
                    <a:pt x="414" y="253"/>
                    <a:pt x="415" y="251"/>
                    <a:pt x="416" y="249"/>
                  </a:cubicBezTo>
                  <a:cubicBezTo>
                    <a:pt x="417" y="247"/>
                    <a:pt x="418" y="245"/>
                    <a:pt x="420" y="243"/>
                  </a:cubicBezTo>
                  <a:cubicBezTo>
                    <a:pt x="421" y="241"/>
                    <a:pt x="422" y="240"/>
                    <a:pt x="424" y="239"/>
                  </a:cubicBezTo>
                  <a:cubicBezTo>
                    <a:pt x="425" y="238"/>
                    <a:pt x="425" y="238"/>
                    <a:pt x="425" y="238"/>
                  </a:cubicBezTo>
                  <a:cubicBezTo>
                    <a:pt x="426" y="237"/>
                    <a:pt x="427" y="236"/>
                    <a:pt x="428" y="235"/>
                  </a:cubicBezTo>
                  <a:cubicBezTo>
                    <a:pt x="428" y="234"/>
                    <a:pt x="429" y="233"/>
                    <a:pt x="430" y="233"/>
                  </a:cubicBezTo>
                  <a:cubicBezTo>
                    <a:pt x="432" y="231"/>
                    <a:pt x="434" y="229"/>
                    <a:pt x="436" y="228"/>
                  </a:cubicBezTo>
                  <a:cubicBezTo>
                    <a:pt x="438" y="227"/>
                    <a:pt x="439" y="225"/>
                    <a:pt x="441" y="224"/>
                  </a:cubicBezTo>
                  <a:cubicBezTo>
                    <a:pt x="442" y="223"/>
                    <a:pt x="443" y="222"/>
                    <a:pt x="444" y="221"/>
                  </a:cubicBezTo>
                  <a:cubicBezTo>
                    <a:pt x="445" y="221"/>
                    <a:pt x="446" y="220"/>
                    <a:pt x="447" y="220"/>
                  </a:cubicBezTo>
                  <a:cubicBezTo>
                    <a:pt x="448" y="219"/>
                    <a:pt x="450" y="218"/>
                    <a:pt x="451" y="216"/>
                  </a:cubicBezTo>
                  <a:cubicBezTo>
                    <a:pt x="454" y="214"/>
                    <a:pt x="454" y="212"/>
                    <a:pt x="455" y="210"/>
                  </a:cubicBezTo>
                  <a:cubicBezTo>
                    <a:pt x="455" y="209"/>
                    <a:pt x="455" y="208"/>
                    <a:pt x="455" y="208"/>
                  </a:cubicBezTo>
                  <a:cubicBezTo>
                    <a:pt x="455" y="206"/>
                    <a:pt x="456" y="205"/>
                    <a:pt x="456" y="204"/>
                  </a:cubicBezTo>
                  <a:cubicBezTo>
                    <a:pt x="457" y="203"/>
                    <a:pt x="457" y="202"/>
                    <a:pt x="458" y="201"/>
                  </a:cubicBezTo>
                  <a:cubicBezTo>
                    <a:pt x="458" y="199"/>
                    <a:pt x="459" y="197"/>
                    <a:pt x="459" y="195"/>
                  </a:cubicBezTo>
                  <a:cubicBezTo>
                    <a:pt x="459" y="194"/>
                    <a:pt x="459" y="193"/>
                    <a:pt x="459" y="192"/>
                  </a:cubicBezTo>
                  <a:cubicBezTo>
                    <a:pt x="460" y="187"/>
                    <a:pt x="462" y="182"/>
                    <a:pt x="463" y="177"/>
                  </a:cubicBezTo>
                  <a:cubicBezTo>
                    <a:pt x="465" y="174"/>
                    <a:pt x="465" y="174"/>
                    <a:pt x="465" y="174"/>
                  </a:cubicBezTo>
                  <a:cubicBezTo>
                    <a:pt x="465" y="173"/>
                    <a:pt x="465" y="172"/>
                    <a:pt x="466" y="171"/>
                  </a:cubicBezTo>
                  <a:cubicBezTo>
                    <a:pt x="467" y="170"/>
                    <a:pt x="468" y="168"/>
                    <a:pt x="468" y="166"/>
                  </a:cubicBezTo>
                  <a:cubicBezTo>
                    <a:pt x="468" y="164"/>
                    <a:pt x="468" y="163"/>
                    <a:pt x="468" y="161"/>
                  </a:cubicBezTo>
                  <a:close/>
                  <a:moveTo>
                    <a:pt x="359" y="252"/>
                  </a:moveTo>
                  <a:cubicBezTo>
                    <a:pt x="359" y="255"/>
                    <a:pt x="360" y="257"/>
                    <a:pt x="356" y="260"/>
                  </a:cubicBezTo>
                  <a:cubicBezTo>
                    <a:pt x="354" y="261"/>
                    <a:pt x="350" y="262"/>
                    <a:pt x="346" y="263"/>
                  </a:cubicBezTo>
                  <a:cubicBezTo>
                    <a:pt x="346" y="263"/>
                    <a:pt x="346" y="263"/>
                    <a:pt x="346" y="263"/>
                  </a:cubicBezTo>
                  <a:cubicBezTo>
                    <a:pt x="345" y="263"/>
                    <a:pt x="343" y="263"/>
                    <a:pt x="342" y="264"/>
                  </a:cubicBezTo>
                  <a:cubicBezTo>
                    <a:pt x="337" y="265"/>
                    <a:pt x="333" y="269"/>
                    <a:pt x="331" y="275"/>
                  </a:cubicBezTo>
                  <a:cubicBezTo>
                    <a:pt x="329" y="278"/>
                    <a:pt x="326" y="280"/>
                    <a:pt x="323" y="280"/>
                  </a:cubicBezTo>
                  <a:cubicBezTo>
                    <a:pt x="320" y="280"/>
                    <a:pt x="318" y="279"/>
                    <a:pt x="317" y="277"/>
                  </a:cubicBezTo>
                  <a:cubicBezTo>
                    <a:pt x="316" y="276"/>
                    <a:pt x="316" y="276"/>
                    <a:pt x="316" y="275"/>
                  </a:cubicBezTo>
                  <a:cubicBezTo>
                    <a:pt x="316" y="274"/>
                    <a:pt x="316" y="274"/>
                    <a:pt x="316" y="273"/>
                  </a:cubicBezTo>
                  <a:cubicBezTo>
                    <a:pt x="315" y="272"/>
                    <a:pt x="315" y="272"/>
                    <a:pt x="314" y="272"/>
                  </a:cubicBezTo>
                  <a:cubicBezTo>
                    <a:pt x="314" y="272"/>
                    <a:pt x="313" y="271"/>
                    <a:pt x="313" y="271"/>
                  </a:cubicBezTo>
                  <a:cubicBezTo>
                    <a:pt x="312" y="270"/>
                    <a:pt x="312" y="269"/>
                    <a:pt x="312" y="268"/>
                  </a:cubicBezTo>
                  <a:cubicBezTo>
                    <a:pt x="310" y="265"/>
                    <a:pt x="309" y="262"/>
                    <a:pt x="307" y="262"/>
                  </a:cubicBezTo>
                  <a:cubicBezTo>
                    <a:pt x="307" y="262"/>
                    <a:pt x="307" y="262"/>
                    <a:pt x="307" y="262"/>
                  </a:cubicBezTo>
                  <a:cubicBezTo>
                    <a:pt x="306" y="261"/>
                    <a:pt x="306" y="260"/>
                    <a:pt x="306" y="259"/>
                  </a:cubicBezTo>
                  <a:cubicBezTo>
                    <a:pt x="305" y="258"/>
                    <a:pt x="305" y="256"/>
                    <a:pt x="304" y="255"/>
                  </a:cubicBezTo>
                  <a:cubicBezTo>
                    <a:pt x="304" y="254"/>
                    <a:pt x="303" y="253"/>
                    <a:pt x="302" y="252"/>
                  </a:cubicBezTo>
                  <a:cubicBezTo>
                    <a:pt x="301" y="251"/>
                    <a:pt x="300" y="250"/>
                    <a:pt x="302" y="248"/>
                  </a:cubicBezTo>
                  <a:cubicBezTo>
                    <a:pt x="303" y="246"/>
                    <a:pt x="305" y="245"/>
                    <a:pt x="307" y="244"/>
                  </a:cubicBezTo>
                  <a:cubicBezTo>
                    <a:pt x="308" y="243"/>
                    <a:pt x="310" y="242"/>
                    <a:pt x="311" y="241"/>
                  </a:cubicBezTo>
                  <a:cubicBezTo>
                    <a:pt x="313" y="239"/>
                    <a:pt x="315" y="236"/>
                    <a:pt x="316" y="234"/>
                  </a:cubicBezTo>
                  <a:cubicBezTo>
                    <a:pt x="319" y="230"/>
                    <a:pt x="322" y="225"/>
                    <a:pt x="326" y="223"/>
                  </a:cubicBezTo>
                  <a:cubicBezTo>
                    <a:pt x="329" y="221"/>
                    <a:pt x="329" y="221"/>
                    <a:pt x="329" y="221"/>
                  </a:cubicBezTo>
                  <a:cubicBezTo>
                    <a:pt x="334" y="218"/>
                    <a:pt x="339" y="215"/>
                    <a:pt x="343" y="215"/>
                  </a:cubicBezTo>
                  <a:cubicBezTo>
                    <a:pt x="346" y="215"/>
                    <a:pt x="350" y="217"/>
                    <a:pt x="352" y="220"/>
                  </a:cubicBezTo>
                  <a:cubicBezTo>
                    <a:pt x="354" y="222"/>
                    <a:pt x="355" y="224"/>
                    <a:pt x="357" y="225"/>
                  </a:cubicBezTo>
                  <a:cubicBezTo>
                    <a:pt x="360" y="228"/>
                    <a:pt x="362" y="230"/>
                    <a:pt x="364" y="233"/>
                  </a:cubicBezTo>
                  <a:cubicBezTo>
                    <a:pt x="365" y="236"/>
                    <a:pt x="365" y="240"/>
                    <a:pt x="364" y="243"/>
                  </a:cubicBezTo>
                  <a:cubicBezTo>
                    <a:pt x="363" y="245"/>
                    <a:pt x="361" y="246"/>
                    <a:pt x="360" y="246"/>
                  </a:cubicBezTo>
                  <a:cubicBezTo>
                    <a:pt x="358" y="247"/>
                    <a:pt x="358" y="247"/>
                    <a:pt x="358" y="247"/>
                  </a:cubicBezTo>
                  <a:cubicBezTo>
                    <a:pt x="358" y="248"/>
                    <a:pt x="358" y="248"/>
                    <a:pt x="358" y="248"/>
                  </a:cubicBezTo>
                  <a:cubicBezTo>
                    <a:pt x="358" y="250"/>
                    <a:pt x="358" y="251"/>
                    <a:pt x="359" y="252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56" name="Freeform 69"/>
            <p:cNvSpPr>
              <a:spLocks/>
            </p:cNvSpPr>
            <p:nvPr/>
          </p:nvSpPr>
          <p:spPr bwMode="auto">
            <a:xfrm>
              <a:off x="3739892" y="3166862"/>
              <a:ext cx="624972" cy="1012967"/>
            </a:xfrm>
            <a:custGeom>
              <a:avLst/>
              <a:gdLst>
                <a:gd name="T0" fmla="*/ 303 w 309"/>
                <a:gd name="T1" fmla="*/ 119 h 544"/>
                <a:gd name="T2" fmla="*/ 302 w 309"/>
                <a:gd name="T3" fmla="*/ 92 h 544"/>
                <a:gd name="T4" fmla="*/ 303 w 309"/>
                <a:gd name="T5" fmla="*/ 70 h 544"/>
                <a:gd name="T6" fmla="*/ 300 w 309"/>
                <a:gd name="T7" fmla="*/ 28 h 544"/>
                <a:gd name="T8" fmla="*/ 301 w 309"/>
                <a:gd name="T9" fmla="*/ 0 h 544"/>
                <a:gd name="T10" fmla="*/ 262 w 309"/>
                <a:gd name="T11" fmla="*/ 24 h 544"/>
                <a:gd name="T12" fmla="*/ 241 w 309"/>
                <a:gd name="T13" fmla="*/ 31 h 544"/>
                <a:gd name="T14" fmla="*/ 219 w 309"/>
                <a:gd name="T15" fmla="*/ 38 h 544"/>
                <a:gd name="T16" fmla="*/ 190 w 309"/>
                <a:gd name="T17" fmla="*/ 40 h 544"/>
                <a:gd name="T18" fmla="*/ 179 w 309"/>
                <a:gd name="T19" fmla="*/ 41 h 544"/>
                <a:gd name="T20" fmla="*/ 159 w 309"/>
                <a:gd name="T21" fmla="*/ 36 h 544"/>
                <a:gd name="T22" fmla="*/ 137 w 309"/>
                <a:gd name="T23" fmla="*/ 38 h 544"/>
                <a:gd name="T24" fmla="*/ 131 w 309"/>
                <a:gd name="T25" fmla="*/ 80 h 544"/>
                <a:gd name="T26" fmla="*/ 162 w 309"/>
                <a:gd name="T27" fmla="*/ 157 h 544"/>
                <a:gd name="T28" fmla="*/ 152 w 309"/>
                <a:gd name="T29" fmla="*/ 187 h 544"/>
                <a:gd name="T30" fmla="*/ 141 w 309"/>
                <a:gd name="T31" fmla="*/ 220 h 544"/>
                <a:gd name="T32" fmla="*/ 123 w 309"/>
                <a:gd name="T33" fmla="*/ 192 h 544"/>
                <a:gd name="T34" fmla="*/ 121 w 309"/>
                <a:gd name="T35" fmla="*/ 172 h 544"/>
                <a:gd name="T36" fmla="*/ 101 w 309"/>
                <a:gd name="T37" fmla="*/ 134 h 544"/>
                <a:gd name="T38" fmla="*/ 85 w 309"/>
                <a:gd name="T39" fmla="*/ 117 h 544"/>
                <a:gd name="T40" fmla="*/ 3 w 309"/>
                <a:gd name="T41" fmla="*/ 157 h 544"/>
                <a:gd name="T42" fmla="*/ 47 w 309"/>
                <a:gd name="T43" fmla="*/ 193 h 544"/>
                <a:gd name="T44" fmla="*/ 66 w 309"/>
                <a:gd name="T45" fmla="*/ 199 h 544"/>
                <a:gd name="T46" fmla="*/ 79 w 309"/>
                <a:gd name="T47" fmla="*/ 222 h 544"/>
                <a:gd name="T48" fmla="*/ 79 w 309"/>
                <a:gd name="T49" fmla="*/ 262 h 544"/>
                <a:gd name="T50" fmla="*/ 70 w 309"/>
                <a:gd name="T51" fmla="*/ 278 h 544"/>
                <a:gd name="T52" fmla="*/ 76 w 309"/>
                <a:gd name="T53" fmla="*/ 304 h 544"/>
                <a:gd name="T54" fmla="*/ 64 w 309"/>
                <a:gd name="T55" fmla="*/ 333 h 544"/>
                <a:gd name="T56" fmla="*/ 59 w 309"/>
                <a:gd name="T57" fmla="*/ 355 h 544"/>
                <a:gd name="T58" fmla="*/ 28 w 309"/>
                <a:gd name="T59" fmla="*/ 403 h 544"/>
                <a:gd name="T60" fmla="*/ 38 w 309"/>
                <a:gd name="T61" fmla="*/ 442 h 544"/>
                <a:gd name="T62" fmla="*/ 44 w 309"/>
                <a:gd name="T63" fmla="*/ 464 h 544"/>
                <a:gd name="T64" fmla="*/ 42 w 309"/>
                <a:gd name="T65" fmla="*/ 501 h 544"/>
                <a:gd name="T66" fmla="*/ 43 w 309"/>
                <a:gd name="T67" fmla="*/ 522 h 544"/>
                <a:gd name="T68" fmla="*/ 53 w 309"/>
                <a:gd name="T69" fmla="*/ 542 h 544"/>
                <a:gd name="T70" fmla="*/ 69 w 309"/>
                <a:gd name="T71" fmla="*/ 527 h 544"/>
                <a:gd name="T72" fmla="*/ 72 w 309"/>
                <a:gd name="T73" fmla="*/ 495 h 544"/>
                <a:gd name="T74" fmla="*/ 89 w 309"/>
                <a:gd name="T75" fmla="*/ 487 h 544"/>
                <a:gd name="T76" fmla="*/ 113 w 309"/>
                <a:gd name="T77" fmla="*/ 477 h 544"/>
                <a:gd name="T78" fmla="*/ 144 w 309"/>
                <a:gd name="T79" fmla="*/ 439 h 544"/>
                <a:gd name="T80" fmla="*/ 143 w 309"/>
                <a:gd name="T81" fmla="*/ 430 h 544"/>
                <a:gd name="T82" fmla="*/ 147 w 309"/>
                <a:gd name="T83" fmla="*/ 409 h 544"/>
                <a:gd name="T84" fmla="*/ 142 w 309"/>
                <a:gd name="T85" fmla="*/ 384 h 544"/>
                <a:gd name="T86" fmla="*/ 139 w 309"/>
                <a:gd name="T87" fmla="*/ 365 h 544"/>
                <a:gd name="T88" fmla="*/ 134 w 309"/>
                <a:gd name="T89" fmla="*/ 340 h 544"/>
                <a:gd name="T90" fmla="*/ 126 w 309"/>
                <a:gd name="T91" fmla="*/ 326 h 544"/>
                <a:gd name="T92" fmla="*/ 149 w 309"/>
                <a:gd name="T93" fmla="*/ 295 h 544"/>
                <a:gd name="T94" fmla="*/ 166 w 309"/>
                <a:gd name="T95" fmla="*/ 280 h 544"/>
                <a:gd name="T96" fmla="*/ 178 w 309"/>
                <a:gd name="T97" fmla="*/ 269 h 544"/>
                <a:gd name="T98" fmla="*/ 193 w 309"/>
                <a:gd name="T99" fmla="*/ 251 h 544"/>
                <a:gd name="T100" fmla="*/ 229 w 309"/>
                <a:gd name="T101" fmla="*/ 225 h 544"/>
                <a:gd name="T102" fmla="*/ 260 w 309"/>
                <a:gd name="T103" fmla="*/ 211 h 544"/>
                <a:gd name="T104" fmla="*/ 279 w 309"/>
                <a:gd name="T105" fmla="*/ 192 h 544"/>
                <a:gd name="T106" fmla="*/ 291 w 309"/>
                <a:gd name="T107" fmla="*/ 177 h 544"/>
                <a:gd name="T108" fmla="*/ 299 w 309"/>
                <a:gd name="T109" fmla="*/ 166 h 544"/>
                <a:gd name="T110" fmla="*/ 302 w 309"/>
                <a:gd name="T111" fmla="*/ 155 h 544"/>
                <a:gd name="T112" fmla="*/ 306 w 309"/>
                <a:gd name="T113" fmla="*/ 147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9" h="544">
                  <a:moveTo>
                    <a:pt x="308" y="135"/>
                  </a:moveTo>
                  <a:cubicBezTo>
                    <a:pt x="309" y="134"/>
                    <a:pt x="309" y="132"/>
                    <a:pt x="308" y="130"/>
                  </a:cubicBezTo>
                  <a:cubicBezTo>
                    <a:pt x="308" y="129"/>
                    <a:pt x="307" y="128"/>
                    <a:pt x="306" y="127"/>
                  </a:cubicBezTo>
                  <a:cubicBezTo>
                    <a:pt x="306" y="127"/>
                    <a:pt x="306" y="126"/>
                    <a:pt x="306" y="126"/>
                  </a:cubicBezTo>
                  <a:cubicBezTo>
                    <a:pt x="306" y="123"/>
                    <a:pt x="304" y="122"/>
                    <a:pt x="302" y="122"/>
                  </a:cubicBezTo>
                  <a:cubicBezTo>
                    <a:pt x="302" y="121"/>
                    <a:pt x="303" y="120"/>
                    <a:pt x="303" y="119"/>
                  </a:cubicBezTo>
                  <a:cubicBezTo>
                    <a:pt x="303" y="119"/>
                    <a:pt x="303" y="119"/>
                    <a:pt x="303" y="118"/>
                  </a:cubicBezTo>
                  <a:cubicBezTo>
                    <a:pt x="303" y="116"/>
                    <a:pt x="303" y="115"/>
                    <a:pt x="303" y="113"/>
                  </a:cubicBezTo>
                  <a:cubicBezTo>
                    <a:pt x="302" y="113"/>
                    <a:pt x="302" y="112"/>
                    <a:pt x="302" y="111"/>
                  </a:cubicBezTo>
                  <a:cubicBezTo>
                    <a:pt x="302" y="109"/>
                    <a:pt x="302" y="106"/>
                    <a:pt x="302" y="104"/>
                  </a:cubicBezTo>
                  <a:cubicBezTo>
                    <a:pt x="302" y="102"/>
                    <a:pt x="302" y="100"/>
                    <a:pt x="302" y="99"/>
                  </a:cubicBezTo>
                  <a:cubicBezTo>
                    <a:pt x="302" y="97"/>
                    <a:pt x="302" y="94"/>
                    <a:pt x="302" y="92"/>
                  </a:cubicBezTo>
                  <a:cubicBezTo>
                    <a:pt x="302" y="90"/>
                    <a:pt x="301" y="87"/>
                    <a:pt x="301" y="85"/>
                  </a:cubicBezTo>
                  <a:cubicBezTo>
                    <a:pt x="301" y="84"/>
                    <a:pt x="301" y="84"/>
                    <a:pt x="301" y="84"/>
                  </a:cubicBezTo>
                  <a:cubicBezTo>
                    <a:pt x="302" y="83"/>
                    <a:pt x="302" y="81"/>
                    <a:pt x="302" y="79"/>
                  </a:cubicBezTo>
                  <a:cubicBezTo>
                    <a:pt x="302" y="79"/>
                    <a:pt x="302" y="79"/>
                    <a:pt x="302" y="79"/>
                  </a:cubicBezTo>
                  <a:cubicBezTo>
                    <a:pt x="303" y="77"/>
                    <a:pt x="304" y="76"/>
                    <a:pt x="303" y="73"/>
                  </a:cubicBezTo>
                  <a:cubicBezTo>
                    <a:pt x="303" y="72"/>
                    <a:pt x="303" y="71"/>
                    <a:pt x="303" y="70"/>
                  </a:cubicBezTo>
                  <a:cubicBezTo>
                    <a:pt x="302" y="69"/>
                    <a:pt x="302" y="68"/>
                    <a:pt x="302" y="67"/>
                  </a:cubicBezTo>
                  <a:cubicBezTo>
                    <a:pt x="301" y="65"/>
                    <a:pt x="301" y="62"/>
                    <a:pt x="301" y="59"/>
                  </a:cubicBezTo>
                  <a:cubicBezTo>
                    <a:pt x="302" y="56"/>
                    <a:pt x="301" y="52"/>
                    <a:pt x="301" y="48"/>
                  </a:cubicBezTo>
                  <a:cubicBezTo>
                    <a:pt x="301" y="45"/>
                    <a:pt x="300" y="41"/>
                    <a:pt x="300" y="38"/>
                  </a:cubicBezTo>
                  <a:cubicBezTo>
                    <a:pt x="300" y="36"/>
                    <a:pt x="300" y="35"/>
                    <a:pt x="300" y="33"/>
                  </a:cubicBezTo>
                  <a:cubicBezTo>
                    <a:pt x="300" y="31"/>
                    <a:pt x="299" y="29"/>
                    <a:pt x="300" y="28"/>
                  </a:cubicBezTo>
                  <a:cubicBezTo>
                    <a:pt x="300" y="26"/>
                    <a:pt x="300" y="25"/>
                    <a:pt x="301" y="24"/>
                  </a:cubicBezTo>
                  <a:cubicBezTo>
                    <a:pt x="302" y="23"/>
                    <a:pt x="303" y="21"/>
                    <a:pt x="303" y="18"/>
                  </a:cubicBezTo>
                  <a:cubicBezTo>
                    <a:pt x="303" y="15"/>
                    <a:pt x="303" y="12"/>
                    <a:pt x="304" y="9"/>
                  </a:cubicBezTo>
                  <a:cubicBezTo>
                    <a:pt x="305" y="6"/>
                    <a:pt x="304" y="3"/>
                    <a:pt x="303" y="2"/>
                  </a:cubicBezTo>
                  <a:cubicBezTo>
                    <a:pt x="303" y="0"/>
                    <a:pt x="303" y="0"/>
                    <a:pt x="303" y="0"/>
                  </a:cubicBezTo>
                  <a:cubicBezTo>
                    <a:pt x="301" y="0"/>
                    <a:pt x="301" y="0"/>
                    <a:pt x="301" y="0"/>
                  </a:cubicBezTo>
                  <a:cubicBezTo>
                    <a:pt x="296" y="1"/>
                    <a:pt x="292" y="5"/>
                    <a:pt x="288" y="8"/>
                  </a:cubicBezTo>
                  <a:cubicBezTo>
                    <a:pt x="287" y="10"/>
                    <a:pt x="285" y="11"/>
                    <a:pt x="283" y="13"/>
                  </a:cubicBezTo>
                  <a:cubicBezTo>
                    <a:pt x="281" y="14"/>
                    <a:pt x="279" y="15"/>
                    <a:pt x="277" y="15"/>
                  </a:cubicBezTo>
                  <a:cubicBezTo>
                    <a:pt x="275" y="16"/>
                    <a:pt x="273" y="17"/>
                    <a:pt x="272" y="18"/>
                  </a:cubicBezTo>
                  <a:cubicBezTo>
                    <a:pt x="270" y="19"/>
                    <a:pt x="269" y="20"/>
                    <a:pt x="268" y="20"/>
                  </a:cubicBezTo>
                  <a:cubicBezTo>
                    <a:pt x="267" y="22"/>
                    <a:pt x="265" y="23"/>
                    <a:pt x="262" y="24"/>
                  </a:cubicBezTo>
                  <a:cubicBezTo>
                    <a:pt x="262" y="24"/>
                    <a:pt x="261" y="24"/>
                    <a:pt x="261" y="24"/>
                  </a:cubicBezTo>
                  <a:cubicBezTo>
                    <a:pt x="260" y="24"/>
                    <a:pt x="259" y="24"/>
                    <a:pt x="258" y="24"/>
                  </a:cubicBezTo>
                  <a:cubicBezTo>
                    <a:pt x="257" y="23"/>
                    <a:pt x="256" y="23"/>
                    <a:pt x="255" y="23"/>
                  </a:cubicBezTo>
                  <a:cubicBezTo>
                    <a:pt x="254" y="23"/>
                    <a:pt x="252" y="24"/>
                    <a:pt x="249" y="25"/>
                  </a:cubicBezTo>
                  <a:cubicBezTo>
                    <a:pt x="248" y="26"/>
                    <a:pt x="247" y="27"/>
                    <a:pt x="246" y="28"/>
                  </a:cubicBezTo>
                  <a:cubicBezTo>
                    <a:pt x="245" y="30"/>
                    <a:pt x="243" y="31"/>
                    <a:pt x="241" y="31"/>
                  </a:cubicBezTo>
                  <a:cubicBezTo>
                    <a:pt x="240" y="31"/>
                    <a:pt x="239" y="31"/>
                    <a:pt x="238" y="30"/>
                  </a:cubicBezTo>
                  <a:cubicBezTo>
                    <a:pt x="237" y="30"/>
                    <a:pt x="236" y="29"/>
                    <a:pt x="235" y="29"/>
                  </a:cubicBezTo>
                  <a:cubicBezTo>
                    <a:pt x="233" y="28"/>
                    <a:pt x="232" y="27"/>
                    <a:pt x="230" y="27"/>
                  </a:cubicBezTo>
                  <a:cubicBezTo>
                    <a:pt x="229" y="27"/>
                    <a:pt x="228" y="27"/>
                    <a:pt x="226" y="28"/>
                  </a:cubicBezTo>
                  <a:cubicBezTo>
                    <a:pt x="224" y="30"/>
                    <a:pt x="223" y="32"/>
                    <a:pt x="222" y="33"/>
                  </a:cubicBezTo>
                  <a:cubicBezTo>
                    <a:pt x="221" y="35"/>
                    <a:pt x="220" y="36"/>
                    <a:pt x="219" y="38"/>
                  </a:cubicBezTo>
                  <a:cubicBezTo>
                    <a:pt x="216" y="40"/>
                    <a:pt x="214" y="42"/>
                    <a:pt x="211" y="42"/>
                  </a:cubicBezTo>
                  <a:cubicBezTo>
                    <a:pt x="209" y="42"/>
                    <a:pt x="208" y="41"/>
                    <a:pt x="206" y="40"/>
                  </a:cubicBezTo>
                  <a:cubicBezTo>
                    <a:pt x="205" y="40"/>
                    <a:pt x="205" y="40"/>
                    <a:pt x="204" y="39"/>
                  </a:cubicBezTo>
                  <a:cubicBezTo>
                    <a:pt x="201" y="38"/>
                    <a:pt x="199" y="37"/>
                    <a:pt x="197" y="37"/>
                  </a:cubicBezTo>
                  <a:cubicBezTo>
                    <a:pt x="195" y="37"/>
                    <a:pt x="194" y="38"/>
                    <a:pt x="193" y="38"/>
                  </a:cubicBezTo>
                  <a:cubicBezTo>
                    <a:pt x="192" y="38"/>
                    <a:pt x="191" y="39"/>
                    <a:pt x="190" y="40"/>
                  </a:cubicBezTo>
                  <a:cubicBezTo>
                    <a:pt x="190" y="40"/>
                    <a:pt x="189" y="41"/>
                    <a:pt x="188" y="41"/>
                  </a:cubicBezTo>
                  <a:cubicBezTo>
                    <a:pt x="187" y="41"/>
                    <a:pt x="187" y="41"/>
                    <a:pt x="187" y="41"/>
                  </a:cubicBezTo>
                  <a:cubicBezTo>
                    <a:pt x="186" y="41"/>
                    <a:pt x="186" y="41"/>
                    <a:pt x="185" y="41"/>
                  </a:cubicBezTo>
                  <a:cubicBezTo>
                    <a:pt x="185" y="40"/>
                    <a:pt x="184" y="40"/>
                    <a:pt x="183" y="40"/>
                  </a:cubicBezTo>
                  <a:cubicBezTo>
                    <a:pt x="182" y="40"/>
                    <a:pt x="182" y="40"/>
                    <a:pt x="181" y="41"/>
                  </a:cubicBezTo>
                  <a:cubicBezTo>
                    <a:pt x="181" y="41"/>
                    <a:pt x="180" y="41"/>
                    <a:pt x="179" y="41"/>
                  </a:cubicBezTo>
                  <a:cubicBezTo>
                    <a:pt x="179" y="41"/>
                    <a:pt x="179" y="41"/>
                    <a:pt x="179" y="41"/>
                  </a:cubicBezTo>
                  <a:cubicBezTo>
                    <a:pt x="177" y="41"/>
                    <a:pt x="175" y="39"/>
                    <a:pt x="174" y="38"/>
                  </a:cubicBezTo>
                  <a:cubicBezTo>
                    <a:pt x="173" y="36"/>
                    <a:pt x="172" y="35"/>
                    <a:pt x="170" y="34"/>
                  </a:cubicBezTo>
                  <a:cubicBezTo>
                    <a:pt x="168" y="33"/>
                    <a:pt x="167" y="33"/>
                    <a:pt x="166" y="33"/>
                  </a:cubicBezTo>
                  <a:cubicBezTo>
                    <a:pt x="165" y="33"/>
                    <a:pt x="164" y="33"/>
                    <a:pt x="162" y="34"/>
                  </a:cubicBezTo>
                  <a:cubicBezTo>
                    <a:pt x="161" y="35"/>
                    <a:pt x="160" y="36"/>
                    <a:pt x="159" y="36"/>
                  </a:cubicBezTo>
                  <a:cubicBezTo>
                    <a:pt x="156" y="37"/>
                    <a:pt x="154" y="38"/>
                    <a:pt x="151" y="38"/>
                  </a:cubicBezTo>
                  <a:cubicBezTo>
                    <a:pt x="149" y="38"/>
                    <a:pt x="148" y="38"/>
                    <a:pt x="146" y="38"/>
                  </a:cubicBezTo>
                  <a:cubicBezTo>
                    <a:pt x="145" y="37"/>
                    <a:pt x="145" y="37"/>
                    <a:pt x="145" y="37"/>
                  </a:cubicBezTo>
                  <a:cubicBezTo>
                    <a:pt x="145" y="37"/>
                    <a:pt x="145" y="37"/>
                    <a:pt x="144" y="37"/>
                  </a:cubicBezTo>
                  <a:cubicBezTo>
                    <a:pt x="143" y="37"/>
                    <a:pt x="141" y="38"/>
                    <a:pt x="140" y="38"/>
                  </a:cubicBezTo>
                  <a:cubicBezTo>
                    <a:pt x="137" y="38"/>
                    <a:pt x="137" y="38"/>
                    <a:pt x="137" y="38"/>
                  </a:cubicBezTo>
                  <a:cubicBezTo>
                    <a:pt x="137" y="40"/>
                    <a:pt x="137" y="40"/>
                    <a:pt x="137" y="40"/>
                  </a:cubicBezTo>
                  <a:cubicBezTo>
                    <a:pt x="137" y="43"/>
                    <a:pt x="136" y="46"/>
                    <a:pt x="135" y="48"/>
                  </a:cubicBezTo>
                  <a:cubicBezTo>
                    <a:pt x="135" y="50"/>
                    <a:pt x="134" y="51"/>
                    <a:pt x="134" y="52"/>
                  </a:cubicBezTo>
                  <a:cubicBezTo>
                    <a:pt x="133" y="54"/>
                    <a:pt x="132" y="56"/>
                    <a:pt x="131" y="59"/>
                  </a:cubicBezTo>
                  <a:cubicBezTo>
                    <a:pt x="131" y="63"/>
                    <a:pt x="131" y="67"/>
                    <a:pt x="131" y="70"/>
                  </a:cubicBezTo>
                  <a:cubicBezTo>
                    <a:pt x="131" y="74"/>
                    <a:pt x="132" y="77"/>
                    <a:pt x="131" y="80"/>
                  </a:cubicBezTo>
                  <a:cubicBezTo>
                    <a:pt x="130" y="86"/>
                    <a:pt x="131" y="90"/>
                    <a:pt x="132" y="94"/>
                  </a:cubicBezTo>
                  <a:cubicBezTo>
                    <a:pt x="133" y="100"/>
                    <a:pt x="135" y="105"/>
                    <a:pt x="138" y="111"/>
                  </a:cubicBezTo>
                  <a:cubicBezTo>
                    <a:pt x="138" y="111"/>
                    <a:pt x="138" y="111"/>
                    <a:pt x="138" y="111"/>
                  </a:cubicBezTo>
                  <a:cubicBezTo>
                    <a:pt x="139" y="112"/>
                    <a:pt x="139" y="112"/>
                    <a:pt x="139" y="112"/>
                  </a:cubicBezTo>
                  <a:cubicBezTo>
                    <a:pt x="153" y="116"/>
                    <a:pt x="160" y="135"/>
                    <a:pt x="162" y="147"/>
                  </a:cubicBezTo>
                  <a:cubicBezTo>
                    <a:pt x="162" y="150"/>
                    <a:pt x="162" y="154"/>
                    <a:pt x="162" y="157"/>
                  </a:cubicBezTo>
                  <a:cubicBezTo>
                    <a:pt x="162" y="158"/>
                    <a:pt x="162" y="158"/>
                    <a:pt x="162" y="158"/>
                  </a:cubicBezTo>
                  <a:cubicBezTo>
                    <a:pt x="162" y="159"/>
                    <a:pt x="162" y="160"/>
                    <a:pt x="161" y="161"/>
                  </a:cubicBezTo>
                  <a:cubicBezTo>
                    <a:pt x="161" y="163"/>
                    <a:pt x="162" y="166"/>
                    <a:pt x="162" y="168"/>
                  </a:cubicBezTo>
                  <a:cubicBezTo>
                    <a:pt x="162" y="171"/>
                    <a:pt x="162" y="173"/>
                    <a:pt x="162" y="175"/>
                  </a:cubicBezTo>
                  <a:cubicBezTo>
                    <a:pt x="162" y="181"/>
                    <a:pt x="160" y="185"/>
                    <a:pt x="157" y="186"/>
                  </a:cubicBezTo>
                  <a:cubicBezTo>
                    <a:pt x="155" y="187"/>
                    <a:pt x="153" y="187"/>
                    <a:pt x="152" y="187"/>
                  </a:cubicBezTo>
                  <a:cubicBezTo>
                    <a:pt x="149" y="187"/>
                    <a:pt x="148" y="188"/>
                    <a:pt x="146" y="191"/>
                  </a:cubicBezTo>
                  <a:cubicBezTo>
                    <a:pt x="146" y="192"/>
                    <a:pt x="145" y="193"/>
                    <a:pt x="145" y="193"/>
                  </a:cubicBezTo>
                  <a:cubicBezTo>
                    <a:pt x="143" y="197"/>
                    <a:pt x="141" y="200"/>
                    <a:pt x="142" y="203"/>
                  </a:cubicBezTo>
                  <a:cubicBezTo>
                    <a:pt x="142" y="205"/>
                    <a:pt x="143" y="207"/>
                    <a:pt x="143" y="208"/>
                  </a:cubicBezTo>
                  <a:cubicBezTo>
                    <a:pt x="144" y="212"/>
                    <a:pt x="145" y="215"/>
                    <a:pt x="145" y="219"/>
                  </a:cubicBezTo>
                  <a:cubicBezTo>
                    <a:pt x="144" y="220"/>
                    <a:pt x="142" y="220"/>
                    <a:pt x="141" y="220"/>
                  </a:cubicBezTo>
                  <a:cubicBezTo>
                    <a:pt x="140" y="220"/>
                    <a:pt x="140" y="220"/>
                    <a:pt x="139" y="220"/>
                  </a:cubicBezTo>
                  <a:cubicBezTo>
                    <a:pt x="139" y="219"/>
                    <a:pt x="138" y="219"/>
                    <a:pt x="138" y="216"/>
                  </a:cubicBezTo>
                  <a:cubicBezTo>
                    <a:pt x="138" y="214"/>
                    <a:pt x="138" y="213"/>
                    <a:pt x="138" y="212"/>
                  </a:cubicBezTo>
                  <a:cubicBezTo>
                    <a:pt x="139" y="209"/>
                    <a:pt x="139" y="208"/>
                    <a:pt x="136" y="205"/>
                  </a:cubicBezTo>
                  <a:cubicBezTo>
                    <a:pt x="135" y="205"/>
                    <a:pt x="134" y="204"/>
                    <a:pt x="133" y="203"/>
                  </a:cubicBezTo>
                  <a:cubicBezTo>
                    <a:pt x="129" y="200"/>
                    <a:pt x="125" y="196"/>
                    <a:pt x="123" y="192"/>
                  </a:cubicBezTo>
                  <a:cubicBezTo>
                    <a:pt x="122" y="191"/>
                    <a:pt x="122" y="190"/>
                    <a:pt x="122" y="189"/>
                  </a:cubicBezTo>
                  <a:cubicBezTo>
                    <a:pt x="122" y="188"/>
                    <a:pt x="122" y="188"/>
                    <a:pt x="122" y="187"/>
                  </a:cubicBezTo>
                  <a:cubicBezTo>
                    <a:pt x="122" y="185"/>
                    <a:pt x="121" y="184"/>
                    <a:pt x="120" y="183"/>
                  </a:cubicBezTo>
                  <a:cubicBezTo>
                    <a:pt x="120" y="182"/>
                    <a:pt x="120" y="182"/>
                    <a:pt x="119" y="181"/>
                  </a:cubicBezTo>
                  <a:cubicBezTo>
                    <a:pt x="118" y="177"/>
                    <a:pt x="118" y="177"/>
                    <a:pt x="119" y="175"/>
                  </a:cubicBezTo>
                  <a:cubicBezTo>
                    <a:pt x="120" y="174"/>
                    <a:pt x="120" y="173"/>
                    <a:pt x="121" y="172"/>
                  </a:cubicBezTo>
                  <a:cubicBezTo>
                    <a:pt x="122" y="171"/>
                    <a:pt x="122" y="169"/>
                    <a:pt x="122" y="167"/>
                  </a:cubicBezTo>
                  <a:cubicBezTo>
                    <a:pt x="123" y="166"/>
                    <a:pt x="123" y="164"/>
                    <a:pt x="124" y="163"/>
                  </a:cubicBezTo>
                  <a:cubicBezTo>
                    <a:pt x="128" y="155"/>
                    <a:pt x="130" y="142"/>
                    <a:pt x="124" y="134"/>
                  </a:cubicBezTo>
                  <a:cubicBezTo>
                    <a:pt x="123" y="131"/>
                    <a:pt x="120" y="130"/>
                    <a:pt x="118" y="130"/>
                  </a:cubicBezTo>
                  <a:cubicBezTo>
                    <a:pt x="115" y="130"/>
                    <a:pt x="113" y="131"/>
                    <a:pt x="110" y="132"/>
                  </a:cubicBezTo>
                  <a:cubicBezTo>
                    <a:pt x="107" y="133"/>
                    <a:pt x="104" y="134"/>
                    <a:pt x="101" y="134"/>
                  </a:cubicBezTo>
                  <a:cubicBezTo>
                    <a:pt x="101" y="134"/>
                    <a:pt x="101" y="134"/>
                    <a:pt x="101" y="134"/>
                  </a:cubicBezTo>
                  <a:cubicBezTo>
                    <a:pt x="98" y="134"/>
                    <a:pt x="95" y="129"/>
                    <a:pt x="93" y="125"/>
                  </a:cubicBezTo>
                  <a:cubicBezTo>
                    <a:pt x="91" y="122"/>
                    <a:pt x="90" y="120"/>
                    <a:pt x="89" y="119"/>
                  </a:cubicBezTo>
                  <a:cubicBezTo>
                    <a:pt x="88" y="118"/>
                    <a:pt x="88" y="117"/>
                    <a:pt x="88" y="117"/>
                  </a:cubicBezTo>
                  <a:cubicBezTo>
                    <a:pt x="87" y="116"/>
                    <a:pt x="87" y="116"/>
                    <a:pt x="87" y="116"/>
                  </a:cubicBezTo>
                  <a:cubicBezTo>
                    <a:pt x="85" y="117"/>
                    <a:pt x="85" y="117"/>
                    <a:pt x="85" y="117"/>
                  </a:cubicBezTo>
                  <a:cubicBezTo>
                    <a:pt x="85" y="117"/>
                    <a:pt x="85" y="117"/>
                    <a:pt x="84" y="117"/>
                  </a:cubicBezTo>
                  <a:cubicBezTo>
                    <a:pt x="84" y="117"/>
                    <a:pt x="83" y="117"/>
                    <a:pt x="83" y="117"/>
                  </a:cubicBezTo>
                  <a:cubicBezTo>
                    <a:pt x="2" y="149"/>
                    <a:pt x="2" y="149"/>
                    <a:pt x="2" y="149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1" y="151"/>
                    <a:pt x="1" y="151"/>
                    <a:pt x="1" y="151"/>
                  </a:cubicBezTo>
                  <a:cubicBezTo>
                    <a:pt x="1" y="152"/>
                    <a:pt x="1" y="154"/>
                    <a:pt x="3" y="157"/>
                  </a:cubicBezTo>
                  <a:cubicBezTo>
                    <a:pt x="4" y="160"/>
                    <a:pt x="5" y="163"/>
                    <a:pt x="6" y="166"/>
                  </a:cubicBezTo>
                  <a:cubicBezTo>
                    <a:pt x="7" y="183"/>
                    <a:pt x="7" y="183"/>
                    <a:pt x="7" y="183"/>
                  </a:cubicBezTo>
                  <a:cubicBezTo>
                    <a:pt x="29" y="183"/>
                    <a:pt x="29" y="183"/>
                    <a:pt x="29" y="183"/>
                  </a:cubicBezTo>
                  <a:cubicBezTo>
                    <a:pt x="30" y="184"/>
                    <a:pt x="31" y="184"/>
                    <a:pt x="32" y="185"/>
                  </a:cubicBezTo>
                  <a:cubicBezTo>
                    <a:pt x="33" y="187"/>
                    <a:pt x="35" y="188"/>
                    <a:pt x="38" y="188"/>
                  </a:cubicBezTo>
                  <a:cubicBezTo>
                    <a:pt x="42" y="189"/>
                    <a:pt x="44" y="189"/>
                    <a:pt x="47" y="193"/>
                  </a:cubicBezTo>
                  <a:cubicBezTo>
                    <a:pt x="48" y="194"/>
                    <a:pt x="48" y="194"/>
                    <a:pt x="48" y="194"/>
                  </a:cubicBezTo>
                  <a:cubicBezTo>
                    <a:pt x="50" y="196"/>
                    <a:pt x="52" y="198"/>
                    <a:pt x="56" y="198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198"/>
                    <a:pt x="57" y="198"/>
                    <a:pt x="58" y="198"/>
                  </a:cubicBezTo>
                  <a:cubicBezTo>
                    <a:pt x="59" y="198"/>
                    <a:pt x="60" y="198"/>
                    <a:pt x="61" y="198"/>
                  </a:cubicBezTo>
                  <a:cubicBezTo>
                    <a:pt x="62" y="198"/>
                    <a:pt x="64" y="198"/>
                    <a:pt x="66" y="199"/>
                  </a:cubicBezTo>
                  <a:cubicBezTo>
                    <a:pt x="68" y="200"/>
                    <a:pt x="69" y="201"/>
                    <a:pt x="71" y="202"/>
                  </a:cubicBezTo>
                  <a:cubicBezTo>
                    <a:pt x="72" y="203"/>
                    <a:pt x="73" y="204"/>
                    <a:pt x="75" y="205"/>
                  </a:cubicBezTo>
                  <a:cubicBezTo>
                    <a:pt x="78" y="207"/>
                    <a:pt x="78" y="208"/>
                    <a:pt x="77" y="211"/>
                  </a:cubicBezTo>
                  <a:cubicBezTo>
                    <a:pt x="77" y="211"/>
                    <a:pt x="77" y="212"/>
                    <a:pt x="76" y="213"/>
                  </a:cubicBezTo>
                  <a:cubicBezTo>
                    <a:pt x="76" y="216"/>
                    <a:pt x="77" y="217"/>
                    <a:pt x="78" y="219"/>
                  </a:cubicBezTo>
                  <a:cubicBezTo>
                    <a:pt x="78" y="220"/>
                    <a:pt x="78" y="221"/>
                    <a:pt x="79" y="222"/>
                  </a:cubicBezTo>
                  <a:cubicBezTo>
                    <a:pt x="80" y="225"/>
                    <a:pt x="79" y="227"/>
                    <a:pt x="79" y="229"/>
                  </a:cubicBezTo>
                  <a:cubicBezTo>
                    <a:pt x="79" y="230"/>
                    <a:pt x="79" y="231"/>
                    <a:pt x="79" y="232"/>
                  </a:cubicBezTo>
                  <a:cubicBezTo>
                    <a:pt x="79" y="235"/>
                    <a:pt x="79" y="238"/>
                    <a:pt x="79" y="241"/>
                  </a:cubicBezTo>
                  <a:cubicBezTo>
                    <a:pt x="79" y="244"/>
                    <a:pt x="78" y="247"/>
                    <a:pt x="78" y="250"/>
                  </a:cubicBezTo>
                  <a:cubicBezTo>
                    <a:pt x="78" y="251"/>
                    <a:pt x="78" y="253"/>
                    <a:pt x="79" y="254"/>
                  </a:cubicBezTo>
                  <a:cubicBezTo>
                    <a:pt x="79" y="257"/>
                    <a:pt x="79" y="261"/>
                    <a:pt x="79" y="262"/>
                  </a:cubicBezTo>
                  <a:cubicBezTo>
                    <a:pt x="78" y="263"/>
                    <a:pt x="78" y="264"/>
                    <a:pt x="77" y="264"/>
                  </a:cubicBezTo>
                  <a:cubicBezTo>
                    <a:pt x="76" y="265"/>
                    <a:pt x="76" y="266"/>
                    <a:pt x="75" y="267"/>
                  </a:cubicBezTo>
                  <a:cubicBezTo>
                    <a:pt x="75" y="268"/>
                    <a:pt x="75" y="269"/>
                    <a:pt x="75" y="270"/>
                  </a:cubicBezTo>
                  <a:cubicBezTo>
                    <a:pt x="75" y="271"/>
                    <a:pt x="75" y="273"/>
                    <a:pt x="74" y="274"/>
                  </a:cubicBezTo>
                  <a:cubicBezTo>
                    <a:pt x="74" y="274"/>
                    <a:pt x="73" y="275"/>
                    <a:pt x="72" y="275"/>
                  </a:cubicBezTo>
                  <a:cubicBezTo>
                    <a:pt x="71" y="276"/>
                    <a:pt x="70" y="276"/>
                    <a:pt x="70" y="278"/>
                  </a:cubicBezTo>
                  <a:cubicBezTo>
                    <a:pt x="70" y="279"/>
                    <a:pt x="71" y="280"/>
                    <a:pt x="72" y="282"/>
                  </a:cubicBezTo>
                  <a:cubicBezTo>
                    <a:pt x="73" y="282"/>
                    <a:pt x="73" y="283"/>
                    <a:pt x="74" y="284"/>
                  </a:cubicBezTo>
                  <a:cubicBezTo>
                    <a:pt x="74" y="286"/>
                    <a:pt x="74" y="287"/>
                    <a:pt x="74" y="288"/>
                  </a:cubicBezTo>
                  <a:cubicBezTo>
                    <a:pt x="73" y="289"/>
                    <a:pt x="73" y="289"/>
                    <a:pt x="73" y="289"/>
                  </a:cubicBezTo>
                  <a:cubicBezTo>
                    <a:pt x="72" y="293"/>
                    <a:pt x="72" y="299"/>
                    <a:pt x="74" y="301"/>
                  </a:cubicBezTo>
                  <a:cubicBezTo>
                    <a:pt x="74" y="303"/>
                    <a:pt x="75" y="303"/>
                    <a:pt x="76" y="304"/>
                  </a:cubicBezTo>
                  <a:cubicBezTo>
                    <a:pt x="77" y="306"/>
                    <a:pt x="79" y="307"/>
                    <a:pt x="78" y="310"/>
                  </a:cubicBezTo>
                  <a:cubicBezTo>
                    <a:pt x="78" y="313"/>
                    <a:pt x="77" y="315"/>
                    <a:pt x="75" y="317"/>
                  </a:cubicBezTo>
                  <a:cubicBezTo>
                    <a:pt x="75" y="318"/>
                    <a:pt x="74" y="319"/>
                    <a:pt x="73" y="320"/>
                  </a:cubicBezTo>
                  <a:cubicBezTo>
                    <a:pt x="72" y="324"/>
                    <a:pt x="70" y="327"/>
                    <a:pt x="68" y="330"/>
                  </a:cubicBezTo>
                  <a:cubicBezTo>
                    <a:pt x="67" y="332"/>
                    <a:pt x="67" y="332"/>
                    <a:pt x="66" y="333"/>
                  </a:cubicBezTo>
                  <a:cubicBezTo>
                    <a:pt x="65" y="333"/>
                    <a:pt x="65" y="333"/>
                    <a:pt x="64" y="333"/>
                  </a:cubicBezTo>
                  <a:cubicBezTo>
                    <a:pt x="62" y="335"/>
                    <a:pt x="62" y="335"/>
                    <a:pt x="62" y="337"/>
                  </a:cubicBezTo>
                  <a:cubicBezTo>
                    <a:pt x="62" y="339"/>
                    <a:pt x="62" y="340"/>
                    <a:pt x="62" y="341"/>
                  </a:cubicBezTo>
                  <a:cubicBezTo>
                    <a:pt x="62" y="344"/>
                    <a:pt x="62" y="346"/>
                    <a:pt x="61" y="349"/>
                  </a:cubicBezTo>
                  <a:cubicBezTo>
                    <a:pt x="60" y="349"/>
                    <a:pt x="60" y="350"/>
                    <a:pt x="60" y="350"/>
                  </a:cubicBezTo>
                  <a:cubicBezTo>
                    <a:pt x="59" y="351"/>
                    <a:pt x="59" y="352"/>
                    <a:pt x="59" y="353"/>
                  </a:cubicBezTo>
                  <a:cubicBezTo>
                    <a:pt x="59" y="354"/>
                    <a:pt x="59" y="355"/>
                    <a:pt x="59" y="355"/>
                  </a:cubicBezTo>
                  <a:cubicBezTo>
                    <a:pt x="59" y="358"/>
                    <a:pt x="59" y="359"/>
                    <a:pt x="57" y="361"/>
                  </a:cubicBezTo>
                  <a:cubicBezTo>
                    <a:pt x="57" y="362"/>
                    <a:pt x="56" y="362"/>
                    <a:pt x="55" y="363"/>
                  </a:cubicBezTo>
                  <a:cubicBezTo>
                    <a:pt x="54" y="365"/>
                    <a:pt x="54" y="365"/>
                    <a:pt x="54" y="365"/>
                  </a:cubicBezTo>
                  <a:cubicBezTo>
                    <a:pt x="26" y="395"/>
                    <a:pt x="26" y="395"/>
                    <a:pt x="26" y="395"/>
                  </a:cubicBezTo>
                  <a:cubicBezTo>
                    <a:pt x="26" y="396"/>
                    <a:pt x="26" y="396"/>
                    <a:pt x="26" y="396"/>
                  </a:cubicBezTo>
                  <a:cubicBezTo>
                    <a:pt x="27" y="398"/>
                    <a:pt x="27" y="401"/>
                    <a:pt x="28" y="403"/>
                  </a:cubicBezTo>
                  <a:cubicBezTo>
                    <a:pt x="28" y="405"/>
                    <a:pt x="28" y="406"/>
                    <a:pt x="29" y="407"/>
                  </a:cubicBezTo>
                  <a:cubicBezTo>
                    <a:pt x="29" y="409"/>
                    <a:pt x="30" y="411"/>
                    <a:pt x="30" y="413"/>
                  </a:cubicBezTo>
                  <a:cubicBezTo>
                    <a:pt x="31" y="415"/>
                    <a:pt x="32" y="417"/>
                    <a:pt x="32" y="419"/>
                  </a:cubicBezTo>
                  <a:cubicBezTo>
                    <a:pt x="33" y="421"/>
                    <a:pt x="33" y="423"/>
                    <a:pt x="33" y="425"/>
                  </a:cubicBezTo>
                  <a:cubicBezTo>
                    <a:pt x="33" y="427"/>
                    <a:pt x="33" y="429"/>
                    <a:pt x="33" y="431"/>
                  </a:cubicBezTo>
                  <a:cubicBezTo>
                    <a:pt x="35" y="436"/>
                    <a:pt x="37" y="439"/>
                    <a:pt x="38" y="442"/>
                  </a:cubicBezTo>
                  <a:cubicBezTo>
                    <a:pt x="39" y="442"/>
                    <a:pt x="39" y="443"/>
                    <a:pt x="39" y="443"/>
                  </a:cubicBezTo>
                  <a:cubicBezTo>
                    <a:pt x="40" y="444"/>
                    <a:pt x="41" y="445"/>
                    <a:pt x="41" y="447"/>
                  </a:cubicBezTo>
                  <a:cubicBezTo>
                    <a:pt x="41" y="447"/>
                    <a:pt x="41" y="448"/>
                    <a:pt x="41" y="449"/>
                  </a:cubicBezTo>
                  <a:cubicBezTo>
                    <a:pt x="41" y="450"/>
                    <a:pt x="40" y="452"/>
                    <a:pt x="41" y="453"/>
                  </a:cubicBezTo>
                  <a:cubicBezTo>
                    <a:pt x="41" y="455"/>
                    <a:pt x="42" y="456"/>
                    <a:pt x="42" y="458"/>
                  </a:cubicBezTo>
                  <a:cubicBezTo>
                    <a:pt x="43" y="460"/>
                    <a:pt x="44" y="461"/>
                    <a:pt x="44" y="464"/>
                  </a:cubicBezTo>
                  <a:cubicBezTo>
                    <a:pt x="44" y="468"/>
                    <a:pt x="43" y="472"/>
                    <a:pt x="43" y="476"/>
                  </a:cubicBezTo>
                  <a:cubicBezTo>
                    <a:pt x="43" y="476"/>
                    <a:pt x="43" y="476"/>
                    <a:pt x="43" y="476"/>
                  </a:cubicBezTo>
                  <a:cubicBezTo>
                    <a:pt x="43" y="480"/>
                    <a:pt x="42" y="484"/>
                    <a:pt x="42" y="488"/>
                  </a:cubicBezTo>
                  <a:cubicBezTo>
                    <a:pt x="42" y="490"/>
                    <a:pt x="42" y="492"/>
                    <a:pt x="42" y="494"/>
                  </a:cubicBezTo>
                  <a:cubicBezTo>
                    <a:pt x="42" y="494"/>
                    <a:pt x="42" y="494"/>
                    <a:pt x="42" y="494"/>
                  </a:cubicBezTo>
                  <a:cubicBezTo>
                    <a:pt x="42" y="496"/>
                    <a:pt x="42" y="499"/>
                    <a:pt x="42" y="501"/>
                  </a:cubicBezTo>
                  <a:cubicBezTo>
                    <a:pt x="42" y="503"/>
                    <a:pt x="41" y="504"/>
                    <a:pt x="41" y="506"/>
                  </a:cubicBezTo>
                  <a:cubicBezTo>
                    <a:pt x="40" y="508"/>
                    <a:pt x="40" y="509"/>
                    <a:pt x="39" y="511"/>
                  </a:cubicBezTo>
                  <a:cubicBezTo>
                    <a:pt x="39" y="512"/>
                    <a:pt x="39" y="512"/>
                    <a:pt x="39" y="512"/>
                  </a:cubicBezTo>
                  <a:cubicBezTo>
                    <a:pt x="41" y="513"/>
                    <a:pt x="41" y="513"/>
                    <a:pt x="41" y="513"/>
                  </a:cubicBezTo>
                  <a:cubicBezTo>
                    <a:pt x="41" y="514"/>
                    <a:pt x="41" y="514"/>
                    <a:pt x="42" y="514"/>
                  </a:cubicBezTo>
                  <a:cubicBezTo>
                    <a:pt x="44" y="516"/>
                    <a:pt x="44" y="518"/>
                    <a:pt x="43" y="522"/>
                  </a:cubicBezTo>
                  <a:cubicBezTo>
                    <a:pt x="43" y="523"/>
                    <a:pt x="43" y="525"/>
                    <a:pt x="43" y="526"/>
                  </a:cubicBezTo>
                  <a:cubicBezTo>
                    <a:pt x="43" y="527"/>
                    <a:pt x="43" y="527"/>
                    <a:pt x="43" y="527"/>
                  </a:cubicBezTo>
                  <a:cubicBezTo>
                    <a:pt x="43" y="531"/>
                    <a:pt x="44" y="534"/>
                    <a:pt x="43" y="538"/>
                  </a:cubicBezTo>
                  <a:cubicBezTo>
                    <a:pt x="43" y="539"/>
                    <a:pt x="43" y="539"/>
                    <a:pt x="43" y="539"/>
                  </a:cubicBezTo>
                  <a:cubicBezTo>
                    <a:pt x="44" y="540"/>
                    <a:pt x="44" y="540"/>
                    <a:pt x="44" y="540"/>
                  </a:cubicBezTo>
                  <a:cubicBezTo>
                    <a:pt x="47" y="541"/>
                    <a:pt x="51" y="541"/>
                    <a:pt x="53" y="542"/>
                  </a:cubicBezTo>
                  <a:cubicBezTo>
                    <a:pt x="56" y="542"/>
                    <a:pt x="60" y="542"/>
                    <a:pt x="63" y="543"/>
                  </a:cubicBezTo>
                  <a:cubicBezTo>
                    <a:pt x="65" y="544"/>
                    <a:pt x="65" y="544"/>
                    <a:pt x="65" y="544"/>
                  </a:cubicBezTo>
                  <a:cubicBezTo>
                    <a:pt x="65" y="542"/>
                    <a:pt x="65" y="542"/>
                    <a:pt x="65" y="542"/>
                  </a:cubicBezTo>
                  <a:cubicBezTo>
                    <a:pt x="65" y="542"/>
                    <a:pt x="65" y="541"/>
                    <a:pt x="66" y="541"/>
                  </a:cubicBezTo>
                  <a:cubicBezTo>
                    <a:pt x="66" y="540"/>
                    <a:pt x="66" y="540"/>
                    <a:pt x="66" y="540"/>
                  </a:cubicBezTo>
                  <a:cubicBezTo>
                    <a:pt x="67" y="536"/>
                    <a:pt x="68" y="532"/>
                    <a:pt x="69" y="527"/>
                  </a:cubicBezTo>
                  <a:cubicBezTo>
                    <a:pt x="69" y="525"/>
                    <a:pt x="69" y="522"/>
                    <a:pt x="67" y="520"/>
                  </a:cubicBezTo>
                  <a:cubicBezTo>
                    <a:pt x="67" y="519"/>
                    <a:pt x="66" y="519"/>
                    <a:pt x="66" y="518"/>
                  </a:cubicBezTo>
                  <a:cubicBezTo>
                    <a:pt x="65" y="518"/>
                    <a:pt x="64" y="517"/>
                    <a:pt x="64" y="516"/>
                  </a:cubicBezTo>
                  <a:cubicBezTo>
                    <a:pt x="62" y="513"/>
                    <a:pt x="62" y="509"/>
                    <a:pt x="63" y="506"/>
                  </a:cubicBezTo>
                  <a:cubicBezTo>
                    <a:pt x="64" y="502"/>
                    <a:pt x="67" y="499"/>
                    <a:pt x="69" y="496"/>
                  </a:cubicBezTo>
                  <a:cubicBezTo>
                    <a:pt x="70" y="496"/>
                    <a:pt x="71" y="496"/>
                    <a:pt x="72" y="495"/>
                  </a:cubicBezTo>
                  <a:cubicBezTo>
                    <a:pt x="73" y="495"/>
                    <a:pt x="74" y="494"/>
                    <a:pt x="75" y="493"/>
                  </a:cubicBezTo>
                  <a:cubicBezTo>
                    <a:pt x="76" y="492"/>
                    <a:pt x="76" y="492"/>
                    <a:pt x="76" y="492"/>
                  </a:cubicBezTo>
                  <a:cubicBezTo>
                    <a:pt x="78" y="491"/>
                    <a:pt x="78" y="491"/>
                    <a:pt x="80" y="490"/>
                  </a:cubicBezTo>
                  <a:cubicBezTo>
                    <a:pt x="81" y="490"/>
                    <a:pt x="81" y="489"/>
                    <a:pt x="82" y="489"/>
                  </a:cubicBezTo>
                  <a:cubicBezTo>
                    <a:pt x="84" y="488"/>
                    <a:pt x="85" y="488"/>
                    <a:pt x="86" y="487"/>
                  </a:cubicBezTo>
                  <a:cubicBezTo>
                    <a:pt x="87" y="487"/>
                    <a:pt x="88" y="487"/>
                    <a:pt x="89" y="487"/>
                  </a:cubicBezTo>
                  <a:cubicBezTo>
                    <a:pt x="91" y="486"/>
                    <a:pt x="92" y="486"/>
                    <a:pt x="93" y="485"/>
                  </a:cubicBezTo>
                  <a:cubicBezTo>
                    <a:pt x="95" y="485"/>
                    <a:pt x="96" y="484"/>
                    <a:pt x="98" y="483"/>
                  </a:cubicBezTo>
                  <a:cubicBezTo>
                    <a:pt x="98" y="483"/>
                    <a:pt x="99" y="483"/>
                    <a:pt x="100" y="482"/>
                  </a:cubicBezTo>
                  <a:cubicBezTo>
                    <a:pt x="100" y="482"/>
                    <a:pt x="102" y="481"/>
                    <a:pt x="103" y="481"/>
                  </a:cubicBezTo>
                  <a:cubicBezTo>
                    <a:pt x="104" y="481"/>
                    <a:pt x="105" y="480"/>
                    <a:pt x="106" y="480"/>
                  </a:cubicBezTo>
                  <a:cubicBezTo>
                    <a:pt x="108" y="479"/>
                    <a:pt x="111" y="478"/>
                    <a:pt x="113" y="477"/>
                  </a:cubicBezTo>
                  <a:cubicBezTo>
                    <a:pt x="115" y="476"/>
                    <a:pt x="116" y="475"/>
                    <a:pt x="118" y="475"/>
                  </a:cubicBezTo>
                  <a:cubicBezTo>
                    <a:pt x="125" y="473"/>
                    <a:pt x="131" y="468"/>
                    <a:pt x="137" y="463"/>
                  </a:cubicBezTo>
                  <a:cubicBezTo>
                    <a:pt x="138" y="462"/>
                    <a:pt x="138" y="462"/>
                    <a:pt x="138" y="462"/>
                  </a:cubicBezTo>
                  <a:cubicBezTo>
                    <a:pt x="143" y="457"/>
                    <a:pt x="145" y="448"/>
                    <a:pt x="145" y="441"/>
                  </a:cubicBezTo>
                  <a:cubicBezTo>
                    <a:pt x="145" y="439"/>
                    <a:pt x="145" y="439"/>
                    <a:pt x="145" y="439"/>
                  </a:cubicBezTo>
                  <a:cubicBezTo>
                    <a:pt x="144" y="439"/>
                    <a:pt x="144" y="439"/>
                    <a:pt x="144" y="439"/>
                  </a:cubicBezTo>
                  <a:cubicBezTo>
                    <a:pt x="143" y="439"/>
                    <a:pt x="143" y="439"/>
                    <a:pt x="143" y="439"/>
                  </a:cubicBezTo>
                  <a:cubicBezTo>
                    <a:pt x="143" y="439"/>
                    <a:pt x="143" y="439"/>
                    <a:pt x="143" y="439"/>
                  </a:cubicBezTo>
                  <a:cubicBezTo>
                    <a:pt x="142" y="439"/>
                    <a:pt x="142" y="439"/>
                    <a:pt x="142" y="439"/>
                  </a:cubicBezTo>
                  <a:cubicBezTo>
                    <a:pt x="142" y="439"/>
                    <a:pt x="142" y="439"/>
                    <a:pt x="142" y="439"/>
                  </a:cubicBezTo>
                  <a:cubicBezTo>
                    <a:pt x="142" y="437"/>
                    <a:pt x="142" y="436"/>
                    <a:pt x="142" y="434"/>
                  </a:cubicBezTo>
                  <a:cubicBezTo>
                    <a:pt x="142" y="433"/>
                    <a:pt x="142" y="432"/>
                    <a:pt x="143" y="430"/>
                  </a:cubicBezTo>
                  <a:cubicBezTo>
                    <a:pt x="144" y="428"/>
                    <a:pt x="145" y="425"/>
                    <a:pt x="146" y="422"/>
                  </a:cubicBezTo>
                  <a:cubicBezTo>
                    <a:pt x="146" y="421"/>
                    <a:pt x="146" y="421"/>
                    <a:pt x="146" y="420"/>
                  </a:cubicBezTo>
                  <a:cubicBezTo>
                    <a:pt x="146" y="419"/>
                    <a:pt x="146" y="418"/>
                    <a:pt x="146" y="418"/>
                  </a:cubicBezTo>
                  <a:cubicBezTo>
                    <a:pt x="146" y="417"/>
                    <a:pt x="147" y="417"/>
                    <a:pt x="147" y="416"/>
                  </a:cubicBezTo>
                  <a:cubicBezTo>
                    <a:pt x="147" y="416"/>
                    <a:pt x="148" y="415"/>
                    <a:pt x="148" y="414"/>
                  </a:cubicBezTo>
                  <a:cubicBezTo>
                    <a:pt x="148" y="412"/>
                    <a:pt x="148" y="410"/>
                    <a:pt x="147" y="409"/>
                  </a:cubicBezTo>
                  <a:cubicBezTo>
                    <a:pt x="146" y="406"/>
                    <a:pt x="145" y="401"/>
                    <a:pt x="146" y="398"/>
                  </a:cubicBezTo>
                  <a:cubicBezTo>
                    <a:pt x="146" y="397"/>
                    <a:pt x="147" y="397"/>
                    <a:pt x="147" y="396"/>
                  </a:cubicBezTo>
                  <a:cubicBezTo>
                    <a:pt x="148" y="393"/>
                    <a:pt x="149" y="391"/>
                    <a:pt x="149" y="388"/>
                  </a:cubicBezTo>
                  <a:cubicBezTo>
                    <a:pt x="149" y="386"/>
                    <a:pt x="147" y="383"/>
                    <a:pt x="145" y="383"/>
                  </a:cubicBezTo>
                  <a:cubicBezTo>
                    <a:pt x="144" y="383"/>
                    <a:pt x="144" y="384"/>
                    <a:pt x="143" y="384"/>
                  </a:cubicBezTo>
                  <a:cubicBezTo>
                    <a:pt x="143" y="384"/>
                    <a:pt x="143" y="384"/>
                    <a:pt x="142" y="384"/>
                  </a:cubicBezTo>
                  <a:cubicBezTo>
                    <a:pt x="142" y="384"/>
                    <a:pt x="143" y="383"/>
                    <a:pt x="143" y="383"/>
                  </a:cubicBezTo>
                  <a:cubicBezTo>
                    <a:pt x="143" y="380"/>
                    <a:pt x="143" y="379"/>
                    <a:pt x="142" y="376"/>
                  </a:cubicBezTo>
                  <a:cubicBezTo>
                    <a:pt x="141" y="375"/>
                    <a:pt x="141" y="374"/>
                    <a:pt x="141" y="373"/>
                  </a:cubicBezTo>
                  <a:cubicBezTo>
                    <a:pt x="141" y="372"/>
                    <a:pt x="141" y="372"/>
                    <a:pt x="141" y="371"/>
                  </a:cubicBezTo>
                  <a:cubicBezTo>
                    <a:pt x="141" y="369"/>
                    <a:pt x="140" y="367"/>
                    <a:pt x="140" y="366"/>
                  </a:cubicBezTo>
                  <a:cubicBezTo>
                    <a:pt x="139" y="365"/>
                    <a:pt x="139" y="365"/>
                    <a:pt x="139" y="365"/>
                  </a:cubicBezTo>
                  <a:cubicBezTo>
                    <a:pt x="139" y="364"/>
                    <a:pt x="138" y="363"/>
                    <a:pt x="138" y="362"/>
                  </a:cubicBezTo>
                  <a:cubicBezTo>
                    <a:pt x="138" y="361"/>
                    <a:pt x="137" y="361"/>
                    <a:pt x="137" y="360"/>
                  </a:cubicBezTo>
                  <a:cubicBezTo>
                    <a:pt x="136" y="357"/>
                    <a:pt x="136" y="353"/>
                    <a:pt x="137" y="350"/>
                  </a:cubicBezTo>
                  <a:cubicBezTo>
                    <a:pt x="138" y="347"/>
                    <a:pt x="137" y="345"/>
                    <a:pt x="136" y="343"/>
                  </a:cubicBezTo>
                  <a:cubicBezTo>
                    <a:pt x="135" y="342"/>
                    <a:pt x="135" y="341"/>
                    <a:pt x="134" y="340"/>
                  </a:cubicBezTo>
                  <a:cubicBezTo>
                    <a:pt x="134" y="340"/>
                    <a:pt x="134" y="340"/>
                    <a:pt x="134" y="340"/>
                  </a:cubicBezTo>
                  <a:cubicBezTo>
                    <a:pt x="134" y="339"/>
                    <a:pt x="134" y="338"/>
                    <a:pt x="134" y="337"/>
                  </a:cubicBezTo>
                  <a:cubicBezTo>
                    <a:pt x="133" y="337"/>
                    <a:pt x="133" y="336"/>
                    <a:pt x="132" y="336"/>
                  </a:cubicBezTo>
                  <a:cubicBezTo>
                    <a:pt x="132" y="336"/>
                    <a:pt x="132" y="336"/>
                    <a:pt x="132" y="336"/>
                  </a:cubicBezTo>
                  <a:cubicBezTo>
                    <a:pt x="131" y="335"/>
                    <a:pt x="130" y="334"/>
                    <a:pt x="130" y="334"/>
                  </a:cubicBezTo>
                  <a:cubicBezTo>
                    <a:pt x="129" y="333"/>
                    <a:pt x="129" y="333"/>
                    <a:pt x="128" y="332"/>
                  </a:cubicBezTo>
                  <a:cubicBezTo>
                    <a:pt x="126" y="330"/>
                    <a:pt x="125" y="328"/>
                    <a:pt x="126" y="326"/>
                  </a:cubicBezTo>
                  <a:cubicBezTo>
                    <a:pt x="126" y="324"/>
                    <a:pt x="127" y="323"/>
                    <a:pt x="127" y="321"/>
                  </a:cubicBezTo>
                  <a:cubicBezTo>
                    <a:pt x="127" y="320"/>
                    <a:pt x="128" y="318"/>
                    <a:pt x="128" y="317"/>
                  </a:cubicBezTo>
                  <a:cubicBezTo>
                    <a:pt x="128" y="316"/>
                    <a:pt x="128" y="316"/>
                    <a:pt x="128" y="316"/>
                  </a:cubicBezTo>
                  <a:cubicBezTo>
                    <a:pt x="129" y="313"/>
                    <a:pt x="129" y="312"/>
                    <a:pt x="131" y="311"/>
                  </a:cubicBezTo>
                  <a:cubicBezTo>
                    <a:pt x="137" y="308"/>
                    <a:pt x="142" y="303"/>
                    <a:pt x="146" y="298"/>
                  </a:cubicBezTo>
                  <a:cubicBezTo>
                    <a:pt x="147" y="297"/>
                    <a:pt x="148" y="296"/>
                    <a:pt x="149" y="295"/>
                  </a:cubicBezTo>
                  <a:cubicBezTo>
                    <a:pt x="150" y="294"/>
                    <a:pt x="151" y="293"/>
                    <a:pt x="152" y="292"/>
                  </a:cubicBezTo>
                  <a:cubicBezTo>
                    <a:pt x="154" y="290"/>
                    <a:pt x="156" y="288"/>
                    <a:pt x="158" y="286"/>
                  </a:cubicBezTo>
                  <a:cubicBezTo>
                    <a:pt x="159" y="285"/>
                    <a:pt x="161" y="284"/>
                    <a:pt x="162" y="282"/>
                  </a:cubicBezTo>
                  <a:cubicBezTo>
                    <a:pt x="163" y="282"/>
                    <a:pt x="163" y="282"/>
                    <a:pt x="163" y="282"/>
                  </a:cubicBezTo>
                  <a:cubicBezTo>
                    <a:pt x="163" y="281"/>
                    <a:pt x="164" y="280"/>
                    <a:pt x="165" y="280"/>
                  </a:cubicBezTo>
                  <a:cubicBezTo>
                    <a:pt x="165" y="280"/>
                    <a:pt x="166" y="280"/>
                    <a:pt x="166" y="280"/>
                  </a:cubicBezTo>
                  <a:cubicBezTo>
                    <a:pt x="167" y="280"/>
                    <a:pt x="168" y="281"/>
                    <a:pt x="169" y="281"/>
                  </a:cubicBezTo>
                  <a:cubicBezTo>
                    <a:pt x="169" y="281"/>
                    <a:pt x="170" y="281"/>
                    <a:pt x="171" y="280"/>
                  </a:cubicBezTo>
                  <a:cubicBezTo>
                    <a:pt x="172" y="280"/>
                    <a:pt x="173" y="279"/>
                    <a:pt x="174" y="277"/>
                  </a:cubicBezTo>
                  <a:cubicBezTo>
                    <a:pt x="177" y="276"/>
                    <a:pt x="177" y="273"/>
                    <a:pt x="178" y="271"/>
                  </a:cubicBezTo>
                  <a:cubicBezTo>
                    <a:pt x="178" y="271"/>
                    <a:pt x="178" y="270"/>
                    <a:pt x="178" y="270"/>
                  </a:cubicBezTo>
                  <a:cubicBezTo>
                    <a:pt x="178" y="270"/>
                    <a:pt x="178" y="269"/>
                    <a:pt x="178" y="269"/>
                  </a:cubicBezTo>
                  <a:cubicBezTo>
                    <a:pt x="178" y="268"/>
                    <a:pt x="179" y="268"/>
                    <a:pt x="179" y="267"/>
                  </a:cubicBezTo>
                  <a:cubicBezTo>
                    <a:pt x="180" y="267"/>
                    <a:pt x="180" y="267"/>
                    <a:pt x="181" y="266"/>
                  </a:cubicBezTo>
                  <a:cubicBezTo>
                    <a:pt x="182" y="265"/>
                    <a:pt x="182" y="265"/>
                    <a:pt x="182" y="265"/>
                  </a:cubicBezTo>
                  <a:cubicBezTo>
                    <a:pt x="185" y="262"/>
                    <a:pt x="188" y="260"/>
                    <a:pt x="190" y="257"/>
                  </a:cubicBezTo>
                  <a:cubicBezTo>
                    <a:pt x="191" y="256"/>
                    <a:pt x="192" y="254"/>
                    <a:pt x="192" y="253"/>
                  </a:cubicBezTo>
                  <a:cubicBezTo>
                    <a:pt x="193" y="252"/>
                    <a:pt x="193" y="252"/>
                    <a:pt x="193" y="251"/>
                  </a:cubicBezTo>
                  <a:cubicBezTo>
                    <a:pt x="194" y="250"/>
                    <a:pt x="195" y="249"/>
                    <a:pt x="196" y="247"/>
                  </a:cubicBezTo>
                  <a:cubicBezTo>
                    <a:pt x="196" y="246"/>
                    <a:pt x="196" y="246"/>
                    <a:pt x="196" y="246"/>
                  </a:cubicBezTo>
                  <a:cubicBezTo>
                    <a:pt x="200" y="240"/>
                    <a:pt x="206" y="235"/>
                    <a:pt x="214" y="231"/>
                  </a:cubicBezTo>
                  <a:cubicBezTo>
                    <a:pt x="216" y="230"/>
                    <a:pt x="218" y="229"/>
                    <a:pt x="220" y="229"/>
                  </a:cubicBezTo>
                  <a:cubicBezTo>
                    <a:pt x="221" y="228"/>
                    <a:pt x="223" y="228"/>
                    <a:pt x="224" y="227"/>
                  </a:cubicBezTo>
                  <a:cubicBezTo>
                    <a:pt x="226" y="226"/>
                    <a:pt x="227" y="226"/>
                    <a:pt x="229" y="225"/>
                  </a:cubicBezTo>
                  <a:cubicBezTo>
                    <a:pt x="231" y="224"/>
                    <a:pt x="232" y="223"/>
                    <a:pt x="234" y="222"/>
                  </a:cubicBezTo>
                  <a:cubicBezTo>
                    <a:pt x="236" y="221"/>
                    <a:pt x="239" y="221"/>
                    <a:pt x="241" y="220"/>
                  </a:cubicBezTo>
                  <a:cubicBezTo>
                    <a:pt x="246" y="219"/>
                    <a:pt x="251" y="218"/>
                    <a:pt x="255" y="215"/>
                  </a:cubicBezTo>
                  <a:cubicBezTo>
                    <a:pt x="256" y="215"/>
                    <a:pt x="256" y="214"/>
                    <a:pt x="257" y="213"/>
                  </a:cubicBezTo>
                  <a:cubicBezTo>
                    <a:pt x="258" y="212"/>
                    <a:pt x="258" y="212"/>
                    <a:pt x="259" y="211"/>
                  </a:cubicBezTo>
                  <a:cubicBezTo>
                    <a:pt x="260" y="211"/>
                    <a:pt x="260" y="211"/>
                    <a:pt x="260" y="211"/>
                  </a:cubicBezTo>
                  <a:cubicBezTo>
                    <a:pt x="261" y="210"/>
                    <a:pt x="262" y="209"/>
                    <a:pt x="263" y="208"/>
                  </a:cubicBezTo>
                  <a:cubicBezTo>
                    <a:pt x="265" y="207"/>
                    <a:pt x="266" y="206"/>
                    <a:pt x="267" y="206"/>
                  </a:cubicBezTo>
                  <a:cubicBezTo>
                    <a:pt x="271" y="204"/>
                    <a:pt x="275" y="202"/>
                    <a:pt x="276" y="198"/>
                  </a:cubicBezTo>
                  <a:cubicBezTo>
                    <a:pt x="277" y="197"/>
                    <a:pt x="277" y="196"/>
                    <a:pt x="277" y="195"/>
                  </a:cubicBezTo>
                  <a:cubicBezTo>
                    <a:pt x="277" y="195"/>
                    <a:pt x="277" y="195"/>
                    <a:pt x="277" y="194"/>
                  </a:cubicBezTo>
                  <a:cubicBezTo>
                    <a:pt x="277" y="193"/>
                    <a:pt x="278" y="193"/>
                    <a:pt x="279" y="192"/>
                  </a:cubicBezTo>
                  <a:cubicBezTo>
                    <a:pt x="280" y="192"/>
                    <a:pt x="280" y="191"/>
                    <a:pt x="281" y="191"/>
                  </a:cubicBezTo>
                  <a:cubicBezTo>
                    <a:pt x="282" y="190"/>
                    <a:pt x="283" y="188"/>
                    <a:pt x="284" y="186"/>
                  </a:cubicBezTo>
                  <a:cubicBezTo>
                    <a:pt x="284" y="185"/>
                    <a:pt x="285" y="185"/>
                    <a:pt x="285" y="184"/>
                  </a:cubicBezTo>
                  <a:cubicBezTo>
                    <a:pt x="286" y="183"/>
                    <a:pt x="287" y="182"/>
                    <a:pt x="288" y="181"/>
                  </a:cubicBezTo>
                  <a:cubicBezTo>
                    <a:pt x="289" y="180"/>
                    <a:pt x="289" y="180"/>
                    <a:pt x="290" y="179"/>
                  </a:cubicBezTo>
                  <a:cubicBezTo>
                    <a:pt x="290" y="179"/>
                    <a:pt x="290" y="178"/>
                    <a:pt x="291" y="177"/>
                  </a:cubicBezTo>
                  <a:cubicBezTo>
                    <a:pt x="291" y="177"/>
                    <a:pt x="291" y="177"/>
                    <a:pt x="292" y="176"/>
                  </a:cubicBezTo>
                  <a:cubicBezTo>
                    <a:pt x="292" y="176"/>
                    <a:pt x="292" y="176"/>
                    <a:pt x="293" y="176"/>
                  </a:cubicBezTo>
                  <a:cubicBezTo>
                    <a:pt x="293" y="175"/>
                    <a:pt x="294" y="175"/>
                    <a:pt x="294" y="174"/>
                  </a:cubicBezTo>
                  <a:cubicBezTo>
                    <a:pt x="295" y="173"/>
                    <a:pt x="295" y="173"/>
                    <a:pt x="295" y="173"/>
                  </a:cubicBezTo>
                  <a:cubicBezTo>
                    <a:pt x="296" y="171"/>
                    <a:pt x="297" y="170"/>
                    <a:pt x="298" y="169"/>
                  </a:cubicBezTo>
                  <a:cubicBezTo>
                    <a:pt x="299" y="168"/>
                    <a:pt x="299" y="167"/>
                    <a:pt x="299" y="166"/>
                  </a:cubicBezTo>
                  <a:cubicBezTo>
                    <a:pt x="299" y="166"/>
                    <a:pt x="300" y="166"/>
                    <a:pt x="300" y="165"/>
                  </a:cubicBezTo>
                  <a:cubicBezTo>
                    <a:pt x="300" y="165"/>
                    <a:pt x="300" y="165"/>
                    <a:pt x="300" y="165"/>
                  </a:cubicBezTo>
                  <a:cubicBezTo>
                    <a:pt x="301" y="164"/>
                    <a:pt x="301" y="163"/>
                    <a:pt x="302" y="163"/>
                  </a:cubicBezTo>
                  <a:cubicBezTo>
                    <a:pt x="302" y="162"/>
                    <a:pt x="302" y="162"/>
                    <a:pt x="302" y="162"/>
                  </a:cubicBezTo>
                  <a:cubicBezTo>
                    <a:pt x="302" y="161"/>
                    <a:pt x="303" y="160"/>
                    <a:pt x="303" y="159"/>
                  </a:cubicBezTo>
                  <a:cubicBezTo>
                    <a:pt x="303" y="157"/>
                    <a:pt x="303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1" y="154"/>
                    <a:pt x="302" y="153"/>
                    <a:pt x="303" y="152"/>
                  </a:cubicBezTo>
                  <a:cubicBezTo>
                    <a:pt x="303" y="152"/>
                    <a:pt x="303" y="152"/>
                    <a:pt x="303" y="152"/>
                  </a:cubicBezTo>
                  <a:cubicBezTo>
                    <a:pt x="304" y="151"/>
                    <a:pt x="304" y="151"/>
                    <a:pt x="305" y="149"/>
                  </a:cubicBezTo>
                  <a:cubicBezTo>
                    <a:pt x="305" y="149"/>
                    <a:pt x="305" y="149"/>
                    <a:pt x="305" y="149"/>
                  </a:cubicBezTo>
                  <a:cubicBezTo>
                    <a:pt x="305" y="148"/>
                    <a:pt x="305" y="147"/>
                    <a:pt x="306" y="147"/>
                  </a:cubicBezTo>
                  <a:cubicBezTo>
                    <a:pt x="307" y="145"/>
                    <a:pt x="308" y="143"/>
                    <a:pt x="308" y="141"/>
                  </a:cubicBezTo>
                  <a:cubicBezTo>
                    <a:pt x="308" y="140"/>
                    <a:pt x="308" y="139"/>
                    <a:pt x="308" y="138"/>
                  </a:cubicBezTo>
                  <a:cubicBezTo>
                    <a:pt x="308" y="137"/>
                    <a:pt x="308" y="137"/>
                    <a:pt x="308" y="135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57" name="Freeform 70"/>
            <p:cNvSpPr>
              <a:spLocks/>
            </p:cNvSpPr>
            <p:nvPr/>
          </p:nvSpPr>
          <p:spPr bwMode="auto">
            <a:xfrm>
              <a:off x="3752168" y="4103806"/>
              <a:ext cx="77006" cy="100680"/>
            </a:xfrm>
            <a:custGeom>
              <a:avLst/>
              <a:gdLst>
                <a:gd name="T0" fmla="*/ 37 w 38"/>
                <a:gd name="T1" fmla="*/ 23 h 54"/>
                <a:gd name="T2" fmla="*/ 38 w 38"/>
                <a:gd name="T3" fmla="*/ 19 h 54"/>
                <a:gd name="T4" fmla="*/ 36 w 38"/>
                <a:gd name="T5" fmla="*/ 11 h 54"/>
                <a:gd name="T6" fmla="*/ 31 w 38"/>
                <a:gd name="T7" fmla="*/ 8 h 54"/>
                <a:gd name="T8" fmla="*/ 24 w 38"/>
                <a:gd name="T9" fmla="*/ 4 h 54"/>
                <a:gd name="T10" fmla="*/ 23 w 38"/>
                <a:gd name="T11" fmla="*/ 2 h 54"/>
                <a:gd name="T12" fmla="*/ 21 w 38"/>
                <a:gd name="T13" fmla="*/ 0 h 54"/>
                <a:gd name="T14" fmla="*/ 19 w 38"/>
                <a:gd name="T15" fmla="*/ 0 h 54"/>
                <a:gd name="T16" fmla="*/ 19 w 38"/>
                <a:gd name="T17" fmla="*/ 0 h 54"/>
                <a:gd name="T18" fmla="*/ 16 w 38"/>
                <a:gd name="T19" fmla="*/ 2 h 54"/>
                <a:gd name="T20" fmla="*/ 9 w 38"/>
                <a:gd name="T21" fmla="*/ 11 h 54"/>
                <a:gd name="T22" fmla="*/ 5 w 38"/>
                <a:gd name="T23" fmla="*/ 17 h 54"/>
                <a:gd name="T24" fmla="*/ 0 w 38"/>
                <a:gd name="T25" fmla="*/ 30 h 54"/>
                <a:gd name="T26" fmla="*/ 0 w 38"/>
                <a:gd name="T27" fmla="*/ 31 h 54"/>
                <a:gd name="T28" fmla="*/ 2 w 38"/>
                <a:gd name="T29" fmla="*/ 35 h 54"/>
                <a:gd name="T30" fmla="*/ 2 w 38"/>
                <a:gd name="T31" fmla="*/ 36 h 54"/>
                <a:gd name="T32" fmla="*/ 2 w 38"/>
                <a:gd name="T33" fmla="*/ 36 h 54"/>
                <a:gd name="T34" fmla="*/ 6 w 38"/>
                <a:gd name="T35" fmla="*/ 37 h 54"/>
                <a:gd name="T36" fmla="*/ 6 w 38"/>
                <a:gd name="T37" fmla="*/ 37 h 54"/>
                <a:gd name="T38" fmla="*/ 7 w 38"/>
                <a:gd name="T39" fmla="*/ 36 h 54"/>
                <a:gd name="T40" fmla="*/ 7 w 38"/>
                <a:gd name="T41" fmla="*/ 38 h 54"/>
                <a:gd name="T42" fmla="*/ 11 w 38"/>
                <a:gd name="T43" fmla="*/ 48 h 54"/>
                <a:gd name="T44" fmla="*/ 11 w 38"/>
                <a:gd name="T45" fmla="*/ 49 h 54"/>
                <a:gd name="T46" fmla="*/ 11 w 38"/>
                <a:gd name="T47" fmla="*/ 50 h 54"/>
                <a:gd name="T48" fmla="*/ 12 w 38"/>
                <a:gd name="T49" fmla="*/ 51 h 54"/>
                <a:gd name="T50" fmla="*/ 13 w 38"/>
                <a:gd name="T51" fmla="*/ 51 h 54"/>
                <a:gd name="T52" fmla="*/ 15 w 38"/>
                <a:gd name="T53" fmla="*/ 51 h 54"/>
                <a:gd name="T54" fmla="*/ 17 w 38"/>
                <a:gd name="T55" fmla="*/ 51 h 54"/>
                <a:gd name="T56" fmla="*/ 18 w 38"/>
                <a:gd name="T57" fmla="*/ 51 h 54"/>
                <a:gd name="T58" fmla="*/ 19 w 38"/>
                <a:gd name="T59" fmla="*/ 51 h 54"/>
                <a:gd name="T60" fmla="*/ 23 w 38"/>
                <a:gd name="T61" fmla="*/ 53 h 54"/>
                <a:gd name="T62" fmla="*/ 29 w 38"/>
                <a:gd name="T63" fmla="*/ 54 h 54"/>
                <a:gd name="T64" fmla="*/ 32 w 38"/>
                <a:gd name="T65" fmla="*/ 53 h 54"/>
                <a:gd name="T66" fmla="*/ 35 w 38"/>
                <a:gd name="T67" fmla="*/ 43 h 54"/>
                <a:gd name="T68" fmla="*/ 36 w 38"/>
                <a:gd name="T69" fmla="*/ 38 h 54"/>
                <a:gd name="T70" fmla="*/ 37 w 38"/>
                <a:gd name="T71" fmla="*/ 24 h 54"/>
                <a:gd name="T72" fmla="*/ 37 w 38"/>
                <a:gd name="T73" fmla="*/ 2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8" h="54">
                  <a:moveTo>
                    <a:pt x="37" y="23"/>
                  </a:moveTo>
                  <a:cubicBezTo>
                    <a:pt x="37" y="22"/>
                    <a:pt x="37" y="20"/>
                    <a:pt x="38" y="19"/>
                  </a:cubicBezTo>
                  <a:cubicBezTo>
                    <a:pt x="38" y="16"/>
                    <a:pt x="38" y="13"/>
                    <a:pt x="36" y="11"/>
                  </a:cubicBezTo>
                  <a:cubicBezTo>
                    <a:pt x="34" y="9"/>
                    <a:pt x="33" y="9"/>
                    <a:pt x="31" y="8"/>
                  </a:cubicBezTo>
                  <a:cubicBezTo>
                    <a:pt x="28" y="7"/>
                    <a:pt x="26" y="6"/>
                    <a:pt x="24" y="4"/>
                  </a:cubicBezTo>
                  <a:cubicBezTo>
                    <a:pt x="23" y="3"/>
                    <a:pt x="23" y="3"/>
                    <a:pt x="23" y="2"/>
                  </a:cubicBezTo>
                  <a:cubicBezTo>
                    <a:pt x="22" y="1"/>
                    <a:pt x="21" y="1"/>
                    <a:pt x="21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1"/>
                    <a:pt x="17" y="1"/>
                    <a:pt x="16" y="2"/>
                  </a:cubicBezTo>
                  <a:cubicBezTo>
                    <a:pt x="13" y="5"/>
                    <a:pt x="11" y="8"/>
                    <a:pt x="9" y="11"/>
                  </a:cubicBezTo>
                  <a:cubicBezTo>
                    <a:pt x="8" y="13"/>
                    <a:pt x="7" y="15"/>
                    <a:pt x="5" y="17"/>
                  </a:cubicBezTo>
                  <a:cubicBezTo>
                    <a:pt x="2" y="21"/>
                    <a:pt x="0" y="25"/>
                    <a:pt x="0" y="3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3"/>
                    <a:pt x="0" y="34"/>
                    <a:pt x="2" y="35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3" y="36"/>
                    <a:pt x="5" y="37"/>
                    <a:pt x="6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7" y="43"/>
                    <a:pt x="7" y="44"/>
                    <a:pt x="11" y="48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2" y="51"/>
                    <a:pt x="13" y="51"/>
                    <a:pt x="13" y="51"/>
                  </a:cubicBezTo>
                  <a:cubicBezTo>
                    <a:pt x="14" y="51"/>
                    <a:pt x="14" y="51"/>
                    <a:pt x="15" y="51"/>
                  </a:cubicBezTo>
                  <a:cubicBezTo>
                    <a:pt x="16" y="51"/>
                    <a:pt x="16" y="51"/>
                    <a:pt x="17" y="51"/>
                  </a:cubicBezTo>
                  <a:cubicBezTo>
                    <a:pt x="17" y="51"/>
                    <a:pt x="17" y="51"/>
                    <a:pt x="18" y="51"/>
                  </a:cubicBezTo>
                  <a:cubicBezTo>
                    <a:pt x="18" y="51"/>
                    <a:pt x="18" y="51"/>
                    <a:pt x="19" y="51"/>
                  </a:cubicBezTo>
                  <a:cubicBezTo>
                    <a:pt x="20" y="52"/>
                    <a:pt x="21" y="52"/>
                    <a:pt x="23" y="53"/>
                  </a:cubicBezTo>
                  <a:cubicBezTo>
                    <a:pt x="25" y="53"/>
                    <a:pt x="27" y="54"/>
                    <a:pt x="29" y="54"/>
                  </a:cubicBezTo>
                  <a:cubicBezTo>
                    <a:pt x="30" y="54"/>
                    <a:pt x="31" y="54"/>
                    <a:pt x="32" y="53"/>
                  </a:cubicBezTo>
                  <a:cubicBezTo>
                    <a:pt x="34" y="52"/>
                    <a:pt x="34" y="49"/>
                    <a:pt x="35" y="43"/>
                  </a:cubicBezTo>
                  <a:cubicBezTo>
                    <a:pt x="36" y="41"/>
                    <a:pt x="36" y="39"/>
                    <a:pt x="36" y="38"/>
                  </a:cubicBezTo>
                  <a:cubicBezTo>
                    <a:pt x="38" y="33"/>
                    <a:pt x="38" y="29"/>
                    <a:pt x="37" y="24"/>
                  </a:cubicBezTo>
                  <a:lnTo>
                    <a:pt x="37" y="23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58" name="Freeform 71"/>
            <p:cNvSpPr>
              <a:spLocks/>
            </p:cNvSpPr>
            <p:nvPr/>
          </p:nvSpPr>
          <p:spPr bwMode="auto">
            <a:xfrm>
              <a:off x="1016798" y="1820006"/>
              <a:ext cx="44641" cy="23629"/>
            </a:xfrm>
            <a:custGeom>
              <a:avLst/>
              <a:gdLst>
                <a:gd name="T0" fmla="*/ 19 w 22"/>
                <a:gd name="T1" fmla="*/ 0 h 13"/>
                <a:gd name="T2" fmla="*/ 18 w 22"/>
                <a:gd name="T3" fmla="*/ 0 h 13"/>
                <a:gd name="T4" fmla="*/ 13 w 22"/>
                <a:gd name="T5" fmla="*/ 2 h 13"/>
                <a:gd name="T6" fmla="*/ 11 w 22"/>
                <a:gd name="T7" fmla="*/ 4 h 13"/>
                <a:gd name="T8" fmla="*/ 11 w 22"/>
                <a:gd name="T9" fmla="*/ 4 h 13"/>
                <a:gd name="T10" fmla="*/ 9 w 22"/>
                <a:gd name="T11" fmla="*/ 3 h 13"/>
                <a:gd name="T12" fmla="*/ 4 w 22"/>
                <a:gd name="T13" fmla="*/ 0 h 13"/>
                <a:gd name="T14" fmla="*/ 2 w 22"/>
                <a:gd name="T15" fmla="*/ 0 h 13"/>
                <a:gd name="T16" fmla="*/ 0 w 22"/>
                <a:gd name="T17" fmla="*/ 3 h 13"/>
                <a:gd name="T18" fmla="*/ 3 w 22"/>
                <a:gd name="T19" fmla="*/ 12 h 13"/>
                <a:gd name="T20" fmla="*/ 7 w 22"/>
                <a:gd name="T21" fmla="*/ 13 h 13"/>
                <a:gd name="T22" fmla="*/ 14 w 22"/>
                <a:gd name="T23" fmla="*/ 11 h 13"/>
                <a:gd name="T24" fmla="*/ 15 w 22"/>
                <a:gd name="T25" fmla="*/ 10 h 13"/>
                <a:gd name="T26" fmla="*/ 16 w 22"/>
                <a:gd name="T27" fmla="*/ 10 h 13"/>
                <a:gd name="T28" fmla="*/ 20 w 22"/>
                <a:gd name="T29" fmla="*/ 7 h 13"/>
                <a:gd name="T30" fmla="*/ 21 w 22"/>
                <a:gd name="T31" fmla="*/ 2 h 13"/>
                <a:gd name="T32" fmla="*/ 19 w 22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13">
                  <a:moveTo>
                    <a:pt x="19" y="0"/>
                  </a:moveTo>
                  <a:cubicBezTo>
                    <a:pt x="19" y="0"/>
                    <a:pt x="18" y="0"/>
                    <a:pt x="18" y="0"/>
                  </a:cubicBezTo>
                  <a:cubicBezTo>
                    <a:pt x="16" y="0"/>
                    <a:pt x="14" y="1"/>
                    <a:pt x="13" y="2"/>
                  </a:cubicBezTo>
                  <a:cubicBezTo>
                    <a:pt x="13" y="3"/>
                    <a:pt x="12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3"/>
                    <a:pt x="9" y="3"/>
                  </a:cubicBezTo>
                  <a:cubicBezTo>
                    <a:pt x="8" y="1"/>
                    <a:pt x="6" y="0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6"/>
                    <a:pt x="2" y="11"/>
                    <a:pt x="3" y="12"/>
                  </a:cubicBezTo>
                  <a:cubicBezTo>
                    <a:pt x="4" y="13"/>
                    <a:pt x="6" y="13"/>
                    <a:pt x="7" y="13"/>
                  </a:cubicBezTo>
                  <a:cubicBezTo>
                    <a:pt x="9" y="13"/>
                    <a:pt x="12" y="12"/>
                    <a:pt x="14" y="11"/>
                  </a:cubicBezTo>
                  <a:cubicBezTo>
                    <a:pt x="14" y="11"/>
                    <a:pt x="15" y="10"/>
                    <a:pt x="15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9"/>
                    <a:pt x="18" y="9"/>
                    <a:pt x="20" y="7"/>
                  </a:cubicBezTo>
                  <a:cubicBezTo>
                    <a:pt x="21" y="5"/>
                    <a:pt x="22" y="4"/>
                    <a:pt x="21" y="2"/>
                  </a:cubicBezTo>
                  <a:cubicBezTo>
                    <a:pt x="21" y="1"/>
                    <a:pt x="20" y="0"/>
                    <a:pt x="19" y="0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59" name="Freeform 72"/>
            <p:cNvSpPr>
              <a:spLocks/>
            </p:cNvSpPr>
            <p:nvPr/>
          </p:nvSpPr>
          <p:spPr bwMode="auto">
            <a:xfrm>
              <a:off x="1003406" y="1739873"/>
              <a:ext cx="175215" cy="101708"/>
            </a:xfrm>
            <a:custGeom>
              <a:avLst/>
              <a:gdLst>
                <a:gd name="T0" fmla="*/ 86 w 87"/>
                <a:gd name="T1" fmla="*/ 11 h 55"/>
                <a:gd name="T2" fmla="*/ 86 w 87"/>
                <a:gd name="T3" fmla="*/ 2 h 55"/>
                <a:gd name="T4" fmla="*/ 84 w 87"/>
                <a:gd name="T5" fmla="*/ 0 h 55"/>
                <a:gd name="T6" fmla="*/ 63 w 87"/>
                <a:gd name="T7" fmla="*/ 0 h 55"/>
                <a:gd name="T8" fmla="*/ 41 w 87"/>
                <a:gd name="T9" fmla="*/ 0 h 55"/>
                <a:gd name="T10" fmla="*/ 33 w 87"/>
                <a:gd name="T11" fmla="*/ 6 h 55"/>
                <a:gd name="T12" fmla="*/ 21 w 87"/>
                <a:gd name="T13" fmla="*/ 7 h 55"/>
                <a:gd name="T14" fmla="*/ 12 w 87"/>
                <a:gd name="T15" fmla="*/ 7 h 55"/>
                <a:gd name="T16" fmla="*/ 1 w 87"/>
                <a:gd name="T17" fmla="*/ 11 h 55"/>
                <a:gd name="T18" fmla="*/ 1 w 87"/>
                <a:gd name="T19" fmla="*/ 15 h 55"/>
                <a:gd name="T20" fmla="*/ 6 w 87"/>
                <a:gd name="T21" fmla="*/ 18 h 55"/>
                <a:gd name="T22" fmla="*/ 12 w 87"/>
                <a:gd name="T23" fmla="*/ 26 h 55"/>
                <a:gd name="T24" fmla="*/ 16 w 87"/>
                <a:gd name="T25" fmla="*/ 30 h 55"/>
                <a:gd name="T26" fmla="*/ 19 w 87"/>
                <a:gd name="T27" fmla="*/ 36 h 55"/>
                <a:gd name="T28" fmla="*/ 18 w 87"/>
                <a:gd name="T29" fmla="*/ 36 h 55"/>
                <a:gd name="T30" fmla="*/ 18 w 87"/>
                <a:gd name="T31" fmla="*/ 41 h 55"/>
                <a:gd name="T32" fmla="*/ 22 w 87"/>
                <a:gd name="T33" fmla="*/ 42 h 55"/>
                <a:gd name="T34" fmla="*/ 22 w 87"/>
                <a:gd name="T35" fmla="*/ 35 h 55"/>
                <a:gd name="T36" fmla="*/ 27 w 87"/>
                <a:gd name="T37" fmla="*/ 30 h 55"/>
                <a:gd name="T38" fmla="*/ 30 w 87"/>
                <a:gd name="T39" fmla="*/ 28 h 55"/>
                <a:gd name="T40" fmla="*/ 31 w 87"/>
                <a:gd name="T41" fmla="*/ 28 h 55"/>
                <a:gd name="T42" fmla="*/ 31 w 87"/>
                <a:gd name="T43" fmla="*/ 34 h 55"/>
                <a:gd name="T44" fmla="*/ 32 w 87"/>
                <a:gd name="T45" fmla="*/ 37 h 55"/>
                <a:gd name="T46" fmla="*/ 32 w 87"/>
                <a:gd name="T47" fmla="*/ 41 h 55"/>
                <a:gd name="T48" fmla="*/ 36 w 87"/>
                <a:gd name="T49" fmla="*/ 48 h 55"/>
                <a:gd name="T50" fmla="*/ 39 w 87"/>
                <a:gd name="T51" fmla="*/ 52 h 55"/>
                <a:gd name="T52" fmla="*/ 42 w 87"/>
                <a:gd name="T53" fmla="*/ 53 h 55"/>
                <a:gd name="T54" fmla="*/ 45 w 87"/>
                <a:gd name="T55" fmla="*/ 55 h 55"/>
                <a:gd name="T56" fmla="*/ 50 w 87"/>
                <a:gd name="T57" fmla="*/ 49 h 55"/>
                <a:gd name="T58" fmla="*/ 55 w 87"/>
                <a:gd name="T59" fmla="*/ 42 h 55"/>
                <a:gd name="T60" fmla="*/ 66 w 87"/>
                <a:gd name="T61" fmla="*/ 36 h 55"/>
                <a:gd name="T62" fmla="*/ 75 w 87"/>
                <a:gd name="T63" fmla="*/ 34 h 55"/>
                <a:gd name="T64" fmla="*/ 84 w 87"/>
                <a:gd name="T65" fmla="*/ 21 h 55"/>
                <a:gd name="T66" fmla="*/ 79 w 87"/>
                <a:gd name="T67" fmla="*/ 1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7" h="55">
                  <a:moveTo>
                    <a:pt x="82" y="14"/>
                  </a:moveTo>
                  <a:cubicBezTo>
                    <a:pt x="84" y="13"/>
                    <a:pt x="86" y="13"/>
                    <a:pt x="86" y="11"/>
                  </a:cubicBezTo>
                  <a:cubicBezTo>
                    <a:pt x="87" y="9"/>
                    <a:pt x="87" y="6"/>
                    <a:pt x="86" y="4"/>
                  </a:cubicBezTo>
                  <a:cubicBezTo>
                    <a:pt x="86" y="3"/>
                    <a:pt x="86" y="3"/>
                    <a:pt x="86" y="2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1" y="0"/>
                    <a:pt x="77" y="0"/>
                    <a:pt x="74" y="0"/>
                  </a:cubicBezTo>
                  <a:cubicBezTo>
                    <a:pt x="70" y="0"/>
                    <a:pt x="67" y="0"/>
                    <a:pt x="63" y="0"/>
                  </a:cubicBezTo>
                  <a:cubicBezTo>
                    <a:pt x="58" y="0"/>
                    <a:pt x="54" y="0"/>
                    <a:pt x="49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38" y="3"/>
                    <a:pt x="35" y="5"/>
                    <a:pt x="33" y="6"/>
                  </a:cubicBezTo>
                  <a:cubicBezTo>
                    <a:pt x="31" y="7"/>
                    <a:pt x="29" y="7"/>
                    <a:pt x="26" y="7"/>
                  </a:cubicBezTo>
                  <a:cubicBezTo>
                    <a:pt x="25" y="7"/>
                    <a:pt x="23" y="7"/>
                    <a:pt x="21" y="7"/>
                  </a:cubicBezTo>
                  <a:cubicBezTo>
                    <a:pt x="20" y="7"/>
                    <a:pt x="18" y="7"/>
                    <a:pt x="16" y="7"/>
                  </a:cubicBezTo>
                  <a:cubicBezTo>
                    <a:pt x="15" y="7"/>
                    <a:pt x="14" y="7"/>
                    <a:pt x="12" y="7"/>
                  </a:cubicBezTo>
                  <a:cubicBezTo>
                    <a:pt x="9" y="8"/>
                    <a:pt x="6" y="8"/>
                    <a:pt x="3" y="10"/>
                  </a:cubicBezTo>
                  <a:cubicBezTo>
                    <a:pt x="3" y="10"/>
                    <a:pt x="2" y="11"/>
                    <a:pt x="1" y="1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6"/>
                    <a:pt x="4" y="17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9"/>
                    <a:pt x="6" y="20"/>
                    <a:pt x="7" y="22"/>
                  </a:cubicBezTo>
                  <a:cubicBezTo>
                    <a:pt x="8" y="24"/>
                    <a:pt x="10" y="25"/>
                    <a:pt x="12" y="26"/>
                  </a:cubicBezTo>
                  <a:cubicBezTo>
                    <a:pt x="12" y="27"/>
                    <a:pt x="13" y="28"/>
                    <a:pt x="13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6" y="32"/>
                    <a:pt x="16" y="35"/>
                    <a:pt x="19" y="35"/>
                  </a:cubicBezTo>
                  <a:cubicBezTo>
                    <a:pt x="19" y="36"/>
                    <a:pt x="19" y="35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6"/>
                    <a:pt x="19" y="36"/>
                    <a:pt x="18" y="36"/>
                  </a:cubicBezTo>
                  <a:cubicBezTo>
                    <a:pt x="16" y="36"/>
                    <a:pt x="15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20" y="43"/>
                    <a:pt x="21" y="43"/>
                    <a:pt x="22" y="42"/>
                  </a:cubicBezTo>
                  <a:cubicBezTo>
                    <a:pt x="23" y="41"/>
                    <a:pt x="23" y="39"/>
                    <a:pt x="23" y="38"/>
                  </a:cubicBezTo>
                  <a:cubicBezTo>
                    <a:pt x="23" y="37"/>
                    <a:pt x="23" y="36"/>
                    <a:pt x="22" y="35"/>
                  </a:cubicBezTo>
                  <a:cubicBezTo>
                    <a:pt x="23" y="34"/>
                    <a:pt x="24" y="32"/>
                    <a:pt x="24" y="31"/>
                  </a:cubicBezTo>
                  <a:cubicBezTo>
                    <a:pt x="25" y="31"/>
                    <a:pt x="26" y="30"/>
                    <a:pt x="27" y="30"/>
                  </a:cubicBezTo>
                  <a:cubicBezTo>
                    <a:pt x="27" y="29"/>
                    <a:pt x="28" y="29"/>
                    <a:pt x="28" y="28"/>
                  </a:cubicBezTo>
                  <a:cubicBezTo>
                    <a:pt x="29" y="28"/>
                    <a:pt x="29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1" y="28"/>
                    <a:pt x="31" y="28"/>
                  </a:cubicBezTo>
                  <a:cubicBezTo>
                    <a:pt x="31" y="29"/>
                    <a:pt x="30" y="29"/>
                    <a:pt x="30" y="30"/>
                  </a:cubicBezTo>
                  <a:cubicBezTo>
                    <a:pt x="30" y="31"/>
                    <a:pt x="29" y="32"/>
                    <a:pt x="31" y="34"/>
                  </a:cubicBezTo>
                  <a:cubicBezTo>
                    <a:pt x="31" y="35"/>
                    <a:pt x="32" y="36"/>
                    <a:pt x="33" y="36"/>
                  </a:cubicBezTo>
                  <a:cubicBezTo>
                    <a:pt x="32" y="36"/>
                    <a:pt x="32" y="36"/>
                    <a:pt x="32" y="37"/>
                  </a:cubicBezTo>
                  <a:cubicBezTo>
                    <a:pt x="32" y="37"/>
                    <a:pt x="31" y="38"/>
                    <a:pt x="31" y="40"/>
                  </a:cubicBezTo>
                  <a:cubicBezTo>
                    <a:pt x="31" y="40"/>
                    <a:pt x="32" y="41"/>
                    <a:pt x="32" y="41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1" y="46"/>
                    <a:pt x="34" y="47"/>
                    <a:pt x="36" y="48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8" y="49"/>
                    <a:pt x="39" y="50"/>
                    <a:pt x="39" y="52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4" y="54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6" y="54"/>
                    <a:pt x="46" y="54"/>
                    <a:pt x="46" y="54"/>
                  </a:cubicBezTo>
                  <a:cubicBezTo>
                    <a:pt x="48" y="53"/>
                    <a:pt x="49" y="51"/>
                    <a:pt x="50" y="49"/>
                  </a:cubicBezTo>
                  <a:cubicBezTo>
                    <a:pt x="51" y="49"/>
                    <a:pt x="51" y="48"/>
                    <a:pt x="52" y="46"/>
                  </a:cubicBezTo>
                  <a:cubicBezTo>
                    <a:pt x="53" y="45"/>
                    <a:pt x="53" y="43"/>
                    <a:pt x="55" y="42"/>
                  </a:cubicBezTo>
                  <a:cubicBezTo>
                    <a:pt x="57" y="40"/>
                    <a:pt x="59" y="39"/>
                    <a:pt x="61" y="38"/>
                  </a:cubicBezTo>
                  <a:cubicBezTo>
                    <a:pt x="63" y="37"/>
                    <a:pt x="65" y="37"/>
                    <a:pt x="66" y="36"/>
                  </a:cubicBezTo>
                  <a:cubicBezTo>
                    <a:pt x="67" y="35"/>
                    <a:pt x="68" y="35"/>
                    <a:pt x="69" y="35"/>
                  </a:cubicBezTo>
                  <a:cubicBezTo>
                    <a:pt x="70" y="34"/>
                    <a:pt x="73" y="34"/>
                    <a:pt x="75" y="34"/>
                  </a:cubicBezTo>
                  <a:cubicBezTo>
                    <a:pt x="79" y="33"/>
                    <a:pt x="84" y="33"/>
                    <a:pt x="85" y="30"/>
                  </a:cubicBezTo>
                  <a:cubicBezTo>
                    <a:pt x="86" y="27"/>
                    <a:pt x="86" y="23"/>
                    <a:pt x="84" y="21"/>
                  </a:cubicBezTo>
                  <a:cubicBezTo>
                    <a:pt x="83" y="21"/>
                    <a:pt x="82" y="20"/>
                    <a:pt x="81" y="20"/>
                  </a:cubicBezTo>
                  <a:cubicBezTo>
                    <a:pt x="79" y="19"/>
                    <a:pt x="78" y="18"/>
                    <a:pt x="79" y="16"/>
                  </a:cubicBezTo>
                  <a:cubicBezTo>
                    <a:pt x="79" y="15"/>
                    <a:pt x="80" y="14"/>
                    <a:pt x="82" y="14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60" name="Freeform 73"/>
            <p:cNvSpPr>
              <a:spLocks/>
            </p:cNvSpPr>
            <p:nvPr/>
          </p:nvSpPr>
          <p:spPr bwMode="auto">
            <a:xfrm>
              <a:off x="988898" y="1668986"/>
              <a:ext cx="186376" cy="51368"/>
            </a:xfrm>
            <a:custGeom>
              <a:avLst/>
              <a:gdLst>
                <a:gd name="T0" fmla="*/ 91 w 92"/>
                <a:gd name="T1" fmla="*/ 10 h 28"/>
                <a:gd name="T2" fmla="*/ 89 w 92"/>
                <a:gd name="T3" fmla="*/ 9 h 28"/>
                <a:gd name="T4" fmla="*/ 86 w 92"/>
                <a:gd name="T5" fmla="*/ 8 h 28"/>
                <a:gd name="T6" fmla="*/ 83 w 92"/>
                <a:gd name="T7" fmla="*/ 8 h 28"/>
                <a:gd name="T8" fmla="*/ 81 w 92"/>
                <a:gd name="T9" fmla="*/ 9 h 28"/>
                <a:gd name="T10" fmla="*/ 75 w 92"/>
                <a:gd name="T11" fmla="*/ 12 h 28"/>
                <a:gd name="T12" fmla="*/ 74 w 92"/>
                <a:gd name="T13" fmla="*/ 12 h 28"/>
                <a:gd name="T14" fmla="*/ 74 w 92"/>
                <a:gd name="T15" fmla="*/ 9 h 28"/>
                <a:gd name="T16" fmla="*/ 73 w 92"/>
                <a:gd name="T17" fmla="*/ 7 h 28"/>
                <a:gd name="T18" fmla="*/ 70 w 92"/>
                <a:gd name="T19" fmla="*/ 4 h 28"/>
                <a:gd name="T20" fmla="*/ 69 w 92"/>
                <a:gd name="T21" fmla="*/ 4 h 28"/>
                <a:gd name="T22" fmla="*/ 66 w 92"/>
                <a:gd name="T23" fmla="*/ 5 h 28"/>
                <a:gd name="T24" fmla="*/ 64 w 92"/>
                <a:gd name="T25" fmla="*/ 6 h 28"/>
                <a:gd name="T26" fmla="*/ 62 w 92"/>
                <a:gd name="T27" fmla="*/ 4 h 28"/>
                <a:gd name="T28" fmla="*/ 55 w 92"/>
                <a:gd name="T29" fmla="*/ 0 h 28"/>
                <a:gd name="T30" fmla="*/ 53 w 92"/>
                <a:gd name="T31" fmla="*/ 0 h 28"/>
                <a:gd name="T32" fmla="*/ 44 w 92"/>
                <a:gd name="T33" fmla="*/ 3 h 28"/>
                <a:gd name="T34" fmla="*/ 30 w 92"/>
                <a:gd name="T35" fmla="*/ 7 h 28"/>
                <a:gd name="T36" fmla="*/ 25 w 92"/>
                <a:gd name="T37" fmla="*/ 6 h 28"/>
                <a:gd name="T38" fmla="*/ 10 w 92"/>
                <a:gd name="T39" fmla="*/ 5 h 28"/>
                <a:gd name="T40" fmla="*/ 7 w 92"/>
                <a:gd name="T41" fmla="*/ 5 h 28"/>
                <a:gd name="T42" fmla="*/ 5 w 92"/>
                <a:gd name="T43" fmla="*/ 5 h 28"/>
                <a:gd name="T44" fmla="*/ 5 w 92"/>
                <a:gd name="T45" fmla="*/ 8 h 28"/>
                <a:gd name="T46" fmla="*/ 4 w 92"/>
                <a:gd name="T47" fmla="*/ 7 h 28"/>
                <a:gd name="T48" fmla="*/ 4 w 92"/>
                <a:gd name="T49" fmla="*/ 8 h 28"/>
                <a:gd name="T50" fmla="*/ 1 w 92"/>
                <a:gd name="T51" fmla="*/ 18 h 28"/>
                <a:gd name="T52" fmla="*/ 1 w 92"/>
                <a:gd name="T53" fmla="*/ 20 h 28"/>
                <a:gd name="T54" fmla="*/ 2 w 92"/>
                <a:gd name="T55" fmla="*/ 22 h 28"/>
                <a:gd name="T56" fmla="*/ 2 w 92"/>
                <a:gd name="T57" fmla="*/ 24 h 28"/>
                <a:gd name="T58" fmla="*/ 2 w 92"/>
                <a:gd name="T59" fmla="*/ 28 h 28"/>
                <a:gd name="T60" fmla="*/ 4 w 92"/>
                <a:gd name="T61" fmla="*/ 28 h 28"/>
                <a:gd name="T62" fmla="*/ 5 w 92"/>
                <a:gd name="T63" fmla="*/ 27 h 28"/>
                <a:gd name="T64" fmla="*/ 6 w 92"/>
                <a:gd name="T65" fmla="*/ 27 h 28"/>
                <a:gd name="T66" fmla="*/ 6 w 92"/>
                <a:gd name="T67" fmla="*/ 26 h 28"/>
                <a:gd name="T68" fmla="*/ 7 w 92"/>
                <a:gd name="T69" fmla="*/ 25 h 28"/>
                <a:gd name="T70" fmla="*/ 10 w 92"/>
                <a:gd name="T71" fmla="*/ 24 h 28"/>
                <a:gd name="T72" fmla="*/ 13 w 92"/>
                <a:gd name="T73" fmla="*/ 24 h 28"/>
                <a:gd name="T74" fmla="*/ 14 w 92"/>
                <a:gd name="T75" fmla="*/ 24 h 28"/>
                <a:gd name="T76" fmla="*/ 18 w 92"/>
                <a:gd name="T77" fmla="*/ 25 h 28"/>
                <a:gd name="T78" fmla="*/ 29 w 92"/>
                <a:gd name="T79" fmla="*/ 24 h 28"/>
                <a:gd name="T80" fmla="*/ 33 w 92"/>
                <a:gd name="T81" fmla="*/ 21 h 28"/>
                <a:gd name="T82" fmla="*/ 34 w 92"/>
                <a:gd name="T83" fmla="*/ 19 h 28"/>
                <a:gd name="T84" fmla="*/ 39 w 92"/>
                <a:gd name="T85" fmla="*/ 18 h 28"/>
                <a:gd name="T86" fmla="*/ 48 w 92"/>
                <a:gd name="T87" fmla="*/ 16 h 28"/>
                <a:gd name="T88" fmla="*/ 50 w 92"/>
                <a:gd name="T89" fmla="*/ 13 h 28"/>
                <a:gd name="T90" fmla="*/ 51 w 92"/>
                <a:gd name="T91" fmla="*/ 11 h 28"/>
                <a:gd name="T92" fmla="*/ 53 w 92"/>
                <a:gd name="T93" fmla="*/ 10 h 28"/>
                <a:gd name="T94" fmla="*/ 55 w 92"/>
                <a:gd name="T95" fmla="*/ 12 h 28"/>
                <a:gd name="T96" fmla="*/ 56 w 92"/>
                <a:gd name="T97" fmla="*/ 13 h 28"/>
                <a:gd name="T98" fmla="*/ 60 w 92"/>
                <a:gd name="T99" fmla="*/ 14 h 28"/>
                <a:gd name="T100" fmla="*/ 62 w 92"/>
                <a:gd name="T101" fmla="*/ 15 h 28"/>
                <a:gd name="T102" fmla="*/ 66 w 92"/>
                <a:gd name="T103" fmla="*/ 16 h 28"/>
                <a:gd name="T104" fmla="*/ 69 w 92"/>
                <a:gd name="T105" fmla="*/ 17 h 28"/>
                <a:gd name="T106" fmla="*/ 71 w 92"/>
                <a:gd name="T107" fmla="*/ 19 h 28"/>
                <a:gd name="T108" fmla="*/ 75 w 92"/>
                <a:gd name="T109" fmla="*/ 21 h 28"/>
                <a:gd name="T110" fmla="*/ 77 w 92"/>
                <a:gd name="T111" fmla="*/ 21 h 28"/>
                <a:gd name="T112" fmla="*/ 82 w 92"/>
                <a:gd name="T113" fmla="*/ 20 h 28"/>
                <a:gd name="T114" fmla="*/ 86 w 92"/>
                <a:gd name="T115" fmla="*/ 18 h 28"/>
                <a:gd name="T116" fmla="*/ 92 w 92"/>
                <a:gd name="T117" fmla="*/ 12 h 28"/>
                <a:gd name="T118" fmla="*/ 92 w 92"/>
                <a:gd name="T119" fmla="*/ 11 h 28"/>
                <a:gd name="T120" fmla="*/ 91 w 92"/>
                <a:gd name="T121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2" h="28">
                  <a:moveTo>
                    <a:pt x="91" y="10"/>
                  </a:moveTo>
                  <a:cubicBezTo>
                    <a:pt x="90" y="10"/>
                    <a:pt x="90" y="10"/>
                    <a:pt x="89" y="9"/>
                  </a:cubicBezTo>
                  <a:cubicBezTo>
                    <a:pt x="88" y="8"/>
                    <a:pt x="87" y="8"/>
                    <a:pt x="86" y="8"/>
                  </a:cubicBezTo>
                  <a:cubicBezTo>
                    <a:pt x="85" y="8"/>
                    <a:pt x="84" y="8"/>
                    <a:pt x="83" y="8"/>
                  </a:cubicBezTo>
                  <a:cubicBezTo>
                    <a:pt x="83" y="9"/>
                    <a:pt x="82" y="9"/>
                    <a:pt x="81" y="9"/>
                  </a:cubicBezTo>
                  <a:cubicBezTo>
                    <a:pt x="79" y="11"/>
                    <a:pt x="77" y="12"/>
                    <a:pt x="75" y="12"/>
                  </a:cubicBezTo>
                  <a:cubicBezTo>
                    <a:pt x="75" y="12"/>
                    <a:pt x="75" y="12"/>
                    <a:pt x="74" y="12"/>
                  </a:cubicBezTo>
                  <a:cubicBezTo>
                    <a:pt x="74" y="11"/>
                    <a:pt x="74" y="10"/>
                    <a:pt x="74" y="9"/>
                  </a:cubicBezTo>
                  <a:cubicBezTo>
                    <a:pt x="74" y="8"/>
                    <a:pt x="74" y="8"/>
                    <a:pt x="73" y="7"/>
                  </a:cubicBezTo>
                  <a:cubicBezTo>
                    <a:pt x="73" y="6"/>
                    <a:pt x="72" y="5"/>
                    <a:pt x="70" y="4"/>
                  </a:cubicBezTo>
                  <a:cubicBezTo>
                    <a:pt x="70" y="4"/>
                    <a:pt x="69" y="4"/>
                    <a:pt x="69" y="4"/>
                  </a:cubicBezTo>
                  <a:cubicBezTo>
                    <a:pt x="68" y="4"/>
                    <a:pt x="67" y="5"/>
                    <a:pt x="66" y="5"/>
                  </a:cubicBezTo>
                  <a:cubicBezTo>
                    <a:pt x="66" y="5"/>
                    <a:pt x="65" y="6"/>
                    <a:pt x="64" y="6"/>
                  </a:cubicBezTo>
                  <a:cubicBezTo>
                    <a:pt x="64" y="6"/>
                    <a:pt x="63" y="6"/>
                    <a:pt x="62" y="4"/>
                  </a:cubicBezTo>
                  <a:cubicBezTo>
                    <a:pt x="60" y="1"/>
                    <a:pt x="59" y="0"/>
                    <a:pt x="55" y="0"/>
                  </a:cubicBezTo>
                  <a:cubicBezTo>
                    <a:pt x="54" y="0"/>
                    <a:pt x="53" y="0"/>
                    <a:pt x="53" y="0"/>
                  </a:cubicBezTo>
                  <a:cubicBezTo>
                    <a:pt x="49" y="0"/>
                    <a:pt x="47" y="1"/>
                    <a:pt x="44" y="3"/>
                  </a:cubicBezTo>
                  <a:cubicBezTo>
                    <a:pt x="40" y="5"/>
                    <a:pt x="35" y="7"/>
                    <a:pt x="30" y="7"/>
                  </a:cubicBezTo>
                  <a:cubicBezTo>
                    <a:pt x="29" y="7"/>
                    <a:pt x="27" y="7"/>
                    <a:pt x="25" y="6"/>
                  </a:cubicBezTo>
                  <a:cubicBezTo>
                    <a:pt x="22" y="6"/>
                    <a:pt x="16" y="5"/>
                    <a:pt x="10" y="5"/>
                  </a:cubicBezTo>
                  <a:cubicBezTo>
                    <a:pt x="9" y="5"/>
                    <a:pt x="8" y="5"/>
                    <a:pt x="7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8"/>
                    <a:pt x="5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11"/>
                    <a:pt x="0" y="14"/>
                    <a:pt x="1" y="18"/>
                  </a:cubicBezTo>
                  <a:cubicBezTo>
                    <a:pt x="1" y="19"/>
                    <a:pt x="1" y="19"/>
                    <a:pt x="1" y="20"/>
                  </a:cubicBezTo>
                  <a:cubicBezTo>
                    <a:pt x="1" y="21"/>
                    <a:pt x="2" y="21"/>
                    <a:pt x="2" y="22"/>
                  </a:cubicBezTo>
                  <a:cubicBezTo>
                    <a:pt x="2" y="22"/>
                    <a:pt x="2" y="23"/>
                    <a:pt x="2" y="24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6" y="26"/>
                    <a:pt x="7" y="25"/>
                  </a:cubicBezTo>
                  <a:cubicBezTo>
                    <a:pt x="8" y="24"/>
                    <a:pt x="9" y="24"/>
                    <a:pt x="10" y="24"/>
                  </a:cubicBezTo>
                  <a:cubicBezTo>
                    <a:pt x="11" y="24"/>
                    <a:pt x="12" y="24"/>
                    <a:pt x="13" y="24"/>
                  </a:cubicBezTo>
                  <a:cubicBezTo>
                    <a:pt x="13" y="24"/>
                    <a:pt x="13" y="24"/>
                    <a:pt x="14" y="24"/>
                  </a:cubicBezTo>
                  <a:cubicBezTo>
                    <a:pt x="15" y="24"/>
                    <a:pt x="17" y="25"/>
                    <a:pt x="18" y="25"/>
                  </a:cubicBezTo>
                  <a:cubicBezTo>
                    <a:pt x="21" y="25"/>
                    <a:pt x="25" y="24"/>
                    <a:pt x="29" y="24"/>
                  </a:cubicBezTo>
                  <a:cubicBezTo>
                    <a:pt x="32" y="23"/>
                    <a:pt x="32" y="23"/>
                    <a:pt x="33" y="21"/>
                  </a:cubicBezTo>
                  <a:cubicBezTo>
                    <a:pt x="33" y="20"/>
                    <a:pt x="34" y="20"/>
                    <a:pt x="34" y="19"/>
                  </a:cubicBezTo>
                  <a:cubicBezTo>
                    <a:pt x="36" y="19"/>
                    <a:pt x="37" y="18"/>
                    <a:pt x="39" y="18"/>
                  </a:cubicBezTo>
                  <a:cubicBezTo>
                    <a:pt x="42" y="18"/>
                    <a:pt x="45" y="17"/>
                    <a:pt x="48" y="16"/>
                  </a:cubicBezTo>
                  <a:cubicBezTo>
                    <a:pt x="50" y="15"/>
                    <a:pt x="50" y="14"/>
                    <a:pt x="50" y="13"/>
                  </a:cubicBezTo>
                  <a:cubicBezTo>
                    <a:pt x="50" y="12"/>
                    <a:pt x="50" y="11"/>
                    <a:pt x="51" y="11"/>
                  </a:cubicBezTo>
                  <a:cubicBezTo>
                    <a:pt x="52" y="10"/>
                    <a:pt x="52" y="10"/>
                    <a:pt x="53" y="10"/>
                  </a:cubicBezTo>
                  <a:cubicBezTo>
                    <a:pt x="53" y="10"/>
                    <a:pt x="54" y="11"/>
                    <a:pt x="55" y="12"/>
                  </a:cubicBezTo>
                  <a:cubicBezTo>
                    <a:pt x="55" y="12"/>
                    <a:pt x="56" y="12"/>
                    <a:pt x="56" y="13"/>
                  </a:cubicBezTo>
                  <a:cubicBezTo>
                    <a:pt x="57" y="13"/>
                    <a:pt x="59" y="14"/>
                    <a:pt x="60" y="14"/>
                  </a:cubicBezTo>
                  <a:cubicBezTo>
                    <a:pt x="61" y="15"/>
                    <a:pt x="62" y="15"/>
                    <a:pt x="62" y="15"/>
                  </a:cubicBezTo>
                  <a:cubicBezTo>
                    <a:pt x="63" y="16"/>
                    <a:pt x="65" y="16"/>
                    <a:pt x="66" y="16"/>
                  </a:cubicBezTo>
                  <a:cubicBezTo>
                    <a:pt x="67" y="17"/>
                    <a:pt x="68" y="17"/>
                    <a:pt x="69" y="17"/>
                  </a:cubicBezTo>
                  <a:cubicBezTo>
                    <a:pt x="70" y="18"/>
                    <a:pt x="70" y="18"/>
                    <a:pt x="71" y="19"/>
                  </a:cubicBezTo>
                  <a:cubicBezTo>
                    <a:pt x="72" y="20"/>
                    <a:pt x="74" y="20"/>
                    <a:pt x="75" y="21"/>
                  </a:cubicBezTo>
                  <a:cubicBezTo>
                    <a:pt x="76" y="21"/>
                    <a:pt x="76" y="21"/>
                    <a:pt x="77" y="21"/>
                  </a:cubicBezTo>
                  <a:cubicBezTo>
                    <a:pt x="78" y="21"/>
                    <a:pt x="80" y="21"/>
                    <a:pt x="82" y="20"/>
                  </a:cubicBezTo>
                  <a:cubicBezTo>
                    <a:pt x="83" y="19"/>
                    <a:pt x="85" y="18"/>
                    <a:pt x="86" y="18"/>
                  </a:cubicBezTo>
                  <a:cubicBezTo>
                    <a:pt x="89" y="17"/>
                    <a:pt x="91" y="16"/>
                    <a:pt x="92" y="12"/>
                  </a:cubicBezTo>
                  <a:cubicBezTo>
                    <a:pt x="92" y="11"/>
                    <a:pt x="92" y="11"/>
                    <a:pt x="92" y="11"/>
                  </a:cubicBezTo>
                  <a:lnTo>
                    <a:pt x="91" y="10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61" name="Freeform 74"/>
            <p:cNvSpPr>
              <a:spLocks/>
            </p:cNvSpPr>
            <p:nvPr/>
          </p:nvSpPr>
          <p:spPr bwMode="auto">
            <a:xfrm>
              <a:off x="1093804" y="1739873"/>
              <a:ext cx="433017" cy="339026"/>
            </a:xfrm>
            <a:custGeom>
              <a:avLst/>
              <a:gdLst>
                <a:gd name="T0" fmla="*/ 208 w 214"/>
                <a:gd name="T1" fmla="*/ 130 h 182"/>
                <a:gd name="T2" fmla="*/ 209 w 214"/>
                <a:gd name="T3" fmla="*/ 121 h 182"/>
                <a:gd name="T4" fmla="*/ 207 w 214"/>
                <a:gd name="T5" fmla="*/ 112 h 182"/>
                <a:gd name="T6" fmla="*/ 201 w 214"/>
                <a:gd name="T7" fmla="*/ 89 h 182"/>
                <a:gd name="T8" fmla="*/ 197 w 214"/>
                <a:gd name="T9" fmla="*/ 71 h 182"/>
                <a:gd name="T10" fmla="*/ 194 w 214"/>
                <a:gd name="T11" fmla="*/ 54 h 182"/>
                <a:gd name="T12" fmla="*/ 186 w 214"/>
                <a:gd name="T13" fmla="*/ 57 h 182"/>
                <a:gd name="T14" fmla="*/ 193 w 214"/>
                <a:gd name="T15" fmla="*/ 44 h 182"/>
                <a:gd name="T16" fmla="*/ 181 w 214"/>
                <a:gd name="T17" fmla="*/ 23 h 182"/>
                <a:gd name="T18" fmla="*/ 169 w 214"/>
                <a:gd name="T19" fmla="*/ 6 h 182"/>
                <a:gd name="T20" fmla="*/ 166 w 214"/>
                <a:gd name="T21" fmla="*/ 10 h 182"/>
                <a:gd name="T22" fmla="*/ 156 w 214"/>
                <a:gd name="T23" fmla="*/ 18 h 182"/>
                <a:gd name="T24" fmla="*/ 141 w 214"/>
                <a:gd name="T25" fmla="*/ 15 h 182"/>
                <a:gd name="T26" fmla="*/ 126 w 214"/>
                <a:gd name="T27" fmla="*/ 24 h 182"/>
                <a:gd name="T28" fmla="*/ 115 w 214"/>
                <a:gd name="T29" fmla="*/ 19 h 182"/>
                <a:gd name="T30" fmla="*/ 105 w 214"/>
                <a:gd name="T31" fmla="*/ 15 h 182"/>
                <a:gd name="T32" fmla="*/ 104 w 214"/>
                <a:gd name="T33" fmla="*/ 8 h 182"/>
                <a:gd name="T34" fmla="*/ 92 w 214"/>
                <a:gd name="T35" fmla="*/ 9 h 182"/>
                <a:gd name="T36" fmla="*/ 81 w 214"/>
                <a:gd name="T37" fmla="*/ 11 h 182"/>
                <a:gd name="T38" fmla="*/ 76 w 214"/>
                <a:gd name="T39" fmla="*/ 8 h 182"/>
                <a:gd name="T40" fmla="*/ 73 w 214"/>
                <a:gd name="T41" fmla="*/ 9 h 182"/>
                <a:gd name="T42" fmla="*/ 67 w 214"/>
                <a:gd name="T43" fmla="*/ 6 h 182"/>
                <a:gd name="T44" fmla="*/ 58 w 214"/>
                <a:gd name="T45" fmla="*/ 0 h 182"/>
                <a:gd name="T46" fmla="*/ 52 w 214"/>
                <a:gd name="T47" fmla="*/ 0 h 182"/>
                <a:gd name="T48" fmla="*/ 41 w 214"/>
                <a:gd name="T49" fmla="*/ 11 h 182"/>
                <a:gd name="T50" fmla="*/ 38 w 214"/>
                <a:gd name="T51" fmla="*/ 22 h 182"/>
                <a:gd name="T52" fmla="*/ 21 w 214"/>
                <a:gd name="T53" fmla="*/ 35 h 182"/>
                <a:gd name="T54" fmla="*/ 5 w 214"/>
                <a:gd name="T55" fmla="*/ 49 h 182"/>
                <a:gd name="T56" fmla="*/ 2 w 214"/>
                <a:gd name="T57" fmla="*/ 58 h 182"/>
                <a:gd name="T58" fmla="*/ 7 w 214"/>
                <a:gd name="T59" fmla="*/ 64 h 182"/>
                <a:gd name="T60" fmla="*/ 12 w 214"/>
                <a:gd name="T61" fmla="*/ 75 h 182"/>
                <a:gd name="T62" fmla="*/ 24 w 214"/>
                <a:gd name="T63" fmla="*/ 86 h 182"/>
                <a:gd name="T64" fmla="*/ 27 w 214"/>
                <a:gd name="T65" fmla="*/ 89 h 182"/>
                <a:gd name="T66" fmla="*/ 37 w 214"/>
                <a:gd name="T67" fmla="*/ 99 h 182"/>
                <a:gd name="T68" fmla="*/ 46 w 214"/>
                <a:gd name="T69" fmla="*/ 112 h 182"/>
                <a:gd name="T70" fmla="*/ 48 w 214"/>
                <a:gd name="T71" fmla="*/ 121 h 182"/>
                <a:gd name="T72" fmla="*/ 61 w 214"/>
                <a:gd name="T73" fmla="*/ 116 h 182"/>
                <a:gd name="T74" fmla="*/ 70 w 214"/>
                <a:gd name="T75" fmla="*/ 104 h 182"/>
                <a:gd name="T76" fmla="*/ 80 w 214"/>
                <a:gd name="T77" fmla="*/ 91 h 182"/>
                <a:gd name="T78" fmla="*/ 91 w 214"/>
                <a:gd name="T79" fmla="*/ 91 h 182"/>
                <a:gd name="T80" fmla="*/ 114 w 214"/>
                <a:gd name="T81" fmla="*/ 93 h 182"/>
                <a:gd name="T82" fmla="*/ 125 w 214"/>
                <a:gd name="T83" fmla="*/ 115 h 182"/>
                <a:gd name="T84" fmla="*/ 126 w 214"/>
                <a:gd name="T85" fmla="*/ 120 h 182"/>
                <a:gd name="T86" fmla="*/ 130 w 214"/>
                <a:gd name="T87" fmla="*/ 130 h 182"/>
                <a:gd name="T88" fmla="*/ 126 w 214"/>
                <a:gd name="T89" fmla="*/ 147 h 182"/>
                <a:gd name="T90" fmla="*/ 138 w 214"/>
                <a:gd name="T91" fmla="*/ 139 h 182"/>
                <a:gd name="T92" fmla="*/ 145 w 214"/>
                <a:gd name="T93" fmla="*/ 140 h 182"/>
                <a:gd name="T94" fmla="*/ 160 w 214"/>
                <a:gd name="T95" fmla="*/ 146 h 182"/>
                <a:gd name="T96" fmla="*/ 163 w 214"/>
                <a:gd name="T97" fmla="*/ 160 h 182"/>
                <a:gd name="T98" fmla="*/ 161 w 214"/>
                <a:gd name="T99" fmla="*/ 173 h 182"/>
                <a:gd name="T100" fmla="*/ 164 w 214"/>
                <a:gd name="T101" fmla="*/ 176 h 182"/>
                <a:gd name="T102" fmla="*/ 171 w 214"/>
                <a:gd name="T103" fmla="*/ 182 h 182"/>
                <a:gd name="T104" fmla="*/ 183 w 214"/>
                <a:gd name="T105" fmla="*/ 168 h 182"/>
                <a:gd name="T106" fmla="*/ 192 w 214"/>
                <a:gd name="T107" fmla="*/ 169 h 182"/>
                <a:gd name="T108" fmla="*/ 196 w 214"/>
                <a:gd name="T109" fmla="*/ 168 h 182"/>
                <a:gd name="T110" fmla="*/ 201 w 214"/>
                <a:gd name="T111" fmla="*/ 157 h 182"/>
                <a:gd name="T112" fmla="*/ 200 w 214"/>
                <a:gd name="T113" fmla="*/ 149 h 182"/>
                <a:gd name="T114" fmla="*/ 202 w 214"/>
                <a:gd name="T115" fmla="*/ 138 h 182"/>
                <a:gd name="T116" fmla="*/ 209 w 214"/>
                <a:gd name="T117" fmla="*/ 141 h 182"/>
                <a:gd name="T118" fmla="*/ 213 w 214"/>
                <a:gd name="T119" fmla="*/ 141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4" h="182">
                  <a:moveTo>
                    <a:pt x="213" y="135"/>
                  </a:moveTo>
                  <a:cubicBezTo>
                    <a:pt x="212" y="133"/>
                    <a:pt x="212" y="133"/>
                    <a:pt x="211" y="133"/>
                  </a:cubicBezTo>
                  <a:cubicBezTo>
                    <a:pt x="211" y="133"/>
                    <a:pt x="211" y="133"/>
                    <a:pt x="210" y="133"/>
                  </a:cubicBezTo>
                  <a:cubicBezTo>
                    <a:pt x="210" y="132"/>
                    <a:pt x="209" y="131"/>
                    <a:pt x="208" y="130"/>
                  </a:cubicBezTo>
                  <a:cubicBezTo>
                    <a:pt x="207" y="129"/>
                    <a:pt x="207" y="129"/>
                    <a:pt x="206" y="128"/>
                  </a:cubicBezTo>
                  <a:cubicBezTo>
                    <a:pt x="205" y="126"/>
                    <a:pt x="205" y="125"/>
                    <a:pt x="206" y="123"/>
                  </a:cubicBezTo>
                  <a:cubicBezTo>
                    <a:pt x="206" y="122"/>
                    <a:pt x="207" y="122"/>
                    <a:pt x="207" y="121"/>
                  </a:cubicBezTo>
                  <a:cubicBezTo>
                    <a:pt x="208" y="121"/>
                    <a:pt x="208" y="121"/>
                    <a:pt x="209" y="121"/>
                  </a:cubicBezTo>
                  <a:cubicBezTo>
                    <a:pt x="212" y="120"/>
                    <a:pt x="212" y="120"/>
                    <a:pt x="212" y="120"/>
                  </a:cubicBezTo>
                  <a:cubicBezTo>
                    <a:pt x="210" y="117"/>
                    <a:pt x="210" y="117"/>
                    <a:pt x="210" y="117"/>
                  </a:cubicBezTo>
                  <a:cubicBezTo>
                    <a:pt x="209" y="116"/>
                    <a:pt x="208" y="115"/>
                    <a:pt x="207" y="114"/>
                  </a:cubicBezTo>
                  <a:cubicBezTo>
                    <a:pt x="207" y="113"/>
                    <a:pt x="207" y="113"/>
                    <a:pt x="207" y="112"/>
                  </a:cubicBezTo>
                  <a:cubicBezTo>
                    <a:pt x="208" y="110"/>
                    <a:pt x="206" y="109"/>
                    <a:pt x="205" y="109"/>
                  </a:cubicBezTo>
                  <a:cubicBezTo>
                    <a:pt x="204" y="109"/>
                    <a:pt x="204" y="108"/>
                    <a:pt x="203" y="108"/>
                  </a:cubicBezTo>
                  <a:cubicBezTo>
                    <a:pt x="201" y="107"/>
                    <a:pt x="201" y="106"/>
                    <a:pt x="201" y="103"/>
                  </a:cubicBezTo>
                  <a:cubicBezTo>
                    <a:pt x="200" y="99"/>
                    <a:pt x="200" y="94"/>
                    <a:pt x="201" y="89"/>
                  </a:cubicBezTo>
                  <a:cubicBezTo>
                    <a:pt x="203" y="88"/>
                    <a:pt x="204" y="87"/>
                    <a:pt x="205" y="85"/>
                  </a:cubicBezTo>
                  <a:cubicBezTo>
                    <a:pt x="206" y="83"/>
                    <a:pt x="206" y="81"/>
                    <a:pt x="205" y="79"/>
                  </a:cubicBezTo>
                  <a:cubicBezTo>
                    <a:pt x="204" y="77"/>
                    <a:pt x="202" y="76"/>
                    <a:pt x="201" y="75"/>
                  </a:cubicBezTo>
                  <a:cubicBezTo>
                    <a:pt x="199" y="74"/>
                    <a:pt x="197" y="73"/>
                    <a:pt x="197" y="71"/>
                  </a:cubicBezTo>
                  <a:cubicBezTo>
                    <a:pt x="196" y="69"/>
                    <a:pt x="196" y="67"/>
                    <a:pt x="196" y="64"/>
                  </a:cubicBezTo>
                  <a:cubicBezTo>
                    <a:pt x="197" y="62"/>
                    <a:pt x="197" y="59"/>
                    <a:pt x="196" y="57"/>
                  </a:cubicBezTo>
                  <a:cubicBezTo>
                    <a:pt x="196" y="55"/>
                    <a:pt x="195" y="54"/>
                    <a:pt x="194" y="54"/>
                  </a:cubicBezTo>
                  <a:cubicBezTo>
                    <a:pt x="194" y="54"/>
                    <a:pt x="194" y="54"/>
                    <a:pt x="194" y="54"/>
                  </a:cubicBezTo>
                  <a:cubicBezTo>
                    <a:pt x="193" y="54"/>
                    <a:pt x="193" y="54"/>
                    <a:pt x="193" y="54"/>
                  </a:cubicBezTo>
                  <a:cubicBezTo>
                    <a:pt x="193" y="54"/>
                    <a:pt x="192" y="54"/>
                    <a:pt x="190" y="55"/>
                  </a:cubicBezTo>
                  <a:cubicBezTo>
                    <a:pt x="189" y="56"/>
                    <a:pt x="188" y="57"/>
                    <a:pt x="187" y="57"/>
                  </a:cubicBezTo>
                  <a:cubicBezTo>
                    <a:pt x="187" y="57"/>
                    <a:pt x="186" y="57"/>
                    <a:pt x="186" y="57"/>
                  </a:cubicBezTo>
                  <a:cubicBezTo>
                    <a:pt x="186" y="57"/>
                    <a:pt x="185" y="56"/>
                    <a:pt x="185" y="56"/>
                  </a:cubicBezTo>
                  <a:cubicBezTo>
                    <a:pt x="185" y="54"/>
                    <a:pt x="188" y="51"/>
                    <a:pt x="190" y="50"/>
                  </a:cubicBezTo>
                  <a:cubicBezTo>
                    <a:pt x="191" y="49"/>
                    <a:pt x="191" y="49"/>
                    <a:pt x="191" y="49"/>
                  </a:cubicBezTo>
                  <a:cubicBezTo>
                    <a:pt x="193" y="47"/>
                    <a:pt x="193" y="46"/>
                    <a:pt x="193" y="44"/>
                  </a:cubicBezTo>
                  <a:cubicBezTo>
                    <a:pt x="193" y="41"/>
                    <a:pt x="190" y="39"/>
                    <a:pt x="187" y="38"/>
                  </a:cubicBezTo>
                  <a:cubicBezTo>
                    <a:pt x="183" y="35"/>
                    <a:pt x="183" y="33"/>
                    <a:pt x="183" y="30"/>
                  </a:cubicBezTo>
                  <a:cubicBezTo>
                    <a:pt x="183" y="29"/>
                    <a:pt x="183" y="28"/>
                    <a:pt x="183" y="27"/>
                  </a:cubicBezTo>
                  <a:cubicBezTo>
                    <a:pt x="182" y="25"/>
                    <a:pt x="181" y="24"/>
                    <a:pt x="181" y="23"/>
                  </a:cubicBezTo>
                  <a:cubicBezTo>
                    <a:pt x="180" y="22"/>
                    <a:pt x="180" y="22"/>
                    <a:pt x="179" y="21"/>
                  </a:cubicBezTo>
                  <a:cubicBezTo>
                    <a:pt x="178" y="19"/>
                    <a:pt x="178" y="18"/>
                    <a:pt x="178" y="15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77" y="10"/>
                    <a:pt x="173" y="6"/>
                    <a:pt x="169" y="6"/>
                  </a:cubicBezTo>
                  <a:cubicBezTo>
                    <a:pt x="168" y="6"/>
                    <a:pt x="168" y="6"/>
                    <a:pt x="168" y="6"/>
                  </a:cubicBezTo>
                  <a:cubicBezTo>
                    <a:pt x="167" y="6"/>
                    <a:pt x="167" y="6"/>
                    <a:pt x="167" y="6"/>
                  </a:cubicBezTo>
                  <a:cubicBezTo>
                    <a:pt x="166" y="7"/>
                    <a:pt x="166" y="7"/>
                    <a:pt x="166" y="7"/>
                  </a:cubicBezTo>
                  <a:cubicBezTo>
                    <a:pt x="166" y="8"/>
                    <a:pt x="166" y="8"/>
                    <a:pt x="166" y="10"/>
                  </a:cubicBezTo>
                  <a:cubicBezTo>
                    <a:pt x="166" y="13"/>
                    <a:pt x="166" y="15"/>
                    <a:pt x="164" y="16"/>
                  </a:cubicBezTo>
                  <a:cubicBezTo>
                    <a:pt x="163" y="16"/>
                    <a:pt x="162" y="16"/>
                    <a:pt x="162" y="16"/>
                  </a:cubicBezTo>
                  <a:cubicBezTo>
                    <a:pt x="160" y="16"/>
                    <a:pt x="159" y="16"/>
                    <a:pt x="157" y="17"/>
                  </a:cubicBezTo>
                  <a:cubicBezTo>
                    <a:pt x="157" y="18"/>
                    <a:pt x="157" y="18"/>
                    <a:pt x="156" y="18"/>
                  </a:cubicBezTo>
                  <a:cubicBezTo>
                    <a:pt x="155" y="19"/>
                    <a:pt x="154" y="20"/>
                    <a:pt x="153" y="20"/>
                  </a:cubicBezTo>
                  <a:cubicBezTo>
                    <a:pt x="151" y="20"/>
                    <a:pt x="149" y="19"/>
                    <a:pt x="148" y="18"/>
                  </a:cubicBezTo>
                  <a:cubicBezTo>
                    <a:pt x="146" y="16"/>
                    <a:pt x="144" y="15"/>
                    <a:pt x="142" y="15"/>
                  </a:cubicBezTo>
                  <a:cubicBezTo>
                    <a:pt x="141" y="15"/>
                    <a:pt x="141" y="15"/>
                    <a:pt x="141" y="15"/>
                  </a:cubicBezTo>
                  <a:cubicBezTo>
                    <a:pt x="137" y="15"/>
                    <a:pt x="135" y="17"/>
                    <a:pt x="132" y="20"/>
                  </a:cubicBezTo>
                  <a:cubicBezTo>
                    <a:pt x="131" y="21"/>
                    <a:pt x="130" y="22"/>
                    <a:pt x="129" y="23"/>
                  </a:cubicBezTo>
                  <a:cubicBezTo>
                    <a:pt x="129" y="23"/>
                    <a:pt x="128" y="24"/>
                    <a:pt x="126" y="24"/>
                  </a:cubicBezTo>
                  <a:cubicBezTo>
                    <a:pt x="126" y="24"/>
                    <a:pt x="126" y="24"/>
                    <a:pt x="126" y="24"/>
                  </a:cubicBezTo>
                  <a:cubicBezTo>
                    <a:pt x="125" y="24"/>
                    <a:pt x="125" y="23"/>
                    <a:pt x="125" y="21"/>
                  </a:cubicBezTo>
                  <a:cubicBezTo>
                    <a:pt x="124" y="19"/>
                    <a:pt x="124" y="18"/>
                    <a:pt x="122" y="17"/>
                  </a:cubicBezTo>
                  <a:cubicBezTo>
                    <a:pt x="122" y="16"/>
                    <a:pt x="121" y="15"/>
                    <a:pt x="120" y="15"/>
                  </a:cubicBezTo>
                  <a:cubicBezTo>
                    <a:pt x="118" y="15"/>
                    <a:pt x="116" y="17"/>
                    <a:pt x="115" y="19"/>
                  </a:cubicBezTo>
                  <a:cubicBezTo>
                    <a:pt x="114" y="20"/>
                    <a:pt x="113" y="21"/>
                    <a:pt x="112" y="21"/>
                  </a:cubicBezTo>
                  <a:cubicBezTo>
                    <a:pt x="112" y="22"/>
                    <a:pt x="111" y="22"/>
                    <a:pt x="111" y="22"/>
                  </a:cubicBezTo>
                  <a:cubicBezTo>
                    <a:pt x="110" y="22"/>
                    <a:pt x="109" y="21"/>
                    <a:pt x="108" y="21"/>
                  </a:cubicBezTo>
                  <a:cubicBezTo>
                    <a:pt x="106" y="19"/>
                    <a:pt x="105" y="17"/>
                    <a:pt x="105" y="15"/>
                  </a:cubicBezTo>
                  <a:cubicBezTo>
                    <a:pt x="105" y="13"/>
                    <a:pt x="106" y="12"/>
                    <a:pt x="106" y="11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07" y="7"/>
                    <a:pt x="107" y="7"/>
                    <a:pt x="107" y="7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2" y="8"/>
                    <a:pt x="99" y="8"/>
                    <a:pt x="97" y="8"/>
                  </a:cubicBezTo>
                  <a:cubicBezTo>
                    <a:pt x="96" y="9"/>
                    <a:pt x="96" y="9"/>
                    <a:pt x="96" y="9"/>
                  </a:cubicBezTo>
                  <a:cubicBezTo>
                    <a:pt x="95" y="9"/>
                    <a:pt x="95" y="9"/>
                    <a:pt x="94" y="9"/>
                  </a:cubicBezTo>
                  <a:cubicBezTo>
                    <a:pt x="94" y="9"/>
                    <a:pt x="93" y="9"/>
                    <a:pt x="92" y="9"/>
                  </a:cubicBezTo>
                  <a:cubicBezTo>
                    <a:pt x="91" y="8"/>
                    <a:pt x="91" y="8"/>
                    <a:pt x="90" y="8"/>
                  </a:cubicBezTo>
                  <a:cubicBezTo>
                    <a:pt x="89" y="8"/>
                    <a:pt x="87" y="9"/>
                    <a:pt x="85" y="10"/>
                  </a:cubicBezTo>
                  <a:cubicBezTo>
                    <a:pt x="85" y="10"/>
                    <a:pt x="84" y="10"/>
                    <a:pt x="84" y="10"/>
                  </a:cubicBezTo>
                  <a:cubicBezTo>
                    <a:pt x="83" y="11"/>
                    <a:pt x="82" y="11"/>
                    <a:pt x="81" y="11"/>
                  </a:cubicBezTo>
                  <a:cubicBezTo>
                    <a:pt x="81" y="11"/>
                    <a:pt x="80" y="11"/>
                    <a:pt x="80" y="11"/>
                  </a:cubicBezTo>
                  <a:cubicBezTo>
                    <a:pt x="79" y="11"/>
                    <a:pt x="79" y="10"/>
                    <a:pt x="78" y="10"/>
                  </a:cubicBezTo>
                  <a:cubicBezTo>
                    <a:pt x="78" y="9"/>
                    <a:pt x="77" y="8"/>
                    <a:pt x="76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4" y="8"/>
                    <a:pt x="74" y="9"/>
                    <a:pt x="73" y="9"/>
                  </a:cubicBezTo>
                  <a:cubicBezTo>
                    <a:pt x="73" y="9"/>
                    <a:pt x="73" y="9"/>
                    <a:pt x="73" y="9"/>
                  </a:cubicBezTo>
                  <a:cubicBezTo>
                    <a:pt x="73" y="9"/>
                    <a:pt x="73" y="8"/>
                    <a:pt x="72" y="8"/>
                  </a:cubicBezTo>
                  <a:cubicBezTo>
                    <a:pt x="72" y="8"/>
                    <a:pt x="71" y="8"/>
                    <a:pt x="71" y="8"/>
                  </a:cubicBezTo>
                  <a:cubicBezTo>
                    <a:pt x="70" y="7"/>
                    <a:pt x="69" y="7"/>
                    <a:pt x="69" y="6"/>
                  </a:cubicBezTo>
                  <a:cubicBezTo>
                    <a:pt x="68" y="6"/>
                    <a:pt x="68" y="6"/>
                    <a:pt x="67" y="6"/>
                  </a:cubicBezTo>
                  <a:cubicBezTo>
                    <a:pt x="67" y="5"/>
                    <a:pt x="66" y="5"/>
                    <a:pt x="66" y="5"/>
                  </a:cubicBezTo>
                  <a:cubicBezTo>
                    <a:pt x="64" y="4"/>
                    <a:pt x="63" y="4"/>
                    <a:pt x="62" y="3"/>
                  </a:cubicBezTo>
                  <a:cubicBezTo>
                    <a:pt x="61" y="3"/>
                    <a:pt x="61" y="2"/>
                    <a:pt x="60" y="2"/>
                  </a:cubicBezTo>
                  <a:cubicBezTo>
                    <a:pt x="60" y="1"/>
                    <a:pt x="59" y="0"/>
                    <a:pt x="58" y="0"/>
                  </a:cubicBezTo>
                  <a:cubicBezTo>
                    <a:pt x="57" y="0"/>
                    <a:pt x="57" y="0"/>
                    <a:pt x="56" y="0"/>
                  </a:cubicBezTo>
                  <a:cubicBezTo>
                    <a:pt x="56" y="0"/>
                    <a:pt x="55" y="0"/>
                    <a:pt x="54" y="0"/>
                  </a:cubicBezTo>
                  <a:cubicBezTo>
                    <a:pt x="54" y="0"/>
                    <a:pt x="53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49" y="0"/>
                    <a:pt x="46" y="0"/>
                    <a:pt x="43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6"/>
                    <a:pt x="42" y="9"/>
                    <a:pt x="41" y="11"/>
                  </a:cubicBezTo>
                  <a:cubicBezTo>
                    <a:pt x="40" y="13"/>
                    <a:pt x="39" y="13"/>
                    <a:pt x="37" y="13"/>
                  </a:cubicBezTo>
                  <a:cubicBezTo>
                    <a:pt x="36" y="14"/>
                    <a:pt x="34" y="14"/>
                    <a:pt x="33" y="16"/>
                  </a:cubicBezTo>
                  <a:cubicBezTo>
                    <a:pt x="32" y="19"/>
                    <a:pt x="34" y="20"/>
                    <a:pt x="36" y="20"/>
                  </a:cubicBezTo>
                  <a:cubicBezTo>
                    <a:pt x="37" y="21"/>
                    <a:pt x="38" y="21"/>
                    <a:pt x="38" y="22"/>
                  </a:cubicBezTo>
                  <a:cubicBezTo>
                    <a:pt x="40" y="23"/>
                    <a:pt x="41" y="27"/>
                    <a:pt x="40" y="30"/>
                  </a:cubicBezTo>
                  <a:cubicBezTo>
                    <a:pt x="39" y="33"/>
                    <a:pt x="35" y="33"/>
                    <a:pt x="30" y="33"/>
                  </a:cubicBezTo>
                  <a:cubicBezTo>
                    <a:pt x="28" y="33"/>
                    <a:pt x="25" y="33"/>
                    <a:pt x="23" y="34"/>
                  </a:cubicBezTo>
                  <a:cubicBezTo>
                    <a:pt x="23" y="35"/>
                    <a:pt x="22" y="35"/>
                    <a:pt x="21" y="35"/>
                  </a:cubicBezTo>
                  <a:cubicBezTo>
                    <a:pt x="20" y="36"/>
                    <a:pt x="18" y="37"/>
                    <a:pt x="16" y="38"/>
                  </a:cubicBezTo>
                  <a:cubicBezTo>
                    <a:pt x="14" y="38"/>
                    <a:pt x="11" y="40"/>
                    <a:pt x="9" y="41"/>
                  </a:cubicBezTo>
                  <a:cubicBezTo>
                    <a:pt x="8" y="43"/>
                    <a:pt x="7" y="44"/>
                    <a:pt x="6" y="46"/>
                  </a:cubicBezTo>
                  <a:cubicBezTo>
                    <a:pt x="6" y="47"/>
                    <a:pt x="5" y="48"/>
                    <a:pt x="5" y="49"/>
                  </a:cubicBezTo>
                  <a:cubicBezTo>
                    <a:pt x="4" y="51"/>
                    <a:pt x="2" y="52"/>
                    <a:pt x="1" y="53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2" y="57"/>
                    <a:pt x="2" y="58"/>
                    <a:pt x="2" y="58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4" y="59"/>
                    <a:pt x="5" y="59"/>
                    <a:pt x="5" y="59"/>
                  </a:cubicBezTo>
                  <a:cubicBezTo>
                    <a:pt x="5" y="61"/>
                    <a:pt x="6" y="62"/>
                    <a:pt x="7" y="64"/>
                  </a:cubicBezTo>
                  <a:cubicBezTo>
                    <a:pt x="7" y="64"/>
                    <a:pt x="8" y="66"/>
                    <a:pt x="9" y="66"/>
                  </a:cubicBezTo>
                  <a:cubicBezTo>
                    <a:pt x="9" y="67"/>
                    <a:pt x="8" y="69"/>
                    <a:pt x="9" y="71"/>
                  </a:cubicBezTo>
                  <a:cubicBezTo>
                    <a:pt x="10" y="72"/>
                    <a:pt x="10" y="73"/>
                    <a:pt x="11" y="74"/>
                  </a:cubicBezTo>
                  <a:cubicBezTo>
                    <a:pt x="11" y="74"/>
                    <a:pt x="12" y="74"/>
                    <a:pt x="12" y="75"/>
                  </a:cubicBezTo>
                  <a:cubicBezTo>
                    <a:pt x="12" y="75"/>
                    <a:pt x="13" y="76"/>
                    <a:pt x="13" y="76"/>
                  </a:cubicBezTo>
                  <a:cubicBezTo>
                    <a:pt x="13" y="77"/>
                    <a:pt x="14" y="78"/>
                    <a:pt x="14" y="79"/>
                  </a:cubicBezTo>
                  <a:cubicBezTo>
                    <a:pt x="16" y="81"/>
                    <a:pt x="19" y="84"/>
                    <a:pt x="21" y="85"/>
                  </a:cubicBezTo>
                  <a:cubicBezTo>
                    <a:pt x="22" y="85"/>
                    <a:pt x="23" y="86"/>
                    <a:pt x="24" y="86"/>
                  </a:cubicBezTo>
                  <a:cubicBezTo>
                    <a:pt x="24" y="86"/>
                    <a:pt x="25" y="86"/>
                    <a:pt x="25" y="85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6" y="85"/>
                    <a:pt x="26" y="86"/>
                    <a:pt x="26" y="86"/>
                  </a:cubicBezTo>
                  <a:cubicBezTo>
                    <a:pt x="26" y="86"/>
                    <a:pt x="26" y="88"/>
                    <a:pt x="27" y="89"/>
                  </a:cubicBezTo>
                  <a:cubicBezTo>
                    <a:pt x="28" y="91"/>
                    <a:pt x="32" y="93"/>
                    <a:pt x="34" y="94"/>
                  </a:cubicBezTo>
                  <a:cubicBezTo>
                    <a:pt x="35" y="94"/>
                    <a:pt x="35" y="94"/>
                    <a:pt x="36" y="94"/>
                  </a:cubicBezTo>
                  <a:cubicBezTo>
                    <a:pt x="38" y="95"/>
                    <a:pt x="38" y="95"/>
                    <a:pt x="38" y="95"/>
                  </a:cubicBezTo>
                  <a:cubicBezTo>
                    <a:pt x="38" y="96"/>
                    <a:pt x="37" y="97"/>
                    <a:pt x="37" y="99"/>
                  </a:cubicBezTo>
                  <a:cubicBezTo>
                    <a:pt x="37" y="100"/>
                    <a:pt x="38" y="101"/>
                    <a:pt x="39" y="101"/>
                  </a:cubicBezTo>
                  <a:cubicBezTo>
                    <a:pt x="39" y="102"/>
                    <a:pt x="39" y="102"/>
                    <a:pt x="39" y="102"/>
                  </a:cubicBezTo>
                  <a:cubicBezTo>
                    <a:pt x="40" y="104"/>
                    <a:pt x="41" y="105"/>
                    <a:pt x="42" y="106"/>
                  </a:cubicBezTo>
                  <a:cubicBezTo>
                    <a:pt x="44" y="108"/>
                    <a:pt x="45" y="110"/>
                    <a:pt x="46" y="112"/>
                  </a:cubicBezTo>
                  <a:cubicBezTo>
                    <a:pt x="47" y="113"/>
                    <a:pt x="47" y="113"/>
                    <a:pt x="48" y="114"/>
                  </a:cubicBezTo>
                  <a:cubicBezTo>
                    <a:pt x="48" y="115"/>
                    <a:pt x="49" y="116"/>
                    <a:pt x="49" y="117"/>
                  </a:cubicBezTo>
                  <a:cubicBezTo>
                    <a:pt x="49" y="117"/>
                    <a:pt x="49" y="118"/>
                    <a:pt x="49" y="118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52" y="120"/>
                    <a:pt x="52" y="120"/>
                    <a:pt x="52" y="120"/>
                  </a:cubicBezTo>
                  <a:cubicBezTo>
                    <a:pt x="53" y="120"/>
                    <a:pt x="53" y="120"/>
                    <a:pt x="54" y="120"/>
                  </a:cubicBezTo>
                  <a:cubicBezTo>
                    <a:pt x="56" y="120"/>
                    <a:pt x="56" y="120"/>
                    <a:pt x="56" y="120"/>
                  </a:cubicBezTo>
                  <a:cubicBezTo>
                    <a:pt x="59" y="119"/>
                    <a:pt x="60" y="119"/>
                    <a:pt x="61" y="116"/>
                  </a:cubicBezTo>
                  <a:cubicBezTo>
                    <a:pt x="62" y="113"/>
                    <a:pt x="62" y="113"/>
                    <a:pt x="64" y="112"/>
                  </a:cubicBezTo>
                  <a:cubicBezTo>
                    <a:pt x="64" y="112"/>
                    <a:pt x="65" y="112"/>
                    <a:pt x="66" y="111"/>
                  </a:cubicBezTo>
                  <a:cubicBezTo>
                    <a:pt x="68" y="110"/>
                    <a:pt x="68" y="108"/>
                    <a:pt x="69" y="106"/>
                  </a:cubicBezTo>
                  <a:cubicBezTo>
                    <a:pt x="70" y="105"/>
                    <a:pt x="70" y="105"/>
                    <a:pt x="70" y="104"/>
                  </a:cubicBezTo>
                  <a:cubicBezTo>
                    <a:pt x="71" y="102"/>
                    <a:pt x="72" y="100"/>
                    <a:pt x="73" y="98"/>
                  </a:cubicBezTo>
                  <a:cubicBezTo>
                    <a:pt x="74" y="97"/>
                    <a:pt x="74" y="97"/>
                    <a:pt x="74" y="96"/>
                  </a:cubicBezTo>
                  <a:cubicBezTo>
                    <a:pt x="75" y="94"/>
                    <a:pt x="76" y="93"/>
                    <a:pt x="78" y="92"/>
                  </a:cubicBezTo>
                  <a:cubicBezTo>
                    <a:pt x="79" y="92"/>
                    <a:pt x="79" y="91"/>
                    <a:pt x="80" y="91"/>
                  </a:cubicBezTo>
                  <a:cubicBezTo>
                    <a:pt x="81" y="91"/>
                    <a:pt x="82" y="92"/>
                    <a:pt x="82" y="92"/>
                  </a:cubicBezTo>
                  <a:cubicBezTo>
                    <a:pt x="83" y="93"/>
                    <a:pt x="84" y="93"/>
                    <a:pt x="84" y="94"/>
                  </a:cubicBezTo>
                  <a:cubicBezTo>
                    <a:pt x="85" y="94"/>
                    <a:pt x="85" y="94"/>
                    <a:pt x="86" y="94"/>
                  </a:cubicBezTo>
                  <a:cubicBezTo>
                    <a:pt x="88" y="94"/>
                    <a:pt x="90" y="92"/>
                    <a:pt x="91" y="91"/>
                  </a:cubicBezTo>
                  <a:cubicBezTo>
                    <a:pt x="93" y="89"/>
                    <a:pt x="97" y="88"/>
                    <a:pt x="102" y="88"/>
                  </a:cubicBezTo>
                  <a:cubicBezTo>
                    <a:pt x="103" y="88"/>
                    <a:pt x="105" y="88"/>
                    <a:pt x="106" y="88"/>
                  </a:cubicBezTo>
                  <a:cubicBezTo>
                    <a:pt x="109" y="88"/>
                    <a:pt x="110" y="89"/>
                    <a:pt x="112" y="91"/>
                  </a:cubicBezTo>
                  <a:cubicBezTo>
                    <a:pt x="112" y="92"/>
                    <a:pt x="113" y="93"/>
                    <a:pt x="114" y="93"/>
                  </a:cubicBezTo>
                  <a:cubicBezTo>
                    <a:pt x="115" y="95"/>
                    <a:pt x="117" y="97"/>
                    <a:pt x="118" y="100"/>
                  </a:cubicBezTo>
                  <a:cubicBezTo>
                    <a:pt x="119" y="103"/>
                    <a:pt x="121" y="107"/>
                    <a:pt x="123" y="110"/>
                  </a:cubicBezTo>
                  <a:cubicBezTo>
                    <a:pt x="124" y="110"/>
                    <a:pt x="124" y="110"/>
                    <a:pt x="124" y="110"/>
                  </a:cubicBezTo>
                  <a:cubicBezTo>
                    <a:pt x="126" y="112"/>
                    <a:pt x="126" y="112"/>
                    <a:pt x="125" y="115"/>
                  </a:cubicBezTo>
                  <a:cubicBezTo>
                    <a:pt x="125" y="115"/>
                    <a:pt x="125" y="116"/>
                    <a:pt x="124" y="116"/>
                  </a:cubicBezTo>
                  <a:cubicBezTo>
                    <a:pt x="123" y="118"/>
                    <a:pt x="123" y="118"/>
                    <a:pt x="123" y="118"/>
                  </a:cubicBezTo>
                  <a:cubicBezTo>
                    <a:pt x="125" y="119"/>
                    <a:pt x="125" y="119"/>
                    <a:pt x="125" y="119"/>
                  </a:cubicBezTo>
                  <a:cubicBezTo>
                    <a:pt x="125" y="119"/>
                    <a:pt x="126" y="119"/>
                    <a:pt x="126" y="120"/>
                  </a:cubicBezTo>
                  <a:cubicBezTo>
                    <a:pt x="128" y="121"/>
                    <a:pt x="128" y="121"/>
                    <a:pt x="128" y="123"/>
                  </a:cubicBezTo>
                  <a:cubicBezTo>
                    <a:pt x="128" y="123"/>
                    <a:pt x="128" y="124"/>
                    <a:pt x="128" y="125"/>
                  </a:cubicBezTo>
                  <a:cubicBezTo>
                    <a:pt x="127" y="127"/>
                    <a:pt x="128" y="128"/>
                    <a:pt x="129" y="129"/>
                  </a:cubicBezTo>
                  <a:cubicBezTo>
                    <a:pt x="129" y="129"/>
                    <a:pt x="130" y="130"/>
                    <a:pt x="130" y="130"/>
                  </a:cubicBezTo>
                  <a:cubicBezTo>
                    <a:pt x="131" y="132"/>
                    <a:pt x="130" y="134"/>
                    <a:pt x="129" y="136"/>
                  </a:cubicBezTo>
                  <a:cubicBezTo>
                    <a:pt x="128" y="137"/>
                    <a:pt x="128" y="137"/>
                    <a:pt x="128" y="138"/>
                  </a:cubicBezTo>
                  <a:cubicBezTo>
                    <a:pt x="127" y="139"/>
                    <a:pt x="127" y="141"/>
                    <a:pt x="127" y="142"/>
                  </a:cubicBezTo>
                  <a:cubicBezTo>
                    <a:pt x="126" y="147"/>
                    <a:pt x="126" y="147"/>
                    <a:pt x="126" y="147"/>
                  </a:cubicBezTo>
                  <a:cubicBezTo>
                    <a:pt x="130" y="144"/>
                    <a:pt x="130" y="144"/>
                    <a:pt x="130" y="144"/>
                  </a:cubicBezTo>
                  <a:cubicBezTo>
                    <a:pt x="130" y="144"/>
                    <a:pt x="131" y="143"/>
                    <a:pt x="132" y="143"/>
                  </a:cubicBezTo>
                  <a:cubicBezTo>
                    <a:pt x="132" y="142"/>
                    <a:pt x="132" y="142"/>
                    <a:pt x="132" y="142"/>
                  </a:cubicBezTo>
                  <a:cubicBezTo>
                    <a:pt x="134" y="141"/>
                    <a:pt x="136" y="139"/>
                    <a:pt x="138" y="139"/>
                  </a:cubicBezTo>
                  <a:cubicBezTo>
                    <a:pt x="138" y="139"/>
                    <a:pt x="139" y="139"/>
                    <a:pt x="139" y="139"/>
                  </a:cubicBezTo>
                  <a:cubicBezTo>
                    <a:pt x="140" y="139"/>
                    <a:pt x="141" y="139"/>
                    <a:pt x="142" y="139"/>
                  </a:cubicBezTo>
                  <a:cubicBezTo>
                    <a:pt x="143" y="140"/>
                    <a:pt x="144" y="140"/>
                    <a:pt x="145" y="140"/>
                  </a:cubicBezTo>
                  <a:cubicBezTo>
                    <a:pt x="145" y="140"/>
                    <a:pt x="145" y="140"/>
                    <a:pt x="145" y="140"/>
                  </a:cubicBezTo>
                  <a:cubicBezTo>
                    <a:pt x="146" y="140"/>
                    <a:pt x="147" y="140"/>
                    <a:pt x="148" y="139"/>
                  </a:cubicBezTo>
                  <a:cubicBezTo>
                    <a:pt x="149" y="139"/>
                    <a:pt x="150" y="139"/>
                    <a:pt x="152" y="139"/>
                  </a:cubicBezTo>
                  <a:cubicBezTo>
                    <a:pt x="152" y="139"/>
                    <a:pt x="152" y="139"/>
                    <a:pt x="152" y="139"/>
                  </a:cubicBezTo>
                  <a:cubicBezTo>
                    <a:pt x="157" y="139"/>
                    <a:pt x="160" y="142"/>
                    <a:pt x="160" y="146"/>
                  </a:cubicBezTo>
                  <a:cubicBezTo>
                    <a:pt x="160" y="149"/>
                    <a:pt x="160" y="150"/>
                    <a:pt x="161" y="152"/>
                  </a:cubicBezTo>
                  <a:cubicBezTo>
                    <a:pt x="161" y="152"/>
                    <a:pt x="161" y="153"/>
                    <a:pt x="161" y="153"/>
                  </a:cubicBezTo>
                  <a:cubicBezTo>
                    <a:pt x="162" y="154"/>
                    <a:pt x="162" y="155"/>
                    <a:pt x="162" y="156"/>
                  </a:cubicBezTo>
                  <a:cubicBezTo>
                    <a:pt x="162" y="158"/>
                    <a:pt x="162" y="159"/>
                    <a:pt x="163" y="160"/>
                  </a:cubicBezTo>
                  <a:cubicBezTo>
                    <a:pt x="163" y="161"/>
                    <a:pt x="163" y="161"/>
                    <a:pt x="163" y="161"/>
                  </a:cubicBezTo>
                  <a:cubicBezTo>
                    <a:pt x="164" y="163"/>
                    <a:pt x="165" y="165"/>
                    <a:pt x="164" y="167"/>
                  </a:cubicBezTo>
                  <a:cubicBezTo>
                    <a:pt x="164" y="168"/>
                    <a:pt x="163" y="169"/>
                    <a:pt x="162" y="170"/>
                  </a:cubicBezTo>
                  <a:cubicBezTo>
                    <a:pt x="162" y="171"/>
                    <a:pt x="161" y="172"/>
                    <a:pt x="161" y="173"/>
                  </a:cubicBezTo>
                  <a:cubicBezTo>
                    <a:pt x="161" y="174"/>
                    <a:pt x="161" y="174"/>
                    <a:pt x="161" y="175"/>
                  </a:cubicBezTo>
                  <a:cubicBezTo>
                    <a:pt x="163" y="174"/>
                    <a:pt x="163" y="174"/>
                    <a:pt x="163" y="174"/>
                  </a:cubicBezTo>
                  <a:cubicBezTo>
                    <a:pt x="164" y="176"/>
                    <a:pt x="164" y="176"/>
                    <a:pt x="164" y="176"/>
                  </a:cubicBezTo>
                  <a:cubicBezTo>
                    <a:pt x="164" y="176"/>
                    <a:pt x="164" y="176"/>
                    <a:pt x="164" y="176"/>
                  </a:cubicBezTo>
                  <a:cubicBezTo>
                    <a:pt x="165" y="176"/>
                    <a:pt x="165" y="176"/>
                    <a:pt x="166" y="176"/>
                  </a:cubicBezTo>
                  <a:cubicBezTo>
                    <a:pt x="166" y="176"/>
                    <a:pt x="167" y="176"/>
                    <a:pt x="167" y="176"/>
                  </a:cubicBezTo>
                  <a:cubicBezTo>
                    <a:pt x="169" y="177"/>
                    <a:pt x="170" y="178"/>
                    <a:pt x="170" y="180"/>
                  </a:cubicBezTo>
                  <a:cubicBezTo>
                    <a:pt x="171" y="182"/>
                    <a:pt x="171" y="182"/>
                    <a:pt x="171" y="182"/>
                  </a:cubicBezTo>
                  <a:cubicBezTo>
                    <a:pt x="172" y="181"/>
                    <a:pt x="172" y="181"/>
                    <a:pt x="172" y="181"/>
                  </a:cubicBezTo>
                  <a:cubicBezTo>
                    <a:pt x="175" y="181"/>
                    <a:pt x="176" y="180"/>
                    <a:pt x="178" y="178"/>
                  </a:cubicBezTo>
                  <a:cubicBezTo>
                    <a:pt x="179" y="177"/>
                    <a:pt x="179" y="177"/>
                    <a:pt x="179" y="177"/>
                  </a:cubicBezTo>
                  <a:cubicBezTo>
                    <a:pt x="182" y="174"/>
                    <a:pt x="182" y="172"/>
                    <a:pt x="183" y="168"/>
                  </a:cubicBezTo>
                  <a:cubicBezTo>
                    <a:pt x="183" y="167"/>
                    <a:pt x="184" y="166"/>
                    <a:pt x="185" y="166"/>
                  </a:cubicBezTo>
                  <a:cubicBezTo>
                    <a:pt x="185" y="166"/>
                    <a:pt x="186" y="167"/>
                    <a:pt x="187" y="167"/>
                  </a:cubicBezTo>
                  <a:cubicBezTo>
                    <a:pt x="188" y="168"/>
                    <a:pt x="189" y="169"/>
                    <a:pt x="190" y="169"/>
                  </a:cubicBezTo>
                  <a:cubicBezTo>
                    <a:pt x="191" y="169"/>
                    <a:pt x="191" y="169"/>
                    <a:pt x="192" y="169"/>
                  </a:cubicBezTo>
                  <a:cubicBezTo>
                    <a:pt x="193" y="168"/>
                    <a:pt x="193" y="168"/>
                    <a:pt x="194" y="168"/>
                  </a:cubicBezTo>
                  <a:cubicBezTo>
                    <a:pt x="195" y="168"/>
                    <a:pt x="195" y="168"/>
                    <a:pt x="195" y="168"/>
                  </a:cubicBezTo>
                  <a:cubicBezTo>
                    <a:pt x="195" y="168"/>
                    <a:pt x="195" y="168"/>
                    <a:pt x="196" y="168"/>
                  </a:cubicBezTo>
                  <a:cubicBezTo>
                    <a:pt x="196" y="168"/>
                    <a:pt x="196" y="168"/>
                    <a:pt x="196" y="168"/>
                  </a:cubicBezTo>
                  <a:cubicBezTo>
                    <a:pt x="204" y="169"/>
                    <a:pt x="204" y="169"/>
                    <a:pt x="204" y="169"/>
                  </a:cubicBezTo>
                  <a:cubicBezTo>
                    <a:pt x="199" y="166"/>
                    <a:pt x="199" y="166"/>
                    <a:pt x="199" y="166"/>
                  </a:cubicBezTo>
                  <a:cubicBezTo>
                    <a:pt x="200" y="164"/>
                    <a:pt x="200" y="163"/>
                    <a:pt x="200" y="161"/>
                  </a:cubicBezTo>
                  <a:cubicBezTo>
                    <a:pt x="201" y="160"/>
                    <a:pt x="201" y="159"/>
                    <a:pt x="201" y="157"/>
                  </a:cubicBezTo>
                  <a:cubicBezTo>
                    <a:pt x="202" y="157"/>
                    <a:pt x="202" y="156"/>
                    <a:pt x="203" y="155"/>
                  </a:cubicBezTo>
                  <a:cubicBezTo>
                    <a:pt x="204" y="154"/>
                    <a:pt x="205" y="153"/>
                    <a:pt x="204" y="152"/>
                  </a:cubicBezTo>
                  <a:cubicBezTo>
                    <a:pt x="204" y="152"/>
                    <a:pt x="204" y="151"/>
                    <a:pt x="203" y="150"/>
                  </a:cubicBezTo>
                  <a:cubicBezTo>
                    <a:pt x="202" y="149"/>
                    <a:pt x="201" y="149"/>
                    <a:pt x="200" y="149"/>
                  </a:cubicBezTo>
                  <a:cubicBezTo>
                    <a:pt x="198" y="148"/>
                    <a:pt x="197" y="147"/>
                    <a:pt x="197" y="144"/>
                  </a:cubicBezTo>
                  <a:cubicBezTo>
                    <a:pt x="197" y="142"/>
                    <a:pt x="198" y="140"/>
                    <a:pt x="199" y="139"/>
                  </a:cubicBezTo>
                  <a:cubicBezTo>
                    <a:pt x="200" y="138"/>
                    <a:pt x="201" y="138"/>
                    <a:pt x="201" y="138"/>
                  </a:cubicBezTo>
                  <a:cubicBezTo>
                    <a:pt x="202" y="138"/>
                    <a:pt x="202" y="138"/>
                    <a:pt x="202" y="138"/>
                  </a:cubicBezTo>
                  <a:cubicBezTo>
                    <a:pt x="203" y="138"/>
                    <a:pt x="204" y="139"/>
                    <a:pt x="205" y="140"/>
                  </a:cubicBezTo>
                  <a:cubicBezTo>
                    <a:pt x="205" y="140"/>
                    <a:pt x="206" y="141"/>
                    <a:pt x="207" y="141"/>
                  </a:cubicBezTo>
                  <a:cubicBezTo>
                    <a:pt x="207" y="141"/>
                    <a:pt x="208" y="141"/>
                    <a:pt x="208" y="141"/>
                  </a:cubicBezTo>
                  <a:cubicBezTo>
                    <a:pt x="209" y="141"/>
                    <a:pt x="209" y="141"/>
                    <a:pt x="209" y="141"/>
                  </a:cubicBezTo>
                  <a:cubicBezTo>
                    <a:pt x="209" y="141"/>
                    <a:pt x="209" y="141"/>
                    <a:pt x="210" y="141"/>
                  </a:cubicBezTo>
                  <a:cubicBezTo>
                    <a:pt x="210" y="141"/>
                    <a:pt x="210" y="142"/>
                    <a:pt x="210" y="142"/>
                  </a:cubicBezTo>
                  <a:cubicBezTo>
                    <a:pt x="213" y="144"/>
                    <a:pt x="213" y="144"/>
                    <a:pt x="213" y="144"/>
                  </a:cubicBezTo>
                  <a:cubicBezTo>
                    <a:pt x="213" y="141"/>
                    <a:pt x="213" y="141"/>
                    <a:pt x="213" y="141"/>
                  </a:cubicBezTo>
                  <a:cubicBezTo>
                    <a:pt x="214" y="139"/>
                    <a:pt x="214" y="137"/>
                    <a:pt x="213" y="135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62" name="Freeform 75"/>
            <p:cNvSpPr>
              <a:spLocks/>
            </p:cNvSpPr>
            <p:nvPr/>
          </p:nvSpPr>
          <p:spPr bwMode="auto">
            <a:xfrm>
              <a:off x="1232190" y="313911"/>
              <a:ext cx="699746" cy="507511"/>
            </a:xfrm>
            <a:custGeom>
              <a:avLst/>
              <a:gdLst>
                <a:gd name="T0" fmla="*/ 336 w 346"/>
                <a:gd name="T1" fmla="*/ 100 h 272"/>
                <a:gd name="T2" fmla="*/ 332 w 346"/>
                <a:gd name="T3" fmla="*/ 83 h 272"/>
                <a:gd name="T4" fmla="*/ 331 w 346"/>
                <a:gd name="T5" fmla="*/ 70 h 272"/>
                <a:gd name="T6" fmla="*/ 329 w 346"/>
                <a:gd name="T7" fmla="*/ 48 h 272"/>
                <a:gd name="T8" fmla="*/ 330 w 346"/>
                <a:gd name="T9" fmla="*/ 42 h 272"/>
                <a:gd name="T10" fmla="*/ 322 w 346"/>
                <a:gd name="T11" fmla="*/ 33 h 272"/>
                <a:gd name="T12" fmla="*/ 317 w 346"/>
                <a:gd name="T13" fmla="*/ 26 h 272"/>
                <a:gd name="T14" fmla="*/ 307 w 346"/>
                <a:gd name="T15" fmla="*/ 25 h 272"/>
                <a:gd name="T16" fmla="*/ 295 w 346"/>
                <a:gd name="T17" fmla="*/ 17 h 272"/>
                <a:gd name="T18" fmla="*/ 289 w 346"/>
                <a:gd name="T19" fmla="*/ 22 h 272"/>
                <a:gd name="T20" fmla="*/ 276 w 346"/>
                <a:gd name="T21" fmla="*/ 22 h 272"/>
                <a:gd name="T22" fmla="*/ 269 w 346"/>
                <a:gd name="T23" fmla="*/ 21 h 272"/>
                <a:gd name="T24" fmla="*/ 243 w 346"/>
                <a:gd name="T25" fmla="*/ 16 h 272"/>
                <a:gd name="T26" fmla="*/ 234 w 346"/>
                <a:gd name="T27" fmla="*/ 2 h 272"/>
                <a:gd name="T28" fmla="*/ 226 w 346"/>
                <a:gd name="T29" fmla="*/ 1 h 272"/>
                <a:gd name="T30" fmla="*/ 217 w 346"/>
                <a:gd name="T31" fmla="*/ 5 h 272"/>
                <a:gd name="T32" fmla="*/ 205 w 346"/>
                <a:gd name="T33" fmla="*/ 30 h 272"/>
                <a:gd name="T34" fmla="*/ 189 w 346"/>
                <a:gd name="T35" fmla="*/ 59 h 272"/>
                <a:gd name="T36" fmla="*/ 158 w 346"/>
                <a:gd name="T37" fmla="*/ 78 h 272"/>
                <a:gd name="T38" fmla="*/ 138 w 346"/>
                <a:gd name="T39" fmla="*/ 91 h 272"/>
                <a:gd name="T40" fmla="*/ 127 w 346"/>
                <a:gd name="T41" fmla="*/ 101 h 272"/>
                <a:gd name="T42" fmla="*/ 115 w 346"/>
                <a:gd name="T43" fmla="*/ 126 h 272"/>
                <a:gd name="T44" fmla="*/ 103 w 346"/>
                <a:gd name="T45" fmla="*/ 142 h 272"/>
                <a:gd name="T46" fmla="*/ 99 w 346"/>
                <a:gd name="T47" fmla="*/ 166 h 272"/>
                <a:gd name="T48" fmla="*/ 103 w 346"/>
                <a:gd name="T49" fmla="*/ 179 h 272"/>
                <a:gd name="T50" fmla="*/ 97 w 346"/>
                <a:gd name="T51" fmla="*/ 201 h 272"/>
                <a:gd name="T52" fmla="*/ 82 w 346"/>
                <a:gd name="T53" fmla="*/ 220 h 272"/>
                <a:gd name="T54" fmla="*/ 72 w 346"/>
                <a:gd name="T55" fmla="*/ 230 h 272"/>
                <a:gd name="T56" fmla="*/ 51 w 346"/>
                <a:gd name="T57" fmla="*/ 248 h 272"/>
                <a:gd name="T58" fmla="*/ 42 w 346"/>
                <a:gd name="T59" fmla="*/ 252 h 272"/>
                <a:gd name="T60" fmla="*/ 25 w 346"/>
                <a:gd name="T61" fmla="*/ 258 h 272"/>
                <a:gd name="T62" fmla="*/ 2 w 346"/>
                <a:gd name="T63" fmla="*/ 269 h 272"/>
                <a:gd name="T64" fmla="*/ 131 w 346"/>
                <a:gd name="T65" fmla="*/ 238 h 272"/>
                <a:gd name="T66" fmla="*/ 146 w 346"/>
                <a:gd name="T67" fmla="*/ 228 h 272"/>
                <a:gd name="T68" fmla="*/ 162 w 346"/>
                <a:gd name="T69" fmla="*/ 218 h 272"/>
                <a:gd name="T70" fmla="*/ 176 w 346"/>
                <a:gd name="T71" fmla="*/ 209 h 272"/>
                <a:gd name="T72" fmla="*/ 188 w 346"/>
                <a:gd name="T73" fmla="*/ 209 h 272"/>
                <a:gd name="T74" fmla="*/ 204 w 346"/>
                <a:gd name="T75" fmla="*/ 201 h 272"/>
                <a:gd name="T76" fmla="*/ 224 w 346"/>
                <a:gd name="T77" fmla="*/ 197 h 272"/>
                <a:gd name="T78" fmla="*/ 245 w 346"/>
                <a:gd name="T79" fmla="*/ 177 h 272"/>
                <a:gd name="T80" fmla="*/ 257 w 346"/>
                <a:gd name="T81" fmla="*/ 173 h 272"/>
                <a:gd name="T82" fmla="*/ 270 w 346"/>
                <a:gd name="T83" fmla="*/ 165 h 272"/>
                <a:gd name="T84" fmla="*/ 270 w 346"/>
                <a:gd name="T85" fmla="*/ 156 h 272"/>
                <a:gd name="T86" fmla="*/ 269 w 346"/>
                <a:gd name="T87" fmla="*/ 142 h 272"/>
                <a:gd name="T88" fmla="*/ 279 w 346"/>
                <a:gd name="T89" fmla="*/ 141 h 272"/>
                <a:gd name="T90" fmla="*/ 292 w 346"/>
                <a:gd name="T91" fmla="*/ 137 h 272"/>
                <a:gd name="T92" fmla="*/ 295 w 346"/>
                <a:gd name="T93" fmla="*/ 133 h 272"/>
                <a:gd name="T94" fmla="*/ 311 w 346"/>
                <a:gd name="T95" fmla="*/ 125 h 272"/>
                <a:gd name="T96" fmla="*/ 322 w 346"/>
                <a:gd name="T97" fmla="*/ 126 h 272"/>
                <a:gd name="T98" fmla="*/ 341 w 346"/>
                <a:gd name="T99" fmla="*/ 125 h 272"/>
                <a:gd name="T100" fmla="*/ 343 w 346"/>
                <a:gd name="T101" fmla="*/ 11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46" h="272">
                  <a:moveTo>
                    <a:pt x="343" y="110"/>
                  </a:moveTo>
                  <a:cubicBezTo>
                    <a:pt x="342" y="108"/>
                    <a:pt x="341" y="108"/>
                    <a:pt x="340" y="107"/>
                  </a:cubicBezTo>
                  <a:cubicBezTo>
                    <a:pt x="338" y="106"/>
                    <a:pt x="337" y="106"/>
                    <a:pt x="337" y="105"/>
                  </a:cubicBezTo>
                  <a:cubicBezTo>
                    <a:pt x="336" y="104"/>
                    <a:pt x="336" y="102"/>
                    <a:pt x="336" y="100"/>
                  </a:cubicBezTo>
                  <a:cubicBezTo>
                    <a:pt x="336" y="98"/>
                    <a:pt x="336" y="96"/>
                    <a:pt x="335" y="95"/>
                  </a:cubicBezTo>
                  <a:cubicBezTo>
                    <a:pt x="334" y="93"/>
                    <a:pt x="334" y="93"/>
                    <a:pt x="333" y="92"/>
                  </a:cubicBezTo>
                  <a:cubicBezTo>
                    <a:pt x="332" y="91"/>
                    <a:pt x="331" y="90"/>
                    <a:pt x="331" y="87"/>
                  </a:cubicBezTo>
                  <a:cubicBezTo>
                    <a:pt x="331" y="86"/>
                    <a:pt x="331" y="84"/>
                    <a:pt x="332" y="83"/>
                  </a:cubicBezTo>
                  <a:cubicBezTo>
                    <a:pt x="333" y="81"/>
                    <a:pt x="333" y="80"/>
                    <a:pt x="333" y="78"/>
                  </a:cubicBezTo>
                  <a:cubicBezTo>
                    <a:pt x="333" y="77"/>
                    <a:pt x="333" y="77"/>
                    <a:pt x="332" y="76"/>
                  </a:cubicBezTo>
                  <a:cubicBezTo>
                    <a:pt x="332" y="75"/>
                    <a:pt x="331" y="74"/>
                    <a:pt x="331" y="73"/>
                  </a:cubicBezTo>
                  <a:cubicBezTo>
                    <a:pt x="331" y="72"/>
                    <a:pt x="331" y="71"/>
                    <a:pt x="331" y="70"/>
                  </a:cubicBezTo>
                  <a:cubicBezTo>
                    <a:pt x="331" y="69"/>
                    <a:pt x="331" y="69"/>
                    <a:pt x="331" y="68"/>
                  </a:cubicBezTo>
                  <a:cubicBezTo>
                    <a:pt x="331" y="66"/>
                    <a:pt x="331" y="64"/>
                    <a:pt x="331" y="61"/>
                  </a:cubicBezTo>
                  <a:cubicBezTo>
                    <a:pt x="331" y="60"/>
                    <a:pt x="331" y="58"/>
                    <a:pt x="330" y="57"/>
                  </a:cubicBezTo>
                  <a:cubicBezTo>
                    <a:pt x="330" y="53"/>
                    <a:pt x="330" y="51"/>
                    <a:pt x="329" y="48"/>
                  </a:cubicBezTo>
                  <a:cubicBezTo>
                    <a:pt x="329" y="47"/>
                    <a:pt x="329" y="47"/>
                    <a:pt x="329" y="47"/>
                  </a:cubicBezTo>
                  <a:cubicBezTo>
                    <a:pt x="329" y="46"/>
                    <a:pt x="329" y="46"/>
                    <a:pt x="329" y="45"/>
                  </a:cubicBezTo>
                  <a:cubicBezTo>
                    <a:pt x="329" y="44"/>
                    <a:pt x="329" y="44"/>
                    <a:pt x="329" y="44"/>
                  </a:cubicBezTo>
                  <a:cubicBezTo>
                    <a:pt x="329" y="43"/>
                    <a:pt x="329" y="43"/>
                    <a:pt x="330" y="42"/>
                  </a:cubicBezTo>
                  <a:cubicBezTo>
                    <a:pt x="330" y="42"/>
                    <a:pt x="330" y="41"/>
                    <a:pt x="330" y="40"/>
                  </a:cubicBezTo>
                  <a:cubicBezTo>
                    <a:pt x="330" y="39"/>
                    <a:pt x="330" y="39"/>
                    <a:pt x="330" y="39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26" y="37"/>
                    <a:pt x="324" y="35"/>
                    <a:pt x="322" y="33"/>
                  </a:cubicBezTo>
                  <a:cubicBezTo>
                    <a:pt x="320" y="31"/>
                    <a:pt x="320" y="30"/>
                    <a:pt x="319" y="28"/>
                  </a:cubicBezTo>
                  <a:cubicBezTo>
                    <a:pt x="319" y="27"/>
                    <a:pt x="319" y="27"/>
                    <a:pt x="319" y="27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7" y="26"/>
                    <a:pt x="317" y="26"/>
                  </a:cubicBezTo>
                  <a:cubicBezTo>
                    <a:pt x="316" y="25"/>
                    <a:pt x="314" y="25"/>
                    <a:pt x="313" y="25"/>
                  </a:cubicBezTo>
                  <a:cubicBezTo>
                    <a:pt x="312" y="25"/>
                    <a:pt x="312" y="25"/>
                    <a:pt x="312" y="25"/>
                  </a:cubicBezTo>
                  <a:cubicBezTo>
                    <a:pt x="311" y="25"/>
                    <a:pt x="310" y="25"/>
                    <a:pt x="310" y="25"/>
                  </a:cubicBezTo>
                  <a:cubicBezTo>
                    <a:pt x="309" y="25"/>
                    <a:pt x="308" y="25"/>
                    <a:pt x="307" y="25"/>
                  </a:cubicBezTo>
                  <a:cubicBezTo>
                    <a:pt x="307" y="25"/>
                    <a:pt x="306" y="25"/>
                    <a:pt x="305" y="25"/>
                  </a:cubicBezTo>
                  <a:cubicBezTo>
                    <a:pt x="304" y="25"/>
                    <a:pt x="304" y="24"/>
                    <a:pt x="304" y="21"/>
                  </a:cubicBezTo>
                  <a:cubicBezTo>
                    <a:pt x="303" y="18"/>
                    <a:pt x="301" y="16"/>
                    <a:pt x="298" y="16"/>
                  </a:cubicBezTo>
                  <a:cubicBezTo>
                    <a:pt x="297" y="16"/>
                    <a:pt x="295" y="16"/>
                    <a:pt x="295" y="17"/>
                  </a:cubicBezTo>
                  <a:cubicBezTo>
                    <a:pt x="293" y="18"/>
                    <a:pt x="293" y="19"/>
                    <a:pt x="292" y="20"/>
                  </a:cubicBezTo>
                  <a:cubicBezTo>
                    <a:pt x="292" y="20"/>
                    <a:pt x="292" y="20"/>
                    <a:pt x="292" y="20"/>
                  </a:cubicBezTo>
                  <a:cubicBezTo>
                    <a:pt x="292" y="21"/>
                    <a:pt x="291" y="21"/>
                    <a:pt x="290" y="21"/>
                  </a:cubicBezTo>
                  <a:cubicBezTo>
                    <a:pt x="290" y="21"/>
                    <a:pt x="289" y="21"/>
                    <a:pt x="289" y="22"/>
                  </a:cubicBezTo>
                  <a:cubicBezTo>
                    <a:pt x="288" y="22"/>
                    <a:pt x="287" y="22"/>
                    <a:pt x="285" y="22"/>
                  </a:cubicBezTo>
                  <a:cubicBezTo>
                    <a:pt x="284" y="22"/>
                    <a:pt x="283" y="22"/>
                    <a:pt x="282" y="22"/>
                  </a:cubicBezTo>
                  <a:cubicBezTo>
                    <a:pt x="281" y="22"/>
                    <a:pt x="280" y="21"/>
                    <a:pt x="278" y="21"/>
                  </a:cubicBezTo>
                  <a:cubicBezTo>
                    <a:pt x="278" y="21"/>
                    <a:pt x="277" y="21"/>
                    <a:pt x="276" y="22"/>
                  </a:cubicBezTo>
                  <a:cubicBezTo>
                    <a:pt x="275" y="22"/>
                    <a:pt x="275" y="22"/>
                    <a:pt x="275" y="22"/>
                  </a:cubicBezTo>
                  <a:cubicBezTo>
                    <a:pt x="274" y="22"/>
                    <a:pt x="274" y="22"/>
                    <a:pt x="273" y="22"/>
                  </a:cubicBezTo>
                  <a:cubicBezTo>
                    <a:pt x="272" y="21"/>
                    <a:pt x="271" y="21"/>
                    <a:pt x="270" y="21"/>
                  </a:cubicBezTo>
                  <a:cubicBezTo>
                    <a:pt x="270" y="21"/>
                    <a:pt x="269" y="21"/>
                    <a:pt x="269" y="21"/>
                  </a:cubicBezTo>
                  <a:cubicBezTo>
                    <a:pt x="268" y="22"/>
                    <a:pt x="266" y="22"/>
                    <a:pt x="265" y="22"/>
                  </a:cubicBezTo>
                  <a:cubicBezTo>
                    <a:pt x="263" y="23"/>
                    <a:pt x="262" y="23"/>
                    <a:pt x="260" y="23"/>
                  </a:cubicBezTo>
                  <a:cubicBezTo>
                    <a:pt x="259" y="23"/>
                    <a:pt x="259" y="23"/>
                    <a:pt x="258" y="23"/>
                  </a:cubicBezTo>
                  <a:cubicBezTo>
                    <a:pt x="253" y="23"/>
                    <a:pt x="248" y="21"/>
                    <a:pt x="243" y="16"/>
                  </a:cubicBezTo>
                  <a:cubicBezTo>
                    <a:pt x="242" y="15"/>
                    <a:pt x="242" y="15"/>
                    <a:pt x="241" y="14"/>
                  </a:cubicBezTo>
                  <a:cubicBezTo>
                    <a:pt x="239" y="12"/>
                    <a:pt x="238" y="11"/>
                    <a:pt x="237" y="9"/>
                  </a:cubicBezTo>
                  <a:cubicBezTo>
                    <a:pt x="236" y="8"/>
                    <a:pt x="236" y="8"/>
                    <a:pt x="236" y="7"/>
                  </a:cubicBezTo>
                  <a:cubicBezTo>
                    <a:pt x="236" y="5"/>
                    <a:pt x="235" y="4"/>
                    <a:pt x="234" y="2"/>
                  </a:cubicBezTo>
                  <a:cubicBezTo>
                    <a:pt x="233" y="1"/>
                    <a:pt x="231" y="0"/>
                    <a:pt x="230" y="0"/>
                  </a:cubicBezTo>
                  <a:cubicBezTo>
                    <a:pt x="229" y="0"/>
                    <a:pt x="228" y="1"/>
                    <a:pt x="227" y="1"/>
                  </a:cubicBezTo>
                  <a:cubicBezTo>
                    <a:pt x="227" y="1"/>
                    <a:pt x="227" y="1"/>
                    <a:pt x="227" y="1"/>
                  </a:cubicBezTo>
                  <a:cubicBezTo>
                    <a:pt x="227" y="1"/>
                    <a:pt x="227" y="1"/>
                    <a:pt x="226" y="1"/>
                  </a:cubicBezTo>
                  <a:cubicBezTo>
                    <a:pt x="226" y="1"/>
                    <a:pt x="226" y="1"/>
                    <a:pt x="225" y="1"/>
                  </a:cubicBezTo>
                  <a:cubicBezTo>
                    <a:pt x="225" y="1"/>
                    <a:pt x="224" y="1"/>
                    <a:pt x="224" y="1"/>
                  </a:cubicBezTo>
                  <a:cubicBezTo>
                    <a:pt x="223" y="1"/>
                    <a:pt x="222" y="1"/>
                    <a:pt x="222" y="2"/>
                  </a:cubicBezTo>
                  <a:cubicBezTo>
                    <a:pt x="220" y="2"/>
                    <a:pt x="219" y="4"/>
                    <a:pt x="217" y="5"/>
                  </a:cubicBezTo>
                  <a:cubicBezTo>
                    <a:pt x="216" y="7"/>
                    <a:pt x="215" y="9"/>
                    <a:pt x="214" y="11"/>
                  </a:cubicBezTo>
                  <a:cubicBezTo>
                    <a:pt x="214" y="12"/>
                    <a:pt x="213" y="13"/>
                    <a:pt x="213" y="14"/>
                  </a:cubicBezTo>
                  <a:cubicBezTo>
                    <a:pt x="211" y="17"/>
                    <a:pt x="210" y="20"/>
                    <a:pt x="208" y="24"/>
                  </a:cubicBezTo>
                  <a:cubicBezTo>
                    <a:pt x="207" y="26"/>
                    <a:pt x="206" y="28"/>
                    <a:pt x="205" y="30"/>
                  </a:cubicBezTo>
                  <a:cubicBezTo>
                    <a:pt x="203" y="34"/>
                    <a:pt x="202" y="37"/>
                    <a:pt x="200" y="41"/>
                  </a:cubicBezTo>
                  <a:cubicBezTo>
                    <a:pt x="199" y="44"/>
                    <a:pt x="196" y="48"/>
                    <a:pt x="194" y="51"/>
                  </a:cubicBezTo>
                  <a:cubicBezTo>
                    <a:pt x="193" y="53"/>
                    <a:pt x="191" y="55"/>
                    <a:pt x="190" y="56"/>
                  </a:cubicBezTo>
                  <a:cubicBezTo>
                    <a:pt x="190" y="57"/>
                    <a:pt x="189" y="58"/>
                    <a:pt x="189" y="59"/>
                  </a:cubicBezTo>
                  <a:cubicBezTo>
                    <a:pt x="188" y="61"/>
                    <a:pt x="187" y="63"/>
                    <a:pt x="185" y="64"/>
                  </a:cubicBezTo>
                  <a:cubicBezTo>
                    <a:pt x="182" y="66"/>
                    <a:pt x="179" y="68"/>
                    <a:pt x="176" y="69"/>
                  </a:cubicBezTo>
                  <a:cubicBezTo>
                    <a:pt x="174" y="70"/>
                    <a:pt x="174" y="70"/>
                    <a:pt x="174" y="70"/>
                  </a:cubicBezTo>
                  <a:cubicBezTo>
                    <a:pt x="169" y="73"/>
                    <a:pt x="163" y="75"/>
                    <a:pt x="158" y="78"/>
                  </a:cubicBezTo>
                  <a:cubicBezTo>
                    <a:pt x="155" y="79"/>
                    <a:pt x="155" y="79"/>
                    <a:pt x="155" y="79"/>
                  </a:cubicBezTo>
                  <a:cubicBezTo>
                    <a:pt x="152" y="81"/>
                    <a:pt x="149" y="83"/>
                    <a:pt x="146" y="83"/>
                  </a:cubicBezTo>
                  <a:cubicBezTo>
                    <a:pt x="142" y="84"/>
                    <a:pt x="141" y="87"/>
                    <a:pt x="139" y="89"/>
                  </a:cubicBezTo>
                  <a:cubicBezTo>
                    <a:pt x="139" y="89"/>
                    <a:pt x="138" y="90"/>
                    <a:pt x="138" y="91"/>
                  </a:cubicBezTo>
                  <a:cubicBezTo>
                    <a:pt x="137" y="92"/>
                    <a:pt x="136" y="93"/>
                    <a:pt x="135" y="94"/>
                  </a:cubicBezTo>
                  <a:cubicBezTo>
                    <a:pt x="133" y="94"/>
                    <a:pt x="132" y="95"/>
                    <a:pt x="131" y="97"/>
                  </a:cubicBezTo>
                  <a:cubicBezTo>
                    <a:pt x="131" y="97"/>
                    <a:pt x="130" y="98"/>
                    <a:pt x="130" y="98"/>
                  </a:cubicBezTo>
                  <a:cubicBezTo>
                    <a:pt x="129" y="99"/>
                    <a:pt x="128" y="101"/>
                    <a:pt x="127" y="101"/>
                  </a:cubicBezTo>
                  <a:cubicBezTo>
                    <a:pt x="125" y="102"/>
                    <a:pt x="125" y="102"/>
                    <a:pt x="125" y="102"/>
                  </a:cubicBezTo>
                  <a:cubicBezTo>
                    <a:pt x="123" y="105"/>
                    <a:pt x="120" y="107"/>
                    <a:pt x="119" y="110"/>
                  </a:cubicBezTo>
                  <a:cubicBezTo>
                    <a:pt x="118" y="114"/>
                    <a:pt x="117" y="118"/>
                    <a:pt x="117" y="121"/>
                  </a:cubicBezTo>
                  <a:cubicBezTo>
                    <a:pt x="117" y="123"/>
                    <a:pt x="116" y="124"/>
                    <a:pt x="115" y="126"/>
                  </a:cubicBezTo>
                  <a:cubicBezTo>
                    <a:pt x="114" y="127"/>
                    <a:pt x="114" y="127"/>
                    <a:pt x="114" y="127"/>
                  </a:cubicBezTo>
                  <a:cubicBezTo>
                    <a:pt x="113" y="129"/>
                    <a:pt x="112" y="130"/>
                    <a:pt x="110" y="132"/>
                  </a:cubicBezTo>
                  <a:cubicBezTo>
                    <a:pt x="108" y="133"/>
                    <a:pt x="106" y="136"/>
                    <a:pt x="105" y="138"/>
                  </a:cubicBezTo>
                  <a:cubicBezTo>
                    <a:pt x="104" y="139"/>
                    <a:pt x="103" y="141"/>
                    <a:pt x="103" y="142"/>
                  </a:cubicBezTo>
                  <a:cubicBezTo>
                    <a:pt x="102" y="143"/>
                    <a:pt x="102" y="144"/>
                    <a:pt x="102" y="145"/>
                  </a:cubicBezTo>
                  <a:cubicBezTo>
                    <a:pt x="101" y="146"/>
                    <a:pt x="101" y="146"/>
                    <a:pt x="101" y="146"/>
                  </a:cubicBezTo>
                  <a:cubicBezTo>
                    <a:pt x="100" y="148"/>
                    <a:pt x="99" y="150"/>
                    <a:pt x="99" y="152"/>
                  </a:cubicBezTo>
                  <a:cubicBezTo>
                    <a:pt x="97" y="157"/>
                    <a:pt x="98" y="162"/>
                    <a:pt x="99" y="166"/>
                  </a:cubicBezTo>
                  <a:cubicBezTo>
                    <a:pt x="99" y="168"/>
                    <a:pt x="99" y="168"/>
                    <a:pt x="99" y="168"/>
                  </a:cubicBezTo>
                  <a:cubicBezTo>
                    <a:pt x="99" y="168"/>
                    <a:pt x="99" y="169"/>
                    <a:pt x="99" y="169"/>
                  </a:cubicBezTo>
                  <a:cubicBezTo>
                    <a:pt x="100" y="171"/>
                    <a:pt x="100" y="172"/>
                    <a:pt x="100" y="174"/>
                  </a:cubicBezTo>
                  <a:cubicBezTo>
                    <a:pt x="101" y="176"/>
                    <a:pt x="102" y="178"/>
                    <a:pt x="103" y="179"/>
                  </a:cubicBezTo>
                  <a:cubicBezTo>
                    <a:pt x="104" y="180"/>
                    <a:pt x="104" y="180"/>
                    <a:pt x="104" y="180"/>
                  </a:cubicBezTo>
                  <a:cubicBezTo>
                    <a:pt x="105" y="181"/>
                    <a:pt x="105" y="183"/>
                    <a:pt x="105" y="185"/>
                  </a:cubicBezTo>
                  <a:cubicBezTo>
                    <a:pt x="105" y="188"/>
                    <a:pt x="103" y="193"/>
                    <a:pt x="101" y="197"/>
                  </a:cubicBezTo>
                  <a:cubicBezTo>
                    <a:pt x="100" y="198"/>
                    <a:pt x="98" y="200"/>
                    <a:pt x="97" y="201"/>
                  </a:cubicBezTo>
                  <a:cubicBezTo>
                    <a:pt x="95" y="203"/>
                    <a:pt x="94" y="204"/>
                    <a:pt x="93" y="206"/>
                  </a:cubicBezTo>
                  <a:cubicBezTo>
                    <a:pt x="92" y="207"/>
                    <a:pt x="91" y="208"/>
                    <a:pt x="91" y="209"/>
                  </a:cubicBezTo>
                  <a:cubicBezTo>
                    <a:pt x="89" y="212"/>
                    <a:pt x="87" y="214"/>
                    <a:pt x="85" y="217"/>
                  </a:cubicBezTo>
                  <a:cubicBezTo>
                    <a:pt x="84" y="218"/>
                    <a:pt x="83" y="219"/>
                    <a:pt x="82" y="220"/>
                  </a:cubicBezTo>
                  <a:cubicBezTo>
                    <a:pt x="81" y="221"/>
                    <a:pt x="80" y="222"/>
                    <a:pt x="79" y="224"/>
                  </a:cubicBezTo>
                  <a:cubicBezTo>
                    <a:pt x="78" y="224"/>
                    <a:pt x="78" y="225"/>
                    <a:pt x="77" y="225"/>
                  </a:cubicBezTo>
                  <a:cubicBezTo>
                    <a:pt x="76" y="227"/>
                    <a:pt x="75" y="228"/>
                    <a:pt x="73" y="229"/>
                  </a:cubicBezTo>
                  <a:cubicBezTo>
                    <a:pt x="73" y="229"/>
                    <a:pt x="72" y="229"/>
                    <a:pt x="72" y="230"/>
                  </a:cubicBezTo>
                  <a:cubicBezTo>
                    <a:pt x="71" y="230"/>
                    <a:pt x="70" y="230"/>
                    <a:pt x="69" y="231"/>
                  </a:cubicBezTo>
                  <a:cubicBezTo>
                    <a:pt x="65" y="233"/>
                    <a:pt x="62" y="236"/>
                    <a:pt x="59" y="240"/>
                  </a:cubicBezTo>
                  <a:cubicBezTo>
                    <a:pt x="57" y="242"/>
                    <a:pt x="55" y="245"/>
                    <a:pt x="52" y="247"/>
                  </a:cubicBezTo>
                  <a:cubicBezTo>
                    <a:pt x="52" y="247"/>
                    <a:pt x="52" y="248"/>
                    <a:pt x="51" y="248"/>
                  </a:cubicBezTo>
                  <a:cubicBezTo>
                    <a:pt x="51" y="249"/>
                    <a:pt x="50" y="249"/>
                    <a:pt x="50" y="249"/>
                  </a:cubicBezTo>
                  <a:cubicBezTo>
                    <a:pt x="49" y="250"/>
                    <a:pt x="48" y="250"/>
                    <a:pt x="48" y="250"/>
                  </a:cubicBezTo>
                  <a:cubicBezTo>
                    <a:pt x="47" y="250"/>
                    <a:pt x="46" y="250"/>
                    <a:pt x="46" y="250"/>
                  </a:cubicBezTo>
                  <a:cubicBezTo>
                    <a:pt x="44" y="251"/>
                    <a:pt x="43" y="252"/>
                    <a:pt x="42" y="252"/>
                  </a:cubicBezTo>
                  <a:cubicBezTo>
                    <a:pt x="41" y="253"/>
                    <a:pt x="40" y="253"/>
                    <a:pt x="38" y="253"/>
                  </a:cubicBezTo>
                  <a:cubicBezTo>
                    <a:pt x="37" y="254"/>
                    <a:pt x="36" y="255"/>
                    <a:pt x="35" y="255"/>
                  </a:cubicBezTo>
                  <a:cubicBezTo>
                    <a:pt x="34" y="256"/>
                    <a:pt x="33" y="256"/>
                    <a:pt x="32" y="257"/>
                  </a:cubicBezTo>
                  <a:cubicBezTo>
                    <a:pt x="30" y="257"/>
                    <a:pt x="27" y="257"/>
                    <a:pt x="25" y="258"/>
                  </a:cubicBezTo>
                  <a:cubicBezTo>
                    <a:pt x="22" y="258"/>
                    <a:pt x="20" y="259"/>
                    <a:pt x="17" y="259"/>
                  </a:cubicBezTo>
                  <a:cubicBezTo>
                    <a:pt x="13" y="259"/>
                    <a:pt x="11" y="261"/>
                    <a:pt x="8" y="263"/>
                  </a:cubicBezTo>
                  <a:cubicBezTo>
                    <a:pt x="7" y="264"/>
                    <a:pt x="7" y="265"/>
                    <a:pt x="6" y="265"/>
                  </a:cubicBezTo>
                  <a:cubicBezTo>
                    <a:pt x="5" y="266"/>
                    <a:pt x="3" y="267"/>
                    <a:pt x="2" y="269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130" y="272"/>
                    <a:pt x="130" y="272"/>
                    <a:pt x="130" y="272"/>
                  </a:cubicBezTo>
                  <a:cubicBezTo>
                    <a:pt x="131" y="238"/>
                    <a:pt x="131" y="238"/>
                    <a:pt x="131" y="238"/>
                  </a:cubicBezTo>
                  <a:cubicBezTo>
                    <a:pt x="131" y="238"/>
                    <a:pt x="131" y="238"/>
                    <a:pt x="131" y="238"/>
                  </a:cubicBezTo>
                  <a:cubicBezTo>
                    <a:pt x="131" y="238"/>
                    <a:pt x="132" y="238"/>
                    <a:pt x="133" y="237"/>
                  </a:cubicBezTo>
                  <a:cubicBezTo>
                    <a:pt x="134" y="236"/>
                    <a:pt x="136" y="235"/>
                    <a:pt x="138" y="234"/>
                  </a:cubicBezTo>
                  <a:cubicBezTo>
                    <a:pt x="141" y="233"/>
                    <a:pt x="143" y="231"/>
                    <a:pt x="146" y="229"/>
                  </a:cubicBezTo>
                  <a:cubicBezTo>
                    <a:pt x="146" y="228"/>
                    <a:pt x="146" y="228"/>
                    <a:pt x="146" y="228"/>
                  </a:cubicBezTo>
                  <a:cubicBezTo>
                    <a:pt x="147" y="228"/>
                    <a:pt x="147" y="227"/>
                    <a:pt x="148" y="226"/>
                  </a:cubicBezTo>
                  <a:cubicBezTo>
                    <a:pt x="149" y="225"/>
                    <a:pt x="150" y="224"/>
                    <a:pt x="151" y="224"/>
                  </a:cubicBezTo>
                  <a:cubicBezTo>
                    <a:pt x="153" y="222"/>
                    <a:pt x="155" y="220"/>
                    <a:pt x="157" y="219"/>
                  </a:cubicBezTo>
                  <a:cubicBezTo>
                    <a:pt x="159" y="218"/>
                    <a:pt x="160" y="218"/>
                    <a:pt x="162" y="218"/>
                  </a:cubicBezTo>
                  <a:cubicBezTo>
                    <a:pt x="163" y="218"/>
                    <a:pt x="164" y="218"/>
                    <a:pt x="165" y="217"/>
                  </a:cubicBezTo>
                  <a:cubicBezTo>
                    <a:pt x="167" y="217"/>
                    <a:pt x="168" y="215"/>
                    <a:pt x="169" y="213"/>
                  </a:cubicBezTo>
                  <a:cubicBezTo>
                    <a:pt x="169" y="213"/>
                    <a:pt x="169" y="212"/>
                    <a:pt x="170" y="212"/>
                  </a:cubicBezTo>
                  <a:cubicBezTo>
                    <a:pt x="172" y="209"/>
                    <a:pt x="173" y="209"/>
                    <a:pt x="176" y="209"/>
                  </a:cubicBezTo>
                  <a:cubicBezTo>
                    <a:pt x="176" y="209"/>
                    <a:pt x="180" y="209"/>
                    <a:pt x="181" y="209"/>
                  </a:cubicBezTo>
                  <a:cubicBezTo>
                    <a:pt x="182" y="209"/>
                    <a:pt x="183" y="209"/>
                    <a:pt x="184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8" y="209"/>
                    <a:pt x="188" y="209"/>
                    <a:pt x="188" y="209"/>
                  </a:cubicBezTo>
                  <a:cubicBezTo>
                    <a:pt x="189" y="209"/>
                    <a:pt x="191" y="209"/>
                    <a:pt x="192" y="208"/>
                  </a:cubicBezTo>
                  <a:cubicBezTo>
                    <a:pt x="195" y="207"/>
                    <a:pt x="195" y="203"/>
                    <a:pt x="194" y="201"/>
                  </a:cubicBezTo>
                  <a:cubicBezTo>
                    <a:pt x="196" y="201"/>
                    <a:pt x="197" y="201"/>
                    <a:pt x="199" y="201"/>
                  </a:cubicBezTo>
                  <a:cubicBezTo>
                    <a:pt x="201" y="201"/>
                    <a:pt x="202" y="201"/>
                    <a:pt x="204" y="201"/>
                  </a:cubicBezTo>
                  <a:cubicBezTo>
                    <a:pt x="205" y="201"/>
                    <a:pt x="207" y="201"/>
                    <a:pt x="208" y="201"/>
                  </a:cubicBezTo>
                  <a:cubicBezTo>
                    <a:pt x="209" y="201"/>
                    <a:pt x="210" y="201"/>
                    <a:pt x="211" y="201"/>
                  </a:cubicBezTo>
                  <a:cubicBezTo>
                    <a:pt x="212" y="201"/>
                    <a:pt x="212" y="201"/>
                    <a:pt x="213" y="201"/>
                  </a:cubicBezTo>
                  <a:cubicBezTo>
                    <a:pt x="217" y="200"/>
                    <a:pt x="221" y="200"/>
                    <a:pt x="224" y="197"/>
                  </a:cubicBezTo>
                  <a:cubicBezTo>
                    <a:pt x="228" y="194"/>
                    <a:pt x="231" y="190"/>
                    <a:pt x="234" y="186"/>
                  </a:cubicBezTo>
                  <a:cubicBezTo>
                    <a:pt x="234" y="184"/>
                    <a:pt x="237" y="180"/>
                    <a:pt x="239" y="179"/>
                  </a:cubicBezTo>
                  <a:cubicBezTo>
                    <a:pt x="240" y="179"/>
                    <a:pt x="241" y="178"/>
                    <a:pt x="243" y="178"/>
                  </a:cubicBezTo>
                  <a:cubicBezTo>
                    <a:pt x="243" y="178"/>
                    <a:pt x="244" y="178"/>
                    <a:pt x="245" y="177"/>
                  </a:cubicBezTo>
                  <a:cubicBezTo>
                    <a:pt x="245" y="177"/>
                    <a:pt x="246" y="177"/>
                    <a:pt x="247" y="177"/>
                  </a:cubicBezTo>
                  <a:cubicBezTo>
                    <a:pt x="248" y="177"/>
                    <a:pt x="250" y="176"/>
                    <a:pt x="251" y="176"/>
                  </a:cubicBezTo>
                  <a:cubicBezTo>
                    <a:pt x="252" y="175"/>
                    <a:pt x="252" y="175"/>
                    <a:pt x="252" y="175"/>
                  </a:cubicBezTo>
                  <a:cubicBezTo>
                    <a:pt x="254" y="174"/>
                    <a:pt x="255" y="173"/>
                    <a:pt x="257" y="173"/>
                  </a:cubicBezTo>
                  <a:cubicBezTo>
                    <a:pt x="258" y="172"/>
                    <a:pt x="259" y="171"/>
                    <a:pt x="260" y="170"/>
                  </a:cubicBezTo>
                  <a:cubicBezTo>
                    <a:pt x="260" y="169"/>
                    <a:pt x="261" y="168"/>
                    <a:pt x="262" y="168"/>
                  </a:cubicBezTo>
                  <a:cubicBezTo>
                    <a:pt x="264" y="167"/>
                    <a:pt x="266" y="166"/>
                    <a:pt x="269" y="165"/>
                  </a:cubicBezTo>
                  <a:cubicBezTo>
                    <a:pt x="270" y="165"/>
                    <a:pt x="270" y="165"/>
                    <a:pt x="270" y="165"/>
                  </a:cubicBezTo>
                  <a:cubicBezTo>
                    <a:pt x="270" y="165"/>
                    <a:pt x="271" y="165"/>
                    <a:pt x="271" y="165"/>
                  </a:cubicBezTo>
                  <a:cubicBezTo>
                    <a:pt x="273" y="164"/>
                    <a:pt x="275" y="164"/>
                    <a:pt x="275" y="161"/>
                  </a:cubicBezTo>
                  <a:cubicBezTo>
                    <a:pt x="274" y="159"/>
                    <a:pt x="273" y="158"/>
                    <a:pt x="272" y="158"/>
                  </a:cubicBezTo>
                  <a:cubicBezTo>
                    <a:pt x="271" y="157"/>
                    <a:pt x="270" y="157"/>
                    <a:pt x="270" y="156"/>
                  </a:cubicBezTo>
                  <a:cubicBezTo>
                    <a:pt x="269" y="155"/>
                    <a:pt x="269" y="154"/>
                    <a:pt x="270" y="152"/>
                  </a:cubicBezTo>
                  <a:cubicBezTo>
                    <a:pt x="270" y="151"/>
                    <a:pt x="271" y="150"/>
                    <a:pt x="270" y="148"/>
                  </a:cubicBezTo>
                  <a:cubicBezTo>
                    <a:pt x="270" y="147"/>
                    <a:pt x="270" y="147"/>
                    <a:pt x="269" y="146"/>
                  </a:cubicBezTo>
                  <a:cubicBezTo>
                    <a:pt x="269" y="145"/>
                    <a:pt x="268" y="144"/>
                    <a:pt x="269" y="142"/>
                  </a:cubicBezTo>
                  <a:cubicBezTo>
                    <a:pt x="269" y="140"/>
                    <a:pt x="271" y="139"/>
                    <a:pt x="273" y="139"/>
                  </a:cubicBezTo>
                  <a:cubicBezTo>
                    <a:pt x="273" y="139"/>
                    <a:pt x="274" y="139"/>
                    <a:pt x="275" y="140"/>
                  </a:cubicBezTo>
                  <a:cubicBezTo>
                    <a:pt x="275" y="140"/>
                    <a:pt x="276" y="140"/>
                    <a:pt x="276" y="140"/>
                  </a:cubicBezTo>
                  <a:cubicBezTo>
                    <a:pt x="277" y="140"/>
                    <a:pt x="278" y="141"/>
                    <a:pt x="279" y="141"/>
                  </a:cubicBezTo>
                  <a:cubicBezTo>
                    <a:pt x="280" y="141"/>
                    <a:pt x="281" y="141"/>
                    <a:pt x="282" y="140"/>
                  </a:cubicBezTo>
                  <a:cubicBezTo>
                    <a:pt x="283" y="140"/>
                    <a:pt x="284" y="140"/>
                    <a:pt x="285" y="139"/>
                  </a:cubicBezTo>
                  <a:cubicBezTo>
                    <a:pt x="286" y="139"/>
                    <a:pt x="287" y="139"/>
                    <a:pt x="289" y="138"/>
                  </a:cubicBezTo>
                  <a:cubicBezTo>
                    <a:pt x="290" y="138"/>
                    <a:pt x="291" y="137"/>
                    <a:pt x="292" y="137"/>
                  </a:cubicBezTo>
                  <a:cubicBezTo>
                    <a:pt x="292" y="136"/>
                    <a:pt x="293" y="136"/>
                    <a:pt x="294" y="136"/>
                  </a:cubicBezTo>
                  <a:cubicBezTo>
                    <a:pt x="295" y="135"/>
                    <a:pt x="295" y="135"/>
                    <a:pt x="295" y="135"/>
                  </a:cubicBezTo>
                  <a:cubicBezTo>
                    <a:pt x="295" y="134"/>
                    <a:pt x="295" y="134"/>
                    <a:pt x="295" y="134"/>
                  </a:cubicBezTo>
                  <a:cubicBezTo>
                    <a:pt x="295" y="133"/>
                    <a:pt x="295" y="133"/>
                    <a:pt x="295" y="133"/>
                  </a:cubicBezTo>
                  <a:cubicBezTo>
                    <a:pt x="295" y="130"/>
                    <a:pt x="295" y="129"/>
                    <a:pt x="298" y="129"/>
                  </a:cubicBezTo>
                  <a:cubicBezTo>
                    <a:pt x="301" y="128"/>
                    <a:pt x="303" y="128"/>
                    <a:pt x="305" y="127"/>
                  </a:cubicBezTo>
                  <a:cubicBezTo>
                    <a:pt x="307" y="127"/>
                    <a:pt x="309" y="127"/>
                    <a:pt x="311" y="127"/>
                  </a:cubicBezTo>
                  <a:cubicBezTo>
                    <a:pt x="311" y="125"/>
                    <a:pt x="311" y="125"/>
                    <a:pt x="311" y="125"/>
                  </a:cubicBezTo>
                  <a:cubicBezTo>
                    <a:pt x="311" y="127"/>
                    <a:pt x="311" y="127"/>
                    <a:pt x="311" y="127"/>
                  </a:cubicBezTo>
                  <a:cubicBezTo>
                    <a:pt x="312" y="127"/>
                    <a:pt x="312" y="127"/>
                    <a:pt x="313" y="127"/>
                  </a:cubicBezTo>
                  <a:cubicBezTo>
                    <a:pt x="316" y="126"/>
                    <a:pt x="316" y="126"/>
                    <a:pt x="316" y="126"/>
                  </a:cubicBezTo>
                  <a:cubicBezTo>
                    <a:pt x="318" y="126"/>
                    <a:pt x="320" y="126"/>
                    <a:pt x="322" y="126"/>
                  </a:cubicBezTo>
                  <a:cubicBezTo>
                    <a:pt x="325" y="126"/>
                    <a:pt x="327" y="126"/>
                    <a:pt x="329" y="127"/>
                  </a:cubicBezTo>
                  <a:cubicBezTo>
                    <a:pt x="331" y="127"/>
                    <a:pt x="337" y="128"/>
                    <a:pt x="339" y="128"/>
                  </a:cubicBezTo>
                  <a:cubicBezTo>
                    <a:pt x="342" y="128"/>
                    <a:pt x="342" y="128"/>
                    <a:pt x="342" y="128"/>
                  </a:cubicBezTo>
                  <a:cubicBezTo>
                    <a:pt x="341" y="125"/>
                    <a:pt x="341" y="125"/>
                    <a:pt x="341" y="125"/>
                  </a:cubicBezTo>
                  <a:cubicBezTo>
                    <a:pt x="341" y="123"/>
                    <a:pt x="341" y="122"/>
                    <a:pt x="342" y="121"/>
                  </a:cubicBezTo>
                  <a:cubicBezTo>
                    <a:pt x="342" y="120"/>
                    <a:pt x="342" y="119"/>
                    <a:pt x="343" y="119"/>
                  </a:cubicBezTo>
                  <a:cubicBezTo>
                    <a:pt x="344" y="118"/>
                    <a:pt x="344" y="118"/>
                    <a:pt x="344" y="117"/>
                  </a:cubicBezTo>
                  <a:cubicBezTo>
                    <a:pt x="346" y="114"/>
                    <a:pt x="346" y="113"/>
                    <a:pt x="343" y="110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63" name="Freeform 76"/>
            <p:cNvSpPr>
              <a:spLocks/>
            </p:cNvSpPr>
            <p:nvPr/>
          </p:nvSpPr>
          <p:spPr bwMode="auto">
            <a:xfrm>
              <a:off x="959881" y="1495364"/>
              <a:ext cx="352663" cy="268138"/>
            </a:xfrm>
            <a:custGeom>
              <a:avLst/>
              <a:gdLst>
                <a:gd name="T0" fmla="*/ 173 w 174"/>
                <a:gd name="T1" fmla="*/ 135 h 144"/>
                <a:gd name="T2" fmla="*/ 172 w 174"/>
                <a:gd name="T3" fmla="*/ 119 h 144"/>
                <a:gd name="T4" fmla="*/ 164 w 174"/>
                <a:gd name="T5" fmla="*/ 108 h 144"/>
                <a:gd name="T6" fmla="*/ 155 w 174"/>
                <a:gd name="T7" fmla="*/ 100 h 144"/>
                <a:gd name="T8" fmla="*/ 157 w 174"/>
                <a:gd name="T9" fmla="*/ 94 h 144"/>
                <a:gd name="T10" fmla="*/ 157 w 174"/>
                <a:gd name="T11" fmla="*/ 92 h 144"/>
                <a:gd name="T12" fmla="*/ 156 w 174"/>
                <a:gd name="T13" fmla="*/ 81 h 144"/>
                <a:gd name="T14" fmla="*/ 153 w 174"/>
                <a:gd name="T15" fmla="*/ 68 h 144"/>
                <a:gd name="T16" fmla="*/ 151 w 174"/>
                <a:gd name="T17" fmla="*/ 64 h 144"/>
                <a:gd name="T18" fmla="*/ 139 w 174"/>
                <a:gd name="T19" fmla="*/ 51 h 144"/>
                <a:gd name="T20" fmla="*/ 130 w 174"/>
                <a:gd name="T21" fmla="*/ 42 h 144"/>
                <a:gd name="T22" fmla="*/ 110 w 174"/>
                <a:gd name="T23" fmla="*/ 18 h 144"/>
                <a:gd name="T24" fmla="*/ 84 w 174"/>
                <a:gd name="T25" fmla="*/ 0 h 144"/>
                <a:gd name="T26" fmla="*/ 50 w 174"/>
                <a:gd name="T27" fmla="*/ 5 h 144"/>
                <a:gd name="T28" fmla="*/ 41 w 174"/>
                <a:gd name="T29" fmla="*/ 4 h 144"/>
                <a:gd name="T30" fmla="*/ 27 w 174"/>
                <a:gd name="T31" fmla="*/ 20 h 144"/>
                <a:gd name="T32" fmla="*/ 24 w 174"/>
                <a:gd name="T33" fmla="*/ 30 h 144"/>
                <a:gd name="T34" fmla="*/ 19 w 174"/>
                <a:gd name="T35" fmla="*/ 40 h 144"/>
                <a:gd name="T36" fmla="*/ 13 w 174"/>
                <a:gd name="T37" fmla="*/ 47 h 144"/>
                <a:gd name="T38" fmla="*/ 4 w 174"/>
                <a:gd name="T39" fmla="*/ 64 h 144"/>
                <a:gd name="T40" fmla="*/ 15 w 174"/>
                <a:gd name="T41" fmla="*/ 81 h 144"/>
                <a:gd name="T42" fmla="*/ 21 w 174"/>
                <a:gd name="T43" fmla="*/ 86 h 144"/>
                <a:gd name="T44" fmla="*/ 21 w 174"/>
                <a:gd name="T45" fmla="*/ 93 h 144"/>
                <a:gd name="T46" fmla="*/ 19 w 174"/>
                <a:gd name="T47" fmla="*/ 99 h 144"/>
                <a:gd name="T48" fmla="*/ 39 w 174"/>
                <a:gd name="T49" fmla="*/ 100 h 144"/>
                <a:gd name="T50" fmla="*/ 67 w 174"/>
                <a:gd name="T51" fmla="*/ 93 h 144"/>
                <a:gd name="T52" fmla="*/ 78 w 174"/>
                <a:gd name="T53" fmla="*/ 99 h 144"/>
                <a:gd name="T54" fmla="*/ 83 w 174"/>
                <a:gd name="T55" fmla="*/ 98 h 144"/>
                <a:gd name="T56" fmla="*/ 87 w 174"/>
                <a:gd name="T57" fmla="*/ 102 h 144"/>
                <a:gd name="T58" fmla="*/ 90 w 174"/>
                <a:gd name="T59" fmla="*/ 106 h 144"/>
                <a:gd name="T60" fmla="*/ 100 w 174"/>
                <a:gd name="T61" fmla="*/ 101 h 144"/>
                <a:gd name="T62" fmla="*/ 100 w 174"/>
                <a:gd name="T63" fmla="*/ 111 h 144"/>
                <a:gd name="T64" fmla="*/ 89 w 174"/>
                <a:gd name="T65" fmla="*/ 113 h 144"/>
                <a:gd name="T66" fmla="*/ 80 w 174"/>
                <a:gd name="T67" fmla="*/ 109 h 144"/>
                <a:gd name="T68" fmla="*/ 70 w 174"/>
                <a:gd name="T69" fmla="*/ 105 h 144"/>
                <a:gd name="T70" fmla="*/ 66 w 174"/>
                <a:gd name="T71" fmla="*/ 103 h 144"/>
                <a:gd name="T72" fmla="*/ 62 w 174"/>
                <a:gd name="T73" fmla="*/ 109 h 144"/>
                <a:gd name="T74" fmla="*/ 48 w 174"/>
                <a:gd name="T75" fmla="*/ 112 h 144"/>
                <a:gd name="T76" fmla="*/ 43 w 174"/>
                <a:gd name="T77" fmla="*/ 116 h 144"/>
                <a:gd name="T78" fmla="*/ 27 w 174"/>
                <a:gd name="T79" fmla="*/ 117 h 144"/>
                <a:gd name="T80" fmla="*/ 20 w 174"/>
                <a:gd name="T81" fmla="*/ 119 h 144"/>
                <a:gd name="T82" fmla="*/ 16 w 174"/>
                <a:gd name="T83" fmla="*/ 122 h 144"/>
                <a:gd name="T84" fmla="*/ 17 w 174"/>
                <a:gd name="T85" fmla="*/ 133 h 144"/>
                <a:gd name="T86" fmla="*/ 21 w 174"/>
                <a:gd name="T87" fmla="*/ 144 h 144"/>
                <a:gd name="T88" fmla="*/ 34 w 174"/>
                <a:gd name="T89" fmla="*/ 138 h 144"/>
                <a:gd name="T90" fmla="*/ 47 w 174"/>
                <a:gd name="T91" fmla="*/ 139 h 144"/>
                <a:gd name="T92" fmla="*/ 73 w 174"/>
                <a:gd name="T93" fmla="*/ 131 h 144"/>
                <a:gd name="T94" fmla="*/ 95 w 174"/>
                <a:gd name="T95" fmla="*/ 131 h 144"/>
                <a:gd name="T96" fmla="*/ 120 w 174"/>
                <a:gd name="T97" fmla="*/ 132 h 144"/>
                <a:gd name="T98" fmla="*/ 126 w 174"/>
                <a:gd name="T99" fmla="*/ 133 h 144"/>
                <a:gd name="T100" fmla="*/ 133 w 174"/>
                <a:gd name="T101" fmla="*/ 137 h 144"/>
                <a:gd name="T102" fmla="*/ 138 w 174"/>
                <a:gd name="T103" fmla="*/ 139 h 144"/>
                <a:gd name="T104" fmla="*/ 140 w 174"/>
                <a:gd name="T105" fmla="*/ 140 h 144"/>
                <a:gd name="T106" fmla="*/ 142 w 174"/>
                <a:gd name="T107" fmla="*/ 140 h 144"/>
                <a:gd name="T108" fmla="*/ 147 w 174"/>
                <a:gd name="T109" fmla="*/ 143 h 144"/>
                <a:gd name="T110" fmla="*/ 156 w 174"/>
                <a:gd name="T111" fmla="*/ 140 h 144"/>
                <a:gd name="T112" fmla="*/ 162 w 174"/>
                <a:gd name="T113" fmla="*/ 140 h 144"/>
                <a:gd name="T114" fmla="*/ 173 w 174"/>
                <a:gd name="T115" fmla="*/ 138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4" h="144">
                  <a:moveTo>
                    <a:pt x="173" y="136"/>
                  </a:moveTo>
                  <a:cubicBezTo>
                    <a:pt x="173" y="136"/>
                    <a:pt x="173" y="136"/>
                    <a:pt x="173" y="136"/>
                  </a:cubicBezTo>
                  <a:cubicBezTo>
                    <a:pt x="173" y="136"/>
                    <a:pt x="173" y="135"/>
                    <a:pt x="173" y="135"/>
                  </a:cubicBezTo>
                  <a:cubicBezTo>
                    <a:pt x="173" y="134"/>
                    <a:pt x="172" y="133"/>
                    <a:pt x="173" y="132"/>
                  </a:cubicBezTo>
                  <a:cubicBezTo>
                    <a:pt x="173" y="131"/>
                    <a:pt x="173" y="131"/>
                    <a:pt x="173" y="131"/>
                  </a:cubicBezTo>
                  <a:cubicBezTo>
                    <a:pt x="173" y="126"/>
                    <a:pt x="174" y="123"/>
                    <a:pt x="172" y="119"/>
                  </a:cubicBezTo>
                  <a:cubicBezTo>
                    <a:pt x="171" y="118"/>
                    <a:pt x="171" y="117"/>
                    <a:pt x="171" y="116"/>
                  </a:cubicBezTo>
                  <a:cubicBezTo>
                    <a:pt x="170" y="112"/>
                    <a:pt x="169" y="109"/>
                    <a:pt x="165" y="108"/>
                  </a:cubicBezTo>
                  <a:cubicBezTo>
                    <a:pt x="164" y="108"/>
                    <a:pt x="164" y="108"/>
                    <a:pt x="164" y="108"/>
                  </a:cubicBezTo>
                  <a:cubicBezTo>
                    <a:pt x="162" y="107"/>
                    <a:pt x="161" y="107"/>
                    <a:pt x="160" y="105"/>
                  </a:cubicBezTo>
                  <a:cubicBezTo>
                    <a:pt x="159" y="105"/>
                    <a:pt x="159" y="104"/>
                    <a:pt x="158" y="104"/>
                  </a:cubicBezTo>
                  <a:cubicBezTo>
                    <a:pt x="157" y="102"/>
                    <a:pt x="156" y="101"/>
                    <a:pt x="155" y="100"/>
                  </a:cubicBezTo>
                  <a:cubicBezTo>
                    <a:pt x="155" y="99"/>
                    <a:pt x="155" y="98"/>
                    <a:pt x="155" y="96"/>
                  </a:cubicBezTo>
                  <a:cubicBezTo>
                    <a:pt x="156" y="96"/>
                    <a:pt x="156" y="96"/>
                    <a:pt x="156" y="95"/>
                  </a:cubicBezTo>
                  <a:cubicBezTo>
                    <a:pt x="157" y="95"/>
                    <a:pt x="157" y="94"/>
                    <a:pt x="157" y="94"/>
                  </a:cubicBezTo>
                  <a:cubicBezTo>
                    <a:pt x="157" y="94"/>
                    <a:pt x="157" y="94"/>
                    <a:pt x="157" y="94"/>
                  </a:cubicBezTo>
                  <a:cubicBezTo>
                    <a:pt x="157" y="93"/>
                    <a:pt x="157" y="93"/>
                    <a:pt x="157" y="93"/>
                  </a:cubicBezTo>
                  <a:cubicBezTo>
                    <a:pt x="158" y="93"/>
                    <a:pt x="157" y="93"/>
                    <a:pt x="157" y="92"/>
                  </a:cubicBezTo>
                  <a:cubicBezTo>
                    <a:pt x="157" y="92"/>
                    <a:pt x="157" y="91"/>
                    <a:pt x="157" y="91"/>
                  </a:cubicBezTo>
                  <a:cubicBezTo>
                    <a:pt x="157" y="90"/>
                    <a:pt x="157" y="88"/>
                    <a:pt x="157" y="87"/>
                  </a:cubicBezTo>
                  <a:cubicBezTo>
                    <a:pt x="157" y="85"/>
                    <a:pt x="157" y="83"/>
                    <a:pt x="156" y="81"/>
                  </a:cubicBezTo>
                  <a:cubicBezTo>
                    <a:pt x="155" y="80"/>
                    <a:pt x="155" y="79"/>
                    <a:pt x="154" y="78"/>
                  </a:cubicBezTo>
                  <a:cubicBezTo>
                    <a:pt x="151" y="74"/>
                    <a:pt x="150" y="72"/>
                    <a:pt x="152" y="69"/>
                  </a:cubicBezTo>
                  <a:cubicBezTo>
                    <a:pt x="152" y="68"/>
                    <a:pt x="152" y="68"/>
                    <a:pt x="153" y="68"/>
                  </a:cubicBezTo>
                  <a:cubicBezTo>
                    <a:pt x="154" y="65"/>
                    <a:pt x="154" y="65"/>
                    <a:pt x="154" y="65"/>
                  </a:cubicBezTo>
                  <a:cubicBezTo>
                    <a:pt x="152" y="64"/>
                    <a:pt x="152" y="64"/>
                    <a:pt x="152" y="64"/>
                  </a:cubicBezTo>
                  <a:cubicBezTo>
                    <a:pt x="152" y="64"/>
                    <a:pt x="151" y="64"/>
                    <a:pt x="151" y="64"/>
                  </a:cubicBezTo>
                  <a:cubicBezTo>
                    <a:pt x="149" y="62"/>
                    <a:pt x="147" y="60"/>
                    <a:pt x="145" y="58"/>
                  </a:cubicBezTo>
                  <a:cubicBezTo>
                    <a:pt x="144" y="56"/>
                    <a:pt x="142" y="54"/>
                    <a:pt x="140" y="52"/>
                  </a:cubicBezTo>
                  <a:cubicBezTo>
                    <a:pt x="139" y="52"/>
                    <a:pt x="139" y="52"/>
                    <a:pt x="139" y="51"/>
                  </a:cubicBezTo>
                  <a:cubicBezTo>
                    <a:pt x="137" y="50"/>
                    <a:pt x="136" y="50"/>
                    <a:pt x="134" y="48"/>
                  </a:cubicBezTo>
                  <a:cubicBezTo>
                    <a:pt x="133" y="47"/>
                    <a:pt x="133" y="46"/>
                    <a:pt x="132" y="44"/>
                  </a:cubicBezTo>
                  <a:cubicBezTo>
                    <a:pt x="131" y="43"/>
                    <a:pt x="131" y="43"/>
                    <a:pt x="130" y="42"/>
                  </a:cubicBezTo>
                  <a:cubicBezTo>
                    <a:pt x="129" y="40"/>
                    <a:pt x="128" y="38"/>
                    <a:pt x="126" y="37"/>
                  </a:cubicBezTo>
                  <a:cubicBezTo>
                    <a:pt x="124" y="35"/>
                    <a:pt x="122" y="33"/>
                    <a:pt x="121" y="29"/>
                  </a:cubicBezTo>
                  <a:cubicBezTo>
                    <a:pt x="119" y="22"/>
                    <a:pt x="118" y="19"/>
                    <a:pt x="110" y="18"/>
                  </a:cubicBezTo>
                  <a:cubicBezTo>
                    <a:pt x="104" y="17"/>
                    <a:pt x="102" y="14"/>
                    <a:pt x="99" y="9"/>
                  </a:cubicBezTo>
                  <a:cubicBezTo>
                    <a:pt x="99" y="8"/>
                    <a:pt x="99" y="8"/>
                    <a:pt x="99" y="8"/>
                  </a:cubicBezTo>
                  <a:cubicBezTo>
                    <a:pt x="95" y="2"/>
                    <a:pt x="88" y="0"/>
                    <a:pt x="84" y="0"/>
                  </a:cubicBezTo>
                  <a:cubicBezTo>
                    <a:pt x="83" y="0"/>
                    <a:pt x="82" y="0"/>
                    <a:pt x="81" y="0"/>
                  </a:cubicBezTo>
                  <a:cubicBezTo>
                    <a:pt x="76" y="0"/>
                    <a:pt x="71" y="1"/>
                    <a:pt x="66" y="2"/>
                  </a:cubicBezTo>
                  <a:cubicBezTo>
                    <a:pt x="61" y="4"/>
                    <a:pt x="56" y="5"/>
                    <a:pt x="50" y="5"/>
                  </a:cubicBezTo>
                  <a:cubicBezTo>
                    <a:pt x="49" y="5"/>
                    <a:pt x="48" y="5"/>
                    <a:pt x="47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4" y="5"/>
                    <a:pt x="43" y="4"/>
                    <a:pt x="41" y="4"/>
                  </a:cubicBezTo>
                  <a:cubicBezTo>
                    <a:pt x="37" y="4"/>
                    <a:pt x="35" y="6"/>
                    <a:pt x="33" y="10"/>
                  </a:cubicBezTo>
                  <a:cubicBezTo>
                    <a:pt x="33" y="11"/>
                    <a:pt x="32" y="12"/>
                    <a:pt x="32" y="12"/>
                  </a:cubicBezTo>
                  <a:cubicBezTo>
                    <a:pt x="31" y="16"/>
                    <a:pt x="29" y="19"/>
                    <a:pt x="27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4"/>
                    <a:pt x="25" y="27"/>
                    <a:pt x="24" y="30"/>
                  </a:cubicBezTo>
                  <a:cubicBezTo>
                    <a:pt x="24" y="31"/>
                    <a:pt x="23" y="33"/>
                    <a:pt x="22" y="35"/>
                  </a:cubicBezTo>
                  <a:cubicBezTo>
                    <a:pt x="21" y="35"/>
                    <a:pt x="21" y="36"/>
                    <a:pt x="21" y="37"/>
                  </a:cubicBezTo>
                  <a:cubicBezTo>
                    <a:pt x="20" y="38"/>
                    <a:pt x="20" y="39"/>
                    <a:pt x="19" y="40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7" y="42"/>
                    <a:pt x="16" y="43"/>
                  </a:cubicBezTo>
                  <a:cubicBezTo>
                    <a:pt x="15" y="44"/>
                    <a:pt x="14" y="46"/>
                    <a:pt x="13" y="47"/>
                  </a:cubicBezTo>
                  <a:cubicBezTo>
                    <a:pt x="12" y="49"/>
                    <a:pt x="10" y="52"/>
                    <a:pt x="8" y="53"/>
                  </a:cubicBezTo>
                  <a:cubicBezTo>
                    <a:pt x="6" y="55"/>
                    <a:pt x="0" y="58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6" y="67"/>
                    <a:pt x="8" y="70"/>
                    <a:pt x="10" y="72"/>
                  </a:cubicBezTo>
                  <a:cubicBezTo>
                    <a:pt x="11" y="74"/>
                    <a:pt x="12" y="75"/>
                    <a:pt x="12" y="77"/>
                  </a:cubicBezTo>
                  <a:cubicBezTo>
                    <a:pt x="13" y="78"/>
                    <a:pt x="14" y="80"/>
                    <a:pt x="15" y="81"/>
                  </a:cubicBezTo>
                  <a:cubicBezTo>
                    <a:pt x="15" y="81"/>
                    <a:pt x="15" y="82"/>
                    <a:pt x="15" y="82"/>
                  </a:cubicBezTo>
                  <a:cubicBezTo>
                    <a:pt x="16" y="84"/>
                    <a:pt x="17" y="85"/>
                    <a:pt x="19" y="86"/>
                  </a:cubicBezTo>
                  <a:cubicBezTo>
                    <a:pt x="20" y="86"/>
                    <a:pt x="20" y="86"/>
                    <a:pt x="21" y="86"/>
                  </a:cubicBezTo>
                  <a:cubicBezTo>
                    <a:pt x="22" y="86"/>
                    <a:pt x="22" y="86"/>
                    <a:pt x="23" y="86"/>
                  </a:cubicBezTo>
                  <a:cubicBezTo>
                    <a:pt x="23" y="86"/>
                    <a:pt x="23" y="86"/>
                    <a:pt x="24" y="86"/>
                  </a:cubicBezTo>
                  <a:cubicBezTo>
                    <a:pt x="24" y="89"/>
                    <a:pt x="23" y="90"/>
                    <a:pt x="21" y="93"/>
                  </a:cubicBezTo>
                  <a:cubicBezTo>
                    <a:pt x="20" y="94"/>
                    <a:pt x="20" y="94"/>
                    <a:pt x="20" y="94"/>
                  </a:cubicBezTo>
                  <a:cubicBezTo>
                    <a:pt x="20" y="95"/>
                    <a:pt x="20" y="95"/>
                    <a:pt x="20" y="96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2" y="98"/>
                    <a:pt x="23" y="98"/>
                    <a:pt x="24" y="98"/>
                  </a:cubicBezTo>
                  <a:cubicBezTo>
                    <a:pt x="30" y="98"/>
                    <a:pt x="36" y="99"/>
                    <a:pt x="39" y="100"/>
                  </a:cubicBezTo>
                  <a:cubicBezTo>
                    <a:pt x="41" y="100"/>
                    <a:pt x="43" y="100"/>
                    <a:pt x="44" y="100"/>
                  </a:cubicBezTo>
                  <a:cubicBezTo>
                    <a:pt x="49" y="100"/>
                    <a:pt x="54" y="99"/>
                    <a:pt x="58" y="96"/>
                  </a:cubicBezTo>
                  <a:cubicBezTo>
                    <a:pt x="61" y="94"/>
                    <a:pt x="64" y="93"/>
                    <a:pt x="67" y="93"/>
                  </a:cubicBezTo>
                  <a:cubicBezTo>
                    <a:pt x="68" y="93"/>
                    <a:pt x="68" y="93"/>
                    <a:pt x="69" y="93"/>
                  </a:cubicBezTo>
                  <a:cubicBezTo>
                    <a:pt x="72" y="94"/>
                    <a:pt x="74" y="94"/>
                    <a:pt x="76" y="98"/>
                  </a:cubicBezTo>
                  <a:cubicBezTo>
                    <a:pt x="77" y="99"/>
                    <a:pt x="77" y="99"/>
                    <a:pt x="78" y="99"/>
                  </a:cubicBezTo>
                  <a:cubicBezTo>
                    <a:pt x="78" y="99"/>
                    <a:pt x="78" y="99"/>
                    <a:pt x="79" y="99"/>
                  </a:cubicBezTo>
                  <a:cubicBezTo>
                    <a:pt x="79" y="99"/>
                    <a:pt x="79" y="99"/>
                    <a:pt x="80" y="98"/>
                  </a:cubicBezTo>
                  <a:cubicBezTo>
                    <a:pt x="81" y="98"/>
                    <a:pt x="82" y="98"/>
                    <a:pt x="83" y="98"/>
                  </a:cubicBezTo>
                  <a:cubicBezTo>
                    <a:pt x="83" y="98"/>
                    <a:pt x="84" y="98"/>
                    <a:pt x="84" y="98"/>
                  </a:cubicBezTo>
                  <a:cubicBezTo>
                    <a:pt x="85" y="98"/>
                    <a:pt x="87" y="99"/>
                    <a:pt x="87" y="100"/>
                  </a:cubicBezTo>
                  <a:cubicBezTo>
                    <a:pt x="87" y="101"/>
                    <a:pt x="87" y="101"/>
                    <a:pt x="87" y="102"/>
                  </a:cubicBezTo>
                  <a:cubicBezTo>
                    <a:pt x="87" y="103"/>
                    <a:pt x="87" y="104"/>
                    <a:pt x="88" y="104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6"/>
                    <a:pt x="91" y="106"/>
                    <a:pt x="96" y="103"/>
                  </a:cubicBezTo>
                  <a:cubicBezTo>
                    <a:pt x="96" y="102"/>
                    <a:pt x="97" y="102"/>
                    <a:pt x="97" y="102"/>
                  </a:cubicBezTo>
                  <a:cubicBezTo>
                    <a:pt x="98" y="101"/>
                    <a:pt x="99" y="101"/>
                    <a:pt x="100" y="101"/>
                  </a:cubicBezTo>
                  <a:cubicBezTo>
                    <a:pt x="101" y="101"/>
                    <a:pt x="102" y="102"/>
                    <a:pt x="103" y="103"/>
                  </a:cubicBezTo>
                  <a:cubicBezTo>
                    <a:pt x="104" y="103"/>
                    <a:pt x="105" y="104"/>
                    <a:pt x="105" y="104"/>
                  </a:cubicBezTo>
                  <a:cubicBezTo>
                    <a:pt x="105" y="109"/>
                    <a:pt x="103" y="110"/>
                    <a:pt x="100" y="111"/>
                  </a:cubicBezTo>
                  <a:cubicBezTo>
                    <a:pt x="98" y="111"/>
                    <a:pt x="97" y="112"/>
                    <a:pt x="96" y="112"/>
                  </a:cubicBezTo>
                  <a:cubicBezTo>
                    <a:pt x="94" y="113"/>
                    <a:pt x="92" y="114"/>
                    <a:pt x="91" y="114"/>
                  </a:cubicBezTo>
                  <a:cubicBezTo>
                    <a:pt x="90" y="114"/>
                    <a:pt x="90" y="114"/>
                    <a:pt x="89" y="113"/>
                  </a:cubicBezTo>
                  <a:cubicBezTo>
                    <a:pt x="88" y="113"/>
                    <a:pt x="87" y="112"/>
                    <a:pt x="85" y="111"/>
                  </a:cubicBezTo>
                  <a:cubicBezTo>
                    <a:pt x="85" y="111"/>
                    <a:pt x="84" y="110"/>
                    <a:pt x="83" y="110"/>
                  </a:cubicBezTo>
                  <a:cubicBezTo>
                    <a:pt x="82" y="109"/>
                    <a:pt x="81" y="109"/>
                    <a:pt x="80" y="109"/>
                  </a:cubicBezTo>
                  <a:cubicBezTo>
                    <a:pt x="79" y="109"/>
                    <a:pt x="78" y="108"/>
                    <a:pt x="77" y="108"/>
                  </a:cubicBezTo>
                  <a:cubicBezTo>
                    <a:pt x="76" y="108"/>
                    <a:pt x="75" y="107"/>
                    <a:pt x="74" y="107"/>
                  </a:cubicBezTo>
                  <a:cubicBezTo>
                    <a:pt x="73" y="107"/>
                    <a:pt x="71" y="106"/>
                    <a:pt x="70" y="105"/>
                  </a:cubicBezTo>
                  <a:cubicBezTo>
                    <a:pt x="70" y="105"/>
                    <a:pt x="70" y="105"/>
                    <a:pt x="69" y="104"/>
                  </a:cubicBezTo>
                  <a:cubicBezTo>
                    <a:pt x="68" y="103"/>
                    <a:pt x="68" y="103"/>
                    <a:pt x="67" y="103"/>
                  </a:cubicBezTo>
                  <a:cubicBezTo>
                    <a:pt x="66" y="103"/>
                    <a:pt x="66" y="103"/>
                    <a:pt x="66" y="103"/>
                  </a:cubicBezTo>
                  <a:cubicBezTo>
                    <a:pt x="65" y="103"/>
                    <a:pt x="65" y="103"/>
                    <a:pt x="65" y="103"/>
                  </a:cubicBezTo>
                  <a:cubicBezTo>
                    <a:pt x="64" y="104"/>
                    <a:pt x="64" y="105"/>
                    <a:pt x="64" y="106"/>
                  </a:cubicBezTo>
                  <a:cubicBezTo>
                    <a:pt x="63" y="107"/>
                    <a:pt x="63" y="108"/>
                    <a:pt x="62" y="109"/>
                  </a:cubicBezTo>
                  <a:cubicBezTo>
                    <a:pt x="59" y="110"/>
                    <a:pt x="56" y="110"/>
                    <a:pt x="53" y="111"/>
                  </a:cubicBezTo>
                  <a:cubicBezTo>
                    <a:pt x="52" y="111"/>
                    <a:pt x="50" y="111"/>
                    <a:pt x="49" y="111"/>
                  </a:cubicBezTo>
                  <a:cubicBezTo>
                    <a:pt x="48" y="112"/>
                    <a:pt x="48" y="112"/>
                    <a:pt x="48" y="112"/>
                  </a:cubicBezTo>
                  <a:cubicBezTo>
                    <a:pt x="48" y="112"/>
                    <a:pt x="48" y="112"/>
                    <a:pt x="48" y="112"/>
                  </a:cubicBezTo>
                  <a:cubicBezTo>
                    <a:pt x="47" y="113"/>
                    <a:pt x="47" y="113"/>
                    <a:pt x="47" y="114"/>
                  </a:cubicBezTo>
                  <a:cubicBezTo>
                    <a:pt x="46" y="115"/>
                    <a:pt x="45" y="116"/>
                    <a:pt x="43" y="116"/>
                  </a:cubicBezTo>
                  <a:cubicBezTo>
                    <a:pt x="39" y="117"/>
                    <a:pt x="35" y="117"/>
                    <a:pt x="32" y="117"/>
                  </a:cubicBezTo>
                  <a:cubicBezTo>
                    <a:pt x="31" y="117"/>
                    <a:pt x="29" y="117"/>
                    <a:pt x="28" y="117"/>
                  </a:cubicBezTo>
                  <a:cubicBezTo>
                    <a:pt x="27" y="117"/>
                    <a:pt x="27" y="117"/>
                    <a:pt x="27" y="117"/>
                  </a:cubicBezTo>
                  <a:cubicBezTo>
                    <a:pt x="26" y="117"/>
                    <a:pt x="25" y="117"/>
                    <a:pt x="24" y="117"/>
                  </a:cubicBezTo>
                  <a:cubicBezTo>
                    <a:pt x="23" y="117"/>
                    <a:pt x="22" y="117"/>
                    <a:pt x="21" y="118"/>
                  </a:cubicBezTo>
                  <a:cubicBezTo>
                    <a:pt x="20" y="118"/>
                    <a:pt x="20" y="119"/>
                    <a:pt x="20" y="119"/>
                  </a:cubicBezTo>
                  <a:cubicBezTo>
                    <a:pt x="19" y="120"/>
                    <a:pt x="19" y="120"/>
                    <a:pt x="18" y="120"/>
                  </a:cubicBezTo>
                  <a:cubicBezTo>
                    <a:pt x="16" y="120"/>
                    <a:pt x="16" y="120"/>
                    <a:pt x="16" y="120"/>
                  </a:cubicBezTo>
                  <a:cubicBezTo>
                    <a:pt x="16" y="122"/>
                    <a:pt x="16" y="122"/>
                    <a:pt x="16" y="122"/>
                  </a:cubicBezTo>
                  <a:cubicBezTo>
                    <a:pt x="16" y="129"/>
                    <a:pt x="16" y="131"/>
                    <a:pt x="19" y="131"/>
                  </a:cubicBezTo>
                  <a:cubicBezTo>
                    <a:pt x="19" y="131"/>
                    <a:pt x="19" y="131"/>
                    <a:pt x="19" y="131"/>
                  </a:cubicBezTo>
                  <a:cubicBezTo>
                    <a:pt x="18" y="132"/>
                    <a:pt x="17" y="132"/>
                    <a:pt x="17" y="133"/>
                  </a:cubicBezTo>
                  <a:cubicBezTo>
                    <a:pt x="14" y="136"/>
                    <a:pt x="15" y="139"/>
                    <a:pt x="17" y="142"/>
                  </a:cubicBezTo>
                  <a:cubicBezTo>
                    <a:pt x="18" y="142"/>
                    <a:pt x="19" y="143"/>
                    <a:pt x="20" y="144"/>
                  </a:cubicBezTo>
                  <a:cubicBezTo>
                    <a:pt x="21" y="144"/>
                    <a:pt x="21" y="144"/>
                    <a:pt x="21" y="144"/>
                  </a:cubicBezTo>
                  <a:cubicBezTo>
                    <a:pt x="22" y="143"/>
                    <a:pt x="22" y="143"/>
                    <a:pt x="22" y="143"/>
                  </a:cubicBezTo>
                  <a:cubicBezTo>
                    <a:pt x="23" y="143"/>
                    <a:pt x="23" y="142"/>
                    <a:pt x="25" y="141"/>
                  </a:cubicBezTo>
                  <a:cubicBezTo>
                    <a:pt x="28" y="140"/>
                    <a:pt x="31" y="139"/>
                    <a:pt x="34" y="138"/>
                  </a:cubicBezTo>
                  <a:cubicBezTo>
                    <a:pt x="35" y="138"/>
                    <a:pt x="36" y="138"/>
                    <a:pt x="37" y="138"/>
                  </a:cubicBezTo>
                  <a:cubicBezTo>
                    <a:pt x="39" y="138"/>
                    <a:pt x="41" y="138"/>
                    <a:pt x="42" y="138"/>
                  </a:cubicBezTo>
                  <a:cubicBezTo>
                    <a:pt x="44" y="139"/>
                    <a:pt x="46" y="139"/>
                    <a:pt x="47" y="139"/>
                  </a:cubicBezTo>
                  <a:cubicBezTo>
                    <a:pt x="50" y="139"/>
                    <a:pt x="52" y="138"/>
                    <a:pt x="54" y="138"/>
                  </a:cubicBezTo>
                  <a:cubicBezTo>
                    <a:pt x="57" y="136"/>
                    <a:pt x="60" y="134"/>
                    <a:pt x="62" y="131"/>
                  </a:cubicBezTo>
                  <a:cubicBezTo>
                    <a:pt x="73" y="131"/>
                    <a:pt x="73" y="131"/>
                    <a:pt x="73" y="131"/>
                  </a:cubicBezTo>
                  <a:cubicBezTo>
                    <a:pt x="76" y="132"/>
                    <a:pt x="80" y="132"/>
                    <a:pt x="83" y="132"/>
                  </a:cubicBezTo>
                  <a:cubicBezTo>
                    <a:pt x="85" y="132"/>
                    <a:pt x="85" y="132"/>
                    <a:pt x="85" y="132"/>
                  </a:cubicBezTo>
                  <a:cubicBezTo>
                    <a:pt x="88" y="132"/>
                    <a:pt x="92" y="132"/>
                    <a:pt x="95" y="131"/>
                  </a:cubicBezTo>
                  <a:cubicBezTo>
                    <a:pt x="98" y="131"/>
                    <a:pt x="102" y="131"/>
                    <a:pt x="105" y="131"/>
                  </a:cubicBezTo>
                  <a:cubicBezTo>
                    <a:pt x="110" y="131"/>
                    <a:pt x="114" y="131"/>
                    <a:pt x="119" y="132"/>
                  </a:cubicBezTo>
                  <a:cubicBezTo>
                    <a:pt x="119" y="132"/>
                    <a:pt x="120" y="132"/>
                    <a:pt x="120" y="132"/>
                  </a:cubicBezTo>
                  <a:cubicBezTo>
                    <a:pt x="121" y="131"/>
                    <a:pt x="122" y="131"/>
                    <a:pt x="122" y="131"/>
                  </a:cubicBezTo>
                  <a:cubicBezTo>
                    <a:pt x="123" y="131"/>
                    <a:pt x="123" y="131"/>
                    <a:pt x="124" y="132"/>
                  </a:cubicBezTo>
                  <a:cubicBezTo>
                    <a:pt x="125" y="132"/>
                    <a:pt x="125" y="133"/>
                    <a:pt x="126" y="133"/>
                  </a:cubicBezTo>
                  <a:cubicBezTo>
                    <a:pt x="127" y="134"/>
                    <a:pt x="127" y="134"/>
                    <a:pt x="127" y="134"/>
                  </a:cubicBezTo>
                  <a:cubicBezTo>
                    <a:pt x="129" y="135"/>
                    <a:pt x="130" y="136"/>
                    <a:pt x="132" y="136"/>
                  </a:cubicBezTo>
                  <a:cubicBezTo>
                    <a:pt x="133" y="137"/>
                    <a:pt x="133" y="137"/>
                    <a:pt x="133" y="137"/>
                  </a:cubicBezTo>
                  <a:cubicBezTo>
                    <a:pt x="134" y="137"/>
                    <a:pt x="134" y="138"/>
                    <a:pt x="135" y="138"/>
                  </a:cubicBezTo>
                  <a:cubicBezTo>
                    <a:pt x="135" y="138"/>
                    <a:pt x="136" y="139"/>
                    <a:pt x="137" y="139"/>
                  </a:cubicBezTo>
                  <a:cubicBezTo>
                    <a:pt x="137" y="139"/>
                    <a:pt x="138" y="139"/>
                    <a:pt x="138" y="139"/>
                  </a:cubicBezTo>
                  <a:cubicBezTo>
                    <a:pt x="138" y="140"/>
                    <a:pt x="139" y="140"/>
                    <a:pt x="139" y="140"/>
                  </a:cubicBezTo>
                  <a:cubicBezTo>
                    <a:pt x="139" y="140"/>
                    <a:pt x="139" y="140"/>
                    <a:pt x="139" y="140"/>
                  </a:cubicBezTo>
                  <a:cubicBezTo>
                    <a:pt x="140" y="140"/>
                    <a:pt x="140" y="140"/>
                    <a:pt x="140" y="140"/>
                  </a:cubicBezTo>
                  <a:cubicBezTo>
                    <a:pt x="140" y="140"/>
                    <a:pt x="140" y="140"/>
                    <a:pt x="141" y="140"/>
                  </a:cubicBezTo>
                  <a:cubicBezTo>
                    <a:pt x="141" y="140"/>
                    <a:pt x="141" y="140"/>
                    <a:pt x="142" y="140"/>
                  </a:cubicBezTo>
                  <a:cubicBezTo>
                    <a:pt x="142" y="140"/>
                    <a:pt x="142" y="140"/>
                    <a:pt x="142" y="140"/>
                  </a:cubicBezTo>
                  <a:cubicBezTo>
                    <a:pt x="143" y="140"/>
                    <a:pt x="143" y="140"/>
                    <a:pt x="144" y="141"/>
                  </a:cubicBezTo>
                  <a:cubicBezTo>
                    <a:pt x="145" y="142"/>
                    <a:pt x="145" y="142"/>
                    <a:pt x="146" y="143"/>
                  </a:cubicBezTo>
                  <a:cubicBezTo>
                    <a:pt x="146" y="143"/>
                    <a:pt x="147" y="143"/>
                    <a:pt x="147" y="143"/>
                  </a:cubicBezTo>
                  <a:cubicBezTo>
                    <a:pt x="148" y="143"/>
                    <a:pt x="149" y="142"/>
                    <a:pt x="150" y="142"/>
                  </a:cubicBezTo>
                  <a:cubicBezTo>
                    <a:pt x="151" y="141"/>
                    <a:pt x="151" y="141"/>
                    <a:pt x="151" y="141"/>
                  </a:cubicBezTo>
                  <a:cubicBezTo>
                    <a:pt x="153" y="140"/>
                    <a:pt x="154" y="140"/>
                    <a:pt x="156" y="140"/>
                  </a:cubicBezTo>
                  <a:cubicBezTo>
                    <a:pt x="157" y="140"/>
                    <a:pt x="157" y="140"/>
                    <a:pt x="158" y="140"/>
                  </a:cubicBezTo>
                  <a:cubicBezTo>
                    <a:pt x="159" y="140"/>
                    <a:pt x="160" y="140"/>
                    <a:pt x="160" y="140"/>
                  </a:cubicBezTo>
                  <a:cubicBezTo>
                    <a:pt x="161" y="140"/>
                    <a:pt x="161" y="140"/>
                    <a:pt x="162" y="140"/>
                  </a:cubicBezTo>
                  <a:cubicBezTo>
                    <a:pt x="163" y="140"/>
                    <a:pt x="163" y="140"/>
                    <a:pt x="163" y="140"/>
                  </a:cubicBezTo>
                  <a:cubicBezTo>
                    <a:pt x="166" y="140"/>
                    <a:pt x="168" y="139"/>
                    <a:pt x="171" y="138"/>
                  </a:cubicBezTo>
                  <a:cubicBezTo>
                    <a:pt x="173" y="138"/>
                    <a:pt x="173" y="138"/>
                    <a:pt x="173" y="138"/>
                  </a:cubicBezTo>
                  <a:cubicBezTo>
                    <a:pt x="173" y="137"/>
                    <a:pt x="173" y="137"/>
                    <a:pt x="173" y="137"/>
                  </a:cubicBezTo>
                  <a:lnTo>
                    <a:pt x="173" y="136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64" name="Freeform 77"/>
            <p:cNvSpPr>
              <a:spLocks/>
            </p:cNvSpPr>
            <p:nvPr/>
          </p:nvSpPr>
          <p:spPr bwMode="auto">
            <a:xfrm>
              <a:off x="2016754" y="1760420"/>
              <a:ext cx="181912" cy="380120"/>
            </a:xfrm>
            <a:custGeom>
              <a:avLst/>
              <a:gdLst>
                <a:gd name="T0" fmla="*/ 89 w 90"/>
                <a:gd name="T1" fmla="*/ 55 h 204"/>
                <a:gd name="T2" fmla="*/ 88 w 90"/>
                <a:gd name="T3" fmla="*/ 54 h 204"/>
                <a:gd name="T4" fmla="*/ 87 w 90"/>
                <a:gd name="T5" fmla="*/ 50 h 204"/>
                <a:gd name="T6" fmla="*/ 83 w 90"/>
                <a:gd name="T7" fmla="*/ 38 h 204"/>
                <a:gd name="T8" fmla="*/ 79 w 90"/>
                <a:gd name="T9" fmla="*/ 31 h 204"/>
                <a:gd name="T10" fmla="*/ 83 w 90"/>
                <a:gd name="T11" fmla="*/ 25 h 204"/>
                <a:gd name="T12" fmla="*/ 83 w 90"/>
                <a:gd name="T13" fmla="*/ 23 h 204"/>
                <a:gd name="T14" fmla="*/ 83 w 90"/>
                <a:gd name="T15" fmla="*/ 22 h 204"/>
                <a:gd name="T16" fmla="*/ 79 w 90"/>
                <a:gd name="T17" fmla="*/ 17 h 204"/>
                <a:gd name="T18" fmla="*/ 74 w 90"/>
                <a:gd name="T19" fmla="*/ 13 h 204"/>
                <a:gd name="T20" fmla="*/ 70 w 90"/>
                <a:gd name="T21" fmla="*/ 8 h 204"/>
                <a:gd name="T22" fmla="*/ 64 w 90"/>
                <a:gd name="T23" fmla="*/ 3 h 204"/>
                <a:gd name="T24" fmla="*/ 60 w 90"/>
                <a:gd name="T25" fmla="*/ 0 h 204"/>
                <a:gd name="T26" fmla="*/ 54 w 90"/>
                <a:gd name="T27" fmla="*/ 2 h 204"/>
                <a:gd name="T28" fmla="*/ 52 w 90"/>
                <a:gd name="T29" fmla="*/ 3 h 204"/>
                <a:gd name="T30" fmla="*/ 47 w 90"/>
                <a:gd name="T31" fmla="*/ 6 h 204"/>
                <a:gd name="T32" fmla="*/ 49 w 90"/>
                <a:gd name="T33" fmla="*/ 9 h 204"/>
                <a:gd name="T34" fmla="*/ 49 w 90"/>
                <a:gd name="T35" fmla="*/ 15 h 204"/>
                <a:gd name="T36" fmla="*/ 48 w 90"/>
                <a:gd name="T37" fmla="*/ 17 h 204"/>
                <a:gd name="T38" fmla="*/ 44 w 90"/>
                <a:gd name="T39" fmla="*/ 23 h 204"/>
                <a:gd name="T40" fmla="*/ 35 w 90"/>
                <a:gd name="T41" fmla="*/ 32 h 204"/>
                <a:gd name="T42" fmla="*/ 34 w 90"/>
                <a:gd name="T43" fmla="*/ 32 h 204"/>
                <a:gd name="T44" fmla="*/ 29 w 90"/>
                <a:gd name="T45" fmla="*/ 31 h 204"/>
                <a:gd name="T46" fmla="*/ 26 w 90"/>
                <a:gd name="T47" fmla="*/ 32 h 204"/>
                <a:gd name="T48" fmla="*/ 23 w 90"/>
                <a:gd name="T49" fmla="*/ 31 h 204"/>
                <a:gd name="T50" fmla="*/ 22 w 90"/>
                <a:gd name="T51" fmla="*/ 30 h 204"/>
                <a:gd name="T52" fmla="*/ 18 w 90"/>
                <a:gd name="T53" fmla="*/ 32 h 204"/>
                <a:gd name="T54" fmla="*/ 16 w 90"/>
                <a:gd name="T55" fmla="*/ 36 h 204"/>
                <a:gd name="T56" fmla="*/ 12 w 90"/>
                <a:gd name="T57" fmla="*/ 38 h 204"/>
                <a:gd name="T58" fmla="*/ 10 w 90"/>
                <a:gd name="T59" fmla="*/ 47 h 204"/>
                <a:gd name="T60" fmla="*/ 7 w 90"/>
                <a:gd name="T61" fmla="*/ 71 h 204"/>
                <a:gd name="T62" fmla="*/ 17 w 90"/>
                <a:gd name="T63" fmla="*/ 81 h 204"/>
                <a:gd name="T64" fmla="*/ 18 w 90"/>
                <a:gd name="T65" fmla="*/ 99 h 204"/>
                <a:gd name="T66" fmla="*/ 25 w 90"/>
                <a:gd name="T67" fmla="*/ 116 h 204"/>
                <a:gd name="T68" fmla="*/ 25 w 90"/>
                <a:gd name="T69" fmla="*/ 137 h 204"/>
                <a:gd name="T70" fmla="*/ 26 w 90"/>
                <a:gd name="T71" fmla="*/ 150 h 204"/>
                <a:gd name="T72" fmla="*/ 25 w 90"/>
                <a:gd name="T73" fmla="*/ 179 h 204"/>
                <a:gd name="T74" fmla="*/ 27 w 90"/>
                <a:gd name="T75" fmla="*/ 194 h 204"/>
                <a:gd name="T76" fmla="*/ 29 w 90"/>
                <a:gd name="T77" fmla="*/ 201 h 204"/>
                <a:gd name="T78" fmla="*/ 33 w 90"/>
                <a:gd name="T79" fmla="*/ 203 h 204"/>
                <a:gd name="T80" fmla="*/ 44 w 90"/>
                <a:gd name="T81" fmla="*/ 201 h 204"/>
                <a:gd name="T82" fmla="*/ 54 w 90"/>
                <a:gd name="T83" fmla="*/ 199 h 204"/>
                <a:gd name="T84" fmla="*/ 58 w 90"/>
                <a:gd name="T85" fmla="*/ 199 h 204"/>
                <a:gd name="T86" fmla="*/ 59 w 90"/>
                <a:gd name="T87" fmla="*/ 181 h 204"/>
                <a:gd name="T88" fmla="*/ 58 w 90"/>
                <a:gd name="T89" fmla="*/ 160 h 204"/>
                <a:gd name="T90" fmla="*/ 58 w 90"/>
                <a:gd name="T91" fmla="*/ 126 h 204"/>
                <a:gd name="T92" fmla="*/ 58 w 90"/>
                <a:gd name="T93" fmla="*/ 119 h 204"/>
                <a:gd name="T94" fmla="*/ 59 w 90"/>
                <a:gd name="T95" fmla="*/ 112 h 204"/>
                <a:gd name="T96" fmla="*/ 66 w 90"/>
                <a:gd name="T97" fmla="*/ 109 h 204"/>
                <a:gd name="T98" fmla="*/ 71 w 90"/>
                <a:gd name="T99" fmla="*/ 94 h 204"/>
                <a:gd name="T100" fmla="*/ 78 w 90"/>
                <a:gd name="T101" fmla="*/ 85 h 204"/>
                <a:gd name="T102" fmla="*/ 82 w 90"/>
                <a:gd name="T103" fmla="*/ 81 h 204"/>
                <a:gd name="T104" fmla="*/ 84 w 90"/>
                <a:gd name="T105" fmla="*/ 78 h 204"/>
                <a:gd name="T106" fmla="*/ 85 w 90"/>
                <a:gd name="T107" fmla="*/ 75 h 204"/>
                <a:gd name="T108" fmla="*/ 84 w 90"/>
                <a:gd name="T109" fmla="*/ 73 h 204"/>
                <a:gd name="T110" fmla="*/ 86 w 90"/>
                <a:gd name="T111" fmla="*/ 65 h 204"/>
                <a:gd name="T112" fmla="*/ 90 w 90"/>
                <a:gd name="T113" fmla="*/ 55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0" h="204">
                  <a:moveTo>
                    <a:pt x="90" y="55"/>
                  </a:moveTo>
                  <a:cubicBezTo>
                    <a:pt x="89" y="55"/>
                    <a:pt x="89" y="55"/>
                    <a:pt x="89" y="55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87" y="53"/>
                    <a:pt x="87" y="53"/>
                    <a:pt x="87" y="52"/>
                  </a:cubicBezTo>
                  <a:cubicBezTo>
                    <a:pt x="87" y="51"/>
                    <a:pt x="87" y="50"/>
                    <a:pt x="87" y="50"/>
                  </a:cubicBezTo>
                  <a:cubicBezTo>
                    <a:pt x="87" y="49"/>
                    <a:pt x="87" y="48"/>
                    <a:pt x="87" y="47"/>
                  </a:cubicBezTo>
                  <a:cubicBezTo>
                    <a:pt x="86" y="43"/>
                    <a:pt x="85" y="41"/>
                    <a:pt x="83" y="38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2" y="36"/>
                    <a:pt x="79" y="34"/>
                    <a:pt x="79" y="31"/>
                  </a:cubicBezTo>
                  <a:cubicBezTo>
                    <a:pt x="80" y="30"/>
                    <a:pt x="81" y="29"/>
                    <a:pt x="81" y="27"/>
                  </a:cubicBezTo>
                  <a:cubicBezTo>
                    <a:pt x="82" y="26"/>
                    <a:pt x="83" y="26"/>
                    <a:pt x="83" y="25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3" y="22"/>
                    <a:pt x="83" y="22"/>
                    <a:pt x="83" y="22"/>
                  </a:cubicBezTo>
                  <a:cubicBezTo>
                    <a:pt x="83" y="22"/>
                    <a:pt x="83" y="22"/>
                    <a:pt x="83" y="22"/>
                  </a:cubicBezTo>
                  <a:cubicBezTo>
                    <a:pt x="82" y="21"/>
                    <a:pt x="82" y="21"/>
                    <a:pt x="81" y="20"/>
                  </a:cubicBezTo>
                  <a:cubicBezTo>
                    <a:pt x="80" y="19"/>
                    <a:pt x="79" y="18"/>
                    <a:pt x="79" y="17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77" y="15"/>
                    <a:pt x="76" y="14"/>
                    <a:pt x="74" y="13"/>
                  </a:cubicBezTo>
                  <a:cubicBezTo>
                    <a:pt x="73" y="12"/>
                    <a:pt x="72" y="12"/>
                    <a:pt x="72" y="11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8" y="7"/>
                    <a:pt x="67" y="6"/>
                    <a:pt x="66" y="4"/>
                  </a:cubicBezTo>
                  <a:cubicBezTo>
                    <a:pt x="65" y="4"/>
                    <a:pt x="65" y="4"/>
                    <a:pt x="64" y="3"/>
                  </a:cubicBezTo>
                  <a:cubicBezTo>
                    <a:pt x="63" y="1"/>
                    <a:pt x="61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8" y="0"/>
                    <a:pt x="56" y="1"/>
                    <a:pt x="54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2" y="3"/>
                    <a:pt x="52" y="3"/>
                  </a:cubicBezTo>
                  <a:cubicBezTo>
                    <a:pt x="50" y="4"/>
                    <a:pt x="49" y="4"/>
                    <a:pt x="48" y="5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49" y="8"/>
                    <a:pt x="49" y="9"/>
                  </a:cubicBezTo>
                  <a:cubicBezTo>
                    <a:pt x="49" y="9"/>
                    <a:pt x="50" y="10"/>
                    <a:pt x="50" y="10"/>
                  </a:cubicBezTo>
                  <a:cubicBezTo>
                    <a:pt x="50" y="13"/>
                    <a:pt x="50" y="15"/>
                    <a:pt x="49" y="15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7" y="20"/>
                    <a:pt x="46" y="21"/>
                    <a:pt x="44" y="23"/>
                  </a:cubicBezTo>
                  <a:cubicBezTo>
                    <a:pt x="43" y="24"/>
                    <a:pt x="42" y="25"/>
                    <a:pt x="42" y="26"/>
                  </a:cubicBezTo>
                  <a:cubicBezTo>
                    <a:pt x="40" y="29"/>
                    <a:pt x="38" y="30"/>
                    <a:pt x="35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3" y="32"/>
                    <a:pt x="32" y="32"/>
                    <a:pt x="32" y="32"/>
                  </a:cubicBezTo>
                  <a:cubicBezTo>
                    <a:pt x="31" y="32"/>
                    <a:pt x="30" y="31"/>
                    <a:pt x="29" y="31"/>
                  </a:cubicBezTo>
                  <a:cubicBezTo>
                    <a:pt x="28" y="31"/>
                    <a:pt x="28" y="31"/>
                    <a:pt x="27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5" y="32"/>
                    <a:pt x="25" y="32"/>
                    <a:pt x="24" y="32"/>
                  </a:cubicBezTo>
                  <a:cubicBezTo>
                    <a:pt x="24" y="31"/>
                    <a:pt x="24" y="31"/>
                    <a:pt x="23" y="31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1" y="30"/>
                  </a:cubicBezTo>
                  <a:cubicBezTo>
                    <a:pt x="20" y="30"/>
                    <a:pt x="19" y="31"/>
                    <a:pt x="18" y="32"/>
                  </a:cubicBezTo>
                  <a:cubicBezTo>
                    <a:pt x="18" y="32"/>
                    <a:pt x="17" y="33"/>
                    <a:pt x="17" y="34"/>
                  </a:cubicBezTo>
                  <a:cubicBezTo>
                    <a:pt x="17" y="35"/>
                    <a:pt x="16" y="36"/>
                    <a:pt x="16" y="36"/>
                  </a:cubicBezTo>
                  <a:cubicBezTo>
                    <a:pt x="15" y="37"/>
                    <a:pt x="14" y="37"/>
                    <a:pt x="13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4"/>
                    <a:pt x="12" y="46"/>
                    <a:pt x="10" y="47"/>
                  </a:cubicBezTo>
                  <a:cubicBezTo>
                    <a:pt x="5" y="49"/>
                    <a:pt x="3" y="55"/>
                    <a:pt x="2" y="57"/>
                  </a:cubicBezTo>
                  <a:cubicBezTo>
                    <a:pt x="0" y="64"/>
                    <a:pt x="1" y="66"/>
                    <a:pt x="7" y="71"/>
                  </a:cubicBezTo>
                  <a:cubicBezTo>
                    <a:pt x="8" y="72"/>
                    <a:pt x="8" y="72"/>
                    <a:pt x="9" y="73"/>
                  </a:cubicBezTo>
                  <a:cubicBezTo>
                    <a:pt x="12" y="75"/>
                    <a:pt x="15" y="78"/>
                    <a:pt x="17" y="81"/>
                  </a:cubicBezTo>
                  <a:cubicBezTo>
                    <a:pt x="19" y="84"/>
                    <a:pt x="19" y="88"/>
                    <a:pt x="18" y="92"/>
                  </a:cubicBezTo>
                  <a:cubicBezTo>
                    <a:pt x="18" y="94"/>
                    <a:pt x="18" y="97"/>
                    <a:pt x="18" y="99"/>
                  </a:cubicBezTo>
                  <a:cubicBezTo>
                    <a:pt x="19" y="102"/>
                    <a:pt x="20" y="105"/>
                    <a:pt x="22" y="108"/>
                  </a:cubicBezTo>
                  <a:cubicBezTo>
                    <a:pt x="23" y="111"/>
                    <a:pt x="25" y="113"/>
                    <a:pt x="25" y="116"/>
                  </a:cubicBezTo>
                  <a:cubicBezTo>
                    <a:pt x="27" y="120"/>
                    <a:pt x="26" y="125"/>
                    <a:pt x="26" y="131"/>
                  </a:cubicBezTo>
                  <a:cubicBezTo>
                    <a:pt x="26" y="133"/>
                    <a:pt x="25" y="135"/>
                    <a:pt x="25" y="137"/>
                  </a:cubicBezTo>
                  <a:cubicBezTo>
                    <a:pt x="25" y="141"/>
                    <a:pt x="26" y="145"/>
                    <a:pt x="26" y="149"/>
                  </a:cubicBezTo>
                  <a:cubicBezTo>
                    <a:pt x="26" y="150"/>
                    <a:pt x="26" y="150"/>
                    <a:pt x="26" y="150"/>
                  </a:cubicBezTo>
                  <a:cubicBezTo>
                    <a:pt x="26" y="157"/>
                    <a:pt x="26" y="166"/>
                    <a:pt x="25" y="174"/>
                  </a:cubicBezTo>
                  <a:cubicBezTo>
                    <a:pt x="25" y="176"/>
                    <a:pt x="25" y="177"/>
                    <a:pt x="25" y="179"/>
                  </a:cubicBezTo>
                  <a:cubicBezTo>
                    <a:pt x="24" y="184"/>
                    <a:pt x="23" y="188"/>
                    <a:pt x="26" y="192"/>
                  </a:cubicBezTo>
                  <a:cubicBezTo>
                    <a:pt x="26" y="193"/>
                    <a:pt x="27" y="194"/>
                    <a:pt x="27" y="194"/>
                  </a:cubicBezTo>
                  <a:cubicBezTo>
                    <a:pt x="28" y="195"/>
                    <a:pt x="29" y="196"/>
                    <a:pt x="29" y="198"/>
                  </a:cubicBezTo>
                  <a:cubicBezTo>
                    <a:pt x="29" y="199"/>
                    <a:pt x="29" y="200"/>
                    <a:pt x="29" y="201"/>
                  </a:cubicBezTo>
                  <a:cubicBezTo>
                    <a:pt x="28" y="204"/>
                    <a:pt x="28" y="204"/>
                    <a:pt x="28" y="204"/>
                  </a:cubicBezTo>
                  <a:cubicBezTo>
                    <a:pt x="33" y="203"/>
                    <a:pt x="33" y="203"/>
                    <a:pt x="33" y="203"/>
                  </a:cubicBezTo>
                  <a:cubicBezTo>
                    <a:pt x="35" y="203"/>
                    <a:pt x="37" y="203"/>
                    <a:pt x="39" y="202"/>
                  </a:cubicBezTo>
                  <a:cubicBezTo>
                    <a:pt x="41" y="202"/>
                    <a:pt x="42" y="201"/>
                    <a:pt x="44" y="201"/>
                  </a:cubicBezTo>
                  <a:cubicBezTo>
                    <a:pt x="46" y="200"/>
                    <a:pt x="48" y="199"/>
                    <a:pt x="50" y="199"/>
                  </a:cubicBezTo>
                  <a:cubicBezTo>
                    <a:pt x="51" y="199"/>
                    <a:pt x="52" y="199"/>
                    <a:pt x="54" y="199"/>
                  </a:cubicBezTo>
                  <a:cubicBezTo>
                    <a:pt x="55" y="199"/>
                    <a:pt x="55" y="199"/>
                    <a:pt x="56" y="199"/>
                  </a:cubicBezTo>
                  <a:cubicBezTo>
                    <a:pt x="58" y="199"/>
                    <a:pt x="58" y="199"/>
                    <a:pt x="58" y="199"/>
                  </a:cubicBezTo>
                  <a:cubicBezTo>
                    <a:pt x="59" y="197"/>
                    <a:pt x="59" y="197"/>
                    <a:pt x="59" y="197"/>
                  </a:cubicBezTo>
                  <a:cubicBezTo>
                    <a:pt x="59" y="193"/>
                    <a:pt x="59" y="187"/>
                    <a:pt x="59" y="181"/>
                  </a:cubicBezTo>
                  <a:cubicBezTo>
                    <a:pt x="58" y="178"/>
                    <a:pt x="58" y="175"/>
                    <a:pt x="58" y="172"/>
                  </a:cubicBezTo>
                  <a:cubicBezTo>
                    <a:pt x="59" y="168"/>
                    <a:pt x="59" y="164"/>
                    <a:pt x="58" y="160"/>
                  </a:cubicBezTo>
                  <a:cubicBezTo>
                    <a:pt x="58" y="153"/>
                    <a:pt x="57" y="147"/>
                    <a:pt x="58" y="140"/>
                  </a:cubicBezTo>
                  <a:cubicBezTo>
                    <a:pt x="58" y="135"/>
                    <a:pt x="58" y="131"/>
                    <a:pt x="58" y="126"/>
                  </a:cubicBezTo>
                  <a:cubicBezTo>
                    <a:pt x="58" y="124"/>
                    <a:pt x="58" y="122"/>
                    <a:pt x="58" y="120"/>
                  </a:cubicBezTo>
                  <a:cubicBezTo>
                    <a:pt x="58" y="119"/>
                    <a:pt x="58" y="119"/>
                    <a:pt x="58" y="119"/>
                  </a:cubicBezTo>
                  <a:cubicBezTo>
                    <a:pt x="59" y="118"/>
                    <a:pt x="59" y="117"/>
                    <a:pt x="59" y="116"/>
                  </a:cubicBezTo>
                  <a:cubicBezTo>
                    <a:pt x="58" y="115"/>
                    <a:pt x="58" y="114"/>
                    <a:pt x="59" y="112"/>
                  </a:cubicBezTo>
                  <a:cubicBezTo>
                    <a:pt x="59" y="110"/>
                    <a:pt x="61" y="110"/>
                    <a:pt x="64" y="109"/>
                  </a:cubicBezTo>
                  <a:cubicBezTo>
                    <a:pt x="65" y="109"/>
                    <a:pt x="65" y="109"/>
                    <a:pt x="66" y="109"/>
                  </a:cubicBezTo>
                  <a:cubicBezTo>
                    <a:pt x="70" y="108"/>
                    <a:pt x="70" y="104"/>
                    <a:pt x="70" y="100"/>
                  </a:cubicBezTo>
                  <a:cubicBezTo>
                    <a:pt x="70" y="98"/>
                    <a:pt x="70" y="96"/>
                    <a:pt x="71" y="94"/>
                  </a:cubicBezTo>
                  <a:cubicBezTo>
                    <a:pt x="72" y="93"/>
                    <a:pt x="72" y="92"/>
                    <a:pt x="73" y="91"/>
                  </a:cubicBezTo>
                  <a:cubicBezTo>
                    <a:pt x="74" y="89"/>
                    <a:pt x="76" y="86"/>
                    <a:pt x="78" y="85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81" y="83"/>
                    <a:pt x="82" y="83"/>
                    <a:pt x="82" y="81"/>
                  </a:cubicBezTo>
                  <a:cubicBezTo>
                    <a:pt x="83" y="81"/>
                    <a:pt x="83" y="80"/>
                    <a:pt x="83" y="80"/>
                  </a:cubicBezTo>
                  <a:cubicBezTo>
                    <a:pt x="83" y="79"/>
                    <a:pt x="83" y="79"/>
                    <a:pt x="84" y="78"/>
                  </a:cubicBezTo>
                  <a:cubicBezTo>
                    <a:pt x="84" y="78"/>
                    <a:pt x="84" y="77"/>
                    <a:pt x="84" y="77"/>
                  </a:cubicBezTo>
                  <a:cubicBezTo>
                    <a:pt x="85" y="77"/>
                    <a:pt x="85" y="76"/>
                    <a:pt x="85" y="75"/>
                  </a:cubicBezTo>
                  <a:cubicBezTo>
                    <a:pt x="85" y="74"/>
                    <a:pt x="85" y="73"/>
                    <a:pt x="85" y="73"/>
                  </a:cubicBezTo>
                  <a:cubicBezTo>
                    <a:pt x="84" y="73"/>
                    <a:pt x="84" y="73"/>
                    <a:pt x="84" y="73"/>
                  </a:cubicBezTo>
                  <a:cubicBezTo>
                    <a:pt x="84" y="72"/>
                    <a:pt x="83" y="71"/>
                    <a:pt x="83" y="70"/>
                  </a:cubicBezTo>
                  <a:cubicBezTo>
                    <a:pt x="83" y="68"/>
                    <a:pt x="83" y="66"/>
                    <a:pt x="86" y="65"/>
                  </a:cubicBezTo>
                  <a:cubicBezTo>
                    <a:pt x="88" y="65"/>
                    <a:pt x="89" y="63"/>
                    <a:pt x="90" y="61"/>
                  </a:cubicBezTo>
                  <a:cubicBezTo>
                    <a:pt x="90" y="59"/>
                    <a:pt x="90" y="57"/>
                    <a:pt x="90" y="55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65" name="Freeform 78"/>
            <p:cNvSpPr>
              <a:spLocks/>
            </p:cNvSpPr>
            <p:nvPr/>
          </p:nvSpPr>
          <p:spPr bwMode="auto">
            <a:xfrm>
              <a:off x="988898" y="821422"/>
              <a:ext cx="505558" cy="428405"/>
            </a:xfrm>
            <a:custGeom>
              <a:avLst/>
              <a:gdLst>
                <a:gd name="T0" fmla="*/ 120 w 250"/>
                <a:gd name="T1" fmla="*/ 1 h 230"/>
                <a:gd name="T2" fmla="*/ 116 w 250"/>
                <a:gd name="T3" fmla="*/ 10 h 230"/>
                <a:gd name="T4" fmla="*/ 106 w 250"/>
                <a:gd name="T5" fmla="*/ 31 h 230"/>
                <a:gd name="T6" fmla="*/ 90 w 250"/>
                <a:gd name="T7" fmla="*/ 41 h 230"/>
                <a:gd name="T8" fmla="*/ 81 w 250"/>
                <a:gd name="T9" fmla="*/ 47 h 230"/>
                <a:gd name="T10" fmla="*/ 80 w 250"/>
                <a:gd name="T11" fmla="*/ 53 h 230"/>
                <a:gd name="T12" fmla="*/ 74 w 250"/>
                <a:gd name="T13" fmla="*/ 65 h 230"/>
                <a:gd name="T14" fmla="*/ 70 w 250"/>
                <a:gd name="T15" fmla="*/ 73 h 230"/>
                <a:gd name="T16" fmla="*/ 69 w 250"/>
                <a:gd name="T17" fmla="*/ 92 h 230"/>
                <a:gd name="T18" fmla="*/ 63 w 250"/>
                <a:gd name="T19" fmla="*/ 100 h 230"/>
                <a:gd name="T20" fmla="*/ 51 w 250"/>
                <a:gd name="T21" fmla="*/ 112 h 230"/>
                <a:gd name="T22" fmla="*/ 47 w 250"/>
                <a:gd name="T23" fmla="*/ 117 h 230"/>
                <a:gd name="T24" fmla="*/ 42 w 250"/>
                <a:gd name="T25" fmla="*/ 120 h 230"/>
                <a:gd name="T26" fmla="*/ 39 w 250"/>
                <a:gd name="T27" fmla="*/ 124 h 230"/>
                <a:gd name="T28" fmla="*/ 35 w 250"/>
                <a:gd name="T29" fmla="*/ 130 h 230"/>
                <a:gd name="T30" fmla="*/ 38 w 250"/>
                <a:gd name="T31" fmla="*/ 132 h 230"/>
                <a:gd name="T32" fmla="*/ 32 w 250"/>
                <a:gd name="T33" fmla="*/ 143 h 230"/>
                <a:gd name="T34" fmla="*/ 29 w 250"/>
                <a:gd name="T35" fmla="*/ 152 h 230"/>
                <a:gd name="T36" fmla="*/ 26 w 250"/>
                <a:gd name="T37" fmla="*/ 156 h 230"/>
                <a:gd name="T38" fmla="*/ 24 w 250"/>
                <a:gd name="T39" fmla="*/ 162 h 230"/>
                <a:gd name="T40" fmla="*/ 23 w 250"/>
                <a:gd name="T41" fmla="*/ 166 h 230"/>
                <a:gd name="T42" fmla="*/ 19 w 250"/>
                <a:gd name="T43" fmla="*/ 173 h 230"/>
                <a:gd name="T44" fmla="*/ 17 w 250"/>
                <a:gd name="T45" fmla="*/ 174 h 230"/>
                <a:gd name="T46" fmla="*/ 9 w 250"/>
                <a:gd name="T47" fmla="*/ 181 h 230"/>
                <a:gd name="T48" fmla="*/ 5 w 250"/>
                <a:gd name="T49" fmla="*/ 199 h 230"/>
                <a:gd name="T50" fmla="*/ 2 w 250"/>
                <a:gd name="T51" fmla="*/ 216 h 230"/>
                <a:gd name="T52" fmla="*/ 1 w 250"/>
                <a:gd name="T53" fmla="*/ 219 h 230"/>
                <a:gd name="T54" fmla="*/ 2 w 250"/>
                <a:gd name="T55" fmla="*/ 230 h 230"/>
                <a:gd name="T56" fmla="*/ 7 w 250"/>
                <a:gd name="T57" fmla="*/ 222 h 230"/>
                <a:gd name="T58" fmla="*/ 8 w 250"/>
                <a:gd name="T59" fmla="*/ 217 h 230"/>
                <a:gd name="T60" fmla="*/ 8 w 250"/>
                <a:gd name="T61" fmla="*/ 208 h 230"/>
                <a:gd name="T62" fmla="*/ 119 w 250"/>
                <a:gd name="T63" fmla="*/ 168 h 230"/>
                <a:gd name="T64" fmla="*/ 119 w 250"/>
                <a:gd name="T65" fmla="*/ 158 h 230"/>
                <a:gd name="T66" fmla="*/ 137 w 250"/>
                <a:gd name="T67" fmla="*/ 144 h 230"/>
                <a:gd name="T68" fmla="*/ 151 w 250"/>
                <a:gd name="T69" fmla="*/ 135 h 230"/>
                <a:gd name="T70" fmla="*/ 151 w 250"/>
                <a:gd name="T71" fmla="*/ 128 h 230"/>
                <a:gd name="T72" fmla="*/ 152 w 250"/>
                <a:gd name="T73" fmla="*/ 113 h 230"/>
                <a:gd name="T74" fmla="*/ 154 w 250"/>
                <a:gd name="T75" fmla="*/ 68 h 230"/>
                <a:gd name="T76" fmla="*/ 154 w 250"/>
                <a:gd name="T77" fmla="*/ 57 h 230"/>
                <a:gd name="T78" fmla="*/ 250 w 250"/>
                <a:gd name="T79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0" h="230">
                  <a:moveTo>
                    <a:pt x="121" y="0"/>
                  </a:moveTo>
                  <a:cubicBezTo>
                    <a:pt x="120" y="1"/>
                    <a:pt x="120" y="1"/>
                    <a:pt x="120" y="1"/>
                  </a:cubicBezTo>
                  <a:cubicBezTo>
                    <a:pt x="120" y="2"/>
                    <a:pt x="119" y="4"/>
                    <a:pt x="118" y="5"/>
                  </a:cubicBezTo>
                  <a:cubicBezTo>
                    <a:pt x="118" y="7"/>
                    <a:pt x="117" y="9"/>
                    <a:pt x="116" y="10"/>
                  </a:cubicBezTo>
                  <a:cubicBezTo>
                    <a:pt x="116" y="12"/>
                    <a:pt x="116" y="13"/>
                    <a:pt x="115" y="14"/>
                  </a:cubicBezTo>
                  <a:cubicBezTo>
                    <a:pt x="113" y="20"/>
                    <a:pt x="111" y="27"/>
                    <a:pt x="106" y="31"/>
                  </a:cubicBezTo>
                  <a:cubicBezTo>
                    <a:pt x="103" y="35"/>
                    <a:pt x="98" y="37"/>
                    <a:pt x="94" y="39"/>
                  </a:cubicBezTo>
                  <a:cubicBezTo>
                    <a:pt x="93" y="39"/>
                    <a:pt x="91" y="40"/>
                    <a:pt x="90" y="41"/>
                  </a:cubicBezTo>
                  <a:cubicBezTo>
                    <a:pt x="89" y="41"/>
                    <a:pt x="88" y="42"/>
                    <a:pt x="87" y="42"/>
                  </a:cubicBezTo>
                  <a:cubicBezTo>
                    <a:pt x="84" y="43"/>
                    <a:pt x="82" y="44"/>
                    <a:pt x="81" y="47"/>
                  </a:cubicBezTo>
                  <a:cubicBezTo>
                    <a:pt x="80" y="49"/>
                    <a:pt x="80" y="51"/>
                    <a:pt x="80" y="52"/>
                  </a:cubicBezTo>
                  <a:cubicBezTo>
                    <a:pt x="80" y="52"/>
                    <a:pt x="80" y="53"/>
                    <a:pt x="80" y="53"/>
                  </a:cubicBezTo>
                  <a:cubicBezTo>
                    <a:pt x="80" y="55"/>
                    <a:pt x="80" y="55"/>
                    <a:pt x="79" y="57"/>
                  </a:cubicBezTo>
                  <a:cubicBezTo>
                    <a:pt x="78" y="59"/>
                    <a:pt x="75" y="62"/>
                    <a:pt x="74" y="65"/>
                  </a:cubicBezTo>
                  <a:cubicBezTo>
                    <a:pt x="74" y="67"/>
                    <a:pt x="73" y="68"/>
                    <a:pt x="73" y="69"/>
                  </a:cubicBezTo>
                  <a:cubicBezTo>
                    <a:pt x="72" y="70"/>
                    <a:pt x="71" y="71"/>
                    <a:pt x="70" y="73"/>
                  </a:cubicBezTo>
                  <a:cubicBezTo>
                    <a:pt x="70" y="76"/>
                    <a:pt x="69" y="80"/>
                    <a:pt x="70" y="83"/>
                  </a:cubicBezTo>
                  <a:cubicBezTo>
                    <a:pt x="70" y="86"/>
                    <a:pt x="69" y="89"/>
                    <a:pt x="69" y="92"/>
                  </a:cubicBezTo>
                  <a:cubicBezTo>
                    <a:pt x="68" y="94"/>
                    <a:pt x="67" y="96"/>
                    <a:pt x="65" y="98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2" y="101"/>
                    <a:pt x="60" y="103"/>
                    <a:pt x="58" y="105"/>
                  </a:cubicBezTo>
                  <a:cubicBezTo>
                    <a:pt x="55" y="107"/>
                    <a:pt x="53" y="110"/>
                    <a:pt x="51" y="112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49" y="115"/>
                    <a:pt x="48" y="116"/>
                    <a:pt x="47" y="117"/>
                  </a:cubicBezTo>
                  <a:cubicBezTo>
                    <a:pt x="46" y="117"/>
                    <a:pt x="46" y="117"/>
                    <a:pt x="45" y="118"/>
                  </a:cubicBezTo>
                  <a:cubicBezTo>
                    <a:pt x="44" y="118"/>
                    <a:pt x="43" y="119"/>
                    <a:pt x="42" y="120"/>
                  </a:cubicBezTo>
                  <a:cubicBezTo>
                    <a:pt x="41" y="121"/>
                    <a:pt x="40" y="122"/>
                    <a:pt x="39" y="123"/>
                  </a:cubicBezTo>
                  <a:cubicBezTo>
                    <a:pt x="39" y="124"/>
                    <a:pt x="39" y="124"/>
                    <a:pt x="39" y="124"/>
                  </a:cubicBezTo>
                  <a:cubicBezTo>
                    <a:pt x="39" y="124"/>
                    <a:pt x="38" y="125"/>
                    <a:pt x="38" y="125"/>
                  </a:cubicBezTo>
                  <a:cubicBezTo>
                    <a:pt x="36" y="127"/>
                    <a:pt x="35" y="128"/>
                    <a:pt x="35" y="130"/>
                  </a:cubicBezTo>
                  <a:cubicBezTo>
                    <a:pt x="36" y="133"/>
                    <a:pt x="36" y="133"/>
                    <a:pt x="36" y="133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7" y="132"/>
                    <a:pt x="37" y="132"/>
                    <a:pt x="37" y="133"/>
                  </a:cubicBezTo>
                  <a:cubicBezTo>
                    <a:pt x="35" y="136"/>
                    <a:pt x="33" y="139"/>
                    <a:pt x="32" y="143"/>
                  </a:cubicBezTo>
                  <a:cubicBezTo>
                    <a:pt x="31" y="144"/>
                    <a:pt x="31" y="146"/>
                    <a:pt x="30" y="147"/>
                  </a:cubicBezTo>
                  <a:cubicBezTo>
                    <a:pt x="30" y="149"/>
                    <a:pt x="30" y="151"/>
                    <a:pt x="29" y="152"/>
                  </a:cubicBezTo>
                  <a:cubicBezTo>
                    <a:pt x="29" y="153"/>
                    <a:pt x="28" y="153"/>
                    <a:pt x="28" y="153"/>
                  </a:cubicBezTo>
                  <a:cubicBezTo>
                    <a:pt x="27" y="154"/>
                    <a:pt x="26" y="155"/>
                    <a:pt x="26" y="156"/>
                  </a:cubicBezTo>
                  <a:cubicBezTo>
                    <a:pt x="25" y="158"/>
                    <a:pt x="25" y="159"/>
                    <a:pt x="24" y="161"/>
                  </a:cubicBezTo>
                  <a:cubicBezTo>
                    <a:pt x="24" y="162"/>
                    <a:pt x="24" y="162"/>
                    <a:pt x="24" y="162"/>
                  </a:cubicBezTo>
                  <a:cubicBezTo>
                    <a:pt x="24" y="162"/>
                    <a:pt x="24" y="163"/>
                    <a:pt x="24" y="163"/>
                  </a:cubicBezTo>
                  <a:cubicBezTo>
                    <a:pt x="24" y="164"/>
                    <a:pt x="24" y="165"/>
                    <a:pt x="23" y="166"/>
                  </a:cubicBezTo>
                  <a:cubicBezTo>
                    <a:pt x="22" y="168"/>
                    <a:pt x="22" y="169"/>
                    <a:pt x="21" y="170"/>
                  </a:cubicBezTo>
                  <a:cubicBezTo>
                    <a:pt x="21" y="171"/>
                    <a:pt x="20" y="172"/>
                    <a:pt x="19" y="173"/>
                  </a:cubicBezTo>
                  <a:cubicBezTo>
                    <a:pt x="19" y="174"/>
                    <a:pt x="19" y="174"/>
                    <a:pt x="17" y="174"/>
                  </a:cubicBezTo>
                  <a:cubicBezTo>
                    <a:pt x="17" y="174"/>
                    <a:pt x="17" y="174"/>
                    <a:pt x="17" y="174"/>
                  </a:cubicBezTo>
                  <a:cubicBezTo>
                    <a:pt x="13" y="175"/>
                    <a:pt x="11" y="178"/>
                    <a:pt x="10" y="181"/>
                  </a:cubicBezTo>
                  <a:cubicBezTo>
                    <a:pt x="9" y="181"/>
                    <a:pt x="9" y="181"/>
                    <a:pt x="9" y="181"/>
                  </a:cubicBezTo>
                  <a:cubicBezTo>
                    <a:pt x="8" y="184"/>
                    <a:pt x="7" y="187"/>
                    <a:pt x="6" y="189"/>
                  </a:cubicBezTo>
                  <a:cubicBezTo>
                    <a:pt x="5" y="192"/>
                    <a:pt x="5" y="196"/>
                    <a:pt x="5" y="199"/>
                  </a:cubicBezTo>
                  <a:cubicBezTo>
                    <a:pt x="5" y="201"/>
                    <a:pt x="5" y="204"/>
                    <a:pt x="4" y="206"/>
                  </a:cubicBezTo>
                  <a:cubicBezTo>
                    <a:pt x="3" y="209"/>
                    <a:pt x="2" y="213"/>
                    <a:pt x="2" y="216"/>
                  </a:cubicBezTo>
                  <a:cubicBezTo>
                    <a:pt x="2" y="217"/>
                    <a:pt x="2" y="217"/>
                    <a:pt x="2" y="217"/>
                  </a:cubicBezTo>
                  <a:cubicBezTo>
                    <a:pt x="1" y="218"/>
                    <a:pt x="1" y="218"/>
                    <a:pt x="1" y="219"/>
                  </a:cubicBezTo>
                  <a:cubicBezTo>
                    <a:pt x="0" y="222"/>
                    <a:pt x="0" y="225"/>
                    <a:pt x="1" y="228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4" y="229"/>
                    <a:pt x="4" y="229"/>
                    <a:pt x="4" y="229"/>
                  </a:cubicBezTo>
                  <a:cubicBezTo>
                    <a:pt x="6" y="227"/>
                    <a:pt x="7" y="224"/>
                    <a:pt x="7" y="222"/>
                  </a:cubicBezTo>
                  <a:cubicBezTo>
                    <a:pt x="7" y="221"/>
                    <a:pt x="7" y="220"/>
                    <a:pt x="7" y="220"/>
                  </a:cubicBezTo>
                  <a:cubicBezTo>
                    <a:pt x="8" y="219"/>
                    <a:pt x="8" y="218"/>
                    <a:pt x="8" y="217"/>
                  </a:cubicBezTo>
                  <a:cubicBezTo>
                    <a:pt x="8" y="217"/>
                    <a:pt x="8" y="217"/>
                    <a:pt x="8" y="217"/>
                  </a:cubicBezTo>
                  <a:cubicBezTo>
                    <a:pt x="8" y="208"/>
                    <a:pt x="8" y="208"/>
                    <a:pt x="8" y="208"/>
                  </a:cubicBezTo>
                  <a:cubicBezTo>
                    <a:pt x="120" y="208"/>
                    <a:pt x="120" y="208"/>
                    <a:pt x="120" y="208"/>
                  </a:cubicBezTo>
                  <a:cubicBezTo>
                    <a:pt x="119" y="168"/>
                    <a:pt x="119" y="168"/>
                    <a:pt x="119" y="168"/>
                  </a:cubicBezTo>
                  <a:cubicBezTo>
                    <a:pt x="118" y="167"/>
                    <a:pt x="118" y="167"/>
                    <a:pt x="118" y="167"/>
                  </a:cubicBezTo>
                  <a:cubicBezTo>
                    <a:pt x="117" y="165"/>
                    <a:pt x="117" y="160"/>
                    <a:pt x="119" y="158"/>
                  </a:cubicBezTo>
                  <a:cubicBezTo>
                    <a:pt x="121" y="153"/>
                    <a:pt x="128" y="147"/>
                    <a:pt x="133" y="145"/>
                  </a:cubicBezTo>
                  <a:cubicBezTo>
                    <a:pt x="135" y="145"/>
                    <a:pt x="136" y="144"/>
                    <a:pt x="137" y="144"/>
                  </a:cubicBezTo>
                  <a:cubicBezTo>
                    <a:pt x="139" y="143"/>
                    <a:pt x="140" y="143"/>
                    <a:pt x="142" y="142"/>
                  </a:cubicBezTo>
                  <a:cubicBezTo>
                    <a:pt x="145" y="141"/>
                    <a:pt x="151" y="140"/>
                    <a:pt x="151" y="135"/>
                  </a:cubicBezTo>
                  <a:cubicBezTo>
                    <a:pt x="151" y="134"/>
                    <a:pt x="151" y="132"/>
                    <a:pt x="151" y="130"/>
                  </a:cubicBezTo>
                  <a:cubicBezTo>
                    <a:pt x="151" y="128"/>
                    <a:pt x="151" y="128"/>
                    <a:pt x="151" y="128"/>
                  </a:cubicBezTo>
                  <a:cubicBezTo>
                    <a:pt x="151" y="123"/>
                    <a:pt x="152" y="118"/>
                    <a:pt x="152" y="113"/>
                  </a:cubicBezTo>
                  <a:cubicBezTo>
                    <a:pt x="152" y="113"/>
                    <a:pt x="152" y="113"/>
                    <a:pt x="152" y="113"/>
                  </a:cubicBezTo>
                  <a:cubicBezTo>
                    <a:pt x="152" y="103"/>
                    <a:pt x="153" y="93"/>
                    <a:pt x="153" y="84"/>
                  </a:cubicBezTo>
                  <a:cubicBezTo>
                    <a:pt x="153" y="78"/>
                    <a:pt x="154" y="73"/>
                    <a:pt x="154" y="68"/>
                  </a:cubicBezTo>
                  <a:cubicBezTo>
                    <a:pt x="154" y="67"/>
                    <a:pt x="154" y="67"/>
                    <a:pt x="154" y="67"/>
                  </a:cubicBezTo>
                  <a:cubicBezTo>
                    <a:pt x="154" y="63"/>
                    <a:pt x="154" y="60"/>
                    <a:pt x="154" y="57"/>
                  </a:cubicBezTo>
                  <a:cubicBezTo>
                    <a:pt x="249" y="55"/>
                    <a:pt x="249" y="55"/>
                    <a:pt x="249" y="55"/>
                  </a:cubicBezTo>
                  <a:cubicBezTo>
                    <a:pt x="250" y="0"/>
                    <a:pt x="250" y="0"/>
                    <a:pt x="250" y="0"/>
                  </a:cubicBezTo>
                  <a:lnTo>
                    <a:pt x="121" y="0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66" name="Freeform 79"/>
            <p:cNvSpPr>
              <a:spLocks/>
            </p:cNvSpPr>
            <p:nvPr/>
          </p:nvSpPr>
          <p:spPr bwMode="auto">
            <a:xfrm>
              <a:off x="1471019" y="1860073"/>
              <a:ext cx="358243" cy="397585"/>
            </a:xfrm>
            <a:custGeom>
              <a:avLst/>
              <a:gdLst>
                <a:gd name="T0" fmla="*/ 172 w 177"/>
                <a:gd name="T1" fmla="*/ 59 h 213"/>
                <a:gd name="T2" fmla="*/ 170 w 177"/>
                <a:gd name="T3" fmla="*/ 46 h 213"/>
                <a:gd name="T4" fmla="*/ 139 w 177"/>
                <a:gd name="T5" fmla="*/ 26 h 213"/>
                <a:gd name="T6" fmla="*/ 130 w 177"/>
                <a:gd name="T7" fmla="*/ 30 h 213"/>
                <a:gd name="T8" fmla="*/ 119 w 177"/>
                <a:gd name="T9" fmla="*/ 35 h 213"/>
                <a:gd name="T10" fmla="*/ 108 w 177"/>
                <a:gd name="T11" fmla="*/ 28 h 213"/>
                <a:gd name="T12" fmla="*/ 90 w 177"/>
                <a:gd name="T13" fmla="*/ 13 h 213"/>
                <a:gd name="T14" fmla="*/ 85 w 177"/>
                <a:gd name="T15" fmla="*/ 9 h 213"/>
                <a:gd name="T16" fmla="*/ 71 w 177"/>
                <a:gd name="T17" fmla="*/ 18 h 213"/>
                <a:gd name="T18" fmla="*/ 70 w 177"/>
                <a:gd name="T19" fmla="*/ 9 h 213"/>
                <a:gd name="T20" fmla="*/ 65 w 177"/>
                <a:gd name="T21" fmla="*/ 0 h 213"/>
                <a:gd name="T22" fmla="*/ 59 w 177"/>
                <a:gd name="T23" fmla="*/ 5 h 213"/>
                <a:gd name="T24" fmla="*/ 57 w 177"/>
                <a:gd name="T25" fmla="*/ 9 h 213"/>
                <a:gd name="T26" fmla="*/ 49 w 177"/>
                <a:gd name="T27" fmla="*/ 15 h 213"/>
                <a:gd name="T28" fmla="*/ 38 w 177"/>
                <a:gd name="T29" fmla="*/ 16 h 213"/>
                <a:gd name="T30" fmla="*/ 30 w 177"/>
                <a:gd name="T31" fmla="*/ 10 h 213"/>
                <a:gd name="T32" fmla="*/ 26 w 177"/>
                <a:gd name="T33" fmla="*/ 14 h 213"/>
                <a:gd name="T34" fmla="*/ 22 w 177"/>
                <a:gd name="T35" fmla="*/ 18 h 213"/>
                <a:gd name="T36" fmla="*/ 19 w 177"/>
                <a:gd name="T37" fmla="*/ 20 h 213"/>
                <a:gd name="T38" fmla="*/ 14 w 177"/>
                <a:gd name="T39" fmla="*/ 25 h 213"/>
                <a:gd name="T40" fmla="*/ 19 w 177"/>
                <a:gd name="T41" fmla="*/ 44 h 213"/>
                <a:gd name="T42" fmla="*/ 21 w 177"/>
                <a:gd name="T43" fmla="*/ 50 h 213"/>
                <a:gd name="T44" fmla="*/ 25 w 177"/>
                <a:gd name="T45" fmla="*/ 55 h 213"/>
                <a:gd name="T46" fmla="*/ 19 w 177"/>
                <a:gd name="T47" fmla="*/ 58 h 213"/>
                <a:gd name="T48" fmla="*/ 24 w 177"/>
                <a:gd name="T49" fmla="*/ 67 h 213"/>
                <a:gd name="T50" fmla="*/ 26 w 177"/>
                <a:gd name="T51" fmla="*/ 69 h 213"/>
                <a:gd name="T52" fmla="*/ 25 w 177"/>
                <a:gd name="T53" fmla="*/ 76 h 213"/>
                <a:gd name="T54" fmla="*/ 23 w 177"/>
                <a:gd name="T55" fmla="*/ 76 h 213"/>
                <a:gd name="T56" fmla="*/ 21 w 177"/>
                <a:gd name="T57" fmla="*/ 76 h 213"/>
                <a:gd name="T58" fmla="*/ 15 w 177"/>
                <a:gd name="T59" fmla="*/ 73 h 213"/>
                <a:gd name="T60" fmla="*/ 14 w 177"/>
                <a:gd name="T61" fmla="*/ 84 h 213"/>
                <a:gd name="T62" fmla="*/ 16 w 177"/>
                <a:gd name="T63" fmla="*/ 90 h 213"/>
                <a:gd name="T64" fmla="*/ 12 w 177"/>
                <a:gd name="T65" fmla="*/ 101 h 213"/>
                <a:gd name="T66" fmla="*/ 8 w 177"/>
                <a:gd name="T67" fmla="*/ 103 h 213"/>
                <a:gd name="T68" fmla="*/ 4 w 177"/>
                <a:gd name="T69" fmla="*/ 105 h 213"/>
                <a:gd name="T70" fmla="*/ 9 w 177"/>
                <a:gd name="T71" fmla="*/ 119 h 213"/>
                <a:gd name="T72" fmla="*/ 2 w 177"/>
                <a:gd name="T73" fmla="*/ 141 h 213"/>
                <a:gd name="T74" fmla="*/ 14 w 177"/>
                <a:gd name="T75" fmla="*/ 146 h 213"/>
                <a:gd name="T76" fmla="*/ 23 w 177"/>
                <a:gd name="T77" fmla="*/ 153 h 213"/>
                <a:gd name="T78" fmla="*/ 32 w 177"/>
                <a:gd name="T79" fmla="*/ 161 h 213"/>
                <a:gd name="T80" fmla="*/ 34 w 177"/>
                <a:gd name="T81" fmla="*/ 178 h 213"/>
                <a:gd name="T82" fmla="*/ 30 w 177"/>
                <a:gd name="T83" fmla="*/ 197 h 213"/>
                <a:gd name="T84" fmla="*/ 32 w 177"/>
                <a:gd name="T85" fmla="*/ 212 h 213"/>
                <a:gd name="T86" fmla="*/ 48 w 177"/>
                <a:gd name="T87" fmla="*/ 203 h 213"/>
                <a:gd name="T88" fmla="*/ 59 w 177"/>
                <a:gd name="T89" fmla="*/ 199 h 213"/>
                <a:gd name="T90" fmla="*/ 80 w 177"/>
                <a:gd name="T91" fmla="*/ 189 h 213"/>
                <a:gd name="T92" fmla="*/ 92 w 177"/>
                <a:gd name="T93" fmla="*/ 187 h 213"/>
                <a:gd name="T94" fmla="*/ 96 w 177"/>
                <a:gd name="T95" fmla="*/ 184 h 213"/>
                <a:gd name="T96" fmla="*/ 103 w 177"/>
                <a:gd name="T97" fmla="*/ 185 h 213"/>
                <a:gd name="T98" fmla="*/ 109 w 177"/>
                <a:gd name="T99" fmla="*/ 187 h 213"/>
                <a:gd name="T100" fmla="*/ 112 w 177"/>
                <a:gd name="T101" fmla="*/ 182 h 213"/>
                <a:gd name="T102" fmla="*/ 123 w 177"/>
                <a:gd name="T103" fmla="*/ 182 h 213"/>
                <a:gd name="T104" fmla="*/ 138 w 177"/>
                <a:gd name="T105" fmla="*/ 182 h 213"/>
                <a:gd name="T106" fmla="*/ 145 w 177"/>
                <a:gd name="T107" fmla="*/ 187 h 213"/>
                <a:gd name="T108" fmla="*/ 149 w 177"/>
                <a:gd name="T109" fmla="*/ 186 h 213"/>
                <a:gd name="T110" fmla="*/ 154 w 177"/>
                <a:gd name="T111" fmla="*/ 185 h 213"/>
                <a:gd name="T112" fmla="*/ 161 w 177"/>
                <a:gd name="T113" fmla="*/ 189 h 213"/>
                <a:gd name="T114" fmla="*/ 166 w 177"/>
                <a:gd name="T115" fmla="*/ 189 h 213"/>
                <a:gd name="T116" fmla="*/ 169 w 177"/>
                <a:gd name="T117" fmla="*/ 171 h 213"/>
                <a:gd name="T118" fmla="*/ 161 w 177"/>
                <a:gd name="T119" fmla="*/ 159 h 213"/>
                <a:gd name="T120" fmla="*/ 156 w 177"/>
                <a:gd name="T121" fmla="*/ 136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7" h="213">
                  <a:moveTo>
                    <a:pt x="173" y="88"/>
                  </a:moveTo>
                  <a:cubicBezTo>
                    <a:pt x="177" y="80"/>
                    <a:pt x="176" y="73"/>
                    <a:pt x="174" y="65"/>
                  </a:cubicBezTo>
                  <a:cubicBezTo>
                    <a:pt x="174" y="63"/>
                    <a:pt x="173" y="61"/>
                    <a:pt x="172" y="59"/>
                  </a:cubicBezTo>
                  <a:cubicBezTo>
                    <a:pt x="171" y="59"/>
                    <a:pt x="171" y="58"/>
                    <a:pt x="170" y="57"/>
                  </a:cubicBezTo>
                  <a:cubicBezTo>
                    <a:pt x="169" y="54"/>
                    <a:pt x="169" y="53"/>
                    <a:pt x="170" y="51"/>
                  </a:cubicBezTo>
                  <a:cubicBezTo>
                    <a:pt x="170" y="49"/>
                    <a:pt x="170" y="48"/>
                    <a:pt x="170" y="46"/>
                  </a:cubicBezTo>
                  <a:cubicBezTo>
                    <a:pt x="169" y="41"/>
                    <a:pt x="164" y="35"/>
                    <a:pt x="160" y="31"/>
                  </a:cubicBezTo>
                  <a:cubicBezTo>
                    <a:pt x="156" y="27"/>
                    <a:pt x="152" y="25"/>
                    <a:pt x="146" y="25"/>
                  </a:cubicBezTo>
                  <a:cubicBezTo>
                    <a:pt x="144" y="25"/>
                    <a:pt x="142" y="26"/>
                    <a:pt x="139" y="26"/>
                  </a:cubicBezTo>
                  <a:cubicBezTo>
                    <a:pt x="137" y="27"/>
                    <a:pt x="135" y="28"/>
                    <a:pt x="133" y="29"/>
                  </a:cubicBezTo>
                  <a:cubicBezTo>
                    <a:pt x="132" y="29"/>
                    <a:pt x="132" y="29"/>
                    <a:pt x="132" y="29"/>
                  </a:cubicBezTo>
                  <a:cubicBezTo>
                    <a:pt x="132" y="30"/>
                    <a:pt x="131" y="30"/>
                    <a:pt x="130" y="30"/>
                  </a:cubicBezTo>
                  <a:cubicBezTo>
                    <a:pt x="129" y="31"/>
                    <a:pt x="128" y="32"/>
                    <a:pt x="126" y="34"/>
                  </a:cubicBezTo>
                  <a:cubicBezTo>
                    <a:pt x="125" y="35"/>
                    <a:pt x="124" y="37"/>
                    <a:pt x="122" y="37"/>
                  </a:cubicBezTo>
                  <a:cubicBezTo>
                    <a:pt x="121" y="37"/>
                    <a:pt x="120" y="36"/>
                    <a:pt x="119" y="35"/>
                  </a:cubicBezTo>
                  <a:cubicBezTo>
                    <a:pt x="118" y="34"/>
                    <a:pt x="116" y="33"/>
                    <a:pt x="115" y="33"/>
                  </a:cubicBezTo>
                  <a:cubicBezTo>
                    <a:pt x="115" y="33"/>
                    <a:pt x="114" y="32"/>
                    <a:pt x="113" y="32"/>
                  </a:cubicBezTo>
                  <a:cubicBezTo>
                    <a:pt x="111" y="32"/>
                    <a:pt x="110" y="32"/>
                    <a:pt x="108" y="28"/>
                  </a:cubicBezTo>
                  <a:cubicBezTo>
                    <a:pt x="106" y="24"/>
                    <a:pt x="101" y="15"/>
                    <a:pt x="95" y="14"/>
                  </a:cubicBezTo>
                  <a:cubicBezTo>
                    <a:pt x="94" y="14"/>
                    <a:pt x="94" y="14"/>
                    <a:pt x="93" y="14"/>
                  </a:cubicBezTo>
                  <a:cubicBezTo>
                    <a:pt x="92" y="14"/>
                    <a:pt x="91" y="14"/>
                    <a:pt x="90" y="13"/>
                  </a:cubicBezTo>
                  <a:cubicBezTo>
                    <a:pt x="89" y="12"/>
                    <a:pt x="89" y="12"/>
                    <a:pt x="88" y="11"/>
                  </a:cubicBezTo>
                  <a:cubicBezTo>
                    <a:pt x="88" y="11"/>
                    <a:pt x="87" y="10"/>
                    <a:pt x="86" y="10"/>
                  </a:cubicBezTo>
                  <a:cubicBezTo>
                    <a:pt x="86" y="9"/>
                    <a:pt x="85" y="9"/>
                    <a:pt x="85" y="9"/>
                  </a:cubicBezTo>
                  <a:cubicBezTo>
                    <a:pt x="82" y="9"/>
                    <a:pt x="80" y="11"/>
                    <a:pt x="78" y="13"/>
                  </a:cubicBezTo>
                  <a:cubicBezTo>
                    <a:pt x="78" y="13"/>
                    <a:pt x="77" y="14"/>
                    <a:pt x="77" y="14"/>
                  </a:cubicBezTo>
                  <a:cubicBezTo>
                    <a:pt x="76" y="15"/>
                    <a:pt x="73" y="18"/>
                    <a:pt x="71" y="18"/>
                  </a:cubicBezTo>
                  <a:cubicBezTo>
                    <a:pt x="71" y="18"/>
                    <a:pt x="71" y="18"/>
                    <a:pt x="70" y="17"/>
                  </a:cubicBezTo>
                  <a:cubicBezTo>
                    <a:pt x="69" y="17"/>
                    <a:pt x="69" y="15"/>
                    <a:pt x="70" y="12"/>
                  </a:cubicBezTo>
                  <a:cubicBezTo>
                    <a:pt x="70" y="11"/>
                    <a:pt x="70" y="10"/>
                    <a:pt x="70" y="9"/>
                  </a:cubicBezTo>
                  <a:cubicBezTo>
                    <a:pt x="70" y="8"/>
                    <a:pt x="70" y="2"/>
                    <a:pt x="68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5" y="0"/>
                    <a:pt x="64" y="1"/>
                    <a:pt x="63" y="3"/>
                  </a:cubicBezTo>
                  <a:cubicBezTo>
                    <a:pt x="62" y="4"/>
                    <a:pt x="62" y="6"/>
                    <a:pt x="60" y="6"/>
                  </a:cubicBezTo>
                  <a:cubicBezTo>
                    <a:pt x="60" y="6"/>
                    <a:pt x="59" y="6"/>
                    <a:pt x="59" y="5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6" y="8"/>
                    <a:pt x="56" y="9"/>
                    <a:pt x="57" y="9"/>
                  </a:cubicBezTo>
                  <a:cubicBezTo>
                    <a:pt x="57" y="10"/>
                    <a:pt x="58" y="11"/>
                    <a:pt x="57" y="12"/>
                  </a:cubicBezTo>
                  <a:cubicBezTo>
                    <a:pt x="57" y="12"/>
                    <a:pt x="57" y="13"/>
                    <a:pt x="53" y="13"/>
                  </a:cubicBezTo>
                  <a:cubicBezTo>
                    <a:pt x="51" y="13"/>
                    <a:pt x="50" y="13"/>
                    <a:pt x="49" y="15"/>
                  </a:cubicBezTo>
                  <a:cubicBezTo>
                    <a:pt x="49" y="16"/>
                    <a:pt x="48" y="16"/>
                    <a:pt x="48" y="17"/>
                  </a:cubicBezTo>
                  <a:cubicBezTo>
                    <a:pt x="47" y="18"/>
                    <a:pt x="46" y="18"/>
                    <a:pt x="45" y="18"/>
                  </a:cubicBezTo>
                  <a:cubicBezTo>
                    <a:pt x="44" y="18"/>
                    <a:pt x="41" y="18"/>
                    <a:pt x="38" y="16"/>
                  </a:cubicBezTo>
                  <a:cubicBezTo>
                    <a:pt x="37" y="15"/>
                    <a:pt x="36" y="14"/>
                    <a:pt x="35" y="13"/>
                  </a:cubicBezTo>
                  <a:cubicBezTo>
                    <a:pt x="34" y="12"/>
                    <a:pt x="34" y="11"/>
                    <a:pt x="32" y="11"/>
                  </a:cubicBezTo>
                  <a:cubicBezTo>
                    <a:pt x="31" y="10"/>
                    <a:pt x="31" y="10"/>
                    <a:pt x="30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8" y="10"/>
                    <a:pt x="27" y="12"/>
                    <a:pt x="26" y="14"/>
                  </a:cubicBezTo>
                  <a:cubicBezTo>
                    <a:pt x="25" y="15"/>
                    <a:pt x="25" y="16"/>
                    <a:pt x="24" y="17"/>
                  </a:cubicBezTo>
                  <a:cubicBezTo>
                    <a:pt x="23" y="17"/>
                    <a:pt x="23" y="17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1" y="18"/>
                    <a:pt x="20" y="18"/>
                    <a:pt x="20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8" y="21"/>
                    <a:pt x="17" y="23"/>
                    <a:pt x="15" y="23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30"/>
                    <a:pt x="14" y="34"/>
                    <a:pt x="14" y="39"/>
                  </a:cubicBezTo>
                  <a:cubicBezTo>
                    <a:pt x="14" y="40"/>
                    <a:pt x="15" y="42"/>
                    <a:pt x="17" y="44"/>
                  </a:cubicBezTo>
                  <a:cubicBezTo>
                    <a:pt x="18" y="44"/>
                    <a:pt x="18" y="44"/>
                    <a:pt x="19" y="44"/>
                  </a:cubicBezTo>
                  <a:cubicBezTo>
                    <a:pt x="20" y="45"/>
                    <a:pt x="21" y="45"/>
                    <a:pt x="21" y="46"/>
                  </a:cubicBezTo>
                  <a:cubicBezTo>
                    <a:pt x="21" y="46"/>
                    <a:pt x="21" y="47"/>
                    <a:pt x="21" y="47"/>
                  </a:cubicBezTo>
                  <a:cubicBezTo>
                    <a:pt x="21" y="48"/>
                    <a:pt x="20" y="48"/>
                    <a:pt x="21" y="50"/>
                  </a:cubicBezTo>
                  <a:cubicBezTo>
                    <a:pt x="21" y="51"/>
                    <a:pt x="22" y="52"/>
                    <a:pt x="23" y="52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4" y="54"/>
                    <a:pt x="25" y="54"/>
                    <a:pt x="25" y="55"/>
                  </a:cubicBezTo>
                  <a:cubicBezTo>
                    <a:pt x="25" y="55"/>
                    <a:pt x="24" y="55"/>
                    <a:pt x="23" y="55"/>
                  </a:cubicBezTo>
                  <a:cubicBezTo>
                    <a:pt x="23" y="55"/>
                    <a:pt x="22" y="56"/>
                    <a:pt x="21" y="56"/>
                  </a:cubicBezTo>
                  <a:cubicBezTo>
                    <a:pt x="20" y="56"/>
                    <a:pt x="20" y="57"/>
                    <a:pt x="19" y="58"/>
                  </a:cubicBezTo>
                  <a:cubicBezTo>
                    <a:pt x="19" y="60"/>
                    <a:pt x="19" y="61"/>
                    <a:pt x="20" y="63"/>
                  </a:cubicBezTo>
                  <a:cubicBezTo>
                    <a:pt x="20" y="64"/>
                    <a:pt x="21" y="65"/>
                    <a:pt x="22" y="65"/>
                  </a:cubicBezTo>
                  <a:cubicBezTo>
                    <a:pt x="22" y="66"/>
                    <a:pt x="23" y="67"/>
                    <a:pt x="24" y="67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28" y="71"/>
                    <a:pt x="28" y="74"/>
                    <a:pt x="27" y="76"/>
                  </a:cubicBezTo>
                  <a:cubicBezTo>
                    <a:pt x="27" y="77"/>
                    <a:pt x="26" y="77"/>
                    <a:pt x="26" y="77"/>
                  </a:cubicBezTo>
                  <a:cubicBezTo>
                    <a:pt x="26" y="77"/>
                    <a:pt x="25" y="77"/>
                    <a:pt x="25" y="76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3" y="76"/>
                    <a:pt x="23" y="76"/>
                    <a:pt x="23" y="76"/>
                  </a:cubicBezTo>
                  <a:cubicBezTo>
                    <a:pt x="23" y="76"/>
                    <a:pt x="23" y="76"/>
                    <a:pt x="23" y="76"/>
                  </a:cubicBezTo>
                  <a:cubicBezTo>
                    <a:pt x="22" y="76"/>
                    <a:pt x="22" y="76"/>
                    <a:pt x="22" y="76"/>
                  </a:cubicBezTo>
                  <a:cubicBezTo>
                    <a:pt x="22" y="76"/>
                    <a:pt x="21" y="76"/>
                    <a:pt x="21" y="76"/>
                  </a:cubicBezTo>
                  <a:cubicBezTo>
                    <a:pt x="20" y="75"/>
                    <a:pt x="19" y="75"/>
                    <a:pt x="19" y="74"/>
                  </a:cubicBezTo>
                  <a:cubicBezTo>
                    <a:pt x="18" y="74"/>
                    <a:pt x="18" y="73"/>
                    <a:pt x="16" y="73"/>
                  </a:cubicBezTo>
                  <a:cubicBezTo>
                    <a:pt x="16" y="73"/>
                    <a:pt x="16" y="73"/>
                    <a:pt x="15" y="73"/>
                  </a:cubicBezTo>
                  <a:cubicBezTo>
                    <a:pt x="14" y="73"/>
                    <a:pt x="14" y="73"/>
                    <a:pt x="13" y="73"/>
                  </a:cubicBezTo>
                  <a:cubicBezTo>
                    <a:pt x="11" y="75"/>
                    <a:pt x="10" y="77"/>
                    <a:pt x="10" y="79"/>
                  </a:cubicBezTo>
                  <a:cubicBezTo>
                    <a:pt x="10" y="82"/>
                    <a:pt x="12" y="83"/>
                    <a:pt x="14" y="84"/>
                  </a:cubicBezTo>
                  <a:cubicBezTo>
                    <a:pt x="15" y="84"/>
                    <a:pt x="16" y="85"/>
                    <a:pt x="17" y="85"/>
                  </a:cubicBezTo>
                  <a:cubicBezTo>
                    <a:pt x="18" y="86"/>
                    <a:pt x="18" y="87"/>
                    <a:pt x="18" y="87"/>
                  </a:cubicBezTo>
                  <a:cubicBezTo>
                    <a:pt x="18" y="88"/>
                    <a:pt x="17" y="89"/>
                    <a:pt x="16" y="90"/>
                  </a:cubicBezTo>
                  <a:cubicBezTo>
                    <a:pt x="16" y="91"/>
                    <a:pt x="15" y="91"/>
                    <a:pt x="15" y="92"/>
                  </a:cubicBezTo>
                  <a:cubicBezTo>
                    <a:pt x="14" y="93"/>
                    <a:pt x="14" y="95"/>
                    <a:pt x="14" y="96"/>
                  </a:cubicBezTo>
                  <a:cubicBezTo>
                    <a:pt x="14" y="98"/>
                    <a:pt x="13" y="100"/>
                    <a:pt x="12" y="101"/>
                  </a:cubicBezTo>
                  <a:cubicBezTo>
                    <a:pt x="11" y="103"/>
                    <a:pt x="11" y="103"/>
                    <a:pt x="10" y="103"/>
                  </a:cubicBezTo>
                  <a:cubicBezTo>
                    <a:pt x="10" y="103"/>
                    <a:pt x="10" y="103"/>
                    <a:pt x="10" y="103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8" y="103"/>
                    <a:pt x="7" y="103"/>
                    <a:pt x="6" y="103"/>
                  </a:cubicBezTo>
                  <a:cubicBezTo>
                    <a:pt x="4" y="104"/>
                    <a:pt x="4" y="104"/>
                    <a:pt x="4" y="104"/>
                  </a:cubicBezTo>
                  <a:cubicBezTo>
                    <a:pt x="4" y="105"/>
                    <a:pt x="4" y="105"/>
                    <a:pt x="4" y="105"/>
                  </a:cubicBezTo>
                  <a:cubicBezTo>
                    <a:pt x="4" y="108"/>
                    <a:pt x="5" y="110"/>
                    <a:pt x="6" y="112"/>
                  </a:cubicBezTo>
                  <a:cubicBezTo>
                    <a:pt x="6" y="113"/>
                    <a:pt x="6" y="113"/>
                    <a:pt x="7" y="114"/>
                  </a:cubicBezTo>
                  <a:cubicBezTo>
                    <a:pt x="8" y="115"/>
                    <a:pt x="9" y="117"/>
                    <a:pt x="9" y="119"/>
                  </a:cubicBezTo>
                  <a:cubicBezTo>
                    <a:pt x="9" y="122"/>
                    <a:pt x="9" y="124"/>
                    <a:pt x="8" y="127"/>
                  </a:cubicBezTo>
                  <a:cubicBezTo>
                    <a:pt x="7" y="130"/>
                    <a:pt x="5" y="132"/>
                    <a:pt x="4" y="134"/>
                  </a:cubicBezTo>
                  <a:cubicBezTo>
                    <a:pt x="2" y="136"/>
                    <a:pt x="0" y="139"/>
                    <a:pt x="2" y="141"/>
                  </a:cubicBezTo>
                  <a:cubicBezTo>
                    <a:pt x="4" y="144"/>
                    <a:pt x="7" y="146"/>
                    <a:pt x="10" y="146"/>
                  </a:cubicBezTo>
                  <a:cubicBezTo>
                    <a:pt x="11" y="147"/>
                    <a:pt x="11" y="147"/>
                    <a:pt x="12" y="147"/>
                  </a:cubicBezTo>
                  <a:cubicBezTo>
                    <a:pt x="12" y="147"/>
                    <a:pt x="13" y="147"/>
                    <a:pt x="14" y="146"/>
                  </a:cubicBezTo>
                  <a:cubicBezTo>
                    <a:pt x="15" y="146"/>
                    <a:pt x="15" y="146"/>
                    <a:pt x="16" y="146"/>
                  </a:cubicBezTo>
                  <a:cubicBezTo>
                    <a:pt x="18" y="146"/>
                    <a:pt x="19" y="147"/>
                    <a:pt x="20" y="147"/>
                  </a:cubicBezTo>
                  <a:cubicBezTo>
                    <a:pt x="21" y="148"/>
                    <a:pt x="22" y="150"/>
                    <a:pt x="23" y="153"/>
                  </a:cubicBezTo>
                  <a:cubicBezTo>
                    <a:pt x="23" y="154"/>
                    <a:pt x="24" y="154"/>
                    <a:pt x="24" y="155"/>
                  </a:cubicBezTo>
                  <a:cubicBezTo>
                    <a:pt x="26" y="158"/>
                    <a:pt x="27" y="158"/>
                    <a:pt x="29" y="159"/>
                  </a:cubicBezTo>
                  <a:cubicBezTo>
                    <a:pt x="30" y="160"/>
                    <a:pt x="31" y="160"/>
                    <a:pt x="32" y="161"/>
                  </a:cubicBezTo>
                  <a:cubicBezTo>
                    <a:pt x="34" y="162"/>
                    <a:pt x="34" y="165"/>
                    <a:pt x="34" y="168"/>
                  </a:cubicBezTo>
                  <a:cubicBezTo>
                    <a:pt x="34" y="170"/>
                    <a:pt x="34" y="170"/>
                    <a:pt x="34" y="170"/>
                  </a:cubicBezTo>
                  <a:cubicBezTo>
                    <a:pt x="34" y="173"/>
                    <a:pt x="34" y="175"/>
                    <a:pt x="34" y="178"/>
                  </a:cubicBezTo>
                  <a:cubicBezTo>
                    <a:pt x="34" y="181"/>
                    <a:pt x="32" y="184"/>
                    <a:pt x="31" y="187"/>
                  </a:cubicBezTo>
                  <a:cubicBezTo>
                    <a:pt x="30" y="189"/>
                    <a:pt x="30" y="192"/>
                    <a:pt x="30" y="195"/>
                  </a:cubicBezTo>
                  <a:cubicBezTo>
                    <a:pt x="30" y="197"/>
                    <a:pt x="30" y="197"/>
                    <a:pt x="30" y="197"/>
                  </a:cubicBezTo>
                  <a:cubicBezTo>
                    <a:pt x="29" y="202"/>
                    <a:pt x="29" y="206"/>
                    <a:pt x="29" y="210"/>
                  </a:cubicBezTo>
                  <a:cubicBezTo>
                    <a:pt x="29" y="213"/>
                    <a:pt x="29" y="213"/>
                    <a:pt x="29" y="213"/>
                  </a:cubicBezTo>
                  <a:cubicBezTo>
                    <a:pt x="32" y="212"/>
                    <a:pt x="32" y="212"/>
                    <a:pt x="32" y="212"/>
                  </a:cubicBezTo>
                  <a:cubicBezTo>
                    <a:pt x="35" y="211"/>
                    <a:pt x="38" y="209"/>
                    <a:pt x="41" y="207"/>
                  </a:cubicBezTo>
                  <a:cubicBezTo>
                    <a:pt x="42" y="206"/>
                    <a:pt x="42" y="205"/>
                    <a:pt x="43" y="205"/>
                  </a:cubicBezTo>
                  <a:cubicBezTo>
                    <a:pt x="45" y="204"/>
                    <a:pt x="46" y="204"/>
                    <a:pt x="48" y="203"/>
                  </a:cubicBezTo>
                  <a:cubicBezTo>
                    <a:pt x="49" y="203"/>
                    <a:pt x="50" y="203"/>
                    <a:pt x="52" y="202"/>
                  </a:cubicBezTo>
                  <a:cubicBezTo>
                    <a:pt x="53" y="202"/>
                    <a:pt x="54" y="202"/>
                    <a:pt x="55" y="201"/>
                  </a:cubicBezTo>
                  <a:cubicBezTo>
                    <a:pt x="56" y="200"/>
                    <a:pt x="58" y="200"/>
                    <a:pt x="59" y="199"/>
                  </a:cubicBezTo>
                  <a:cubicBezTo>
                    <a:pt x="64" y="198"/>
                    <a:pt x="68" y="196"/>
                    <a:pt x="72" y="194"/>
                  </a:cubicBezTo>
                  <a:cubicBezTo>
                    <a:pt x="73" y="194"/>
                    <a:pt x="73" y="193"/>
                    <a:pt x="74" y="192"/>
                  </a:cubicBezTo>
                  <a:cubicBezTo>
                    <a:pt x="76" y="191"/>
                    <a:pt x="78" y="190"/>
                    <a:pt x="80" y="189"/>
                  </a:cubicBezTo>
                  <a:cubicBezTo>
                    <a:pt x="81" y="189"/>
                    <a:pt x="82" y="189"/>
                    <a:pt x="83" y="189"/>
                  </a:cubicBezTo>
                  <a:cubicBezTo>
                    <a:pt x="84" y="189"/>
                    <a:pt x="85" y="189"/>
                    <a:pt x="86" y="189"/>
                  </a:cubicBezTo>
                  <a:cubicBezTo>
                    <a:pt x="88" y="188"/>
                    <a:pt x="90" y="188"/>
                    <a:pt x="92" y="187"/>
                  </a:cubicBezTo>
                  <a:cubicBezTo>
                    <a:pt x="92" y="187"/>
                    <a:pt x="92" y="187"/>
                    <a:pt x="92" y="187"/>
                  </a:cubicBezTo>
                  <a:cubicBezTo>
                    <a:pt x="93" y="187"/>
                    <a:pt x="94" y="186"/>
                    <a:pt x="94" y="186"/>
                  </a:cubicBezTo>
                  <a:cubicBezTo>
                    <a:pt x="95" y="185"/>
                    <a:pt x="95" y="184"/>
                    <a:pt x="96" y="184"/>
                  </a:cubicBezTo>
                  <a:cubicBezTo>
                    <a:pt x="96" y="184"/>
                    <a:pt x="96" y="183"/>
                    <a:pt x="97" y="183"/>
                  </a:cubicBezTo>
                  <a:cubicBezTo>
                    <a:pt x="100" y="183"/>
                    <a:pt x="102" y="184"/>
                    <a:pt x="103" y="185"/>
                  </a:cubicBezTo>
                  <a:cubicBezTo>
                    <a:pt x="103" y="185"/>
                    <a:pt x="103" y="185"/>
                    <a:pt x="103" y="185"/>
                  </a:cubicBezTo>
                  <a:cubicBezTo>
                    <a:pt x="103" y="186"/>
                    <a:pt x="104" y="186"/>
                    <a:pt x="105" y="187"/>
                  </a:cubicBezTo>
                  <a:cubicBezTo>
                    <a:pt x="105" y="187"/>
                    <a:pt x="106" y="187"/>
                    <a:pt x="106" y="187"/>
                  </a:cubicBezTo>
                  <a:cubicBezTo>
                    <a:pt x="107" y="187"/>
                    <a:pt x="108" y="187"/>
                    <a:pt x="109" y="187"/>
                  </a:cubicBezTo>
                  <a:cubicBezTo>
                    <a:pt x="111" y="186"/>
                    <a:pt x="112" y="184"/>
                    <a:pt x="112" y="183"/>
                  </a:cubicBezTo>
                  <a:cubicBezTo>
                    <a:pt x="112" y="182"/>
                    <a:pt x="112" y="182"/>
                    <a:pt x="112" y="182"/>
                  </a:cubicBezTo>
                  <a:cubicBezTo>
                    <a:pt x="112" y="182"/>
                    <a:pt x="112" y="182"/>
                    <a:pt x="112" y="182"/>
                  </a:cubicBezTo>
                  <a:cubicBezTo>
                    <a:pt x="113" y="182"/>
                    <a:pt x="113" y="182"/>
                    <a:pt x="114" y="182"/>
                  </a:cubicBezTo>
                  <a:cubicBezTo>
                    <a:pt x="115" y="183"/>
                    <a:pt x="115" y="183"/>
                    <a:pt x="116" y="183"/>
                  </a:cubicBezTo>
                  <a:cubicBezTo>
                    <a:pt x="119" y="183"/>
                    <a:pt x="121" y="182"/>
                    <a:pt x="123" y="182"/>
                  </a:cubicBezTo>
                  <a:cubicBezTo>
                    <a:pt x="126" y="181"/>
                    <a:pt x="128" y="181"/>
                    <a:pt x="130" y="181"/>
                  </a:cubicBezTo>
                  <a:cubicBezTo>
                    <a:pt x="131" y="181"/>
                    <a:pt x="131" y="181"/>
                    <a:pt x="131" y="181"/>
                  </a:cubicBezTo>
                  <a:cubicBezTo>
                    <a:pt x="133" y="181"/>
                    <a:pt x="136" y="181"/>
                    <a:pt x="138" y="182"/>
                  </a:cubicBezTo>
                  <a:cubicBezTo>
                    <a:pt x="138" y="182"/>
                    <a:pt x="139" y="183"/>
                    <a:pt x="140" y="183"/>
                  </a:cubicBezTo>
                  <a:cubicBezTo>
                    <a:pt x="141" y="184"/>
                    <a:pt x="142" y="186"/>
                    <a:pt x="144" y="186"/>
                  </a:cubicBezTo>
                  <a:cubicBezTo>
                    <a:pt x="144" y="186"/>
                    <a:pt x="145" y="187"/>
                    <a:pt x="145" y="187"/>
                  </a:cubicBezTo>
                  <a:cubicBezTo>
                    <a:pt x="146" y="187"/>
                    <a:pt x="147" y="186"/>
                    <a:pt x="148" y="186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9" y="186"/>
                    <a:pt x="149" y="186"/>
                    <a:pt x="149" y="186"/>
                  </a:cubicBezTo>
                  <a:cubicBezTo>
                    <a:pt x="150" y="186"/>
                    <a:pt x="150" y="186"/>
                    <a:pt x="150" y="186"/>
                  </a:cubicBezTo>
                  <a:cubicBezTo>
                    <a:pt x="151" y="186"/>
                    <a:pt x="152" y="186"/>
                    <a:pt x="152" y="186"/>
                  </a:cubicBezTo>
                  <a:cubicBezTo>
                    <a:pt x="153" y="185"/>
                    <a:pt x="153" y="185"/>
                    <a:pt x="154" y="185"/>
                  </a:cubicBezTo>
                  <a:cubicBezTo>
                    <a:pt x="154" y="186"/>
                    <a:pt x="154" y="187"/>
                    <a:pt x="155" y="187"/>
                  </a:cubicBezTo>
                  <a:cubicBezTo>
                    <a:pt x="156" y="188"/>
                    <a:pt x="157" y="189"/>
                    <a:pt x="159" y="189"/>
                  </a:cubicBezTo>
                  <a:cubicBezTo>
                    <a:pt x="159" y="189"/>
                    <a:pt x="160" y="189"/>
                    <a:pt x="161" y="189"/>
                  </a:cubicBezTo>
                  <a:cubicBezTo>
                    <a:pt x="162" y="188"/>
                    <a:pt x="162" y="188"/>
                    <a:pt x="163" y="188"/>
                  </a:cubicBezTo>
                  <a:cubicBezTo>
                    <a:pt x="163" y="188"/>
                    <a:pt x="163" y="188"/>
                    <a:pt x="163" y="188"/>
                  </a:cubicBezTo>
                  <a:cubicBezTo>
                    <a:pt x="164" y="188"/>
                    <a:pt x="165" y="189"/>
                    <a:pt x="166" y="189"/>
                  </a:cubicBezTo>
                  <a:cubicBezTo>
                    <a:pt x="168" y="190"/>
                    <a:pt x="168" y="190"/>
                    <a:pt x="168" y="190"/>
                  </a:cubicBezTo>
                  <a:cubicBezTo>
                    <a:pt x="168" y="188"/>
                    <a:pt x="168" y="188"/>
                    <a:pt x="168" y="188"/>
                  </a:cubicBezTo>
                  <a:cubicBezTo>
                    <a:pt x="170" y="182"/>
                    <a:pt x="171" y="176"/>
                    <a:pt x="169" y="171"/>
                  </a:cubicBezTo>
                  <a:cubicBezTo>
                    <a:pt x="168" y="170"/>
                    <a:pt x="167" y="169"/>
                    <a:pt x="166" y="168"/>
                  </a:cubicBezTo>
                  <a:cubicBezTo>
                    <a:pt x="165" y="167"/>
                    <a:pt x="164" y="166"/>
                    <a:pt x="164" y="165"/>
                  </a:cubicBezTo>
                  <a:cubicBezTo>
                    <a:pt x="162" y="163"/>
                    <a:pt x="162" y="161"/>
                    <a:pt x="161" y="159"/>
                  </a:cubicBezTo>
                  <a:cubicBezTo>
                    <a:pt x="161" y="157"/>
                    <a:pt x="161" y="157"/>
                    <a:pt x="161" y="157"/>
                  </a:cubicBezTo>
                  <a:cubicBezTo>
                    <a:pt x="160" y="155"/>
                    <a:pt x="160" y="154"/>
                    <a:pt x="159" y="152"/>
                  </a:cubicBezTo>
                  <a:cubicBezTo>
                    <a:pt x="157" y="147"/>
                    <a:pt x="156" y="142"/>
                    <a:pt x="156" y="136"/>
                  </a:cubicBezTo>
                  <a:cubicBezTo>
                    <a:pt x="156" y="128"/>
                    <a:pt x="158" y="120"/>
                    <a:pt x="161" y="112"/>
                  </a:cubicBezTo>
                  <a:cubicBezTo>
                    <a:pt x="164" y="103"/>
                    <a:pt x="168" y="96"/>
                    <a:pt x="173" y="88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67" name="Freeform 80"/>
            <p:cNvSpPr>
              <a:spLocks/>
            </p:cNvSpPr>
            <p:nvPr/>
          </p:nvSpPr>
          <p:spPr bwMode="auto">
            <a:xfrm>
              <a:off x="1784621" y="1834389"/>
              <a:ext cx="261149" cy="400667"/>
            </a:xfrm>
            <a:custGeom>
              <a:avLst/>
              <a:gdLst>
                <a:gd name="T0" fmla="*/ 126 w 129"/>
                <a:gd name="T1" fmla="*/ 164 h 215"/>
                <a:gd name="T2" fmla="*/ 117 w 129"/>
                <a:gd name="T3" fmla="*/ 158 h 215"/>
                <a:gd name="T4" fmla="*/ 111 w 129"/>
                <a:gd name="T5" fmla="*/ 134 h 215"/>
                <a:gd name="T6" fmla="*/ 113 w 129"/>
                <a:gd name="T7" fmla="*/ 126 h 215"/>
                <a:gd name="T8" fmla="*/ 112 w 129"/>
                <a:gd name="T9" fmla="*/ 124 h 215"/>
                <a:gd name="T10" fmla="*/ 110 w 129"/>
                <a:gd name="T11" fmla="*/ 117 h 215"/>
                <a:gd name="T12" fmla="*/ 112 w 129"/>
                <a:gd name="T13" fmla="*/ 102 h 215"/>
                <a:gd name="T14" fmla="*/ 111 w 129"/>
                <a:gd name="T15" fmla="*/ 98 h 215"/>
                <a:gd name="T16" fmla="*/ 114 w 129"/>
                <a:gd name="T17" fmla="*/ 96 h 215"/>
                <a:gd name="T18" fmla="*/ 114 w 129"/>
                <a:gd name="T19" fmla="*/ 95 h 215"/>
                <a:gd name="T20" fmla="*/ 107 w 129"/>
                <a:gd name="T21" fmla="*/ 83 h 215"/>
                <a:gd name="T22" fmla="*/ 109 w 129"/>
                <a:gd name="T23" fmla="*/ 76 h 215"/>
                <a:gd name="T24" fmla="*/ 107 w 129"/>
                <a:gd name="T25" fmla="*/ 68 h 215"/>
                <a:gd name="T26" fmla="*/ 109 w 129"/>
                <a:gd name="T27" fmla="*/ 59 h 215"/>
                <a:gd name="T28" fmla="*/ 104 w 129"/>
                <a:gd name="T29" fmla="*/ 56 h 215"/>
                <a:gd name="T30" fmla="*/ 101 w 129"/>
                <a:gd name="T31" fmla="*/ 56 h 215"/>
                <a:gd name="T32" fmla="*/ 104 w 129"/>
                <a:gd name="T33" fmla="*/ 45 h 215"/>
                <a:gd name="T34" fmla="*/ 105 w 129"/>
                <a:gd name="T35" fmla="*/ 30 h 215"/>
                <a:gd name="T36" fmla="*/ 93 w 129"/>
                <a:gd name="T37" fmla="*/ 17 h 215"/>
                <a:gd name="T38" fmla="*/ 88 w 129"/>
                <a:gd name="T39" fmla="*/ 0 h 215"/>
                <a:gd name="T40" fmla="*/ 13 w 129"/>
                <a:gd name="T41" fmla="*/ 6 h 215"/>
                <a:gd name="T42" fmla="*/ 13 w 129"/>
                <a:gd name="T43" fmla="*/ 27 h 215"/>
                <a:gd name="T44" fmla="*/ 13 w 129"/>
                <a:gd name="T45" fmla="*/ 57 h 215"/>
                <a:gd name="T46" fmla="*/ 14 w 129"/>
                <a:gd name="T47" fmla="*/ 65 h 215"/>
                <a:gd name="T48" fmla="*/ 16 w 129"/>
                <a:gd name="T49" fmla="*/ 74 h 215"/>
                <a:gd name="T50" fmla="*/ 17 w 129"/>
                <a:gd name="T51" fmla="*/ 101 h 215"/>
                <a:gd name="T52" fmla="*/ 0 w 129"/>
                <a:gd name="T53" fmla="*/ 150 h 215"/>
                <a:gd name="T54" fmla="*/ 5 w 129"/>
                <a:gd name="T55" fmla="*/ 171 h 215"/>
                <a:gd name="T56" fmla="*/ 8 w 129"/>
                <a:gd name="T57" fmla="*/ 179 h 215"/>
                <a:gd name="T58" fmla="*/ 13 w 129"/>
                <a:gd name="T59" fmla="*/ 186 h 215"/>
                <a:gd name="T60" fmla="*/ 12 w 129"/>
                <a:gd name="T61" fmla="*/ 204 h 215"/>
                <a:gd name="T62" fmla="*/ 18 w 129"/>
                <a:gd name="T63" fmla="*/ 205 h 215"/>
                <a:gd name="T64" fmla="*/ 29 w 129"/>
                <a:gd name="T65" fmla="*/ 212 h 215"/>
                <a:gd name="T66" fmla="*/ 33 w 129"/>
                <a:gd name="T67" fmla="*/ 215 h 215"/>
                <a:gd name="T68" fmla="*/ 41 w 129"/>
                <a:gd name="T69" fmla="*/ 209 h 215"/>
                <a:gd name="T70" fmla="*/ 49 w 129"/>
                <a:gd name="T71" fmla="*/ 204 h 215"/>
                <a:gd name="T72" fmla="*/ 53 w 129"/>
                <a:gd name="T73" fmla="*/ 203 h 215"/>
                <a:gd name="T74" fmla="*/ 57 w 129"/>
                <a:gd name="T75" fmla="*/ 200 h 215"/>
                <a:gd name="T76" fmla="*/ 59 w 129"/>
                <a:gd name="T77" fmla="*/ 200 h 215"/>
                <a:gd name="T78" fmla="*/ 61 w 129"/>
                <a:gd name="T79" fmla="*/ 200 h 215"/>
                <a:gd name="T80" fmla="*/ 65 w 129"/>
                <a:gd name="T81" fmla="*/ 199 h 215"/>
                <a:gd name="T82" fmla="*/ 73 w 129"/>
                <a:gd name="T83" fmla="*/ 195 h 215"/>
                <a:gd name="T84" fmla="*/ 90 w 129"/>
                <a:gd name="T85" fmla="*/ 185 h 215"/>
                <a:gd name="T86" fmla="*/ 102 w 129"/>
                <a:gd name="T87" fmla="*/ 181 h 215"/>
                <a:gd name="T88" fmla="*/ 107 w 129"/>
                <a:gd name="T89" fmla="*/ 181 h 215"/>
                <a:gd name="T90" fmla="*/ 112 w 129"/>
                <a:gd name="T91" fmla="*/ 180 h 215"/>
                <a:gd name="T92" fmla="*/ 116 w 129"/>
                <a:gd name="T93" fmla="*/ 179 h 215"/>
                <a:gd name="T94" fmla="*/ 126 w 129"/>
                <a:gd name="T95" fmla="*/ 173 h 215"/>
                <a:gd name="T96" fmla="*/ 129 w 129"/>
                <a:gd name="T97" fmla="*/ 17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9" h="215">
                  <a:moveTo>
                    <a:pt x="128" y="169"/>
                  </a:moveTo>
                  <a:cubicBezTo>
                    <a:pt x="128" y="168"/>
                    <a:pt x="127" y="165"/>
                    <a:pt x="126" y="164"/>
                  </a:cubicBezTo>
                  <a:cubicBezTo>
                    <a:pt x="124" y="162"/>
                    <a:pt x="123" y="161"/>
                    <a:pt x="121" y="160"/>
                  </a:cubicBezTo>
                  <a:cubicBezTo>
                    <a:pt x="119" y="159"/>
                    <a:pt x="118" y="159"/>
                    <a:pt x="117" y="158"/>
                  </a:cubicBezTo>
                  <a:cubicBezTo>
                    <a:pt x="112" y="153"/>
                    <a:pt x="107" y="144"/>
                    <a:pt x="110" y="136"/>
                  </a:cubicBezTo>
                  <a:cubicBezTo>
                    <a:pt x="110" y="136"/>
                    <a:pt x="110" y="135"/>
                    <a:pt x="111" y="134"/>
                  </a:cubicBezTo>
                  <a:cubicBezTo>
                    <a:pt x="111" y="133"/>
                    <a:pt x="112" y="132"/>
                    <a:pt x="112" y="131"/>
                  </a:cubicBezTo>
                  <a:cubicBezTo>
                    <a:pt x="112" y="129"/>
                    <a:pt x="113" y="128"/>
                    <a:pt x="113" y="126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11" y="124"/>
                    <a:pt x="110" y="123"/>
                    <a:pt x="110" y="122"/>
                  </a:cubicBezTo>
                  <a:cubicBezTo>
                    <a:pt x="109" y="121"/>
                    <a:pt x="109" y="119"/>
                    <a:pt x="110" y="117"/>
                  </a:cubicBezTo>
                  <a:cubicBezTo>
                    <a:pt x="111" y="115"/>
                    <a:pt x="111" y="113"/>
                    <a:pt x="111" y="112"/>
                  </a:cubicBezTo>
                  <a:cubicBezTo>
                    <a:pt x="112" y="108"/>
                    <a:pt x="112" y="105"/>
                    <a:pt x="112" y="102"/>
                  </a:cubicBezTo>
                  <a:cubicBezTo>
                    <a:pt x="112" y="102"/>
                    <a:pt x="112" y="101"/>
                    <a:pt x="111" y="101"/>
                  </a:cubicBezTo>
                  <a:cubicBezTo>
                    <a:pt x="111" y="100"/>
                    <a:pt x="111" y="99"/>
                    <a:pt x="111" y="98"/>
                  </a:cubicBezTo>
                  <a:cubicBezTo>
                    <a:pt x="112" y="97"/>
                    <a:pt x="112" y="97"/>
                    <a:pt x="113" y="97"/>
                  </a:cubicBezTo>
                  <a:cubicBezTo>
                    <a:pt x="113" y="96"/>
                    <a:pt x="114" y="96"/>
                    <a:pt x="114" y="96"/>
                  </a:cubicBezTo>
                  <a:cubicBezTo>
                    <a:pt x="114" y="96"/>
                    <a:pt x="114" y="96"/>
                    <a:pt x="114" y="96"/>
                  </a:cubicBezTo>
                  <a:cubicBezTo>
                    <a:pt x="114" y="95"/>
                    <a:pt x="114" y="95"/>
                    <a:pt x="114" y="95"/>
                  </a:cubicBezTo>
                  <a:cubicBezTo>
                    <a:pt x="116" y="92"/>
                    <a:pt x="113" y="90"/>
                    <a:pt x="110" y="87"/>
                  </a:cubicBezTo>
                  <a:cubicBezTo>
                    <a:pt x="109" y="86"/>
                    <a:pt x="107" y="84"/>
                    <a:pt x="107" y="83"/>
                  </a:cubicBezTo>
                  <a:cubicBezTo>
                    <a:pt x="106" y="81"/>
                    <a:pt x="107" y="80"/>
                    <a:pt x="108" y="79"/>
                  </a:cubicBezTo>
                  <a:cubicBezTo>
                    <a:pt x="108" y="78"/>
                    <a:pt x="109" y="78"/>
                    <a:pt x="109" y="76"/>
                  </a:cubicBezTo>
                  <a:cubicBezTo>
                    <a:pt x="109" y="75"/>
                    <a:pt x="109" y="74"/>
                    <a:pt x="108" y="72"/>
                  </a:cubicBezTo>
                  <a:cubicBezTo>
                    <a:pt x="108" y="71"/>
                    <a:pt x="107" y="69"/>
                    <a:pt x="107" y="68"/>
                  </a:cubicBezTo>
                  <a:cubicBezTo>
                    <a:pt x="107" y="67"/>
                    <a:pt x="108" y="65"/>
                    <a:pt x="108" y="64"/>
                  </a:cubicBezTo>
                  <a:cubicBezTo>
                    <a:pt x="109" y="62"/>
                    <a:pt x="110" y="60"/>
                    <a:pt x="109" y="59"/>
                  </a:cubicBezTo>
                  <a:cubicBezTo>
                    <a:pt x="109" y="58"/>
                    <a:pt x="108" y="56"/>
                    <a:pt x="106" y="56"/>
                  </a:cubicBezTo>
                  <a:cubicBezTo>
                    <a:pt x="105" y="56"/>
                    <a:pt x="105" y="56"/>
                    <a:pt x="104" y="56"/>
                  </a:cubicBezTo>
                  <a:cubicBezTo>
                    <a:pt x="103" y="56"/>
                    <a:pt x="102" y="57"/>
                    <a:pt x="101" y="57"/>
                  </a:cubicBezTo>
                  <a:cubicBezTo>
                    <a:pt x="101" y="56"/>
                    <a:pt x="101" y="56"/>
                    <a:pt x="101" y="56"/>
                  </a:cubicBezTo>
                  <a:cubicBezTo>
                    <a:pt x="101" y="53"/>
                    <a:pt x="101" y="53"/>
                    <a:pt x="102" y="50"/>
                  </a:cubicBezTo>
                  <a:cubicBezTo>
                    <a:pt x="103" y="49"/>
                    <a:pt x="103" y="47"/>
                    <a:pt x="104" y="45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05" y="40"/>
                    <a:pt x="105" y="33"/>
                    <a:pt x="105" y="30"/>
                  </a:cubicBezTo>
                  <a:cubicBezTo>
                    <a:pt x="105" y="29"/>
                    <a:pt x="105" y="29"/>
                    <a:pt x="105" y="29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77" y="8"/>
                    <a:pt x="77" y="8"/>
                    <a:pt x="77" y="8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0" y="11"/>
                    <a:pt x="7" y="21"/>
                    <a:pt x="13" y="27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4" y="58"/>
                    <a:pt x="14" y="59"/>
                    <a:pt x="14" y="60"/>
                  </a:cubicBezTo>
                  <a:cubicBezTo>
                    <a:pt x="15" y="62"/>
                    <a:pt x="14" y="63"/>
                    <a:pt x="14" y="65"/>
                  </a:cubicBezTo>
                  <a:cubicBezTo>
                    <a:pt x="14" y="67"/>
                    <a:pt x="14" y="69"/>
                    <a:pt x="15" y="71"/>
                  </a:cubicBezTo>
                  <a:cubicBezTo>
                    <a:pt x="15" y="72"/>
                    <a:pt x="16" y="73"/>
                    <a:pt x="16" y="74"/>
                  </a:cubicBezTo>
                  <a:cubicBezTo>
                    <a:pt x="17" y="75"/>
                    <a:pt x="18" y="77"/>
                    <a:pt x="19" y="80"/>
                  </a:cubicBezTo>
                  <a:cubicBezTo>
                    <a:pt x="20" y="88"/>
                    <a:pt x="21" y="94"/>
                    <a:pt x="17" y="101"/>
                  </a:cubicBezTo>
                  <a:cubicBezTo>
                    <a:pt x="12" y="110"/>
                    <a:pt x="8" y="117"/>
                    <a:pt x="5" y="126"/>
                  </a:cubicBezTo>
                  <a:cubicBezTo>
                    <a:pt x="3" y="134"/>
                    <a:pt x="0" y="142"/>
                    <a:pt x="0" y="150"/>
                  </a:cubicBezTo>
                  <a:cubicBezTo>
                    <a:pt x="0" y="156"/>
                    <a:pt x="2" y="161"/>
                    <a:pt x="4" y="167"/>
                  </a:cubicBezTo>
                  <a:cubicBezTo>
                    <a:pt x="4" y="168"/>
                    <a:pt x="5" y="170"/>
                    <a:pt x="5" y="171"/>
                  </a:cubicBezTo>
                  <a:cubicBezTo>
                    <a:pt x="6" y="173"/>
                    <a:pt x="6" y="173"/>
                    <a:pt x="6" y="173"/>
                  </a:cubicBezTo>
                  <a:cubicBezTo>
                    <a:pt x="6" y="175"/>
                    <a:pt x="7" y="177"/>
                    <a:pt x="8" y="179"/>
                  </a:cubicBezTo>
                  <a:cubicBezTo>
                    <a:pt x="9" y="180"/>
                    <a:pt x="10" y="181"/>
                    <a:pt x="11" y="182"/>
                  </a:cubicBezTo>
                  <a:cubicBezTo>
                    <a:pt x="12" y="183"/>
                    <a:pt x="13" y="184"/>
                    <a:pt x="13" y="186"/>
                  </a:cubicBezTo>
                  <a:cubicBezTo>
                    <a:pt x="15" y="190"/>
                    <a:pt x="14" y="197"/>
                    <a:pt x="13" y="202"/>
                  </a:cubicBezTo>
                  <a:cubicBezTo>
                    <a:pt x="12" y="204"/>
                    <a:pt x="12" y="204"/>
                    <a:pt x="12" y="204"/>
                  </a:cubicBezTo>
                  <a:cubicBezTo>
                    <a:pt x="14" y="205"/>
                    <a:pt x="14" y="205"/>
                    <a:pt x="14" y="205"/>
                  </a:cubicBezTo>
                  <a:cubicBezTo>
                    <a:pt x="16" y="205"/>
                    <a:pt x="17" y="205"/>
                    <a:pt x="18" y="205"/>
                  </a:cubicBezTo>
                  <a:cubicBezTo>
                    <a:pt x="19" y="205"/>
                    <a:pt x="20" y="205"/>
                    <a:pt x="21" y="206"/>
                  </a:cubicBezTo>
                  <a:cubicBezTo>
                    <a:pt x="24" y="207"/>
                    <a:pt x="26" y="209"/>
                    <a:pt x="29" y="212"/>
                  </a:cubicBezTo>
                  <a:cubicBezTo>
                    <a:pt x="30" y="213"/>
                    <a:pt x="30" y="213"/>
                    <a:pt x="30" y="213"/>
                  </a:cubicBezTo>
                  <a:cubicBezTo>
                    <a:pt x="31" y="214"/>
                    <a:pt x="32" y="215"/>
                    <a:pt x="33" y="215"/>
                  </a:cubicBezTo>
                  <a:cubicBezTo>
                    <a:pt x="34" y="215"/>
                    <a:pt x="35" y="214"/>
                    <a:pt x="36" y="213"/>
                  </a:cubicBezTo>
                  <a:cubicBezTo>
                    <a:pt x="38" y="212"/>
                    <a:pt x="40" y="210"/>
                    <a:pt x="41" y="209"/>
                  </a:cubicBezTo>
                  <a:cubicBezTo>
                    <a:pt x="42" y="208"/>
                    <a:pt x="43" y="207"/>
                    <a:pt x="44" y="206"/>
                  </a:cubicBezTo>
                  <a:cubicBezTo>
                    <a:pt x="46" y="205"/>
                    <a:pt x="47" y="204"/>
                    <a:pt x="49" y="204"/>
                  </a:cubicBezTo>
                  <a:cubicBezTo>
                    <a:pt x="50" y="204"/>
                    <a:pt x="50" y="203"/>
                    <a:pt x="51" y="203"/>
                  </a:cubicBezTo>
                  <a:cubicBezTo>
                    <a:pt x="52" y="203"/>
                    <a:pt x="52" y="203"/>
                    <a:pt x="53" y="203"/>
                  </a:cubicBezTo>
                  <a:cubicBezTo>
                    <a:pt x="53" y="202"/>
                    <a:pt x="54" y="202"/>
                    <a:pt x="55" y="202"/>
                  </a:cubicBezTo>
                  <a:cubicBezTo>
                    <a:pt x="56" y="201"/>
                    <a:pt x="57" y="201"/>
                    <a:pt x="57" y="200"/>
                  </a:cubicBezTo>
                  <a:cubicBezTo>
                    <a:pt x="58" y="200"/>
                    <a:pt x="58" y="200"/>
                    <a:pt x="58" y="200"/>
                  </a:cubicBezTo>
                  <a:cubicBezTo>
                    <a:pt x="58" y="200"/>
                    <a:pt x="59" y="200"/>
                    <a:pt x="59" y="200"/>
                  </a:cubicBezTo>
                  <a:cubicBezTo>
                    <a:pt x="59" y="200"/>
                    <a:pt x="60" y="200"/>
                    <a:pt x="60" y="200"/>
                  </a:cubicBezTo>
                  <a:cubicBezTo>
                    <a:pt x="60" y="200"/>
                    <a:pt x="61" y="200"/>
                    <a:pt x="61" y="200"/>
                  </a:cubicBezTo>
                  <a:cubicBezTo>
                    <a:pt x="62" y="200"/>
                    <a:pt x="62" y="200"/>
                    <a:pt x="62" y="200"/>
                  </a:cubicBezTo>
                  <a:cubicBezTo>
                    <a:pt x="63" y="199"/>
                    <a:pt x="64" y="199"/>
                    <a:pt x="65" y="199"/>
                  </a:cubicBezTo>
                  <a:cubicBezTo>
                    <a:pt x="66" y="199"/>
                    <a:pt x="66" y="199"/>
                    <a:pt x="67" y="198"/>
                  </a:cubicBezTo>
                  <a:cubicBezTo>
                    <a:pt x="69" y="198"/>
                    <a:pt x="71" y="197"/>
                    <a:pt x="73" y="195"/>
                  </a:cubicBezTo>
                  <a:cubicBezTo>
                    <a:pt x="73" y="195"/>
                    <a:pt x="74" y="194"/>
                    <a:pt x="75" y="194"/>
                  </a:cubicBezTo>
                  <a:cubicBezTo>
                    <a:pt x="79" y="191"/>
                    <a:pt x="84" y="188"/>
                    <a:pt x="90" y="185"/>
                  </a:cubicBezTo>
                  <a:cubicBezTo>
                    <a:pt x="93" y="184"/>
                    <a:pt x="96" y="183"/>
                    <a:pt x="99" y="181"/>
                  </a:cubicBezTo>
                  <a:cubicBezTo>
                    <a:pt x="100" y="181"/>
                    <a:pt x="101" y="181"/>
                    <a:pt x="102" y="181"/>
                  </a:cubicBezTo>
                  <a:cubicBezTo>
                    <a:pt x="103" y="181"/>
                    <a:pt x="103" y="181"/>
                    <a:pt x="104" y="181"/>
                  </a:cubicBezTo>
                  <a:cubicBezTo>
                    <a:pt x="105" y="181"/>
                    <a:pt x="106" y="181"/>
                    <a:pt x="107" y="181"/>
                  </a:cubicBezTo>
                  <a:cubicBezTo>
                    <a:pt x="107" y="181"/>
                    <a:pt x="107" y="181"/>
                    <a:pt x="107" y="181"/>
                  </a:cubicBezTo>
                  <a:cubicBezTo>
                    <a:pt x="109" y="181"/>
                    <a:pt x="110" y="180"/>
                    <a:pt x="112" y="180"/>
                  </a:cubicBezTo>
                  <a:cubicBezTo>
                    <a:pt x="112" y="180"/>
                    <a:pt x="113" y="179"/>
                    <a:pt x="114" y="179"/>
                  </a:cubicBezTo>
                  <a:cubicBezTo>
                    <a:pt x="115" y="179"/>
                    <a:pt x="115" y="179"/>
                    <a:pt x="116" y="179"/>
                  </a:cubicBezTo>
                  <a:cubicBezTo>
                    <a:pt x="118" y="179"/>
                    <a:pt x="120" y="179"/>
                    <a:pt x="122" y="178"/>
                  </a:cubicBezTo>
                  <a:cubicBezTo>
                    <a:pt x="123" y="177"/>
                    <a:pt x="125" y="175"/>
                    <a:pt x="126" y="173"/>
                  </a:cubicBezTo>
                  <a:cubicBezTo>
                    <a:pt x="126" y="173"/>
                    <a:pt x="127" y="172"/>
                    <a:pt x="127" y="172"/>
                  </a:cubicBezTo>
                  <a:cubicBezTo>
                    <a:pt x="129" y="170"/>
                    <a:pt x="129" y="170"/>
                    <a:pt x="129" y="170"/>
                  </a:cubicBezTo>
                  <a:lnTo>
                    <a:pt x="128" y="169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68" name="Freeform 81"/>
            <p:cNvSpPr>
              <a:spLocks/>
            </p:cNvSpPr>
            <p:nvPr/>
          </p:nvSpPr>
          <p:spPr bwMode="auto">
            <a:xfrm>
              <a:off x="1972113" y="1829252"/>
              <a:ext cx="106022" cy="321561"/>
            </a:xfrm>
            <a:custGeom>
              <a:avLst/>
              <a:gdLst>
                <a:gd name="T0" fmla="*/ 48 w 52"/>
                <a:gd name="T1" fmla="*/ 155 h 173"/>
                <a:gd name="T2" fmla="*/ 48 w 52"/>
                <a:gd name="T3" fmla="*/ 137 h 173"/>
                <a:gd name="T4" fmla="*/ 48 w 52"/>
                <a:gd name="T5" fmla="*/ 100 h 173"/>
                <a:gd name="T6" fmla="*/ 48 w 52"/>
                <a:gd name="T7" fmla="*/ 78 h 173"/>
                <a:gd name="T8" fmla="*/ 41 w 52"/>
                <a:gd name="T9" fmla="*/ 62 h 173"/>
                <a:gd name="T10" fmla="*/ 39 w 52"/>
                <a:gd name="T11" fmla="*/ 43 h 173"/>
                <a:gd name="T12" fmla="*/ 29 w 52"/>
                <a:gd name="T13" fmla="*/ 34 h 173"/>
                <a:gd name="T14" fmla="*/ 32 w 52"/>
                <a:gd name="T15" fmla="*/ 11 h 173"/>
                <a:gd name="T16" fmla="*/ 34 w 52"/>
                <a:gd name="T17" fmla="*/ 0 h 173"/>
                <a:gd name="T18" fmla="*/ 29 w 52"/>
                <a:gd name="T19" fmla="*/ 5 h 173"/>
                <a:gd name="T20" fmla="*/ 23 w 52"/>
                <a:gd name="T21" fmla="*/ 9 h 173"/>
                <a:gd name="T22" fmla="*/ 17 w 52"/>
                <a:gd name="T23" fmla="*/ 10 h 173"/>
                <a:gd name="T24" fmla="*/ 13 w 52"/>
                <a:gd name="T25" fmla="*/ 9 h 173"/>
                <a:gd name="T26" fmla="*/ 5 w 52"/>
                <a:gd name="T27" fmla="*/ 7 h 173"/>
                <a:gd name="T28" fmla="*/ 0 w 52"/>
                <a:gd name="T29" fmla="*/ 20 h 173"/>
                <a:gd name="T30" fmla="*/ 11 w 52"/>
                <a:gd name="T31" fmla="*/ 47 h 173"/>
                <a:gd name="T32" fmla="*/ 9 w 52"/>
                <a:gd name="T33" fmla="*/ 53 h 173"/>
                <a:gd name="T34" fmla="*/ 8 w 52"/>
                <a:gd name="T35" fmla="*/ 60 h 173"/>
                <a:gd name="T36" fmla="*/ 13 w 52"/>
                <a:gd name="T37" fmla="*/ 59 h 173"/>
                <a:gd name="T38" fmla="*/ 15 w 52"/>
                <a:gd name="T39" fmla="*/ 67 h 173"/>
                <a:gd name="T40" fmla="*/ 15 w 52"/>
                <a:gd name="T41" fmla="*/ 75 h 173"/>
                <a:gd name="T42" fmla="*/ 14 w 52"/>
                <a:gd name="T43" fmla="*/ 82 h 173"/>
                <a:gd name="T44" fmla="*/ 17 w 52"/>
                <a:gd name="T45" fmla="*/ 90 h 173"/>
                <a:gd name="T46" fmla="*/ 20 w 52"/>
                <a:gd name="T47" fmla="*/ 99 h 173"/>
                <a:gd name="T48" fmla="*/ 18 w 52"/>
                <a:gd name="T49" fmla="*/ 104 h 173"/>
                <a:gd name="T50" fmla="*/ 18 w 52"/>
                <a:gd name="T51" fmla="*/ 114 h 173"/>
                <a:gd name="T52" fmla="*/ 16 w 52"/>
                <a:gd name="T53" fmla="*/ 126 h 173"/>
                <a:gd name="T54" fmla="*/ 19 w 52"/>
                <a:gd name="T55" fmla="*/ 134 h 173"/>
                <a:gd name="T56" fmla="*/ 16 w 52"/>
                <a:gd name="T57" fmla="*/ 139 h 173"/>
                <a:gd name="T58" fmla="*/ 28 w 52"/>
                <a:gd name="T59" fmla="*/ 163 h 173"/>
                <a:gd name="T60" fmla="*/ 34 w 52"/>
                <a:gd name="T61" fmla="*/ 170 h 173"/>
                <a:gd name="T62" fmla="*/ 37 w 52"/>
                <a:gd name="T63" fmla="*/ 171 h 173"/>
                <a:gd name="T64" fmla="*/ 45 w 52"/>
                <a:gd name="T65" fmla="*/ 168 h 173"/>
                <a:gd name="T66" fmla="*/ 50 w 52"/>
                <a:gd name="T67" fmla="*/ 167 h 173"/>
                <a:gd name="T68" fmla="*/ 51 w 52"/>
                <a:gd name="T69" fmla="*/ 161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2" h="173">
                  <a:moveTo>
                    <a:pt x="50" y="157"/>
                  </a:moveTo>
                  <a:cubicBezTo>
                    <a:pt x="49" y="156"/>
                    <a:pt x="49" y="156"/>
                    <a:pt x="48" y="155"/>
                  </a:cubicBezTo>
                  <a:cubicBezTo>
                    <a:pt x="46" y="151"/>
                    <a:pt x="47" y="146"/>
                    <a:pt x="47" y="142"/>
                  </a:cubicBezTo>
                  <a:cubicBezTo>
                    <a:pt x="48" y="141"/>
                    <a:pt x="48" y="139"/>
                    <a:pt x="48" y="137"/>
                  </a:cubicBezTo>
                  <a:cubicBezTo>
                    <a:pt x="48" y="129"/>
                    <a:pt x="48" y="121"/>
                    <a:pt x="48" y="113"/>
                  </a:cubicBezTo>
                  <a:cubicBezTo>
                    <a:pt x="48" y="108"/>
                    <a:pt x="48" y="104"/>
                    <a:pt x="48" y="100"/>
                  </a:cubicBezTo>
                  <a:cubicBezTo>
                    <a:pt x="48" y="98"/>
                    <a:pt x="48" y="96"/>
                    <a:pt x="48" y="94"/>
                  </a:cubicBezTo>
                  <a:cubicBezTo>
                    <a:pt x="49" y="88"/>
                    <a:pt x="49" y="83"/>
                    <a:pt x="48" y="78"/>
                  </a:cubicBezTo>
                  <a:cubicBezTo>
                    <a:pt x="47" y="76"/>
                    <a:pt x="46" y="73"/>
                    <a:pt x="44" y="71"/>
                  </a:cubicBezTo>
                  <a:cubicBezTo>
                    <a:pt x="43" y="68"/>
                    <a:pt x="41" y="65"/>
                    <a:pt x="41" y="62"/>
                  </a:cubicBezTo>
                  <a:cubicBezTo>
                    <a:pt x="40" y="59"/>
                    <a:pt x="40" y="57"/>
                    <a:pt x="41" y="55"/>
                  </a:cubicBezTo>
                  <a:cubicBezTo>
                    <a:pt x="41" y="51"/>
                    <a:pt x="41" y="47"/>
                    <a:pt x="39" y="43"/>
                  </a:cubicBezTo>
                  <a:cubicBezTo>
                    <a:pt x="38" y="40"/>
                    <a:pt x="34" y="38"/>
                    <a:pt x="31" y="35"/>
                  </a:cubicBezTo>
                  <a:cubicBezTo>
                    <a:pt x="31" y="35"/>
                    <a:pt x="30" y="34"/>
                    <a:pt x="29" y="34"/>
                  </a:cubicBezTo>
                  <a:cubicBezTo>
                    <a:pt x="24" y="29"/>
                    <a:pt x="23" y="27"/>
                    <a:pt x="25" y="20"/>
                  </a:cubicBezTo>
                  <a:cubicBezTo>
                    <a:pt x="25" y="17"/>
                    <a:pt x="27" y="12"/>
                    <a:pt x="32" y="11"/>
                  </a:cubicBezTo>
                  <a:cubicBezTo>
                    <a:pt x="35" y="9"/>
                    <a:pt x="35" y="7"/>
                    <a:pt x="34" y="5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0" y="4"/>
                    <a:pt x="30" y="5"/>
                    <a:pt x="29" y="5"/>
                  </a:cubicBezTo>
                  <a:cubicBezTo>
                    <a:pt x="29" y="6"/>
                    <a:pt x="29" y="6"/>
                    <a:pt x="28" y="7"/>
                  </a:cubicBezTo>
                  <a:cubicBezTo>
                    <a:pt x="26" y="9"/>
                    <a:pt x="26" y="9"/>
                    <a:pt x="23" y="9"/>
                  </a:cubicBezTo>
                  <a:cubicBezTo>
                    <a:pt x="23" y="9"/>
                    <a:pt x="22" y="10"/>
                    <a:pt x="21" y="10"/>
                  </a:cubicBezTo>
                  <a:cubicBezTo>
                    <a:pt x="20" y="10"/>
                    <a:pt x="18" y="10"/>
                    <a:pt x="17" y="10"/>
                  </a:cubicBezTo>
                  <a:cubicBezTo>
                    <a:pt x="17" y="10"/>
                    <a:pt x="17" y="10"/>
                    <a:pt x="16" y="10"/>
                  </a:cubicBezTo>
                  <a:cubicBezTo>
                    <a:pt x="15" y="10"/>
                    <a:pt x="14" y="9"/>
                    <a:pt x="13" y="9"/>
                  </a:cubicBezTo>
                  <a:cubicBezTo>
                    <a:pt x="12" y="8"/>
                    <a:pt x="11" y="8"/>
                    <a:pt x="10" y="7"/>
                  </a:cubicBezTo>
                  <a:cubicBezTo>
                    <a:pt x="9" y="7"/>
                    <a:pt x="7" y="7"/>
                    <a:pt x="5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6"/>
                    <a:pt x="12" y="42"/>
                    <a:pt x="11" y="47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50"/>
                    <a:pt x="9" y="52"/>
                    <a:pt x="9" y="53"/>
                  </a:cubicBezTo>
                  <a:cubicBezTo>
                    <a:pt x="8" y="55"/>
                    <a:pt x="8" y="56"/>
                    <a:pt x="8" y="58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1" y="59"/>
                    <a:pt x="12" y="59"/>
                    <a:pt x="13" y="59"/>
                  </a:cubicBezTo>
                  <a:cubicBezTo>
                    <a:pt x="14" y="59"/>
                    <a:pt x="15" y="59"/>
                    <a:pt x="16" y="62"/>
                  </a:cubicBezTo>
                  <a:cubicBezTo>
                    <a:pt x="16" y="63"/>
                    <a:pt x="16" y="65"/>
                    <a:pt x="15" y="67"/>
                  </a:cubicBezTo>
                  <a:cubicBezTo>
                    <a:pt x="14" y="68"/>
                    <a:pt x="14" y="70"/>
                    <a:pt x="14" y="71"/>
                  </a:cubicBezTo>
                  <a:cubicBezTo>
                    <a:pt x="14" y="72"/>
                    <a:pt x="14" y="74"/>
                    <a:pt x="15" y="75"/>
                  </a:cubicBezTo>
                  <a:cubicBezTo>
                    <a:pt x="15" y="77"/>
                    <a:pt x="16" y="78"/>
                    <a:pt x="16" y="79"/>
                  </a:cubicBezTo>
                  <a:cubicBezTo>
                    <a:pt x="16" y="80"/>
                    <a:pt x="15" y="81"/>
                    <a:pt x="14" y="82"/>
                  </a:cubicBezTo>
                  <a:cubicBezTo>
                    <a:pt x="13" y="83"/>
                    <a:pt x="13" y="84"/>
                    <a:pt x="13" y="86"/>
                  </a:cubicBezTo>
                  <a:cubicBezTo>
                    <a:pt x="14" y="87"/>
                    <a:pt x="16" y="89"/>
                    <a:pt x="17" y="90"/>
                  </a:cubicBezTo>
                  <a:cubicBezTo>
                    <a:pt x="20" y="93"/>
                    <a:pt x="22" y="95"/>
                    <a:pt x="21" y="98"/>
                  </a:cubicBezTo>
                  <a:cubicBezTo>
                    <a:pt x="20" y="99"/>
                    <a:pt x="20" y="99"/>
                    <a:pt x="20" y="99"/>
                  </a:cubicBezTo>
                  <a:cubicBezTo>
                    <a:pt x="19" y="100"/>
                    <a:pt x="18" y="100"/>
                    <a:pt x="18" y="101"/>
                  </a:cubicBezTo>
                  <a:cubicBezTo>
                    <a:pt x="18" y="102"/>
                    <a:pt x="18" y="103"/>
                    <a:pt x="18" y="104"/>
                  </a:cubicBezTo>
                  <a:cubicBezTo>
                    <a:pt x="18" y="105"/>
                    <a:pt x="18" y="105"/>
                    <a:pt x="18" y="105"/>
                  </a:cubicBezTo>
                  <a:cubicBezTo>
                    <a:pt x="18" y="108"/>
                    <a:pt x="18" y="111"/>
                    <a:pt x="18" y="114"/>
                  </a:cubicBezTo>
                  <a:cubicBezTo>
                    <a:pt x="18" y="116"/>
                    <a:pt x="17" y="118"/>
                    <a:pt x="17" y="120"/>
                  </a:cubicBezTo>
                  <a:cubicBezTo>
                    <a:pt x="16" y="122"/>
                    <a:pt x="15" y="124"/>
                    <a:pt x="16" y="126"/>
                  </a:cubicBezTo>
                  <a:cubicBezTo>
                    <a:pt x="17" y="127"/>
                    <a:pt x="18" y="127"/>
                    <a:pt x="20" y="128"/>
                  </a:cubicBezTo>
                  <a:cubicBezTo>
                    <a:pt x="19" y="130"/>
                    <a:pt x="19" y="132"/>
                    <a:pt x="19" y="134"/>
                  </a:cubicBezTo>
                  <a:cubicBezTo>
                    <a:pt x="18" y="135"/>
                    <a:pt x="18" y="136"/>
                    <a:pt x="17" y="137"/>
                  </a:cubicBezTo>
                  <a:cubicBezTo>
                    <a:pt x="17" y="138"/>
                    <a:pt x="17" y="139"/>
                    <a:pt x="16" y="139"/>
                  </a:cubicBezTo>
                  <a:cubicBezTo>
                    <a:pt x="14" y="147"/>
                    <a:pt x="19" y="157"/>
                    <a:pt x="24" y="161"/>
                  </a:cubicBezTo>
                  <a:cubicBezTo>
                    <a:pt x="25" y="162"/>
                    <a:pt x="26" y="163"/>
                    <a:pt x="28" y="163"/>
                  </a:cubicBezTo>
                  <a:cubicBezTo>
                    <a:pt x="29" y="164"/>
                    <a:pt x="31" y="165"/>
                    <a:pt x="32" y="167"/>
                  </a:cubicBezTo>
                  <a:cubicBezTo>
                    <a:pt x="33" y="167"/>
                    <a:pt x="33" y="169"/>
                    <a:pt x="34" y="170"/>
                  </a:cubicBezTo>
                  <a:cubicBezTo>
                    <a:pt x="35" y="173"/>
                    <a:pt x="35" y="173"/>
                    <a:pt x="35" y="173"/>
                  </a:cubicBezTo>
                  <a:cubicBezTo>
                    <a:pt x="37" y="171"/>
                    <a:pt x="37" y="171"/>
                    <a:pt x="37" y="171"/>
                  </a:cubicBezTo>
                  <a:cubicBezTo>
                    <a:pt x="38" y="170"/>
                    <a:pt x="39" y="170"/>
                    <a:pt x="40" y="170"/>
                  </a:cubicBezTo>
                  <a:cubicBezTo>
                    <a:pt x="41" y="169"/>
                    <a:pt x="43" y="168"/>
                    <a:pt x="45" y="168"/>
                  </a:cubicBezTo>
                  <a:cubicBezTo>
                    <a:pt x="46" y="168"/>
                    <a:pt x="47" y="168"/>
                    <a:pt x="48" y="167"/>
                  </a:cubicBezTo>
                  <a:cubicBezTo>
                    <a:pt x="48" y="167"/>
                    <a:pt x="50" y="167"/>
                    <a:pt x="50" y="167"/>
                  </a:cubicBezTo>
                  <a:cubicBezTo>
                    <a:pt x="50" y="166"/>
                    <a:pt x="50" y="166"/>
                    <a:pt x="50" y="166"/>
                  </a:cubicBezTo>
                  <a:cubicBezTo>
                    <a:pt x="51" y="164"/>
                    <a:pt x="52" y="163"/>
                    <a:pt x="51" y="161"/>
                  </a:cubicBezTo>
                  <a:cubicBezTo>
                    <a:pt x="51" y="159"/>
                    <a:pt x="51" y="158"/>
                    <a:pt x="50" y="157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69" name="Freeform 82"/>
            <p:cNvSpPr>
              <a:spLocks/>
            </p:cNvSpPr>
            <p:nvPr/>
          </p:nvSpPr>
          <p:spPr bwMode="auto">
            <a:xfrm>
              <a:off x="1300268" y="1996710"/>
              <a:ext cx="241061" cy="258892"/>
            </a:xfrm>
            <a:custGeom>
              <a:avLst/>
              <a:gdLst>
                <a:gd name="T0" fmla="*/ 113 w 119"/>
                <a:gd name="T1" fmla="*/ 86 h 139"/>
                <a:gd name="T2" fmla="*/ 107 w 119"/>
                <a:gd name="T3" fmla="*/ 79 h 139"/>
                <a:gd name="T4" fmla="*/ 100 w 119"/>
                <a:gd name="T5" fmla="*/ 73 h 139"/>
                <a:gd name="T6" fmla="*/ 96 w 119"/>
                <a:gd name="T7" fmla="*/ 73 h 139"/>
                <a:gd name="T8" fmla="*/ 87 w 119"/>
                <a:gd name="T9" fmla="*/ 68 h 139"/>
                <a:gd name="T10" fmla="*/ 92 w 119"/>
                <a:gd name="T11" fmla="*/ 54 h 139"/>
                <a:gd name="T12" fmla="*/ 91 w 119"/>
                <a:gd name="T13" fmla="*/ 40 h 139"/>
                <a:gd name="T14" fmla="*/ 88 w 119"/>
                <a:gd name="T15" fmla="*/ 32 h 139"/>
                <a:gd name="T16" fmla="*/ 87 w 119"/>
                <a:gd name="T17" fmla="*/ 30 h 139"/>
                <a:gd name="T18" fmla="*/ 84 w 119"/>
                <a:gd name="T19" fmla="*/ 28 h 139"/>
                <a:gd name="T20" fmla="*/ 81 w 119"/>
                <a:gd name="T21" fmla="*/ 29 h 139"/>
                <a:gd name="T22" fmla="*/ 76 w 119"/>
                <a:gd name="T23" fmla="*/ 39 h 139"/>
                <a:gd name="T24" fmla="*/ 69 w 119"/>
                <a:gd name="T25" fmla="*/ 43 h 139"/>
                <a:gd name="T26" fmla="*/ 64 w 119"/>
                <a:gd name="T27" fmla="*/ 37 h 139"/>
                <a:gd name="T28" fmla="*/ 61 w 119"/>
                <a:gd name="T29" fmla="*/ 37 h 139"/>
                <a:gd name="T30" fmla="*/ 59 w 119"/>
                <a:gd name="T31" fmla="*/ 35 h 139"/>
                <a:gd name="T32" fmla="*/ 62 w 119"/>
                <a:gd name="T33" fmla="*/ 29 h 139"/>
                <a:gd name="T34" fmla="*/ 61 w 119"/>
                <a:gd name="T35" fmla="*/ 22 h 139"/>
                <a:gd name="T36" fmla="*/ 60 w 119"/>
                <a:gd name="T37" fmla="*/ 15 h 139"/>
                <a:gd name="T38" fmla="*/ 58 w 119"/>
                <a:gd name="T39" fmla="*/ 8 h 139"/>
                <a:gd name="T40" fmla="*/ 49 w 119"/>
                <a:gd name="T41" fmla="*/ 0 h 139"/>
                <a:gd name="T42" fmla="*/ 43 w 119"/>
                <a:gd name="T43" fmla="*/ 2 h 139"/>
                <a:gd name="T44" fmla="*/ 38 w 119"/>
                <a:gd name="T45" fmla="*/ 0 h 139"/>
                <a:gd name="T46" fmla="*/ 36 w 119"/>
                <a:gd name="T47" fmla="*/ 2 h 139"/>
                <a:gd name="T48" fmla="*/ 35 w 119"/>
                <a:gd name="T49" fmla="*/ 10 h 139"/>
                <a:gd name="T50" fmla="*/ 30 w 119"/>
                <a:gd name="T51" fmla="*/ 11 h 139"/>
                <a:gd name="T52" fmla="*/ 26 w 119"/>
                <a:gd name="T53" fmla="*/ 19 h 139"/>
                <a:gd name="T54" fmla="*/ 23 w 119"/>
                <a:gd name="T55" fmla="*/ 27 h 139"/>
                <a:gd name="T56" fmla="*/ 13 w 119"/>
                <a:gd name="T57" fmla="*/ 36 h 139"/>
                <a:gd name="T58" fmla="*/ 4 w 119"/>
                <a:gd name="T59" fmla="*/ 46 h 139"/>
                <a:gd name="T60" fmla="*/ 0 w 119"/>
                <a:gd name="T61" fmla="*/ 54 h 139"/>
                <a:gd name="T62" fmla="*/ 0 w 119"/>
                <a:gd name="T63" fmla="*/ 56 h 139"/>
                <a:gd name="T64" fmla="*/ 8 w 119"/>
                <a:gd name="T65" fmla="*/ 65 h 139"/>
                <a:gd name="T66" fmla="*/ 18 w 119"/>
                <a:gd name="T67" fmla="*/ 71 h 139"/>
                <a:gd name="T68" fmla="*/ 35 w 119"/>
                <a:gd name="T69" fmla="*/ 84 h 139"/>
                <a:gd name="T70" fmla="*/ 41 w 119"/>
                <a:gd name="T71" fmla="*/ 91 h 139"/>
                <a:gd name="T72" fmla="*/ 47 w 119"/>
                <a:gd name="T73" fmla="*/ 97 h 139"/>
                <a:gd name="T74" fmla="*/ 56 w 119"/>
                <a:gd name="T75" fmla="*/ 105 h 139"/>
                <a:gd name="T76" fmla="*/ 61 w 119"/>
                <a:gd name="T77" fmla="*/ 109 h 139"/>
                <a:gd name="T78" fmla="*/ 74 w 119"/>
                <a:gd name="T79" fmla="*/ 118 h 139"/>
                <a:gd name="T80" fmla="*/ 80 w 119"/>
                <a:gd name="T81" fmla="*/ 122 h 139"/>
                <a:gd name="T82" fmla="*/ 87 w 119"/>
                <a:gd name="T83" fmla="*/ 128 h 139"/>
                <a:gd name="T84" fmla="*/ 93 w 119"/>
                <a:gd name="T85" fmla="*/ 131 h 139"/>
                <a:gd name="T86" fmla="*/ 100 w 119"/>
                <a:gd name="T87" fmla="*/ 134 h 139"/>
                <a:gd name="T88" fmla="*/ 111 w 119"/>
                <a:gd name="T89" fmla="*/ 139 h 139"/>
                <a:gd name="T90" fmla="*/ 113 w 119"/>
                <a:gd name="T91" fmla="*/ 137 h 139"/>
                <a:gd name="T92" fmla="*/ 114 w 119"/>
                <a:gd name="T93" fmla="*/ 122 h 139"/>
                <a:gd name="T94" fmla="*/ 118 w 119"/>
                <a:gd name="T95" fmla="*/ 105 h 139"/>
                <a:gd name="T96" fmla="*/ 119 w 119"/>
                <a:gd name="T97" fmla="*/ 9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9" h="139">
                  <a:moveTo>
                    <a:pt x="116" y="87"/>
                  </a:moveTo>
                  <a:cubicBezTo>
                    <a:pt x="115" y="87"/>
                    <a:pt x="114" y="87"/>
                    <a:pt x="113" y="86"/>
                  </a:cubicBezTo>
                  <a:cubicBezTo>
                    <a:pt x="112" y="85"/>
                    <a:pt x="110" y="84"/>
                    <a:pt x="109" y="82"/>
                  </a:cubicBezTo>
                  <a:cubicBezTo>
                    <a:pt x="108" y="81"/>
                    <a:pt x="108" y="80"/>
                    <a:pt x="107" y="79"/>
                  </a:cubicBezTo>
                  <a:cubicBezTo>
                    <a:pt x="107" y="77"/>
                    <a:pt x="106" y="75"/>
                    <a:pt x="104" y="74"/>
                  </a:cubicBezTo>
                  <a:cubicBezTo>
                    <a:pt x="103" y="73"/>
                    <a:pt x="101" y="73"/>
                    <a:pt x="100" y="73"/>
                  </a:cubicBezTo>
                  <a:cubicBezTo>
                    <a:pt x="100" y="73"/>
                    <a:pt x="99" y="73"/>
                    <a:pt x="98" y="73"/>
                  </a:cubicBezTo>
                  <a:cubicBezTo>
                    <a:pt x="97" y="73"/>
                    <a:pt x="96" y="73"/>
                    <a:pt x="96" y="73"/>
                  </a:cubicBezTo>
                  <a:cubicBezTo>
                    <a:pt x="95" y="73"/>
                    <a:pt x="95" y="73"/>
                    <a:pt x="94" y="73"/>
                  </a:cubicBezTo>
                  <a:cubicBezTo>
                    <a:pt x="91" y="73"/>
                    <a:pt x="88" y="71"/>
                    <a:pt x="87" y="68"/>
                  </a:cubicBezTo>
                  <a:cubicBezTo>
                    <a:pt x="85" y="66"/>
                    <a:pt x="86" y="63"/>
                    <a:pt x="88" y="61"/>
                  </a:cubicBezTo>
                  <a:cubicBezTo>
                    <a:pt x="90" y="59"/>
                    <a:pt x="91" y="57"/>
                    <a:pt x="92" y="54"/>
                  </a:cubicBezTo>
                  <a:cubicBezTo>
                    <a:pt x="93" y="51"/>
                    <a:pt x="93" y="49"/>
                    <a:pt x="93" y="46"/>
                  </a:cubicBezTo>
                  <a:cubicBezTo>
                    <a:pt x="93" y="44"/>
                    <a:pt x="92" y="42"/>
                    <a:pt x="91" y="40"/>
                  </a:cubicBezTo>
                  <a:cubicBezTo>
                    <a:pt x="90" y="39"/>
                    <a:pt x="90" y="39"/>
                    <a:pt x="90" y="39"/>
                  </a:cubicBezTo>
                  <a:cubicBezTo>
                    <a:pt x="89" y="37"/>
                    <a:pt x="89" y="35"/>
                    <a:pt x="88" y="32"/>
                  </a:cubicBezTo>
                  <a:cubicBezTo>
                    <a:pt x="88" y="31"/>
                    <a:pt x="88" y="31"/>
                    <a:pt x="88" y="31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6" y="30"/>
                    <a:pt x="85" y="29"/>
                  </a:cubicBezTo>
                  <a:cubicBezTo>
                    <a:pt x="85" y="29"/>
                    <a:pt x="84" y="28"/>
                    <a:pt x="84" y="28"/>
                  </a:cubicBezTo>
                  <a:cubicBezTo>
                    <a:pt x="82" y="27"/>
                    <a:pt x="82" y="27"/>
                    <a:pt x="82" y="27"/>
                  </a:cubicBezTo>
                  <a:cubicBezTo>
                    <a:pt x="81" y="29"/>
                    <a:pt x="81" y="29"/>
                    <a:pt x="81" y="29"/>
                  </a:cubicBezTo>
                  <a:cubicBezTo>
                    <a:pt x="81" y="29"/>
                    <a:pt x="81" y="30"/>
                    <a:pt x="81" y="30"/>
                  </a:cubicBezTo>
                  <a:cubicBezTo>
                    <a:pt x="80" y="34"/>
                    <a:pt x="79" y="36"/>
                    <a:pt x="76" y="39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3" y="42"/>
                    <a:pt x="72" y="43"/>
                    <a:pt x="69" y="43"/>
                  </a:cubicBezTo>
                  <a:cubicBezTo>
                    <a:pt x="68" y="40"/>
                    <a:pt x="67" y="38"/>
                    <a:pt x="65" y="37"/>
                  </a:cubicBezTo>
                  <a:cubicBezTo>
                    <a:pt x="65" y="37"/>
                    <a:pt x="64" y="37"/>
                    <a:pt x="64" y="37"/>
                  </a:cubicBezTo>
                  <a:cubicBezTo>
                    <a:pt x="63" y="37"/>
                    <a:pt x="63" y="37"/>
                    <a:pt x="62" y="37"/>
                  </a:cubicBezTo>
                  <a:cubicBezTo>
                    <a:pt x="62" y="37"/>
                    <a:pt x="62" y="37"/>
                    <a:pt x="61" y="37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59" y="37"/>
                    <a:pt x="59" y="36"/>
                    <a:pt x="59" y="35"/>
                  </a:cubicBezTo>
                  <a:cubicBezTo>
                    <a:pt x="59" y="34"/>
                    <a:pt x="60" y="33"/>
                    <a:pt x="61" y="32"/>
                  </a:cubicBezTo>
                  <a:cubicBezTo>
                    <a:pt x="61" y="31"/>
                    <a:pt x="62" y="30"/>
                    <a:pt x="62" y="29"/>
                  </a:cubicBezTo>
                  <a:cubicBezTo>
                    <a:pt x="63" y="27"/>
                    <a:pt x="62" y="25"/>
                    <a:pt x="62" y="23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1" y="21"/>
                    <a:pt x="61" y="19"/>
                    <a:pt x="60" y="18"/>
                  </a:cubicBezTo>
                  <a:cubicBezTo>
                    <a:pt x="60" y="17"/>
                    <a:pt x="60" y="16"/>
                    <a:pt x="60" y="15"/>
                  </a:cubicBezTo>
                  <a:cubicBezTo>
                    <a:pt x="60" y="15"/>
                    <a:pt x="59" y="14"/>
                    <a:pt x="59" y="13"/>
                  </a:cubicBezTo>
                  <a:cubicBezTo>
                    <a:pt x="59" y="12"/>
                    <a:pt x="58" y="10"/>
                    <a:pt x="58" y="8"/>
                  </a:cubicBezTo>
                  <a:cubicBezTo>
                    <a:pt x="58" y="3"/>
                    <a:pt x="54" y="1"/>
                    <a:pt x="50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8" y="0"/>
                    <a:pt x="47" y="1"/>
                    <a:pt x="46" y="1"/>
                  </a:cubicBezTo>
                  <a:cubicBezTo>
                    <a:pt x="45" y="1"/>
                    <a:pt x="44" y="2"/>
                    <a:pt x="43" y="2"/>
                  </a:cubicBezTo>
                  <a:cubicBezTo>
                    <a:pt x="42" y="2"/>
                    <a:pt x="41" y="1"/>
                    <a:pt x="40" y="1"/>
                  </a:cubicBezTo>
                  <a:cubicBezTo>
                    <a:pt x="39" y="1"/>
                    <a:pt x="39" y="1"/>
                    <a:pt x="38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4"/>
                    <a:pt x="36" y="5"/>
                    <a:pt x="36" y="6"/>
                  </a:cubicBezTo>
                  <a:cubicBezTo>
                    <a:pt x="36" y="7"/>
                    <a:pt x="36" y="9"/>
                    <a:pt x="35" y="10"/>
                  </a:cubicBezTo>
                  <a:cubicBezTo>
                    <a:pt x="35" y="11"/>
                    <a:pt x="34" y="11"/>
                    <a:pt x="32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28" y="11"/>
                    <a:pt x="28" y="12"/>
                  </a:cubicBezTo>
                  <a:cubicBezTo>
                    <a:pt x="26" y="13"/>
                    <a:pt x="26" y="16"/>
                    <a:pt x="26" y="19"/>
                  </a:cubicBezTo>
                  <a:cubicBezTo>
                    <a:pt x="26" y="19"/>
                    <a:pt x="26" y="19"/>
                    <a:pt x="26" y="20"/>
                  </a:cubicBezTo>
                  <a:cubicBezTo>
                    <a:pt x="26" y="23"/>
                    <a:pt x="25" y="25"/>
                    <a:pt x="23" y="27"/>
                  </a:cubicBezTo>
                  <a:cubicBezTo>
                    <a:pt x="21" y="29"/>
                    <a:pt x="19" y="31"/>
                    <a:pt x="17" y="33"/>
                  </a:cubicBezTo>
                  <a:cubicBezTo>
                    <a:pt x="15" y="34"/>
                    <a:pt x="14" y="35"/>
                    <a:pt x="13" y="36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8" y="40"/>
                    <a:pt x="4" y="43"/>
                    <a:pt x="4" y="46"/>
                  </a:cubicBezTo>
                  <a:cubicBezTo>
                    <a:pt x="3" y="48"/>
                    <a:pt x="3" y="50"/>
                    <a:pt x="1" y="53"/>
                  </a:cubicBezTo>
                  <a:cubicBezTo>
                    <a:pt x="1" y="53"/>
                    <a:pt x="1" y="54"/>
                    <a:pt x="0" y="54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7"/>
                    <a:pt x="0" y="58"/>
                    <a:pt x="1" y="60"/>
                  </a:cubicBezTo>
                  <a:cubicBezTo>
                    <a:pt x="2" y="63"/>
                    <a:pt x="5" y="64"/>
                    <a:pt x="8" y="65"/>
                  </a:cubicBezTo>
                  <a:cubicBezTo>
                    <a:pt x="9" y="65"/>
                    <a:pt x="10" y="66"/>
                    <a:pt x="11" y="67"/>
                  </a:cubicBezTo>
                  <a:cubicBezTo>
                    <a:pt x="13" y="68"/>
                    <a:pt x="16" y="70"/>
                    <a:pt x="18" y="71"/>
                  </a:cubicBezTo>
                  <a:cubicBezTo>
                    <a:pt x="20" y="72"/>
                    <a:pt x="21" y="73"/>
                    <a:pt x="23" y="74"/>
                  </a:cubicBezTo>
                  <a:cubicBezTo>
                    <a:pt x="28" y="77"/>
                    <a:pt x="31" y="80"/>
                    <a:pt x="35" y="84"/>
                  </a:cubicBezTo>
                  <a:cubicBezTo>
                    <a:pt x="36" y="85"/>
                    <a:pt x="38" y="87"/>
                    <a:pt x="39" y="88"/>
                  </a:cubicBezTo>
                  <a:cubicBezTo>
                    <a:pt x="40" y="89"/>
                    <a:pt x="41" y="90"/>
                    <a:pt x="41" y="91"/>
                  </a:cubicBezTo>
                  <a:cubicBezTo>
                    <a:pt x="42" y="92"/>
                    <a:pt x="43" y="92"/>
                    <a:pt x="44" y="93"/>
                  </a:cubicBezTo>
                  <a:cubicBezTo>
                    <a:pt x="45" y="94"/>
                    <a:pt x="46" y="96"/>
                    <a:pt x="47" y="97"/>
                  </a:cubicBezTo>
                  <a:cubicBezTo>
                    <a:pt x="48" y="98"/>
                    <a:pt x="50" y="99"/>
                    <a:pt x="51" y="100"/>
                  </a:cubicBezTo>
                  <a:cubicBezTo>
                    <a:pt x="53" y="102"/>
                    <a:pt x="55" y="103"/>
                    <a:pt x="56" y="105"/>
                  </a:cubicBezTo>
                  <a:cubicBezTo>
                    <a:pt x="57" y="106"/>
                    <a:pt x="58" y="107"/>
                    <a:pt x="59" y="108"/>
                  </a:cubicBezTo>
                  <a:cubicBezTo>
                    <a:pt x="60" y="108"/>
                    <a:pt x="60" y="108"/>
                    <a:pt x="61" y="109"/>
                  </a:cubicBezTo>
                  <a:cubicBezTo>
                    <a:pt x="63" y="110"/>
                    <a:pt x="65" y="112"/>
                    <a:pt x="67" y="113"/>
                  </a:cubicBezTo>
                  <a:cubicBezTo>
                    <a:pt x="70" y="115"/>
                    <a:pt x="72" y="116"/>
                    <a:pt x="74" y="118"/>
                  </a:cubicBezTo>
                  <a:cubicBezTo>
                    <a:pt x="75" y="118"/>
                    <a:pt x="76" y="119"/>
                    <a:pt x="76" y="119"/>
                  </a:cubicBezTo>
                  <a:cubicBezTo>
                    <a:pt x="78" y="120"/>
                    <a:pt x="79" y="121"/>
                    <a:pt x="80" y="122"/>
                  </a:cubicBezTo>
                  <a:cubicBezTo>
                    <a:pt x="81" y="123"/>
                    <a:pt x="81" y="123"/>
                    <a:pt x="81" y="123"/>
                  </a:cubicBezTo>
                  <a:cubicBezTo>
                    <a:pt x="83" y="125"/>
                    <a:pt x="85" y="126"/>
                    <a:pt x="87" y="128"/>
                  </a:cubicBezTo>
                  <a:cubicBezTo>
                    <a:pt x="88" y="129"/>
                    <a:pt x="89" y="129"/>
                    <a:pt x="91" y="130"/>
                  </a:cubicBezTo>
                  <a:cubicBezTo>
                    <a:pt x="92" y="130"/>
                    <a:pt x="92" y="131"/>
                    <a:pt x="93" y="131"/>
                  </a:cubicBezTo>
                  <a:cubicBezTo>
                    <a:pt x="94" y="131"/>
                    <a:pt x="94" y="132"/>
                    <a:pt x="95" y="132"/>
                  </a:cubicBezTo>
                  <a:cubicBezTo>
                    <a:pt x="97" y="133"/>
                    <a:pt x="98" y="134"/>
                    <a:pt x="100" y="134"/>
                  </a:cubicBezTo>
                  <a:cubicBezTo>
                    <a:pt x="102" y="135"/>
                    <a:pt x="103" y="136"/>
                    <a:pt x="105" y="137"/>
                  </a:cubicBezTo>
                  <a:cubicBezTo>
                    <a:pt x="107" y="138"/>
                    <a:pt x="109" y="139"/>
                    <a:pt x="111" y="139"/>
                  </a:cubicBezTo>
                  <a:cubicBezTo>
                    <a:pt x="113" y="139"/>
                    <a:pt x="113" y="139"/>
                    <a:pt x="113" y="139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4" y="132"/>
                    <a:pt x="114" y="128"/>
                    <a:pt x="114" y="124"/>
                  </a:cubicBezTo>
                  <a:cubicBezTo>
                    <a:pt x="114" y="122"/>
                    <a:pt x="114" y="122"/>
                    <a:pt x="114" y="122"/>
                  </a:cubicBezTo>
                  <a:cubicBezTo>
                    <a:pt x="114" y="119"/>
                    <a:pt x="114" y="116"/>
                    <a:pt x="116" y="114"/>
                  </a:cubicBezTo>
                  <a:cubicBezTo>
                    <a:pt x="117" y="111"/>
                    <a:pt x="118" y="108"/>
                    <a:pt x="118" y="105"/>
                  </a:cubicBezTo>
                  <a:cubicBezTo>
                    <a:pt x="119" y="102"/>
                    <a:pt x="119" y="100"/>
                    <a:pt x="119" y="97"/>
                  </a:cubicBezTo>
                  <a:cubicBezTo>
                    <a:pt x="119" y="95"/>
                    <a:pt x="119" y="95"/>
                    <a:pt x="119" y="95"/>
                  </a:cubicBezTo>
                  <a:cubicBezTo>
                    <a:pt x="119" y="92"/>
                    <a:pt x="119" y="89"/>
                    <a:pt x="116" y="87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70" name="Freeform 83"/>
            <p:cNvSpPr>
              <a:spLocks/>
            </p:cNvSpPr>
            <p:nvPr/>
          </p:nvSpPr>
          <p:spPr bwMode="auto">
            <a:xfrm>
              <a:off x="1190898" y="1901167"/>
              <a:ext cx="181912" cy="198279"/>
            </a:xfrm>
            <a:custGeom>
              <a:avLst/>
              <a:gdLst>
                <a:gd name="T0" fmla="*/ 90 w 90"/>
                <a:gd name="T1" fmla="*/ 51 h 106"/>
                <a:gd name="T2" fmla="*/ 84 w 90"/>
                <a:gd name="T3" fmla="*/ 55 h 106"/>
                <a:gd name="T4" fmla="*/ 79 w 90"/>
                <a:gd name="T5" fmla="*/ 58 h 106"/>
                <a:gd name="T6" fmla="*/ 79 w 90"/>
                <a:gd name="T7" fmla="*/ 58 h 106"/>
                <a:gd name="T8" fmla="*/ 81 w 90"/>
                <a:gd name="T9" fmla="*/ 49 h 106"/>
                <a:gd name="T10" fmla="*/ 81 w 90"/>
                <a:gd name="T11" fmla="*/ 41 h 106"/>
                <a:gd name="T12" fmla="*/ 80 w 90"/>
                <a:gd name="T13" fmla="*/ 36 h 106"/>
                <a:gd name="T14" fmla="*/ 80 w 90"/>
                <a:gd name="T15" fmla="*/ 34 h 106"/>
                <a:gd name="T16" fmla="*/ 78 w 90"/>
                <a:gd name="T17" fmla="*/ 32 h 106"/>
                <a:gd name="T18" fmla="*/ 78 w 90"/>
                <a:gd name="T19" fmla="*/ 28 h 106"/>
                <a:gd name="T20" fmla="*/ 76 w 90"/>
                <a:gd name="T21" fmla="*/ 22 h 106"/>
                <a:gd name="T22" fmla="*/ 66 w 90"/>
                <a:gd name="T23" fmla="*/ 6 h 106"/>
                <a:gd name="T24" fmla="*/ 64 w 90"/>
                <a:gd name="T25" fmla="*/ 4 h 106"/>
                <a:gd name="T26" fmla="*/ 54 w 90"/>
                <a:gd name="T27" fmla="*/ 0 h 106"/>
                <a:gd name="T28" fmla="*/ 38 w 90"/>
                <a:gd name="T29" fmla="*/ 6 h 106"/>
                <a:gd name="T30" fmla="*/ 34 w 90"/>
                <a:gd name="T31" fmla="*/ 5 h 106"/>
                <a:gd name="T32" fmla="*/ 30 w 90"/>
                <a:gd name="T33" fmla="*/ 4 h 106"/>
                <a:gd name="T34" fmla="*/ 25 w 90"/>
                <a:gd name="T35" fmla="*/ 11 h 106"/>
                <a:gd name="T36" fmla="*/ 21 w 90"/>
                <a:gd name="T37" fmla="*/ 19 h 106"/>
                <a:gd name="T38" fmla="*/ 16 w 90"/>
                <a:gd name="T39" fmla="*/ 25 h 106"/>
                <a:gd name="T40" fmla="*/ 8 w 90"/>
                <a:gd name="T41" fmla="*/ 32 h 106"/>
                <a:gd name="T42" fmla="*/ 3 w 90"/>
                <a:gd name="T43" fmla="*/ 33 h 106"/>
                <a:gd name="T44" fmla="*/ 2 w 90"/>
                <a:gd name="T45" fmla="*/ 36 h 106"/>
                <a:gd name="T46" fmla="*/ 3 w 90"/>
                <a:gd name="T47" fmla="*/ 38 h 106"/>
                <a:gd name="T48" fmla="*/ 3 w 90"/>
                <a:gd name="T49" fmla="*/ 49 h 106"/>
                <a:gd name="T50" fmla="*/ 3 w 90"/>
                <a:gd name="T51" fmla="*/ 52 h 106"/>
                <a:gd name="T52" fmla="*/ 7 w 90"/>
                <a:gd name="T53" fmla="*/ 63 h 106"/>
                <a:gd name="T54" fmla="*/ 10 w 90"/>
                <a:gd name="T55" fmla="*/ 65 h 106"/>
                <a:gd name="T56" fmla="*/ 11 w 90"/>
                <a:gd name="T57" fmla="*/ 72 h 106"/>
                <a:gd name="T58" fmla="*/ 15 w 90"/>
                <a:gd name="T59" fmla="*/ 78 h 106"/>
                <a:gd name="T60" fmla="*/ 16 w 90"/>
                <a:gd name="T61" fmla="*/ 83 h 106"/>
                <a:gd name="T62" fmla="*/ 21 w 90"/>
                <a:gd name="T63" fmla="*/ 84 h 106"/>
                <a:gd name="T64" fmla="*/ 22 w 90"/>
                <a:gd name="T65" fmla="*/ 84 h 106"/>
                <a:gd name="T66" fmla="*/ 29 w 90"/>
                <a:gd name="T67" fmla="*/ 91 h 106"/>
                <a:gd name="T68" fmla="*/ 37 w 90"/>
                <a:gd name="T69" fmla="*/ 96 h 106"/>
                <a:gd name="T70" fmla="*/ 48 w 90"/>
                <a:gd name="T71" fmla="*/ 102 h 106"/>
                <a:gd name="T72" fmla="*/ 54 w 90"/>
                <a:gd name="T73" fmla="*/ 106 h 106"/>
                <a:gd name="T74" fmla="*/ 58 w 90"/>
                <a:gd name="T75" fmla="*/ 97 h 106"/>
                <a:gd name="T76" fmla="*/ 67 w 90"/>
                <a:gd name="T77" fmla="*/ 87 h 106"/>
                <a:gd name="T78" fmla="*/ 78 w 90"/>
                <a:gd name="T79" fmla="*/ 78 h 106"/>
                <a:gd name="T80" fmla="*/ 80 w 90"/>
                <a:gd name="T81" fmla="*/ 70 h 106"/>
                <a:gd name="T82" fmla="*/ 85 w 90"/>
                <a:gd name="T83" fmla="*/ 63 h 106"/>
                <a:gd name="T84" fmla="*/ 89 w 90"/>
                <a:gd name="T85" fmla="*/ 61 h 106"/>
                <a:gd name="T86" fmla="*/ 90 w 90"/>
                <a:gd name="T87" fmla="*/ 5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0" h="106">
                  <a:moveTo>
                    <a:pt x="90" y="54"/>
                  </a:moveTo>
                  <a:cubicBezTo>
                    <a:pt x="90" y="51"/>
                    <a:pt x="90" y="51"/>
                    <a:pt x="90" y="51"/>
                  </a:cubicBezTo>
                  <a:cubicBezTo>
                    <a:pt x="87" y="53"/>
                    <a:pt x="87" y="53"/>
                    <a:pt x="87" y="53"/>
                  </a:cubicBezTo>
                  <a:cubicBezTo>
                    <a:pt x="86" y="53"/>
                    <a:pt x="85" y="54"/>
                    <a:pt x="84" y="55"/>
                  </a:cubicBezTo>
                  <a:cubicBezTo>
                    <a:pt x="84" y="55"/>
                    <a:pt x="83" y="55"/>
                    <a:pt x="83" y="56"/>
                  </a:cubicBezTo>
                  <a:cubicBezTo>
                    <a:pt x="82" y="57"/>
                    <a:pt x="81" y="58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6"/>
                    <a:pt x="79" y="53"/>
                    <a:pt x="80" y="51"/>
                  </a:cubicBezTo>
                  <a:cubicBezTo>
                    <a:pt x="80" y="50"/>
                    <a:pt x="81" y="50"/>
                    <a:pt x="81" y="49"/>
                  </a:cubicBezTo>
                  <a:cubicBezTo>
                    <a:pt x="82" y="47"/>
                    <a:pt x="83" y="46"/>
                    <a:pt x="82" y="43"/>
                  </a:cubicBezTo>
                  <a:cubicBezTo>
                    <a:pt x="82" y="43"/>
                    <a:pt x="82" y="42"/>
                    <a:pt x="81" y="41"/>
                  </a:cubicBezTo>
                  <a:cubicBezTo>
                    <a:pt x="81" y="40"/>
                    <a:pt x="80" y="39"/>
                    <a:pt x="80" y="38"/>
                  </a:cubicBezTo>
                  <a:cubicBezTo>
                    <a:pt x="80" y="37"/>
                    <a:pt x="80" y="36"/>
                    <a:pt x="80" y="36"/>
                  </a:cubicBezTo>
                  <a:cubicBezTo>
                    <a:pt x="80" y="35"/>
                    <a:pt x="80" y="35"/>
                    <a:pt x="80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0" y="33"/>
                    <a:pt x="79" y="33"/>
                    <a:pt x="78" y="32"/>
                  </a:cubicBezTo>
                  <a:cubicBezTo>
                    <a:pt x="76" y="31"/>
                    <a:pt x="76" y="30"/>
                    <a:pt x="77" y="29"/>
                  </a:cubicBezTo>
                  <a:cubicBezTo>
                    <a:pt x="77" y="29"/>
                    <a:pt x="77" y="28"/>
                    <a:pt x="78" y="28"/>
                  </a:cubicBezTo>
                  <a:cubicBezTo>
                    <a:pt x="79" y="26"/>
                    <a:pt x="78" y="25"/>
                    <a:pt x="76" y="23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3" y="20"/>
                    <a:pt x="71" y="16"/>
                    <a:pt x="70" y="12"/>
                  </a:cubicBezTo>
                  <a:cubicBezTo>
                    <a:pt x="69" y="10"/>
                    <a:pt x="67" y="8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5" y="5"/>
                    <a:pt x="65" y="4"/>
                    <a:pt x="64" y="4"/>
                  </a:cubicBezTo>
                  <a:cubicBezTo>
                    <a:pt x="62" y="1"/>
                    <a:pt x="61" y="1"/>
                    <a:pt x="58" y="1"/>
                  </a:cubicBezTo>
                  <a:cubicBezTo>
                    <a:pt x="57" y="1"/>
                    <a:pt x="56" y="0"/>
                    <a:pt x="54" y="0"/>
                  </a:cubicBezTo>
                  <a:cubicBezTo>
                    <a:pt x="49" y="0"/>
                    <a:pt x="45" y="1"/>
                    <a:pt x="43" y="4"/>
                  </a:cubicBezTo>
                  <a:cubicBezTo>
                    <a:pt x="42" y="5"/>
                    <a:pt x="40" y="6"/>
                    <a:pt x="38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6" y="6"/>
                    <a:pt x="35" y="5"/>
                    <a:pt x="34" y="5"/>
                  </a:cubicBezTo>
                  <a:cubicBezTo>
                    <a:pt x="34" y="4"/>
                    <a:pt x="33" y="4"/>
                    <a:pt x="32" y="4"/>
                  </a:cubicBezTo>
                  <a:cubicBezTo>
                    <a:pt x="31" y="4"/>
                    <a:pt x="30" y="4"/>
                    <a:pt x="30" y="4"/>
                  </a:cubicBezTo>
                  <a:cubicBezTo>
                    <a:pt x="28" y="5"/>
                    <a:pt x="27" y="7"/>
                    <a:pt x="26" y="9"/>
                  </a:cubicBezTo>
                  <a:cubicBezTo>
                    <a:pt x="26" y="9"/>
                    <a:pt x="25" y="10"/>
                    <a:pt x="25" y="11"/>
                  </a:cubicBezTo>
                  <a:cubicBezTo>
                    <a:pt x="24" y="13"/>
                    <a:pt x="22" y="15"/>
                    <a:pt x="22" y="17"/>
                  </a:cubicBezTo>
                  <a:cubicBezTo>
                    <a:pt x="21" y="17"/>
                    <a:pt x="21" y="18"/>
                    <a:pt x="21" y="19"/>
                  </a:cubicBezTo>
                  <a:cubicBezTo>
                    <a:pt x="20" y="21"/>
                    <a:pt x="19" y="23"/>
                    <a:pt x="18" y="24"/>
                  </a:cubicBezTo>
                  <a:cubicBezTo>
                    <a:pt x="17" y="24"/>
                    <a:pt x="16" y="25"/>
                    <a:pt x="16" y="25"/>
                  </a:cubicBezTo>
                  <a:cubicBezTo>
                    <a:pt x="14" y="26"/>
                    <a:pt x="13" y="26"/>
                    <a:pt x="13" y="29"/>
                  </a:cubicBezTo>
                  <a:cubicBezTo>
                    <a:pt x="12" y="32"/>
                    <a:pt x="11" y="32"/>
                    <a:pt x="8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5" y="32"/>
                    <a:pt x="4" y="33"/>
                    <a:pt x="3" y="3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3" y="37"/>
                    <a:pt x="4" y="37"/>
                    <a:pt x="4" y="38"/>
                  </a:cubicBezTo>
                  <a:cubicBezTo>
                    <a:pt x="4" y="38"/>
                    <a:pt x="4" y="38"/>
                    <a:pt x="3" y="38"/>
                  </a:cubicBezTo>
                  <a:cubicBezTo>
                    <a:pt x="2" y="39"/>
                    <a:pt x="1" y="39"/>
                    <a:pt x="1" y="42"/>
                  </a:cubicBezTo>
                  <a:cubicBezTo>
                    <a:pt x="1" y="42"/>
                    <a:pt x="0" y="48"/>
                    <a:pt x="3" y="49"/>
                  </a:cubicBezTo>
                  <a:cubicBezTo>
                    <a:pt x="3" y="50"/>
                    <a:pt x="4" y="50"/>
                    <a:pt x="5" y="50"/>
                  </a:cubicBezTo>
                  <a:cubicBezTo>
                    <a:pt x="4" y="51"/>
                    <a:pt x="3" y="51"/>
                    <a:pt x="3" y="52"/>
                  </a:cubicBezTo>
                  <a:cubicBezTo>
                    <a:pt x="2" y="55"/>
                    <a:pt x="2" y="58"/>
                    <a:pt x="3" y="60"/>
                  </a:cubicBezTo>
                  <a:cubicBezTo>
                    <a:pt x="4" y="61"/>
                    <a:pt x="5" y="62"/>
                    <a:pt x="7" y="63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10" y="63"/>
                    <a:pt x="10" y="64"/>
                    <a:pt x="10" y="65"/>
                  </a:cubicBezTo>
                  <a:cubicBezTo>
                    <a:pt x="11" y="67"/>
                    <a:pt x="11" y="68"/>
                    <a:pt x="11" y="70"/>
                  </a:cubicBezTo>
                  <a:cubicBezTo>
                    <a:pt x="11" y="70"/>
                    <a:pt x="11" y="71"/>
                    <a:pt x="11" y="72"/>
                  </a:cubicBezTo>
                  <a:cubicBezTo>
                    <a:pt x="12" y="75"/>
                    <a:pt x="13" y="76"/>
                    <a:pt x="14" y="77"/>
                  </a:cubicBezTo>
                  <a:cubicBezTo>
                    <a:pt x="15" y="77"/>
                    <a:pt x="15" y="77"/>
                    <a:pt x="15" y="78"/>
                  </a:cubicBezTo>
                  <a:cubicBezTo>
                    <a:pt x="15" y="78"/>
                    <a:pt x="15" y="79"/>
                    <a:pt x="15" y="79"/>
                  </a:cubicBezTo>
                  <a:cubicBezTo>
                    <a:pt x="15" y="80"/>
                    <a:pt x="15" y="82"/>
                    <a:pt x="16" y="83"/>
                  </a:cubicBezTo>
                  <a:cubicBezTo>
                    <a:pt x="17" y="84"/>
                    <a:pt x="18" y="84"/>
                    <a:pt x="19" y="84"/>
                  </a:cubicBezTo>
                  <a:cubicBezTo>
                    <a:pt x="19" y="84"/>
                    <a:pt x="20" y="84"/>
                    <a:pt x="21" y="84"/>
                  </a:cubicBezTo>
                  <a:cubicBezTo>
                    <a:pt x="21" y="84"/>
                    <a:pt x="21" y="83"/>
                    <a:pt x="22" y="83"/>
                  </a:cubicBezTo>
                  <a:cubicBezTo>
                    <a:pt x="22" y="84"/>
                    <a:pt x="22" y="84"/>
                    <a:pt x="22" y="84"/>
                  </a:cubicBezTo>
                  <a:cubicBezTo>
                    <a:pt x="22" y="85"/>
                    <a:pt x="22" y="87"/>
                    <a:pt x="24" y="88"/>
                  </a:cubicBezTo>
                  <a:cubicBezTo>
                    <a:pt x="25" y="89"/>
                    <a:pt x="27" y="90"/>
                    <a:pt x="29" y="91"/>
                  </a:cubicBezTo>
                  <a:cubicBezTo>
                    <a:pt x="30" y="91"/>
                    <a:pt x="30" y="92"/>
                    <a:pt x="31" y="92"/>
                  </a:cubicBezTo>
                  <a:cubicBezTo>
                    <a:pt x="33" y="93"/>
                    <a:pt x="35" y="94"/>
                    <a:pt x="37" y="96"/>
                  </a:cubicBezTo>
                  <a:cubicBezTo>
                    <a:pt x="39" y="97"/>
                    <a:pt x="41" y="98"/>
                    <a:pt x="43" y="99"/>
                  </a:cubicBezTo>
                  <a:cubicBezTo>
                    <a:pt x="45" y="100"/>
                    <a:pt x="47" y="101"/>
                    <a:pt x="48" y="102"/>
                  </a:cubicBezTo>
                  <a:cubicBezTo>
                    <a:pt x="50" y="103"/>
                    <a:pt x="51" y="104"/>
                    <a:pt x="52" y="105"/>
                  </a:cubicBezTo>
                  <a:cubicBezTo>
                    <a:pt x="54" y="106"/>
                    <a:pt x="54" y="106"/>
                    <a:pt x="54" y="106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7" y="101"/>
                    <a:pt x="57" y="100"/>
                    <a:pt x="58" y="97"/>
                  </a:cubicBezTo>
                  <a:cubicBezTo>
                    <a:pt x="59" y="94"/>
                    <a:pt x="63" y="91"/>
                    <a:pt x="66" y="88"/>
                  </a:cubicBezTo>
                  <a:cubicBezTo>
                    <a:pt x="67" y="87"/>
                    <a:pt x="67" y="87"/>
                    <a:pt x="67" y="87"/>
                  </a:cubicBezTo>
                  <a:cubicBezTo>
                    <a:pt x="68" y="86"/>
                    <a:pt x="70" y="85"/>
                    <a:pt x="71" y="84"/>
                  </a:cubicBezTo>
                  <a:cubicBezTo>
                    <a:pt x="73" y="82"/>
                    <a:pt x="76" y="81"/>
                    <a:pt x="78" y="78"/>
                  </a:cubicBezTo>
                  <a:cubicBezTo>
                    <a:pt x="79" y="76"/>
                    <a:pt x="80" y="74"/>
                    <a:pt x="80" y="71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67"/>
                    <a:pt x="80" y="65"/>
                    <a:pt x="82" y="63"/>
                  </a:cubicBezTo>
                  <a:cubicBezTo>
                    <a:pt x="82" y="63"/>
                    <a:pt x="83" y="63"/>
                    <a:pt x="85" y="63"/>
                  </a:cubicBezTo>
                  <a:cubicBezTo>
                    <a:pt x="86" y="63"/>
                    <a:pt x="86" y="63"/>
                    <a:pt x="86" y="63"/>
                  </a:cubicBezTo>
                  <a:cubicBezTo>
                    <a:pt x="87" y="63"/>
                    <a:pt x="89" y="62"/>
                    <a:pt x="89" y="61"/>
                  </a:cubicBezTo>
                  <a:cubicBezTo>
                    <a:pt x="90" y="60"/>
                    <a:pt x="90" y="58"/>
                    <a:pt x="90" y="57"/>
                  </a:cubicBezTo>
                  <a:cubicBezTo>
                    <a:pt x="90" y="56"/>
                    <a:pt x="90" y="55"/>
                    <a:pt x="90" y="54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</p:grpSp>
      <p:sp>
        <p:nvSpPr>
          <p:cNvPr id="71" name="Freeform 70"/>
          <p:cNvSpPr/>
          <p:nvPr/>
        </p:nvSpPr>
        <p:spPr>
          <a:xfrm>
            <a:off x="8088166" y="3222283"/>
            <a:ext cx="3065777" cy="672591"/>
          </a:xfrm>
          <a:custGeom>
            <a:avLst/>
            <a:gdLst>
              <a:gd name="connsiteX0" fmla="*/ 0 w 3444240"/>
              <a:gd name="connsiteY0" fmla="*/ 568960 h 568960"/>
              <a:gd name="connsiteX1" fmla="*/ 690880 w 3444240"/>
              <a:gd name="connsiteY1" fmla="*/ 0 h 568960"/>
              <a:gd name="connsiteX2" fmla="*/ 3444240 w 3444240"/>
              <a:gd name="connsiteY2" fmla="*/ 0 h 568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44240" h="568960">
                <a:moveTo>
                  <a:pt x="0" y="568960"/>
                </a:moveTo>
                <a:lnTo>
                  <a:pt x="690880" y="0"/>
                </a:lnTo>
                <a:lnTo>
                  <a:pt x="3444240" y="0"/>
                </a:lnTo>
              </a:path>
            </a:pathLst>
          </a:custGeom>
          <a:ln w="25400" cmpd="sng">
            <a:solidFill>
              <a:schemeClr val="accent2">
                <a:alpha val="50000"/>
              </a:schemeClr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/>
            <a:endParaRPr lang="en-US" sz="3200" dirty="0">
              <a:latin typeface="Source Sans Pro" charset="0"/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8769016" y="2789738"/>
            <a:ext cx="2272675" cy="898195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Option 02</a:t>
            </a:r>
          </a:p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. </a:t>
            </a:r>
            <a:endParaRPr lang="en-US" sz="1200" dirty="0">
              <a:latin typeface="Source Sans Pro" charset="0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3368177" y="1532605"/>
            <a:ext cx="2272675" cy="898195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Option 01</a:t>
            </a:r>
          </a:p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. </a:t>
            </a:r>
            <a:endParaRPr lang="en-US" sz="1200" dirty="0">
              <a:latin typeface="Source Sans Pro" charset="0"/>
            </a:endParaRPr>
          </a:p>
        </p:txBody>
      </p:sp>
      <p:sp>
        <p:nvSpPr>
          <p:cNvPr id="74" name="Freeform 73"/>
          <p:cNvSpPr/>
          <p:nvPr/>
        </p:nvSpPr>
        <p:spPr>
          <a:xfrm flipH="1">
            <a:off x="3712028" y="1943420"/>
            <a:ext cx="2319055" cy="672591"/>
          </a:xfrm>
          <a:custGeom>
            <a:avLst/>
            <a:gdLst>
              <a:gd name="connsiteX0" fmla="*/ 0 w 3444240"/>
              <a:gd name="connsiteY0" fmla="*/ 568960 h 568960"/>
              <a:gd name="connsiteX1" fmla="*/ 690880 w 3444240"/>
              <a:gd name="connsiteY1" fmla="*/ 0 h 568960"/>
              <a:gd name="connsiteX2" fmla="*/ 3444240 w 3444240"/>
              <a:gd name="connsiteY2" fmla="*/ 0 h 568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44240" h="568960">
                <a:moveTo>
                  <a:pt x="0" y="568960"/>
                </a:moveTo>
                <a:lnTo>
                  <a:pt x="690880" y="0"/>
                </a:lnTo>
                <a:lnTo>
                  <a:pt x="3444240" y="0"/>
                </a:lnTo>
              </a:path>
            </a:pathLst>
          </a:custGeom>
          <a:ln w="25400" cmpd="sng">
            <a:solidFill>
              <a:schemeClr val="accent1">
                <a:alpha val="50000"/>
              </a:schemeClr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/>
            <a:endParaRPr lang="en-US" sz="3200" dirty="0">
              <a:latin typeface="Source Sans Pro" charset="0"/>
            </a:endParaRPr>
          </a:p>
        </p:txBody>
      </p:sp>
      <p:sp>
        <p:nvSpPr>
          <p:cNvPr id="75" name="Freeform 74"/>
          <p:cNvSpPr/>
          <p:nvPr/>
        </p:nvSpPr>
        <p:spPr>
          <a:xfrm>
            <a:off x="8003198" y="4906533"/>
            <a:ext cx="3150745" cy="672591"/>
          </a:xfrm>
          <a:custGeom>
            <a:avLst/>
            <a:gdLst>
              <a:gd name="connsiteX0" fmla="*/ 0 w 3444240"/>
              <a:gd name="connsiteY0" fmla="*/ 568960 h 568960"/>
              <a:gd name="connsiteX1" fmla="*/ 690880 w 3444240"/>
              <a:gd name="connsiteY1" fmla="*/ 0 h 568960"/>
              <a:gd name="connsiteX2" fmla="*/ 3444240 w 3444240"/>
              <a:gd name="connsiteY2" fmla="*/ 0 h 568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44240" h="568960">
                <a:moveTo>
                  <a:pt x="0" y="568960"/>
                </a:moveTo>
                <a:lnTo>
                  <a:pt x="690880" y="0"/>
                </a:lnTo>
                <a:lnTo>
                  <a:pt x="3444240" y="0"/>
                </a:lnTo>
              </a:path>
            </a:pathLst>
          </a:custGeom>
          <a:ln w="25400" cmpd="sng">
            <a:solidFill>
              <a:schemeClr val="accent3">
                <a:alpha val="50000"/>
              </a:schemeClr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/>
            <a:endParaRPr lang="en-US" sz="3200" dirty="0">
              <a:latin typeface="Source Sans Pro" charset="0"/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8769016" y="4484832"/>
            <a:ext cx="2272675" cy="898195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2400" dirty="0" smtClean="0">
                <a:latin typeface="Bebas Neue" charset="0"/>
                <a:ea typeface="Bebas Neue" charset="0"/>
                <a:cs typeface="Bebas Neue" charset="0"/>
              </a:rPr>
              <a:t>Option 03</a:t>
            </a:r>
          </a:p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1200" dirty="0" err="1" smtClean="0">
                <a:latin typeface="Source Sans Pro" charset="0"/>
              </a:rPr>
              <a:t>Lorem</a:t>
            </a:r>
            <a:r>
              <a:rPr lang="en-US" sz="1200" dirty="0" smtClean="0">
                <a:latin typeface="Source Sans Pro" charset="0"/>
              </a:rPr>
              <a:t> </a:t>
            </a:r>
            <a:r>
              <a:rPr lang="en-US" sz="1200" dirty="0" err="1" smtClean="0">
                <a:latin typeface="Source Sans Pro" charset="0"/>
              </a:rPr>
              <a:t>ipsum</a:t>
            </a:r>
            <a:r>
              <a:rPr lang="en-US" sz="1200" dirty="0" smtClean="0">
                <a:latin typeface="Source Sans Pro" charset="0"/>
              </a:rPr>
              <a:t> dolor sit </a:t>
            </a:r>
            <a:r>
              <a:rPr lang="en-US" sz="1200" dirty="0" err="1" smtClean="0">
                <a:latin typeface="Source Sans Pro" charset="0"/>
              </a:rPr>
              <a:t>amet</a:t>
            </a:r>
            <a:r>
              <a:rPr lang="en-US" sz="1200" dirty="0" smtClean="0">
                <a:latin typeface="Source Sans Pro" charset="0"/>
              </a:rPr>
              <a:t>, </a:t>
            </a:r>
            <a:r>
              <a:rPr lang="en-US" sz="1200" dirty="0" err="1" smtClean="0">
                <a:latin typeface="Source Sans Pro" charset="0"/>
              </a:rPr>
              <a:t>consectetur</a:t>
            </a:r>
            <a:r>
              <a:rPr lang="en-US" sz="1200" dirty="0" smtClean="0">
                <a:latin typeface="Source Sans Pro" charset="0"/>
              </a:rPr>
              <a:t>. </a:t>
            </a:r>
            <a:endParaRPr lang="en-US" sz="1200" dirty="0">
              <a:latin typeface="Source Sans Pro" charset="0"/>
            </a:endParaRPr>
          </a:p>
        </p:txBody>
      </p:sp>
      <p:grpSp>
        <p:nvGrpSpPr>
          <p:cNvPr id="77" name="Group 76"/>
          <p:cNvGrpSpPr/>
          <p:nvPr/>
        </p:nvGrpSpPr>
        <p:grpSpPr>
          <a:xfrm>
            <a:off x="5819316" y="2370772"/>
            <a:ext cx="435363" cy="435363"/>
            <a:chOff x="4726406" y="2660918"/>
            <a:chExt cx="435363" cy="435363"/>
          </a:xfrm>
        </p:grpSpPr>
        <p:sp>
          <p:nvSpPr>
            <p:cNvPr id="78" name="Oval 77"/>
            <p:cNvSpPr/>
            <p:nvPr/>
          </p:nvSpPr>
          <p:spPr>
            <a:xfrm>
              <a:off x="4726406" y="2660918"/>
              <a:ext cx="435363" cy="435363"/>
            </a:xfrm>
            <a:prstGeom prst="ellipse">
              <a:avLst/>
            </a:prstGeom>
            <a:noFill/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Source Sans Pro" charset="0"/>
              </a:endParaRPr>
            </a:p>
          </p:txBody>
        </p:sp>
        <p:sp>
          <p:nvSpPr>
            <p:cNvPr id="79" name="Oval 78"/>
            <p:cNvSpPr/>
            <p:nvPr/>
          </p:nvSpPr>
          <p:spPr>
            <a:xfrm>
              <a:off x="4820075" y="2753346"/>
              <a:ext cx="270326" cy="270326"/>
            </a:xfrm>
            <a:prstGeom prst="ellipse">
              <a:avLst/>
            </a:prstGeom>
            <a:solidFill>
              <a:schemeClr val="accent1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80" name="Group 79"/>
          <p:cNvGrpSpPr/>
          <p:nvPr/>
        </p:nvGrpSpPr>
        <p:grpSpPr>
          <a:xfrm>
            <a:off x="7882721" y="3620654"/>
            <a:ext cx="435363" cy="435363"/>
            <a:chOff x="4726406" y="2660918"/>
            <a:chExt cx="435363" cy="435363"/>
          </a:xfrm>
        </p:grpSpPr>
        <p:sp>
          <p:nvSpPr>
            <p:cNvPr id="81" name="Oval 80"/>
            <p:cNvSpPr/>
            <p:nvPr/>
          </p:nvSpPr>
          <p:spPr>
            <a:xfrm>
              <a:off x="4726406" y="2660918"/>
              <a:ext cx="435363" cy="435363"/>
            </a:xfrm>
            <a:prstGeom prst="ellipse">
              <a:avLst/>
            </a:prstGeom>
            <a:noFill/>
            <a:ln w="38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Source Sans Pro" charset="0"/>
              </a:endParaRPr>
            </a:p>
          </p:txBody>
        </p:sp>
        <p:sp>
          <p:nvSpPr>
            <p:cNvPr id="82" name="Oval 81"/>
            <p:cNvSpPr/>
            <p:nvPr/>
          </p:nvSpPr>
          <p:spPr>
            <a:xfrm>
              <a:off x="4809189" y="2753081"/>
              <a:ext cx="270326" cy="270326"/>
            </a:xfrm>
            <a:prstGeom prst="ellipse">
              <a:avLst/>
            </a:prstGeom>
            <a:solidFill>
              <a:schemeClr val="accent2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Source Sans Pro" charset="0"/>
              </a:endParaRPr>
            </a:p>
          </p:txBody>
        </p:sp>
      </p:grpSp>
      <p:grpSp>
        <p:nvGrpSpPr>
          <p:cNvPr id="83" name="Group 82"/>
          <p:cNvGrpSpPr/>
          <p:nvPr/>
        </p:nvGrpSpPr>
        <p:grpSpPr>
          <a:xfrm>
            <a:off x="7771542" y="5334159"/>
            <a:ext cx="435363" cy="435363"/>
            <a:chOff x="4726406" y="2660918"/>
            <a:chExt cx="435363" cy="435363"/>
          </a:xfrm>
        </p:grpSpPr>
        <p:sp>
          <p:nvSpPr>
            <p:cNvPr id="84" name="Oval 83"/>
            <p:cNvSpPr/>
            <p:nvPr/>
          </p:nvSpPr>
          <p:spPr>
            <a:xfrm>
              <a:off x="4726406" y="2660918"/>
              <a:ext cx="435363" cy="435363"/>
            </a:xfrm>
            <a:prstGeom prst="ellipse">
              <a:avLst/>
            </a:prstGeom>
            <a:noFill/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Source Sans Pro" charset="0"/>
              </a:endParaRPr>
            </a:p>
          </p:txBody>
        </p:sp>
        <p:sp>
          <p:nvSpPr>
            <p:cNvPr id="85" name="Oval 84"/>
            <p:cNvSpPr/>
            <p:nvPr/>
          </p:nvSpPr>
          <p:spPr>
            <a:xfrm>
              <a:off x="4820075" y="2742195"/>
              <a:ext cx="270326" cy="270326"/>
            </a:xfrm>
            <a:prstGeom prst="ellipse">
              <a:avLst/>
            </a:prstGeom>
            <a:solidFill>
              <a:schemeClr val="accent3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Source Sans Pro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330843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25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5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5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25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2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3" presetClass="entr" presetSubtype="16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3" presetClass="entr" presetSubtype="16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" grpId="0" animBg="1"/>
      <p:bldP spid="72" grpId="0"/>
      <p:bldP spid="73" grpId="0"/>
      <p:bldP spid="74" grpId="0" animBg="1"/>
      <p:bldP spid="75" grpId="0" animBg="1"/>
      <p:bldP spid="76" grpId="0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>
                <a:solidFill>
                  <a:schemeClr val="accent2"/>
                </a:solidFill>
              </a:rPr>
              <a:t>Brazil</a:t>
            </a:r>
            <a:br>
              <a:rPr lang="en-US" dirty="0" smtClean="0">
                <a:solidFill>
                  <a:schemeClr val="accent2"/>
                </a:solidFill>
              </a:rPr>
            </a:br>
            <a:r>
              <a:rPr lang="en-US" dirty="0" smtClean="0"/>
              <a:t>maps</a:t>
            </a:r>
            <a:r>
              <a:rPr lang="en-US" dirty="0"/>
              <a:t/>
            </a:r>
            <a:br>
              <a:rPr lang="en-US" dirty="0"/>
            </a:br>
            <a:r>
              <a:rPr lang="en-US" dirty="0"/>
              <a:t>chart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3940997" y="667087"/>
            <a:ext cx="5973148" cy="5713748"/>
            <a:chOff x="851450" y="285599"/>
            <a:chExt cx="4479861" cy="4285311"/>
          </a:xfrm>
        </p:grpSpPr>
        <p:sp>
          <p:nvSpPr>
            <p:cNvPr id="4" name="Freeform 5"/>
            <p:cNvSpPr>
              <a:spLocks/>
            </p:cNvSpPr>
            <p:nvPr/>
          </p:nvSpPr>
          <p:spPr bwMode="auto">
            <a:xfrm>
              <a:off x="3539367" y="619893"/>
              <a:ext cx="40443" cy="43647"/>
            </a:xfrm>
            <a:custGeom>
              <a:avLst/>
              <a:gdLst>
                <a:gd name="T0" fmla="*/ 9 w 16"/>
                <a:gd name="T1" fmla="*/ 2 h 18"/>
                <a:gd name="T2" fmla="*/ 5 w 16"/>
                <a:gd name="T3" fmla="*/ 0 h 18"/>
                <a:gd name="T4" fmla="*/ 2 w 16"/>
                <a:gd name="T5" fmla="*/ 1 h 18"/>
                <a:gd name="T6" fmla="*/ 1 w 16"/>
                <a:gd name="T7" fmla="*/ 9 h 18"/>
                <a:gd name="T8" fmla="*/ 9 w 16"/>
                <a:gd name="T9" fmla="*/ 18 h 18"/>
                <a:gd name="T10" fmla="*/ 10 w 16"/>
                <a:gd name="T11" fmla="*/ 18 h 18"/>
                <a:gd name="T12" fmla="*/ 14 w 16"/>
                <a:gd name="T13" fmla="*/ 14 h 18"/>
                <a:gd name="T14" fmla="*/ 9 w 16"/>
                <a:gd name="T15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8">
                  <a:moveTo>
                    <a:pt x="9" y="2"/>
                  </a:moveTo>
                  <a:cubicBezTo>
                    <a:pt x="8" y="1"/>
                    <a:pt x="6" y="0"/>
                    <a:pt x="5" y="0"/>
                  </a:cubicBezTo>
                  <a:cubicBezTo>
                    <a:pt x="4" y="0"/>
                    <a:pt x="3" y="0"/>
                    <a:pt x="2" y="1"/>
                  </a:cubicBezTo>
                  <a:cubicBezTo>
                    <a:pt x="0" y="3"/>
                    <a:pt x="1" y="7"/>
                    <a:pt x="1" y="9"/>
                  </a:cubicBezTo>
                  <a:cubicBezTo>
                    <a:pt x="3" y="16"/>
                    <a:pt x="6" y="18"/>
                    <a:pt x="9" y="18"/>
                  </a:cubicBezTo>
                  <a:cubicBezTo>
                    <a:pt x="9" y="18"/>
                    <a:pt x="9" y="18"/>
                    <a:pt x="10" y="18"/>
                  </a:cubicBezTo>
                  <a:cubicBezTo>
                    <a:pt x="13" y="17"/>
                    <a:pt x="14" y="16"/>
                    <a:pt x="14" y="14"/>
                  </a:cubicBezTo>
                  <a:cubicBezTo>
                    <a:pt x="16" y="10"/>
                    <a:pt x="11" y="4"/>
                    <a:pt x="9" y="2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4030907" y="3498590"/>
              <a:ext cx="33184" cy="28767"/>
            </a:xfrm>
            <a:custGeom>
              <a:avLst/>
              <a:gdLst>
                <a:gd name="T0" fmla="*/ 12 w 13"/>
                <a:gd name="T1" fmla="*/ 1 h 12"/>
                <a:gd name="T2" fmla="*/ 9 w 13"/>
                <a:gd name="T3" fmla="*/ 0 h 12"/>
                <a:gd name="T4" fmla="*/ 6 w 13"/>
                <a:gd name="T5" fmla="*/ 2 h 12"/>
                <a:gd name="T6" fmla="*/ 5 w 13"/>
                <a:gd name="T7" fmla="*/ 5 h 12"/>
                <a:gd name="T8" fmla="*/ 5 w 13"/>
                <a:gd name="T9" fmla="*/ 5 h 12"/>
                <a:gd name="T10" fmla="*/ 5 w 13"/>
                <a:gd name="T11" fmla="*/ 5 h 12"/>
                <a:gd name="T12" fmla="*/ 3 w 13"/>
                <a:gd name="T13" fmla="*/ 4 h 12"/>
                <a:gd name="T14" fmla="*/ 0 w 13"/>
                <a:gd name="T15" fmla="*/ 5 h 12"/>
                <a:gd name="T16" fmla="*/ 0 w 13"/>
                <a:gd name="T17" fmla="*/ 8 h 12"/>
                <a:gd name="T18" fmla="*/ 4 w 13"/>
                <a:gd name="T19" fmla="*/ 12 h 12"/>
                <a:gd name="T20" fmla="*/ 8 w 13"/>
                <a:gd name="T21" fmla="*/ 12 h 12"/>
                <a:gd name="T22" fmla="*/ 13 w 13"/>
                <a:gd name="T23" fmla="*/ 8 h 12"/>
                <a:gd name="T24" fmla="*/ 12 w 13"/>
                <a:gd name="T2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2">
                  <a:moveTo>
                    <a:pt x="12" y="1"/>
                  </a:moveTo>
                  <a:cubicBezTo>
                    <a:pt x="11" y="0"/>
                    <a:pt x="10" y="0"/>
                    <a:pt x="9" y="0"/>
                  </a:cubicBezTo>
                  <a:cubicBezTo>
                    <a:pt x="8" y="0"/>
                    <a:pt x="6" y="1"/>
                    <a:pt x="6" y="2"/>
                  </a:cubicBezTo>
                  <a:cubicBezTo>
                    <a:pt x="6" y="3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1" y="4"/>
                    <a:pt x="1" y="5"/>
                    <a:pt x="0" y="5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0" y="11"/>
                    <a:pt x="3" y="11"/>
                    <a:pt x="4" y="12"/>
                  </a:cubicBezTo>
                  <a:cubicBezTo>
                    <a:pt x="6" y="12"/>
                    <a:pt x="7" y="12"/>
                    <a:pt x="8" y="12"/>
                  </a:cubicBezTo>
                  <a:cubicBezTo>
                    <a:pt x="11" y="12"/>
                    <a:pt x="13" y="11"/>
                    <a:pt x="13" y="8"/>
                  </a:cubicBezTo>
                  <a:cubicBezTo>
                    <a:pt x="13" y="6"/>
                    <a:pt x="13" y="2"/>
                    <a:pt x="12" y="1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4150162" y="3431136"/>
              <a:ext cx="37332" cy="18847"/>
            </a:xfrm>
            <a:custGeom>
              <a:avLst/>
              <a:gdLst>
                <a:gd name="T0" fmla="*/ 11 w 15"/>
                <a:gd name="T1" fmla="*/ 0 h 8"/>
                <a:gd name="T2" fmla="*/ 3 w 15"/>
                <a:gd name="T3" fmla="*/ 1 h 8"/>
                <a:gd name="T4" fmla="*/ 1 w 15"/>
                <a:gd name="T5" fmla="*/ 6 h 8"/>
                <a:gd name="T6" fmla="*/ 5 w 15"/>
                <a:gd name="T7" fmla="*/ 8 h 8"/>
                <a:gd name="T8" fmla="*/ 8 w 15"/>
                <a:gd name="T9" fmla="*/ 8 h 8"/>
                <a:gd name="T10" fmla="*/ 9 w 15"/>
                <a:gd name="T11" fmla="*/ 8 h 8"/>
                <a:gd name="T12" fmla="*/ 10 w 15"/>
                <a:gd name="T13" fmla="*/ 8 h 8"/>
                <a:gd name="T14" fmla="*/ 14 w 15"/>
                <a:gd name="T15" fmla="*/ 2 h 8"/>
                <a:gd name="T16" fmla="*/ 11 w 15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8">
                  <a:moveTo>
                    <a:pt x="11" y="0"/>
                  </a:moveTo>
                  <a:cubicBezTo>
                    <a:pt x="10" y="0"/>
                    <a:pt x="4" y="0"/>
                    <a:pt x="3" y="1"/>
                  </a:cubicBezTo>
                  <a:cubicBezTo>
                    <a:pt x="2" y="2"/>
                    <a:pt x="0" y="3"/>
                    <a:pt x="1" y="6"/>
                  </a:cubicBezTo>
                  <a:cubicBezTo>
                    <a:pt x="2" y="8"/>
                    <a:pt x="3" y="8"/>
                    <a:pt x="5" y="8"/>
                  </a:cubicBezTo>
                  <a:cubicBezTo>
                    <a:pt x="6" y="8"/>
                    <a:pt x="7" y="8"/>
                    <a:pt x="8" y="8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3" y="7"/>
                    <a:pt x="15" y="6"/>
                    <a:pt x="14" y="2"/>
                  </a:cubicBezTo>
                  <a:cubicBezTo>
                    <a:pt x="14" y="0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4192680" y="3418241"/>
              <a:ext cx="55998" cy="21823"/>
            </a:xfrm>
            <a:custGeom>
              <a:avLst/>
              <a:gdLst>
                <a:gd name="T0" fmla="*/ 21 w 22"/>
                <a:gd name="T1" fmla="*/ 4 h 9"/>
                <a:gd name="T2" fmla="*/ 21 w 22"/>
                <a:gd name="T3" fmla="*/ 3 h 9"/>
                <a:gd name="T4" fmla="*/ 20 w 22"/>
                <a:gd name="T5" fmla="*/ 2 h 9"/>
                <a:gd name="T6" fmla="*/ 18 w 22"/>
                <a:gd name="T7" fmla="*/ 2 h 9"/>
                <a:gd name="T8" fmla="*/ 16 w 22"/>
                <a:gd name="T9" fmla="*/ 1 h 9"/>
                <a:gd name="T10" fmla="*/ 13 w 22"/>
                <a:gd name="T11" fmla="*/ 0 h 9"/>
                <a:gd name="T12" fmla="*/ 12 w 22"/>
                <a:gd name="T13" fmla="*/ 0 h 9"/>
                <a:gd name="T14" fmla="*/ 9 w 22"/>
                <a:gd name="T15" fmla="*/ 1 h 9"/>
                <a:gd name="T16" fmla="*/ 8 w 22"/>
                <a:gd name="T17" fmla="*/ 2 h 9"/>
                <a:gd name="T18" fmla="*/ 8 w 22"/>
                <a:gd name="T19" fmla="*/ 2 h 9"/>
                <a:gd name="T20" fmla="*/ 1 w 22"/>
                <a:gd name="T21" fmla="*/ 5 h 9"/>
                <a:gd name="T22" fmla="*/ 3 w 22"/>
                <a:gd name="T23" fmla="*/ 8 h 9"/>
                <a:gd name="T24" fmla="*/ 7 w 22"/>
                <a:gd name="T25" fmla="*/ 9 h 9"/>
                <a:gd name="T26" fmla="*/ 10 w 22"/>
                <a:gd name="T27" fmla="*/ 8 h 9"/>
                <a:gd name="T28" fmla="*/ 11 w 22"/>
                <a:gd name="T29" fmla="*/ 8 h 9"/>
                <a:gd name="T30" fmla="*/ 14 w 22"/>
                <a:gd name="T31" fmla="*/ 8 h 9"/>
                <a:gd name="T32" fmla="*/ 15 w 22"/>
                <a:gd name="T33" fmla="*/ 8 h 9"/>
                <a:gd name="T34" fmla="*/ 16 w 22"/>
                <a:gd name="T35" fmla="*/ 8 h 9"/>
                <a:gd name="T36" fmla="*/ 18 w 22"/>
                <a:gd name="T37" fmla="*/ 8 h 9"/>
                <a:gd name="T38" fmla="*/ 21 w 22"/>
                <a:gd name="T39" fmla="*/ 7 h 9"/>
                <a:gd name="T40" fmla="*/ 21 w 22"/>
                <a:gd name="T41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" h="9">
                  <a:moveTo>
                    <a:pt x="21" y="4"/>
                  </a:moveTo>
                  <a:cubicBezTo>
                    <a:pt x="21" y="3"/>
                    <a:pt x="21" y="3"/>
                    <a:pt x="21" y="3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19" y="2"/>
                    <a:pt x="18" y="2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6" y="0"/>
                    <a:pt x="14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0" y="1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4" y="2"/>
                    <a:pt x="1" y="3"/>
                    <a:pt x="1" y="5"/>
                  </a:cubicBezTo>
                  <a:cubicBezTo>
                    <a:pt x="0" y="7"/>
                    <a:pt x="3" y="8"/>
                    <a:pt x="3" y="8"/>
                  </a:cubicBezTo>
                  <a:cubicBezTo>
                    <a:pt x="4" y="8"/>
                    <a:pt x="6" y="9"/>
                    <a:pt x="7" y="9"/>
                  </a:cubicBezTo>
                  <a:cubicBezTo>
                    <a:pt x="8" y="9"/>
                    <a:pt x="9" y="8"/>
                    <a:pt x="10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3" y="8"/>
                    <a:pt x="14" y="8"/>
                  </a:cubicBezTo>
                  <a:cubicBezTo>
                    <a:pt x="14" y="8"/>
                    <a:pt x="15" y="8"/>
                    <a:pt x="15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7" y="8"/>
                    <a:pt x="18" y="8"/>
                  </a:cubicBezTo>
                  <a:cubicBezTo>
                    <a:pt x="19" y="8"/>
                    <a:pt x="20" y="8"/>
                    <a:pt x="21" y="7"/>
                  </a:cubicBezTo>
                  <a:cubicBezTo>
                    <a:pt x="21" y="6"/>
                    <a:pt x="22" y="5"/>
                    <a:pt x="21" y="4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3774767" y="2573082"/>
              <a:ext cx="103700" cy="65470"/>
            </a:xfrm>
            <a:custGeom>
              <a:avLst/>
              <a:gdLst>
                <a:gd name="T0" fmla="*/ 40 w 41"/>
                <a:gd name="T1" fmla="*/ 7 h 27"/>
                <a:gd name="T2" fmla="*/ 33 w 41"/>
                <a:gd name="T3" fmla="*/ 1 h 27"/>
                <a:gd name="T4" fmla="*/ 10 w 41"/>
                <a:gd name="T5" fmla="*/ 0 h 27"/>
                <a:gd name="T6" fmla="*/ 3 w 41"/>
                <a:gd name="T7" fmla="*/ 0 h 27"/>
                <a:gd name="T8" fmla="*/ 3 w 41"/>
                <a:gd name="T9" fmla="*/ 2 h 27"/>
                <a:gd name="T10" fmla="*/ 2 w 41"/>
                <a:gd name="T11" fmla="*/ 8 h 27"/>
                <a:gd name="T12" fmla="*/ 1 w 41"/>
                <a:gd name="T13" fmla="*/ 12 h 27"/>
                <a:gd name="T14" fmla="*/ 1 w 41"/>
                <a:gd name="T15" fmla="*/ 21 h 27"/>
                <a:gd name="T16" fmla="*/ 1 w 41"/>
                <a:gd name="T17" fmla="*/ 25 h 27"/>
                <a:gd name="T18" fmla="*/ 38 w 41"/>
                <a:gd name="T19" fmla="*/ 27 h 27"/>
                <a:gd name="T20" fmla="*/ 38 w 41"/>
                <a:gd name="T21" fmla="*/ 25 h 27"/>
                <a:gd name="T22" fmla="*/ 40 w 41"/>
                <a:gd name="T23" fmla="*/ 15 h 27"/>
                <a:gd name="T24" fmla="*/ 41 w 41"/>
                <a:gd name="T25" fmla="*/ 13 h 27"/>
                <a:gd name="T26" fmla="*/ 40 w 41"/>
                <a:gd name="T27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1" h="27">
                  <a:moveTo>
                    <a:pt x="40" y="7"/>
                  </a:moveTo>
                  <a:cubicBezTo>
                    <a:pt x="38" y="3"/>
                    <a:pt x="37" y="1"/>
                    <a:pt x="33" y="1"/>
                  </a:cubicBezTo>
                  <a:cubicBezTo>
                    <a:pt x="25" y="1"/>
                    <a:pt x="17" y="1"/>
                    <a:pt x="1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4"/>
                    <a:pt x="2" y="6"/>
                    <a:pt x="2" y="8"/>
                  </a:cubicBezTo>
                  <a:cubicBezTo>
                    <a:pt x="1" y="9"/>
                    <a:pt x="1" y="11"/>
                    <a:pt x="1" y="12"/>
                  </a:cubicBezTo>
                  <a:cubicBezTo>
                    <a:pt x="0" y="15"/>
                    <a:pt x="0" y="18"/>
                    <a:pt x="1" y="21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1"/>
                    <a:pt x="39" y="18"/>
                    <a:pt x="40" y="15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1"/>
                    <a:pt x="41" y="9"/>
                    <a:pt x="40" y="7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3772693" y="1001801"/>
              <a:ext cx="787087" cy="1004866"/>
            </a:xfrm>
            <a:custGeom>
              <a:avLst/>
              <a:gdLst>
                <a:gd name="T0" fmla="*/ 303 w 311"/>
                <a:gd name="T1" fmla="*/ 78 h 415"/>
                <a:gd name="T2" fmla="*/ 299 w 311"/>
                <a:gd name="T3" fmla="*/ 80 h 415"/>
                <a:gd name="T4" fmla="*/ 288 w 311"/>
                <a:gd name="T5" fmla="*/ 78 h 415"/>
                <a:gd name="T6" fmla="*/ 267 w 311"/>
                <a:gd name="T7" fmla="*/ 69 h 415"/>
                <a:gd name="T8" fmla="*/ 248 w 311"/>
                <a:gd name="T9" fmla="*/ 60 h 415"/>
                <a:gd name="T10" fmla="*/ 229 w 311"/>
                <a:gd name="T11" fmla="*/ 59 h 415"/>
                <a:gd name="T12" fmla="*/ 225 w 311"/>
                <a:gd name="T13" fmla="*/ 64 h 415"/>
                <a:gd name="T14" fmla="*/ 205 w 311"/>
                <a:gd name="T15" fmla="*/ 71 h 415"/>
                <a:gd name="T16" fmla="*/ 203 w 311"/>
                <a:gd name="T17" fmla="*/ 70 h 415"/>
                <a:gd name="T18" fmla="*/ 199 w 311"/>
                <a:gd name="T19" fmla="*/ 58 h 415"/>
                <a:gd name="T20" fmla="*/ 187 w 311"/>
                <a:gd name="T21" fmla="*/ 79 h 415"/>
                <a:gd name="T22" fmla="*/ 177 w 311"/>
                <a:gd name="T23" fmla="*/ 85 h 415"/>
                <a:gd name="T24" fmla="*/ 192 w 311"/>
                <a:gd name="T25" fmla="*/ 49 h 415"/>
                <a:gd name="T26" fmla="*/ 185 w 311"/>
                <a:gd name="T27" fmla="*/ 42 h 415"/>
                <a:gd name="T28" fmla="*/ 181 w 311"/>
                <a:gd name="T29" fmla="*/ 31 h 415"/>
                <a:gd name="T30" fmla="*/ 173 w 311"/>
                <a:gd name="T31" fmla="*/ 23 h 415"/>
                <a:gd name="T32" fmla="*/ 166 w 311"/>
                <a:gd name="T33" fmla="*/ 18 h 415"/>
                <a:gd name="T34" fmla="*/ 156 w 311"/>
                <a:gd name="T35" fmla="*/ 13 h 415"/>
                <a:gd name="T36" fmla="*/ 150 w 311"/>
                <a:gd name="T37" fmla="*/ 18 h 415"/>
                <a:gd name="T38" fmla="*/ 148 w 311"/>
                <a:gd name="T39" fmla="*/ 22 h 415"/>
                <a:gd name="T40" fmla="*/ 137 w 311"/>
                <a:gd name="T41" fmla="*/ 6 h 415"/>
                <a:gd name="T42" fmla="*/ 125 w 311"/>
                <a:gd name="T43" fmla="*/ 3 h 415"/>
                <a:gd name="T44" fmla="*/ 114 w 311"/>
                <a:gd name="T45" fmla="*/ 2 h 415"/>
                <a:gd name="T46" fmla="*/ 106 w 311"/>
                <a:gd name="T47" fmla="*/ 26 h 415"/>
                <a:gd name="T48" fmla="*/ 101 w 311"/>
                <a:gd name="T49" fmla="*/ 46 h 415"/>
                <a:gd name="T50" fmla="*/ 88 w 311"/>
                <a:gd name="T51" fmla="*/ 74 h 415"/>
                <a:gd name="T52" fmla="*/ 77 w 311"/>
                <a:gd name="T53" fmla="*/ 98 h 415"/>
                <a:gd name="T54" fmla="*/ 65 w 311"/>
                <a:gd name="T55" fmla="*/ 122 h 415"/>
                <a:gd name="T56" fmla="*/ 55 w 311"/>
                <a:gd name="T57" fmla="*/ 133 h 415"/>
                <a:gd name="T58" fmla="*/ 43 w 311"/>
                <a:gd name="T59" fmla="*/ 152 h 415"/>
                <a:gd name="T60" fmla="*/ 37 w 311"/>
                <a:gd name="T61" fmla="*/ 153 h 415"/>
                <a:gd name="T62" fmla="*/ 8 w 311"/>
                <a:gd name="T63" fmla="*/ 171 h 415"/>
                <a:gd name="T64" fmla="*/ 5 w 311"/>
                <a:gd name="T65" fmla="*/ 178 h 415"/>
                <a:gd name="T66" fmla="*/ 12 w 311"/>
                <a:gd name="T67" fmla="*/ 179 h 415"/>
                <a:gd name="T68" fmla="*/ 22 w 311"/>
                <a:gd name="T69" fmla="*/ 182 h 415"/>
                <a:gd name="T70" fmla="*/ 36 w 311"/>
                <a:gd name="T71" fmla="*/ 190 h 415"/>
                <a:gd name="T72" fmla="*/ 49 w 311"/>
                <a:gd name="T73" fmla="*/ 219 h 415"/>
                <a:gd name="T74" fmla="*/ 48 w 311"/>
                <a:gd name="T75" fmla="*/ 240 h 415"/>
                <a:gd name="T76" fmla="*/ 37 w 311"/>
                <a:gd name="T77" fmla="*/ 270 h 415"/>
                <a:gd name="T78" fmla="*/ 42 w 311"/>
                <a:gd name="T79" fmla="*/ 274 h 415"/>
                <a:gd name="T80" fmla="*/ 44 w 311"/>
                <a:gd name="T81" fmla="*/ 278 h 415"/>
                <a:gd name="T82" fmla="*/ 53 w 311"/>
                <a:gd name="T83" fmla="*/ 298 h 415"/>
                <a:gd name="T84" fmla="*/ 74 w 311"/>
                <a:gd name="T85" fmla="*/ 306 h 415"/>
                <a:gd name="T86" fmla="*/ 88 w 311"/>
                <a:gd name="T87" fmla="*/ 325 h 415"/>
                <a:gd name="T88" fmla="*/ 69 w 311"/>
                <a:gd name="T89" fmla="*/ 343 h 415"/>
                <a:gd name="T90" fmla="*/ 61 w 311"/>
                <a:gd name="T91" fmla="*/ 354 h 415"/>
                <a:gd name="T92" fmla="*/ 63 w 311"/>
                <a:gd name="T93" fmla="*/ 357 h 415"/>
                <a:gd name="T94" fmla="*/ 72 w 311"/>
                <a:gd name="T95" fmla="*/ 365 h 415"/>
                <a:gd name="T96" fmla="*/ 82 w 311"/>
                <a:gd name="T97" fmla="*/ 384 h 415"/>
                <a:gd name="T98" fmla="*/ 86 w 311"/>
                <a:gd name="T99" fmla="*/ 397 h 415"/>
                <a:gd name="T100" fmla="*/ 107 w 311"/>
                <a:gd name="T101" fmla="*/ 413 h 415"/>
                <a:gd name="T102" fmla="*/ 116 w 311"/>
                <a:gd name="T103" fmla="*/ 385 h 415"/>
                <a:gd name="T104" fmla="*/ 130 w 311"/>
                <a:gd name="T105" fmla="*/ 312 h 415"/>
                <a:gd name="T106" fmla="*/ 190 w 311"/>
                <a:gd name="T107" fmla="*/ 269 h 415"/>
                <a:gd name="T108" fmla="*/ 222 w 311"/>
                <a:gd name="T109" fmla="*/ 259 h 415"/>
                <a:gd name="T110" fmla="*/ 235 w 311"/>
                <a:gd name="T111" fmla="*/ 258 h 415"/>
                <a:gd name="T112" fmla="*/ 245 w 311"/>
                <a:gd name="T113" fmla="*/ 260 h 415"/>
                <a:gd name="T114" fmla="*/ 244 w 311"/>
                <a:gd name="T115" fmla="*/ 223 h 415"/>
                <a:gd name="T116" fmla="*/ 259 w 311"/>
                <a:gd name="T117" fmla="*/ 193 h 415"/>
                <a:gd name="T118" fmla="*/ 255 w 311"/>
                <a:gd name="T119" fmla="*/ 156 h 415"/>
                <a:gd name="T120" fmla="*/ 256 w 311"/>
                <a:gd name="T121" fmla="*/ 139 h 415"/>
                <a:gd name="T122" fmla="*/ 269 w 311"/>
                <a:gd name="T123" fmla="*/ 115 h 415"/>
                <a:gd name="T124" fmla="*/ 300 w 311"/>
                <a:gd name="T125" fmla="*/ 9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1" h="415">
                  <a:moveTo>
                    <a:pt x="308" y="81"/>
                  </a:moveTo>
                  <a:cubicBezTo>
                    <a:pt x="308" y="80"/>
                    <a:pt x="308" y="80"/>
                    <a:pt x="308" y="80"/>
                  </a:cubicBezTo>
                  <a:cubicBezTo>
                    <a:pt x="307" y="79"/>
                    <a:pt x="307" y="79"/>
                    <a:pt x="307" y="79"/>
                  </a:cubicBezTo>
                  <a:cubicBezTo>
                    <a:pt x="305" y="79"/>
                    <a:pt x="304" y="78"/>
                    <a:pt x="303" y="78"/>
                  </a:cubicBezTo>
                  <a:cubicBezTo>
                    <a:pt x="302" y="79"/>
                    <a:pt x="302" y="79"/>
                    <a:pt x="302" y="79"/>
                  </a:cubicBezTo>
                  <a:cubicBezTo>
                    <a:pt x="302" y="79"/>
                    <a:pt x="302" y="79"/>
                    <a:pt x="302" y="79"/>
                  </a:cubicBezTo>
                  <a:cubicBezTo>
                    <a:pt x="301" y="79"/>
                    <a:pt x="300" y="80"/>
                    <a:pt x="300" y="80"/>
                  </a:cubicBezTo>
                  <a:cubicBezTo>
                    <a:pt x="299" y="80"/>
                    <a:pt x="299" y="80"/>
                    <a:pt x="299" y="80"/>
                  </a:cubicBezTo>
                  <a:cubicBezTo>
                    <a:pt x="299" y="80"/>
                    <a:pt x="298" y="80"/>
                    <a:pt x="298" y="80"/>
                  </a:cubicBezTo>
                  <a:cubicBezTo>
                    <a:pt x="298" y="80"/>
                    <a:pt x="297" y="80"/>
                    <a:pt x="297" y="80"/>
                  </a:cubicBezTo>
                  <a:cubicBezTo>
                    <a:pt x="296" y="80"/>
                    <a:pt x="294" y="80"/>
                    <a:pt x="292" y="79"/>
                  </a:cubicBezTo>
                  <a:cubicBezTo>
                    <a:pt x="291" y="79"/>
                    <a:pt x="289" y="79"/>
                    <a:pt x="288" y="78"/>
                  </a:cubicBezTo>
                  <a:cubicBezTo>
                    <a:pt x="286" y="78"/>
                    <a:pt x="284" y="78"/>
                    <a:pt x="282" y="77"/>
                  </a:cubicBezTo>
                  <a:cubicBezTo>
                    <a:pt x="280" y="76"/>
                    <a:pt x="278" y="75"/>
                    <a:pt x="276" y="73"/>
                  </a:cubicBezTo>
                  <a:cubicBezTo>
                    <a:pt x="275" y="73"/>
                    <a:pt x="274" y="72"/>
                    <a:pt x="273" y="71"/>
                  </a:cubicBezTo>
                  <a:cubicBezTo>
                    <a:pt x="271" y="70"/>
                    <a:pt x="269" y="69"/>
                    <a:pt x="267" y="69"/>
                  </a:cubicBezTo>
                  <a:cubicBezTo>
                    <a:pt x="266" y="68"/>
                    <a:pt x="264" y="68"/>
                    <a:pt x="263" y="67"/>
                  </a:cubicBezTo>
                  <a:cubicBezTo>
                    <a:pt x="262" y="66"/>
                    <a:pt x="261" y="65"/>
                    <a:pt x="259" y="65"/>
                  </a:cubicBezTo>
                  <a:cubicBezTo>
                    <a:pt x="257" y="63"/>
                    <a:pt x="255" y="62"/>
                    <a:pt x="252" y="61"/>
                  </a:cubicBezTo>
                  <a:cubicBezTo>
                    <a:pt x="251" y="61"/>
                    <a:pt x="249" y="60"/>
                    <a:pt x="248" y="60"/>
                  </a:cubicBezTo>
                  <a:cubicBezTo>
                    <a:pt x="244" y="58"/>
                    <a:pt x="241" y="57"/>
                    <a:pt x="237" y="57"/>
                  </a:cubicBezTo>
                  <a:cubicBezTo>
                    <a:pt x="237" y="57"/>
                    <a:pt x="237" y="57"/>
                    <a:pt x="237" y="57"/>
                  </a:cubicBezTo>
                  <a:cubicBezTo>
                    <a:pt x="236" y="56"/>
                    <a:pt x="235" y="56"/>
                    <a:pt x="234" y="56"/>
                  </a:cubicBezTo>
                  <a:cubicBezTo>
                    <a:pt x="231" y="56"/>
                    <a:pt x="230" y="58"/>
                    <a:pt x="229" y="59"/>
                  </a:cubicBezTo>
                  <a:cubicBezTo>
                    <a:pt x="229" y="60"/>
                    <a:pt x="229" y="61"/>
                    <a:pt x="229" y="62"/>
                  </a:cubicBezTo>
                  <a:cubicBezTo>
                    <a:pt x="229" y="62"/>
                    <a:pt x="229" y="63"/>
                    <a:pt x="229" y="63"/>
                  </a:cubicBezTo>
                  <a:cubicBezTo>
                    <a:pt x="229" y="63"/>
                    <a:pt x="227" y="64"/>
                    <a:pt x="226" y="64"/>
                  </a:cubicBezTo>
                  <a:cubicBezTo>
                    <a:pt x="225" y="64"/>
                    <a:pt x="225" y="64"/>
                    <a:pt x="225" y="64"/>
                  </a:cubicBezTo>
                  <a:cubicBezTo>
                    <a:pt x="222" y="64"/>
                    <a:pt x="220" y="64"/>
                    <a:pt x="217" y="66"/>
                  </a:cubicBezTo>
                  <a:cubicBezTo>
                    <a:pt x="215" y="67"/>
                    <a:pt x="214" y="67"/>
                    <a:pt x="212" y="68"/>
                  </a:cubicBezTo>
                  <a:cubicBezTo>
                    <a:pt x="211" y="68"/>
                    <a:pt x="210" y="68"/>
                    <a:pt x="210" y="68"/>
                  </a:cubicBezTo>
                  <a:cubicBezTo>
                    <a:pt x="207" y="69"/>
                    <a:pt x="206" y="70"/>
                    <a:pt x="205" y="71"/>
                  </a:cubicBezTo>
                  <a:cubicBezTo>
                    <a:pt x="204" y="72"/>
                    <a:pt x="204" y="72"/>
                    <a:pt x="203" y="73"/>
                  </a:cubicBezTo>
                  <a:cubicBezTo>
                    <a:pt x="203" y="73"/>
                    <a:pt x="202" y="74"/>
                    <a:pt x="201" y="74"/>
                  </a:cubicBezTo>
                  <a:cubicBezTo>
                    <a:pt x="201" y="75"/>
                    <a:pt x="200" y="76"/>
                    <a:pt x="200" y="76"/>
                  </a:cubicBezTo>
                  <a:cubicBezTo>
                    <a:pt x="200" y="73"/>
                    <a:pt x="201" y="72"/>
                    <a:pt x="203" y="70"/>
                  </a:cubicBezTo>
                  <a:cubicBezTo>
                    <a:pt x="204" y="69"/>
                    <a:pt x="204" y="69"/>
                    <a:pt x="204" y="69"/>
                  </a:cubicBezTo>
                  <a:cubicBezTo>
                    <a:pt x="207" y="66"/>
                    <a:pt x="207" y="63"/>
                    <a:pt x="206" y="61"/>
                  </a:cubicBezTo>
                  <a:cubicBezTo>
                    <a:pt x="206" y="59"/>
                    <a:pt x="204" y="58"/>
                    <a:pt x="201" y="58"/>
                  </a:cubicBezTo>
                  <a:cubicBezTo>
                    <a:pt x="201" y="58"/>
                    <a:pt x="200" y="58"/>
                    <a:pt x="199" y="58"/>
                  </a:cubicBezTo>
                  <a:cubicBezTo>
                    <a:pt x="195" y="59"/>
                    <a:pt x="192" y="62"/>
                    <a:pt x="191" y="68"/>
                  </a:cubicBezTo>
                  <a:cubicBezTo>
                    <a:pt x="190" y="70"/>
                    <a:pt x="189" y="72"/>
                    <a:pt x="189" y="75"/>
                  </a:cubicBezTo>
                  <a:cubicBezTo>
                    <a:pt x="188" y="76"/>
                    <a:pt x="188" y="77"/>
                    <a:pt x="187" y="78"/>
                  </a:cubicBezTo>
                  <a:cubicBezTo>
                    <a:pt x="187" y="79"/>
                    <a:pt x="187" y="79"/>
                    <a:pt x="187" y="79"/>
                  </a:cubicBezTo>
                  <a:cubicBezTo>
                    <a:pt x="186" y="83"/>
                    <a:pt x="185" y="84"/>
                    <a:pt x="182" y="85"/>
                  </a:cubicBezTo>
                  <a:cubicBezTo>
                    <a:pt x="180" y="87"/>
                    <a:pt x="179" y="87"/>
                    <a:pt x="178" y="87"/>
                  </a:cubicBezTo>
                  <a:cubicBezTo>
                    <a:pt x="178" y="87"/>
                    <a:pt x="178" y="87"/>
                    <a:pt x="178" y="87"/>
                  </a:cubicBezTo>
                  <a:cubicBezTo>
                    <a:pt x="178" y="87"/>
                    <a:pt x="177" y="87"/>
                    <a:pt x="177" y="85"/>
                  </a:cubicBezTo>
                  <a:cubicBezTo>
                    <a:pt x="177" y="80"/>
                    <a:pt x="179" y="73"/>
                    <a:pt x="184" y="65"/>
                  </a:cubicBezTo>
                  <a:cubicBezTo>
                    <a:pt x="185" y="63"/>
                    <a:pt x="186" y="63"/>
                    <a:pt x="187" y="62"/>
                  </a:cubicBezTo>
                  <a:cubicBezTo>
                    <a:pt x="189" y="61"/>
                    <a:pt x="191" y="60"/>
                    <a:pt x="192" y="59"/>
                  </a:cubicBezTo>
                  <a:cubicBezTo>
                    <a:pt x="194" y="56"/>
                    <a:pt x="194" y="52"/>
                    <a:pt x="192" y="49"/>
                  </a:cubicBezTo>
                  <a:cubicBezTo>
                    <a:pt x="191" y="47"/>
                    <a:pt x="189" y="46"/>
                    <a:pt x="187" y="46"/>
                  </a:cubicBezTo>
                  <a:cubicBezTo>
                    <a:pt x="186" y="46"/>
                    <a:pt x="185" y="47"/>
                    <a:pt x="184" y="47"/>
                  </a:cubicBezTo>
                  <a:cubicBezTo>
                    <a:pt x="184" y="46"/>
                    <a:pt x="184" y="46"/>
                    <a:pt x="184" y="46"/>
                  </a:cubicBezTo>
                  <a:cubicBezTo>
                    <a:pt x="185" y="45"/>
                    <a:pt x="185" y="44"/>
                    <a:pt x="185" y="42"/>
                  </a:cubicBezTo>
                  <a:cubicBezTo>
                    <a:pt x="185" y="40"/>
                    <a:pt x="185" y="37"/>
                    <a:pt x="184" y="35"/>
                  </a:cubicBezTo>
                  <a:cubicBezTo>
                    <a:pt x="184" y="34"/>
                    <a:pt x="183" y="34"/>
                    <a:pt x="182" y="33"/>
                  </a:cubicBezTo>
                  <a:cubicBezTo>
                    <a:pt x="182" y="33"/>
                    <a:pt x="181" y="32"/>
                    <a:pt x="181" y="32"/>
                  </a:cubicBezTo>
                  <a:cubicBezTo>
                    <a:pt x="181" y="31"/>
                    <a:pt x="181" y="31"/>
                    <a:pt x="181" y="31"/>
                  </a:cubicBezTo>
                  <a:cubicBezTo>
                    <a:pt x="180" y="31"/>
                    <a:pt x="180" y="31"/>
                    <a:pt x="180" y="31"/>
                  </a:cubicBezTo>
                  <a:cubicBezTo>
                    <a:pt x="178" y="30"/>
                    <a:pt x="176" y="28"/>
                    <a:pt x="174" y="27"/>
                  </a:cubicBezTo>
                  <a:cubicBezTo>
                    <a:pt x="174" y="27"/>
                    <a:pt x="174" y="26"/>
                    <a:pt x="174" y="26"/>
                  </a:cubicBezTo>
                  <a:cubicBezTo>
                    <a:pt x="174" y="25"/>
                    <a:pt x="174" y="24"/>
                    <a:pt x="173" y="23"/>
                  </a:cubicBezTo>
                  <a:cubicBezTo>
                    <a:pt x="172" y="22"/>
                    <a:pt x="171" y="22"/>
                    <a:pt x="170" y="21"/>
                  </a:cubicBezTo>
                  <a:cubicBezTo>
                    <a:pt x="170" y="21"/>
                    <a:pt x="169" y="21"/>
                    <a:pt x="169" y="20"/>
                  </a:cubicBezTo>
                  <a:cubicBezTo>
                    <a:pt x="169" y="20"/>
                    <a:pt x="168" y="20"/>
                    <a:pt x="168" y="20"/>
                  </a:cubicBezTo>
                  <a:cubicBezTo>
                    <a:pt x="167" y="19"/>
                    <a:pt x="166" y="19"/>
                    <a:pt x="166" y="18"/>
                  </a:cubicBezTo>
                  <a:cubicBezTo>
                    <a:pt x="166" y="18"/>
                    <a:pt x="166" y="18"/>
                    <a:pt x="166" y="18"/>
                  </a:cubicBezTo>
                  <a:cubicBezTo>
                    <a:pt x="166" y="17"/>
                    <a:pt x="165" y="16"/>
                    <a:pt x="165" y="16"/>
                  </a:cubicBezTo>
                  <a:cubicBezTo>
                    <a:pt x="163" y="14"/>
                    <a:pt x="161" y="12"/>
                    <a:pt x="159" y="12"/>
                  </a:cubicBezTo>
                  <a:cubicBezTo>
                    <a:pt x="158" y="12"/>
                    <a:pt x="157" y="13"/>
                    <a:pt x="156" y="13"/>
                  </a:cubicBezTo>
                  <a:cubicBezTo>
                    <a:pt x="155" y="14"/>
                    <a:pt x="155" y="14"/>
                    <a:pt x="154" y="15"/>
                  </a:cubicBezTo>
                  <a:cubicBezTo>
                    <a:pt x="154" y="15"/>
                    <a:pt x="153" y="15"/>
                    <a:pt x="153" y="16"/>
                  </a:cubicBezTo>
                  <a:cubicBezTo>
                    <a:pt x="153" y="16"/>
                    <a:pt x="152" y="16"/>
                    <a:pt x="152" y="16"/>
                  </a:cubicBezTo>
                  <a:cubicBezTo>
                    <a:pt x="151" y="16"/>
                    <a:pt x="150" y="17"/>
                    <a:pt x="150" y="18"/>
                  </a:cubicBezTo>
                  <a:cubicBezTo>
                    <a:pt x="149" y="19"/>
                    <a:pt x="149" y="21"/>
                    <a:pt x="149" y="23"/>
                  </a:cubicBezTo>
                  <a:cubicBezTo>
                    <a:pt x="149" y="24"/>
                    <a:pt x="149" y="25"/>
                    <a:pt x="149" y="26"/>
                  </a:cubicBezTo>
                  <a:cubicBezTo>
                    <a:pt x="149" y="25"/>
                    <a:pt x="149" y="24"/>
                    <a:pt x="149" y="24"/>
                  </a:cubicBezTo>
                  <a:cubicBezTo>
                    <a:pt x="148" y="23"/>
                    <a:pt x="148" y="23"/>
                    <a:pt x="148" y="22"/>
                  </a:cubicBezTo>
                  <a:cubicBezTo>
                    <a:pt x="148" y="20"/>
                    <a:pt x="147" y="18"/>
                    <a:pt x="145" y="16"/>
                  </a:cubicBezTo>
                  <a:cubicBezTo>
                    <a:pt x="145" y="15"/>
                    <a:pt x="145" y="14"/>
                    <a:pt x="144" y="13"/>
                  </a:cubicBezTo>
                  <a:cubicBezTo>
                    <a:pt x="144" y="12"/>
                    <a:pt x="144" y="10"/>
                    <a:pt x="142" y="8"/>
                  </a:cubicBezTo>
                  <a:cubicBezTo>
                    <a:pt x="141" y="7"/>
                    <a:pt x="138" y="6"/>
                    <a:pt x="137" y="6"/>
                  </a:cubicBezTo>
                  <a:cubicBezTo>
                    <a:pt x="134" y="6"/>
                    <a:pt x="134" y="6"/>
                    <a:pt x="134" y="6"/>
                  </a:cubicBezTo>
                  <a:cubicBezTo>
                    <a:pt x="134" y="6"/>
                    <a:pt x="133" y="6"/>
                    <a:pt x="133" y="6"/>
                  </a:cubicBezTo>
                  <a:cubicBezTo>
                    <a:pt x="131" y="6"/>
                    <a:pt x="129" y="5"/>
                    <a:pt x="127" y="4"/>
                  </a:cubicBezTo>
                  <a:cubicBezTo>
                    <a:pt x="127" y="4"/>
                    <a:pt x="126" y="3"/>
                    <a:pt x="125" y="3"/>
                  </a:cubicBezTo>
                  <a:cubicBezTo>
                    <a:pt x="123" y="2"/>
                    <a:pt x="121" y="1"/>
                    <a:pt x="119" y="1"/>
                  </a:cubicBezTo>
                  <a:cubicBezTo>
                    <a:pt x="118" y="1"/>
                    <a:pt x="117" y="1"/>
                    <a:pt x="116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4" y="2"/>
                    <a:pt x="114" y="2"/>
                    <a:pt x="114" y="2"/>
                  </a:cubicBezTo>
                  <a:cubicBezTo>
                    <a:pt x="113" y="5"/>
                    <a:pt x="112" y="7"/>
                    <a:pt x="111" y="10"/>
                  </a:cubicBezTo>
                  <a:cubicBezTo>
                    <a:pt x="111" y="12"/>
                    <a:pt x="110" y="14"/>
                    <a:pt x="110" y="16"/>
                  </a:cubicBezTo>
                  <a:cubicBezTo>
                    <a:pt x="109" y="18"/>
                    <a:pt x="109" y="19"/>
                    <a:pt x="108" y="21"/>
                  </a:cubicBezTo>
                  <a:cubicBezTo>
                    <a:pt x="107" y="23"/>
                    <a:pt x="106" y="25"/>
                    <a:pt x="106" y="26"/>
                  </a:cubicBezTo>
                  <a:cubicBezTo>
                    <a:pt x="106" y="28"/>
                    <a:pt x="107" y="30"/>
                    <a:pt x="107" y="31"/>
                  </a:cubicBezTo>
                  <a:cubicBezTo>
                    <a:pt x="107" y="33"/>
                    <a:pt x="108" y="35"/>
                    <a:pt x="108" y="37"/>
                  </a:cubicBezTo>
                  <a:cubicBezTo>
                    <a:pt x="107" y="40"/>
                    <a:pt x="105" y="42"/>
                    <a:pt x="104" y="43"/>
                  </a:cubicBezTo>
                  <a:cubicBezTo>
                    <a:pt x="103" y="44"/>
                    <a:pt x="102" y="45"/>
                    <a:pt x="101" y="46"/>
                  </a:cubicBezTo>
                  <a:cubicBezTo>
                    <a:pt x="99" y="48"/>
                    <a:pt x="99" y="51"/>
                    <a:pt x="98" y="53"/>
                  </a:cubicBezTo>
                  <a:cubicBezTo>
                    <a:pt x="98" y="54"/>
                    <a:pt x="98" y="55"/>
                    <a:pt x="97" y="57"/>
                  </a:cubicBezTo>
                  <a:cubicBezTo>
                    <a:pt x="96" y="60"/>
                    <a:pt x="94" y="62"/>
                    <a:pt x="92" y="65"/>
                  </a:cubicBezTo>
                  <a:cubicBezTo>
                    <a:pt x="90" y="67"/>
                    <a:pt x="88" y="70"/>
                    <a:pt x="88" y="74"/>
                  </a:cubicBezTo>
                  <a:cubicBezTo>
                    <a:pt x="87" y="75"/>
                    <a:pt x="87" y="76"/>
                    <a:pt x="87" y="78"/>
                  </a:cubicBezTo>
                  <a:cubicBezTo>
                    <a:pt x="87" y="80"/>
                    <a:pt x="87" y="82"/>
                    <a:pt x="86" y="85"/>
                  </a:cubicBezTo>
                  <a:cubicBezTo>
                    <a:pt x="84" y="89"/>
                    <a:pt x="82" y="92"/>
                    <a:pt x="80" y="94"/>
                  </a:cubicBezTo>
                  <a:cubicBezTo>
                    <a:pt x="79" y="95"/>
                    <a:pt x="78" y="96"/>
                    <a:pt x="77" y="98"/>
                  </a:cubicBezTo>
                  <a:cubicBezTo>
                    <a:pt x="75" y="100"/>
                    <a:pt x="72" y="102"/>
                    <a:pt x="71" y="105"/>
                  </a:cubicBezTo>
                  <a:cubicBezTo>
                    <a:pt x="69" y="108"/>
                    <a:pt x="68" y="110"/>
                    <a:pt x="68" y="113"/>
                  </a:cubicBezTo>
                  <a:cubicBezTo>
                    <a:pt x="68" y="114"/>
                    <a:pt x="68" y="116"/>
                    <a:pt x="67" y="117"/>
                  </a:cubicBezTo>
                  <a:cubicBezTo>
                    <a:pt x="67" y="119"/>
                    <a:pt x="66" y="120"/>
                    <a:pt x="65" y="122"/>
                  </a:cubicBezTo>
                  <a:cubicBezTo>
                    <a:pt x="64" y="122"/>
                    <a:pt x="64" y="123"/>
                    <a:pt x="64" y="124"/>
                  </a:cubicBezTo>
                  <a:cubicBezTo>
                    <a:pt x="63" y="125"/>
                    <a:pt x="61" y="126"/>
                    <a:pt x="60" y="126"/>
                  </a:cubicBezTo>
                  <a:cubicBezTo>
                    <a:pt x="58" y="127"/>
                    <a:pt x="56" y="128"/>
                    <a:pt x="56" y="130"/>
                  </a:cubicBezTo>
                  <a:cubicBezTo>
                    <a:pt x="55" y="131"/>
                    <a:pt x="55" y="132"/>
                    <a:pt x="55" y="133"/>
                  </a:cubicBezTo>
                  <a:cubicBezTo>
                    <a:pt x="55" y="135"/>
                    <a:pt x="55" y="137"/>
                    <a:pt x="53" y="138"/>
                  </a:cubicBezTo>
                  <a:cubicBezTo>
                    <a:pt x="50" y="140"/>
                    <a:pt x="48" y="143"/>
                    <a:pt x="46" y="146"/>
                  </a:cubicBezTo>
                  <a:cubicBezTo>
                    <a:pt x="45" y="147"/>
                    <a:pt x="45" y="148"/>
                    <a:pt x="44" y="149"/>
                  </a:cubicBezTo>
                  <a:cubicBezTo>
                    <a:pt x="44" y="150"/>
                    <a:pt x="43" y="151"/>
                    <a:pt x="43" y="152"/>
                  </a:cubicBezTo>
                  <a:cubicBezTo>
                    <a:pt x="41" y="153"/>
                    <a:pt x="41" y="153"/>
                    <a:pt x="41" y="153"/>
                  </a:cubicBezTo>
                  <a:cubicBezTo>
                    <a:pt x="40" y="153"/>
                    <a:pt x="40" y="153"/>
                    <a:pt x="40" y="153"/>
                  </a:cubicBezTo>
                  <a:cubicBezTo>
                    <a:pt x="39" y="153"/>
                    <a:pt x="39" y="153"/>
                    <a:pt x="38" y="153"/>
                  </a:cubicBezTo>
                  <a:cubicBezTo>
                    <a:pt x="38" y="153"/>
                    <a:pt x="37" y="153"/>
                    <a:pt x="37" y="153"/>
                  </a:cubicBezTo>
                  <a:cubicBezTo>
                    <a:pt x="34" y="153"/>
                    <a:pt x="30" y="154"/>
                    <a:pt x="27" y="156"/>
                  </a:cubicBezTo>
                  <a:cubicBezTo>
                    <a:pt x="25" y="157"/>
                    <a:pt x="24" y="158"/>
                    <a:pt x="23" y="160"/>
                  </a:cubicBezTo>
                  <a:cubicBezTo>
                    <a:pt x="21" y="162"/>
                    <a:pt x="20" y="163"/>
                    <a:pt x="18" y="164"/>
                  </a:cubicBezTo>
                  <a:cubicBezTo>
                    <a:pt x="15" y="167"/>
                    <a:pt x="11" y="169"/>
                    <a:pt x="8" y="171"/>
                  </a:cubicBezTo>
                  <a:cubicBezTo>
                    <a:pt x="6" y="173"/>
                    <a:pt x="6" y="173"/>
                    <a:pt x="6" y="173"/>
                  </a:cubicBezTo>
                  <a:cubicBezTo>
                    <a:pt x="5" y="173"/>
                    <a:pt x="4" y="174"/>
                    <a:pt x="3" y="175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5" y="178"/>
                    <a:pt x="5" y="178"/>
                    <a:pt x="5" y="178"/>
                  </a:cubicBezTo>
                  <a:cubicBezTo>
                    <a:pt x="5" y="178"/>
                    <a:pt x="5" y="178"/>
                    <a:pt x="5" y="178"/>
                  </a:cubicBezTo>
                  <a:cubicBezTo>
                    <a:pt x="6" y="178"/>
                    <a:pt x="6" y="178"/>
                    <a:pt x="7" y="178"/>
                  </a:cubicBezTo>
                  <a:cubicBezTo>
                    <a:pt x="7" y="178"/>
                    <a:pt x="8" y="178"/>
                    <a:pt x="8" y="178"/>
                  </a:cubicBezTo>
                  <a:cubicBezTo>
                    <a:pt x="10" y="178"/>
                    <a:pt x="11" y="178"/>
                    <a:pt x="12" y="179"/>
                  </a:cubicBezTo>
                  <a:cubicBezTo>
                    <a:pt x="13" y="179"/>
                    <a:pt x="14" y="180"/>
                    <a:pt x="14" y="181"/>
                  </a:cubicBezTo>
                  <a:cubicBezTo>
                    <a:pt x="15" y="182"/>
                    <a:pt x="16" y="183"/>
                    <a:pt x="18" y="184"/>
                  </a:cubicBezTo>
                  <a:cubicBezTo>
                    <a:pt x="18" y="184"/>
                    <a:pt x="18" y="184"/>
                    <a:pt x="19" y="184"/>
                  </a:cubicBezTo>
                  <a:cubicBezTo>
                    <a:pt x="20" y="184"/>
                    <a:pt x="21" y="183"/>
                    <a:pt x="22" y="182"/>
                  </a:cubicBezTo>
                  <a:cubicBezTo>
                    <a:pt x="23" y="182"/>
                    <a:pt x="24" y="181"/>
                    <a:pt x="26" y="181"/>
                  </a:cubicBezTo>
                  <a:cubicBezTo>
                    <a:pt x="28" y="181"/>
                    <a:pt x="29" y="182"/>
                    <a:pt x="30" y="184"/>
                  </a:cubicBezTo>
                  <a:cubicBezTo>
                    <a:pt x="30" y="185"/>
                    <a:pt x="30" y="186"/>
                    <a:pt x="31" y="187"/>
                  </a:cubicBezTo>
                  <a:cubicBezTo>
                    <a:pt x="32" y="190"/>
                    <a:pt x="34" y="190"/>
                    <a:pt x="36" y="190"/>
                  </a:cubicBezTo>
                  <a:cubicBezTo>
                    <a:pt x="38" y="190"/>
                    <a:pt x="39" y="190"/>
                    <a:pt x="41" y="191"/>
                  </a:cubicBezTo>
                  <a:cubicBezTo>
                    <a:pt x="43" y="192"/>
                    <a:pt x="46" y="196"/>
                    <a:pt x="48" y="198"/>
                  </a:cubicBezTo>
                  <a:cubicBezTo>
                    <a:pt x="51" y="204"/>
                    <a:pt x="50" y="208"/>
                    <a:pt x="49" y="213"/>
                  </a:cubicBezTo>
                  <a:cubicBezTo>
                    <a:pt x="49" y="215"/>
                    <a:pt x="49" y="217"/>
                    <a:pt x="49" y="219"/>
                  </a:cubicBezTo>
                  <a:cubicBezTo>
                    <a:pt x="48" y="221"/>
                    <a:pt x="49" y="223"/>
                    <a:pt x="50" y="225"/>
                  </a:cubicBezTo>
                  <a:cubicBezTo>
                    <a:pt x="50" y="227"/>
                    <a:pt x="51" y="228"/>
                    <a:pt x="51" y="230"/>
                  </a:cubicBezTo>
                  <a:cubicBezTo>
                    <a:pt x="51" y="233"/>
                    <a:pt x="50" y="236"/>
                    <a:pt x="49" y="239"/>
                  </a:cubicBezTo>
                  <a:cubicBezTo>
                    <a:pt x="48" y="240"/>
                    <a:pt x="48" y="240"/>
                    <a:pt x="48" y="240"/>
                  </a:cubicBezTo>
                  <a:cubicBezTo>
                    <a:pt x="47" y="243"/>
                    <a:pt x="47" y="247"/>
                    <a:pt x="46" y="251"/>
                  </a:cubicBezTo>
                  <a:cubicBezTo>
                    <a:pt x="46" y="254"/>
                    <a:pt x="45" y="258"/>
                    <a:pt x="44" y="262"/>
                  </a:cubicBezTo>
                  <a:cubicBezTo>
                    <a:pt x="43" y="263"/>
                    <a:pt x="42" y="265"/>
                    <a:pt x="40" y="266"/>
                  </a:cubicBezTo>
                  <a:cubicBezTo>
                    <a:pt x="39" y="267"/>
                    <a:pt x="37" y="268"/>
                    <a:pt x="37" y="270"/>
                  </a:cubicBezTo>
                  <a:cubicBezTo>
                    <a:pt x="36" y="271"/>
                    <a:pt x="36" y="272"/>
                    <a:pt x="36" y="272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7" y="274"/>
                    <a:pt x="39" y="274"/>
                    <a:pt x="42" y="274"/>
                  </a:cubicBezTo>
                  <a:cubicBezTo>
                    <a:pt x="43" y="274"/>
                    <a:pt x="43" y="274"/>
                    <a:pt x="43" y="274"/>
                  </a:cubicBezTo>
                  <a:cubicBezTo>
                    <a:pt x="43" y="272"/>
                    <a:pt x="43" y="272"/>
                    <a:pt x="43" y="272"/>
                  </a:cubicBezTo>
                  <a:cubicBezTo>
                    <a:pt x="43" y="275"/>
                    <a:pt x="43" y="275"/>
                    <a:pt x="43" y="275"/>
                  </a:cubicBezTo>
                  <a:cubicBezTo>
                    <a:pt x="44" y="276"/>
                    <a:pt x="44" y="277"/>
                    <a:pt x="44" y="278"/>
                  </a:cubicBezTo>
                  <a:cubicBezTo>
                    <a:pt x="43" y="281"/>
                    <a:pt x="43" y="283"/>
                    <a:pt x="45" y="286"/>
                  </a:cubicBezTo>
                  <a:cubicBezTo>
                    <a:pt x="45" y="288"/>
                    <a:pt x="47" y="289"/>
                    <a:pt x="49" y="291"/>
                  </a:cubicBezTo>
                  <a:cubicBezTo>
                    <a:pt x="49" y="292"/>
                    <a:pt x="50" y="293"/>
                    <a:pt x="51" y="294"/>
                  </a:cubicBezTo>
                  <a:cubicBezTo>
                    <a:pt x="52" y="295"/>
                    <a:pt x="52" y="296"/>
                    <a:pt x="53" y="298"/>
                  </a:cubicBezTo>
                  <a:cubicBezTo>
                    <a:pt x="56" y="301"/>
                    <a:pt x="59" y="305"/>
                    <a:pt x="63" y="308"/>
                  </a:cubicBezTo>
                  <a:cubicBezTo>
                    <a:pt x="64" y="309"/>
                    <a:pt x="65" y="310"/>
                    <a:pt x="66" y="310"/>
                  </a:cubicBezTo>
                  <a:cubicBezTo>
                    <a:pt x="67" y="310"/>
                    <a:pt x="68" y="309"/>
                    <a:pt x="70" y="308"/>
                  </a:cubicBezTo>
                  <a:cubicBezTo>
                    <a:pt x="71" y="307"/>
                    <a:pt x="72" y="307"/>
                    <a:pt x="74" y="306"/>
                  </a:cubicBezTo>
                  <a:cubicBezTo>
                    <a:pt x="76" y="306"/>
                    <a:pt x="79" y="305"/>
                    <a:pt x="82" y="305"/>
                  </a:cubicBezTo>
                  <a:cubicBezTo>
                    <a:pt x="84" y="305"/>
                    <a:pt x="85" y="305"/>
                    <a:pt x="86" y="306"/>
                  </a:cubicBezTo>
                  <a:cubicBezTo>
                    <a:pt x="91" y="308"/>
                    <a:pt x="90" y="312"/>
                    <a:pt x="89" y="315"/>
                  </a:cubicBezTo>
                  <a:cubicBezTo>
                    <a:pt x="88" y="318"/>
                    <a:pt x="88" y="321"/>
                    <a:pt x="88" y="325"/>
                  </a:cubicBezTo>
                  <a:cubicBezTo>
                    <a:pt x="88" y="326"/>
                    <a:pt x="88" y="327"/>
                    <a:pt x="87" y="329"/>
                  </a:cubicBezTo>
                  <a:cubicBezTo>
                    <a:pt x="86" y="329"/>
                    <a:pt x="85" y="328"/>
                    <a:pt x="85" y="328"/>
                  </a:cubicBezTo>
                  <a:cubicBezTo>
                    <a:pt x="76" y="328"/>
                    <a:pt x="71" y="333"/>
                    <a:pt x="69" y="340"/>
                  </a:cubicBezTo>
                  <a:cubicBezTo>
                    <a:pt x="69" y="341"/>
                    <a:pt x="69" y="342"/>
                    <a:pt x="69" y="343"/>
                  </a:cubicBezTo>
                  <a:cubicBezTo>
                    <a:pt x="69" y="344"/>
                    <a:pt x="69" y="346"/>
                    <a:pt x="69" y="347"/>
                  </a:cubicBezTo>
                  <a:cubicBezTo>
                    <a:pt x="68" y="349"/>
                    <a:pt x="67" y="349"/>
                    <a:pt x="65" y="350"/>
                  </a:cubicBezTo>
                  <a:cubicBezTo>
                    <a:pt x="65" y="350"/>
                    <a:pt x="64" y="351"/>
                    <a:pt x="63" y="351"/>
                  </a:cubicBezTo>
                  <a:cubicBezTo>
                    <a:pt x="62" y="352"/>
                    <a:pt x="61" y="353"/>
                    <a:pt x="61" y="354"/>
                  </a:cubicBezTo>
                  <a:cubicBezTo>
                    <a:pt x="60" y="356"/>
                    <a:pt x="60" y="356"/>
                    <a:pt x="60" y="356"/>
                  </a:cubicBezTo>
                  <a:cubicBezTo>
                    <a:pt x="62" y="357"/>
                    <a:pt x="62" y="357"/>
                    <a:pt x="62" y="357"/>
                  </a:cubicBezTo>
                  <a:cubicBezTo>
                    <a:pt x="63" y="357"/>
                    <a:pt x="63" y="357"/>
                    <a:pt x="63" y="357"/>
                  </a:cubicBezTo>
                  <a:cubicBezTo>
                    <a:pt x="63" y="357"/>
                    <a:pt x="63" y="357"/>
                    <a:pt x="63" y="357"/>
                  </a:cubicBezTo>
                  <a:cubicBezTo>
                    <a:pt x="63" y="357"/>
                    <a:pt x="64" y="357"/>
                    <a:pt x="65" y="356"/>
                  </a:cubicBezTo>
                  <a:cubicBezTo>
                    <a:pt x="65" y="356"/>
                    <a:pt x="66" y="356"/>
                    <a:pt x="67" y="356"/>
                  </a:cubicBezTo>
                  <a:cubicBezTo>
                    <a:pt x="67" y="356"/>
                    <a:pt x="68" y="356"/>
                    <a:pt x="68" y="356"/>
                  </a:cubicBezTo>
                  <a:cubicBezTo>
                    <a:pt x="71" y="358"/>
                    <a:pt x="71" y="361"/>
                    <a:pt x="72" y="365"/>
                  </a:cubicBezTo>
                  <a:cubicBezTo>
                    <a:pt x="72" y="367"/>
                    <a:pt x="72" y="370"/>
                    <a:pt x="73" y="371"/>
                  </a:cubicBezTo>
                  <a:cubicBezTo>
                    <a:pt x="74" y="373"/>
                    <a:pt x="76" y="374"/>
                    <a:pt x="78" y="374"/>
                  </a:cubicBezTo>
                  <a:cubicBezTo>
                    <a:pt x="81" y="375"/>
                    <a:pt x="84" y="377"/>
                    <a:pt x="85" y="379"/>
                  </a:cubicBezTo>
                  <a:cubicBezTo>
                    <a:pt x="85" y="381"/>
                    <a:pt x="84" y="382"/>
                    <a:pt x="82" y="384"/>
                  </a:cubicBezTo>
                  <a:cubicBezTo>
                    <a:pt x="81" y="384"/>
                    <a:pt x="80" y="385"/>
                    <a:pt x="80" y="386"/>
                  </a:cubicBezTo>
                  <a:cubicBezTo>
                    <a:pt x="80" y="389"/>
                    <a:pt x="81" y="390"/>
                    <a:pt x="82" y="392"/>
                  </a:cubicBezTo>
                  <a:cubicBezTo>
                    <a:pt x="83" y="392"/>
                    <a:pt x="83" y="393"/>
                    <a:pt x="84" y="394"/>
                  </a:cubicBezTo>
                  <a:cubicBezTo>
                    <a:pt x="85" y="394"/>
                    <a:pt x="86" y="397"/>
                    <a:pt x="86" y="397"/>
                  </a:cubicBezTo>
                  <a:cubicBezTo>
                    <a:pt x="89" y="400"/>
                    <a:pt x="91" y="403"/>
                    <a:pt x="93" y="406"/>
                  </a:cubicBezTo>
                  <a:cubicBezTo>
                    <a:pt x="95" y="409"/>
                    <a:pt x="95" y="409"/>
                    <a:pt x="98" y="409"/>
                  </a:cubicBezTo>
                  <a:cubicBezTo>
                    <a:pt x="99" y="409"/>
                    <a:pt x="99" y="409"/>
                    <a:pt x="99" y="409"/>
                  </a:cubicBezTo>
                  <a:cubicBezTo>
                    <a:pt x="102" y="410"/>
                    <a:pt x="104" y="411"/>
                    <a:pt x="107" y="413"/>
                  </a:cubicBezTo>
                  <a:cubicBezTo>
                    <a:pt x="109" y="415"/>
                    <a:pt x="109" y="415"/>
                    <a:pt x="109" y="415"/>
                  </a:cubicBezTo>
                  <a:cubicBezTo>
                    <a:pt x="110" y="412"/>
                    <a:pt x="110" y="412"/>
                    <a:pt x="110" y="412"/>
                  </a:cubicBezTo>
                  <a:cubicBezTo>
                    <a:pt x="110" y="411"/>
                    <a:pt x="111" y="409"/>
                    <a:pt x="112" y="407"/>
                  </a:cubicBezTo>
                  <a:cubicBezTo>
                    <a:pt x="114" y="400"/>
                    <a:pt x="116" y="394"/>
                    <a:pt x="116" y="385"/>
                  </a:cubicBezTo>
                  <a:cubicBezTo>
                    <a:pt x="116" y="380"/>
                    <a:pt x="115" y="374"/>
                    <a:pt x="114" y="369"/>
                  </a:cubicBezTo>
                  <a:cubicBezTo>
                    <a:pt x="110" y="354"/>
                    <a:pt x="115" y="344"/>
                    <a:pt x="122" y="332"/>
                  </a:cubicBezTo>
                  <a:cubicBezTo>
                    <a:pt x="123" y="330"/>
                    <a:pt x="124" y="328"/>
                    <a:pt x="125" y="326"/>
                  </a:cubicBezTo>
                  <a:cubicBezTo>
                    <a:pt x="127" y="322"/>
                    <a:pt x="129" y="317"/>
                    <a:pt x="130" y="312"/>
                  </a:cubicBezTo>
                  <a:cubicBezTo>
                    <a:pt x="131" y="310"/>
                    <a:pt x="131" y="306"/>
                    <a:pt x="132" y="303"/>
                  </a:cubicBezTo>
                  <a:cubicBezTo>
                    <a:pt x="135" y="296"/>
                    <a:pt x="141" y="293"/>
                    <a:pt x="148" y="291"/>
                  </a:cubicBezTo>
                  <a:cubicBezTo>
                    <a:pt x="162" y="288"/>
                    <a:pt x="176" y="281"/>
                    <a:pt x="189" y="270"/>
                  </a:cubicBezTo>
                  <a:cubicBezTo>
                    <a:pt x="190" y="269"/>
                    <a:pt x="190" y="269"/>
                    <a:pt x="190" y="269"/>
                  </a:cubicBezTo>
                  <a:cubicBezTo>
                    <a:pt x="195" y="265"/>
                    <a:pt x="201" y="260"/>
                    <a:pt x="207" y="258"/>
                  </a:cubicBezTo>
                  <a:cubicBezTo>
                    <a:pt x="210" y="257"/>
                    <a:pt x="212" y="257"/>
                    <a:pt x="214" y="257"/>
                  </a:cubicBezTo>
                  <a:cubicBezTo>
                    <a:pt x="215" y="257"/>
                    <a:pt x="216" y="257"/>
                    <a:pt x="217" y="257"/>
                  </a:cubicBezTo>
                  <a:cubicBezTo>
                    <a:pt x="219" y="257"/>
                    <a:pt x="220" y="258"/>
                    <a:pt x="222" y="259"/>
                  </a:cubicBezTo>
                  <a:cubicBezTo>
                    <a:pt x="224" y="259"/>
                    <a:pt x="225" y="260"/>
                    <a:pt x="227" y="260"/>
                  </a:cubicBezTo>
                  <a:cubicBezTo>
                    <a:pt x="228" y="260"/>
                    <a:pt x="229" y="260"/>
                    <a:pt x="231" y="259"/>
                  </a:cubicBezTo>
                  <a:cubicBezTo>
                    <a:pt x="232" y="259"/>
                    <a:pt x="233" y="258"/>
                    <a:pt x="235" y="258"/>
                  </a:cubicBezTo>
                  <a:cubicBezTo>
                    <a:pt x="235" y="258"/>
                    <a:pt x="235" y="258"/>
                    <a:pt x="235" y="258"/>
                  </a:cubicBezTo>
                  <a:cubicBezTo>
                    <a:pt x="236" y="258"/>
                    <a:pt x="238" y="259"/>
                    <a:pt x="239" y="259"/>
                  </a:cubicBezTo>
                  <a:cubicBezTo>
                    <a:pt x="240" y="259"/>
                    <a:pt x="240" y="259"/>
                    <a:pt x="240" y="259"/>
                  </a:cubicBezTo>
                  <a:cubicBezTo>
                    <a:pt x="240" y="259"/>
                    <a:pt x="241" y="259"/>
                    <a:pt x="242" y="259"/>
                  </a:cubicBezTo>
                  <a:cubicBezTo>
                    <a:pt x="243" y="260"/>
                    <a:pt x="244" y="260"/>
                    <a:pt x="245" y="260"/>
                  </a:cubicBezTo>
                  <a:cubicBezTo>
                    <a:pt x="249" y="260"/>
                    <a:pt x="251" y="258"/>
                    <a:pt x="253" y="253"/>
                  </a:cubicBezTo>
                  <a:cubicBezTo>
                    <a:pt x="255" y="246"/>
                    <a:pt x="258" y="237"/>
                    <a:pt x="250" y="231"/>
                  </a:cubicBezTo>
                  <a:cubicBezTo>
                    <a:pt x="250" y="231"/>
                    <a:pt x="250" y="230"/>
                    <a:pt x="249" y="230"/>
                  </a:cubicBezTo>
                  <a:cubicBezTo>
                    <a:pt x="247" y="228"/>
                    <a:pt x="244" y="227"/>
                    <a:pt x="244" y="223"/>
                  </a:cubicBezTo>
                  <a:cubicBezTo>
                    <a:pt x="243" y="220"/>
                    <a:pt x="244" y="214"/>
                    <a:pt x="245" y="210"/>
                  </a:cubicBezTo>
                  <a:cubicBezTo>
                    <a:pt x="246" y="207"/>
                    <a:pt x="249" y="203"/>
                    <a:pt x="251" y="200"/>
                  </a:cubicBezTo>
                  <a:cubicBezTo>
                    <a:pt x="252" y="199"/>
                    <a:pt x="253" y="198"/>
                    <a:pt x="255" y="198"/>
                  </a:cubicBezTo>
                  <a:cubicBezTo>
                    <a:pt x="256" y="196"/>
                    <a:pt x="258" y="195"/>
                    <a:pt x="259" y="193"/>
                  </a:cubicBezTo>
                  <a:cubicBezTo>
                    <a:pt x="260" y="189"/>
                    <a:pt x="258" y="184"/>
                    <a:pt x="257" y="180"/>
                  </a:cubicBezTo>
                  <a:cubicBezTo>
                    <a:pt x="255" y="177"/>
                    <a:pt x="254" y="173"/>
                    <a:pt x="254" y="169"/>
                  </a:cubicBezTo>
                  <a:cubicBezTo>
                    <a:pt x="254" y="168"/>
                    <a:pt x="255" y="167"/>
                    <a:pt x="255" y="166"/>
                  </a:cubicBezTo>
                  <a:cubicBezTo>
                    <a:pt x="255" y="162"/>
                    <a:pt x="256" y="159"/>
                    <a:pt x="255" y="156"/>
                  </a:cubicBezTo>
                  <a:cubicBezTo>
                    <a:pt x="255" y="154"/>
                    <a:pt x="254" y="153"/>
                    <a:pt x="253" y="151"/>
                  </a:cubicBezTo>
                  <a:cubicBezTo>
                    <a:pt x="252" y="148"/>
                    <a:pt x="251" y="146"/>
                    <a:pt x="252" y="143"/>
                  </a:cubicBezTo>
                  <a:cubicBezTo>
                    <a:pt x="252" y="142"/>
                    <a:pt x="253" y="141"/>
                    <a:pt x="254" y="140"/>
                  </a:cubicBezTo>
                  <a:cubicBezTo>
                    <a:pt x="255" y="140"/>
                    <a:pt x="255" y="139"/>
                    <a:pt x="256" y="139"/>
                  </a:cubicBezTo>
                  <a:cubicBezTo>
                    <a:pt x="257" y="138"/>
                    <a:pt x="257" y="138"/>
                    <a:pt x="257" y="138"/>
                  </a:cubicBezTo>
                  <a:cubicBezTo>
                    <a:pt x="260" y="134"/>
                    <a:pt x="264" y="129"/>
                    <a:pt x="266" y="125"/>
                  </a:cubicBezTo>
                  <a:cubicBezTo>
                    <a:pt x="266" y="124"/>
                    <a:pt x="266" y="123"/>
                    <a:pt x="266" y="122"/>
                  </a:cubicBezTo>
                  <a:cubicBezTo>
                    <a:pt x="267" y="119"/>
                    <a:pt x="267" y="117"/>
                    <a:pt x="269" y="115"/>
                  </a:cubicBezTo>
                  <a:cubicBezTo>
                    <a:pt x="272" y="112"/>
                    <a:pt x="275" y="111"/>
                    <a:pt x="280" y="110"/>
                  </a:cubicBezTo>
                  <a:cubicBezTo>
                    <a:pt x="287" y="110"/>
                    <a:pt x="290" y="107"/>
                    <a:pt x="294" y="103"/>
                  </a:cubicBezTo>
                  <a:cubicBezTo>
                    <a:pt x="295" y="101"/>
                    <a:pt x="297" y="99"/>
                    <a:pt x="299" y="98"/>
                  </a:cubicBezTo>
                  <a:cubicBezTo>
                    <a:pt x="300" y="96"/>
                    <a:pt x="300" y="96"/>
                    <a:pt x="300" y="96"/>
                  </a:cubicBezTo>
                  <a:cubicBezTo>
                    <a:pt x="305" y="92"/>
                    <a:pt x="311" y="88"/>
                    <a:pt x="308" y="81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1882233" y="285599"/>
              <a:ext cx="690645" cy="734058"/>
            </a:xfrm>
            <a:custGeom>
              <a:avLst/>
              <a:gdLst>
                <a:gd name="T0" fmla="*/ 271 w 273"/>
                <a:gd name="T1" fmla="*/ 209 h 303"/>
                <a:gd name="T2" fmla="*/ 269 w 273"/>
                <a:gd name="T3" fmla="*/ 183 h 303"/>
                <a:gd name="T4" fmla="*/ 266 w 273"/>
                <a:gd name="T5" fmla="*/ 174 h 303"/>
                <a:gd name="T6" fmla="*/ 259 w 273"/>
                <a:gd name="T7" fmla="*/ 173 h 303"/>
                <a:gd name="T8" fmla="*/ 243 w 273"/>
                <a:gd name="T9" fmla="*/ 159 h 303"/>
                <a:gd name="T10" fmla="*/ 231 w 273"/>
                <a:gd name="T11" fmla="*/ 131 h 303"/>
                <a:gd name="T12" fmla="*/ 227 w 273"/>
                <a:gd name="T13" fmla="*/ 96 h 303"/>
                <a:gd name="T14" fmla="*/ 230 w 273"/>
                <a:gd name="T15" fmla="*/ 80 h 303"/>
                <a:gd name="T16" fmla="*/ 243 w 273"/>
                <a:gd name="T17" fmla="*/ 61 h 303"/>
                <a:gd name="T18" fmla="*/ 238 w 273"/>
                <a:gd name="T19" fmla="*/ 45 h 303"/>
                <a:gd name="T20" fmla="*/ 223 w 273"/>
                <a:gd name="T21" fmla="*/ 32 h 303"/>
                <a:gd name="T22" fmla="*/ 217 w 273"/>
                <a:gd name="T23" fmla="*/ 33 h 303"/>
                <a:gd name="T24" fmla="*/ 221 w 273"/>
                <a:gd name="T25" fmla="*/ 22 h 303"/>
                <a:gd name="T26" fmla="*/ 204 w 273"/>
                <a:gd name="T27" fmla="*/ 0 h 303"/>
                <a:gd name="T28" fmla="*/ 191 w 273"/>
                <a:gd name="T29" fmla="*/ 4 h 303"/>
                <a:gd name="T30" fmla="*/ 191 w 273"/>
                <a:gd name="T31" fmla="*/ 15 h 303"/>
                <a:gd name="T32" fmla="*/ 177 w 273"/>
                <a:gd name="T33" fmla="*/ 27 h 303"/>
                <a:gd name="T34" fmla="*/ 173 w 273"/>
                <a:gd name="T35" fmla="*/ 32 h 303"/>
                <a:gd name="T36" fmla="*/ 164 w 273"/>
                <a:gd name="T37" fmla="*/ 31 h 303"/>
                <a:gd name="T38" fmla="*/ 154 w 273"/>
                <a:gd name="T39" fmla="*/ 39 h 303"/>
                <a:gd name="T40" fmla="*/ 146 w 273"/>
                <a:gd name="T41" fmla="*/ 46 h 303"/>
                <a:gd name="T42" fmla="*/ 142 w 273"/>
                <a:gd name="T43" fmla="*/ 46 h 303"/>
                <a:gd name="T44" fmla="*/ 134 w 273"/>
                <a:gd name="T45" fmla="*/ 50 h 303"/>
                <a:gd name="T46" fmla="*/ 131 w 273"/>
                <a:gd name="T47" fmla="*/ 49 h 303"/>
                <a:gd name="T48" fmla="*/ 120 w 273"/>
                <a:gd name="T49" fmla="*/ 52 h 303"/>
                <a:gd name="T50" fmla="*/ 111 w 273"/>
                <a:gd name="T51" fmla="*/ 49 h 303"/>
                <a:gd name="T52" fmla="*/ 92 w 273"/>
                <a:gd name="T53" fmla="*/ 68 h 303"/>
                <a:gd name="T54" fmla="*/ 85 w 273"/>
                <a:gd name="T55" fmla="*/ 77 h 303"/>
                <a:gd name="T56" fmla="*/ 68 w 273"/>
                <a:gd name="T57" fmla="*/ 61 h 303"/>
                <a:gd name="T58" fmla="*/ 60 w 273"/>
                <a:gd name="T59" fmla="*/ 63 h 303"/>
                <a:gd name="T60" fmla="*/ 54 w 273"/>
                <a:gd name="T61" fmla="*/ 61 h 303"/>
                <a:gd name="T62" fmla="*/ 45 w 273"/>
                <a:gd name="T63" fmla="*/ 60 h 303"/>
                <a:gd name="T64" fmla="*/ 37 w 273"/>
                <a:gd name="T65" fmla="*/ 63 h 303"/>
                <a:gd name="T66" fmla="*/ 22 w 273"/>
                <a:gd name="T67" fmla="*/ 52 h 303"/>
                <a:gd name="T68" fmla="*/ 14 w 273"/>
                <a:gd name="T69" fmla="*/ 53 h 303"/>
                <a:gd name="T70" fmla="*/ 5 w 273"/>
                <a:gd name="T71" fmla="*/ 48 h 303"/>
                <a:gd name="T72" fmla="*/ 12 w 273"/>
                <a:gd name="T73" fmla="*/ 68 h 303"/>
                <a:gd name="T74" fmla="*/ 24 w 273"/>
                <a:gd name="T75" fmla="*/ 79 h 303"/>
                <a:gd name="T76" fmla="*/ 25 w 273"/>
                <a:gd name="T77" fmla="*/ 96 h 303"/>
                <a:gd name="T78" fmla="*/ 31 w 273"/>
                <a:gd name="T79" fmla="*/ 111 h 303"/>
                <a:gd name="T80" fmla="*/ 34 w 273"/>
                <a:gd name="T81" fmla="*/ 129 h 303"/>
                <a:gd name="T82" fmla="*/ 45 w 273"/>
                <a:gd name="T83" fmla="*/ 132 h 303"/>
                <a:gd name="T84" fmla="*/ 62 w 273"/>
                <a:gd name="T85" fmla="*/ 133 h 303"/>
                <a:gd name="T86" fmla="*/ 63 w 273"/>
                <a:gd name="T87" fmla="*/ 139 h 303"/>
                <a:gd name="T88" fmla="*/ 68 w 273"/>
                <a:gd name="T89" fmla="*/ 141 h 303"/>
                <a:gd name="T90" fmla="*/ 87 w 273"/>
                <a:gd name="T91" fmla="*/ 148 h 303"/>
                <a:gd name="T92" fmla="*/ 96 w 273"/>
                <a:gd name="T93" fmla="*/ 163 h 303"/>
                <a:gd name="T94" fmla="*/ 105 w 273"/>
                <a:gd name="T95" fmla="*/ 218 h 303"/>
                <a:gd name="T96" fmla="*/ 113 w 273"/>
                <a:gd name="T97" fmla="*/ 258 h 303"/>
                <a:gd name="T98" fmla="*/ 111 w 273"/>
                <a:gd name="T99" fmla="*/ 275 h 303"/>
                <a:gd name="T100" fmla="*/ 121 w 273"/>
                <a:gd name="T101" fmla="*/ 287 h 303"/>
                <a:gd name="T102" fmla="*/ 132 w 273"/>
                <a:gd name="T103" fmla="*/ 293 h 303"/>
                <a:gd name="T104" fmla="*/ 146 w 273"/>
                <a:gd name="T105" fmla="*/ 303 h 303"/>
                <a:gd name="T106" fmla="*/ 148 w 273"/>
                <a:gd name="T107" fmla="*/ 295 h 303"/>
                <a:gd name="T108" fmla="*/ 152 w 273"/>
                <a:gd name="T109" fmla="*/ 273 h 303"/>
                <a:gd name="T110" fmla="*/ 175 w 273"/>
                <a:gd name="T111" fmla="*/ 261 h 303"/>
                <a:gd name="T112" fmla="*/ 196 w 273"/>
                <a:gd name="T113" fmla="*/ 275 h 303"/>
                <a:gd name="T114" fmla="*/ 202 w 273"/>
                <a:gd name="T115" fmla="*/ 256 h 303"/>
                <a:gd name="T116" fmla="*/ 211 w 273"/>
                <a:gd name="T117" fmla="*/ 240 h 303"/>
                <a:gd name="T118" fmla="*/ 232 w 273"/>
                <a:gd name="T119" fmla="*/ 228 h 303"/>
                <a:gd name="T120" fmla="*/ 271 w 273"/>
                <a:gd name="T121" fmla="*/ 226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3" h="303">
                  <a:moveTo>
                    <a:pt x="273" y="223"/>
                  </a:moveTo>
                  <a:cubicBezTo>
                    <a:pt x="273" y="222"/>
                    <a:pt x="272" y="221"/>
                    <a:pt x="272" y="219"/>
                  </a:cubicBezTo>
                  <a:cubicBezTo>
                    <a:pt x="272" y="216"/>
                    <a:pt x="271" y="213"/>
                    <a:pt x="271" y="209"/>
                  </a:cubicBezTo>
                  <a:cubicBezTo>
                    <a:pt x="270" y="207"/>
                    <a:pt x="270" y="204"/>
                    <a:pt x="270" y="201"/>
                  </a:cubicBezTo>
                  <a:cubicBezTo>
                    <a:pt x="270" y="197"/>
                    <a:pt x="270" y="194"/>
                    <a:pt x="270" y="189"/>
                  </a:cubicBezTo>
                  <a:cubicBezTo>
                    <a:pt x="269" y="188"/>
                    <a:pt x="269" y="186"/>
                    <a:pt x="269" y="183"/>
                  </a:cubicBezTo>
                  <a:cubicBezTo>
                    <a:pt x="268" y="181"/>
                    <a:pt x="267" y="178"/>
                    <a:pt x="267" y="175"/>
                  </a:cubicBezTo>
                  <a:cubicBezTo>
                    <a:pt x="267" y="174"/>
                    <a:pt x="267" y="174"/>
                    <a:pt x="267" y="174"/>
                  </a:cubicBezTo>
                  <a:cubicBezTo>
                    <a:pt x="266" y="174"/>
                    <a:pt x="266" y="174"/>
                    <a:pt x="266" y="174"/>
                  </a:cubicBezTo>
                  <a:cubicBezTo>
                    <a:pt x="265" y="173"/>
                    <a:pt x="264" y="173"/>
                    <a:pt x="263" y="173"/>
                  </a:cubicBezTo>
                  <a:cubicBezTo>
                    <a:pt x="262" y="173"/>
                    <a:pt x="262" y="173"/>
                    <a:pt x="261" y="173"/>
                  </a:cubicBezTo>
                  <a:cubicBezTo>
                    <a:pt x="259" y="173"/>
                    <a:pt x="259" y="173"/>
                    <a:pt x="259" y="173"/>
                  </a:cubicBezTo>
                  <a:cubicBezTo>
                    <a:pt x="258" y="173"/>
                    <a:pt x="257" y="173"/>
                    <a:pt x="255" y="172"/>
                  </a:cubicBezTo>
                  <a:cubicBezTo>
                    <a:pt x="252" y="169"/>
                    <a:pt x="250" y="167"/>
                    <a:pt x="248" y="164"/>
                  </a:cubicBezTo>
                  <a:cubicBezTo>
                    <a:pt x="246" y="162"/>
                    <a:pt x="244" y="161"/>
                    <a:pt x="243" y="159"/>
                  </a:cubicBezTo>
                  <a:cubicBezTo>
                    <a:pt x="239" y="156"/>
                    <a:pt x="235" y="151"/>
                    <a:pt x="235" y="145"/>
                  </a:cubicBezTo>
                  <a:cubicBezTo>
                    <a:pt x="235" y="140"/>
                    <a:pt x="235" y="136"/>
                    <a:pt x="232" y="132"/>
                  </a:cubicBezTo>
                  <a:cubicBezTo>
                    <a:pt x="231" y="131"/>
                    <a:pt x="231" y="131"/>
                    <a:pt x="231" y="131"/>
                  </a:cubicBezTo>
                  <a:cubicBezTo>
                    <a:pt x="229" y="128"/>
                    <a:pt x="227" y="127"/>
                    <a:pt x="226" y="123"/>
                  </a:cubicBezTo>
                  <a:cubicBezTo>
                    <a:pt x="225" y="117"/>
                    <a:pt x="222" y="107"/>
                    <a:pt x="224" y="101"/>
                  </a:cubicBezTo>
                  <a:cubicBezTo>
                    <a:pt x="225" y="99"/>
                    <a:pt x="226" y="98"/>
                    <a:pt x="227" y="96"/>
                  </a:cubicBezTo>
                  <a:cubicBezTo>
                    <a:pt x="228" y="95"/>
                    <a:pt x="229" y="93"/>
                    <a:pt x="230" y="91"/>
                  </a:cubicBezTo>
                  <a:cubicBezTo>
                    <a:pt x="230" y="89"/>
                    <a:pt x="230" y="87"/>
                    <a:pt x="230" y="85"/>
                  </a:cubicBezTo>
                  <a:cubicBezTo>
                    <a:pt x="230" y="83"/>
                    <a:pt x="230" y="81"/>
                    <a:pt x="230" y="80"/>
                  </a:cubicBezTo>
                  <a:cubicBezTo>
                    <a:pt x="231" y="78"/>
                    <a:pt x="233" y="77"/>
                    <a:pt x="234" y="75"/>
                  </a:cubicBezTo>
                  <a:cubicBezTo>
                    <a:pt x="236" y="74"/>
                    <a:pt x="237" y="73"/>
                    <a:pt x="238" y="72"/>
                  </a:cubicBezTo>
                  <a:cubicBezTo>
                    <a:pt x="240" y="69"/>
                    <a:pt x="242" y="65"/>
                    <a:pt x="243" y="61"/>
                  </a:cubicBezTo>
                  <a:cubicBezTo>
                    <a:pt x="243" y="58"/>
                    <a:pt x="241" y="55"/>
                    <a:pt x="239" y="53"/>
                  </a:cubicBezTo>
                  <a:cubicBezTo>
                    <a:pt x="239" y="52"/>
                    <a:pt x="238" y="51"/>
                    <a:pt x="238" y="51"/>
                  </a:cubicBezTo>
                  <a:cubicBezTo>
                    <a:pt x="237" y="49"/>
                    <a:pt x="237" y="47"/>
                    <a:pt x="238" y="45"/>
                  </a:cubicBezTo>
                  <a:cubicBezTo>
                    <a:pt x="238" y="42"/>
                    <a:pt x="238" y="37"/>
                    <a:pt x="232" y="35"/>
                  </a:cubicBezTo>
                  <a:cubicBezTo>
                    <a:pt x="232" y="35"/>
                    <a:pt x="231" y="34"/>
                    <a:pt x="230" y="34"/>
                  </a:cubicBezTo>
                  <a:cubicBezTo>
                    <a:pt x="228" y="33"/>
                    <a:pt x="225" y="32"/>
                    <a:pt x="223" y="32"/>
                  </a:cubicBezTo>
                  <a:cubicBezTo>
                    <a:pt x="222" y="32"/>
                    <a:pt x="221" y="33"/>
                    <a:pt x="220" y="33"/>
                  </a:cubicBezTo>
                  <a:cubicBezTo>
                    <a:pt x="220" y="33"/>
                    <a:pt x="219" y="33"/>
                    <a:pt x="218" y="33"/>
                  </a:cubicBezTo>
                  <a:cubicBezTo>
                    <a:pt x="218" y="33"/>
                    <a:pt x="218" y="33"/>
                    <a:pt x="217" y="33"/>
                  </a:cubicBezTo>
                  <a:cubicBezTo>
                    <a:pt x="218" y="32"/>
                    <a:pt x="218" y="31"/>
                    <a:pt x="218" y="31"/>
                  </a:cubicBezTo>
                  <a:cubicBezTo>
                    <a:pt x="219" y="29"/>
                    <a:pt x="220" y="27"/>
                    <a:pt x="221" y="24"/>
                  </a:cubicBezTo>
                  <a:cubicBezTo>
                    <a:pt x="221" y="22"/>
                    <a:pt x="221" y="22"/>
                    <a:pt x="221" y="22"/>
                  </a:cubicBezTo>
                  <a:cubicBezTo>
                    <a:pt x="223" y="16"/>
                    <a:pt x="225" y="9"/>
                    <a:pt x="220" y="3"/>
                  </a:cubicBezTo>
                  <a:cubicBezTo>
                    <a:pt x="217" y="1"/>
                    <a:pt x="214" y="0"/>
                    <a:pt x="211" y="0"/>
                  </a:cubicBezTo>
                  <a:cubicBezTo>
                    <a:pt x="209" y="0"/>
                    <a:pt x="206" y="0"/>
                    <a:pt x="204" y="0"/>
                  </a:cubicBezTo>
                  <a:cubicBezTo>
                    <a:pt x="203" y="1"/>
                    <a:pt x="203" y="1"/>
                    <a:pt x="203" y="1"/>
                  </a:cubicBezTo>
                  <a:cubicBezTo>
                    <a:pt x="202" y="1"/>
                    <a:pt x="201" y="1"/>
                    <a:pt x="200" y="1"/>
                  </a:cubicBezTo>
                  <a:cubicBezTo>
                    <a:pt x="197" y="1"/>
                    <a:pt x="193" y="1"/>
                    <a:pt x="191" y="4"/>
                  </a:cubicBezTo>
                  <a:cubicBezTo>
                    <a:pt x="190" y="5"/>
                    <a:pt x="189" y="6"/>
                    <a:pt x="190" y="8"/>
                  </a:cubicBezTo>
                  <a:cubicBezTo>
                    <a:pt x="190" y="10"/>
                    <a:pt x="190" y="11"/>
                    <a:pt x="191" y="12"/>
                  </a:cubicBezTo>
                  <a:cubicBezTo>
                    <a:pt x="192" y="13"/>
                    <a:pt x="192" y="14"/>
                    <a:pt x="191" y="15"/>
                  </a:cubicBezTo>
                  <a:cubicBezTo>
                    <a:pt x="189" y="18"/>
                    <a:pt x="185" y="22"/>
                    <a:pt x="183" y="23"/>
                  </a:cubicBezTo>
                  <a:cubicBezTo>
                    <a:pt x="182" y="23"/>
                    <a:pt x="182" y="24"/>
                    <a:pt x="181" y="24"/>
                  </a:cubicBezTo>
                  <a:cubicBezTo>
                    <a:pt x="180" y="24"/>
                    <a:pt x="178" y="24"/>
                    <a:pt x="177" y="27"/>
                  </a:cubicBezTo>
                  <a:cubicBezTo>
                    <a:pt x="176" y="28"/>
                    <a:pt x="176" y="29"/>
                    <a:pt x="176" y="30"/>
                  </a:cubicBezTo>
                  <a:cubicBezTo>
                    <a:pt x="176" y="31"/>
                    <a:pt x="176" y="31"/>
                    <a:pt x="175" y="32"/>
                  </a:cubicBezTo>
                  <a:cubicBezTo>
                    <a:pt x="175" y="32"/>
                    <a:pt x="174" y="32"/>
                    <a:pt x="173" y="32"/>
                  </a:cubicBezTo>
                  <a:cubicBezTo>
                    <a:pt x="172" y="32"/>
                    <a:pt x="171" y="32"/>
                    <a:pt x="170" y="32"/>
                  </a:cubicBezTo>
                  <a:cubicBezTo>
                    <a:pt x="169" y="31"/>
                    <a:pt x="167" y="31"/>
                    <a:pt x="165" y="31"/>
                  </a:cubicBezTo>
                  <a:cubicBezTo>
                    <a:pt x="165" y="31"/>
                    <a:pt x="165" y="31"/>
                    <a:pt x="164" y="31"/>
                  </a:cubicBezTo>
                  <a:cubicBezTo>
                    <a:pt x="161" y="31"/>
                    <a:pt x="160" y="33"/>
                    <a:pt x="158" y="35"/>
                  </a:cubicBezTo>
                  <a:cubicBezTo>
                    <a:pt x="157" y="37"/>
                    <a:pt x="156" y="38"/>
                    <a:pt x="155" y="38"/>
                  </a:cubicBezTo>
                  <a:cubicBezTo>
                    <a:pt x="155" y="38"/>
                    <a:pt x="154" y="38"/>
                    <a:pt x="154" y="39"/>
                  </a:cubicBezTo>
                  <a:cubicBezTo>
                    <a:pt x="152" y="39"/>
                    <a:pt x="151" y="40"/>
                    <a:pt x="150" y="42"/>
                  </a:cubicBezTo>
                  <a:cubicBezTo>
                    <a:pt x="149" y="42"/>
                    <a:pt x="149" y="43"/>
                    <a:pt x="149" y="43"/>
                  </a:cubicBezTo>
                  <a:cubicBezTo>
                    <a:pt x="148" y="45"/>
                    <a:pt x="148" y="46"/>
                    <a:pt x="146" y="46"/>
                  </a:cubicBezTo>
                  <a:cubicBezTo>
                    <a:pt x="146" y="46"/>
                    <a:pt x="145" y="46"/>
                    <a:pt x="145" y="46"/>
                  </a:cubicBezTo>
                  <a:cubicBezTo>
                    <a:pt x="145" y="46"/>
                    <a:pt x="144" y="46"/>
                    <a:pt x="144" y="46"/>
                  </a:cubicBezTo>
                  <a:cubicBezTo>
                    <a:pt x="143" y="46"/>
                    <a:pt x="142" y="46"/>
                    <a:pt x="142" y="46"/>
                  </a:cubicBezTo>
                  <a:cubicBezTo>
                    <a:pt x="141" y="46"/>
                    <a:pt x="140" y="46"/>
                    <a:pt x="139" y="46"/>
                  </a:cubicBezTo>
                  <a:cubicBezTo>
                    <a:pt x="138" y="47"/>
                    <a:pt x="137" y="48"/>
                    <a:pt x="136" y="49"/>
                  </a:cubicBezTo>
                  <a:cubicBezTo>
                    <a:pt x="135" y="49"/>
                    <a:pt x="135" y="49"/>
                    <a:pt x="134" y="50"/>
                  </a:cubicBezTo>
                  <a:cubicBezTo>
                    <a:pt x="134" y="50"/>
                    <a:pt x="134" y="50"/>
                    <a:pt x="134" y="50"/>
                  </a:cubicBezTo>
                  <a:cubicBezTo>
                    <a:pt x="133" y="50"/>
                    <a:pt x="133" y="50"/>
                    <a:pt x="132" y="50"/>
                  </a:cubicBezTo>
                  <a:cubicBezTo>
                    <a:pt x="132" y="49"/>
                    <a:pt x="131" y="49"/>
                    <a:pt x="131" y="49"/>
                  </a:cubicBezTo>
                  <a:cubicBezTo>
                    <a:pt x="130" y="49"/>
                    <a:pt x="129" y="48"/>
                    <a:pt x="128" y="48"/>
                  </a:cubicBezTo>
                  <a:cubicBezTo>
                    <a:pt x="126" y="48"/>
                    <a:pt x="124" y="50"/>
                    <a:pt x="123" y="51"/>
                  </a:cubicBezTo>
                  <a:cubicBezTo>
                    <a:pt x="121" y="52"/>
                    <a:pt x="121" y="52"/>
                    <a:pt x="120" y="52"/>
                  </a:cubicBezTo>
                  <a:cubicBezTo>
                    <a:pt x="120" y="52"/>
                    <a:pt x="119" y="52"/>
                    <a:pt x="118" y="51"/>
                  </a:cubicBezTo>
                  <a:cubicBezTo>
                    <a:pt x="116" y="51"/>
                    <a:pt x="115" y="50"/>
                    <a:pt x="113" y="50"/>
                  </a:cubicBezTo>
                  <a:cubicBezTo>
                    <a:pt x="112" y="49"/>
                    <a:pt x="112" y="49"/>
                    <a:pt x="111" y="49"/>
                  </a:cubicBezTo>
                  <a:cubicBezTo>
                    <a:pt x="107" y="49"/>
                    <a:pt x="105" y="52"/>
                    <a:pt x="103" y="53"/>
                  </a:cubicBezTo>
                  <a:cubicBezTo>
                    <a:pt x="102" y="55"/>
                    <a:pt x="101" y="56"/>
                    <a:pt x="100" y="56"/>
                  </a:cubicBezTo>
                  <a:cubicBezTo>
                    <a:pt x="96" y="58"/>
                    <a:pt x="91" y="61"/>
                    <a:pt x="92" y="68"/>
                  </a:cubicBezTo>
                  <a:cubicBezTo>
                    <a:pt x="92" y="70"/>
                    <a:pt x="91" y="73"/>
                    <a:pt x="89" y="75"/>
                  </a:cubicBezTo>
                  <a:cubicBezTo>
                    <a:pt x="88" y="76"/>
                    <a:pt x="87" y="77"/>
                    <a:pt x="86" y="77"/>
                  </a:cubicBezTo>
                  <a:cubicBezTo>
                    <a:pt x="86" y="77"/>
                    <a:pt x="85" y="77"/>
                    <a:pt x="85" y="77"/>
                  </a:cubicBezTo>
                  <a:cubicBezTo>
                    <a:pt x="83" y="76"/>
                    <a:pt x="81" y="73"/>
                    <a:pt x="80" y="71"/>
                  </a:cubicBezTo>
                  <a:cubicBezTo>
                    <a:pt x="78" y="69"/>
                    <a:pt x="77" y="67"/>
                    <a:pt x="76" y="66"/>
                  </a:cubicBezTo>
                  <a:cubicBezTo>
                    <a:pt x="74" y="64"/>
                    <a:pt x="71" y="62"/>
                    <a:pt x="68" y="61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5" y="61"/>
                    <a:pt x="64" y="62"/>
                    <a:pt x="62" y="63"/>
                  </a:cubicBezTo>
                  <a:cubicBezTo>
                    <a:pt x="61" y="63"/>
                    <a:pt x="61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59" y="63"/>
                    <a:pt x="59" y="63"/>
                    <a:pt x="58" y="62"/>
                  </a:cubicBezTo>
                  <a:cubicBezTo>
                    <a:pt x="57" y="62"/>
                    <a:pt x="56" y="61"/>
                    <a:pt x="54" y="61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1" y="60"/>
                    <a:pt x="49" y="60"/>
                    <a:pt x="48" y="60"/>
                  </a:cubicBezTo>
                  <a:cubicBezTo>
                    <a:pt x="47" y="60"/>
                    <a:pt x="46" y="60"/>
                    <a:pt x="45" y="60"/>
                  </a:cubicBezTo>
                  <a:cubicBezTo>
                    <a:pt x="44" y="60"/>
                    <a:pt x="42" y="61"/>
                    <a:pt x="41" y="61"/>
                  </a:cubicBezTo>
                  <a:cubicBezTo>
                    <a:pt x="40" y="62"/>
                    <a:pt x="39" y="63"/>
                    <a:pt x="38" y="63"/>
                  </a:cubicBezTo>
                  <a:cubicBezTo>
                    <a:pt x="38" y="63"/>
                    <a:pt x="38" y="63"/>
                    <a:pt x="37" y="63"/>
                  </a:cubicBezTo>
                  <a:cubicBezTo>
                    <a:pt x="36" y="62"/>
                    <a:pt x="36" y="61"/>
                    <a:pt x="35" y="59"/>
                  </a:cubicBezTo>
                  <a:cubicBezTo>
                    <a:pt x="35" y="58"/>
                    <a:pt x="34" y="58"/>
                    <a:pt x="34" y="57"/>
                  </a:cubicBezTo>
                  <a:cubicBezTo>
                    <a:pt x="31" y="54"/>
                    <a:pt x="27" y="52"/>
                    <a:pt x="22" y="52"/>
                  </a:cubicBezTo>
                  <a:cubicBezTo>
                    <a:pt x="21" y="52"/>
                    <a:pt x="19" y="52"/>
                    <a:pt x="18" y="52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6" y="53"/>
                    <a:pt x="15" y="53"/>
                    <a:pt x="14" y="53"/>
                  </a:cubicBezTo>
                  <a:cubicBezTo>
                    <a:pt x="13" y="53"/>
                    <a:pt x="13" y="52"/>
                    <a:pt x="12" y="52"/>
                  </a:cubicBezTo>
                  <a:cubicBezTo>
                    <a:pt x="11" y="52"/>
                    <a:pt x="11" y="51"/>
                    <a:pt x="10" y="51"/>
                  </a:cubicBezTo>
                  <a:cubicBezTo>
                    <a:pt x="9" y="50"/>
                    <a:pt x="7" y="48"/>
                    <a:pt x="5" y="48"/>
                  </a:cubicBezTo>
                  <a:cubicBezTo>
                    <a:pt x="4" y="48"/>
                    <a:pt x="4" y="48"/>
                    <a:pt x="3" y="49"/>
                  </a:cubicBezTo>
                  <a:cubicBezTo>
                    <a:pt x="1" y="50"/>
                    <a:pt x="0" y="52"/>
                    <a:pt x="2" y="56"/>
                  </a:cubicBezTo>
                  <a:cubicBezTo>
                    <a:pt x="4" y="60"/>
                    <a:pt x="8" y="64"/>
                    <a:pt x="12" y="68"/>
                  </a:cubicBezTo>
                  <a:cubicBezTo>
                    <a:pt x="13" y="69"/>
                    <a:pt x="13" y="69"/>
                    <a:pt x="13" y="69"/>
                  </a:cubicBezTo>
                  <a:cubicBezTo>
                    <a:pt x="14" y="70"/>
                    <a:pt x="16" y="71"/>
                    <a:pt x="17" y="72"/>
                  </a:cubicBezTo>
                  <a:cubicBezTo>
                    <a:pt x="20" y="74"/>
                    <a:pt x="23" y="77"/>
                    <a:pt x="24" y="79"/>
                  </a:cubicBezTo>
                  <a:cubicBezTo>
                    <a:pt x="25" y="81"/>
                    <a:pt x="25" y="83"/>
                    <a:pt x="25" y="85"/>
                  </a:cubicBezTo>
                  <a:cubicBezTo>
                    <a:pt x="25" y="85"/>
                    <a:pt x="25" y="85"/>
                    <a:pt x="25" y="85"/>
                  </a:cubicBezTo>
                  <a:cubicBezTo>
                    <a:pt x="25" y="89"/>
                    <a:pt x="25" y="93"/>
                    <a:pt x="25" y="96"/>
                  </a:cubicBezTo>
                  <a:cubicBezTo>
                    <a:pt x="25" y="98"/>
                    <a:pt x="25" y="98"/>
                    <a:pt x="25" y="98"/>
                  </a:cubicBezTo>
                  <a:cubicBezTo>
                    <a:pt x="25" y="103"/>
                    <a:pt x="27" y="106"/>
                    <a:pt x="30" y="109"/>
                  </a:cubicBezTo>
                  <a:cubicBezTo>
                    <a:pt x="31" y="111"/>
                    <a:pt x="31" y="111"/>
                    <a:pt x="31" y="111"/>
                  </a:cubicBezTo>
                  <a:cubicBezTo>
                    <a:pt x="33" y="113"/>
                    <a:pt x="35" y="116"/>
                    <a:pt x="35" y="119"/>
                  </a:cubicBezTo>
                  <a:cubicBezTo>
                    <a:pt x="35" y="119"/>
                    <a:pt x="35" y="120"/>
                    <a:pt x="34" y="121"/>
                  </a:cubicBezTo>
                  <a:cubicBezTo>
                    <a:pt x="34" y="124"/>
                    <a:pt x="33" y="126"/>
                    <a:pt x="34" y="129"/>
                  </a:cubicBezTo>
                  <a:cubicBezTo>
                    <a:pt x="34" y="130"/>
                    <a:pt x="36" y="131"/>
                    <a:pt x="37" y="131"/>
                  </a:cubicBezTo>
                  <a:cubicBezTo>
                    <a:pt x="38" y="132"/>
                    <a:pt x="40" y="132"/>
                    <a:pt x="41" y="132"/>
                  </a:cubicBezTo>
                  <a:cubicBezTo>
                    <a:pt x="42" y="132"/>
                    <a:pt x="44" y="132"/>
                    <a:pt x="45" y="132"/>
                  </a:cubicBezTo>
                  <a:cubicBezTo>
                    <a:pt x="45" y="132"/>
                    <a:pt x="46" y="132"/>
                    <a:pt x="47" y="132"/>
                  </a:cubicBezTo>
                  <a:cubicBezTo>
                    <a:pt x="47" y="132"/>
                    <a:pt x="62" y="132"/>
                    <a:pt x="62" y="132"/>
                  </a:cubicBezTo>
                  <a:cubicBezTo>
                    <a:pt x="62" y="133"/>
                    <a:pt x="62" y="133"/>
                    <a:pt x="62" y="133"/>
                  </a:cubicBezTo>
                  <a:cubicBezTo>
                    <a:pt x="62" y="134"/>
                    <a:pt x="62" y="135"/>
                    <a:pt x="62" y="136"/>
                  </a:cubicBezTo>
                  <a:cubicBezTo>
                    <a:pt x="62" y="136"/>
                    <a:pt x="62" y="137"/>
                    <a:pt x="62" y="138"/>
                  </a:cubicBezTo>
                  <a:cubicBezTo>
                    <a:pt x="63" y="138"/>
                    <a:pt x="63" y="139"/>
                    <a:pt x="63" y="139"/>
                  </a:cubicBezTo>
                  <a:cubicBezTo>
                    <a:pt x="63" y="141"/>
                    <a:pt x="63" y="141"/>
                    <a:pt x="63" y="141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6" y="141"/>
                    <a:pt x="67" y="141"/>
                    <a:pt x="68" y="141"/>
                  </a:cubicBezTo>
                  <a:cubicBezTo>
                    <a:pt x="70" y="141"/>
                    <a:pt x="72" y="141"/>
                    <a:pt x="73" y="142"/>
                  </a:cubicBezTo>
                  <a:cubicBezTo>
                    <a:pt x="75" y="142"/>
                    <a:pt x="77" y="143"/>
                    <a:pt x="79" y="145"/>
                  </a:cubicBezTo>
                  <a:cubicBezTo>
                    <a:pt x="81" y="146"/>
                    <a:pt x="84" y="147"/>
                    <a:pt x="87" y="148"/>
                  </a:cubicBezTo>
                  <a:cubicBezTo>
                    <a:pt x="88" y="148"/>
                    <a:pt x="89" y="149"/>
                    <a:pt x="91" y="149"/>
                  </a:cubicBezTo>
                  <a:cubicBezTo>
                    <a:pt x="96" y="150"/>
                    <a:pt x="99" y="150"/>
                    <a:pt x="98" y="158"/>
                  </a:cubicBezTo>
                  <a:cubicBezTo>
                    <a:pt x="97" y="160"/>
                    <a:pt x="97" y="162"/>
                    <a:pt x="96" y="163"/>
                  </a:cubicBezTo>
                  <a:cubicBezTo>
                    <a:pt x="95" y="166"/>
                    <a:pt x="95" y="168"/>
                    <a:pt x="97" y="173"/>
                  </a:cubicBezTo>
                  <a:cubicBezTo>
                    <a:pt x="102" y="183"/>
                    <a:pt x="107" y="195"/>
                    <a:pt x="106" y="207"/>
                  </a:cubicBezTo>
                  <a:cubicBezTo>
                    <a:pt x="106" y="211"/>
                    <a:pt x="105" y="215"/>
                    <a:pt x="105" y="218"/>
                  </a:cubicBezTo>
                  <a:cubicBezTo>
                    <a:pt x="103" y="227"/>
                    <a:pt x="101" y="236"/>
                    <a:pt x="105" y="244"/>
                  </a:cubicBezTo>
                  <a:cubicBezTo>
                    <a:pt x="106" y="246"/>
                    <a:pt x="107" y="248"/>
                    <a:pt x="109" y="250"/>
                  </a:cubicBezTo>
                  <a:cubicBezTo>
                    <a:pt x="111" y="252"/>
                    <a:pt x="112" y="255"/>
                    <a:pt x="113" y="258"/>
                  </a:cubicBezTo>
                  <a:cubicBezTo>
                    <a:pt x="114" y="260"/>
                    <a:pt x="114" y="264"/>
                    <a:pt x="114" y="266"/>
                  </a:cubicBezTo>
                  <a:cubicBezTo>
                    <a:pt x="113" y="267"/>
                    <a:pt x="113" y="268"/>
                    <a:pt x="112" y="269"/>
                  </a:cubicBezTo>
                  <a:cubicBezTo>
                    <a:pt x="111" y="271"/>
                    <a:pt x="110" y="273"/>
                    <a:pt x="111" y="275"/>
                  </a:cubicBezTo>
                  <a:cubicBezTo>
                    <a:pt x="111" y="278"/>
                    <a:pt x="114" y="279"/>
                    <a:pt x="116" y="281"/>
                  </a:cubicBezTo>
                  <a:cubicBezTo>
                    <a:pt x="117" y="281"/>
                    <a:pt x="117" y="282"/>
                    <a:pt x="118" y="282"/>
                  </a:cubicBezTo>
                  <a:cubicBezTo>
                    <a:pt x="119" y="284"/>
                    <a:pt x="120" y="285"/>
                    <a:pt x="121" y="287"/>
                  </a:cubicBezTo>
                  <a:cubicBezTo>
                    <a:pt x="123" y="289"/>
                    <a:pt x="124" y="291"/>
                    <a:pt x="126" y="292"/>
                  </a:cubicBezTo>
                  <a:cubicBezTo>
                    <a:pt x="127" y="292"/>
                    <a:pt x="128" y="292"/>
                    <a:pt x="128" y="292"/>
                  </a:cubicBezTo>
                  <a:cubicBezTo>
                    <a:pt x="130" y="292"/>
                    <a:pt x="131" y="292"/>
                    <a:pt x="132" y="293"/>
                  </a:cubicBezTo>
                  <a:cubicBezTo>
                    <a:pt x="133" y="294"/>
                    <a:pt x="133" y="295"/>
                    <a:pt x="134" y="296"/>
                  </a:cubicBezTo>
                  <a:cubicBezTo>
                    <a:pt x="134" y="297"/>
                    <a:pt x="135" y="298"/>
                    <a:pt x="135" y="299"/>
                  </a:cubicBezTo>
                  <a:cubicBezTo>
                    <a:pt x="137" y="301"/>
                    <a:pt x="142" y="303"/>
                    <a:pt x="146" y="303"/>
                  </a:cubicBezTo>
                  <a:cubicBezTo>
                    <a:pt x="148" y="303"/>
                    <a:pt x="148" y="303"/>
                    <a:pt x="148" y="303"/>
                  </a:cubicBezTo>
                  <a:cubicBezTo>
                    <a:pt x="148" y="301"/>
                    <a:pt x="148" y="301"/>
                    <a:pt x="148" y="301"/>
                  </a:cubicBezTo>
                  <a:cubicBezTo>
                    <a:pt x="148" y="299"/>
                    <a:pt x="148" y="297"/>
                    <a:pt x="148" y="295"/>
                  </a:cubicBezTo>
                  <a:cubicBezTo>
                    <a:pt x="148" y="293"/>
                    <a:pt x="148" y="290"/>
                    <a:pt x="148" y="288"/>
                  </a:cubicBezTo>
                  <a:cubicBezTo>
                    <a:pt x="149" y="287"/>
                    <a:pt x="149" y="287"/>
                    <a:pt x="149" y="287"/>
                  </a:cubicBezTo>
                  <a:cubicBezTo>
                    <a:pt x="149" y="282"/>
                    <a:pt x="150" y="277"/>
                    <a:pt x="152" y="273"/>
                  </a:cubicBezTo>
                  <a:cubicBezTo>
                    <a:pt x="154" y="268"/>
                    <a:pt x="159" y="263"/>
                    <a:pt x="165" y="261"/>
                  </a:cubicBezTo>
                  <a:cubicBezTo>
                    <a:pt x="167" y="260"/>
                    <a:pt x="169" y="260"/>
                    <a:pt x="171" y="260"/>
                  </a:cubicBezTo>
                  <a:cubicBezTo>
                    <a:pt x="173" y="260"/>
                    <a:pt x="174" y="260"/>
                    <a:pt x="175" y="261"/>
                  </a:cubicBezTo>
                  <a:cubicBezTo>
                    <a:pt x="178" y="262"/>
                    <a:pt x="181" y="265"/>
                    <a:pt x="183" y="268"/>
                  </a:cubicBezTo>
                  <a:cubicBezTo>
                    <a:pt x="186" y="272"/>
                    <a:pt x="189" y="276"/>
                    <a:pt x="193" y="276"/>
                  </a:cubicBezTo>
                  <a:cubicBezTo>
                    <a:pt x="194" y="276"/>
                    <a:pt x="195" y="276"/>
                    <a:pt x="196" y="275"/>
                  </a:cubicBezTo>
                  <a:cubicBezTo>
                    <a:pt x="198" y="275"/>
                    <a:pt x="207" y="271"/>
                    <a:pt x="207" y="267"/>
                  </a:cubicBezTo>
                  <a:cubicBezTo>
                    <a:pt x="207" y="265"/>
                    <a:pt x="206" y="264"/>
                    <a:pt x="205" y="263"/>
                  </a:cubicBezTo>
                  <a:cubicBezTo>
                    <a:pt x="203" y="261"/>
                    <a:pt x="201" y="259"/>
                    <a:pt x="202" y="256"/>
                  </a:cubicBezTo>
                  <a:cubicBezTo>
                    <a:pt x="203" y="253"/>
                    <a:pt x="206" y="250"/>
                    <a:pt x="208" y="246"/>
                  </a:cubicBezTo>
                  <a:cubicBezTo>
                    <a:pt x="209" y="245"/>
                    <a:pt x="210" y="243"/>
                    <a:pt x="211" y="242"/>
                  </a:cubicBezTo>
                  <a:cubicBezTo>
                    <a:pt x="211" y="240"/>
                    <a:pt x="211" y="240"/>
                    <a:pt x="211" y="240"/>
                  </a:cubicBezTo>
                  <a:cubicBezTo>
                    <a:pt x="214" y="236"/>
                    <a:pt x="216" y="232"/>
                    <a:pt x="220" y="230"/>
                  </a:cubicBezTo>
                  <a:cubicBezTo>
                    <a:pt x="223" y="229"/>
                    <a:pt x="227" y="228"/>
                    <a:pt x="231" y="228"/>
                  </a:cubicBezTo>
                  <a:cubicBezTo>
                    <a:pt x="232" y="228"/>
                    <a:pt x="232" y="228"/>
                    <a:pt x="232" y="228"/>
                  </a:cubicBezTo>
                  <a:cubicBezTo>
                    <a:pt x="237" y="227"/>
                    <a:pt x="242" y="227"/>
                    <a:pt x="246" y="227"/>
                  </a:cubicBezTo>
                  <a:cubicBezTo>
                    <a:pt x="251" y="227"/>
                    <a:pt x="255" y="227"/>
                    <a:pt x="260" y="226"/>
                  </a:cubicBezTo>
                  <a:cubicBezTo>
                    <a:pt x="263" y="226"/>
                    <a:pt x="267" y="226"/>
                    <a:pt x="271" y="226"/>
                  </a:cubicBezTo>
                  <a:cubicBezTo>
                    <a:pt x="273" y="226"/>
                    <a:pt x="273" y="226"/>
                    <a:pt x="273" y="226"/>
                  </a:cubicBezTo>
                  <a:lnTo>
                    <a:pt x="273" y="223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auto">
            <a:xfrm>
              <a:off x="3048863" y="382812"/>
              <a:ext cx="581760" cy="607086"/>
            </a:xfrm>
            <a:custGeom>
              <a:avLst/>
              <a:gdLst>
                <a:gd name="T0" fmla="*/ 210 w 230"/>
                <a:gd name="T1" fmla="*/ 116 h 251"/>
                <a:gd name="T2" fmla="*/ 198 w 230"/>
                <a:gd name="T3" fmla="*/ 110 h 251"/>
                <a:gd name="T4" fmla="*/ 194 w 230"/>
                <a:gd name="T5" fmla="*/ 104 h 251"/>
                <a:gd name="T6" fmla="*/ 188 w 230"/>
                <a:gd name="T7" fmla="*/ 89 h 251"/>
                <a:gd name="T8" fmla="*/ 182 w 230"/>
                <a:gd name="T9" fmla="*/ 76 h 251"/>
                <a:gd name="T10" fmla="*/ 178 w 230"/>
                <a:gd name="T11" fmla="*/ 64 h 251"/>
                <a:gd name="T12" fmla="*/ 174 w 230"/>
                <a:gd name="T13" fmla="*/ 52 h 251"/>
                <a:gd name="T14" fmla="*/ 173 w 230"/>
                <a:gd name="T15" fmla="*/ 34 h 251"/>
                <a:gd name="T16" fmla="*/ 166 w 230"/>
                <a:gd name="T17" fmla="*/ 23 h 251"/>
                <a:gd name="T18" fmla="*/ 168 w 230"/>
                <a:gd name="T19" fmla="*/ 17 h 251"/>
                <a:gd name="T20" fmla="*/ 162 w 230"/>
                <a:gd name="T21" fmla="*/ 8 h 251"/>
                <a:gd name="T22" fmla="*/ 157 w 230"/>
                <a:gd name="T23" fmla="*/ 2 h 251"/>
                <a:gd name="T24" fmla="*/ 147 w 230"/>
                <a:gd name="T25" fmla="*/ 5 h 251"/>
                <a:gd name="T26" fmla="*/ 148 w 230"/>
                <a:gd name="T27" fmla="*/ 10 h 251"/>
                <a:gd name="T28" fmla="*/ 143 w 230"/>
                <a:gd name="T29" fmla="*/ 12 h 251"/>
                <a:gd name="T30" fmla="*/ 138 w 230"/>
                <a:gd name="T31" fmla="*/ 16 h 251"/>
                <a:gd name="T32" fmla="*/ 125 w 230"/>
                <a:gd name="T33" fmla="*/ 31 h 251"/>
                <a:gd name="T34" fmla="*/ 122 w 230"/>
                <a:gd name="T35" fmla="*/ 37 h 251"/>
                <a:gd name="T36" fmla="*/ 115 w 230"/>
                <a:gd name="T37" fmla="*/ 48 h 251"/>
                <a:gd name="T38" fmla="*/ 99 w 230"/>
                <a:gd name="T39" fmla="*/ 80 h 251"/>
                <a:gd name="T40" fmla="*/ 81 w 230"/>
                <a:gd name="T41" fmla="*/ 95 h 251"/>
                <a:gd name="T42" fmla="*/ 70 w 230"/>
                <a:gd name="T43" fmla="*/ 92 h 251"/>
                <a:gd name="T44" fmla="*/ 62 w 230"/>
                <a:gd name="T45" fmla="*/ 91 h 251"/>
                <a:gd name="T46" fmla="*/ 58 w 230"/>
                <a:gd name="T47" fmla="*/ 92 h 251"/>
                <a:gd name="T48" fmla="*/ 47 w 230"/>
                <a:gd name="T49" fmla="*/ 89 h 251"/>
                <a:gd name="T50" fmla="*/ 37 w 230"/>
                <a:gd name="T51" fmla="*/ 93 h 251"/>
                <a:gd name="T52" fmla="*/ 28 w 230"/>
                <a:gd name="T53" fmla="*/ 98 h 251"/>
                <a:gd name="T54" fmla="*/ 23 w 230"/>
                <a:gd name="T55" fmla="*/ 96 h 251"/>
                <a:gd name="T56" fmla="*/ 18 w 230"/>
                <a:gd name="T57" fmla="*/ 94 h 251"/>
                <a:gd name="T58" fmla="*/ 10 w 230"/>
                <a:gd name="T59" fmla="*/ 89 h 251"/>
                <a:gd name="T60" fmla="*/ 6 w 230"/>
                <a:gd name="T61" fmla="*/ 86 h 251"/>
                <a:gd name="T62" fmla="*/ 3 w 230"/>
                <a:gd name="T63" fmla="*/ 113 h 251"/>
                <a:gd name="T64" fmla="*/ 11 w 230"/>
                <a:gd name="T65" fmla="*/ 116 h 251"/>
                <a:gd name="T66" fmla="*/ 19 w 230"/>
                <a:gd name="T67" fmla="*/ 116 h 251"/>
                <a:gd name="T68" fmla="*/ 33 w 230"/>
                <a:gd name="T69" fmla="*/ 124 h 251"/>
                <a:gd name="T70" fmla="*/ 47 w 230"/>
                <a:gd name="T71" fmla="*/ 132 h 251"/>
                <a:gd name="T72" fmla="*/ 61 w 230"/>
                <a:gd name="T73" fmla="*/ 141 h 251"/>
                <a:gd name="T74" fmla="*/ 67 w 230"/>
                <a:gd name="T75" fmla="*/ 156 h 251"/>
                <a:gd name="T76" fmla="*/ 76 w 230"/>
                <a:gd name="T77" fmla="*/ 165 h 251"/>
                <a:gd name="T78" fmla="*/ 79 w 230"/>
                <a:gd name="T79" fmla="*/ 182 h 251"/>
                <a:gd name="T80" fmla="*/ 91 w 230"/>
                <a:gd name="T81" fmla="*/ 206 h 251"/>
                <a:gd name="T82" fmla="*/ 102 w 230"/>
                <a:gd name="T83" fmla="*/ 222 h 251"/>
                <a:gd name="T84" fmla="*/ 104 w 230"/>
                <a:gd name="T85" fmla="*/ 227 h 251"/>
                <a:gd name="T86" fmla="*/ 104 w 230"/>
                <a:gd name="T87" fmla="*/ 230 h 251"/>
                <a:gd name="T88" fmla="*/ 110 w 230"/>
                <a:gd name="T89" fmla="*/ 240 h 251"/>
                <a:gd name="T90" fmla="*/ 112 w 230"/>
                <a:gd name="T91" fmla="*/ 243 h 251"/>
                <a:gd name="T92" fmla="*/ 121 w 230"/>
                <a:gd name="T93" fmla="*/ 249 h 251"/>
                <a:gd name="T94" fmla="*/ 130 w 230"/>
                <a:gd name="T95" fmla="*/ 251 h 251"/>
                <a:gd name="T96" fmla="*/ 142 w 230"/>
                <a:gd name="T97" fmla="*/ 238 h 251"/>
                <a:gd name="T98" fmla="*/ 153 w 230"/>
                <a:gd name="T99" fmla="*/ 219 h 251"/>
                <a:gd name="T100" fmla="*/ 186 w 230"/>
                <a:gd name="T101" fmla="*/ 189 h 251"/>
                <a:gd name="T102" fmla="*/ 195 w 230"/>
                <a:gd name="T103" fmla="*/ 186 h 251"/>
                <a:gd name="T104" fmla="*/ 198 w 230"/>
                <a:gd name="T105" fmla="*/ 183 h 251"/>
                <a:gd name="T106" fmla="*/ 202 w 230"/>
                <a:gd name="T107" fmla="*/ 178 h 251"/>
                <a:gd name="T108" fmla="*/ 210 w 230"/>
                <a:gd name="T109" fmla="*/ 171 h 251"/>
                <a:gd name="T110" fmla="*/ 218 w 230"/>
                <a:gd name="T111" fmla="*/ 159 h 251"/>
                <a:gd name="T112" fmla="*/ 219 w 230"/>
                <a:gd name="T113" fmla="*/ 155 h 251"/>
                <a:gd name="T114" fmla="*/ 224 w 230"/>
                <a:gd name="T115" fmla="*/ 148 h 251"/>
                <a:gd name="T116" fmla="*/ 221 w 230"/>
                <a:gd name="T117" fmla="*/ 144 h 251"/>
                <a:gd name="T118" fmla="*/ 221 w 230"/>
                <a:gd name="T119" fmla="*/ 118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0" h="251">
                  <a:moveTo>
                    <a:pt x="221" y="118"/>
                  </a:moveTo>
                  <a:cubicBezTo>
                    <a:pt x="217" y="117"/>
                    <a:pt x="214" y="116"/>
                    <a:pt x="210" y="116"/>
                  </a:cubicBezTo>
                  <a:cubicBezTo>
                    <a:pt x="207" y="116"/>
                    <a:pt x="205" y="116"/>
                    <a:pt x="203" y="116"/>
                  </a:cubicBezTo>
                  <a:cubicBezTo>
                    <a:pt x="200" y="115"/>
                    <a:pt x="199" y="113"/>
                    <a:pt x="198" y="110"/>
                  </a:cubicBezTo>
                  <a:cubicBezTo>
                    <a:pt x="197" y="109"/>
                    <a:pt x="197" y="108"/>
                    <a:pt x="196" y="106"/>
                  </a:cubicBezTo>
                  <a:cubicBezTo>
                    <a:pt x="195" y="105"/>
                    <a:pt x="194" y="105"/>
                    <a:pt x="194" y="104"/>
                  </a:cubicBezTo>
                  <a:cubicBezTo>
                    <a:pt x="192" y="103"/>
                    <a:pt x="192" y="101"/>
                    <a:pt x="191" y="100"/>
                  </a:cubicBezTo>
                  <a:cubicBezTo>
                    <a:pt x="190" y="97"/>
                    <a:pt x="189" y="93"/>
                    <a:pt x="188" y="89"/>
                  </a:cubicBezTo>
                  <a:cubicBezTo>
                    <a:pt x="187" y="85"/>
                    <a:pt x="186" y="82"/>
                    <a:pt x="184" y="78"/>
                  </a:cubicBezTo>
                  <a:cubicBezTo>
                    <a:pt x="183" y="77"/>
                    <a:pt x="183" y="76"/>
                    <a:pt x="182" y="76"/>
                  </a:cubicBezTo>
                  <a:cubicBezTo>
                    <a:pt x="181" y="74"/>
                    <a:pt x="181" y="72"/>
                    <a:pt x="180" y="70"/>
                  </a:cubicBezTo>
                  <a:cubicBezTo>
                    <a:pt x="180" y="68"/>
                    <a:pt x="179" y="66"/>
                    <a:pt x="178" y="64"/>
                  </a:cubicBezTo>
                  <a:cubicBezTo>
                    <a:pt x="177" y="61"/>
                    <a:pt x="176" y="59"/>
                    <a:pt x="175" y="56"/>
                  </a:cubicBezTo>
                  <a:cubicBezTo>
                    <a:pt x="175" y="54"/>
                    <a:pt x="174" y="53"/>
                    <a:pt x="174" y="52"/>
                  </a:cubicBezTo>
                  <a:cubicBezTo>
                    <a:pt x="172" y="49"/>
                    <a:pt x="173" y="45"/>
                    <a:pt x="173" y="42"/>
                  </a:cubicBezTo>
                  <a:cubicBezTo>
                    <a:pt x="173" y="39"/>
                    <a:pt x="173" y="36"/>
                    <a:pt x="173" y="34"/>
                  </a:cubicBezTo>
                  <a:cubicBezTo>
                    <a:pt x="172" y="31"/>
                    <a:pt x="171" y="27"/>
                    <a:pt x="169" y="25"/>
                  </a:cubicBezTo>
                  <a:cubicBezTo>
                    <a:pt x="169" y="24"/>
                    <a:pt x="167" y="24"/>
                    <a:pt x="166" y="23"/>
                  </a:cubicBezTo>
                  <a:cubicBezTo>
                    <a:pt x="166" y="23"/>
                    <a:pt x="166" y="23"/>
                    <a:pt x="166" y="23"/>
                  </a:cubicBezTo>
                  <a:cubicBezTo>
                    <a:pt x="168" y="21"/>
                    <a:pt x="168" y="19"/>
                    <a:pt x="168" y="17"/>
                  </a:cubicBezTo>
                  <a:cubicBezTo>
                    <a:pt x="168" y="13"/>
                    <a:pt x="166" y="12"/>
                    <a:pt x="164" y="10"/>
                  </a:cubicBezTo>
                  <a:cubicBezTo>
                    <a:pt x="164" y="10"/>
                    <a:pt x="163" y="9"/>
                    <a:pt x="162" y="8"/>
                  </a:cubicBezTo>
                  <a:cubicBezTo>
                    <a:pt x="162" y="8"/>
                    <a:pt x="161" y="7"/>
                    <a:pt x="161" y="6"/>
                  </a:cubicBezTo>
                  <a:cubicBezTo>
                    <a:pt x="159" y="5"/>
                    <a:pt x="158" y="3"/>
                    <a:pt x="157" y="2"/>
                  </a:cubicBezTo>
                  <a:cubicBezTo>
                    <a:pt x="155" y="1"/>
                    <a:pt x="153" y="0"/>
                    <a:pt x="152" y="0"/>
                  </a:cubicBezTo>
                  <a:cubicBezTo>
                    <a:pt x="150" y="0"/>
                    <a:pt x="147" y="1"/>
                    <a:pt x="147" y="5"/>
                  </a:cubicBezTo>
                  <a:cubicBezTo>
                    <a:pt x="147" y="6"/>
                    <a:pt x="147" y="8"/>
                    <a:pt x="148" y="9"/>
                  </a:cubicBezTo>
                  <a:cubicBezTo>
                    <a:pt x="148" y="9"/>
                    <a:pt x="148" y="10"/>
                    <a:pt x="148" y="10"/>
                  </a:cubicBezTo>
                  <a:cubicBezTo>
                    <a:pt x="148" y="10"/>
                    <a:pt x="148" y="10"/>
                    <a:pt x="147" y="10"/>
                  </a:cubicBezTo>
                  <a:cubicBezTo>
                    <a:pt x="145" y="10"/>
                    <a:pt x="144" y="11"/>
                    <a:pt x="143" y="12"/>
                  </a:cubicBezTo>
                  <a:cubicBezTo>
                    <a:pt x="142" y="13"/>
                    <a:pt x="142" y="13"/>
                    <a:pt x="141" y="14"/>
                  </a:cubicBezTo>
                  <a:cubicBezTo>
                    <a:pt x="140" y="14"/>
                    <a:pt x="139" y="15"/>
                    <a:pt x="138" y="16"/>
                  </a:cubicBezTo>
                  <a:cubicBezTo>
                    <a:pt x="136" y="17"/>
                    <a:pt x="134" y="19"/>
                    <a:pt x="132" y="21"/>
                  </a:cubicBezTo>
                  <a:cubicBezTo>
                    <a:pt x="129" y="24"/>
                    <a:pt x="127" y="28"/>
                    <a:pt x="125" y="31"/>
                  </a:cubicBezTo>
                  <a:cubicBezTo>
                    <a:pt x="125" y="32"/>
                    <a:pt x="124" y="33"/>
                    <a:pt x="124" y="34"/>
                  </a:cubicBezTo>
                  <a:cubicBezTo>
                    <a:pt x="123" y="35"/>
                    <a:pt x="123" y="36"/>
                    <a:pt x="122" y="37"/>
                  </a:cubicBezTo>
                  <a:cubicBezTo>
                    <a:pt x="121" y="40"/>
                    <a:pt x="119" y="43"/>
                    <a:pt x="118" y="45"/>
                  </a:cubicBezTo>
                  <a:cubicBezTo>
                    <a:pt x="117" y="46"/>
                    <a:pt x="116" y="47"/>
                    <a:pt x="115" y="48"/>
                  </a:cubicBezTo>
                  <a:cubicBezTo>
                    <a:pt x="113" y="50"/>
                    <a:pt x="111" y="51"/>
                    <a:pt x="110" y="54"/>
                  </a:cubicBezTo>
                  <a:cubicBezTo>
                    <a:pt x="107" y="65"/>
                    <a:pt x="103" y="73"/>
                    <a:pt x="99" y="80"/>
                  </a:cubicBezTo>
                  <a:cubicBezTo>
                    <a:pt x="97" y="84"/>
                    <a:pt x="89" y="96"/>
                    <a:pt x="82" y="96"/>
                  </a:cubicBezTo>
                  <a:cubicBezTo>
                    <a:pt x="82" y="96"/>
                    <a:pt x="81" y="95"/>
                    <a:pt x="81" y="95"/>
                  </a:cubicBezTo>
                  <a:cubicBezTo>
                    <a:pt x="80" y="95"/>
                    <a:pt x="80" y="95"/>
                    <a:pt x="80" y="95"/>
                  </a:cubicBezTo>
                  <a:cubicBezTo>
                    <a:pt x="76" y="94"/>
                    <a:pt x="73" y="94"/>
                    <a:pt x="70" y="92"/>
                  </a:cubicBezTo>
                  <a:cubicBezTo>
                    <a:pt x="69" y="91"/>
                    <a:pt x="67" y="90"/>
                    <a:pt x="66" y="90"/>
                  </a:cubicBezTo>
                  <a:cubicBezTo>
                    <a:pt x="64" y="90"/>
                    <a:pt x="63" y="91"/>
                    <a:pt x="62" y="91"/>
                  </a:cubicBezTo>
                  <a:cubicBezTo>
                    <a:pt x="61" y="91"/>
                    <a:pt x="60" y="92"/>
                    <a:pt x="59" y="92"/>
                  </a:cubicBezTo>
                  <a:cubicBezTo>
                    <a:pt x="58" y="92"/>
                    <a:pt x="58" y="92"/>
                    <a:pt x="58" y="92"/>
                  </a:cubicBezTo>
                  <a:cubicBezTo>
                    <a:pt x="57" y="91"/>
                    <a:pt x="55" y="91"/>
                    <a:pt x="54" y="91"/>
                  </a:cubicBezTo>
                  <a:cubicBezTo>
                    <a:pt x="52" y="90"/>
                    <a:pt x="50" y="89"/>
                    <a:pt x="47" y="89"/>
                  </a:cubicBezTo>
                  <a:cubicBezTo>
                    <a:pt x="47" y="89"/>
                    <a:pt x="46" y="89"/>
                    <a:pt x="46" y="89"/>
                  </a:cubicBezTo>
                  <a:cubicBezTo>
                    <a:pt x="42" y="90"/>
                    <a:pt x="40" y="91"/>
                    <a:pt x="37" y="93"/>
                  </a:cubicBezTo>
                  <a:cubicBezTo>
                    <a:pt x="36" y="94"/>
                    <a:pt x="36" y="94"/>
                    <a:pt x="36" y="94"/>
                  </a:cubicBezTo>
                  <a:cubicBezTo>
                    <a:pt x="34" y="96"/>
                    <a:pt x="31" y="97"/>
                    <a:pt x="28" y="98"/>
                  </a:cubicBezTo>
                  <a:cubicBezTo>
                    <a:pt x="28" y="98"/>
                    <a:pt x="28" y="98"/>
                    <a:pt x="28" y="98"/>
                  </a:cubicBezTo>
                  <a:cubicBezTo>
                    <a:pt x="27" y="98"/>
                    <a:pt x="25" y="97"/>
                    <a:pt x="23" y="96"/>
                  </a:cubicBezTo>
                  <a:cubicBezTo>
                    <a:pt x="23" y="96"/>
                    <a:pt x="22" y="95"/>
                    <a:pt x="21" y="95"/>
                  </a:cubicBezTo>
                  <a:cubicBezTo>
                    <a:pt x="20" y="94"/>
                    <a:pt x="19" y="94"/>
                    <a:pt x="18" y="94"/>
                  </a:cubicBezTo>
                  <a:cubicBezTo>
                    <a:pt x="16" y="93"/>
                    <a:pt x="14" y="92"/>
                    <a:pt x="13" y="91"/>
                  </a:cubicBezTo>
                  <a:cubicBezTo>
                    <a:pt x="12" y="91"/>
                    <a:pt x="11" y="90"/>
                    <a:pt x="10" y="89"/>
                  </a:cubicBezTo>
                  <a:cubicBezTo>
                    <a:pt x="10" y="89"/>
                    <a:pt x="9" y="88"/>
                    <a:pt x="8" y="87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2" y="98"/>
                    <a:pt x="0" y="108"/>
                    <a:pt x="3" y="113"/>
                  </a:cubicBezTo>
                  <a:cubicBezTo>
                    <a:pt x="4" y="115"/>
                    <a:pt x="6" y="116"/>
                    <a:pt x="9" y="116"/>
                  </a:cubicBezTo>
                  <a:cubicBezTo>
                    <a:pt x="10" y="116"/>
                    <a:pt x="11" y="116"/>
                    <a:pt x="11" y="116"/>
                  </a:cubicBezTo>
                  <a:cubicBezTo>
                    <a:pt x="13" y="116"/>
                    <a:pt x="14" y="116"/>
                    <a:pt x="15" y="116"/>
                  </a:cubicBezTo>
                  <a:cubicBezTo>
                    <a:pt x="16" y="116"/>
                    <a:pt x="18" y="116"/>
                    <a:pt x="19" y="116"/>
                  </a:cubicBezTo>
                  <a:cubicBezTo>
                    <a:pt x="21" y="116"/>
                    <a:pt x="24" y="116"/>
                    <a:pt x="27" y="117"/>
                  </a:cubicBezTo>
                  <a:cubicBezTo>
                    <a:pt x="30" y="119"/>
                    <a:pt x="31" y="121"/>
                    <a:pt x="33" y="124"/>
                  </a:cubicBezTo>
                  <a:cubicBezTo>
                    <a:pt x="34" y="125"/>
                    <a:pt x="35" y="127"/>
                    <a:pt x="36" y="128"/>
                  </a:cubicBezTo>
                  <a:cubicBezTo>
                    <a:pt x="39" y="131"/>
                    <a:pt x="43" y="131"/>
                    <a:pt x="47" y="132"/>
                  </a:cubicBezTo>
                  <a:cubicBezTo>
                    <a:pt x="48" y="132"/>
                    <a:pt x="49" y="132"/>
                    <a:pt x="51" y="132"/>
                  </a:cubicBezTo>
                  <a:cubicBezTo>
                    <a:pt x="57" y="132"/>
                    <a:pt x="60" y="135"/>
                    <a:pt x="61" y="141"/>
                  </a:cubicBezTo>
                  <a:cubicBezTo>
                    <a:pt x="61" y="143"/>
                    <a:pt x="61" y="143"/>
                    <a:pt x="61" y="143"/>
                  </a:cubicBezTo>
                  <a:cubicBezTo>
                    <a:pt x="62" y="148"/>
                    <a:pt x="63" y="153"/>
                    <a:pt x="67" y="156"/>
                  </a:cubicBezTo>
                  <a:cubicBezTo>
                    <a:pt x="68" y="157"/>
                    <a:pt x="69" y="158"/>
                    <a:pt x="70" y="159"/>
                  </a:cubicBezTo>
                  <a:cubicBezTo>
                    <a:pt x="73" y="161"/>
                    <a:pt x="75" y="162"/>
                    <a:pt x="76" y="165"/>
                  </a:cubicBezTo>
                  <a:cubicBezTo>
                    <a:pt x="78" y="169"/>
                    <a:pt x="78" y="173"/>
                    <a:pt x="78" y="177"/>
                  </a:cubicBezTo>
                  <a:cubicBezTo>
                    <a:pt x="78" y="178"/>
                    <a:pt x="78" y="180"/>
                    <a:pt x="79" y="182"/>
                  </a:cubicBezTo>
                  <a:cubicBezTo>
                    <a:pt x="80" y="189"/>
                    <a:pt x="81" y="194"/>
                    <a:pt x="84" y="198"/>
                  </a:cubicBezTo>
                  <a:cubicBezTo>
                    <a:pt x="86" y="201"/>
                    <a:pt x="88" y="203"/>
                    <a:pt x="91" y="206"/>
                  </a:cubicBezTo>
                  <a:cubicBezTo>
                    <a:pt x="92" y="207"/>
                    <a:pt x="93" y="208"/>
                    <a:pt x="95" y="210"/>
                  </a:cubicBezTo>
                  <a:cubicBezTo>
                    <a:pt x="98" y="213"/>
                    <a:pt x="100" y="218"/>
                    <a:pt x="102" y="222"/>
                  </a:cubicBezTo>
                  <a:cubicBezTo>
                    <a:pt x="103" y="224"/>
                    <a:pt x="103" y="224"/>
                    <a:pt x="103" y="224"/>
                  </a:cubicBezTo>
                  <a:cubicBezTo>
                    <a:pt x="103" y="225"/>
                    <a:pt x="103" y="226"/>
                    <a:pt x="104" y="227"/>
                  </a:cubicBezTo>
                  <a:cubicBezTo>
                    <a:pt x="104" y="228"/>
                    <a:pt x="104" y="229"/>
                    <a:pt x="104" y="229"/>
                  </a:cubicBezTo>
                  <a:cubicBezTo>
                    <a:pt x="104" y="230"/>
                    <a:pt x="104" y="230"/>
                    <a:pt x="104" y="230"/>
                  </a:cubicBezTo>
                  <a:cubicBezTo>
                    <a:pt x="104" y="233"/>
                    <a:pt x="105" y="235"/>
                    <a:pt x="107" y="236"/>
                  </a:cubicBezTo>
                  <a:cubicBezTo>
                    <a:pt x="109" y="237"/>
                    <a:pt x="109" y="239"/>
                    <a:pt x="110" y="240"/>
                  </a:cubicBezTo>
                  <a:cubicBezTo>
                    <a:pt x="111" y="241"/>
                    <a:pt x="111" y="241"/>
                    <a:pt x="111" y="241"/>
                  </a:cubicBezTo>
                  <a:cubicBezTo>
                    <a:pt x="111" y="242"/>
                    <a:pt x="112" y="243"/>
                    <a:pt x="112" y="243"/>
                  </a:cubicBezTo>
                  <a:cubicBezTo>
                    <a:pt x="113" y="245"/>
                    <a:pt x="113" y="246"/>
                    <a:pt x="114" y="247"/>
                  </a:cubicBezTo>
                  <a:cubicBezTo>
                    <a:pt x="116" y="248"/>
                    <a:pt x="118" y="249"/>
                    <a:pt x="121" y="249"/>
                  </a:cubicBezTo>
                  <a:cubicBezTo>
                    <a:pt x="122" y="250"/>
                    <a:pt x="122" y="250"/>
                    <a:pt x="123" y="250"/>
                  </a:cubicBezTo>
                  <a:cubicBezTo>
                    <a:pt x="125" y="250"/>
                    <a:pt x="128" y="251"/>
                    <a:pt x="130" y="251"/>
                  </a:cubicBezTo>
                  <a:cubicBezTo>
                    <a:pt x="132" y="251"/>
                    <a:pt x="134" y="251"/>
                    <a:pt x="135" y="250"/>
                  </a:cubicBezTo>
                  <a:cubicBezTo>
                    <a:pt x="140" y="248"/>
                    <a:pt x="141" y="243"/>
                    <a:pt x="142" y="238"/>
                  </a:cubicBezTo>
                  <a:cubicBezTo>
                    <a:pt x="143" y="236"/>
                    <a:pt x="143" y="236"/>
                    <a:pt x="143" y="236"/>
                  </a:cubicBezTo>
                  <a:cubicBezTo>
                    <a:pt x="144" y="229"/>
                    <a:pt x="149" y="224"/>
                    <a:pt x="153" y="219"/>
                  </a:cubicBezTo>
                  <a:cubicBezTo>
                    <a:pt x="155" y="216"/>
                    <a:pt x="158" y="213"/>
                    <a:pt x="160" y="210"/>
                  </a:cubicBezTo>
                  <a:cubicBezTo>
                    <a:pt x="166" y="200"/>
                    <a:pt x="175" y="193"/>
                    <a:pt x="186" y="189"/>
                  </a:cubicBezTo>
                  <a:cubicBezTo>
                    <a:pt x="189" y="188"/>
                    <a:pt x="191" y="187"/>
                    <a:pt x="194" y="186"/>
                  </a:cubicBezTo>
                  <a:cubicBezTo>
                    <a:pt x="195" y="186"/>
                    <a:pt x="195" y="186"/>
                    <a:pt x="195" y="186"/>
                  </a:cubicBezTo>
                  <a:cubicBezTo>
                    <a:pt x="196" y="186"/>
                    <a:pt x="196" y="186"/>
                    <a:pt x="196" y="186"/>
                  </a:cubicBezTo>
                  <a:cubicBezTo>
                    <a:pt x="196" y="185"/>
                    <a:pt x="197" y="184"/>
                    <a:pt x="198" y="183"/>
                  </a:cubicBezTo>
                  <a:cubicBezTo>
                    <a:pt x="199" y="182"/>
                    <a:pt x="199" y="181"/>
                    <a:pt x="200" y="180"/>
                  </a:cubicBezTo>
                  <a:cubicBezTo>
                    <a:pt x="201" y="179"/>
                    <a:pt x="201" y="178"/>
                    <a:pt x="202" y="178"/>
                  </a:cubicBezTo>
                  <a:cubicBezTo>
                    <a:pt x="203" y="175"/>
                    <a:pt x="205" y="174"/>
                    <a:pt x="207" y="172"/>
                  </a:cubicBezTo>
                  <a:cubicBezTo>
                    <a:pt x="208" y="172"/>
                    <a:pt x="209" y="171"/>
                    <a:pt x="210" y="171"/>
                  </a:cubicBezTo>
                  <a:cubicBezTo>
                    <a:pt x="212" y="170"/>
                    <a:pt x="215" y="169"/>
                    <a:pt x="217" y="166"/>
                  </a:cubicBezTo>
                  <a:cubicBezTo>
                    <a:pt x="220" y="163"/>
                    <a:pt x="219" y="161"/>
                    <a:pt x="218" y="159"/>
                  </a:cubicBezTo>
                  <a:cubicBezTo>
                    <a:pt x="217" y="158"/>
                    <a:pt x="217" y="157"/>
                    <a:pt x="217" y="156"/>
                  </a:cubicBezTo>
                  <a:cubicBezTo>
                    <a:pt x="217" y="155"/>
                    <a:pt x="217" y="155"/>
                    <a:pt x="219" y="155"/>
                  </a:cubicBezTo>
                  <a:cubicBezTo>
                    <a:pt x="220" y="154"/>
                    <a:pt x="222" y="153"/>
                    <a:pt x="223" y="152"/>
                  </a:cubicBezTo>
                  <a:cubicBezTo>
                    <a:pt x="224" y="150"/>
                    <a:pt x="225" y="149"/>
                    <a:pt x="224" y="148"/>
                  </a:cubicBezTo>
                  <a:cubicBezTo>
                    <a:pt x="224" y="146"/>
                    <a:pt x="223" y="145"/>
                    <a:pt x="222" y="145"/>
                  </a:cubicBezTo>
                  <a:cubicBezTo>
                    <a:pt x="221" y="145"/>
                    <a:pt x="221" y="145"/>
                    <a:pt x="221" y="144"/>
                  </a:cubicBezTo>
                  <a:cubicBezTo>
                    <a:pt x="224" y="143"/>
                    <a:pt x="227" y="142"/>
                    <a:pt x="228" y="138"/>
                  </a:cubicBezTo>
                  <a:cubicBezTo>
                    <a:pt x="230" y="131"/>
                    <a:pt x="228" y="122"/>
                    <a:pt x="221" y="118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2" name="Freeform 13"/>
            <p:cNvSpPr>
              <a:spLocks noEditPoints="1"/>
            </p:cNvSpPr>
            <p:nvPr/>
          </p:nvSpPr>
          <p:spPr bwMode="auto">
            <a:xfrm>
              <a:off x="2557323" y="569302"/>
              <a:ext cx="1501583" cy="1374871"/>
            </a:xfrm>
            <a:custGeom>
              <a:avLst/>
              <a:gdLst>
                <a:gd name="T0" fmla="*/ 569 w 593"/>
                <a:gd name="T1" fmla="*/ 167 h 568"/>
                <a:gd name="T2" fmla="*/ 555 w 593"/>
                <a:gd name="T3" fmla="*/ 160 h 568"/>
                <a:gd name="T4" fmla="*/ 542 w 593"/>
                <a:gd name="T5" fmla="*/ 155 h 568"/>
                <a:gd name="T6" fmla="*/ 522 w 593"/>
                <a:gd name="T7" fmla="*/ 154 h 568"/>
                <a:gd name="T8" fmla="*/ 507 w 593"/>
                <a:gd name="T9" fmla="*/ 155 h 568"/>
                <a:gd name="T10" fmla="*/ 484 w 593"/>
                <a:gd name="T11" fmla="*/ 181 h 568"/>
                <a:gd name="T12" fmla="*/ 446 w 593"/>
                <a:gd name="T13" fmla="*/ 213 h 568"/>
                <a:gd name="T14" fmla="*/ 462 w 593"/>
                <a:gd name="T15" fmla="*/ 195 h 568"/>
                <a:gd name="T16" fmla="*/ 463 w 593"/>
                <a:gd name="T17" fmla="*/ 131 h 568"/>
                <a:gd name="T18" fmla="*/ 441 w 593"/>
                <a:gd name="T19" fmla="*/ 131 h 568"/>
                <a:gd name="T20" fmla="*/ 442 w 593"/>
                <a:gd name="T21" fmla="*/ 129 h 568"/>
                <a:gd name="T22" fmla="*/ 423 w 593"/>
                <a:gd name="T23" fmla="*/ 131 h 568"/>
                <a:gd name="T24" fmla="*/ 427 w 593"/>
                <a:gd name="T25" fmla="*/ 118 h 568"/>
                <a:gd name="T26" fmla="*/ 408 w 593"/>
                <a:gd name="T27" fmla="*/ 109 h 568"/>
                <a:gd name="T28" fmla="*/ 412 w 593"/>
                <a:gd name="T29" fmla="*/ 93 h 568"/>
                <a:gd name="T30" fmla="*/ 397 w 593"/>
                <a:gd name="T31" fmla="*/ 100 h 568"/>
                <a:gd name="T32" fmla="*/ 388 w 593"/>
                <a:gd name="T33" fmla="*/ 110 h 568"/>
                <a:gd name="T34" fmla="*/ 324 w 593"/>
                <a:gd name="T35" fmla="*/ 174 h 568"/>
                <a:gd name="T36" fmla="*/ 298 w 593"/>
                <a:gd name="T37" fmla="*/ 153 h 568"/>
                <a:gd name="T38" fmla="*/ 272 w 593"/>
                <a:gd name="T39" fmla="*/ 105 h 568"/>
                <a:gd name="T40" fmla="*/ 241 w 593"/>
                <a:gd name="T41" fmla="*/ 55 h 568"/>
                <a:gd name="T42" fmla="*/ 197 w 593"/>
                <a:gd name="T43" fmla="*/ 36 h 568"/>
                <a:gd name="T44" fmla="*/ 182 w 593"/>
                <a:gd name="T45" fmla="*/ 0 h 568"/>
                <a:gd name="T46" fmla="*/ 150 w 593"/>
                <a:gd name="T47" fmla="*/ 9 h 568"/>
                <a:gd name="T48" fmla="*/ 140 w 593"/>
                <a:gd name="T49" fmla="*/ 33 h 568"/>
                <a:gd name="T50" fmla="*/ 101 w 593"/>
                <a:gd name="T51" fmla="*/ 30 h 568"/>
                <a:gd name="T52" fmla="*/ 61 w 593"/>
                <a:gd name="T53" fmla="*/ 42 h 568"/>
                <a:gd name="T54" fmla="*/ 34 w 593"/>
                <a:gd name="T55" fmla="*/ 46 h 568"/>
                <a:gd name="T56" fmla="*/ 17 w 593"/>
                <a:gd name="T57" fmla="*/ 62 h 568"/>
                <a:gd name="T58" fmla="*/ 0 w 593"/>
                <a:gd name="T59" fmla="*/ 57 h 568"/>
                <a:gd name="T60" fmla="*/ 7 w 593"/>
                <a:gd name="T61" fmla="*/ 120 h 568"/>
                <a:gd name="T62" fmla="*/ 22 w 593"/>
                <a:gd name="T63" fmla="*/ 155 h 568"/>
                <a:gd name="T64" fmla="*/ 56 w 593"/>
                <a:gd name="T65" fmla="*/ 187 h 568"/>
                <a:gd name="T66" fmla="*/ 93 w 593"/>
                <a:gd name="T67" fmla="*/ 206 h 568"/>
                <a:gd name="T68" fmla="*/ 112 w 593"/>
                <a:gd name="T69" fmla="*/ 217 h 568"/>
                <a:gd name="T70" fmla="*/ 62 w 593"/>
                <a:gd name="T71" fmla="*/ 352 h 568"/>
                <a:gd name="T72" fmla="*/ 30 w 593"/>
                <a:gd name="T73" fmla="*/ 432 h 568"/>
                <a:gd name="T74" fmla="*/ 52 w 593"/>
                <a:gd name="T75" fmla="*/ 467 h 568"/>
                <a:gd name="T76" fmla="*/ 97 w 593"/>
                <a:gd name="T77" fmla="*/ 540 h 568"/>
                <a:gd name="T78" fmla="*/ 122 w 593"/>
                <a:gd name="T79" fmla="*/ 550 h 568"/>
                <a:gd name="T80" fmla="*/ 424 w 593"/>
                <a:gd name="T81" fmla="*/ 525 h 568"/>
                <a:gd name="T82" fmla="*/ 445 w 593"/>
                <a:gd name="T83" fmla="*/ 488 h 568"/>
                <a:gd name="T84" fmla="*/ 449 w 593"/>
                <a:gd name="T85" fmla="*/ 435 h 568"/>
                <a:gd name="T86" fmla="*/ 489 w 593"/>
                <a:gd name="T87" fmla="*/ 395 h 568"/>
                <a:gd name="T88" fmla="*/ 478 w 593"/>
                <a:gd name="T89" fmla="*/ 367 h 568"/>
                <a:gd name="T90" fmla="*/ 488 w 593"/>
                <a:gd name="T91" fmla="*/ 350 h 568"/>
                <a:gd name="T92" fmla="*/ 522 w 593"/>
                <a:gd name="T93" fmla="*/ 330 h 568"/>
                <a:gd name="T94" fmla="*/ 540 w 593"/>
                <a:gd name="T95" fmla="*/ 305 h 568"/>
                <a:gd name="T96" fmla="*/ 565 w 593"/>
                <a:gd name="T97" fmla="*/ 264 h 568"/>
                <a:gd name="T98" fmla="*/ 587 w 593"/>
                <a:gd name="T99" fmla="*/ 216 h 568"/>
                <a:gd name="T100" fmla="*/ 373 w 593"/>
                <a:gd name="T101" fmla="*/ 162 h 568"/>
                <a:gd name="T102" fmla="*/ 375 w 593"/>
                <a:gd name="T103" fmla="*/ 154 h 568"/>
                <a:gd name="T104" fmla="*/ 378 w 593"/>
                <a:gd name="T105" fmla="*/ 139 h 568"/>
                <a:gd name="T106" fmla="*/ 367 w 593"/>
                <a:gd name="T107" fmla="*/ 147 h 568"/>
                <a:gd name="T108" fmla="*/ 362 w 593"/>
                <a:gd name="T109" fmla="*/ 168 h 568"/>
                <a:gd name="T110" fmla="*/ 349 w 593"/>
                <a:gd name="T111" fmla="*/ 174 h 568"/>
                <a:gd name="T112" fmla="*/ 360 w 593"/>
                <a:gd name="T113" fmla="*/ 148 h 568"/>
                <a:gd name="T114" fmla="*/ 366 w 593"/>
                <a:gd name="T115" fmla="*/ 132 h 568"/>
                <a:gd name="T116" fmla="*/ 394 w 593"/>
                <a:gd name="T117" fmla="*/ 120 h 568"/>
                <a:gd name="T118" fmla="*/ 408 w 593"/>
                <a:gd name="T119" fmla="*/ 204 h 568"/>
                <a:gd name="T120" fmla="*/ 421 w 593"/>
                <a:gd name="T121" fmla="*/ 207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93" h="568">
                  <a:moveTo>
                    <a:pt x="593" y="178"/>
                  </a:moveTo>
                  <a:cubicBezTo>
                    <a:pt x="591" y="178"/>
                    <a:pt x="591" y="178"/>
                    <a:pt x="591" y="178"/>
                  </a:cubicBezTo>
                  <a:cubicBezTo>
                    <a:pt x="590" y="178"/>
                    <a:pt x="588" y="177"/>
                    <a:pt x="587" y="176"/>
                  </a:cubicBezTo>
                  <a:cubicBezTo>
                    <a:pt x="587" y="176"/>
                    <a:pt x="586" y="175"/>
                    <a:pt x="586" y="174"/>
                  </a:cubicBezTo>
                  <a:cubicBezTo>
                    <a:pt x="585" y="173"/>
                    <a:pt x="584" y="171"/>
                    <a:pt x="580" y="171"/>
                  </a:cubicBezTo>
                  <a:cubicBezTo>
                    <a:pt x="580" y="171"/>
                    <a:pt x="580" y="171"/>
                    <a:pt x="580" y="171"/>
                  </a:cubicBezTo>
                  <a:cubicBezTo>
                    <a:pt x="576" y="171"/>
                    <a:pt x="573" y="171"/>
                    <a:pt x="572" y="170"/>
                  </a:cubicBezTo>
                  <a:cubicBezTo>
                    <a:pt x="571" y="169"/>
                    <a:pt x="570" y="168"/>
                    <a:pt x="569" y="167"/>
                  </a:cubicBezTo>
                  <a:cubicBezTo>
                    <a:pt x="568" y="166"/>
                    <a:pt x="567" y="165"/>
                    <a:pt x="566" y="164"/>
                  </a:cubicBezTo>
                  <a:cubicBezTo>
                    <a:pt x="565" y="163"/>
                    <a:pt x="565" y="163"/>
                    <a:pt x="565" y="163"/>
                  </a:cubicBezTo>
                  <a:cubicBezTo>
                    <a:pt x="564" y="162"/>
                    <a:pt x="563" y="161"/>
                    <a:pt x="562" y="161"/>
                  </a:cubicBezTo>
                  <a:cubicBezTo>
                    <a:pt x="561" y="161"/>
                    <a:pt x="561" y="160"/>
                    <a:pt x="560" y="160"/>
                  </a:cubicBezTo>
                  <a:cubicBezTo>
                    <a:pt x="559" y="160"/>
                    <a:pt x="559" y="161"/>
                    <a:pt x="558" y="161"/>
                  </a:cubicBezTo>
                  <a:cubicBezTo>
                    <a:pt x="558" y="161"/>
                    <a:pt x="557" y="161"/>
                    <a:pt x="557" y="161"/>
                  </a:cubicBezTo>
                  <a:cubicBezTo>
                    <a:pt x="556" y="161"/>
                    <a:pt x="556" y="161"/>
                    <a:pt x="556" y="161"/>
                  </a:cubicBezTo>
                  <a:cubicBezTo>
                    <a:pt x="556" y="160"/>
                    <a:pt x="556" y="160"/>
                    <a:pt x="555" y="160"/>
                  </a:cubicBezTo>
                  <a:cubicBezTo>
                    <a:pt x="555" y="160"/>
                    <a:pt x="554" y="160"/>
                    <a:pt x="554" y="159"/>
                  </a:cubicBezTo>
                  <a:cubicBezTo>
                    <a:pt x="553" y="159"/>
                    <a:pt x="553" y="159"/>
                    <a:pt x="553" y="159"/>
                  </a:cubicBezTo>
                  <a:cubicBezTo>
                    <a:pt x="552" y="159"/>
                    <a:pt x="552" y="159"/>
                    <a:pt x="552" y="159"/>
                  </a:cubicBezTo>
                  <a:cubicBezTo>
                    <a:pt x="551" y="159"/>
                    <a:pt x="551" y="159"/>
                    <a:pt x="550" y="158"/>
                  </a:cubicBezTo>
                  <a:cubicBezTo>
                    <a:pt x="548" y="158"/>
                    <a:pt x="547" y="157"/>
                    <a:pt x="546" y="157"/>
                  </a:cubicBezTo>
                  <a:cubicBezTo>
                    <a:pt x="546" y="157"/>
                    <a:pt x="545" y="157"/>
                    <a:pt x="545" y="157"/>
                  </a:cubicBezTo>
                  <a:cubicBezTo>
                    <a:pt x="544" y="157"/>
                    <a:pt x="544" y="157"/>
                    <a:pt x="544" y="156"/>
                  </a:cubicBezTo>
                  <a:cubicBezTo>
                    <a:pt x="543" y="156"/>
                    <a:pt x="543" y="155"/>
                    <a:pt x="542" y="155"/>
                  </a:cubicBezTo>
                  <a:cubicBezTo>
                    <a:pt x="541" y="154"/>
                    <a:pt x="539" y="153"/>
                    <a:pt x="538" y="153"/>
                  </a:cubicBezTo>
                  <a:cubicBezTo>
                    <a:pt x="537" y="153"/>
                    <a:pt x="537" y="153"/>
                    <a:pt x="537" y="153"/>
                  </a:cubicBezTo>
                  <a:cubicBezTo>
                    <a:pt x="536" y="153"/>
                    <a:pt x="536" y="153"/>
                    <a:pt x="534" y="154"/>
                  </a:cubicBezTo>
                  <a:cubicBezTo>
                    <a:pt x="533" y="154"/>
                    <a:pt x="531" y="155"/>
                    <a:pt x="529" y="155"/>
                  </a:cubicBezTo>
                  <a:cubicBezTo>
                    <a:pt x="529" y="155"/>
                    <a:pt x="529" y="155"/>
                    <a:pt x="529" y="155"/>
                  </a:cubicBezTo>
                  <a:cubicBezTo>
                    <a:pt x="528" y="155"/>
                    <a:pt x="528" y="155"/>
                    <a:pt x="528" y="155"/>
                  </a:cubicBezTo>
                  <a:cubicBezTo>
                    <a:pt x="527" y="154"/>
                    <a:pt x="526" y="154"/>
                    <a:pt x="525" y="154"/>
                  </a:cubicBezTo>
                  <a:cubicBezTo>
                    <a:pt x="524" y="154"/>
                    <a:pt x="523" y="154"/>
                    <a:pt x="522" y="154"/>
                  </a:cubicBezTo>
                  <a:cubicBezTo>
                    <a:pt x="522" y="154"/>
                    <a:pt x="521" y="155"/>
                    <a:pt x="520" y="155"/>
                  </a:cubicBezTo>
                  <a:cubicBezTo>
                    <a:pt x="520" y="155"/>
                    <a:pt x="520" y="155"/>
                    <a:pt x="520" y="155"/>
                  </a:cubicBezTo>
                  <a:cubicBezTo>
                    <a:pt x="519" y="155"/>
                    <a:pt x="519" y="154"/>
                    <a:pt x="518" y="154"/>
                  </a:cubicBezTo>
                  <a:cubicBezTo>
                    <a:pt x="517" y="154"/>
                    <a:pt x="516" y="153"/>
                    <a:pt x="515" y="153"/>
                  </a:cubicBezTo>
                  <a:cubicBezTo>
                    <a:pt x="515" y="153"/>
                    <a:pt x="514" y="153"/>
                    <a:pt x="514" y="153"/>
                  </a:cubicBezTo>
                  <a:cubicBezTo>
                    <a:pt x="513" y="154"/>
                    <a:pt x="512" y="154"/>
                    <a:pt x="511" y="154"/>
                  </a:cubicBezTo>
                  <a:cubicBezTo>
                    <a:pt x="510" y="154"/>
                    <a:pt x="509" y="155"/>
                    <a:pt x="508" y="155"/>
                  </a:cubicBezTo>
                  <a:cubicBezTo>
                    <a:pt x="507" y="155"/>
                    <a:pt x="507" y="155"/>
                    <a:pt x="507" y="155"/>
                  </a:cubicBezTo>
                  <a:cubicBezTo>
                    <a:pt x="507" y="155"/>
                    <a:pt x="506" y="155"/>
                    <a:pt x="506" y="155"/>
                  </a:cubicBezTo>
                  <a:cubicBezTo>
                    <a:pt x="504" y="155"/>
                    <a:pt x="502" y="155"/>
                    <a:pt x="500" y="156"/>
                  </a:cubicBezTo>
                  <a:cubicBezTo>
                    <a:pt x="497" y="159"/>
                    <a:pt x="494" y="162"/>
                    <a:pt x="492" y="165"/>
                  </a:cubicBezTo>
                  <a:cubicBezTo>
                    <a:pt x="489" y="168"/>
                    <a:pt x="490" y="171"/>
                    <a:pt x="491" y="173"/>
                  </a:cubicBezTo>
                  <a:cubicBezTo>
                    <a:pt x="491" y="174"/>
                    <a:pt x="491" y="175"/>
                    <a:pt x="491" y="176"/>
                  </a:cubicBezTo>
                  <a:cubicBezTo>
                    <a:pt x="491" y="177"/>
                    <a:pt x="489" y="177"/>
                    <a:pt x="489" y="178"/>
                  </a:cubicBezTo>
                  <a:cubicBezTo>
                    <a:pt x="488" y="178"/>
                    <a:pt x="487" y="179"/>
                    <a:pt x="487" y="179"/>
                  </a:cubicBezTo>
                  <a:cubicBezTo>
                    <a:pt x="486" y="180"/>
                    <a:pt x="485" y="180"/>
                    <a:pt x="484" y="181"/>
                  </a:cubicBezTo>
                  <a:cubicBezTo>
                    <a:pt x="483" y="181"/>
                    <a:pt x="482" y="182"/>
                    <a:pt x="481" y="182"/>
                  </a:cubicBezTo>
                  <a:cubicBezTo>
                    <a:pt x="480" y="183"/>
                    <a:pt x="479" y="184"/>
                    <a:pt x="478" y="185"/>
                  </a:cubicBezTo>
                  <a:cubicBezTo>
                    <a:pt x="478" y="186"/>
                    <a:pt x="477" y="186"/>
                    <a:pt x="477" y="187"/>
                  </a:cubicBezTo>
                  <a:cubicBezTo>
                    <a:pt x="476" y="187"/>
                    <a:pt x="475" y="188"/>
                    <a:pt x="474" y="188"/>
                  </a:cubicBezTo>
                  <a:cubicBezTo>
                    <a:pt x="474" y="189"/>
                    <a:pt x="473" y="190"/>
                    <a:pt x="472" y="190"/>
                  </a:cubicBezTo>
                  <a:cubicBezTo>
                    <a:pt x="469" y="192"/>
                    <a:pt x="467" y="195"/>
                    <a:pt x="465" y="197"/>
                  </a:cubicBezTo>
                  <a:cubicBezTo>
                    <a:pt x="462" y="201"/>
                    <a:pt x="459" y="205"/>
                    <a:pt x="453" y="207"/>
                  </a:cubicBezTo>
                  <a:cubicBezTo>
                    <a:pt x="450" y="208"/>
                    <a:pt x="448" y="210"/>
                    <a:pt x="446" y="213"/>
                  </a:cubicBezTo>
                  <a:cubicBezTo>
                    <a:pt x="445" y="214"/>
                    <a:pt x="445" y="214"/>
                    <a:pt x="444" y="215"/>
                  </a:cubicBezTo>
                  <a:cubicBezTo>
                    <a:pt x="441" y="218"/>
                    <a:pt x="440" y="222"/>
                    <a:pt x="438" y="226"/>
                  </a:cubicBezTo>
                  <a:cubicBezTo>
                    <a:pt x="438" y="227"/>
                    <a:pt x="438" y="228"/>
                    <a:pt x="438" y="228"/>
                  </a:cubicBezTo>
                  <a:cubicBezTo>
                    <a:pt x="438" y="226"/>
                    <a:pt x="438" y="223"/>
                    <a:pt x="439" y="221"/>
                  </a:cubicBezTo>
                  <a:cubicBezTo>
                    <a:pt x="439" y="221"/>
                    <a:pt x="440" y="219"/>
                    <a:pt x="441" y="218"/>
                  </a:cubicBezTo>
                  <a:cubicBezTo>
                    <a:pt x="445" y="212"/>
                    <a:pt x="449" y="206"/>
                    <a:pt x="447" y="202"/>
                  </a:cubicBezTo>
                  <a:cubicBezTo>
                    <a:pt x="447" y="201"/>
                    <a:pt x="446" y="200"/>
                    <a:pt x="444" y="199"/>
                  </a:cubicBezTo>
                  <a:cubicBezTo>
                    <a:pt x="450" y="199"/>
                    <a:pt x="456" y="198"/>
                    <a:pt x="462" y="195"/>
                  </a:cubicBezTo>
                  <a:cubicBezTo>
                    <a:pt x="468" y="191"/>
                    <a:pt x="470" y="185"/>
                    <a:pt x="473" y="179"/>
                  </a:cubicBezTo>
                  <a:cubicBezTo>
                    <a:pt x="473" y="178"/>
                    <a:pt x="474" y="176"/>
                    <a:pt x="475" y="175"/>
                  </a:cubicBezTo>
                  <a:cubicBezTo>
                    <a:pt x="476" y="171"/>
                    <a:pt x="478" y="168"/>
                    <a:pt x="480" y="164"/>
                  </a:cubicBezTo>
                  <a:cubicBezTo>
                    <a:pt x="482" y="160"/>
                    <a:pt x="484" y="156"/>
                    <a:pt x="486" y="151"/>
                  </a:cubicBezTo>
                  <a:cubicBezTo>
                    <a:pt x="488" y="146"/>
                    <a:pt x="490" y="141"/>
                    <a:pt x="488" y="137"/>
                  </a:cubicBezTo>
                  <a:cubicBezTo>
                    <a:pt x="487" y="135"/>
                    <a:pt x="485" y="133"/>
                    <a:pt x="482" y="133"/>
                  </a:cubicBezTo>
                  <a:cubicBezTo>
                    <a:pt x="478" y="132"/>
                    <a:pt x="474" y="131"/>
                    <a:pt x="470" y="131"/>
                  </a:cubicBezTo>
                  <a:cubicBezTo>
                    <a:pt x="468" y="131"/>
                    <a:pt x="466" y="131"/>
                    <a:pt x="463" y="131"/>
                  </a:cubicBezTo>
                  <a:cubicBezTo>
                    <a:pt x="462" y="130"/>
                    <a:pt x="460" y="130"/>
                    <a:pt x="459" y="130"/>
                  </a:cubicBezTo>
                  <a:cubicBezTo>
                    <a:pt x="457" y="129"/>
                    <a:pt x="454" y="128"/>
                    <a:pt x="452" y="128"/>
                  </a:cubicBezTo>
                  <a:cubicBezTo>
                    <a:pt x="451" y="128"/>
                    <a:pt x="451" y="128"/>
                    <a:pt x="450" y="128"/>
                  </a:cubicBezTo>
                  <a:cubicBezTo>
                    <a:pt x="450" y="128"/>
                    <a:pt x="449" y="128"/>
                    <a:pt x="449" y="128"/>
                  </a:cubicBezTo>
                  <a:cubicBezTo>
                    <a:pt x="448" y="128"/>
                    <a:pt x="448" y="128"/>
                    <a:pt x="448" y="128"/>
                  </a:cubicBezTo>
                  <a:cubicBezTo>
                    <a:pt x="447" y="128"/>
                    <a:pt x="446" y="129"/>
                    <a:pt x="446" y="129"/>
                  </a:cubicBezTo>
                  <a:cubicBezTo>
                    <a:pt x="444" y="129"/>
                    <a:pt x="443" y="130"/>
                    <a:pt x="442" y="130"/>
                  </a:cubicBezTo>
                  <a:cubicBezTo>
                    <a:pt x="442" y="131"/>
                    <a:pt x="442" y="131"/>
                    <a:pt x="441" y="131"/>
                  </a:cubicBezTo>
                  <a:cubicBezTo>
                    <a:pt x="440" y="131"/>
                    <a:pt x="438" y="131"/>
                    <a:pt x="437" y="132"/>
                  </a:cubicBezTo>
                  <a:cubicBezTo>
                    <a:pt x="435" y="132"/>
                    <a:pt x="434" y="132"/>
                    <a:pt x="434" y="132"/>
                  </a:cubicBezTo>
                  <a:cubicBezTo>
                    <a:pt x="433" y="132"/>
                    <a:pt x="432" y="132"/>
                    <a:pt x="431" y="132"/>
                  </a:cubicBezTo>
                  <a:cubicBezTo>
                    <a:pt x="430" y="132"/>
                    <a:pt x="428" y="132"/>
                    <a:pt x="427" y="132"/>
                  </a:cubicBezTo>
                  <a:cubicBezTo>
                    <a:pt x="428" y="132"/>
                    <a:pt x="429" y="132"/>
                    <a:pt x="430" y="132"/>
                  </a:cubicBezTo>
                  <a:cubicBezTo>
                    <a:pt x="430" y="132"/>
                    <a:pt x="430" y="132"/>
                    <a:pt x="430" y="132"/>
                  </a:cubicBezTo>
                  <a:cubicBezTo>
                    <a:pt x="431" y="132"/>
                    <a:pt x="432" y="132"/>
                    <a:pt x="432" y="132"/>
                  </a:cubicBezTo>
                  <a:cubicBezTo>
                    <a:pt x="435" y="132"/>
                    <a:pt x="439" y="131"/>
                    <a:pt x="442" y="129"/>
                  </a:cubicBezTo>
                  <a:cubicBezTo>
                    <a:pt x="444" y="128"/>
                    <a:pt x="445" y="126"/>
                    <a:pt x="445" y="124"/>
                  </a:cubicBezTo>
                  <a:cubicBezTo>
                    <a:pt x="444" y="122"/>
                    <a:pt x="442" y="120"/>
                    <a:pt x="440" y="118"/>
                  </a:cubicBezTo>
                  <a:cubicBezTo>
                    <a:pt x="438" y="117"/>
                    <a:pt x="436" y="116"/>
                    <a:pt x="434" y="116"/>
                  </a:cubicBezTo>
                  <a:cubicBezTo>
                    <a:pt x="432" y="116"/>
                    <a:pt x="431" y="117"/>
                    <a:pt x="429" y="118"/>
                  </a:cubicBezTo>
                  <a:cubicBezTo>
                    <a:pt x="428" y="118"/>
                    <a:pt x="428" y="119"/>
                    <a:pt x="427" y="119"/>
                  </a:cubicBezTo>
                  <a:cubicBezTo>
                    <a:pt x="424" y="120"/>
                    <a:pt x="419" y="122"/>
                    <a:pt x="421" y="128"/>
                  </a:cubicBezTo>
                  <a:cubicBezTo>
                    <a:pt x="421" y="129"/>
                    <a:pt x="423" y="130"/>
                    <a:pt x="424" y="131"/>
                  </a:cubicBezTo>
                  <a:cubicBezTo>
                    <a:pt x="424" y="131"/>
                    <a:pt x="423" y="131"/>
                    <a:pt x="423" y="131"/>
                  </a:cubicBezTo>
                  <a:cubicBezTo>
                    <a:pt x="421" y="131"/>
                    <a:pt x="420" y="130"/>
                    <a:pt x="419" y="130"/>
                  </a:cubicBezTo>
                  <a:cubicBezTo>
                    <a:pt x="418" y="130"/>
                    <a:pt x="417" y="129"/>
                    <a:pt x="416" y="129"/>
                  </a:cubicBezTo>
                  <a:cubicBezTo>
                    <a:pt x="415" y="128"/>
                    <a:pt x="414" y="127"/>
                    <a:pt x="412" y="127"/>
                  </a:cubicBezTo>
                  <a:cubicBezTo>
                    <a:pt x="411" y="126"/>
                    <a:pt x="409" y="126"/>
                    <a:pt x="408" y="125"/>
                  </a:cubicBezTo>
                  <a:cubicBezTo>
                    <a:pt x="409" y="125"/>
                    <a:pt x="409" y="125"/>
                    <a:pt x="409" y="125"/>
                  </a:cubicBezTo>
                  <a:cubicBezTo>
                    <a:pt x="411" y="125"/>
                    <a:pt x="413" y="125"/>
                    <a:pt x="415" y="125"/>
                  </a:cubicBezTo>
                  <a:cubicBezTo>
                    <a:pt x="418" y="124"/>
                    <a:pt x="421" y="122"/>
                    <a:pt x="423" y="121"/>
                  </a:cubicBezTo>
                  <a:cubicBezTo>
                    <a:pt x="424" y="120"/>
                    <a:pt x="425" y="119"/>
                    <a:pt x="427" y="118"/>
                  </a:cubicBezTo>
                  <a:cubicBezTo>
                    <a:pt x="433" y="115"/>
                    <a:pt x="433" y="111"/>
                    <a:pt x="432" y="109"/>
                  </a:cubicBezTo>
                  <a:cubicBezTo>
                    <a:pt x="432" y="108"/>
                    <a:pt x="430" y="106"/>
                    <a:pt x="426" y="106"/>
                  </a:cubicBezTo>
                  <a:cubicBezTo>
                    <a:pt x="425" y="106"/>
                    <a:pt x="424" y="106"/>
                    <a:pt x="423" y="106"/>
                  </a:cubicBezTo>
                  <a:cubicBezTo>
                    <a:pt x="423" y="106"/>
                    <a:pt x="423" y="106"/>
                    <a:pt x="423" y="106"/>
                  </a:cubicBezTo>
                  <a:cubicBezTo>
                    <a:pt x="422" y="106"/>
                    <a:pt x="422" y="106"/>
                    <a:pt x="421" y="106"/>
                  </a:cubicBezTo>
                  <a:cubicBezTo>
                    <a:pt x="421" y="106"/>
                    <a:pt x="418" y="106"/>
                    <a:pt x="417" y="106"/>
                  </a:cubicBezTo>
                  <a:cubicBezTo>
                    <a:pt x="416" y="106"/>
                    <a:pt x="415" y="106"/>
                    <a:pt x="413" y="106"/>
                  </a:cubicBezTo>
                  <a:cubicBezTo>
                    <a:pt x="411" y="107"/>
                    <a:pt x="410" y="108"/>
                    <a:pt x="408" y="109"/>
                  </a:cubicBezTo>
                  <a:cubicBezTo>
                    <a:pt x="407" y="109"/>
                    <a:pt x="406" y="110"/>
                    <a:pt x="405" y="110"/>
                  </a:cubicBezTo>
                  <a:cubicBezTo>
                    <a:pt x="405" y="110"/>
                    <a:pt x="405" y="110"/>
                    <a:pt x="404" y="110"/>
                  </a:cubicBezTo>
                  <a:cubicBezTo>
                    <a:pt x="404" y="110"/>
                    <a:pt x="403" y="110"/>
                    <a:pt x="403" y="110"/>
                  </a:cubicBezTo>
                  <a:cubicBezTo>
                    <a:pt x="405" y="109"/>
                    <a:pt x="408" y="107"/>
                    <a:pt x="409" y="106"/>
                  </a:cubicBezTo>
                  <a:cubicBezTo>
                    <a:pt x="409" y="105"/>
                    <a:pt x="409" y="105"/>
                    <a:pt x="409" y="105"/>
                  </a:cubicBezTo>
                  <a:cubicBezTo>
                    <a:pt x="411" y="104"/>
                    <a:pt x="412" y="102"/>
                    <a:pt x="414" y="100"/>
                  </a:cubicBezTo>
                  <a:cubicBezTo>
                    <a:pt x="414" y="99"/>
                    <a:pt x="415" y="97"/>
                    <a:pt x="414" y="95"/>
                  </a:cubicBezTo>
                  <a:cubicBezTo>
                    <a:pt x="414" y="93"/>
                    <a:pt x="412" y="93"/>
                    <a:pt x="412" y="93"/>
                  </a:cubicBezTo>
                  <a:cubicBezTo>
                    <a:pt x="411" y="93"/>
                    <a:pt x="410" y="93"/>
                    <a:pt x="410" y="93"/>
                  </a:cubicBezTo>
                  <a:cubicBezTo>
                    <a:pt x="410" y="94"/>
                    <a:pt x="410" y="94"/>
                    <a:pt x="410" y="94"/>
                  </a:cubicBezTo>
                  <a:cubicBezTo>
                    <a:pt x="410" y="94"/>
                    <a:pt x="410" y="94"/>
                    <a:pt x="410" y="94"/>
                  </a:cubicBezTo>
                  <a:cubicBezTo>
                    <a:pt x="409" y="93"/>
                    <a:pt x="409" y="93"/>
                    <a:pt x="407" y="92"/>
                  </a:cubicBezTo>
                  <a:cubicBezTo>
                    <a:pt x="405" y="92"/>
                    <a:pt x="404" y="94"/>
                    <a:pt x="403" y="95"/>
                  </a:cubicBezTo>
                  <a:cubicBezTo>
                    <a:pt x="402" y="96"/>
                    <a:pt x="402" y="96"/>
                    <a:pt x="401" y="97"/>
                  </a:cubicBezTo>
                  <a:cubicBezTo>
                    <a:pt x="401" y="97"/>
                    <a:pt x="401" y="97"/>
                    <a:pt x="400" y="97"/>
                  </a:cubicBezTo>
                  <a:cubicBezTo>
                    <a:pt x="399" y="97"/>
                    <a:pt x="398" y="98"/>
                    <a:pt x="397" y="100"/>
                  </a:cubicBezTo>
                  <a:cubicBezTo>
                    <a:pt x="396" y="102"/>
                    <a:pt x="396" y="106"/>
                    <a:pt x="397" y="108"/>
                  </a:cubicBezTo>
                  <a:cubicBezTo>
                    <a:pt x="398" y="108"/>
                    <a:pt x="398" y="109"/>
                    <a:pt x="398" y="109"/>
                  </a:cubicBezTo>
                  <a:cubicBezTo>
                    <a:pt x="397" y="109"/>
                    <a:pt x="395" y="110"/>
                    <a:pt x="395" y="111"/>
                  </a:cubicBezTo>
                  <a:cubicBezTo>
                    <a:pt x="394" y="112"/>
                    <a:pt x="393" y="114"/>
                    <a:pt x="393" y="115"/>
                  </a:cubicBezTo>
                  <a:cubicBezTo>
                    <a:pt x="393" y="115"/>
                    <a:pt x="392" y="114"/>
                    <a:pt x="392" y="114"/>
                  </a:cubicBezTo>
                  <a:cubicBezTo>
                    <a:pt x="391" y="113"/>
                    <a:pt x="389" y="113"/>
                    <a:pt x="388" y="113"/>
                  </a:cubicBezTo>
                  <a:cubicBezTo>
                    <a:pt x="388" y="112"/>
                    <a:pt x="388" y="112"/>
                    <a:pt x="388" y="112"/>
                  </a:cubicBezTo>
                  <a:cubicBezTo>
                    <a:pt x="388" y="112"/>
                    <a:pt x="388" y="110"/>
                    <a:pt x="388" y="110"/>
                  </a:cubicBezTo>
                  <a:cubicBezTo>
                    <a:pt x="385" y="110"/>
                    <a:pt x="385" y="110"/>
                    <a:pt x="385" y="110"/>
                  </a:cubicBezTo>
                  <a:cubicBezTo>
                    <a:pt x="384" y="111"/>
                    <a:pt x="382" y="111"/>
                    <a:pt x="380" y="112"/>
                  </a:cubicBezTo>
                  <a:cubicBezTo>
                    <a:pt x="369" y="116"/>
                    <a:pt x="361" y="123"/>
                    <a:pt x="354" y="134"/>
                  </a:cubicBezTo>
                  <a:cubicBezTo>
                    <a:pt x="352" y="137"/>
                    <a:pt x="350" y="140"/>
                    <a:pt x="347" y="142"/>
                  </a:cubicBezTo>
                  <a:cubicBezTo>
                    <a:pt x="343" y="147"/>
                    <a:pt x="339" y="152"/>
                    <a:pt x="337" y="159"/>
                  </a:cubicBezTo>
                  <a:cubicBezTo>
                    <a:pt x="337" y="161"/>
                    <a:pt x="337" y="161"/>
                    <a:pt x="337" y="161"/>
                  </a:cubicBezTo>
                  <a:cubicBezTo>
                    <a:pt x="336" y="166"/>
                    <a:pt x="335" y="171"/>
                    <a:pt x="329" y="173"/>
                  </a:cubicBezTo>
                  <a:cubicBezTo>
                    <a:pt x="328" y="174"/>
                    <a:pt x="326" y="174"/>
                    <a:pt x="324" y="174"/>
                  </a:cubicBezTo>
                  <a:cubicBezTo>
                    <a:pt x="322" y="174"/>
                    <a:pt x="319" y="174"/>
                    <a:pt x="317" y="173"/>
                  </a:cubicBezTo>
                  <a:cubicBezTo>
                    <a:pt x="316" y="173"/>
                    <a:pt x="316" y="173"/>
                    <a:pt x="315" y="173"/>
                  </a:cubicBezTo>
                  <a:cubicBezTo>
                    <a:pt x="312" y="172"/>
                    <a:pt x="310" y="172"/>
                    <a:pt x="308" y="170"/>
                  </a:cubicBezTo>
                  <a:cubicBezTo>
                    <a:pt x="307" y="169"/>
                    <a:pt x="306" y="168"/>
                    <a:pt x="306" y="166"/>
                  </a:cubicBezTo>
                  <a:cubicBezTo>
                    <a:pt x="305" y="166"/>
                    <a:pt x="305" y="165"/>
                    <a:pt x="305" y="164"/>
                  </a:cubicBezTo>
                  <a:cubicBezTo>
                    <a:pt x="304" y="163"/>
                    <a:pt x="304" y="163"/>
                    <a:pt x="304" y="163"/>
                  </a:cubicBezTo>
                  <a:cubicBezTo>
                    <a:pt x="303" y="162"/>
                    <a:pt x="302" y="160"/>
                    <a:pt x="301" y="159"/>
                  </a:cubicBezTo>
                  <a:cubicBezTo>
                    <a:pt x="299" y="158"/>
                    <a:pt x="297" y="156"/>
                    <a:pt x="298" y="153"/>
                  </a:cubicBezTo>
                  <a:cubicBezTo>
                    <a:pt x="298" y="153"/>
                    <a:pt x="298" y="153"/>
                    <a:pt x="298" y="152"/>
                  </a:cubicBezTo>
                  <a:cubicBezTo>
                    <a:pt x="298" y="151"/>
                    <a:pt x="298" y="151"/>
                    <a:pt x="297" y="150"/>
                  </a:cubicBezTo>
                  <a:cubicBezTo>
                    <a:pt x="297" y="149"/>
                    <a:pt x="297" y="148"/>
                    <a:pt x="296" y="147"/>
                  </a:cubicBezTo>
                  <a:cubicBezTo>
                    <a:pt x="295" y="145"/>
                    <a:pt x="295" y="145"/>
                    <a:pt x="295" y="145"/>
                  </a:cubicBezTo>
                  <a:cubicBezTo>
                    <a:pt x="293" y="141"/>
                    <a:pt x="292" y="137"/>
                    <a:pt x="288" y="133"/>
                  </a:cubicBezTo>
                  <a:cubicBezTo>
                    <a:pt x="287" y="131"/>
                    <a:pt x="286" y="130"/>
                    <a:pt x="284" y="129"/>
                  </a:cubicBezTo>
                  <a:cubicBezTo>
                    <a:pt x="282" y="126"/>
                    <a:pt x="280" y="124"/>
                    <a:pt x="278" y="121"/>
                  </a:cubicBezTo>
                  <a:cubicBezTo>
                    <a:pt x="275" y="117"/>
                    <a:pt x="273" y="112"/>
                    <a:pt x="272" y="105"/>
                  </a:cubicBezTo>
                  <a:cubicBezTo>
                    <a:pt x="272" y="103"/>
                    <a:pt x="272" y="101"/>
                    <a:pt x="272" y="100"/>
                  </a:cubicBezTo>
                  <a:cubicBezTo>
                    <a:pt x="271" y="96"/>
                    <a:pt x="271" y="92"/>
                    <a:pt x="270" y="88"/>
                  </a:cubicBezTo>
                  <a:cubicBezTo>
                    <a:pt x="269" y="86"/>
                    <a:pt x="266" y="84"/>
                    <a:pt x="264" y="82"/>
                  </a:cubicBezTo>
                  <a:cubicBezTo>
                    <a:pt x="263" y="81"/>
                    <a:pt x="262" y="80"/>
                    <a:pt x="261" y="79"/>
                  </a:cubicBezTo>
                  <a:cubicBezTo>
                    <a:pt x="257" y="76"/>
                    <a:pt x="256" y="71"/>
                    <a:pt x="255" y="66"/>
                  </a:cubicBezTo>
                  <a:cubicBezTo>
                    <a:pt x="255" y="64"/>
                    <a:pt x="255" y="64"/>
                    <a:pt x="255" y="64"/>
                  </a:cubicBezTo>
                  <a:cubicBezTo>
                    <a:pt x="253" y="59"/>
                    <a:pt x="250" y="56"/>
                    <a:pt x="245" y="55"/>
                  </a:cubicBezTo>
                  <a:cubicBezTo>
                    <a:pt x="243" y="55"/>
                    <a:pt x="242" y="55"/>
                    <a:pt x="241" y="55"/>
                  </a:cubicBezTo>
                  <a:cubicBezTo>
                    <a:pt x="237" y="55"/>
                    <a:pt x="233" y="55"/>
                    <a:pt x="230" y="52"/>
                  </a:cubicBezTo>
                  <a:cubicBezTo>
                    <a:pt x="228" y="50"/>
                    <a:pt x="227" y="49"/>
                    <a:pt x="226" y="47"/>
                  </a:cubicBezTo>
                  <a:cubicBezTo>
                    <a:pt x="225" y="45"/>
                    <a:pt x="224" y="42"/>
                    <a:pt x="221" y="41"/>
                  </a:cubicBezTo>
                  <a:cubicBezTo>
                    <a:pt x="218" y="39"/>
                    <a:pt x="215" y="39"/>
                    <a:pt x="213" y="39"/>
                  </a:cubicBezTo>
                  <a:cubicBezTo>
                    <a:pt x="212" y="39"/>
                    <a:pt x="210" y="39"/>
                    <a:pt x="209" y="39"/>
                  </a:cubicBezTo>
                  <a:cubicBezTo>
                    <a:pt x="208" y="39"/>
                    <a:pt x="207" y="39"/>
                    <a:pt x="205" y="39"/>
                  </a:cubicBezTo>
                  <a:cubicBezTo>
                    <a:pt x="205" y="39"/>
                    <a:pt x="204" y="39"/>
                    <a:pt x="203" y="39"/>
                  </a:cubicBezTo>
                  <a:cubicBezTo>
                    <a:pt x="200" y="39"/>
                    <a:pt x="198" y="38"/>
                    <a:pt x="197" y="36"/>
                  </a:cubicBezTo>
                  <a:cubicBezTo>
                    <a:pt x="193" y="30"/>
                    <a:pt x="197" y="18"/>
                    <a:pt x="199" y="11"/>
                  </a:cubicBezTo>
                  <a:cubicBezTo>
                    <a:pt x="197" y="10"/>
                    <a:pt x="197" y="10"/>
                    <a:pt x="197" y="10"/>
                  </a:cubicBezTo>
                  <a:cubicBezTo>
                    <a:pt x="199" y="11"/>
                    <a:pt x="199" y="11"/>
                    <a:pt x="199" y="11"/>
                  </a:cubicBezTo>
                  <a:cubicBezTo>
                    <a:pt x="199" y="9"/>
                    <a:pt x="199" y="9"/>
                    <a:pt x="199" y="9"/>
                  </a:cubicBezTo>
                  <a:cubicBezTo>
                    <a:pt x="198" y="8"/>
                    <a:pt x="198" y="8"/>
                    <a:pt x="198" y="8"/>
                  </a:cubicBezTo>
                  <a:cubicBezTo>
                    <a:pt x="195" y="7"/>
                    <a:pt x="193" y="6"/>
                    <a:pt x="190" y="5"/>
                  </a:cubicBezTo>
                  <a:cubicBezTo>
                    <a:pt x="189" y="4"/>
                    <a:pt x="189" y="4"/>
                    <a:pt x="188" y="3"/>
                  </a:cubicBezTo>
                  <a:cubicBezTo>
                    <a:pt x="186" y="2"/>
                    <a:pt x="185" y="0"/>
                    <a:pt x="182" y="0"/>
                  </a:cubicBezTo>
                  <a:cubicBezTo>
                    <a:pt x="181" y="0"/>
                    <a:pt x="181" y="0"/>
                    <a:pt x="180" y="0"/>
                  </a:cubicBezTo>
                  <a:cubicBezTo>
                    <a:pt x="177" y="0"/>
                    <a:pt x="174" y="1"/>
                    <a:pt x="172" y="2"/>
                  </a:cubicBezTo>
                  <a:cubicBezTo>
                    <a:pt x="170" y="3"/>
                    <a:pt x="169" y="4"/>
                    <a:pt x="168" y="5"/>
                  </a:cubicBezTo>
                  <a:cubicBezTo>
                    <a:pt x="166" y="6"/>
                    <a:pt x="165" y="8"/>
                    <a:pt x="163" y="8"/>
                  </a:cubicBezTo>
                  <a:cubicBezTo>
                    <a:pt x="163" y="8"/>
                    <a:pt x="162" y="8"/>
                    <a:pt x="162" y="8"/>
                  </a:cubicBezTo>
                  <a:cubicBezTo>
                    <a:pt x="161" y="7"/>
                    <a:pt x="160" y="7"/>
                    <a:pt x="159" y="7"/>
                  </a:cubicBezTo>
                  <a:cubicBezTo>
                    <a:pt x="156" y="7"/>
                    <a:pt x="154" y="8"/>
                    <a:pt x="152" y="9"/>
                  </a:cubicBezTo>
                  <a:cubicBezTo>
                    <a:pt x="151" y="9"/>
                    <a:pt x="151" y="9"/>
                    <a:pt x="150" y="9"/>
                  </a:cubicBezTo>
                  <a:cubicBezTo>
                    <a:pt x="148" y="9"/>
                    <a:pt x="147" y="9"/>
                    <a:pt x="146" y="8"/>
                  </a:cubicBezTo>
                  <a:cubicBezTo>
                    <a:pt x="145" y="7"/>
                    <a:pt x="145" y="7"/>
                    <a:pt x="144" y="7"/>
                  </a:cubicBezTo>
                  <a:cubicBezTo>
                    <a:pt x="144" y="6"/>
                    <a:pt x="143" y="5"/>
                    <a:pt x="141" y="5"/>
                  </a:cubicBezTo>
                  <a:cubicBezTo>
                    <a:pt x="140" y="5"/>
                    <a:pt x="139" y="5"/>
                    <a:pt x="138" y="6"/>
                  </a:cubicBezTo>
                  <a:cubicBezTo>
                    <a:pt x="135" y="7"/>
                    <a:pt x="133" y="11"/>
                    <a:pt x="132" y="14"/>
                  </a:cubicBezTo>
                  <a:cubicBezTo>
                    <a:pt x="131" y="19"/>
                    <a:pt x="134" y="22"/>
                    <a:pt x="136" y="25"/>
                  </a:cubicBezTo>
                  <a:cubicBezTo>
                    <a:pt x="137" y="26"/>
                    <a:pt x="138" y="27"/>
                    <a:pt x="138" y="28"/>
                  </a:cubicBezTo>
                  <a:cubicBezTo>
                    <a:pt x="140" y="30"/>
                    <a:pt x="140" y="32"/>
                    <a:pt x="140" y="33"/>
                  </a:cubicBezTo>
                  <a:cubicBezTo>
                    <a:pt x="140" y="33"/>
                    <a:pt x="139" y="34"/>
                    <a:pt x="138" y="34"/>
                  </a:cubicBezTo>
                  <a:cubicBezTo>
                    <a:pt x="138" y="34"/>
                    <a:pt x="137" y="34"/>
                    <a:pt x="137" y="34"/>
                  </a:cubicBezTo>
                  <a:cubicBezTo>
                    <a:pt x="136" y="34"/>
                    <a:pt x="134" y="33"/>
                    <a:pt x="132" y="33"/>
                  </a:cubicBezTo>
                  <a:cubicBezTo>
                    <a:pt x="131" y="32"/>
                    <a:pt x="129" y="32"/>
                    <a:pt x="128" y="32"/>
                  </a:cubicBezTo>
                  <a:cubicBezTo>
                    <a:pt x="127" y="31"/>
                    <a:pt x="125" y="31"/>
                    <a:pt x="124" y="31"/>
                  </a:cubicBezTo>
                  <a:cubicBezTo>
                    <a:pt x="119" y="30"/>
                    <a:pt x="114" y="29"/>
                    <a:pt x="109" y="29"/>
                  </a:cubicBezTo>
                  <a:cubicBezTo>
                    <a:pt x="107" y="29"/>
                    <a:pt x="106" y="29"/>
                    <a:pt x="104" y="29"/>
                  </a:cubicBezTo>
                  <a:cubicBezTo>
                    <a:pt x="103" y="29"/>
                    <a:pt x="102" y="30"/>
                    <a:pt x="101" y="30"/>
                  </a:cubicBezTo>
                  <a:cubicBezTo>
                    <a:pt x="99" y="30"/>
                    <a:pt x="98" y="31"/>
                    <a:pt x="96" y="31"/>
                  </a:cubicBezTo>
                  <a:cubicBezTo>
                    <a:pt x="95" y="31"/>
                    <a:pt x="94" y="31"/>
                    <a:pt x="93" y="30"/>
                  </a:cubicBezTo>
                  <a:cubicBezTo>
                    <a:pt x="89" y="28"/>
                    <a:pt x="86" y="28"/>
                    <a:pt x="82" y="28"/>
                  </a:cubicBezTo>
                  <a:cubicBezTo>
                    <a:pt x="82" y="28"/>
                    <a:pt x="81" y="28"/>
                    <a:pt x="80" y="28"/>
                  </a:cubicBezTo>
                  <a:cubicBezTo>
                    <a:pt x="74" y="28"/>
                    <a:pt x="72" y="31"/>
                    <a:pt x="69" y="36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6" y="40"/>
                    <a:pt x="64" y="42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60" y="42"/>
                    <a:pt x="59" y="42"/>
                    <a:pt x="58" y="42"/>
                  </a:cubicBezTo>
                  <a:cubicBezTo>
                    <a:pt x="56" y="41"/>
                    <a:pt x="55" y="41"/>
                    <a:pt x="54" y="41"/>
                  </a:cubicBezTo>
                  <a:cubicBezTo>
                    <a:pt x="52" y="41"/>
                    <a:pt x="50" y="42"/>
                    <a:pt x="49" y="43"/>
                  </a:cubicBezTo>
                  <a:cubicBezTo>
                    <a:pt x="47" y="44"/>
                    <a:pt x="46" y="45"/>
                    <a:pt x="46" y="47"/>
                  </a:cubicBezTo>
                  <a:cubicBezTo>
                    <a:pt x="44" y="48"/>
                    <a:pt x="44" y="49"/>
                    <a:pt x="43" y="49"/>
                  </a:cubicBezTo>
                  <a:cubicBezTo>
                    <a:pt x="43" y="49"/>
                    <a:pt x="42" y="49"/>
                    <a:pt x="42" y="49"/>
                  </a:cubicBezTo>
                  <a:cubicBezTo>
                    <a:pt x="41" y="48"/>
                    <a:pt x="40" y="48"/>
                    <a:pt x="39" y="48"/>
                  </a:cubicBezTo>
                  <a:cubicBezTo>
                    <a:pt x="38" y="47"/>
                    <a:pt x="36" y="46"/>
                    <a:pt x="34" y="46"/>
                  </a:cubicBezTo>
                  <a:cubicBezTo>
                    <a:pt x="33" y="46"/>
                    <a:pt x="32" y="46"/>
                    <a:pt x="32" y="47"/>
                  </a:cubicBezTo>
                  <a:cubicBezTo>
                    <a:pt x="30" y="47"/>
                    <a:pt x="29" y="48"/>
                    <a:pt x="28" y="50"/>
                  </a:cubicBezTo>
                  <a:cubicBezTo>
                    <a:pt x="28" y="50"/>
                    <a:pt x="27" y="50"/>
                    <a:pt x="27" y="51"/>
                  </a:cubicBezTo>
                  <a:cubicBezTo>
                    <a:pt x="26" y="51"/>
                    <a:pt x="26" y="51"/>
                    <a:pt x="25" y="52"/>
                  </a:cubicBezTo>
                  <a:cubicBezTo>
                    <a:pt x="25" y="52"/>
                    <a:pt x="24" y="52"/>
                    <a:pt x="23" y="53"/>
                  </a:cubicBezTo>
                  <a:cubicBezTo>
                    <a:pt x="21" y="54"/>
                    <a:pt x="21" y="57"/>
                    <a:pt x="21" y="59"/>
                  </a:cubicBezTo>
                  <a:cubicBezTo>
                    <a:pt x="20" y="60"/>
                    <a:pt x="20" y="61"/>
                    <a:pt x="20" y="61"/>
                  </a:cubicBezTo>
                  <a:cubicBezTo>
                    <a:pt x="19" y="62"/>
                    <a:pt x="19" y="62"/>
                    <a:pt x="17" y="62"/>
                  </a:cubicBezTo>
                  <a:cubicBezTo>
                    <a:pt x="17" y="62"/>
                    <a:pt x="15" y="62"/>
                    <a:pt x="15" y="62"/>
                  </a:cubicBezTo>
                  <a:cubicBezTo>
                    <a:pt x="14" y="62"/>
                    <a:pt x="12" y="62"/>
                    <a:pt x="11" y="62"/>
                  </a:cubicBezTo>
                  <a:cubicBezTo>
                    <a:pt x="10" y="63"/>
                    <a:pt x="10" y="63"/>
                    <a:pt x="10" y="63"/>
                  </a:cubicBezTo>
                  <a:cubicBezTo>
                    <a:pt x="10" y="63"/>
                    <a:pt x="9" y="63"/>
                    <a:pt x="9" y="63"/>
                  </a:cubicBezTo>
                  <a:cubicBezTo>
                    <a:pt x="9" y="63"/>
                    <a:pt x="8" y="63"/>
                    <a:pt x="8" y="62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5" y="60"/>
                    <a:pt x="4" y="60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1" y="63"/>
                    <a:pt x="2" y="65"/>
                    <a:pt x="2" y="66"/>
                  </a:cubicBezTo>
                  <a:cubicBezTo>
                    <a:pt x="2" y="69"/>
                    <a:pt x="3" y="71"/>
                    <a:pt x="3" y="72"/>
                  </a:cubicBezTo>
                  <a:cubicBezTo>
                    <a:pt x="4" y="76"/>
                    <a:pt x="4" y="81"/>
                    <a:pt x="4" y="84"/>
                  </a:cubicBezTo>
                  <a:cubicBezTo>
                    <a:pt x="4" y="87"/>
                    <a:pt x="4" y="90"/>
                    <a:pt x="4" y="92"/>
                  </a:cubicBezTo>
                  <a:cubicBezTo>
                    <a:pt x="4" y="96"/>
                    <a:pt x="5" y="99"/>
                    <a:pt x="6" y="102"/>
                  </a:cubicBezTo>
                  <a:cubicBezTo>
                    <a:pt x="6" y="105"/>
                    <a:pt x="7" y="108"/>
                    <a:pt x="7" y="112"/>
                  </a:cubicBezTo>
                  <a:cubicBezTo>
                    <a:pt x="7" y="114"/>
                    <a:pt x="7" y="117"/>
                    <a:pt x="7" y="120"/>
                  </a:cubicBezTo>
                  <a:cubicBezTo>
                    <a:pt x="6" y="124"/>
                    <a:pt x="6" y="128"/>
                    <a:pt x="7" y="132"/>
                  </a:cubicBezTo>
                  <a:cubicBezTo>
                    <a:pt x="7" y="134"/>
                    <a:pt x="8" y="135"/>
                    <a:pt x="10" y="136"/>
                  </a:cubicBezTo>
                  <a:cubicBezTo>
                    <a:pt x="10" y="137"/>
                    <a:pt x="11" y="139"/>
                    <a:pt x="12" y="140"/>
                  </a:cubicBezTo>
                  <a:cubicBezTo>
                    <a:pt x="12" y="141"/>
                    <a:pt x="12" y="143"/>
                    <a:pt x="12" y="144"/>
                  </a:cubicBezTo>
                  <a:cubicBezTo>
                    <a:pt x="12" y="145"/>
                    <a:pt x="11" y="146"/>
                    <a:pt x="12" y="148"/>
                  </a:cubicBezTo>
                  <a:cubicBezTo>
                    <a:pt x="13" y="149"/>
                    <a:pt x="14" y="150"/>
                    <a:pt x="15" y="150"/>
                  </a:cubicBezTo>
                  <a:cubicBezTo>
                    <a:pt x="16" y="150"/>
                    <a:pt x="17" y="150"/>
                    <a:pt x="18" y="151"/>
                  </a:cubicBezTo>
                  <a:cubicBezTo>
                    <a:pt x="20" y="152"/>
                    <a:pt x="21" y="153"/>
                    <a:pt x="22" y="155"/>
                  </a:cubicBezTo>
                  <a:cubicBezTo>
                    <a:pt x="22" y="155"/>
                    <a:pt x="22" y="156"/>
                    <a:pt x="23" y="156"/>
                  </a:cubicBezTo>
                  <a:cubicBezTo>
                    <a:pt x="24" y="159"/>
                    <a:pt x="27" y="162"/>
                    <a:pt x="29" y="165"/>
                  </a:cubicBezTo>
                  <a:cubicBezTo>
                    <a:pt x="30" y="166"/>
                    <a:pt x="31" y="168"/>
                    <a:pt x="32" y="169"/>
                  </a:cubicBezTo>
                  <a:cubicBezTo>
                    <a:pt x="34" y="172"/>
                    <a:pt x="36" y="173"/>
                    <a:pt x="39" y="174"/>
                  </a:cubicBezTo>
                  <a:cubicBezTo>
                    <a:pt x="40" y="175"/>
                    <a:pt x="42" y="175"/>
                    <a:pt x="43" y="176"/>
                  </a:cubicBezTo>
                  <a:cubicBezTo>
                    <a:pt x="46" y="177"/>
                    <a:pt x="48" y="180"/>
                    <a:pt x="50" y="182"/>
                  </a:cubicBezTo>
                  <a:cubicBezTo>
                    <a:pt x="52" y="183"/>
                    <a:pt x="53" y="185"/>
                    <a:pt x="55" y="186"/>
                  </a:cubicBezTo>
                  <a:cubicBezTo>
                    <a:pt x="56" y="187"/>
                    <a:pt x="56" y="187"/>
                    <a:pt x="56" y="187"/>
                  </a:cubicBezTo>
                  <a:cubicBezTo>
                    <a:pt x="60" y="190"/>
                    <a:pt x="64" y="193"/>
                    <a:pt x="68" y="195"/>
                  </a:cubicBezTo>
                  <a:cubicBezTo>
                    <a:pt x="70" y="195"/>
                    <a:pt x="72" y="196"/>
                    <a:pt x="74" y="196"/>
                  </a:cubicBezTo>
                  <a:cubicBezTo>
                    <a:pt x="77" y="196"/>
                    <a:pt x="80" y="197"/>
                    <a:pt x="82" y="198"/>
                  </a:cubicBezTo>
                  <a:cubicBezTo>
                    <a:pt x="83" y="199"/>
                    <a:pt x="84" y="199"/>
                    <a:pt x="84" y="200"/>
                  </a:cubicBezTo>
                  <a:cubicBezTo>
                    <a:pt x="85" y="201"/>
                    <a:pt x="85" y="201"/>
                    <a:pt x="86" y="202"/>
                  </a:cubicBezTo>
                  <a:cubicBezTo>
                    <a:pt x="87" y="202"/>
                    <a:pt x="88" y="203"/>
                    <a:pt x="88" y="203"/>
                  </a:cubicBezTo>
                  <a:cubicBezTo>
                    <a:pt x="90" y="203"/>
                    <a:pt x="91" y="204"/>
                    <a:pt x="92" y="205"/>
                  </a:cubicBezTo>
                  <a:cubicBezTo>
                    <a:pt x="93" y="206"/>
                    <a:pt x="93" y="206"/>
                    <a:pt x="93" y="206"/>
                  </a:cubicBezTo>
                  <a:cubicBezTo>
                    <a:pt x="94" y="208"/>
                    <a:pt x="95" y="208"/>
                    <a:pt x="97" y="209"/>
                  </a:cubicBezTo>
                  <a:cubicBezTo>
                    <a:pt x="98" y="210"/>
                    <a:pt x="98" y="210"/>
                    <a:pt x="98" y="210"/>
                  </a:cubicBezTo>
                  <a:cubicBezTo>
                    <a:pt x="99" y="210"/>
                    <a:pt x="101" y="211"/>
                    <a:pt x="102" y="213"/>
                  </a:cubicBezTo>
                  <a:cubicBezTo>
                    <a:pt x="102" y="213"/>
                    <a:pt x="103" y="214"/>
                    <a:pt x="103" y="215"/>
                  </a:cubicBezTo>
                  <a:cubicBezTo>
                    <a:pt x="104" y="216"/>
                    <a:pt x="104" y="217"/>
                    <a:pt x="105" y="217"/>
                  </a:cubicBezTo>
                  <a:cubicBezTo>
                    <a:pt x="106" y="218"/>
                    <a:pt x="106" y="218"/>
                    <a:pt x="107" y="218"/>
                  </a:cubicBezTo>
                  <a:cubicBezTo>
                    <a:pt x="107" y="218"/>
                    <a:pt x="108" y="217"/>
                    <a:pt x="109" y="217"/>
                  </a:cubicBezTo>
                  <a:cubicBezTo>
                    <a:pt x="110" y="217"/>
                    <a:pt x="111" y="217"/>
                    <a:pt x="112" y="217"/>
                  </a:cubicBezTo>
                  <a:cubicBezTo>
                    <a:pt x="112" y="217"/>
                    <a:pt x="112" y="217"/>
                    <a:pt x="112" y="217"/>
                  </a:cubicBezTo>
                  <a:cubicBezTo>
                    <a:pt x="115" y="217"/>
                    <a:pt x="116" y="217"/>
                    <a:pt x="118" y="219"/>
                  </a:cubicBezTo>
                  <a:cubicBezTo>
                    <a:pt x="119" y="219"/>
                    <a:pt x="119" y="220"/>
                    <a:pt x="119" y="220"/>
                  </a:cubicBezTo>
                  <a:cubicBezTo>
                    <a:pt x="120" y="221"/>
                    <a:pt x="121" y="222"/>
                    <a:pt x="123" y="223"/>
                  </a:cubicBezTo>
                  <a:cubicBezTo>
                    <a:pt x="113" y="242"/>
                    <a:pt x="113" y="242"/>
                    <a:pt x="113" y="242"/>
                  </a:cubicBezTo>
                  <a:cubicBezTo>
                    <a:pt x="106" y="258"/>
                    <a:pt x="99" y="273"/>
                    <a:pt x="92" y="289"/>
                  </a:cubicBezTo>
                  <a:cubicBezTo>
                    <a:pt x="82" y="310"/>
                    <a:pt x="73" y="327"/>
                    <a:pt x="65" y="346"/>
                  </a:cubicBezTo>
                  <a:cubicBezTo>
                    <a:pt x="62" y="352"/>
                    <a:pt x="62" y="352"/>
                    <a:pt x="62" y="352"/>
                  </a:cubicBezTo>
                  <a:cubicBezTo>
                    <a:pt x="55" y="366"/>
                    <a:pt x="49" y="381"/>
                    <a:pt x="41" y="396"/>
                  </a:cubicBezTo>
                  <a:cubicBezTo>
                    <a:pt x="40" y="398"/>
                    <a:pt x="39" y="401"/>
                    <a:pt x="38" y="403"/>
                  </a:cubicBezTo>
                  <a:cubicBezTo>
                    <a:pt x="34" y="410"/>
                    <a:pt x="31" y="417"/>
                    <a:pt x="29" y="423"/>
                  </a:cubicBezTo>
                  <a:cubicBezTo>
                    <a:pt x="28" y="425"/>
                    <a:pt x="28" y="428"/>
                    <a:pt x="28" y="429"/>
                  </a:cubicBezTo>
                  <a:cubicBezTo>
                    <a:pt x="30" y="429"/>
                    <a:pt x="30" y="429"/>
                    <a:pt x="30" y="429"/>
                  </a:cubicBezTo>
                  <a:cubicBezTo>
                    <a:pt x="30" y="430"/>
                    <a:pt x="30" y="430"/>
                    <a:pt x="30" y="430"/>
                  </a:cubicBezTo>
                  <a:cubicBezTo>
                    <a:pt x="29" y="431"/>
                    <a:pt x="29" y="431"/>
                    <a:pt x="29" y="431"/>
                  </a:cubicBezTo>
                  <a:cubicBezTo>
                    <a:pt x="29" y="431"/>
                    <a:pt x="30" y="431"/>
                    <a:pt x="30" y="432"/>
                  </a:cubicBezTo>
                  <a:cubicBezTo>
                    <a:pt x="30" y="433"/>
                    <a:pt x="30" y="433"/>
                    <a:pt x="30" y="434"/>
                  </a:cubicBezTo>
                  <a:cubicBezTo>
                    <a:pt x="30" y="435"/>
                    <a:pt x="30" y="435"/>
                    <a:pt x="30" y="436"/>
                  </a:cubicBezTo>
                  <a:cubicBezTo>
                    <a:pt x="31" y="438"/>
                    <a:pt x="33" y="439"/>
                    <a:pt x="35" y="441"/>
                  </a:cubicBezTo>
                  <a:cubicBezTo>
                    <a:pt x="36" y="442"/>
                    <a:pt x="38" y="443"/>
                    <a:pt x="39" y="445"/>
                  </a:cubicBezTo>
                  <a:cubicBezTo>
                    <a:pt x="40" y="447"/>
                    <a:pt x="41" y="449"/>
                    <a:pt x="41" y="450"/>
                  </a:cubicBezTo>
                  <a:cubicBezTo>
                    <a:pt x="42" y="453"/>
                    <a:pt x="43" y="455"/>
                    <a:pt x="45" y="456"/>
                  </a:cubicBezTo>
                  <a:cubicBezTo>
                    <a:pt x="45" y="458"/>
                    <a:pt x="46" y="459"/>
                    <a:pt x="47" y="460"/>
                  </a:cubicBezTo>
                  <a:cubicBezTo>
                    <a:pt x="49" y="462"/>
                    <a:pt x="51" y="464"/>
                    <a:pt x="52" y="467"/>
                  </a:cubicBezTo>
                  <a:cubicBezTo>
                    <a:pt x="54" y="476"/>
                    <a:pt x="59" y="484"/>
                    <a:pt x="63" y="491"/>
                  </a:cubicBezTo>
                  <a:cubicBezTo>
                    <a:pt x="64" y="495"/>
                    <a:pt x="64" y="497"/>
                    <a:pt x="64" y="500"/>
                  </a:cubicBezTo>
                  <a:cubicBezTo>
                    <a:pt x="63" y="502"/>
                    <a:pt x="63" y="502"/>
                    <a:pt x="63" y="502"/>
                  </a:cubicBezTo>
                  <a:cubicBezTo>
                    <a:pt x="62" y="510"/>
                    <a:pt x="65" y="516"/>
                    <a:pt x="72" y="520"/>
                  </a:cubicBezTo>
                  <a:cubicBezTo>
                    <a:pt x="78" y="523"/>
                    <a:pt x="83" y="527"/>
                    <a:pt x="87" y="531"/>
                  </a:cubicBezTo>
                  <a:cubicBezTo>
                    <a:pt x="88" y="532"/>
                    <a:pt x="88" y="533"/>
                    <a:pt x="89" y="534"/>
                  </a:cubicBezTo>
                  <a:cubicBezTo>
                    <a:pt x="90" y="536"/>
                    <a:pt x="92" y="538"/>
                    <a:pt x="94" y="538"/>
                  </a:cubicBezTo>
                  <a:cubicBezTo>
                    <a:pt x="95" y="539"/>
                    <a:pt x="96" y="539"/>
                    <a:pt x="97" y="540"/>
                  </a:cubicBezTo>
                  <a:cubicBezTo>
                    <a:pt x="99" y="540"/>
                    <a:pt x="100" y="541"/>
                    <a:pt x="102" y="544"/>
                  </a:cubicBezTo>
                  <a:cubicBezTo>
                    <a:pt x="103" y="546"/>
                    <a:pt x="104" y="547"/>
                    <a:pt x="107" y="547"/>
                  </a:cubicBezTo>
                  <a:cubicBezTo>
                    <a:pt x="107" y="547"/>
                    <a:pt x="108" y="547"/>
                    <a:pt x="108" y="547"/>
                  </a:cubicBezTo>
                  <a:cubicBezTo>
                    <a:pt x="109" y="547"/>
                    <a:pt x="110" y="547"/>
                    <a:pt x="111" y="547"/>
                  </a:cubicBezTo>
                  <a:cubicBezTo>
                    <a:pt x="111" y="547"/>
                    <a:pt x="112" y="547"/>
                    <a:pt x="112" y="547"/>
                  </a:cubicBezTo>
                  <a:cubicBezTo>
                    <a:pt x="114" y="547"/>
                    <a:pt x="116" y="548"/>
                    <a:pt x="118" y="549"/>
                  </a:cubicBezTo>
                  <a:cubicBezTo>
                    <a:pt x="119" y="549"/>
                    <a:pt x="120" y="550"/>
                    <a:pt x="122" y="550"/>
                  </a:cubicBezTo>
                  <a:cubicBezTo>
                    <a:pt x="122" y="550"/>
                    <a:pt x="122" y="550"/>
                    <a:pt x="122" y="550"/>
                  </a:cubicBezTo>
                  <a:cubicBezTo>
                    <a:pt x="398" y="568"/>
                    <a:pt x="398" y="568"/>
                    <a:pt x="398" y="568"/>
                  </a:cubicBezTo>
                  <a:cubicBezTo>
                    <a:pt x="399" y="566"/>
                    <a:pt x="399" y="566"/>
                    <a:pt x="399" y="566"/>
                  </a:cubicBezTo>
                  <a:cubicBezTo>
                    <a:pt x="400" y="563"/>
                    <a:pt x="401" y="560"/>
                    <a:pt x="402" y="557"/>
                  </a:cubicBezTo>
                  <a:cubicBezTo>
                    <a:pt x="403" y="552"/>
                    <a:pt x="404" y="548"/>
                    <a:pt x="407" y="544"/>
                  </a:cubicBezTo>
                  <a:cubicBezTo>
                    <a:pt x="409" y="542"/>
                    <a:pt x="411" y="540"/>
                    <a:pt x="412" y="538"/>
                  </a:cubicBezTo>
                  <a:cubicBezTo>
                    <a:pt x="413" y="536"/>
                    <a:pt x="414" y="535"/>
                    <a:pt x="416" y="534"/>
                  </a:cubicBezTo>
                  <a:cubicBezTo>
                    <a:pt x="416" y="533"/>
                    <a:pt x="417" y="532"/>
                    <a:pt x="417" y="531"/>
                  </a:cubicBezTo>
                  <a:cubicBezTo>
                    <a:pt x="419" y="529"/>
                    <a:pt x="421" y="526"/>
                    <a:pt x="424" y="525"/>
                  </a:cubicBezTo>
                  <a:cubicBezTo>
                    <a:pt x="427" y="523"/>
                    <a:pt x="429" y="519"/>
                    <a:pt x="431" y="515"/>
                  </a:cubicBezTo>
                  <a:cubicBezTo>
                    <a:pt x="432" y="514"/>
                    <a:pt x="432" y="514"/>
                    <a:pt x="432" y="514"/>
                  </a:cubicBezTo>
                  <a:cubicBezTo>
                    <a:pt x="432" y="514"/>
                    <a:pt x="433" y="513"/>
                    <a:pt x="433" y="513"/>
                  </a:cubicBezTo>
                  <a:cubicBezTo>
                    <a:pt x="434" y="511"/>
                    <a:pt x="434" y="510"/>
                    <a:pt x="435" y="509"/>
                  </a:cubicBezTo>
                  <a:cubicBezTo>
                    <a:pt x="436" y="508"/>
                    <a:pt x="437" y="506"/>
                    <a:pt x="438" y="504"/>
                  </a:cubicBezTo>
                  <a:cubicBezTo>
                    <a:pt x="440" y="501"/>
                    <a:pt x="441" y="498"/>
                    <a:pt x="442" y="495"/>
                  </a:cubicBezTo>
                  <a:cubicBezTo>
                    <a:pt x="443" y="492"/>
                    <a:pt x="443" y="492"/>
                    <a:pt x="443" y="492"/>
                  </a:cubicBezTo>
                  <a:cubicBezTo>
                    <a:pt x="443" y="491"/>
                    <a:pt x="444" y="489"/>
                    <a:pt x="445" y="488"/>
                  </a:cubicBezTo>
                  <a:cubicBezTo>
                    <a:pt x="446" y="485"/>
                    <a:pt x="447" y="482"/>
                    <a:pt x="447" y="480"/>
                  </a:cubicBezTo>
                  <a:cubicBezTo>
                    <a:pt x="448" y="476"/>
                    <a:pt x="446" y="474"/>
                    <a:pt x="444" y="472"/>
                  </a:cubicBezTo>
                  <a:cubicBezTo>
                    <a:pt x="442" y="470"/>
                    <a:pt x="440" y="468"/>
                    <a:pt x="440" y="466"/>
                  </a:cubicBezTo>
                  <a:cubicBezTo>
                    <a:pt x="440" y="463"/>
                    <a:pt x="441" y="462"/>
                    <a:pt x="442" y="460"/>
                  </a:cubicBezTo>
                  <a:cubicBezTo>
                    <a:pt x="442" y="459"/>
                    <a:pt x="443" y="459"/>
                    <a:pt x="443" y="458"/>
                  </a:cubicBezTo>
                  <a:cubicBezTo>
                    <a:pt x="444" y="456"/>
                    <a:pt x="445" y="453"/>
                    <a:pt x="445" y="450"/>
                  </a:cubicBezTo>
                  <a:cubicBezTo>
                    <a:pt x="445" y="449"/>
                    <a:pt x="445" y="447"/>
                    <a:pt x="445" y="446"/>
                  </a:cubicBezTo>
                  <a:cubicBezTo>
                    <a:pt x="444" y="441"/>
                    <a:pt x="444" y="438"/>
                    <a:pt x="449" y="435"/>
                  </a:cubicBezTo>
                  <a:cubicBezTo>
                    <a:pt x="451" y="433"/>
                    <a:pt x="454" y="432"/>
                    <a:pt x="457" y="431"/>
                  </a:cubicBezTo>
                  <a:cubicBezTo>
                    <a:pt x="460" y="431"/>
                    <a:pt x="463" y="430"/>
                    <a:pt x="465" y="428"/>
                  </a:cubicBezTo>
                  <a:cubicBezTo>
                    <a:pt x="468" y="427"/>
                    <a:pt x="470" y="425"/>
                    <a:pt x="471" y="422"/>
                  </a:cubicBezTo>
                  <a:cubicBezTo>
                    <a:pt x="472" y="419"/>
                    <a:pt x="473" y="417"/>
                    <a:pt x="475" y="415"/>
                  </a:cubicBezTo>
                  <a:cubicBezTo>
                    <a:pt x="477" y="413"/>
                    <a:pt x="479" y="410"/>
                    <a:pt x="481" y="407"/>
                  </a:cubicBezTo>
                  <a:cubicBezTo>
                    <a:pt x="482" y="405"/>
                    <a:pt x="483" y="404"/>
                    <a:pt x="485" y="402"/>
                  </a:cubicBezTo>
                  <a:cubicBezTo>
                    <a:pt x="485" y="401"/>
                    <a:pt x="485" y="401"/>
                    <a:pt x="485" y="401"/>
                  </a:cubicBezTo>
                  <a:cubicBezTo>
                    <a:pt x="487" y="399"/>
                    <a:pt x="489" y="397"/>
                    <a:pt x="489" y="395"/>
                  </a:cubicBezTo>
                  <a:cubicBezTo>
                    <a:pt x="489" y="393"/>
                    <a:pt x="489" y="392"/>
                    <a:pt x="489" y="391"/>
                  </a:cubicBezTo>
                  <a:cubicBezTo>
                    <a:pt x="489" y="389"/>
                    <a:pt x="489" y="388"/>
                    <a:pt x="490" y="386"/>
                  </a:cubicBezTo>
                  <a:cubicBezTo>
                    <a:pt x="490" y="385"/>
                    <a:pt x="491" y="384"/>
                    <a:pt x="492" y="383"/>
                  </a:cubicBezTo>
                  <a:cubicBezTo>
                    <a:pt x="493" y="382"/>
                    <a:pt x="494" y="381"/>
                    <a:pt x="494" y="379"/>
                  </a:cubicBezTo>
                  <a:cubicBezTo>
                    <a:pt x="494" y="376"/>
                    <a:pt x="492" y="374"/>
                    <a:pt x="490" y="373"/>
                  </a:cubicBezTo>
                  <a:cubicBezTo>
                    <a:pt x="488" y="370"/>
                    <a:pt x="482" y="367"/>
                    <a:pt x="478" y="367"/>
                  </a:cubicBezTo>
                  <a:cubicBezTo>
                    <a:pt x="478" y="367"/>
                    <a:pt x="478" y="367"/>
                    <a:pt x="478" y="367"/>
                  </a:cubicBezTo>
                  <a:cubicBezTo>
                    <a:pt x="478" y="367"/>
                    <a:pt x="478" y="367"/>
                    <a:pt x="478" y="367"/>
                  </a:cubicBezTo>
                  <a:cubicBezTo>
                    <a:pt x="477" y="367"/>
                    <a:pt x="477" y="367"/>
                    <a:pt x="476" y="367"/>
                  </a:cubicBezTo>
                  <a:cubicBezTo>
                    <a:pt x="475" y="367"/>
                    <a:pt x="475" y="367"/>
                    <a:pt x="474" y="367"/>
                  </a:cubicBezTo>
                  <a:cubicBezTo>
                    <a:pt x="471" y="367"/>
                    <a:pt x="471" y="366"/>
                    <a:pt x="471" y="366"/>
                  </a:cubicBezTo>
                  <a:cubicBezTo>
                    <a:pt x="470" y="365"/>
                    <a:pt x="470" y="364"/>
                    <a:pt x="475" y="362"/>
                  </a:cubicBezTo>
                  <a:cubicBezTo>
                    <a:pt x="475" y="362"/>
                    <a:pt x="475" y="361"/>
                    <a:pt x="475" y="361"/>
                  </a:cubicBezTo>
                  <a:cubicBezTo>
                    <a:pt x="478" y="360"/>
                    <a:pt x="479" y="358"/>
                    <a:pt x="481" y="356"/>
                  </a:cubicBezTo>
                  <a:cubicBezTo>
                    <a:pt x="482" y="354"/>
                    <a:pt x="484" y="353"/>
                    <a:pt x="486" y="351"/>
                  </a:cubicBezTo>
                  <a:cubicBezTo>
                    <a:pt x="488" y="350"/>
                    <a:pt x="488" y="350"/>
                    <a:pt x="488" y="350"/>
                  </a:cubicBezTo>
                  <a:cubicBezTo>
                    <a:pt x="491" y="348"/>
                    <a:pt x="495" y="346"/>
                    <a:pt x="498" y="343"/>
                  </a:cubicBezTo>
                  <a:cubicBezTo>
                    <a:pt x="500" y="342"/>
                    <a:pt x="501" y="340"/>
                    <a:pt x="502" y="339"/>
                  </a:cubicBezTo>
                  <a:cubicBezTo>
                    <a:pt x="504" y="337"/>
                    <a:pt x="505" y="336"/>
                    <a:pt x="507" y="335"/>
                  </a:cubicBezTo>
                  <a:cubicBezTo>
                    <a:pt x="510" y="332"/>
                    <a:pt x="514" y="331"/>
                    <a:pt x="517" y="331"/>
                  </a:cubicBezTo>
                  <a:cubicBezTo>
                    <a:pt x="517" y="331"/>
                    <a:pt x="518" y="331"/>
                    <a:pt x="518" y="331"/>
                  </a:cubicBezTo>
                  <a:cubicBezTo>
                    <a:pt x="519" y="331"/>
                    <a:pt x="519" y="331"/>
                    <a:pt x="520" y="332"/>
                  </a:cubicBezTo>
                  <a:cubicBezTo>
                    <a:pt x="522" y="332"/>
                    <a:pt x="522" y="332"/>
                    <a:pt x="522" y="332"/>
                  </a:cubicBezTo>
                  <a:cubicBezTo>
                    <a:pt x="522" y="330"/>
                    <a:pt x="522" y="330"/>
                    <a:pt x="522" y="330"/>
                  </a:cubicBezTo>
                  <a:cubicBezTo>
                    <a:pt x="520" y="329"/>
                    <a:pt x="520" y="329"/>
                    <a:pt x="520" y="329"/>
                  </a:cubicBezTo>
                  <a:cubicBezTo>
                    <a:pt x="522" y="330"/>
                    <a:pt x="522" y="330"/>
                    <a:pt x="522" y="330"/>
                  </a:cubicBezTo>
                  <a:cubicBezTo>
                    <a:pt x="523" y="329"/>
                    <a:pt x="523" y="328"/>
                    <a:pt x="524" y="327"/>
                  </a:cubicBezTo>
                  <a:cubicBezTo>
                    <a:pt x="524" y="326"/>
                    <a:pt x="525" y="326"/>
                    <a:pt x="525" y="325"/>
                  </a:cubicBezTo>
                  <a:cubicBezTo>
                    <a:pt x="528" y="322"/>
                    <a:pt x="530" y="319"/>
                    <a:pt x="533" y="317"/>
                  </a:cubicBezTo>
                  <a:cubicBezTo>
                    <a:pt x="535" y="315"/>
                    <a:pt x="535" y="314"/>
                    <a:pt x="535" y="312"/>
                  </a:cubicBezTo>
                  <a:cubicBezTo>
                    <a:pt x="535" y="311"/>
                    <a:pt x="535" y="310"/>
                    <a:pt x="535" y="309"/>
                  </a:cubicBezTo>
                  <a:cubicBezTo>
                    <a:pt x="536" y="307"/>
                    <a:pt x="538" y="306"/>
                    <a:pt x="540" y="305"/>
                  </a:cubicBezTo>
                  <a:cubicBezTo>
                    <a:pt x="541" y="304"/>
                    <a:pt x="542" y="304"/>
                    <a:pt x="543" y="302"/>
                  </a:cubicBezTo>
                  <a:cubicBezTo>
                    <a:pt x="544" y="302"/>
                    <a:pt x="544" y="301"/>
                    <a:pt x="545" y="300"/>
                  </a:cubicBezTo>
                  <a:cubicBezTo>
                    <a:pt x="546" y="299"/>
                    <a:pt x="547" y="298"/>
                    <a:pt x="547" y="296"/>
                  </a:cubicBezTo>
                  <a:cubicBezTo>
                    <a:pt x="547" y="295"/>
                    <a:pt x="547" y="293"/>
                    <a:pt x="548" y="292"/>
                  </a:cubicBezTo>
                  <a:cubicBezTo>
                    <a:pt x="548" y="289"/>
                    <a:pt x="548" y="287"/>
                    <a:pt x="550" y="283"/>
                  </a:cubicBezTo>
                  <a:cubicBezTo>
                    <a:pt x="552" y="281"/>
                    <a:pt x="554" y="279"/>
                    <a:pt x="556" y="276"/>
                  </a:cubicBezTo>
                  <a:cubicBezTo>
                    <a:pt x="557" y="275"/>
                    <a:pt x="558" y="274"/>
                    <a:pt x="559" y="273"/>
                  </a:cubicBezTo>
                  <a:cubicBezTo>
                    <a:pt x="562" y="271"/>
                    <a:pt x="564" y="267"/>
                    <a:pt x="565" y="264"/>
                  </a:cubicBezTo>
                  <a:cubicBezTo>
                    <a:pt x="567" y="261"/>
                    <a:pt x="567" y="259"/>
                    <a:pt x="567" y="257"/>
                  </a:cubicBezTo>
                  <a:cubicBezTo>
                    <a:pt x="567" y="255"/>
                    <a:pt x="567" y="254"/>
                    <a:pt x="567" y="252"/>
                  </a:cubicBezTo>
                  <a:cubicBezTo>
                    <a:pt x="568" y="249"/>
                    <a:pt x="570" y="246"/>
                    <a:pt x="572" y="243"/>
                  </a:cubicBezTo>
                  <a:cubicBezTo>
                    <a:pt x="574" y="241"/>
                    <a:pt x="576" y="238"/>
                    <a:pt x="577" y="236"/>
                  </a:cubicBezTo>
                  <a:cubicBezTo>
                    <a:pt x="577" y="234"/>
                    <a:pt x="578" y="233"/>
                    <a:pt x="578" y="232"/>
                  </a:cubicBezTo>
                  <a:cubicBezTo>
                    <a:pt x="579" y="230"/>
                    <a:pt x="579" y="227"/>
                    <a:pt x="581" y="225"/>
                  </a:cubicBezTo>
                  <a:cubicBezTo>
                    <a:pt x="582" y="224"/>
                    <a:pt x="582" y="223"/>
                    <a:pt x="583" y="222"/>
                  </a:cubicBezTo>
                  <a:cubicBezTo>
                    <a:pt x="585" y="220"/>
                    <a:pt x="587" y="219"/>
                    <a:pt x="587" y="216"/>
                  </a:cubicBezTo>
                  <a:cubicBezTo>
                    <a:pt x="588" y="214"/>
                    <a:pt x="587" y="212"/>
                    <a:pt x="587" y="210"/>
                  </a:cubicBezTo>
                  <a:cubicBezTo>
                    <a:pt x="586" y="209"/>
                    <a:pt x="586" y="207"/>
                    <a:pt x="586" y="205"/>
                  </a:cubicBezTo>
                  <a:cubicBezTo>
                    <a:pt x="586" y="203"/>
                    <a:pt x="587" y="201"/>
                    <a:pt x="588" y="200"/>
                  </a:cubicBezTo>
                  <a:cubicBezTo>
                    <a:pt x="588" y="198"/>
                    <a:pt x="589" y="197"/>
                    <a:pt x="589" y="195"/>
                  </a:cubicBezTo>
                  <a:cubicBezTo>
                    <a:pt x="590" y="193"/>
                    <a:pt x="590" y="191"/>
                    <a:pt x="591" y="189"/>
                  </a:cubicBezTo>
                  <a:cubicBezTo>
                    <a:pt x="592" y="186"/>
                    <a:pt x="593" y="183"/>
                    <a:pt x="593" y="180"/>
                  </a:cubicBezTo>
                  <a:lnTo>
                    <a:pt x="593" y="178"/>
                  </a:lnTo>
                  <a:close/>
                  <a:moveTo>
                    <a:pt x="373" y="162"/>
                  </a:moveTo>
                  <a:cubicBezTo>
                    <a:pt x="373" y="162"/>
                    <a:pt x="372" y="162"/>
                    <a:pt x="371" y="162"/>
                  </a:cubicBezTo>
                  <a:cubicBezTo>
                    <a:pt x="370" y="162"/>
                    <a:pt x="369" y="163"/>
                    <a:pt x="367" y="163"/>
                  </a:cubicBezTo>
                  <a:cubicBezTo>
                    <a:pt x="367" y="164"/>
                    <a:pt x="367" y="164"/>
                    <a:pt x="367" y="164"/>
                  </a:cubicBezTo>
                  <a:cubicBezTo>
                    <a:pt x="368" y="163"/>
                    <a:pt x="368" y="162"/>
                    <a:pt x="369" y="161"/>
                  </a:cubicBezTo>
                  <a:cubicBezTo>
                    <a:pt x="371" y="160"/>
                    <a:pt x="371" y="159"/>
                    <a:pt x="371" y="158"/>
                  </a:cubicBezTo>
                  <a:cubicBezTo>
                    <a:pt x="372" y="158"/>
                    <a:pt x="372" y="157"/>
                    <a:pt x="372" y="157"/>
                  </a:cubicBezTo>
                  <a:cubicBezTo>
                    <a:pt x="373" y="156"/>
                    <a:pt x="373" y="156"/>
                    <a:pt x="374" y="155"/>
                  </a:cubicBezTo>
                  <a:cubicBezTo>
                    <a:pt x="374" y="155"/>
                    <a:pt x="375" y="154"/>
                    <a:pt x="375" y="154"/>
                  </a:cubicBezTo>
                  <a:cubicBezTo>
                    <a:pt x="375" y="155"/>
                    <a:pt x="375" y="156"/>
                    <a:pt x="375" y="156"/>
                  </a:cubicBezTo>
                  <a:cubicBezTo>
                    <a:pt x="375" y="159"/>
                    <a:pt x="374" y="161"/>
                    <a:pt x="373" y="162"/>
                  </a:cubicBezTo>
                  <a:close/>
                  <a:moveTo>
                    <a:pt x="389" y="127"/>
                  </a:moveTo>
                  <a:cubicBezTo>
                    <a:pt x="388" y="128"/>
                    <a:pt x="387" y="128"/>
                    <a:pt x="386" y="129"/>
                  </a:cubicBezTo>
                  <a:cubicBezTo>
                    <a:pt x="385" y="130"/>
                    <a:pt x="385" y="130"/>
                    <a:pt x="384" y="131"/>
                  </a:cubicBezTo>
                  <a:cubicBezTo>
                    <a:pt x="384" y="131"/>
                    <a:pt x="383" y="131"/>
                    <a:pt x="383" y="132"/>
                  </a:cubicBezTo>
                  <a:cubicBezTo>
                    <a:pt x="382" y="132"/>
                    <a:pt x="381" y="133"/>
                    <a:pt x="380" y="134"/>
                  </a:cubicBezTo>
                  <a:cubicBezTo>
                    <a:pt x="378" y="136"/>
                    <a:pt x="378" y="137"/>
                    <a:pt x="378" y="139"/>
                  </a:cubicBezTo>
                  <a:cubicBezTo>
                    <a:pt x="378" y="140"/>
                    <a:pt x="378" y="140"/>
                    <a:pt x="378" y="140"/>
                  </a:cubicBezTo>
                  <a:cubicBezTo>
                    <a:pt x="378" y="141"/>
                    <a:pt x="378" y="143"/>
                    <a:pt x="378" y="145"/>
                  </a:cubicBezTo>
                  <a:cubicBezTo>
                    <a:pt x="378" y="146"/>
                    <a:pt x="379" y="147"/>
                    <a:pt x="379" y="149"/>
                  </a:cubicBezTo>
                  <a:cubicBezTo>
                    <a:pt x="378" y="149"/>
                    <a:pt x="378" y="149"/>
                    <a:pt x="377" y="149"/>
                  </a:cubicBezTo>
                  <a:cubicBezTo>
                    <a:pt x="377" y="149"/>
                    <a:pt x="377" y="148"/>
                    <a:pt x="377" y="148"/>
                  </a:cubicBezTo>
                  <a:cubicBezTo>
                    <a:pt x="376" y="146"/>
                    <a:pt x="374" y="144"/>
                    <a:pt x="372" y="144"/>
                  </a:cubicBezTo>
                  <a:cubicBezTo>
                    <a:pt x="371" y="144"/>
                    <a:pt x="371" y="144"/>
                    <a:pt x="370" y="145"/>
                  </a:cubicBezTo>
                  <a:cubicBezTo>
                    <a:pt x="369" y="145"/>
                    <a:pt x="368" y="146"/>
                    <a:pt x="367" y="147"/>
                  </a:cubicBezTo>
                  <a:cubicBezTo>
                    <a:pt x="367" y="147"/>
                    <a:pt x="367" y="148"/>
                    <a:pt x="366" y="148"/>
                  </a:cubicBezTo>
                  <a:cubicBezTo>
                    <a:pt x="366" y="148"/>
                    <a:pt x="365" y="149"/>
                    <a:pt x="364" y="150"/>
                  </a:cubicBezTo>
                  <a:cubicBezTo>
                    <a:pt x="364" y="150"/>
                    <a:pt x="364" y="150"/>
                    <a:pt x="364" y="150"/>
                  </a:cubicBezTo>
                  <a:cubicBezTo>
                    <a:pt x="362" y="152"/>
                    <a:pt x="361" y="154"/>
                    <a:pt x="360" y="156"/>
                  </a:cubicBezTo>
                  <a:cubicBezTo>
                    <a:pt x="360" y="157"/>
                    <a:pt x="360" y="157"/>
                    <a:pt x="360" y="158"/>
                  </a:cubicBezTo>
                  <a:cubicBezTo>
                    <a:pt x="359" y="161"/>
                    <a:pt x="358" y="164"/>
                    <a:pt x="359" y="166"/>
                  </a:cubicBezTo>
                  <a:cubicBezTo>
                    <a:pt x="360" y="167"/>
                    <a:pt x="360" y="168"/>
                    <a:pt x="362" y="168"/>
                  </a:cubicBezTo>
                  <a:cubicBezTo>
                    <a:pt x="362" y="168"/>
                    <a:pt x="362" y="168"/>
                    <a:pt x="362" y="168"/>
                  </a:cubicBezTo>
                  <a:cubicBezTo>
                    <a:pt x="362" y="168"/>
                    <a:pt x="362" y="169"/>
                    <a:pt x="362" y="169"/>
                  </a:cubicBezTo>
                  <a:cubicBezTo>
                    <a:pt x="361" y="169"/>
                    <a:pt x="360" y="169"/>
                    <a:pt x="359" y="170"/>
                  </a:cubicBezTo>
                  <a:cubicBezTo>
                    <a:pt x="358" y="170"/>
                    <a:pt x="356" y="171"/>
                    <a:pt x="355" y="172"/>
                  </a:cubicBezTo>
                  <a:cubicBezTo>
                    <a:pt x="353" y="173"/>
                    <a:pt x="352" y="175"/>
                    <a:pt x="350" y="176"/>
                  </a:cubicBezTo>
                  <a:cubicBezTo>
                    <a:pt x="349" y="177"/>
                    <a:pt x="349" y="177"/>
                    <a:pt x="349" y="177"/>
                  </a:cubicBezTo>
                  <a:cubicBezTo>
                    <a:pt x="348" y="178"/>
                    <a:pt x="347" y="179"/>
                    <a:pt x="346" y="179"/>
                  </a:cubicBezTo>
                  <a:cubicBezTo>
                    <a:pt x="347" y="178"/>
                    <a:pt x="348" y="177"/>
                    <a:pt x="348" y="176"/>
                  </a:cubicBezTo>
                  <a:cubicBezTo>
                    <a:pt x="349" y="175"/>
                    <a:pt x="349" y="175"/>
                    <a:pt x="349" y="174"/>
                  </a:cubicBezTo>
                  <a:cubicBezTo>
                    <a:pt x="349" y="174"/>
                    <a:pt x="349" y="173"/>
                    <a:pt x="349" y="173"/>
                  </a:cubicBezTo>
                  <a:cubicBezTo>
                    <a:pt x="349" y="173"/>
                    <a:pt x="350" y="172"/>
                    <a:pt x="351" y="172"/>
                  </a:cubicBezTo>
                  <a:cubicBezTo>
                    <a:pt x="351" y="171"/>
                    <a:pt x="352" y="171"/>
                    <a:pt x="352" y="171"/>
                  </a:cubicBezTo>
                  <a:cubicBezTo>
                    <a:pt x="354" y="169"/>
                    <a:pt x="355" y="168"/>
                    <a:pt x="355" y="166"/>
                  </a:cubicBezTo>
                  <a:cubicBezTo>
                    <a:pt x="356" y="166"/>
                    <a:pt x="356" y="166"/>
                    <a:pt x="356" y="166"/>
                  </a:cubicBezTo>
                  <a:cubicBezTo>
                    <a:pt x="356" y="165"/>
                    <a:pt x="356" y="164"/>
                    <a:pt x="357" y="164"/>
                  </a:cubicBezTo>
                  <a:cubicBezTo>
                    <a:pt x="358" y="163"/>
                    <a:pt x="358" y="162"/>
                    <a:pt x="359" y="161"/>
                  </a:cubicBezTo>
                  <a:cubicBezTo>
                    <a:pt x="360" y="159"/>
                    <a:pt x="362" y="151"/>
                    <a:pt x="360" y="148"/>
                  </a:cubicBezTo>
                  <a:cubicBezTo>
                    <a:pt x="359" y="145"/>
                    <a:pt x="356" y="145"/>
                    <a:pt x="355" y="145"/>
                  </a:cubicBezTo>
                  <a:cubicBezTo>
                    <a:pt x="353" y="145"/>
                    <a:pt x="353" y="145"/>
                    <a:pt x="353" y="145"/>
                  </a:cubicBezTo>
                  <a:cubicBezTo>
                    <a:pt x="352" y="145"/>
                    <a:pt x="352" y="145"/>
                    <a:pt x="352" y="145"/>
                  </a:cubicBezTo>
                  <a:cubicBezTo>
                    <a:pt x="352" y="143"/>
                    <a:pt x="353" y="142"/>
                    <a:pt x="357" y="140"/>
                  </a:cubicBezTo>
                  <a:cubicBezTo>
                    <a:pt x="360" y="139"/>
                    <a:pt x="363" y="137"/>
                    <a:pt x="364" y="134"/>
                  </a:cubicBezTo>
                  <a:cubicBezTo>
                    <a:pt x="365" y="132"/>
                    <a:pt x="365" y="131"/>
                    <a:pt x="364" y="130"/>
                  </a:cubicBezTo>
                  <a:cubicBezTo>
                    <a:pt x="364" y="130"/>
                    <a:pt x="364" y="130"/>
                    <a:pt x="364" y="130"/>
                  </a:cubicBezTo>
                  <a:cubicBezTo>
                    <a:pt x="365" y="130"/>
                    <a:pt x="365" y="130"/>
                    <a:pt x="366" y="132"/>
                  </a:cubicBezTo>
                  <a:cubicBezTo>
                    <a:pt x="367" y="133"/>
                    <a:pt x="368" y="136"/>
                    <a:pt x="372" y="136"/>
                  </a:cubicBezTo>
                  <a:cubicBezTo>
                    <a:pt x="372" y="136"/>
                    <a:pt x="372" y="136"/>
                    <a:pt x="372" y="136"/>
                  </a:cubicBezTo>
                  <a:cubicBezTo>
                    <a:pt x="377" y="135"/>
                    <a:pt x="383" y="131"/>
                    <a:pt x="386" y="127"/>
                  </a:cubicBezTo>
                  <a:cubicBezTo>
                    <a:pt x="386" y="126"/>
                    <a:pt x="386" y="125"/>
                    <a:pt x="387" y="124"/>
                  </a:cubicBezTo>
                  <a:cubicBezTo>
                    <a:pt x="387" y="124"/>
                    <a:pt x="387" y="124"/>
                    <a:pt x="388" y="124"/>
                  </a:cubicBezTo>
                  <a:cubicBezTo>
                    <a:pt x="388" y="124"/>
                    <a:pt x="388" y="124"/>
                    <a:pt x="388" y="124"/>
                  </a:cubicBezTo>
                  <a:cubicBezTo>
                    <a:pt x="389" y="124"/>
                    <a:pt x="390" y="124"/>
                    <a:pt x="391" y="124"/>
                  </a:cubicBezTo>
                  <a:cubicBezTo>
                    <a:pt x="392" y="123"/>
                    <a:pt x="394" y="122"/>
                    <a:pt x="394" y="120"/>
                  </a:cubicBezTo>
                  <a:cubicBezTo>
                    <a:pt x="395" y="122"/>
                    <a:pt x="397" y="123"/>
                    <a:pt x="398" y="123"/>
                  </a:cubicBezTo>
                  <a:cubicBezTo>
                    <a:pt x="398" y="124"/>
                    <a:pt x="398" y="124"/>
                    <a:pt x="397" y="124"/>
                  </a:cubicBezTo>
                  <a:cubicBezTo>
                    <a:pt x="395" y="124"/>
                    <a:pt x="391" y="125"/>
                    <a:pt x="389" y="127"/>
                  </a:cubicBezTo>
                  <a:close/>
                  <a:moveTo>
                    <a:pt x="421" y="207"/>
                  </a:moveTo>
                  <a:cubicBezTo>
                    <a:pt x="419" y="207"/>
                    <a:pt x="419" y="207"/>
                    <a:pt x="419" y="207"/>
                  </a:cubicBezTo>
                  <a:cubicBezTo>
                    <a:pt x="419" y="208"/>
                    <a:pt x="419" y="208"/>
                    <a:pt x="419" y="208"/>
                  </a:cubicBezTo>
                  <a:cubicBezTo>
                    <a:pt x="418" y="207"/>
                    <a:pt x="417" y="206"/>
                    <a:pt x="415" y="205"/>
                  </a:cubicBezTo>
                  <a:cubicBezTo>
                    <a:pt x="412" y="204"/>
                    <a:pt x="410" y="204"/>
                    <a:pt x="408" y="204"/>
                  </a:cubicBezTo>
                  <a:cubicBezTo>
                    <a:pt x="404" y="204"/>
                    <a:pt x="404" y="204"/>
                    <a:pt x="404" y="204"/>
                  </a:cubicBezTo>
                  <a:cubicBezTo>
                    <a:pt x="406" y="204"/>
                    <a:pt x="408" y="203"/>
                    <a:pt x="410" y="203"/>
                  </a:cubicBezTo>
                  <a:cubicBezTo>
                    <a:pt x="410" y="203"/>
                    <a:pt x="410" y="203"/>
                    <a:pt x="410" y="203"/>
                  </a:cubicBezTo>
                  <a:cubicBezTo>
                    <a:pt x="412" y="203"/>
                    <a:pt x="413" y="203"/>
                    <a:pt x="414" y="204"/>
                  </a:cubicBezTo>
                  <a:cubicBezTo>
                    <a:pt x="415" y="204"/>
                    <a:pt x="416" y="204"/>
                    <a:pt x="417" y="205"/>
                  </a:cubicBezTo>
                  <a:cubicBezTo>
                    <a:pt x="419" y="205"/>
                    <a:pt x="421" y="206"/>
                    <a:pt x="423" y="206"/>
                  </a:cubicBezTo>
                  <a:cubicBezTo>
                    <a:pt x="424" y="206"/>
                    <a:pt x="426" y="205"/>
                    <a:pt x="427" y="205"/>
                  </a:cubicBezTo>
                  <a:cubicBezTo>
                    <a:pt x="425" y="206"/>
                    <a:pt x="423" y="207"/>
                    <a:pt x="421" y="207"/>
                  </a:cubicBezTo>
                  <a:close/>
                  <a:moveTo>
                    <a:pt x="433" y="202"/>
                  </a:moveTo>
                  <a:cubicBezTo>
                    <a:pt x="433" y="202"/>
                    <a:pt x="433" y="202"/>
                    <a:pt x="434" y="202"/>
                  </a:cubicBezTo>
                  <a:cubicBezTo>
                    <a:pt x="436" y="201"/>
                    <a:pt x="437" y="200"/>
                    <a:pt x="440" y="199"/>
                  </a:cubicBezTo>
                  <a:cubicBezTo>
                    <a:pt x="439" y="200"/>
                    <a:pt x="437" y="201"/>
                    <a:pt x="436" y="201"/>
                  </a:cubicBezTo>
                  <a:cubicBezTo>
                    <a:pt x="435" y="202"/>
                    <a:pt x="434" y="202"/>
                    <a:pt x="433" y="202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4883325" y="1583096"/>
              <a:ext cx="447986" cy="251960"/>
            </a:xfrm>
            <a:custGeom>
              <a:avLst/>
              <a:gdLst>
                <a:gd name="T0" fmla="*/ 171 w 177"/>
                <a:gd name="T1" fmla="*/ 28 h 104"/>
                <a:gd name="T2" fmla="*/ 169 w 177"/>
                <a:gd name="T3" fmla="*/ 26 h 104"/>
                <a:gd name="T4" fmla="*/ 152 w 177"/>
                <a:gd name="T5" fmla="*/ 25 h 104"/>
                <a:gd name="T6" fmla="*/ 140 w 177"/>
                <a:gd name="T7" fmla="*/ 23 h 104"/>
                <a:gd name="T8" fmla="*/ 131 w 177"/>
                <a:gd name="T9" fmla="*/ 23 h 104"/>
                <a:gd name="T10" fmla="*/ 123 w 177"/>
                <a:gd name="T11" fmla="*/ 22 h 104"/>
                <a:gd name="T12" fmla="*/ 114 w 177"/>
                <a:gd name="T13" fmla="*/ 17 h 104"/>
                <a:gd name="T14" fmla="*/ 107 w 177"/>
                <a:gd name="T15" fmla="*/ 15 h 104"/>
                <a:gd name="T16" fmla="*/ 104 w 177"/>
                <a:gd name="T17" fmla="*/ 26 h 104"/>
                <a:gd name="T18" fmla="*/ 101 w 177"/>
                <a:gd name="T19" fmla="*/ 32 h 104"/>
                <a:gd name="T20" fmla="*/ 100 w 177"/>
                <a:gd name="T21" fmla="*/ 38 h 104"/>
                <a:gd name="T22" fmla="*/ 96 w 177"/>
                <a:gd name="T23" fmla="*/ 42 h 104"/>
                <a:gd name="T24" fmla="*/ 81 w 177"/>
                <a:gd name="T25" fmla="*/ 32 h 104"/>
                <a:gd name="T26" fmla="*/ 76 w 177"/>
                <a:gd name="T27" fmla="*/ 33 h 104"/>
                <a:gd name="T28" fmla="*/ 70 w 177"/>
                <a:gd name="T29" fmla="*/ 34 h 104"/>
                <a:gd name="T30" fmla="*/ 66 w 177"/>
                <a:gd name="T31" fmla="*/ 32 h 104"/>
                <a:gd name="T32" fmla="*/ 57 w 177"/>
                <a:gd name="T33" fmla="*/ 29 h 104"/>
                <a:gd name="T34" fmla="*/ 63 w 177"/>
                <a:gd name="T35" fmla="*/ 16 h 104"/>
                <a:gd name="T36" fmla="*/ 67 w 177"/>
                <a:gd name="T37" fmla="*/ 9 h 104"/>
                <a:gd name="T38" fmla="*/ 71 w 177"/>
                <a:gd name="T39" fmla="*/ 1 h 104"/>
                <a:gd name="T40" fmla="*/ 67 w 177"/>
                <a:gd name="T41" fmla="*/ 0 h 104"/>
                <a:gd name="T42" fmla="*/ 45 w 177"/>
                <a:gd name="T43" fmla="*/ 9 h 104"/>
                <a:gd name="T44" fmla="*/ 31 w 177"/>
                <a:gd name="T45" fmla="*/ 18 h 104"/>
                <a:gd name="T46" fmla="*/ 16 w 177"/>
                <a:gd name="T47" fmla="*/ 13 h 104"/>
                <a:gd name="T48" fmla="*/ 9 w 177"/>
                <a:gd name="T49" fmla="*/ 10 h 104"/>
                <a:gd name="T50" fmla="*/ 6 w 177"/>
                <a:gd name="T51" fmla="*/ 26 h 104"/>
                <a:gd name="T52" fmla="*/ 3 w 177"/>
                <a:gd name="T53" fmla="*/ 43 h 104"/>
                <a:gd name="T54" fmla="*/ 8 w 177"/>
                <a:gd name="T55" fmla="*/ 57 h 104"/>
                <a:gd name="T56" fmla="*/ 2 w 177"/>
                <a:gd name="T57" fmla="*/ 67 h 104"/>
                <a:gd name="T58" fmla="*/ 5 w 177"/>
                <a:gd name="T59" fmla="*/ 72 h 104"/>
                <a:gd name="T60" fmla="*/ 8 w 177"/>
                <a:gd name="T61" fmla="*/ 76 h 104"/>
                <a:gd name="T62" fmla="*/ 11 w 177"/>
                <a:gd name="T63" fmla="*/ 75 h 104"/>
                <a:gd name="T64" fmla="*/ 17 w 177"/>
                <a:gd name="T65" fmla="*/ 74 h 104"/>
                <a:gd name="T66" fmla="*/ 21 w 177"/>
                <a:gd name="T67" fmla="*/ 78 h 104"/>
                <a:gd name="T68" fmla="*/ 22 w 177"/>
                <a:gd name="T69" fmla="*/ 78 h 104"/>
                <a:gd name="T70" fmla="*/ 26 w 177"/>
                <a:gd name="T71" fmla="*/ 77 h 104"/>
                <a:gd name="T72" fmla="*/ 37 w 177"/>
                <a:gd name="T73" fmla="*/ 75 h 104"/>
                <a:gd name="T74" fmla="*/ 48 w 177"/>
                <a:gd name="T75" fmla="*/ 68 h 104"/>
                <a:gd name="T76" fmla="*/ 66 w 177"/>
                <a:gd name="T77" fmla="*/ 57 h 104"/>
                <a:gd name="T78" fmla="*/ 75 w 177"/>
                <a:gd name="T79" fmla="*/ 64 h 104"/>
                <a:gd name="T80" fmla="*/ 69 w 177"/>
                <a:gd name="T81" fmla="*/ 76 h 104"/>
                <a:gd name="T82" fmla="*/ 64 w 177"/>
                <a:gd name="T83" fmla="*/ 85 h 104"/>
                <a:gd name="T84" fmla="*/ 66 w 177"/>
                <a:gd name="T85" fmla="*/ 88 h 104"/>
                <a:gd name="T86" fmla="*/ 71 w 177"/>
                <a:gd name="T87" fmla="*/ 93 h 104"/>
                <a:gd name="T88" fmla="*/ 79 w 177"/>
                <a:gd name="T89" fmla="*/ 104 h 104"/>
                <a:gd name="T90" fmla="*/ 84 w 177"/>
                <a:gd name="T91" fmla="*/ 102 h 104"/>
                <a:gd name="T92" fmla="*/ 91 w 177"/>
                <a:gd name="T93" fmla="*/ 97 h 104"/>
                <a:gd name="T94" fmla="*/ 98 w 177"/>
                <a:gd name="T95" fmla="*/ 89 h 104"/>
                <a:gd name="T96" fmla="*/ 102 w 177"/>
                <a:gd name="T97" fmla="*/ 86 h 104"/>
                <a:gd name="T98" fmla="*/ 108 w 177"/>
                <a:gd name="T99" fmla="*/ 84 h 104"/>
                <a:gd name="T100" fmla="*/ 111 w 177"/>
                <a:gd name="T101" fmla="*/ 84 h 104"/>
                <a:gd name="T102" fmla="*/ 114 w 177"/>
                <a:gd name="T103" fmla="*/ 84 h 104"/>
                <a:gd name="T104" fmla="*/ 121 w 177"/>
                <a:gd name="T105" fmla="*/ 85 h 104"/>
                <a:gd name="T106" fmla="*/ 127 w 177"/>
                <a:gd name="T107" fmla="*/ 84 h 104"/>
                <a:gd name="T108" fmla="*/ 133 w 177"/>
                <a:gd name="T109" fmla="*/ 82 h 104"/>
                <a:gd name="T110" fmla="*/ 138 w 177"/>
                <a:gd name="T111" fmla="*/ 81 h 104"/>
                <a:gd name="T112" fmla="*/ 144 w 177"/>
                <a:gd name="T113" fmla="*/ 76 h 104"/>
                <a:gd name="T114" fmla="*/ 154 w 177"/>
                <a:gd name="T115" fmla="*/ 68 h 104"/>
                <a:gd name="T116" fmla="*/ 160 w 177"/>
                <a:gd name="T117" fmla="*/ 70 h 104"/>
                <a:gd name="T118" fmla="*/ 167 w 177"/>
                <a:gd name="T119" fmla="*/ 73 h 104"/>
                <a:gd name="T120" fmla="*/ 173 w 177"/>
                <a:gd name="T121" fmla="*/ 77 h 104"/>
                <a:gd name="T122" fmla="*/ 176 w 177"/>
                <a:gd name="T123" fmla="*/ 7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7" h="104">
                  <a:moveTo>
                    <a:pt x="176" y="60"/>
                  </a:moveTo>
                  <a:cubicBezTo>
                    <a:pt x="175" y="50"/>
                    <a:pt x="174" y="39"/>
                    <a:pt x="171" y="28"/>
                  </a:cubicBezTo>
                  <a:cubicBezTo>
                    <a:pt x="171" y="26"/>
                    <a:pt x="171" y="26"/>
                    <a:pt x="171" y="26"/>
                  </a:cubicBezTo>
                  <a:cubicBezTo>
                    <a:pt x="169" y="26"/>
                    <a:pt x="169" y="26"/>
                    <a:pt x="169" y="26"/>
                  </a:cubicBezTo>
                  <a:cubicBezTo>
                    <a:pt x="167" y="27"/>
                    <a:pt x="165" y="27"/>
                    <a:pt x="163" y="27"/>
                  </a:cubicBezTo>
                  <a:cubicBezTo>
                    <a:pt x="159" y="27"/>
                    <a:pt x="155" y="26"/>
                    <a:pt x="152" y="25"/>
                  </a:cubicBezTo>
                  <a:cubicBezTo>
                    <a:pt x="149" y="24"/>
                    <a:pt x="147" y="24"/>
                    <a:pt x="144" y="23"/>
                  </a:cubicBezTo>
                  <a:cubicBezTo>
                    <a:pt x="143" y="23"/>
                    <a:pt x="142" y="23"/>
                    <a:pt x="140" y="23"/>
                  </a:cubicBezTo>
                  <a:cubicBezTo>
                    <a:pt x="138" y="23"/>
                    <a:pt x="136" y="23"/>
                    <a:pt x="134" y="23"/>
                  </a:cubicBezTo>
                  <a:cubicBezTo>
                    <a:pt x="133" y="23"/>
                    <a:pt x="132" y="23"/>
                    <a:pt x="131" y="23"/>
                  </a:cubicBezTo>
                  <a:cubicBezTo>
                    <a:pt x="130" y="23"/>
                    <a:pt x="130" y="23"/>
                    <a:pt x="130" y="23"/>
                  </a:cubicBezTo>
                  <a:cubicBezTo>
                    <a:pt x="128" y="23"/>
                    <a:pt x="125" y="23"/>
                    <a:pt x="123" y="22"/>
                  </a:cubicBezTo>
                  <a:cubicBezTo>
                    <a:pt x="122" y="21"/>
                    <a:pt x="120" y="21"/>
                    <a:pt x="119" y="20"/>
                  </a:cubicBezTo>
                  <a:cubicBezTo>
                    <a:pt x="116" y="20"/>
                    <a:pt x="115" y="19"/>
                    <a:pt x="114" y="17"/>
                  </a:cubicBezTo>
                  <a:cubicBezTo>
                    <a:pt x="112" y="16"/>
                    <a:pt x="111" y="15"/>
                    <a:pt x="108" y="15"/>
                  </a:cubicBezTo>
                  <a:cubicBezTo>
                    <a:pt x="108" y="15"/>
                    <a:pt x="108" y="15"/>
                    <a:pt x="107" y="15"/>
                  </a:cubicBezTo>
                  <a:cubicBezTo>
                    <a:pt x="104" y="15"/>
                    <a:pt x="104" y="18"/>
                    <a:pt x="104" y="22"/>
                  </a:cubicBezTo>
                  <a:cubicBezTo>
                    <a:pt x="104" y="23"/>
                    <a:pt x="104" y="24"/>
                    <a:pt x="104" y="26"/>
                  </a:cubicBezTo>
                  <a:cubicBezTo>
                    <a:pt x="104" y="27"/>
                    <a:pt x="103" y="29"/>
                    <a:pt x="102" y="30"/>
                  </a:cubicBezTo>
                  <a:cubicBezTo>
                    <a:pt x="102" y="31"/>
                    <a:pt x="102" y="31"/>
                    <a:pt x="101" y="32"/>
                  </a:cubicBezTo>
                  <a:cubicBezTo>
                    <a:pt x="101" y="33"/>
                    <a:pt x="100" y="34"/>
                    <a:pt x="100" y="36"/>
                  </a:cubicBezTo>
                  <a:cubicBezTo>
                    <a:pt x="100" y="36"/>
                    <a:pt x="100" y="37"/>
                    <a:pt x="100" y="38"/>
                  </a:cubicBezTo>
                  <a:cubicBezTo>
                    <a:pt x="99" y="40"/>
                    <a:pt x="98" y="41"/>
                    <a:pt x="96" y="42"/>
                  </a:cubicBezTo>
                  <a:cubicBezTo>
                    <a:pt x="96" y="42"/>
                    <a:pt x="96" y="42"/>
                    <a:pt x="96" y="42"/>
                  </a:cubicBezTo>
                  <a:cubicBezTo>
                    <a:pt x="94" y="42"/>
                    <a:pt x="92" y="41"/>
                    <a:pt x="91" y="39"/>
                  </a:cubicBezTo>
                  <a:cubicBezTo>
                    <a:pt x="88" y="34"/>
                    <a:pt x="84" y="32"/>
                    <a:pt x="81" y="32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79" y="31"/>
                    <a:pt x="78" y="32"/>
                    <a:pt x="76" y="33"/>
                  </a:cubicBezTo>
                  <a:cubicBezTo>
                    <a:pt x="75" y="34"/>
                    <a:pt x="73" y="35"/>
                    <a:pt x="71" y="35"/>
                  </a:cubicBezTo>
                  <a:cubicBezTo>
                    <a:pt x="71" y="35"/>
                    <a:pt x="71" y="35"/>
                    <a:pt x="70" y="34"/>
                  </a:cubicBezTo>
                  <a:cubicBezTo>
                    <a:pt x="69" y="34"/>
                    <a:pt x="69" y="34"/>
                    <a:pt x="68" y="33"/>
                  </a:cubicBezTo>
                  <a:cubicBezTo>
                    <a:pt x="67" y="33"/>
                    <a:pt x="67" y="32"/>
                    <a:pt x="66" y="32"/>
                  </a:cubicBezTo>
                  <a:cubicBezTo>
                    <a:pt x="65" y="31"/>
                    <a:pt x="63" y="31"/>
                    <a:pt x="61" y="31"/>
                  </a:cubicBezTo>
                  <a:cubicBezTo>
                    <a:pt x="60" y="31"/>
                    <a:pt x="58" y="30"/>
                    <a:pt x="57" y="29"/>
                  </a:cubicBezTo>
                  <a:cubicBezTo>
                    <a:pt x="56" y="27"/>
                    <a:pt x="58" y="24"/>
                    <a:pt x="60" y="22"/>
                  </a:cubicBezTo>
                  <a:cubicBezTo>
                    <a:pt x="61" y="20"/>
                    <a:pt x="62" y="18"/>
                    <a:pt x="63" y="16"/>
                  </a:cubicBezTo>
                  <a:cubicBezTo>
                    <a:pt x="64" y="15"/>
                    <a:pt x="65" y="13"/>
                    <a:pt x="66" y="11"/>
                  </a:cubicBezTo>
                  <a:cubicBezTo>
                    <a:pt x="66" y="11"/>
                    <a:pt x="67" y="10"/>
                    <a:pt x="67" y="9"/>
                  </a:cubicBezTo>
                  <a:cubicBezTo>
                    <a:pt x="69" y="7"/>
                    <a:pt x="72" y="4"/>
                    <a:pt x="71" y="2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70" y="0"/>
                    <a:pt x="69" y="0"/>
                    <a:pt x="67" y="0"/>
                  </a:cubicBezTo>
                  <a:cubicBezTo>
                    <a:pt x="63" y="0"/>
                    <a:pt x="53" y="2"/>
                    <a:pt x="50" y="4"/>
                  </a:cubicBezTo>
                  <a:cubicBezTo>
                    <a:pt x="48" y="5"/>
                    <a:pt x="46" y="7"/>
                    <a:pt x="45" y="9"/>
                  </a:cubicBezTo>
                  <a:cubicBezTo>
                    <a:pt x="44" y="10"/>
                    <a:pt x="42" y="12"/>
                    <a:pt x="41" y="13"/>
                  </a:cubicBezTo>
                  <a:cubicBezTo>
                    <a:pt x="38" y="15"/>
                    <a:pt x="34" y="17"/>
                    <a:pt x="31" y="18"/>
                  </a:cubicBezTo>
                  <a:cubicBezTo>
                    <a:pt x="30" y="18"/>
                    <a:pt x="29" y="18"/>
                    <a:pt x="28" y="18"/>
                  </a:cubicBezTo>
                  <a:cubicBezTo>
                    <a:pt x="24" y="18"/>
                    <a:pt x="20" y="16"/>
                    <a:pt x="16" y="13"/>
                  </a:cubicBezTo>
                  <a:cubicBezTo>
                    <a:pt x="15" y="13"/>
                    <a:pt x="13" y="12"/>
                    <a:pt x="12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7"/>
                    <a:pt x="9" y="21"/>
                    <a:pt x="6" y="26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3" y="32"/>
                    <a:pt x="0" y="37"/>
                    <a:pt x="3" y="43"/>
                  </a:cubicBezTo>
                  <a:cubicBezTo>
                    <a:pt x="4" y="44"/>
                    <a:pt x="4" y="46"/>
                    <a:pt x="5" y="47"/>
                  </a:cubicBezTo>
                  <a:cubicBezTo>
                    <a:pt x="7" y="50"/>
                    <a:pt x="9" y="53"/>
                    <a:pt x="8" y="57"/>
                  </a:cubicBezTo>
                  <a:cubicBezTo>
                    <a:pt x="7" y="60"/>
                    <a:pt x="6" y="63"/>
                    <a:pt x="3" y="65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5" y="69"/>
                    <a:pt x="5" y="70"/>
                    <a:pt x="5" y="72"/>
                  </a:cubicBezTo>
                  <a:cubicBezTo>
                    <a:pt x="6" y="74"/>
                    <a:pt x="6" y="75"/>
                    <a:pt x="7" y="76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9" y="76"/>
                    <a:pt x="10" y="75"/>
                    <a:pt x="11" y="75"/>
                  </a:cubicBezTo>
                  <a:cubicBezTo>
                    <a:pt x="12" y="74"/>
                    <a:pt x="14" y="73"/>
                    <a:pt x="15" y="73"/>
                  </a:cubicBezTo>
                  <a:cubicBezTo>
                    <a:pt x="16" y="73"/>
                    <a:pt x="16" y="74"/>
                    <a:pt x="17" y="74"/>
                  </a:cubicBezTo>
                  <a:cubicBezTo>
                    <a:pt x="18" y="75"/>
                    <a:pt x="18" y="75"/>
                    <a:pt x="19" y="76"/>
                  </a:cubicBezTo>
                  <a:cubicBezTo>
                    <a:pt x="19" y="77"/>
                    <a:pt x="20" y="78"/>
                    <a:pt x="21" y="78"/>
                  </a:cubicBezTo>
                  <a:cubicBezTo>
                    <a:pt x="21" y="78"/>
                    <a:pt x="21" y="78"/>
                    <a:pt x="21" y="78"/>
                  </a:cubicBezTo>
                  <a:cubicBezTo>
                    <a:pt x="22" y="78"/>
                    <a:pt x="22" y="78"/>
                    <a:pt x="22" y="78"/>
                  </a:cubicBezTo>
                  <a:cubicBezTo>
                    <a:pt x="22" y="78"/>
                    <a:pt x="23" y="78"/>
                    <a:pt x="24" y="78"/>
                  </a:cubicBezTo>
                  <a:cubicBezTo>
                    <a:pt x="25" y="78"/>
                    <a:pt x="25" y="77"/>
                    <a:pt x="26" y="77"/>
                  </a:cubicBezTo>
                  <a:cubicBezTo>
                    <a:pt x="27" y="77"/>
                    <a:pt x="29" y="77"/>
                    <a:pt x="30" y="77"/>
                  </a:cubicBezTo>
                  <a:cubicBezTo>
                    <a:pt x="33" y="76"/>
                    <a:pt x="35" y="76"/>
                    <a:pt x="37" y="75"/>
                  </a:cubicBezTo>
                  <a:cubicBezTo>
                    <a:pt x="39" y="74"/>
                    <a:pt x="40" y="73"/>
                    <a:pt x="41" y="72"/>
                  </a:cubicBezTo>
                  <a:cubicBezTo>
                    <a:pt x="43" y="71"/>
                    <a:pt x="45" y="69"/>
                    <a:pt x="48" y="68"/>
                  </a:cubicBezTo>
                  <a:cubicBezTo>
                    <a:pt x="51" y="66"/>
                    <a:pt x="54" y="64"/>
                    <a:pt x="57" y="61"/>
                  </a:cubicBezTo>
                  <a:cubicBezTo>
                    <a:pt x="59" y="60"/>
                    <a:pt x="62" y="57"/>
                    <a:pt x="66" y="57"/>
                  </a:cubicBezTo>
                  <a:cubicBezTo>
                    <a:pt x="67" y="57"/>
                    <a:pt x="67" y="57"/>
                    <a:pt x="68" y="57"/>
                  </a:cubicBezTo>
                  <a:cubicBezTo>
                    <a:pt x="72" y="58"/>
                    <a:pt x="75" y="61"/>
                    <a:pt x="75" y="64"/>
                  </a:cubicBezTo>
                  <a:cubicBezTo>
                    <a:pt x="76" y="66"/>
                    <a:pt x="74" y="69"/>
                    <a:pt x="72" y="72"/>
                  </a:cubicBezTo>
                  <a:cubicBezTo>
                    <a:pt x="71" y="74"/>
                    <a:pt x="70" y="75"/>
                    <a:pt x="69" y="76"/>
                  </a:cubicBezTo>
                  <a:cubicBezTo>
                    <a:pt x="68" y="78"/>
                    <a:pt x="67" y="79"/>
                    <a:pt x="66" y="81"/>
                  </a:cubicBezTo>
                  <a:cubicBezTo>
                    <a:pt x="66" y="82"/>
                    <a:pt x="65" y="83"/>
                    <a:pt x="64" y="85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8" y="88"/>
                    <a:pt x="69" y="88"/>
                    <a:pt x="70" y="88"/>
                  </a:cubicBezTo>
                  <a:cubicBezTo>
                    <a:pt x="71" y="90"/>
                    <a:pt x="71" y="92"/>
                    <a:pt x="71" y="93"/>
                  </a:cubicBezTo>
                  <a:cubicBezTo>
                    <a:pt x="71" y="94"/>
                    <a:pt x="71" y="95"/>
                    <a:pt x="71" y="96"/>
                  </a:cubicBezTo>
                  <a:cubicBezTo>
                    <a:pt x="71" y="99"/>
                    <a:pt x="76" y="104"/>
                    <a:pt x="79" y="104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1" y="103"/>
                    <a:pt x="83" y="103"/>
                    <a:pt x="84" y="102"/>
                  </a:cubicBezTo>
                  <a:cubicBezTo>
                    <a:pt x="85" y="102"/>
                    <a:pt x="86" y="101"/>
                    <a:pt x="86" y="101"/>
                  </a:cubicBezTo>
                  <a:cubicBezTo>
                    <a:pt x="89" y="100"/>
                    <a:pt x="89" y="99"/>
                    <a:pt x="91" y="97"/>
                  </a:cubicBezTo>
                  <a:cubicBezTo>
                    <a:pt x="92" y="94"/>
                    <a:pt x="93" y="92"/>
                    <a:pt x="95" y="91"/>
                  </a:cubicBezTo>
                  <a:cubicBezTo>
                    <a:pt x="96" y="90"/>
                    <a:pt x="97" y="89"/>
                    <a:pt x="98" y="89"/>
                  </a:cubicBezTo>
                  <a:cubicBezTo>
                    <a:pt x="99" y="89"/>
                    <a:pt x="100" y="88"/>
                    <a:pt x="101" y="87"/>
                  </a:cubicBezTo>
                  <a:cubicBezTo>
                    <a:pt x="102" y="87"/>
                    <a:pt x="102" y="86"/>
                    <a:pt x="102" y="86"/>
                  </a:cubicBezTo>
                  <a:cubicBezTo>
                    <a:pt x="103" y="85"/>
                    <a:pt x="104" y="84"/>
                    <a:pt x="107" y="84"/>
                  </a:cubicBezTo>
                  <a:cubicBezTo>
                    <a:pt x="108" y="84"/>
                    <a:pt x="108" y="84"/>
                    <a:pt x="108" y="84"/>
                  </a:cubicBezTo>
                  <a:cubicBezTo>
                    <a:pt x="109" y="84"/>
                    <a:pt x="110" y="84"/>
                    <a:pt x="111" y="84"/>
                  </a:cubicBezTo>
                  <a:cubicBezTo>
                    <a:pt x="111" y="84"/>
                    <a:pt x="111" y="84"/>
                    <a:pt x="111" y="84"/>
                  </a:cubicBezTo>
                  <a:cubicBezTo>
                    <a:pt x="112" y="84"/>
                    <a:pt x="113" y="84"/>
                    <a:pt x="114" y="84"/>
                  </a:cubicBezTo>
                  <a:cubicBezTo>
                    <a:pt x="114" y="84"/>
                    <a:pt x="114" y="84"/>
                    <a:pt x="114" y="84"/>
                  </a:cubicBezTo>
                  <a:cubicBezTo>
                    <a:pt x="115" y="84"/>
                    <a:pt x="117" y="84"/>
                    <a:pt x="118" y="85"/>
                  </a:cubicBezTo>
                  <a:cubicBezTo>
                    <a:pt x="119" y="85"/>
                    <a:pt x="120" y="85"/>
                    <a:pt x="121" y="85"/>
                  </a:cubicBezTo>
                  <a:cubicBezTo>
                    <a:pt x="122" y="85"/>
                    <a:pt x="122" y="85"/>
                    <a:pt x="122" y="85"/>
                  </a:cubicBezTo>
                  <a:cubicBezTo>
                    <a:pt x="123" y="85"/>
                    <a:pt x="125" y="85"/>
                    <a:pt x="127" y="84"/>
                  </a:cubicBezTo>
                  <a:cubicBezTo>
                    <a:pt x="127" y="84"/>
                    <a:pt x="128" y="84"/>
                    <a:pt x="129" y="83"/>
                  </a:cubicBezTo>
                  <a:cubicBezTo>
                    <a:pt x="130" y="83"/>
                    <a:pt x="132" y="83"/>
                    <a:pt x="133" y="82"/>
                  </a:cubicBezTo>
                  <a:cubicBezTo>
                    <a:pt x="134" y="82"/>
                    <a:pt x="135" y="82"/>
                    <a:pt x="136" y="82"/>
                  </a:cubicBezTo>
                  <a:cubicBezTo>
                    <a:pt x="137" y="81"/>
                    <a:pt x="137" y="81"/>
                    <a:pt x="138" y="81"/>
                  </a:cubicBezTo>
                  <a:cubicBezTo>
                    <a:pt x="140" y="81"/>
                    <a:pt x="141" y="81"/>
                    <a:pt x="143" y="79"/>
                  </a:cubicBezTo>
                  <a:cubicBezTo>
                    <a:pt x="143" y="78"/>
                    <a:pt x="144" y="77"/>
                    <a:pt x="144" y="76"/>
                  </a:cubicBezTo>
                  <a:cubicBezTo>
                    <a:pt x="146" y="72"/>
                    <a:pt x="148" y="69"/>
                    <a:pt x="152" y="69"/>
                  </a:cubicBezTo>
                  <a:cubicBezTo>
                    <a:pt x="153" y="68"/>
                    <a:pt x="153" y="68"/>
                    <a:pt x="154" y="68"/>
                  </a:cubicBezTo>
                  <a:cubicBezTo>
                    <a:pt x="155" y="68"/>
                    <a:pt x="156" y="69"/>
                    <a:pt x="157" y="69"/>
                  </a:cubicBezTo>
                  <a:cubicBezTo>
                    <a:pt x="158" y="70"/>
                    <a:pt x="159" y="70"/>
                    <a:pt x="160" y="70"/>
                  </a:cubicBezTo>
                  <a:cubicBezTo>
                    <a:pt x="161" y="71"/>
                    <a:pt x="161" y="71"/>
                    <a:pt x="162" y="71"/>
                  </a:cubicBezTo>
                  <a:cubicBezTo>
                    <a:pt x="164" y="71"/>
                    <a:pt x="165" y="71"/>
                    <a:pt x="167" y="73"/>
                  </a:cubicBezTo>
                  <a:cubicBezTo>
                    <a:pt x="168" y="75"/>
                    <a:pt x="169" y="76"/>
                    <a:pt x="170" y="76"/>
                  </a:cubicBezTo>
                  <a:cubicBezTo>
                    <a:pt x="171" y="76"/>
                    <a:pt x="172" y="77"/>
                    <a:pt x="173" y="77"/>
                  </a:cubicBezTo>
                  <a:cubicBezTo>
                    <a:pt x="176" y="79"/>
                    <a:pt x="176" y="79"/>
                    <a:pt x="176" y="79"/>
                  </a:cubicBezTo>
                  <a:cubicBezTo>
                    <a:pt x="176" y="76"/>
                    <a:pt x="176" y="76"/>
                    <a:pt x="176" y="76"/>
                  </a:cubicBezTo>
                  <a:cubicBezTo>
                    <a:pt x="177" y="70"/>
                    <a:pt x="177" y="66"/>
                    <a:pt x="176" y="60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4906139" y="1448188"/>
              <a:ext cx="410654" cy="234105"/>
            </a:xfrm>
            <a:custGeom>
              <a:avLst/>
              <a:gdLst>
                <a:gd name="T0" fmla="*/ 159 w 162"/>
                <a:gd name="T1" fmla="*/ 74 h 97"/>
                <a:gd name="T2" fmla="*/ 155 w 162"/>
                <a:gd name="T3" fmla="*/ 52 h 97"/>
                <a:gd name="T4" fmla="*/ 148 w 162"/>
                <a:gd name="T5" fmla="*/ 29 h 97"/>
                <a:gd name="T6" fmla="*/ 131 w 162"/>
                <a:gd name="T7" fmla="*/ 17 h 97"/>
                <a:gd name="T8" fmla="*/ 116 w 162"/>
                <a:gd name="T9" fmla="*/ 15 h 97"/>
                <a:gd name="T10" fmla="*/ 110 w 162"/>
                <a:gd name="T11" fmla="*/ 15 h 97"/>
                <a:gd name="T12" fmla="*/ 104 w 162"/>
                <a:gd name="T13" fmla="*/ 14 h 97"/>
                <a:gd name="T14" fmla="*/ 91 w 162"/>
                <a:gd name="T15" fmla="*/ 12 h 97"/>
                <a:gd name="T16" fmla="*/ 81 w 162"/>
                <a:gd name="T17" fmla="*/ 6 h 97"/>
                <a:gd name="T18" fmla="*/ 73 w 162"/>
                <a:gd name="T19" fmla="*/ 3 h 97"/>
                <a:gd name="T20" fmla="*/ 67 w 162"/>
                <a:gd name="T21" fmla="*/ 3 h 97"/>
                <a:gd name="T22" fmla="*/ 64 w 162"/>
                <a:gd name="T23" fmla="*/ 0 h 97"/>
                <a:gd name="T24" fmla="*/ 59 w 162"/>
                <a:gd name="T25" fmla="*/ 1 h 97"/>
                <a:gd name="T26" fmla="*/ 41 w 162"/>
                <a:gd name="T27" fmla="*/ 11 h 97"/>
                <a:gd name="T28" fmla="*/ 37 w 162"/>
                <a:gd name="T29" fmla="*/ 18 h 97"/>
                <a:gd name="T30" fmla="*/ 33 w 162"/>
                <a:gd name="T31" fmla="*/ 24 h 97"/>
                <a:gd name="T32" fmla="*/ 30 w 162"/>
                <a:gd name="T33" fmla="*/ 30 h 97"/>
                <a:gd name="T34" fmla="*/ 21 w 162"/>
                <a:gd name="T35" fmla="*/ 44 h 97"/>
                <a:gd name="T36" fmla="*/ 16 w 162"/>
                <a:gd name="T37" fmla="*/ 52 h 97"/>
                <a:gd name="T38" fmla="*/ 10 w 162"/>
                <a:gd name="T39" fmla="*/ 54 h 97"/>
                <a:gd name="T40" fmla="*/ 0 w 162"/>
                <a:gd name="T41" fmla="*/ 64 h 97"/>
                <a:gd name="T42" fmla="*/ 2 w 162"/>
                <a:gd name="T43" fmla="*/ 66 h 97"/>
                <a:gd name="T44" fmla="*/ 19 w 162"/>
                <a:gd name="T45" fmla="*/ 74 h 97"/>
                <a:gd name="T46" fmla="*/ 31 w 162"/>
                <a:gd name="T47" fmla="*/ 69 h 97"/>
                <a:gd name="T48" fmla="*/ 40 w 162"/>
                <a:gd name="T49" fmla="*/ 60 h 97"/>
                <a:gd name="T50" fmla="*/ 61 w 162"/>
                <a:gd name="T51" fmla="*/ 56 h 97"/>
                <a:gd name="T52" fmla="*/ 59 w 162"/>
                <a:gd name="T53" fmla="*/ 66 h 97"/>
                <a:gd name="T54" fmla="*/ 54 w 162"/>
                <a:gd name="T55" fmla="*/ 73 h 97"/>
                <a:gd name="T56" fmla="*/ 48 w 162"/>
                <a:gd name="T57" fmla="*/ 84 h 97"/>
                <a:gd name="T58" fmla="*/ 49 w 162"/>
                <a:gd name="T59" fmla="*/ 86 h 97"/>
                <a:gd name="T60" fmla="*/ 58 w 162"/>
                <a:gd name="T61" fmla="*/ 88 h 97"/>
                <a:gd name="T62" fmla="*/ 61 w 162"/>
                <a:gd name="T63" fmla="*/ 90 h 97"/>
                <a:gd name="T64" fmla="*/ 67 w 162"/>
                <a:gd name="T65" fmla="*/ 89 h 97"/>
                <a:gd name="T66" fmla="*/ 72 w 162"/>
                <a:gd name="T67" fmla="*/ 87 h 97"/>
                <a:gd name="T68" fmla="*/ 87 w 162"/>
                <a:gd name="T69" fmla="*/ 97 h 97"/>
                <a:gd name="T70" fmla="*/ 87 w 162"/>
                <a:gd name="T71" fmla="*/ 97 h 97"/>
                <a:gd name="T72" fmla="*/ 91 w 162"/>
                <a:gd name="T73" fmla="*/ 92 h 97"/>
                <a:gd name="T74" fmla="*/ 93 w 162"/>
                <a:gd name="T75" fmla="*/ 86 h 97"/>
                <a:gd name="T76" fmla="*/ 95 w 162"/>
                <a:gd name="T77" fmla="*/ 78 h 97"/>
                <a:gd name="T78" fmla="*/ 99 w 162"/>
                <a:gd name="T79" fmla="*/ 70 h 97"/>
                <a:gd name="T80" fmla="*/ 110 w 162"/>
                <a:gd name="T81" fmla="*/ 76 h 97"/>
                <a:gd name="T82" fmla="*/ 121 w 162"/>
                <a:gd name="T83" fmla="*/ 79 h 97"/>
                <a:gd name="T84" fmla="*/ 125 w 162"/>
                <a:gd name="T85" fmla="*/ 79 h 97"/>
                <a:gd name="T86" fmla="*/ 135 w 162"/>
                <a:gd name="T87" fmla="*/ 79 h 97"/>
                <a:gd name="T88" fmla="*/ 154 w 162"/>
                <a:gd name="T89" fmla="*/ 83 h 97"/>
                <a:gd name="T90" fmla="*/ 162 w 162"/>
                <a:gd name="T91" fmla="*/ 81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2" h="97">
                  <a:moveTo>
                    <a:pt x="161" y="78"/>
                  </a:moveTo>
                  <a:cubicBezTo>
                    <a:pt x="160" y="77"/>
                    <a:pt x="160" y="75"/>
                    <a:pt x="159" y="74"/>
                  </a:cubicBezTo>
                  <a:cubicBezTo>
                    <a:pt x="158" y="70"/>
                    <a:pt x="156" y="65"/>
                    <a:pt x="156" y="61"/>
                  </a:cubicBezTo>
                  <a:cubicBezTo>
                    <a:pt x="155" y="58"/>
                    <a:pt x="155" y="55"/>
                    <a:pt x="155" y="52"/>
                  </a:cubicBezTo>
                  <a:cubicBezTo>
                    <a:pt x="154" y="46"/>
                    <a:pt x="154" y="39"/>
                    <a:pt x="150" y="33"/>
                  </a:cubicBezTo>
                  <a:cubicBezTo>
                    <a:pt x="150" y="32"/>
                    <a:pt x="149" y="31"/>
                    <a:pt x="148" y="29"/>
                  </a:cubicBezTo>
                  <a:cubicBezTo>
                    <a:pt x="147" y="27"/>
                    <a:pt x="146" y="24"/>
                    <a:pt x="144" y="22"/>
                  </a:cubicBezTo>
                  <a:cubicBezTo>
                    <a:pt x="142" y="20"/>
                    <a:pt x="137" y="18"/>
                    <a:pt x="131" y="17"/>
                  </a:cubicBezTo>
                  <a:cubicBezTo>
                    <a:pt x="128" y="17"/>
                    <a:pt x="125" y="16"/>
                    <a:pt x="120" y="15"/>
                  </a:cubicBezTo>
                  <a:cubicBezTo>
                    <a:pt x="119" y="15"/>
                    <a:pt x="118" y="15"/>
                    <a:pt x="116" y="15"/>
                  </a:cubicBezTo>
                  <a:cubicBezTo>
                    <a:pt x="115" y="15"/>
                    <a:pt x="114" y="15"/>
                    <a:pt x="113" y="15"/>
                  </a:cubicBezTo>
                  <a:cubicBezTo>
                    <a:pt x="112" y="15"/>
                    <a:pt x="111" y="15"/>
                    <a:pt x="110" y="15"/>
                  </a:cubicBezTo>
                  <a:cubicBezTo>
                    <a:pt x="109" y="15"/>
                    <a:pt x="109" y="15"/>
                    <a:pt x="108" y="15"/>
                  </a:cubicBezTo>
                  <a:cubicBezTo>
                    <a:pt x="107" y="15"/>
                    <a:pt x="105" y="15"/>
                    <a:pt x="104" y="14"/>
                  </a:cubicBezTo>
                  <a:cubicBezTo>
                    <a:pt x="102" y="14"/>
                    <a:pt x="100" y="14"/>
                    <a:pt x="98" y="13"/>
                  </a:cubicBezTo>
                  <a:cubicBezTo>
                    <a:pt x="95" y="13"/>
                    <a:pt x="93" y="13"/>
                    <a:pt x="91" y="12"/>
                  </a:cubicBezTo>
                  <a:cubicBezTo>
                    <a:pt x="87" y="11"/>
                    <a:pt x="85" y="10"/>
                    <a:pt x="82" y="8"/>
                  </a:cubicBezTo>
                  <a:cubicBezTo>
                    <a:pt x="82" y="7"/>
                    <a:pt x="81" y="7"/>
                    <a:pt x="81" y="6"/>
                  </a:cubicBezTo>
                  <a:cubicBezTo>
                    <a:pt x="79" y="5"/>
                    <a:pt x="78" y="4"/>
                    <a:pt x="75" y="3"/>
                  </a:cubicBezTo>
                  <a:cubicBezTo>
                    <a:pt x="74" y="3"/>
                    <a:pt x="74" y="3"/>
                    <a:pt x="73" y="3"/>
                  </a:cubicBezTo>
                  <a:cubicBezTo>
                    <a:pt x="72" y="3"/>
                    <a:pt x="70" y="3"/>
                    <a:pt x="70" y="3"/>
                  </a:cubicBezTo>
                  <a:cubicBezTo>
                    <a:pt x="69" y="3"/>
                    <a:pt x="68" y="3"/>
                    <a:pt x="67" y="3"/>
                  </a:cubicBezTo>
                  <a:cubicBezTo>
                    <a:pt x="66" y="2"/>
                    <a:pt x="65" y="1"/>
                    <a:pt x="65" y="1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1" y="0"/>
                    <a:pt x="60" y="1"/>
                    <a:pt x="59" y="1"/>
                  </a:cubicBezTo>
                  <a:cubicBezTo>
                    <a:pt x="59" y="1"/>
                    <a:pt x="58" y="1"/>
                    <a:pt x="57" y="1"/>
                  </a:cubicBezTo>
                  <a:cubicBezTo>
                    <a:pt x="51" y="3"/>
                    <a:pt x="45" y="5"/>
                    <a:pt x="41" y="11"/>
                  </a:cubicBezTo>
                  <a:cubicBezTo>
                    <a:pt x="40" y="12"/>
                    <a:pt x="39" y="14"/>
                    <a:pt x="38" y="15"/>
                  </a:cubicBezTo>
                  <a:cubicBezTo>
                    <a:pt x="38" y="16"/>
                    <a:pt x="37" y="17"/>
                    <a:pt x="37" y="18"/>
                  </a:cubicBezTo>
                  <a:cubicBezTo>
                    <a:pt x="36" y="19"/>
                    <a:pt x="35" y="20"/>
                    <a:pt x="35" y="21"/>
                  </a:cubicBezTo>
                  <a:cubicBezTo>
                    <a:pt x="34" y="22"/>
                    <a:pt x="33" y="23"/>
                    <a:pt x="33" y="24"/>
                  </a:cubicBezTo>
                  <a:cubicBezTo>
                    <a:pt x="32" y="25"/>
                    <a:pt x="32" y="26"/>
                    <a:pt x="32" y="27"/>
                  </a:cubicBezTo>
                  <a:cubicBezTo>
                    <a:pt x="31" y="28"/>
                    <a:pt x="31" y="29"/>
                    <a:pt x="30" y="30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7" y="35"/>
                    <a:pt x="24" y="39"/>
                    <a:pt x="21" y="44"/>
                  </a:cubicBezTo>
                  <a:cubicBezTo>
                    <a:pt x="21" y="44"/>
                    <a:pt x="21" y="45"/>
                    <a:pt x="20" y="46"/>
                  </a:cubicBezTo>
                  <a:cubicBezTo>
                    <a:pt x="19" y="48"/>
                    <a:pt x="18" y="50"/>
                    <a:pt x="16" y="52"/>
                  </a:cubicBezTo>
                  <a:cubicBezTo>
                    <a:pt x="14" y="54"/>
                    <a:pt x="13" y="54"/>
                    <a:pt x="12" y="54"/>
                  </a:cubicBezTo>
                  <a:cubicBezTo>
                    <a:pt x="11" y="54"/>
                    <a:pt x="10" y="54"/>
                    <a:pt x="10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4" y="54"/>
                    <a:pt x="1" y="60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4" y="67"/>
                    <a:pt x="6" y="68"/>
                    <a:pt x="8" y="69"/>
                  </a:cubicBezTo>
                  <a:cubicBezTo>
                    <a:pt x="11" y="71"/>
                    <a:pt x="15" y="74"/>
                    <a:pt x="19" y="74"/>
                  </a:cubicBezTo>
                  <a:cubicBezTo>
                    <a:pt x="20" y="74"/>
                    <a:pt x="21" y="74"/>
                    <a:pt x="21" y="74"/>
                  </a:cubicBezTo>
                  <a:cubicBezTo>
                    <a:pt x="24" y="73"/>
                    <a:pt x="28" y="71"/>
                    <a:pt x="31" y="69"/>
                  </a:cubicBezTo>
                  <a:cubicBezTo>
                    <a:pt x="33" y="68"/>
                    <a:pt x="34" y="66"/>
                    <a:pt x="36" y="65"/>
                  </a:cubicBezTo>
                  <a:cubicBezTo>
                    <a:pt x="37" y="63"/>
                    <a:pt x="38" y="61"/>
                    <a:pt x="40" y="60"/>
                  </a:cubicBezTo>
                  <a:cubicBezTo>
                    <a:pt x="42" y="59"/>
                    <a:pt x="52" y="55"/>
                    <a:pt x="58" y="55"/>
                  </a:cubicBezTo>
                  <a:cubicBezTo>
                    <a:pt x="59" y="55"/>
                    <a:pt x="60" y="56"/>
                    <a:pt x="61" y="56"/>
                  </a:cubicBezTo>
                  <a:cubicBezTo>
                    <a:pt x="62" y="56"/>
                    <a:pt x="62" y="57"/>
                    <a:pt x="62" y="57"/>
                  </a:cubicBezTo>
                  <a:cubicBezTo>
                    <a:pt x="63" y="60"/>
                    <a:pt x="61" y="63"/>
                    <a:pt x="59" y="66"/>
                  </a:cubicBezTo>
                  <a:cubicBezTo>
                    <a:pt x="58" y="66"/>
                    <a:pt x="58" y="67"/>
                    <a:pt x="57" y="68"/>
                  </a:cubicBezTo>
                  <a:cubicBezTo>
                    <a:pt x="56" y="69"/>
                    <a:pt x="55" y="71"/>
                    <a:pt x="54" y="73"/>
                  </a:cubicBezTo>
                  <a:cubicBezTo>
                    <a:pt x="53" y="75"/>
                    <a:pt x="53" y="77"/>
                    <a:pt x="51" y="78"/>
                  </a:cubicBezTo>
                  <a:cubicBezTo>
                    <a:pt x="48" y="82"/>
                    <a:pt x="48" y="83"/>
                    <a:pt x="48" y="84"/>
                  </a:cubicBezTo>
                  <a:cubicBezTo>
                    <a:pt x="48" y="85"/>
                    <a:pt x="48" y="85"/>
                    <a:pt x="48" y="85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50" y="86"/>
                    <a:pt x="50" y="86"/>
                    <a:pt x="52" y="86"/>
                  </a:cubicBezTo>
                  <a:cubicBezTo>
                    <a:pt x="54" y="86"/>
                    <a:pt x="56" y="87"/>
                    <a:pt x="58" y="88"/>
                  </a:cubicBezTo>
                  <a:cubicBezTo>
                    <a:pt x="58" y="88"/>
                    <a:pt x="59" y="88"/>
                    <a:pt x="59" y="89"/>
                  </a:cubicBezTo>
                  <a:cubicBezTo>
                    <a:pt x="60" y="89"/>
                    <a:pt x="60" y="90"/>
                    <a:pt x="61" y="90"/>
                  </a:cubicBezTo>
                  <a:cubicBezTo>
                    <a:pt x="62" y="90"/>
                    <a:pt x="62" y="90"/>
                    <a:pt x="62" y="90"/>
                  </a:cubicBezTo>
                  <a:cubicBezTo>
                    <a:pt x="64" y="90"/>
                    <a:pt x="65" y="90"/>
                    <a:pt x="67" y="89"/>
                  </a:cubicBezTo>
                  <a:cubicBezTo>
                    <a:pt x="68" y="88"/>
                    <a:pt x="70" y="87"/>
                    <a:pt x="71" y="87"/>
                  </a:cubicBezTo>
                  <a:cubicBezTo>
                    <a:pt x="72" y="87"/>
                    <a:pt x="72" y="87"/>
                    <a:pt x="72" y="87"/>
                  </a:cubicBezTo>
                  <a:cubicBezTo>
                    <a:pt x="76" y="88"/>
                    <a:pt x="79" y="90"/>
                    <a:pt x="82" y="95"/>
                  </a:cubicBezTo>
                  <a:cubicBezTo>
                    <a:pt x="83" y="97"/>
                    <a:pt x="85" y="97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8" y="97"/>
                    <a:pt x="90" y="97"/>
                    <a:pt x="90" y="94"/>
                  </a:cubicBezTo>
                  <a:cubicBezTo>
                    <a:pt x="91" y="93"/>
                    <a:pt x="91" y="92"/>
                    <a:pt x="91" y="92"/>
                  </a:cubicBezTo>
                  <a:cubicBezTo>
                    <a:pt x="91" y="90"/>
                    <a:pt x="91" y="89"/>
                    <a:pt x="92" y="88"/>
                  </a:cubicBezTo>
                  <a:cubicBezTo>
                    <a:pt x="92" y="87"/>
                    <a:pt x="93" y="86"/>
                    <a:pt x="93" y="86"/>
                  </a:cubicBezTo>
                  <a:cubicBezTo>
                    <a:pt x="94" y="84"/>
                    <a:pt x="94" y="83"/>
                    <a:pt x="95" y="82"/>
                  </a:cubicBezTo>
                  <a:cubicBezTo>
                    <a:pt x="95" y="80"/>
                    <a:pt x="95" y="79"/>
                    <a:pt x="95" y="78"/>
                  </a:cubicBezTo>
                  <a:cubicBezTo>
                    <a:pt x="95" y="73"/>
                    <a:pt x="95" y="71"/>
                    <a:pt x="98" y="70"/>
                  </a:cubicBezTo>
                  <a:cubicBezTo>
                    <a:pt x="99" y="70"/>
                    <a:pt x="99" y="70"/>
                    <a:pt x="99" y="70"/>
                  </a:cubicBezTo>
                  <a:cubicBezTo>
                    <a:pt x="102" y="70"/>
                    <a:pt x="103" y="72"/>
                    <a:pt x="105" y="73"/>
                  </a:cubicBezTo>
                  <a:cubicBezTo>
                    <a:pt x="106" y="74"/>
                    <a:pt x="108" y="76"/>
                    <a:pt x="110" y="76"/>
                  </a:cubicBezTo>
                  <a:cubicBezTo>
                    <a:pt x="111" y="76"/>
                    <a:pt x="113" y="77"/>
                    <a:pt x="114" y="77"/>
                  </a:cubicBezTo>
                  <a:cubicBezTo>
                    <a:pt x="117" y="78"/>
                    <a:pt x="119" y="79"/>
                    <a:pt x="121" y="79"/>
                  </a:cubicBezTo>
                  <a:cubicBezTo>
                    <a:pt x="121" y="79"/>
                    <a:pt x="121" y="79"/>
                    <a:pt x="121" y="79"/>
                  </a:cubicBezTo>
                  <a:cubicBezTo>
                    <a:pt x="123" y="79"/>
                    <a:pt x="124" y="79"/>
                    <a:pt x="125" y="79"/>
                  </a:cubicBezTo>
                  <a:cubicBezTo>
                    <a:pt x="127" y="79"/>
                    <a:pt x="129" y="78"/>
                    <a:pt x="131" y="78"/>
                  </a:cubicBezTo>
                  <a:cubicBezTo>
                    <a:pt x="133" y="78"/>
                    <a:pt x="134" y="78"/>
                    <a:pt x="135" y="79"/>
                  </a:cubicBezTo>
                  <a:cubicBezTo>
                    <a:pt x="138" y="79"/>
                    <a:pt x="141" y="80"/>
                    <a:pt x="143" y="81"/>
                  </a:cubicBezTo>
                  <a:cubicBezTo>
                    <a:pt x="147" y="82"/>
                    <a:pt x="150" y="83"/>
                    <a:pt x="154" y="83"/>
                  </a:cubicBezTo>
                  <a:cubicBezTo>
                    <a:pt x="156" y="83"/>
                    <a:pt x="158" y="83"/>
                    <a:pt x="160" y="82"/>
                  </a:cubicBezTo>
                  <a:cubicBezTo>
                    <a:pt x="162" y="81"/>
                    <a:pt x="162" y="81"/>
                    <a:pt x="162" y="81"/>
                  </a:cubicBezTo>
                  <a:lnTo>
                    <a:pt x="161" y="78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4589853" y="1208131"/>
              <a:ext cx="479096" cy="559471"/>
            </a:xfrm>
            <a:custGeom>
              <a:avLst/>
              <a:gdLst>
                <a:gd name="T0" fmla="*/ 189 w 189"/>
                <a:gd name="T1" fmla="*/ 95 h 231"/>
                <a:gd name="T2" fmla="*/ 178 w 189"/>
                <a:gd name="T3" fmla="*/ 90 h 231"/>
                <a:gd name="T4" fmla="*/ 169 w 189"/>
                <a:gd name="T5" fmla="*/ 86 h 231"/>
                <a:gd name="T6" fmla="*/ 164 w 189"/>
                <a:gd name="T7" fmla="*/ 77 h 231"/>
                <a:gd name="T8" fmla="*/ 155 w 189"/>
                <a:gd name="T9" fmla="*/ 70 h 231"/>
                <a:gd name="T10" fmla="*/ 148 w 189"/>
                <a:gd name="T11" fmla="*/ 61 h 231"/>
                <a:gd name="T12" fmla="*/ 139 w 189"/>
                <a:gd name="T13" fmla="*/ 52 h 231"/>
                <a:gd name="T14" fmla="*/ 127 w 189"/>
                <a:gd name="T15" fmla="*/ 41 h 231"/>
                <a:gd name="T16" fmla="*/ 120 w 189"/>
                <a:gd name="T17" fmla="*/ 35 h 231"/>
                <a:gd name="T18" fmla="*/ 91 w 189"/>
                <a:gd name="T19" fmla="*/ 15 h 231"/>
                <a:gd name="T20" fmla="*/ 63 w 189"/>
                <a:gd name="T21" fmla="*/ 0 h 231"/>
                <a:gd name="T22" fmla="*/ 56 w 189"/>
                <a:gd name="T23" fmla="*/ 1 h 231"/>
                <a:gd name="T24" fmla="*/ 46 w 189"/>
                <a:gd name="T25" fmla="*/ 1 h 231"/>
                <a:gd name="T26" fmla="*/ 35 w 189"/>
                <a:gd name="T27" fmla="*/ 0 h 231"/>
                <a:gd name="T28" fmla="*/ 26 w 189"/>
                <a:gd name="T29" fmla="*/ 1 h 231"/>
                <a:gd name="T30" fmla="*/ 19 w 189"/>
                <a:gd name="T31" fmla="*/ 1 h 231"/>
                <a:gd name="T32" fmla="*/ 14 w 189"/>
                <a:gd name="T33" fmla="*/ 1 h 231"/>
                <a:gd name="T34" fmla="*/ 10 w 189"/>
                <a:gd name="T35" fmla="*/ 1 h 231"/>
                <a:gd name="T36" fmla="*/ 8 w 189"/>
                <a:gd name="T37" fmla="*/ 4 h 231"/>
                <a:gd name="T38" fmla="*/ 5 w 189"/>
                <a:gd name="T39" fmla="*/ 14 h 231"/>
                <a:gd name="T40" fmla="*/ 3 w 189"/>
                <a:gd name="T41" fmla="*/ 31 h 231"/>
                <a:gd name="T42" fmla="*/ 6 w 189"/>
                <a:gd name="T43" fmla="*/ 41 h 231"/>
                <a:gd name="T44" fmla="*/ 11 w 189"/>
                <a:gd name="T45" fmla="*/ 51 h 231"/>
                <a:gd name="T46" fmla="*/ 13 w 189"/>
                <a:gd name="T47" fmla="*/ 61 h 231"/>
                <a:gd name="T48" fmla="*/ 10 w 189"/>
                <a:gd name="T49" fmla="*/ 83 h 231"/>
                <a:gd name="T50" fmla="*/ 12 w 189"/>
                <a:gd name="T51" fmla="*/ 95 h 231"/>
                <a:gd name="T52" fmla="*/ 15 w 189"/>
                <a:gd name="T53" fmla="*/ 104 h 231"/>
                <a:gd name="T54" fmla="*/ 16 w 189"/>
                <a:gd name="T55" fmla="*/ 113 h 231"/>
                <a:gd name="T56" fmla="*/ 17 w 189"/>
                <a:gd name="T57" fmla="*/ 114 h 231"/>
                <a:gd name="T58" fmla="*/ 22 w 189"/>
                <a:gd name="T59" fmla="*/ 140 h 231"/>
                <a:gd name="T60" fmla="*/ 23 w 189"/>
                <a:gd name="T61" fmla="*/ 152 h 231"/>
                <a:gd name="T62" fmla="*/ 26 w 189"/>
                <a:gd name="T63" fmla="*/ 161 h 231"/>
                <a:gd name="T64" fmla="*/ 35 w 189"/>
                <a:gd name="T65" fmla="*/ 177 h 231"/>
                <a:gd name="T66" fmla="*/ 39 w 189"/>
                <a:gd name="T67" fmla="*/ 188 h 231"/>
                <a:gd name="T68" fmla="*/ 33 w 189"/>
                <a:gd name="T69" fmla="*/ 207 h 231"/>
                <a:gd name="T70" fmla="*/ 35 w 189"/>
                <a:gd name="T71" fmla="*/ 208 h 231"/>
                <a:gd name="T72" fmla="*/ 40 w 189"/>
                <a:gd name="T73" fmla="*/ 208 h 231"/>
                <a:gd name="T74" fmla="*/ 50 w 189"/>
                <a:gd name="T75" fmla="*/ 209 h 231"/>
                <a:gd name="T76" fmla="*/ 57 w 189"/>
                <a:gd name="T77" fmla="*/ 209 h 231"/>
                <a:gd name="T78" fmla="*/ 67 w 189"/>
                <a:gd name="T79" fmla="*/ 208 h 231"/>
                <a:gd name="T80" fmla="*/ 77 w 189"/>
                <a:gd name="T81" fmla="*/ 209 h 231"/>
                <a:gd name="T82" fmla="*/ 88 w 189"/>
                <a:gd name="T83" fmla="*/ 219 h 231"/>
                <a:gd name="T84" fmla="*/ 100 w 189"/>
                <a:gd name="T85" fmla="*/ 230 h 231"/>
                <a:gd name="T86" fmla="*/ 112 w 189"/>
                <a:gd name="T87" fmla="*/ 226 h 231"/>
                <a:gd name="T88" fmla="*/ 124 w 189"/>
                <a:gd name="T89" fmla="*/ 212 h 231"/>
                <a:gd name="T90" fmla="*/ 118 w 189"/>
                <a:gd name="T91" fmla="*/ 198 h 231"/>
                <a:gd name="T92" fmla="*/ 122 w 189"/>
                <a:gd name="T93" fmla="*/ 181 h 231"/>
                <a:gd name="T94" fmla="*/ 125 w 189"/>
                <a:gd name="T95" fmla="*/ 163 h 231"/>
                <a:gd name="T96" fmla="*/ 135 w 189"/>
                <a:gd name="T97" fmla="*/ 152 h 231"/>
                <a:gd name="T98" fmla="*/ 141 w 189"/>
                <a:gd name="T99" fmla="*/ 151 h 231"/>
                <a:gd name="T100" fmla="*/ 146 w 189"/>
                <a:gd name="T101" fmla="*/ 143 h 231"/>
                <a:gd name="T102" fmla="*/ 155 w 189"/>
                <a:gd name="T103" fmla="*/ 129 h 231"/>
                <a:gd name="T104" fmla="*/ 157 w 189"/>
                <a:gd name="T105" fmla="*/ 123 h 231"/>
                <a:gd name="T106" fmla="*/ 161 w 189"/>
                <a:gd name="T107" fmla="*/ 117 h 231"/>
                <a:gd name="T108" fmla="*/ 165 w 189"/>
                <a:gd name="T109" fmla="*/ 110 h 231"/>
                <a:gd name="T110" fmla="*/ 184 w 189"/>
                <a:gd name="T111" fmla="*/ 99 h 231"/>
                <a:gd name="T112" fmla="*/ 189 w 189"/>
                <a:gd name="T113" fmla="*/ 98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9" h="231">
                  <a:moveTo>
                    <a:pt x="189" y="96"/>
                  </a:moveTo>
                  <a:cubicBezTo>
                    <a:pt x="189" y="95"/>
                    <a:pt x="189" y="95"/>
                    <a:pt x="189" y="95"/>
                  </a:cubicBezTo>
                  <a:cubicBezTo>
                    <a:pt x="188" y="94"/>
                    <a:pt x="188" y="94"/>
                    <a:pt x="188" y="94"/>
                  </a:cubicBezTo>
                  <a:cubicBezTo>
                    <a:pt x="185" y="93"/>
                    <a:pt x="181" y="92"/>
                    <a:pt x="178" y="90"/>
                  </a:cubicBezTo>
                  <a:cubicBezTo>
                    <a:pt x="177" y="90"/>
                    <a:pt x="176" y="89"/>
                    <a:pt x="175" y="89"/>
                  </a:cubicBezTo>
                  <a:cubicBezTo>
                    <a:pt x="172" y="88"/>
                    <a:pt x="170" y="87"/>
                    <a:pt x="169" y="86"/>
                  </a:cubicBezTo>
                  <a:cubicBezTo>
                    <a:pt x="169" y="85"/>
                    <a:pt x="168" y="84"/>
                    <a:pt x="168" y="83"/>
                  </a:cubicBezTo>
                  <a:cubicBezTo>
                    <a:pt x="168" y="81"/>
                    <a:pt x="167" y="79"/>
                    <a:pt x="164" y="77"/>
                  </a:cubicBezTo>
                  <a:cubicBezTo>
                    <a:pt x="162" y="76"/>
                    <a:pt x="159" y="75"/>
                    <a:pt x="158" y="73"/>
                  </a:cubicBezTo>
                  <a:cubicBezTo>
                    <a:pt x="157" y="72"/>
                    <a:pt x="156" y="71"/>
                    <a:pt x="155" y="70"/>
                  </a:cubicBezTo>
                  <a:cubicBezTo>
                    <a:pt x="155" y="68"/>
                    <a:pt x="154" y="67"/>
                    <a:pt x="153" y="66"/>
                  </a:cubicBezTo>
                  <a:cubicBezTo>
                    <a:pt x="152" y="64"/>
                    <a:pt x="150" y="63"/>
                    <a:pt x="148" y="61"/>
                  </a:cubicBezTo>
                  <a:cubicBezTo>
                    <a:pt x="147" y="61"/>
                    <a:pt x="146" y="60"/>
                    <a:pt x="146" y="59"/>
                  </a:cubicBezTo>
                  <a:cubicBezTo>
                    <a:pt x="143" y="57"/>
                    <a:pt x="141" y="55"/>
                    <a:pt x="139" y="52"/>
                  </a:cubicBezTo>
                  <a:cubicBezTo>
                    <a:pt x="137" y="50"/>
                    <a:pt x="135" y="48"/>
                    <a:pt x="133" y="45"/>
                  </a:cubicBezTo>
                  <a:cubicBezTo>
                    <a:pt x="131" y="44"/>
                    <a:pt x="129" y="42"/>
                    <a:pt x="127" y="41"/>
                  </a:cubicBezTo>
                  <a:cubicBezTo>
                    <a:pt x="126" y="40"/>
                    <a:pt x="125" y="40"/>
                    <a:pt x="124" y="39"/>
                  </a:cubicBezTo>
                  <a:cubicBezTo>
                    <a:pt x="122" y="38"/>
                    <a:pt x="121" y="36"/>
                    <a:pt x="120" y="35"/>
                  </a:cubicBezTo>
                  <a:cubicBezTo>
                    <a:pt x="118" y="34"/>
                    <a:pt x="118" y="34"/>
                    <a:pt x="118" y="34"/>
                  </a:cubicBezTo>
                  <a:cubicBezTo>
                    <a:pt x="110" y="26"/>
                    <a:pt x="100" y="21"/>
                    <a:pt x="91" y="15"/>
                  </a:cubicBezTo>
                  <a:cubicBezTo>
                    <a:pt x="84" y="11"/>
                    <a:pt x="76" y="7"/>
                    <a:pt x="70" y="2"/>
                  </a:cubicBezTo>
                  <a:cubicBezTo>
                    <a:pt x="68" y="1"/>
                    <a:pt x="66" y="0"/>
                    <a:pt x="63" y="0"/>
                  </a:cubicBezTo>
                  <a:cubicBezTo>
                    <a:pt x="61" y="0"/>
                    <a:pt x="60" y="0"/>
                    <a:pt x="58" y="0"/>
                  </a:cubicBezTo>
                  <a:cubicBezTo>
                    <a:pt x="58" y="0"/>
                    <a:pt x="57" y="1"/>
                    <a:pt x="56" y="1"/>
                  </a:cubicBezTo>
                  <a:cubicBezTo>
                    <a:pt x="55" y="1"/>
                    <a:pt x="54" y="1"/>
                    <a:pt x="52" y="1"/>
                  </a:cubicBezTo>
                  <a:cubicBezTo>
                    <a:pt x="50" y="1"/>
                    <a:pt x="48" y="1"/>
                    <a:pt x="46" y="1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39" y="0"/>
                    <a:pt x="37" y="0"/>
                    <a:pt x="35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30" y="0"/>
                    <a:pt x="28" y="0"/>
                    <a:pt x="26" y="1"/>
                  </a:cubicBezTo>
                  <a:cubicBezTo>
                    <a:pt x="24" y="1"/>
                    <a:pt x="22" y="1"/>
                    <a:pt x="20" y="1"/>
                  </a:cubicBezTo>
                  <a:cubicBezTo>
                    <a:pt x="20" y="1"/>
                    <a:pt x="19" y="1"/>
                    <a:pt x="19" y="1"/>
                  </a:cubicBezTo>
                  <a:cubicBezTo>
                    <a:pt x="18" y="1"/>
                    <a:pt x="17" y="1"/>
                    <a:pt x="16" y="1"/>
                  </a:cubicBezTo>
                  <a:cubicBezTo>
                    <a:pt x="16" y="1"/>
                    <a:pt x="15" y="1"/>
                    <a:pt x="14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1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6"/>
                    <a:pt x="9" y="8"/>
                    <a:pt x="7" y="11"/>
                  </a:cubicBezTo>
                  <a:cubicBezTo>
                    <a:pt x="6" y="12"/>
                    <a:pt x="6" y="13"/>
                    <a:pt x="5" y="14"/>
                  </a:cubicBezTo>
                  <a:cubicBezTo>
                    <a:pt x="3" y="16"/>
                    <a:pt x="2" y="17"/>
                    <a:pt x="1" y="20"/>
                  </a:cubicBezTo>
                  <a:cubicBezTo>
                    <a:pt x="0" y="24"/>
                    <a:pt x="1" y="27"/>
                    <a:pt x="3" y="31"/>
                  </a:cubicBezTo>
                  <a:cubicBezTo>
                    <a:pt x="4" y="33"/>
                    <a:pt x="4" y="34"/>
                    <a:pt x="5" y="37"/>
                  </a:cubicBezTo>
                  <a:cubicBezTo>
                    <a:pt x="5" y="38"/>
                    <a:pt x="5" y="40"/>
                    <a:pt x="6" y="41"/>
                  </a:cubicBezTo>
                  <a:cubicBezTo>
                    <a:pt x="6" y="43"/>
                    <a:pt x="7" y="44"/>
                    <a:pt x="8" y="46"/>
                  </a:cubicBezTo>
                  <a:cubicBezTo>
                    <a:pt x="9" y="47"/>
                    <a:pt x="10" y="49"/>
                    <a:pt x="11" y="51"/>
                  </a:cubicBezTo>
                  <a:cubicBezTo>
                    <a:pt x="11" y="53"/>
                    <a:pt x="11" y="54"/>
                    <a:pt x="12" y="56"/>
                  </a:cubicBezTo>
                  <a:cubicBezTo>
                    <a:pt x="12" y="58"/>
                    <a:pt x="13" y="60"/>
                    <a:pt x="13" y="61"/>
                  </a:cubicBezTo>
                  <a:cubicBezTo>
                    <a:pt x="15" y="66"/>
                    <a:pt x="14" y="68"/>
                    <a:pt x="12" y="72"/>
                  </a:cubicBezTo>
                  <a:cubicBezTo>
                    <a:pt x="10" y="76"/>
                    <a:pt x="9" y="79"/>
                    <a:pt x="10" y="83"/>
                  </a:cubicBezTo>
                  <a:cubicBezTo>
                    <a:pt x="10" y="85"/>
                    <a:pt x="10" y="85"/>
                    <a:pt x="10" y="85"/>
                  </a:cubicBezTo>
                  <a:cubicBezTo>
                    <a:pt x="10" y="88"/>
                    <a:pt x="11" y="92"/>
                    <a:pt x="12" y="95"/>
                  </a:cubicBezTo>
                  <a:cubicBezTo>
                    <a:pt x="12" y="96"/>
                    <a:pt x="13" y="97"/>
                    <a:pt x="13" y="98"/>
                  </a:cubicBezTo>
                  <a:cubicBezTo>
                    <a:pt x="14" y="100"/>
                    <a:pt x="15" y="102"/>
                    <a:pt x="15" y="104"/>
                  </a:cubicBezTo>
                  <a:cubicBezTo>
                    <a:pt x="15" y="105"/>
                    <a:pt x="15" y="106"/>
                    <a:pt x="15" y="106"/>
                  </a:cubicBezTo>
                  <a:cubicBezTo>
                    <a:pt x="15" y="108"/>
                    <a:pt x="15" y="110"/>
                    <a:pt x="16" y="113"/>
                  </a:cubicBezTo>
                  <a:cubicBezTo>
                    <a:pt x="16" y="114"/>
                    <a:pt x="16" y="114"/>
                    <a:pt x="16" y="114"/>
                  </a:cubicBezTo>
                  <a:cubicBezTo>
                    <a:pt x="17" y="114"/>
                    <a:pt x="17" y="114"/>
                    <a:pt x="17" y="114"/>
                  </a:cubicBezTo>
                  <a:cubicBezTo>
                    <a:pt x="21" y="115"/>
                    <a:pt x="23" y="123"/>
                    <a:pt x="23" y="134"/>
                  </a:cubicBezTo>
                  <a:cubicBezTo>
                    <a:pt x="23" y="136"/>
                    <a:pt x="22" y="138"/>
                    <a:pt x="22" y="140"/>
                  </a:cubicBezTo>
                  <a:cubicBezTo>
                    <a:pt x="22" y="142"/>
                    <a:pt x="22" y="144"/>
                    <a:pt x="22" y="146"/>
                  </a:cubicBezTo>
                  <a:cubicBezTo>
                    <a:pt x="22" y="148"/>
                    <a:pt x="23" y="150"/>
                    <a:pt x="23" y="152"/>
                  </a:cubicBezTo>
                  <a:cubicBezTo>
                    <a:pt x="24" y="153"/>
                    <a:pt x="25" y="154"/>
                    <a:pt x="25" y="156"/>
                  </a:cubicBezTo>
                  <a:cubicBezTo>
                    <a:pt x="25" y="157"/>
                    <a:pt x="25" y="159"/>
                    <a:pt x="26" y="161"/>
                  </a:cubicBezTo>
                  <a:cubicBezTo>
                    <a:pt x="26" y="166"/>
                    <a:pt x="27" y="172"/>
                    <a:pt x="31" y="175"/>
                  </a:cubicBezTo>
                  <a:cubicBezTo>
                    <a:pt x="32" y="176"/>
                    <a:pt x="34" y="176"/>
                    <a:pt x="35" y="177"/>
                  </a:cubicBezTo>
                  <a:cubicBezTo>
                    <a:pt x="37" y="177"/>
                    <a:pt x="38" y="177"/>
                    <a:pt x="40" y="179"/>
                  </a:cubicBezTo>
                  <a:cubicBezTo>
                    <a:pt x="42" y="181"/>
                    <a:pt x="42" y="185"/>
                    <a:pt x="39" y="188"/>
                  </a:cubicBezTo>
                  <a:cubicBezTo>
                    <a:pt x="35" y="194"/>
                    <a:pt x="33" y="198"/>
                    <a:pt x="33" y="203"/>
                  </a:cubicBezTo>
                  <a:cubicBezTo>
                    <a:pt x="33" y="205"/>
                    <a:pt x="33" y="206"/>
                    <a:pt x="33" y="207"/>
                  </a:cubicBezTo>
                  <a:cubicBezTo>
                    <a:pt x="34" y="209"/>
                    <a:pt x="34" y="209"/>
                    <a:pt x="34" y="209"/>
                  </a:cubicBezTo>
                  <a:cubicBezTo>
                    <a:pt x="35" y="208"/>
                    <a:pt x="35" y="208"/>
                    <a:pt x="35" y="208"/>
                  </a:cubicBezTo>
                  <a:cubicBezTo>
                    <a:pt x="36" y="208"/>
                    <a:pt x="36" y="208"/>
                    <a:pt x="37" y="208"/>
                  </a:cubicBezTo>
                  <a:cubicBezTo>
                    <a:pt x="38" y="208"/>
                    <a:pt x="39" y="208"/>
                    <a:pt x="40" y="208"/>
                  </a:cubicBezTo>
                  <a:cubicBezTo>
                    <a:pt x="43" y="208"/>
                    <a:pt x="46" y="208"/>
                    <a:pt x="48" y="209"/>
                  </a:cubicBezTo>
                  <a:cubicBezTo>
                    <a:pt x="50" y="209"/>
                    <a:pt x="50" y="209"/>
                    <a:pt x="50" y="209"/>
                  </a:cubicBezTo>
                  <a:cubicBezTo>
                    <a:pt x="51" y="209"/>
                    <a:pt x="53" y="210"/>
                    <a:pt x="54" y="210"/>
                  </a:cubicBezTo>
                  <a:cubicBezTo>
                    <a:pt x="55" y="210"/>
                    <a:pt x="56" y="210"/>
                    <a:pt x="57" y="209"/>
                  </a:cubicBezTo>
                  <a:cubicBezTo>
                    <a:pt x="60" y="208"/>
                    <a:pt x="62" y="208"/>
                    <a:pt x="65" y="208"/>
                  </a:cubicBezTo>
                  <a:cubicBezTo>
                    <a:pt x="65" y="208"/>
                    <a:pt x="66" y="208"/>
                    <a:pt x="67" y="208"/>
                  </a:cubicBezTo>
                  <a:cubicBezTo>
                    <a:pt x="67" y="208"/>
                    <a:pt x="68" y="208"/>
                    <a:pt x="69" y="208"/>
                  </a:cubicBezTo>
                  <a:cubicBezTo>
                    <a:pt x="72" y="208"/>
                    <a:pt x="74" y="208"/>
                    <a:pt x="77" y="209"/>
                  </a:cubicBezTo>
                  <a:cubicBezTo>
                    <a:pt x="80" y="213"/>
                    <a:pt x="83" y="216"/>
                    <a:pt x="87" y="219"/>
                  </a:cubicBezTo>
                  <a:cubicBezTo>
                    <a:pt x="88" y="219"/>
                    <a:pt x="88" y="219"/>
                    <a:pt x="88" y="219"/>
                  </a:cubicBezTo>
                  <a:cubicBezTo>
                    <a:pt x="90" y="221"/>
                    <a:pt x="91" y="222"/>
                    <a:pt x="93" y="224"/>
                  </a:cubicBezTo>
                  <a:cubicBezTo>
                    <a:pt x="95" y="227"/>
                    <a:pt x="97" y="229"/>
                    <a:pt x="100" y="230"/>
                  </a:cubicBezTo>
                  <a:cubicBezTo>
                    <a:pt x="101" y="231"/>
                    <a:pt x="102" y="231"/>
                    <a:pt x="103" y="231"/>
                  </a:cubicBezTo>
                  <a:cubicBezTo>
                    <a:pt x="106" y="231"/>
                    <a:pt x="109" y="229"/>
                    <a:pt x="112" y="226"/>
                  </a:cubicBezTo>
                  <a:cubicBezTo>
                    <a:pt x="113" y="225"/>
                    <a:pt x="113" y="225"/>
                    <a:pt x="113" y="225"/>
                  </a:cubicBezTo>
                  <a:cubicBezTo>
                    <a:pt x="118" y="222"/>
                    <a:pt x="122" y="218"/>
                    <a:pt x="124" y="212"/>
                  </a:cubicBezTo>
                  <a:cubicBezTo>
                    <a:pt x="125" y="208"/>
                    <a:pt x="123" y="206"/>
                    <a:pt x="121" y="202"/>
                  </a:cubicBezTo>
                  <a:cubicBezTo>
                    <a:pt x="120" y="201"/>
                    <a:pt x="119" y="200"/>
                    <a:pt x="118" y="198"/>
                  </a:cubicBezTo>
                  <a:cubicBezTo>
                    <a:pt x="116" y="192"/>
                    <a:pt x="118" y="187"/>
                    <a:pt x="121" y="182"/>
                  </a:cubicBezTo>
                  <a:cubicBezTo>
                    <a:pt x="122" y="181"/>
                    <a:pt x="122" y="181"/>
                    <a:pt x="122" y="181"/>
                  </a:cubicBezTo>
                  <a:cubicBezTo>
                    <a:pt x="124" y="176"/>
                    <a:pt x="125" y="172"/>
                    <a:pt x="125" y="168"/>
                  </a:cubicBezTo>
                  <a:cubicBezTo>
                    <a:pt x="125" y="166"/>
                    <a:pt x="125" y="165"/>
                    <a:pt x="125" y="163"/>
                  </a:cubicBezTo>
                  <a:cubicBezTo>
                    <a:pt x="125" y="160"/>
                    <a:pt x="129" y="152"/>
                    <a:pt x="133" y="152"/>
                  </a:cubicBezTo>
                  <a:cubicBezTo>
                    <a:pt x="133" y="152"/>
                    <a:pt x="135" y="152"/>
                    <a:pt x="135" y="152"/>
                  </a:cubicBezTo>
                  <a:cubicBezTo>
                    <a:pt x="135" y="152"/>
                    <a:pt x="136" y="153"/>
                    <a:pt x="137" y="153"/>
                  </a:cubicBezTo>
                  <a:cubicBezTo>
                    <a:pt x="138" y="153"/>
                    <a:pt x="139" y="152"/>
                    <a:pt x="141" y="151"/>
                  </a:cubicBezTo>
                  <a:cubicBezTo>
                    <a:pt x="143" y="149"/>
                    <a:pt x="144" y="147"/>
                    <a:pt x="145" y="145"/>
                  </a:cubicBezTo>
                  <a:cubicBezTo>
                    <a:pt x="145" y="144"/>
                    <a:pt x="146" y="143"/>
                    <a:pt x="146" y="143"/>
                  </a:cubicBezTo>
                  <a:cubicBezTo>
                    <a:pt x="148" y="138"/>
                    <a:pt x="151" y="134"/>
                    <a:pt x="154" y="130"/>
                  </a:cubicBezTo>
                  <a:cubicBezTo>
                    <a:pt x="155" y="129"/>
                    <a:pt x="155" y="129"/>
                    <a:pt x="155" y="129"/>
                  </a:cubicBezTo>
                  <a:cubicBezTo>
                    <a:pt x="156" y="128"/>
                    <a:pt x="156" y="127"/>
                    <a:pt x="156" y="125"/>
                  </a:cubicBezTo>
                  <a:cubicBezTo>
                    <a:pt x="157" y="125"/>
                    <a:pt x="157" y="124"/>
                    <a:pt x="157" y="123"/>
                  </a:cubicBezTo>
                  <a:cubicBezTo>
                    <a:pt x="158" y="122"/>
                    <a:pt x="159" y="120"/>
                    <a:pt x="160" y="119"/>
                  </a:cubicBezTo>
                  <a:cubicBezTo>
                    <a:pt x="160" y="119"/>
                    <a:pt x="161" y="118"/>
                    <a:pt x="161" y="117"/>
                  </a:cubicBezTo>
                  <a:cubicBezTo>
                    <a:pt x="162" y="116"/>
                    <a:pt x="162" y="115"/>
                    <a:pt x="163" y="114"/>
                  </a:cubicBezTo>
                  <a:cubicBezTo>
                    <a:pt x="164" y="112"/>
                    <a:pt x="164" y="111"/>
                    <a:pt x="165" y="110"/>
                  </a:cubicBezTo>
                  <a:cubicBezTo>
                    <a:pt x="169" y="104"/>
                    <a:pt x="176" y="102"/>
                    <a:pt x="182" y="100"/>
                  </a:cubicBezTo>
                  <a:cubicBezTo>
                    <a:pt x="183" y="100"/>
                    <a:pt x="183" y="100"/>
                    <a:pt x="184" y="99"/>
                  </a:cubicBezTo>
                  <a:cubicBezTo>
                    <a:pt x="185" y="99"/>
                    <a:pt x="186" y="99"/>
                    <a:pt x="187" y="99"/>
                  </a:cubicBezTo>
                  <a:cubicBezTo>
                    <a:pt x="189" y="98"/>
                    <a:pt x="189" y="98"/>
                    <a:pt x="189" y="98"/>
                  </a:cubicBezTo>
                  <a:lnTo>
                    <a:pt x="189" y="96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872190" y="626837"/>
              <a:ext cx="1994160" cy="1346103"/>
            </a:xfrm>
            <a:custGeom>
              <a:avLst/>
              <a:gdLst>
                <a:gd name="T0" fmla="*/ 773 w 788"/>
                <a:gd name="T1" fmla="*/ 194 h 556"/>
                <a:gd name="T2" fmla="*/ 758 w 788"/>
                <a:gd name="T3" fmla="*/ 182 h 556"/>
                <a:gd name="T4" fmla="*/ 722 w 788"/>
                <a:gd name="T5" fmla="*/ 163 h 556"/>
                <a:gd name="T6" fmla="*/ 688 w 788"/>
                <a:gd name="T7" fmla="*/ 133 h 556"/>
                <a:gd name="T8" fmla="*/ 675 w 788"/>
                <a:gd name="T9" fmla="*/ 113 h 556"/>
                <a:gd name="T10" fmla="*/ 659 w 788"/>
                <a:gd name="T11" fmla="*/ 86 h 556"/>
                <a:gd name="T12" fmla="*/ 611 w 788"/>
                <a:gd name="T13" fmla="*/ 100 h 556"/>
                <a:gd name="T14" fmla="*/ 592 w 788"/>
                <a:gd name="T15" fmla="*/ 135 h 556"/>
                <a:gd name="T16" fmla="*/ 548 w 788"/>
                <a:gd name="T17" fmla="*/ 147 h 556"/>
                <a:gd name="T18" fmla="*/ 527 w 788"/>
                <a:gd name="T19" fmla="*/ 152 h 556"/>
                <a:gd name="T20" fmla="*/ 512 w 788"/>
                <a:gd name="T21" fmla="*/ 125 h 556"/>
                <a:gd name="T22" fmla="*/ 495 w 788"/>
                <a:gd name="T23" fmla="*/ 22 h 556"/>
                <a:gd name="T24" fmla="*/ 460 w 788"/>
                <a:gd name="T25" fmla="*/ 1 h 556"/>
                <a:gd name="T26" fmla="*/ 452 w 788"/>
                <a:gd name="T27" fmla="*/ 6 h 556"/>
                <a:gd name="T28" fmla="*/ 432 w 788"/>
                <a:gd name="T29" fmla="*/ 15 h 556"/>
                <a:gd name="T30" fmla="*/ 421 w 788"/>
                <a:gd name="T31" fmla="*/ 31 h 556"/>
                <a:gd name="T32" fmla="*/ 399 w 788"/>
                <a:gd name="T33" fmla="*/ 43 h 556"/>
                <a:gd name="T34" fmla="*/ 379 w 788"/>
                <a:gd name="T35" fmla="*/ 60 h 556"/>
                <a:gd name="T36" fmla="*/ 369 w 788"/>
                <a:gd name="T37" fmla="*/ 68 h 556"/>
                <a:gd name="T38" fmla="*/ 337 w 788"/>
                <a:gd name="T39" fmla="*/ 68 h 556"/>
                <a:gd name="T40" fmla="*/ 309 w 788"/>
                <a:gd name="T41" fmla="*/ 51 h 556"/>
                <a:gd name="T42" fmla="*/ 298 w 788"/>
                <a:gd name="T43" fmla="*/ 42 h 556"/>
                <a:gd name="T44" fmla="*/ 271 w 788"/>
                <a:gd name="T45" fmla="*/ 13 h 556"/>
                <a:gd name="T46" fmla="*/ 244 w 788"/>
                <a:gd name="T47" fmla="*/ 15 h 556"/>
                <a:gd name="T48" fmla="*/ 201 w 788"/>
                <a:gd name="T49" fmla="*/ 29 h 556"/>
                <a:gd name="T50" fmla="*/ 167 w 788"/>
                <a:gd name="T51" fmla="*/ 45 h 556"/>
                <a:gd name="T52" fmla="*/ 195 w 788"/>
                <a:gd name="T53" fmla="*/ 79 h 556"/>
                <a:gd name="T54" fmla="*/ 157 w 788"/>
                <a:gd name="T55" fmla="*/ 88 h 556"/>
                <a:gd name="T56" fmla="*/ 158 w 788"/>
                <a:gd name="T57" fmla="*/ 119 h 556"/>
                <a:gd name="T58" fmla="*/ 188 w 788"/>
                <a:gd name="T59" fmla="*/ 171 h 556"/>
                <a:gd name="T60" fmla="*/ 170 w 788"/>
                <a:gd name="T61" fmla="*/ 281 h 556"/>
                <a:gd name="T62" fmla="*/ 156 w 788"/>
                <a:gd name="T63" fmla="*/ 305 h 556"/>
                <a:gd name="T64" fmla="*/ 129 w 788"/>
                <a:gd name="T65" fmla="*/ 304 h 556"/>
                <a:gd name="T66" fmla="*/ 75 w 788"/>
                <a:gd name="T67" fmla="*/ 326 h 556"/>
                <a:gd name="T68" fmla="*/ 60 w 788"/>
                <a:gd name="T69" fmla="*/ 336 h 556"/>
                <a:gd name="T70" fmla="*/ 34 w 788"/>
                <a:gd name="T71" fmla="*/ 369 h 556"/>
                <a:gd name="T72" fmla="*/ 27 w 788"/>
                <a:gd name="T73" fmla="*/ 410 h 556"/>
                <a:gd name="T74" fmla="*/ 0 w 788"/>
                <a:gd name="T75" fmla="*/ 446 h 556"/>
                <a:gd name="T76" fmla="*/ 323 w 788"/>
                <a:gd name="T77" fmla="*/ 553 h 556"/>
                <a:gd name="T78" fmla="*/ 340 w 788"/>
                <a:gd name="T79" fmla="*/ 534 h 556"/>
                <a:gd name="T80" fmla="*/ 361 w 788"/>
                <a:gd name="T81" fmla="*/ 535 h 556"/>
                <a:gd name="T82" fmla="*/ 374 w 788"/>
                <a:gd name="T83" fmla="*/ 533 h 556"/>
                <a:gd name="T84" fmla="*/ 382 w 788"/>
                <a:gd name="T85" fmla="*/ 530 h 556"/>
                <a:gd name="T86" fmla="*/ 395 w 788"/>
                <a:gd name="T87" fmla="*/ 532 h 556"/>
                <a:gd name="T88" fmla="*/ 413 w 788"/>
                <a:gd name="T89" fmla="*/ 511 h 556"/>
                <a:gd name="T90" fmla="*/ 423 w 788"/>
                <a:gd name="T91" fmla="*/ 510 h 556"/>
                <a:gd name="T92" fmla="*/ 434 w 788"/>
                <a:gd name="T93" fmla="*/ 508 h 556"/>
                <a:gd name="T94" fmla="*/ 445 w 788"/>
                <a:gd name="T95" fmla="*/ 483 h 556"/>
                <a:gd name="T96" fmla="*/ 462 w 788"/>
                <a:gd name="T97" fmla="*/ 470 h 556"/>
                <a:gd name="T98" fmla="*/ 483 w 788"/>
                <a:gd name="T99" fmla="*/ 463 h 556"/>
                <a:gd name="T100" fmla="*/ 512 w 788"/>
                <a:gd name="T101" fmla="*/ 478 h 556"/>
                <a:gd name="T102" fmla="*/ 530 w 788"/>
                <a:gd name="T103" fmla="*/ 496 h 556"/>
                <a:gd name="T104" fmla="*/ 554 w 788"/>
                <a:gd name="T105" fmla="*/ 497 h 556"/>
                <a:gd name="T106" fmla="*/ 695 w 788"/>
                <a:gd name="T107" fmla="*/ 479 h 556"/>
                <a:gd name="T108" fmla="*/ 698 w 788"/>
                <a:gd name="T109" fmla="*/ 459 h 556"/>
                <a:gd name="T110" fmla="*/ 704 w 788"/>
                <a:gd name="T111" fmla="*/ 435 h 556"/>
                <a:gd name="T112" fmla="*/ 696 w 788"/>
                <a:gd name="T113" fmla="*/ 410 h 556"/>
                <a:gd name="T114" fmla="*/ 707 w 788"/>
                <a:gd name="T115" fmla="*/ 372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88" h="556">
                  <a:moveTo>
                    <a:pt x="787" y="198"/>
                  </a:moveTo>
                  <a:cubicBezTo>
                    <a:pt x="786" y="198"/>
                    <a:pt x="786" y="197"/>
                    <a:pt x="785" y="196"/>
                  </a:cubicBezTo>
                  <a:cubicBezTo>
                    <a:pt x="785" y="196"/>
                    <a:pt x="784" y="195"/>
                    <a:pt x="784" y="195"/>
                  </a:cubicBezTo>
                  <a:cubicBezTo>
                    <a:pt x="782" y="193"/>
                    <a:pt x="781" y="193"/>
                    <a:pt x="778" y="193"/>
                  </a:cubicBezTo>
                  <a:cubicBezTo>
                    <a:pt x="778" y="193"/>
                    <a:pt x="778" y="193"/>
                    <a:pt x="778" y="193"/>
                  </a:cubicBezTo>
                  <a:cubicBezTo>
                    <a:pt x="777" y="193"/>
                    <a:pt x="776" y="193"/>
                    <a:pt x="775" y="194"/>
                  </a:cubicBezTo>
                  <a:cubicBezTo>
                    <a:pt x="775" y="194"/>
                    <a:pt x="773" y="194"/>
                    <a:pt x="773" y="194"/>
                  </a:cubicBezTo>
                  <a:cubicBezTo>
                    <a:pt x="772" y="194"/>
                    <a:pt x="771" y="194"/>
                    <a:pt x="771" y="194"/>
                  </a:cubicBezTo>
                  <a:cubicBezTo>
                    <a:pt x="770" y="193"/>
                    <a:pt x="769" y="192"/>
                    <a:pt x="769" y="191"/>
                  </a:cubicBezTo>
                  <a:cubicBezTo>
                    <a:pt x="768" y="190"/>
                    <a:pt x="768" y="189"/>
                    <a:pt x="768" y="189"/>
                  </a:cubicBezTo>
                  <a:cubicBezTo>
                    <a:pt x="766" y="187"/>
                    <a:pt x="765" y="187"/>
                    <a:pt x="763" y="186"/>
                  </a:cubicBezTo>
                  <a:cubicBezTo>
                    <a:pt x="763" y="186"/>
                    <a:pt x="763" y="186"/>
                    <a:pt x="763" y="186"/>
                  </a:cubicBezTo>
                  <a:cubicBezTo>
                    <a:pt x="760" y="184"/>
                    <a:pt x="760" y="184"/>
                    <a:pt x="759" y="183"/>
                  </a:cubicBezTo>
                  <a:cubicBezTo>
                    <a:pt x="758" y="182"/>
                    <a:pt x="758" y="182"/>
                    <a:pt x="758" y="182"/>
                  </a:cubicBezTo>
                  <a:cubicBezTo>
                    <a:pt x="757" y="180"/>
                    <a:pt x="756" y="180"/>
                    <a:pt x="754" y="179"/>
                  </a:cubicBezTo>
                  <a:cubicBezTo>
                    <a:pt x="754" y="179"/>
                    <a:pt x="753" y="179"/>
                    <a:pt x="752" y="178"/>
                  </a:cubicBezTo>
                  <a:cubicBezTo>
                    <a:pt x="751" y="178"/>
                    <a:pt x="751" y="177"/>
                    <a:pt x="750" y="176"/>
                  </a:cubicBezTo>
                  <a:cubicBezTo>
                    <a:pt x="749" y="176"/>
                    <a:pt x="749" y="175"/>
                    <a:pt x="748" y="175"/>
                  </a:cubicBezTo>
                  <a:cubicBezTo>
                    <a:pt x="746" y="173"/>
                    <a:pt x="743" y="173"/>
                    <a:pt x="740" y="172"/>
                  </a:cubicBezTo>
                  <a:cubicBezTo>
                    <a:pt x="738" y="172"/>
                    <a:pt x="736" y="172"/>
                    <a:pt x="734" y="171"/>
                  </a:cubicBezTo>
                  <a:cubicBezTo>
                    <a:pt x="730" y="170"/>
                    <a:pt x="726" y="166"/>
                    <a:pt x="722" y="163"/>
                  </a:cubicBezTo>
                  <a:cubicBezTo>
                    <a:pt x="721" y="163"/>
                    <a:pt x="721" y="163"/>
                    <a:pt x="721" y="163"/>
                  </a:cubicBezTo>
                  <a:cubicBezTo>
                    <a:pt x="719" y="161"/>
                    <a:pt x="717" y="160"/>
                    <a:pt x="716" y="158"/>
                  </a:cubicBezTo>
                  <a:cubicBezTo>
                    <a:pt x="714" y="156"/>
                    <a:pt x="711" y="154"/>
                    <a:pt x="709" y="152"/>
                  </a:cubicBezTo>
                  <a:cubicBezTo>
                    <a:pt x="707" y="151"/>
                    <a:pt x="706" y="151"/>
                    <a:pt x="705" y="150"/>
                  </a:cubicBezTo>
                  <a:cubicBezTo>
                    <a:pt x="702" y="149"/>
                    <a:pt x="700" y="148"/>
                    <a:pt x="698" y="145"/>
                  </a:cubicBezTo>
                  <a:cubicBezTo>
                    <a:pt x="697" y="144"/>
                    <a:pt x="696" y="143"/>
                    <a:pt x="695" y="141"/>
                  </a:cubicBezTo>
                  <a:cubicBezTo>
                    <a:pt x="692" y="138"/>
                    <a:pt x="690" y="136"/>
                    <a:pt x="688" y="133"/>
                  </a:cubicBezTo>
                  <a:cubicBezTo>
                    <a:pt x="688" y="132"/>
                    <a:pt x="688" y="132"/>
                    <a:pt x="687" y="131"/>
                  </a:cubicBezTo>
                  <a:cubicBezTo>
                    <a:pt x="686" y="129"/>
                    <a:pt x="686" y="128"/>
                    <a:pt x="684" y="127"/>
                  </a:cubicBezTo>
                  <a:cubicBezTo>
                    <a:pt x="683" y="127"/>
                    <a:pt x="682" y="127"/>
                    <a:pt x="681" y="126"/>
                  </a:cubicBezTo>
                  <a:cubicBezTo>
                    <a:pt x="680" y="126"/>
                    <a:pt x="678" y="126"/>
                    <a:pt x="678" y="124"/>
                  </a:cubicBezTo>
                  <a:cubicBezTo>
                    <a:pt x="677" y="123"/>
                    <a:pt x="677" y="121"/>
                    <a:pt x="677" y="120"/>
                  </a:cubicBezTo>
                  <a:cubicBezTo>
                    <a:pt x="678" y="118"/>
                    <a:pt x="678" y="117"/>
                    <a:pt x="677" y="116"/>
                  </a:cubicBezTo>
                  <a:cubicBezTo>
                    <a:pt x="677" y="115"/>
                    <a:pt x="676" y="114"/>
                    <a:pt x="675" y="113"/>
                  </a:cubicBezTo>
                  <a:cubicBezTo>
                    <a:pt x="674" y="111"/>
                    <a:pt x="673" y="110"/>
                    <a:pt x="673" y="108"/>
                  </a:cubicBezTo>
                  <a:cubicBezTo>
                    <a:pt x="672" y="104"/>
                    <a:pt x="672" y="100"/>
                    <a:pt x="672" y="96"/>
                  </a:cubicBezTo>
                  <a:cubicBezTo>
                    <a:pt x="673" y="93"/>
                    <a:pt x="673" y="90"/>
                    <a:pt x="673" y="88"/>
                  </a:cubicBezTo>
                  <a:cubicBezTo>
                    <a:pt x="673" y="87"/>
                    <a:pt x="673" y="87"/>
                    <a:pt x="673" y="87"/>
                  </a:cubicBezTo>
                  <a:cubicBezTo>
                    <a:pt x="672" y="85"/>
                    <a:pt x="672" y="85"/>
                    <a:pt x="672" y="85"/>
                  </a:cubicBezTo>
                  <a:cubicBezTo>
                    <a:pt x="671" y="85"/>
                    <a:pt x="671" y="85"/>
                    <a:pt x="671" y="85"/>
                  </a:cubicBezTo>
                  <a:cubicBezTo>
                    <a:pt x="666" y="85"/>
                    <a:pt x="663" y="85"/>
                    <a:pt x="659" y="86"/>
                  </a:cubicBezTo>
                  <a:cubicBezTo>
                    <a:pt x="657" y="86"/>
                    <a:pt x="657" y="86"/>
                    <a:pt x="657" y="86"/>
                  </a:cubicBezTo>
                  <a:cubicBezTo>
                    <a:pt x="654" y="86"/>
                    <a:pt x="650" y="86"/>
                    <a:pt x="646" y="86"/>
                  </a:cubicBezTo>
                  <a:cubicBezTo>
                    <a:pt x="645" y="86"/>
                    <a:pt x="645" y="86"/>
                    <a:pt x="645" y="86"/>
                  </a:cubicBezTo>
                  <a:cubicBezTo>
                    <a:pt x="641" y="86"/>
                    <a:pt x="636" y="87"/>
                    <a:pt x="631" y="87"/>
                  </a:cubicBezTo>
                  <a:cubicBezTo>
                    <a:pt x="630" y="87"/>
                    <a:pt x="630" y="87"/>
                    <a:pt x="630" y="87"/>
                  </a:cubicBezTo>
                  <a:cubicBezTo>
                    <a:pt x="627" y="88"/>
                    <a:pt x="622" y="88"/>
                    <a:pt x="619" y="89"/>
                  </a:cubicBezTo>
                  <a:cubicBezTo>
                    <a:pt x="616" y="91"/>
                    <a:pt x="613" y="96"/>
                    <a:pt x="611" y="100"/>
                  </a:cubicBezTo>
                  <a:cubicBezTo>
                    <a:pt x="610" y="101"/>
                    <a:pt x="610" y="101"/>
                    <a:pt x="610" y="101"/>
                  </a:cubicBezTo>
                  <a:cubicBezTo>
                    <a:pt x="609" y="102"/>
                    <a:pt x="608" y="104"/>
                    <a:pt x="607" y="106"/>
                  </a:cubicBezTo>
                  <a:cubicBezTo>
                    <a:pt x="605" y="109"/>
                    <a:pt x="603" y="112"/>
                    <a:pt x="602" y="115"/>
                  </a:cubicBezTo>
                  <a:cubicBezTo>
                    <a:pt x="601" y="118"/>
                    <a:pt x="602" y="120"/>
                    <a:pt x="604" y="121"/>
                  </a:cubicBezTo>
                  <a:cubicBezTo>
                    <a:pt x="605" y="123"/>
                    <a:pt x="606" y="124"/>
                    <a:pt x="606" y="126"/>
                  </a:cubicBezTo>
                  <a:cubicBezTo>
                    <a:pt x="606" y="129"/>
                    <a:pt x="602" y="132"/>
                    <a:pt x="595" y="135"/>
                  </a:cubicBezTo>
                  <a:cubicBezTo>
                    <a:pt x="594" y="135"/>
                    <a:pt x="593" y="135"/>
                    <a:pt x="592" y="135"/>
                  </a:cubicBezTo>
                  <a:cubicBezTo>
                    <a:pt x="587" y="135"/>
                    <a:pt x="584" y="131"/>
                    <a:pt x="581" y="127"/>
                  </a:cubicBezTo>
                  <a:cubicBezTo>
                    <a:pt x="579" y="124"/>
                    <a:pt x="577" y="121"/>
                    <a:pt x="574" y="120"/>
                  </a:cubicBezTo>
                  <a:cubicBezTo>
                    <a:pt x="573" y="119"/>
                    <a:pt x="571" y="119"/>
                    <a:pt x="570" y="119"/>
                  </a:cubicBezTo>
                  <a:cubicBezTo>
                    <a:pt x="568" y="119"/>
                    <a:pt x="566" y="120"/>
                    <a:pt x="564" y="120"/>
                  </a:cubicBezTo>
                  <a:cubicBezTo>
                    <a:pt x="558" y="123"/>
                    <a:pt x="553" y="127"/>
                    <a:pt x="551" y="132"/>
                  </a:cubicBezTo>
                  <a:cubicBezTo>
                    <a:pt x="549" y="136"/>
                    <a:pt x="549" y="141"/>
                    <a:pt x="548" y="146"/>
                  </a:cubicBezTo>
                  <a:cubicBezTo>
                    <a:pt x="548" y="147"/>
                    <a:pt x="548" y="147"/>
                    <a:pt x="548" y="147"/>
                  </a:cubicBezTo>
                  <a:cubicBezTo>
                    <a:pt x="547" y="149"/>
                    <a:pt x="547" y="151"/>
                    <a:pt x="547" y="154"/>
                  </a:cubicBezTo>
                  <a:cubicBezTo>
                    <a:pt x="548" y="156"/>
                    <a:pt x="548" y="159"/>
                    <a:pt x="547" y="162"/>
                  </a:cubicBezTo>
                  <a:cubicBezTo>
                    <a:pt x="546" y="162"/>
                    <a:pt x="546" y="162"/>
                    <a:pt x="545" y="162"/>
                  </a:cubicBezTo>
                  <a:cubicBezTo>
                    <a:pt x="541" y="162"/>
                    <a:pt x="536" y="160"/>
                    <a:pt x="534" y="158"/>
                  </a:cubicBezTo>
                  <a:cubicBezTo>
                    <a:pt x="533" y="157"/>
                    <a:pt x="533" y="156"/>
                    <a:pt x="532" y="156"/>
                  </a:cubicBezTo>
                  <a:cubicBezTo>
                    <a:pt x="532" y="154"/>
                    <a:pt x="532" y="153"/>
                    <a:pt x="531" y="153"/>
                  </a:cubicBezTo>
                  <a:cubicBezTo>
                    <a:pt x="530" y="152"/>
                    <a:pt x="529" y="152"/>
                    <a:pt x="527" y="152"/>
                  </a:cubicBezTo>
                  <a:cubicBezTo>
                    <a:pt x="527" y="152"/>
                    <a:pt x="526" y="152"/>
                    <a:pt x="525" y="151"/>
                  </a:cubicBezTo>
                  <a:cubicBezTo>
                    <a:pt x="523" y="150"/>
                    <a:pt x="521" y="148"/>
                    <a:pt x="520" y="146"/>
                  </a:cubicBezTo>
                  <a:cubicBezTo>
                    <a:pt x="519" y="144"/>
                    <a:pt x="518" y="143"/>
                    <a:pt x="517" y="142"/>
                  </a:cubicBezTo>
                  <a:cubicBezTo>
                    <a:pt x="516" y="141"/>
                    <a:pt x="515" y="141"/>
                    <a:pt x="515" y="140"/>
                  </a:cubicBezTo>
                  <a:cubicBezTo>
                    <a:pt x="512" y="139"/>
                    <a:pt x="510" y="137"/>
                    <a:pt x="509" y="134"/>
                  </a:cubicBezTo>
                  <a:cubicBezTo>
                    <a:pt x="509" y="131"/>
                    <a:pt x="510" y="130"/>
                    <a:pt x="511" y="128"/>
                  </a:cubicBezTo>
                  <a:cubicBezTo>
                    <a:pt x="511" y="127"/>
                    <a:pt x="512" y="126"/>
                    <a:pt x="512" y="125"/>
                  </a:cubicBezTo>
                  <a:cubicBezTo>
                    <a:pt x="513" y="122"/>
                    <a:pt x="512" y="119"/>
                    <a:pt x="512" y="117"/>
                  </a:cubicBezTo>
                  <a:cubicBezTo>
                    <a:pt x="511" y="114"/>
                    <a:pt x="509" y="111"/>
                    <a:pt x="507" y="109"/>
                  </a:cubicBezTo>
                  <a:cubicBezTo>
                    <a:pt x="506" y="107"/>
                    <a:pt x="505" y="105"/>
                    <a:pt x="504" y="103"/>
                  </a:cubicBezTo>
                  <a:cubicBezTo>
                    <a:pt x="500" y="95"/>
                    <a:pt x="502" y="86"/>
                    <a:pt x="503" y="77"/>
                  </a:cubicBezTo>
                  <a:cubicBezTo>
                    <a:pt x="504" y="73"/>
                    <a:pt x="505" y="69"/>
                    <a:pt x="505" y="66"/>
                  </a:cubicBezTo>
                  <a:cubicBezTo>
                    <a:pt x="506" y="53"/>
                    <a:pt x="501" y="42"/>
                    <a:pt x="496" y="32"/>
                  </a:cubicBezTo>
                  <a:cubicBezTo>
                    <a:pt x="494" y="26"/>
                    <a:pt x="494" y="25"/>
                    <a:pt x="495" y="22"/>
                  </a:cubicBezTo>
                  <a:cubicBezTo>
                    <a:pt x="495" y="21"/>
                    <a:pt x="496" y="19"/>
                    <a:pt x="496" y="17"/>
                  </a:cubicBezTo>
                  <a:cubicBezTo>
                    <a:pt x="497" y="10"/>
                    <a:pt x="495" y="9"/>
                    <a:pt x="490" y="8"/>
                  </a:cubicBezTo>
                  <a:cubicBezTo>
                    <a:pt x="488" y="8"/>
                    <a:pt x="487" y="8"/>
                    <a:pt x="485" y="7"/>
                  </a:cubicBezTo>
                  <a:cubicBezTo>
                    <a:pt x="483" y="7"/>
                    <a:pt x="480" y="5"/>
                    <a:pt x="478" y="4"/>
                  </a:cubicBezTo>
                  <a:cubicBezTo>
                    <a:pt x="476" y="3"/>
                    <a:pt x="474" y="2"/>
                    <a:pt x="472" y="1"/>
                  </a:cubicBezTo>
                  <a:cubicBezTo>
                    <a:pt x="471" y="0"/>
                    <a:pt x="469" y="0"/>
                    <a:pt x="467" y="0"/>
                  </a:cubicBezTo>
                  <a:cubicBezTo>
                    <a:pt x="465" y="0"/>
                    <a:pt x="463" y="1"/>
                    <a:pt x="460" y="1"/>
                  </a:cubicBezTo>
                  <a:cubicBezTo>
                    <a:pt x="459" y="1"/>
                    <a:pt x="459" y="1"/>
                    <a:pt x="459" y="1"/>
                  </a:cubicBezTo>
                  <a:cubicBezTo>
                    <a:pt x="459" y="2"/>
                    <a:pt x="459" y="2"/>
                    <a:pt x="459" y="2"/>
                  </a:cubicBezTo>
                  <a:cubicBezTo>
                    <a:pt x="459" y="2"/>
                    <a:pt x="458" y="2"/>
                    <a:pt x="458" y="2"/>
                  </a:cubicBezTo>
                  <a:cubicBezTo>
                    <a:pt x="458" y="2"/>
                    <a:pt x="458" y="2"/>
                    <a:pt x="457" y="2"/>
                  </a:cubicBezTo>
                  <a:cubicBezTo>
                    <a:pt x="457" y="2"/>
                    <a:pt x="456" y="2"/>
                    <a:pt x="455" y="3"/>
                  </a:cubicBezTo>
                  <a:cubicBezTo>
                    <a:pt x="454" y="3"/>
                    <a:pt x="453" y="4"/>
                    <a:pt x="453" y="5"/>
                  </a:cubicBezTo>
                  <a:cubicBezTo>
                    <a:pt x="452" y="5"/>
                    <a:pt x="452" y="5"/>
                    <a:pt x="452" y="6"/>
                  </a:cubicBezTo>
                  <a:cubicBezTo>
                    <a:pt x="451" y="6"/>
                    <a:pt x="451" y="6"/>
                    <a:pt x="450" y="7"/>
                  </a:cubicBezTo>
                  <a:cubicBezTo>
                    <a:pt x="449" y="9"/>
                    <a:pt x="446" y="11"/>
                    <a:pt x="444" y="11"/>
                  </a:cubicBezTo>
                  <a:cubicBezTo>
                    <a:pt x="444" y="11"/>
                    <a:pt x="444" y="11"/>
                    <a:pt x="444" y="11"/>
                  </a:cubicBezTo>
                  <a:cubicBezTo>
                    <a:pt x="443" y="10"/>
                    <a:pt x="443" y="10"/>
                    <a:pt x="442" y="10"/>
                  </a:cubicBezTo>
                  <a:cubicBezTo>
                    <a:pt x="442" y="10"/>
                    <a:pt x="441" y="9"/>
                    <a:pt x="440" y="9"/>
                  </a:cubicBezTo>
                  <a:cubicBezTo>
                    <a:pt x="439" y="9"/>
                    <a:pt x="438" y="9"/>
                    <a:pt x="437" y="10"/>
                  </a:cubicBezTo>
                  <a:cubicBezTo>
                    <a:pt x="435" y="11"/>
                    <a:pt x="433" y="13"/>
                    <a:pt x="432" y="15"/>
                  </a:cubicBezTo>
                  <a:cubicBezTo>
                    <a:pt x="431" y="18"/>
                    <a:pt x="431" y="20"/>
                    <a:pt x="430" y="21"/>
                  </a:cubicBezTo>
                  <a:cubicBezTo>
                    <a:pt x="430" y="23"/>
                    <a:pt x="430" y="24"/>
                    <a:pt x="430" y="25"/>
                  </a:cubicBezTo>
                  <a:cubicBezTo>
                    <a:pt x="429" y="27"/>
                    <a:pt x="428" y="29"/>
                    <a:pt x="426" y="31"/>
                  </a:cubicBezTo>
                  <a:cubicBezTo>
                    <a:pt x="425" y="31"/>
                    <a:pt x="425" y="32"/>
                    <a:pt x="424" y="32"/>
                  </a:cubicBezTo>
                  <a:cubicBezTo>
                    <a:pt x="423" y="33"/>
                    <a:pt x="422" y="34"/>
                    <a:pt x="421" y="35"/>
                  </a:cubicBezTo>
                  <a:cubicBezTo>
                    <a:pt x="421" y="34"/>
                    <a:pt x="421" y="34"/>
                    <a:pt x="421" y="34"/>
                  </a:cubicBezTo>
                  <a:cubicBezTo>
                    <a:pt x="421" y="31"/>
                    <a:pt x="421" y="31"/>
                    <a:pt x="421" y="31"/>
                  </a:cubicBezTo>
                  <a:cubicBezTo>
                    <a:pt x="419" y="32"/>
                    <a:pt x="419" y="32"/>
                    <a:pt x="419" y="32"/>
                  </a:cubicBezTo>
                  <a:cubicBezTo>
                    <a:pt x="415" y="33"/>
                    <a:pt x="409" y="36"/>
                    <a:pt x="407" y="41"/>
                  </a:cubicBezTo>
                  <a:cubicBezTo>
                    <a:pt x="406" y="41"/>
                    <a:pt x="406" y="41"/>
                    <a:pt x="406" y="41"/>
                  </a:cubicBezTo>
                  <a:cubicBezTo>
                    <a:pt x="405" y="43"/>
                    <a:pt x="405" y="44"/>
                    <a:pt x="404" y="44"/>
                  </a:cubicBezTo>
                  <a:cubicBezTo>
                    <a:pt x="403" y="44"/>
                    <a:pt x="403" y="44"/>
                    <a:pt x="403" y="44"/>
                  </a:cubicBezTo>
                  <a:cubicBezTo>
                    <a:pt x="403" y="44"/>
                    <a:pt x="402" y="44"/>
                    <a:pt x="401" y="44"/>
                  </a:cubicBezTo>
                  <a:cubicBezTo>
                    <a:pt x="401" y="43"/>
                    <a:pt x="400" y="43"/>
                    <a:pt x="399" y="43"/>
                  </a:cubicBezTo>
                  <a:cubicBezTo>
                    <a:pt x="398" y="43"/>
                    <a:pt x="398" y="43"/>
                    <a:pt x="398" y="43"/>
                  </a:cubicBezTo>
                  <a:cubicBezTo>
                    <a:pt x="395" y="43"/>
                    <a:pt x="392" y="45"/>
                    <a:pt x="390" y="47"/>
                  </a:cubicBezTo>
                  <a:cubicBezTo>
                    <a:pt x="390" y="47"/>
                    <a:pt x="389" y="48"/>
                    <a:pt x="388" y="48"/>
                  </a:cubicBezTo>
                  <a:cubicBezTo>
                    <a:pt x="387" y="49"/>
                    <a:pt x="387" y="49"/>
                    <a:pt x="387" y="49"/>
                  </a:cubicBezTo>
                  <a:cubicBezTo>
                    <a:pt x="384" y="51"/>
                    <a:pt x="382" y="52"/>
                    <a:pt x="380" y="57"/>
                  </a:cubicBezTo>
                  <a:cubicBezTo>
                    <a:pt x="380" y="58"/>
                    <a:pt x="380" y="58"/>
                    <a:pt x="380" y="58"/>
                  </a:cubicBezTo>
                  <a:cubicBezTo>
                    <a:pt x="380" y="59"/>
                    <a:pt x="379" y="60"/>
                    <a:pt x="379" y="60"/>
                  </a:cubicBezTo>
                  <a:cubicBezTo>
                    <a:pt x="378" y="60"/>
                    <a:pt x="378" y="60"/>
                    <a:pt x="378" y="60"/>
                  </a:cubicBezTo>
                  <a:cubicBezTo>
                    <a:pt x="377" y="60"/>
                    <a:pt x="377" y="60"/>
                    <a:pt x="376" y="60"/>
                  </a:cubicBezTo>
                  <a:cubicBezTo>
                    <a:pt x="375" y="60"/>
                    <a:pt x="374" y="60"/>
                    <a:pt x="373" y="61"/>
                  </a:cubicBezTo>
                  <a:cubicBezTo>
                    <a:pt x="371" y="62"/>
                    <a:pt x="371" y="65"/>
                    <a:pt x="370" y="67"/>
                  </a:cubicBezTo>
                  <a:cubicBezTo>
                    <a:pt x="370" y="68"/>
                    <a:pt x="370" y="70"/>
                    <a:pt x="369" y="71"/>
                  </a:cubicBezTo>
                  <a:cubicBezTo>
                    <a:pt x="369" y="71"/>
                    <a:pt x="368" y="71"/>
                    <a:pt x="368" y="71"/>
                  </a:cubicBezTo>
                  <a:cubicBezTo>
                    <a:pt x="368" y="70"/>
                    <a:pt x="368" y="69"/>
                    <a:pt x="369" y="68"/>
                  </a:cubicBezTo>
                  <a:cubicBezTo>
                    <a:pt x="369" y="67"/>
                    <a:pt x="369" y="65"/>
                    <a:pt x="369" y="65"/>
                  </a:cubicBezTo>
                  <a:cubicBezTo>
                    <a:pt x="369" y="62"/>
                    <a:pt x="369" y="57"/>
                    <a:pt x="364" y="55"/>
                  </a:cubicBezTo>
                  <a:cubicBezTo>
                    <a:pt x="363" y="55"/>
                    <a:pt x="362" y="55"/>
                    <a:pt x="361" y="55"/>
                  </a:cubicBezTo>
                  <a:cubicBezTo>
                    <a:pt x="357" y="55"/>
                    <a:pt x="352" y="57"/>
                    <a:pt x="346" y="62"/>
                  </a:cubicBezTo>
                  <a:cubicBezTo>
                    <a:pt x="345" y="63"/>
                    <a:pt x="344" y="64"/>
                    <a:pt x="344" y="65"/>
                  </a:cubicBezTo>
                  <a:cubicBezTo>
                    <a:pt x="343" y="66"/>
                    <a:pt x="342" y="67"/>
                    <a:pt x="341" y="67"/>
                  </a:cubicBezTo>
                  <a:cubicBezTo>
                    <a:pt x="340" y="68"/>
                    <a:pt x="339" y="68"/>
                    <a:pt x="337" y="68"/>
                  </a:cubicBezTo>
                  <a:cubicBezTo>
                    <a:pt x="336" y="68"/>
                    <a:pt x="335" y="68"/>
                    <a:pt x="334" y="68"/>
                  </a:cubicBezTo>
                  <a:cubicBezTo>
                    <a:pt x="332" y="68"/>
                    <a:pt x="332" y="68"/>
                    <a:pt x="332" y="68"/>
                  </a:cubicBezTo>
                  <a:cubicBezTo>
                    <a:pt x="329" y="68"/>
                    <a:pt x="328" y="67"/>
                    <a:pt x="326" y="64"/>
                  </a:cubicBezTo>
                  <a:cubicBezTo>
                    <a:pt x="324" y="62"/>
                    <a:pt x="324" y="62"/>
                    <a:pt x="324" y="62"/>
                  </a:cubicBezTo>
                  <a:cubicBezTo>
                    <a:pt x="322" y="60"/>
                    <a:pt x="320" y="58"/>
                    <a:pt x="317" y="57"/>
                  </a:cubicBezTo>
                  <a:cubicBezTo>
                    <a:pt x="316" y="56"/>
                    <a:pt x="315" y="55"/>
                    <a:pt x="314" y="55"/>
                  </a:cubicBezTo>
                  <a:cubicBezTo>
                    <a:pt x="312" y="54"/>
                    <a:pt x="311" y="53"/>
                    <a:pt x="309" y="51"/>
                  </a:cubicBezTo>
                  <a:cubicBezTo>
                    <a:pt x="309" y="51"/>
                    <a:pt x="309" y="51"/>
                    <a:pt x="309" y="51"/>
                  </a:cubicBezTo>
                  <a:cubicBezTo>
                    <a:pt x="307" y="49"/>
                    <a:pt x="306" y="48"/>
                    <a:pt x="302" y="48"/>
                  </a:cubicBezTo>
                  <a:cubicBezTo>
                    <a:pt x="302" y="48"/>
                    <a:pt x="301" y="48"/>
                    <a:pt x="301" y="48"/>
                  </a:cubicBezTo>
                  <a:cubicBezTo>
                    <a:pt x="300" y="48"/>
                    <a:pt x="300" y="48"/>
                    <a:pt x="299" y="48"/>
                  </a:cubicBezTo>
                  <a:cubicBezTo>
                    <a:pt x="298" y="48"/>
                    <a:pt x="298" y="48"/>
                    <a:pt x="298" y="48"/>
                  </a:cubicBezTo>
                  <a:cubicBezTo>
                    <a:pt x="298" y="48"/>
                    <a:pt x="298" y="47"/>
                    <a:pt x="298" y="45"/>
                  </a:cubicBezTo>
                  <a:cubicBezTo>
                    <a:pt x="298" y="44"/>
                    <a:pt x="298" y="43"/>
                    <a:pt x="298" y="42"/>
                  </a:cubicBezTo>
                  <a:cubicBezTo>
                    <a:pt x="298" y="38"/>
                    <a:pt x="299" y="34"/>
                    <a:pt x="297" y="30"/>
                  </a:cubicBezTo>
                  <a:cubicBezTo>
                    <a:pt x="295" y="24"/>
                    <a:pt x="293" y="21"/>
                    <a:pt x="289" y="16"/>
                  </a:cubicBezTo>
                  <a:cubicBezTo>
                    <a:pt x="288" y="16"/>
                    <a:pt x="288" y="15"/>
                    <a:pt x="287" y="13"/>
                  </a:cubicBezTo>
                  <a:cubicBezTo>
                    <a:pt x="285" y="10"/>
                    <a:pt x="283" y="6"/>
                    <a:pt x="279" y="6"/>
                  </a:cubicBezTo>
                  <a:cubicBezTo>
                    <a:pt x="279" y="6"/>
                    <a:pt x="278" y="7"/>
                    <a:pt x="277" y="7"/>
                  </a:cubicBezTo>
                  <a:cubicBezTo>
                    <a:pt x="275" y="8"/>
                    <a:pt x="273" y="10"/>
                    <a:pt x="272" y="12"/>
                  </a:cubicBezTo>
                  <a:cubicBezTo>
                    <a:pt x="271" y="12"/>
                    <a:pt x="271" y="13"/>
                    <a:pt x="271" y="13"/>
                  </a:cubicBezTo>
                  <a:cubicBezTo>
                    <a:pt x="269" y="15"/>
                    <a:pt x="267" y="17"/>
                    <a:pt x="265" y="18"/>
                  </a:cubicBezTo>
                  <a:cubicBezTo>
                    <a:pt x="264" y="19"/>
                    <a:pt x="264" y="20"/>
                    <a:pt x="263" y="21"/>
                  </a:cubicBezTo>
                  <a:cubicBezTo>
                    <a:pt x="261" y="22"/>
                    <a:pt x="258" y="25"/>
                    <a:pt x="256" y="25"/>
                  </a:cubicBezTo>
                  <a:cubicBezTo>
                    <a:pt x="255" y="25"/>
                    <a:pt x="255" y="25"/>
                    <a:pt x="255" y="25"/>
                  </a:cubicBezTo>
                  <a:cubicBezTo>
                    <a:pt x="253" y="25"/>
                    <a:pt x="252" y="22"/>
                    <a:pt x="250" y="20"/>
                  </a:cubicBezTo>
                  <a:cubicBezTo>
                    <a:pt x="250" y="19"/>
                    <a:pt x="249" y="19"/>
                    <a:pt x="249" y="18"/>
                  </a:cubicBezTo>
                  <a:cubicBezTo>
                    <a:pt x="247" y="16"/>
                    <a:pt x="246" y="15"/>
                    <a:pt x="244" y="15"/>
                  </a:cubicBezTo>
                  <a:cubicBezTo>
                    <a:pt x="243" y="15"/>
                    <a:pt x="240" y="15"/>
                    <a:pt x="240" y="21"/>
                  </a:cubicBezTo>
                  <a:cubicBezTo>
                    <a:pt x="240" y="22"/>
                    <a:pt x="240" y="23"/>
                    <a:pt x="240" y="24"/>
                  </a:cubicBezTo>
                  <a:cubicBezTo>
                    <a:pt x="240" y="27"/>
                    <a:pt x="240" y="28"/>
                    <a:pt x="238" y="28"/>
                  </a:cubicBezTo>
                  <a:cubicBezTo>
                    <a:pt x="230" y="30"/>
                    <a:pt x="221" y="30"/>
                    <a:pt x="213" y="30"/>
                  </a:cubicBezTo>
                  <a:cubicBezTo>
                    <a:pt x="211" y="30"/>
                    <a:pt x="210" y="30"/>
                    <a:pt x="208" y="30"/>
                  </a:cubicBezTo>
                  <a:cubicBezTo>
                    <a:pt x="206" y="29"/>
                    <a:pt x="204" y="29"/>
                    <a:pt x="202" y="29"/>
                  </a:cubicBezTo>
                  <a:cubicBezTo>
                    <a:pt x="202" y="29"/>
                    <a:pt x="201" y="29"/>
                    <a:pt x="201" y="29"/>
                  </a:cubicBezTo>
                  <a:cubicBezTo>
                    <a:pt x="199" y="29"/>
                    <a:pt x="197" y="29"/>
                    <a:pt x="195" y="29"/>
                  </a:cubicBezTo>
                  <a:cubicBezTo>
                    <a:pt x="193" y="29"/>
                    <a:pt x="192" y="29"/>
                    <a:pt x="190" y="29"/>
                  </a:cubicBezTo>
                  <a:cubicBezTo>
                    <a:pt x="187" y="28"/>
                    <a:pt x="185" y="28"/>
                    <a:pt x="182" y="28"/>
                  </a:cubicBezTo>
                  <a:cubicBezTo>
                    <a:pt x="181" y="28"/>
                    <a:pt x="179" y="27"/>
                    <a:pt x="179" y="27"/>
                  </a:cubicBezTo>
                  <a:cubicBezTo>
                    <a:pt x="176" y="27"/>
                    <a:pt x="169" y="30"/>
                    <a:pt x="167" y="34"/>
                  </a:cubicBezTo>
                  <a:cubicBezTo>
                    <a:pt x="166" y="36"/>
                    <a:pt x="166" y="40"/>
                    <a:pt x="167" y="43"/>
                  </a:cubicBezTo>
                  <a:cubicBezTo>
                    <a:pt x="167" y="44"/>
                    <a:pt x="167" y="44"/>
                    <a:pt x="167" y="45"/>
                  </a:cubicBezTo>
                  <a:cubicBezTo>
                    <a:pt x="167" y="51"/>
                    <a:pt x="167" y="56"/>
                    <a:pt x="167" y="62"/>
                  </a:cubicBezTo>
                  <a:cubicBezTo>
                    <a:pt x="167" y="63"/>
                    <a:pt x="167" y="63"/>
                    <a:pt x="167" y="63"/>
                  </a:cubicBezTo>
                  <a:cubicBezTo>
                    <a:pt x="192" y="65"/>
                    <a:pt x="192" y="65"/>
                    <a:pt x="192" y="65"/>
                  </a:cubicBezTo>
                  <a:cubicBezTo>
                    <a:pt x="196" y="66"/>
                    <a:pt x="198" y="72"/>
                    <a:pt x="199" y="74"/>
                  </a:cubicBezTo>
                  <a:cubicBezTo>
                    <a:pt x="199" y="76"/>
                    <a:pt x="199" y="77"/>
                    <a:pt x="198" y="78"/>
                  </a:cubicBezTo>
                  <a:cubicBezTo>
                    <a:pt x="198" y="79"/>
                    <a:pt x="197" y="79"/>
                    <a:pt x="196" y="79"/>
                  </a:cubicBezTo>
                  <a:cubicBezTo>
                    <a:pt x="196" y="79"/>
                    <a:pt x="196" y="79"/>
                    <a:pt x="195" y="79"/>
                  </a:cubicBezTo>
                  <a:cubicBezTo>
                    <a:pt x="194" y="79"/>
                    <a:pt x="193" y="78"/>
                    <a:pt x="191" y="77"/>
                  </a:cubicBezTo>
                  <a:cubicBezTo>
                    <a:pt x="190" y="76"/>
                    <a:pt x="188" y="75"/>
                    <a:pt x="186" y="75"/>
                  </a:cubicBezTo>
                  <a:cubicBezTo>
                    <a:pt x="185" y="75"/>
                    <a:pt x="184" y="76"/>
                    <a:pt x="182" y="76"/>
                  </a:cubicBezTo>
                  <a:cubicBezTo>
                    <a:pt x="181" y="77"/>
                    <a:pt x="179" y="77"/>
                    <a:pt x="177" y="78"/>
                  </a:cubicBezTo>
                  <a:cubicBezTo>
                    <a:pt x="175" y="78"/>
                    <a:pt x="173" y="79"/>
                    <a:pt x="172" y="80"/>
                  </a:cubicBezTo>
                  <a:cubicBezTo>
                    <a:pt x="171" y="80"/>
                    <a:pt x="170" y="80"/>
                    <a:pt x="170" y="80"/>
                  </a:cubicBezTo>
                  <a:cubicBezTo>
                    <a:pt x="164" y="82"/>
                    <a:pt x="159" y="84"/>
                    <a:pt x="157" y="88"/>
                  </a:cubicBezTo>
                  <a:cubicBezTo>
                    <a:pt x="157" y="90"/>
                    <a:pt x="157" y="92"/>
                    <a:pt x="157" y="94"/>
                  </a:cubicBezTo>
                  <a:cubicBezTo>
                    <a:pt x="157" y="95"/>
                    <a:pt x="157" y="96"/>
                    <a:pt x="157" y="96"/>
                  </a:cubicBezTo>
                  <a:cubicBezTo>
                    <a:pt x="157" y="98"/>
                    <a:pt x="158" y="100"/>
                    <a:pt x="158" y="102"/>
                  </a:cubicBezTo>
                  <a:cubicBezTo>
                    <a:pt x="158" y="103"/>
                    <a:pt x="158" y="105"/>
                    <a:pt x="158" y="106"/>
                  </a:cubicBezTo>
                  <a:cubicBezTo>
                    <a:pt x="158" y="110"/>
                    <a:pt x="158" y="113"/>
                    <a:pt x="158" y="116"/>
                  </a:cubicBezTo>
                  <a:cubicBezTo>
                    <a:pt x="158" y="119"/>
                    <a:pt x="158" y="119"/>
                    <a:pt x="158" y="119"/>
                  </a:cubicBezTo>
                  <a:cubicBezTo>
                    <a:pt x="158" y="119"/>
                    <a:pt x="158" y="119"/>
                    <a:pt x="158" y="119"/>
                  </a:cubicBezTo>
                  <a:cubicBezTo>
                    <a:pt x="159" y="124"/>
                    <a:pt x="166" y="128"/>
                    <a:pt x="169" y="129"/>
                  </a:cubicBezTo>
                  <a:cubicBezTo>
                    <a:pt x="173" y="130"/>
                    <a:pt x="175" y="133"/>
                    <a:pt x="178" y="137"/>
                  </a:cubicBezTo>
                  <a:cubicBezTo>
                    <a:pt x="179" y="138"/>
                    <a:pt x="179" y="141"/>
                    <a:pt x="180" y="143"/>
                  </a:cubicBezTo>
                  <a:cubicBezTo>
                    <a:pt x="180" y="145"/>
                    <a:pt x="180" y="146"/>
                    <a:pt x="180" y="147"/>
                  </a:cubicBezTo>
                  <a:cubicBezTo>
                    <a:pt x="181" y="149"/>
                    <a:pt x="182" y="150"/>
                    <a:pt x="183" y="152"/>
                  </a:cubicBezTo>
                  <a:cubicBezTo>
                    <a:pt x="183" y="152"/>
                    <a:pt x="183" y="153"/>
                    <a:pt x="184" y="153"/>
                  </a:cubicBezTo>
                  <a:cubicBezTo>
                    <a:pt x="186" y="158"/>
                    <a:pt x="190" y="165"/>
                    <a:pt x="188" y="171"/>
                  </a:cubicBezTo>
                  <a:cubicBezTo>
                    <a:pt x="188" y="173"/>
                    <a:pt x="188" y="175"/>
                    <a:pt x="187" y="177"/>
                  </a:cubicBezTo>
                  <a:cubicBezTo>
                    <a:pt x="187" y="178"/>
                    <a:pt x="187" y="180"/>
                    <a:pt x="187" y="181"/>
                  </a:cubicBezTo>
                  <a:cubicBezTo>
                    <a:pt x="185" y="188"/>
                    <a:pt x="184" y="196"/>
                    <a:pt x="183" y="203"/>
                  </a:cubicBezTo>
                  <a:cubicBezTo>
                    <a:pt x="182" y="208"/>
                    <a:pt x="181" y="213"/>
                    <a:pt x="180" y="218"/>
                  </a:cubicBezTo>
                  <a:cubicBezTo>
                    <a:pt x="179" y="226"/>
                    <a:pt x="178" y="234"/>
                    <a:pt x="176" y="242"/>
                  </a:cubicBezTo>
                  <a:cubicBezTo>
                    <a:pt x="175" y="249"/>
                    <a:pt x="174" y="255"/>
                    <a:pt x="173" y="262"/>
                  </a:cubicBezTo>
                  <a:cubicBezTo>
                    <a:pt x="172" y="268"/>
                    <a:pt x="171" y="275"/>
                    <a:pt x="170" y="281"/>
                  </a:cubicBezTo>
                  <a:cubicBezTo>
                    <a:pt x="169" y="287"/>
                    <a:pt x="168" y="293"/>
                    <a:pt x="167" y="299"/>
                  </a:cubicBezTo>
                  <a:cubicBezTo>
                    <a:pt x="166" y="302"/>
                    <a:pt x="165" y="305"/>
                    <a:pt x="165" y="309"/>
                  </a:cubicBezTo>
                  <a:cubicBezTo>
                    <a:pt x="165" y="309"/>
                    <a:pt x="165" y="309"/>
                    <a:pt x="165" y="309"/>
                  </a:cubicBezTo>
                  <a:cubicBezTo>
                    <a:pt x="164" y="309"/>
                    <a:pt x="164" y="308"/>
                    <a:pt x="163" y="308"/>
                  </a:cubicBezTo>
                  <a:cubicBezTo>
                    <a:pt x="163" y="308"/>
                    <a:pt x="163" y="308"/>
                    <a:pt x="163" y="308"/>
                  </a:cubicBezTo>
                  <a:cubicBezTo>
                    <a:pt x="161" y="307"/>
                    <a:pt x="160" y="307"/>
                    <a:pt x="159" y="306"/>
                  </a:cubicBezTo>
                  <a:cubicBezTo>
                    <a:pt x="158" y="306"/>
                    <a:pt x="157" y="306"/>
                    <a:pt x="156" y="305"/>
                  </a:cubicBezTo>
                  <a:cubicBezTo>
                    <a:pt x="156" y="304"/>
                    <a:pt x="156" y="303"/>
                    <a:pt x="156" y="303"/>
                  </a:cubicBezTo>
                  <a:cubicBezTo>
                    <a:pt x="155" y="300"/>
                    <a:pt x="154" y="300"/>
                    <a:pt x="150" y="300"/>
                  </a:cubicBezTo>
                  <a:cubicBezTo>
                    <a:pt x="149" y="299"/>
                    <a:pt x="148" y="299"/>
                    <a:pt x="146" y="299"/>
                  </a:cubicBezTo>
                  <a:cubicBezTo>
                    <a:pt x="144" y="298"/>
                    <a:pt x="142" y="298"/>
                    <a:pt x="140" y="298"/>
                  </a:cubicBezTo>
                  <a:cubicBezTo>
                    <a:pt x="138" y="298"/>
                    <a:pt x="136" y="298"/>
                    <a:pt x="135" y="299"/>
                  </a:cubicBezTo>
                  <a:cubicBezTo>
                    <a:pt x="133" y="300"/>
                    <a:pt x="131" y="302"/>
                    <a:pt x="129" y="304"/>
                  </a:cubicBezTo>
                  <a:cubicBezTo>
                    <a:pt x="129" y="304"/>
                    <a:pt x="129" y="304"/>
                    <a:pt x="129" y="304"/>
                  </a:cubicBezTo>
                  <a:cubicBezTo>
                    <a:pt x="128" y="305"/>
                    <a:pt x="127" y="306"/>
                    <a:pt x="126" y="307"/>
                  </a:cubicBezTo>
                  <a:cubicBezTo>
                    <a:pt x="125" y="310"/>
                    <a:pt x="124" y="311"/>
                    <a:pt x="121" y="311"/>
                  </a:cubicBezTo>
                  <a:cubicBezTo>
                    <a:pt x="116" y="311"/>
                    <a:pt x="113" y="312"/>
                    <a:pt x="109" y="314"/>
                  </a:cubicBezTo>
                  <a:cubicBezTo>
                    <a:pt x="108" y="314"/>
                    <a:pt x="107" y="315"/>
                    <a:pt x="106" y="315"/>
                  </a:cubicBezTo>
                  <a:cubicBezTo>
                    <a:pt x="104" y="316"/>
                    <a:pt x="102" y="317"/>
                    <a:pt x="99" y="317"/>
                  </a:cubicBezTo>
                  <a:cubicBezTo>
                    <a:pt x="97" y="318"/>
                    <a:pt x="97" y="318"/>
                    <a:pt x="97" y="318"/>
                  </a:cubicBezTo>
                  <a:cubicBezTo>
                    <a:pt x="90" y="319"/>
                    <a:pt x="81" y="320"/>
                    <a:pt x="75" y="326"/>
                  </a:cubicBezTo>
                  <a:cubicBezTo>
                    <a:pt x="74" y="326"/>
                    <a:pt x="74" y="327"/>
                    <a:pt x="73" y="327"/>
                  </a:cubicBezTo>
                  <a:cubicBezTo>
                    <a:pt x="72" y="327"/>
                    <a:pt x="72" y="327"/>
                    <a:pt x="71" y="328"/>
                  </a:cubicBezTo>
                  <a:cubicBezTo>
                    <a:pt x="70" y="328"/>
                    <a:pt x="69" y="329"/>
                    <a:pt x="68" y="330"/>
                  </a:cubicBezTo>
                  <a:cubicBezTo>
                    <a:pt x="67" y="330"/>
                    <a:pt x="67" y="331"/>
                    <a:pt x="66" y="331"/>
                  </a:cubicBezTo>
                  <a:cubicBezTo>
                    <a:pt x="65" y="331"/>
                    <a:pt x="65" y="332"/>
                    <a:pt x="65" y="332"/>
                  </a:cubicBezTo>
                  <a:cubicBezTo>
                    <a:pt x="63" y="332"/>
                    <a:pt x="62" y="333"/>
                    <a:pt x="61" y="334"/>
                  </a:cubicBezTo>
                  <a:cubicBezTo>
                    <a:pt x="60" y="335"/>
                    <a:pt x="60" y="335"/>
                    <a:pt x="60" y="336"/>
                  </a:cubicBezTo>
                  <a:cubicBezTo>
                    <a:pt x="59" y="337"/>
                    <a:pt x="58" y="338"/>
                    <a:pt x="57" y="339"/>
                  </a:cubicBezTo>
                  <a:cubicBezTo>
                    <a:pt x="55" y="342"/>
                    <a:pt x="52" y="344"/>
                    <a:pt x="48" y="345"/>
                  </a:cubicBezTo>
                  <a:cubicBezTo>
                    <a:pt x="45" y="346"/>
                    <a:pt x="41" y="349"/>
                    <a:pt x="39" y="351"/>
                  </a:cubicBezTo>
                  <a:cubicBezTo>
                    <a:pt x="36" y="353"/>
                    <a:pt x="36" y="356"/>
                    <a:pt x="36" y="358"/>
                  </a:cubicBezTo>
                  <a:cubicBezTo>
                    <a:pt x="36" y="359"/>
                    <a:pt x="36" y="360"/>
                    <a:pt x="36" y="360"/>
                  </a:cubicBezTo>
                  <a:cubicBezTo>
                    <a:pt x="36" y="361"/>
                    <a:pt x="36" y="361"/>
                    <a:pt x="36" y="361"/>
                  </a:cubicBezTo>
                  <a:cubicBezTo>
                    <a:pt x="35" y="364"/>
                    <a:pt x="34" y="366"/>
                    <a:pt x="34" y="369"/>
                  </a:cubicBezTo>
                  <a:cubicBezTo>
                    <a:pt x="34" y="375"/>
                    <a:pt x="33" y="378"/>
                    <a:pt x="31" y="383"/>
                  </a:cubicBezTo>
                  <a:cubicBezTo>
                    <a:pt x="30" y="383"/>
                    <a:pt x="30" y="384"/>
                    <a:pt x="29" y="385"/>
                  </a:cubicBezTo>
                  <a:cubicBezTo>
                    <a:pt x="29" y="387"/>
                    <a:pt x="28" y="388"/>
                    <a:pt x="27" y="389"/>
                  </a:cubicBezTo>
                  <a:cubicBezTo>
                    <a:pt x="27" y="389"/>
                    <a:pt x="27" y="390"/>
                    <a:pt x="26" y="390"/>
                  </a:cubicBezTo>
                  <a:cubicBezTo>
                    <a:pt x="25" y="391"/>
                    <a:pt x="24" y="393"/>
                    <a:pt x="23" y="395"/>
                  </a:cubicBezTo>
                  <a:cubicBezTo>
                    <a:pt x="22" y="401"/>
                    <a:pt x="24" y="405"/>
                    <a:pt x="27" y="408"/>
                  </a:cubicBezTo>
                  <a:cubicBezTo>
                    <a:pt x="27" y="410"/>
                    <a:pt x="27" y="410"/>
                    <a:pt x="27" y="410"/>
                  </a:cubicBezTo>
                  <a:cubicBezTo>
                    <a:pt x="29" y="413"/>
                    <a:pt x="29" y="415"/>
                    <a:pt x="26" y="417"/>
                  </a:cubicBezTo>
                  <a:cubicBezTo>
                    <a:pt x="23" y="419"/>
                    <a:pt x="23" y="419"/>
                    <a:pt x="23" y="419"/>
                  </a:cubicBezTo>
                  <a:cubicBezTo>
                    <a:pt x="20" y="421"/>
                    <a:pt x="17" y="423"/>
                    <a:pt x="13" y="425"/>
                  </a:cubicBezTo>
                  <a:cubicBezTo>
                    <a:pt x="9" y="428"/>
                    <a:pt x="7" y="431"/>
                    <a:pt x="4" y="436"/>
                  </a:cubicBezTo>
                  <a:cubicBezTo>
                    <a:pt x="4" y="436"/>
                    <a:pt x="4" y="436"/>
                    <a:pt x="4" y="436"/>
                  </a:cubicBezTo>
                  <a:cubicBezTo>
                    <a:pt x="2" y="438"/>
                    <a:pt x="0" y="441"/>
                    <a:pt x="0" y="445"/>
                  </a:cubicBezTo>
                  <a:cubicBezTo>
                    <a:pt x="0" y="446"/>
                    <a:pt x="0" y="446"/>
                    <a:pt x="0" y="446"/>
                  </a:cubicBezTo>
                  <a:cubicBezTo>
                    <a:pt x="57" y="467"/>
                    <a:pt x="57" y="467"/>
                    <a:pt x="57" y="467"/>
                  </a:cubicBezTo>
                  <a:cubicBezTo>
                    <a:pt x="119" y="477"/>
                    <a:pt x="159" y="485"/>
                    <a:pt x="164" y="487"/>
                  </a:cubicBezTo>
                  <a:cubicBezTo>
                    <a:pt x="167" y="488"/>
                    <a:pt x="167" y="488"/>
                    <a:pt x="167" y="488"/>
                  </a:cubicBezTo>
                  <a:cubicBezTo>
                    <a:pt x="167" y="488"/>
                    <a:pt x="167" y="488"/>
                    <a:pt x="167" y="488"/>
                  </a:cubicBezTo>
                  <a:cubicBezTo>
                    <a:pt x="238" y="524"/>
                    <a:pt x="238" y="524"/>
                    <a:pt x="238" y="524"/>
                  </a:cubicBezTo>
                  <a:cubicBezTo>
                    <a:pt x="322" y="556"/>
                    <a:pt x="322" y="556"/>
                    <a:pt x="322" y="556"/>
                  </a:cubicBezTo>
                  <a:cubicBezTo>
                    <a:pt x="323" y="553"/>
                    <a:pt x="323" y="553"/>
                    <a:pt x="323" y="553"/>
                  </a:cubicBezTo>
                  <a:cubicBezTo>
                    <a:pt x="325" y="551"/>
                    <a:pt x="326" y="549"/>
                    <a:pt x="329" y="548"/>
                  </a:cubicBezTo>
                  <a:cubicBezTo>
                    <a:pt x="329" y="547"/>
                    <a:pt x="330" y="547"/>
                    <a:pt x="330" y="547"/>
                  </a:cubicBezTo>
                  <a:cubicBezTo>
                    <a:pt x="332" y="546"/>
                    <a:pt x="333" y="546"/>
                    <a:pt x="333" y="544"/>
                  </a:cubicBezTo>
                  <a:cubicBezTo>
                    <a:pt x="334" y="544"/>
                    <a:pt x="334" y="543"/>
                    <a:pt x="335" y="542"/>
                  </a:cubicBezTo>
                  <a:cubicBezTo>
                    <a:pt x="335" y="541"/>
                    <a:pt x="336" y="540"/>
                    <a:pt x="337" y="539"/>
                  </a:cubicBezTo>
                  <a:cubicBezTo>
                    <a:pt x="337" y="539"/>
                    <a:pt x="337" y="538"/>
                    <a:pt x="337" y="537"/>
                  </a:cubicBezTo>
                  <a:cubicBezTo>
                    <a:pt x="338" y="536"/>
                    <a:pt x="338" y="535"/>
                    <a:pt x="340" y="534"/>
                  </a:cubicBezTo>
                  <a:cubicBezTo>
                    <a:pt x="341" y="533"/>
                    <a:pt x="343" y="533"/>
                    <a:pt x="345" y="533"/>
                  </a:cubicBezTo>
                  <a:cubicBezTo>
                    <a:pt x="346" y="533"/>
                    <a:pt x="346" y="533"/>
                    <a:pt x="346" y="533"/>
                  </a:cubicBezTo>
                  <a:cubicBezTo>
                    <a:pt x="347" y="533"/>
                    <a:pt x="348" y="533"/>
                    <a:pt x="350" y="533"/>
                  </a:cubicBezTo>
                  <a:cubicBezTo>
                    <a:pt x="352" y="533"/>
                    <a:pt x="354" y="532"/>
                    <a:pt x="356" y="532"/>
                  </a:cubicBezTo>
                  <a:cubicBezTo>
                    <a:pt x="357" y="532"/>
                    <a:pt x="358" y="532"/>
                    <a:pt x="359" y="533"/>
                  </a:cubicBezTo>
                  <a:cubicBezTo>
                    <a:pt x="360" y="533"/>
                    <a:pt x="360" y="534"/>
                    <a:pt x="360" y="534"/>
                  </a:cubicBezTo>
                  <a:cubicBezTo>
                    <a:pt x="361" y="534"/>
                    <a:pt x="361" y="535"/>
                    <a:pt x="361" y="535"/>
                  </a:cubicBezTo>
                  <a:cubicBezTo>
                    <a:pt x="362" y="536"/>
                    <a:pt x="362" y="536"/>
                    <a:pt x="363" y="537"/>
                  </a:cubicBezTo>
                  <a:cubicBezTo>
                    <a:pt x="364" y="537"/>
                    <a:pt x="364" y="537"/>
                    <a:pt x="364" y="537"/>
                  </a:cubicBezTo>
                  <a:cubicBezTo>
                    <a:pt x="365" y="538"/>
                    <a:pt x="366" y="539"/>
                    <a:pt x="367" y="539"/>
                  </a:cubicBezTo>
                  <a:cubicBezTo>
                    <a:pt x="368" y="539"/>
                    <a:pt x="368" y="538"/>
                    <a:pt x="369" y="538"/>
                  </a:cubicBezTo>
                  <a:cubicBezTo>
                    <a:pt x="370" y="538"/>
                    <a:pt x="372" y="536"/>
                    <a:pt x="373" y="535"/>
                  </a:cubicBezTo>
                  <a:cubicBezTo>
                    <a:pt x="374" y="533"/>
                    <a:pt x="374" y="533"/>
                    <a:pt x="374" y="533"/>
                  </a:cubicBezTo>
                  <a:cubicBezTo>
                    <a:pt x="374" y="533"/>
                    <a:pt x="374" y="533"/>
                    <a:pt x="374" y="533"/>
                  </a:cubicBezTo>
                  <a:cubicBezTo>
                    <a:pt x="374" y="532"/>
                    <a:pt x="375" y="532"/>
                    <a:pt x="375" y="532"/>
                  </a:cubicBezTo>
                  <a:cubicBezTo>
                    <a:pt x="376" y="532"/>
                    <a:pt x="376" y="532"/>
                    <a:pt x="376" y="532"/>
                  </a:cubicBezTo>
                  <a:cubicBezTo>
                    <a:pt x="376" y="532"/>
                    <a:pt x="377" y="532"/>
                    <a:pt x="377" y="532"/>
                  </a:cubicBezTo>
                  <a:cubicBezTo>
                    <a:pt x="379" y="534"/>
                    <a:pt x="379" y="534"/>
                    <a:pt x="379" y="534"/>
                  </a:cubicBezTo>
                  <a:cubicBezTo>
                    <a:pt x="380" y="533"/>
                    <a:pt x="380" y="533"/>
                    <a:pt x="380" y="533"/>
                  </a:cubicBezTo>
                  <a:cubicBezTo>
                    <a:pt x="381" y="533"/>
                    <a:pt x="381" y="532"/>
                    <a:pt x="381" y="531"/>
                  </a:cubicBezTo>
                  <a:cubicBezTo>
                    <a:pt x="382" y="531"/>
                    <a:pt x="382" y="530"/>
                    <a:pt x="382" y="530"/>
                  </a:cubicBezTo>
                  <a:cubicBezTo>
                    <a:pt x="384" y="529"/>
                    <a:pt x="385" y="528"/>
                    <a:pt x="387" y="527"/>
                  </a:cubicBezTo>
                  <a:cubicBezTo>
                    <a:pt x="388" y="527"/>
                    <a:pt x="389" y="526"/>
                    <a:pt x="390" y="526"/>
                  </a:cubicBezTo>
                  <a:cubicBezTo>
                    <a:pt x="390" y="526"/>
                    <a:pt x="390" y="526"/>
                    <a:pt x="390" y="526"/>
                  </a:cubicBezTo>
                  <a:cubicBezTo>
                    <a:pt x="391" y="527"/>
                    <a:pt x="392" y="527"/>
                    <a:pt x="392" y="529"/>
                  </a:cubicBezTo>
                  <a:cubicBezTo>
                    <a:pt x="392" y="530"/>
                    <a:pt x="393" y="532"/>
                    <a:pt x="395" y="532"/>
                  </a:cubicBezTo>
                  <a:cubicBezTo>
                    <a:pt x="395" y="532"/>
                    <a:pt x="395" y="532"/>
                    <a:pt x="395" y="532"/>
                  </a:cubicBezTo>
                  <a:cubicBezTo>
                    <a:pt x="395" y="532"/>
                    <a:pt x="395" y="532"/>
                    <a:pt x="395" y="532"/>
                  </a:cubicBezTo>
                  <a:cubicBezTo>
                    <a:pt x="396" y="531"/>
                    <a:pt x="397" y="531"/>
                    <a:pt x="398" y="529"/>
                  </a:cubicBezTo>
                  <a:cubicBezTo>
                    <a:pt x="399" y="528"/>
                    <a:pt x="400" y="527"/>
                    <a:pt x="401" y="527"/>
                  </a:cubicBezTo>
                  <a:cubicBezTo>
                    <a:pt x="403" y="526"/>
                    <a:pt x="403" y="525"/>
                    <a:pt x="404" y="523"/>
                  </a:cubicBezTo>
                  <a:cubicBezTo>
                    <a:pt x="404" y="522"/>
                    <a:pt x="404" y="522"/>
                    <a:pt x="404" y="522"/>
                  </a:cubicBezTo>
                  <a:cubicBezTo>
                    <a:pt x="404" y="521"/>
                    <a:pt x="405" y="520"/>
                    <a:pt x="405" y="519"/>
                  </a:cubicBezTo>
                  <a:cubicBezTo>
                    <a:pt x="406" y="515"/>
                    <a:pt x="407" y="512"/>
                    <a:pt x="411" y="512"/>
                  </a:cubicBezTo>
                  <a:cubicBezTo>
                    <a:pt x="413" y="511"/>
                    <a:pt x="413" y="511"/>
                    <a:pt x="413" y="511"/>
                  </a:cubicBezTo>
                  <a:cubicBezTo>
                    <a:pt x="415" y="512"/>
                    <a:pt x="415" y="512"/>
                    <a:pt x="415" y="512"/>
                  </a:cubicBezTo>
                  <a:cubicBezTo>
                    <a:pt x="414" y="512"/>
                    <a:pt x="413" y="513"/>
                    <a:pt x="413" y="513"/>
                  </a:cubicBezTo>
                  <a:cubicBezTo>
                    <a:pt x="414" y="513"/>
                    <a:pt x="415" y="513"/>
                    <a:pt x="415" y="513"/>
                  </a:cubicBezTo>
                  <a:cubicBezTo>
                    <a:pt x="416" y="514"/>
                    <a:pt x="416" y="514"/>
                    <a:pt x="416" y="514"/>
                  </a:cubicBezTo>
                  <a:cubicBezTo>
                    <a:pt x="417" y="514"/>
                    <a:pt x="417" y="514"/>
                    <a:pt x="417" y="514"/>
                  </a:cubicBezTo>
                  <a:cubicBezTo>
                    <a:pt x="418" y="513"/>
                    <a:pt x="419" y="513"/>
                    <a:pt x="420" y="512"/>
                  </a:cubicBezTo>
                  <a:cubicBezTo>
                    <a:pt x="421" y="511"/>
                    <a:pt x="422" y="510"/>
                    <a:pt x="423" y="510"/>
                  </a:cubicBezTo>
                  <a:cubicBezTo>
                    <a:pt x="424" y="510"/>
                    <a:pt x="424" y="510"/>
                    <a:pt x="424" y="510"/>
                  </a:cubicBezTo>
                  <a:cubicBezTo>
                    <a:pt x="425" y="510"/>
                    <a:pt x="425" y="510"/>
                    <a:pt x="426" y="510"/>
                  </a:cubicBezTo>
                  <a:cubicBezTo>
                    <a:pt x="426" y="510"/>
                    <a:pt x="427" y="510"/>
                    <a:pt x="427" y="510"/>
                  </a:cubicBezTo>
                  <a:cubicBezTo>
                    <a:pt x="427" y="510"/>
                    <a:pt x="428" y="510"/>
                    <a:pt x="428" y="510"/>
                  </a:cubicBezTo>
                  <a:cubicBezTo>
                    <a:pt x="428" y="509"/>
                    <a:pt x="429" y="509"/>
                    <a:pt x="429" y="509"/>
                  </a:cubicBezTo>
                  <a:cubicBezTo>
                    <a:pt x="430" y="509"/>
                    <a:pt x="431" y="508"/>
                    <a:pt x="432" y="508"/>
                  </a:cubicBezTo>
                  <a:cubicBezTo>
                    <a:pt x="433" y="508"/>
                    <a:pt x="433" y="508"/>
                    <a:pt x="434" y="508"/>
                  </a:cubicBezTo>
                  <a:cubicBezTo>
                    <a:pt x="435" y="509"/>
                    <a:pt x="436" y="509"/>
                    <a:pt x="436" y="509"/>
                  </a:cubicBezTo>
                  <a:cubicBezTo>
                    <a:pt x="437" y="509"/>
                    <a:pt x="439" y="508"/>
                    <a:pt x="440" y="507"/>
                  </a:cubicBezTo>
                  <a:cubicBezTo>
                    <a:pt x="441" y="505"/>
                    <a:pt x="441" y="502"/>
                    <a:pt x="440" y="498"/>
                  </a:cubicBezTo>
                  <a:cubicBezTo>
                    <a:pt x="441" y="497"/>
                    <a:pt x="442" y="497"/>
                    <a:pt x="443" y="497"/>
                  </a:cubicBezTo>
                  <a:cubicBezTo>
                    <a:pt x="445" y="496"/>
                    <a:pt x="446" y="496"/>
                    <a:pt x="447" y="493"/>
                  </a:cubicBezTo>
                  <a:cubicBezTo>
                    <a:pt x="447" y="491"/>
                    <a:pt x="446" y="490"/>
                    <a:pt x="446" y="488"/>
                  </a:cubicBezTo>
                  <a:cubicBezTo>
                    <a:pt x="445" y="487"/>
                    <a:pt x="444" y="485"/>
                    <a:pt x="445" y="483"/>
                  </a:cubicBezTo>
                  <a:cubicBezTo>
                    <a:pt x="446" y="482"/>
                    <a:pt x="447" y="481"/>
                    <a:pt x="449" y="481"/>
                  </a:cubicBezTo>
                  <a:cubicBezTo>
                    <a:pt x="450" y="480"/>
                    <a:pt x="451" y="480"/>
                    <a:pt x="452" y="479"/>
                  </a:cubicBezTo>
                  <a:cubicBezTo>
                    <a:pt x="453" y="478"/>
                    <a:pt x="453" y="478"/>
                    <a:pt x="454" y="477"/>
                  </a:cubicBezTo>
                  <a:cubicBezTo>
                    <a:pt x="454" y="477"/>
                    <a:pt x="455" y="476"/>
                    <a:pt x="455" y="476"/>
                  </a:cubicBezTo>
                  <a:cubicBezTo>
                    <a:pt x="456" y="475"/>
                    <a:pt x="457" y="474"/>
                    <a:pt x="458" y="474"/>
                  </a:cubicBezTo>
                  <a:cubicBezTo>
                    <a:pt x="458" y="474"/>
                    <a:pt x="459" y="474"/>
                    <a:pt x="459" y="474"/>
                  </a:cubicBezTo>
                  <a:cubicBezTo>
                    <a:pt x="461" y="473"/>
                    <a:pt x="462" y="473"/>
                    <a:pt x="462" y="470"/>
                  </a:cubicBezTo>
                  <a:cubicBezTo>
                    <a:pt x="462" y="470"/>
                    <a:pt x="462" y="469"/>
                    <a:pt x="462" y="469"/>
                  </a:cubicBezTo>
                  <a:cubicBezTo>
                    <a:pt x="462" y="467"/>
                    <a:pt x="462" y="466"/>
                    <a:pt x="464" y="464"/>
                  </a:cubicBezTo>
                  <a:cubicBezTo>
                    <a:pt x="466" y="464"/>
                    <a:pt x="468" y="463"/>
                    <a:pt x="470" y="463"/>
                  </a:cubicBezTo>
                  <a:cubicBezTo>
                    <a:pt x="471" y="463"/>
                    <a:pt x="471" y="463"/>
                    <a:pt x="471" y="463"/>
                  </a:cubicBezTo>
                  <a:cubicBezTo>
                    <a:pt x="472" y="463"/>
                    <a:pt x="473" y="463"/>
                    <a:pt x="474" y="463"/>
                  </a:cubicBezTo>
                  <a:cubicBezTo>
                    <a:pt x="476" y="463"/>
                    <a:pt x="477" y="463"/>
                    <a:pt x="479" y="463"/>
                  </a:cubicBezTo>
                  <a:cubicBezTo>
                    <a:pt x="480" y="463"/>
                    <a:pt x="482" y="463"/>
                    <a:pt x="483" y="463"/>
                  </a:cubicBezTo>
                  <a:cubicBezTo>
                    <a:pt x="485" y="463"/>
                    <a:pt x="485" y="463"/>
                    <a:pt x="485" y="463"/>
                  </a:cubicBezTo>
                  <a:cubicBezTo>
                    <a:pt x="486" y="463"/>
                    <a:pt x="487" y="463"/>
                    <a:pt x="489" y="463"/>
                  </a:cubicBezTo>
                  <a:cubicBezTo>
                    <a:pt x="494" y="463"/>
                    <a:pt x="500" y="464"/>
                    <a:pt x="504" y="469"/>
                  </a:cubicBezTo>
                  <a:cubicBezTo>
                    <a:pt x="505" y="470"/>
                    <a:pt x="506" y="471"/>
                    <a:pt x="507" y="472"/>
                  </a:cubicBezTo>
                  <a:cubicBezTo>
                    <a:pt x="508" y="474"/>
                    <a:pt x="510" y="475"/>
                    <a:pt x="511" y="477"/>
                  </a:cubicBezTo>
                  <a:cubicBezTo>
                    <a:pt x="511" y="478"/>
                    <a:pt x="511" y="478"/>
                    <a:pt x="511" y="478"/>
                  </a:cubicBezTo>
                  <a:cubicBezTo>
                    <a:pt x="512" y="478"/>
                    <a:pt x="512" y="478"/>
                    <a:pt x="512" y="478"/>
                  </a:cubicBezTo>
                  <a:cubicBezTo>
                    <a:pt x="514" y="479"/>
                    <a:pt x="516" y="480"/>
                    <a:pt x="516" y="480"/>
                  </a:cubicBezTo>
                  <a:cubicBezTo>
                    <a:pt x="517" y="481"/>
                    <a:pt x="518" y="482"/>
                    <a:pt x="518" y="483"/>
                  </a:cubicBezTo>
                  <a:cubicBezTo>
                    <a:pt x="518" y="484"/>
                    <a:pt x="519" y="485"/>
                    <a:pt x="519" y="486"/>
                  </a:cubicBezTo>
                  <a:cubicBezTo>
                    <a:pt x="520" y="487"/>
                    <a:pt x="521" y="487"/>
                    <a:pt x="522" y="488"/>
                  </a:cubicBezTo>
                  <a:cubicBezTo>
                    <a:pt x="523" y="488"/>
                    <a:pt x="524" y="489"/>
                    <a:pt x="525" y="489"/>
                  </a:cubicBezTo>
                  <a:cubicBezTo>
                    <a:pt x="526" y="491"/>
                    <a:pt x="527" y="492"/>
                    <a:pt x="528" y="494"/>
                  </a:cubicBezTo>
                  <a:cubicBezTo>
                    <a:pt x="529" y="494"/>
                    <a:pt x="529" y="495"/>
                    <a:pt x="530" y="496"/>
                  </a:cubicBezTo>
                  <a:cubicBezTo>
                    <a:pt x="531" y="498"/>
                    <a:pt x="533" y="499"/>
                    <a:pt x="536" y="500"/>
                  </a:cubicBezTo>
                  <a:cubicBezTo>
                    <a:pt x="536" y="500"/>
                    <a:pt x="536" y="500"/>
                    <a:pt x="537" y="500"/>
                  </a:cubicBezTo>
                  <a:cubicBezTo>
                    <a:pt x="539" y="500"/>
                    <a:pt x="541" y="499"/>
                    <a:pt x="542" y="497"/>
                  </a:cubicBezTo>
                  <a:cubicBezTo>
                    <a:pt x="543" y="497"/>
                    <a:pt x="543" y="496"/>
                    <a:pt x="544" y="496"/>
                  </a:cubicBezTo>
                  <a:cubicBezTo>
                    <a:pt x="545" y="495"/>
                    <a:pt x="546" y="493"/>
                    <a:pt x="549" y="493"/>
                  </a:cubicBezTo>
                  <a:cubicBezTo>
                    <a:pt x="549" y="493"/>
                    <a:pt x="549" y="493"/>
                    <a:pt x="549" y="493"/>
                  </a:cubicBezTo>
                  <a:cubicBezTo>
                    <a:pt x="552" y="494"/>
                    <a:pt x="553" y="495"/>
                    <a:pt x="554" y="497"/>
                  </a:cubicBezTo>
                  <a:cubicBezTo>
                    <a:pt x="555" y="498"/>
                    <a:pt x="555" y="498"/>
                    <a:pt x="555" y="498"/>
                  </a:cubicBezTo>
                  <a:cubicBezTo>
                    <a:pt x="690" y="495"/>
                    <a:pt x="690" y="495"/>
                    <a:pt x="690" y="495"/>
                  </a:cubicBezTo>
                  <a:cubicBezTo>
                    <a:pt x="690" y="495"/>
                    <a:pt x="690" y="495"/>
                    <a:pt x="690" y="495"/>
                  </a:cubicBezTo>
                  <a:cubicBezTo>
                    <a:pt x="692" y="493"/>
                    <a:pt x="694" y="491"/>
                    <a:pt x="694" y="489"/>
                  </a:cubicBezTo>
                  <a:cubicBezTo>
                    <a:pt x="694" y="488"/>
                    <a:pt x="694" y="486"/>
                    <a:pt x="694" y="485"/>
                  </a:cubicBezTo>
                  <a:cubicBezTo>
                    <a:pt x="694" y="484"/>
                    <a:pt x="694" y="482"/>
                    <a:pt x="695" y="481"/>
                  </a:cubicBezTo>
                  <a:cubicBezTo>
                    <a:pt x="695" y="480"/>
                    <a:pt x="695" y="480"/>
                    <a:pt x="695" y="479"/>
                  </a:cubicBezTo>
                  <a:cubicBezTo>
                    <a:pt x="695" y="477"/>
                    <a:pt x="696" y="476"/>
                    <a:pt x="696" y="474"/>
                  </a:cubicBezTo>
                  <a:cubicBezTo>
                    <a:pt x="698" y="472"/>
                    <a:pt x="698" y="471"/>
                    <a:pt x="698" y="468"/>
                  </a:cubicBezTo>
                  <a:cubicBezTo>
                    <a:pt x="698" y="468"/>
                    <a:pt x="698" y="467"/>
                    <a:pt x="698" y="467"/>
                  </a:cubicBezTo>
                  <a:cubicBezTo>
                    <a:pt x="698" y="466"/>
                    <a:pt x="698" y="465"/>
                    <a:pt x="698" y="464"/>
                  </a:cubicBezTo>
                  <a:cubicBezTo>
                    <a:pt x="698" y="464"/>
                    <a:pt x="698" y="463"/>
                    <a:pt x="699" y="463"/>
                  </a:cubicBezTo>
                  <a:cubicBezTo>
                    <a:pt x="699" y="462"/>
                    <a:pt x="699" y="461"/>
                    <a:pt x="699" y="461"/>
                  </a:cubicBezTo>
                  <a:cubicBezTo>
                    <a:pt x="699" y="460"/>
                    <a:pt x="698" y="459"/>
                    <a:pt x="698" y="459"/>
                  </a:cubicBezTo>
                  <a:cubicBezTo>
                    <a:pt x="698" y="458"/>
                    <a:pt x="697" y="458"/>
                    <a:pt x="697" y="457"/>
                  </a:cubicBezTo>
                  <a:cubicBezTo>
                    <a:pt x="697" y="456"/>
                    <a:pt x="697" y="455"/>
                    <a:pt x="697" y="454"/>
                  </a:cubicBezTo>
                  <a:cubicBezTo>
                    <a:pt x="697" y="453"/>
                    <a:pt x="697" y="453"/>
                    <a:pt x="697" y="453"/>
                  </a:cubicBezTo>
                  <a:cubicBezTo>
                    <a:pt x="697" y="450"/>
                    <a:pt x="699" y="448"/>
                    <a:pt x="700" y="446"/>
                  </a:cubicBezTo>
                  <a:cubicBezTo>
                    <a:pt x="701" y="445"/>
                    <a:pt x="703" y="443"/>
                    <a:pt x="703" y="441"/>
                  </a:cubicBezTo>
                  <a:cubicBezTo>
                    <a:pt x="704" y="440"/>
                    <a:pt x="704" y="439"/>
                    <a:pt x="704" y="438"/>
                  </a:cubicBezTo>
                  <a:cubicBezTo>
                    <a:pt x="704" y="437"/>
                    <a:pt x="704" y="436"/>
                    <a:pt x="704" y="435"/>
                  </a:cubicBezTo>
                  <a:cubicBezTo>
                    <a:pt x="705" y="433"/>
                    <a:pt x="706" y="430"/>
                    <a:pt x="707" y="428"/>
                  </a:cubicBezTo>
                  <a:cubicBezTo>
                    <a:pt x="707" y="427"/>
                    <a:pt x="707" y="427"/>
                    <a:pt x="707" y="427"/>
                  </a:cubicBezTo>
                  <a:cubicBezTo>
                    <a:pt x="707" y="427"/>
                    <a:pt x="707" y="427"/>
                    <a:pt x="707" y="427"/>
                  </a:cubicBezTo>
                  <a:cubicBezTo>
                    <a:pt x="706" y="424"/>
                    <a:pt x="705" y="423"/>
                    <a:pt x="704" y="421"/>
                  </a:cubicBezTo>
                  <a:cubicBezTo>
                    <a:pt x="703" y="420"/>
                    <a:pt x="702" y="418"/>
                    <a:pt x="701" y="417"/>
                  </a:cubicBezTo>
                  <a:cubicBezTo>
                    <a:pt x="699" y="416"/>
                    <a:pt x="697" y="414"/>
                    <a:pt x="696" y="412"/>
                  </a:cubicBezTo>
                  <a:cubicBezTo>
                    <a:pt x="696" y="411"/>
                    <a:pt x="696" y="411"/>
                    <a:pt x="696" y="410"/>
                  </a:cubicBezTo>
                  <a:cubicBezTo>
                    <a:pt x="696" y="409"/>
                    <a:pt x="696" y="409"/>
                    <a:pt x="696" y="409"/>
                  </a:cubicBezTo>
                  <a:cubicBezTo>
                    <a:pt x="696" y="406"/>
                    <a:pt x="696" y="406"/>
                    <a:pt x="696" y="406"/>
                  </a:cubicBezTo>
                  <a:cubicBezTo>
                    <a:pt x="694" y="407"/>
                    <a:pt x="694" y="407"/>
                    <a:pt x="694" y="407"/>
                  </a:cubicBezTo>
                  <a:cubicBezTo>
                    <a:pt x="694" y="407"/>
                    <a:pt x="694" y="406"/>
                    <a:pt x="694" y="406"/>
                  </a:cubicBezTo>
                  <a:cubicBezTo>
                    <a:pt x="693" y="405"/>
                    <a:pt x="694" y="401"/>
                    <a:pt x="694" y="399"/>
                  </a:cubicBezTo>
                  <a:cubicBezTo>
                    <a:pt x="696" y="393"/>
                    <a:pt x="700" y="386"/>
                    <a:pt x="703" y="379"/>
                  </a:cubicBezTo>
                  <a:cubicBezTo>
                    <a:pt x="705" y="377"/>
                    <a:pt x="706" y="374"/>
                    <a:pt x="707" y="372"/>
                  </a:cubicBezTo>
                  <a:cubicBezTo>
                    <a:pt x="714" y="357"/>
                    <a:pt x="721" y="342"/>
                    <a:pt x="728" y="328"/>
                  </a:cubicBezTo>
                  <a:cubicBezTo>
                    <a:pt x="731" y="321"/>
                    <a:pt x="731" y="321"/>
                    <a:pt x="731" y="321"/>
                  </a:cubicBezTo>
                  <a:cubicBezTo>
                    <a:pt x="739" y="303"/>
                    <a:pt x="748" y="284"/>
                    <a:pt x="757" y="264"/>
                  </a:cubicBezTo>
                  <a:cubicBezTo>
                    <a:pt x="765" y="249"/>
                    <a:pt x="772" y="233"/>
                    <a:pt x="779" y="218"/>
                  </a:cubicBezTo>
                  <a:cubicBezTo>
                    <a:pt x="788" y="199"/>
                    <a:pt x="788" y="199"/>
                    <a:pt x="788" y="199"/>
                  </a:cubicBezTo>
                  <a:lnTo>
                    <a:pt x="787" y="198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3217895" y="2224901"/>
              <a:ext cx="820271" cy="784648"/>
            </a:xfrm>
            <a:custGeom>
              <a:avLst/>
              <a:gdLst>
                <a:gd name="T0" fmla="*/ 317 w 324"/>
                <a:gd name="T1" fmla="*/ 88 h 324"/>
                <a:gd name="T2" fmla="*/ 315 w 324"/>
                <a:gd name="T3" fmla="*/ 51 h 324"/>
                <a:gd name="T4" fmla="*/ 316 w 324"/>
                <a:gd name="T5" fmla="*/ 34 h 324"/>
                <a:gd name="T6" fmla="*/ 300 w 324"/>
                <a:gd name="T7" fmla="*/ 27 h 324"/>
                <a:gd name="T8" fmla="*/ 279 w 324"/>
                <a:gd name="T9" fmla="*/ 35 h 324"/>
                <a:gd name="T10" fmla="*/ 258 w 324"/>
                <a:gd name="T11" fmla="*/ 42 h 324"/>
                <a:gd name="T12" fmla="*/ 247 w 324"/>
                <a:gd name="T13" fmla="*/ 37 h 324"/>
                <a:gd name="T14" fmla="*/ 242 w 324"/>
                <a:gd name="T15" fmla="*/ 45 h 324"/>
                <a:gd name="T16" fmla="*/ 219 w 324"/>
                <a:gd name="T17" fmla="*/ 38 h 324"/>
                <a:gd name="T18" fmla="*/ 205 w 324"/>
                <a:gd name="T19" fmla="*/ 41 h 324"/>
                <a:gd name="T20" fmla="*/ 201 w 324"/>
                <a:gd name="T21" fmla="*/ 37 h 324"/>
                <a:gd name="T22" fmla="*/ 176 w 324"/>
                <a:gd name="T23" fmla="*/ 34 h 324"/>
                <a:gd name="T24" fmla="*/ 154 w 324"/>
                <a:gd name="T25" fmla="*/ 33 h 324"/>
                <a:gd name="T26" fmla="*/ 138 w 324"/>
                <a:gd name="T27" fmla="*/ 8 h 324"/>
                <a:gd name="T28" fmla="*/ 133 w 324"/>
                <a:gd name="T29" fmla="*/ 7 h 324"/>
                <a:gd name="T30" fmla="*/ 124 w 324"/>
                <a:gd name="T31" fmla="*/ 25 h 324"/>
                <a:gd name="T32" fmla="*/ 117 w 324"/>
                <a:gd name="T33" fmla="*/ 48 h 324"/>
                <a:gd name="T34" fmla="*/ 107 w 324"/>
                <a:gd name="T35" fmla="*/ 68 h 324"/>
                <a:gd name="T36" fmla="*/ 101 w 324"/>
                <a:gd name="T37" fmla="*/ 92 h 324"/>
                <a:gd name="T38" fmla="*/ 86 w 324"/>
                <a:gd name="T39" fmla="*/ 121 h 324"/>
                <a:gd name="T40" fmla="*/ 69 w 324"/>
                <a:gd name="T41" fmla="*/ 135 h 324"/>
                <a:gd name="T42" fmla="*/ 50 w 324"/>
                <a:gd name="T43" fmla="*/ 158 h 324"/>
                <a:gd name="T44" fmla="*/ 27 w 324"/>
                <a:gd name="T45" fmla="*/ 184 h 324"/>
                <a:gd name="T46" fmla="*/ 5 w 324"/>
                <a:gd name="T47" fmla="*/ 213 h 324"/>
                <a:gd name="T48" fmla="*/ 4 w 324"/>
                <a:gd name="T49" fmla="*/ 245 h 324"/>
                <a:gd name="T50" fmla="*/ 9 w 324"/>
                <a:gd name="T51" fmla="*/ 265 h 324"/>
                <a:gd name="T52" fmla="*/ 16 w 324"/>
                <a:gd name="T53" fmla="*/ 278 h 324"/>
                <a:gd name="T54" fmla="*/ 36 w 324"/>
                <a:gd name="T55" fmla="*/ 288 h 324"/>
                <a:gd name="T56" fmla="*/ 43 w 324"/>
                <a:gd name="T57" fmla="*/ 292 h 324"/>
                <a:gd name="T58" fmla="*/ 66 w 324"/>
                <a:gd name="T59" fmla="*/ 305 h 324"/>
                <a:gd name="T60" fmla="*/ 77 w 324"/>
                <a:gd name="T61" fmla="*/ 308 h 324"/>
                <a:gd name="T62" fmla="*/ 84 w 324"/>
                <a:gd name="T63" fmla="*/ 312 h 324"/>
                <a:gd name="T64" fmla="*/ 97 w 324"/>
                <a:gd name="T65" fmla="*/ 322 h 324"/>
                <a:gd name="T66" fmla="*/ 111 w 324"/>
                <a:gd name="T67" fmla="*/ 310 h 324"/>
                <a:gd name="T68" fmla="*/ 123 w 324"/>
                <a:gd name="T69" fmla="*/ 294 h 324"/>
                <a:gd name="T70" fmla="*/ 153 w 324"/>
                <a:gd name="T71" fmla="*/ 282 h 324"/>
                <a:gd name="T72" fmla="*/ 168 w 324"/>
                <a:gd name="T73" fmla="*/ 284 h 324"/>
                <a:gd name="T74" fmla="*/ 182 w 324"/>
                <a:gd name="T75" fmla="*/ 273 h 324"/>
                <a:gd name="T76" fmla="*/ 196 w 324"/>
                <a:gd name="T77" fmla="*/ 273 h 324"/>
                <a:gd name="T78" fmla="*/ 218 w 324"/>
                <a:gd name="T79" fmla="*/ 274 h 324"/>
                <a:gd name="T80" fmla="*/ 246 w 324"/>
                <a:gd name="T81" fmla="*/ 270 h 324"/>
                <a:gd name="T82" fmla="*/ 258 w 324"/>
                <a:gd name="T83" fmla="*/ 247 h 324"/>
                <a:gd name="T84" fmla="*/ 262 w 324"/>
                <a:gd name="T85" fmla="*/ 217 h 324"/>
                <a:gd name="T86" fmla="*/ 257 w 324"/>
                <a:gd name="T87" fmla="*/ 181 h 324"/>
                <a:gd name="T88" fmla="*/ 220 w 324"/>
                <a:gd name="T89" fmla="*/ 169 h 324"/>
                <a:gd name="T90" fmla="*/ 231 w 324"/>
                <a:gd name="T91" fmla="*/ 144 h 324"/>
                <a:gd name="T92" fmla="*/ 259 w 324"/>
                <a:gd name="T93" fmla="*/ 167 h 324"/>
                <a:gd name="T94" fmla="*/ 269 w 324"/>
                <a:gd name="T95" fmla="*/ 165 h 324"/>
                <a:gd name="T96" fmla="*/ 282 w 324"/>
                <a:gd name="T97" fmla="*/ 156 h 324"/>
                <a:gd name="T98" fmla="*/ 279 w 324"/>
                <a:gd name="T99" fmla="*/ 141 h 324"/>
                <a:gd name="T100" fmla="*/ 285 w 324"/>
                <a:gd name="T101" fmla="*/ 123 h 324"/>
                <a:gd name="T102" fmla="*/ 293 w 324"/>
                <a:gd name="T103" fmla="*/ 126 h 324"/>
                <a:gd name="T104" fmla="*/ 302 w 324"/>
                <a:gd name="T105" fmla="*/ 113 h 324"/>
                <a:gd name="T106" fmla="*/ 318 w 324"/>
                <a:gd name="T107" fmla="*/ 119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24" h="324">
                  <a:moveTo>
                    <a:pt x="323" y="104"/>
                  </a:moveTo>
                  <a:cubicBezTo>
                    <a:pt x="323" y="103"/>
                    <a:pt x="323" y="102"/>
                    <a:pt x="323" y="102"/>
                  </a:cubicBezTo>
                  <a:cubicBezTo>
                    <a:pt x="323" y="101"/>
                    <a:pt x="323" y="100"/>
                    <a:pt x="323" y="99"/>
                  </a:cubicBezTo>
                  <a:cubicBezTo>
                    <a:pt x="323" y="97"/>
                    <a:pt x="323" y="94"/>
                    <a:pt x="321" y="93"/>
                  </a:cubicBezTo>
                  <a:cubicBezTo>
                    <a:pt x="320" y="91"/>
                    <a:pt x="318" y="90"/>
                    <a:pt x="317" y="88"/>
                  </a:cubicBezTo>
                  <a:cubicBezTo>
                    <a:pt x="315" y="86"/>
                    <a:pt x="314" y="84"/>
                    <a:pt x="313" y="82"/>
                  </a:cubicBezTo>
                  <a:cubicBezTo>
                    <a:pt x="313" y="81"/>
                    <a:pt x="312" y="80"/>
                    <a:pt x="312" y="79"/>
                  </a:cubicBezTo>
                  <a:cubicBezTo>
                    <a:pt x="311" y="76"/>
                    <a:pt x="309" y="73"/>
                    <a:pt x="309" y="69"/>
                  </a:cubicBezTo>
                  <a:cubicBezTo>
                    <a:pt x="309" y="64"/>
                    <a:pt x="310" y="61"/>
                    <a:pt x="312" y="57"/>
                  </a:cubicBezTo>
                  <a:cubicBezTo>
                    <a:pt x="313" y="55"/>
                    <a:pt x="313" y="53"/>
                    <a:pt x="315" y="51"/>
                  </a:cubicBezTo>
                  <a:cubicBezTo>
                    <a:pt x="315" y="51"/>
                    <a:pt x="315" y="50"/>
                    <a:pt x="316" y="50"/>
                  </a:cubicBezTo>
                  <a:cubicBezTo>
                    <a:pt x="317" y="49"/>
                    <a:pt x="317" y="48"/>
                    <a:pt x="318" y="47"/>
                  </a:cubicBezTo>
                  <a:cubicBezTo>
                    <a:pt x="318" y="45"/>
                    <a:pt x="318" y="44"/>
                    <a:pt x="317" y="42"/>
                  </a:cubicBezTo>
                  <a:cubicBezTo>
                    <a:pt x="316" y="41"/>
                    <a:pt x="315" y="39"/>
                    <a:pt x="315" y="37"/>
                  </a:cubicBezTo>
                  <a:cubicBezTo>
                    <a:pt x="315" y="36"/>
                    <a:pt x="316" y="35"/>
                    <a:pt x="316" y="34"/>
                  </a:cubicBezTo>
                  <a:cubicBezTo>
                    <a:pt x="317" y="32"/>
                    <a:pt x="318" y="30"/>
                    <a:pt x="316" y="27"/>
                  </a:cubicBezTo>
                  <a:cubicBezTo>
                    <a:pt x="316" y="26"/>
                    <a:pt x="314" y="25"/>
                    <a:pt x="311" y="25"/>
                  </a:cubicBezTo>
                  <a:cubicBezTo>
                    <a:pt x="311" y="25"/>
                    <a:pt x="310" y="25"/>
                    <a:pt x="310" y="25"/>
                  </a:cubicBezTo>
                  <a:cubicBezTo>
                    <a:pt x="307" y="25"/>
                    <a:pt x="305" y="26"/>
                    <a:pt x="302" y="27"/>
                  </a:cubicBezTo>
                  <a:cubicBezTo>
                    <a:pt x="300" y="27"/>
                    <a:pt x="300" y="27"/>
                    <a:pt x="300" y="27"/>
                  </a:cubicBezTo>
                  <a:cubicBezTo>
                    <a:pt x="297" y="28"/>
                    <a:pt x="295" y="30"/>
                    <a:pt x="293" y="31"/>
                  </a:cubicBezTo>
                  <a:cubicBezTo>
                    <a:pt x="292" y="33"/>
                    <a:pt x="290" y="34"/>
                    <a:pt x="289" y="35"/>
                  </a:cubicBezTo>
                  <a:cubicBezTo>
                    <a:pt x="287" y="35"/>
                    <a:pt x="286" y="36"/>
                    <a:pt x="284" y="36"/>
                  </a:cubicBezTo>
                  <a:cubicBezTo>
                    <a:pt x="283" y="36"/>
                    <a:pt x="282" y="36"/>
                    <a:pt x="281" y="36"/>
                  </a:cubicBezTo>
                  <a:cubicBezTo>
                    <a:pt x="281" y="35"/>
                    <a:pt x="280" y="35"/>
                    <a:pt x="279" y="35"/>
                  </a:cubicBezTo>
                  <a:cubicBezTo>
                    <a:pt x="278" y="35"/>
                    <a:pt x="277" y="36"/>
                    <a:pt x="276" y="36"/>
                  </a:cubicBezTo>
                  <a:cubicBezTo>
                    <a:pt x="273" y="37"/>
                    <a:pt x="268" y="38"/>
                    <a:pt x="264" y="40"/>
                  </a:cubicBezTo>
                  <a:cubicBezTo>
                    <a:pt x="264" y="40"/>
                    <a:pt x="263" y="40"/>
                    <a:pt x="263" y="41"/>
                  </a:cubicBezTo>
                  <a:cubicBezTo>
                    <a:pt x="262" y="41"/>
                    <a:pt x="260" y="42"/>
                    <a:pt x="259" y="42"/>
                  </a:cubicBezTo>
                  <a:cubicBezTo>
                    <a:pt x="259" y="42"/>
                    <a:pt x="258" y="42"/>
                    <a:pt x="258" y="42"/>
                  </a:cubicBezTo>
                  <a:cubicBezTo>
                    <a:pt x="257" y="42"/>
                    <a:pt x="255" y="40"/>
                    <a:pt x="254" y="39"/>
                  </a:cubicBezTo>
                  <a:cubicBezTo>
                    <a:pt x="254" y="38"/>
                    <a:pt x="253" y="38"/>
                    <a:pt x="253" y="38"/>
                  </a:cubicBezTo>
                  <a:cubicBezTo>
                    <a:pt x="252" y="36"/>
                    <a:pt x="250" y="35"/>
                    <a:pt x="250" y="35"/>
                  </a:cubicBezTo>
                  <a:cubicBezTo>
                    <a:pt x="246" y="34"/>
                    <a:pt x="246" y="34"/>
                    <a:pt x="246" y="34"/>
                  </a:cubicBezTo>
                  <a:cubicBezTo>
                    <a:pt x="247" y="37"/>
                    <a:pt x="247" y="37"/>
                    <a:pt x="247" y="37"/>
                  </a:cubicBezTo>
                  <a:cubicBezTo>
                    <a:pt x="247" y="38"/>
                    <a:pt x="247" y="38"/>
                    <a:pt x="247" y="39"/>
                  </a:cubicBezTo>
                  <a:cubicBezTo>
                    <a:pt x="247" y="39"/>
                    <a:pt x="248" y="40"/>
                    <a:pt x="248" y="40"/>
                  </a:cubicBezTo>
                  <a:cubicBezTo>
                    <a:pt x="248" y="42"/>
                    <a:pt x="248" y="46"/>
                    <a:pt x="246" y="46"/>
                  </a:cubicBezTo>
                  <a:cubicBezTo>
                    <a:pt x="246" y="47"/>
                    <a:pt x="246" y="47"/>
                    <a:pt x="246" y="47"/>
                  </a:cubicBezTo>
                  <a:cubicBezTo>
                    <a:pt x="245" y="47"/>
                    <a:pt x="243" y="46"/>
                    <a:pt x="242" y="45"/>
                  </a:cubicBezTo>
                  <a:cubicBezTo>
                    <a:pt x="241" y="44"/>
                    <a:pt x="241" y="44"/>
                    <a:pt x="241" y="44"/>
                  </a:cubicBezTo>
                  <a:cubicBezTo>
                    <a:pt x="240" y="44"/>
                    <a:pt x="239" y="43"/>
                    <a:pt x="238" y="42"/>
                  </a:cubicBezTo>
                  <a:cubicBezTo>
                    <a:pt x="235" y="41"/>
                    <a:pt x="233" y="40"/>
                    <a:pt x="231" y="39"/>
                  </a:cubicBezTo>
                  <a:cubicBezTo>
                    <a:pt x="229" y="37"/>
                    <a:pt x="227" y="36"/>
                    <a:pt x="225" y="36"/>
                  </a:cubicBezTo>
                  <a:cubicBezTo>
                    <a:pt x="223" y="36"/>
                    <a:pt x="221" y="37"/>
                    <a:pt x="219" y="38"/>
                  </a:cubicBezTo>
                  <a:cubicBezTo>
                    <a:pt x="218" y="38"/>
                    <a:pt x="218" y="38"/>
                    <a:pt x="217" y="38"/>
                  </a:cubicBezTo>
                  <a:cubicBezTo>
                    <a:pt x="216" y="38"/>
                    <a:pt x="214" y="38"/>
                    <a:pt x="213" y="37"/>
                  </a:cubicBezTo>
                  <a:cubicBezTo>
                    <a:pt x="212" y="37"/>
                    <a:pt x="210" y="37"/>
                    <a:pt x="209" y="37"/>
                  </a:cubicBezTo>
                  <a:cubicBezTo>
                    <a:pt x="208" y="37"/>
                    <a:pt x="208" y="37"/>
                    <a:pt x="207" y="37"/>
                  </a:cubicBezTo>
                  <a:cubicBezTo>
                    <a:pt x="206" y="38"/>
                    <a:pt x="205" y="39"/>
                    <a:pt x="205" y="41"/>
                  </a:cubicBezTo>
                  <a:cubicBezTo>
                    <a:pt x="205" y="43"/>
                    <a:pt x="204" y="44"/>
                    <a:pt x="203" y="45"/>
                  </a:cubicBezTo>
                  <a:cubicBezTo>
                    <a:pt x="203" y="45"/>
                    <a:pt x="202" y="45"/>
                    <a:pt x="202" y="45"/>
                  </a:cubicBezTo>
                  <a:cubicBezTo>
                    <a:pt x="202" y="45"/>
                    <a:pt x="202" y="45"/>
                    <a:pt x="202" y="45"/>
                  </a:cubicBezTo>
                  <a:cubicBezTo>
                    <a:pt x="200" y="44"/>
                    <a:pt x="200" y="41"/>
                    <a:pt x="201" y="38"/>
                  </a:cubicBezTo>
                  <a:cubicBezTo>
                    <a:pt x="201" y="38"/>
                    <a:pt x="201" y="37"/>
                    <a:pt x="201" y="37"/>
                  </a:cubicBezTo>
                  <a:cubicBezTo>
                    <a:pt x="200" y="32"/>
                    <a:pt x="196" y="19"/>
                    <a:pt x="190" y="17"/>
                  </a:cubicBezTo>
                  <a:cubicBezTo>
                    <a:pt x="190" y="16"/>
                    <a:pt x="189" y="16"/>
                    <a:pt x="189" y="16"/>
                  </a:cubicBezTo>
                  <a:cubicBezTo>
                    <a:pt x="187" y="16"/>
                    <a:pt x="186" y="17"/>
                    <a:pt x="184" y="18"/>
                  </a:cubicBezTo>
                  <a:cubicBezTo>
                    <a:pt x="181" y="21"/>
                    <a:pt x="180" y="24"/>
                    <a:pt x="178" y="28"/>
                  </a:cubicBezTo>
                  <a:cubicBezTo>
                    <a:pt x="178" y="30"/>
                    <a:pt x="177" y="32"/>
                    <a:pt x="176" y="34"/>
                  </a:cubicBezTo>
                  <a:cubicBezTo>
                    <a:pt x="174" y="37"/>
                    <a:pt x="172" y="39"/>
                    <a:pt x="169" y="39"/>
                  </a:cubicBezTo>
                  <a:cubicBezTo>
                    <a:pt x="167" y="39"/>
                    <a:pt x="166" y="38"/>
                    <a:pt x="165" y="38"/>
                  </a:cubicBezTo>
                  <a:cubicBezTo>
                    <a:pt x="164" y="37"/>
                    <a:pt x="163" y="37"/>
                    <a:pt x="162" y="36"/>
                  </a:cubicBezTo>
                  <a:cubicBezTo>
                    <a:pt x="162" y="35"/>
                    <a:pt x="161" y="35"/>
                    <a:pt x="160" y="34"/>
                  </a:cubicBezTo>
                  <a:cubicBezTo>
                    <a:pt x="158" y="34"/>
                    <a:pt x="156" y="33"/>
                    <a:pt x="154" y="33"/>
                  </a:cubicBezTo>
                  <a:cubicBezTo>
                    <a:pt x="154" y="32"/>
                    <a:pt x="153" y="32"/>
                    <a:pt x="152" y="32"/>
                  </a:cubicBezTo>
                  <a:cubicBezTo>
                    <a:pt x="150" y="31"/>
                    <a:pt x="148" y="31"/>
                    <a:pt x="147" y="31"/>
                  </a:cubicBezTo>
                  <a:cubicBezTo>
                    <a:pt x="143" y="30"/>
                    <a:pt x="139" y="29"/>
                    <a:pt x="136" y="26"/>
                  </a:cubicBezTo>
                  <a:cubicBezTo>
                    <a:pt x="132" y="22"/>
                    <a:pt x="134" y="13"/>
                    <a:pt x="137" y="9"/>
                  </a:cubicBezTo>
                  <a:cubicBezTo>
                    <a:pt x="137" y="9"/>
                    <a:pt x="137" y="8"/>
                    <a:pt x="138" y="8"/>
                  </a:cubicBezTo>
                  <a:cubicBezTo>
                    <a:pt x="139" y="6"/>
                    <a:pt x="140" y="4"/>
                    <a:pt x="140" y="3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37" y="2"/>
                    <a:pt x="137" y="2"/>
                    <a:pt x="137" y="2"/>
                  </a:cubicBezTo>
                  <a:cubicBezTo>
                    <a:pt x="136" y="2"/>
                    <a:pt x="136" y="3"/>
                    <a:pt x="134" y="6"/>
                  </a:cubicBezTo>
                  <a:cubicBezTo>
                    <a:pt x="133" y="6"/>
                    <a:pt x="133" y="7"/>
                    <a:pt x="133" y="7"/>
                  </a:cubicBezTo>
                  <a:cubicBezTo>
                    <a:pt x="132" y="9"/>
                    <a:pt x="130" y="10"/>
                    <a:pt x="129" y="11"/>
                  </a:cubicBezTo>
                  <a:cubicBezTo>
                    <a:pt x="127" y="13"/>
                    <a:pt x="125" y="16"/>
                    <a:pt x="123" y="18"/>
                  </a:cubicBezTo>
                  <a:cubicBezTo>
                    <a:pt x="123" y="19"/>
                    <a:pt x="123" y="19"/>
                    <a:pt x="123" y="19"/>
                  </a:cubicBezTo>
                  <a:cubicBezTo>
                    <a:pt x="124" y="21"/>
                    <a:pt x="124" y="21"/>
                    <a:pt x="124" y="21"/>
                  </a:cubicBezTo>
                  <a:cubicBezTo>
                    <a:pt x="125" y="22"/>
                    <a:pt x="125" y="23"/>
                    <a:pt x="124" y="25"/>
                  </a:cubicBezTo>
                  <a:cubicBezTo>
                    <a:pt x="124" y="27"/>
                    <a:pt x="123" y="27"/>
                    <a:pt x="122" y="28"/>
                  </a:cubicBezTo>
                  <a:cubicBezTo>
                    <a:pt x="122" y="29"/>
                    <a:pt x="121" y="29"/>
                    <a:pt x="121" y="30"/>
                  </a:cubicBezTo>
                  <a:cubicBezTo>
                    <a:pt x="120" y="31"/>
                    <a:pt x="120" y="32"/>
                    <a:pt x="120" y="34"/>
                  </a:cubicBezTo>
                  <a:cubicBezTo>
                    <a:pt x="120" y="35"/>
                    <a:pt x="119" y="35"/>
                    <a:pt x="119" y="36"/>
                  </a:cubicBezTo>
                  <a:cubicBezTo>
                    <a:pt x="119" y="40"/>
                    <a:pt x="118" y="45"/>
                    <a:pt x="117" y="48"/>
                  </a:cubicBezTo>
                  <a:cubicBezTo>
                    <a:pt x="116" y="49"/>
                    <a:pt x="115" y="50"/>
                    <a:pt x="114" y="51"/>
                  </a:cubicBezTo>
                  <a:cubicBezTo>
                    <a:pt x="114" y="51"/>
                    <a:pt x="113" y="52"/>
                    <a:pt x="113" y="53"/>
                  </a:cubicBezTo>
                  <a:cubicBezTo>
                    <a:pt x="112" y="54"/>
                    <a:pt x="112" y="55"/>
                    <a:pt x="111" y="55"/>
                  </a:cubicBezTo>
                  <a:cubicBezTo>
                    <a:pt x="111" y="56"/>
                    <a:pt x="111" y="57"/>
                    <a:pt x="110" y="58"/>
                  </a:cubicBezTo>
                  <a:cubicBezTo>
                    <a:pt x="108" y="61"/>
                    <a:pt x="107" y="64"/>
                    <a:pt x="107" y="68"/>
                  </a:cubicBezTo>
                  <a:cubicBezTo>
                    <a:pt x="107" y="69"/>
                    <a:pt x="107" y="71"/>
                    <a:pt x="107" y="72"/>
                  </a:cubicBezTo>
                  <a:cubicBezTo>
                    <a:pt x="107" y="74"/>
                    <a:pt x="107" y="77"/>
                    <a:pt x="106" y="78"/>
                  </a:cubicBezTo>
                  <a:cubicBezTo>
                    <a:pt x="106" y="79"/>
                    <a:pt x="105" y="80"/>
                    <a:pt x="104" y="81"/>
                  </a:cubicBezTo>
                  <a:cubicBezTo>
                    <a:pt x="104" y="81"/>
                    <a:pt x="103" y="82"/>
                    <a:pt x="103" y="83"/>
                  </a:cubicBezTo>
                  <a:cubicBezTo>
                    <a:pt x="101" y="86"/>
                    <a:pt x="101" y="89"/>
                    <a:pt x="101" y="92"/>
                  </a:cubicBezTo>
                  <a:cubicBezTo>
                    <a:pt x="101" y="94"/>
                    <a:pt x="101" y="95"/>
                    <a:pt x="101" y="97"/>
                  </a:cubicBezTo>
                  <a:cubicBezTo>
                    <a:pt x="101" y="100"/>
                    <a:pt x="100" y="103"/>
                    <a:pt x="99" y="105"/>
                  </a:cubicBezTo>
                  <a:cubicBezTo>
                    <a:pt x="98" y="107"/>
                    <a:pt x="97" y="108"/>
                    <a:pt x="97" y="109"/>
                  </a:cubicBezTo>
                  <a:cubicBezTo>
                    <a:pt x="95" y="114"/>
                    <a:pt x="94" y="117"/>
                    <a:pt x="90" y="119"/>
                  </a:cubicBezTo>
                  <a:cubicBezTo>
                    <a:pt x="89" y="120"/>
                    <a:pt x="87" y="121"/>
                    <a:pt x="86" y="121"/>
                  </a:cubicBezTo>
                  <a:cubicBezTo>
                    <a:pt x="84" y="121"/>
                    <a:pt x="84" y="121"/>
                    <a:pt x="84" y="121"/>
                  </a:cubicBezTo>
                  <a:cubicBezTo>
                    <a:pt x="83" y="121"/>
                    <a:pt x="83" y="121"/>
                    <a:pt x="83" y="121"/>
                  </a:cubicBezTo>
                  <a:cubicBezTo>
                    <a:pt x="81" y="121"/>
                    <a:pt x="80" y="122"/>
                    <a:pt x="78" y="123"/>
                  </a:cubicBezTo>
                  <a:cubicBezTo>
                    <a:pt x="77" y="123"/>
                    <a:pt x="77" y="123"/>
                    <a:pt x="77" y="123"/>
                  </a:cubicBezTo>
                  <a:cubicBezTo>
                    <a:pt x="72" y="127"/>
                    <a:pt x="70" y="129"/>
                    <a:pt x="69" y="135"/>
                  </a:cubicBezTo>
                  <a:cubicBezTo>
                    <a:pt x="68" y="139"/>
                    <a:pt x="67" y="143"/>
                    <a:pt x="65" y="146"/>
                  </a:cubicBezTo>
                  <a:cubicBezTo>
                    <a:pt x="65" y="147"/>
                    <a:pt x="64" y="148"/>
                    <a:pt x="64" y="149"/>
                  </a:cubicBezTo>
                  <a:cubicBezTo>
                    <a:pt x="63" y="152"/>
                    <a:pt x="61" y="156"/>
                    <a:pt x="58" y="157"/>
                  </a:cubicBezTo>
                  <a:cubicBezTo>
                    <a:pt x="57" y="158"/>
                    <a:pt x="55" y="158"/>
                    <a:pt x="54" y="158"/>
                  </a:cubicBezTo>
                  <a:cubicBezTo>
                    <a:pt x="53" y="158"/>
                    <a:pt x="51" y="158"/>
                    <a:pt x="50" y="158"/>
                  </a:cubicBezTo>
                  <a:cubicBezTo>
                    <a:pt x="47" y="159"/>
                    <a:pt x="45" y="160"/>
                    <a:pt x="43" y="161"/>
                  </a:cubicBezTo>
                  <a:cubicBezTo>
                    <a:pt x="42" y="162"/>
                    <a:pt x="41" y="163"/>
                    <a:pt x="41" y="164"/>
                  </a:cubicBezTo>
                  <a:cubicBezTo>
                    <a:pt x="40" y="165"/>
                    <a:pt x="39" y="166"/>
                    <a:pt x="39" y="167"/>
                  </a:cubicBezTo>
                  <a:cubicBezTo>
                    <a:pt x="38" y="168"/>
                    <a:pt x="37" y="169"/>
                    <a:pt x="36" y="169"/>
                  </a:cubicBezTo>
                  <a:cubicBezTo>
                    <a:pt x="31" y="173"/>
                    <a:pt x="26" y="178"/>
                    <a:pt x="27" y="184"/>
                  </a:cubicBezTo>
                  <a:cubicBezTo>
                    <a:pt x="28" y="190"/>
                    <a:pt x="25" y="193"/>
                    <a:pt x="21" y="197"/>
                  </a:cubicBezTo>
                  <a:cubicBezTo>
                    <a:pt x="20" y="198"/>
                    <a:pt x="18" y="199"/>
                    <a:pt x="16" y="200"/>
                  </a:cubicBezTo>
                  <a:cubicBezTo>
                    <a:pt x="14" y="202"/>
                    <a:pt x="11" y="203"/>
                    <a:pt x="10" y="206"/>
                  </a:cubicBezTo>
                  <a:cubicBezTo>
                    <a:pt x="9" y="206"/>
                    <a:pt x="9" y="207"/>
                    <a:pt x="8" y="208"/>
                  </a:cubicBezTo>
                  <a:cubicBezTo>
                    <a:pt x="8" y="210"/>
                    <a:pt x="7" y="212"/>
                    <a:pt x="5" y="213"/>
                  </a:cubicBezTo>
                  <a:cubicBezTo>
                    <a:pt x="4" y="215"/>
                    <a:pt x="2" y="218"/>
                    <a:pt x="2" y="220"/>
                  </a:cubicBezTo>
                  <a:cubicBezTo>
                    <a:pt x="0" y="225"/>
                    <a:pt x="1" y="230"/>
                    <a:pt x="1" y="234"/>
                  </a:cubicBezTo>
                  <a:cubicBezTo>
                    <a:pt x="1" y="236"/>
                    <a:pt x="1" y="237"/>
                    <a:pt x="1" y="238"/>
                  </a:cubicBezTo>
                  <a:cubicBezTo>
                    <a:pt x="2" y="240"/>
                    <a:pt x="2" y="241"/>
                    <a:pt x="3" y="242"/>
                  </a:cubicBezTo>
                  <a:cubicBezTo>
                    <a:pt x="3" y="243"/>
                    <a:pt x="4" y="244"/>
                    <a:pt x="4" y="245"/>
                  </a:cubicBezTo>
                  <a:cubicBezTo>
                    <a:pt x="4" y="247"/>
                    <a:pt x="4" y="249"/>
                    <a:pt x="4" y="250"/>
                  </a:cubicBezTo>
                  <a:cubicBezTo>
                    <a:pt x="4" y="253"/>
                    <a:pt x="4" y="253"/>
                    <a:pt x="4" y="253"/>
                  </a:cubicBezTo>
                  <a:cubicBezTo>
                    <a:pt x="6" y="253"/>
                    <a:pt x="6" y="253"/>
                    <a:pt x="6" y="253"/>
                  </a:cubicBezTo>
                  <a:cubicBezTo>
                    <a:pt x="7" y="254"/>
                    <a:pt x="8" y="254"/>
                    <a:pt x="8" y="255"/>
                  </a:cubicBezTo>
                  <a:cubicBezTo>
                    <a:pt x="9" y="257"/>
                    <a:pt x="9" y="261"/>
                    <a:pt x="9" y="265"/>
                  </a:cubicBezTo>
                  <a:cubicBezTo>
                    <a:pt x="8" y="268"/>
                    <a:pt x="8" y="268"/>
                    <a:pt x="8" y="268"/>
                  </a:cubicBezTo>
                  <a:cubicBezTo>
                    <a:pt x="10" y="269"/>
                    <a:pt x="10" y="269"/>
                    <a:pt x="10" y="269"/>
                  </a:cubicBezTo>
                  <a:cubicBezTo>
                    <a:pt x="12" y="269"/>
                    <a:pt x="15" y="271"/>
                    <a:pt x="16" y="271"/>
                  </a:cubicBezTo>
                  <a:cubicBezTo>
                    <a:pt x="17" y="273"/>
                    <a:pt x="17" y="274"/>
                    <a:pt x="17" y="276"/>
                  </a:cubicBezTo>
                  <a:cubicBezTo>
                    <a:pt x="17" y="276"/>
                    <a:pt x="16" y="277"/>
                    <a:pt x="16" y="278"/>
                  </a:cubicBezTo>
                  <a:cubicBezTo>
                    <a:pt x="16" y="282"/>
                    <a:pt x="15" y="285"/>
                    <a:pt x="17" y="287"/>
                  </a:cubicBezTo>
                  <a:cubicBezTo>
                    <a:pt x="18" y="287"/>
                    <a:pt x="19" y="288"/>
                    <a:pt x="21" y="288"/>
                  </a:cubicBezTo>
                  <a:cubicBezTo>
                    <a:pt x="22" y="288"/>
                    <a:pt x="24" y="287"/>
                    <a:pt x="26" y="287"/>
                  </a:cubicBezTo>
                  <a:cubicBezTo>
                    <a:pt x="28" y="287"/>
                    <a:pt x="30" y="286"/>
                    <a:pt x="31" y="286"/>
                  </a:cubicBezTo>
                  <a:cubicBezTo>
                    <a:pt x="34" y="286"/>
                    <a:pt x="35" y="287"/>
                    <a:pt x="36" y="288"/>
                  </a:cubicBezTo>
                  <a:cubicBezTo>
                    <a:pt x="37" y="289"/>
                    <a:pt x="37" y="289"/>
                    <a:pt x="37" y="290"/>
                  </a:cubicBezTo>
                  <a:cubicBezTo>
                    <a:pt x="38" y="291"/>
                    <a:pt x="38" y="291"/>
                    <a:pt x="39" y="292"/>
                  </a:cubicBezTo>
                  <a:cubicBezTo>
                    <a:pt x="39" y="292"/>
                    <a:pt x="40" y="292"/>
                    <a:pt x="41" y="292"/>
                  </a:cubicBezTo>
                  <a:cubicBezTo>
                    <a:pt x="42" y="292"/>
                    <a:pt x="42" y="292"/>
                    <a:pt x="42" y="292"/>
                  </a:cubicBezTo>
                  <a:cubicBezTo>
                    <a:pt x="42" y="292"/>
                    <a:pt x="43" y="292"/>
                    <a:pt x="43" y="292"/>
                  </a:cubicBezTo>
                  <a:cubicBezTo>
                    <a:pt x="45" y="293"/>
                    <a:pt x="47" y="294"/>
                    <a:pt x="48" y="295"/>
                  </a:cubicBezTo>
                  <a:cubicBezTo>
                    <a:pt x="49" y="295"/>
                    <a:pt x="50" y="296"/>
                    <a:pt x="51" y="297"/>
                  </a:cubicBezTo>
                  <a:cubicBezTo>
                    <a:pt x="52" y="297"/>
                    <a:pt x="53" y="298"/>
                    <a:pt x="54" y="298"/>
                  </a:cubicBezTo>
                  <a:cubicBezTo>
                    <a:pt x="56" y="299"/>
                    <a:pt x="58" y="299"/>
                    <a:pt x="59" y="301"/>
                  </a:cubicBezTo>
                  <a:cubicBezTo>
                    <a:pt x="61" y="302"/>
                    <a:pt x="63" y="304"/>
                    <a:pt x="66" y="305"/>
                  </a:cubicBezTo>
                  <a:cubicBezTo>
                    <a:pt x="67" y="305"/>
                    <a:pt x="68" y="306"/>
                    <a:pt x="70" y="306"/>
                  </a:cubicBezTo>
                  <a:cubicBezTo>
                    <a:pt x="71" y="306"/>
                    <a:pt x="72" y="307"/>
                    <a:pt x="73" y="307"/>
                  </a:cubicBezTo>
                  <a:cubicBezTo>
                    <a:pt x="73" y="307"/>
                    <a:pt x="73" y="307"/>
                    <a:pt x="73" y="307"/>
                  </a:cubicBezTo>
                  <a:cubicBezTo>
                    <a:pt x="73" y="308"/>
                    <a:pt x="73" y="308"/>
                    <a:pt x="73" y="308"/>
                  </a:cubicBezTo>
                  <a:cubicBezTo>
                    <a:pt x="77" y="308"/>
                    <a:pt x="77" y="308"/>
                    <a:pt x="77" y="308"/>
                  </a:cubicBezTo>
                  <a:cubicBezTo>
                    <a:pt x="77" y="308"/>
                    <a:pt x="77" y="308"/>
                    <a:pt x="77" y="308"/>
                  </a:cubicBezTo>
                  <a:cubicBezTo>
                    <a:pt x="77" y="308"/>
                    <a:pt x="78" y="308"/>
                    <a:pt x="78" y="308"/>
                  </a:cubicBezTo>
                  <a:cubicBezTo>
                    <a:pt x="78" y="308"/>
                    <a:pt x="79" y="308"/>
                    <a:pt x="80" y="308"/>
                  </a:cubicBezTo>
                  <a:cubicBezTo>
                    <a:pt x="81" y="309"/>
                    <a:pt x="81" y="310"/>
                    <a:pt x="82" y="310"/>
                  </a:cubicBezTo>
                  <a:cubicBezTo>
                    <a:pt x="83" y="311"/>
                    <a:pt x="84" y="311"/>
                    <a:pt x="84" y="312"/>
                  </a:cubicBezTo>
                  <a:cubicBezTo>
                    <a:pt x="85" y="312"/>
                    <a:pt x="85" y="312"/>
                    <a:pt x="86" y="312"/>
                  </a:cubicBezTo>
                  <a:cubicBezTo>
                    <a:pt x="87" y="312"/>
                    <a:pt x="87" y="312"/>
                    <a:pt x="88" y="313"/>
                  </a:cubicBezTo>
                  <a:cubicBezTo>
                    <a:pt x="89" y="313"/>
                    <a:pt x="89" y="314"/>
                    <a:pt x="90" y="314"/>
                  </a:cubicBezTo>
                  <a:cubicBezTo>
                    <a:pt x="90" y="314"/>
                    <a:pt x="90" y="315"/>
                    <a:pt x="91" y="315"/>
                  </a:cubicBezTo>
                  <a:cubicBezTo>
                    <a:pt x="93" y="317"/>
                    <a:pt x="95" y="319"/>
                    <a:pt x="97" y="322"/>
                  </a:cubicBezTo>
                  <a:cubicBezTo>
                    <a:pt x="99" y="324"/>
                    <a:pt x="99" y="324"/>
                    <a:pt x="99" y="324"/>
                  </a:cubicBezTo>
                  <a:cubicBezTo>
                    <a:pt x="101" y="321"/>
                    <a:pt x="101" y="321"/>
                    <a:pt x="101" y="321"/>
                  </a:cubicBezTo>
                  <a:cubicBezTo>
                    <a:pt x="102" y="319"/>
                    <a:pt x="103" y="317"/>
                    <a:pt x="105" y="316"/>
                  </a:cubicBezTo>
                  <a:cubicBezTo>
                    <a:pt x="105" y="314"/>
                    <a:pt x="105" y="314"/>
                    <a:pt x="105" y="314"/>
                  </a:cubicBezTo>
                  <a:cubicBezTo>
                    <a:pt x="107" y="312"/>
                    <a:pt x="109" y="311"/>
                    <a:pt x="111" y="310"/>
                  </a:cubicBezTo>
                  <a:cubicBezTo>
                    <a:pt x="113" y="308"/>
                    <a:pt x="115" y="307"/>
                    <a:pt x="116" y="305"/>
                  </a:cubicBezTo>
                  <a:cubicBezTo>
                    <a:pt x="116" y="304"/>
                    <a:pt x="117" y="303"/>
                    <a:pt x="117" y="302"/>
                  </a:cubicBezTo>
                  <a:cubicBezTo>
                    <a:pt x="118" y="301"/>
                    <a:pt x="118" y="300"/>
                    <a:pt x="119" y="299"/>
                  </a:cubicBezTo>
                  <a:cubicBezTo>
                    <a:pt x="120" y="297"/>
                    <a:pt x="121" y="296"/>
                    <a:pt x="122" y="295"/>
                  </a:cubicBezTo>
                  <a:cubicBezTo>
                    <a:pt x="123" y="294"/>
                    <a:pt x="123" y="294"/>
                    <a:pt x="123" y="294"/>
                  </a:cubicBezTo>
                  <a:cubicBezTo>
                    <a:pt x="125" y="293"/>
                    <a:pt x="127" y="291"/>
                    <a:pt x="129" y="290"/>
                  </a:cubicBezTo>
                  <a:cubicBezTo>
                    <a:pt x="129" y="290"/>
                    <a:pt x="129" y="290"/>
                    <a:pt x="129" y="290"/>
                  </a:cubicBezTo>
                  <a:cubicBezTo>
                    <a:pt x="130" y="289"/>
                    <a:pt x="131" y="288"/>
                    <a:pt x="132" y="288"/>
                  </a:cubicBezTo>
                  <a:cubicBezTo>
                    <a:pt x="136" y="284"/>
                    <a:pt x="140" y="284"/>
                    <a:pt x="146" y="284"/>
                  </a:cubicBezTo>
                  <a:cubicBezTo>
                    <a:pt x="148" y="284"/>
                    <a:pt x="150" y="284"/>
                    <a:pt x="153" y="282"/>
                  </a:cubicBezTo>
                  <a:cubicBezTo>
                    <a:pt x="153" y="282"/>
                    <a:pt x="154" y="282"/>
                    <a:pt x="155" y="281"/>
                  </a:cubicBezTo>
                  <a:cubicBezTo>
                    <a:pt x="156" y="280"/>
                    <a:pt x="157" y="280"/>
                    <a:pt x="158" y="279"/>
                  </a:cubicBezTo>
                  <a:cubicBezTo>
                    <a:pt x="158" y="279"/>
                    <a:pt x="159" y="279"/>
                    <a:pt x="159" y="279"/>
                  </a:cubicBezTo>
                  <a:cubicBezTo>
                    <a:pt x="161" y="279"/>
                    <a:pt x="162" y="281"/>
                    <a:pt x="164" y="282"/>
                  </a:cubicBezTo>
                  <a:cubicBezTo>
                    <a:pt x="165" y="283"/>
                    <a:pt x="166" y="284"/>
                    <a:pt x="168" y="284"/>
                  </a:cubicBezTo>
                  <a:cubicBezTo>
                    <a:pt x="169" y="284"/>
                    <a:pt x="169" y="284"/>
                    <a:pt x="170" y="283"/>
                  </a:cubicBezTo>
                  <a:cubicBezTo>
                    <a:pt x="171" y="283"/>
                    <a:pt x="172" y="282"/>
                    <a:pt x="174" y="280"/>
                  </a:cubicBezTo>
                  <a:cubicBezTo>
                    <a:pt x="174" y="280"/>
                    <a:pt x="175" y="279"/>
                    <a:pt x="176" y="278"/>
                  </a:cubicBezTo>
                  <a:cubicBezTo>
                    <a:pt x="177" y="278"/>
                    <a:pt x="177" y="277"/>
                    <a:pt x="178" y="276"/>
                  </a:cubicBezTo>
                  <a:cubicBezTo>
                    <a:pt x="179" y="275"/>
                    <a:pt x="180" y="274"/>
                    <a:pt x="182" y="273"/>
                  </a:cubicBezTo>
                  <a:cubicBezTo>
                    <a:pt x="183" y="273"/>
                    <a:pt x="184" y="273"/>
                    <a:pt x="186" y="273"/>
                  </a:cubicBezTo>
                  <a:cubicBezTo>
                    <a:pt x="186" y="273"/>
                    <a:pt x="187" y="273"/>
                    <a:pt x="188" y="273"/>
                  </a:cubicBezTo>
                  <a:cubicBezTo>
                    <a:pt x="190" y="273"/>
                    <a:pt x="190" y="273"/>
                    <a:pt x="190" y="273"/>
                  </a:cubicBezTo>
                  <a:cubicBezTo>
                    <a:pt x="192" y="273"/>
                    <a:pt x="194" y="273"/>
                    <a:pt x="196" y="273"/>
                  </a:cubicBezTo>
                  <a:cubicBezTo>
                    <a:pt x="196" y="273"/>
                    <a:pt x="196" y="273"/>
                    <a:pt x="196" y="273"/>
                  </a:cubicBezTo>
                  <a:cubicBezTo>
                    <a:pt x="200" y="273"/>
                    <a:pt x="203" y="273"/>
                    <a:pt x="206" y="273"/>
                  </a:cubicBezTo>
                  <a:cubicBezTo>
                    <a:pt x="207" y="273"/>
                    <a:pt x="207" y="273"/>
                    <a:pt x="207" y="273"/>
                  </a:cubicBezTo>
                  <a:cubicBezTo>
                    <a:pt x="208" y="273"/>
                    <a:pt x="209" y="273"/>
                    <a:pt x="210" y="273"/>
                  </a:cubicBezTo>
                  <a:cubicBezTo>
                    <a:pt x="211" y="273"/>
                    <a:pt x="212" y="273"/>
                    <a:pt x="213" y="273"/>
                  </a:cubicBezTo>
                  <a:cubicBezTo>
                    <a:pt x="215" y="273"/>
                    <a:pt x="217" y="273"/>
                    <a:pt x="218" y="274"/>
                  </a:cubicBezTo>
                  <a:cubicBezTo>
                    <a:pt x="220" y="274"/>
                    <a:pt x="222" y="275"/>
                    <a:pt x="224" y="276"/>
                  </a:cubicBezTo>
                  <a:cubicBezTo>
                    <a:pt x="226" y="277"/>
                    <a:pt x="227" y="278"/>
                    <a:pt x="228" y="278"/>
                  </a:cubicBezTo>
                  <a:cubicBezTo>
                    <a:pt x="229" y="279"/>
                    <a:pt x="230" y="279"/>
                    <a:pt x="231" y="279"/>
                  </a:cubicBezTo>
                  <a:cubicBezTo>
                    <a:pt x="235" y="279"/>
                    <a:pt x="238" y="277"/>
                    <a:pt x="241" y="273"/>
                  </a:cubicBezTo>
                  <a:cubicBezTo>
                    <a:pt x="243" y="272"/>
                    <a:pt x="244" y="271"/>
                    <a:pt x="246" y="270"/>
                  </a:cubicBezTo>
                  <a:cubicBezTo>
                    <a:pt x="247" y="269"/>
                    <a:pt x="249" y="268"/>
                    <a:pt x="250" y="268"/>
                  </a:cubicBezTo>
                  <a:cubicBezTo>
                    <a:pt x="252" y="267"/>
                    <a:pt x="254" y="266"/>
                    <a:pt x="255" y="265"/>
                  </a:cubicBezTo>
                  <a:cubicBezTo>
                    <a:pt x="258" y="263"/>
                    <a:pt x="258" y="260"/>
                    <a:pt x="257" y="257"/>
                  </a:cubicBezTo>
                  <a:cubicBezTo>
                    <a:pt x="257" y="256"/>
                    <a:pt x="257" y="256"/>
                    <a:pt x="257" y="256"/>
                  </a:cubicBezTo>
                  <a:cubicBezTo>
                    <a:pt x="256" y="253"/>
                    <a:pt x="257" y="250"/>
                    <a:pt x="258" y="247"/>
                  </a:cubicBezTo>
                  <a:cubicBezTo>
                    <a:pt x="259" y="247"/>
                    <a:pt x="259" y="246"/>
                    <a:pt x="260" y="245"/>
                  </a:cubicBezTo>
                  <a:cubicBezTo>
                    <a:pt x="262" y="241"/>
                    <a:pt x="259" y="239"/>
                    <a:pt x="255" y="237"/>
                  </a:cubicBezTo>
                  <a:cubicBezTo>
                    <a:pt x="253" y="236"/>
                    <a:pt x="252" y="235"/>
                    <a:pt x="251" y="233"/>
                  </a:cubicBezTo>
                  <a:cubicBezTo>
                    <a:pt x="249" y="231"/>
                    <a:pt x="250" y="229"/>
                    <a:pt x="253" y="227"/>
                  </a:cubicBezTo>
                  <a:cubicBezTo>
                    <a:pt x="256" y="225"/>
                    <a:pt x="260" y="221"/>
                    <a:pt x="262" y="217"/>
                  </a:cubicBezTo>
                  <a:cubicBezTo>
                    <a:pt x="267" y="211"/>
                    <a:pt x="266" y="204"/>
                    <a:pt x="259" y="196"/>
                  </a:cubicBezTo>
                  <a:cubicBezTo>
                    <a:pt x="258" y="196"/>
                    <a:pt x="258" y="196"/>
                    <a:pt x="258" y="196"/>
                  </a:cubicBezTo>
                  <a:cubicBezTo>
                    <a:pt x="256" y="194"/>
                    <a:pt x="255" y="192"/>
                    <a:pt x="255" y="189"/>
                  </a:cubicBezTo>
                  <a:cubicBezTo>
                    <a:pt x="255" y="187"/>
                    <a:pt x="256" y="185"/>
                    <a:pt x="257" y="183"/>
                  </a:cubicBezTo>
                  <a:cubicBezTo>
                    <a:pt x="257" y="182"/>
                    <a:pt x="257" y="182"/>
                    <a:pt x="257" y="181"/>
                  </a:cubicBezTo>
                  <a:cubicBezTo>
                    <a:pt x="258" y="181"/>
                    <a:pt x="258" y="180"/>
                    <a:pt x="258" y="179"/>
                  </a:cubicBezTo>
                  <a:cubicBezTo>
                    <a:pt x="258" y="178"/>
                    <a:pt x="259" y="176"/>
                    <a:pt x="259" y="175"/>
                  </a:cubicBezTo>
                  <a:cubicBezTo>
                    <a:pt x="259" y="174"/>
                    <a:pt x="259" y="173"/>
                    <a:pt x="258" y="173"/>
                  </a:cubicBezTo>
                  <a:cubicBezTo>
                    <a:pt x="258" y="171"/>
                    <a:pt x="258" y="171"/>
                    <a:pt x="258" y="171"/>
                  </a:cubicBezTo>
                  <a:cubicBezTo>
                    <a:pt x="220" y="169"/>
                    <a:pt x="220" y="169"/>
                    <a:pt x="220" y="169"/>
                  </a:cubicBezTo>
                  <a:cubicBezTo>
                    <a:pt x="220" y="168"/>
                    <a:pt x="220" y="166"/>
                    <a:pt x="220" y="165"/>
                  </a:cubicBezTo>
                  <a:cubicBezTo>
                    <a:pt x="220" y="162"/>
                    <a:pt x="220" y="159"/>
                    <a:pt x="220" y="156"/>
                  </a:cubicBezTo>
                  <a:cubicBezTo>
                    <a:pt x="220" y="155"/>
                    <a:pt x="221" y="153"/>
                    <a:pt x="221" y="152"/>
                  </a:cubicBezTo>
                  <a:cubicBezTo>
                    <a:pt x="222" y="149"/>
                    <a:pt x="223" y="147"/>
                    <a:pt x="222" y="144"/>
                  </a:cubicBezTo>
                  <a:cubicBezTo>
                    <a:pt x="231" y="144"/>
                    <a:pt x="231" y="144"/>
                    <a:pt x="231" y="144"/>
                  </a:cubicBezTo>
                  <a:cubicBezTo>
                    <a:pt x="238" y="144"/>
                    <a:pt x="246" y="144"/>
                    <a:pt x="253" y="144"/>
                  </a:cubicBezTo>
                  <a:cubicBezTo>
                    <a:pt x="257" y="144"/>
                    <a:pt x="259" y="147"/>
                    <a:pt x="260" y="151"/>
                  </a:cubicBezTo>
                  <a:cubicBezTo>
                    <a:pt x="262" y="153"/>
                    <a:pt x="261" y="155"/>
                    <a:pt x="261" y="157"/>
                  </a:cubicBezTo>
                  <a:cubicBezTo>
                    <a:pt x="260" y="159"/>
                    <a:pt x="260" y="159"/>
                    <a:pt x="260" y="159"/>
                  </a:cubicBezTo>
                  <a:cubicBezTo>
                    <a:pt x="260" y="162"/>
                    <a:pt x="259" y="164"/>
                    <a:pt x="259" y="167"/>
                  </a:cubicBezTo>
                  <a:cubicBezTo>
                    <a:pt x="258" y="171"/>
                    <a:pt x="258" y="171"/>
                    <a:pt x="258" y="171"/>
                  </a:cubicBezTo>
                  <a:cubicBezTo>
                    <a:pt x="262" y="169"/>
                    <a:pt x="262" y="169"/>
                    <a:pt x="262" y="169"/>
                  </a:cubicBezTo>
                  <a:cubicBezTo>
                    <a:pt x="263" y="168"/>
                    <a:pt x="263" y="168"/>
                    <a:pt x="264" y="167"/>
                  </a:cubicBezTo>
                  <a:cubicBezTo>
                    <a:pt x="264" y="167"/>
                    <a:pt x="264" y="167"/>
                    <a:pt x="264" y="167"/>
                  </a:cubicBezTo>
                  <a:cubicBezTo>
                    <a:pt x="266" y="166"/>
                    <a:pt x="267" y="165"/>
                    <a:pt x="269" y="165"/>
                  </a:cubicBezTo>
                  <a:cubicBezTo>
                    <a:pt x="269" y="164"/>
                    <a:pt x="270" y="164"/>
                    <a:pt x="271" y="164"/>
                  </a:cubicBezTo>
                  <a:cubicBezTo>
                    <a:pt x="272" y="164"/>
                    <a:pt x="273" y="164"/>
                    <a:pt x="273" y="164"/>
                  </a:cubicBezTo>
                  <a:cubicBezTo>
                    <a:pt x="275" y="165"/>
                    <a:pt x="276" y="165"/>
                    <a:pt x="277" y="165"/>
                  </a:cubicBezTo>
                  <a:cubicBezTo>
                    <a:pt x="279" y="165"/>
                    <a:pt x="280" y="164"/>
                    <a:pt x="281" y="163"/>
                  </a:cubicBezTo>
                  <a:cubicBezTo>
                    <a:pt x="282" y="161"/>
                    <a:pt x="282" y="159"/>
                    <a:pt x="282" y="156"/>
                  </a:cubicBezTo>
                  <a:cubicBezTo>
                    <a:pt x="282" y="156"/>
                    <a:pt x="282" y="155"/>
                    <a:pt x="282" y="155"/>
                  </a:cubicBezTo>
                  <a:cubicBezTo>
                    <a:pt x="282" y="153"/>
                    <a:pt x="281" y="151"/>
                    <a:pt x="280" y="149"/>
                  </a:cubicBezTo>
                  <a:cubicBezTo>
                    <a:pt x="280" y="149"/>
                    <a:pt x="279" y="149"/>
                    <a:pt x="279" y="148"/>
                  </a:cubicBezTo>
                  <a:cubicBezTo>
                    <a:pt x="277" y="147"/>
                    <a:pt x="276" y="146"/>
                    <a:pt x="277" y="144"/>
                  </a:cubicBezTo>
                  <a:cubicBezTo>
                    <a:pt x="277" y="143"/>
                    <a:pt x="278" y="142"/>
                    <a:pt x="279" y="141"/>
                  </a:cubicBezTo>
                  <a:cubicBezTo>
                    <a:pt x="280" y="140"/>
                    <a:pt x="281" y="139"/>
                    <a:pt x="281" y="138"/>
                  </a:cubicBezTo>
                  <a:cubicBezTo>
                    <a:pt x="281" y="137"/>
                    <a:pt x="281" y="136"/>
                    <a:pt x="280" y="135"/>
                  </a:cubicBezTo>
                  <a:cubicBezTo>
                    <a:pt x="280" y="134"/>
                    <a:pt x="279" y="133"/>
                    <a:pt x="279" y="132"/>
                  </a:cubicBezTo>
                  <a:cubicBezTo>
                    <a:pt x="279" y="130"/>
                    <a:pt x="281" y="125"/>
                    <a:pt x="283" y="124"/>
                  </a:cubicBezTo>
                  <a:cubicBezTo>
                    <a:pt x="284" y="123"/>
                    <a:pt x="285" y="123"/>
                    <a:pt x="285" y="123"/>
                  </a:cubicBezTo>
                  <a:cubicBezTo>
                    <a:pt x="286" y="123"/>
                    <a:pt x="287" y="123"/>
                    <a:pt x="287" y="124"/>
                  </a:cubicBezTo>
                  <a:cubicBezTo>
                    <a:pt x="288" y="124"/>
                    <a:pt x="288" y="125"/>
                    <a:pt x="289" y="125"/>
                  </a:cubicBezTo>
                  <a:cubicBezTo>
                    <a:pt x="290" y="126"/>
                    <a:pt x="291" y="126"/>
                    <a:pt x="291" y="126"/>
                  </a:cubicBezTo>
                  <a:cubicBezTo>
                    <a:pt x="292" y="126"/>
                    <a:pt x="292" y="126"/>
                    <a:pt x="292" y="126"/>
                  </a:cubicBezTo>
                  <a:cubicBezTo>
                    <a:pt x="293" y="126"/>
                    <a:pt x="293" y="126"/>
                    <a:pt x="293" y="126"/>
                  </a:cubicBezTo>
                  <a:cubicBezTo>
                    <a:pt x="295" y="124"/>
                    <a:pt x="295" y="121"/>
                    <a:pt x="295" y="119"/>
                  </a:cubicBezTo>
                  <a:cubicBezTo>
                    <a:pt x="295" y="119"/>
                    <a:pt x="295" y="118"/>
                    <a:pt x="295" y="118"/>
                  </a:cubicBezTo>
                  <a:cubicBezTo>
                    <a:pt x="295" y="115"/>
                    <a:pt x="295" y="112"/>
                    <a:pt x="296" y="111"/>
                  </a:cubicBezTo>
                  <a:cubicBezTo>
                    <a:pt x="297" y="111"/>
                    <a:pt x="297" y="111"/>
                    <a:pt x="298" y="111"/>
                  </a:cubicBezTo>
                  <a:cubicBezTo>
                    <a:pt x="299" y="111"/>
                    <a:pt x="301" y="112"/>
                    <a:pt x="302" y="113"/>
                  </a:cubicBezTo>
                  <a:cubicBezTo>
                    <a:pt x="303" y="114"/>
                    <a:pt x="303" y="114"/>
                    <a:pt x="304" y="115"/>
                  </a:cubicBezTo>
                  <a:cubicBezTo>
                    <a:pt x="305" y="116"/>
                    <a:pt x="305" y="117"/>
                    <a:pt x="306" y="118"/>
                  </a:cubicBezTo>
                  <a:cubicBezTo>
                    <a:pt x="308" y="120"/>
                    <a:pt x="311" y="121"/>
                    <a:pt x="313" y="122"/>
                  </a:cubicBezTo>
                  <a:cubicBezTo>
                    <a:pt x="313" y="122"/>
                    <a:pt x="314" y="122"/>
                    <a:pt x="314" y="122"/>
                  </a:cubicBezTo>
                  <a:cubicBezTo>
                    <a:pt x="316" y="122"/>
                    <a:pt x="317" y="121"/>
                    <a:pt x="318" y="119"/>
                  </a:cubicBezTo>
                  <a:cubicBezTo>
                    <a:pt x="319" y="118"/>
                    <a:pt x="319" y="118"/>
                    <a:pt x="319" y="118"/>
                  </a:cubicBezTo>
                  <a:cubicBezTo>
                    <a:pt x="320" y="116"/>
                    <a:pt x="322" y="114"/>
                    <a:pt x="323" y="113"/>
                  </a:cubicBezTo>
                  <a:cubicBezTo>
                    <a:pt x="324" y="110"/>
                    <a:pt x="323" y="107"/>
                    <a:pt x="323" y="104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3461591" y="2450078"/>
              <a:ext cx="1240258" cy="944356"/>
            </a:xfrm>
            <a:custGeom>
              <a:avLst/>
              <a:gdLst>
                <a:gd name="T0" fmla="*/ 439 w 490"/>
                <a:gd name="T1" fmla="*/ 76 h 390"/>
                <a:gd name="T2" fmla="*/ 418 w 490"/>
                <a:gd name="T3" fmla="*/ 55 h 390"/>
                <a:gd name="T4" fmla="*/ 365 w 490"/>
                <a:gd name="T5" fmla="*/ 30 h 390"/>
                <a:gd name="T6" fmla="*/ 351 w 490"/>
                <a:gd name="T7" fmla="*/ 21 h 390"/>
                <a:gd name="T8" fmla="*/ 326 w 490"/>
                <a:gd name="T9" fmla="*/ 24 h 390"/>
                <a:gd name="T10" fmla="*/ 321 w 490"/>
                <a:gd name="T11" fmla="*/ 5 h 390"/>
                <a:gd name="T12" fmla="*/ 277 w 490"/>
                <a:gd name="T13" fmla="*/ 11 h 390"/>
                <a:gd name="T14" fmla="*/ 248 w 490"/>
                <a:gd name="T15" fmla="*/ 31 h 390"/>
                <a:gd name="T16" fmla="*/ 241 w 490"/>
                <a:gd name="T17" fmla="*/ 32 h 390"/>
                <a:gd name="T18" fmla="*/ 230 w 490"/>
                <a:gd name="T19" fmla="*/ 39 h 390"/>
                <a:gd name="T20" fmla="*/ 217 w 490"/>
                <a:gd name="T21" fmla="*/ 29 h 390"/>
                <a:gd name="T22" fmla="*/ 201 w 490"/>
                <a:gd name="T23" fmla="*/ 18 h 390"/>
                <a:gd name="T24" fmla="*/ 193 w 490"/>
                <a:gd name="T25" fmla="*/ 32 h 390"/>
                <a:gd name="T26" fmla="*/ 186 w 490"/>
                <a:gd name="T27" fmla="*/ 45 h 390"/>
                <a:gd name="T28" fmla="*/ 185 w 490"/>
                <a:gd name="T29" fmla="*/ 56 h 390"/>
                <a:gd name="T30" fmla="*/ 175 w 490"/>
                <a:gd name="T31" fmla="*/ 72 h 390"/>
                <a:gd name="T32" fmla="*/ 163 w 490"/>
                <a:gd name="T33" fmla="*/ 80 h 390"/>
                <a:gd name="T34" fmla="*/ 162 w 490"/>
                <a:gd name="T35" fmla="*/ 102 h 390"/>
                <a:gd name="T36" fmla="*/ 159 w 490"/>
                <a:gd name="T37" fmla="*/ 144 h 390"/>
                <a:gd name="T38" fmla="*/ 154 w 490"/>
                <a:gd name="T39" fmla="*/ 175 h 390"/>
                <a:gd name="T40" fmla="*/ 122 w 490"/>
                <a:gd name="T41" fmla="*/ 181 h 390"/>
                <a:gd name="T42" fmla="*/ 100 w 490"/>
                <a:gd name="T43" fmla="*/ 181 h 390"/>
                <a:gd name="T44" fmla="*/ 80 w 490"/>
                <a:gd name="T45" fmla="*/ 185 h 390"/>
                <a:gd name="T46" fmla="*/ 62 w 490"/>
                <a:gd name="T47" fmla="*/ 187 h 390"/>
                <a:gd name="T48" fmla="*/ 33 w 490"/>
                <a:gd name="T49" fmla="*/ 197 h 390"/>
                <a:gd name="T50" fmla="*/ 15 w 490"/>
                <a:gd name="T51" fmla="*/ 217 h 390"/>
                <a:gd name="T52" fmla="*/ 3 w 490"/>
                <a:gd name="T53" fmla="*/ 252 h 390"/>
                <a:gd name="T54" fmla="*/ 28 w 490"/>
                <a:gd name="T55" fmla="*/ 247 h 390"/>
                <a:gd name="T56" fmla="*/ 46 w 490"/>
                <a:gd name="T57" fmla="*/ 250 h 390"/>
                <a:gd name="T58" fmla="*/ 76 w 490"/>
                <a:gd name="T59" fmla="*/ 267 h 390"/>
                <a:gd name="T60" fmla="*/ 84 w 490"/>
                <a:gd name="T61" fmla="*/ 266 h 390"/>
                <a:gd name="T62" fmla="*/ 99 w 490"/>
                <a:gd name="T63" fmla="*/ 263 h 390"/>
                <a:gd name="T64" fmla="*/ 119 w 490"/>
                <a:gd name="T65" fmla="*/ 260 h 390"/>
                <a:gd name="T66" fmla="*/ 136 w 490"/>
                <a:gd name="T67" fmla="*/ 259 h 390"/>
                <a:gd name="T68" fmla="*/ 151 w 490"/>
                <a:gd name="T69" fmla="*/ 258 h 390"/>
                <a:gd name="T70" fmla="*/ 159 w 490"/>
                <a:gd name="T71" fmla="*/ 279 h 390"/>
                <a:gd name="T72" fmla="*/ 164 w 490"/>
                <a:gd name="T73" fmla="*/ 308 h 390"/>
                <a:gd name="T74" fmla="*/ 189 w 490"/>
                <a:gd name="T75" fmla="*/ 324 h 390"/>
                <a:gd name="T76" fmla="*/ 181 w 490"/>
                <a:gd name="T77" fmla="*/ 367 h 390"/>
                <a:gd name="T78" fmla="*/ 206 w 490"/>
                <a:gd name="T79" fmla="*/ 390 h 390"/>
                <a:gd name="T80" fmla="*/ 254 w 490"/>
                <a:gd name="T81" fmla="*/ 373 h 390"/>
                <a:gd name="T82" fmla="*/ 312 w 490"/>
                <a:gd name="T83" fmla="*/ 358 h 390"/>
                <a:gd name="T84" fmla="*/ 333 w 490"/>
                <a:gd name="T85" fmla="*/ 358 h 390"/>
                <a:gd name="T86" fmla="*/ 369 w 490"/>
                <a:gd name="T87" fmla="*/ 333 h 390"/>
                <a:gd name="T88" fmla="*/ 389 w 490"/>
                <a:gd name="T89" fmla="*/ 300 h 390"/>
                <a:gd name="T90" fmla="*/ 410 w 490"/>
                <a:gd name="T91" fmla="*/ 275 h 390"/>
                <a:gd name="T92" fmla="*/ 432 w 490"/>
                <a:gd name="T93" fmla="*/ 239 h 390"/>
                <a:gd name="T94" fmla="*/ 429 w 490"/>
                <a:gd name="T95" fmla="*/ 216 h 390"/>
                <a:gd name="T96" fmla="*/ 433 w 490"/>
                <a:gd name="T97" fmla="*/ 211 h 390"/>
                <a:gd name="T98" fmla="*/ 431 w 490"/>
                <a:gd name="T99" fmla="*/ 198 h 390"/>
                <a:gd name="T100" fmla="*/ 438 w 490"/>
                <a:gd name="T101" fmla="*/ 182 h 390"/>
                <a:gd name="T102" fmla="*/ 445 w 490"/>
                <a:gd name="T103" fmla="*/ 180 h 390"/>
                <a:gd name="T104" fmla="*/ 456 w 490"/>
                <a:gd name="T105" fmla="*/ 175 h 390"/>
                <a:gd name="T106" fmla="*/ 468 w 490"/>
                <a:gd name="T107" fmla="*/ 178 h 390"/>
                <a:gd name="T108" fmla="*/ 455 w 490"/>
                <a:gd name="T109" fmla="*/ 136 h 390"/>
                <a:gd name="T110" fmla="*/ 478 w 490"/>
                <a:gd name="T111" fmla="*/ 111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390">
                  <a:moveTo>
                    <a:pt x="478" y="85"/>
                  </a:moveTo>
                  <a:cubicBezTo>
                    <a:pt x="478" y="84"/>
                    <a:pt x="478" y="84"/>
                    <a:pt x="478" y="84"/>
                  </a:cubicBezTo>
                  <a:cubicBezTo>
                    <a:pt x="472" y="82"/>
                    <a:pt x="466" y="80"/>
                    <a:pt x="459" y="77"/>
                  </a:cubicBezTo>
                  <a:cubicBezTo>
                    <a:pt x="454" y="76"/>
                    <a:pt x="450" y="75"/>
                    <a:pt x="446" y="75"/>
                  </a:cubicBezTo>
                  <a:cubicBezTo>
                    <a:pt x="444" y="75"/>
                    <a:pt x="442" y="75"/>
                    <a:pt x="440" y="75"/>
                  </a:cubicBezTo>
                  <a:cubicBezTo>
                    <a:pt x="440" y="76"/>
                    <a:pt x="439" y="76"/>
                    <a:pt x="439" y="76"/>
                  </a:cubicBezTo>
                  <a:cubicBezTo>
                    <a:pt x="437" y="76"/>
                    <a:pt x="436" y="77"/>
                    <a:pt x="434" y="77"/>
                  </a:cubicBezTo>
                  <a:cubicBezTo>
                    <a:pt x="433" y="77"/>
                    <a:pt x="432" y="76"/>
                    <a:pt x="431" y="76"/>
                  </a:cubicBezTo>
                  <a:cubicBezTo>
                    <a:pt x="429" y="75"/>
                    <a:pt x="428" y="72"/>
                    <a:pt x="428" y="69"/>
                  </a:cubicBezTo>
                  <a:cubicBezTo>
                    <a:pt x="428" y="68"/>
                    <a:pt x="428" y="68"/>
                    <a:pt x="428" y="68"/>
                  </a:cubicBezTo>
                  <a:cubicBezTo>
                    <a:pt x="427" y="63"/>
                    <a:pt x="424" y="61"/>
                    <a:pt x="421" y="58"/>
                  </a:cubicBezTo>
                  <a:cubicBezTo>
                    <a:pt x="420" y="57"/>
                    <a:pt x="419" y="56"/>
                    <a:pt x="418" y="55"/>
                  </a:cubicBezTo>
                  <a:cubicBezTo>
                    <a:pt x="414" y="50"/>
                    <a:pt x="411" y="48"/>
                    <a:pt x="406" y="47"/>
                  </a:cubicBezTo>
                  <a:cubicBezTo>
                    <a:pt x="404" y="47"/>
                    <a:pt x="403" y="47"/>
                    <a:pt x="401" y="47"/>
                  </a:cubicBezTo>
                  <a:cubicBezTo>
                    <a:pt x="398" y="46"/>
                    <a:pt x="395" y="46"/>
                    <a:pt x="392" y="45"/>
                  </a:cubicBezTo>
                  <a:cubicBezTo>
                    <a:pt x="389" y="43"/>
                    <a:pt x="386" y="42"/>
                    <a:pt x="382" y="41"/>
                  </a:cubicBezTo>
                  <a:cubicBezTo>
                    <a:pt x="377" y="39"/>
                    <a:pt x="372" y="36"/>
                    <a:pt x="368" y="32"/>
                  </a:cubicBezTo>
                  <a:cubicBezTo>
                    <a:pt x="365" y="30"/>
                    <a:pt x="365" y="30"/>
                    <a:pt x="365" y="30"/>
                  </a:cubicBezTo>
                  <a:cubicBezTo>
                    <a:pt x="363" y="29"/>
                    <a:pt x="361" y="28"/>
                    <a:pt x="359" y="26"/>
                  </a:cubicBezTo>
                  <a:cubicBezTo>
                    <a:pt x="359" y="25"/>
                    <a:pt x="359" y="25"/>
                    <a:pt x="359" y="24"/>
                  </a:cubicBezTo>
                  <a:cubicBezTo>
                    <a:pt x="358" y="23"/>
                    <a:pt x="358" y="23"/>
                    <a:pt x="357" y="22"/>
                  </a:cubicBezTo>
                  <a:cubicBezTo>
                    <a:pt x="356" y="22"/>
                    <a:pt x="355" y="21"/>
                    <a:pt x="354" y="21"/>
                  </a:cubicBezTo>
                  <a:cubicBezTo>
                    <a:pt x="353" y="21"/>
                    <a:pt x="353" y="21"/>
                    <a:pt x="352" y="21"/>
                  </a:cubicBezTo>
                  <a:cubicBezTo>
                    <a:pt x="351" y="21"/>
                    <a:pt x="351" y="21"/>
                    <a:pt x="351" y="21"/>
                  </a:cubicBezTo>
                  <a:cubicBezTo>
                    <a:pt x="350" y="20"/>
                    <a:pt x="348" y="20"/>
                    <a:pt x="347" y="20"/>
                  </a:cubicBezTo>
                  <a:cubicBezTo>
                    <a:pt x="345" y="20"/>
                    <a:pt x="344" y="21"/>
                    <a:pt x="343" y="22"/>
                  </a:cubicBezTo>
                  <a:cubicBezTo>
                    <a:pt x="342" y="22"/>
                    <a:pt x="342" y="22"/>
                    <a:pt x="341" y="23"/>
                  </a:cubicBezTo>
                  <a:cubicBezTo>
                    <a:pt x="339" y="24"/>
                    <a:pt x="336" y="26"/>
                    <a:pt x="334" y="27"/>
                  </a:cubicBezTo>
                  <a:cubicBezTo>
                    <a:pt x="334" y="27"/>
                    <a:pt x="334" y="27"/>
                    <a:pt x="333" y="27"/>
                  </a:cubicBezTo>
                  <a:cubicBezTo>
                    <a:pt x="331" y="27"/>
                    <a:pt x="328" y="25"/>
                    <a:pt x="326" y="24"/>
                  </a:cubicBezTo>
                  <a:cubicBezTo>
                    <a:pt x="325" y="23"/>
                    <a:pt x="325" y="23"/>
                    <a:pt x="325" y="23"/>
                  </a:cubicBezTo>
                  <a:cubicBezTo>
                    <a:pt x="322" y="22"/>
                    <a:pt x="321" y="21"/>
                    <a:pt x="320" y="18"/>
                  </a:cubicBezTo>
                  <a:cubicBezTo>
                    <a:pt x="320" y="17"/>
                    <a:pt x="320" y="17"/>
                    <a:pt x="320" y="17"/>
                  </a:cubicBezTo>
                  <a:cubicBezTo>
                    <a:pt x="319" y="17"/>
                    <a:pt x="319" y="17"/>
                    <a:pt x="319" y="17"/>
                  </a:cubicBezTo>
                  <a:cubicBezTo>
                    <a:pt x="318" y="14"/>
                    <a:pt x="319" y="12"/>
                    <a:pt x="320" y="9"/>
                  </a:cubicBezTo>
                  <a:cubicBezTo>
                    <a:pt x="321" y="7"/>
                    <a:pt x="321" y="6"/>
                    <a:pt x="321" y="5"/>
                  </a:cubicBezTo>
                  <a:cubicBezTo>
                    <a:pt x="320" y="4"/>
                    <a:pt x="319" y="3"/>
                    <a:pt x="317" y="3"/>
                  </a:cubicBezTo>
                  <a:cubicBezTo>
                    <a:pt x="316" y="2"/>
                    <a:pt x="316" y="2"/>
                    <a:pt x="316" y="2"/>
                  </a:cubicBezTo>
                  <a:cubicBezTo>
                    <a:pt x="312" y="1"/>
                    <a:pt x="307" y="0"/>
                    <a:pt x="303" y="0"/>
                  </a:cubicBezTo>
                  <a:cubicBezTo>
                    <a:pt x="302" y="0"/>
                    <a:pt x="301" y="0"/>
                    <a:pt x="300" y="0"/>
                  </a:cubicBezTo>
                  <a:cubicBezTo>
                    <a:pt x="294" y="1"/>
                    <a:pt x="288" y="4"/>
                    <a:pt x="283" y="7"/>
                  </a:cubicBezTo>
                  <a:cubicBezTo>
                    <a:pt x="281" y="8"/>
                    <a:pt x="279" y="9"/>
                    <a:pt x="277" y="11"/>
                  </a:cubicBezTo>
                  <a:cubicBezTo>
                    <a:pt x="275" y="13"/>
                    <a:pt x="273" y="15"/>
                    <a:pt x="271" y="16"/>
                  </a:cubicBezTo>
                  <a:cubicBezTo>
                    <a:pt x="267" y="18"/>
                    <a:pt x="267" y="18"/>
                    <a:pt x="267" y="18"/>
                  </a:cubicBezTo>
                  <a:cubicBezTo>
                    <a:pt x="263" y="20"/>
                    <a:pt x="259" y="22"/>
                    <a:pt x="256" y="24"/>
                  </a:cubicBezTo>
                  <a:cubicBezTo>
                    <a:pt x="255" y="24"/>
                    <a:pt x="255" y="24"/>
                    <a:pt x="255" y="24"/>
                  </a:cubicBezTo>
                  <a:cubicBezTo>
                    <a:pt x="255" y="25"/>
                    <a:pt x="255" y="25"/>
                    <a:pt x="255" y="25"/>
                  </a:cubicBezTo>
                  <a:cubicBezTo>
                    <a:pt x="253" y="27"/>
                    <a:pt x="250" y="31"/>
                    <a:pt x="248" y="31"/>
                  </a:cubicBezTo>
                  <a:cubicBezTo>
                    <a:pt x="248" y="31"/>
                    <a:pt x="248" y="31"/>
                    <a:pt x="247" y="31"/>
                  </a:cubicBezTo>
                  <a:cubicBezTo>
                    <a:pt x="247" y="31"/>
                    <a:pt x="246" y="31"/>
                    <a:pt x="245" y="31"/>
                  </a:cubicBezTo>
                  <a:cubicBezTo>
                    <a:pt x="245" y="31"/>
                    <a:pt x="244" y="31"/>
                    <a:pt x="244" y="31"/>
                  </a:cubicBezTo>
                  <a:cubicBezTo>
                    <a:pt x="244" y="31"/>
                    <a:pt x="244" y="31"/>
                    <a:pt x="244" y="31"/>
                  </a:cubicBezTo>
                  <a:cubicBezTo>
                    <a:pt x="243" y="31"/>
                    <a:pt x="243" y="31"/>
                    <a:pt x="243" y="31"/>
                  </a:cubicBezTo>
                  <a:cubicBezTo>
                    <a:pt x="242" y="31"/>
                    <a:pt x="242" y="31"/>
                    <a:pt x="241" y="32"/>
                  </a:cubicBezTo>
                  <a:cubicBezTo>
                    <a:pt x="241" y="33"/>
                    <a:pt x="241" y="33"/>
                    <a:pt x="240" y="34"/>
                  </a:cubicBezTo>
                  <a:cubicBezTo>
                    <a:pt x="240" y="34"/>
                    <a:pt x="239" y="34"/>
                    <a:pt x="239" y="35"/>
                  </a:cubicBezTo>
                  <a:cubicBezTo>
                    <a:pt x="238" y="35"/>
                    <a:pt x="237" y="36"/>
                    <a:pt x="237" y="36"/>
                  </a:cubicBezTo>
                  <a:cubicBezTo>
                    <a:pt x="237" y="37"/>
                    <a:pt x="236" y="37"/>
                    <a:pt x="236" y="37"/>
                  </a:cubicBezTo>
                  <a:cubicBezTo>
                    <a:pt x="235" y="38"/>
                    <a:pt x="235" y="39"/>
                    <a:pt x="233" y="39"/>
                  </a:cubicBezTo>
                  <a:cubicBezTo>
                    <a:pt x="232" y="39"/>
                    <a:pt x="231" y="39"/>
                    <a:pt x="230" y="39"/>
                  </a:cubicBezTo>
                  <a:cubicBezTo>
                    <a:pt x="226" y="39"/>
                    <a:pt x="225" y="38"/>
                    <a:pt x="224" y="37"/>
                  </a:cubicBezTo>
                  <a:cubicBezTo>
                    <a:pt x="223" y="36"/>
                    <a:pt x="222" y="33"/>
                    <a:pt x="221" y="30"/>
                  </a:cubicBezTo>
                  <a:cubicBezTo>
                    <a:pt x="221" y="29"/>
                    <a:pt x="221" y="29"/>
                    <a:pt x="221" y="29"/>
                  </a:cubicBezTo>
                  <a:cubicBezTo>
                    <a:pt x="219" y="29"/>
                    <a:pt x="219" y="29"/>
                    <a:pt x="219" y="29"/>
                  </a:cubicBezTo>
                  <a:cubicBezTo>
                    <a:pt x="219" y="29"/>
                    <a:pt x="219" y="29"/>
                    <a:pt x="218" y="29"/>
                  </a:cubicBezTo>
                  <a:cubicBezTo>
                    <a:pt x="218" y="29"/>
                    <a:pt x="217" y="29"/>
                    <a:pt x="217" y="29"/>
                  </a:cubicBezTo>
                  <a:cubicBezTo>
                    <a:pt x="214" y="28"/>
                    <a:pt x="211" y="26"/>
                    <a:pt x="210" y="25"/>
                  </a:cubicBezTo>
                  <a:cubicBezTo>
                    <a:pt x="209" y="25"/>
                    <a:pt x="208" y="24"/>
                    <a:pt x="207" y="22"/>
                  </a:cubicBezTo>
                  <a:cubicBezTo>
                    <a:pt x="207" y="22"/>
                    <a:pt x="206" y="21"/>
                    <a:pt x="206" y="20"/>
                  </a:cubicBezTo>
                  <a:cubicBezTo>
                    <a:pt x="205" y="19"/>
                    <a:pt x="203" y="18"/>
                    <a:pt x="202" y="18"/>
                  </a:cubicBezTo>
                  <a:cubicBezTo>
                    <a:pt x="201" y="18"/>
                    <a:pt x="201" y="18"/>
                    <a:pt x="201" y="18"/>
                  </a:cubicBezTo>
                  <a:cubicBezTo>
                    <a:pt x="201" y="18"/>
                    <a:pt x="201" y="18"/>
                    <a:pt x="201" y="18"/>
                  </a:cubicBezTo>
                  <a:cubicBezTo>
                    <a:pt x="200" y="19"/>
                    <a:pt x="200" y="19"/>
                    <a:pt x="200" y="19"/>
                  </a:cubicBezTo>
                  <a:cubicBezTo>
                    <a:pt x="199" y="20"/>
                    <a:pt x="199" y="21"/>
                    <a:pt x="199" y="25"/>
                  </a:cubicBezTo>
                  <a:cubicBezTo>
                    <a:pt x="200" y="25"/>
                    <a:pt x="200" y="26"/>
                    <a:pt x="200" y="26"/>
                  </a:cubicBezTo>
                  <a:cubicBezTo>
                    <a:pt x="200" y="29"/>
                    <a:pt x="199" y="32"/>
                    <a:pt x="198" y="33"/>
                  </a:cubicBezTo>
                  <a:cubicBezTo>
                    <a:pt x="197" y="34"/>
                    <a:pt x="196" y="34"/>
                    <a:pt x="196" y="34"/>
                  </a:cubicBezTo>
                  <a:cubicBezTo>
                    <a:pt x="195" y="34"/>
                    <a:pt x="193" y="33"/>
                    <a:pt x="193" y="32"/>
                  </a:cubicBezTo>
                  <a:cubicBezTo>
                    <a:pt x="192" y="32"/>
                    <a:pt x="192" y="31"/>
                    <a:pt x="191" y="31"/>
                  </a:cubicBezTo>
                  <a:cubicBezTo>
                    <a:pt x="191" y="31"/>
                    <a:pt x="190" y="31"/>
                    <a:pt x="189" y="31"/>
                  </a:cubicBezTo>
                  <a:cubicBezTo>
                    <a:pt x="189" y="31"/>
                    <a:pt x="188" y="31"/>
                    <a:pt x="187" y="31"/>
                  </a:cubicBezTo>
                  <a:cubicBezTo>
                    <a:pt x="185" y="33"/>
                    <a:pt x="183" y="37"/>
                    <a:pt x="183" y="39"/>
                  </a:cubicBezTo>
                  <a:cubicBezTo>
                    <a:pt x="183" y="40"/>
                    <a:pt x="184" y="41"/>
                    <a:pt x="185" y="42"/>
                  </a:cubicBezTo>
                  <a:cubicBezTo>
                    <a:pt x="185" y="43"/>
                    <a:pt x="186" y="44"/>
                    <a:pt x="186" y="45"/>
                  </a:cubicBezTo>
                  <a:cubicBezTo>
                    <a:pt x="186" y="47"/>
                    <a:pt x="185" y="48"/>
                    <a:pt x="183" y="49"/>
                  </a:cubicBezTo>
                  <a:cubicBezTo>
                    <a:pt x="182" y="49"/>
                    <a:pt x="181" y="50"/>
                    <a:pt x="181" y="51"/>
                  </a:cubicBezTo>
                  <a:cubicBezTo>
                    <a:pt x="181" y="52"/>
                    <a:pt x="181" y="52"/>
                    <a:pt x="181" y="52"/>
                  </a:cubicBezTo>
                  <a:cubicBezTo>
                    <a:pt x="181" y="52"/>
                    <a:pt x="181" y="52"/>
                    <a:pt x="181" y="52"/>
                  </a:cubicBezTo>
                  <a:cubicBezTo>
                    <a:pt x="181" y="53"/>
                    <a:pt x="182" y="54"/>
                    <a:pt x="183" y="55"/>
                  </a:cubicBezTo>
                  <a:cubicBezTo>
                    <a:pt x="184" y="55"/>
                    <a:pt x="184" y="56"/>
                    <a:pt x="185" y="56"/>
                  </a:cubicBezTo>
                  <a:cubicBezTo>
                    <a:pt x="186" y="58"/>
                    <a:pt x="186" y="60"/>
                    <a:pt x="186" y="62"/>
                  </a:cubicBezTo>
                  <a:cubicBezTo>
                    <a:pt x="186" y="63"/>
                    <a:pt x="186" y="63"/>
                    <a:pt x="186" y="63"/>
                  </a:cubicBezTo>
                  <a:cubicBezTo>
                    <a:pt x="187" y="66"/>
                    <a:pt x="187" y="68"/>
                    <a:pt x="185" y="70"/>
                  </a:cubicBezTo>
                  <a:cubicBezTo>
                    <a:pt x="184" y="72"/>
                    <a:pt x="183" y="72"/>
                    <a:pt x="181" y="72"/>
                  </a:cubicBezTo>
                  <a:cubicBezTo>
                    <a:pt x="180" y="72"/>
                    <a:pt x="178" y="72"/>
                    <a:pt x="177" y="72"/>
                  </a:cubicBezTo>
                  <a:cubicBezTo>
                    <a:pt x="177" y="72"/>
                    <a:pt x="176" y="72"/>
                    <a:pt x="175" y="72"/>
                  </a:cubicBezTo>
                  <a:cubicBezTo>
                    <a:pt x="174" y="72"/>
                    <a:pt x="173" y="72"/>
                    <a:pt x="173" y="72"/>
                  </a:cubicBezTo>
                  <a:cubicBezTo>
                    <a:pt x="171" y="72"/>
                    <a:pt x="170" y="73"/>
                    <a:pt x="169" y="74"/>
                  </a:cubicBezTo>
                  <a:cubicBezTo>
                    <a:pt x="168" y="75"/>
                    <a:pt x="168" y="75"/>
                    <a:pt x="168" y="75"/>
                  </a:cubicBezTo>
                  <a:cubicBezTo>
                    <a:pt x="167" y="75"/>
                    <a:pt x="166" y="76"/>
                    <a:pt x="165" y="77"/>
                  </a:cubicBezTo>
                  <a:cubicBezTo>
                    <a:pt x="165" y="77"/>
                    <a:pt x="163" y="78"/>
                    <a:pt x="163" y="78"/>
                  </a:cubicBezTo>
                  <a:cubicBezTo>
                    <a:pt x="163" y="80"/>
                    <a:pt x="163" y="80"/>
                    <a:pt x="163" y="80"/>
                  </a:cubicBezTo>
                  <a:cubicBezTo>
                    <a:pt x="163" y="80"/>
                    <a:pt x="163" y="81"/>
                    <a:pt x="163" y="82"/>
                  </a:cubicBezTo>
                  <a:cubicBezTo>
                    <a:pt x="163" y="83"/>
                    <a:pt x="163" y="85"/>
                    <a:pt x="163" y="86"/>
                  </a:cubicBezTo>
                  <a:cubicBezTo>
                    <a:pt x="162" y="87"/>
                    <a:pt x="162" y="88"/>
                    <a:pt x="162" y="89"/>
                  </a:cubicBezTo>
                  <a:cubicBezTo>
                    <a:pt x="162" y="89"/>
                    <a:pt x="161" y="90"/>
                    <a:pt x="161" y="90"/>
                  </a:cubicBezTo>
                  <a:cubicBezTo>
                    <a:pt x="160" y="92"/>
                    <a:pt x="160" y="94"/>
                    <a:pt x="159" y="96"/>
                  </a:cubicBezTo>
                  <a:cubicBezTo>
                    <a:pt x="159" y="99"/>
                    <a:pt x="161" y="100"/>
                    <a:pt x="162" y="102"/>
                  </a:cubicBezTo>
                  <a:cubicBezTo>
                    <a:pt x="163" y="103"/>
                    <a:pt x="163" y="103"/>
                    <a:pt x="163" y="103"/>
                  </a:cubicBezTo>
                  <a:cubicBezTo>
                    <a:pt x="170" y="111"/>
                    <a:pt x="171" y="118"/>
                    <a:pt x="167" y="125"/>
                  </a:cubicBezTo>
                  <a:cubicBezTo>
                    <a:pt x="164" y="128"/>
                    <a:pt x="161" y="132"/>
                    <a:pt x="157" y="135"/>
                  </a:cubicBezTo>
                  <a:cubicBezTo>
                    <a:pt x="155" y="136"/>
                    <a:pt x="155" y="137"/>
                    <a:pt x="154" y="138"/>
                  </a:cubicBezTo>
                  <a:cubicBezTo>
                    <a:pt x="154" y="139"/>
                    <a:pt x="154" y="139"/>
                    <a:pt x="155" y="140"/>
                  </a:cubicBezTo>
                  <a:cubicBezTo>
                    <a:pt x="156" y="142"/>
                    <a:pt x="158" y="143"/>
                    <a:pt x="159" y="144"/>
                  </a:cubicBezTo>
                  <a:cubicBezTo>
                    <a:pt x="163" y="146"/>
                    <a:pt x="166" y="148"/>
                    <a:pt x="164" y="152"/>
                  </a:cubicBezTo>
                  <a:cubicBezTo>
                    <a:pt x="164" y="153"/>
                    <a:pt x="163" y="154"/>
                    <a:pt x="163" y="155"/>
                  </a:cubicBezTo>
                  <a:cubicBezTo>
                    <a:pt x="161" y="157"/>
                    <a:pt x="160" y="160"/>
                    <a:pt x="161" y="163"/>
                  </a:cubicBezTo>
                  <a:cubicBezTo>
                    <a:pt x="161" y="164"/>
                    <a:pt x="161" y="164"/>
                    <a:pt x="161" y="164"/>
                  </a:cubicBezTo>
                  <a:cubicBezTo>
                    <a:pt x="162" y="168"/>
                    <a:pt x="163" y="170"/>
                    <a:pt x="160" y="172"/>
                  </a:cubicBezTo>
                  <a:cubicBezTo>
                    <a:pt x="158" y="173"/>
                    <a:pt x="156" y="174"/>
                    <a:pt x="154" y="175"/>
                  </a:cubicBezTo>
                  <a:cubicBezTo>
                    <a:pt x="153" y="176"/>
                    <a:pt x="151" y="176"/>
                    <a:pt x="150" y="177"/>
                  </a:cubicBezTo>
                  <a:cubicBezTo>
                    <a:pt x="148" y="178"/>
                    <a:pt x="147" y="179"/>
                    <a:pt x="145" y="181"/>
                  </a:cubicBezTo>
                  <a:cubicBezTo>
                    <a:pt x="142" y="183"/>
                    <a:pt x="139" y="186"/>
                    <a:pt x="135" y="186"/>
                  </a:cubicBezTo>
                  <a:cubicBezTo>
                    <a:pt x="134" y="186"/>
                    <a:pt x="133" y="186"/>
                    <a:pt x="132" y="186"/>
                  </a:cubicBezTo>
                  <a:cubicBezTo>
                    <a:pt x="131" y="185"/>
                    <a:pt x="129" y="184"/>
                    <a:pt x="128" y="184"/>
                  </a:cubicBezTo>
                  <a:cubicBezTo>
                    <a:pt x="126" y="183"/>
                    <a:pt x="124" y="181"/>
                    <a:pt x="122" y="181"/>
                  </a:cubicBezTo>
                  <a:cubicBezTo>
                    <a:pt x="121" y="181"/>
                    <a:pt x="119" y="181"/>
                    <a:pt x="117" y="181"/>
                  </a:cubicBezTo>
                  <a:cubicBezTo>
                    <a:pt x="116" y="181"/>
                    <a:pt x="115" y="181"/>
                    <a:pt x="114" y="181"/>
                  </a:cubicBezTo>
                  <a:cubicBezTo>
                    <a:pt x="113" y="181"/>
                    <a:pt x="112" y="181"/>
                    <a:pt x="111" y="181"/>
                  </a:cubicBezTo>
                  <a:cubicBezTo>
                    <a:pt x="109" y="181"/>
                    <a:pt x="109" y="181"/>
                    <a:pt x="109" y="181"/>
                  </a:cubicBezTo>
                  <a:cubicBezTo>
                    <a:pt x="107" y="181"/>
                    <a:pt x="104" y="181"/>
                    <a:pt x="101" y="181"/>
                  </a:cubicBezTo>
                  <a:cubicBezTo>
                    <a:pt x="100" y="181"/>
                    <a:pt x="100" y="181"/>
                    <a:pt x="100" y="181"/>
                  </a:cubicBezTo>
                  <a:cubicBezTo>
                    <a:pt x="98" y="180"/>
                    <a:pt x="96" y="180"/>
                    <a:pt x="94" y="180"/>
                  </a:cubicBezTo>
                  <a:cubicBezTo>
                    <a:pt x="92" y="180"/>
                    <a:pt x="92" y="180"/>
                    <a:pt x="92" y="180"/>
                  </a:cubicBezTo>
                  <a:cubicBezTo>
                    <a:pt x="91" y="180"/>
                    <a:pt x="90" y="180"/>
                    <a:pt x="90" y="180"/>
                  </a:cubicBezTo>
                  <a:cubicBezTo>
                    <a:pt x="88" y="180"/>
                    <a:pt x="87" y="180"/>
                    <a:pt x="86" y="181"/>
                  </a:cubicBezTo>
                  <a:cubicBezTo>
                    <a:pt x="85" y="181"/>
                    <a:pt x="83" y="182"/>
                    <a:pt x="82" y="184"/>
                  </a:cubicBezTo>
                  <a:cubicBezTo>
                    <a:pt x="82" y="184"/>
                    <a:pt x="81" y="185"/>
                    <a:pt x="80" y="185"/>
                  </a:cubicBezTo>
                  <a:cubicBezTo>
                    <a:pt x="80" y="186"/>
                    <a:pt x="79" y="187"/>
                    <a:pt x="78" y="188"/>
                  </a:cubicBezTo>
                  <a:cubicBezTo>
                    <a:pt x="77" y="189"/>
                    <a:pt x="76" y="190"/>
                    <a:pt x="74" y="191"/>
                  </a:cubicBezTo>
                  <a:cubicBezTo>
                    <a:pt x="73" y="191"/>
                    <a:pt x="72" y="192"/>
                    <a:pt x="72" y="192"/>
                  </a:cubicBezTo>
                  <a:cubicBezTo>
                    <a:pt x="70" y="192"/>
                    <a:pt x="69" y="190"/>
                    <a:pt x="67" y="189"/>
                  </a:cubicBezTo>
                  <a:cubicBezTo>
                    <a:pt x="66" y="188"/>
                    <a:pt x="65" y="187"/>
                    <a:pt x="63" y="187"/>
                  </a:cubicBezTo>
                  <a:cubicBezTo>
                    <a:pt x="62" y="187"/>
                    <a:pt x="62" y="187"/>
                    <a:pt x="62" y="187"/>
                  </a:cubicBezTo>
                  <a:cubicBezTo>
                    <a:pt x="62" y="187"/>
                    <a:pt x="62" y="187"/>
                    <a:pt x="62" y="187"/>
                  </a:cubicBezTo>
                  <a:cubicBezTo>
                    <a:pt x="61" y="187"/>
                    <a:pt x="60" y="188"/>
                    <a:pt x="59" y="188"/>
                  </a:cubicBezTo>
                  <a:cubicBezTo>
                    <a:pt x="58" y="189"/>
                    <a:pt x="57" y="189"/>
                    <a:pt x="57" y="190"/>
                  </a:cubicBezTo>
                  <a:cubicBezTo>
                    <a:pt x="54" y="191"/>
                    <a:pt x="52" y="191"/>
                    <a:pt x="50" y="191"/>
                  </a:cubicBezTo>
                  <a:cubicBezTo>
                    <a:pt x="44" y="191"/>
                    <a:pt x="40" y="192"/>
                    <a:pt x="36" y="195"/>
                  </a:cubicBezTo>
                  <a:cubicBezTo>
                    <a:pt x="35" y="196"/>
                    <a:pt x="33" y="197"/>
                    <a:pt x="33" y="197"/>
                  </a:cubicBezTo>
                  <a:cubicBezTo>
                    <a:pt x="31" y="199"/>
                    <a:pt x="29" y="200"/>
                    <a:pt x="27" y="202"/>
                  </a:cubicBezTo>
                  <a:cubicBezTo>
                    <a:pt x="27" y="202"/>
                    <a:pt x="27" y="202"/>
                    <a:pt x="27" y="202"/>
                  </a:cubicBezTo>
                  <a:cubicBezTo>
                    <a:pt x="25" y="203"/>
                    <a:pt x="24" y="204"/>
                    <a:pt x="23" y="206"/>
                  </a:cubicBezTo>
                  <a:cubicBezTo>
                    <a:pt x="22" y="207"/>
                    <a:pt x="22" y="208"/>
                    <a:pt x="22" y="209"/>
                  </a:cubicBezTo>
                  <a:cubicBezTo>
                    <a:pt x="21" y="210"/>
                    <a:pt x="21" y="212"/>
                    <a:pt x="20" y="213"/>
                  </a:cubicBezTo>
                  <a:cubicBezTo>
                    <a:pt x="19" y="215"/>
                    <a:pt x="17" y="216"/>
                    <a:pt x="15" y="217"/>
                  </a:cubicBezTo>
                  <a:cubicBezTo>
                    <a:pt x="13" y="218"/>
                    <a:pt x="11" y="220"/>
                    <a:pt x="10" y="222"/>
                  </a:cubicBezTo>
                  <a:cubicBezTo>
                    <a:pt x="9" y="223"/>
                    <a:pt x="9" y="223"/>
                    <a:pt x="9" y="223"/>
                  </a:cubicBezTo>
                  <a:cubicBezTo>
                    <a:pt x="7" y="226"/>
                    <a:pt x="4" y="230"/>
                    <a:pt x="2" y="233"/>
                  </a:cubicBezTo>
                  <a:cubicBezTo>
                    <a:pt x="0" y="237"/>
                    <a:pt x="0" y="242"/>
                    <a:pt x="0" y="248"/>
                  </a:cubicBezTo>
                  <a:cubicBezTo>
                    <a:pt x="0" y="249"/>
                    <a:pt x="0" y="253"/>
                    <a:pt x="0" y="253"/>
                  </a:cubicBezTo>
                  <a:cubicBezTo>
                    <a:pt x="3" y="252"/>
                    <a:pt x="3" y="252"/>
                    <a:pt x="3" y="252"/>
                  </a:cubicBezTo>
                  <a:cubicBezTo>
                    <a:pt x="7" y="250"/>
                    <a:pt x="13" y="249"/>
                    <a:pt x="15" y="249"/>
                  </a:cubicBezTo>
                  <a:cubicBezTo>
                    <a:pt x="16" y="249"/>
                    <a:pt x="16" y="249"/>
                    <a:pt x="16" y="249"/>
                  </a:cubicBezTo>
                  <a:cubicBezTo>
                    <a:pt x="16" y="248"/>
                    <a:pt x="16" y="248"/>
                    <a:pt x="16" y="248"/>
                  </a:cubicBezTo>
                  <a:cubicBezTo>
                    <a:pt x="18" y="247"/>
                    <a:pt x="21" y="245"/>
                    <a:pt x="24" y="245"/>
                  </a:cubicBezTo>
                  <a:cubicBezTo>
                    <a:pt x="24" y="245"/>
                    <a:pt x="24" y="245"/>
                    <a:pt x="24" y="245"/>
                  </a:cubicBezTo>
                  <a:cubicBezTo>
                    <a:pt x="26" y="246"/>
                    <a:pt x="27" y="247"/>
                    <a:pt x="28" y="247"/>
                  </a:cubicBezTo>
                  <a:cubicBezTo>
                    <a:pt x="29" y="248"/>
                    <a:pt x="30" y="249"/>
                    <a:pt x="32" y="249"/>
                  </a:cubicBezTo>
                  <a:cubicBezTo>
                    <a:pt x="33" y="249"/>
                    <a:pt x="33" y="249"/>
                    <a:pt x="33" y="249"/>
                  </a:cubicBezTo>
                  <a:cubicBezTo>
                    <a:pt x="34" y="249"/>
                    <a:pt x="35" y="249"/>
                    <a:pt x="36" y="249"/>
                  </a:cubicBezTo>
                  <a:cubicBezTo>
                    <a:pt x="37" y="249"/>
                    <a:pt x="38" y="249"/>
                    <a:pt x="39" y="249"/>
                  </a:cubicBezTo>
                  <a:cubicBezTo>
                    <a:pt x="41" y="249"/>
                    <a:pt x="42" y="249"/>
                    <a:pt x="43" y="249"/>
                  </a:cubicBezTo>
                  <a:cubicBezTo>
                    <a:pt x="44" y="250"/>
                    <a:pt x="45" y="250"/>
                    <a:pt x="46" y="250"/>
                  </a:cubicBezTo>
                  <a:cubicBezTo>
                    <a:pt x="48" y="251"/>
                    <a:pt x="50" y="252"/>
                    <a:pt x="53" y="252"/>
                  </a:cubicBezTo>
                  <a:cubicBezTo>
                    <a:pt x="54" y="252"/>
                    <a:pt x="55" y="252"/>
                    <a:pt x="56" y="252"/>
                  </a:cubicBezTo>
                  <a:cubicBezTo>
                    <a:pt x="58" y="252"/>
                    <a:pt x="60" y="252"/>
                    <a:pt x="62" y="252"/>
                  </a:cubicBezTo>
                  <a:cubicBezTo>
                    <a:pt x="69" y="252"/>
                    <a:pt x="72" y="253"/>
                    <a:pt x="73" y="255"/>
                  </a:cubicBezTo>
                  <a:cubicBezTo>
                    <a:pt x="74" y="257"/>
                    <a:pt x="74" y="258"/>
                    <a:pt x="74" y="260"/>
                  </a:cubicBezTo>
                  <a:cubicBezTo>
                    <a:pt x="74" y="262"/>
                    <a:pt x="74" y="265"/>
                    <a:pt x="76" y="267"/>
                  </a:cubicBezTo>
                  <a:cubicBezTo>
                    <a:pt x="76" y="267"/>
                    <a:pt x="77" y="268"/>
                    <a:pt x="77" y="268"/>
                  </a:cubicBezTo>
                  <a:cubicBezTo>
                    <a:pt x="78" y="269"/>
                    <a:pt x="78" y="269"/>
                    <a:pt x="78" y="269"/>
                  </a:cubicBezTo>
                  <a:cubicBezTo>
                    <a:pt x="79" y="268"/>
                    <a:pt x="79" y="268"/>
                    <a:pt x="79" y="268"/>
                  </a:cubicBezTo>
                  <a:cubicBezTo>
                    <a:pt x="80" y="268"/>
                    <a:pt x="80" y="268"/>
                    <a:pt x="80" y="267"/>
                  </a:cubicBezTo>
                  <a:cubicBezTo>
                    <a:pt x="81" y="267"/>
                    <a:pt x="82" y="266"/>
                    <a:pt x="84" y="266"/>
                  </a:cubicBezTo>
                  <a:cubicBezTo>
                    <a:pt x="84" y="266"/>
                    <a:pt x="84" y="266"/>
                    <a:pt x="84" y="266"/>
                  </a:cubicBezTo>
                  <a:cubicBezTo>
                    <a:pt x="85" y="267"/>
                    <a:pt x="85" y="268"/>
                    <a:pt x="86" y="269"/>
                  </a:cubicBezTo>
                  <a:cubicBezTo>
                    <a:pt x="86" y="271"/>
                    <a:pt x="86" y="271"/>
                    <a:pt x="86" y="271"/>
                  </a:cubicBezTo>
                  <a:cubicBezTo>
                    <a:pt x="88" y="271"/>
                    <a:pt x="88" y="271"/>
                    <a:pt x="88" y="271"/>
                  </a:cubicBezTo>
                  <a:cubicBezTo>
                    <a:pt x="90" y="271"/>
                    <a:pt x="91" y="269"/>
                    <a:pt x="93" y="267"/>
                  </a:cubicBezTo>
                  <a:cubicBezTo>
                    <a:pt x="93" y="266"/>
                    <a:pt x="93" y="266"/>
                    <a:pt x="93" y="266"/>
                  </a:cubicBezTo>
                  <a:cubicBezTo>
                    <a:pt x="96" y="264"/>
                    <a:pt x="96" y="264"/>
                    <a:pt x="99" y="263"/>
                  </a:cubicBezTo>
                  <a:cubicBezTo>
                    <a:pt x="101" y="263"/>
                    <a:pt x="101" y="263"/>
                    <a:pt x="101" y="263"/>
                  </a:cubicBezTo>
                  <a:cubicBezTo>
                    <a:pt x="102" y="263"/>
                    <a:pt x="103" y="262"/>
                    <a:pt x="104" y="262"/>
                  </a:cubicBezTo>
                  <a:cubicBezTo>
                    <a:pt x="106" y="261"/>
                    <a:pt x="108" y="261"/>
                    <a:pt x="110" y="261"/>
                  </a:cubicBezTo>
                  <a:cubicBezTo>
                    <a:pt x="111" y="261"/>
                    <a:pt x="112" y="261"/>
                    <a:pt x="113" y="260"/>
                  </a:cubicBezTo>
                  <a:cubicBezTo>
                    <a:pt x="113" y="260"/>
                    <a:pt x="113" y="260"/>
                    <a:pt x="113" y="260"/>
                  </a:cubicBezTo>
                  <a:cubicBezTo>
                    <a:pt x="115" y="260"/>
                    <a:pt x="117" y="260"/>
                    <a:pt x="119" y="260"/>
                  </a:cubicBezTo>
                  <a:cubicBezTo>
                    <a:pt x="120" y="260"/>
                    <a:pt x="120" y="260"/>
                    <a:pt x="121" y="260"/>
                  </a:cubicBezTo>
                  <a:cubicBezTo>
                    <a:pt x="121" y="261"/>
                    <a:pt x="122" y="262"/>
                    <a:pt x="123" y="262"/>
                  </a:cubicBezTo>
                  <a:cubicBezTo>
                    <a:pt x="123" y="262"/>
                    <a:pt x="124" y="262"/>
                    <a:pt x="124" y="262"/>
                  </a:cubicBezTo>
                  <a:cubicBezTo>
                    <a:pt x="126" y="262"/>
                    <a:pt x="128" y="262"/>
                    <a:pt x="130" y="261"/>
                  </a:cubicBezTo>
                  <a:cubicBezTo>
                    <a:pt x="131" y="260"/>
                    <a:pt x="131" y="260"/>
                    <a:pt x="131" y="260"/>
                  </a:cubicBezTo>
                  <a:cubicBezTo>
                    <a:pt x="133" y="260"/>
                    <a:pt x="134" y="259"/>
                    <a:pt x="136" y="259"/>
                  </a:cubicBezTo>
                  <a:cubicBezTo>
                    <a:pt x="137" y="259"/>
                    <a:pt x="138" y="259"/>
                    <a:pt x="139" y="259"/>
                  </a:cubicBezTo>
                  <a:cubicBezTo>
                    <a:pt x="140" y="260"/>
                    <a:pt x="141" y="260"/>
                    <a:pt x="142" y="260"/>
                  </a:cubicBezTo>
                  <a:cubicBezTo>
                    <a:pt x="143" y="260"/>
                    <a:pt x="144" y="260"/>
                    <a:pt x="145" y="259"/>
                  </a:cubicBezTo>
                  <a:cubicBezTo>
                    <a:pt x="146" y="259"/>
                    <a:pt x="147" y="259"/>
                    <a:pt x="147" y="258"/>
                  </a:cubicBezTo>
                  <a:cubicBezTo>
                    <a:pt x="148" y="258"/>
                    <a:pt x="149" y="257"/>
                    <a:pt x="150" y="257"/>
                  </a:cubicBezTo>
                  <a:cubicBezTo>
                    <a:pt x="150" y="257"/>
                    <a:pt x="151" y="257"/>
                    <a:pt x="151" y="258"/>
                  </a:cubicBezTo>
                  <a:cubicBezTo>
                    <a:pt x="152" y="258"/>
                    <a:pt x="152" y="259"/>
                    <a:pt x="153" y="260"/>
                  </a:cubicBezTo>
                  <a:cubicBezTo>
                    <a:pt x="153" y="261"/>
                    <a:pt x="154" y="262"/>
                    <a:pt x="155" y="263"/>
                  </a:cubicBezTo>
                  <a:cubicBezTo>
                    <a:pt x="156" y="263"/>
                    <a:pt x="156" y="264"/>
                    <a:pt x="157" y="264"/>
                  </a:cubicBezTo>
                  <a:cubicBezTo>
                    <a:pt x="158" y="264"/>
                    <a:pt x="158" y="264"/>
                    <a:pt x="159" y="267"/>
                  </a:cubicBezTo>
                  <a:cubicBezTo>
                    <a:pt x="160" y="269"/>
                    <a:pt x="159" y="271"/>
                    <a:pt x="159" y="273"/>
                  </a:cubicBezTo>
                  <a:cubicBezTo>
                    <a:pt x="158" y="275"/>
                    <a:pt x="158" y="277"/>
                    <a:pt x="159" y="279"/>
                  </a:cubicBezTo>
                  <a:cubicBezTo>
                    <a:pt x="159" y="280"/>
                    <a:pt x="160" y="281"/>
                    <a:pt x="161" y="282"/>
                  </a:cubicBezTo>
                  <a:cubicBezTo>
                    <a:pt x="163" y="284"/>
                    <a:pt x="165" y="285"/>
                    <a:pt x="165" y="287"/>
                  </a:cubicBezTo>
                  <a:cubicBezTo>
                    <a:pt x="165" y="290"/>
                    <a:pt x="164" y="291"/>
                    <a:pt x="163" y="292"/>
                  </a:cubicBezTo>
                  <a:cubicBezTo>
                    <a:pt x="162" y="293"/>
                    <a:pt x="161" y="293"/>
                    <a:pt x="161" y="294"/>
                  </a:cubicBezTo>
                  <a:cubicBezTo>
                    <a:pt x="159" y="298"/>
                    <a:pt x="162" y="303"/>
                    <a:pt x="164" y="307"/>
                  </a:cubicBezTo>
                  <a:cubicBezTo>
                    <a:pt x="164" y="308"/>
                    <a:pt x="164" y="308"/>
                    <a:pt x="164" y="308"/>
                  </a:cubicBezTo>
                  <a:cubicBezTo>
                    <a:pt x="165" y="308"/>
                    <a:pt x="165" y="310"/>
                    <a:pt x="166" y="311"/>
                  </a:cubicBezTo>
                  <a:cubicBezTo>
                    <a:pt x="168" y="316"/>
                    <a:pt x="170" y="319"/>
                    <a:pt x="171" y="320"/>
                  </a:cubicBezTo>
                  <a:cubicBezTo>
                    <a:pt x="172" y="321"/>
                    <a:pt x="173" y="321"/>
                    <a:pt x="175" y="321"/>
                  </a:cubicBezTo>
                  <a:cubicBezTo>
                    <a:pt x="176" y="321"/>
                    <a:pt x="177" y="321"/>
                    <a:pt x="179" y="321"/>
                  </a:cubicBezTo>
                  <a:cubicBezTo>
                    <a:pt x="180" y="320"/>
                    <a:pt x="182" y="320"/>
                    <a:pt x="183" y="320"/>
                  </a:cubicBezTo>
                  <a:cubicBezTo>
                    <a:pt x="185" y="320"/>
                    <a:pt x="187" y="321"/>
                    <a:pt x="189" y="324"/>
                  </a:cubicBezTo>
                  <a:cubicBezTo>
                    <a:pt x="191" y="327"/>
                    <a:pt x="190" y="329"/>
                    <a:pt x="188" y="330"/>
                  </a:cubicBezTo>
                  <a:cubicBezTo>
                    <a:pt x="187" y="331"/>
                    <a:pt x="187" y="331"/>
                    <a:pt x="187" y="332"/>
                  </a:cubicBezTo>
                  <a:cubicBezTo>
                    <a:pt x="183" y="336"/>
                    <a:pt x="183" y="345"/>
                    <a:pt x="183" y="352"/>
                  </a:cubicBezTo>
                  <a:cubicBezTo>
                    <a:pt x="183" y="354"/>
                    <a:pt x="183" y="354"/>
                    <a:pt x="183" y="354"/>
                  </a:cubicBezTo>
                  <a:cubicBezTo>
                    <a:pt x="183" y="356"/>
                    <a:pt x="182" y="358"/>
                    <a:pt x="182" y="359"/>
                  </a:cubicBezTo>
                  <a:cubicBezTo>
                    <a:pt x="181" y="362"/>
                    <a:pt x="180" y="365"/>
                    <a:pt x="181" y="367"/>
                  </a:cubicBezTo>
                  <a:cubicBezTo>
                    <a:pt x="182" y="369"/>
                    <a:pt x="184" y="369"/>
                    <a:pt x="186" y="370"/>
                  </a:cubicBezTo>
                  <a:cubicBezTo>
                    <a:pt x="188" y="371"/>
                    <a:pt x="190" y="372"/>
                    <a:pt x="191" y="374"/>
                  </a:cubicBezTo>
                  <a:cubicBezTo>
                    <a:pt x="192" y="375"/>
                    <a:pt x="192" y="377"/>
                    <a:pt x="192" y="379"/>
                  </a:cubicBezTo>
                  <a:cubicBezTo>
                    <a:pt x="192" y="381"/>
                    <a:pt x="192" y="384"/>
                    <a:pt x="193" y="385"/>
                  </a:cubicBezTo>
                  <a:cubicBezTo>
                    <a:pt x="195" y="388"/>
                    <a:pt x="198" y="389"/>
                    <a:pt x="202" y="390"/>
                  </a:cubicBezTo>
                  <a:cubicBezTo>
                    <a:pt x="203" y="390"/>
                    <a:pt x="205" y="390"/>
                    <a:pt x="206" y="390"/>
                  </a:cubicBezTo>
                  <a:cubicBezTo>
                    <a:pt x="210" y="390"/>
                    <a:pt x="214" y="389"/>
                    <a:pt x="216" y="387"/>
                  </a:cubicBezTo>
                  <a:cubicBezTo>
                    <a:pt x="217" y="387"/>
                    <a:pt x="218" y="385"/>
                    <a:pt x="219" y="384"/>
                  </a:cubicBezTo>
                  <a:cubicBezTo>
                    <a:pt x="220" y="382"/>
                    <a:pt x="222" y="380"/>
                    <a:pt x="224" y="380"/>
                  </a:cubicBezTo>
                  <a:cubicBezTo>
                    <a:pt x="227" y="379"/>
                    <a:pt x="229" y="379"/>
                    <a:pt x="231" y="378"/>
                  </a:cubicBezTo>
                  <a:cubicBezTo>
                    <a:pt x="233" y="378"/>
                    <a:pt x="235" y="378"/>
                    <a:pt x="237" y="378"/>
                  </a:cubicBezTo>
                  <a:cubicBezTo>
                    <a:pt x="242" y="377"/>
                    <a:pt x="248" y="375"/>
                    <a:pt x="254" y="373"/>
                  </a:cubicBezTo>
                  <a:cubicBezTo>
                    <a:pt x="262" y="370"/>
                    <a:pt x="271" y="367"/>
                    <a:pt x="280" y="367"/>
                  </a:cubicBezTo>
                  <a:cubicBezTo>
                    <a:pt x="285" y="367"/>
                    <a:pt x="288" y="365"/>
                    <a:pt x="292" y="363"/>
                  </a:cubicBezTo>
                  <a:cubicBezTo>
                    <a:pt x="293" y="362"/>
                    <a:pt x="295" y="361"/>
                    <a:pt x="297" y="360"/>
                  </a:cubicBezTo>
                  <a:cubicBezTo>
                    <a:pt x="300" y="358"/>
                    <a:pt x="303" y="358"/>
                    <a:pt x="306" y="358"/>
                  </a:cubicBezTo>
                  <a:cubicBezTo>
                    <a:pt x="307" y="358"/>
                    <a:pt x="308" y="358"/>
                    <a:pt x="309" y="358"/>
                  </a:cubicBezTo>
                  <a:cubicBezTo>
                    <a:pt x="310" y="358"/>
                    <a:pt x="311" y="358"/>
                    <a:pt x="312" y="358"/>
                  </a:cubicBezTo>
                  <a:cubicBezTo>
                    <a:pt x="313" y="358"/>
                    <a:pt x="314" y="358"/>
                    <a:pt x="315" y="358"/>
                  </a:cubicBezTo>
                  <a:cubicBezTo>
                    <a:pt x="318" y="358"/>
                    <a:pt x="318" y="358"/>
                    <a:pt x="318" y="358"/>
                  </a:cubicBezTo>
                  <a:cubicBezTo>
                    <a:pt x="320" y="358"/>
                    <a:pt x="322" y="358"/>
                    <a:pt x="323" y="358"/>
                  </a:cubicBezTo>
                  <a:cubicBezTo>
                    <a:pt x="324" y="358"/>
                    <a:pt x="325" y="358"/>
                    <a:pt x="326" y="358"/>
                  </a:cubicBezTo>
                  <a:cubicBezTo>
                    <a:pt x="327" y="358"/>
                    <a:pt x="327" y="358"/>
                    <a:pt x="328" y="358"/>
                  </a:cubicBezTo>
                  <a:cubicBezTo>
                    <a:pt x="330" y="358"/>
                    <a:pt x="331" y="358"/>
                    <a:pt x="333" y="358"/>
                  </a:cubicBezTo>
                  <a:cubicBezTo>
                    <a:pt x="333" y="358"/>
                    <a:pt x="334" y="358"/>
                    <a:pt x="335" y="358"/>
                  </a:cubicBezTo>
                  <a:cubicBezTo>
                    <a:pt x="339" y="358"/>
                    <a:pt x="342" y="356"/>
                    <a:pt x="346" y="354"/>
                  </a:cubicBezTo>
                  <a:cubicBezTo>
                    <a:pt x="348" y="353"/>
                    <a:pt x="350" y="352"/>
                    <a:pt x="352" y="352"/>
                  </a:cubicBezTo>
                  <a:cubicBezTo>
                    <a:pt x="353" y="351"/>
                    <a:pt x="354" y="351"/>
                    <a:pt x="355" y="350"/>
                  </a:cubicBezTo>
                  <a:cubicBezTo>
                    <a:pt x="360" y="349"/>
                    <a:pt x="363" y="348"/>
                    <a:pt x="365" y="343"/>
                  </a:cubicBezTo>
                  <a:cubicBezTo>
                    <a:pt x="366" y="339"/>
                    <a:pt x="368" y="336"/>
                    <a:pt x="369" y="333"/>
                  </a:cubicBezTo>
                  <a:cubicBezTo>
                    <a:pt x="370" y="330"/>
                    <a:pt x="371" y="328"/>
                    <a:pt x="372" y="325"/>
                  </a:cubicBezTo>
                  <a:cubicBezTo>
                    <a:pt x="374" y="319"/>
                    <a:pt x="378" y="315"/>
                    <a:pt x="381" y="311"/>
                  </a:cubicBezTo>
                  <a:cubicBezTo>
                    <a:pt x="383" y="310"/>
                    <a:pt x="383" y="310"/>
                    <a:pt x="383" y="310"/>
                  </a:cubicBezTo>
                  <a:cubicBezTo>
                    <a:pt x="384" y="308"/>
                    <a:pt x="386" y="306"/>
                    <a:pt x="387" y="305"/>
                  </a:cubicBezTo>
                  <a:cubicBezTo>
                    <a:pt x="388" y="305"/>
                    <a:pt x="388" y="305"/>
                    <a:pt x="388" y="305"/>
                  </a:cubicBezTo>
                  <a:cubicBezTo>
                    <a:pt x="389" y="300"/>
                    <a:pt x="389" y="300"/>
                    <a:pt x="389" y="300"/>
                  </a:cubicBezTo>
                  <a:cubicBezTo>
                    <a:pt x="389" y="298"/>
                    <a:pt x="390" y="296"/>
                    <a:pt x="390" y="295"/>
                  </a:cubicBezTo>
                  <a:cubicBezTo>
                    <a:pt x="390" y="294"/>
                    <a:pt x="390" y="293"/>
                    <a:pt x="390" y="291"/>
                  </a:cubicBezTo>
                  <a:cubicBezTo>
                    <a:pt x="390" y="289"/>
                    <a:pt x="390" y="286"/>
                    <a:pt x="392" y="283"/>
                  </a:cubicBezTo>
                  <a:cubicBezTo>
                    <a:pt x="394" y="280"/>
                    <a:pt x="397" y="278"/>
                    <a:pt x="401" y="278"/>
                  </a:cubicBezTo>
                  <a:cubicBezTo>
                    <a:pt x="402" y="278"/>
                    <a:pt x="402" y="278"/>
                    <a:pt x="402" y="278"/>
                  </a:cubicBezTo>
                  <a:cubicBezTo>
                    <a:pt x="406" y="278"/>
                    <a:pt x="408" y="278"/>
                    <a:pt x="410" y="275"/>
                  </a:cubicBezTo>
                  <a:cubicBezTo>
                    <a:pt x="411" y="274"/>
                    <a:pt x="412" y="273"/>
                    <a:pt x="413" y="272"/>
                  </a:cubicBezTo>
                  <a:cubicBezTo>
                    <a:pt x="414" y="270"/>
                    <a:pt x="415" y="268"/>
                    <a:pt x="417" y="267"/>
                  </a:cubicBezTo>
                  <a:cubicBezTo>
                    <a:pt x="420" y="265"/>
                    <a:pt x="420" y="262"/>
                    <a:pt x="421" y="260"/>
                  </a:cubicBezTo>
                  <a:cubicBezTo>
                    <a:pt x="421" y="259"/>
                    <a:pt x="422" y="258"/>
                    <a:pt x="422" y="256"/>
                  </a:cubicBezTo>
                  <a:cubicBezTo>
                    <a:pt x="423" y="253"/>
                    <a:pt x="425" y="251"/>
                    <a:pt x="427" y="249"/>
                  </a:cubicBezTo>
                  <a:cubicBezTo>
                    <a:pt x="430" y="246"/>
                    <a:pt x="432" y="243"/>
                    <a:pt x="432" y="239"/>
                  </a:cubicBezTo>
                  <a:cubicBezTo>
                    <a:pt x="432" y="237"/>
                    <a:pt x="432" y="230"/>
                    <a:pt x="430" y="227"/>
                  </a:cubicBezTo>
                  <a:cubicBezTo>
                    <a:pt x="430" y="225"/>
                    <a:pt x="430" y="225"/>
                    <a:pt x="430" y="225"/>
                  </a:cubicBezTo>
                  <a:cubicBezTo>
                    <a:pt x="428" y="222"/>
                    <a:pt x="426" y="219"/>
                    <a:pt x="423" y="217"/>
                  </a:cubicBezTo>
                  <a:cubicBezTo>
                    <a:pt x="423" y="216"/>
                    <a:pt x="423" y="216"/>
                    <a:pt x="424" y="216"/>
                  </a:cubicBezTo>
                  <a:cubicBezTo>
                    <a:pt x="424" y="215"/>
                    <a:pt x="424" y="215"/>
                    <a:pt x="425" y="215"/>
                  </a:cubicBezTo>
                  <a:cubicBezTo>
                    <a:pt x="426" y="215"/>
                    <a:pt x="428" y="216"/>
                    <a:pt x="429" y="216"/>
                  </a:cubicBezTo>
                  <a:cubicBezTo>
                    <a:pt x="432" y="217"/>
                    <a:pt x="432" y="217"/>
                    <a:pt x="433" y="217"/>
                  </a:cubicBezTo>
                  <a:cubicBezTo>
                    <a:pt x="433" y="217"/>
                    <a:pt x="433" y="217"/>
                    <a:pt x="433" y="217"/>
                  </a:cubicBezTo>
                  <a:cubicBezTo>
                    <a:pt x="433" y="217"/>
                    <a:pt x="434" y="217"/>
                    <a:pt x="434" y="217"/>
                  </a:cubicBezTo>
                  <a:cubicBezTo>
                    <a:pt x="440" y="217"/>
                    <a:pt x="440" y="217"/>
                    <a:pt x="440" y="217"/>
                  </a:cubicBezTo>
                  <a:cubicBezTo>
                    <a:pt x="435" y="213"/>
                    <a:pt x="435" y="213"/>
                    <a:pt x="435" y="213"/>
                  </a:cubicBezTo>
                  <a:cubicBezTo>
                    <a:pt x="434" y="213"/>
                    <a:pt x="433" y="212"/>
                    <a:pt x="433" y="211"/>
                  </a:cubicBezTo>
                  <a:cubicBezTo>
                    <a:pt x="432" y="210"/>
                    <a:pt x="431" y="209"/>
                    <a:pt x="430" y="208"/>
                  </a:cubicBezTo>
                  <a:cubicBezTo>
                    <a:pt x="430" y="206"/>
                    <a:pt x="430" y="204"/>
                    <a:pt x="431" y="203"/>
                  </a:cubicBezTo>
                  <a:cubicBezTo>
                    <a:pt x="431" y="202"/>
                    <a:pt x="431" y="202"/>
                    <a:pt x="431" y="201"/>
                  </a:cubicBezTo>
                  <a:cubicBezTo>
                    <a:pt x="431" y="200"/>
                    <a:pt x="431" y="199"/>
                    <a:pt x="431" y="199"/>
                  </a:cubicBezTo>
                  <a:cubicBezTo>
                    <a:pt x="431" y="199"/>
                    <a:pt x="431" y="199"/>
                    <a:pt x="431" y="199"/>
                  </a:cubicBezTo>
                  <a:cubicBezTo>
                    <a:pt x="431" y="198"/>
                    <a:pt x="431" y="198"/>
                    <a:pt x="431" y="198"/>
                  </a:cubicBezTo>
                  <a:cubicBezTo>
                    <a:pt x="431" y="198"/>
                    <a:pt x="431" y="198"/>
                    <a:pt x="430" y="198"/>
                  </a:cubicBezTo>
                  <a:cubicBezTo>
                    <a:pt x="430" y="197"/>
                    <a:pt x="430" y="197"/>
                    <a:pt x="429" y="196"/>
                  </a:cubicBezTo>
                  <a:cubicBezTo>
                    <a:pt x="429" y="196"/>
                    <a:pt x="426" y="192"/>
                    <a:pt x="428" y="190"/>
                  </a:cubicBezTo>
                  <a:cubicBezTo>
                    <a:pt x="428" y="189"/>
                    <a:pt x="430" y="188"/>
                    <a:pt x="431" y="188"/>
                  </a:cubicBezTo>
                  <a:cubicBezTo>
                    <a:pt x="432" y="188"/>
                    <a:pt x="433" y="187"/>
                    <a:pt x="433" y="187"/>
                  </a:cubicBezTo>
                  <a:cubicBezTo>
                    <a:pt x="435" y="186"/>
                    <a:pt x="437" y="184"/>
                    <a:pt x="438" y="182"/>
                  </a:cubicBezTo>
                  <a:cubicBezTo>
                    <a:pt x="438" y="181"/>
                    <a:pt x="438" y="181"/>
                    <a:pt x="438" y="181"/>
                  </a:cubicBezTo>
                  <a:cubicBezTo>
                    <a:pt x="439" y="180"/>
                    <a:pt x="439" y="179"/>
                    <a:pt x="440" y="179"/>
                  </a:cubicBezTo>
                  <a:cubicBezTo>
                    <a:pt x="440" y="179"/>
                    <a:pt x="440" y="179"/>
                    <a:pt x="440" y="179"/>
                  </a:cubicBezTo>
                  <a:cubicBezTo>
                    <a:pt x="441" y="179"/>
                    <a:pt x="441" y="179"/>
                    <a:pt x="442" y="179"/>
                  </a:cubicBezTo>
                  <a:cubicBezTo>
                    <a:pt x="442" y="179"/>
                    <a:pt x="442" y="179"/>
                    <a:pt x="442" y="179"/>
                  </a:cubicBezTo>
                  <a:cubicBezTo>
                    <a:pt x="443" y="180"/>
                    <a:pt x="444" y="180"/>
                    <a:pt x="445" y="180"/>
                  </a:cubicBezTo>
                  <a:cubicBezTo>
                    <a:pt x="445" y="180"/>
                    <a:pt x="446" y="180"/>
                    <a:pt x="446" y="180"/>
                  </a:cubicBezTo>
                  <a:cubicBezTo>
                    <a:pt x="447" y="180"/>
                    <a:pt x="448" y="179"/>
                    <a:pt x="450" y="178"/>
                  </a:cubicBezTo>
                  <a:cubicBezTo>
                    <a:pt x="451" y="177"/>
                    <a:pt x="451" y="177"/>
                    <a:pt x="451" y="177"/>
                  </a:cubicBezTo>
                  <a:cubicBezTo>
                    <a:pt x="452" y="177"/>
                    <a:pt x="452" y="176"/>
                    <a:pt x="453" y="176"/>
                  </a:cubicBezTo>
                  <a:cubicBezTo>
                    <a:pt x="454" y="175"/>
                    <a:pt x="455" y="175"/>
                    <a:pt x="455" y="175"/>
                  </a:cubicBezTo>
                  <a:cubicBezTo>
                    <a:pt x="456" y="175"/>
                    <a:pt x="456" y="175"/>
                    <a:pt x="456" y="175"/>
                  </a:cubicBezTo>
                  <a:cubicBezTo>
                    <a:pt x="457" y="175"/>
                    <a:pt x="457" y="175"/>
                    <a:pt x="457" y="175"/>
                  </a:cubicBezTo>
                  <a:cubicBezTo>
                    <a:pt x="458" y="175"/>
                    <a:pt x="459" y="176"/>
                    <a:pt x="460" y="176"/>
                  </a:cubicBezTo>
                  <a:cubicBezTo>
                    <a:pt x="461" y="177"/>
                    <a:pt x="461" y="177"/>
                    <a:pt x="462" y="177"/>
                  </a:cubicBezTo>
                  <a:cubicBezTo>
                    <a:pt x="463" y="178"/>
                    <a:pt x="464" y="178"/>
                    <a:pt x="465" y="179"/>
                  </a:cubicBezTo>
                  <a:cubicBezTo>
                    <a:pt x="467" y="180"/>
                    <a:pt x="467" y="180"/>
                    <a:pt x="467" y="180"/>
                  </a:cubicBezTo>
                  <a:cubicBezTo>
                    <a:pt x="468" y="178"/>
                    <a:pt x="468" y="178"/>
                    <a:pt x="468" y="178"/>
                  </a:cubicBezTo>
                  <a:cubicBezTo>
                    <a:pt x="468" y="178"/>
                    <a:pt x="468" y="178"/>
                    <a:pt x="469" y="177"/>
                  </a:cubicBezTo>
                  <a:cubicBezTo>
                    <a:pt x="469" y="176"/>
                    <a:pt x="470" y="175"/>
                    <a:pt x="470" y="174"/>
                  </a:cubicBezTo>
                  <a:cubicBezTo>
                    <a:pt x="469" y="172"/>
                    <a:pt x="468" y="170"/>
                    <a:pt x="466" y="169"/>
                  </a:cubicBezTo>
                  <a:cubicBezTo>
                    <a:pt x="464" y="166"/>
                    <a:pt x="464" y="166"/>
                    <a:pt x="464" y="166"/>
                  </a:cubicBezTo>
                  <a:cubicBezTo>
                    <a:pt x="460" y="162"/>
                    <a:pt x="457" y="159"/>
                    <a:pt x="456" y="153"/>
                  </a:cubicBezTo>
                  <a:cubicBezTo>
                    <a:pt x="455" y="149"/>
                    <a:pt x="453" y="142"/>
                    <a:pt x="455" y="136"/>
                  </a:cubicBezTo>
                  <a:cubicBezTo>
                    <a:pt x="456" y="133"/>
                    <a:pt x="459" y="132"/>
                    <a:pt x="462" y="131"/>
                  </a:cubicBezTo>
                  <a:cubicBezTo>
                    <a:pt x="465" y="130"/>
                    <a:pt x="468" y="129"/>
                    <a:pt x="469" y="126"/>
                  </a:cubicBezTo>
                  <a:cubicBezTo>
                    <a:pt x="469" y="125"/>
                    <a:pt x="469" y="124"/>
                    <a:pt x="469" y="122"/>
                  </a:cubicBezTo>
                  <a:cubicBezTo>
                    <a:pt x="469" y="121"/>
                    <a:pt x="470" y="119"/>
                    <a:pt x="470" y="117"/>
                  </a:cubicBezTo>
                  <a:cubicBezTo>
                    <a:pt x="472" y="115"/>
                    <a:pt x="474" y="114"/>
                    <a:pt x="476" y="112"/>
                  </a:cubicBezTo>
                  <a:cubicBezTo>
                    <a:pt x="477" y="112"/>
                    <a:pt x="477" y="112"/>
                    <a:pt x="478" y="111"/>
                  </a:cubicBezTo>
                  <a:cubicBezTo>
                    <a:pt x="483" y="108"/>
                    <a:pt x="487" y="102"/>
                    <a:pt x="488" y="96"/>
                  </a:cubicBezTo>
                  <a:cubicBezTo>
                    <a:pt x="490" y="90"/>
                    <a:pt x="483" y="87"/>
                    <a:pt x="478" y="85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4048536" y="1196228"/>
              <a:ext cx="648128" cy="880869"/>
            </a:xfrm>
            <a:custGeom>
              <a:avLst/>
              <a:gdLst>
                <a:gd name="T0" fmla="*/ 249 w 256"/>
                <a:gd name="T1" fmla="*/ 182 h 364"/>
                <a:gd name="T2" fmla="*/ 238 w 256"/>
                <a:gd name="T3" fmla="*/ 161 h 364"/>
                <a:gd name="T4" fmla="*/ 236 w 256"/>
                <a:gd name="T5" fmla="*/ 145 h 364"/>
                <a:gd name="T6" fmla="*/ 229 w 256"/>
                <a:gd name="T7" fmla="*/ 111 h 364"/>
                <a:gd name="T8" fmla="*/ 225 w 256"/>
                <a:gd name="T9" fmla="*/ 100 h 364"/>
                <a:gd name="T10" fmla="*/ 226 w 256"/>
                <a:gd name="T11" fmla="*/ 77 h 364"/>
                <a:gd name="T12" fmla="*/ 224 w 256"/>
                <a:gd name="T13" fmla="*/ 56 h 364"/>
                <a:gd name="T14" fmla="*/ 218 w 256"/>
                <a:gd name="T15" fmla="*/ 42 h 364"/>
                <a:gd name="T16" fmla="*/ 219 w 256"/>
                <a:gd name="T17" fmla="*/ 18 h 364"/>
                <a:gd name="T18" fmla="*/ 221 w 256"/>
                <a:gd name="T19" fmla="*/ 7 h 364"/>
                <a:gd name="T20" fmla="*/ 219 w 256"/>
                <a:gd name="T21" fmla="*/ 6 h 364"/>
                <a:gd name="T22" fmla="*/ 200 w 256"/>
                <a:gd name="T23" fmla="*/ 0 h 364"/>
                <a:gd name="T24" fmla="*/ 190 w 256"/>
                <a:gd name="T25" fmla="*/ 18 h 364"/>
                <a:gd name="T26" fmla="*/ 161 w 256"/>
                <a:gd name="T27" fmla="*/ 35 h 364"/>
                <a:gd name="T28" fmla="*/ 148 w 256"/>
                <a:gd name="T29" fmla="*/ 58 h 364"/>
                <a:gd name="T30" fmla="*/ 143 w 256"/>
                <a:gd name="T31" fmla="*/ 63 h 364"/>
                <a:gd name="T32" fmla="*/ 146 w 256"/>
                <a:gd name="T33" fmla="*/ 86 h 364"/>
                <a:gd name="T34" fmla="*/ 150 w 256"/>
                <a:gd name="T35" fmla="*/ 113 h 364"/>
                <a:gd name="T36" fmla="*/ 136 w 256"/>
                <a:gd name="T37" fmla="*/ 130 h 364"/>
                <a:gd name="T38" fmla="*/ 142 w 256"/>
                <a:gd name="T39" fmla="*/ 151 h 364"/>
                <a:gd name="T40" fmla="*/ 133 w 256"/>
                <a:gd name="T41" fmla="*/ 180 h 364"/>
                <a:gd name="T42" fmla="*/ 122 w 256"/>
                <a:gd name="T43" fmla="*/ 180 h 364"/>
                <a:gd name="T44" fmla="*/ 108 w 256"/>
                <a:gd name="T45" fmla="*/ 177 h 364"/>
                <a:gd name="T46" fmla="*/ 81 w 256"/>
                <a:gd name="T47" fmla="*/ 190 h 364"/>
                <a:gd name="T48" fmla="*/ 24 w 256"/>
                <a:gd name="T49" fmla="*/ 224 h 364"/>
                <a:gd name="T50" fmla="*/ 13 w 256"/>
                <a:gd name="T51" fmla="*/ 253 h 364"/>
                <a:gd name="T52" fmla="*/ 3 w 256"/>
                <a:gd name="T53" fmla="*/ 328 h 364"/>
                <a:gd name="T54" fmla="*/ 1 w 256"/>
                <a:gd name="T55" fmla="*/ 336 h 364"/>
                <a:gd name="T56" fmla="*/ 7 w 256"/>
                <a:gd name="T57" fmla="*/ 337 h 364"/>
                <a:gd name="T58" fmla="*/ 9 w 256"/>
                <a:gd name="T59" fmla="*/ 337 h 364"/>
                <a:gd name="T60" fmla="*/ 16 w 256"/>
                <a:gd name="T61" fmla="*/ 337 h 364"/>
                <a:gd name="T62" fmla="*/ 23 w 256"/>
                <a:gd name="T63" fmla="*/ 348 h 364"/>
                <a:gd name="T64" fmla="*/ 56 w 256"/>
                <a:gd name="T65" fmla="*/ 361 h 364"/>
                <a:gd name="T66" fmla="*/ 71 w 256"/>
                <a:gd name="T67" fmla="*/ 352 h 364"/>
                <a:gd name="T68" fmla="*/ 81 w 256"/>
                <a:gd name="T69" fmla="*/ 351 h 364"/>
                <a:gd name="T70" fmla="*/ 106 w 256"/>
                <a:gd name="T71" fmla="*/ 297 h 364"/>
                <a:gd name="T72" fmla="*/ 112 w 256"/>
                <a:gd name="T73" fmla="*/ 296 h 364"/>
                <a:gd name="T74" fmla="*/ 119 w 256"/>
                <a:gd name="T75" fmla="*/ 298 h 364"/>
                <a:gd name="T76" fmla="*/ 126 w 256"/>
                <a:gd name="T77" fmla="*/ 298 h 364"/>
                <a:gd name="T78" fmla="*/ 151 w 256"/>
                <a:gd name="T79" fmla="*/ 306 h 364"/>
                <a:gd name="T80" fmla="*/ 176 w 256"/>
                <a:gd name="T81" fmla="*/ 296 h 364"/>
                <a:gd name="T82" fmla="*/ 192 w 256"/>
                <a:gd name="T83" fmla="*/ 287 h 364"/>
                <a:gd name="T84" fmla="*/ 205 w 256"/>
                <a:gd name="T85" fmla="*/ 278 h 364"/>
                <a:gd name="T86" fmla="*/ 217 w 256"/>
                <a:gd name="T87" fmla="*/ 270 h 364"/>
                <a:gd name="T88" fmla="*/ 223 w 256"/>
                <a:gd name="T89" fmla="*/ 262 h 364"/>
                <a:gd name="T90" fmla="*/ 246 w 256"/>
                <a:gd name="T91" fmla="*/ 245 h 364"/>
                <a:gd name="T92" fmla="*/ 244 w 256"/>
                <a:gd name="T93" fmla="*/ 230 h 364"/>
                <a:gd name="T94" fmla="*/ 244 w 256"/>
                <a:gd name="T95" fmla="*/ 220 h 364"/>
                <a:gd name="T96" fmla="*/ 245 w 256"/>
                <a:gd name="T97" fmla="*/ 212 h 364"/>
                <a:gd name="T98" fmla="*/ 247 w 256"/>
                <a:gd name="T99" fmla="*/ 208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6" h="364">
                  <a:moveTo>
                    <a:pt x="253" y="193"/>
                  </a:moveTo>
                  <a:cubicBezTo>
                    <a:pt x="255" y="190"/>
                    <a:pt x="256" y="187"/>
                    <a:pt x="253" y="184"/>
                  </a:cubicBezTo>
                  <a:cubicBezTo>
                    <a:pt x="252" y="183"/>
                    <a:pt x="251" y="182"/>
                    <a:pt x="249" y="182"/>
                  </a:cubicBezTo>
                  <a:cubicBezTo>
                    <a:pt x="247" y="182"/>
                    <a:pt x="246" y="182"/>
                    <a:pt x="245" y="181"/>
                  </a:cubicBezTo>
                  <a:cubicBezTo>
                    <a:pt x="240" y="177"/>
                    <a:pt x="240" y="171"/>
                    <a:pt x="239" y="166"/>
                  </a:cubicBezTo>
                  <a:cubicBezTo>
                    <a:pt x="239" y="164"/>
                    <a:pt x="239" y="162"/>
                    <a:pt x="238" y="161"/>
                  </a:cubicBezTo>
                  <a:cubicBezTo>
                    <a:pt x="238" y="159"/>
                    <a:pt x="238" y="158"/>
                    <a:pt x="237" y="157"/>
                  </a:cubicBezTo>
                  <a:cubicBezTo>
                    <a:pt x="236" y="155"/>
                    <a:pt x="236" y="154"/>
                    <a:pt x="236" y="151"/>
                  </a:cubicBezTo>
                  <a:cubicBezTo>
                    <a:pt x="236" y="149"/>
                    <a:pt x="236" y="147"/>
                    <a:pt x="236" y="145"/>
                  </a:cubicBezTo>
                  <a:cubicBezTo>
                    <a:pt x="236" y="143"/>
                    <a:pt x="236" y="141"/>
                    <a:pt x="236" y="139"/>
                  </a:cubicBezTo>
                  <a:cubicBezTo>
                    <a:pt x="236" y="137"/>
                    <a:pt x="236" y="119"/>
                    <a:pt x="230" y="119"/>
                  </a:cubicBezTo>
                  <a:cubicBezTo>
                    <a:pt x="229" y="116"/>
                    <a:pt x="229" y="114"/>
                    <a:pt x="229" y="111"/>
                  </a:cubicBezTo>
                  <a:cubicBezTo>
                    <a:pt x="229" y="111"/>
                    <a:pt x="229" y="110"/>
                    <a:pt x="229" y="109"/>
                  </a:cubicBezTo>
                  <a:cubicBezTo>
                    <a:pt x="229" y="107"/>
                    <a:pt x="228" y="105"/>
                    <a:pt x="227" y="103"/>
                  </a:cubicBezTo>
                  <a:cubicBezTo>
                    <a:pt x="226" y="102"/>
                    <a:pt x="226" y="101"/>
                    <a:pt x="225" y="100"/>
                  </a:cubicBezTo>
                  <a:cubicBezTo>
                    <a:pt x="224" y="97"/>
                    <a:pt x="224" y="93"/>
                    <a:pt x="224" y="90"/>
                  </a:cubicBezTo>
                  <a:cubicBezTo>
                    <a:pt x="223" y="88"/>
                    <a:pt x="223" y="88"/>
                    <a:pt x="223" y="88"/>
                  </a:cubicBezTo>
                  <a:cubicBezTo>
                    <a:pt x="223" y="84"/>
                    <a:pt x="223" y="81"/>
                    <a:pt x="226" y="77"/>
                  </a:cubicBezTo>
                  <a:cubicBezTo>
                    <a:pt x="228" y="72"/>
                    <a:pt x="228" y="71"/>
                    <a:pt x="227" y="66"/>
                  </a:cubicBezTo>
                  <a:cubicBezTo>
                    <a:pt x="226" y="65"/>
                    <a:pt x="226" y="63"/>
                    <a:pt x="226" y="61"/>
                  </a:cubicBezTo>
                  <a:cubicBezTo>
                    <a:pt x="225" y="59"/>
                    <a:pt x="225" y="58"/>
                    <a:pt x="224" y="56"/>
                  </a:cubicBezTo>
                  <a:cubicBezTo>
                    <a:pt x="224" y="54"/>
                    <a:pt x="223" y="52"/>
                    <a:pt x="222" y="51"/>
                  </a:cubicBezTo>
                  <a:cubicBezTo>
                    <a:pt x="221" y="50"/>
                    <a:pt x="220" y="48"/>
                    <a:pt x="220" y="47"/>
                  </a:cubicBezTo>
                  <a:cubicBezTo>
                    <a:pt x="219" y="45"/>
                    <a:pt x="219" y="43"/>
                    <a:pt x="218" y="42"/>
                  </a:cubicBezTo>
                  <a:cubicBezTo>
                    <a:pt x="218" y="40"/>
                    <a:pt x="217" y="38"/>
                    <a:pt x="216" y="36"/>
                  </a:cubicBezTo>
                  <a:cubicBezTo>
                    <a:pt x="215" y="32"/>
                    <a:pt x="214" y="29"/>
                    <a:pt x="215" y="25"/>
                  </a:cubicBezTo>
                  <a:cubicBezTo>
                    <a:pt x="216" y="22"/>
                    <a:pt x="217" y="20"/>
                    <a:pt x="219" y="18"/>
                  </a:cubicBezTo>
                  <a:cubicBezTo>
                    <a:pt x="219" y="18"/>
                    <a:pt x="220" y="17"/>
                    <a:pt x="221" y="16"/>
                  </a:cubicBezTo>
                  <a:cubicBezTo>
                    <a:pt x="223" y="13"/>
                    <a:pt x="222" y="11"/>
                    <a:pt x="221" y="8"/>
                  </a:cubicBezTo>
                  <a:cubicBezTo>
                    <a:pt x="221" y="7"/>
                    <a:pt x="221" y="7"/>
                    <a:pt x="221" y="7"/>
                  </a:cubicBezTo>
                  <a:cubicBezTo>
                    <a:pt x="221" y="6"/>
                    <a:pt x="221" y="6"/>
                    <a:pt x="221" y="6"/>
                  </a:cubicBezTo>
                  <a:cubicBezTo>
                    <a:pt x="220" y="6"/>
                    <a:pt x="220" y="6"/>
                    <a:pt x="220" y="6"/>
                  </a:cubicBezTo>
                  <a:cubicBezTo>
                    <a:pt x="219" y="6"/>
                    <a:pt x="219" y="6"/>
                    <a:pt x="219" y="6"/>
                  </a:cubicBezTo>
                  <a:cubicBezTo>
                    <a:pt x="217" y="5"/>
                    <a:pt x="216" y="5"/>
                    <a:pt x="215" y="5"/>
                  </a:cubicBezTo>
                  <a:cubicBezTo>
                    <a:pt x="211" y="5"/>
                    <a:pt x="208" y="5"/>
                    <a:pt x="205" y="3"/>
                  </a:cubicBezTo>
                  <a:cubicBezTo>
                    <a:pt x="200" y="0"/>
                    <a:pt x="200" y="0"/>
                    <a:pt x="200" y="0"/>
                  </a:cubicBezTo>
                  <a:cubicBezTo>
                    <a:pt x="200" y="4"/>
                    <a:pt x="200" y="4"/>
                    <a:pt x="200" y="4"/>
                  </a:cubicBezTo>
                  <a:cubicBezTo>
                    <a:pt x="200" y="9"/>
                    <a:pt x="195" y="13"/>
                    <a:pt x="191" y="17"/>
                  </a:cubicBezTo>
                  <a:cubicBezTo>
                    <a:pt x="190" y="18"/>
                    <a:pt x="190" y="18"/>
                    <a:pt x="190" y="18"/>
                  </a:cubicBezTo>
                  <a:cubicBezTo>
                    <a:pt x="188" y="20"/>
                    <a:pt x="186" y="21"/>
                    <a:pt x="185" y="23"/>
                  </a:cubicBezTo>
                  <a:cubicBezTo>
                    <a:pt x="181" y="27"/>
                    <a:pt x="178" y="30"/>
                    <a:pt x="171" y="31"/>
                  </a:cubicBezTo>
                  <a:cubicBezTo>
                    <a:pt x="166" y="31"/>
                    <a:pt x="163" y="33"/>
                    <a:pt x="161" y="35"/>
                  </a:cubicBezTo>
                  <a:cubicBezTo>
                    <a:pt x="158" y="37"/>
                    <a:pt x="158" y="40"/>
                    <a:pt x="158" y="42"/>
                  </a:cubicBezTo>
                  <a:cubicBezTo>
                    <a:pt x="158" y="43"/>
                    <a:pt x="157" y="44"/>
                    <a:pt x="157" y="46"/>
                  </a:cubicBezTo>
                  <a:cubicBezTo>
                    <a:pt x="156" y="49"/>
                    <a:pt x="151" y="54"/>
                    <a:pt x="148" y="58"/>
                  </a:cubicBezTo>
                  <a:cubicBezTo>
                    <a:pt x="147" y="59"/>
                    <a:pt x="147" y="59"/>
                    <a:pt x="147" y="59"/>
                  </a:cubicBezTo>
                  <a:cubicBezTo>
                    <a:pt x="147" y="60"/>
                    <a:pt x="146" y="60"/>
                    <a:pt x="145" y="61"/>
                  </a:cubicBezTo>
                  <a:cubicBezTo>
                    <a:pt x="145" y="61"/>
                    <a:pt x="144" y="62"/>
                    <a:pt x="143" y="63"/>
                  </a:cubicBezTo>
                  <a:cubicBezTo>
                    <a:pt x="142" y="66"/>
                    <a:pt x="143" y="68"/>
                    <a:pt x="145" y="71"/>
                  </a:cubicBezTo>
                  <a:cubicBezTo>
                    <a:pt x="146" y="72"/>
                    <a:pt x="146" y="74"/>
                    <a:pt x="147" y="76"/>
                  </a:cubicBezTo>
                  <a:cubicBezTo>
                    <a:pt x="147" y="79"/>
                    <a:pt x="147" y="83"/>
                    <a:pt x="146" y="86"/>
                  </a:cubicBezTo>
                  <a:cubicBezTo>
                    <a:pt x="146" y="87"/>
                    <a:pt x="146" y="88"/>
                    <a:pt x="146" y="89"/>
                  </a:cubicBezTo>
                  <a:cubicBezTo>
                    <a:pt x="145" y="93"/>
                    <a:pt x="147" y="96"/>
                    <a:pt x="148" y="100"/>
                  </a:cubicBezTo>
                  <a:cubicBezTo>
                    <a:pt x="150" y="105"/>
                    <a:pt x="151" y="109"/>
                    <a:pt x="150" y="113"/>
                  </a:cubicBezTo>
                  <a:cubicBezTo>
                    <a:pt x="149" y="115"/>
                    <a:pt x="148" y="117"/>
                    <a:pt x="146" y="118"/>
                  </a:cubicBezTo>
                  <a:cubicBezTo>
                    <a:pt x="145" y="119"/>
                    <a:pt x="144" y="120"/>
                    <a:pt x="143" y="121"/>
                  </a:cubicBezTo>
                  <a:cubicBezTo>
                    <a:pt x="140" y="123"/>
                    <a:pt x="137" y="127"/>
                    <a:pt x="136" y="130"/>
                  </a:cubicBezTo>
                  <a:cubicBezTo>
                    <a:pt x="135" y="134"/>
                    <a:pt x="135" y="140"/>
                    <a:pt x="135" y="143"/>
                  </a:cubicBezTo>
                  <a:cubicBezTo>
                    <a:pt x="136" y="147"/>
                    <a:pt x="138" y="148"/>
                    <a:pt x="140" y="150"/>
                  </a:cubicBezTo>
                  <a:cubicBezTo>
                    <a:pt x="141" y="150"/>
                    <a:pt x="141" y="150"/>
                    <a:pt x="142" y="151"/>
                  </a:cubicBezTo>
                  <a:cubicBezTo>
                    <a:pt x="150" y="156"/>
                    <a:pt x="146" y="166"/>
                    <a:pt x="144" y="173"/>
                  </a:cubicBezTo>
                  <a:cubicBezTo>
                    <a:pt x="142" y="179"/>
                    <a:pt x="139" y="180"/>
                    <a:pt x="136" y="180"/>
                  </a:cubicBezTo>
                  <a:cubicBezTo>
                    <a:pt x="135" y="180"/>
                    <a:pt x="134" y="180"/>
                    <a:pt x="133" y="180"/>
                  </a:cubicBezTo>
                  <a:cubicBezTo>
                    <a:pt x="132" y="180"/>
                    <a:pt x="131" y="180"/>
                    <a:pt x="131" y="179"/>
                  </a:cubicBezTo>
                  <a:cubicBezTo>
                    <a:pt x="129" y="179"/>
                    <a:pt x="127" y="179"/>
                    <a:pt x="126" y="179"/>
                  </a:cubicBezTo>
                  <a:cubicBezTo>
                    <a:pt x="124" y="179"/>
                    <a:pt x="123" y="179"/>
                    <a:pt x="122" y="180"/>
                  </a:cubicBezTo>
                  <a:cubicBezTo>
                    <a:pt x="120" y="180"/>
                    <a:pt x="119" y="181"/>
                    <a:pt x="118" y="181"/>
                  </a:cubicBezTo>
                  <a:cubicBezTo>
                    <a:pt x="116" y="181"/>
                    <a:pt x="114" y="180"/>
                    <a:pt x="113" y="179"/>
                  </a:cubicBezTo>
                  <a:cubicBezTo>
                    <a:pt x="111" y="178"/>
                    <a:pt x="110" y="178"/>
                    <a:pt x="108" y="177"/>
                  </a:cubicBezTo>
                  <a:cubicBezTo>
                    <a:pt x="107" y="177"/>
                    <a:pt x="106" y="177"/>
                    <a:pt x="105" y="177"/>
                  </a:cubicBezTo>
                  <a:cubicBezTo>
                    <a:pt x="103" y="177"/>
                    <a:pt x="101" y="178"/>
                    <a:pt x="98" y="178"/>
                  </a:cubicBezTo>
                  <a:cubicBezTo>
                    <a:pt x="92" y="181"/>
                    <a:pt x="86" y="185"/>
                    <a:pt x="81" y="190"/>
                  </a:cubicBezTo>
                  <a:cubicBezTo>
                    <a:pt x="80" y="190"/>
                    <a:pt x="80" y="190"/>
                    <a:pt x="80" y="190"/>
                  </a:cubicBezTo>
                  <a:cubicBezTo>
                    <a:pt x="68" y="201"/>
                    <a:pt x="53" y="209"/>
                    <a:pt x="40" y="212"/>
                  </a:cubicBezTo>
                  <a:cubicBezTo>
                    <a:pt x="32" y="214"/>
                    <a:pt x="27" y="216"/>
                    <a:pt x="24" y="224"/>
                  </a:cubicBezTo>
                  <a:cubicBezTo>
                    <a:pt x="23" y="227"/>
                    <a:pt x="22" y="230"/>
                    <a:pt x="21" y="233"/>
                  </a:cubicBezTo>
                  <a:cubicBezTo>
                    <a:pt x="20" y="237"/>
                    <a:pt x="19" y="242"/>
                    <a:pt x="17" y="246"/>
                  </a:cubicBezTo>
                  <a:cubicBezTo>
                    <a:pt x="15" y="248"/>
                    <a:pt x="14" y="250"/>
                    <a:pt x="13" y="253"/>
                  </a:cubicBezTo>
                  <a:cubicBezTo>
                    <a:pt x="7" y="264"/>
                    <a:pt x="2" y="274"/>
                    <a:pt x="5" y="289"/>
                  </a:cubicBezTo>
                  <a:cubicBezTo>
                    <a:pt x="7" y="294"/>
                    <a:pt x="8" y="300"/>
                    <a:pt x="8" y="305"/>
                  </a:cubicBezTo>
                  <a:cubicBezTo>
                    <a:pt x="7" y="314"/>
                    <a:pt x="5" y="320"/>
                    <a:pt x="3" y="328"/>
                  </a:cubicBezTo>
                  <a:cubicBezTo>
                    <a:pt x="2" y="329"/>
                    <a:pt x="2" y="331"/>
                    <a:pt x="1" y="332"/>
                  </a:cubicBezTo>
                  <a:cubicBezTo>
                    <a:pt x="0" y="336"/>
                    <a:pt x="0" y="336"/>
                    <a:pt x="0" y="336"/>
                  </a:cubicBezTo>
                  <a:cubicBezTo>
                    <a:pt x="1" y="336"/>
                    <a:pt x="1" y="336"/>
                    <a:pt x="1" y="336"/>
                  </a:cubicBezTo>
                  <a:cubicBezTo>
                    <a:pt x="2" y="337"/>
                    <a:pt x="3" y="337"/>
                    <a:pt x="5" y="337"/>
                  </a:cubicBezTo>
                  <a:cubicBezTo>
                    <a:pt x="5" y="337"/>
                    <a:pt x="5" y="337"/>
                    <a:pt x="5" y="337"/>
                  </a:cubicBezTo>
                  <a:cubicBezTo>
                    <a:pt x="6" y="337"/>
                    <a:pt x="6" y="337"/>
                    <a:pt x="7" y="337"/>
                  </a:cubicBezTo>
                  <a:cubicBezTo>
                    <a:pt x="8" y="337"/>
                    <a:pt x="8" y="337"/>
                    <a:pt x="8" y="337"/>
                  </a:cubicBezTo>
                  <a:cubicBezTo>
                    <a:pt x="8" y="337"/>
                    <a:pt x="8" y="337"/>
                    <a:pt x="8" y="337"/>
                  </a:cubicBezTo>
                  <a:cubicBezTo>
                    <a:pt x="9" y="337"/>
                    <a:pt x="9" y="337"/>
                    <a:pt x="9" y="337"/>
                  </a:cubicBezTo>
                  <a:cubicBezTo>
                    <a:pt x="9" y="337"/>
                    <a:pt x="9" y="337"/>
                    <a:pt x="9" y="337"/>
                  </a:cubicBezTo>
                  <a:cubicBezTo>
                    <a:pt x="11" y="337"/>
                    <a:pt x="12" y="337"/>
                    <a:pt x="13" y="337"/>
                  </a:cubicBezTo>
                  <a:cubicBezTo>
                    <a:pt x="14" y="337"/>
                    <a:pt x="16" y="337"/>
                    <a:pt x="16" y="337"/>
                  </a:cubicBezTo>
                  <a:cubicBezTo>
                    <a:pt x="18" y="338"/>
                    <a:pt x="20" y="342"/>
                    <a:pt x="21" y="344"/>
                  </a:cubicBezTo>
                  <a:cubicBezTo>
                    <a:pt x="21" y="344"/>
                    <a:pt x="21" y="344"/>
                    <a:pt x="21" y="344"/>
                  </a:cubicBezTo>
                  <a:cubicBezTo>
                    <a:pt x="22" y="346"/>
                    <a:pt x="22" y="347"/>
                    <a:pt x="23" y="348"/>
                  </a:cubicBezTo>
                  <a:cubicBezTo>
                    <a:pt x="25" y="352"/>
                    <a:pt x="26" y="357"/>
                    <a:pt x="30" y="359"/>
                  </a:cubicBezTo>
                  <a:cubicBezTo>
                    <a:pt x="35" y="362"/>
                    <a:pt x="41" y="364"/>
                    <a:pt x="46" y="364"/>
                  </a:cubicBezTo>
                  <a:cubicBezTo>
                    <a:pt x="50" y="364"/>
                    <a:pt x="53" y="363"/>
                    <a:pt x="56" y="361"/>
                  </a:cubicBezTo>
                  <a:cubicBezTo>
                    <a:pt x="57" y="360"/>
                    <a:pt x="58" y="359"/>
                    <a:pt x="59" y="358"/>
                  </a:cubicBezTo>
                  <a:cubicBezTo>
                    <a:pt x="62" y="355"/>
                    <a:pt x="64" y="353"/>
                    <a:pt x="68" y="352"/>
                  </a:cubicBezTo>
                  <a:cubicBezTo>
                    <a:pt x="69" y="352"/>
                    <a:pt x="70" y="352"/>
                    <a:pt x="71" y="352"/>
                  </a:cubicBezTo>
                  <a:cubicBezTo>
                    <a:pt x="72" y="352"/>
                    <a:pt x="73" y="352"/>
                    <a:pt x="74" y="352"/>
                  </a:cubicBezTo>
                  <a:cubicBezTo>
                    <a:pt x="75" y="352"/>
                    <a:pt x="76" y="352"/>
                    <a:pt x="77" y="352"/>
                  </a:cubicBezTo>
                  <a:cubicBezTo>
                    <a:pt x="79" y="352"/>
                    <a:pt x="80" y="352"/>
                    <a:pt x="81" y="351"/>
                  </a:cubicBezTo>
                  <a:cubicBezTo>
                    <a:pt x="89" y="349"/>
                    <a:pt x="97" y="339"/>
                    <a:pt x="100" y="331"/>
                  </a:cubicBezTo>
                  <a:cubicBezTo>
                    <a:pt x="105" y="321"/>
                    <a:pt x="102" y="310"/>
                    <a:pt x="99" y="299"/>
                  </a:cubicBezTo>
                  <a:cubicBezTo>
                    <a:pt x="102" y="299"/>
                    <a:pt x="103" y="298"/>
                    <a:pt x="106" y="297"/>
                  </a:cubicBezTo>
                  <a:cubicBezTo>
                    <a:pt x="107" y="296"/>
                    <a:pt x="107" y="296"/>
                    <a:pt x="107" y="296"/>
                  </a:cubicBezTo>
                  <a:cubicBezTo>
                    <a:pt x="108" y="295"/>
                    <a:pt x="109" y="295"/>
                    <a:pt x="110" y="295"/>
                  </a:cubicBezTo>
                  <a:cubicBezTo>
                    <a:pt x="110" y="295"/>
                    <a:pt x="111" y="295"/>
                    <a:pt x="112" y="296"/>
                  </a:cubicBezTo>
                  <a:cubicBezTo>
                    <a:pt x="113" y="296"/>
                    <a:pt x="114" y="297"/>
                    <a:pt x="114" y="297"/>
                  </a:cubicBezTo>
                  <a:cubicBezTo>
                    <a:pt x="115" y="298"/>
                    <a:pt x="116" y="298"/>
                    <a:pt x="118" y="298"/>
                  </a:cubicBezTo>
                  <a:cubicBezTo>
                    <a:pt x="118" y="298"/>
                    <a:pt x="119" y="298"/>
                    <a:pt x="119" y="298"/>
                  </a:cubicBezTo>
                  <a:cubicBezTo>
                    <a:pt x="120" y="298"/>
                    <a:pt x="121" y="298"/>
                    <a:pt x="123" y="298"/>
                  </a:cubicBezTo>
                  <a:cubicBezTo>
                    <a:pt x="124" y="298"/>
                    <a:pt x="125" y="298"/>
                    <a:pt x="126" y="298"/>
                  </a:cubicBezTo>
                  <a:cubicBezTo>
                    <a:pt x="126" y="298"/>
                    <a:pt x="126" y="298"/>
                    <a:pt x="126" y="298"/>
                  </a:cubicBezTo>
                  <a:cubicBezTo>
                    <a:pt x="130" y="298"/>
                    <a:pt x="132" y="299"/>
                    <a:pt x="135" y="301"/>
                  </a:cubicBezTo>
                  <a:cubicBezTo>
                    <a:pt x="136" y="302"/>
                    <a:pt x="137" y="302"/>
                    <a:pt x="138" y="303"/>
                  </a:cubicBezTo>
                  <a:cubicBezTo>
                    <a:pt x="142" y="306"/>
                    <a:pt x="145" y="306"/>
                    <a:pt x="151" y="306"/>
                  </a:cubicBezTo>
                  <a:cubicBezTo>
                    <a:pt x="155" y="306"/>
                    <a:pt x="158" y="304"/>
                    <a:pt x="161" y="301"/>
                  </a:cubicBezTo>
                  <a:cubicBezTo>
                    <a:pt x="163" y="300"/>
                    <a:pt x="165" y="298"/>
                    <a:pt x="168" y="297"/>
                  </a:cubicBezTo>
                  <a:cubicBezTo>
                    <a:pt x="170" y="296"/>
                    <a:pt x="173" y="296"/>
                    <a:pt x="176" y="296"/>
                  </a:cubicBezTo>
                  <a:cubicBezTo>
                    <a:pt x="180" y="296"/>
                    <a:pt x="184" y="296"/>
                    <a:pt x="187" y="294"/>
                  </a:cubicBezTo>
                  <a:cubicBezTo>
                    <a:pt x="188" y="293"/>
                    <a:pt x="190" y="291"/>
                    <a:pt x="191" y="289"/>
                  </a:cubicBezTo>
                  <a:cubicBezTo>
                    <a:pt x="191" y="288"/>
                    <a:pt x="192" y="288"/>
                    <a:pt x="192" y="287"/>
                  </a:cubicBezTo>
                  <a:cubicBezTo>
                    <a:pt x="192" y="286"/>
                    <a:pt x="192" y="286"/>
                    <a:pt x="195" y="284"/>
                  </a:cubicBezTo>
                  <a:cubicBezTo>
                    <a:pt x="196" y="284"/>
                    <a:pt x="196" y="284"/>
                    <a:pt x="197" y="283"/>
                  </a:cubicBezTo>
                  <a:cubicBezTo>
                    <a:pt x="200" y="282"/>
                    <a:pt x="203" y="281"/>
                    <a:pt x="205" y="278"/>
                  </a:cubicBezTo>
                  <a:cubicBezTo>
                    <a:pt x="206" y="276"/>
                    <a:pt x="206" y="276"/>
                    <a:pt x="206" y="276"/>
                  </a:cubicBezTo>
                  <a:cubicBezTo>
                    <a:pt x="209" y="273"/>
                    <a:pt x="211" y="270"/>
                    <a:pt x="215" y="270"/>
                  </a:cubicBezTo>
                  <a:cubicBezTo>
                    <a:pt x="217" y="270"/>
                    <a:pt x="217" y="270"/>
                    <a:pt x="217" y="270"/>
                  </a:cubicBezTo>
                  <a:cubicBezTo>
                    <a:pt x="217" y="268"/>
                    <a:pt x="217" y="268"/>
                    <a:pt x="217" y="268"/>
                  </a:cubicBezTo>
                  <a:cubicBezTo>
                    <a:pt x="217" y="265"/>
                    <a:pt x="218" y="264"/>
                    <a:pt x="221" y="263"/>
                  </a:cubicBezTo>
                  <a:cubicBezTo>
                    <a:pt x="222" y="263"/>
                    <a:pt x="222" y="262"/>
                    <a:pt x="223" y="262"/>
                  </a:cubicBezTo>
                  <a:cubicBezTo>
                    <a:pt x="224" y="261"/>
                    <a:pt x="225" y="261"/>
                    <a:pt x="226" y="260"/>
                  </a:cubicBezTo>
                  <a:cubicBezTo>
                    <a:pt x="228" y="259"/>
                    <a:pt x="229" y="257"/>
                    <a:pt x="231" y="256"/>
                  </a:cubicBezTo>
                  <a:cubicBezTo>
                    <a:pt x="236" y="254"/>
                    <a:pt x="241" y="250"/>
                    <a:pt x="246" y="245"/>
                  </a:cubicBezTo>
                  <a:cubicBezTo>
                    <a:pt x="248" y="243"/>
                    <a:pt x="250" y="238"/>
                    <a:pt x="248" y="235"/>
                  </a:cubicBezTo>
                  <a:cubicBezTo>
                    <a:pt x="248" y="235"/>
                    <a:pt x="247" y="234"/>
                    <a:pt x="246" y="233"/>
                  </a:cubicBezTo>
                  <a:cubicBezTo>
                    <a:pt x="245" y="232"/>
                    <a:pt x="244" y="231"/>
                    <a:pt x="244" y="230"/>
                  </a:cubicBezTo>
                  <a:cubicBezTo>
                    <a:pt x="244" y="228"/>
                    <a:pt x="244" y="227"/>
                    <a:pt x="244" y="226"/>
                  </a:cubicBezTo>
                  <a:cubicBezTo>
                    <a:pt x="245" y="224"/>
                    <a:pt x="245" y="223"/>
                    <a:pt x="245" y="222"/>
                  </a:cubicBezTo>
                  <a:cubicBezTo>
                    <a:pt x="245" y="221"/>
                    <a:pt x="244" y="220"/>
                    <a:pt x="244" y="220"/>
                  </a:cubicBezTo>
                  <a:cubicBezTo>
                    <a:pt x="243" y="219"/>
                    <a:pt x="243" y="219"/>
                    <a:pt x="242" y="218"/>
                  </a:cubicBezTo>
                  <a:cubicBezTo>
                    <a:pt x="242" y="217"/>
                    <a:pt x="241" y="216"/>
                    <a:pt x="242" y="216"/>
                  </a:cubicBezTo>
                  <a:cubicBezTo>
                    <a:pt x="242" y="214"/>
                    <a:pt x="243" y="213"/>
                    <a:pt x="245" y="212"/>
                  </a:cubicBezTo>
                  <a:cubicBezTo>
                    <a:pt x="247" y="212"/>
                    <a:pt x="247" y="212"/>
                    <a:pt x="247" y="212"/>
                  </a:cubicBezTo>
                  <a:cubicBezTo>
                    <a:pt x="246" y="211"/>
                    <a:pt x="246" y="211"/>
                    <a:pt x="246" y="211"/>
                  </a:cubicBezTo>
                  <a:cubicBezTo>
                    <a:pt x="246" y="210"/>
                    <a:pt x="246" y="209"/>
                    <a:pt x="247" y="208"/>
                  </a:cubicBezTo>
                  <a:cubicBezTo>
                    <a:pt x="247" y="202"/>
                    <a:pt x="250" y="197"/>
                    <a:pt x="253" y="193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3504108" y="1433308"/>
              <a:ext cx="564131" cy="905669"/>
            </a:xfrm>
            <a:custGeom>
              <a:avLst/>
              <a:gdLst>
                <a:gd name="T0" fmla="*/ 212 w 223"/>
                <a:gd name="T1" fmla="*/ 235 h 374"/>
                <a:gd name="T2" fmla="*/ 192 w 223"/>
                <a:gd name="T3" fmla="*/ 219 h 374"/>
                <a:gd name="T4" fmla="*/ 186 w 223"/>
                <a:gd name="T5" fmla="*/ 208 h 374"/>
                <a:gd name="T6" fmla="*/ 179 w 223"/>
                <a:gd name="T7" fmla="*/ 194 h 374"/>
                <a:gd name="T8" fmla="*/ 173 w 223"/>
                <a:gd name="T9" fmla="*/ 179 h 374"/>
                <a:gd name="T10" fmla="*/ 166 w 223"/>
                <a:gd name="T11" fmla="*/ 176 h 374"/>
                <a:gd name="T12" fmla="*/ 175 w 223"/>
                <a:gd name="T13" fmla="*/ 165 h 374"/>
                <a:gd name="T14" fmla="*/ 193 w 223"/>
                <a:gd name="T15" fmla="*/ 146 h 374"/>
                <a:gd name="T16" fmla="*/ 180 w 223"/>
                <a:gd name="T17" fmla="*/ 129 h 374"/>
                <a:gd name="T18" fmla="*/ 159 w 223"/>
                <a:gd name="T19" fmla="*/ 120 h 374"/>
                <a:gd name="T20" fmla="*/ 149 w 223"/>
                <a:gd name="T21" fmla="*/ 100 h 374"/>
                <a:gd name="T22" fmla="*/ 142 w 223"/>
                <a:gd name="T23" fmla="*/ 91 h 374"/>
                <a:gd name="T24" fmla="*/ 154 w 223"/>
                <a:gd name="T25" fmla="*/ 62 h 374"/>
                <a:gd name="T26" fmla="*/ 154 w 223"/>
                <a:gd name="T27" fmla="*/ 41 h 374"/>
                <a:gd name="T28" fmla="*/ 142 w 223"/>
                <a:gd name="T29" fmla="*/ 12 h 374"/>
                <a:gd name="T30" fmla="*/ 132 w 223"/>
                <a:gd name="T31" fmla="*/ 3 h 374"/>
                <a:gd name="T32" fmla="*/ 120 w 223"/>
                <a:gd name="T33" fmla="*/ 4 h 374"/>
                <a:gd name="T34" fmla="*/ 112 w 223"/>
                <a:gd name="T35" fmla="*/ 1 h 374"/>
                <a:gd name="T36" fmla="*/ 102 w 223"/>
                <a:gd name="T37" fmla="*/ 5 h 374"/>
                <a:gd name="T38" fmla="*/ 102 w 223"/>
                <a:gd name="T39" fmla="*/ 10 h 374"/>
                <a:gd name="T40" fmla="*/ 120 w 223"/>
                <a:gd name="T41" fmla="*/ 22 h 374"/>
                <a:gd name="T42" fmla="*/ 116 w 223"/>
                <a:gd name="T43" fmla="*/ 38 h 374"/>
                <a:gd name="T44" fmla="*/ 101 w 223"/>
                <a:gd name="T45" fmla="*/ 59 h 374"/>
                <a:gd name="T46" fmla="*/ 75 w 223"/>
                <a:gd name="T47" fmla="*/ 78 h 374"/>
                <a:gd name="T48" fmla="*/ 68 w 223"/>
                <a:gd name="T49" fmla="*/ 103 h 374"/>
                <a:gd name="T50" fmla="*/ 71 w 223"/>
                <a:gd name="T51" fmla="*/ 131 h 374"/>
                <a:gd name="T52" fmla="*/ 61 w 223"/>
                <a:gd name="T53" fmla="*/ 152 h 374"/>
                <a:gd name="T54" fmla="*/ 50 w 223"/>
                <a:gd name="T55" fmla="*/ 168 h 374"/>
                <a:gd name="T56" fmla="*/ 34 w 223"/>
                <a:gd name="T57" fmla="*/ 188 h 374"/>
                <a:gd name="T58" fmla="*/ 18 w 223"/>
                <a:gd name="T59" fmla="*/ 228 h 374"/>
                <a:gd name="T60" fmla="*/ 6 w 223"/>
                <a:gd name="T61" fmla="*/ 260 h 374"/>
                <a:gd name="T62" fmla="*/ 5 w 223"/>
                <a:gd name="T63" fmla="*/ 272 h 374"/>
                <a:gd name="T64" fmla="*/ 2 w 223"/>
                <a:gd name="T65" fmla="*/ 290 h 374"/>
                <a:gd name="T66" fmla="*/ 3 w 223"/>
                <a:gd name="T67" fmla="*/ 302 h 374"/>
                <a:gd name="T68" fmla="*/ 4 w 223"/>
                <a:gd name="T69" fmla="*/ 321 h 374"/>
                <a:gd name="T70" fmla="*/ 7 w 223"/>
                <a:gd name="T71" fmla="*/ 345 h 374"/>
                <a:gd name="T72" fmla="*/ 19 w 223"/>
                <a:gd name="T73" fmla="*/ 334 h 374"/>
                <a:gd name="T74" fmla="*/ 27 w 223"/>
                <a:gd name="T75" fmla="*/ 330 h 374"/>
                <a:gd name="T76" fmla="*/ 34 w 223"/>
                <a:gd name="T77" fmla="*/ 357 h 374"/>
                <a:gd name="T78" fmla="*/ 50 w 223"/>
                <a:gd name="T79" fmla="*/ 363 h 374"/>
                <a:gd name="T80" fmla="*/ 65 w 223"/>
                <a:gd name="T81" fmla="*/ 355 h 374"/>
                <a:gd name="T82" fmla="*/ 88 w 223"/>
                <a:gd name="T83" fmla="*/ 364 h 374"/>
                <a:gd name="T84" fmla="*/ 94 w 223"/>
                <a:gd name="T85" fmla="*/ 364 h 374"/>
                <a:gd name="T86" fmla="*/ 106 w 223"/>
                <a:gd name="T87" fmla="*/ 364 h 374"/>
                <a:gd name="T88" fmla="*/ 128 w 223"/>
                <a:gd name="T89" fmla="*/ 371 h 374"/>
                <a:gd name="T90" fmla="*/ 134 w 223"/>
                <a:gd name="T91" fmla="*/ 371 h 374"/>
                <a:gd name="T92" fmla="*/ 135 w 223"/>
                <a:gd name="T93" fmla="*/ 361 h 374"/>
                <a:gd name="T94" fmla="*/ 146 w 223"/>
                <a:gd name="T95" fmla="*/ 369 h 374"/>
                <a:gd name="T96" fmla="*/ 163 w 223"/>
                <a:gd name="T97" fmla="*/ 362 h 374"/>
                <a:gd name="T98" fmla="*/ 175 w 223"/>
                <a:gd name="T99" fmla="*/ 361 h 374"/>
                <a:gd name="T100" fmla="*/ 197 w 223"/>
                <a:gd name="T101" fmla="*/ 351 h 374"/>
                <a:gd name="T102" fmla="*/ 200 w 223"/>
                <a:gd name="T103" fmla="*/ 348 h 374"/>
                <a:gd name="T104" fmla="*/ 201 w 223"/>
                <a:gd name="T105" fmla="*/ 337 h 374"/>
                <a:gd name="T106" fmla="*/ 195 w 223"/>
                <a:gd name="T107" fmla="*/ 327 h 374"/>
                <a:gd name="T108" fmla="*/ 202 w 223"/>
                <a:gd name="T109" fmla="*/ 315 h 374"/>
                <a:gd name="T110" fmla="*/ 206 w 223"/>
                <a:gd name="T111" fmla="*/ 308 h 374"/>
                <a:gd name="T112" fmla="*/ 203 w 223"/>
                <a:gd name="T113" fmla="*/ 302 h 374"/>
                <a:gd name="T114" fmla="*/ 197 w 223"/>
                <a:gd name="T115" fmla="*/ 292 h 374"/>
                <a:gd name="T116" fmla="*/ 197 w 223"/>
                <a:gd name="T117" fmla="*/ 266 h 374"/>
                <a:gd name="T118" fmla="*/ 214 w 223"/>
                <a:gd name="T119" fmla="*/ 248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3" h="374">
                  <a:moveTo>
                    <a:pt x="220" y="240"/>
                  </a:moveTo>
                  <a:cubicBezTo>
                    <a:pt x="217" y="240"/>
                    <a:pt x="216" y="239"/>
                    <a:pt x="215" y="238"/>
                  </a:cubicBezTo>
                  <a:cubicBezTo>
                    <a:pt x="214" y="237"/>
                    <a:pt x="214" y="237"/>
                    <a:pt x="214" y="237"/>
                  </a:cubicBezTo>
                  <a:cubicBezTo>
                    <a:pt x="213" y="236"/>
                    <a:pt x="213" y="236"/>
                    <a:pt x="212" y="235"/>
                  </a:cubicBezTo>
                  <a:cubicBezTo>
                    <a:pt x="210" y="233"/>
                    <a:pt x="208" y="232"/>
                    <a:pt x="205" y="232"/>
                  </a:cubicBezTo>
                  <a:cubicBezTo>
                    <a:pt x="204" y="232"/>
                    <a:pt x="204" y="232"/>
                    <a:pt x="204" y="232"/>
                  </a:cubicBezTo>
                  <a:cubicBezTo>
                    <a:pt x="201" y="231"/>
                    <a:pt x="200" y="231"/>
                    <a:pt x="198" y="228"/>
                  </a:cubicBezTo>
                  <a:cubicBezTo>
                    <a:pt x="196" y="225"/>
                    <a:pt x="194" y="222"/>
                    <a:pt x="192" y="219"/>
                  </a:cubicBezTo>
                  <a:cubicBezTo>
                    <a:pt x="192" y="219"/>
                    <a:pt x="192" y="219"/>
                    <a:pt x="192" y="219"/>
                  </a:cubicBezTo>
                  <a:cubicBezTo>
                    <a:pt x="191" y="218"/>
                    <a:pt x="190" y="217"/>
                    <a:pt x="189" y="216"/>
                  </a:cubicBezTo>
                  <a:cubicBezTo>
                    <a:pt x="189" y="215"/>
                    <a:pt x="189" y="215"/>
                    <a:pt x="188" y="214"/>
                  </a:cubicBezTo>
                  <a:cubicBezTo>
                    <a:pt x="186" y="212"/>
                    <a:pt x="185" y="211"/>
                    <a:pt x="186" y="208"/>
                  </a:cubicBezTo>
                  <a:cubicBezTo>
                    <a:pt x="186" y="207"/>
                    <a:pt x="187" y="206"/>
                    <a:pt x="188" y="205"/>
                  </a:cubicBezTo>
                  <a:cubicBezTo>
                    <a:pt x="189" y="204"/>
                    <a:pt x="191" y="203"/>
                    <a:pt x="190" y="201"/>
                  </a:cubicBezTo>
                  <a:cubicBezTo>
                    <a:pt x="190" y="199"/>
                    <a:pt x="187" y="198"/>
                    <a:pt x="184" y="197"/>
                  </a:cubicBezTo>
                  <a:cubicBezTo>
                    <a:pt x="182" y="196"/>
                    <a:pt x="180" y="195"/>
                    <a:pt x="179" y="194"/>
                  </a:cubicBezTo>
                  <a:cubicBezTo>
                    <a:pt x="178" y="192"/>
                    <a:pt x="178" y="190"/>
                    <a:pt x="177" y="187"/>
                  </a:cubicBezTo>
                  <a:cubicBezTo>
                    <a:pt x="177" y="184"/>
                    <a:pt x="177" y="180"/>
                    <a:pt x="174" y="179"/>
                  </a:cubicBezTo>
                  <a:cubicBezTo>
                    <a:pt x="173" y="179"/>
                    <a:pt x="173" y="179"/>
                    <a:pt x="173" y="179"/>
                  </a:cubicBezTo>
                  <a:cubicBezTo>
                    <a:pt x="173" y="179"/>
                    <a:pt x="173" y="179"/>
                    <a:pt x="173" y="179"/>
                  </a:cubicBezTo>
                  <a:cubicBezTo>
                    <a:pt x="172" y="179"/>
                    <a:pt x="171" y="179"/>
                    <a:pt x="171" y="179"/>
                  </a:cubicBezTo>
                  <a:cubicBezTo>
                    <a:pt x="170" y="179"/>
                    <a:pt x="170" y="179"/>
                    <a:pt x="169" y="179"/>
                  </a:cubicBezTo>
                  <a:cubicBezTo>
                    <a:pt x="168" y="179"/>
                    <a:pt x="168" y="179"/>
                    <a:pt x="167" y="178"/>
                  </a:cubicBezTo>
                  <a:cubicBezTo>
                    <a:pt x="166" y="178"/>
                    <a:pt x="166" y="177"/>
                    <a:pt x="166" y="176"/>
                  </a:cubicBezTo>
                  <a:cubicBezTo>
                    <a:pt x="166" y="175"/>
                    <a:pt x="168" y="173"/>
                    <a:pt x="169" y="173"/>
                  </a:cubicBezTo>
                  <a:cubicBezTo>
                    <a:pt x="170" y="172"/>
                    <a:pt x="171" y="172"/>
                    <a:pt x="171" y="172"/>
                  </a:cubicBezTo>
                  <a:cubicBezTo>
                    <a:pt x="172" y="171"/>
                    <a:pt x="173" y="171"/>
                    <a:pt x="174" y="169"/>
                  </a:cubicBezTo>
                  <a:cubicBezTo>
                    <a:pt x="175" y="168"/>
                    <a:pt x="175" y="166"/>
                    <a:pt x="175" y="165"/>
                  </a:cubicBezTo>
                  <a:cubicBezTo>
                    <a:pt x="175" y="164"/>
                    <a:pt x="175" y="163"/>
                    <a:pt x="175" y="162"/>
                  </a:cubicBezTo>
                  <a:cubicBezTo>
                    <a:pt x="177" y="154"/>
                    <a:pt x="182" y="150"/>
                    <a:pt x="190" y="150"/>
                  </a:cubicBezTo>
                  <a:cubicBezTo>
                    <a:pt x="193" y="150"/>
                    <a:pt x="193" y="150"/>
                    <a:pt x="193" y="150"/>
                  </a:cubicBezTo>
                  <a:cubicBezTo>
                    <a:pt x="193" y="146"/>
                    <a:pt x="193" y="146"/>
                    <a:pt x="193" y="146"/>
                  </a:cubicBezTo>
                  <a:cubicBezTo>
                    <a:pt x="194" y="143"/>
                    <a:pt x="194" y="140"/>
                    <a:pt x="195" y="137"/>
                  </a:cubicBezTo>
                  <a:cubicBezTo>
                    <a:pt x="196" y="133"/>
                    <a:pt x="196" y="130"/>
                    <a:pt x="192" y="128"/>
                  </a:cubicBezTo>
                  <a:cubicBezTo>
                    <a:pt x="191" y="127"/>
                    <a:pt x="190" y="127"/>
                    <a:pt x="188" y="127"/>
                  </a:cubicBezTo>
                  <a:cubicBezTo>
                    <a:pt x="185" y="127"/>
                    <a:pt x="182" y="128"/>
                    <a:pt x="180" y="129"/>
                  </a:cubicBezTo>
                  <a:cubicBezTo>
                    <a:pt x="179" y="129"/>
                    <a:pt x="177" y="130"/>
                    <a:pt x="176" y="130"/>
                  </a:cubicBezTo>
                  <a:cubicBezTo>
                    <a:pt x="175" y="131"/>
                    <a:pt x="173" y="132"/>
                    <a:pt x="172" y="132"/>
                  </a:cubicBezTo>
                  <a:cubicBezTo>
                    <a:pt x="171" y="132"/>
                    <a:pt x="170" y="132"/>
                    <a:pt x="168" y="130"/>
                  </a:cubicBezTo>
                  <a:cubicBezTo>
                    <a:pt x="165" y="128"/>
                    <a:pt x="162" y="124"/>
                    <a:pt x="159" y="120"/>
                  </a:cubicBezTo>
                  <a:cubicBezTo>
                    <a:pt x="158" y="118"/>
                    <a:pt x="157" y="117"/>
                    <a:pt x="156" y="116"/>
                  </a:cubicBezTo>
                  <a:cubicBezTo>
                    <a:pt x="156" y="115"/>
                    <a:pt x="155" y="114"/>
                    <a:pt x="154" y="114"/>
                  </a:cubicBezTo>
                  <a:cubicBezTo>
                    <a:pt x="153" y="112"/>
                    <a:pt x="151" y="110"/>
                    <a:pt x="150" y="108"/>
                  </a:cubicBezTo>
                  <a:cubicBezTo>
                    <a:pt x="149" y="105"/>
                    <a:pt x="149" y="103"/>
                    <a:pt x="149" y="100"/>
                  </a:cubicBezTo>
                  <a:cubicBezTo>
                    <a:pt x="149" y="97"/>
                    <a:pt x="149" y="97"/>
                    <a:pt x="149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4" y="97"/>
                    <a:pt x="143" y="96"/>
                    <a:pt x="142" y="95"/>
                  </a:cubicBezTo>
                  <a:cubicBezTo>
                    <a:pt x="141" y="94"/>
                    <a:pt x="141" y="93"/>
                    <a:pt x="142" y="91"/>
                  </a:cubicBezTo>
                  <a:cubicBezTo>
                    <a:pt x="143" y="90"/>
                    <a:pt x="144" y="89"/>
                    <a:pt x="146" y="87"/>
                  </a:cubicBezTo>
                  <a:cubicBezTo>
                    <a:pt x="147" y="86"/>
                    <a:pt x="149" y="85"/>
                    <a:pt x="150" y="83"/>
                  </a:cubicBezTo>
                  <a:cubicBezTo>
                    <a:pt x="151" y="80"/>
                    <a:pt x="151" y="76"/>
                    <a:pt x="152" y="73"/>
                  </a:cubicBezTo>
                  <a:cubicBezTo>
                    <a:pt x="152" y="69"/>
                    <a:pt x="153" y="65"/>
                    <a:pt x="154" y="62"/>
                  </a:cubicBezTo>
                  <a:cubicBezTo>
                    <a:pt x="154" y="60"/>
                    <a:pt x="154" y="60"/>
                    <a:pt x="154" y="60"/>
                  </a:cubicBezTo>
                  <a:cubicBezTo>
                    <a:pt x="156" y="58"/>
                    <a:pt x="157" y="55"/>
                    <a:pt x="157" y="52"/>
                  </a:cubicBezTo>
                  <a:cubicBezTo>
                    <a:pt x="156" y="50"/>
                    <a:pt x="156" y="49"/>
                    <a:pt x="155" y="47"/>
                  </a:cubicBezTo>
                  <a:cubicBezTo>
                    <a:pt x="155" y="45"/>
                    <a:pt x="154" y="43"/>
                    <a:pt x="154" y="41"/>
                  </a:cubicBezTo>
                  <a:cubicBezTo>
                    <a:pt x="154" y="39"/>
                    <a:pt x="155" y="37"/>
                    <a:pt x="155" y="35"/>
                  </a:cubicBezTo>
                  <a:cubicBezTo>
                    <a:pt x="156" y="30"/>
                    <a:pt x="157" y="26"/>
                    <a:pt x="153" y="20"/>
                  </a:cubicBezTo>
                  <a:cubicBezTo>
                    <a:pt x="151" y="17"/>
                    <a:pt x="149" y="14"/>
                    <a:pt x="147" y="13"/>
                  </a:cubicBezTo>
                  <a:cubicBezTo>
                    <a:pt x="145" y="12"/>
                    <a:pt x="144" y="12"/>
                    <a:pt x="142" y="12"/>
                  </a:cubicBezTo>
                  <a:cubicBezTo>
                    <a:pt x="140" y="12"/>
                    <a:pt x="138" y="12"/>
                    <a:pt x="136" y="9"/>
                  </a:cubicBezTo>
                  <a:cubicBezTo>
                    <a:pt x="136" y="8"/>
                    <a:pt x="135" y="7"/>
                    <a:pt x="135" y="6"/>
                  </a:cubicBezTo>
                  <a:cubicBezTo>
                    <a:pt x="135" y="5"/>
                    <a:pt x="134" y="3"/>
                    <a:pt x="132" y="3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30" y="3"/>
                    <a:pt x="129" y="4"/>
                    <a:pt x="128" y="5"/>
                  </a:cubicBezTo>
                  <a:cubicBezTo>
                    <a:pt x="127" y="6"/>
                    <a:pt x="126" y="6"/>
                    <a:pt x="125" y="6"/>
                  </a:cubicBezTo>
                  <a:cubicBezTo>
                    <a:pt x="124" y="6"/>
                    <a:pt x="124" y="6"/>
                    <a:pt x="124" y="6"/>
                  </a:cubicBezTo>
                  <a:cubicBezTo>
                    <a:pt x="122" y="6"/>
                    <a:pt x="121" y="5"/>
                    <a:pt x="120" y="4"/>
                  </a:cubicBezTo>
                  <a:cubicBezTo>
                    <a:pt x="119" y="3"/>
                    <a:pt x="118" y="2"/>
                    <a:pt x="117" y="1"/>
                  </a:cubicBezTo>
                  <a:cubicBezTo>
                    <a:pt x="116" y="1"/>
                    <a:pt x="116" y="1"/>
                    <a:pt x="114" y="1"/>
                  </a:cubicBezTo>
                  <a:cubicBezTo>
                    <a:pt x="114" y="1"/>
                    <a:pt x="113" y="1"/>
                    <a:pt x="113" y="1"/>
                  </a:cubicBezTo>
                  <a:cubicBezTo>
                    <a:pt x="112" y="1"/>
                    <a:pt x="112" y="1"/>
                    <a:pt x="112" y="1"/>
                  </a:cubicBezTo>
                  <a:cubicBezTo>
                    <a:pt x="110" y="1"/>
                    <a:pt x="109" y="0"/>
                    <a:pt x="108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6" y="1"/>
                    <a:pt x="106" y="1"/>
                    <a:pt x="106" y="1"/>
                  </a:cubicBezTo>
                  <a:cubicBezTo>
                    <a:pt x="105" y="2"/>
                    <a:pt x="103" y="4"/>
                    <a:pt x="102" y="5"/>
                  </a:cubicBezTo>
                  <a:cubicBezTo>
                    <a:pt x="101" y="5"/>
                    <a:pt x="101" y="5"/>
                    <a:pt x="101" y="5"/>
                  </a:cubicBezTo>
                  <a:cubicBezTo>
                    <a:pt x="100" y="5"/>
                    <a:pt x="100" y="6"/>
                    <a:pt x="99" y="6"/>
                  </a:cubicBezTo>
                  <a:cubicBezTo>
                    <a:pt x="100" y="10"/>
                    <a:pt x="100" y="10"/>
                    <a:pt x="100" y="10"/>
                  </a:cubicBezTo>
                  <a:cubicBezTo>
                    <a:pt x="101" y="10"/>
                    <a:pt x="101" y="10"/>
                    <a:pt x="102" y="10"/>
                  </a:cubicBezTo>
                  <a:cubicBezTo>
                    <a:pt x="103" y="10"/>
                    <a:pt x="103" y="9"/>
                    <a:pt x="104" y="9"/>
                  </a:cubicBezTo>
                  <a:cubicBezTo>
                    <a:pt x="104" y="9"/>
                    <a:pt x="104" y="9"/>
                    <a:pt x="104" y="10"/>
                  </a:cubicBezTo>
                  <a:cubicBezTo>
                    <a:pt x="108" y="10"/>
                    <a:pt x="114" y="13"/>
                    <a:pt x="117" y="16"/>
                  </a:cubicBezTo>
                  <a:cubicBezTo>
                    <a:pt x="118" y="17"/>
                    <a:pt x="120" y="19"/>
                    <a:pt x="120" y="22"/>
                  </a:cubicBezTo>
                  <a:cubicBezTo>
                    <a:pt x="120" y="24"/>
                    <a:pt x="119" y="25"/>
                    <a:pt x="118" y="27"/>
                  </a:cubicBezTo>
                  <a:cubicBezTo>
                    <a:pt x="117" y="28"/>
                    <a:pt x="117" y="28"/>
                    <a:pt x="116" y="29"/>
                  </a:cubicBezTo>
                  <a:cubicBezTo>
                    <a:pt x="116" y="31"/>
                    <a:pt x="116" y="32"/>
                    <a:pt x="116" y="34"/>
                  </a:cubicBezTo>
                  <a:cubicBezTo>
                    <a:pt x="116" y="35"/>
                    <a:pt x="116" y="37"/>
                    <a:pt x="116" y="38"/>
                  </a:cubicBezTo>
                  <a:cubicBezTo>
                    <a:pt x="115" y="40"/>
                    <a:pt x="113" y="43"/>
                    <a:pt x="112" y="45"/>
                  </a:cubicBezTo>
                  <a:cubicBezTo>
                    <a:pt x="111" y="45"/>
                    <a:pt x="111" y="45"/>
                    <a:pt x="111" y="45"/>
                  </a:cubicBezTo>
                  <a:cubicBezTo>
                    <a:pt x="110" y="47"/>
                    <a:pt x="109" y="49"/>
                    <a:pt x="107" y="51"/>
                  </a:cubicBezTo>
                  <a:cubicBezTo>
                    <a:pt x="106" y="53"/>
                    <a:pt x="104" y="56"/>
                    <a:pt x="101" y="59"/>
                  </a:cubicBezTo>
                  <a:cubicBezTo>
                    <a:pt x="99" y="61"/>
                    <a:pt x="98" y="62"/>
                    <a:pt x="98" y="65"/>
                  </a:cubicBezTo>
                  <a:cubicBezTo>
                    <a:pt x="96" y="69"/>
                    <a:pt x="94" y="70"/>
                    <a:pt x="91" y="72"/>
                  </a:cubicBezTo>
                  <a:cubicBezTo>
                    <a:pt x="89" y="73"/>
                    <a:pt x="86" y="74"/>
                    <a:pt x="83" y="75"/>
                  </a:cubicBezTo>
                  <a:cubicBezTo>
                    <a:pt x="80" y="75"/>
                    <a:pt x="78" y="76"/>
                    <a:pt x="75" y="78"/>
                  </a:cubicBezTo>
                  <a:cubicBezTo>
                    <a:pt x="70" y="81"/>
                    <a:pt x="71" y="84"/>
                    <a:pt x="71" y="89"/>
                  </a:cubicBezTo>
                  <a:cubicBezTo>
                    <a:pt x="71" y="90"/>
                    <a:pt x="72" y="91"/>
                    <a:pt x="72" y="93"/>
                  </a:cubicBezTo>
                  <a:cubicBezTo>
                    <a:pt x="71" y="96"/>
                    <a:pt x="71" y="99"/>
                    <a:pt x="69" y="102"/>
                  </a:cubicBezTo>
                  <a:cubicBezTo>
                    <a:pt x="69" y="102"/>
                    <a:pt x="69" y="102"/>
                    <a:pt x="68" y="103"/>
                  </a:cubicBezTo>
                  <a:cubicBezTo>
                    <a:pt x="67" y="105"/>
                    <a:pt x="66" y="107"/>
                    <a:pt x="66" y="109"/>
                  </a:cubicBezTo>
                  <a:cubicBezTo>
                    <a:pt x="67" y="111"/>
                    <a:pt x="68" y="113"/>
                    <a:pt x="70" y="115"/>
                  </a:cubicBezTo>
                  <a:cubicBezTo>
                    <a:pt x="72" y="117"/>
                    <a:pt x="74" y="119"/>
                    <a:pt x="74" y="123"/>
                  </a:cubicBezTo>
                  <a:cubicBezTo>
                    <a:pt x="73" y="126"/>
                    <a:pt x="72" y="128"/>
                    <a:pt x="71" y="131"/>
                  </a:cubicBezTo>
                  <a:cubicBezTo>
                    <a:pt x="70" y="132"/>
                    <a:pt x="70" y="134"/>
                    <a:pt x="69" y="136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7" y="141"/>
                    <a:pt x="67" y="144"/>
                    <a:pt x="65" y="148"/>
                  </a:cubicBezTo>
                  <a:cubicBezTo>
                    <a:pt x="64" y="149"/>
                    <a:pt x="63" y="151"/>
                    <a:pt x="61" y="152"/>
                  </a:cubicBezTo>
                  <a:cubicBezTo>
                    <a:pt x="60" y="154"/>
                    <a:pt x="60" y="155"/>
                    <a:pt x="59" y="156"/>
                  </a:cubicBezTo>
                  <a:cubicBezTo>
                    <a:pt x="59" y="156"/>
                    <a:pt x="59" y="157"/>
                    <a:pt x="58" y="158"/>
                  </a:cubicBezTo>
                  <a:cubicBezTo>
                    <a:pt x="58" y="159"/>
                    <a:pt x="58" y="159"/>
                    <a:pt x="58" y="159"/>
                  </a:cubicBezTo>
                  <a:cubicBezTo>
                    <a:pt x="56" y="162"/>
                    <a:pt x="53" y="166"/>
                    <a:pt x="50" y="168"/>
                  </a:cubicBezTo>
                  <a:cubicBezTo>
                    <a:pt x="47" y="170"/>
                    <a:pt x="45" y="172"/>
                    <a:pt x="44" y="175"/>
                  </a:cubicBezTo>
                  <a:cubicBezTo>
                    <a:pt x="43" y="175"/>
                    <a:pt x="42" y="176"/>
                    <a:pt x="42" y="177"/>
                  </a:cubicBezTo>
                  <a:cubicBezTo>
                    <a:pt x="41" y="178"/>
                    <a:pt x="40" y="180"/>
                    <a:pt x="39" y="181"/>
                  </a:cubicBezTo>
                  <a:cubicBezTo>
                    <a:pt x="37" y="183"/>
                    <a:pt x="36" y="186"/>
                    <a:pt x="34" y="188"/>
                  </a:cubicBezTo>
                  <a:cubicBezTo>
                    <a:pt x="30" y="191"/>
                    <a:pt x="29" y="195"/>
                    <a:pt x="28" y="200"/>
                  </a:cubicBezTo>
                  <a:cubicBezTo>
                    <a:pt x="26" y="207"/>
                    <a:pt x="24" y="214"/>
                    <a:pt x="21" y="220"/>
                  </a:cubicBezTo>
                  <a:cubicBezTo>
                    <a:pt x="20" y="221"/>
                    <a:pt x="20" y="222"/>
                    <a:pt x="20" y="223"/>
                  </a:cubicBezTo>
                  <a:cubicBezTo>
                    <a:pt x="19" y="224"/>
                    <a:pt x="18" y="226"/>
                    <a:pt x="18" y="228"/>
                  </a:cubicBezTo>
                  <a:cubicBezTo>
                    <a:pt x="17" y="231"/>
                    <a:pt x="16" y="235"/>
                    <a:pt x="14" y="237"/>
                  </a:cubicBezTo>
                  <a:cubicBezTo>
                    <a:pt x="12" y="239"/>
                    <a:pt x="11" y="242"/>
                    <a:pt x="10" y="245"/>
                  </a:cubicBezTo>
                  <a:cubicBezTo>
                    <a:pt x="10" y="246"/>
                    <a:pt x="9" y="248"/>
                    <a:pt x="8" y="250"/>
                  </a:cubicBezTo>
                  <a:cubicBezTo>
                    <a:pt x="6" y="253"/>
                    <a:pt x="6" y="256"/>
                    <a:pt x="6" y="260"/>
                  </a:cubicBezTo>
                  <a:cubicBezTo>
                    <a:pt x="6" y="261"/>
                    <a:pt x="6" y="262"/>
                    <a:pt x="6" y="263"/>
                  </a:cubicBezTo>
                  <a:cubicBezTo>
                    <a:pt x="6" y="263"/>
                    <a:pt x="6" y="264"/>
                    <a:pt x="6" y="265"/>
                  </a:cubicBezTo>
                  <a:cubicBezTo>
                    <a:pt x="6" y="266"/>
                    <a:pt x="6" y="268"/>
                    <a:pt x="6" y="269"/>
                  </a:cubicBezTo>
                  <a:cubicBezTo>
                    <a:pt x="6" y="270"/>
                    <a:pt x="5" y="271"/>
                    <a:pt x="5" y="272"/>
                  </a:cubicBezTo>
                  <a:cubicBezTo>
                    <a:pt x="4" y="273"/>
                    <a:pt x="4" y="274"/>
                    <a:pt x="3" y="275"/>
                  </a:cubicBezTo>
                  <a:cubicBezTo>
                    <a:pt x="3" y="276"/>
                    <a:pt x="3" y="277"/>
                    <a:pt x="2" y="278"/>
                  </a:cubicBezTo>
                  <a:cubicBezTo>
                    <a:pt x="1" y="281"/>
                    <a:pt x="0" y="284"/>
                    <a:pt x="1" y="288"/>
                  </a:cubicBezTo>
                  <a:cubicBezTo>
                    <a:pt x="1" y="288"/>
                    <a:pt x="1" y="289"/>
                    <a:pt x="2" y="290"/>
                  </a:cubicBezTo>
                  <a:cubicBezTo>
                    <a:pt x="2" y="291"/>
                    <a:pt x="3" y="292"/>
                    <a:pt x="3" y="293"/>
                  </a:cubicBezTo>
                  <a:cubicBezTo>
                    <a:pt x="3" y="294"/>
                    <a:pt x="3" y="295"/>
                    <a:pt x="3" y="296"/>
                  </a:cubicBezTo>
                  <a:cubicBezTo>
                    <a:pt x="2" y="297"/>
                    <a:pt x="2" y="298"/>
                    <a:pt x="2" y="299"/>
                  </a:cubicBezTo>
                  <a:cubicBezTo>
                    <a:pt x="2" y="300"/>
                    <a:pt x="3" y="301"/>
                    <a:pt x="3" y="302"/>
                  </a:cubicBezTo>
                  <a:cubicBezTo>
                    <a:pt x="3" y="303"/>
                    <a:pt x="4" y="304"/>
                    <a:pt x="4" y="306"/>
                  </a:cubicBezTo>
                  <a:cubicBezTo>
                    <a:pt x="4" y="307"/>
                    <a:pt x="4" y="308"/>
                    <a:pt x="3" y="310"/>
                  </a:cubicBezTo>
                  <a:cubicBezTo>
                    <a:pt x="3" y="310"/>
                    <a:pt x="3" y="311"/>
                    <a:pt x="3" y="312"/>
                  </a:cubicBezTo>
                  <a:cubicBezTo>
                    <a:pt x="3" y="315"/>
                    <a:pt x="3" y="318"/>
                    <a:pt x="4" y="321"/>
                  </a:cubicBezTo>
                  <a:cubicBezTo>
                    <a:pt x="4" y="322"/>
                    <a:pt x="5" y="324"/>
                    <a:pt x="5" y="325"/>
                  </a:cubicBezTo>
                  <a:cubicBezTo>
                    <a:pt x="5" y="328"/>
                    <a:pt x="5" y="330"/>
                    <a:pt x="4" y="332"/>
                  </a:cubicBezTo>
                  <a:cubicBezTo>
                    <a:pt x="4" y="334"/>
                    <a:pt x="3" y="337"/>
                    <a:pt x="4" y="339"/>
                  </a:cubicBezTo>
                  <a:cubicBezTo>
                    <a:pt x="5" y="342"/>
                    <a:pt x="6" y="343"/>
                    <a:pt x="7" y="345"/>
                  </a:cubicBezTo>
                  <a:cubicBezTo>
                    <a:pt x="9" y="346"/>
                    <a:pt x="9" y="346"/>
                    <a:pt x="9" y="346"/>
                  </a:cubicBezTo>
                  <a:cubicBezTo>
                    <a:pt x="10" y="345"/>
                    <a:pt x="10" y="345"/>
                    <a:pt x="10" y="345"/>
                  </a:cubicBezTo>
                  <a:cubicBezTo>
                    <a:pt x="12" y="343"/>
                    <a:pt x="13" y="340"/>
                    <a:pt x="16" y="338"/>
                  </a:cubicBezTo>
                  <a:cubicBezTo>
                    <a:pt x="17" y="337"/>
                    <a:pt x="18" y="335"/>
                    <a:pt x="19" y="334"/>
                  </a:cubicBezTo>
                  <a:cubicBezTo>
                    <a:pt x="20" y="334"/>
                    <a:pt x="20" y="333"/>
                    <a:pt x="20" y="333"/>
                  </a:cubicBezTo>
                  <a:cubicBezTo>
                    <a:pt x="21" y="331"/>
                    <a:pt x="23" y="328"/>
                    <a:pt x="25" y="328"/>
                  </a:cubicBezTo>
                  <a:cubicBezTo>
                    <a:pt x="25" y="328"/>
                    <a:pt x="26" y="328"/>
                    <a:pt x="26" y="328"/>
                  </a:cubicBezTo>
                  <a:cubicBezTo>
                    <a:pt x="27" y="329"/>
                    <a:pt x="27" y="329"/>
                    <a:pt x="27" y="330"/>
                  </a:cubicBezTo>
                  <a:cubicBezTo>
                    <a:pt x="28" y="331"/>
                    <a:pt x="26" y="334"/>
                    <a:pt x="25" y="335"/>
                  </a:cubicBezTo>
                  <a:cubicBezTo>
                    <a:pt x="25" y="336"/>
                    <a:pt x="25" y="336"/>
                    <a:pt x="24" y="336"/>
                  </a:cubicBezTo>
                  <a:cubicBezTo>
                    <a:pt x="22" y="340"/>
                    <a:pt x="19" y="349"/>
                    <a:pt x="23" y="353"/>
                  </a:cubicBezTo>
                  <a:cubicBezTo>
                    <a:pt x="26" y="356"/>
                    <a:pt x="30" y="357"/>
                    <a:pt x="34" y="357"/>
                  </a:cubicBezTo>
                  <a:cubicBezTo>
                    <a:pt x="36" y="358"/>
                    <a:pt x="37" y="358"/>
                    <a:pt x="39" y="359"/>
                  </a:cubicBezTo>
                  <a:cubicBezTo>
                    <a:pt x="40" y="359"/>
                    <a:pt x="41" y="359"/>
                    <a:pt x="42" y="359"/>
                  </a:cubicBezTo>
                  <a:cubicBezTo>
                    <a:pt x="43" y="360"/>
                    <a:pt x="45" y="360"/>
                    <a:pt x="47" y="361"/>
                  </a:cubicBezTo>
                  <a:cubicBezTo>
                    <a:pt x="48" y="361"/>
                    <a:pt x="49" y="362"/>
                    <a:pt x="50" y="363"/>
                  </a:cubicBezTo>
                  <a:cubicBezTo>
                    <a:pt x="51" y="363"/>
                    <a:pt x="51" y="364"/>
                    <a:pt x="52" y="365"/>
                  </a:cubicBezTo>
                  <a:cubicBezTo>
                    <a:pt x="53" y="365"/>
                    <a:pt x="55" y="365"/>
                    <a:pt x="56" y="365"/>
                  </a:cubicBezTo>
                  <a:cubicBezTo>
                    <a:pt x="59" y="365"/>
                    <a:pt x="61" y="364"/>
                    <a:pt x="63" y="361"/>
                  </a:cubicBezTo>
                  <a:cubicBezTo>
                    <a:pt x="64" y="359"/>
                    <a:pt x="64" y="357"/>
                    <a:pt x="65" y="355"/>
                  </a:cubicBezTo>
                  <a:cubicBezTo>
                    <a:pt x="66" y="351"/>
                    <a:pt x="68" y="347"/>
                    <a:pt x="71" y="345"/>
                  </a:cubicBezTo>
                  <a:cubicBezTo>
                    <a:pt x="73" y="343"/>
                    <a:pt x="74" y="343"/>
                    <a:pt x="76" y="343"/>
                  </a:cubicBezTo>
                  <a:cubicBezTo>
                    <a:pt x="76" y="343"/>
                    <a:pt x="77" y="343"/>
                    <a:pt x="77" y="343"/>
                  </a:cubicBezTo>
                  <a:cubicBezTo>
                    <a:pt x="84" y="346"/>
                    <a:pt x="87" y="359"/>
                    <a:pt x="88" y="364"/>
                  </a:cubicBezTo>
                  <a:cubicBezTo>
                    <a:pt x="88" y="364"/>
                    <a:pt x="88" y="365"/>
                    <a:pt x="88" y="366"/>
                  </a:cubicBezTo>
                  <a:cubicBezTo>
                    <a:pt x="88" y="366"/>
                    <a:pt x="88" y="366"/>
                    <a:pt x="88" y="367"/>
                  </a:cubicBezTo>
                  <a:cubicBezTo>
                    <a:pt x="92" y="368"/>
                    <a:pt x="92" y="368"/>
                    <a:pt x="92" y="368"/>
                  </a:cubicBezTo>
                  <a:cubicBezTo>
                    <a:pt x="92" y="366"/>
                    <a:pt x="93" y="364"/>
                    <a:pt x="94" y="364"/>
                  </a:cubicBezTo>
                  <a:cubicBezTo>
                    <a:pt x="94" y="363"/>
                    <a:pt x="95" y="363"/>
                    <a:pt x="96" y="363"/>
                  </a:cubicBezTo>
                  <a:cubicBezTo>
                    <a:pt x="97" y="363"/>
                    <a:pt x="99" y="363"/>
                    <a:pt x="100" y="364"/>
                  </a:cubicBezTo>
                  <a:cubicBezTo>
                    <a:pt x="101" y="364"/>
                    <a:pt x="103" y="365"/>
                    <a:pt x="104" y="365"/>
                  </a:cubicBezTo>
                  <a:cubicBezTo>
                    <a:pt x="105" y="365"/>
                    <a:pt x="105" y="364"/>
                    <a:pt x="106" y="364"/>
                  </a:cubicBezTo>
                  <a:cubicBezTo>
                    <a:pt x="108" y="364"/>
                    <a:pt x="110" y="363"/>
                    <a:pt x="112" y="363"/>
                  </a:cubicBezTo>
                  <a:cubicBezTo>
                    <a:pt x="114" y="363"/>
                    <a:pt x="116" y="364"/>
                    <a:pt x="118" y="365"/>
                  </a:cubicBezTo>
                  <a:cubicBezTo>
                    <a:pt x="120" y="367"/>
                    <a:pt x="122" y="368"/>
                    <a:pt x="125" y="369"/>
                  </a:cubicBezTo>
                  <a:cubicBezTo>
                    <a:pt x="126" y="370"/>
                    <a:pt x="127" y="370"/>
                    <a:pt x="128" y="371"/>
                  </a:cubicBezTo>
                  <a:cubicBezTo>
                    <a:pt x="128" y="371"/>
                    <a:pt x="129" y="371"/>
                    <a:pt x="129" y="371"/>
                  </a:cubicBezTo>
                  <a:cubicBezTo>
                    <a:pt x="129" y="372"/>
                    <a:pt x="131" y="372"/>
                    <a:pt x="131" y="373"/>
                  </a:cubicBezTo>
                  <a:cubicBezTo>
                    <a:pt x="134" y="374"/>
                    <a:pt x="134" y="374"/>
                    <a:pt x="134" y="374"/>
                  </a:cubicBezTo>
                  <a:cubicBezTo>
                    <a:pt x="134" y="371"/>
                    <a:pt x="134" y="371"/>
                    <a:pt x="134" y="371"/>
                  </a:cubicBezTo>
                  <a:cubicBezTo>
                    <a:pt x="134" y="370"/>
                    <a:pt x="134" y="369"/>
                    <a:pt x="134" y="367"/>
                  </a:cubicBezTo>
                  <a:cubicBezTo>
                    <a:pt x="134" y="367"/>
                    <a:pt x="134" y="367"/>
                    <a:pt x="134" y="366"/>
                  </a:cubicBezTo>
                  <a:cubicBezTo>
                    <a:pt x="133" y="363"/>
                    <a:pt x="133" y="362"/>
                    <a:pt x="134" y="362"/>
                  </a:cubicBezTo>
                  <a:cubicBezTo>
                    <a:pt x="135" y="362"/>
                    <a:pt x="135" y="361"/>
                    <a:pt x="135" y="361"/>
                  </a:cubicBezTo>
                  <a:cubicBezTo>
                    <a:pt x="137" y="361"/>
                    <a:pt x="139" y="363"/>
                    <a:pt x="140" y="364"/>
                  </a:cubicBezTo>
                  <a:cubicBezTo>
                    <a:pt x="141" y="365"/>
                    <a:pt x="141" y="365"/>
                    <a:pt x="142" y="366"/>
                  </a:cubicBezTo>
                  <a:cubicBezTo>
                    <a:pt x="143" y="367"/>
                    <a:pt x="144" y="368"/>
                    <a:pt x="145" y="369"/>
                  </a:cubicBezTo>
                  <a:cubicBezTo>
                    <a:pt x="146" y="369"/>
                    <a:pt x="146" y="369"/>
                    <a:pt x="146" y="369"/>
                  </a:cubicBezTo>
                  <a:cubicBezTo>
                    <a:pt x="146" y="369"/>
                    <a:pt x="146" y="369"/>
                    <a:pt x="146" y="369"/>
                  </a:cubicBezTo>
                  <a:cubicBezTo>
                    <a:pt x="147" y="369"/>
                    <a:pt x="149" y="368"/>
                    <a:pt x="150" y="367"/>
                  </a:cubicBezTo>
                  <a:cubicBezTo>
                    <a:pt x="150" y="367"/>
                    <a:pt x="151" y="367"/>
                    <a:pt x="151" y="367"/>
                  </a:cubicBezTo>
                  <a:cubicBezTo>
                    <a:pt x="155" y="365"/>
                    <a:pt x="159" y="363"/>
                    <a:pt x="163" y="362"/>
                  </a:cubicBezTo>
                  <a:cubicBezTo>
                    <a:pt x="164" y="362"/>
                    <a:pt x="165" y="362"/>
                    <a:pt x="166" y="362"/>
                  </a:cubicBezTo>
                  <a:cubicBezTo>
                    <a:pt x="167" y="362"/>
                    <a:pt x="168" y="362"/>
                    <a:pt x="168" y="362"/>
                  </a:cubicBezTo>
                  <a:cubicBezTo>
                    <a:pt x="169" y="362"/>
                    <a:pt x="170" y="362"/>
                    <a:pt x="171" y="362"/>
                  </a:cubicBezTo>
                  <a:cubicBezTo>
                    <a:pt x="172" y="362"/>
                    <a:pt x="174" y="362"/>
                    <a:pt x="175" y="361"/>
                  </a:cubicBezTo>
                  <a:cubicBezTo>
                    <a:pt x="177" y="360"/>
                    <a:pt x="179" y="359"/>
                    <a:pt x="180" y="358"/>
                  </a:cubicBezTo>
                  <a:cubicBezTo>
                    <a:pt x="182" y="356"/>
                    <a:pt x="184" y="355"/>
                    <a:pt x="187" y="354"/>
                  </a:cubicBezTo>
                  <a:cubicBezTo>
                    <a:pt x="189" y="353"/>
                    <a:pt x="189" y="353"/>
                    <a:pt x="189" y="353"/>
                  </a:cubicBezTo>
                  <a:cubicBezTo>
                    <a:pt x="191" y="353"/>
                    <a:pt x="194" y="352"/>
                    <a:pt x="197" y="351"/>
                  </a:cubicBezTo>
                  <a:cubicBezTo>
                    <a:pt x="197" y="351"/>
                    <a:pt x="197" y="351"/>
                    <a:pt x="197" y="351"/>
                  </a:cubicBezTo>
                  <a:cubicBezTo>
                    <a:pt x="198" y="351"/>
                    <a:pt x="198" y="351"/>
                    <a:pt x="198" y="351"/>
                  </a:cubicBezTo>
                  <a:cubicBezTo>
                    <a:pt x="199" y="350"/>
                    <a:pt x="199" y="350"/>
                    <a:pt x="199" y="350"/>
                  </a:cubicBezTo>
                  <a:cubicBezTo>
                    <a:pt x="199" y="349"/>
                    <a:pt x="199" y="349"/>
                    <a:pt x="200" y="348"/>
                  </a:cubicBezTo>
                  <a:cubicBezTo>
                    <a:pt x="200" y="347"/>
                    <a:pt x="200" y="347"/>
                    <a:pt x="200" y="347"/>
                  </a:cubicBezTo>
                  <a:cubicBezTo>
                    <a:pt x="201" y="346"/>
                    <a:pt x="201" y="346"/>
                    <a:pt x="201" y="346"/>
                  </a:cubicBezTo>
                  <a:cubicBezTo>
                    <a:pt x="202" y="344"/>
                    <a:pt x="203" y="343"/>
                    <a:pt x="203" y="341"/>
                  </a:cubicBezTo>
                  <a:cubicBezTo>
                    <a:pt x="203" y="339"/>
                    <a:pt x="202" y="338"/>
                    <a:pt x="201" y="337"/>
                  </a:cubicBezTo>
                  <a:cubicBezTo>
                    <a:pt x="200" y="337"/>
                    <a:pt x="200" y="336"/>
                    <a:pt x="199" y="336"/>
                  </a:cubicBezTo>
                  <a:cubicBezTo>
                    <a:pt x="198" y="335"/>
                    <a:pt x="197" y="334"/>
                    <a:pt x="196" y="333"/>
                  </a:cubicBezTo>
                  <a:cubicBezTo>
                    <a:pt x="195" y="332"/>
                    <a:pt x="195" y="331"/>
                    <a:pt x="195" y="330"/>
                  </a:cubicBezTo>
                  <a:cubicBezTo>
                    <a:pt x="195" y="329"/>
                    <a:pt x="195" y="328"/>
                    <a:pt x="195" y="327"/>
                  </a:cubicBezTo>
                  <a:cubicBezTo>
                    <a:pt x="195" y="326"/>
                    <a:pt x="195" y="326"/>
                    <a:pt x="195" y="326"/>
                  </a:cubicBezTo>
                  <a:cubicBezTo>
                    <a:pt x="195" y="324"/>
                    <a:pt x="195" y="323"/>
                    <a:pt x="195" y="322"/>
                  </a:cubicBezTo>
                  <a:cubicBezTo>
                    <a:pt x="196" y="320"/>
                    <a:pt x="197" y="318"/>
                    <a:pt x="198" y="317"/>
                  </a:cubicBezTo>
                  <a:cubicBezTo>
                    <a:pt x="199" y="316"/>
                    <a:pt x="200" y="315"/>
                    <a:pt x="202" y="315"/>
                  </a:cubicBezTo>
                  <a:cubicBezTo>
                    <a:pt x="205" y="313"/>
                    <a:pt x="207" y="312"/>
                    <a:pt x="207" y="311"/>
                  </a:cubicBezTo>
                  <a:cubicBezTo>
                    <a:pt x="208" y="309"/>
                    <a:pt x="208" y="309"/>
                    <a:pt x="208" y="309"/>
                  </a:cubicBezTo>
                  <a:cubicBezTo>
                    <a:pt x="206" y="308"/>
                    <a:pt x="206" y="308"/>
                    <a:pt x="206" y="308"/>
                  </a:cubicBezTo>
                  <a:cubicBezTo>
                    <a:pt x="206" y="308"/>
                    <a:pt x="206" y="308"/>
                    <a:pt x="206" y="308"/>
                  </a:cubicBezTo>
                  <a:cubicBezTo>
                    <a:pt x="206" y="308"/>
                    <a:pt x="206" y="308"/>
                    <a:pt x="206" y="308"/>
                  </a:cubicBezTo>
                  <a:cubicBezTo>
                    <a:pt x="206" y="307"/>
                    <a:pt x="205" y="307"/>
                    <a:pt x="203" y="307"/>
                  </a:cubicBezTo>
                  <a:cubicBezTo>
                    <a:pt x="202" y="307"/>
                    <a:pt x="200" y="307"/>
                    <a:pt x="200" y="306"/>
                  </a:cubicBezTo>
                  <a:cubicBezTo>
                    <a:pt x="199" y="305"/>
                    <a:pt x="199" y="304"/>
                    <a:pt x="203" y="302"/>
                  </a:cubicBezTo>
                  <a:cubicBezTo>
                    <a:pt x="203" y="302"/>
                    <a:pt x="203" y="302"/>
                    <a:pt x="203" y="302"/>
                  </a:cubicBezTo>
                  <a:cubicBezTo>
                    <a:pt x="205" y="300"/>
                    <a:pt x="206" y="299"/>
                    <a:pt x="206" y="298"/>
                  </a:cubicBezTo>
                  <a:cubicBezTo>
                    <a:pt x="206" y="296"/>
                    <a:pt x="205" y="295"/>
                    <a:pt x="202" y="293"/>
                  </a:cubicBezTo>
                  <a:cubicBezTo>
                    <a:pt x="201" y="292"/>
                    <a:pt x="199" y="292"/>
                    <a:pt x="197" y="292"/>
                  </a:cubicBezTo>
                  <a:cubicBezTo>
                    <a:pt x="194" y="292"/>
                    <a:pt x="192" y="291"/>
                    <a:pt x="190" y="290"/>
                  </a:cubicBezTo>
                  <a:cubicBezTo>
                    <a:pt x="186" y="285"/>
                    <a:pt x="188" y="281"/>
                    <a:pt x="191" y="276"/>
                  </a:cubicBezTo>
                  <a:cubicBezTo>
                    <a:pt x="191" y="275"/>
                    <a:pt x="192" y="274"/>
                    <a:pt x="193" y="273"/>
                  </a:cubicBezTo>
                  <a:cubicBezTo>
                    <a:pt x="195" y="271"/>
                    <a:pt x="196" y="269"/>
                    <a:pt x="197" y="266"/>
                  </a:cubicBezTo>
                  <a:cubicBezTo>
                    <a:pt x="198" y="265"/>
                    <a:pt x="198" y="263"/>
                    <a:pt x="198" y="262"/>
                  </a:cubicBezTo>
                  <a:cubicBezTo>
                    <a:pt x="199" y="259"/>
                    <a:pt x="200" y="256"/>
                    <a:pt x="202" y="254"/>
                  </a:cubicBezTo>
                  <a:cubicBezTo>
                    <a:pt x="205" y="251"/>
                    <a:pt x="208" y="250"/>
                    <a:pt x="212" y="249"/>
                  </a:cubicBezTo>
                  <a:cubicBezTo>
                    <a:pt x="212" y="249"/>
                    <a:pt x="213" y="248"/>
                    <a:pt x="214" y="248"/>
                  </a:cubicBezTo>
                  <a:cubicBezTo>
                    <a:pt x="217" y="247"/>
                    <a:pt x="220" y="245"/>
                    <a:pt x="221" y="243"/>
                  </a:cubicBezTo>
                  <a:cubicBezTo>
                    <a:pt x="223" y="240"/>
                    <a:pt x="223" y="240"/>
                    <a:pt x="223" y="240"/>
                  </a:cubicBezTo>
                  <a:lnTo>
                    <a:pt x="220" y="240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1" name="Freeform 22"/>
            <p:cNvSpPr>
              <a:spLocks noEditPoints="1"/>
            </p:cNvSpPr>
            <p:nvPr/>
          </p:nvSpPr>
          <p:spPr bwMode="auto">
            <a:xfrm>
              <a:off x="2760576" y="3839828"/>
              <a:ext cx="815086" cy="731082"/>
            </a:xfrm>
            <a:custGeom>
              <a:avLst/>
              <a:gdLst>
                <a:gd name="T0" fmla="*/ 306 w 322"/>
                <a:gd name="T1" fmla="*/ 101 h 302"/>
                <a:gd name="T2" fmla="*/ 306 w 322"/>
                <a:gd name="T3" fmla="*/ 93 h 302"/>
                <a:gd name="T4" fmla="*/ 314 w 322"/>
                <a:gd name="T5" fmla="*/ 76 h 302"/>
                <a:gd name="T6" fmla="*/ 305 w 322"/>
                <a:gd name="T7" fmla="*/ 65 h 302"/>
                <a:gd name="T8" fmla="*/ 272 w 322"/>
                <a:gd name="T9" fmla="*/ 45 h 302"/>
                <a:gd name="T10" fmla="*/ 239 w 322"/>
                <a:gd name="T11" fmla="*/ 20 h 302"/>
                <a:gd name="T12" fmla="*/ 209 w 322"/>
                <a:gd name="T13" fmla="*/ 9 h 302"/>
                <a:gd name="T14" fmla="*/ 188 w 322"/>
                <a:gd name="T15" fmla="*/ 4 h 302"/>
                <a:gd name="T16" fmla="*/ 180 w 322"/>
                <a:gd name="T17" fmla="*/ 5 h 302"/>
                <a:gd name="T18" fmla="*/ 162 w 322"/>
                <a:gd name="T19" fmla="*/ 6 h 302"/>
                <a:gd name="T20" fmla="*/ 151 w 322"/>
                <a:gd name="T21" fmla="*/ 1 h 302"/>
                <a:gd name="T22" fmla="*/ 102 w 322"/>
                <a:gd name="T23" fmla="*/ 30 h 302"/>
                <a:gd name="T24" fmla="*/ 71 w 322"/>
                <a:gd name="T25" fmla="*/ 57 h 302"/>
                <a:gd name="T26" fmla="*/ 51 w 322"/>
                <a:gd name="T27" fmla="*/ 79 h 302"/>
                <a:gd name="T28" fmla="*/ 42 w 322"/>
                <a:gd name="T29" fmla="*/ 91 h 302"/>
                <a:gd name="T30" fmla="*/ 26 w 322"/>
                <a:gd name="T31" fmla="*/ 115 h 302"/>
                <a:gd name="T32" fmla="*/ 16 w 322"/>
                <a:gd name="T33" fmla="*/ 122 h 302"/>
                <a:gd name="T34" fmla="*/ 8 w 322"/>
                <a:gd name="T35" fmla="*/ 149 h 302"/>
                <a:gd name="T36" fmla="*/ 22 w 322"/>
                <a:gd name="T37" fmla="*/ 144 h 302"/>
                <a:gd name="T38" fmla="*/ 35 w 322"/>
                <a:gd name="T39" fmla="*/ 143 h 302"/>
                <a:gd name="T40" fmla="*/ 55 w 322"/>
                <a:gd name="T41" fmla="*/ 159 h 302"/>
                <a:gd name="T42" fmla="*/ 68 w 322"/>
                <a:gd name="T43" fmla="*/ 183 h 302"/>
                <a:gd name="T44" fmla="*/ 91 w 322"/>
                <a:gd name="T45" fmla="*/ 183 h 302"/>
                <a:gd name="T46" fmla="*/ 115 w 322"/>
                <a:gd name="T47" fmla="*/ 199 h 302"/>
                <a:gd name="T48" fmla="*/ 133 w 322"/>
                <a:gd name="T49" fmla="*/ 215 h 302"/>
                <a:gd name="T50" fmla="*/ 162 w 322"/>
                <a:gd name="T51" fmla="*/ 244 h 302"/>
                <a:gd name="T52" fmla="*/ 179 w 322"/>
                <a:gd name="T53" fmla="*/ 257 h 302"/>
                <a:gd name="T54" fmla="*/ 175 w 322"/>
                <a:gd name="T55" fmla="*/ 268 h 302"/>
                <a:gd name="T56" fmla="*/ 166 w 322"/>
                <a:gd name="T57" fmla="*/ 277 h 302"/>
                <a:gd name="T58" fmla="*/ 163 w 322"/>
                <a:gd name="T59" fmla="*/ 295 h 302"/>
                <a:gd name="T60" fmla="*/ 184 w 322"/>
                <a:gd name="T61" fmla="*/ 293 h 302"/>
                <a:gd name="T62" fmla="*/ 227 w 322"/>
                <a:gd name="T63" fmla="*/ 229 h 302"/>
                <a:gd name="T64" fmla="*/ 241 w 322"/>
                <a:gd name="T65" fmla="*/ 217 h 302"/>
                <a:gd name="T66" fmla="*/ 260 w 322"/>
                <a:gd name="T67" fmla="*/ 203 h 302"/>
                <a:gd name="T68" fmla="*/ 283 w 322"/>
                <a:gd name="T69" fmla="*/ 175 h 302"/>
                <a:gd name="T70" fmla="*/ 318 w 322"/>
                <a:gd name="T71" fmla="*/ 108 h 302"/>
                <a:gd name="T72" fmla="*/ 275 w 322"/>
                <a:gd name="T73" fmla="*/ 167 h 302"/>
                <a:gd name="T74" fmla="*/ 264 w 322"/>
                <a:gd name="T75" fmla="*/ 178 h 302"/>
                <a:gd name="T76" fmla="*/ 260 w 322"/>
                <a:gd name="T77" fmla="*/ 180 h 302"/>
                <a:gd name="T78" fmla="*/ 252 w 322"/>
                <a:gd name="T79" fmla="*/ 198 h 302"/>
                <a:gd name="T80" fmla="*/ 235 w 322"/>
                <a:gd name="T81" fmla="*/ 212 h 302"/>
                <a:gd name="T82" fmla="*/ 227 w 322"/>
                <a:gd name="T83" fmla="*/ 216 h 302"/>
                <a:gd name="T84" fmla="*/ 219 w 322"/>
                <a:gd name="T85" fmla="*/ 222 h 302"/>
                <a:gd name="T86" fmla="*/ 218 w 322"/>
                <a:gd name="T87" fmla="*/ 225 h 302"/>
                <a:gd name="T88" fmla="*/ 226 w 322"/>
                <a:gd name="T89" fmla="*/ 202 h 302"/>
                <a:gd name="T90" fmla="*/ 234 w 322"/>
                <a:gd name="T91" fmla="*/ 194 h 302"/>
                <a:gd name="T92" fmla="*/ 241 w 322"/>
                <a:gd name="T93" fmla="*/ 188 h 302"/>
                <a:gd name="T94" fmla="*/ 250 w 322"/>
                <a:gd name="T95" fmla="*/ 174 h 302"/>
                <a:gd name="T96" fmla="*/ 259 w 322"/>
                <a:gd name="T97" fmla="*/ 154 h 302"/>
                <a:gd name="T98" fmla="*/ 256 w 322"/>
                <a:gd name="T99" fmla="*/ 142 h 302"/>
                <a:gd name="T100" fmla="*/ 269 w 322"/>
                <a:gd name="T101" fmla="*/ 152 h 302"/>
                <a:gd name="T102" fmla="*/ 275 w 322"/>
                <a:gd name="T103" fmla="*/ 150 h 302"/>
                <a:gd name="T104" fmla="*/ 281 w 322"/>
                <a:gd name="T105" fmla="*/ 145 h 302"/>
                <a:gd name="T106" fmla="*/ 275 w 322"/>
                <a:gd name="T107" fmla="*/ 152 h 302"/>
                <a:gd name="T108" fmla="*/ 197 w 322"/>
                <a:gd name="T109" fmla="*/ 246 h 302"/>
                <a:gd name="T110" fmla="*/ 186 w 322"/>
                <a:gd name="T111" fmla="*/ 251 h 302"/>
                <a:gd name="T112" fmla="*/ 193 w 322"/>
                <a:gd name="T113" fmla="*/ 240 h 302"/>
                <a:gd name="T114" fmla="*/ 196 w 322"/>
                <a:gd name="T115" fmla="*/ 241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2" h="302">
                  <a:moveTo>
                    <a:pt x="319" y="102"/>
                  </a:moveTo>
                  <a:cubicBezTo>
                    <a:pt x="317" y="101"/>
                    <a:pt x="313" y="100"/>
                    <a:pt x="311" y="99"/>
                  </a:cubicBezTo>
                  <a:cubicBezTo>
                    <a:pt x="310" y="99"/>
                    <a:pt x="310" y="100"/>
                    <a:pt x="309" y="100"/>
                  </a:cubicBezTo>
                  <a:cubicBezTo>
                    <a:pt x="308" y="100"/>
                    <a:pt x="307" y="101"/>
                    <a:pt x="306" y="101"/>
                  </a:cubicBezTo>
                  <a:cubicBezTo>
                    <a:pt x="305" y="101"/>
                    <a:pt x="305" y="100"/>
                    <a:pt x="304" y="100"/>
                  </a:cubicBezTo>
                  <a:cubicBezTo>
                    <a:pt x="303" y="99"/>
                    <a:pt x="304" y="98"/>
                    <a:pt x="305" y="97"/>
                  </a:cubicBezTo>
                  <a:cubicBezTo>
                    <a:pt x="305" y="97"/>
                    <a:pt x="305" y="97"/>
                    <a:pt x="305" y="96"/>
                  </a:cubicBezTo>
                  <a:cubicBezTo>
                    <a:pt x="306" y="95"/>
                    <a:pt x="306" y="94"/>
                    <a:pt x="306" y="93"/>
                  </a:cubicBezTo>
                  <a:cubicBezTo>
                    <a:pt x="306" y="93"/>
                    <a:pt x="307" y="92"/>
                    <a:pt x="307" y="91"/>
                  </a:cubicBezTo>
                  <a:cubicBezTo>
                    <a:pt x="308" y="89"/>
                    <a:pt x="309" y="86"/>
                    <a:pt x="310" y="83"/>
                  </a:cubicBezTo>
                  <a:cubicBezTo>
                    <a:pt x="311" y="81"/>
                    <a:pt x="311" y="81"/>
                    <a:pt x="311" y="81"/>
                  </a:cubicBezTo>
                  <a:cubicBezTo>
                    <a:pt x="311" y="80"/>
                    <a:pt x="313" y="78"/>
                    <a:pt x="314" y="76"/>
                  </a:cubicBezTo>
                  <a:cubicBezTo>
                    <a:pt x="317" y="73"/>
                    <a:pt x="320" y="70"/>
                    <a:pt x="319" y="67"/>
                  </a:cubicBezTo>
                  <a:cubicBezTo>
                    <a:pt x="318" y="65"/>
                    <a:pt x="315" y="65"/>
                    <a:pt x="313" y="65"/>
                  </a:cubicBezTo>
                  <a:cubicBezTo>
                    <a:pt x="312" y="65"/>
                    <a:pt x="310" y="65"/>
                    <a:pt x="308" y="65"/>
                  </a:cubicBezTo>
                  <a:cubicBezTo>
                    <a:pt x="307" y="65"/>
                    <a:pt x="306" y="65"/>
                    <a:pt x="305" y="65"/>
                  </a:cubicBezTo>
                  <a:cubicBezTo>
                    <a:pt x="305" y="65"/>
                    <a:pt x="305" y="65"/>
                    <a:pt x="304" y="65"/>
                  </a:cubicBezTo>
                  <a:cubicBezTo>
                    <a:pt x="302" y="65"/>
                    <a:pt x="299" y="64"/>
                    <a:pt x="296" y="64"/>
                  </a:cubicBezTo>
                  <a:cubicBezTo>
                    <a:pt x="294" y="63"/>
                    <a:pt x="292" y="63"/>
                    <a:pt x="290" y="63"/>
                  </a:cubicBezTo>
                  <a:cubicBezTo>
                    <a:pt x="283" y="61"/>
                    <a:pt x="275" y="53"/>
                    <a:pt x="272" y="45"/>
                  </a:cubicBezTo>
                  <a:cubicBezTo>
                    <a:pt x="269" y="36"/>
                    <a:pt x="262" y="31"/>
                    <a:pt x="255" y="27"/>
                  </a:cubicBezTo>
                  <a:cubicBezTo>
                    <a:pt x="254" y="27"/>
                    <a:pt x="254" y="26"/>
                    <a:pt x="253" y="26"/>
                  </a:cubicBezTo>
                  <a:cubicBezTo>
                    <a:pt x="250" y="24"/>
                    <a:pt x="247" y="22"/>
                    <a:pt x="244" y="21"/>
                  </a:cubicBezTo>
                  <a:cubicBezTo>
                    <a:pt x="242" y="21"/>
                    <a:pt x="241" y="20"/>
                    <a:pt x="239" y="20"/>
                  </a:cubicBezTo>
                  <a:cubicBezTo>
                    <a:pt x="237" y="19"/>
                    <a:pt x="234" y="18"/>
                    <a:pt x="232" y="18"/>
                  </a:cubicBezTo>
                  <a:cubicBezTo>
                    <a:pt x="230" y="17"/>
                    <a:pt x="228" y="15"/>
                    <a:pt x="226" y="14"/>
                  </a:cubicBezTo>
                  <a:cubicBezTo>
                    <a:pt x="224" y="12"/>
                    <a:pt x="222" y="10"/>
                    <a:pt x="220" y="10"/>
                  </a:cubicBezTo>
                  <a:cubicBezTo>
                    <a:pt x="216" y="9"/>
                    <a:pt x="212" y="9"/>
                    <a:pt x="209" y="9"/>
                  </a:cubicBezTo>
                  <a:cubicBezTo>
                    <a:pt x="207" y="8"/>
                    <a:pt x="204" y="8"/>
                    <a:pt x="201" y="8"/>
                  </a:cubicBezTo>
                  <a:cubicBezTo>
                    <a:pt x="199" y="8"/>
                    <a:pt x="196" y="7"/>
                    <a:pt x="194" y="7"/>
                  </a:cubicBezTo>
                  <a:cubicBezTo>
                    <a:pt x="193" y="6"/>
                    <a:pt x="192" y="6"/>
                    <a:pt x="191" y="5"/>
                  </a:cubicBezTo>
                  <a:cubicBezTo>
                    <a:pt x="190" y="5"/>
                    <a:pt x="189" y="4"/>
                    <a:pt x="188" y="4"/>
                  </a:cubicBezTo>
                  <a:cubicBezTo>
                    <a:pt x="188" y="4"/>
                    <a:pt x="188" y="4"/>
                    <a:pt x="187" y="4"/>
                  </a:cubicBezTo>
                  <a:cubicBezTo>
                    <a:pt x="186" y="4"/>
                    <a:pt x="185" y="4"/>
                    <a:pt x="185" y="4"/>
                  </a:cubicBezTo>
                  <a:cubicBezTo>
                    <a:pt x="184" y="5"/>
                    <a:pt x="183" y="5"/>
                    <a:pt x="181" y="5"/>
                  </a:cubicBezTo>
                  <a:cubicBezTo>
                    <a:pt x="181" y="5"/>
                    <a:pt x="180" y="5"/>
                    <a:pt x="180" y="5"/>
                  </a:cubicBezTo>
                  <a:cubicBezTo>
                    <a:pt x="179" y="4"/>
                    <a:pt x="178" y="3"/>
                    <a:pt x="177" y="3"/>
                  </a:cubicBezTo>
                  <a:cubicBezTo>
                    <a:pt x="177" y="2"/>
                    <a:pt x="176" y="1"/>
                    <a:pt x="174" y="1"/>
                  </a:cubicBezTo>
                  <a:cubicBezTo>
                    <a:pt x="172" y="1"/>
                    <a:pt x="170" y="2"/>
                    <a:pt x="168" y="3"/>
                  </a:cubicBezTo>
                  <a:cubicBezTo>
                    <a:pt x="166" y="5"/>
                    <a:pt x="164" y="6"/>
                    <a:pt x="162" y="6"/>
                  </a:cubicBezTo>
                  <a:cubicBezTo>
                    <a:pt x="162" y="6"/>
                    <a:pt x="161" y="6"/>
                    <a:pt x="161" y="6"/>
                  </a:cubicBezTo>
                  <a:cubicBezTo>
                    <a:pt x="159" y="6"/>
                    <a:pt x="157" y="4"/>
                    <a:pt x="154" y="2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151" y="1"/>
                    <a:pt x="151" y="1"/>
                    <a:pt x="151" y="1"/>
                  </a:cubicBezTo>
                  <a:cubicBezTo>
                    <a:pt x="147" y="4"/>
                    <a:pt x="143" y="6"/>
                    <a:pt x="139" y="9"/>
                  </a:cubicBezTo>
                  <a:cubicBezTo>
                    <a:pt x="137" y="9"/>
                    <a:pt x="136" y="10"/>
                    <a:pt x="134" y="11"/>
                  </a:cubicBezTo>
                  <a:cubicBezTo>
                    <a:pt x="131" y="13"/>
                    <a:pt x="128" y="15"/>
                    <a:pt x="124" y="17"/>
                  </a:cubicBezTo>
                  <a:cubicBezTo>
                    <a:pt x="117" y="21"/>
                    <a:pt x="109" y="25"/>
                    <a:pt x="102" y="30"/>
                  </a:cubicBezTo>
                  <a:cubicBezTo>
                    <a:pt x="100" y="32"/>
                    <a:pt x="98" y="34"/>
                    <a:pt x="95" y="35"/>
                  </a:cubicBezTo>
                  <a:cubicBezTo>
                    <a:pt x="87" y="41"/>
                    <a:pt x="79" y="47"/>
                    <a:pt x="75" y="55"/>
                  </a:cubicBezTo>
                  <a:cubicBezTo>
                    <a:pt x="75" y="55"/>
                    <a:pt x="74" y="55"/>
                    <a:pt x="74" y="56"/>
                  </a:cubicBezTo>
                  <a:cubicBezTo>
                    <a:pt x="73" y="56"/>
                    <a:pt x="72" y="56"/>
                    <a:pt x="71" y="57"/>
                  </a:cubicBezTo>
                  <a:cubicBezTo>
                    <a:pt x="66" y="59"/>
                    <a:pt x="63" y="64"/>
                    <a:pt x="61" y="68"/>
                  </a:cubicBezTo>
                  <a:cubicBezTo>
                    <a:pt x="58" y="72"/>
                    <a:pt x="56" y="76"/>
                    <a:pt x="52" y="78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1" y="80"/>
                    <a:pt x="51" y="80"/>
                    <a:pt x="50" y="81"/>
                  </a:cubicBezTo>
                  <a:cubicBezTo>
                    <a:pt x="50" y="83"/>
                    <a:pt x="50" y="84"/>
                    <a:pt x="48" y="86"/>
                  </a:cubicBezTo>
                  <a:cubicBezTo>
                    <a:pt x="48" y="86"/>
                    <a:pt x="47" y="87"/>
                    <a:pt x="46" y="88"/>
                  </a:cubicBezTo>
                  <a:cubicBezTo>
                    <a:pt x="45" y="89"/>
                    <a:pt x="43" y="90"/>
                    <a:pt x="42" y="91"/>
                  </a:cubicBezTo>
                  <a:cubicBezTo>
                    <a:pt x="41" y="93"/>
                    <a:pt x="40" y="95"/>
                    <a:pt x="39" y="97"/>
                  </a:cubicBezTo>
                  <a:cubicBezTo>
                    <a:pt x="38" y="99"/>
                    <a:pt x="36" y="101"/>
                    <a:pt x="35" y="103"/>
                  </a:cubicBezTo>
                  <a:cubicBezTo>
                    <a:pt x="33" y="105"/>
                    <a:pt x="32" y="107"/>
                    <a:pt x="31" y="109"/>
                  </a:cubicBezTo>
                  <a:cubicBezTo>
                    <a:pt x="29" y="111"/>
                    <a:pt x="27" y="113"/>
                    <a:pt x="26" y="115"/>
                  </a:cubicBezTo>
                  <a:cubicBezTo>
                    <a:pt x="25" y="115"/>
                    <a:pt x="24" y="116"/>
                    <a:pt x="24" y="117"/>
                  </a:cubicBezTo>
                  <a:cubicBezTo>
                    <a:pt x="23" y="118"/>
                    <a:pt x="23" y="119"/>
                    <a:pt x="22" y="119"/>
                  </a:cubicBezTo>
                  <a:cubicBezTo>
                    <a:pt x="21" y="120"/>
                    <a:pt x="21" y="120"/>
                    <a:pt x="20" y="121"/>
                  </a:cubicBezTo>
                  <a:cubicBezTo>
                    <a:pt x="18" y="121"/>
                    <a:pt x="17" y="121"/>
                    <a:pt x="16" y="122"/>
                  </a:cubicBezTo>
                  <a:cubicBezTo>
                    <a:pt x="12" y="125"/>
                    <a:pt x="10" y="128"/>
                    <a:pt x="9" y="133"/>
                  </a:cubicBezTo>
                  <a:cubicBezTo>
                    <a:pt x="6" y="134"/>
                    <a:pt x="2" y="138"/>
                    <a:pt x="1" y="142"/>
                  </a:cubicBezTo>
                  <a:cubicBezTo>
                    <a:pt x="0" y="144"/>
                    <a:pt x="1" y="146"/>
                    <a:pt x="2" y="147"/>
                  </a:cubicBezTo>
                  <a:cubicBezTo>
                    <a:pt x="3" y="149"/>
                    <a:pt x="6" y="149"/>
                    <a:pt x="8" y="149"/>
                  </a:cubicBezTo>
                  <a:cubicBezTo>
                    <a:pt x="10" y="149"/>
                    <a:pt x="11" y="149"/>
                    <a:pt x="13" y="149"/>
                  </a:cubicBezTo>
                  <a:cubicBezTo>
                    <a:pt x="15" y="148"/>
                    <a:pt x="16" y="147"/>
                    <a:pt x="17" y="146"/>
                  </a:cubicBezTo>
                  <a:cubicBezTo>
                    <a:pt x="17" y="146"/>
                    <a:pt x="18" y="146"/>
                    <a:pt x="18" y="145"/>
                  </a:cubicBezTo>
                  <a:cubicBezTo>
                    <a:pt x="20" y="144"/>
                    <a:pt x="21" y="144"/>
                    <a:pt x="22" y="144"/>
                  </a:cubicBezTo>
                  <a:cubicBezTo>
                    <a:pt x="23" y="144"/>
                    <a:pt x="24" y="144"/>
                    <a:pt x="25" y="143"/>
                  </a:cubicBezTo>
                  <a:cubicBezTo>
                    <a:pt x="27" y="143"/>
                    <a:pt x="28" y="142"/>
                    <a:pt x="29" y="141"/>
                  </a:cubicBezTo>
                  <a:cubicBezTo>
                    <a:pt x="30" y="141"/>
                    <a:pt x="31" y="140"/>
                    <a:pt x="32" y="140"/>
                  </a:cubicBezTo>
                  <a:cubicBezTo>
                    <a:pt x="32" y="140"/>
                    <a:pt x="33" y="141"/>
                    <a:pt x="35" y="143"/>
                  </a:cubicBezTo>
                  <a:cubicBezTo>
                    <a:pt x="38" y="146"/>
                    <a:pt x="42" y="148"/>
                    <a:pt x="45" y="150"/>
                  </a:cubicBezTo>
                  <a:cubicBezTo>
                    <a:pt x="46" y="151"/>
                    <a:pt x="48" y="152"/>
                    <a:pt x="49" y="153"/>
                  </a:cubicBezTo>
                  <a:cubicBezTo>
                    <a:pt x="51" y="154"/>
                    <a:pt x="52" y="156"/>
                    <a:pt x="53" y="157"/>
                  </a:cubicBezTo>
                  <a:cubicBezTo>
                    <a:pt x="54" y="158"/>
                    <a:pt x="54" y="159"/>
                    <a:pt x="55" y="159"/>
                  </a:cubicBezTo>
                  <a:cubicBezTo>
                    <a:pt x="56" y="161"/>
                    <a:pt x="57" y="162"/>
                    <a:pt x="59" y="163"/>
                  </a:cubicBezTo>
                  <a:cubicBezTo>
                    <a:pt x="60" y="165"/>
                    <a:pt x="61" y="166"/>
                    <a:pt x="62" y="167"/>
                  </a:cubicBezTo>
                  <a:cubicBezTo>
                    <a:pt x="63" y="168"/>
                    <a:pt x="63" y="171"/>
                    <a:pt x="64" y="174"/>
                  </a:cubicBezTo>
                  <a:cubicBezTo>
                    <a:pt x="65" y="178"/>
                    <a:pt x="65" y="182"/>
                    <a:pt x="68" y="183"/>
                  </a:cubicBezTo>
                  <a:cubicBezTo>
                    <a:pt x="69" y="183"/>
                    <a:pt x="69" y="183"/>
                    <a:pt x="70" y="183"/>
                  </a:cubicBezTo>
                  <a:cubicBezTo>
                    <a:pt x="73" y="183"/>
                    <a:pt x="76" y="180"/>
                    <a:pt x="79" y="177"/>
                  </a:cubicBezTo>
                  <a:cubicBezTo>
                    <a:pt x="81" y="176"/>
                    <a:pt x="83" y="174"/>
                    <a:pt x="84" y="174"/>
                  </a:cubicBezTo>
                  <a:cubicBezTo>
                    <a:pt x="86" y="174"/>
                    <a:pt x="89" y="179"/>
                    <a:pt x="91" y="183"/>
                  </a:cubicBezTo>
                  <a:cubicBezTo>
                    <a:pt x="93" y="188"/>
                    <a:pt x="96" y="192"/>
                    <a:pt x="99" y="193"/>
                  </a:cubicBezTo>
                  <a:cubicBezTo>
                    <a:pt x="100" y="194"/>
                    <a:pt x="100" y="194"/>
                    <a:pt x="100" y="194"/>
                  </a:cubicBezTo>
                  <a:cubicBezTo>
                    <a:pt x="103" y="196"/>
                    <a:pt x="107" y="198"/>
                    <a:pt x="110" y="199"/>
                  </a:cubicBezTo>
                  <a:cubicBezTo>
                    <a:pt x="112" y="199"/>
                    <a:pt x="113" y="199"/>
                    <a:pt x="115" y="199"/>
                  </a:cubicBezTo>
                  <a:cubicBezTo>
                    <a:pt x="117" y="200"/>
                    <a:pt x="119" y="200"/>
                    <a:pt x="120" y="200"/>
                  </a:cubicBezTo>
                  <a:cubicBezTo>
                    <a:pt x="122" y="201"/>
                    <a:pt x="124" y="204"/>
                    <a:pt x="126" y="207"/>
                  </a:cubicBezTo>
                  <a:cubicBezTo>
                    <a:pt x="127" y="208"/>
                    <a:pt x="128" y="209"/>
                    <a:pt x="128" y="210"/>
                  </a:cubicBezTo>
                  <a:cubicBezTo>
                    <a:pt x="129" y="211"/>
                    <a:pt x="130" y="213"/>
                    <a:pt x="133" y="215"/>
                  </a:cubicBezTo>
                  <a:cubicBezTo>
                    <a:pt x="136" y="217"/>
                    <a:pt x="139" y="218"/>
                    <a:pt x="142" y="220"/>
                  </a:cubicBezTo>
                  <a:cubicBezTo>
                    <a:pt x="148" y="223"/>
                    <a:pt x="152" y="226"/>
                    <a:pt x="155" y="232"/>
                  </a:cubicBezTo>
                  <a:cubicBezTo>
                    <a:pt x="156" y="234"/>
                    <a:pt x="157" y="235"/>
                    <a:pt x="158" y="237"/>
                  </a:cubicBezTo>
                  <a:cubicBezTo>
                    <a:pt x="159" y="239"/>
                    <a:pt x="160" y="242"/>
                    <a:pt x="162" y="244"/>
                  </a:cubicBezTo>
                  <a:cubicBezTo>
                    <a:pt x="164" y="247"/>
                    <a:pt x="166" y="248"/>
                    <a:pt x="168" y="249"/>
                  </a:cubicBezTo>
                  <a:cubicBezTo>
                    <a:pt x="170" y="250"/>
                    <a:pt x="171" y="251"/>
                    <a:pt x="172" y="252"/>
                  </a:cubicBezTo>
                  <a:cubicBezTo>
                    <a:pt x="173" y="252"/>
                    <a:pt x="173" y="253"/>
                    <a:pt x="173" y="254"/>
                  </a:cubicBezTo>
                  <a:cubicBezTo>
                    <a:pt x="174" y="255"/>
                    <a:pt x="176" y="257"/>
                    <a:pt x="179" y="257"/>
                  </a:cubicBezTo>
                  <a:cubicBezTo>
                    <a:pt x="179" y="257"/>
                    <a:pt x="179" y="257"/>
                    <a:pt x="179" y="257"/>
                  </a:cubicBezTo>
                  <a:cubicBezTo>
                    <a:pt x="179" y="258"/>
                    <a:pt x="178" y="259"/>
                    <a:pt x="178" y="260"/>
                  </a:cubicBezTo>
                  <a:cubicBezTo>
                    <a:pt x="177" y="262"/>
                    <a:pt x="176" y="263"/>
                    <a:pt x="176" y="265"/>
                  </a:cubicBezTo>
                  <a:cubicBezTo>
                    <a:pt x="176" y="266"/>
                    <a:pt x="176" y="267"/>
                    <a:pt x="175" y="268"/>
                  </a:cubicBezTo>
                  <a:cubicBezTo>
                    <a:pt x="175" y="269"/>
                    <a:pt x="175" y="270"/>
                    <a:pt x="174" y="270"/>
                  </a:cubicBezTo>
                  <a:cubicBezTo>
                    <a:pt x="174" y="271"/>
                    <a:pt x="174" y="272"/>
                    <a:pt x="174" y="273"/>
                  </a:cubicBezTo>
                  <a:cubicBezTo>
                    <a:pt x="173" y="273"/>
                    <a:pt x="172" y="274"/>
                    <a:pt x="171" y="274"/>
                  </a:cubicBezTo>
                  <a:cubicBezTo>
                    <a:pt x="169" y="275"/>
                    <a:pt x="168" y="276"/>
                    <a:pt x="166" y="277"/>
                  </a:cubicBezTo>
                  <a:cubicBezTo>
                    <a:pt x="164" y="279"/>
                    <a:pt x="165" y="282"/>
                    <a:pt x="165" y="283"/>
                  </a:cubicBezTo>
                  <a:cubicBezTo>
                    <a:pt x="165" y="285"/>
                    <a:pt x="165" y="286"/>
                    <a:pt x="165" y="287"/>
                  </a:cubicBezTo>
                  <a:cubicBezTo>
                    <a:pt x="165" y="287"/>
                    <a:pt x="164" y="288"/>
                    <a:pt x="164" y="289"/>
                  </a:cubicBezTo>
                  <a:cubicBezTo>
                    <a:pt x="163" y="290"/>
                    <a:pt x="162" y="292"/>
                    <a:pt x="163" y="295"/>
                  </a:cubicBezTo>
                  <a:cubicBezTo>
                    <a:pt x="164" y="299"/>
                    <a:pt x="167" y="301"/>
                    <a:pt x="170" y="302"/>
                  </a:cubicBezTo>
                  <a:cubicBezTo>
                    <a:pt x="170" y="302"/>
                    <a:pt x="171" y="302"/>
                    <a:pt x="171" y="302"/>
                  </a:cubicBezTo>
                  <a:cubicBezTo>
                    <a:pt x="175" y="302"/>
                    <a:pt x="179" y="298"/>
                    <a:pt x="182" y="295"/>
                  </a:cubicBezTo>
                  <a:cubicBezTo>
                    <a:pt x="183" y="294"/>
                    <a:pt x="183" y="294"/>
                    <a:pt x="184" y="293"/>
                  </a:cubicBezTo>
                  <a:cubicBezTo>
                    <a:pt x="193" y="286"/>
                    <a:pt x="200" y="278"/>
                    <a:pt x="204" y="267"/>
                  </a:cubicBezTo>
                  <a:cubicBezTo>
                    <a:pt x="205" y="265"/>
                    <a:pt x="205" y="262"/>
                    <a:pt x="206" y="259"/>
                  </a:cubicBezTo>
                  <a:cubicBezTo>
                    <a:pt x="208" y="252"/>
                    <a:pt x="210" y="246"/>
                    <a:pt x="214" y="241"/>
                  </a:cubicBezTo>
                  <a:cubicBezTo>
                    <a:pt x="218" y="236"/>
                    <a:pt x="223" y="232"/>
                    <a:pt x="227" y="229"/>
                  </a:cubicBezTo>
                  <a:cubicBezTo>
                    <a:pt x="229" y="227"/>
                    <a:pt x="229" y="227"/>
                    <a:pt x="229" y="227"/>
                  </a:cubicBezTo>
                  <a:cubicBezTo>
                    <a:pt x="232" y="225"/>
                    <a:pt x="234" y="223"/>
                    <a:pt x="235" y="221"/>
                  </a:cubicBezTo>
                  <a:cubicBezTo>
                    <a:pt x="236" y="221"/>
                    <a:pt x="236" y="221"/>
                    <a:pt x="236" y="221"/>
                  </a:cubicBezTo>
                  <a:cubicBezTo>
                    <a:pt x="238" y="219"/>
                    <a:pt x="239" y="218"/>
                    <a:pt x="241" y="217"/>
                  </a:cubicBezTo>
                  <a:cubicBezTo>
                    <a:pt x="242" y="217"/>
                    <a:pt x="244" y="216"/>
                    <a:pt x="245" y="215"/>
                  </a:cubicBezTo>
                  <a:cubicBezTo>
                    <a:pt x="247" y="214"/>
                    <a:pt x="250" y="211"/>
                    <a:pt x="252" y="209"/>
                  </a:cubicBezTo>
                  <a:cubicBezTo>
                    <a:pt x="253" y="208"/>
                    <a:pt x="253" y="208"/>
                    <a:pt x="253" y="208"/>
                  </a:cubicBezTo>
                  <a:cubicBezTo>
                    <a:pt x="255" y="206"/>
                    <a:pt x="258" y="205"/>
                    <a:pt x="260" y="203"/>
                  </a:cubicBezTo>
                  <a:cubicBezTo>
                    <a:pt x="263" y="201"/>
                    <a:pt x="266" y="199"/>
                    <a:pt x="268" y="196"/>
                  </a:cubicBezTo>
                  <a:cubicBezTo>
                    <a:pt x="271" y="193"/>
                    <a:pt x="274" y="189"/>
                    <a:pt x="276" y="185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9" y="180"/>
                    <a:pt x="281" y="178"/>
                    <a:pt x="283" y="175"/>
                  </a:cubicBezTo>
                  <a:cubicBezTo>
                    <a:pt x="285" y="174"/>
                    <a:pt x="285" y="174"/>
                    <a:pt x="285" y="174"/>
                  </a:cubicBezTo>
                  <a:cubicBezTo>
                    <a:pt x="289" y="169"/>
                    <a:pt x="292" y="163"/>
                    <a:pt x="295" y="155"/>
                  </a:cubicBezTo>
                  <a:cubicBezTo>
                    <a:pt x="298" y="145"/>
                    <a:pt x="301" y="137"/>
                    <a:pt x="304" y="129"/>
                  </a:cubicBezTo>
                  <a:cubicBezTo>
                    <a:pt x="307" y="121"/>
                    <a:pt x="312" y="113"/>
                    <a:pt x="318" y="108"/>
                  </a:cubicBezTo>
                  <a:cubicBezTo>
                    <a:pt x="322" y="104"/>
                    <a:pt x="322" y="104"/>
                    <a:pt x="322" y="104"/>
                  </a:cubicBezTo>
                  <a:lnTo>
                    <a:pt x="319" y="102"/>
                  </a:lnTo>
                  <a:close/>
                  <a:moveTo>
                    <a:pt x="275" y="159"/>
                  </a:moveTo>
                  <a:cubicBezTo>
                    <a:pt x="276" y="162"/>
                    <a:pt x="276" y="165"/>
                    <a:pt x="275" y="167"/>
                  </a:cubicBezTo>
                  <a:cubicBezTo>
                    <a:pt x="273" y="170"/>
                    <a:pt x="270" y="172"/>
                    <a:pt x="266" y="173"/>
                  </a:cubicBezTo>
                  <a:cubicBezTo>
                    <a:pt x="265" y="173"/>
                    <a:pt x="265" y="173"/>
                    <a:pt x="265" y="173"/>
                  </a:cubicBezTo>
                  <a:cubicBezTo>
                    <a:pt x="265" y="174"/>
                    <a:pt x="265" y="174"/>
                    <a:pt x="265" y="174"/>
                  </a:cubicBezTo>
                  <a:cubicBezTo>
                    <a:pt x="264" y="175"/>
                    <a:pt x="264" y="177"/>
                    <a:pt x="264" y="178"/>
                  </a:cubicBezTo>
                  <a:cubicBezTo>
                    <a:pt x="264" y="179"/>
                    <a:pt x="264" y="180"/>
                    <a:pt x="264" y="181"/>
                  </a:cubicBezTo>
                  <a:cubicBezTo>
                    <a:pt x="264" y="181"/>
                    <a:pt x="263" y="181"/>
                    <a:pt x="263" y="181"/>
                  </a:cubicBezTo>
                  <a:cubicBezTo>
                    <a:pt x="263" y="181"/>
                    <a:pt x="262" y="180"/>
                    <a:pt x="261" y="180"/>
                  </a:cubicBezTo>
                  <a:cubicBezTo>
                    <a:pt x="261" y="180"/>
                    <a:pt x="260" y="180"/>
                    <a:pt x="260" y="180"/>
                  </a:cubicBezTo>
                  <a:cubicBezTo>
                    <a:pt x="260" y="180"/>
                    <a:pt x="256" y="181"/>
                    <a:pt x="255" y="183"/>
                  </a:cubicBezTo>
                  <a:cubicBezTo>
                    <a:pt x="254" y="185"/>
                    <a:pt x="254" y="187"/>
                    <a:pt x="255" y="190"/>
                  </a:cubicBezTo>
                  <a:cubicBezTo>
                    <a:pt x="255" y="191"/>
                    <a:pt x="255" y="192"/>
                    <a:pt x="255" y="193"/>
                  </a:cubicBezTo>
                  <a:cubicBezTo>
                    <a:pt x="255" y="195"/>
                    <a:pt x="254" y="196"/>
                    <a:pt x="252" y="198"/>
                  </a:cubicBezTo>
                  <a:cubicBezTo>
                    <a:pt x="251" y="199"/>
                    <a:pt x="250" y="200"/>
                    <a:pt x="248" y="200"/>
                  </a:cubicBezTo>
                  <a:cubicBezTo>
                    <a:pt x="247" y="201"/>
                    <a:pt x="246" y="201"/>
                    <a:pt x="245" y="202"/>
                  </a:cubicBezTo>
                  <a:cubicBezTo>
                    <a:pt x="242" y="204"/>
                    <a:pt x="241" y="206"/>
                    <a:pt x="239" y="209"/>
                  </a:cubicBezTo>
                  <a:cubicBezTo>
                    <a:pt x="238" y="211"/>
                    <a:pt x="238" y="211"/>
                    <a:pt x="235" y="212"/>
                  </a:cubicBezTo>
                  <a:cubicBezTo>
                    <a:pt x="235" y="212"/>
                    <a:pt x="235" y="212"/>
                    <a:pt x="235" y="212"/>
                  </a:cubicBezTo>
                  <a:cubicBezTo>
                    <a:pt x="233" y="213"/>
                    <a:pt x="232" y="214"/>
                    <a:pt x="232" y="215"/>
                  </a:cubicBezTo>
                  <a:cubicBezTo>
                    <a:pt x="230" y="216"/>
                    <a:pt x="230" y="217"/>
                    <a:pt x="228" y="217"/>
                  </a:cubicBezTo>
                  <a:cubicBezTo>
                    <a:pt x="228" y="217"/>
                    <a:pt x="228" y="216"/>
                    <a:pt x="227" y="216"/>
                  </a:cubicBezTo>
                  <a:cubicBezTo>
                    <a:pt x="227" y="216"/>
                    <a:pt x="226" y="216"/>
                    <a:pt x="225" y="216"/>
                  </a:cubicBezTo>
                  <a:cubicBezTo>
                    <a:pt x="224" y="216"/>
                    <a:pt x="223" y="217"/>
                    <a:pt x="222" y="217"/>
                  </a:cubicBezTo>
                  <a:cubicBezTo>
                    <a:pt x="221" y="218"/>
                    <a:pt x="221" y="218"/>
                    <a:pt x="220" y="219"/>
                  </a:cubicBezTo>
                  <a:cubicBezTo>
                    <a:pt x="220" y="220"/>
                    <a:pt x="220" y="221"/>
                    <a:pt x="219" y="222"/>
                  </a:cubicBezTo>
                  <a:cubicBezTo>
                    <a:pt x="219" y="222"/>
                    <a:pt x="219" y="223"/>
                    <a:pt x="219" y="223"/>
                  </a:cubicBezTo>
                  <a:cubicBezTo>
                    <a:pt x="219" y="224"/>
                    <a:pt x="219" y="224"/>
                    <a:pt x="219" y="224"/>
                  </a:cubicBezTo>
                  <a:cubicBezTo>
                    <a:pt x="218" y="224"/>
                    <a:pt x="218" y="225"/>
                    <a:pt x="218" y="226"/>
                  </a:cubicBezTo>
                  <a:cubicBezTo>
                    <a:pt x="218" y="225"/>
                    <a:pt x="218" y="225"/>
                    <a:pt x="218" y="225"/>
                  </a:cubicBezTo>
                  <a:cubicBezTo>
                    <a:pt x="217" y="222"/>
                    <a:pt x="217" y="217"/>
                    <a:pt x="218" y="215"/>
                  </a:cubicBezTo>
                  <a:cubicBezTo>
                    <a:pt x="219" y="214"/>
                    <a:pt x="220" y="213"/>
                    <a:pt x="221" y="212"/>
                  </a:cubicBezTo>
                  <a:cubicBezTo>
                    <a:pt x="222" y="211"/>
                    <a:pt x="223" y="210"/>
                    <a:pt x="224" y="209"/>
                  </a:cubicBezTo>
                  <a:cubicBezTo>
                    <a:pt x="225" y="207"/>
                    <a:pt x="226" y="204"/>
                    <a:pt x="226" y="202"/>
                  </a:cubicBezTo>
                  <a:cubicBezTo>
                    <a:pt x="226" y="201"/>
                    <a:pt x="226" y="201"/>
                    <a:pt x="226" y="201"/>
                  </a:cubicBezTo>
                  <a:cubicBezTo>
                    <a:pt x="227" y="198"/>
                    <a:pt x="227" y="196"/>
                    <a:pt x="229" y="195"/>
                  </a:cubicBezTo>
                  <a:cubicBezTo>
                    <a:pt x="230" y="195"/>
                    <a:pt x="232" y="194"/>
                    <a:pt x="233" y="194"/>
                  </a:cubicBezTo>
                  <a:cubicBezTo>
                    <a:pt x="234" y="194"/>
                    <a:pt x="234" y="194"/>
                    <a:pt x="234" y="194"/>
                  </a:cubicBezTo>
                  <a:cubicBezTo>
                    <a:pt x="234" y="194"/>
                    <a:pt x="235" y="194"/>
                    <a:pt x="235" y="194"/>
                  </a:cubicBezTo>
                  <a:cubicBezTo>
                    <a:pt x="237" y="194"/>
                    <a:pt x="238" y="194"/>
                    <a:pt x="239" y="193"/>
                  </a:cubicBezTo>
                  <a:cubicBezTo>
                    <a:pt x="241" y="192"/>
                    <a:pt x="241" y="190"/>
                    <a:pt x="241" y="189"/>
                  </a:cubicBezTo>
                  <a:cubicBezTo>
                    <a:pt x="241" y="188"/>
                    <a:pt x="241" y="188"/>
                    <a:pt x="241" y="188"/>
                  </a:cubicBezTo>
                  <a:cubicBezTo>
                    <a:pt x="242" y="187"/>
                    <a:pt x="242" y="187"/>
                    <a:pt x="242" y="187"/>
                  </a:cubicBezTo>
                  <a:cubicBezTo>
                    <a:pt x="243" y="186"/>
                    <a:pt x="243" y="186"/>
                    <a:pt x="244" y="186"/>
                  </a:cubicBezTo>
                  <a:cubicBezTo>
                    <a:pt x="246" y="184"/>
                    <a:pt x="247" y="181"/>
                    <a:pt x="248" y="179"/>
                  </a:cubicBezTo>
                  <a:cubicBezTo>
                    <a:pt x="249" y="177"/>
                    <a:pt x="249" y="175"/>
                    <a:pt x="250" y="174"/>
                  </a:cubicBezTo>
                  <a:cubicBezTo>
                    <a:pt x="252" y="172"/>
                    <a:pt x="252" y="170"/>
                    <a:pt x="253" y="167"/>
                  </a:cubicBezTo>
                  <a:cubicBezTo>
                    <a:pt x="253" y="166"/>
                    <a:pt x="253" y="166"/>
                    <a:pt x="253" y="166"/>
                  </a:cubicBezTo>
                  <a:cubicBezTo>
                    <a:pt x="253" y="165"/>
                    <a:pt x="255" y="163"/>
                    <a:pt x="256" y="161"/>
                  </a:cubicBezTo>
                  <a:cubicBezTo>
                    <a:pt x="257" y="159"/>
                    <a:pt x="259" y="157"/>
                    <a:pt x="259" y="154"/>
                  </a:cubicBezTo>
                  <a:cubicBezTo>
                    <a:pt x="259" y="152"/>
                    <a:pt x="259" y="149"/>
                    <a:pt x="258" y="147"/>
                  </a:cubicBezTo>
                  <a:cubicBezTo>
                    <a:pt x="257" y="146"/>
                    <a:pt x="257" y="146"/>
                    <a:pt x="256" y="145"/>
                  </a:cubicBezTo>
                  <a:cubicBezTo>
                    <a:pt x="255" y="144"/>
                    <a:pt x="255" y="144"/>
                    <a:pt x="255" y="144"/>
                  </a:cubicBezTo>
                  <a:cubicBezTo>
                    <a:pt x="255" y="143"/>
                    <a:pt x="256" y="142"/>
                    <a:pt x="256" y="142"/>
                  </a:cubicBezTo>
                  <a:cubicBezTo>
                    <a:pt x="257" y="142"/>
                    <a:pt x="257" y="142"/>
                    <a:pt x="257" y="143"/>
                  </a:cubicBezTo>
                  <a:cubicBezTo>
                    <a:pt x="258" y="143"/>
                    <a:pt x="259" y="145"/>
                    <a:pt x="260" y="146"/>
                  </a:cubicBezTo>
                  <a:cubicBezTo>
                    <a:pt x="261" y="149"/>
                    <a:pt x="263" y="152"/>
                    <a:pt x="267" y="152"/>
                  </a:cubicBezTo>
                  <a:cubicBezTo>
                    <a:pt x="267" y="152"/>
                    <a:pt x="268" y="152"/>
                    <a:pt x="269" y="152"/>
                  </a:cubicBezTo>
                  <a:cubicBezTo>
                    <a:pt x="270" y="151"/>
                    <a:pt x="271" y="151"/>
                    <a:pt x="272" y="150"/>
                  </a:cubicBezTo>
                  <a:cubicBezTo>
                    <a:pt x="273" y="150"/>
                    <a:pt x="273" y="150"/>
                    <a:pt x="274" y="150"/>
                  </a:cubicBezTo>
                  <a:cubicBezTo>
                    <a:pt x="274" y="150"/>
                    <a:pt x="274" y="150"/>
                    <a:pt x="274" y="150"/>
                  </a:cubicBezTo>
                  <a:cubicBezTo>
                    <a:pt x="275" y="150"/>
                    <a:pt x="275" y="150"/>
                    <a:pt x="275" y="150"/>
                  </a:cubicBezTo>
                  <a:cubicBezTo>
                    <a:pt x="276" y="150"/>
                    <a:pt x="277" y="150"/>
                    <a:pt x="279" y="148"/>
                  </a:cubicBezTo>
                  <a:cubicBezTo>
                    <a:pt x="279" y="148"/>
                    <a:pt x="280" y="147"/>
                    <a:pt x="280" y="146"/>
                  </a:cubicBezTo>
                  <a:cubicBezTo>
                    <a:pt x="280" y="145"/>
                    <a:pt x="281" y="145"/>
                    <a:pt x="280" y="145"/>
                  </a:cubicBezTo>
                  <a:cubicBezTo>
                    <a:pt x="280" y="145"/>
                    <a:pt x="281" y="145"/>
                    <a:pt x="281" y="145"/>
                  </a:cubicBezTo>
                  <a:cubicBezTo>
                    <a:pt x="282" y="146"/>
                    <a:pt x="282" y="149"/>
                    <a:pt x="282" y="151"/>
                  </a:cubicBezTo>
                  <a:cubicBezTo>
                    <a:pt x="281" y="152"/>
                    <a:pt x="281" y="152"/>
                    <a:pt x="279" y="152"/>
                  </a:cubicBezTo>
                  <a:cubicBezTo>
                    <a:pt x="279" y="152"/>
                    <a:pt x="278" y="152"/>
                    <a:pt x="277" y="152"/>
                  </a:cubicBezTo>
                  <a:cubicBezTo>
                    <a:pt x="275" y="152"/>
                    <a:pt x="275" y="152"/>
                    <a:pt x="275" y="152"/>
                  </a:cubicBezTo>
                  <a:cubicBezTo>
                    <a:pt x="275" y="154"/>
                    <a:pt x="275" y="154"/>
                    <a:pt x="275" y="154"/>
                  </a:cubicBezTo>
                  <a:cubicBezTo>
                    <a:pt x="275" y="156"/>
                    <a:pt x="275" y="157"/>
                    <a:pt x="275" y="159"/>
                  </a:cubicBezTo>
                  <a:close/>
                  <a:moveTo>
                    <a:pt x="196" y="241"/>
                  </a:moveTo>
                  <a:cubicBezTo>
                    <a:pt x="196" y="243"/>
                    <a:pt x="197" y="245"/>
                    <a:pt x="197" y="246"/>
                  </a:cubicBezTo>
                  <a:cubicBezTo>
                    <a:pt x="197" y="253"/>
                    <a:pt x="194" y="260"/>
                    <a:pt x="190" y="260"/>
                  </a:cubicBezTo>
                  <a:cubicBezTo>
                    <a:pt x="189" y="260"/>
                    <a:pt x="187" y="259"/>
                    <a:pt x="186" y="258"/>
                  </a:cubicBezTo>
                  <a:cubicBezTo>
                    <a:pt x="185" y="257"/>
                    <a:pt x="184" y="256"/>
                    <a:pt x="182" y="256"/>
                  </a:cubicBezTo>
                  <a:cubicBezTo>
                    <a:pt x="184" y="255"/>
                    <a:pt x="185" y="253"/>
                    <a:pt x="186" y="251"/>
                  </a:cubicBezTo>
                  <a:cubicBezTo>
                    <a:pt x="186" y="250"/>
                    <a:pt x="186" y="249"/>
                    <a:pt x="187" y="248"/>
                  </a:cubicBezTo>
                  <a:cubicBezTo>
                    <a:pt x="187" y="248"/>
                    <a:pt x="188" y="247"/>
                    <a:pt x="188" y="247"/>
                  </a:cubicBezTo>
                  <a:cubicBezTo>
                    <a:pt x="189" y="247"/>
                    <a:pt x="189" y="246"/>
                    <a:pt x="190" y="246"/>
                  </a:cubicBezTo>
                  <a:cubicBezTo>
                    <a:pt x="192" y="244"/>
                    <a:pt x="193" y="242"/>
                    <a:pt x="193" y="240"/>
                  </a:cubicBezTo>
                  <a:cubicBezTo>
                    <a:pt x="193" y="239"/>
                    <a:pt x="194" y="238"/>
                    <a:pt x="194" y="237"/>
                  </a:cubicBezTo>
                  <a:cubicBezTo>
                    <a:pt x="194" y="237"/>
                    <a:pt x="195" y="237"/>
                    <a:pt x="195" y="237"/>
                  </a:cubicBezTo>
                  <a:cubicBezTo>
                    <a:pt x="195" y="237"/>
                    <a:pt x="195" y="237"/>
                    <a:pt x="195" y="238"/>
                  </a:cubicBezTo>
                  <a:cubicBezTo>
                    <a:pt x="195" y="239"/>
                    <a:pt x="195" y="240"/>
                    <a:pt x="196" y="241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4104534" y="3188104"/>
              <a:ext cx="437616" cy="276760"/>
            </a:xfrm>
            <a:custGeom>
              <a:avLst/>
              <a:gdLst>
                <a:gd name="T0" fmla="*/ 169 w 173"/>
                <a:gd name="T1" fmla="*/ 23 h 114"/>
                <a:gd name="T2" fmla="*/ 147 w 173"/>
                <a:gd name="T3" fmla="*/ 18 h 114"/>
                <a:gd name="T4" fmla="*/ 138 w 173"/>
                <a:gd name="T5" fmla="*/ 6 h 114"/>
                <a:gd name="T6" fmla="*/ 135 w 173"/>
                <a:gd name="T7" fmla="*/ 0 h 114"/>
                <a:gd name="T8" fmla="*/ 134 w 173"/>
                <a:gd name="T9" fmla="*/ 0 h 114"/>
                <a:gd name="T10" fmla="*/ 129 w 173"/>
                <a:gd name="T11" fmla="*/ 5 h 114"/>
                <a:gd name="T12" fmla="*/ 119 w 173"/>
                <a:gd name="T13" fmla="*/ 20 h 114"/>
                <a:gd name="T14" fmla="*/ 111 w 173"/>
                <a:gd name="T15" fmla="*/ 38 h 114"/>
                <a:gd name="T16" fmla="*/ 98 w 173"/>
                <a:gd name="T17" fmla="*/ 47 h 114"/>
                <a:gd name="T18" fmla="*/ 81 w 173"/>
                <a:gd name="T19" fmla="*/ 54 h 114"/>
                <a:gd name="T20" fmla="*/ 74 w 173"/>
                <a:gd name="T21" fmla="*/ 53 h 114"/>
                <a:gd name="T22" fmla="*/ 70 w 173"/>
                <a:gd name="T23" fmla="*/ 53 h 114"/>
                <a:gd name="T24" fmla="*/ 61 w 173"/>
                <a:gd name="T25" fmla="*/ 54 h 114"/>
                <a:gd name="T26" fmla="*/ 55 w 173"/>
                <a:gd name="T27" fmla="*/ 54 h 114"/>
                <a:gd name="T28" fmla="*/ 43 w 173"/>
                <a:gd name="T29" fmla="*/ 55 h 114"/>
                <a:gd name="T30" fmla="*/ 26 w 173"/>
                <a:gd name="T31" fmla="*/ 62 h 114"/>
                <a:gd name="T32" fmla="*/ 6 w 173"/>
                <a:gd name="T33" fmla="*/ 66 h 114"/>
                <a:gd name="T34" fmla="*/ 11 w 173"/>
                <a:gd name="T35" fmla="*/ 75 h 114"/>
                <a:gd name="T36" fmla="*/ 20 w 173"/>
                <a:gd name="T37" fmla="*/ 74 h 114"/>
                <a:gd name="T38" fmla="*/ 24 w 173"/>
                <a:gd name="T39" fmla="*/ 73 h 114"/>
                <a:gd name="T40" fmla="*/ 28 w 173"/>
                <a:gd name="T41" fmla="*/ 83 h 114"/>
                <a:gd name="T42" fmla="*/ 11 w 173"/>
                <a:gd name="T43" fmla="*/ 89 h 114"/>
                <a:gd name="T44" fmla="*/ 4 w 173"/>
                <a:gd name="T45" fmla="*/ 107 h 114"/>
                <a:gd name="T46" fmla="*/ 7 w 173"/>
                <a:gd name="T47" fmla="*/ 112 h 114"/>
                <a:gd name="T48" fmla="*/ 9 w 173"/>
                <a:gd name="T49" fmla="*/ 114 h 114"/>
                <a:gd name="T50" fmla="*/ 14 w 173"/>
                <a:gd name="T51" fmla="*/ 113 h 114"/>
                <a:gd name="T52" fmla="*/ 15 w 173"/>
                <a:gd name="T53" fmla="*/ 110 h 114"/>
                <a:gd name="T54" fmla="*/ 10 w 173"/>
                <a:gd name="T55" fmla="*/ 104 h 114"/>
                <a:gd name="T56" fmla="*/ 8 w 173"/>
                <a:gd name="T57" fmla="*/ 104 h 114"/>
                <a:gd name="T58" fmla="*/ 17 w 173"/>
                <a:gd name="T59" fmla="*/ 100 h 114"/>
                <a:gd name="T60" fmla="*/ 20 w 173"/>
                <a:gd name="T61" fmla="*/ 99 h 114"/>
                <a:gd name="T62" fmla="*/ 22 w 173"/>
                <a:gd name="T63" fmla="*/ 100 h 114"/>
                <a:gd name="T64" fmla="*/ 27 w 173"/>
                <a:gd name="T65" fmla="*/ 101 h 114"/>
                <a:gd name="T66" fmla="*/ 37 w 173"/>
                <a:gd name="T67" fmla="*/ 97 h 114"/>
                <a:gd name="T68" fmla="*/ 42 w 173"/>
                <a:gd name="T69" fmla="*/ 97 h 114"/>
                <a:gd name="T70" fmla="*/ 50 w 173"/>
                <a:gd name="T71" fmla="*/ 97 h 114"/>
                <a:gd name="T72" fmla="*/ 69 w 173"/>
                <a:gd name="T73" fmla="*/ 97 h 114"/>
                <a:gd name="T74" fmla="*/ 80 w 173"/>
                <a:gd name="T75" fmla="*/ 100 h 114"/>
                <a:gd name="T76" fmla="*/ 94 w 173"/>
                <a:gd name="T77" fmla="*/ 99 h 114"/>
                <a:gd name="T78" fmla="*/ 110 w 173"/>
                <a:gd name="T79" fmla="*/ 101 h 114"/>
                <a:gd name="T80" fmla="*/ 123 w 173"/>
                <a:gd name="T81" fmla="*/ 91 h 114"/>
                <a:gd name="T82" fmla="*/ 167 w 173"/>
                <a:gd name="T83" fmla="*/ 56 h 114"/>
                <a:gd name="T84" fmla="*/ 167 w 173"/>
                <a:gd name="T85" fmla="*/ 41 h 114"/>
                <a:gd name="T86" fmla="*/ 171 w 173"/>
                <a:gd name="T87" fmla="*/ 27 h 114"/>
                <a:gd name="T88" fmla="*/ 171 w 173"/>
                <a:gd name="T89" fmla="*/ 2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3" h="114">
                  <a:moveTo>
                    <a:pt x="171" y="24"/>
                  </a:moveTo>
                  <a:cubicBezTo>
                    <a:pt x="170" y="24"/>
                    <a:pt x="169" y="23"/>
                    <a:pt x="169" y="23"/>
                  </a:cubicBezTo>
                  <a:cubicBezTo>
                    <a:pt x="166" y="22"/>
                    <a:pt x="164" y="21"/>
                    <a:pt x="161" y="21"/>
                  </a:cubicBezTo>
                  <a:cubicBezTo>
                    <a:pt x="156" y="20"/>
                    <a:pt x="151" y="19"/>
                    <a:pt x="147" y="18"/>
                  </a:cubicBezTo>
                  <a:cubicBezTo>
                    <a:pt x="141" y="16"/>
                    <a:pt x="139" y="11"/>
                    <a:pt x="138" y="7"/>
                  </a:cubicBezTo>
                  <a:cubicBezTo>
                    <a:pt x="138" y="7"/>
                    <a:pt x="138" y="6"/>
                    <a:pt x="138" y="6"/>
                  </a:cubicBezTo>
                  <a:cubicBezTo>
                    <a:pt x="138" y="3"/>
                    <a:pt x="137" y="1"/>
                    <a:pt x="135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3" y="1"/>
                    <a:pt x="132" y="1"/>
                    <a:pt x="129" y="5"/>
                  </a:cubicBezTo>
                  <a:cubicBezTo>
                    <a:pt x="128" y="6"/>
                    <a:pt x="128" y="6"/>
                    <a:pt x="128" y="6"/>
                  </a:cubicBezTo>
                  <a:cubicBezTo>
                    <a:pt x="124" y="10"/>
                    <a:pt x="120" y="14"/>
                    <a:pt x="119" y="20"/>
                  </a:cubicBezTo>
                  <a:cubicBezTo>
                    <a:pt x="118" y="23"/>
                    <a:pt x="116" y="25"/>
                    <a:pt x="115" y="28"/>
                  </a:cubicBezTo>
                  <a:cubicBezTo>
                    <a:pt x="114" y="31"/>
                    <a:pt x="112" y="34"/>
                    <a:pt x="111" y="38"/>
                  </a:cubicBezTo>
                  <a:cubicBezTo>
                    <a:pt x="110" y="43"/>
                    <a:pt x="106" y="45"/>
                    <a:pt x="102" y="46"/>
                  </a:cubicBezTo>
                  <a:cubicBezTo>
                    <a:pt x="100" y="46"/>
                    <a:pt x="99" y="47"/>
                    <a:pt x="98" y="47"/>
                  </a:cubicBezTo>
                  <a:cubicBezTo>
                    <a:pt x="96" y="48"/>
                    <a:pt x="94" y="49"/>
                    <a:pt x="92" y="50"/>
                  </a:cubicBezTo>
                  <a:cubicBezTo>
                    <a:pt x="89" y="51"/>
                    <a:pt x="85" y="53"/>
                    <a:pt x="81" y="54"/>
                  </a:cubicBezTo>
                  <a:cubicBezTo>
                    <a:pt x="80" y="54"/>
                    <a:pt x="79" y="54"/>
                    <a:pt x="79" y="54"/>
                  </a:cubicBezTo>
                  <a:cubicBezTo>
                    <a:pt x="77" y="54"/>
                    <a:pt x="76" y="54"/>
                    <a:pt x="74" y="53"/>
                  </a:cubicBezTo>
                  <a:cubicBezTo>
                    <a:pt x="73" y="53"/>
                    <a:pt x="72" y="53"/>
                    <a:pt x="72" y="53"/>
                  </a:cubicBezTo>
                  <a:cubicBezTo>
                    <a:pt x="71" y="53"/>
                    <a:pt x="70" y="53"/>
                    <a:pt x="70" y="53"/>
                  </a:cubicBezTo>
                  <a:cubicBezTo>
                    <a:pt x="68" y="53"/>
                    <a:pt x="66" y="53"/>
                    <a:pt x="64" y="53"/>
                  </a:cubicBezTo>
                  <a:cubicBezTo>
                    <a:pt x="63" y="53"/>
                    <a:pt x="62" y="54"/>
                    <a:pt x="61" y="54"/>
                  </a:cubicBezTo>
                  <a:cubicBezTo>
                    <a:pt x="60" y="54"/>
                    <a:pt x="59" y="54"/>
                    <a:pt x="58" y="54"/>
                  </a:cubicBezTo>
                  <a:cubicBezTo>
                    <a:pt x="57" y="54"/>
                    <a:pt x="56" y="54"/>
                    <a:pt x="55" y="54"/>
                  </a:cubicBezTo>
                  <a:cubicBezTo>
                    <a:pt x="54" y="54"/>
                    <a:pt x="53" y="54"/>
                    <a:pt x="52" y="54"/>
                  </a:cubicBezTo>
                  <a:cubicBezTo>
                    <a:pt x="50" y="54"/>
                    <a:pt x="46" y="54"/>
                    <a:pt x="43" y="55"/>
                  </a:cubicBezTo>
                  <a:cubicBezTo>
                    <a:pt x="41" y="56"/>
                    <a:pt x="40" y="57"/>
                    <a:pt x="38" y="58"/>
                  </a:cubicBezTo>
                  <a:cubicBezTo>
                    <a:pt x="34" y="60"/>
                    <a:pt x="31" y="62"/>
                    <a:pt x="26" y="62"/>
                  </a:cubicBezTo>
                  <a:cubicBezTo>
                    <a:pt x="19" y="62"/>
                    <a:pt x="13" y="64"/>
                    <a:pt x="8" y="66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7" y="70"/>
                    <a:pt x="8" y="73"/>
                    <a:pt x="11" y="75"/>
                  </a:cubicBezTo>
                  <a:cubicBezTo>
                    <a:pt x="12" y="75"/>
                    <a:pt x="13" y="75"/>
                    <a:pt x="14" y="75"/>
                  </a:cubicBezTo>
                  <a:cubicBezTo>
                    <a:pt x="16" y="75"/>
                    <a:pt x="18" y="75"/>
                    <a:pt x="20" y="74"/>
                  </a:cubicBezTo>
                  <a:cubicBezTo>
                    <a:pt x="20" y="74"/>
                    <a:pt x="21" y="74"/>
                    <a:pt x="22" y="73"/>
                  </a:cubicBezTo>
                  <a:cubicBezTo>
                    <a:pt x="23" y="73"/>
                    <a:pt x="24" y="73"/>
                    <a:pt x="24" y="73"/>
                  </a:cubicBezTo>
                  <a:cubicBezTo>
                    <a:pt x="27" y="73"/>
                    <a:pt x="29" y="74"/>
                    <a:pt x="30" y="76"/>
                  </a:cubicBezTo>
                  <a:cubicBezTo>
                    <a:pt x="31" y="77"/>
                    <a:pt x="32" y="80"/>
                    <a:pt x="28" y="83"/>
                  </a:cubicBezTo>
                  <a:cubicBezTo>
                    <a:pt x="25" y="86"/>
                    <a:pt x="21" y="87"/>
                    <a:pt x="17" y="87"/>
                  </a:cubicBezTo>
                  <a:cubicBezTo>
                    <a:pt x="15" y="88"/>
                    <a:pt x="13" y="88"/>
                    <a:pt x="11" y="89"/>
                  </a:cubicBezTo>
                  <a:cubicBezTo>
                    <a:pt x="7" y="91"/>
                    <a:pt x="0" y="96"/>
                    <a:pt x="1" y="101"/>
                  </a:cubicBezTo>
                  <a:cubicBezTo>
                    <a:pt x="1" y="103"/>
                    <a:pt x="2" y="105"/>
                    <a:pt x="4" y="107"/>
                  </a:cubicBezTo>
                  <a:cubicBezTo>
                    <a:pt x="4" y="107"/>
                    <a:pt x="5" y="108"/>
                    <a:pt x="5" y="109"/>
                  </a:cubicBezTo>
                  <a:cubicBezTo>
                    <a:pt x="6" y="110"/>
                    <a:pt x="6" y="111"/>
                    <a:pt x="7" y="112"/>
                  </a:cubicBezTo>
                  <a:cubicBezTo>
                    <a:pt x="7" y="114"/>
                    <a:pt x="7" y="114"/>
                    <a:pt x="7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10" y="114"/>
                    <a:pt x="11" y="113"/>
                    <a:pt x="12" y="113"/>
                  </a:cubicBezTo>
                  <a:cubicBezTo>
                    <a:pt x="12" y="113"/>
                    <a:pt x="13" y="113"/>
                    <a:pt x="14" y="113"/>
                  </a:cubicBezTo>
                  <a:cubicBezTo>
                    <a:pt x="15" y="112"/>
                    <a:pt x="15" y="112"/>
                    <a:pt x="15" y="112"/>
                  </a:cubicBezTo>
                  <a:cubicBezTo>
                    <a:pt x="15" y="110"/>
                    <a:pt x="15" y="110"/>
                    <a:pt x="15" y="110"/>
                  </a:cubicBezTo>
                  <a:cubicBezTo>
                    <a:pt x="15" y="108"/>
                    <a:pt x="14" y="106"/>
                    <a:pt x="11" y="105"/>
                  </a:cubicBezTo>
                  <a:cubicBezTo>
                    <a:pt x="11" y="104"/>
                    <a:pt x="10" y="104"/>
                    <a:pt x="10" y="104"/>
                  </a:cubicBezTo>
                  <a:cubicBezTo>
                    <a:pt x="9" y="104"/>
                    <a:pt x="9" y="104"/>
                    <a:pt x="8" y="104"/>
                  </a:cubicBezTo>
                  <a:cubicBezTo>
                    <a:pt x="8" y="104"/>
                    <a:pt x="8" y="104"/>
                    <a:pt x="8" y="104"/>
                  </a:cubicBezTo>
                  <a:cubicBezTo>
                    <a:pt x="9" y="103"/>
                    <a:pt x="13" y="101"/>
                    <a:pt x="14" y="101"/>
                  </a:cubicBezTo>
                  <a:cubicBezTo>
                    <a:pt x="15" y="100"/>
                    <a:pt x="16" y="100"/>
                    <a:pt x="17" y="100"/>
                  </a:cubicBezTo>
                  <a:cubicBezTo>
                    <a:pt x="17" y="100"/>
                    <a:pt x="17" y="99"/>
                    <a:pt x="18" y="99"/>
                  </a:cubicBezTo>
                  <a:cubicBezTo>
                    <a:pt x="19" y="99"/>
                    <a:pt x="19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cubicBezTo>
                    <a:pt x="21" y="99"/>
                    <a:pt x="21" y="99"/>
                    <a:pt x="22" y="100"/>
                  </a:cubicBezTo>
                  <a:cubicBezTo>
                    <a:pt x="23" y="100"/>
                    <a:pt x="24" y="101"/>
                    <a:pt x="25" y="101"/>
                  </a:cubicBezTo>
                  <a:cubicBezTo>
                    <a:pt x="26" y="101"/>
                    <a:pt x="26" y="101"/>
                    <a:pt x="27" y="101"/>
                  </a:cubicBezTo>
                  <a:cubicBezTo>
                    <a:pt x="30" y="101"/>
                    <a:pt x="32" y="100"/>
                    <a:pt x="34" y="99"/>
                  </a:cubicBezTo>
                  <a:cubicBezTo>
                    <a:pt x="35" y="98"/>
                    <a:pt x="36" y="98"/>
                    <a:pt x="37" y="97"/>
                  </a:cubicBezTo>
                  <a:cubicBezTo>
                    <a:pt x="38" y="97"/>
                    <a:pt x="39" y="97"/>
                    <a:pt x="40" y="97"/>
                  </a:cubicBezTo>
                  <a:cubicBezTo>
                    <a:pt x="40" y="97"/>
                    <a:pt x="41" y="97"/>
                    <a:pt x="42" y="97"/>
                  </a:cubicBezTo>
                  <a:cubicBezTo>
                    <a:pt x="43" y="97"/>
                    <a:pt x="44" y="97"/>
                    <a:pt x="45" y="97"/>
                  </a:cubicBezTo>
                  <a:cubicBezTo>
                    <a:pt x="47" y="97"/>
                    <a:pt x="48" y="97"/>
                    <a:pt x="50" y="97"/>
                  </a:cubicBezTo>
                  <a:cubicBezTo>
                    <a:pt x="53" y="96"/>
                    <a:pt x="56" y="95"/>
                    <a:pt x="60" y="95"/>
                  </a:cubicBezTo>
                  <a:cubicBezTo>
                    <a:pt x="63" y="95"/>
                    <a:pt x="66" y="96"/>
                    <a:pt x="69" y="97"/>
                  </a:cubicBezTo>
                  <a:cubicBezTo>
                    <a:pt x="72" y="99"/>
                    <a:pt x="75" y="100"/>
                    <a:pt x="79" y="100"/>
                  </a:cubicBezTo>
                  <a:cubicBezTo>
                    <a:pt x="79" y="100"/>
                    <a:pt x="79" y="100"/>
                    <a:pt x="80" y="100"/>
                  </a:cubicBezTo>
                  <a:cubicBezTo>
                    <a:pt x="83" y="100"/>
                    <a:pt x="86" y="100"/>
                    <a:pt x="90" y="100"/>
                  </a:cubicBezTo>
                  <a:cubicBezTo>
                    <a:pt x="94" y="99"/>
                    <a:pt x="94" y="99"/>
                    <a:pt x="94" y="99"/>
                  </a:cubicBezTo>
                  <a:cubicBezTo>
                    <a:pt x="96" y="99"/>
                    <a:pt x="99" y="100"/>
                    <a:pt x="102" y="100"/>
                  </a:cubicBezTo>
                  <a:cubicBezTo>
                    <a:pt x="105" y="101"/>
                    <a:pt x="107" y="101"/>
                    <a:pt x="110" y="101"/>
                  </a:cubicBezTo>
                  <a:cubicBezTo>
                    <a:pt x="113" y="101"/>
                    <a:pt x="115" y="101"/>
                    <a:pt x="117" y="100"/>
                  </a:cubicBezTo>
                  <a:cubicBezTo>
                    <a:pt x="123" y="99"/>
                    <a:pt x="123" y="95"/>
                    <a:pt x="123" y="91"/>
                  </a:cubicBezTo>
                  <a:cubicBezTo>
                    <a:pt x="123" y="76"/>
                    <a:pt x="136" y="71"/>
                    <a:pt x="149" y="68"/>
                  </a:cubicBezTo>
                  <a:cubicBezTo>
                    <a:pt x="155" y="67"/>
                    <a:pt x="165" y="65"/>
                    <a:pt x="167" y="56"/>
                  </a:cubicBezTo>
                  <a:cubicBezTo>
                    <a:pt x="168" y="51"/>
                    <a:pt x="168" y="47"/>
                    <a:pt x="168" y="45"/>
                  </a:cubicBezTo>
                  <a:cubicBezTo>
                    <a:pt x="168" y="43"/>
                    <a:pt x="168" y="42"/>
                    <a:pt x="167" y="41"/>
                  </a:cubicBezTo>
                  <a:cubicBezTo>
                    <a:pt x="167" y="37"/>
                    <a:pt x="167" y="33"/>
                    <a:pt x="169" y="30"/>
                  </a:cubicBezTo>
                  <a:cubicBezTo>
                    <a:pt x="170" y="29"/>
                    <a:pt x="171" y="28"/>
                    <a:pt x="171" y="27"/>
                  </a:cubicBezTo>
                  <a:cubicBezTo>
                    <a:pt x="173" y="26"/>
                    <a:pt x="173" y="26"/>
                    <a:pt x="173" y="26"/>
                  </a:cubicBezTo>
                  <a:lnTo>
                    <a:pt x="171" y="24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4445709" y="2873649"/>
              <a:ext cx="261325" cy="374965"/>
            </a:xfrm>
            <a:custGeom>
              <a:avLst/>
              <a:gdLst>
                <a:gd name="T0" fmla="*/ 96 w 103"/>
                <a:gd name="T1" fmla="*/ 17 h 155"/>
                <a:gd name="T2" fmla="*/ 87 w 103"/>
                <a:gd name="T3" fmla="*/ 12 h 155"/>
                <a:gd name="T4" fmla="*/ 82 w 103"/>
                <a:gd name="T5" fmla="*/ 8 h 155"/>
                <a:gd name="T6" fmla="*/ 72 w 103"/>
                <a:gd name="T7" fmla="*/ 3 h 155"/>
                <a:gd name="T8" fmla="*/ 68 w 103"/>
                <a:gd name="T9" fmla="*/ 0 h 155"/>
                <a:gd name="T10" fmla="*/ 66 w 103"/>
                <a:gd name="T11" fmla="*/ 0 h 155"/>
                <a:gd name="T12" fmla="*/ 62 w 103"/>
                <a:gd name="T13" fmla="*/ 3 h 155"/>
                <a:gd name="T14" fmla="*/ 57 w 103"/>
                <a:gd name="T15" fmla="*/ 6 h 155"/>
                <a:gd name="T16" fmla="*/ 53 w 103"/>
                <a:gd name="T17" fmla="*/ 5 h 155"/>
                <a:gd name="T18" fmla="*/ 49 w 103"/>
                <a:gd name="T19" fmla="*/ 7 h 155"/>
                <a:gd name="T20" fmla="*/ 42 w 103"/>
                <a:gd name="T21" fmla="*/ 13 h 155"/>
                <a:gd name="T22" fmla="*/ 41 w 103"/>
                <a:gd name="T23" fmla="*/ 21 h 155"/>
                <a:gd name="T24" fmla="*/ 42 w 103"/>
                <a:gd name="T25" fmla="*/ 26 h 155"/>
                <a:gd name="T26" fmla="*/ 42 w 103"/>
                <a:gd name="T27" fmla="*/ 33 h 155"/>
                <a:gd name="T28" fmla="*/ 46 w 103"/>
                <a:gd name="T29" fmla="*/ 40 h 155"/>
                <a:gd name="T30" fmla="*/ 44 w 103"/>
                <a:gd name="T31" fmla="*/ 42 h 155"/>
                <a:gd name="T32" fmla="*/ 33 w 103"/>
                <a:gd name="T33" fmla="*/ 39 h 155"/>
                <a:gd name="T34" fmla="*/ 41 w 103"/>
                <a:gd name="T35" fmla="*/ 50 h 155"/>
                <a:gd name="T36" fmla="*/ 44 w 103"/>
                <a:gd name="T37" fmla="*/ 64 h 155"/>
                <a:gd name="T38" fmla="*/ 33 w 103"/>
                <a:gd name="T39" fmla="*/ 82 h 155"/>
                <a:gd name="T40" fmla="*/ 29 w 103"/>
                <a:gd name="T41" fmla="*/ 92 h 155"/>
                <a:gd name="T42" fmla="*/ 22 w 103"/>
                <a:gd name="T43" fmla="*/ 100 h 155"/>
                <a:gd name="T44" fmla="*/ 11 w 103"/>
                <a:gd name="T45" fmla="*/ 104 h 155"/>
                <a:gd name="T46" fmla="*/ 1 w 103"/>
                <a:gd name="T47" fmla="*/ 116 h 155"/>
                <a:gd name="T48" fmla="*/ 0 w 103"/>
                <a:gd name="T49" fmla="*/ 125 h 155"/>
                <a:gd name="T50" fmla="*/ 1 w 103"/>
                <a:gd name="T51" fmla="*/ 130 h 155"/>
                <a:gd name="T52" fmla="*/ 4 w 103"/>
                <a:gd name="T53" fmla="*/ 137 h 155"/>
                <a:gd name="T54" fmla="*/ 26 w 103"/>
                <a:gd name="T55" fmla="*/ 150 h 155"/>
                <a:gd name="T56" fmla="*/ 37 w 103"/>
                <a:gd name="T57" fmla="*/ 155 h 155"/>
                <a:gd name="T58" fmla="*/ 40 w 103"/>
                <a:gd name="T59" fmla="*/ 154 h 155"/>
                <a:gd name="T60" fmla="*/ 44 w 103"/>
                <a:gd name="T61" fmla="*/ 145 h 155"/>
                <a:gd name="T62" fmla="*/ 50 w 103"/>
                <a:gd name="T63" fmla="*/ 136 h 155"/>
                <a:gd name="T64" fmla="*/ 60 w 103"/>
                <a:gd name="T65" fmla="*/ 127 h 155"/>
                <a:gd name="T66" fmla="*/ 66 w 103"/>
                <a:gd name="T67" fmla="*/ 116 h 155"/>
                <a:gd name="T68" fmla="*/ 75 w 103"/>
                <a:gd name="T69" fmla="*/ 102 h 155"/>
                <a:gd name="T70" fmla="*/ 86 w 103"/>
                <a:gd name="T71" fmla="*/ 89 h 155"/>
                <a:gd name="T72" fmla="*/ 94 w 103"/>
                <a:gd name="T73" fmla="*/ 79 h 155"/>
                <a:gd name="T74" fmla="*/ 98 w 103"/>
                <a:gd name="T75" fmla="*/ 66 h 155"/>
                <a:gd name="T76" fmla="*/ 97 w 103"/>
                <a:gd name="T77" fmla="*/ 43 h 155"/>
                <a:gd name="T78" fmla="*/ 103 w 103"/>
                <a:gd name="T79" fmla="*/ 25 h 155"/>
                <a:gd name="T80" fmla="*/ 102 w 103"/>
                <a:gd name="T81" fmla="*/ 22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3" h="155">
                  <a:moveTo>
                    <a:pt x="102" y="22"/>
                  </a:moveTo>
                  <a:cubicBezTo>
                    <a:pt x="100" y="21"/>
                    <a:pt x="98" y="19"/>
                    <a:pt x="96" y="17"/>
                  </a:cubicBezTo>
                  <a:cubicBezTo>
                    <a:pt x="94" y="16"/>
                    <a:pt x="93" y="16"/>
                    <a:pt x="91" y="15"/>
                  </a:cubicBezTo>
                  <a:cubicBezTo>
                    <a:pt x="90" y="14"/>
                    <a:pt x="88" y="13"/>
                    <a:pt x="87" y="12"/>
                  </a:cubicBezTo>
                  <a:cubicBezTo>
                    <a:pt x="86" y="11"/>
                    <a:pt x="85" y="11"/>
                    <a:pt x="85" y="10"/>
                  </a:cubicBezTo>
                  <a:cubicBezTo>
                    <a:pt x="84" y="9"/>
                    <a:pt x="83" y="8"/>
                    <a:pt x="82" y="8"/>
                  </a:cubicBezTo>
                  <a:cubicBezTo>
                    <a:pt x="80" y="7"/>
                    <a:pt x="78" y="5"/>
                    <a:pt x="76" y="4"/>
                  </a:cubicBezTo>
                  <a:cubicBezTo>
                    <a:pt x="76" y="4"/>
                    <a:pt x="73" y="3"/>
                    <a:pt x="72" y="3"/>
                  </a:cubicBezTo>
                  <a:cubicBezTo>
                    <a:pt x="72" y="2"/>
                    <a:pt x="71" y="2"/>
                    <a:pt x="71" y="2"/>
                  </a:cubicBezTo>
                  <a:cubicBezTo>
                    <a:pt x="70" y="1"/>
                    <a:pt x="69" y="0"/>
                    <a:pt x="68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67" y="0"/>
                    <a:pt x="66" y="0"/>
                  </a:cubicBezTo>
                  <a:cubicBezTo>
                    <a:pt x="66" y="1"/>
                    <a:pt x="65" y="1"/>
                    <a:pt x="64" y="1"/>
                  </a:cubicBezTo>
                  <a:cubicBezTo>
                    <a:pt x="64" y="2"/>
                    <a:pt x="63" y="2"/>
                    <a:pt x="62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0" y="4"/>
                    <a:pt x="59" y="5"/>
                    <a:pt x="57" y="6"/>
                  </a:cubicBezTo>
                  <a:cubicBezTo>
                    <a:pt x="57" y="6"/>
                    <a:pt x="56" y="6"/>
                    <a:pt x="56" y="6"/>
                  </a:cubicBezTo>
                  <a:cubicBezTo>
                    <a:pt x="55" y="6"/>
                    <a:pt x="54" y="5"/>
                    <a:pt x="53" y="5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9" y="9"/>
                    <a:pt x="46" y="11"/>
                    <a:pt x="45" y="12"/>
                  </a:cubicBezTo>
                  <a:cubicBezTo>
                    <a:pt x="44" y="13"/>
                    <a:pt x="43" y="13"/>
                    <a:pt x="42" y="13"/>
                  </a:cubicBezTo>
                  <a:cubicBezTo>
                    <a:pt x="41" y="14"/>
                    <a:pt x="40" y="14"/>
                    <a:pt x="39" y="15"/>
                  </a:cubicBezTo>
                  <a:cubicBezTo>
                    <a:pt x="38" y="17"/>
                    <a:pt x="40" y="21"/>
                    <a:pt x="41" y="21"/>
                  </a:cubicBezTo>
                  <a:cubicBezTo>
                    <a:pt x="41" y="22"/>
                    <a:pt x="41" y="22"/>
                    <a:pt x="42" y="22"/>
                  </a:cubicBezTo>
                  <a:cubicBezTo>
                    <a:pt x="43" y="23"/>
                    <a:pt x="43" y="24"/>
                    <a:pt x="42" y="26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2" y="29"/>
                    <a:pt x="41" y="31"/>
                    <a:pt x="42" y="33"/>
                  </a:cubicBezTo>
                  <a:cubicBezTo>
                    <a:pt x="42" y="34"/>
                    <a:pt x="43" y="34"/>
                    <a:pt x="44" y="36"/>
                  </a:cubicBezTo>
                  <a:cubicBezTo>
                    <a:pt x="46" y="38"/>
                    <a:pt x="47" y="39"/>
                    <a:pt x="46" y="40"/>
                  </a:cubicBezTo>
                  <a:cubicBezTo>
                    <a:pt x="46" y="41"/>
                    <a:pt x="46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3" y="42"/>
                    <a:pt x="41" y="42"/>
                    <a:pt x="40" y="42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9" y="46"/>
                    <a:pt x="40" y="48"/>
                    <a:pt x="41" y="50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4" y="55"/>
                    <a:pt x="44" y="62"/>
                    <a:pt x="44" y="64"/>
                  </a:cubicBezTo>
                  <a:cubicBezTo>
                    <a:pt x="44" y="69"/>
                    <a:pt x="41" y="72"/>
                    <a:pt x="38" y="74"/>
                  </a:cubicBezTo>
                  <a:cubicBezTo>
                    <a:pt x="36" y="76"/>
                    <a:pt x="34" y="79"/>
                    <a:pt x="33" y="82"/>
                  </a:cubicBezTo>
                  <a:cubicBezTo>
                    <a:pt x="33" y="83"/>
                    <a:pt x="33" y="84"/>
                    <a:pt x="32" y="85"/>
                  </a:cubicBezTo>
                  <a:cubicBezTo>
                    <a:pt x="32" y="88"/>
                    <a:pt x="31" y="90"/>
                    <a:pt x="29" y="92"/>
                  </a:cubicBezTo>
                  <a:cubicBezTo>
                    <a:pt x="27" y="94"/>
                    <a:pt x="25" y="95"/>
                    <a:pt x="24" y="97"/>
                  </a:cubicBezTo>
                  <a:cubicBezTo>
                    <a:pt x="23" y="98"/>
                    <a:pt x="23" y="99"/>
                    <a:pt x="22" y="100"/>
                  </a:cubicBezTo>
                  <a:cubicBezTo>
                    <a:pt x="19" y="104"/>
                    <a:pt x="16" y="104"/>
                    <a:pt x="13" y="104"/>
                  </a:cubicBezTo>
                  <a:cubicBezTo>
                    <a:pt x="11" y="104"/>
                    <a:pt x="11" y="104"/>
                    <a:pt x="11" y="104"/>
                  </a:cubicBezTo>
                  <a:cubicBezTo>
                    <a:pt x="8" y="104"/>
                    <a:pt x="5" y="105"/>
                    <a:pt x="3" y="109"/>
                  </a:cubicBezTo>
                  <a:cubicBezTo>
                    <a:pt x="2" y="111"/>
                    <a:pt x="2" y="114"/>
                    <a:pt x="1" y="116"/>
                  </a:cubicBezTo>
                  <a:cubicBezTo>
                    <a:pt x="1" y="117"/>
                    <a:pt x="1" y="119"/>
                    <a:pt x="1" y="120"/>
                  </a:cubicBezTo>
                  <a:cubicBezTo>
                    <a:pt x="1" y="121"/>
                    <a:pt x="1" y="123"/>
                    <a:pt x="0" y="125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3" y="131"/>
                    <a:pt x="3" y="134"/>
                    <a:pt x="3" y="136"/>
                  </a:cubicBezTo>
                  <a:cubicBezTo>
                    <a:pt x="3" y="136"/>
                    <a:pt x="4" y="136"/>
                    <a:pt x="4" y="137"/>
                  </a:cubicBezTo>
                  <a:cubicBezTo>
                    <a:pt x="5" y="143"/>
                    <a:pt x="7" y="146"/>
                    <a:pt x="12" y="147"/>
                  </a:cubicBezTo>
                  <a:cubicBezTo>
                    <a:pt x="16" y="149"/>
                    <a:pt x="21" y="150"/>
                    <a:pt x="26" y="150"/>
                  </a:cubicBezTo>
                  <a:cubicBezTo>
                    <a:pt x="29" y="151"/>
                    <a:pt x="31" y="151"/>
                    <a:pt x="34" y="153"/>
                  </a:cubicBezTo>
                  <a:cubicBezTo>
                    <a:pt x="35" y="153"/>
                    <a:pt x="36" y="154"/>
                    <a:pt x="37" y="155"/>
                  </a:cubicBezTo>
                  <a:cubicBezTo>
                    <a:pt x="39" y="155"/>
                    <a:pt x="39" y="155"/>
                    <a:pt x="39" y="155"/>
                  </a:cubicBezTo>
                  <a:cubicBezTo>
                    <a:pt x="40" y="154"/>
                    <a:pt x="40" y="154"/>
                    <a:pt x="40" y="154"/>
                  </a:cubicBezTo>
                  <a:cubicBezTo>
                    <a:pt x="41" y="153"/>
                    <a:pt x="42" y="151"/>
                    <a:pt x="43" y="150"/>
                  </a:cubicBezTo>
                  <a:cubicBezTo>
                    <a:pt x="44" y="148"/>
                    <a:pt x="44" y="146"/>
                    <a:pt x="44" y="145"/>
                  </a:cubicBezTo>
                  <a:cubicBezTo>
                    <a:pt x="44" y="142"/>
                    <a:pt x="44" y="141"/>
                    <a:pt x="46" y="139"/>
                  </a:cubicBezTo>
                  <a:cubicBezTo>
                    <a:pt x="47" y="138"/>
                    <a:pt x="49" y="137"/>
                    <a:pt x="50" y="136"/>
                  </a:cubicBezTo>
                  <a:cubicBezTo>
                    <a:pt x="52" y="136"/>
                    <a:pt x="54" y="135"/>
                    <a:pt x="56" y="133"/>
                  </a:cubicBezTo>
                  <a:cubicBezTo>
                    <a:pt x="58" y="131"/>
                    <a:pt x="59" y="129"/>
                    <a:pt x="60" y="127"/>
                  </a:cubicBezTo>
                  <a:cubicBezTo>
                    <a:pt x="60" y="126"/>
                    <a:pt x="60" y="125"/>
                    <a:pt x="60" y="124"/>
                  </a:cubicBezTo>
                  <a:cubicBezTo>
                    <a:pt x="62" y="121"/>
                    <a:pt x="64" y="119"/>
                    <a:pt x="66" y="116"/>
                  </a:cubicBezTo>
                  <a:cubicBezTo>
                    <a:pt x="68" y="114"/>
                    <a:pt x="70" y="111"/>
                    <a:pt x="72" y="108"/>
                  </a:cubicBezTo>
                  <a:cubicBezTo>
                    <a:pt x="73" y="106"/>
                    <a:pt x="74" y="104"/>
                    <a:pt x="75" y="102"/>
                  </a:cubicBezTo>
                  <a:cubicBezTo>
                    <a:pt x="77" y="97"/>
                    <a:pt x="78" y="93"/>
                    <a:pt x="82" y="90"/>
                  </a:cubicBezTo>
                  <a:cubicBezTo>
                    <a:pt x="83" y="89"/>
                    <a:pt x="84" y="89"/>
                    <a:pt x="86" y="89"/>
                  </a:cubicBezTo>
                  <a:cubicBezTo>
                    <a:pt x="88" y="88"/>
                    <a:pt x="91" y="87"/>
                    <a:pt x="93" y="84"/>
                  </a:cubicBezTo>
                  <a:cubicBezTo>
                    <a:pt x="94" y="83"/>
                    <a:pt x="94" y="81"/>
                    <a:pt x="94" y="79"/>
                  </a:cubicBezTo>
                  <a:cubicBezTo>
                    <a:pt x="94" y="78"/>
                    <a:pt x="95" y="77"/>
                    <a:pt x="95" y="76"/>
                  </a:cubicBezTo>
                  <a:cubicBezTo>
                    <a:pt x="96" y="73"/>
                    <a:pt x="97" y="70"/>
                    <a:pt x="98" y="66"/>
                  </a:cubicBezTo>
                  <a:cubicBezTo>
                    <a:pt x="98" y="63"/>
                    <a:pt x="98" y="59"/>
                    <a:pt x="97" y="56"/>
                  </a:cubicBezTo>
                  <a:cubicBezTo>
                    <a:pt x="97" y="51"/>
                    <a:pt x="97" y="47"/>
                    <a:pt x="97" y="43"/>
                  </a:cubicBezTo>
                  <a:cubicBezTo>
                    <a:pt x="98" y="39"/>
                    <a:pt x="99" y="35"/>
                    <a:pt x="101" y="31"/>
                  </a:cubicBezTo>
                  <a:cubicBezTo>
                    <a:pt x="102" y="29"/>
                    <a:pt x="102" y="27"/>
                    <a:pt x="103" y="25"/>
                  </a:cubicBezTo>
                  <a:cubicBezTo>
                    <a:pt x="103" y="23"/>
                    <a:pt x="103" y="23"/>
                    <a:pt x="103" y="23"/>
                  </a:cubicBezTo>
                  <a:lnTo>
                    <a:pt x="102" y="22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4916509" y="1965996"/>
              <a:ext cx="212586" cy="227161"/>
            </a:xfrm>
            <a:custGeom>
              <a:avLst/>
              <a:gdLst>
                <a:gd name="T0" fmla="*/ 78 w 84"/>
                <a:gd name="T1" fmla="*/ 44 h 94"/>
                <a:gd name="T2" fmla="*/ 74 w 84"/>
                <a:gd name="T3" fmla="*/ 39 h 94"/>
                <a:gd name="T4" fmla="*/ 73 w 84"/>
                <a:gd name="T5" fmla="*/ 39 h 94"/>
                <a:gd name="T6" fmla="*/ 71 w 84"/>
                <a:gd name="T7" fmla="*/ 38 h 94"/>
                <a:gd name="T8" fmla="*/ 69 w 84"/>
                <a:gd name="T9" fmla="*/ 36 h 94"/>
                <a:gd name="T10" fmla="*/ 57 w 84"/>
                <a:gd name="T11" fmla="*/ 24 h 94"/>
                <a:gd name="T12" fmla="*/ 52 w 84"/>
                <a:gd name="T13" fmla="*/ 19 h 94"/>
                <a:gd name="T14" fmla="*/ 41 w 84"/>
                <a:gd name="T15" fmla="*/ 12 h 94"/>
                <a:gd name="T16" fmla="*/ 38 w 84"/>
                <a:gd name="T17" fmla="*/ 11 h 94"/>
                <a:gd name="T18" fmla="*/ 32 w 84"/>
                <a:gd name="T19" fmla="*/ 9 h 94"/>
                <a:gd name="T20" fmla="*/ 26 w 84"/>
                <a:gd name="T21" fmla="*/ 5 h 94"/>
                <a:gd name="T22" fmla="*/ 19 w 84"/>
                <a:gd name="T23" fmla="*/ 4 h 94"/>
                <a:gd name="T24" fmla="*/ 16 w 84"/>
                <a:gd name="T25" fmla="*/ 0 h 94"/>
                <a:gd name="T26" fmla="*/ 16 w 84"/>
                <a:gd name="T27" fmla="*/ 16 h 94"/>
                <a:gd name="T28" fmla="*/ 24 w 84"/>
                <a:gd name="T29" fmla="*/ 28 h 94"/>
                <a:gd name="T30" fmla="*/ 22 w 84"/>
                <a:gd name="T31" fmla="*/ 36 h 94"/>
                <a:gd name="T32" fmla="*/ 22 w 84"/>
                <a:gd name="T33" fmla="*/ 44 h 94"/>
                <a:gd name="T34" fmla="*/ 15 w 84"/>
                <a:gd name="T35" fmla="*/ 56 h 94"/>
                <a:gd name="T36" fmla="*/ 10 w 84"/>
                <a:gd name="T37" fmla="*/ 56 h 94"/>
                <a:gd name="T38" fmla="*/ 5 w 84"/>
                <a:gd name="T39" fmla="*/ 54 h 94"/>
                <a:gd name="T40" fmla="*/ 3 w 84"/>
                <a:gd name="T41" fmla="*/ 54 h 94"/>
                <a:gd name="T42" fmla="*/ 4 w 84"/>
                <a:gd name="T43" fmla="*/ 66 h 94"/>
                <a:gd name="T44" fmla="*/ 10 w 84"/>
                <a:gd name="T45" fmla="*/ 77 h 94"/>
                <a:gd name="T46" fmla="*/ 13 w 84"/>
                <a:gd name="T47" fmla="*/ 89 h 94"/>
                <a:gd name="T48" fmla="*/ 27 w 84"/>
                <a:gd name="T49" fmla="*/ 91 h 94"/>
                <a:gd name="T50" fmla="*/ 34 w 84"/>
                <a:gd name="T51" fmla="*/ 93 h 94"/>
                <a:gd name="T52" fmla="*/ 37 w 84"/>
                <a:gd name="T53" fmla="*/ 92 h 94"/>
                <a:gd name="T54" fmla="*/ 43 w 84"/>
                <a:gd name="T55" fmla="*/ 87 h 94"/>
                <a:gd name="T56" fmla="*/ 46 w 84"/>
                <a:gd name="T57" fmla="*/ 76 h 94"/>
                <a:gd name="T58" fmla="*/ 62 w 84"/>
                <a:gd name="T59" fmla="*/ 62 h 94"/>
                <a:gd name="T60" fmla="*/ 82 w 84"/>
                <a:gd name="T61" fmla="*/ 50 h 94"/>
                <a:gd name="T62" fmla="*/ 82 w 84"/>
                <a:gd name="T63" fmla="*/ 4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4" h="94">
                  <a:moveTo>
                    <a:pt x="82" y="47"/>
                  </a:moveTo>
                  <a:cubicBezTo>
                    <a:pt x="81" y="46"/>
                    <a:pt x="79" y="45"/>
                    <a:pt x="78" y="44"/>
                  </a:cubicBezTo>
                  <a:cubicBezTo>
                    <a:pt x="76" y="43"/>
                    <a:pt x="76" y="43"/>
                    <a:pt x="75" y="41"/>
                  </a:cubicBezTo>
                  <a:cubicBezTo>
                    <a:pt x="75" y="41"/>
                    <a:pt x="75" y="40"/>
                    <a:pt x="74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1" y="38"/>
                  </a:cubicBezTo>
                  <a:cubicBezTo>
                    <a:pt x="71" y="38"/>
                    <a:pt x="71" y="38"/>
                    <a:pt x="71" y="37"/>
                  </a:cubicBezTo>
                  <a:cubicBezTo>
                    <a:pt x="70" y="37"/>
                    <a:pt x="70" y="37"/>
                    <a:pt x="69" y="36"/>
                  </a:cubicBezTo>
                  <a:cubicBezTo>
                    <a:pt x="65" y="34"/>
                    <a:pt x="63" y="34"/>
                    <a:pt x="61" y="29"/>
                  </a:cubicBezTo>
                  <a:cubicBezTo>
                    <a:pt x="61" y="26"/>
                    <a:pt x="59" y="25"/>
                    <a:pt x="57" y="24"/>
                  </a:cubicBezTo>
                  <a:cubicBezTo>
                    <a:pt x="56" y="23"/>
                    <a:pt x="55" y="22"/>
                    <a:pt x="54" y="22"/>
                  </a:cubicBezTo>
                  <a:cubicBezTo>
                    <a:pt x="53" y="21"/>
                    <a:pt x="52" y="20"/>
                    <a:pt x="52" y="19"/>
                  </a:cubicBezTo>
                  <a:cubicBezTo>
                    <a:pt x="50" y="17"/>
                    <a:pt x="48" y="15"/>
                    <a:pt x="46" y="13"/>
                  </a:cubicBezTo>
                  <a:cubicBezTo>
                    <a:pt x="44" y="12"/>
                    <a:pt x="43" y="12"/>
                    <a:pt x="41" y="12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0" y="12"/>
                    <a:pt x="39" y="12"/>
                    <a:pt x="38" y="11"/>
                  </a:cubicBezTo>
                  <a:cubicBezTo>
                    <a:pt x="37" y="11"/>
                    <a:pt x="35" y="11"/>
                    <a:pt x="34" y="11"/>
                  </a:cubicBezTo>
                  <a:cubicBezTo>
                    <a:pt x="34" y="10"/>
                    <a:pt x="33" y="10"/>
                    <a:pt x="32" y="9"/>
                  </a:cubicBezTo>
                  <a:cubicBezTo>
                    <a:pt x="31" y="8"/>
                    <a:pt x="31" y="7"/>
                    <a:pt x="30" y="7"/>
                  </a:cubicBezTo>
                  <a:cubicBezTo>
                    <a:pt x="29" y="6"/>
                    <a:pt x="28" y="5"/>
                    <a:pt x="26" y="5"/>
                  </a:cubicBezTo>
                  <a:cubicBezTo>
                    <a:pt x="26" y="5"/>
                    <a:pt x="24" y="5"/>
                    <a:pt x="24" y="5"/>
                  </a:cubicBezTo>
                  <a:cubicBezTo>
                    <a:pt x="23" y="5"/>
                    <a:pt x="20" y="4"/>
                    <a:pt x="19" y="4"/>
                  </a:cubicBezTo>
                  <a:cubicBezTo>
                    <a:pt x="19" y="3"/>
                    <a:pt x="19" y="3"/>
                    <a:pt x="18" y="3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8"/>
                    <a:pt x="13" y="12"/>
                    <a:pt x="16" y="16"/>
                  </a:cubicBezTo>
                  <a:cubicBezTo>
                    <a:pt x="17" y="17"/>
                    <a:pt x="18" y="18"/>
                    <a:pt x="19" y="19"/>
                  </a:cubicBezTo>
                  <a:cubicBezTo>
                    <a:pt x="22" y="21"/>
                    <a:pt x="24" y="24"/>
                    <a:pt x="24" y="28"/>
                  </a:cubicBezTo>
                  <a:cubicBezTo>
                    <a:pt x="24" y="29"/>
                    <a:pt x="24" y="31"/>
                    <a:pt x="23" y="32"/>
                  </a:cubicBezTo>
                  <a:cubicBezTo>
                    <a:pt x="23" y="33"/>
                    <a:pt x="22" y="35"/>
                    <a:pt x="22" y="36"/>
                  </a:cubicBezTo>
                  <a:cubicBezTo>
                    <a:pt x="22" y="37"/>
                    <a:pt x="22" y="38"/>
                    <a:pt x="22" y="39"/>
                  </a:cubicBezTo>
                  <a:cubicBezTo>
                    <a:pt x="23" y="41"/>
                    <a:pt x="23" y="42"/>
                    <a:pt x="22" y="44"/>
                  </a:cubicBezTo>
                  <a:cubicBezTo>
                    <a:pt x="22" y="45"/>
                    <a:pt x="22" y="46"/>
                    <a:pt x="21" y="47"/>
                  </a:cubicBezTo>
                  <a:cubicBezTo>
                    <a:pt x="20" y="51"/>
                    <a:pt x="19" y="55"/>
                    <a:pt x="15" y="56"/>
                  </a:cubicBezTo>
                  <a:cubicBezTo>
                    <a:pt x="14" y="57"/>
                    <a:pt x="14" y="57"/>
                    <a:pt x="13" y="57"/>
                  </a:cubicBezTo>
                  <a:cubicBezTo>
                    <a:pt x="12" y="57"/>
                    <a:pt x="12" y="56"/>
                    <a:pt x="10" y="56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8" y="54"/>
                    <a:pt x="7" y="54"/>
                    <a:pt x="5" y="54"/>
                  </a:cubicBezTo>
                  <a:cubicBezTo>
                    <a:pt x="5" y="54"/>
                    <a:pt x="4" y="54"/>
                    <a:pt x="4" y="54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0" y="58"/>
                    <a:pt x="1" y="62"/>
                    <a:pt x="4" y="66"/>
                  </a:cubicBezTo>
                  <a:cubicBezTo>
                    <a:pt x="6" y="69"/>
                    <a:pt x="8" y="72"/>
                    <a:pt x="9" y="75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1" y="78"/>
                    <a:pt x="11" y="80"/>
                    <a:pt x="11" y="82"/>
                  </a:cubicBezTo>
                  <a:cubicBezTo>
                    <a:pt x="11" y="85"/>
                    <a:pt x="11" y="88"/>
                    <a:pt x="13" y="89"/>
                  </a:cubicBezTo>
                  <a:cubicBezTo>
                    <a:pt x="15" y="91"/>
                    <a:pt x="19" y="91"/>
                    <a:pt x="22" y="91"/>
                  </a:cubicBezTo>
                  <a:cubicBezTo>
                    <a:pt x="27" y="91"/>
                    <a:pt x="27" y="91"/>
                    <a:pt x="27" y="91"/>
                  </a:cubicBezTo>
                  <a:cubicBezTo>
                    <a:pt x="29" y="91"/>
                    <a:pt x="31" y="91"/>
                    <a:pt x="32" y="92"/>
                  </a:cubicBezTo>
                  <a:cubicBezTo>
                    <a:pt x="33" y="92"/>
                    <a:pt x="34" y="93"/>
                    <a:pt x="34" y="93"/>
                  </a:cubicBezTo>
                  <a:cubicBezTo>
                    <a:pt x="36" y="94"/>
                    <a:pt x="36" y="94"/>
                    <a:pt x="36" y="94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8" y="91"/>
                    <a:pt x="39" y="90"/>
                    <a:pt x="40" y="89"/>
                  </a:cubicBezTo>
                  <a:cubicBezTo>
                    <a:pt x="41" y="89"/>
                    <a:pt x="42" y="88"/>
                    <a:pt x="43" y="87"/>
                  </a:cubicBezTo>
                  <a:cubicBezTo>
                    <a:pt x="45" y="85"/>
                    <a:pt x="45" y="82"/>
                    <a:pt x="46" y="79"/>
                  </a:cubicBezTo>
                  <a:cubicBezTo>
                    <a:pt x="46" y="78"/>
                    <a:pt x="46" y="77"/>
                    <a:pt x="46" y="76"/>
                  </a:cubicBezTo>
                  <a:cubicBezTo>
                    <a:pt x="47" y="73"/>
                    <a:pt x="49" y="70"/>
                    <a:pt x="52" y="68"/>
                  </a:cubicBezTo>
                  <a:cubicBezTo>
                    <a:pt x="55" y="65"/>
                    <a:pt x="58" y="64"/>
                    <a:pt x="62" y="62"/>
                  </a:cubicBezTo>
                  <a:cubicBezTo>
                    <a:pt x="65" y="61"/>
                    <a:pt x="67" y="60"/>
                    <a:pt x="70" y="59"/>
                  </a:cubicBezTo>
                  <a:cubicBezTo>
                    <a:pt x="75" y="56"/>
                    <a:pt x="79" y="53"/>
                    <a:pt x="82" y="50"/>
                  </a:cubicBezTo>
                  <a:cubicBezTo>
                    <a:pt x="84" y="49"/>
                    <a:pt x="84" y="49"/>
                    <a:pt x="84" y="49"/>
                  </a:cubicBezTo>
                  <a:lnTo>
                    <a:pt x="82" y="47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3974909" y="1844976"/>
              <a:ext cx="1032857" cy="1082239"/>
            </a:xfrm>
            <a:custGeom>
              <a:avLst/>
              <a:gdLst>
                <a:gd name="T0" fmla="*/ 383 w 408"/>
                <a:gd name="T1" fmla="*/ 132 h 447"/>
                <a:gd name="T2" fmla="*/ 382 w 408"/>
                <a:gd name="T3" fmla="*/ 105 h 447"/>
                <a:gd name="T4" fmla="*/ 394 w 408"/>
                <a:gd name="T5" fmla="*/ 89 h 447"/>
                <a:gd name="T6" fmla="*/ 387 w 408"/>
                <a:gd name="T7" fmla="*/ 53 h 447"/>
                <a:gd name="T8" fmla="*/ 375 w 408"/>
                <a:gd name="T9" fmla="*/ 36 h 447"/>
                <a:gd name="T10" fmla="*/ 364 w 408"/>
                <a:gd name="T11" fmla="*/ 20 h 447"/>
                <a:gd name="T12" fmla="*/ 356 w 408"/>
                <a:gd name="T13" fmla="*/ 18 h 447"/>
                <a:gd name="T14" fmla="*/ 350 w 408"/>
                <a:gd name="T15" fmla="*/ 13 h 447"/>
                <a:gd name="T16" fmla="*/ 321 w 408"/>
                <a:gd name="T17" fmla="*/ 4 h 447"/>
                <a:gd name="T18" fmla="*/ 299 w 408"/>
                <a:gd name="T19" fmla="*/ 21 h 447"/>
                <a:gd name="T20" fmla="*/ 279 w 408"/>
                <a:gd name="T21" fmla="*/ 38 h 447"/>
                <a:gd name="T22" fmla="*/ 267 w 408"/>
                <a:gd name="T23" fmla="*/ 29 h 447"/>
                <a:gd name="T24" fmla="*/ 252 w 408"/>
                <a:gd name="T25" fmla="*/ 6 h 447"/>
                <a:gd name="T26" fmla="*/ 235 w 408"/>
                <a:gd name="T27" fmla="*/ 10 h 447"/>
                <a:gd name="T28" fmla="*/ 221 w 408"/>
                <a:gd name="T29" fmla="*/ 19 h 447"/>
                <a:gd name="T30" fmla="*/ 180 w 408"/>
                <a:gd name="T31" fmla="*/ 38 h 447"/>
                <a:gd name="T32" fmla="*/ 148 w 408"/>
                <a:gd name="T33" fmla="*/ 31 h 447"/>
                <a:gd name="T34" fmla="*/ 135 w 408"/>
                <a:gd name="T35" fmla="*/ 29 h 447"/>
                <a:gd name="T36" fmla="*/ 106 w 408"/>
                <a:gd name="T37" fmla="*/ 84 h 447"/>
                <a:gd name="T38" fmla="*/ 75 w 408"/>
                <a:gd name="T39" fmla="*/ 96 h 447"/>
                <a:gd name="T40" fmla="*/ 42 w 408"/>
                <a:gd name="T41" fmla="*/ 69 h 447"/>
                <a:gd name="T42" fmla="*/ 16 w 408"/>
                <a:gd name="T43" fmla="*/ 84 h 447"/>
                <a:gd name="T44" fmla="*/ 11 w 408"/>
                <a:gd name="T45" fmla="*/ 122 h 447"/>
                <a:gd name="T46" fmla="*/ 11 w 408"/>
                <a:gd name="T47" fmla="*/ 136 h 447"/>
                <a:gd name="T48" fmla="*/ 13 w 408"/>
                <a:gd name="T49" fmla="*/ 147 h 447"/>
                <a:gd name="T50" fmla="*/ 13 w 408"/>
                <a:gd name="T51" fmla="*/ 165 h 447"/>
                <a:gd name="T52" fmla="*/ 15 w 408"/>
                <a:gd name="T53" fmla="*/ 182 h 447"/>
                <a:gd name="T54" fmla="*/ 17 w 408"/>
                <a:gd name="T55" fmla="*/ 207 h 447"/>
                <a:gd name="T56" fmla="*/ 18 w 408"/>
                <a:gd name="T57" fmla="*/ 245 h 447"/>
                <a:gd name="T58" fmla="*/ 21 w 408"/>
                <a:gd name="T59" fmla="*/ 275 h 447"/>
                <a:gd name="T60" fmla="*/ 26 w 408"/>
                <a:gd name="T61" fmla="*/ 289 h 447"/>
                <a:gd name="T62" fmla="*/ 38 w 408"/>
                <a:gd name="T63" fmla="*/ 282 h 447"/>
                <a:gd name="T64" fmla="*/ 45 w 408"/>
                <a:gd name="T65" fmla="*/ 281 h 447"/>
                <a:gd name="T66" fmla="*/ 97 w 408"/>
                <a:gd name="T67" fmla="*/ 250 h 447"/>
                <a:gd name="T68" fmla="*/ 117 w 408"/>
                <a:gd name="T69" fmla="*/ 267 h 447"/>
                <a:gd name="T70" fmla="*/ 139 w 408"/>
                <a:gd name="T71" fmla="*/ 271 h 447"/>
                <a:gd name="T72" fmla="*/ 156 w 408"/>
                <a:gd name="T73" fmla="*/ 274 h 447"/>
                <a:gd name="T74" fmla="*/ 198 w 408"/>
                <a:gd name="T75" fmla="*/ 296 h 447"/>
                <a:gd name="T76" fmla="*/ 228 w 408"/>
                <a:gd name="T77" fmla="*/ 326 h 447"/>
                <a:gd name="T78" fmla="*/ 275 w 408"/>
                <a:gd name="T79" fmla="*/ 334 h 447"/>
                <a:gd name="T80" fmla="*/ 267 w 408"/>
                <a:gd name="T81" fmla="*/ 372 h 447"/>
                <a:gd name="T82" fmla="*/ 264 w 408"/>
                <a:gd name="T83" fmla="*/ 418 h 447"/>
                <a:gd name="T84" fmla="*/ 271 w 408"/>
                <a:gd name="T85" fmla="*/ 435 h 447"/>
                <a:gd name="T86" fmla="*/ 290 w 408"/>
                <a:gd name="T87" fmla="*/ 444 h 447"/>
                <a:gd name="T88" fmla="*/ 307 w 408"/>
                <a:gd name="T89" fmla="*/ 429 h 447"/>
                <a:gd name="T90" fmla="*/ 319 w 408"/>
                <a:gd name="T91" fmla="*/ 371 h 447"/>
                <a:gd name="T92" fmla="*/ 330 w 408"/>
                <a:gd name="T93" fmla="*/ 337 h 447"/>
                <a:gd name="T94" fmla="*/ 327 w 408"/>
                <a:gd name="T95" fmla="*/ 287 h 447"/>
                <a:gd name="T96" fmla="*/ 333 w 408"/>
                <a:gd name="T97" fmla="*/ 259 h 447"/>
                <a:gd name="T98" fmla="*/ 338 w 408"/>
                <a:gd name="T99" fmla="*/ 217 h 447"/>
                <a:gd name="T100" fmla="*/ 351 w 408"/>
                <a:gd name="T101" fmla="*/ 204 h 447"/>
                <a:gd name="T102" fmla="*/ 373 w 408"/>
                <a:gd name="T103" fmla="*/ 198 h 447"/>
                <a:gd name="T104" fmla="*/ 405 w 408"/>
                <a:gd name="T105" fmla="*/ 152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08" h="447">
                  <a:moveTo>
                    <a:pt x="407" y="144"/>
                  </a:moveTo>
                  <a:cubicBezTo>
                    <a:pt x="406" y="143"/>
                    <a:pt x="405" y="143"/>
                    <a:pt x="404" y="142"/>
                  </a:cubicBezTo>
                  <a:cubicBezTo>
                    <a:pt x="403" y="142"/>
                    <a:pt x="401" y="142"/>
                    <a:pt x="399" y="142"/>
                  </a:cubicBezTo>
                  <a:cubicBezTo>
                    <a:pt x="395" y="142"/>
                    <a:pt x="395" y="142"/>
                    <a:pt x="395" y="142"/>
                  </a:cubicBezTo>
                  <a:cubicBezTo>
                    <a:pt x="392" y="142"/>
                    <a:pt x="387" y="142"/>
                    <a:pt x="384" y="139"/>
                  </a:cubicBezTo>
                  <a:cubicBezTo>
                    <a:pt x="383" y="138"/>
                    <a:pt x="383" y="135"/>
                    <a:pt x="383" y="132"/>
                  </a:cubicBezTo>
                  <a:cubicBezTo>
                    <a:pt x="383" y="131"/>
                    <a:pt x="383" y="129"/>
                    <a:pt x="382" y="127"/>
                  </a:cubicBezTo>
                  <a:cubicBezTo>
                    <a:pt x="381" y="125"/>
                    <a:pt x="381" y="125"/>
                    <a:pt x="381" y="125"/>
                  </a:cubicBezTo>
                  <a:cubicBezTo>
                    <a:pt x="379" y="122"/>
                    <a:pt x="378" y="119"/>
                    <a:pt x="376" y="117"/>
                  </a:cubicBezTo>
                  <a:cubicBezTo>
                    <a:pt x="373" y="113"/>
                    <a:pt x="371" y="109"/>
                    <a:pt x="375" y="103"/>
                  </a:cubicBezTo>
                  <a:cubicBezTo>
                    <a:pt x="376" y="103"/>
                    <a:pt x="377" y="103"/>
                    <a:pt x="377" y="103"/>
                  </a:cubicBezTo>
                  <a:cubicBezTo>
                    <a:pt x="379" y="103"/>
                    <a:pt x="380" y="104"/>
                    <a:pt x="382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4" y="106"/>
                    <a:pt x="384" y="106"/>
                    <a:pt x="385" y="106"/>
                  </a:cubicBezTo>
                  <a:cubicBezTo>
                    <a:pt x="386" y="106"/>
                    <a:pt x="386" y="106"/>
                    <a:pt x="387" y="106"/>
                  </a:cubicBezTo>
                  <a:cubicBezTo>
                    <a:pt x="391" y="105"/>
                    <a:pt x="392" y="101"/>
                    <a:pt x="393" y="97"/>
                  </a:cubicBezTo>
                  <a:cubicBezTo>
                    <a:pt x="393" y="96"/>
                    <a:pt x="393" y="95"/>
                    <a:pt x="394" y="94"/>
                  </a:cubicBezTo>
                  <a:cubicBezTo>
                    <a:pt x="394" y="92"/>
                    <a:pt x="394" y="91"/>
                    <a:pt x="394" y="89"/>
                  </a:cubicBezTo>
                  <a:cubicBezTo>
                    <a:pt x="394" y="88"/>
                    <a:pt x="394" y="87"/>
                    <a:pt x="394" y="86"/>
                  </a:cubicBezTo>
                  <a:cubicBezTo>
                    <a:pt x="394" y="85"/>
                    <a:pt x="394" y="83"/>
                    <a:pt x="395" y="82"/>
                  </a:cubicBezTo>
                  <a:cubicBezTo>
                    <a:pt x="395" y="81"/>
                    <a:pt x="396" y="79"/>
                    <a:pt x="396" y="78"/>
                  </a:cubicBezTo>
                  <a:cubicBezTo>
                    <a:pt x="396" y="74"/>
                    <a:pt x="393" y="72"/>
                    <a:pt x="391" y="69"/>
                  </a:cubicBezTo>
                  <a:cubicBezTo>
                    <a:pt x="390" y="68"/>
                    <a:pt x="389" y="67"/>
                    <a:pt x="388" y="66"/>
                  </a:cubicBezTo>
                  <a:cubicBezTo>
                    <a:pt x="385" y="62"/>
                    <a:pt x="386" y="57"/>
                    <a:pt x="387" y="53"/>
                  </a:cubicBezTo>
                  <a:cubicBezTo>
                    <a:pt x="387" y="52"/>
                    <a:pt x="387" y="49"/>
                    <a:pt x="387" y="49"/>
                  </a:cubicBezTo>
                  <a:cubicBezTo>
                    <a:pt x="386" y="48"/>
                    <a:pt x="386" y="48"/>
                    <a:pt x="386" y="48"/>
                  </a:cubicBezTo>
                  <a:cubicBezTo>
                    <a:pt x="385" y="48"/>
                    <a:pt x="384" y="47"/>
                    <a:pt x="383" y="47"/>
                  </a:cubicBezTo>
                  <a:cubicBezTo>
                    <a:pt x="382" y="46"/>
                    <a:pt x="381" y="46"/>
                    <a:pt x="380" y="45"/>
                  </a:cubicBezTo>
                  <a:cubicBezTo>
                    <a:pt x="378" y="44"/>
                    <a:pt x="375" y="40"/>
                    <a:pt x="375" y="37"/>
                  </a:cubicBezTo>
                  <a:cubicBezTo>
                    <a:pt x="375" y="36"/>
                    <a:pt x="375" y="36"/>
                    <a:pt x="375" y="36"/>
                  </a:cubicBezTo>
                  <a:cubicBezTo>
                    <a:pt x="375" y="35"/>
                    <a:pt x="375" y="35"/>
                    <a:pt x="375" y="35"/>
                  </a:cubicBezTo>
                  <a:cubicBezTo>
                    <a:pt x="374" y="34"/>
                    <a:pt x="374" y="33"/>
                    <a:pt x="374" y="32"/>
                  </a:cubicBezTo>
                  <a:cubicBezTo>
                    <a:pt x="374" y="31"/>
                    <a:pt x="374" y="31"/>
                    <a:pt x="374" y="30"/>
                  </a:cubicBezTo>
                  <a:cubicBezTo>
                    <a:pt x="374" y="26"/>
                    <a:pt x="374" y="26"/>
                    <a:pt x="370" y="24"/>
                  </a:cubicBezTo>
                  <a:cubicBezTo>
                    <a:pt x="367" y="24"/>
                    <a:pt x="367" y="23"/>
                    <a:pt x="366" y="21"/>
                  </a:cubicBezTo>
                  <a:cubicBezTo>
                    <a:pt x="365" y="21"/>
                    <a:pt x="365" y="20"/>
                    <a:pt x="364" y="20"/>
                  </a:cubicBezTo>
                  <a:cubicBezTo>
                    <a:pt x="364" y="19"/>
                    <a:pt x="364" y="19"/>
                    <a:pt x="363" y="19"/>
                  </a:cubicBezTo>
                  <a:cubicBezTo>
                    <a:pt x="362" y="20"/>
                    <a:pt x="362" y="20"/>
                    <a:pt x="362" y="20"/>
                  </a:cubicBezTo>
                  <a:cubicBezTo>
                    <a:pt x="361" y="19"/>
                    <a:pt x="361" y="19"/>
                    <a:pt x="361" y="19"/>
                  </a:cubicBezTo>
                  <a:cubicBezTo>
                    <a:pt x="360" y="19"/>
                    <a:pt x="359" y="20"/>
                    <a:pt x="359" y="20"/>
                  </a:cubicBezTo>
                  <a:cubicBezTo>
                    <a:pt x="358" y="20"/>
                    <a:pt x="358" y="20"/>
                    <a:pt x="357" y="19"/>
                  </a:cubicBezTo>
                  <a:cubicBezTo>
                    <a:pt x="357" y="19"/>
                    <a:pt x="356" y="18"/>
                    <a:pt x="356" y="18"/>
                  </a:cubicBezTo>
                  <a:cubicBezTo>
                    <a:pt x="355" y="17"/>
                    <a:pt x="355" y="16"/>
                    <a:pt x="355" y="16"/>
                  </a:cubicBezTo>
                  <a:cubicBezTo>
                    <a:pt x="354" y="16"/>
                    <a:pt x="354" y="15"/>
                    <a:pt x="353" y="15"/>
                  </a:cubicBezTo>
                  <a:cubicBezTo>
                    <a:pt x="353" y="14"/>
                    <a:pt x="352" y="14"/>
                    <a:pt x="352" y="14"/>
                  </a:cubicBezTo>
                  <a:cubicBezTo>
                    <a:pt x="352" y="14"/>
                    <a:pt x="351" y="13"/>
                    <a:pt x="351" y="13"/>
                  </a:cubicBezTo>
                  <a:cubicBezTo>
                    <a:pt x="351" y="13"/>
                    <a:pt x="351" y="13"/>
                    <a:pt x="351" y="13"/>
                  </a:cubicBezTo>
                  <a:cubicBezTo>
                    <a:pt x="350" y="13"/>
                    <a:pt x="350" y="13"/>
                    <a:pt x="350" y="13"/>
                  </a:cubicBezTo>
                  <a:cubicBezTo>
                    <a:pt x="350" y="13"/>
                    <a:pt x="350" y="13"/>
                    <a:pt x="349" y="12"/>
                  </a:cubicBezTo>
                  <a:cubicBezTo>
                    <a:pt x="345" y="12"/>
                    <a:pt x="340" y="11"/>
                    <a:pt x="336" y="8"/>
                  </a:cubicBezTo>
                  <a:cubicBezTo>
                    <a:pt x="335" y="7"/>
                    <a:pt x="334" y="6"/>
                    <a:pt x="333" y="5"/>
                  </a:cubicBezTo>
                  <a:cubicBezTo>
                    <a:pt x="332" y="3"/>
                    <a:pt x="332" y="1"/>
                    <a:pt x="329" y="1"/>
                  </a:cubicBezTo>
                  <a:cubicBezTo>
                    <a:pt x="328" y="0"/>
                    <a:pt x="328" y="0"/>
                    <a:pt x="327" y="0"/>
                  </a:cubicBezTo>
                  <a:cubicBezTo>
                    <a:pt x="324" y="0"/>
                    <a:pt x="322" y="2"/>
                    <a:pt x="321" y="4"/>
                  </a:cubicBezTo>
                  <a:cubicBezTo>
                    <a:pt x="319" y="5"/>
                    <a:pt x="318" y="6"/>
                    <a:pt x="316" y="7"/>
                  </a:cubicBezTo>
                  <a:cubicBezTo>
                    <a:pt x="315" y="8"/>
                    <a:pt x="314" y="8"/>
                    <a:pt x="313" y="9"/>
                  </a:cubicBezTo>
                  <a:cubicBezTo>
                    <a:pt x="312" y="10"/>
                    <a:pt x="311" y="10"/>
                    <a:pt x="310" y="11"/>
                  </a:cubicBezTo>
                  <a:cubicBezTo>
                    <a:pt x="308" y="12"/>
                    <a:pt x="307" y="12"/>
                    <a:pt x="306" y="13"/>
                  </a:cubicBezTo>
                  <a:cubicBezTo>
                    <a:pt x="304" y="14"/>
                    <a:pt x="304" y="16"/>
                    <a:pt x="303" y="17"/>
                  </a:cubicBezTo>
                  <a:cubicBezTo>
                    <a:pt x="302" y="18"/>
                    <a:pt x="301" y="20"/>
                    <a:pt x="299" y="21"/>
                  </a:cubicBezTo>
                  <a:cubicBezTo>
                    <a:pt x="296" y="23"/>
                    <a:pt x="294" y="23"/>
                    <a:pt x="291" y="24"/>
                  </a:cubicBezTo>
                  <a:cubicBezTo>
                    <a:pt x="290" y="24"/>
                    <a:pt x="290" y="24"/>
                    <a:pt x="290" y="24"/>
                  </a:cubicBezTo>
                  <a:cubicBezTo>
                    <a:pt x="287" y="24"/>
                    <a:pt x="286" y="25"/>
                    <a:pt x="286" y="28"/>
                  </a:cubicBezTo>
                  <a:cubicBezTo>
                    <a:pt x="286" y="29"/>
                    <a:pt x="286" y="29"/>
                    <a:pt x="286" y="29"/>
                  </a:cubicBezTo>
                  <a:cubicBezTo>
                    <a:pt x="285" y="33"/>
                    <a:pt x="283" y="34"/>
                    <a:pt x="281" y="36"/>
                  </a:cubicBezTo>
                  <a:cubicBezTo>
                    <a:pt x="280" y="36"/>
                    <a:pt x="279" y="38"/>
                    <a:pt x="279" y="38"/>
                  </a:cubicBezTo>
                  <a:cubicBezTo>
                    <a:pt x="276" y="40"/>
                    <a:pt x="274" y="42"/>
                    <a:pt x="270" y="42"/>
                  </a:cubicBezTo>
                  <a:cubicBezTo>
                    <a:pt x="270" y="42"/>
                    <a:pt x="269" y="42"/>
                    <a:pt x="269" y="42"/>
                  </a:cubicBezTo>
                  <a:cubicBezTo>
                    <a:pt x="267" y="42"/>
                    <a:pt x="266" y="42"/>
                    <a:pt x="265" y="41"/>
                  </a:cubicBezTo>
                  <a:cubicBezTo>
                    <a:pt x="265" y="40"/>
                    <a:pt x="264" y="39"/>
                    <a:pt x="265" y="38"/>
                  </a:cubicBezTo>
                  <a:cubicBezTo>
                    <a:pt x="265" y="37"/>
                    <a:pt x="265" y="36"/>
                    <a:pt x="266" y="35"/>
                  </a:cubicBezTo>
                  <a:cubicBezTo>
                    <a:pt x="266" y="33"/>
                    <a:pt x="267" y="31"/>
                    <a:pt x="267" y="29"/>
                  </a:cubicBezTo>
                  <a:cubicBezTo>
                    <a:pt x="266" y="28"/>
                    <a:pt x="265" y="27"/>
                    <a:pt x="263" y="26"/>
                  </a:cubicBezTo>
                  <a:cubicBezTo>
                    <a:pt x="262" y="25"/>
                    <a:pt x="261" y="24"/>
                    <a:pt x="261" y="23"/>
                  </a:cubicBezTo>
                  <a:cubicBezTo>
                    <a:pt x="259" y="21"/>
                    <a:pt x="259" y="19"/>
                    <a:pt x="259" y="17"/>
                  </a:cubicBezTo>
                  <a:cubicBezTo>
                    <a:pt x="259" y="16"/>
                    <a:pt x="259" y="14"/>
                    <a:pt x="258" y="12"/>
                  </a:cubicBezTo>
                  <a:cubicBezTo>
                    <a:pt x="258" y="11"/>
                    <a:pt x="256" y="9"/>
                    <a:pt x="254" y="8"/>
                  </a:cubicBezTo>
                  <a:cubicBezTo>
                    <a:pt x="254" y="8"/>
                    <a:pt x="253" y="7"/>
                    <a:pt x="252" y="6"/>
                  </a:cubicBezTo>
                  <a:cubicBezTo>
                    <a:pt x="252" y="6"/>
                    <a:pt x="251" y="6"/>
                    <a:pt x="250" y="5"/>
                  </a:cubicBezTo>
                  <a:cubicBezTo>
                    <a:pt x="249" y="4"/>
                    <a:pt x="248" y="4"/>
                    <a:pt x="247" y="3"/>
                  </a:cubicBezTo>
                  <a:cubicBezTo>
                    <a:pt x="246" y="2"/>
                    <a:pt x="246" y="2"/>
                    <a:pt x="246" y="2"/>
                  </a:cubicBezTo>
                  <a:cubicBezTo>
                    <a:pt x="245" y="2"/>
                    <a:pt x="245" y="2"/>
                    <a:pt x="245" y="2"/>
                  </a:cubicBezTo>
                  <a:cubicBezTo>
                    <a:pt x="241" y="2"/>
                    <a:pt x="239" y="5"/>
                    <a:pt x="236" y="9"/>
                  </a:cubicBezTo>
                  <a:cubicBezTo>
                    <a:pt x="235" y="10"/>
                    <a:pt x="235" y="10"/>
                    <a:pt x="235" y="10"/>
                  </a:cubicBezTo>
                  <a:cubicBezTo>
                    <a:pt x="232" y="13"/>
                    <a:pt x="229" y="14"/>
                    <a:pt x="226" y="16"/>
                  </a:cubicBezTo>
                  <a:cubicBezTo>
                    <a:pt x="226" y="16"/>
                    <a:pt x="225" y="16"/>
                    <a:pt x="224" y="17"/>
                  </a:cubicBezTo>
                  <a:cubicBezTo>
                    <a:pt x="222" y="17"/>
                    <a:pt x="222" y="18"/>
                    <a:pt x="222" y="18"/>
                  </a:cubicBezTo>
                  <a:cubicBezTo>
                    <a:pt x="222" y="18"/>
                    <a:pt x="222" y="18"/>
                    <a:pt x="222" y="18"/>
                  </a:cubicBezTo>
                  <a:cubicBezTo>
                    <a:pt x="221" y="19"/>
                    <a:pt x="221" y="19"/>
                    <a:pt x="221" y="19"/>
                  </a:cubicBezTo>
                  <a:cubicBezTo>
                    <a:pt x="221" y="19"/>
                    <a:pt x="221" y="19"/>
                    <a:pt x="221" y="19"/>
                  </a:cubicBezTo>
                  <a:cubicBezTo>
                    <a:pt x="221" y="20"/>
                    <a:pt x="221" y="21"/>
                    <a:pt x="220" y="22"/>
                  </a:cubicBezTo>
                  <a:cubicBezTo>
                    <a:pt x="220" y="23"/>
                    <a:pt x="218" y="26"/>
                    <a:pt x="216" y="27"/>
                  </a:cubicBezTo>
                  <a:cubicBezTo>
                    <a:pt x="213" y="29"/>
                    <a:pt x="209" y="29"/>
                    <a:pt x="205" y="29"/>
                  </a:cubicBezTo>
                  <a:cubicBezTo>
                    <a:pt x="202" y="29"/>
                    <a:pt x="200" y="29"/>
                    <a:pt x="197" y="30"/>
                  </a:cubicBezTo>
                  <a:cubicBezTo>
                    <a:pt x="194" y="30"/>
                    <a:pt x="192" y="32"/>
                    <a:pt x="190" y="34"/>
                  </a:cubicBezTo>
                  <a:cubicBezTo>
                    <a:pt x="187" y="36"/>
                    <a:pt x="184" y="38"/>
                    <a:pt x="180" y="38"/>
                  </a:cubicBezTo>
                  <a:cubicBezTo>
                    <a:pt x="174" y="38"/>
                    <a:pt x="171" y="38"/>
                    <a:pt x="166" y="35"/>
                  </a:cubicBezTo>
                  <a:cubicBezTo>
                    <a:pt x="165" y="35"/>
                    <a:pt x="165" y="34"/>
                    <a:pt x="164" y="33"/>
                  </a:cubicBezTo>
                  <a:cubicBezTo>
                    <a:pt x="161" y="32"/>
                    <a:pt x="159" y="30"/>
                    <a:pt x="155" y="30"/>
                  </a:cubicBezTo>
                  <a:cubicBezTo>
                    <a:pt x="155" y="30"/>
                    <a:pt x="155" y="30"/>
                    <a:pt x="155" y="30"/>
                  </a:cubicBezTo>
                  <a:cubicBezTo>
                    <a:pt x="154" y="30"/>
                    <a:pt x="153" y="30"/>
                    <a:pt x="152" y="30"/>
                  </a:cubicBezTo>
                  <a:cubicBezTo>
                    <a:pt x="150" y="31"/>
                    <a:pt x="149" y="31"/>
                    <a:pt x="148" y="31"/>
                  </a:cubicBezTo>
                  <a:cubicBezTo>
                    <a:pt x="148" y="31"/>
                    <a:pt x="147" y="31"/>
                    <a:pt x="147" y="31"/>
                  </a:cubicBezTo>
                  <a:cubicBezTo>
                    <a:pt x="145" y="31"/>
                    <a:pt x="144" y="30"/>
                    <a:pt x="143" y="29"/>
                  </a:cubicBezTo>
                  <a:cubicBezTo>
                    <a:pt x="142" y="29"/>
                    <a:pt x="142" y="29"/>
                    <a:pt x="141" y="28"/>
                  </a:cubicBezTo>
                  <a:cubicBezTo>
                    <a:pt x="140" y="28"/>
                    <a:pt x="140" y="28"/>
                    <a:pt x="139" y="28"/>
                  </a:cubicBezTo>
                  <a:cubicBezTo>
                    <a:pt x="138" y="28"/>
                    <a:pt x="137" y="28"/>
                    <a:pt x="136" y="29"/>
                  </a:cubicBezTo>
                  <a:cubicBezTo>
                    <a:pt x="135" y="29"/>
                    <a:pt x="135" y="29"/>
                    <a:pt x="135" y="29"/>
                  </a:cubicBezTo>
                  <a:cubicBezTo>
                    <a:pt x="133" y="30"/>
                    <a:pt x="132" y="31"/>
                    <a:pt x="130" y="31"/>
                  </a:cubicBezTo>
                  <a:cubicBezTo>
                    <a:pt x="128" y="31"/>
                    <a:pt x="128" y="31"/>
                    <a:pt x="128" y="31"/>
                  </a:cubicBezTo>
                  <a:cubicBezTo>
                    <a:pt x="129" y="34"/>
                    <a:pt x="129" y="34"/>
                    <a:pt x="129" y="34"/>
                  </a:cubicBezTo>
                  <a:cubicBezTo>
                    <a:pt x="132" y="43"/>
                    <a:pt x="134" y="54"/>
                    <a:pt x="130" y="64"/>
                  </a:cubicBezTo>
                  <a:cubicBezTo>
                    <a:pt x="127" y="70"/>
                    <a:pt x="119" y="81"/>
                    <a:pt x="111" y="84"/>
                  </a:cubicBezTo>
                  <a:cubicBezTo>
                    <a:pt x="109" y="84"/>
                    <a:pt x="108" y="84"/>
                    <a:pt x="106" y="84"/>
                  </a:cubicBezTo>
                  <a:cubicBezTo>
                    <a:pt x="105" y="84"/>
                    <a:pt x="104" y="84"/>
                    <a:pt x="103" y="84"/>
                  </a:cubicBezTo>
                  <a:cubicBezTo>
                    <a:pt x="102" y="84"/>
                    <a:pt x="101" y="84"/>
                    <a:pt x="100" y="84"/>
                  </a:cubicBezTo>
                  <a:cubicBezTo>
                    <a:pt x="99" y="84"/>
                    <a:pt x="98" y="84"/>
                    <a:pt x="97" y="84"/>
                  </a:cubicBezTo>
                  <a:cubicBezTo>
                    <a:pt x="93" y="85"/>
                    <a:pt x="91" y="88"/>
                    <a:pt x="89" y="90"/>
                  </a:cubicBezTo>
                  <a:cubicBezTo>
                    <a:pt x="88" y="91"/>
                    <a:pt x="86" y="92"/>
                    <a:pt x="85" y="93"/>
                  </a:cubicBezTo>
                  <a:cubicBezTo>
                    <a:pt x="83" y="95"/>
                    <a:pt x="79" y="96"/>
                    <a:pt x="75" y="96"/>
                  </a:cubicBezTo>
                  <a:cubicBezTo>
                    <a:pt x="70" y="96"/>
                    <a:pt x="64" y="94"/>
                    <a:pt x="59" y="92"/>
                  </a:cubicBezTo>
                  <a:cubicBezTo>
                    <a:pt x="55" y="89"/>
                    <a:pt x="53" y="85"/>
                    <a:pt x="51" y="80"/>
                  </a:cubicBezTo>
                  <a:cubicBezTo>
                    <a:pt x="51" y="79"/>
                    <a:pt x="50" y="78"/>
                    <a:pt x="50" y="77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48" y="73"/>
                    <a:pt x="47" y="70"/>
                    <a:pt x="45" y="70"/>
                  </a:cubicBezTo>
                  <a:cubicBezTo>
                    <a:pt x="44" y="69"/>
                    <a:pt x="43" y="69"/>
                    <a:pt x="42" y="69"/>
                  </a:cubicBezTo>
                  <a:cubicBezTo>
                    <a:pt x="41" y="69"/>
                    <a:pt x="40" y="69"/>
                    <a:pt x="38" y="69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6" y="74"/>
                    <a:pt x="32" y="77"/>
                    <a:pt x="29" y="78"/>
                  </a:cubicBezTo>
                  <a:cubicBezTo>
                    <a:pt x="28" y="79"/>
                    <a:pt x="27" y="79"/>
                    <a:pt x="26" y="79"/>
                  </a:cubicBezTo>
                  <a:cubicBezTo>
                    <a:pt x="22" y="80"/>
                    <a:pt x="19" y="81"/>
                    <a:pt x="16" y="84"/>
                  </a:cubicBezTo>
                  <a:cubicBezTo>
                    <a:pt x="14" y="87"/>
                    <a:pt x="13" y="89"/>
                    <a:pt x="13" y="92"/>
                  </a:cubicBezTo>
                  <a:cubicBezTo>
                    <a:pt x="12" y="93"/>
                    <a:pt x="12" y="95"/>
                    <a:pt x="12" y="96"/>
                  </a:cubicBezTo>
                  <a:cubicBezTo>
                    <a:pt x="11" y="99"/>
                    <a:pt x="9" y="101"/>
                    <a:pt x="7" y="104"/>
                  </a:cubicBezTo>
                  <a:cubicBezTo>
                    <a:pt x="6" y="105"/>
                    <a:pt x="6" y="106"/>
                    <a:pt x="5" y="107"/>
                  </a:cubicBezTo>
                  <a:cubicBezTo>
                    <a:pt x="2" y="111"/>
                    <a:pt x="0" y="115"/>
                    <a:pt x="4" y="119"/>
                  </a:cubicBezTo>
                  <a:cubicBezTo>
                    <a:pt x="6" y="121"/>
                    <a:pt x="8" y="121"/>
                    <a:pt x="11" y="122"/>
                  </a:cubicBezTo>
                  <a:cubicBezTo>
                    <a:pt x="13" y="122"/>
                    <a:pt x="15" y="122"/>
                    <a:pt x="17" y="123"/>
                  </a:cubicBezTo>
                  <a:cubicBezTo>
                    <a:pt x="19" y="124"/>
                    <a:pt x="21" y="126"/>
                    <a:pt x="21" y="128"/>
                  </a:cubicBezTo>
                  <a:cubicBezTo>
                    <a:pt x="21" y="129"/>
                    <a:pt x="20" y="131"/>
                    <a:pt x="18" y="132"/>
                  </a:cubicBezTo>
                  <a:cubicBezTo>
                    <a:pt x="17" y="132"/>
                    <a:pt x="17" y="132"/>
                    <a:pt x="17" y="132"/>
                  </a:cubicBezTo>
                  <a:cubicBezTo>
                    <a:pt x="17" y="132"/>
                    <a:pt x="16" y="133"/>
                    <a:pt x="16" y="133"/>
                  </a:cubicBezTo>
                  <a:cubicBezTo>
                    <a:pt x="11" y="136"/>
                    <a:pt x="11" y="136"/>
                    <a:pt x="11" y="136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9" y="137"/>
                    <a:pt x="20" y="137"/>
                    <a:pt x="21" y="138"/>
                  </a:cubicBezTo>
                  <a:cubicBezTo>
                    <a:pt x="22" y="138"/>
                    <a:pt x="22" y="139"/>
                    <a:pt x="22" y="140"/>
                  </a:cubicBezTo>
                  <a:cubicBezTo>
                    <a:pt x="22" y="142"/>
                    <a:pt x="18" y="144"/>
                    <a:pt x="16" y="145"/>
                  </a:cubicBezTo>
                  <a:cubicBezTo>
                    <a:pt x="14" y="146"/>
                    <a:pt x="13" y="146"/>
                    <a:pt x="13" y="147"/>
                  </a:cubicBezTo>
                  <a:cubicBezTo>
                    <a:pt x="11" y="149"/>
                    <a:pt x="10" y="150"/>
                    <a:pt x="10" y="152"/>
                  </a:cubicBezTo>
                  <a:cubicBezTo>
                    <a:pt x="9" y="153"/>
                    <a:pt x="9" y="154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10" y="158"/>
                    <a:pt x="10" y="159"/>
                    <a:pt x="10" y="160"/>
                  </a:cubicBezTo>
                  <a:cubicBezTo>
                    <a:pt x="9" y="161"/>
                    <a:pt x="9" y="162"/>
                    <a:pt x="10" y="163"/>
                  </a:cubicBezTo>
                  <a:cubicBezTo>
                    <a:pt x="11" y="164"/>
                    <a:pt x="12" y="165"/>
                    <a:pt x="13" y="165"/>
                  </a:cubicBezTo>
                  <a:cubicBezTo>
                    <a:pt x="14" y="166"/>
                    <a:pt x="14" y="166"/>
                    <a:pt x="15" y="167"/>
                  </a:cubicBezTo>
                  <a:cubicBezTo>
                    <a:pt x="16" y="168"/>
                    <a:pt x="18" y="169"/>
                    <a:pt x="18" y="171"/>
                  </a:cubicBezTo>
                  <a:cubicBezTo>
                    <a:pt x="18" y="173"/>
                    <a:pt x="17" y="174"/>
                    <a:pt x="16" y="176"/>
                  </a:cubicBezTo>
                  <a:cubicBezTo>
                    <a:pt x="15" y="176"/>
                    <a:pt x="15" y="177"/>
                    <a:pt x="15" y="177"/>
                  </a:cubicBezTo>
                  <a:cubicBezTo>
                    <a:pt x="13" y="181"/>
                    <a:pt x="13" y="181"/>
                    <a:pt x="13" y="181"/>
                  </a:cubicBezTo>
                  <a:cubicBezTo>
                    <a:pt x="15" y="182"/>
                    <a:pt x="15" y="182"/>
                    <a:pt x="15" y="182"/>
                  </a:cubicBezTo>
                  <a:cubicBezTo>
                    <a:pt x="16" y="182"/>
                    <a:pt x="17" y="183"/>
                    <a:pt x="18" y="184"/>
                  </a:cubicBezTo>
                  <a:cubicBezTo>
                    <a:pt x="19" y="187"/>
                    <a:pt x="19" y="189"/>
                    <a:pt x="18" y="191"/>
                  </a:cubicBezTo>
                  <a:cubicBezTo>
                    <a:pt x="17" y="192"/>
                    <a:pt x="17" y="193"/>
                    <a:pt x="17" y="194"/>
                  </a:cubicBezTo>
                  <a:cubicBezTo>
                    <a:pt x="16" y="196"/>
                    <a:pt x="17" y="197"/>
                    <a:pt x="18" y="199"/>
                  </a:cubicBezTo>
                  <a:cubicBezTo>
                    <a:pt x="19" y="201"/>
                    <a:pt x="20" y="202"/>
                    <a:pt x="19" y="204"/>
                  </a:cubicBezTo>
                  <a:cubicBezTo>
                    <a:pt x="19" y="205"/>
                    <a:pt x="18" y="206"/>
                    <a:pt x="17" y="207"/>
                  </a:cubicBezTo>
                  <a:cubicBezTo>
                    <a:pt x="17" y="207"/>
                    <a:pt x="16" y="208"/>
                    <a:pt x="16" y="208"/>
                  </a:cubicBezTo>
                  <a:cubicBezTo>
                    <a:pt x="15" y="210"/>
                    <a:pt x="14" y="212"/>
                    <a:pt x="13" y="214"/>
                  </a:cubicBezTo>
                  <a:cubicBezTo>
                    <a:pt x="11" y="218"/>
                    <a:pt x="11" y="221"/>
                    <a:pt x="11" y="226"/>
                  </a:cubicBezTo>
                  <a:cubicBezTo>
                    <a:pt x="10" y="230"/>
                    <a:pt x="12" y="233"/>
                    <a:pt x="13" y="236"/>
                  </a:cubicBezTo>
                  <a:cubicBezTo>
                    <a:pt x="14" y="237"/>
                    <a:pt x="14" y="238"/>
                    <a:pt x="15" y="239"/>
                  </a:cubicBezTo>
                  <a:cubicBezTo>
                    <a:pt x="15" y="241"/>
                    <a:pt x="17" y="243"/>
                    <a:pt x="18" y="245"/>
                  </a:cubicBezTo>
                  <a:cubicBezTo>
                    <a:pt x="19" y="247"/>
                    <a:pt x="21" y="248"/>
                    <a:pt x="23" y="249"/>
                  </a:cubicBezTo>
                  <a:cubicBezTo>
                    <a:pt x="24" y="251"/>
                    <a:pt x="24" y="253"/>
                    <a:pt x="24" y="256"/>
                  </a:cubicBezTo>
                  <a:cubicBezTo>
                    <a:pt x="24" y="257"/>
                    <a:pt x="24" y="258"/>
                    <a:pt x="24" y="259"/>
                  </a:cubicBezTo>
                  <a:cubicBezTo>
                    <a:pt x="24" y="259"/>
                    <a:pt x="24" y="260"/>
                    <a:pt x="24" y="261"/>
                  </a:cubicBezTo>
                  <a:cubicBezTo>
                    <a:pt x="25" y="264"/>
                    <a:pt x="25" y="267"/>
                    <a:pt x="24" y="270"/>
                  </a:cubicBezTo>
                  <a:cubicBezTo>
                    <a:pt x="23" y="272"/>
                    <a:pt x="22" y="273"/>
                    <a:pt x="21" y="275"/>
                  </a:cubicBezTo>
                  <a:cubicBezTo>
                    <a:pt x="20" y="276"/>
                    <a:pt x="20" y="276"/>
                    <a:pt x="20" y="276"/>
                  </a:cubicBezTo>
                  <a:cubicBezTo>
                    <a:pt x="19" y="277"/>
                    <a:pt x="19" y="277"/>
                    <a:pt x="19" y="277"/>
                  </a:cubicBezTo>
                  <a:cubicBezTo>
                    <a:pt x="18" y="278"/>
                    <a:pt x="18" y="278"/>
                    <a:pt x="18" y="278"/>
                  </a:cubicBezTo>
                  <a:cubicBezTo>
                    <a:pt x="18" y="279"/>
                    <a:pt x="18" y="279"/>
                    <a:pt x="18" y="279"/>
                  </a:cubicBezTo>
                  <a:cubicBezTo>
                    <a:pt x="19" y="280"/>
                    <a:pt x="20" y="285"/>
                    <a:pt x="21" y="286"/>
                  </a:cubicBezTo>
                  <a:cubicBezTo>
                    <a:pt x="23" y="289"/>
                    <a:pt x="26" y="289"/>
                    <a:pt x="26" y="289"/>
                  </a:cubicBezTo>
                  <a:cubicBezTo>
                    <a:pt x="28" y="289"/>
                    <a:pt x="29" y="288"/>
                    <a:pt x="30" y="288"/>
                  </a:cubicBezTo>
                  <a:cubicBezTo>
                    <a:pt x="31" y="288"/>
                    <a:pt x="32" y="288"/>
                    <a:pt x="33" y="287"/>
                  </a:cubicBezTo>
                  <a:cubicBezTo>
                    <a:pt x="33" y="286"/>
                    <a:pt x="33" y="286"/>
                    <a:pt x="34" y="286"/>
                  </a:cubicBezTo>
                  <a:cubicBezTo>
                    <a:pt x="34" y="285"/>
                    <a:pt x="35" y="285"/>
                    <a:pt x="36" y="284"/>
                  </a:cubicBezTo>
                  <a:cubicBezTo>
                    <a:pt x="36" y="284"/>
                    <a:pt x="37" y="284"/>
                    <a:pt x="37" y="283"/>
                  </a:cubicBezTo>
                  <a:cubicBezTo>
                    <a:pt x="38" y="283"/>
                    <a:pt x="38" y="282"/>
                    <a:pt x="38" y="282"/>
                  </a:cubicBezTo>
                  <a:cubicBezTo>
                    <a:pt x="39" y="281"/>
                    <a:pt x="39" y="280"/>
                    <a:pt x="40" y="280"/>
                  </a:cubicBezTo>
                  <a:cubicBezTo>
                    <a:pt x="40" y="280"/>
                    <a:pt x="41" y="280"/>
                    <a:pt x="41" y="280"/>
                  </a:cubicBezTo>
                  <a:cubicBezTo>
                    <a:pt x="41" y="280"/>
                    <a:pt x="42" y="280"/>
                    <a:pt x="43" y="281"/>
                  </a:cubicBezTo>
                  <a:cubicBezTo>
                    <a:pt x="44" y="281"/>
                    <a:pt x="44" y="281"/>
                    <a:pt x="44" y="281"/>
                  </a:cubicBezTo>
                  <a:cubicBezTo>
                    <a:pt x="45" y="281"/>
                    <a:pt x="45" y="281"/>
                    <a:pt x="45" y="281"/>
                  </a:cubicBezTo>
                  <a:cubicBezTo>
                    <a:pt x="45" y="281"/>
                    <a:pt x="45" y="281"/>
                    <a:pt x="45" y="281"/>
                  </a:cubicBezTo>
                  <a:cubicBezTo>
                    <a:pt x="47" y="280"/>
                    <a:pt x="51" y="276"/>
                    <a:pt x="52" y="274"/>
                  </a:cubicBezTo>
                  <a:cubicBezTo>
                    <a:pt x="56" y="272"/>
                    <a:pt x="60" y="270"/>
                    <a:pt x="64" y="268"/>
                  </a:cubicBezTo>
                  <a:cubicBezTo>
                    <a:pt x="67" y="266"/>
                    <a:pt x="67" y="266"/>
                    <a:pt x="67" y="266"/>
                  </a:cubicBezTo>
                  <a:cubicBezTo>
                    <a:pt x="70" y="265"/>
                    <a:pt x="72" y="263"/>
                    <a:pt x="74" y="261"/>
                  </a:cubicBezTo>
                  <a:cubicBezTo>
                    <a:pt x="76" y="259"/>
                    <a:pt x="78" y="257"/>
                    <a:pt x="80" y="256"/>
                  </a:cubicBezTo>
                  <a:cubicBezTo>
                    <a:pt x="85" y="253"/>
                    <a:pt x="91" y="251"/>
                    <a:pt x="97" y="250"/>
                  </a:cubicBezTo>
                  <a:cubicBezTo>
                    <a:pt x="98" y="250"/>
                    <a:pt x="99" y="250"/>
                    <a:pt x="100" y="250"/>
                  </a:cubicBezTo>
                  <a:cubicBezTo>
                    <a:pt x="104" y="250"/>
                    <a:pt x="109" y="251"/>
                    <a:pt x="113" y="252"/>
                  </a:cubicBezTo>
                  <a:cubicBezTo>
                    <a:pt x="114" y="252"/>
                    <a:pt x="114" y="252"/>
                    <a:pt x="114" y="252"/>
                  </a:cubicBezTo>
                  <a:cubicBezTo>
                    <a:pt x="117" y="253"/>
                    <a:pt x="118" y="254"/>
                    <a:pt x="118" y="255"/>
                  </a:cubicBezTo>
                  <a:cubicBezTo>
                    <a:pt x="119" y="256"/>
                    <a:pt x="118" y="257"/>
                    <a:pt x="117" y="260"/>
                  </a:cubicBezTo>
                  <a:cubicBezTo>
                    <a:pt x="116" y="262"/>
                    <a:pt x="115" y="265"/>
                    <a:pt x="117" y="267"/>
                  </a:cubicBezTo>
                  <a:cubicBezTo>
                    <a:pt x="118" y="271"/>
                    <a:pt x="119" y="271"/>
                    <a:pt x="122" y="273"/>
                  </a:cubicBezTo>
                  <a:cubicBezTo>
                    <a:pt x="123" y="273"/>
                    <a:pt x="123" y="273"/>
                    <a:pt x="123" y="273"/>
                  </a:cubicBezTo>
                  <a:cubicBezTo>
                    <a:pt x="125" y="275"/>
                    <a:pt x="128" y="276"/>
                    <a:pt x="130" y="276"/>
                  </a:cubicBezTo>
                  <a:cubicBezTo>
                    <a:pt x="131" y="276"/>
                    <a:pt x="131" y="276"/>
                    <a:pt x="131" y="276"/>
                  </a:cubicBezTo>
                  <a:cubicBezTo>
                    <a:pt x="133" y="276"/>
                    <a:pt x="135" y="274"/>
                    <a:pt x="138" y="272"/>
                  </a:cubicBezTo>
                  <a:cubicBezTo>
                    <a:pt x="139" y="271"/>
                    <a:pt x="139" y="271"/>
                    <a:pt x="139" y="271"/>
                  </a:cubicBezTo>
                  <a:cubicBezTo>
                    <a:pt x="141" y="270"/>
                    <a:pt x="142" y="270"/>
                    <a:pt x="144" y="270"/>
                  </a:cubicBezTo>
                  <a:cubicBezTo>
                    <a:pt x="145" y="270"/>
                    <a:pt x="147" y="270"/>
                    <a:pt x="148" y="270"/>
                  </a:cubicBezTo>
                  <a:cubicBezTo>
                    <a:pt x="149" y="271"/>
                    <a:pt x="149" y="271"/>
                    <a:pt x="149" y="271"/>
                  </a:cubicBezTo>
                  <a:cubicBezTo>
                    <a:pt x="150" y="271"/>
                    <a:pt x="150" y="271"/>
                    <a:pt x="151" y="271"/>
                  </a:cubicBezTo>
                  <a:cubicBezTo>
                    <a:pt x="152" y="271"/>
                    <a:pt x="153" y="271"/>
                    <a:pt x="154" y="272"/>
                  </a:cubicBezTo>
                  <a:cubicBezTo>
                    <a:pt x="155" y="272"/>
                    <a:pt x="156" y="273"/>
                    <a:pt x="156" y="274"/>
                  </a:cubicBezTo>
                  <a:cubicBezTo>
                    <a:pt x="156" y="274"/>
                    <a:pt x="156" y="275"/>
                    <a:pt x="157" y="275"/>
                  </a:cubicBezTo>
                  <a:cubicBezTo>
                    <a:pt x="158" y="278"/>
                    <a:pt x="160" y="279"/>
                    <a:pt x="162" y="280"/>
                  </a:cubicBezTo>
                  <a:cubicBezTo>
                    <a:pt x="165" y="282"/>
                    <a:pt x="165" y="282"/>
                    <a:pt x="165" y="282"/>
                  </a:cubicBezTo>
                  <a:cubicBezTo>
                    <a:pt x="170" y="285"/>
                    <a:pt x="174" y="288"/>
                    <a:pt x="180" y="290"/>
                  </a:cubicBezTo>
                  <a:cubicBezTo>
                    <a:pt x="183" y="292"/>
                    <a:pt x="186" y="293"/>
                    <a:pt x="189" y="294"/>
                  </a:cubicBezTo>
                  <a:cubicBezTo>
                    <a:pt x="192" y="296"/>
                    <a:pt x="195" y="296"/>
                    <a:pt x="198" y="296"/>
                  </a:cubicBezTo>
                  <a:cubicBezTo>
                    <a:pt x="200" y="296"/>
                    <a:pt x="201" y="296"/>
                    <a:pt x="203" y="296"/>
                  </a:cubicBezTo>
                  <a:cubicBezTo>
                    <a:pt x="208" y="297"/>
                    <a:pt x="212" y="301"/>
                    <a:pt x="215" y="304"/>
                  </a:cubicBezTo>
                  <a:cubicBezTo>
                    <a:pt x="216" y="306"/>
                    <a:pt x="217" y="307"/>
                    <a:pt x="218" y="308"/>
                  </a:cubicBezTo>
                  <a:cubicBezTo>
                    <a:pt x="221" y="310"/>
                    <a:pt x="224" y="313"/>
                    <a:pt x="225" y="318"/>
                  </a:cubicBezTo>
                  <a:cubicBezTo>
                    <a:pt x="225" y="318"/>
                    <a:pt x="225" y="319"/>
                    <a:pt x="225" y="319"/>
                  </a:cubicBezTo>
                  <a:cubicBezTo>
                    <a:pt x="226" y="322"/>
                    <a:pt x="226" y="324"/>
                    <a:pt x="228" y="326"/>
                  </a:cubicBezTo>
                  <a:cubicBezTo>
                    <a:pt x="229" y="326"/>
                    <a:pt x="230" y="326"/>
                    <a:pt x="231" y="326"/>
                  </a:cubicBezTo>
                  <a:cubicBezTo>
                    <a:pt x="232" y="326"/>
                    <a:pt x="234" y="326"/>
                    <a:pt x="236" y="325"/>
                  </a:cubicBezTo>
                  <a:cubicBezTo>
                    <a:pt x="236" y="325"/>
                    <a:pt x="237" y="325"/>
                    <a:pt x="237" y="325"/>
                  </a:cubicBezTo>
                  <a:cubicBezTo>
                    <a:pt x="239" y="325"/>
                    <a:pt x="241" y="324"/>
                    <a:pt x="243" y="324"/>
                  </a:cubicBezTo>
                  <a:cubicBezTo>
                    <a:pt x="248" y="324"/>
                    <a:pt x="252" y="326"/>
                    <a:pt x="256" y="327"/>
                  </a:cubicBezTo>
                  <a:cubicBezTo>
                    <a:pt x="263" y="329"/>
                    <a:pt x="269" y="332"/>
                    <a:pt x="275" y="334"/>
                  </a:cubicBezTo>
                  <a:cubicBezTo>
                    <a:pt x="276" y="334"/>
                    <a:pt x="276" y="334"/>
                    <a:pt x="276" y="334"/>
                  </a:cubicBezTo>
                  <a:cubicBezTo>
                    <a:pt x="282" y="337"/>
                    <a:pt x="287" y="340"/>
                    <a:pt x="286" y="346"/>
                  </a:cubicBezTo>
                  <a:cubicBezTo>
                    <a:pt x="284" y="353"/>
                    <a:pt x="280" y="359"/>
                    <a:pt x="275" y="362"/>
                  </a:cubicBezTo>
                  <a:cubicBezTo>
                    <a:pt x="274" y="362"/>
                    <a:pt x="274" y="362"/>
                    <a:pt x="273" y="363"/>
                  </a:cubicBezTo>
                  <a:cubicBezTo>
                    <a:pt x="271" y="364"/>
                    <a:pt x="269" y="365"/>
                    <a:pt x="268" y="368"/>
                  </a:cubicBezTo>
                  <a:cubicBezTo>
                    <a:pt x="267" y="369"/>
                    <a:pt x="267" y="371"/>
                    <a:pt x="267" y="372"/>
                  </a:cubicBezTo>
                  <a:cubicBezTo>
                    <a:pt x="267" y="374"/>
                    <a:pt x="266" y="375"/>
                    <a:pt x="266" y="377"/>
                  </a:cubicBezTo>
                  <a:cubicBezTo>
                    <a:pt x="265" y="380"/>
                    <a:pt x="262" y="380"/>
                    <a:pt x="259" y="381"/>
                  </a:cubicBezTo>
                  <a:cubicBezTo>
                    <a:pt x="257" y="382"/>
                    <a:pt x="254" y="383"/>
                    <a:pt x="253" y="386"/>
                  </a:cubicBezTo>
                  <a:cubicBezTo>
                    <a:pt x="251" y="392"/>
                    <a:pt x="252" y="397"/>
                    <a:pt x="253" y="403"/>
                  </a:cubicBezTo>
                  <a:cubicBezTo>
                    <a:pt x="255" y="408"/>
                    <a:pt x="258" y="412"/>
                    <a:pt x="261" y="416"/>
                  </a:cubicBezTo>
                  <a:cubicBezTo>
                    <a:pt x="264" y="418"/>
                    <a:pt x="264" y="418"/>
                    <a:pt x="264" y="418"/>
                  </a:cubicBezTo>
                  <a:cubicBezTo>
                    <a:pt x="265" y="420"/>
                    <a:pt x="267" y="421"/>
                    <a:pt x="267" y="423"/>
                  </a:cubicBezTo>
                  <a:cubicBezTo>
                    <a:pt x="267" y="425"/>
                    <a:pt x="267" y="426"/>
                    <a:pt x="266" y="428"/>
                  </a:cubicBezTo>
                  <a:cubicBezTo>
                    <a:pt x="266" y="428"/>
                    <a:pt x="266" y="428"/>
                    <a:pt x="265" y="429"/>
                  </a:cubicBezTo>
                  <a:cubicBezTo>
                    <a:pt x="265" y="430"/>
                    <a:pt x="265" y="430"/>
                    <a:pt x="265" y="430"/>
                  </a:cubicBezTo>
                  <a:cubicBezTo>
                    <a:pt x="268" y="432"/>
                    <a:pt x="268" y="432"/>
                    <a:pt x="268" y="432"/>
                  </a:cubicBezTo>
                  <a:cubicBezTo>
                    <a:pt x="270" y="433"/>
                    <a:pt x="270" y="434"/>
                    <a:pt x="271" y="435"/>
                  </a:cubicBezTo>
                  <a:cubicBezTo>
                    <a:pt x="272" y="435"/>
                    <a:pt x="272" y="436"/>
                    <a:pt x="273" y="436"/>
                  </a:cubicBezTo>
                  <a:cubicBezTo>
                    <a:pt x="274" y="437"/>
                    <a:pt x="276" y="438"/>
                    <a:pt x="277" y="439"/>
                  </a:cubicBezTo>
                  <a:cubicBezTo>
                    <a:pt x="279" y="440"/>
                    <a:pt x="280" y="441"/>
                    <a:pt x="282" y="442"/>
                  </a:cubicBezTo>
                  <a:cubicBezTo>
                    <a:pt x="283" y="443"/>
                    <a:pt x="285" y="445"/>
                    <a:pt x="287" y="446"/>
                  </a:cubicBezTo>
                  <a:cubicBezTo>
                    <a:pt x="289" y="447"/>
                    <a:pt x="289" y="447"/>
                    <a:pt x="289" y="447"/>
                  </a:cubicBezTo>
                  <a:cubicBezTo>
                    <a:pt x="290" y="444"/>
                    <a:pt x="290" y="444"/>
                    <a:pt x="290" y="444"/>
                  </a:cubicBezTo>
                  <a:cubicBezTo>
                    <a:pt x="291" y="444"/>
                    <a:pt x="291" y="444"/>
                    <a:pt x="291" y="443"/>
                  </a:cubicBezTo>
                  <a:cubicBezTo>
                    <a:pt x="292" y="440"/>
                    <a:pt x="295" y="438"/>
                    <a:pt x="298" y="436"/>
                  </a:cubicBezTo>
                  <a:cubicBezTo>
                    <a:pt x="299" y="435"/>
                    <a:pt x="299" y="435"/>
                    <a:pt x="299" y="435"/>
                  </a:cubicBezTo>
                  <a:cubicBezTo>
                    <a:pt x="301" y="434"/>
                    <a:pt x="302" y="433"/>
                    <a:pt x="303" y="432"/>
                  </a:cubicBezTo>
                  <a:cubicBezTo>
                    <a:pt x="304" y="431"/>
                    <a:pt x="304" y="431"/>
                    <a:pt x="304" y="431"/>
                  </a:cubicBezTo>
                  <a:cubicBezTo>
                    <a:pt x="305" y="430"/>
                    <a:pt x="306" y="430"/>
                    <a:pt x="307" y="429"/>
                  </a:cubicBezTo>
                  <a:cubicBezTo>
                    <a:pt x="308" y="428"/>
                    <a:pt x="309" y="428"/>
                    <a:pt x="310" y="427"/>
                  </a:cubicBezTo>
                  <a:cubicBezTo>
                    <a:pt x="314" y="424"/>
                    <a:pt x="313" y="418"/>
                    <a:pt x="313" y="413"/>
                  </a:cubicBezTo>
                  <a:cubicBezTo>
                    <a:pt x="312" y="409"/>
                    <a:pt x="312" y="405"/>
                    <a:pt x="312" y="400"/>
                  </a:cubicBezTo>
                  <a:cubicBezTo>
                    <a:pt x="313" y="397"/>
                    <a:pt x="314" y="393"/>
                    <a:pt x="315" y="390"/>
                  </a:cubicBezTo>
                  <a:cubicBezTo>
                    <a:pt x="316" y="387"/>
                    <a:pt x="316" y="387"/>
                    <a:pt x="316" y="387"/>
                  </a:cubicBezTo>
                  <a:cubicBezTo>
                    <a:pt x="318" y="382"/>
                    <a:pt x="319" y="377"/>
                    <a:pt x="319" y="371"/>
                  </a:cubicBezTo>
                  <a:cubicBezTo>
                    <a:pt x="320" y="368"/>
                    <a:pt x="320" y="368"/>
                    <a:pt x="320" y="368"/>
                  </a:cubicBezTo>
                  <a:cubicBezTo>
                    <a:pt x="320" y="364"/>
                    <a:pt x="322" y="360"/>
                    <a:pt x="324" y="355"/>
                  </a:cubicBezTo>
                  <a:cubicBezTo>
                    <a:pt x="324" y="354"/>
                    <a:pt x="325" y="353"/>
                    <a:pt x="325" y="351"/>
                  </a:cubicBezTo>
                  <a:cubicBezTo>
                    <a:pt x="325" y="351"/>
                    <a:pt x="325" y="351"/>
                    <a:pt x="325" y="351"/>
                  </a:cubicBezTo>
                  <a:cubicBezTo>
                    <a:pt x="326" y="348"/>
                    <a:pt x="327" y="346"/>
                    <a:pt x="328" y="344"/>
                  </a:cubicBezTo>
                  <a:cubicBezTo>
                    <a:pt x="330" y="341"/>
                    <a:pt x="330" y="339"/>
                    <a:pt x="330" y="337"/>
                  </a:cubicBezTo>
                  <a:cubicBezTo>
                    <a:pt x="330" y="336"/>
                    <a:pt x="330" y="336"/>
                    <a:pt x="330" y="336"/>
                  </a:cubicBezTo>
                  <a:cubicBezTo>
                    <a:pt x="330" y="333"/>
                    <a:pt x="330" y="331"/>
                    <a:pt x="330" y="328"/>
                  </a:cubicBezTo>
                  <a:cubicBezTo>
                    <a:pt x="330" y="326"/>
                    <a:pt x="331" y="323"/>
                    <a:pt x="331" y="321"/>
                  </a:cubicBezTo>
                  <a:cubicBezTo>
                    <a:pt x="331" y="318"/>
                    <a:pt x="331" y="318"/>
                    <a:pt x="331" y="318"/>
                  </a:cubicBezTo>
                  <a:cubicBezTo>
                    <a:pt x="331" y="314"/>
                    <a:pt x="331" y="309"/>
                    <a:pt x="330" y="305"/>
                  </a:cubicBezTo>
                  <a:cubicBezTo>
                    <a:pt x="328" y="299"/>
                    <a:pt x="327" y="293"/>
                    <a:pt x="327" y="287"/>
                  </a:cubicBezTo>
                  <a:cubicBezTo>
                    <a:pt x="327" y="284"/>
                    <a:pt x="328" y="282"/>
                    <a:pt x="329" y="279"/>
                  </a:cubicBezTo>
                  <a:cubicBezTo>
                    <a:pt x="329" y="277"/>
                    <a:pt x="330" y="275"/>
                    <a:pt x="330" y="273"/>
                  </a:cubicBezTo>
                  <a:cubicBezTo>
                    <a:pt x="330" y="271"/>
                    <a:pt x="330" y="270"/>
                    <a:pt x="330" y="269"/>
                  </a:cubicBezTo>
                  <a:cubicBezTo>
                    <a:pt x="330" y="267"/>
                    <a:pt x="330" y="266"/>
                    <a:pt x="331" y="265"/>
                  </a:cubicBezTo>
                  <a:cubicBezTo>
                    <a:pt x="331" y="264"/>
                    <a:pt x="332" y="263"/>
                    <a:pt x="332" y="261"/>
                  </a:cubicBezTo>
                  <a:cubicBezTo>
                    <a:pt x="333" y="260"/>
                    <a:pt x="333" y="260"/>
                    <a:pt x="333" y="259"/>
                  </a:cubicBezTo>
                  <a:cubicBezTo>
                    <a:pt x="335" y="255"/>
                    <a:pt x="334" y="252"/>
                    <a:pt x="333" y="250"/>
                  </a:cubicBezTo>
                  <a:cubicBezTo>
                    <a:pt x="332" y="248"/>
                    <a:pt x="331" y="247"/>
                    <a:pt x="331" y="246"/>
                  </a:cubicBezTo>
                  <a:cubicBezTo>
                    <a:pt x="331" y="244"/>
                    <a:pt x="331" y="243"/>
                    <a:pt x="332" y="241"/>
                  </a:cubicBezTo>
                  <a:cubicBezTo>
                    <a:pt x="332" y="239"/>
                    <a:pt x="333" y="236"/>
                    <a:pt x="331" y="233"/>
                  </a:cubicBezTo>
                  <a:cubicBezTo>
                    <a:pt x="329" y="229"/>
                    <a:pt x="330" y="228"/>
                    <a:pt x="333" y="224"/>
                  </a:cubicBezTo>
                  <a:cubicBezTo>
                    <a:pt x="334" y="221"/>
                    <a:pt x="336" y="219"/>
                    <a:pt x="338" y="217"/>
                  </a:cubicBezTo>
                  <a:cubicBezTo>
                    <a:pt x="339" y="216"/>
                    <a:pt x="341" y="215"/>
                    <a:pt x="342" y="213"/>
                  </a:cubicBezTo>
                  <a:cubicBezTo>
                    <a:pt x="344" y="210"/>
                    <a:pt x="344" y="207"/>
                    <a:pt x="344" y="205"/>
                  </a:cubicBezTo>
                  <a:cubicBezTo>
                    <a:pt x="344" y="203"/>
                    <a:pt x="343" y="202"/>
                    <a:pt x="344" y="201"/>
                  </a:cubicBezTo>
                  <a:cubicBezTo>
                    <a:pt x="344" y="199"/>
                    <a:pt x="347" y="196"/>
                    <a:pt x="349" y="196"/>
                  </a:cubicBezTo>
                  <a:cubicBezTo>
                    <a:pt x="349" y="196"/>
                    <a:pt x="349" y="196"/>
                    <a:pt x="349" y="196"/>
                  </a:cubicBezTo>
                  <a:cubicBezTo>
                    <a:pt x="352" y="197"/>
                    <a:pt x="352" y="202"/>
                    <a:pt x="351" y="204"/>
                  </a:cubicBezTo>
                  <a:cubicBezTo>
                    <a:pt x="351" y="207"/>
                    <a:pt x="352" y="209"/>
                    <a:pt x="353" y="211"/>
                  </a:cubicBezTo>
                  <a:cubicBezTo>
                    <a:pt x="354" y="213"/>
                    <a:pt x="356" y="213"/>
                    <a:pt x="357" y="213"/>
                  </a:cubicBezTo>
                  <a:cubicBezTo>
                    <a:pt x="359" y="213"/>
                    <a:pt x="360" y="213"/>
                    <a:pt x="362" y="211"/>
                  </a:cubicBezTo>
                  <a:cubicBezTo>
                    <a:pt x="363" y="210"/>
                    <a:pt x="364" y="209"/>
                    <a:pt x="365" y="207"/>
                  </a:cubicBezTo>
                  <a:cubicBezTo>
                    <a:pt x="365" y="207"/>
                    <a:pt x="366" y="206"/>
                    <a:pt x="366" y="205"/>
                  </a:cubicBezTo>
                  <a:cubicBezTo>
                    <a:pt x="368" y="203"/>
                    <a:pt x="371" y="200"/>
                    <a:pt x="373" y="198"/>
                  </a:cubicBezTo>
                  <a:cubicBezTo>
                    <a:pt x="376" y="195"/>
                    <a:pt x="379" y="192"/>
                    <a:pt x="382" y="189"/>
                  </a:cubicBezTo>
                  <a:cubicBezTo>
                    <a:pt x="387" y="183"/>
                    <a:pt x="392" y="177"/>
                    <a:pt x="396" y="172"/>
                  </a:cubicBezTo>
                  <a:cubicBezTo>
                    <a:pt x="396" y="171"/>
                    <a:pt x="397" y="170"/>
                    <a:pt x="397" y="169"/>
                  </a:cubicBezTo>
                  <a:cubicBezTo>
                    <a:pt x="399" y="167"/>
                    <a:pt x="401" y="165"/>
                    <a:pt x="402" y="162"/>
                  </a:cubicBezTo>
                  <a:cubicBezTo>
                    <a:pt x="402" y="161"/>
                    <a:pt x="402" y="160"/>
                    <a:pt x="403" y="159"/>
                  </a:cubicBezTo>
                  <a:cubicBezTo>
                    <a:pt x="403" y="156"/>
                    <a:pt x="404" y="154"/>
                    <a:pt x="405" y="152"/>
                  </a:cubicBezTo>
                  <a:cubicBezTo>
                    <a:pt x="406" y="150"/>
                    <a:pt x="406" y="149"/>
                    <a:pt x="407" y="147"/>
                  </a:cubicBezTo>
                  <a:cubicBezTo>
                    <a:pt x="407" y="146"/>
                    <a:pt x="407" y="146"/>
                    <a:pt x="407" y="146"/>
                  </a:cubicBezTo>
                  <a:cubicBezTo>
                    <a:pt x="408" y="145"/>
                    <a:pt x="408" y="145"/>
                    <a:pt x="408" y="145"/>
                  </a:cubicBezTo>
                  <a:lnTo>
                    <a:pt x="407" y="144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auto">
            <a:xfrm>
              <a:off x="4923768" y="1895567"/>
              <a:ext cx="354656" cy="188474"/>
            </a:xfrm>
            <a:custGeom>
              <a:avLst/>
              <a:gdLst>
                <a:gd name="T0" fmla="*/ 130 w 140"/>
                <a:gd name="T1" fmla="*/ 6 h 78"/>
                <a:gd name="T2" fmla="*/ 118 w 140"/>
                <a:gd name="T3" fmla="*/ 2 h 78"/>
                <a:gd name="T4" fmla="*/ 111 w 140"/>
                <a:gd name="T5" fmla="*/ 4 h 78"/>
                <a:gd name="T6" fmla="*/ 104 w 140"/>
                <a:gd name="T7" fmla="*/ 8 h 78"/>
                <a:gd name="T8" fmla="*/ 90 w 140"/>
                <a:gd name="T9" fmla="*/ 17 h 78"/>
                <a:gd name="T10" fmla="*/ 79 w 140"/>
                <a:gd name="T11" fmla="*/ 21 h 78"/>
                <a:gd name="T12" fmla="*/ 60 w 140"/>
                <a:gd name="T13" fmla="*/ 21 h 78"/>
                <a:gd name="T14" fmla="*/ 42 w 140"/>
                <a:gd name="T15" fmla="*/ 11 h 78"/>
                <a:gd name="T16" fmla="*/ 34 w 140"/>
                <a:gd name="T17" fmla="*/ 5 h 78"/>
                <a:gd name="T18" fmla="*/ 30 w 140"/>
                <a:gd name="T19" fmla="*/ 5 h 78"/>
                <a:gd name="T20" fmla="*/ 28 w 140"/>
                <a:gd name="T21" fmla="*/ 5 h 78"/>
                <a:gd name="T22" fmla="*/ 26 w 140"/>
                <a:gd name="T23" fmla="*/ 0 h 78"/>
                <a:gd name="T24" fmla="*/ 18 w 140"/>
                <a:gd name="T25" fmla="*/ 8 h 78"/>
                <a:gd name="T26" fmla="*/ 9 w 140"/>
                <a:gd name="T27" fmla="*/ 13 h 78"/>
                <a:gd name="T28" fmla="*/ 7 w 140"/>
                <a:gd name="T29" fmla="*/ 13 h 78"/>
                <a:gd name="T30" fmla="*/ 3 w 140"/>
                <a:gd name="T31" fmla="*/ 15 h 78"/>
                <a:gd name="T32" fmla="*/ 0 w 140"/>
                <a:gd name="T33" fmla="*/ 15 h 78"/>
                <a:gd name="T34" fmla="*/ 5 w 140"/>
                <a:gd name="T35" fmla="*/ 24 h 78"/>
                <a:gd name="T36" fmla="*/ 13 w 140"/>
                <a:gd name="T37" fmla="*/ 28 h 78"/>
                <a:gd name="T38" fmla="*/ 16 w 140"/>
                <a:gd name="T39" fmla="*/ 32 h 78"/>
                <a:gd name="T40" fmla="*/ 24 w 140"/>
                <a:gd name="T41" fmla="*/ 34 h 78"/>
                <a:gd name="T42" fmla="*/ 30 w 140"/>
                <a:gd name="T43" fmla="*/ 37 h 78"/>
                <a:gd name="T44" fmla="*/ 35 w 140"/>
                <a:gd name="T45" fmla="*/ 40 h 78"/>
                <a:gd name="T46" fmla="*/ 39 w 140"/>
                <a:gd name="T47" fmla="*/ 40 h 78"/>
                <a:gd name="T48" fmla="*/ 49 w 140"/>
                <a:gd name="T49" fmla="*/ 47 h 78"/>
                <a:gd name="T50" fmla="*/ 54 w 140"/>
                <a:gd name="T51" fmla="*/ 52 h 78"/>
                <a:gd name="T52" fmla="*/ 66 w 140"/>
                <a:gd name="T53" fmla="*/ 65 h 78"/>
                <a:gd name="T54" fmla="*/ 69 w 140"/>
                <a:gd name="T55" fmla="*/ 67 h 78"/>
                <a:gd name="T56" fmla="*/ 71 w 140"/>
                <a:gd name="T57" fmla="*/ 68 h 78"/>
                <a:gd name="T58" fmla="*/ 75 w 140"/>
                <a:gd name="T59" fmla="*/ 73 h 78"/>
                <a:gd name="T60" fmla="*/ 81 w 140"/>
                <a:gd name="T61" fmla="*/ 78 h 78"/>
                <a:gd name="T62" fmla="*/ 90 w 140"/>
                <a:gd name="T63" fmla="*/ 70 h 78"/>
                <a:gd name="T64" fmla="*/ 101 w 140"/>
                <a:gd name="T65" fmla="*/ 60 h 78"/>
                <a:gd name="T66" fmla="*/ 105 w 140"/>
                <a:gd name="T67" fmla="*/ 54 h 78"/>
                <a:gd name="T68" fmla="*/ 111 w 140"/>
                <a:gd name="T69" fmla="*/ 47 h 78"/>
                <a:gd name="T70" fmla="*/ 120 w 140"/>
                <a:gd name="T71" fmla="*/ 39 h 78"/>
                <a:gd name="T72" fmla="*/ 128 w 140"/>
                <a:gd name="T73" fmla="*/ 31 h 78"/>
                <a:gd name="T74" fmla="*/ 139 w 140"/>
                <a:gd name="T75" fmla="*/ 12 h 78"/>
                <a:gd name="T76" fmla="*/ 135 w 140"/>
                <a:gd name="T77" fmla="*/ 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0" h="78">
                  <a:moveTo>
                    <a:pt x="135" y="8"/>
                  </a:moveTo>
                  <a:cubicBezTo>
                    <a:pt x="133" y="8"/>
                    <a:pt x="132" y="7"/>
                    <a:pt x="130" y="6"/>
                  </a:cubicBezTo>
                  <a:cubicBezTo>
                    <a:pt x="129" y="6"/>
                    <a:pt x="127" y="5"/>
                    <a:pt x="126" y="5"/>
                  </a:cubicBezTo>
                  <a:cubicBezTo>
                    <a:pt x="123" y="4"/>
                    <a:pt x="120" y="2"/>
                    <a:pt x="118" y="2"/>
                  </a:cubicBezTo>
                  <a:cubicBezTo>
                    <a:pt x="117" y="2"/>
                    <a:pt x="117" y="2"/>
                    <a:pt x="116" y="2"/>
                  </a:cubicBezTo>
                  <a:cubicBezTo>
                    <a:pt x="114" y="2"/>
                    <a:pt x="113" y="3"/>
                    <a:pt x="111" y="4"/>
                  </a:cubicBezTo>
                  <a:cubicBezTo>
                    <a:pt x="110" y="5"/>
                    <a:pt x="110" y="6"/>
                    <a:pt x="109" y="6"/>
                  </a:cubicBezTo>
                  <a:cubicBezTo>
                    <a:pt x="107" y="7"/>
                    <a:pt x="106" y="8"/>
                    <a:pt x="104" y="8"/>
                  </a:cubicBezTo>
                  <a:cubicBezTo>
                    <a:pt x="102" y="8"/>
                    <a:pt x="100" y="9"/>
                    <a:pt x="98" y="10"/>
                  </a:cubicBezTo>
                  <a:cubicBezTo>
                    <a:pt x="96" y="13"/>
                    <a:pt x="93" y="16"/>
                    <a:pt x="90" y="17"/>
                  </a:cubicBezTo>
                  <a:cubicBezTo>
                    <a:pt x="87" y="19"/>
                    <a:pt x="85" y="20"/>
                    <a:pt x="82" y="20"/>
                  </a:cubicBezTo>
                  <a:cubicBezTo>
                    <a:pt x="81" y="20"/>
                    <a:pt x="80" y="21"/>
                    <a:pt x="79" y="21"/>
                  </a:cubicBezTo>
                  <a:cubicBezTo>
                    <a:pt x="75" y="22"/>
                    <a:pt x="71" y="22"/>
                    <a:pt x="67" y="22"/>
                  </a:cubicBezTo>
                  <a:cubicBezTo>
                    <a:pt x="65" y="22"/>
                    <a:pt x="62" y="22"/>
                    <a:pt x="60" y="21"/>
                  </a:cubicBezTo>
                  <a:cubicBezTo>
                    <a:pt x="58" y="21"/>
                    <a:pt x="57" y="21"/>
                    <a:pt x="55" y="20"/>
                  </a:cubicBezTo>
                  <a:cubicBezTo>
                    <a:pt x="49" y="20"/>
                    <a:pt x="45" y="15"/>
                    <a:pt x="42" y="11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38" y="7"/>
                    <a:pt x="37" y="6"/>
                    <a:pt x="34" y="5"/>
                  </a:cubicBezTo>
                  <a:cubicBezTo>
                    <a:pt x="32" y="5"/>
                    <a:pt x="31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4"/>
                    <a:pt x="28" y="3"/>
                    <a:pt x="27" y="2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1"/>
                    <a:pt x="22" y="3"/>
                    <a:pt x="18" y="8"/>
                  </a:cubicBezTo>
                  <a:cubicBezTo>
                    <a:pt x="17" y="10"/>
                    <a:pt x="15" y="13"/>
                    <a:pt x="11" y="13"/>
                  </a:cubicBezTo>
                  <a:cubicBezTo>
                    <a:pt x="10" y="13"/>
                    <a:pt x="10" y="13"/>
                    <a:pt x="9" y="13"/>
                  </a:cubicBezTo>
                  <a:cubicBezTo>
                    <a:pt x="9" y="13"/>
                    <a:pt x="8" y="13"/>
                    <a:pt x="8" y="13"/>
                  </a:cubicBezTo>
                  <a:cubicBezTo>
                    <a:pt x="8" y="13"/>
                    <a:pt x="7" y="13"/>
                    <a:pt x="7" y="13"/>
                  </a:cubicBezTo>
                  <a:cubicBezTo>
                    <a:pt x="6" y="13"/>
                    <a:pt x="6" y="13"/>
                    <a:pt x="5" y="14"/>
                  </a:cubicBezTo>
                  <a:cubicBezTo>
                    <a:pt x="4" y="14"/>
                    <a:pt x="4" y="14"/>
                    <a:pt x="3" y="15"/>
                  </a:cubicBezTo>
                  <a:cubicBezTo>
                    <a:pt x="3" y="15"/>
                    <a:pt x="3" y="15"/>
                    <a:pt x="2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9"/>
                    <a:pt x="3" y="23"/>
                    <a:pt x="5" y="24"/>
                  </a:cubicBezTo>
                  <a:cubicBezTo>
                    <a:pt x="6" y="24"/>
                    <a:pt x="7" y="25"/>
                    <a:pt x="8" y="25"/>
                  </a:cubicBezTo>
                  <a:cubicBezTo>
                    <a:pt x="10" y="26"/>
                    <a:pt x="12" y="27"/>
                    <a:pt x="13" y="28"/>
                  </a:cubicBezTo>
                  <a:cubicBezTo>
                    <a:pt x="14" y="29"/>
                    <a:pt x="14" y="29"/>
                    <a:pt x="14" y="30"/>
                  </a:cubicBezTo>
                  <a:cubicBezTo>
                    <a:pt x="15" y="31"/>
                    <a:pt x="15" y="32"/>
                    <a:pt x="16" y="32"/>
                  </a:cubicBezTo>
                  <a:cubicBezTo>
                    <a:pt x="18" y="33"/>
                    <a:pt x="19" y="33"/>
                    <a:pt x="21" y="33"/>
                  </a:cubicBezTo>
                  <a:cubicBezTo>
                    <a:pt x="21" y="33"/>
                    <a:pt x="23" y="34"/>
                    <a:pt x="24" y="34"/>
                  </a:cubicBezTo>
                  <a:cubicBezTo>
                    <a:pt x="25" y="34"/>
                    <a:pt x="26" y="34"/>
                    <a:pt x="28" y="35"/>
                  </a:cubicBezTo>
                  <a:cubicBezTo>
                    <a:pt x="28" y="36"/>
                    <a:pt x="29" y="37"/>
                    <a:pt x="30" y="37"/>
                  </a:cubicBezTo>
                  <a:cubicBezTo>
                    <a:pt x="31" y="39"/>
                    <a:pt x="31" y="39"/>
                    <a:pt x="32" y="39"/>
                  </a:cubicBezTo>
                  <a:cubicBezTo>
                    <a:pt x="32" y="40"/>
                    <a:pt x="33" y="40"/>
                    <a:pt x="35" y="40"/>
                  </a:cubicBezTo>
                  <a:cubicBezTo>
                    <a:pt x="36" y="40"/>
                    <a:pt x="37" y="40"/>
                    <a:pt x="38" y="40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40" y="41"/>
                    <a:pt x="41" y="41"/>
                    <a:pt x="43" y="42"/>
                  </a:cubicBezTo>
                  <a:cubicBezTo>
                    <a:pt x="45" y="43"/>
                    <a:pt x="47" y="45"/>
                    <a:pt x="49" y="47"/>
                  </a:cubicBezTo>
                  <a:cubicBezTo>
                    <a:pt x="50" y="48"/>
                    <a:pt x="51" y="49"/>
                    <a:pt x="52" y="50"/>
                  </a:cubicBezTo>
                  <a:cubicBezTo>
                    <a:pt x="52" y="51"/>
                    <a:pt x="53" y="52"/>
                    <a:pt x="54" y="52"/>
                  </a:cubicBezTo>
                  <a:cubicBezTo>
                    <a:pt x="56" y="54"/>
                    <a:pt x="58" y="55"/>
                    <a:pt x="59" y="58"/>
                  </a:cubicBezTo>
                  <a:cubicBezTo>
                    <a:pt x="60" y="62"/>
                    <a:pt x="62" y="63"/>
                    <a:pt x="66" y="65"/>
                  </a:cubicBezTo>
                  <a:cubicBezTo>
                    <a:pt x="67" y="65"/>
                    <a:pt x="67" y="66"/>
                    <a:pt x="68" y="66"/>
                  </a:cubicBezTo>
                  <a:cubicBezTo>
                    <a:pt x="68" y="66"/>
                    <a:pt x="68" y="66"/>
                    <a:pt x="69" y="67"/>
                  </a:cubicBezTo>
                  <a:cubicBezTo>
                    <a:pt x="69" y="67"/>
                    <a:pt x="69" y="67"/>
                    <a:pt x="70" y="67"/>
                  </a:cubicBezTo>
                  <a:cubicBezTo>
                    <a:pt x="70" y="68"/>
                    <a:pt x="71" y="68"/>
                    <a:pt x="71" y="68"/>
                  </a:cubicBezTo>
                  <a:cubicBezTo>
                    <a:pt x="72" y="69"/>
                    <a:pt x="72" y="70"/>
                    <a:pt x="73" y="70"/>
                  </a:cubicBezTo>
                  <a:cubicBezTo>
                    <a:pt x="73" y="71"/>
                    <a:pt x="74" y="72"/>
                    <a:pt x="75" y="73"/>
                  </a:cubicBezTo>
                  <a:cubicBezTo>
                    <a:pt x="77" y="74"/>
                    <a:pt x="78" y="75"/>
                    <a:pt x="80" y="76"/>
                  </a:cubicBezTo>
                  <a:cubicBezTo>
                    <a:pt x="81" y="78"/>
                    <a:pt x="81" y="78"/>
                    <a:pt x="81" y="78"/>
                  </a:cubicBezTo>
                  <a:cubicBezTo>
                    <a:pt x="82" y="76"/>
                    <a:pt x="82" y="76"/>
                    <a:pt x="82" y="76"/>
                  </a:cubicBezTo>
                  <a:cubicBezTo>
                    <a:pt x="85" y="74"/>
                    <a:pt x="88" y="72"/>
                    <a:pt x="90" y="70"/>
                  </a:cubicBezTo>
                  <a:cubicBezTo>
                    <a:pt x="92" y="68"/>
                    <a:pt x="94" y="67"/>
                    <a:pt x="96" y="65"/>
                  </a:cubicBezTo>
                  <a:cubicBezTo>
                    <a:pt x="98" y="64"/>
                    <a:pt x="99" y="62"/>
                    <a:pt x="101" y="60"/>
                  </a:cubicBezTo>
                  <a:cubicBezTo>
                    <a:pt x="101" y="59"/>
                    <a:pt x="101" y="59"/>
                    <a:pt x="102" y="58"/>
                  </a:cubicBezTo>
                  <a:cubicBezTo>
                    <a:pt x="103" y="56"/>
                    <a:pt x="104" y="55"/>
                    <a:pt x="105" y="54"/>
                  </a:cubicBezTo>
                  <a:cubicBezTo>
                    <a:pt x="106" y="53"/>
                    <a:pt x="107" y="52"/>
                    <a:pt x="108" y="51"/>
                  </a:cubicBezTo>
                  <a:cubicBezTo>
                    <a:pt x="109" y="49"/>
                    <a:pt x="110" y="48"/>
                    <a:pt x="111" y="47"/>
                  </a:cubicBezTo>
                  <a:cubicBezTo>
                    <a:pt x="112" y="45"/>
                    <a:pt x="114" y="43"/>
                    <a:pt x="115" y="42"/>
                  </a:cubicBezTo>
                  <a:cubicBezTo>
                    <a:pt x="116" y="41"/>
                    <a:pt x="118" y="40"/>
                    <a:pt x="120" y="39"/>
                  </a:cubicBezTo>
                  <a:cubicBezTo>
                    <a:pt x="121" y="38"/>
                    <a:pt x="122" y="38"/>
                    <a:pt x="123" y="37"/>
                  </a:cubicBezTo>
                  <a:cubicBezTo>
                    <a:pt x="125" y="35"/>
                    <a:pt x="127" y="33"/>
                    <a:pt x="128" y="31"/>
                  </a:cubicBezTo>
                  <a:cubicBezTo>
                    <a:pt x="129" y="30"/>
                    <a:pt x="129" y="30"/>
                    <a:pt x="129" y="30"/>
                  </a:cubicBezTo>
                  <a:cubicBezTo>
                    <a:pt x="133" y="24"/>
                    <a:pt x="136" y="18"/>
                    <a:pt x="139" y="12"/>
                  </a:cubicBezTo>
                  <a:cubicBezTo>
                    <a:pt x="140" y="10"/>
                    <a:pt x="140" y="10"/>
                    <a:pt x="140" y="10"/>
                  </a:cubicBezTo>
                  <a:cubicBezTo>
                    <a:pt x="140" y="10"/>
                    <a:pt x="136" y="9"/>
                    <a:pt x="135" y="8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4598149" y="1709076"/>
              <a:ext cx="731088" cy="240057"/>
            </a:xfrm>
            <a:custGeom>
              <a:avLst/>
              <a:gdLst>
                <a:gd name="T0" fmla="*/ 279 w 289"/>
                <a:gd name="T1" fmla="*/ 22 h 99"/>
                <a:gd name="T2" fmla="*/ 267 w 289"/>
                <a:gd name="T3" fmla="*/ 17 h 99"/>
                <a:gd name="T4" fmla="*/ 251 w 289"/>
                <a:gd name="T5" fmla="*/ 30 h 99"/>
                <a:gd name="T6" fmla="*/ 240 w 289"/>
                <a:gd name="T7" fmla="*/ 33 h 99"/>
                <a:gd name="T8" fmla="*/ 227 w 289"/>
                <a:gd name="T9" fmla="*/ 33 h 99"/>
                <a:gd name="T10" fmla="*/ 216 w 289"/>
                <a:gd name="T11" fmla="*/ 34 h 99"/>
                <a:gd name="T12" fmla="*/ 204 w 289"/>
                <a:gd name="T13" fmla="*/ 45 h 99"/>
                <a:gd name="T14" fmla="*/ 183 w 289"/>
                <a:gd name="T15" fmla="*/ 44 h 99"/>
                <a:gd name="T16" fmla="*/ 178 w 289"/>
                <a:gd name="T17" fmla="*/ 36 h 99"/>
                <a:gd name="T18" fmla="*/ 182 w 289"/>
                <a:gd name="T19" fmla="*/ 24 h 99"/>
                <a:gd name="T20" fmla="*/ 179 w 289"/>
                <a:gd name="T21" fmla="*/ 5 h 99"/>
                <a:gd name="T22" fmla="*/ 151 w 289"/>
                <a:gd name="T23" fmla="*/ 23 h 99"/>
                <a:gd name="T24" fmla="*/ 135 w 289"/>
                <a:gd name="T25" fmla="*/ 27 h 99"/>
                <a:gd name="T26" fmla="*/ 128 w 289"/>
                <a:gd name="T27" fmla="*/ 22 h 99"/>
                <a:gd name="T28" fmla="*/ 118 w 289"/>
                <a:gd name="T29" fmla="*/ 20 h 99"/>
                <a:gd name="T30" fmla="*/ 111 w 289"/>
                <a:gd name="T31" fmla="*/ 19 h 99"/>
                <a:gd name="T32" fmla="*/ 89 w 289"/>
                <a:gd name="T33" fmla="*/ 17 h 99"/>
                <a:gd name="T34" fmla="*/ 73 w 289"/>
                <a:gd name="T35" fmla="*/ 2 h 99"/>
                <a:gd name="T36" fmla="*/ 62 w 289"/>
                <a:gd name="T37" fmla="*/ 1 h 99"/>
                <a:gd name="T38" fmla="*/ 45 w 289"/>
                <a:gd name="T39" fmla="*/ 2 h 99"/>
                <a:gd name="T40" fmla="*/ 34 w 289"/>
                <a:gd name="T41" fmla="*/ 1 h 99"/>
                <a:gd name="T42" fmla="*/ 29 w 289"/>
                <a:gd name="T43" fmla="*/ 1 h 99"/>
                <a:gd name="T44" fmla="*/ 28 w 289"/>
                <a:gd name="T45" fmla="*/ 10 h 99"/>
                <a:gd name="T46" fmla="*/ 31 w 289"/>
                <a:gd name="T47" fmla="*/ 23 h 99"/>
                <a:gd name="T48" fmla="*/ 6 w 289"/>
                <a:gd name="T49" fmla="*/ 50 h 99"/>
                <a:gd name="T50" fmla="*/ 6 w 289"/>
                <a:gd name="T51" fmla="*/ 62 h 99"/>
                <a:gd name="T52" fmla="*/ 15 w 289"/>
                <a:gd name="T53" fmla="*/ 79 h 99"/>
                <a:gd name="T54" fmla="*/ 19 w 289"/>
                <a:gd name="T55" fmla="*/ 94 h 99"/>
                <a:gd name="T56" fmla="*/ 23 w 289"/>
                <a:gd name="T57" fmla="*/ 98 h 99"/>
                <a:gd name="T58" fmla="*/ 35 w 289"/>
                <a:gd name="T59" fmla="*/ 92 h 99"/>
                <a:gd name="T60" fmla="*/ 45 w 289"/>
                <a:gd name="T61" fmla="*/ 79 h 99"/>
                <a:gd name="T62" fmla="*/ 64 w 289"/>
                <a:gd name="T63" fmla="*/ 66 h 99"/>
                <a:gd name="T64" fmla="*/ 81 w 289"/>
                <a:gd name="T65" fmla="*/ 56 h 99"/>
                <a:gd name="T66" fmla="*/ 103 w 289"/>
                <a:gd name="T67" fmla="*/ 68 h 99"/>
                <a:gd name="T68" fmla="*/ 109 w 289"/>
                <a:gd name="T69" fmla="*/ 72 h 99"/>
                <a:gd name="T70" fmla="*/ 112 w 289"/>
                <a:gd name="T71" fmla="*/ 75 h 99"/>
                <a:gd name="T72" fmla="*/ 119 w 289"/>
                <a:gd name="T73" fmla="*/ 75 h 99"/>
                <a:gd name="T74" fmla="*/ 129 w 289"/>
                <a:gd name="T75" fmla="*/ 88 h 99"/>
                <a:gd name="T76" fmla="*/ 132 w 289"/>
                <a:gd name="T77" fmla="*/ 91 h 99"/>
                <a:gd name="T78" fmla="*/ 139 w 289"/>
                <a:gd name="T79" fmla="*/ 89 h 99"/>
                <a:gd name="T80" fmla="*/ 155 w 289"/>
                <a:gd name="T81" fmla="*/ 77 h 99"/>
                <a:gd name="T82" fmla="*/ 160 w 289"/>
                <a:gd name="T83" fmla="*/ 82 h 99"/>
                <a:gd name="T84" fmla="*/ 184 w 289"/>
                <a:gd name="T85" fmla="*/ 97 h 99"/>
                <a:gd name="T86" fmla="*/ 208 w 289"/>
                <a:gd name="T87" fmla="*/ 97 h 99"/>
                <a:gd name="T88" fmla="*/ 233 w 289"/>
                <a:gd name="T89" fmla="*/ 85 h 99"/>
                <a:gd name="T90" fmla="*/ 247 w 289"/>
                <a:gd name="T91" fmla="*/ 79 h 99"/>
                <a:gd name="T92" fmla="*/ 268 w 289"/>
                <a:gd name="T93" fmla="*/ 86 h 99"/>
                <a:gd name="T94" fmla="*/ 278 w 289"/>
                <a:gd name="T95" fmla="*/ 71 h 99"/>
                <a:gd name="T96" fmla="*/ 289 w 289"/>
                <a:gd name="T97" fmla="*/ 3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9" h="99">
                  <a:moveTo>
                    <a:pt x="288" y="27"/>
                  </a:moveTo>
                  <a:cubicBezTo>
                    <a:pt x="287" y="26"/>
                    <a:pt x="286" y="26"/>
                    <a:pt x="286" y="25"/>
                  </a:cubicBezTo>
                  <a:cubicBezTo>
                    <a:pt x="285" y="25"/>
                    <a:pt x="284" y="25"/>
                    <a:pt x="283" y="25"/>
                  </a:cubicBezTo>
                  <a:cubicBezTo>
                    <a:pt x="282" y="24"/>
                    <a:pt x="281" y="24"/>
                    <a:pt x="279" y="22"/>
                  </a:cubicBezTo>
                  <a:cubicBezTo>
                    <a:pt x="278" y="20"/>
                    <a:pt x="277" y="20"/>
                    <a:pt x="275" y="19"/>
                  </a:cubicBezTo>
                  <a:cubicBezTo>
                    <a:pt x="274" y="19"/>
                    <a:pt x="273" y="19"/>
                    <a:pt x="273" y="19"/>
                  </a:cubicBezTo>
                  <a:cubicBezTo>
                    <a:pt x="272" y="19"/>
                    <a:pt x="271" y="18"/>
                    <a:pt x="270" y="18"/>
                  </a:cubicBezTo>
                  <a:cubicBezTo>
                    <a:pt x="269" y="17"/>
                    <a:pt x="268" y="17"/>
                    <a:pt x="267" y="17"/>
                  </a:cubicBezTo>
                  <a:cubicBezTo>
                    <a:pt x="266" y="17"/>
                    <a:pt x="266" y="17"/>
                    <a:pt x="266" y="17"/>
                  </a:cubicBezTo>
                  <a:cubicBezTo>
                    <a:pt x="261" y="18"/>
                    <a:pt x="259" y="20"/>
                    <a:pt x="258" y="24"/>
                  </a:cubicBezTo>
                  <a:cubicBezTo>
                    <a:pt x="257" y="25"/>
                    <a:pt x="257" y="26"/>
                    <a:pt x="256" y="27"/>
                  </a:cubicBezTo>
                  <a:cubicBezTo>
                    <a:pt x="254" y="29"/>
                    <a:pt x="253" y="29"/>
                    <a:pt x="251" y="30"/>
                  </a:cubicBezTo>
                  <a:cubicBezTo>
                    <a:pt x="250" y="30"/>
                    <a:pt x="250" y="30"/>
                    <a:pt x="249" y="30"/>
                  </a:cubicBezTo>
                  <a:cubicBezTo>
                    <a:pt x="248" y="30"/>
                    <a:pt x="247" y="30"/>
                    <a:pt x="246" y="31"/>
                  </a:cubicBezTo>
                  <a:cubicBezTo>
                    <a:pt x="245" y="31"/>
                    <a:pt x="244" y="32"/>
                    <a:pt x="242" y="32"/>
                  </a:cubicBezTo>
                  <a:cubicBezTo>
                    <a:pt x="241" y="32"/>
                    <a:pt x="241" y="32"/>
                    <a:pt x="240" y="33"/>
                  </a:cubicBezTo>
                  <a:cubicBezTo>
                    <a:pt x="238" y="33"/>
                    <a:pt x="236" y="33"/>
                    <a:pt x="235" y="33"/>
                  </a:cubicBezTo>
                  <a:cubicBezTo>
                    <a:pt x="233" y="33"/>
                    <a:pt x="232" y="33"/>
                    <a:pt x="231" y="33"/>
                  </a:cubicBezTo>
                  <a:cubicBezTo>
                    <a:pt x="230" y="33"/>
                    <a:pt x="229" y="33"/>
                    <a:pt x="228" y="33"/>
                  </a:cubicBezTo>
                  <a:cubicBezTo>
                    <a:pt x="228" y="33"/>
                    <a:pt x="227" y="33"/>
                    <a:pt x="227" y="33"/>
                  </a:cubicBezTo>
                  <a:cubicBezTo>
                    <a:pt x="226" y="33"/>
                    <a:pt x="225" y="33"/>
                    <a:pt x="224" y="33"/>
                  </a:cubicBezTo>
                  <a:cubicBezTo>
                    <a:pt x="223" y="33"/>
                    <a:pt x="222" y="33"/>
                    <a:pt x="220" y="33"/>
                  </a:cubicBezTo>
                  <a:cubicBezTo>
                    <a:pt x="220" y="33"/>
                    <a:pt x="220" y="33"/>
                    <a:pt x="220" y="33"/>
                  </a:cubicBezTo>
                  <a:cubicBezTo>
                    <a:pt x="218" y="33"/>
                    <a:pt x="217" y="33"/>
                    <a:pt x="216" y="34"/>
                  </a:cubicBezTo>
                  <a:cubicBezTo>
                    <a:pt x="215" y="35"/>
                    <a:pt x="215" y="35"/>
                    <a:pt x="214" y="36"/>
                  </a:cubicBezTo>
                  <a:cubicBezTo>
                    <a:pt x="213" y="37"/>
                    <a:pt x="212" y="37"/>
                    <a:pt x="211" y="37"/>
                  </a:cubicBezTo>
                  <a:cubicBezTo>
                    <a:pt x="210" y="38"/>
                    <a:pt x="209" y="38"/>
                    <a:pt x="208" y="39"/>
                  </a:cubicBezTo>
                  <a:cubicBezTo>
                    <a:pt x="206" y="40"/>
                    <a:pt x="205" y="42"/>
                    <a:pt x="204" y="45"/>
                  </a:cubicBezTo>
                  <a:cubicBezTo>
                    <a:pt x="203" y="48"/>
                    <a:pt x="202" y="48"/>
                    <a:pt x="199" y="49"/>
                  </a:cubicBezTo>
                  <a:cubicBezTo>
                    <a:pt x="199" y="50"/>
                    <a:pt x="198" y="50"/>
                    <a:pt x="197" y="50"/>
                  </a:cubicBezTo>
                  <a:cubicBezTo>
                    <a:pt x="196" y="51"/>
                    <a:pt x="194" y="52"/>
                    <a:pt x="192" y="52"/>
                  </a:cubicBezTo>
                  <a:cubicBezTo>
                    <a:pt x="189" y="52"/>
                    <a:pt x="184" y="47"/>
                    <a:pt x="183" y="44"/>
                  </a:cubicBezTo>
                  <a:cubicBezTo>
                    <a:pt x="183" y="43"/>
                    <a:pt x="183" y="42"/>
                    <a:pt x="183" y="41"/>
                  </a:cubicBezTo>
                  <a:cubicBezTo>
                    <a:pt x="183" y="39"/>
                    <a:pt x="183" y="38"/>
                    <a:pt x="182" y="37"/>
                  </a:cubicBezTo>
                  <a:cubicBezTo>
                    <a:pt x="181" y="36"/>
                    <a:pt x="180" y="36"/>
                    <a:pt x="179" y="36"/>
                  </a:cubicBezTo>
                  <a:cubicBezTo>
                    <a:pt x="178" y="36"/>
                    <a:pt x="178" y="36"/>
                    <a:pt x="178" y="36"/>
                  </a:cubicBezTo>
                  <a:cubicBezTo>
                    <a:pt x="177" y="36"/>
                    <a:pt x="176" y="36"/>
                    <a:pt x="176" y="35"/>
                  </a:cubicBezTo>
                  <a:cubicBezTo>
                    <a:pt x="176" y="35"/>
                    <a:pt x="176" y="34"/>
                    <a:pt x="176" y="33"/>
                  </a:cubicBezTo>
                  <a:cubicBezTo>
                    <a:pt x="177" y="32"/>
                    <a:pt x="178" y="30"/>
                    <a:pt x="179" y="29"/>
                  </a:cubicBezTo>
                  <a:cubicBezTo>
                    <a:pt x="180" y="27"/>
                    <a:pt x="181" y="26"/>
                    <a:pt x="182" y="24"/>
                  </a:cubicBezTo>
                  <a:cubicBezTo>
                    <a:pt x="182" y="23"/>
                    <a:pt x="183" y="22"/>
                    <a:pt x="184" y="20"/>
                  </a:cubicBezTo>
                  <a:cubicBezTo>
                    <a:pt x="186" y="17"/>
                    <a:pt x="188" y="14"/>
                    <a:pt x="188" y="12"/>
                  </a:cubicBezTo>
                  <a:cubicBezTo>
                    <a:pt x="188" y="9"/>
                    <a:pt x="184" y="6"/>
                    <a:pt x="181" y="6"/>
                  </a:cubicBezTo>
                  <a:cubicBezTo>
                    <a:pt x="180" y="6"/>
                    <a:pt x="180" y="5"/>
                    <a:pt x="179" y="5"/>
                  </a:cubicBezTo>
                  <a:cubicBezTo>
                    <a:pt x="176" y="5"/>
                    <a:pt x="173" y="7"/>
                    <a:pt x="170" y="10"/>
                  </a:cubicBezTo>
                  <a:cubicBezTo>
                    <a:pt x="167" y="13"/>
                    <a:pt x="164" y="15"/>
                    <a:pt x="161" y="16"/>
                  </a:cubicBezTo>
                  <a:cubicBezTo>
                    <a:pt x="158" y="17"/>
                    <a:pt x="157" y="19"/>
                    <a:pt x="154" y="20"/>
                  </a:cubicBezTo>
                  <a:cubicBezTo>
                    <a:pt x="153" y="21"/>
                    <a:pt x="152" y="22"/>
                    <a:pt x="151" y="23"/>
                  </a:cubicBezTo>
                  <a:cubicBezTo>
                    <a:pt x="148" y="25"/>
                    <a:pt x="146" y="25"/>
                    <a:pt x="143" y="25"/>
                  </a:cubicBezTo>
                  <a:cubicBezTo>
                    <a:pt x="142" y="25"/>
                    <a:pt x="140" y="25"/>
                    <a:pt x="139" y="26"/>
                  </a:cubicBezTo>
                  <a:cubicBezTo>
                    <a:pt x="138" y="26"/>
                    <a:pt x="138" y="26"/>
                    <a:pt x="137" y="26"/>
                  </a:cubicBezTo>
                  <a:cubicBezTo>
                    <a:pt x="137" y="26"/>
                    <a:pt x="136" y="27"/>
                    <a:pt x="135" y="27"/>
                  </a:cubicBezTo>
                  <a:cubicBezTo>
                    <a:pt x="134" y="27"/>
                    <a:pt x="134" y="27"/>
                    <a:pt x="134" y="27"/>
                  </a:cubicBezTo>
                  <a:cubicBezTo>
                    <a:pt x="132" y="26"/>
                    <a:pt x="132" y="25"/>
                    <a:pt x="131" y="24"/>
                  </a:cubicBezTo>
                  <a:cubicBezTo>
                    <a:pt x="131" y="24"/>
                    <a:pt x="131" y="23"/>
                    <a:pt x="130" y="23"/>
                  </a:cubicBezTo>
                  <a:cubicBezTo>
                    <a:pt x="130" y="22"/>
                    <a:pt x="129" y="22"/>
                    <a:pt x="128" y="22"/>
                  </a:cubicBezTo>
                  <a:cubicBezTo>
                    <a:pt x="127" y="22"/>
                    <a:pt x="126" y="22"/>
                    <a:pt x="125" y="23"/>
                  </a:cubicBezTo>
                  <a:cubicBezTo>
                    <a:pt x="124" y="24"/>
                    <a:pt x="122" y="24"/>
                    <a:pt x="121" y="24"/>
                  </a:cubicBezTo>
                  <a:cubicBezTo>
                    <a:pt x="121" y="24"/>
                    <a:pt x="121" y="24"/>
                    <a:pt x="120" y="24"/>
                  </a:cubicBezTo>
                  <a:cubicBezTo>
                    <a:pt x="119" y="23"/>
                    <a:pt x="118" y="22"/>
                    <a:pt x="118" y="20"/>
                  </a:cubicBezTo>
                  <a:cubicBezTo>
                    <a:pt x="118" y="18"/>
                    <a:pt x="117" y="17"/>
                    <a:pt x="116" y="16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3" y="16"/>
                    <a:pt x="113" y="16"/>
                    <a:pt x="113" y="16"/>
                  </a:cubicBezTo>
                  <a:cubicBezTo>
                    <a:pt x="113" y="17"/>
                    <a:pt x="112" y="18"/>
                    <a:pt x="111" y="19"/>
                  </a:cubicBezTo>
                  <a:cubicBezTo>
                    <a:pt x="110" y="19"/>
                    <a:pt x="110" y="19"/>
                    <a:pt x="109" y="20"/>
                  </a:cubicBezTo>
                  <a:cubicBezTo>
                    <a:pt x="107" y="22"/>
                    <a:pt x="103" y="25"/>
                    <a:pt x="100" y="25"/>
                  </a:cubicBezTo>
                  <a:cubicBezTo>
                    <a:pt x="99" y="25"/>
                    <a:pt x="98" y="24"/>
                    <a:pt x="97" y="24"/>
                  </a:cubicBezTo>
                  <a:cubicBezTo>
                    <a:pt x="94" y="22"/>
                    <a:pt x="92" y="20"/>
                    <a:pt x="89" y="17"/>
                  </a:cubicBezTo>
                  <a:cubicBezTo>
                    <a:pt x="88" y="16"/>
                    <a:pt x="86" y="14"/>
                    <a:pt x="85" y="13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0" y="9"/>
                    <a:pt x="77" y="6"/>
                    <a:pt x="74" y="3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1" y="2"/>
                    <a:pt x="68" y="2"/>
                    <a:pt x="66" y="1"/>
                  </a:cubicBezTo>
                  <a:cubicBezTo>
                    <a:pt x="65" y="1"/>
                    <a:pt x="64" y="1"/>
                    <a:pt x="63" y="1"/>
                  </a:cubicBezTo>
                  <a:cubicBezTo>
                    <a:pt x="63" y="1"/>
                    <a:pt x="62" y="1"/>
                    <a:pt x="62" y="1"/>
                  </a:cubicBezTo>
                  <a:cubicBezTo>
                    <a:pt x="59" y="1"/>
                    <a:pt x="57" y="2"/>
                    <a:pt x="55" y="3"/>
                  </a:cubicBezTo>
                  <a:cubicBezTo>
                    <a:pt x="54" y="3"/>
                    <a:pt x="53" y="3"/>
                    <a:pt x="51" y="3"/>
                  </a:cubicBezTo>
                  <a:cubicBezTo>
                    <a:pt x="50" y="3"/>
                    <a:pt x="48" y="3"/>
                    <a:pt x="47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2" y="2"/>
                    <a:pt x="40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1"/>
                    <a:pt x="35" y="1"/>
                    <a:pt x="35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3" y="1"/>
                    <a:pt x="32" y="1"/>
                  </a:cubicBezTo>
                  <a:cubicBezTo>
                    <a:pt x="32" y="1"/>
                    <a:pt x="31" y="1"/>
                    <a:pt x="31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6" y="2"/>
                    <a:pt x="25" y="3"/>
                    <a:pt x="25" y="4"/>
                  </a:cubicBezTo>
                  <a:cubicBezTo>
                    <a:pt x="25" y="4"/>
                    <a:pt x="25" y="5"/>
                    <a:pt x="26" y="6"/>
                  </a:cubicBezTo>
                  <a:cubicBezTo>
                    <a:pt x="26" y="7"/>
                    <a:pt x="26" y="7"/>
                    <a:pt x="27" y="7"/>
                  </a:cubicBezTo>
                  <a:cubicBezTo>
                    <a:pt x="28" y="8"/>
                    <a:pt x="28" y="8"/>
                    <a:pt x="28" y="10"/>
                  </a:cubicBezTo>
                  <a:cubicBezTo>
                    <a:pt x="29" y="11"/>
                    <a:pt x="28" y="13"/>
                    <a:pt x="28" y="14"/>
                  </a:cubicBezTo>
                  <a:cubicBezTo>
                    <a:pt x="27" y="15"/>
                    <a:pt x="27" y="16"/>
                    <a:pt x="27" y="18"/>
                  </a:cubicBezTo>
                  <a:cubicBezTo>
                    <a:pt x="28" y="19"/>
                    <a:pt x="29" y="20"/>
                    <a:pt x="30" y="21"/>
                  </a:cubicBezTo>
                  <a:cubicBezTo>
                    <a:pt x="30" y="22"/>
                    <a:pt x="31" y="22"/>
                    <a:pt x="31" y="23"/>
                  </a:cubicBezTo>
                  <a:cubicBezTo>
                    <a:pt x="33" y="26"/>
                    <a:pt x="32" y="31"/>
                    <a:pt x="29" y="33"/>
                  </a:cubicBezTo>
                  <a:cubicBezTo>
                    <a:pt x="24" y="39"/>
                    <a:pt x="19" y="42"/>
                    <a:pt x="14" y="45"/>
                  </a:cubicBezTo>
                  <a:cubicBezTo>
                    <a:pt x="12" y="46"/>
                    <a:pt x="11" y="47"/>
                    <a:pt x="9" y="48"/>
                  </a:cubicBezTo>
                  <a:cubicBezTo>
                    <a:pt x="8" y="49"/>
                    <a:pt x="7" y="50"/>
                    <a:pt x="6" y="50"/>
                  </a:cubicBezTo>
                  <a:cubicBezTo>
                    <a:pt x="5" y="51"/>
                    <a:pt x="5" y="51"/>
                    <a:pt x="4" y="51"/>
                  </a:cubicBezTo>
                  <a:cubicBezTo>
                    <a:pt x="2" y="52"/>
                    <a:pt x="0" y="53"/>
                    <a:pt x="0" y="56"/>
                  </a:cubicBezTo>
                  <a:cubicBezTo>
                    <a:pt x="1" y="58"/>
                    <a:pt x="2" y="59"/>
                    <a:pt x="5" y="61"/>
                  </a:cubicBezTo>
                  <a:cubicBezTo>
                    <a:pt x="5" y="61"/>
                    <a:pt x="6" y="62"/>
                    <a:pt x="6" y="62"/>
                  </a:cubicBezTo>
                  <a:cubicBezTo>
                    <a:pt x="7" y="63"/>
                    <a:pt x="8" y="63"/>
                    <a:pt x="8" y="64"/>
                  </a:cubicBezTo>
                  <a:cubicBezTo>
                    <a:pt x="10" y="65"/>
                    <a:pt x="12" y="66"/>
                    <a:pt x="13" y="68"/>
                  </a:cubicBezTo>
                  <a:cubicBezTo>
                    <a:pt x="14" y="70"/>
                    <a:pt x="14" y="72"/>
                    <a:pt x="14" y="73"/>
                  </a:cubicBezTo>
                  <a:cubicBezTo>
                    <a:pt x="14" y="75"/>
                    <a:pt x="14" y="77"/>
                    <a:pt x="15" y="79"/>
                  </a:cubicBezTo>
                  <a:cubicBezTo>
                    <a:pt x="16" y="80"/>
                    <a:pt x="17" y="81"/>
                    <a:pt x="18" y="81"/>
                  </a:cubicBezTo>
                  <a:cubicBezTo>
                    <a:pt x="19" y="82"/>
                    <a:pt x="20" y="83"/>
                    <a:pt x="21" y="85"/>
                  </a:cubicBezTo>
                  <a:cubicBezTo>
                    <a:pt x="22" y="87"/>
                    <a:pt x="21" y="89"/>
                    <a:pt x="20" y="91"/>
                  </a:cubicBezTo>
                  <a:cubicBezTo>
                    <a:pt x="20" y="92"/>
                    <a:pt x="19" y="93"/>
                    <a:pt x="19" y="94"/>
                  </a:cubicBezTo>
                  <a:cubicBezTo>
                    <a:pt x="19" y="95"/>
                    <a:pt x="19" y="96"/>
                    <a:pt x="19" y="96"/>
                  </a:cubicBezTo>
                  <a:cubicBezTo>
                    <a:pt x="19" y="96"/>
                    <a:pt x="19" y="96"/>
                    <a:pt x="19" y="96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2" y="98"/>
                    <a:pt x="23" y="98"/>
                  </a:cubicBezTo>
                  <a:cubicBezTo>
                    <a:pt x="23" y="98"/>
                    <a:pt x="24" y="98"/>
                    <a:pt x="24" y="98"/>
                  </a:cubicBezTo>
                  <a:cubicBezTo>
                    <a:pt x="28" y="97"/>
                    <a:pt x="30" y="95"/>
                    <a:pt x="33" y="93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4" y="93"/>
                    <a:pt x="34" y="92"/>
                    <a:pt x="35" y="92"/>
                  </a:cubicBezTo>
                  <a:cubicBezTo>
                    <a:pt x="37" y="90"/>
                    <a:pt x="39" y="89"/>
                    <a:pt x="39" y="85"/>
                  </a:cubicBezTo>
                  <a:cubicBezTo>
                    <a:pt x="39" y="84"/>
                    <a:pt x="39" y="84"/>
                    <a:pt x="39" y="84"/>
                  </a:cubicBezTo>
                  <a:cubicBezTo>
                    <a:pt x="40" y="81"/>
                    <a:pt x="40" y="79"/>
                    <a:pt x="44" y="79"/>
                  </a:cubicBezTo>
                  <a:cubicBezTo>
                    <a:pt x="45" y="79"/>
                    <a:pt x="45" y="79"/>
                    <a:pt x="45" y="79"/>
                  </a:cubicBezTo>
                  <a:cubicBezTo>
                    <a:pt x="48" y="79"/>
                    <a:pt x="50" y="79"/>
                    <a:pt x="53" y="77"/>
                  </a:cubicBezTo>
                  <a:cubicBezTo>
                    <a:pt x="54" y="76"/>
                    <a:pt x="55" y="74"/>
                    <a:pt x="56" y="73"/>
                  </a:cubicBezTo>
                  <a:cubicBezTo>
                    <a:pt x="57" y="72"/>
                    <a:pt x="58" y="70"/>
                    <a:pt x="59" y="69"/>
                  </a:cubicBezTo>
                  <a:cubicBezTo>
                    <a:pt x="60" y="68"/>
                    <a:pt x="62" y="67"/>
                    <a:pt x="64" y="66"/>
                  </a:cubicBezTo>
                  <a:cubicBezTo>
                    <a:pt x="65" y="66"/>
                    <a:pt x="66" y="65"/>
                    <a:pt x="67" y="65"/>
                  </a:cubicBezTo>
                  <a:cubicBezTo>
                    <a:pt x="68" y="64"/>
                    <a:pt x="69" y="63"/>
                    <a:pt x="70" y="63"/>
                  </a:cubicBezTo>
                  <a:cubicBezTo>
                    <a:pt x="72" y="62"/>
                    <a:pt x="73" y="61"/>
                    <a:pt x="74" y="59"/>
                  </a:cubicBezTo>
                  <a:cubicBezTo>
                    <a:pt x="76" y="57"/>
                    <a:pt x="78" y="56"/>
                    <a:pt x="81" y="56"/>
                  </a:cubicBezTo>
                  <a:cubicBezTo>
                    <a:pt x="82" y="56"/>
                    <a:pt x="82" y="56"/>
                    <a:pt x="83" y="56"/>
                  </a:cubicBezTo>
                  <a:cubicBezTo>
                    <a:pt x="86" y="57"/>
                    <a:pt x="87" y="59"/>
                    <a:pt x="88" y="60"/>
                  </a:cubicBezTo>
                  <a:cubicBezTo>
                    <a:pt x="88" y="62"/>
                    <a:pt x="89" y="63"/>
                    <a:pt x="90" y="64"/>
                  </a:cubicBezTo>
                  <a:cubicBezTo>
                    <a:pt x="94" y="67"/>
                    <a:pt x="99" y="68"/>
                    <a:pt x="103" y="68"/>
                  </a:cubicBezTo>
                  <a:cubicBezTo>
                    <a:pt x="104" y="68"/>
                    <a:pt x="105" y="68"/>
                    <a:pt x="105" y="69"/>
                  </a:cubicBezTo>
                  <a:cubicBezTo>
                    <a:pt x="106" y="69"/>
                    <a:pt x="106" y="69"/>
                    <a:pt x="106" y="70"/>
                  </a:cubicBezTo>
                  <a:cubicBezTo>
                    <a:pt x="106" y="70"/>
                    <a:pt x="107" y="70"/>
                    <a:pt x="107" y="70"/>
                  </a:cubicBezTo>
                  <a:cubicBezTo>
                    <a:pt x="108" y="71"/>
                    <a:pt x="109" y="71"/>
                    <a:pt x="109" y="72"/>
                  </a:cubicBezTo>
                  <a:cubicBezTo>
                    <a:pt x="109" y="72"/>
                    <a:pt x="110" y="73"/>
                    <a:pt x="110" y="73"/>
                  </a:cubicBezTo>
                  <a:cubicBezTo>
                    <a:pt x="111" y="74"/>
                    <a:pt x="111" y="75"/>
                    <a:pt x="111" y="75"/>
                  </a:cubicBezTo>
                  <a:cubicBezTo>
                    <a:pt x="112" y="75"/>
                    <a:pt x="112" y="75"/>
                    <a:pt x="112" y="75"/>
                  </a:cubicBezTo>
                  <a:cubicBezTo>
                    <a:pt x="112" y="75"/>
                    <a:pt x="112" y="75"/>
                    <a:pt x="112" y="75"/>
                  </a:cubicBezTo>
                  <a:cubicBezTo>
                    <a:pt x="113" y="75"/>
                    <a:pt x="113" y="75"/>
                    <a:pt x="113" y="75"/>
                  </a:cubicBezTo>
                  <a:cubicBezTo>
                    <a:pt x="113" y="75"/>
                    <a:pt x="114" y="75"/>
                    <a:pt x="115" y="75"/>
                  </a:cubicBezTo>
                  <a:cubicBezTo>
                    <a:pt x="115" y="74"/>
                    <a:pt x="116" y="74"/>
                    <a:pt x="116" y="74"/>
                  </a:cubicBezTo>
                  <a:cubicBezTo>
                    <a:pt x="117" y="74"/>
                    <a:pt x="118" y="74"/>
                    <a:pt x="119" y="75"/>
                  </a:cubicBezTo>
                  <a:cubicBezTo>
                    <a:pt x="119" y="76"/>
                    <a:pt x="120" y="77"/>
                    <a:pt x="120" y="77"/>
                  </a:cubicBezTo>
                  <a:cubicBezTo>
                    <a:pt x="121" y="79"/>
                    <a:pt x="121" y="79"/>
                    <a:pt x="124" y="80"/>
                  </a:cubicBezTo>
                  <a:cubicBezTo>
                    <a:pt x="128" y="81"/>
                    <a:pt x="129" y="82"/>
                    <a:pt x="129" y="86"/>
                  </a:cubicBezTo>
                  <a:cubicBezTo>
                    <a:pt x="129" y="88"/>
                    <a:pt x="129" y="88"/>
                    <a:pt x="129" y="88"/>
                  </a:cubicBezTo>
                  <a:cubicBezTo>
                    <a:pt x="129" y="88"/>
                    <a:pt x="129" y="89"/>
                    <a:pt x="129" y="90"/>
                  </a:cubicBezTo>
                  <a:cubicBezTo>
                    <a:pt x="129" y="92"/>
                    <a:pt x="129" y="92"/>
                    <a:pt x="129" y="92"/>
                  </a:cubicBezTo>
                  <a:cubicBezTo>
                    <a:pt x="131" y="91"/>
                    <a:pt x="131" y="91"/>
                    <a:pt x="131" y="91"/>
                  </a:cubicBezTo>
                  <a:cubicBezTo>
                    <a:pt x="131" y="91"/>
                    <a:pt x="132" y="91"/>
                    <a:pt x="132" y="91"/>
                  </a:cubicBezTo>
                  <a:cubicBezTo>
                    <a:pt x="133" y="91"/>
                    <a:pt x="133" y="91"/>
                    <a:pt x="134" y="90"/>
                  </a:cubicBezTo>
                  <a:cubicBezTo>
                    <a:pt x="134" y="90"/>
                    <a:pt x="135" y="90"/>
                    <a:pt x="136" y="89"/>
                  </a:cubicBezTo>
                  <a:cubicBezTo>
                    <a:pt x="136" y="89"/>
                    <a:pt x="137" y="89"/>
                    <a:pt x="137" y="89"/>
                  </a:cubicBezTo>
                  <a:cubicBezTo>
                    <a:pt x="138" y="89"/>
                    <a:pt x="138" y="89"/>
                    <a:pt x="139" y="89"/>
                  </a:cubicBezTo>
                  <a:cubicBezTo>
                    <a:pt x="139" y="89"/>
                    <a:pt x="139" y="89"/>
                    <a:pt x="140" y="89"/>
                  </a:cubicBezTo>
                  <a:cubicBezTo>
                    <a:pt x="140" y="89"/>
                    <a:pt x="140" y="89"/>
                    <a:pt x="140" y="89"/>
                  </a:cubicBezTo>
                  <a:cubicBezTo>
                    <a:pt x="143" y="89"/>
                    <a:pt x="145" y="88"/>
                    <a:pt x="147" y="85"/>
                  </a:cubicBezTo>
                  <a:cubicBezTo>
                    <a:pt x="149" y="82"/>
                    <a:pt x="152" y="77"/>
                    <a:pt x="155" y="77"/>
                  </a:cubicBezTo>
                  <a:cubicBezTo>
                    <a:pt x="155" y="77"/>
                    <a:pt x="155" y="77"/>
                    <a:pt x="155" y="77"/>
                  </a:cubicBezTo>
                  <a:cubicBezTo>
                    <a:pt x="155" y="77"/>
                    <a:pt x="156" y="78"/>
                    <a:pt x="157" y="80"/>
                  </a:cubicBezTo>
                  <a:cubicBezTo>
                    <a:pt x="158" y="82"/>
                    <a:pt x="158" y="82"/>
                    <a:pt x="158" y="82"/>
                  </a:cubicBezTo>
                  <a:cubicBezTo>
                    <a:pt x="160" y="82"/>
                    <a:pt x="160" y="82"/>
                    <a:pt x="160" y="82"/>
                  </a:cubicBezTo>
                  <a:cubicBezTo>
                    <a:pt x="160" y="82"/>
                    <a:pt x="162" y="82"/>
                    <a:pt x="163" y="82"/>
                  </a:cubicBezTo>
                  <a:cubicBezTo>
                    <a:pt x="166" y="82"/>
                    <a:pt x="167" y="84"/>
                    <a:pt x="169" y="86"/>
                  </a:cubicBezTo>
                  <a:cubicBezTo>
                    <a:pt x="171" y="88"/>
                    <a:pt x="171" y="88"/>
                    <a:pt x="171" y="88"/>
                  </a:cubicBezTo>
                  <a:cubicBezTo>
                    <a:pt x="175" y="92"/>
                    <a:pt x="178" y="96"/>
                    <a:pt x="184" y="97"/>
                  </a:cubicBezTo>
                  <a:cubicBezTo>
                    <a:pt x="186" y="97"/>
                    <a:pt x="187" y="98"/>
                    <a:pt x="189" y="98"/>
                  </a:cubicBezTo>
                  <a:cubicBezTo>
                    <a:pt x="191" y="98"/>
                    <a:pt x="194" y="99"/>
                    <a:pt x="196" y="99"/>
                  </a:cubicBezTo>
                  <a:cubicBezTo>
                    <a:pt x="196" y="99"/>
                    <a:pt x="196" y="99"/>
                    <a:pt x="196" y="99"/>
                  </a:cubicBezTo>
                  <a:cubicBezTo>
                    <a:pt x="200" y="99"/>
                    <a:pt x="204" y="98"/>
                    <a:pt x="208" y="97"/>
                  </a:cubicBezTo>
                  <a:cubicBezTo>
                    <a:pt x="209" y="97"/>
                    <a:pt x="210" y="97"/>
                    <a:pt x="211" y="97"/>
                  </a:cubicBezTo>
                  <a:cubicBezTo>
                    <a:pt x="214" y="96"/>
                    <a:pt x="216" y="96"/>
                    <a:pt x="219" y="94"/>
                  </a:cubicBezTo>
                  <a:cubicBezTo>
                    <a:pt x="222" y="92"/>
                    <a:pt x="224" y="90"/>
                    <a:pt x="227" y="87"/>
                  </a:cubicBezTo>
                  <a:cubicBezTo>
                    <a:pt x="229" y="85"/>
                    <a:pt x="231" y="85"/>
                    <a:pt x="233" y="85"/>
                  </a:cubicBezTo>
                  <a:cubicBezTo>
                    <a:pt x="234" y="84"/>
                    <a:pt x="236" y="84"/>
                    <a:pt x="237" y="83"/>
                  </a:cubicBezTo>
                  <a:cubicBezTo>
                    <a:pt x="238" y="82"/>
                    <a:pt x="239" y="82"/>
                    <a:pt x="240" y="81"/>
                  </a:cubicBezTo>
                  <a:cubicBezTo>
                    <a:pt x="242" y="80"/>
                    <a:pt x="243" y="78"/>
                    <a:pt x="245" y="78"/>
                  </a:cubicBezTo>
                  <a:cubicBezTo>
                    <a:pt x="246" y="78"/>
                    <a:pt x="246" y="78"/>
                    <a:pt x="247" y="79"/>
                  </a:cubicBezTo>
                  <a:cubicBezTo>
                    <a:pt x="249" y="79"/>
                    <a:pt x="252" y="80"/>
                    <a:pt x="255" y="82"/>
                  </a:cubicBezTo>
                  <a:cubicBezTo>
                    <a:pt x="257" y="82"/>
                    <a:pt x="258" y="83"/>
                    <a:pt x="259" y="83"/>
                  </a:cubicBezTo>
                  <a:cubicBezTo>
                    <a:pt x="261" y="84"/>
                    <a:pt x="263" y="84"/>
                    <a:pt x="264" y="85"/>
                  </a:cubicBezTo>
                  <a:cubicBezTo>
                    <a:pt x="265" y="85"/>
                    <a:pt x="266" y="86"/>
                    <a:pt x="268" y="86"/>
                  </a:cubicBezTo>
                  <a:cubicBezTo>
                    <a:pt x="269" y="87"/>
                    <a:pt x="269" y="87"/>
                    <a:pt x="269" y="87"/>
                  </a:cubicBezTo>
                  <a:cubicBezTo>
                    <a:pt x="270" y="85"/>
                    <a:pt x="270" y="85"/>
                    <a:pt x="270" y="85"/>
                  </a:cubicBezTo>
                  <a:cubicBezTo>
                    <a:pt x="271" y="84"/>
                    <a:pt x="272" y="82"/>
                    <a:pt x="273" y="81"/>
                  </a:cubicBezTo>
                  <a:cubicBezTo>
                    <a:pt x="275" y="77"/>
                    <a:pt x="277" y="74"/>
                    <a:pt x="278" y="71"/>
                  </a:cubicBezTo>
                  <a:cubicBezTo>
                    <a:pt x="279" y="67"/>
                    <a:pt x="280" y="64"/>
                    <a:pt x="280" y="61"/>
                  </a:cubicBezTo>
                  <a:cubicBezTo>
                    <a:pt x="281" y="58"/>
                    <a:pt x="281" y="55"/>
                    <a:pt x="282" y="52"/>
                  </a:cubicBezTo>
                  <a:cubicBezTo>
                    <a:pt x="283" y="50"/>
                    <a:pt x="283" y="50"/>
                    <a:pt x="283" y="50"/>
                  </a:cubicBezTo>
                  <a:cubicBezTo>
                    <a:pt x="286" y="44"/>
                    <a:pt x="288" y="38"/>
                    <a:pt x="289" y="31"/>
                  </a:cubicBezTo>
                  <a:cubicBezTo>
                    <a:pt x="289" y="31"/>
                    <a:pt x="289" y="29"/>
                    <a:pt x="289" y="29"/>
                  </a:cubicBezTo>
                  <a:cubicBezTo>
                    <a:pt x="289" y="27"/>
                    <a:pt x="289" y="27"/>
                    <a:pt x="289" y="27"/>
                  </a:cubicBezTo>
                  <a:lnTo>
                    <a:pt x="288" y="27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3243820" y="3045260"/>
              <a:ext cx="938489" cy="611054"/>
            </a:xfrm>
            <a:custGeom>
              <a:avLst/>
              <a:gdLst>
                <a:gd name="T0" fmla="*/ 360 w 371"/>
                <a:gd name="T1" fmla="*/ 133 h 252"/>
                <a:gd name="T2" fmla="*/ 346 w 371"/>
                <a:gd name="T3" fmla="*/ 125 h 252"/>
                <a:gd name="T4" fmla="*/ 310 w 371"/>
                <a:gd name="T5" fmla="*/ 134 h 252"/>
                <a:gd name="T6" fmla="*/ 288 w 371"/>
                <a:gd name="T7" fmla="*/ 144 h 252"/>
                <a:gd name="T8" fmla="*/ 272 w 371"/>
                <a:gd name="T9" fmla="*/ 125 h 252"/>
                <a:gd name="T10" fmla="*/ 268 w 371"/>
                <a:gd name="T11" fmla="*/ 106 h 252"/>
                <a:gd name="T12" fmla="*/ 269 w 371"/>
                <a:gd name="T13" fmla="*/ 75 h 252"/>
                <a:gd name="T14" fmla="*/ 251 w 371"/>
                <a:gd name="T15" fmla="*/ 65 h 252"/>
                <a:gd name="T16" fmla="*/ 246 w 371"/>
                <a:gd name="T17" fmla="*/ 48 h 252"/>
                <a:gd name="T18" fmla="*/ 244 w 371"/>
                <a:gd name="T19" fmla="*/ 33 h 252"/>
                <a:gd name="T20" fmla="*/ 243 w 371"/>
                <a:gd name="T21" fmla="*/ 18 h 252"/>
                <a:gd name="T22" fmla="*/ 237 w 371"/>
                <a:gd name="T23" fmla="*/ 12 h 252"/>
                <a:gd name="T24" fmla="*/ 231 w 371"/>
                <a:gd name="T25" fmla="*/ 14 h 252"/>
                <a:gd name="T26" fmla="*/ 217 w 371"/>
                <a:gd name="T27" fmla="*/ 14 h 252"/>
                <a:gd name="T28" fmla="*/ 207 w 371"/>
                <a:gd name="T29" fmla="*/ 15 h 252"/>
                <a:gd name="T30" fmla="*/ 196 w 371"/>
                <a:gd name="T31" fmla="*/ 15 h 252"/>
                <a:gd name="T32" fmla="*/ 180 w 371"/>
                <a:gd name="T33" fmla="*/ 21 h 252"/>
                <a:gd name="T34" fmla="*/ 171 w 371"/>
                <a:gd name="T35" fmla="*/ 22 h 252"/>
                <a:gd name="T36" fmla="*/ 164 w 371"/>
                <a:gd name="T37" fmla="*/ 23 h 252"/>
                <a:gd name="T38" fmla="*/ 159 w 371"/>
                <a:gd name="T39" fmla="*/ 9 h 252"/>
                <a:gd name="T40" fmla="*/ 132 w 371"/>
                <a:gd name="T41" fmla="*/ 5 h 252"/>
                <a:gd name="T42" fmla="*/ 119 w 371"/>
                <a:gd name="T43" fmla="*/ 4 h 252"/>
                <a:gd name="T44" fmla="*/ 110 w 371"/>
                <a:gd name="T45" fmla="*/ 0 h 252"/>
                <a:gd name="T46" fmla="*/ 102 w 371"/>
                <a:gd name="T47" fmla="*/ 3 h 252"/>
                <a:gd name="T48" fmla="*/ 100 w 371"/>
                <a:gd name="T49" fmla="*/ 3 h 252"/>
                <a:gd name="T50" fmla="*/ 87 w 371"/>
                <a:gd name="T51" fmla="*/ 10 h 252"/>
                <a:gd name="T52" fmla="*/ 76 w 371"/>
                <a:gd name="T53" fmla="*/ 23 h 252"/>
                <a:gd name="T54" fmla="*/ 54 w 371"/>
                <a:gd name="T55" fmla="*/ 51 h 252"/>
                <a:gd name="T56" fmla="*/ 44 w 371"/>
                <a:gd name="T57" fmla="*/ 76 h 252"/>
                <a:gd name="T58" fmla="*/ 15 w 371"/>
                <a:gd name="T59" fmla="*/ 110 h 252"/>
                <a:gd name="T60" fmla="*/ 3 w 371"/>
                <a:gd name="T61" fmla="*/ 123 h 252"/>
                <a:gd name="T62" fmla="*/ 19 w 371"/>
                <a:gd name="T63" fmla="*/ 123 h 252"/>
                <a:gd name="T64" fmla="*/ 31 w 371"/>
                <a:gd name="T65" fmla="*/ 125 h 252"/>
                <a:gd name="T66" fmla="*/ 51 w 371"/>
                <a:gd name="T67" fmla="*/ 127 h 252"/>
                <a:gd name="T68" fmla="*/ 68 w 371"/>
                <a:gd name="T69" fmla="*/ 129 h 252"/>
                <a:gd name="T70" fmla="*/ 105 w 371"/>
                <a:gd name="T71" fmla="*/ 142 h 252"/>
                <a:gd name="T72" fmla="*/ 124 w 371"/>
                <a:gd name="T73" fmla="*/ 142 h 252"/>
                <a:gd name="T74" fmla="*/ 142 w 371"/>
                <a:gd name="T75" fmla="*/ 175 h 252"/>
                <a:gd name="T76" fmla="*/ 151 w 371"/>
                <a:gd name="T77" fmla="*/ 201 h 252"/>
                <a:gd name="T78" fmla="*/ 151 w 371"/>
                <a:gd name="T79" fmla="*/ 219 h 252"/>
                <a:gd name="T80" fmla="*/ 185 w 371"/>
                <a:gd name="T81" fmla="*/ 226 h 252"/>
                <a:gd name="T82" fmla="*/ 193 w 371"/>
                <a:gd name="T83" fmla="*/ 240 h 252"/>
                <a:gd name="T84" fmla="*/ 204 w 371"/>
                <a:gd name="T85" fmla="*/ 251 h 252"/>
                <a:gd name="T86" fmla="*/ 210 w 371"/>
                <a:gd name="T87" fmla="*/ 239 h 252"/>
                <a:gd name="T88" fmla="*/ 231 w 371"/>
                <a:gd name="T89" fmla="*/ 227 h 252"/>
                <a:gd name="T90" fmla="*/ 250 w 371"/>
                <a:gd name="T91" fmla="*/ 213 h 252"/>
                <a:gd name="T92" fmla="*/ 263 w 371"/>
                <a:gd name="T93" fmla="*/ 210 h 252"/>
                <a:gd name="T94" fmla="*/ 277 w 371"/>
                <a:gd name="T95" fmla="*/ 197 h 252"/>
                <a:gd name="T96" fmla="*/ 286 w 371"/>
                <a:gd name="T97" fmla="*/ 192 h 252"/>
                <a:gd name="T98" fmla="*/ 307 w 371"/>
                <a:gd name="T99" fmla="*/ 191 h 252"/>
                <a:gd name="T100" fmla="*/ 316 w 371"/>
                <a:gd name="T101" fmla="*/ 186 h 252"/>
                <a:gd name="T102" fmla="*/ 328 w 371"/>
                <a:gd name="T103" fmla="*/ 178 h 252"/>
                <a:gd name="T104" fmla="*/ 343 w 371"/>
                <a:gd name="T105" fmla="*/ 173 h 252"/>
                <a:gd name="T106" fmla="*/ 343 w 371"/>
                <a:gd name="T107" fmla="*/ 166 h 252"/>
                <a:gd name="T108" fmla="*/ 368 w 371"/>
                <a:gd name="T109" fmla="*/ 14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71" h="252">
                  <a:moveTo>
                    <a:pt x="370" y="135"/>
                  </a:moveTo>
                  <a:cubicBezTo>
                    <a:pt x="369" y="133"/>
                    <a:pt x="367" y="132"/>
                    <a:pt x="364" y="132"/>
                  </a:cubicBezTo>
                  <a:cubicBezTo>
                    <a:pt x="364" y="132"/>
                    <a:pt x="363" y="132"/>
                    <a:pt x="362" y="133"/>
                  </a:cubicBezTo>
                  <a:cubicBezTo>
                    <a:pt x="361" y="133"/>
                    <a:pt x="361" y="133"/>
                    <a:pt x="360" y="133"/>
                  </a:cubicBezTo>
                  <a:cubicBezTo>
                    <a:pt x="358" y="134"/>
                    <a:pt x="356" y="135"/>
                    <a:pt x="354" y="135"/>
                  </a:cubicBezTo>
                  <a:cubicBezTo>
                    <a:pt x="353" y="135"/>
                    <a:pt x="352" y="135"/>
                    <a:pt x="351" y="134"/>
                  </a:cubicBezTo>
                  <a:cubicBezTo>
                    <a:pt x="349" y="133"/>
                    <a:pt x="347" y="131"/>
                    <a:pt x="346" y="127"/>
                  </a:cubicBezTo>
                  <a:cubicBezTo>
                    <a:pt x="346" y="125"/>
                    <a:pt x="346" y="125"/>
                    <a:pt x="346" y="125"/>
                  </a:cubicBezTo>
                  <a:cubicBezTo>
                    <a:pt x="340" y="127"/>
                    <a:pt x="340" y="127"/>
                    <a:pt x="340" y="127"/>
                  </a:cubicBezTo>
                  <a:cubicBezTo>
                    <a:pt x="334" y="129"/>
                    <a:pt x="329" y="131"/>
                    <a:pt x="323" y="132"/>
                  </a:cubicBezTo>
                  <a:cubicBezTo>
                    <a:pt x="321" y="133"/>
                    <a:pt x="319" y="133"/>
                    <a:pt x="317" y="133"/>
                  </a:cubicBezTo>
                  <a:cubicBezTo>
                    <a:pt x="315" y="133"/>
                    <a:pt x="313" y="133"/>
                    <a:pt x="310" y="134"/>
                  </a:cubicBezTo>
                  <a:cubicBezTo>
                    <a:pt x="308" y="135"/>
                    <a:pt x="307" y="136"/>
                    <a:pt x="305" y="138"/>
                  </a:cubicBezTo>
                  <a:cubicBezTo>
                    <a:pt x="304" y="140"/>
                    <a:pt x="303" y="141"/>
                    <a:pt x="302" y="142"/>
                  </a:cubicBezTo>
                  <a:cubicBezTo>
                    <a:pt x="300" y="143"/>
                    <a:pt x="296" y="144"/>
                    <a:pt x="292" y="144"/>
                  </a:cubicBezTo>
                  <a:cubicBezTo>
                    <a:pt x="291" y="144"/>
                    <a:pt x="289" y="144"/>
                    <a:pt x="288" y="144"/>
                  </a:cubicBezTo>
                  <a:cubicBezTo>
                    <a:pt x="284" y="144"/>
                    <a:pt x="281" y="142"/>
                    <a:pt x="279" y="140"/>
                  </a:cubicBezTo>
                  <a:cubicBezTo>
                    <a:pt x="277" y="138"/>
                    <a:pt x="277" y="136"/>
                    <a:pt x="277" y="133"/>
                  </a:cubicBezTo>
                  <a:cubicBezTo>
                    <a:pt x="277" y="131"/>
                    <a:pt x="277" y="129"/>
                    <a:pt x="276" y="128"/>
                  </a:cubicBezTo>
                  <a:cubicBezTo>
                    <a:pt x="275" y="126"/>
                    <a:pt x="274" y="125"/>
                    <a:pt x="272" y="125"/>
                  </a:cubicBezTo>
                  <a:cubicBezTo>
                    <a:pt x="270" y="124"/>
                    <a:pt x="268" y="123"/>
                    <a:pt x="267" y="121"/>
                  </a:cubicBezTo>
                  <a:cubicBezTo>
                    <a:pt x="266" y="119"/>
                    <a:pt x="267" y="116"/>
                    <a:pt x="267" y="113"/>
                  </a:cubicBezTo>
                  <a:cubicBezTo>
                    <a:pt x="268" y="111"/>
                    <a:pt x="268" y="110"/>
                    <a:pt x="268" y="108"/>
                  </a:cubicBezTo>
                  <a:cubicBezTo>
                    <a:pt x="268" y="108"/>
                    <a:pt x="268" y="107"/>
                    <a:pt x="268" y="106"/>
                  </a:cubicBezTo>
                  <a:cubicBezTo>
                    <a:pt x="268" y="99"/>
                    <a:pt x="269" y="90"/>
                    <a:pt x="272" y="86"/>
                  </a:cubicBezTo>
                  <a:cubicBezTo>
                    <a:pt x="273" y="85"/>
                    <a:pt x="273" y="85"/>
                    <a:pt x="274" y="84"/>
                  </a:cubicBezTo>
                  <a:cubicBezTo>
                    <a:pt x="276" y="82"/>
                    <a:pt x="276" y="81"/>
                    <a:pt x="275" y="78"/>
                  </a:cubicBezTo>
                  <a:cubicBezTo>
                    <a:pt x="273" y="76"/>
                    <a:pt x="272" y="75"/>
                    <a:pt x="269" y="75"/>
                  </a:cubicBezTo>
                  <a:cubicBezTo>
                    <a:pt x="268" y="75"/>
                    <a:pt x="266" y="75"/>
                    <a:pt x="265" y="75"/>
                  </a:cubicBezTo>
                  <a:cubicBezTo>
                    <a:pt x="263" y="75"/>
                    <a:pt x="262" y="76"/>
                    <a:pt x="261" y="76"/>
                  </a:cubicBezTo>
                  <a:cubicBezTo>
                    <a:pt x="259" y="76"/>
                    <a:pt x="258" y="75"/>
                    <a:pt x="257" y="75"/>
                  </a:cubicBezTo>
                  <a:cubicBezTo>
                    <a:pt x="255" y="74"/>
                    <a:pt x="253" y="70"/>
                    <a:pt x="251" y="65"/>
                  </a:cubicBezTo>
                  <a:cubicBezTo>
                    <a:pt x="251" y="65"/>
                    <a:pt x="251" y="65"/>
                    <a:pt x="251" y="65"/>
                  </a:cubicBezTo>
                  <a:cubicBezTo>
                    <a:pt x="251" y="64"/>
                    <a:pt x="250" y="63"/>
                    <a:pt x="250" y="62"/>
                  </a:cubicBezTo>
                  <a:cubicBezTo>
                    <a:pt x="249" y="61"/>
                    <a:pt x="249" y="61"/>
                    <a:pt x="249" y="61"/>
                  </a:cubicBezTo>
                  <a:cubicBezTo>
                    <a:pt x="247" y="57"/>
                    <a:pt x="244" y="52"/>
                    <a:pt x="246" y="48"/>
                  </a:cubicBezTo>
                  <a:cubicBezTo>
                    <a:pt x="247" y="47"/>
                    <a:pt x="248" y="46"/>
                    <a:pt x="249" y="46"/>
                  </a:cubicBezTo>
                  <a:cubicBezTo>
                    <a:pt x="250" y="44"/>
                    <a:pt x="251" y="44"/>
                    <a:pt x="251" y="41"/>
                  </a:cubicBezTo>
                  <a:cubicBezTo>
                    <a:pt x="250" y="39"/>
                    <a:pt x="249" y="38"/>
                    <a:pt x="247" y="36"/>
                  </a:cubicBezTo>
                  <a:cubicBezTo>
                    <a:pt x="246" y="35"/>
                    <a:pt x="245" y="34"/>
                    <a:pt x="244" y="33"/>
                  </a:cubicBezTo>
                  <a:cubicBezTo>
                    <a:pt x="243" y="31"/>
                    <a:pt x="244" y="29"/>
                    <a:pt x="244" y="26"/>
                  </a:cubicBezTo>
                  <a:cubicBezTo>
                    <a:pt x="245" y="25"/>
                    <a:pt x="245" y="23"/>
                    <a:pt x="245" y="21"/>
                  </a:cubicBezTo>
                  <a:cubicBezTo>
                    <a:pt x="244" y="20"/>
                    <a:pt x="244" y="19"/>
                    <a:pt x="244" y="19"/>
                  </a:cubicBezTo>
                  <a:cubicBezTo>
                    <a:pt x="243" y="18"/>
                    <a:pt x="243" y="18"/>
                    <a:pt x="243" y="18"/>
                  </a:cubicBezTo>
                  <a:cubicBezTo>
                    <a:pt x="242" y="18"/>
                    <a:pt x="242" y="18"/>
                    <a:pt x="242" y="18"/>
                  </a:cubicBezTo>
                  <a:cubicBezTo>
                    <a:pt x="242" y="18"/>
                    <a:pt x="241" y="18"/>
                    <a:pt x="240" y="17"/>
                  </a:cubicBezTo>
                  <a:cubicBezTo>
                    <a:pt x="239" y="16"/>
                    <a:pt x="239" y="15"/>
                    <a:pt x="239" y="14"/>
                  </a:cubicBezTo>
                  <a:cubicBezTo>
                    <a:pt x="238" y="13"/>
                    <a:pt x="238" y="12"/>
                    <a:pt x="237" y="12"/>
                  </a:cubicBezTo>
                  <a:cubicBezTo>
                    <a:pt x="236" y="12"/>
                    <a:pt x="236" y="12"/>
                    <a:pt x="236" y="12"/>
                  </a:cubicBezTo>
                  <a:cubicBezTo>
                    <a:pt x="236" y="12"/>
                    <a:pt x="236" y="12"/>
                    <a:pt x="236" y="12"/>
                  </a:cubicBezTo>
                  <a:cubicBezTo>
                    <a:pt x="235" y="12"/>
                    <a:pt x="234" y="12"/>
                    <a:pt x="233" y="13"/>
                  </a:cubicBezTo>
                  <a:cubicBezTo>
                    <a:pt x="233" y="13"/>
                    <a:pt x="232" y="14"/>
                    <a:pt x="231" y="14"/>
                  </a:cubicBezTo>
                  <a:cubicBezTo>
                    <a:pt x="230" y="14"/>
                    <a:pt x="229" y="14"/>
                    <a:pt x="228" y="14"/>
                  </a:cubicBezTo>
                  <a:cubicBezTo>
                    <a:pt x="227" y="14"/>
                    <a:pt x="226" y="14"/>
                    <a:pt x="225" y="14"/>
                  </a:cubicBezTo>
                  <a:cubicBezTo>
                    <a:pt x="224" y="14"/>
                    <a:pt x="223" y="14"/>
                    <a:pt x="222" y="14"/>
                  </a:cubicBezTo>
                  <a:cubicBezTo>
                    <a:pt x="220" y="14"/>
                    <a:pt x="219" y="14"/>
                    <a:pt x="217" y="14"/>
                  </a:cubicBezTo>
                  <a:cubicBezTo>
                    <a:pt x="217" y="15"/>
                    <a:pt x="217" y="15"/>
                    <a:pt x="216" y="15"/>
                  </a:cubicBezTo>
                  <a:cubicBezTo>
                    <a:pt x="214" y="16"/>
                    <a:pt x="212" y="17"/>
                    <a:pt x="210" y="17"/>
                  </a:cubicBezTo>
                  <a:cubicBezTo>
                    <a:pt x="210" y="17"/>
                    <a:pt x="209" y="17"/>
                    <a:pt x="209" y="17"/>
                  </a:cubicBezTo>
                  <a:cubicBezTo>
                    <a:pt x="208" y="16"/>
                    <a:pt x="207" y="16"/>
                    <a:pt x="207" y="15"/>
                  </a:cubicBezTo>
                  <a:cubicBezTo>
                    <a:pt x="206" y="14"/>
                    <a:pt x="206" y="14"/>
                    <a:pt x="206" y="14"/>
                  </a:cubicBezTo>
                  <a:cubicBezTo>
                    <a:pt x="205" y="14"/>
                    <a:pt x="205" y="14"/>
                    <a:pt x="205" y="14"/>
                  </a:cubicBezTo>
                  <a:cubicBezTo>
                    <a:pt x="203" y="14"/>
                    <a:pt x="201" y="14"/>
                    <a:pt x="199" y="15"/>
                  </a:cubicBezTo>
                  <a:cubicBezTo>
                    <a:pt x="198" y="15"/>
                    <a:pt x="197" y="15"/>
                    <a:pt x="196" y="15"/>
                  </a:cubicBezTo>
                  <a:cubicBezTo>
                    <a:pt x="194" y="15"/>
                    <a:pt x="192" y="16"/>
                    <a:pt x="191" y="16"/>
                  </a:cubicBezTo>
                  <a:cubicBezTo>
                    <a:pt x="189" y="17"/>
                    <a:pt x="188" y="17"/>
                    <a:pt x="187" y="17"/>
                  </a:cubicBezTo>
                  <a:cubicBezTo>
                    <a:pt x="185" y="18"/>
                    <a:pt x="185" y="18"/>
                    <a:pt x="185" y="18"/>
                  </a:cubicBezTo>
                  <a:cubicBezTo>
                    <a:pt x="182" y="18"/>
                    <a:pt x="182" y="18"/>
                    <a:pt x="180" y="21"/>
                  </a:cubicBezTo>
                  <a:cubicBezTo>
                    <a:pt x="179" y="21"/>
                    <a:pt x="179" y="21"/>
                    <a:pt x="179" y="21"/>
                  </a:cubicBezTo>
                  <a:cubicBezTo>
                    <a:pt x="177" y="23"/>
                    <a:pt x="176" y="25"/>
                    <a:pt x="173" y="25"/>
                  </a:cubicBezTo>
                  <a:cubicBezTo>
                    <a:pt x="173" y="25"/>
                    <a:pt x="172" y="25"/>
                    <a:pt x="172" y="25"/>
                  </a:cubicBezTo>
                  <a:cubicBezTo>
                    <a:pt x="171" y="24"/>
                    <a:pt x="171" y="23"/>
                    <a:pt x="171" y="22"/>
                  </a:cubicBezTo>
                  <a:cubicBezTo>
                    <a:pt x="170" y="20"/>
                    <a:pt x="170" y="20"/>
                    <a:pt x="170" y="20"/>
                  </a:cubicBezTo>
                  <a:cubicBezTo>
                    <a:pt x="168" y="21"/>
                    <a:pt x="168" y="21"/>
                    <a:pt x="168" y="21"/>
                  </a:cubicBezTo>
                  <a:cubicBezTo>
                    <a:pt x="167" y="21"/>
                    <a:pt x="167" y="21"/>
                    <a:pt x="166" y="22"/>
                  </a:cubicBezTo>
                  <a:cubicBezTo>
                    <a:pt x="166" y="22"/>
                    <a:pt x="165" y="23"/>
                    <a:pt x="164" y="23"/>
                  </a:cubicBezTo>
                  <a:cubicBezTo>
                    <a:pt x="164" y="23"/>
                    <a:pt x="164" y="23"/>
                    <a:pt x="164" y="23"/>
                  </a:cubicBezTo>
                  <a:cubicBezTo>
                    <a:pt x="163" y="23"/>
                    <a:pt x="162" y="22"/>
                    <a:pt x="162" y="21"/>
                  </a:cubicBezTo>
                  <a:cubicBezTo>
                    <a:pt x="160" y="19"/>
                    <a:pt x="160" y="17"/>
                    <a:pt x="160" y="14"/>
                  </a:cubicBezTo>
                  <a:cubicBezTo>
                    <a:pt x="160" y="12"/>
                    <a:pt x="160" y="11"/>
                    <a:pt x="159" y="9"/>
                  </a:cubicBezTo>
                  <a:cubicBezTo>
                    <a:pt x="158" y="7"/>
                    <a:pt x="155" y="6"/>
                    <a:pt x="147" y="6"/>
                  </a:cubicBezTo>
                  <a:cubicBezTo>
                    <a:pt x="145" y="6"/>
                    <a:pt x="143" y="6"/>
                    <a:pt x="142" y="6"/>
                  </a:cubicBezTo>
                  <a:cubicBezTo>
                    <a:pt x="141" y="6"/>
                    <a:pt x="139" y="6"/>
                    <a:pt x="139" y="6"/>
                  </a:cubicBezTo>
                  <a:cubicBezTo>
                    <a:pt x="136" y="6"/>
                    <a:pt x="134" y="5"/>
                    <a:pt x="132" y="5"/>
                  </a:cubicBezTo>
                  <a:cubicBezTo>
                    <a:pt x="131" y="4"/>
                    <a:pt x="130" y="4"/>
                    <a:pt x="129" y="4"/>
                  </a:cubicBezTo>
                  <a:cubicBezTo>
                    <a:pt x="128" y="3"/>
                    <a:pt x="127" y="3"/>
                    <a:pt x="125" y="3"/>
                  </a:cubicBezTo>
                  <a:cubicBezTo>
                    <a:pt x="124" y="3"/>
                    <a:pt x="123" y="3"/>
                    <a:pt x="122" y="3"/>
                  </a:cubicBezTo>
                  <a:cubicBezTo>
                    <a:pt x="121" y="3"/>
                    <a:pt x="120" y="4"/>
                    <a:pt x="119" y="4"/>
                  </a:cubicBezTo>
                  <a:cubicBezTo>
                    <a:pt x="118" y="4"/>
                    <a:pt x="118" y="4"/>
                    <a:pt x="118" y="4"/>
                  </a:cubicBezTo>
                  <a:cubicBezTo>
                    <a:pt x="116" y="3"/>
                    <a:pt x="115" y="3"/>
                    <a:pt x="114" y="2"/>
                  </a:cubicBezTo>
                  <a:cubicBezTo>
                    <a:pt x="113" y="1"/>
                    <a:pt x="112" y="0"/>
                    <a:pt x="1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7" y="0"/>
                    <a:pt x="103" y="3"/>
                    <a:pt x="102" y="3"/>
                  </a:cubicBezTo>
                  <a:cubicBezTo>
                    <a:pt x="102" y="3"/>
                    <a:pt x="102" y="3"/>
                    <a:pt x="102" y="3"/>
                  </a:cubicBezTo>
                  <a:cubicBezTo>
                    <a:pt x="102" y="3"/>
                    <a:pt x="102" y="3"/>
                    <a:pt x="102" y="3"/>
                  </a:cubicBezTo>
                  <a:cubicBezTo>
                    <a:pt x="102" y="4"/>
                    <a:pt x="101" y="4"/>
                    <a:pt x="101" y="4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1" y="3"/>
                    <a:pt x="101" y="3"/>
                    <a:pt x="101" y="3"/>
                  </a:cubicBezTo>
                  <a:cubicBezTo>
                    <a:pt x="100" y="3"/>
                    <a:pt x="100" y="3"/>
                    <a:pt x="100" y="3"/>
                  </a:cubicBezTo>
                  <a:cubicBezTo>
                    <a:pt x="98" y="3"/>
                    <a:pt x="89" y="5"/>
                    <a:pt x="87" y="8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87" y="11"/>
                    <a:pt x="87" y="12"/>
                    <a:pt x="88" y="13"/>
                  </a:cubicBezTo>
                  <a:cubicBezTo>
                    <a:pt x="89" y="14"/>
                    <a:pt x="90" y="16"/>
                    <a:pt x="89" y="17"/>
                  </a:cubicBezTo>
                  <a:cubicBezTo>
                    <a:pt x="88" y="19"/>
                    <a:pt x="84" y="21"/>
                    <a:pt x="79" y="22"/>
                  </a:cubicBezTo>
                  <a:cubicBezTo>
                    <a:pt x="78" y="22"/>
                    <a:pt x="77" y="23"/>
                    <a:pt x="76" y="23"/>
                  </a:cubicBezTo>
                  <a:cubicBezTo>
                    <a:pt x="71" y="25"/>
                    <a:pt x="67" y="27"/>
                    <a:pt x="64" y="31"/>
                  </a:cubicBezTo>
                  <a:cubicBezTo>
                    <a:pt x="62" y="34"/>
                    <a:pt x="61" y="37"/>
                    <a:pt x="60" y="40"/>
                  </a:cubicBezTo>
                  <a:cubicBezTo>
                    <a:pt x="59" y="42"/>
                    <a:pt x="59" y="43"/>
                    <a:pt x="58" y="45"/>
                  </a:cubicBezTo>
                  <a:cubicBezTo>
                    <a:pt x="58" y="47"/>
                    <a:pt x="56" y="49"/>
                    <a:pt x="54" y="51"/>
                  </a:cubicBezTo>
                  <a:cubicBezTo>
                    <a:pt x="53" y="53"/>
                    <a:pt x="52" y="54"/>
                    <a:pt x="51" y="56"/>
                  </a:cubicBezTo>
                  <a:cubicBezTo>
                    <a:pt x="50" y="58"/>
                    <a:pt x="50" y="61"/>
                    <a:pt x="50" y="63"/>
                  </a:cubicBezTo>
                  <a:cubicBezTo>
                    <a:pt x="49" y="65"/>
                    <a:pt x="49" y="68"/>
                    <a:pt x="47" y="70"/>
                  </a:cubicBezTo>
                  <a:cubicBezTo>
                    <a:pt x="46" y="72"/>
                    <a:pt x="45" y="74"/>
                    <a:pt x="44" y="76"/>
                  </a:cubicBezTo>
                  <a:cubicBezTo>
                    <a:pt x="43" y="78"/>
                    <a:pt x="41" y="80"/>
                    <a:pt x="40" y="82"/>
                  </a:cubicBezTo>
                  <a:cubicBezTo>
                    <a:pt x="37" y="85"/>
                    <a:pt x="35" y="89"/>
                    <a:pt x="33" y="92"/>
                  </a:cubicBezTo>
                  <a:cubicBezTo>
                    <a:pt x="30" y="98"/>
                    <a:pt x="26" y="104"/>
                    <a:pt x="21" y="107"/>
                  </a:cubicBezTo>
                  <a:cubicBezTo>
                    <a:pt x="20" y="108"/>
                    <a:pt x="17" y="109"/>
                    <a:pt x="15" y="110"/>
                  </a:cubicBezTo>
                  <a:cubicBezTo>
                    <a:pt x="13" y="111"/>
                    <a:pt x="11" y="112"/>
                    <a:pt x="9" y="114"/>
                  </a:cubicBezTo>
                  <a:cubicBezTo>
                    <a:pt x="6" y="115"/>
                    <a:pt x="4" y="117"/>
                    <a:pt x="2" y="120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4" y="124"/>
                    <a:pt x="7" y="125"/>
                    <a:pt x="9" y="125"/>
                  </a:cubicBezTo>
                  <a:cubicBezTo>
                    <a:pt x="10" y="125"/>
                    <a:pt x="10" y="125"/>
                    <a:pt x="10" y="125"/>
                  </a:cubicBezTo>
                  <a:cubicBezTo>
                    <a:pt x="12" y="125"/>
                    <a:pt x="13" y="124"/>
                    <a:pt x="14" y="124"/>
                  </a:cubicBezTo>
                  <a:cubicBezTo>
                    <a:pt x="16" y="124"/>
                    <a:pt x="17" y="123"/>
                    <a:pt x="19" y="123"/>
                  </a:cubicBezTo>
                  <a:cubicBezTo>
                    <a:pt x="20" y="123"/>
                    <a:pt x="21" y="124"/>
                    <a:pt x="22" y="124"/>
                  </a:cubicBezTo>
                  <a:cubicBezTo>
                    <a:pt x="23" y="124"/>
                    <a:pt x="24" y="124"/>
                    <a:pt x="25" y="125"/>
                  </a:cubicBezTo>
                  <a:cubicBezTo>
                    <a:pt x="26" y="125"/>
                    <a:pt x="27" y="126"/>
                    <a:pt x="28" y="126"/>
                  </a:cubicBezTo>
                  <a:cubicBezTo>
                    <a:pt x="29" y="126"/>
                    <a:pt x="30" y="125"/>
                    <a:pt x="31" y="125"/>
                  </a:cubicBezTo>
                  <a:cubicBezTo>
                    <a:pt x="31" y="124"/>
                    <a:pt x="32" y="124"/>
                    <a:pt x="33" y="124"/>
                  </a:cubicBezTo>
                  <a:cubicBezTo>
                    <a:pt x="34" y="123"/>
                    <a:pt x="36" y="123"/>
                    <a:pt x="38" y="123"/>
                  </a:cubicBezTo>
                  <a:cubicBezTo>
                    <a:pt x="40" y="123"/>
                    <a:pt x="43" y="124"/>
                    <a:pt x="44" y="124"/>
                  </a:cubicBezTo>
                  <a:cubicBezTo>
                    <a:pt x="47" y="125"/>
                    <a:pt x="49" y="126"/>
                    <a:pt x="51" y="127"/>
                  </a:cubicBezTo>
                  <a:cubicBezTo>
                    <a:pt x="53" y="128"/>
                    <a:pt x="56" y="129"/>
                    <a:pt x="58" y="129"/>
                  </a:cubicBezTo>
                  <a:cubicBezTo>
                    <a:pt x="59" y="130"/>
                    <a:pt x="60" y="130"/>
                    <a:pt x="61" y="130"/>
                  </a:cubicBezTo>
                  <a:cubicBezTo>
                    <a:pt x="62" y="130"/>
                    <a:pt x="63" y="130"/>
                    <a:pt x="64" y="129"/>
                  </a:cubicBezTo>
                  <a:cubicBezTo>
                    <a:pt x="66" y="129"/>
                    <a:pt x="67" y="129"/>
                    <a:pt x="68" y="129"/>
                  </a:cubicBezTo>
                  <a:cubicBezTo>
                    <a:pt x="70" y="129"/>
                    <a:pt x="72" y="130"/>
                    <a:pt x="73" y="130"/>
                  </a:cubicBezTo>
                  <a:cubicBezTo>
                    <a:pt x="76" y="132"/>
                    <a:pt x="76" y="132"/>
                    <a:pt x="76" y="132"/>
                  </a:cubicBezTo>
                  <a:cubicBezTo>
                    <a:pt x="80" y="134"/>
                    <a:pt x="84" y="137"/>
                    <a:pt x="88" y="138"/>
                  </a:cubicBezTo>
                  <a:cubicBezTo>
                    <a:pt x="93" y="140"/>
                    <a:pt x="100" y="142"/>
                    <a:pt x="105" y="142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10" y="142"/>
                    <a:pt x="112" y="142"/>
                    <a:pt x="114" y="142"/>
                  </a:cubicBezTo>
                  <a:cubicBezTo>
                    <a:pt x="115" y="142"/>
                    <a:pt x="117" y="142"/>
                    <a:pt x="119" y="142"/>
                  </a:cubicBezTo>
                  <a:cubicBezTo>
                    <a:pt x="121" y="142"/>
                    <a:pt x="123" y="142"/>
                    <a:pt x="124" y="142"/>
                  </a:cubicBezTo>
                  <a:cubicBezTo>
                    <a:pt x="127" y="143"/>
                    <a:pt x="131" y="147"/>
                    <a:pt x="134" y="149"/>
                  </a:cubicBezTo>
                  <a:cubicBezTo>
                    <a:pt x="135" y="150"/>
                    <a:pt x="135" y="150"/>
                    <a:pt x="135" y="150"/>
                  </a:cubicBezTo>
                  <a:cubicBezTo>
                    <a:pt x="139" y="154"/>
                    <a:pt x="140" y="161"/>
                    <a:pt x="140" y="167"/>
                  </a:cubicBezTo>
                  <a:cubicBezTo>
                    <a:pt x="140" y="170"/>
                    <a:pt x="141" y="172"/>
                    <a:pt x="142" y="175"/>
                  </a:cubicBezTo>
                  <a:cubicBezTo>
                    <a:pt x="142" y="178"/>
                    <a:pt x="142" y="179"/>
                    <a:pt x="141" y="181"/>
                  </a:cubicBezTo>
                  <a:cubicBezTo>
                    <a:pt x="141" y="182"/>
                    <a:pt x="140" y="183"/>
                    <a:pt x="140" y="184"/>
                  </a:cubicBezTo>
                  <a:cubicBezTo>
                    <a:pt x="140" y="188"/>
                    <a:pt x="147" y="197"/>
                    <a:pt x="150" y="200"/>
                  </a:cubicBezTo>
                  <a:cubicBezTo>
                    <a:pt x="151" y="201"/>
                    <a:pt x="151" y="201"/>
                    <a:pt x="151" y="201"/>
                  </a:cubicBezTo>
                  <a:cubicBezTo>
                    <a:pt x="152" y="202"/>
                    <a:pt x="154" y="204"/>
                    <a:pt x="155" y="206"/>
                  </a:cubicBezTo>
                  <a:cubicBezTo>
                    <a:pt x="155" y="209"/>
                    <a:pt x="154" y="210"/>
                    <a:pt x="153" y="211"/>
                  </a:cubicBezTo>
                  <a:cubicBezTo>
                    <a:pt x="152" y="212"/>
                    <a:pt x="152" y="212"/>
                    <a:pt x="151" y="213"/>
                  </a:cubicBezTo>
                  <a:cubicBezTo>
                    <a:pt x="150" y="215"/>
                    <a:pt x="150" y="217"/>
                    <a:pt x="151" y="219"/>
                  </a:cubicBezTo>
                  <a:cubicBezTo>
                    <a:pt x="152" y="221"/>
                    <a:pt x="155" y="223"/>
                    <a:pt x="166" y="223"/>
                  </a:cubicBezTo>
                  <a:cubicBezTo>
                    <a:pt x="168" y="223"/>
                    <a:pt x="170" y="223"/>
                    <a:pt x="173" y="223"/>
                  </a:cubicBezTo>
                  <a:cubicBezTo>
                    <a:pt x="174" y="223"/>
                    <a:pt x="175" y="223"/>
                    <a:pt x="176" y="223"/>
                  </a:cubicBezTo>
                  <a:cubicBezTo>
                    <a:pt x="179" y="223"/>
                    <a:pt x="181" y="223"/>
                    <a:pt x="185" y="226"/>
                  </a:cubicBezTo>
                  <a:cubicBezTo>
                    <a:pt x="185" y="227"/>
                    <a:pt x="185" y="229"/>
                    <a:pt x="184" y="231"/>
                  </a:cubicBezTo>
                  <a:cubicBezTo>
                    <a:pt x="183" y="233"/>
                    <a:pt x="182" y="235"/>
                    <a:pt x="183" y="237"/>
                  </a:cubicBezTo>
                  <a:cubicBezTo>
                    <a:pt x="184" y="239"/>
                    <a:pt x="187" y="239"/>
                    <a:pt x="189" y="239"/>
                  </a:cubicBezTo>
                  <a:cubicBezTo>
                    <a:pt x="191" y="239"/>
                    <a:pt x="192" y="239"/>
                    <a:pt x="193" y="240"/>
                  </a:cubicBezTo>
                  <a:cubicBezTo>
                    <a:pt x="195" y="241"/>
                    <a:pt x="196" y="243"/>
                    <a:pt x="197" y="244"/>
                  </a:cubicBezTo>
                  <a:cubicBezTo>
                    <a:pt x="198" y="246"/>
                    <a:pt x="199" y="247"/>
                    <a:pt x="200" y="248"/>
                  </a:cubicBezTo>
                  <a:cubicBezTo>
                    <a:pt x="201" y="249"/>
                    <a:pt x="201" y="249"/>
                    <a:pt x="202" y="250"/>
                  </a:cubicBezTo>
                  <a:cubicBezTo>
                    <a:pt x="203" y="250"/>
                    <a:pt x="203" y="250"/>
                    <a:pt x="204" y="251"/>
                  </a:cubicBezTo>
                  <a:cubicBezTo>
                    <a:pt x="206" y="252"/>
                    <a:pt x="206" y="252"/>
                    <a:pt x="206" y="252"/>
                  </a:cubicBezTo>
                  <a:cubicBezTo>
                    <a:pt x="207" y="250"/>
                    <a:pt x="207" y="250"/>
                    <a:pt x="207" y="250"/>
                  </a:cubicBezTo>
                  <a:cubicBezTo>
                    <a:pt x="207" y="249"/>
                    <a:pt x="207" y="247"/>
                    <a:pt x="208" y="246"/>
                  </a:cubicBezTo>
                  <a:cubicBezTo>
                    <a:pt x="208" y="244"/>
                    <a:pt x="209" y="241"/>
                    <a:pt x="210" y="239"/>
                  </a:cubicBezTo>
                  <a:cubicBezTo>
                    <a:pt x="211" y="238"/>
                    <a:pt x="211" y="238"/>
                    <a:pt x="211" y="238"/>
                  </a:cubicBezTo>
                  <a:cubicBezTo>
                    <a:pt x="213" y="236"/>
                    <a:pt x="215" y="234"/>
                    <a:pt x="217" y="233"/>
                  </a:cubicBezTo>
                  <a:cubicBezTo>
                    <a:pt x="220" y="231"/>
                    <a:pt x="223" y="230"/>
                    <a:pt x="226" y="229"/>
                  </a:cubicBezTo>
                  <a:cubicBezTo>
                    <a:pt x="227" y="228"/>
                    <a:pt x="229" y="227"/>
                    <a:pt x="231" y="227"/>
                  </a:cubicBezTo>
                  <a:cubicBezTo>
                    <a:pt x="233" y="226"/>
                    <a:pt x="235" y="224"/>
                    <a:pt x="237" y="223"/>
                  </a:cubicBezTo>
                  <a:cubicBezTo>
                    <a:pt x="238" y="223"/>
                    <a:pt x="239" y="222"/>
                    <a:pt x="240" y="221"/>
                  </a:cubicBezTo>
                  <a:cubicBezTo>
                    <a:pt x="241" y="220"/>
                    <a:pt x="242" y="220"/>
                    <a:pt x="243" y="219"/>
                  </a:cubicBezTo>
                  <a:cubicBezTo>
                    <a:pt x="246" y="217"/>
                    <a:pt x="248" y="216"/>
                    <a:pt x="250" y="213"/>
                  </a:cubicBezTo>
                  <a:cubicBezTo>
                    <a:pt x="252" y="212"/>
                    <a:pt x="252" y="212"/>
                    <a:pt x="255" y="212"/>
                  </a:cubicBezTo>
                  <a:cubicBezTo>
                    <a:pt x="256" y="212"/>
                    <a:pt x="258" y="211"/>
                    <a:pt x="259" y="211"/>
                  </a:cubicBezTo>
                  <a:cubicBezTo>
                    <a:pt x="260" y="211"/>
                    <a:pt x="261" y="211"/>
                    <a:pt x="261" y="210"/>
                  </a:cubicBezTo>
                  <a:cubicBezTo>
                    <a:pt x="262" y="210"/>
                    <a:pt x="263" y="210"/>
                    <a:pt x="263" y="210"/>
                  </a:cubicBezTo>
                  <a:cubicBezTo>
                    <a:pt x="265" y="210"/>
                    <a:pt x="266" y="210"/>
                    <a:pt x="268" y="209"/>
                  </a:cubicBezTo>
                  <a:cubicBezTo>
                    <a:pt x="271" y="207"/>
                    <a:pt x="273" y="204"/>
                    <a:pt x="275" y="201"/>
                  </a:cubicBezTo>
                  <a:cubicBezTo>
                    <a:pt x="275" y="200"/>
                    <a:pt x="275" y="200"/>
                    <a:pt x="276" y="199"/>
                  </a:cubicBezTo>
                  <a:cubicBezTo>
                    <a:pt x="276" y="198"/>
                    <a:pt x="276" y="197"/>
                    <a:pt x="277" y="197"/>
                  </a:cubicBezTo>
                  <a:cubicBezTo>
                    <a:pt x="277" y="196"/>
                    <a:pt x="278" y="196"/>
                    <a:pt x="279" y="196"/>
                  </a:cubicBezTo>
                  <a:cubicBezTo>
                    <a:pt x="279" y="195"/>
                    <a:pt x="280" y="195"/>
                    <a:pt x="280" y="195"/>
                  </a:cubicBezTo>
                  <a:cubicBezTo>
                    <a:pt x="281" y="195"/>
                    <a:pt x="282" y="194"/>
                    <a:pt x="283" y="193"/>
                  </a:cubicBezTo>
                  <a:cubicBezTo>
                    <a:pt x="284" y="192"/>
                    <a:pt x="285" y="192"/>
                    <a:pt x="286" y="192"/>
                  </a:cubicBezTo>
                  <a:cubicBezTo>
                    <a:pt x="288" y="192"/>
                    <a:pt x="289" y="191"/>
                    <a:pt x="291" y="190"/>
                  </a:cubicBezTo>
                  <a:cubicBezTo>
                    <a:pt x="292" y="190"/>
                    <a:pt x="294" y="189"/>
                    <a:pt x="295" y="189"/>
                  </a:cubicBezTo>
                  <a:cubicBezTo>
                    <a:pt x="296" y="189"/>
                    <a:pt x="296" y="189"/>
                    <a:pt x="296" y="189"/>
                  </a:cubicBezTo>
                  <a:cubicBezTo>
                    <a:pt x="307" y="191"/>
                    <a:pt x="307" y="191"/>
                    <a:pt x="307" y="191"/>
                  </a:cubicBezTo>
                  <a:cubicBezTo>
                    <a:pt x="307" y="191"/>
                    <a:pt x="308" y="191"/>
                    <a:pt x="308" y="191"/>
                  </a:cubicBezTo>
                  <a:cubicBezTo>
                    <a:pt x="309" y="191"/>
                    <a:pt x="311" y="192"/>
                    <a:pt x="312" y="192"/>
                  </a:cubicBezTo>
                  <a:cubicBezTo>
                    <a:pt x="313" y="192"/>
                    <a:pt x="314" y="191"/>
                    <a:pt x="315" y="190"/>
                  </a:cubicBezTo>
                  <a:cubicBezTo>
                    <a:pt x="316" y="189"/>
                    <a:pt x="316" y="187"/>
                    <a:pt x="316" y="186"/>
                  </a:cubicBezTo>
                  <a:cubicBezTo>
                    <a:pt x="316" y="186"/>
                    <a:pt x="316" y="186"/>
                    <a:pt x="316" y="186"/>
                  </a:cubicBezTo>
                  <a:cubicBezTo>
                    <a:pt x="316" y="186"/>
                    <a:pt x="316" y="186"/>
                    <a:pt x="316" y="185"/>
                  </a:cubicBezTo>
                  <a:cubicBezTo>
                    <a:pt x="318" y="184"/>
                    <a:pt x="319" y="183"/>
                    <a:pt x="321" y="182"/>
                  </a:cubicBezTo>
                  <a:cubicBezTo>
                    <a:pt x="324" y="181"/>
                    <a:pt x="326" y="179"/>
                    <a:pt x="328" y="178"/>
                  </a:cubicBezTo>
                  <a:cubicBezTo>
                    <a:pt x="330" y="176"/>
                    <a:pt x="332" y="175"/>
                    <a:pt x="334" y="174"/>
                  </a:cubicBezTo>
                  <a:cubicBezTo>
                    <a:pt x="335" y="173"/>
                    <a:pt x="337" y="173"/>
                    <a:pt x="339" y="173"/>
                  </a:cubicBezTo>
                  <a:cubicBezTo>
                    <a:pt x="339" y="173"/>
                    <a:pt x="339" y="173"/>
                    <a:pt x="339" y="173"/>
                  </a:cubicBezTo>
                  <a:cubicBezTo>
                    <a:pt x="341" y="173"/>
                    <a:pt x="342" y="173"/>
                    <a:pt x="343" y="173"/>
                  </a:cubicBezTo>
                  <a:cubicBezTo>
                    <a:pt x="347" y="173"/>
                    <a:pt x="347" y="173"/>
                    <a:pt x="347" y="173"/>
                  </a:cubicBezTo>
                  <a:cubicBezTo>
                    <a:pt x="346" y="170"/>
                    <a:pt x="346" y="170"/>
                    <a:pt x="346" y="170"/>
                  </a:cubicBezTo>
                  <a:cubicBezTo>
                    <a:pt x="346" y="170"/>
                    <a:pt x="345" y="169"/>
                    <a:pt x="345" y="168"/>
                  </a:cubicBezTo>
                  <a:cubicBezTo>
                    <a:pt x="345" y="168"/>
                    <a:pt x="344" y="167"/>
                    <a:pt x="343" y="166"/>
                  </a:cubicBezTo>
                  <a:cubicBezTo>
                    <a:pt x="342" y="164"/>
                    <a:pt x="341" y="162"/>
                    <a:pt x="340" y="160"/>
                  </a:cubicBezTo>
                  <a:cubicBezTo>
                    <a:pt x="340" y="155"/>
                    <a:pt x="346" y="150"/>
                    <a:pt x="351" y="148"/>
                  </a:cubicBezTo>
                  <a:cubicBezTo>
                    <a:pt x="353" y="147"/>
                    <a:pt x="355" y="146"/>
                    <a:pt x="357" y="146"/>
                  </a:cubicBezTo>
                  <a:cubicBezTo>
                    <a:pt x="361" y="145"/>
                    <a:pt x="365" y="144"/>
                    <a:pt x="368" y="142"/>
                  </a:cubicBezTo>
                  <a:cubicBezTo>
                    <a:pt x="371" y="139"/>
                    <a:pt x="370" y="136"/>
                    <a:pt x="370" y="135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9" name="Freeform 30"/>
            <p:cNvSpPr>
              <a:spLocks/>
            </p:cNvSpPr>
            <p:nvPr/>
          </p:nvSpPr>
          <p:spPr bwMode="auto">
            <a:xfrm>
              <a:off x="851450" y="1707092"/>
              <a:ext cx="853455" cy="428531"/>
            </a:xfrm>
            <a:custGeom>
              <a:avLst/>
              <a:gdLst>
                <a:gd name="T0" fmla="*/ 172 w 337"/>
                <a:gd name="T1" fmla="*/ 42 h 177"/>
                <a:gd name="T2" fmla="*/ 172 w 337"/>
                <a:gd name="T3" fmla="*/ 41 h 177"/>
                <a:gd name="T4" fmla="*/ 12 w 337"/>
                <a:gd name="T5" fmla="*/ 2 h 177"/>
                <a:gd name="T6" fmla="*/ 10 w 337"/>
                <a:gd name="T7" fmla="*/ 6 h 177"/>
                <a:gd name="T8" fmla="*/ 10 w 337"/>
                <a:gd name="T9" fmla="*/ 11 h 177"/>
                <a:gd name="T10" fmla="*/ 0 w 337"/>
                <a:gd name="T11" fmla="*/ 21 h 177"/>
                <a:gd name="T12" fmla="*/ 6 w 337"/>
                <a:gd name="T13" fmla="*/ 29 h 177"/>
                <a:gd name="T14" fmla="*/ 12 w 337"/>
                <a:gd name="T15" fmla="*/ 37 h 177"/>
                <a:gd name="T16" fmla="*/ 16 w 337"/>
                <a:gd name="T17" fmla="*/ 45 h 177"/>
                <a:gd name="T18" fmla="*/ 18 w 337"/>
                <a:gd name="T19" fmla="*/ 47 h 177"/>
                <a:gd name="T20" fmla="*/ 21 w 337"/>
                <a:gd name="T21" fmla="*/ 55 h 177"/>
                <a:gd name="T22" fmla="*/ 27 w 337"/>
                <a:gd name="T23" fmla="*/ 61 h 177"/>
                <a:gd name="T24" fmla="*/ 30 w 337"/>
                <a:gd name="T25" fmla="*/ 67 h 177"/>
                <a:gd name="T26" fmla="*/ 36 w 337"/>
                <a:gd name="T27" fmla="*/ 73 h 177"/>
                <a:gd name="T28" fmla="*/ 45 w 337"/>
                <a:gd name="T29" fmla="*/ 81 h 177"/>
                <a:gd name="T30" fmla="*/ 48 w 337"/>
                <a:gd name="T31" fmla="*/ 85 h 177"/>
                <a:gd name="T32" fmla="*/ 49 w 337"/>
                <a:gd name="T33" fmla="*/ 92 h 177"/>
                <a:gd name="T34" fmla="*/ 46 w 337"/>
                <a:gd name="T35" fmla="*/ 98 h 177"/>
                <a:gd name="T36" fmla="*/ 42 w 337"/>
                <a:gd name="T37" fmla="*/ 105 h 177"/>
                <a:gd name="T38" fmla="*/ 45 w 337"/>
                <a:gd name="T39" fmla="*/ 106 h 177"/>
                <a:gd name="T40" fmla="*/ 59 w 337"/>
                <a:gd name="T41" fmla="*/ 108 h 177"/>
                <a:gd name="T42" fmla="*/ 69 w 337"/>
                <a:gd name="T43" fmla="*/ 108 h 177"/>
                <a:gd name="T44" fmla="*/ 74 w 337"/>
                <a:gd name="T45" fmla="*/ 108 h 177"/>
                <a:gd name="T46" fmla="*/ 81 w 337"/>
                <a:gd name="T47" fmla="*/ 114 h 177"/>
                <a:gd name="T48" fmla="*/ 83 w 337"/>
                <a:gd name="T49" fmla="*/ 120 h 177"/>
                <a:gd name="T50" fmla="*/ 93 w 337"/>
                <a:gd name="T51" fmla="*/ 131 h 177"/>
                <a:gd name="T52" fmla="*/ 99 w 337"/>
                <a:gd name="T53" fmla="*/ 130 h 177"/>
                <a:gd name="T54" fmla="*/ 107 w 337"/>
                <a:gd name="T55" fmla="*/ 131 h 177"/>
                <a:gd name="T56" fmla="*/ 144 w 337"/>
                <a:gd name="T57" fmla="*/ 116 h 177"/>
                <a:gd name="T58" fmla="*/ 149 w 337"/>
                <a:gd name="T59" fmla="*/ 111 h 177"/>
                <a:gd name="T60" fmla="*/ 155 w 337"/>
                <a:gd name="T61" fmla="*/ 105 h 177"/>
                <a:gd name="T62" fmla="*/ 157 w 337"/>
                <a:gd name="T63" fmla="*/ 104 h 177"/>
                <a:gd name="T64" fmla="*/ 158 w 337"/>
                <a:gd name="T65" fmla="*/ 108 h 177"/>
                <a:gd name="T66" fmla="*/ 157 w 337"/>
                <a:gd name="T67" fmla="*/ 114 h 177"/>
                <a:gd name="T68" fmla="*/ 154 w 337"/>
                <a:gd name="T69" fmla="*/ 124 h 177"/>
                <a:gd name="T70" fmla="*/ 156 w 337"/>
                <a:gd name="T71" fmla="*/ 136 h 177"/>
                <a:gd name="T72" fmla="*/ 157 w 337"/>
                <a:gd name="T73" fmla="*/ 147 h 177"/>
                <a:gd name="T74" fmla="*/ 158 w 337"/>
                <a:gd name="T75" fmla="*/ 159 h 177"/>
                <a:gd name="T76" fmla="*/ 158 w 337"/>
                <a:gd name="T77" fmla="*/ 167 h 177"/>
                <a:gd name="T78" fmla="*/ 162 w 337"/>
                <a:gd name="T79" fmla="*/ 170 h 177"/>
                <a:gd name="T80" fmla="*/ 167 w 337"/>
                <a:gd name="T81" fmla="*/ 174 h 177"/>
                <a:gd name="T82" fmla="*/ 176 w 337"/>
                <a:gd name="T83" fmla="*/ 176 h 177"/>
                <a:gd name="T84" fmla="*/ 192 w 337"/>
                <a:gd name="T85" fmla="*/ 167 h 177"/>
                <a:gd name="T86" fmla="*/ 198 w 337"/>
                <a:gd name="T87" fmla="*/ 168 h 177"/>
                <a:gd name="T88" fmla="*/ 201 w 337"/>
                <a:gd name="T89" fmla="*/ 168 h 177"/>
                <a:gd name="T90" fmla="*/ 208 w 337"/>
                <a:gd name="T91" fmla="*/ 167 h 177"/>
                <a:gd name="T92" fmla="*/ 215 w 337"/>
                <a:gd name="T93" fmla="*/ 169 h 177"/>
                <a:gd name="T94" fmla="*/ 223 w 337"/>
                <a:gd name="T95" fmla="*/ 170 h 177"/>
                <a:gd name="T96" fmla="*/ 233 w 337"/>
                <a:gd name="T97" fmla="*/ 169 h 177"/>
                <a:gd name="T98" fmla="*/ 236 w 337"/>
                <a:gd name="T99" fmla="*/ 169 h 177"/>
                <a:gd name="T100" fmla="*/ 241 w 337"/>
                <a:gd name="T101" fmla="*/ 173 h 177"/>
                <a:gd name="T102" fmla="*/ 242 w 337"/>
                <a:gd name="T103" fmla="*/ 177 h 177"/>
                <a:gd name="T104" fmla="*/ 256 w 337"/>
                <a:gd name="T105" fmla="*/ 172 h 177"/>
                <a:gd name="T106" fmla="*/ 262 w 337"/>
                <a:gd name="T107" fmla="*/ 169 h 177"/>
                <a:gd name="T108" fmla="*/ 271 w 337"/>
                <a:gd name="T109" fmla="*/ 158 h 177"/>
                <a:gd name="T110" fmla="*/ 278 w 337"/>
                <a:gd name="T111" fmla="*/ 151 h 177"/>
                <a:gd name="T112" fmla="*/ 285 w 337"/>
                <a:gd name="T113" fmla="*/ 152 h 177"/>
                <a:gd name="T114" fmla="*/ 297 w 337"/>
                <a:gd name="T115" fmla="*/ 143 h 177"/>
                <a:gd name="T116" fmla="*/ 318 w 337"/>
                <a:gd name="T117" fmla="*/ 129 h 177"/>
                <a:gd name="T118" fmla="*/ 328 w 337"/>
                <a:gd name="T119" fmla="*/ 120 h 177"/>
                <a:gd name="T120" fmla="*/ 337 w 337"/>
                <a:gd name="T121" fmla="*/ 113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7" h="177">
                  <a:moveTo>
                    <a:pt x="245" y="78"/>
                  </a:moveTo>
                  <a:cubicBezTo>
                    <a:pt x="172" y="42"/>
                    <a:pt x="172" y="42"/>
                    <a:pt x="172" y="42"/>
                  </a:cubicBezTo>
                  <a:cubicBezTo>
                    <a:pt x="171" y="43"/>
                    <a:pt x="171" y="43"/>
                    <a:pt x="171" y="43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66" y="38"/>
                    <a:pt x="66" y="22"/>
                    <a:pt x="65" y="2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7"/>
                    <a:pt x="11" y="7"/>
                    <a:pt x="11" y="9"/>
                  </a:cubicBezTo>
                  <a:cubicBezTo>
                    <a:pt x="11" y="10"/>
                    <a:pt x="11" y="10"/>
                    <a:pt x="10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3" y="15"/>
                    <a:pt x="0" y="17"/>
                    <a:pt x="0" y="21"/>
                  </a:cubicBezTo>
                  <a:cubicBezTo>
                    <a:pt x="0" y="23"/>
                    <a:pt x="1" y="25"/>
                    <a:pt x="3" y="27"/>
                  </a:cubicBezTo>
                  <a:cubicBezTo>
                    <a:pt x="4" y="28"/>
                    <a:pt x="5" y="28"/>
                    <a:pt x="6" y="29"/>
                  </a:cubicBezTo>
                  <a:cubicBezTo>
                    <a:pt x="8" y="31"/>
                    <a:pt x="13" y="34"/>
                    <a:pt x="13" y="35"/>
                  </a:cubicBezTo>
                  <a:cubicBezTo>
                    <a:pt x="13" y="35"/>
                    <a:pt x="13" y="36"/>
                    <a:pt x="12" y="37"/>
                  </a:cubicBezTo>
                  <a:cubicBezTo>
                    <a:pt x="11" y="38"/>
                    <a:pt x="10" y="40"/>
                    <a:pt x="12" y="43"/>
                  </a:cubicBezTo>
                  <a:cubicBezTo>
                    <a:pt x="13" y="44"/>
                    <a:pt x="15" y="44"/>
                    <a:pt x="16" y="45"/>
                  </a:cubicBezTo>
                  <a:cubicBezTo>
                    <a:pt x="16" y="45"/>
                    <a:pt x="17" y="45"/>
                    <a:pt x="17" y="45"/>
                  </a:cubicBezTo>
                  <a:cubicBezTo>
                    <a:pt x="18" y="45"/>
                    <a:pt x="18" y="46"/>
                    <a:pt x="18" y="47"/>
                  </a:cubicBezTo>
                  <a:cubicBezTo>
                    <a:pt x="18" y="47"/>
                    <a:pt x="18" y="47"/>
                    <a:pt x="19" y="48"/>
                  </a:cubicBezTo>
                  <a:cubicBezTo>
                    <a:pt x="20" y="50"/>
                    <a:pt x="20" y="52"/>
                    <a:pt x="21" y="55"/>
                  </a:cubicBezTo>
                  <a:cubicBezTo>
                    <a:pt x="22" y="57"/>
                    <a:pt x="24" y="59"/>
                    <a:pt x="25" y="60"/>
                  </a:cubicBezTo>
                  <a:cubicBezTo>
                    <a:pt x="26" y="60"/>
                    <a:pt x="26" y="60"/>
                    <a:pt x="27" y="61"/>
                  </a:cubicBezTo>
                  <a:cubicBezTo>
                    <a:pt x="28" y="62"/>
                    <a:pt x="29" y="63"/>
                    <a:pt x="29" y="64"/>
                  </a:cubicBezTo>
                  <a:cubicBezTo>
                    <a:pt x="29" y="65"/>
                    <a:pt x="30" y="66"/>
                    <a:pt x="30" y="67"/>
                  </a:cubicBezTo>
                  <a:cubicBezTo>
                    <a:pt x="31" y="69"/>
                    <a:pt x="33" y="70"/>
                    <a:pt x="34" y="71"/>
                  </a:cubicBezTo>
                  <a:cubicBezTo>
                    <a:pt x="35" y="71"/>
                    <a:pt x="36" y="72"/>
                    <a:pt x="36" y="73"/>
                  </a:cubicBezTo>
                  <a:cubicBezTo>
                    <a:pt x="38" y="75"/>
                    <a:pt x="40" y="76"/>
                    <a:pt x="42" y="78"/>
                  </a:cubicBezTo>
                  <a:cubicBezTo>
                    <a:pt x="43" y="79"/>
                    <a:pt x="44" y="80"/>
                    <a:pt x="45" y="81"/>
                  </a:cubicBezTo>
                  <a:cubicBezTo>
                    <a:pt x="46" y="82"/>
                    <a:pt x="46" y="83"/>
                    <a:pt x="47" y="84"/>
                  </a:cubicBezTo>
                  <a:cubicBezTo>
                    <a:pt x="47" y="84"/>
                    <a:pt x="48" y="84"/>
                    <a:pt x="48" y="85"/>
                  </a:cubicBezTo>
                  <a:cubicBezTo>
                    <a:pt x="49" y="85"/>
                    <a:pt x="50" y="87"/>
                    <a:pt x="51" y="88"/>
                  </a:cubicBezTo>
                  <a:cubicBezTo>
                    <a:pt x="51" y="89"/>
                    <a:pt x="50" y="91"/>
                    <a:pt x="49" y="92"/>
                  </a:cubicBezTo>
                  <a:cubicBezTo>
                    <a:pt x="49" y="93"/>
                    <a:pt x="49" y="93"/>
                    <a:pt x="49" y="93"/>
                  </a:cubicBezTo>
                  <a:cubicBezTo>
                    <a:pt x="49" y="94"/>
                    <a:pt x="48" y="96"/>
                    <a:pt x="46" y="98"/>
                  </a:cubicBezTo>
                  <a:cubicBezTo>
                    <a:pt x="46" y="98"/>
                    <a:pt x="46" y="99"/>
                    <a:pt x="45" y="99"/>
                  </a:cubicBezTo>
                  <a:cubicBezTo>
                    <a:pt x="44" y="100"/>
                    <a:pt x="42" y="102"/>
                    <a:pt x="42" y="105"/>
                  </a:cubicBezTo>
                  <a:cubicBezTo>
                    <a:pt x="42" y="106"/>
                    <a:pt x="42" y="106"/>
                    <a:pt x="42" y="106"/>
                  </a:cubicBezTo>
                  <a:cubicBezTo>
                    <a:pt x="45" y="106"/>
                    <a:pt x="45" y="106"/>
                    <a:pt x="45" y="106"/>
                  </a:cubicBezTo>
                  <a:cubicBezTo>
                    <a:pt x="49" y="106"/>
                    <a:pt x="53" y="107"/>
                    <a:pt x="57" y="107"/>
                  </a:cubicBezTo>
                  <a:cubicBezTo>
                    <a:pt x="58" y="107"/>
                    <a:pt x="59" y="108"/>
                    <a:pt x="59" y="108"/>
                  </a:cubicBezTo>
                  <a:cubicBezTo>
                    <a:pt x="62" y="108"/>
                    <a:pt x="64" y="108"/>
                    <a:pt x="67" y="108"/>
                  </a:cubicBezTo>
                  <a:cubicBezTo>
                    <a:pt x="67" y="108"/>
                    <a:pt x="68" y="108"/>
                    <a:pt x="69" y="108"/>
                  </a:cubicBezTo>
                  <a:cubicBezTo>
                    <a:pt x="69" y="108"/>
                    <a:pt x="70" y="108"/>
                    <a:pt x="71" y="108"/>
                  </a:cubicBezTo>
                  <a:cubicBezTo>
                    <a:pt x="72" y="108"/>
                    <a:pt x="73" y="108"/>
                    <a:pt x="74" y="108"/>
                  </a:cubicBezTo>
                  <a:cubicBezTo>
                    <a:pt x="76" y="108"/>
                    <a:pt x="77" y="108"/>
                    <a:pt x="78" y="109"/>
                  </a:cubicBezTo>
                  <a:cubicBezTo>
                    <a:pt x="80" y="110"/>
                    <a:pt x="80" y="112"/>
                    <a:pt x="81" y="114"/>
                  </a:cubicBezTo>
                  <a:cubicBezTo>
                    <a:pt x="82" y="115"/>
                    <a:pt x="82" y="116"/>
                    <a:pt x="82" y="117"/>
                  </a:cubicBezTo>
                  <a:cubicBezTo>
                    <a:pt x="83" y="118"/>
                    <a:pt x="83" y="119"/>
                    <a:pt x="83" y="120"/>
                  </a:cubicBezTo>
                  <a:cubicBezTo>
                    <a:pt x="85" y="125"/>
                    <a:pt x="87" y="129"/>
                    <a:pt x="90" y="130"/>
                  </a:cubicBezTo>
                  <a:cubicBezTo>
                    <a:pt x="91" y="131"/>
                    <a:pt x="92" y="131"/>
                    <a:pt x="93" y="131"/>
                  </a:cubicBezTo>
                  <a:cubicBezTo>
                    <a:pt x="94" y="131"/>
                    <a:pt x="95" y="131"/>
                    <a:pt x="97" y="131"/>
                  </a:cubicBezTo>
                  <a:cubicBezTo>
                    <a:pt x="97" y="131"/>
                    <a:pt x="98" y="130"/>
                    <a:pt x="99" y="130"/>
                  </a:cubicBezTo>
                  <a:cubicBezTo>
                    <a:pt x="101" y="130"/>
                    <a:pt x="101" y="130"/>
                    <a:pt x="101" y="130"/>
                  </a:cubicBezTo>
                  <a:cubicBezTo>
                    <a:pt x="107" y="131"/>
                    <a:pt x="107" y="131"/>
                    <a:pt x="107" y="131"/>
                  </a:cubicBezTo>
                  <a:cubicBezTo>
                    <a:pt x="117" y="131"/>
                    <a:pt x="127" y="130"/>
                    <a:pt x="135" y="125"/>
                  </a:cubicBezTo>
                  <a:cubicBezTo>
                    <a:pt x="138" y="122"/>
                    <a:pt x="141" y="119"/>
                    <a:pt x="144" y="116"/>
                  </a:cubicBezTo>
                  <a:cubicBezTo>
                    <a:pt x="145" y="115"/>
                    <a:pt x="146" y="114"/>
                    <a:pt x="147" y="113"/>
                  </a:cubicBezTo>
                  <a:cubicBezTo>
                    <a:pt x="148" y="113"/>
                    <a:pt x="148" y="112"/>
                    <a:pt x="149" y="111"/>
                  </a:cubicBezTo>
                  <a:cubicBezTo>
                    <a:pt x="151" y="110"/>
                    <a:pt x="153" y="108"/>
                    <a:pt x="154" y="106"/>
                  </a:cubicBezTo>
                  <a:cubicBezTo>
                    <a:pt x="155" y="105"/>
                    <a:pt x="155" y="105"/>
                    <a:pt x="155" y="105"/>
                  </a:cubicBezTo>
                  <a:cubicBezTo>
                    <a:pt x="156" y="104"/>
                    <a:pt x="156" y="103"/>
                    <a:pt x="157" y="102"/>
                  </a:cubicBezTo>
                  <a:cubicBezTo>
                    <a:pt x="157" y="103"/>
                    <a:pt x="157" y="104"/>
                    <a:pt x="157" y="104"/>
                  </a:cubicBezTo>
                  <a:cubicBezTo>
                    <a:pt x="157" y="105"/>
                    <a:pt x="158" y="106"/>
                    <a:pt x="158" y="107"/>
                  </a:cubicBezTo>
                  <a:cubicBezTo>
                    <a:pt x="158" y="108"/>
                    <a:pt x="158" y="108"/>
                    <a:pt x="158" y="108"/>
                  </a:cubicBezTo>
                  <a:cubicBezTo>
                    <a:pt x="159" y="110"/>
                    <a:pt x="160" y="111"/>
                    <a:pt x="159" y="113"/>
                  </a:cubicBezTo>
                  <a:cubicBezTo>
                    <a:pt x="159" y="113"/>
                    <a:pt x="158" y="114"/>
                    <a:pt x="157" y="114"/>
                  </a:cubicBezTo>
                  <a:cubicBezTo>
                    <a:pt x="156" y="115"/>
                    <a:pt x="155" y="116"/>
                    <a:pt x="154" y="117"/>
                  </a:cubicBezTo>
                  <a:cubicBezTo>
                    <a:pt x="154" y="119"/>
                    <a:pt x="154" y="121"/>
                    <a:pt x="154" y="124"/>
                  </a:cubicBezTo>
                  <a:cubicBezTo>
                    <a:pt x="154" y="124"/>
                    <a:pt x="154" y="125"/>
                    <a:pt x="155" y="125"/>
                  </a:cubicBezTo>
                  <a:cubicBezTo>
                    <a:pt x="155" y="129"/>
                    <a:pt x="156" y="133"/>
                    <a:pt x="156" y="136"/>
                  </a:cubicBezTo>
                  <a:cubicBezTo>
                    <a:pt x="157" y="138"/>
                    <a:pt x="157" y="138"/>
                    <a:pt x="157" y="138"/>
                  </a:cubicBezTo>
                  <a:cubicBezTo>
                    <a:pt x="157" y="141"/>
                    <a:pt x="157" y="144"/>
                    <a:pt x="157" y="147"/>
                  </a:cubicBezTo>
                  <a:cubicBezTo>
                    <a:pt x="157" y="149"/>
                    <a:pt x="157" y="150"/>
                    <a:pt x="157" y="152"/>
                  </a:cubicBezTo>
                  <a:cubicBezTo>
                    <a:pt x="157" y="154"/>
                    <a:pt x="158" y="157"/>
                    <a:pt x="158" y="159"/>
                  </a:cubicBezTo>
                  <a:cubicBezTo>
                    <a:pt x="158" y="161"/>
                    <a:pt x="159" y="164"/>
                    <a:pt x="159" y="166"/>
                  </a:cubicBezTo>
                  <a:cubicBezTo>
                    <a:pt x="158" y="167"/>
                    <a:pt x="158" y="167"/>
                    <a:pt x="158" y="167"/>
                  </a:cubicBezTo>
                  <a:cubicBezTo>
                    <a:pt x="159" y="168"/>
                    <a:pt x="159" y="168"/>
                    <a:pt x="159" y="168"/>
                  </a:cubicBezTo>
                  <a:cubicBezTo>
                    <a:pt x="160" y="169"/>
                    <a:pt x="161" y="169"/>
                    <a:pt x="162" y="170"/>
                  </a:cubicBezTo>
                  <a:cubicBezTo>
                    <a:pt x="163" y="172"/>
                    <a:pt x="165" y="173"/>
                    <a:pt x="166" y="174"/>
                  </a:cubicBezTo>
                  <a:cubicBezTo>
                    <a:pt x="167" y="174"/>
                    <a:pt x="167" y="174"/>
                    <a:pt x="167" y="174"/>
                  </a:cubicBezTo>
                  <a:cubicBezTo>
                    <a:pt x="169" y="175"/>
                    <a:pt x="171" y="176"/>
                    <a:pt x="173" y="176"/>
                  </a:cubicBezTo>
                  <a:cubicBezTo>
                    <a:pt x="174" y="176"/>
                    <a:pt x="175" y="176"/>
                    <a:pt x="176" y="176"/>
                  </a:cubicBezTo>
                  <a:cubicBezTo>
                    <a:pt x="179" y="175"/>
                    <a:pt x="181" y="173"/>
                    <a:pt x="183" y="172"/>
                  </a:cubicBezTo>
                  <a:cubicBezTo>
                    <a:pt x="186" y="170"/>
                    <a:pt x="189" y="168"/>
                    <a:pt x="192" y="167"/>
                  </a:cubicBezTo>
                  <a:cubicBezTo>
                    <a:pt x="193" y="167"/>
                    <a:pt x="193" y="167"/>
                    <a:pt x="194" y="167"/>
                  </a:cubicBezTo>
                  <a:cubicBezTo>
                    <a:pt x="195" y="167"/>
                    <a:pt x="196" y="167"/>
                    <a:pt x="198" y="168"/>
                  </a:cubicBezTo>
                  <a:cubicBezTo>
                    <a:pt x="199" y="168"/>
                    <a:pt x="199" y="168"/>
                    <a:pt x="199" y="168"/>
                  </a:cubicBezTo>
                  <a:cubicBezTo>
                    <a:pt x="200" y="168"/>
                    <a:pt x="200" y="168"/>
                    <a:pt x="201" y="168"/>
                  </a:cubicBezTo>
                  <a:cubicBezTo>
                    <a:pt x="202" y="168"/>
                    <a:pt x="204" y="168"/>
                    <a:pt x="205" y="168"/>
                  </a:cubicBezTo>
                  <a:cubicBezTo>
                    <a:pt x="206" y="167"/>
                    <a:pt x="207" y="167"/>
                    <a:pt x="208" y="167"/>
                  </a:cubicBezTo>
                  <a:cubicBezTo>
                    <a:pt x="208" y="167"/>
                    <a:pt x="208" y="167"/>
                    <a:pt x="208" y="167"/>
                  </a:cubicBezTo>
                  <a:cubicBezTo>
                    <a:pt x="210" y="167"/>
                    <a:pt x="212" y="168"/>
                    <a:pt x="215" y="169"/>
                  </a:cubicBezTo>
                  <a:cubicBezTo>
                    <a:pt x="217" y="169"/>
                    <a:pt x="219" y="170"/>
                    <a:pt x="222" y="170"/>
                  </a:cubicBezTo>
                  <a:cubicBezTo>
                    <a:pt x="222" y="170"/>
                    <a:pt x="223" y="170"/>
                    <a:pt x="223" y="170"/>
                  </a:cubicBezTo>
                  <a:cubicBezTo>
                    <a:pt x="225" y="170"/>
                    <a:pt x="226" y="170"/>
                    <a:pt x="228" y="170"/>
                  </a:cubicBezTo>
                  <a:cubicBezTo>
                    <a:pt x="229" y="169"/>
                    <a:pt x="231" y="169"/>
                    <a:pt x="233" y="169"/>
                  </a:cubicBezTo>
                  <a:cubicBezTo>
                    <a:pt x="234" y="169"/>
                    <a:pt x="234" y="169"/>
                    <a:pt x="235" y="169"/>
                  </a:cubicBezTo>
                  <a:cubicBezTo>
                    <a:pt x="236" y="169"/>
                    <a:pt x="236" y="169"/>
                    <a:pt x="236" y="169"/>
                  </a:cubicBezTo>
                  <a:cubicBezTo>
                    <a:pt x="238" y="169"/>
                    <a:pt x="240" y="170"/>
                    <a:pt x="241" y="170"/>
                  </a:cubicBezTo>
                  <a:cubicBezTo>
                    <a:pt x="241" y="171"/>
                    <a:pt x="241" y="172"/>
                    <a:pt x="241" y="173"/>
                  </a:cubicBezTo>
                  <a:cubicBezTo>
                    <a:pt x="242" y="173"/>
                    <a:pt x="242" y="174"/>
                    <a:pt x="242" y="175"/>
                  </a:cubicBezTo>
                  <a:cubicBezTo>
                    <a:pt x="242" y="177"/>
                    <a:pt x="242" y="177"/>
                    <a:pt x="242" y="177"/>
                  </a:cubicBezTo>
                  <a:cubicBezTo>
                    <a:pt x="244" y="177"/>
                    <a:pt x="244" y="177"/>
                    <a:pt x="244" y="177"/>
                  </a:cubicBezTo>
                  <a:cubicBezTo>
                    <a:pt x="247" y="176"/>
                    <a:pt x="251" y="175"/>
                    <a:pt x="256" y="172"/>
                  </a:cubicBezTo>
                  <a:cubicBezTo>
                    <a:pt x="257" y="172"/>
                    <a:pt x="257" y="172"/>
                    <a:pt x="258" y="171"/>
                  </a:cubicBezTo>
                  <a:cubicBezTo>
                    <a:pt x="259" y="171"/>
                    <a:pt x="261" y="170"/>
                    <a:pt x="262" y="169"/>
                  </a:cubicBezTo>
                  <a:cubicBezTo>
                    <a:pt x="266" y="165"/>
                    <a:pt x="269" y="162"/>
                    <a:pt x="270" y="159"/>
                  </a:cubicBezTo>
                  <a:cubicBezTo>
                    <a:pt x="271" y="158"/>
                    <a:pt x="271" y="158"/>
                    <a:pt x="271" y="158"/>
                  </a:cubicBezTo>
                  <a:cubicBezTo>
                    <a:pt x="272" y="155"/>
                    <a:pt x="273" y="152"/>
                    <a:pt x="276" y="151"/>
                  </a:cubicBezTo>
                  <a:cubicBezTo>
                    <a:pt x="277" y="151"/>
                    <a:pt x="277" y="151"/>
                    <a:pt x="278" y="151"/>
                  </a:cubicBezTo>
                  <a:cubicBezTo>
                    <a:pt x="279" y="151"/>
                    <a:pt x="280" y="151"/>
                    <a:pt x="281" y="151"/>
                  </a:cubicBezTo>
                  <a:cubicBezTo>
                    <a:pt x="282" y="151"/>
                    <a:pt x="283" y="152"/>
                    <a:pt x="285" y="152"/>
                  </a:cubicBezTo>
                  <a:cubicBezTo>
                    <a:pt x="287" y="152"/>
                    <a:pt x="289" y="151"/>
                    <a:pt x="290" y="150"/>
                  </a:cubicBezTo>
                  <a:cubicBezTo>
                    <a:pt x="293" y="148"/>
                    <a:pt x="295" y="146"/>
                    <a:pt x="297" y="143"/>
                  </a:cubicBezTo>
                  <a:cubicBezTo>
                    <a:pt x="302" y="139"/>
                    <a:pt x="305" y="135"/>
                    <a:pt x="311" y="134"/>
                  </a:cubicBezTo>
                  <a:cubicBezTo>
                    <a:pt x="314" y="133"/>
                    <a:pt x="316" y="131"/>
                    <a:pt x="318" y="129"/>
                  </a:cubicBezTo>
                  <a:cubicBezTo>
                    <a:pt x="319" y="128"/>
                    <a:pt x="320" y="127"/>
                    <a:pt x="321" y="126"/>
                  </a:cubicBezTo>
                  <a:cubicBezTo>
                    <a:pt x="324" y="125"/>
                    <a:pt x="326" y="123"/>
                    <a:pt x="328" y="120"/>
                  </a:cubicBezTo>
                  <a:cubicBezTo>
                    <a:pt x="330" y="119"/>
                    <a:pt x="331" y="118"/>
                    <a:pt x="333" y="116"/>
                  </a:cubicBezTo>
                  <a:cubicBezTo>
                    <a:pt x="333" y="116"/>
                    <a:pt x="337" y="113"/>
                    <a:pt x="337" y="113"/>
                  </a:cubicBezTo>
                  <a:lnTo>
                    <a:pt x="245" y="78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auto">
            <a:xfrm>
              <a:off x="2272147" y="1663446"/>
              <a:ext cx="1293145" cy="1178461"/>
            </a:xfrm>
            <a:custGeom>
              <a:avLst/>
              <a:gdLst>
                <a:gd name="T0" fmla="*/ 221 w 511"/>
                <a:gd name="T1" fmla="*/ 96 h 487"/>
                <a:gd name="T2" fmla="*/ 202 w 511"/>
                <a:gd name="T3" fmla="*/ 82 h 487"/>
                <a:gd name="T4" fmla="*/ 175 w 511"/>
                <a:gd name="T5" fmla="*/ 39 h 487"/>
                <a:gd name="T6" fmla="*/ 157 w 511"/>
                <a:gd name="T7" fmla="*/ 4 h 487"/>
                <a:gd name="T8" fmla="*/ 151 w 511"/>
                <a:gd name="T9" fmla="*/ 13 h 487"/>
                <a:gd name="T10" fmla="*/ 145 w 511"/>
                <a:gd name="T11" fmla="*/ 31 h 487"/>
                <a:gd name="T12" fmla="*/ 146 w 511"/>
                <a:gd name="T13" fmla="*/ 40 h 487"/>
                <a:gd name="T14" fmla="*/ 141 w 511"/>
                <a:gd name="T15" fmla="*/ 61 h 487"/>
                <a:gd name="T16" fmla="*/ 2 w 511"/>
                <a:gd name="T17" fmla="*/ 86 h 487"/>
                <a:gd name="T18" fmla="*/ 2 w 511"/>
                <a:gd name="T19" fmla="*/ 112 h 487"/>
                <a:gd name="T20" fmla="*/ 5 w 511"/>
                <a:gd name="T21" fmla="*/ 142 h 487"/>
                <a:gd name="T22" fmla="*/ 6 w 511"/>
                <a:gd name="T23" fmla="*/ 166 h 487"/>
                <a:gd name="T24" fmla="*/ 38 w 511"/>
                <a:gd name="T25" fmla="*/ 170 h 487"/>
                <a:gd name="T26" fmla="*/ 49 w 511"/>
                <a:gd name="T27" fmla="*/ 170 h 487"/>
                <a:gd name="T28" fmla="*/ 65 w 511"/>
                <a:gd name="T29" fmla="*/ 174 h 487"/>
                <a:gd name="T30" fmla="*/ 74 w 511"/>
                <a:gd name="T31" fmla="*/ 193 h 487"/>
                <a:gd name="T32" fmla="*/ 79 w 511"/>
                <a:gd name="T33" fmla="*/ 223 h 487"/>
                <a:gd name="T34" fmla="*/ 78 w 511"/>
                <a:gd name="T35" fmla="*/ 241 h 487"/>
                <a:gd name="T36" fmla="*/ 72 w 511"/>
                <a:gd name="T37" fmla="*/ 254 h 487"/>
                <a:gd name="T38" fmla="*/ 56 w 511"/>
                <a:gd name="T39" fmla="*/ 282 h 487"/>
                <a:gd name="T40" fmla="*/ 42 w 511"/>
                <a:gd name="T41" fmla="*/ 296 h 487"/>
                <a:gd name="T42" fmla="*/ 53 w 511"/>
                <a:gd name="T43" fmla="*/ 314 h 487"/>
                <a:gd name="T44" fmla="*/ 63 w 511"/>
                <a:gd name="T45" fmla="*/ 355 h 487"/>
                <a:gd name="T46" fmla="*/ 49 w 511"/>
                <a:gd name="T47" fmla="*/ 359 h 487"/>
                <a:gd name="T48" fmla="*/ 66 w 511"/>
                <a:gd name="T49" fmla="*/ 384 h 487"/>
                <a:gd name="T50" fmla="*/ 75 w 511"/>
                <a:gd name="T51" fmla="*/ 412 h 487"/>
                <a:gd name="T52" fmla="*/ 122 w 511"/>
                <a:gd name="T53" fmla="*/ 412 h 487"/>
                <a:gd name="T54" fmla="*/ 144 w 511"/>
                <a:gd name="T55" fmla="*/ 423 h 487"/>
                <a:gd name="T56" fmla="*/ 172 w 511"/>
                <a:gd name="T57" fmla="*/ 469 h 487"/>
                <a:gd name="T58" fmla="*/ 186 w 511"/>
                <a:gd name="T59" fmla="*/ 477 h 487"/>
                <a:gd name="T60" fmla="*/ 210 w 511"/>
                <a:gd name="T61" fmla="*/ 472 h 487"/>
                <a:gd name="T62" fmla="*/ 213 w 511"/>
                <a:gd name="T63" fmla="*/ 467 h 487"/>
                <a:gd name="T64" fmla="*/ 229 w 511"/>
                <a:gd name="T65" fmla="*/ 454 h 487"/>
                <a:gd name="T66" fmla="*/ 242 w 511"/>
                <a:gd name="T67" fmla="*/ 451 h 487"/>
                <a:gd name="T68" fmla="*/ 261 w 511"/>
                <a:gd name="T69" fmla="*/ 454 h 487"/>
                <a:gd name="T70" fmla="*/ 286 w 511"/>
                <a:gd name="T71" fmla="*/ 469 h 487"/>
                <a:gd name="T72" fmla="*/ 316 w 511"/>
                <a:gd name="T73" fmla="*/ 463 h 487"/>
                <a:gd name="T74" fmla="*/ 348 w 511"/>
                <a:gd name="T75" fmla="*/ 456 h 487"/>
                <a:gd name="T76" fmla="*/ 353 w 511"/>
                <a:gd name="T77" fmla="*/ 466 h 487"/>
                <a:gd name="T78" fmla="*/ 345 w 511"/>
                <a:gd name="T79" fmla="*/ 483 h 487"/>
                <a:gd name="T80" fmla="*/ 355 w 511"/>
                <a:gd name="T81" fmla="*/ 486 h 487"/>
                <a:gd name="T82" fmla="*/ 366 w 511"/>
                <a:gd name="T83" fmla="*/ 486 h 487"/>
                <a:gd name="T84" fmla="*/ 378 w 511"/>
                <a:gd name="T85" fmla="*/ 482 h 487"/>
                <a:gd name="T86" fmla="*/ 375 w 511"/>
                <a:gd name="T87" fmla="*/ 452 h 487"/>
                <a:gd name="T88" fmla="*/ 395 w 511"/>
                <a:gd name="T89" fmla="*/ 428 h 487"/>
                <a:gd name="T90" fmla="*/ 417 w 511"/>
                <a:gd name="T91" fmla="*/ 393 h 487"/>
                <a:gd name="T92" fmla="*/ 439 w 511"/>
                <a:gd name="T93" fmla="*/ 378 h 487"/>
                <a:gd name="T94" fmla="*/ 458 w 511"/>
                <a:gd name="T95" fmla="*/ 352 h 487"/>
                <a:gd name="T96" fmla="*/ 475 w 511"/>
                <a:gd name="T97" fmla="*/ 329 h 487"/>
                <a:gd name="T98" fmla="*/ 480 w 511"/>
                <a:gd name="T99" fmla="*/ 304 h 487"/>
                <a:gd name="T100" fmla="*/ 488 w 511"/>
                <a:gd name="T101" fmla="*/ 282 h 487"/>
                <a:gd name="T102" fmla="*/ 496 w 511"/>
                <a:gd name="T103" fmla="*/ 260 h 487"/>
                <a:gd name="T104" fmla="*/ 491 w 511"/>
                <a:gd name="T105" fmla="*/ 230 h 487"/>
                <a:gd name="T106" fmla="*/ 490 w 511"/>
                <a:gd name="T107" fmla="*/ 207 h 487"/>
                <a:gd name="T108" fmla="*/ 488 w 511"/>
                <a:gd name="T109" fmla="*/ 193 h 487"/>
                <a:gd name="T110" fmla="*/ 493 w 511"/>
                <a:gd name="T111" fmla="*/ 170 h 487"/>
                <a:gd name="T112" fmla="*/ 501 w 511"/>
                <a:gd name="T113" fmla="*/ 142 h 487"/>
                <a:gd name="T114" fmla="*/ 511 w 511"/>
                <a:gd name="T115" fmla="*/ 116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11" h="487">
                  <a:moveTo>
                    <a:pt x="235" y="99"/>
                  </a:moveTo>
                  <a:cubicBezTo>
                    <a:pt x="233" y="98"/>
                    <a:pt x="232" y="98"/>
                    <a:pt x="231" y="97"/>
                  </a:cubicBezTo>
                  <a:cubicBezTo>
                    <a:pt x="229" y="96"/>
                    <a:pt x="227" y="95"/>
                    <a:pt x="225" y="95"/>
                  </a:cubicBezTo>
                  <a:cubicBezTo>
                    <a:pt x="225" y="95"/>
                    <a:pt x="224" y="95"/>
                    <a:pt x="224" y="95"/>
                  </a:cubicBezTo>
                  <a:cubicBezTo>
                    <a:pt x="223" y="95"/>
                    <a:pt x="222" y="95"/>
                    <a:pt x="221" y="96"/>
                  </a:cubicBezTo>
                  <a:cubicBezTo>
                    <a:pt x="221" y="96"/>
                    <a:pt x="220" y="96"/>
                    <a:pt x="219" y="96"/>
                  </a:cubicBezTo>
                  <a:cubicBezTo>
                    <a:pt x="218" y="96"/>
                    <a:pt x="217" y="96"/>
                    <a:pt x="215" y="92"/>
                  </a:cubicBezTo>
                  <a:cubicBezTo>
                    <a:pt x="213" y="89"/>
                    <a:pt x="212" y="89"/>
                    <a:pt x="210" y="88"/>
                  </a:cubicBezTo>
                  <a:cubicBezTo>
                    <a:pt x="209" y="88"/>
                    <a:pt x="208" y="87"/>
                    <a:pt x="207" y="87"/>
                  </a:cubicBezTo>
                  <a:cubicBezTo>
                    <a:pt x="205" y="86"/>
                    <a:pt x="203" y="84"/>
                    <a:pt x="202" y="82"/>
                  </a:cubicBezTo>
                  <a:cubicBezTo>
                    <a:pt x="201" y="81"/>
                    <a:pt x="200" y="80"/>
                    <a:pt x="200" y="80"/>
                  </a:cubicBezTo>
                  <a:cubicBezTo>
                    <a:pt x="195" y="75"/>
                    <a:pt x="191" y="71"/>
                    <a:pt x="185" y="68"/>
                  </a:cubicBezTo>
                  <a:cubicBezTo>
                    <a:pt x="178" y="65"/>
                    <a:pt x="175" y="58"/>
                    <a:pt x="176" y="50"/>
                  </a:cubicBezTo>
                  <a:cubicBezTo>
                    <a:pt x="176" y="48"/>
                    <a:pt x="176" y="48"/>
                    <a:pt x="176" y="48"/>
                  </a:cubicBezTo>
                  <a:cubicBezTo>
                    <a:pt x="177" y="45"/>
                    <a:pt x="177" y="43"/>
                    <a:pt x="175" y="39"/>
                  </a:cubicBezTo>
                  <a:cubicBezTo>
                    <a:pt x="171" y="32"/>
                    <a:pt x="167" y="24"/>
                    <a:pt x="165" y="15"/>
                  </a:cubicBezTo>
                  <a:cubicBezTo>
                    <a:pt x="164" y="12"/>
                    <a:pt x="162" y="10"/>
                    <a:pt x="160" y="8"/>
                  </a:cubicBezTo>
                  <a:cubicBezTo>
                    <a:pt x="159" y="7"/>
                    <a:pt x="158" y="6"/>
                    <a:pt x="157" y="5"/>
                  </a:cubicBezTo>
                  <a:cubicBezTo>
                    <a:pt x="157" y="5"/>
                    <a:pt x="157" y="4"/>
                    <a:pt x="157" y="4"/>
                  </a:cubicBezTo>
                  <a:cubicBezTo>
                    <a:pt x="157" y="4"/>
                    <a:pt x="157" y="4"/>
                    <a:pt x="157" y="4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5"/>
                    <a:pt x="152" y="6"/>
                    <a:pt x="152" y="7"/>
                  </a:cubicBezTo>
                  <a:cubicBezTo>
                    <a:pt x="151" y="8"/>
                    <a:pt x="151" y="9"/>
                    <a:pt x="151" y="10"/>
                  </a:cubicBezTo>
                  <a:cubicBezTo>
                    <a:pt x="151" y="11"/>
                    <a:pt x="151" y="12"/>
                    <a:pt x="151" y="13"/>
                  </a:cubicBezTo>
                  <a:cubicBezTo>
                    <a:pt x="150" y="15"/>
                    <a:pt x="149" y="17"/>
                    <a:pt x="148" y="18"/>
                  </a:cubicBezTo>
                  <a:cubicBezTo>
                    <a:pt x="146" y="21"/>
                    <a:pt x="145" y="23"/>
                    <a:pt x="144" y="25"/>
                  </a:cubicBezTo>
                  <a:cubicBezTo>
                    <a:pt x="144" y="26"/>
                    <a:pt x="144" y="26"/>
                    <a:pt x="144" y="26"/>
                  </a:cubicBezTo>
                  <a:cubicBezTo>
                    <a:pt x="144" y="27"/>
                    <a:pt x="144" y="28"/>
                    <a:pt x="144" y="29"/>
                  </a:cubicBezTo>
                  <a:cubicBezTo>
                    <a:pt x="145" y="30"/>
                    <a:pt x="145" y="30"/>
                    <a:pt x="145" y="31"/>
                  </a:cubicBezTo>
                  <a:cubicBezTo>
                    <a:pt x="146" y="31"/>
                    <a:pt x="146" y="32"/>
                    <a:pt x="146" y="33"/>
                  </a:cubicBezTo>
                  <a:cubicBezTo>
                    <a:pt x="146" y="34"/>
                    <a:pt x="146" y="34"/>
                    <a:pt x="146" y="35"/>
                  </a:cubicBezTo>
                  <a:cubicBezTo>
                    <a:pt x="146" y="36"/>
                    <a:pt x="146" y="36"/>
                    <a:pt x="145" y="36"/>
                  </a:cubicBezTo>
                  <a:cubicBezTo>
                    <a:pt x="145" y="37"/>
                    <a:pt x="145" y="38"/>
                    <a:pt x="146" y="39"/>
                  </a:cubicBezTo>
                  <a:cubicBezTo>
                    <a:pt x="146" y="39"/>
                    <a:pt x="146" y="39"/>
                    <a:pt x="146" y="40"/>
                  </a:cubicBezTo>
                  <a:cubicBezTo>
                    <a:pt x="146" y="43"/>
                    <a:pt x="145" y="44"/>
                    <a:pt x="144" y="46"/>
                  </a:cubicBezTo>
                  <a:cubicBezTo>
                    <a:pt x="143" y="48"/>
                    <a:pt x="143" y="49"/>
                    <a:pt x="142" y="51"/>
                  </a:cubicBezTo>
                  <a:cubicBezTo>
                    <a:pt x="142" y="52"/>
                    <a:pt x="142" y="52"/>
                    <a:pt x="142" y="53"/>
                  </a:cubicBezTo>
                  <a:cubicBezTo>
                    <a:pt x="142" y="54"/>
                    <a:pt x="142" y="56"/>
                    <a:pt x="142" y="57"/>
                  </a:cubicBezTo>
                  <a:cubicBezTo>
                    <a:pt x="142" y="58"/>
                    <a:pt x="142" y="60"/>
                    <a:pt x="141" y="61"/>
                  </a:cubicBezTo>
                  <a:cubicBezTo>
                    <a:pt x="141" y="64"/>
                    <a:pt x="139" y="66"/>
                    <a:pt x="137" y="68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4" y="77"/>
                    <a:pt x="3" y="79"/>
                    <a:pt x="3" y="82"/>
                  </a:cubicBezTo>
                  <a:cubicBezTo>
                    <a:pt x="2" y="83"/>
                    <a:pt x="2" y="85"/>
                    <a:pt x="2" y="86"/>
                  </a:cubicBezTo>
                  <a:cubicBezTo>
                    <a:pt x="1" y="87"/>
                    <a:pt x="1" y="88"/>
                    <a:pt x="1" y="89"/>
                  </a:cubicBezTo>
                  <a:cubicBezTo>
                    <a:pt x="0" y="91"/>
                    <a:pt x="0" y="93"/>
                    <a:pt x="0" y="96"/>
                  </a:cubicBezTo>
                  <a:cubicBezTo>
                    <a:pt x="0" y="97"/>
                    <a:pt x="1" y="99"/>
                    <a:pt x="1" y="100"/>
                  </a:cubicBezTo>
                  <a:cubicBezTo>
                    <a:pt x="2" y="102"/>
                    <a:pt x="3" y="104"/>
                    <a:pt x="3" y="106"/>
                  </a:cubicBezTo>
                  <a:cubicBezTo>
                    <a:pt x="3" y="108"/>
                    <a:pt x="3" y="110"/>
                    <a:pt x="2" y="112"/>
                  </a:cubicBezTo>
                  <a:cubicBezTo>
                    <a:pt x="2" y="114"/>
                    <a:pt x="2" y="116"/>
                    <a:pt x="2" y="119"/>
                  </a:cubicBezTo>
                  <a:cubicBezTo>
                    <a:pt x="3" y="121"/>
                    <a:pt x="2" y="124"/>
                    <a:pt x="2" y="127"/>
                  </a:cubicBezTo>
                  <a:cubicBezTo>
                    <a:pt x="1" y="129"/>
                    <a:pt x="1" y="132"/>
                    <a:pt x="1" y="134"/>
                  </a:cubicBezTo>
                  <a:cubicBezTo>
                    <a:pt x="2" y="136"/>
                    <a:pt x="2" y="138"/>
                    <a:pt x="4" y="139"/>
                  </a:cubicBezTo>
                  <a:cubicBezTo>
                    <a:pt x="4" y="140"/>
                    <a:pt x="5" y="141"/>
                    <a:pt x="5" y="142"/>
                  </a:cubicBezTo>
                  <a:cubicBezTo>
                    <a:pt x="6" y="144"/>
                    <a:pt x="7" y="146"/>
                    <a:pt x="7" y="149"/>
                  </a:cubicBezTo>
                  <a:cubicBezTo>
                    <a:pt x="6" y="150"/>
                    <a:pt x="6" y="151"/>
                    <a:pt x="6" y="152"/>
                  </a:cubicBezTo>
                  <a:cubicBezTo>
                    <a:pt x="6" y="154"/>
                    <a:pt x="5" y="155"/>
                    <a:pt x="5" y="157"/>
                  </a:cubicBezTo>
                  <a:cubicBezTo>
                    <a:pt x="6" y="159"/>
                    <a:pt x="6" y="161"/>
                    <a:pt x="6" y="164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6" y="170"/>
                    <a:pt x="10" y="171"/>
                    <a:pt x="13" y="171"/>
                  </a:cubicBezTo>
                  <a:cubicBezTo>
                    <a:pt x="14" y="171"/>
                    <a:pt x="14" y="170"/>
                    <a:pt x="15" y="170"/>
                  </a:cubicBezTo>
                  <a:cubicBezTo>
                    <a:pt x="19" y="170"/>
                    <a:pt x="24" y="170"/>
                    <a:pt x="30" y="170"/>
                  </a:cubicBezTo>
                  <a:cubicBezTo>
                    <a:pt x="31" y="170"/>
                    <a:pt x="33" y="170"/>
                    <a:pt x="34" y="170"/>
                  </a:cubicBezTo>
                  <a:cubicBezTo>
                    <a:pt x="35" y="170"/>
                    <a:pt x="37" y="170"/>
                    <a:pt x="38" y="170"/>
                  </a:cubicBezTo>
                  <a:cubicBezTo>
                    <a:pt x="39" y="170"/>
                    <a:pt x="39" y="170"/>
                    <a:pt x="40" y="170"/>
                  </a:cubicBezTo>
                  <a:cubicBezTo>
                    <a:pt x="41" y="170"/>
                    <a:pt x="42" y="170"/>
                    <a:pt x="43" y="170"/>
                  </a:cubicBezTo>
                  <a:cubicBezTo>
                    <a:pt x="44" y="170"/>
                    <a:pt x="44" y="170"/>
                    <a:pt x="44" y="170"/>
                  </a:cubicBezTo>
                  <a:cubicBezTo>
                    <a:pt x="45" y="170"/>
                    <a:pt x="47" y="170"/>
                    <a:pt x="49" y="170"/>
                  </a:cubicBezTo>
                  <a:cubicBezTo>
                    <a:pt x="49" y="170"/>
                    <a:pt x="49" y="170"/>
                    <a:pt x="49" y="170"/>
                  </a:cubicBezTo>
                  <a:cubicBezTo>
                    <a:pt x="52" y="170"/>
                    <a:pt x="53" y="171"/>
                    <a:pt x="54" y="172"/>
                  </a:cubicBezTo>
                  <a:cubicBezTo>
                    <a:pt x="54" y="172"/>
                    <a:pt x="55" y="173"/>
                    <a:pt x="56" y="174"/>
                  </a:cubicBezTo>
                  <a:cubicBezTo>
                    <a:pt x="57" y="174"/>
                    <a:pt x="58" y="174"/>
                    <a:pt x="59" y="174"/>
                  </a:cubicBezTo>
                  <a:cubicBezTo>
                    <a:pt x="60" y="174"/>
                    <a:pt x="61" y="174"/>
                    <a:pt x="62" y="174"/>
                  </a:cubicBezTo>
                  <a:cubicBezTo>
                    <a:pt x="63" y="174"/>
                    <a:pt x="64" y="174"/>
                    <a:pt x="65" y="174"/>
                  </a:cubicBezTo>
                  <a:cubicBezTo>
                    <a:pt x="66" y="174"/>
                    <a:pt x="67" y="174"/>
                    <a:pt x="67" y="174"/>
                  </a:cubicBezTo>
                  <a:cubicBezTo>
                    <a:pt x="70" y="174"/>
                    <a:pt x="74" y="177"/>
                    <a:pt x="75" y="180"/>
                  </a:cubicBezTo>
                  <a:cubicBezTo>
                    <a:pt x="76" y="181"/>
                    <a:pt x="76" y="181"/>
                    <a:pt x="76" y="181"/>
                  </a:cubicBezTo>
                  <a:cubicBezTo>
                    <a:pt x="77" y="184"/>
                    <a:pt x="78" y="187"/>
                    <a:pt x="77" y="189"/>
                  </a:cubicBezTo>
                  <a:cubicBezTo>
                    <a:pt x="77" y="191"/>
                    <a:pt x="75" y="192"/>
                    <a:pt x="74" y="193"/>
                  </a:cubicBezTo>
                  <a:cubicBezTo>
                    <a:pt x="73" y="194"/>
                    <a:pt x="72" y="195"/>
                    <a:pt x="71" y="195"/>
                  </a:cubicBezTo>
                  <a:cubicBezTo>
                    <a:pt x="69" y="198"/>
                    <a:pt x="69" y="201"/>
                    <a:pt x="69" y="204"/>
                  </a:cubicBezTo>
                  <a:cubicBezTo>
                    <a:pt x="70" y="206"/>
                    <a:pt x="71" y="208"/>
                    <a:pt x="73" y="209"/>
                  </a:cubicBezTo>
                  <a:cubicBezTo>
                    <a:pt x="74" y="211"/>
                    <a:pt x="75" y="212"/>
                    <a:pt x="76" y="213"/>
                  </a:cubicBezTo>
                  <a:cubicBezTo>
                    <a:pt x="77" y="216"/>
                    <a:pt x="78" y="220"/>
                    <a:pt x="79" y="223"/>
                  </a:cubicBezTo>
                  <a:cubicBezTo>
                    <a:pt x="79" y="224"/>
                    <a:pt x="79" y="226"/>
                    <a:pt x="80" y="227"/>
                  </a:cubicBezTo>
                  <a:cubicBezTo>
                    <a:pt x="80" y="228"/>
                    <a:pt x="80" y="229"/>
                    <a:pt x="81" y="230"/>
                  </a:cubicBezTo>
                  <a:cubicBezTo>
                    <a:pt x="81" y="231"/>
                    <a:pt x="82" y="233"/>
                    <a:pt x="82" y="235"/>
                  </a:cubicBezTo>
                  <a:cubicBezTo>
                    <a:pt x="82" y="236"/>
                    <a:pt x="81" y="238"/>
                    <a:pt x="80" y="239"/>
                  </a:cubicBezTo>
                  <a:cubicBezTo>
                    <a:pt x="79" y="240"/>
                    <a:pt x="79" y="241"/>
                    <a:pt x="78" y="241"/>
                  </a:cubicBezTo>
                  <a:cubicBezTo>
                    <a:pt x="78" y="242"/>
                    <a:pt x="77" y="243"/>
                    <a:pt x="77" y="245"/>
                  </a:cubicBezTo>
                  <a:cubicBezTo>
                    <a:pt x="77" y="246"/>
                    <a:pt x="76" y="247"/>
                    <a:pt x="75" y="248"/>
                  </a:cubicBezTo>
                  <a:cubicBezTo>
                    <a:pt x="75" y="249"/>
                    <a:pt x="75" y="250"/>
                    <a:pt x="74" y="250"/>
                  </a:cubicBezTo>
                  <a:cubicBezTo>
                    <a:pt x="73" y="251"/>
                    <a:pt x="73" y="252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7"/>
                    <a:pt x="72" y="259"/>
                    <a:pt x="69" y="260"/>
                  </a:cubicBezTo>
                  <a:cubicBezTo>
                    <a:pt x="68" y="261"/>
                    <a:pt x="68" y="261"/>
                    <a:pt x="68" y="261"/>
                  </a:cubicBezTo>
                  <a:cubicBezTo>
                    <a:pt x="66" y="262"/>
                    <a:pt x="65" y="262"/>
                    <a:pt x="64" y="265"/>
                  </a:cubicBezTo>
                  <a:cubicBezTo>
                    <a:pt x="61" y="270"/>
                    <a:pt x="59" y="276"/>
                    <a:pt x="58" y="280"/>
                  </a:cubicBezTo>
                  <a:cubicBezTo>
                    <a:pt x="57" y="280"/>
                    <a:pt x="57" y="281"/>
                    <a:pt x="56" y="282"/>
                  </a:cubicBezTo>
                  <a:cubicBezTo>
                    <a:pt x="55" y="283"/>
                    <a:pt x="55" y="284"/>
                    <a:pt x="54" y="284"/>
                  </a:cubicBezTo>
                  <a:cubicBezTo>
                    <a:pt x="53" y="284"/>
                    <a:pt x="53" y="285"/>
                    <a:pt x="52" y="285"/>
                  </a:cubicBezTo>
                  <a:cubicBezTo>
                    <a:pt x="51" y="286"/>
                    <a:pt x="50" y="286"/>
                    <a:pt x="49" y="288"/>
                  </a:cubicBezTo>
                  <a:cubicBezTo>
                    <a:pt x="47" y="289"/>
                    <a:pt x="45" y="292"/>
                    <a:pt x="43" y="294"/>
                  </a:cubicBezTo>
                  <a:cubicBezTo>
                    <a:pt x="42" y="296"/>
                    <a:pt x="42" y="296"/>
                    <a:pt x="42" y="296"/>
                  </a:cubicBezTo>
                  <a:cubicBezTo>
                    <a:pt x="44" y="297"/>
                    <a:pt x="44" y="297"/>
                    <a:pt x="44" y="297"/>
                  </a:cubicBezTo>
                  <a:cubicBezTo>
                    <a:pt x="46" y="298"/>
                    <a:pt x="48" y="299"/>
                    <a:pt x="51" y="301"/>
                  </a:cubicBezTo>
                  <a:cubicBezTo>
                    <a:pt x="52" y="302"/>
                    <a:pt x="54" y="304"/>
                    <a:pt x="55" y="306"/>
                  </a:cubicBezTo>
                  <a:cubicBezTo>
                    <a:pt x="55" y="307"/>
                    <a:pt x="54" y="309"/>
                    <a:pt x="54" y="311"/>
                  </a:cubicBezTo>
                  <a:cubicBezTo>
                    <a:pt x="53" y="312"/>
                    <a:pt x="53" y="313"/>
                    <a:pt x="53" y="314"/>
                  </a:cubicBezTo>
                  <a:cubicBezTo>
                    <a:pt x="52" y="318"/>
                    <a:pt x="54" y="321"/>
                    <a:pt x="55" y="324"/>
                  </a:cubicBezTo>
                  <a:cubicBezTo>
                    <a:pt x="56" y="324"/>
                    <a:pt x="56" y="325"/>
                    <a:pt x="56" y="325"/>
                  </a:cubicBezTo>
                  <a:cubicBezTo>
                    <a:pt x="57" y="326"/>
                    <a:pt x="57" y="327"/>
                    <a:pt x="58" y="328"/>
                  </a:cubicBezTo>
                  <a:cubicBezTo>
                    <a:pt x="59" y="331"/>
                    <a:pt x="60" y="333"/>
                    <a:pt x="61" y="336"/>
                  </a:cubicBezTo>
                  <a:cubicBezTo>
                    <a:pt x="63" y="341"/>
                    <a:pt x="64" y="348"/>
                    <a:pt x="63" y="355"/>
                  </a:cubicBezTo>
                  <a:cubicBezTo>
                    <a:pt x="62" y="355"/>
                    <a:pt x="61" y="355"/>
                    <a:pt x="60" y="355"/>
                  </a:cubicBezTo>
                  <a:cubicBezTo>
                    <a:pt x="59" y="355"/>
                    <a:pt x="58" y="355"/>
                    <a:pt x="56" y="355"/>
                  </a:cubicBezTo>
                  <a:cubicBezTo>
                    <a:pt x="54" y="355"/>
                    <a:pt x="52" y="355"/>
                    <a:pt x="50" y="356"/>
                  </a:cubicBezTo>
                  <a:cubicBezTo>
                    <a:pt x="49" y="357"/>
                    <a:pt x="49" y="357"/>
                    <a:pt x="49" y="357"/>
                  </a:cubicBezTo>
                  <a:cubicBezTo>
                    <a:pt x="49" y="359"/>
                    <a:pt x="49" y="359"/>
                    <a:pt x="49" y="359"/>
                  </a:cubicBezTo>
                  <a:cubicBezTo>
                    <a:pt x="51" y="362"/>
                    <a:pt x="54" y="364"/>
                    <a:pt x="56" y="367"/>
                  </a:cubicBezTo>
                  <a:cubicBezTo>
                    <a:pt x="57" y="367"/>
                    <a:pt x="57" y="368"/>
                    <a:pt x="58" y="368"/>
                  </a:cubicBezTo>
                  <a:cubicBezTo>
                    <a:pt x="59" y="369"/>
                    <a:pt x="59" y="370"/>
                    <a:pt x="60" y="370"/>
                  </a:cubicBezTo>
                  <a:cubicBezTo>
                    <a:pt x="62" y="372"/>
                    <a:pt x="64" y="373"/>
                    <a:pt x="64" y="375"/>
                  </a:cubicBezTo>
                  <a:cubicBezTo>
                    <a:pt x="65" y="378"/>
                    <a:pt x="66" y="381"/>
                    <a:pt x="66" y="384"/>
                  </a:cubicBezTo>
                  <a:cubicBezTo>
                    <a:pt x="66" y="386"/>
                    <a:pt x="66" y="386"/>
                    <a:pt x="66" y="386"/>
                  </a:cubicBezTo>
                  <a:cubicBezTo>
                    <a:pt x="67" y="390"/>
                    <a:pt x="67" y="394"/>
                    <a:pt x="67" y="398"/>
                  </a:cubicBezTo>
                  <a:cubicBezTo>
                    <a:pt x="67" y="399"/>
                    <a:pt x="67" y="399"/>
                    <a:pt x="67" y="400"/>
                  </a:cubicBezTo>
                  <a:cubicBezTo>
                    <a:pt x="67" y="404"/>
                    <a:pt x="66" y="410"/>
                    <a:pt x="72" y="411"/>
                  </a:cubicBezTo>
                  <a:cubicBezTo>
                    <a:pt x="73" y="412"/>
                    <a:pt x="74" y="412"/>
                    <a:pt x="75" y="412"/>
                  </a:cubicBezTo>
                  <a:cubicBezTo>
                    <a:pt x="75" y="412"/>
                    <a:pt x="76" y="412"/>
                    <a:pt x="77" y="412"/>
                  </a:cubicBezTo>
                  <a:cubicBezTo>
                    <a:pt x="78" y="412"/>
                    <a:pt x="78" y="411"/>
                    <a:pt x="79" y="411"/>
                  </a:cubicBezTo>
                  <a:cubicBezTo>
                    <a:pt x="79" y="411"/>
                    <a:pt x="79" y="411"/>
                    <a:pt x="79" y="411"/>
                  </a:cubicBezTo>
                  <a:cubicBezTo>
                    <a:pt x="86" y="412"/>
                    <a:pt x="92" y="412"/>
                    <a:pt x="99" y="412"/>
                  </a:cubicBezTo>
                  <a:cubicBezTo>
                    <a:pt x="106" y="412"/>
                    <a:pt x="114" y="412"/>
                    <a:pt x="122" y="412"/>
                  </a:cubicBezTo>
                  <a:cubicBezTo>
                    <a:pt x="128" y="413"/>
                    <a:pt x="135" y="413"/>
                    <a:pt x="141" y="413"/>
                  </a:cubicBezTo>
                  <a:cubicBezTo>
                    <a:pt x="147" y="413"/>
                    <a:pt x="147" y="413"/>
                    <a:pt x="147" y="413"/>
                  </a:cubicBezTo>
                  <a:cubicBezTo>
                    <a:pt x="147" y="415"/>
                    <a:pt x="147" y="416"/>
                    <a:pt x="146" y="418"/>
                  </a:cubicBezTo>
                  <a:cubicBezTo>
                    <a:pt x="146" y="420"/>
                    <a:pt x="146" y="420"/>
                    <a:pt x="145" y="421"/>
                  </a:cubicBezTo>
                  <a:cubicBezTo>
                    <a:pt x="144" y="422"/>
                    <a:pt x="144" y="422"/>
                    <a:pt x="144" y="423"/>
                  </a:cubicBezTo>
                  <a:cubicBezTo>
                    <a:pt x="138" y="430"/>
                    <a:pt x="144" y="445"/>
                    <a:pt x="146" y="450"/>
                  </a:cubicBezTo>
                  <a:cubicBezTo>
                    <a:pt x="149" y="456"/>
                    <a:pt x="154" y="459"/>
                    <a:pt x="158" y="462"/>
                  </a:cubicBezTo>
                  <a:cubicBezTo>
                    <a:pt x="160" y="463"/>
                    <a:pt x="163" y="464"/>
                    <a:pt x="165" y="465"/>
                  </a:cubicBezTo>
                  <a:cubicBezTo>
                    <a:pt x="167" y="465"/>
                    <a:pt x="168" y="466"/>
                    <a:pt x="170" y="466"/>
                  </a:cubicBezTo>
                  <a:cubicBezTo>
                    <a:pt x="171" y="467"/>
                    <a:pt x="172" y="468"/>
                    <a:pt x="172" y="469"/>
                  </a:cubicBezTo>
                  <a:cubicBezTo>
                    <a:pt x="173" y="470"/>
                    <a:pt x="173" y="470"/>
                    <a:pt x="173" y="470"/>
                  </a:cubicBezTo>
                  <a:cubicBezTo>
                    <a:pt x="173" y="470"/>
                    <a:pt x="173" y="470"/>
                    <a:pt x="173" y="470"/>
                  </a:cubicBezTo>
                  <a:cubicBezTo>
                    <a:pt x="174" y="471"/>
                    <a:pt x="175" y="471"/>
                    <a:pt x="176" y="471"/>
                  </a:cubicBezTo>
                  <a:cubicBezTo>
                    <a:pt x="179" y="472"/>
                    <a:pt x="181" y="473"/>
                    <a:pt x="183" y="475"/>
                  </a:cubicBezTo>
                  <a:cubicBezTo>
                    <a:pt x="184" y="475"/>
                    <a:pt x="185" y="476"/>
                    <a:pt x="186" y="477"/>
                  </a:cubicBezTo>
                  <a:cubicBezTo>
                    <a:pt x="187" y="479"/>
                    <a:pt x="189" y="481"/>
                    <a:pt x="191" y="481"/>
                  </a:cubicBezTo>
                  <a:cubicBezTo>
                    <a:pt x="191" y="481"/>
                    <a:pt x="192" y="481"/>
                    <a:pt x="193" y="480"/>
                  </a:cubicBezTo>
                  <a:cubicBezTo>
                    <a:pt x="194" y="480"/>
                    <a:pt x="196" y="480"/>
                    <a:pt x="198" y="479"/>
                  </a:cubicBezTo>
                  <a:cubicBezTo>
                    <a:pt x="201" y="479"/>
                    <a:pt x="204" y="478"/>
                    <a:pt x="207" y="476"/>
                  </a:cubicBezTo>
                  <a:cubicBezTo>
                    <a:pt x="208" y="475"/>
                    <a:pt x="209" y="473"/>
                    <a:pt x="210" y="472"/>
                  </a:cubicBezTo>
                  <a:cubicBezTo>
                    <a:pt x="210" y="471"/>
                    <a:pt x="211" y="471"/>
                    <a:pt x="211" y="470"/>
                  </a:cubicBezTo>
                  <a:cubicBezTo>
                    <a:pt x="212" y="469"/>
                    <a:pt x="212" y="468"/>
                    <a:pt x="213" y="467"/>
                  </a:cubicBezTo>
                  <a:cubicBezTo>
                    <a:pt x="212" y="466"/>
                    <a:pt x="212" y="466"/>
                    <a:pt x="212" y="466"/>
                  </a:cubicBezTo>
                  <a:cubicBezTo>
                    <a:pt x="212" y="466"/>
                    <a:pt x="212" y="466"/>
                    <a:pt x="212" y="466"/>
                  </a:cubicBezTo>
                  <a:cubicBezTo>
                    <a:pt x="213" y="467"/>
                    <a:pt x="213" y="467"/>
                    <a:pt x="213" y="467"/>
                  </a:cubicBezTo>
                  <a:cubicBezTo>
                    <a:pt x="214" y="466"/>
                    <a:pt x="215" y="464"/>
                    <a:pt x="216" y="463"/>
                  </a:cubicBezTo>
                  <a:cubicBezTo>
                    <a:pt x="217" y="462"/>
                    <a:pt x="217" y="461"/>
                    <a:pt x="218" y="460"/>
                  </a:cubicBezTo>
                  <a:cubicBezTo>
                    <a:pt x="219" y="458"/>
                    <a:pt x="220" y="456"/>
                    <a:pt x="221" y="456"/>
                  </a:cubicBezTo>
                  <a:cubicBezTo>
                    <a:pt x="222" y="455"/>
                    <a:pt x="224" y="455"/>
                    <a:pt x="227" y="454"/>
                  </a:cubicBezTo>
                  <a:cubicBezTo>
                    <a:pt x="228" y="454"/>
                    <a:pt x="229" y="454"/>
                    <a:pt x="229" y="454"/>
                  </a:cubicBezTo>
                  <a:cubicBezTo>
                    <a:pt x="230" y="454"/>
                    <a:pt x="230" y="454"/>
                    <a:pt x="231" y="454"/>
                  </a:cubicBezTo>
                  <a:cubicBezTo>
                    <a:pt x="231" y="454"/>
                    <a:pt x="232" y="454"/>
                    <a:pt x="233" y="454"/>
                  </a:cubicBezTo>
                  <a:cubicBezTo>
                    <a:pt x="233" y="454"/>
                    <a:pt x="234" y="454"/>
                    <a:pt x="234" y="454"/>
                  </a:cubicBezTo>
                  <a:cubicBezTo>
                    <a:pt x="235" y="454"/>
                    <a:pt x="236" y="454"/>
                    <a:pt x="237" y="454"/>
                  </a:cubicBezTo>
                  <a:cubicBezTo>
                    <a:pt x="239" y="453"/>
                    <a:pt x="240" y="452"/>
                    <a:pt x="242" y="451"/>
                  </a:cubicBezTo>
                  <a:cubicBezTo>
                    <a:pt x="243" y="449"/>
                    <a:pt x="245" y="448"/>
                    <a:pt x="248" y="448"/>
                  </a:cubicBezTo>
                  <a:cubicBezTo>
                    <a:pt x="248" y="448"/>
                    <a:pt x="248" y="448"/>
                    <a:pt x="248" y="448"/>
                  </a:cubicBezTo>
                  <a:cubicBezTo>
                    <a:pt x="251" y="448"/>
                    <a:pt x="253" y="449"/>
                    <a:pt x="255" y="451"/>
                  </a:cubicBezTo>
                  <a:cubicBezTo>
                    <a:pt x="256" y="452"/>
                    <a:pt x="258" y="453"/>
                    <a:pt x="259" y="454"/>
                  </a:cubicBezTo>
                  <a:cubicBezTo>
                    <a:pt x="260" y="454"/>
                    <a:pt x="260" y="454"/>
                    <a:pt x="261" y="454"/>
                  </a:cubicBezTo>
                  <a:cubicBezTo>
                    <a:pt x="263" y="454"/>
                    <a:pt x="264" y="454"/>
                    <a:pt x="266" y="456"/>
                  </a:cubicBezTo>
                  <a:cubicBezTo>
                    <a:pt x="267" y="456"/>
                    <a:pt x="268" y="457"/>
                    <a:pt x="268" y="458"/>
                  </a:cubicBezTo>
                  <a:cubicBezTo>
                    <a:pt x="269" y="458"/>
                    <a:pt x="270" y="459"/>
                    <a:pt x="272" y="460"/>
                  </a:cubicBezTo>
                  <a:cubicBezTo>
                    <a:pt x="274" y="461"/>
                    <a:pt x="276" y="463"/>
                    <a:pt x="277" y="464"/>
                  </a:cubicBezTo>
                  <a:cubicBezTo>
                    <a:pt x="280" y="466"/>
                    <a:pt x="283" y="468"/>
                    <a:pt x="286" y="469"/>
                  </a:cubicBezTo>
                  <a:cubicBezTo>
                    <a:pt x="288" y="470"/>
                    <a:pt x="290" y="471"/>
                    <a:pt x="292" y="471"/>
                  </a:cubicBezTo>
                  <a:cubicBezTo>
                    <a:pt x="298" y="471"/>
                    <a:pt x="303" y="468"/>
                    <a:pt x="307" y="466"/>
                  </a:cubicBezTo>
                  <a:cubicBezTo>
                    <a:pt x="307" y="466"/>
                    <a:pt x="308" y="466"/>
                    <a:pt x="309" y="465"/>
                  </a:cubicBezTo>
                  <a:cubicBezTo>
                    <a:pt x="310" y="464"/>
                    <a:pt x="312" y="463"/>
                    <a:pt x="314" y="463"/>
                  </a:cubicBezTo>
                  <a:cubicBezTo>
                    <a:pt x="315" y="463"/>
                    <a:pt x="315" y="463"/>
                    <a:pt x="316" y="463"/>
                  </a:cubicBezTo>
                  <a:cubicBezTo>
                    <a:pt x="318" y="464"/>
                    <a:pt x="320" y="465"/>
                    <a:pt x="322" y="467"/>
                  </a:cubicBezTo>
                  <a:cubicBezTo>
                    <a:pt x="323" y="467"/>
                    <a:pt x="323" y="468"/>
                    <a:pt x="324" y="468"/>
                  </a:cubicBezTo>
                  <a:cubicBezTo>
                    <a:pt x="326" y="469"/>
                    <a:pt x="328" y="469"/>
                    <a:pt x="329" y="469"/>
                  </a:cubicBezTo>
                  <a:cubicBezTo>
                    <a:pt x="334" y="469"/>
                    <a:pt x="339" y="466"/>
                    <a:pt x="346" y="459"/>
                  </a:cubicBezTo>
                  <a:cubicBezTo>
                    <a:pt x="346" y="459"/>
                    <a:pt x="347" y="458"/>
                    <a:pt x="348" y="456"/>
                  </a:cubicBezTo>
                  <a:cubicBezTo>
                    <a:pt x="350" y="454"/>
                    <a:pt x="351" y="451"/>
                    <a:pt x="354" y="451"/>
                  </a:cubicBezTo>
                  <a:cubicBezTo>
                    <a:pt x="354" y="451"/>
                    <a:pt x="355" y="451"/>
                    <a:pt x="355" y="451"/>
                  </a:cubicBezTo>
                  <a:cubicBezTo>
                    <a:pt x="355" y="452"/>
                    <a:pt x="356" y="455"/>
                    <a:pt x="355" y="460"/>
                  </a:cubicBezTo>
                  <a:cubicBezTo>
                    <a:pt x="355" y="462"/>
                    <a:pt x="354" y="463"/>
                    <a:pt x="353" y="465"/>
                  </a:cubicBezTo>
                  <a:cubicBezTo>
                    <a:pt x="353" y="466"/>
                    <a:pt x="353" y="466"/>
                    <a:pt x="353" y="466"/>
                  </a:cubicBezTo>
                  <a:cubicBezTo>
                    <a:pt x="352" y="468"/>
                    <a:pt x="350" y="470"/>
                    <a:pt x="349" y="472"/>
                  </a:cubicBezTo>
                  <a:cubicBezTo>
                    <a:pt x="347" y="475"/>
                    <a:pt x="346" y="477"/>
                    <a:pt x="344" y="479"/>
                  </a:cubicBezTo>
                  <a:cubicBezTo>
                    <a:pt x="344" y="480"/>
                    <a:pt x="344" y="480"/>
                    <a:pt x="344" y="480"/>
                  </a:cubicBezTo>
                  <a:cubicBezTo>
                    <a:pt x="343" y="483"/>
                    <a:pt x="343" y="483"/>
                    <a:pt x="343" y="483"/>
                  </a:cubicBezTo>
                  <a:cubicBezTo>
                    <a:pt x="345" y="483"/>
                    <a:pt x="345" y="483"/>
                    <a:pt x="345" y="483"/>
                  </a:cubicBezTo>
                  <a:cubicBezTo>
                    <a:pt x="345" y="483"/>
                    <a:pt x="345" y="483"/>
                    <a:pt x="345" y="483"/>
                  </a:cubicBezTo>
                  <a:cubicBezTo>
                    <a:pt x="346" y="484"/>
                    <a:pt x="348" y="485"/>
                    <a:pt x="349" y="486"/>
                  </a:cubicBezTo>
                  <a:cubicBezTo>
                    <a:pt x="350" y="487"/>
                    <a:pt x="350" y="487"/>
                    <a:pt x="351" y="487"/>
                  </a:cubicBezTo>
                  <a:cubicBezTo>
                    <a:pt x="352" y="487"/>
                    <a:pt x="352" y="486"/>
                    <a:pt x="353" y="486"/>
                  </a:cubicBezTo>
                  <a:cubicBezTo>
                    <a:pt x="354" y="486"/>
                    <a:pt x="354" y="486"/>
                    <a:pt x="355" y="486"/>
                  </a:cubicBezTo>
                  <a:cubicBezTo>
                    <a:pt x="355" y="486"/>
                    <a:pt x="356" y="486"/>
                    <a:pt x="356" y="486"/>
                  </a:cubicBezTo>
                  <a:cubicBezTo>
                    <a:pt x="357" y="486"/>
                    <a:pt x="357" y="486"/>
                    <a:pt x="358" y="486"/>
                  </a:cubicBezTo>
                  <a:cubicBezTo>
                    <a:pt x="358" y="486"/>
                    <a:pt x="359" y="486"/>
                    <a:pt x="359" y="486"/>
                  </a:cubicBezTo>
                  <a:cubicBezTo>
                    <a:pt x="360" y="486"/>
                    <a:pt x="361" y="487"/>
                    <a:pt x="361" y="487"/>
                  </a:cubicBezTo>
                  <a:cubicBezTo>
                    <a:pt x="363" y="487"/>
                    <a:pt x="364" y="486"/>
                    <a:pt x="366" y="486"/>
                  </a:cubicBezTo>
                  <a:cubicBezTo>
                    <a:pt x="367" y="485"/>
                    <a:pt x="369" y="485"/>
                    <a:pt x="371" y="485"/>
                  </a:cubicBezTo>
                  <a:cubicBezTo>
                    <a:pt x="371" y="485"/>
                    <a:pt x="372" y="485"/>
                    <a:pt x="372" y="485"/>
                  </a:cubicBezTo>
                  <a:cubicBezTo>
                    <a:pt x="373" y="485"/>
                    <a:pt x="374" y="485"/>
                    <a:pt x="375" y="485"/>
                  </a:cubicBezTo>
                  <a:cubicBezTo>
                    <a:pt x="378" y="485"/>
                    <a:pt x="378" y="485"/>
                    <a:pt x="378" y="485"/>
                  </a:cubicBezTo>
                  <a:cubicBezTo>
                    <a:pt x="378" y="482"/>
                    <a:pt x="378" y="482"/>
                    <a:pt x="378" y="482"/>
                  </a:cubicBezTo>
                  <a:cubicBezTo>
                    <a:pt x="378" y="481"/>
                    <a:pt x="378" y="480"/>
                    <a:pt x="378" y="478"/>
                  </a:cubicBezTo>
                  <a:cubicBezTo>
                    <a:pt x="377" y="477"/>
                    <a:pt x="377" y="476"/>
                    <a:pt x="376" y="475"/>
                  </a:cubicBezTo>
                  <a:cubicBezTo>
                    <a:pt x="376" y="473"/>
                    <a:pt x="375" y="472"/>
                    <a:pt x="375" y="470"/>
                  </a:cubicBezTo>
                  <a:cubicBezTo>
                    <a:pt x="375" y="469"/>
                    <a:pt x="375" y="468"/>
                    <a:pt x="375" y="466"/>
                  </a:cubicBezTo>
                  <a:cubicBezTo>
                    <a:pt x="374" y="462"/>
                    <a:pt x="374" y="457"/>
                    <a:pt x="375" y="452"/>
                  </a:cubicBezTo>
                  <a:cubicBezTo>
                    <a:pt x="376" y="450"/>
                    <a:pt x="378" y="447"/>
                    <a:pt x="379" y="445"/>
                  </a:cubicBezTo>
                  <a:cubicBezTo>
                    <a:pt x="380" y="443"/>
                    <a:pt x="381" y="442"/>
                    <a:pt x="382" y="440"/>
                  </a:cubicBezTo>
                  <a:cubicBezTo>
                    <a:pt x="383" y="439"/>
                    <a:pt x="383" y="438"/>
                    <a:pt x="384" y="437"/>
                  </a:cubicBezTo>
                  <a:cubicBezTo>
                    <a:pt x="385" y="435"/>
                    <a:pt x="388" y="433"/>
                    <a:pt x="390" y="432"/>
                  </a:cubicBezTo>
                  <a:cubicBezTo>
                    <a:pt x="392" y="431"/>
                    <a:pt x="394" y="430"/>
                    <a:pt x="395" y="428"/>
                  </a:cubicBezTo>
                  <a:cubicBezTo>
                    <a:pt x="399" y="424"/>
                    <a:pt x="401" y="421"/>
                    <a:pt x="401" y="416"/>
                  </a:cubicBezTo>
                  <a:cubicBezTo>
                    <a:pt x="400" y="410"/>
                    <a:pt x="405" y="405"/>
                    <a:pt x="410" y="401"/>
                  </a:cubicBezTo>
                  <a:cubicBezTo>
                    <a:pt x="411" y="400"/>
                    <a:pt x="411" y="400"/>
                    <a:pt x="412" y="399"/>
                  </a:cubicBezTo>
                  <a:cubicBezTo>
                    <a:pt x="413" y="398"/>
                    <a:pt x="414" y="397"/>
                    <a:pt x="414" y="396"/>
                  </a:cubicBezTo>
                  <a:cubicBezTo>
                    <a:pt x="415" y="395"/>
                    <a:pt x="416" y="394"/>
                    <a:pt x="417" y="393"/>
                  </a:cubicBezTo>
                  <a:cubicBezTo>
                    <a:pt x="419" y="392"/>
                    <a:pt x="421" y="391"/>
                    <a:pt x="424" y="390"/>
                  </a:cubicBezTo>
                  <a:cubicBezTo>
                    <a:pt x="425" y="389"/>
                    <a:pt x="427" y="389"/>
                    <a:pt x="428" y="389"/>
                  </a:cubicBezTo>
                  <a:cubicBezTo>
                    <a:pt x="429" y="389"/>
                    <a:pt x="431" y="389"/>
                    <a:pt x="432" y="389"/>
                  </a:cubicBezTo>
                  <a:cubicBezTo>
                    <a:pt x="435" y="388"/>
                    <a:pt x="436" y="384"/>
                    <a:pt x="438" y="381"/>
                  </a:cubicBezTo>
                  <a:cubicBezTo>
                    <a:pt x="438" y="380"/>
                    <a:pt x="439" y="379"/>
                    <a:pt x="439" y="378"/>
                  </a:cubicBezTo>
                  <a:cubicBezTo>
                    <a:pt x="441" y="375"/>
                    <a:pt x="442" y="371"/>
                    <a:pt x="443" y="367"/>
                  </a:cubicBezTo>
                  <a:cubicBezTo>
                    <a:pt x="444" y="361"/>
                    <a:pt x="446" y="358"/>
                    <a:pt x="451" y="355"/>
                  </a:cubicBezTo>
                  <a:cubicBezTo>
                    <a:pt x="451" y="354"/>
                    <a:pt x="451" y="354"/>
                    <a:pt x="451" y="354"/>
                  </a:cubicBezTo>
                  <a:cubicBezTo>
                    <a:pt x="453" y="353"/>
                    <a:pt x="455" y="352"/>
                    <a:pt x="457" y="352"/>
                  </a:cubicBezTo>
                  <a:cubicBezTo>
                    <a:pt x="458" y="352"/>
                    <a:pt x="458" y="352"/>
                    <a:pt x="458" y="352"/>
                  </a:cubicBezTo>
                  <a:cubicBezTo>
                    <a:pt x="458" y="352"/>
                    <a:pt x="460" y="352"/>
                    <a:pt x="460" y="352"/>
                  </a:cubicBezTo>
                  <a:cubicBezTo>
                    <a:pt x="461" y="352"/>
                    <a:pt x="463" y="352"/>
                    <a:pt x="464" y="351"/>
                  </a:cubicBezTo>
                  <a:cubicBezTo>
                    <a:pt x="467" y="348"/>
                    <a:pt x="469" y="345"/>
                    <a:pt x="470" y="341"/>
                  </a:cubicBezTo>
                  <a:cubicBezTo>
                    <a:pt x="471" y="340"/>
                    <a:pt x="472" y="339"/>
                    <a:pt x="472" y="337"/>
                  </a:cubicBezTo>
                  <a:cubicBezTo>
                    <a:pt x="474" y="335"/>
                    <a:pt x="475" y="332"/>
                    <a:pt x="475" y="329"/>
                  </a:cubicBezTo>
                  <a:cubicBezTo>
                    <a:pt x="475" y="327"/>
                    <a:pt x="475" y="326"/>
                    <a:pt x="475" y="325"/>
                  </a:cubicBezTo>
                  <a:cubicBezTo>
                    <a:pt x="475" y="321"/>
                    <a:pt x="474" y="318"/>
                    <a:pt x="476" y="315"/>
                  </a:cubicBezTo>
                  <a:cubicBezTo>
                    <a:pt x="477" y="314"/>
                    <a:pt x="477" y="313"/>
                    <a:pt x="478" y="312"/>
                  </a:cubicBezTo>
                  <a:cubicBezTo>
                    <a:pt x="479" y="312"/>
                    <a:pt x="480" y="311"/>
                    <a:pt x="480" y="310"/>
                  </a:cubicBezTo>
                  <a:cubicBezTo>
                    <a:pt x="481" y="309"/>
                    <a:pt x="481" y="306"/>
                    <a:pt x="480" y="304"/>
                  </a:cubicBezTo>
                  <a:cubicBezTo>
                    <a:pt x="480" y="303"/>
                    <a:pt x="480" y="301"/>
                    <a:pt x="480" y="300"/>
                  </a:cubicBezTo>
                  <a:cubicBezTo>
                    <a:pt x="481" y="296"/>
                    <a:pt x="482" y="293"/>
                    <a:pt x="484" y="290"/>
                  </a:cubicBezTo>
                  <a:cubicBezTo>
                    <a:pt x="484" y="289"/>
                    <a:pt x="485" y="288"/>
                    <a:pt x="485" y="287"/>
                  </a:cubicBezTo>
                  <a:cubicBezTo>
                    <a:pt x="485" y="286"/>
                    <a:pt x="486" y="285"/>
                    <a:pt x="487" y="284"/>
                  </a:cubicBezTo>
                  <a:cubicBezTo>
                    <a:pt x="487" y="284"/>
                    <a:pt x="488" y="283"/>
                    <a:pt x="488" y="282"/>
                  </a:cubicBezTo>
                  <a:cubicBezTo>
                    <a:pt x="489" y="282"/>
                    <a:pt x="490" y="281"/>
                    <a:pt x="490" y="280"/>
                  </a:cubicBezTo>
                  <a:cubicBezTo>
                    <a:pt x="492" y="276"/>
                    <a:pt x="493" y="271"/>
                    <a:pt x="493" y="267"/>
                  </a:cubicBezTo>
                  <a:cubicBezTo>
                    <a:pt x="493" y="267"/>
                    <a:pt x="493" y="266"/>
                    <a:pt x="493" y="266"/>
                  </a:cubicBezTo>
                  <a:cubicBezTo>
                    <a:pt x="493" y="264"/>
                    <a:pt x="493" y="263"/>
                    <a:pt x="494" y="261"/>
                  </a:cubicBezTo>
                  <a:cubicBezTo>
                    <a:pt x="495" y="261"/>
                    <a:pt x="495" y="260"/>
                    <a:pt x="496" y="260"/>
                  </a:cubicBezTo>
                  <a:cubicBezTo>
                    <a:pt x="496" y="259"/>
                    <a:pt x="497" y="258"/>
                    <a:pt x="498" y="257"/>
                  </a:cubicBezTo>
                  <a:cubicBezTo>
                    <a:pt x="499" y="254"/>
                    <a:pt x="498" y="253"/>
                    <a:pt x="495" y="251"/>
                  </a:cubicBezTo>
                  <a:cubicBezTo>
                    <a:pt x="493" y="249"/>
                    <a:pt x="491" y="247"/>
                    <a:pt x="491" y="244"/>
                  </a:cubicBezTo>
                  <a:cubicBezTo>
                    <a:pt x="490" y="242"/>
                    <a:pt x="490" y="239"/>
                    <a:pt x="491" y="237"/>
                  </a:cubicBezTo>
                  <a:cubicBezTo>
                    <a:pt x="491" y="235"/>
                    <a:pt x="492" y="233"/>
                    <a:pt x="491" y="230"/>
                  </a:cubicBezTo>
                  <a:cubicBezTo>
                    <a:pt x="491" y="229"/>
                    <a:pt x="491" y="227"/>
                    <a:pt x="491" y="226"/>
                  </a:cubicBezTo>
                  <a:cubicBezTo>
                    <a:pt x="490" y="223"/>
                    <a:pt x="489" y="220"/>
                    <a:pt x="489" y="217"/>
                  </a:cubicBezTo>
                  <a:cubicBezTo>
                    <a:pt x="490" y="216"/>
                    <a:pt x="490" y="215"/>
                    <a:pt x="490" y="214"/>
                  </a:cubicBezTo>
                  <a:cubicBezTo>
                    <a:pt x="490" y="213"/>
                    <a:pt x="490" y="212"/>
                    <a:pt x="490" y="211"/>
                  </a:cubicBezTo>
                  <a:cubicBezTo>
                    <a:pt x="490" y="209"/>
                    <a:pt x="490" y="208"/>
                    <a:pt x="490" y="207"/>
                  </a:cubicBezTo>
                  <a:cubicBezTo>
                    <a:pt x="489" y="206"/>
                    <a:pt x="489" y="205"/>
                    <a:pt x="489" y="204"/>
                  </a:cubicBezTo>
                  <a:cubicBezTo>
                    <a:pt x="489" y="203"/>
                    <a:pt x="489" y="202"/>
                    <a:pt x="489" y="201"/>
                  </a:cubicBezTo>
                  <a:cubicBezTo>
                    <a:pt x="489" y="200"/>
                    <a:pt x="490" y="199"/>
                    <a:pt x="490" y="198"/>
                  </a:cubicBezTo>
                  <a:cubicBezTo>
                    <a:pt x="489" y="197"/>
                    <a:pt x="489" y="196"/>
                    <a:pt x="488" y="195"/>
                  </a:cubicBezTo>
                  <a:cubicBezTo>
                    <a:pt x="488" y="194"/>
                    <a:pt x="488" y="193"/>
                    <a:pt x="488" y="193"/>
                  </a:cubicBezTo>
                  <a:cubicBezTo>
                    <a:pt x="487" y="189"/>
                    <a:pt x="488" y="186"/>
                    <a:pt x="489" y="182"/>
                  </a:cubicBezTo>
                  <a:cubicBezTo>
                    <a:pt x="489" y="181"/>
                    <a:pt x="490" y="181"/>
                    <a:pt x="490" y="180"/>
                  </a:cubicBezTo>
                  <a:cubicBezTo>
                    <a:pt x="490" y="179"/>
                    <a:pt x="491" y="178"/>
                    <a:pt x="491" y="177"/>
                  </a:cubicBezTo>
                  <a:cubicBezTo>
                    <a:pt x="492" y="176"/>
                    <a:pt x="492" y="175"/>
                    <a:pt x="492" y="174"/>
                  </a:cubicBezTo>
                  <a:cubicBezTo>
                    <a:pt x="493" y="173"/>
                    <a:pt x="493" y="171"/>
                    <a:pt x="493" y="170"/>
                  </a:cubicBezTo>
                  <a:cubicBezTo>
                    <a:pt x="493" y="169"/>
                    <a:pt x="493" y="168"/>
                    <a:pt x="493" y="168"/>
                  </a:cubicBezTo>
                  <a:cubicBezTo>
                    <a:pt x="493" y="167"/>
                    <a:pt x="493" y="166"/>
                    <a:pt x="493" y="165"/>
                  </a:cubicBezTo>
                  <a:cubicBezTo>
                    <a:pt x="493" y="161"/>
                    <a:pt x="493" y="158"/>
                    <a:pt x="495" y="155"/>
                  </a:cubicBezTo>
                  <a:cubicBezTo>
                    <a:pt x="496" y="153"/>
                    <a:pt x="496" y="151"/>
                    <a:pt x="497" y="149"/>
                  </a:cubicBezTo>
                  <a:cubicBezTo>
                    <a:pt x="498" y="147"/>
                    <a:pt x="499" y="144"/>
                    <a:pt x="501" y="142"/>
                  </a:cubicBezTo>
                  <a:cubicBezTo>
                    <a:pt x="503" y="139"/>
                    <a:pt x="504" y="136"/>
                    <a:pt x="504" y="133"/>
                  </a:cubicBezTo>
                  <a:cubicBezTo>
                    <a:pt x="505" y="131"/>
                    <a:pt x="505" y="129"/>
                    <a:pt x="506" y="127"/>
                  </a:cubicBezTo>
                  <a:cubicBezTo>
                    <a:pt x="507" y="127"/>
                    <a:pt x="507" y="126"/>
                    <a:pt x="507" y="125"/>
                  </a:cubicBezTo>
                  <a:cubicBezTo>
                    <a:pt x="508" y="123"/>
                    <a:pt x="509" y="121"/>
                    <a:pt x="510" y="119"/>
                  </a:cubicBezTo>
                  <a:cubicBezTo>
                    <a:pt x="511" y="116"/>
                    <a:pt x="511" y="116"/>
                    <a:pt x="511" y="116"/>
                  </a:cubicBezTo>
                  <a:lnTo>
                    <a:pt x="235" y="99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31" name="Freeform 32"/>
            <p:cNvSpPr>
              <a:spLocks/>
            </p:cNvSpPr>
            <p:nvPr/>
          </p:nvSpPr>
          <p:spPr bwMode="auto">
            <a:xfrm>
              <a:off x="1687276" y="1747763"/>
              <a:ext cx="792272" cy="629901"/>
            </a:xfrm>
            <a:custGeom>
              <a:avLst/>
              <a:gdLst>
                <a:gd name="T0" fmla="*/ 306 w 313"/>
                <a:gd name="T1" fmla="*/ 178 h 260"/>
                <a:gd name="T2" fmla="*/ 304 w 313"/>
                <a:gd name="T3" fmla="*/ 158 h 260"/>
                <a:gd name="T4" fmla="*/ 298 w 313"/>
                <a:gd name="T5" fmla="*/ 139 h 260"/>
                <a:gd name="T6" fmla="*/ 287 w 313"/>
                <a:gd name="T7" fmla="*/ 139 h 260"/>
                <a:gd name="T8" fmla="*/ 271 w 313"/>
                <a:gd name="T9" fmla="*/ 136 h 260"/>
                <a:gd name="T10" fmla="*/ 246 w 313"/>
                <a:gd name="T11" fmla="*/ 136 h 260"/>
                <a:gd name="T12" fmla="*/ 236 w 313"/>
                <a:gd name="T13" fmla="*/ 122 h 260"/>
                <a:gd name="T14" fmla="*/ 234 w 313"/>
                <a:gd name="T15" fmla="*/ 104 h 260"/>
                <a:gd name="T16" fmla="*/ 233 w 313"/>
                <a:gd name="T17" fmla="*/ 76 h 260"/>
                <a:gd name="T18" fmla="*/ 232 w 313"/>
                <a:gd name="T19" fmla="*/ 53 h 260"/>
                <a:gd name="T20" fmla="*/ 232 w 313"/>
                <a:gd name="T21" fmla="*/ 35 h 260"/>
                <a:gd name="T22" fmla="*/ 221 w 313"/>
                <a:gd name="T23" fmla="*/ 35 h 260"/>
                <a:gd name="T24" fmla="*/ 206 w 313"/>
                <a:gd name="T25" fmla="*/ 31 h 260"/>
                <a:gd name="T26" fmla="*/ 196 w 313"/>
                <a:gd name="T27" fmla="*/ 20 h 260"/>
                <a:gd name="T28" fmla="*/ 190 w 313"/>
                <a:gd name="T29" fmla="*/ 16 h 260"/>
                <a:gd name="T30" fmla="*/ 182 w 313"/>
                <a:gd name="T31" fmla="*/ 6 h 260"/>
                <a:gd name="T32" fmla="*/ 157 w 313"/>
                <a:gd name="T33" fmla="*/ 1 h 260"/>
                <a:gd name="T34" fmla="*/ 143 w 313"/>
                <a:gd name="T35" fmla="*/ 2 h 260"/>
                <a:gd name="T36" fmla="*/ 136 w 313"/>
                <a:gd name="T37" fmla="*/ 12 h 260"/>
                <a:gd name="T38" fmla="*/ 127 w 313"/>
                <a:gd name="T39" fmla="*/ 18 h 260"/>
                <a:gd name="T40" fmla="*/ 121 w 313"/>
                <a:gd name="T41" fmla="*/ 34 h 260"/>
                <a:gd name="T42" fmla="*/ 118 w 313"/>
                <a:gd name="T43" fmla="*/ 44 h 260"/>
                <a:gd name="T44" fmla="*/ 110 w 313"/>
                <a:gd name="T45" fmla="*/ 46 h 260"/>
                <a:gd name="T46" fmla="*/ 104 w 313"/>
                <a:gd name="T47" fmla="*/ 47 h 260"/>
                <a:gd name="T48" fmla="*/ 94 w 313"/>
                <a:gd name="T49" fmla="*/ 51 h 260"/>
                <a:gd name="T50" fmla="*/ 89 w 313"/>
                <a:gd name="T51" fmla="*/ 50 h 260"/>
                <a:gd name="T52" fmla="*/ 82 w 313"/>
                <a:gd name="T53" fmla="*/ 59 h 260"/>
                <a:gd name="T54" fmla="*/ 73 w 313"/>
                <a:gd name="T55" fmla="*/ 69 h 260"/>
                <a:gd name="T56" fmla="*/ 68 w 313"/>
                <a:gd name="T57" fmla="*/ 62 h 260"/>
                <a:gd name="T58" fmla="*/ 60 w 313"/>
                <a:gd name="T59" fmla="*/ 69 h 260"/>
                <a:gd name="T60" fmla="*/ 54 w 313"/>
                <a:gd name="T61" fmla="*/ 68 h 260"/>
                <a:gd name="T62" fmla="*/ 47 w 313"/>
                <a:gd name="T63" fmla="*/ 76 h 260"/>
                <a:gd name="T64" fmla="*/ 39 w 313"/>
                <a:gd name="T65" fmla="*/ 72 h 260"/>
                <a:gd name="T66" fmla="*/ 33 w 313"/>
                <a:gd name="T67" fmla="*/ 70 h 260"/>
                <a:gd name="T68" fmla="*/ 18 w 313"/>
                <a:gd name="T69" fmla="*/ 72 h 260"/>
                <a:gd name="T70" fmla="*/ 12 w 313"/>
                <a:gd name="T71" fmla="*/ 81 h 260"/>
                <a:gd name="T72" fmla="*/ 0 w 313"/>
                <a:gd name="T73" fmla="*/ 93 h 260"/>
                <a:gd name="T74" fmla="*/ 24 w 313"/>
                <a:gd name="T75" fmla="*/ 90 h 260"/>
                <a:gd name="T76" fmla="*/ 53 w 313"/>
                <a:gd name="T77" fmla="*/ 87 h 260"/>
                <a:gd name="T78" fmla="*/ 60 w 313"/>
                <a:gd name="T79" fmla="*/ 88 h 260"/>
                <a:gd name="T80" fmla="*/ 63 w 313"/>
                <a:gd name="T81" fmla="*/ 103 h 260"/>
                <a:gd name="T82" fmla="*/ 62 w 313"/>
                <a:gd name="T83" fmla="*/ 130 h 260"/>
                <a:gd name="T84" fmla="*/ 67 w 313"/>
                <a:gd name="T85" fmla="*/ 166 h 260"/>
                <a:gd name="T86" fmla="*/ 78 w 313"/>
                <a:gd name="T87" fmla="*/ 181 h 260"/>
                <a:gd name="T88" fmla="*/ 90 w 313"/>
                <a:gd name="T89" fmla="*/ 192 h 260"/>
                <a:gd name="T90" fmla="*/ 104 w 313"/>
                <a:gd name="T91" fmla="*/ 205 h 260"/>
                <a:gd name="T92" fmla="*/ 126 w 313"/>
                <a:gd name="T93" fmla="*/ 212 h 260"/>
                <a:gd name="T94" fmla="*/ 142 w 313"/>
                <a:gd name="T95" fmla="*/ 210 h 260"/>
                <a:gd name="T96" fmla="*/ 158 w 313"/>
                <a:gd name="T97" fmla="*/ 219 h 260"/>
                <a:gd name="T98" fmla="*/ 166 w 313"/>
                <a:gd name="T99" fmla="*/ 216 h 260"/>
                <a:gd name="T100" fmla="*/ 176 w 313"/>
                <a:gd name="T101" fmla="*/ 228 h 260"/>
                <a:gd name="T102" fmla="*/ 201 w 313"/>
                <a:gd name="T103" fmla="*/ 237 h 260"/>
                <a:gd name="T104" fmla="*/ 209 w 313"/>
                <a:gd name="T105" fmla="*/ 236 h 260"/>
                <a:gd name="T106" fmla="*/ 214 w 313"/>
                <a:gd name="T107" fmla="*/ 245 h 260"/>
                <a:gd name="T108" fmla="*/ 251 w 313"/>
                <a:gd name="T109" fmla="*/ 251 h 260"/>
                <a:gd name="T110" fmla="*/ 263 w 313"/>
                <a:gd name="T111" fmla="*/ 255 h 260"/>
                <a:gd name="T112" fmla="*/ 274 w 313"/>
                <a:gd name="T113" fmla="*/ 259 h 260"/>
                <a:gd name="T114" fmla="*/ 287 w 313"/>
                <a:gd name="T115" fmla="*/ 247 h 260"/>
                <a:gd name="T116" fmla="*/ 295 w 313"/>
                <a:gd name="T117" fmla="*/ 229 h 260"/>
                <a:gd name="T118" fmla="*/ 303 w 313"/>
                <a:gd name="T119" fmla="*/ 219 h 260"/>
                <a:gd name="T120" fmla="*/ 309 w 313"/>
                <a:gd name="T121" fmla="*/ 20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3" h="260">
                  <a:moveTo>
                    <a:pt x="311" y="195"/>
                  </a:moveTo>
                  <a:cubicBezTo>
                    <a:pt x="311" y="194"/>
                    <a:pt x="310" y="193"/>
                    <a:pt x="310" y="192"/>
                  </a:cubicBezTo>
                  <a:cubicBezTo>
                    <a:pt x="310" y="191"/>
                    <a:pt x="310" y="189"/>
                    <a:pt x="309" y="188"/>
                  </a:cubicBezTo>
                  <a:cubicBezTo>
                    <a:pt x="309" y="185"/>
                    <a:pt x="308" y="181"/>
                    <a:pt x="306" y="178"/>
                  </a:cubicBezTo>
                  <a:cubicBezTo>
                    <a:pt x="306" y="177"/>
                    <a:pt x="305" y="176"/>
                    <a:pt x="303" y="175"/>
                  </a:cubicBezTo>
                  <a:cubicBezTo>
                    <a:pt x="302" y="173"/>
                    <a:pt x="301" y="171"/>
                    <a:pt x="300" y="169"/>
                  </a:cubicBezTo>
                  <a:cubicBezTo>
                    <a:pt x="299" y="166"/>
                    <a:pt x="300" y="163"/>
                    <a:pt x="302" y="160"/>
                  </a:cubicBezTo>
                  <a:cubicBezTo>
                    <a:pt x="303" y="159"/>
                    <a:pt x="303" y="159"/>
                    <a:pt x="304" y="158"/>
                  </a:cubicBezTo>
                  <a:cubicBezTo>
                    <a:pt x="306" y="157"/>
                    <a:pt x="307" y="155"/>
                    <a:pt x="308" y="154"/>
                  </a:cubicBezTo>
                  <a:cubicBezTo>
                    <a:pt x="308" y="152"/>
                    <a:pt x="307" y="149"/>
                    <a:pt x="306" y="146"/>
                  </a:cubicBezTo>
                  <a:cubicBezTo>
                    <a:pt x="306" y="145"/>
                    <a:pt x="306" y="145"/>
                    <a:pt x="306" y="145"/>
                  </a:cubicBezTo>
                  <a:cubicBezTo>
                    <a:pt x="305" y="143"/>
                    <a:pt x="301" y="140"/>
                    <a:pt x="298" y="139"/>
                  </a:cubicBezTo>
                  <a:cubicBezTo>
                    <a:pt x="298" y="139"/>
                    <a:pt x="297" y="139"/>
                    <a:pt x="296" y="139"/>
                  </a:cubicBezTo>
                  <a:cubicBezTo>
                    <a:pt x="295" y="139"/>
                    <a:pt x="294" y="139"/>
                    <a:pt x="293" y="139"/>
                  </a:cubicBezTo>
                  <a:cubicBezTo>
                    <a:pt x="292" y="140"/>
                    <a:pt x="291" y="140"/>
                    <a:pt x="290" y="140"/>
                  </a:cubicBezTo>
                  <a:cubicBezTo>
                    <a:pt x="289" y="140"/>
                    <a:pt x="288" y="140"/>
                    <a:pt x="287" y="139"/>
                  </a:cubicBezTo>
                  <a:cubicBezTo>
                    <a:pt x="285" y="138"/>
                    <a:pt x="285" y="138"/>
                    <a:pt x="284" y="137"/>
                  </a:cubicBezTo>
                  <a:cubicBezTo>
                    <a:pt x="283" y="136"/>
                    <a:pt x="282" y="135"/>
                    <a:pt x="280" y="135"/>
                  </a:cubicBezTo>
                  <a:cubicBezTo>
                    <a:pt x="278" y="135"/>
                    <a:pt x="276" y="135"/>
                    <a:pt x="274" y="135"/>
                  </a:cubicBezTo>
                  <a:cubicBezTo>
                    <a:pt x="273" y="136"/>
                    <a:pt x="272" y="136"/>
                    <a:pt x="271" y="136"/>
                  </a:cubicBezTo>
                  <a:cubicBezTo>
                    <a:pt x="270" y="136"/>
                    <a:pt x="270" y="136"/>
                    <a:pt x="269" y="136"/>
                  </a:cubicBezTo>
                  <a:cubicBezTo>
                    <a:pt x="268" y="136"/>
                    <a:pt x="266" y="136"/>
                    <a:pt x="265" y="136"/>
                  </a:cubicBezTo>
                  <a:cubicBezTo>
                    <a:pt x="263" y="135"/>
                    <a:pt x="262" y="135"/>
                    <a:pt x="261" y="135"/>
                  </a:cubicBezTo>
                  <a:cubicBezTo>
                    <a:pt x="256" y="135"/>
                    <a:pt x="251" y="136"/>
                    <a:pt x="246" y="136"/>
                  </a:cubicBezTo>
                  <a:cubicBezTo>
                    <a:pt x="246" y="136"/>
                    <a:pt x="245" y="136"/>
                    <a:pt x="244" y="136"/>
                  </a:cubicBezTo>
                  <a:cubicBezTo>
                    <a:pt x="238" y="136"/>
                    <a:pt x="237" y="133"/>
                    <a:pt x="237" y="131"/>
                  </a:cubicBezTo>
                  <a:cubicBezTo>
                    <a:pt x="237" y="129"/>
                    <a:pt x="237" y="129"/>
                    <a:pt x="237" y="129"/>
                  </a:cubicBezTo>
                  <a:cubicBezTo>
                    <a:pt x="237" y="126"/>
                    <a:pt x="236" y="124"/>
                    <a:pt x="236" y="122"/>
                  </a:cubicBezTo>
                  <a:cubicBezTo>
                    <a:pt x="236" y="120"/>
                    <a:pt x="236" y="119"/>
                    <a:pt x="237" y="117"/>
                  </a:cubicBezTo>
                  <a:cubicBezTo>
                    <a:pt x="237" y="116"/>
                    <a:pt x="237" y="115"/>
                    <a:pt x="237" y="114"/>
                  </a:cubicBezTo>
                  <a:cubicBezTo>
                    <a:pt x="237" y="112"/>
                    <a:pt x="237" y="109"/>
                    <a:pt x="236" y="107"/>
                  </a:cubicBezTo>
                  <a:cubicBezTo>
                    <a:pt x="235" y="106"/>
                    <a:pt x="235" y="105"/>
                    <a:pt x="234" y="104"/>
                  </a:cubicBezTo>
                  <a:cubicBezTo>
                    <a:pt x="233" y="103"/>
                    <a:pt x="232" y="102"/>
                    <a:pt x="232" y="100"/>
                  </a:cubicBezTo>
                  <a:cubicBezTo>
                    <a:pt x="231" y="97"/>
                    <a:pt x="232" y="94"/>
                    <a:pt x="232" y="92"/>
                  </a:cubicBezTo>
                  <a:cubicBezTo>
                    <a:pt x="233" y="89"/>
                    <a:pt x="233" y="86"/>
                    <a:pt x="233" y="84"/>
                  </a:cubicBezTo>
                  <a:cubicBezTo>
                    <a:pt x="233" y="81"/>
                    <a:pt x="233" y="79"/>
                    <a:pt x="233" y="76"/>
                  </a:cubicBezTo>
                  <a:cubicBezTo>
                    <a:pt x="233" y="75"/>
                    <a:pt x="233" y="73"/>
                    <a:pt x="233" y="71"/>
                  </a:cubicBezTo>
                  <a:cubicBezTo>
                    <a:pt x="233" y="69"/>
                    <a:pt x="233" y="67"/>
                    <a:pt x="232" y="66"/>
                  </a:cubicBezTo>
                  <a:cubicBezTo>
                    <a:pt x="231" y="64"/>
                    <a:pt x="231" y="62"/>
                    <a:pt x="231" y="61"/>
                  </a:cubicBezTo>
                  <a:cubicBezTo>
                    <a:pt x="230" y="58"/>
                    <a:pt x="231" y="56"/>
                    <a:pt x="232" y="53"/>
                  </a:cubicBezTo>
                  <a:cubicBezTo>
                    <a:pt x="232" y="53"/>
                    <a:pt x="232" y="52"/>
                    <a:pt x="232" y="51"/>
                  </a:cubicBezTo>
                  <a:cubicBezTo>
                    <a:pt x="232" y="50"/>
                    <a:pt x="233" y="48"/>
                    <a:pt x="233" y="47"/>
                  </a:cubicBezTo>
                  <a:cubicBezTo>
                    <a:pt x="234" y="43"/>
                    <a:pt x="235" y="40"/>
                    <a:pt x="233" y="36"/>
                  </a:cubicBezTo>
                  <a:cubicBezTo>
                    <a:pt x="232" y="35"/>
                    <a:pt x="232" y="35"/>
                    <a:pt x="232" y="35"/>
                  </a:cubicBezTo>
                  <a:cubicBezTo>
                    <a:pt x="231" y="33"/>
                    <a:pt x="230" y="31"/>
                    <a:pt x="227" y="31"/>
                  </a:cubicBezTo>
                  <a:cubicBezTo>
                    <a:pt x="227" y="31"/>
                    <a:pt x="227" y="31"/>
                    <a:pt x="227" y="31"/>
                  </a:cubicBezTo>
                  <a:cubicBezTo>
                    <a:pt x="225" y="31"/>
                    <a:pt x="223" y="32"/>
                    <a:pt x="222" y="33"/>
                  </a:cubicBezTo>
                  <a:cubicBezTo>
                    <a:pt x="222" y="34"/>
                    <a:pt x="221" y="34"/>
                    <a:pt x="221" y="35"/>
                  </a:cubicBezTo>
                  <a:cubicBezTo>
                    <a:pt x="219" y="36"/>
                    <a:pt x="217" y="37"/>
                    <a:pt x="215" y="37"/>
                  </a:cubicBezTo>
                  <a:cubicBezTo>
                    <a:pt x="214" y="37"/>
                    <a:pt x="214" y="37"/>
                    <a:pt x="214" y="37"/>
                  </a:cubicBezTo>
                  <a:cubicBezTo>
                    <a:pt x="211" y="37"/>
                    <a:pt x="209" y="35"/>
                    <a:pt x="207" y="33"/>
                  </a:cubicBezTo>
                  <a:cubicBezTo>
                    <a:pt x="207" y="32"/>
                    <a:pt x="207" y="32"/>
                    <a:pt x="206" y="31"/>
                  </a:cubicBezTo>
                  <a:cubicBezTo>
                    <a:pt x="205" y="29"/>
                    <a:pt x="204" y="28"/>
                    <a:pt x="202" y="27"/>
                  </a:cubicBezTo>
                  <a:cubicBezTo>
                    <a:pt x="202" y="26"/>
                    <a:pt x="201" y="26"/>
                    <a:pt x="200" y="25"/>
                  </a:cubicBezTo>
                  <a:cubicBezTo>
                    <a:pt x="199" y="25"/>
                    <a:pt x="198" y="24"/>
                    <a:pt x="197" y="23"/>
                  </a:cubicBezTo>
                  <a:cubicBezTo>
                    <a:pt x="196" y="22"/>
                    <a:pt x="196" y="21"/>
                    <a:pt x="196" y="20"/>
                  </a:cubicBezTo>
                  <a:cubicBezTo>
                    <a:pt x="195" y="19"/>
                    <a:pt x="195" y="18"/>
                    <a:pt x="194" y="17"/>
                  </a:cubicBezTo>
                  <a:cubicBezTo>
                    <a:pt x="194" y="17"/>
                    <a:pt x="194" y="17"/>
                    <a:pt x="194" y="17"/>
                  </a:cubicBezTo>
                  <a:cubicBezTo>
                    <a:pt x="193" y="17"/>
                    <a:pt x="193" y="17"/>
                    <a:pt x="193" y="17"/>
                  </a:cubicBezTo>
                  <a:cubicBezTo>
                    <a:pt x="193" y="16"/>
                    <a:pt x="191" y="16"/>
                    <a:pt x="190" y="16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88" y="13"/>
                    <a:pt x="186" y="11"/>
                    <a:pt x="184" y="9"/>
                  </a:cubicBezTo>
                  <a:cubicBezTo>
                    <a:pt x="184" y="8"/>
                    <a:pt x="182" y="7"/>
                    <a:pt x="182" y="6"/>
                  </a:cubicBezTo>
                  <a:cubicBezTo>
                    <a:pt x="178" y="1"/>
                    <a:pt x="172" y="1"/>
                    <a:pt x="167" y="1"/>
                  </a:cubicBezTo>
                  <a:cubicBezTo>
                    <a:pt x="165" y="1"/>
                    <a:pt x="164" y="1"/>
                    <a:pt x="163" y="1"/>
                  </a:cubicBezTo>
                  <a:cubicBezTo>
                    <a:pt x="161" y="1"/>
                    <a:pt x="161" y="1"/>
                    <a:pt x="161" y="1"/>
                  </a:cubicBezTo>
                  <a:cubicBezTo>
                    <a:pt x="160" y="1"/>
                    <a:pt x="158" y="1"/>
                    <a:pt x="157" y="1"/>
                  </a:cubicBezTo>
                  <a:cubicBezTo>
                    <a:pt x="155" y="0"/>
                    <a:pt x="154" y="0"/>
                    <a:pt x="152" y="0"/>
                  </a:cubicBezTo>
                  <a:cubicBezTo>
                    <a:pt x="151" y="0"/>
                    <a:pt x="150" y="0"/>
                    <a:pt x="149" y="1"/>
                  </a:cubicBezTo>
                  <a:cubicBezTo>
                    <a:pt x="148" y="1"/>
                    <a:pt x="148" y="1"/>
                    <a:pt x="148" y="1"/>
                  </a:cubicBezTo>
                  <a:cubicBezTo>
                    <a:pt x="147" y="1"/>
                    <a:pt x="144" y="1"/>
                    <a:pt x="143" y="2"/>
                  </a:cubicBezTo>
                  <a:cubicBezTo>
                    <a:pt x="141" y="3"/>
                    <a:pt x="141" y="4"/>
                    <a:pt x="141" y="6"/>
                  </a:cubicBezTo>
                  <a:cubicBezTo>
                    <a:pt x="141" y="6"/>
                    <a:pt x="140" y="7"/>
                    <a:pt x="140" y="7"/>
                  </a:cubicBezTo>
                  <a:cubicBezTo>
                    <a:pt x="140" y="10"/>
                    <a:pt x="139" y="11"/>
                    <a:pt x="137" y="11"/>
                  </a:cubicBezTo>
                  <a:cubicBezTo>
                    <a:pt x="137" y="12"/>
                    <a:pt x="136" y="12"/>
                    <a:pt x="136" y="12"/>
                  </a:cubicBezTo>
                  <a:cubicBezTo>
                    <a:pt x="135" y="12"/>
                    <a:pt x="134" y="12"/>
                    <a:pt x="133" y="13"/>
                  </a:cubicBezTo>
                  <a:cubicBezTo>
                    <a:pt x="133" y="13"/>
                    <a:pt x="132" y="14"/>
                    <a:pt x="132" y="14"/>
                  </a:cubicBezTo>
                  <a:cubicBezTo>
                    <a:pt x="132" y="15"/>
                    <a:pt x="131" y="16"/>
                    <a:pt x="131" y="16"/>
                  </a:cubicBezTo>
                  <a:cubicBezTo>
                    <a:pt x="130" y="17"/>
                    <a:pt x="129" y="17"/>
                    <a:pt x="127" y="18"/>
                  </a:cubicBezTo>
                  <a:cubicBezTo>
                    <a:pt x="125" y="19"/>
                    <a:pt x="124" y="19"/>
                    <a:pt x="123" y="21"/>
                  </a:cubicBezTo>
                  <a:cubicBezTo>
                    <a:pt x="123" y="22"/>
                    <a:pt x="123" y="24"/>
                    <a:pt x="124" y="25"/>
                  </a:cubicBezTo>
                  <a:cubicBezTo>
                    <a:pt x="125" y="27"/>
                    <a:pt x="126" y="28"/>
                    <a:pt x="125" y="30"/>
                  </a:cubicBezTo>
                  <a:cubicBezTo>
                    <a:pt x="124" y="33"/>
                    <a:pt x="123" y="33"/>
                    <a:pt x="121" y="34"/>
                  </a:cubicBezTo>
                  <a:cubicBezTo>
                    <a:pt x="121" y="34"/>
                    <a:pt x="120" y="34"/>
                    <a:pt x="120" y="35"/>
                  </a:cubicBezTo>
                  <a:cubicBezTo>
                    <a:pt x="118" y="35"/>
                    <a:pt x="118" y="35"/>
                    <a:pt x="118" y="35"/>
                  </a:cubicBezTo>
                  <a:cubicBezTo>
                    <a:pt x="119" y="37"/>
                    <a:pt x="119" y="37"/>
                    <a:pt x="119" y="37"/>
                  </a:cubicBezTo>
                  <a:cubicBezTo>
                    <a:pt x="119" y="40"/>
                    <a:pt x="119" y="43"/>
                    <a:pt x="118" y="44"/>
                  </a:cubicBezTo>
                  <a:cubicBezTo>
                    <a:pt x="117" y="45"/>
                    <a:pt x="116" y="46"/>
                    <a:pt x="114" y="46"/>
                  </a:cubicBezTo>
                  <a:cubicBezTo>
                    <a:pt x="113" y="46"/>
                    <a:pt x="113" y="46"/>
                    <a:pt x="112" y="46"/>
                  </a:cubicBezTo>
                  <a:cubicBezTo>
                    <a:pt x="111" y="46"/>
                    <a:pt x="111" y="46"/>
                    <a:pt x="110" y="46"/>
                  </a:cubicBezTo>
                  <a:cubicBezTo>
                    <a:pt x="110" y="46"/>
                    <a:pt x="110" y="46"/>
                    <a:pt x="110" y="46"/>
                  </a:cubicBezTo>
                  <a:cubicBezTo>
                    <a:pt x="109" y="46"/>
                    <a:pt x="108" y="46"/>
                    <a:pt x="108" y="46"/>
                  </a:cubicBezTo>
                  <a:cubicBezTo>
                    <a:pt x="107" y="47"/>
                    <a:pt x="106" y="47"/>
                    <a:pt x="106" y="47"/>
                  </a:cubicBezTo>
                  <a:cubicBezTo>
                    <a:pt x="106" y="47"/>
                    <a:pt x="105" y="47"/>
                    <a:pt x="105" y="47"/>
                  </a:cubicBezTo>
                  <a:cubicBezTo>
                    <a:pt x="104" y="47"/>
                    <a:pt x="104" y="47"/>
                    <a:pt x="104" y="47"/>
                  </a:cubicBezTo>
                  <a:cubicBezTo>
                    <a:pt x="103" y="47"/>
                    <a:pt x="103" y="47"/>
                    <a:pt x="102" y="47"/>
                  </a:cubicBezTo>
                  <a:cubicBezTo>
                    <a:pt x="102" y="47"/>
                    <a:pt x="102" y="47"/>
                    <a:pt x="101" y="47"/>
                  </a:cubicBezTo>
                  <a:cubicBezTo>
                    <a:pt x="100" y="47"/>
                    <a:pt x="99" y="48"/>
                    <a:pt x="98" y="49"/>
                  </a:cubicBezTo>
                  <a:cubicBezTo>
                    <a:pt x="97" y="50"/>
                    <a:pt x="96" y="51"/>
                    <a:pt x="94" y="51"/>
                  </a:cubicBezTo>
                  <a:cubicBezTo>
                    <a:pt x="94" y="51"/>
                    <a:pt x="94" y="51"/>
                    <a:pt x="93" y="51"/>
                  </a:cubicBezTo>
                  <a:cubicBezTo>
                    <a:pt x="93" y="50"/>
                    <a:pt x="93" y="50"/>
                    <a:pt x="93" y="50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91" y="50"/>
                    <a:pt x="90" y="50"/>
                    <a:pt x="89" y="50"/>
                  </a:cubicBezTo>
                  <a:cubicBezTo>
                    <a:pt x="89" y="49"/>
                    <a:pt x="89" y="49"/>
                    <a:pt x="89" y="49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4" y="50"/>
                    <a:pt x="84" y="53"/>
                    <a:pt x="83" y="56"/>
                  </a:cubicBezTo>
                  <a:cubicBezTo>
                    <a:pt x="83" y="57"/>
                    <a:pt x="83" y="58"/>
                    <a:pt x="82" y="59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1" y="62"/>
                    <a:pt x="81" y="63"/>
                    <a:pt x="79" y="64"/>
                  </a:cubicBezTo>
                  <a:cubicBezTo>
                    <a:pt x="78" y="65"/>
                    <a:pt x="78" y="65"/>
                    <a:pt x="77" y="66"/>
                  </a:cubicBezTo>
                  <a:cubicBezTo>
                    <a:pt x="76" y="68"/>
                    <a:pt x="74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1" y="69"/>
                    <a:pt x="70" y="68"/>
                    <a:pt x="70" y="66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5" y="64"/>
                  </a:cubicBezTo>
                  <a:cubicBezTo>
                    <a:pt x="63" y="65"/>
                    <a:pt x="62" y="66"/>
                    <a:pt x="61" y="67"/>
                  </a:cubicBezTo>
                  <a:cubicBezTo>
                    <a:pt x="60" y="68"/>
                    <a:pt x="60" y="68"/>
                    <a:pt x="60" y="69"/>
                  </a:cubicBezTo>
                  <a:cubicBezTo>
                    <a:pt x="59" y="70"/>
                    <a:pt x="58" y="71"/>
                    <a:pt x="57" y="71"/>
                  </a:cubicBezTo>
                  <a:cubicBezTo>
                    <a:pt x="57" y="71"/>
                    <a:pt x="56" y="71"/>
                    <a:pt x="56" y="71"/>
                  </a:cubicBezTo>
                  <a:cubicBezTo>
                    <a:pt x="56" y="71"/>
                    <a:pt x="56" y="70"/>
                    <a:pt x="55" y="70"/>
                  </a:cubicBezTo>
                  <a:cubicBezTo>
                    <a:pt x="54" y="68"/>
                    <a:pt x="54" y="68"/>
                    <a:pt x="54" y="68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51" y="72"/>
                    <a:pt x="51" y="72"/>
                    <a:pt x="51" y="72"/>
                  </a:cubicBezTo>
                  <a:cubicBezTo>
                    <a:pt x="50" y="73"/>
                    <a:pt x="48" y="75"/>
                    <a:pt x="47" y="76"/>
                  </a:cubicBezTo>
                  <a:cubicBezTo>
                    <a:pt x="46" y="76"/>
                    <a:pt x="46" y="76"/>
                    <a:pt x="45" y="76"/>
                  </a:cubicBezTo>
                  <a:cubicBezTo>
                    <a:pt x="44" y="76"/>
                    <a:pt x="43" y="75"/>
                    <a:pt x="41" y="74"/>
                  </a:cubicBezTo>
                  <a:cubicBezTo>
                    <a:pt x="41" y="74"/>
                    <a:pt x="41" y="74"/>
                    <a:pt x="41" y="74"/>
                  </a:cubicBezTo>
                  <a:cubicBezTo>
                    <a:pt x="40" y="73"/>
                    <a:pt x="40" y="73"/>
                    <a:pt x="39" y="72"/>
                  </a:cubicBezTo>
                  <a:cubicBezTo>
                    <a:pt x="38" y="72"/>
                    <a:pt x="38" y="72"/>
                    <a:pt x="38" y="71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6" y="70"/>
                    <a:pt x="35" y="70"/>
                    <a:pt x="33" y="70"/>
                  </a:cubicBezTo>
                  <a:cubicBezTo>
                    <a:pt x="31" y="70"/>
                    <a:pt x="30" y="70"/>
                    <a:pt x="28" y="70"/>
                  </a:cubicBezTo>
                  <a:cubicBezTo>
                    <a:pt x="27" y="70"/>
                    <a:pt x="25" y="71"/>
                    <a:pt x="24" y="71"/>
                  </a:cubicBezTo>
                  <a:cubicBezTo>
                    <a:pt x="23" y="71"/>
                    <a:pt x="23" y="71"/>
                    <a:pt x="23" y="71"/>
                  </a:cubicBezTo>
                  <a:cubicBezTo>
                    <a:pt x="21" y="71"/>
                    <a:pt x="20" y="71"/>
                    <a:pt x="18" y="72"/>
                  </a:cubicBezTo>
                  <a:cubicBezTo>
                    <a:pt x="16" y="72"/>
                    <a:pt x="16" y="73"/>
                    <a:pt x="16" y="74"/>
                  </a:cubicBezTo>
                  <a:cubicBezTo>
                    <a:pt x="16" y="75"/>
                    <a:pt x="15" y="76"/>
                    <a:pt x="15" y="77"/>
                  </a:cubicBezTo>
                  <a:cubicBezTo>
                    <a:pt x="14" y="78"/>
                    <a:pt x="14" y="79"/>
                    <a:pt x="13" y="80"/>
                  </a:cubicBezTo>
                  <a:cubicBezTo>
                    <a:pt x="13" y="80"/>
                    <a:pt x="12" y="81"/>
                    <a:pt x="12" y="81"/>
                  </a:cubicBezTo>
                  <a:cubicBezTo>
                    <a:pt x="11" y="83"/>
                    <a:pt x="10" y="84"/>
                    <a:pt x="8" y="84"/>
                  </a:cubicBezTo>
                  <a:cubicBezTo>
                    <a:pt x="8" y="84"/>
                    <a:pt x="8" y="85"/>
                    <a:pt x="7" y="85"/>
                  </a:cubicBezTo>
                  <a:cubicBezTo>
                    <a:pt x="5" y="86"/>
                    <a:pt x="3" y="89"/>
                    <a:pt x="2" y="91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8" y="96"/>
                    <a:pt x="8" y="96"/>
                    <a:pt x="8" y="96"/>
                  </a:cubicBezTo>
                  <a:cubicBezTo>
                    <a:pt x="9" y="95"/>
                    <a:pt x="9" y="95"/>
                    <a:pt x="9" y="95"/>
                  </a:cubicBezTo>
                  <a:cubicBezTo>
                    <a:pt x="11" y="94"/>
                    <a:pt x="13" y="93"/>
                    <a:pt x="16" y="93"/>
                  </a:cubicBezTo>
                  <a:cubicBezTo>
                    <a:pt x="19" y="92"/>
                    <a:pt x="21" y="91"/>
                    <a:pt x="24" y="90"/>
                  </a:cubicBezTo>
                  <a:cubicBezTo>
                    <a:pt x="26" y="90"/>
                    <a:pt x="28" y="89"/>
                    <a:pt x="31" y="88"/>
                  </a:cubicBezTo>
                  <a:cubicBezTo>
                    <a:pt x="36" y="87"/>
                    <a:pt x="41" y="87"/>
                    <a:pt x="46" y="87"/>
                  </a:cubicBezTo>
                  <a:cubicBezTo>
                    <a:pt x="47" y="87"/>
                    <a:pt x="48" y="87"/>
                    <a:pt x="49" y="87"/>
                  </a:cubicBezTo>
                  <a:cubicBezTo>
                    <a:pt x="50" y="87"/>
                    <a:pt x="51" y="87"/>
                    <a:pt x="53" y="87"/>
                  </a:cubicBezTo>
                  <a:cubicBezTo>
                    <a:pt x="54" y="88"/>
                    <a:pt x="55" y="88"/>
                    <a:pt x="56" y="88"/>
                  </a:cubicBezTo>
                  <a:cubicBezTo>
                    <a:pt x="57" y="88"/>
                    <a:pt x="57" y="88"/>
                    <a:pt x="57" y="88"/>
                  </a:cubicBezTo>
                  <a:cubicBezTo>
                    <a:pt x="58" y="88"/>
                    <a:pt x="58" y="88"/>
                    <a:pt x="59" y="88"/>
                  </a:cubicBezTo>
                  <a:cubicBezTo>
                    <a:pt x="59" y="88"/>
                    <a:pt x="59" y="88"/>
                    <a:pt x="60" y="88"/>
                  </a:cubicBezTo>
                  <a:cubicBezTo>
                    <a:pt x="61" y="88"/>
                    <a:pt x="61" y="88"/>
                    <a:pt x="62" y="89"/>
                  </a:cubicBezTo>
                  <a:cubicBezTo>
                    <a:pt x="62" y="90"/>
                    <a:pt x="62" y="91"/>
                    <a:pt x="62" y="93"/>
                  </a:cubicBezTo>
                  <a:cubicBezTo>
                    <a:pt x="62" y="94"/>
                    <a:pt x="62" y="95"/>
                    <a:pt x="63" y="95"/>
                  </a:cubicBezTo>
                  <a:cubicBezTo>
                    <a:pt x="63" y="98"/>
                    <a:pt x="63" y="101"/>
                    <a:pt x="63" y="103"/>
                  </a:cubicBezTo>
                  <a:cubicBezTo>
                    <a:pt x="63" y="106"/>
                    <a:pt x="63" y="107"/>
                    <a:pt x="62" y="109"/>
                  </a:cubicBezTo>
                  <a:cubicBezTo>
                    <a:pt x="61" y="111"/>
                    <a:pt x="60" y="114"/>
                    <a:pt x="59" y="116"/>
                  </a:cubicBezTo>
                  <a:cubicBezTo>
                    <a:pt x="57" y="120"/>
                    <a:pt x="59" y="123"/>
                    <a:pt x="60" y="126"/>
                  </a:cubicBezTo>
                  <a:cubicBezTo>
                    <a:pt x="61" y="127"/>
                    <a:pt x="61" y="128"/>
                    <a:pt x="62" y="130"/>
                  </a:cubicBezTo>
                  <a:cubicBezTo>
                    <a:pt x="63" y="134"/>
                    <a:pt x="64" y="138"/>
                    <a:pt x="63" y="142"/>
                  </a:cubicBezTo>
                  <a:cubicBezTo>
                    <a:pt x="63" y="143"/>
                    <a:pt x="63" y="144"/>
                    <a:pt x="62" y="145"/>
                  </a:cubicBezTo>
                  <a:cubicBezTo>
                    <a:pt x="62" y="146"/>
                    <a:pt x="61" y="147"/>
                    <a:pt x="61" y="149"/>
                  </a:cubicBezTo>
                  <a:cubicBezTo>
                    <a:pt x="60" y="156"/>
                    <a:pt x="63" y="161"/>
                    <a:pt x="67" y="166"/>
                  </a:cubicBezTo>
                  <a:cubicBezTo>
                    <a:pt x="68" y="167"/>
                    <a:pt x="68" y="169"/>
                    <a:pt x="69" y="170"/>
                  </a:cubicBezTo>
                  <a:cubicBezTo>
                    <a:pt x="70" y="172"/>
                    <a:pt x="71" y="173"/>
                    <a:pt x="72" y="175"/>
                  </a:cubicBezTo>
                  <a:cubicBezTo>
                    <a:pt x="73" y="176"/>
                    <a:pt x="74" y="177"/>
                    <a:pt x="75" y="178"/>
                  </a:cubicBezTo>
                  <a:cubicBezTo>
                    <a:pt x="76" y="179"/>
                    <a:pt x="77" y="180"/>
                    <a:pt x="78" y="181"/>
                  </a:cubicBezTo>
                  <a:cubicBezTo>
                    <a:pt x="78" y="182"/>
                    <a:pt x="78" y="182"/>
                    <a:pt x="79" y="183"/>
                  </a:cubicBezTo>
                  <a:cubicBezTo>
                    <a:pt x="80" y="185"/>
                    <a:pt x="81" y="187"/>
                    <a:pt x="83" y="188"/>
                  </a:cubicBezTo>
                  <a:cubicBezTo>
                    <a:pt x="84" y="189"/>
                    <a:pt x="85" y="189"/>
                    <a:pt x="86" y="189"/>
                  </a:cubicBezTo>
                  <a:cubicBezTo>
                    <a:pt x="87" y="190"/>
                    <a:pt x="89" y="191"/>
                    <a:pt x="90" y="192"/>
                  </a:cubicBezTo>
                  <a:cubicBezTo>
                    <a:pt x="92" y="195"/>
                    <a:pt x="94" y="196"/>
                    <a:pt x="97" y="197"/>
                  </a:cubicBezTo>
                  <a:cubicBezTo>
                    <a:pt x="97" y="197"/>
                    <a:pt x="98" y="197"/>
                    <a:pt x="99" y="198"/>
                  </a:cubicBezTo>
                  <a:cubicBezTo>
                    <a:pt x="101" y="199"/>
                    <a:pt x="101" y="200"/>
                    <a:pt x="102" y="202"/>
                  </a:cubicBezTo>
                  <a:cubicBezTo>
                    <a:pt x="102" y="202"/>
                    <a:pt x="103" y="204"/>
                    <a:pt x="104" y="205"/>
                  </a:cubicBezTo>
                  <a:cubicBezTo>
                    <a:pt x="105" y="207"/>
                    <a:pt x="108" y="208"/>
                    <a:pt x="110" y="209"/>
                  </a:cubicBezTo>
                  <a:cubicBezTo>
                    <a:pt x="111" y="209"/>
                    <a:pt x="111" y="209"/>
                    <a:pt x="112" y="209"/>
                  </a:cubicBezTo>
                  <a:cubicBezTo>
                    <a:pt x="115" y="211"/>
                    <a:pt x="121" y="212"/>
                    <a:pt x="126" y="212"/>
                  </a:cubicBezTo>
                  <a:cubicBezTo>
                    <a:pt x="126" y="212"/>
                    <a:pt x="126" y="212"/>
                    <a:pt x="126" y="212"/>
                  </a:cubicBezTo>
                  <a:cubicBezTo>
                    <a:pt x="129" y="212"/>
                    <a:pt x="130" y="211"/>
                    <a:pt x="132" y="210"/>
                  </a:cubicBezTo>
                  <a:cubicBezTo>
                    <a:pt x="133" y="210"/>
                    <a:pt x="135" y="209"/>
                    <a:pt x="136" y="209"/>
                  </a:cubicBezTo>
                  <a:cubicBezTo>
                    <a:pt x="136" y="209"/>
                    <a:pt x="137" y="209"/>
                    <a:pt x="137" y="209"/>
                  </a:cubicBezTo>
                  <a:cubicBezTo>
                    <a:pt x="139" y="209"/>
                    <a:pt x="141" y="209"/>
                    <a:pt x="142" y="210"/>
                  </a:cubicBezTo>
                  <a:cubicBezTo>
                    <a:pt x="144" y="211"/>
                    <a:pt x="144" y="211"/>
                    <a:pt x="144" y="211"/>
                  </a:cubicBezTo>
                  <a:cubicBezTo>
                    <a:pt x="147" y="211"/>
                    <a:pt x="149" y="212"/>
                    <a:pt x="151" y="214"/>
                  </a:cubicBezTo>
                  <a:cubicBezTo>
                    <a:pt x="152" y="214"/>
                    <a:pt x="152" y="215"/>
                    <a:pt x="153" y="215"/>
                  </a:cubicBezTo>
                  <a:cubicBezTo>
                    <a:pt x="154" y="217"/>
                    <a:pt x="155" y="219"/>
                    <a:pt x="158" y="219"/>
                  </a:cubicBezTo>
                  <a:cubicBezTo>
                    <a:pt x="158" y="219"/>
                    <a:pt x="159" y="219"/>
                    <a:pt x="160" y="218"/>
                  </a:cubicBezTo>
                  <a:cubicBezTo>
                    <a:pt x="161" y="218"/>
                    <a:pt x="163" y="217"/>
                    <a:pt x="163" y="216"/>
                  </a:cubicBezTo>
                  <a:cubicBezTo>
                    <a:pt x="164" y="216"/>
                    <a:pt x="164" y="216"/>
                    <a:pt x="164" y="216"/>
                  </a:cubicBezTo>
                  <a:cubicBezTo>
                    <a:pt x="164" y="216"/>
                    <a:pt x="165" y="216"/>
                    <a:pt x="166" y="216"/>
                  </a:cubicBezTo>
                  <a:cubicBezTo>
                    <a:pt x="167" y="217"/>
                    <a:pt x="169" y="219"/>
                    <a:pt x="170" y="221"/>
                  </a:cubicBezTo>
                  <a:cubicBezTo>
                    <a:pt x="170" y="221"/>
                    <a:pt x="170" y="221"/>
                    <a:pt x="170" y="221"/>
                  </a:cubicBezTo>
                  <a:cubicBezTo>
                    <a:pt x="171" y="222"/>
                    <a:pt x="172" y="223"/>
                    <a:pt x="172" y="224"/>
                  </a:cubicBezTo>
                  <a:cubicBezTo>
                    <a:pt x="173" y="225"/>
                    <a:pt x="174" y="227"/>
                    <a:pt x="176" y="228"/>
                  </a:cubicBezTo>
                  <a:cubicBezTo>
                    <a:pt x="178" y="231"/>
                    <a:pt x="181" y="231"/>
                    <a:pt x="183" y="232"/>
                  </a:cubicBezTo>
                  <a:cubicBezTo>
                    <a:pt x="186" y="232"/>
                    <a:pt x="186" y="232"/>
                    <a:pt x="186" y="232"/>
                  </a:cubicBezTo>
                  <a:cubicBezTo>
                    <a:pt x="188" y="233"/>
                    <a:pt x="191" y="234"/>
                    <a:pt x="193" y="235"/>
                  </a:cubicBezTo>
                  <a:cubicBezTo>
                    <a:pt x="195" y="236"/>
                    <a:pt x="198" y="237"/>
                    <a:pt x="201" y="237"/>
                  </a:cubicBezTo>
                  <a:cubicBezTo>
                    <a:pt x="202" y="237"/>
                    <a:pt x="202" y="237"/>
                    <a:pt x="203" y="237"/>
                  </a:cubicBezTo>
                  <a:cubicBezTo>
                    <a:pt x="204" y="237"/>
                    <a:pt x="205" y="237"/>
                    <a:pt x="206" y="236"/>
                  </a:cubicBezTo>
                  <a:cubicBezTo>
                    <a:pt x="207" y="236"/>
                    <a:pt x="207" y="236"/>
                    <a:pt x="208" y="236"/>
                  </a:cubicBezTo>
                  <a:cubicBezTo>
                    <a:pt x="208" y="236"/>
                    <a:pt x="208" y="236"/>
                    <a:pt x="209" y="236"/>
                  </a:cubicBezTo>
                  <a:cubicBezTo>
                    <a:pt x="209" y="237"/>
                    <a:pt x="209" y="237"/>
                    <a:pt x="209" y="238"/>
                  </a:cubicBezTo>
                  <a:cubicBezTo>
                    <a:pt x="210" y="239"/>
                    <a:pt x="210" y="240"/>
                    <a:pt x="210" y="241"/>
                  </a:cubicBezTo>
                  <a:cubicBezTo>
                    <a:pt x="211" y="243"/>
                    <a:pt x="212" y="244"/>
                    <a:pt x="213" y="245"/>
                  </a:cubicBezTo>
                  <a:cubicBezTo>
                    <a:pt x="214" y="245"/>
                    <a:pt x="214" y="245"/>
                    <a:pt x="214" y="245"/>
                  </a:cubicBezTo>
                  <a:cubicBezTo>
                    <a:pt x="218" y="250"/>
                    <a:pt x="223" y="254"/>
                    <a:pt x="230" y="254"/>
                  </a:cubicBezTo>
                  <a:cubicBezTo>
                    <a:pt x="230" y="254"/>
                    <a:pt x="231" y="254"/>
                    <a:pt x="232" y="254"/>
                  </a:cubicBezTo>
                  <a:cubicBezTo>
                    <a:pt x="235" y="254"/>
                    <a:pt x="235" y="254"/>
                    <a:pt x="235" y="254"/>
                  </a:cubicBezTo>
                  <a:cubicBezTo>
                    <a:pt x="241" y="253"/>
                    <a:pt x="246" y="252"/>
                    <a:pt x="251" y="251"/>
                  </a:cubicBezTo>
                  <a:cubicBezTo>
                    <a:pt x="252" y="251"/>
                    <a:pt x="252" y="251"/>
                    <a:pt x="253" y="251"/>
                  </a:cubicBezTo>
                  <a:cubicBezTo>
                    <a:pt x="254" y="251"/>
                    <a:pt x="255" y="251"/>
                    <a:pt x="256" y="252"/>
                  </a:cubicBezTo>
                  <a:cubicBezTo>
                    <a:pt x="257" y="252"/>
                    <a:pt x="258" y="252"/>
                    <a:pt x="259" y="253"/>
                  </a:cubicBezTo>
                  <a:cubicBezTo>
                    <a:pt x="261" y="253"/>
                    <a:pt x="262" y="254"/>
                    <a:pt x="263" y="255"/>
                  </a:cubicBezTo>
                  <a:cubicBezTo>
                    <a:pt x="264" y="256"/>
                    <a:pt x="265" y="256"/>
                    <a:pt x="266" y="257"/>
                  </a:cubicBezTo>
                  <a:cubicBezTo>
                    <a:pt x="268" y="258"/>
                    <a:pt x="269" y="259"/>
                    <a:pt x="271" y="260"/>
                  </a:cubicBezTo>
                  <a:cubicBezTo>
                    <a:pt x="273" y="260"/>
                    <a:pt x="273" y="260"/>
                    <a:pt x="273" y="260"/>
                  </a:cubicBezTo>
                  <a:cubicBezTo>
                    <a:pt x="274" y="259"/>
                    <a:pt x="274" y="259"/>
                    <a:pt x="274" y="259"/>
                  </a:cubicBezTo>
                  <a:cubicBezTo>
                    <a:pt x="276" y="256"/>
                    <a:pt x="278" y="253"/>
                    <a:pt x="279" y="252"/>
                  </a:cubicBezTo>
                  <a:cubicBezTo>
                    <a:pt x="280" y="251"/>
                    <a:pt x="282" y="250"/>
                    <a:pt x="283" y="249"/>
                  </a:cubicBezTo>
                  <a:cubicBezTo>
                    <a:pt x="284" y="249"/>
                    <a:pt x="284" y="249"/>
                    <a:pt x="285" y="249"/>
                  </a:cubicBezTo>
                  <a:cubicBezTo>
                    <a:pt x="285" y="248"/>
                    <a:pt x="286" y="247"/>
                    <a:pt x="287" y="247"/>
                  </a:cubicBezTo>
                  <a:cubicBezTo>
                    <a:pt x="287" y="246"/>
                    <a:pt x="288" y="245"/>
                    <a:pt x="288" y="245"/>
                  </a:cubicBezTo>
                  <a:cubicBezTo>
                    <a:pt x="289" y="245"/>
                    <a:pt x="289" y="245"/>
                    <a:pt x="289" y="245"/>
                  </a:cubicBezTo>
                  <a:cubicBezTo>
                    <a:pt x="289" y="244"/>
                    <a:pt x="289" y="244"/>
                    <a:pt x="289" y="244"/>
                  </a:cubicBezTo>
                  <a:cubicBezTo>
                    <a:pt x="290" y="240"/>
                    <a:pt x="292" y="235"/>
                    <a:pt x="295" y="229"/>
                  </a:cubicBezTo>
                  <a:cubicBezTo>
                    <a:pt x="296" y="227"/>
                    <a:pt x="297" y="227"/>
                    <a:pt x="298" y="226"/>
                  </a:cubicBezTo>
                  <a:cubicBezTo>
                    <a:pt x="300" y="225"/>
                    <a:pt x="300" y="225"/>
                    <a:pt x="300" y="225"/>
                  </a:cubicBezTo>
                  <a:cubicBezTo>
                    <a:pt x="302" y="223"/>
                    <a:pt x="302" y="222"/>
                    <a:pt x="303" y="219"/>
                  </a:cubicBezTo>
                  <a:cubicBezTo>
                    <a:pt x="303" y="219"/>
                    <a:pt x="303" y="219"/>
                    <a:pt x="303" y="219"/>
                  </a:cubicBezTo>
                  <a:cubicBezTo>
                    <a:pt x="303" y="217"/>
                    <a:pt x="304" y="216"/>
                    <a:pt x="305" y="215"/>
                  </a:cubicBezTo>
                  <a:cubicBezTo>
                    <a:pt x="305" y="214"/>
                    <a:pt x="306" y="214"/>
                    <a:pt x="306" y="213"/>
                  </a:cubicBezTo>
                  <a:cubicBezTo>
                    <a:pt x="307" y="212"/>
                    <a:pt x="307" y="211"/>
                    <a:pt x="308" y="209"/>
                  </a:cubicBezTo>
                  <a:cubicBezTo>
                    <a:pt x="308" y="208"/>
                    <a:pt x="308" y="207"/>
                    <a:pt x="309" y="206"/>
                  </a:cubicBezTo>
                  <a:cubicBezTo>
                    <a:pt x="309" y="205"/>
                    <a:pt x="310" y="205"/>
                    <a:pt x="310" y="204"/>
                  </a:cubicBezTo>
                  <a:cubicBezTo>
                    <a:pt x="312" y="202"/>
                    <a:pt x="313" y="201"/>
                    <a:pt x="313" y="200"/>
                  </a:cubicBezTo>
                  <a:cubicBezTo>
                    <a:pt x="313" y="198"/>
                    <a:pt x="312" y="196"/>
                    <a:pt x="311" y="195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32" name="Freeform 33"/>
            <p:cNvSpPr>
              <a:spLocks/>
            </p:cNvSpPr>
            <p:nvPr/>
          </p:nvSpPr>
          <p:spPr bwMode="auto">
            <a:xfrm>
              <a:off x="2674505" y="2747669"/>
              <a:ext cx="794346" cy="760841"/>
            </a:xfrm>
            <a:custGeom>
              <a:avLst/>
              <a:gdLst>
                <a:gd name="T0" fmla="*/ 311 w 314"/>
                <a:gd name="T1" fmla="*/ 132 h 314"/>
                <a:gd name="T2" fmla="*/ 313 w 314"/>
                <a:gd name="T3" fmla="*/ 110 h 314"/>
                <a:gd name="T4" fmla="*/ 304 w 314"/>
                <a:gd name="T5" fmla="*/ 98 h 314"/>
                <a:gd name="T6" fmla="*/ 297 w 314"/>
                <a:gd name="T7" fmla="*/ 94 h 314"/>
                <a:gd name="T8" fmla="*/ 291 w 314"/>
                <a:gd name="T9" fmla="*/ 92 h 314"/>
                <a:gd name="T10" fmla="*/ 285 w 314"/>
                <a:gd name="T11" fmla="*/ 90 h 314"/>
                <a:gd name="T12" fmla="*/ 265 w 314"/>
                <a:gd name="T13" fmla="*/ 81 h 314"/>
                <a:gd name="T14" fmla="*/ 256 w 314"/>
                <a:gd name="T15" fmla="*/ 77 h 314"/>
                <a:gd name="T16" fmla="*/ 246 w 314"/>
                <a:gd name="T17" fmla="*/ 71 h 314"/>
                <a:gd name="T18" fmla="*/ 231 w 314"/>
                <a:gd name="T19" fmla="*/ 62 h 314"/>
                <a:gd name="T20" fmla="*/ 230 w 314"/>
                <a:gd name="T21" fmla="*/ 55 h 314"/>
                <a:gd name="T22" fmla="*/ 223 w 314"/>
                <a:gd name="T23" fmla="*/ 49 h 314"/>
                <a:gd name="T24" fmla="*/ 212 w 314"/>
                <a:gd name="T25" fmla="*/ 37 h 314"/>
                <a:gd name="T26" fmla="*/ 207 w 314"/>
                <a:gd name="T27" fmla="*/ 38 h 314"/>
                <a:gd name="T28" fmla="*/ 197 w 314"/>
                <a:gd name="T29" fmla="*/ 38 h 314"/>
                <a:gd name="T30" fmla="*/ 190 w 314"/>
                <a:gd name="T31" fmla="*/ 39 h 314"/>
                <a:gd name="T32" fmla="*/ 193 w 314"/>
                <a:gd name="T33" fmla="*/ 18 h 314"/>
                <a:gd name="T34" fmla="*/ 196 w 314"/>
                <a:gd name="T35" fmla="*/ 3 h 314"/>
                <a:gd name="T36" fmla="*/ 170 w 314"/>
                <a:gd name="T37" fmla="*/ 22 h 314"/>
                <a:gd name="T38" fmla="*/ 155 w 314"/>
                <a:gd name="T39" fmla="*/ 16 h 314"/>
                <a:gd name="T40" fmla="*/ 127 w 314"/>
                <a:gd name="T41" fmla="*/ 22 h 314"/>
                <a:gd name="T42" fmla="*/ 107 w 314"/>
                <a:gd name="T43" fmla="*/ 8 h 314"/>
                <a:gd name="T44" fmla="*/ 89 w 314"/>
                <a:gd name="T45" fmla="*/ 0 h 314"/>
                <a:gd name="T46" fmla="*/ 73 w 314"/>
                <a:gd name="T47" fmla="*/ 7 h 314"/>
                <a:gd name="T48" fmla="*/ 62 w 314"/>
                <a:gd name="T49" fmla="*/ 8 h 314"/>
                <a:gd name="T50" fmla="*/ 52 w 314"/>
                <a:gd name="T51" fmla="*/ 22 h 314"/>
                <a:gd name="T52" fmla="*/ 34 w 314"/>
                <a:gd name="T53" fmla="*/ 33 h 314"/>
                <a:gd name="T54" fmla="*/ 18 w 314"/>
                <a:gd name="T55" fmla="*/ 24 h 314"/>
                <a:gd name="T56" fmla="*/ 18 w 314"/>
                <a:gd name="T57" fmla="*/ 34 h 314"/>
                <a:gd name="T58" fmla="*/ 24 w 314"/>
                <a:gd name="T59" fmla="*/ 48 h 314"/>
                <a:gd name="T60" fmla="*/ 11 w 314"/>
                <a:gd name="T61" fmla="*/ 94 h 314"/>
                <a:gd name="T62" fmla="*/ 6 w 314"/>
                <a:gd name="T63" fmla="*/ 110 h 314"/>
                <a:gd name="T64" fmla="*/ 13 w 314"/>
                <a:gd name="T65" fmla="*/ 130 h 314"/>
                <a:gd name="T66" fmla="*/ 4 w 314"/>
                <a:gd name="T67" fmla="*/ 147 h 314"/>
                <a:gd name="T68" fmla="*/ 13 w 314"/>
                <a:gd name="T69" fmla="*/ 171 h 314"/>
                <a:gd name="T70" fmla="*/ 13 w 314"/>
                <a:gd name="T71" fmla="*/ 201 h 314"/>
                <a:gd name="T72" fmla="*/ 21 w 314"/>
                <a:gd name="T73" fmla="*/ 229 h 314"/>
                <a:gd name="T74" fmla="*/ 55 w 314"/>
                <a:gd name="T75" fmla="*/ 234 h 314"/>
                <a:gd name="T76" fmla="*/ 77 w 314"/>
                <a:gd name="T77" fmla="*/ 227 h 314"/>
                <a:gd name="T78" fmla="*/ 95 w 314"/>
                <a:gd name="T79" fmla="*/ 236 h 314"/>
                <a:gd name="T80" fmla="*/ 109 w 314"/>
                <a:gd name="T81" fmla="*/ 260 h 314"/>
                <a:gd name="T82" fmla="*/ 114 w 314"/>
                <a:gd name="T83" fmla="*/ 288 h 314"/>
                <a:gd name="T84" fmla="*/ 119 w 314"/>
                <a:gd name="T85" fmla="*/ 302 h 314"/>
                <a:gd name="T86" fmla="*/ 154 w 314"/>
                <a:gd name="T87" fmla="*/ 305 h 314"/>
                <a:gd name="T88" fmla="*/ 165 w 314"/>
                <a:gd name="T89" fmla="*/ 313 h 314"/>
                <a:gd name="T90" fmla="*/ 178 w 314"/>
                <a:gd name="T91" fmla="*/ 310 h 314"/>
                <a:gd name="T92" fmla="*/ 189 w 314"/>
                <a:gd name="T93" fmla="*/ 283 h 314"/>
                <a:gd name="T94" fmla="*/ 206 w 314"/>
                <a:gd name="T95" fmla="*/ 258 h 314"/>
                <a:gd name="T96" fmla="*/ 225 w 314"/>
                <a:gd name="T97" fmla="*/ 244 h 314"/>
                <a:gd name="T98" fmla="*/ 258 w 314"/>
                <a:gd name="T99" fmla="*/ 215 h 314"/>
                <a:gd name="T100" fmla="*/ 274 w 314"/>
                <a:gd name="T101" fmla="*/ 186 h 314"/>
                <a:gd name="T102" fmla="*/ 285 w 314"/>
                <a:gd name="T103" fmla="*/ 163 h 314"/>
                <a:gd name="T104" fmla="*/ 314 w 314"/>
                <a:gd name="T105" fmla="*/ 140 h 314"/>
                <a:gd name="T106" fmla="*/ 312 w 314"/>
                <a:gd name="T107" fmla="*/ 133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4" h="314">
                  <a:moveTo>
                    <a:pt x="312" y="133"/>
                  </a:moveTo>
                  <a:cubicBezTo>
                    <a:pt x="311" y="133"/>
                    <a:pt x="311" y="133"/>
                    <a:pt x="311" y="133"/>
                  </a:cubicBezTo>
                  <a:cubicBezTo>
                    <a:pt x="311" y="132"/>
                    <a:pt x="311" y="132"/>
                    <a:pt x="311" y="132"/>
                  </a:cubicBezTo>
                  <a:cubicBezTo>
                    <a:pt x="311" y="132"/>
                    <a:pt x="311" y="132"/>
                    <a:pt x="311" y="132"/>
                  </a:cubicBezTo>
                  <a:cubicBezTo>
                    <a:pt x="311" y="131"/>
                    <a:pt x="311" y="131"/>
                    <a:pt x="311" y="131"/>
                  </a:cubicBezTo>
                  <a:cubicBezTo>
                    <a:pt x="311" y="130"/>
                    <a:pt x="311" y="129"/>
                    <a:pt x="311" y="128"/>
                  </a:cubicBezTo>
                  <a:cubicBezTo>
                    <a:pt x="311" y="127"/>
                    <a:pt x="311" y="126"/>
                    <a:pt x="311" y="125"/>
                  </a:cubicBezTo>
                  <a:cubicBezTo>
                    <a:pt x="310" y="121"/>
                    <a:pt x="310" y="115"/>
                    <a:pt x="313" y="110"/>
                  </a:cubicBezTo>
                  <a:cubicBezTo>
                    <a:pt x="314" y="108"/>
                    <a:pt x="314" y="108"/>
                    <a:pt x="314" y="108"/>
                  </a:cubicBezTo>
                  <a:cubicBezTo>
                    <a:pt x="313" y="107"/>
                    <a:pt x="313" y="107"/>
                    <a:pt x="313" y="107"/>
                  </a:cubicBezTo>
                  <a:cubicBezTo>
                    <a:pt x="311" y="104"/>
                    <a:pt x="309" y="102"/>
                    <a:pt x="306" y="99"/>
                  </a:cubicBezTo>
                  <a:cubicBezTo>
                    <a:pt x="305" y="99"/>
                    <a:pt x="305" y="99"/>
                    <a:pt x="304" y="98"/>
                  </a:cubicBezTo>
                  <a:cubicBezTo>
                    <a:pt x="304" y="98"/>
                    <a:pt x="303" y="97"/>
                    <a:pt x="303" y="97"/>
                  </a:cubicBezTo>
                  <a:cubicBezTo>
                    <a:pt x="302" y="97"/>
                    <a:pt x="302" y="97"/>
                    <a:pt x="301" y="97"/>
                  </a:cubicBezTo>
                  <a:cubicBezTo>
                    <a:pt x="300" y="97"/>
                    <a:pt x="300" y="97"/>
                    <a:pt x="299" y="96"/>
                  </a:cubicBezTo>
                  <a:cubicBezTo>
                    <a:pt x="298" y="96"/>
                    <a:pt x="298" y="95"/>
                    <a:pt x="297" y="94"/>
                  </a:cubicBezTo>
                  <a:cubicBezTo>
                    <a:pt x="296" y="94"/>
                    <a:pt x="295" y="93"/>
                    <a:pt x="295" y="93"/>
                  </a:cubicBezTo>
                  <a:cubicBezTo>
                    <a:pt x="294" y="93"/>
                    <a:pt x="293" y="92"/>
                    <a:pt x="293" y="92"/>
                  </a:cubicBezTo>
                  <a:cubicBezTo>
                    <a:pt x="292" y="92"/>
                    <a:pt x="292" y="92"/>
                    <a:pt x="292" y="92"/>
                  </a:cubicBezTo>
                  <a:cubicBezTo>
                    <a:pt x="292" y="92"/>
                    <a:pt x="291" y="92"/>
                    <a:pt x="291" y="92"/>
                  </a:cubicBezTo>
                  <a:cubicBezTo>
                    <a:pt x="291" y="92"/>
                    <a:pt x="290" y="92"/>
                    <a:pt x="290" y="92"/>
                  </a:cubicBezTo>
                  <a:cubicBezTo>
                    <a:pt x="290" y="92"/>
                    <a:pt x="289" y="92"/>
                    <a:pt x="289" y="92"/>
                  </a:cubicBezTo>
                  <a:cubicBezTo>
                    <a:pt x="289" y="92"/>
                    <a:pt x="288" y="91"/>
                    <a:pt x="288" y="91"/>
                  </a:cubicBezTo>
                  <a:cubicBezTo>
                    <a:pt x="287" y="91"/>
                    <a:pt x="286" y="91"/>
                    <a:pt x="285" y="90"/>
                  </a:cubicBezTo>
                  <a:cubicBezTo>
                    <a:pt x="283" y="90"/>
                    <a:pt x="282" y="90"/>
                    <a:pt x="281" y="89"/>
                  </a:cubicBezTo>
                  <a:cubicBezTo>
                    <a:pt x="278" y="88"/>
                    <a:pt x="276" y="87"/>
                    <a:pt x="274" y="85"/>
                  </a:cubicBezTo>
                  <a:cubicBezTo>
                    <a:pt x="272" y="84"/>
                    <a:pt x="271" y="83"/>
                    <a:pt x="269" y="82"/>
                  </a:cubicBezTo>
                  <a:cubicBezTo>
                    <a:pt x="268" y="82"/>
                    <a:pt x="267" y="81"/>
                    <a:pt x="265" y="81"/>
                  </a:cubicBezTo>
                  <a:cubicBezTo>
                    <a:pt x="264" y="80"/>
                    <a:pt x="264" y="80"/>
                    <a:pt x="263" y="79"/>
                  </a:cubicBezTo>
                  <a:cubicBezTo>
                    <a:pt x="261" y="78"/>
                    <a:pt x="260" y="77"/>
                    <a:pt x="258" y="77"/>
                  </a:cubicBezTo>
                  <a:cubicBezTo>
                    <a:pt x="258" y="77"/>
                    <a:pt x="257" y="77"/>
                    <a:pt x="257" y="77"/>
                  </a:cubicBezTo>
                  <a:cubicBezTo>
                    <a:pt x="256" y="77"/>
                    <a:pt x="256" y="77"/>
                    <a:pt x="256" y="77"/>
                  </a:cubicBezTo>
                  <a:cubicBezTo>
                    <a:pt x="255" y="77"/>
                    <a:pt x="254" y="77"/>
                    <a:pt x="254" y="76"/>
                  </a:cubicBezTo>
                  <a:cubicBezTo>
                    <a:pt x="253" y="76"/>
                    <a:pt x="252" y="75"/>
                    <a:pt x="252" y="74"/>
                  </a:cubicBezTo>
                  <a:cubicBezTo>
                    <a:pt x="252" y="73"/>
                    <a:pt x="251" y="73"/>
                    <a:pt x="251" y="72"/>
                  </a:cubicBezTo>
                  <a:cubicBezTo>
                    <a:pt x="250" y="71"/>
                    <a:pt x="248" y="71"/>
                    <a:pt x="246" y="71"/>
                  </a:cubicBezTo>
                  <a:cubicBezTo>
                    <a:pt x="245" y="71"/>
                    <a:pt x="243" y="71"/>
                    <a:pt x="241" y="71"/>
                  </a:cubicBezTo>
                  <a:cubicBezTo>
                    <a:pt x="239" y="72"/>
                    <a:pt x="237" y="72"/>
                    <a:pt x="236" y="72"/>
                  </a:cubicBezTo>
                  <a:cubicBezTo>
                    <a:pt x="234" y="72"/>
                    <a:pt x="233" y="72"/>
                    <a:pt x="232" y="71"/>
                  </a:cubicBezTo>
                  <a:cubicBezTo>
                    <a:pt x="230" y="70"/>
                    <a:pt x="230" y="66"/>
                    <a:pt x="231" y="62"/>
                  </a:cubicBezTo>
                  <a:cubicBezTo>
                    <a:pt x="231" y="61"/>
                    <a:pt x="231" y="60"/>
                    <a:pt x="231" y="60"/>
                  </a:cubicBezTo>
                  <a:cubicBezTo>
                    <a:pt x="231" y="58"/>
                    <a:pt x="231" y="57"/>
                    <a:pt x="230" y="55"/>
                  </a:cubicBezTo>
                  <a:cubicBezTo>
                    <a:pt x="230" y="55"/>
                    <a:pt x="230" y="55"/>
                    <a:pt x="230" y="55"/>
                  </a:cubicBezTo>
                  <a:cubicBezTo>
                    <a:pt x="230" y="55"/>
                    <a:pt x="230" y="55"/>
                    <a:pt x="230" y="55"/>
                  </a:cubicBezTo>
                  <a:cubicBezTo>
                    <a:pt x="229" y="54"/>
                    <a:pt x="225" y="53"/>
                    <a:pt x="224" y="53"/>
                  </a:cubicBezTo>
                  <a:cubicBezTo>
                    <a:pt x="223" y="52"/>
                    <a:pt x="223" y="52"/>
                    <a:pt x="223" y="52"/>
                  </a:cubicBezTo>
                  <a:cubicBezTo>
                    <a:pt x="223" y="52"/>
                    <a:pt x="223" y="52"/>
                    <a:pt x="223" y="52"/>
                  </a:cubicBezTo>
                  <a:cubicBezTo>
                    <a:pt x="223" y="51"/>
                    <a:pt x="223" y="50"/>
                    <a:pt x="223" y="49"/>
                  </a:cubicBezTo>
                  <a:cubicBezTo>
                    <a:pt x="223" y="45"/>
                    <a:pt x="224" y="42"/>
                    <a:pt x="223" y="39"/>
                  </a:cubicBezTo>
                  <a:cubicBezTo>
                    <a:pt x="222" y="38"/>
                    <a:pt x="220" y="37"/>
                    <a:pt x="216" y="37"/>
                  </a:cubicBezTo>
                  <a:cubicBezTo>
                    <a:pt x="215" y="37"/>
                    <a:pt x="214" y="37"/>
                    <a:pt x="213" y="37"/>
                  </a:cubicBezTo>
                  <a:cubicBezTo>
                    <a:pt x="213" y="37"/>
                    <a:pt x="212" y="37"/>
                    <a:pt x="212" y="37"/>
                  </a:cubicBezTo>
                  <a:cubicBezTo>
                    <a:pt x="212" y="39"/>
                    <a:pt x="212" y="39"/>
                    <a:pt x="212" y="39"/>
                  </a:cubicBezTo>
                  <a:cubicBezTo>
                    <a:pt x="212" y="39"/>
                    <a:pt x="212" y="39"/>
                    <a:pt x="212" y="39"/>
                  </a:cubicBezTo>
                  <a:cubicBezTo>
                    <a:pt x="211" y="37"/>
                    <a:pt x="211" y="37"/>
                    <a:pt x="211" y="37"/>
                  </a:cubicBezTo>
                  <a:cubicBezTo>
                    <a:pt x="210" y="37"/>
                    <a:pt x="209" y="38"/>
                    <a:pt x="207" y="38"/>
                  </a:cubicBezTo>
                  <a:cubicBezTo>
                    <a:pt x="206" y="39"/>
                    <a:pt x="204" y="39"/>
                    <a:pt x="202" y="39"/>
                  </a:cubicBezTo>
                  <a:cubicBezTo>
                    <a:pt x="202" y="39"/>
                    <a:pt x="201" y="39"/>
                    <a:pt x="200" y="39"/>
                  </a:cubicBezTo>
                  <a:cubicBezTo>
                    <a:pt x="200" y="39"/>
                    <a:pt x="199" y="38"/>
                    <a:pt x="199" y="38"/>
                  </a:cubicBezTo>
                  <a:cubicBezTo>
                    <a:pt x="198" y="38"/>
                    <a:pt x="198" y="38"/>
                    <a:pt x="197" y="38"/>
                  </a:cubicBezTo>
                  <a:cubicBezTo>
                    <a:pt x="197" y="38"/>
                    <a:pt x="196" y="38"/>
                    <a:pt x="196" y="38"/>
                  </a:cubicBezTo>
                  <a:cubicBezTo>
                    <a:pt x="195" y="38"/>
                    <a:pt x="195" y="38"/>
                    <a:pt x="194" y="39"/>
                  </a:cubicBezTo>
                  <a:cubicBezTo>
                    <a:pt x="193" y="39"/>
                    <a:pt x="193" y="39"/>
                    <a:pt x="192" y="39"/>
                  </a:cubicBezTo>
                  <a:cubicBezTo>
                    <a:pt x="191" y="39"/>
                    <a:pt x="191" y="39"/>
                    <a:pt x="190" y="39"/>
                  </a:cubicBezTo>
                  <a:cubicBezTo>
                    <a:pt x="189" y="38"/>
                    <a:pt x="187" y="37"/>
                    <a:pt x="186" y="35"/>
                  </a:cubicBezTo>
                  <a:cubicBezTo>
                    <a:pt x="184" y="33"/>
                    <a:pt x="184" y="33"/>
                    <a:pt x="185" y="31"/>
                  </a:cubicBezTo>
                  <a:cubicBezTo>
                    <a:pt x="186" y="29"/>
                    <a:pt x="188" y="26"/>
                    <a:pt x="189" y="24"/>
                  </a:cubicBezTo>
                  <a:cubicBezTo>
                    <a:pt x="191" y="22"/>
                    <a:pt x="192" y="20"/>
                    <a:pt x="193" y="18"/>
                  </a:cubicBezTo>
                  <a:cubicBezTo>
                    <a:pt x="194" y="17"/>
                    <a:pt x="194" y="17"/>
                    <a:pt x="194" y="17"/>
                  </a:cubicBezTo>
                  <a:cubicBezTo>
                    <a:pt x="195" y="15"/>
                    <a:pt x="196" y="13"/>
                    <a:pt x="196" y="12"/>
                  </a:cubicBezTo>
                  <a:cubicBezTo>
                    <a:pt x="196" y="11"/>
                    <a:pt x="196" y="8"/>
                    <a:pt x="196" y="6"/>
                  </a:cubicBezTo>
                  <a:cubicBezTo>
                    <a:pt x="196" y="3"/>
                    <a:pt x="196" y="3"/>
                    <a:pt x="196" y="3"/>
                  </a:cubicBezTo>
                  <a:cubicBezTo>
                    <a:pt x="193" y="4"/>
                    <a:pt x="193" y="4"/>
                    <a:pt x="193" y="4"/>
                  </a:cubicBezTo>
                  <a:cubicBezTo>
                    <a:pt x="192" y="5"/>
                    <a:pt x="190" y="7"/>
                    <a:pt x="189" y="9"/>
                  </a:cubicBezTo>
                  <a:cubicBezTo>
                    <a:pt x="188" y="10"/>
                    <a:pt x="188" y="11"/>
                    <a:pt x="187" y="12"/>
                  </a:cubicBezTo>
                  <a:cubicBezTo>
                    <a:pt x="184" y="14"/>
                    <a:pt x="177" y="22"/>
                    <a:pt x="170" y="22"/>
                  </a:cubicBezTo>
                  <a:cubicBezTo>
                    <a:pt x="168" y="22"/>
                    <a:pt x="167" y="21"/>
                    <a:pt x="165" y="20"/>
                  </a:cubicBezTo>
                  <a:cubicBezTo>
                    <a:pt x="164" y="20"/>
                    <a:pt x="163" y="19"/>
                    <a:pt x="162" y="19"/>
                  </a:cubicBezTo>
                  <a:cubicBezTo>
                    <a:pt x="161" y="18"/>
                    <a:pt x="159" y="16"/>
                    <a:pt x="157" y="16"/>
                  </a:cubicBezTo>
                  <a:cubicBezTo>
                    <a:pt x="156" y="16"/>
                    <a:pt x="156" y="16"/>
                    <a:pt x="155" y="16"/>
                  </a:cubicBezTo>
                  <a:cubicBezTo>
                    <a:pt x="153" y="16"/>
                    <a:pt x="152" y="17"/>
                    <a:pt x="150" y="18"/>
                  </a:cubicBezTo>
                  <a:cubicBezTo>
                    <a:pt x="149" y="18"/>
                    <a:pt x="149" y="18"/>
                    <a:pt x="148" y="19"/>
                  </a:cubicBezTo>
                  <a:cubicBezTo>
                    <a:pt x="144" y="21"/>
                    <a:pt x="139" y="23"/>
                    <a:pt x="133" y="23"/>
                  </a:cubicBezTo>
                  <a:cubicBezTo>
                    <a:pt x="131" y="23"/>
                    <a:pt x="129" y="22"/>
                    <a:pt x="127" y="22"/>
                  </a:cubicBezTo>
                  <a:cubicBezTo>
                    <a:pt x="124" y="20"/>
                    <a:pt x="121" y="18"/>
                    <a:pt x="118" y="16"/>
                  </a:cubicBezTo>
                  <a:cubicBezTo>
                    <a:pt x="116" y="15"/>
                    <a:pt x="114" y="13"/>
                    <a:pt x="112" y="12"/>
                  </a:cubicBezTo>
                  <a:cubicBezTo>
                    <a:pt x="111" y="12"/>
                    <a:pt x="110" y="11"/>
                    <a:pt x="109" y="10"/>
                  </a:cubicBezTo>
                  <a:cubicBezTo>
                    <a:pt x="108" y="9"/>
                    <a:pt x="107" y="8"/>
                    <a:pt x="107" y="8"/>
                  </a:cubicBezTo>
                  <a:cubicBezTo>
                    <a:pt x="105" y="7"/>
                    <a:pt x="104" y="7"/>
                    <a:pt x="102" y="6"/>
                  </a:cubicBezTo>
                  <a:cubicBezTo>
                    <a:pt x="101" y="6"/>
                    <a:pt x="101" y="6"/>
                    <a:pt x="100" y="6"/>
                  </a:cubicBezTo>
                  <a:cubicBezTo>
                    <a:pt x="98" y="6"/>
                    <a:pt x="97" y="4"/>
                    <a:pt x="96" y="3"/>
                  </a:cubicBezTo>
                  <a:cubicBezTo>
                    <a:pt x="94" y="2"/>
                    <a:pt x="92" y="0"/>
                    <a:pt x="89" y="0"/>
                  </a:cubicBezTo>
                  <a:cubicBezTo>
                    <a:pt x="87" y="0"/>
                    <a:pt x="85" y="2"/>
                    <a:pt x="83" y="3"/>
                  </a:cubicBezTo>
                  <a:cubicBezTo>
                    <a:pt x="81" y="5"/>
                    <a:pt x="80" y="6"/>
                    <a:pt x="78" y="6"/>
                  </a:cubicBezTo>
                  <a:cubicBezTo>
                    <a:pt x="77" y="6"/>
                    <a:pt x="76" y="7"/>
                    <a:pt x="75" y="7"/>
                  </a:cubicBezTo>
                  <a:cubicBezTo>
                    <a:pt x="75" y="7"/>
                    <a:pt x="74" y="7"/>
                    <a:pt x="73" y="7"/>
                  </a:cubicBezTo>
                  <a:cubicBezTo>
                    <a:pt x="73" y="7"/>
                    <a:pt x="72" y="6"/>
                    <a:pt x="72" y="6"/>
                  </a:cubicBezTo>
                  <a:cubicBezTo>
                    <a:pt x="71" y="6"/>
                    <a:pt x="71" y="7"/>
                    <a:pt x="70" y="7"/>
                  </a:cubicBezTo>
                  <a:cubicBezTo>
                    <a:pt x="70" y="7"/>
                    <a:pt x="69" y="7"/>
                    <a:pt x="68" y="7"/>
                  </a:cubicBezTo>
                  <a:cubicBezTo>
                    <a:pt x="64" y="7"/>
                    <a:pt x="63" y="7"/>
                    <a:pt x="62" y="8"/>
                  </a:cubicBezTo>
                  <a:cubicBezTo>
                    <a:pt x="61" y="8"/>
                    <a:pt x="60" y="10"/>
                    <a:pt x="59" y="12"/>
                  </a:cubicBezTo>
                  <a:cubicBezTo>
                    <a:pt x="59" y="14"/>
                    <a:pt x="58" y="15"/>
                    <a:pt x="58" y="15"/>
                  </a:cubicBezTo>
                  <a:cubicBezTo>
                    <a:pt x="57" y="17"/>
                    <a:pt x="56" y="18"/>
                    <a:pt x="55" y="19"/>
                  </a:cubicBezTo>
                  <a:cubicBezTo>
                    <a:pt x="54" y="20"/>
                    <a:pt x="53" y="21"/>
                    <a:pt x="52" y="22"/>
                  </a:cubicBezTo>
                  <a:cubicBezTo>
                    <a:pt x="52" y="23"/>
                    <a:pt x="51" y="23"/>
                    <a:pt x="51" y="24"/>
                  </a:cubicBezTo>
                  <a:cubicBezTo>
                    <a:pt x="50" y="26"/>
                    <a:pt x="49" y="27"/>
                    <a:pt x="48" y="28"/>
                  </a:cubicBezTo>
                  <a:cubicBezTo>
                    <a:pt x="45" y="30"/>
                    <a:pt x="42" y="31"/>
                    <a:pt x="39" y="32"/>
                  </a:cubicBezTo>
                  <a:cubicBezTo>
                    <a:pt x="37" y="32"/>
                    <a:pt x="35" y="32"/>
                    <a:pt x="34" y="33"/>
                  </a:cubicBezTo>
                  <a:cubicBezTo>
                    <a:pt x="33" y="33"/>
                    <a:pt x="32" y="33"/>
                    <a:pt x="32" y="33"/>
                  </a:cubicBezTo>
                  <a:cubicBezTo>
                    <a:pt x="30" y="33"/>
                    <a:pt x="28" y="31"/>
                    <a:pt x="26" y="30"/>
                  </a:cubicBezTo>
                  <a:cubicBezTo>
                    <a:pt x="25" y="29"/>
                    <a:pt x="25" y="28"/>
                    <a:pt x="23" y="27"/>
                  </a:cubicBezTo>
                  <a:cubicBezTo>
                    <a:pt x="22" y="26"/>
                    <a:pt x="20" y="25"/>
                    <a:pt x="18" y="24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6" y="27"/>
                    <a:pt x="16" y="28"/>
                    <a:pt x="16" y="29"/>
                  </a:cubicBezTo>
                  <a:cubicBezTo>
                    <a:pt x="17" y="30"/>
                    <a:pt x="17" y="32"/>
                    <a:pt x="18" y="34"/>
                  </a:cubicBezTo>
                  <a:cubicBezTo>
                    <a:pt x="19" y="36"/>
                    <a:pt x="19" y="37"/>
                    <a:pt x="20" y="38"/>
                  </a:cubicBezTo>
                  <a:cubicBezTo>
                    <a:pt x="20" y="39"/>
                    <a:pt x="20" y="40"/>
                    <a:pt x="21" y="41"/>
                  </a:cubicBezTo>
                  <a:cubicBezTo>
                    <a:pt x="21" y="42"/>
                    <a:pt x="22" y="43"/>
                    <a:pt x="22" y="44"/>
                  </a:cubicBezTo>
                  <a:cubicBezTo>
                    <a:pt x="23" y="46"/>
                    <a:pt x="24" y="47"/>
                    <a:pt x="24" y="48"/>
                  </a:cubicBezTo>
                  <a:cubicBezTo>
                    <a:pt x="25" y="53"/>
                    <a:pt x="22" y="60"/>
                    <a:pt x="21" y="63"/>
                  </a:cubicBezTo>
                  <a:cubicBezTo>
                    <a:pt x="20" y="67"/>
                    <a:pt x="19" y="70"/>
                    <a:pt x="18" y="73"/>
                  </a:cubicBezTo>
                  <a:cubicBezTo>
                    <a:pt x="16" y="78"/>
                    <a:pt x="14" y="83"/>
                    <a:pt x="13" y="88"/>
                  </a:cubicBezTo>
                  <a:cubicBezTo>
                    <a:pt x="12" y="90"/>
                    <a:pt x="11" y="92"/>
                    <a:pt x="11" y="94"/>
                  </a:cubicBezTo>
                  <a:cubicBezTo>
                    <a:pt x="11" y="95"/>
                    <a:pt x="10" y="96"/>
                    <a:pt x="10" y="98"/>
                  </a:cubicBezTo>
                  <a:cubicBezTo>
                    <a:pt x="10" y="99"/>
                    <a:pt x="9" y="100"/>
                    <a:pt x="8" y="102"/>
                  </a:cubicBezTo>
                  <a:cubicBezTo>
                    <a:pt x="7" y="104"/>
                    <a:pt x="6" y="106"/>
                    <a:pt x="6" y="108"/>
                  </a:cubicBezTo>
                  <a:cubicBezTo>
                    <a:pt x="6" y="109"/>
                    <a:pt x="6" y="109"/>
                    <a:pt x="6" y="110"/>
                  </a:cubicBezTo>
                  <a:cubicBezTo>
                    <a:pt x="5" y="111"/>
                    <a:pt x="5" y="112"/>
                    <a:pt x="5" y="113"/>
                  </a:cubicBezTo>
                  <a:cubicBezTo>
                    <a:pt x="4" y="115"/>
                    <a:pt x="3" y="117"/>
                    <a:pt x="5" y="120"/>
                  </a:cubicBezTo>
                  <a:cubicBezTo>
                    <a:pt x="6" y="123"/>
                    <a:pt x="10" y="126"/>
                    <a:pt x="12" y="129"/>
                  </a:cubicBezTo>
                  <a:cubicBezTo>
                    <a:pt x="13" y="129"/>
                    <a:pt x="13" y="129"/>
                    <a:pt x="13" y="130"/>
                  </a:cubicBezTo>
                  <a:cubicBezTo>
                    <a:pt x="13" y="130"/>
                    <a:pt x="11" y="131"/>
                    <a:pt x="8" y="133"/>
                  </a:cubicBezTo>
                  <a:cubicBezTo>
                    <a:pt x="7" y="133"/>
                    <a:pt x="7" y="133"/>
                    <a:pt x="7" y="133"/>
                  </a:cubicBezTo>
                  <a:cubicBezTo>
                    <a:pt x="5" y="135"/>
                    <a:pt x="0" y="138"/>
                    <a:pt x="1" y="142"/>
                  </a:cubicBezTo>
                  <a:cubicBezTo>
                    <a:pt x="2" y="144"/>
                    <a:pt x="3" y="146"/>
                    <a:pt x="4" y="147"/>
                  </a:cubicBezTo>
                  <a:cubicBezTo>
                    <a:pt x="5" y="149"/>
                    <a:pt x="5" y="150"/>
                    <a:pt x="6" y="151"/>
                  </a:cubicBezTo>
                  <a:cubicBezTo>
                    <a:pt x="6" y="154"/>
                    <a:pt x="7" y="156"/>
                    <a:pt x="8" y="158"/>
                  </a:cubicBezTo>
                  <a:cubicBezTo>
                    <a:pt x="10" y="162"/>
                    <a:pt x="12" y="166"/>
                    <a:pt x="12" y="170"/>
                  </a:cubicBezTo>
                  <a:cubicBezTo>
                    <a:pt x="13" y="171"/>
                    <a:pt x="13" y="171"/>
                    <a:pt x="13" y="171"/>
                  </a:cubicBezTo>
                  <a:cubicBezTo>
                    <a:pt x="13" y="174"/>
                    <a:pt x="14" y="176"/>
                    <a:pt x="14" y="179"/>
                  </a:cubicBezTo>
                  <a:cubicBezTo>
                    <a:pt x="14" y="181"/>
                    <a:pt x="14" y="182"/>
                    <a:pt x="14" y="184"/>
                  </a:cubicBezTo>
                  <a:cubicBezTo>
                    <a:pt x="14" y="189"/>
                    <a:pt x="14" y="194"/>
                    <a:pt x="13" y="199"/>
                  </a:cubicBezTo>
                  <a:cubicBezTo>
                    <a:pt x="13" y="201"/>
                    <a:pt x="13" y="201"/>
                    <a:pt x="13" y="201"/>
                  </a:cubicBezTo>
                  <a:cubicBezTo>
                    <a:pt x="13" y="207"/>
                    <a:pt x="12" y="213"/>
                    <a:pt x="11" y="219"/>
                  </a:cubicBezTo>
                  <a:cubicBezTo>
                    <a:pt x="10" y="223"/>
                    <a:pt x="11" y="225"/>
                    <a:pt x="12" y="227"/>
                  </a:cubicBezTo>
                  <a:cubicBezTo>
                    <a:pt x="14" y="229"/>
                    <a:pt x="16" y="229"/>
                    <a:pt x="19" y="229"/>
                  </a:cubicBezTo>
                  <a:cubicBezTo>
                    <a:pt x="20" y="229"/>
                    <a:pt x="20" y="229"/>
                    <a:pt x="21" y="229"/>
                  </a:cubicBezTo>
                  <a:cubicBezTo>
                    <a:pt x="22" y="229"/>
                    <a:pt x="23" y="229"/>
                    <a:pt x="23" y="229"/>
                  </a:cubicBezTo>
                  <a:cubicBezTo>
                    <a:pt x="25" y="229"/>
                    <a:pt x="27" y="229"/>
                    <a:pt x="29" y="230"/>
                  </a:cubicBezTo>
                  <a:cubicBezTo>
                    <a:pt x="36" y="233"/>
                    <a:pt x="42" y="233"/>
                    <a:pt x="49" y="234"/>
                  </a:cubicBezTo>
                  <a:cubicBezTo>
                    <a:pt x="51" y="234"/>
                    <a:pt x="53" y="234"/>
                    <a:pt x="55" y="234"/>
                  </a:cubicBezTo>
                  <a:cubicBezTo>
                    <a:pt x="56" y="234"/>
                    <a:pt x="57" y="234"/>
                    <a:pt x="59" y="234"/>
                  </a:cubicBezTo>
                  <a:cubicBezTo>
                    <a:pt x="62" y="234"/>
                    <a:pt x="66" y="233"/>
                    <a:pt x="69" y="232"/>
                  </a:cubicBezTo>
                  <a:cubicBezTo>
                    <a:pt x="70" y="231"/>
                    <a:pt x="71" y="230"/>
                    <a:pt x="72" y="230"/>
                  </a:cubicBezTo>
                  <a:cubicBezTo>
                    <a:pt x="74" y="228"/>
                    <a:pt x="75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9" y="227"/>
                    <a:pt x="80" y="229"/>
                    <a:pt x="81" y="230"/>
                  </a:cubicBezTo>
                  <a:cubicBezTo>
                    <a:pt x="83" y="232"/>
                    <a:pt x="84" y="234"/>
                    <a:pt x="87" y="235"/>
                  </a:cubicBezTo>
                  <a:cubicBezTo>
                    <a:pt x="89" y="236"/>
                    <a:pt x="92" y="236"/>
                    <a:pt x="95" y="236"/>
                  </a:cubicBezTo>
                  <a:cubicBezTo>
                    <a:pt x="97" y="236"/>
                    <a:pt x="100" y="236"/>
                    <a:pt x="102" y="237"/>
                  </a:cubicBezTo>
                  <a:cubicBezTo>
                    <a:pt x="104" y="238"/>
                    <a:pt x="104" y="240"/>
                    <a:pt x="105" y="242"/>
                  </a:cubicBezTo>
                  <a:cubicBezTo>
                    <a:pt x="105" y="243"/>
                    <a:pt x="106" y="244"/>
                    <a:pt x="106" y="245"/>
                  </a:cubicBezTo>
                  <a:cubicBezTo>
                    <a:pt x="109" y="250"/>
                    <a:pt x="109" y="255"/>
                    <a:pt x="109" y="260"/>
                  </a:cubicBezTo>
                  <a:cubicBezTo>
                    <a:pt x="110" y="262"/>
                    <a:pt x="110" y="264"/>
                    <a:pt x="110" y="266"/>
                  </a:cubicBezTo>
                  <a:cubicBezTo>
                    <a:pt x="110" y="270"/>
                    <a:pt x="111" y="273"/>
                    <a:pt x="112" y="276"/>
                  </a:cubicBezTo>
                  <a:cubicBezTo>
                    <a:pt x="113" y="279"/>
                    <a:pt x="113" y="282"/>
                    <a:pt x="114" y="286"/>
                  </a:cubicBezTo>
                  <a:cubicBezTo>
                    <a:pt x="114" y="287"/>
                    <a:pt x="114" y="287"/>
                    <a:pt x="114" y="288"/>
                  </a:cubicBezTo>
                  <a:cubicBezTo>
                    <a:pt x="114" y="290"/>
                    <a:pt x="114" y="292"/>
                    <a:pt x="115" y="294"/>
                  </a:cubicBezTo>
                  <a:cubicBezTo>
                    <a:pt x="115" y="296"/>
                    <a:pt x="116" y="297"/>
                    <a:pt x="117" y="298"/>
                  </a:cubicBezTo>
                  <a:cubicBezTo>
                    <a:pt x="117" y="299"/>
                    <a:pt x="118" y="300"/>
                    <a:pt x="119" y="302"/>
                  </a:cubicBezTo>
                  <a:cubicBezTo>
                    <a:pt x="119" y="302"/>
                    <a:pt x="119" y="302"/>
                    <a:pt x="119" y="302"/>
                  </a:cubicBezTo>
                  <a:cubicBezTo>
                    <a:pt x="120" y="308"/>
                    <a:pt x="122" y="312"/>
                    <a:pt x="129" y="313"/>
                  </a:cubicBezTo>
                  <a:cubicBezTo>
                    <a:pt x="130" y="314"/>
                    <a:pt x="131" y="314"/>
                    <a:pt x="132" y="314"/>
                  </a:cubicBezTo>
                  <a:cubicBezTo>
                    <a:pt x="137" y="314"/>
                    <a:pt x="141" y="311"/>
                    <a:pt x="144" y="309"/>
                  </a:cubicBezTo>
                  <a:cubicBezTo>
                    <a:pt x="148" y="307"/>
                    <a:pt x="151" y="305"/>
                    <a:pt x="154" y="305"/>
                  </a:cubicBezTo>
                  <a:cubicBezTo>
                    <a:pt x="155" y="305"/>
                    <a:pt x="155" y="305"/>
                    <a:pt x="155" y="305"/>
                  </a:cubicBezTo>
                  <a:cubicBezTo>
                    <a:pt x="159" y="305"/>
                    <a:pt x="162" y="307"/>
                    <a:pt x="163" y="312"/>
                  </a:cubicBezTo>
                  <a:cubicBezTo>
                    <a:pt x="164" y="314"/>
                    <a:pt x="164" y="314"/>
                    <a:pt x="164" y="314"/>
                  </a:cubicBezTo>
                  <a:cubicBezTo>
                    <a:pt x="165" y="313"/>
                    <a:pt x="165" y="313"/>
                    <a:pt x="165" y="313"/>
                  </a:cubicBezTo>
                  <a:cubicBezTo>
                    <a:pt x="167" y="313"/>
                    <a:pt x="168" y="313"/>
                    <a:pt x="169" y="313"/>
                  </a:cubicBezTo>
                  <a:cubicBezTo>
                    <a:pt x="171" y="312"/>
                    <a:pt x="174" y="312"/>
                    <a:pt x="176" y="312"/>
                  </a:cubicBezTo>
                  <a:cubicBezTo>
                    <a:pt x="178" y="312"/>
                    <a:pt x="178" y="312"/>
                    <a:pt x="178" y="312"/>
                  </a:cubicBezTo>
                  <a:cubicBezTo>
                    <a:pt x="178" y="310"/>
                    <a:pt x="178" y="310"/>
                    <a:pt x="178" y="310"/>
                  </a:cubicBezTo>
                  <a:cubicBezTo>
                    <a:pt x="179" y="308"/>
                    <a:pt x="179" y="306"/>
                    <a:pt x="179" y="303"/>
                  </a:cubicBezTo>
                  <a:cubicBezTo>
                    <a:pt x="179" y="301"/>
                    <a:pt x="179" y="299"/>
                    <a:pt x="180" y="297"/>
                  </a:cubicBezTo>
                  <a:cubicBezTo>
                    <a:pt x="181" y="292"/>
                    <a:pt x="183" y="287"/>
                    <a:pt x="185" y="285"/>
                  </a:cubicBezTo>
                  <a:cubicBezTo>
                    <a:pt x="186" y="284"/>
                    <a:pt x="188" y="283"/>
                    <a:pt x="189" y="283"/>
                  </a:cubicBezTo>
                  <a:cubicBezTo>
                    <a:pt x="191" y="281"/>
                    <a:pt x="193" y="280"/>
                    <a:pt x="195" y="277"/>
                  </a:cubicBezTo>
                  <a:cubicBezTo>
                    <a:pt x="195" y="275"/>
                    <a:pt x="196" y="273"/>
                    <a:pt x="196" y="270"/>
                  </a:cubicBezTo>
                  <a:cubicBezTo>
                    <a:pt x="196" y="268"/>
                    <a:pt x="196" y="265"/>
                    <a:pt x="198" y="263"/>
                  </a:cubicBezTo>
                  <a:cubicBezTo>
                    <a:pt x="200" y="259"/>
                    <a:pt x="203" y="258"/>
                    <a:pt x="206" y="258"/>
                  </a:cubicBezTo>
                  <a:cubicBezTo>
                    <a:pt x="207" y="257"/>
                    <a:pt x="209" y="257"/>
                    <a:pt x="210" y="256"/>
                  </a:cubicBezTo>
                  <a:cubicBezTo>
                    <a:pt x="214" y="255"/>
                    <a:pt x="217" y="252"/>
                    <a:pt x="219" y="249"/>
                  </a:cubicBezTo>
                  <a:cubicBezTo>
                    <a:pt x="221" y="248"/>
                    <a:pt x="221" y="248"/>
                    <a:pt x="221" y="248"/>
                  </a:cubicBezTo>
                  <a:cubicBezTo>
                    <a:pt x="222" y="247"/>
                    <a:pt x="224" y="245"/>
                    <a:pt x="225" y="244"/>
                  </a:cubicBezTo>
                  <a:cubicBezTo>
                    <a:pt x="228" y="241"/>
                    <a:pt x="231" y="238"/>
                    <a:pt x="234" y="236"/>
                  </a:cubicBezTo>
                  <a:cubicBezTo>
                    <a:pt x="235" y="235"/>
                    <a:pt x="238" y="234"/>
                    <a:pt x="240" y="233"/>
                  </a:cubicBezTo>
                  <a:cubicBezTo>
                    <a:pt x="242" y="232"/>
                    <a:pt x="244" y="231"/>
                    <a:pt x="246" y="230"/>
                  </a:cubicBezTo>
                  <a:cubicBezTo>
                    <a:pt x="251" y="226"/>
                    <a:pt x="254" y="221"/>
                    <a:pt x="258" y="215"/>
                  </a:cubicBezTo>
                  <a:cubicBezTo>
                    <a:pt x="260" y="211"/>
                    <a:pt x="262" y="208"/>
                    <a:pt x="264" y="205"/>
                  </a:cubicBezTo>
                  <a:cubicBezTo>
                    <a:pt x="266" y="203"/>
                    <a:pt x="267" y="201"/>
                    <a:pt x="269" y="198"/>
                  </a:cubicBezTo>
                  <a:cubicBezTo>
                    <a:pt x="270" y="197"/>
                    <a:pt x="271" y="195"/>
                    <a:pt x="272" y="193"/>
                  </a:cubicBezTo>
                  <a:cubicBezTo>
                    <a:pt x="274" y="191"/>
                    <a:pt x="274" y="188"/>
                    <a:pt x="274" y="186"/>
                  </a:cubicBezTo>
                  <a:cubicBezTo>
                    <a:pt x="274" y="184"/>
                    <a:pt x="274" y="181"/>
                    <a:pt x="276" y="179"/>
                  </a:cubicBezTo>
                  <a:cubicBezTo>
                    <a:pt x="276" y="177"/>
                    <a:pt x="278" y="176"/>
                    <a:pt x="279" y="174"/>
                  </a:cubicBezTo>
                  <a:cubicBezTo>
                    <a:pt x="281" y="172"/>
                    <a:pt x="282" y="170"/>
                    <a:pt x="283" y="167"/>
                  </a:cubicBezTo>
                  <a:cubicBezTo>
                    <a:pt x="284" y="166"/>
                    <a:pt x="284" y="164"/>
                    <a:pt x="285" y="163"/>
                  </a:cubicBezTo>
                  <a:cubicBezTo>
                    <a:pt x="285" y="160"/>
                    <a:pt x="286" y="157"/>
                    <a:pt x="289" y="154"/>
                  </a:cubicBezTo>
                  <a:cubicBezTo>
                    <a:pt x="293" y="149"/>
                    <a:pt x="297" y="147"/>
                    <a:pt x="301" y="145"/>
                  </a:cubicBezTo>
                  <a:cubicBezTo>
                    <a:pt x="302" y="145"/>
                    <a:pt x="303" y="145"/>
                    <a:pt x="304" y="145"/>
                  </a:cubicBezTo>
                  <a:cubicBezTo>
                    <a:pt x="311" y="143"/>
                    <a:pt x="313" y="142"/>
                    <a:pt x="314" y="140"/>
                  </a:cubicBezTo>
                  <a:cubicBezTo>
                    <a:pt x="314" y="140"/>
                    <a:pt x="314" y="140"/>
                    <a:pt x="314" y="140"/>
                  </a:cubicBezTo>
                  <a:cubicBezTo>
                    <a:pt x="314" y="139"/>
                    <a:pt x="314" y="139"/>
                    <a:pt x="314" y="139"/>
                  </a:cubicBezTo>
                  <a:cubicBezTo>
                    <a:pt x="314" y="139"/>
                    <a:pt x="314" y="138"/>
                    <a:pt x="313" y="136"/>
                  </a:cubicBezTo>
                  <a:cubicBezTo>
                    <a:pt x="312" y="135"/>
                    <a:pt x="312" y="134"/>
                    <a:pt x="312" y="133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33" name="Freeform 34"/>
            <p:cNvSpPr>
              <a:spLocks/>
            </p:cNvSpPr>
            <p:nvPr/>
          </p:nvSpPr>
          <p:spPr bwMode="auto">
            <a:xfrm>
              <a:off x="3145305" y="3723768"/>
              <a:ext cx="576575" cy="365045"/>
            </a:xfrm>
            <a:custGeom>
              <a:avLst/>
              <a:gdLst>
                <a:gd name="T0" fmla="*/ 219 w 228"/>
                <a:gd name="T1" fmla="*/ 68 h 151"/>
                <a:gd name="T2" fmla="*/ 217 w 228"/>
                <a:gd name="T3" fmla="*/ 68 h 151"/>
                <a:gd name="T4" fmla="*/ 216 w 228"/>
                <a:gd name="T5" fmla="*/ 62 h 151"/>
                <a:gd name="T6" fmla="*/ 217 w 228"/>
                <a:gd name="T7" fmla="*/ 57 h 151"/>
                <a:gd name="T8" fmla="*/ 215 w 228"/>
                <a:gd name="T9" fmla="*/ 42 h 151"/>
                <a:gd name="T10" fmla="*/ 215 w 228"/>
                <a:gd name="T11" fmla="*/ 28 h 151"/>
                <a:gd name="T12" fmla="*/ 219 w 228"/>
                <a:gd name="T13" fmla="*/ 11 h 151"/>
                <a:gd name="T14" fmla="*/ 218 w 228"/>
                <a:gd name="T15" fmla="*/ 2 h 151"/>
                <a:gd name="T16" fmla="*/ 216 w 228"/>
                <a:gd name="T17" fmla="*/ 1 h 151"/>
                <a:gd name="T18" fmla="*/ 200 w 228"/>
                <a:gd name="T19" fmla="*/ 2 h 151"/>
                <a:gd name="T20" fmla="*/ 182 w 228"/>
                <a:gd name="T21" fmla="*/ 11 h 151"/>
                <a:gd name="T22" fmla="*/ 171 w 228"/>
                <a:gd name="T23" fmla="*/ 10 h 151"/>
                <a:gd name="T24" fmla="*/ 165 w 228"/>
                <a:gd name="T25" fmla="*/ 4 h 151"/>
                <a:gd name="T26" fmla="*/ 154 w 228"/>
                <a:gd name="T27" fmla="*/ 4 h 151"/>
                <a:gd name="T28" fmla="*/ 143 w 228"/>
                <a:gd name="T29" fmla="*/ 5 h 151"/>
                <a:gd name="T30" fmla="*/ 139 w 228"/>
                <a:gd name="T31" fmla="*/ 3 h 151"/>
                <a:gd name="T32" fmla="*/ 137 w 228"/>
                <a:gd name="T33" fmla="*/ 3 h 151"/>
                <a:gd name="T34" fmla="*/ 132 w 228"/>
                <a:gd name="T35" fmla="*/ 8 h 151"/>
                <a:gd name="T36" fmla="*/ 124 w 228"/>
                <a:gd name="T37" fmla="*/ 13 h 151"/>
                <a:gd name="T38" fmla="*/ 117 w 228"/>
                <a:gd name="T39" fmla="*/ 12 h 151"/>
                <a:gd name="T40" fmla="*/ 111 w 228"/>
                <a:gd name="T41" fmla="*/ 17 h 151"/>
                <a:gd name="T42" fmla="*/ 108 w 228"/>
                <a:gd name="T43" fmla="*/ 22 h 151"/>
                <a:gd name="T44" fmla="*/ 102 w 228"/>
                <a:gd name="T45" fmla="*/ 29 h 151"/>
                <a:gd name="T46" fmla="*/ 82 w 228"/>
                <a:gd name="T47" fmla="*/ 26 h 151"/>
                <a:gd name="T48" fmla="*/ 70 w 228"/>
                <a:gd name="T49" fmla="*/ 20 h 151"/>
                <a:gd name="T50" fmla="*/ 56 w 228"/>
                <a:gd name="T51" fmla="*/ 18 h 151"/>
                <a:gd name="T52" fmla="*/ 41 w 228"/>
                <a:gd name="T53" fmla="*/ 16 h 151"/>
                <a:gd name="T54" fmla="*/ 28 w 228"/>
                <a:gd name="T55" fmla="*/ 13 h 151"/>
                <a:gd name="T56" fmla="*/ 23 w 228"/>
                <a:gd name="T57" fmla="*/ 10 h 151"/>
                <a:gd name="T58" fmla="*/ 20 w 228"/>
                <a:gd name="T59" fmla="*/ 11 h 151"/>
                <a:gd name="T60" fmla="*/ 10 w 228"/>
                <a:gd name="T61" fmla="*/ 10 h 151"/>
                <a:gd name="T62" fmla="*/ 4 w 228"/>
                <a:gd name="T63" fmla="*/ 7 h 151"/>
                <a:gd name="T64" fmla="*/ 4 w 228"/>
                <a:gd name="T65" fmla="*/ 16 h 151"/>
                <a:gd name="T66" fmla="*/ 1 w 228"/>
                <a:gd name="T67" fmla="*/ 46 h 151"/>
                <a:gd name="T68" fmla="*/ 3 w 228"/>
                <a:gd name="T69" fmla="*/ 49 h 151"/>
                <a:gd name="T70" fmla="*/ 10 w 228"/>
                <a:gd name="T71" fmla="*/ 54 h 151"/>
                <a:gd name="T72" fmla="*/ 23 w 228"/>
                <a:gd name="T73" fmla="*/ 48 h 151"/>
                <a:gd name="T74" fmla="*/ 26 w 228"/>
                <a:gd name="T75" fmla="*/ 50 h 151"/>
                <a:gd name="T76" fmla="*/ 30 w 228"/>
                <a:gd name="T77" fmla="*/ 53 h 151"/>
                <a:gd name="T78" fmla="*/ 35 w 228"/>
                <a:gd name="T79" fmla="*/ 52 h 151"/>
                <a:gd name="T80" fmla="*/ 39 w 228"/>
                <a:gd name="T81" fmla="*/ 53 h 151"/>
                <a:gd name="T82" fmla="*/ 50 w 228"/>
                <a:gd name="T83" fmla="*/ 56 h 151"/>
                <a:gd name="T84" fmla="*/ 68 w 228"/>
                <a:gd name="T85" fmla="*/ 57 h 151"/>
                <a:gd name="T86" fmla="*/ 80 w 228"/>
                <a:gd name="T87" fmla="*/ 65 h 151"/>
                <a:gd name="T88" fmla="*/ 92 w 228"/>
                <a:gd name="T89" fmla="*/ 69 h 151"/>
                <a:gd name="T90" fmla="*/ 103 w 228"/>
                <a:gd name="T91" fmla="*/ 75 h 151"/>
                <a:gd name="T92" fmla="*/ 138 w 228"/>
                <a:gd name="T93" fmla="*/ 110 h 151"/>
                <a:gd name="T94" fmla="*/ 153 w 228"/>
                <a:gd name="T95" fmla="*/ 113 h 151"/>
                <a:gd name="T96" fmla="*/ 157 w 228"/>
                <a:gd name="T97" fmla="*/ 113 h 151"/>
                <a:gd name="T98" fmla="*/ 167 w 228"/>
                <a:gd name="T99" fmla="*/ 115 h 151"/>
                <a:gd name="T100" fmla="*/ 159 w 228"/>
                <a:gd name="T101" fmla="*/ 129 h 151"/>
                <a:gd name="T102" fmla="*/ 155 w 228"/>
                <a:gd name="T103" fmla="*/ 139 h 151"/>
                <a:gd name="T104" fmla="*/ 154 w 228"/>
                <a:gd name="T105" fmla="*/ 144 h 151"/>
                <a:gd name="T106" fmla="*/ 149 w 228"/>
                <a:gd name="T107" fmla="*/ 150 h 151"/>
                <a:gd name="T108" fmla="*/ 159 w 228"/>
                <a:gd name="T109" fmla="*/ 147 h 151"/>
                <a:gd name="T110" fmla="*/ 170 w 228"/>
                <a:gd name="T111" fmla="*/ 151 h 151"/>
                <a:gd name="T112" fmla="*/ 187 w 228"/>
                <a:gd name="T113" fmla="*/ 134 h 151"/>
                <a:gd name="T114" fmla="*/ 201 w 228"/>
                <a:gd name="T115" fmla="*/ 126 h 151"/>
                <a:gd name="T116" fmla="*/ 209 w 228"/>
                <a:gd name="T117" fmla="*/ 114 h 151"/>
                <a:gd name="T118" fmla="*/ 213 w 228"/>
                <a:gd name="T119" fmla="*/ 101 h 151"/>
                <a:gd name="T120" fmla="*/ 224 w 228"/>
                <a:gd name="T121" fmla="*/ 7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8" h="151">
                  <a:moveTo>
                    <a:pt x="224" y="70"/>
                  </a:moveTo>
                  <a:cubicBezTo>
                    <a:pt x="223" y="68"/>
                    <a:pt x="221" y="68"/>
                    <a:pt x="219" y="68"/>
                  </a:cubicBezTo>
                  <a:cubicBezTo>
                    <a:pt x="219" y="68"/>
                    <a:pt x="218" y="68"/>
                    <a:pt x="218" y="68"/>
                  </a:cubicBezTo>
                  <a:cubicBezTo>
                    <a:pt x="218" y="68"/>
                    <a:pt x="217" y="68"/>
                    <a:pt x="217" y="68"/>
                  </a:cubicBezTo>
                  <a:cubicBezTo>
                    <a:pt x="216" y="68"/>
                    <a:pt x="216" y="68"/>
                    <a:pt x="216" y="68"/>
                  </a:cubicBezTo>
                  <a:cubicBezTo>
                    <a:pt x="215" y="67"/>
                    <a:pt x="216" y="64"/>
                    <a:pt x="216" y="62"/>
                  </a:cubicBezTo>
                  <a:cubicBezTo>
                    <a:pt x="216" y="61"/>
                    <a:pt x="217" y="60"/>
                    <a:pt x="217" y="59"/>
                  </a:cubicBezTo>
                  <a:cubicBezTo>
                    <a:pt x="217" y="57"/>
                    <a:pt x="217" y="57"/>
                    <a:pt x="217" y="57"/>
                  </a:cubicBezTo>
                  <a:cubicBezTo>
                    <a:pt x="217" y="54"/>
                    <a:pt x="217" y="51"/>
                    <a:pt x="217" y="47"/>
                  </a:cubicBezTo>
                  <a:cubicBezTo>
                    <a:pt x="216" y="46"/>
                    <a:pt x="216" y="44"/>
                    <a:pt x="215" y="42"/>
                  </a:cubicBezTo>
                  <a:cubicBezTo>
                    <a:pt x="214" y="40"/>
                    <a:pt x="213" y="38"/>
                    <a:pt x="213" y="35"/>
                  </a:cubicBezTo>
                  <a:cubicBezTo>
                    <a:pt x="213" y="33"/>
                    <a:pt x="214" y="31"/>
                    <a:pt x="215" y="28"/>
                  </a:cubicBezTo>
                  <a:cubicBezTo>
                    <a:pt x="216" y="27"/>
                    <a:pt x="216" y="26"/>
                    <a:pt x="217" y="24"/>
                  </a:cubicBezTo>
                  <a:cubicBezTo>
                    <a:pt x="218" y="19"/>
                    <a:pt x="219" y="15"/>
                    <a:pt x="219" y="11"/>
                  </a:cubicBezTo>
                  <a:cubicBezTo>
                    <a:pt x="220" y="9"/>
                    <a:pt x="219" y="6"/>
                    <a:pt x="219" y="4"/>
                  </a:cubicBezTo>
                  <a:cubicBezTo>
                    <a:pt x="219" y="3"/>
                    <a:pt x="218" y="3"/>
                    <a:pt x="218" y="2"/>
                  </a:cubicBezTo>
                  <a:cubicBezTo>
                    <a:pt x="218" y="0"/>
                    <a:pt x="218" y="0"/>
                    <a:pt x="218" y="0"/>
                  </a:cubicBezTo>
                  <a:cubicBezTo>
                    <a:pt x="216" y="1"/>
                    <a:pt x="216" y="1"/>
                    <a:pt x="216" y="1"/>
                  </a:cubicBezTo>
                  <a:cubicBezTo>
                    <a:pt x="211" y="1"/>
                    <a:pt x="206" y="2"/>
                    <a:pt x="201" y="2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196" y="3"/>
                    <a:pt x="193" y="5"/>
                    <a:pt x="190" y="7"/>
                  </a:cubicBezTo>
                  <a:cubicBezTo>
                    <a:pt x="188" y="8"/>
                    <a:pt x="185" y="10"/>
                    <a:pt x="182" y="11"/>
                  </a:cubicBezTo>
                  <a:cubicBezTo>
                    <a:pt x="180" y="12"/>
                    <a:pt x="179" y="12"/>
                    <a:pt x="177" y="12"/>
                  </a:cubicBezTo>
                  <a:cubicBezTo>
                    <a:pt x="175" y="12"/>
                    <a:pt x="173" y="11"/>
                    <a:pt x="171" y="10"/>
                  </a:cubicBezTo>
                  <a:cubicBezTo>
                    <a:pt x="170" y="10"/>
                    <a:pt x="169" y="8"/>
                    <a:pt x="168" y="7"/>
                  </a:cubicBezTo>
                  <a:cubicBezTo>
                    <a:pt x="167" y="6"/>
                    <a:pt x="166" y="5"/>
                    <a:pt x="165" y="4"/>
                  </a:cubicBezTo>
                  <a:cubicBezTo>
                    <a:pt x="164" y="3"/>
                    <a:pt x="162" y="3"/>
                    <a:pt x="161" y="3"/>
                  </a:cubicBezTo>
                  <a:cubicBezTo>
                    <a:pt x="159" y="3"/>
                    <a:pt x="156" y="4"/>
                    <a:pt x="154" y="4"/>
                  </a:cubicBezTo>
                  <a:cubicBezTo>
                    <a:pt x="152" y="5"/>
                    <a:pt x="149" y="6"/>
                    <a:pt x="147" y="6"/>
                  </a:cubicBezTo>
                  <a:cubicBezTo>
                    <a:pt x="146" y="6"/>
                    <a:pt x="144" y="5"/>
                    <a:pt x="143" y="5"/>
                  </a:cubicBezTo>
                  <a:cubicBezTo>
                    <a:pt x="142" y="4"/>
                    <a:pt x="141" y="4"/>
                    <a:pt x="141" y="3"/>
                  </a:cubicBezTo>
                  <a:cubicBezTo>
                    <a:pt x="140" y="3"/>
                    <a:pt x="140" y="3"/>
                    <a:pt x="139" y="3"/>
                  </a:cubicBezTo>
                  <a:cubicBezTo>
                    <a:pt x="138" y="2"/>
                    <a:pt x="138" y="2"/>
                    <a:pt x="138" y="2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37" y="3"/>
                    <a:pt x="136" y="4"/>
                    <a:pt x="135" y="5"/>
                  </a:cubicBezTo>
                  <a:cubicBezTo>
                    <a:pt x="134" y="5"/>
                    <a:pt x="133" y="6"/>
                    <a:pt x="132" y="8"/>
                  </a:cubicBezTo>
                  <a:cubicBezTo>
                    <a:pt x="130" y="10"/>
                    <a:pt x="128" y="11"/>
                    <a:pt x="126" y="12"/>
                  </a:cubicBezTo>
                  <a:cubicBezTo>
                    <a:pt x="125" y="13"/>
                    <a:pt x="125" y="13"/>
                    <a:pt x="124" y="13"/>
                  </a:cubicBezTo>
                  <a:cubicBezTo>
                    <a:pt x="123" y="13"/>
                    <a:pt x="122" y="13"/>
                    <a:pt x="120" y="12"/>
                  </a:cubicBezTo>
                  <a:cubicBezTo>
                    <a:pt x="119" y="12"/>
                    <a:pt x="118" y="12"/>
                    <a:pt x="117" y="12"/>
                  </a:cubicBezTo>
                  <a:cubicBezTo>
                    <a:pt x="116" y="12"/>
                    <a:pt x="115" y="12"/>
                    <a:pt x="114" y="13"/>
                  </a:cubicBezTo>
                  <a:cubicBezTo>
                    <a:pt x="113" y="14"/>
                    <a:pt x="112" y="15"/>
                    <a:pt x="111" y="17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08" y="20"/>
                    <a:pt x="108" y="21"/>
                    <a:pt x="108" y="22"/>
                  </a:cubicBezTo>
                  <a:cubicBezTo>
                    <a:pt x="108" y="23"/>
                    <a:pt x="108" y="24"/>
                    <a:pt x="107" y="25"/>
                  </a:cubicBezTo>
                  <a:cubicBezTo>
                    <a:pt x="106" y="28"/>
                    <a:pt x="105" y="29"/>
                    <a:pt x="102" y="29"/>
                  </a:cubicBezTo>
                  <a:cubicBezTo>
                    <a:pt x="100" y="29"/>
                    <a:pt x="99" y="29"/>
                    <a:pt x="97" y="28"/>
                  </a:cubicBezTo>
                  <a:cubicBezTo>
                    <a:pt x="92" y="27"/>
                    <a:pt x="88" y="26"/>
                    <a:pt x="82" y="26"/>
                  </a:cubicBezTo>
                  <a:cubicBezTo>
                    <a:pt x="78" y="25"/>
                    <a:pt x="76" y="24"/>
                    <a:pt x="74" y="23"/>
                  </a:cubicBezTo>
                  <a:cubicBezTo>
                    <a:pt x="73" y="22"/>
                    <a:pt x="72" y="21"/>
                    <a:pt x="70" y="20"/>
                  </a:cubicBezTo>
                  <a:cubicBezTo>
                    <a:pt x="68" y="19"/>
                    <a:pt x="65" y="19"/>
                    <a:pt x="62" y="18"/>
                  </a:cubicBezTo>
                  <a:cubicBezTo>
                    <a:pt x="60" y="18"/>
                    <a:pt x="58" y="18"/>
                    <a:pt x="56" y="18"/>
                  </a:cubicBezTo>
                  <a:cubicBezTo>
                    <a:pt x="52" y="17"/>
                    <a:pt x="48" y="16"/>
                    <a:pt x="45" y="16"/>
                  </a:cubicBezTo>
                  <a:cubicBezTo>
                    <a:pt x="44" y="16"/>
                    <a:pt x="43" y="16"/>
                    <a:pt x="41" y="16"/>
                  </a:cubicBezTo>
                  <a:cubicBezTo>
                    <a:pt x="40" y="16"/>
                    <a:pt x="39" y="16"/>
                    <a:pt x="38" y="16"/>
                  </a:cubicBezTo>
                  <a:cubicBezTo>
                    <a:pt x="34" y="16"/>
                    <a:pt x="31" y="15"/>
                    <a:pt x="28" y="13"/>
                  </a:cubicBezTo>
                  <a:cubicBezTo>
                    <a:pt x="28" y="12"/>
                    <a:pt x="27" y="12"/>
                    <a:pt x="27" y="11"/>
                  </a:cubicBezTo>
                  <a:cubicBezTo>
                    <a:pt x="26" y="11"/>
                    <a:pt x="25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1" y="10"/>
                    <a:pt x="21" y="10"/>
                    <a:pt x="20" y="11"/>
                  </a:cubicBezTo>
                  <a:cubicBezTo>
                    <a:pt x="19" y="11"/>
                    <a:pt x="17" y="12"/>
                    <a:pt x="16" y="12"/>
                  </a:cubicBezTo>
                  <a:cubicBezTo>
                    <a:pt x="14" y="12"/>
                    <a:pt x="12" y="11"/>
                    <a:pt x="10" y="10"/>
                  </a:cubicBezTo>
                  <a:cubicBezTo>
                    <a:pt x="9" y="9"/>
                    <a:pt x="8" y="9"/>
                    <a:pt x="7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2"/>
                    <a:pt x="5" y="14"/>
                    <a:pt x="4" y="16"/>
                  </a:cubicBezTo>
                  <a:cubicBezTo>
                    <a:pt x="3" y="24"/>
                    <a:pt x="3" y="29"/>
                    <a:pt x="4" y="37"/>
                  </a:cubicBezTo>
                  <a:cubicBezTo>
                    <a:pt x="4" y="40"/>
                    <a:pt x="3" y="43"/>
                    <a:pt x="1" y="46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5" y="51"/>
                    <a:pt x="7" y="53"/>
                    <a:pt x="9" y="54"/>
                  </a:cubicBezTo>
                  <a:cubicBezTo>
                    <a:pt x="9" y="54"/>
                    <a:pt x="10" y="54"/>
                    <a:pt x="10" y="54"/>
                  </a:cubicBezTo>
                  <a:cubicBezTo>
                    <a:pt x="12" y="54"/>
                    <a:pt x="14" y="52"/>
                    <a:pt x="16" y="51"/>
                  </a:cubicBezTo>
                  <a:cubicBezTo>
                    <a:pt x="18" y="50"/>
                    <a:pt x="20" y="48"/>
                    <a:pt x="23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4" y="48"/>
                    <a:pt x="25" y="49"/>
                    <a:pt x="26" y="50"/>
                  </a:cubicBezTo>
                  <a:cubicBezTo>
                    <a:pt x="26" y="51"/>
                    <a:pt x="27" y="52"/>
                    <a:pt x="28" y="52"/>
                  </a:cubicBezTo>
                  <a:cubicBezTo>
                    <a:pt x="28" y="52"/>
                    <a:pt x="29" y="53"/>
                    <a:pt x="30" y="53"/>
                  </a:cubicBezTo>
                  <a:cubicBezTo>
                    <a:pt x="30" y="53"/>
                    <a:pt x="31" y="52"/>
                    <a:pt x="32" y="52"/>
                  </a:cubicBezTo>
                  <a:cubicBezTo>
                    <a:pt x="33" y="52"/>
                    <a:pt x="34" y="52"/>
                    <a:pt x="35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7" y="52"/>
                    <a:pt x="38" y="52"/>
                    <a:pt x="39" y="53"/>
                  </a:cubicBezTo>
                  <a:cubicBezTo>
                    <a:pt x="40" y="53"/>
                    <a:pt x="41" y="54"/>
                    <a:pt x="42" y="54"/>
                  </a:cubicBezTo>
                  <a:cubicBezTo>
                    <a:pt x="44" y="55"/>
                    <a:pt x="47" y="55"/>
                    <a:pt x="50" y="56"/>
                  </a:cubicBezTo>
                  <a:cubicBezTo>
                    <a:pt x="52" y="56"/>
                    <a:pt x="54" y="56"/>
                    <a:pt x="57" y="56"/>
                  </a:cubicBezTo>
                  <a:cubicBezTo>
                    <a:pt x="60" y="56"/>
                    <a:pt x="64" y="56"/>
                    <a:pt x="68" y="57"/>
                  </a:cubicBezTo>
                  <a:cubicBezTo>
                    <a:pt x="70" y="58"/>
                    <a:pt x="72" y="60"/>
                    <a:pt x="74" y="61"/>
                  </a:cubicBezTo>
                  <a:cubicBezTo>
                    <a:pt x="76" y="63"/>
                    <a:pt x="78" y="64"/>
                    <a:pt x="80" y="65"/>
                  </a:cubicBezTo>
                  <a:cubicBezTo>
                    <a:pt x="82" y="66"/>
                    <a:pt x="85" y="67"/>
                    <a:pt x="87" y="67"/>
                  </a:cubicBezTo>
                  <a:cubicBezTo>
                    <a:pt x="89" y="68"/>
                    <a:pt x="90" y="68"/>
                    <a:pt x="92" y="69"/>
                  </a:cubicBezTo>
                  <a:cubicBezTo>
                    <a:pt x="95" y="70"/>
                    <a:pt x="98" y="72"/>
                    <a:pt x="101" y="73"/>
                  </a:cubicBezTo>
                  <a:cubicBezTo>
                    <a:pt x="101" y="73"/>
                    <a:pt x="103" y="74"/>
                    <a:pt x="103" y="75"/>
                  </a:cubicBezTo>
                  <a:cubicBezTo>
                    <a:pt x="110" y="79"/>
                    <a:pt x="118" y="84"/>
                    <a:pt x="121" y="93"/>
                  </a:cubicBezTo>
                  <a:cubicBezTo>
                    <a:pt x="123" y="100"/>
                    <a:pt x="131" y="109"/>
                    <a:pt x="138" y="110"/>
                  </a:cubicBezTo>
                  <a:cubicBezTo>
                    <a:pt x="140" y="110"/>
                    <a:pt x="142" y="111"/>
                    <a:pt x="144" y="111"/>
                  </a:cubicBezTo>
                  <a:cubicBezTo>
                    <a:pt x="147" y="112"/>
                    <a:pt x="150" y="113"/>
                    <a:pt x="153" y="113"/>
                  </a:cubicBezTo>
                  <a:cubicBezTo>
                    <a:pt x="153" y="113"/>
                    <a:pt x="153" y="113"/>
                    <a:pt x="153" y="113"/>
                  </a:cubicBezTo>
                  <a:cubicBezTo>
                    <a:pt x="154" y="113"/>
                    <a:pt x="155" y="113"/>
                    <a:pt x="157" y="113"/>
                  </a:cubicBezTo>
                  <a:cubicBezTo>
                    <a:pt x="158" y="113"/>
                    <a:pt x="160" y="112"/>
                    <a:pt x="161" y="112"/>
                  </a:cubicBezTo>
                  <a:cubicBezTo>
                    <a:pt x="166" y="112"/>
                    <a:pt x="167" y="114"/>
                    <a:pt x="167" y="115"/>
                  </a:cubicBezTo>
                  <a:cubicBezTo>
                    <a:pt x="168" y="118"/>
                    <a:pt x="165" y="122"/>
                    <a:pt x="162" y="125"/>
                  </a:cubicBezTo>
                  <a:cubicBezTo>
                    <a:pt x="161" y="126"/>
                    <a:pt x="160" y="128"/>
                    <a:pt x="159" y="129"/>
                  </a:cubicBezTo>
                  <a:cubicBezTo>
                    <a:pt x="158" y="131"/>
                    <a:pt x="158" y="131"/>
                    <a:pt x="158" y="131"/>
                  </a:cubicBezTo>
                  <a:cubicBezTo>
                    <a:pt x="157" y="134"/>
                    <a:pt x="156" y="137"/>
                    <a:pt x="155" y="139"/>
                  </a:cubicBezTo>
                  <a:cubicBezTo>
                    <a:pt x="155" y="140"/>
                    <a:pt x="155" y="141"/>
                    <a:pt x="155" y="141"/>
                  </a:cubicBezTo>
                  <a:cubicBezTo>
                    <a:pt x="154" y="142"/>
                    <a:pt x="154" y="143"/>
                    <a:pt x="154" y="144"/>
                  </a:cubicBezTo>
                  <a:cubicBezTo>
                    <a:pt x="154" y="145"/>
                    <a:pt x="154" y="145"/>
                    <a:pt x="153" y="145"/>
                  </a:cubicBezTo>
                  <a:cubicBezTo>
                    <a:pt x="149" y="150"/>
                    <a:pt x="149" y="150"/>
                    <a:pt x="149" y="150"/>
                  </a:cubicBezTo>
                  <a:cubicBezTo>
                    <a:pt x="157" y="148"/>
                    <a:pt x="157" y="148"/>
                    <a:pt x="157" y="148"/>
                  </a:cubicBezTo>
                  <a:cubicBezTo>
                    <a:pt x="157" y="147"/>
                    <a:pt x="158" y="147"/>
                    <a:pt x="159" y="147"/>
                  </a:cubicBezTo>
                  <a:cubicBezTo>
                    <a:pt x="160" y="147"/>
                    <a:pt x="165" y="149"/>
                    <a:pt x="169" y="151"/>
                  </a:cubicBezTo>
                  <a:cubicBezTo>
                    <a:pt x="170" y="151"/>
                    <a:pt x="170" y="151"/>
                    <a:pt x="170" y="151"/>
                  </a:cubicBezTo>
                  <a:cubicBezTo>
                    <a:pt x="173" y="148"/>
                    <a:pt x="173" y="148"/>
                    <a:pt x="173" y="148"/>
                  </a:cubicBezTo>
                  <a:cubicBezTo>
                    <a:pt x="178" y="143"/>
                    <a:pt x="183" y="139"/>
                    <a:pt x="187" y="134"/>
                  </a:cubicBezTo>
                  <a:cubicBezTo>
                    <a:pt x="189" y="131"/>
                    <a:pt x="192" y="130"/>
                    <a:pt x="195" y="129"/>
                  </a:cubicBezTo>
                  <a:cubicBezTo>
                    <a:pt x="197" y="128"/>
                    <a:pt x="199" y="127"/>
                    <a:pt x="201" y="126"/>
                  </a:cubicBezTo>
                  <a:cubicBezTo>
                    <a:pt x="204" y="124"/>
                    <a:pt x="205" y="122"/>
                    <a:pt x="206" y="119"/>
                  </a:cubicBezTo>
                  <a:cubicBezTo>
                    <a:pt x="207" y="117"/>
                    <a:pt x="208" y="115"/>
                    <a:pt x="209" y="114"/>
                  </a:cubicBezTo>
                  <a:cubicBezTo>
                    <a:pt x="209" y="112"/>
                    <a:pt x="210" y="111"/>
                    <a:pt x="211" y="109"/>
                  </a:cubicBezTo>
                  <a:cubicBezTo>
                    <a:pt x="212" y="106"/>
                    <a:pt x="213" y="103"/>
                    <a:pt x="213" y="101"/>
                  </a:cubicBezTo>
                  <a:cubicBezTo>
                    <a:pt x="215" y="95"/>
                    <a:pt x="217" y="89"/>
                    <a:pt x="221" y="84"/>
                  </a:cubicBezTo>
                  <a:cubicBezTo>
                    <a:pt x="221" y="84"/>
                    <a:pt x="228" y="75"/>
                    <a:pt x="224" y="70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34" name="Freeform 35"/>
            <p:cNvSpPr>
              <a:spLocks/>
            </p:cNvSpPr>
            <p:nvPr/>
          </p:nvSpPr>
          <p:spPr bwMode="auto">
            <a:xfrm>
              <a:off x="3073751" y="3340867"/>
              <a:ext cx="688571" cy="453330"/>
            </a:xfrm>
            <a:custGeom>
              <a:avLst/>
              <a:gdLst>
                <a:gd name="T0" fmla="*/ 269 w 272"/>
                <a:gd name="T1" fmla="*/ 128 h 187"/>
                <a:gd name="T2" fmla="*/ 260 w 272"/>
                <a:gd name="T3" fmla="*/ 118 h 187"/>
                <a:gd name="T4" fmla="*/ 251 w 272"/>
                <a:gd name="T5" fmla="*/ 109 h 187"/>
                <a:gd name="T6" fmla="*/ 251 w 272"/>
                <a:gd name="T7" fmla="*/ 103 h 187"/>
                <a:gd name="T8" fmla="*/ 233 w 272"/>
                <a:gd name="T9" fmla="*/ 101 h 187"/>
                <a:gd name="T10" fmla="*/ 220 w 272"/>
                <a:gd name="T11" fmla="*/ 89 h 187"/>
                <a:gd name="T12" fmla="*/ 217 w 272"/>
                <a:gd name="T13" fmla="*/ 78 h 187"/>
                <a:gd name="T14" fmla="*/ 208 w 272"/>
                <a:gd name="T15" fmla="*/ 53 h 187"/>
                <a:gd name="T16" fmla="*/ 200 w 272"/>
                <a:gd name="T17" fmla="*/ 27 h 187"/>
                <a:gd name="T18" fmla="*/ 181 w 272"/>
                <a:gd name="T19" fmla="*/ 20 h 187"/>
                <a:gd name="T20" fmla="*/ 155 w 272"/>
                <a:gd name="T21" fmla="*/ 17 h 187"/>
                <a:gd name="T22" fmla="*/ 135 w 272"/>
                <a:gd name="T23" fmla="*/ 8 h 187"/>
                <a:gd name="T24" fmla="*/ 125 w 272"/>
                <a:gd name="T25" fmla="*/ 8 h 187"/>
                <a:gd name="T26" fmla="*/ 105 w 272"/>
                <a:gd name="T27" fmla="*/ 2 h 187"/>
                <a:gd name="T28" fmla="*/ 95 w 272"/>
                <a:gd name="T29" fmla="*/ 4 h 187"/>
                <a:gd name="T30" fmla="*/ 86 w 272"/>
                <a:gd name="T31" fmla="*/ 2 h 187"/>
                <a:gd name="T32" fmla="*/ 76 w 272"/>
                <a:gd name="T33" fmla="*/ 3 h 187"/>
                <a:gd name="T34" fmla="*/ 65 w 272"/>
                <a:gd name="T35" fmla="*/ 1 h 187"/>
                <a:gd name="T36" fmla="*/ 53 w 272"/>
                <a:gd name="T37" fmla="*/ 12 h 187"/>
                <a:gd name="T38" fmla="*/ 38 w 272"/>
                <a:gd name="T39" fmla="*/ 26 h 187"/>
                <a:gd name="T40" fmla="*/ 28 w 272"/>
                <a:gd name="T41" fmla="*/ 40 h 187"/>
                <a:gd name="T42" fmla="*/ 20 w 272"/>
                <a:gd name="T43" fmla="*/ 67 h 187"/>
                <a:gd name="T44" fmla="*/ 8 w 272"/>
                <a:gd name="T45" fmla="*/ 69 h 187"/>
                <a:gd name="T46" fmla="*/ 7 w 272"/>
                <a:gd name="T47" fmla="*/ 78 h 187"/>
                <a:gd name="T48" fmla="*/ 4 w 272"/>
                <a:gd name="T49" fmla="*/ 107 h 187"/>
                <a:gd name="T50" fmla="*/ 11 w 272"/>
                <a:gd name="T51" fmla="*/ 137 h 187"/>
                <a:gd name="T52" fmla="*/ 22 w 272"/>
                <a:gd name="T53" fmla="*/ 138 h 187"/>
                <a:gd name="T54" fmla="*/ 30 w 272"/>
                <a:gd name="T55" fmla="*/ 160 h 187"/>
                <a:gd name="T56" fmla="*/ 33 w 272"/>
                <a:gd name="T57" fmla="*/ 165 h 187"/>
                <a:gd name="T58" fmla="*/ 47 w 272"/>
                <a:gd name="T59" fmla="*/ 168 h 187"/>
                <a:gd name="T60" fmla="*/ 51 w 272"/>
                <a:gd name="T61" fmla="*/ 167 h 187"/>
                <a:gd name="T62" fmla="*/ 66 w 272"/>
                <a:gd name="T63" fmla="*/ 174 h 187"/>
                <a:gd name="T64" fmla="*/ 84 w 272"/>
                <a:gd name="T65" fmla="*/ 175 h 187"/>
                <a:gd name="T66" fmla="*/ 102 w 272"/>
                <a:gd name="T67" fmla="*/ 180 h 187"/>
                <a:gd name="T68" fmla="*/ 130 w 272"/>
                <a:gd name="T69" fmla="*/ 187 h 187"/>
                <a:gd name="T70" fmla="*/ 137 w 272"/>
                <a:gd name="T71" fmla="*/ 176 h 187"/>
                <a:gd name="T72" fmla="*/ 145 w 272"/>
                <a:gd name="T73" fmla="*/ 170 h 187"/>
                <a:gd name="T74" fmla="*/ 154 w 272"/>
                <a:gd name="T75" fmla="*/ 170 h 187"/>
                <a:gd name="T76" fmla="*/ 167 w 272"/>
                <a:gd name="T77" fmla="*/ 160 h 187"/>
                <a:gd name="T78" fmla="*/ 175 w 272"/>
                <a:gd name="T79" fmla="*/ 163 h 187"/>
                <a:gd name="T80" fmla="*/ 193 w 272"/>
                <a:gd name="T81" fmla="*/ 162 h 187"/>
                <a:gd name="T82" fmla="*/ 205 w 272"/>
                <a:gd name="T83" fmla="*/ 169 h 187"/>
                <a:gd name="T84" fmla="*/ 228 w 272"/>
                <a:gd name="T85" fmla="*/ 160 h 187"/>
                <a:gd name="T86" fmla="*/ 246 w 272"/>
                <a:gd name="T87" fmla="*/ 158 h 187"/>
                <a:gd name="T88" fmla="*/ 250 w 272"/>
                <a:gd name="T89" fmla="*/ 152 h 187"/>
                <a:gd name="T90" fmla="*/ 251 w 272"/>
                <a:gd name="T91" fmla="*/ 139 h 187"/>
                <a:gd name="T92" fmla="*/ 258 w 272"/>
                <a:gd name="T93" fmla="*/ 133 h 187"/>
                <a:gd name="T94" fmla="*/ 272 w 272"/>
                <a:gd name="T95" fmla="*/ 131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72" h="187">
                  <a:moveTo>
                    <a:pt x="272" y="130"/>
                  </a:moveTo>
                  <a:cubicBezTo>
                    <a:pt x="271" y="130"/>
                    <a:pt x="271" y="130"/>
                    <a:pt x="271" y="130"/>
                  </a:cubicBezTo>
                  <a:cubicBezTo>
                    <a:pt x="271" y="129"/>
                    <a:pt x="270" y="129"/>
                    <a:pt x="269" y="128"/>
                  </a:cubicBezTo>
                  <a:cubicBezTo>
                    <a:pt x="268" y="128"/>
                    <a:pt x="267" y="127"/>
                    <a:pt x="267" y="126"/>
                  </a:cubicBezTo>
                  <a:cubicBezTo>
                    <a:pt x="266" y="125"/>
                    <a:pt x="265" y="124"/>
                    <a:pt x="264" y="123"/>
                  </a:cubicBezTo>
                  <a:cubicBezTo>
                    <a:pt x="263" y="121"/>
                    <a:pt x="262" y="119"/>
                    <a:pt x="260" y="118"/>
                  </a:cubicBezTo>
                  <a:cubicBezTo>
                    <a:pt x="259" y="118"/>
                    <a:pt x="258" y="118"/>
                    <a:pt x="256" y="118"/>
                  </a:cubicBezTo>
                  <a:cubicBezTo>
                    <a:pt x="253" y="117"/>
                    <a:pt x="251" y="117"/>
                    <a:pt x="250" y="115"/>
                  </a:cubicBezTo>
                  <a:cubicBezTo>
                    <a:pt x="249" y="113"/>
                    <a:pt x="250" y="111"/>
                    <a:pt x="251" y="109"/>
                  </a:cubicBezTo>
                  <a:cubicBezTo>
                    <a:pt x="251" y="107"/>
                    <a:pt x="251" y="106"/>
                    <a:pt x="252" y="105"/>
                  </a:cubicBezTo>
                  <a:cubicBezTo>
                    <a:pt x="252" y="104"/>
                    <a:pt x="252" y="104"/>
                    <a:pt x="252" y="104"/>
                  </a:cubicBezTo>
                  <a:cubicBezTo>
                    <a:pt x="251" y="103"/>
                    <a:pt x="251" y="103"/>
                    <a:pt x="251" y="103"/>
                  </a:cubicBezTo>
                  <a:cubicBezTo>
                    <a:pt x="248" y="101"/>
                    <a:pt x="246" y="101"/>
                    <a:pt x="243" y="101"/>
                  </a:cubicBezTo>
                  <a:cubicBezTo>
                    <a:pt x="242" y="101"/>
                    <a:pt x="241" y="101"/>
                    <a:pt x="240" y="101"/>
                  </a:cubicBezTo>
                  <a:cubicBezTo>
                    <a:pt x="238" y="101"/>
                    <a:pt x="235" y="101"/>
                    <a:pt x="233" y="101"/>
                  </a:cubicBezTo>
                  <a:cubicBezTo>
                    <a:pt x="222" y="101"/>
                    <a:pt x="218" y="99"/>
                    <a:pt x="217" y="97"/>
                  </a:cubicBezTo>
                  <a:cubicBezTo>
                    <a:pt x="216" y="95"/>
                    <a:pt x="216" y="93"/>
                    <a:pt x="218" y="91"/>
                  </a:cubicBezTo>
                  <a:cubicBezTo>
                    <a:pt x="219" y="90"/>
                    <a:pt x="219" y="89"/>
                    <a:pt x="220" y="89"/>
                  </a:cubicBezTo>
                  <a:cubicBezTo>
                    <a:pt x="221" y="87"/>
                    <a:pt x="222" y="86"/>
                    <a:pt x="221" y="84"/>
                  </a:cubicBezTo>
                  <a:cubicBezTo>
                    <a:pt x="221" y="82"/>
                    <a:pt x="219" y="80"/>
                    <a:pt x="218" y="79"/>
                  </a:cubicBezTo>
                  <a:cubicBezTo>
                    <a:pt x="217" y="78"/>
                    <a:pt x="217" y="78"/>
                    <a:pt x="217" y="78"/>
                  </a:cubicBezTo>
                  <a:cubicBezTo>
                    <a:pt x="212" y="73"/>
                    <a:pt x="207" y="66"/>
                    <a:pt x="207" y="62"/>
                  </a:cubicBezTo>
                  <a:cubicBezTo>
                    <a:pt x="207" y="61"/>
                    <a:pt x="207" y="60"/>
                    <a:pt x="208" y="59"/>
                  </a:cubicBezTo>
                  <a:cubicBezTo>
                    <a:pt x="208" y="57"/>
                    <a:pt x="209" y="56"/>
                    <a:pt x="208" y="53"/>
                  </a:cubicBezTo>
                  <a:cubicBezTo>
                    <a:pt x="207" y="51"/>
                    <a:pt x="207" y="48"/>
                    <a:pt x="207" y="45"/>
                  </a:cubicBezTo>
                  <a:cubicBezTo>
                    <a:pt x="206" y="39"/>
                    <a:pt x="206" y="33"/>
                    <a:pt x="202" y="29"/>
                  </a:cubicBezTo>
                  <a:cubicBezTo>
                    <a:pt x="200" y="27"/>
                    <a:pt x="200" y="27"/>
                    <a:pt x="200" y="27"/>
                  </a:cubicBezTo>
                  <a:cubicBezTo>
                    <a:pt x="197" y="24"/>
                    <a:pt x="194" y="21"/>
                    <a:pt x="191" y="21"/>
                  </a:cubicBezTo>
                  <a:cubicBezTo>
                    <a:pt x="189" y="20"/>
                    <a:pt x="188" y="20"/>
                    <a:pt x="186" y="20"/>
                  </a:cubicBezTo>
                  <a:cubicBezTo>
                    <a:pt x="184" y="20"/>
                    <a:pt x="182" y="20"/>
                    <a:pt x="181" y="20"/>
                  </a:cubicBezTo>
                  <a:cubicBezTo>
                    <a:pt x="179" y="21"/>
                    <a:pt x="177" y="21"/>
                    <a:pt x="175" y="21"/>
                  </a:cubicBezTo>
                  <a:cubicBezTo>
                    <a:pt x="174" y="21"/>
                    <a:pt x="173" y="21"/>
                    <a:pt x="172" y="21"/>
                  </a:cubicBezTo>
                  <a:cubicBezTo>
                    <a:pt x="167" y="20"/>
                    <a:pt x="160" y="18"/>
                    <a:pt x="155" y="17"/>
                  </a:cubicBezTo>
                  <a:cubicBezTo>
                    <a:pt x="151" y="15"/>
                    <a:pt x="147" y="13"/>
                    <a:pt x="143" y="10"/>
                  </a:cubicBezTo>
                  <a:cubicBezTo>
                    <a:pt x="142" y="10"/>
                    <a:pt x="141" y="9"/>
                    <a:pt x="140" y="9"/>
                  </a:cubicBezTo>
                  <a:cubicBezTo>
                    <a:pt x="139" y="8"/>
                    <a:pt x="137" y="8"/>
                    <a:pt x="135" y="8"/>
                  </a:cubicBezTo>
                  <a:cubicBezTo>
                    <a:pt x="134" y="8"/>
                    <a:pt x="133" y="8"/>
                    <a:pt x="132" y="8"/>
                  </a:cubicBezTo>
                  <a:cubicBezTo>
                    <a:pt x="130" y="8"/>
                    <a:pt x="129" y="8"/>
                    <a:pt x="128" y="8"/>
                  </a:cubicBezTo>
                  <a:cubicBezTo>
                    <a:pt x="127" y="8"/>
                    <a:pt x="126" y="8"/>
                    <a:pt x="125" y="8"/>
                  </a:cubicBezTo>
                  <a:cubicBezTo>
                    <a:pt x="122" y="7"/>
                    <a:pt x="120" y="6"/>
                    <a:pt x="118" y="5"/>
                  </a:cubicBezTo>
                  <a:cubicBezTo>
                    <a:pt x="116" y="4"/>
                    <a:pt x="114" y="3"/>
                    <a:pt x="111" y="2"/>
                  </a:cubicBezTo>
                  <a:cubicBezTo>
                    <a:pt x="110" y="2"/>
                    <a:pt x="107" y="2"/>
                    <a:pt x="105" y="2"/>
                  </a:cubicBezTo>
                  <a:cubicBezTo>
                    <a:pt x="104" y="2"/>
                    <a:pt x="102" y="2"/>
                    <a:pt x="100" y="2"/>
                  </a:cubicBezTo>
                  <a:cubicBezTo>
                    <a:pt x="99" y="2"/>
                    <a:pt x="98" y="3"/>
                    <a:pt x="98" y="3"/>
                  </a:cubicBezTo>
                  <a:cubicBezTo>
                    <a:pt x="97" y="4"/>
                    <a:pt x="96" y="4"/>
                    <a:pt x="95" y="4"/>
                  </a:cubicBezTo>
                  <a:cubicBezTo>
                    <a:pt x="94" y="4"/>
                    <a:pt x="93" y="4"/>
                    <a:pt x="91" y="3"/>
                  </a:cubicBezTo>
                  <a:cubicBezTo>
                    <a:pt x="90" y="3"/>
                    <a:pt x="90" y="2"/>
                    <a:pt x="89" y="2"/>
                  </a:cubicBezTo>
                  <a:cubicBezTo>
                    <a:pt x="88" y="2"/>
                    <a:pt x="87" y="2"/>
                    <a:pt x="86" y="2"/>
                  </a:cubicBezTo>
                  <a:cubicBezTo>
                    <a:pt x="84" y="2"/>
                    <a:pt x="83" y="2"/>
                    <a:pt x="81" y="3"/>
                  </a:cubicBezTo>
                  <a:cubicBezTo>
                    <a:pt x="80" y="3"/>
                    <a:pt x="79" y="3"/>
                    <a:pt x="77" y="3"/>
                  </a:cubicBezTo>
                  <a:cubicBezTo>
                    <a:pt x="77" y="3"/>
                    <a:pt x="77" y="3"/>
                    <a:pt x="76" y="3"/>
                  </a:cubicBezTo>
                  <a:cubicBezTo>
                    <a:pt x="73" y="3"/>
                    <a:pt x="71" y="2"/>
                    <a:pt x="68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2"/>
                    <a:pt x="64" y="2"/>
                    <a:pt x="63" y="3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59" y="7"/>
                    <a:pt x="56" y="10"/>
                    <a:pt x="53" y="12"/>
                  </a:cubicBezTo>
                  <a:cubicBezTo>
                    <a:pt x="51" y="12"/>
                    <a:pt x="49" y="13"/>
                    <a:pt x="48" y="13"/>
                  </a:cubicBezTo>
                  <a:cubicBezTo>
                    <a:pt x="45" y="14"/>
                    <a:pt x="42" y="15"/>
                    <a:pt x="40" y="18"/>
                  </a:cubicBezTo>
                  <a:cubicBezTo>
                    <a:pt x="38" y="20"/>
                    <a:pt x="38" y="23"/>
                    <a:pt x="38" y="26"/>
                  </a:cubicBezTo>
                  <a:cubicBezTo>
                    <a:pt x="38" y="28"/>
                    <a:pt x="38" y="30"/>
                    <a:pt x="37" y="32"/>
                  </a:cubicBezTo>
                  <a:cubicBezTo>
                    <a:pt x="35" y="35"/>
                    <a:pt x="33" y="37"/>
                    <a:pt x="31" y="38"/>
                  </a:cubicBezTo>
                  <a:cubicBezTo>
                    <a:pt x="30" y="39"/>
                    <a:pt x="29" y="39"/>
                    <a:pt x="28" y="40"/>
                  </a:cubicBezTo>
                  <a:cubicBezTo>
                    <a:pt x="25" y="42"/>
                    <a:pt x="23" y="48"/>
                    <a:pt x="22" y="52"/>
                  </a:cubicBezTo>
                  <a:cubicBezTo>
                    <a:pt x="22" y="54"/>
                    <a:pt x="22" y="56"/>
                    <a:pt x="22" y="58"/>
                  </a:cubicBezTo>
                  <a:cubicBezTo>
                    <a:pt x="21" y="61"/>
                    <a:pt x="21" y="64"/>
                    <a:pt x="20" y="67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6" y="67"/>
                    <a:pt x="14" y="68"/>
                    <a:pt x="11" y="68"/>
                  </a:cubicBezTo>
                  <a:cubicBezTo>
                    <a:pt x="10" y="68"/>
                    <a:pt x="9" y="69"/>
                    <a:pt x="8" y="69"/>
                  </a:cubicBezTo>
                  <a:cubicBezTo>
                    <a:pt x="6" y="69"/>
                    <a:pt x="6" y="69"/>
                    <a:pt x="6" y="69"/>
                  </a:cubicBezTo>
                  <a:cubicBezTo>
                    <a:pt x="6" y="71"/>
                    <a:pt x="6" y="71"/>
                    <a:pt x="6" y="71"/>
                  </a:cubicBezTo>
                  <a:cubicBezTo>
                    <a:pt x="6" y="73"/>
                    <a:pt x="7" y="75"/>
                    <a:pt x="7" y="78"/>
                  </a:cubicBezTo>
                  <a:cubicBezTo>
                    <a:pt x="7" y="83"/>
                    <a:pt x="6" y="87"/>
                    <a:pt x="5" y="92"/>
                  </a:cubicBezTo>
                  <a:cubicBezTo>
                    <a:pt x="4" y="95"/>
                    <a:pt x="4" y="98"/>
                    <a:pt x="4" y="100"/>
                  </a:cubicBezTo>
                  <a:cubicBezTo>
                    <a:pt x="4" y="102"/>
                    <a:pt x="4" y="105"/>
                    <a:pt x="4" y="107"/>
                  </a:cubicBezTo>
                  <a:cubicBezTo>
                    <a:pt x="3" y="109"/>
                    <a:pt x="3" y="111"/>
                    <a:pt x="2" y="113"/>
                  </a:cubicBezTo>
                  <a:cubicBezTo>
                    <a:pt x="1" y="118"/>
                    <a:pt x="0" y="124"/>
                    <a:pt x="1" y="129"/>
                  </a:cubicBezTo>
                  <a:cubicBezTo>
                    <a:pt x="2" y="136"/>
                    <a:pt x="7" y="137"/>
                    <a:pt x="11" y="137"/>
                  </a:cubicBezTo>
                  <a:cubicBezTo>
                    <a:pt x="12" y="137"/>
                    <a:pt x="13" y="137"/>
                    <a:pt x="14" y="137"/>
                  </a:cubicBezTo>
                  <a:cubicBezTo>
                    <a:pt x="14" y="137"/>
                    <a:pt x="15" y="137"/>
                    <a:pt x="16" y="137"/>
                  </a:cubicBezTo>
                  <a:cubicBezTo>
                    <a:pt x="19" y="137"/>
                    <a:pt x="20" y="137"/>
                    <a:pt x="22" y="138"/>
                  </a:cubicBezTo>
                  <a:cubicBezTo>
                    <a:pt x="25" y="140"/>
                    <a:pt x="26" y="145"/>
                    <a:pt x="27" y="150"/>
                  </a:cubicBezTo>
                  <a:cubicBezTo>
                    <a:pt x="27" y="153"/>
                    <a:pt x="28" y="156"/>
                    <a:pt x="29" y="158"/>
                  </a:cubicBezTo>
                  <a:cubicBezTo>
                    <a:pt x="30" y="160"/>
                    <a:pt x="30" y="160"/>
                    <a:pt x="30" y="160"/>
                  </a:cubicBezTo>
                  <a:cubicBezTo>
                    <a:pt x="30" y="161"/>
                    <a:pt x="31" y="163"/>
                    <a:pt x="32" y="164"/>
                  </a:cubicBezTo>
                  <a:cubicBezTo>
                    <a:pt x="32" y="165"/>
                    <a:pt x="32" y="165"/>
                    <a:pt x="32" y="165"/>
                  </a:cubicBezTo>
                  <a:cubicBezTo>
                    <a:pt x="33" y="165"/>
                    <a:pt x="33" y="165"/>
                    <a:pt x="33" y="165"/>
                  </a:cubicBezTo>
                  <a:cubicBezTo>
                    <a:pt x="35" y="166"/>
                    <a:pt x="37" y="167"/>
                    <a:pt x="39" y="167"/>
                  </a:cubicBezTo>
                  <a:cubicBezTo>
                    <a:pt x="40" y="168"/>
                    <a:pt x="42" y="169"/>
                    <a:pt x="44" y="169"/>
                  </a:cubicBezTo>
                  <a:cubicBezTo>
                    <a:pt x="45" y="169"/>
                    <a:pt x="46" y="169"/>
                    <a:pt x="47" y="168"/>
                  </a:cubicBezTo>
                  <a:cubicBezTo>
                    <a:pt x="48" y="168"/>
                    <a:pt x="48" y="168"/>
                    <a:pt x="48" y="168"/>
                  </a:cubicBezTo>
                  <a:cubicBezTo>
                    <a:pt x="48" y="168"/>
                    <a:pt x="49" y="168"/>
                    <a:pt x="50" y="168"/>
                  </a:cubicBezTo>
                  <a:cubicBezTo>
                    <a:pt x="51" y="167"/>
                    <a:pt x="51" y="167"/>
                    <a:pt x="51" y="167"/>
                  </a:cubicBezTo>
                  <a:cubicBezTo>
                    <a:pt x="53" y="167"/>
                    <a:pt x="54" y="168"/>
                    <a:pt x="55" y="169"/>
                  </a:cubicBezTo>
                  <a:cubicBezTo>
                    <a:pt x="55" y="170"/>
                    <a:pt x="56" y="170"/>
                    <a:pt x="56" y="170"/>
                  </a:cubicBezTo>
                  <a:cubicBezTo>
                    <a:pt x="59" y="173"/>
                    <a:pt x="62" y="174"/>
                    <a:pt x="66" y="174"/>
                  </a:cubicBezTo>
                  <a:cubicBezTo>
                    <a:pt x="67" y="174"/>
                    <a:pt x="68" y="174"/>
                    <a:pt x="69" y="173"/>
                  </a:cubicBezTo>
                  <a:cubicBezTo>
                    <a:pt x="71" y="173"/>
                    <a:pt x="72" y="173"/>
                    <a:pt x="73" y="173"/>
                  </a:cubicBezTo>
                  <a:cubicBezTo>
                    <a:pt x="76" y="173"/>
                    <a:pt x="80" y="174"/>
                    <a:pt x="84" y="175"/>
                  </a:cubicBezTo>
                  <a:cubicBezTo>
                    <a:pt x="86" y="176"/>
                    <a:pt x="88" y="176"/>
                    <a:pt x="90" y="176"/>
                  </a:cubicBezTo>
                  <a:cubicBezTo>
                    <a:pt x="93" y="176"/>
                    <a:pt x="96" y="176"/>
                    <a:pt x="98" y="178"/>
                  </a:cubicBezTo>
                  <a:cubicBezTo>
                    <a:pt x="100" y="179"/>
                    <a:pt x="101" y="179"/>
                    <a:pt x="102" y="180"/>
                  </a:cubicBezTo>
                  <a:cubicBezTo>
                    <a:pt x="104" y="182"/>
                    <a:pt x="106" y="183"/>
                    <a:pt x="110" y="183"/>
                  </a:cubicBezTo>
                  <a:cubicBezTo>
                    <a:pt x="116" y="184"/>
                    <a:pt x="120" y="184"/>
                    <a:pt x="125" y="186"/>
                  </a:cubicBezTo>
                  <a:cubicBezTo>
                    <a:pt x="127" y="187"/>
                    <a:pt x="128" y="187"/>
                    <a:pt x="130" y="187"/>
                  </a:cubicBezTo>
                  <a:cubicBezTo>
                    <a:pt x="134" y="187"/>
                    <a:pt x="135" y="184"/>
                    <a:pt x="135" y="183"/>
                  </a:cubicBezTo>
                  <a:cubicBezTo>
                    <a:pt x="135" y="182"/>
                    <a:pt x="136" y="181"/>
                    <a:pt x="136" y="180"/>
                  </a:cubicBezTo>
                  <a:cubicBezTo>
                    <a:pt x="136" y="179"/>
                    <a:pt x="136" y="178"/>
                    <a:pt x="137" y="176"/>
                  </a:cubicBezTo>
                  <a:cubicBezTo>
                    <a:pt x="138" y="176"/>
                    <a:pt x="138" y="175"/>
                    <a:pt x="139" y="175"/>
                  </a:cubicBezTo>
                  <a:cubicBezTo>
                    <a:pt x="140" y="173"/>
                    <a:pt x="141" y="171"/>
                    <a:pt x="142" y="171"/>
                  </a:cubicBezTo>
                  <a:cubicBezTo>
                    <a:pt x="143" y="170"/>
                    <a:pt x="144" y="170"/>
                    <a:pt x="145" y="170"/>
                  </a:cubicBezTo>
                  <a:cubicBezTo>
                    <a:pt x="146" y="170"/>
                    <a:pt x="148" y="170"/>
                    <a:pt x="149" y="170"/>
                  </a:cubicBezTo>
                  <a:cubicBezTo>
                    <a:pt x="150" y="170"/>
                    <a:pt x="151" y="170"/>
                    <a:pt x="152" y="170"/>
                  </a:cubicBezTo>
                  <a:cubicBezTo>
                    <a:pt x="152" y="170"/>
                    <a:pt x="153" y="170"/>
                    <a:pt x="154" y="170"/>
                  </a:cubicBezTo>
                  <a:cubicBezTo>
                    <a:pt x="156" y="169"/>
                    <a:pt x="158" y="167"/>
                    <a:pt x="159" y="165"/>
                  </a:cubicBezTo>
                  <a:cubicBezTo>
                    <a:pt x="161" y="164"/>
                    <a:pt x="162" y="163"/>
                    <a:pt x="163" y="162"/>
                  </a:cubicBezTo>
                  <a:cubicBezTo>
                    <a:pt x="165" y="161"/>
                    <a:pt x="166" y="160"/>
                    <a:pt x="167" y="160"/>
                  </a:cubicBezTo>
                  <a:cubicBezTo>
                    <a:pt x="167" y="160"/>
                    <a:pt x="168" y="161"/>
                    <a:pt x="169" y="161"/>
                  </a:cubicBezTo>
                  <a:cubicBezTo>
                    <a:pt x="170" y="162"/>
                    <a:pt x="170" y="162"/>
                    <a:pt x="171" y="163"/>
                  </a:cubicBezTo>
                  <a:cubicBezTo>
                    <a:pt x="172" y="163"/>
                    <a:pt x="174" y="163"/>
                    <a:pt x="175" y="163"/>
                  </a:cubicBezTo>
                  <a:cubicBezTo>
                    <a:pt x="177" y="163"/>
                    <a:pt x="180" y="163"/>
                    <a:pt x="182" y="162"/>
                  </a:cubicBezTo>
                  <a:cubicBezTo>
                    <a:pt x="184" y="161"/>
                    <a:pt x="186" y="161"/>
                    <a:pt x="189" y="161"/>
                  </a:cubicBezTo>
                  <a:cubicBezTo>
                    <a:pt x="190" y="161"/>
                    <a:pt x="192" y="161"/>
                    <a:pt x="193" y="162"/>
                  </a:cubicBezTo>
                  <a:cubicBezTo>
                    <a:pt x="194" y="162"/>
                    <a:pt x="195" y="164"/>
                    <a:pt x="197" y="165"/>
                  </a:cubicBezTo>
                  <a:cubicBezTo>
                    <a:pt x="197" y="166"/>
                    <a:pt x="198" y="167"/>
                    <a:pt x="200" y="168"/>
                  </a:cubicBezTo>
                  <a:cubicBezTo>
                    <a:pt x="201" y="169"/>
                    <a:pt x="203" y="169"/>
                    <a:pt x="205" y="169"/>
                  </a:cubicBezTo>
                  <a:cubicBezTo>
                    <a:pt x="207" y="169"/>
                    <a:pt x="208" y="169"/>
                    <a:pt x="210" y="169"/>
                  </a:cubicBezTo>
                  <a:cubicBezTo>
                    <a:pt x="213" y="168"/>
                    <a:pt x="215" y="166"/>
                    <a:pt x="218" y="164"/>
                  </a:cubicBezTo>
                  <a:cubicBezTo>
                    <a:pt x="221" y="162"/>
                    <a:pt x="224" y="160"/>
                    <a:pt x="228" y="160"/>
                  </a:cubicBezTo>
                  <a:cubicBezTo>
                    <a:pt x="229" y="160"/>
                    <a:pt x="229" y="160"/>
                    <a:pt x="229" y="160"/>
                  </a:cubicBezTo>
                  <a:cubicBezTo>
                    <a:pt x="234" y="159"/>
                    <a:pt x="239" y="158"/>
                    <a:pt x="244" y="158"/>
                  </a:cubicBezTo>
                  <a:cubicBezTo>
                    <a:pt x="246" y="158"/>
                    <a:pt x="246" y="158"/>
                    <a:pt x="246" y="158"/>
                  </a:cubicBezTo>
                  <a:cubicBezTo>
                    <a:pt x="246" y="157"/>
                    <a:pt x="246" y="157"/>
                    <a:pt x="246" y="157"/>
                  </a:cubicBezTo>
                  <a:cubicBezTo>
                    <a:pt x="246" y="156"/>
                    <a:pt x="247" y="156"/>
                    <a:pt x="247" y="155"/>
                  </a:cubicBezTo>
                  <a:cubicBezTo>
                    <a:pt x="248" y="154"/>
                    <a:pt x="249" y="154"/>
                    <a:pt x="250" y="152"/>
                  </a:cubicBezTo>
                  <a:cubicBezTo>
                    <a:pt x="251" y="150"/>
                    <a:pt x="250" y="148"/>
                    <a:pt x="250" y="146"/>
                  </a:cubicBezTo>
                  <a:cubicBezTo>
                    <a:pt x="250" y="146"/>
                    <a:pt x="249" y="145"/>
                    <a:pt x="249" y="144"/>
                  </a:cubicBezTo>
                  <a:cubicBezTo>
                    <a:pt x="249" y="142"/>
                    <a:pt x="250" y="141"/>
                    <a:pt x="251" y="139"/>
                  </a:cubicBezTo>
                  <a:cubicBezTo>
                    <a:pt x="252" y="137"/>
                    <a:pt x="253" y="136"/>
                    <a:pt x="253" y="134"/>
                  </a:cubicBezTo>
                  <a:cubicBezTo>
                    <a:pt x="254" y="132"/>
                    <a:pt x="255" y="131"/>
                    <a:pt x="255" y="131"/>
                  </a:cubicBezTo>
                  <a:cubicBezTo>
                    <a:pt x="256" y="131"/>
                    <a:pt x="257" y="132"/>
                    <a:pt x="258" y="133"/>
                  </a:cubicBezTo>
                  <a:cubicBezTo>
                    <a:pt x="260" y="134"/>
                    <a:pt x="262" y="136"/>
                    <a:pt x="265" y="136"/>
                  </a:cubicBezTo>
                  <a:cubicBezTo>
                    <a:pt x="268" y="136"/>
                    <a:pt x="270" y="135"/>
                    <a:pt x="272" y="133"/>
                  </a:cubicBezTo>
                  <a:cubicBezTo>
                    <a:pt x="272" y="131"/>
                    <a:pt x="272" y="131"/>
                    <a:pt x="272" y="131"/>
                  </a:cubicBezTo>
                  <a:lnTo>
                    <a:pt x="272" y="130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7172425" y="2350728"/>
            <a:ext cx="3937609" cy="2315754"/>
            <a:chOff x="5927395" y="2347805"/>
            <a:chExt cx="3937609" cy="2315754"/>
          </a:xfrm>
        </p:grpSpPr>
        <p:pic>
          <p:nvPicPr>
            <p:cNvPr id="36" name="Picture 35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927395" y="3312349"/>
              <a:ext cx="3603226" cy="1351210"/>
            </a:xfrm>
            <a:prstGeom prst="rect">
              <a:avLst/>
            </a:prstGeom>
          </p:spPr>
        </p:pic>
        <p:grpSp>
          <p:nvGrpSpPr>
            <p:cNvPr id="37" name="Group 36"/>
            <p:cNvGrpSpPr/>
            <p:nvPr/>
          </p:nvGrpSpPr>
          <p:grpSpPr>
            <a:xfrm>
              <a:off x="6768183" y="2347805"/>
              <a:ext cx="3096821" cy="2089918"/>
              <a:chOff x="6768183" y="2347805"/>
              <a:chExt cx="3096821" cy="2089918"/>
            </a:xfrm>
          </p:grpSpPr>
          <p:sp>
            <p:nvSpPr>
              <p:cNvPr id="38" name="Прямоугольник 562"/>
              <p:cNvSpPr/>
              <p:nvPr/>
            </p:nvSpPr>
            <p:spPr>
              <a:xfrm rot="5400000" flipV="1">
                <a:off x="7048856" y="4099249"/>
                <a:ext cx="416412" cy="260535"/>
              </a:xfrm>
              <a:custGeom>
                <a:avLst/>
                <a:gdLst>
                  <a:gd name="connsiteX0" fmla="*/ 0 w 277424"/>
                  <a:gd name="connsiteY0" fmla="*/ 0 h 406832"/>
                  <a:gd name="connsiteX1" fmla="*/ 277424 w 277424"/>
                  <a:gd name="connsiteY1" fmla="*/ 0 h 406832"/>
                  <a:gd name="connsiteX2" fmla="*/ 277424 w 277424"/>
                  <a:gd name="connsiteY2" fmla="*/ 406832 h 406832"/>
                  <a:gd name="connsiteX3" fmla="*/ 0 w 277424"/>
                  <a:gd name="connsiteY3" fmla="*/ 406832 h 406832"/>
                  <a:gd name="connsiteX4" fmla="*/ 0 w 277424"/>
                  <a:gd name="connsiteY4" fmla="*/ 0 h 406832"/>
                  <a:gd name="connsiteX0" fmla="*/ 0 w 277424"/>
                  <a:gd name="connsiteY0" fmla="*/ 0 h 406832"/>
                  <a:gd name="connsiteX1" fmla="*/ 277424 w 277424"/>
                  <a:gd name="connsiteY1" fmla="*/ 0 h 406832"/>
                  <a:gd name="connsiteX2" fmla="*/ 0 w 277424"/>
                  <a:gd name="connsiteY2" fmla="*/ 406832 h 406832"/>
                  <a:gd name="connsiteX3" fmla="*/ 0 w 277424"/>
                  <a:gd name="connsiteY3" fmla="*/ 0 h 406832"/>
                  <a:gd name="connsiteX0" fmla="*/ 0 w 574000"/>
                  <a:gd name="connsiteY0" fmla="*/ 0 h 431918"/>
                  <a:gd name="connsiteX1" fmla="*/ 574000 w 574000"/>
                  <a:gd name="connsiteY1" fmla="*/ 25086 h 431918"/>
                  <a:gd name="connsiteX2" fmla="*/ 296576 w 574000"/>
                  <a:gd name="connsiteY2" fmla="*/ 431918 h 431918"/>
                  <a:gd name="connsiteX3" fmla="*/ 0 w 574000"/>
                  <a:gd name="connsiteY3" fmla="*/ 0 h 431918"/>
                  <a:gd name="connsiteX0" fmla="*/ 0 w 574000"/>
                  <a:gd name="connsiteY0" fmla="*/ 0 h 607517"/>
                  <a:gd name="connsiteX1" fmla="*/ 574000 w 574000"/>
                  <a:gd name="connsiteY1" fmla="*/ 25086 h 607517"/>
                  <a:gd name="connsiteX2" fmla="*/ 237265 w 574000"/>
                  <a:gd name="connsiteY2" fmla="*/ 607518 h 607517"/>
                  <a:gd name="connsiteX3" fmla="*/ 0 w 574000"/>
                  <a:gd name="connsiteY3" fmla="*/ 0 h 607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4000" h="607517">
                    <a:moveTo>
                      <a:pt x="0" y="0"/>
                    </a:moveTo>
                    <a:lnTo>
                      <a:pt x="574000" y="25086"/>
                    </a:lnTo>
                    <a:lnTo>
                      <a:pt x="237265" y="6075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latin typeface="Source Sans Pro" charset="0"/>
                </a:endParaRPr>
              </a:p>
            </p:txBody>
          </p:sp>
          <p:sp>
            <p:nvSpPr>
              <p:cNvPr id="39" name="Прямоугольник 323"/>
              <p:cNvSpPr/>
              <p:nvPr/>
            </p:nvSpPr>
            <p:spPr>
              <a:xfrm>
                <a:off x="8567035" y="2993128"/>
                <a:ext cx="1297969" cy="620059"/>
              </a:xfrm>
              <a:prstGeom prst="roundRect">
                <a:avLst>
                  <a:gd name="adj" fmla="val 0"/>
                </a:avLst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Ins="91440" rtlCol="0" anchor="t"/>
              <a:lstStyle/>
              <a:p>
                <a:r>
                  <a:rPr lang="en-US" dirty="0" smtClean="0">
                    <a:latin typeface="Bebas Neue" charset="0"/>
                    <a:ea typeface="Bebas Neue" charset="0"/>
                    <a:cs typeface="Bebas Neue" charset="0"/>
                  </a:rPr>
                  <a:t>BRAZIL</a:t>
                </a:r>
              </a:p>
              <a:p>
                <a:r>
                  <a:rPr lang="en-US" sz="1400" dirty="0" smtClean="0">
                    <a:latin typeface="Source Sans Pro" charset="0"/>
                    <a:ea typeface="Source Sans Pro" charset="0"/>
                    <a:cs typeface="Source Sans Pro" charset="0"/>
                  </a:rPr>
                  <a:t>Beijing</a:t>
                </a:r>
                <a:endParaRPr lang="ru-RU" sz="1400" dirty="0">
                  <a:latin typeface="Source Sans Pro" charset="0"/>
                  <a:ea typeface="Source Sans Pro" charset="0"/>
                  <a:cs typeface="Source Sans Pro" charset="0"/>
                </a:endParaRPr>
              </a:p>
            </p:txBody>
          </p:sp>
          <p:sp>
            <p:nvSpPr>
              <p:cNvPr id="40" name="Oval 39"/>
              <p:cNvSpPr/>
              <p:nvPr/>
            </p:nvSpPr>
            <p:spPr>
              <a:xfrm>
                <a:off x="6768183" y="2347805"/>
                <a:ext cx="1942098" cy="194209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41" name="Donut 40"/>
              <p:cNvSpPr/>
              <p:nvPr/>
            </p:nvSpPr>
            <p:spPr>
              <a:xfrm>
                <a:off x="6830539" y="2397877"/>
                <a:ext cx="1828800" cy="1828800"/>
              </a:xfrm>
              <a:prstGeom prst="donut">
                <a:avLst>
                  <a:gd name="adj" fmla="val 3200"/>
                </a:avLst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Source Sans Pro" charset="0"/>
                </a:endParaRPr>
              </a:p>
            </p:txBody>
          </p:sp>
          <p:sp>
            <p:nvSpPr>
              <p:cNvPr id="42" name="Block Arc 41"/>
              <p:cNvSpPr/>
              <p:nvPr/>
            </p:nvSpPr>
            <p:spPr>
              <a:xfrm>
                <a:off x="6836401" y="2400905"/>
                <a:ext cx="1828800" cy="1828800"/>
              </a:xfrm>
              <a:prstGeom prst="blockArc">
                <a:avLst>
                  <a:gd name="adj1" fmla="val 1256559"/>
                  <a:gd name="adj2" fmla="val 16091247"/>
                  <a:gd name="adj3" fmla="val 3506"/>
                </a:avLst>
              </a:pr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Source Sans Pro" charset="0"/>
                </a:endParaRPr>
              </a:p>
            </p:txBody>
          </p:sp>
          <p:sp>
            <p:nvSpPr>
              <p:cNvPr id="43" name="TextBox 42"/>
              <p:cNvSpPr txBox="1"/>
              <p:nvPr/>
            </p:nvSpPr>
            <p:spPr>
              <a:xfrm>
                <a:off x="7262663" y="3174619"/>
                <a:ext cx="864019" cy="430887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lang="en-US" sz="2800" b="1" dirty="0">
                    <a:solidFill>
                      <a:srgbClr val="FFFFFF"/>
                    </a:solidFill>
                    <a:latin typeface="Source Sans Pro" charset="0"/>
                    <a:ea typeface="Source Sans Pro" charset="0"/>
                    <a:cs typeface="Source Sans Pro" charset="0"/>
                  </a:rPr>
                  <a:t>3</a:t>
                </a:r>
                <a:r>
                  <a:rPr lang="en-US" sz="2800" b="1" dirty="0" smtClean="0">
                    <a:solidFill>
                      <a:srgbClr val="FFFFFF"/>
                    </a:solidFill>
                    <a:latin typeface="Source Sans Pro" charset="0"/>
                    <a:ea typeface="Source Sans Pro" charset="0"/>
                    <a:cs typeface="Source Sans Pro" charset="0"/>
                  </a:rPr>
                  <a:t>.406</a:t>
                </a:r>
                <a:endParaRPr lang="en-US" sz="2800" b="1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endParaRPr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7238249" y="3617198"/>
                <a:ext cx="1035540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algn="ctr"/>
                <a:r>
                  <a:rPr lang="en-US" sz="1200" dirty="0">
                    <a:solidFill>
                      <a:srgbClr val="FFFFFF"/>
                    </a:solidFill>
                    <a:latin typeface="Source Sans Pro" charset="0"/>
                    <a:ea typeface="Source Sans Pro" charset="0"/>
                    <a:cs typeface="Source Sans Pro" charset="0"/>
                  </a:rPr>
                  <a:t>Population, </a:t>
                </a:r>
                <a:r>
                  <a:rPr lang="en-US" sz="1200" dirty="0" err="1" smtClean="0">
                    <a:solidFill>
                      <a:srgbClr val="FFFFFF"/>
                    </a:solidFill>
                    <a:latin typeface="Source Sans Pro" charset="0"/>
                    <a:ea typeface="Source Sans Pro" charset="0"/>
                    <a:cs typeface="Source Sans Pro" charset="0"/>
                  </a:rPr>
                  <a:t>mln</a:t>
                </a:r>
                <a:endParaRPr lang="en-US" sz="120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endParaRPr>
              </a:p>
              <a:p>
                <a:pPr algn="ctr"/>
                <a:r>
                  <a:rPr lang="en-US" sz="1200" dirty="0" smtClean="0">
                    <a:solidFill>
                      <a:srgbClr val="FFFFFF"/>
                    </a:solidFill>
                    <a:latin typeface="Source Sans Pro" charset="0"/>
                    <a:ea typeface="Source Sans Pro" charset="0"/>
                    <a:cs typeface="Source Sans Pro" charset="0"/>
                  </a:rPr>
                  <a:t>people</a:t>
                </a:r>
                <a:endParaRPr lang="ru-RU" sz="120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endParaRPr>
              </a:p>
            </p:txBody>
          </p:sp>
          <p:grpSp>
            <p:nvGrpSpPr>
              <p:cNvPr id="45" name="Группа 317"/>
              <p:cNvGrpSpPr/>
              <p:nvPr/>
            </p:nvGrpSpPr>
            <p:grpSpPr>
              <a:xfrm>
                <a:off x="7638148" y="2726959"/>
                <a:ext cx="221840" cy="431903"/>
                <a:chOff x="10355522" y="10991178"/>
                <a:chExt cx="1076325" cy="2095501"/>
              </a:xfrm>
              <a:solidFill>
                <a:srgbClr val="FFFFFF"/>
              </a:solidFill>
            </p:grpSpPr>
            <p:sp>
              <p:nvSpPr>
                <p:cNvPr id="46" name="Oval 533"/>
                <p:cNvSpPr>
                  <a:spLocks noChangeArrowheads="1"/>
                </p:cNvSpPr>
                <p:nvPr/>
              </p:nvSpPr>
              <p:spPr bwMode="auto">
                <a:xfrm>
                  <a:off x="10698422" y="10991178"/>
                  <a:ext cx="390525" cy="388938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 dirty="0">
                    <a:latin typeface="Source Sans Pro" charset="0"/>
                  </a:endParaRPr>
                </a:p>
              </p:txBody>
            </p:sp>
            <p:sp>
              <p:nvSpPr>
                <p:cNvPr id="47" name="Freeform 534"/>
                <p:cNvSpPr>
                  <a:spLocks/>
                </p:cNvSpPr>
                <p:nvPr/>
              </p:nvSpPr>
              <p:spPr bwMode="auto">
                <a:xfrm>
                  <a:off x="10355522" y="11449966"/>
                  <a:ext cx="1076325" cy="1636713"/>
                </a:xfrm>
                <a:custGeom>
                  <a:avLst/>
                  <a:gdLst>
                    <a:gd name="T0" fmla="*/ 325 w 330"/>
                    <a:gd name="T1" fmla="*/ 198 h 509"/>
                    <a:gd name="T2" fmla="*/ 281 w 330"/>
                    <a:gd name="T3" fmla="*/ 46 h 509"/>
                    <a:gd name="T4" fmla="*/ 220 w 330"/>
                    <a:gd name="T5" fmla="*/ 0 h 509"/>
                    <a:gd name="T6" fmla="*/ 110 w 330"/>
                    <a:gd name="T7" fmla="*/ 0 h 509"/>
                    <a:gd name="T8" fmla="*/ 49 w 330"/>
                    <a:gd name="T9" fmla="*/ 46 h 509"/>
                    <a:gd name="T10" fmla="*/ 5 w 330"/>
                    <a:gd name="T11" fmla="*/ 198 h 509"/>
                    <a:gd name="T12" fmla="*/ 25 w 330"/>
                    <a:gd name="T13" fmla="*/ 234 h 509"/>
                    <a:gd name="T14" fmla="*/ 33 w 330"/>
                    <a:gd name="T15" fmla="*/ 235 h 509"/>
                    <a:gd name="T16" fmla="*/ 61 w 330"/>
                    <a:gd name="T17" fmla="*/ 214 h 509"/>
                    <a:gd name="T18" fmla="*/ 87 w 330"/>
                    <a:gd name="T19" fmla="*/ 124 h 509"/>
                    <a:gd name="T20" fmla="*/ 87 w 330"/>
                    <a:gd name="T21" fmla="*/ 224 h 509"/>
                    <a:gd name="T22" fmla="*/ 87 w 330"/>
                    <a:gd name="T23" fmla="*/ 270 h 509"/>
                    <a:gd name="T24" fmla="*/ 87 w 330"/>
                    <a:gd name="T25" fmla="*/ 479 h 509"/>
                    <a:gd name="T26" fmla="*/ 117 w 330"/>
                    <a:gd name="T27" fmla="*/ 509 h 509"/>
                    <a:gd name="T28" fmla="*/ 146 w 330"/>
                    <a:gd name="T29" fmla="*/ 479 h 509"/>
                    <a:gd name="T30" fmla="*/ 146 w 330"/>
                    <a:gd name="T31" fmla="*/ 270 h 509"/>
                    <a:gd name="T32" fmla="*/ 184 w 330"/>
                    <a:gd name="T33" fmla="*/ 270 h 509"/>
                    <a:gd name="T34" fmla="*/ 184 w 330"/>
                    <a:gd name="T35" fmla="*/ 479 h 509"/>
                    <a:gd name="T36" fmla="*/ 214 w 330"/>
                    <a:gd name="T37" fmla="*/ 509 h 509"/>
                    <a:gd name="T38" fmla="*/ 243 w 330"/>
                    <a:gd name="T39" fmla="*/ 479 h 509"/>
                    <a:gd name="T40" fmla="*/ 243 w 330"/>
                    <a:gd name="T41" fmla="*/ 270 h 509"/>
                    <a:gd name="T42" fmla="*/ 243 w 330"/>
                    <a:gd name="T43" fmla="*/ 224 h 509"/>
                    <a:gd name="T44" fmla="*/ 243 w 330"/>
                    <a:gd name="T45" fmla="*/ 124 h 509"/>
                    <a:gd name="T46" fmla="*/ 269 w 330"/>
                    <a:gd name="T47" fmla="*/ 214 h 509"/>
                    <a:gd name="T48" fmla="*/ 297 w 330"/>
                    <a:gd name="T49" fmla="*/ 235 h 509"/>
                    <a:gd name="T50" fmla="*/ 305 w 330"/>
                    <a:gd name="T51" fmla="*/ 234 h 509"/>
                    <a:gd name="T52" fmla="*/ 325 w 330"/>
                    <a:gd name="T53" fmla="*/ 198 h 5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30" h="509">
                      <a:moveTo>
                        <a:pt x="325" y="198"/>
                      </a:moveTo>
                      <a:cubicBezTo>
                        <a:pt x="281" y="46"/>
                        <a:pt x="281" y="46"/>
                        <a:pt x="281" y="46"/>
                      </a:cubicBezTo>
                      <a:cubicBezTo>
                        <a:pt x="273" y="19"/>
                        <a:pt x="248" y="0"/>
                        <a:pt x="220" y="0"/>
                      </a:cubicBezTo>
                      <a:cubicBezTo>
                        <a:pt x="110" y="0"/>
                        <a:pt x="110" y="0"/>
                        <a:pt x="110" y="0"/>
                      </a:cubicBezTo>
                      <a:cubicBezTo>
                        <a:pt x="82" y="0"/>
                        <a:pt x="57" y="19"/>
                        <a:pt x="49" y="46"/>
                      </a:cubicBezTo>
                      <a:cubicBezTo>
                        <a:pt x="5" y="198"/>
                        <a:pt x="5" y="198"/>
                        <a:pt x="5" y="198"/>
                      </a:cubicBezTo>
                      <a:cubicBezTo>
                        <a:pt x="0" y="213"/>
                        <a:pt x="9" y="229"/>
                        <a:pt x="25" y="234"/>
                      </a:cubicBezTo>
                      <a:cubicBezTo>
                        <a:pt x="27" y="235"/>
                        <a:pt x="30" y="235"/>
                        <a:pt x="33" y="235"/>
                      </a:cubicBezTo>
                      <a:cubicBezTo>
                        <a:pt x="46" y="235"/>
                        <a:pt x="57" y="227"/>
                        <a:pt x="61" y="214"/>
                      </a:cubicBezTo>
                      <a:cubicBezTo>
                        <a:pt x="87" y="124"/>
                        <a:pt x="87" y="124"/>
                        <a:pt x="87" y="124"/>
                      </a:cubicBezTo>
                      <a:cubicBezTo>
                        <a:pt x="87" y="224"/>
                        <a:pt x="87" y="224"/>
                        <a:pt x="87" y="224"/>
                      </a:cubicBezTo>
                      <a:cubicBezTo>
                        <a:pt x="87" y="270"/>
                        <a:pt x="87" y="270"/>
                        <a:pt x="87" y="270"/>
                      </a:cubicBezTo>
                      <a:cubicBezTo>
                        <a:pt x="87" y="479"/>
                        <a:pt x="87" y="479"/>
                        <a:pt x="87" y="479"/>
                      </a:cubicBezTo>
                      <a:cubicBezTo>
                        <a:pt x="87" y="496"/>
                        <a:pt x="100" y="509"/>
                        <a:pt x="117" y="509"/>
                      </a:cubicBezTo>
                      <a:cubicBezTo>
                        <a:pt x="133" y="509"/>
                        <a:pt x="146" y="496"/>
                        <a:pt x="146" y="479"/>
                      </a:cubicBezTo>
                      <a:cubicBezTo>
                        <a:pt x="146" y="270"/>
                        <a:pt x="146" y="270"/>
                        <a:pt x="146" y="270"/>
                      </a:cubicBezTo>
                      <a:cubicBezTo>
                        <a:pt x="184" y="270"/>
                        <a:pt x="184" y="270"/>
                        <a:pt x="184" y="270"/>
                      </a:cubicBezTo>
                      <a:cubicBezTo>
                        <a:pt x="184" y="479"/>
                        <a:pt x="184" y="479"/>
                        <a:pt x="184" y="479"/>
                      </a:cubicBezTo>
                      <a:cubicBezTo>
                        <a:pt x="184" y="496"/>
                        <a:pt x="197" y="509"/>
                        <a:pt x="214" y="509"/>
                      </a:cubicBezTo>
                      <a:cubicBezTo>
                        <a:pt x="230" y="509"/>
                        <a:pt x="243" y="496"/>
                        <a:pt x="243" y="479"/>
                      </a:cubicBezTo>
                      <a:cubicBezTo>
                        <a:pt x="243" y="270"/>
                        <a:pt x="243" y="270"/>
                        <a:pt x="243" y="270"/>
                      </a:cubicBezTo>
                      <a:cubicBezTo>
                        <a:pt x="243" y="224"/>
                        <a:pt x="243" y="224"/>
                        <a:pt x="243" y="224"/>
                      </a:cubicBezTo>
                      <a:cubicBezTo>
                        <a:pt x="243" y="124"/>
                        <a:pt x="243" y="124"/>
                        <a:pt x="243" y="124"/>
                      </a:cubicBezTo>
                      <a:cubicBezTo>
                        <a:pt x="269" y="214"/>
                        <a:pt x="269" y="214"/>
                        <a:pt x="269" y="214"/>
                      </a:cubicBezTo>
                      <a:cubicBezTo>
                        <a:pt x="273" y="227"/>
                        <a:pt x="284" y="235"/>
                        <a:pt x="297" y="235"/>
                      </a:cubicBezTo>
                      <a:cubicBezTo>
                        <a:pt x="300" y="235"/>
                        <a:pt x="303" y="235"/>
                        <a:pt x="305" y="234"/>
                      </a:cubicBezTo>
                      <a:cubicBezTo>
                        <a:pt x="321" y="229"/>
                        <a:pt x="330" y="213"/>
                        <a:pt x="325" y="1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 dirty="0">
                    <a:latin typeface="Source Sans Pro" charset="0"/>
                  </a:endParaRPr>
                </a:p>
              </p:txBody>
            </p:sp>
          </p:grpSp>
        </p:grpSp>
      </p:grpSp>
      <p:grpSp>
        <p:nvGrpSpPr>
          <p:cNvPr id="48" name="Group 47"/>
          <p:cNvGrpSpPr/>
          <p:nvPr/>
        </p:nvGrpSpPr>
        <p:grpSpPr>
          <a:xfrm>
            <a:off x="4103746" y="1238361"/>
            <a:ext cx="4212435" cy="2315754"/>
            <a:chOff x="5318186" y="2347805"/>
            <a:chExt cx="4212435" cy="2315754"/>
          </a:xfrm>
        </p:grpSpPr>
        <p:pic>
          <p:nvPicPr>
            <p:cNvPr id="49" name="Picture 48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927395" y="3312349"/>
              <a:ext cx="3603226" cy="1351210"/>
            </a:xfrm>
            <a:prstGeom prst="rect">
              <a:avLst/>
            </a:prstGeom>
          </p:spPr>
        </p:pic>
        <p:grpSp>
          <p:nvGrpSpPr>
            <p:cNvPr id="50" name="Group 49"/>
            <p:cNvGrpSpPr/>
            <p:nvPr/>
          </p:nvGrpSpPr>
          <p:grpSpPr>
            <a:xfrm>
              <a:off x="5318186" y="2347805"/>
              <a:ext cx="3392095" cy="2089918"/>
              <a:chOff x="5318186" y="2347805"/>
              <a:chExt cx="3392095" cy="2089918"/>
            </a:xfrm>
          </p:grpSpPr>
          <p:sp>
            <p:nvSpPr>
              <p:cNvPr id="51" name="Прямоугольник 562"/>
              <p:cNvSpPr/>
              <p:nvPr/>
            </p:nvSpPr>
            <p:spPr>
              <a:xfrm rot="5400000" flipV="1">
                <a:off x="7048856" y="4099249"/>
                <a:ext cx="416412" cy="260535"/>
              </a:xfrm>
              <a:custGeom>
                <a:avLst/>
                <a:gdLst>
                  <a:gd name="connsiteX0" fmla="*/ 0 w 277424"/>
                  <a:gd name="connsiteY0" fmla="*/ 0 h 406832"/>
                  <a:gd name="connsiteX1" fmla="*/ 277424 w 277424"/>
                  <a:gd name="connsiteY1" fmla="*/ 0 h 406832"/>
                  <a:gd name="connsiteX2" fmla="*/ 277424 w 277424"/>
                  <a:gd name="connsiteY2" fmla="*/ 406832 h 406832"/>
                  <a:gd name="connsiteX3" fmla="*/ 0 w 277424"/>
                  <a:gd name="connsiteY3" fmla="*/ 406832 h 406832"/>
                  <a:gd name="connsiteX4" fmla="*/ 0 w 277424"/>
                  <a:gd name="connsiteY4" fmla="*/ 0 h 406832"/>
                  <a:gd name="connsiteX0" fmla="*/ 0 w 277424"/>
                  <a:gd name="connsiteY0" fmla="*/ 0 h 406832"/>
                  <a:gd name="connsiteX1" fmla="*/ 277424 w 277424"/>
                  <a:gd name="connsiteY1" fmla="*/ 0 h 406832"/>
                  <a:gd name="connsiteX2" fmla="*/ 0 w 277424"/>
                  <a:gd name="connsiteY2" fmla="*/ 406832 h 406832"/>
                  <a:gd name="connsiteX3" fmla="*/ 0 w 277424"/>
                  <a:gd name="connsiteY3" fmla="*/ 0 h 406832"/>
                  <a:gd name="connsiteX0" fmla="*/ 0 w 574000"/>
                  <a:gd name="connsiteY0" fmla="*/ 0 h 431918"/>
                  <a:gd name="connsiteX1" fmla="*/ 574000 w 574000"/>
                  <a:gd name="connsiteY1" fmla="*/ 25086 h 431918"/>
                  <a:gd name="connsiteX2" fmla="*/ 296576 w 574000"/>
                  <a:gd name="connsiteY2" fmla="*/ 431918 h 431918"/>
                  <a:gd name="connsiteX3" fmla="*/ 0 w 574000"/>
                  <a:gd name="connsiteY3" fmla="*/ 0 h 431918"/>
                  <a:gd name="connsiteX0" fmla="*/ 0 w 574000"/>
                  <a:gd name="connsiteY0" fmla="*/ 0 h 607517"/>
                  <a:gd name="connsiteX1" fmla="*/ 574000 w 574000"/>
                  <a:gd name="connsiteY1" fmla="*/ 25086 h 607517"/>
                  <a:gd name="connsiteX2" fmla="*/ 237265 w 574000"/>
                  <a:gd name="connsiteY2" fmla="*/ 607518 h 607517"/>
                  <a:gd name="connsiteX3" fmla="*/ 0 w 574000"/>
                  <a:gd name="connsiteY3" fmla="*/ 0 h 607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4000" h="607517">
                    <a:moveTo>
                      <a:pt x="0" y="0"/>
                    </a:moveTo>
                    <a:lnTo>
                      <a:pt x="574000" y="25086"/>
                    </a:lnTo>
                    <a:lnTo>
                      <a:pt x="237265" y="6075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latin typeface="Source Sans Pro" charset="0"/>
                </a:endParaRPr>
              </a:p>
            </p:txBody>
          </p:sp>
          <p:sp>
            <p:nvSpPr>
              <p:cNvPr id="52" name="Прямоугольник 323"/>
              <p:cNvSpPr/>
              <p:nvPr/>
            </p:nvSpPr>
            <p:spPr>
              <a:xfrm>
                <a:off x="5318186" y="2993128"/>
                <a:ext cx="1878205" cy="620059"/>
              </a:xfrm>
              <a:prstGeom prst="roundRect">
                <a:avLst>
                  <a:gd name="adj" fmla="val 0"/>
                </a:avLst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Ins="91440" rtlCol="0" anchor="t"/>
              <a:lstStyle/>
              <a:p>
                <a:r>
                  <a:rPr lang="en-US" dirty="0" smtClean="0">
                    <a:latin typeface="Bebas Neue" charset="0"/>
                    <a:ea typeface="Bebas Neue" charset="0"/>
                    <a:cs typeface="Bebas Neue" charset="0"/>
                  </a:rPr>
                  <a:t>BRAZIL</a:t>
                </a:r>
                <a:endParaRPr lang="en-US" sz="1600" dirty="0" smtClean="0">
                  <a:latin typeface="Bebas Neue" charset="0"/>
                  <a:ea typeface="Bebas Neue" charset="0"/>
                  <a:cs typeface="Bebas Neue" charset="0"/>
                </a:endParaRPr>
              </a:p>
              <a:p>
                <a:r>
                  <a:rPr lang="en-US" sz="1400" dirty="0" smtClean="0">
                    <a:latin typeface="Source Sans Pro" charset="0"/>
                    <a:ea typeface="Source Sans Pro" charset="0"/>
                    <a:cs typeface="Source Sans Pro" charset="0"/>
                  </a:rPr>
                  <a:t>New York</a:t>
                </a:r>
                <a:endParaRPr lang="ru-RU" sz="1400" dirty="0">
                  <a:latin typeface="Source Sans Pro" charset="0"/>
                  <a:ea typeface="Source Sans Pro" charset="0"/>
                  <a:cs typeface="Source Sans Pro" charset="0"/>
                </a:endParaRPr>
              </a:p>
            </p:txBody>
          </p:sp>
          <p:sp>
            <p:nvSpPr>
              <p:cNvPr id="53" name="Oval 52"/>
              <p:cNvSpPr/>
              <p:nvPr/>
            </p:nvSpPr>
            <p:spPr>
              <a:xfrm>
                <a:off x="6768183" y="2347805"/>
                <a:ext cx="1942098" cy="1942098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54" name="Donut 53"/>
              <p:cNvSpPr/>
              <p:nvPr/>
            </p:nvSpPr>
            <p:spPr>
              <a:xfrm>
                <a:off x="6830539" y="2397877"/>
                <a:ext cx="1828800" cy="1828800"/>
              </a:xfrm>
              <a:prstGeom prst="donut">
                <a:avLst>
                  <a:gd name="adj" fmla="val 3200"/>
                </a:avLst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Source Sans Pro" charset="0"/>
                </a:endParaRPr>
              </a:p>
            </p:txBody>
          </p:sp>
          <p:sp>
            <p:nvSpPr>
              <p:cNvPr id="55" name="Block Arc 54"/>
              <p:cNvSpPr/>
              <p:nvPr/>
            </p:nvSpPr>
            <p:spPr>
              <a:xfrm>
                <a:off x="6836401" y="2400905"/>
                <a:ext cx="1828800" cy="1828800"/>
              </a:xfrm>
              <a:prstGeom prst="blockArc">
                <a:avLst>
                  <a:gd name="adj1" fmla="val 9701773"/>
                  <a:gd name="adj2" fmla="val 16091247"/>
                  <a:gd name="adj3" fmla="val 3506"/>
                </a:avLst>
              </a:pr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Source Sans Pro" charset="0"/>
                </a:endParaRPr>
              </a:p>
            </p:txBody>
          </p:sp>
          <p:sp>
            <p:nvSpPr>
              <p:cNvPr id="56" name="TextBox 55"/>
              <p:cNvSpPr txBox="1"/>
              <p:nvPr/>
            </p:nvSpPr>
            <p:spPr>
              <a:xfrm>
                <a:off x="7262663" y="3174619"/>
                <a:ext cx="864019" cy="430887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lang="en-US" sz="2800" b="1" dirty="0" smtClean="0">
                    <a:solidFill>
                      <a:srgbClr val="FFFFFF"/>
                    </a:solidFill>
                    <a:latin typeface="Source Sans Pro" charset="0"/>
                    <a:ea typeface="Source Sans Pro" charset="0"/>
                    <a:cs typeface="Source Sans Pro" charset="0"/>
                  </a:rPr>
                  <a:t>1.306</a:t>
                </a:r>
                <a:endParaRPr lang="en-US" sz="2800" b="1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endParaRPr>
              </a:p>
            </p:txBody>
          </p:sp>
          <p:sp>
            <p:nvSpPr>
              <p:cNvPr id="57" name="TextBox 56"/>
              <p:cNvSpPr txBox="1"/>
              <p:nvPr/>
            </p:nvSpPr>
            <p:spPr>
              <a:xfrm>
                <a:off x="7238249" y="3617198"/>
                <a:ext cx="1035540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algn="ctr"/>
                <a:r>
                  <a:rPr lang="en-US" sz="1200" dirty="0">
                    <a:solidFill>
                      <a:srgbClr val="FFFFFF"/>
                    </a:solidFill>
                    <a:latin typeface="Source Sans Pro" charset="0"/>
                    <a:ea typeface="Source Sans Pro" charset="0"/>
                    <a:cs typeface="Source Sans Pro" charset="0"/>
                  </a:rPr>
                  <a:t>Population, </a:t>
                </a:r>
                <a:r>
                  <a:rPr lang="en-US" sz="1200" dirty="0" err="1" smtClean="0">
                    <a:solidFill>
                      <a:srgbClr val="FFFFFF"/>
                    </a:solidFill>
                    <a:latin typeface="Source Sans Pro" charset="0"/>
                    <a:ea typeface="Source Sans Pro" charset="0"/>
                    <a:cs typeface="Source Sans Pro" charset="0"/>
                  </a:rPr>
                  <a:t>mln</a:t>
                </a:r>
                <a:endParaRPr lang="en-US" sz="120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endParaRPr>
              </a:p>
              <a:p>
                <a:pPr algn="ctr"/>
                <a:r>
                  <a:rPr lang="en-US" sz="1200" dirty="0" smtClean="0">
                    <a:solidFill>
                      <a:srgbClr val="FFFFFF"/>
                    </a:solidFill>
                    <a:latin typeface="Source Sans Pro" charset="0"/>
                    <a:ea typeface="Source Sans Pro" charset="0"/>
                    <a:cs typeface="Source Sans Pro" charset="0"/>
                  </a:rPr>
                  <a:t>people</a:t>
                </a:r>
                <a:endParaRPr lang="ru-RU" sz="120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endParaRPr>
              </a:p>
            </p:txBody>
          </p:sp>
          <p:grpSp>
            <p:nvGrpSpPr>
              <p:cNvPr id="58" name="Группа 317"/>
              <p:cNvGrpSpPr/>
              <p:nvPr/>
            </p:nvGrpSpPr>
            <p:grpSpPr>
              <a:xfrm>
                <a:off x="7638148" y="2726959"/>
                <a:ext cx="221840" cy="431903"/>
                <a:chOff x="10355522" y="10991178"/>
                <a:chExt cx="1076325" cy="2095501"/>
              </a:xfrm>
              <a:solidFill>
                <a:srgbClr val="FFFFFF"/>
              </a:solidFill>
            </p:grpSpPr>
            <p:sp>
              <p:nvSpPr>
                <p:cNvPr id="59" name="Oval 533"/>
                <p:cNvSpPr>
                  <a:spLocks noChangeArrowheads="1"/>
                </p:cNvSpPr>
                <p:nvPr/>
              </p:nvSpPr>
              <p:spPr bwMode="auto">
                <a:xfrm>
                  <a:off x="10698422" y="10991178"/>
                  <a:ext cx="390525" cy="388938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 dirty="0">
                    <a:latin typeface="Source Sans Pro" charset="0"/>
                  </a:endParaRPr>
                </a:p>
              </p:txBody>
            </p:sp>
            <p:sp>
              <p:nvSpPr>
                <p:cNvPr id="60" name="Freeform 534"/>
                <p:cNvSpPr>
                  <a:spLocks/>
                </p:cNvSpPr>
                <p:nvPr/>
              </p:nvSpPr>
              <p:spPr bwMode="auto">
                <a:xfrm>
                  <a:off x="10355522" y="11449966"/>
                  <a:ext cx="1076325" cy="1636713"/>
                </a:xfrm>
                <a:custGeom>
                  <a:avLst/>
                  <a:gdLst>
                    <a:gd name="T0" fmla="*/ 325 w 330"/>
                    <a:gd name="T1" fmla="*/ 198 h 509"/>
                    <a:gd name="T2" fmla="*/ 281 w 330"/>
                    <a:gd name="T3" fmla="*/ 46 h 509"/>
                    <a:gd name="T4" fmla="*/ 220 w 330"/>
                    <a:gd name="T5" fmla="*/ 0 h 509"/>
                    <a:gd name="T6" fmla="*/ 110 w 330"/>
                    <a:gd name="T7" fmla="*/ 0 h 509"/>
                    <a:gd name="T8" fmla="*/ 49 w 330"/>
                    <a:gd name="T9" fmla="*/ 46 h 509"/>
                    <a:gd name="T10" fmla="*/ 5 w 330"/>
                    <a:gd name="T11" fmla="*/ 198 h 509"/>
                    <a:gd name="T12" fmla="*/ 25 w 330"/>
                    <a:gd name="T13" fmla="*/ 234 h 509"/>
                    <a:gd name="T14" fmla="*/ 33 w 330"/>
                    <a:gd name="T15" fmla="*/ 235 h 509"/>
                    <a:gd name="T16" fmla="*/ 61 w 330"/>
                    <a:gd name="T17" fmla="*/ 214 h 509"/>
                    <a:gd name="T18" fmla="*/ 87 w 330"/>
                    <a:gd name="T19" fmla="*/ 124 h 509"/>
                    <a:gd name="T20" fmla="*/ 87 w 330"/>
                    <a:gd name="T21" fmla="*/ 224 h 509"/>
                    <a:gd name="T22" fmla="*/ 87 w 330"/>
                    <a:gd name="T23" fmla="*/ 270 h 509"/>
                    <a:gd name="T24" fmla="*/ 87 w 330"/>
                    <a:gd name="T25" fmla="*/ 479 h 509"/>
                    <a:gd name="T26" fmla="*/ 117 w 330"/>
                    <a:gd name="T27" fmla="*/ 509 h 509"/>
                    <a:gd name="T28" fmla="*/ 146 w 330"/>
                    <a:gd name="T29" fmla="*/ 479 h 509"/>
                    <a:gd name="T30" fmla="*/ 146 w 330"/>
                    <a:gd name="T31" fmla="*/ 270 h 509"/>
                    <a:gd name="T32" fmla="*/ 184 w 330"/>
                    <a:gd name="T33" fmla="*/ 270 h 509"/>
                    <a:gd name="T34" fmla="*/ 184 w 330"/>
                    <a:gd name="T35" fmla="*/ 479 h 509"/>
                    <a:gd name="T36" fmla="*/ 214 w 330"/>
                    <a:gd name="T37" fmla="*/ 509 h 509"/>
                    <a:gd name="T38" fmla="*/ 243 w 330"/>
                    <a:gd name="T39" fmla="*/ 479 h 509"/>
                    <a:gd name="T40" fmla="*/ 243 w 330"/>
                    <a:gd name="T41" fmla="*/ 270 h 509"/>
                    <a:gd name="T42" fmla="*/ 243 w 330"/>
                    <a:gd name="T43" fmla="*/ 224 h 509"/>
                    <a:gd name="T44" fmla="*/ 243 w 330"/>
                    <a:gd name="T45" fmla="*/ 124 h 509"/>
                    <a:gd name="T46" fmla="*/ 269 w 330"/>
                    <a:gd name="T47" fmla="*/ 214 h 509"/>
                    <a:gd name="T48" fmla="*/ 297 w 330"/>
                    <a:gd name="T49" fmla="*/ 235 h 509"/>
                    <a:gd name="T50" fmla="*/ 305 w 330"/>
                    <a:gd name="T51" fmla="*/ 234 h 509"/>
                    <a:gd name="T52" fmla="*/ 325 w 330"/>
                    <a:gd name="T53" fmla="*/ 198 h 5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30" h="509">
                      <a:moveTo>
                        <a:pt x="325" y="198"/>
                      </a:moveTo>
                      <a:cubicBezTo>
                        <a:pt x="281" y="46"/>
                        <a:pt x="281" y="46"/>
                        <a:pt x="281" y="46"/>
                      </a:cubicBezTo>
                      <a:cubicBezTo>
                        <a:pt x="273" y="19"/>
                        <a:pt x="248" y="0"/>
                        <a:pt x="220" y="0"/>
                      </a:cubicBezTo>
                      <a:cubicBezTo>
                        <a:pt x="110" y="0"/>
                        <a:pt x="110" y="0"/>
                        <a:pt x="110" y="0"/>
                      </a:cubicBezTo>
                      <a:cubicBezTo>
                        <a:pt x="82" y="0"/>
                        <a:pt x="57" y="19"/>
                        <a:pt x="49" y="46"/>
                      </a:cubicBezTo>
                      <a:cubicBezTo>
                        <a:pt x="5" y="198"/>
                        <a:pt x="5" y="198"/>
                        <a:pt x="5" y="198"/>
                      </a:cubicBezTo>
                      <a:cubicBezTo>
                        <a:pt x="0" y="213"/>
                        <a:pt x="9" y="229"/>
                        <a:pt x="25" y="234"/>
                      </a:cubicBezTo>
                      <a:cubicBezTo>
                        <a:pt x="27" y="235"/>
                        <a:pt x="30" y="235"/>
                        <a:pt x="33" y="235"/>
                      </a:cubicBezTo>
                      <a:cubicBezTo>
                        <a:pt x="46" y="235"/>
                        <a:pt x="57" y="227"/>
                        <a:pt x="61" y="214"/>
                      </a:cubicBezTo>
                      <a:cubicBezTo>
                        <a:pt x="87" y="124"/>
                        <a:pt x="87" y="124"/>
                        <a:pt x="87" y="124"/>
                      </a:cubicBezTo>
                      <a:cubicBezTo>
                        <a:pt x="87" y="224"/>
                        <a:pt x="87" y="224"/>
                        <a:pt x="87" y="224"/>
                      </a:cubicBezTo>
                      <a:cubicBezTo>
                        <a:pt x="87" y="270"/>
                        <a:pt x="87" y="270"/>
                        <a:pt x="87" y="270"/>
                      </a:cubicBezTo>
                      <a:cubicBezTo>
                        <a:pt x="87" y="479"/>
                        <a:pt x="87" y="479"/>
                        <a:pt x="87" y="479"/>
                      </a:cubicBezTo>
                      <a:cubicBezTo>
                        <a:pt x="87" y="496"/>
                        <a:pt x="100" y="509"/>
                        <a:pt x="117" y="509"/>
                      </a:cubicBezTo>
                      <a:cubicBezTo>
                        <a:pt x="133" y="509"/>
                        <a:pt x="146" y="496"/>
                        <a:pt x="146" y="479"/>
                      </a:cubicBezTo>
                      <a:cubicBezTo>
                        <a:pt x="146" y="270"/>
                        <a:pt x="146" y="270"/>
                        <a:pt x="146" y="270"/>
                      </a:cubicBezTo>
                      <a:cubicBezTo>
                        <a:pt x="184" y="270"/>
                        <a:pt x="184" y="270"/>
                        <a:pt x="184" y="270"/>
                      </a:cubicBezTo>
                      <a:cubicBezTo>
                        <a:pt x="184" y="479"/>
                        <a:pt x="184" y="479"/>
                        <a:pt x="184" y="479"/>
                      </a:cubicBezTo>
                      <a:cubicBezTo>
                        <a:pt x="184" y="496"/>
                        <a:pt x="197" y="509"/>
                        <a:pt x="214" y="509"/>
                      </a:cubicBezTo>
                      <a:cubicBezTo>
                        <a:pt x="230" y="509"/>
                        <a:pt x="243" y="496"/>
                        <a:pt x="243" y="479"/>
                      </a:cubicBezTo>
                      <a:cubicBezTo>
                        <a:pt x="243" y="270"/>
                        <a:pt x="243" y="270"/>
                        <a:pt x="243" y="270"/>
                      </a:cubicBezTo>
                      <a:cubicBezTo>
                        <a:pt x="243" y="224"/>
                        <a:pt x="243" y="224"/>
                        <a:pt x="243" y="224"/>
                      </a:cubicBezTo>
                      <a:cubicBezTo>
                        <a:pt x="243" y="124"/>
                        <a:pt x="243" y="124"/>
                        <a:pt x="243" y="124"/>
                      </a:cubicBezTo>
                      <a:cubicBezTo>
                        <a:pt x="269" y="214"/>
                        <a:pt x="269" y="214"/>
                        <a:pt x="269" y="214"/>
                      </a:cubicBezTo>
                      <a:cubicBezTo>
                        <a:pt x="273" y="227"/>
                        <a:pt x="284" y="235"/>
                        <a:pt x="297" y="235"/>
                      </a:cubicBezTo>
                      <a:cubicBezTo>
                        <a:pt x="300" y="235"/>
                        <a:pt x="303" y="235"/>
                        <a:pt x="305" y="234"/>
                      </a:cubicBezTo>
                      <a:cubicBezTo>
                        <a:pt x="321" y="229"/>
                        <a:pt x="330" y="213"/>
                        <a:pt x="325" y="1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 dirty="0">
                    <a:latin typeface="Source Sans Pro" charset="0"/>
                  </a:endParaRPr>
                </a:p>
              </p:txBody>
            </p:sp>
          </p:grpSp>
        </p:grpSp>
      </p:grpSp>
      <p:sp>
        <p:nvSpPr>
          <p:cNvPr id="61" name="Title 3"/>
          <p:cNvSpPr txBox="1">
            <a:spLocks/>
          </p:cNvSpPr>
          <p:nvPr/>
        </p:nvSpPr>
        <p:spPr>
          <a:xfrm>
            <a:off x="577959" y="3580209"/>
            <a:ext cx="2239669" cy="2288446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>
              <a:lnSpc>
                <a:spcPct val="120000"/>
              </a:lnSpc>
            </a:pP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 is simply dummy text of the printing and typesetting industry.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has been the industry's standard dummy text ever since the 1500s, when an unknown</a:t>
            </a:r>
            <a:r>
              <a:rPr lang="en-US" sz="1200" b="0" dirty="0" smtClean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.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 is simply dummy text of the printing and typesetting industry. </a:t>
            </a:r>
          </a:p>
        </p:txBody>
      </p:sp>
    </p:spTree>
    <p:extLst>
      <p:ext uri="{BB962C8B-B14F-4D97-AF65-F5344CB8AC3E}">
        <p14:creationId xmlns:p14="http://schemas.microsoft.com/office/powerpoint/2010/main" val="6167164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0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>
                <a:solidFill>
                  <a:schemeClr val="accent2"/>
                </a:solidFill>
              </a:rPr>
              <a:t>EU</a:t>
            </a:r>
            <a:r>
              <a:rPr lang="en-US" dirty="0">
                <a:solidFill>
                  <a:schemeClr val="accent2"/>
                </a:solidFill>
              </a:rPr>
              <a:t/>
            </a:r>
            <a:br>
              <a:rPr lang="en-US" dirty="0">
                <a:solidFill>
                  <a:schemeClr val="accent2"/>
                </a:solidFill>
              </a:rPr>
            </a:br>
            <a:r>
              <a:rPr lang="en-US" dirty="0"/>
              <a:t>maps</a:t>
            </a:r>
            <a:br>
              <a:rPr lang="en-US" dirty="0"/>
            </a:br>
            <a:r>
              <a:rPr lang="en-US" dirty="0"/>
              <a:t>chart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3896432" y="0"/>
            <a:ext cx="8295568" cy="6065781"/>
            <a:chOff x="2979926" y="-33603"/>
            <a:chExt cx="6221676" cy="4549336"/>
          </a:xfrm>
        </p:grpSpPr>
        <p:sp>
          <p:nvSpPr>
            <p:cNvPr id="4" name="Freeform 100"/>
            <p:cNvSpPr>
              <a:spLocks noEditPoints="1"/>
            </p:cNvSpPr>
            <p:nvPr/>
          </p:nvSpPr>
          <p:spPr bwMode="auto">
            <a:xfrm>
              <a:off x="5709811" y="2172878"/>
              <a:ext cx="237477" cy="119327"/>
            </a:xfrm>
            <a:custGeom>
              <a:avLst/>
              <a:gdLst>
                <a:gd name="T0" fmla="*/ 44 w 104"/>
                <a:gd name="T1" fmla="*/ 1 h 54"/>
                <a:gd name="T2" fmla="*/ 48 w 104"/>
                <a:gd name="T3" fmla="*/ 4 h 54"/>
                <a:gd name="T4" fmla="*/ 51 w 104"/>
                <a:gd name="T5" fmla="*/ 5 h 54"/>
                <a:gd name="T6" fmla="*/ 57 w 104"/>
                <a:gd name="T7" fmla="*/ 8 h 54"/>
                <a:gd name="T8" fmla="*/ 69 w 104"/>
                <a:gd name="T9" fmla="*/ 9 h 54"/>
                <a:gd name="T10" fmla="*/ 71 w 104"/>
                <a:gd name="T11" fmla="*/ 7 h 54"/>
                <a:gd name="T12" fmla="*/ 75 w 104"/>
                <a:gd name="T13" fmla="*/ 6 h 54"/>
                <a:gd name="T14" fmla="*/ 82 w 104"/>
                <a:gd name="T15" fmla="*/ 4 h 54"/>
                <a:gd name="T16" fmla="*/ 85 w 104"/>
                <a:gd name="T17" fmla="*/ 8 h 54"/>
                <a:gd name="T18" fmla="*/ 87 w 104"/>
                <a:gd name="T19" fmla="*/ 8 h 54"/>
                <a:gd name="T20" fmla="*/ 91 w 104"/>
                <a:gd name="T21" fmla="*/ 12 h 54"/>
                <a:gd name="T22" fmla="*/ 94 w 104"/>
                <a:gd name="T23" fmla="*/ 15 h 54"/>
                <a:gd name="T24" fmla="*/ 92 w 104"/>
                <a:gd name="T25" fmla="*/ 22 h 54"/>
                <a:gd name="T26" fmla="*/ 92 w 104"/>
                <a:gd name="T27" fmla="*/ 25 h 54"/>
                <a:gd name="T28" fmla="*/ 92 w 104"/>
                <a:gd name="T29" fmla="*/ 35 h 54"/>
                <a:gd name="T30" fmla="*/ 95 w 104"/>
                <a:gd name="T31" fmla="*/ 39 h 54"/>
                <a:gd name="T32" fmla="*/ 95 w 104"/>
                <a:gd name="T33" fmla="*/ 40 h 54"/>
                <a:gd name="T34" fmla="*/ 99 w 104"/>
                <a:gd name="T35" fmla="*/ 39 h 54"/>
                <a:gd name="T36" fmla="*/ 100 w 104"/>
                <a:gd name="T37" fmla="*/ 38 h 54"/>
                <a:gd name="T38" fmla="*/ 99 w 104"/>
                <a:gd name="T39" fmla="*/ 39 h 54"/>
                <a:gd name="T40" fmla="*/ 90 w 104"/>
                <a:gd name="T41" fmla="*/ 41 h 54"/>
                <a:gd name="T42" fmla="*/ 82 w 104"/>
                <a:gd name="T43" fmla="*/ 46 h 54"/>
                <a:gd name="T44" fmla="*/ 61 w 104"/>
                <a:gd name="T45" fmla="*/ 48 h 54"/>
                <a:gd name="T46" fmla="*/ 46 w 104"/>
                <a:gd name="T47" fmla="*/ 49 h 54"/>
                <a:gd name="T48" fmla="*/ 37 w 104"/>
                <a:gd name="T49" fmla="*/ 51 h 54"/>
                <a:gd name="T50" fmla="*/ 24 w 104"/>
                <a:gd name="T51" fmla="*/ 52 h 54"/>
                <a:gd name="T52" fmla="*/ 17 w 104"/>
                <a:gd name="T53" fmla="*/ 52 h 54"/>
                <a:gd name="T54" fmla="*/ 4 w 104"/>
                <a:gd name="T55" fmla="*/ 53 h 54"/>
                <a:gd name="T56" fmla="*/ 5 w 104"/>
                <a:gd name="T57" fmla="*/ 49 h 54"/>
                <a:gd name="T58" fmla="*/ 13 w 104"/>
                <a:gd name="T59" fmla="*/ 40 h 54"/>
                <a:gd name="T60" fmla="*/ 8 w 104"/>
                <a:gd name="T61" fmla="*/ 38 h 54"/>
                <a:gd name="T62" fmla="*/ 4 w 104"/>
                <a:gd name="T63" fmla="*/ 35 h 54"/>
                <a:gd name="T64" fmla="*/ 9 w 104"/>
                <a:gd name="T65" fmla="*/ 22 h 54"/>
                <a:gd name="T66" fmla="*/ 25 w 104"/>
                <a:gd name="T67" fmla="*/ 25 h 54"/>
                <a:gd name="T68" fmla="*/ 38 w 104"/>
                <a:gd name="T69" fmla="*/ 8 h 54"/>
                <a:gd name="T70" fmla="*/ 40 w 104"/>
                <a:gd name="T71" fmla="*/ 1 h 54"/>
                <a:gd name="T72" fmla="*/ 44 w 104"/>
                <a:gd name="T73" fmla="*/ 1 h 54"/>
                <a:gd name="T74" fmla="*/ 102 w 104"/>
                <a:gd name="T75" fmla="*/ 37 h 54"/>
                <a:gd name="T76" fmla="*/ 102 w 104"/>
                <a:gd name="T77" fmla="*/ 37 h 54"/>
                <a:gd name="T78" fmla="*/ 102 w 104"/>
                <a:gd name="T79" fmla="*/ 37 h 54"/>
                <a:gd name="T80" fmla="*/ 102 w 104"/>
                <a:gd name="T81" fmla="*/ 38 h 54"/>
                <a:gd name="T82" fmla="*/ 102 w 104"/>
                <a:gd name="T83" fmla="*/ 37 h 54"/>
                <a:gd name="T84" fmla="*/ 102 w 104"/>
                <a:gd name="T85" fmla="*/ 37 h 54"/>
                <a:gd name="T86" fmla="*/ 102 w 104"/>
                <a:gd name="T87" fmla="*/ 38 h 54"/>
                <a:gd name="T88" fmla="*/ 102 w 104"/>
                <a:gd name="T89" fmla="*/ 38 h 54"/>
                <a:gd name="T90" fmla="*/ 104 w 104"/>
                <a:gd name="T91" fmla="*/ 42 h 54"/>
                <a:gd name="T92" fmla="*/ 104 w 104"/>
                <a:gd name="T93" fmla="*/ 42 h 54"/>
                <a:gd name="T94" fmla="*/ 102 w 104"/>
                <a:gd name="T95" fmla="*/ 3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4" h="54">
                  <a:moveTo>
                    <a:pt x="44" y="1"/>
                  </a:moveTo>
                  <a:cubicBezTo>
                    <a:pt x="48" y="4"/>
                    <a:pt x="48" y="4"/>
                    <a:pt x="48" y="4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7" y="8"/>
                    <a:pt x="87" y="8"/>
                    <a:pt x="87" y="8"/>
                  </a:cubicBezTo>
                  <a:cubicBezTo>
                    <a:pt x="87" y="8"/>
                    <a:pt x="89" y="10"/>
                    <a:pt x="91" y="12"/>
                  </a:cubicBezTo>
                  <a:cubicBezTo>
                    <a:pt x="92" y="14"/>
                    <a:pt x="94" y="15"/>
                    <a:pt x="94" y="15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40"/>
                    <a:pt x="95" y="40"/>
                    <a:pt x="95" y="40"/>
                  </a:cubicBezTo>
                  <a:cubicBezTo>
                    <a:pt x="99" y="39"/>
                    <a:pt x="99" y="39"/>
                    <a:pt x="99" y="39"/>
                  </a:cubicBezTo>
                  <a:cubicBezTo>
                    <a:pt x="99" y="39"/>
                    <a:pt x="100" y="39"/>
                    <a:pt x="100" y="38"/>
                  </a:cubicBezTo>
                  <a:cubicBezTo>
                    <a:pt x="100" y="39"/>
                    <a:pt x="99" y="39"/>
                    <a:pt x="99" y="39"/>
                  </a:cubicBezTo>
                  <a:cubicBezTo>
                    <a:pt x="90" y="41"/>
                    <a:pt x="90" y="41"/>
                    <a:pt x="90" y="41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63" y="48"/>
                    <a:pt x="61" y="48"/>
                  </a:cubicBezTo>
                  <a:cubicBezTo>
                    <a:pt x="60" y="48"/>
                    <a:pt x="48" y="49"/>
                    <a:pt x="46" y="49"/>
                  </a:cubicBezTo>
                  <a:cubicBezTo>
                    <a:pt x="45" y="50"/>
                    <a:pt x="39" y="51"/>
                    <a:pt x="37" y="51"/>
                  </a:cubicBezTo>
                  <a:cubicBezTo>
                    <a:pt x="35" y="51"/>
                    <a:pt x="26" y="52"/>
                    <a:pt x="24" y="52"/>
                  </a:cubicBezTo>
                  <a:cubicBezTo>
                    <a:pt x="22" y="52"/>
                    <a:pt x="17" y="52"/>
                    <a:pt x="17" y="52"/>
                  </a:cubicBezTo>
                  <a:cubicBezTo>
                    <a:pt x="17" y="52"/>
                    <a:pt x="7" y="53"/>
                    <a:pt x="4" y="53"/>
                  </a:cubicBezTo>
                  <a:cubicBezTo>
                    <a:pt x="1" y="54"/>
                    <a:pt x="5" y="49"/>
                    <a:pt x="5" y="49"/>
                  </a:cubicBezTo>
                  <a:cubicBezTo>
                    <a:pt x="5" y="49"/>
                    <a:pt x="17" y="39"/>
                    <a:pt x="13" y="40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0" y="26"/>
                    <a:pt x="5" y="22"/>
                    <a:pt x="9" y="22"/>
                  </a:cubicBezTo>
                  <a:cubicBezTo>
                    <a:pt x="12" y="22"/>
                    <a:pt x="20" y="25"/>
                    <a:pt x="25" y="25"/>
                  </a:cubicBezTo>
                  <a:cubicBezTo>
                    <a:pt x="43" y="25"/>
                    <a:pt x="39" y="19"/>
                    <a:pt x="38" y="8"/>
                  </a:cubicBezTo>
                  <a:cubicBezTo>
                    <a:pt x="38" y="5"/>
                    <a:pt x="39" y="2"/>
                    <a:pt x="40" y="1"/>
                  </a:cubicBezTo>
                  <a:cubicBezTo>
                    <a:pt x="41" y="0"/>
                    <a:pt x="43" y="2"/>
                    <a:pt x="44" y="1"/>
                  </a:cubicBezTo>
                  <a:close/>
                  <a:moveTo>
                    <a:pt x="102" y="37"/>
                  </a:moveTo>
                  <a:cubicBezTo>
                    <a:pt x="102" y="37"/>
                    <a:pt x="102" y="37"/>
                    <a:pt x="102" y="37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7"/>
                    <a:pt x="102" y="37"/>
                    <a:pt x="102" y="37"/>
                  </a:cubicBezTo>
                  <a:close/>
                  <a:moveTo>
                    <a:pt x="102" y="38"/>
                  </a:moveTo>
                  <a:cubicBezTo>
                    <a:pt x="102" y="38"/>
                    <a:pt x="102" y="38"/>
                    <a:pt x="102" y="38"/>
                  </a:cubicBezTo>
                  <a:cubicBezTo>
                    <a:pt x="103" y="39"/>
                    <a:pt x="104" y="41"/>
                    <a:pt x="10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4" y="41"/>
                    <a:pt x="103" y="39"/>
                    <a:pt x="102" y="38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5" name="Freeform 23"/>
            <p:cNvSpPr>
              <a:spLocks/>
            </p:cNvSpPr>
            <p:nvPr/>
          </p:nvSpPr>
          <p:spPr bwMode="auto">
            <a:xfrm>
              <a:off x="5951686" y="3592015"/>
              <a:ext cx="171511" cy="172598"/>
            </a:xfrm>
            <a:custGeom>
              <a:avLst/>
              <a:gdLst>
                <a:gd name="T0" fmla="*/ 70 w 75"/>
                <a:gd name="T1" fmla="*/ 49 h 78"/>
                <a:gd name="T2" fmla="*/ 52 w 75"/>
                <a:gd name="T3" fmla="*/ 56 h 78"/>
                <a:gd name="T4" fmla="*/ 40 w 75"/>
                <a:gd name="T5" fmla="*/ 65 h 78"/>
                <a:gd name="T6" fmla="*/ 38 w 75"/>
                <a:gd name="T7" fmla="*/ 77 h 78"/>
                <a:gd name="T8" fmla="*/ 32 w 75"/>
                <a:gd name="T9" fmla="*/ 76 h 78"/>
                <a:gd name="T10" fmla="*/ 31 w 75"/>
                <a:gd name="T11" fmla="*/ 70 h 78"/>
                <a:gd name="T12" fmla="*/ 30 w 75"/>
                <a:gd name="T13" fmla="*/ 66 h 78"/>
                <a:gd name="T14" fmla="*/ 26 w 75"/>
                <a:gd name="T15" fmla="*/ 60 h 78"/>
                <a:gd name="T16" fmla="*/ 21 w 75"/>
                <a:gd name="T17" fmla="*/ 57 h 78"/>
                <a:gd name="T18" fmla="*/ 19 w 75"/>
                <a:gd name="T19" fmla="*/ 57 h 78"/>
                <a:gd name="T20" fmla="*/ 15 w 75"/>
                <a:gd name="T21" fmla="*/ 55 h 78"/>
                <a:gd name="T22" fmla="*/ 13 w 75"/>
                <a:gd name="T23" fmla="*/ 49 h 78"/>
                <a:gd name="T24" fmla="*/ 9 w 75"/>
                <a:gd name="T25" fmla="*/ 46 h 78"/>
                <a:gd name="T26" fmla="*/ 6 w 75"/>
                <a:gd name="T27" fmla="*/ 44 h 78"/>
                <a:gd name="T28" fmla="*/ 1 w 75"/>
                <a:gd name="T29" fmla="*/ 34 h 78"/>
                <a:gd name="T30" fmla="*/ 10 w 75"/>
                <a:gd name="T31" fmla="*/ 29 h 78"/>
                <a:gd name="T32" fmla="*/ 16 w 75"/>
                <a:gd name="T33" fmla="*/ 27 h 78"/>
                <a:gd name="T34" fmla="*/ 20 w 75"/>
                <a:gd name="T35" fmla="*/ 24 h 78"/>
                <a:gd name="T36" fmla="*/ 25 w 75"/>
                <a:gd name="T37" fmla="*/ 15 h 78"/>
                <a:gd name="T38" fmla="*/ 24 w 75"/>
                <a:gd name="T39" fmla="*/ 8 h 78"/>
                <a:gd name="T40" fmla="*/ 25 w 75"/>
                <a:gd name="T41" fmla="*/ 4 h 78"/>
                <a:gd name="T42" fmla="*/ 32 w 75"/>
                <a:gd name="T43" fmla="*/ 2 h 78"/>
                <a:gd name="T44" fmla="*/ 39 w 75"/>
                <a:gd name="T45" fmla="*/ 7 h 78"/>
                <a:gd name="T46" fmla="*/ 47 w 75"/>
                <a:gd name="T47" fmla="*/ 11 h 78"/>
                <a:gd name="T48" fmla="*/ 50 w 75"/>
                <a:gd name="T49" fmla="*/ 17 h 78"/>
                <a:gd name="T50" fmla="*/ 59 w 75"/>
                <a:gd name="T51" fmla="*/ 23 h 78"/>
                <a:gd name="T52" fmla="*/ 67 w 75"/>
                <a:gd name="T53" fmla="*/ 26 h 78"/>
                <a:gd name="T54" fmla="*/ 75 w 75"/>
                <a:gd name="T55" fmla="*/ 26 h 78"/>
                <a:gd name="T56" fmla="*/ 73 w 75"/>
                <a:gd name="T57" fmla="*/ 31 h 78"/>
                <a:gd name="T58" fmla="*/ 70 w 75"/>
                <a:gd name="T59" fmla="*/ 37 h 78"/>
                <a:gd name="T60" fmla="*/ 70 w 75"/>
                <a:gd name="T61" fmla="*/ 43 h 78"/>
                <a:gd name="T62" fmla="*/ 70 w 75"/>
                <a:gd name="T63" fmla="*/ 4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" h="78">
                  <a:moveTo>
                    <a:pt x="71" y="48"/>
                  </a:moveTo>
                  <a:cubicBezTo>
                    <a:pt x="70" y="49"/>
                    <a:pt x="70" y="49"/>
                    <a:pt x="70" y="49"/>
                  </a:cubicBezTo>
                  <a:cubicBezTo>
                    <a:pt x="66" y="51"/>
                    <a:pt x="61" y="49"/>
                    <a:pt x="60" y="56"/>
                  </a:cubicBezTo>
                  <a:cubicBezTo>
                    <a:pt x="60" y="68"/>
                    <a:pt x="56" y="56"/>
                    <a:pt x="52" y="56"/>
                  </a:cubicBezTo>
                  <a:cubicBezTo>
                    <a:pt x="49" y="56"/>
                    <a:pt x="49" y="58"/>
                    <a:pt x="47" y="60"/>
                  </a:cubicBezTo>
                  <a:cubicBezTo>
                    <a:pt x="44" y="62"/>
                    <a:pt x="41" y="63"/>
                    <a:pt x="40" y="65"/>
                  </a:cubicBezTo>
                  <a:cubicBezTo>
                    <a:pt x="40" y="67"/>
                    <a:pt x="39" y="69"/>
                    <a:pt x="39" y="71"/>
                  </a:cubicBezTo>
                  <a:cubicBezTo>
                    <a:pt x="40" y="74"/>
                    <a:pt x="40" y="77"/>
                    <a:pt x="38" y="77"/>
                  </a:cubicBezTo>
                  <a:cubicBezTo>
                    <a:pt x="37" y="77"/>
                    <a:pt x="34" y="78"/>
                    <a:pt x="32" y="77"/>
                  </a:cubicBezTo>
                  <a:cubicBezTo>
                    <a:pt x="32" y="76"/>
                    <a:pt x="32" y="76"/>
                    <a:pt x="32" y="76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1" y="70"/>
                    <a:pt x="31" y="70"/>
                    <a:pt x="31" y="69"/>
                  </a:cubicBezTo>
                  <a:cubicBezTo>
                    <a:pt x="30" y="68"/>
                    <a:pt x="30" y="66"/>
                    <a:pt x="30" y="66"/>
                  </a:cubicBezTo>
                  <a:cubicBezTo>
                    <a:pt x="29" y="63"/>
                    <a:pt x="29" y="63"/>
                    <a:pt x="29" y="63"/>
                  </a:cubicBezTo>
                  <a:cubicBezTo>
                    <a:pt x="29" y="63"/>
                    <a:pt x="27" y="61"/>
                    <a:pt x="26" y="60"/>
                  </a:cubicBezTo>
                  <a:cubicBezTo>
                    <a:pt x="26" y="60"/>
                    <a:pt x="26" y="59"/>
                    <a:pt x="24" y="58"/>
                  </a:cubicBezTo>
                  <a:cubicBezTo>
                    <a:pt x="23" y="58"/>
                    <a:pt x="21" y="57"/>
                    <a:pt x="21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19" y="57"/>
                    <a:pt x="19" y="57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2"/>
                    <a:pt x="7" y="40"/>
                    <a:pt x="6" y="38"/>
                  </a:cubicBezTo>
                  <a:cubicBezTo>
                    <a:pt x="4" y="36"/>
                    <a:pt x="0" y="34"/>
                    <a:pt x="1" y="34"/>
                  </a:cubicBezTo>
                  <a:cubicBezTo>
                    <a:pt x="2" y="32"/>
                    <a:pt x="6" y="33"/>
                    <a:pt x="8" y="32"/>
                  </a:cubicBezTo>
                  <a:cubicBezTo>
                    <a:pt x="9" y="32"/>
                    <a:pt x="9" y="30"/>
                    <a:pt x="10" y="29"/>
                  </a:cubicBezTo>
                  <a:cubicBezTo>
                    <a:pt x="11" y="29"/>
                    <a:pt x="13" y="30"/>
                    <a:pt x="13" y="28"/>
                  </a:cubicBezTo>
                  <a:cubicBezTo>
                    <a:pt x="13" y="26"/>
                    <a:pt x="15" y="26"/>
                    <a:pt x="16" y="27"/>
                  </a:cubicBezTo>
                  <a:cubicBezTo>
                    <a:pt x="16" y="27"/>
                    <a:pt x="17" y="27"/>
                    <a:pt x="19" y="25"/>
                  </a:cubicBezTo>
                  <a:cubicBezTo>
                    <a:pt x="22" y="24"/>
                    <a:pt x="20" y="24"/>
                    <a:pt x="20" y="24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5" y="9"/>
                    <a:pt x="24" y="8"/>
                  </a:cubicBezTo>
                  <a:cubicBezTo>
                    <a:pt x="22" y="6"/>
                    <a:pt x="23" y="6"/>
                    <a:pt x="23" y="5"/>
                  </a:cubicBezTo>
                  <a:cubicBezTo>
                    <a:pt x="24" y="4"/>
                    <a:pt x="25" y="4"/>
                    <a:pt x="25" y="4"/>
                  </a:cubicBezTo>
                  <a:cubicBezTo>
                    <a:pt x="26" y="3"/>
                    <a:pt x="28" y="3"/>
                    <a:pt x="30" y="1"/>
                  </a:cubicBezTo>
                  <a:cubicBezTo>
                    <a:pt x="32" y="0"/>
                    <a:pt x="32" y="2"/>
                    <a:pt x="32" y="2"/>
                  </a:cubicBezTo>
                  <a:cubicBezTo>
                    <a:pt x="32" y="2"/>
                    <a:pt x="33" y="5"/>
                    <a:pt x="36" y="6"/>
                  </a:cubicBezTo>
                  <a:cubicBezTo>
                    <a:pt x="38" y="7"/>
                    <a:pt x="39" y="7"/>
                    <a:pt x="39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8" y="12"/>
                  </a:cubicBezTo>
                  <a:cubicBezTo>
                    <a:pt x="49" y="13"/>
                    <a:pt x="50" y="17"/>
                    <a:pt x="50" y="17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3"/>
                    <a:pt x="63" y="23"/>
                    <a:pt x="65" y="24"/>
                  </a:cubicBezTo>
                  <a:cubicBezTo>
                    <a:pt x="67" y="24"/>
                    <a:pt x="67" y="26"/>
                    <a:pt x="67" y="26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5" y="26"/>
                    <a:pt x="75" y="27"/>
                    <a:pt x="74" y="28"/>
                  </a:cubicBezTo>
                  <a:cubicBezTo>
                    <a:pt x="73" y="28"/>
                    <a:pt x="73" y="30"/>
                    <a:pt x="73" y="31"/>
                  </a:cubicBezTo>
                  <a:cubicBezTo>
                    <a:pt x="73" y="33"/>
                    <a:pt x="73" y="34"/>
                    <a:pt x="73" y="35"/>
                  </a:cubicBezTo>
                  <a:cubicBezTo>
                    <a:pt x="72" y="37"/>
                    <a:pt x="71" y="36"/>
                    <a:pt x="70" y="37"/>
                  </a:cubicBezTo>
                  <a:cubicBezTo>
                    <a:pt x="69" y="37"/>
                    <a:pt x="70" y="39"/>
                    <a:pt x="71" y="41"/>
                  </a:cubicBezTo>
                  <a:cubicBezTo>
                    <a:pt x="71" y="42"/>
                    <a:pt x="71" y="42"/>
                    <a:pt x="70" y="43"/>
                  </a:cubicBezTo>
                  <a:cubicBezTo>
                    <a:pt x="68" y="45"/>
                    <a:pt x="67" y="45"/>
                    <a:pt x="67" y="45"/>
                  </a:cubicBezTo>
                  <a:cubicBezTo>
                    <a:pt x="70" y="48"/>
                    <a:pt x="70" y="48"/>
                    <a:pt x="70" y="48"/>
                  </a:cubicBezTo>
                  <a:cubicBezTo>
                    <a:pt x="70" y="48"/>
                    <a:pt x="70" y="48"/>
                    <a:pt x="71" y="48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5900013" y="3680445"/>
              <a:ext cx="193500" cy="353719"/>
            </a:xfrm>
            <a:custGeom>
              <a:avLst/>
              <a:gdLst>
                <a:gd name="T0" fmla="*/ 57 w 85"/>
                <a:gd name="T1" fmla="*/ 158 h 160"/>
                <a:gd name="T2" fmla="*/ 58 w 85"/>
                <a:gd name="T3" fmla="*/ 151 h 160"/>
                <a:gd name="T4" fmla="*/ 63 w 85"/>
                <a:gd name="T5" fmla="*/ 149 h 160"/>
                <a:gd name="T6" fmla="*/ 58 w 85"/>
                <a:gd name="T7" fmla="*/ 142 h 160"/>
                <a:gd name="T8" fmla="*/ 61 w 85"/>
                <a:gd name="T9" fmla="*/ 137 h 160"/>
                <a:gd name="T10" fmla="*/ 75 w 85"/>
                <a:gd name="T11" fmla="*/ 124 h 160"/>
                <a:gd name="T12" fmla="*/ 84 w 85"/>
                <a:gd name="T13" fmla="*/ 96 h 160"/>
                <a:gd name="T14" fmla="*/ 79 w 85"/>
                <a:gd name="T15" fmla="*/ 91 h 160"/>
                <a:gd name="T16" fmla="*/ 73 w 85"/>
                <a:gd name="T17" fmla="*/ 88 h 160"/>
                <a:gd name="T18" fmla="*/ 68 w 85"/>
                <a:gd name="T19" fmla="*/ 90 h 160"/>
                <a:gd name="T20" fmla="*/ 68 w 85"/>
                <a:gd name="T21" fmla="*/ 90 h 160"/>
                <a:gd name="T22" fmla="*/ 68 w 85"/>
                <a:gd name="T23" fmla="*/ 90 h 160"/>
                <a:gd name="T24" fmla="*/ 65 w 85"/>
                <a:gd name="T25" fmla="*/ 81 h 160"/>
                <a:gd name="T26" fmla="*/ 59 w 85"/>
                <a:gd name="T27" fmla="*/ 76 h 160"/>
                <a:gd name="T28" fmla="*/ 55 w 85"/>
                <a:gd name="T29" fmla="*/ 68 h 160"/>
                <a:gd name="T30" fmla="*/ 52 w 85"/>
                <a:gd name="T31" fmla="*/ 59 h 160"/>
                <a:gd name="T32" fmla="*/ 56 w 85"/>
                <a:gd name="T33" fmla="*/ 53 h 160"/>
                <a:gd name="T34" fmla="*/ 54 w 85"/>
                <a:gd name="T35" fmla="*/ 43 h 160"/>
                <a:gd name="T36" fmla="*/ 55 w 85"/>
                <a:gd name="T37" fmla="*/ 36 h 160"/>
                <a:gd name="T38" fmla="*/ 53 w 85"/>
                <a:gd name="T39" fmla="*/ 26 h 160"/>
                <a:gd name="T40" fmla="*/ 44 w 85"/>
                <a:gd name="T41" fmla="*/ 17 h 160"/>
                <a:gd name="T42" fmla="*/ 37 w 85"/>
                <a:gd name="T43" fmla="*/ 12 h 160"/>
                <a:gd name="T44" fmla="*/ 31 w 85"/>
                <a:gd name="T45" fmla="*/ 5 h 160"/>
                <a:gd name="T46" fmla="*/ 24 w 85"/>
                <a:gd name="T47" fmla="*/ 7 h 160"/>
                <a:gd name="T48" fmla="*/ 19 w 85"/>
                <a:gd name="T49" fmla="*/ 9 h 160"/>
                <a:gd name="T50" fmla="*/ 17 w 85"/>
                <a:gd name="T51" fmla="*/ 3 h 160"/>
                <a:gd name="T52" fmla="*/ 14 w 85"/>
                <a:gd name="T53" fmla="*/ 0 h 160"/>
                <a:gd name="T54" fmla="*/ 9 w 85"/>
                <a:gd name="T55" fmla="*/ 9 h 160"/>
                <a:gd name="T56" fmla="*/ 5 w 85"/>
                <a:gd name="T57" fmla="*/ 15 h 160"/>
                <a:gd name="T58" fmla="*/ 3 w 85"/>
                <a:gd name="T59" fmla="*/ 21 h 160"/>
                <a:gd name="T60" fmla="*/ 1 w 85"/>
                <a:gd name="T61" fmla="*/ 28 h 160"/>
                <a:gd name="T62" fmla="*/ 5 w 85"/>
                <a:gd name="T63" fmla="*/ 33 h 160"/>
                <a:gd name="T64" fmla="*/ 5 w 85"/>
                <a:gd name="T65" fmla="*/ 39 h 160"/>
                <a:gd name="T66" fmla="*/ 6 w 85"/>
                <a:gd name="T67" fmla="*/ 45 h 160"/>
                <a:gd name="T68" fmla="*/ 14 w 85"/>
                <a:gd name="T69" fmla="*/ 45 h 160"/>
                <a:gd name="T70" fmla="*/ 14 w 85"/>
                <a:gd name="T71" fmla="*/ 54 h 160"/>
                <a:gd name="T72" fmla="*/ 13 w 85"/>
                <a:gd name="T73" fmla="*/ 59 h 160"/>
                <a:gd name="T74" fmla="*/ 14 w 85"/>
                <a:gd name="T75" fmla="*/ 61 h 160"/>
                <a:gd name="T76" fmla="*/ 11 w 85"/>
                <a:gd name="T77" fmla="*/ 67 h 160"/>
                <a:gd name="T78" fmla="*/ 11 w 85"/>
                <a:gd name="T79" fmla="*/ 71 h 160"/>
                <a:gd name="T80" fmla="*/ 14 w 85"/>
                <a:gd name="T81" fmla="*/ 77 h 160"/>
                <a:gd name="T82" fmla="*/ 14 w 85"/>
                <a:gd name="T83" fmla="*/ 87 h 160"/>
                <a:gd name="T84" fmla="*/ 14 w 85"/>
                <a:gd name="T85" fmla="*/ 93 h 160"/>
                <a:gd name="T86" fmla="*/ 13 w 85"/>
                <a:gd name="T87" fmla="*/ 97 h 160"/>
                <a:gd name="T88" fmla="*/ 11 w 85"/>
                <a:gd name="T89" fmla="*/ 101 h 160"/>
                <a:gd name="T90" fmla="*/ 12 w 85"/>
                <a:gd name="T91" fmla="*/ 111 h 160"/>
                <a:gd name="T92" fmla="*/ 19 w 85"/>
                <a:gd name="T93" fmla="*/ 119 h 160"/>
                <a:gd name="T94" fmla="*/ 18 w 85"/>
                <a:gd name="T95" fmla="*/ 126 h 160"/>
                <a:gd name="T96" fmla="*/ 13 w 85"/>
                <a:gd name="T97" fmla="*/ 120 h 160"/>
                <a:gd name="T98" fmla="*/ 14 w 85"/>
                <a:gd name="T99" fmla="*/ 124 h 160"/>
                <a:gd name="T100" fmla="*/ 19 w 85"/>
                <a:gd name="T101" fmla="*/ 131 h 160"/>
                <a:gd name="T102" fmla="*/ 32 w 85"/>
                <a:gd name="T103" fmla="*/ 138 h 160"/>
                <a:gd name="T104" fmla="*/ 38 w 85"/>
                <a:gd name="T105" fmla="*/ 139 h 160"/>
                <a:gd name="T106" fmla="*/ 44 w 85"/>
                <a:gd name="T107" fmla="*/ 151 h 160"/>
                <a:gd name="T108" fmla="*/ 46 w 85"/>
                <a:gd name="T109" fmla="*/ 15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5" h="160">
                  <a:moveTo>
                    <a:pt x="49" y="158"/>
                  </a:moveTo>
                  <a:cubicBezTo>
                    <a:pt x="52" y="160"/>
                    <a:pt x="52" y="160"/>
                    <a:pt x="52" y="160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7" y="158"/>
                    <a:pt x="57" y="158"/>
                    <a:pt x="57" y="158"/>
                  </a:cubicBezTo>
                  <a:cubicBezTo>
                    <a:pt x="57" y="158"/>
                    <a:pt x="59" y="156"/>
                    <a:pt x="59" y="156"/>
                  </a:cubicBezTo>
                  <a:cubicBezTo>
                    <a:pt x="59" y="156"/>
                    <a:pt x="59" y="154"/>
                    <a:pt x="59" y="154"/>
                  </a:cubicBezTo>
                  <a:cubicBezTo>
                    <a:pt x="58" y="153"/>
                    <a:pt x="58" y="153"/>
                    <a:pt x="58" y="153"/>
                  </a:cubicBezTo>
                  <a:cubicBezTo>
                    <a:pt x="58" y="153"/>
                    <a:pt x="57" y="151"/>
                    <a:pt x="58" y="151"/>
                  </a:cubicBezTo>
                  <a:cubicBezTo>
                    <a:pt x="59" y="151"/>
                    <a:pt x="60" y="150"/>
                    <a:pt x="60" y="151"/>
                  </a:cubicBezTo>
                  <a:cubicBezTo>
                    <a:pt x="61" y="151"/>
                    <a:pt x="60" y="151"/>
                    <a:pt x="61" y="151"/>
                  </a:cubicBezTo>
                  <a:cubicBezTo>
                    <a:pt x="62" y="151"/>
                    <a:pt x="63" y="150"/>
                    <a:pt x="63" y="150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2" y="148"/>
                    <a:pt x="59" y="146"/>
                    <a:pt x="58" y="146"/>
                  </a:cubicBezTo>
                  <a:cubicBezTo>
                    <a:pt x="58" y="145"/>
                    <a:pt x="57" y="144"/>
                    <a:pt x="57" y="144"/>
                  </a:cubicBezTo>
                  <a:cubicBezTo>
                    <a:pt x="57" y="143"/>
                    <a:pt x="58" y="142"/>
                    <a:pt x="58" y="142"/>
                  </a:cubicBezTo>
                  <a:cubicBezTo>
                    <a:pt x="57" y="141"/>
                    <a:pt x="57" y="141"/>
                    <a:pt x="57" y="141"/>
                  </a:cubicBezTo>
                  <a:cubicBezTo>
                    <a:pt x="57" y="141"/>
                    <a:pt x="58" y="140"/>
                    <a:pt x="59" y="140"/>
                  </a:cubicBezTo>
                  <a:cubicBezTo>
                    <a:pt x="59" y="140"/>
                    <a:pt x="60" y="140"/>
                    <a:pt x="60" y="140"/>
                  </a:cubicBezTo>
                  <a:cubicBezTo>
                    <a:pt x="61" y="137"/>
                    <a:pt x="61" y="137"/>
                    <a:pt x="61" y="137"/>
                  </a:cubicBezTo>
                  <a:cubicBezTo>
                    <a:pt x="61" y="137"/>
                    <a:pt x="61" y="136"/>
                    <a:pt x="62" y="136"/>
                  </a:cubicBezTo>
                  <a:cubicBezTo>
                    <a:pt x="62" y="136"/>
                    <a:pt x="63" y="136"/>
                    <a:pt x="63" y="136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75" y="124"/>
                    <a:pt x="75" y="124"/>
                    <a:pt x="75" y="124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80" y="107"/>
                    <a:pt x="80" y="107"/>
                    <a:pt x="80" y="107"/>
                  </a:cubicBezTo>
                  <a:cubicBezTo>
                    <a:pt x="80" y="107"/>
                    <a:pt x="84" y="103"/>
                    <a:pt x="84" y="104"/>
                  </a:cubicBezTo>
                  <a:cubicBezTo>
                    <a:pt x="85" y="105"/>
                    <a:pt x="84" y="96"/>
                    <a:pt x="84" y="96"/>
                  </a:cubicBezTo>
                  <a:cubicBezTo>
                    <a:pt x="81" y="93"/>
                    <a:pt x="81" y="93"/>
                    <a:pt x="81" y="93"/>
                  </a:cubicBezTo>
                  <a:cubicBezTo>
                    <a:pt x="81" y="91"/>
                    <a:pt x="81" y="91"/>
                    <a:pt x="81" y="91"/>
                  </a:cubicBezTo>
                  <a:cubicBezTo>
                    <a:pt x="81" y="91"/>
                    <a:pt x="80" y="91"/>
                    <a:pt x="80" y="91"/>
                  </a:cubicBezTo>
                  <a:cubicBezTo>
                    <a:pt x="80" y="91"/>
                    <a:pt x="80" y="91"/>
                    <a:pt x="79" y="91"/>
                  </a:cubicBezTo>
                  <a:cubicBezTo>
                    <a:pt x="79" y="90"/>
                    <a:pt x="79" y="90"/>
                    <a:pt x="79" y="90"/>
                  </a:cubicBezTo>
                  <a:cubicBezTo>
                    <a:pt x="77" y="88"/>
                    <a:pt x="77" y="88"/>
                    <a:pt x="77" y="88"/>
                  </a:cubicBezTo>
                  <a:cubicBezTo>
                    <a:pt x="77" y="88"/>
                    <a:pt x="76" y="89"/>
                    <a:pt x="75" y="89"/>
                  </a:cubicBezTo>
                  <a:cubicBezTo>
                    <a:pt x="74" y="89"/>
                    <a:pt x="74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2" y="88"/>
                    <a:pt x="71" y="88"/>
                  </a:cubicBezTo>
                  <a:cubicBezTo>
                    <a:pt x="70" y="88"/>
                    <a:pt x="69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8" y="88"/>
                    <a:pt x="68" y="88"/>
                    <a:pt x="67" y="87"/>
                  </a:cubicBezTo>
                  <a:cubicBezTo>
                    <a:pt x="67" y="86"/>
                    <a:pt x="67" y="84"/>
                    <a:pt x="66" y="83"/>
                  </a:cubicBezTo>
                  <a:cubicBezTo>
                    <a:pt x="65" y="82"/>
                    <a:pt x="65" y="81"/>
                    <a:pt x="65" y="81"/>
                  </a:cubicBezTo>
                  <a:cubicBezTo>
                    <a:pt x="65" y="81"/>
                    <a:pt x="63" y="81"/>
                    <a:pt x="62" y="81"/>
                  </a:cubicBezTo>
                  <a:cubicBezTo>
                    <a:pt x="62" y="81"/>
                    <a:pt x="61" y="81"/>
                    <a:pt x="61" y="81"/>
                  </a:cubicBezTo>
                  <a:cubicBezTo>
                    <a:pt x="61" y="81"/>
                    <a:pt x="60" y="79"/>
                    <a:pt x="61" y="79"/>
                  </a:cubicBezTo>
                  <a:cubicBezTo>
                    <a:pt x="61" y="78"/>
                    <a:pt x="60" y="77"/>
                    <a:pt x="59" y="76"/>
                  </a:cubicBezTo>
                  <a:cubicBezTo>
                    <a:pt x="59" y="76"/>
                    <a:pt x="57" y="73"/>
                    <a:pt x="57" y="73"/>
                  </a:cubicBezTo>
                  <a:cubicBezTo>
                    <a:pt x="57" y="73"/>
                    <a:pt x="56" y="73"/>
                    <a:pt x="56" y="72"/>
                  </a:cubicBezTo>
                  <a:cubicBezTo>
                    <a:pt x="56" y="71"/>
                    <a:pt x="56" y="70"/>
                    <a:pt x="56" y="70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5" y="68"/>
                    <a:pt x="57" y="67"/>
                    <a:pt x="57" y="66"/>
                  </a:cubicBezTo>
                  <a:cubicBezTo>
                    <a:pt x="57" y="66"/>
                    <a:pt x="58" y="65"/>
                    <a:pt x="57" y="64"/>
                  </a:cubicBezTo>
                  <a:cubicBezTo>
                    <a:pt x="57" y="63"/>
                    <a:pt x="55" y="62"/>
                    <a:pt x="55" y="62"/>
                  </a:cubicBezTo>
                  <a:cubicBezTo>
                    <a:pt x="54" y="61"/>
                    <a:pt x="53" y="60"/>
                    <a:pt x="52" y="59"/>
                  </a:cubicBezTo>
                  <a:cubicBezTo>
                    <a:pt x="52" y="58"/>
                    <a:pt x="52" y="57"/>
                    <a:pt x="52" y="57"/>
                  </a:cubicBezTo>
                  <a:cubicBezTo>
                    <a:pt x="52" y="57"/>
                    <a:pt x="52" y="56"/>
                    <a:pt x="53" y="56"/>
                  </a:cubicBezTo>
                  <a:cubicBezTo>
                    <a:pt x="54" y="55"/>
                    <a:pt x="55" y="55"/>
                    <a:pt x="55" y="54"/>
                  </a:cubicBezTo>
                  <a:cubicBezTo>
                    <a:pt x="55" y="54"/>
                    <a:pt x="56" y="54"/>
                    <a:pt x="56" y="53"/>
                  </a:cubicBezTo>
                  <a:cubicBezTo>
                    <a:pt x="55" y="52"/>
                    <a:pt x="54" y="51"/>
                    <a:pt x="54" y="51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4" y="42"/>
                    <a:pt x="55" y="40"/>
                    <a:pt x="55" y="40"/>
                  </a:cubicBezTo>
                  <a:cubicBezTo>
                    <a:pt x="55" y="39"/>
                    <a:pt x="55" y="37"/>
                    <a:pt x="55" y="37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30"/>
                    <a:pt x="54" y="30"/>
                    <a:pt x="54" y="29"/>
                  </a:cubicBezTo>
                  <a:cubicBezTo>
                    <a:pt x="53" y="28"/>
                    <a:pt x="53" y="26"/>
                    <a:pt x="53" y="26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0" y="21"/>
                    <a:pt x="49" y="20"/>
                  </a:cubicBezTo>
                  <a:cubicBezTo>
                    <a:pt x="49" y="20"/>
                    <a:pt x="49" y="19"/>
                    <a:pt x="47" y="18"/>
                  </a:cubicBezTo>
                  <a:cubicBezTo>
                    <a:pt x="46" y="18"/>
                    <a:pt x="44" y="17"/>
                    <a:pt x="44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7" y="6"/>
                    <a:pt x="27" y="6"/>
                  </a:cubicBezTo>
                  <a:cubicBezTo>
                    <a:pt x="27" y="6"/>
                    <a:pt x="24" y="7"/>
                    <a:pt x="24" y="7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8" y="8"/>
                    <a:pt x="18" y="7"/>
                  </a:cubicBezTo>
                  <a:cubicBezTo>
                    <a:pt x="18" y="7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7" y="4"/>
                    <a:pt x="17" y="3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4" y="0"/>
                    <a:pt x="14" y="0"/>
                  </a:cubicBezTo>
                  <a:cubicBezTo>
                    <a:pt x="14" y="0"/>
                    <a:pt x="10" y="4"/>
                    <a:pt x="10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2"/>
                    <a:pt x="7" y="13"/>
                  </a:cubicBezTo>
                  <a:cubicBezTo>
                    <a:pt x="7" y="13"/>
                    <a:pt x="6" y="14"/>
                    <a:pt x="6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9"/>
                    <a:pt x="4" y="20"/>
                  </a:cubicBezTo>
                  <a:cubicBezTo>
                    <a:pt x="4" y="20"/>
                    <a:pt x="3" y="21"/>
                    <a:pt x="3" y="21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5" y="31"/>
                    <a:pt x="5" y="32"/>
                  </a:cubicBezTo>
                  <a:cubicBezTo>
                    <a:pt x="5" y="32"/>
                    <a:pt x="5" y="33"/>
                    <a:pt x="5" y="33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5" y="36"/>
                    <a:pt x="5" y="36"/>
                  </a:cubicBezTo>
                  <a:cubicBezTo>
                    <a:pt x="5" y="36"/>
                    <a:pt x="5" y="37"/>
                    <a:pt x="5" y="37"/>
                  </a:cubicBezTo>
                  <a:cubicBezTo>
                    <a:pt x="5" y="37"/>
                    <a:pt x="5" y="39"/>
                    <a:pt x="5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0"/>
                    <a:pt x="5" y="41"/>
                    <a:pt x="5" y="42"/>
                  </a:cubicBezTo>
                  <a:cubicBezTo>
                    <a:pt x="5" y="42"/>
                    <a:pt x="5" y="43"/>
                    <a:pt x="5" y="43"/>
                  </a:cubicBezTo>
                  <a:cubicBezTo>
                    <a:pt x="4" y="43"/>
                    <a:pt x="6" y="45"/>
                    <a:pt x="6" y="45"/>
                  </a:cubicBezTo>
                  <a:cubicBezTo>
                    <a:pt x="6" y="45"/>
                    <a:pt x="7" y="44"/>
                    <a:pt x="8" y="44"/>
                  </a:cubicBezTo>
                  <a:cubicBezTo>
                    <a:pt x="8" y="44"/>
                    <a:pt x="10" y="44"/>
                    <a:pt x="10" y="44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5"/>
                    <a:pt x="16" y="57"/>
                    <a:pt x="16" y="58"/>
                  </a:cubicBezTo>
                  <a:cubicBezTo>
                    <a:pt x="15" y="58"/>
                    <a:pt x="14" y="58"/>
                    <a:pt x="13" y="59"/>
                  </a:cubicBezTo>
                  <a:cubicBezTo>
                    <a:pt x="12" y="59"/>
                    <a:pt x="11" y="59"/>
                    <a:pt x="11" y="59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3" y="61"/>
                    <a:pt x="14" y="61"/>
                    <a:pt x="14" y="61"/>
                  </a:cubicBezTo>
                  <a:cubicBezTo>
                    <a:pt x="14" y="62"/>
                    <a:pt x="14" y="64"/>
                    <a:pt x="14" y="64"/>
                  </a:cubicBezTo>
                  <a:cubicBezTo>
                    <a:pt x="14" y="64"/>
                    <a:pt x="14" y="65"/>
                    <a:pt x="13" y="65"/>
                  </a:cubicBezTo>
                  <a:cubicBezTo>
                    <a:pt x="13" y="65"/>
                    <a:pt x="12" y="66"/>
                    <a:pt x="12" y="66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1" y="71"/>
                    <a:pt x="12" y="72"/>
                    <a:pt x="12" y="72"/>
                  </a:cubicBezTo>
                  <a:cubicBezTo>
                    <a:pt x="12" y="72"/>
                    <a:pt x="15" y="74"/>
                    <a:pt x="15" y="74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6"/>
                    <a:pt x="14" y="77"/>
                  </a:cubicBezTo>
                  <a:cubicBezTo>
                    <a:pt x="14" y="78"/>
                    <a:pt x="14" y="81"/>
                    <a:pt x="14" y="81"/>
                  </a:cubicBezTo>
                  <a:cubicBezTo>
                    <a:pt x="13" y="82"/>
                    <a:pt x="13" y="82"/>
                    <a:pt x="13" y="82"/>
                  </a:cubicBezTo>
                  <a:cubicBezTo>
                    <a:pt x="13" y="83"/>
                    <a:pt x="14" y="86"/>
                    <a:pt x="14" y="86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3" y="93"/>
                    <a:pt x="13" y="93"/>
                  </a:cubicBezTo>
                  <a:cubicBezTo>
                    <a:pt x="13" y="94"/>
                    <a:pt x="13" y="95"/>
                    <a:pt x="13" y="95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9"/>
                    <a:pt x="13" y="99"/>
                  </a:cubicBezTo>
                  <a:cubicBezTo>
                    <a:pt x="13" y="99"/>
                    <a:pt x="13" y="100"/>
                    <a:pt x="12" y="100"/>
                  </a:cubicBezTo>
                  <a:cubicBezTo>
                    <a:pt x="12" y="100"/>
                    <a:pt x="11" y="101"/>
                    <a:pt x="11" y="101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11" y="108"/>
                    <a:pt x="11" y="108"/>
                    <a:pt x="11" y="108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5"/>
                    <a:pt x="19" y="125"/>
                    <a:pt x="18" y="126"/>
                  </a:cubicBezTo>
                  <a:cubicBezTo>
                    <a:pt x="18" y="126"/>
                    <a:pt x="18" y="126"/>
                    <a:pt x="17" y="125"/>
                  </a:cubicBezTo>
                  <a:cubicBezTo>
                    <a:pt x="16" y="125"/>
                    <a:pt x="15" y="123"/>
                    <a:pt x="15" y="123"/>
                  </a:cubicBezTo>
                  <a:cubicBezTo>
                    <a:pt x="15" y="123"/>
                    <a:pt x="14" y="121"/>
                    <a:pt x="14" y="121"/>
                  </a:cubicBezTo>
                  <a:cubicBezTo>
                    <a:pt x="14" y="121"/>
                    <a:pt x="13" y="120"/>
                    <a:pt x="13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0"/>
                    <a:pt x="11" y="121"/>
                    <a:pt x="11" y="121"/>
                  </a:cubicBezTo>
                  <a:cubicBezTo>
                    <a:pt x="11" y="122"/>
                    <a:pt x="11" y="122"/>
                    <a:pt x="12" y="123"/>
                  </a:cubicBezTo>
                  <a:cubicBezTo>
                    <a:pt x="13" y="124"/>
                    <a:pt x="13" y="124"/>
                    <a:pt x="14" y="124"/>
                  </a:cubicBezTo>
                  <a:cubicBezTo>
                    <a:pt x="14" y="124"/>
                    <a:pt x="14" y="125"/>
                    <a:pt x="15" y="125"/>
                  </a:cubicBezTo>
                  <a:cubicBezTo>
                    <a:pt x="15" y="126"/>
                    <a:pt x="15" y="128"/>
                    <a:pt x="15" y="128"/>
                  </a:cubicBezTo>
                  <a:cubicBezTo>
                    <a:pt x="17" y="130"/>
                    <a:pt x="17" y="130"/>
                    <a:pt x="17" y="130"/>
                  </a:cubicBezTo>
                  <a:cubicBezTo>
                    <a:pt x="19" y="131"/>
                    <a:pt x="19" y="131"/>
                    <a:pt x="19" y="131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30" y="136"/>
                    <a:pt x="30" y="136"/>
                    <a:pt x="30" y="136"/>
                  </a:cubicBezTo>
                  <a:cubicBezTo>
                    <a:pt x="31" y="136"/>
                    <a:pt x="31" y="136"/>
                    <a:pt x="31" y="136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3" y="139"/>
                    <a:pt x="33" y="139"/>
                    <a:pt x="33" y="139"/>
                  </a:cubicBezTo>
                  <a:cubicBezTo>
                    <a:pt x="33" y="139"/>
                    <a:pt x="34" y="139"/>
                    <a:pt x="35" y="139"/>
                  </a:cubicBezTo>
                  <a:cubicBezTo>
                    <a:pt x="35" y="139"/>
                    <a:pt x="37" y="139"/>
                    <a:pt x="37" y="139"/>
                  </a:cubicBezTo>
                  <a:cubicBezTo>
                    <a:pt x="37" y="139"/>
                    <a:pt x="38" y="138"/>
                    <a:pt x="38" y="139"/>
                  </a:cubicBezTo>
                  <a:cubicBezTo>
                    <a:pt x="38" y="140"/>
                    <a:pt x="41" y="145"/>
                    <a:pt x="41" y="145"/>
                  </a:cubicBezTo>
                  <a:cubicBezTo>
                    <a:pt x="41" y="145"/>
                    <a:pt x="41" y="146"/>
                    <a:pt x="42" y="147"/>
                  </a:cubicBezTo>
                  <a:cubicBezTo>
                    <a:pt x="43" y="148"/>
                    <a:pt x="45" y="149"/>
                    <a:pt x="45" y="149"/>
                  </a:cubicBezTo>
                  <a:cubicBezTo>
                    <a:pt x="45" y="149"/>
                    <a:pt x="44" y="150"/>
                    <a:pt x="44" y="151"/>
                  </a:cubicBezTo>
                  <a:cubicBezTo>
                    <a:pt x="45" y="152"/>
                    <a:pt x="44" y="152"/>
                    <a:pt x="45" y="152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5" y="153"/>
                    <a:pt x="45" y="153"/>
                    <a:pt x="45" y="154"/>
                  </a:cubicBezTo>
                  <a:cubicBezTo>
                    <a:pt x="46" y="154"/>
                    <a:pt x="46" y="155"/>
                    <a:pt x="46" y="155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8" y="158"/>
                    <a:pt x="48" y="158"/>
                    <a:pt x="48" y="158"/>
                  </a:cubicBezTo>
                  <a:lnTo>
                    <a:pt x="49" y="158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7" name="Freeform 6"/>
            <p:cNvSpPr>
              <a:spLocks noEditPoints="1"/>
            </p:cNvSpPr>
            <p:nvPr/>
          </p:nvSpPr>
          <p:spPr bwMode="auto">
            <a:xfrm>
              <a:off x="5900013" y="3680445"/>
              <a:ext cx="193500" cy="353719"/>
            </a:xfrm>
            <a:custGeom>
              <a:avLst/>
              <a:gdLst>
                <a:gd name="T0" fmla="*/ 45 w 85"/>
                <a:gd name="T1" fmla="*/ 154 h 160"/>
                <a:gd name="T2" fmla="*/ 41 w 85"/>
                <a:gd name="T3" fmla="*/ 145 h 160"/>
                <a:gd name="T4" fmla="*/ 15 w 85"/>
                <a:gd name="T5" fmla="*/ 128 h 160"/>
                <a:gd name="T6" fmla="*/ 14 w 85"/>
                <a:gd name="T7" fmla="*/ 121 h 160"/>
                <a:gd name="T8" fmla="*/ 18 w 85"/>
                <a:gd name="T9" fmla="*/ 119 h 160"/>
                <a:gd name="T10" fmla="*/ 12 w 85"/>
                <a:gd name="T11" fmla="*/ 100 h 160"/>
                <a:gd name="T12" fmla="*/ 14 w 85"/>
                <a:gd name="T13" fmla="*/ 93 h 160"/>
                <a:gd name="T14" fmla="*/ 14 w 85"/>
                <a:gd name="T15" fmla="*/ 77 h 160"/>
                <a:gd name="T16" fmla="*/ 11 w 85"/>
                <a:gd name="T17" fmla="*/ 67 h 160"/>
                <a:gd name="T18" fmla="*/ 13 w 85"/>
                <a:gd name="T19" fmla="*/ 58 h 160"/>
                <a:gd name="T20" fmla="*/ 14 w 85"/>
                <a:gd name="T21" fmla="*/ 46 h 160"/>
                <a:gd name="T22" fmla="*/ 4 w 85"/>
                <a:gd name="T23" fmla="*/ 39 h 160"/>
                <a:gd name="T24" fmla="*/ 0 w 85"/>
                <a:gd name="T25" fmla="*/ 27 h 160"/>
                <a:gd name="T26" fmla="*/ 4 w 85"/>
                <a:gd name="T27" fmla="*/ 15 h 160"/>
                <a:gd name="T28" fmla="*/ 16 w 85"/>
                <a:gd name="T29" fmla="*/ 0 h 160"/>
                <a:gd name="T30" fmla="*/ 19 w 85"/>
                <a:gd name="T31" fmla="*/ 8 h 160"/>
                <a:gd name="T32" fmla="*/ 31 w 85"/>
                <a:gd name="T33" fmla="*/ 4 h 160"/>
                <a:gd name="T34" fmla="*/ 42 w 85"/>
                <a:gd name="T35" fmla="*/ 16 h 160"/>
                <a:gd name="T36" fmla="*/ 54 w 85"/>
                <a:gd name="T37" fmla="*/ 30 h 160"/>
                <a:gd name="T38" fmla="*/ 55 w 85"/>
                <a:gd name="T39" fmla="*/ 48 h 160"/>
                <a:gd name="T40" fmla="*/ 52 w 85"/>
                <a:gd name="T41" fmla="*/ 59 h 160"/>
                <a:gd name="T42" fmla="*/ 57 w 85"/>
                <a:gd name="T43" fmla="*/ 73 h 160"/>
                <a:gd name="T44" fmla="*/ 68 w 85"/>
                <a:gd name="T45" fmla="*/ 87 h 160"/>
                <a:gd name="T46" fmla="*/ 77 w 85"/>
                <a:gd name="T47" fmla="*/ 88 h 160"/>
                <a:gd name="T48" fmla="*/ 80 w 85"/>
                <a:gd name="T49" fmla="*/ 107 h 160"/>
                <a:gd name="T50" fmla="*/ 60 w 85"/>
                <a:gd name="T51" fmla="*/ 140 h 160"/>
                <a:gd name="T52" fmla="*/ 61 w 85"/>
                <a:gd name="T53" fmla="*/ 147 h 160"/>
                <a:gd name="T54" fmla="*/ 59 w 85"/>
                <a:gd name="T55" fmla="*/ 154 h 160"/>
                <a:gd name="T56" fmla="*/ 49 w 85"/>
                <a:gd name="T57" fmla="*/ 158 h 160"/>
                <a:gd name="T58" fmla="*/ 57 w 85"/>
                <a:gd name="T59" fmla="*/ 151 h 160"/>
                <a:gd name="T60" fmla="*/ 63 w 85"/>
                <a:gd name="T61" fmla="*/ 149 h 160"/>
                <a:gd name="T62" fmla="*/ 59 w 85"/>
                <a:gd name="T63" fmla="*/ 140 h 160"/>
                <a:gd name="T64" fmla="*/ 75 w 85"/>
                <a:gd name="T65" fmla="*/ 124 h 160"/>
                <a:gd name="T66" fmla="*/ 80 w 85"/>
                <a:gd name="T67" fmla="*/ 91 h 160"/>
                <a:gd name="T68" fmla="*/ 69 w 85"/>
                <a:gd name="T69" fmla="*/ 90 h 160"/>
                <a:gd name="T70" fmla="*/ 65 w 85"/>
                <a:gd name="T71" fmla="*/ 81 h 160"/>
                <a:gd name="T72" fmla="*/ 55 w 85"/>
                <a:gd name="T73" fmla="*/ 68 h 160"/>
                <a:gd name="T74" fmla="*/ 54 w 85"/>
                <a:gd name="T75" fmla="*/ 55 h 160"/>
                <a:gd name="T76" fmla="*/ 54 w 85"/>
                <a:gd name="T77" fmla="*/ 42 h 160"/>
                <a:gd name="T78" fmla="*/ 52 w 85"/>
                <a:gd name="T79" fmla="*/ 26 h 160"/>
                <a:gd name="T80" fmla="*/ 40 w 85"/>
                <a:gd name="T81" fmla="*/ 15 h 160"/>
                <a:gd name="T82" fmla="*/ 24 w 85"/>
                <a:gd name="T83" fmla="*/ 7 h 160"/>
                <a:gd name="T84" fmla="*/ 17 w 85"/>
                <a:gd name="T85" fmla="*/ 5 h 160"/>
                <a:gd name="T86" fmla="*/ 9 w 85"/>
                <a:gd name="T87" fmla="*/ 9 h 160"/>
                <a:gd name="T88" fmla="*/ 4 w 85"/>
                <a:gd name="T89" fmla="*/ 20 h 160"/>
                <a:gd name="T90" fmla="*/ 6 w 85"/>
                <a:gd name="T91" fmla="*/ 32 h 160"/>
                <a:gd name="T92" fmla="*/ 5 w 85"/>
                <a:gd name="T93" fmla="*/ 41 h 160"/>
                <a:gd name="T94" fmla="*/ 15 w 85"/>
                <a:gd name="T95" fmla="*/ 46 h 160"/>
                <a:gd name="T96" fmla="*/ 13 w 85"/>
                <a:gd name="T97" fmla="*/ 59 h 160"/>
                <a:gd name="T98" fmla="*/ 12 w 85"/>
                <a:gd name="T99" fmla="*/ 66 h 160"/>
                <a:gd name="T100" fmla="*/ 15 w 85"/>
                <a:gd name="T101" fmla="*/ 75 h 160"/>
                <a:gd name="T102" fmla="*/ 17 w 85"/>
                <a:gd name="T103" fmla="*/ 92 h 160"/>
                <a:gd name="T104" fmla="*/ 13 w 85"/>
                <a:gd name="T105" fmla="*/ 101 h 160"/>
                <a:gd name="T106" fmla="*/ 18 w 85"/>
                <a:gd name="T107" fmla="*/ 122 h 160"/>
                <a:gd name="T108" fmla="*/ 13 w 85"/>
                <a:gd name="T109" fmla="*/ 120 h 160"/>
                <a:gd name="T110" fmla="*/ 27 w 85"/>
                <a:gd name="T111" fmla="*/ 135 h 160"/>
                <a:gd name="T112" fmla="*/ 38 w 85"/>
                <a:gd name="T113" fmla="*/ 139 h 160"/>
                <a:gd name="T114" fmla="*/ 47 w 85"/>
                <a:gd name="T115" fmla="*/ 15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5" h="160">
                  <a:moveTo>
                    <a:pt x="52" y="160"/>
                  </a:moveTo>
                  <a:cubicBezTo>
                    <a:pt x="52" y="160"/>
                    <a:pt x="52" y="160"/>
                    <a:pt x="52" y="160"/>
                  </a:cubicBezTo>
                  <a:cubicBezTo>
                    <a:pt x="49" y="158"/>
                    <a:pt x="49" y="158"/>
                    <a:pt x="49" y="158"/>
                  </a:cubicBezTo>
                  <a:cubicBezTo>
                    <a:pt x="48" y="159"/>
                    <a:pt x="48" y="159"/>
                    <a:pt x="48" y="159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6" y="155"/>
                    <a:pt x="46" y="155"/>
                    <a:pt x="46" y="155"/>
                  </a:cubicBezTo>
                  <a:cubicBezTo>
                    <a:pt x="46" y="155"/>
                    <a:pt x="45" y="155"/>
                    <a:pt x="45" y="154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4" y="153"/>
                    <a:pt x="44" y="153"/>
                    <a:pt x="44" y="153"/>
                  </a:cubicBezTo>
                  <a:cubicBezTo>
                    <a:pt x="44" y="152"/>
                    <a:pt x="44" y="152"/>
                    <a:pt x="44" y="152"/>
                  </a:cubicBezTo>
                  <a:cubicBezTo>
                    <a:pt x="44" y="151"/>
                    <a:pt x="44" y="151"/>
                    <a:pt x="44" y="151"/>
                  </a:cubicBezTo>
                  <a:cubicBezTo>
                    <a:pt x="44" y="150"/>
                    <a:pt x="44" y="149"/>
                    <a:pt x="45" y="149"/>
                  </a:cubicBezTo>
                  <a:cubicBezTo>
                    <a:pt x="44" y="149"/>
                    <a:pt x="42" y="148"/>
                    <a:pt x="42" y="147"/>
                  </a:cubicBezTo>
                  <a:cubicBezTo>
                    <a:pt x="41" y="147"/>
                    <a:pt x="41" y="145"/>
                    <a:pt x="41" y="145"/>
                  </a:cubicBezTo>
                  <a:cubicBezTo>
                    <a:pt x="40" y="145"/>
                    <a:pt x="38" y="141"/>
                    <a:pt x="38" y="139"/>
                  </a:cubicBezTo>
                  <a:cubicBezTo>
                    <a:pt x="36" y="139"/>
                    <a:pt x="35" y="139"/>
                    <a:pt x="35" y="139"/>
                  </a:cubicBezTo>
                  <a:cubicBezTo>
                    <a:pt x="34" y="139"/>
                    <a:pt x="33" y="139"/>
                    <a:pt x="33" y="139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1" y="137"/>
                    <a:pt x="31" y="137"/>
                    <a:pt x="31" y="137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15" y="128"/>
                    <a:pt x="15" y="128"/>
                    <a:pt x="15" y="128"/>
                  </a:cubicBezTo>
                  <a:cubicBezTo>
                    <a:pt x="15" y="128"/>
                    <a:pt x="14" y="126"/>
                    <a:pt x="14" y="125"/>
                  </a:cubicBezTo>
                  <a:cubicBezTo>
                    <a:pt x="14" y="125"/>
                    <a:pt x="14" y="125"/>
                    <a:pt x="14" y="124"/>
                  </a:cubicBezTo>
                  <a:cubicBezTo>
                    <a:pt x="13" y="124"/>
                    <a:pt x="12" y="124"/>
                    <a:pt x="12" y="123"/>
                  </a:cubicBezTo>
                  <a:cubicBezTo>
                    <a:pt x="11" y="123"/>
                    <a:pt x="11" y="122"/>
                    <a:pt x="10" y="121"/>
                  </a:cubicBezTo>
                  <a:cubicBezTo>
                    <a:pt x="10" y="121"/>
                    <a:pt x="10" y="120"/>
                    <a:pt x="10" y="120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13" y="120"/>
                    <a:pt x="14" y="121"/>
                    <a:pt x="14" y="121"/>
                  </a:cubicBezTo>
                  <a:cubicBezTo>
                    <a:pt x="15" y="121"/>
                    <a:pt x="15" y="123"/>
                    <a:pt x="15" y="123"/>
                  </a:cubicBezTo>
                  <a:cubicBezTo>
                    <a:pt x="15" y="123"/>
                    <a:pt x="16" y="125"/>
                    <a:pt x="17" y="125"/>
                  </a:cubicBezTo>
                  <a:cubicBezTo>
                    <a:pt x="17" y="125"/>
                    <a:pt x="18" y="125"/>
                    <a:pt x="18" y="125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8" y="119"/>
                    <a:pt x="18" y="119"/>
                    <a:pt x="18" y="119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0" y="108"/>
                    <a:pt x="10" y="108"/>
                    <a:pt x="10" y="108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11" y="101"/>
                    <a:pt x="12" y="100"/>
                    <a:pt x="12" y="100"/>
                  </a:cubicBezTo>
                  <a:cubicBezTo>
                    <a:pt x="12" y="100"/>
                    <a:pt x="13" y="99"/>
                    <a:pt x="13" y="99"/>
                  </a:cubicBezTo>
                  <a:cubicBezTo>
                    <a:pt x="13" y="99"/>
                    <a:pt x="13" y="98"/>
                    <a:pt x="13" y="98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4" y="95"/>
                    <a:pt x="14" y="95"/>
                    <a:pt x="14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2" y="94"/>
                    <a:pt x="13" y="93"/>
                    <a:pt x="13" y="93"/>
                  </a:cubicBezTo>
                  <a:cubicBezTo>
                    <a:pt x="13" y="93"/>
                    <a:pt x="13" y="93"/>
                    <a:pt x="14" y="93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0"/>
                    <a:pt x="16" y="90"/>
                    <a:pt x="16" y="90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3" y="85"/>
                    <a:pt x="12" y="83"/>
                    <a:pt x="12" y="83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1"/>
                    <a:pt x="14" y="78"/>
                    <a:pt x="14" y="77"/>
                  </a:cubicBezTo>
                  <a:cubicBezTo>
                    <a:pt x="14" y="76"/>
                    <a:pt x="14" y="75"/>
                    <a:pt x="14" y="75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13" y="73"/>
                    <a:pt x="12" y="72"/>
                    <a:pt x="12" y="72"/>
                  </a:cubicBezTo>
                  <a:cubicBezTo>
                    <a:pt x="12" y="72"/>
                    <a:pt x="11" y="72"/>
                    <a:pt x="11" y="71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2" y="65"/>
                    <a:pt x="13" y="65"/>
                    <a:pt x="13" y="65"/>
                  </a:cubicBezTo>
                  <a:cubicBezTo>
                    <a:pt x="13" y="65"/>
                    <a:pt x="14" y="64"/>
                    <a:pt x="14" y="64"/>
                  </a:cubicBezTo>
                  <a:cubicBezTo>
                    <a:pt x="14" y="63"/>
                    <a:pt x="14" y="62"/>
                    <a:pt x="14" y="61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2" y="59"/>
                    <a:pt x="13" y="58"/>
                  </a:cubicBezTo>
                  <a:cubicBezTo>
                    <a:pt x="14" y="58"/>
                    <a:pt x="15" y="57"/>
                    <a:pt x="15" y="57"/>
                  </a:cubicBezTo>
                  <a:cubicBezTo>
                    <a:pt x="16" y="57"/>
                    <a:pt x="16" y="56"/>
                    <a:pt x="16" y="55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8" y="44"/>
                    <a:pt x="7" y="45"/>
                    <a:pt x="7" y="45"/>
                  </a:cubicBezTo>
                  <a:cubicBezTo>
                    <a:pt x="4" y="44"/>
                    <a:pt x="4" y="43"/>
                    <a:pt x="4" y="43"/>
                  </a:cubicBezTo>
                  <a:cubicBezTo>
                    <a:pt x="5" y="43"/>
                    <a:pt x="5" y="42"/>
                    <a:pt x="5" y="42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9"/>
                    <a:pt x="5" y="37"/>
                    <a:pt x="5" y="37"/>
                  </a:cubicBezTo>
                  <a:cubicBezTo>
                    <a:pt x="4" y="36"/>
                    <a:pt x="4" y="35"/>
                    <a:pt x="4" y="35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1"/>
                    <a:pt x="5" y="30"/>
                    <a:pt x="5" y="3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19"/>
                    <a:pt x="4" y="18"/>
                    <a:pt x="4" y="18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6" y="13"/>
                    <a:pt x="7" y="13"/>
                  </a:cubicBezTo>
                  <a:cubicBezTo>
                    <a:pt x="7" y="12"/>
                    <a:pt x="7" y="11"/>
                    <a:pt x="7" y="11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4"/>
                    <a:pt x="17" y="4"/>
                    <a:pt x="17" y="5"/>
                  </a:cubicBezTo>
                  <a:cubicBezTo>
                    <a:pt x="18" y="5"/>
                    <a:pt x="17" y="6"/>
                    <a:pt x="17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9"/>
                    <a:pt x="20" y="9"/>
                    <a:pt x="20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6" y="6"/>
                    <a:pt x="27" y="6"/>
                  </a:cubicBezTo>
                  <a:cubicBezTo>
                    <a:pt x="27" y="6"/>
                    <a:pt x="27" y="5"/>
                    <a:pt x="28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6" y="17"/>
                    <a:pt x="48" y="18"/>
                  </a:cubicBezTo>
                  <a:cubicBezTo>
                    <a:pt x="49" y="18"/>
                    <a:pt x="49" y="19"/>
                    <a:pt x="49" y="19"/>
                  </a:cubicBezTo>
                  <a:cubicBezTo>
                    <a:pt x="50" y="21"/>
                    <a:pt x="52" y="23"/>
                    <a:pt x="52" y="23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26"/>
                    <a:pt x="54" y="28"/>
                    <a:pt x="54" y="29"/>
                  </a:cubicBezTo>
                  <a:cubicBezTo>
                    <a:pt x="54" y="29"/>
                    <a:pt x="54" y="30"/>
                    <a:pt x="54" y="30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8"/>
                    <a:pt x="55" y="40"/>
                    <a:pt x="55" y="40"/>
                  </a:cubicBezTo>
                  <a:cubicBezTo>
                    <a:pt x="55" y="40"/>
                    <a:pt x="55" y="42"/>
                    <a:pt x="55" y="42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5" y="51"/>
                    <a:pt x="56" y="52"/>
                    <a:pt x="56" y="53"/>
                  </a:cubicBezTo>
                  <a:cubicBezTo>
                    <a:pt x="57" y="53"/>
                    <a:pt x="56" y="54"/>
                    <a:pt x="56" y="54"/>
                  </a:cubicBezTo>
                  <a:cubicBezTo>
                    <a:pt x="55" y="55"/>
                    <a:pt x="55" y="55"/>
                    <a:pt x="54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7"/>
                    <a:pt x="52" y="57"/>
                    <a:pt x="52" y="57"/>
                  </a:cubicBezTo>
                  <a:cubicBezTo>
                    <a:pt x="52" y="57"/>
                    <a:pt x="52" y="58"/>
                    <a:pt x="52" y="59"/>
                  </a:cubicBezTo>
                  <a:cubicBezTo>
                    <a:pt x="53" y="60"/>
                    <a:pt x="55" y="61"/>
                    <a:pt x="55" y="61"/>
                  </a:cubicBezTo>
                  <a:cubicBezTo>
                    <a:pt x="55" y="61"/>
                    <a:pt x="57" y="63"/>
                    <a:pt x="57" y="64"/>
                  </a:cubicBezTo>
                  <a:cubicBezTo>
                    <a:pt x="58" y="64"/>
                    <a:pt x="57" y="65"/>
                    <a:pt x="57" y="66"/>
                  </a:cubicBezTo>
                  <a:cubicBezTo>
                    <a:pt x="57" y="66"/>
                    <a:pt x="57" y="67"/>
                    <a:pt x="55" y="68"/>
                  </a:cubicBezTo>
                  <a:cubicBezTo>
                    <a:pt x="56" y="69"/>
                    <a:pt x="56" y="69"/>
                    <a:pt x="56" y="69"/>
                  </a:cubicBezTo>
                  <a:cubicBezTo>
                    <a:pt x="57" y="72"/>
                    <a:pt x="57" y="72"/>
                    <a:pt x="57" y="72"/>
                  </a:cubicBezTo>
                  <a:cubicBezTo>
                    <a:pt x="57" y="72"/>
                    <a:pt x="57" y="73"/>
                    <a:pt x="57" y="73"/>
                  </a:cubicBezTo>
                  <a:cubicBezTo>
                    <a:pt x="58" y="74"/>
                    <a:pt x="59" y="76"/>
                    <a:pt x="60" y="76"/>
                  </a:cubicBezTo>
                  <a:cubicBezTo>
                    <a:pt x="60" y="76"/>
                    <a:pt x="61" y="78"/>
                    <a:pt x="61" y="79"/>
                  </a:cubicBezTo>
                  <a:cubicBezTo>
                    <a:pt x="61" y="79"/>
                    <a:pt x="61" y="80"/>
                    <a:pt x="61" y="80"/>
                  </a:cubicBezTo>
                  <a:cubicBezTo>
                    <a:pt x="61" y="80"/>
                    <a:pt x="62" y="80"/>
                    <a:pt x="62" y="80"/>
                  </a:cubicBezTo>
                  <a:cubicBezTo>
                    <a:pt x="63" y="81"/>
                    <a:pt x="65" y="81"/>
                    <a:pt x="65" y="81"/>
                  </a:cubicBezTo>
                  <a:cubicBezTo>
                    <a:pt x="65" y="81"/>
                    <a:pt x="66" y="82"/>
                    <a:pt x="66" y="83"/>
                  </a:cubicBezTo>
                  <a:cubicBezTo>
                    <a:pt x="67" y="84"/>
                    <a:pt x="68" y="86"/>
                    <a:pt x="68" y="87"/>
                  </a:cubicBezTo>
                  <a:cubicBezTo>
                    <a:pt x="68" y="87"/>
                    <a:pt x="68" y="88"/>
                    <a:pt x="68" y="88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8" y="90"/>
                    <a:pt x="69" y="89"/>
                    <a:pt x="69" y="89"/>
                  </a:cubicBezTo>
                  <a:cubicBezTo>
                    <a:pt x="69" y="89"/>
                    <a:pt x="70" y="88"/>
                    <a:pt x="70" y="88"/>
                  </a:cubicBezTo>
                  <a:cubicBezTo>
                    <a:pt x="71" y="88"/>
                    <a:pt x="72" y="88"/>
                    <a:pt x="73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6" y="88"/>
                    <a:pt x="76" y="88"/>
                    <a:pt x="77" y="88"/>
                  </a:cubicBezTo>
                  <a:cubicBezTo>
                    <a:pt x="79" y="89"/>
                    <a:pt x="79" y="89"/>
                    <a:pt x="79" y="89"/>
                  </a:cubicBezTo>
                  <a:cubicBezTo>
                    <a:pt x="80" y="91"/>
                    <a:pt x="80" y="91"/>
                    <a:pt x="80" y="91"/>
                  </a:cubicBezTo>
                  <a:cubicBezTo>
                    <a:pt x="80" y="91"/>
                    <a:pt x="81" y="91"/>
                    <a:pt x="81" y="91"/>
                  </a:cubicBezTo>
                  <a:cubicBezTo>
                    <a:pt x="82" y="93"/>
                    <a:pt x="82" y="93"/>
                    <a:pt x="82" y="93"/>
                  </a:cubicBezTo>
                  <a:cubicBezTo>
                    <a:pt x="84" y="96"/>
                    <a:pt x="84" y="96"/>
                    <a:pt x="84" y="96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3" y="104"/>
                    <a:pt x="81" y="106"/>
                    <a:pt x="80" y="107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75" y="124"/>
                    <a:pt x="75" y="124"/>
                    <a:pt x="75" y="124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63" y="136"/>
                    <a:pt x="63" y="136"/>
                    <a:pt x="63" y="136"/>
                  </a:cubicBezTo>
                  <a:cubicBezTo>
                    <a:pt x="62" y="136"/>
                    <a:pt x="62" y="136"/>
                    <a:pt x="62" y="136"/>
                  </a:cubicBezTo>
                  <a:cubicBezTo>
                    <a:pt x="62" y="136"/>
                    <a:pt x="61" y="137"/>
                    <a:pt x="61" y="137"/>
                  </a:cubicBezTo>
                  <a:cubicBezTo>
                    <a:pt x="60" y="140"/>
                    <a:pt x="60" y="140"/>
                    <a:pt x="60" y="140"/>
                  </a:cubicBezTo>
                  <a:cubicBezTo>
                    <a:pt x="59" y="141"/>
                    <a:pt x="59" y="141"/>
                    <a:pt x="59" y="141"/>
                  </a:cubicBezTo>
                  <a:cubicBezTo>
                    <a:pt x="58" y="141"/>
                    <a:pt x="58" y="141"/>
                    <a:pt x="58" y="141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58" y="143"/>
                    <a:pt x="58" y="143"/>
                    <a:pt x="58" y="144"/>
                  </a:cubicBezTo>
                  <a:cubicBezTo>
                    <a:pt x="58" y="144"/>
                    <a:pt x="58" y="144"/>
                    <a:pt x="58" y="145"/>
                  </a:cubicBezTo>
                  <a:cubicBezTo>
                    <a:pt x="58" y="145"/>
                    <a:pt x="59" y="145"/>
                    <a:pt x="59" y="146"/>
                  </a:cubicBezTo>
                  <a:cubicBezTo>
                    <a:pt x="59" y="146"/>
                    <a:pt x="60" y="147"/>
                    <a:pt x="61" y="147"/>
                  </a:cubicBezTo>
                  <a:cubicBezTo>
                    <a:pt x="62" y="148"/>
                    <a:pt x="63" y="148"/>
                    <a:pt x="63" y="148"/>
                  </a:cubicBezTo>
                  <a:cubicBezTo>
                    <a:pt x="64" y="150"/>
                    <a:pt x="64" y="150"/>
                    <a:pt x="64" y="150"/>
                  </a:cubicBezTo>
                  <a:cubicBezTo>
                    <a:pt x="63" y="151"/>
                    <a:pt x="62" y="151"/>
                    <a:pt x="61" y="151"/>
                  </a:cubicBezTo>
                  <a:cubicBezTo>
                    <a:pt x="61" y="151"/>
                    <a:pt x="60" y="151"/>
                    <a:pt x="60" y="151"/>
                  </a:cubicBezTo>
                  <a:cubicBezTo>
                    <a:pt x="59" y="151"/>
                    <a:pt x="59" y="151"/>
                    <a:pt x="58" y="151"/>
                  </a:cubicBezTo>
                  <a:cubicBezTo>
                    <a:pt x="58" y="151"/>
                    <a:pt x="58" y="152"/>
                    <a:pt x="58" y="153"/>
                  </a:cubicBezTo>
                  <a:cubicBezTo>
                    <a:pt x="59" y="154"/>
                    <a:pt x="59" y="154"/>
                    <a:pt x="59" y="154"/>
                  </a:cubicBezTo>
                  <a:cubicBezTo>
                    <a:pt x="59" y="154"/>
                    <a:pt x="59" y="156"/>
                    <a:pt x="59" y="156"/>
                  </a:cubicBezTo>
                  <a:cubicBezTo>
                    <a:pt x="59" y="156"/>
                    <a:pt x="59" y="157"/>
                    <a:pt x="57" y="158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52" y="160"/>
                    <a:pt x="52" y="160"/>
                    <a:pt x="52" y="160"/>
                  </a:cubicBezTo>
                  <a:cubicBezTo>
                    <a:pt x="52" y="160"/>
                    <a:pt x="52" y="160"/>
                    <a:pt x="52" y="160"/>
                  </a:cubicBezTo>
                  <a:close/>
                  <a:moveTo>
                    <a:pt x="49" y="158"/>
                  </a:moveTo>
                  <a:cubicBezTo>
                    <a:pt x="49" y="158"/>
                    <a:pt x="49" y="158"/>
                    <a:pt x="49" y="158"/>
                  </a:cubicBezTo>
                  <a:cubicBezTo>
                    <a:pt x="52" y="159"/>
                    <a:pt x="52" y="159"/>
                    <a:pt x="52" y="159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7" y="158"/>
                    <a:pt x="57" y="158"/>
                    <a:pt x="57" y="158"/>
                  </a:cubicBezTo>
                  <a:cubicBezTo>
                    <a:pt x="58" y="157"/>
                    <a:pt x="59" y="156"/>
                    <a:pt x="59" y="156"/>
                  </a:cubicBezTo>
                  <a:cubicBezTo>
                    <a:pt x="59" y="156"/>
                    <a:pt x="58" y="154"/>
                    <a:pt x="58" y="154"/>
                  </a:cubicBezTo>
                  <a:cubicBezTo>
                    <a:pt x="58" y="153"/>
                    <a:pt x="58" y="153"/>
                    <a:pt x="58" y="153"/>
                  </a:cubicBezTo>
                  <a:cubicBezTo>
                    <a:pt x="58" y="153"/>
                    <a:pt x="57" y="152"/>
                    <a:pt x="57" y="151"/>
                  </a:cubicBezTo>
                  <a:cubicBezTo>
                    <a:pt x="57" y="151"/>
                    <a:pt x="58" y="150"/>
                    <a:pt x="58" y="150"/>
                  </a:cubicBezTo>
                  <a:cubicBezTo>
                    <a:pt x="59" y="150"/>
                    <a:pt x="59" y="150"/>
                    <a:pt x="59" y="150"/>
                  </a:cubicBezTo>
                  <a:cubicBezTo>
                    <a:pt x="59" y="150"/>
                    <a:pt x="60" y="150"/>
                    <a:pt x="60" y="150"/>
                  </a:cubicBezTo>
                  <a:cubicBezTo>
                    <a:pt x="61" y="151"/>
                    <a:pt x="61" y="151"/>
                    <a:pt x="61" y="151"/>
                  </a:cubicBezTo>
                  <a:cubicBezTo>
                    <a:pt x="61" y="151"/>
                    <a:pt x="61" y="151"/>
                    <a:pt x="61" y="151"/>
                  </a:cubicBezTo>
                  <a:cubicBezTo>
                    <a:pt x="62" y="151"/>
                    <a:pt x="63" y="150"/>
                    <a:pt x="63" y="149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2" y="149"/>
                    <a:pt x="62" y="148"/>
                    <a:pt x="61" y="148"/>
                  </a:cubicBezTo>
                  <a:cubicBezTo>
                    <a:pt x="59" y="147"/>
                    <a:pt x="58" y="146"/>
                    <a:pt x="58" y="146"/>
                  </a:cubicBezTo>
                  <a:cubicBezTo>
                    <a:pt x="58" y="146"/>
                    <a:pt x="58" y="145"/>
                    <a:pt x="58" y="145"/>
                  </a:cubicBezTo>
                  <a:cubicBezTo>
                    <a:pt x="57" y="145"/>
                    <a:pt x="57" y="144"/>
                    <a:pt x="57" y="144"/>
                  </a:cubicBezTo>
                  <a:cubicBezTo>
                    <a:pt x="57" y="143"/>
                    <a:pt x="57" y="142"/>
                    <a:pt x="57" y="142"/>
                  </a:cubicBezTo>
                  <a:cubicBezTo>
                    <a:pt x="57" y="141"/>
                    <a:pt x="57" y="141"/>
                    <a:pt x="57" y="141"/>
                  </a:cubicBezTo>
                  <a:cubicBezTo>
                    <a:pt x="57" y="141"/>
                    <a:pt x="58" y="140"/>
                    <a:pt x="59" y="140"/>
                  </a:cubicBezTo>
                  <a:cubicBezTo>
                    <a:pt x="60" y="140"/>
                    <a:pt x="60" y="140"/>
                    <a:pt x="60" y="140"/>
                  </a:cubicBezTo>
                  <a:cubicBezTo>
                    <a:pt x="61" y="137"/>
                    <a:pt x="61" y="137"/>
                    <a:pt x="61" y="137"/>
                  </a:cubicBezTo>
                  <a:cubicBezTo>
                    <a:pt x="61" y="137"/>
                    <a:pt x="61" y="136"/>
                    <a:pt x="62" y="136"/>
                  </a:cubicBezTo>
                  <a:cubicBezTo>
                    <a:pt x="63" y="136"/>
                    <a:pt x="63" y="136"/>
                    <a:pt x="63" y="136"/>
                  </a:cubicBezTo>
                  <a:cubicBezTo>
                    <a:pt x="63" y="136"/>
                    <a:pt x="63" y="136"/>
                    <a:pt x="63" y="136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75" y="124"/>
                    <a:pt x="75" y="124"/>
                    <a:pt x="75" y="124"/>
                  </a:cubicBezTo>
                  <a:cubicBezTo>
                    <a:pt x="76" y="115"/>
                    <a:pt x="76" y="115"/>
                    <a:pt x="76" y="115"/>
                  </a:cubicBezTo>
                  <a:cubicBezTo>
                    <a:pt x="79" y="107"/>
                    <a:pt x="79" y="107"/>
                    <a:pt x="79" y="107"/>
                  </a:cubicBezTo>
                  <a:cubicBezTo>
                    <a:pt x="80" y="106"/>
                    <a:pt x="83" y="104"/>
                    <a:pt x="84" y="104"/>
                  </a:cubicBezTo>
                  <a:cubicBezTo>
                    <a:pt x="84" y="103"/>
                    <a:pt x="84" y="100"/>
                    <a:pt x="83" y="96"/>
                  </a:cubicBezTo>
                  <a:cubicBezTo>
                    <a:pt x="81" y="93"/>
                    <a:pt x="81" y="93"/>
                    <a:pt x="81" y="93"/>
                  </a:cubicBezTo>
                  <a:cubicBezTo>
                    <a:pt x="81" y="91"/>
                    <a:pt x="81" y="91"/>
                    <a:pt x="81" y="91"/>
                  </a:cubicBezTo>
                  <a:cubicBezTo>
                    <a:pt x="81" y="92"/>
                    <a:pt x="80" y="92"/>
                    <a:pt x="80" y="91"/>
                  </a:cubicBezTo>
                  <a:cubicBezTo>
                    <a:pt x="80" y="91"/>
                    <a:pt x="79" y="91"/>
                    <a:pt x="79" y="91"/>
                  </a:cubicBezTo>
                  <a:cubicBezTo>
                    <a:pt x="79" y="90"/>
                    <a:pt x="79" y="90"/>
                    <a:pt x="79" y="90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6" y="89"/>
                    <a:pt x="76" y="89"/>
                    <a:pt x="75" y="89"/>
                  </a:cubicBezTo>
                  <a:cubicBezTo>
                    <a:pt x="75" y="89"/>
                    <a:pt x="74" y="89"/>
                    <a:pt x="74" y="89"/>
                  </a:cubicBezTo>
                  <a:cubicBezTo>
                    <a:pt x="72" y="88"/>
                    <a:pt x="71" y="88"/>
                    <a:pt x="71" y="89"/>
                  </a:cubicBezTo>
                  <a:cubicBezTo>
                    <a:pt x="70" y="89"/>
                    <a:pt x="70" y="89"/>
                    <a:pt x="69" y="90"/>
                  </a:cubicBezTo>
                  <a:cubicBezTo>
                    <a:pt x="69" y="90"/>
                    <a:pt x="69" y="90"/>
                    <a:pt x="69" y="90"/>
                  </a:cubicBezTo>
                  <a:cubicBezTo>
                    <a:pt x="68" y="91"/>
                    <a:pt x="68" y="90"/>
                    <a:pt x="68" y="90"/>
                  </a:cubicBezTo>
                  <a:cubicBezTo>
                    <a:pt x="68" y="90"/>
                    <a:pt x="68" y="90"/>
                    <a:pt x="67" y="90"/>
                  </a:cubicBezTo>
                  <a:cubicBezTo>
                    <a:pt x="67" y="88"/>
                    <a:pt x="67" y="88"/>
                    <a:pt x="67" y="88"/>
                  </a:cubicBezTo>
                  <a:cubicBezTo>
                    <a:pt x="67" y="88"/>
                    <a:pt x="67" y="87"/>
                    <a:pt x="67" y="87"/>
                  </a:cubicBezTo>
                  <a:cubicBezTo>
                    <a:pt x="67" y="86"/>
                    <a:pt x="66" y="84"/>
                    <a:pt x="66" y="83"/>
                  </a:cubicBezTo>
                  <a:cubicBezTo>
                    <a:pt x="65" y="82"/>
                    <a:pt x="65" y="82"/>
                    <a:pt x="65" y="81"/>
                  </a:cubicBezTo>
                  <a:cubicBezTo>
                    <a:pt x="65" y="81"/>
                    <a:pt x="63" y="81"/>
                    <a:pt x="63" y="81"/>
                  </a:cubicBezTo>
                  <a:cubicBezTo>
                    <a:pt x="62" y="81"/>
                    <a:pt x="61" y="81"/>
                    <a:pt x="61" y="81"/>
                  </a:cubicBezTo>
                  <a:cubicBezTo>
                    <a:pt x="60" y="80"/>
                    <a:pt x="60" y="79"/>
                    <a:pt x="61" y="78"/>
                  </a:cubicBezTo>
                  <a:cubicBezTo>
                    <a:pt x="61" y="78"/>
                    <a:pt x="60" y="77"/>
                    <a:pt x="59" y="76"/>
                  </a:cubicBezTo>
                  <a:cubicBezTo>
                    <a:pt x="59" y="76"/>
                    <a:pt x="57" y="73"/>
                    <a:pt x="57" y="73"/>
                  </a:cubicBezTo>
                  <a:cubicBezTo>
                    <a:pt x="57" y="73"/>
                    <a:pt x="56" y="73"/>
                    <a:pt x="56" y="72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6" y="67"/>
                    <a:pt x="56" y="66"/>
                    <a:pt x="56" y="66"/>
                  </a:cubicBezTo>
                  <a:cubicBezTo>
                    <a:pt x="57" y="65"/>
                    <a:pt x="57" y="64"/>
                    <a:pt x="57" y="64"/>
                  </a:cubicBezTo>
                  <a:cubicBezTo>
                    <a:pt x="57" y="64"/>
                    <a:pt x="55" y="62"/>
                    <a:pt x="54" y="62"/>
                  </a:cubicBezTo>
                  <a:cubicBezTo>
                    <a:pt x="54" y="62"/>
                    <a:pt x="52" y="60"/>
                    <a:pt x="52" y="59"/>
                  </a:cubicBezTo>
                  <a:cubicBezTo>
                    <a:pt x="51" y="58"/>
                    <a:pt x="51" y="57"/>
                    <a:pt x="51" y="57"/>
                  </a:cubicBezTo>
                  <a:cubicBezTo>
                    <a:pt x="52" y="56"/>
                    <a:pt x="52" y="56"/>
                    <a:pt x="53" y="56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4" y="55"/>
                    <a:pt x="55" y="54"/>
                    <a:pt x="55" y="54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5" y="53"/>
                    <a:pt x="54" y="51"/>
                    <a:pt x="54" y="51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4" y="41"/>
                    <a:pt x="54" y="40"/>
                    <a:pt x="54" y="40"/>
                  </a:cubicBezTo>
                  <a:cubicBezTo>
                    <a:pt x="54" y="39"/>
                    <a:pt x="55" y="38"/>
                    <a:pt x="55" y="37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30"/>
                    <a:pt x="54" y="30"/>
                    <a:pt x="53" y="29"/>
                  </a:cubicBezTo>
                  <a:cubicBezTo>
                    <a:pt x="53" y="28"/>
                    <a:pt x="52" y="26"/>
                    <a:pt x="52" y="26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3"/>
                    <a:pt x="49" y="21"/>
                    <a:pt x="49" y="21"/>
                  </a:cubicBezTo>
                  <a:cubicBezTo>
                    <a:pt x="49" y="20"/>
                    <a:pt x="48" y="20"/>
                    <a:pt x="48" y="20"/>
                  </a:cubicBezTo>
                  <a:cubicBezTo>
                    <a:pt x="48" y="19"/>
                    <a:pt x="48" y="19"/>
                    <a:pt x="47" y="19"/>
                  </a:cubicBezTo>
                  <a:cubicBezTo>
                    <a:pt x="46" y="18"/>
                    <a:pt x="44" y="17"/>
                    <a:pt x="44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7" y="6"/>
                    <a:pt x="27" y="6"/>
                  </a:cubicBezTo>
                  <a:cubicBezTo>
                    <a:pt x="27" y="7"/>
                    <a:pt x="24" y="7"/>
                    <a:pt x="24" y="7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19" y="10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7"/>
                    <a:pt x="17" y="6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7" y="4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4" y="0"/>
                    <a:pt x="14" y="0"/>
                  </a:cubicBezTo>
                  <a:cubicBezTo>
                    <a:pt x="14" y="1"/>
                    <a:pt x="12" y="2"/>
                    <a:pt x="11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3"/>
                    <a:pt x="7" y="13"/>
                  </a:cubicBezTo>
                  <a:cubicBezTo>
                    <a:pt x="7" y="14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9"/>
                    <a:pt x="4" y="20"/>
                  </a:cubicBezTo>
                  <a:cubicBezTo>
                    <a:pt x="4" y="20"/>
                    <a:pt x="4" y="20"/>
                    <a:pt x="3" y="21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0"/>
                    <a:pt x="6" y="31"/>
                    <a:pt x="6" y="32"/>
                  </a:cubicBezTo>
                  <a:cubicBezTo>
                    <a:pt x="6" y="32"/>
                    <a:pt x="5" y="33"/>
                    <a:pt x="5" y="33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5"/>
                    <a:pt x="5" y="36"/>
                    <a:pt x="5" y="36"/>
                  </a:cubicBezTo>
                  <a:cubicBezTo>
                    <a:pt x="5" y="36"/>
                    <a:pt x="6" y="37"/>
                    <a:pt x="6" y="37"/>
                  </a:cubicBezTo>
                  <a:cubicBezTo>
                    <a:pt x="6" y="38"/>
                    <a:pt x="5" y="39"/>
                    <a:pt x="5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5" y="41"/>
                    <a:pt x="5" y="43"/>
                    <a:pt x="5" y="43"/>
                  </a:cubicBezTo>
                  <a:cubicBezTo>
                    <a:pt x="5" y="43"/>
                    <a:pt x="6" y="44"/>
                    <a:pt x="7" y="44"/>
                  </a:cubicBezTo>
                  <a:cubicBezTo>
                    <a:pt x="7" y="44"/>
                    <a:pt x="7" y="44"/>
                    <a:pt x="8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5"/>
                    <a:pt x="16" y="55"/>
                  </a:cubicBezTo>
                  <a:cubicBezTo>
                    <a:pt x="16" y="56"/>
                    <a:pt x="16" y="58"/>
                    <a:pt x="16" y="58"/>
                  </a:cubicBezTo>
                  <a:cubicBezTo>
                    <a:pt x="15" y="58"/>
                    <a:pt x="14" y="59"/>
                    <a:pt x="13" y="59"/>
                  </a:cubicBezTo>
                  <a:cubicBezTo>
                    <a:pt x="12" y="59"/>
                    <a:pt x="11" y="59"/>
                    <a:pt x="11" y="59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5" y="62"/>
                    <a:pt x="15" y="64"/>
                    <a:pt x="15" y="64"/>
                  </a:cubicBezTo>
                  <a:cubicBezTo>
                    <a:pt x="14" y="64"/>
                    <a:pt x="14" y="65"/>
                    <a:pt x="14" y="65"/>
                  </a:cubicBezTo>
                  <a:cubicBezTo>
                    <a:pt x="13" y="65"/>
                    <a:pt x="12" y="66"/>
                    <a:pt x="12" y="66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2" y="71"/>
                    <a:pt x="12" y="71"/>
                    <a:pt x="12" y="72"/>
                  </a:cubicBezTo>
                  <a:cubicBezTo>
                    <a:pt x="12" y="72"/>
                    <a:pt x="12" y="72"/>
                    <a:pt x="15" y="73"/>
                  </a:cubicBezTo>
                  <a:cubicBezTo>
                    <a:pt x="15" y="75"/>
                    <a:pt x="15" y="75"/>
                    <a:pt x="15" y="75"/>
                  </a:cubicBezTo>
                  <a:cubicBezTo>
                    <a:pt x="15" y="75"/>
                    <a:pt x="15" y="76"/>
                    <a:pt x="15" y="77"/>
                  </a:cubicBezTo>
                  <a:cubicBezTo>
                    <a:pt x="15" y="78"/>
                    <a:pt x="14" y="81"/>
                    <a:pt x="14" y="81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3"/>
                    <a:pt x="14" y="84"/>
                    <a:pt x="14" y="86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3" y="93"/>
                    <a:pt x="13" y="94"/>
                  </a:cubicBezTo>
                  <a:cubicBezTo>
                    <a:pt x="13" y="94"/>
                    <a:pt x="13" y="95"/>
                    <a:pt x="13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9"/>
                    <a:pt x="13" y="99"/>
                  </a:cubicBezTo>
                  <a:cubicBezTo>
                    <a:pt x="13" y="99"/>
                    <a:pt x="13" y="100"/>
                    <a:pt x="13" y="101"/>
                  </a:cubicBezTo>
                  <a:cubicBezTo>
                    <a:pt x="12" y="101"/>
                    <a:pt x="12" y="101"/>
                    <a:pt x="12" y="101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8"/>
                    <a:pt x="11" y="108"/>
                    <a:pt x="11" y="108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5"/>
                    <a:pt x="19" y="126"/>
                    <a:pt x="18" y="126"/>
                  </a:cubicBezTo>
                  <a:cubicBezTo>
                    <a:pt x="18" y="126"/>
                    <a:pt x="17" y="126"/>
                    <a:pt x="17" y="126"/>
                  </a:cubicBezTo>
                  <a:cubicBezTo>
                    <a:pt x="16" y="125"/>
                    <a:pt x="15" y="123"/>
                    <a:pt x="15" y="123"/>
                  </a:cubicBezTo>
                  <a:cubicBezTo>
                    <a:pt x="15" y="123"/>
                    <a:pt x="14" y="122"/>
                    <a:pt x="14" y="121"/>
                  </a:cubicBezTo>
                  <a:cubicBezTo>
                    <a:pt x="14" y="121"/>
                    <a:pt x="13" y="120"/>
                    <a:pt x="13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1" y="121"/>
                    <a:pt x="12" y="122"/>
                    <a:pt x="12" y="123"/>
                  </a:cubicBezTo>
                  <a:cubicBezTo>
                    <a:pt x="13" y="123"/>
                    <a:pt x="14" y="124"/>
                    <a:pt x="14" y="124"/>
                  </a:cubicBezTo>
                  <a:cubicBezTo>
                    <a:pt x="14" y="124"/>
                    <a:pt x="15" y="125"/>
                    <a:pt x="15" y="125"/>
                  </a:cubicBezTo>
                  <a:cubicBezTo>
                    <a:pt x="15" y="125"/>
                    <a:pt x="16" y="128"/>
                    <a:pt x="16" y="128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31" y="136"/>
                    <a:pt x="31" y="136"/>
                    <a:pt x="31" y="136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3" y="138"/>
                    <a:pt x="33" y="138"/>
                    <a:pt x="33" y="138"/>
                  </a:cubicBezTo>
                  <a:cubicBezTo>
                    <a:pt x="33" y="138"/>
                    <a:pt x="34" y="138"/>
                    <a:pt x="35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5" y="138"/>
                    <a:pt x="37" y="139"/>
                    <a:pt x="37" y="139"/>
                  </a:cubicBezTo>
                  <a:cubicBezTo>
                    <a:pt x="37" y="139"/>
                    <a:pt x="38" y="139"/>
                    <a:pt x="38" y="139"/>
                  </a:cubicBezTo>
                  <a:cubicBezTo>
                    <a:pt x="38" y="140"/>
                    <a:pt x="40" y="143"/>
                    <a:pt x="41" y="145"/>
                  </a:cubicBezTo>
                  <a:cubicBezTo>
                    <a:pt x="41" y="145"/>
                    <a:pt x="42" y="146"/>
                    <a:pt x="42" y="147"/>
                  </a:cubicBezTo>
                  <a:cubicBezTo>
                    <a:pt x="43" y="147"/>
                    <a:pt x="45" y="148"/>
                    <a:pt x="45" y="148"/>
                  </a:cubicBezTo>
                  <a:cubicBezTo>
                    <a:pt x="45" y="149"/>
                    <a:pt x="45" y="150"/>
                    <a:pt x="45" y="151"/>
                  </a:cubicBezTo>
                  <a:cubicBezTo>
                    <a:pt x="45" y="151"/>
                    <a:pt x="45" y="151"/>
                    <a:pt x="45" y="152"/>
                  </a:cubicBezTo>
                  <a:cubicBezTo>
                    <a:pt x="45" y="153"/>
                    <a:pt x="46" y="153"/>
                    <a:pt x="46" y="153"/>
                  </a:cubicBezTo>
                  <a:cubicBezTo>
                    <a:pt x="46" y="154"/>
                    <a:pt x="47" y="155"/>
                    <a:pt x="47" y="155"/>
                  </a:cubicBezTo>
                  <a:cubicBezTo>
                    <a:pt x="47" y="158"/>
                    <a:pt x="47" y="158"/>
                    <a:pt x="47" y="158"/>
                  </a:cubicBezTo>
                  <a:cubicBezTo>
                    <a:pt x="48" y="158"/>
                    <a:pt x="48" y="158"/>
                    <a:pt x="48" y="158"/>
                  </a:cubicBezTo>
                  <a:lnTo>
                    <a:pt x="49" y="158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8" name="Freeform 84"/>
            <p:cNvSpPr>
              <a:spLocks/>
            </p:cNvSpPr>
            <p:nvPr/>
          </p:nvSpPr>
          <p:spPr bwMode="auto">
            <a:xfrm>
              <a:off x="5810959" y="3583492"/>
              <a:ext cx="177008" cy="196037"/>
            </a:xfrm>
            <a:custGeom>
              <a:avLst/>
              <a:gdLst>
                <a:gd name="T0" fmla="*/ 46 w 78"/>
                <a:gd name="T1" fmla="*/ 88 h 89"/>
                <a:gd name="T2" fmla="*/ 44 w 78"/>
                <a:gd name="T3" fmla="*/ 86 h 89"/>
                <a:gd name="T4" fmla="*/ 44 w 78"/>
                <a:gd name="T5" fmla="*/ 81 h 89"/>
                <a:gd name="T6" fmla="*/ 44 w 78"/>
                <a:gd name="T7" fmla="*/ 77 h 89"/>
                <a:gd name="T8" fmla="*/ 42 w 78"/>
                <a:gd name="T9" fmla="*/ 73 h 89"/>
                <a:gd name="T10" fmla="*/ 39 w 78"/>
                <a:gd name="T11" fmla="*/ 69 h 89"/>
                <a:gd name="T12" fmla="*/ 43 w 78"/>
                <a:gd name="T13" fmla="*/ 64 h 89"/>
                <a:gd name="T14" fmla="*/ 44 w 78"/>
                <a:gd name="T15" fmla="*/ 59 h 89"/>
                <a:gd name="T16" fmla="*/ 47 w 78"/>
                <a:gd name="T17" fmla="*/ 55 h 89"/>
                <a:gd name="T18" fmla="*/ 50 w 78"/>
                <a:gd name="T19" fmla="*/ 49 h 89"/>
                <a:gd name="T20" fmla="*/ 55 w 78"/>
                <a:gd name="T21" fmla="*/ 44 h 89"/>
                <a:gd name="T22" fmla="*/ 56 w 78"/>
                <a:gd name="T23" fmla="*/ 47 h 89"/>
                <a:gd name="T24" fmla="*/ 57 w 78"/>
                <a:gd name="T25" fmla="*/ 51 h 89"/>
                <a:gd name="T26" fmla="*/ 59 w 78"/>
                <a:gd name="T27" fmla="*/ 54 h 89"/>
                <a:gd name="T28" fmla="*/ 66 w 78"/>
                <a:gd name="T29" fmla="*/ 50 h 89"/>
                <a:gd name="T30" fmla="*/ 68 w 78"/>
                <a:gd name="T31" fmla="*/ 48 h 89"/>
                <a:gd name="T32" fmla="*/ 67 w 78"/>
                <a:gd name="T33" fmla="*/ 41 h 89"/>
                <a:gd name="T34" fmla="*/ 70 w 78"/>
                <a:gd name="T35" fmla="*/ 36 h 89"/>
                <a:gd name="T36" fmla="*/ 78 w 78"/>
                <a:gd name="T37" fmla="*/ 31 h 89"/>
                <a:gd name="T38" fmla="*/ 71 w 78"/>
                <a:gd name="T39" fmla="*/ 25 h 89"/>
                <a:gd name="T40" fmla="*/ 62 w 78"/>
                <a:gd name="T41" fmla="*/ 20 h 89"/>
                <a:gd name="T42" fmla="*/ 57 w 78"/>
                <a:gd name="T43" fmla="*/ 17 h 89"/>
                <a:gd name="T44" fmla="*/ 50 w 78"/>
                <a:gd name="T45" fmla="*/ 19 h 89"/>
                <a:gd name="T46" fmla="*/ 46 w 78"/>
                <a:gd name="T47" fmla="*/ 17 h 89"/>
                <a:gd name="T48" fmla="*/ 40 w 78"/>
                <a:gd name="T49" fmla="*/ 14 h 89"/>
                <a:gd name="T50" fmla="*/ 38 w 78"/>
                <a:gd name="T51" fmla="*/ 10 h 89"/>
                <a:gd name="T52" fmla="*/ 33 w 78"/>
                <a:gd name="T53" fmla="*/ 7 h 89"/>
                <a:gd name="T54" fmla="*/ 26 w 78"/>
                <a:gd name="T55" fmla="*/ 5 h 89"/>
                <a:gd name="T56" fmla="*/ 25 w 78"/>
                <a:gd name="T57" fmla="*/ 0 h 89"/>
                <a:gd name="T58" fmla="*/ 20 w 78"/>
                <a:gd name="T59" fmla="*/ 2 h 89"/>
                <a:gd name="T60" fmla="*/ 17 w 78"/>
                <a:gd name="T61" fmla="*/ 0 h 89"/>
                <a:gd name="T62" fmla="*/ 14 w 78"/>
                <a:gd name="T63" fmla="*/ 4 h 89"/>
                <a:gd name="T64" fmla="*/ 17 w 78"/>
                <a:gd name="T65" fmla="*/ 6 h 89"/>
                <a:gd name="T66" fmla="*/ 19 w 78"/>
                <a:gd name="T67" fmla="*/ 10 h 89"/>
                <a:gd name="T68" fmla="*/ 20 w 78"/>
                <a:gd name="T69" fmla="*/ 14 h 89"/>
                <a:gd name="T70" fmla="*/ 17 w 78"/>
                <a:gd name="T71" fmla="*/ 14 h 89"/>
                <a:gd name="T72" fmla="*/ 12 w 78"/>
                <a:gd name="T73" fmla="*/ 12 h 89"/>
                <a:gd name="T74" fmla="*/ 8 w 78"/>
                <a:gd name="T75" fmla="*/ 20 h 89"/>
                <a:gd name="T76" fmla="*/ 7 w 78"/>
                <a:gd name="T77" fmla="*/ 28 h 89"/>
                <a:gd name="T78" fmla="*/ 0 w 78"/>
                <a:gd name="T79" fmla="*/ 32 h 89"/>
                <a:gd name="T80" fmla="*/ 3 w 78"/>
                <a:gd name="T81" fmla="*/ 40 h 89"/>
                <a:gd name="T82" fmla="*/ 4 w 78"/>
                <a:gd name="T83" fmla="*/ 46 h 89"/>
                <a:gd name="T84" fmla="*/ 7 w 78"/>
                <a:gd name="T85" fmla="*/ 49 h 89"/>
                <a:gd name="T86" fmla="*/ 5 w 78"/>
                <a:gd name="T87" fmla="*/ 54 h 89"/>
                <a:gd name="T88" fmla="*/ 3 w 78"/>
                <a:gd name="T89" fmla="*/ 57 h 89"/>
                <a:gd name="T90" fmla="*/ 5 w 78"/>
                <a:gd name="T91" fmla="*/ 61 h 89"/>
                <a:gd name="T92" fmla="*/ 12 w 78"/>
                <a:gd name="T93" fmla="*/ 60 h 89"/>
                <a:gd name="T94" fmla="*/ 13 w 78"/>
                <a:gd name="T95" fmla="*/ 57 h 89"/>
                <a:gd name="T96" fmla="*/ 16 w 78"/>
                <a:gd name="T97" fmla="*/ 60 h 89"/>
                <a:gd name="T98" fmla="*/ 14 w 78"/>
                <a:gd name="T99" fmla="*/ 61 h 89"/>
                <a:gd name="T100" fmla="*/ 12 w 78"/>
                <a:gd name="T101" fmla="*/ 63 h 89"/>
                <a:gd name="T102" fmla="*/ 8 w 78"/>
                <a:gd name="T103" fmla="*/ 65 h 89"/>
                <a:gd name="T104" fmla="*/ 13 w 78"/>
                <a:gd name="T105" fmla="*/ 65 h 89"/>
                <a:gd name="T106" fmla="*/ 17 w 78"/>
                <a:gd name="T107" fmla="*/ 69 h 89"/>
                <a:gd name="T108" fmla="*/ 25 w 78"/>
                <a:gd name="T109" fmla="*/ 71 h 89"/>
                <a:gd name="T110" fmla="*/ 30 w 78"/>
                <a:gd name="T111" fmla="*/ 75 h 89"/>
                <a:gd name="T112" fmla="*/ 31 w 78"/>
                <a:gd name="T113" fmla="*/ 77 h 89"/>
                <a:gd name="T114" fmla="*/ 34 w 78"/>
                <a:gd name="T115" fmla="*/ 80 h 89"/>
                <a:gd name="T116" fmla="*/ 36 w 78"/>
                <a:gd name="T117" fmla="*/ 84 h 89"/>
                <a:gd name="T118" fmla="*/ 40 w 78"/>
                <a:gd name="T119" fmla="*/ 8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8" h="89">
                  <a:moveTo>
                    <a:pt x="42" y="87"/>
                  </a:moveTo>
                  <a:cubicBezTo>
                    <a:pt x="42" y="87"/>
                    <a:pt x="47" y="89"/>
                    <a:pt x="46" y="89"/>
                  </a:cubicBezTo>
                  <a:cubicBezTo>
                    <a:pt x="46" y="89"/>
                    <a:pt x="46" y="89"/>
                    <a:pt x="46" y="88"/>
                  </a:cubicBezTo>
                  <a:cubicBezTo>
                    <a:pt x="46" y="88"/>
                    <a:pt x="45" y="89"/>
                    <a:pt x="45" y="89"/>
                  </a:cubicBezTo>
                  <a:cubicBezTo>
                    <a:pt x="45" y="89"/>
                    <a:pt x="43" y="87"/>
                    <a:pt x="44" y="87"/>
                  </a:cubicBezTo>
                  <a:cubicBezTo>
                    <a:pt x="44" y="87"/>
                    <a:pt x="44" y="86"/>
                    <a:pt x="44" y="86"/>
                  </a:cubicBezTo>
                  <a:cubicBezTo>
                    <a:pt x="44" y="85"/>
                    <a:pt x="43" y="84"/>
                    <a:pt x="43" y="84"/>
                  </a:cubicBezTo>
                  <a:cubicBezTo>
                    <a:pt x="44" y="83"/>
                    <a:pt x="44" y="83"/>
                    <a:pt x="44" y="83"/>
                  </a:cubicBezTo>
                  <a:cubicBezTo>
                    <a:pt x="44" y="83"/>
                    <a:pt x="44" y="81"/>
                    <a:pt x="44" y="81"/>
                  </a:cubicBezTo>
                  <a:cubicBezTo>
                    <a:pt x="44" y="81"/>
                    <a:pt x="44" y="80"/>
                    <a:pt x="44" y="80"/>
                  </a:cubicBezTo>
                  <a:cubicBezTo>
                    <a:pt x="44" y="80"/>
                    <a:pt x="43" y="79"/>
                    <a:pt x="43" y="79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4" y="77"/>
                    <a:pt x="44" y="76"/>
                    <a:pt x="44" y="76"/>
                  </a:cubicBezTo>
                  <a:cubicBezTo>
                    <a:pt x="44" y="75"/>
                    <a:pt x="44" y="74"/>
                    <a:pt x="44" y="74"/>
                  </a:cubicBezTo>
                  <a:cubicBezTo>
                    <a:pt x="42" y="73"/>
                    <a:pt x="42" y="73"/>
                    <a:pt x="42" y="73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39" y="71"/>
                    <a:pt x="39" y="71"/>
                    <a:pt x="39" y="71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5"/>
                    <a:pt x="43" y="64"/>
                    <a:pt x="43" y="64"/>
                  </a:cubicBezTo>
                  <a:cubicBezTo>
                    <a:pt x="43" y="63"/>
                    <a:pt x="43" y="62"/>
                    <a:pt x="43" y="62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8"/>
                    <a:pt x="46" y="57"/>
                    <a:pt x="46" y="57"/>
                  </a:cubicBezTo>
                  <a:cubicBezTo>
                    <a:pt x="46" y="56"/>
                    <a:pt x="47" y="55"/>
                    <a:pt x="47" y="55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8"/>
                    <a:pt x="53" y="44"/>
                    <a:pt x="53" y="44"/>
                  </a:cubicBezTo>
                  <a:cubicBezTo>
                    <a:pt x="53" y="44"/>
                    <a:pt x="55" y="44"/>
                    <a:pt x="55" y="44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6" y="47"/>
                    <a:pt x="56" y="48"/>
                    <a:pt x="56" y="49"/>
                  </a:cubicBezTo>
                  <a:cubicBezTo>
                    <a:pt x="56" y="49"/>
                    <a:pt x="56" y="50"/>
                    <a:pt x="56" y="50"/>
                  </a:cubicBezTo>
                  <a:cubicBezTo>
                    <a:pt x="56" y="50"/>
                    <a:pt x="57" y="51"/>
                    <a:pt x="57" y="51"/>
                  </a:cubicBezTo>
                  <a:cubicBezTo>
                    <a:pt x="57" y="52"/>
                    <a:pt x="58" y="53"/>
                    <a:pt x="58" y="53"/>
                  </a:cubicBezTo>
                  <a:cubicBezTo>
                    <a:pt x="58" y="53"/>
                    <a:pt x="58" y="53"/>
                    <a:pt x="59" y="5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61" y="53"/>
                    <a:pt x="61" y="53"/>
                    <a:pt x="61" y="53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6" y="50"/>
                    <a:pt x="66" y="50"/>
                  </a:cubicBezTo>
                  <a:cubicBezTo>
                    <a:pt x="66" y="50"/>
                    <a:pt x="67" y="48"/>
                    <a:pt x="67" y="48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67" y="46"/>
                    <a:pt x="69" y="44"/>
                    <a:pt x="68" y="42"/>
                  </a:cubicBezTo>
                  <a:cubicBezTo>
                    <a:pt x="68" y="42"/>
                    <a:pt x="67" y="41"/>
                    <a:pt x="67" y="41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65" y="39"/>
                    <a:pt x="62" y="38"/>
                    <a:pt x="63" y="38"/>
                  </a:cubicBezTo>
                  <a:cubicBezTo>
                    <a:pt x="64" y="36"/>
                    <a:pt x="68" y="37"/>
                    <a:pt x="70" y="36"/>
                  </a:cubicBezTo>
                  <a:cubicBezTo>
                    <a:pt x="71" y="36"/>
                    <a:pt x="71" y="34"/>
                    <a:pt x="72" y="33"/>
                  </a:cubicBezTo>
                  <a:cubicBezTo>
                    <a:pt x="73" y="33"/>
                    <a:pt x="75" y="34"/>
                    <a:pt x="75" y="32"/>
                  </a:cubicBezTo>
                  <a:cubicBezTo>
                    <a:pt x="75" y="30"/>
                    <a:pt x="77" y="30"/>
                    <a:pt x="78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7" y="29"/>
                    <a:pt x="74" y="27"/>
                    <a:pt x="73" y="26"/>
                  </a:cubicBezTo>
                  <a:cubicBezTo>
                    <a:pt x="73" y="26"/>
                    <a:pt x="73" y="25"/>
                    <a:pt x="71" y="25"/>
                  </a:cubicBezTo>
                  <a:cubicBezTo>
                    <a:pt x="70" y="25"/>
                    <a:pt x="68" y="23"/>
                    <a:pt x="68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2" y="20"/>
                    <a:pt x="62" y="20"/>
                  </a:cubicBezTo>
                  <a:cubicBezTo>
                    <a:pt x="61" y="20"/>
                    <a:pt x="58" y="19"/>
                    <a:pt x="58" y="19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6" y="17"/>
                    <a:pt x="55" y="18"/>
                    <a:pt x="55" y="18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0" y="19"/>
                    <a:pt x="50" y="19"/>
                  </a:cubicBezTo>
                  <a:cubicBezTo>
                    <a:pt x="49" y="18"/>
                    <a:pt x="48" y="16"/>
                    <a:pt x="48" y="16"/>
                  </a:cubicBezTo>
                  <a:cubicBezTo>
                    <a:pt x="48" y="16"/>
                    <a:pt x="48" y="16"/>
                    <a:pt x="47" y="16"/>
                  </a:cubicBezTo>
                  <a:cubicBezTo>
                    <a:pt x="46" y="17"/>
                    <a:pt x="48" y="18"/>
                    <a:pt x="46" y="17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9" y="14"/>
                    <a:pt x="38" y="12"/>
                    <a:pt x="38" y="12"/>
                  </a:cubicBezTo>
                  <a:cubicBezTo>
                    <a:pt x="38" y="12"/>
                    <a:pt x="38" y="10"/>
                    <a:pt x="38" y="10"/>
                  </a:cubicBezTo>
                  <a:cubicBezTo>
                    <a:pt x="37" y="10"/>
                    <a:pt x="34" y="9"/>
                    <a:pt x="34" y="9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2" y="7"/>
                    <a:pt x="30" y="6"/>
                    <a:pt x="30" y="6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4" y="2"/>
                    <a:pt x="24" y="2"/>
                  </a:cubicBezTo>
                  <a:cubicBezTo>
                    <a:pt x="25" y="2"/>
                    <a:pt x="25" y="0"/>
                    <a:pt x="25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1" y="1"/>
                    <a:pt x="21" y="1"/>
                  </a:cubicBezTo>
                  <a:cubicBezTo>
                    <a:pt x="21" y="1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4" y="4"/>
                    <a:pt x="16" y="4"/>
                    <a:pt x="16" y="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7" y="6"/>
                  </a:cubicBezTo>
                  <a:cubicBezTo>
                    <a:pt x="17" y="6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1" y="58"/>
                    <a:pt x="12" y="58"/>
                  </a:cubicBezTo>
                  <a:cubicBezTo>
                    <a:pt x="12" y="57"/>
                    <a:pt x="13" y="57"/>
                    <a:pt x="13" y="57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60"/>
                    <a:pt x="14" y="61"/>
                    <a:pt x="14" y="61"/>
                  </a:cubicBezTo>
                  <a:cubicBezTo>
                    <a:pt x="14" y="61"/>
                    <a:pt x="14" y="64"/>
                    <a:pt x="14" y="64"/>
                  </a:cubicBezTo>
                  <a:cubicBezTo>
                    <a:pt x="14" y="64"/>
                    <a:pt x="14" y="65"/>
                    <a:pt x="13" y="64"/>
                  </a:cubicBezTo>
                  <a:cubicBezTo>
                    <a:pt x="13" y="64"/>
                    <a:pt x="12" y="63"/>
                    <a:pt x="12" y="63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8" y="63"/>
                    <a:pt x="8" y="64"/>
                    <a:pt x="8" y="65"/>
                  </a:cubicBezTo>
                  <a:cubicBezTo>
                    <a:pt x="9" y="65"/>
                    <a:pt x="10" y="65"/>
                    <a:pt x="10" y="65"/>
                  </a:cubicBezTo>
                  <a:cubicBezTo>
                    <a:pt x="10" y="65"/>
                    <a:pt x="12" y="65"/>
                    <a:pt x="12" y="65"/>
                  </a:cubicBezTo>
                  <a:cubicBezTo>
                    <a:pt x="12" y="65"/>
                    <a:pt x="12" y="65"/>
                    <a:pt x="13" y="65"/>
                  </a:cubicBezTo>
                  <a:cubicBezTo>
                    <a:pt x="13" y="65"/>
                    <a:pt x="15" y="65"/>
                    <a:pt x="15" y="65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25" y="71"/>
                    <a:pt x="26" y="73"/>
                    <a:pt x="27" y="73"/>
                  </a:cubicBezTo>
                  <a:cubicBezTo>
                    <a:pt x="27" y="73"/>
                    <a:pt x="28" y="75"/>
                    <a:pt x="28" y="75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1" y="75"/>
                    <a:pt x="31" y="75"/>
                    <a:pt x="31" y="75"/>
                  </a:cubicBezTo>
                  <a:cubicBezTo>
                    <a:pt x="31" y="75"/>
                    <a:pt x="32" y="76"/>
                    <a:pt x="32" y="76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32" y="79"/>
                    <a:pt x="32" y="79"/>
                    <a:pt x="32" y="79"/>
                  </a:cubicBezTo>
                  <a:cubicBezTo>
                    <a:pt x="34" y="79"/>
                    <a:pt x="34" y="79"/>
                    <a:pt x="34" y="79"/>
                  </a:cubicBezTo>
                  <a:cubicBezTo>
                    <a:pt x="34" y="79"/>
                    <a:pt x="34" y="79"/>
                    <a:pt x="34" y="80"/>
                  </a:cubicBezTo>
                  <a:cubicBezTo>
                    <a:pt x="34" y="80"/>
                    <a:pt x="35" y="82"/>
                    <a:pt x="35" y="82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5" y="83"/>
                    <a:pt x="36" y="83"/>
                    <a:pt x="36" y="84"/>
                  </a:cubicBezTo>
                  <a:cubicBezTo>
                    <a:pt x="36" y="84"/>
                    <a:pt x="36" y="84"/>
                    <a:pt x="36" y="85"/>
                  </a:cubicBezTo>
                  <a:cubicBezTo>
                    <a:pt x="37" y="85"/>
                    <a:pt x="39" y="85"/>
                    <a:pt x="39" y="85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1" y="87"/>
                    <a:pt x="41" y="87"/>
                    <a:pt x="41" y="87"/>
                  </a:cubicBezTo>
                  <a:lnTo>
                    <a:pt x="42" y="87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9" name="Freeform 193"/>
            <p:cNvSpPr>
              <a:spLocks/>
            </p:cNvSpPr>
            <p:nvPr/>
          </p:nvSpPr>
          <p:spPr bwMode="auto">
            <a:xfrm>
              <a:off x="6017652" y="3676183"/>
              <a:ext cx="241875" cy="205626"/>
            </a:xfrm>
            <a:custGeom>
              <a:avLst/>
              <a:gdLst>
                <a:gd name="T0" fmla="*/ 19 w 106"/>
                <a:gd name="T1" fmla="*/ 90 h 93"/>
                <a:gd name="T2" fmla="*/ 16 w 106"/>
                <a:gd name="T3" fmla="*/ 91 h 93"/>
                <a:gd name="T4" fmla="*/ 14 w 106"/>
                <a:gd name="T5" fmla="*/ 85 h 93"/>
                <a:gd name="T6" fmla="*/ 10 w 106"/>
                <a:gd name="T7" fmla="*/ 83 h 93"/>
                <a:gd name="T8" fmla="*/ 9 w 106"/>
                <a:gd name="T9" fmla="*/ 81 h 93"/>
                <a:gd name="T10" fmla="*/ 5 w 106"/>
                <a:gd name="T11" fmla="*/ 75 h 93"/>
                <a:gd name="T12" fmla="*/ 4 w 106"/>
                <a:gd name="T13" fmla="*/ 72 h 93"/>
                <a:gd name="T14" fmla="*/ 5 w 106"/>
                <a:gd name="T15" fmla="*/ 68 h 93"/>
                <a:gd name="T16" fmla="*/ 3 w 106"/>
                <a:gd name="T17" fmla="*/ 64 h 93"/>
                <a:gd name="T18" fmla="*/ 0 w 106"/>
                <a:gd name="T19" fmla="*/ 59 h 93"/>
                <a:gd name="T20" fmla="*/ 3 w 106"/>
                <a:gd name="T21" fmla="*/ 56 h 93"/>
                <a:gd name="T22" fmla="*/ 2 w 106"/>
                <a:gd name="T23" fmla="*/ 53 h 93"/>
                <a:gd name="T24" fmla="*/ 2 w 106"/>
                <a:gd name="T25" fmla="*/ 49 h 93"/>
                <a:gd name="T26" fmla="*/ 2 w 106"/>
                <a:gd name="T27" fmla="*/ 44 h 93"/>
                <a:gd name="T28" fmla="*/ 3 w 106"/>
                <a:gd name="T29" fmla="*/ 39 h 93"/>
                <a:gd name="T30" fmla="*/ 9 w 106"/>
                <a:gd name="T31" fmla="*/ 39 h 93"/>
                <a:gd name="T32" fmla="*/ 11 w 106"/>
                <a:gd name="T33" fmla="*/ 27 h 93"/>
                <a:gd name="T34" fmla="*/ 23 w 106"/>
                <a:gd name="T35" fmla="*/ 18 h 93"/>
                <a:gd name="T36" fmla="*/ 26 w 106"/>
                <a:gd name="T37" fmla="*/ 21 h 93"/>
                <a:gd name="T38" fmla="*/ 31 w 106"/>
                <a:gd name="T39" fmla="*/ 18 h 93"/>
                <a:gd name="T40" fmla="*/ 42 w 106"/>
                <a:gd name="T41" fmla="*/ 10 h 93"/>
                <a:gd name="T42" fmla="*/ 46 w 106"/>
                <a:gd name="T43" fmla="*/ 11 h 93"/>
                <a:gd name="T44" fmla="*/ 52 w 106"/>
                <a:gd name="T45" fmla="*/ 6 h 93"/>
                <a:gd name="T46" fmla="*/ 57 w 106"/>
                <a:gd name="T47" fmla="*/ 4 h 93"/>
                <a:gd name="T48" fmla="*/ 62 w 106"/>
                <a:gd name="T49" fmla="*/ 3 h 93"/>
                <a:gd name="T50" fmla="*/ 68 w 106"/>
                <a:gd name="T51" fmla="*/ 1 h 93"/>
                <a:gd name="T52" fmla="*/ 73 w 106"/>
                <a:gd name="T53" fmla="*/ 0 h 93"/>
                <a:gd name="T54" fmla="*/ 94 w 106"/>
                <a:gd name="T55" fmla="*/ 15 h 93"/>
                <a:gd name="T56" fmla="*/ 105 w 106"/>
                <a:gd name="T57" fmla="*/ 30 h 93"/>
                <a:gd name="T58" fmla="*/ 106 w 106"/>
                <a:gd name="T59" fmla="*/ 48 h 93"/>
                <a:gd name="T60" fmla="*/ 97 w 106"/>
                <a:gd name="T61" fmla="*/ 51 h 93"/>
                <a:gd name="T62" fmla="*/ 93 w 106"/>
                <a:gd name="T63" fmla="*/ 64 h 93"/>
                <a:gd name="T64" fmla="*/ 72 w 106"/>
                <a:gd name="T65" fmla="*/ 68 h 93"/>
                <a:gd name="T66" fmla="*/ 63 w 106"/>
                <a:gd name="T67" fmla="*/ 76 h 93"/>
                <a:gd name="T68" fmla="*/ 53 w 106"/>
                <a:gd name="T69" fmla="*/ 85 h 93"/>
                <a:gd name="T70" fmla="*/ 41 w 106"/>
                <a:gd name="T71" fmla="*/ 87 h 93"/>
                <a:gd name="T72" fmla="*/ 29 w 106"/>
                <a:gd name="T73" fmla="*/ 90 h 93"/>
                <a:gd name="T74" fmla="*/ 28 w 106"/>
                <a:gd name="T75" fmla="*/ 93 h 93"/>
                <a:gd name="T76" fmla="*/ 27 w 106"/>
                <a:gd name="T77" fmla="*/ 92 h 93"/>
                <a:gd name="T78" fmla="*/ 23 w 106"/>
                <a:gd name="T79" fmla="*/ 9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6" h="93">
                  <a:moveTo>
                    <a:pt x="21" y="90"/>
                  </a:moveTo>
                  <a:cubicBezTo>
                    <a:pt x="21" y="90"/>
                    <a:pt x="20" y="90"/>
                    <a:pt x="19" y="90"/>
                  </a:cubicBezTo>
                  <a:cubicBezTo>
                    <a:pt x="18" y="90"/>
                    <a:pt x="17" y="92"/>
                    <a:pt x="16" y="92"/>
                  </a:cubicBezTo>
                  <a:cubicBezTo>
                    <a:pt x="16" y="92"/>
                    <a:pt x="16" y="92"/>
                    <a:pt x="16" y="91"/>
                  </a:cubicBezTo>
                  <a:cubicBezTo>
                    <a:pt x="16" y="90"/>
                    <a:pt x="16" y="90"/>
                    <a:pt x="15" y="89"/>
                  </a:cubicBezTo>
                  <a:cubicBezTo>
                    <a:pt x="15" y="88"/>
                    <a:pt x="15" y="86"/>
                    <a:pt x="14" y="85"/>
                  </a:cubicBezTo>
                  <a:cubicBezTo>
                    <a:pt x="13" y="84"/>
                    <a:pt x="13" y="83"/>
                    <a:pt x="13" y="83"/>
                  </a:cubicBezTo>
                  <a:cubicBezTo>
                    <a:pt x="13" y="83"/>
                    <a:pt x="11" y="83"/>
                    <a:pt x="10" y="83"/>
                  </a:cubicBezTo>
                  <a:cubicBezTo>
                    <a:pt x="10" y="83"/>
                    <a:pt x="9" y="83"/>
                    <a:pt x="9" y="83"/>
                  </a:cubicBezTo>
                  <a:cubicBezTo>
                    <a:pt x="9" y="83"/>
                    <a:pt x="8" y="81"/>
                    <a:pt x="9" y="81"/>
                  </a:cubicBezTo>
                  <a:cubicBezTo>
                    <a:pt x="9" y="80"/>
                    <a:pt x="8" y="79"/>
                    <a:pt x="7" y="78"/>
                  </a:cubicBezTo>
                  <a:cubicBezTo>
                    <a:pt x="7" y="78"/>
                    <a:pt x="5" y="75"/>
                    <a:pt x="5" y="75"/>
                  </a:cubicBezTo>
                  <a:cubicBezTo>
                    <a:pt x="5" y="75"/>
                    <a:pt x="4" y="75"/>
                    <a:pt x="4" y="74"/>
                  </a:cubicBezTo>
                  <a:cubicBezTo>
                    <a:pt x="4" y="73"/>
                    <a:pt x="4" y="72"/>
                    <a:pt x="4" y="72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5" y="69"/>
                    <a:pt x="5" y="68"/>
                  </a:cubicBezTo>
                  <a:cubicBezTo>
                    <a:pt x="5" y="68"/>
                    <a:pt x="6" y="67"/>
                    <a:pt x="5" y="66"/>
                  </a:cubicBezTo>
                  <a:cubicBezTo>
                    <a:pt x="5" y="65"/>
                    <a:pt x="3" y="64"/>
                    <a:pt x="3" y="64"/>
                  </a:cubicBezTo>
                  <a:cubicBezTo>
                    <a:pt x="2" y="63"/>
                    <a:pt x="1" y="62"/>
                    <a:pt x="0" y="61"/>
                  </a:cubicBezTo>
                  <a:cubicBezTo>
                    <a:pt x="0" y="60"/>
                    <a:pt x="0" y="59"/>
                    <a:pt x="0" y="59"/>
                  </a:cubicBezTo>
                  <a:cubicBezTo>
                    <a:pt x="0" y="59"/>
                    <a:pt x="0" y="58"/>
                    <a:pt x="1" y="58"/>
                  </a:cubicBezTo>
                  <a:cubicBezTo>
                    <a:pt x="2" y="57"/>
                    <a:pt x="3" y="57"/>
                    <a:pt x="3" y="56"/>
                  </a:cubicBezTo>
                  <a:cubicBezTo>
                    <a:pt x="3" y="56"/>
                    <a:pt x="4" y="56"/>
                    <a:pt x="4" y="55"/>
                  </a:cubicBezTo>
                  <a:cubicBezTo>
                    <a:pt x="3" y="54"/>
                    <a:pt x="2" y="53"/>
                    <a:pt x="2" y="53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3" y="42"/>
                    <a:pt x="3" y="42"/>
                  </a:cubicBezTo>
                  <a:cubicBezTo>
                    <a:pt x="3" y="41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5" y="40"/>
                    <a:pt x="8" y="39"/>
                    <a:pt x="9" y="39"/>
                  </a:cubicBezTo>
                  <a:cubicBezTo>
                    <a:pt x="11" y="39"/>
                    <a:pt x="11" y="36"/>
                    <a:pt x="10" y="33"/>
                  </a:cubicBezTo>
                  <a:cubicBezTo>
                    <a:pt x="10" y="31"/>
                    <a:pt x="11" y="29"/>
                    <a:pt x="11" y="27"/>
                  </a:cubicBezTo>
                  <a:cubicBezTo>
                    <a:pt x="12" y="25"/>
                    <a:pt x="15" y="24"/>
                    <a:pt x="18" y="22"/>
                  </a:cubicBezTo>
                  <a:cubicBezTo>
                    <a:pt x="20" y="20"/>
                    <a:pt x="20" y="18"/>
                    <a:pt x="23" y="18"/>
                  </a:cubicBezTo>
                  <a:cubicBezTo>
                    <a:pt x="23" y="18"/>
                    <a:pt x="24" y="18"/>
                    <a:pt x="25" y="19"/>
                  </a:cubicBezTo>
                  <a:cubicBezTo>
                    <a:pt x="25" y="19"/>
                    <a:pt x="25" y="20"/>
                    <a:pt x="26" y="21"/>
                  </a:cubicBezTo>
                  <a:cubicBezTo>
                    <a:pt x="26" y="21"/>
                    <a:pt x="26" y="21"/>
                    <a:pt x="27" y="21"/>
                  </a:cubicBezTo>
                  <a:cubicBezTo>
                    <a:pt x="29" y="24"/>
                    <a:pt x="31" y="26"/>
                    <a:pt x="31" y="18"/>
                  </a:cubicBezTo>
                  <a:cubicBezTo>
                    <a:pt x="32" y="11"/>
                    <a:pt x="37" y="13"/>
                    <a:pt x="41" y="11"/>
                  </a:cubicBezTo>
                  <a:cubicBezTo>
                    <a:pt x="41" y="11"/>
                    <a:pt x="41" y="11"/>
                    <a:pt x="42" y="10"/>
                  </a:cubicBezTo>
                  <a:cubicBezTo>
                    <a:pt x="43" y="11"/>
                    <a:pt x="44" y="11"/>
                    <a:pt x="45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9" y="7"/>
                    <a:pt x="49" y="7"/>
                  </a:cubicBezTo>
                  <a:cubicBezTo>
                    <a:pt x="50" y="7"/>
                    <a:pt x="52" y="6"/>
                    <a:pt x="52" y="6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4" y="3"/>
                    <a:pt x="56" y="4"/>
                    <a:pt x="57" y="4"/>
                  </a:cubicBezTo>
                  <a:cubicBezTo>
                    <a:pt x="58" y="4"/>
                    <a:pt x="59" y="4"/>
                    <a:pt x="61" y="4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2" y="3"/>
                    <a:pt x="64" y="1"/>
                    <a:pt x="66" y="1"/>
                  </a:cubicBezTo>
                  <a:cubicBezTo>
                    <a:pt x="68" y="0"/>
                    <a:pt x="68" y="1"/>
                    <a:pt x="68" y="1"/>
                  </a:cubicBezTo>
                  <a:cubicBezTo>
                    <a:pt x="68" y="1"/>
                    <a:pt x="71" y="1"/>
                    <a:pt x="73" y="1"/>
                  </a:cubicBezTo>
                  <a:cubicBezTo>
                    <a:pt x="73" y="1"/>
                    <a:pt x="73" y="0"/>
                    <a:pt x="73" y="0"/>
                  </a:cubicBezTo>
                  <a:cubicBezTo>
                    <a:pt x="76" y="2"/>
                    <a:pt x="76" y="5"/>
                    <a:pt x="79" y="8"/>
                  </a:cubicBezTo>
                  <a:cubicBezTo>
                    <a:pt x="83" y="12"/>
                    <a:pt x="87" y="11"/>
                    <a:pt x="94" y="15"/>
                  </a:cubicBezTo>
                  <a:cubicBezTo>
                    <a:pt x="94" y="16"/>
                    <a:pt x="98" y="19"/>
                    <a:pt x="99" y="22"/>
                  </a:cubicBezTo>
                  <a:cubicBezTo>
                    <a:pt x="100" y="26"/>
                    <a:pt x="104" y="26"/>
                    <a:pt x="105" y="30"/>
                  </a:cubicBezTo>
                  <a:cubicBezTo>
                    <a:pt x="105" y="33"/>
                    <a:pt x="103" y="34"/>
                    <a:pt x="103" y="37"/>
                  </a:cubicBezTo>
                  <a:cubicBezTo>
                    <a:pt x="103" y="40"/>
                    <a:pt x="105" y="47"/>
                    <a:pt x="106" y="48"/>
                  </a:cubicBezTo>
                  <a:cubicBezTo>
                    <a:pt x="106" y="48"/>
                    <a:pt x="106" y="49"/>
                    <a:pt x="106" y="49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8" y="60"/>
                    <a:pt x="98" y="60"/>
                    <a:pt x="98" y="60"/>
                  </a:cubicBezTo>
                  <a:cubicBezTo>
                    <a:pt x="93" y="64"/>
                    <a:pt x="93" y="64"/>
                    <a:pt x="93" y="64"/>
                  </a:cubicBezTo>
                  <a:cubicBezTo>
                    <a:pt x="93" y="64"/>
                    <a:pt x="81" y="66"/>
                    <a:pt x="80" y="66"/>
                  </a:cubicBezTo>
                  <a:cubicBezTo>
                    <a:pt x="79" y="66"/>
                    <a:pt x="74" y="67"/>
                    <a:pt x="72" y="68"/>
                  </a:cubicBezTo>
                  <a:cubicBezTo>
                    <a:pt x="70" y="68"/>
                    <a:pt x="67" y="70"/>
                    <a:pt x="66" y="70"/>
                  </a:cubicBezTo>
                  <a:cubicBezTo>
                    <a:pt x="64" y="71"/>
                    <a:pt x="63" y="76"/>
                    <a:pt x="63" y="76"/>
                  </a:cubicBezTo>
                  <a:cubicBezTo>
                    <a:pt x="63" y="76"/>
                    <a:pt x="60" y="80"/>
                    <a:pt x="59" y="81"/>
                  </a:cubicBezTo>
                  <a:cubicBezTo>
                    <a:pt x="58" y="82"/>
                    <a:pt x="53" y="85"/>
                    <a:pt x="53" y="85"/>
                  </a:cubicBezTo>
                  <a:cubicBezTo>
                    <a:pt x="53" y="85"/>
                    <a:pt x="48" y="85"/>
                    <a:pt x="47" y="85"/>
                  </a:cubicBezTo>
                  <a:cubicBezTo>
                    <a:pt x="45" y="85"/>
                    <a:pt x="43" y="87"/>
                    <a:pt x="41" y="87"/>
                  </a:cubicBezTo>
                  <a:cubicBezTo>
                    <a:pt x="38" y="88"/>
                    <a:pt x="36" y="89"/>
                    <a:pt x="35" y="89"/>
                  </a:cubicBezTo>
                  <a:cubicBezTo>
                    <a:pt x="34" y="89"/>
                    <a:pt x="29" y="90"/>
                    <a:pt x="29" y="90"/>
                  </a:cubicBezTo>
                  <a:cubicBezTo>
                    <a:pt x="29" y="93"/>
                    <a:pt x="29" y="93"/>
                    <a:pt x="29" y="93"/>
                  </a:cubicBezTo>
                  <a:cubicBezTo>
                    <a:pt x="29" y="93"/>
                    <a:pt x="28" y="93"/>
                    <a:pt x="28" y="93"/>
                  </a:cubicBezTo>
                  <a:cubicBezTo>
                    <a:pt x="28" y="93"/>
                    <a:pt x="28" y="93"/>
                    <a:pt x="27" y="93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5" y="90"/>
                    <a:pt x="24" y="91"/>
                    <a:pt x="23" y="91"/>
                  </a:cubicBezTo>
                  <a:cubicBezTo>
                    <a:pt x="22" y="91"/>
                    <a:pt x="22" y="90"/>
                    <a:pt x="21" y="90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0" name="Freeform 47"/>
            <p:cNvSpPr>
              <a:spLocks/>
            </p:cNvSpPr>
            <p:nvPr/>
          </p:nvSpPr>
          <p:spPr bwMode="auto">
            <a:xfrm>
              <a:off x="5588874" y="2851550"/>
              <a:ext cx="445269" cy="240785"/>
            </a:xfrm>
            <a:custGeom>
              <a:avLst/>
              <a:gdLst>
                <a:gd name="T0" fmla="*/ 32 w 195"/>
                <a:gd name="T1" fmla="*/ 49 h 109"/>
                <a:gd name="T2" fmla="*/ 40 w 195"/>
                <a:gd name="T3" fmla="*/ 37 h 109"/>
                <a:gd name="T4" fmla="*/ 47 w 195"/>
                <a:gd name="T5" fmla="*/ 25 h 109"/>
                <a:gd name="T6" fmla="*/ 53 w 195"/>
                <a:gd name="T7" fmla="*/ 15 h 109"/>
                <a:gd name="T8" fmla="*/ 64 w 195"/>
                <a:gd name="T9" fmla="*/ 13 h 109"/>
                <a:gd name="T10" fmla="*/ 71 w 195"/>
                <a:gd name="T11" fmla="*/ 17 h 109"/>
                <a:gd name="T12" fmla="*/ 78 w 195"/>
                <a:gd name="T13" fmla="*/ 8 h 109"/>
                <a:gd name="T14" fmla="*/ 87 w 195"/>
                <a:gd name="T15" fmla="*/ 10 h 109"/>
                <a:gd name="T16" fmla="*/ 96 w 195"/>
                <a:gd name="T17" fmla="*/ 14 h 109"/>
                <a:gd name="T18" fmla="*/ 97 w 195"/>
                <a:gd name="T19" fmla="*/ 22 h 109"/>
                <a:gd name="T20" fmla="*/ 102 w 195"/>
                <a:gd name="T21" fmla="*/ 23 h 109"/>
                <a:gd name="T22" fmla="*/ 106 w 195"/>
                <a:gd name="T23" fmla="*/ 23 h 109"/>
                <a:gd name="T24" fmla="*/ 108 w 195"/>
                <a:gd name="T25" fmla="*/ 20 h 109"/>
                <a:gd name="T26" fmla="*/ 111 w 195"/>
                <a:gd name="T27" fmla="*/ 15 h 109"/>
                <a:gd name="T28" fmla="*/ 114 w 195"/>
                <a:gd name="T29" fmla="*/ 12 h 109"/>
                <a:gd name="T30" fmla="*/ 118 w 195"/>
                <a:gd name="T31" fmla="*/ 9 h 109"/>
                <a:gd name="T32" fmla="*/ 123 w 195"/>
                <a:gd name="T33" fmla="*/ 9 h 109"/>
                <a:gd name="T34" fmla="*/ 126 w 195"/>
                <a:gd name="T35" fmla="*/ 8 h 109"/>
                <a:gd name="T36" fmla="*/ 131 w 195"/>
                <a:gd name="T37" fmla="*/ 9 h 109"/>
                <a:gd name="T38" fmla="*/ 135 w 195"/>
                <a:gd name="T39" fmla="*/ 11 h 109"/>
                <a:gd name="T40" fmla="*/ 142 w 195"/>
                <a:gd name="T41" fmla="*/ 7 h 109"/>
                <a:gd name="T42" fmla="*/ 145 w 195"/>
                <a:gd name="T43" fmla="*/ 4 h 109"/>
                <a:gd name="T44" fmla="*/ 148 w 195"/>
                <a:gd name="T45" fmla="*/ 1 h 109"/>
                <a:gd name="T46" fmla="*/ 154 w 195"/>
                <a:gd name="T47" fmla="*/ 2 h 109"/>
                <a:gd name="T48" fmla="*/ 162 w 195"/>
                <a:gd name="T49" fmla="*/ 1 h 109"/>
                <a:gd name="T50" fmla="*/ 168 w 195"/>
                <a:gd name="T51" fmla="*/ 1 h 109"/>
                <a:gd name="T52" fmla="*/ 173 w 195"/>
                <a:gd name="T53" fmla="*/ 4 h 109"/>
                <a:gd name="T54" fmla="*/ 175 w 195"/>
                <a:gd name="T55" fmla="*/ 9 h 109"/>
                <a:gd name="T56" fmla="*/ 183 w 195"/>
                <a:gd name="T57" fmla="*/ 10 h 109"/>
                <a:gd name="T58" fmla="*/ 187 w 195"/>
                <a:gd name="T59" fmla="*/ 11 h 109"/>
                <a:gd name="T60" fmla="*/ 195 w 195"/>
                <a:gd name="T61" fmla="*/ 12 h 109"/>
                <a:gd name="T62" fmla="*/ 193 w 195"/>
                <a:gd name="T63" fmla="*/ 20 h 109"/>
                <a:gd name="T64" fmla="*/ 192 w 195"/>
                <a:gd name="T65" fmla="*/ 27 h 109"/>
                <a:gd name="T66" fmla="*/ 191 w 195"/>
                <a:gd name="T67" fmla="*/ 33 h 109"/>
                <a:gd name="T68" fmla="*/ 188 w 195"/>
                <a:gd name="T69" fmla="*/ 39 h 109"/>
                <a:gd name="T70" fmla="*/ 188 w 195"/>
                <a:gd name="T71" fmla="*/ 47 h 109"/>
                <a:gd name="T72" fmla="*/ 186 w 195"/>
                <a:gd name="T73" fmla="*/ 52 h 109"/>
                <a:gd name="T74" fmla="*/ 169 w 195"/>
                <a:gd name="T75" fmla="*/ 49 h 109"/>
                <a:gd name="T76" fmla="*/ 146 w 195"/>
                <a:gd name="T77" fmla="*/ 50 h 109"/>
                <a:gd name="T78" fmla="*/ 126 w 195"/>
                <a:gd name="T79" fmla="*/ 70 h 109"/>
                <a:gd name="T80" fmla="*/ 110 w 195"/>
                <a:gd name="T81" fmla="*/ 78 h 109"/>
                <a:gd name="T82" fmla="*/ 94 w 195"/>
                <a:gd name="T83" fmla="*/ 85 h 109"/>
                <a:gd name="T84" fmla="*/ 73 w 195"/>
                <a:gd name="T85" fmla="*/ 96 h 109"/>
                <a:gd name="T86" fmla="*/ 47 w 195"/>
                <a:gd name="T87" fmla="*/ 107 h 109"/>
                <a:gd name="T88" fmla="*/ 22 w 195"/>
                <a:gd name="T89" fmla="*/ 98 h 109"/>
                <a:gd name="T90" fmla="*/ 14 w 195"/>
                <a:gd name="T91" fmla="*/ 102 h 109"/>
                <a:gd name="T92" fmla="*/ 4 w 195"/>
                <a:gd name="T93" fmla="*/ 88 h 109"/>
                <a:gd name="T94" fmla="*/ 0 w 195"/>
                <a:gd name="T95" fmla="*/ 84 h 109"/>
                <a:gd name="T96" fmla="*/ 2 w 195"/>
                <a:gd name="T97" fmla="*/ 75 h 109"/>
                <a:gd name="T98" fmla="*/ 3 w 195"/>
                <a:gd name="T99" fmla="*/ 68 h 109"/>
                <a:gd name="T100" fmla="*/ 5 w 195"/>
                <a:gd name="T101" fmla="*/ 60 h 109"/>
                <a:gd name="T102" fmla="*/ 9 w 195"/>
                <a:gd name="T103" fmla="*/ 55 h 109"/>
                <a:gd name="T104" fmla="*/ 16 w 195"/>
                <a:gd name="T105" fmla="*/ 57 h 109"/>
                <a:gd name="T106" fmla="*/ 22 w 195"/>
                <a:gd name="T107" fmla="*/ 5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5" h="109">
                  <a:moveTo>
                    <a:pt x="26" y="54"/>
                  </a:moveTo>
                  <a:cubicBezTo>
                    <a:pt x="29" y="52"/>
                    <a:pt x="29" y="52"/>
                    <a:pt x="29" y="52"/>
                  </a:cubicBezTo>
                  <a:cubicBezTo>
                    <a:pt x="29" y="52"/>
                    <a:pt x="29" y="49"/>
                    <a:pt x="30" y="50"/>
                  </a:cubicBezTo>
                  <a:cubicBezTo>
                    <a:pt x="30" y="50"/>
                    <a:pt x="32" y="49"/>
                    <a:pt x="32" y="49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0"/>
                    <a:pt x="40" y="30"/>
                  </a:cubicBezTo>
                  <a:cubicBezTo>
                    <a:pt x="41" y="30"/>
                    <a:pt x="44" y="28"/>
                    <a:pt x="44" y="28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56" y="14"/>
                    <a:pt x="57" y="14"/>
                    <a:pt x="58" y="14"/>
                  </a:cubicBezTo>
                  <a:cubicBezTo>
                    <a:pt x="59" y="14"/>
                    <a:pt x="60" y="13"/>
                    <a:pt x="60" y="13"/>
                  </a:cubicBezTo>
                  <a:cubicBezTo>
                    <a:pt x="61" y="13"/>
                    <a:pt x="64" y="13"/>
                    <a:pt x="64" y="13"/>
                  </a:cubicBezTo>
                  <a:cubicBezTo>
                    <a:pt x="64" y="13"/>
                    <a:pt x="66" y="11"/>
                    <a:pt x="66" y="12"/>
                  </a:cubicBezTo>
                  <a:cubicBezTo>
                    <a:pt x="66" y="14"/>
                    <a:pt x="66" y="15"/>
                    <a:pt x="66" y="15"/>
                  </a:cubicBezTo>
                  <a:cubicBezTo>
                    <a:pt x="67" y="16"/>
                    <a:pt x="68" y="18"/>
                    <a:pt x="68" y="18"/>
                  </a:cubicBezTo>
                  <a:cubicBezTo>
                    <a:pt x="68" y="18"/>
                    <a:pt x="70" y="18"/>
                    <a:pt x="71" y="17"/>
                  </a:cubicBezTo>
                  <a:cubicBezTo>
                    <a:pt x="72" y="16"/>
                    <a:pt x="74" y="15"/>
                    <a:pt x="74" y="15"/>
                  </a:cubicBezTo>
                  <a:cubicBezTo>
                    <a:pt x="74" y="15"/>
                    <a:pt x="76" y="17"/>
                    <a:pt x="76" y="16"/>
                  </a:cubicBezTo>
                  <a:cubicBezTo>
                    <a:pt x="76" y="15"/>
                    <a:pt x="76" y="11"/>
                    <a:pt x="76" y="11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78" y="8"/>
                    <a:pt x="80" y="8"/>
                    <a:pt x="80" y="7"/>
                  </a:cubicBezTo>
                  <a:cubicBezTo>
                    <a:pt x="80" y="6"/>
                    <a:pt x="82" y="4"/>
                    <a:pt x="82" y="4"/>
                  </a:cubicBezTo>
                  <a:cubicBezTo>
                    <a:pt x="85" y="4"/>
                    <a:pt x="85" y="4"/>
                    <a:pt x="85" y="4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3" y="14"/>
                    <a:pt x="93" y="14"/>
                    <a:pt x="93" y="14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6" y="15"/>
                    <a:pt x="96" y="15"/>
                    <a:pt x="96" y="15"/>
                  </a:cubicBezTo>
                  <a:cubicBezTo>
                    <a:pt x="98" y="17"/>
                    <a:pt x="98" y="17"/>
                    <a:pt x="98" y="17"/>
                  </a:cubicBezTo>
                  <a:cubicBezTo>
                    <a:pt x="99" y="20"/>
                    <a:pt x="99" y="20"/>
                    <a:pt x="99" y="20"/>
                  </a:cubicBezTo>
                  <a:cubicBezTo>
                    <a:pt x="97" y="22"/>
                    <a:pt x="97" y="22"/>
                    <a:pt x="97" y="22"/>
                  </a:cubicBezTo>
                  <a:cubicBezTo>
                    <a:pt x="97" y="23"/>
                    <a:pt x="97" y="23"/>
                    <a:pt x="97" y="23"/>
                  </a:cubicBezTo>
                  <a:cubicBezTo>
                    <a:pt x="98" y="24"/>
                    <a:pt x="98" y="24"/>
                    <a:pt x="98" y="24"/>
                  </a:cubicBezTo>
                  <a:cubicBezTo>
                    <a:pt x="98" y="24"/>
                    <a:pt x="99" y="24"/>
                    <a:pt x="99" y="24"/>
                  </a:cubicBezTo>
                  <a:cubicBezTo>
                    <a:pt x="99" y="24"/>
                    <a:pt x="101" y="23"/>
                    <a:pt x="102" y="23"/>
                  </a:cubicBezTo>
                  <a:cubicBezTo>
                    <a:pt x="102" y="23"/>
                    <a:pt x="102" y="22"/>
                    <a:pt x="102" y="22"/>
                  </a:cubicBezTo>
                  <a:cubicBezTo>
                    <a:pt x="102" y="22"/>
                    <a:pt x="104" y="21"/>
                    <a:pt x="104" y="21"/>
                  </a:cubicBezTo>
                  <a:cubicBezTo>
                    <a:pt x="104" y="21"/>
                    <a:pt x="105" y="21"/>
                    <a:pt x="105" y="21"/>
                  </a:cubicBezTo>
                  <a:cubicBezTo>
                    <a:pt x="105" y="22"/>
                    <a:pt x="106" y="23"/>
                    <a:pt x="106" y="23"/>
                  </a:cubicBezTo>
                  <a:cubicBezTo>
                    <a:pt x="106" y="23"/>
                    <a:pt x="107" y="22"/>
                    <a:pt x="107" y="23"/>
                  </a:cubicBezTo>
                  <a:cubicBezTo>
                    <a:pt x="107" y="23"/>
                    <a:pt x="108" y="23"/>
                    <a:pt x="108" y="23"/>
                  </a:cubicBezTo>
                  <a:cubicBezTo>
                    <a:pt x="108" y="23"/>
                    <a:pt x="108" y="23"/>
                    <a:pt x="108" y="22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8" y="19"/>
                    <a:pt x="108" y="18"/>
                    <a:pt x="108" y="18"/>
                  </a:cubicBezTo>
                  <a:cubicBezTo>
                    <a:pt x="109" y="17"/>
                    <a:pt x="109" y="17"/>
                    <a:pt x="109" y="16"/>
                  </a:cubicBezTo>
                  <a:cubicBezTo>
                    <a:pt x="109" y="16"/>
                    <a:pt x="108" y="15"/>
                    <a:pt x="109" y="15"/>
                  </a:cubicBezTo>
                  <a:cubicBezTo>
                    <a:pt x="110" y="15"/>
                    <a:pt x="111" y="15"/>
                    <a:pt x="111" y="15"/>
                  </a:cubicBezTo>
                  <a:cubicBezTo>
                    <a:pt x="111" y="15"/>
                    <a:pt x="111" y="14"/>
                    <a:pt x="111" y="14"/>
                  </a:cubicBezTo>
                  <a:cubicBezTo>
                    <a:pt x="111" y="14"/>
                    <a:pt x="112" y="13"/>
                    <a:pt x="113" y="13"/>
                  </a:cubicBezTo>
                  <a:cubicBezTo>
                    <a:pt x="113" y="13"/>
                    <a:pt x="113" y="14"/>
                    <a:pt x="114" y="13"/>
                  </a:cubicBezTo>
                  <a:cubicBezTo>
                    <a:pt x="115" y="12"/>
                    <a:pt x="114" y="12"/>
                    <a:pt x="114" y="12"/>
                  </a:cubicBezTo>
                  <a:cubicBezTo>
                    <a:pt x="114" y="11"/>
                    <a:pt x="114" y="11"/>
                    <a:pt x="114" y="11"/>
                  </a:cubicBezTo>
                  <a:cubicBezTo>
                    <a:pt x="115" y="10"/>
                    <a:pt x="114" y="11"/>
                    <a:pt x="116" y="11"/>
                  </a:cubicBezTo>
                  <a:cubicBezTo>
                    <a:pt x="117" y="10"/>
                    <a:pt x="118" y="10"/>
                    <a:pt x="118" y="10"/>
                  </a:cubicBezTo>
                  <a:cubicBezTo>
                    <a:pt x="118" y="10"/>
                    <a:pt x="118" y="9"/>
                    <a:pt x="118" y="9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0" y="8"/>
                    <a:pt x="120" y="9"/>
                    <a:pt x="120" y="9"/>
                  </a:cubicBezTo>
                  <a:cubicBezTo>
                    <a:pt x="120" y="9"/>
                    <a:pt x="121" y="9"/>
                    <a:pt x="122" y="9"/>
                  </a:cubicBezTo>
                  <a:cubicBezTo>
                    <a:pt x="122" y="9"/>
                    <a:pt x="123" y="10"/>
                    <a:pt x="123" y="9"/>
                  </a:cubicBezTo>
                  <a:cubicBezTo>
                    <a:pt x="123" y="9"/>
                    <a:pt x="124" y="9"/>
                    <a:pt x="124" y="8"/>
                  </a:cubicBezTo>
                  <a:cubicBezTo>
                    <a:pt x="124" y="8"/>
                    <a:pt x="124" y="8"/>
                    <a:pt x="124" y="8"/>
                  </a:cubicBezTo>
                  <a:cubicBezTo>
                    <a:pt x="124" y="8"/>
                    <a:pt x="124" y="7"/>
                    <a:pt x="125" y="7"/>
                  </a:cubicBezTo>
                  <a:cubicBezTo>
                    <a:pt x="126" y="8"/>
                    <a:pt x="125" y="8"/>
                    <a:pt x="126" y="8"/>
                  </a:cubicBezTo>
                  <a:cubicBezTo>
                    <a:pt x="126" y="7"/>
                    <a:pt x="128" y="6"/>
                    <a:pt x="128" y="6"/>
                  </a:cubicBezTo>
                  <a:cubicBezTo>
                    <a:pt x="128" y="6"/>
                    <a:pt x="128" y="6"/>
                    <a:pt x="129" y="8"/>
                  </a:cubicBezTo>
                  <a:cubicBezTo>
                    <a:pt x="129" y="9"/>
                    <a:pt x="130" y="9"/>
                    <a:pt x="131" y="9"/>
                  </a:cubicBezTo>
                  <a:cubicBezTo>
                    <a:pt x="131" y="9"/>
                    <a:pt x="131" y="9"/>
                    <a:pt x="131" y="9"/>
                  </a:cubicBezTo>
                  <a:cubicBezTo>
                    <a:pt x="131" y="10"/>
                    <a:pt x="132" y="11"/>
                    <a:pt x="132" y="11"/>
                  </a:cubicBezTo>
                  <a:cubicBezTo>
                    <a:pt x="133" y="11"/>
                    <a:pt x="133" y="11"/>
                    <a:pt x="133" y="11"/>
                  </a:cubicBezTo>
                  <a:cubicBezTo>
                    <a:pt x="134" y="10"/>
                    <a:pt x="134" y="10"/>
                    <a:pt x="134" y="10"/>
                  </a:cubicBezTo>
                  <a:cubicBezTo>
                    <a:pt x="134" y="10"/>
                    <a:pt x="134" y="11"/>
                    <a:pt x="135" y="11"/>
                  </a:cubicBezTo>
                  <a:cubicBezTo>
                    <a:pt x="136" y="11"/>
                    <a:pt x="137" y="12"/>
                    <a:pt x="137" y="12"/>
                  </a:cubicBezTo>
                  <a:cubicBezTo>
                    <a:pt x="137" y="11"/>
                    <a:pt x="138" y="10"/>
                    <a:pt x="138" y="10"/>
                  </a:cubicBezTo>
                  <a:cubicBezTo>
                    <a:pt x="138" y="9"/>
                    <a:pt x="138" y="9"/>
                    <a:pt x="139" y="8"/>
                  </a:cubicBezTo>
                  <a:cubicBezTo>
                    <a:pt x="139" y="8"/>
                    <a:pt x="142" y="7"/>
                    <a:pt x="142" y="7"/>
                  </a:cubicBezTo>
                  <a:cubicBezTo>
                    <a:pt x="142" y="7"/>
                    <a:pt x="141" y="5"/>
                    <a:pt x="140" y="5"/>
                  </a:cubicBezTo>
                  <a:cubicBezTo>
                    <a:pt x="140" y="5"/>
                    <a:pt x="139" y="4"/>
                    <a:pt x="141" y="3"/>
                  </a:cubicBezTo>
                  <a:cubicBezTo>
                    <a:pt x="142" y="3"/>
                    <a:pt x="143" y="3"/>
                    <a:pt x="143" y="3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6" y="2"/>
                    <a:pt x="146" y="2"/>
                    <a:pt x="146" y="2"/>
                  </a:cubicBezTo>
                  <a:cubicBezTo>
                    <a:pt x="146" y="2"/>
                    <a:pt x="147" y="1"/>
                    <a:pt x="147" y="1"/>
                  </a:cubicBezTo>
                  <a:cubicBezTo>
                    <a:pt x="147" y="1"/>
                    <a:pt x="148" y="1"/>
                    <a:pt x="148" y="1"/>
                  </a:cubicBezTo>
                  <a:cubicBezTo>
                    <a:pt x="149" y="1"/>
                    <a:pt x="150" y="1"/>
                    <a:pt x="150" y="1"/>
                  </a:cubicBezTo>
                  <a:cubicBezTo>
                    <a:pt x="150" y="1"/>
                    <a:pt x="151" y="2"/>
                    <a:pt x="151" y="2"/>
                  </a:cubicBezTo>
                  <a:cubicBezTo>
                    <a:pt x="152" y="2"/>
                    <a:pt x="153" y="2"/>
                    <a:pt x="153" y="2"/>
                  </a:cubicBezTo>
                  <a:cubicBezTo>
                    <a:pt x="153" y="2"/>
                    <a:pt x="154" y="3"/>
                    <a:pt x="154" y="2"/>
                  </a:cubicBezTo>
                  <a:cubicBezTo>
                    <a:pt x="155" y="2"/>
                    <a:pt x="155" y="1"/>
                    <a:pt x="155" y="1"/>
                  </a:cubicBezTo>
                  <a:cubicBezTo>
                    <a:pt x="155" y="1"/>
                    <a:pt x="159" y="0"/>
                    <a:pt x="159" y="0"/>
                  </a:cubicBezTo>
                  <a:cubicBezTo>
                    <a:pt x="159" y="0"/>
                    <a:pt x="160" y="0"/>
                    <a:pt x="160" y="0"/>
                  </a:cubicBezTo>
                  <a:cubicBezTo>
                    <a:pt x="161" y="1"/>
                    <a:pt x="162" y="1"/>
                    <a:pt x="162" y="1"/>
                  </a:cubicBezTo>
                  <a:cubicBezTo>
                    <a:pt x="163" y="1"/>
                    <a:pt x="164" y="2"/>
                    <a:pt x="164" y="2"/>
                  </a:cubicBezTo>
                  <a:cubicBezTo>
                    <a:pt x="165" y="3"/>
                    <a:pt x="166" y="3"/>
                    <a:pt x="166" y="3"/>
                  </a:cubicBezTo>
                  <a:cubicBezTo>
                    <a:pt x="166" y="3"/>
                    <a:pt x="166" y="1"/>
                    <a:pt x="166" y="1"/>
                  </a:cubicBezTo>
                  <a:cubicBezTo>
                    <a:pt x="167" y="1"/>
                    <a:pt x="168" y="1"/>
                    <a:pt x="168" y="1"/>
                  </a:cubicBezTo>
                  <a:cubicBezTo>
                    <a:pt x="169" y="2"/>
                    <a:pt x="169" y="2"/>
                    <a:pt x="169" y="2"/>
                  </a:cubicBezTo>
                  <a:cubicBezTo>
                    <a:pt x="169" y="2"/>
                    <a:pt x="170" y="3"/>
                    <a:pt x="171" y="3"/>
                  </a:cubicBezTo>
                  <a:cubicBezTo>
                    <a:pt x="171" y="3"/>
                    <a:pt x="172" y="2"/>
                    <a:pt x="172" y="2"/>
                  </a:cubicBezTo>
                  <a:cubicBezTo>
                    <a:pt x="172" y="3"/>
                    <a:pt x="173" y="3"/>
                    <a:pt x="173" y="4"/>
                  </a:cubicBezTo>
                  <a:cubicBezTo>
                    <a:pt x="173" y="4"/>
                    <a:pt x="174" y="5"/>
                    <a:pt x="174" y="5"/>
                  </a:cubicBezTo>
                  <a:cubicBezTo>
                    <a:pt x="174" y="6"/>
                    <a:pt x="175" y="6"/>
                    <a:pt x="175" y="6"/>
                  </a:cubicBezTo>
                  <a:cubicBezTo>
                    <a:pt x="175" y="7"/>
                    <a:pt x="175" y="8"/>
                    <a:pt x="175" y="8"/>
                  </a:cubicBezTo>
                  <a:cubicBezTo>
                    <a:pt x="175" y="8"/>
                    <a:pt x="175" y="8"/>
                    <a:pt x="175" y="9"/>
                  </a:cubicBezTo>
                  <a:cubicBezTo>
                    <a:pt x="176" y="9"/>
                    <a:pt x="179" y="9"/>
                    <a:pt x="179" y="9"/>
                  </a:cubicBezTo>
                  <a:cubicBezTo>
                    <a:pt x="179" y="9"/>
                    <a:pt x="180" y="9"/>
                    <a:pt x="180" y="10"/>
                  </a:cubicBezTo>
                  <a:cubicBezTo>
                    <a:pt x="180" y="10"/>
                    <a:pt x="182" y="10"/>
                    <a:pt x="182" y="10"/>
                  </a:cubicBezTo>
                  <a:cubicBezTo>
                    <a:pt x="182" y="10"/>
                    <a:pt x="183" y="9"/>
                    <a:pt x="183" y="10"/>
                  </a:cubicBezTo>
                  <a:cubicBezTo>
                    <a:pt x="183" y="10"/>
                    <a:pt x="183" y="11"/>
                    <a:pt x="183" y="11"/>
                  </a:cubicBezTo>
                  <a:cubicBezTo>
                    <a:pt x="185" y="11"/>
                    <a:pt x="185" y="11"/>
                    <a:pt x="185" y="11"/>
                  </a:cubicBezTo>
                  <a:cubicBezTo>
                    <a:pt x="186" y="11"/>
                    <a:pt x="186" y="11"/>
                    <a:pt x="186" y="11"/>
                  </a:cubicBezTo>
                  <a:cubicBezTo>
                    <a:pt x="186" y="11"/>
                    <a:pt x="187" y="10"/>
                    <a:pt x="187" y="11"/>
                  </a:cubicBezTo>
                  <a:cubicBezTo>
                    <a:pt x="187" y="11"/>
                    <a:pt x="188" y="11"/>
                    <a:pt x="188" y="11"/>
                  </a:cubicBezTo>
                  <a:cubicBezTo>
                    <a:pt x="188" y="11"/>
                    <a:pt x="190" y="12"/>
                    <a:pt x="190" y="12"/>
                  </a:cubicBezTo>
                  <a:cubicBezTo>
                    <a:pt x="190" y="12"/>
                    <a:pt x="191" y="12"/>
                    <a:pt x="192" y="12"/>
                  </a:cubicBezTo>
                  <a:cubicBezTo>
                    <a:pt x="192" y="12"/>
                    <a:pt x="195" y="12"/>
                    <a:pt x="195" y="12"/>
                  </a:cubicBezTo>
                  <a:cubicBezTo>
                    <a:pt x="195" y="12"/>
                    <a:pt x="195" y="13"/>
                    <a:pt x="195" y="14"/>
                  </a:cubicBezTo>
                  <a:cubicBezTo>
                    <a:pt x="195" y="14"/>
                    <a:pt x="195" y="16"/>
                    <a:pt x="195" y="16"/>
                  </a:cubicBezTo>
                  <a:cubicBezTo>
                    <a:pt x="195" y="16"/>
                    <a:pt x="194" y="17"/>
                    <a:pt x="194" y="18"/>
                  </a:cubicBezTo>
                  <a:cubicBezTo>
                    <a:pt x="193" y="18"/>
                    <a:pt x="193" y="20"/>
                    <a:pt x="193" y="20"/>
                  </a:cubicBezTo>
                  <a:cubicBezTo>
                    <a:pt x="193" y="20"/>
                    <a:pt x="193" y="21"/>
                    <a:pt x="193" y="21"/>
                  </a:cubicBezTo>
                  <a:cubicBezTo>
                    <a:pt x="193" y="21"/>
                    <a:pt x="193" y="23"/>
                    <a:pt x="193" y="23"/>
                  </a:cubicBezTo>
                  <a:cubicBezTo>
                    <a:pt x="192" y="25"/>
                    <a:pt x="192" y="25"/>
                    <a:pt x="192" y="25"/>
                  </a:cubicBezTo>
                  <a:cubicBezTo>
                    <a:pt x="192" y="25"/>
                    <a:pt x="191" y="26"/>
                    <a:pt x="192" y="27"/>
                  </a:cubicBezTo>
                  <a:cubicBezTo>
                    <a:pt x="192" y="27"/>
                    <a:pt x="192" y="28"/>
                    <a:pt x="192" y="28"/>
                  </a:cubicBezTo>
                  <a:cubicBezTo>
                    <a:pt x="193" y="29"/>
                    <a:pt x="193" y="29"/>
                    <a:pt x="193" y="29"/>
                  </a:cubicBezTo>
                  <a:cubicBezTo>
                    <a:pt x="191" y="31"/>
                    <a:pt x="191" y="31"/>
                    <a:pt x="191" y="31"/>
                  </a:cubicBezTo>
                  <a:cubicBezTo>
                    <a:pt x="191" y="33"/>
                    <a:pt x="191" y="33"/>
                    <a:pt x="191" y="33"/>
                  </a:cubicBezTo>
                  <a:cubicBezTo>
                    <a:pt x="191" y="33"/>
                    <a:pt x="192" y="34"/>
                    <a:pt x="191" y="35"/>
                  </a:cubicBezTo>
                  <a:cubicBezTo>
                    <a:pt x="191" y="35"/>
                    <a:pt x="190" y="36"/>
                    <a:pt x="190" y="36"/>
                  </a:cubicBezTo>
                  <a:cubicBezTo>
                    <a:pt x="190" y="36"/>
                    <a:pt x="188" y="38"/>
                    <a:pt x="188" y="38"/>
                  </a:cubicBezTo>
                  <a:cubicBezTo>
                    <a:pt x="188" y="38"/>
                    <a:pt x="188" y="39"/>
                    <a:pt x="188" y="39"/>
                  </a:cubicBezTo>
                  <a:cubicBezTo>
                    <a:pt x="188" y="39"/>
                    <a:pt x="187" y="41"/>
                    <a:pt x="187" y="41"/>
                  </a:cubicBezTo>
                  <a:cubicBezTo>
                    <a:pt x="187" y="41"/>
                    <a:pt x="187" y="44"/>
                    <a:pt x="187" y="44"/>
                  </a:cubicBezTo>
                  <a:cubicBezTo>
                    <a:pt x="187" y="44"/>
                    <a:pt x="188" y="45"/>
                    <a:pt x="188" y="45"/>
                  </a:cubicBezTo>
                  <a:cubicBezTo>
                    <a:pt x="188" y="45"/>
                    <a:pt x="188" y="46"/>
                    <a:pt x="188" y="47"/>
                  </a:cubicBezTo>
                  <a:cubicBezTo>
                    <a:pt x="187" y="47"/>
                    <a:pt x="188" y="48"/>
                    <a:pt x="188" y="49"/>
                  </a:cubicBezTo>
                  <a:cubicBezTo>
                    <a:pt x="188" y="49"/>
                    <a:pt x="188" y="50"/>
                    <a:pt x="188" y="50"/>
                  </a:cubicBezTo>
                  <a:cubicBezTo>
                    <a:pt x="187" y="52"/>
                    <a:pt x="187" y="52"/>
                    <a:pt x="187" y="52"/>
                  </a:cubicBezTo>
                  <a:cubicBezTo>
                    <a:pt x="186" y="52"/>
                    <a:pt x="186" y="52"/>
                    <a:pt x="186" y="52"/>
                  </a:cubicBezTo>
                  <a:cubicBezTo>
                    <a:pt x="187" y="55"/>
                    <a:pt x="187" y="55"/>
                    <a:pt x="187" y="55"/>
                  </a:cubicBezTo>
                  <a:cubicBezTo>
                    <a:pt x="185" y="57"/>
                    <a:pt x="185" y="57"/>
                    <a:pt x="185" y="57"/>
                  </a:cubicBezTo>
                  <a:cubicBezTo>
                    <a:pt x="177" y="57"/>
                    <a:pt x="177" y="57"/>
                    <a:pt x="177" y="57"/>
                  </a:cubicBezTo>
                  <a:cubicBezTo>
                    <a:pt x="169" y="49"/>
                    <a:pt x="169" y="49"/>
                    <a:pt x="169" y="49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58" y="52"/>
                    <a:pt x="158" y="52"/>
                    <a:pt x="158" y="52"/>
                  </a:cubicBezTo>
                  <a:cubicBezTo>
                    <a:pt x="151" y="53"/>
                    <a:pt x="151" y="53"/>
                    <a:pt x="151" y="53"/>
                  </a:cubicBezTo>
                  <a:cubicBezTo>
                    <a:pt x="146" y="50"/>
                    <a:pt x="146" y="50"/>
                    <a:pt x="146" y="50"/>
                  </a:cubicBezTo>
                  <a:cubicBezTo>
                    <a:pt x="132" y="54"/>
                    <a:pt x="132" y="54"/>
                    <a:pt x="132" y="54"/>
                  </a:cubicBezTo>
                  <a:cubicBezTo>
                    <a:pt x="131" y="57"/>
                    <a:pt x="131" y="57"/>
                    <a:pt x="131" y="57"/>
                  </a:cubicBezTo>
                  <a:cubicBezTo>
                    <a:pt x="129" y="64"/>
                    <a:pt x="129" y="64"/>
                    <a:pt x="129" y="64"/>
                  </a:cubicBezTo>
                  <a:cubicBezTo>
                    <a:pt x="126" y="70"/>
                    <a:pt x="126" y="70"/>
                    <a:pt x="126" y="70"/>
                  </a:cubicBezTo>
                  <a:cubicBezTo>
                    <a:pt x="122" y="72"/>
                    <a:pt x="122" y="72"/>
                    <a:pt x="122" y="72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6" y="78"/>
                    <a:pt x="116" y="78"/>
                    <a:pt x="116" y="78"/>
                  </a:cubicBezTo>
                  <a:cubicBezTo>
                    <a:pt x="110" y="78"/>
                    <a:pt x="110" y="78"/>
                    <a:pt x="110" y="78"/>
                  </a:cubicBezTo>
                  <a:cubicBezTo>
                    <a:pt x="106" y="77"/>
                    <a:pt x="106" y="77"/>
                    <a:pt x="106" y="77"/>
                  </a:cubicBezTo>
                  <a:cubicBezTo>
                    <a:pt x="100" y="78"/>
                    <a:pt x="100" y="78"/>
                    <a:pt x="100" y="78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94" y="85"/>
                    <a:pt x="94" y="85"/>
                    <a:pt x="94" y="85"/>
                  </a:cubicBezTo>
                  <a:cubicBezTo>
                    <a:pt x="87" y="86"/>
                    <a:pt x="87" y="86"/>
                    <a:pt x="87" y="86"/>
                  </a:cubicBezTo>
                  <a:cubicBezTo>
                    <a:pt x="78" y="89"/>
                    <a:pt x="78" y="89"/>
                    <a:pt x="78" y="89"/>
                  </a:cubicBezTo>
                  <a:cubicBezTo>
                    <a:pt x="73" y="94"/>
                    <a:pt x="73" y="94"/>
                    <a:pt x="73" y="94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7" y="99"/>
                    <a:pt x="79" y="100"/>
                  </a:cubicBezTo>
                  <a:cubicBezTo>
                    <a:pt x="81" y="102"/>
                    <a:pt x="75" y="103"/>
                    <a:pt x="74" y="104"/>
                  </a:cubicBezTo>
                  <a:cubicBezTo>
                    <a:pt x="73" y="105"/>
                    <a:pt x="64" y="106"/>
                    <a:pt x="64" y="106"/>
                  </a:cubicBezTo>
                  <a:cubicBezTo>
                    <a:pt x="47" y="107"/>
                    <a:pt x="47" y="107"/>
                    <a:pt x="47" y="107"/>
                  </a:cubicBezTo>
                  <a:cubicBezTo>
                    <a:pt x="38" y="109"/>
                    <a:pt x="38" y="109"/>
                    <a:pt x="38" y="109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27" y="103"/>
                    <a:pt x="27" y="103"/>
                    <a:pt x="27" y="103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4" y="102"/>
                    <a:pt x="14" y="102"/>
                    <a:pt x="14" y="102"/>
                  </a:cubicBezTo>
                  <a:cubicBezTo>
                    <a:pt x="11" y="106"/>
                    <a:pt x="11" y="106"/>
                    <a:pt x="11" y="106"/>
                  </a:cubicBezTo>
                  <a:cubicBezTo>
                    <a:pt x="9" y="103"/>
                    <a:pt x="8" y="98"/>
                    <a:pt x="6" y="93"/>
                  </a:cubicBezTo>
                  <a:cubicBezTo>
                    <a:pt x="6" y="93"/>
                    <a:pt x="6" y="92"/>
                    <a:pt x="5" y="91"/>
                  </a:cubicBezTo>
                  <a:cubicBezTo>
                    <a:pt x="5" y="90"/>
                    <a:pt x="4" y="88"/>
                    <a:pt x="4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3" y="87"/>
                    <a:pt x="2" y="86"/>
                    <a:pt x="2" y="86"/>
                  </a:cubicBezTo>
                  <a:cubicBezTo>
                    <a:pt x="2" y="86"/>
                    <a:pt x="2" y="85"/>
                    <a:pt x="2" y="85"/>
                  </a:cubicBezTo>
                  <a:cubicBezTo>
                    <a:pt x="1" y="85"/>
                    <a:pt x="0" y="84"/>
                    <a:pt x="0" y="84"/>
                  </a:cubicBezTo>
                  <a:cubicBezTo>
                    <a:pt x="0" y="84"/>
                    <a:pt x="0" y="81"/>
                    <a:pt x="0" y="81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2" y="77"/>
                    <a:pt x="2" y="75"/>
                    <a:pt x="2" y="75"/>
                  </a:cubicBezTo>
                  <a:cubicBezTo>
                    <a:pt x="2" y="75"/>
                    <a:pt x="3" y="73"/>
                    <a:pt x="3" y="73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5"/>
                    <a:pt x="3" y="65"/>
                  </a:cubicBezTo>
                  <a:cubicBezTo>
                    <a:pt x="4" y="65"/>
                    <a:pt x="4" y="62"/>
                    <a:pt x="4" y="62"/>
                  </a:cubicBezTo>
                  <a:cubicBezTo>
                    <a:pt x="4" y="62"/>
                    <a:pt x="5" y="60"/>
                    <a:pt x="5" y="60"/>
                  </a:cubicBezTo>
                  <a:cubicBezTo>
                    <a:pt x="6" y="60"/>
                    <a:pt x="6" y="59"/>
                    <a:pt x="6" y="59"/>
                  </a:cubicBezTo>
                  <a:cubicBezTo>
                    <a:pt x="6" y="58"/>
                    <a:pt x="6" y="57"/>
                    <a:pt x="6" y="57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6"/>
                    <a:pt x="9" y="55"/>
                    <a:pt x="9" y="55"/>
                  </a:cubicBezTo>
                  <a:cubicBezTo>
                    <a:pt x="9" y="55"/>
                    <a:pt x="10" y="55"/>
                    <a:pt x="11" y="55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13" y="55"/>
                    <a:pt x="13" y="56"/>
                    <a:pt x="14" y="56"/>
                  </a:cubicBezTo>
                  <a:cubicBezTo>
                    <a:pt x="15" y="56"/>
                    <a:pt x="16" y="57"/>
                    <a:pt x="16" y="57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8" y="56"/>
                    <a:pt x="18" y="55"/>
                    <a:pt x="18" y="55"/>
                  </a:cubicBezTo>
                  <a:cubicBezTo>
                    <a:pt x="19" y="55"/>
                    <a:pt x="21" y="56"/>
                    <a:pt x="21" y="56"/>
                  </a:cubicBezTo>
                  <a:cubicBezTo>
                    <a:pt x="21" y="56"/>
                    <a:pt x="22" y="57"/>
                    <a:pt x="22" y="56"/>
                  </a:cubicBezTo>
                  <a:cubicBezTo>
                    <a:pt x="23" y="56"/>
                    <a:pt x="24" y="55"/>
                    <a:pt x="24" y="55"/>
                  </a:cubicBezTo>
                  <a:cubicBezTo>
                    <a:pt x="26" y="54"/>
                    <a:pt x="26" y="54"/>
                    <a:pt x="26" y="54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1" name="Freeform 88"/>
            <p:cNvSpPr>
              <a:spLocks/>
            </p:cNvSpPr>
            <p:nvPr/>
          </p:nvSpPr>
          <p:spPr bwMode="auto">
            <a:xfrm>
              <a:off x="5320613" y="3211661"/>
              <a:ext cx="266062" cy="194972"/>
            </a:xfrm>
            <a:custGeom>
              <a:avLst/>
              <a:gdLst>
                <a:gd name="T0" fmla="*/ 5 w 117"/>
                <a:gd name="T1" fmla="*/ 46 h 88"/>
                <a:gd name="T2" fmla="*/ 1 w 117"/>
                <a:gd name="T3" fmla="*/ 42 h 88"/>
                <a:gd name="T4" fmla="*/ 6 w 117"/>
                <a:gd name="T5" fmla="*/ 36 h 88"/>
                <a:gd name="T6" fmla="*/ 10 w 117"/>
                <a:gd name="T7" fmla="*/ 33 h 88"/>
                <a:gd name="T8" fmla="*/ 13 w 117"/>
                <a:gd name="T9" fmla="*/ 27 h 88"/>
                <a:gd name="T10" fmla="*/ 41 w 117"/>
                <a:gd name="T11" fmla="*/ 31 h 88"/>
                <a:gd name="T12" fmla="*/ 48 w 117"/>
                <a:gd name="T13" fmla="*/ 26 h 88"/>
                <a:gd name="T14" fmla="*/ 55 w 117"/>
                <a:gd name="T15" fmla="*/ 19 h 88"/>
                <a:gd name="T16" fmla="*/ 71 w 117"/>
                <a:gd name="T17" fmla="*/ 15 h 88"/>
                <a:gd name="T18" fmla="*/ 85 w 117"/>
                <a:gd name="T19" fmla="*/ 12 h 88"/>
                <a:gd name="T20" fmla="*/ 95 w 117"/>
                <a:gd name="T21" fmla="*/ 8 h 88"/>
                <a:gd name="T22" fmla="*/ 101 w 117"/>
                <a:gd name="T23" fmla="*/ 2 h 88"/>
                <a:gd name="T24" fmla="*/ 107 w 117"/>
                <a:gd name="T25" fmla="*/ 2 h 88"/>
                <a:gd name="T26" fmla="*/ 108 w 117"/>
                <a:gd name="T27" fmla="*/ 5 h 88"/>
                <a:gd name="T28" fmla="*/ 109 w 117"/>
                <a:gd name="T29" fmla="*/ 7 h 88"/>
                <a:gd name="T30" fmla="*/ 111 w 117"/>
                <a:gd name="T31" fmla="*/ 10 h 88"/>
                <a:gd name="T32" fmla="*/ 115 w 117"/>
                <a:gd name="T33" fmla="*/ 19 h 88"/>
                <a:gd name="T34" fmla="*/ 109 w 117"/>
                <a:gd name="T35" fmla="*/ 22 h 88"/>
                <a:gd name="T36" fmla="*/ 107 w 117"/>
                <a:gd name="T37" fmla="*/ 27 h 88"/>
                <a:gd name="T38" fmla="*/ 102 w 117"/>
                <a:gd name="T39" fmla="*/ 28 h 88"/>
                <a:gd name="T40" fmla="*/ 101 w 117"/>
                <a:gd name="T41" fmla="*/ 32 h 88"/>
                <a:gd name="T42" fmla="*/ 96 w 117"/>
                <a:gd name="T43" fmla="*/ 35 h 88"/>
                <a:gd name="T44" fmla="*/ 91 w 117"/>
                <a:gd name="T45" fmla="*/ 38 h 88"/>
                <a:gd name="T46" fmla="*/ 86 w 117"/>
                <a:gd name="T47" fmla="*/ 41 h 88"/>
                <a:gd name="T48" fmla="*/ 87 w 117"/>
                <a:gd name="T49" fmla="*/ 46 h 88"/>
                <a:gd name="T50" fmla="*/ 90 w 117"/>
                <a:gd name="T51" fmla="*/ 49 h 88"/>
                <a:gd name="T52" fmla="*/ 89 w 117"/>
                <a:gd name="T53" fmla="*/ 56 h 88"/>
                <a:gd name="T54" fmla="*/ 88 w 117"/>
                <a:gd name="T55" fmla="*/ 60 h 88"/>
                <a:gd name="T56" fmla="*/ 83 w 117"/>
                <a:gd name="T57" fmla="*/ 62 h 88"/>
                <a:gd name="T58" fmla="*/ 78 w 117"/>
                <a:gd name="T59" fmla="*/ 64 h 88"/>
                <a:gd name="T60" fmla="*/ 76 w 117"/>
                <a:gd name="T61" fmla="*/ 68 h 88"/>
                <a:gd name="T62" fmla="*/ 79 w 117"/>
                <a:gd name="T63" fmla="*/ 69 h 88"/>
                <a:gd name="T64" fmla="*/ 77 w 117"/>
                <a:gd name="T65" fmla="*/ 72 h 88"/>
                <a:gd name="T66" fmla="*/ 76 w 117"/>
                <a:gd name="T67" fmla="*/ 76 h 88"/>
                <a:gd name="T68" fmla="*/ 79 w 117"/>
                <a:gd name="T69" fmla="*/ 80 h 88"/>
                <a:gd name="T70" fmla="*/ 74 w 117"/>
                <a:gd name="T71" fmla="*/ 83 h 88"/>
                <a:gd name="T72" fmla="*/ 69 w 117"/>
                <a:gd name="T73" fmla="*/ 81 h 88"/>
                <a:gd name="T74" fmla="*/ 64 w 117"/>
                <a:gd name="T75" fmla="*/ 80 h 88"/>
                <a:gd name="T76" fmla="*/ 61 w 117"/>
                <a:gd name="T77" fmla="*/ 82 h 88"/>
                <a:gd name="T78" fmla="*/ 55 w 117"/>
                <a:gd name="T79" fmla="*/ 80 h 88"/>
                <a:gd name="T80" fmla="*/ 53 w 117"/>
                <a:gd name="T81" fmla="*/ 77 h 88"/>
                <a:gd name="T82" fmla="*/ 49 w 117"/>
                <a:gd name="T83" fmla="*/ 72 h 88"/>
                <a:gd name="T84" fmla="*/ 46 w 117"/>
                <a:gd name="T85" fmla="*/ 76 h 88"/>
                <a:gd name="T86" fmla="*/ 45 w 117"/>
                <a:gd name="T87" fmla="*/ 80 h 88"/>
                <a:gd name="T88" fmla="*/ 39 w 117"/>
                <a:gd name="T89" fmla="*/ 83 h 88"/>
                <a:gd name="T90" fmla="*/ 33 w 117"/>
                <a:gd name="T91" fmla="*/ 84 h 88"/>
                <a:gd name="T92" fmla="*/ 28 w 117"/>
                <a:gd name="T93" fmla="*/ 83 h 88"/>
                <a:gd name="T94" fmla="*/ 27 w 117"/>
                <a:gd name="T95" fmla="*/ 84 h 88"/>
                <a:gd name="T96" fmla="*/ 24 w 117"/>
                <a:gd name="T97" fmla="*/ 87 h 88"/>
                <a:gd name="T98" fmla="*/ 21 w 117"/>
                <a:gd name="T99" fmla="*/ 88 h 88"/>
                <a:gd name="T100" fmla="*/ 15 w 117"/>
                <a:gd name="T101" fmla="*/ 87 h 88"/>
                <a:gd name="T102" fmla="*/ 11 w 117"/>
                <a:gd name="T103" fmla="*/ 84 h 88"/>
                <a:gd name="T104" fmla="*/ 15 w 117"/>
                <a:gd name="T105" fmla="*/ 82 h 88"/>
                <a:gd name="T106" fmla="*/ 17 w 117"/>
                <a:gd name="T107" fmla="*/ 81 h 88"/>
                <a:gd name="T108" fmla="*/ 19 w 117"/>
                <a:gd name="T109" fmla="*/ 79 h 88"/>
                <a:gd name="T110" fmla="*/ 17 w 117"/>
                <a:gd name="T111" fmla="*/ 77 h 88"/>
                <a:gd name="T112" fmla="*/ 9 w 117"/>
                <a:gd name="T113" fmla="*/ 67 h 88"/>
                <a:gd name="T114" fmla="*/ 11 w 117"/>
                <a:gd name="T115" fmla="*/ 61 h 88"/>
                <a:gd name="T116" fmla="*/ 9 w 117"/>
                <a:gd name="T117" fmla="*/ 58 h 88"/>
                <a:gd name="T118" fmla="*/ 6 w 117"/>
                <a:gd name="T119" fmla="*/ 58 h 88"/>
                <a:gd name="T120" fmla="*/ 5 w 117"/>
                <a:gd name="T121" fmla="*/ 55 h 88"/>
                <a:gd name="T122" fmla="*/ 11 w 117"/>
                <a:gd name="T123" fmla="*/ 4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7" h="88">
                  <a:moveTo>
                    <a:pt x="9" y="48"/>
                  </a:moveTo>
                  <a:cubicBezTo>
                    <a:pt x="7" y="47"/>
                    <a:pt x="7" y="47"/>
                    <a:pt x="7" y="47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3" y="38"/>
                    <a:pt x="3" y="38"/>
                  </a:cubicBezTo>
                  <a:cubicBezTo>
                    <a:pt x="4" y="37"/>
                    <a:pt x="6" y="36"/>
                    <a:pt x="6" y="36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4"/>
                    <a:pt x="8" y="33"/>
                    <a:pt x="9" y="33"/>
                  </a:cubicBezTo>
                  <a:cubicBezTo>
                    <a:pt x="10" y="33"/>
                    <a:pt x="10" y="34"/>
                    <a:pt x="10" y="33"/>
                  </a:cubicBezTo>
                  <a:cubicBezTo>
                    <a:pt x="11" y="33"/>
                    <a:pt x="11" y="29"/>
                    <a:pt x="11" y="29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5" y="19"/>
                    <a:pt x="55" y="19"/>
                    <a:pt x="55" y="19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71" y="15"/>
                    <a:pt x="71" y="15"/>
                    <a:pt x="71" y="15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82" y="13"/>
                    <a:pt x="82" y="13"/>
                    <a:pt x="82" y="13"/>
                  </a:cubicBezTo>
                  <a:cubicBezTo>
                    <a:pt x="85" y="12"/>
                    <a:pt x="85" y="12"/>
                    <a:pt x="85" y="12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8" y="4"/>
                    <a:pt x="108" y="4"/>
                    <a:pt x="108" y="4"/>
                  </a:cubicBezTo>
                  <a:cubicBezTo>
                    <a:pt x="108" y="4"/>
                    <a:pt x="108" y="4"/>
                    <a:pt x="108" y="4"/>
                  </a:cubicBezTo>
                  <a:cubicBezTo>
                    <a:pt x="108" y="4"/>
                    <a:pt x="108" y="4"/>
                    <a:pt x="108" y="5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109" y="7"/>
                    <a:pt x="109" y="7"/>
                    <a:pt x="109" y="7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11" y="10"/>
                    <a:pt x="111" y="10"/>
                    <a:pt x="111" y="10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5" y="19"/>
                    <a:pt x="115" y="19"/>
                  </a:cubicBezTo>
                  <a:cubicBezTo>
                    <a:pt x="114" y="19"/>
                    <a:pt x="112" y="19"/>
                    <a:pt x="112" y="19"/>
                  </a:cubicBezTo>
                  <a:cubicBezTo>
                    <a:pt x="112" y="19"/>
                    <a:pt x="111" y="20"/>
                    <a:pt x="110" y="20"/>
                  </a:cubicBezTo>
                  <a:cubicBezTo>
                    <a:pt x="110" y="20"/>
                    <a:pt x="109" y="22"/>
                    <a:pt x="109" y="22"/>
                  </a:cubicBezTo>
                  <a:cubicBezTo>
                    <a:pt x="108" y="23"/>
                    <a:pt x="108" y="23"/>
                    <a:pt x="108" y="23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11" y="28"/>
                    <a:pt x="112" y="28"/>
                    <a:pt x="107" y="27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2" y="28"/>
                    <a:pt x="102" y="30"/>
                    <a:pt x="102" y="30"/>
                  </a:cubicBezTo>
                  <a:cubicBezTo>
                    <a:pt x="101" y="32"/>
                    <a:pt x="101" y="32"/>
                    <a:pt x="101" y="32"/>
                  </a:cubicBezTo>
                  <a:cubicBezTo>
                    <a:pt x="99" y="33"/>
                    <a:pt x="99" y="33"/>
                    <a:pt x="99" y="33"/>
                  </a:cubicBezTo>
                  <a:cubicBezTo>
                    <a:pt x="97" y="34"/>
                    <a:pt x="97" y="34"/>
                    <a:pt x="97" y="34"/>
                  </a:cubicBezTo>
                  <a:cubicBezTo>
                    <a:pt x="96" y="35"/>
                    <a:pt x="96" y="35"/>
                    <a:pt x="96" y="35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91" y="38"/>
                    <a:pt x="91" y="38"/>
                    <a:pt x="91" y="38"/>
                  </a:cubicBezTo>
                  <a:cubicBezTo>
                    <a:pt x="91" y="38"/>
                    <a:pt x="89" y="38"/>
                    <a:pt x="89" y="38"/>
                  </a:cubicBezTo>
                  <a:cubicBezTo>
                    <a:pt x="89" y="38"/>
                    <a:pt x="86" y="39"/>
                    <a:pt x="86" y="39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6" y="41"/>
                    <a:pt x="85" y="42"/>
                    <a:pt x="85" y="42"/>
                  </a:cubicBezTo>
                  <a:cubicBezTo>
                    <a:pt x="85" y="42"/>
                    <a:pt x="85" y="45"/>
                    <a:pt x="85" y="45"/>
                  </a:cubicBezTo>
                  <a:cubicBezTo>
                    <a:pt x="85" y="45"/>
                    <a:pt x="87" y="46"/>
                    <a:pt x="87" y="46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90" y="49"/>
                    <a:pt x="90" y="49"/>
                  </a:cubicBezTo>
                  <a:cubicBezTo>
                    <a:pt x="89" y="49"/>
                    <a:pt x="89" y="52"/>
                    <a:pt x="89" y="52"/>
                  </a:cubicBezTo>
                  <a:cubicBezTo>
                    <a:pt x="90" y="55"/>
                    <a:pt x="90" y="55"/>
                    <a:pt x="90" y="55"/>
                  </a:cubicBezTo>
                  <a:cubicBezTo>
                    <a:pt x="89" y="56"/>
                    <a:pt x="89" y="56"/>
                    <a:pt x="89" y="56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0" y="58"/>
                    <a:pt x="91" y="58"/>
                    <a:pt x="90" y="59"/>
                  </a:cubicBezTo>
                  <a:cubicBezTo>
                    <a:pt x="89" y="59"/>
                    <a:pt x="88" y="60"/>
                    <a:pt x="88" y="60"/>
                  </a:cubicBezTo>
                  <a:cubicBezTo>
                    <a:pt x="88" y="60"/>
                    <a:pt x="86" y="60"/>
                    <a:pt x="86" y="60"/>
                  </a:cubicBezTo>
                  <a:cubicBezTo>
                    <a:pt x="86" y="60"/>
                    <a:pt x="84" y="60"/>
                    <a:pt x="84" y="60"/>
                  </a:cubicBezTo>
                  <a:cubicBezTo>
                    <a:pt x="83" y="62"/>
                    <a:pt x="83" y="62"/>
                    <a:pt x="83" y="62"/>
                  </a:cubicBezTo>
                  <a:cubicBezTo>
                    <a:pt x="81" y="61"/>
                    <a:pt x="81" y="61"/>
                    <a:pt x="81" y="61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78" y="64"/>
                    <a:pt x="78" y="64"/>
                    <a:pt x="78" y="64"/>
                  </a:cubicBezTo>
                  <a:cubicBezTo>
                    <a:pt x="76" y="65"/>
                    <a:pt x="76" y="65"/>
                    <a:pt x="76" y="65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76" y="68"/>
                    <a:pt x="77" y="69"/>
                    <a:pt x="77" y="68"/>
                  </a:cubicBezTo>
                  <a:cubicBezTo>
                    <a:pt x="77" y="68"/>
                    <a:pt x="77" y="67"/>
                    <a:pt x="77" y="67"/>
                  </a:cubicBezTo>
                  <a:cubicBezTo>
                    <a:pt x="78" y="68"/>
                    <a:pt x="79" y="69"/>
                    <a:pt x="79" y="69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80" y="71"/>
                    <a:pt x="78" y="71"/>
                    <a:pt x="78" y="71"/>
                  </a:cubicBezTo>
                  <a:cubicBezTo>
                    <a:pt x="78" y="71"/>
                    <a:pt x="77" y="72"/>
                    <a:pt x="77" y="72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4"/>
                    <a:pt x="76" y="74"/>
                    <a:pt x="76" y="75"/>
                  </a:cubicBezTo>
                  <a:cubicBezTo>
                    <a:pt x="76" y="75"/>
                    <a:pt x="76" y="76"/>
                    <a:pt x="76" y="76"/>
                  </a:cubicBezTo>
                  <a:cubicBezTo>
                    <a:pt x="77" y="76"/>
                    <a:pt x="78" y="78"/>
                    <a:pt x="78" y="78"/>
                  </a:cubicBezTo>
                  <a:cubicBezTo>
                    <a:pt x="78" y="78"/>
                    <a:pt x="79" y="79"/>
                    <a:pt x="79" y="79"/>
                  </a:cubicBezTo>
                  <a:cubicBezTo>
                    <a:pt x="79" y="79"/>
                    <a:pt x="79" y="80"/>
                    <a:pt x="79" y="80"/>
                  </a:cubicBezTo>
                  <a:cubicBezTo>
                    <a:pt x="79" y="80"/>
                    <a:pt x="78" y="81"/>
                    <a:pt x="77" y="81"/>
                  </a:cubicBezTo>
                  <a:cubicBezTo>
                    <a:pt x="77" y="81"/>
                    <a:pt x="75" y="81"/>
                    <a:pt x="75" y="81"/>
                  </a:cubicBezTo>
                  <a:cubicBezTo>
                    <a:pt x="75" y="81"/>
                    <a:pt x="74" y="83"/>
                    <a:pt x="74" y="83"/>
                  </a:cubicBezTo>
                  <a:cubicBezTo>
                    <a:pt x="74" y="83"/>
                    <a:pt x="73" y="83"/>
                    <a:pt x="72" y="83"/>
                  </a:cubicBezTo>
                  <a:cubicBezTo>
                    <a:pt x="72" y="83"/>
                    <a:pt x="74" y="84"/>
                    <a:pt x="72" y="83"/>
                  </a:cubicBezTo>
                  <a:cubicBezTo>
                    <a:pt x="69" y="82"/>
                    <a:pt x="69" y="81"/>
                    <a:pt x="69" y="81"/>
                  </a:cubicBezTo>
                  <a:cubicBezTo>
                    <a:pt x="69" y="81"/>
                    <a:pt x="68" y="80"/>
                    <a:pt x="68" y="80"/>
                  </a:cubicBezTo>
                  <a:cubicBezTo>
                    <a:pt x="67" y="80"/>
                    <a:pt x="66" y="80"/>
                    <a:pt x="66" y="80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63" y="79"/>
                    <a:pt x="63" y="79"/>
                    <a:pt x="63" y="79"/>
                  </a:cubicBezTo>
                  <a:cubicBezTo>
                    <a:pt x="62" y="81"/>
                    <a:pt x="62" y="81"/>
                    <a:pt x="62" y="81"/>
                  </a:cubicBezTo>
                  <a:cubicBezTo>
                    <a:pt x="62" y="81"/>
                    <a:pt x="62" y="82"/>
                    <a:pt x="61" y="82"/>
                  </a:cubicBezTo>
                  <a:cubicBezTo>
                    <a:pt x="60" y="83"/>
                    <a:pt x="61" y="83"/>
                    <a:pt x="60" y="83"/>
                  </a:cubicBezTo>
                  <a:cubicBezTo>
                    <a:pt x="58" y="83"/>
                    <a:pt x="57" y="81"/>
                    <a:pt x="57" y="81"/>
                  </a:cubicBezTo>
                  <a:cubicBezTo>
                    <a:pt x="57" y="81"/>
                    <a:pt x="55" y="80"/>
                    <a:pt x="55" y="80"/>
                  </a:cubicBezTo>
                  <a:cubicBezTo>
                    <a:pt x="54" y="79"/>
                    <a:pt x="54" y="79"/>
                    <a:pt x="54" y="79"/>
                  </a:cubicBezTo>
                  <a:cubicBezTo>
                    <a:pt x="53" y="79"/>
                    <a:pt x="53" y="80"/>
                    <a:pt x="53" y="78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2" y="76"/>
                    <a:pt x="52" y="77"/>
                    <a:pt x="51" y="76"/>
                  </a:cubicBezTo>
                  <a:cubicBezTo>
                    <a:pt x="51" y="75"/>
                    <a:pt x="50" y="74"/>
                    <a:pt x="50" y="74"/>
                  </a:cubicBezTo>
                  <a:cubicBezTo>
                    <a:pt x="49" y="72"/>
                    <a:pt x="49" y="72"/>
                    <a:pt x="49" y="72"/>
                  </a:cubicBezTo>
                  <a:cubicBezTo>
                    <a:pt x="49" y="72"/>
                    <a:pt x="49" y="72"/>
                    <a:pt x="49" y="73"/>
                  </a:cubicBezTo>
                  <a:cubicBezTo>
                    <a:pt x="48" y="74"/>
                    <a:pt x="47" y="74"/>
                    <a:pt x="47" y="74"/>
                  </a:cubicBezTo>
                  <a:cubicBezTo>
                    <a:pt x="47" y="75"/>
                    <a:pt x="46" y="76"/>
                    <a:pt x="46" y="76"/>
                  </a:cubicBezTo>
                  <a:cubicBezTo>
                    <a:pt x="46" y="76"/>
                    <a:pt x="45" y="77"/>
                    <a:pt x="45" y="78"/>
                  </a:cubicBezTo>
                  <a:cubicBezTo>
                    <a:pt x="46" y="78"/>
                    <a:pt x="46" y="78"/>
                    <a:pt x="46" y="79"/>
                  </a:cubicBezTo>
                  <a:cubicBezTo>
                    <a:pt x="46" y="79"/>
                    <a:pt x="45" y="80"/>
                    <a:pt x="45" y="80"/>
                  </a:cubicBezTo>
                  <a:cubicBezTo>
                    <a:pt x="44" y="81"/>
                    <a:pt x="44" y="81"/>
                    <a:pt x="43" y="81"/>
                  </a:cubicBezTo>
                  <a:cubicBezTo>
                    <a:pt x="43" y="82"/>
                    <a:pt x="41" y="83"/>
                    <a:pt x="41" y="83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36" y="82"/>
                    <a:pt x="36" y="82"/>
                    <a:pt x="36" y="82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4" y="84"/>
                    <a:pt x="33" y="84"/>
                    <a:pt x="33" y="84"/>
                  </a:cubicBezTo>
                  <a:cubicBezTo>
                    <a:pt x="32" y="84"/>
                    <a:pt x="31" y="84"/>
                    <a:pt x="31" y="84"/>
                  </a:cubicBezTo>
                  <a:cubicBezTo>
                    <a:pt x="31" y="84"/>
                    <a:pt x="30" y="83"/>
                    <a:pt x="29" y="83"/>
                  </a:cubicBezTo>
                  <a:cubicBezTo>
                    <a:pt x="29" y="83"/>
                    <a:pt x="28" y="83"/>
                    <a:pt x="28" y="83"/>
                  </a:cubicBezTo>
                  <a:cubicBezTo>
                    <a:pt x="27" y="83"/>
                    <a:pt x="26" y="83"/>
                    <a:pt x="26" y="83"/>
                  </a:cubicBezTo>
                  <a:cubicBezTo>
                    <a:pt x="26" y="84"/>
                    <a:pt x="26" y="84"/>
                    <a:pt x="26" y="84"/>
                  </a:cubicBezTo>
                  <a:cubicBezTo>
                    <a:pt x="26" y="84"/>
                    <a:pt x="27" y="84"/>
                    <a:pt x="27" y="84"/>
                  </a:cubicBezTo>
                  <a:cubicBezTo>
                    <a:pt x="27" y="85"/>
                    <a:pt x="27" y="86"/>
                    <a:pt x="27" y="86"/>
                  </a:cubicBezTo>
                  <a:cubicBezTo>
                    <a:pt x="27" y="86"/>
                    <a:pt x="26" y="86"/>
                    <a:pt x="26" y="86"/>
                  </a:cubicBezTo>
                  <a:cubicBezTo>
                    <a:pt x="26" y="87"/>
                    <a:pt x="24" y="87"/>
                    <a:pt x="24" y="87"/>
                  </a:cubicBezTo>
                  <a:cubicBezTo>
                    <a:pt x="24" y="87"/>
                    <a:pt x="24" y="88"/>
                    <a:pt x="24" y="88"/>
                  </a:cubicBezTo>
                  <a:cubicBezTo>
                    <a:pt x="24" y="88"/>
                    <a:pt x="24" y="88"/>
                    <a:pt x="23" y="88"/>
                  </a:cubicBezTo>
                  <a:cubicBezTo>
                    <a:pt x="22" y="88"/>
                    <a:pt x="22" y="88"/>
                    <a:pt x="21" y="88"/>
                  </a:cubicBezTo>
                  <a:cubicBezTo>
                    <a:pt x="21" y="87"/>
                    <a:pt x="20" y="87"/>
                    <a:pt x="19" y="87"/>
                  </a:cubicBezTo>
                  <a:cubicBezTo>
                    <a:pt x="19" y="87"/>
                    <a:pt x="16" y="86"/>
                    <a:pt x="16" y="86"/>
                  </a:cubicBezTo>
                  <a:cubicBezTo>
                    <a:pt x="16" y="86"/>
                    <a:pt x="15" y="87"/>
                    <a:pt x="15" y="87"/>
                  </a:cubicBezTo>
                  <a:cubicBezTo>
                    <a:pt x="14" y="87"/>
                    <a:pt x="13" y="87"/>
                    <a:pt x="12" y="86"/>
                  </a:cubicBezTo>
                  <a:cubicBezTo>
                    <a:pt x="12" y="86"/>
                    <a:pt x="11" y="86"/>
                    <a:pt x="11" y="86"/>
                  </a:cubicBezTo>
                  <a:cubicBezTo>
                    <a:pt x="11" y="85"/>
                    <a:pt x="11" y="84"/>
                    <a:pt x="11" y="84"/>
                  </a:cubicBezTo>
                  <a:cubicBezTo>
                    <a:pt x="11" y="84"/>
                    <a:pt x="10" y="83"/>
                    <a:pt x="11" y="83"/>
                  </a:cubicBezTo>
                  <a:cubicBezTo>
                    <a:pt x="11" y="83"/>
                    <a:pt x="12" y="83"/>
                    <a:pt x="13" y="83"/>
                  </a:cubicBezTo>
                  <a:cubicBezTo>
                    <a:pt x="14" y="83"/>
                    <a:pt x="15" y="83"/>
                    <a:pt x="15" y="82"/>
                  </a:cubicBezTo>
                  <a:cubicBezTo>
                    <a:pt x="15" y="82"/>
                    <a:pt x="15" y="82"/>
                    <a:pt x="16" y="82"/>
                  </a:cubicBezTo>
                  <a:cubicBezTo>
                    <a:pt x="16" y="82"/>
                    <a:pt x="17" y="83"/>
                    <a:pt x="17" y="82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7" y="79"/>
                    <a:pt x="17" y="79"/>
                  </a:cubicBezTo>
                  <a:cubicBezTo>
                    <a:pt x="18" y="79"/>
                    <a:pt x="19" y="79"/>
                    <a:pt x="19" y="79"/>
                  </a:cubicBezTo>
                  <a:cubicBezTo>
                    <a:pt x="20" y="79"/>
                    <a:pt x="21" y="79"/>
                    <a:pt x="21" y="79"/>
                  </a:cubicBezTo>
                  <a:cubicBezTo>
                    <a:pt x="21" y="79"/>
                    <a:pt x="21" y="79"/>
                    <a:pt x="22" y="78"/>
                  </a:cubicBezTo>
                  <a:cubicBezTo>
                    <a:pt x="22" y="78"/>
                    <a:pt x="18" y="78"/>
                    <a:pt x="17" y="77"/>
                  </a:cubicBezTo>
                  <a:cubicBezTo>
                    <a:pt x="15" y="75"/>
                    <a:pt x="13" y="74"/>
                    <a:pt x="13" y="70"/>
                  </a:cubicBezTo>
                  <a:cubicBezTo>
                    <a:pt x="12" y="70"/>
                    <a:pt x="12" y="68"/>
                    <a:pt x="11" y="68"/>
                  </a:cubicBezTo>
                  <a:cubicBezTo>
                    <a:pt x="11" y="68"/>
                    <a:pt x="9" y="67"/>
                    <a:pt x="9" y="67"/>
                  </a:cubicBezTo>
                  <a:cubicBezTo>
                    <a:pt x="9" y="66"/>
                    <a:pt x="9" y="66"/>
                    <a:pt x="10" y="65"/>
                  </a:cubicBezTo>
                  <a:cubicBezTo>
                    <a:pt x="10" y="64"/>
                    <a:pt x="10" y="64"/>
                    <a:pt x="11" y="63"/>
                  </a:cubicBezTo>
                  <a:cubicBezTo>
                    <a:pt x="11" y="63"/>
                    <a:pt x="11" y="61"/>
                    <a:pt x="11" y="61"/>
                  </a:cubicBezTo>
                  <a:cubicBezTo>
                    <a:pt x="11" y="61"/>
                    <a:pt x="12" y="60"/>
                    <a:pt x="11" y="60"/>
                  </a:cubicBezTo>
                  <a:cubicBezTo>
                    <a:pt x="11" y="59"/>
                    <a:pt x="10" y="58"/>
                    <a:pt x="10" y="58"/>
                  </a:cubicBezTo>
                  <a:cubicBezTo>
                    <a:pt x="10" y="58"/>
                    <a:pt x="10" y="58"/>
                    <a:pt x="9" y="58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6" y="58"/>
                    <a:pt x="6" y="58"/>
                  </a:cubicBezTo>
                  <a:cubicBezTo>
                    <a:pt x="5" y="58"/>
                    <a:pt x="5" y="58"/>
                    <a:pt x="5" y="57"/>
                  </a:cubicBezTo>
                  <a:cubicBezTo>
                    <a:pt x="5" y="57"/>
                    <a:pt x="6" y="56"/>
                    <a:pt x="6" y="56"/>
                  </a:cubicBezTo>
                  <a:cubicBezTo>
                    <a:pt x="6" y="56"/>
                    <a:pt x="5" y="55"/>
                    <a:pt x="5" y="55"/>
                  </a:cubicBezTo>
                  <a:cubicBezTo>
                    <a:pt x="5" y="55"/>
                    <a:pt x="6" y="53"/>
                    <a:pt x="7" y="53"/>
                  </a:cubicBezTo>
                  <a:cubicBezTo>
                    <a:pt x="8" y="52"/>
                    <a:pt x="10" y="50"/>
                    <a:pt x="10" y="50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0" y="47"/>
                    <a:pt x="9" y="48"/>
                    <a:pt x="9" y="48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2" name="Freeform 197"/>
            <p:cNvSpPr>
              <a:spLocks noEditPoints="1"/>
            </p:cNvSpPr>
            <p:nvPr/>
          </p:nvSpPr>
          <p:spPr bwMode="auto">
            <a:xfrm>
              <a:off x="5338204" y="3253212"/>
              <a:ext cx="517832" cy="466653"/>
            </a:xfrm>
            <a:custGeom>
              <a:avLst/>
              <a:gdLst>
                <a:gd name="T0" fmla="*/ 216 w 227"/>
                <a:gd name="T1" fmla="*/ 62 h 211"/>
                <a:gd name="T2" fmla="*/ 209 w 227"/>
                <a:gd name="T3" fmla="*/ 47 h 211"/>
                <a:gd name="T4" fmla="*/ 183 w 227"/>
                <a:gd name="T5" fmla="*/ 33 h 211"/>
                <a:gd name="T6" fmla="*/ 141 w 227"/>
                <a:gd name="T7" fmla="*/ 25 h 211"/>
                <a:gd name="T8" fmla="*/ 102 w 227"/>
                <a:gd name="T9" fmla="*/ 1 h 211"/>
                <a:gd name="T10" fmla="*/ 84 w 227"/>
                <a:gd name="T11" fmla="*/ 17 h 211"/>
                <a:gd name="T12" fmla="*/ 82 w 227"/>
                <a:gd name="T13" fmla="*/ 40 h 211"/>
                <a:gd name="T14" fmla="*/ 70 w 227"/>
                <a:gd name="T15" fmla="*/ 52 h 211"/>
                <a:gd name="T16" fmla="*/ 58 w 227"/>
                <a:gd name="T17" fmla="*/ 61 h 211"/>
                <a:gd name="T18" fmla="*/ 39 w 227"/>
                <a:gd name="T19" fmla="*/ 55 h 211"/>
                <a:gd name="T20" fmla="*/ 18 w 227"/>
                <a:gd name="T21" fmla="*/ 65 h 211"/>
                <a:gd name="T22" fmla="*/ 3 w 227"/>
                <a:gd name="T23" fmla="*/ 67 h 211"/>
                <a:gd name="T24" fmla="*/ 3 w 227"/>
                <a:gd name="T25" fmla="*/ 66 h 211"/>
                <a:gd name="T26" fmla="*/ 3 w 227"/>
                <a:gd name="T27" fmla="*/ 66 h 211"/>
                <a:gd name="T28" fmla="*/ 4 w 227"/>
                <a:gd name="T29" fmla="*/ 77 h 211"/>
                <a:gd name="T30" fmla="*/ 17 w 227"/>
                <a:gd name="T31" fmla="*/ 102 h 211"/>
                <a:gd name="T32" fmla="*/ 30 w 227"/>
                <a:gd name="T33" fmla="*/ 77 h 211"/>
                <a:gd name="T34" fmla="*/ 51 w 227"/>
                <a:gd name="T35" fmla="*/ 92 h 211"/>
                <a:gd name="T36" fmla="*/ 64 w 227"/>
                <a:gd name="T37" fmla="*/ 115 h 211"/>
                <a:gd name="T38" fmla="*/ 53 w 227"/>
                <a:gd name="T39" fmla="*/ 108 h 211"/>
                <a:gd name="T40" fmla="*/ 65 w 227"/>
                <a:gd name="T41" fmla="*/ 124 h 211"/>
                <a:gd name="T42" fmla="*/ 73 w 227"/>
                <a:gd name="T43" fmla="*/ 138 h 211"/>
                <a:gd name="T44" fmla="*/ 72 w 227"/>
                <a:gd name="T45" fmla="*/ 145 h 211"/>
                <a:gd name="T46" fmla="*/ 58 w 227"/>
                <a:gd name="T47" fmla="*/ 130 h 211"/>
                <a:gd name="T48" fmla="*/ 61 w 227"/>
                <a:gd name="T49" fmla="*/ 136 h 211"/>
                <a:gd name="T50" fmla="*/ 76 w 227"/>
                <a:gd name="T51" fmla="*/ 153 h 211"/>
                <a:gd name="T52" fmla="*/ 74 w 227"/>
                <a:gd name="T53" fmla="*/ 146 h 211"/>
                <a:gd name="T54" fmla="*/ 89 w 227"/>
                <a:gd name="T55" fmla="*/ 156 h 211"/>
                <a:gd name="T56" fmla="*/ 99 w 227"/>
                <a:gd name="T57" fmla="*/ 157 h 211"/>
                <a:gd name="T58" fmla="*/ 126 w 227"/>
                <a:gd name="T59" fmla="*/ 164 h 211"/>
                <a:gd name="T60" fmla="*/ 160 w 227"/>
                <a:gd name="T61" fmla="*/ 187 h 211"/>
                <a:gd name="T62" fmla="*/ 140 w 227"/>
                <a:gd name="T63" fmla="*/ 190 h 211"/>
                <a:gd name="T64" fmla="*/ 184 w 227"/>
                <a:gd name="T65" fmla="*/ 200 h 211"/>
                <a:gd name="T66" fmla="*/ 171 w 227"/>
                <a:gd name="T67" fmla="*/ 185 h 211"/>
                <a:gd name="T68" fmla="*/ 153 w 227"/>
                <a:gd name="T69" fmla="*/ 162 h 211"/>
                <a:gd name="T70" fmla="*/ 118 w 227"/>
                <a:gd name="T71" fmla="*/ 135 h 211"/>
                <a:gd name="T72" fmla="*/ 100 w 227"/>
                <a:gd name="T73" fmla="*/ 105 h 211"/>
                <a:gd name="T74" fmla="*/ 88 w 227"/>
                <a:gd name="T75" fmla="*/ 76 h 211"/>
                <a:gd name="T76" fmla="*/ 121 w 227"/>
                <a:gd name="T77" fmla="*/ 70 h 211"/>
                <a:gd name="T78" fmla="*/ 160 w 227"/>
                <a:gd name="T79" fmla="*/ 71 h 211"/>
                <a:gd name="T80" fmla="*/ 189 w 227"/>
                <a:gd name="T81" fmla="*/ 70 h 211"/>
                <a:gd name="T82" fmla="*/ 179 w 227"/>
                <a:gd name="T83" fmla="*/ 190 h 211"/>
                <a:gd name="T84" fmla="*/ 192 w 227"/>
                <a:gd name="T85" fmla="*/ 201 h 211"/>
                <a:gd name="T86" fmla="*/ 159 w 227"/>
                <a:gd name="T87" fmla="*/ 195 h 211"/>
                <a:gd name="T88" fmla="*/ 144 w 227"/>
                <a:gd name="T89" fmla="*/ 199 h 211"/>
                <a:gd name="T90" fmla="*/ 115 w 227"/>
                <a:gd name="T91" fmla="*/ 191 h 211"/>
                <a:gd name="T92" fmla="*/ 136 w 227"/>
                <a:gd name="T93" fmla="*/ 178 h 211"/>
                <a:gd name="T94" fmla="*/ 144 w 227"/>
                <a:gd name="T95" fmla="*/ 180 h 211"/>
                <a:gd name="T96" fmla="*/ 123 w 227"/>
                <a:gd name="T97" fmla="*/ 178 h 211"/>
                <a:gd name="T98" fmla="*/ 129 w 227"/>
                <a:gd name="T99" fmla="*/ 168 h 211"/>
                <a:gd name="T100" fmla="*/ 51 w 227"/>
                <a:gd name="T101" fmla="*/ 93 h 211"/>
                <a:gd name="T102" fmla="*/ 50 w 227"/>
                <a:gd name="T103" fmla="*/ 97 h 211"/>
                <a:gd name="T104" fmla="*/ 60 w 227"/>
                <a:gd name="T105" fmla="*/ 119 h 211"/>
                <a:gd name="T106" fmla="*/ 53 w 227"/>
                <a:gd name="T107" fmla="*/ 121 h 211"/>
                <a:gd name="T108" fmla="*/ 35 w 227"/>
                <a:gd name="T109" fmla="*/ 119 h 211"/>
                <a:gd name="T110" fmla="*/ 36 w 227"/>
                <a:gd name="T111" fmla="*/ 91 h 211"/>
                <a:gd name="T112" fmla="*/ 40 w 227"/>
                <a:gd name="T113" fmla="*/ 103 h 211"/>
                <a:gd name="T114" fmla="*/ 45 w 227"/>
                <a:gd name="T115" fmla="*/ 120 h 211"/>
                <a:gd name="T116" fmla="*/ 37 w 227"/>
                <a:gd name="T117" fmla="*/ 107 h 211"/>
                <a:gd name="T118" fmla="*/ 34 w 227"/>
                <a:gd name="T119" fmla="*/ 9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7" h="211">
                  <a:moveTo>
                    <a:pt x="215" y="82"/>
                  </a:moveTo>
                  <a:cubicBezTo>
                    <a:pt x="215" y="80"/>
                    <a:pt x="214" y="79"/>
                    <a:pt x="216" y="78"/>
                  </a:cubicBezTo>
                  <a:cubicBezTo>
                    <a:pt x="217" y="78"/>
                    <a:pt x="218" y="80"/>
                    <a:pt x="218" y="78"/>
                  </a:cubicBezTo>
                  <a:cubicBezTo>
                    <a:pt x="218" y="76"/>
                    <a:pt x="219" y="77"/>
                    <a:pt x="218" y="75"/>
                  </a:cubicBezTo>
                  <a:cubicBezTo>
                    <a:pt x="218" y="75"/>
                    <a:pt x="218" y="75"/>
                    <a:pt x="218" y="75"/>
                  </a:cubicBezTo>
                  <a:cubicBezTo>
                    <a:pt x="218" y="75"/>
                    <a:pt x="218" y="75"/>
                    <a:pt x="218" y="75"/>
                  </a:cubicBezTo>
                  <a:cubicBezTo>
                    <a:pt x="218" y="75"/>
                    <a:pt x="218" y="77"/>
                    <a:pt x="217" y="77"/>
                  </a:cubicBezTo>
                  <a:cubicBezTo>
                    <a:pt x="217" y="77"/>
                    <a:pt x="216" y="78"/>
                    <a:pt x="215" y="78"/>
                  </a:cubicBezTo>
                  <a:cubicBezTo>
                    <a:pt x="214" y="77"/>
                    <a:pt x="214" y="77"/>
                    <a:pt x="214" y="77"/>
                  </a:cubicBezTo>
                  <a:cubicBezTo>
                    <a:pt x="216" y="75"/>
                    <a:pt x="216" y="75"/>
                    <a:pt x="216" y="75"/>
                  </a:cubicBezTo>
                  <a:cubicBezTo>
                    <a:pt x="216" y="71"/>
                    <a:pt x="216" y="71"/>
                    <a:pt x="216" y="71"/>
                  </a:cubicBezTo>
                  <a:cubicBezTo>
                    <a:pt x="216" y="71"/>
                    <a:pt x="215" y="69"/>
                    <a:pt x="214" y="67"/>
                  </a:cubicBezTo>
                  <a:cubicBezTo>
                    <a:pt x="213" y="66"/>
                    <a:pt x="212" y="65"/>
                    <a:pt x="212" y="65"/>
                  </a:cubicBezTo>
                  <a:cubicBezTo>
                    <a:pt x="215" y="63"/>
                    <a:pt x="215" y="63"/>
                    <a:pt x="215" y="63"/>
                  </a:cubicBezTo>
                  <a:cubicBezTo>
                    <a:pt x="216" y="62"/>
                    <a:pt x="216" y="62"/>
                    <a:pt x="216" y="62"/>
                  </a:cubicBezTo>
                  <a:cubicBezTo>
                    <a:pt x="216" y="61"/>
                    <a:pt x="216" y="61"/>
                    <a:pt x="216" y="61"/>
                  </a:cubicBezTo>
                  <a:cubicBezTo>
                    <a:pt x="216" y="61"/>
                    <a:pt x="218" y="63"/>
                    <a:pt x="220" y="63"/>
                  </a:cubicBezTo>
                  <a:cubicBezTo>
                    <a:pt x="221" y="63"/>
                    <a:pt x="220" y="63"/>
                    <a:pt x="222" y="62"/>
                  </a:cubicBezTo>
                  <a:cubicBezTo>
                    <a:pt x="224" y="62"/>
                    <a:pt x="227" y="59"/>
                    <a:pt x="227" y="59"/>
                  </a:cubicBezTo>
                  <a:cubicBezTo>
                    <a:pt x="227" y="59"/>
                    <a:pt x="225" y="57"/>
                    <a:pt x="224" y="57"/>
                  </a:cubicBezTo>
                  <a:cubicBezTo>
                    <a:pt x="223" y="58"/>
                    <a:pt x="224" y="58"/>
                    <a:pt x="221" y="58"/>
                  </a:cubicBezTo>
                  <a:cubicBezTo>
                    <a:pt x="218" y="57"/>
                    <a:pt x="217" y="56"/>
                    <a:pt x="217" y="56"/>
                  </a:cubicBezTo>
                  <a:cubicBezTo>
                    <a:pt x="217" y="56"/>
                    <a:pt x="216" y="56"/>
                    <a:pt x="215" y="56"/>
                  </a:cubicBezTo>
                  <a:cubicBezTo>
                    <a:pt x="214" y="56"/>
                    <a:pt x="214" y="56"/>
                    <a:pt x="213" y="55"/>
                  </a:cubicBezTo>
                  <a:cubicBezTo>
                    <a:pt x="211" y="53"/>
                    <a:pt x="209" y="51"/>
                    <a:pt x="209" y="51"/>
                  </a:cubicBezTo>
                  <a:cubicBezTo>
                    <a:pt x="209" y="51"/>
                    <a:pt x="207" y="52"/>
                    <a:pt x="207" y="51"/>
                  </a:cubicBezTo>
                  <a:cubicBezTo>
                    <a:pt x="207" y="51"/>
                    <a:pt x="208" y="49"/>
                    <a:pt x="208" y="49"/>
                  </a:cubicBezTo>
                  <a:cubicBezTo>
                    <a:pt x="208" y="48"/>
                    <a:pt x="208" y="48"/>
                    <a:pt x="208" y="48"/>
                  </a:cubicBezTo>
                  <a:cubicBezTo>
                    <a:pt x="207" y="47"/>
                    <a:pt x="207" y="47"/>
                    <a:pt x="207" y="47"/>
                  </a:cubicBezTo>
                  <a:cubicBezTo>
                    <a:pt x="207" y="47"/>
                    <a:pt x="209" y="47"/>
                    <a:pt x="209" y="47"/>
                  </a:cubicBezTo>
                  <a:cubicBezTo>
                    <a:pt x="210" y="46"/>
                    <a:pt x="210" y="46"/>
                    <a:pt x="210" y="46"/>
                  </a:cubicBezTo>
                  <a:cubicBezTo>
                    <a:pt x="212" y="44"/>
                    <a:pt x="210" y="42"/>
                    <a:pt x="207" y="43"/>
                  </a:cubicBezTo>
                  <a:cubicBezTo>
                    <a:pt x="206" y="43"/>
                    <a:pt x="205" y="44"/>
                    <a:pt x="205" y="44"/>
                  </a:cubicBezTo>
                  <a:cubicBezTo>
                    <a:pt x="204" y="44"/>
                    <a:pt x="202" y="43"/>
                    <a:pt x="202" y="42"/>
                  </a:cubicBezTo>
                  <a:cubicBezTo>
                    <a:pt x="202" y="41"/>
                    <a:pt x="201" y="41"/>
                    <a:pt x="203" y="40"/>
                  </a:cubicBezTo>
                  <a:cubicBezTo>
                    <a:pt x="204" y="40"/>
                    <a:pt x="205" y="38"/>
                    <a:pt x="205" y="38"/>
                  </a:cubicBezTo>
                  <a:cubicBezTo>
                    <a:pt x="203" y="35"/>
                    <a:pt x="203" y="35"/>
                    <a:pt x="203" y="35"/>
                  </a:cubicBezTo>
                  <a:cubicBezTo>
                    <a:pt x="204" y="29"/>
                    <a:pt x="204" y="29"/>
                    <a:pt x="204" y="29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200" y="26"/>
                    <a:pt x="200" y="26"/>
                    <a:pt x="200" y="26"/>
                  </a:cubicBezTo>
                  <a:cubicBezTo>
                    <a:pt x="198" y="25"/>
                    <a:pt x="198" y="25"/>
                    <a:pt x="198" y="25"/>
                  </a:cubicBezTo>
                  <a:cubicBezTo>
                    <a:pt x="196" y="30"/>
                    <a:pt x="196" y="30"/>
                    <a:pt x="196" y="30"/>
                  </a:cubicBezTo>
                  <a:cubicBezTo>
                    <a:pt x="196" y="30"/>
                    <a:pt x="193" y="31"/>
                    <a:pt x="193" y="32"/>
                  </a:cubicBezTo>
                  <a:cubicBezTo>
                    <a:pt x="192" y="33"/>
                    <a:pt x="187" y="33"/>
                    <a:pt x="187" y="33"/>
                  </a:cubicBezTo>
                  <a:cubicBezTo>
                    <a:pt x="183" y="33"/>
                    <a:pt x="183" y="33"/>
                    <a:pt x="183" y="33"/>
                  </a:cubicBezTo>
                  <a:cubicBezTo>
                    <a:pt x="176" y="35"/>
                    <a:pt x="176" y="35"/>
                    <a:pt x="176" y="35"/>
                  </a:cubicBezTo>
                  <a:cubicBezTo>
                    <a:pt x="176" y="35"/>
                    <a:pt x="174" y="36"/>
                    <a:pt x="173" y="36"/>
                  </a:cubicBezTo>
                  <a:cubicBezTo>
                    <a:pt x="172" y="36"/>
                    <a:pt x="167" y="35"/>
                    <a:pt x="167" y="35"/>
                  </a:cubicBezTo>
                  <a:cubicBezTo>
                    <a:pt x="164" y="36"/>
                    <a:pt x="164" y="36"/>
                    <a:pt x="164" y="36"/>
                  </a:cubicBezTo>
                  <a:cubicBezTo>
                    <a:pt x="157" y="34"/>
                    <a:pt x="157" y="34"/>
                    <a:pt x="157" y="34"/>
                  </a:cubicBezTo>
                  <a:cubicBezTo>
                    <a:pt x="155" y="32"/>
                    <a:pt x="155" y="32"/>
                    <a:pt x="155" y="32"/>
                  </a:cubicBezTo>
                  <a:cubicBezTo>
                    <a:pt x="154" y="31"/>
                    <a:pt x="154" y="31"/>
                    <a:pt x="154" y="31"/>
                  </a:cubicBezTo>
                  <a:cubicBezTo>
                    <a:pt x="149" y="30"/>
                    <a:pt x="149" y="30"/>
                    <a:pt x="149" y="30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2" y="27"/>
                    <a:pt x="142" y="27"/>
                    <a:pt x="142" y="27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1" y="26"/>
                    <a:pt x="141" y="26"/>
                    <a:pt x="141" y="25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35" y="18"/>
                    <a:pt x="135" y="18"/>
                    <a:pt x="135" y="18"/>
                  </a:cubicBezTo>
                  <a:cubicBezTo>
                    <a:pt x="134" y="18"/>
                    <a:pt x="134" y="18"/>
                    <a:pt x="134" y="18"/>
                  </a:cubicBezTo>
                  <a:cubicBezTo>
                    <a:pt x="134" y="18"/>
                    <a:pt x="134" y="18"/>
                    <a:pt x="134" y="18"/>
                  </a:cubicBezTo>
                  <a:cubicBezTo>
                    <a:pt x="125" y="15"/>
                    <a:pt x="125" y="15"/>
                    <a:pt x="125" y="15"/>
                  </a:cubicBezTo>
                  <a:cubicBezTo>
                    <a:pt x="122" y="11"/>
                    <a:pt x="122" y="11"/>
                    <a:pt x="122" y="11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1" y="3"/>
                    <a:pt x="111" y="3"/>
                    <a:pt x="111" y="3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9" y="1"/>
                    <a:pt x="108" y="0"/>
                    <a:pt x="108" y="0"/>
                  </a:cubicBezTo>
                  <a:cubicBezTo>
                    <a:pt x="108" y="0"/>
                    <a:pt x="107" y="0"/>
                    <a:pt x="107" y="0"/>
                  </a:cubicBezTo>
                  <a:cubicBezTo>
                    <a:pt x="106" y="0"/>
                    <a:pt x="104" y="0"/>
                    <a:pt x="104" y="0"/>
                  </a:cubicBezTo>
                  <a:cubicBezTo>
                    <a:pt x="104" y="0"/>
                    <a:pt x="103" y="1"/>
                    <a:pt x="102" y="1"/>
                  </a:cubicBezTo>
                  <a:cubicBezTo>
                    <a:pt x="102" y="1"/>
                    <a:pt x="101" y="3"/>
                    <a:pt x="101" y="3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1" y="5"/>
                    <a:pt x="101" y="5"/>
                    <a:pt x="101" y="5"/>
                  </a:cubicBezTo>
                  <a:cubicBezTo>
                    <a:pt x="103" y="9"/>
                    <a:pt x="104" y="9"/>
                    <a:pt x="99" y="8"/>
                  </a:cubicBezTo>
                  <a:cubicBezTo>
                    <a:pt x="97" y="7"/>
                    <a:pt x="97" y="7"/>
                    <a:pt x="97" y="7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94" y="9"/>
                    <a:pt x="94" y="11"/>
                    <a:pt x="94" y="11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91" y="14"/>
                    <a:pt x="91" y="14"/>
                    <a:pt x="91" y="14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3" y="19"/>
                    <a:pt x="81" y="19"/>
                    <a:pt x="81" y="19"/>
                  </a:cubicBezTo>
                  <a:cubicBezTo>
                    <a:pt x="81" y="19"/>
                    <a:pt x="78" y="20"/>
                    <a:pt x="78" y="20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8" y="22"/>
                    <a:pt x="77" y="23"/>
                    <a:pt x="77" y="23"/>
                  </a:cubicBezTo>
                  <a:cubicBezTo>
                    <a:pt x="77" y="23"/>
                    <a:pt x="77" y="26"/>
                    <a:pt x="77" y="26"/>
                  </a:cubicBezTo>
                  <a:cubicBezTo>
                    <a:pt x="77" y="26"/>
                    <a:pt x="79" y="27"/>
                    <a:pt x="79" y="27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81" y="29"/>
                    <a:pt x="81" y="29"/>
                    <a:pt x="81" y="29"/>
                  </a:cubicBezTo>
                  <a:cubicBezTo>
                    <a:pt x="81" y="29"/>
                    <a:pt x="82" y="30"/>
                    <a:pt x="82" y="30"/>
                  </a:cubicBezTo>
                  <a:cubicBezTo>
                    <a:pt x="81" y="30"/>
                    <a:pt x="81" y="33"/>
                    <a:pt x="81" y="33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82" y="39"/>
                    <a:pt x="82" y="39"/>
                    <a:pt x="82" y="39"/>
                  </a:cubicBezTo>
                  <a:cubicBezTo>
                    <a:pt x="82" y="39"/>
                    <a:pt x="83" y="39"/>
                    <a:pt x="82" y="40"/>
                  </a:cubicBezTo>
                  <a:cubicBezTo>
                    <a:pt x="81" y="40"/>
                    <a:pt x="80" y="41"/>
                    <a:pt x="80" y="41"/>
                  </a:cubicBezTo>
                  <a:cubicBezTo>
                    <a:pt x="80" y="41"/>
                    <a:pt x="78" y="41"/>
                    <a:pt x="78" y="41"/>
                  </a:cubicBezTo>
                  <a:cubicBezTo>
                    <a:pt x="78" y="41"/>
                    <a:pt x="76" y="41"/>
                    <a:pt x="76" y="41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8" y="49"/>
                    <a:pt x="68" y="49"/>
                    <a:pt x="68" y="49"/>
                  </a:cubicBezTo>
                  <a:cubicBezTo>
                    <a:pt x="68" y="49"/>
                    <a:pt x="69" y="50"/>
                    <a:pt x="69" y="49"/>
                  </a:cubicBezTo>
                  <a:cubicBezTo>
                    <a:pt x="69" y="49"/>
                    <a:pt x="69" y="48"/>
                    <a:pt x="69" y="48"/>
                  </a:cubicBezTo>
                  <a:cubicBezTo>
                    <a:pt x="70" y="49"/>
                    <a:pt x="71" y="50"/>
                    <a:pt x="71" y="50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52"/>
                    <a:pt x="70" y="52"/>
                    <a:pt x="70" y="52"/>
                  </a:cubicBezTo>
                  <a:cubicBezTo>
                    <a:pt x="70" y="52"/>
                    <a:pt x="69" y="53"/>
                    <a:pt x="69" y="53"/>
                  </a:cubicBezTo>
                  <a:cubicBezTo>
                    <a:pt x="68" y="54"/>
                    <a:pt x="68" y="54"/>
                    <a:pt x="68" y="54"/>
                  </a:cubicBezTo>
                  <a:cubicBezTo>
                    <a:pt x="68" y="55"/>
                    <a:pt x="68" y="55"/>
                    <a:pt x="68" y="56"/>
                  </a:cubicBezTo>
                  <a:cubicBezTo>
                    <a:pt x="68" y="56"/>
                    <a:pt x="68" y="57"/>
                    <a:pt x="68" y="57"/>
                  </a:cubicBezTo>
                  <a:cubicBezTo>
                    <a:pt x="69" y="57"/>
                    <a:pt x="70" y="59"/>
                    <a:pt x="70" y="59"/>
                  </a:cubicBezTo>
                  <a:cubicBezTo>
                    <a:pt x="70" y="59"/>
                    <a:pt x="71" y="60"/>
                    <a:pt x="71" y="60"/>
                  </a:cubicBezTo>
                  <a:cubicBezTo>
                    <a:pt x="71" y="60"/>
                    <a:pt x="71" y="61"/>
                    <a:pt x="71" y="61"/>
                  </a:cubicBezTo>
                  <a:cubicBezTo>
                    <a:pt x="71" y="61"/>
                    <a:pt x="70" y="62"/>
                    <a:pt x="69" y="62"/>
                  </a:cubicBezTo>
                  <a:cubicBezTo>
                    <a:pt x="69" y="62"/>
                    <a:pt x="67" y="62"/>
                    <a:pt x="67" y="62"/>
                  </a:cubicBezTo>
                  <a:cubicBezTo>
                    <a:pt x="67" y="62"/>
                    <a:pt x="66" y="64"/>
                    <a:pt x="66" y="64"/>
                  </a:cubicBezTo>
                  <a:cubicBezTo>
                    <a:pt x="66" y="64"/>
                    <a:pt x="65" y="64"/>
                    <a:pt x="64" y="64"/>
                  </a:cubicBezTo>
                  <a:cubicBezTo>
                    <a:pt x="64" y="64"/>
                    <a:pt x="66" y="65"/>
                    <a:pt x="64" y="64"/>
                  </a:cubicBezTo>
                  <a:cubicBezTo>
                    <a:pt x="61" y="63"/>
                    <a:pt x="61" y="62"/>
                    <a:pt x="61" y="62"/>
                  </a:cubicBezTo>
                  <a:cubicBezTo>
                    <a:pt x="61" y="62"/>
                    <a:pt x="60" y="61"/>
                    <a:pt x="60" y="61"/>
                  </a:cubicBezTo>
                  <a:cubicBezTo>
                    <a:pt x="59" y="61"/>
                    <a:pt x="58" y="61"/>
                    <a:pt x="58" y="61"/>
                  </a:cubicBezTo>
                  <a:cubicBezTo>
                    <a:pt x="56" y="61"/>
                    <a:pt x="56" y="61"/>
                    <a:pt x="56" y="61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4" y="62"/>
                    <a:pt x="54" y="63"/>
                    <a:pt x="53" y="63"/>
                  </a:cubicBezTo>
                  <a:cubicBezTo>
                    <a:pt x="52" y="64"/>
                    <a:pt x="53" y="64"/>
                    <a:pt x="52" y="64"/>
                  </a:cubicBezTo>
                  <a:cubicBezTo>
                    <a:pt x="50" y="64"/>
                    <a:pt x="49" y="62"/>
                    <a:pt x="49" y="62"/>
                  </a:cubicBezTo>
                  <a:cubicBezTo>
                    <a:pt x="49" y="62"/>
                    <a:pt x="47" y="61"/>
                    <a:pt x="47" y="61"/>
                  </a:cubicBezTo>
                  <a:cubicBezTo>
                    <a:pt x="46" y="60"/>
                    <a:pt x="46" y="60"/>
                    <a:pt x="46" y="60"/>
                  </a:cubicBezTo>
                  <a:cubicBezTo>
                    <a:pt x="45" y="60"/>
                    <a:pt x="45" y="61"/>
                    <a:pt x="45" y="59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4" y="57"/>
                    <a:pt x="44" y="58"/>
                    <a:pt x="43" y="57"/>
                  </a:cubicBezTo>
                  <a:cubicBezTo>
                    <a:pt x="43" y="56"/>
                    <a:pt x="42" y="55"/>
                    <a:pt x="42" y="55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4"/>
                  </a:cubicBezTo>
                  <a:cubicBezTo>
                    <a:pt x="40" y="55"/>
                    <a:pt x="39" y="55"/>
                    <a:pt x="39" y="55"/>
                  </a:cubicBezTo>
                  <a:cubicBezTo>
                    <a:pt x="39" y="56"/>
                    <a:pt x="38" y="57"/>
                    <a:pt x="38" y="57"/>
                  </a:cubicBezTo>
                  <a:cubicBezTo>
                    <a:pt x="38" y="57"/>
                    <a:pt x="37" y="58"/>
                    <a:pt x="37" y="59"/>
                  </a:cubicBezTo>
                  <a:cubicBezTo>
                    <a:pt x="38" y="59"/>
                    <a:pt x="38" y="59"/>
                    <a:pt x="38" y="60"/>
                  </a:cubicBezTo>
                  <a:cubicBezTo>
                    <a:pt x="38" y="60"/>
                    <a:pt x="37" y="61"/>
                    <a:pt x="37" y="61"/>
                  </a:cubicBezTo>
                  <a:cubicBezTo>
                    <a:pt x="36" y="62"/>
                    <a:pt x="36" y="62"/>
                    <a:pt x="35" y="62"/>
                  </a:cubicBezTo>
                  <a:cubicBezTo>
                    <a:pt x="35" y="63"/>
                    <a:pt x="33" y="64"/>
                    <a:pt x="33" y="6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5"/>
                    <a:pt x="25" y="65"/>
                    <a:pt x="25" y="65"/>
                  </a:cubicBezTo>
                  <a:cubicBezTo>
                    <a:pt x="24" y="65"/>
                    <a:pt x="23" y="65"/>
                    <a:pt x="23" y="65"/>
                  </a:cubicBezTo>
                  <a:cubicBezTo>
                    <a:pt x="23" y="65"/>
                    <a:pt x="22" y="64"/>
                    <a:pt x="21" y="64"/>
                  </a:cubicBezTo>
                  <a:cubicBezTo>
                    <a:pt x="21" y="64"/>
                    <a:pt x="20" y="64"/>
                    <a:pt x="20" y="64"/>
                  </a:cubicBezTo>
                  <a:cubicBezTo>
                    <a:pt x="19" y="64"/>
                    <a:pt x="18" y="64"/>
                    <a:pt x="18" y="64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65"/>
                    <a:pt x="19" y="65"/>
                    <a:pt x="19" y="65"/>
                  </a:cubicBezTo>
                  <a:cubicBezTo>
                    <a:pt x="19" y="66"/>
                    <a:pt x="19" y="67"/>
                    <a:pt x="19" y="67"/>
                  </a:cubicBezTo>
                  <a:cubicBezTo>
                    <a:pt x="19" y="67"/>
                    <a:pt x="18" y="67"/>
                    <a:pt x="18" y="67"/>
                  </a:cubicBezTo>
                  <a:cubicBezTo>
                    <a:pt x="18" y="68"/>
                    <a:pt x="16" y="68"/>
                    <a:pt x="16" y="68"/>
                  </a:cubicBezTo>
                  <a:cubicBezTo>
                    <a:pt x="16" y="68"/>
                    <a:pt x="16" y="69"/>
                    <a:pt x="16" y="69"/>
                  </a:cubicBezTo>
                  <a:cubicBezTo>
                    <a:pt x="16" y="69"/>
                    <a:pt x="16" y="69"/>
                    <a:pt x="15" y="69"/>
                  </a:cubicBezTo>
                  <a:cubicBezTo>
                    <a:pt x="14" y="69"/>
                    <a:pt x="14" y="69"/>
                    <a:pt x="13" y="69"/>
                  </a:cubicBezTo>
                  <a:cubicBezTo>
                    <a:pt x="13" y="68"/>
                    <a:pt x="12" y="68"/>
                    <a:pt x="11" y="68"/>
                  </a:cubicBezTo>
                  <a:cubicBezTo>
                    <a:pt x="11" y="68"/>
                    <a:pt x="8" y="67"/>
                    <a:pt x="8" y="67"/>
                  </a:cubicBezTo>
                  <a:cubicBezTo>
                    <a:pt x="8" y="67"/>
                    <a:pt x="7" y="68"/>
                    <a:pt x="7" y="68"/>
                  </a:cubicBezTo>
                  <a:cubicBezTo>
                    <a:pt x="6" y="68"/>
                    <a:pt x="5" y="68"/>
                    <a:pt x="4" y="67"/>
                  </a:cubicBezTo>
                  <a:cubicBezTo>
                    <a:pt x="4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2"/>
                    <a:pt x="2" y="73"/>
                    <a:pt x="2" y="73"/>
                  </a:cubicBezTo>
                  <a:cubicBezTo>
                    <a:pt x="2" y="74"/>
                    <a:pt x="3" y="74"/>
                    <a:pt x="3" y="75"/>
                  </a:cubicBezTo>
                  <a:cubicBezTo>
                    <a:pt x="3" y="76"/>
                    <a:pt x="3" y="77"/>
                    <a:pt x="3" y="77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5" y="82"/>
                    <a:pt x="6" y="83"/>
                    <a:pt x="6" y="84"/>
                  </a:cubicBezTo>
                  <a:cubicBezTo>
                    <a:pt x="6" y="84"/>
                    <a:pt x="6" y="85"/>
                    <a:pt x="6" y="86"/>
                  </a:cubicBezTo>
                  <a:cubicBezTo>
                    <a:pt x="6" y="86"/>
                    <a:pt x="8" y="88"/>
                    <a:pt x="8" y="88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8" y="90"/>
                    <a:pt x="9" y="91"/>
                    <a:pt x="10" y="92"/>
                  </a:cubicBezTo>
                  <a:cubicBezTo>
                    <a:pt x="10" y="92"/>
                    <a:pt x="11" y="93"/>
                    <a:pt x="11" y="93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5" y="100"/>
                    <a:pt x="15" y="100"/>
                    <a:pt x="15" y="100"/>
                  </a:cubicBezTo>
                  <a:cubicBezTo>
                    <a:pt x="16" y="101"/>
                    <a:pt x="16" y="101"/>
                    <a:pt x="16" y="101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17" y="102"/>
                    <a:pt x="17" y="103"/>
                    <a:pt x="18" y="103"/>
                  </a:cubicBezTo>
                  <a:cubicBezTo>
                    <a:pt x="19" y="103"/>
                    <a:pt x="20" y="103"/>
                    <a:pt x="20" y="103"/>
                  </a:cubicBezTo>
                  <a:cubicBezTo>
                    <a:pt x="21" y="103"/>
                    <a:pt x="21" y="104"/>
                    <a:pt x="22" y="101"/>
                  </a:cubicBezTo>
                  <a:cubicBezTo>
                    <a:pt x="22" y="99"/>
                    <a:pt x="22" y="98"/>
                    <a:pt x="22" y="98"/>
                  </a:cubicBezTo>
                  <a:cubicBezTo>
                    <a:pt x="22" y="98"/>
                    <a:pt x="23" y="98"/>
                    <a:pt x="23" y="97"/>
                  </a:cubicBezTo>
                  <a:cubicBezTo>
                    <a:pt x="24" y="97"/>
                    <a:pt x="25" y="97"/>
                    <a:pt x="25" y="96"/>
                  </a:cubicBezTo>
                  <a:cubicBezTo>
                    <a:pt x="25" y="94"/>
                    <a:pt x="23" y="93"/>
                    <a:pt x="23" y="93"/>
                  </a:cubicBezTo>
                  <a:cubicBezTo>
                    <a:pt x="23" y="93"/>
                    <a:pt x="25" y="92"/>
                    <a:pt x="26" y="93"/>
                  </a:cubicBezTo>
                  <a:cubicBezTo>
                    <a:pt x="26" y="94"/>
                    <a:pt x="26" y="95"/>
                    <a:pt x="27" y="94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27" y="91"/>
                    <a:pt x="27" y="90"/>
                    <a:pt x="27" y="89"/>
                  </a:cubicBezTo>
                  <a:cubicBezTo>
                    <a:pt x="27" y="89"/>
                    <a:pt x="28" y="88"/>
                    <a:pt x="28" y="87"/>
                  </a:cubicBezTo>
                  <a:cubicBezTo>
                    <a:pt x="29" y="86"/>
                    <a:pt x="29" y="85"/>
                    <a:pt x="29" y="84"/>
                  </a:cubicBezTo>
                  <a:cubicBezTo>
                    <a:pt x="29" y="82"/>
                    <a:pt x="29" y="83"/>
                    <a:pt x="30" y="81"/>
                  </a:cubicBezTo>
                  <a:cubicBezTo>
                    <a:pt x="30" y="80"/>
                    <a:pt x="30" y="81"/>
                    <a:pt x="30" y="77"/>
                  </a:cubicBezTo>
                  <a:cubicBezTo>
                    <a:pt x="31" y="74"/>
                    <a:pt x="31" y="73"/>
                    <a:pt x="32" y="73"/>
                  </a:cubicBezTo>
                  <a:cubicBezTo>
                    <a:pt x="32" y="73"/>
                    <a:pt x="40" y="76"/>
                    <a:pt x="40" y="76"/>
                  </a:cubicBezTo>
                  <a:cubicBezTo>
                    <a:pt x="40" y="76"/>
                    <a:pt x="41" y="78"/>
                    <a:pt x="41" y="78"/>
                  </a:cubicBezTo>
                  <a:cubicBezTo>
                    <a:pt x="41" y="79"/>
                    <a:pt x="41" y="80"/>
                    <a:pt x="41" y="80"/>
                  </a:cubicBezTo>
                  <a:cubicBezTo>
                    <a:pt x="41" y="81"/>
                    <a:pt x="40" y="83"/>
                    <a:pt x="40" y="83"/>
                  </a:cubicBezTo>
                  <a:cubicBezTo>
                    <a:pt x="40" y="84"/>
                    <a:pt x="40" y="84"/>
                    <a:pt x="40" y="84"/>
                  </a:cubicBezTo>
                  <a:cubicBezTo>
                    <a:pt x="40" y="84"/>
                    <a:pt x="38" y="84"/>
                    <a:pt x="38" y="86"/>
                  </a:cubicBezTo>
                  <a:cubicBezTo>
                    <a:pt x="37" y="87"/>
                    <a:pt x="37" y="87"/>
                    <a:pt x="38" y="88"/>
                  </a:cubicBezTo>
                  <a:cubicBezTo>
                    <a:pt x="39" y="89"/>
                    <a:pt x="40" y="90"/>
                    <a:pt x="40" y="90"/>
                  </a:cubicBezTo>
                  <a:cubicBezTo>
                    <a:pt x="41" y="90"/>
                    <a:pt x="42" y="89"/>
                    <a:pt x="43" y="89"/>
                  </a:cubicBezTo>
                  <a:cubicBezTo>
                    <a:pt x="43" y="89"/>
                    <a:pt x="44" y="89"/>
                    <a:pt x="44" y="89"/>
                  </a:cubicBezTo>
                  <a:cubicBezTo>
                    <a:pt x="44" y="90"/>
                    <a:pt x="44" y="91"/>
                    <a:pt x="45" y="92"/>
                  </a:cubicBezTo>
                  <a:cubicBezTo>
                    <a:pt x="46" y="92"/>
                    <a:pt x="47" y="93"/>
                    <a:pt x="47" y="93"/>
                  </a:cubicBezTo>
                  <a:cubicBezTo>
                    <a:pt x="48" y="93"/>
                    <a:pt x="49" y="93"/>
                    <a:pt x="49" y="93"/>
                  </a:cubicBezTo>
                  <a:cubicBezTo>
                    <a:pt x="49" y="93"/>
                    <a:pt x="50" y="92"/>
                    <a:pt x="51" y="92"/>
                  </a:cubicBezTo>
                  <a:cubicBezTo>
                    <a:pt x="51" y="92"/>
                    <a:pt x="54" y="95"/>
                    <a:pt x="52" y="91"/>
                  </a:cubicBezTo>
                  <a:cubicBezTo>
                    <a:pt x="49" y="88"/>
                    <a:pt x="49" y="88"/>
                    <a:pt x="49" y="87"/>
                  </a:cubicBezTo>
                  <a:cubicBezTo>
                    <a:pt x="48" y="87"/>
                    <a:pt x="47" y="86"/>
                    <a:pt x="47" y="86"/>
                  </a:cubicBezTo>
                  <a:cubicBezTo>
                    <a:pt x="46" y="86"/>
                    <a:pt x="46" y="86"/>
                    <a:pt x="46" y="86"/>
                  </a:cubicBezTo>
                  <a:cubicBezTo>
                    <a:pt x="46" y="86"/>
                    <a:pt x="46" y="85"/>
                    <a:pt x="46" y="84"/>
                  </a:cubicBezTo>
                  <a:cubicBezTo>
                    <a:pt x="47" y="83"/>
                    <a:pt x="47" y="83"/>
                    <a:pt x="48" y="83"/>
                  </a:cubicBezTo>
                  <a:cubicBezTo>
                    <a:pt x="49" y="83"/>
                    <a:pt x="49" y="82"/>
                    <a:pt x="51" y="84"/>
                  </a:cubicBezTo>
                  <a:cubicBezTo>
                    <a:pt x="52" y="85"/>
                    <a:pt x="52" y="85"/>
                    <a:pt x="52" y="86"/>
                  </a:cubicBezTo>
                  <a:cubicBezTo>
                    <a:pt x="53" y="88"/>
                    <a:pt x="54" y="89"/>
                    <a:pt x="55" y="90"/>
                  </a:cubicBezTo>
                  <a:cubicBezTo>
                    <a:pt x="55" y="90"/>
                    <a:pt x="56" y="90"/>
                    <a:pt x="56" y="92"/>
                  </a:cubicBezTo>
                  <a:cubicBezTo>
                    <a:pt x="56" y="94"/>
                    <a:pt x="56" y="96"/>
                    <a:pt x="56" y="97"/>
                  </a:cubicBezTo>
                  <a:cubicBezTo>
                    <a:pt x="56" y="97"/>
                    <a:pt x="56" y="101"/>
                    <a:pt x="56" y="101"/>
                  </a:cubicBezTo>
                  <a:cubicBezTo>
                    <a:pt x="56" y="101"/>
                    <a:pt x="56" y="103"/>
                    <a:pt x="56" y="104"/>
                  </a:cubicBezTo>
                  <a:cubicBezTo>
                    <a:pt x="56" y="105"/>
                    <a:pt x="61" y="112"/>
                    <a:pt x="61" y="112"/>
                  </a:cubicBezTo>
                  <a:cubicBezTo>
                    <a:pt x="61" y="112"/>
                    <a:pt x="63" y="115"/>
                    <a:pt x="64" y="115"/>
                  </a:cubicBezTo>
                  <a:cubicBezTo>
                    <a:pt x="64" y="115"/>
                    <a:pt x="65" y="118"/>
                    <a:pt x="66" y="119"/>
                  </a:cubicBezTo>
                  <a:cubicBezTo>
                    <a:pt x="68" y="119"/>
                    <a:pt x="72" y="121"/>
                    <a:pt x="72" y="121"/>
                  </a:cubicBezTo>
                  <a:cubicBezTo>
                    <a:pt x="79" y="125"/>
                    <a:pt x="79" y="125"/>
                    <a:pt x="79" y="125"/>
                  </a:cubicBezTo>
                  <a:cubicBezTo>
                    <a:pt x="79" y="125"/>
                    <a:pt x="81" y="128"/>
                    <a:pt x="82" y="128"/>
                  </a:cubicBezTo>
                  <a:cubicBezTo>
                    <a:pt x="82" y="128"/>
                    <a:pt x="87" y="128"/>
                    <a:pt x="83" y="128"/>
                  </a:cubicBezTo>
                  <a:cubicBezTo>
                    <a:pt x="80" y="128"/>
                    <a:pt x="76" y="126"/>
                    <a:pt x="76" y="126"/>
                  </a:cubicBezTo>
                  <a:cubicBezTo>
                    <a:pt x="76" y="126"/>
                    <a:pt x="75" y="124"/>
                    <a:pt x="75" y="124"/>
                  </a:cubicBezTo>
                  <a:cubicBezTo>
                    <a:pt x="74" y="124"/>
                    <a:pt x="70" y="123"/>
                    <a:pt x="69" y="122"/>
                  </a:cubicBezTo>
                  <a:cubicBezTo>
                    <a:pt x="69" y="122"/>
                    <a:pt x="68" y="121"/>
                    <a:pt x="67" y="120"/>
                  </a:cubicBezTo>
                  <a:cubicBezTo>
                    <a:pt x="66" y="118"/>
                    <a:pt x="64" y="117"/>
                    <a:pt x="64" y="117"/>
                  </a:cubicBezTo>
                  <a:cubicBezTo>
                    <a:pt x="64" y="117"/>
                    <a:pt x="63" y="116"/>
                    <a:pt x="62" y="114"/>
                  </a:cubicBezTo>
                  <a:cubicBezTo>
                    <a:pt x="61" y="113"/>
                    <a:pt x="61" y="113"/>
                    <a:pt x="61" y="112"/>
                  </a:cubicBezTo>
                  <a:cubicBezTo>
                    <a:pt x="60" y="112"/>
                    <a:pt x="61" y="112"/>
                    <a:pt x="59" y="111"/>
                  </a:cubicBezTo>
                  <a:cubicBezTo>
                    <a:pt x="57" y="110"/>
                    <a:pt x="56" y="109"/>
                    <a:pt x="56" y="109"/>
                  </a:cubicBezTo>
                  <a:cubicBezTo>
                    <a:pt x="55" y="109"/>
                    <a:pt x="53" y="108"/>
                    <a:pt x="53" y="108"/>
                  </a:cubicBezTo>
                  <a:cubicBezTo>
                    <a:pt x="53" y="108"/>
                    <a:pt x="51" y="106"/>
                    <a:pt x="51" y="106"/>
                  </a:cubicBezTo>
                  <a:cubicBezTo>
                    <a:pt x="51" y="106"/>
                    <a:pt x="50" y="108"/>
                    <a:pt x="52" y="109"/>
                  </a:cubicBezTo>
                  <a:cubicBezTo>
                    <a:pt x="53" y="109"/>
                    <a:pt x="55" y="111"/>
                    <a:pt x="55" y="111"/>
                  </a:cubicBezTo>
                  <a:cubicBezTo>
                    <a:pt x="55" y="111"/>
                    <a:pt x="57" y="112"/>
                    <a:pt x="57" y="112"/>
                  </a:cubicBezTo>
                  <a:cubicBezTo>
                    <a:pt x="57" y="112"/>
                    <a:pt x="57" y="114"/>
                    <a:pt x="57" y="114"/>
                  </a:cubicBezTo>
                  <a:cubicBezTo>
                    <a:pt x="57" y="114"/>
                    <a:pt x="54" y="113"/>
                    <a:pt x="57" y="114"/>
                  </a:cubicBezTo>
                  <a:cubicBezTo>
                    <a:pt x="59" y="115"/>
                    <a:pt x="61" y="115"/>
                    <a:pt x="61" y="115"/>
                  </a:cubicBezTo>
                  <a:cubicBezTo>
                    <a:pt x="61" y="115"/>
                    <a:pt x="59" y="116"/>
                    <a:pt x="58" y="116"/>
                  </a:cubicBezTo>
                  <a:cubicBezTo>
                    <a:pt x="58" y="117"/>
                    <a:pt x="60" y="120"/>
                    <a:pt x="60" y="119"/>
                  </a:cubicBezTo>
                  <a:cubicBezTo>
                    <a:pt x="61" y="119"/>
                    <a:pt x="62" y="120"/>
                    <a:pt x="63" y="120"/>
                  </a:cubicBezTo>
                  <a:cubicBezTo>
                    <a:pt x="63" y="120"/>
                    <a:pt x="65" y="120"/>
                    <a:pt x="65" y="121"/>
                  </a:cubicBezTo>
                  <a:cubicBezTo>
                    <a:pt x="66" y="121"/>
                    <a:pt x="66" y="121"/>
                    <a:pt x="66" y="122"/>
                  </a:cubicBezTo>
                  <a:cubicBezTo>
                    <a:pt x="65" y="122"/>
                    <a:pt x="66" y="124"/>
                    <a:pt x="66" y="124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8" y="125"/>
                    <a:pt x="65" y="125"/>
                    <a:pt x="65" y="124"/>
                  </a:cubicBezTo>
                  <a:cubicBezTo>
                    <a:pt x="64" y="124"/>
                    <a:pt x="64" y="123"/>
                    <a:pt x="63" y="124"/>
                  </a:cubicBezTo>
                  <a:cubicBezTo>
                    <a:pt x="62" y="125"/>
                    <a:pt x="62" y="125"/>
                    <a:pt x="62" y="126"/>
                  </a:cubicBezTo>
                  <a:cubicBezTo>
                    <a:pt x="63" y="127"/>
                    <a:pt x="64" y="128"/>
                    <a:pt x="65" y="127"/>
                  </a:cubicBezTo>
                  <a:cubicBezTo>
                    <a:pt x="65" y="127"/>
                    <a:pt x="65" y="127"/>
                    <a:pt x="66" y="126"/>
                  </a:cubicBezTo>
                  <a:cubicBezTo>
                    <a:pt x="66" y="126"/>
                    <a:pt x="66" y="126"/>
                    <a:pt x="67" y="126"/>
                  </a:cubicBezTo>
                  <a:cubicBezTo>
                    <a:pt x="67" y="126"/>
                    <a:pt x="68" y="126"/>
                    <a:pt x="68" y="126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69" y="125"/>
                    <a:pt x="69" y="125"/>
                    <a:pt x="69" y="126"/>
                  </a:cubicBezTo>
                  <a:cubicBezTo>
                    <a:pt x="69" y="126"/>
                    <a:pt x="70" y="126"/>
                    <a:pt x="69" y="127"/>
                  </a:cubicBezTo>
                  <a:cubicBezTo>
                    <a:pt x="69" y="128"/>
                    <a:pt x="68" y="128"/>
                    <a:pt x="68" y="128"/>
                  </a:cubicBezTo>
                  <a:cubicBezTo>
                    <a:pt x="68" y="129"/>
                    <a:pt x="67" y="128"/>
                    <a:pt x="68" y="130"/>
                  </a:cubicBezTo>
                  <a:cubicBezTo>
                    <a:pt x="68" y="131"/>
                    <a:pt x="68" y="132"/>
                    <a:pt x="68" y="132"/>
                  </a:cubicBezTo>
                  <a:cubicBezTo>
                    <a:pt x="68" y="132"/>
                    <a:pt x="69" y="132"/>
                    <a:pt x="69" y="132"/>
                  </a:cubicBezTo>
                  <a:cubicBezTo>
                    <a:pt x="70" y="133"/>
                    <a:pt x="70" y="134"/>
                    <a:pt x="70" y="135"/>
                  </a:cubicBezTo>
                  <a:cubicBezTo>
                    <a:pt x="71" y="135"/>
                    <a:pt x="73" y="138"/>
                    <a:pt x="73" y="138"/>
                  </a:cubicBezTo>
                  <a:cubicBezTo>
                    <a:pt x="73" y="138"/>
                    <a:pt x="76" y="140"/>
                    <a:pt x="76" y="140"/>
                  </a:cubicBezTo>
                  <a:cubicBezTo>
                    <a:pt x="76" y="140"/>
                    <a:pt x="77" y="141"/>
                    <a:pt x="77" y="141"/>
                  </a:cubicBezTo>
                  <a:cubicBezTo>
                    <a:pt x="77" y="141"/>
                    <a:pt x="77" y="142"/>
                    <a:pt x="76" y="141"/>
                  </a:cubicBezTo>
                  <a:cubicBezTo>
                    <a:pt x="75" y="140"/>
                    <a:pt x="73" y="139"/>
                    <a:pt x="73" y="139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73" y="141"/>
                    <a:pt x="74" y="142"/>
                    <a:pt x="75" y="142"/>
                  </a:cubicBezTo>
                  <a:cubicBezTo>
                    <a:pt x="75" y="143"/>
                    <a:pt x="75" y="143"/>
                    <a:pt x="76" y="144"/>
                  </a:cubicBezTo>
                  <a:cubicBezTo>
                    <a:pt x="77" y="144"/>
                    <a:pt x="78" y="144"/>
                    <a:pt x="79" y="144"/>
                  </a:cubicBezTo>
                  <a:cubicBezTo>
                    <a:pt x="79" y="145"/>
                    <a:pt x="79" y="143"/>
                    <a:pt x="79" y="143"/>
                  </a:cubicBezTo>
                  <a:cubicBezTo>
                    <a:pt x="79" y="143"/>
                    <a:pt x="80" y="143"/>
                    <a:pt x="80" y="143"/>
                  </a:cubicBezTo>
                  <a:cubicBezTo>
                    <a:pt x="80" y="144"/>
                    <a:pt x="81" y="145"/>
                    <a:pt x="80" y="146"/>
                  </a:cubicBezTo>
                  <a:cubicBezTo>
                    <a:pt x="80" y="146"/>
                    <a:pt x="80" y="147"/>
                    <a:pt x="79" y="146"/>
                  </a:cubicBezTo>
                  <a:cubicBezTo>
                    <a:pt x="78" y="146"/>
                    <a:pt x="77" y="145"/>
                    <a:pt x="76" y="145"/>
                  </a:cubicBezTo>
                  <a:cubicBezTo>
                    <a:pt x="76" y="145"/>
                    <a:pt x="75" y="144"/>
                    <a:pt x="74" y="145"/>
                  </a:cubicBezTo>
                  <a:cubicBezTo>
                    <a:pt x="74" y="145"/>
                    <a:pt x="72" y="144"/>
                    <a:pt x="72" y="145"/>
                  </a:cubicBezTo>
                  <a:cubicBezTo>
                    <a:pt x="72" y="146"/>
                    <a:pt x="72" y="147"/>
                    <a:pt x="72" y="147"/>
                  </a:cubicBezTo>
                  <a:cubicBezTo>
                    <a:pt x="72" y="147"/>
                    <a:pt x="71" y="143"/>
                    <a:pt x="70" y="143"/>
                  </a:cubicBezTo>
                  <a:cubicBezTo>
                    <a:pt x="69" y="143"/>
                    <a:pt x="67" y="142"/>
                    <a:pt x="67" y="142"/>
                  </a:cubicBezTo>
                  <a:cubicBezTo>
                    <a:pt x="66" y="140"/>
                    <a:pt x="66" y="140"/>
                    <a:pt x="66" y="140"/>
                  </a:cubicBezTo>
                  <a:cubicBezTo>
                    <a:pt x="66" y="140"/>
                    <a:pt x="67" y="140"/>
                    <a:pt x="67" y="140"/>
                  </a:cubicBezTo>
                  <a:cubicBezTo>
                    <a:pt x="68" y="141"/>
                    <a:pt x="67" y="141"/>
                    <a:pt x="68" y="141"/>
                  </a:cubicBezTo>
                  <a:cubicBezTo>
                    <a:pt x="69" y="141"/>
                    <a:pt x="67" y="139"/>
                    <a:pt x="69" y="139"/>
                  </a:cubicBezTo>
                  <a:cubicBezTo>
                    <a:pt x="71" y="139"/>
                    <a:pt x="71" y="139"/>
                    <a:pt x="71" y="139"/>
                  </a:cubicBezTo>
                  <a:cubicBezTo>
                    <a:pt x="71" y="138"/>
                    <a:pt x="73" y="138"/>
                    <a:pt x="71" y="137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8" y="136"/>
                    <a:pt x="68" y="136"/>
                    <a:pt x="68" y="135"/>
                  </a:cubicBezTo>
                  <a:cubicBezTo>
                    <a:pt x="67" y="134"/>
                    <a:pt x="67" y="133"/>
                    <a:pt x="66" y="133"/>
                  </a:cubicBezTo>
                  <a:cubicBezTo>
                    <a:pt x="66" y="133"/>
                    <a:pt x="63" y="133"/>
                    <a:pt x="63" y="133"/>
                  </a:cubicBezTo>
                  <a:cubicBezTo>
                    <a:pt x="63" y="133"/>
                    <a:pt x="62" y="132"/>
                    <a:pt x="61" y="132"/>
                  </a:cubicBezTo>
                  <a:cubicBezTo>
                    <a:pt x="60" y="132"/>
                    <a:pt x="58" y="130"/>
                    <a:pt x="58" y="130"/>
                  </a:cubicBezTo>
                  <a:cubicBezTo>
                    <a:pt x="57" y="129"/>
                    <a:pt x="54" y="128"/>
                    <a:pt x="54" y="128"/>
                  </a:cubicBezTo>
                  <a:cubicBezTo>
                    <a:pt x="54" y="128"/>
                    <a:pt x="53" y="127"/>
                    <a:pt x="52" y="127"/>
                  </a:cubicBezTo>
                  <a:cubicBezTo>
                    <a:pt x="51" y="127"/>
                    <a:pt x="51" y="127"/>
                    <a:pt x="50" y="127"/>
                  </a:cubicBezTo>
                  <a:cubicBezTo>
                    <a:pt x="49" y="126"/>
                    <a:pt x="48" y="125"/>
                    <a:pt x="48" y="125"/>
                  </a:cubicBezTo>
                  <a:cubicBezTo>
                    <a:pt x="47" y="124"/>
                    <a:pt x="46" y="124"/>
                    <a:pt x="46" y="124"/>
                  </a:cubicBezTo>
                  <a:cubicBezTo>
                    <a:pt x="47" y="125"/>
                    <a:pt x="46" y="125"/>
                    <a:pt x="48" y="126"/>
                  </a:cubicBezTo>
                  <a:cubicBezTo>
                    <a:pt x="49" y="127"/>
                    <a:pt x="50" y="127"/>
                    <a:pt x="50" y="127"/>
                  </a:cubicBezTo>
                  <a:cubicBezTo>
                    <a:pt x="50" y="127"/>
                    <a:pt x="51" y="128"/>
                    <a:pt x="51" y="128"/>
                  </a:cubicBezTo>
                  <a:cubicBezTo>
                    <a:pt x="51" y="129"/>
                    <a:pt x="52" y="128"/>
                    <a:pt x="53" y="128"/>
                  </a:cubicBezTo>
                  <a:cubicBezTo>
                    <a:pt x="53" y="129"/>
                    <a:pt x="54" y="129"/>
                    <a:pt x="54" y="130"/>
                  </a:cubicBezTo>
                  <a:cubicBezTo>
                    <a:pt x="54" y="130"/>
                    <a:pt x="57" y="130"/>
                    <a:pt x="57" y="131"/>
                  </a:cubicBezTo>
                  <a:cubicBezTo>
                    <a:pt x="57" y="132"/>
                    <a:pt x="58" y="133"/>
                    <a:pt x="57" y="133"/>
                  </a:cubicBezTo>
                  <a:cubicBezTo>
                    <a:pt x="57" y="133"/>
                    <a:pt x="56" y="134"/>
                    <a:pt x="56" y="134"/>
                  </a:cubicBezTo>
                  <a:cubicBezTo>
                    <a:pt x="57" y="134"/>
                    <a:pt x="58" y="135"/>
                    <a:pt x="59" y="135"/>
                  </a:cubicBezTo>
                  <a:cubicBezTo>
                    <a:pt x="60" y="135"/>
                    <a:pt x="59" y="135"/>
                    <a:pt x="61" y="136"/>
                  </a:cubicBezTo>
                  <a:cubicBezTo>
                    <a:pt x="63" y="136"/>
                    <a:pt x="63" y="138"/>
                    <a:pt x="63" y="138"/>
                  </a:cubicBezTo>
                  <a:cubicBezTo>
                    <a:pt x="63" y="139"/>
                    <a:pt x="65" y="140"/>
                    <a:pt x="65" y="140"/>
                  </a:cubicBezTo>
                  <a:cubicBezTo>
                    <a:pt x="65" y="140"/>
                    <a:pt x="64" y="140"/>
                    <a:pt x="65" y="141"/>
                  </a:cubicBezTo>
                  <a:cubicBezTo>
                    <a:pt x="65" y="141"/>
                    <a:pt x="64" y="141"/>
                    <a:pt x="65" y="142"/>
                  </a:cubicBezTo>
                  <a:cubicBezTo>
                    <a:pt x="66" y="142"/>
                    <a:pt x="67" y="142"/>
                    <a:pt x="67" y="142"/>
                  </a:cubicBezTo>
                  <a:cubicBezTo>
                    <a:pt x="67" y="143"/>
                    <a:pt x="67" y="143"/>
                    <a:pt x="67" y="144"/>
                  </a:cubicBezTo>
                  <a:cubicBezTo>
                    <a:pt x="67" y="144"/>
                    <a:pt x="65" y="146"/>
                    <a:pt x="68" y="146"/>
                  </a:cubicBezTo>
                  <a:cubicBezTo>
                    <a:pt x="70" y="146"/>
                    <a:pt x="70" y="146"/>
                    <a:pt x="70" y="146"/>
                  </a:cubicBezTo>
                  <a:cubicBezTo>
                    <a:pt x="71" y="147"/>
                    <a:pt x="71" y="147"/>
                    <a:pt x="71" y="147"/>
                  </a:cubicBezTo>
                  <a:cubicBezTo>
                    <a:pt x="71" y="147"/>
                    <a:pt x="70" y="148"/>
                    <a:pt x="71" y="149"/>
                  </a:cubicBezTo>
                  <a:cubicBezTo>
                    <a:pt x="71" y="150"/>
                    <a:pt x="75" y="150"/>
                    <a:pt x="75" y="150"/>
                  </a:cubicBezTo>
                  <a:cubicBezTo>
                    <a:pt x="75" y="149"/>
                    <a:pt x="75" y="149"/>
                    <a:pt x="75" y="149"/>
                  </a:cubicBezTo>
                  <a:cubicBezTo>
                    <a:pt x="75" y="149"/>
                    <a:pt x="77" y="150"/>
                    <a:pt x="76" y="150"/>
                  </a:cubicBezTo>
                  <a:cubicBezTo>
                    <a:pt x="76" y="151"/>
                    <a:pt x="75" y="151"/>
                    <a:pt x="75" y="151"/>
                  </a:cubicBezTo>
                  <a:cubicBezTo>
                    <a:pt x="75" y="151"/>
                    <a:pt x="75" y="153"/>
                    <a:pt x="76" y="153"/>
                  </a:cubicBezTo>
                  <a:cubicBezTo>
                    <a:pt x="77" y="153"/>
                    <a:pt x="78" y="154"/>
                    <a:pt x="78" y="154"/>
                  </a:cubicBezTo>
                  <a:cubicBezTo>
                    <a:pt x="78" y="154"/>
                    <a:pt x="79" y="154"/>
                    <a:pt x="79" y="155"/>
                  </a:cubicBezTo>
                  <a:cubicBezTo>
                    <a:pt x="80" y="155"/>
                    <a:pt x="80" y="156"/>
                    <a:pt x="80" y="156"/>
                  </a:cubicBezTo>
                  <a:cubicBezTo>
                    <a:pt x="81" y="156"/>
                    <a:pt x="82" y="156"/>
                    <a:pt x="82" y="157"/>
                  </a:cubicBezTo>
                  <a:cubicBezTo>
                    <a:pt x="83" y="157"/>
                    <a:pt x="84" y="158"/>
                    <a:pt x="84" y="157"/>
                  </a:cubicBezTo>
                  <a:cubicBezTo>
                    <a:pt x="84" y="156"/>
                    <a:pt x="85" y="156"/>
                    <a:pt x="84" y="155"/>
                  </a:cubicBezTo>
                  <a:cubicBezTo>
                    <a:pt x="83" y="154"/>
                    <a:pt x="82" y="154"/>
                    <a:pt x="81" y="154"/>
                  </a:cubicBezTo>
                  <a:cubicBezTo>
                    <a:pt x="81" y="154"/>
                    <a:pt x="80" y="154"/>
                    <a:pt x="80" y="153"/>
                  </a:cubicBezTo>
                  <a:cubicBezTo>
                    <a:pt x="79" y="153"/>
                    <a:pt x="79" y="153"/>
                    <a:pt x="79" y="152"/>
                  </a:cubicBezTo>
                  <a:cubicBezTo>
                    <a:pt x="79" y="151"/>
                    <a:pt x="78" y="150"/>
                    <a:pt x="78" y="150"/>
                  </a:cubicBezTo>
                  <a:cubicBezTo>
                    <a:pt x="78" y="150"/>
                    <a:pt x="78" y="148"/>
                    <a:pt x="78" y="148"/>
                  </a:cubicBezTo>
                  <a:cubicBezTo>
                    <a:pt x="77" y="148"/>
                    <a:pt x="77" y="148"/>
                    <a:pt x="76" y="148"/>
                  </a:cubicBezTo>
                  <a:cubicBezTo>
                    <a:pt x="76" y="148"/>
                    <a:pt x="75" y="147"/>
                    <a:pt x="75" y="147"/>
                  </a:cubicBezTo>
                  <a:cubicBezTo>
                    <a:pt x="74" y="147"/>
                    <a:pt x="73" y="147"/>
                    <a:pt x="73" y="147"/>
                  </a:cubicBezTo>
                  <a:cubicBezTo>
                    <a:pt x="73" y="146"/>
                    <a:pt x="74" y="146"/>
                    <a:pt x="74" y="146"/>
                  </a:cubicBezTo>
                  <a:cubicBezTo>
                    <a:pt x="74" y="146"/>
                    <a:pt x="75" y="146"/>
                    <a:pt x="76" y="146"/>
                  </a:cubicBezTo>
                  <a:cubicBezTo>
                    <a:pt x="77" y="147"/>
                    <a:pt x="77" y="146"/>
                    <a:pt x="78" y="147"/>
                  </a:cubicBezTo>
                  <a:cubicBezTo>
                    <a:pt x="79" y="147"/>
                    <a:pt x="78" y="148"/>
                    <a:pt x="79" y="148"/>
                  </a:cubicBezTo>
                  <a:cubicBezTo>
                    <a:pt x="81" y="148"/>
                    <a:pt x="81" y="147"/>
                    <a:pt x="81" y="147"/>
                  </a:cubicBezTo>
                  <a:cubicBezTo>
                    <a:pt x="83" y="146"/>
                    <a:pt x="83" y="146"/>
                    <a:pt x="83" y="146"/>
                  </a:cubicBezTo>
                  <a:cubicBezTo>
                    <a:pt x="83" y="146"/>
                    <a:pt x="83" y="146"/>
                    <a:pt x="84" y="147"/>
                  </a:cubicBezTo>
                  <a:cubicBezTo>
                    <a:pt x="85" y="147"/>
                    <a:pt x="83" y="148"/>
                    <a:pt x="85" y="148"/>
                  </a:cubicBezTo>
                  <a:cubicBezTo>
                    <a:pt x="87" y="148"/>
                    <a:pt x="88" y="148"/>
                    <a:pt x="88" y="148"/>
                  </a:cubicBezTo>
                  <a:cubicBezTo>
                    <a:pt x="88" y="149"/>
                    <a:pt x="88" y="150"/>
                    <a:pt x="88" y="150"/>
                  </a:cubicBezTo>
                  <a:cubicBezTo>
                    <a:pt x="88" y="150"/>
                    <a:pt x="88" y="151"/>
                    <a:pt x="88" y="151"/>
                  </a:cubicBezTo>
                  <a:cubicBezTo>
                    <a:pt x="89" y="151"/>
                    <a:pt x="91" y="151"/>
                    <a:pt x="91" y="151"/>
                  </a:cubicBezTo>
                  <a:cubicBezTo>
                    <a:pt x="91" y="151"/>
                    <a:pt x="92" y="151"/>
                    <a:pt x="92" y="152"/>
                  </a:cubicBezTo>
                  <a:cubicBezTo>
                    <a:pt x="93" y="153"/>
                    <a:pt x="90" y="154"/>
                    <a:pt x="90" y="154"/>
                  </a:cubicBezTo>
                  <a:cubicBezTo>
                    <a:pt x="90" y="154"/>
                    <a:pt x="89" y="153"/>
                    <a:pt x="89" y="154"/>
                  </a:cubicBezTo>
                  <a:cubicBezTo>
                    <a:pt x="89" y="155"/>
                    <a:pt x="88" y="155"/>
                    <a:pt x="89" y="156"/>
                  </a:cubicBezTo>
                  <a:cubicBezTo>
                    <a:pt x="90" y="156"/>
                    <a:pt x="89" y="156"/>
                    <a:pt x="89" y="156"/>
                  </a:cubicBezTo>
                  <a:cubicBezTo>
                    <a:pt x="88" y="156"/>
                    <a:pt x="87" y="155"/>
                    <a:pt x="88" y="157"/>
                  </a:cubicBezTo>
                  <a:cubicBezTo>
                    <a:pt x="88" y="158"/>
                    <a:pt x="89" y="159"/>
                    <a:pt x="89" y="159"/>
                  </a:cubicBezTo>
                  <a:cubicBezTo>
                    <a:pt x="90" y="159"/>
                    <a:pt x="92" y="159"/>
                    <a:pt x="92" y="159"/>
                  </a:cubicBezTo>
                  <a:cubicBezTo>
                    <a:pt x="93" y="159"/>
                    <a:pt x="94" y="159"/>
                    <a:pt x="93" y="159"/>
                  </a:cubicBezTo>
                  <a:cubicBezTo>
                    <a:pt x="92" y="158"/>
                    <a:pt x="91" y="158"/>
                    <a:pt x="91" y="158"/>
                  </a:cubicBezTo>
                  <a:cubicBezTo>
                    <a:pt x="91" y="158"/>
                    <a:pt x="91" y="158"/>
                    <a:pt x="91" y="157"/>
                  </a:cubicBezTo>
                  <a:cubicBezTo>
                    <a:pt x="91" y="157"/>
                    <a:pt x="92" y="157"/>
                    <a:pt x="92" y="157"/>
                  </a:cubicBezTo>
                  <a:cubicBezTo>
                    <a:pt x="92" y="156"/>
                    <a:pt x="93" y="155"/>
                    <a:pt x="93" y="155"/>
                  </a:cubicBezTo>
                  <a:cubicBezTo>
                    <a:pt x="93" y="155"/>
                    <a:pt x="94" y="153"/>
                    <a:pt x="95" y="154"/>
                  </a:cubicBezTo>
                  <a:cubicBezTo>
                    <a:pt x="95" y="155"/>
                    <a:pt x="95" y="155"/>
                    <a:pt x="96" y="155"/>
                  </a:cubicBezTo>
                  <a:cubicBezTo>
                    <a:pt x="96" y="155"/>
                    <a:pt x="99" y="152"/>
                    <a:pt x="99" y="152"/>
                  </a:cubicBezTo>
                  <a:cubicBezTo>
                    <a:pt x="99" y="152"/>
                    <a:pt x="100" y="152"/>
                    <a:pt x="99" y="153"/>
                  </a:cubicBezTo>
                  <a:cubicBezTo>
                    <a:pt x="99" y="154"/>
                    <a:pt x="98" y="155"/>
                    <a:pt x="99" y="156"/>
                  </a:cubicBezTo>
                  <a:cubicBezTo>
                    <a:pt x="99" y="157"/>
                    <a:pt x="99" y="157"/>
                    <a:pt x="99" y="157"/>
                  </a:cubicBezTo>
                  <a:cubicBezTo>
                    <a:pt x="100" y="158"/>
                    <a:pt x="99" y="158"/>
                    <a:pt x="100" y="159"/>
                  </a:cubicBezTo>
                  <a:cubicBezTo>
                    <a:pt x="100" y="160"/>
                    <a:pt x="100" y="159"/>
                    <a:pt x="100" y="160"/>
                  </a:cubicBezTo>
                  <a:cubicBezTo>
                    <a:pt x="101" y="161"/>
                    <a:pt x="102" y="163"/>
                    <a:pt x="102" y="163"/>
                  </a:cubicBezTo>
                  <a:cubicBezTo>
                    <a:pt x="102" y="163"/>
                    <a:pt x="101" y="164"/>
                    <a:pt x="102" y="164"/>
                  </a:cubicBezTo>
                  <a:cubicBezTo>
                    <a:pt x="103" y="165"/>
                    <a:pt x="105" y="165"/>
                    <a:pt x="105" y="165"/>
                  </a:cubicBezTo>
                  <a:cubicBezTo>
                    <a:pt x="105" y="165"/>
                    <a:pt x="105" y="165"/>
                    <a:pt x="105" y="165"/>
                  </a:cubicBezTo>
                  <a:cubicBezTo>
                    <a:pt x="105" y="165"/>
                    <a:pt x="106" y="166"/>
                    <a:pt x="107" y="165"/>
                  </a:cubicBezTo>
                  <a:cubicBezTo>
                    <a:pt x="107" y="164"/>
                    <a:pt x="108" y="164"/>
                    <a:pt x="108" y="164"/>
                  </a:cubicBezTo>
                  <a:cubicBezTo>
                    <a:pt x="109" y="164"/>
                    <a:pt x="108" y="164"/>
                    <a:pt x="110" y="164"/>
                  </a:cubicBezTo>
                  <a:cubicBezTo>
                    <a:pt x="112" y="164"/>
                    <a:pt x="112" y="165"/>
                    <a:pt x="113" y="164"/>
                  </a:cubicBezTo>
                  <a:cubicBezTo>
                    <a:pt x="114" y="163"/>
                    <a:pt x="113" y="163"/>
                    <a:pt x="115" y="163"/>
                  </a:cubicBezTo>
                  <a:cubicBezTo>
                    <a:pt x="117" y="163"/>
                    <a:pt x="119" y="162"/>
                    <a:pt x="119" y="162"/>
                  </a:cubicBezTo>
                  <a:cubicBezTo>
                    <a:pt x="119" y="162"/>
                    <a:pt x="122" y="162"/>
                    <a:pt x="122" y="162"/>
                  </a:cubicBezTo>
                  <a:cubicBezTo>
                    <a:pt x="124" y="163"/>
                    <a:pt x="124" y="163"/>
                    <a:pt x="124" y="163"/>
                  </a:cubicBezTo>
                  <a:cubicBezTo>
                    <a:pt x="124" y="163"/>
                    <a:pt x="125" y="164"/>
                    <a:pt x="126" y="164"/>
                  </a:cubicBezTo>
                  <a:cubicBezTo>
                    <a:pt x="126" y="164"/>
                    <a:pt x="127" y="164"/>
                    <a:pt x="128" y="164"/>
                  </a:cubicBezTo>
                  <a:cubicBezTo>
                    <a:pt x="128" y="164"/>
                    <a:pt x="132" y="165"/>
                    <a:pt x="132" y="165"/>
                  </a:cubicBezTo>
                  <a:cubicBezTo>
                    <a:pt x="136" y="166"/>
                    <a:pt x="136" y="166"/>
                    <a:pt x="136" y="166"/>
                  </a:cubicBezTo>
                  <a:cubicBezTo>
                    <a:pt x="138" y="167"/>
                    <a:pt x="138" y="167"/>
                    <a:pt x="138" y="167"/>
                  </a:cubicBezTo>
                  <a:cubicBezTo>
                    <a:pt x="142" y="170"/>
                    <a:pt x="142" y="170"/>
                    <a:pt x="142" y="170"/>
                  </a:cubicBezTo>
                  <a:cubicBezTo>
                    <a:pt x="146" y="174"/>
                    <a:pt x="146" y="174"/>
                    <a:pt x="146" y="174"/>
                  </a:cubicBezTo>
                  <a:cubicBezTo>
                    <a:pt x="151" y="176"/>
                    <a:pt x="151" y="176"/>
                    <a:pt x="151" y="176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56" y="180"/>
                    <a:pt x="156" y="180"/>
                    <a:pt x="156" y="180"/>
                  </a:cubicBezTo>
                  <a:cubicBezTo>
                    <a:pt x="156" y="180"/>
                    <a:pt x="159" y="182"/>
                    <a:pt x="159" y="182"/>
                  </a:cubicBezTo>
                  <a:cubicBezTo>
                    <a:pt x="160" y="182"/>
                    <a:pt x="163" y="184"/>
                    <a:pt x="163" y="184"/>
                  </a:cubicBezTo>
                  <a:cubicBezTo>
                    <a:pt x="166" y="186"/>
                    <a:pt x="166" y="186"/>
                    <a:pt x="166" y="186"/>
                  </a:cubicBezTo>
                  <a:cubicBezTo>
                    <a:pt x="166" y="186"/>
                    <a:pt x="167" y="188"/>
                    <a:pt x="167" y="188"/>
                  </a:cubicBezTo>
                  <a:cubicBezTo>
                    <a:pt x="167" y="189"/>
                    <a:pt x="166" y="188"/>
                    <a:pt x="165" y="188"/>
                  </a:cubicBezTo>
                  <a:cubicBezTo>
                    <a:pt x="164" y="189"/>
                    <a:pt x="160" y="187"/>
                    <a:pt x="160" y="187"/>
                  </a:cubicBezTo>
                  <a:cubicBezTo>
                    <a:pt x="158" y="185"/>
                    <a:pt x="158" y="185"/>
                    <a:pt x="158" y="185"/>
                  </a:cubicBezTo>
                  <a:cubicBezTo>
                    <a:pt x="155" y="185"/>
                    <a:pt x="155" y="185"/>
                    <a:pt x="155" y="185"/>
                  </a:cubicBezTo>
                  <a:cubicBezTo>
                    <a:pt x="153" y="184"/>
                    <a:pt x="153" y="184"/>
                    <a:pt x="153" y="184"/>
                  </a:cubicBezTo>
                  <a:cubicBezTo>
                    <a:pt x="149" y="185"/>
                    <a:pt x="149" y="185"/>
                    <a:pt x="149" y="185"/>
                  </a:cubicBezTo>
                  <a:cubicBezTo>
                    <a:pt x="146" y="184"/>
                    <a:pt x="146" y="184"/>
                    <a:pt x="146" y="184"/>
                  </a:cubicBezTo>
                  <a:cubicBezTo>
                    <a:pt x="146" y="184"/>
                    <a:pt x="145" y="184"/>
                    <a:pt x="146" y="185"/>
                  </a:cubicBezTo>
                  <a:cubicBezTo>
                    <a:pt x="146" y="185"/>
                    <a:pt x="146" y="186"/>
                    <a:pt x="146" y="186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39" y="189"/>
                    <a:pt x="139" y="189"/>
                    <a:pt x="139" y="189"/>
                  </a:cubicBezTo>
                  <a:cubicBezTo>
                    <a:pt x="135" y="189"/>
                    <a:pt x="135" y="189"/>
                    <a:pt x="135" y="189"/>
                  </a:cubicBezTo>
                  <a:cubicBezTo>
                    <a:pt x="132" y="189"/>
                    <a:pt x="132" y="189"/>
                    <a:pt x="132" y="189"/>
                  </a:cubicBezTo>
                  <a:cubicBezTo>
                    <a:pt x="132" y="191"/>
                    <a:pt x="132" y="191"/>
                    <a:pt x="132" y="191"/>
                  </a:cubicBezTo>
                  <a:cubicBezTo>
                    <a:pt x="132" y="191"/>
                    <a:pt x="128" y="191"/>
                    <a:pt x="132" y="192"/>
                  </a:cubicBezTo>
                  <a:cubicBezTo>
                    <a:pt x="136" y="192"/>
                    <a:pt x="138" y="192"/>
                    <a:pt x="138" y="191"/>
                  </a:cubicBezTo>
                  <a:cubicBezTo>
                    <a:pt x="139" y="191"/>
                    <a:pt x="139" y="190"/>
                    <a:pt x="140" y="190"/>
                  </a:cubicBezTo>
                  <a:cubicBezTo>
                    <a:pt x="141" y="190"/>
                    <a:pt x="143" y="190"/>
                    <a:pt x="144" y="190"/>
                  </a:cubicBezTo>
                  <a:cubicBezTo>
                    <a:pt x="144" y="190"/>
                    <a:pt x="145" y="190"/>
                    <a:pt x="147" y="189"/>
                  </a:cubicBezTo>
                  <a:cubicBezTo>
                    <a:pt x="148" y="189"/>
                    <a:pt x="148" y="188"/>
                    <a:pt x="150" y="189"/>
                  </a:cubicBezTo>
                  <a:cubicBezTo>
                    <a:pt x="152" y="190"/>
                    <a:pt x="151" y="187"/>
                    <a:pt x="151" y="187"/>
                  </a:cubicBezTo>
                  <a:cubicBezTo>
                    <a:pt x="151" y="187"/>
                    <a:pt x="151" y="186"/>
                    <a:pt x="152" y="186"/>
                  </a:cubicBezTo>
                  <a:cubicBezTo>
                    <a:pt x="154" y="187"/>
                    <a:pt x="154" y="187"/>
                    <a:pt x="154" y="187"/>
                  </a:cubicBezTo>
                  <a:cubicBezTo>
                    <a:pt x="155" y="187"/>
                    <a:pt x="157" y="188"/>
                    <a:pt x="157" y="188"/>
                  </a:cubicBezTo>
                  <a:cubicBezTo>
                    <a:pt x="158" y="188"/>
                    <a:pt x="162" y="189"/>
                    <a:pt x="162" y="189"/>
                  </a:cubicBezTo>
                  <a:cubicBezTo>
                    <a:pt x="162" y="189"/>
                    <a:pt x="163" y="192"/>
                    <a:pt x="163" y="192"/>
                  </a:cubicBezTo>
                  <a:cubicBezTo>
                    <a:pt x="164" y="192"/>
                    <a:pt x="167" y="192"/>
                    <a:pt x="168" y="192"/>
                  </a:cubicBezTo>
                  <a:cubicBezTo>
                    <a:pt x="169" y="192"/>
                    <a:pt x="171" y="192"/>
                    <a:pt x="172" y="193"/>
                  </a:cubicBezTo>
                  <a:cubicBezTo>
                    <a:pt x="173" y="194"/>
                    <a:pt x="174" y="194"/>
                    <a:pt x="174" y="194"/>
                  </a:cubicBezTo>
                  <a:cubicBezTo>
                    <a:pt x="174" y="194"/>
                    <a:pt x="175" y="195"/>
                    <a:pt x="176" y="196"/>
                  </a:cubicBezTo>
                  <a:cubicBezTo>
                    <a:pt x="176" y="196"/>
                    <a:pt x="179" y="198"/>
                    <a:pt x="179" y="198"/>
                  </a:cubicBezTo>
                  <a:cubicBezTo>
                    <a:pt x="179" y="198"/>
                    <a:pt x="184" y="200"/>
                    <a:pt x="184" y="200"/>
                  </a:cubicBezTo>
                  <a:cubicBezTo>
                    <a:pt x="185" y="199"/>
                    <a:pt x="185" y="199"/>
                    <a:pt x="185" y="199"/>
                  </a:cubicBezTo>
                  <a:cubicBezTo>
                    <a:pt x="185" y="198"/>
                    <a:pt x="185" y="197"/>
                    <a:pt x="185" y="197"/>
                  </a:cubicBezTo>
                  <a:cubicBezTo>
                    <a:pt x="184" y="196"/>
                    <a:pt x="180" y="195"/>
                    <a:pt x="180" y="195"/>
                  </a:cubicBezTo>
                  <a:cubicBezTo>
                    <a:pt x="180" y="195"/>
                    <a:pt x="178" y="194"/>
                    <a:pt x="178" y="194"/>
                  </a:cubicBezTo>
                  <a:cubicBezTo>
                    <a:pt x="177" y="189"/>
                    <a:pt x="178" y="193"/>
                    <a:pt x="175" y="192"/>
                  </a:cubicBezTo>
                  <a:cubicBezTo>
                    <a:pt x="175" y="192"/>
                    <a:pt x="175" y="192"/>
                    <a:pt x="175" y="192"/>
                  </a:cubicBezTo>
                  <a:cubicBezTo>
                    <a:pt x="175" y="192"/>
                    <a:pt x="175" y="192"/>
                    <a:pt x="175" y="192"/>
                  </a:cubicBezTo>
                  <a:cubicBezTo>
                    <a:pt x="173" y="193"/>
                    <a:pt x="173" y="192"/>
                    <a:pt x="173" y="192"/>
                  </a:cubicBezTo>
                  <a:cubicBezTo>
                    <a:pt x="173" y="191"/>
                    <a:pt x="173" y="191"/>
                    <a:pt x="173" y="191"/>
                  </a:cubicBezTo>
                  <a:cubicBezTo>
                    <a:pt x="172" y="190"/>
                    <a:pt x="172" y="190"/>
                    <a:pt x="172" y="190"/>
                  </a:cubicBezTo>
                  <a:cubicBezTo>
                    <a:pt x="172" y="190"/>
                    <a:pt x="171" y="188"/>
                    <a:pt x="172" y="187"/>
                  </a:cubicBezTo>
                  <a:cubicBezTo>
                    <a:pt x="173" y="187"/>
                    <a:pt x="171" y="192"/>
                    <a:pt x="175" y="186"/>
                  </a:cubicBezTo>
                  <a:cubicBezTo>
                    <a:pt x="175" y="186"/>
                    <a:pt x="175" y="185"/>
                    <a:pt x="175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71" y="185"/>
                    <a:pt x="171" y="185"/>
                    <a:pt x="171" y="185"/>
                  </a:cubicBezTo>
                  <a:cubicBezTo>
                    <a:pt x="171" y="185"/>
                    <a:pt x="171" y="186"/>
                    <a:pt x="170" y="187"/>
                  </a:cubicBezTo>
                  <a:cubicBezTo>
                    <a:pt x="169" y="188"/>
                    <a:pt x="169" y="187"/>
                    <a:pt x="169" y="187"/>
                  </a:cubicBezTo>
                  <a:cubicBezTo>
                    <a:pt x="169" y="186"/>
                    <a:pt x="169" y="186"/>
                    <a:pt x="169" y="186"/>
                  </a:cubicBezTo>
                  <a:cubicBezTo>
                    <a:pt x="170" y="185"/>
                    <a:pt x="170" y="185"/>
                    <a:pt x="170" y="185"/>
                  </a:cubicBezTo>
                  <a:cubicBezTo>
                    <a:pt x="170" y="185"/>
                    <a:pt x="170" y="182"/>
                    <a:pt x="170" y="181"/>
                  </a:cubicBezTo>
                  <a:cubicBezTo>
                    <a:pt x="170" y="181"/>
                    <a:pt x="170" y="181"/>
                    <a:pt x="170" y="181"/>
                  </a:cubicBezTo>
                  <a:cubicBezTo>
                    <a:pt x="167" y="179"/>
                    <a:pt x="167" y="179"/>
                    <a:pt x="167" y="179"/>
                  </a:cubicBezTo>
                  <a:cubicBezTo>
                    <a:pt x="165" y="177"/>
                    <a:pt x="165" y="177"/>
                    <a:pt x="165" y="177"/>
                  </a:cubicBezTo>
                  <a:cubicBezTo>
                    <a:pt x="162" y="175"/>
                    <a:pt x="162" y="175"/>
                    <a:pt x="162" y="175"/>
                  </a:cubicBezTo>
                  <a:cubicBezTo>
                    <a:pt x="158" y="171"/>
                    <a:pt x="158" y="171"/>
                    <a:pt x="158" y="171"/>
                  </a:cubicBezTo>
                  <a:cubicBezTo>
                    <a:pt x="156" y="170"/>
                    <a:pt x="156" y="170"/>
                    <a:pt x="156" y="170"/>
                  </a:cubicBezTo>
                  <a:cubicBezTo>
                    <a:pt x="154" y="168"/>
                    <a:pt x="154" y="168"/>
                    <a:pt x="154" y="168"/>
                  </a:cubicBezTo>
                  <a:cubicBezTo>
                    <a:pt x="154" y="166"/>
                    <a:pt x="154" y="166"/>
                    <a:pt x="154" y="166"/>
                  </a:cubicBezTo>
                  <a:cubicBezTo>
                    <a:pt x="153" y="162"/>
                    <a:pt x="153" y="162"/>
                    <a:pt x="153" y="162"/>
                  </a:cubicBezTo>
                  <a:cubicBezTo>
                    <a:pt x="153" y="162"/>
                    <a:pt x="153" y="162"/>
                    <a:pt x="153" y="162"/>
                  </a:cubicBezTo>
                  <a:cubicBezTo>
                    <a:pt x="153" y="162"/>
                    <a:pt x="149" y="161"/>
                    <a:pt x="147" y="160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3" y="156"/>
                    <a:pt x="143" y="156"/>
                    <a:pt x="143" y="156"/>
                  </a:cubicBezTo>
                  <a:cubicBezTo>
                    <a:pt x="142" y="155"/>
                    <a:pt x="142" y="155"/>
                    <a:pt x="142" y="155"/>
                  </a:cubicBezTo>
                  <a:cubicBezTo>
                    <a:pt x="139" y="152"/>
                    <a:pt x="139" y="152"/>
                    <a:pt x="139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3" y="150"/>
                    <a:pt x="133" y="150"/>
                    <a:pt x="133" y="150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130" y="147"/>
                    <a:pt x="130" y="147"/>
                    <a:pt x="130" y="147"/>
                  </a:cubicBezTo>
                  <a:cubicBezTo>
                    <a:pt x="129" y="145"/>
                    <a:pt x="129" y="145"/>
                    <a:pt x="129" y="145"/>
                  </a:cubicBezTo>
                  <a:cubicBezTo>
                    <a:pt x="126" y="144"/>
                    <a:pt x="126" y="144"/>
                    <a:pt x="126" y="144"/>
                  </a:cubicBezTo>
                  <a:cubicBezTo>
                    <a:pt x="125" y="142"/>
                    <a:pt x="125" y="142"/>
                    <a:pt x="125" y="142"/>
                  </a:cubicBezTo>
                  <a:cubicBezTo>
                    <a:pt x="124" y="141"/>
                    <a:pt x="124" y="141"/>
                    <a:pt x="124" y="141"/>
                  </a:cubicBezTo>
                  <a:cubicBezTo>
                    <a:pt x="121" y="137"/>
                    <a:pt x="121" y="137"/>
                    <a:pt x="121" y="137"/>
                  </a:cubicBezTo>
                  <a:cubicBezTo>
                    <a:pt x="118" y="135"/>
                    <a:pt x="118" y="135"/>
                    <a:pt x="118" y="135"/>
                  </a:cubicBezTo>
                  <a:cubicBezTo>
                    <a:pt x="117" y="134"/>
                    <a:pt x="117" y="134"/>
                    <a:pt x="117" y="134"/>
                  </a:cubicBezTo>
                  <a:cubicBezTo>
                    <a:pt x="116" y="133"/>
                    <a:pt x="116" y="133"/>
                    <a:pt x="116" y="133"/>
                  </a:cubicBezTo>
                  <a:cubicBezTo>
                    <a:pt x="114" y="130"/>
                    <a:pt x="114" y="130"/>
                    <a:pt x="114" y="130"/>
                  </a:cubicBezTo>
                  <a:cubicBezTo>
                    <a:pt x="111" y="127"/>
                    <a:pt x="111" y="127"/>
                    <a:pt x="111" y="127"/>
                  </a:cubicBezTo>
                  <a:cubicBezTo>
                    <a:pt x="109" y="125"/>
                    <a:pt x="109" y="125"/>
                    <a:pt x="109" y="125"/>
                  </a:cubicBezTo>
                  <a:cubicBezTo>
                    <a:pt x="107" y="122"/>
                    <a:pt x="107" y="122"/>
                    <a:pt x="107" y="122"/>
                  </a:cubicBezTo>
                  <a:cubicBezTo>
                    <a:pt x="109" y="120"/>
                    <a:pt x="109" y="120"/>
                    <a:pt x="109" y="120"/>
                  </a:cubicBezTo>
                  <a:cubicBezTo>
                    <a:pt x="108" y="119"/>
                    <a:pt x="107" y="119"/>
                    <a:pt x="107" y="118"/>
                  </a:cubicBezTo>
                  <a:cubicBezTo>
                    <a:pt x="106" y="118"/>
                    <a:pt x="104" y="117"/>
                    <a:pt x="105" y="116"/>
                  </a:cubicBezTo>
                  <a:cubicBezTo>
                    <a:pt x="105" y="115"/>
                    <a:pt x="104" y="114"/>
                    <a:pt x="104" y="112"/>
                  </a:cubicBezTo>
                  <a:cubicBezTo>
                    <a:pt x="104" y="111"/>
                    <a:pt x="104" y="110"/>
                    <a:pt x="103" y="110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101" y="109"/>
                    <a:pt x="100" y="109"/>
                    <a:pt x="100" y="109"/>
                  </a:cubicBezTo>
                  <a:cubicBezTo>
                    <a:pt x="99" y="109"/>
                    <a:pt x="99" y="109"/>
                    <a:pt x="99" y="109"/>
                  </a:cubicBezTo>
                  <a:cubicBezTo>
                    <a:pt x="99" y="109"/>
                    <a:pt x="100" y="107"/>
                    <a:pt x="100" y="105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6" y="104"/>
                    <a:pt x="96" y="101"/>
                    <a:pt x="94" y="100"/>
                  </a:cubicBezTo>
                  <a:cubicBezTo>
                    <a:pt x="92" y="100"/>
                    <a:pt x="92" y="100"/>
                    <a:pt x="92" y="100"/>
                  </a:cubicBezTo>
                  <a:cubicBezTo>
                    <a:pt x="91" y="101"/>
                    <a:pt x="91" y="102"/>
                    <a:pt x="91" y="102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7"/>
                    <a:pt x="88" y="95"/>
                  </a:cubicBezTo>
                  <a:cubicBezTo>
                    <a:pt x="90" y="93"/>
                    <a:pt x="88" y="92"/>
                    <a:pt x="88" y="92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7" y="86"/>
                    <a:pt x="87" y="86"/>
                    <a:pt x="87" y="86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8" y="81"/>
                    <a:pt x="88" y="81"/>
                    <a:pt x="88" y="81"/>
                  </a:cubicBezTo>
                  <a:cubicBezTo>
                    <a:pt x="88" y="81"/>
                    <a:pt x="87" y="77"/>
                    <a:pt x="88" y="76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88" y="75"/>
                    <a:pt x="88" y="75"/>
                    <a:pt x="89" y="75"/>
                  </a:cubicBezTo>
                  <a:cubicBezTo>
                    <a:pt x="89" y="74"/>
                    <a:pt x="94" y="73"/>
                    <a:pt x="94" y="73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100" y="77"/>
                    <a:pt x="100" y="77"/>
                    <a:pt x="100" y="77"/>
                  </a:cubicBezTo>
                  <a:cubicBezTo>
                    <a:pt x="104" y="81"/>
                    <a:pt x="104" y="81"/>
                    <a:pt x="104" y="81"/>
                  </a:cubicBezTo>
                  <a:cubicBezTo>
                    <a:pt x="107" y="83"/>
                    <a:pt x="107" y="83"/>
                    <a:pt x="107" y="83"/>
                  </a:cubicBezTo>
                  <a:cubicBezTo>
                    <a:pt x="107" y="83"/>
                    <a:pt x="108" y="82"/>
                    <a:pt x="109" y="82"/>
                  </a:cubicBezTo>
                  <a:cubicBezTo>
                    <a:pt x="109" y="81"/>
                    <a:pt x="109" y="79"/>
                    <a:pt x="109" y="79"/>
                  </a:cubicBezTo>
                  <a:cubicBezTo>
                    <a:pt x="111" y="77"/>
                    <a:pt x="111" y="77"/>
                    <a:pt x="111" y="77"/>
                  </a:cubicBezTo>
                  <a:cubicBezTo>
                    <a:pt x="112" y="75"/>
                    <a:pt x="112" y="75"/>
                    <a:pt x="112" y="75"/>
                  </a:cubicBezTo>
                  <a:cubicBezTo>
                    <a:pt x="112" y="73"/>
                    <a:pt x="112" y="73"/>
                    <a:pt x="112" y="73"/>
                  </a:cubicBezTo>
                  <a:cubicBezTo>
                    <a:pt x="114" y="72"/>
                    <a:pt x="114" y="72"/>
                    <a:pt x="114" y="72"/>
                  </a:cubicBezTo>
                  <a:cubicBezTo>
                    <a:pt x="117" y="71"/>
                    <a:pt x="117" y="71"/>
                    <a:pt x="117" y="71"/>
                  </a:cubicBezTo>
                  <a:cubicBezTo>
                    <a:pt x="121" y="70"/>
                    <a:pt x="121" y="70"/>
                    <a:pt x="121" y="70"/>
                  </a:cubicBezTo>
                  <a:cubicBezTo>
                    <a:pt x="121" y="70"/>
                    <a:pt x="124" y="71"/>
                    <a:pt x="125" y="71"/>
                  </a:cubicBezTo>
                  <a:cubicBezTo>
                    <a:pt x="125" y="71"/>
                    <a:pt x="126" y="71"/>
                    <a:pt x="126" y="71"/>
                  </a:cubicBezTo>
                  <a:cubicBezTo>
                    <a:pt x="128" y="68"/>
                    <a:pt x="128" y="68"/>
                    <a:pt x="128" y="68"/>
                  </a:cubicBezTo>
                  <a:cubicBezTo>
                    <a:pt x="128" y="68"/>
                    <a:pt x="128" y="68"/>
                    <a:pt x="128" y="68"/>
                  </a:cubicBezTo>
                  <a:cubicBezTo>
                    <a:pt x="129" y="66"/>
                    <a:pt x="129" y="66"/>
                    <a:pt x="129" y="66"/>
                  </a:cubicBezTo>
                  <a:cubicBezTo>
                    <a:pt x="134" y="68"/>
                    <a:pt x="134" y="68"/>
                    <a:pt x="134" y="68"/>
                  </a:cubicBezTo>
                  <a:cubicBezTo>
                    <a:pt x="136" y="70"/>
                    <a:pt x="136" y="70"/>
                    <a:pt x="136" y="70"/>
                  </a:cubicBezTo>
                  <a:cubicBezTo>
                    <a:pt x="141" y="71"/>
                    <a:pt x="141" y="71"/>
                    <a:pt x="141" y="71"/>
                  </a:cubicBezTo>
                  <a:cubicBezTo>
                    <a:pt x="141" y="71"/>
                    <a:pt x="141" y="71"/>
                    <a:pt x="141" y="71"/>
                  </a:cubicBezTo>
                  <a:cubicBezTo>
                    <a:pt x="143" y="71"/>
                    <a:pt x="143" y="71"/>
                    <a:pt x="143" y="71"/>
                  </a:cubicBezTo>
                  <a:cubicBezTo>
                    <a:pt x="143" y="70"/>
                    <a:pt x="143" y="70"/>
                    <a:pt x="143" y="70"/>
                  </a:cubicBezTo>
                  <a:cubicBezTo>
                    <a:pt x="147" y="70"/>
                    <a:pt x="147" y="70"/>
                    <a:pt x="147" y="70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55" y="71"/>
                    <a:pt x="155" y="71"/>
                    <a:pt x="155" y="71"/>
                  </a:cubicBezTo>
                  <a:cubicBezTo>
                    <a:pt x="160" y="71"/>
                    <a:pt x="160" y="71"/>
                    <a:pt x="160" y="71"/>
                  </a:cubicBezTo>
                  <a:cubicBezTo>
                    <a:pt x="163" y="72"/>
                    <a:pt x="163" y="72"/>
                    <a:pt x="163" y="72"/>
                  </a:cubicBezTo>
                  <a:cubicBezTo>
                    <a:pt x="165" y="73"/>
                    <a:pt x="165" y="73"/>
                    <a:pt x="165" y="73"/>
                  </a:cubicBezTo>
                  <a:cubicBezTo>
                    <a:pt x="165" y="73"/>
                    <a:pt x="165" y="73"/>
                    <a:pt x="166" y="72"/>
                  </a:cubicBezTo>
                  <a:cubicBezTo>
                    <a:pt x="166" y="72"/>
                    <a:pt x="169" y="72"/>
                    <a:pt x="169" y="72"/>
                  </a:cubicBezTo>
                  <a:cubicBezTo>
                    <a:pt x="170" y="69"/>
                    <a:pt x="170" y="69"/>
                    <a:pt x="170" y="69"/>
                  </a:cubicBezTo>
                  <a:cubicBezTo>
                    <a:pt x="171" y="71"/>
                    <a:pt x="171" y="71"/>
                    <a:pt x="171" y="71"/>
                  </a:cubicBezTo>
                  <a:cubicBezTo>
                    <a:pt x="172" y="71"/>
                    <a:pt x="174" y="71"/>
                    <a:pt x="174" y="71"/>
                  </a:cubicBezTo>
                  <a:cubicBezTo>
                    <a:pt x="175" y="68"/>
                    <a:pt x="175" y="68"/>
                    <a:pt x="175" y="68"/>
                  </a:cubicBezTo>
                  <a:cubicBezTo>
                    <a:pt x="176" y="69"/>
                    <a:pt x="176" y="69"/>
                    <a:pt x="176" y="69"/>
                  </a:cubicBezTo>
                  <a:cubicBezTo>
                    <a:pt x="177" y="69"/>
                    <a:pt x="177" y="69"/>
                    <a:pt x="178" y="69"/>
                  </a:cubicBezTo>
                  <a:cubicBezTo>
                    <a:pt x="179" y="69"/>
                    <a:pt x="180" y="68"/>
                    <a:pt x="180" y="68"/>
                  </a:cubicBezTo>
                  <a:cubicBezTo>
                    <a:pt x="180" y="68"/>
                    <a:pt x="181" y="69"/>
                    <a:pt x="181" y="69"/>
                  </a:cubicBezTo>
                  <a:cubicBezTo>
                    <a:pt x="181" y="69"/>
                    <a:pt x="182" y="68"/>
                    <a:pt x="183" y="68"/>
                  </a:cubicBezTo>
                  <a:cubicBezTo>
                    <a:pt x="185" y="68"/>
                    <a:pt x="186" y="67"/>
                    <a:pt x="186" y="67"/>
                  </a:cubicBezTo>
                  <a:cubicBezTo>
                    <a:pt x="186" y="67"/>
                    <a:pt x="187" y="69"/>
                    <a:pt x="189" y="70"/>
                  </a:cubicBezTo>
                  <a:cubicBezTo>
                    <a:pt x="189" y="70"/>
                    <a:pt x="189" y="70"/>
                    <a:pt x="189" y="70"/>
                  </a:cubicBezTo>
                  <a:cubicBezTo>
                    <a:pt x="191" y="70"/>
                    <a:pt x="191" y="70"/>
                    <a:pt x="191" y="70"/>
                  </a:cubicBezTo>
                  <a:cubicBezTo>
                    <a:pt x="191" y="70"/>
                    <a:pt x="191" y="70"/>
                    <a:pt x="191" y="70"/>
                  </a:cubicBezTo>
                  <a:cubicBezTo>
                    <a:pt x="191" y="70"/>
                    <a:pt x="192" y="69"/>
                    <a:pt x="193" y="69"/>
                  </a:cubicBezTo>
                  <a:cubicBezTo>
                    <a:pt x="195" y="69"/>
                    <a:pt x="196" y="69"/>
                    <a:pt x="197" y="69"/>
                  </a:cubicBezTo>
                  <a:cubicBezTo>
                    <a:pt x="199" y="69"/>
                    <a:pt x="200" y="71"/>
                    <a:pt x="200" y="71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203" y="74"/>
                    <a:pt x="204" y="76"/>
                    <a:pt x="204" y="77"/>
                  </a:cubicBezTo>
                  <a:cubicBezTo>
                    <a:pt x="205" y="78"/>
                    <a:pt x="205" y="79"/>
                    <a:pt x="205" y="79"/>
                  </a:cubicBezTo>
                  <a:cubicBezTo>
                    <a:pt x="205" y="79"/>
                    <a:pt x="213" y="82"/>
                    <a:pt x="214" y="82"/>
                  </a:cubicBezTo>
                  <a:cubicBezTo>
                    <a:pt x="214" y="82"/>
                    <a:pt x="215" y="82"/>
                    <a:pt x="215" y="82"/>
                  </a:cubicBezTo>
                  <a:close/>
                  <a:moveTo>
                    <a:pt x="175" y="191"/>
                  </a:moveTo>
                  <a:cubicBezTo>
                    <a:pt x="175" y="191"/>
                    <a:pt x="175" y="191"/>
                    <a:pt x="175" y="191"/>
                  </a:cubicBezTo>
                  <a:cubicBezTo>
                    <a:pt x="176" y="191"/>
                    <a:pt x="176" y="190"/>
                    <a:pt x="176" y="190"/>
                  </a:cubicBezTo>
                  <a:cubicBezTo>
                    <a:pt x="179" y="190"/>
                    <a:pt x="179" y="190"/>
                    <a:pt x="179" y="190"/>
                  </a:cubicBezTo>
                  <a:cubicBezTo>
                    <a:pt x="179" y="190"/>
                    <a:pt x="179" y="190"/>
                    <a:pt x="179" y="190"/>
                  </a:cubicBezTo>
                  <a:cubicBezTo>
                    <a:pt x="182" y="191"/>
                    <a:pt x="182" y="191"/>
                    <a:pt x="182" y="191"/>
                  </a:cubicBezTo>
                  <a:cubicBezTo>
                    <a:pt x="184" y="193"/>
                    <a:pt x="184" y="193"/>
                    <a:pt x="184" y="193"/>
                  </a:cubicBezTo>
                  <a:cubicBezTo>
                    <a:pt x="185" y="195"/>
                    <a:pt x="185" y="195"/>
                    <a:pt x="185" y="195"/>
                  </a:cubicBezTo>
                  <a:cubicBezTo>
                    <a:pt x="187" y="197"/>
                    <a:pt x="187" y="197"/>
                    <a:pt x="187" y="197"/>
                  </a:cubicBezTo>
                  <a:cubicBezTo>
                    <a:pt x="192" y="200"/>
                    <a:pt x="192" y="200"/>
                    <a:pt x="192" y="200"/>
                  </a:cubicBezTo>
                  <a:cubicBezTo>
                    <a:pt x="198" y="203"/>
                    <a:pt x="198" y="203"/>
                    <a:pt x="198" y="203"/>
                  </a:cubicBezTo>
                  <a:cubicBezTo>
                    <a:pt x="198" y="203"/>
                    <a:pt x="202" y="205"/>
                    <a:pt x="203" y="205"/>
                  </a:cubicBezTo>
                  <a:cubicBezTo>
                    <a:pt x="203" y="205"/>
                    <a:pt x="203" y="206"/>
                    <a:pt x="204" y="206"/>
                  </a:cubicBezTo>
                  <a:cubicBezTo>
                    <a:pt x="204" y="207"/>
                    <a:pt x="206" y="210"/>
                    <a:pt x="206" y="210"/>
                  </a:cubicBezTo>
                  <a:cubicBezTo>
                    <a:pt x="207" y="211"/>
                    <a:pt x="204" y="209"/>
                    <a:pt x="204" y="209"/>
                  </a:cubicBezTo>
                  <a:cubicBezTo>
                    <a:pt x="204" y="209"/>
                    <a:pt x="203" y="207"/>
                    <a:pt x="202" y="206"/>
                  </a:cubicBezTo>
                  <a:cubicBezTo>
                    <a:pt x="200" y="206"/>
                    <a:pt x="198" y="206"/>
                    <a:pt x="197" y="205"/>
                  </a:cubicBezTo>
                  <a:cubicBezTo>
                    <a:pt x="196" y="204"/>
                    <a:pt x="196" y="203"/>
                    <a:pt x="196" y="203"/>
                  </a:cubicBezTo>
                  <a:cubicBezTo>
                    <a:pt x="195" y="203"/>
                    <a:pt x="195" y="201"/>
                    <a:pt x="192" y="201"/>
                  </a:cubicBezTo>
                  <a:cubicBezTo>
                    <a:pt x="189" y="200"/>
                    <a:pt x="189" y="201"/>
                    <a:pt x="188" y="199"/>
                  </a:cubicBezTo>
                  <a:cubicBezTo>
                    <a:pt x="187" y="196"/>
                    <a:pt x="187" y="198"/>
                    <a:pt x="186" y="196"/>
                  </a:cubicBezTo>
                  <a:cubicBezTo>
                    <a:pt x="184" y="195"/>
                    <a:pt x="185" y="196"/>
                    <a:pt x="181" y="195"/>
                  </a:cubicBezTo>
                  <a:cubicBezTo>
                    <a:pt x="178" y="193"/>
                    <a:pt x="180" y="194"/>
                    <a:pt x="180" y="193"/>
                  </a:cubicBezTo>
                  <a:cubicBezTo>
                    <a:pt x="179" y="191"/>
                    <a:pt x="180" y="192"/>
                    <a:pt x="178" y="192"/>
                  </a:cubicBezTo>
                  <a:cubicBezTo>
                    <a:pt x="177" y="191"/>
                    <a:pt x="178" y="191"/>
                    <a:pt x="177" y="191"/>
                  </a:cubicBezTo>
                  <a:cubicBezTo>
                    <a:pt x="177" y="191"/>
                    <a:pt x="176" y="192"/>
                    <a:pt x="175" y="192"/>
                  </a:cubicBezTo>
                  <a:cubicBezTo>
                    <a:pt x="175" y="191"/>
                    <a:pt x="175" y="191"/>
                    <a:pt x="175" y="191"/>
                  </a:cubicBezTo>
                  <a:close/>
                  <a:moveTo>
                    <a:pt x="169" y="198"/>
                  </a:moveTo>
                  <a:cubicBezTo>
                    <a:pt x="169" y="198"/>
                    <a:pt x="169" y="198"/>
                    <a:pt x="169" y="198"/>
                  </a:cubicBezTo>
                  <a:cubicBezTo>
                    <a:pt x="169" y="198"/>
                    <a:pt x="167" y="198"/>
                    <a:pt x="166" y="198"/>
                  </a:cubicBezTo>
                  <a:cubicBezTo>
                    <a:pt x="166" y="198"/>
                    <a:pt x="165" y="197"/>
                    <a:pt x="164" y="197"/>
                  </a:cubicBezTo>
                  <a:cubicBezTo>
                    <a:pt x="163" y="197"/>
                    <a:pt x="161" y="197"/>
                    <a:pt x="161" y="197"/>
                  </a:cubicBezTo>
                  <a:cubicBezTo>
                    <a:pt x="160" y="197"/>
                    <a:pt x="159" y="196"/>
                    <a:pt x="159" y="196"/>
                  </a:cubicBezTo>
                  <a:cubicBezTo>
                    <a:pt x="159" y="196"/>
                    <a:pt x="159" y="195"/>
                    <a:pt x="159" y="195"/>
                  </a:cubicBezTo>
                  <a:cubicBezTo>
                    <a:pt x="159" y="195"/>
                    <a:pt x="161" y="194"/>
                    <a:pt x="161" y="194"/>
                  </a:cubicBezTo>
                  <a:cubicBezTo>
                    <a:pt x="161" y="195"/>
                    <a:pt x="167" y="196"/>
                    <a:pt x="167" y="196"/>
                  </a:cubicBezTo>
                  <a:cubicBezTo>
                    <a:pt x="171" y="196"/>
                    <a:pt x="171" y="196"/>
                    <a:pt x="171" y="196"/>
                  </a:cubicBezTo>
                  <a:cubicBezTo>
                    <a:pt x="171" y="196"/>
                    <a:pt x="172" y="196"/>
                    <a:pt x="172" y="196"/>
                  </a:cubicBezTo>
                  <a:cubicBezTo>
                    <a:pt x="172" y="196"/>
                    <a:pt x="173" y="196"/>
                    <a:pt x="174" y="197"/>
                  </a:cubicBezTo>
                  <a:cubicBezTo>
                    <a:pt x="175" y="197"/>
                    <a:pt x="175" y="197"/>
                    <a:pt x="175" y="198"/>
                  </a:cubicBezTo>
                  <a:cubicBezTo>
                    <a:pt x="175" y="198"/>
                    <a:pt x="176" y="199"/>
                    <a:pt x="175" y="199"/>
                  </a:cubicBezTo>
                  <a:cubicBezTo>
                    <a:pt x="175" y="199"/>
                    <a:pt x="174" y="199"/>
                    <a:pt x="174" y="199"/>
                  </a:cubicBezTo>
                  <a:cubicBezTo>
                    <a:pt x="174" y="199"/>
                    <a:pt x="172" y="198"/>
                    <a:pt x="172" y="198"/>
                  </a:cubicBezTo>
                  <a:cubicBezTo>
                    <a:pt x="170" y="198"/>
                    <a:pt x="170" y="198"/>
                    <a:pt x="170" y="198"/>
                  </a:cubicBezTo>
                  <a:cubicBezTo>
                    <a:pt x="169" y="198"/>
                    <a:pt x="169" y="198"/>
                    <a:pt x="169" y="198"/>
                  </a:cubicBezTo>
                  <a:close/>
                  <a:moveTo>
                    <a:pt x="138" y="199"/>
                  </a:moveTo>
                  <a:cubicBezTo>
                    <a:pt x="138" y="199"/>
                    <a:pt x="138" y="199"/>
                    <a:pt x="138" y="199"/>
                  </a:cubicBezTo>
                  <a:cubicBezTo>
                    <a:pt x="138" y="199"/>
                    <a:pt x="142" y="198"/>
                    <a:pt x="142" y="198"/>
                  </a:cubicBezTo>
                  <a:cubicBezTo>
                    <a:pt x="144" y="199"/>
                    <a:pt x="144" y="199"/>
                    <a:pt x="144" y="199"/>
                  </a:cubicBezTo>
                  <a:cubicBezTo>
                    <a:pt x="144" y="199"/>
                    <a:pt x="144" y="200"/>
                    <a:pt x="143" y="200"/>
                  </a:cubicBezTo>
                  <a:cubicBezTo>
                    <a:pt x="143" y="200"/>
                    <a:pt x="141" y="202"/>
                    <a:pt x="141" y="202"/>
                  </a:cubicBezTo>
                  <a:cubicBezTo>
                    <a:pt x="138" y="200"/>
                    <a:pt x="138" y="200"/>
                    <a:pt x="138" y="200"/>
                  </a:cubicBezTo>
                  <a:cubicBezTo>
                    <a:pt x="138" y="199"/>
                    <a:pt x="138" y="199"/>
                    <a:pt x="138" y="199"/>
                  </a:cubicBezTo>
                  <a:close/>
                  <a:moveTo>
                    <a:pt x="107" y="194"/>
                  </a:moveTo>
                  <a:cubicBezTo>
                    <a:pt x="107" y="194"/>
                    <a:pt x="107" y="194"/>
                    <a:pt x="107" y="194"/>
                  </a:cubicBezTo>
                  <a:cubicBezTo>
                    <a:pt x="108" y="194"/>
                    <a:pt x="109" y="193"/>
                    <a:pt x="109" y="194"/>
                  </a:cubicBezTo>
                  <a:cubicBezTo>
                    <a:pt x="109" y="195"/>
                    <a:pt x="108" y="196"/>
                    <a:pt x="108" y="196"/>
                  </a:cubicBezTo>
                  <a:cubicBezTo>
                    <a:pt x="108" y="196"/>
                    <a:pt x="107" y="196"/>
                    <a:pt x="107" y="196"/>
                  </a:cubicBezTo>
                  <a:cubicBezTo>
                    <a:pt x="107" y="195"/>
                    <a:pt x="107" y="194"/>
                    <a:pt x="107" y="194"/>
                  </a:cubicBezTo>
                  <a:close/>
                  <a:moveTo>
                    <a:pt x="113" y="189"/>
                  </a:moveTo>
                  <a:cubicBezTo>
                    <a:pt x="113" y="189"/>
                    <a:pt x="113" y="189"/>
                    <a:pt x="113" y="189"/>
                  </a:cubicBezTo>
                  <a:cubicBezTo>
                    <a:pt x="113" y="189"/>
                    <a:pt x="115" y="188"/>
                    <a:pt x="115" y="188"/>
                  </a:cubicBezTo>
                  <a:cubicBezTo>
                    <a:pt x="116" y="189"/>
                    <a:pt x="117" y="189"/>
                    <a:pt x="116" y="190"/>
                  </a:cubicBezTo>
                  <a:cubicBezTo>
                    <a:pt x="116" y="190"/>
                    <a:pt x="116" y="190"/>
                    <a:pt x="115" y="191"/>
                  </a:cubicBezTo>
                  <a:cubicBezTo>
                    <a:pt x="114" y="192"/>
                    <a:pt x="112" y="193"/>
                    <a:pt x="112" y="193"/>
                  </a:cubicBezTo>
                  <a:cubicBezTo>
                    <a:pt x="112" y="193"/>
                    <a:pt x="112" y="193"/>
                    <a:pt x="111" y="193"/>
                  </a:cubicBezTo>
                  <a:cubicBezTo>
                    <a:pt x="109" y="192"/>
                    <a:pt x="108" y="191"/>
                    <a:pt x="108" y="191"/>
                  </a:cubicBezTo>
                  <a:cubicBezTo>
                    <a:pt x="108" y="191"/>
                    <a:pt x="107" y="190"/>
                    <a:pt x="109" y="190"/>
                  </a:cubicBezTo>
                  <a:cubicBezTo>
                    <a:pt x="110" y="189"/>
                    <a:pt x="111" y="189"/>
                    <a:pt x="111" y="189"/>
                  </a:cubicBezTo>
                  <a:cubicBezTo>
                    <a:pt x="112" y="189"/>
                    <a:pt x="113" y="189"/>
                    <a:pt x="113" y="189"/>
                  </a:cubicBezTo>
                  <a:close/>
                  <a:moveTo>
                    <a:pt x="124" y="178"/>
                  </a:moveTo>
                  <a:cubicBezTo>
                    <a:pt x="124" y="178"/>
                    <a:pt x="124" y="178"/>
                    <a:pt x="124" y="178"/>
                  </a:cubicBezTo>
                  <a:cubicBezTo>
                    <a:pt x="124" y="178"/>
                    <a:pt x="126" y="177"/>
                    <a:pt x="126" y="177"/>
                  </a:cubicBezTo>
                  <a:cubicBezTo>
                    <a:pt x="126" y="177"/>
                    <a:pt x="126" y="177"/>
                    <a:pt x="127" y="177"/>
                  </a:cubicBezTo>
                  <a:cubicBezTo>
                    <a:pt x="127" y="177"/>
                    <a:pt x="127" y="177"/>
                    <a:pt x="128" y="177"/>
                  </a:cubicBezTo>
                  <a:cubicBezTo>
                    <a:pt x="128" y="177"/>
                    <a:pt x="129" y="176"/>
                    <a:pt x="130" y="177"/>
                  </a:cubicBezTo>
                  <a:cubicBezTo>
                    <a:pt x="131" y="177"/>
                    <a:pt x="131" y="178"/>
                    <a:pt x="132" y="178"/>
                  </a:cubicBezTo>
                  <a:cubicBezTo>
                    <a:pt x="132" y="178"/>
                    <a:pt x="133" y="178"/>
                    <a:pt x="133" y="178"/>
                  </a:cubicBezTo>
                  <a:cubicBezTo>
                    <a:pt x="134" y="178"/>
                    <a:pt x="134" y="178"/>
                    <a:pt x="136" y="178"/>
                  </a:cubicBezTo>
                  <a:cubicBezTo>
                    <a:pt x="138" y="178"/>
                    <a:pt x="141" y="178"/>
                    <a:pt x="141" y="178"/>
                  </a:cubicBezTo>
                  <a:cubicBezTo>
                    <a:pt x="141" y="179"/>
                    <a:pt x="142" y="178"/>
                    <a:pt x="143" y="178"/>
                  </a:cubicBezTo>
                  <a:cubicBezTo>
                    <a:pt x="145" y="179"/>
                    <a:pt x="145" y="179"/>
                    <a:pt x="145" y="179"/>
                  </a:cubicBezTo>
                  <a:cubicBezTo>
                    <a:pt x="146" y="179"/>
                    <a:pt x="145" y="180"/>
                    <a:pt x="147" y="179"/>
                  </a:cubicBezTo>
                  <a:cubicBezTo>
                    <a:pt x="148" y="179"/>
                    <a:pt x="148" y="179"/>
                    <a:pt x="148" y="179"/>
                  </a:cubicBezTo>
                  <a:cubicBezTo>
                    <a:pt x="148" y="179"/>
                    <a:pt x="148" y="179"/>
                    <a:pt x="149" y="178"/>
                  </a:cubicBezTo>
                  <a:cubicBezTo>
                    <a:pt x="150" y="178"/>
                    <a:pt x="151" y="177"/>
                    <a:pt x="151" y="177"/>
                  </a:cubicBezTo>
                  <a:cubicBezTo>
                    <a:pt x="152" y="177"/>
                    <a:pt x="152" y="177"/>
                    <a:pt x="152" y="177"/>
                  </a:cubicBezTo>
                  <a:cubicBezTo>
                    <a:pt x="152" y="180"/>
                    <a:pt x="152" y="180"/>
                    <a:pt x="152" y="180"/>
                  </a:cubicBezTo>
                  <a:cubicBezTo>
                    <a:pt x="152" y="180"/>
                    <a:pt x="152" y="180"/>
                    <a:pt x="152" y="181"/>
                  </a:cubicBezTo>
                  <a:cubicBezTo>
                    <a:pt x="152" y="181"/>
                    <a:pt x="151" y="182"/>
                    <a:pt x="150" y="182"/>
                  </a:cubicBezTo>
                  <a:cubicBezTo>
                    <a:pt x="150" y="182"/>
                    <a:pt x="149" y="181"/>
                    <a:pt x="149" y="181"/>
                  </a:cubicBezTo>
                  <a:cubicBezTo>
                    <a:pt x="149" y="180"/>
                    <a:pt x="148" y="180"/>
                    <a:pt x="148" y="180"/>
                  </a:cubicBezTo>
                  <a:cubicBezTo>
                    <a:pt x="147" y="180"/>
                    <a:pt x="146" y="181"/>
                    <a:pt x="145" y="181"/>
                  </a:cubicBezTo>
                  <a:cubicBezTo>
                    <a:pt x="145" y="181"/>
                    <a:pt x="144" y="180"/>
                    <a:pt x="144" y="180"/>
                  </a:cubicBezTo>
                  <a:cubicBezTo>
                    <a:pt x="144" y="180"/>
                    <a:pt x="142" y="180"/>
                    <a:pt x="141" y="180"/>
                  </a:cubicBezTo>
                  <a:cubicBezTo>
                    <a:pt x="141" y="180"/>
                    <a:pt x="140" y="180"/>
                    <a:pt x="139" y="180"/>
                  </a:cubicBezTo>
                  <a:cubicBezTo>
                    <a:pt x="138" y="180"/>
                    <a:pt x="137" y="180"/>
                    <a:pt x="136" y="180"/>
                  </a:cubicBezTo>
                  <a:cubicBezTo>
                    <a:pt x="135" y="181"/>
                    <a:pt x="133" y="180"/>
                    <a:pt x="133" y="181"/>
                  </a:cubicBezTo>
                  <a:cubicBezTo>
                    <a:pt x="133" y="181"/>
                    <a:pt x="133" y="182"/>
                    <a:pt x="133" y="182"/>
                  </a:cubicBezTo>
                  <a:cubicBezTo>
                    <a:pt x="133" y="182"/>
                    <a:pt x="134" y="183"/>
                    <a:pt x="133" y="183"/>
                  </a:cubicBezTo>
                  <a:cubicBezTo>
                    <a:pt x="131" y="183"/>
                    <a:pt x="131" y="183"/>
                    <a:pt x="131" y="182"/>
                  </a:cubicBezTo>
                  <a:cubicBezTo>
                    <a:pt x="130" y="181"/>
                    <a:pt x="132" y="180"/>
                    <a:pt x="129" y="181"/>
                  </a:cubicBezTo>
                  <a:cubicBezTo>
                    <a:pt x="127" y="181"/>
                    <a:pt x="127" y="180"/>
                    <a:pt x="126" y="180"/>
                  </a:cubicBezTo>
                  <a:cubicBezTo>
                    <a:pt x="126" y="181"/>
                    <a:pt x="124" y="179"/>
                    <a:pt x="123" y="180"/>
                  </a:cubicBezTo>
                  <a:cubicBezTo>
                    <a:pt x="123" y="180"/>
                    <a:pt x="122" y="181"/>
                    <a:pt x="122" y="181"/>
                  </a:cubicBezTo>
                  <a:cubicBezTo>
                    <a:pt x="122" y="181"/>
                    <a:pt x="119" y="181"/>
                    <a:pt x="119" y="181"/>
                  </a:cubicBezTo>
                  <a:cubicBezTo>
                    <a:pt x="119" y="181"/>
                    <a:pt x="120" y="178"/>
                    <a:pt x="120" y="178"/>
                  </a:cubicBezTo>
                  <a:cubicBezTo>
                    <a:pt x="120" y="178"/>
                    <a:pt x="120" y="178"/>
                    <a:pt x="121" y="178"/>
                  </a:cubicBezTo>
                  <a:cubicBezTo>
                    <a:pt x="122" y="178"/>
                    <a:pt x="123" y="178"/>
                    <a:pt x="123" y="178"/>
                  </a:cubicBezTo>
                  <a:cubicBezTo>
                    <a:pt x="124" y="178"/>
                    <a:pt x="124" y="178"/>
                    <a:pt x="124" y="178"/>
                  </a:cubicBezTo>
                  <a:close/>
                  <a:moveTo>
                    <a:pt x="120" y="172"/>
                  </a:moveTo>
                  <a:cubicBezTo>
                    <a:pt x="120" y="172"/>
                    <a:pt x="120" y="172"/>
                    <a:pt x="120" y="172"/>
                  </a:cubicBezTo>
                  <a:cubicBezTo>
                    <a:pt x="120" y="172"/>
                    <a:pt x="116" y="170"/>
                    <a:pt x="116" y="170"/>
                  </a:cubicBezTo>
                  <a:cubicBezTo>
                    <a:pt x="115" y="170"/>
                    <a:pt x="114" y="170"/>
                    <a:pt x="113" y="170"/>
                  </a:cubicBezTo>
                  <a:cubicBezTo>
                    <a:pt x="113" y="170"/>
                    <a:pt x="111" y="169"/>
                    <a:pt x="112" y="168"/>
                  </a:cubicBezTo>
                  <a:cubicBezTo>
                    <a:pt x="112" y="168"/>
                    <a:pt x="113" y="167"/>
                    <a:pt x="114" y="168"/>
                  </a:cubicBezTo>
                  <a:cubicBezTo>
                    <a:pt x="115" y="169"/>
                    <a:pt x="116" y="169"/>
                    <a:pt x="116" y="170"/>
                  </a:cubicBezTo>
                  <a:cubicBezTo>
                    <a:pt x="117" y="170"/>
                    <a:pt x="119" y="171"/>
                    <a:pt x="119" y="171"/>
                  </a:cubicBezTo>
                  <a:cubicBezTo>
                    <a:pt x="120" y="171"/>
                    <a:pt x="120" y="172"/>
                    <a:pt x="120" y="171"/>
                  </a:cubicBezTo>
                  <a:cubicBezTo>
                    <a:pt x="121" y="171"/>
                    <a:pt x="121" y="169"/>
                    <a:pt x="121" y="169"/>
                  </a:cubicBezTo>
                  <a:cubicBezTo>
                    <a:pt x="121" y="168"/>
                    <a:pt x="120" y="168"/>
                    <a:pt x="120" y="168"/>
                  </a:cubicBezTo>
                  <a:cubicBezTo>
                    <a:pt x="121" y="168"/>
                    <a:pt x="123" y="167"/>
                    <a:pt x="123" y="167"/>
                  </a:cubicBezTo>
                  <a:cubicBezTo>
                    <a:pt x="124" y="168"/>
                    <a:pt x="125" y="168"/>
                    <a:pt x="126" y="168"/>
                  </a:cubicBezTo>
                  <a:cubicBezTo>
                    <a:pt x="126" y="168"/>
                    <a:pt x="125" y="168"/>
                    <a:pt x="129" y="168"/>
                  </a:cubicBezTo>
                  <a:cubicBezTo>
                    <a:pt x="132" y="168"/>
                    <a:pt x="131" y="168"/>
                    <a:pt x="133" y="168"/>
                  </a:cubicBezTo>
                  <a:cubicBezTo>
                    <a:pt x="134" y="168"/>
                    <a:pt x="136" y="168"/>
                    <a:pt x="136" y="168"/>
                  </a:cubicBezTo>
                  <a:cubicBezTo>
                    <a:pt x="136" y="169"/>
                    <a:pt x="138" y="170"/>
                    <a:pt x="138" y="170"/>
                  </a:cubicBezTo>
                  <a:cubicBezTo>
                    <a:pt x="138" y="171"/>
                    <a:pt x="139" y="171"/>
                    <a:pt x="138" y="172"/>
                  </a:cubicBezTo>
                  <a:cubicBezTo>
                    <a:pt x="136" y="173"/>
                    <a:pt x="136" y="173"/>
                    <a:pt x="134" y="173"/>
                  </a:cubicBezTo>
                  <a:cubicBezTo>
                    <a:pt x="133" y="173"/>
                    <a:pt x="134" y="173"/>
                    <a:pt x="132" y="174"/>
                  </a:cubicBezTo>
                  <a:cubicBezTo>
                    <a:pt x="129" y="174"/>
                    <a:pt x="127" y="174"/>
                    <a:pt x="127" y="174"/>
                  </a:cubicBezTo>
                  <a:cubicBezTo>
                    <a:pt x="127" y="174"/>
                    <a:pt x="128" y="174"/>
                    <a:pt x="125" y="174"/>
                  </a:cubicBezTo>
                  <a:cubicBezTo>
                    <a:pt x="123" y="173"/>
                    <a:pt x="122" y="174"/>
                    <a:pt x="121" y="173"/>
                  </a:cubicBezTo>
                  <a:cubicBezTo>
                    <a:pt x="121" y="173"/>
                    <a:pt x="120" y="172"/>
                    <a:pt x="120" y="172"/>
                  </a:cubicBezTo>
                  <a:close/>
                  <a:moveTo>
                    <a:pt x="50" y="94"/>
                  </a:moveTo>
                  <a:cubicBezTo>
                    <a:pt x="50" y="94"/>
                    <a:pt x="50" y="94"/>
                    <a:pt x="50" y="94"/>
                  </a:cubicBezTo>
                  <a:cubicBezTo>
                    <a:pt x="50" y="94"/>
                    <a:pt x="50" y="93"/>
                    <a:pt x="50" y="93"/>
                  </a:cubicBezTo>
                  <a:cubicBezTo>
                    <a:pt x="50" y="93"/>
                    <a:pt x="50" y="93"/>
                    <a:pt x="50" y="93"/>
                  </a:cubicBezTo>
                  <a:cubicBezTo>
                    <a:pt x="50" y="93"/>
                    <a:pt x="51" y="93"/>
                    <a:pt x="51" y="93"/>
                  </a:cubicBezTo>
                  <a:cubicBezTo>
                    <a:pt x="51" y="94"/>
                    <a:pt x="51" y="94"/>
                    <a:pt x="52" y="94"/>
                  </a:cubicBezTo>
                  <a:cubicBezTo>
                    <a:pt x="52" y="94"/>
                    <a:pt x="52" y="94"/>
                    <a:pt x="53" y="94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7"/>
                    <a:pt x="52" y="96"/>
                  </a:cubicBezTo>
                  <a:cubicBezTo>
                    <a:pt x="51" y="96"/>
                    <a:pt x="50" y="96"/>
                    <a:pt x="50" y="95"/>
                  </a:cubicBezTo>
                  <a:cubicBezTo>
                    <a:pt x="50" y="95"/>
                    <a:pt x="50" y="94"/>
                    <a:pt x="50" y="94"/>
                  </a:cubicBezTo>
                  <a:close/>
                  <a:moveTo>
                    <a:pt x="51" y="103"/>
                  </a:moveTo>
                  <a:cubicBezTo>
                    <a:pt x="51" y="103"/>
                    <a:pt x="51" y="103"/>
                    <a:pt x="51" y="103"/>
                  </a:cubicBezTo>
                  <a:cubicBezTo>
                    <a:pt x="51" y="103"/>
                    <a:pt x="50" y="103"/>
                    <a:pt x="50" y="103"/>
                  </a:cubicBezTo>
                  <a:cubicBezTo>
                    <a:pt x="50" y="103"/>
                    <a:pt x="48" y="102"/>
                    <a:pt x="47" y="102"/>
                  </a:cubicBezTo>
                  <a:cubicBezTo>
                    <a:pt x="47" y="101"/>
                    <a:pt x="47" y="101"/>
                    <a:pt x="48" y="101"/>
                  </a:cubicBezTo>
                  <a:cubicBezTo>
                    <a:pt x="48" y="100"/>
                    <a:pt x="48" y="99"/>
                    <a:pt x="48" y="99"/>
                  </a:cubicBezTo>
                  <a:cubicBezTo>
                    <a:pt x="48" y="99"/>
                    <a:pt x="49" y="98"/>
                    <a:pt x="49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0" y="98"/>
                    <a:pt x="50" y="97"/>
                    <a:pt x="50" y="97"/>
                  </a:cubicBezTo>
                  <a:cubicBezTo>
                    <a:pt x="50" y="96"/>
                    <a:pt x="51" y="96"/>
                    <a:pt x="51" y="96"/>
                  </a:cubicBezTo>
                  <a:cubicBezTo>
                    <a:pt x="51" y="96"/>
                    <a:pt x="53" y="98"/>
                    <a:pt x="53" y="99"/>
                  </a:cubicBezTo>
                  <a:cubicBezTo>
                    <a:pt x="53" y="99"/>
                    <a:pt x="50" y="99"/>
                    <a:pt x="50" y="99"/>
                  </a:cubicBezTo>
                  <a:cubicBezTo>
                    <a:pt x="50" y="99"/>
                    <a:pt x="50" y="99"/>
                    <a:pt x="51" y="101"/>
                  </a:cubicBezTo>
                  <a:cubicBezTo>
                    <a:pt x="52" y="102"/>
                    <a:pt x="52" y="101"/>
                    <a:pt x="52" y="101"/>
                  </a:cubicBezTo>
                  <a:cubicBezTo>
                    <a:pt x="52" y="102"/>
                    <a:pt x="52" y="102"/>
                    <a:pt x="54" y="102"/>
                  </a:cubicBezTo>
                  <a:cubicBezTo>
                    <a:pt x="55" y="103"/>
                    <a:pt x="54" y="103"/>
                    <a:pt x="55" y="104"/>
                  </a:cubicBezTo>
                  <a:cubicBezTo>
                    <a:pt x="55" y="104"/>
                    <a:pt x="54" y="105"/>
                    <a:pt x="54" y="105"/>
                  </a:cubicBezTo>
                  <a:cubicBezTo>
                    <a:pt x="53" y="106"/>
                    <a:pt x="53" y="105"/>
                    <a:pt x="53" y="105"/>
                  </a:cubicBezTo>
                  <a:cubicBezTo>
                    <a:pt x="53" y="105"/>
                    <a:pt x="52" y="103"/>
                    <a:pt x="51" y="103"/>
                  </a:cubicBezTo>
                  <a:close/>
                  <a:moveTo>
                    <a:pt x="55" y="117"/>
                  </a:moveTo>
                  <a:cubicBezTo>
                    <a:pt x="55" y="117"/>
                    <a:pt x="55" y="117"/>
                    <a:pt x="55" y="117"/>
                  </a:cubicBezTo>
                  <a:cubicBezTo>
                    <a:pt x="55" y="117"/>
                    <a:pt x="56" y="116"/>
                    <a:pt x="56" y="117"/>
                  </a:cubicBezTo>
                  <a:cubicBezTo>
                    <a:pt x="57" y="117"/>
                    <a:pt x="57" y="118"/>
                    <a:pt x="57" y="118"/>
                  </a:cubicBezTo>
                  <a:cubicBezTo>
                    <a:pt x="58" y="119"/>
                    <a:pt x="59" y="119"/>
                    <a:pt x="60" y="119"/>
                  </a:cubicBezTo>
                  <a:cubicBezTo>
                    <a:pt x="60" y="120"/>
                    <a:pt x="60" y="121"/>
                    <a:pt x="60" y="121"/>
                  </a:cubicBezTo>
                  <a:cubicBezTo>
                    <a:pt x="60" y="121"/>
                    <a:pt x="59" y="122"/>
                    <a:pt x="59" y="121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8" y="120"/>
                    <a:pt x="57" y="119"/>
                    <a:pt x="57" y="119"/>
                  </a:cubicBezTo>
                  <a:cubicBezTo>
                    <a:pt x="57" y="119"/>
                    <a:pt x="55" y="117"/>
                    <a:pt x="55" y="117"/>
                  </a:cubicBezTo>
                  <a:close/>
                  <a:moveTo>
                    <a:pt x="53" y="121"/>
                  </a:moveTo>
                  <a:cubicBezTo>
                    <a:pt x="53" y="121"/>
                    <a:pt x="53" y="121"/>
                    <a:pt x="53" y="121"/>
                  </a:cubicBezTo>
                  <a:cubicBezTo>
                    <a:pt x="53" y="121"/>
                    <a:pt x="53" y="120"/>
                    <a:pt x="53" y="120"/>
                  </a:cubicBezTo>
                  <a:cubicBezTo>
                    <a:pt x="53" y="120"/>
                    <a:pt x="54" y="120"/>
                    <a:pt x="54" y="121"/>
                  </a:cubicBezTo>
                  <a:cubicBezTo>
                    <a:pt x="54" y="121"/>
                    <a:pt x="55" y="122"/>
                    <a:pt x="55" y="122"/>
                  </a:cubicBezTo>
                  <a:cubicBezTo>
                    <a:pt x="55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4" y="124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3" y="124"/>
                    <a:pt x="53" y="123"/>
                    <a:pt x="53" y="123"/>
                  </a:cubicBezTo>
                  <a:cubicBezTo>
                    <a:pt x="53" y="122"/>
                    <a:pt x="53" y="121"/>
                    <a:pt x="53" y="121"/>
                  </a:cubicBezTo>
                  <a:close/>
                  <a:moveTo>
                    <a:pt x="49" y="121"/>
                  </a:moveTo>
                  <a:cubicBezTo>
                    <a:pt x="49" y="121"/>
                    <a:pt x="49" y="121"/>
                    <a:pt x="49" y="121"/>
                  </a:cubicBezTo>
                  <a:cubicBezTo>
                    <a:pt x="49" y="121"/>
                    <a:pt x="50" y="121"/>
                    <a:pt x="50" y="122"/>
                  </a:cubicBezTo>
                  <a:cubicBezTo>
                    <a:pt x="50" y="122"/>
                    <a:pt x="51" y="122"/>
                    <a:pt x="51" y="123"/>
                  </a:cubicBezTo>
                  <a:cubicBezTo>
                    <a:pt x="51" y="123"/>
                    <a:pt x="51" y="123"/>
                    <a:pt x="51" y="124"/>
                  </a:cubicBezTo>
                  <a:cubicBezTo>
                    <a:pt x="51" y="125"/>
                    <a:pt x="52" y="125"/>
                    <a:pt x="51" y="125"/>
                  </a:cubicBezTo>
                  <a:cubicBezTo>
                    <a:pt x="50" y="124"/>
                    <a:pt x="50" y="124"/>
                    <a:pt x="50" y="124"/>
                  </a:cubicBezTo>
                  <a:cubicBezTo>
                    <a:pt x="49" y="123"/>
                    <a:pt x="49" y="123"/>
                    <a:pt x="49" y="123"/>
                  </a:cubicBezTo>
                  <a:cubicBezTo>
                    <a:pt x="49" y="122"/>
                    <a:pt x="49" y="122"/>
                    <a:pt x="49" y="122"/>
                  </a:cubicBezTo>
                  <a:cubicBezTo>
                    <a:pt x="49" y="121"/>
                    <a:pt x="49" y="121"/>
                    <a:pt x="49" y="121"/>
                  </a:cubicBezTo>
                  <a:close/>
                  <a:moveTo>
                    <a:pt x="34" y="116"/>
                  </a:moveTo>
                  <a:cubicBezTo>
                    <a:pt x="34" y="116"/>
                    <a:pt x="34" y="116"/>
                    <a:pt x="34" y="116"/>
                  </a:cubicBezTo>
                  <a:cubicBezTo>
                    <a:pt x="34" y="116"/>
                    <a:pt x="35" y="116"/>
                    <a:pt x="35" y="116"/>
                  </a:cubicBezTo>
                  <a:cubicBezTo>
                    <a:pt x="36" y="117"/>
                    <a:pt x="35" y="117"/>
                    <a:pt x="36" y="118"/>
                  </a:cubicBezTo>
                  <a:cubicBezTo>
                    <a:pt x="36" y="118"/>
                    <a:pt x="35" y="119"/>
                    <a:pt x="35" y="119"/>
                  </a:cubicBezTo>
                  <a:cubicBezTo>
                    <a:pt x="34" y="118"/>
                    <a:pt x="34" y="118"/>
                    <a:pt x="34" y="118"/>
                  </a:cubicBezTo>
                  <a:cubicBezTo>
                    <a:pt x="34" y="116"/>
                    <a:pt x="34" y="116"/>
                    <a:pt x="34" y="116"/>
                  </a:cubicBezTo>
                  <a:close/>
                  <a:moveTo>
                    <a:pt x="34" y="112"/>
                  </a:moveTo>
                  <a:cubicBezTo>
                    <a:pt x="34" y="112"/>
                    <a:pt x="34" y="112"/>
                    <a:pt x="34" y="112"/>
                  </a:cubicBezTo>
                  <a:cubicBezTo>
                    <a:pt x="34" y="112"/>
                    <a:pt x="32" y="112"/>
                    <a:pt x="32" y="112"/>
                  </a:cubicBezTo>
                  <a:cubicBezTo>
                    <a:pt x="32" y="112"/>
                    <a:pt x="31" y="112"/>
                    <a:pt x="31" y="111"/>
                  </a:cubicBezTo>
                  <a:cubicBezTo>
                    <a:pt x="31" y="111"/>
                    <a:pt x="31" y="110"/>
                    <a:pt x="32" y="110"/>
                  </a:cubicBezTo>
                  <a:cubicBezTo>
                    <a:pt x="32" y="110"/>
                    <a:pt x="32" y="109"/>
                    <a:pt x="32" y="108"/>
                  </a:cubicBezTo>
                  <a:cubicBezTo>
                    <a:pt x="32" y="108"/>
                    <a:pt x="33" y="108"/>
                    <a:pt x="33" y="108"/>
                  </a:cubicBezTo>
                  <a:cubicBezTo>
                    <a:pt x="33" y="108"/>
                    <a:pt x="34" y="109"/>
                    <a:pt x="34" y="109"/>
                  </a:cubicBezTo>
                  <a:cubicBezTo>
                    <a:pt x="34" y="109"/>
                    <a:pt x="34" y="111"/>
                    <a:pt x="34" y="112"/>
                  </a:cubicBezTo>
                  <a:close/>
                  <a:moveTo>
                    <a:pt x="34" y="89"/>
                  </a:moveTo>
                  <a:cubicBezTo>
                    <a:pt x="34" y="89"/>
                    <a:pt x="34" y="89"/>
                    <a:pt x="34" y="89"/>
                  </a:cubicBezTo>
                  <a:cubicBezTo>
                    <a:pt x="34" y="89"/>
                    <a:pt x="36" y="89"/>
                    <a:pt x="36" y="89"/>
                  </a:cubicBezTo>
                  <a:cubicBezTo>
                    <a:pt x="36" y="89"/>
                    <a:pt x="36" y="90"/>
                    <a:pt x="36" y="91"/>
                  </a:cubicBezTo>
                  <a:cubicBezTo>
                    <a:pt x="37" y="91"/>
                    <a:pt x="37" y="92"/>
                    <a:pt x="37" y="92"/>
                  </a:cubicBezTo>
                  <a:cubicBezTo>
                    <a:pt x="38" y="92"/>
                    <a:pt x="38" y="92"/>
                    <a:pt x="38" y="92"/>
                  </a:cubicBezTo>
                  <a:cubicBezTo>
                    <a:pt x="38" y="92"/>
                    <a:pt x="39" y="91"/>
                    <a:pt x="39" y="92"/>
                  </a:cubicBezTo>
                  <a:cubicBezTo>
                    <a:pt x="40" y="92"/>
                    <a:pt x="41" y="91"/>
                    <a:pt x="41" y="91"/>
                  </a:cubicBezTo>
                  <a:cubicBezTo>
                    <a:pt x="41" y="91"/>
                    <a:pt x="42" y="92"/>
                    <a:pt x="42" y="92"/>
                  </a:cubicBezTo>
                  <a:cubicBezTo>
                    <a:pt x="42" y="93"/>
                    <a:pt x="41" y="94"/>
                    <a:pt x="41" y="94"/>
                  </a:cubicBezTo>
                  <a:cubicBezTo>
                    <a:pt x="40" y="94"/>
                    <a:pt x="39" y="93"/>
                    <a:pt x="39" y="93"/>
                  </a:cubicBezTo>
                  <a:cubicBezTo>
                    <a:pt x="39" y="93"/>
                    <a:pt x="38" y="92"/>
                    <a:pt x="38" y="93"/>
                  </a:cubicBezTo>
                  <a:cubicBezTo>
                    <a:pt x="38" y="93"/>
                    <a:pt x="38" y="94"/>
                    <a:pt x="38" y="95"/>
                  </a:cubicBezTo>
                  <a:cubicBezTo>
                    <a:pt x="39" y="95"/>
                    <a:pt x="39" y="95"/>
                    <a:pt x="39" y="96"/>
                  </a:cubicBezTo>
                  <a:cubicBezTo>
                    <a:pt x="38" y="96"/>
                    <a:pt x="38" y="97"/>
                    <a:pt x="38" y="97"/>
                  </a:cubicBezTo>
                  <a:cubicBezTo>
                    <a:pt x="38" y="98"/>
                    <a:pt x="39" y="99"/>
                    <a:pt x="39" y="99"/>
                  </a:cubicBezTo>
                  <a:cubicBezTo>
                    <a:pt x="39" y="99"/>
                    <a:pt x="39" y="99"/>
                    <a:pt x="39" y="100"/>
                  </a:cubicBezTo>
                  <a:cubicBezTo>
                    <a:pt x="39" y="100"/>
                    <a:pt x="40" y="101"/>
                    <a:pt x="40" y="101"/>
                  </a:cubicBezTo>
                  <a:cubicBezTo>
                    <a:pt x="40" y="102"/>
                    <a:pt x="40" y="103"/>
                    <a:pt x="40" y="103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40" y="106"/>
                    <a:pt x="40" y="106"/>
                    <a:pt x="40" y="106"/>
                  </a:cubicBezTo>
                  <a:cubicBezTo>
                    <a:pt x="40" y="106"/>
                    <a:pt x="41" y="107"/>
                    <a:pt x="41" y="107"/>
                  </a:cubicBezTo>
                  <a:cubicBezTo>
                    <a:pt x="41" y="108"/>
                    <a:pt x="43" y="109"/>
                    <a:pt x="43" y="110"/>
                  </a:cubicBezTo>
                  <a:cubicBezTo>
                    <a:pt x="43" y="110"/>
                    <a:pt x="43" y="112"/>
                    <a:pt x="42" y="112"/>
                  </a:cubicBezTo>
                  <a:cubicBezTo>
                    <a:pt x="42" y="112"/>
                    <a:pt x="41" y="113"/>
                    <a:pt x="41" y="112"/>
                  </a:cubicBezTo>
                  <a:cubicBezTo>
                    <a:pt x="40" y="111"/>
                    <a:pt x="39" y="109"/>
                    <a:pt x="39" y="109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9" y="110"/>
                    <a:pt x="38" y="111"/>
                    <a:pt x="38" y="111"/>
                  </a:cubicBezTo>
                  <a:cubicBezTo>
                    <a:pt x="38" y="112"/>
                    <a:pt x="40" y="113"/>
                    <a:pt x="40" y="113"/>
                  </a:cubicBezTo>
                  <a:cubicBezTo>
                    <a:pt x="40" y="113"/>
                    <a:pt x="39" y="111"/>
                    <a:pt x="40" y="113"/>
                  </a:cubicBezTo>
                  <a:cubicBezTo>
                    <a:pt x="41" y="115"/>
                    <a:pt x="42" y="116"/>
                    <a:pt x="42" y="116"/>
                  </a:cubicBezTo>
                  <a:cubicBezTo>
                    <a:pt x="42" y="116"/>
                    <a:pt x="43" y="117"/>
                    <a:pt x="44" y="117"/>
                  </a:cubicBezTo>
                  <a:cubicBezTo>
                    <a:pt x="44" y="118"/>
                    <a:pt x="44" y="118"/>
                    <a:pt x="45" y="119"/>
                  </a:cubicBezTo>
                  <a:cubicBezTo>
                    <a:pt x="45" y="119"/>
                    <a:pt x="46" y="120"/>
                    <a:pt x="45" y="120"/>
                  </a:cubicBezTo>
                  <a:cubicBezTo>
                    <a:pt x="44" y="121"/>
                    <a:pt x="45" y="121"/>
                    <a:pt x="44" y="121"/>
                  </a:cubicBezTo>
                  <a:cubicBezTo>
                    <a:pt x="44" y="120"/>
                    <a:pt x="43" y="120"/>
                    <a:pt x="43" y="119"/>
                  </a:cubicBezTo>
                  <a:cubicBezTo>
                    <a:pt x="43" y="118"/>
                    <a:pt x="42" y="117"/>
                    <a:pt x="42" y="116"/>
                  </a:cubicBezTo>
                  <a:cubicBezTo>
                    <a:pt x="41" y="116"/>
                    <a:pt x="40" y="115"/>
                    <a:pt x="40" y="115"/>
                  </a:cubicBezTo>
                  <a:cubicBezTo>
                    <a:pt x="39" y="115"/>
                    <a:pt x="39" y="114"/>
                    <a:pt x="39" y="114"/>
                  </a:cubicBezTo>
                  <a:cubicBezTo>
                    <a:pt x="39" y="114"/>
                    <a:pt x="38" y="114"/>
                    <a:pt x="38" y="114"/>
                  </a:cubicBezTo>
                  <a:cubicBezTo>
                    <a:pt x="38" y="114"/>
                    <a:pt x="36" y="114"/>
                    <a:pt x="36" y="114"/>
                  </a:cubicBezTo>
                  <a:cubicBezTo>
                    <a:pt x="36" y="113"/>
                    <a:pt x="36" y="113"/>
                    <a:pt x="37" y="112"/>
                  </a:cubicBezTo>
                  <a:cubicBezTo>
                    <a:pt x="37" y="112"/>
                    <a:pt x="38" y="112"/>
                    <a:pt x="38" y="112"/>
                  </a:cubicBezTo>
                  <a:cubicBezTo>
                    <a:pt x="38" y="112"/>
                    <a:pt x="37" y="111"/>
                    <a:pt x="37" y="111"/>
                  </a:cubicBezTo>
                  <a:cubicBezTo>
                    <a:pt x="37" y="111"/>
                    <a:pt x="37" y="110"/>
                    <a:pt x="37" y="110"/>
                  </a:cubicBezTo>
                  <a:cubicBezTo>
                    <a:pt x="36" y="110"/>
                    <a:pt x="36" y="111"/>
                    <a:pt x="36" y="110"/>
                  </a:cubicBezTo>
                  <a:cubicBezTo>
                    <a:pt x="36" y="109"/>
                    <a:pt x="36" y="109"/>
                    <a:pt x="36" y="108"/>
                  </a:cubicBezTo>
                  <a:cubicBezTo>
                    <a:pt x="36" y="108"/>
                    <a:pt x="36" y="106"/>
                    <a:pt x="36" y="106"/>
                  </a:cubicBezTo>
                  <a:cubicBezTo>
                    <a:pt x="37" y="107"/>
                    <a:pt x="37" y="107"/>
                    <a:pt x="37" y="107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38" y="105"/>
                    <a:pt x="38" y="105"/>
                    <a:pt x="37" y="105"/>
                  </a:cubicBezTo>
                  <a:cubicBezTo>
                    <a:pt x="36" y="105"/>
                    <a:pt x="36" y="103"/>
                    <a:pt x="36" y="103"/>
                  </a:cubicBezTo>
                  <a:cubicBezTo>
                    <a:pt x="36" y="103"/>
                    <a:pt x="36" y="102"/>
                    <a:pt x="36" y="102"/>
                  </a:cubicBezTo>
                  <a:cubicBezTo>
                    <a:pt x="36" y="102"/>
                    <a:pt x="35" y="102"/>
                    <a:pt x="35" y="101"/>
                  </a:cubicBezTo>
                  <a:cubicBezTo>
                    <a:pt x="34" y="100"/>
                    <a:pt x="34" y="99"/>
                    <a:pt x="34" y="99"/>
                  </a:cubicBezTo>
                  <a:cubicBezTo>
                    <a:pt x="34" y="99"/>
                    <a:pt x="35" y="99"/>
                    <a:pt x="34" y="98"/>
                  </a:cubicBezTo>
                  <a:cubicBezTo>
                    <a:pt x="34" y="97"/>
                    <a:pt x="34" y="97"/>
                    <a:pt x="33" y="97"/>
                  </a:cubicBezTo>
                  <a:cubicBezTo>
                    <a:pt x="33" y="96"/>
                    <a:pt x="33" y="95"/>
                    <a:pt x="34" y="95"/>
                  </a:cubicBezTo>
                  <a:cubicBezTo>
                    <a:pt x="34" y="95"/>
                    <a:pt x="34" y="95"/>
                    <a:pt x="35" y="95"/>
                  </a:cubicBezTo>
                  <a:cubicBezTo>
                    <a:pt x="35" y="96"/>
                    <a:pt x="36" y="96"/>
                    <a:pt x="36" y="96"/>
                  </a:cubicBezTo>
                  <a:cubicBezTo>
                    <a:pt x="36" y="95"/>
                    <a:pt x="37" y="94"/>
                    <a:pt x="36" y="94"/>
                  </a:cubicBezTo>
                  <a:cubicBezTo>
                    <a:pt x="36" y="93"/>
                    <a:pt x="35" y="92"/>
                    <a:pt x="35" y="92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34" y="91"/>
                    <a:pt x="34" y="91"/>
                    <a:pt x="34" y="90"/>
                  </a:cubicBezTo>
                  <a:cubicBezTo>
                    <a:pt x="34" y="90"/>
                    <a:pt x="34" y="89"/>
                    <a:pt x="34" y="89"/>
                  </a:cubicBezTo>
                  <a:close/>
                  <a:moveTo>
                    <a:pt x="33" y="89"/>
                  </a:moveTo>
                  <a:cubicBezTo>
                    <a:pt x="33" y="89"/>
                    <a:pt x="33" y="89"/>
                    <a:pt x="33" y="89"/>
                  </a:cubicBezTo>
                  <a:cubicBezTo>
                    <a:pt x="33" y="89"/>
                    <a:pt x="32" y="88"/>
                    <a:pt x="32" y="87"/>
                  </a:cubicBezTo>
                  <a:cubicBezTo>
                    <a:pt x="32" y="87"/>
                    <a:pt x="32" y="87"/>
                    <a:pt x="32" y="86"/>
                  </a:cubicBezTo>
                  <a:cubicBezTo>
                    <a:pt x="32" y="85"/>
                    <a:pt x="31" y="85"/>
                    <a:pt x="31" y="84"/>
                  </a:cubicBezTo>
                  <a:cubicBezTo>
                    <a:pt x="32" y="84"/>
                    <a:pt x="32" y="83"/>
                    <a:pt x="32" y="83"/>
                  </a:cubicBezTo>
                  <a:cubicBezTo>
                    <a:pt x="33" y="82"/>
                    <a:pt x="34" y="82"/>
                    <a:pt x="34" y="83"/>
                  </a:cubicBezTo>
                  <a:cubicBezTo>
                    <a:pt x="34" y="83"/>
                    <a:pt x="34" y="84"/>
                    <a:pt x="34" y="85"/>
                  </a:cubicBezTo>
                  <a:cubicBezTo>
                    <a:pt x="34" y="85"/>
                    <a:pt x="34" y="86"/>
                    <a:pt x="34" y="86"/>
                  </a:cubicBezTo>
                  <a:cubicBezTo>
                    <a:pt x="34" y="87"/>
                    <a:pt x="35" y="87"/>
                    <a:pt x="35" y="87"/>
                  </a:cubicBezTo>
                  <a:cubicBezTo>
                    <a:pt x="35" y="88"/>
                    <a:pt x="35" y="89"/>
                    <a:pt x="35" y="89"/>
                  </a:cubicBezTo>
                  <a:lnTo>
                    <a:pt x="33" y="89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3" name="Freeform 9"/>
            <p:cNvSpPr>
              <a:spLocks/>
            </p:cNvSpPr>
            <p:nvPr/>
          </p:nvSpPr>
          <p:spPr bwMode="auto">
            <a:xfrm>
              <a:off x="7316079" y="4213154"/>
              <a:ext cx="216588" cy="121458"/>
            </a:xfrm>
            <a:custGeom>
              <a:avLst/>
              <a:gdLst>
                <a:gd name="T0" fmla="*/ 2 w 95"/>
                <a:gd name="T1" fmla="*/ 39 h 55"/>
                <a:gd name="T2" fmla="*/ 2 w 95"/>
                <a:gd name="T3" fmla="*/ 36 h 55"/>
                <a:gd name="T4" fmla="*/ 0 w 95"/>
                <a:gd name="T5" fmla="*/ 31 h 55"/>
                <a:gd name="T6" fmla="*/ 2 w 95"/>
                <a:gd name="T7" fmla="*/ 31 h 55"/>
                <a:gd name="T8" fmla="*/ 7 w 95"/>
                <a:gd name="T9" fmla="*/ 32 h 55"/>
                <a:gd name="T10" fmla="*/ 9 w 95"/>
                <a:gd name="T11" fmla="*/ 31 h 55"/>
                <a:gd name="T12" fmla="*/ 12 w 95"/>
                <a:gd name="T13" fmla="*/ 27 h 55"/>
                <a:gd name="T14" fmla="*/ 15 w 95"/>
                <a:gd name="T15" fmla="*/ 27 h 55"/>
                <a:gd name="T16" fmla="*/ 16 w 95"/>
                <a:gd name="T17" fmla="*/ 26 h 55"/>
                <a:gd name="T18" fmla="*/ 18 w 95"/>
                <a:gd name="T19" fmla="*/ 27 h 55"/>
                <a:gd name="T20" fmla="*/ 20 w 95"/>
                <a:gd name="T21" fmla="*/ 27 h 55"/>
                <a:gd name="T22" fmla="*/ 23 w 95"/>
                <a:gd name="T23" fmla="*/ 28 h 55"/>
                <a:gd name="T24" fmla="*/ 26 w 95"/>
                <a:gd name="T25" fmla="*/ 26 h 55"/>
                <a:gd name="T26" fmla="*/ 28 w 95"/>
                <a:gd name="T27" fmla="*/ 20 h 55"/>
                <a:gd name="T28" fmla="*/ 28 w 95"/>
                <a:gd name="T29" fmla="*/ 16 h 55"/>
                <a:gd name="T30" fmla="*/ 33 w 95"/>
                <a:gd name="T31" fmla="*/ 18 h 55"/>
                <a:gd name="T32" fmla="*/ 36 w 95"/>
                <a:gd name="T33" fmla="*/ 18 h 55"/>
                <a:gd name="T34" fmla="*/ 44 w 95"/>
                <a:gd name="T35" fmla="*/ 19 h 55"/>
                <a:gd name="T36" fmla="*/ 58 w 95"/>
                <a:gd name="T37" fmla="*/ 18 h 55"/>
                <a:gd name="T38" fmla="*/ 61 w 95"/>
                <a:gd name="T39" fmla="*/ 16 h 55"/>
                <a:gd name="T40" fmla="*/ 66 w 95"/>
                <a:gd name="T41" fmla="*/ 15 h 55"/>
                <a:gd name="T42" fmla="*/ 70 w 95"/>
                <a:gd name="T43" fmla="*/ 13 h 55"/>
                <a:gd name="T44" fmla="*/ 76 w 95"/>
                <a:gd name="T45" fmla="*/ 10 h 55"/>
                <a:gd name="T46" fmla="*/ 78 w 95"/>
                <a:gd name="T47" fmla="*/ 8 h 55"/>
                <a:gd name="T48" fmla="*/ 80 w 95"/>
                <a:gd name="T49" fmla="*/ 8 h 55"/>
                <a:gd name="T50" fmla="*/ 83 w 95"/>
                <a:gd name="T51" fmla="*/ 7 h 55"/>
                <a:gd name="T52" fmla="*/ 89 w 95"/>
                <a:gd name="T53" fmla="*/ 3 h 55"/>
                <a:gd name="T54" fmla="*/ 94 w 95"/>
                <a:gd name="T55" fmla="*/ 2 h 55"/>
                <a:gd name="T56" fmla="*/ 89 w 95"/>
                <a:gd name="T57" fmla="*/ 6 h 55"/>
                <a:gd name="T58" fmla="*/ 83 w 95"/>
                <a:gd name="T59" fmla="*/ 11 h 55"/>
                <a:gd name="T60" fmla="*/ 76 w 95"/>
                <a:gd name="T61" fmla="*/ 15 h 55"/>
                <a:gd name="T62" fmla="*/ 73 w 95"/>
                <a:gd name="T63" fmla="*/ 19 h 55"/>
                <a:gd name="T64" fmla="*/ 68 w 95"/>
                <a:gd name="T65" fmla="*/ 20 h 55"/>
                <a:gd name="T66" fmla="*/ 67 w 95"/>
                <a:gd name="T67" fmla="*/ 27 h 55"/>
                <a:gd name="T68" fmla="*/ 73 w 95"/>
                <a:gd name="T69" fmla="*/ 34 h 55"/>
                <a:gd name="T70" fmla="*/ 74 w 95"/>
                <a:gd name="T71" fmla="*/ 38 h 55"/>
                <a:gd name="T72" fmla="*/ 70 w 95"/>
                <a:gd name="T73" fmla="*/ 36 h 55"/>
                <a:gd name="T74" fmla="*/ 63 w 95"/>
                <a:gd name="T75" fmla="*/ 37 h 55"/>
                <a:gd name="T76" fmla="*/ 59 w 95"/>
                <a:gd name="T77" fmla="*/ 36 h 55"/>
                <a:gd name="T78" fmla="*/ 55 w 95"/>
                <a:gd name="T79" fmla="*/ 43 h 55"/>
                <a:gd name="T80" fmla="*/ 52 w 95"/>
                <a:gd name="T81" fmla="*/ 46 h 55"/>
                <a:gd name="T82" fmla="*/ 47 w 95"/>
                <a:gd name="T83" fmla="*/ 47 h 55"/>
                <a:gd name="T84" fmla="*/ 43 w 95"/>
                <a:gd name="T85" fmla="*/ 49 h 55"/>
                <a:gd name="T86" fmla="*/ 36 w 95"/>
                <a:gd name="T87" fmla="*/ 50 h 55"/>
                <a:gd name="T88" fmla="*/ 29 w 95"/>
                <a:gd name="T89" fmla="*/ 53 h 55"/>
                <a:gd name="T90" fmla="*/ 24 w 95"/>
                <a:gd name="T91" fmla="*/ 50 h 55"/>
                <a:gd name="T92" fmla="*/ 19 w 95"/>
                <a:gd name="T93" fmla="*/ 53 h 55"/>
                <a:gd name="T94" fmla="*/ 12 w 95"/>
                <a:gd name="T95" fmla="*/ 50 h 55"/>
                <a:gd name="T96" fmla="*/ 8 w 95"/>
                <a:gd name="T97" fmla="*/ 50 h 55"/>
                <a:gd name="T98" fmla="*/ 5 w 95"/>
                <a:gd name="T99" fmla="*/ 45 h 55"/>
                <a:gd name="T100" fmla="*/ 2 w 95"/>
                <a:gd name="T101" fmla="*/ 3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5" h="55">
                  <a:moveTo>
                    <a:pt x="2" y="39"/>
                  </a:moveTo>
                  <a:cubicBezTo>
                    <a:pt x="2" y="39"/>
                    <a:pt x="2" y="38"/>
                    <a:pt x="2" y="36"/>
                  </a:cubicBezTo>
                  <a:cubicBezTo>
                    <a:pt x="1" y="34"/>
                    <a:pt x="0" y="31"/>
                    <a:pt x="0" y="31"/>
                  </a:cubicBezTo>
                  <a:cubicBezTo>
                    <a:pt x="0" y="31"/>
                    <a:pt x="1" y="30"/>
                    <a:pt x="2" y="31"/>
                  </a:cubicBezTo>
                  <a:cubicBezTo>
                    <a:pt x="3" y="32"/>
                    <a:pt x="4" y="34"/>
                    <a:pt x="7" y="32"/>
                  </a:cubicBezTo>
                  <a:cubicBezTo>
                    <a:pt x="8" y="32"/>
                    <a:pt x="9" y="32"/>
                    <a:pt x="9" y="31"/>
                  </a:cubicBezTo>
                  <a:cubicBezTo>
                    <a:pt x="11" y="29"/>
                    <a:pt x="11" y="27"/>
                    <a:pt x="12" y="27"/>
                  </a:cubicBezTo>
                  <a:cubicBezTo>
                    <a:pt x="13" y="26"/>
                    <a:pt x="13" y="27"/>
                    <a:pt x="15" y="27"/>
                  </a:cubicBezTo>
                  <a:cubicBezTo>
                    <a:pt x="15" y="27"/>
                    <a:pt x="16" y="26"/>
                    <a:pt x="16" y="26"/>
                  </a:cubicBezTo>
                  <a:cubicBezTo>
                    <a:pt x="17" y="26"/>
                    <a:pt x="17" y="27"/>
                    <a:pt x="18" y="27"/>
                  </a:cubicBezTo>
                  <a:cubicBezTo>
                    <a:pt x="19" y="27"/>
                    <a:pt x="19" y="26"/>
                    <a:pt x="20" y="27"/>
                  </a:cubicBezTo>
                  <a:cubicBezTo>
                    <a:pt x="21" y="27"/>
                    <a:pt x="22" y="28"/>
                    <a:pt x="23" y="28"/>
                  </a:cubicBezTo>
                  <a:cubicBezTo>
                    <a:pt x="24" y="28"/>
                    <a:pt x="26" y="28"/>
                    <a:pt x="26" y="26"/>
                  </a:cubicBezTo>
                  <a:cubicBezTo>
                    <a:pt x="27" y="25"/>
                    <a:pt x="28" y="23"/>
                    <a:pt x="28" y="20"/>
                  </a:cubicBezTo>
                  <a:cubicBezTo>
                    <a:pt x="28" y="17"/>
                    <a:pt x="27" y="15"/>
                    <a:pt x="28" y="16"/>
                  </a:cubicBezTo>
                  <a:cubicBezTo>
                    <a:pt x="28" y="16"/>
                    <a:pt x="31" y="17"/>
                    <a:pt x="33" y="18"/>
                  </a:cubicBezTo>
                  <a:cubicBezTo>
                    <a:pt x="35" y="18"/>
                    <a:pt x="34" y="17"/>
                    <a:pt x="36" y="18"/>
                  </a:cubicBezTo>
                  <a:cubicBezTo>
                    <a:pt x="38" y="18"/>
                    <a:pt x="42" y="19"/>
                    <a:pt x="44" y="19"/>
                  </a:cubicBezTo>
                  <a:cubicBezTo>
                    <a:pt x="48" y="19"/>
                    <a:pt x="53" y="19"/>
                    <a:pt x="58" y="18"/>
                  </a:cubicBezTo>
                  <a:cubicBezTo>
                    <a:pt x="58" y="17"/>
                    <a:pt x="60" y="16"/>
                    <a:pt x="61" y="16"/>
                  </a:cubicBezTo>
                  <a:cubicBezTo>
                    <a:pt x="62" y="15"/>
                    <a:pt x="64" y="16"/>
                    <a:pt x="66" y="15"/>
                  </a:cubicBezTo>
                  <a:cubicBezTo>
                    <a:pt x="67" y="15"/>
                    <a:pt x="69" y="14"/>
                    <a:pt x="70" y="13"/>
                  </a:cubicBezTo>
                  <a:cubicBezTo>
                    <a:pt x="72" y="12"/>
                    <a:pt x="74" y="11"/>
                    <a:pt x="76" y="10"/>
                  </a:cubicBezTo>
                  <a:cubicBezTo>
                    <a:pt x="77" y="10"/>
                    <a:pt x="77" y="9"/>
                    <a:pt x="78" y="8"/>
                  </a:cubicBezTo>
                  <a:cubicBezTo>
                    <a:pt x="79" y="8"/>
                    <a:pt x="79" y="8"/>
                    <a:pt x="80" y="8"/>
                  </a:cubicBezTo>
                  <a:cubicBezTo>
                    <a:pt x="81" y="8"/>
                    <a:pt x="82" y="7"/>
                    <a:pt x="83" y="7"/>
                  </a:cubicBezTo>
                  <a:cubicBezTo>
                    <a:pt x="85" y="6"/>
                    <a:pt x="86" y="5"/>
                    <a:pt x="89" y="3"/>
                  </a:cubicBezTo>
                  <a:cubicBezTo>
                    <a:pt x="92" y="0"/>
                    <a:pt x="95" y="0"/>
                    <a:pt x="94" y="2"/>
                  </a:cubicBezTo>
                  <a:cubicBezTo>
                    <a:pt x="94" y="3"/>
                    <a:pt x="90" y="5"/>
                    <a:pt x="89" y="6"/>
                  </a:cubicBezTo>
                  <a:cubicBezTo>
                    <a:pt x="87" y="8"/>
                    <a:pt x="85" y="10"/>
                    <a:pt x="83" y="11"/>
                  </a:cubicBezTo>
                  <a:cubicBezTo>
                    <a:pt x="81" y="11"/>
                    <a:pt x="78" y="13"/>
                    <a:pt x="76" y="15"/>
                  </a:cubicBezTo>
                  <a:cubicBezTo>
                    <a:pt x="74" y="16"/>
                    <a:pt x="74" y="18"/>
                    <a:pt x="73" y="19"/>
                  </a:cubicBezTo>
                  <a:cubicBezTo>
                    <a:pt x="70" y="21"/>
                    <a:pt x="69" y="19"/>
                    <a:pt x="68" y="20"/>
                  </a:cubicBezTo>
                  <a:cubicBezTo>
                    <a:pt x="68" y="22"/>
                    <a:pt x="67" y="25"/>
                    <a:pt x="67" y="27"/>
                  </a:cubicBezTo>
                  <a:cubicBezTo>
                    <a:pt x="68" y="30"/>
                    <a:pt x="71" y="32"/>
                    <a:pt x="73" y="34"/>
                  </a:cubicBezTo>
                  <a:cubicBezTo>
                    <a:pt x="73" y="34"/>
                    <a:pt x="76" y="37"/>
                    <a:pt x="74" y="38"/>
                  </a:cubicBezTo>
                  <a:cubicBezTo>
                    <a:pt x="73" y="38"/>
                    <a:pt x="72" y="36"/>
                    <a:pt x="70" y="36"/>
                  </a:cubicBezTo>
                  <a:cubicBezTo>
                    <a:pt x="68" y="36"/>
                    <a:pt x="65" y="36"/>
                    <a:pt x="63" y="37"/>
                  </a:cubicBezTo>
                  <a:cubicBezTo>
                    <a:pt x="62" y="37"/>
                    <a:pt x="61" y="36"/>
                    <a:pt x="59" y="36"/>
                  </a:cubicBezTo>
                  <a:cubicBezTo>
                    <a:pt x="57" y="37"/>
                    <a:pt x="55" y="41"/>
                    <a:pt x="55" y="43"/>
                  </a:cubicBezTo>
                  <a:cubicBezTo>
                    <a:pt x="55" y="44"/>
                    <a:pt x="53" y="44"/>
                    <a:pt x="52" y="46"/>
                  </a:cubicBezTo>
                  <a:cubicBezTo>
                    <a:pt x="50" y="47"/>
                    <a:pt x="49" y="46"/>
                    <a:pt x="47" y="47"/>
                  </a:cubicBezTo>
                  <a:cubicBezTo>
                    <a:pt x="45" y="48"/>
                    <a:pt x="45" y="49"/>
                    <a:pt x="43" y="49"/>
                  </a:cubicBezTo>
                  <a:cubicBezTo>
                    <a:pt x="40" y="49"/>
                    <a:pt x="37" y="50"/>
                    <a:pt x="36" y="50"/>
                  </a:cubicBezTo>
                  <a:cubicBezTo>
                    <a:pt x="30" y="50"/>
                    <a:pt x="33" y="55"/>
                    <a:pt x="29" y="53"/>
                  </a:cubicBezTo>
                  <a:cubicBezTo>
                    <a:pt x="27" y="53"/>
                    <a:pt x="26" y="51"/>
                    <a:pt x="24" y="50"/>
                  </a:cubicBezTo>
                  <a:cubicBezTo>
                    <a:pt x="23" y="50"/>
                    <a:pt x="21" y="52"/>
                    <a:pt x="19" y="53"/>
                  </a:cubicBezTo>
                  <a:cubicBezTo>
                    <a:pt x="17" y="54"/>
                    <a:pt x="14" y="51"/>
                    <a:pt x="12" y="50"/>
                  </a:cubicBezTo>
                  <a:cubicBezTo>
                    <a:pt x="10" y="49"/>
                    <a:pt x="9" y="51"/>
                    <a:pt x="8" y="50"/>
                  </a:cubicBezTo>
                  <a:cubicBezTo>
                    <a:pt x="6" y="48"/>
                    <a:pt x="7" y="46"/>
                    <a:pt x="5" y="45"/>
                  </a:cubicBezTo>
                  <a:cubicBezTo>
                    <a:pt x="4" y="43"/>
                    <a:pt x="2" y="41"/>
                    <a:pt x="2" y="39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4" name="Freeform 21"/>
            <p:cNvSpPr>
              <a:spLocks/>
            </p:cNvSpPr>
            <p:nvPr/>
          </p:nvSpPr>
          <p:spPr bwMode="auto">
            <a:xfrm>
              <a:off x="5794468" y="3262801"/>
              <a:ext cx="424380" cy="437887"/>
            </a:xfrm>
            <a:custGeom>
              <a:avLst/>
              <a:gdLst>
                <a:gd name="T0" fmla="*/ 13 w 186"/>
                <a:gd name="T1" fmla="*/ 14 h 198"/>
                <a:gd name="T2" fmla="*/ 23 w 186"/>
                <a:gd name="T3" fmla="*/ 6 h 198"/>
                <a:gd name="T4" fmla="*/ 32 w 186"/>
                <a:gd name="T5" fmla="*/ 3 h 198"/>
                <a:gd name="T6" fmla="*/ 48 w 186"/>
                <a:gd name="T7" fmla="*/ 1 h 198"/>
                <a:gd name="T8" fmla="*/ 62 w 186"/>
                <a:gd name="T9" fmla="*/ 9 h 198"/>
                <a:gd name="T10" fmla="*/ 74 w 186"/>
                <a:gd name="T11" fmla="*/ 20 h 198"/>
                <a:gd name="T12" fmla="*/ 77 w 186"/>
                <a:gd name="T13" fmla="*/ 32 h 198"/>
                <a:gd name="T14" fmla="*/ 94 w 186"/>
                <a:gd name="T15" fmla="*/ 40 h 198"/>
                <a:gd name="T16" fmla="*/ 105 w 186"/>
                <a:gd name="T17" fmla="*/ 44 h 198"/>
                <a:gd name="T18" fmla="*/ 109 w 186"/>
                <a:gd name="T19" fmla="*/ 54 h 198"/>
                <a:gd name="T20" fmla="*/ 106 w 186"/>
                <a:gd name="T21" fmla="*/ 63 h 198"/>
                <a:gd name="T22" fmla="*/ 117 w 186"/>
                <a:gd name="T23" fmla="*/ 69 h 198"/>
                <a:gd name="T24" fmla="*/ 131 w 186"/>
                <a:gd name="T25" fmla="*/ 70 h 198"/>
                <a:gd name="T26" fmla="*/ 140 w 186"/>
                <a:gd name="T27" fmla="*/ 68 h 198"/>
                <a:gd name="T28" fmla="*/ 153 w 186"/>
                <a:gd name="T29" fmla="*/ 65 h 198"/>
                <a:gd name="T30" fmla="*/ 154 w 186"/>
                <a:gd name="T31" fmla="*/ 67 h 198"/>
                <a:gd name="T32" fmla="*/ 155 w 186"/>
                <a:gd name="T33" fmla="*/ 77 h 198"/>
                <a:gd name="T34" fmla="*/ 160 w 186"/>
                <a:gd name="T35" fmla="*/ 84 h 198"/>
                <a:gd name="T36" fmla="*/ 156 w 186"/>
                <a:gd name="T37" fmla="*/ 96 h 198"/>
                <a:gd name="T38" fmla="*/ 155 w 186"/>
                <a:gd name="T39" fmla="*/ 112 h 198"/>
                <a:gd name="T40" fmla="*/ 168 w 186"/>
                <a:gd name="T41" fmla="*/ 126 h 198"/>
                <a:gd name="T42" fmla="*/ 182 w 186"/>
                <a:gd name="T43" fmla="*/ 136 h 198"/>
                <a:gd name="T44" fmla="*/ 178 w 186"/>
                <a:gd name="T45" fmla="*/ 151 h 198"/>
                <a:gd name="T46" fmla="*/ 170 w 186"/>
                <a:gd name="T47" fmla="*/ 159 h 198"/>
                <a:gd name="T48" fmla="*/ 170 w 186"/>
                <a:gd name="T49" fmla="*/ 175 h 198"/>
                <a:gd name="T50" fmla="*/ 173 w 186"/>
                <a:gd name="T51" fmla="*/ 185 h 198"/>
                <a:gd name="T52" fmla="*/ 160 w 186"/>
                <a:gd name="T53" fmla="*/ 190 h 198"/>
                <a:gd name="T54" fmla="*/ 150 w 186"/>
                <a:gd name="T55" fmla="*/ 193 h 198"/>
                <a:gd name="T56" fmla="*/ 139 w 186"/>
                <a:gd name="T57" fmla="*/ 197 h 198"/>
                <a:gd name="T58" fmla="*/ 139 w 186"/>
                <a:gd name="T59" fmla="*/ 186 h 198"/>
                <a:gd name="T60" fmla="*/ 144 w 186"/>
                <a:gd name="T61" fmla="*/ 175 h 198"/>
                <a:gd name="T62" fmla="*/ 128 w 186"/>
                <a:gd name="T63" fmla="*/ 172 h 198"/>
                <a:gd name="T64" fmla="*/ 116 w 186"/>
                <a:gd name="T65" fmla="*/ 160 h 198"/>
                <a:gd name="T66" fmla="*/ 101 w 186"/>
                <a:gd name="T67" fmla="*/ 151 h 198"/>
                <a:gd name="T68" fmla="*/ 93 w 186"/>
                <a:gd name="T69" fmla="*/ 157 h 198"/>
                <a:gd name="T70" fmla="*/ 89 w 186"/>
                <a:gd name="T71" fmla="*/ 173 h 198"/>
                <a:gd name="T72" fmla="*/ 81 w 186"/>
                <a:gd name="T73" fmla="*/ 172 h 198"/>
                <a:gd name="T74" fmla="*/ 75 w 186"/>
                <a:gd name="T75" fmla="*/ 168 h 198"/>
                <a:gd name="T76" fmla="*/ 65 w 186"/>
                <a:gd name="T77" fmla="*/ 162 h 198"/>
                <a:gd name="T78" fmla="*/ 57 w 186"/>
                <a:gd name="T79" fmla="*/ 164 h 198"/>
                <a:gd name="T80" fmla="*/ 50 w 186"/>
                <a:gd name="T81" fmla="*/ 161 h 198"/>
                <a:gd name="T82" fmla="*/ 45 w 186"/>
                <a:gd name="T83" fmla="*/ 157 h 198"/>
                <a:gd name="T84" fmla="*/ 40 w 186"/>
                <a:gd name="T85" fmla="*/ 152 h 198"/>
                <a:gd name="T86" fmla="*/ 32 w 186"/>
                <a:gd name="T87" fmla="*/ 148 h 198"/>
                <a:gd name="T88" fmla="*/ 34 w 186"/>
                <a:gd name="T89" fmla="*/ 144 h 198"/>
                <a:gd name="T90" fmla="*/ 43 w 186"/>
                <a:gd name="T91" fmla="*/ 140 h 198"/>
                <a:gd name="T92" fmla="*/ 35 w 186"/>
                <a:gd name="T93" fmla="*/ 127 h 198"/>
                <a:gd name="T94" fmla="*/ 32 w 186"/>
                <a:gd name="T95" fmla="*/ 120 h 198"/>
                <a:gd name="T96" fmla="*/ 43 w 186"/>
                <a:gd name="T97" fmla="*/ 118 h 198"/>
                <a:gd name="T98" fmla="*/ 37 w 186"/>
                <a:gd name="T99" fmla="*/ 111 h 198"/>
                <a:gd name="T100" fmla="*/ 28 w 186"/>
                <a:gd name="T101" fmla="*/ 106 h 198"/>
                <a:gd name="T102" fmla="*/ 22 w 186"/>
                <a:gd name="T103" fmla="*/ 98 h 198"/>
                <a:gd name="T104" fmla="*/ 24 w 186"/>
                <a:gd name="T105" fmla="*/ 87 h 198"/>
                <a:gd name="T106" fmla="*/ 27 w 186"/>
                <a:gd name="T107" fmla="*/ 73 h 198"/>
                <a:gd name="T108" fmla="*/ 15 w 186"/>
                <a:gd name="T109" fmla="*/ 74 h 198"/>
                <a:gd name="T110" fmla="*/ 14 w 186"/>
                <a:gd name="T111" fmla="*/ 63 h 198"/>
                <a:gd name="T112" fmla="*/ 16 w 186"/>
                <a:gd name="T113" fmla="*/ 57 h 198"/>
                <a:gd name="T114" fmla="*/ 24 w 186"/>
                <a:gd name="T115" fmla="*/ 53 h 198"/>
                <a:gd name="T116" fmla="*/ 13 w 186"/>
                <a:gd name="T117" fmla="*/ 51 h 198"/>
                <a:gd name="T118" fmla="*/ 7 w 186"/>
                <a:gd name="T119" fmla="*/ 43 h 198"/>
                <a:gd name="T120" fmla="*/ 5 w 186"/>
                <a:gd name="T121" fmla="*/ 40 h 198"/>
                <a:gd name="T122" fmla="*/ 3 w 186"/>
                <a:gd name="T123" fmla="*/ 31 h 198"/>
                <a:gd name="T124" fmla="*/ 4 w 186"/>
                <a:gd name="T125" fmla="*/ 2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6" h="198">
                  <a:moveTo>
                    <a:pt x="11" y="14"/>
                  </a:move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22" y="6"/>
                    <a:pt x="23" y="6"/>
                  </a:cubicBezTo>
                  <a:cubicBezTo>
                    <a:pt x="25" y="6"/>
                    <a:pt x="23" y="4"/>
                    <a:pt x="23" y="4"/>
                  </a:cubicBezTo>
                  <a:cubicBezTo>
                    <a:pt x="23" y="4"/>
                    <a:pt x="28" y="2"/>
                    <a:pt x="30" y="2"/>
                  </a:cubicBezTo>
                  <a:cubicBezTo>
                    <a:pt x="30" y="2"/>
                    <a:pt x="30" y="2"/>
                    <a:pt x="31" y="2"/>
                  </a:cubicBezTo>
                  <a:cubicBezTo>
                    <a:pt x="32" y="2"/>
                    <a:pt x="32" y="3"/>
                    <a:pt x="32" y="3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42" y="0"/>
                    <a:pt x="43" y="0"/>
                  </a:cubicBezTo>
                  <a:cubicBezTo>
                    <a:pt x="44" y="0"/>
                    <a:pt x="46" y="1"/>
                    <a:pt x="46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8" y="1"/>
                    <a:pt x="49" y="2"/>
                    <a:pt x="50" y="2"/>
                  </a:cubicBezTo>
                  <a:cubicBezTo>
                    <a:pt x="52" y="3"/>
                    <a:pt x="53" y="6"/>
                    <a:pt x="54" y="6"/>
                  </a:cubicBezTo>
                  <a:cubicBezTo>
                    <a:pt x="56" y="7"/>
                    <a:pt x="58" y="7"/>
                    <a:pt x="59" y="7"/>
                  </a:cubicBezTo>
                  <a:cubicBezTo>
                    <a:pt x="60" y="8"/>
                    <a:pt x="62" y="9"/>
                    <a:pt x="62" y="9"/>
                  </a:cubicBezTo>
                  <a:cubicBezTo>
                    <a:pt x="62" y="9"/>
                    <a:pt x="67" y="14"/>
                    <a:pt x="68" y="14"/>
                  </a:cubicBezTo>
                  <a:cubicBezTo>
                    <a:pt x="69" y="14"/>
                    <a:pt x="69" y="14"/>
                    <a:pt x="70" y="16"/>
                  </a:cubicBezTo>
                  <a:cubicBezTo>
                    <a:pt x="71" y="17"/>
                    <a:pt x="74" y="16"/>
                    <a:pt x="74" y="16"/>
                  </a:cubicBezTo>
                  <a:cubicBezTo>
                    <a:pt x="74" y="16"/>
                    <a:pt x="75" y="19"/>
                    <a:pt x="74" y="20"/>
                  </a:cubicBezTo>
                  <a:cubicBezTo>
                    <a:pt x="74" y="21"/>
                    <a:pt x="74" y="24"/>
                    <a:pt x="74" y="24"/>
                  </a:cubicBezTo>
                  <a:cubicBezTo>
                    <a:pt x="74" y="24"/>
                    <a:pt x="74" y="25"/>
                    <a:pt x="74" y="26"/>
                  </a:cubicBezTo>
                  <a:cubicBezTo>
                    <a:pt x="75" y="28"/>
                    <a:pt x="76" y="28"/>
                    <a:pt x="76" y="30"/>
                  </a:cubicBezTo>
                  <a:cubicBezTo>
                    <a:pt x="77" y="31"/>
                    <a:pt x="76" y="31"/>
                    <a:pt x="77" y="32"/>
                  </a:cubicBezTo>
                  <a:cubicBezTo>
                    <a:pt x="78" y="33"/>
                    <a:pt x="79" y="35"/>
                    <a:pt x="80" y="35"/>
                  </a:cubicBezTo>
                  <a:cubicBezTo>
                    <a:pt x="81" y="35"/>
                    <a:pt x="82" y="35"/>
                    <a:pt x="85" y="36"/>
                  </a:cubicBezTo>
                  <a:cubicBezTo>
                    <a:pt x="88" y="38"/>
                    <a:pt x="89" y="38"/>
                    <a:pt x="90" y="39"/>
                  </a:cubicBezTo>
                  <a:cubicBezTo>
                    <a:pt x="92" y="40"/>
                    <a:pt x="91" y="39"/>
                    <a:pt x="94" y="40"/>
                  </a:cubicBezTo>
                  <a:cubicBezTo>
                    <a:pt x="98" y="41"/>
                    <a:pt x="97" y="40"/>
                    <a:pt x="98" y="41"/>
                  </a:cubicBezTo>
                  <a:cubicBezTo>
                    <a:pt x="99" y="41"/>
                    <a:pt x="98" y="40"/>
                    <a:pt x="100" y="41"/>
                  </a:cubicBezTo>
                  <a:cubicBezTo>
                    <a:pt x="103" y="41"/>
                    <a:pt x="105" y="42"/>
                    <a:pt x="105" y="42"/>
                  </a:cubicBezTo>
                  <a:cubicBezTo>
                    <a:pt x="105" y="44"/>
                    <a:pt x="105" y="44"/>
                    <a:pt x="105" y="44"/>
                  </a:cubicBezTo>
                  <a:cubicBezTo>
                    <a:pt x="103" y="48"/>
                    <a:pt x="103" y="48"/>
                    <a:pt x="103" y="48"/>
                  </a:cubicBezTo>
                  <a:cubicBezTo>
                    <a:pt x="103" y="51"/>
                    <a:pt x="103" y="51"/>
                    <a:pt x="103" y="51"/>
                  </a:cubicBezTo>
                  <a:cubicBezTo>
                    <a:pt x="103" y="51"/>
                    <a:pt x="101" y="51"/>
                    <a:pt x="103" y="52"/>
                  </a:cubicBezTo>
                  <a:cubicBezTo>
                    <a:pt x="105" y="53"/>
                    <a:pt x="109" y="54"/>
                    <a:pt x="109" y="54"/>
                  </a:cubicBezTo>
                  <a:cubicBezTo>
                    <a:pt x="112" y="56"/>
                    <a:pt x="112" y="56"/>
                    <a:pt x="112" y="56"/>
                  </a:cubicBezTo>
                  <a:cubicBezTo>
                    <a:pt x="112" y="56"/>
                    <a:pt x="110" y="59"/>
                    <a:pt x="109" y="60"/>
                  </a:cubicBezTo>
                  <a:cubicBezTo>
                    <a:pt x="108" y="60"/>
                    <a:pt x="105" y="60"/>
                    <a:pt x="105" y="60"/>
                  </a:cubicBezTo>
                  <a:cubicBezTo>
                    <a:pt x="105" y="60"/>
                    <a:pt x="104" y="63"/>
                    <a:pt x="106" y="63"/>
                  </a:cubicBezTo>
                  <a:cubicBezTo>
                    <a:pt x="107" y="64"/>
                    <a:pt x="109" y="64"/>
                    <a:pt x="110" y="64"/>
                  </a:cubicBezTo>
                  <a:cubicBezTo>
                    <a:pt x="111" y="64"/>
                    <a:pt x="113" y="65"/>
                    <a:pt x="113" y="65"/>
                  </a:cubicBezTo>
                  <a:cubicBezTo>
                    <a:pt x="113" y="65"/>
                    <a:pt x="114" y="65"/>
                    <a:pt x="115" y="66"/>
                  </a:cubicBezTo>
                  <a:cubicBezTo>
                    <a:pt x="115" y="68"/>
                    <a:pt x="116" y="69"/>
                    <a:pt x="117" y="69"/>
                  </a:cubicBezTo>
                  <a:cubicBezTo>
                    <a:pt x="118" y="69"/>
                    <a:pt x="120" y="69"/>
                    <a:pt x="121" y="69"/>
                  </a:cubicBezTo>
                  <a:cubicBezTo>
                    <a:pt x="122" y="69"/>
                    <a:pt x="122" y="68"/>
                    <a:pt x="123" y="68"/>
                  </a:cubicBezTo>
                  <a:cubicBezTo>
                    <a:pt x="124" y="69"/>
                    <a:pt x="130" y="68"/>
                    <a:pt x="130" y="68"/>
                  </a:cubicBezTo>
                  <a:cubicBezTo>
                    <a:pt x="130" y="68"/>
                    <a:pt x="130" y="68"/>
                    <a:pt x="131" y="70"/>
                  </a:cubicBezTo>
                  <a:cubicBezTo>
                    <a:pt x="133" y="73"/>
                    <a:pt x="136" y="74"/>
                    <a:pt x="136" y="74"/>
                  </a:cubicBezTo>
                  <a:cubicBezTo>
                    <a:pt x="136" y="74"/>
                    <a:pt x="137" y="75"/>
                    <a:pt x="137" y="74"/>
                  </a:cubicBezTo>
                  <a:cubicBezTo>
                    <a:pt x="137" y="73"/>
                    <a:pt x="138" y="72"/>
                    <a:pt x="138" y="72"/>
                  </a:cubicBezTo>
                  <a:cubicBezTo>
                    <a:pt x="138" y="72"/>
                    <a:pt x="140" y="69"/>
                    <a:pt x="140" y="68"/>
                  </a:cubicBezTo>
                  <a:cubicBezTo>
                    <a:pt x="141" y="67"/>
                    <a:pt x="142" y="64"/>
                    <a:pt x="143" y="64"/>
                  </a:cubicBezTo>
                  <a:cubicBezTo>
                    <a:pt x="144" y="63"/>
                    <a:pt x="147" y="61"/>
                    <a:pt x="147" y="61"/>
                  </a:cubicBezTo>
                  <a:cubicBezTo>
                    <a:pt x="147" y="61"/>
                    <a:pt x="147" y="60"/>
                    <a:pt x="149" y="61"/>
                  </a:cubicBezTo>
                  <a:cubicBezTo>
                    <a:pt x="150" y="63"/>
                    <a:pt x="153" y="65"/>
                    <a:pt x="153" y="65"/>
                  </a:cubicBezTo>
                  <a:cubicBezTo>
                    <a:pt x="158" y="65"/>
                    <a:pt x="158" y="65"/>
                    <a:pt x="158" y="65"/>
                  </a:cubicBezTo>
                  <a:cubicBezTo>
                    <a:pt x="158" y="65"/>
                    <a:pt x="161" y="66"/>
                    <a:pt x="161" y="67"/>
                  </a:cubicBezTo>
                  <a:cubicBezTo>
                    <a:pt x="161" y="68"/>
                    <a:pt x="160" y="68"/>
                    <a:pt x="158" y="69"/>
                  </a:cubicBezTo>
                  <a:cubicBezTo>
                    <a:pt x="157" y="69"/>
                    <a:pt x="154" y="66"/>
                    <a:pt x="154" y="67"/>
                  </a:cubicBezTo>
                  <a:cubicBezTo>
                    <a:pt x="153" y="68"/>
                    <a:pt x="153" y="70"/>
                    <a:pt x="153" y="70"/>
                  </a:cubicBezTo>
                  <a:cubicBezTo>
                    <a:pt x="149" y="72"/>
                    <a:pt x="149" y="72"/>
                    <a:pt x="149" y="72"/>
                  </a:cubicBezTo>
                  <a:cubicBezTo>
                    <a:pt x="150" y="74"/>
                    <a:pt x="150" y="74"/>
                    <a:pt x="150" y="74"/>
                  </a:cubicBezTo>
                  <a:cubicBezTo>
                    <a:pt x="150" y="74"/>
                    <a:pt x="155" y="76"/>
                    <a:pt x="155" y="77"/>
                  </a:cubicBezTo>
                  <a:cubicBezTo>
                    <a:pt x="155" y="78"/>
                    <a:pt x="155" y="80"/>
                    <a:pt x="155" y="80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60" y="80"/>
                    <a:pt x="160" y="80"/>
                    <a:pt x="160" y="80"/>
                  </a:cubicBezTo>
                  <a:cubicBezTo>
                    <a:pt x="160" y="84"/>
                    <a:pt x="160" y="84"/>
                    <a:pt x="160" y="84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60" y="91"/>
                    <a:pt x="160" y="91"/>
                    <a:pt x="160" y="91"/>
                  </a:cubicBezTo>
                  <a:cubicBezTo>
                    <a:pt x="160" y="91"/>
                    <a:pt x="161" y="94"/>
                    <a:pt x="160" y="94"/>
                  </a:cubicBezTo>
                  <a:cubicBezTo>
                    <a:pt x="159" y="94"/>
                    <a:pt x="156" y="96"/>
                    <a:pt x="156" y="96"/>
                  </a:cubicBezTo>
                  <a:cubicBezTo>
                    <a:pt x="154" y="99"/>
                    <a:pt x="154" y="99"/>
                    <a:pt x="154" y="99"/>
                  </a:cubicBezTo>
                  <a:cubicBezTo>
                    <a:pt x="154" y="99"/>
                    <a:pt x="154" y="103"/>
                    <a:pt x="154" y="104"/>
                  </a:cubicBezTo>
                  <a:cubicBezTo>
                    <a:pt x="155" y="106"/>
                    <a:pt x="154" y="109"/>
                    <a:pt x="154" y="109"/>
                  </a:cubicBezTo>
                  <a:cubicBezTo>
                    <a:pt x="154" y="109"/>
                    <a:pt x="154" y="111"/>
                    <a:pt x="155" y="112"/>
                  </a:cubicBezTo>
                  <a:cubicBezTo>
                    <a:pt x="156" y="113"/>
                    <a:pt x="157" y="115"/>
                    <a:pt x="157" y="115"/>
                  </a:cubicBezTo>
                  <a:cubicBezTo>
                    <a:pt x="157" y="115"/>
                    <a:pt x="158" y="116"/>
                    <a:pt x="159" y="118"/>
                  </a:cubicBezTo>
                  <a:cubicBezTo>
                    <a:pt x="160" y="120"/>
                    <a:pt x="164" y="125"/>
                    <a:pt x="164" y="125"/>
                  </a:cubicBezTo>
                  <a:cubicBezTo>
                    <a:pt x="164" y="125"/>
                    <a:pt x="167" y="126"/>
                    <a:pt x="168" y="126"/>
                  </a:cubicBezTo>
                  <a:cubicBezTo>
                    <a:pt x="168" y="126"/>
                    <a:pt x="172" y="128"/>
                    <a:pt x="172" y="128"/>
                  </a:cubicBezTo>
                  <a:cubicBezTo>
                    <a:pt x="172" y="128"/>
                    <a:pt x="174" y="128"/>
                    <a:pt x="174" y="129"/>
                  </a:cubicBezTo>
                  <a:cubicBezTo>
                    <a:pt x="174" y="129"/>
                    <a:pt x="178" y="135"/>
                    <a:pt x="178" y="135"/>
                  </a:cubicBezTo>
                  <a:cubicBezTo>
                    <a:pt x="182" y="136"/>
                    <a:pt x="182" y="136"/>
                    <a:pt x="182" y="136"/>
                  </a:cubicBezTo>
                  <a:cubicBezTo>
                    <a:pt x="186" y="136"/>
                    <a:pt x="186" y="136"/>
                    <a:pt x="186" y="136"/>
                  </a:cubicBezTo>
                  <a:cubicBezTo>
                    <a:pt x="186" y="136"/>
                    <a:pt x="185" y="141"/>
                    <a:pt x="184" y="142"/>
                  </a:cubicBezTo>
                  <a:cubicBezTo>
                    <a:pt x="183" y="143"/>
                    <a:pt x="180" y="147"/>
                    <a:pt x="180" y="147"/>
                  </a:cubicBezTo>
                  <a:cubicBezTo>
                    <a:pt x="180" y="147"/>
                    <a:pt x="178" y="149"/>
                    <a:pt x="178" y="151"/>
                  </a:cubicBezTo>
                  <a:cubicBezTo>
                    <a:pt x="179" y="152"/>
                    <a:pt x="179" y="155"/>
                    <a:pt x="179" y="155"/>
                  </a:cubicBezTo>
                  <a:cubicBezTo>
                    <a:pt x="179" y="155"/>
                    <a:pt x="177" y="157"/>
                    <a:pt x="176" y="157"/>
                  </a:cubicBezTo>
                  <a:cubicBezTo>
                    <a:pt x="175" y="157"/>
                    <a:pt x="173" y="157"/>
                    <a:pt x="172" y="158"/>
                  </a:cubicBezTo>
                  <a:cubicBezTo>
                    <a:pt x="171" y="158"/>
                    <a:pt x="170" y="159"/>
                    <a:pt x="170" y="159"/>
                  </a:cubicBezTo>
                  <a:cubicBezTo>
                    <a:pt x="169" y="160"/>
                    <a:pt x="167" y="162"/>
                    <a:pt x="167" y="162"/>
                  </a:cubicBezTo>
                  <a:cubicBezTo>
                    <a:pt x="169" y="165"/>
                    <a:pt x="169" y="165"/>
                    <a:pt x="169" y="165"/>
                  </a:cubicBezTo>
                  <a:cubicBezTo>
                    <a:pt x="170" y="170"/>
                    <a:pt x="170" y="170"/>
                    <a:pt x="170" y="170"/>
                  </a:cubicBezTo>
                  <a:cubicBezTo>
                    <a:pt x="170" y="175"/>
                    <a:pt x="170" y="175"/>
                    <a:pt x="170" y="175"/>
                  </a:cubicBezTo>
                  <a:cubicBezTo>
                    <a:pt x="170" y="175"/>
                    <a:pt x="173" y="176"/>
                    <a:pt x="173" y="177"/>
                  </a:cubicBezTo>
                  <a:cubicBezTo>
                    <a:pt x="174" y="177"/>
                    <a:pt x="175" y="180"/>
                    <a:pt x="175" y="180"/>
                  </a:cubicBezTo>
                  <a:cubicBezTo>
                    <a:pt x="174" y="182"/>
                    <a:pt x="174" y="182"/>
                    <a:pt x="174" y="182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3" y="185"/>
                    <a:pt x="172" y="187"/>
                    <a:pt x="171" y="188"/>
                  </a:cubicBezTo>
                  <a:cubicBezTo>
                    <a:pt x="169" y="188"/>
                    <a:pt x="166" y="188"/>
                    <a:pt x="166" y="188"/>
                  </a:cubicBezTo>
                  <a:cubicBezTo>
                    <a:pt x="166" y="188"/>
                    <a:pt x="166" y="187"/>
                    <a:pt x="164" y="188"/>
                  </a:cubicBezTo>
                  <a:cubicBezTo>
                    <a:pt x="162" y="188"/>
                    <a:pt x="160" y="190"/>
                    <a:pt x="160" y="190"/>
                  </a:cubicBezTo>
                  <a:cubicBezTo>
                    <a:pt x="160" y="190"/>
                    <a:pt x="160" y="190"/>
                    <a:pt x="159" y="191"/>
                  </a:cubicBezTo>
                  <a:cubicBezTo>
                    <a:pt x="157" y="191"/>
                    <a:pt x="156" y="191"/>
                    <a:pt x="155" y="191"/>
                  </a:cubicBezTo>
                  <a:cubicBezTo>
                    <a:pt x="154" y="191"/>
                    <a:pt x="152" y="190"/>
                    <a:pt x="152" y="190"/>
                  </a:cubicBezTo>
                  <a:cubicBezTo>
                    <a:pt x="150" y="193"/>
                    <a:pt x="150" y="193"/>
                    <a:pt x="150" y="193"/>
                  </a:cubicBezTo>
                  <a:cubicBezTo>
                    <a:pt x="150" y="193"/>
                    <a:pt x="148" y="194"/>
                    <a:pt x="147" y="194"/>
                  </a:cubicBezTo>
                  <a:cubicBezTo>
                    <a:pt x="147" y="194"/>
                    <a:pt x="144" y="198"/>
                    <a:pt x="144" y="198"/>
                  </a:cubicBezTo>
                  <a:cubicBezTo>
                    <a:pt x="144" y="198"/>
                    <a:pt x="144" y="198"/>
                    <a:pt x="143" y="198"/>
                  </a:cubicBezTo>
                  <a:cubicBezTo>
                    <a:pt x="141" y="198"/>
                    <a:pt x="139" y="197"/>
                    <a:pt x="139" y="197"/>
                  </a:cubicBezTo>
                  <a:cubicBezTo>
                    <a:pt x="136" y="194"/>
                    <a:pt x="136" y="194"/>
                    <a:pt x="136" y="194"/>
                  </a:cubicBezTo>
                  <a:cubicBezTo>
                    <a:pt x="136" y="194"/>
                    <a:pt x="137" y="194"/>
                    <a:pt x="139" y="192"/>
                  </a:cubicBezTo>
                  <a:cubicBezTo>
                    <a:pt x="140" y="191"/>
                    <a:pt x="140" y="191"/>
                    <a:pt x="140" y="190"/>
                  </a:cubicBezTo>
                  <a:cubicBezTo>
                    <a:pt x="139" y="188"/>
                    <a:pt x="138" y="186"/>
                    <a:pt x="139" y="186"/>
                  </a:cubicBezTo>
                  <a:cubicBezTo>
                    <a:pt x="140" y="185"/>
                    <a:pt x="141" y="186"/>
                    <a:pt x="142" y="184"/>
                  </a:cubicBezTo>
                  <a:cubicBezTo>
                    <a:pt x="142" y="183"/>
                    <a:pt x="142" y="182"/>
                    <a:pt x="142" y="180"/>
                  </a:cubicBezTo>
                  <a:cubicBezTo>
                    <a:pt x="142" y="179"/>
                    <a:pt x="142" y="177"/>
                    <a:pt x="143" y="177"/>
                  </a:cubicBezTo>
                  <a:cubicBezTo>
                    <a:pt x="144" y="176"/>
                    <a:pt x="144" y="175"/>
                    <a:pt x="144" y="175"/>
                  </a:cubicBezTo>
                  <a:cubicBezTo>
                    <a:pt x="139" y="174"/>
                    <a:pt x="139" y="174"/>
                    <a:pt x="139" y="174"/>
                  </a:cubicBezTo>
                  <a:cubicBezTo>
                    <a:pt x="136" y="175"/>
                    <a:pt x="136" y="175"/>
                    <a:pt x="136" y="175"/>
                  </a:cubicBezTo>
                  <a:cubicBezTo>
                    <a:pt x="136" y="175"/>
                    <a:pt x="136" y="173"/>
                    <a:pt x="134" y="173"/>
                  </a:cubicBezTo>
                  <a:cubicBezTo>
                    <a:pt x="132" y="172"/>
                    <a:pt x="128" y="172"/>
                    <a:pt x="128" y="172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19" y="166"/>
                    <a:pt x="119" y="166"/>
                    <a:pt x="119" y="166"/>
                  </a:cubicBezTo>
                  <a:cubicBezTo>
                    <a:pt x="119" y="166"/>
                    <a:pt x="118" y="162"/>
                    <a:pt x="117" y="161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1" y="156"/>
                    <a:pt x="111" y="156"/>
                    <a:pt x="111" y="156"/>
                  </a:cubicBezTo>
                  <a:cubicBezTo>
                    <a:pt x="108" y="156"/>
                    <a:pt x="108" y="156"/>
                    <a:pt x="108" y="156"/>
                  </a:cubicBezTo>
                  <a:cubicBezTo>
                    <a:pt x="108" y="156"/>
                    <a:pt x="107" y="156"/>
                    <a:pt x="105" y="155"/>
                  </a:cubicBezTo>
                  <a:cubicBezTo>
                    <a:pt x="102" y="154"/>
                    <a:pt x="101" y="151"/>
                    <a:pt x="101" y="151"/>
                  </a:cubicBezTo>
                  <a:cubicBezTo>
                    <a:pt x="101" y="151"/>
                    <a:pt x="101" y="149"/>
                    <a:pt x="99" y="150"/>
                  </a:cubicBezTo>
                  <a:cubicBezTo>
                    <a:pt x="97" y="152"/>
                    <a:pt x="95" y="152"/>
                    <a:pt x="94" y="153"/>
                  </a:cubicBezTo>
                  <a:cubicBezTo>
                    <a:pt x="94" y="153"/>
                    <a:pt x="93" y="153"/>
                    <a:pt x="92" y="154"/>
                  </a:cubicBezTo>
                  <a:cubicBezTo>
                    <a:pt x="92" y="155"/>
                    <a:pt x="91" y="155"/>
                    <a:pt x="93" y="157"/>
                  </a:cubicBezTo>
                  <a:cubicBezTo>
                    <a:pt x="94" y="158"/>
                    <a:pt x="95" y="159"/>
                    <a:pt x="95" y="159"/>
                  </a:cubicBezTo>
                  <a:cubicBezTo>
                    <a:pt x="94" y="164"/>
                    <a:pt x="94" y="164"/>
                    <a:pt x="94" y="164"/>
                  </a:cubicBezTo>
                  <a:cubicBezTo>
                    <a:pt x="88" y="170"/>
                    <a:pt x="88" y="170"/>
                    <a:pt x="88" y="170"/>
                  </a:cubicBezTo>
                  <a:cubicBezTo>
                    <a:pt x="89" y="173"/>
                    <a:pt x="89" y="173"/>
                    <a:pt x="89" y="173"/>
                  </a:cubicBezTo>
                  <a:cubicBezTo>
                    <a:pt x="89" y="173"/>
                    <a:pt x="91" y="173"/>
                    <a:pt x="88" y="174"/>
                  </a:cubicBezTo>
                  <a:cubicBezTo>
                    <a:pt x="86" y="175"/>
                    <a:pt x="86" y="176"/>
                    <a:pt x="85" y="176"/>
                  </a:cubicBezTo>
                  <a:cubicBezTo>
                    <a:pt x="85" y="175"/>
                    <a:pt x="84" y="174"/>
                    <a:pt x="82" y="173"/>
                  </a:cubicBezTo>
                  <a:cubicBezTo>
                    <a:pt x="81" y="172"/>
                    <a:pt x="81" y="172"/>
                    <a:pt x="81" y="172"/>
                  </a:cubicBezTo>
                  <a:cubicBezTo>
                    <a:pt x="81" y="172"/>
                    <a:pt x="81" y="172"/>
                    <a:pt x="80" y="171"/>
                  </a:cubicBezTo>
                  <a:cubicBezTo>
                    <a:pt x="80" y="171"/>
                    <a:pt x="80" y="171"/>
                    <a:pt x="80" y="171"/>
                  </a:cubicBezTo>
                  <a:cubicBezTo>
                    <a:pt x="80" y="171"/>
                    <a:pt x="80" y="170"/>
                    <a:pt x="78" y="170"/>
                  </a:cubicBezTo>
                  <a:cubicBezTo>
                    <a:pt x="77" y="170"/>
                    <a:pt x="75" y="168"/>
                    <a:pt x="75" y="168"/>
                  </a:cubicBezTo>
                  <a:cubicBezTo>
                    <a:pt x="72" y="168"/>
                    <a:pt x="72" y="168"/>
                    <a:pt x="72" y="168"/>
                  </a:cubicBezTo>
                  <a:cubicBezTo>
                    <a:pt x="72" y="168"/>
                    <a:pt x="69" y="165"/>
                    <a:pt x="69" y="165"/>
                  </a:cubicBezTo>
                  <a:cubicBezTo>
                    <a:pt x="68" y="165"/>
                    <a:pt x="65" y="164"/>
                    <a:pt x="65" y="164"/>
                  </a:cubicBezTo>
                  <a:cubicBezTo>
                    <a:pt x="65" y="162"/>
                    <a:pt x="65" y="162"/>
                    <a:pt x="65" y="162"/>
                  </a:cubicBezTo>
                  <a:cubicBezTo>
                    <a:pt x="65" y="162"/>
                    <a:pt x="64" y="162"/>
                    <a:pt x="64" y="162"/>
                  </a:cubicBezTo>
                  <a:cubicBezTo>
                    <a:pt x="63" y="162"/>
                    <a:pt x="62" y="163"/>
                    <a:pt x="62" y="163"/>
                  </a:cubicBezTo>
                  <a:cubicBezTo>
                    <a:pt x="59" y="164"/>
                    <a:pt x="59" y="164"/>
                    <a:pt x="59" y="164"/>
                  </a:cubicBezTo>
                  <a:cubicBezTo>
                    <a:pt x="59" y="164"/>
                    <a:pt x="57" y="164"/>
                    <a:pt x="57" y="164"/>
                  </a:cubicBezTo>
                  <a:cubicBezTo>
                    <a:pt x="56" y="163"/>
                    <a:pt x="55" y="161"/>
                    <a:pt x="55" y="161"/>
                  </a:cubicBezTo>
                  <a:cubicBezTo>
                    <a:pt x="55" y="161"/>
                    <a:pt x="55" y="161"/>
                    <a:pt x="54" y="161"/>
                  </a:cubicBezTo>
                  <a:cubicBezTo>
                    <a:pt x="53" y="162"/>
                    <a:pt x="55" y="163"/>
                    <a:pt x="53" y="162"/>
                  </a:cubicBezTo>
                  <a:cubicBezTo>
                    <a:pt x="50" y="161"/>
                    <a:pt x="50" y="161"/>
                    <a:pt x="50" y="161"/>
                  </a:cubicBezTo>
                  <a:cubicBezTo>
                    <a:pt x="48" y="159"/>
                    <a:pt x="48" y="159"/>
                    <a:pt x="48" y="159"/>
                  </a:cubicBezTo>
                  <a:cubicBezTo>
                    <a:pt x="47" y="159"/>
                    <a:pt x="47" y="159"/>
                    <a:pt x="47" y="159"/>
                  </a:cubicBezTo>
                  <a:cubicBezTo>
                    <a:pt x="46" y="159"/>
                    <a:pt x="46" y="159"/>
                    <a:pt x="46" y="159"/>
                  </a:cubicBezTo>
                  <a:cubicBezTo>
                    <a:pt x="46" y="159"/>
                    <a:pt x="45" y="157"/>
                    <a:pt x="45" y="157"/>
                  </a:cubicBezTo>
                  <a:cubicBezTo>
                    <a:pt x="45" y="157"/>
                    <a:pt x="45" y="155"/>
                    <a:pt x="45" y="155"/>
                  </a:cubicBezTo>
                  <a:cubicBezTo>
                    <a:pt x="44" y="155"/>
                    <a:pt x="41" y="154"/>
                    <a:pt x="41" y="154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39" y="152"/>
                    <a:pt x="37" y="151"/>
                    <a:pt x="37" y="151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48"/>
                    <a:pt x="31" y="147"/>
                    <a:pt x="31" y="147"/>
                  </a:cubicBezTo>
                  <a:cubicBezTo>
                    <a:pt x="32" y="147"/>
                    <a:pt x="32" y="145"/>
                    <a:pt x="32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2" y="144"/>
                    <a:pt x="34" y="144"/>
                    <a:pt x="34" y="144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141"/>
                    <a:pt x="36" y="141"/>
                    <a:pt x="37" y="141"/>
                  </a:cubicBezTo>
                  <a:cubicBezTo>
                    <a:pt x="39" y="142"/>
                    <a:pt x="40" y="142"/>
                    <a:pt x="41" y="142"/>
                  </a:cubicBezTo>
                  <a:cubicBezTo>
                    <a:pt x="42" y="142"/>
                    <a:pt x="43" y="144"/>
                    <a:pt x="43" y="140"/>
                  </a:cubicBezTo>
                  <a:cubicBezTo>
                    <a:pt x="43" y="137"/>
                    <a:pt x="43" y="136"/>
                    <a:pt x="43" y="136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8" y="132"/>
                    <a:pt x="38" y="131"/>
                    <a:pt x="37" y="129"/>
                  </a:cubicBezTo>
                  <a:cubicBezTo>
                    <a:pt x="36" y="128"/>
                    <a:pt x="35" y="127"/>
                    <a:pt x="35" y="127"/>
                  </a:cubicBezTo>
                  <a:cubicBezTo>
                    <a:pt x="34" y="127"/>
                    <a:pt x="32" y="125"/>
                    <a:pt x="32" y="125"/>
                  </a:cubicBezTo>
                  <a:cubicBezTo>
                    <a:pt x="31" y="124"/>
                    <a:pt x="30" y="123"/>
                    <a:pt x="30" y="123"/>
                  </a:cubicBezTo>
                  <a:cubicBezTo>
                    <a:pt x="30" y="123"/>
                    <a:pt x="30" y="121"/>
                    <a:pt x="30" y="120"/>
                  </a:cubicBezTo>
                  <a:cubicBezTo>
                    <a:pt x="31" y="120"/>
                    <a:pt x="31" y="120"/>
                    <a:pt x="32" y="120"/>
                  </a:cubicBezTo>
                  <a:cubicBezTo>
                    <a:pt x="33" y="121"/>
                    <a:pt x="34" y="121"/>
                    <a:pt x="35" y="121"/>
                  </a:cubicBezTo>
                  <a:cubicBezTo>
                    <a:pt x="36" y="121"/>
                    <a:pt x="37" y="121"/>
                    <a:pt x="38" y="121"/>
                  </a:cubicBezTo>
                  <a:cubicBezTo>
                    <a:pt x="38" y="121"/>
                    <a:pt x="41" y="120"/>
                    <a:pt x="41" y="120"/>
                  </a:cubicBezTo>
                  <a:cubicBezTo>
                    <a:pt x="42" y="120"/>
                    <a:pt x="42" y="118"/>
                    <a:pt x="43" y="118"/>
                  </a:cubicBezTo>
                  <a:cubicBezTo>
                    <a:pt x="43" y="118"/>
                    <a:pt x="44" y="117"/>
                    <a:pt x="43" y="116"/>
                  </a:cubicBezTo>
                  <a:cubicBezTo>
                    <a:pt x="43" y="116"/>
                    <a:pt x="41" y="115"/>
                    <a:pt x="41" y="115"/>
                  </a:cubicBezTo>
                  <a:cubicBezTo>
                    <a:pt x="40" y="115"/>
                    <a:pt x="39" y="114"/>
                    <a:pt x="39" y="113"/>
                  </a:cubicBezTo>
                  <a:cubicBezTo>
                    <a:pt x="38" y="113"/>
                    <a:pt x="37" y="112"/>
                    <a:pt x="37" y="111"/>
                  </a:cubicBezTo>
                  <a:cubicBezTo>
                    <a:pt x="36" y="111"/>
                    <a:pt x="36" y="112"/>
                    <a:pt x="35" y="112"/>
                  </a:cubicBezTo>
                  <a:cubicBezTo>
                    <a:pt x="34" y="111"/>
                    <a:pt x="33" y="110"/>
                    <a:pt x="32" y="109"/>
                  </a:cubicBezTo>
                  <a:cubicBezTo>
                    <a:pt x="32" y="108"/>
                    <a:pt x="32" y="108"/>
                    <a:pt x="31" y="107"/>
                  </a:cubicBezTo>
                  <a:cubicBezTo>
                    <a:pt x="30" y="107"/>
                    <a:pt x="29" y="106"/>
                    <a:pt x="28" y="106"/>
                  </a:cubicBezTo>
                  <a:cubicBezTo>
                    <a:pt x="27" y="106"/>
                    <a:pt x="27" y="107"/>
                    <a:pt x="25" y="106"/>
                  </a:cubicBezTo>
                  <a:cubicBezTo>
                    <a:pt x="23" y="106"/>
                    <a:pt x="21" y="105"/>
                    <a:pt x="21" y="104"/>
                  </a:cubicBezTo>
                  <a:cubicBezTo>
                    <a:pt x="22" y="103"/>
                    <a:pt x="21" y="103"/>
                    <a:pt x="22" y="102"/>
                  </a:cubicBezTo>
                  <a:cubicBezTo>
                    <a:pt x="22" y="101"/>
                    <a:pt x="22" y="99"/>
                    <a:pt x="22" y="98"/>
                  </a:cubicBezTo>
                  <a:cubicBezTo>
                    <a:pt x="22" y="97"/>
                    <a:pt x="21" y="98"/>
                    <a:pt x="21" y="95"/>
                  </a:cubicBezTo>
                  <a:cubicBezTo>
                    <a:pt x="20" y="92"/>
                    <a:pt x="22" y="93"/>
                    <a:pt x="22" y="93"/>
                  </a:cubicBezTo>
                  <a:cubicBezTo>
                    <a:pt x="22" y="93"/>
                    <a:pt x="23" y="91"/>
                    <a:pt x="23" y="90"/>
                  </a:cubicBezTo>
                  <a:cubicBezTo>
                    <a:pt x="23" y="90"/>
                    <a:pt x="24" y="87"/>
                    <a:pt x="24" y="87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3"/>
                    <a:pt x="27" y="73"/>
                    <a:pt x="27" y="73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3"/>
                    <a:pt x="17" y="73"/>
                  </a:cubicBezTo>
                  <a:cubicBezTo>
                    <a:pt x="17" y="73"/>
                    <a:pt x="16" y="74"/>
                    <a:pt x="15" y="74"/>
                  </a:cubicBezTo>
                  <a:cubicBezTo>
                    <a:pt x="14" y="73"/>
                    <a:pt x="14" y="73"/>
                    <a:pt x="14" y="73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6" y="67"/>
                    <a:pt x="15" y="65"/>
                    <a:pt x="14" y="63"/>
                  </a:cubicBezTo>
                  <a:cubicBezTo>
                    <a:pt x="13" y="62"/>
                    <a:pt x="12" y="61"/>
                    <a:pt x="12" y="61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6" y="57"/>
                    <a:pt x="18" y="59"/>
                    <a:pt x="20" y="59"/>
                  </a:cubicBezTo>
                  <a:cubicBezTo>
                    <a:pt x="21" y="59"/>
                    <a:pt x="20" y="59"/>
                    <a:pt x="22" y="58"/>
                  </a:cubicBezTo>
                  <a:cubicBezTo>
                    <a:pt x="24" y="58"/>
                    <a:pt x="27" y="55"/>
                    <a:pt x="27" y="55"/>
                  </a:cubicBezTo>
                  <a:cubicBezTo>
                    <a:pt x="27" y="55"/>
                    <a:pt x="25" y="53"/>
                    <a:pt x="24" y="53"/>
                  </a:cubicBezTo>
                  <a:cubicBezTo>
                    <a:pt x="23" y="54"/>
                    <a:pt x="24" y="54"/>
                    <a:pt x="21" y="54"/>
                  </a:cubicBezTo>
                  <a:cubicBezTo>
                    <a:pt x="18" y="53"/>
                    <a:pt x="17" y="52"/>
                    <a:pt x="17" y="52"/>
                  </a:cubicBezTo>
                  <a:cubicBezTo>
                    <a:pt x="17" y="52"/>
                    <a:pt x="16" y="52"/>
                    <a:pt x="15" y="52"/>
                  </a:cubicBezTo>
                  <a:cubicBezTo>
                    <a:pt x="14" y="52"/>
                    <a:pt x="14" y="52"/>
                    <a:pt x="13" y="51"/>
                  </a:cubicBezTo>
                  <a:cubicBezTo>
                    <a:pt x="11" y="49"/>
                    <a:pt x="9" y="47"/>
                    <a:pt x="9" y="47"/>
                  </a:cubicBezTo>
                  <a:cubicBezTo>
                    <a:pt x="9" y="47"/>
                    <a:pt x="7" y="48"/>
                    <a:pt x="7" y="47"/>
                  </a:cubicBezTo>
                  <a:cubicBezTo>
                    <a:pt x="7" y="46"/>
                    <a:pt x="8" y="45"/>
                    <a:pt x="8" y="45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9" y="43"/>
                    <a:pt x="10" y="42"/>
                  </a:cubicBezTo>
                  <a:cubicBezTo>
                    <a:pt x="11" y="42"/>
                    <a:pt x="11" y="39"/>
                    <a:pt x="10" y="39"/>
                  </a:cubicBezTo>
                  <a:cubicBezTo>
                    <a:pt x="9" y="39"/>
                    <a:pt x="8" y="38"/>
                    <a:pt x="7" y="39"/>
                  </a:cubicBezTo>
                  <a:cubicBezTo>
                    <a:pt x="6" y="39"/>
                    <a:pt x="5" y="40"/>
                    <a:pt x="5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7"/>
                    <a:pt x="1" y="37"/>
                    <a:pt x="3" y="36"/>
                  </a:cubicBezTo>
                  <a:cubicBezTo>
                    <a:pt x="4" y="36"/>
                    <a:pt x="5" y="34"/>
                    <a:pt x="5" y="34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0" y="15"/>
                    <a:pt x="11" y="14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5" name="Freeform 25"/>
            <p:cNvSpPr>
              <a:spLocks/>
            </p:cNvSpPr>
            <p:nvPr/>
          </p:nvSpPr>
          <p:spPr bwMode="auto">
            <a:xfrm>
              <a:off x="4681844" y="3129624"/>
              <a:ext cx="394695" cy="240785"/>
            </a:xfrm>
            <a:custGeom>
              <a:avLst/>
              <a:gdLst>
                <a:gd name="T0" fmla="*/ 33 w 173"/>
                <a:gd name="T1" fmla="*/ 82 h 109"/>
                <a:gd name="T2" fmla="*/ 34 w 173"/>
                <a:gd name="T3" fmla="*/ 96 h 109"/>
                <a:gd name="T4" fmla="*/ 43 w 173"/>
                <a:gd name="T5" fmla="*/ 106 h 109"/>
                <a:gd name="T6" fmla="*/ 57 w 173"/>
                <a:gd name="T7" fmla="*/ 101 h 109"/>
                <a:gd name="T8" fmla="*/ 68 w 173"/>
                <a:gd name="T9" fmla="*/ 103 h 109"/>
                <a:gd name="T10" fmla="*/ 78 w 173"/>
                <a:gd name="T11" fmla="*/ 97 h 109"/>
                <a:gd name="T12" fmla="*/ 81 w 173"/>
                <a:gd name="T13" fmla="*/ 85 h 109"/>
                <a:gd name="T14" fmla="*/ 88 w 173"/>
                <a:gd name="T15" fmla="*/ 77 h 109"/>
                <a:gd name="T16" fmla="*/ 94 w 173"/>
                <a:gd name="T17" fmla="*/ 85 h 109"/>
                <a:gd name="T18" fmla="*/ 103 w 173"/>
                <a:gd name="T19" fmla="*/ 92 h 109"/>
                <a:gd name="T20" fmla="*/ 110 w 173"/>
                <a:gd name="T21" fmla="*/ 96 h 109"/>
                <a:gd name="T22" fmla="*/ 113 w 173"/>
                <a:gd name="T23" fmla="*/ 108 h 109"/>
                <a:gd name="T24" fmla="*/ 117 w 173"/>
                <a:gd name="T25" fmla="*/ 101 h 109"/>
                <a:gd name="T26" fmla="*/ 121 w 173"/>
                <a:gd name="T27" fmla="*/ 89 h 109"/>
                <a:gd name="T28" fmla="*/ 126 w 173"/>
                <a:gd name="T29" fmla="*/ 80 h 109"/>
                <a:gd name="T30" fmla="*/ 130 w 173"/>
                <a:gd name="T31" fmla="*/ 72 h 109"/>
                <a:gd name="T32" fmla="*/ 136 w 173"/>
                <a:gd name="T33" fmla="*/ 81 h 109"/>
                <a:gd name="T34" fmla="*/ 147 w 173"/>
                <a:gd name="T35" fmla="*/ 78 h 109"/>
                <a:gd name="T36" fmla="*/ 156 w 173"/>
                <a:gd name="T37" fmla="*/ 84 h 109"/>
                <a:gd name="T38" fmla="*/ 158 w 173"/>
                <a:gd name="T39" fmla="*/ 79 h 109"/>
                <a:gd name="T40" fmla="*/ 156 w 173"/>
                <a:gd name="T41" fmla="*/ 71 h 109"/>
                <a:gd name="T42" fmla="*/ 161 w 173"/>
                <a:gd name="T43" fmla="*/ 64 h 109"/>
                <a:gd name="T44" fmla="*/ 170 w 173"/>
                <a:gd name="T45" fmla="*/ 67 h 109"/>
                <a:gd name="T46" fmla="*/ 170 w 173"/>
                <a:gd name="T47" fmla="*/ 58 h 109"/>
                <a:gd name="T48" fmla="*/ 170 w 173"/>
                <a:gd name="T49" fmla="*/ 45 h 109"/>
                <a:gd name="T50" fmla="*/ 163 w 173"/>
                <a:gd name="T51" fmla="*/ 46 h 109"/>
                <a:gd name="T52" fmla="*/ 152 w 173"/>
                <a:gd name="T53" fmla="*/ 48 h 109"/>
                <a:gd name="T54" fmla="*/ 138 w 173"/>
                <a:gd name="T55" fmla="*/ 40 h 109"/>
                <a:gd name="T56" fmla="*/ 133 w 173"/>
                <a:gd name="T57" fmla="*/ 40 h 109"/>
                <a:gd name="T58" fmla="*/ 133 w 173"/>
                <a:gd name="T59" fmla="*/ 35 h 109"/>
                <a:gd name="T60" fmla="*/ 137 w 173"/>
                <a:gd name="T61" fmla="*/ 24 h 109"/>
                <a:gd name="T62" fmla="*/ 136 w 173"/>
                <a:gd name="T63" fmla="*/ 15 h 109"/>
                <a:gd name="T64" fmla="*/ 125 w 173"/>
                <a:gd name="T65" fmla="*/ 8 h 109"/>
                <a:gd name="T66" fmla="*/ 110 w 173"/>
                <a:gd name="T67" fmla="*/ 7 h 109"/>
                <a:gd name="T68" fmla="*/ 102 w 173"/>
                <a:gd name="T69" fmla="*/ 6 h 109"/>
                <a:gd name="T70" fmla="*/ 103 w 173"/>
                <a:gd name="T71" fmla="*/ 1 h 109"/>
                <a:gd name="T72" fmla="*/ 95 w 173"/>
                <a:gd name="T73" fmla="*/ 2 h 109"/>
                <a:gd name="T74" fmla="*/ 100 w 173"/>
                <a:gd name="T75" fmla="*/ 8 h 109"/>
                <a:gd name="T76" fmla="*/ 92 w 173"/>
                <a:gd name="T77" fmla="*/ 12 h 109"/>
                <a:gd name="T78" fmla="*/ 76 w 173"/>
                <a:gd name="T79" fmla="*/ 13 h 109"/>
                <a:gd name="T80" fmla="*/ 65 w 173"/>
                <a:gd name="T81" fmla="*/ 13 h 109"/>
                <a:gd name="T82" fmla="*/ 59 w 173"/>
                <a:gd name="T83" fmla="*/ 14 h 109"/>
                <a:gd name="T84" fmla="*/ 56 w 173"/>
                <a:gd name="T85" fmla="*/ 20 h 109"/>
                <a:gd name="T86" fmla="*/ 46 w 173"/>
                <a:gd name="T87" fmla="*/ 16 h 109"/>
                <a:gd name="T88" fmla="*/ 39 w 173"/>
                <a:gd name="T89" fmla="*/ 20 h 109"/>
                <a:gd name="T90" fmla="*/ 42 w 173"/>
                <a:gd name="T91" fmla="*/ 23 h 109"/>
                <a:gd name="T92" fmla="*/ 37 w 173"/>
                <a:gd name="T93" fmla="*/ 33 h 109"/>
                <a:gd name="T94" fmla="*/ 29 w 173"/>
                <a:gd name="T95" fmla="*/ 41 h 109"/>
                <a:gd name="T96" fmla="*/ 19 w 173"/>
                <a:gd name="T97" fmla="*/ 47 h 109"/>
                <a:gd name="T98" fmla="*/ 19 w 173"/>
                <a:gd name="T99" fmla="*/ 56 h 109"/>
                <a:gd name="T100" fmla="*/ 7 w 173"/>
                <a:gd name="T101" fmla="*/ 67 h 109"/>
                <a:gd name="T102" fmla="*/ 7 w 173"/>
                <a:gd name="T103" fmla="*/ 77 h 109"/>
                <a:gd name="T104" fmla="*/ 0 w 173"/>
                <a:gd name="T105" fmla="*/ 87 h 109"/>
                <a:gd name="T106" fmla="*/ 10 w 173"/>
                <a:gd name="T107" fmla="*/ 87 h 109"/>
                <a:gd name="T108" fmla="*/ 12 w 173"/>
                <a:gd name="T109" fmla="*/ 77 h 109"/>
                <a:gd name="T110" fmla="*/ 31 w 173"/>
                <a:gd name="T111" fmla="*/ 7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3" h="109">
                  <a:moveTo>
                    <a:pt x="31" y="75"/>
                  </a:moveTo>
                  <a:cubicBezTo>
                    <a:pt x="33" y="76"/>
                    <a:pt x="33" y="76"/>
                    <a:pt x="33" y="76"/>
                  </a:cubicBezTo>
                  <a:cubicBezTo>
                    <a:pt x="33" y="78"/>
                    <a:pt x="33" y="78"/>
                    <a:pt x="33" y="78"/>
                  </a:cubicBezTo>
                  <a:cubicBezTo>
                    <a:pt x="33" y="78"/>
                    <a:pt x="33" y="77"/>
                    <a:pt x="32" y="79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32" y="80"/>
                    <a:pt x="33" y="81"/>
                    <a:pt x="33" y="81"/>
                  </a:cubicBezTo>
                  <a:cubicBezTo>
                    <a:pt x="33" y="81"/>
                    <a:pt x="34" y="81"/>
                    <a:pt x="33" y="82"/>
                  </a:cubicBezTo>
                  <a:cubicBezTo>
                    <a:pt x="33" y="84"/>
                    <a:pt x="33" y="85"/>
                    <a:pt x="33" y="85"/>
                  </a:cubicBezTo>
                  <a:cubicBezTo>
                    <a:pt x="33" y="85"/>
                    <a:pt x="33" y="86"/>
                    <a:pt x="33" y="87"/>
                  </a:cubicBezTo>
                  <a:cubicBezTo>
                    <a:pt x="32" y="87"/>
                    <a:pt x="31" y="90"/>
                    <a:pt x="31" y="90"/>
                  </a:cubicBezTo>
                  <a:cubicBezTo>
                    <a:pt x="31" y="90"/>
                    <a:pt x="31" y="90"/>
                    <a:pt x="31" y="91"/>
                  </a:cubicBezTo>
                  <a:cubicBezTo>
                    <a:pt x="32" y="91"/>
                    <a:pt x="35" y="91"/>
                    <a:pt x="35" y="91"/>
                  </a:cubicBezTo>
                  <a:cubicBezTo>
                    <a:pt x="35" y="91"/>
                    <a:pt x="35" y="93"/>
                    <a:pt x="35" y="94"/>
                  </a:cubicBezTo>
                  <a:cubicBezTo>
                    <a:pt x="34" y="94"/>
                    <a:pt x="33" y="96"/>
                    <a:pt x="34" y="96"/>
                  </a:cubicBezTo>
                  <a:cubicBezTo>
                    <a:pt x="35" y="96"/>
                    <a:pt x="36" y="97"/>
                    <a:pt x="36" y="97"/>
                  </a:cubicBezTo>
                  <a:cubicBezTo>
                    <a:pt x="36" y="97"/>
                    <a:pt x="37" y="98"/>
                    <a:pt x="37" y="98"/>
                  </a:cubicBezTo>
                  <a:cubicBezTo>
                    <a:pt x="38" y="98"/>
                    <a:pt x="39" y="99"/>
                    <a:pt x="39" y="99"/>
                  </a:cubicBezTo>
                  <a:cubicBezTo>
                    <a:pt x="39" y="99"/>
                    <a:pt x="41" y="101"/>
                    <a:pt x="41" y="101"/>
                  </a:cubicBezTo>
                  <a:cubicBezTo>
                    <a:pt x="41" y="102"/>
                    <a:pt x="40" y="103"/>
                    <a:pt x="40" y="103"/>
                  </a:cubicBezTo>
                  <a:cubicBezTo>
                    <a:pt x="40" y="103"/>
                    <a:pt x="42" y="105"/>
                    <a:pt x="42" y="105"/>
                  </a:cubicBezTo>
                  <a:cubicBezTo>
                    <a:pt x="42" y="105"/>
                    <a:pt x="42" y="106"/>
                    <a:pt x="43" y="106"/>
                  </a:cubicBezTo>
                  <a:cubicBezTo>
                    <a:pt x="44" y="106"/>
                    <a:pt x="45" y="105"/>
                    <a:pt x="45" y="105"/>
                  </a:cubicBezTo>
                  <a:cubicBezTo>
                    <a:pt x="45" y="105"/>
                    <a:pt x="47" y="104"/>
                    <a:pt x="47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3"/>
                    <a:pt x="51" y="104"/>
                    <a:pt x="52" y="104"/>
                  </a:cubicBezTo>
                  <a:cubicBezTo>
                    <a:pt x="53" y="104"/>
                    <a:pt x="56" y="104"/>
                    <a:pt x="56" y="104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2"/>
                    <a:pt x="56" y="101"/>
                    <a:pt x="57" y="101"/>
                  </a:cubicBezTo>
                  <a:cubicBezTo>
                    <a:pt x="58" y="101"/>
                    <a:pt x="59" y="101"/>
                    <a:pt x="59" y="101"/>
                  </a:cubicBezTo>
                  <a:cubicBezTo>
                    <a:pt x="59" y="101"/>
                    <a:pt x="58" y="100"/>
                    <a:pt x="59" y="100"/>
                  </a:cubicBezTo>
                  <a:cubicBezTo>
                    <a:pt x="59" y="100"/>
                    <a:pt x="61" y="100"/>
                    <a:pt x="62" y="101"/>
                  </a:cubicBezTo>
                  <a:cubicBezTo>
                    <a:pt x="62" y="101"/>
                    <a:pt x="64" y="100"/>
                    <a:pt x="64" y="101"/>
                  </a:cubicBezTo>
                  <a:cubicBezTo>
                    <a:pt x="64" y="101"/>
                    <a:pt x="65" y="102"/>
                    <a:pt x="65" y="102"/>
                  </a:cubicBezTo>
                  <a:cubicBezTo>
                    <a:pt x="65" y="102"/>
                    <a:pt x="66" y="104"/>
                    <a:pt x="66" y="103"/>
                  </a:cubicBezTo>
                  <a:cubicBezTo>
                    <a:pt x="67" y="103"/>
                    <a:pt x="67" y="103"/>
                    <a:pt x="68" y="103"/>
                  </a:cubicBezTo>
                  <a:cubicBezTo>
                    <a:pt x="68" y="104"/>
                    <a:pt x="70" y="104"/>
                    <a:pt x="71" y="104"/>
                  </a:cubicBezTo>
                  <a:cubicBezTo>
                    <a:pt x="71" y="103"/>
                    <a:pt x="71" y="103"/>
                    <a:pt x="71" y="103"/>
                  </a:cubicBezTo>
                  <a:cubicBezTo>
                    <a:pt x="71" y="102"/>
                    <a:pt x="70" y="101"/>
                    <a:pt x="72" y="101"/>
                  </a:cubicBezTo>
                  <a:cubicBezTo>
                    <a:pt x="73" y="101"/>
                    <a:pt x="73" y="100"/>
                    <a:pt x="74" y="100"/>
                  </a:cubicBezTo>
                  <a:cubicBezTo>
                    <a:pt x="75" y="100"/>
                    <a:pt x="76" y="100"/>
                    <a:pt x="76" y="100"/>
                  </a:cubicBezTo>
                  <a:cubicBezTo>
                    <a:pt x="76" y="100"/>
                    <a:pt x="76" y="100"/>
                    <a:pt x="77" y="99"/>
                  </a:cubicBezTo>
                  <a:cubicBezTo>
                    <a:pt x="78" y="98"/>
                    <a:pt x="78" y="97"/>
                    <a:pt x="78" y="97"/>
                  </a:cubicBezTo>
                  <a:cubicBezTo>
                    <a:pt x="78" y="96"/>
                    <a:pt x="78" y="95"/>
                    <a:pt x="78" y="95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80" y="93"/>
                    <a:pt x="81" y="91"/>
                  </a:cubicBezTo>
                  <a:cubicBezTo>
                    <a:pt x="81" y="90"/>
                    <a:pt x="81" y="90"/>
                    <a:pt x="81" y="90"/>
                  </a:cubicBezTo>
                  <a:cubicBezTo>
                    <a:pt x="82" y="88"/>
                    <a:pt x="82" y="88"/>
                    <a:pt x="82" y="88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1" y="83"/>
                    <a:pt x="81" y="83"/>
                    <a:pt x="81" y="83"/>
                  </a:cubicBezTo>
                  <a:cubicBezTo>
                    <a:pt x="81" y="83"/>
                    <a:pt x="82" y="82"/>
                    <a:pt x="83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5" y="81"/>
                    <a:pt x="87" y="79"/>
                    <a:pt x="87" y="79"/>
                  </a:cubicBezTo>
                  <a:cubicBezTo>
                    <a:pt x="87" y="79"/>
                    <a:pt x="87" y="79"/>
                    <a:pt x="88" y="79"/>
                  </a:cubicBezTo>
                  <a:cubicBezTo>
                    <a:pt x="88" y="78"/>
                    <a:pt x="88" y="77"/>
                    <a:pt x="88" y="77"/>
                  </a:cubicBezTo>
                  <a:cubicBezTo>
                    <a:pt x="88" y="77"/>
                    <a:pt x="88" y="76"/>
                    <a:pt x="89" y="76"/>
                  </a:cubicBezTo>
                  <a:cubicBezTo>
                    <a:pt x="90" y="75"/>
                    <a:pt x="94" y="74"/>
                    <a:pt x="94" y="74"/>
                  </a:cubicBezTo>
                  <a:cubicBezTo>
                    <a:pt x="94" y="74"/>
                    <a:pt x="93" y="76"/>
                    <a:pt x="93" y="77"/>
                  </a:cubicBezTo>
                  <a:cubicBezTo>
                    <a:pt x="93" y="78"/>
                    <a:pt x="94" y="80"/>
                    <a:pt x="94" y="80"/>
                  </a:cubicBezTo>
                  <a:cubicBezTo>
                    <a:pt x="94" y="80"/>
                    <a:pt x="93" y="82"/>
                    <a:pt x="93" y="82"/>
                  </a:cubicBezTo>
                  <a:cubicBezTo>
                    <a:pt x="93" y="83"/>
                    <a:pt x="93" y="84"/>
                    <a:pt x="93" y="84"/>
                  </a:cubicBezTo>
                  <a:cubicBezTo>
                    <a:pt x="94" y="85"/>
                    <a:pt x="94" y="85"/>
                    <a:pt x="94" y="85"/>
                  </a:cubicBezTo>
                  <a:cubicBezTo>
                    <a:pt x="94" y="85"/>
                    <a:pt x="94" y="86"/>
                    <a:pt x="94" y="86"/>
                  </a:cubicBezTo>
                  <a:cubicBezTo>
                    <a:pt x="95" y="86"/>
                    <a:pt x="96" y="88"/>
                    <a:pt x="96" y="88"/>
                  </a:cubicBezTo>
                  <a:cubicBezTo>
                    <a:pt x="97" y="88"/>
                    <a:pt x="97" y="88"/>
                    <a:pt x="97" y="88"/>
                  </a:cubicBezTo>
                  <a:cubicBezTo>
                    <a:pt x="97" y="88"/>
                    <a:pt x="98" y="89"/>
                    <a:pt x="98" y="90"/>
                  </a:cubicBezTo>
                  <a:cubicBezTo>
                    <a:pt x="98" y="90"/>
                    <a:pt x="99" y="91"/>
                    <a:pt x="100" y="92"/>
                  </a:cubicBezTo>
                  <a:cubicBezTo>
                    <a:pt x="100" y="92"/>
                    <a:pt x="101" y="92"/>
                    <a:pt x="101" y="92"/>
                  </a:cubicBezTo>
                  <a:cubicBezTo>
                    <a:pt x="102" y="92"/>
                    <a:pt x="103" y="92"/>
                    <a:pt x="103" y="92"/>
                  </a:cubicBezTo>
                  <a:cubicBezTo>
                    <a:pt x="103" y="93"/>
                    <a:pt x="105" y="93"/>
                    <a:pt x="106" y="93"/>
                  </a:cubicBezTo>
                  <a:cubicBezTo>
                    <a:pt x="106" y="94"/>
                    <a:pt x="108" y="93"/>
                    <a:pt x="108" y="93"/>
                  </a:cubicBezTo>
                  <a:cubicBezTo>
                    <a:pt x="109" y="94"/>
                    <a:pt x="109" y="94"/>
                    <a:pt x="109" y="94"/>
                  </a:cubicBezTo>
                  <a:cubicBezTo>
                    <a:pt x="110" y="94"/>
                    <a:pt x="110" y="94"/>
                    <a:pt x="110" y="94"/>
                  </a:cubicBezTo>
                  <a:cubicBezTo>
                    <a:pt x="110" y="94"/>
                    <a:pt x="111" y="94"/>
                    <a:pt x="111" y="95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09" y="97"/>
                    <a:pt x="108" y="99"/>
                    <a:pt x="108" y="99"/>
                  </a:cubicBezTo>
                  <a:cubicBezTo>
                    <a:pt x="111" y="101"/>
                    <a:pt x="111" y="101"/>
                    <a:pt x="111" y="101"/>
                  </a:cubicBezTo>
                  <a:cubicBezTo>
                    <a:pt x="111" y="101"/>
                    <a:pt x="112" y="101"/>
                    <a:pt x="112" y="102"/>
                  </a:cubicBezTo>
                  <a:cubicBezTo>
                    <a:pt x="113" y="103"/>
                    <a:pt x="113" y="104"/>
                    <a:pt x="113" y="104"/>
                  </a:cubicBezTo>
                  <a:cubicBezTo>
                    <a:pt x="113" y="104"/>
                    <a:pt x="113" y="104"/>
                    <a:pt x="113" y="104"/>
                  </a:cubicBezTo>
                  <a:cubicBezTo>
                    <a:pt x="113" y="105"/>
                    <a:pt x="113" y="107"/>
                    <a:pt x="113" y="107"/>
                  </a:cubicBezTo>
                  <a:cubicBezTo>
                    <a:pt x="113" y="107"/>
                    <a:pt x="111" y="108"/>
                    <a:pt x="113" y="108"/>
                  </a:cubicBezTo>
                  <a:cubicBezTo>
                    <a:pt x="115" y="108"/>
                    <a:pt x="115" y="108"/>
                    <a:pt x="115" y="108"/>
                  </a:cubicBezTo>
                  <a:cubicBezTo>
                    <a:pt x="116" y="108"/>
                    <a:pt x="117" y="109"/>
                    <a:pt x="117" y="109"/>
                  </a:cubicBezTo>
                  <a:cubicBezTo>
                    <a:pt x="118" y="108"/>
                    <a:pt x="118" y="108"/>
                    <a:pt x="118" y="108"/>
                  </a:cubicBezTo>
                  <a:cubicBezTo>
                    <a:pt x="118" y="108"/>
                    <a:pt x="117" y="106"/>
                    <a:pt x="119" y="105"/>
                  </a:cubicBezTo>
                  <a:cubicBezTo>
                    <a:pt x="120" y="104"/>
                    <a:pt x="120" y="104"/>
                    <a:pt x="120" y="104"/>
                  </a:cubicBezTo>
                  <a:cubicBezTo>
                    <a:pt x="120" y="104"/>
                    <a:pt x="117" y="103"/>
                    <a:pt x="117" y="102"/>
                  </a:cubicBezTo>
                  <a:cubicBezTo>
                    <a:pt x="117" y="102"/>
                    <a:pt x="116" y="102"/>
                    <a:pt x="117" y="101"/>
                  </a:cubicBezTo>
                  <a:cubicBezTo>
                    <a:pt x="117" y="100"/>
                    <a:pt x="116" y="100"/>
                    <a:pt x="117" y="99"/>
                  </a:cubicBezTo>
                  <a:cubicBezTo>
                    <a:pt x="117" y="99"/>
                    <a:pt x="118" y="99"/>
                    <a:pt x="118" y="98"/>
                  </a:cubicBezTo>
                  <a:cubicBezTo>
                    <a:pt x="118" y="98"/>
                    <a:pt x="117" y="96"/>
                    <a:pt x="117" y="96"/>
                  </a:cubicBezTo>
                  <a:cubicBezTo>
                    <a:pt x="119" y="95"/>
                    <a:pt x="119" y="95"/>
                    <a:pt x="119" y="95"/>
                  </a:cubicBezTo>
                  <a:cubicBezTo>
                    <a:pt x="119" y="95"/>
                    <a:pt x="119" y="94"/>
                    <a:pt x="119" y="94"/>
                  </a:cubicBezTo>
                  <a:cubicBezTo>
                    <a:pt x="119" y="93"/>
                    <a:pt x="119" y="91"/>
                    <a:pt x="119" y="91"/>
                  </a:cubicBezTo>
                  <a:cubicBezTo>
                    <a:pt x="120" y="91"/>
                    <a:pt x="121" y="89"/>
                    <a:pt x="121" y="89"/>
                  </a:cubicBezTo>
                  <a:cubicBezTo>
                    <a:pt x="121" y="89"/>
                    <a:pt x="123" y="89"/>
                    <a:pt x="123" y="89"/>
                  </a:cubicBezTo>
                  <a:cubicBezTo>
                    <a:pt x="123" y="88"/>
                    <a:pt x="124" y="87"/>
                    <a:pt x="124" y="87"/>
                  </a:cubicBezTo>
                  <a:cubicBezTo>
                    <a:pt x="124" y="87"/>
                    <a:pt x="124" y="87"/>
                    <a:pt x="125" y="86"/>
                  </a:cubicBezTo>
                  <a:cubicBezTo>
                    <a:pt x="125" y="85"/>
                    <a:pt x="125" y="84"/>
                    <a:pt x="125" y="84"/>
                  </a:cubicBezTo>
                  <a:cubicBezTo>
                    <a:pt x="125" y="83"/>
                    <a:pt x="126" y="82"/>
                    <a:pt x="126" y="82"/>
                  </a:cubicBezTo>
                  <a:cubicBezTo>
                    <a:pt x="126" y="81"/>
                    <a:pt x="126" y="81"/>
                    <a:pt x="126" y="81"/>
                  </a:cubicBezTo>
                  <a:cubicBezTo>
                    <a:pt x="126" y="81"/>
                    <a:pt x="126" y="80"/>
                    <a:pt x="126" y="80"/>
                  </a:cubicBezTo>
                  <a:cubicBezTo>
                    <a:pt x="126" y="79"/>
                    <a:pt x="126" y="78"/>
                    <a:pt x="126" y="78"/>
                  </a:cubicBezTo>
                  <a:cubicBezTo>
                    <a:pt x="126" y="76"/>
                    <a:pt x="126" y="76"/>
                    <a:pt x="126" y="76"/>
                  </a:cubicBezTo>
                  <a:cubicBezTo>
                    <a:pt x="125" y="74"/>
                    <a:pt x="125" y="74"/>
                    <a:pt x="125" y="74"/>
                  </a:cubicBezTo>
                  <a:cubicBezTo>
                    <a:pt x="125" y="73"/>
                    <a:pt x="125" y="73"/>
                    <a:pt x="125" y="73"/>
                  </a:cubicBezTo>
                  <a:cubicBezTo>
                    <a:pt x="127" y="71"/>
                    <a:pt x="127" y="71"/>
                    <a:pt x="127" y="71"/>
                  </a:cubicBezTo>
                  <a:cubicBezTo>
                    <a:pt x="127" y="71"/>
                    <a:pt x="128" y="70"/>
                    <a:pt x="128" y="71"/>
                  </a:cubicBezTo>
                  <a:cubicBezTo>
                    <a:pt x="129" y="71"/>
                    <a:pt x="130" y="72"/>
                    <a:pt x="130" y="72"/>
                  </a:cubicBezTo>
                  <a:cubicBezTo>
                    <a:pt x="131" y="72"/>
                    <a:pt x="131" y="72"/>
                    <a:pt x="131" y="72"/>
                  </a:cubicBezTo>
                  <a:cubicBezTo>
                    <a:pt x="133" y="71"/>
                    <a:pt x="133" y="71"/>
                    <a:pt x="133" y="71"/>
                  </a:cubicBezTo>
                  <a:cubicBezTo>
                    <a:pt x="133" y="71"/>
                    <a:pt x="134" y="71"/>
                    <a:pt x="134" y="72"/>
                  </a:cubicBezTo>
                  <a:cubicBezTo>
                    <a:pt x="133" y="72"/>
                    <a:pt x="132" y="73"/>
                    <a:pt x="133" y="74"/>
                  </a:cubicBezTo>
                  <a:cubicBezTo>
                    <a:pt x="133" y="74"/>
                    <a:pt x="134" y="75"/>
                    <a:pt x="134" y="76"/>
                  </a:cubicBezTo>
                  <a:cubicBezTo>
                    <a:pt x="134" y="77"/>
                    <a:pt x="134" y="77"/>
                    <a:pt x="134" y="79"/>
                  </a:cubicBezTo>
                  <a:cubicBezTo>
                    <a:pt x="134" y="80"/>
                    <a:pt x="136" y="80"/>
                    <a:pt x="136" y="81"/>
                  </a:cubicBezTo>
                  <a:cubicBezTo>
                    <a:pt x="137" y="81"/>
                    <a:pt x="135" y="82"/>
                    <a:pt x="138" y="82"/>
                  </a:cubicBezTo>
                  <a:cubicBezTo>
                    <a:pt x="140" y="82"/>
                    <a:pt x="142" y="83"/>
                    <a:pt x="142" y="82"/>
                  </a:cubicBezTo>
                  <a:cubicBezTo>
                    <a:pt x="143" y="82"/>
                    <a:pt x="143" y="82"/>
                    <a:pt x="143" y="81"/>
                  </a:cubicBezTo>
                  <a:cubicBezTo>
                    <a:pt x="142" y="80"/>
                    <a:pt x="143" y="79"/>
                    <a:pt x="143" y="79"/>
                  </a:cubicBezTo>
                  <a:cubicBezTo>
                    <a:pt x="143" y="79"/>
                    <a:pt x="144" y="79"/>
                    <a:pt x="144" y="79"/>
                  </a:cubicBezTo>
                  <a:cubicBezTo>
                    <a:pt x="145" y="79"/>
                    <a:pt x="145" y="80"/>
                    <a:pt x="146" y="79"/>
                  </a:cubicBezTo>
                  <a:cubicBezTo>
                    <a:pt x="146" y="79"/>
                    <a:pt x="147" y="78"/>
                    <a:pt x="147" y="78"/>
                  </a:cubicBezTo>
                  <a:cubicBezTo>
                    <a:pt x="149" y="78"/>
                    <a:pt x="149" y="78"/>
                    <a:pt x="149" y="78"/>
                  </a:cubicBezTo>
                  <a:cubicBezTo>
                    <a:pt x="149" y="78"/>
                    <a:pt x="148" y="77"/>
                    <a:pt x="150" y="77"/>
                  </a:cubicBezTo>
                  <a:cubicBezTo>
                    <a:pt x="151" y="77"/>
                    <a:pt x="153" y="77"/>
                    <a:pt x="153" y="77"/>
                  </a:cubicBezTo>
                  <a:cubicBezTo>
                    <a:pt x="153" y="77"/>
                    <a:pt x="153" y="78"/>
                    <a:pt x="153" y="79"/>
                  </a:cubicBezTo>
                  <a:cubicBezTo>
                    <a:pt x="154" y="80"/>
                    <a:pt x="154" y="80"/>
                    <a:pt x="154" y="80"/>
                  </a:cubicBezTo>
                  <a:cubicBezTo>
                    <a:pt x="154" y="80"/>
                    <a:pt x="153" y="80"/>
                    <a:pt x="154" y="82"/>
                  </a:cubicBezTo>
                  <a:cubicBezTo>
                    <a:pt x="155" y="83"/>
                    <a:pt x="156" y="83"/>
                    <a:pt x="156" y="84"/>
                  </a:cubicBezTo>
                  <a:cubicBezTo>
                    <a:pt x="157" y="84"/>
                    <a:pt x="156" y="86"/>
                    <a:pt x="156" y="86"/>
                  </a:cubicBezTo>
                  <a:cubicBezTo>
                    <a:pt x="156" y="86"/>
                    <a:pt x="158" y="86"/>
                    <a:pt x="158" y="86"/>
                  </a:cubicBezTo>
                  <a:cubicBezTo>
                    <a:pt x="158" y="85"/>
                    <a:pt x="158" y="85"/>
                    <a:pt x="159" y="85"/>
                  </a:cubicBezTo>
                  <a:cubicBezTo>
                    <a:pt x="159" y="85"/>
                    <a:pt x="159" y="85"/>
                    <a:pt x="159" y="85"/>
                  </a:cubicBezTo>
                  <a:cubicBezTo>
                    <a:pt x="159" y="85"/>
                    <a:pt x="160" y="84"/>
                    <a:pt x="160" y="83"/>
                  </a:cubicBezTo>
                  <a:cubicBezTo>
                    <a:pt x="160" y="83"/>
                    <a:pt x="160" y="80"/>
                    <a:pt x="159" y="80"/>
                  </a:cubicBezTo>
                  <a:cubicBezTo>
                    <a:pt x="159" y="80"/>
                    <a:pt x="158" y="80"/>
                    <a:pt x="158" y="79"/>
                  </a:cubicBezTo>
                  <a:cubicBezTo>
                    <a:pt x="157" y="78"/>
                    <a:pt x="157" y="78"/>
                    <a:pt x="158" y="78"/>
                  </a:cubicBezTo>
                  <a:cubicBezTo>
                    <a:pt x="158" y="78"/>
                    <a:pt x="159" y="77"/>
                    <a:pt x="159" y="77"/>
                  </a:cubicBezTo>
                  <a:cubicBezTo>
                    <a:pt x="159" y="77"/>
                    <a:pt x="160" y="76"/>
                    <a:pt x="159" y="76"/>
                  </a:cubicBezTo>
                  <a:cubicBezTo>
                    <a:pt x="159" y="75"/>
                    <a:pt x="158" y="74"/>
                    <a:pt x="158" y="74"/>
                  </a:cubicBezTo>
                  <a:cubicBezTo>
                    <a:pt x="158" y="74"/>
                    <a:pt x="157" y="75"/>
                    <a:pt x="156" y="74"/>
                  </a:cubicBezTo>
                  <a:cubicBezTo>
                    <a:pt x="156" y="74"/>
                    <a:pt x="156" y="74"/>
                    <a:pt x="156" y="73"/>
                  </a:cubicBezTo>
                  <a:cubicBezTo>
                    <a:pt x="156" y="73"/>
                    <a:pt x="156" y="71"/>
                    <a:pt x="156" y="71"/>
                  </a:cubicBezTo>
                  <a:cubicBezTo>
                    <a:pt x="155" y="71"/>
                    <a:pt x="155" y="71"/>
                    <a:pt x="155" y="71"/>
                  </a:cubicBezTo>
                  <a:cubicBezTo>
                    <a:pt x="156" y="69"/>
                    <a:pt x="156" y="69"/>
                    <a:pt x="156" y="69"/>
                  </a:cubicBezTo>
                  <a:cubicBezTo>
                    <a:pt x="156" y="68"/>
                    <a:pt x="156" y="68"/>
                    <a:pt x="156" y="68"/>
                  </a:cubicBezTo>
                  <a:cubicBezTo>
                    <a:pt x="156" y="68"/>
                    <a:pt x="156" y="67"/>
                    <a:pt x="157" y="67"/>
                  </a:cubicBezTo>
                  <a:cubicBezTo>
                    <a:pt x="157" y="66"/>
                    <a:pt x="157" y="66"/>
                    <a:pt x="157" y="65"/>
                  </a:cubicBezTo>
                  <a:cubicBezTo>
                    <a:pt x="158" y="65"/>
                    <a:pt x="158" y="64"/>
                    <a:pt x="158" y="64"/>
                  </a:cubicBezTo>
                  <a:cubicBezTo>
                    <a:pt x="159" y="64"/>
                    <a:pt x="160" y="64"/>
                    <a:pt x="161" y="64"/>
                  </a:cubicBezTo>
                  <a:cubicBezTo>
                    <a:pt x="161" y="64"/>
                    <a:pt x="161" y="63"/>
                    <a:pt x="162" y="63"/>
                  </a:cubicBezTo>
                  <a:cubicBezTo>
                    <a:pt x="162" y="63"/>
                    <a:pt x="163" y="64"/>
                    <a:pt x="163" y="64"/>
                  </a:cubicBezTo>
                  <a:cubicBezTo>
                    <a:pt x="163" y="64"/>
                    <a:pt x="163" y="64"/>
                    <a:pt x="163" y="65"/>
                  </a:cubicBezTo>
                  <a:cubicBezTo>
                    <a:pt x="163" y="65"/>
                    <a:pt x="166" y="67"/>
                    <a:pt x="166" y="67"/>
                  </a:cubicBezTo>
                  <a:cubicBezTo>
                    <a:pt x="166" y="67"/>
                    <a:pt x="166" y="67"/>
                    <a:pt x="167" y="67"/>
                  </a:cubicBezTo>
                  <a:cubicBezTo>
                    <a:pt x="167" y="67"/>
                    <a:pt x="166" y="67"/>
                    <a:pt x="167" y="67"/>
                  </a:cubicBezTo>
                  <a:cubicBezTo>
                    <a:pt x="167" y="68"/>
                    <a:pt x="170" y="67"/>
                    <a:pt x="170" y="67"/>
                  </a:cubicBezTo>
                  <a:cubicBezTo>
                    <a:pt x="171" y="67"/>
                    <a:pt x="171" y="67"/>
                    <a:pt x="171" y="67"/>
                  </a:cubicBezTo>
                  <a:cubicBezTo>
                    <a:pt x="171" y="67"/>
                    <a:pt x="171" y="67"/>
                    <a:pt x="171" y="66"/>
                  </a:cubicBezTo>
                  <a:cubicBezTo>
                    <a:pt x="172" y="66"/>
                    <a:pt x="172" y="65"/>
                    <a:pt x="172" y="64"/>
                  </a:cubicBezTo>
                  <a:cubicBezTo>
                    <a:pt x="172" y="64"/>
                    <a:pt x="173" y="64"/>
                    <a:pt x="172" y="63"/>
                  </a:cubicBezTo>
                  <a:cubicBezTo>
                    <a:pt x="170" y="62"/>
                    <a:pt x="169" y="62"/>
                    <a:pt x="169" y="62"/>
                  </a:cubicBezTo>
                  <a:cubicBezTo>
                    <a:pt x="169" y="62"/>
                    <a:pt x="167" y="60"/>
                    <a:pt x="168" y="60"/>
                  </a:cubicBezTo>
                  <a:cubicBezTo>
                    <a:pt x="169" y="59"/>
                    <a:pt x="170" y="58"/>
                    <a:pt x="170" y="58"/>
                  </a:cubicBezTo>
                  <a:cubicBezTo>
                    <a:pt x="169" y="56"/>
                    <a:pt x="169" y="56"/>
                    <a:pt x="169" y="56"/>
                  </a:cubicBezTo>
                  <a:cubicBezTo>
                    <a:pt x="170" y="55"/>
                    <a:pt x="170" y="55"/>
                    <a:pt x="170" y="55"/>
                  </a:cubicBezTo>
                  <a:cubicBezTo>
                    <a:pt x="169" y="53"/>
                    <a:pt x="169" y="53"/>
                    <a:pt x="169" y="53"/>
                  </a:cubicBezTo>
                  <a:cubicBezTo>
                    <a:pt x="169" y="53"/>
                    <a:pt x="170" y="52"/>
                    <a:pt x="170" y="52"/>
                  </a:cubicBezTo>
                  <a:cubicBezTo>
                    <a:pt x="170" y="51"/>
                    <a:pt x="171" y="48"/>
                    <a:pt x="171" y="48"/>
                  </a:cubicBezTo>
                  <a:cubicBezTo>
                    <a:pt x="171" y="48"/>
                    <a:pt x="171" y="47"/>
                    <a:pt x="171" y="46"/>
                  </a:cubicBezTo>
                  <a:cubicBezTo>
                    <a:pt x="171" y="46"/>
                    <a:pt x="170" y="45"/>
                    <a:pt x="170" y="45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69" y="44"/>
                    <a:pt x="168" y="42"/>
                    <a:pt x="168" y="42"/>
                  </a:cubicBezTo>
                  <a:cubicBezTo>
                    <a:pt x="167" y="43"/>
                    <a:pt x="166" y="43"/>
                    <a:pt x="166" y="43"/>
                  </a:cubicBezTo>
                  <a:cubicBezTo>
                    <a:pt x="166" y="43"/>
                    <a:pt x="166" y="45"/>
                    <a:pt x="166" y="45"/>
                  </a:cubicBezTo>
                  <a:cubicBezTo>
                    <a:pt x="165" y="46"/>
                    <a:pt x="164" y="46"/>
                    <a:pt x="164" y="46"/>
                  </a:cubicBezTo>
                  <a:cubicBezTo>
                    <a:pt x="164" y="46"/>
                    <a:pt x="164" y="46"/>
                    <a:pt x="164" y="46"/>
                  </a:cubicBezTo>
                  <a:cubicBezTo>
                    <a:pt x="163" y="46"/>
                    <a:pt x="163" y="46"/>
                    <a:pt x="163" y="46"/>
                  </a:cubicBezTo>
                  <a:cubicBezTo>
                    <a:pt x="162" y="48"/>
                    <a:pt x="162" y="48"/>
                    <a:pt x="162" y="48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9"/>
                    <a:pt x="159" y="50"/>
                    <a:pt x="158" y="50"/>
                  </a:cubicBezTo>
                  <a:cubicBezTo>
                    <a:pt x="158" y="50"/>
                    <a:pt x="156" y="50"/>
                    <a:pt x="156" y="50"/>
                  </a:cubicBezTo>
                  <a:cubicBezTo>
                    <a:pt x="155" y="49"/>
                    <a:pt x="155" y="49"/>
                    <a:pt x="155" y="49"/>
                  </a:cubicBezTo>
                  <a:cubicBezTo>
                    <a:pt x="152" y="48"/>
                    <a:pt x="152" y="48"/>
                    <a:pt x="152" y="48"/>
                  </a:cubicBezTo>
                  <a:cubicBezTo>
                    <a:pt x="152" y="48"/>
                    <a:pt x="152" y="48"/>
                    <a:pt x="152" y="48"/>
                  </a:cubicBezTo>
                  <a:cubicBezTo>
                    <a:pt x="150" y="47"/>
                    <a:pt x="150" y="47"/>
                    <a:pt x="150" y="47"/>
                  </a:cubicBezTo>
                  <a:cubicBezTo>
                    <a:pt x="149" y="46"/>
                    <a:pt x="149" y="46"/>
                    <a:pt x="149" y="46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47" y="42"/>
                    <a:pt x="147" y="42"/>
                    <a:pt x="147" y="42"/>
                  </a:cubicBezTo>
                  <a:cubicBezTo>
                    <a:pt x="143" y="41"/>
                    <a:pt x="143" y="41"/>
                    <a:pt x="143" y="41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38" y="40"/>
                    <a:pt x="138" y="40"/>
                    <a:pt x="138" y="40"/>
                  </a:cubicBezTo>
                  <a:cubicBezTo>
                    <a:pt x="138" y="40"/>
                    <a:pt x="134" y="40"/>
                    <a:pt x="134" y="40"/>
                  </a:cubicBezTo>
                  <a:cubicBezTo>
                    <a:pt x="134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2" y="40"/>
                    <a:pt x="132" y="40"/>
                    <a:pt x="132" y="40"/>
                  </a:cubicBezTo>
                  <a:cubicBezTo>
                    <a:pt x="133" y="38"/>
                    <a:pt x="133" y="38"/>
                    <a:pt x="133" y="38"/>
                  </a:cubicBezTo>
                  <a:cubicBezTo>
                    <a:pt x="134" y="38"/>
                    <a:pt x="134" y="38"/>
                    <a:pt x="134" y="38"/>
                  </a:cubicBezTo>
                  <a:cubicBezTo>
                    <a:pt x="134" y="37"/>
                    <a:pt x="134" y="37"/>
                    <a:pt x="134" y="37"/>
                  </a:cubicBezTo>
                  <a:cubicBezTo>
                    <a:pt x="134" y="37"/>
                    <a:pt x="133" y="36"/>
                    <a:pt x="133" y="36"/>
                  </a:cubicBezTo>
                  <a:cubicBezTo>
                    <a:pt x="133" y="36"/>
                    <a:pt x="133" y="35"/>
                    <a:pt x="133" y="35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3" y="35"/>
                    <a:pt x="133" y="34"/>
                    <a:pt x="133" y="34"/>
                  </a:cubicBezTo>
                  <a:cubicBezTo>
                    <a:pt x="133" y="34"/>
                    <a:pt x="133" y="34"/>
                    <a:pt x="133" y="34"/>
                  </a:cubicBezTo>
                  <a:cubicBezTo>
                    <a:pt x="133" y="33"/>
                    <a:pt x="133" y="33"/>
                    <a:pt x="133" y="33"/>
                  </a:cubicBezTo>
                  <a:cubicBezTo>
                    <a:pt x="134" y="30"/>
                    <a:pt x="134" y="30"/>
                    <a:pt x="134" y="30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6"/>
                    <a:pt x="137" y="26"/>
                  </a:cubicBezTo>
                  <a:cubicBezTo>
                    <a:pt x="137" y="25"/>
                    <a:pt x="137" y="24"/>
                    <a:pt x="137" y="24"/>
                  </a:cubicBezTo>
                  <a:cubicBezTo>
                    <a:pt x="139" y="23"/>
                    <a:pt x="139" y="23"/>
                    <a:pt x="139" y="23"/>
                  </a:cubicBezTo>
                  <a:cubicBezTo>
                    <a:pt x="139" y="23"/>
                    <a:pt x="140" y="22"/>
                    <a:pt x="140" y="22"/>
                  </a:cubicBezTo>
                  <a:cubicBezTo>
                    <a:pt x="140" y="21"/>
                    <a:pt x="139" y="20"/>
                    <a:pt x="139" y="20"/>
                  </a:cubicBezTo>
                  <a:cubicBezTo>
                    <a:pt x="139" y="19"/>
                    <a:pt x="140" y="18"/>
                    <a:pt x="140" y="18"/>
                  </a:cubicBezTo>
                  <a:cubicBezTo>
                    <a:pt x="139" y="18"/>
                    <a:pt x="139" y="17"/>
                    <a:pt x="138" y="17"/>
                  </a:cubicBezTo>
                  <a:cubicBezTo>
                    <a:pt x="138" y="17"/>
                    <a:pt x="137" y="17"/>
                    <a:pt x="137" y="16"/>
                  </a:cubicBezTo>
                  <a:cubicBezTo>
                    <a:pt x="137" y="16"/>
                    <a:pt x="136" y="15"/>
                    <a:pt x="136" y="15"/>
                  </a:cubicBezTo>
                  <a:cubicBezTo>
                    <a:pt x="136" y="15"/>
                    <a:pt x="136" y="13"/>
                    <a:pt x="135" y="13"/>
                  </a:cubicBezTo>
                  <a:cubicBezTo>
                    <a:pt x="135" y="13"/>
                    <a:pt x="134" y="13"/>
                    <a:pt x="133" y="12"/>
                  </a:cubicBezTo>
                  <a:cubicBezTo>
                    <a:pt x="132" y="12"/>
                    <a:pt x="131" y="11"/>
                    <a:pt x="131" y="11"/>
                  </a:cubicBezTo>
                  <a:cubicBezTo>
                    <a:pt x="130" y="11"/>
                    <a:pt x="128" y="9"/>
                    <a:pt x="128" y="9"/>
                  </a:cubicBezTo>
                  <a:cubicBezTo>
                    <a:pt x="128" y="9"/>
                    <a:pt x="128" y="9"/>
                    <a:pt x="127" y="9"/>
                  </a:cubicBezTo>
                  <a:cubicBezTo>
                    <a:pt x="127" y="9"/>
                    <a:pt x="126" y="8"/>
                    <a:pt x="126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4" y="8"/>
                    <a:pt x="124" y="8"/>
                    <a:pt x="123" y="7"/>
                  </a:cubicBezTo>
                  <a:cubicBezTo>
                    <a:pt x="121" y="7"/>
                    <a:pt x="122" y="7"/>
                    <a:pt x="120" y="7"/>
                  </a:cubicBezTo>
                  <a:cubicBezTo>
                    <a:pt x="119" y="7"/>
                    <a:pt x="118" y="7"/>
                    <a:pt x="118" y="7"/>
                  </a:cubicBezTo>
                  <a:cubicBezTo>
                    <a:pt x="118" y="7"/>
                    <a:pt x="117" y="6"/>
                    <a:pt x="115" y="6"/>
                  </a:cubicBezTo>
                  <a:cubicBezTo>
                    <a:pt x="114" y="7"/>
                    <a:pt x="112" y="8"/>
                    <a:pt x="111" y="8"/>
                  </a:cubicBezTo>
                  <a:cubicBezTo>
                    <a:pt x="111" y="8"/>
                    <a:pt x="110" y="7"/>
                    <a:pt x="110" y="7"/>
                  </a:cubicBezTo>
                  <a:cubicBezTo>
                    <a:pt x="110" y="7"/>
                    <a:pt x="110" y="6"/>
                    <a:pt x="110" y="6"/>
                  </a:cubicBezTo>
                  <a:cubicBezTo>
                    <a:pt x="110" y="6"/>
                    <a:pt x="109" y="5"/>
                    <a:pt x="108" y="4"/>
                  </a:cubicBezTo>
                  <a:cubicBezTo>
                    <a:pt x="108" y="4"/>
                    <a:pt x="107" y="4"/>
                    <a:pt x="107" y="4"/>
                  </a:cubicBezTo>
                  <a:cubicBezTo>
                    <a:pt x="107" y="4"/>
                    <a:pt x="107" y="4"/>
                    <a:pt x="107" y="5"/>
                  </a:cubicBezTo>
                  <a:cubicBezTo>
                    <a:pt x="107" y="6"/>
                    <a:pt x="109" y="6"/>
                    <a:pt x="107" y="6"/>
                  </a:cubicBezTo>
                  <a:cubicBezTo>
                    <a:pt x="106" y="5"/>
                    <a:pt x="105" y="5"/>
                    <a:pt x="105" y="5"/>
                  </a:cubicBezTo>
                  <a:cubicBezTo>
                    <a:pt x="102" y="6"/>
                    <a:pt x="102" y="6"/>
                    <a:pt x="102" y="6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3" y="5"/>
                    <a:pt x="104" y="5"/>
                    <a:pt x="104" y="5"/>
                  </a:cubicBezTo>
                  <a:cubicBezTo>
                    <a:pt x="104" y="4"/>
                    <a:pt x="104" y="4"/>
                    <a:pt x="104" y="4"/>
                  </a:cubicBezTo>
                  <a:cubicBezTo>
                    <a:pt x="104" y="4"/>
                    <a:pt x="104" y="3"/>
                    <a:pt x="104" y="3"/>
                  </a:cubicBezTo>
                  <a:cubicBezTo>
                    <a:pt x="105" y="3"/>
                    <a:pt x="106" y="2"/>
                    <a:pt x="105" y="2"/>
                  </a:cubicBezTo>
                  <a:cubicBezTo>
                    <a:pt x="104" y="2"/>
                    <a:pt x="103" y="2"/>
                    <a:pt x="103" y="2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103" y="1"/>
                    <a:pt x="102" y="0"/>
                    <a:pt x="102" y="0"/>
                  </a:cubicBezTo>
                  <a:cubicBezTo>
                    <a:pt x="102" y="1"/>
                    <a:pt x="102" y="2"/>
                    <a:pt x="102" y="2"/>
                  </a:cubicBezTo>
                  <a:cubicBezTo>
                    <a:pt x="101" y="2"/>
                    <a:pt x="101" y="2"/>
                    <a:pt x="101" y="1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0" y="0"/>
                    <a:pt x="99" y="0"/>
                    <a:pt x="99" y="0"/>
                  </a:cubicBezTo>
                  <a:cubicBezTo>
                    <a:pt x="99" y="0"/>
                    <a:pt x="100" y="1"/>
                    <a:pt x="98" y="1"/>
                  </a:cubicBezTo>
                  <a:cubicBezTo>
                    <a:pt x="97" y="1"/>
                    <a:pt x="96" y="2"/>
                    <a:pt x="95" y="2"/>
                  </a:cubicBezTo>
                  <a:cubicBezTo>
                    <a:pt x="94" y="3"/>
                    <a:pt x="94" y="4"/>
                    <a:pt x="94" y="4"/>
                  </a:cubicBezTo>
                  <a:cubicBezTo>
                    <a:pt x="94" y="5"/>
                    <a:pt x="92" y="5"/>
                    <a:pt x="92" y="6"/>
                  </a:cubicBezTo>
                  <a:cubicBezTo>
                    <a:pt x="93" y="6"/>
                    <a:pt x="92" y="6"/>
                    <a:pt x="94" y="7"/>
                  </a:cubicBezTo>
                  <a:cubicBezTo>
                    <a:pt x="95" y="7"/>
                    <a:pt x="95" y="7"/>
                    <a:pt x="96" y="7"/>
                  </a:cubicBezTo>
                  <a:cubicBezTo>
                    <a:pt x="97" y="8"/>
                    <a:pt x="98" y="7"/>
                    <a:pt x="98" y="7"/>
                  </a:cubicBezTo>
                  <a:cubicBezTo>
                    <a:pt x="98" y="7"/>
                    <a:pt x="98" y="7"/>
                    <a:pt x="99" y="8"/>
                  </a:cubicBezTo>
                  <a:cubicBezTo>
                    <a:pt x="99" y="8"/>
                    <a:pt x="100" y="7"/>
                    <a:pt x="100" y="8"/>
                  </a:cubicBezTo>
                  <a:cubicBezTo>
                    <a:pt x="100" y="9"/>
                    <a:pt x="101" y="10"/>
                    <a:pt x="100" y="10"/>
                  </a:cubicBezTo>
                  <a:cubicBezTo>
                    <a:pt x="99" y="10"/>
                    <a:pt x="98" y="11"/>
                    <a:pt x="98" y="10"/>
                  </a:cubicBezTo>
                  <a:cubicBezTo>
                    <a:pt x="98" y="10"/>
                    <a:pt x="98" y="9"/>
                    <a:pt x="97" y="9"/>
                  </a:cubicBezTo>
                  <a:cubicBezTo>
                    <a:pt x="97" y="9"/>
                    <a:pt x="96" y="9"/>
                    <a:pt x="96" y="9"/>
                  </a:cubicBezTo>
                  <a:cubicBezTo>
                    <a:pt x="95" y="11"/>
                    <a:pt x="95" y="11"/>
                    <a:pt x="95" y="11"/>
                  </a:cubicBezTo>
                  <a:cubicBezTo>
                    <a:pt x="95" y="11"/>
                    <a:pt x="95" y="12"/>
                    <a:pt x="94" y="12"/>
                  </a:cubicBezTo>
                  <a:cubicBezTo>
                    <a:pt x="93" y="12"/>
                    <a:pt x="94" y="12"/>
                    <a:pt x="92" y="12"/>
                  </a:cubicBezTo>
                  <a:cubicBezTo>
                    <a:pt x="90" y="12"/>
                    <a:pt x="90" y="11"/>
                    <a:pt x="89" y="11"/>
                  </a:cubicBezTo>
                  <a:cubicBezTo>
                    <a:pt x="89" y="11"/>
                    <a:pt x="89" y="11"/>
                    <a:pt x="88" y="11"/>
                  </a:cubicBezTo>
                  <a:cubicBezTo>
                    <a:pt x="88" y="11"/>
                    <a:pt x="86" y="9"/>
                    <a:pt x="85" y="11"/>
                  </a:cubicBezTo>
                  <a:cubicBezTo>
                    <a:pt x="84" y="12"/>
                    <a:pt x="83" y="13"/>
                    <a:pt x="83" y="13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0" y="13"/>
                    <a:pt x="79" y="13"/>
                    <a:pt x="78" y="13"/>
                  </a:cubicBezTo>
                  <a:cubicBezTo>
                    <a:pt x="77" y="13"/>
                    <a:pt x="76" y="13"/>
                    <a:pt x="76" y="13"/>
                  </a:cubicBezTo>
                  <a:cubicBezTo>
                    <a:pt x="75" y="14"/>
                    <a:pt x="74" y="11"/>
                    <a:pt x="74" y="11"/>
                  </a:cubicBezTo>
                  <a:cubicBezTo>
                    <a:pt x="74" y="11"/>
                    <a:pt x="75" y="9"/>
                    <a:pt x="72" y="11"/>
                  </a:cubicBezTo>
                  <a:cubicBezTo>
                    <a:pt x="69" y="13"/>
                    <a:pt x="68" y="13"/>
                    <a:pt x="68" y="13"/>
                  </a:cubicBezTo>
                  <a:cubicBezTo>
                    <a:pt x="67" y="13"/>
                    <a:pt x="66" y="14"/>
                    <a:pt x="66" y="14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6" y="13"/>
                    <a:pt x="66" y="12"/>
                    <a:pt x="66" y="12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2" y="12"/>
                    <a:pt x="62" y="12"/>
                    <a:pt x="62" y="12"/>
                  </a:cubicBezTo>
                  <a:cubicBezTo>
                    <a:pt x="62" y="12"/>
                    <a:pt x="63" y="12"/>
                    <a:pt x="62" y="12"/>
                  </a:cubicBezTo>
                  <a:cubicBezTo>
                    <a:pt x="62" y="12"/>
                    <a:pt x="60" y="12"/>
                    <a:pt x="60" y="12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4"/>
                    <a:pt x="59" y="14"/>
                    <a:pt x="59" y="14"/>
                  </a:cubicBezTo>
                  <a:cubicBezTo>
                    <a:pt x="59" y="14"/>
                    <a:pt x="59" y="15"/>
                    <a:pt x="59" y="15"/>
                  </a:cubicBezTo>
                  <a:cubicBezTo>
                    <a:pt x="59" y="15"/>
                    <a:pt x="59" y="16"/>
                    <a:pt x="59" y="16"/>
                  </a:cubicBezTo>
                  <a:cubicBezTo>
                    <a:pt x="59" y="16"/>
                    <a:pt x="58" y="16"/>
                    <a:pt x="58" y="16"/>
                  </a:cubicBezTo>
                  <a:cubicBezTo>
                    <a:pt x="58" y="16"/>
                    <a:pt x="57" y="16"/>
                    <a:pt x="57" y="16"/>
                  </a:cubicBezTo>
                  <a:cubicBezTo>
                    <a:pt x="57" y="16"/>
                    <a:pt x="56" y="18"/>
                    <a:pt x="56" y="18"/>
                  </a:cubicBezTo>
                  <a:cubicBezTo>
                    <a:pt x="56" y="18"/>
                    <a:pt x="56" y="19"/>
                    <a:pt x="56" y="19"/>
                  </a:cubicBezTo>
                  <a:cubicBezTo>
                    <a:pt x="56" y="19"/>
                    <a:pt x="56" y="19"/>
                    <a:pt x="56" y="20"/>
                  </a:cubicBezTo>
                  <a:cubicBezTo>
                    <a:pt x="55" y="20"/>
                    <a:pt x="54" y="20"/>
                    <a:pt x="54" y="20"/>
                  </a:cubicBezTo>
                  <a:cubicBezTo>
                    <a:pt x="54" y="20"/>
                    <a:pt x="53" y="20"/>
                    <a:pt x="52" y="20"/>
                  </a:cubicBezTo>
                  <a:cubicBezTo>
                    <a:pt x="52" y="20"/>
                    <a:pt x="51" y="20"/>
                    <a:pt x="51" y="20"/>
                  </a:cubicBezTo>
                  <a:cubicBezTo>
                    <a:pt x="50" y="20"/>
                    <a:pt x="50" y="21"/>
                    <a:pt x="50" y="21"/>
                  </a:cubicBezTo>
                  <a:cubicBezTo>
                    <a:pt x="50" y="21"/>
                    <a:pt x="48" y="20"/>
                    <a:pt x="48" y="20"/>
                  </a:cubicBezTo>
                  <a:cubicBezTo>
                    <a:pt x="47" y="20"/>
                    <a:pt x="47" y="19"/>
                    <a:pt x="47" y="18"/>
                  </a:cubicBezTo>
                  <a:cubicBezTo>
                    <a:pt x="47" y="18"/>
                    <a:pt x="46" y="16"/>
                    <a:pt x="46" y="16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7" y="22"/>
                    <a:pt x="37" y="22"/>
                  </a:cubicBezTo>
                  <a:cubicBezTo>
                    <a:pt x="37" y="23"/>
                    <a:pt x="36" y="23"/>
                    <a:pt x="36" y="23"/>
                  </a:cubicBezTo>
                  <a:cubicBezTo>
                    <a:pt x="36" y="23"/>
                    <a:pt x="35" y="23"/>
                    <a:pt x="36" y="24"/>
                  </a:cubicBezTo>
                  <a:cubicBezTo>
                    <a:pt x="37" y="24"/>
                    <a:pt x="38" y="24"/>
                    <a:pt x="38" y="24"/>
                  </a:cubicBezTo>
                  <a:cubicBezTo>
                    <a:pt x="39" y="24"/>
                    <a:pt x="40" y="24"/>
                    <a:pt x="40" y="24"/>
                  </a:cubicBezTo>
                  <a:cubicBezTo>
                    <a:pt x="40" y="24"/>
                    <a:pt x="42" y="23"/>
                    <a:pt x="42" y="23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7"/>
                    <a:pt x="41" y="27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8" y="29"/>
                    <a:pt x="38" y="29"/>
                    <a:pt x="38" y="30"/>
                  </a:cubicBezTo>
                  <a:cubicBezTo>
                    <a:pt x="38" y="31"/>
                    <a:pt x="37" y="33"/>
                    <a:pt x="37" y="33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5" y="45"/>
                    <a:pt x="25" y="45"/>
                  </a:cubicBezTo>
                  <a:cubicBezTo>
                    <a:pt x="24" y="45"/>
                    <a:pt x="23" y="46"/>
                    <a:pt x="23" y="46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6"/>
                    <a:pt x="20" y="46"/>
                    <a:pt x="19" y="47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49"/>
                    <a:pt x="20" y="50"/>
                    <a:pt x="20" y="50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0" y="52"/>
                    <a:pt x="19" y="52"/>
                    <a:pt x="19" y="53"/>
                  </a:cubicBezTo>
                  <a:cubicBezTo>
                    <a:pt x="19" y="53"/>
                    <a:pt x="19" y="54"/>
                    <a:pt x="19" y="54"/>
                  </a:cubicBezTo>
                  <a:cubicBezTo>
                    <a:pt x="19" y="54"/>
                    <a:pt x="19" y="55"/>
                    <a:pt x="19" y="55"/>
                  </a:cubicBezTo>
                  <a:cubicBezTo>
                    <a:pt x="19" y="55"/>
                    <a:pt x="19" y="56"/>
                    <a:pt x="19" y="56"/>
                  </a:cubicBezTo>
                  <a:cubicBezTo>
                    <a:pt x="19" y="56"/>
                    <a:pt x="19" y="57"/>
                    <a:pt x="18" y="58"/>
                  </a:cubicBezTo>
                  <a:cubicBezTo>
                    <a:pt x="18" y="58"/>
                    <a:pt x="17" y="59"/>
                    <a:pt x="17" y="59"/>
                  </a:cubicBezTo>
                  <a:cubicBezTo>
                    <a:pt x="17" y="59"/>
                    <a:pt x="15" y="59"/>
                    <a:pt x="15" y="59"/>
                  </a:cubicBezTo>
                  <a:cubicBezTo>
                    <a:pt x="15" y="60"/>
                    <a:pt x="13" y="60"/>
                    <a:pt x="13" y="60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7" y="67"/>
                    <a:pt x="7" y="67"/>
                  </a:cubicBezTo>
                  <a:cubicBezTo>
                    <a:pt x="7" y="67"/>
                    <a:pt x="7" y="69"/>
                    <a:pt x="7" y="69"/>
                  </a:cubicBezTo>
                  <a:cubicBezTo>
                    <a:pt x="7" y="70"/>
                    <a:pt x="6" y="71"/>
                    <a:pt x="6" y="71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3" y="85"/>
                    <a:pt x="2" y="85"/>
                  </a:cubicBezTo>
                  <a:cubicBezTo>
                    <a:pt x="2" y="85"/>
                    <a:pt x="1" y="86"/>
                    <a:pt x="1" y="86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1" y="88"/>
                    <a:pt x="1" y="88"/>
                    <a:pt x="1" y="88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9" y="89"/>
                    <a:pt x="9" y="88"/>
                    <a:pt x="10" y="87"/>
                  </a:cubicBezTo>
                  <a:cubicBezTo>
                    <a:pt x="11" y="86"/>
                    <a:pt x="12" y="86"/>
                    <a:pt x="12" y="86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2" y="84"/>
                    <a:pt x="12" y="84"/>
                    <a:pt x="12" y="84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0" y="81"/>
                    <a:pt x="10" y="80"/>
                    <a:pt x="10" y="80"/>
                  </a:cubicBezTo>
                  <a:cubicBezTo>
                    <a:pt x="11" y="79"/>
                    <a:pt x="12" y="77"/>
                    <a:pt x="12" y="77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21" y="73"/>
                    <a:pt x="24" y="73"/>
                    <a:pt x="24" y="73"/>
                  </a:cubicBezTo>
                  <a:cubicBezTo>
                    <a:pt x="24" y="73"/>
                    <a:pt x="28" y="73"/>
                    <a:pt x="28" y="73"/>
                  </a:cubicBezTo>
                  <a:lnTo>
                    <a:pt x="31" y="75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6" name="Freeform 51"/>
            <p:cNvSpPr>
              <a:spLocks/>
            </p:cNvSpPr>
            <p:nvPr/>
          </p:nvSpPr>
          <p:spPr bwMode="auto">
            <a:xfrm>
              <a:off x="5753789" y="1798916"/>
              <a:ext cx="494744" cy="296186"/>
            </a:xfrm>
            <a:custGeom>
              <a:avLst/>
              <a:gdLst>
                <a:gd name="T0" fmla="*/ 31 w 217"/>
                <a:gd name="T1" fmla="*/ 35 h 134"/>
                <a:gd name="T2" fmla="*/ 42 w 217"/>
                <a:gd name="T3" fmla="*/ 43 h 134"/>
                <a:gd name="T4" fmla="*/ 55 w 217"/>
                <a:gd name="T5" fmla="*/ 53 h 134"/>
                <a:gd name="T6" fmla="*/ 66 w 217"/>
                <a:gd name="T7" fmla="*/ 68 h 134"/>
                <a:gd name="T8" fmla="*/ 83 w 217"/>
                <a:gd name="T9" fmla="*/ 64 h 134"/>
                <a:gd name="T10" fmla="*/ 87 w 217"/>
                <a:gd name="T11" fmla="*/ 37 h 134"/>
                <a:gd name="T12" fmla="*/ 83 w 217"/>
                <a:gd name="T13" fmla="*/ 16 h 134"/>
                <a:gd name="T14" fmla="*/ 99 w 217"/>
                <a:gd name="T15" fmla="*/ 3 h 134"/>
                <a:gd name="T16" fmla="*/ 112 w 217"/>
                <a:gd name="T17" fmla="*/ 2 h 134"/>
                <a:gd name="T18" fmla="*/ 125 w 217"/>
                <a:gd name="T19" fmla="*/ 5 h 134"/>
                <a:gd name="T20" fmla="*/ 142 w 217"/>
                <a:gd name="T21" fmla="*/ 17 h 134"/>
                <a:gd name="T22" fmla="*/ 152 w 217"/>
                <a:gd name="T23" fmla="*/ 17 h 134"/>
                <a:gd name="T24" fmla="*/ 159 w 217"/>
                <a:gd name="T25" fmla="*/ 11 h 134"/>
                <a:gd name="T26" fmla="*/ 177 w 217"/>
                <a:gd name="T27" fmla="*/ 11 h 134"/>
                <a:gd name="T28" fmla="*/ 184 w 217"/>
                <a:gd name="T29" fmla="*/ 18 h 134"/>
                <a:gd name="T30" fmla="*/ 192 w 217"/>
                <a:gd name="T31" fmla="*/ 31 h 134"/>
                <a:gd name="T32" fmla="*/ 192 w 217"/>
                <a:gd name="T33" fmla="*/ 46 h 134"/>
                <a:gd name="T34" fmla="*/ 198 w 217"/>
                <a:gd name="T35" fmla="*/ 49 h 134"/>
                <a:gd name="T36" fmla="*/ 206 w 217"/>
                <a:gd name="T37" fmla="*/ 58 h 134"/>
                <a:gd name="T38" fmla="*/ 212 w 217"/>
                <a:gd name="T39" fmla="*/ 66 h 134"/>
                <a:gd name="T40" fmla="*/ 216 w 217"/>
                <a:gd name="T41" fmla="*/ 78 h 134"/>
                <a:gd name="T42" fmla="*/ 211 w 217"/>
                <a:gd name="T43" fmla="*/ 83 h 134"/>
                <a:gd name="T44" fmla="*/ 207 w 217"/>
                <a:gd name="T45" fmla="*/ 100 h 134"/>
                <a:gd name="T46" fmla="*/ 192 w 217"/>
                <a:gd name="T47" fmla="*/ 103 h 134"/>
                <a:gd name="T48" fmla="*/ 185 w 217"/>
                <a:gd name="T49" fmla="*/ 112 h 134"/>
                <a:gd name="T50" fmla="*/ 177 w 217"/>
                <a:gd name="T51" fmla="*/ 115 h 134"/>
                <a:gd name="T52" fmla="*/ 165 w 217"/>
                <a:gd name="T53" fmla="*/ 114 h 134"/>
                <a:gd name="T54" fmla="*/ 157 w 217"/>
                <a:gd name="T55" fmla="*/ 105 h 134"/>
                <a:gd name="T56" fmla="*/ 146 w 217"/>
                <a:gd name="T57" fmla="*/ 101 h 134"/>
                <a:gd name="T58" fmla="*/ 139 w 217"/>
                <a:gd name="T59" fmla="*/ 97 h 134"/>
                <a:gd name="T60" fmla="*/ 124 w 217"/>
                <a:gd name="T61" fmla="*/ 97 h 134"/>
                <a:gd name="T62" fmla="*/ 117 w 217"/>
                <a:gd name="T63" fmla="*/ 87 h 134"/>
                <a:gd name="T64" fmla="*/ 108 w 217"/>
                <a:gd name="T65" fmla="*/ 99 h 134"/>
                <a:gd name="T66" fmla="*/ 94 w 217"/>
                <a:gd name="T67" fmla="*/ 100 h 134"/>
                <a:gd name="T68" fmla="*/ 80 w 217"/>
                <a:gd name="T69" fmla="*/ 100 h 134"/>
                <a:gd name="T70" fmla="*/ 67 w 217"/>
                <a:gd name="T71" fmla="*/ 107 h 134"/>
                <a:gd name="T72" fmla="*/ 55 w 217"/>
                <a:gd name="T73" fmla="*/ 104 h 134"/>
                <a:gd name="T74" fmla="*/ 34 w 217"/>
                <a:gd name="T75" fmla="*/ 106 h 134"/>
                <a:gd name="T76" fmla="*/ 21 w 217"/>
                <a:gd name="T77" fmla="*/ 113 h 134"/>
                <a:gd name="T78" fmla="*/ 14 w 217"/>
                <a:gd name="T79" fmla="*/ 122 h 134"/>
                <a:gd name="T80" fmla="*/ 9 w 217"/>
                <a:gd name="T81" fmla="*/ 131 h 134"/>
                <a:gd name="T82" fmla="*/ 5 w 217"/>
                <a:gd name="T83" fmla="*/ 128 h 134"/>
                <a:gd name="T84" fmla="*/ 3 w 217"/>
                <a:gd name="T85" fmla="*/ 108 h 134"/>
                <a:gd name="T86" fmla="*/ 7 w 217"/>
                <a:gd name="T87" fmla="*/ 83 h 134"/>
                <a:gd name="T88" fmla="*/ 8 w 217"/>
                <a:gd name="T89" fmla="*/ 60 h 134"/>
                <a:gd name="T90" fmla="*/ 19 w 217"/>
                <a:gd name="T91" fmla="*/ 4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7" h="134">
                  <a:moveTo>
                    <a:pt x="19" y="45"/>
                  </a:move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30" y="35"/>
                    <a:pt x="31" y="35"/>
                  </a:cubicBezTo>
                  <a:cubicBezTo>
                    <a:pt x="33" y="34"/>
                    <a:pt x="36" y="32"/>
                    <a:pt x="36" y="33"/>
                  </a:cubicBezTo>
                  <a:cubicBezTo>
                    <a:pt x="36" y="34"/>
                    <a:pt x="37" y="41"/>
                    <a:pt x="37" y="41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5" y="53"/>
                    <a:pt x="54" y="55"/>
                    <a:pt x="56" y="58"/>
                  </a:cubicBezTo>
                  <a:cubicBezTo>
                    <a:pt x="59" y="61"/>
                    <a:pt x="60" y="61"/>
                    <a:pt x="61" y="64"/>
                  </a:cubicBezTo>
                  <a:cubicBezTo>
                    <a:pt x="62" y="66"/>
                    <a:pt x="66" y="68"/>
                    <a:pt x="66" y="68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71" y="69"/>
                    <a:pt x="76" y="71"/>
                    <a:pt x="77" y="70"/>
                  </a:cubicBezTo>
                  <a:cubicBezTo>
                    <a:pt x="78" y="69"/>
                    <a:pt x="83" y="65"/>
                    <a:pt x="83" y="64"/>
                  </a:cubicBezTo>
                  <a:cubicBezTo>
                    <a:pt x="84" y="63"/>
                    <a:pt x="87" y="59"/>
                    <a:pt x="88" y="58"/>
                  </a:cubicBezTo>
                  <a:cubicBezTo>
                    <a:pt x="89" y="57"/>
                    <a:pt x="92" y="50"/>
                    <a:pt x="92" y="49"/>
                  </a:cubicBezTo>
                  <a:cubicBezTo>
                    <a:pt x="92" y="47"/>
                    <a:pt x="88" y="39"/>
                    <a:pt x="87" y="37"/>
                  </a:cubicBezTo>
                  <a:cubicBezTo>
                    <a:pt x="87" y="35"/>
                    <a:pt x="86" y="29"/>
                    <a:pt x="86" y="29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2" y="16"/>
                    <a:pt x="83" y="16"/>
                  </a:cubicBezTo>
                  <a:cubicBezTo>
                    <a:pt x="84" y="15"/>
                    <a:pt x="89" y="11"/>
                    <a:pt x="89" y="11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8" y="2"/>
                    <a:pt x="108" y="2"/>
                    <a:pt x="108" y="2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21" y="4"/>
                    <a:pt x="121" y="4"/>
                    <a:pt x="121" y="4"/>
                  </a:cubicBezTo>
                  <a:cubicBezTo>
                    <a:pt x="125" y="5"/>
                    <a:pt x="125" y="5"/>
                    <a:pt x="125" y="5"/>
                  </a:cubicBezTo>
                  <a:cubicBezTo>
                    <a:pt x="130" y="7"/>
                    <a:pt x="130" y="7"/>
                    <a:pt x="130" y="7"/>
                  </a:cubicBezTo>
                  <a:cubicBezTo>
                    <a:pt x="139" y="13"/>
                    <a:pt x="139" y="13"/>
                    <a:pt x="139" y="13"/>
                  </a:cubicBezTo>
                  <a:cubicBezTo>
                    <a:pt x="142" y="17"/>
                    <a:pt x="142" y="17"/>
                    <a:pt x="142" y="17"/>
                  </a:cubicBezTo>
                  <a:cubicBezTo>
                    <a:pt x="145" y="18"/>
                    <a:pt x="145" y="18"/>
                    <a:pt x="145" y="18"/>
                  </a:cubicBezTo>
                  <a:cubicBezTo>
                    <a:pt x="145" y="18"/>
                    <a:pt x="147" y="20"/>
                    <a:pt x="149" y="19"/>
                  </a:cubicBezTo>
                  <a:cubicBezTo>
                    <a:pt x="150" y="19"/>
                    <a:pt x="151" y="18"/>
                    <a:pt x="152" y="17"/>
                  </a:cubicBezTo>
                  <a:cubicBezTo>
                    <a:pt x="154" y="16"/>
                    <a:pt x="155" y="14"/>
                    <a:pt x="155" y="14"/>
                  </a:cubicBezTo>
                  <a:cubicBezTo>
                    <a:pt x="157" y="14"/>
                    <a:pt x="157" y="14"/>
                    <a:pt x="157" y="14"/>
                  </a:cubicBezTo>
                  <a:cubicBezTo>
                    <a:pt x="159" y="11"/>
                    <a:pt x="159" y="11"/>
                    <a:pt x="159" y="11"/>
                  </a:cubicBezTo>
                  <a:cubicBezTo>
                    <a:pt x="167" y="13"/>
                    <a:pt x="167" y="13"/>
                    <a:pt x="167" y="13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77" y="11"/>
                    <a:pt x="177" y="11"/>
                    <a:pt x="177" y="11"/>
                  </a:cubicBezTo>
                  <a:cubicBezTo>
                    <a:pt x="180" y="14"/>
                    <a:pt x="180" y="14"/>
                    <a:pt x="180" y="14"/>
                  </a:cubicBezTo>
                  <a:cubicBezTo>
                    <a:pt x="180" y="17"/>
                    <a:pt x="180" y="17"/>
                    <a:pt x="180" y="17"/>
                  </a:cubicBezTo>
                  <a:cubicBezTo>
                    <a:pt x="184" y="18"/>
                    <a:pt x="184" y="18"/>
                    <a:pt x="184" y="18"/>
                  </a:cubicBezTo>
                  <a:cubicBezTo>
                    <a:pt x="184" y="18"/>
                    <a:pt x="187" y="20"/>
                    <a:pt x="188" y="20"/>
                  </a:cubicBezTo>
                  <a:cubicBezTo>
                    <a:pt x="189" y="20"/>
                    <a:pt x="191" y="21"/>
                    <a:pt x="191" y="21"/>
                  </a:cubicBezTo>
                  <a:cubicBezTo>
                    <a:pt x="192" y="31"/>
                    <a:pt x="192" y="31"/>
                    <a:pt x="192" y="31"/>
                  </a:cubicBezTo>
                  <a:cubicBezTo>
                    <a:pt x="190" y="34"/>
                    <a:pt x="190" y="34"/>
                    <a:pt x="190" y="34"/>
                  </a:cubicBezTo>
                  <a:cubicBezTo>
                    <a:pt x="192" y="42"/>
                    <a:pt x="192" y="42"/>
                    <a:pt x="192" y="42"/>
                  </a:cubicBezTo>
                  <a:cubicBezTo>
                    <a:pt x="192" y="46"/>
                    <a:pt x="192" y="46"/>
                    <a:pt x="192" y="46"/>
                  </a:cubicBezTo>
                  <a:cubicBezTo>
                    <a:pt x="196" y="43"/>
                    <a:pt x="196" y="43"/>
                    <a:pt x="196" y="43"/>
                  </a:cubicBezTo>
                  <a:cubicBezTo>
                    <a:pt x="200" y="46"/>
                    <a:pt x="200" y="46"/>
                    <a:pt x="200" y="46"/>
                  </a:cubicBezTo>
                  <a:cubicBezTo>
                    <a:pt x="198" y="49"/>
                    <a:pt x="198" y="49"/>
                    <a:pt x="198" y="49"/>
                  </a:cubicBezTo>
                  <a:cubicBezTo>
                    <a:pt x="203" y="53"/>
                    <a:pt x="203" y="53"/>
                    <a:pt x="203" y="53"/>
                  </a:cubicBezTo>
                  <a:cubicBezTo>
                    <a:pt x="207" y="55"/>
                    <a:pt x="207" y="55"/>
                    <a:pt x="207" y="55"/>
                  </a:cubicBezTo>
                  <a:cubicBezTo>
                    <a:pt x="206" y="58"/>
                    <a:pt x="206" y="58"/>
                    <a:pt x="206" y="58"/>
                  </a:cubicBezTo>
                  <a:cubicBezTo>
                    <a:pt x="206" y="58"/>
                    <a:pt x="207" y="59"/>
                    <a:pt x="208" y="59"/>
                  </a:cubicBezTo>
                  <a:cubicBezTo>
                    <a:pt x="209" y="60"/>
                    <a:pt x="211" y="61"/>
                    <a:pt x="211" y="61"/>
                  </a:cubicBezTo>
                  <a:cubicBezTo>
                    <a:pt x="211" y="61"/>
                    <a:pt x="212" y="64"/>
                    <a:pt x="212" y="66"/>
                  </a:cubicBezTo>
                  <a:cubicBezTo>
                    <a:pt x="213" y="67"/>
                    <a:pt x="217" y="70"/>
                    <a:pt x="217" y="70"/>
                  </a:cubicBezTo>
                  <a:cubicBezTo>
                    <a:pt x="216" y="75"/>
                    <a:pt x="216" y="75"/>
                    <a:pt x="216" y="75"/>
                  </a:cubicBezTo>
                  <a:cubicBezTo>
                    <a:pt x="216" y="75"/>
                    <a:pt x="216" y="77"/>
                    <a:pt x="216" y="78"/>
                  </a:cubicBezTo>
                  <a:cubicBezTo>
                    <a:pt x="216" y="79"/>
                    <a:pt x="216" y="80"/>
                    <a:pt x="216" y="81"/>
                  </a:cubicBezTo>
                  <a:cubicBezTo>
                    <a:pt x="216" y="80"/>
                    <a:pt x="216" y="80"/>
                    <a:pt x="216" y="80"/>
                  </a:cubicBezTo>
                  <a:cubicBezTo>
                    <a:pt x="211" y="83"/>
                    <a:pt x="211" y="83"/>
                    <a:pt x="211" y="83"/>
                  </a:cubicBezTo>
                  <a:cubicBezTo>
                    <a:pt x="210" y="90"/>
                    <a:pt x="210" y="90"/>
                    <a:pt x="210" y="90"/>
                  </a:cubicBezTo>
                  <a:cubicBezTo>
                    <a:pt x="205" y="95"/>
                    <a:pt x="205" y="95"/>
                    <a:pt x="205" y="95"/>
                  </a:cubicBezTo>
                  <a:cubicBezTo>
                    <a:pt x="207" y="100"/>
                    <a:pt x="207" y="100"/>
                    <a:pt x="207" y="100"/>
                  </a:cubicBezTo>
                  <a:cubicBezTo>
                    <a:pt x="205" y="103"/>
                    <a:pt x="205" y="103"/>
                    <a:pt x="205" y="103"/>
                  </a:cubicBezTo>
                  <a:cubicBezTo>
                    <a:pt x="197" y="103"/>
                    <a:pt x="197" y="103"/>
                    <a:pt x="197" y="103"/>
                  </a:cubicBezTo>
                  <a:cubicBezTo>
                    <a:pt x="197" y="103"/>
                    <a:pt x="196" y="103"/>
                    <a:pt x="192" y="103"/>
                  </a:cubicBezTo>
                  <a:cubicBezTo>
                    <a:pt x="188" y="103"/>
                    <a:pt x="189" y="103"/>
                    <a:pt x="189" y="103"/>
                  </a:cubicBezTo>
                  <a:cubicBezTo>
                    <a:pt x="186" y="106"/>
                    <a:pt x="186" y="106"/>
                    <a:pt x="186" y="106"/>
                  </a:cubicBezTo>
                  <a:cubicBezTo>
                    <a:pt x="185" y="112"/>
                    <a:pt x="185" y="112"/>
                    <a:pt x="185" y="112"/>
                  </a:cubicBezTo>
                  <a:cubicBezTo>
                    <a:pt x="185" y="112"/>
                    <a:pt x="183" y="112"/>
                    <a:pt x="179" y="113"/>
                  </a:cubicBezTo>
                  <a:cubicBezTo>
                    <a:pt x="177" y="114"/>
                    <a:pt x="177" y="115"/>
                    <a:pt x="177" y="115"/>
                  </a:cubicBezTo>
                  <a:cubicBezTo>
                    <a:pt x="177" y="115"/>
                    <a:pt x="177" y="115"/>
                    <a:pt x="177" y="115"/>
                  </a:cubicBezTo>
                  <a:cubicBezTo>
                    <a:pt x="174" y="115"/>
                    <a:pt x="174" y="115"/>
                    <a:pt x="174" y="115"/>
                  </a:cubicBezTo>
                  <a:cubicBezTo>
                    <a:pt x="169" y="114"/>
                    <a:pt x="169" y="114"/>
                    <a:pt x="169" y="114"/>
                  </a:cubicBezTo>
                  <a:cubicBezTo>
                    <a:pt x="165" y="114"/>
                    <a:pt x="165" y="114"/>
                    <a:pt x="165" y="114"/>
                  </a:cubicBezTo>
                  <a:cubicBezTo>
                    <a:pt x="163" y="110"/>
                    <a:pt x="163" y="110"/>
                    <a:pt x="163" y="110"/>
                  </a:cubicBezTo>
                  <a:cubicBezTo>
                    <a:pt x="160" y="109"/>
                    <a:pt x="160" y="109"/>
                    <a:pt x="160" y="109"/>
                  </a:cubicBezTo>
                  <a:cubicBezTo>
                    <a:pt x="157" y="105"/>
                    <a:pt x="157" y="105"/>
                    <a:pt x="157" y="105"/>
                  </a:cubicBezTo>
                  <a:cubicBezTo>
                    <a:pt x="153" y="104"/>
                    <a:pt x="153" y="104"/>
                    <a:pt x="153" y="104"/>
                  </a:cubicBezTo>
                  <a:cubicBezTo>
                    <a:pt x="151" y="101"/>
                    <a:pt x="151" y="101"/>
                    <a:pt x="151" y="101"/>
                  </a:cubicBezTo>
                  <a:cubicBezTo>
                    <a:pt x="146" y="101"/>
                    <a:pt x="146" y="101"/>
                    <a:pt x="146" y="101"/>
                  </a:cubicBezTo>
                  <a:cubicBezTo>
                    <a:pt x="143" y="99"/>
                    <a:pt x="143" y="99"/>
                    <a:pt x="143" y="99"/>
                  </a:cubicBezTo>
                  <a:cubicBezTo>
                    <a:pt x="142" y="97"/>
                    <a:pt x="142" y="97"/>
                    <a:pt x="142" y="97"/>
                  </a:cubicBezTo>
                  <a:cubicBezTo>
                    <a:pt x="139" y="97"/>
                    <a:pt x="139" y="97"/>
                    <a:pt x="139" y="97"/>
                  </a:cubicBezTo>
                  <a:cubicBezTo>
                    <a:pt x="135" y="98"/>
                    <a:pt x="135" y="98"/>
                    <a:pt x="135" y="98"/>
                  </a:cubicBezTo>
                  <a:cubicBezTo>
                    <a:pt x="128" y="100"/>
                    <a:pt x="128" y="100"/>
                    <a:pt x="128" y="100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96"/>
                    <a:pt x="123" y="96"/>
                    <a:pt x="123" y="96"/>
                  </a:cubicBezTo>
                  <a:cubicBezTo>
                    <a:pt x="119" y="93"/>
                    <a:pt x="119" y="93"/>
                    <a:pt x="119" y="93"/>
                  </a:cubicBezTo>
                  <a:cubicBezTo>
                    <a:pt x="117" y="87"/>
                    <a:pt x="117" y="87"/>
                    <a:pt x="117" y="87"/>
                  </a:cubicBezTo>
                  <a:cubicBezTo>
                    <a:pt x="117" y="87"/>
                    <a:pt x="113" y="90"/>
                    <a:pt x="112" y="90"/>
                  </a:cubicBezTo>
                  <a:cubicBezTo>
                    <a:pt x="112" y="90"/>
                    <a:pt x="109" y="95"/>
                    <a:pt x="109" y="95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2" y="97"/>
                    <a:pt x="102" y="97"/>
                    <a:pt x="102" y="97"/>
                  </a:cubicBezTo>
                  <a:cubicBezTo>
                    <a:pt x="102" y="97"/>
                    <a:pt x="99" y="101"/>
                    <a:pt x="99" y="102"/>
                  </a:cubicBezTo>
                  <a:cubicBezTo>
                    <a:pt x="98" y="102"/>
                    <a:pt x="94" y="100"/>
                    <a:pt x="94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2" y="100"/>
                    <a:pt x="81" y="99"/>
                  </a:cubicBezTo>
                  <a:cubicBezTo>
                    <a:pt x="80" y="99"/>
                    <a:pt x="80" y="100"/>
                    <a:pt x="80" y="100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69" y="102"/>
                    <a:pt x="69" y="102"/>
                    <a:pt x="69" y="102"/>
                  </a:cubicBezTo>
                  <a:cubicBezTo>
                    <a:pt x="69" y="102"/>
                    <a:pt x="68" y="106"/>
                    <a:pt x="67" y="107"/>
                  </a:cubicBezTo>
                  <a:cubicBezTo>
                    <a:pt x="66" y="107"/>
                    <a:pt x="63" y="104"/>
                    <a:pt x="62" y="103"/>
                  </a:cubicBezTo>
                  <a:cubicBezTo>
                    <a:pt x="62" y="102"/>
                    <a:pt x="59" y="101"/>
                    <a:pt x="59" y="101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5" y="104"/>
                    <a:pt x="48" y="105"/>
                    <a:pt x="47" y="105"/>
                  </a:cubicBezTo>
                  <a:cubicBezTo>
                    <a:pt x="46" y="105"/>
                    <a:pt x="41" y="107"/>
                    <a:pt x="41" y="107"/>
                  </a:cubicBezTo>
                  <a:cubicBezTo>
                    <a:pt x="34" y="106"/>
                    <a:pt x="34" y="106"/>
                    <a:pt x="34" y="106"/>
                  </a:cubicBezTo>
                  <a:cubicBezTo>
                    <a:pt x="31" y="109"/>
                    <a:pt x="31" y="109"/>
                    <a:pt x="31" y="109"/>
                  </a:cubicBezTo>
                  <a:cubicBezTo>
                    <a:pt x="25" y="113"/>
                    <a:pt x="25" y="113"/>
                    <a:pt x="25" y="113"/>
                  </a:cubicBezTo>
                  <a:cubicBezTo>
                    <a:pt x="21" y="113"/>
                    <a:pt x="21" y="113"/>
                    <a:pt x="21" y="113"/>
                  </a:cubicBezTo>
                  <a:cubicBezTo>
                    <a:pt x="19" y="118"/>
                    <a:pt x="19" y="118"/>
                    <a:pt x="19" y="118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4" y="122"/>
                    <a:pt x="14" y="122"/>
                    <a:pt x="14" y="122"/>
                  </a:cubicBezTo>
                  <a:cubicBezTo>
                    <a:pt x="13" y="128"/>
                    <a:pt x="13" y="128"/>
                    <a:pt x="13" y="128"/>
                  </a:cubicBezTo>
                  <a:cubicBezTo>
                    <a:pt x="13" y="128"/>
                    <a:pt x="10" y="129"/>
                    <a:pt x="8" y="129"/>
                  </a:cubicBezTo>
                  <a:cubicBezTo>
                    <a:pt x="7" y="130"/>
                    <a:pt x="9" y="131"/>
                    <a:pt x="9" y="131"/>
                  </a:cubicBezTo>
                  <a:cubicBezTo>
                    <a:pt x="8" y="134"/>
                    <a:pt x="8" y="134"/>
                    <a:pt x="8" y="134"/>
                  </a:cubicBezTo>
                  <a:cubicBezTo>
                    <a:pt x="8" y="134"/>
                    <a:pt x="7" y="133"/>
                    <a:pt x="7" y="133"/>
                  </a:cubicBezTo>
                  <a:cubicBezTo>
                    <a:pt x="7" y="133"/>
                    <a:pt x="6" y="130"/>
                    <a:pt x="5" y="128"/>
                  </a:cubicBezTo>
                  <a:cubicBezTo>
                    <a:pt x="3" y="126"/>
                    <a:pt x="1" y="117"/>
                    <a:pt x="1" y="117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3" y="113"/>
                    <a:pt x="3" y="109"/>
                    <a:pt x="3" y="108"/>
                  </a:cubicBezTo>
                  <a:cubicBezTo>
                    <a:pt x="2" y="106"/>
                    <a:pt x="1" y="97"/>
                    <a:pt x="1" y="97"/>
                  </a:cubicBezTo>
                  <a:cubicBezTo>
                    <a:pt x="1" y="97"/>
                    <a:pt x="0" y="93"/>
                    <a:pt x="0" y="92"/>
                  </a:cubicBezTo>
                  <a:cubicBezTo>
                    <a:pt x="0" y="91"/>
                    <a:pt x="7" y="83"/>
                    <a:pt x="7" y="83"/>
                  </a:cubicBezTo>
                  <a:cubicBezTo>
                    <a:pt x="7" y="82"/>
                    <a:pt x="8" y="74"/>
                    <a:pt x="8" y="74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1" y="47"/>
                    <a:pt x="12" y="47"/>
                  </a:cubicBezTo>
                  <a:cubicBezTo>
                    <a:pt x="13" y="46"/>
                    <a:pt x="19" y="45"/>
                    <a:pt x="19" y="45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7" name="Freeform 61"/>
            <p:cNvSpPr>
              <a:spLocks noEditPoints="1"/>
            </p:cNvSpPr>
            <p:nvPr/>
          </p:nvSpPr>
          <p:spPr bwMode="auto">
            <a:xfrm>
              <a:off x="5535002" y="3399175"/>
              <a:ext cx="359514" cy="307906"/>
            </a:xfrm>
            <a:custGeom>
              <a:avLst/>
              <a:gdLst>
                <a:gd name="T0" fmla="*/ 132 w 158"/>
                <a:gd name="T1" fmla="*/ 9 h 139"/>
                <a:gd name="T2" fmla="*/ 138 w 158"/>
                <a:gd name="T3" fmla="*/ 25 h 139"/>
                <a:gd name="T4" fmla="*/ 135 w 158"/>
                <a:gd name="T5" fmla="*/ 42 h 139"/>
                <a:gd name="T6" fmla="*/ 151 w 158"/>
                <a:gd name="T7" fmla="*/ 49 h 139"/>
                <a:gd name="T8" fmla="*/ 152 w 158"/>
                <a:gd name="T9" fmla="*/ 59 h 139"/>
                <a:gd name="T10" fmla="*/ 149 w 158"/>
                <a:gd name="T11" fmla="*/ 65 h 139"/>
                <a:gd name="T12" fmla="*/ 151 w 158"/>
                <a:gd name="T13" fmla="*/ 79 h 139"/>
                <a:gd name="T14" fmla="*/ 141 w 158"/>
                <a:gd name="T15" fmla="*/ 85 h 139"/>
                <a:gd name="T16" fmla="*/ 135 w 158"/>
                <a:gd name="T17" fmla="*/ 87 h 139"/>
                <a:gd name="T18" fmla="*/ 140 w 158"/>
                <a:gd name="T19" fmla="*/ 93 h 139"/>
                <a:gd name="T20" fmla="*/ 138 w 158"/>
                <a:gd name="T21" fmla="*/ 97 h 139"/>
                <a:gd name="T22" fmla="*/ 129 w 158"/>
                <a:gd name="T23" fmla="*/ 103 h 139"/>
                <a:gd name="T24" fmla="*/ 121 w 158"/>
                <a:gd name="T25" fmla="*/ 115 h 139"/>
                <a:gd name="T26" fmla="*/ 125 w 158"/>
                <a:gd name="T27" fmla="*/ 129 h 139"/>
                <a:gd name="T28" fmla="*/ 126 w 158"/>
                <a:gd name="T29" fmla="*/ 137 h 139"/>
                <a:gd name="T30" fmla="*/ 118 w 158"/>
                <a:gd name="T31" fmla="*/ 139 h 139"/>
                <a:gd name="T32" fmla="*/ 114 w 158"/>
                <a:gd name="T33" fmla="*/ 138 h 139"/>
                <a:gd name="T34" fmla="*/ 113 w 158"/>
                <a:gd name="T35" fmla="*/ 137 h 139"/>
                <a:gd name="T36" fmla="*/ 113 w 158"/>
                <a:gd name="T37" fmla="*/ 137 h 139"/>
                <a:gd name="T38" fmla="*/ 113 w 158"/>
                <a:gd name="T39" fmla="*/ 137 h 139"/>
                <a:gd name="T40" fmla="*/ 112 w 158"/>
                <a:gd name="T41" fmla="*/ 137 h 139"/>
                <a:gd name="T42" fmla="*/ 99 w 158"/>
                <a:gd name="T43" fmla="*/ 129 h 139"/>
                <a:gd name="T44" fmla="*/ 87 w 158"/>
                <a:gd name="T45" fmla="*/ 116 h 139"/>
                <a:gd name="T46" fmla="*/ 68 w 158"/>
                <a:gd name="T47" fmla="*/ 100 h 139"/>
                <a:gd name="T48" fmla="*/ 56 w 158"/>
                <a:gd name="T49" fmla="*/ 89 h 139"/>
                <a:gd name="T50" fmla="*/ 43 w 158"/>
                <a:gd name="T51" fmla="*/ 79 h 139"/>
                <a:gd name="T52" fmla="*/ 31 w 158"/>
                <a:gd name="T53" fmla="*/ 68 h 139"/>
                <a:gd name="T54" fmla="*/ 23 w 158"/>
                <a:gd name="T55" fmla="*/ 54 h 139"/>
                <a:gd name="T56" fmla="*/ 14 w 158"/>
                <a:gd name="T57" fmla="*/ 43 h 139"/>
                <a:gd name="T58" fmla="*/ 5 w 158"/>
                <a:gd name="T59" fmla="*/ 36 h 139"/>
                <a:gd name="T60" fmla="*/ 1 w 158"/>
                <a:gd name="T61" fmla="*/ 20 h 139"/>
                <a:gd name="T62" fmla="*/ 2 w 158"/>
                <a:gd name="T63" fmla="*/ 10 h 139"/>
                <a:gd name="T64" fmla="*/ 8 w 158"/>
                <a:gd name="T65" fmla="*/ 7 h 139"/>
                <a:gd name="T66" fmla="*/ 23 w 158"/>
                <a:gd name="T67" fmla="*/ 13 h 139"/>
                <a:gd name="T68" fmla="*/ 35 w 158"/>
                <a:gd name="T69" fmla="*/ 4 h 139"/>
                <a:gd name="T70" fmla="*/ 48 w 158"/>
                <a:gd name="T71" fmla="*/ 2 h 139"/>
                <a:gd name="T72" fmla="*/ 61 w 158"/>
                <a:gd name="T73" fmla="*/ 4 h 139"/>
                <a:gd name="T74" fmla="*/ 80 w 158"/>
                <a:gd name="T75" fmla="*/ 6 h 139"/>
                <a:gd name="T76" fmla="*/ 90 w 158"/>
                <a:gd name="T77" fmla="*/ 3 h 139"/>
                <a:gd name="T78" fmla="*/ 97 w 158"/>
                <a:gd name="T79" fmla="*/ 2 h 139"/>
                <a:gd name="T80" fmla="*/ 98 w 158"/>
                <a:gd name="T81" fmla="*/ 2 h 139"/>
                <a:gd name="T82" fmla="*/ 98 w 158"/>
                <a:gd name="T83" fmla="*/ 2 h 139"/>
                <a:gd name="T84" fmla="*/ 99 w 158"/>
                <a:gd name="T85" fmla="*/ 2 h 139"/>
                <a:gd name="T86" fmla="*/ 99 w 158"/>
                <a:gd name="T87" fmla="*/ 2 h 139"/>
                <a:gd name="T88" fmla="*/ 99 w 158"/>
                <a:gd name="T89" fmla="*/ 2 h 139"/>
                <a:gd name="T90" fmla="*/ 100 w 158"/>
                <a:gd name="T91" fmla="*/ 1 h 139"/>
                <a:gd name="T92" fmla="*/ 100 w 158"/>
                <a:gd name="T93" fmla="*/ 1 h 139"/>
                <a:gd name="T94" fmla="*/ 100 w 158"/>
                <a:gd name="T95" fmla="*/ 1 h 139"/>
                <a:gd name="T96" fmla="*/ 100 w 158"/>
                <a:gd name="T97" fmla="*/ 1 h 139"/>
                <a:gd name="T98" fmla="*/ 100 w 158"/>
                <a:gd name="T99" fmla="*/ 1 h 139"/>
                <a:gd name="T100" fmla="*/ 103 w 158"/>
                <a:gd name="T101" fmla="*/ 4 h 139"/>
                <a:gd name="T102" fmla="*/ 117 w 158"/>
                <a:gd name="T103" fmla="*/ 8 h 139"/>
                <a:gd name="T104" fmla="*/ 130 w 158"/>
                <a:gd name="T105" fmla="*/ 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8" h="139">
                  <a:moveTo>
                    <a:pt x="145" y="83"/>
                  </a:moveTo>
                  <a:cubicBezTo>
                    <a:pt x="146" y="83"/>
                    <a:pt x="146" y="83"/>
                    <a:pt x="146" y="83"/>
                  </a:cubicBezTo>
                  <a:cubicBezTo>
                    <a:pt x="146" y="83"/>
                    <a:pt x="146" y="83"/>
                    <a:pt x="146" y="83"/>
                  </a:cubicBezTo>
                  <a:cubicBezTo>
                    <a:pt x="145" y="83"/>
                    <a:pt x="145" y="83"/>
                    <a:pt x="145" y="83"/>
                  </a:cubicBezTo>
                  <a:close/>
                  <a:moveTo>
                    <a:pt x="132" y="9"/>
                  </a:moveTo>
                  <a:cubicBezTo>
                    <a:pt x="132" y="9"/>
                    <a:pt x="132" y="9"/>
                    <a:pt x="132" y="9"/>
                  </a:cubicBezTo>
                  <a:cubicBezTo>
                    <a:pt x="138" y="10"/>
                    <a:pt x="138" y="10"/>
                    <a:pt x="138" y="10"/>
                  </a:cubicBezTo>
                  <a:cubicBezTo>
                    <a:pt x="141" y="11"/>
                    <a:pt x="141" y="11"/>
                    <a:pt x="141" y="11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21"/>
                    <a:pt x="141" y="21"/>
                    <a:pt x="141" y="21"/>
                  </a:cubicBezTo>
                  <a:cubicBezTo>
                    <a:pt x="138" y="25"/>
                    <a:pt x="138" y="25"/>
                    <a:pt x="138" y="25"/>
                  </a:cubicBezTo>
                  <a:cubicBezTo>
                    <a:pt x="138" y="25"/>
                    <a:pt x="137" y="28"/>
                    <a:pt x="137" y="28"/>
                  </a:cubicBezTo>
                  <a:cubicBezTo>
                    <a:pt x="137" y="29"/>
                    <a:pt x="136" y="31"/>
                    <a:pt x="136" y="31"/>
                  </a:cubicBezTo>
                  <a:cubicBezTo>
                    <a:pt x="136" y="31"/>
                    <a:pt x="134" y="30"/>
                    <a:pt x="135" y="33"/>
                  </a:cubicBezTo>
                  <a:cubicBezTo>
                    <a:pt x="135" y="36"/>
                    <a:pt x="136" y="35"/>
                    <a:pt x="136" y="36"/>
                  </a:cubicBezTo>
                  <a:cubicBezTo>
                    <a:pt x="136" y="37"/>
                    <a:pt x="136" y="39"/>
                    <a:pt x="136" y="40"/>
                  </a:cubicBezTo>
                  <a:cubicBezTo>
                    <a:pt x="135" y="41"/>
                    <a:pt x="136" y="41"/>
                    <a:pt x="135" y="42"/>
                  </a:cubicBezTo>
                  <a:cubicBezTo>
                    <a:pt x="135" y="43"/>
                    <a:pt x="137" y="44"/>
                    <a:pt x="139" y="44"/>
                  </a:cubicBezTo>
                  <a:cubicBezTo>
                    <a:pt x="141" y="45"/>
                    <a:pt x="141" y="44"/>
                    <a:pt x="142" y="44"/>
                  </a:cubicBezTo>
                  <a:cubicBezTo>
                    <a:pt x="143" y="44"/>
                    <a:pt x="144" y="45"/>
                    <a:pt x="145" y="45"/>
                  </a:cubicBezTo>
                  <a:cubicBezTo>
                    <a:pt x="146" y="46"/>
                    <a:pt x="146" y="46"/>
                    <a:pt x="146" y="47"/>
                  </a:cubicBezTo>
                  <a:cubicBezTo>
                    <a:pt x="147" y="48"/>
                    <a:pt x="148" y="49"/>
                    <a:pt x="149" y="50"/>
                  </a:cubicBezTo>
                  <a:cubicBezTo>
                    <a:pt x="150" y="50"/>
                    <a:pt x="150" y="49"/>
                    <a:pt x="151" y="49"/>
                  </a:cubicBezTo>
                  <a:cubicBezTo>
                    <a:pt x="151" y="50"/>
                    <a:pt x="152" y="51"/>
                    <a:pt x="153" y="51"/>
                  </a:cubicBezTo>
                  <a:cubicBezTo>
                    <a:pt x="153" y="52"/>
                    <a:pt x="154" y="53"/>
                    <a:pt x="155" y="53"/>
                  </a:cubicBezTo>
                  <a:cubicBezTo>
                    <a:pt x="155" y="53"/>
                    <a:pt x="157" y="54"/>
                    <a:pt x="157" y="54"/>
                  </a:cubicBezTo>
                  <a:cubicBezTo>
                    <a:pt x="158" y="55"/>
                    <a:pt x="157" y="56"/>
                    <a:pt x="157" y="56"/>
                  </a:cubicBezTo>
                  <a:cubicBezTo>
                    <a:pt x="156" y="56"/>
                    <a:pt x="156" y="58"/>
                    <a:pt x="155" y="58"/>
                  </a:cubicBezTo>
                  <a:cubicBezTo>
                    <a:pt x="155" y="58"/>
                    <a:pt x="152" y="59"/>
                    <a:pt x="152" y="59"/>
                  </a:cubicBezTo>
                  <a:cubicBezTo>
                    <a:pt x="151" y="59"/>
                    <a:pt x="150" y="59"/>
                    <a:pt x="149" y="59"/>
                  </a:cubicBezTo>
                  <a:cubicBezTo>
                    <a:pt x="148" y="59"/>
                    <a:pt x="147" y="59"/>
                    <a:pt x="146" y="58"/>
                  </a:cubicBezTo>
                  <a:cubicBezTo>
                    <a:pt x="145" y="58"/>
                    <a:pt x="145" y="58"/>
                    <a:pt x="144" y="58"/>
                  </a:cubicBezTo>
                  <a:cubicBezTo>
                    <a:pt x="144" y="59"/>
                    <a:pt x="144" y="61"/>
                    <a:pt x="144" y="61"/>
                  </a:cubicBezTo>
                  <a:cubicBezTo>
                    <a:pt x="144" y="61"/>
                    <a:pt x="145" y="62"/>
                    <a:pt x="146" y="63"/>
                  </a:cubicBezTo>
                  <a:cubicBezTo>
                    <a:pt x="146" y="63"/>
                    <a:pt x="148" y="65"/>
                    <a:pt x="149" y="65"/>
                  </a:cubicBezTo>
                  <a:cubicBezTo>
                    <a:pt x="149" y="65"/>
                    <a:pt x="150" y="66"/>
                    <a:pt x="151" y="67"/>
                  </a:cubicBezTo>
                  <a:cubicBezTo>
                    <a:pt x="152" y="69"/>
                    <a:pt x="152" y="70"/>
                    <a:pt x="152" y="70"/>
                  </a:cubicBezTo>
                  <a:cubicBezTo>
                    <a:pt x="157" y="74"/>
                    <a:pt x="157" y="74"/>
                    <a:pt x="157" y="74"/>
                  </a:cubicBezTo>
                  <a:cubicBezTo>
                    <a:pt x="157" y="74"/>
                    <a:pt x="157" y="75"/>
                    <a:pt x="157" y="78"/>
                  </a:cubicBezTo>
                  <a:cubicBezTo>
                    <a:pt x="157" y="82"/>
                    <a:pt x="156" y="80"/>
                    <a:pt x="155" y="80"/>
                  </a:cubicBezTo>
                  <a:cubicBezTo>
                    <a:pt x="154" y="80"/>
                    <a:pt x="153" y="80"/>
                    <a:pt x="151" y="79"/>
                  </a:cubicBezTo>
                  <a:cubicBezTo>
                    <a:pt x="150" y="79"/>
                    <a:pt x="150" y="79"/>
                    <a:pt x="150" y="79"/>
                  </a:cubicBezTo>
                  <a:cubicBezTo>
                    <a:pt x="148" y="82"/>
                    <a:pt x="148" y="82"/>
                    <a:pt x="148" y="82"/>
                  </a:cubicBezTo>
                  <a:cubicBezTo>
                    <a:pt x="148" y="82"/>
                    <a:pt x="146" y="82"/>
                    <a:pt x="145" y="83"/>
                  </a:cubicBezTo>
                  <a:cubicBezTo>
                    <a:pt x="144" y="83"/>
                    <a:pt x="144" y="83"/>
                    <a:pt x="144" y="83"/>
                  </a:cubicBezTo>
                  <a:cubicBezTo>
                    <a:pt x="144" y="83"/>
                    <a:pt x="142" y="84"/>
                    <a:pt x="142" y="84"/>
                  </a:cubicBezTo>
                  <a:cubicBezTo>
                    <a:pt x="142" y="84"/>
                    <a:pt x="141" y="85"/>
                    <a:pt x="141" y="85"/>
                  </a:cubicBezTo>
                  <a:cubicBezTo>
                    <a:pt x="140" y="85"/>
                    <a:pt x="140" y="85"/>
                    <a:pt x="140" y="85"/>
                  </a:cubicBezTo>
                  <a:cubicBezTo>
                    <a:pt x="139" y="84"/>
                    <a:pt x="139" y="84"/>
                    <a:pt x="139" y="84"/>
                  </a:cubicBezTo>
                  <a:cubicBezTo>
                    <a:pt x="138" y="83"/>
                    <a:pt x="138" y="83"/>
                    <a:pt x="138" y="83"/>
                  </a:cubicBezTo>
                  <a:cubicBezTo>
                    <a:pt x="136" y="85"/>
                    <a:pt x="136" y="85"/>
                    <a:pt x="136" y="85"/>
                  </a:cubicBezTo>
                  <a:cubicBezTo>
                    <a:pt x="135" y="86"/>
                    <a:pt x="135" y="86"/>
                    <a:pt x="135" y="86"/>
                  </a:cubicBezTo>
                  <a:cubicBezTo>
                    <a:pt x="135" y="86"/>
                    <a:pt x="135" y="87"/>
                    <a:pt x="135" y="87"/>
                  </a:cubicBezTo>
                  <a:cubicBezTo>
                    <a:pt x="135" y="87"/>
                    <a:pt x="137" y="87"/>
                    <a:pt x="137" y="87"/>
                  </a:cubicBezTo>
                  <a:cubicBezTo>
                    <a:pt x="137" y="89"/>
                    <a:pt x="137" y="89"/>
                    <a:pt x="137" y="89"/>
                  </a:cubicBezTo>
                  <a:cubicBezTo>
                    <a:pt x="137" y="89"/>
                    <a:pt x="137" y="89"/>
                    <a:pt x="138" y="89"/>
                  </a:cubicBezTo>
                  <a:cubicBezTo>
                    <a:pt x="138" y="89"/>
                    <a:pt x="139" y="90"/>
                    <a:pt x="139" y="90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0" y="93"/>
                    <a:pt x="140" y="93"/>
                    <a:pt x="140" y="93"/>
                  </a:cubicBezTo>
                  <a:cubicBezTo>
                    <a:pt x="142" y="94"/>
                    <a:pt x="142" y="94"/>
                    <a:pt x="142" y="94"/>
                  </a:cubicBezTo>
                  <a:cubicBezTo>
                    <a:pt x="142" y="96"/>
                    <a:pt x="142" y="96"/>
                    <a:pt x="142" y="96"/>
                  </a:cubicBezTo>
                  <a:cubicBezTo>
                    <a:pt x="141" y="97"/>
                    <a:pt x="141" y="97"/>
                    <a:pt x="141" y="97"/>
                  </a:cubicBezTo>
                  <a:cubicBezTo>
                    <a:pt x="140" y="98"/>
                    <a:pt x="140" y="98"/>
                    <a:pt x="140" y="98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8" y="97"/>
                    <a:pt x="138" y="97"/>
                    <a:pt x="138" y="97"/>
                  </a:cubicBezTo>
                  <a:cubicBezTo>
                    <a:pt x="137" y="95"/>
                    <a:pt x="137" y="95"/>
                    <a:pt x="137" y="95"/>
                  </a:cubicBezTo>
                  <a:cubicBezTo>
                    <a:pt x="136" y="94"/>
                    <a:pt x="136" y="94"/>
                    <a:pt x="136" y="94"/>
                  </a:cubicBezTo>
                  <a:cubicBezTo>
                    <a:pt x="133" y="95"/>
                    <a:pt x="133" y="95"/>
                    <a:pt x="133" y="95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28" y="101"/>
                    <a:pt x="128" y="101"/>
                    <a:pt x="128" y="101"/>
                  </a:cubicBezTo>
                  <a:cubicBezTo>
                    <a:pt x="129" y="103"/>
                    <a:pt x="129" y="103"/>
                    <a:pt x="129" y="103"/>
                  </a:cubicBezTo>
                  <a:cubicBezTo>
                    <a:pt x="127" y="105"/>
                    <a:pt x="127" y="105"/>
                    <a:pt x="127" y="105"/>
                  </a:cubicBezTo>
                  <a:cubicBezTo>
                    <a:pt x="127" y="108"/>
                    <a:pt x="127" y="108"/>
                    <a:pt x="127" y="108"/>
                  </a:cubicBezTo>
                  <a:cubicBezTo>
                    <a:pt x="128" y="111"/>
                    <a:pt x="128" y="111"/>
                    <a:pt x="128" y="111"/>
                  </a:cubicBezTo>
                  <a:cubicBezTo>
                    <a:pt x="128" y="113"/>
                    <a:pt x="128" y="113"/>
                    <a:pt x="128" y="113"/>
                  </a:cubicBezTo>
                  <a:cubicBezTo>
                    <a:pt x="124" y="114"/>
                    <a:pt x="124" y="114"/>
                    <a:pt x="124" y="114"/>
                  </a:cubicBezTo>
                  <a:cubicBezTo>
                    <a:pt x="121" y="115"/>
                    <a:pt x="121" y="115"/>
                    <a:pt x="121" y="115"/>
                  </a:cubicBezTo>
                  <a:cubicBezTo>
                    <a:pt x="121" y="118"/>
                    <a:pt x="121" y="118"/>
                    <a:pt x="121" y="118"/>
                  </a:cubicBezTo>
                  <a:cubicBezTo>
                    <a:pt x="121" y="119"/>
                    <a:pt x="121" y="119"/>
                    <a:pt x="121" y="119"/>
                  </a:cubicBezTo>
                  <a:cubicBezTo>
                    <a:pt x="124" y="123"/>
                    <a:pt x="124" y="123"/>
                    <a:pt x="124" y="123"/>
                  </a:cubicBezTo>
                  <a:cubicBezTo>
                    <a:pt x="123" y="124"/>
                    <a:pt x="123" y="124"/>
                    <a:pt x="123" y="124"/>
                  </a:cubicBezTo>
                  <a:cubicBezTo>
                    <a:pt x="122" y="125"/>
                    <a:pt x="122" y="125"/>
                    <a:pt x="122" y="125"/>
                  </a:cubicBezTo>
                  <a:cubicBezTo>
                    <a:pt x="125" y="129"/>
                    <a:pt x="125" y="129"/>
                    <a:pt x="125" y="129"/>
                  </a:cubicBezTo>
                  <a:cubicBezTo>
                    <a:pt x="126" y="130"/>
                    <a:pt x="126" y="130"/>
                    <a:pt x="126" y="130"/>
                  </a:cubicBezTo>
                  <a:cubicBezTo>
                    <a:pt x="128" y="130"/>
                    <a:pt x="128" y="130"/>
                    <a:pt x="128" y="130"/>
                  </a:cubicBezTo>
                  <a:cubicBezTo>
                    <a:pt x="128" y="132"/>
                    <a:pt x="128" y="132"/>
                    <a:pt x="128" y="132"/>
                  </a:cubicBezTo>
                  <a:cubicBezTo>
                    <a:pt x="128" y="133"/>
                    <a:pt x="128" y="133"/>
                    <a:pt x="128" y="133"/>
                  </a:cubicBezTo>
                  <a:cubicBezTo>
                    <a:pt x="128" y="135"/>
                    <a:pt x="128" y="135"/>
                    <a:pt x="128" y="135"/>
                  </a:cubicBezTo>
                  <a:cubicBezTo>
                    <a:pt x="126" y="137"/>
                    <a:pt x="126" y="137"/>
                    <a:pt x="126" y="137"/>
                  </a:cubicBezTo>
                  <a:cubicBezTo>
                    <a:pt x="127" y="139"/>
                    <a:pt x="127" y="139"/>
                    <a:pt x="127" y="139"/>
                  </a:cubicBezTo>
                  <a:cubicBezTo>
                    <a:pt x="125" y="138"/>
                    <a:pt x="125" y="138"/>
                    <a:pt x="125" y="138"/>
                  </a:cubicBezTo>
                  <a:cubicBezTo>
                    <a:pt x="124" y="139"/>
                    <a:pt x="124" y="139"/>
                    <a:pt x="124" y="139"/>
                  </a:cubicBezTo>
                  <a:cubicBezTo>
                    <a:pt x="124" y="139"/>
                    <a:pt x="124" y="139"/>
                    <a:pt x="124" y="139"/>
                  </a:cubicBezTo>
                  <a:cubicBezTo>
                    <a:pt x="121" y="138"/>
                    <a:pt x="121" y="138"/>
                    <a:pt x="121" y="138"/>
                  </a:cubicBezTo>
                  <a:cubicBezTo>
                    <a:pt x="121" y="138"/>
                    <a:pt x="119" y="139"/>
                    <a:pt x="118" y="139"/>
                  </a:cubicBezTo>
                  <a:cubicBezTo>
                    <a:pt x="118" y="139"/>
                    <a:pt x="117" y="139"/>
                    <a:pt x="117" y="139"/>
                  </a:cubicBezTo>
                  <a:cubicBezTo>
                    <a:pt x="117" y="139"/>
                    <a:pt x="115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06" y="134"/>
                    <a:pt x="106" y="134"/>
                    <a:pt x="106" y="134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99" y="129"/>
                    <a:pt x="99" y="129"/>
                    <a:pt x="99" y="129"/>
                  </a:cubicBezTo>
                  <a:cubicBezTo>
                    <a:pt x="98" y="125"/>
                    <a:pt x="98" y="125"/>
                    <a:pt x="98" y="125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3" y="121"/>
                    <a:pt x="87" y="126"/>
                    <a:pt x="89" y="120"/>
                  </a:cubicBezTo>
                  <a:cubicBezTo>
                    <a:pt x="89" y="120"/>
                    <a:pt x="89" y="119"/>
                    <a:pt x="89" y="119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89" y="118"/>
                    <a:pt x="87" y="116"/>
                    <a:pt x="87" y="116"/>
                  </a:cubicBezTo>
                  <a:cubicBezTo>
                    <a:pt x="81" y="113"/>
                    <a:pt x="80" y="110"/>
                    <a:pt x="77" y="109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70" y="104"/>
                    <a:pt x="70" y="104"/>
                    <a:pt x="70" y="104"/>
                  </a:cubicBezTo>
                  <a:cubicBezTo>
                    <a:pt x="68" y="102"/>
                    <a:pt x="68" y="102"/>
                    <a:pt x="68" y="102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3" y="95"/>
                    <a:pt x="61" y="94"/>
                  </a:cubicBezTo>
                  <a:cubicBezTo>
                    <a:pt x="59" y="93"/>
                    <a:pt x="59" y="93"/>
                    <a:pt x="59" y="93"/>
                  </a:cubicBezTo>
                  <a:cubicBezTo>
                    <a:pt x="57" y="90"/>
                    <a:pt x="57" y="90"/>
                    <a:pt x="57" y="90"/>
                  </a:cubicBezTo>
                  <a:cubicBezTo>
                    <a:pt x="56" y="89"/>
                    <a:pt x="56" y="89"/>
                    <a:pt x="56" y="89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2" y="86"/>
                    <a:pt x="52" y="86"/>
                    <a:pt x="52" y="86"/>
                  </a:cubicBezTo>
                  <a:cubicBezTo>
                    <a:pt x="47" y="84"/>
                    <a:pt x="47" y="84"/>
                    <a:pt x="47" y="84"/>
                  </a:cubicBezTo>
                  <a:cubicBezTo>
                    <a:pt x="46" y="82"/>
                    <a:pt x="46" y="82"/>
                    <a:pt x="46" y="82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3" y="79"/>
                    <a:pt x="43" y="79"/>
                    <a:pt x="43" y="79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0" y="67"/>
                    <a:pt x="30" y="67"/>
                    <a:pt x="30" y="67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2" y="53"/>
                    <a:pt x="21" y="53"/>
                    <a:pt x="21" y="52"/>
                  </a:cubicBezTo>
                  <a:cubicBezTo>
                    <a:pt x="20" y="52"/>
                    <a:pt x="18" y="51"/>
                    <a:pt x="19" y="50"/>
                  </a:cubicBezTo>
                  <a:cubicBezTo>
                    <a:pt x="19" y="49"/>
                    <a:pt x="18" y="48"/>
                    <a:pt x="18" y="46"/>
                  </a:cubicBezTo>
                  <a:cubicBezTo>
                    <a:pt x="18" y="45"/>
                    <a:pt x="18" y="44"/>
                    <a:pt x="17" y="44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5" y="43"/>
                    <a:pt x="14" y="43"/>
                    <a:pt x="14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4" y="41"/>
                    <a:pt x="14" y="39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5"/>
                    <a:pt x="8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5" y="35"/>
                    <a:pt x="5" y="36"/>
                    <a:pt x="5" y="36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2"/>
                    <a:pt x="1" y="31"/>
                    <a:pt x="2" y="29"/>
                  </a:cubicBezTo>
                  <a:cubicBezTo>
                    <a:pt x="4" y="27"/>
                    <a:pt x="2" y="26"/>
                    <a:pt x="2" y="26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1" y="13"/>
                    <a:pt x="1" y="11"/>
                  </a:cubicBezTo>
                  <a:cubicBezTo>
                    <a:pt x="1" y="11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8" y="7"/>
                    <a:pt x="8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2" y="16"/>
                    <a:pt x="23" y="16"/>
                  </a:cubicBezTo>
                  <a:cubicBezTo>
                    <a:pt x="23" y="15"/>
                    <a:pt x="23" y="13"/>
                    <a:pt x="23" y="13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8" y="5"/>
                    <a:pt x="39" y="5"/>
                  </a:cubicBezTo>
                  <a:cubicBezTo>
                    <a:pt x="39" y="5"/>
                    <a:pt x="40" y="5"/>
                    <a:pt x="40" y="5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7"/>
                    <a:pt x="79" y="7"/>
                    <a:pt x="80" y="6"/>
                  </a:cubicBezTo>
                  <a:cubicBezTo>
                    <a:pt x="80" y="6"/>
                    <a:pt x="83" y="6"/>
                    <a:pt x="83" y="6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6" y="5"/>
                    <a:pt x="88" y="5"/>
                    <a:pt x="88" y="5"/>
                  </a:cubicBezTo>
                  <a:cubicBezTo>
                    <a:pt x="89" y="2"/>
                    <a:pt x="89" y="2"/>
                    <a:pt x="89" y="2"/>
                  </a:cubicBezTo>
                  <a:cubicBezTo>
                    <a:pt x="90" y="3"/>
                    <a:pt x="90" y="3"/>
                    <a:pt x="90" y="3"/>
                  </a:cubicBezTo>
                  <a:cubicBezTo>
                    <a:pt x="91" y="3"/>
                    <a:pt x="91" y="3"/>
                    <a:pt x="92" y="3"/>
                  </a:cubicBezTo>
                  <a:cubicBezTo>
                    <a:pt x="93" y="3"/>
                    <a:pt x="94" y="2"/>
                    <a:pt x="94" y="2"/>
                  </a:cubicBezTo>
                  <a:cubicBezTo>
                    <a:pt x="94" y="2"/>
                    <a:pt x="95" y="3"/>
                    <a:pt x="95" y="3"/>
                  </a:cubicBezTo>
                  <a:cubicBezTo>
                    <a:pt x="95" y="3"/>
                    <a:pt x="96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1" y="3"/>
                    <a:pt x="103" y="4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5" y="4"/>
                    <a:pt x="106" y="3"/>
                    <a:pt x="107" y="3"/>
                  </a:cubicBezTo>
                  <a:cubicBezTo>
                    <a:pt x="109" y="3"/>
                    <a:pt x="110" y="3"/>
                    <a:pt x="111" y="3"/>
                  </a:cubicBezTo>
                  <a:cubicBezTo>
                    <a:pt x="113" y="3"/>
                    <a:pt x="114" y="5"/>
                    <a:pt x="114" y="5"/>
                  </a:cubicBezTo>
                  <a:cubicBezTo>
                    <a:pt x="117" y="8"/>
                    <a:pt x="117" y="8"/>
                    <a:pt x="117" y="8"/>
                  </a:cubicBezTo>
                  <a:cubicBezTo>
                    <a:pt x="117" y="8"/>
                    <a:pt x="118" y="10"/>
                    <a:pt x="118" y="11"/>
                  </a:cubicBezTo>
                  <a:cubicBezTo>
                    <a:pt x="119" y="12"/>
                    <a:pt x="119" y="13"/>
                    <a:pt x="119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20" y="13"/>
                    <a:pt x="127" y="16"/>
                    <a:pt x="128" y="16"/>
                  </a:cubicBezTo>
                  <a:cubicBezTo>
                    <a:pt x="128" y="16"/>
                    <a:pt x="129" y="16"/>
                    <a:pt x="129" y="16"/>
                  </a:cubicBezTo>
                  <a:cubicBezTo>
                    <a:pt x="129" y="14"/>
                    <a:pt x="128" y="13"/>
                    <a:pt x="130" y="12"/>
                  </a:cubicBezTo>
                  <a:cubicBezTo>
                    <a:pt x="131" y="12"/>
                    <a:pt x="132" y="14"/>
                    <a:pt x="132" y="12"/>
                  </a:cubicBezTo>
                  <a:cubicBezTo>
                    <a:pt x="132" y="10"/>
                    <a:pt x="133" y="11"/>
                    <a:pt x="132" y="9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8" name="Freeform 63"/>
            <p:cNvSpPr>
              <a:spLocks noEditPoints="1"/>
            </p:cNvSpPr>
            <p:nvPr/>
          </p:nvSpPr>
          <p:spPr bwMode="auto">
            <a:xfrm>
              <a:off x="4877543" y="1947010"/>
              <a:ext cx="322133" cy="369700"/>
            </a:xfrm>
            <a:custGeom>
              <a:avLst/>
              <a:gdLst>
                <a:gd name="T0" fmla="*/ 71 w 141"/>
                <a:gd name="T1" fmla="*/ 5 h 167"/>
                <a:gd name="T2" fmla="*/ 67 w 141"/>
                <a:gd name="T3" fmla="*/ 47 h 167"/>
                <a:gd name="T4" fmla="*/ 87 w 141"/>
                <a:gd name="T5" fmla="*/ 73 h 167"/>
                <a:gd name="T6" fmla="*/ 76 w 141"/>
                <a:gd name="T7" fmla="*/ 89 h 167"/>
                <a:gd name="T8" fmla="*/ 66 w 141"/>
                <a:gd name="T9" fmla="*/ 95 h 167"/>
                <a:gd name="T10" fmla="*/ 60 w 141"/>
                <a:gd name="T11" fmla="*/ 106 h 167"/>
                <a:gd name="T12" fmla="*/ 51 w 141"/>
                <a:gd name="T13" fmla="*/ 115 h 167"/>
                <a:gd name="T14" fmla="*/ 47 w 141"/>
                <a:gd name="T15" fmla="*/ 129 h 167"/>
                <a:gd name="T16" fmla="*/ 44 w 141"/>
                <a:gd name="T17" fmla="*/ 146 h 167"/>
                <a:gd name="T18" fmla="*/ 36 w 141"/>
                <a:gd name="T19" fmla="*/ 157 h 167"/>
                <a:gd name="T20" fmla="*/ 17 w 141"/>
                <a:gd name="T21" fmla="*/ 140 h 167"/>
                <a:gd name="T22" fmla="*/ 4 w 141"/>
                <a:gd name="T23" fmla="*/ 120 h 167"/>
                <a:gd name="T24" fmla="*/ 8 w 141"/>
                <a:gd name="T25" fmla="*/ 95 h 167"/>
                <a:gd name="T26" fmla="*/ 6 w 141"/>
                <a:gd name="T27" fmla="*/ 60 h 167"/>
                <a:gd name="T28" fmla="*/ 18 w 141"/>
                <a:gd name="T29" fmla="*/ 62 h 167"/>
                <a:gd name="T30" fmla="*/ 24 w 141"/>
                <a:gd name="T31" fmla="*/ 44 h 167"/>
                <a:gd name="T32" fmla="*/ 25 w 141"/>
                <a:gd name="T33" fmla="*/ 54 h 167"/>
                <a:gd name="T34" fmla="*/ 33 w 141"/>
                <a:gd name="T35" fmla="*/ 60 h 167"/>
                <a:gd name="T36" fmla="*/ 36 w 141"/>
                <a:gd name="T37" fmla="*/ 56 h 167"/>
                <a:gd name="T38" fmla="*/ 47 w 141"/>
                <a:gd name="T39" fmla="*/ 40 h 167"/>
                <a:gd name="T40" fmla="*/ 34 w 141"/>
                <a:gd name="T41" fmla="*/ 40 h 167"/>
                <a:gd name="T42" fmla="*/ 18 w 141"/>
                <a:gd name="T43" fmla="*/ 46 h 167"/>
                <a:gd name="T44" fmla="*/ 17 w 141"/>
                <a:gd name="T45" fmla="*/ 59 h 167"/>
                <a:gd name="T46" fmla="*/ 5 w 141"/>
                <a:gd name="T47" fmla="*/ 51 h 167"/>
                <a:gd name="T48" fmla="*/ 24 w 141"/>
                <a:gd name="T49" fmla="*/ 33 h 167"/>
                <a:gd name="T50" fmla="*/ 11 w 141"/>
                <a:gd name="T51" fmla="*/ 144 h 167"/>
                <a:gd name="T52" fmla="*/ 68 w 141"/>
                <a:gd name="T53" fmla="*/ 112 h 167"/>
                <a:gd name="T54" fmla="*/ 68 w 141"/>
                <a:gd name="T55" fmla="*/ 112 h 167"/>
                <a:gd name="T56" fmla="*/ 107 w 141"/>
                <a:gd name="T57" fmla="*/ 153 h 167"/>
                <a:gd name="T58" fmla="*/ 105 w 141"/>
                <a:gd name="T59" fmla="*/ 151 h 167"/>
                <a:gd name="T60" fmla="*/ 128 w 141"/>
                <a:gd name="T61" fmla="*/ 143 h 167"/>
                <a:gd name="T62" fmla="*/ 124 w 141"/>
                <a:gd name="T63" fmla="*/ 138 h 167"/>
                <a:gd name="T64" fmla="*/ 132 w 141"/>
                <a:gd name="T65" fmla="*/ 124 h 167"/>
                <a:gd name="T66" fmla="*/ 139 w 141"/>
                <a:gd name="T67" fmla="*/ 110 h 167"/>
                <a:gd name="T68" fmla="*/ 133 w 141"/>
                <a:gd name="T69" fmla="*/ 87 h 167"/>
                <a:gd name="T70" fmla="*/ 119 w 141"/>
                <a:gd name="T71" fmla="*/ 97 h 167"/>
                <a:gd name="T72" fmla="*/ 111 w 141"/>
                <a:gd name="T73" fmla="*/ 108 h 167"/>
                <a:gd name="T74" fmla="*/ 113 w 141"/>
                <a:gd name="T75" fmla="*/ 95 h 167"/>
                <a:gd name="T76" fmla="*/ 105 w 141"/>
                <a:gd name="T77" fmla="*/ 99 h 167"/>
                <a:gd name="T78" fmla="*/ 88 w 141"/>
                <a:gd name="T79" fmla="*/ 108 h 167"/>
                <a:gd name="T80" fmla="*/ 96 w 141"/>
                <a:gd name="T81" fmla="*/ 127 h 167"/>
                <a:gd name="T82" fmla="*/ 112 w 141"/>
                <a:gd name="T83" fmla="*/ 136 h 167"/>
                <a:gd name="T84" fmla="*/ 125 w 141"/>
                <a:gd name="T85" fmla="*/ 147 h 167"/>
                <a:gd name="T86" fmla="*/ 132 w 141"/>
                <a:gd name="T87" fmla="*/ 149 h 167"/>
                <a:gd name="T88" fmla="*/ 128 w 141"/>
                <a:gd name="T89" fmla="*/ 147 h 167"/>
                <a:gd name="T90" fmla="*/ 111 w 141"/>
                <a:gd name="T91" fmla="*/ 154 h 167"/>
                <a:gd name="T92" fmla="*/ 93 w 141"/>
                <a:gd name="T93" fmla="*/ 154 h 167"/>
                <a:gd name="T94" fmla="*/ 106 w 141"/>
                <a:gd name="T95" fmla="*/ 167 h 167"/>
                <a:gd name="T96" fmla="*/ 77 w 141"/>
                <a:gd name="T97" fmla="*/ 121 h 167"/>
                <a:gd name="T98" fmla="*/ 52 w 141"/>
                <a:gd name="T99" fmla="*/ 119 h 167"/>
                <a:gd name="T100" fmla="*/ 61 w 141"/>
                <a:gd name="T101" fmla="*/ 139 h 167"/>
                <a:gd name="T102" fmla="*/ 83 w 141"/>
                <a:gd name="T103" fmla="*/ 143 h 167"/>
                <a:gd name="T104" fmla="*/ 84 w 141"/>
                <a:gd name="T105" fmla="*/ 120 h 167"/>
                <a:gd name="T106" fmla="*/ 74 w 141"/>
                <a:gd name="T107" fmla="*/ 115 h 167"/>
                <a:gd name="T108" fmla="*/ 78 w 141"/>
                <a:gd name="T109" fmla="*/ 99 h 167"/>
                <a:gd name="T110" fmla="*/ 75 w 141"/>
                <a:gd name="T111" fmla="*/ 107 h 167"/>
                <a:gd name="T112" fmla="*/ 89 w 141"/>
                <a:gd name="T113" fmla="*/ 142 h 167"/>
                <a:gd name="T114" fmla="*/ 80 w 141"/>
                <a:gd name="T115" fmla="*/ 157 h 167"/>
                <a:gd name="T116" fmla="*/ 66 w 141"/>
                <a:gd name="T117" fmla="*/ 150 h 167"/>
                <a:gd name="T118" fmla="*/ 67 w 141"/>
                <a:gd name="T119" fmla="*/ 150 h 167"/>
                <a:gd name="T120" fmla="*/ 61 w 141"/>
                <a:gd name="T121" fmla="*/ 155 h 167"/>
                <a:gd name="T122" fmla="*/ 83 w 141"/>
                <a:gd name="T123" fmla="*/ 25 h 167"/>
                <a:gd name="T124" fmla="*/ 85 w 141"/>
                <a:gd name="T125" fmla="*/ 2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1" h="167">
                  <a:moveTo>
                    <a:pt x="38" y="33"/>
                  </a:moveTo>
                  <a:cubicBezTo>
                    <a:pt x="44" y="30"/>
                    <a:pt x="44" y="30"/>
                    <a:pt x="44" y="30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7"/>
                    <a:pt x="65" y="6"/>
                    <a:pt x="66" y="6"/>
                  </a:cubicBezTo>
                  <a:cubicBezTo>
                    <a:pt x="67" y="5"/>
                    <a:pt x="73" y="0"/>
                    <a:pt x="73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6" y="25"/>
                    <a:pt x="75" y="26"/>
                  </a:cubicBezTo>
                  <a:cubicBezTo>
                    <a:pt x="73" y="27"/>
                    <a:pt x="71" y="30"/>
                    <a:pt x="71" y="30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7" y="47"/>
                    <a:pt x="67" y="47"/>
                    <a:pt x="67" y="47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5" y="66"/>
                    <a:pt x="76" y="66"/>
                  </a:cubicBezTo>
                  <a:cubicBezTo>
                    <a:pt x="77" y="66"/>
                    <a:pt x="80" y="65"/>
                    <a:pt x="81" y="65"/>
                  </a:cubicBezTo>
                  <a:cubicBezTo>
                    <a:pt x="82" y="65"/>
                    <a:pt x="84" y="66"/>
                    <a:pt x="84" y="66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73"/>
                    <a:pt x="86" y="75"/>
                    <a:pt x="86" y="76"/>
                  </a:cubicBezTo>
                  <a:cubicBezTo>
                    <a:pt x="85" y="77"/>
                    <a:pt x="84" y="79"/>
                    <a:pt x="84" y="79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1" y="84"/>
                    <a:pt x="81" y="84"/>
                    <a:pt x="81" y="84"/>
                  </a:cubicBezTo>
                  <a:cubicBezTo>
                    <a:pt x="80" y="86"/>
                    <a:pt x="80" y="86"/>
                    <a:pt x="80" y="86"/>
                  </a:cubicBezTo>
                  <a:cubicBezTo>
                    <a:pt x="80" y="86"/>
                    <a:pt x="80" y="86"/>
                    <a:pt x="80" y="86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8" y="81"/>
                    <a:pt x="77" y="82"/>
                  </a:cubicBezTo>
                  <a:cubicBezTo>
                    <a:pt x="76" y="82"/>
                    <a:pt x="75" y="84"/>
                    <a:pt x="75" y="84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7" y="89"/>
                    <a:pt x="76" y="89"/>
                  </a:cubicBezTo>
                  <a:cubicBezTo>
                    <a:pt x="75" y="89"/>
                    <a:pt x="74" y="89"/>
                    <a:pt x="74" y="89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69" y="79"/>
                    <a:pt x="68" y="80"/>
                  </a:cubicBezTo>
                  <a:cubicBezTo>
                    <a:pt x="68" y="81"/>
                    <a:pt x="67" y="85"/>
                    <a:pt x="67" y="85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6" y="89"/>
                    <a:pt x="67" y="90"/>
                    <a:pt x="67" y="91"/>
                  </a:cubicBezTo>
                  <a:cubicBezTo>
                    <a:pt x="67" y="92"/>
                    <a:pt x="66" y="93"/>
                    <a:pt x="66" y="93"/>
                  </a:cubicBezTo>
                  <a:cubicBezTo>
                    <a:pt x="66" y="93"/>
                    <a:pt x="66" y="94"/>
                    <a:pt x="66" y="95"/>
                  </a:cubicBezTo>
                  <a:cubicBezTo>
                    <a:pt x="66" y="95"/>
                    <a:pt x="67" y="97"/>
                    <a:pt x="67" y="98"/>
                  </a:cubicBezTo>
                  <a:cubicBezTo>
                    <a:pt x="67" y="98"/>
                    <a:pt x="67" y="99"/>
                    <a:pt x="66" y="99"/>
                  </a:cubicBezTo>
                  <a:cubicBezTo>
                    <a:pt x="66" y="100"/>
                    <a:pt x="66" y="100"/>
                    <a:pt x="66" y="101"/>
                  </a:cubicBezTo>
                  <a:cubicBezTo>
                    <a:pt x="65" y="101"/>
                    <a:pt x="64" y="102"/>
                    <a:pt x="64" y="102"/>
                  </a:cubicBezTo>
                  <a:cubicBezTo>
                    <a:pt x="64" y="102"/>
                    <a:pt x="62" y="103"/>
                    <a:pt x="62" y="103"/>
                  </a:cubicBezTo>
                  <a:cubicBezTo>
                    <a:pt x="62" y="103"/>
                    <a:pt x="61" y="102"/>
                    <a:pt x="60" y="102"/>
                  </a:cubicBezTo>
                  <a:cubicBezTo>
                    <a:pt x="59" y="102"/>
                    <a:pt x="59" y="101"/>
                    <a:pt x="58" y="102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8" y="104"/>
                    <a:pt x="58" y="104"/>
                    <a:pt x="58" y="104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60" y="106"/>
                    <a:pt x="61" y="106"/>
                    <a:pt x="61" y="107"/>
                  </a:cubicBezTo>
                  <a:cubicBezTo>
                    <a:pt x="60" y="108"/>
                    <a:pt x="59" y="109"/>
                    <a:pt x="59" y="109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5" y="112"/>
                    <a:pt x="55" y="112"/>
                    <a:pt x="55" y="112"/>
                  </a:cubicBezTo>
                  <a:cubicBezTo>
                    <a:pt x="55" y="112"/>
                    <a:pt x="53" y="111"/>
                    <a:pt x="53" y="112"/>
                  </a:cubicBezTo>
                  <a:cubicBezTo>
                    <a:pt x="52" y="112"/>
                    <a:pt x="51" y="112"/>
                    <a:pt x="51" y="112"/>
                  </a:cubicBezTo>
                  <a:cubicBezTo>
                    <a:pt x="51" y="113"/>
                    <a:pt x="53" y="115"/>
                    <a:pt x="53" y="115"/>
                  </a:cubicBezTo>
                  <a:cubicBezTo>
                    <a:pt x="49" y="111"/>
                    <a:pt x="49" y="111"/>
                    <a:pt x="49" y="111"/>
                  </a:cubicBezTo>
                  <a:cubicBezTo>
                    <a:pt x="47" y="111"/>
                    <a:pt x="47" y="111"/>
                    <a:pt x="47" y="111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1" y="115"/>
                    <a:pt x="51" y="115"/>
                    <a:pt x="51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2" y="117"/>
                    <a:pt x="52" y="117"/>
                    <a:pt x="52" y="117"/>
                  </a:cubicBezTo>
                  <a:cubicBezTo>
                    <a:pt x="51" y="118"/>
                    <a:pt x="51" y="118"/>
                    <a:pt x="51" y="118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0"/>
                    <a:pt x="48" y="121"/>
                    <a:pt x="47" y="121"/>
                  </a:cubicBezTo>
                  <a:cubicBezTo>
                    <a:pt x="47" y="121"/>
                    <a:pt x="44" y="121"/>
                    <a:pt x="44" y="121"/>
                  </a:cubicBezTo>
                  <a:cubicBezTo>
                    <a:pt x="45" y="122"/>
                    <a:pt x="45" y="122"/>
                    <a:pt x="45" y="122"/>
                  </a:cubicBezTo>
                  <a:cubicBezTo>
                    <a:pt x="47" y="123"/>
                    <a:pt x="47" y="123"/>
                    <a:pt x="47" y="123"/>
                  </a:cubicBezTo>
                  <a:cubicBezTo>
                    <a:pt x="47" y="123"/>
                    <a:pt x="48" y="122"/>
                    <a:pt x="48" y="123"/>
                  </a:cubicBezTo>
                  <a:cubicBezTo>
                    <a:pt x="47" y="123"/>
                    <a:pt x="47" y="123"/>
                    <a:pt x="47" y="124"/>
                  </a:cubicBezTo>
                  <a:cubicBezTo>
                    <a:pt x="47" y="126"/>
                    <a:pt x="47" y="129"/>
                    <a:pt x="47" y="129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50" y="133"/>
                    <a:pt x="50" y="133"/>
                    <a:pt x="50" y="133"/>
                  </a:cubicBezTo>
                  <a:cubicBezTo>
                    <a:pt x="50" y="133"/>
                    <a:pt x="50" y="133"/>
                    <a:pt x="50" y="134"/>
                  </a:cubicBezTo>
                  <a:cubicBezTo>
                    <a:pt x="50" y="134"/>
                    <a:pt x="50" y="135"/>
                    <a:pt x="50" y="135"/>
                  </a:cubicBezTo>
                  <a:cubicBezTo>
                    <a:pt x="50" y="137"/>
                    <a:pt x="50" y="137"/>
                    <a:pt x="50" y="137"/>
                  </a:cubicBezTo>
                  <a:cubicBezTo>
                    <a:pt x="50" y="137"/>
                    <a:pt x="49" y="138"/>
                    <a:pt x="48" y="138"/>
                  </a:cubicBezTo>
                  <a:cubicBezTo>
                    <a:pt x="48" y="138"/>
                    <a:pt x="44" y="139"/>
                    <a:pt x="44" y="139"/>
                  </a:cubicBezTo>
                  <a:cubicBezTo>
                    <a:pt x="43" y="141"/>
                    <a:pt x="43" y="141"/>
                    <a:pt x="43" y="141"/>
                  </a:cubicBezTo>
                  <a:cubicBezTo>
                    <a:pt x="45" y="142"/>
                    <a:pt x="45" y="142"/>
                    <a:pt x="45" y="142"/>
                  </a:cubicBezTo>
                  <a:cubicBezTo>
                    <a:pt x="45" y="142"/>
                    <a:pt x="45" y="144"/>
                    <a:pt x="45" y="144"/>
                  </a:cubicBezTo>
                  <a:cubicBezTo>
                    <a:pt x="45" y="145"/>
                    <a:pt x="44" y="146"/>
                    <a:pt x="44" y="146"/>
                  </a:cubicBezTo>
                  <a:cubicBezTo>
                    <a:pt x="46" y="146"/>
                    <a:pt x="46" y="146"/>
                    <a:pt x="46" y="146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53" y="152"/>
                    <a:pt x="53" y="152"/>
                    <a:pt x="53" y="152"/>
                  </a:cubicBezTo>
                  <a:cubicBezTo>
                    <a:pt x="52" y="156"/>
                    <a:pt x="52" y="156"/>
                    <a:pt x="52" y="156"/>
                  </a:cubicBezTo>
                  <a:cubicBezTo>
                    <a:pt x="50" y="158"/>
                    <a:pt x="50" y="158"/>
                    <a:pt x="50" y="158"/>
                  </a:cubicBezTo>
                  <a:cubicBezTo>
                    <a:pt x="48" y="154"/>
                    <a:pt x="48" y="154"/>
                    <a:pt x="48" y="154"/>
                  </a:cubicBezTo>
                  <a:cubicBezTo>
                    <a:pt x="48" y="154"/>
                    <a:pt x="47" y="154"/>
                    <a:pt x="47" y="155"/>
                  </a:cubicBezTo>
                  <a:cubicBezTo>
                    <a:pt x="46" y="155"/>
                    <a:pt x="43" y="157"/>
                    <a:pt x="43" y="157"/>
                  </a:cubicBezTo>
                  <a:cubicBezTo>
                    <a:pt x="43" y="157"/>
                    <a:pt x="41" y="158"/>
                    <a:pt x="40" y="158"/>
                  </a:cubicBezTo>
                  <a:cubicBezTo>
                    <a:pt x="40" y="158"/>
                    <a:pt x="39" y="158"/>
                    <a:pt x="39" y="158"/>
                  </a:cubicBezTo>
                  <a:cubicBezTo>
                    <a:pt x="36" y="157"/>
                    <a:pt x="36" y="157"/>
                    <a:pt x="36" y="157"/>
                  </a:cubicBezTo>
                  <a:cubicBezTo>
                    <a:pt x="32" y="155"/>
                    <a:pt x="32" y="155"/>
                    <a:pt x="32" y="155"/>
                  </a:cubicBezTo>
                  <a:cubicBezTo>
                    <a:pt x="32" y="155"/>
                    <a:pt x="30" y="154"/>
                    <a:pt x="29" y="154"/>
                  </a:cubicBezTo>
                  <a:cubicBezTo>
                    <a:pt x="28" y="154"/>
                    <a:pt x="23" y="152"/>
                    <a:pt x="23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4" y="149"/>
                    <a:pt x="14" y="149"/>
                    <a:pt x="14" y="149"/>
                  </a:cubicBezTo>
                  <a:cubicBezTo>
                    <a:pt x="14" y="149"/>
                    <a:pt x="13" y="147"/>
                    <a:pt x="13" y="147"/>
                  </a:cubicBezTo>
                  <a:cubicBezTo>
                    <a:pt x="13" y="147"/>
                    <a:pt x="16" y="145"/>
                    <a:pt x="16" y="145"/>
                  </a:cubicBezTo>
                  <a:cubicBezTo>
                    <a:pt x="17" y="145"/>
                    <a:pt x="17" y="144"/>
                    <a:pt x="17" y="144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17" y="140"/>
                    <a:pt x="17" y="138"/>
                    <a:pt x="17" y="138"/>
                  </a:cubicBezTo>
                  <a:cubicBezTo>
                    <a:pt x="17" y="137"/>
                    <a:pt x="18" y="136"/>
                    <a:pt x="18" y="136"/>
                  </a:cubicBezTo>
                  <a:cubicBezTo>
                    <a:pt x="18" y="136"/>
                    <a:pt x="18" y="133"/>
                    <a:pt x="17" y="132"/>
                  </a:cubicBezTo>
                  <a:cubicBezTo>
                    <a:pt x="17" y="130"/>
                    <a:pt x="17" y="128"/>
                    <a:pt x="17" y="128"/>
                  </a:cubicBezTo>
                  <a:cubicBezTo>
                    <a:pt x="15" y="125"/>
                    <a:pt x="15" y="125"/>
                    <a:pt x="15" y="125"/>
                  </a:cubicBezTo>
                  <a:cubicBezTo>
                    <a:pt x="15" y="125"/>
                    <a:pt x="14" y="125"/>
                    <a:pt x="12" y="124"/>
                  </a:cubicBezTo>
                  <a:cubicBezTo>
                    <a:pt x="10" y="123"/>
                    <a:pt x="7" y="122"/>
                    <a:pt x="7" y="122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6" y="118"/>
                    <a:pt x="4" y="118"/>
                    <a:pt x="4" y="119"/>
                  </a:cubicBezTo>
                  <a:cubicBezTo>
                    <a:pt x="4" y="119"/>
                    <a:pt x="4" y="120"/>
                    <a:pt x="4" y="120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119"/>
                    <a:pt x="0" y="116"/>
                    <a:pt x="0" y="115"/>
                  </a:cubicBezTo>
                  <a:cubicBezTo>
                    <a:pt x="1" y="115"/>
                    <a:pt x="2" y="114"/>
                    <a:pt x="2" y="113"/>
                  </a:cubicBezTo>
                  <a:cubicBezTo>
                    <a:pt x="3" y="112"/>
                    <a:pt x="4" y="110"/>
                    <a:pt x="4" y="109"/>
                  </a:cubicBezTo>
                  <a:cubicBezTo>
                    <a:pt x="4" y="109"/>
                    <a:pt x="4" y="105"/>
                    <a:pt x="4" y="105"/>
                  </a:cubicBezTo>
                  <a:cubicBezTo>
                    <a:pt x="4" y="105"/>
                    <a:pt x="3" y="104"/>
                    <a:pt x="4" y="104"/>
                  </a:cubicBezTo>
                  <a:cubicBezTo>
                    <a:pt x="5" y="104"/>
                    <a:pt x="4" y="104"/>
                    <a:pt x="5" y="104"/>
                  </a:cubicBezTo>
                  <a:cubicBezTo>
                    <a:pt x="6" y="103"/>
                    <a:pt x="9" y="101"/>
                    <a:pt x="9" y="101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99"/>
                    <a:pt x="8" y="97"/>
                    <a:pt x="8" y="96"/>
                  </a:cubicBezTo>
                  <a:cubicBezTo>
                    <a:pt x="8" y="96"/>
                    <a:pt x="8" y="96"/>
                    <a:pt x="8" y="95"/>
                  </a:cubicBezTo>
                  <a:cubicBezTo>
                    <a:pt x="8" y="93"/>
                    <a:pt x="4" y="89"/>
                    <a:pt x="4" y="89"/>
                  </a:cubicBezTo>
                  <a:cubicBezTo>
                    <a:pt x="2" y="89"/>
                    <a:pt x="2" y="89"/>
                    <a:pt x="2" y="89"/>
                  </a:cubicBezTo>
                  <a:cubicBezTo>
                    <a:pt x="2" y="89"/>
                    <a:pt x="2" y="88"/>
                    <a:pt x="2" y="87"/>
                  </a:cubicBezTo>
                  <a:cubicBezTo>
                    <a:pt x="2" y="87"/>
                    <a:pt x="2" y="84"/>
                    <a:pt x="2" y="84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2" y="68"/>
                    <a:pt x="2" y="64"/>
                    <a:pt x="2" y="63"/>
                  </a:cubicBezTo>
                  <a:cubicBezTo>
                    <a:pt x="2" y="63"/>
                    <a:pt x="4" y="59"/>
                    <a:pt x="4" y="59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0"/>
                    <a:pt x="5" y="61"/>
                    <a:pt x="6" y="62"/>
                  </a:cubicBezTo>
                  <a:cubicBezTo>
                    <a:pt x="7" y="62"/>
                    <a:pt x="8" y="62"/>
                    <a:pt x="9" y="62"/>
                  </a:cubicBezTo>
                  <a:cubicBezTo>
                    <a:pt x="9" y="62"/>
                    <a:pt x="10" y="63"/>
                    <a:pt x="10" y="63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0" y="67"/>
                    <a:pt x="20" y="66"/>
                    <a:pt x="20" y="66"/>
                  </a:cubicBezTo>
                  <a:cubicBezTo>
                    <a:pt x="20" y="66"/>
                    <a:pt x="19" y="64"/>
                    <a:pt x="19" y="64"/>
                  </a:cubicBezTo>
                  <a:cubicBezTo>
                    <a:pt x="19" y="63"/>
                    <a:pt x="18" y="62"/>
                    <a:pt x="18" y="62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58"/>
                    <a:pt x="22" y="57"/>
                    <a:pt x="21" y="57"/>
                  </a:cubicBezTo>
                  <a:cubicBezTo>
                    <a:pt x="20" y="57"/>
                    <a:pt x="18" y="57"/>
                    <a:pt x="18" y="57"/>
                  </a:cubicBezTo>
                  <a:cubicBezTo>
                    <a:pt x="18" y="57"/>
                    <a:pt x="17" y="56"/>
                    <a:pt x="17" y="56"/>
                  </a:cubicBezTo>
                  <a:cubicBezTo>
                    <a:pt x="17" y="56"/>
                    <a:pt x="16" y="54"/>
                    <a:pt x="16" y="54"/>
                  </a:cubicBezTo>
                  <a:cubicBezTo>
                    <a:pt x="16" y="54"/>
                    <a:pt x="16" y="52"/>
                    <a:pt x="17" y="52"/>
                  </a:cubicBezTo>
                  <a:cubicBezTo>
                    <a:pt x="17" y="51"/>
                    <a:pt x="18" y="48"/>
                    <a:pt x="18" y="48"/>
                  </a:cubicBezTo>
                  <a:cubicBezTo>
                    <a:pt x="18" y="48"/>
                    <a:pt x="17" y="46"/>
                    <a:pt x="19" y="46"/>
                  </a:cubicBezTo>
                  <a:cubicBezTo>
                    <a:pt x="21" y="46"/>
                    <a:pt x="22" y="46"/>
                    <a:pt x="22" y="46"/>
                  </a:cubicBezTo>
                  <a:cubicBezTo>
                    <a:pt x="22" y="46"/>
                    <a:pt x="23" y="44"/>
                    <a:pt x="24" y="44"/>
                  </a:cubicBezTo>
                  <a:cubicBezTo>
                    <a:pt x="24" y="44"/>
                    <a:pt x="25" y="43"/>
                    <a:pt x="25" y="44"/>
                  </a:cubicBezTo>
                  <a:cubicBezTo>
                    <a:pt x="26" y="44"/>
                    <a:pt x="25" y="47"/>
                    <a:pt x="25" y="47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4" y="50"/>
                    <a:pt x="24" y="51"/>
                  </a:cubicBezTo>
                  <a:cubicBezTo>
                    <a:pt x="24" y="52"/>
                    <a:pt x="24" y="53"/>
                    <a:pt x="24" y="53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6"/>
                    <a:pt x="23" y="56"/>
                    <a:pt x="23" y="56"/>
                  </a:cubicBezTo>
                  <a:cubicBezTo>
                    <a:pt x="23" y="57"/>
                    <a:pt x="23" y="58"/>
                    <a:pt x="23" y="58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6" y="57"/>
                    <a:pt x="25" y="56"/>
                    <a:pt x="25" y="56"/>
                  </a:cubicBezTo>
                  <a:cubicBezTo>
                    <a:pt x="25" y="56"/>
                    <a:pt x="24" y="55"/>
                    <a:pt x="25" y="54"/>
                  </a:cubicBezTo>
                  <a:cubicBezTo>
                    <a:pt x="26" y="53"/>
                    <a:pt x="26" y="52"/>
                    <a:pt x="27" y="52"/>
                  </a:cubicBezTo>
                  <a:cubicBezTo>
                    <a:pt x="27" y="51"/>
                    <a:pt x="27" y="51"/>
                    <a:pt x="29" y="51"/>
                  </a:cubicBezTo>
                  <a:cubicBezTo>
                    <a:pt x="30" y="51"/>
                    <a:pt x="32" y="53"/>
                    <a:pt x="32" y="53"/>
                  </a:cubicBezTo>
                  <a:cubicBezTo>
                    <a:pt x="32" y="53"/>
                    <a:pt x="33" y="54"/>
                    <a:pt x="32" y="54"/>
                  </a:cubicBezTo>
                  <a:cubicBezTo>
                    <a:pt x="32" y="55"/>
                    <a:pt x="31" y="56"/>
                    <a:pt x="31" y="56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2" y="59"/>
                    <a:pt x="31" y="60"/>
                  </a:cubicBezTo>
                  <a:cubicBezTo>
                    <a:pt x="31" y="60"/>
                    <a:pt x="31" y="61"/>
                    <a:pt x="31" y="61"/>
                  </a:cubicBezTo>
                  <a:cubicBezTo>
                    <a:pt x="31" y="62"/>
                    <a:pt x="28" y="63"/>
                    <a:pt x="31" y="63"/>
                  </a:cubicBezTo>
                  <a:cubicBezTo>
                    <a:pt x="33" y="63"/>
                    <a:pt x="33" y="63"/>
                    <a:pt x="33" y="62"/>
                  </a:cubicBezTo>
                  <a:cubicBezTo>
                    <a:pt x="33" y="62"/>
                    <a:pt x="33" y="60"/>
                    <a:pt x="33" y="60"/>
                  </a:cubicBezTo>
                  <a:cubicBezTo>
                    <a:pt x="33" y="60"/>
                    <a:pt x="34" y="60"/>
                    <a:pt x="34" y="60"/>
                  </a:cubicBezTo>
                  <a:cubicBezTo>
                    <a:pt x="35" y="60"/>
                    <a:pt x="36" y="60"/>
                    <a:pt x="36" y="60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1"/>
                    <a:pt x="37" y="62"/>
                    <a:pt x="37" y="63"/>
                  </a:cubicBezTo>
                  <a:cubicBezTo>
                    <a:pt x="37" y="63"/>
                    <a:pt x="37" y="64"/>
                    <a:pt x="37" y="64"/>
                  </a:cubicBezTo>
                  <a:cubicBezTo>
                    <a:pt x="37" y="64"/>
                    <a:pt x="39" y="66"/>
                    <a:pt x="39" y="65"/>
                  </a:cubicBezTo>
                  <a:cubicBezTo>
                    <a:pt x="39" y="64"/>
                    <a:pt x="40" y="65"/>
                    <a:pt x="39" y="63"/>
                  </a:cubicBezTo>
                  <a:cubicBezTo>
                    <a:pt x="38" y="62"/>
                    <a:pt x="38" y="60"/>
                    <a:pt x="38" y="60"/>
                  </a:cubicBezTo>
                  <a:cubicBezTo>
                    <a:pt x="38" y="60"/>
                    <a:pt x="38" y="60"/>
                    <a:pt x="38" y="59"/>
                  </a:cubicBezTo>
                  <a:cubicBezTo>
                    <a:pt x="38" y="59"/>
                    <a:pt x="38" y="58"/>
                    <a:pt x="38" y="58"/>
                  </a:cubicBezTo>
                  <a:cubicBezTo>
                    <a:pt x="37" y="57"/>
                    <a:pt x="36" y="57"/>
                    <a:pt x="36" y="56"/>
                  </a:cubicBezTo>
                  <a:cubicBezTo>
                    <a:pt x="36" y="56"/>
                    <a:pt x="33" y="53"/>
                    <a:pt x="33" y="53"/>
                  </a:cubicBezTo>
                  <a:cubicBezTo>
                    <a:pt x="33" y="53"/>
                    <a:pt x="33" y="52"/>
                    <a:pt x="33" y="51"/>
                  </a:cubicBezTo>
                  <a:cubicBezTo>
                    <a:pt x="33" y="49"/>
                    <a:pt x="33" y="48"/>
                    <a:pt x="33" y="47"/>
                  </a:cubicBezTo>
                  <a:cubicBezTo>
                    <a:pt x="33" y="47"/>
                    <a:pt x="34" y="45"/>
                    <a:pt x="34" y="45"/>
                  </a:cubicBezTo>
                  <a:cubicBezTo>
                    <a:pt x="34" y="45"/>
                    <a:pt x="34" y="43"/>
                    <a:pt x="35" y="42"/>
                  </a:cubicBezTo>
                  <a:cubicBezTo>
                    <a:pt x="36" y="42"/>
                    <a:pt x="35" y="41"/>
                    <a:pt x="36" y="41"/>
                  </a:cubicBezTo>
                  <a:cubicBezTo>
                    <a:pt x="38" y="40"/>
                    <a:pt x="37" y="40"/>
                    <a:pt x="39" y="40"/>
                  </a:cubicBezTo>
                  <a:cubicBezTo>
                    <a:pt x="40" y="40"/>
                    <a:pt x="42" y="41"/>
                    <a:pt x="43" y="41"/>
                  </a:cubicBezTo>
                  <a:cubicBezTo>
                    <a:pt x="43" y="41"/>
                    <a:pt x="46" y="42"/>
                    <a:pt x="46" y="42"/>
                  </a:cubicBezTo>
                  <a:cubicBezTo>
                    <a:pt x="46" y="42"/>
                    <a:pt x="46" y="41"/>
                    <a:pt x="46" y="41"/>
                  </a:cubicBezTo>
                  <a:cubicBezTo>
                    <a:pt x="47" y="41"/>
                    <a:pt x="47" y="39"/>
                    <a:pt x="47" y="40"/>
                  </a:cubicBezTo>
                  <a:cubicBezTo>
                    <a:pt x="48" y="40"/>
                    <a:pt x="48" y="41"/>
                    <a:pt x="49" y="40"/>
                  </a:cubicBezTo>
                  <a:cubicBezTo>
                    <a:pt x="50" y="39"/>
                    <a:pt x="50" y="38"/>
                    <a:pt x="50" y="38"/>
                  </a:cubicBezTo>
                  <a:cubicBezTo>
                    <a:pt x="50" y="38"/>
                    <a:pt x="51" y="38"/>
                    <a:pt x="52" y="37"/>
                  </a:cubicBezTo>
                  <a:cubicBezTo>
                    <a:pt x="52" y="37"/>
                    <a:pt x="51" y="36"/>
                    <a:pt x="50" y="36"/>
                  </a:cubicBezTo>
                  <a:cubicBezTo>
                    <a:pt x="50" y="36"/>
                    <a:pt x="48" y="36"/>
                    <a:pt x="47" y="37"/>
                  </a:cubicBezTo>
                  <a:cubicBezTo>
                    <a:pt x="46" y="37"/>
                    <a:pt x="47" y="37"/>
                    <a:pt x="45" y="37"/>
                  </a:cubicBezTo>
                  <a:cubicBezTo>
                    <a:pt x="44" y="38"/>
                    <a:pt x="44" y="38"/>
                    <a:pt x="42" y="38"/>
                  </a:cubicBezTo>
                  <a:cubicBezTo>
                    <a:pt x="40" y="38"/>
                    <a:pt x="40" y="38"/>
                    <a:pt x="39" y="39"/>
                  </a:cubicBezTo>
                  <a:cubicBezTo>
                    <a:pt x="38" y="40"/>
                    <a:pt x="37" y="40"/>
                    <a:pt x="37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5" y="40"/>
                    <a:pt x="34" y="40"/>
                  </a:cubicBezTo>
                  <a:cubicBezTo>
                    <a:pt x="34" y="40"/>
                    <a:pt x="33" y="39"/>
                    <a:pt x="33" y="39"/>
                  </a:cubicBezTo>
                  <a:cubicBezTo>
                    <a:pt x="33" y="39"/>
                    <a:pt x="33" y="39"/>
                    <a:pt x="32" y="39"/>
                  </a:cubicBezTo>
                  <a:cubicBezTo>
                    <a:pt x="31" y="39"/>
                    <a:pt x="30" y="40"/>
                    <a:pt x="30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0"/>
                    <a:pt x="27" y="40"/>
                    <a:pt x="26" y="40"/>
                  </a:cubicBezTo>
                  <a:cubicBezTo>
                    <a:pt x="26" y="41"/>
                    <a:pt x="24" y="41"/>
                    <a:pt x="24" y="41"/>
                  </a:cubicBezTo>
                  <a:cubicBezTo>
                    <a:pt x="24" y="41"/>
                    <a:pt x="24" y="41"/>
                    <a:pt x="23" y="41"/>
                  </a:cubicBezTo>
                  <a:cubicBezTo>
                    <a:pt x="23" y="42"/>
                    <a:pt x="24" y="42"/>
                    <a:pt x="23" y="43"/>
                  </a:cubicBezTo>
                  <a:cubicBezTo>
                    <a:pt x="22" y="43"/>
                    <a:pt x="20" y="43"/>
                    <a:pt x="20" y="43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3" y="53"/>
                    <a:pt x="13" y="53"/>
                    <a:pt x="14" y="54"/>
                  </a:cubicBezTo>
                  <a:cubicBezTo>
                    <a:pt x="14" y="54"/>
                    <a:pt x="14" y="55"/>
                    <a:pt x="14" y="55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6" y="61"/>
                    <a:pt x="15" y="62"/>
                    <a:pt x="14" y="62"/>
                  </a:cubicBezTo>
                  <a:cubicBezTo>
                    <a:pt x="14" y="62"/>
                    <a:pt x="13" y="61"/>
                    <a:pt x="13" y="61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9" y="57"/>
                    <a:pt x="8" y="56"/>
                    <a:pt x="8" y="56"/>
                  </a:cubicBezTo>
                  <a:cubicBezTo>
                    <a:pt x="8" y="55"/>
                    <a:pt x="7" y="54"/>
                    <a:pt x="7" y="54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1"/>
                    <a:pt x="5" y="51"/>
                    <a:pt x="6" y="51"/>
                  </a:cubicBezTo>
                  <a:cubicBezTo>
                    <a:pt x="6" y="50"/>
                    <a:pt x="6" y="50"/>
                    <a:pt x="7" y="49"/>
                  </a:cubicBezTo>
                  <a:cubicBezTo>
                    <a:pt x="7" y="48"/>
                    <a:pt x="9" y="46"/>
                    <a:pt x="9" y="46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2" y="35"/>
                    <a:pt x="22" y="35"/>
                  </a:cubicBezTo>
                  <a:cubicBezTo>
                    <a:pt x="23" y="34"/>
                    <a:pt x="24" y="33"/>
                    <a:pt x="24" y="33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8" y="33"/>
                    <a:pt x="38" y="33"/>
                    <a:pt x="38" y="33"/>
                  </a:cubicBezTo>
                  <a:close/>
                  <a:moveTo>
                    <a:pt x="16" y="139"/>
                  </a:moveTo>
                  <a:cubicBezTo>
                    <a:pt x="16" y="139"/>
                    <a:pt x="16" y="139"/>
                    <a:pt x="16" y="139"/>
                  </a:cubicBezTo>
                  <a:cubicBezTo>
                    <a:pt x="16" y="139"/>
                    <a:pt x="14" y="138"/>
                    <a:pt x="14" y="138"/>
                  </a:cubicBezTo>
                  <a:cubicBezTo>
                    <a:pt x="14" y="139"/>
                    <a:pt x="13" y="140"/>
                    <a:pt x="13" y="140"/>
                  </a:cubicBezTo>
                  <a:cubicBezTo>
                    <a:pt x="12" y="143"/>
                    <a:pt x="12" y="143"/>
                    <a:pt x="12" y="143"/>
                  </a:cubicBezTo>
                  <a:cubicBezTo>
                    <a:pt x="11" y="144"/>
                    <a:pt x="11" y="144"/>
                    <a:pt x="11" y="144"/>
                  </a:cubicBezTo>
                  <a:cubicBezTo>
                    <a:pt x="11" y="146"/>
                    <a:pt x="11" y="146"/>
                    <a:pt x="11" y="146"/>
                  </a:cubicBezTo>
                  <a:cubicBezTo>
                    <a:pt x="8" y="147"/>
                    <a:pt x="8" y="147"/>
                    <a:pt x="8" y="147"/>
                  </a:cubicBezTo>
                  <a:cubicBezTo>
                    <a:pt x="8" y="147"/>
                    <a:pt x="8" y="148"/>
                    <a:pt x="9" y="148"/>
                  </a:cubicBezTo>
                  <a:cubicBezTo>
                    <a:pt x="10" y="148"/>
                    <a:pt x="11" y="148"/>
                    <a:pt x="11" y="148"/>
                  </a:cubicBezTo>
                  <a:cubicBezTo>
                    <a:pt x="11" y="147"/>
                    <a:pt x="12" y="146"/>
                    <a:pt x="12" y="146"/>
                  </a:cubicBezTo>
                  <a:cubicBezTo>
                    <a:pt x="12" y="146"/>
                    <a:pt x="13" y="145"/>
                    <a:pt x="13" y="145"/>
                  </a:cubicBezTo>
                  <a:cubicBezTo>
                    <a:pt x="14" y="145"/>
                    <a:pt x="16" y="145"/>
                    <a:pt x="16" y="144"/>
                  </a:cubicBezTo>
                  <a:cubicBezTo>
                    <a:pt x="16" y="143"/>
                    <a:pt x="16" y="142"/>
                    <a:pt x="16" y="142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6" y="139"/>
                    <a:pt x="16" y="139"/>
                    <a:pt x="16" y="139"/>
                  </a:cubicBezTo>
                  <a:close/>
                  <a:moveTo>
                    <a:pt x="68" y="112"/>
                  </a:moveTo>
                  <a:cubicBezTo>
                    <a:pt x="68" y="112"/>
                    <a:pt x="68" y="112"/>
                    <a:pt x="68" y="112"/>
                  </a:cubicBezTo>
                  <a:cubicBezTo>
                    <a:pt x="68" y="112"/>
                    <a:pt x="68" y="112"/>
                    <a:pt x="68" y="112"/>
                  </a:cubicBezTo>
                  <a:cubicBezTo>
                    <a:pt x="68" y="112"/>
                    <a:pt x="69" y="111"/>
                    <a:pt x="69" y="111"/>
                  </a:cubicBezTo>
                  <a:cubicBezTo>
                    <a:pt x="69" y="110"/>
                    <a:pt x="68" y="109"/>
                    <a:pt x="68" y="109"/>
                  </a:cubicBezTo>
                  <a:cubicBezTo>
                    <a:pt x="68" y="108"/>
                    <a:pt x="69" y="108"/>
                    <a:pt x="69" y="108"/>
                  </a:cubicBezTo>
                  <a:cubicBezTo>
                    <a:pt x="69" y="108"/>
                    <a:pt x="69" y="107"/>
                    <a:pt x="69" y="107"/>
                  </a:cubicBezTo>
                  <a:cubicBezTo>
                    <a:pt x="69" y="107"/>
                    <a:pt x="68" y="107"/>
                    <a:pt x="68" y="107"/>
                  </a:cubicBezTo>
                  <a:cubicBezTo>
                    <a:pt x="67" y="107"/>
                    <a:pt x="67" y="108"/>
                    <a:pt x="67" y="108"/>
                  </a:cubicBezTo>
                  <a:cubicBezTo>
                    <a:pt x="67" y="108"/>
                    <a:pt x="67" y="109"/>
                    <a:pt x="67" y="109"/>
                  </a:cubicBezTo>
                  <a:cubicBezTo>
                    <a:pt x="67" y="109"/>
                    <a:pt x="67" y="110"/>
                    <a:pt x="67" y="110"/>
                  </a:cubicBezTo>
                  <a:cubicBezTo>
                    <a:pt x="67" y="110"/>
                    <a:pt x="68" y="112"/>
                    <a:pt x="68" y="112"/>
                  </a:cubicBezTo>
                  <a:close/>
                  <a:moveTo>
                    <a:pt x="95" y="139"/>
                  </a:moveTo>
                  <a:cubicBezTo>
                    <a:pt x="95" y="139"/>
                    <a:pt x="95" y="139"/>
                    <a:pt x="95" y="139"/>
                  </a:cubicBezTo>
                  <a:cubicBezTo>
                    <a:pt x="96" y="138"/>
                    <a:pt x="96" y="138"/>
                    <a:pt x="96" y="138"/>
                  </a:cubicBezTo>
                  <a:cubicBezTo>
                    <a:pt x="97" y="139"/>
                    <a:pt x="97" y="139"/>
                    <a:pt x="97" y="139"/>
                  </a:cubicBezTo>
                  <a:cubicBezTo>
                    <a:pt x="97" y="139"/>
                    <a:pt x="96" y="140"/>
                    <a:pt x="96" y="140"/>
                  </a:cubicBezTo>
                  <a:cubicBezTo>
                    <a:pt x="96" y="140"/>
                    <a:pt x="95" y="139"/>
                    <a:pt x="95" y="139"/>
                  </a:cubicBezTo>
                  <a:cubicBezTo>
                    <a:pt x="95" y="139"/>
                    <a:pt x="95" y="139"/>
                    <a:pt x="95" y="139"/>
                  </a:cubicBezTo>
                  <a:close/>
                  <a:moveTo>
                    <a:pt x="106" y="152"/>
                  </a:move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7" y="152"/>
                    <a:pt x="107" y="152"/>
                  </a:cubicBezTo>
                  <a:cubicBezTo>
                    <a:pt x="107" y="153"/>
                    <a:pt x="107" y="153"/>
                    <a:pt x="107" y="153"/>
                  </a:cubicBezTo>
                  <a:cubicBezTo>
                    <a:pt x="106" y="154"/>
                    <a:pt x="106" y="154"/>
                    <a:pt x="106" y="154"/>
                  </a:cubicBezTo>
                  <a:cubicBezTo>
                    <a:pt x="106" y="153"/>
                    <a:pt x="106" y="153"/>
                    <a:pt x="106" y="153"/>
                  </a:cubicBezTo>
                  <a:cubicBezTo>
                    <a:pt x="106" y="152"/>
                    <a:pt x="106" y="152"/>
                    <a:pt x="106" y="152"/>
                  </a:cubicBezTo>
                  <a:close/>
                  <a:moveTo>
                    <a:pt x="103" y="150"/>
                  </a:moveTo>
                  <a:cubicBezTo>
                    <a:pt x="103" y="150"/>
                    <a:pt x="103" y="150"/>
                    <a:pt x="103" y="150"/>
                  </a:cubicBezTo>
                  <a:cubicBezTo>
                    <a:pt x="102" y="149"/>
                    <a:pt x="102" y="149"/>
                    <a:pt x="102" y="149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9"/>
                    <a:pt x="104" y="149"/>
                    <a:pt x="105" y="149"/>
                  </a:cubicBezTo>
                  <a:cubicBezTo>
                    <a:pt x="105" y="149"/>
                    <a:pt x="106" y="150"/>
                    <a:pt x="106" y="150"/>
                  </a:cubicBezTo>
                  <a:cubicBezTo>
                    <a:pt x="106" y="150"/>
                    <a:pt x="106" y="150"/>
                    <a:pt x="106" y="150"/>
                  </a:cubicBezTo>
                  <a:cubicBezTo>
                    <a:pt x="105" y="150"/>
                    <a:pt x="105" y="151"/>
                    <a:pt x="105" y="151"/>
                  </a:cubicBezTo>
                  <a:cubicBezTo>
                    <a:pt x="104" y="151"/>
                    <a:pt x="103" y="150"/>
                    <a:pt x="103" y="150"/>
                  </a:cubicBezTo>
                  <a:close/>
                  <a:moveTo>
                    <a:pt x="108" y="150"/>
                  </a:moveTo>
                  <a:cubicBezTo>
                    <a:pt x="108" y="150"/>
                    <a:pt x="108" y="150"/>
                    <a:pt x="108" y="150"/>
                  </a:cubicBezTo>
                  <a:cubicBezTo>
                    <a:pt x="107" y="148"/>
                    <a:pt x="107" y="148"/>
                    <a:pt x="107" y="148"/>
                  </a:cubicBezTo>
                  <a:cubicBezTo>
                    <a:pt x="108" y="147"/>
                    <a:pt x="108" y="147"/>
                    <a:pt x="108" y="147"/>
                  </a:cubicBezTo>
                  <a:cubicBezTo>
                    <a:pt x="108" y="147"/>
                    <a:pt x="109" y="148"/>
                    <a:pt x="109" y="148"/>
                  </a:cubicBezTo>
                  <a:cubicBezTo>
                    <a:pt x="109" y="148"/>
                    <a:pt x="108" y="149"/>
                    <a:pt x="108" y="149"/>
                  </a:cubicBezTo>
                  <a:cubicBezTo>
                    <a:pt x="108" y="150"/>
                    <a:pt x="108" y="150"/>
                    <a:pt x="108" y="150"/>
                  </a:cubicBezTo>
                  <a:close/>
                  <a:moveTo>
                    <a:pt x="129" y="144"/>
                  </a:moveTo>
                  <a:cubicBezTo>
                    <a:pt x="129" y="144"/>
                    <a:pt x="129" y="144"/>
                    <a:pt x="129" y="144"/>
                  </a:cubicBezTo>
                  <a:cubicBezTo>
                    <a:pt x="128" y="143"/>
                    <a:pt x="128" y="143"/>
                    <a:pt x="128" y="143"/>
                  </a:cubicBezTo>
                  <a:cubicBezTo>
                    <a:pt x="128" y="143"/>
                    <a:pt x="129" y="142"/>
                    <a:pt x="129" y="142"/>
                  </a:cubicBezTo>
                  <a:cubicBezTo>
                    <a:pt x="130" y="142"/>
                    <a:pt x="131" y="142"/>
                    <a:pt x="131" y="142"/>
                  </a:cubicBezTo>
                  <a:cubicBezTo>
                    <a:pt x="129" y="144"/>
                    <a:pt x="129" y="144"/>
                    <a:pt x="129" y="144"/>
                  </a:cubicBezTo>
                  <a:close/>
                  <a:moveTo>
                    <a:pt x="127" y="145"/>
                  </a:moveTo>
                  <a:cubicBezTo>
                    <a:pt x="127" y="145"/>
                    <a:pt x="127" y="145"/>
                    <a:pt x="127" y="145"/>
                  </a:cubicBezTo>
                  <a:cubicBezTo>
                    <a:pt x="127" y="142"/>
                    <a:pt x="127" y="142"/>
                    <a:pt x="127" y="142"/>
                  </a:cubicBezTo>
                  <a:cubicBezTo>
                    <a:pt x="128" y="141"/>
                    <a:pt x="128" y="141"/>
                    <a:pt x="128" y="141"/>
                  </a:cubicBezTo>
                  <a:cubicBezTo>
                    <a:pt x="127" y="140"/>
                    <a:pt x="127" y="140"/>
                    <a:pt x="127" y="140"/>
                  </a:cubicBezTo>
                  <a:cubicBezTo>
                    <a:pt x="126" y="140"/>
                    <a:pt x="126" y="140"/>
                    <a:pt x="126" y="140"/>
                  </a:cubicBezTo>
                  <a:cubicBezTo>
                    <a:pt x="126" y="140"/>
                    <a:pt x="125" y="138"/>
                    <a:pt x="125" y="138"/>
                  </a:cubicBezTo>
                  <a:cubicBezTo>
                    <a:pt x="125" y="138"/>
                    <a:pt x="124" y="138"/>
                    <a:pt x="124" y="138"/>
                  </a:cubicBezTo>
                  <a:cubicBezTo>
                    <a:pt x="124" y="138"/>
                    <a:pt x="123" y="138"/>
                    <a:pt x="123" y="138"/>
                  </a:cubicBezTo>
                  <a:cubicBezTo>
                    <a:pt x="123" y="138"/>
                    <a:pt x="124" y="137"/>
                    <a:pt x="124" y="137"/>
                  </a:cubicBezTo>
                  <a:cubicBezTo>
                    <a:pt x="124" y="137"/>
                    <a:pt x="124" y="137"/>
                    <a:pt x="125" y="137"/>
                  </a:cubicBezTo>
                  <a:cubicBezTo>
                    <a:pt x="126" y="136"/>
                    <a:pt x="126" y="136"/>
                    <a:pt x="126" y="136"/>
                  </a:cubicBezTo>
                  <a:cubicBezTo>
                    <a:pt x="126" y="136"/>
                    <a:pt x="128" y="133"/>
                    <a:pt x="130" y="133"/>
                  </a:cubicBezTo>
                  <a:cubicBezTo>
                    <a:pt x="131" y="133"/>
                    <a:pt x="133" y="133"/>
                    <a:pt x="133" y="133"/>
                  </a:cubicBezTo>
                  <a:cubicBezTo>
                    <a:pt x="135" y="131"/>
                    <a:pt x="135" y="131"/>
                    <a:pt x="135" y="131"/>
                  </a:cubicBezTo>
                  <a:cubicBezTo>
                    <a:pt x="135" y="131"/>
                    <a:pt x="135" y="130"/>
                    <a:pt x="135" y="130"/>
                  </a:cubicBezTo>
                  <a:cubicBezTo>
                    <a:pt x="136" y="130"/>
                    <a:pt x="135" y="128"/>
                    <a:pt x="135" y="128"/>
                  </a:cubicBezTo>
                  <a:cubicBezTo>
                    <a:pt x="135" y="126"/>
                    <a:pt x="135" y="126"/>
                    <a:pt x="135" y="126"/>
                  </a:cubicBezTo>
                  <a:cubicBezTo>
                    <a:pt x="135" y="126"/>
                    <a:pt x="132" y="124"/>
                    <a:pt x="132" y="124"/>
                  </a:cubicBezTo>
                  <a:cubicBezTo>
                    <a:pt x="132" y="124"/>
                    <a:pt x="128" y="122"/>
                    <a:pt x="128" y="122"/>
                  </a:cubicBezTo>
                  <a:cubicBezTo>
                    <a:pt x="128" y="122"/>
                    <a:pt x="128" y="120"/>
                    <a:pt x="127" y="120"/>
                  </a:cubicBezTo>
                  <a:cubicBezTo>
                    <a:pt x="127" y="120"/>
                    <a:pt x="128" y="118"/>
                    <a:pt x="128" y="118"/>
                  </a:cubicBezTo>
                  <a:cubicBezTo>
                    <a:pt x="128" y="118"/>
                    <a:pt x="130" y="115"/>
                    <a:pt x="132" y="114"/>
                  </a:cubicBezTo>
                  <a:cubicBezTo>
                    <a:pt x="133" y="113"/>
                    <a:pt x="134" y="113"/>
                    <a:pt x="134" y="113"/>
                  </a:cubicBezTo>
                  <a:cubicBezTo>
                    <a:pt x="135" y="113"/>
                    <a:pt x="136" y="114"/>
                    <a:pt x="137" y="115"/>
                  </a:cubicBezTo>
                  <a:cubicBezTo>
                    <a:pt x="137" y="115"/>
                    <a:pt x="138" y="115"/>
                    <a:pt x="139" y="115"/>
                  </a:cubicBezTo>
                  <a:cubicBezTo>
                    <a:pt x="140" y="115"/>
                    <a:pt x="141" y="115"/>
                    <a:pt x="141" y="115"/>
                  </a:cubicBezTo>
                  <a:cubicBezTo>
                    <a:pt x="141" y="115"/>
                    <a:pt x="141" y="113"/>
                    <a:pt x="141" y="112"/>
                  </a:cubicBezTo>
                  <a:cubicBezTo>
                    <a:pt x="141" y="111"/>
                    <a:pt x="141" y="112"/>
                    <a:pt x="140" y="111"/>
                  </a:cubicBezTo>
                  <a:cubicBezTo>
                    <a:pt x="140" y="111"/>
                    <a:pt x="139" y="110"/>
                    <a:pt x="139" y="110"/>
                  </a:cubicBezTo>
                  <a:cubicBezTo>
                    <a:pt x="139" y="110"/>
                    <a:pt x="139" y="109"/>
                    <a:pt x="139" y="109"/>
                  </a:cubicBezTo>
                  <a:cubicBezTo>
                    <a:pt x="139" y="109"/>
                    <a:pt x="139" y="108"/>
                    <a:pt x="139" y="107"/>
                  </a:cubicBezTo>
                  <a:cubicBezTo>
                    <a:pt x="139" y="107"/>
                    <a:pt x="139" y="104"/>
                    <a:pt x="139" y="104"/>
                  </a:cubicBezTo>
                  <a:cubicBezTo>
                    <a:pt x="139" y="103"/>
                    <a:pt x="138" y="101"/>
                    <a:pt x="138" y="101"/>
                  </a:cubicBezTo>
                  <a:cubicBezTo>
                    <a:pt x="138" y="100"/>
                    <a:pt x="137" y="99"/>
                    <a:pt x="137" y="99"/>
                  </a:cubicBezTo>
                  <a:cubicBezTo>
                    <a:pt x="136" y="97"/>
                    <a:pt x="136" y="97"/>
                    <a:pt x="136" y="97"/>
                  </a:cubicBezTo>
                  <a:cubicBezTo>
                    <a:pt x="136" y="97"/>
                    <a:pt x="136" y="97"/>
                    <a:pt x="136" y="96"/>
                  </a:cubicBezTo>
                  <a:cubicBezTo>
                    <a:pt x="136" y="94"/>
                    <a:pt x="137" y="92"/>
                    <a:pt x="137" y="92"/>
                  </a:cubicBezTo>
                  <a:cubicBezTo>
                    <a:pt x="138" y="91"/>
                    <a:pt x="138" y="89"/>
                    <a:pt x="138" y="89"/>
                  </a:cubicBezTo>
                  <a:cubicBezTo>
                    <a:pt x="137" y="88"/>
                    <a:pt x="137" y="88"/>
                    <a:pt x="137" y="88"/>
                  </a:cubicBezTo>
                  <a:cubicBezTo>
                    <a:pt x="137" y="88"/>
                    <a:pt x="133" y="87"/>
                    <a:pt x="133" y="87"/>
                  </a:cubicBezTo>
                  <a:cubicBezTo>
                    <a:pt x="133" y="87"/>
                    <a:pt x="132" y="86"/>
                    <a:pt x="132" y="86"/>
                  </a:cubicBezTo>
                  <a:cubicBezTo>
                    <a:pt x="132" y="85"/>
                    <a:pt x="131" y="85"/>
                    <a:pt x="131" y="85"/>
                  </a:cubicBezTo>
                  <a:cubicBezTo>
                    <a:pt x="131" y="85"/>
                    <a:pt x="127" y="86"/>
                    <a:pt x="127" y="86"/>
                  </a:cubicBezTo>
                  <a:cubicBezTo>
                    <a:pt x="127" y="86"/>
                    <a:pt x="125" y="87"/>
                    <a:pt x="124" y="88"/>
                  </a:cubicBezTo>
                  <a:cubicBezTo>
                    <a:pt x="122" y="88"/>
                    <a:pt x="122" y="88"/>
                    <a:pt x="121" y="89"/>
                  </a:cubicBezTo>
                  <a:cubicBezTo>
                    <a:pt x="119" y="90"/>
                    <a:pt x="119" y="91"/>
                    <a:pt x="118" y="92"/>
                  </a:cubicBezTo>
                  <a:cubicBezTo>
                    <a:pt x="117" y="92"/>
                    <a:pt x="116" y="94"/>
                    <a:pt x="116" y="94"/>
                  </a:cubicBezTo>
                  <a:cubicBezTo>
                    <a:pt x="115" y="95"/>
                    <a:pt x="115" y="95"/>
                    <a:pt x="116" y="96"/>
                  </a:cubicBezTo>
                  <a:cubicBezTo>
                    <a:pt x="116" y="97"/>
                    <a:pt x="117" y="96"/>
                    <a:pt x="117" y="96"/>
                  </a:cubicBezTo>
                  <a:cubicBezTo>
                    <a:pt x="117" y="96"/>
                    <a:pt x="118" y="96"/>
                    <a:pt x="119" y="96"/>
                  </a:cubicBezTo>
                  <a:cubicBezTo>
                    <a:pt x="120" y="96"/>
                    <a:pt x="120" y="97"/>
                    <a:pt x="119" y="97"/>
                  </a:cubicBezTo>
                  <a:cubicBezTo>
                    <a:pt x="119" y="97"/>
                    <a:pt x="119" y="98"/>
                    <a:pt x="119" y="98"/>
                  </a:cubicBezTo>
                  <a:cubicBezTo>
                    <a:pt x="119" y="98"/>
                    <a:pt x="119" y="98"/>
                    <a:pt x="118" y="99"/>
                  </a:cubicBezTo>
                  <a:cubicBezTo>
                    <a:pt x="118" y="99"/>
                    <a:pt x="118" y="100"/>
                    <a:pt x="118" y="101"/>
                  </a:cubicBezTo>
                  <a:cubicBezTo>
                    <a:pt x="118" y="102"/>
                    <a:pt x="117" y="102"/>
                    <a:pt x="117" y="102"/>
                  </a:cubicBezTo>
                  <a:cubicBezTo>
                    <a:pt x="116" y="103"/>
                    <a:pt x="116" y="103"/>
                    <a:pt x="115" y="104"/>
                  </a:cubicBezTo>
                  <a:cubicBezTo>
                    <a:pt x="114" y="104"/>
                    <a:pt x="114" y="105"/>
                    <a:pt x="114" y="105"/>
                  </a:cubicBezTo>
                  <a:cubicBezTo>
                    <a:pt x="114" y="106"/>
                    <a:pt x="114" y="106"/>
                    <a:pt x="115" y="107"/>
                  </a:cubicBezTo>
                  <a:cubicBezTo>
                    <a:pt x="115" y="108"/>
                    <a:pt x="115" y="108"/>
                    <a:pt x="115" y="108"/>
                  </a:cubicBezTo>
                  <a:cubicBezTo>
                    <a:pt x="115" y="109"/>
                    <a:pt x="114" y="110"/>
                    <a:pt x="114" y="109"/>
                  </a:cubicBezTo>
                  <a:cubicBezTo>
                    <a:pt x="114" y="109"/>
                    <a:pt x="114" y="108"/>
                    <a:pt x="114" y="108"/>
                  </a:cubicBezTo>
                  <a:cubicBezTo>
                    <a:pt x="111" y="108"/>
                    <a:pt x="111" y="108"/>
                    <a:pt x="111" y="108"/>
                  </a:cubicBezTo>
                  <a:cubicBezTo>
                    <a:pt x="111" y="108"/>
                    <a:pt x="111" y="108"/>
                    <a:pt x="110" y="108"/>
                  </a:cubicBezTo>
                  <a:cubicBezTo>
                    <a:pt x="110" y="108"/>
                    <a:pt x="112" y="106"/>
                    <a:pt x="112" y="106"/>
                  </a:cubicBezTo>
                  <a:cubicBezTo>
                    <a:pt x="113" y="105"/>
                    <a:pt x="113" y="105"/>
                    <a:pt x="113" y="105"/>
                  </a:cubicBezTo>
                  <a:cubicBezTo>
                    <a:pt x="113" y="104"/>
                    <a:pt x="113" y="104"/>
                    <a:pt x="113" y="104"/>
                  </a:cubicBezTo>
                  <a:cubicBezTo>
                    <a:pt x="110" y="104"/>
                    <a:pt x="110" y="104"/>
                    <a:pt x="110" y="104"/>
                  </a:cubicBezTo>
                  <a:cubicBezTo>
                    <a:pt x="109" y="104"/>
                    <a:pt x="109" y="104"/>
                    <a:pt x="109" y="104"/>
                  </a:cubicBezTo>
                  <a:cubicBezTo>
                    <a:pt x="110" y="103"/>
                    <a:pt x="110" y="103"/>
                    <a:pt x="110" y="103"/>
                  </a:cubicBezTo>
                  <a:cubicBezTo>
                    <a:pt x="110" y="101"/>
                    <a:pt x="110" y="101"/>
                    <a:pt x="110" y="101"/>
                  </a:cubicBezTo>
                  <a:cubicBezTo>
                    <a:pt x="111" y="99"/>
                    <a:pt x="111" y="99"/>
                    <a:pt x="111" y="99"/>
                  </a:cubicBezTo>
                  <a:cubicBezTo>
                    <a:pt x="111" y="99"/>
                    <a:pt x="111" y="97"/>
                    <a:pt x="112" y="97"/>
                  </a:cubicBezTo>
                  <a:cubicBezTo>
                    <a:pt x="112" y="97"/>
                    <a:pt x="113" y="96"/>
                    <a:pt x="113" y="95"/>
                  </a:cubicBezTo>
                  <a:cubicBezTo>
                    <a:pt x="114" y="95"/>
                    <a:pt x="113" y="94"/>
                    <a:pt x="113" y="94"/>
                  </a:cubicBezTo>
                  <a:cubicBezTo>
                    <a:pt x="111" y="94"/>
                    <a:pt x="111" y="94"/>
                    <a:pt x="111" y="94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09" y="95"/>
                    <a:pt x="106" y="96"/>
                    <a:pt x="105" y="96"/>
                  </a:cubicBezTo>
                  <a:cubicBezTo>
                    <a:pt x="104" y="96"/>
                    <a:pt x="105" y="96"/>
                    <a:pt x="104" y="96"/>
                  </a:cubicBezTo>
                  <a:cubicBezTo>
                    <a:pt x="104" y="95"/>
                    <a:pt x="103" y="95"/>
                    <a:pt x="103" y="95"/>
                  </a:cubicBezTo>
                  <a:cubicBezTo>
                    <a:pt x="103" y="95"/>
                    <a:pt x="101" y="95"/>
                    <a:pt x="101" y="95"/>
                  </a:cubicBezTo>
                  <a:cubicBezTo>
                    <a:pt x="100" y="95"/>
                    <a:pt x="100" y="96"/>
                    <a:pt x="100" y="96"/>
                  </a:cubicBezTo>
                  <a:cubicBezTo>
                    <a:pt x="100" y="96"/>
                    <a:pt x="103" y="97"/>
                    <a:pt x="104" y="98"/>
                  </a:cubicBezTo>
                  <a:cubicBezTo>
                    <a:pt x="104" y="98"/>
                    <a:pt x="105" y="98"/>
                    <a:pt x="105" y="98"/>
                  </a:cubicBezTo>
                  <a:cubicBezTo>
                    <a:pt x="105" y="99"/>
                    <a:pt x="105" y="99"/>
                    <a:pt x="105" y="99"/>
                  </a:cubicBezTo>
                  <a:cubicBezTo>
                    <a:pt x="105" y="99"/>
                    <a:pt x="104" y="101"/>
                    <a:pt x="103" y="101"/>
                  </a:cubicBezTo>
                  <a:cubicBezTo>
                    <a:pt x="103" y="102"/>
                    <a:pt x="102" y="102"/>
                    <a:pt x="102" y="102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1" y="105"/>
                    <a:pt x="101" y="105"/>
                  </a:cubicBezTo>
                  <a:cubicBezTo>
                    <a:pt x="101" y="105"/>
                    <a:pt x="101" y="107"/>
                    <a:pt x="101" y="107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6" y="108"/>
                    <a:pt x="95" y="108"/>
                    <a:pt x="95" y="108"/>
                  </a:cubicBezTo>
                  <a:cubicBezTo>
                    <a:pt x="94" y="108"/>
                    <a:pt x="94" y="107"/>
                    <a:pt x="94" y="107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3" y="109"/>
                    <a:pt x="89" y="108"/>
                    <a:pt x="88" y="108"/>
                  </a:cubicBezTo>
                  <a:cubicBezTo>
                    <a:pt x="88" y="108"/>
                    <a:pt x="88" y="110"/>
                    <a:pt x="88" y="110"/>
                  </a:cubicBezTo>
                  <a:cubicBezTo>
                    <a:pt x="90" y="111"/>
                    <a:pt x="90" y="111"/>
                    <a:pt x="90" y="111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92" y="114"/>
                    <a:pt x="92" y="114"/>
                    <a:pt x="92" y="114"/>
                  </a:cubicBezTo>
                  <a:cubicBezTo>
                    <a:pt x="93" y="115"/>
                    <a:pt x="93" y="115"/>
                    <a:pt x="93" y="115"/>
                  </a:cubicBezTo>
                  <a:cubicBezTo>
                    <a:pt x="94" y="118"/>
                    <a:pt x="94" y="118"/>
                    <a:pt x="94" y="118"/>
                  </a:cubicBezTo>
                  <a:cubicBezTo>
                    <a:pt x="93" y="119"/>
                    <a:pt x="93" y="119"/>
                    <a:pt x="93" y="119"/>
                  </a:cubicBezTo>
                  <a:cubicBezTo>
                    <a:pt x="95" y="121"/>
                    <a:pt x="95" y="121"/>
                    <a:pt x="95" y="121"/>
                  </a:cubicBezTo>
                  <a:cubicBezTo>
                    <a:pt x="95" y="121"/>
                    <a:pt x="95" y="122"/>
                    <a:pt x="96" y="123"/>
                  </a:cubicBezTo>
                  <a:cubicBezTo>
                    <a:pt x="96" y="123"/>
                    <a:pt x="96" y="125"/>
                    <a:pt x="96" y="125"/>
                  </a:cubicBezTo>
                  <a:cubicBezTo>
                    <a:pt x="96" y="127"/>
                    <a:pt x="96" y="127"/>
                    <a:pt x="96" y="127"/>
                  </a:cubicBezTo>
                  <a:cubicBezTo>
                    <a:pt x="96" y="128"/>
                    <a:pt x="96" y="128"/>
                    <a:pt x="96" y="128"/>
                  </a:cubicBezTo>
                  <a:cubicBezTo>
                    <a:pt x="96" y="128"/>
                    <a:pt x="94" y="129"/>
                    <a:pt x="94" y="130"/>
                  </a:cubicBezTo>
                  <a:cubicBezTo>
                    <a:pt x="94" y="130"/>
                    <a:pt x="95" y="130"/>
                    <a:pt x="95" y="130"/>
                  </a:cubicBezTo>
                  <a:cubicBezTo>
                    <a:pt x="97" y="132"/>
                    <a:pt x="97" y="132"/>
                    <a:pt x="97" y="132"/>
                  </a:cubicBezTo>
                  <a:cubicBezTo>
                    <a:pt x="98" y="134"/>
                    <a:pt x="98" y="134"/>
                    <a:pt x="98" y="134"/>
                  </a:cubicBezTo>
                  <a:cubicBezTo>
                    <a:pt x="98" y="134"/>
                    <a:pt x="97" y="135"/>
                    <a:pt x="97" y="136"/>
                  </a:cubicBezTo>
                  <a:cubicBezTo>
                    <a:pt x="97" y="136"/>
                    <a:pt x="99" y="137"/>
                    <a:pt x="99" y="137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5" y="137"/>
                    <a:pt x="105" y="137"/>
                    <a:pt x="105" y="137"/>
                  </a:cubicBezTo>
                  <a:cubicBezTo>
                    <a:pt x="105" y="137"/>
                    <a:pt x="108" y="137"/>
                    <a:pt x="109" y="137"/>
                  </a:cubicBezTo>
                  <a:cubicBezTo>
                    <a:pt x="109" y="137"/>
                    <a:pt x="112" y="136"/>
                    <a:pt x="112" y="136"/>
                  </a:cubicBezTo>
                  <a:cubicBezTo>
                    <a:pt x="112" y="136"/>
                    <a:pt x="114" y="138"/>
                    <a:pt x="115" y="138"/>
                  </a:cubicBezTo>
                  <a:cubicBezTo>
                    <a:pt x="116" y="139"/>
                    <a:pt x="115" y="140"/>
                    <a:pt x="115" y="140"/>
                  </a:cubicBezTo>
                  <a:cubicBezTo>
                    <a:pt x="115" y="141"/>
                    <a:pt x="114" y="141"/>
                    <a:pt x="114" y="141"/>
                  </a:cubicBezTo>
                  <a:cubicBezTo>
                    <a:pt x="114" y="141"/>
                    <a:pt x="115" y="144"/>
                    <a:pt x="115" y="144"/>
                  </a:cubicBezTo>
                  <a:cubicBezTo>
                    <a:pt x="116" y="145"/>
                    <a:pt x="116" y="144"/>
                    <a:pt x="116" y="144"/>
                  </a:cubicBezTo>
                  <a:cubicBezTo>
                    <a:pt x="116" y="144"/>
                    <a:pt x="117" y="145"/>
                    <a:pt x="118" y="146"/>
                  </a:cubicBezTo>
                  <a:cubicBezTo>
                    <a:pt x="118" y="147"/>
                    <a:pt x="119" y="147"/>
                    <a:pt x="119" y="147"/>
                  </a:cubicBezTo>
                  <a:cubicBezTo>
                    <a:pt x="120" y="147"/>
                    <a:pt x="120" y="147"/>
                    <a:pt x="120" y="147"/>
                  </a:cubicBezTo>
                  <a:cubicBezTo>
                    <a:pt x="120" y="147"/>
                    <a:pt x="121" y="147"/>
                    <a:pt x="121" y="148"/>
                  </a:cubicBezTo>
                  <a:cubicBezTo>
                    <a:pt x="122" y="148"/>
                    <a:pt x="123" y="148"/>
                    <a:pt x="124" y="148"/>
                  </a:cubicBezTo>
                  <a:cubicBezTo>
                    <a:pt x="124" y="148"/>
                    <a:pt x="125" y="148"/>
                    <a:pt x="125" y="147"/>
                  </a:cubicBezTo>
                  <a:cubicBezTo>
                    <a:pt x="125" y="147"/>
                    <a:pt x="126" y="147"/>
                    <a:pt x="127" y="147"/>
                  </a:cubicBezTo>
                  <a:cubicBezTo>
                    <a:pt x="127" y="146"/>
                    <a:pt x="127" y="145"/>
                    <a:pt x="127" y="145"/>
                  </a:cubicBezTo>
                  <a:cubicBezTo>
                    <a:pt x="127" y="145"/>
                    <a:pt x="127" y="145"/>
                    <a:pt x="127" y="145"/>
                  </a:cubicBezTo>
                  <a:close/>
                  <a:moveTo>
                    <a:pt x="127" y="150"/>
                  </a:moveTo>
                  <a:cubicBezTo>
                    <a:pt x="127" y="150"/>
                    <a:pt x="127" y="150"/>
                    <a:pt x="127" y="150"/>
                  </a:cubicBezTo>
                  <a:cubicBezTo>
                    <a:pt x="126" y="151"/>
                    <a:pt x="126" y="151"/>
                    <a:pt x="126" y="151"/>
                  </a:cubicBezTo>
                  <a:cubicBezTo>
                    <a:pt x="127" y="151"/>
                    <a:pt x="127" y="151"/>
                    <a:pt x="127" y="151"/>
                  </a:cubicBezTo>
                  <a:cubicBezTo>
                    <a:pt x="127" y="151"/>
                    <a:pt x="129" y="152"/>
                    <a:pt x="129" y="152"/>
                  </a:cubicBezTo>
                  <a:cubicBezTo>
                    <a:pt x="130" y="152"/>
                    <a:pt x="130" y="152"/>
                    <a:pt x="130" y="152"/>
                  </a:cubicBezTo>
                  <a:cubicBezTo>
                    <a:pt x="131" y="151"/>
                    <a:pt x="131" y="151"/>
                    <a:pt x="131" y="151"/>
                  </a:cubicBezTo>
                  <a:cubicBezTo>
                    <a:pt x="132" y="149"/>
                    <a:pt x="132" y="149"/>
                    <a:pt x="132" y="149"/>
                  </a:cubicBezTo>
                  <a:cubicBezTo>
                    <a:pt x="135" y="148"/>
                    <a:pt x="135" y="148"/>
                    <a:pt x="135" y="148"/>
                  </a:cubicBezTo>
                  <a:cubicBezTo>
                    <a:pt x="135" y="148"/>
                    <a:pt x="138" y="148"/>
                    <a:pt x="138" y="148"/>
                  </a:cubicBezTo>
                  <a:cubicBezTo>
                    <a:pt x="138" y="148"/>
                    <a:pt x="139" y="147"/>
                    <a:pt x="139" y="147"/>
                  </a:cubicBezTo>
                  <a:cubicBezTo>
                    <a:pt x="139" y="146"/>
                    <a:pt x="139" y="146"/>
                    <a:pt x="139" y="14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5" y="144"/>
                    <a:pt x="135" y="144"/>
                    <a:pt x="135" y="144"/>
                  </a:cubicBezTo>
                  <a:cubicBezTo>
                    <a:pt x="135" y="144"/>
                    <a:pt x="133" y="144"/>
                    <a:pt x="132" y="144"/>
                  </a:cubicBezTo>
                  <a:cubicBezTo>
                    <a:pt x="132" y="144"/>
                    <a:pt x="131" y="144"/>
                    <a:pt x="131" y="144"/>
                  </a:cubicBezTo>
                  <a:cubicBezTo>
                    <a:pt x="131" y="144"/>
                    <a:pt x="131" y="145"/>
                    <a:pt x="131" y="146"/>
                  </a:cubicBezTo>
                  <a:cubicBezTo>
                    <a:pt x="130" y="147"/>
                    <a:pt x="130" y="147"/>
                    <a:pt x="129" y="147"/>
                  </a:cubicBezTo>
                  <a:cubicBezTo>
                    <a:pt x="129" y="147"/>
                    <a:pt x="128" y="147"/>
                    <a:pt x="128" y="147"/>
                  </a:cubicBezTo>
                  <a:cubicBezTo>
                    <a:pt x="127" y="150"/>
                    <a:pt x="127" y="150"/>
                    <a:pt x="127" y="150"/>
                  </a:cubicBezTo>
                  <a:close/>
                  <a:moveTo>
                    <a:pt x="116" y="162"/>
                  </a:moveTo>
                  <a:cubicBezTo>
                    <a:pt x="116" y="162"/>
                    <a:pt x="116" y="162"/>
                    <a:pt x="116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8" y="161"/>
                    <a:pt x="118" y="161"/>
                    <a:pt x="118" y="161"/>
                  </a:cubicBezTo>
                  <a:cubicBezTo>
                    <a:pt x="117" y="159"/>
                    <a:pt x="117" y="159"/>
                    <a:pt x="117" y="159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5" y="155"/>
                    <a:pt x="115" y="155"/>
                    <a:pt x="115" y="155"/>
                  </a:cubicBezTo>
                  <a:cubicBezTo>
                    <a:pt x="113" y="153"/>
                    <a:pt x="113" y="153"/>
                    <a:pt x="113" y="153"/>
                  </a:cubicBezTo>
                  <a:cubicBezTo>
                    <a:pt x="112" y="152"/>
                    <a:pt x="112" y="152"/>
                    <a:pt x="112" y="152"/>
                  </a:cubicBezTo>
                  <a:cubicBezTo>
                    <a:pt x="111" y="154"/>
                    <a:pt x="111" y="154"/>
                    <a:pt x="111" y="154"/>
                  </a:cubicBezTo>
                  <a:cubicBezTo>
                    <a:pt x="110" y="155"/>
                    <a:pt x="110" y="155"/>
                    <a:pt x="110" y="155"/>
                  </a:cubicBezTo>
                  <a:cubicBezTo>
                    <a:pt x="109" y="156"/>
                    <a:pt x="109" y="156"/>
                    <a:pt x="109" y="156"/>
                  </a:cubicBezTo>
                  <a:cubicBezTo>
                    <a:pt x="109" y="156"/>
                    <a:pt x="106" y="155"/>
                    <a:pt x="105" y="154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3" y="153"/>
                    <a:pt x="102" y="153"/>
                    <a:pt x="101" y="152"/>
                  </a:cubicBezTo>
                  <a:cubicBezTo>
                    <a:pt x="101" y="152"/>
                    <a:pt x="100" y="151"/>
                    <a:pt x="100" y="151"/>
                  </a:cubicBezTo>
                  <a:cubicBezTo>
                    <a:pt x="100" y="151"/>
                    <a:pt x="100" y="150"/>
                    <a:pt x="99" y="150"/>
                  </a:cubicBezTo>
                  <a:cubicBezTo>
                    <a:pt x="99" y="149"/>
                    <a:pt x="98" y="150"/>
                    <a:pt x="97" y="150"/>
                  </a:cubicBezTo>
                  <a:cubicBezTo>
                    <a:pt x="95" y="150"/>
                    <a:pt x="95" y="150"/>
                    <a:pt x="94" y="150"/>
                  </a:cubicBezTo>
                  <a:cubicBezTo>
                    <a:pt x="94" y="151"/>
                    <a:pt x="93" y="151"/>
                    <a:pt x="93" y="151"/>
                  </a:cubicBezTo>
                  <a:cubicBezTo>
                    <a:pt x="92" y="152"/>
                    <a:pt x="93" y="154"/>
                    <a:pt x="93" y="154"/>
                  </a:cubicBezTo>
                  <a:cubicBezTo>
                    <a:pt x="93" y="155"/>
                    <a:pt x="93" y="155"/>
                    <a:pt x="93" y="155"/>
                  </a:cubicBezTo>
                  <a:cubicBezTo>
                    <a:pt x="94" y="157"/>
                    <a:pt x="94" y="157"/>
                    <a:pt x="94" y="157"/>
                  </a:cubicBezTo>
                  <a:cubicBezTo>
                    <a:pt x="92" y="157"/>
                    <a:pt x="92" y="157"/>
                    <a:pt x="92" y="157"/>
                  </a:cubicBezTo>
                  <a:cubicBezTo>
                    <a:pt x="91" y="157"/>
                    <a:pt x="91" y="157"/>
                    <a:pt x="91" y="157"/>
                  </a:cubicBezTo>
                  <a:cubicBezTo>
                    <a:pt x="92" y="159"/>
                    <a:pt x="92" y="159"/>
                    <a:pt x="92" y="159"/>
                  </a:cubicBezTo>
                  <a:cubicBezTo>
                    <a:pt x="92" y="159"/>
                    <a:pt x="92" y="160"/>
                    <a:pt x="93" y="161"/>
                  </a:cubicBezTo>
                  <a:cubicBezTo>
                    <a:pt x="93" y="161"/>
                    <a:pt x="94" y="162"/>
                    <a:pt x="94" y="162"/>
                  </a:cubicBezTo>
                  <a:cubicBezTo>
                    <a:pt x="94" y="162"/>
                    <a:pt x="99" y="163"/>
                    <a:pt x="99" y="163"/>
                  </a:cubicBezTo>
                  <a:cubicBezTo>
                    <a:pt x="100" y="163"/>
                    <a:pt x="100" y="163"/>
                    <a:pt x="100" y="163"/>
                  </a:cubicBezTo>
                  <a:cubicBezTo>
                    <a:pt x="100" y="163"/>
                    <a:pt x="102" y="164"/>
                    <a:pt x="104" y="165"/>
                  </a:cubicBezTo>
                  <a:cubicBezTo>
                    <a:pt x="105" y="166"/>
                    <a:pt x="106" y="167"/>
                    <a:pt x="106" y="167"/>
                  </a:cubicBezTo>
                  <a:cubicBezTo>
                    <a:pt x="106" y="167"/>
                    <a:pt x="108" y="167"/>
                    <a:pt x="108" y="167"/>
                  </a:cubicBezTo>
                  <a:cubicBezTo>
                    <a:pt x="109" y="166"/>
                    <a:pt x="109" y="166"/>
                    <a:pt x="109" y="166"/>
                  </a:cubicBezTo>
                  <a:cubicBezTo>
                    <a:pt x="112" y="165"/>
                    <a:pt x="112" y="165"/>
                    <a:pt x="112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7" y="166"/>
                    <a:pt x="117" y="166"/>
                    <a:pt x="117" y="166"/>
                  </a:cubicBezTo>
                  <a:cubicBezTo>
                    <a:pt x="118" y="166"/>
                    <a:pt x="118" y="166"/>
                    <a:pt x="118" y="166"/>
                  </a:cubicBezTo>
                  <a:cubicBezTo>
                    <a:pt x="118" y="164"/>
                    <a:pt x="118" y="164"/>
                    <a:pt x="118" y="164"/>
                  </a:cubicBezTo>
                  <a:cubicBezTo>
                    <a:pt x="118" y="163"/>
                    <a:pt x="118" y="163"/>
                    <a:pt x="118" y="163"/>
                  </a:cubicBezTo>
                  <a:cubicBezTo>
                    <a:pt x="116" y="162"/>
                    <a:pt x="116" y="162"/>
                    <a:pt x="116" y="162"/>
                  </a:cubicBezTo>
                  <a:close/>
                  <a:moveTo>
                    <a:pt x="77" y="121"/>
                  </a:moveTo>
                  <a:cubicBezTo>
                    <a:pt x="77" y="121"/>
                    <a:pt x="77" y="121"/>
                    <a:pt x="77" y="121"/>
                  </a:cubicBezTo>
                  <a:cubicBezTo>
                    <a:pt x="75" y="120"/>
                    <a:pt x="75" y="120"/>
                    <a:pt x="75" y="120"/>
                  </a:cubicBezTo>
                  <a:cubicBezTo>
                    <a:pt x="73" y="117"/>
                    <a:pt x="73" y="117"/>
                    <a:pt x="73" y="117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6"/>
                    <a:pt x="69" y="113"/>
                    <a:pt x="69" y="113"/>
                  </a:cubicBezTo>
                  <a:cubicBezTo>
                    <a:pt x="68" y="112"/>
                    <a:pt x="68" y="113"/>
                    <a:pt x="68" y="113"/>
                  </a:cubicBezTo>
                  <a:cubicBezTo>
                    <a:pt x="68" y="113"/>
                    <a:pt x="68" y="115"/>
                    <a:pt x="67" y="116"/>
                  </a:cubicBezTo>
                  <a:cubicBezTo>
                    <a:pt x="66" y="116"/>
                    <a:pt x="65" y="116"/>
                    <a:pt x="65" y="116"/>
                  </a:cubicBezTo>
                  <a:cubicBezTo>
                    <a:pt x="63" y="118"/>
                    <a:pt x="63" y="118"/>
                    <a:pt x="63" y="118"/>
                  </a:cubicBezTo>
                  <a:cubicBezTo>
                    <a:pt x="63" y="118"/>
                    <a:pt x="60" y="119"/>
                    <a:pt x="59" y="119"/>
                  </a:cubicBezTo>
                  <a:cubicBezTo>
                    <a:pt x="59" y="119"/>
                    <a:pt x="58" y="120"/>
                    <a:pt x="58" y="120"/>
                  </a:cubicBezTo>
                  <a:cubicBezTo>
                    <a:pt x="52" y="119"/>
                    <a:pt x="52" y="119"/>
                    <a:pt x="52" y="119"/>
                  </a:cubicBezTo>
                  <a:cubicBezTo>
                    <a:pt x="50" y="121"/>
                    <a:pt x="50" y="121"/>
                    <a:pt x="50" y="121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51" y="124"/>
                    <a:pt x="51" y="124"/>
                    <a:pt x="51" y="124"/>
                  </a:cubicBezTo>
                  <a:cubicBezTo>
                    <a:pt x="52" y="125"/>
                    <a:pt x="52" y="125"/>
                    <a:pt x="52" y="125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3" y="127"/>
                    <a:pt x="53" y="127"/>
                    <a:pt x="53" y="127"/>
                  </a:cubicBezTo>
                  <a:cubicBezTo>
                    <a:pt x="54" y="129"/>
                    <a:pt x="54" y="129"/>
                    <a:pt x="54" y="129"/>
                  </a:cubicBezTo>
                  <a:cubicBezTo>
                    <a:pt x="54" y="129"/>
                    <a:pt x="55" y="130"/>
                    <a:pt x="56" y="132"/>
                  </a:cubicBezTo>
                  <a:cubicBezTo>
                    <a:pt x="57" y="134"/>
                    <a:pt x="56" y="135"/>
                    <a:pt x="56" y="135"/>
                  </a:cubicBezTo>
                  <a:cubicBezTo>
                    <a:pt x="59" y="138"/>
                    <a:pt x="59" y="138"/>
                    <a:pt x="59" y="138"/>
                  </a:cubicBezTo>
                  <a:cubicBezTo>
                    <a:pt x="61" y="139"/>
                    <a:pt x="61" y="139"/>
                    <a:pt x="61" y="139"/>
                  </a:cubicBezTo>
                  <a:cubicBezTo>
                    <a:pt x="61" y="139"/>
                    <a:pt x="62" y="140"/>
                    <a:pt x="63" y="140"/>
                  </a:cubicBezTo>
                  <a:cubicBezTo>
                    <a:pt x="63" y="140"/>
                    <a:pt x="63" y="141"/>
                    <a:pt x="63" y="141"/>
                  </a:cubicBezTo>
                  <a:cubicBezTo>
                    <a:pt x="63" y="143"/>
                    <a:pt x="63" y="143"/>
                    <a:pt x="63" y="143"/>
                  </a:cubicBezTo>
                  <a:cubicBezTo>
                    <a:pt x="64" y="145"/>
                    <a:pt x="64" y="145"/>
                    <a:pt x="64" y="145"/>
                  </a:cubicBezTo>
                  <a:cubicBezTo>
                    <a:pt x="65" y="144"/>
                    <a:pt x="65" y="144"/>
                    <a:pt x="65" y="144"/>
                  </a:cubicBezTo>
                  <a:cubicBezTo>
                    <a:pt x="66" y="143"/>
                    <a:pt x="66" y="143"/>
                    <a:pt x="66" y="143"/>
                  </a:cubicBezTo>
                  <a:cubicBezTo>
                    <a:pt x="71" y="145"/>
                    <a:pt x="71" y="145"/>
                    <a:pt x="71" y="145"/>
                  </a:cubicBezTo>
                  <a:cubicBezTo>
                    <a:pt x="71" y="145"/>
                    <a:pt x="75" y="147"/>
                    <a:pt x="76" y="147"/>
                  </a:cubicBezTo>
                  <a:cubicBezTo>
                    <a:pt x="76" y="147"/>
                    <a:pt x="78" y="145"/>
                    <a:pt x="78" y="145"/>
                  </a:cubicBezTo>
                  <a:cubicBezTo>
                    <a:pt x="79" y="144"/>
                    <a:pt x="82" y="144"/>
                    <a:pt x="82" y="144"/>
                  </a:cubicBezTo>
                  <a:cubicBezTo>
                    <a:pt x="83" y="144"/>
                    <a:pt x="83" y="143"/>
                    <a:pt x="83" y="143"/>
                  </a:cubicBezTo>
                  <a:cubicBezTo>
                    <a:pt x="83" y="142"/>
                    <a:pt x="84" y="141"/>
                    <a:pt x="84" y="140"/>
                  </a:cubicBezTo>
                  <a:cubicBezTo>
                    <a:pt x="84" y="139"/>
                    <a:pt x="85" y="138"/>
                    <a:pt x="85" y="138"/>
                  </a:cubicBezTo>
                  <a:cubicBezTo>
                    <a:pt x="85" y="136"/>
                    <a:pt x="85" y="136"/>
                    <a:pt x="85" y="136"/>
                  </a:cubicBezTo>
                  <a:cubicBezTo>
                    <a:pt x="84" y="133"/>
                    <a:pt x="84" y="133"/>
                    <a:pt x="84" y="133"/>
                  </a:cubicBezTo>
                  <a:cubicBezTo>
                    <a:pt x="85" y="129"/>
                    <a:pt x="85" y="129"/>
                    <a:pt x="85" y="129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2" y="126"/>
                    <a:pt x="82" y="126"/>
                    <a:pt x="82" y="126"/>
                  </a:cubicBezTo>
                  <a:cubicBezTo>
                    <a:pt x="82" y="125"/>
                    <a:pt x="82" y="125"/>
                    <a:pt x="82" y="125"/>
                  </a:cubicBezTo>
                  <a:cubicBezTo>
                    <a:pt x="82" y="124"/>
                    <a:pt x="82" y="124"/>
                    <a:pt x="82" y="124"/>
                  </a:cubicBezTo>
                  <a:cubicBezTo>
                    <a:pt x="84" y="123"/>
                    <a:pt x="84" y="123"/>
                    <a:pt x="84" y="123"/>
                  </a:cubicBezTo>
                  <a:cubicBezTo>
                    <a:pt x="84" y="120"/>
                    <a:pt x="84" y="120"/>
                    <a:pt x="84" y="120"/>
                  </a:cubicBezTo>
                  <a:cubicBezTo>
                    <a:pt x="87" y="118"/>
                    <a:pt x="87" y="118"/>
                    <a:pt x="87" y="118"/>
                  </a:cubicBezTo>
                  <a:cubicBezTo>
                    <a:pt x="88" y="115"/>
                    <a:pt x="88" y="115"/>
                    <a:pt x="88" y="115"/>
                  </a:cubicBezTo>
                  <a:cubicBezTo>
                    <a:pt x="88" y="115"/>
                    <a:pt x="84" y="114"/>
                    <a:pt x="83" y="114"/>
                  </a:cubicBezTo>
                  <a:cubicBezTo>
                    <a:pt x="81" y="114"/>
                    <a:pt x="82" y="114"/>
                    <a:pt x="82" y="113"/>
                  </a:cubicBezTo>
                  <a:cubicBezTo>
                    <a:pt x="82" y="113"/>
                    <a:pt x="81" y="112"/>
                    <a:pt x="81" y="112"/>
                  </a:cubicBezTo>
                  <a:cubicBezTo>
                    <a:pt x="81" y="112"/>
                    <a:pt x="79" y="113"/>
                    <a:pt x="79" y="113"/>
                  </a:cubicBezTo>
                  <a:cubicBezTo>
                    <a:pt x="78" y="113"/>
                    <a:pt x="78" y="111"/>
                    <a:pt x="78" y="111"/>
                  </a:cubicBezTo>
                  <a:cubicBezTo>
                    <a:pt x="78" y="111"/>
                    <a:pt x="76" y="112"/>
                    <a:pt x="76" y="112"/>
                  </a:cubicBezTo>
                  <a:cubicBezTo>
                    <a:pt x="75" y="112"/>
                    <a:pt x="73" y="112"/>
                    <a:pt x="73" y="112"/>
                  </a:cubicBezTo>
                  <a:cubicBezTo>
                    <a:pt x="73" y="112"/>
                    <a:pt x="73" y="113"/>
                    <a:pt x="73" y="113"/>
                  </a:cubicBezTo>
                  <a:cubicBezTo>
                    <a:pt x="72" y="114"/>
                    <a:pt x="73" y="115"/>
                    <a:pt x="74" y="115"/>
                  </a:cubicBezTo>
                  <a:cubicBezTo>
                    <a:pt x="74" y="116"/>
                    <a:pt x="75" y="118"/>
                    <a:pt x="75" y="118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7" y="121"/>
                    <a:pt x="77" y="121"/>
                    <a:pt x="77" y="121"/>
                  </a:cubicBezTo>
                  <a:close/>
                  <a:moveTo>
                    <a:pt x="75" y="107"/>
                  </a:moveTo>
                  <a:cubicBezTo>
                    <a:pt x="75" y="107"/>
                    <a:pt x="75" y="107"/>
                    <a:pt x="75" y="107"/>
                  </a:cubicBezTo>
                  <a:cubicBezTo>
                    <a:pt x="77" y="107"/>
                    <a:pt x="77" y="107"/>
                    <a:pt x="77" y="107"/>
                  </a:cubicBezTo>
                  <a:cubicBezTo>
                    <a:pt x="78" y="105"/>
                    <a:pt x="78" y="105"/>
                    <a:pt x="78" y="105"/>
                  </a:cubicBezTo>
                  <a:cubicBezTo>
                    <a:pt x="78" y="105"/>
                    <a:pt x="79" y="104"/>
                    <a:pt x="79" y="103"/>
                  </a:cubicBezTo>
                  <a:cubicBezTo>
                    <a:pt x="79" y="103"/>
                    <a:pt x="79" y="102"/>
                    <a:pt x="79" y="102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8" y="99"/>
                    <a:pt x="78" y="99"/>
                    <a:pt x="78" y="99"/>
                  </a:cubicBezTo>
                  <a:cubicBezTo>
                    <a:pt x="77" y="97"/>
                    <a:pt x="77" y="97"/>
                    <a:pt x="77" y="97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6"/>
                    <a:pt x="74" y="96"/>
                  </a:cubicBezTo>
                  <a:cubicBezTo>
                    <a:pt x="74" y="97"/>
                    <a:pt x="75" y="98"/>
                    <a:pt x="75" y="98"/>
                  </a:cubicBezTo>
                  <a:cubicBezTo>
                    <a:pt x="76" y="99"/>
                    <a:pt x="76" y="99"/>
                    <a:pt x="76" y="99"/>
                  </a:cubicBezTo>
                  <a:cubicBezTo>
                    <a:pt x="76" y="100"/>
                    <a:pt x="76" y="100"/>
                    <a:pt x="76" y="100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7"/>
                    <a:pt x="75" y="107"/>
                    <a:pt x="75" y="107"/>
                  </a:cubicBezTo>
                  <a:close/>
                  <a:moveTo>
                    <a:pt x="80" y="157"/>
                  </a:moveTo>
                  <a:cubicBezTo>
                    <a:pt x="80" y="157"/>
                    <a:pt x="80" y="157"/>
                    <a:pt x="80" y="157"/>
                  </a:cubicBezTo>
                  <a:cubicBezTo>
                    <a:pt x="81" y="160"/>
                    <a:pt x="81" y="160"/>
                    <a:pt x="81" y="160"/>
                  </a:cubicBezTo>
                  <a:cubicBezTo>
                    <a:pt x="82" y="162"/>
                    <a:pt x="82" y="162"/>
                    <a:pt x="82" y="162"/>
                  </a:cubicBezTo>
                  <a:cubicBezTo>
                    <a:pt x="82" y="162"/>
                    <a:pt x="84" y="163"/>
                    <a:pt x="84" y="162"/>
                  </a:cubicBezTo>
                  <a:cubicBezTo>
                    <a:pt x="84" y="161"/>
                    <a:pt x="83" y="160"/>
                    <a:pt x="84" y="159"/>
                  </a:cubicBezTo>
                  <a:cubicBezTo>
                    <a:pt x="84" y="158"/>
                    <a:pt x="85" y="156"/>
                    <a:pt x="85" y="155"/>
                  </a:cubicBezTo>
                  <a:cubicBezTo>
                    <a:pt x="85" y="154"/>
                    <a:pt x="86" y="153"/>
                    <a:pt x="86" y="152"/>
                  </a:cubicBezTo>
                  <a:cubicBezTo>
                    <a:pt x="87" y="151"/>
                    <a:pt x="88" y="149"/>
                    <a:pt x="88" y="148"/>
                  </a:cubicBezTo>
                  <a:cubicBezTo>
                    <a:pt x="88" y="148"/>
                    <a:pt x="89" y="146"/>
                    <a:pt x="89" y="145"/>
                  </a:cubicBezTo>
                  <a:cubicBezTo>
                    <a:pt x="89" y="145"/>
                    <a:pt x="89" y="142"/>
                    <a:pt x="89" y="142"/>
                  </a:cubicBezTo>
                  <a:cubicBezTo>
                    <a:pt x="89" y="142"/>
                    <a:pt x="88" y="139"/>
                    <a:pt x="88" y="139"/>
                  </a:cubicBezTo>
                  <a:cubicBezTo>
                    <a:pt x="87" y="141"/>
                    <a:pt x="87" y="141"/>
                    <a:pt x="87" y="141"/>
                  </a:cubicBezTo>
                  <a:cubicBezTo>
                    <a:pt x="87" y="143"/>
                    <a:pt x="87" y="143"/>
                    <a:pt x="87" y="143"/>
                  </a:cubicBezTo>
                  <a:cubicBezTo>
                    <a:pt x="85" y="147"/>
                    <a:pt x="85" y="147"/>
                    <a:pt x="85" y="147"/>
                  </a:cubicBezTo>
                  <a:cubicBezTo>
                    <a:pt x="84" y="149"/>
                    <a:pt x="84" y="149"/>
                    <a:pt x="84" y="149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2" y="152"/>
                    <a:pt x="82" y="152"/>
                    <a:pt x="82" y="152"/>
                  </a:cubicBezTo>
                  <a:cubicBezTo>
                    <a:pt x="82" y="154"/>
                    <a:pt x="82" y="154"/>
                    <a:pt x="82" y="154"/>
                  </a:cubicBezTo>
                  <a:cubicBezTo>
                    <a:pt x="81" y="155"/>
                    <a:pt x="81" y="155"/>
                    <a:pt x="81" y="155"/>
                  </a:cubicBezTo>
                  <a:cubicBezTo>
                    <a:pt x="81" y="156"/>
                    <a:pt x="81" y="156"/>
                    <a:pt x="81" y="156"/>
                  </a:cubicBezTo>
                  <a:cubicBezTo>
                    <a:pt x="80" y="157"/>
                    <a:pt x="80" y="157"/>
                    <a:pt x="80" y="157"/>
                  </a:cubicBezTo>
                  <a:close/>
                  <a:moveTo>
                    <a:pt x="75" y="148"/>
                  </a:moveTo>
                  <a:cubicBezTo>
                    <a:pt x="75" y="148"/>
                    <a:pt x="75" y="148"/>
                    <a:pt x="75" y="148"/>
                  </a:cubicBezTo>
                  <a:cubicBezTo>
                    <a:pt x="76" y="149"/>
                    <a:pt x="76" y="149"/>
                    <a:pt x="76" y="149"/>
                  </a:cubicBezTo>
                  <a:cubicBezTo>
                    <a:pt x="76" y="149"/>
                    <a:pt x="77" y="152"/>
                    <a:pt x="78" y="152"/>
                  </a:cubicBezTo>
                  <a:cubicBezTo>
                    <a:pt x="78" y="152"/>
                    <a:pt x="81" y="149"/>
                    <a:pt x="81" y="149"/>
                  </a:cubicBezTo>
                  <a:cubicBezTo>
                    <a:pt x="81" y="147"/>
                    <a:pt x="81" y="147"/>
                    <a:pt x="81" y="147"/>
                  </a:cubicBezTo>
                  <a:cubicBezTo>
                    <a:pt x="82" y="145"/>
                    <a:pt x="82" y="145"/>
                    <a:pt x="82" y="145"/>
                  </a:cubicBezTo>
                  <a:cubicBezTo>
                    <a:pt x="79" y="146"/>
                    <a:pt x="79" y="146"/>
                    <a:pt x="79" y="146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5" y="148"/>
                    <a:pt x="75" y="148"/>
                    <a:pt x="75" y="148"/>
                  </a:cubicBezTo>
                  <a:close/>
                  <a:moveTo>
                    <a:pt x="66" y="150"/>
                  </a:moveTo>
                  <a:cubicBezTo>
                    <a:pt x="66" y="150"/>
                    <a:pt x="66" y="150"/>
                    <a:pt x="66" y="150"/>
                  </a:cubicBezTo>
                  <a:cubicBezTo>
                    <a:pt x="66" y="150"/>
                    <a:pt x="67" y="153"/>
                    <a:pt x="67" y="153"/>
                  </a:cubicBezTo>
                  <a:cubicBezTo>
                    <a:pt x="68" y="153"/>
                    <a:pt x="69" y="154"/>
                    <a:pt x="69" y="154"/>
                  </a:cubicBezTo>
                  <a:cubicBezTo>
                    <a:pt x="71" y="156"/>
                    <a:pt x="71" y="156"/>
                    <a:pt x="71" y="156"/>
                  </a:cubicBezTo>
                  <a:cubicBezTo>
                    <a:pt x="71" y="156"/>
                    <a:pt x="71" y="157"/>
                    <a:pt x="72" y="157"/>
                  </a:cubicBezTo>
                  <a:cubicBezTo>
                    <a:pt x="72" y="157"/>
                    <a:pt x="74" y="156"/>
                    <a:pt x="74" y="156"/>
                  </a:cubicBezTo>
                  <a:cubicBezTo>
                    <a:pt x="75" y="154"/>
                    <a:pt x="75" y="154"/>
                    <a:pt x="75" y="154"/>
                  </a:cubicBezTo>
                  <a:cubicBezTo>
                    <a:pt x="75" y="154"/>
                    <a:pt x="73" y="154"/>
                    <a:pt x="73" y="154"/>
                  </a:cubicBezTo>
                  <a:cubicBezTo>
                    <a:pt x="72" y="154"/>
                    <a:pt x="71" y="152"/>
                    <a:pt x="71" y="152"/>
                  </a:cubicBezTo>
                  <a:cubicBezTo>
                    <a:pt x="71" y="152"/>
                    <a:pt x="70" y="152"/>
                    <a:pt x="70" y="152"/>
                  </a:cubicBezTo>
                  <a:cubicBezTo>
                    <a:pt x="69" y="152"/>
                    <a:pt x="67" y="150"/>
                    <a:pt x="67" y="150"/>
                  </a:cubicBezTo>
                  <a:cubicBezTo>
                    <a:pt x="66" y="150"/>
                    <a:pt x="66" y="150"/>
                    <a:pt x="66" y="150"/>
                  </a:cubicBezTo>
                  <a:close/>
                  <a:moveTo>
                    <a:pt x="50" y="147"/>
                  </a:moveTo>
                  <a:cubicBezTo>
                    <a:pt x="50" y="147"/>
                    <a:pt x="50" y="147"/>
                    <a:pt x="50" y="147"/>
                  </a:cubicBezTo>
                  <a:cubicBezTo>
                    <a:pt x="52" y="148"/>
                    <a:pt x="52" y="148"/>
                    <a:pt x="52" y="148"/>
                  </a:cubicBezTo>
                  <a:cubicBezTo>
                    <a:pt x="53" y="149"/>
                    <a:pt x="53" y="149"/>
                    <a:pt x="53" y="149"/>
                  </a:cubicBezTo>
                  <a:cubicBezTo>
                    <a:pt x="55" y="150"/>
                    <a:pt x="55" y="150"/>
                    <a:pt x="55" y="150"/>
                  </a:cubicBezTo>
                  <a:cubicBezTo>
                    <a:pt x="53" y="152"/>
                    <a:pt x="53" y="152"/>
                    <a:pt x="53" y="152"/>
                  </a:cubicBezTo>
                  <a:cubicBezTo>
                    <a:pt x="53" y="152"/>
                    <a:pt x="54" y="154"/>
                    <a:pt x="55" y="153"/>
                  </a:cubicBezTo>
                  <a:cubicBezTo>
                    <a:pt x="56" y="153"/>
                    <a:pt x="56" y="153"/>
                    <a:pt x="56" y="153"/>
                  </a:cubicBezTo>
                  <a:cubicBezTo>
                    <a:pt x="56" y="153"/>
                    <a:pt x="58" y="154"/>
                    <a:pt x="58" y="154"/>
                  </a:cubicBezTo>
                  <a:cubicBezTo>
                    <a:pt x="59" y="155"/>
                    <a:pt x="60" y="155"/>
                    <a:pt x="61" y="155"/>
                  </a:cubicBezTo>
                  <a:cubicBezTo>
                    <a:pt x="62" y="155"/>
                    <a:pt x="62" y="154"/>
                    <a:pt x="62" y="154"/>
                  </a:cubicBezTo>
                  <a:cubicBezTo>
                    <a:pt x="62" y="153"/>
                    <a:pt x="62" y="152"/>
                    <a:pt x="62" y="152"/>
                  </a:cubicBezTo>
                  <a:cubicBezTo>
                    <a:pt x="61" y="150"/>
                    <a:pt x="61" y="150"/>
                    <a:pt x="61" y="150"/>
                  </a:cubicBezTo>
                  <a:cubicBezTo>
                    <a:pt x="60" y="148"/>
                    <a:pt x="60" y="148"/>
                    <a:pt x="60" y="148"/>
                  </a:cubicBezTo>
                  <a:cubicBezTo>
                    <a:pt x="56" y="147"/>
                    <a:pt x="56" y="147"/>
                    <a:pt x="56" y="147"/>
                  </a:cubicBezTo>
                  <a:cubicBezTo>
                    <a:pt x="54" y="145"/>
                    <a:pt x="54" y="145"/>
                    <a:pt x="54" y="145"/>
                  </a:cubicBezTo>
                  <a:cubicBezTo>
                    <a:pt x="51" y="144"/>
                    <a:pt x="51" y="144"/>
                    <a:pt x="51" y="144"/>
                  </a:cubicBezTo>
                  <a:cubicBezTo>
                    <a:pt x="50" y="144"/>
                    <a:pt x="50" y="144"/>
                    <a:pt x="50" y="144"/>
                  </a:cubicBezTo>
                  <a:cubicBezTo>
                    <a:pt x="50" y="147"/>
                    <a:pt x="50" y="147"/>
                    <a:pt x="50" y="147"/>
                  </a:cubicBezTo>
                  <a:close/>
                  <a:moveTo>
                    <a:pt x="83" y="25"/>
                  </a:moveTo>
                  <a:cubicBezTo>
                    <a:pt x="83" y="25"/>
                    <a:pt x="83" y="25"/>
                    <a:pt x="83" y="25"/>
                  </a:cubicBezTo>
                  <a:cubicBezTo>
                    <a:pt x="83" y="26"/>
                    <a:pt x="83" y="26"/>
                    <a:pt x="83" y="26"/>
                  </a:cubicBezTo>
                  <a:cubicBezTo>
                    <a:pt x="83" y="26"/>
                    <a:pt x="84" y="26"/>
                    <a:pt x="84" y="26"/>
                  </a:cubicBezTo>
                  <a:cubicBezTo>
                    <a:pt x="84" y="26"/>
                    <a:pt x="85" y="26"/>
                    <a:pt x="85" y="26"/>
                  </a:cubicBezTo>
                  <a:cubicBezTo>
                    <a:pt x="85" y="26"/>
                    <a:pt x="87" y="27"/>
                    <a:pt x="87" y="27"/>
                  </a:cubicBezTo>
                  <a:cubicBezTo>
                    <a:pt x="87" y="28"/>
                    <a:pt x="88" y="27"/>
                    <a:pt x="88" y="27"/>
                  </a:cubicBezTo>
                  <a:cubicBezTo>
                    <a:pt x="89" y="27"/>
                    <a:pt x="89" y="26"/>
                    <a:pt x="89" y="25"/>
                  </a:cubicBezTo>
                  <a:cubicBezTo>
                    <a:pt x="89" y="25"/>
                    <a:pt x="90" y="24"/>
                    <a:pt x="90" y="24"/>
                  </a:cubicBezTo>
                  <a:cubicBezTo>
                    <a:pt x="90" y="24"/>
                    <a:pt x="93" y="22"/>
                    <a:pt x="93" y="22"/>
                  </a:cubicBezTo>
                  <a:cubicBezTo>
                    <a:pt x="93" y="21"/>
                    <a:pt x="91" y="21"/>
                    <a:pt x="91" y="21"/>
                  </a:cubicBezTo>
                  <a:cubicBezTo>
                    <a:pt x="91" y="21"/>
                    <a:pt x="88" y="22"/>
                    <a:pt x="88" y="22"/>
                  </a:cubicBezTo>
                  <a:cubicBezTo>
                    <a:pt x="88" y="22"/>
                    <a:pt x="85" y="23"/>
                    <a:pt x="85" y="23"/>
                  </a:cubicBezTo>
                  <a:lnTo>
                    <a:pt x="83" y="25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9" name="Freeform 144"/>
            <p:cNvSpPr>
              <a:spLocks noEditPoints="1"/>
            </p:cNvSpPr>
            <p:nvPr/>
          </p:nvSpPr>
          <p:spPr bwMode="auto">
            <a:xfrm>
              <a:off x="4518029" y="2422186"/>
              <a:ext cx="310039" cy="351588"/>
            </a:xfrm>
            <a:custGeom>
              <a:avLst/>
              <a:gdLst>
                <a:gd name="T0" fmla="*/ 75 w 136"/>
                <a:gd name="T1" fmla="*/ 25 h 159"/>
                <a:gd name="T2" fmla="*/ 117 w 136"/>
                <a:gd name="T3" fmla="*/ 17 h 159"/>
                <a:gd name="T4" fmla="*/ 125 w 136"/>
                <a:gd name="T5" fmla="*/ 49 h 159"/>
                <a:gd name="T6" fmla="*/ 112 w 136"/>
                <a:gd name="T7" fmla="*/ 67 h 159"/>
                <a:gd name="T8" fmla="*/ 121 w 136"/>
                <a:gd name="T9" fmla="*/ 84 h 159"/>
                <a:gd name="T10" fmla="*/ 114 w 136"/>
                <a:gd name="T11" fmla="*/ 97 h 159"/>
                <a:gd name="T12" fmla="*/ 96 w 136"/>
                <a:gd name="T13" fmla="*/ 100 h 159"/>
                <a:gd name="T14" fmla="*/ 90 w 136"/>
                <a:gd name="T15" fmla="*/ 108 h 159"/>
                <a:gd name="T16" fmla="*/ 92 w 136"/>
                <a:gd name="T17" fmla="*/ 130 h 159"/>
                <a:gd name="T18" fmla="*/ 85 w 136"/>
                <a:gd name="T19" fmla="*/ 141 h 159"/>
                <a:gd name="T20" fmla="*/ 88 w 136"/>
                <a:gd name="T21" fmla="*/ 149 h 159"/>
                <a:gd name="T22" fmla="*/ 85 w 136"/>
                <a:gd name="T23" fmla="*/ 159 h 159"/>
                <a:gd name="T24" fmla="*/ 76 w 136"/>
                <a:gd name="T25" fmla="*/ 148 h 159"/>
                <a:gd name="T26" fmla="*/ 69 w 136"/>
                <a:gd name="T27" fmla="*/ 128 h 159"/>
                <a:gd name="T28" fmla="*/ 56 w 136"/>
                <a:gd name="T29" fmla="*/ 121 h 159"/>
                <a:gd name="T30" fmla="*/ 42 w 136"/>
                <a:gd name="T31" fmla="*/ 119 h 159"/>
                <a:gd name="T32" fmla="*/ 27 w 136"/>
                <a:gd name="T33" fmla="*/ 121 h 159"/>
                <a:gd name="T34" fmla="*/ 13 w 136"/>
                <a:gd name="T35" fmla="*/ 121 h 159"/>
                <a:gd name="T36" fmla="*/ 6 w 136"/>
                <a:gd name="T37" fmla="*/ 112 h 159"/>
                <a:gd name="T38" fmla="*/ 22 w 136"/>
                <a:gd name="T39" fmla="*/ 114 h 159"/>
                <a:gd name="T40" fmla="*/ 27 w 136"/>
                <a:gd name="T41" fmla="*/ 116 h 159"/>
                <a:gd name="T42" fmla="*/ 9 w 136"/>
                <a:gd name="T43" fmla="*/ 111 h 159"/>
                <a:gd name="T44" fmla="*/ 15 w 136"/>
                <a:gd name="T45" fmla="*/ 103 h 159"/>
                <a:gd name="T46" fmla="*/ 25 w 136"/>
                <a:gd name="T47" fmla="*/ 111 h 159"/>
                <a:gd name="T48" fmla="*/ 22 w 136"/>
                <a:gd name="T49" fmla="*/ 105 h 159"/>
                <a:gd name="T50" fmla="*/ 20 w 136"/>
                <a:gd name="T51" fmla="*/ 102 h 159"/>
                <a:gd name="T52" fmla="*/ 20 w 136"/>
                <a:gd name="T53" fmla="*/ 96 h 159"/>
                <a:gd name="T54" fmla="*/ 32 w 136"/>
                <a:gd name="T55" fmla="*/ 104 h 159"/>
                <a:gd name="T56" fmla="*/ 48 w 136"/>
                <a:gd name="T57" fmla="*/ 100 h 159"/>
                <a:gd name="T58" fmla="*/ 30 w 136"/>
                <a:gd name="T59" fmla="*/ 95 h 159"/>
                <a:gd name="T60" fmla="*/ 37 w 136"/>
                <a:gd name="T61" fmla="*/ 73 h 159"/>
                <a:gd name="T62" fmla="*/ 58 w 136"/>
                <a:gd name="T63" fmla="*/ 37 h 159"/>
                <a:gd name="T64" fmla="*/ 67 w 136"/>
                <a:gd name="T65" fmla="*/ 52 h 159"/>
                <a:gd name="T66" fmla="*/ 61 w 136"/>
                <a:gd name="T67" fmla="*/ 64 h 159"/>
                <a:gd name="T68" fmla="*/ 67 w 136"/>
                <a:gd name="T69" fmla="*/ 74 h 159"/>
                <a:gd name="T70" fmla="*/ 66 w 136"/>
                <a:gd name="T71" fmla="*/ 66 h 159"/>
                <a:gd name="T72" fmla="*/ 85 w 136"/>
                <a:gd name="T73" fmla="*/ 65 h 159"/>
                <a:gd name="T74" fmla="*/ 77 w 136"/>
                <a:gd name="T75" fmla="*/ 51 h 159"/>
                <a:gd name="T76" fmla="*/ 71 w 136"/>
                <a:gd name="T77" fmla="*/ 41 h 159"/>
                <a:gd name="T78" fmla="*/ 134 w 136"/>
                <a:gd name="T79" fmla="*/ 0 h 159"/>
                <a:gd name="T80" fmla="*/ 118 w 136"/>
                <a:gd name="T81" fmla="*/ 6 h 159"/>
                <a:gd name="T82" fmla="*/ 111 w 136"/>
                <a:gd name="T83" fmla="*/ 8 h 159"/>
                <a:gd name="T84" fmla="*/ 112 w 136"/>
                <a:gd name="T85" fmla="*/ 9 h 159"/>
                <a:gd name="T86" fmla="*/ 96 w 136"/>
                <a:gd name="T87" fmla="*/ 12 h 159"/>
                <a:gd name="T88" fmla="*/ 98 w 136"/>
                <a:gd name="T89" fmla="*/ 13 h 159"/>
                <a:gd name="T90" fmla="*/ 93 w 136"/>
                <a:gd name="T91" fmla="*/ 13 h 159"/>
                <a:gd name="T92" fmla="*/ 91 w 136"/>
                <a:gd name="T93" fmla="*/ 13 h 159"/>
                <a:gd name="T94" fmla="*/ 81 w 136"/>
                <a:gd name="T95" fmla="*/ 14 h 159"/>
                <a:gd name="T96" fmla="*/ 78 w 136"/>
                <a:gd name="T97" fmla="*/ 14 h 159"/>
                <a:gd name="T98" fmla="*/ 56 w 136"/>
                <a:gd name="T99" fmla="*/ 22 h 159"/>
                <a:gd name="T100" fmla="*/ 60 w 136"/>
                <a:gd name="T101" fmla="*/ 18 h 159"/>
                <a:gd name="T102" fmla="*/ 54 w 136"/>
                <a:gd name="T103" fmla="*/ 25 h 159"/>
                <a:gd name="T104" fmla="*/ 22 w 136"/>
                <a:gd name="T105" fmla="*/ 94 h 159"/>
                <a:gd name="T106" fmla="*/ 29 w 136"/>
                <a:gd name="T107" fmla="*/ 101 h 159"/>
                <a:gd name="T108" fmla="*/ 30 w 136"/>
                <a:gd name="T109" fmla="*/ 97 h 159"/>
                <a:gd name="T110" fmla="*/ 20 w 136"/>
                <a:gd name="T111" fmla="*/ 94 h 159"/>
                <a:gd name="T112" fmla="*/ 76 w 136"/>
                <a:gd name="T113" fmla="*/ 74 h 159"/>
                <a:gd name="T114" fmla="*/ 74 w 136"/>
                <a:gd name="T115" fmla="*/ 72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6" h="159">
                  <a:moveTo>
                    <a:pt x="72" y="35"/>
                  </a:moveTo>
                  <a:cubicBezTo>
                    <a:pt x="71" y="33"/>
                    <a:pt x="71" y="33"/>
                    <a:pt x="71" y="33"/>
                  </a:cubicBezTo>
                  <a:cubicBezTo>
                    <a:pt x="69" y="33"/>
                    <a:pt x="69" y="33"/>
                    <a:pt x="69" y="33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5" y="25"/>
                    <a:pt x="75" y="25"/>
                    <a:pt x="75" y="25"/>
                  </a:cubicBezTo>
                  <a:cubicBezTo>
                    <a:pt x="75" y="25"/>
                    <a:pt x="77" y="23"/>
                    <a:pt x="78" y="22"/>
                  </a:cubicBezTo>
                  <a:cubicBezTo>
                    <a:pt x="79" y="22"/>
                    <a:pt x="83" y="20"/>
                    <a:pt x="83" y="20"/>
                  </a:cubicBezTo>
                  <a:cubicBezTo>
                    <a:pt x="83" y="20"/>
                    <a:pt x="87" y="18"/>
                    <a:pt x="88" y="18"/>
                  </a:cubicBezTo>
                  <a:cubicBezTo>
                    <a:pt x="89" y="18"/>
                    <a:pt x="96" y="17"/>
                    <a:pt x="96" y="17"/>
                  </a:cubicBezTo>
                  <a:cubicBezTo>
                    <a:pt x="103" y="19"/>
                    <a:pt x="103" y="19"/>
                    <a:pt x="103" y="19"/>
                  </a:cubicBezTo>
                  <a:cubicBezTo>
                    <a:pt x="103" y="19"/>
                    <a:pt x="105" y="17"/>
                    <a:pt x="107" y="17"/>
                  </a:cubicBezTo>
                  <a:cubicBezTo>
                    <a:pt x="107" y="17"/>
                    <a:pt x="109" y="18"/>
                    <a:pt x="110" y="18"/>
                  </a:cubicBezTo>
                  <a:cubicBezTo>
                    <a:pt x="111" y="18"/>
                    <a:pt x="113" y="17"/>
                    <a:pt x="113" y="17"/>
                  </a:cubicBezTo>
                  <a:cubicBezTo>
                    <a:pt x="117" y="17"/>
                    <a:pt x="117" y="17"/>
                    <a:pt x="117" y="17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121" y="25"/>
                    <a:pt x="121" y="25"/>
                    <a:pt x="121" y="25"/>
                  </a:cubicBezTo>
                  <a:cubicBezTo>
                    <a:pt x="126" y="26"/>
                    <a:pt x="126" y="26"/>
                    <a:pt x="126" y="26"/>
                  </a:cubicBezTo>
                  <a:cubicBezTo>
                    <a:pt x="126" y="26"/>
                    <a:pt x="125" y="28"/>
                    <a:pt x="125" y="29"/>
                  </a:cubicBezTo>
                  <a:cubicBezTo>
                    <a:pt x="126" y="29"/>
                    <a:pt x="129" y="30"/>
                    <a:pt x="129" y="30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29" y="31"/>
                    <a:pt x="129" y="35"/>
                    <a:pt x="129" y="36"/>
                  </a:cubicBezTo>
                  <a:cubicBezTo>
                    <a:pt x="129" y="37"/>
                    <a:pt x="129" y="43"/>
                    <a:pt x="129" y="43"/>
                  </a:cubicBezTo>
                  <a:cubicBezTo>
                    <a:pt x="129" y="43"/>
                    <a:pt x="126" y="49"/>
                    <a:pt x="125" y="49"/>
                  </a:cubicBezTo>
                  <a:cubicBezTo>
                    <a:pt x="124" y="50"/>
                    <a:pt x="125" y="54"/>
                    <a:pt x="125" y="54"/>
                  </a:cubicBezTo>
                  <a:cubicBezTo>
                    <a:pt x="124" y="59"/>
                    <a:pt x="124" y="59"/>
                    <a:pt x="124" y="59"/>
                  </a:cubicBezTo>
                  <a:cubicBezTo>
                    <a:pt x="124" y="59"/>
                    <a:pt x="124" y="63"/>
                    <a:pt x="123" y="62"/>
                  </a:cubicBezTo>
                  <a:cubicBezTo>
                    <a:pt x="122" y="62"/>
                    <a:pt x="117" y="60"/>
                    <a:pt x="117" y="60"/>
                  </a:cubicBezTo>
                  <a:cubicBezTo>
                    <a:pt x="113" y="61"/>
                    <a:pt x="113" y="61"/>
                    <a:pt x="113" y="61"/>
                  </a:cubicBezTo>
                  <a:cubicBezTo>
                    <a:pt x="113" y="64"/>
                    <a:pt x="113" y="64"/>
                    <a:pt x="113" y="64"/>
                  </a:cubicBezTo>
                  <a:cubicBezTo>
                    <a:pt x="115" y="65"/>
                    <a:pt x="115" y="65"/>
                    <a:pt x="115" y="65"/>
                  </a:cubicBezTo>
                  <a:cubicBezTo>
                    <a:pt x="112" y="65"/>
                    <a:pt x="112" y="65"/>
                    <a:pt x="112" y="65"/>
                  </a:cubicBezTo>
                  <a:cubicBezTo>
                    <a:pt x="112" y="67"/>
                    <a:pt x="112" y="67"/>
                    <a:pt x="112" y="67"/>
                  </a:cubicBezTo>
                  <a:cubicBezTo>
                    <a:pt x="112" y="67"/>
                    <a:pt x="113" y="69"/>
                    <a:pt x="114" y="70"/>
                  </a:cubicBezTo>
                  <a:cubicBezTo>
                    <a:pt x="114" y="71"/>
                    <a:pt x="117" y="71"/>
                    <a:pt x="117" y="71"/>
                  </a:cubicBezTo>
                  <a:cubicBezTo>
                    <a:pt x="119" y="73"/>
                    <a:pt x="119" y="73"/>
                    <a:pt x="119" y="73"/>
                  </a:cubicBezTo>
                  <a:cubicBezTo>
                    <a:pt x="122" y="72"/>
                    <a:pt x="122" y="72"/>
                    <a:pt x="122" y="72"/>
                  </a:cubicBezTo>
                  <a:cubicBezTo>
                    <a:pt x="124" y="76"/>
                    <a:pt x="124" y="76"/>
                    <a:pt x="124" y="76"/>
                  </a:cubicBezTo>
                  <a:cubicBezTo>
                    <a:pt x="123" y="78"/>
                    <a:pt x="123" y="78"/>
                    <a:pt x="123" y="78"/>
                  </a:cubicBezTo>
                  <a:cubicBezTo>
                    <a:pt x="123" y="78"/>
                    <a:pt x="123" y="80"/>
                    <a:pt x="123" y="81"/>
                  </a:cubicBezTo>
                  <a:cubicBezTo>
                    <a:pt x="123" y="82"/>
                    <a:pt x="124" y="83"/>
                    <a:pt x="123" y="83"/>
                  </a:cubicBezTo>
                  <a:cubicBezTo>
                    <a:pt x="123" y="83"/>
                    <a:pt x="121" y="84"/>
                    <a:pt x="121" y="84"/>
                  </a:cubicBezTo>
                  <a:cubicBezTo>
                    <a:pt x="120" y="86"/>
                    <a:pt x="120" y="86"/>
                    <a:pt x="120" y="86"/>
                  </a:cubicBezTo>
                  <a:cubicBezTo>
                    <a:pt x="120" y="86"/>
                    <a:pt x="118" y="87"/>
                    <a:pt x="117" y="87"/>
                  </a:cubicBezTo>
                  <a:cubicBezTo>
                    <a:pt x="116" y="88"/>
                    <a:pt x="116" y="88"/>
                    <a:pt x="116" y="89"/>
                  </a:cubicBezTo>
                  <a:cubicBezTo>
                    <a:pt x="116" y="89"/>
                    <a:pt x="112" y="88"/>
                    <a:pt x="112" y="88"/>
                  </a:cubicBezTo>
                  <a:cubicBezTo>
                    <a:pt x="112" y="91"/>
                    <a:pt x="112" y="91"/>
                    <a:pt x="112" y="91"/>
                  </a:cubicBezTo>
                  <a:cubicBezTo>
                    <a:pt x="110" y="91"/>
                    <a:pt x="110" y="91"/>
                    <a:pt x="110" y="91"/>
                  </a:cubicBezTo>
                  <a:cubicBezTo>
                    <a:pt x="112" y="94"/>
                    <a:pt x="112" y="94"/>
                    <a:pt x="112" y="94"/>
                  </a:cubicBezTo>
                  <a:cubicBezTo>
                    <a:pt x="115" y="96"/>
                    <a:pt x="115" y="96"/>
                    <a:pt x="115" y="96"/>
                  </a:cubicBezTo>
                  <a:cubicBezTo>
                    <a:pt x="114" y="97"/>
                    <a:pt x="114" y="97"/>
                    <a:pt x="114" y="97"/>
                  </a:cubicBezTo>
                  <a:cubicBezTo>
                    <a:pt x="112" y="98"/>
                    <a:pt x="112" y="98"/>
                    <a:pt x="112" y="98"/>
                  </a:cubicBezTo>
                  <a:cubicBezTo>
                    <a:pt x="111" y="100"/>
                    <a:pt x="111" y="100"/>
                    <a:pt x="111" y="100"/>
                  </a:cubicBezTo>
                  <a:cubicBezTo>
                    <a:pt x="108" y="100"/>
                    <a:pt x="108" y="100"/>
                    <a:pt x="108" y="100"/>
                  </a:cubicBezTo>
                  <a:cubicBezTo>
                    <a:pt x="105" y="101"/>
                    <a:pt x="105" y="101"/>
                    <a:pt x="105" y="101"/>
                  </a:cubicBezTo>
                  <a:cubicBezTo>
                    <a:pt x="104" y="101"/>
                    <a:pt x="104" y="101"/>
                    <a:pt x="104" y="101"/>
                  </a:cubicBezTo>
                  <a:cubicBezTo>
                    <a:pt x="101" y="101"/>
                    <a:pt x="101" y="101"/>
                    <a:pt x="101" y="101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99" y="101"/>
                    <a:pt x="99" y="101"/>
                    <a:pt x="99" y="101"/>
                  </a:cubicBezTo>
                  <a:cubicBezTo>
                    <a:pt x="96" y="100"/>
                    <a:pt x="96" y="100"/>
                    <a:pt x="96" y="100"/>
                  </a:cubicBezTo>
                  <a:cubicBezTo>
                    <a:pt x="94" y="98"/>
                    <a:pt x="94" y="98"/>
                    <a:pt x="94" y="98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4" y="101"/>
                    <a:pt x="94" y="101"/>
                    <a:pt x="94" y="101"/>
                  </a:cubicBezTo>
                  <a:cubicBezTo>
                    <a:pt x="92" y="101"/>
                    <a:pt x="92" y="101"/>
                    <a:pt x="92" y="101"/>
                  </a:cubicBezTo>
                  <a:cubicBezTo>
                    <a:pt x="87" y="100"/>
                    <a:pt x="87" y="100"/>
                    <a:pt x="87" y="100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7" y="105"/>
                    <a:pt x="86" y="106"/>
                    <a:pt x="87" y="106"/>
                  </a:cubicBezTo>
                  <a:cubicBezTo>
                    <a:pt x="88" y="106"/>
                    <a:pt x="90" y="108"/>
                    <a:pt x="90" y="108"/>
                  </a:cubicBezTo>
                  <a:cubicBezTo>
                    <a:pt x="90" y="110"/>
                    <a:pt x="90" y="110"/>
                    <a:pt x="90" y="110"/>
                  </a:cubicBezTo>
                  <a:cubicBezTo>
                    <a:pt x="91" y="112"/>
                    <a:pt x="91" y="112"/>
                    <a:pt x="91" y="112"/>
                  </a:cubicBezTo>
                  <a:cubicBezTo>
                    <a:pt x="91" y="113"/>
                    <a:pt x="91" y="113"/>
                    <a:pt x="91" y="113"/>
                  </a:cubicBezTo>
                  <a:cubicBezTo>
                    <a:pt x="93" y="116"/>
                    <a:pt x="93" y="116"/>
                    <a:pt x="93" y="116"/>
                  </a:cubicBezTo>
                  <a:cubicBezTo>
                    <a:pt x="93" y="119"/>
                    <a:pt x="93" y="119"/>
                    <a:pt x="93" y="119"/>
                  </a:cubicBezTo>
                  <a:cubicBezTo>
                    <a:pt x="95" y="122"/>
                    <a:pt x="95" y="122"/>
                    <a:pt x="95" y="122"/>
                  </a:cubicBezTo>
                  <a:cubicBezTo>
                    <a:pt x="94" y="125"/>
                    <a:pt x="94" y="125"/>
                    <a:pt x="94" y="125"/>
                  </a:cubicBezTo>
                  <a:cubicBezTo>
                    <a:pt x="94" y="125"/>
                    <a:pt x="95" y="127"/>
                    <a:pt x="94" y="128"/>
                  </a:cubicBezTo>
                  <a:cubicBezTo>
                    <a:pt x="94" y="128"/>
                    <a:pt x="92" y="130"/>
                    <a:pt x="92" y="130"/>
                  </a:cubicBezTo>
                  <a:cubicBezTo>
                    <a:pt x="91" y="132"/>
                    <a:pt x="91" y="132"/>
                    <a:pt x="91" y="132"/>
                  </a:cubicBezTo>
                  <a:cubicBezTo>
                    <a:pt x="89" y="133"/>
                    <a:pt x="89" y="133"/>
                    <a:pt x="89" y="133"/>
                  </a:cubicBezTo>
                  <a:cubicBezTo>
                    <a:pt x="89" y="135"/>
                    <a:pt x="89" y="135"/>
                    <a:pt x="89" y="135"/>
                  </a:cubicBezTo>
                  <a:cubicBezTo>
                    <a:pt x="89" y="135"/>
                    <a:pt x="89" y="138"/>
                    <a:pt x="90" y="138"/>
                  </a:cubicBezTo>
                  <a:cubicBezTo>
                    <a:pt x="90" y="138"/>
                    <a:pt x="92" y="136"/>
                    <a:pt x="92" y="136"/>
                  </a:cubicBezTo>
                  <a:cubicBezTo>
                    <a:pt x="92" y="136"/>
                    <a:pt x="94" y="138"/>
                    <a:pt x="93" y="139"/>
                  </a:cubicBezTo>
                  <a:cubicBezTo>
                    <a:pt x="93" y="139"/>
                    <a:pt x="89" y="139"/>
                    <a:pt x="89" y="139"/>
                  </a:cubicBezTo>
                  <a:cubicBezTo>
                    <a:pt x="87" y="139"/>
                    <a:pt x="87" y="139"/>
                    <a:pt x="87" y="139"/>
                  </a:cubicBezTo>
                  <a:cubicBezTo>
                    <a:pt x="87" y="139"/>
                    <a:pt x="86" y="141"/>
                    <a:pt x="85" y="141"/>
                  </a:cubicBezTo>
                  <a:cubicBezTo>
                    <a:pt x="85" y="142"/>
                    <a:pt x="85" y="143"/>
                    <a:pt x="85" y="143"/>
                  </a:cubicBezTo>
                  <a:cubicBezTo>
                    <a:pt x="83" y="141"/>
                    <a:pt x="83" y="141"/>
                    <a:pt x="83" y="141"/>
                  </a:cubicBezTo>
                  <a:cubicBezTo>
                    <a:pt x="82" y="142"/>
                    <a:pt x="82" y="142"/>
                    <a:pt x="82" y="142"/>
                  </a:cubicBezTo>
                  <a:cubicBezTo>
                    <a:pt x="83" y="144"/>
                    <a:pt x="83" y="144"/>
                    <a:pt x="83" y="144"/>
                  </a:cubicBezTo>
                  <a:cubicBezTo>
                    <a:pt x="83" y="146"/>
                    <a:pt x="83" y="146"/>
                    <a:pt x="83" y="146"/>
                  </a:cubicBezTo>
                  <a:cubicBezTo>
                    <a:pt x="83" y="146"/>
                    <a:pt x="85" y="146"/>
                    <a:pt x="85" y="146"/>
                  </a:cubicBezTo>
                  <a:cubicBezTo>
                    <a:pt x="85" y="146"/>
                    <a:pt x="87" y="147"/>
                    <a:pt x="87" y="147"/>
                  </a:cubicBezTo>
                  <a:cubicBezTo>
                    <a:pt x="87" y="147"/>
                    <a:pt x="86" y="148"/>
                    <a:pt x="87" y="148"/>
                  </a:cubicBezTo>
                  <a:cubicBezTo>
                    <a:pt x="87" y="149"/>
                    <a:pt x="87" y="149"/>
                    <a:pt x="88" y="149"/>
                  </a:cubicBezTo>
                  <a:cubicBezTo>
                    <a:pt x="89" y="150"/>
                    <a:pt x="89" y="150"/>
                    <a:pt x="89" y="150"/>
                  </a:cubicBezTo>
                  <a:cubicBezTo>
                    <a:pt x="89" y="150"/>
                    <a:pt x="89" y="152"/>
                    <a:pt x="89" y="153"/>
                  </a:cubicBezTo>
                  <a:cubicBezTo>
                    <a:pt x="88" y="153"/>
                    <a:pt x="88" y="154"/>
                    <a:pt x="88" y="154"/>
                  </a:cubicBezTo>
                  <a:cubicBezTo>
                    <a:pt x="87" y="154"/>
                    <a:pt x="87" y="154"/>
                    <a:pt x="87" y="154"/>
                  </a:cubicBezTo>
                  <a:cubicBezTo>
                    <a:pt x="86" y="155"/>
                    <a:pt x="86" y="156"/>
                    <a:pt x="86" y="156"/>
                  </a:cubicBezTo>
                  <a:cubicBezTo>
                    <a:pt x="86" y="156"/>
                    <a:pt x="85" y="156"/>
                    <a:pt x="85" y="156"/>
                  </a:cubicBezTo>
                  <a:cubicBezTo>
                    <a:pt x="85" y="157"/>
                    <a:pt x="86" y="158"/>
                    <a:pt x="86" y="159"/>
                  </a:cubicBezTo>
                  <a:cubicBezTo>
                    <a:pt x="86" y="159"/>
                    <a:pt x="86" y="159"/>
                    <a:pt x="85" y="159"/>
                  </a:cubicBezTo>
                  <a:cubicBezTo>
                    <a:pt x="85" y="159"/>
                    <a:pt x="85" y="159"/>
                    <a:pt x="85" y="159"/>
                  </a:cubicBezTo>
                  <a:cubicBezTo>
                    <a:pt x="85" y="159"/>
                    <a:pt x="83" y="157"/>
                    <a:pt x="83" y="157"/>
                  </a:cubicBezTo>
                  <a:cubicBezTo>
                    <a:pt x="82" y="157"/>
                    <a:pt x="81" y="158"/>
                    <a:pt x="79" y="158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74" y="158"/>
                    <a:pt x="74" y="158"/>
                    <a:pt x="74" y="158"/>
                  </a:cubicBezTo>
                  <a:cubicBezTo>
                    <a:pt x="74" y="156"/>
                    <a:pt x="74" y="156"/>
                    <a:pt x="74" y="156"/>
                  </a:cubicBezTo>
                  <a:cubicBezTo>
                    <a:pt x="73" y="154"/>
                    <a:pt x="73" y="154"/>
                    <a:pt x="73" y="154"/>
                  </a:cubicBezTo>
                  <a:cubicBezTo>
                    <a:pt x="73" y="154"/>
                    <a:pt x="73" y="152"/>
                    <a:pt x="73" y="151"/>
                  </a:cubicBezTo>
                  <a:cubicBezTo>
                    <a:pt x="73" y="151"/>
                    <a:pt x="74" y="150"/>
                    <a:pt x="74" y="150"/>
                  </a:cubicBezTo>
                  <a:cubicBezTo>
                    <a:pt x="75" y="150"/>
                    <a:pt x="76" y="148"/>
                    <a:pt x="76" y="148"/>
                  </a:cubicBezTo>
                  <a:cubicBezTo>
                    <a:pt x="76" y="148"/>
                    <a:pt x="77" y="146"/>
                    <a:pt x="78" y="145"/>
                  </a:cubicBezTo>
                  <a:cubicBezTo>
                    <a:pt x="78" y="145"/>
                    <a:pt x="79" y="142"/>
                    <a:pt x="79" y="142"/>
                  </a:cubicBezTo>
                  <a:cubicBezTo>
                    <a:pt x="79" y="141"/>
                    <a:pt x="80" y="140"/>
                    <a:pt x="80" y="140"/>
                  </a:cubicBezTo>
                  <a:cubicBezTo>
                    <a:pt x="80" y="140"/>
                    <a:pt x="82" y="138"/>
                    <a:pt x="82" y="137"/>
                  </a:cubicBezTo>
                  <a:cubicBezTo>
                    <a:pt x="82" y="136"/>
                    <a:pt x="81" y="136"/>
                    <a:pt x="80" y="136"/>
                  </a:cubicBezTo>
                  <a:cubicBezTo>
                    <a:pt x="80" y="136"/>
                    <a:pt x="77" y="135"/>
                    <a:pt x="76" y="134"/>
                  </a:cubicBezTo>
                  <a:cubicBezTo>
                    <a:pt x="75" y="134"/>
                    <a:pt x="73" y="133"/>
                    <a:pt x="71" y="133"/>
                  </a:cubicBezTo>
                  <a:cubicBezTo>
                    <a:pt x="69" y="132"/>
                    <a:pt x="70" y="132"/>
                    <a:pt x="71" y="130"/>
                  </a:cubicBezTo>
                  <a:cubicBezTo>
                    <a:pt x="71" y="129"/>
                    <a:pt x="69" y="129"/>
                    <a:pt x="69" y="128"/>
                  </a:cubicBezTo>
                  <a:cubicBezTo>
                    <a:pt x="69" y="128"/>
                    <a:pt x="68" y="129"/>
                    <a:pt x="67" y="130"/>
                  </a:cubicBezTo>
                  <a:cubicBezTo>
                    <a:pt x="66" y="130"/>
                    <a:pt x="65" y="129"/>
                    <a:pt x="64" y="129"/>
                  </a:cubicBezTo>
                  <a:cubicBezTo>
                    <a:pt x="64" y="129"/>
                    <a:pt x="61" y="129"/>
                    <a:pt x="61" y="129"/>
                  </a:cubicBezTo>
                  <a:cubicBezTo>
                    <a:pt x="61" y="129"/>
                    <a:pt x="61" y="128"/>
                    <a:pt x="61" y="127"/>
                  </a:cubicBezTo>
                  <a:cubicBezTo>
                    <a:pt x="61" y="126"/>
                    <a:pt x="60" y="126"/>
                    <a:pt x="60" y="126"/>
                  </a:cubicBezTo>
                  <a:cubicBezTo>
                    <a:pt x="60" y="126"/>
                    <a:pt x="58" y="126"/>
                    <a:pt x="58" y="125"/>
                  </a:cubicBezTo>
                  <a:cubicBezTo>
                    <a:pt x="57" y="125"/>
                    <a:pt x="58" y="125"/>
                    <a:pt x="58" y="124"/>
                  </a:cubicBezTo>
                  <a:cubicBezTo>
                    <a:pt x="58" y="123"/>
                    <a:pt x="58" y="124"/>
                    <a:pt x="57" y="124"/>
                  </a:cubicBezTo>
                  <a:cubicBezTo>
                    <a:pt x="56" y="124"/>
                    <a:pt x="56" y="121"/>
                    <a:pt x="56" y="121"/>
                  </a:cubicBezTo>
                  <a:cubicBezTo>
                    <a:pt x="56" y="121"/>
                    <a:pt x="55" y="119"/>
                    <a:pt x="55" y="118"/>
                  </a:cubicBezTo>
                  <a:cubicBezTo>
                    <a:pt x="54" y="116"/>
                    <a:pt x="54" y="118"/>
                    <a:pt x="54" y="118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1" y="121"/>
                    <a:pt x="48" y="120"/>
                  </a:cubicBezTo>
                  <a:cubicBezTo>
                    <a:pt x="46" y="119"/>
                    <a:pt x="47" y="119"/>
                    <a:pt x="47" y="119"/>
                  </a:cubicBezTo>
                  <a:cubicBezTo>
                    <a:pt x="49" y="117"/>
                    <a:pt x="49" y="117"/>
                    <a:pt x="49" y="117"/>
                  </a:cubicBezTo>
                  <a:cubicBezTo>
                    <a:pt x="49" y="117"/>
                    <a:pt x="47" y="116"/>
                    <a:pt x="46" y="116"/>
                  </a:cubicBezTo>
                  <a:cubicBezTo>
                    <a:pt x="45" y="115"/>
                    <a:pt x="45" y="115"/>
                    <a:pt x="44" y="117"/>
                  </a:cubicBezTo>
                  <a:cubicBezTo>
                    <a:pt x="43" y="118"/>
                    <a:pt x="43" y="118"/>
                    <a:pt x="42" y="119"/>
                  </a:cubicBezTo>
                  <a:cubicBezTo>
                    <a:pt x="41" y="120"/>
                    <a:pt x="41" y="120"/>
                    <a:pt x="39" y="120"/>
                  </a:cubicBezTo>
                  <a:cubicBezTo>
                    <a:pt x="38" y="120"/>
                    <a:pt x="38" y="119"/>
                    <a:pt x="37" y="119"/>
                  </a:cubicBezTo>
                  <a:cubicBezTo>
                    <a:pt x="37" y="118"/>
                    <a:pt x="37" y="118"/>
                    <a:pt x="36" y="117"/>
                  </a:cubicBezTo>
                  <a:cubicBezTo>
                    <a:pt x="36" y="116"/>
                    <a:pt x="35" y="116"/>
                    <a:pt x="35" y="116"/>
                  </a:cubicBezTo>
                  <a:cubicBezTo>
                    <a:pt x="35" y="116"/>
                    <a:pt x="33" y="117"/>
                    <a:pt x="33" y="118"/>
                  </a:cubicBezTo>
                  <a:cubicBezTo>
                    <a:pt x="32" y="118"/>
                    <a:pt x="33" y="119"/>
                    <a:pt x="33" y="120"/>
                  </a:cubicBezTo>
                  <a:cubicBezTo>
                    <a:pt x="34" y="121"/>
                    <a:pt x="33" y="122"/>
                    <a:pt x="33" y="122"/>
                  </a:cubicBezTo>
                  <a:cubicBezTo>
                    <a:pt x="33" y="122"/>
                    <a:pt x="31" y="122"/>
                    <a:pt x="30" y="122"/>
                  </a:cubicBezTo>
                  <a:cubicBezTo>
                    <a:pt x="29" y="122"/>
                    <a:pt x="28" y="122"/>
                    <a:pt x="27" y="121"/>
                  </a:cubicBezTo>
                  <a:cubicBezTo>
                    <a:pt x="25" y="120"/>
                    <a:pt x="26" y="122"/>
                    <a:pt x="26" y="123"/>
                  </a:cubicBezTo>
                  <a:cubicBezTo>
                    <a:pt x="26" y="123"/>
                    <a:pt x="24" y="125"/>
                    <a:pt x="24" y="125"/>
                  </a:cubicBezTo>
                  <a:cubicBezTo>
                    <a:pt x="24" y="125"/>
                    <a:pt x="24" y="125"/>
                    <a:pt x="24" y="125"/>
                  </a:cubicBezTo>
                  <a:cubicBezTo>
                    <a:pt x="22" y="125"/>
                    <a:pt x="20" y="124"/>
                    <a:pt x="20" y="124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4" y="121"/>
                    <a:pt x="14" y="121"/>
                    <a:pt x="14" y="121"/>
                  </a:cubicBezTo>
                  <a:cubicBezTo>
                    <a:pt x="13" y="121"/>
                    <a:pt x="13" y="121"/>
                    <a:pt x="13" y="121"/>
                  </a:cubicBezTo>
                  <a:cubicBezTo>
                    <a:pt x="9" y="119"/>
                    <a:pt x="9" y="119"/>
                    <a:pt x="9" y="119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5" y="120"/>
                    <a:pt x="5" y="120"/>
                    <a:pt x="5" y="120"/>
                  </a:cubicBezTo>
                  <a:cubicBezTo>
                    <a:pt x="5" y="120"/>
                    <a:pt x="3" y="121"/>
                    <a:pt x="2" y="121"/>
                  </a:cubicBezTo>
                  <a:cubicBezTo>
                    <a:pt x="2" y="120"/>
                    <a:pt x="0" y="116"/>
                    <a:pt x="0" y="116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1" y="113"/>
                    <a:pt x="4" y="112"/>
                    <a:pt x="4" y="112"/>
                  </a:cubicBezTo>
                  <a:cubicBezTo>
                    <a:pt x="4" y="112"/>
                    <a:pt x="6" y="112"/>
                    <a:pt x="6" y="112"/>
                  </a:cubicBezTo>
                  <a:cubicBezTo>
                    <a:pt x="6" y="112"/>
                    <a:pt x="7" y="112"/>
                    <a:pt x="7" y="113"/>
                  </a:cubicBezTo>
                  <a:cubicBezTo>
                    <a:pt x="8" y="113"/>
                    <a:pt x="10" y="115"/>
                    <a:pt x="11" y="115"/>
                  </a:cubicBezTo>
                  <a:cubicBezTo>
                    <a:pt x="11" y="115"/>
                    <a:pt x="13" y="116"/>
                    <a:pt x="13" y="116"/>
                  </a:cubicBezTo>
                  <a:cubicBezTo>
                    <a:pt x="14" y="116"/>
                    <a:pt x="16" y="117"/>
                    <a:pt x="16" y="117"/>
                  </a:cubicBezTo>
                  <a:cubicBezTo>
                    <a:pt x="16" y="117"/>
                    <a:pt x="18" y="117"/>
                    <a:pt x="18" y="117"/>
                  </a:cubicBezTo>
                  <a:cubicBezTo>
                    <a:pt x="18" y="117"/>
                    <a:pt x="20" y="116"/>
                    <a:pt x="20" y="116"/>
                  </a:cubicBezTo>
                  <a:cubicBezTo>
                    <a:pt x="20" y="116"/>
                    <a:pt x="20" y="116"/>
                    <a:pt x="20" y="116"/>
                  </a:cubicBezTo>
                  <a:cubicBezTo>
                    <a:pt x="21" y="115"/>
                    <a:pt x="21" y="114"/>
                    <a:pt x="21" y="114"/>
                  </a:cubicBezTo>
                  <a:cubicBezTo>
                    <a:pt x="21" y="114"/>
                    <a:pt x="22" y="114"/>
                    <a:pt x="22" y="114"/>
                  </a:cubicBezTo>
                  <a:cubicBezTo>
                    <a:pt x="22" y="115"/>
                    <a:pt x="23" y="116"/>
                    <a:pt x="23" y="116"/>
                  </a:cubicBezTo>
                  <a:cubicBezTo>
                    <a:pt x="23" y="116"/>
                    <a:pt x="24" y="117"/>
                    <a:pt x="24" y="117"/>
                  </a:cubicBezTo>
                  <a:cubicBezTo>
                    <a:pt x="25" y="118"/>
                    <a:pt x="26" y="118"/>
                    <a:pt x="26" y="118"/>
                  </a:cubicBezTo>
                  <a:cubicBezTo>
                    <a:pt x="26" y="118"/>
                    <a:pt x="27" y="117"/>
                    <a:pt x="27" y="117"/>
                  </a:cubicBezTo>
                  <a:cubicBezTo>
                    <a:pt x="27" y="117"/>
                    <a:pt x="28" y="118"/>
                    <a:pt x="28" y="117"/>
                  </a:cubicBezTo>
                  <a:cubicBezTo>
                    <a:pt x="28" y="117"/>
                    <a:pt x="29" y="117"/>
                    <a:pt x="29" y="117"/>
                  </a:cubicBezTo>
                  <a:cubicBezTo>
                    <a:pt x="29" y="117"/>
                    <a:pt x="30" y="116"/>
                    <a:pt x="29" y="116"/>
                  </a:cubicBezTo>
                  <a:cubicBezTo>
                    <a:pt x="29" y="116"/>
                    <a:pt x="29" y="115"/>
                    <a:pt x="29" y="116"/>
                  </a:cubicBezTo>
                  <a:cubicBezTo>
                    <a:pt x="28" y="116"/>
                    <a:pt x="28" y="116"/>
                    <a:pt x="27" y="116"/>
                  </a:cubicBezTo>
                  <a:cubicBezTo>
                    <a:pt x="26" y="116"/>
                    <a:pt x="24" y="115"/>
                    <a:pt x="24" y="115"/>
                  </a:cubicBezTo>
                  <a:cubicBezTo>
                    <a:pt x="24" y="114"/>
                    <a:pt x="23" y="114"/>
                    <a:pt x="23" y="113"/>
                  </a:cubicBezTo>
                  <a:cubicBezTo>
                    <a:pt x="22" y="113"/>
                    <a:pt x="22" y="112"/>
                    <a:pt x="21" y="112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2"/>
                    <a:pt x="19" y="113"/>
                    <a:pt x="19" y="114"/>
                  </a:cubicBezTo>
                  <a:cubicBezTo>
                    <a:pt x="19" y="114"/>
                    <a:pt x="20" y="115"/>
                    <a:pt x="18" y="114"/>
                  </a:cubicBezTo>
                  <a:cubicBezTo>
                    <a:pt x="16" y="114"/>
                    <a:pt x="14" y="114"/>
                    <a:pt x="14" y="114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1" y="111"/>
                    <a:pt x="10" y="111"/>
                    <a:pt x="9" y="111"/>
                  </a:cubicBezTo>
                  <a:cubicBezTo>
                    <a:pt x="9" y="111"/>
                    <a:pt x="7" y="110"/>
                    <a:pt x="7" y="109"/>
                  </a:cubicBezTo>
                  <a:cubicBezTo>
                    <a:pt x="7" y="109"/>
                    <a:pt x="6" y="108"/>
                    <a:pt x="6" y="107"/>
                  </a:cubicBezTo>
                  <a:cubicBezTo>
                    <a:pt x="6" y="107"/>
                    <a:pt x="5" y="107"/>
                    <a:pt x="5" y="106"/>
                  </a:cubicBezTo>
                  <a:cubicBezTo>
                    <a:pt x="5" y="106"/>
                    <a:pt x="4" y="105"/>
                    <a:pt x="4" y="105"/>
                  </a:cubicBezTo>
                  <a:cubicBezTo>
                    <a:pt x="4" y="105"/>
                    <a:pt x="4" y="104"/>
                    <a:pt x="5" y="103"/>
                  </a:cubicBezTo>
                  <a:cubicBezTo>
                    <a:pt x="7" y="103"/>
                    <a:pt x="7" y="103"/>
                    <a:pt x="8" y="103"/>
                  </a:cubicBezTo>
                  <a:cubicBezTo>
                    <a:pt x="9" y="103"/>
                    <a:pt x="8" y="103"/>
                    <a:pt x="10" y="103"/>
                  </a:cubicBezTo>
                  <a:cubicBezTo>
                    <a:pt x="12" y="103"/>
                    <a:pt x="11" y="103"/>
                    <a:pt x="12" y="103"/>
                  </a:cubicBezTo>
                  <a:cubicBezTo>
                    <a:pt x="13" y="103"/>
                    <a:pt x="15" y="103"/>
                    <a:pt x="15" y="103"/>
                  </a:cubicBezTo>
                  <a:cubicBezTo>
                    <a:pt x="15" y="103"/>
                    <a:pt x="13" y="102"/>
                    <a:pt x="16" y="103"/>
                  </a:cubicBezTo>
                  <a:cubicBezTo>
                    <a:pt x="16" y="103"/>
                    <a:pt x="20" y="104"/>
                    <a:pt x="19" y="106"/>
                  </a:cubicBezTo>
                  <a:cubicBezTo>
                    <a:pt x="19" y="106"/>
                    <a:pt x="18" y="107"/>
                    <a:pt x="18" y="107"/>
                  </a:cubicBezTo>
                  <a:cubicBezTo>
                    <a:pt x="18" y="107"/>
                    <a:pt x="20" y="108"/>
                    <a:pt x="20" y="108"/>
                  </a:cubicBezTo>
                  <a:cubicBezTo>
                    <a:pt x="20" y="108"/>
                    <a:pt x="21" y="107"/>
                    <a:pt x="21" y="107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24" y="110"/>
                    <a:pt x="26" y="110"/>
                    <a:pt x="26" y="110"/>
                  </a:cubicBezTo>
                  <a:cubicBezTo>
                    <a:pt x="25" y="111"/>
                    <a:pt x="24" y="109"/>
                    <a:pt x="25" y="111"/>
                  </a:cubicBezTo>
                  <a:cubicBezTo>
                    <a:pt x="26" y="113"/>
                    <a:pt x="27" y="114"/>
                    <a:pt x="27" y="11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8" y="114"/>
                    <a:pt x="28" y="113"/>
                    <a:pt x="29" y="113"/>
                  </a:cubicBezTo>
                  <a:cubicBezTo>
                    <a:pt x="29" y="114"/>
                    <a:pt x="31" y="114"/>
                    <a:pt x="32" y="114"/>
                  </a:cubicBezTo>
                  <a:cubicBezTo>
                    <a:pt x="32" y="114"/>
                    <a:pt x="32" y="113"/>
                    <a:pt x="31" y="111"/>
                  </a:cubicBezTo>
                  <a:cubicBezTo>
                    <a:pt x="30" y="110"/>
                    <a:pt x="29" y="109"/>
                    <a:pt x="29" y="109"/>
                  </a:cubicBezTo>
                  <a:cubicBezTo>
                    <a:pt x="28" y="109"/>
                    <a:pt x="29" y="110"/>
                    <a:pt x="27" y="109"/>
                  </a:cubicBezTo>
                  <a:cubicBezTo>
                    <a:pt x="25" y="108"/>
                    <a:pt x="25" y="109"/>
                    <a:pt x="24" y="108"/>
                  </a:cubicBezTo>
                  <a:cubicBezTo>
                    <a:pt x="23" y="106"/>
                    <a:pt x="22" y="106"/>
                    <a:pt x="22" y="105"/>
                  </a:cubicBezTo>
                  <a:cubicBezTo>
                    <a:pt x="22" y="105"/>
                    <a:pt x="23" y="105"/>
                    <a:pt x="24" y="104"/>
                  </a:cubicBezTo>
                  <a:cubicBezTo>
                    <a:pt x="25" y="104"/>
                    <a:pt x="23" y="103"/>
                    <a:pt x="25" y="104"/>
                  </a:cubicBezTo>
                  <a:cubicBezTo>
                    <a:pt x="28" y="105"/>
                    <a:pt x="28" y="105"/>
                    <a:pt x="29" y="105"/>
                  </a:cubicBezTo>
                  <a:cubicBezTo>
                    <a:pt x="29" y="105"/>
                    <a:pt x="31" y="105"/>
                    <a:pt x="29" y="104"/>
                  </a:cubicBezTo>
                  <a:cubicBezTo>
                    <a:pt x="27" y="104"/>
                    <a:pt x="26" y="103"/>
                    <a:pt x="26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4" y="103"/>
                    <a:pt x="24" y="103"/>
                    <a:pt x="23" y="103"/>
                  </a:cubicBezTo>
                  <a:cubicBezTo>
                    <a:pt x="22" y="103"/>
                    <a:pt x="22" y="104"/>
                    <a:pt x="22" y="103"/>
                  </a:cubicBezTo>
                  <a:cubicBezTo>
                    <a:pt x="21" y="103"/>
                    <a:pt x="20" y="103"/>
                    <a:pt x="20" y="102"/>
                  </a:cubicBezTo>
                  <a:cubicBezTo>
                    <a:pt x="19" y="102"/>
                    <a:pt x="18" y="101"/>
                    <a:pt x="18" y="101"/>
                  </a:cubicBezTo>
                  <a:cubicBezTo>
                    <a:pt x="18" y="100"/>
                    <a:pt x="17" y="99"/>
                    <a:pt x="17" y="99"/>
                  </a:cubicBezTo>
                  <a:cubicBezTo>
                    <a:pt x="17" y="99"/>
                    <a:pt x="17" y="99"/>
                    <a:pt x="17" y="99"/>
                  </a:cubicBezTo>
                  <a:cubicBezTo>
                    <a:pt x="16" y="99"/>
                    <a:pt x="15" y="99"/>
                    <a:pt x="14" y="99"/>
                  </a:cubicBezTo>
                  <a:cubicBezTo>
                    <a:pt x="14" y="99"/>
                    <a:pt x="13" y="99"/>
                    <a:pt x="13" y="99"/>
                  </a:cubicBezTo>
                  <a:cubicBezTo>
                    <a:pt x="13" y="98"/>
                    <a:pt x="13" y="98"/>
                    <a:pt x="13" y="97"/>
                  </a:cubicBezTo>
                  <a:cubicBezTo>
                    <a:pt x="13" y="97"/>
                    <a:pt x="13" y="96"/>
                    <a:pt x="14" y="96"/>
                  </a:cubicBezTo>
                  <a:cubicBezTo>
                    <a:pt x="15" y="96"/>
                    <a:pt x="16" y="96"/>
                    <a:pt x="17" y="96"/>
                  </a:cubicBezTo>
                  <a:cubicBezTo>
                    <a:pt x="18" y="96"/>
                    <a:pt x="19" y="96"/>
                    <a:pt x="20" y="96"/>
                  </a:cubicBezTo>
                  <a:cubicBezTo>
                    <a:pt x="20" y="96"/>
                    <a:pt x="21" y="97"/>
                    <a:pt x="21" y="97"/>
                  </a:cubicBezTo>
                  <a:cubicBezTo>
                    <a:pt x="22" y="98"/>
                    <a:pt x="23" y="98"/>
                    <a:pt x="23" y="98"/>
                  </a:cubicBezTo>
                  <a:cubicBezTo>
                    <a:pt x="23" y="99"/>
                    <a:pt x="23" y="99"/>
                    <a:pt x="24" y="99"/>
                  </a:cubicBezTo>
                  <a:cubicBezTo>
                    <a:pt x="24" y="100"/>
                    <a:pt x="25" y="100"/>
                    <a:pt x="25" y="100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8" y="103"/>
                    <a:pt x="28" y="103"/>
                    <a:pt x="28" y="103"/>
                  </a:cubicBezTo>
                  <a:cubicBezTo>
                    <a:pt x="28" y="103"/>
                    <a:pt x="31" y="104"/>
                    <a:pt x="31" y="104"/>
                  </a:cubicBezTo>
                  <a:cubicBezTo>
                    <a:pt x="31" y="104"/>
                    <a:pt x="31" y="104"/>
                    <a:pt x="32" y="104"/>
                  </a:cubicBezTo>
                  <a:cubicBezTo>
                    <a:pt x="33" y="104"/>
                    <a:pt x="33" y="103"/>
                    <a:pt x="33" y="103"/>
                  </a:cubicBezTo>
                  <a:cubicBezTo>
                    <a:pt x="33" y="103"/>
                    <a:pt x="34" y="103"/>
                    <a:pt x="34" y="103"/>
                  </a:cubicBezTo>
                  <a:cubicBezTo>
                    <a:pt x="34" y="103"/>
                    <a:pt x="37" y="101"/>
                    <a:pt x="37" y="101"/>
                  </a:cubicBezTo>
                  <a:cubicBezTo>
                    <a:pt x="37" y="102"/>
                    <a:pt x="38" y="102"/>
                    <a:pt x="39" y="102"/>
                  </a:cubicBezTo>
                  <a:cubicBezTo>
                    <a:pt x="39" y="102"/>
                    <a:pt x="42" y="104"/>
                    <a:pt x="42" y="104"/>
                  </a:cubicBezTo>
                  <a:cubicBezTo>
                    <a:pt x="42" y="103"/>
                    <a:pt x="42" y="102"/>
                    <a:pt x="42" y="102"/>
                  </a:cubicBezTo>
                  <a:cubicBezTo>
                    <a:pt x="42" y="102"/>
                    <a:pt x="43" y="101"/>
                    <a:pt x="43" y="101"/>
                  </a:cubicBezTo>
                  <a:cubicBezTo>
                    <a:pt x="47" y="101"/>
                    <a:pt x="47" y="101"/>
                    <a:pt x="47" y="101"/>
                  </a:cubicBezTo>
                  <a:cubicBezTo>
                    <a:pt x="47" y="101"/>
                    <a:pt x="48" y="100"/>
                    <a:pt x="48" y="100"/>
                  </a:cubicBezTo>
                  <a:cubicBezTo>
                    <a:pt x="47" y="100"/>
                    <a:pt x="46" y="100"/>
                    <a:pt x="46" y="100"/>
                  </a:cubicBezTo>
                  <a:cubicBezTo>
                    <a:pt x="44" y="101"/>
                    <a:pt x="44" y="101"/>
                    <a:pt x="44" y="101"/>
                  </a:cubicBezTo>
                  <a:cubicBezTo>
                    <a:pt x="42" y="101"/>
                    <a:pt x="42" y="101"/>
                    <a:pt x="42" y="101"/>
                  </a:cubicBezTo>
                  <a:cubicBezTo>
                    <a:pt x="42" y="101"/>
                    <a:pt x="41" y="102"/>
                    <a:pt x="41" y="102"/>
                  </a:cubicBezTo>
                  <a:cubicBezTo>
                    <a:pt x="40" y="102"/>
                    <a:pt x="39" y="101"/>
                    <a:pt x="39" y="101"/>
                  </a:cubicBezTo>
                  <a:cubicBezTo>
                    <a:pt x="38" y="100"/>
                    <a:pt x="36" y="99"/>
                    <a:pt x="36" y="99"/>
                  </a:cubicBezTo>
                  <a:cubicBezTo>
                    <a:pt x="35" y="99"/>
                    <a:pt x="36" y="99"/>
                    <a:pt x="34" y="98"/>
                  </a:cubicBezTo>
                  <a:cubicBezTo>
                    <a:pt x="32" y="97"/>
                    <a:pt x="31" y="96"/>
                    <a:pt x="31" y="96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30" y="95"/>
                    <a:pt x="30" y="94"/>
                    <a:pt x="29" y="94"/>
                  </a:cubicBezTo>
                  <a:cubicBezTo>
                    <a:pt x="28" y="93"/>
                    <a:pt x="25" y="92"/>
                    <a:pt x="25" y="92"/>
                  </a:cubicBezTo>
                  <a:cubicBezTo>
                    <a:pt x="25" y="92"/>
                    <a:pt x="25" y="91"/>
                    <a:pt x="25" y="91"/>
                  </a:cubicBezTo>
                  <a:cubicBezTo>
                    <a:pt x="25" y="91"/>
                    <a:pt x="25" y="88"/>
                    <a:pt x="25" y="88"/>
                  </a:cubicBezTo>
                  <a:cubicBezTo>
                    <a:pt x="25" y="87"/>
                    <a:pt x="24" y="85"/>
                    <a:pt x="24" y="85"/>
                  </a:cubicBezTo>
                  <a:cubicBezTo>
                    <a:pt x="24" y="85"/>
                    <a:pt x="26" y="84"/>
                    <a:pt x="26" y="84"/>
                  </a:cubicBezTo>
                  <a:cubicBezTo>
                    <a:pt x="27" y="84"/>
                    <a:pt x="28" y="85"/>
                    <a:pt x="28" y="85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1" y="35"/>
                    <a:pt x="51" y="34"/>
                    <a:pt x="52" y="35"/>
                  </a:cubicBezTo>
                  <a:cubicBezTo>
                    <a:pt x="52" y="35"/>
                    <a:pt x="53" y="37"/>
                    <a:pt x="53" y="37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8"/>
                    <a:pt x="57" y="37"/>
                    <a:pt x="58" y="37"/>
                  </a:cubicBezTo>
                  <a:cubicBezTo>
                    <a:pt x="58" y="37"/>
                    <a:pt x="62" y="39"/>
                    <a:pt x="62" y="39"/>
                  </a:cubicBezTo>
                  <a:cubicBezTo>
                    <a:pt x="62" y="39"/>
                    <a:pt x="62" y="41"/>
                    <a:pt x="62" y="42"/>
                  </a:cubicBezTo>
                  <a:cubicBezTo>
                    <a:pt x="62" y="42"/>
                    <a:pt x="64" y="44"/>
                    <a:pt x="63" y="45"/>
                  </a:cubicBezTo>
                  <a:cubicBezTo>
                    <a:pt x="63" y="45"/>
                    <a:pt x="62" y="47"/>
                    <a:pt x="62" y="47"/>
                  </a:cubicBezTo>
                  <a:cubicBezTo>
                    <a:pt x="62" y="47"/>
                    <a:pt x="63" y="48"/>
                    <a:pt x="63" y="48"/>
                  </a:cubicBezTo>
                  <a:cubicBezTo>
                    <a:pt x="64" y="48"/>
                    <a:pt x="64" y="48"/>
                    <a:pt x="65" y="48"/>
                  </a:cubicBezTo>
                  <a:cubicBezTo>
                    <a:pt x="66" y="48"/>
                    <a:pt x="67" y="49"/>
                    <a:pt x="67" y="49"/>
                  </a:cubicBezTo>
                  <a:cubicBezTo>
                    <a:pt x="67" y="49"/>
                    <a:pt x="67" y="50"/>
                    <a:pt x="67" y="50"/>
                  </a:cubicBezTo>
                  <a:cubicBezTo>
                    <a:pt x="67" y="50"/>
                    <a:pt x="67" y="52"/>
                    <a:pt x="67" y="52"/>
                  </a:cubicBezTo>
                  <a:cubicBezTo>
                    <a:pt x="67" y="53"/>
                    <a:pt x="65" y="53"/>
                    <a:pt x="65" y="53"/>
                  </a:cubicBezTo>
                  <a:cubicBezTo>
                    <a:pt x="65" y="53"/>
                    <a:pt x="65" y="54"/>
                    <a:pt x="65" y="54"/>
                  </a:cubicBezTo>
                  <a:cubicBezTo>
                    <a:pt x="64" y="55"/>
                    <a:pt x="63" y="56"/>
                    <a:pt x="62" y="56"/>
                  </a:cubicBezTo>
                  <a:cubicBezTo>
                    <a:pt x="62" y="56"/>
                    <a:pt x="60" y="54"/>
                    <a:pt x="60" y="54"/>
                  </a:cubicBezTo>
                  <a:cubicBezTo>
                    <a:pt x="60" y="54"/>
                    <a:pt x="59" y="55"/>
                    <a:pt x="59" y="55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59" y="67"/>
                    <a:pt x="59" y="67"/>
                    <a:pt x="59" y="67"/>
                  </a:cubicBezTo>
                  <a:cubicBezTo>
                    <a:pt x="59" y="67"/>
                    <a:pt x="58" y="68"/>
                    <a:pt x="57" y="68"/>
                  </a:cubicBezTo>
                  <a:cubicBezTo>
                    <a:pt x="57" y="68"/>
                    <a:pt x="56" y="67"/>
                    <a:pt x="56" y="68"/>
                  </a:cubicBezTo>
                  <a:cubicBezTo>
                    <a:pt x="57" y="69"/>
                    <a:pt x="57" y="70"/>
                    <a:pt x="58" y="70"/>
                  </a:cubicBezTo>
                  <a:cubicBezTo>
                    <a:pt x="59" y="70"/>
                    <a:pt x="61" y="70"/>
                    <a:pt x="61" y="70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3" y="73"/>
                    <a:pt x="64" y="73"/>
                    <a:pt x="65" y="73"/>
                  </a:cubicBezTo>
                  <a:cubicBezTo>
                    <a:pt x="65" y="73"/>
                    <a:pt x="67" y="74"/>
                    <a:pt x="67" y="74"/>
                  </a:cubicBezTo>
                  <a:cubicBezTo>
                    <a:pt x="67" y="74"/>
                    <a:pt x="67" y="74"/>
                    <a:pt x="68" y="75"/>
                  </a:cubicBezTo>
                  <a:cubicBezTo>
                    <a:pt x="69" y="75"/>
                    <a:pt x="71" y="76"/>
                    <a:pt x="71" y="76"/>
                  </a:cubicBezTo>
                  <a:cubicBezTo>
                    <a:pt x="71" y="76"/>
                    <a:pt x="71" y="75"/>
                    <a:pt x="70" y="75"/>
                  </a:cubicBezTo>
                  <a:cubicBezTo>
                    <a:pt x="70" y="75"/>
                    <a:pt x="69" y="72"/>
                    <a:pt x="67" y="72"/>
                  </a:cubicBezTo>
                  <a:cubicBezTo>
                    <a:pt x="66" y="71"/>
                    <a:pt x="65" y="71"/>
                    <a:pt x="64" y="71"/>
                  </a:cubicBezTo>
                  <a:cubicBezTo>
                    <a:pt x="63" y="71"/>
                    <a:pt x="61" y="70"/>
                    <a:pt x="61" y="70"/>
                  </a:cubicBezTo>
                  <a:cubicBezTo>
                    <a:pt x="61" y="69"/>
                    <a:pt x="60" y="68"/>
                    <a:pt x="61" y="68"/>
                  </a:cubicBezTo>
                  <a:cubicBezTo>
                    <a:pt x="61" y="67"/>
                    <a:pt x="61" y="66"/>
                    <a:pt x="63" y="66"/>
                  </a:cubicBezTo>
                  <a:cubicBezTo>
                    <a:pt x="64" y="66"/>
                    <a:pt x="65" y="67"/>
                    <a:pt x="66" y="66"/>
                  </a:cubicBezTo>
                  <a:cubicBezTo>
                    <a:pt x="67" y="66"/>
                    <a:pt x="69" y="63"/>
                    <a:pt x="69" y="63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74" y="60"/>
                    <a:pt x="78" y="58"/>
                    <a:pt x="78" y="58"/>
                  </a:cubicBezTo>
                  <a:cubicBezTo>
                    <a:pt x="78" y="58"/>
                    <a:pt x="79" y="58"/>
                    <a:pt x="80" y="59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2" y="60"/>
                    <a:pt x="84" y="61"/>
                    <a:pt x="84" y="61"/>
                  </a:cubicBezTo>
                  <a:cubicBezTo>
                    <a:pt x="84" y="61"/>
                    <a:pt x="84" y="61"/>
                    <a:pt x="85" y="62"/>
                  </a:cubicBezTo>
                  <a:cubicBezTo>
                    <a:pt x="85" y="62"/>
                    <a:pt x="86" y="63"/>
                    <a:pt x="85" y="65"/>
                  </a:cubicBezTo>
                  <a:cubicBezTo>
                    <a:pt x="85" y="66"/>
                    <a:pt x="85" y="67"/>
                    <a:pt x="85" y="67"/>
                  </a:cubicBezTo>
                  <a:cubicBezTo>
                    <a:pt x="85" y="67"/>
                    <a:pt x="86" y="66"/>
                    <a:pt x="86" y="65"/>
                  </a:cubicBezTo>
                  <a:cubicBezTo>
                    <a:pt x="86" y="63"/>
                    <a:pt x="86" y="62"/>
                    <a:pt x="86" y="61"/>
                  </a:cubicBezTo>
                  <a:cubicBezTo>
                    <a:pt x="86" y="60"/>
                    <a:pt x="85" y="59"/>
                    <a:pt x="85" y="59"/>
                  </a:cubicBezTo>
                  <a:cubicBezTo>
                    <a:pt x="85" y="59"/>
                    <a:pt x="83" y="60"/>
                    <a:pt x="81" y="59"/>
                  </a:cubicBezTo>
                  <a:cubicBezTo>
                    <a:pt x="80" y="58"/>
                    <a:pt x="80" y="57"/>
                    <a:pt x="79" y="57"/>
                  </a:cubicBezTo>
                  <a:cubicBezTo>
                    <a:pt x="79" y="57"/>
                    <a:pt x="78" y="56"/>
                    <a:pt x="77" y="56"/>
                  </a:cubicBezTo>
                  <a:cubicBezTo>
                    <a:pt x="77" y="56"/>
                    <a:pt x="77" y="55"/>
                    <a:pt x="77" y="54"/>
                  </a:cubicBezTo>
                  <a:cubicBezTo>
                    <a:pt x="77" y="53"/>
                    <a:pt x="77" y="52"/>
                    <a:pt x="77" y="51"/>
                  </a:cubicBezTo>
                  <a:cubicBezTo>
                    <a:pt x="77" y="51"/>
                    <a:pt x="76" y="50"/>
                    <a:pt x="77" y="49"/>
                  </a:cubicBezTo>
                  <a:cubicBezTo>
                    <a:pt x="78" y="48"/>
                    <a:pt x="78" y="48"/>
                    <a:pt x="79" y="48"/>
                  </a:cubicBezTo>
                  <a:cubicBezTo>
                    <a:pt x="79" y="47"/>
                    <a:pt x="81" y="46"/>
                    <a:pt x="80" y="46"/>
                  </a:cubicBezTo>
                  <a:cubicBezTo>
                    <a:pt x="80" y="45"/>
                    <a:pt x="79" y="45"/>
                    <a:pt x="78" y="45"/>
                  </a:cubicBezTo>
                  <a:cubicBezTo>
                    <a:pt x="77" y="45"/>
                    <a:pt x="78" y="46"/>
                    <a:pt x="77" y="46"/>
                  </a:cubicBezTo>
                  <a:cubicBezTo>
                    <a:pt x="75" y="46"/>
                    <a:pt x="75" y="45"/>
                    <a:pt x="74" y="44"/>
                  </a:cubicBezTo>
                  <a:cubicBezTo>
                    <a:pt x="74" y="43"/>
                    <a:pt x="74" y="43"/>
                    <a:pt x="73" y="44"/>
                  </a:cubicBezTo>
                  <a:cubicBezTo>
                    <a:pt x="72" y="44"/>
                    <a:pt x="71" y="43"/>
                    <a:pt x="71" y="43"/>
                  </a:cubicBezTo>
                  <a:cubicBezTo>
                    <a:pt x="71" y="43"/>
                    <a:pt x="70" y="42"/>
                    <a:pt x="71" y="41"/>
                  </a:cubicBezTo>
                  <a:cubicBezTo>
                    <a:pt x="71" y="41"/>
                    <a:pt x="72" y="39"/>
                    <a:pt x="72" y="39"/>
                  </a:cubicBezTo>
                  <a:cubicBezTo>
                    <a:pt x="72" y="39"/>
                    <a:pt x="72" y="36"/>
                    <a:pt x="72" y="36"/>
                  </a:cubicBezTo>
                  <a:cubicBezTo>
                    <a:pt x="72" y="35"/>
                    <a:pt x="72" y="35"/>
                    <a:pt x="72" y="35"/>
                  </a:cubicBezTo>
                  <a:close/>
                  <a:moveTo>
                    <a:pt x="127" y="1"/>
                  </a:moveTo>
                  <a:cubicBezTo>
                    <a:pt x="127" y="1"/>
                    <a:pt x="127" y="1"/>
                    <a:pt x="127" y="1"/>
                  </a:cubicBezTo>
                  <a:cubicBezTo>
                    <a:pt x="127" y="1"/>
                    <a:pt x="127" y="0"/>
                    <a:pt x="128" y="0"/>
                  </a:cubicBezTo>
                  <a:cubicBezTo>
                    <a:pt x="129" y="0"/>
                    <a:pt x="129" y="0"/>
                    <a:pt x="130" y="0"/>
                  </a:cubicBezTo>
                  <a:cubicBezTo>
                    <a:pt x="130" y="0"/>
                    <a:pt x="132" y="0"/>
                    <a:pt x="132" y="0"/>
                  </a:cubicBezTo>
                  <a:cubicBezTo>
                    <a:pt x="132" y="0"/>
                    <a:pt x="133" y="0"/>
                    <a:pt x="134" y="0"/>
                  </a:cubicBezTo>
                  <a:cubicBezTo>
                    <a:pt x="134" y="0"/>
                    <a:pt x="135" y="0"/>
                    <a:pt x="135" y="0"/>
                  </a:cubicBezTo>
                  <a:cubicBezTo>
                    <a:pt x="136" y="0"/>
                    <a:pt x="135" y="1"/>
                    <a:pt x="135" y="1"/>
                  </a:cubicBezTo>
                  <a:cubicBezTo>
                    <a:pt x="133" y="1"/>
                    <a:pt x="133" y="1"/>
                    <a:pt x="133" y="1"/>
                  </a:cubicBezTo>
                  <a:cubicBezTo>
                    <a:pt x="133" y="1"/>
                    <a:pt x="132" y="1"/>
                    <a:pt x="131" y="1"/>
                  </a:cubicBezTo>
                  <a:cubicBezTo>
                    <a:pt x="131" y="2"/>
                    <a:pt x="130" y="2"/>
                    <a:pt x="130" y="2"/>
                  </a:cubicBezTo>
                  <a:cubicBezTo>
                    <a:pt x="130" y="2"/>
                    <a:pt x="129" y="2"/>
                    <a:pt x="129" y="2"/>
                  </a:cubicBezTo>
                  <a:cubicBezTo>
                    <a:pt x="128" y="2"/>
                    <a:pt x="128" y="1"/>
                    <a:pt x="128" y="2"/>
                  </a:cubicBezTo>
                  <a:cubicBezTo>
                    <a:pt x="127" y="2"/>
                    <a:pt x="127" y="1"/>
                    <a:pt x="127" y="1"/>
                  </a:cubicBezTo>
                  <a:close/>
                  <a:moveTo>
                    <a:pt x="118" y="6"/>
                  </a:moveTo>
                  <a:cubicBezTo>
                    <a:pt x="118" y="6"/>
                    <a:pt x="118" y="6"/>
                    <a:pt x="118" y="6"/>
                  </a:cubicBezTo>
                  <a:cubicBezTo>
                    <a:pt x="118" y="6"/>
                    <a:pt x="118" y="5"/>
                    <a:pt x="119" y="5"/>
                  </a:cubicBezTo>
                  <a:cubicBezTo>
                    <a:pt x="119" y="5"/>
                    <a:pt x="119" y="4"/>
                    <a:pt x="120" y="5"/>
                  </a:cubicBezTo>
                  <a:cubicBezTo>
                    <a:pt x="120" y="5"/>
                    <a:pt x="120" y="7"/>
                    <a:pt x="120" y="7"/>
                  </a:cubicBezTo>
                  <a:cubicBezTo>
                    <a:pt x="119" y="7"/>
                    <a:pt x="119" y="7"/>
                    <a:pt x="118" y="7"/>
                  </a:cubicBezTo>
                  <a:cubicBezTo>
                    <a:pt x="118" y="7"/>
                    <a:pt x="118" y="6"/>
                    <a:pt x="118" y="6"/>
                  </a:cubicBezTo>
                  <a:close/>
                  <a:moveTo>
                    <a:pt x="112" y="9"/>
                  </a:moveTo>
                  <a:cubicBezTo>
                    <a:pt x="112" y="9"/>
                    <a:pt x="112" y="9"/>
                    <a:pt x="112" y="9"/>
                  </a:cubicBezTo>
                  <a:cubicBezTo>
                    <a:pt x="112" y="9"/>
                    <a:pt x="111" y="8"/>
                    <a:pt x="111" y="8"/>
                  </a:cubicBezTo>
                  <a:cubicBezTo>
                    <a:pt x="111" y="8"/>
                    <a:pt x="111" y="7"/>
                    <a:pt x="112" y="7"/>
                  </a:cubicBezTo>
                  <a:cubicBezTo>
                    <a:pt x="112" y="7"/>
                    <a:pt x="113" y="7"/>
                    <a:pt x="113" y="7"/>
                  </a:cubicBezTo>
                  <a:cubicBezTo>
                    <a:pt x="114" y="7"/>
                    <a:pt x="114" y="7"/>
                    <a:pt x="114" y="7"/>
                  </a:cubicBezTo>
                  <a:cubicBezTo>
                    <a:pt x="114" y="7"/>
                    <a:pt x="115" y="6"/>
                    <a:pt x="115" y="6"/>
                  </a:cubicBezTo>
                  <a:cubicBezTo>
                    <a:pt x="115" y="6"/>
                    <a:pt x="116" y="8"/>
                    <a:pt x="116" y="8"/>
                  </a:cubicBezTo>
                  <a:cubicBezTo>
                    <a:pt x="116" y="8"/>
                    <a:pt x="116" y="8"/>
                    <a:pt x="115" y="8"/>
                  </a:cubicBezTo>
                  <a:cubicBezTo>
                    <a:pt x="115" y="8"/>
                    <a:pt x="114" y="9"/>
                    <a:pt x="114" y="9"/>
                  </a:cubicBezTo>
                  <a:cubicBezTo>
                    <a:pt x="113" y="10"/>
                    <a:pt x="113" y="10"/>
                    <a:pt x="113" y="10"/>
                  </a:cubicBezTo>
                  <a:cubicBezTo>
                    <a:pt x="112" y="9"/>
                    <a:pt x="112" y="9"/>
                    <a:pt x="112" y="9"/>
                  </a:cubicBezTo>
                  <a:close/>
                  <a:moveTo>
                    <a:pt x="108" y="12"/>
                  </a:moveTo>
                  <a:cubicBezTo>
                    <a:pt x="108" y="12"/>
                    <a:pt x="108" y="12"/>
                    <a:pt x="108" y="12"/>
                  </a:cubicBezTo>
                  <a:cubicBezTo>
                    <a:pt x="108" y="11"/>
                    <a:pt x="107" y="11"/>
                    <a:pt x="107" y="11"/>
                  </a:cubicBezTo>
                  <a:cubicBezTo>
                    <a:pt x="107" y="11"/>
                    <a:pt x="106" y="10"/>
                    <a:pt x="106" y="10"/>
                  </a:cubicBezTo>
                  <a:cubicBezTo>
                    <a:pt x="106" y="10"/>
                    <a:pt x="106" y="9"/>
                    <a:pt x="107" y="9"/>
                  </a:cubicBezTo>
                  <a:cubicBezTo>
                    <a:pt x="107" y="9"/>
                    <a:pt x="107" y="9"/>
                    <a:pt x="107" y="10"/>
                  </a:cubicBezTo>
                  <a:cubicBezTo>
                    <a:pt x="108" y="10"/>
                    <a:pt x="108" y="11"/>
                    <a:pt x="108" y="11"/>
                  </a:cubicBezTo>
                  <a:cubicBezTo>
                    <a:pt x="108" y="12"/>
                    <a:pt x="108" y="12"/>
                    <a:pt x="108" y="12"/>
                  </a:cubicBezTo>
                  <a:close/>
                  <a:moveTo>
                    <a:pt x="96" y="12"/>
                  </a:moveTo>
                  <a:cubicBezTo>
                    <a:pt x="96" y="12"/>
                    <a:pt x="96" y="12"/>
                    <a:pt x="96" y="12"/>
                  </a:cubicBezTo>
                  <a:cubicBezTo>
                    <a:pt x="96" y="12"/>
                    <a:pt x="96" y="12"/>
                    <a:pt x="97" y="12"/>
                  </a:cubicBezTo>
                  <a:cubicBezTo>
                    <a:pt x="98" y="11"/>
                    <a:pt x="98" y="10"/>
                    <a:pt x="99" y="11"/>
                  </a:cubicBezTo>
                  <a:cubicBezTo>
                    <a:pt x="100" y="11"/>
                    <a:pt x="102" y="12"/>
                    <a:pt x="102" y="12"/>
                  </a:cubicBezTo>
                  <a:cubicBezTo>
                    <a:pt x="102" y="12"/>
                    <a:pt x="102" y="11"/>
                    <a:pt x="102" y="11"/>
                  </a:cubicBezTo>
                  <a:cubicBezTo>
                    <a:pt x="103" y="11"/>
                    <a:pt x="103" y="12"/>
                    <a:pt x="103" y="12"/>
                  </a:cubicBezTo>
                  <a:cubicBezTo>
                    <a:pt x="103" y="12"/>
                    <a:pt x="102" y="12"/>
                    <a:pt x="102" y="12"/>
                  </a:cubicBezTo>
                  <a:cubicBezTo>
                    <a:pt x="101" y="13"/>
                    <a:pt x="101" y="13"/>
                    <a:pt x="100" y="13"/>
                  </a:cubicBezTo>
                  <a:cubicBezTo>
                    <a:pt x="99" y="13"/>
                    <a:pt x="99" y="12"/>
                    <a:pt x="98" y="13"/>
                  </a:cubicBezTo>
                  <a:cubicBezTo>
                    <a:pt x="98" y="13"/>
                    <a:pt x="98" y="14"/>
                    <a:pt x="97" y="14"/>
                  </a:cubicBezTo>
                  <a:cubicBezTo>
                    <a:pt x="97" y="14"/>
                    <a:pt x="96" y="14"/>
                    <a:pt x="96" y="14"/>
                  </a:cubicBezTo>
                  <a:cubicBezTo>
                    <a:pt x="96" y="13"/>
                    <a:pt x="96" y="12"/>
                    <a:pt x="96" y="12"/>
                  </a:cubicBezTo>
                  <a:close/>
                  <a:moveTo>
                    <a:pt x="93" y="13"/>
                  </a:moveTo>
                  <a:cubicBezTo>
                    <a:pt x="93" y="13"/>
                    <a:pt x="93" y="13"/>
                    <a:pt x="93" y="13"/>
                  </a:cubicBezTo>
                  <a:cubicBezTo>
                    <a:pt x="93" y="13"/>
                    <a:pt x="93" y="12"/>
                    <a:pt x="94" y="13"/>
                  </a:cubicBezTo>
                  <a:cubicBezTo>
                    <a:pt x="94" y="13"/>
                    <a:pt x="94" y="12"/>
                    <a:pt x="94" y="13"/>
                  </a:cubicBezTo>
                  <a:cubicBezTo>
                    <a:pt x="95" y="14"/>
                    <a:pt x="95" y="15"/>
                    <a:pt x="94" y="15"/>
                  </a:cubicBezTo>
                  <a:cubicBezTo>
                    <a:pt x="93" y="14"/>
                    <a:pt x="93" y="13"/>
                    <a:pt x="93" y="13"/>
                  </a:cubicBezTo>
                  <a:close/>
                  <a:moveTo>
                    <a:pt x="81" y="13"/>
                  </a:moveTo>
                  <a:cubicBezTo>
                    <a:pt x="81" y="13"/>
                    <a:pt x="81" y="13"/>
                    <a:pt x="81" y="13"/>
                  </a:cubicBezTo>
                  <a:cubicBezTo>
                    <a:pt x="81" y="13"/>
                    <a:pt x="81" y="12"/>
                    <a:pt x="82" y="12"/>
                  </a:cubicBezTo>
                  <a:cubicBezTo>
                    <a:pt x="82" y="12"/>
                    <a:pt x="82" y="12"/>
                    <a:pt x="83" y="12"/>
                  </a:cubicBezTo>
                  <a:cubicBezTo>
                    <a:pt x="83" y="13"/>
                    <a:pt x="84" y="13"/>
                    <a:pt x="84" y="13"/>
                  </a:cubicBezTo>
                  <a:cubicBezTo>
                    <a:pt x="85" y="13"/>
                    <a:pt x="85" y="13"/>
                    <a:pt x="85" y="13"/>
                  </a:cubicBezTo>
                  <a:cubicBezTo>
                    <a:pt x="86" y="13"/>
                    <a:pt x="86" y="12"/>
                    <a:pt x="87" y="13"/>
                  </a:cubicBezTo>
                  <a:cubicBezTo>
                    <a:pt x="88" y="13"/>
                    <a:pt x="88" y="13"/>
                    <a:pt x="89" y="13"/>
                  </a:cubicBezTo>
                  <a:cubicBezTo>
                    <a:pt x="89" y="13"/>
                    <a:pt x="91" y="13"/>
                    <a:pt x="91" y="13"/>
                  </a:cubicBezTo>
                  <a:cubicBezTo>
                    <a:pt x="91" y="13"/>
                    <a:pt x="91" y="14"/>
                    <a:pt x="91" y="14"/>
                  </a:cubicBezTo>
                  <a:cubicBezTo>
                    <a:pt x="90" y="14"/>
                    <a:pt x="90" y="14"/>
                    <a:pt x="89" y="14"/>
                  </a:cubicBezTo>
                  <a:cubicBezTo>
                    <a:pt x="89" y="14"/>
                    <a:pt x="90" y="14"/>
                    <a:pt x="88" y="14"/>
                  </a:cubicBezTo>
                  <a:cubicBezTo>
                    <a:pt x="87" y="14"/>
                    <a:pt x="87" y="14"/>
                    <a:pt x="86" y="14"/>
                  </a:cubicBezTo>
                  <a:cubicBezTo>
                    <a:pt x="86" y="14"/>
                    <a:pt x="86" y="14"/>
                    <a:pt x="85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4" y="14"/>
                    <a:pt x="87" y="13"/>
                    <a:pt x="84" y="14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1" y="15"/>
                    <a:pt x="81" y="14"/>
                    <a:pt x="81" y="14"/>
                  </a:cubicBezTo>
                  <a:cubicBezTo>
                    <a:pt x="81" y="14"/>
                    <a:pt x="81" y="13"/>
                    <a:pt x="81" y="13"/>
                  </a:cubicBezTo>
                  <a:close/>
                  <a:moveTo>
                    <a:pt x="68" y="16"/>
                  </a:moveTo>
                  <a:cubicBezTo>
                    <a:pt x="68" y="16"/>
                    <a:pt x="68" y="16"/>
                    <a:pt x="68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71" y="16"/>
                    <a:pt x="71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2" y="15"/>
                    <a:pt x="74" y="14"/>
                    <a:pt x="74" y="14"/>
                  </a:cubicBezTo>
                  <a:cubicBezTo>
                    <a:pt x="75" y="14"/>
                    <a:pt x="76" y="13"/>
                    <a:pt x="76" y="13"/>
                  </a:cubicBezTo>
                  <a:cubicBezTo>
                    <a:pt x="76" y="13"/>
                    <a:pt x="78" y="14"/>
                    <a:pt x="78" y="14"/>
                  </a:cubicBezTo>
                  <a:cubicBezTo>
                    <a:pt x="79" y="14"/>
                    <a:pt x="79" y="13"/>
                    <a:pt x="79" y="13"/>
                  </a:cubicBezTo>
                  <a:cubicBezTo>
                    <a:pt x="77" y="12"/>
                    <a:pt x="77" y="12"/>
                    <a:pt x="77" y="12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3"/>
                    <a:pt x="70" y="14"/>
                    <a:pt x="69" y="14"/>
                  </a:cubicBezTo>
                  <a:cubicBezTo>
                    <a:pt x="68" y="13"/>
                    <a:pt x="67" y="14"/>
                    <a:pt x="67" y="14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5"/>
                    <a:pt x="67" y="16"/>
                    <a:pt x="67" y="16"/>
                  </a:cubicBezTo>
                  <a:cubicBezTo>
                    <a:pt x="67" y="17"/>
                    <a:pt x="68" y="16"/>
                    <a:pt x="68" y="16"/>
                  </a:cubicBezTo>
                  <a:close/>
                  <a:moveTo>
                    <a:pt x="56" y="22"/>
                  </a:moveTo>
                  <a:cubicBezTo>
                    <a:pt x="56" y="22"/>
                    <a:pt x="56" y="22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7" y="23"/>
                    <a:pt x="58" y="22"/>
                    <a:pt x="58" y="22"/>
                  </a:cubicBezTo>
                  <a:cubicBezTo>
                    <a:pt x="58" y="21"/>
                    <a:pt x="59" y="21"/>
                    <a:pt x="59" y="21"/>
                  </a:cubicBezTo>
                  <a:cubicBezTo>
                    <a:pt x="59" y="21"/>
                    <a:pt x="60" y="20"/>
                    <a:pt x="61" y="20"/>
                  </a:cubicBezTo>
                  <a:cubicBezTo>
                    <a:pt x="61" y="20"/>
                    <a:pt x="63" y="19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0" y="18"/>
                    <a:pt x="60" y="18"/>
                  </a:cubicBezTo>
                  <a:cubicBezTo>
                    <a:pt x="60" y="18"/>
                    <a:pt x="58" y="20"/>
                    <a:pt x="58" y="20"/>
                  </a:cubicBezTo>
                  <a:cubicBezTo>
                    <a:pt x="58" y="20"/>
                    <a:pt x="56" y="22"/>
                    <a:pt x="56" y="22"/>
                  </a:cubicBezTo>
                  <a:close/>
                  <a:moveTo>
                    <a:pt x="55" y="32"/>
                  </a:moveTo>
                  <a:cubicBezTo>
                    <a:pt x="55" y="32"/>
                    <a:pt x="55" y="32"/>
                    <a:pt x="55" y="32"/>
                  </a:cubicBezTo>
                  <a:cubicBezTo>
                    <a:pt x="55" y="32"/>
                    <a:pt x="57" y="30"/>
                    <a:pt x="57" y="29"/>
                  </a:cubicBezTo>
                  <a:cubicBezTo>
                    <a:pt x="57" y="29"/>
                    <a:pt x="57" y="27"/>
                    <a:pt x="57" y="27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5" y="23"/>
                    <a:pt x="54" y="25"/>
                    <a:pt x="54" y="25"/>
                  </a:cubicBezTo>
                  <a:cubicBezTo>
                    <a:pt x="54" y="26"/>
                    <a:pt x="53" y="26"/>
                    <a:pt x="52" y="27"/>
                  </a:cubicBezTo>
                  <a:cubicBezTo>
                    <a:pt x="51" y="28"/>
                    <a:pt x="51" y="29"/>
                    <a:pt x="51" y="30"/>
                  </a:cubicBezTo>
                  <a:cubicBezTo>
                    <a:pt x="51" y="30"/>
                    <a:pt x="50" y="31"/>
                    <a:pt x="50" y="32"/>
                  </a:cubicBezTo>
                  <a:cubicBezTo>
                    <a:pt x="50" y="33"/>
                    <a:pt x="51" y="33"/>
                    <a:pt x="52" y="33"/>
                  </a:cubicBezTo>
                  <a:cubicBezTo>
                    <a:pt x="53" y="33"/>
                    <a:pt x="52" y="33"/>
                    <a:pt x="52" y="33"/>
                  </a:cubicBezTo>
                  <a:cubicBezTo>
                    <a:pt x="55" y="32"/>
                    <a:pt x="55" y="32"/>
                    <a:pt x="55" y="32"/>
                  </a:cubicBezTo>
                  <a:close/>
                  <a:moveTo>
                    <a:pt x="21" y="94"/>
                  </a:moveTo>
                  <a:cubicBezTo>
                    <a:pt x="21" y="94"/>
                    <a:pt x="21" y="94"/>
                    <a:pt x="21" y="94"/>
                  </a:cubicBezTo>
                  <a:cubicBezTo>
                    <a:pt x="21" y="94"/>
                    <a:pt x="21" y="94"/>
                    <a:pt x="22" y="94"/>
                  </a:cubicBezTo>
                  <a:cubicBezTo>
                    <a:pt x="22" y="94"/>
                    <a:pt x="22" y="93"/>
                    <a:pt x="22" y="93"/>
                  </a:cubicBezTo>
                  <a:cubicBezTo>
                    <a:pt x="23" y="93"/>
                    <a:pt x="23" y="94"/>
                    <a:pt x="23" y="94"/>
                  </a:cubicBezTo>
                  <a:cubicBezTo>
                    <a:pt x="24" y="94"/>
                    <a:pt x="24" y="95"/>
                    <a:pt x="24" y="95"/>
                  </a:cubicBezTo>
                  <a:cubicBezTo>
                    <a:pt x="25" y="97"/>
                    <a:pt x="25" y="97"/>
                    <a:pt x="25" y="97"/>
                  </a:cubicBezTo>
                  <a:cubicBezTo>
                    <a:pt x="25" y="97"/>
                    <a:pt x="25" y="98"/>
                    <a:pt x="25" y="98"/>
                  </a:cubicBezTo>
                  <a:cubicBezTo>
                    <a:pt x="25" y="99"/>
                    <a:pt x="25" y="99"/>
                    <a:pt x="25" y="99"/>
                  </a:cubicBezTo>
                  <a:cubicBezTo>
                    <a:pt x="25" y="99"/>
                    <a:pt x="26" y="99"/>
                    <a:pt x="27" y="99"/>
                  </a:cubicBezTo>
                  <a:cubicBezTo>
                    <a:pt x="27" y="99"/>
                    <a:pt x="27" y="100"/>
                    <a:pt x="28" y="100"/>
                  </a:cubicBezTo>
                  <a:cubicBezTo>
                    <a:pt x="29" y="101"/>
                    <a:pt x="29" y="101"/>
                    <a:pt x="29" y="101"/>
                  </a:cubicBezTo>
                  <a:cubicBezTo>
                    <a:pt x="30" y="102"/>
                    <a:pt x="30" y="102"/>
                    <a:pt x="31" y="103"/>
                  </a:cubicBezTo>
                  <a:cubicBezTo>
                    <a:pt x="32" y="103"/>
                    <a:pt x="32" y="103"/>
                    <a:pt x="33" y="103"/>
                  </a:cubicBezTo>
                  <a:cubicBezTo>
                    <a:pt x="33" y="102"/>
                    <a:pt x="33" y="102"/>
                    <a:pt x="34" y="102"/>
                  </a:cubicBezTo>
                  <a:cubicBezTo>
                    <a:pt x="34" y="102"/>
                    <a:pt x="34" y="102"/>
                    <a:pt x="35" y="102"/>
                  </a:cubicBezTo>
                  <a:cubicBezTo>
                    <a:pt x="35" y="101"/>
                    <a:pt x="34" y="101"/>
                    <a:pt x="34" y="101"/>
                  </a:cubicBezTo>
                  <a:cubicBezTo>
                    <a:pt x="34" y="101"/>
                    <a:pt x="33" y="100"/>
                    <a:pt x="32" y="99"/>
                  </a:cubicBezTo>
                  <a:cubicBezTo>
                    <a:pt x="32" y="99"/>
                    <a:pt x="32" y="99"/>
                    <a:pt x="32" y="98"/>
                  </a:cubicBezTo>
                  <a:cubicBezTo>
                    <a:pt x="32" y="98"/>
                    <a:pt x="32" y="98"/>
                    <a:pt x="31" y="97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29" y="96"/>
                    <a:pt x="29" y="95"/>
                    <a:pt x="29" y="95"/>
                  </a:cubicBezTo>
                  <a:cubicBezTo>
                    <a:pt x="29" y="95"/>
                    <a:pt x="27" y="95"/>
                    <a:pt x="27" y="94"/>
                  </a:cubicBezTo>
                  <a:cubicBezTo>
                    <a:pt x="27" y="94"/>
                    <a:pt x="26" y="94"/>
                    <a:pt x="26" y="94"/>
                  </a:cubicBezTo>
                  <a:cubicBezTo>
                    <a:pt x="26" y="94"/>
                    <a:pt x="24" y="93"/>
                    <a:pt x="24" y="92"/>
                  </a:cubicBezTo>
                  <a:cubicBezTo>
                    <a:pt x="24" y="92"/>
                    <a:pt x="24" y="91"/>
                    <a:pt x="24" y="91"/>
                  </a:cubicBezTo>
                  <a:cubicBezTo>
                    <a:pt x="24" y="91"/>
                    <a:pt x="23" y="91"/>
                    <a:pt x="22" y="91"/>
                  </a:cubicBezTo>
                  <a:cubicBezTo>
                    <a:pt x="21" y="92"/>
                    <a:pt x="20" y="92"/>
                    <a:pt x="20" y="92"/>
                  </a:cubicBezTo>
                  <a:cubicBezTo>
                    <a:pt x="19" y="92"/>
                    <a:pt x="19" y="93"/>
                    <a:pt x="19" y="93"/>
                  </a:cubicBezTo>
                  <a:cubicBezTo>
                    <a:pt x="19" y="93"/>
                    <a:pt x="19" y="94"/>
                    <a:pt x="20" y="94"/>
                  </a:cubicBezTo>
                  <a:cubicBezTo>
                    <a:pt x="20" y="95"/>
                    <a:pt x="21" y="94"/>
                    <a:pt x="21" y="94"/>
                  </a:cubicBezTo>
                  <a:close/>
                  <a:moveTo>
                    <a:pt x="71" y="75"/>
                  </a:moveTo>
                  <a:cubicBezTo>
                    <a:pt x="71" y="75"/>
                    <a:pt x="71" y="75"/>
                    <a:pt x="71" y="75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6"/>
                    <a:pt x="71" y="76"/>
                    <a:pt x="72" y="76"/>
                  </a:cubicBezTo>
                  <a:cubicBezTo>
                    <a:pt x="72" y="75"/>
                    <a:pt x="72" y="76"/>
                    <a:pt x="73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4" y="76"/>
                    <a:pt x="75" y="74"/>
                    <a:pt x="75" y="74"/>
                  </a:cubicBezTo>
                  <a:cubicBezTo>
                    <a:pt x="75" y="74"/>
                    <a:pt x="75" y="74"/>
                    <a:pt x="76" y="74"/>
                  </a:cubicBezTo>
                  <a:cubicBezTo>
                    <a:pt x="76" y="74"/>
                    <a:pt x="77" y="74"/>
                    <a:pt x="77" y="73"/>
                  </a:cubicBezTo>
                  <a:cubicBezTo>
                    <a:pt x="77" y="73"/>
                    <a:pt x="77" y="73"/>
                    <a:pt x="78" y="73"/>
                  </a:cubicBezTo>
                  <a:cubicBezTo>
                    <a:pt x="78" y="72"/>
                    <a:pt x="78" y="72"/>
                    <a:pt x="78" y="72"/>
                  </a:cubicBezTo>
                  <a:cubicBezTo>
                    <a:pt x="79" y="71"/>
                    <a:pt x="80" y="71"/>
                    <a:pt x="80" y="71"/>
                  </a:cubicBezTo>
                  <a:cubicBezTo>
                    <a:pt x="81" y="70"/>
                    <a:pt x="81" y="70"/>
                    <a:pt x="81" y="69"/>
                  </a:cubicBezTo>
                  <a:cubicBezTo>
                    <a:pt x="81" y="69"/>
                    <a:pt x="80" y="69"/>
                    <a:pt x="80" y="70"/>
                  </a:cubicBezTo>
                  <a:cubicBezTo>
                    <a:pt x="79" y="70"/>
                    <a:pt x="78" y="70"/>
                    <a:pt x="78" y="70"/>
                  </a:cubicBezTo>
                  <a:cubicBezTo>
                    <a:pt x="78" y="71"/>
                    <a:pt x="77" y="71"/>
                    <a:pt x="77" y="71"/>
                  </a:cubicBezTo>
                  <a:cubicBezTo>
                    <a:pt x="76" y="71"/>
                    <a:pt x="75" y="72"/>
                    <a:pt x="74" y="72"/>
                  </a:cubicBezTo>
                  <a:cubicBezTo>
                    <a:pt x="74" y="72"/>
                    <a:pt x="74" y="73"/>
                    <a:pt x="73" y="74"/>
                  </a:cubicBezTo>
                  <a:cubicBezTo>
                    <a:pt x="73" y="74"/>
                    <a:pt x="73" y="74"/>
                    <a:pt x="73" y="75"/>
                  </a:cubicBezTo>
                  <a:cubicBezTo>
                    <a:pt x="72" y="75"/>
                    <a:pt x="71" y="75"/>
                    <a:pt x="71" y="75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0" name="Freeform 217"/>
            <p:cNvSpPr>
              <a:spLocks/>
            </p:cNvSpPr>
            <p:nvPr/>
          </p:nvSpPr>
          <p:spPr bwMode="auto">
            <a:xfrm>
              <a:off x="8054896" y="3267063"/>
              <a:ext cx="384801" cy="263158"/>
            </a:xfrm>
            <a:custGeom>
              <a:avLst/>
              <a:gdLst>
                <a:gd name="T0" fmla="*/ 4 w 169"/>
                <a:gd name="T1" fmla="*/ 28 h 119"/>
                <a:gd name="T2" fmla="*/ 17 w 169"/>
                <a:gd name="T3" fmla="*/ 23 h 119"/>
                <a:gd name="T4" fmla="*/ 24 w 169"/>
                <a:gd name="T5" fmla="*/ 19 h 119"/>
                <a:gd name="T6" fmla="*/ 29 w 169"/>
                <a:gd name="T7" fmla="*/ 16 h 119"/>
                <a:gd name="T8" fmla="*/ 32 w 169"/>
                <a:gd name="T9" fmla="*/ 14 h 119"/>
                <a:gd name="T10" fmla="*/ 38 w 169"/>
                <a:gd name="T11" fmla="*/ 12 h 119"/>
                <a:gd name="T12" fmla="*/ 44 w 169"/>
                <a:gd name="T13" fmla="*/ 11 h 119"/>
                <a:gd name="T14" fmla="*/ 48 w 169"/>
                <a:gd name="T15" fmla="*/ 8 h 119"/>
                <a:gd name="T16" fmla="*/ 56 w 169"/>
                <a:gd name="T17" fmla="*/ 7 h 119"/>
                <a:gd name="T18" fmla="*/ 55 w 169"/>
                <a:gd name="T19" fmla="*/ 2 h 119"/>
                <a:gd name="T20" fmla="*/ 63 w 169"/>
                <a:gd name="T21" fmla="*/ 0 h 119"/>
                <a:gd name="T22" fmla="*/ 69 w 169"/>
                <a:gd name="T23" fmla="*/ 4 h 119"/>
                <a:gd name="T24" fmla="*/ 73 w 169"/>
                <a:gd name="T25" fmla="*/ 8 h 119"/>
                <a:gd name="T26" fmla="*/ 72 w 169"/>
                <a:gd name="T27" fmla="*/ 11 h 119"/>
                <a:gd name="T28" fmla="*/ 78 w 169"/>
                <a:gd name="T29" fmla="*/ 12 h 119"/>
                <a:gd name="T30" fmla="*/ 85 w 169"/>
                <a:gd name="T31" fmla="*/ 10 h 119"/>
                <a:gd name="T32" fmla="*/ 88 w 169"/>
                <a:gd name="T33" fmla="*/ 13 h 119"/>
                <a:gd name="T34" fmla="*/ 95 w 169"/>
                <a:gd name="T35" fmla="*/ 16 h 119"/>
                <a:gd name="T36" fmla="*/ 95 w 169"/>
                <a:gd name="T37" fmla="*/ 21 h 119"/>
                <a:gd name="T38" fmla="*/ 91 w 169"/>
                <a:gd name="T39" fmla="*/ 27 h 119"/>
                <a:gd name="T40" fmla="*/ 95 w 169"/>
                <a:gd name="T41" fmla="*/ 34 h 119"/>
                <a:gd name="T42" fmla="*/ 106 w 169"/>
                <a:gd name="T43" fmla="*/ 41 h 119"/>
                <a:gd name="T44" fmla="*/ 116 w 169"/>
                <a:gd name="T45" fmla="*/ 45 h 119"/>
                <a:gd name="T46" fmla="*/ 123 w 169"/>
                <a:gd name="T47" fmla="*/ 47 h 119"/>
                <a:gd name="T48" fmla="*/ 123 w 169"/>
                <a:gd name="T49" fmla="*/ 53 h 119"/>
                <a:gd name="T50" fmla="*/ 119 w 169"/>
                <a:gd name="T51" fmla="*/ 59 h 119"/>
                <a:gd name="T52" fmla="*/ 110 w 169"/>
                <a:gd name="T53" fmla="*/ 64 h 119"/>
                <a:gd name="T54" fmla="*/ 119 w 169"/>
                <a:gd name="T55" fmla="*/ 66 h 119"/>
                <a:gd name="T56" fmla="*/ 125 w 169"/>
                <a:gd name="T57" fmla="*/ 71 h 119"/>
                <a:gd name="T58" fmla="*/ 140 w 169"/>
                <a:gd name="T59" fmla="*/ 76 h 119"/>
                <a:gd name="T60" fmla="*/ 147 w 169"/>
                <a:gd name="T61" fmla="*/ 76 h 119"/>
                <a:gd name="T62" fmla="*/ 158 w 169"/>
                <a:gd name="T63" fmla="*/ 75 h 119"/>
                <a:gd name="T64" fmla="*/ 155 w 169"/>
                <a:gd name="T65" fmla="*/ 83 h 119"/>
                <a:gd name="T66" fmla="*/ 156 w 169"/>
                <a:gd name="T67" fmla="*/ 87 h 119"/>
                <a:gd name="T68" fmla="*/ 164 w 169"/>
                <a:gd name="T69" fmla="*/ 93 h 119"/>
                <a:gd name="T70" fmla="*/ 158 w 169"/>
                <a:gd name="T71" fmla="*/ 96 h 119"/>
                <a:gd name="T72" fmla="*/ 164 w 169"/>
                <a:gd name="T73" fmla="*/ 101 h 119"/>
                <a:gd name="T74" fmla="*/ 167 w 169"/>
                <a:gd name="T75" fmla="*/ 111 h 119"/>
                <a:gd name="T76" fmla="*/ 162 w 169"/>
                <a:gd name="T77" fmla="*/ 114 h 119"/>
                <a:gd name="T78" fmla="*/ 154 w 169"/>
                <a:gd name="T79" fmla="*/ 119 h 119"/>
                <a:gd name="T80" fmla="*/ 142 w 169"/>
                <a:gd name="T81" fmla="*/ 107 h 119"/>
                <a:gd name="T82" fmla="*/ 138 w 169"/>
                <a:gd name="T83" fmla="*/ 98 h 119"/>
                <a:gd name="T84" fmla="*/ 129 w 169"/>
                <a:gd name="T85" fmla="*/ 97 h 119"/>
                <a:gd name="T86" fmla="*/ 126 w 169"/>
                <a:gd name="T87" fmla="*/ 85 h 119"/>
                <a:gd name="T88" fmla="*/ 114 w 169"/>
                <a:gd name="T89" fmla="*/ 91 h 119"/>
                <a:gd name="T90" fmla="*/ 101 w 169"/>
                <a:gd name="T91" fmla="*/ 90 h 119"/>
                <a:gd name="T92" fmla="*/ 96 w 169"/>
                <a:gd name="T93" fmla="*/ 86 h 119"/>
                <a:gd name="T94" fmla="*/ 88 w 169"/>
                <a:gd name="T95" fmla="*/ 84 h 119"/>
                <a:gd name="T96" fmla="*/ 76 w 169"/>
                <a:gd name="T97" fmla="*/ 88 h 119"/>
                <a:gd name="T98" fmla="*/ 69 w 169"/>
                <a:gd name="T99" fmla="*/ 84 h 119"/>
                <a:gd name="T100" fmla="*/ 56 w 169"/>
                <a:gd name="T101" fmla="*/ 80 h 119"/>
                <a:gd name="T102" fmla="*/ 41 w 169"/>
                <a:gd name="T103" fmla="*/ 83 h 119"/>
                <a:gd name="T104" fmla="*/ 30 w 169"/>
                <a:gd name="T105" fmla="*/ 83 h 119"/>
                <a:gd name="T106" fmla="*/ 26 w 169"/>
                <a:gd name="T107" fmla="*/ 77 h 119"/>
                <a:gd name="T108" fmla="*/ 20 w 169"/>
                <a:gd name="T109" fmla="*/ 71 h 119"/>
                <a:gd name="T110" fmla="*/ 15 w 169"/>
                <a:gd name="T111" fmla="*/ 61 h 119"/>
                <a:gd name="T112" fmla="*/ 18 w 169"/>
                <a:gd name="T113" fmla="*/ 46 h 119"/>
                <a:gd name="T114" fmla="*/ 13 w 169"/>
                <a:gd name="T115" fmla="*/ 37 h 119"/>
                <a:gd name="T116" fmla="*/ 2 w 169"/>
                <a:gd name="T117" fmla="*/ 3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9" h="119">
                  <a:moveTo>
                    <a:pt x="2" y="33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6" y="28"/>
                    <a:pt x="7" y="27"/>
                  </a:cubicBezTo>
                  <a:cubicBezTo>
                    <a:pt x="9" y="27"/>
                    <a:pt x="15" y="25"/>
                    <a:pt x="15" y="25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9" y="21"/>
                    <a:pt x="19" y="21"/>
                  </a:cubicBezTo>
                  <a:cubicBezTo>
                    <a:pt x="20" y="21"/>
                    <a:pt x="22" y="21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4" y="19"/>
                    <a:pt x="24" y="18"/>
                    <a:pt x="25" y="18"/>
                  </a:cubicBezTo>
                  <a:cubicBezTo>
                    <a:pt x="25" y="18"/>
                    <a:pt x="26" y="18"/>
                    <a:pt x="27" y="17"/>
                  </a:cubicBezTo>
                  <a:cubicBezTo>
                    <a:pt x="28" y="17"/>
                    <a:pt x="28" y="17"/>
                    <a:pt x="29" y="16"/>
                  </a:cubicBezTo>
                  <a:cubicBezTo>
                    <a:pt x="29" y="16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4"/>
                    <a:pt x="32" y="14"/>
                  </a:cubicBezTo>
                  <a:cubicBezTo>
                    <a:pt x="32" y="14"/>
                    <a:pt x="34" y="14"/>
                    <a:pt x="35" y="14"/>
                  </a:cubicBezTo>
                  <a:cubicBezTo>
                    <a:pt x="35" y="14"/>
                    <a:pt x="37" y="13"/>
                    <a:pt x="37" y="13"/>
                  </a:cubicBezTo>
                  <a:cubicBezTo>
                    <a:pt x="37" y="13"/>
                    <a:pt x="37" y="12"/>
                    <a:pt x="38" y="12"/>
                  </a:cubicBezTo>
                  <a:cubicBezTo>
                    <a:pt x="39" y="12"/>
                    <a:pt x="40" y="12"/>
                    <a:pt x="41" y="12"/>
                  </a:cubicBezTo>
                  <a:cubicBezTo>
                    <a:pt x="41" y="12"/>
                    <a:pt x="43" y="12"/>
                    <a:pt x="43" y="12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5" y="11"/>
                    <a:pt x="44" y="10"/>
                    <a:pt x="45" y="11"/>
                  </a:cubicBezTo>
                  <a:cubicBezTo>
                    <a:pt x="46" y="11"/>
                    <a:pt x="45" y="12"/>
                    <a:pt x="46" y="11"/>
                  </a:cubicBezTo>
                  <a:cubicBezTo>
                    <a:pt x="47" y="10"/>
                    <a:pt x="48" y="8"/>
                    <a:pt x="48" y="8"/>
                  </a:cubicBezTo>
                  <a:cubicBezTo>
                    <a:pt x="48" y="8"/>
                    <a:pt x="47" y="8"/>
                    <a:pt x="49" y="8"/>
                  </a:cubicBezTo>
                  <a:cubicBezTo>
                    <a:pt x="51" y="8"/>
                    <a:pt x="51" y="8"/>
                    <a:pt x="53" y="8"/>
                  </a:cubicBezTo>
                  <a:cubicBezTo>
                    <a:pt x="54" y="8"/>
                    <a:pt x="56" y="7"/>
                    <a:pt x="56" y="7"/>
                  </a:cubicBezTo>
                  <a:cubicBezTo>
                    <a:pt x="57" y="7"/>
                    <a:pt x="58" y="6"/>
                    <a:pt x="58" y="6"/>
                  </a:cubicBezTo>
                  <a:cubicBezTo>
                    <a:pt x="58" y="5"/>
                    <a:pt x="54" y="3"/>
                    <a:pt x="54" y="3"/>
                  </a:cubicBezTo>
                  <a:cubicBezTo>
                    <a:pt x="54" y="3"/>
                    <a:pt x="52" y="2"/>
                    <a:pt x="55" y="2"/>
                  </a:cubicBezTo>
                  <a:cubicBezTo>
                    <a:pt x="58" y="3"/>
                    <a:pt x="59" y="3"/>
                    <a:pt x="59" y="3"/>
                  </a:cubicBezTo>
                  <a:cubicBezTo>
                    <a:pt x="60" y="3"/>
                    <a:pt x="60" y="2"/>
                    <a:pt x="61" y="2"/>
                  </a:cubicBezTo>
                  <a:cubicBezTo>
                    <a:pt x="62" y="1"/>
                    <a:pt x="63" y="0"/>
                    <a:pt x="63" y="0"/>
                  </a:cubicBezTo>
                  <a:cubicBezTo>
                    <a:pt x="64" y="0"/>
                    <a:pt x="66" y="2"/>
                    <a:pt x="66" y="2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70" y="3"/>
                    <a:pt x="71" y="4"/>
                  </a:cubicBezTo>
                  <a:cubicBezTo>
                    <a:pt x="72" y="4"/>
                    <a:pt x="74" y="6"/>
                    <a:pt x="74" y="6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69" y="9"/>
                    <a:pt x="69" y="11"/>
                    <a:pt x="70" y="11"/>
                  </a:cubicBezTo>
                  <a:cubicBezTo>
                    <a:pt x="70" y="11"/>
                    <a:pt x="71" y="12"/>
                    <a:pt x="72" y="11"/>
                  </a:cubicBezTo>
                  <a:cubicBezTo>
                    <a:pt x="73" y="11"/>
                    <a:pt x="73" y="10"/>
                    <a:pt x="73" y="10"/>
                  </a:cubicBezTo>
                  <a:cubicBezTo>
                    <a:pt x="73" y="10"/>
                    <a:pt x="76" y="10"/>
                    <a:pt x="76" y="11"/>
                  </a:cubicBezTo>
                  <a:cubicBezTo>
                    <a:pt x="76" y="11"/>
                    <a:pt x="78" y="12"/>
                    <a:pt x="78" y="12"/>
                  </a:cubicBezTo>
                  <a:cubicBezTo>
                    <a:pt x="79" y="11"/>
                    <a:pt x="80" y="11"/>
                    <a:pt x="81" y="11"/>
                  </a:cubicBezTo>
                  <a:cubicBezTo>
                    <a:pt x="81" y="11"/>
                    <a:pt x="82" y="12"/>
                    <a:pt x="83" y="12"/>
                  </a:cubicBezTo>
                  <a:cubicBezTo>
                    <a:pt x="84" y="12"/>
                    <a:pt x="85" y="10"/>
                    <a:pt x="85" y="10"/>
                  </a:cubicBezTo>
                  <a:cubicBezTo>
                    <a:pt x="85" y="10"/>
                    <a:pt x="86" y="10"/>
                    <a:pt x="86" y="11"/>
                  </a:cubicBezTo>
                  <a:cubicBezTo>
                    <a:pt x="87" y="11"/>
                    <a:pt x="86" y="11"/>
                    <a:pt x="87" y="12"/>
                  </a:cubicBezTo>
                  <a:cubicBezTo>
                    <a:pt x="87" y="13"/>
                    <a:pt x="87" y="13"/>
                    <a:pt x="88" y="13"/>
                  </a:cubicBezTo>
                  <a:cubicBezTo>
                    <a:pt x="89" y="14"/>
                    <a:pt x="91" y="14"/>
                    <a:pt x="91" y="15"/>
                  </a:cubicBezTo>
                  <a:cubicBezTo>
                    <a:pt x="91" y="15"/>
                    <a:pt x="92" y="17"/>
                    <a:pt x="93" y="17"/>
                  </a:cubicBezTo>
                  <a:cubicBezTo>
                    <a:pt x="94" y="16"/>
                    <a:pt x="94" y="16"/>
                    <a:pt x="95" y="16"/>
                  </a:cubicBezTo>
                  <a:cubicBezTo>
                    <a:pt x="96" y="17"/>
                    <a:pt x="98" y="16"/>
                    <a:pt x="98" y="17"/>
                  </a:cubicBezTo>
                  <a:cubicBezTo>
                    <a:pt x="97" y="18"/>
                    <a:pt x="97" y="19"/>
                    <a:pt x="97" y="20"/>
                  </a:cubicBezTo>
                  <a:cubicBezTo>
                    <a:pt x="97" y="20"/>
                    <a:pt x="96" y="21"/>
                    <a:pt x="95" y="21"/>
                  </a:cubicBezTo>
                  <a:cubicBezTo>
                    <a:pt x="94" y="21"/>
                    <a:pt x="93" y="22"/>
                    <a:pt x="93" y="22"/>
                  </a:cubicBezTo>
                  <a:cubicBezTo>
                    <a:pt x="93" y="23"/>
                    <a:pt x="92" y="24"/>
                    <a:pt x="92" y="25"/>
                  </a:cubicBezTo>
                  <a:cubicBezTo>
                    <a:pt x="91" y="26"/>
                    <a:pt x="91" y="27"/>
                    <a:pt x="91" y="27"/>
                  </a:cubicBezTo>
                  <a:cubicBezTo>
                    <a:pt x="90" y="28"/>
                    <a:pt x="90" y="28"/>
                    <a:pt x="90" y="28"/>
                  </a:cubicBezTo>
                  <a:cubicBezTo>
                    <a:pt x="90" y="29"/>
                    <a:pt x="93" y="33"/>
                    <a:pt x="93" y="33"/>
                  </a:cubicBezTo>
                  <a:cubicBezTo>
                    <a:pt x="95" y="34"/>
                    <a:pt x="95" y="34"/>
                    <a:pt x="95" y="34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102" y="40"/>
                    <a:pt x="102" y="40"/>
                    <a:pt x="102" y="40"/>
                  </a:cubicBezTo>
                  <a:cubicBezTo>
                    <a:pt x="102" y="40"/>
                    <a:pt x="104" y="41"/>
                    <a:pt x="106" y="41"/>
                  </a:cubicBezTo>
                  <a:cubicBezTo>
                    <a:pt x="108" y="42"/>
                    <a:pt x="110" y="42"/>
                    <a:pt x="110" y="42"/>
                  </a:cubicBezTo>
                  <a:cubicBezTo>
                    <a:pt x="113" y="45"/>
                    <a:pt x="113" y="45"/>
                    <a:pt x="113" y="45"/>
                  </a:cubicBezTo>
                  <a:cubicBezTo>
                    <a:pt x="113" y="45"/>
                    <a:pt x="115" y="45"/>
                    <a:pt x="116" y="45"/>
                  </a:cubicBezTo>
                  <a:cubicBezTo>
                    <a:pt x="116" y="46"/>
                    <a:pt x="119" y="46"/>
                    <a:pt x="119" y="46"/>
                  </a:cubicBezTo>
                  <a:cubicBezTo>
                    <a:pt x="121" y="46"/>
                    <a:pt x="121" y="46"/>
                    <a:pt x="121" y="46"/>
                  </a:cubicBezTo>
                  <a:cubicBezTo>
                    <a:pt x="121" y="46"/>
                    <a:pt x="122" y="45"/>
                    <a:pt x="123" y="47"/>
                  </a:cubicBezTo>
                  <a:cubicBezTo>
                    <a:pt x="123" y="48"/>
                    <a:pt x="124" y="50"/>
                    <a:pt x="124" y="50"/>
                  </a:cubicBezTo>
                  <a:cubicBezTo>
                    <a:pt x="124" y="50"/>
                    <a:pt x="124" y="51"/>
                    <a:pt x="124" y="52"/>
                  </a:cubicBezTo>
                  <a:cubicBezTo>
                    <a:pt x="123" y="52"/>
                    <a:pt x="123" y="52"/>
                    <a:pt x="123" y="53"/>
                  </a:cubicBezTo>
                  <a:cubicBezTo>
                    <a:pt x="123" y="53"/>
                    <a:pt x="123" y="57"/>
                    <a:pt x="123" y="57"/>
                  </a:cubicBezTo>
                  <a:cubicBezTo>
                    <a:pt x="123" y="57"/>
                    <a:pt x="123" y="58"/>
                    <a:pt x="122" y="58"/>
                  </a:cubicBezTo>
                  <a:cubicBezTo>
                    <a:pt x="120" y="59"/>
                    <a:pt x="120" y="59"/>
                    <a:pt x="119" y="59"/>
                  </a:cubicBezTo>
                  <a:cubicBezTo>
                    <a:pt x="117" y="59"/>
                    <a:pt x="114" y="60"/>
                    <a:pt x="113" y="61"/>
                  </a:cubicBezTo>
                  <a:cubicBezTo>
                    <a:pt x="113" y="61"/>
                    <a:pt x="111" y="61"/>
                    <a:pt x="111" y="61"/>
                  </a:cubicBezTo>
                  <a:cubicBezTo>
                    <a:pt x="111" y="62"/>
                    <a:pt x="110" y="64"/>
                    <a:pt x="110" y="64"/>
                  </a:cubicBezTo>
                  <a:cubicBezTo>
                    <a:pt x="110" y="64"/>
                    <a:pt x="110" y="66"/>
                    <a:pt x="112" y="66"/>
                  </a:cubicBezTo>
                  <a:cubicBezTo>
                    <a:pt x="115" y="66"/>
                    <a:pt x="115" y="66"/>
                    <a:pt x="116" y="66"/>
                  </a:cubicBezTo>
                  <a:cubicBezTo>
                    <a:pt x="117" y="66"/>
                    <a:pt x="117" y="65"/>
                    <a:pt x="119" y="66"/>
                  </a:cubicBezTo>
                  <a:cubicBezTo>
                    <a:pt x="120" y="66"/>
                    <a:pt x="121" y="68"/>
                    <a:pt x="121" y="68"/>
                  </a:cubicBezTo>
                  <a:cubicBezTo>
                    <a:pt x="123" y="70"/>
                    <a:pt x="123" y="70"/>
                    <a:pt x="123" y="70"/>
                  </a:cubicBezTo>
                  <a:cubicBezTo>
                    <a:pt x="125" y="71"/>
                    <a:pt x="125" y="71"/>
                    <a:pt x="125" y="71"/>
                  </a:cubicBezTo>
                  <a:cubicBezTo>
                    <a:pt x="131" y="71"/>
                    <a:pt x="131" y="71"/>
                    <a:pt x="131" y="71"/>
                  </a:cubicBezTo>
                  <a:cubicBezTo>
                    <a:pt x="135" y="75"/>
                    <a:pt x="135" y="75"/>
                    <a:pt x="135" y="75"/>
                  </a:cubicBezTo>
                  <a:cubicBezTo>
                    <a:pt x="140" y="76"/>
                    <a:pt x="140" y="76"/>
                    <a:pt x="140" y="76"/>
                  </a:cubicBezTo>
                  <a:cubicBezTo>
                    <a:pt x="140" y="76"/>
                    <a:pt x="140" y="79"/>
                    <a:pt x="141" y="79"/>
                  </a:cubicBezTo>
                  <a:cubicBezTo>
                    <a:pt x="143" y="79"/>
                    <a:pt x="144" y="78"/>
                    <a:pt x="144" y="78"/>
                  </a:cubicBezTo>
                  <a:cubicBezTo>
                    <a:pt x="144" y="78"/>
                    <a:pt x="146" y="76"/>
                    <a:pt x="147" y="76"/>
                  </a:cubicBezTo>
                  <a:cubicBezTo>
                    <a:pt x="149" y="75"/>
                    <a:pt x="148" y="74"/>
                    <a:pt x="150" y="75"/>
                  </a:cubicBezTo>
                  <a:cubicBezTo>
                    <a:pt x="152" y="77"/>
                    <a:pt x="156" y="75"/>
                    <a:pt x="156" y="75"/>
                  </a:cubicBezTo>
                  <a:cubicBezTo>
                    <a:pt x="158" y="75"/>
                    <a:pt x="158" y="75"/>
                    <a:pt x="158" y="75"/>
                  </a:cubicBezTo>
                  <a:cubicBezTo>
                    <a:pt x="158" y="78"/>
                    <a:pt x="158" y="78"/>
                    <a:pt x="158" y="78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55" y="83"/>
                    <a:pt x="155" y="83"/>
                    <a:pt x="155" y="83"/>
                  </a:cubicBezTo>
                  <a:cubicBezTo>
                    <a:pt x="154" y="84"/>
                    <a:pt x="154" y="84"/>
                    <a:pt x="154" y="84"/>
                  </a:cubicBezTo>
                  <a:cubicBezTo>
                    <a:pt x="154" y="84"/>
                    <a:pt x="154" y="85"/>
                    <a:pt x="154" y="86"/>
                  </a:cubicBezTo>
                  <a:cubicBezTo>
                    <a:pt x="155" y="86"/>
                    <a:pt x="156" y="87"/>
                    <a:pt x="156" y="87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63" y="90"/>
                    <a:pt x="163" y="90"/>
                    <a:pt x="163" y="90"/>
                  </a:cubicBezTo>
                  <a:cubicBezTo>
                    <a:pt x="163" y="90"/>
                    <a:pt x="163" y="93"/>
                    <a:pt x="164" y="93"/>
                  </a:cubicBezTo>
                  <a:cubicBezTo>
                    <a:pt x="165" y="93"/>
                    <a:pt x="167" y="94"/>
                    <a:pt x="167" y="94"/>
                  </a:cubicBezTo>
                  <a:cubicBezTo>
                    <a:pt x="167" y="94"/>
                    <a:pt x="163" y="97"/>
                    <a:pt x="162" y="97"/>
                  </a:cubicBezTo>
                  <a:cubicBezTo>
                    <a:pt x="161" y="97"/>
                    <a:pt x="158" y="96"/>
                    <a:pt x="158" y="96"/>
                  </a:cubicBezTo>
                  <a:cubicBezTo>
                    <a:pt x="159" y="100"/>
                    <a:pt x="159" y="100"/>
                    <a:pt x="159" y="100"/>
                  </a:cubicBezTo>
                  <a:cubicBezTo>
                    <a:pt x="163" y="100"/>
                    <a:pt x="163" y="100"/>
                    <a:pt x="163" y="100"/>
                  </a:cubicBezTo>
                  <a:cubicBezTo>
                    <a:pt x="163" y="100"/>
                    <a:pt x="163" y="100"/>
                    <a:pt x="164" y="101"/>
                  </a:cubicBezTo>
                  <a:cubicBezTo>
                    <a:pt x="164" y="102"/>
                    <a:pt x="165" y="103"/>
                    <a:pt x="165" y="103"/>
                  </a:cubicBezTo>
                  <a:cubicBezTo>
                    <a:pt x="165" y="103"/>
                    <a:pt x="169" y="102"/>
                    <a:pt x="169" y="106"/>
                  </a:cubicBezTo>
                  <a:cubicBezTo>
                    <a:pt x="168" y="107"/>
                    <a:pt x="167" y="110"/>
                    <a:pt x="167" y="111"/>
                  </a:cubicBezTo>
                  <a:cubicBezTo>
                    <a:pt x="168" y="111"/>
                    <a:pt x="168" y="112"/>
                    <a:pt x="168" y="112"/>
                  </a:cubicBezTo>
                  <a:cubicBezTo>
                    <a:pt x="166" y="114"/>
                    <a:pt x="166" y="114"/>
                    <a:pt x="166" y="114"/>
                  </a:cubicBezTo>
                  <a:cubicBezTo>
                    <a:pt x="162" y="114"/>
                    <a:pt x="162" y="114"/>
                    <a:pt x="162" y="114"/>
                  </a:cubicBezTo>
                  <a:cubicBezTo>
                    <a:pt x="158" y="116"/>
                    <a:pt x="158" y="116"/>
                    <a:pt x="158" y="116"/>
                  </a:cubicBezTo>
                  <a:cubicBezTo>
                    <a:pt x="156" y="118"/>
                    <a:pt x="156" y="118"/>
                    <a:pt x="156" y="118"/>
                  </a:cubicBezTo>
                  <a:cubicBezTo>
                    <a:pt x="154" y="119"/>
                    <a:pt x="154" y="119"/>
                    <a:pt x="154" y="119"/>
                  </a:cubicBezTo>
                  <a:cubicBezTo>
                    <a:pt x="151" y="115"/>
                    <a:pt x="151" y="115"/>
                    <a:pt x="151" y="115"/>
                  </a:cubicBezTo>
                  <a:cubicBezTo>
                    <a:pt x="145" y="110"/>
                    <a:pt x="145" y="110"/>
                    <a:pt x="145" y="110"/>
                  </a:cubicBezTo>
                  <a:cubicBezTo>
                    <a:pt x="142" y="107"/>
                    <a:pt x="142" y="107"/>
                    <a:pt x="142" y="107"/>
                  </a:cubicBezTo>
                  <a:cubicBezTo>
                    <a:pt x="140" y="103"/>
                    <a:pt x="140" y="103"/>
                    <a:pt x="140" y="103"/>
                  </a:cubicBezTo>
                  <a:cubicBezTo>
                    <a:pt x="140" y="100"/>
                    <a:pt x="140" y="100"/>
                    <a:pt x="140" y="100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8" y="98"/>
                    <a:pt x="137" y="98"/>
                    <a:pt x="135" y="98"/>
                  </a:cubicBezTo>
                  <a:cubicBezTo>
                    <a:pt x="134" y="98"/>
                    <a:pt x="131" y="97"/>
                    <a:pt x="131" y="97"/>
                  </a:cubicBezTo>
                  <a:cubicBezTo>
                    <a:pt x="129" y="97"/>
                    <a:pt x="129" y="97"/>
                    <a:pt x="129" y="97"/>
                  </a:cubicBezTo>
                  <a:cubicBezTo>
                    <a:pt x="129" y="92"/>
                    <a:pt x="129" y="92"/>
                    <a:pt x="129" y="92"/>
                  </a:cubicBezTo>
                  <a:cubicBezTo>
                    <a:pt x="129" y="92"/>
                    <a:pt x="128" y="88"/>
                    <a:pt x="127" y="88"/>
                  </a:cubicBezTo>
                  <a:cubicBezTo>
                    <a:pt x="127" y="87"/>
                    <a:pt x="126" y="85"/>
                    <a:pt x="126" y="85"/>
                  </a:cubicBezTo>
                  <a:cubicBezTo>
                    <a:pt x="126" y="85"/>
                    <a:pt x="123" y="86"/>
                    <a:pt x="121" y="86"/>
                  </a:cubicBezTo>
                  <a:cubicBezTo>
                    <a:pt x="120" y="87"/>
                    <a:pt x="118" y="88"/>
                    <a:pt x="117" y="89"/>
                  </a:cubicBezTo>
                  <a:cubicBezTo>
                    <a:pt x="116" y="90"/>
                    <a:pt x="114" y="91"/>
                    <a:pt x="114" y="91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06" y="91"/>
                    <a:pt x="106" y="91"/>
                    <a:pt x="106" y="91"/>
                  </a:cubicBezTo>
                  <a:cubicBezTo>
                    <a:pt x="101" y="90"/>
                    <a:pt x="101" y="90"/>
                    <a:pt x="101" y="90"/>
                  </a:cubicBezTo>
                  <a:cubicBezTo>
                    <a:pt x="99" y="94"/>
                    <a:pt x="99" y="94"/>
                    <a:pt x="99" y="94"/>
                  </a:cubicBezTo>
                  <a:cubicBezTo>
                    <a:pt x="99" y="94"/>
                    <a:pt x="98" y="92"/>
                    <a:pt x="97" y="91"/>
                  </a:cubicBezTo>
                  <a:cubicBezTo>
                    <a:pt x="97" y="89"/>
                    <a:pt x="96" y="86"/>
                    <a:pt x="96" y="86"/>
                  </a:cubicBezTo>
                  <a:cubicBezTo>
                    <a:pt x="96" y="86"/>
                    <a:pt x="95" y="85"/>
                    <a:pt x="94" y="85"/>
                  </a:cubicBezTo>
                  <a:cubicBezTo>
                    <a:pt x="93" y="85"/>
                    <a:pt x="91" y="84"/>
                    <a:pt x="91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5" y="88"/>
                    <a:pt x="85" y="88"/>
                    <a:pt x="85" y="88"/>
                  </a:cubicBezTo>
                  <a:cubicBezTo>
                    <a:pt x="80" y="90"/>
                    <a:pt x="80" y="90"/>
                    <a:pt x="80" y="90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5" y="86"/>
                    <a:pt x="74" y="87"/>
                  </a:cubicBezTo>
                  <a:cubicBezTo>
                    <a:pt x="73" y="87"/>
                    <a:pt x="70" y="86"/>
                    <a:pt x="70" y="86"/>
                  </a:cubicBezTo>
                  <a:cubicBezTo>
                    <a:pt x="70" y="86"/>
                    <a:pt x="69" y="85"/>
                    <a:pt x="69" y="84"/>
                  </a:cubicBezTo>
                  <a:cubicBezTo>
                    <a:pt x="69" y="83"/>
                    <a:pt x="66" y="81"/>
                    <a:pt x="66" y="81"/>
                  </a:cubicBezTo>
                  <a:cubicBezTo>
                    <a:pt x="66" y="81"/>
                    <a:pt x="62" y="79"/>
                    <a:pt x="61" y="79"/>
                  </a:cubicBezTo>
                  <a:cubicBezTo>
                    <a:pt x="60" y="80"/>
                    <a:pt x="57" y="80"/>
                    <a:pt x="56" y="80"/>
                  </a:cubicBezTo>
                  <a:cubicBezTo>
                    <a:pt x="54" y="80"/>
                    <a:pt x="49" y="79"/>
                    <a:pt x="49" y="79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5" y="82"/>
                    <a:pt x="43" y="82"/>
                    <a:pt x="41" y="83"/>
                  </a:cubicBezTo>
                  <a:cubicBezTo>
                    <a:pt x="40" y="83"/>
                    <a:pt x="38" y="84"/>
                    <a:pt x="38" y="84"/>
                  </a:cubicBezTo>
                  <a:cubicBezTo>
                    <a:pt x="38" y="84"/>
                    <a:pt x="34" y="83"/>
                    <a:pt x="33" y="83"/>
                  </a:cubicBezTo>
                  <a:cubicBezTo>
                    <a:pt x="32" y="83"/>
                    <a:pt x="32" y="83"/>
                    <a:pt x="30" y="83"/>
                  </a:cubicBezTo>
                  <a:cubicBezTo>
                    <a:pt x="28" y="83"/>
                    <a:pt x="23" y="83"/>
                    <a:pt x="23" y="83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6" y="80"/>
                    <a:pt x="27" y="78"/>
                    <a:pt x="26" y="77"/>
                  </a:cubicBezTo>
                  <a:cubicBezTo>
                    <a:pt x="25" y="76"/>
                    <a:pt x="25" y="75"/>
                    <a:pt x="24" y="75"/>
                  </a:cubicBezTo>
                  <a:cubicBezTo>
                    <a:pt x="23" y="74"/>
                    <a:pt x="20" y="72"/>
                    <a:pt x="20" y="72"/>
                  </a:cubicBezTo>
                  <a:cubicBezTo>
                    <a:pt x="20" y="72"/>
                    <a:pt x="20" y="72"/>
                    <a:pt x="20" y="71"/>
                  </a:cubicBezTo>
                  <a:cubicBezTo>
                    <a:pt x="19" y="70"/>
                    <a:pt x="18" y="67"/>
                    <a:pt x="18" y="67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7" y="65"/>
                    <a:pt x="14" y="63"/>
                    <a:pt x="15" y="61"/>
                  </a:cubicBezTo>
                  <a:cubicBezTo>
                    <a:pt x="16" y="59"/>
                    <a:pt x="18" y="54"/>
                    <a:pt x="18" y="54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5" y="43"/>
                    <a:pt x="14" y="41"/>
                  </a:cubicBezTo>
                  <a:cubicBezTo>
                    <a:pt x="14" y="38"/>
                    <a:pt x="14" y="38"/>
                    <a:pt x="13" y="37"/>
                  </a:cubicBezTo>
                  <a:cubicBezTo>
                    <a:pt x="12" y="35"/>
                    <a:pt x="8" y="34"/>
                    <a:pt x="8" y="34"/>
                  </a:cubicBezTo>
                  <a:cubicBezTo>
                    <a:pt x="3" y="34"/>
                    <a:pt x="3" y="34"/>
                    <a:pt x="3" y="34"/>
                  </a:cubicBezTo>
                  <a:lnTo>
                    <a:pt x="2" y="33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1" name="Freeform 219"/>
            <p:cNvSpPr>
              <a:spLocks/>
            </p:cNvSpPr>
            <p:nvPr/>
          </p:nvSpPr>
          <p:spPr bwMode="auto">
            <a:xfrm>
              <a:off x="5550394" y="2957026"/>
              <a:ext cx="547516" cy="376093"/>
            </a:xfrm>
            <a:custGeom>
              <a:avLst/>
              <a:gdLst>
                <a:gd name="T0" fmla="*/ 28 w 240"/>
                <a:gd name="T1" fmla="*/ 61 h 170"/>
                <a:gd name="T2" fmla="*/ 31 w 240"/>
                <a:gd name="T3" fmla="*/ 54 h 170"/>
                <a:gd name="T4" fmla="*/ 44 w 240"/>
                <a:gd name="T5" fmla="*/ 55 h 170"/>
                <a:gd name="T6" fmla="*/ 64 w 240"/>
                <a:gd name="T7" fmla="*/ 59 h 170"/>
                <a:gd name="T8" fmla="*/ 96 w 240"/>
                <a:gd name="T9" fmla="*/ 52 h 170"/>
                <a:gd name="T10" fmla="*/ 95 w 240"/>
                <a:gd name="T11" fmla="*/ 41 h 170"/>
                <a:gd name="T12" fmla="*/ 115 w 240"/>
                <a:gd name="T13" fmla="*/ 36 h 170"/>
                <a:gd name="T14" fmla="*/ 127 w 240"/>
                <a:gd name="T15" fmla="*/ 30 h 170"/>
                <a:gd name="T16" fmla="*/ 139 w 240"/>
                <a:gd name="T17" fmla="*/ 24 h 170"/>
                <a:gd name="T18" fmla="*/ 148 w 240"/>
                <a:gd name="T19" fmla="*/ 9 h 170"/>
                <a:gd name="T20" fmla="*/ 168 w 240"/>
                <a:gd name="T21" fmla="*/ 5 h 170"/>
                <a:gd name="T22" fmla="*/ 186 w 240"/>
                <a:gd name="T23" fmla="*/ 1 h 170"/>
                <a:gd name="T24" fmla="*/ 207 w 240"/>
                <a:gd name="T25" fmla="*/ 6 h 170"/>
                <a:gd name="T26" fmla="*/ 218 w 240"/>
                <a:gd name="T27" fmla="*/ 11 h 170"/>
                <a:gd name="T28" fmla="*/ 229 w 240"/>
                <a:gd name="T29" fmla="*/ 17 h 170"/>
                <a:gd name="T30" fmla="*/ 238 w 240"/>
                <a:gd name="T31" fmla="*/ 23 h 170"/>
                <a:gd name="T32" fmla="*/ 234 w 240"/>
                <a:gd name="T33" fmla="*/ 33 h 170"/>
                <a:gd name="T34" fmla="*/ 224 w 240"/>
                <a:gd name="T35" fmla="*/ 39 h 170"/>
                <a:gd name="T36" fmla="*/ 217 w 240"/>
                <a:gd name="T37" fmla="*/ 48 h 170"/>
                <a:gd name="T38" fmla="*/ 213 w 240"/>
                <a:gd name="T39" fmla="*/ 62 h 170"/>
                <a:gd name="T40" fmla="*/ 206 w 240"/>
                <a:gd name="T41" fmla="*/ 75 h 170"/>
                <a:gd name="T42" fmla="*/ 201 w 240"/>
                <a:gd name="T43" fmla="*/ 90 h 170"/>
                <a:gd name="T44" fmla="*/ 199 w 240"/>
                <a:gd name="T45" fmla="*/ 106 h 170"/>
                <a:gd name="T46" fmla="*/ 196 w 240"/>
                <a:gd name="T47" fmla="*/ 117 h 170"/>
                <a:gd name="T48" fmla="*/ 192 w 240"/>
                <a:gd name="T49" fmla="*/ 126 h 170"/>
                <a:gd name="T50" fmla="*/ 177 w 240"/>
                <a:gd name="T51" fmla="*/ 135 h 170"/>
                <a:gd name="T52" fmla="*/ 168 w 240"/>
                <a:gd name="T53" fmla="*/ 139 h 170"/>
                <a:gd name="T54" fmla="*/ 153 w 240"/>
                <a:gd name="T55" fmla="*/ 139 h 170"/>
                <a:gd name="T56" fmla="*/ 139 w 240"/>
                <a:gd name="T57" fmla="*/ 141 h 170"/>
                <a:gd name="T58" fmla="*/ 130 w 240"/>
                <a:gd name="T59" fmla="*/ 144 h 170"/>
                <a:gd name="T60" fmla="*/ 123 w 240"/>
                <a:gd name="T61" fmla="*/ 152 h 170"/>
                <a:gd name="T62" fmla="*/ 115 w 240"/>
                <a:gd name="T63" fmla="*/ 152 h 170"/>
                <a:gd name="T64" fmla="*/ 105 w 240"/>
                <a:gd name="T65" fmla="*/ 159 h 170"/>
                <a:gd name="T66" fmla="*/ 94 w 240"/>
                <a:gd name="T67" fmla="*/ 167 h 170"/>
                <a:gd name="T68" fmla="*/ 80 w 240"/>
                <a:gd name="T69" fmla="*/ 170 h 170"/>
                <a:gd name="T70" fmla="*/ 64 w 240"/>
                <a:gd name="T71" fmla="*/ 168 h 170"/>
                <a:gd name="T72" fmla="*/ 55 w 240"/>
                <a:gd name="T73" fmla="*/ 162 h 170"/>
                <a:gd name="T74" fmla="*/ 42 w 240"/>
                <a:gd name="T75" fmla="*/ 152 h 170"/>
                <a:gd name="T76" fmla="*/ 26 w 240"/>
                <a:gd name="T77" fmla="*/ 143 h 170"/>
                <a:gd name="T78" fmla="*/ 16 w 240"/>
                <a:gd name="T79" fmla="*/ 135 h 170"/>
                <a:gd name="T80" fmla="*/ 7 w 240"/>
                <a:gd name="T81" fmla="*/ 121 h 170"/>
                <a:gd name="T82" fmla="*/ 0 w 240"/>
                <a:gd name="T83" fmla="*/ 117 h 170"/>
                <a:gd name="T84" fmla="*/ 3 w 240"/>
                <a:gd name="T85" fmla="*/ 109 h 170"/>
                <a:gd name="T86" fmla="*/ 8 w 240"/>
                <a:gd name="T87" fmla="*/ 97 h 170"/>
                <a:gd name="T88" fmla="*/ 7 w 240"/>
                <a:gd name="T89" fmla="*/ 88 h 170"/>
                <a:gd name="T90" fmla="*/ 12 w 240"/>
                <a:gd name="T91" fmla="*/ 74 h 170"/>
                <a:gd name="T92" fmla="*/ 8 w 240"/>
                <a:gd name="T93" fmla="*/ 69 h 170"/>
                <a:gd name="T94" fmla="*/ 20 w 240"/>
                <a:gd name="T95" fmla="*/ 70 h 170"/>
                <a:gd name="T96" fmla="*/ 27 w 240"/>
                <a:gd name="T97" fmla="*/ 6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0" h="170">
                  <a:moveTo>
                    <a:pt x="28" y="61"/>
                  </a:move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1" y="58"/>
                    <a:pt x="90" y="57"/>
                    <a:pt x="91" y="56"/>
                  </a:cubicBezTo>
                  <a:cubicBezTo>
                    <a:pt x="92" y="55"/>
                    <a:pt x="98" y="54"/>
                    <a:pt x="96" y="52"/>
                  </a:cubicBezTo>
                  <a:cubicBezTo>
                    <a:pt x="94" y="51"/>
                    <a:pt x="90" y="48"/>
                    <a:pt x="90" y="48"/>
                  </a:cubicBezTo>
                  <a:cubicBezTo>
                    <a:pt x="90" y="46"/>
                    <a:pt x="90" y="46"/>
                    <a:pt x="90" y="46"/>
                  </a:cubicBezTo>
                  <a:cubicBezTo>
                    <a:pt x="95" y="41"/>
                    <a:pt x="95" y="41"/>
                    <a:pt x="95" y="41"/>
                  </a:cubicBezTo>
                  <a:cubicBezTo>
                    <a:pt x="104" y="38"/>
                    <a:pt x="104" y="38"/>
                    <a:pt x="104" y="38"/>
                  </a:cubicBezTo>
                  <a:cubicBezTo>
                    <a:pt x="111" y="37"/>
                    <a:pt x="111" y="37"/>
                    <a:pt x="111" y="37"/>
                  </a:cubicBezTo>
                  <a:cubicBezTo>
                    <a:pt x="115" y="36"/>
                    <a:pt x="115" y="36"/>
                    <a:pt x="115" y="36"/>
                  </a:cubicBezTo>
                  <a:cubicBezTo>
                    <a:pt x="117" y="30"/>
                    <a:pt x="117" y="30"/>
                    <a:pt x="117" y="30"/>
                  </a:cubicBezTo>
                  <a:cubicBezTo>
                    <a:pt x="123" y="29"/>
                    <a:pt x="123" y="29"/>
                    <a:pt x="123" y="29"/>
                  </a:cubicBezTo>
                  <a:cubicBezTo>
                    <a:pt x="127" y="30"/>
                    <a:pt x="127" y="30"/>
                    <a:pt x="127" y="30"/>
                  </a:cubicBezTo>
                  <a:cubicBezTo>
                    <a:pt x="133" y="30"/>
                    <a:pt x="133" y="30"/>
                    <a:pt x="133" y="30"/>
                  </a:cubicBezTo>
                  <a:cubicBezTo>
                    <a:pt x="136" y="26"/>
                    <a:pt x="136" y="26"/>
                    <a:pt x="136" y="26"/>
                  </a:cubicBezTo>
                  <a:cubicBezTo>
                    <a:pt x="139" y="24"/>
                    <a:pt x="139" y="24"/>
                    <a:pt x="139" y="24"/>
                  </a:cubicBezTo>
                  <a:cubicBezTo>
                    <a:pt x="143" y="22"/>
                    <a:pt x="143" y="22"/>
                    <a:pt x="143" y="22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148" y="9"/>
                    <a:pt x="148" y="9"/>
                    <a:pt x="148" y="9"/>
                  </a:cubicBezTo>
                  <a:cubicBezTo>
                    <a:pt x="149" y="6"/>
                    <a:pt x="149" y="6"/>
                    <a:pt x="149" y="6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68" y="5"/>
                    <a:pt x="168" y="5"/>
                    <a:pt x="168" y="5"/>
                  </a:cubicBezTo>
                  <a:cubicBezTo>
                    <a:pt x="175" y="4"/>
                    <a:pt x="175" y="4"/>
                    <a:pt x="175" y="4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94" y="9"/>
                    <a:pt x="194" y="9"/>
                    <a:pt x="194" y="9"/>
                  </a:cubicBezTo>
                  <a:cubicBezTo>
                    <a:pt x="202" y="9"/>
                    <a:pt x="202" y="9"/>
                    <a:pt x="202" y="9"/>
                  </a:cubicBezTo>
                  <a:cubicBezTo>
                    <a:pt x="207" y="6"/>
                    <a:pt x="207" y="6"/>
                    <a:pt x="207" y="6"/>
                  </a:cubicBezTo>
                  <a:cubicBezTo>
                    <a:pt x="212" y="4"/>
                    <a:pt x="212" y="4"/>
                    <a:pt x="212" y="4"/>
                  </a:cubicBezTo>
                  <a:cubicBezTo>
                    <a:pt x="215" y="7"/>
                    <a:pt x="215" y="7"/>
                    <a:pt x="215" y="7"/>
                  </a:cubicBezTo>
                  <a:cubicBezTo>
                    <a:pt x="218" y="11"/>
                    <a:pt x="218" y="11"/>
                    <a:pt x="218" y="11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9" y="17"/>
                    <a:pt x="229" y="17"/>
                    <a:pt x="229" y="17"/>
                  </a:cubicBezTo>
                  <a:cubicBezTo>
                    <a:pt x="234" y="16"/>
                    <a:pt x="234" y="16"/>
                    <a:pt x="234" y="16"/>
                  </a:cubicBezTo>
                  <a:cubicBezTo>
                    <a:pt x="239" y="19"/>
                    <a:pt x="239" y="19"/>
                    <a:pt x="239" y="19"/>
                  </a:cubicBezTo>
                  <a:cubicBezTo>
                    <a:pt x="238" y="23"/>
                    <a:pt x="238" y="23"/>
                    <a:pt x="238" y="23"/>
                  </a:cubicBezTo>
                  <a:cubicBezTo>
                    <a:pt x="240" y="28"/>
                    <a:pt x="240" y="28"/>
                    <a:pt x="240" y="28"/>
                  </a:cubicBezTo>
                  <a:cubicBezTo>
                    <a:pt x="237" y="31"/>
                    <a:pt x="237" y="31"/>
                    <a:pt x="237" y="31"/>
                  </a:cubicBezTo>
                  <a:cubicBezTo>
                    <a:pt x="237" y="31"/>
                    <a:pt x="236" y="33"/>
                    <a:pt x="234" y="33"/>
                  </a:cubicBezTo>
                  <a:cubicBezTo>
                    <a:pt x="233" y="34"/>
                    <a:pt x="231" y="35"/>
                    <a:pt x="231" y="35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4" y="39"/>
                    <a:pt x="224" y="39"/>
                    <a:pt x="224" y="39"/>
                  </a:cubicBezTo>
                  <a:cubicBezTo>
                    <a:pt x="221" y="40"/>
                    <a:pt x="221" y="40"/>
                    <a:pt x="221" y="40"/>
                  </a:cubicBezTo>
                  <a:cubicBezTo>
                    <a:pt x="219" y="42"/>
                    <a:pt x="219" y="42"/>
                    <a:pt x="219" y="42"/>
                  </a:cubicBezTo>
                  <a:cubicBezTo>
                    <a:pt x="217" y="48"/>
                    <a:pt x="217" y="48"/>
                    <a:pt x="217" y="48"/>
                  </a:cubicBezTo>
                  <a:cubicBezTo>
                    <a:pt x="214" y="51"/>
                    <a:pt x="214" y="51"/>
                    <a:pt x="214" y="51"/>
                  </a:cubicBezTo>
                  <a:cubicBezTo>
                    <a:pt x="213" y="56"/>
                    <a:pt x="213" y="56"/>
                    <a:pt x="213" y="56"/>
                  </a:cubicBezTo>
                  <a:cubicBezTo>
                    <a:pt x="213" y="56"/>
                    <a:pt x="215" y="61"/>
                    <a:pt x="213" y="62"/>
                  </a:cubicBezTo>
                  <a:cubicBezTo>
                    <a:pt x="212" y="62"/>
                    <a:pt x="211" y="63"/>
                    <a:pt x="211" y="63"/>
                  </a:cubicBezTo>
                  <a:cubicBezTo>
                    <a:pt x="210" y="71"/>
                    <a:pt x="210" y="71"/>
                    <a:pt x="210" y="71"/>
                  </a:cubicBezTo>
                  <a:cubicBezTo>
                    <a:pt x="206" y="75"/>
                    <a:pt x="206" y="75"/>
                    <a:pt x="206" y="75"/>
                  </a:cubicBezTo>
                  <a:cubicBezTo>
                    <a:pt x="205" y="83"/>
                    <a:pt x="205" y="83"/>
                    <a:pt x="205" y="83"/>
                  </a:cubicBezTo>
                  <a:cubicBezTo>
                    <a:pt x="205" y="83"/>
                    <a:pt x="207" y="87"/>
                    <a:pt x="204" y="87"/>
                  </a:cubicBezTo>
                  <a:cubicBezTo>
                    <a:pt x="202" y="88"/>
                    <a:pt x="201" y="90"/>
                    <a:pt x="201" y="90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198" y="102"/>
                    <a:pt x="198" y="102"/>
                    <a:pt x="198" y="102"/>
                  </a:cubicBezTo>
                  <a:cubicBezTo>
                    <a:pt x="199" y="106"/>
                    <a:pt x="199" y="106"/>
                    <a:pt x="199" y="106"/>
                  </a:cubicBezTo>
                  <a:cubicBezTo>
                    <a:pt x="197" y="109"/>
                    <a:pt x="197" y="109"/>
                    <a:pt x="197" y="109"/>
                  </a:cubicBezTo>
                  <a:cubicBezTo>
                    <a:pt x="198" y="114"/>
                    <a:pt x="198" y="114"/>
                    <a:pt x="198" y="114"/>
                  </a:cubicBezTo>
                  <a:cubicBezTo>
                    <a:pt x="196" y="117"/>
                    <a:pt x="196" y="117"/>
                    <a:pt x="196" y="117"/>
                  </a:cubicBezTo>
                  <a:cubicBezTo>
                    <a:pt x="195" y="118"/>
                    <a:pt x="195" y="118"/>
                    <a:pt x="195" y="118"/>
                  </a:cubicBezTo>
                  <a:cubicBezTo>
                    <a:pt x="194" y="121"/>
                    <a:pt x="194" y="121"/>
                    <a:pt x="194" y="121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84" y="133"/>
                    <a:pt x="184" y="133"/>
                    <a:pt x="184" y="133"/>
                  </a:cubicBezTo>
                  <a:cubicBezTo>
                    <a:pt x="180" y="132"/>
                    <a:pt x="180" y="132"/>
                    <a:pt x="180" y="132"/>
                  </a:cubicBezTo>
                  <a:cubicBezTo>
                    <a:pt x="177" y="135"/>
                    <a:pt x="177" y="135"/>
                    <a:pt x="177" y="135"/>
                  </a:cubicBezTo>
                  <a:cubicBezTo>
                    <a:pt x="177" y="135"/>
                    <a:pt x="178" y="135"/>
                    <a:pt x="176" y="137"/>
                  </a:cubicBezTo>
                  <a:cubicBezTo>
                    <a:pt x="174" y="138"/>
                    <a:pt x="170" y="139"/>
                    <a:pt x="170" y="139"/>
                  </a:cubicBezTo>
                  <a:cubicBezTo>
                    <a:pt x="168" y="139"/>
                    <a:pt x="168" y="139"/>
                    <a:pt x="168" y="139"/>
                  </a:cubicBezTo>
                  <a:cubicBezTo>
                    <a:pt x="161" y="139"/>
                    <a:pt x="161" y="139"/>
                    <a:pt x="161" y="139"/>
                  </a:cubicBezTo>
                  <a:cubicBezTo>
                    <a:pt x="161" y="139"/>
                    <a:pt x="160" y="138"/>
                    <a:pt x="159" y="139"/>
                  </a:cubicBezTo>
                  <a:cubicBezTo>
                    <a:pt x="158" y="139"/>
                    <a:pt x="153" y="139"/>
                    <a:pt x="153" y="139"/>
                  </a:cubicBezTo>
                  <a:cubicBezTo>
                    <a:pt x="153" y="139"/>
                    <a:pt x="151" y="138"/>
                    <a:pt x="150" y="138"/>
                  </a:cubicBezTo>
                  <a:cubicBezTo>
                    <a:pt x="149" y="138"/>
                    <a:pt x="143" y="139"/>
                    <a:pt x="143" y="139"/>
                  </a:cubicBezTo>
                  <a:cubicBezTo>
                    <a:pt x="139" y="141"/>
                    <a:pt x="139" y="141"/>
                    <a:pt x="139" y="141"/>
                  </a:cubicBezTo>
                  <a:cubicBezTo>
                    <a:pt x="139" y="141"/>
                    <a:pt x="138" y="139"/>
                    <a:pt x="137" y="140"/>
                  </a:cubicBezTo>
                  <a:cubicBezTo>
                    <a:pt x="135" y="140"/>
                    <a:pt x="130" y="142"/>
                    <a:pt x="130" y="142"/>
                  </a:cubicBezTo>
                  <a:cubicBezTo>
                    <a:pt x="130" y="142"/>
                    <a:pt x="132" y="144"/>
                    <a:pt x="130" y="144"/>
                  </a:cubicBezTo>
                  <a:cubicBezTo>
                    <a:pt x="129" y="144"/>
                    <a:pt x="126" y="148"/>
                    <a:pt x="126" y="148"/>
                  </a:cubicBezTo>
                  <a:cubicBezTo>
                    <a:pt x="124" y="149"/>
                    <a:pt x="124" y="149"/>
                    <a:pt x="124" y="149"/>
                  </a:cubicBezTo>
                  <a:cubicBezTo>
                    <a:pt x="123" y="152"/>
                    <a:pt x="123" y="152"/>
                    <a:pt x="123" y="152"/>
                  </a:cubicBezTo>
                  <a:cubicBezTo>
                    <a:pt x="123" y="152"/>
                    <a:pt x="122" y="152"/>
                    <a:pt x="120" y="152"/>
                  </a:cubicBezTo>
                  <a:cubicBezTo>
                    <a:pt x="119" y="152"/>
                    <a:pt x="116" y="153"/>
                    <a:pt x="116" y="153"/>
                  </a:cubicBezTo>
                  <a:cubicBezTo>
                    <a:pt x="115" y="152"/>
                    <a:pt x="115" y="152"/>
                    <a:pt x="115" y="152"/>
                  </a:cubicBezTo>
                  <a:cubicBezTo>
                    <a:pt x="111" y="158"/>
                    <a:pt x="111" y="158"/>
                    <a:pt x="111" y="158"/>
                  </a:cubicBezTo>
                  <a:cubicBezTo>
                    <a:pt x="107" y="160"/>
                    <a:pt x="107" y="160"/>
                    <a:pt x="107" y="160"/>
                  </a:cubicBezTo>
                  <a:cubicBezTo>
                    <a:pt x="105" y="159"/>
                    <a:pt x="105" y="159"/>
                    <a:pt x="105" y="159"/>
                  </a:cubicBezTo>
                  <a:cubicBezTo>
                    <a:pt x="103" y="164"/>
                    <a:pt x="103" y="164"/>
                    <a:pt x="103" y="164"/>
                  </a:cubicBezTo>
                  <a:cubicBezTo>
                    <a:pt x="103" y="164"/>
                    <a:pt x="100" y="165"/>
                    <a:pt x="100" y="166"/>
                  </a:cubicBezTo>
                  <a:cubicBezTo>
                    <a:pt x="99" y="167"/>
                    <a:pt x="94" y="167"/>
                    <a:pt x="94" y="167"/>
                  </a:cubicBezTo>
                  <a:cubicBezTo>
                    <a:pt x="90" y="167"/>
                    <a:pt x="90" y="167"/>
                    <a:pt x="90" y="167"/>
                  </a:cubicBezTo>
                  <a:cubicBezTo>
                    <a:pt x="83" y="169"/>
                    <a:pt x="83" y="169"/>
                    <a:pt x="83" y="169"/>
                  </a:cubicBezTo>
                  <a:cubicBezTo>
                    <a:pt x="83" y="169"/>
                    <a:pt x="81" y="170"/>
                    <a:pt x="80" y="170"/>
                  </a:cubicBezTo>
                  <a:cubicBezTo>
                    <a:pt x="79" y="170"/>
                    <a:pt x="74" y="169"/>
                    <a:pt x="74" y="169"/>
                  </a:cubicBezTo>
                  <a:cubicBezTo>
                    <a:pt x="71" y="170"/>
                    <a:pt x="71" y="170"/>
                    <a:pt x="71" y="170"/>
                  </a:cubicBezTo>
                  <a:cubicBezTo>
                    <a:pt x="64" y="168"/>
                    <a:pt x="64" y="168"/>
                    <a:pt x="64" y="168"/>
                  </a:cubicBezTo>
                  <a:cubicBezTo>
                    <a:pt x="62" y="165"/>
                    <a:pt x="62" y="165"/>
                    <a:pt x="62" y="165"/>
                  </a:cubicBezTo>
                  <a:cubicBezTo>
                    <a:pt x="56" y="164"/>
                    <a:pt x="56" y="164"/>
                    <a:pt x="56" y="164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1" y="162"/>
                    <a:pt x="51" y="162"/>
                    <a:pt x="51" y="162"/>
                  </a:cubicBezTo>
                  <a:cubicBezTo>
                    <a:pt x="47" y="158"/>
                    <a:pt x="47" y="158"/>
                    <a:pt x="47" y="158"/>
                  </a:cubicBezTo>
                  <a:cubicBezTo>
                    <a:pt x="42" y="152"/>
                    <a:pt x="42" y="152"/>
                    <a:pt x="42" y="152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6" y="143"/>
                    <a:pt x="26" y="143"/>
                    <a:pt x="26" y="143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18" y="137"/>
                    <a:pt x="18" y="137"/>
                    <a:pt x="18" y="137"/>
                  </a:cubicBezTo>
                  <a:cubicBezTo>
                    <a:pt x="16" y="135"/>
                    <a:pt x="16" y="135"/>
                    <a:pt x="16" y="135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10" y="125"/>
                    <a:pt x="10" y="125"/>
                    <a:pt x="10" y="125"/>
                  </a:cubicBezTo>
                  <a:cubicBezTo>
                    <a:pt x="7" y="121"/>
                    <a:pt x="7" y="121"/>
                    <a:pt x="7" y="121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6" y="108"/>
                    <a:pt x="6" y="108"/>
                    <a:pt x="6" y="108"/>
                  </a:cubicBezTo>
                  <a:cubicBezTo>
                    <a:pt x="9" y="103"/>
                    <a:pt x="9" y="103"/>
                    <a:pt x="9" y="103"/>
                  </a:cubicBezTo>
                  <a:cubicBezTo>
                    <a:pt x="8" y="97"/>
                    <a:pt x="8" y="97"/>
                    <a:pt x="8" y="97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5" y="89"/>
                    <a:pt x="6" y="88"/>
                    <a:pt x="7" y="88"/>
                  </a:cubicBezTo>
                  <a:cubicBezTo>
                    <a:pt x="8" y="88"/>
                    <a:pt x="11" y="86"/>
                    <a:pt x="11" y="86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18" y="70"/>
                    <a:pt x="21" y="71"/>
                    <a:pt x="20" y="70"/>
                  </a:cubicBezTo>
                  <a:cubicBezTo>
                    <a:pt x="20" y="67"/>
                    <a:pt x="21" y="69"/>
                    <a:pt x="21" y="69"/>
                  </a:cubicBezTo>
                  <a:cubicBezTo>
                    <a:pt x="22" y="71"/>
                    <a:pt x="25" y="69"/>
                    <a:pt x="27" y="69"/>
                  </a:cubicBezTo>
                  <a:cubicBezTo>
                    <a:pt x="30" y="68"/>
                    <a:pt x="28" y="66"/>
                    <a:pt x="27" y="64"/>
                  </a:cubicBezTo>
                  <a:cubicBezTo>
                    <a:pt x="27" y="63"/>
                    <a:pt x="27" y="62"/>
                    <a:pt x="28" y="61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2" name="Freeform 7"/>
            <p:cNvSpPr>
              <a:spLocks/>
            </p:cNvSpPr>
            <p:nvPr/>
          </p:nvSpPr>
          <p:spPr bwMode="auto">
            <a:xfrm>
              <a:off x="5991266" y="1973645"/>
              <a:ext cx="656360" cy="596634"/>
            </a:xfrm>
            <a:custGeom>
              <a:avLst/>
              <a:gdLst>
                <a:gd name="T0" fmla="*/ 83 w 288"/>
                <a:gd name="T1" fmla="*/ 55 h 270"/>
                <a:gd name="T2" fmla="*/ 75 w 288"/>
                <a:gd name="T3" fmla="*/ 45 h 270"/>
                <a:gd name="T4" fmla="*/ 82 w 288"/>
                <a:gd name="T5" fmla="*/ 27 h 270"/>
                <a:gd name="T6" fmla="*/ 101 w 288"/>
                <a:gd name="T7" fmla="*/ 24 h 270"/>
                <a:gd name="T8" fmla="*/ 107 w 288"/>
                <a:gd name="T9" fmla="*/ 4 h 270"/>
                <a:gd name="T10" fmla="*/ 121 w 288"/>
                <a:gd name="T11" fmla="*/ 2 h 270"/>
                <a:gd name="T12" fmla="*/ 136 w 288"/>
                <a:gd name="T13" fmla="*/ 5 h 270"/>
                <a:gd name="T14" fmla="*/ 153 w 288"/>
                <a:gd name="T15" fmla="*/ 7 h 270"/>
                <a:gd name="T16" fmla="*/ 166 w 288"/>
                <a:gd name="T17" fmla="*/ 4 h 270"/>
                <a:gd name="T18" fmla="*/ 189 w 288"/>
                <a:gd name="T19" fmla="*/ 5 h 270"/>
                <a:gd name="T20" fmla="*/ 200 w 288"/>
                <a:gd name="T21" fmla="*/ 6 h 270"/>
                <a:gd name="T22" fmla="*/ 202 w 288"/>
                <a:gd name="T23" fmla="*/ 24 h 270"/>
                <a:gd name="T24" fmla="*/ 210 w 288"/>
                <a:gd name="T25" fmla="*/ 39 h 270"/>
                <a:gd name="T26" fmla="*/ 222 w 288"/>
                <a:gd name="T27" fmla="*/ 53 h 270"/>
                <a:gd name="T28" fmla="*/ 228 w 288"/>
                <a:gd name="T29" fmla="*/ 65 h 270"/>
                <a:gd name="T30" fmla="*/ 251 w 288"/>
                <a:gd name="T31" fmla="*/ 80 h 270"/>
                <a:gd name="T32" fmla="*/ 263 w 288"/>
                <a:gd name="T33" fmla="*/ 85 h 270"/>
                <a:gd name="T34" fmla="*/ 275 w 288"/>
                <a:gd name="T35" fmla="*/ 92 h 270"/>
                <a:gd name="T36" fmla="*/ 288 w 288"/>
                <a:gd name="T37" fmla="*/ 104 h 270"/>
                <a:gd name="T38" fmla="*/ 274 w 288"/>
                <a:gd name="T39" fmla="*/ 121 h 270"/>
                <a:gd name="T40" fmla="*/ 252 w 288"/>
                <a:gd name="T41" fmla="*/ 124 h 270"/>
                <a:gd name="T42" fmla="*/ 259 w 288"/>
                <a:gd name="T43" fmla="*/ 138 h 270"/>
                <a:gd name="T44" fmla="*/ 264 w 288"/>
                <a:gd name="T45" fmla="*/ 151 h 270"/>
                <a:gd name="T46" fmla="*/ 271 w 288"/>
                <a:gd name="T47" fmla="*/ 164 h 270"/>
                <a:gd name="T48" fmla="*/ 276 w 288"/>
                <a:gd name="T49" fmla="*/ 170 h 270"/>
                <a:gd name="T50" fmla="*/ 269 w 288"/>
                <a:gd name="T51" fmla="*/ 182 h 270"/>
                <a:gd name="T52" fmla="*/ 249 w 288"/>
                <a:gd name="T53" fmla="*/ 211 h 270"/>
                <a:gd name="T54" fmla="*/ 260 w 288"/>
                <a:gd name="T55" fmla="*/ 230 h 270"/>
                <a:gd name="T56" fmla="*/ 240 w 288"/>
                <a:gd name="T57" fmla="*/ 225 h 270"/>
                <a:gd name="T58" fmla="*/ 222 w 288"/>
                <a:gd name="T59" fmla="*/ 234 h 270"/>
                <a:gd name="T60" fmla="*/ 207 w 288"/>
                <a:gd name="T61" fmla="*/ 228 h 270"/>
                <a:gd name="T62" fmla="*/ 188 w 288"/>
                <a:gd name="T63" fmla="*/ 235 h 270"/>
                <a:gd name="T64" fmla="*/ 171 w 288"/>
                <a:gd name="T65" fmla="*/ 242 h 270"/>
                <a:gd name="T66" fmla="*/ 154 w 288"/>
                <a:gd name="T67" fmla="*/ 242 h 270"/>
                <a:gd name="T68" fmla="*/ 129 w 288"/>
                <a:gd name="T69" fmla="*/ 240 h 270"/>
                <a:gd name="T70" fmla="*/ 87 w 288"/>
                <a:gd name="T71" fmla="*/ 242 h 270"/>
                <a:gd name="T72" fmla="*/ 56 w 288"/>
                <a:gd name="T73" fmla="*/ 249 h 270"/>
                <a:gd name="T74" fmla="*/ 51 w 288"/>
                <a:gd name="T75" fmla="*/ 253 h 270"/>
                <a:gd name="T76" fmla="*/ 44 w 288"/>
                <a:gd name="T77" fmla="*/ 266 h 270"/>
                <a:gd name="T78" fmla="*/ 27 w 288"/>
                <a:gd name="T79" fmla="*/ 270 h 270"/>
                <a:gd name="T80" fmla="*/ 25 w 288"/>
                <a:gd name="T81" fmla="*/ 249 h 270"/>
                <a:gd name="T82" fmla="*/ 8 w 288"/>
                <a:gd name="T83" fmla="*/ 237 h 270"/>
                <a:gd name="T84" fmla="*/ 21 w 288"/>
                <a:gd name="T85" fmla="*/ 216 h 270"/>
                <a:gd name="T86" fmla="*/ 22 w 288"/>
                <a:gd name="T87" fmla="*/ 194 h 270"/>
                <a:gd name="T88" fmla="*/ 13 w 288"/>
                <a:gd name="T89" fmla="*/ 175 h 270"/>
                <a:gd name="T90" fmla="*/ 9 w 288"/>
                <a:gd name="T91" fmla="*/ 145 h 270"/>
                <a:gd name="T92" fmla="*/ 36 w 288"/>
                <a:gd name="T93" fmla="*/ 136 h 270"/>
                <a:gd name="T94" fmla="*/ 47 w 288"/>
                <a:gd name="T95" fmla="*/ 127 h 270"/>
                <a:gd name="T96" fmla="*/ 59 w 288"/>
                <a:gd name="T97" fmla="*/ 116 h 270"/>
                <a:gd name="T98" fmla="*/ 67 w 288"/>
                <a:gd name="T99" fmla="*/ 115 h 270"/>
                <a:gd name="T100" fmla="*/ 61 w 288"/>
                <a:gd name="T101" fmla="*/ 103 h 270"/>
                <a:gd name="T102" fmla="*/ 60 w 288"/>
                <a:gd name="T103" fmla="*/ 82 h 270"/>
                <a:gd name="T104" fmla="*/ 73 w 288"/>
                <a:gd name="T105" fmla="*/ 65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8" h="270">
                  <a:moveTo>
                    <a:pt x="81" y="66"/>
                  </a:moveTo>
                  <a:cubicBezTo>
                    <a:pt x="80" y="61"/>
                    <a:pt x="80" y="61"/>
                    <a:pt x="80" y="61"/>
                  </a:cubicBezTo>
                  <a:cubicBezTo>
                    <a:pt x="84" y="59"/>
                    <a:pt x="84" y="59"/>
                    <a:pt x="84" y="59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4" y="36"/>
                    <a:pt x="74" y="36"/>
                    <a:pt x="74" y="36"/>
                  </a:cubicBezTo>
                  <a:cubicBezTo>
                    <a:pt x="74" y="36"/>
                    <a:pt x="72" y="36"/>
                    <a:pt x="75" y="34"/>
                  </a:cubicBezTo>
                  <a:cubicBezTo>
                    <a:pt x="79" y="33"/>
                    <a:pt x="81" y="33"/>
                    <a:pt x="81" y="33"/>
                  </a:cubicBezTo>
                  <a:cubicBezTo>
                    <a:pt x="82" y="27"/>
                    <a:pt x="82" y="27"/>
                    <a:pt x="82" y="27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5" y="24"/>
                    <a:pt x="84" y="24"/>
                    <a:pt x="88" y="24"/>
                  </a:cubicBezTo>
                  <a:cubicBezTo>
                    <a:pt x="92" y="24"/>
                    <a:pt x="93" y="24"/>
                    <a:pt x="93" y="24"/>
                  </a:cubicBezTo>
                  <a:cubicBezTo>
                    <a:pt x="101" y="24"/>
                    <a:pt x="101" y="24"/>
                    <a:pt x="101" y="24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1" y="16"/>
                    <a:pt x="101" y="16"/>
                    <a:pt x="101" y="16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7" y="4"/>
                    <a:pt x="107" y="4"/>
                    <a:pt x="107" y="4"/>
                  </a:cubicBezTo>
                  <a:cubicBezTo>
                    <a:pt x="112" y="1"/>
                    <a:pt x="112" y="1"/>
                    <a:pt x="112" y="1"/>
                  </a:cubicBezTo>
                  <a:cubicBezTo>
                    <a:pt x="112" y="1"/>
                    <a:pt x="115" y="4"/>
                    <a:pt x="116" y="4"/>
                  </a:cubicBezTo>
                  <a:cubicBezTo>
                    <a:pt x="117" y="4"/>
                    <a:pt x="118" y="5"/>
                    <a:pt x="119" y="4"/>
                  </a:cubicBezTo>
                  <a:cubicBezTo>
                    <a:pt x="120" y="4"/>
                    <a:pt x="121" y="2"/>
                    <a:pt x="121" y="2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36" y="5"/>
                    <a:pt x="136" y="5"/>
                    <a:pt x="136" y="5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3" y="7"/>
                    <a:pt x="153" y="7"/>
                    <a:pt x="153" y="7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53" y="10"/>
                    <a:pt x="155" y="13"/>
                    <a:pt x="157" y="12"/>
                  </a:cubicBezTo>
                  <a:cubicBezTo>
                    <a:pt x="158" y="12"/>
                    <a:pt x="162" y="11"/>
                    <a:pt x="163" y="9"/>
                  </a:cubicBezTo>
                  <a:cubicBezTo>
                    <a:pt x="163" y="7"/>
                    <a:pt x="164" y="5"/>
                    <a:pt x="166" y="4"/>
                  </a:cubicBezTo>
                  <a:cubicBezTo>
                    <a:pt x="168" y="4"/>
                    <a:pt x="167" y="3"/>
                    <a:pt x="170" y="2"/>
                  </a:cubicBezTo>
                  <a:cubicBezTo>
                    <a:pt x="174" y="1"/>
                    <a:pt x="177" y="0"/>
                    <a:pt x="177" y="0"/>
                  </a:cubicBezTo>
                  <a:cubicBezTo>
                    <a:pt x="186" y="2"/>
                    <a:pt x="186" y="2"/>
                    <a:pt x="186" y="2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92" y="7"/>
                    <a:pt x="192" y="7"/>
                    <a:pt x="192" y="7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6" y="8"/>
                    <a:pt x="196" y="8"/>
                    <a:pt x="196" y="8"/>
                  </a:cubicBezTo>
                  <a:cubicBezTo>
                    <a:pt x="200" y="6"/>
                    <a:pt x="200" y="6"/>
                    <a:pt x="200" y="6"/>
                  </a:cubicBezTo>
                  <a:cubicBezTo>
                    <a:pt x="202" y="10"/>
                    <a:pt x="202" y="10"/>
                    <a:pt x="202" y="10"/>
                  </a:cubicBezTo>
                  <a:cubicBezTo>
                    <a:pt x="202" y="18"/>
                    <a:pt x="202" y="18"/>
                    <a:pt x="202" y="18"/>
                  </a:cubicBezTo>
                  <a:cubicBezTo>
                    <a:pt x="202" y="21"/>
                    <a:pt x="202" y="21"/>
                    <a:pt x="202" y="21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8" y="28"/>
                    <a:pt x="208" y="28"/>
                    <a:pt x="208" y="28"/>
                  </a:cubicBezTo>
                  <a:cubicBezTo>
                    <a:pt x="211" y="31"/>
                    <a:pt x="211" y="31"/>
                    <a:pt x="211" y="31"/>
                  </a:cubicBezTo>
                  <a:cubicBezTo>
                    <a:pt x="210" y="36"/>
                    <a:pt x="210" y="36"/>
                    <a:pt x="210" y="36"/>
                  </a:cubicBezTo>
                  <a:cubicBezTo>
                    <a:pt x="210" y="39"/>
                    <a:pt x="210" y="39"/>
                    <a:pt x="210" y="39"/>
                  </a:cubicBezTo>
                  <a:cubicBezTo>
                    <a:pt x="207" y="47"/>
                    <a:pt x="207" y="47"/>
                    <a:pt x="207" y="47"/>
                  </a:cubicBezTo>
                  <a:cubicBezTo>
                    <a:pt x="214" y="49"/>
                    <a:pt x="214" y="49"/>
                    <a:pt x="214" y="49"/>
                  </a:cubicBezTo>
                  <a:cubicBezTo>
                    <a:pt x="218" y="53"/>
                    <a:pt x="218" y="53"/>
                    <a:pt x="218" y="53"/>
                  </a:cubicBezTo>
                  <a:cubicBezTo>
                    <a:pt x="222" y="53"/>
                    <a:pt x="222" y="53"/>
                    <a:pt x="222" y="53"/>
                  </a:cubicBezTo>
                  <a:cubicBezTo>
                    <a:pt x="222" y="58"/>
                    <a:pt x="222" y="58"/>
                    <a:pt x="222" y="58"/>
                  </a:cubicBezTo>
                  <a:cubicBezTo>
                    <a:pt x="222" y="58"/>
                    <a:pt x="220" y="61"/>
                    <a:pt x="223" y="61"/>
                  </a:cubicBezTo>
                  <a:cubicBezTo>
                    <a:pt x="226" y="62"/>
                    <a:pt x="227" y="62"/>
                    <a:pt x="227" y="62"/>
                  </a:cubicBezTo>
                  <a:cubicBezTo>
                    <a:pt x="228" y="65"/>
                    <a:pt x="228" y="65"/>
                    <a:pt x="228" y="65"/>
                  </a:cubicBezTo>
                  <a:cubicBezTo>
                    <a:pt x="233" y="72"/>
                    <a:pt x="233" y="72"/>
                    <a:pt x="233" y="72"/>
                  </a:cubicBezTo>
                  <a:cubicBezTo>
                    <a:pt x="244" y="74"/>
                    <a:pt x="244" y="74"/>
                    <a:pt x="244" y="74"/>
                  </a:cubicBezTo>
                  <a:cubicBezTo>
                    <a:pt x="249" y="76"/>
                    <a:pt x="249" y="76"/>
                    <a:pt x="249" y="76"/>
                  </a:cubicBezTo>
                  <a:cubicBezTo>
                    <a:pt x="251" y="80"/>
                    <a:pt x="251" y="80"/>
                    <a:pt x="251" y="80"/>
                  </a:cubicBezTo>
                  <a:cubicBezTo>
                    <a:pt x="252" y="89"/>
                    <a:pt x="252" y="89"/>
                    <a:pt x="252" y="89"/>
                  </a:cubicBezTo>
                  <a:cubicBezTo>
                    <a:pt x="257" y="89"/>
                    <a:pt x="257" y="89"/>
                    <a:pt x="257" y="89"/>
                  </a:cubicBezTo>
                  <a:cubicBezTo>
                    <a:pt x="260" y="86"/>
                    <a:pt x="260" y="86"/>
                    <a:pt x="260" y="86"/>
                  </a:cubicBezTo>
                  <a:cubicBezTo>
                    <a:pt x="263" y="85"/>
                    <a:pt x="263" y="85"/>
                    <a:pt x="263" y="85"/>
                  </a:cubicBezTo>
                  <a:cubicBezTo>
                    <a:pt x="267" y="86"/>
                    <a:pt x="267" y="86"/>
                    <a:pt x="267" y="86"/>
                  </a:cubicBezTo>
                  <a:cubicBezTo>
                    <a:pt x="272" y="87"/>
                    <a:pt x="272" y="87"/>
                    <a:pt x="272" y="87"/>
                  </a:cubicBezTo>
                  <a:cubicBezTo>
                    <a:pt x="277" y="87"/>
                    <a:pt x="277" y="87"/>
                    <a:pt x="277" y="87"/>
                  </a:cubicBezTo>
                  <a:cubicBezTo>
                    <a:pt x="275" y="92"/>
                    <a:pt x="275" y="92"/>
                    <a:pt x="275" y="92"/>
                  </a:cubicBezTo>
                  <a:cubicBezTo>
                    <a:pt x="279" y="95"/>
                    <a:pt x="279" y="95"/>
                    <a:pt x="279" y="95"/>
                  </a:cubicBezTo>
                  <a:cubicBezTo>
                    <a:pt x="283" y="96"/>
                    <a:pt x="283" y="96"/>
                    <a:pt x="283" y="96"/>
                  </a:cubicBezTo>
                  <a:cubicBezTo>
                    <a:pt x="288" y="98"/>
                    <a:pt x="288" y="98"/>
                    <a:pt x="288" y="98"/>
                  </a:cubicBezTo>
                  <a:cubicBezTo>
                    <a:pt x="288" y="104"/>
                    <a:pt x="288" y="104"/>
                    <a:pt x="288" y="104"/>
                  </a:cubicBezTo>
                  <a:cubicBezTo>
                    <a:pt x="286" y="107"/>
                    <a:pt x="286" y="107"/>
                    <a:pt x="286" y="107"/>
                  </a:cubicBezTo>
                  <a:cubicBezTo>
                    <a:pt x="282" y="108"/>
                    <a:pt x="282" y="108"/>
                    <a:pt x="282" y="108"/>
                  </a:cubicBezTo>
                  <a:cubicBezTo>
                    <a:pt x="282" y="108"/>
                    <a:pt x="284" y="113"/>
                    <a:pt x="282" y="114"/>
                  </a:cubicBezTo>
                  <a:cubicBezTo>
                    <a:pt x="281" y="115"/>
                    <a:pt x="274" y="121"/>
                    <a:pt x="274" y="121"/>
                  </a:cubicBezTo>
                  <a:cubicBezTo>
                    <a:pt x="267" y="123"/>
                    <a:pt x="267" y="123"/>
                    <a:pt x="267" y="123"/>
                  </a:cubicBezTo>
                  <a:cubicBezTo>
                    <a:pt x="261" y="121"/>
                    <a:pt x="261" y="121"/>
                    <a:pt x="261" y="121"/>
                  </a:cubicBezTo>
                  <a:cubicBezTo>
                    <a:pt x="261" y="121"/>
                    <a:pt x="260" y="120"/>
                    <a:pt x="256" y="121"/>
                  </a:cubicBezTo>
                  <a:cubicBezTo>
                    <a:pt x="252" y="123"/>
                    <a:pt x="252" y="124"/>
                    <a:pt x="252" y="124"/>
                  </a:cubicBezTo>
                  <a:cubicBezTo>
                    <a:pt x="250" y="131"/>
                    <a:pt x="250" y="131"/>
                    <a:pt x="250" y="131"/>
                  </a:cubicBezTo>
                  <a:cubicBezTo>
                    <a:pt x="250" y="134"/>
                    <a:pt x="250" y="134"/>
                    <a:pt x="250" y="134"/>
                  </a:cubicBezTo>
                  <a:cubicBezTo>
                    <a:pt x="254" y="137"/>
                    <a:pt x="254" y="137"/>
                    <a:pt x="254" y="137"/>
                  </a:cubicBezTo>
                  <a:cubicBezTo>
                    <a:pt x="259" y="138"/>
                    <a:pt x="259" y="138"/>
                    <a:pt x="259" y="138"/>
                  </a:cubicBezTo>
                  <a:cubicBezTo>
                    <a:pt x="262" y="142"/>
                    <a:pt x="262" y="142"/>
                    <a:pt x="262" y="142"/>
                  </a:cubicBezTo>
                  <a:cubicBezTo>
                    <a:pt x="264" y="145"/>
                    <a:pt x="264" y="145"/>
                    <a:pt x="264" y="145"/>
                  </a:cubicBezTo>
                  <a:cubicBezTo>
                    <a:pt x="262" y="149"/>
                    <a:pt x="262" y="149"/>
                    <a:pt x="262" y="149"/>
                  </a:cubicBezTo>
                  <a:cubicBezTo>
                    <a:pt x="264" y="151"/>
                    <a:pt x="264" y="151"/>
                    <a:pt x="264" y="151"/>
                  </a:cubicBezTo>
                  <a:cubicBezTo>
                    <a:pt x="268" y="153"/>
                    <a:pt x="268" y="153"/>
                    <a:pt x="268" y="153"/>
                  </a:cubicBezTo>
                  <a:cubicBezTo>
                    <a:pt x="266" y="155"/>
                    <a:pt x="266" y="155"/>
                    <a:pt x="266" y="155"/>
                  </a:cubicBezTo>
                  <a:cubicBezTo>
                    <a:pt x="269" y="161"/>
                    <a:pt x="269" y="161"/>
                    <a:pt x="269" y="161"/>
                  </a:cubicBezTo>
                  <a:cubicBezTo>
                    <a:pt x="271" y="164"/>
                    <a:pt x="271" y="164"/>
                    <a:pt x="271" y="164"/>
                  </a:cubicBezTo>
                  <a:cubicBezTo>
                    <a:pt x="269" y="166"/>
                    <a:pt x="269" y="166"/>
                    <a:pt x="269" y="166"/>
                  </a:cubicBezTo>
                  <a:cubicBezTo>
                    <a:pt x="272" y="167"/>
                    <a:pt x="272" y="167"/>
                    <a:pt x="272" y="167"/>
                  </a:cubicBezTo>
                  <a:cubicBezTo>
                    <a:pt x="276" y="167"/>
                    <a:pt x="276" y="167"/>
                    <a:pt x="276" y="167"/>
                  </a:cubicBezTo>
                  <a:cubicBezTo>
                    <a:pt x="276" y="170"/>
                    <a:pt x="276" y="170"/>
                    <a:pt x="276" y="170"/>
                  </a:cubicBezTo>
                  <a:cubicBezTo>
                    <a:pt x="283" y="174"/>
                    <a:pt x="283" y="174"/>
                    <a:pt x="283" y="174"/>
                  </a:cubicBezTo>
                  <a:cubicBezTo>
                    <a:pt x="281" y="174"/>
                    <a:pt x="281" y="174"/>
                    <a:pt x="281" y="174"/>
                  </a:cubicBezTo>
                  <a:cubicBezTo>
                    <a:pt x="273" y="176"/>
                    <a:pt x="273" y="176"/>
                    <a:pt x="273" y="176"/>
                  </a:cubicBezTo>
                  <a:cubicBezTo>
                    <a:pt x="269" y="182"/>
                    <a:pt x="269" y="182"/>
                    <a:pt x="269" y="182"/>
                  </a:cubicBezTo>
                  <a:cubicBezTo>
                    <a:pt x="257" y="182"/>
                    <a:pt x="257" y="182"/>
                    <a:pt x="257" y="182"/>
                  </a:cubicBezTo>
                  <a:cubicBezTo>
                    <a:pt x="255" y="194"/>
                    <a:pt x="255" y="194"/>
                    <a:pt x="255" y="194"/>
                  </a:cubicBezTo>
                  <a:cubicBezTo>
                    <a:pt x="252" y="202"/>
                    <a:pt x="252" y="202"/>
                    <a:pt x="252" y="202"/>
                  </a:cubicBezTo>
                  <a:cubicBezTo>
                    <a:pt x="249" y="211"/>
                    <a:pt x="249" y="211"/>
                    <a:pt x="249" y="211"/>
                  </a:cubicBezTo>
                  <a:cubicBezTo>
                    <a:pt x="251" y="216"/>
                    <a:pt x="251" y="216"/>
                    <a:pt x="251" y="216"/>
                  </a:cubicBezTo>
                  <a:cubicBezTo>
                    <a:pt x="254" y="223"/>
                    <a:pt x="254" y="223"/>
                    <a:pt x="254" y="223"/>
                  </a:cubicBezTo>
                  <a:cubicBezTo>
                    <a:pt x="260" y="230"/>
                    <a:pt x="260" y="230"/>
                    <a:pt x="260" y="230"/>
                  </a:cubicBezTo>
                  <a:cubicBezTo>
                    <a:pt x="260" y="230"/>
                    <a:pt x="260" y="230"/>
                    <a:pt x="260" y="230"/>
                  </a:cubicBezTo>
                  <a:cubicBezTo>
                    <a:pt x="254" y="232"/>
                    <a:pt x="254" y="232"/>
                    <a:pt x="254" y="232"/>
                  </a:cubicBezTo>
                  <a:cubicBezTo>
                    <a:pt x="250" y="233"/>
                    <a:pt x="250" y="233"/>
                    <a:pt x="250" y="233"/>
                  </a:cubicBezTo>
                  <a:cubicBezTo>
                    <a:pt x="246" y="227"/>
                    <a:pt x="246" y="227"/>
                    <a:pt x="246" y="227"/>
                  </a:cubicBezTo>
                  <a:cubicBezTo>
                    <a:pt x="240" y="225"/>
                    <a:pt x="240" y="225"/>
                    <a:pt x="240" y="225"/>
                  </a:cubicBezTo>
                  <a:cubicBezTo>
                    <a:pt x="233" y="228"/>
                    <a:pt x="233" y="228"/>
                    <a:pt x="233" y="228"/>
                  </a:cubicBezTo>
                  <a:cubicBezTo>
                    <a:pt x="226" y="230"/>
                    <a:pt x="226" y="230"/>
                    <a:pt x="226" y="230"/>
                  </a:cubicBezTo>
                  <a:cubicBezTo>
                    <a:pt x="224" y="230"/>
                    <a:pt x="224" y="230"/>
                    <a:pt x="224" y="230"/>
                  </a:cubicBezTo>
                  <a:cubicBezTo>
                    <a:pt x="222" y="234"/>
                    <a:pt x="222" y="234"/>
                    <a:pt x="222" y="234"/>
                  </a:cubicBezTo>
                  <a:cubicBezTo>
                    <a:pt x="216" y="237"/>
                    <a:pt x="216" y="237"/>
                    <a:pt x="216" y="237"/>
                  </a:cubicBezTo>
                  <a:cubicBezTo>
                    <a:pt x="216" y="237"/>
                    <a:pt x="214" y="235"/>
                    <a:pt x="213" y="234"/>
                  </a:cubicBezTo>
                  <a:cubicBezTo>
                    <a:pt x="212" y="233"/>
                    <a:pt x="209" y="231"/>
                    <a:pt x="209" y="231"/>
                  </a:cubicBezTo>
                  <a:cubicBezTo>
                    <a:pt x="209" y="231"/>
                    <a:pt x="208" y="229"/>
                    <a:pt x="207" y="228"/>
                  </a:cubicBezTo>
                  <a:cubicBezTo>
                    <a:pt x="206" y="228"/>
                    <a:pt x="200" y="232"/>
                    <a:pt x="200" y="232"/>
                  </a:cubicBezTo>
                  <a:cubicBezTo>
                    <a:pt x="200" y="232"/>
                    <a:pt x="195" y="235"/>
                    <a:pt x="195" y="236"/>
                  </a:cubicBezTo>
                  <a:cubicBezTo>
                    <a:pt x="196" y="236"/>
                    <a:pt x="195" y="241"/>
                    <a:pt x="195" y="241"/>
                  </a:cubicBezTo>
                  <a:cubicBezTo>
                    <a:pt x="188" y="235"/>
                    <a:pt x="188" y="235"/>
                    <a:pt x="188" y="235"/>
                  </a:cubicBezTo>
                  <a:cubicBezTo>
                    <a:pt x="183" y="239"/>
                    <a:pt x="183" y="239"/>
                    <a:pt x="183" y="239"/>
                  </a:cubicBezTo>
                  <a:cubicBezTo>
                    <a:pt x="179" y="236"/>
                    <a:pt x="179" y="236"/>
                    <a:pt x="179" y="236"/>
                  </a:cubicBezTo>
                  <a:cubicBezTo>
                    <a:pt x="177" y="235"/>
                    <a:pt x="177" y="235"/>
                    <a:pt x="177" y="235"/>
                  </a:cubicBezTo>
                  <a:cubicBezTo>
                    <a:pt x="171" y="242"/>
                    <a:pt x="171" y="242"/>
                    <a:pt x="171" y="242"/>
                  </a:cubicBezTo>
                  <a:cubicBezTo>
                    <a:pt x="167" y="240"/>
                    <a:pt x="167" y="240"/>
                    <a:pt x="167" y="240"/>
                  </a:cubicBezTo>
                  <a:cubicBezTo>
                    <a:pt x="165" y="247"/>
                    <a:pt x="165" y="247"/>
                    <a:pt x="165" y="247"/>
                  </a:cubicBezTo>
                  <a:cubicBezTo>
                    <a:pt x="160" y="243"/>
                    <a:pt x="160" y="243"/>
                    <a:pt x="160" y="243"/>
                  </a:cubicBezTo>
                  <a:cubicBezTo>
                    <a:pt x="160" y="243"/>
                    <a:pt x="155" y="242"/>
                    <a:pt x="154" y="242"/>
                  </a:cubicBezTo>
                  <a:cubicBezTo>
                    <a:pt x="153" y="242"/>
                    <a:pt x="150" y="246"/>
                    <a:pt x="150" y="246"/>
                  </a:cubicBezTo>
                  <a:cubicBezTo>
                    <a:pt x="145" y="242"/>
                    <a:pt x="145" y="242"/>
                    <a:pt x="145" y="242"/>
                  </a:cubicBezTo>
                  <a:cubicBezTo>
                    <a:pt x="141" y="239"/>
                    <a:pt x="141" y="239"/>
                    <a:pt x="141" y="239"/>
                  </a:cubicBezTo>
                  <a:cubicBezTo>
                    <a:pt x="141" y="239"/>
                    <a:pt x="130" y="240"/>
                    <a:pt x="129" y="240"/>
                  </a:cubicBezTo>
                  <a:cubicBezTo>
                    <a:pt x="128" y="240"/>
                    <a:pt x="121" y="239"/>
                    <a:pt x="121" y="239"/>
                  </a:cubicBezTo>
                  <a:cubicBezTo>
                    <a:pt x="112" y="241"/>
                    <a:pt x="112" y="241"/>
                    <a:pt x="112" y="241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87" y="242"/>
                    <a:pt x="87" y="242"/>
                    <a:pt x="87" y="242"/>
                  </a:cubicBezTo>
                  <a:cubicBezTo>
                    <a:pt x="78" y="242"/>
                    <a:pt x="78" y="242"/>
                    <a:pt x="78" y="242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64" y="248"/>
                    <a:pt x="64" y="248"/>
                    <a:pt x="64" y="248"/>
                  </a:cubicBezTo>
                  <a:cubicBezTo>
                    <a:pt x="56" y="249"/>
                    <a:pt x="56" y="249"/>
                    <a:pt x="56" y="249"/>
                  </a:cubicBezTo>
                  <a:cubicBezTo>
                    <a:pt x="55" y="249"/>
                    <a:pt x="55" y="249"/>
                    <a:pt x="55" y="249"/>
                  </a:cubicBezTo>
                  <a:cubicBezTo>
                    <a:pt x="54" y="250"/>
                    <a:pt x="54" y="250"/>
                    <a:pt x="54" y="250"/>
                  </a:cubicBezTo>
                  <a:cubicBezTo>
                    <a:pt x="51" y="252"/>
                    <a:pt x="51" y="252"/>
                    <a:pt x="51" y="252"/>
                  </a:cubicBezTo>
                  <a:cubicBezTo>
                    <a:pt x="51" y="253"/>
                    <a:pt x="51" y="253"/>
                    <a:pt x="51" y="253"/>
                  </a:cubicBezTo>
                  <a:cubicBezTo>
                    <a:pt x="49" y="255"/>
                    <a:pt x="49" y="255"/>
                    <a:pt x="49" y="255"/>
                  </a:cubicBezTo>
                  <a:cubicBezTo>
                    <a:pt x="48" y="260"/>
                    <a:pt x="48" y="260"/>
                    <a:pt x="48" y="260"/>
                  </a:cubicBezTo>
                  <a:cubicBezTo>
                    <a:pt x="47" y="262"/>
                    <a:pt x="45" y="264"/>
                    <a:pt x="44" y="266"/>
                  </a:cubicBezTo>
                  <a:cubicBezTo>
                    <a:pt x="44" y="266"/>
                    <a:pt x="44" y="266"/>
                    <a:pt x="44" y="266"/>
                  </a:cubicBezTo>
                  <a:cubicBezTo>
                    <a:pt x="44" y="266"/>
                    <a:pt x="41" y="265"/>
                    <a:pt x="41" y="267"/>
                  </a:cubicBezTo>
                  <a:cubicBezTo>
                    <a:pt x="41" y="268"/>
                    <a:pt x="41" y="268"/>
                    <a:pt x="41" y="268"/>
                  </a:cubicBezTo>
                  <a:cubicBezTo>
                    <a:pt x="38" y="269"/>
                    <a:pt x="33" y="267"/>
                    <a:pt x="33" y="267"/>
                  </a:cubicBezTo>
                  <a:cubicBezTo>
                    <a:pt x="27" y="270"/>
                    <a:pt x="27" y="270"/>
                    <a:pt x="27" y="270"/>
                  </a:cubicBezTo>
                  <a:cubicBezTo>
                    <a:pt x="27" y="270"/>
                    <a:pt x="27" y="270"/>
                    <a:pt x="27" y="270"/>
                  </a:cubicBezTo>
                  <a:cubicBezTo>
                    <a:pt x="27" y="269"/>
                    <a:pt x="25" y="265"/>
                    <a:pt x="25" y="265"/>
                  </a:cubicBezTo>
                  <a:cubicBezTo>
                    <a:pt x="25" y="265"/>
                    <a:pt x="26" y="258"/>
                    <a:pt x="26" y="258"/>
                  </a:cubicBezTo>
                  <a:cubicBezTo>
                    <a:pt x="26" y="257"/>
                    <a:pt x="25" y="249"/>
                    <a:pt x="25" y="249"/>
                  </a:cubicBezTo>
                  <a:cubicBezTo>
                    <a:pt x="25" y="245"/>
                    <a:pt x="25" y="245"/>
                    <a:pt x="25" y="245"/>
                  </a:cubicBezTo>
                  <a:cubicBezTo>
                    <a:pt x="19" y="241"/>
                    <a:pt x="19" y="241"/>
                    <a:pt x="19" y="241"/>
                  </a:cubicBezTo>
                  <a:cubicBezTo>
                    <a:pt x="19" y="241"/>
                    <a:pt x="12" y="240"/>
                    <a:pt x="10" y="240"/>
                  </a:cubicBezTo>
                  <a:cubicBezTo>
                    <a:pt x="9" y="240"/>
                    <a:pt x="8" y="237"/>
                    <a:pt x="8" y="237"/>
                  </a:cubicBezTo>
                  <a:cubicBezTo>
                    <a:pt x="9" y="234"/>
                    <a:pt x="9" y="234"/>
                    <a:pt x="9" y="234"/>
                  </a:cubicBezTo>
                  <a:cubicBezTo>
                    <a:pt x="12" y="225"/>
                    <a:pt x="12" y="225"/>
                    <a:pt x="12" y="225"/>
                  </a:cubicBezTo>
                  <a:cubicBezTo>
                    <a:pt x="17" y="218"/>
                    <a:pt x="17" y="218"/>
                    <a:pt x="17" y="218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21" y="216"/>
                    <a:pt x="25" y="210"/>
                    <a:pt x="26" y="209"/>
                  </a:cubicBezTo>
                  <a:cubicBezTo>
                    <a:pt x="27" y="209"/>
                    <a:pt x="26" y="204"/>
                    <a:pt x="25" y="204"/>
                  </a:cubicBezTo>
                  <a:cubicBezTo>
                    <a:pt x="25" y="203"/>
                    <a:pt x="25" y="200"/>
                    <a:pt x="25" y="199"/>
                  </a:cubicBezTo>
                  <a:cubicBezTo>
                    <a:pt x="25" y="197"/>
                    <a:pt x="22" y="194"/>
                    <a:pt x="22" y="194"/>
                  </a:cubicBezTo>
                  <a:cubicBezTo>
                    <a:pt x="21" y="186"/>
                    <a:pt x="21" y="186"/>
                    <a:pt x="21" y="186"/>
                  </a:cubicBezTo>
                  <a:cubicBezTo>
                    <a:pt x="19" y="184"/>
                    <a:pt x="19" y="184"/>
                    <a:pt x="19" y="184"/>
                  </a:cubicBezTo>
                  <a:cubicBezTo>
                    <a:pt x="19" y="183"/>
                    <a:pt x="19" y="183"/>
                    <a:pt x="19" y="183"/>
                  </a:cubicBezTo>
                  <a:cubicBezTo>
                    <a:pt x="13" y="175"/>
                    <a:pt x="13" y="175"/>
                    <a:pt x="13" y="175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2" y="154"/>
                    <a:pt x="1" y="150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25" y="142"/>
                    <a:pt x="25" y="142"/>
                    <a:pt x="25" y="142"/>
                  </a:cubicBezTo>
                  <a:cubicBezTo>
                    <a:pt x="32" y="141"/>
                    <a:pt x="32" y="141"/>
                    <a:pt x="32" y="141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41" y="136"/>
                    <a:pt x="41" y="136"/>
                    <a:pt x="41" y="136"/>
                  </a:cubicBezTo>
                  <a:cubicBezTo>
                    <a:pt x="39" y="129"/>
                    <a:pt x="39" y="129"/>
                    <a:pt x="39" y="129"/>
                  </a:cubicBezTo>
                  <a:cubicBezTo>
                    <a:pt x="39" y="129"/>
                    <a:pt x="40" y="126"/>
                    <a:pt x="41" y="127"/>
                  </a:cubicBezTo>
                  <a:cubicBezTo>
                    <a:pt x="43" y="127"/>
                    <a:pt x="47" y="127"/>
                    <a:pt x="47" y="127"/>
                  </a:cubicBezTo>
                  <a:cubicBezTo>
                    <a:pt x="49" y="123"/>
                    <a:pt x="49" y="123"/>
                    <a:pt x="49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6" y="119"/>
                    <a:pt x="56" y="119"/>
                    <a:pt x="56" y="119"/>
                  </a:cubicBezTo>
                  <a:cubicBezTo>
                    <a:pt x="59" y="116"/>
                    <a:pt x="59" y="116"/>
                    <a:pt x="59" y="116"/>
                  </a:cubicBezTo>
                  <a:cubicBezTo>
                    <a:pt x="61" y="118"/>
                    <a:pt x="61" y="118"/>
                    <a:pt x="61" y="118"/>
                  </a:cubicBezTo>
                  <a:cubicBezTo>
                    <a:pt x="60" y="122"/>
                    <a:pt x="60" y="122"/>
                    <a:pt x="60" y="122"/>
                  </a:cubicBezTo>
                  <a:cubicBezTo>
                    <a:pt x="65" y="121"/>
                    <a:pt x="65" y="121"/>
                    <a:pt x="65" y="121"/>
                  </a:cubicBezTo>
                  <a:cubicBezTo>
                    <a:pt x="67" y="115"/>
                    <a:pt x="67" y="115"/>
                    <a:pt x="67" y="115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0" y="112"/>
                    <a:pt x="60" y="112"/>
                    <a:pt x="60" y="112"/>
                  </a:cubicBezTo>
                  <a:cubicBezTo>
                    <a:pt x="60" y="112"/>
                    <a:pt x="58" y="113"/>
                    <a:pt x="58" y="111"/>
                  </a:cubicBezTo>
                  <a:cubicBezTo>
                    <a:pt x="59" y="108"/>
                    <a:pt x="61" y="103"/>
                    <a:pt x="61" y="103"/>
                  </a:cubicBezTo>
                  <a:cubicBezTo>
                    <a:pt x="60" y="97"/>
                    <a:pt x="60" y="97"/>
                    <a:pt x="60" y="97"/>
                  </a:cubicBezTo>
                  <a:cubicBezTo>
                    <a:pt x="59" y="90"/>
                    <a:pt x="59" y="90"/>
                    <a:pt x="59" y="90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2"/>
                    <a:pt x="60" y="82"/>
                    <a:pt x="60" y="82"/>
                  </a:cubicBezTo>
                  <a:cubicBezTo>
                    <a:pt x="62" y="78"/>
                    <a:pt x="62" y="78"/>
                    <a:pt x="62" y="78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3" y="65"/>
                    <a:pt x="73" y="65"/>
                    <a:pt x="73" y="65"/>
                  </a:cubicBezTo>
                  <a:lnTo>
                    <a:pt x="81" y="66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3" name="Freeform 17"/>
            <p:cNvSpPr>
              <a:spLocks/>
            </p:cNvSpPr>
            <p:nvPr/>
          </p:nvSpPr>
          <p:spPr bwMode="auto">
            <a:xfrm>
              <a:off x="6376066" y="2862204"/>
              <a:ext cx="354017" cy="336672"/>
            </a:xfrm>
            <a:custGeom>
              <a:avLst/>
              <a:gdLst>
                <a:gd name="T0" fmla="*/ 110 w 155"/>
                <a:gd name="T1" fmla="*/ 145 h 152"/>
                <a:gd name="T2" fmla="*/ 107 w 155"/>
                <a:gd name="T3" fmla="*/ 137 h 152"/>
                <a:gd name="T4" fmla="*/ 112 w 155"/>
                <a:gd name="T5" fmla="*/ 127 h 152"/>
                <a:gd name="T6" fmla="*/ 117 w 155"/>
                <a:gd name="T7" fmla="*/ 116 h 152"/>
                <a:gd name="T8" fmla="*/ 115 w 155"/>
                <a:gd name="T9" fmla="*/ 104 h 152"/>
                <a:gd name="T10" fmla="*/ 114 w 155"/>
                <a:gd name="T11" fmla="*/ 88 h 152"/>
                <a:gd name="T12" fmla="*/ 123 w 155"/>
                <a:gd name="T13" fmla="*/ 92 h 152"/>
                <a:gd name="T14" fmla="*/ 128 w 155"/>
                <a:gd name="T15" fmla="*/ 90 h 152"/>
                <a:gd name="T16" fmla="*/ 136 w 155"/>
                <a:gd name="T17" fmla="*/ 90 h 152"/>
                <a:gd name="T18" fmla="*/ 143 w 155"/>
                <a:gd name="T19" fmla="*/ 86 h 152"/>
                <a:gd name="T20" fmla="*/ 155 w 155"/>
                <a:gd name="T21" fmla="*/ 83 h 152"/>
                <a:gd name="T22" fmla="*/ 143 w 155"/>
                <a:gd name="T23" fmla="*/ 77 h 152"/>
                <a:gd name="T24" fmla="*/ 141 w 155"/>
                <a:gd name="T25" fmla="*/ 63 h 152"/>
                <a:gd name="T26" fmla="*/ 131 w 155"/>
                <a:gd name="T27" fmla="*/ 62 h 152"/>
                <a:gd name="T28" fmla="*/ 125 w 155"/>
                <a:gd name="T29" fmla="*/ 54 h 152"/>
                <a:gd name="T30" fmla="*/ 122 w 155"/>
                <a:gd name="T31" fmla="*/ 48 h 152"/>
                <a:gd name="T32" fmla="*/ 116 w 155"/>
                <a:gd name="T33" fmla="*/ 44 h 152"/>
                <a:gd name="T34" fmla="*/ 108 w 155"/>
                <a:gd name="T35" fmla="*/ 38 h 152"/>
                <a:gd name="T36" fmla="*/ 103 w 155"/>
                <a:gd name="T37" fmla="*/ 32 h 152"/>
                <a:gd name="T38" fmla="*/ 100 w 155"/>
                <a:gd name="T39" fmla="*/ 21 h 152"/>
                <a:gd name="T40" fmla="*/ 94 w 155"/>
                <a:gd name="T41" fmla="*/ 12 h 152"/>
                <a:gd name="T42" fmla="*/ 83 w 155"/>
                <a:gd name="T43" fmla="*/ 12 h 152"/>
                <a:gd name="T44" fmla="*/ 70 w 155"/>
                <a:gd name="T45" fmla="*/ 11 h 152"/>
                <a:gd name="T46" fmla="*/ 66 w 155"/>
                <a:gd name="T47" fmla="*/ 9 h 152"/>
                <a:gd name="T48" fmla="*/ 65 w 155"/>
                <a:gd name="T49" fmla="*/ 9 h 152"/>
                <a:gd name="T50" fmla="*/ 59 w 155"/>
                <a:gd name="T51" fmla="*/ 10 h 152"/>
                <a:gd name="T52" fmla="*/ 54 w 155"/>
                <a:gd name="T53" fmla="*/ 7 h 152"/>
                <a:gd name="T54" fmla="*/ 44 w 155"/>
                <a:gd name="T55" fmla="*/ 3 h 152"/>
                <a:gd name="T56" fmla="*/ 34 w 155"/>
                <a:gd name="T57" fmla="*/ 2 h 152"/>
                <a:gd name="T58" fmla="*/ 28 w 155"/>
                <a:gd name="T59" fmla="*/ 7 h 152"/>
                <a:gd name="T60" fmla="*/ 24 w 155"/>
                <a:gd name="T61" fmla="*/ 10 h 152"/>
                <a:gd name="T62" fmla="*/ 16 w 155"/>
                <a:gd name="T63" fmla="*/ 12 h 152"/>
                <a:gd name="T64" fmla="*/ 9 w 155"/>
                <a:gd name="T65" fmla="*/ 14 h 152"/>
                <a:gd name="T66" fmla="*/ 8 w 155"/>
                <a:gd name="T67" fmla="*/ 19 h 152"/>
                <a:gd name="T68" fmla="*/ 0 w 155"/>
                <a:gd name="T69" fmla="*/ 22 h 152"/>
                <a:gd name="T70" fmla="*/ 10 w 155"/>
                <a:gd name="T71" fmla="*/ 22 h 152"/>
                <a:gd name="T72" fmla="*/ 16 w 155"/>
                <a:gd name="T73" fmla="*/ 24 h 152"/>
                <a:gd name="T74" fmla="*/ 20 w 155"/>
                <a:gd name="T75" fmla="*/ 27 h 152"/>
                <a:gd name="T76" fmla="*/ 26 w 155"/>
                <a:gd name="T77" fmla="*/ 33 h 152"/>
                <a:gd name="T78" fmla="*/ 29 w 155"/>
                <a:gd name="T79" fmla="*/ 37 h 152"/>
                <a:gd name="T80" fmla="*/ 32 w 155"/>
                <a:gd name="T81" fmla="*/ 42 h 152"/>
                <a:gd name="T82" fmla="*/ 38 w 155"/>
                <a:gd name="T83" fmla="*/ 49 h 152"/>
                <a:gd name="T84" fmla="*/ 44 w 155"/>
                <a:gd name="T85" fmla="*/ 54 h 152"/>
                <a:gd name="T86" fmla="*/ 50 w 155"/>
                <a:gd name="T87" fmla="*/ 61 h 152"/>
                <a:gd name="T88" fmla="*/ 63 w 155"/>
                <a:gd name="T89" fmla="*/ 71 h 152"/>
                <a:gd name="T90" fmla="*/ 76 w 155"/>
                <a:gd name="T91" fmla="*/ 82 h 152"/>
                <a:gd name="T92" fmla="*/ 83 w 155"/>
                <a:gd name="T93" fmla="*/ 94 h 152"/>
                <a:gd name="T94" fmla="*/ 86 w 155"/>
                <a:gd name="T95" fmla="*/ 104 h 152"/>
                <a:gd name="T96" fmla="*/ 85 w 155"/>
                <a:gd name="T97" fmla="*/ 112 h 152"/>
                <a:gd name="T98" fmla="*/ 86 w 155"/>
                <a:gd name="T99" fmla="*/ 122 h 152"/>
                <a:gd name="T100" fmla="*/ 91 w 155"/>
                <a:gd name="T101" fmla="*/ 135 h 152"/>
                <a:gd name="T102" fmla="*/ 94 w 155"/>
                <a:gd name="T103" fmla="*/ 144 h 152"/>
                <a:gd name="T104" fmla="*/ 97 w 155"/>
                <a:gd name="T105" fmla="*/ 15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5" h="152">
                  <a:moveTo>
                    <a:pt x="99" y="152"/>
                  </a:moveTo>
                  <a:cubicBezTo>
                    <a:pt x="100" y="148"/>
                    <a:pt x="100" y="148"/>
                    <a:pt x="100" y="148"/>
                  </a:cubicBezTo>
                  <a:cubicBezTo>
                    <a:pt x="100" y="148"/>
                    <a:pt x="103" y="147"/>
                    <a:pt x="104" y="147"/>
                  </a:cubicBezTo>
                  <a:cubicBezTo>
                    <a:pt x="105" y="146"/>
                    <a:pt x="106" y="147"/>
                    <a:pt x="107" y="146"/>
                  </a:cubicBezTo>
                  <a:cubicBezTo>
                    <a:pt x="108" y="146"/>
                    <a:pt x="110" y="145"/>
                    <a:pt x="110" y="145"/>
                  </a:cubicBezTo>
                  <a:cubicBezTo>
                    <a:pt x="109" y="145"/>
                    <a:pt x="109" y="145"/>
                    <a:pt x="109" y="145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10" y="141"/>
                    <a:pt x="110" y="141"/>
                    <a:pt x="110" y="141"/>
                  </a:cubicBezTo>
                  <a:cubicBezTo>
                    <a:pt x="106" y="139"/>
                    <a:pt x="106" y="139"/>
                    <a:pt x="106" y="139"/>
                  </a:cubicBezTo>
                  <a:cubicBezTo>
                    <a:pt x="107" y="137"/>
                    <a:pt x="107" y="137"/>
                    <a:pt x="107" y="137"/>
                  </a:cubicBezTo>
                  <a:cubicBezTo>
                    <a:pt x="107" y="137"/>
                    <a:pt x="106" y="135"/>
                    <a:pt x="107" y="135"/>
                  </a:cubicBezTo>
                  <a:cubicBezTo>
                    <a:pt x="108" y="135"/>
                    <a:pt x="108" y="132"/>
                    <a:pt x="108" y="132"/>
                  </a:cubicBezTo>
                  <a:cubicBezTo>
                    <a:pt x="109" y="130"/>
                    <a:pt x="109" y="130"/>
                    <a:pt x="109" y="130"/>
                  </a:cubicBezTo>
                  <a:cubicBezTo>
                    <a:pt x="111" y="130"/>
                    <a:pt x="111" y="130"/>
                    <a:pt x="111" y="130"/>
                  </a:cubicBezTo>
                  <a:cubicBezTo>
                    <a:pt x="111" y="130"/>
                    <a:pt x="111" y="128"/>
                    <a:pt x="112" y="127"/>
                  </a:cubicBezTo>
                  <a:cubicBezTo>
                    <a:pt x="112" y="127"/>
                    <a:pt x="113" y="126"/>
                    <a:pt x="113" y="126"/>
                  </a:cubicBezTo>
                  <a:cubicBezTo>
                    <a:pt x="112" y="123"/>
                    <a:pt x="112" y="123"/>
                    <a:pt x="112" y="123"/>
                  </a:cubicBezTo>
                  <a:cubicBezTo>
                    <a:pt x="112" y="123"/>
                    <a:pt x="110" y="120"/>
                    <a:pt x="111" y="120"/>
                  </a:cubicBezTo>
                  <a:cubicBezTo>
                    <a:pt x="112" y="120"/>
                    <a:pt x="113" y="119"/>
                    <a:pt x="113" y="119"/>
                  </a:cubicBezTo>
                  <a:cubicBezTo>
                    <a:pt x="113" y="119"/>
                    <a:pt x="116" y="116"/>
                    <a:pt x="117" y="116"/>
                  </a:cubicBezTo>
                  <a:cubicBezTo>
                    <a:pt x="117" y="116"/>
                    <a:pt x="119" y="114"/>
                    <a:pt x="119" y="113"/>
                  </a:cubicBezTo>
                  <a:cubicBezTo>
                    <a:pt x="118" y="112"/>
                    <a:pt x="117" y="111"/>
                    <a:pt x="117" y="111"/>
                  </a:cubicBezTo>
                  <a:cubicBezTo>
                    <a:pt x="118" y="107"/>
                    <a:pt x="118" y="107"/>
                    <a:pt x="118" y="107"/>
                  </a:cubicBezTo>
                  <a:cubicBezTo>
                    <a:pt x="118" y="107"/>
                    <a:pt x="119" y="105"/>
                    <a:pt x="118" y="105"/>
                  </a:cubicBezTo>
                  <a:cubicBezTo>
                    <a:pt x="117" y="104"/>
                    <a:pt x="115" y="104"/>
                    <a:pt x="115" y="104"/>
                  </a:cubicBezTo>
                  <a:cubicBezTo>
                    <a:pt x="113" y="102"/>
                    <a:pt x="113" y="102"/>
                    <a:pt x="113" y="102"/>
                  </a:cubicBezTo>
                  <a:cubicBezTo>
                    <a:pt x="113" y="99"/>
                    <a:pt x="113" y="99"/>
                    <a:pt x="113" y="99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111" y="96"/>
                    <a:pt x="111" y="94"/>
                    <a:pt x="111" y="93"/>
                  </a:cubicBezTo>
                  <a:cubicBezTo>
                    <a:pt x="112" y="93"/>
                    <a:pt x="114" y="89"/>
                    <a:pt x="114" y="88"/>
                  </a:cubicBezTo>
                  <a:cubicBezTo>
                    <a:pt x="115" y="88"/>
                    <a:pt x="119" y="84"/>
                    <a:pt x="119" y="84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21" y="93"/>
                    <a:pt x="121" y="93"/>
                    <a:pt x="121" y="93"/>
                  </a:cubicBezTo>
                  <a:cubicBezTo>
                    <a:pt x="121" y="93"/>
                    <a:pt x="120" y="95"/>
                    <a:pt x="121" y="95"/>
                  </a:cubicBezTo>
                  <a:cubicBezTo>
                    <a:pt x="123" y="94"/>
                    <a:pt x="123" y="92"/>
                    <a:pt x="123" y="92"/>
                  </a:cubicBezTo>
                  <a:cubicBezTo>
                    <a:pt x="124" y="91"/>
                    <a:pt x="124" y="91"/>
                    <a:pt x="124" y="91"/>
                  </a:cubicBezTo>
                  <a:cubicBezTo>
                    <a:pt x="124" y="91"/>
                    <a:pt x="122" y="88"/>
                    <a:pt x="123" y="88"/>
                  </a:cubicBezTo>
                  <a:cubicBezTo>
                    <a:pt x="124" y="88"/>
                    <a:pt x="124" y="86"/>
                    <a:pt x="124" y="88"/>
                  </a:cubicBezTo>
                  <a:cubicBezTo>
                    <a:pt x="125" y="89"/>
                    <a:pt x="125" y="91"/>
                    <a:pt x="126" y="90"/>
                  </a:cubicBezTo>
                  <a:cubicBezTo>
                    <a:pt x="128" y="90"/>
                    <a:pt x="128" y="91"/>
                    <a:pt x="128" y="90"/>
                  </a:cubicBezTo>
                  <a:cubicBezTo>
                    <a:pt x="129" y="89"/>
                    <a:pt x="129" y="88"/>
                    <a:pt x="129" y="88"/>
                  </a:cubicBezTo>
                  <a:cubicBezTo>
                    <a:pt x="130" y="87"/>
                    <a:pt x="130" y="87"/>
                    <a:pt x="130" y="87"/>
                  </a:cubicBezTo>
                  <a:cubicBezTo>
                    <a:pt x="130" y="87"/>
                    <a:pt x="130" y="89"/>
                    <a:pt x="131" y="89"/>
                  </a:cubicBezTo>
                  <a:cubicBezTo>
                    <a:pt x="132" y="89"/>
                    <a:pt x="134" y="89"/>
                    <a:pt x="134" y="89"/>
                  </a:cubicBezTo>
                  <a:cubicBezTo>
                    <a:pt x="136" y="90"/>
                    <a:pt x="136" y="90"/>
                    <a:pt x="136" y="90"/>
                  </a:cubicBezTo>
                  <a:cubicBezTo>
                    <a:pt x="136" y="90"/>
                    <a:pt x="137" y="90"/>
                    <a:pt x="137" y="89"/>
                  </a:cubicBezTo>
                  <a:cubicBezTo>
                    <a:pt x="137" y="88"/>
                    <a:pt x="137" y="87"/>
                    <a:pt x="137" y="87"/>
                  </a:cubicBezTo>
                  <a:cubicBezTo>
                    <a:pt x="139" y="86"/>
                    <a:pt x="139" y="86"/>
                    <a:pt x="139" y="86"/>
                  </a:cubicBezTo>
                  <a:cubicBezTo>
                    <a:pt x="139" y="83"/>
                    <a:pt x="139" y="83"/>
                    <a:pt x="139" y="83"/>
                  </a:cubicBezTo>
                  <a:cubicBezTo>
                    <a:pt x="143" y="86"/>
                    <a:pt x="143" y="86"/>
                    <a:pt x="143" y="86"/>
                  </a:cubicBezTo>
                  <a:cubicBezTo>
                    <a:pt x="144" y="89"/>
                    <a:pt x="144" y="89"/>
                    <a:pt x="144" y="89"/>
                  </a:cubicBezTo>
                  <a:cubicBezTo>
                    <a:pt x="146" y="88"/>
                    <a:pt x="146" y="88"/>
                    <a:pt x="146" y="88"/>
                  </a:cubicBezTo>
                  <a:cubicBezTo>
                    <a:pt x="147" y="85"/>
                    <a:pt x="147" y="85"/>
                    <a:pt x="147" y="85"/>
                  </a:cubicBezTo>
                  <a:cubicBezTo>
                    <a:pt x="147" y="85"/>
                    <a:pt x="150" y="85"/>
                    <a:pt x="151" y="84"/>
                  </a:cubicBezTo>
                  <a:cubicBezTo>
                    <a:pt x="152" y="84"/>
                    <a:pt x="155" y="83"/>
                    <a:pt x="155" y="83"/>
                  </a:cubicBezTo>
                  <a:cubicBezTo>
                    <a:pt x="155" y="82"/>
                    <a:pt x="153" y="81"/>
                    <a:pt x="152" y="82"/>
                  </a:cubicBezTo>
                  <a:cubicBezTo>
                    <a:pt x="151" y="82"/>
                    <a:pt x="149" y="83"/>
                    <a:pt x="148" y="82"/>
                  </a:cubicBezTo>
                  <a:cubicBezTo>
                    <a:pt x="148" y="81"/>
                    <a:pt x="146" y="79"/>
                    <a:pt x="146" y="79"/>
                  </a:cubicBezTo>
                  <a:cubicBezTo>
                    <a:pt x="144" y="79"/>
                    <a:pt x="144" y="79"/>
                    <a:pt x="144" y="79"/>
                  </a:cubicBezTo>
                  <a:cubicBezTo>
                    <a:pt x="144" y="79"/>
                    <a:pt x="142" y="78"/>
                    <a:pt x="143" y="77"/>
                  </a:cubicBezTo>
                  <a:cubicBezTo>
                    <a:pt x="144" y="76"/>
                    <a:pt x="145" y="76"/>
                    <a:pt x="145" y="76"/>
                  </a:cubicBezTo>
                  <a:cubicBezTo>
                    <a:pt x="145" y="76"/>
                    <a:pt x="144" y="74"/>
                    <a:pt x="144" y="73"/>
                  </a:cubicBezTo>
                  <a:cubicBezTo>
                    <a:pt x="144" y="72"/>
                    <a:pt x="144" y="70"/>
                    <a:pt x="143" y="69"/>
                  </a:cubicBezTo>
                  <a:cubicBezTo>
                    <a:pt x="143" y="69"/>
                    <a:pt x="141" y="65"/>
                    <a:pt x="141" y="65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39" y="64"/>
                    <a:pt x="139" y="64"/>
                    <a:pt x="139" y="64"/>
                  </a:cubicBezTo>
                  <a:cubicBezTo>
                    <a:pt x="137" y="62"/>
                    <a:pt x="137" y="62"/>
                    <a:pt x="137" y="62"/>
                  </a:cubicBezTo>
                  <a:cubicBezTo>
                    <a:pt x="137" y="62"/>
                    <a:pt x="135" y="62"/>
                    <a:pt x="135" y="63"/>
                  </a:cubicBezTo>
                  <a:cubicBezTo>
                    <a:pt x="134" y="63"/>
                    <a:pt x="133" y="62"/>
                    <a:pt x="133" y="62"/>
                  </a:cubicBezTo>
                  <a:cubicBezTo>
                    <a:pt x="131" y="62"/>
                    <a:pt x="131" y="62"/>
                    <a:pt x="131" y="62"/>
                  </a:cubicBezTo>
                  <a:cubicBezTo>
                    <a:pt x="131" y="62"/>
                    <a:pt x="131" y="62"/>
                    <a:pt x="129" y="62"/>
                  </a:cubicBezTo>
                  <a:cubicBezTo>
                    <a:pt x="128" y="62"/>
                    <a:pt x="126" y="61"/>
                    <a:pt x="125" y="61"/>
                  </a:cubicBezTo>
                  <a:cubicBezTo>
                    <a:pt x="125" y="60"/>
                    <a:pt x="125" y="59"/>
                    <a:pt x="125" y="59"/>
                  </a:cubicBezTo>
                  <a:cubicBezTo>
                    <a:pt x="126" y="58"/>
                    <a:pt x="126" y="57"/>
                    <a:pt x="126" y="57"/>
                  </a:cubicBezTo>
                  <a:cubicBezTo>
                    <a:pt x="126" y="57"/>
                    <a:pt x="126" y="54"/>
                    <a:pt x="125" y="54"/>
                  </a:cubicBezTo>
                  <a:cubicBezTo>
                    <a:pt x="124" y="54"/>
                    <a:pt x="122" y="54"/>
                    <a:pt x="122" y="54"/>
                  </a:cubicBezTo>
                  <a:cubicBezTo>
                    <a:pt x="120" y="53"/>
                    <a:pt x="120" y="53"/>
                    <a:pt x="120" y="53"/>
                  </a:cubicBezTo>
                  <a:cubicBezTo>
                    <a:pt x="123" y="52"/>
                    <a:pt x="123" y="52"/>
                    <a:pt x="123" y="52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22" y="50"/>
                    <a:pt x="122" y="48"/>
                    <a:pt x="122" y="48"/>
                  </a:cubicBezTo>
                  <a:cubicBezTo>
                    <a:pt x="122" y="47"/>
                    <a:pt x="121" y="46"/>
                    <a:pt x="121" y="46"/>
                  </a:cubicBezTo>
                  <a:cubicBezTo>
                    <a:pt x="121" y="42"/>
                    <a:pt x="121" y="42"/>
                    <a:pt x="121" y="42"/>
                  </a:cubicBezTo>
                  <a:cubicBezTo>
                    <a:pt x="119" y="42"/>
                    <a:pt x="119" y="42"/>
                    <a:pt x="119" y="42"/>
                  </a:cubicBezTo>
                  <a:cubicBezTo>
                    <a:pt x="117" y="41"/>
                    <a:pt x="117" y="41"/>
                    <a:pt x="117" y="41"/>
                  </a:cubicBezTo>
                  <a:cubicBezTo>
                    <a:pt x="116" y="44"/>
                    <a:pt x="116" y="44"/>
                    <a:pt x="116" y="44"/>
                  </a:cubicBezTo>
                  <a:cubicBezTo>
                    <a:pt x="114" y="45"/>
                    <a:pt x="114" y="45"/>
                    <a:pt x="114" y="45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1" y="41"/>
                    <a:pt x="111" y="41"/>
                    <a:pt x="111" y="41"/>
                  </a:cubicBezTo>
                  <a:cubicBezTo>
                    <a:pt x="110" y="41"/>
                    <a:pt x="110" y="41"/>
                    <a:pt x="110" y="41"/>
                  </a:cubicBezTo>
                  <a:cubicBezTo>
                    <a:pt x="108" y="38"/>
                    <a:pt x="108" y="38"/>
                    <a:pt x="108" y="38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06" y="38"/>
                    <a:pt x="105" y="41"/>
                    <a:pt x="104" y="39"/>
                  </a:cubicBezTo>
                  <a:cubicBezTo>
                    <a:pt x="103" y="38"/>
                    <a:pt x="103" y="35"/>
                    <a:pt x="103" y="35"/>
                  </a:cubicBezTo>
                  <a:cubicBezTo>
                    <a:pt x="102" y="34"/>
                    <a:pt x="102" y="34"/>
                    <a:pt x="102" y="34"/>
                  </a:cubicBezTo>
                  <a:cubicBezTo>
                    <a:pt x="103" y="32"/>
                    <a:pt x="103" y="32"/>
                    <a:pt x="103" y="32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103" y="29"/>
                    <a:pt x="102" y="27"/>
                    <a:pt x="102" y="27"/>
                  </a:cubicBezTo>
                  <a:cubicBezTo>
                    <a:pt x="102" y="26"/>
                    <a:pt x="101" y="24"/>
                    <a:pt x="101" y="24"/>
                  </a:cubicBezTo>
                  <a:cubicBezTo>
                    <a:pt x="102" y="22"/>
                    <a:pt x="102" y="22"/>
                    <a:pt x="102" y="22"/>
                  </a:cubicBezTo>
                  <a:cubicBezTo>
                    <a:pt x="100" y="21"/>
                    <a:pt x="100" y="21"/>
                    <a:pt x="100" y="21"/>
                  </a:cubicBezTo>
                  <a:cubicBezTo>
                    <a:pt x="100" y="18"/>
                    <a:pt x="100" y="18"/>
                    <a:pt x="100" y="18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97" y="16"/>
                    <a:pt x="97" y="16"/>
                    <a:pt x="97" y="16"/>
                  </a:cubicBezTo>
                  <a:cubicBezTo>
                    <a:pt x="97" y="16"/>
                    <a:pt x="97" y="15"/>
                    <a:pt x="96" y="14"/>
                  </a:cubicBezTo>
                  <a:cubicBezTo>
                    <a:pt x="96" y="14"/>
                    <a:pt x="94" y="12"/>
                    <a:pt x="94" y="12"/>
                  </a:cubicBezTo>
                  <a:cubicBezTo>
                    <a:pt x="94" y="12"/>
                    <a:pt x="93" y="12"/>
                    <a:pt x="93" y="13"/>
                  </a:cubicBezTo>
                  <a:cubicBezTo>
                    <a:pt x="92" y="14"/>
                    <a:pt x="92" y="16"/>
                    <a:pt x="91" y="16"/>
                  </a:cubicBezTo>
                  <a:cubicBezTo>
                    <a:pt x="91" y="16"/>
                    <a:pt x="92" y="16"/>
                    <a:pt x="89" y="16"/>
                  </a:cubicBezTo>
                  <a:cubicBezTo>
                    <a:pt x="87" y="15"/>
                    <a:pt x="87" y="15"/>
                    <a:pt x="86" y="14"/>
                  </a:cubicBezTo>
                  <a:cubicBezTo>
                    <a:pt x="85" y="14"/>
                    <a:pt x="83" y="12"/>
                    <a:pt x="83" y="12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8"/>
                    <a:pt x="83" y="9"/>
                    <a:pt x="79" y="9"/>
                  </a:cubicBezTo>
                  <a:cubicBezTo>
                    <a:pt x="75" y="9"/>
                    <a:pt x="71" y="9"/>
                    <a:pt x="71" y="9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70" y="11"/>
                    <a:pt x="69" y="13"/>
                    <a:pt x="69" y="14"/>
                  </a:cubicBezTo>
                  <a:cubicBezTo>
                    <a:pt x="69" y="14"/>
                    <a:pt x="70" y="15"/>
                    <a:pt x="69" y="14"/>
                  </a:cubicBezTo>
                  <a:cubicBezTo>
                    <a:pt x="69" y="13"/>
                    <a:pt x="68" y="13"/>
                    <a:pt x="68" y="12"/>
                  </a:cubicBezTo>
                  <a:cubicBezTo>
                    <a:pt x="68" y="12"/>
                    <a:pt x="68" y="11"/>
                    <a:pt x="68" y="11"/>
                  </a:cubicBezTo>
                  <a:cubicBezTo>
                    <a:pt x="68" y="10"/>
                    <a:pt x="66" y="9"/>
                    <a:pt x="66" y="9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1"/>
                    <a:pt x="66" y="12"/>
                    <a:pt x="64" y="12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2"/>
                    <a:pt x="64" y="11"/>
                    <a:pt x="64" y="11"/>
                  </a:cubicBezTo>
                  <a:cubicBezTo>
                    <a:pt x="64" y="11"/>
                    <a:pt x="65" y="9"/>
                    <a:pt x="65" y="9"/>
                  </a:cubicBezTo>
                  <a:cubicBezTo>
                    <a:pt x="65" y="9"/>
                    <a:pt x="65" y="7"/>
                    <a:pt x="64" y="7"/>
                  </a:cubicBezTo>
                  <a:cubicBezTo>
                    <a:pt x="64" y="7"/>
                    <a:pt x="62" y="7"/>
                    <a:pt x="61" y="7"/>
                  </a:cubicBezTo>
                  <a:cubicBezTo>
                    <a:pt x="61" y="7"/>
                    <a:pt x="60" y="8"/>
                    <a:pt x="60" y="8"/>
                  </a:cubicBezTo>
                  <a:cubicBezTo>
                    <a:pt x="60" y="8"/>
                    <a:pt x="61" y="9"/>
                    <a:pt x="60" y="9"/>
                  </a:cubicBezTo>
                  <a:cubicBezTo>
                    <a:pt x="60" y="9"/>
                    <a:pt x="59" y="9"/>
                    <a:pt x="59" y="10"/>
                  </a:cubicBezTo>
                  <a:cubicBezTo>
                    <a:pt x="58" y="10"/>
                    <a:pt x="58" y="8"/>
                    <a:pt x="58" y="8"/>
                  </a:cubicBezTo>
                  <a:cubicBezTo>
                    <a:pt x="58" y="8"/>
                    <a:pt x="57" y="7"/>
                    <a:pt x="57" y="7"/>
                  </a:cubicBezTo>
                  <a:cubicBezTo>
                    <a:pt x="57" y="8"/>
                    <a:pt x="56" y="10"/>
                    <a:pt x="56" y="10"/>
                  </a:cubicBezTo>
                  <a:cubicBezTo>
                    <a:pt x="55" y="10"/>
                    <a:pt x="55" y="10"/>
                    <a:pt x="55" y="9"/>
                  </a:cubicBezTo>
                  <a:cubicBezTo>
                    <a:pt x="54" y="9"/>
                    <a:pt x="54" y="7"/>
                    <a:pt x="54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0" y="6"/>
                    <a:pt x="49" y="6"/>
                  </a:cubicBezTo>
                  <a:cubicBezTo>
                    <a:pt x="49" y="6"/>
                    <a:pt x="47" y="6"/>
                    <a:pt x="47" y="5"/>
                  </a:cubicBezTo>
                  <a:cubicBezTo>
                    <a:pt x="46" y="4"/>
                    <a:pt x="45" y="4"/>
                    <a:pt x="45" y="4"/>
                  </a:cubicBezTo>
                  <a:cubicBezTo>
                    <a:pt x="45" y="4"/>
                    <a:pt x="45" y="4"/>
                    <a:pt x="44" y="3"/>
                  </a:cubicBezTo>
                  <a:cubicBezTo>
                    <a:pt x="43" y="3"/>
                    <a:pt x="43" y="3"/>
                    <a:pt x="42" y="3"/>
                  </a:cubicBezTo>
                  <a:cubicBezTo>
                    <a:pt x="41" y="2"/>
                    <a:pt x="42" y="2"/>
                    <a:pt x="40" y="2"/>
                  </a:cubicBezTo>
                  <a:cubicBezTo>
                    <a:pt x="38" y="2"/>
                    <a:pt x="38" y="4"/>
                    <a:pt x="37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1"/>
                    <a:pt x="33" y="0"/>
                    <a:pt x="33" y="1"/>
                  </a:cubicBezTo>
                  <a:cubicBezTo>
                    <a:pt x="33" y="3"/>
                    <a:pt x="33" y="2"/>
                    <a:pt x="32" y="3"/>
                  </a:cubicBezTo>
                  <a:cubicBezTo>
                    <a:pt x="32" y="4"/>
                    <a:pt x="30" y="5"/>
                    <a:pt x="30" y="5"/>
                  </a:cubicBezTo>
                  <a:cubicBezTo>
                    <a:pt x="30" y="5"/>
                    <a:pt x="29" y="5"/>
                    <a:pt x="29" y="6"/>
                  </a:cubicBezTo>
                  <a:cubicBezTo>
                    <a:pt x="29" y="6"/>
                    <a:pt x="28" y="7"/>
                    <a:pt x="28" y="7"/>
                  </a:cubicBezTo>
                  <a:cubicBezTo>
                    <a:pt x="28" y="7"/>
                    <a:pt x="28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5" y="6"/>
                    <a:pt x="25" y="7"/>
                  </a:cubicBezTo>
                  <a:cubicBezTo>
                    <a:pt x="25" y="7"/>
                    <a:pt x="25" y="8"/>
                    <a:pt x="25" y="9"/>
                  </a:cubicBezTo>
                  <a:cubicBezTo>
                    <a:pt x="25" y="9"/>
                    <a:pt x="24" y="10"/>
                    <a:pt x="24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1" y="11"/>
                  </a:cubicBezTo>
                  <a:cubicBezTo>
                    <a:pt x="20" y="11"/>
                    <a:pt x="18" y="11"/>
                    <a:pt x="18" y="11"/>
                  </a:cubicBezTo>
                  <a:cubicBezTo>
                    <a:pt x="17" y="11"/>
                    <a:pt x="16" y="11"/>
                    <a:pt x="16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4" y="15"/>
                    <a:pt x="13" y="14"/>
                  </a:cubicBezTo>
                  <a:cubicBezTo>
                    <a:pt x="13" y="14"/>
                    <a:pt x="12" y="14"/>
                    <a:pt x="12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9" y="14"/>
                    <a:pt x="9" y="14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5"/>
                    <a:pt x="9" y="16"/>
                  </a:cubicBezTo>
                  <a:cubicBezTo>
                    <a:pt x="9" y="16"/>
                    <a:pt x="9" y="17"/>
                    <a:pt x="9" y="18"/>
                  </a:cubicBezTo>
                  <a:cubicBezTo>
                    <a:pt x="9" y="18"/>
                    <a:pt x="8" y="19"/>
                    <a:pt x="8" y="19"/>
                  </a:cubicBezTo>
                  <a:cubicBezTo>
                    <a:pt x="7" y="19"/>
                    <a:pt x="6" y="18"/>
                    <a:pt x="6" y="18"/>
                  </a:cubicBezTo>
                  <a:cubicBezTo>
                    <a:pt x="6" y="18"/>
                    <a:pt x="6" y="17"/>
                    <a:pt x="5" y="17"/>
                  </a:cubicBezTo>
                  <a:cubicBezTo>
                    <a:pt x="5" y="18"/>
                    <a:pt x="2" y="19"/>
                    <a:pt x="2" y="19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10" y="21"/>
                    <a:pt x="10" y="22"/>
                  </a:cubicBezTo>
                  <a:cubicBezTo>
                    <a:pt x="10" y="22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0" y="26"/>
                    <a:pt x="20" y="26"/>
                  </a:cubicBezTo>
                  <a:cubicBezTo>
                    <a:pt x="20" y="26"/>
                    <a:pt x="20" y="27"/>
                    <a:pt x="20" y="27"/>
                  </a:cubicBezTo>
                  <a:cubicBezTo>
                    <a:pt x="20" y="27"/>
                    <a:pt x="21" y="28"/>
                    <a:pt x="22" y="29"/>
                  </a:cubicBezTo>
                  <a:cubicBezTo>
                    <a:pt x="22" y="29"/>
                    <a:pt x="23" y="30"/>
                    <a:pt x="23" y="30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4"/>
                    <a:pt x="26" y="35"/>
                    <a:pt x="27" y="35"/>
                  </a:cubicBezTo>
                  <a:cubicBezTo>
                    <a:pt x="27" y="35"/>
                    <a:pt x="27" y="35"/>
                    <a:pt x="28" y="35"/>
                  </a:cubicBezTo>
                  <a:cubicBezTo>
                    <a:pt x="28" y="35"/>
                    <a:pt x="28" y="35"/>
                    <a:pt x="28" y="36"/>
                  </a:cubicBezTo>
                  <a:cubicBezTo>
                    <a:pt x="28" y="36"/>
                    <a:pt x="28" y="36"/>
                    <a:pt x="29" y="37"/>
                  </a:cubicBezTo>
                  <a:cubicBezTo>
                    <a:pt x="29" y="37"/>
                    <a:pt x="30" y="38"/>
                    <a:pt x="30" y="38"/>
                  </a:cubicBezTo>
                  <a:cubicBezTo>
                    <a:pt x="30" y="38"/>
                    <a:pt x="30" y="38"/>
                    <a:pt x="30" y="39"/>
                  </a:cubicBezTo>
                  <a:cubicBezTo>
                    <a:pt x="30" y="40"/>
                    <a:pt x="31" y="41"/>
                    <a:pt x="31" y="41"/>
                  </a:cubicBezTo>
                  <a:cubicBezTo>
                    <a:pt x="31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3" y="42"/>
                    <a:pt x="33" y="43"/>
                  </a:cubicBezTo>
                  <a:cubicBezTo>
                    <a:pt x="33" y="44"/>
                    <a:pt x="32" y="45"/>
                    <a:pt x="33" y="45"/>
                  </a:cubicBezTo>
                  <a:cubicBezTo>
                    <a:pt x="33" y="45"/>
                    <a:pt x="34" y="47"/>
                    <a:pt x="35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7" y="47"/>
                    <a:pt x="37" y="49"/>
                    <a:pt x="38" y="49"/>
                  </a:cubicBezTo>
                  <a:cubicBezTo>
                    <a:pt x="38" y="50"/>
                    <a:pt x="38" y="50"/>
                    <a:pt x="39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0" y="50"/>
                    <a:pt x="40" y="50"/>
                    <a:pt x="40" y="51"/>
                  </a:cubicBezTo>
                  <a:cubicBezTo>
                    <a:pt x="41" y="51"/>
                    <a:pt x="43" y="53"/>
                    <a:pt x="43" y="53"/>
                  </a:cubicBezTo>
                  <a:cubicBezTo>
                    <a:pt x="43" y="53"/>
                    <a:pt x="44" y="54"/>
                    <a:pt x="44" y="54"/>
                  </a:cubicBezTo>
                  <a:cubicBezTo>
                    <a:pt x="44" y="54"/>
                    <a:pt x="45" y="54"/>
                    <a:pt x="46" y="54"/>
                  </a:cubicBezTo>
                  <a:cubicBezTo>
                    <a:pt x="46" y="54"/>
                    <a:pt x="47" y="54"/>
                    <a:pt x="47" y="55"/>
                  </a:cubicBezTo>
                  <a:cubicBezTo>
                    <a:pt x="47" y="56"/>
                    <a:pt x="48" y="56"/>
                    <a:pt x="48" y="57"/>
                  </a:cubicBezTo>
                  <a:cubicBezTo>
                    <a:pt x="48" y="58"/>
                    <a:pt x="49" y="58"/>
                    <a:pt x="49" y="59"/>
                  </a:cubicBezTo>
                  <a:cubicBezTo>
                    <a:pt x="49" y="59"/>
                    <a:pt x="50" y="61"/>
                    <a:pt x="50" y="61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65"/>
                    <a:pt x="58" y="67"/>
                    <a:pt x="58" y="67"/>
                  </a:cubicBezTo>
                  <a:cubicBezTo>
                    <a:pt x="59" y="68"/>
                    <a:pt x="60" y="68"/>
                    <a:pt x="60" y="68"/>
                  </a:cubicBezTo>
                  <a:cubicBezTo>
                    <a:pt x="63" y="71"/>
                    <a:pt x="63" y="71"/>
                    <a:pt x="63" y="71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8" y="73"/>
                    <a:pt x="69" y="73"/>
                  </a:cubicBezTo>
                  <a:cubicBezTo>
                    <a:pt x="69" y="73"/>
                    <a:pt x="71" y="74"/>
                    <a:pt x="72" y="74"/>
                  </a:cubicBezTo>
                  <a:cubicBezTo>
                    <a:pt x="72" y="75"/>
                    <a:pt x="73" y="78"/>
                    <a:pt x="73" y="78"/>
                  </a:cubicBezTo>
                  <a:cubicBezTo>
                    <a:pt x="74" y="78"/>
                    <a:pt x="76" y="80"/>
                    <a:pt x="76" y="82"/>
                  </a:cubicBezTo>
                  <a:cubicBezTo>
                    <a:pt x="77" y="83"/>
                    <a:pt x="77" y="83"/>
                    <a:pt x="77" y="85"/>
                  </a:cubicBezTo>
                  <a:cubicBezTo>
                    <a:pt x="78" y="86"/>
                    <a:pt x="80" y="88"/>
                    <a:pt x="80" y="88"/>
                  </a:cubicBezTo>
                  <a:cubicBezTo>
                    <a:pt x="80" y="88"/>
                    <a:pt x="80" y="88"/>
                    <a:pt x="81" y="90"/>
                  </a:cubicBezTo>
                  <a:cubicBezTo>
                    <a:pt x="82" y="91"/>
                    <a:pt x="83" y="92"/>
                    <a:pt x="83" y="93"/>
                  </a:cubicBezTo>
                  <a:cubicBezTo>
                    <a:pt x="83" y="93"/>
                    <a:pt x="83" y="93"/>
                    <a:pt x="83" y="94"/>
                  </a:cubicBezTo>
                  <a:cubicBezTo>
                    <a:pt x="83" y="94"/>
                    <a:pt x="83" y="95"/>
                    <a:pt x="83" y="95"/>
                  </a:cubicBezTo>
                  <a:cubicBezTo>
                    <a:pt x="83" y="95"/>
                    <a:pt x="84" y="97"/>
                    <a:pt x="84" y="98"/>
                  </a:cubicBezTo>
                  <a:cubicBezTo>
                    <a:pt x="84" y="98"/>
                    <a:pt x="85" y="100"/>
                    <a:pt x="85" y="100"/>
                  </a:cubicBezTo>
                  <a:cubicBezTo>
                    <a:pt x="85" y="101"/>
                    <a:pt x="85" y="101"/>
                    <a:pt x="85" y="101"/>
                  </a:cubicBezTo>
                  <a:cubicBezTo>
                    <a:pt x="86" y="104"/>
                    <a:pt x="86" y="104"/>
                    <a:pt x="86" y="104"/>
                  </a:cubicBezTo>
                  <a:cubicBezTo>
                    <a:pt x="85" y="106"/>
                    <a:pt x="85" y="106"/>
                    <a:pt x="85" y="106"/>
                  </a:cubicBezTo>
                  <a:cubicBezTo>
                    <a:pt x="85" y="106"/>
                    <a:pt x="84" y="107"/>
                    <a:pt x="85" y="107"/>
                  </a:cubicBezTo>
                  <a:cubicBezTo>
                    <a:pt x="86" y="107"/>
                    <a:pt x="87" y="108"/>
                    <a:pt x="86" y="109"/>
                  </a:cubicBezTo>
                  <a:cubicBezTo>
                    <a:pt x="86" y="109"/>
                    <a:pt x="85" y="111"/>
                    <a:pt x="85" y="111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84" y="114"/>
                    <a:pt x="84" y="114"/>
                    <a:pt x="84" y="114"/>
                  </a:cubicBezTo>
                  <a:cubicBezTo>
                    <a:pt x="84" y="114"/>
                    <a:pt x="86" y="115"/>
                    <a:pt x="86" y="115"/>
                  </a:cubicBezTo>
                  <a:cubicBezTo>
                    <a:pt x="86" y="116"/>
                    <a:pt x="87" y="117"/>
                    <a:pt x="86" y="118"/>
                  </a:cubicBezTo>
                  <a:cubicBezTo>
                    <a:pt x="86" y="118"/>
                    <a:pt x="86" y="120"/>
                    <a:pt x="86" y="120"/>
                  </a:cubicBezTo>
                  <a:cubicBezTo>
                    <a:pt x="86" y="120"/>
                    <a:pt x="86" y="122"/>
                    <a:pt x="86" y="122"/>
                  </a:cubicBezTo>
                  <a:cubicBezTo>
                    <a:pt x="86" y="122"/>
                    <a:pt x="88" y="123"/>
                    <a:pt x="87" y="124"/>
                  </a:cubicBezTo>
                  <a:cubicBezTo>
                    <a:pt x="87" y="124"/>
                    <a:pt x="87" y="125"/>
                    <a:pt x="87" y="126"/>
                  </a:cubicBezTo>
                  <a:cubicBezTo>
                    <a:pt x="88" y="128"/>
                    <a:pt x="90" y="131"/>
                    <a:pt x="90" y="131"/>
                  </a:cubicBezTo>
                  <a:cubicBezTo>
                    <a:pt x="90" y="131"/>
                    <a:pt x="91" y="133"/>
                    <a:pt x="91" y="133"/>
                  </a:cubicBezTo>
                  <a:cubicBezTo>
                    <a:pt x="91" y="134"/>
                    <a:pt x="90" y="134"/>
                    <a:pt x="91" y="135"/>
                  </a:cubicBezTo>
                  <a:cubicBezTo>
                    <a:pt x="91" y="135"/>
                    <a:pt x="90" y="136"/>
                    <a:pt x="91" y="136"/>
                  </a:cubicBezTo>
                  <a:cubicBezTo>
                    <a:pt x="92" y="137"/>
                    <a:pt x="93" y="139"/>
                    <a:pt x="93" y="139"/>
                  </a:cubicBezTo>
                  <a:cubicBezTo>
                    <a:pt x="93" y="139"/>
                    <a:pt x="93" y="139"/>
                    <a:pt x="94" y="140"/>
                  </a:cubicBezTo>
                  <a:cubicBezTo>
                    <a:pt x="94" y="141"/>
                    <a:pt x="94" y="143"/>
                    <a:pt x="94" y="143"/>
                  </a:cubicBezTo>
                  <a:cubicBezTo>
                    <a:pt x="94" y="144"/>
                    <a:pt x="95" y="144"/>
                    <a:pt x="94" y="144"/>
                  </a:cubicBezTo>
                  <a:cubicBezTo>
                    <a:pt x="94" y="144"/>
                    <a:pt x="93" y="145"/>
                    <a:pt x="93" y="145"/>
                  </a:cubicBezTo>
                  <a:cubicBezTo>
                    <a:pt x="92" y="147"/>
                    <a:pt x="92" y="147"/>
                    <a:pt x="92" y="147"/>
                  </a:cubicBezTo>
                  <a:cubicBezTo>
                    <a:pt x="92" y="147"/>
                    <a:pt x="93" y="148"/>
                    <a:pt x="94" y="148"/>
                  </a:cubicBezTo>
                  <a:cubicBezTo>
                    <a:pt x="94" y="148"/>
                    <a:pt x="95" y="148"/>
                    <a:pt x="95" y="148"/>
                  </a:cubicBezTo>
                  <a:cubicBezTo>
                    <a:pt x="97" y="150"/>
                    <a:pt x="97" y="150"/>
                    <a:pt x="97" y="150"/>
                  </a:cubicBezTo>
                  <a:cubicBezTo>
                    <a:pt x="97" y="152"/>
                    <a:pt x="97" y="152"/>
                    <a:pt x="97" y="152"/>
                  </a:cubicBezTo>
                  <a:lnTo>
                    <a:pt x="99" y="152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4" name="Freeform 29"/>
            <p:cNvSpPr>
              <a:spLocks/>
            </p:cNvSpPr>
            <p:nvPr/>
          </p:nvSpPr>
          <p:spPr bwMode="auto">
            <a:xfrm>
              <a:off x="4446566" y="2676821"/>
              <a:ext cx="294647" cy="240785"/>
            </a:xfrm>
            <a:custGeom>
              <a:avLst/>
              <a:gdLst>
                <a:gd name="T0" fmla="*/ 27 w 129"/>
                <a:gd name="T1" fmla="*/ 5 h 109"/>
                <a:gd name="T2" fmla="*/ 33 w 129"/>
                <a:gd name="T3" fmla="*/ 7 h 109"/>
                <a:gd name="T4" fmla="*/ 40 w 129"/>
                <a:gd name="T5" fmla="*/ 5 h 109"/>
                <a:gd name="T6" fmla="*/ 57 w 129"/>
                <a:gd name="T7" fmla="*/ 8 h 109"/>
                <a:gd name="T8" fmla="*/ 64 w 129"/>
                <a:gd name="T9" fmla="*/ 7 h 109"/>
                <a:gd name="T10" fmla="*/ 66 w 129"/>
                <a:gd name="T11" fmla="*/ 1 h 109"/>
                <a:gd name="T12" fmla="*/ 70 w 129"/>
                <a:gd name="T13" fmla="*/ 5 h 109"/>
                <a:gd name="T14" fmla="*/ 77 w 129"/>
                <a:gd name="T15" fmla="*/ 1 h 109"/>
                <a:gd name="T16" fmla="*/ 79 w 129"/>
                <a:gd name="T17" fmla="*/ 5 h 109"/>
                <a:gd name="T18" fmla="*/ 86 w 129"/>
                <a:gd name="T19" fmla="*/ 3 h 109"/>
                <a:gd name="T20" fmla="*/ 89 w 129"/>
                <a:gd name="T21" fmla="*/ 9 h 109"/>
                <a:gd name="T22" fmla="*/ 92 w 129"/>
                <a:gd name="T23" fmla="*/ 12 h 109"/>
                <a:gd name="T24" fmla="*/ 98 w 129"/>
                <a:gd name="T25" fmla="*/ 15 h 109"/>
                <a:gd name="T26" fmla="*/ 102 w 129"/>
                <a:gd name="T27" fmla="*/ 18 h 109"/>
                <a:gd name="T28" fmla="*/ 113 w 129"/>
                <a:gd name="T29" fmla="*/ 22 h 109"/>
                <a:gd name="T30" fmla="*/ 109 w 129"/>
                <a:gd name="T31" fmla="*/ 30 h 109"/>
                <a:gd name="T32" fmla="*/ 104 w 129"/>
                <a:gd name="T33" fmla="*/ 36 h 109"/>
                <a:gd name="T34" fmla="*/ 105 w 129"/>
                <a:gd name="T35" fmla="*/ 43 h 109"/>
                <a:gd name="T36" fmla="*/ 114 w 129"/>
                <a:gd name="T37" fmla="*/ 42 h 109"/>
                <a:gd name="T38" fmla="*/ 120 w 129"/>
                <a:gd name="T39" fmla="*/ 46 h 109"/>
                <a:gd name="T40" fmla="*/ 124 w 129"/>
                <a:gd name="T41" fmla="*/ 50 h 109"/>
                <a:gd name="T42" fmla="*/ 124 w 129"/>
                <a:gd name="T43" fmla="*/ 57 h 109"/>
                <a:gd name="T44" fmla="*/ 129 w 129"/>
                <a:gd name="T45" fmla="*/ 61 h 109"/>
                <a:gd name="T46" fmla="*/ 127 w 129"/>
                <a:gd name="T47" fmla="*/ 67 h 109"/>
                <a:gd name="T48" fmla="*/ 123 w 129"/>
                <a:gd name="T49" fmla="*/ 70 h 109"/>
                <a:gd name="T50" fmla="*/ 120 w 129"/>
                <a:gd name="T51" fmla="*/ 74 h 109"/>
                <a:gd name="T52" fmla="*/ 117 w 129"/>
                <a:gd name="T53" fmla="*/ 75 h 109"/>
                <a:gd name="T54" fmla="*/ 112 w 129"/>
                <a:gd name="T55" fmla="*/ 77 h 109"/>
                <a:gd name="T56" fmla="*/ 109 w 129"/>
                <a:gd name="T57" fmla="*/ 82 h 109"/>
                <a:gd name="T58" fmla="*/ 105 w 129"/>
                <a:gd name="T59" fmla="*/ 88 h 109"/>
                <a:gd name="T60" fmla="*/ 106 w 129"/>
                <a:gd name="T61" fmla="*/ 92 h 109"/>
                <a:gd name="T62" fmla="*/ 107 w 129"/>
                <a:gd name="T63" fmla="*/ 96 h 109"/>
                <a:gd name="T64" fmla="*/ 110 w 129"/>
                <a:gd name="T65" fmla="*/ 101 h 109"/>
                <a:gd name="T66" fmla="*/ 107 w 129"/>
                <a:gd name="T67" fmla="*/ 107 h 109"/>
                <a:gd name="T68" fmla="*/ 103 w 129"/>
                <a:gd name="T69" fmla="*/ 108 h 109"/>
                <a:gd name="T70" fmla="*/ 96 w 129"/>
                <a:gd name="T71" fmla="*/ 109 h 109"/>
                <a:gd name="T72" fmla="*/ 93 w 129"/>
                <a:gd name="T73" fmla="*/ 104 h 109"/>
                <a:gd name="T74" fmla="*/ 90 w 129"/>
                <a:gd name="T75" fmla="*/ 101 h 109"/>
                <a:gd name="T76" fmla="*/ 85 w 129"/>
                <a:gd name="T77" fmla="*/ 97 h 109"/>
                <a:gd name="T78" fmla="*/ 79 w 129"/>
                <a:gd name="T79" fmla="*/ 94 h 109"/>
                <a:gd name="T80" fmla="*/ 74 w 129"/>
                <a:gd name="T81" fmla="*/ 89 h 109"/>
                <a:gd name="T82" fmla="*/ 74 w 129"/>
                <a:gd name="T83" fmla="*/ 81 h 109"/>
                <a:gd name="T84" fmla="*/ 74 w 129"/>
                <a:gd name="T85" fmla="*/ 73 h 109"/>
                <a:gd name="T86" fmla="*/ 69 w 129"/>
                <a:gd name="T87" fmla="*/ 78 h 109"/>
                <a:gd name="T88" fmla="*/ 63 w 129"/>
                <a:gd name="T89" fmla="*/ 82 h 109"/>
                <a:gd name="T90" fmla="*/ 55 w 129"/>
                <a:gd name="T91" fmla="*/ 82 h 109"/>
                <a:gd name="T92" fmla="*/ 51 w 129"/>
                <a:gd name="T93" fmla="*/ 77 h 109"/>
                <a:gd name="T94" fmla="*/ 52 w 129"/>
                <a:gd name="T95" fmla="*/ 73 h 109"/>
                <a:gd name="T96" fmla="*/ 53 w 129"/>
                <a:gd name="T97" fmla="*/ 66 h 109"/>
                <a:gd name="T98" fmla="*/ 49 w 129"/>
                <a:gd name="T99" fmla="*/ 62 h 109"/>
                <a:gd name="T100" fmla="*/ 42 w 129"/>
                <a:gd name="T101" fmla="*/ 61 h 109"/>
                <a:gd name="T102" fmla="*/ 35 w 129"/>
                <a:gd name="T103" fmla="*/ 60 h 109"/>
                <a:gd name="T104" fmla="*/ 33 w 129"/>
                <a:gd name="T105" fmla="*/ 52 h 109"/>
                <a:gd name="T106" fmla="*/ 27 w 129"/>
                <a:gd name="T107" fmla="*/ 51 h 109"/>
                <a:gd name="T108" fmla="*/ 23 w 129"/>
                <a:gd name="T109" fmla="*/ 46 h 109"/>
                <a:gd name="T110" fmla="*/ 19 w 129"/>
                <a:gd name="T111" fmla="*/ 37 h 109"/>
                <a:gd name="T112" fmla="*/ 11 w 129"/>
                <a:gd name="T113" fmla="*/ 37 h 109"/>
                <a:gd name="T114" fmla="*/ 6 w 129"/>
                <a:gd name="T115" fmla="*/ 35 h 109"/>
                <a:gd name="T116" fmla="*/ 2 w 129"/>
                <a:gd name="T117" fmla="*/ 29 h 109"/>
                <a:gd name="T118" fmla="*/ 0 w 129"/>
                <a:gd name="T119" fmla="*/ 2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9" h="109">
                  <a:moveTo>
                    <a:pt x="1" y="18"/>
                  </a:moveTo>
                  <a:cubicBezTo>
                    <a:pt x="1" y="18"/>
                    <a:pt x="21" y="6"/>
                    <a:pt x="21" y="6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4"/>
                    <a:pt x="32" y="7"/>
                    <a:pt x="33" y="7"/>
                  </a:cubicBezTo>
                  <a:cubicBezTo>
                    <a:pt x="33" y="7"/>
                    <a:pt x="35" y="9"/>
                    <a:pt x="35" y="8"/>
                  </a:cubicBezTo>
                  <a:cubicBezTo>
                    <a:pt x="36" y="7"/>
                    <a:pt x="36" y="6"/>
                    <a:pt x="37" y="6"/>
                  </a:cubicBezTo>
                  <a:cubicBezTo>
                    <a:pt x="37" y="5"/>
                    <a:pt x="38" y="4"/>
                    <a:pt x="40" y="5"/>
                  </a:cubicBezTo>
                  <a:cubicBezTo>
                    <a:pt x="41" y="6"/>
                    <a:pt x="41" y="10"/>
                    <a:pt x="41" y="10"/>
                  </a:cubicBezTo>
                  <a:cubicBezTo>
                    <a:pt x="49" y="12"/>
                    <a:pt x="44" y="13"/>
                    <a:pt x="55" y="10"/>
                  </a:cubicBezTo>
                  <a:cubicBezTo>
                    <a:pt x="55" y="10"/>
                    <a:pt x="57" y="8"/>
                    <a:pt x="57" y="8"/>
                  </a:cubicBezTo>
                  <a:cubicBezTo>
                    <a:pt x="57" y="7"/>
                    <a:pt x="56" y="5"/>
                    <a:pt x="58" y="6"/>
                  </a:cubicBezTo>
                  <a:cubicBezTo>
                    <a:pt x="59" y="7"/>
                    <a:pt x="60" y="7"/>
                    <a:pt x="61" y="7"/>
                  </a:cubicBezTo>
                  <a:cubicBezTo>
                    <a:pt x="62" y="7"/>
                    <a:pt x="64" y="7"/>
                    <a:pt x="64" y="7"/>
                  </a:cubicBezTo>
                  <a:cubicBezTo>
                    <a:pt x="64" y="7"/>
                    <a:pt x="65" y="6"/>
                    <a:pt x="64" y="5"/>
                  </a:cubicBezTo>
                  <a:cubicBezTo>
                    <a:pt x="64" y="4"/>
                    <a:pt x="63" y="3"/>
                    <a:pt x="64" y="3"/>
                  </a:cubicBezTo>
                  <a:cubicBezTo>
                    <a:pt x="64" y="2"/>
                    <a:pt x="66" y="1"/>
                    <a:pt x="66" y="1"/>
                  </a:cubicBezTo>
                  <a:cubicBezTo>
                    <a:pt x="66" y="1"/>
                    <a:pt x="67" y="1"/>
                    <a:pt x="67" y="2"/>
                  </a:cubicBezTo>
                  <a:cubicBezTo>
                    <a:pt x="68" y="3"/>
                    <a:pt x="68" y="3"/>
                    <a:pt x="68" y="4"/>
                  </a:cubicBezTo>
                  <a:cubicBezTo>
                    <a:pt x="69" y="4"/>
                    <a:pt x="69" y="5"/>
                    <a:pt x="70" y="5"/>
                  </a:cubicBezTo>
                  <a:cubicBezTo>
                    <a:pt x="72" y="5"/>
                    <a:pt x="72" y="5"/>
                    <a:pt x="73" y="4"/>
                  </a:cubicBezTo>
                  <a:cubicBezTo>
                    <a:pt x="74" y="3"/>
                    <a:pt x="74" y="3"/>
                    <a:pt x="75" y="2"/>
                  </a:cubicBezTo>
                  <a:cubicBezTo>
                    <a:pt x="76" y="0"/>
                    <a:pt x="76" y="0"/>
                    <a:pt x="77" y="1"/>
                  </a:cubicBezTo>
                  <a:cubicBezTo>
                    <a:pt x="78" y="1"/>
                    <a:pt x="80" y="2"/>
                    <a:pt x="80" y="2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8" y="4"/>
                    <a:pt x="77" y="4"/>
                    <a:pt x="79" y="5"/>
                  </a:cubicBezTo>
                  <a:cubicBezTo>
                    <a:pt x="82" y="6"/>
                    <a:pt x="83" y="6"/>
                    <a:pt x="83" y="6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1"/>
                    <a:pt x="86" y="3"/>
                  </a:cubicBezTo>
                  <a:cubicBezTo>
                    <a:pt x="86" y="4"/>
                    <a:pt x="87" y="6"/>
                    <a:pt x="87" y="6"/>
                  </a:cubicBezTo>
                  <a:cubicBezTo>
                    <a:pt x="87" y="6"/>
                    <a:pt x="87" y="9"/>
                    <a:pt x="88" y="9"/>
                  </a:cubicBezTo>
                  <a:cubicBezTo>
                    <a:pt x="89" y="9"/>
                    <a:pt x="89" y="8"/>
                    <a:pt x="89" y="9"/>
                  </a:cubicBezTo>
                  <a:cubicBezTo>
                    <a:pt x="89" y="10"/>
                    <a:pt x="88" y="10"/>
                    <a:pt x="89" y="10"/>
                  </a:cubicBezTo>
                  <a:cubicBezTo>
                    <a:pt x="89" y="11"/>
                    <a:pt x="91" y="11"/>
                    <a:pt x="91" y="11"/>
                  </a:cubicBezTo>
                  <a:cubicBezTo>
                    <a:pt x="91" y="11"/>
                    <a:pt x="92" y="11"/>
                    <a:pt x="92" y="12"/>
                  </a:cubicBezTo>
                  <a:cubicBezTo>
                    <a:pt x="92" y="13"/>
                    <a:pt x="92" y="14"/>
                    <a:pt x="92" y="14"/>
                  </a:cubicBezTo>
                  <a:cubicBezTo>
                    <a:pt x="92" y="14"/>
                    <a:pt x="95" y="14"/>
                    <a:pt x="95" y="14"/>
                  </a:cubicBezTo>
                  <a:cubicBezTo>
                    <a:pt x="96" y="14"/>
                    <a:pt x="97" y="15"/>
                    <a:pt x="98" y="15"/>
                  </a:cubicBezTo>
                  <a:cubicBezTo>
                    <a:pt x="99" y="14"/>
                    <a:pt x="100" y="13"/>
                    <a:pt x="100" y="13"/>
                  </a:cubicBezTo>
                  <a:cubicBezTo>
                    <a:pt x="100" y="14"/>
                    <a:pt x="102" y="14"/>
                    <a:pt x="102" y="15"/>
                  </a:cubicBezTo>
                  <a:cubicBezTo>
                    <a:pt x="101" y="17"/>
                    <a:pt x="100" y="17"/>
                    <a:pt x="102" y="18"/>
                  </a:cubicBezTo>
                  <a:cubicBezTo>
                    <a:pt x="104" y="18"/>
                    <a:pt x="106" y="19"/>
                    <a:pt x="107" y="19"/>
                  </a:cubicBezTo>
                  <a:cubicBezTo>
                    <a:pt x="108" y="20"/>
                    <a:pt x="111" y="21"/>
                    <a:pt x="111" y="21"/>
                  </a:cubicBezTo>
                  <a:cubicBezTo>
                    <a:pt x="112" y="21"/>
                    <a:pt x="113" y="21"/>
                    <a:pt x="113" y="22"/>
                  </a:cubicBezTo>
                  <a:cubicBezTo>
                    <a:pt x="113" y="23"/>
                    <a:pt x="111" y="25"/>
                    <a:pt x="111" y="25"/>
                  </a:cubicBezTo>
                  <a:cubicBezTo>
                    <a:pt x="111" y="25"/>
                    <a:pt x="110" y="26"/>
                    <a:pt x="110" y="27"/>
                  </a:cubicBezTo>
                  <a:cubicBezTo>
                    <a:pt x="110" y="27"/>
                    <a:pt x="109" y="30"/>
                    <a:pt x="109" y="30"/>
                  </a:cubicBezTo>
                  <a:cubicBezTo>
                    <a:pt x="108" y="31"/>
                    <a:pt x="107" y="33"/>
                    <a:pt x="107" y="33"/>
                  </a:cubicBezTo>
                  <a:cubicBezTo>
                    <a:pt x="107" y="33"/>
                    <a:pt x="106" y="35"/>
                    <a:pt x="105" y="35"/>
                  </a:cubicBezTo>
                  <a:cubicBezTo>
                    <a:pt x="105" y="35"/>
                    <a:pt x="104" y="36"/>
                    <a:pt x="104" y="36"/>
                  </a:cubicBezTo>
                  <a:cubicBezTo>
                    <a:pt x="104" y="37"/>
                    <a:pt x="104" y="39"/>
                    <a:pt x="104" y="39"/>
                  </a:cubicBezTo>
                  <a:cubicBezTo>
                    <a:pt x="105" y="41"/>
                    <a:pt x="105" y="41"/>
                    <a:pt x="105" y="41"/>
                  </a:cubicBezTo>
                  <a:cubicBezTo>
                    <a:pt x="105" y="43"/>
                    <a:pt x="105" y="43"/>
                    <a:pt x="105" y="43"/>
                  </a:cubicBezTo>
                  <a:cubicBezTo>
                    <a:pt x="109" y="42"/>
                    <a:pt x="109" y="42"/>
                    <a:pt x="109" y="42"/>
                  </a:cubicBezTo>
                  <a:cubicBezTo>
                    <a:pt x="109" y="42"/>
                    <a:pt x="109" y="42"/>
                    <a:pt x="110" y="43"/>
                  </a:cubicBezTo>
                  <a:cubicBezTo>
                    <a:pt x="112" y="43"/>
                    <a:pt x="113" y="42"/>
                    <a:pt x="114" y="42"/>
                  </a:cubicBezTo>
                  <a:cubicBezTo>
                    <a:pt x="114" y="42"/>
                    <a:pt x="116" y="44"/>
                    <a:pt x="116" y="44"/>
                  </a:cubicBezTo>
                  <a:cubicBezTo>
                    <a:pt x="116" y="44"/>
                    <a:pt x="117" y="45"/>
                    <a:pt x="117" y="45"/>
                  </a:cubicBezTo>
                  <a:cubicBezTo>
                    <a:pt x="118" y="45"/>
                    <a:pt x="120" y="46"/>
                    <a:pt x="120" y="46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20" y="49"/>
                    <a:pt x="122" y="49"/>
                    <a:pt x="122" y="49"/>
                  </a:cubicBezTo>
                  <a:cubicBezTo>
                    <a:pt x="123" y="49"/>
                    <a:pt x="124" y="50"/>
                    <a:pt x="124" y="50"/>
                  </a:cubicBezTo>
                  <a:cubicBezTo>
                    <a:pt x="124" y="50"/>
                    <a:pt x="124" y="53"/>
                    <a:pt x="123" y="53"/>
                  </a:cubicBezTo>
                  <a:cubicBezTo>
                    <a:pt x="123" y="54"/>
                    <a:pt x="122" y="55"/>
                    <a:pt x="122" y="55"/>
                  </a:cubicBezTo>
                  <a:cubicBezTo>
                    <a:pt x="122" y="55"/>
                    <a:pt x="123" y="57"/>
                    <a:pt x="124" y="57"/>
                  </a:cubicBezTo>
                  <a:cubicBezTo>
                    <a:pt x="124" y="57"/>
                    <a:pt x="126" y="57"/>
                    <a:pt x="126" y="57"/>
                  </a:cubicBezTo>
                  <a:cubicBezTo>
                    <a:pt x="127" y="57"/>
                    <a:pt x="128" y="59"/>
                    <a:pt x="128" y="59"/>
                  </a:cubicBezTo>
                  <a:cubicBezTo>
                    <a:pt x="128" y="59"/>
                    <a:pt x="129" y="60"/>
                    <a:pt x="129" y="61"/>
                  </a:cubicBezTo>
                  <a:cubicBezTo>
                    <a:pt x="129" y="62"/>
                    <a:pt x="128" y="64"/>
                    <a:pt x="128" y="64"/>
                  </a:cubicBezTo>
                  <a:cubicBezTo>
                    <a:pt x="128" y="64"/>
                    <a:pt x="128" y="65"/>
                    <a:pt x="128" y="66"/>
                  </a:cubicBezTo>
                  <a:cubicBezTo>
                    <a:pt x="128" y="66"/>
                    <a:pt x="127" y="67"/>
                    <a:pt x="127" y="67"/>
                  </a:cubicBezTo>
                  <a:cubicBezTo>
                    <a:pt x="125" y="67"/>
                    <a:pt x="125" y="67"/>
                    <a:pt x="125" y="67"/>
                  </a:cubicBezTo>
                  <a:cubicBezTo>
                    <a:pt x="125" y="67"/>
                    <a:pt x="125" y="70"/>
                    <a:pt x="124" y="70"/>
                  </a:cubicBezTo>
                  <a:cubicBezTo>
                    <a:pt x="124" y="70"/>
                    <a:pt x="123" y="70"/>
                    <a:pt x="123" y="70"/>
                  </a:cubicBezTo>
                  <a:cubicBezTo>
                    <a:pt x="122" y="70"/>
                    <a:pt x="121" y="71"/>
                    <a:pt x="121" y="71"/>
                  </a:cubicBezTo>
                  <a:cubicBezTo>
                    <a:pt x="121" y="72"/>
                    <a:pt x="121" y="72"/>
                    <a:pt x="121" y="72"/>
                  </a:cubicBezTo>
                  <a:cubicBezTo>
                    <a:pt x="120" y="74"/>
                    <a:pt x="120" y="74"/>
                    <a:pt x="120" y="74"/>
                  </a:cubicBezTo>
                  <a:cubicBezTo>
                    <a:pt x="120" y="74"/>
                    <a:pt x="120" y="74"/>
                    <a:pt x="119" y="74"/>
                  </a:cubicBezTo>
                  <a:cubicBezTo>
                    <a:pt x="119" y="74"/>
                    <a:pt x="119" y="74"/>
                    <a:pt x="118" y="74"/>
                  </a:cubicBezTo>
                  <a:cubicBezTo>
                    <a:pt x="118" y="75"/>
                    <a:pt x="117" y="75"/>
                    <a:pt x="117" y="75"/>
                  </a:cubicBezTo>
                  <a:cubicBezTo>
                    <a:pt x="117" y="75"/>
                    <a:pt x="116" y="74"/>
                    <a:pt x="115" y="74"/>
                  </a:cubicBezTo>
                  <a:cubicBezTo>
                    <a:pt x="115" y="74"/>
                    <a:pt x="114" y="74"/>
                    <a:pt x="114" y="75"/>
                  </a:cubicBezTo>
                  <a:cubicBezTo>
                    <a:pt x="113" y="76"/>
                    <a:pt x="113" y="77"/>
                    <a:pt x="112" y="77"/>
                  </a:cubicBezTo>
                  <a:cubicBezTo>
                    <a:pt x="112" y="77"/>
                    <a:pt x="111" y="78"/>
                    <a:pt x="111" y="78"/>
                  </a:cubicBezTo>
                  <a:cubicBezTo>
                    <a:pt x="111" y="78"/>
                    <a:pt x="111" y="80"/>
                    <a:pt x="110" y="80"/>
                  </a:cubicBezTo>
                  <a:cubicBezTo>
                    <a:pt x="110" y="81"/>
                    <a:pt x="109" y="82"/>
                    <a:pt x="109" y="82"/>
                  </a:cubicBezTo>
                  <a:cubicBezTo>
                    <a:pt x="109" y="82"/>
                    <a:pt x="109" y="83"/>
                    <a:pt x="109" y="83"/>
                  </a:cubicBezTo>
                  <a:cubicBezTo>
                    <a:pt x="109" y="84"/>
                    <a:pt x="109" y="85"/>
                    <a:pt x="108" y="86"/>
                  </a:cubicBezTo>
                  <a:cubicBezTo>
                    <a:pt x="107" y="86"/>
                    <a:pt x="105" y="88"/>
                    <a:pt x="105" y="88"/>
                  </a:cubicBezTo>
                  <a:cubicBezTo>
                    <a:pt x="105" y="88"/>
                    <a:pt x="105" y="88"/>
                    <a:pt x="105" y="89"/>
                  </a:cubicBezTo>
                  <a:cubicBezTo>
                    <a:pt x="106" y="89"/>
                    <a:pt x="106" y="90"/>
                    <a:pt x="106" y="90"/>
                  </a:cubicBezTo>
                  <a:cubicBezTo>
                    <a:pt x="106" y="92"/>
                    <a:pt x="106" y="92"/>
                    <a:pt x="106" y="92"/>
                  </a:cubicBezTo>
                  <a:cubicBezTo>
                    <a:pt x="106" y="92"/>
                    <a:pt x="105" y="93"/>
                    <a:pt x="105" y="94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7" y="96"/>
                    <a:pt x="107" y="96"/>
                    <a:pt x="107" y="96"/>
                  </a:cubicBezTo>
                  <a:cubicBezTo>
                    <a:pt x="108" y="98"/>
                    <a:pt x="108" y="98"/>
                    <a:pt x="108" y="98"/>
                  </a:cubicBezTo>
                  <a:cubicBezTo>
                    <a:pt x="109" y="98"/>
                    <a:pt x="109" y="98"/>
                    <a:pt x="109" y="98"/>
                  </a:cubicBezTo>
                  <a:cubicBezTo>
                    <a:pt x="109" y="98"/>
                    <a:pt x="110" y="100"/>
                    <a:pt x="110" y="101"/>
                  </a:cubicBezTo>
                  <a:cubicBezTo>
                    <a:pt x="110" y="101"/>
                    <a:pt x="110" y="103"/>
                    <a:pt x="110" y="103"/>
                  </a:cubicBezTo>
                  <a:cubicBezTo>
                    <a:pt x="108" y="105"/>
                    <a:pt x="108" y="105"/>
                    <a:pt x="108" y="105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6" y="107"/>
                    <a:pt x="106" y="107"/>
                  </a:cubicBezTo>
                  <a:cubicBezTo>
                    <a:pt x="105" y="107"/>
                    <a:pt x="104" y="107"/>
                    <a:pt x="104" y="107"/>
                  </a:cubicBezTo>
                  <a:cubicBezTo>
                    <a:pt x="103" y="108"/>
                    <a:pt x="103" y="108"/>
                    <a:pt x="103" y="108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9" y="109"/>
                    <a:pt x="99" y="109"/>
                    <a:pt x="99" y="109"/>
                  </a:cubicBezTo>
                  <a:cubicBezTo>
                    <a:pt x="96" y="109"/>
                    <a:pt x="96" y="109"/>
                    <a:pt x="96" y="109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4" y="105"/>
                    <a:pt x="94" y="105"/>
                    <a:pt x="94" y="105"/>
                  </a:cubicBezTo>
                  <a:cubicBezTo>
                    <a:pt x="93" y="104"/>
                    <a:pt x="93" y="104"/>
                    <a:pt x="93" y="104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90" y="101"/>
                    <a:pt x="90" y="101"/>
                    <a:pt x="90" y="101"/>
                  </a:cubicBezTo>
                  <a:cubicBezTo>
                    <a:pt x="90" y="101"/>
                    <a:pt x="89" y="99"/>
                    <a:pt x="89" y="99"/>
                  </a:cubicBezTo>
                  <a:cubicBezTo>
                    <a:pt x="88" y="99"/>
                    <a:pt x="87" y="99"/>
                    <a:pt x="87" y="99"/>
                  </a:cubicBezTo>
                  <a:cubicBezTo>
                    <a:pt x="85" y="97"/>
                    <a:pt x="85" y="97"/>
                    <a:pt x="85" y="97"/>
                  </a:cubicBezTo>
                  <a:cubicBezTo>
                    <a:pt x="85" y="97"/>
                    <a:pt x="85" y="96"/>
                    <a:pt x="84" y="95"/>
                  </a:cubicBezTo>
                  <a:cubicBezTo>
                    <a:pt x="83" y="95"/>
                    <a:pt x="83" y="94"/>
                    <a:pt x="82" y="94"/>
                  </a:cubicBezTo>
                  <a:cubicBezTo>
                    <a:pt x="81" y="94"/>
                    <a:pt x="79" y="94"/>
                    <a:pt x="79" y="94"/>
                  </a:cubicBezTo>
                  <a:cubicBezTo>
                    <a:pt x="79" y="94"/>
                    <a:pt x="78" y="92"/>
                    <a:pt x="77" y="92"/>
                  </a:cubicBezTo>
                  <a:cubicBezTo>
                    <a:pt x="77" y="92"/>
                    <a:pt x="73" y="92"/>
                    <a:pt x="73" y="92"/>
                  </a:cubicBezTo>
                  <a:cubicBezTo>
                    <a:pt x="73" y="92"/>
                    <a:pt x="74" y="89"/>
                    <a:pt x="74" y="89"/>
                  </a:cubicBezTo>
                  <a:cubicBezTo>
                    <a:pt x="74" y="88"/>
                    <a:pt x="74" y="85"/>
                    <a:pt x="74" y="85"/>
                  </a:cubicBez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3" y="83"/>
                    <a:pt x="74" y="81"/>
                  </a:cubicBezTo>
                  <a:cubicBezTo>
                    <a:pt x="75" y="79"/>
                    <a:pt x="74" y="80"/>
                    <a:pt x="75" y="78"/>
                  </a:cubicBezTo>
                  <a:cubicBezTo>
                    <a:pt x="76" y="75"/>
                    <a:pt x="76" y="74"/>
                    <a:pt x="76" y="74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3" y="72"/>
                    <a:pt x="72" y="73"/>
                  </a:cubicBezTo>
                  <a:cubicBezTo>
                    <a:pt x="72" y="75"/>
                    <a:pt x="71" y="75"/>
                    <a:pt x="71" y="75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70" y="82"/>
                    <a:pt x="67" y="82"/>
                  </a:cubicBezTo>
                  <a:cubicBezTo>
                    <a:pt x="65" y="82"/>
                    <a:pt x="63" y="82"/>
                    <a:pt x="63" y="82"/>
                  </a:cubicBezTo>
                  <a:cubicBezTo>
                    <a:pt x="63" y="82"/>
                    <a:pt x="65" y="84"/>
                    <a:pt x="63" y="84"/>
                  </a:cubicBezTo>
                  <a:cubicBezTo>
                    <a:pt x="60" y="84"/>
                    <a:pt x="57" y="84"/>
                    <a:pt x="57" y="84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51" y="83"/>
                    <a:pt x="51" y="82"/>
                    <a:pt x="51" y="80"/>
                  </a:cubicBezTo>
                  <a:cubicBezTo>
                    <a:pt x="51" y="79"/>
                    <a:pt x="50" y="77"/>
                    <a:pt x="51" y="77"/>
                  </a:cubicBezTo>
                  <a:cubicBezTo>
                    <a:pt x="52" y="77"/>
                    <a:pt x="53" y="76"/>
                    <a:pt x="53" y="76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2" y="73"/>
                    <a:pt x="51" y="73"/>
                    <a:pt x="51" y="72"/>
                  </a:cubicBezTo>
                  <a:cubicBezTo>
                    <a:pt x="51" y="71"/>
                    <a:pt x="52" y="69"/>
                    <a:pt x="52" y="69"/>
                  </a:cubicBezTo>
                  <a:cubicBezTo>
                    <a:pt x="53" y="68"/>
                    <a:pt x="53" y="66"/>
                    <a:pt x="53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2" y="66"/>
                    <a:pt x="50" y="67"/>
                    <a:pt x="50" y="65"/>
                  </a:cubicBezTo>
                  <a:cubicBezTo>
                    <a:pt x="50" y="64"/>
                    <a:pt x="49" y="62"/>
                    <a:pt x="49" y="62"/>
                  </a:cubicBezTo>
                  <a:cubicBezTo>
                    <a:pt x="49" y="62"/>
                    <a:pt x="47" y="61"/>
                    <a:pt x="47" y="61"/>
                  </a:cubicBezTo>
                  <a:cubicBezTo>
                    <a:pt x="46" y="61"/>
                    <a:pt x="46" y="61"/>
                    <a:pt x="45" y="62"/>
                  </a:cubicBezTo>
                  <a:cubicBezTo>
                    <a:pt x="45" y="62"/>
                    <a:pt x="42" y="61"/>
                    <a:pt x="42" y="61"/>
                  </a:cubicBezTo>
                  <a:cubicBezTo>
                    <a:pt x="42" y="61"/>
                    <a:pt x="39" y="61"/>
                    <a:pt x="39" y="61"/>
                  </a:cubicBezTo>
                  <a:cubicBezTo>
                    <a:pt x="38" y="61"/>
                    <a:pt x="37" y="63"/>
                    <a:pt x="37" y="63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6" y="57"/>
                    <a:pt x="34" y="55"/>
                    <a:pt x="34" y="54"/>
                  </a:cubicBezTo>
                  <a:cubicBezTo>
                    <a:pt x="34" y="54"/>
                    <a:pt x="33" y="52"/>
                    <a:pt x="33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0" y="51"/>
                    <a:pt x="28" y="51"/>
                    <a:pt x="27" y="51"/>
                  </a:cubicBezTo>
                  <a:cubicBezTo>
                    <a:pt x="26" y="51"/>
                    <a:pt x="26" y="51"/>
                    <a:pt x="25" y="51"/>
                  </a:cubicBezTo>
                  <a:cubicBezTo>
                    <a:pt x="25" y="51"/>
                    <a:pt x="23" y="49"/>
                    <a:pt x="23" y="49"/>
                  </a:cubicBezTo>
                  <a:cubicBezTo>
                    <a:pt x="23" y="48"/>
                    <a:pt x="23" y="47"/>
                    <a:pt x="23" y="46"/>
                  </a:cubicBezTo>
                  <a:cubicBezTo>
                    <a:pt x="22" y="45"/>
                    <a:pt x="21" y="43"/>
                    <a:pt x="21" y="42"/>
                  </a:cubicBezTo>
                  <a:cubicBezTo>
                    <a:pt x="21" y="42"/>
                    <a:pt x="22" y="40"/>
                    <a:pt x="22" y="40"/>
                  </a:cubicBezTo>
                  <a:cubicBezTo>
                    <a:pt x="21" y="39"/>
                    <a:pt x="19" y="37"/>
                    <a:pt x="19" y="37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5"/>
                    <a:pt x="15" y="37"/>
                    <a:pt x="14" y="37"/>
                  </a:cubicBezTo>
                  <a:cubicBezTo>
                    <a:pt x="13" y="37"/>
                    <a:pt x="11" y="36"/>
                    <a:pt x="11" y="37"/>
                  </a:cubicBezTo>
                  <a:cubicBezTo>
                    <a:pt x="11" y="37"/>
                    <a:pt x="12" y="39"/>
                    <a:pt x="11" y="39"/>
                  </a:cubicBezTo>
                  <a:cubicBezTo>
                    <a:pt x="10" y="39"/>
                    <a:pt x="8" y="39"/>
                    <a:pt x="7" y="38"/>
                  </a:cubicBezTo>
                  <a:cubicBezTo>
                    <a:pt x="6" y="37"/>
                    <a:pt x="6" y="36"/>
                    <a:pt x="6" y="35"/>
                  </a:cubicBezTo>
                  <a:cubicBezTo>
                    <a:pt x="5" y="35"/>
                    <a:pt x="5" y="33"/>
                    <a:pt x="4" y="33"/>
                  </a:cubicBezTo>
                  <a:cubicBezTo>
                    <a:pt x="3" y="33"/>
                    <a:pt x="2" y="33"/>
                    <a:pt x="2" y="32"/>
                  </a:cubicBezTo>
                  <a:cubicBezTo>
                    <a:pt x="2" y="32"/>
                    <a:pt x="2" y="29"/>
                    <a:pt x="2" y="29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4"/>
                    <a:pt x="1" y="24"/>
                  </a:cubicBezTo>
                  <a:cubicBezTo>
                    <a:pt x="1" y="23"/>
                    <a:pt x="0" y="22"/>
                    <a:pt x="0" y="22"/>
                  </a:cubicBezTo>
                  <a:cubicBezTo>
                    <a:pt x="0" y="19"/>
                    <a:pt x="0" y="19"/>
                    <a:pt x="0" y="19"/>
                  </a:cubicBezTo>
                  <a:lnTo>
                    <a:pt x="1" y="18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5" name="Freeform 31"/>
            <p:cNvSpPr>
              <a:spLocks/>
            </p:cNvSpPr>
            <p:nvPr/>
          </p:nvSpPr>
          <p:spPr bwMode="auto">
            <a:xfrm>
              <a:off x="5187582" y="2730092"/>
              <a:ext cx="547516" cy="294055"/>
            </a:xfrm>
            <a:custGeom>
              <a:avLst/>
              <a:gdLst>
                <a:gd name="T0" fmla="*/ 56 w 240"/>
                <a:gd name="T1" fmla="*/ 20 h 133"/>
                <a:gd name="T2" fmla="*/ 62 w 240"/>
                <a:gd name="T3" fmla="*/ 12 h 133"/>
                <a:gd name="T4" fmla="*/ 73 w 240"/>
                <a:gd name="T5" fmla="*/ 5 h 133"/>
                <a:gd name="T6" fmla="*/ 85 w 240"/>
                <a:gd name="T7" fmla="*/ 3 h 133"/>
                <a:gd name="T8" fmla="*/ 87 w 240"/>
                <a:gd name="T9" fmla="*/ 11 h 133"/>
                <a:gd name="T10" fmla="*/ 93 w 240"/>
                <a:gd name="T11" fmla="*/ 10 h 133"/>
                <a:gd name="T12" fmla="*/ 99 w 240"/>
                <a:gd name="T13" fmla="*/ 6 h 133"/>
                <a:gd name="T14" fmla="*/ 103 w 240"/>
                <a:gd name="T15" fmla="*/ 3 h 133"/>
                <a:gd name="T16" fmla="*/ 110 w 240"/>
                <a:gd name="T17" fmla="*/ 10 h 133"/>
                <a:gd name="T18" fmla="*/ 118 w 240"/>
                <a:gd name="T19" fmla="*/ 12 h 133"/>
                <a:gd name="T20" fmla="*/ 126 w 240"/>
                <a:gd name="T21" fmla="*/ 15 h 133"/>
                <a:gd name="T22" fmla="*/ 133 w 240"/>
                <a:gd name="T23" fmla="*/ 17 h 133"/>
                <a:gd name="T24" fmla="*/ 142 w 240"/>
                <a:gd name="T25" fmla="*/ 18 h 133"/>
                <a:gd name="T26" fmla="*/ 146 w 240"/>
                <a:gd name="T27" fmla="*/ 25 h 133"/>
                <a:gd name="T28" fmla="*/ 146 w 240"/>
                <a:gd name="T29" fmla="*/ 31 h 133"/>
                <a:gd name="T30" fmla="*/ 154 w 240"/>
                <a:gd name="T31" fmla="*/ 38 h 133"/>
                <a:gd name="T32" fmla="*/ 164 w 240"/>
                <a:gd name="T33" fmla="*/ 44 h 133"/>
                <a:gd name="T34" fmla="*/ 169 w 240"/>
                <a:gd name="T35" fmla="*/ 31 h 133"/>
                <a:gd name="T36" fmla="*/ 176 w 240"/>
                <a:gd name="T37" fmla="*/ 28 h 133"/>
                <a:gd name="T38" fmla="*/ 194 w 240"/>
                <a:gd name="T39" fmla="*/ 29 h 133"/>
                <a:gd name="T40" fmla="*/ 193 w 240"/>
                <a:gd name="T41" fmla="*/ 39 h 133"/>
                <a:gd name="T42" fmla="*/ 203 w 240"/>
                <a:gd name="T43" fmla="*/ 46 h 133"/>
                <a:gd name="T44" fmla="*/ 213 w 240"/>
                <a:gd name="T45" fmla="*/ 45 h 133"/>
                <a:gd name="T46" fmla="*/ 228 w 240"/>
                <a:gd name="T47" fmla="*/ 54 h 133"/>
                <a:gd name="T48" fmla="*/ 237 w 240"/>
                <a:gd name="T49" fmla="*/ 60 h 133"/>
                <a:gd name="T50" fmla="*/ 236 w 240"/>
                <a:gd name="T51" fmla="*/ 68 h 133"/>
                <a:gd name="T52" fmla="*/ 229 w 240"/>
                <a:gd name="T53" fmla="*/ 70 h 133"/>
                <a:gd name="T54" fmla="*/ 223 w 240"/>
                <a:gd name="T55" fmla="*/ 78 h 133"/>
                <a:gd name="T56" fmla="*/ 216 w 240"/>
                <a:gd name="T57" fmla="*/ 85 h 133"/>
                <a:gd name="T58" fmla="*/ 215 w 240"/>
                <a:gd name="T59" fmla="*/ 97 h 133"/>
                <a:gd name="T60" fmla="*/ 208 w 240"/>
                <a:gd name="T61" fmla="*/ 104 h 133"/>
                <a:gd name="T62" fmla="*/ 203 w 240"/>
                <a:gd name="T63" fmla="*/ 109 h 133"/>
                <a:gd name="T64" fmla="*/ 198 w 240"/>
                <a:gd name="T65" fmla="*/ 111 h 133"/>
                <a:gd name="T66" fmla="*/ 193 w 240"/>
                <a:gd name="T67" fmla="*/ 111 h 133"/>
                <a:gd name="T68" fmla="*/ 189 w 240"/>
                <a:gd name="T69" fmla="*/ 110 h 133"/>
                <a:gd name="T70" fmla="*/ 184 w 240"/>
                <a:gd name="T71" fmla="*/ 111 h 133"/>
                <a:gd name="T72" fmla="*/ 181 w 240"/>
                <a:gd name="T73" fmla="*/ 115 h 133"/>
                <a:gd name="T74" fmla="*/ 179 w 240"/>
                <a:gd name="T75" fmla="*/ 121 h 133"/>
                <a:gd name="T76" fmla="*/ 177 w 240"/>
                <a:gd name="T77" fmla="*/ 123 h 133"/>
                <a:gd name="T78" fmla="*/ 163 w 240"/>
                <a:gd name="T79" fmla="*/ 115 h 133"/>
                <a:gd name="T80" fmla="*/ 147 w 240"/>
                <a:gd name="T81" fmla="*/ 118 h 133"/>
                <a:gd name="T82" fmla="*/ 134 w 240"/>
                <a:gd name="T83" fmla="*/ 112 h 133"/>
                <a:gd name="T84" fmla="*/ 119 w 240"/>
                <a:gd name="T85" fmla="*/ 110 h 133"/>
                <a:gd name="T86" fmla="*/ 106 w 240"/>
                <a:gd name="T87" fmla="*/ 108 h 133"/>
                <a:gd name="T88" fmla="*/ 104 w 240"/>
                <a:gd name="T89" fmla="*/ 121 h 133"/>
                <a:gd name="T90" fmla="*/ 97 w 240"/>
                <a:gd name="T91" fmla="*/ 131 h 133"/>
                <a:gd name="T92" fmla="*/ 86 w 240"/>
                <a:gd name="T93" fmla="*/ 131 h 133"/>
                <a:gd name="T94" fmla="*/ 74 w 240"/>
                <a:gd name="T95" fmla="*/ 131 h 133"/>
                <a:gd name="T96" fmla="*/ 63 w 240"/>
                <a:gd name="T97" fmla="*/ 122 h 133"/>
                <a:gd name="T98" fmla="*/ 55 w 240"/>
                <a:gd name="T99" fmla="*/ 114 h 133"/>
                <a:gd name="T100" fmla="*/ 45 w 240"/>
                <a:gd name="T101" fmla="*/ 107 h 133"/>
                <a:gd name="T102" fmla="*/ 39 w 240"/>
                <a:gd name="T103" fmla="*/ 100 h 133"/>
                <a:gd name="T104" fmla="*/ 24 w 240"/>
                <a:gd name="T105" fmla="*/ 93 h 133"/>
                <a:gd name="T106" fmla="*/ 17 w 240"/>
                <a:gd name="T107" fmla="*/ 79 h 133"/>
                <a:gd name="T108" fmla="*/ 16 w 240"/>
                <a:gd name="T109" fmla="*/ 66 h 133"/>
                <a:gd name="T110" fmla="*/ 4 w 240"/>
                <a:gd name="T111" fmla="*/ 55 h 133"/>
                <a:gd name="T112" fmla="*/ 5 w 240"/>
                <a:gd name="T113" fmla="*/ 44 h 133"/>
                <a:gd name="T114" fmla="*/ 10 w 240"/>
                <a:gd name="T115" fmla="*/ 45 h 133"/>
                <a:gd name="T116" fmla="*/ 23 w 240"/>
                <a:gd name="T117" fmla="*/ 38 h 133"/>
                <a:gd name="T118" fmla="*/ 35 w 240"/>
                <a:gd name="T119" fmla="*/ 3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0" h="133">
                  <a:moveTo>
                    <a:pt x="43" y="27"/>
                  </a:moveTo>
                  <a:cubicBezTo>
                    <a:pt x="44" y="27"/>
                    <a:pt x="50" y="22"/>
                    <a:pt x="50" y="22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4"/>
                    <a:pt x="59" y="12"/>
                    <a:pt x="62" y="12"/>
                  </a:cubicBezTo>
                  <a:cubicBezTo>
                    <a:pt x="65" y="12"/>
                    <a:pt x="74" y="10"/>
                    <a:pt x="74" y="10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5"/>
                    <a:pt x="73" y="1"/>
                    <a:pt x="73" y="1"/>
                  </a:cubicBezTo>
                  <a:cubicBezTo>
                    <a:pt x="74" y="0"/>
                    <a:pt x="78" y="0"/>
                    <a:pt x="80" y="0"/>
                  </a:cubicBezTo>
                  <a:cubicBezTo>
                    <a:pt x="82" y="1"/>
                    <a:pt x="84" y="2"/>
                    <a:pt x="85" y="3"/>
                  </a:cubicBezTo>
                  <a:cubicBezTo>
                    <a:pt x="85" y="4"/>
                    <a:pt x="85" y="3"/>
                    <a:pt x="85" y="5"/>
                  </a:cubicBezTo>
                  <a:cubicBezTo>
                    <a:pt x="85" y="7"/>
                    <a:pt x="85" y="9"/>
                    <a:pt x="85" y="9"/>
                  </a:cubicBezTo>
                  <a:cubicBezTo>
                    <a:pt x="85" y="9"/>
                    <a:pt x="86" y="10"/>
                    <a:pt x="87" y="11"/>
                  </a:cubicBezTo>
                  <a:cubicBezTo>
                    <a:pt x="89" y="11"/>
                    <a:pt x="91" y="13"/>
                    <a:pt x="91" y="12"/>
                  </a:cubicBezTo>
                  <a:cubicBezTo>
                    <a:pt x="91" y="12"/>
                    <a:pt x="92" y="11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2"/>
                    <a:pt x="94" y="11"/>
                    <a:pt x="95" y="11"/>
                  </a:cubicBezTo>
                  <a:cubicBezTo>
                    <a:pt x="96" y="11"/>
                    <a:pt x="100" y="9"/>
                    <a:pt x="100" y="9"/>
                  </a:cubicBezTo>
                  <a:cubicBezTo>
                    <a:pt x="100" y="9"/>
                    <a:pt x="99" y="6"/>
                    <a:pt x="99" y="6"/>
                  </a:cubicBezTo>
                  <a:cubicBezTo>
                    <a:pt x="99" y="5"/>
                    <a:pt x="99" y="4"/>
                    <a:pt x="99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1" y="2"/>
                    <a:pt x="103" y="3"/>
                    <a:pt x="103" y="3"/>
                  </a:cubicBezTo>
                  <a:cubicBezTo>
                    <a:pt x="103" y="3"/>
                    <a:pt x="105" y="4"/>
                    <a:pt x="106" y="4"/>
                  </a:cubicBezTo>
                  <a:cubicBezTo>
                    <a:pt x="108" y="4"/>
                    <a:pt x="107" y="6"/>
                    <a:pt x="107" y="6"/>
                  </a:cubicBezTo>
                  <a:cubicBezTo>
                    <a:pt x="107" y="6"/>
                    <a:pt x="108" y="9"/>
                    <a:pt x="110" y="10"/>
                  </a:cubicBezTo>
                  <a:cubicBezTo>
                    <a:pt x="112" y="11"/>
                    <a:pt x="112" y="12"/>
                    <a:pt x="112" y="13"/>
                  </a:cubicBezTo>
                  <a:cubicBezTo>
                    <a:pt x="113" y="13"/>
                    <a:pt x="115" y="13"/>
                    <a:pt x="115" y="13"/>
                  </a:cubicBezTo>
                  <a:cubicBezTo>
                    <a:pt x="118" y="12"/>
                    <a:pt x="118" y="12"/>
                    <a:pt x="118" y="12"/>
                  </a:cubicBezTo>
                  <a:cubicBezTo>
                    <a:pt x="118" y="12"/>
                    <a:pt x="120" y="13"/>
                    <a:pt x="121" y="15"/>
                  </a:cubicBezTo>
                  <a:cubicBezTo>
                    <a:pt x="121" y="16"/>
                    <a:pt x="124" y="16"/>
                    <a:pt x="125" y="15"/>
                  </a:cubicBezTo>
                  <a:cubicBezTo>
                    <a:pt x="126" y="15"/>
                    <a:pt x="126" y="15"/>
                    <a:pt x="126" y="15"/>
                  </a:cubicBezTo>
                  <a:cubicBezTo>
                    <a:pt x="127" y="16"/>
                    <a:pt x="127" y="16"/>
                    <a:pt x="127" y="16"/>
                  </a:cubicBezTo>
                  <a:cubicBezTo>
                    <a:pt x="127" y="16"/>
                    <a:pt x="129" y="20"/>
                    <a:pt x="132" y="17"/>
                  </a:cubicBezTo>
                  <a:cubicBezTo>
                    <a:pt x="135" y="14"/>
                    <a:pt x="133" y="17"/>
                    <a:pt x="133" y="17"/>
                  </a:cubicBezTo>
                  <a:cubicBezTo>
                    <a:pt x="133" y="17"/>
                    <a:pt x="135" y="20"/>
                    <a:pt x="136" y="20"/>
                  </a:cubicBezTo>
                  <a:cubicBezTo>
                    <a:pt x="138" y="20"/>
                    <a:pt x="138" y="20"/>
                    <a:pt x="138" y="20"/>
                  </a:cubicBezTo>
                  <a:cubicBezTo>
                    <a:pt x="142" y="18"/>
                    <a:pt x="142" y="18"/>
                    <a:pt x="142" y="18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8" y="17"/>
                    <a:pt x="147" y="22"/>
                  </a:cubicBezTo>
                  <a:cubicBezTo>
                    <a:pt x="147" y="26"/>
                    <a:pt x="146" y="25"/>
                    <a:pt x="146" y="25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31"/>
                    <a:pt x="144" y="31"/>
                    <a:pt x="144" y="31"/>
                  </a:cubicBezTo>
                  <a:cubicBezTo>
                    <a:pt x="144" y="31"/>
                    <a:pt x="145" y="31"/>
                    <a:pt x="146" y="31"/>
                  </a:cubicBezTo>
                  <a:cubicBezTo>
                    <a:pt x="147" y="31"/>
                    <a:pt x="148" y="35"/>
                    <a:pt x="148" y="35"/>
                  </a:cubicBezTo>
                  <a:cubicBezTo>
                    <a:pt x="151" y="36"/>
                    <a:pt x="151" y="36"/>
                    <a:pt x="151" y="36"/>
                  </a:cubicBezTo>
                  <a:cubicBezTo>
                    <a:pt x="151" y="36"/>
                    <a:pt x="152" y="37"/>
                    <a:pt x="154" y="38"/>
                  </a:cubicBezTo>
                  <a:cubicBezTo>
                    <a:pt x="155" y="39"/>
                    <a:pt x="156" y="41"/>
                    <a:pt x="156" y="41"/>
                  </a:cubicBezTo>
                  <a:cubicBezTo>
                    <a:pt x="156" y="41"/>
                    <a:pt x="157" y="45"/>
                    <a:pt x="158" y="46"/>
                  </a:cubicBezTo>
                  <a:cubicBezTo>
                    <a:pt x="158" y="48"/>
                    <a:pt x="164" y="44"/>
                    <a:pt x="164" y="44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71" y="37"/>
                    <a:pt x="171" y="37"/>
                    <a:pt x="171" y="37"/>
                  </a:cubicBezTo>
                  <a:cubicBezTo>
                    <a:pt x="169" y="31"/>
                    <a:pt x="169" y="31"/>
                    <a:pt x="169" y="31"/>
                  </a:cubicBezTo>
                  <a:cubicBezTo>
                    <a:pt x="167" y="27"/>
                    <a:pt x="167" y="27"/>
                    <a:pt x="167" y="27"/>
                  </a:cubicBezTo>
                  <a:cubicBezTo>
                    <a:pt x="167" y="27"/>
                    <a:pt x="171" y="28"/>
                    <a:pt x="172" y="27"/>
                  </a:cubicBezTo>
                  <a:cubicBezTo>
                    <a:pt x="173" y="27"/>
                    <a:pt x="176" y="28"/>
                    <a:pt x="176" y="28"/>
                  </a:cubicBezTo>
                  <a:cubicBezTo>
                    <a:pt x="187" y="33"/>
                    <a:pt x="187" y="33"/>
                    <a:pt x="187" y="33"/>
                  </a:cubicBezTo>
                  <a:cubicBezTo>
                    <a:pt x="187" y="33"/>
                    <a:pt x="190" y="32"/>
                    <a:pt x="192" y="32"/>
                  </a:cubicBezTo>
                  <a:cubicBezTo>
                    <a:pt x="194" y="31"/>
                    <a:pt x="194" y="29"/>
                    <a:pt x="194" y="29"/>
                  </a:cubicBezTo>
                  <a:cubicBezTo>
                    <a:pt x="194" y="29"/>
                    <a:pt x="195" y="30"/>
                    <a:pt x="197" y="32"/>
                  </a:cubicBezTo>
                  <a:cubicBezTo>
                    <a:pt x="198" y="35"/>
                    <a:pt x="196" y="34"/>
                    <a:pt x="196" y="35"/>
                  </a:cubicBezTo>
                  <a:cubicBezTo>
                    <a:pt x="195" y="36"/>
                    <a:pt x="193" y="39"/>
                    <a:pt x="193" y="39"/>
                  </a:cubicBezTo>
                  <a:cubicBezTo>
                    <a:pt x="193" y="39"/>
                    <a:pt x="194" y="41"/>
                    <a:pt x="196" y="41"/>
                  </a:cubicBezTo>
                  <a:cubicBezTo>
                    <a:pt x="197" y="41"/>
                    <a:pt x="196" y="42"/>
                    <a:pt x="198" y="44"/>
                  </a:cubicBezTo>
                  <a:cubicBezTo>
                    <a:pt x="199" y="45"/>
                    <a:pt x="203" y="46"/>
                    <a:pt x="203" y="46"/>
                  </a:cubicBezTo>
                  <a:cubicBezTo>
                    <a:pt x="206" y="46"/>
                    <a:pt x="206" y="46"/>
                    <a:pt x="206" y="46"/>
                  </a:cubicBezTo>
                  <a:cubicBezTo>
                    <a:pt x="209" y="43"/>
                    <a:pt x="209" y="43"/>
                    <a:pt x="209" y="43"/>
                  </a:cubicBezTo>
                  <a:cubicBezTo>
                    <a:pt x="209" y="43"/>
                    <a:pt x="212" y="44"/>
                    <a:pt x="213" y="45"/>
                  </a:cubicBezTo>
                  <a:cubicBezTo>
                    <a:pt x="214" y="46"/>
                    <a:pt x="219" y="48"/>
                    <a:pt x="219" y="48"/>
                  </a:cubicBezTo>
                  <a:cubicBezTo>
                    <a:pt x="227" y="46"/>
                    <a:pt x="227" y="46"/>
                    <a:pt x="227" y="46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8" y="54"/>
                    <a:pt x="230" y="54"/>
                    <a:pt x="232" y="57"/>
                  </a:cubicBezTo>
                  <a:cubicBezTo>
                    <a:pt x="234" y="59"/>
                    <a:pt x="233" y="57"/>
                    <a:pt x="233" y="57"/>
                  </a:cubicBezTo>
                  <a:cubicBezTo>
                    <a:pt x="233" y="57"/>
                    <a:pt x="237" y="59"/>
                    <a:pt x="237" y="60"/>
                  </a:cubicBezTo>
                  <a:cubicBezTo>
                    <a:pt x="237" y="62"/>
                    <a:pt x="238" y="64"/>
                    <a:pt x="238" y="64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39" y="68"/>
                    <a:pt x="237" y="68"/>
                    <a:pt x="236" y="68"/>
                  </a:cubicBezTo>
                  <a:cubicBezTo>
                    <a:pt x="236" y="68"/>
                    <a:pt x="235" y="69"/>
                    <a:pt x="234" y="69"/>
                  </a:cubicBezTo>
                  <a:cubicBezTo>
                    <a:pt x="233" y="69"/>
                    <a:pt x="232" y="69"/>
                    <a:pt x="232" y="69"/>
                  </a:cubicBezTo>
                  <a:cubicBezTo>
                    <a:pt x="229" y="70"/>
                    <a:pt x="229" y="70"/>
                    <a:pt x="229" y="70"/>
                  </a:cubicBezTo>
                  <a:cubicBezTo>
                    <a:pt x="227" y="72"/>
                    <a:pt x="227" y="72"/>
                    <a:pt x="227" y="72"/>
                  </a:cubicBezTo>
                  <a:cubicBezTo>
                    <a:pt x="225" y="74"/>
                    <a:pt x="225" y="74"/>
                    <a:pt x="225" y="74"/>
                  </a:cubicBezTo>
                  <a:cubicBezTo>
                    <a:pt x="223" y="78"/>
                    <a:pt x="223" y="78"/>
                    <a:pt x="223" y="78"/>
                  </a:cubicBezTo>
                  <a:cubicBezTo>
                    <a:pt x="223" y="80"/>
                    <a:pt x="223" y="80"/>
                    <a:pt x="223" y="80"/>
                  </a:cubicBezTo>
                  <a:cubicBezTo>
                    <a:pt x="220" y="83"/>
                    <a:pt x="220" y="83"/>
                    <a:pt x="220" y="83"/>
                  </a:cubicBezTo>
                  <a:cubicBezTo>
                    <a:pt x="220" y="83"/>
                    <a:pt x="217" y="85"/>
                    <a:pt x="216" y="85"/>
                  </a:cubicBezTo>
                  <a:cubicBezTo>
                    <a:pt x="215" y="85"/>
                    <a:pt x="215" y="89"/>
                    <a:pt x="215" y="89"/>
                  </a:cubicBezTo>
                  <a:cubicBezTo>
                    <a:pt x="216" y="92"/>
                    <a:pt x="216" y="92"/>
                    <a:pt x="216" y="92"/>
                  </a:cubicBezTo>
                  <a:cubicBezTo>
                    <a:pt x="215" y="97"/>
                    <a:pt x="215" y="97"/>
                    <a:pt x="215" y="97"/>
                  </a:cubicBezTo>
                  <a:cubicBezTo>
                    <a:pt x="210" y="99"/>
                    <a:pt x="210" y="99"/>
                    <a:pt x="210" y="99"/>
                  </a:cubicBezTo>
                  <a:cubicBezTo>
                    <a:pt x="209" y="102"/>
                    <a:pt x="209" y="102"/>
                    <a:pt x="209" y="102"/>
                  </a:cubicBezTo>
                  <a:cubicBezTo>
                    <a:pt x="208" y="104"/>
                    <a:pt x="208" y="104"/>
                    <a:pt x="208" y="104"/>
                  </a:cubicBezTo>
                  <a:cubicBezTo>
                    <a:pt x="208" y="104"/>
                    <a:pt x="206" y="105"/>
                    <a:pt x="206" y="105"/>
                  </a:cubicBezTo>
                  <a:cubicBezTo>
                    <a:pt x="205" y="104"/>
                    <a:pt x="205" y="107"/>
                    <a:pt x="205" y="107"/>
                  </a:cubicBezTo>
                  <a:cubicBezTo>
                    <a:pt x="203" y="109"/>
                    <a:pt x="203" y="109"/>
                    <a:pt x="203" y="109"/>
                  </a:cubicBezTo>
                  <a:cubicBezTo>
                    <a:pt x="202" y="109"/>
                    <a:pt x="202" y="109"/>
                    <a:pt x="202" y="109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200" y="110"/>
                    <a:pt x="199" y="111"/>
                    <a:pt x="198" y="111"/>
                  </a:cubicBezTo>
                  <a:cubicBezTo>
                    <a:pt x="198" y="112"/>
                    <a:pt x="197" y="111"/>
                    <a:pt x="197" y="111"/>
                  </a:cubicBezTo>
                  <a:cubicBezTo>
                    <a:pt x="197" y="111"/>
                    <a:pt x="195" y="110"/>
                    <a:pt x="194" y="110"/>
                  </a:cubicBezTo>
                  <a:cubicBezTo>
                    <a:pt x="194" y="110"/>
                    <a:pt x="194" y="111"/>
                    <a:pt x="193" y="111"/>
                  </a:cubicBezTo>
                  <a:cubicBezTo>
                    <a:pt x="193" y="111"/>
                    <a:pt x="193" y="111"/>
                    <a:pt x="192" y="112"/>
                  </a:cubicBezTo>
                  <a:cubicBezTo>
                    <a:pt x="192" y="112"/>
                    <a:pt x="191" y="111"/>
                    <a:pt x="190" y="111"/>
                  </a:cubicBezTo>
                  <a:cubicBezTo>
                    <a:pt x="189" y="111"/>
                    <a:pt x="189" y="110"/>
                    <a:pt x="189" y="110"/>
                  </a:cubicBezTo>
                  <a:cubicBezTo>
                    <a:pt x="188" y="110"/>
                    <a:pt x="187" y="110"/>
                    <a:pt x="187" y="110"/>
                  </a:cubicBezTo>
                  <a:cubicBezTo>
                    <a:pt x="186" y="110"/>
                    <a:pt x="185" y="110"/>
                    <a:pt x="185" y="110"/>
                  </a:cubicBezTo>
                  <a:cubicBezTo>
                    <a:pt x="185" y="110"/>
                    <a:pt x="184" y="111"/>
                    <a:pt x="184" y="111"/>
                  </a:cubicBezTo>
                  <a:cubicBezTo>
                    <a:pt x="182" y="112"/>
                    <a:pt x="182" y="112"/>
                    <a:pt x="182" y="112"/>
                  </a:cubicBezTo>
                  <a:cubicBezTo>
                    <a:pt x="182" y="112"/>
                    <a:pt x="182" y="113"/>
                    <a:pt x="182" y="114"/>
                  </a:cubicBezTo>
                  <a:cubicBezTo>
                    <a:pt x="182" y="114"/>
                    <a:pt x="182" y="115"/>
                    <a:pt x="181" y="115"/>
                  </a:cubicBezTo>
                  <a:cubicBezTo>
                    <a:pt x="181" y="115"/>
                    <a:pt x="180" y="117"/>
                    <a:pt x="180" y="117"/>
                  </a:cubicBezTo>
                  <a:cubicBezTo>
                    <a:pt x="180" y="117"/>
                    <a:pt x="180" y="120"/>
                    <a:pt x="179" y="120"/>
                  </a:cubicBezTo>
                  <a:cubicBezTo>
                    <a:pt x="179" y="120"/>
                    <a:pt x="179" y="121"/>
                    <a:pt x="179" y="121"/>
                  </a:cubicBezTo>
                  <a:cubicBezTo>
                    <a:pt x="179" y="123"/>
                    <a:pt x="179" y="123"/>
                    <a:pt x="179" y="123"/>
                  </a:cubicBezTo>
                  <a:cubicBezTo>
                    <a:pt x="179" y="124"/>
                    <a:pt x="179" y="124"/>
                    <a:pt x="179" y="124"/>
                  </a:cubicBezTo>
                  <a:cubicBezTo>
                    <a:pt x="177" y="123"/>
                    <a:pt x="177" y="123"/>
                    <a:pt x="177" y="123"/>
                  </a:cubicBezTo>
                  <a:cubicBezTo>
                    <a:pt x="175" y="117"/>
                    <a:pt x="175" y="117"/>
                    <a:pt x="175" y="117"/>
                  </a:cubicBezTo>
                  <a:cubicBezTo>
                    <a:pt x="175" y="117"/>
                    <a:pt x="172" y="118"/>
                    <a:pt x="169" y="118"/>
                  </a:cubicBezTo>
                  <a:cubicBezTo>
                    <a:pt x="166" y="117"/>
                    <a:pt x="164" y="115"/>
                    <a:pt x="163" y="115"/>
                  </a:cubicBezTo>
                  <a:cubicBezTo>
                    <a:pt x="163" y="114"/>
                    <a:pt x="159" y="115"/>
                    <a:pt x="159" y="115"/>
                  </a:cubicBezTo>
                  <a:cubicBezTo>
                    <a:pt x="158" y="119"/>
                    <a:pt x="158" y="119"/>
                    <a:pt x="158" y="119"/>
                  </a:cubicBezTo>
                  <a:cubicBezTo>
                    <a:pt x="147" y="118"/>
                    <a:pt x="147" y="118"/>
                    <a:pt x="147" y="118"/>
                  </a:cubicBezTo>
                  <a:cubicBezTo>
                    <a:pt x="143" y="116"/>
                    <a:pt x="143" y="116"/>
                    <a:pt x="143" y="116"/>
                  </a:cubicBezTo>
                  <a:cubicBezTo>
                    <a:pt x="136" y="113"/>
                    <a:pt x="136" y="113"/>
                    <a:pt x="136" y="113"/>
                  </a:cubicBezTo>
                  <a:cubicBezTo>
                    <a:pt x="134" y="112"/>
                    <a:pt x="134" y="112"/>
                    <a:pt x="134" y="112"/>
                  </a:cubicBezTo>
                  <a:cubicBezTo>
                    <a:pt x="134" y="112"/>
                    <a:pt x="130" y="112"/>
                    <a:pt x="129" y="112"/>
                  </a:cubicBezTo>
                  <a:cubicBezTo>
                    <a:pt x="128" y="112"/>
                    <a:pt x="124" y="111"/>
                    <a:pt x="124" y="111"/>
                  </a:cubicBezTo>
                  <a:cubicBezTo>
                    <a:pt x="124" y="111"/>
                    <a:pt x="120" y="110"/>
                    <a:pt x="119" y="110"/>
                  </a:cubicBezTo>
                  <a:cubicBezTo>
                    <a:pt x="118" y="110"/>
                    <a:pt x="116" y="110"/>
                    <a:pt x="116" y="110"/>
                  </a:cubicBezTo>
                  <a:cubicBezTo>
                    <a:pt x="111" y="109"/>
                    <a:pt x="111" y="109"/>
                    <a:pt x="111" y="109"/>
                  </a:cubicBezTo>
                  <a:cubicBezTo>
                    <a:pt x="111" y="109"/>
                    <a:pt x="108" y="107"/>
                    <a:pt x="106" y="108"/>
                  </a:cubicBezTo>
                  <a:cubicBezTo>
                    <a:pt x="105" y="108"/>
                    <a:pt x="106" y="111"/>
                    <a:pt x="106" y="111"/>
                  </a:cubicBezTo>
                  <a:cubicBezTo>
                    <a:pt x="106" y="111"/>
                    <a:pt x="105" y="116"/>
                    <a:pt x="106" y="117"/>
                  </a:cubicBezTo>
                  <a:cubicBezTo>
                    <a:pt x="106" y="119"/>
                    <a:pt x="104" y="121"/>
                    <a:pt x="104" y="121"/>
                  </a:cubicBezTo>
                  <a:cubicBezTo>
                    <a:pt x="101" y="122"/>
                    <a:pt x="101" y="122"/>
                    <a:pt x="101" y="122"/>
                  </a:cubicBezTo>
                  <a:cubicBezTo>
                    <a:pt x="101" y="122"/>
                    <a:pt x="99" y="125"/>
                    <a:pt x="98" y="125"/>
                  </a:cubicBezTo>
                  <a:cubicBezTo>
                    <a:pt x="97" y="125"/>
                    <a:pt x="97" y="131"/>
                    <a:pt x="97" y="131"/>
                  </a:cubicBezTo>
                  <a:cubicBezTo>
                    <a:pt x="93" y="132"/>
                    <a:pt x="93" y="132"/>
                    <a:pt x="93" y="132"/>
                  </a:cubicBezTo>
                  <a:cubicBezTo>
                    <a:pt x="89" y="129"/>
                    <a:pt x="89" y="129"/>
                    <a:pt x="89" y="129"/>
                  </a:cubicBezTo>
                  <a:cubicBezTo>
                    <a:pt x="86" y="131"/>
                    <a:pt x="86" y="131"/>
                    <a:pt x="86" y="131"/>
                  </a:cubicBezTo>
                  <a:cubicBezTo>
                    <a:pt x="85" y="133"/>
                    <a:pt x="85" y="133"/>
                    <a:pt x="85" y="133"/>
                  </a:cubicBezTo>
                  <a:cubicBezTo>
                    <a:pt x="85" y="133"/>
                    <a:pt x="80" y="132"/>
                    <a:pt x="80" y="132"/>
                  </a:cubicBezTo>
                  <a:cubicBezTo>
                    <a:pt x="79" y="132"/>
                    <a:pt x="74" y="131"/>
                    <a:pt x="74" y="131"/>
                  </a:cubicBezTo>
                  <a:cubicBezTo>
                    <a:pt x="74" y="131"/>
                    <a:pt x="71" y="128"/>
                    <a:pt x="70" y="127"/>
                  </a:cubicBezTo>
                  <a:cubicBezTo>
                    <a:pt x="69" y="126"/>
                    <a:pt x="65" y="124"/>
                    <a:pt x="64" y="123"/>
                  </a:cubicBezTo>
                  <a:cubicBezTo>
                    <a:pt x="63" y="123"/>
                    <a:pt x="63" y="122"/>
                    <a:pt x="63" y="122"/>
                  </a:cubicBezTo>
                  <a:cubicBezTo>
                    <a:pt x="61" y="120"/>
                    <a:pt x="62" y="120"/>
                    <a:pt x="60" y="119"/>
                  </a:cubicBezTo>
                  <a:cubicBezTo>
                    <a:pt x="58" y="118"/>
                    <a:pt x="56" y="118"/>
                    <a:pt x="56" y="117"/>
                  </a:cubicBezTo>
                  <a:cubicBezTo>
                    <a:pt x="56" y="116"/>
                    <a:pt x="57" y="114"/>
                    <a:pt x="55" y="114"/>
                  </a:cubicBezTo>
                  <a:cubicBezTo>
                    <a:pt x="52" y="115"/>
                    <a:pt x="51" y="116"/>
                    <a:pt x="50" y="115"/>
                  </a:cubicBezTo>
                  <a:cubicBezTo>
                    <a:pt x="48" y="113"/>
                    <a:pt x="48" y="113"/>
                    <a:pt x="47" y="111"/>
                  </a:cubicBezTo>
                  <a:cubicBezTo>
                    <a:pt x="47" y="109"/>
                    <a:pt x="47" y="107"/>
                    <a:pt x="45" y="107"/>
                  </a:cubicBezTo>
                  <a:cubicBezTo>
                    <a:pt x="43" y="107"/>
                    <a:pt x="42" y="106"/>
                    <a:pt x="42" y="106"/>
                  </a:cubicBezTo>
                  <a:cubicBezTo>
                    <a:pt x="42" y="106"/>
                    <a:pt x="41" y="107"/>
                    <a:pt x="40" y="105"/>
                  </a:cubicBezTo>
                  <a:cubicBezTo>
                    <a:pt x="39" y="102"/>
                    <a:pt x="42" y="104"/>
                    <a:pt x="39" y="100"/>
                  </a:cubicBezTo>
                  <a:cubicBezTo>
                    <a:pt x="35" y="97"/>
                    <a:pt x="36" y="98"/>
                    <a:pt x="34" y="96"/>
                  </a:cubicBezTo>
                  <a:cubicBezTo>
                    <a:pt x="32" y="94"/>
                    <a:pt x="26" y="96"/>
                    <a:pt x="26" y="96"/>
                  </a:cubicBezTo>
                  <a:cubicBezTo>
                    <a:pt x="26" y="96"/>
                    <a:pt x="26" y="95"/>
                    <a:pt x="24" y="93"/>
                  </a:cubicBezTo>
                  <a:cubicBezTo>
                    <a:pt x="22" y="91"/>
                    <a:pt x="23" y="92"/>
                    <a:pt x="21" y="90"/>
                  </a:cubicBezTo>
                  <a:cubicBezTo>
                    <a:pt x="19" y="87"/>
                    <a:pt x="19" y="88"/>
                    <a:pt x="19" y="85"/>
                  </a:cubicBezTo>
                  <a:cubicBezTo>
                    <a:pt x="18" y="82"/>
                    <a:pt x="19" y="81"/>
                    <a:pt x="17" y="79"/>
                  </a:cubicBezTo>
                  <a:cubicBezTo>
                    <a:pt x="15" y="77"/>
                    <a:pt x="14" y="75"/>
                    <a:pt x="14" y="75"/>
                  </a:cubicBezTo>
                  <a:cubicBezTo>
                    <a:pt x="14" y="75"/>
                    <a:pt x="12" y="73"/>
                    <a:pt x="14" y="70"/>
                  </a:cubicBezTo>
                  <a:cubicBezTo>
                    <a:pt x="16" y="68"/>
                    <a:pt x="16" y="68"/>
                    <a:pt x="16" y="66"/>
                  </a:cubicBezTo>
                  <a:cubicBezTo>
                    <a:pt x="16" y="65"/>
                    <a:pt x="17" y="63"/>
                    <a:pt x="14" y="61"/>
                  </a:cubicBezTo>
                  <a:cubicBezTo>
                    <a:pt x="11" y="59"/>
                    <a:pt x="11" y="59"/>
                    <a:pt x="8" y="57"/>
                  </a:cubicBezTo>
                  <a:cubicBezTo>
                    <a:pt x="6" y="56"/>
                    <a:pt x="5" y="56"/>
                    <a:pt x="4" y="55"/>
                  </a:cubicBezTo>
                  <a:cubicBezTo>
                    <a:pt x="3" y="54"/>
                    <a:pt x="1" y="47"/>
                    <a:pt x="1" y="47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40"/>
                    <a:pt x="17" y="40"/>
                  </a:cubicBezTo>
                  <a:cubicBezTo>
                    <a:pt x="19" y="40"/>
                    <a:pt x="22" y="38"/>
                    <a:pt x="23" y="38"/>
                  </a:cubicBezTo>
                  <a:cubicBezTo>
                    <a:pt x="25" y="38"/>
                    <a:pt x="28" y="39"/>
                    <a:pt x="29" y="39"/>
                  </a:cubicBezTo>
                  <a:cubicBezTo>
                    <a:pt x="31" y="38"/>
                    <a:pt x="32" y="38"/>
                    <a:pt x="32" y="36"/>
                  </a:cubicBezTo>
                  <a:cubicBezTo>
                    <a:pt x="33" y="35"/>
                    <a:pt x="31" y="33"/>
                    <a:pt x="35" y="32"/>
                  </a:cubicBezTo>
                  <a:cubicBezTo>
                    <a:pt x="38" y="30"/>
                    <a:pt x="39" y="30"/>
                    <a:pt x="39" y="30"/>
                  </a:cubicBezTo>
                  <a:lnTo>
                    <a:pt x="43" y="27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6" name="Freeform 33"/>
            <p:cNvSpPr>
              <a:spLocks noEditPoints="1"/>
            </p:cNvSpPr>
            <p:nvPr/>
          </p:nvSpPr>
          <p:spPr bwMode="auto">
            <a:xfrm>
              <a:off x="7687686" y="3123231"/>
              <a:ext cx="662956" cy="236523"/>
            </a:xfrm>
            <a:custGeom>
              <a:avLst/>
              <a:gdLst>
                <a:gd name="T0" fmla="*/ 233 w 291"/>
                <a:gd name="T1" fmla="*/ 67 h 107"/>
                <a:gd name="T2" fmla="*/ 238 w 291"/>
                <a:gd name="T3" fmla="*/ 67 h 107"/>
                <a:gd name="T4" fmla="*/ 239 w 291"/>
                <a:gd name="T5" fmla="*/ 67 h 107"/>
                <a:gd name="T6" fmla="*/ 240 w 291"/>
                <a:gd name="T7" fmla="*/ 67 h 107"/>
                <a:gd name="T8" fmla="*/ 240 w 291"/>
                <a:gd name="T9" fmla="*/ 68 h 107"/>
                <a:gd name="T10" fmla="*/ 241 w 291"/>
                <a:gd name="T11" fmla="*/ 68 h 107"/>
                <a:gd name="T12" fmla="*/ 242 w 291"/>
                <a:gd name="T13" fmla="*/ 67 h 107"/>
                <a:gd name="T14" fmla="*/ 243 w 291"/>
                <a:gd name="T15" fmla="*/ 67 h 107"/>
                <a:gd name="T16" fmla="*/ 244 w 291"/>
                <a:gd name="T17" fmla="*/ 67 h 107"/>
                <a:gd name="T18" fmla="*/ 245 w 291"/>
                <a:gd name="T19" fmla="*/ 67 h 107"/>
                <a:gd name="T20" fmla="*/ 247 w 291"/>
                <a:gd name="T21" fmla="*/ 67 h 107"/>
                <a:gd name="T22" fmla="*/ 248 w 291"/>
                <a:gd name="T23" fmla="*/ 67 h 107"/>
                <a:gd name="T24" fmla="*/ 249 w 291"/>
                <a:gd name="T25" fmla="*/ 66 h 107"/>
                <a:gd name="T26" fmla="*/ 250 w 291"/>
                <a:gd name="T27" fmla="*/ 66 h 107"/>
                <a:gd name="T28" fmla="*/ 250 w 291"/>
                <a:gd name="T29" fmla="*/ 66 h 107"/>
                <a:gd name="T30" fmla="*/ 267 w 291"/>
                <a:gd name="T31" fmla="*/ 71 h 107"/>
                <a:gd name="T32" fmla="*/ 268 w 291"/>
                <a:gd name="T33" fmla="*/ 71 h 107"/>
                <a:gd name="T34" fmla="*/ 268 w 291"/>
                <a:gd name="T35" fmla="*/ 71 h 107"/>
                <a:gd name="T36" fmla="*/ 268 w 291"/>
                <a:gd name="T37" fmla="*/ 71 h 107"/>
                <a:gd name="T38" fmla="*/ 233 w 291"/>
                <a:gd name="T39" fmla="*/ 67 h 107"/>
                <a:gd name="T40" fmla="*/ 269 w 291"/>
                <a:gd name="T41" fmla="*/ 71 h 107"/>
                <a:gd name="T42" fmla="*/ 269 w 291"/>
                <a:gd name="T43" fmla="*/ 71 h 107"/>
                <a:gd name="T44" fmla="*/ 270 w 291"/>
                <a:gd name="T45" fmla="*/ 71 h 107"/>
                <a:gd name="T46" fmla="*/ 270 w 291"/>
                <a:gd name="T47" fmla="*/ 70 h 107"/>
                <a:gd name="T48" fmla="*/ 271 w 291"/>
                <a:gd name="T49" fmla="*/ 70 h 107"/>
                <a:gd name="T50" fmla="*/ 271 w 291"/>
                <a:gd name="T51" fmla="*/ 70 h 107"/>
                <a:gd name="T52" fmla="*/ 271 w 291"/>
                <a:gd name="T53" fmla="*/ 70 h 107"/>
                <a:gd name="T54" fmla="*/ 272 w 291"/>
                <a:gd name="T55" fmla="*/ 69 h 107"/>
                <a:gd name="T56" fmla="*/ 272 w 291"/>
                <a:gd name="T57" fmla="*/ 69 h 107"/>
                <a:gd name="T58" fmla="*/ 273 w 291"/>
                <a:gd name="T59" fmla="*/ 69 h 107"/>
                <a:gd name="T60" fmla="*/ 273 w 291"/>
                <a:gd name="T61" fmla="*/ 69 h 107"/>
                <a:gd name="T62" fmla="*/ 273 w 291"/>
                <a:gd name="T63" fmla="*/ 69 h 107"/>
                <a:gd name="T64" fmla="*/ 273 w 291"/>
                <a:gd name="T65" fmla="*/ 69 h 107"/>
                <a:gd name="T66" fmla="*/ 274 w 291"/>
                <a:gd name="T67" fmla="*/ 69 h 107"/>
                <a:gd name="T68" fmla="*/ 274 w 291"/>
                <a:gd name="T69" fmla="*/ 69 h 107"/>
                <a:gd name="T70" fmla="*/ 274 w 291"/>
                <a:gd name="T71" fmla="*/ 69 h 107"/>
                <a:gd name="T72" fmla="*/ 275 w 291"/>
                <a:gd name="T73" fmla="*/ 69 h 107"/>
                <a:gd name="T74" fmla="*/ 289 w 291"/>
                <a:gd name="T75" fmla="*/ 72 h 107"/>
                <a:gd name="T76" fmla="*/ 272 w 291"/>
                <a:gd name="T77" fmla="*/ 47 h 107"/>
                <a:gd name="T78" fmla="*/ 266 w 291"/>
                <a:gd name="T79" fmla="*/ 27 h 107"/>
                <a:gd name="T80" fmla="*/ 235 w 291"/>
                <a:gd name="T81" fmla="*/ 11 h 107"/>
                <a:gd name="T82" fmla="*/ 197 w 291"/>
                <a:gd name="T83" fmla="*/ 0 h 107"/>
                <a:gd name="T84" fmla="*/ 173 w 291"/>
                <a:gd name="T85" fmla="*/ 17 h 107"/>
                <a:gd name="T86" fmla="*/ 157 w 291"/>
                <a:gd name="T87" fmla="*/ 16 h 107"/>
                <a:gd name="T88" fmla="*/ 111 w 291"/>
                <a:gd name="T89" fmla="*/ 2 h 107"/>
                <a:gd name="T90" fmla="*/ 68 w 291"/>
                <a:gd name="T91" fmla="*/ 11 h 107"/>
                <a:gd name="T92" fmla="*/ 40 w 291"/>
                <a:gd name="T93" fmla="*/ 10 h 107"/>
                <a:gd name="T94" fmla="*/ 1 w 291"/>
                <a:gd name="T95" fmla="*/ 10 h 107"/>
                <a:gd name="T96" fmla="*/ 18 w 291"/>
                <a:gd name="T97" fmla="*/ 27 h 107"/>
                <a:gd name="T98" fmla="*/ 44 w 291"/>
                <a:gd name="T99" fmla="*/ 31 h 107"/>
                <a:gd name="T100" fmla="*/ 70 w 291"/>
                <a:gd name="T101" fmla="*/ 48 h 107"/>
                <a:gd name="T102" fmla="*/ 83 w 291"/>
                <a:gd name="T103" fmla="*/ 100 h 107"/>
                <a:gd name="T104" fmla="*/ 124 w 291"/>
                <a:gd name="T105" fmla="*/ 91 h 107"/>
                <a:gd name="T106" fmla="*/ 153 w 291"/>
                <a:gd name="T107" fmla="*/ 102 h 107"/>
                <a:gd name="T108" fmla="*/ 163 w 291"/>
                <a:gd name="T109" fmla="*/ 98 h 107"/>
                <a:gd name="T110" fmla="*/ 184 w 291"/>
                <a:gd name="T111" fmla="*/ 85 h 107"/>
                <a:gd name="T112" fmla="*/ 193 w 291"/>
                <a:gd name="T113" fmla="*/ 79 h 107"/>
                <a:gd name="T114" fmla="*/ 206 w 291"/>
                <a:gd name="T115" fmla="*/ 76 h 107"/>
                <a:gd name="T116" fmla="*/ 215 w 291"/>
                <a:gd name="T117" fmla="*/ 68 h 107"/>
                <a:gd name="T118" fmla="*/ 230 w 291"/>
                <a:gd name="T119" fmla="*/ 69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1" h="107">
                  <a:moveTo>
                    <a:pt x="231" y="69"/>
                  </a:moveTo>
                  <a:cubicBezTo>
                    <a:pt x="232" y="69"/>
                    <a:pt x="232" y="69"/>
                    <a:pt x="232" y="69"/>
                  </a:cubicBezTo>
                  <a:cubicBezTo>
                    <a:pt x="231" y="68"/>
                    <a:pt x="231" y="68"/>
                    <a:pt x="231" y="68"/>
                  </a:cubicBezTo>
                  <a:cubicBezTo>
                    <a:pt x="231" y="68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35" y="67"/>
                    <a:pt x="237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9" y="67"/>
                    <a:pt x="249" y="67"/>
                    <a:pt x="249" y="67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2" y="70"/>
                    <a:pt x="252" y="70"/>
                    <a:pt x="252" y="70"/>
                  </a:cubicBezTo>
                  <a:cubicBezTo>
                    <a:pt x="252" y="70"/>
                    <a:pt x="263" y="72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31" y="69"/>
                    <a:pt x="231" y="69"/>
                    <a:pt x="231" y="69"/>
                  </a:cubicBezTo>
                  <a:close/>
                  <a:moveTo>
                    <a:pt x="233" y="67"/>
                  </a:move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lose/>
                  <a:moveTo>
                    <a:pt x="269" y="71"/>
                  </a:move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2" y="70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6" y="69"/>
                    <a:pt x="276" y="69"/>
                    <a:pt x="278" y="70"/>
                  </a:cubicBezTo>
                  <a:cubicBezTo>
                    <a:pt x="280" y="71"/>
                    <a:pt x="283" y="72"/>
                    <a:pt x="285" y="72"/>
                  </a:cubicBezTo>
                  <a:cubicBezTo>
                    <a:pt x="289" y="72"/>
                    <a:pt x="289" y="72"/>
                    <a:pt x="289" y="72"/>
                  </a:cubicBezTo>
                  <a:cubicBezTo>
                    <a:pt x="290" y="69"/>
                    <a:pt x="290" y="69"/>
                    <a:pt x="290" y="69"/>
                  </a:cubicBezTo>
                  <a:cubicBezTo>
                    <a:pt x="291" y="71"/>
                    <a:pt x="289" y="61"/>
                    <a:pt x="290" y="58"/>
                  </a:cubicBezTo>
                  <a:cubicBezTo>
                    <a:pt x="289" y="57"/>
                    <a:pt x="288" y="56"/>
                    <a:pt x="288" y="55"/>
                  </a:cubicBezTo>
                  <a:cubicBezTo>
                    <a:pt x="287" y="54"/>
                    <a:pt x="282" y="54"/>
                    <a:pt x="282" y="54"/>
                  </a:cubicBezTo>
                  <a:cubicBezTo>
                    <a:pt x="278" y="53"/>
                    <a:pt x="278" y="53"/>
                    <a:pt x="278" y="53"/>
                  </a:cubicBezTo>
                  <a:cubicBezTo>
                    <a:pt x="275" y="52"/>
                    <a:pt x="275" y="52"/>
                    <a:pt x="275" y="52"/>
                  </a:cubicBezTo>
                  <a:cubicBezTo>
                    <a:pt x="272" y="47"/>
                    <a:pt x="272" y="47"/>
                    <a:pt x="272" y="47"/>
                  </a:cubicBezTo>
                  <a:cubicBezTo>
                    <a:pt x="269" y="45"/>
                    <a:pt x="269" y="45"/>
                    <a:pt x="269" y="45"/>
                  </a:cubicBezTo>
                  <a:cubicBezTo>
                    <a:pt x="266" y="41"/>
                    <a:pt x="266" y="41"/>
                    <a:pt x="266" y="41"/>
                  </a:cubicBezTo>
                  <a:cubicBezTo>
                    <a:pt x="267" y="39"/>
                    <a:pt x="267" y="39"/>
                    <a:pt x="267" y="39"/>
                  </a:cubicBezTo>
                  <a:cubicBezTo>
                    <a:pt x="270" y="35"/>
                    <a:pt x="270" y="35"/>
                    <a:pt x="270" y="35"/>
                  </a:cubicBezTo>
                  <a:cubicBezTo>
                    <a:pt x="270" y="35"/>
                    <a:pt x="271" y="35"/>
                    <a:pt x="272" y="33"/>
                  </a:cubicBezTo>
                  <a:cubicBezTo>
                    <a:pt x="274" y="30"/>
                    <a:pt x="272" y="30"/>
                    <a:pt x="272" y="30"/>
                  </a:cubicBezTo>
                  <a:cubicBezTo>
                    <a:pt x="272" y="30"/>
                    <a:pt x="268" y="28"/>
                    <a:pt x="266" y="27"/>
                  </a:cubicBezTo>
                  <a:cubicBezTo>
                    <a:pt x="264" y="26"/>
                    <a:pt x="261" y="29"/>
                    <a:pt x="261" y="29"/>
                  </a:cubicBezTo>
                  <a:cubicBezTo>
                    <a:pt x="255" y="28"/>
                    <a:pt x="255" y="28"/>
                    <a:pt x="255" y="28"/>
                  </a:cubicBezTo>
                  <a:cubicBezTo>
                    <a:pt x="250" y="28"/>
                    <a:pt x="250" y="28"/>
                    <a:pt x="250" y="28"/>
                  </a:cubicBezTo>
                  <a:cubicBezTo>
                    <a:pt x="246" y="24"/>
                    <a:pt x="246" y="24"/>
                    <a:pt x="246" y="24"/>
                  </a:cubicBezTo>
                  <a:cubicBezTo>
                    <a:pt x="239" y="22"/>
                    <a:pt x="239" y="22"/>
                    <a:pt x="239" y="22"/>
                  </a:cubicBezTo>
                  <a:cubicBezTo>
                    <a:pt x="235" y="20"/>
                    <a:pt x="235" y="20"/>
                    <a:pt x="235" y="20"/>
                  </a:cubicBezTo>
                  <a:cubicBezTo>
                    <a:pt x="235" y="20"/>
                    <a:pt x="235" y="12"/>
                    <a:pt x="235" y="11"/>
                  </a:cubicBezTo>
                  <a:cubicBezTo>
                    <a:pt x="235" y="9"/>
                    <a:pt x="235" y="6"/>
                    <a:pt x="235" y="6"/>
                  </a:cubicBezTo>
                  <a:cubicBezTo>
                    <a:pt x="235" y="6"/>
                    <a:pt x="229" y="5"/>
                    <a:pt x="226" y="6"/>
                  </a:cubicBezTo>
                  <a:cubicBezTo>
                    <a:pt x="224" y="7"/>
                    <a:pt x="221" y="6"/>
                    <a:pt x="221" y="6"/>
                  </a:cubicBezTo>
                  <a:cubicBezTo>
                    <a:pt x="221" y="6"/>
                    <a:pt x="213" y="5"/>
                    <a:pt x="212" y="3"/>
                  </a:cubicBezTo>
                  <a:cubicBezTo>
                    <a:pt x="212" y="1"/>
                    <a:pt x="212" y="2"/>
                    <a:pt x="211" y="2"/>
                  </a:cubicBezTo>
                  <a:cubicBezTo>
                    <a:pt x="209" y="2"/>
                    <a:pt x="203" y="2"/>
                    <a:pt x="203" y="2"/>
                  </a:cubicBezTo>
                  <a:cubicBezTo>
                    <a:pt x="197" y="0"/>
                    <a:pt x="197" y="0"/>
                    <a:pt x="197" y="0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86" y="6"/>
                    <a:pt x="186" y="6"/>
                    <a:pt x="186" y="6"/>
                  </a:cubicBezTo>
                  <a:cubicBezTo>
                    <a:pt x="180" y="9"/>
                    <a:pt x="180" y="9"/>
                    <a:pt x="180" y="9"/>
                  </a:cubicBezTo>
                  <a:cubicBezTo>
                    <a:pt x="175" y="11"/>
                    <a:pt x="175" y="11"/>
                    <a:pt x="175" y="11"/>
                  </a:cubicBezTo>
                  <a:cubicBezTo>
                    <a:pt x="175" y="14"/>
                    <a:pt x="175" y="14"/>
                    <a:pt x="175" y="14"/>
                  </a:cubicBezTo>
                  <a:cubicBezTo>
                    <a:pt x="173" y="17"/>
                    <a:pt x="173" y="17"/>
                    <a:pt x="173" y="17"/>
                  </a:cubicBezTo>
                  <a:cubicBezTo>
                    <a:pt x="173" y="17"/>
                    <a:pt x="170" y="18"/>
                    <a:pt x="168" y="18"/>
                  </a:cubicBezTo>
                  <a:cubicBezTo>
                    <a:pt x="168" y="19"/>
                    <a:pt x="167" y="21"/>
                    <a:pt x="167" y="22"/>
                  </a:cubicBezTo>
                  <a:cubicBezTo>
                    <a:pt x="166" y="23"/>
                    <a:pt x="164" y="23"/>
                    <a:pt x="164" y="23"/>
                  </a:cubicBezTo>
                  <a:cubicBezTo>
                    <a:pt x="160" y="22"/>
                    <a:pt x="160" y="22"/>
                    <a:pt x="160" y="22"/>
                  </a:cubicBezTo>
                  <a:cubicBezTo>
                    <a:pt x="157" y="22"/>
                    <a:pt x="157" y="22"/>
                    <a:pt x="157" y="22"/>
                  </a:cubicBezTo>
                  <a:cubicBezTo>
                    <a:pt x="155" y="20"/>
                    <a:pt x="155" y="20"/>
                    <a:pt x="155" y="20"/>
                  </a:cubicBezTo>
                  <a:cubicBezTo>
                    <a:pt x="157" y="16"/>
                    <a:pt x="157" y="16"/>
                    <a:pt x="157" y="16"/>
                  </a:cubicBezTo>
                  <a:cubicBezTo>
                    <a:pt x="157" y="14"/>
                    <a:pt x="157" y="14"/>
                    <a:pt x="157" y="14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32" y="11"/>
                    <a:pt x="132" y="11"/>
                    <a:pt x="132" y="11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19" y="4"/>
                    <a:pt x="119" y="4"/>
                    <a:pt x="119" y="4"/>
                  </a:cubicBezTo>
                  <a:cubicBezTo>
                    <a:pt x="111" y="2"/>
                    <a:pt x="111" y="2"/>
                    <a:pt x="111" y="2"/>
                  </a:cubicBezTo>
                  <a:cubicBezTo>
                    <a:pt x="104" y="7"/>
                    <a:pt x="104" y="7"/>
                    <a:pt x="104" y="7"/>
                  </a:cubicBezTo>
                  <a:cubicBezTo>
                    <a:pt x="104" y="7"/>
                    <a:pt x="97" y="4"/>
                    <a:pt x="94" y="4"/>
                  </a:cubicBezTo>
                  <a:cubicBezTo>
                    <a:pt x="92" y="5"/>
                    <a:pt x="88" y="6"/>
                    <a:pt x="87" y="7"/>
                  </a:cubicBezTo>
                  <a:cubicBezTo>
                    <a:pt x="86" y="7"/>
                    <a:pt x="84" y="10"/>
                    <a:pt x="83" y="10"/>
                  </a:cubicBezTo>
                  <a:cubicBezTo>
                    <a:pt x="81" y="11"/>
                    <a:pt x="79" y="10"/>
                    <a:pt x="77" y="10"/>
                  </a:cubicBezTo>
                  <a:cubicBezTo>
                    <a:pt x="76" y="11"/>
                    <a:pt x="75" y="12"/>
                    <a:pt x="73" y="12"/>
                  </a:cubicBezTo>
                  <a:cubicBezTo>
                    <a:pt x="71" y="12"/>
                    <a:pt x="70" y="11"/>
                    <a:pt x="68" y="11"/>
                  </a:cubicBezTo>
                  <a:cubicBezTo>
                    <a:pt x="67" y="12"/>
                    <a:pt x="66" y="13"/>
                    <a:pt x="64" y="13"/>
                  </a:cubicBezTo>
                  <a:cubicBezTo>
                    <a:pt x="62" y="13"/>
                    <a:pt x="61" y="11"/>
                    <a:pt x="61" y="11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8"/>
                    <a:pt x="54" y="10"/>
                    <a:pt x="51" y="10"/>
                  </a:cubicBezTo>
                  <a:cubicBezTo>
                    <a:pt x="49" y="9"/>
                    <a:pt x="47" y="8"/>
                    <a:pt x="45" y="9"/>
                  </a:cubicBezTo>
                  <a:cubicBezTo>
                    <a:pt x="43" y="9"/>
                    <a:pt x="40" y="10"/>
                    <a:pt x="40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0" y="6"/>
                    <a:pt x="6" y="7"/>
                  </a:cubicBezTo>
                  <a:cubicBezTo>
                    <a:pt x="5" y="7"/>
                    <a:pt x="2" y="10"/>
                    <a:pt x="1" y="10"/>
                  </a:cubicBezTo>
                  <a:cubicBezTo>
                    <a:pt x="0" y="11"/>
                    <a:pt x="1" y="11"/>
                    <a:pt x="2" y="14"/>
                  </a:cubicBezTo>
                  <a:cubicBezTo>
                    <a:pt x="2" y="16"/>
                    <a:pt x="1" y="20"/>
                    <a:pt x="1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6" y="30"/>
                    <a:pt x="17" y="29"/>
                  </a:cubicBezTo>
                  <a:cubicBezTo>
                    <a:pt x="18" y="29"/>
                    <a:pt x="17" y="28"/>
                    <a:pt x="18" y="27"/>
                  </a:cubicBezTo>
                  <a:cubicBezTo>
                    <a:pt x="18" y="27"/>
                    <a:pt x="19" y="29"/>
                    <a:pt x="21" y="29"/>
                  </a:cubicBezTo>
                  <a:cubicBezTo>
                    <a:pt x="21" y="29"/>
                    <a:pt x="23" y="28"/>
                    <a:pt x="24" y="28"/>
                  </a:cubicBezTo>
                  <a:cubicBezTo>
                    <a:pt x="26" y="29"/>
                    <a:pt x="27" y="30"/>
                    <a:pt x="28" y="30"/>
                  </a:cubicBezTo>
                  <a:cubicBezTo>
                    <a:pt x="29" y="30"/>
                    <a:pt x="31" y="29"/>
                    <a:pt x="31" y="29"/>
                  </a:cubicBezTo>
                  <a:cubicBezTo>
                    <a:pt x="33" y="28"/>
                    <a:pt x="36" y="27"/>
                    <a:pt x="39" y="30"/>
                  </a:cubicBezTo>
                  <a:cubicBezTo>
                    <a:pt x="41" y="32"/>
                    <a:pt x="40" y="33"/>
                    <a:pt x="42" y="33"/>
                  </a:cubicBezTo>
                  <a:cubicBezTo>
                    <a:pt x="43" y="33"/>
                    <a:pt x="43" y="31"/>
                    <a:pt x="44" y="31"/>
                  </a:cubicBezTo>
                  <a:cubicBezTo>
                    <a:pt x="46" y="31"/>
                    <a:pt x="46" y="32"/>
                    <a:pt x="47" y="33"/>
                  </a:cubicBezTo>
                  <a:cubicBezTo>
                    <a:pt x="49" y="35"/>
                    <a:pt x="49" y="37"/>
                    <a:pt x="51" y="38"/>
                  </a:cubicBezTo>
                  <a:cubicBezTo>
                    <a:pt x="51" y="39"/>
                    <a:pt x="52" y="40"/>
                    <a:pt x="54" y="40"/>
                  </a:cubicBezTo>
                  <a:cubicBezTo>
                    <a:pt x="54" y="40"/>
                    <a:pt x="55" y="39"/>
                    <a:pt x="55" y="39"/>
                  </a:cubicBezTo>
                  <a:cubicBezTo>
                    <a:pt x="57" y="39"/>
                    <a:pt x="59" y="39"/>
                    <a:pt x="60" y="40"/>
                  </a:cubicBezTo>
                  <a:cubicBezTo>
                    <a:pt x="64" y="40"/>
                    <a:pt x="65" y="40"/>
                    <a:pt x="66" y="41"/>
                  </a:cubicBezTo>
                  <a:cubicBezTo>
                    <a:pt x="67" y="43"/>
                    <a:pt x="69" y="46"/>
                    <a:pt x="70" y="48"/>
                  </a:cubicBezTo>
                  <a:cubicBezTo>
                    <a:pt x="71" y="50"/>
                    <a:pt x="72" y="54"/>
                    <a:pt x="73" y="55"/>
                  </a:cubicBezTo>
                  <a:cubicBezTo>
                    <a:pt x="74" y="57"/>
                    <a:pt x="77" y="58"/>
                    <a:pt x="78" y="60"/>
                  </a:cubicBezTo>
                  <a:cubicBezTo>
                    <a:pt x="79" y="61"/>
                    <a:pt x="81" y="67"/>
                    <a:pt x="82" y="69"/>
                  </a:cubicBezTo>
                  <a:cubicBezTo>
                    <a:pt x="82" y="71"/>
                    <a:pt x="85" y="74"/>
                    <a:pt x="86" y="78"/>
                  </a:cubicBezTo>
                  <a:cubicBezTo>
                    <a:pt x="88" y="82"/>
                    <a:pt x="88" y="85"/>
                    <a:pt x="88" y="85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85" y="98"/>
                    <a:pt x="83" y="100"/>
                  </a:cubicBezTo>
                  <a:cubicBezTo>
                    <a:pt x="81" y="102"/>
                    <a:pt x="84" y="105"/>
                    <a:pt x="87" y="106"/>
                  </a:cubicBezTo>
                  <a:cubicBezTo>
                    <a:pt x="90" y="107"/>
                    <a:pt x="98" y="103"/>
                    <a:pt x="98" y="103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108" y="100"/>
                    <a:pt x="108" y="100"/>
                    <a:pt x="108" y="100"/>
                  </a:cubicBezTo>
                  <a:cubicBezTo>
                    <a:pt x="108" y="100"/>
                    <a:pt x="120" y="99"/>
                    <a:pt x="122" y="98"/>
                  </a:cubicBezTo>
                  <a:cubicBezTo>
                    <a:pt x="125" y="96"/>
                    <a:pt x="125" y="94"/>
                    <a:pt x="125" y="94"/>
                  </a:cubicBezTo>
                  <a:cubicBezTo>
                    <a:pt x="124" y="91"/>
                    <a:pt x="124" y="91"/>
                    <a:pt x="124" y="91"/>
                  </a:cubicBezTo>
                  <a:cubicBezTo>
                    <a:pt x="124" y="91"/>
                    <a:pt x="130" y="88"/>
                    <a:pt x="133" y="87"/>
                  </a:cubicBezTo>
                  <a:cubicBezTo>
                    <a:pt x="135" y="86"/>
                    <a:pt x="137" y="88"/>
                    <a:pt x="137" y="88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4" y="95"/>
                    <a:pt x="144" y="95"/>
                    <a:pt x="144" y="95"/>
                  </a:cubicBezTo>
                  <a:cubicBezTo>
                    <a:pt x="149" y="96"/>
                    <a:pt x="149" y="96"/>
                    <a:pt x="149" y="96"/>
                  </a:cubicBezTo>
                  <a:cubicBezTo>
                    <a:pt x="149" y="96"/>
                    <a:pt x="152" y="99"/>
                    <a:pt x="153" y="100"/>
                  </a:cubicBezTo>
                  <a:cubicBezTo>
                    <a:pt x="153" y="102"/>
                    <a:pt x="153" y="102"/>
                    <a:pt x="153" y="102"/>
                  </a:cubicBezTo>
                  <a:cubicBezTo>
                    <a:pt x="159" y="102"/>
                    <a:pt x="159" y="102"/>
                    <a:pt x="159" y="102"/>
                  </a:cubicBezTo>
                  <a:cubicBezTo>
                    <a:pt x="164" y="100"/>
                    <a:pt x="164" y="100"/>
                    <a:pt x="164" y="100"/>
                  </a:cubicBezTo>
                  <a:cubicBezTo>
                    <a:pt x="169" y="103"/>
                    <a:pt x="169" y="103"/>
                    <a:pt x="169" y="103"/>
                  </a:cubicBezTo>
                  <a:cubicBezTo>
                    <a:pt x="174" y="101"/>
                    <a:pt x="174" y="101"/>
                    <a:pt x="174" y="101"/>
                  </a:cubicBezTo>
                  <a:cubicBezTo>
                    <a:pt x="173" y="100"/>
                    <a:pt x="169" y="99"/>
                    <a:pt x="169" y="99"/>
                  </a:cubicBezTo>
                  <a:cubicBezTo>
                    <a:pt x="164" y="99"/>
                    <a:pt x="164" y="99"/>
                    <a:pt x="164" y="99"/>
                  </a:cubicBezTo>
                  <a:cubicBezTo>
                    <a:pt x="163" y="98"/>
                    <a:pt x="163" y="98"/>
                    <a:pt x="163" y="98"/>
                  </a:cubicBezTo>
                  <a:cubicBezTo>
                    <a:pt x="161" y="96"/>
                    <a:pt x="161" y="96"/>
                    <a:pt x="161" y="96"/>
                  </a:cubicBezTo>
                  <a:cubicBezTo>
                    <a:pt x="165" y="93"/>
                    <a:pt x="165" y="93"/>
                    <a:pt x="165" y="93"/>
                  </a:cubicBezTo>
                  <a:cubicBezTo>
                    <a:pt x="165" y="93"/>
                    <a:pt x="167" y="93"/>
                    <a:pt x="168" y="92"/>
                  </a:cubicBezTo>
                  <a:cubicBezTo>
                    <a:pt x="170" y="92"/>
                    <a:pt x="176" y="90"/>
                    <a:pt x="176" y="90"/>
                  </a:cubicBezTo>
                  <a:cubicBezTo>
                    <a:pt x="178" y="88"/>
                    <a:pt x="178" y="88"/>
                    <a:pt x="178" y="88"/>
                  </a:cubicBezTo>
                  <a:cubicBezTo>
                    <a:pt x="178" y="88"/>
                    <a:pt x="180" y="86"/>
                    <a:pt x="180" y="86"/>
                  </a:cubicBezTo>
                  <a:cubicBezTo>
                    <a:pt x="181" y="86"/>
                    <a:pt x="183" y="86"/>
                    <a:pt x="184" y="85"/>
                  </a:cubicBezTo>
                  <a:cubicBezTo>
                    <a:pt x="184" y="85"/>
                    <a:pt x="185" y="84"/>
                    <a:pt x="185" y="84"/>
                  </a:cubicBezTo>
                  <a:cubicBezTo>
                    <a:pt x="185" y="84"/>
                    <a:pt x="185" y="83"/>
                    <a:pt x="186" y="83"/>
                  </a:cubicBezTo>
                  <a:cubicBezTo>
                    <a:pt x="186" y="83"/>
                    <a:pt x="187" y="83"/>
                    <a:pt x="188" y="82"/>
                  </a:cubicBezTo>
                  <a:cubicBezTo>
                    <a:pt x="189" y="82"/>
                    <a:pt x="189" y="82"/>
                    <a:pt x="190" y="81"/>
                  </a:cubicBezTo>
                  <a:cubicBezTo>
                    <a:pt x="190" y="81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2" y="78"/>
                    <a:pt x="193" y="79"/>
                    <a:pt x="193" y="79"/>
                  </a:cubicBezTo>
                  <a:cubicBezTo>
                    <a:pt x="193" y="79"/>
                    <a:pt x="195" y="79"/>
                    <a:pt x="196" y="79"/>
                  </a:cubicBezTo>
                  <a:cubicBezTo>
                    <a:pt x="196" y="79"/>
                    <a:pt x="198" y="78"/>
                    <a:pt x="198" y="78"/>
                  </a:cubicBezTo>
                  <a:cubicBezTo>
                    <a:pt x="198" y="78"/>
                    <a:pt x="198" y="77"/>
                    <a:pt x="199" y="77"/>
                  </a:cubicBezTo>
                  <a:cubicBezTo>
                    <a:pt x="200" y="77"/>
                    <a:pt x="201" y="77"/>
                    <a:pt x="202" y="77"/>
                  </a:cubicBezTo>
                  <a:cubicBezTo>
                    <a:pt x="202" y="77"/>
                    <a:pt x="204" y="77"/>
                    <a:pt x="204" y="77"/>
                  </a:cubicBezTo>
                  <a:cubicBezTo>
                    <a:pt x="205" y="76"/>
                    <a:pt x="205" y="76"/>
                    <a:pt x="205" y="76"/>
                  </a:cubicBezTo>
                  <a:cubicBezTo>
                    <a:pt x="206" y="76"/>
                    <a:pt x="205" y="75"/>
                    <a:pt x="206" y="76"/>
                  </a:cubicBezTo>
                  <a:cubicBezTo>
                    <a:pt x="207" y="76"/>
                    <a:pt x="206" y="77"/>
                    <a:pt x="207" y="76"/>
                  </a:cubicBezTo>
                  <a:cubicBezTo>
                    <a:pt x="208" y="75"/>
                    <a:pt x="209" y="73"/>
                    <a:pt x="209" y="73"/>
                  </a:cubicBezTo>
                  <a:cubicBezTo>
                    <a:pt x="209" y="73"/>
                    <a:pt x="208" y="73"/>
                    <a:pt x="210" y="73"/>
                  </a:cubicBezTo>
                  <a:cubicBezTo>
                    <a:pt x="212" y="73"/>
                    <a:pt x="212" y="73"/>
                    <a:pt x="214" y="73"/>
                  </a:cubicBezTo>
                  <a:cubicBezTo>
                    <a:pt x="215" y="73"/>
                    <a:pt x="217" y="72"/>
                    <a:pt x="217" y="72"/>
                  </a:cubicBezTo>
                  <a:cubicBezTo>
                    <a:pt x="218" y="72"/>
                    <a:pt x="219" y="71"/>
                    <a:pt x="219" y="71"/>
                  </a:cubicBezTo>
                  <a:cubicBezTo>
                    <a:pt x="219" y="70"/>
                    <a:pt x="215" y="68"/>
                    <a:pt x="215" y="68"/>
                  </a:cubicBezTo>
                  <a:cubicBezTo>
                    <a:pt x="215" y="68"/>
                    <a:pt x="213" y="67"/>
                    <a:pt x="216" y="67"/>
                  </a:cubicBezTo>
                  <a:cubicBezTo>
                    <a:pt x="219" y="68"/>
                    <a:pt x="220" y="68"/>
                    <a:pt x="220" y="68"/>
                  </a:cubicBezTo>
                  <a:cubicBezTo>
                    <a:pt x="221" y="68"/>
                    <a:pt x="221" y="67"/>
                    <a:pt x="222" y="67"/>
                  </a:cubicBezTo>
                  <a:cubicBezTo>
                    <a:pt x="223" y="66"/>
                    <a:pt x="224" y="65"/>
                    <a:pt x="224" y="65"/>
                  </a:cubicBezTo>
                  <a:cubicBezTo>
                    <a:pt x="225" y="65"/>
                    <a:pt x="227" y="67"/>
                    <a:pt x="227" y="67"/>
                  </a:cubicBezTo>
                  <a:cubicBezTo>
                    <a:pt x="227" y="69"/>
                    <a:pt x="227" y="69"/>
                    <a:pt x="227" y="69"/>
                  </a:cubicBezTo>
                  <a:cubicBezTo>
                    <a:pt x="230" y="69"/>
                    <a:pt x="230" y="69"/>
                    <a:pt x="230" y="69"/>
                  </a:cubicBezTo>
                  <a:cubicBezTo>
                    <a:pt x="230" y="69"/>
                    <a:pt x="231" y="69"/>
                    <a:pt x="231" y="69"/>
                  </a:cubicBezTo>
                  <a:cubicBezTo>
                    <a:pt x="269" y="71"/>
                    <a:pt x="269" y="71"/>
                    <a:pt x="269" y="71"/>
                  </a:cubicBezTo>
                  <a:close/>
                  <a:moveTo>
                    <a:pt x="269" y="71"/>
                  </a:move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7" name="Freeform 41"/>
            <p:cNvSpPr>
              <a:spLocks/>
            </p:cNvSpPr>
            <p:nvPr/>
          </p:nvSpPr>
          <p:spPr bwMode="auto">
            <a:xfrm>
              <a:off x="5769181" y="1991757"/>
              <a:ext cx="413386" cy="308971"/>
            </a:xfrm>
            <a:custGeom>
              <a:avLst/>
              <a:gdLst>
                <a:gd name="T0" fmla="*/ 24 w 181"/>
                <a:gd name="T1" fmla="*/ 22 h 140"/>
                <a:gd name="T2" fmla="*/ 34 w 181"/>
                <a:gd name="T3" fmla="*/ 20 h 140"/>
                <a:gd name="T4" fmla="*/ 48 w 181"/>
                <a:gd name="T5" fmla="*/ 17 h 140"/>
                <a:gd name="T6" fmla="*/ 55 w 181"/>
                <a:gd name="T7" fmla="*/ 16 h 140"/>
                <a:gd name="T8" fmla="*/ 62 w 181"/>
                <a:gd name="T9" fmla="*/ 15 h 140"/>
                <a:gd name="T10" fmla="*/ 73 w 181"/>
                <a:gd name="T11" fmla="*/ 13 h 140"/>
                <a:gd name="T12" fmla="*/ 81 w 181"/>
                <a:gd name="T13" fmla="*/ 13 h 140"/>
                <a:gd name="T14" fmla="*/ 92 w 181"/>
                <a:gd name="T15" fmla="*/ 15 h 140"/>
                <a:gd name="T16" fmla="*/ 101 w 181"/>
                <a:gd name="T17" fmla="*/ 12 h 140"/>
                <a:gd name="T18" fmla="*/ 105 w 181"/>
                <a:gd name="T19" fmla="*/ 3 h 140"/>
                <a:gd name="T20" fmla="*/ 112 w 181"/>
                <a:gd name="T21" fmla="*/ 6 h 140"/>
                <a:gd name="T22" fmla="*/ 117 w 181"/>
                <a:gd name="T23" fmla="*/ 10 h 140"/>
                <a:gd name="T24" fmla="*/ 128 w 181"/>
                <a:gd name="T25" fmla="*/ 11 h 140"/>
                <a:gd name="T26" fmla="*/ 135 w 181"/>
                <a:gd name="T27" fmla="*/ 10 h 140"/>
                <a:gd name="T28" fmla="*/ 139 w 181"/>
                <a:gd name="T29" fmla="*/ 14 h 140"/>
                <a:gd name="T30" fmla="*/ 146 w 181"/>
                <a:gd name="T31" fmla="*/ 17 h 140"/>
                <a:gd name="T32" fmla="*/ 153 w 181"/>
                <a:gd name="T33" fmla="*/ 22 h 140"/>
                <a:gd name="T34" fmla="*/ 158 w 181"/>
                <a:gd name="T35" fmla="*/ 27 h 140"/>
                <a:gd name="T36" fmla="*/ 167 w 181"/>
                <a:gd name="T37" fmla="*/ 28 h 140"/>
                <a:gd name="T38" fmla="*/ 170 w 181"/>
                <a:gd name="T39" fmla="*/ 28 h 140"/>
                <a:gd name="T40" fmla="*/ 172 w 181"/>
                <a:gd name="T41" fmla="*/ 37 h 140"/>
                <a:gd name="T42" fmla="*/ 170 w 181"/>
                <a:gd name="T43" fmla="*/ 47 h 140"/>
                <a:gd name="T44" fmla="*/ 180 w 181"/>
                <a:gd name="T45" fmla="*/ 47 h 140"/>
                <a:gd name="T46" fmla="*/ 177 w 181"/>
                <a:gd name="T47" fmla="*/ 53 h 140"/>
                <a:gd name="T48" fmla="*/ 170 w 181"/>
                <a:gd name="T49" fmla="*/ 57 h 140"/>
                <a:gd name="T50" fmla="*/ 167 w 181"/>
                <a:gd name="T51" fmla="*/ 67 h 140"/>
                <a:gd name="T52" fmla="*/ 157 w 181"/>
                <a:gd name="T53" fmla="*/ 74 h 140"/>
                <a:gd name="T54" fmla="*/ 156 w 181"/>
                <a:gd name="T55" fmla="*/ 82 h 140"/>
                <a:gd name="T56" fmla="*/ 158 w 181"/>
                <a:gd name="T57" fmla="*/ 95 h 140"/>
                <a:gd name="T58" fmla="*/ 157 w 181"/>
                <a:gd name="T59" fmla="*/ 104 h 140"/>
                <a:gd name="T60" fmla="*/ 164 w 181"/>
                <a:gd name="T61" fmla="*/ 107 h 140"/>
                <a:gd name="T62" fmla="*/ 157 w 181"/>
                <a:gd name="T63" fmla="*/ 114 h 140"/>
                <a:gd name="T64" fmla="*/ 156 w 181"/>
                <a:gd name="T65" fmla="*/ 108 h 140"/>
                <a:gd name="T66" fmla="*/ 146 w 181"/>
                <a:gd name="T67" fmla="*/ 113 h 140"/>
                <a:gd name="T68" fmla="*/ 144 w 181"/>
                <a:gd name="T69" fmla="*/ 119 h 140"/>
                <a:gd name="T70" fmla="*/ 136 w 181"/>
                <a:gd name="T71" fmla="*/ 121 h 140"/>
                <a:gd name="T72" fmla="*/ 133 w 181"/>
                <a:gd name="T73" fmla="*/ 128 h 140"/>
                <a:gd name="T74" fmla="*/ 122 w 181"/>
                <a:gd name="T75" fmla="*/ 134 h 140"/>
                <a:gd name="T76" fmla="*/ 106 w 181"/>
                <a:gd name="T77" fmla="*/ 137 h 140"/>
                <a:gd name="T78" fmla="*/ 97 w 181"/>
                <a:gd name="T79" fmla="*/ 140 h 140"/>
                <a:gd name="T80" fmla="*/ 93 w 181"/>
                <a:gd name="T81" fmla="*/ 131 h 140"/>
                <a:gd name="T82" fmla="*/ 79 w 181"/>
                <a:gd name="T83" fmla="*/ 124 h 140"/>
                <a:gd name="T84" fmla="*/ 73 w 181"/>
                <a:gd name="T85" fmla="*/ 121 h 140"/>
                <a:gd name="T86" fmla="*/ 69 w 181"/>
                <a:gd name="T87" fmla="*/ 121 h 140"/>
                <a:gd name="T88" fmla="*/ 66 w 181"/>
                <a:gd name="T89" fmla="*/ 107 h 140"/>
                <a:gd name="T90" fmla="*/ 68 w 181"/>
                <a:gd name="T91" fmla="*/ 97 h 140"/>
                <a:gd name="T92" fmla="*/ 61 w 181"/>
                <a:gd name="T93" fmla="*/ 90 h 140"/>
                <a:gd name="T94" fmla="*/ 56 w 181"/>
                <a:gd name="T95" fmla="*/ 86 h 140"/>
                <a:gd name="T96" fmla="*/ 45 w 181"/>
                <a:gd name="T97" fmla="*/ 89 h 140"/>
                <a:gd name="T98" fmla="*/ 31 w 181"/>
                <a:gd name="T99" fmla="*/ 90 h 140"/>
                <a:gd name="T100" fmla="*/ 22 w 181"/>
                <a:gd name="T101" fmla="*/ 86 h 140"/>
                <a:gd name="T102" fmla="*/ 13 w 181"/>
                <a:gd name="T103" fmla="*/ 79 h 140"/>
                <a:gd name="T104" fmla="*/ 11 w 181"/>
                <a:gd name="T105" fmla="*/ 69 h 140"/>
                <a:gd name="T106" fmla="*/ 4 w 181"/>
                <a:gd name="T107" fmla="*/ 60 h 140"/>
                <a:gd name="T108" fmla="*/ 1 w 181"/>
                <a:gd name="T109" fmla="*/ 49 h 140"/>
                <a:gd name="T110" fmla="*/ 1 w 181"/>
                <a:gd name="T111" fmla="*/ 42 h 140"/>
                <a:gd name="T112" fmla="*/ 7 w 181"/>
                <a:gd name="T113" fmla="*/ 35 h 140"/>
                <a:gd name="T114" fmla="*/ 12 w 181"/>
                <a:gd name="T115" fmla="*/ 31 h 140"/>
                <a:gd name="T116" fmla="*/ 18 w 181"/>
                <a:gd name="T117" fmla="*/ 2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1" h="140">
                  <a:moveTo>
                    <a:pt x="18" y="26"/>
                  </a:moveTo>
                  <a:cubicBezTo>
                    <a:pt x="24" y="22"/>
                    <a:pt x="24" y="22"/>
                    <a:pt x="24" y="22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9" y="18"/>
                    <a:pt x="40" y="18"/>
                  </a:cubicBezTo>
                  <a:cubicBezTo>
                    <a:pt x="41" y="18"/>
                    <a:pt x="48" y="17"/>
                    <a:pt x="48" y="17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4"/>
                    <a:pt x="55" y="15"/>
                    <a:pt x="55" y="16"/>
                  </a:cubicBezTo>
                  <a:cubicBezTo>
                    <a:pt x="56" y="17"/>
                    <a:pt x="59" y="20"/>
                    <a:pt x="60" y="20"/>
                  </a:cubicBezTo>
                  <a:cubicBezTo>
                    <a:pt x="61" y="19"/>
                    <a:pt x="62" y="15"/>
                    <a:pt x="62" y="15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3"/>
                    <a:pt x="73" y="12"/>
                    <a:pt x="74" y="12"/>
                  </a:cubicBezTo>
                  <a:cubicBezTo>
                    <a:pt x="75" y="13"/>
                    <a:pt x="81" y="13"/>
                    <a:pt x="81" y="13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91" y="15"/>
                    <a:pt x="92" y="15"/>
                  </a:cubicBezTo>
                  <a:cubicBezTo>
                    <a:pt x="92" y="14"/>
                    <a:pt x="95" y="10"/>
                    <a:pt x="95" y="10"/>
                  </a:cubicBezTo>
                  <a:cubicBezTo>
                    <a:pt x="101" y="12"/>
                    <a:pt x="101" y="12"/>
                    <a:pt x="101" y="12"/>
                  </a:cubicBezTo>
                  <a:cubicBezTo>
                    <a:pt x="102" y="8"/>
                    <a:pt x="102" y="8"/>
                    <a:pt x="102" y="8"/>
                  </a:cubicBezTo>
                  <a:cubicBezTo>
                    <a:pt x="102" y="8"/>
                    <a:pt x="105" y="3"/>
                    <a:pt x="105" y="3"/>
                  </a:cubicBezTo>
                  <a:cubicBezTo>
                    <a:pt x="106" y="3"/>
                    <a:pt x="110" y="0"/>
                    <a:pt x="110" y="0"/>
                  </a:cubicBezTo>
                  <a:cubicBezTo>
                    <a:pt x="112" y="6"/>
                    <a:pt x="112" y="6"/>
                    <a:pt x="112" y="6"/>
                  </a:cubicBezTo>
                  <a:cubicBezTo>
                    <a:pt x="116" y="9"/>
                    <a:pt x="116" y="9"/>
                    <a:pt x="116" y="9"/>
                  </a:cubicBezTo>
                  <a:cubicBezTo>
                    <a:pt x="117" y="10"/>
                    <a:pt x="117" y="10"/>
                    <a:pt x="117" y="10"/>
                  </a:cubicBezTo>
                  <a:cubicBezTo>
                    <a:pt x="121" y="13"/>
                    <a:pt x="121" y="13"/>
                    <a:pt x="121" y="13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5" y="10"/>
                    <a:pt x="135" y="10"/>
                    <a:pt x="135" y="10"/>
                  </a:cubicBezTo>
                  <a:cubicBezTo>
                    <a:pt x="136" y="12"/>
                    <a:pt x="136" y="12"/>
                    <a:pt x="136" y="12"/>
                  </a:cubicBezTo>
                  <a:cubicBezTo>
                    <a:pt x="139" y="14"/>
                    <a:pt x="139" y="14"/>
                    <a:pt x="139" y="14"/>
                  </a:cubicBezTo>
                  <a:cubicBezTo>
                    <a:pt x="144" y="14"/>
                    <a:pt x="144" y="14"/>
                    <a:pt x="144" y="14"/>
                  </a:cubicBezTo>
                  <a:cubicBezTo>
                    <a:pt x="146" y="17"/>
                    <a:pt x="146" y="17"/>
                    <a:pt x="146" y="17"/>
                  </a:cubicBezTo>
                  <a:cubicBezTo>
                    <a:pt x="150" y="18"/>
                    <a:pt x="150" y="18"/>
                    <a:pt x="150" y="18"/>
                  </a:cubicBezTo>
                  <a:cubicBezTo>
                    <a:pt x="153" y="22"/>
                    <a:pt x="153" y="22"/>
                    <a:pt x="153" y="22"/>
                  </a:cubicBezTo>
                  <a:cubicBezTo>
                    <a:pt x="156" y="23"/>
                    <a:pt x="156" y="23"/>
                    <a:pt x="156" y="23"/>
                  </a:cubicBezTo>
                  <a:cubicBezTo>
                    <a:pt x="158" y="27"/>
                    <a:pt x="158" y="27"/>
                    <a:pt x="158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7" y="28"/>
                    <a:pt x="167" y="28"/>
                    <a:pt x="167" y="28"/>
                  </a:cubicBezTo>
                  <a:cubicBezTo>
                    <a:pt x="170" y="28"/>
                    <a:pt x="170" y="28"/>
                    <a:pt x="170" y="28"/>
                  </a:cubicBezTo>
                  <a:cubicBezTo>
                    <a:pt x="170" y="28"/>
                    <a:pt x="170" y="28"/>
                    <a:pt x="170" y="28"/>
                  </a:cubicBezTo>
                  <a:cubicBezTo>
                    <a:pt x="171" y="28"/>
                    <a:pt x="171" y="28"/>
                    <a:pt x="171" y="28"/>
                  </a:cubicBezTo>
                  <a:cubicBezTo>
                    <a:pt x="172" y="37"/>
                    <a:pt x="172" y="37"/>
                    <a:pt x="172" y="37"/>
                  </a:cubicBezTo>
                  <a:cubicBezTo>
                    <a:pt x="170" y="42"/>
                    <a:pt x="170" y="42"/>
                    <a:pt x="170" y="42"/>
                  </a:cubicBezTo>
                  <a:cubicBezTo>
                    <a:pt x="170" y="47"/>
                    <a:pt x="170" y="47"/>
                    <a:pt x="170" y="47"/>
                  </a:cubicBezTo>
                  <a:cubicBezTo>
                    <a:pt x="173" y="48"/>
                    <a:pt x="173" y="48"/>
                    <a:pt x="173" y="48"/>
                  </a:cubicBezTo>
                  <a:cubicBezTo>
                    <a:pt x="180" y="47"/>
                    <a:pt x="180" y="47"/>
                    <a:pt x="180" y="47"/>
                  </a:cubicBezTo>
                  <a:cubicBezTo>
                    <a:pt x="181" y="51"/>
                    <a:pt x="181" y="51"/>
                    <a:pt x="181" y="51"/>
                  </a:cubicBezTo>
                  <a:cubicBezTo>
                    <a:pt x="177" y="53"/>
                    <a:pt x="177" y="53"/>
                    <a:pt x="177" y="53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0" y="57"/>
                    <a:pt x="170" y="57"/>
                    <a:pt x="170" y="57"/>
                  </a:cubicBezTo>
                  <a:cubicBezTo>
                    <a:pt x="167" y="60"/>
                    <a:pt x="167" y="60"/>
                    <a:pt x="167" y="60"/>
                  </a:cubicBezTo>
                  <a:cubicBezTo>
                    <a:pt x="167" y="67"/>
                    <a:pt x="167" y="67"/>
                    <a:pt x="167" y="67"/>
                  </a:cubicBezTo>
                  <a:cubicBezTo>
                    <a:pt x="159" y="70"/>
                    <a:pt x="159" y="70"/>
                    <a:pt x="159" y="70"/>
                  </a:cubicBezTo>
                  <a:cubicBezTo>
                    <a:pt x="157" y="74"/>
                    <a:pt x="157" y="74"/>
                    <a:pt x="157" y="74"/>
                  </a:cubicBezTo>
                  <a:cubicBezTo>
                    <a:pt x="157" y="78"/>
                    <a:pt x="157" y="78"/>
                    <a:pt x="157" y="78"/>
                  </a:cubicBezTo>
                  <a:cubicBezTo>
                    <a:pt x="156" y="82"/>
                    <a:pt x="156" y="82"/>
                    <a:pt x="156" y="82"/>
                  </a:cubicBezTo>
                  <a:cubicBezTo>
                    <a:pt x="157" y="89"/>
                    <a:pt x="157" y="89"/>
                    <a:pt x="157" y="89"/>
                  </a:cubicBezTo>
                  <a:cubicBezTo>
                    <a:pt x="158" y="95"/>
                    <a:pt x="158" y="95"/>
                    <a:pt x="158" y="95"/>
                  </a:cubicBezTo>
                  <a:cubicBezTo>
                    <a:pt x="158" y="95"/>
                    <a:pt x="156" y="100"/>
                    <a:pt x="155" y="103"/>
                  </a:cubicBezTo>
                  <a:cubicBezTo>
                    <a:pt x="155" y="105"/>
                    <a:pt x="157" y="104"/>
                    <a:pt x="157" y="104"/>
                  </a:cubicBezTo>
                  <a:cubicBezTo>
                    <a:pt x="162" y="106"/>
                    <a:pt x="162" y="106"/>
                    <a:pt x="162" y="106"/>
                  </a:cubicBezTo>
                  <a:cubicBezTo>
                    <a:pt x="164" y="107"/>
                    <a:pt x="164" y="107"/>
                    <a:pt x="164" y="107"/>
                  </a:cubicBezTo>
                  <a:cubicBezTo>
                    <a:pt x="162" y="113"/>
                    <a:pt x="162" y="113"/>
                    <a:pt x="162" y="113"/>
                  </a:cubicBezTo>
                  <a:cubicBezTo>
                    <a:pt x="157" y="114"/>
                    <a:pt x="157" y="114"/>
                    <a:pt x="157" y="114"/>
                  </a:cubicBezTo>
                  <a:cubicBezTo>
                    <a:pt x="158" y="110"/>
                    <a:pt x="158" y="110"/>
                    <a:pt x="158" y="110"/>
                  </a:cubicBezTo>
                  <a:cubicBezTo>
                    <a:pt x="156" y="108"/>
                    <a:pt x="156" y="108"/>
                    <a:pt x="156" y="108"/>
                  </a:cubicBezTo>
                  <a:cubicBezTo>
                    <a:pt x="153" y="111"/>
                    <a:pt x="153" y="111"/>
                    <a:pt x="153" y="111"/>
                  </a:cubicBezTo>
                  <a:cubicBezTo>
                    <a:pt x="146" y="113"/>
                    <a:pt x="146" y="113"/>
                    <a:pt x="146" y="113"/>
                  </a:cubicBezTo>
                  <a:cubicBezTo>
                    <a:pt x="146" y="115"/>
                    <a:pt x="146" y="115"/>
                    <a:pt x="146" y="115"/>
                  </a:cubicBezTo>
                  <a:cubicBezTo>
                    <a:pt x="144" y="119"/>
                    <a:pt x="144" y="119"/>
                    <a:pt x="144" y="119"/>
                  </a:cubicBezTo>
                  <a:cubicBezTo>
                    <a:pt x="144" y="119"/>
                    <a:pt x="140" y="119"/>
                    <a:pt x="138" y="119"/>
                  </a:cubicBezTo>
                  <a:cubicBezTo>
                    <a:pt x="137" y="118"/>
                    <a:pt x="136" y="121"/>
                    <a:pt x="136" y="121"/>
                  </a:cubicBezTo>
                  <a:cubicBezTo>
                    <a:pt x="138" y="128"/>
                    <a:pt x="138" y="128"/>
                    <a:pt x="138" y="128"/>
                  </a:cubicBezTo>
                  <a:cubicBezTo>
                    <a:pt x="133" y="128"/>
                    <a:pt x="133" y="128"/>
                    <a:pt x="133" y="128"/>
                  </a:cubicBezTo>
                  <a:cubicBezTo>
                    <a:pt x="129" y="133"/>
                    <a:pt x="129" y="133"/>
                    <a:pt x="129" y="133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16" y="133"/>
                    <a:pt x="116" y="133"/>
                    <a:pt x="116" y="133"/>
                  </a:cubicBezTo>
                  <a:cubicBezTo>
                    <a:pt x="106" y="137"/>
                    <a:pt x="106" y="137"/>
                    <a:pt x="106" y="137"/>
                  </a:cubicBezTo>
                  <a:cubicBezTo>
                    <a:pt x="97" y="139"/>
                    <a:pt x="97" y="139"/>
                    <a:pt x="97" y="139"/>
                  </a:cubicBezTo>
                  <a:cubicBezTo>
                    <a:pt x="97" y="140"/>
                    <a:pt x="97" y="140"/>
                    <a:pt x="97" y="140"/>
                  </a:cubicBezTo>
                  <a:cubicBezTo>
                    <a:pt x="96" y="134"/>
                    <a:pt x="96" y="134"/>
                    <a:pt x="96" y="134"/>
                  </a:cubicBezTo>
                  <a:cubicBezTo>
                    <a:pt x="93" y="131"/>
                    <a:pt x="93" y="131"/>
                    <a:pt x="93" y="131"/>
                  </a:cubicBezTo>
                  <a:cubicBezTo>
                    <a:pt x="93" y="131"/>
                    <a:pt x="90" y="125"/>
                    <a:pt x="90" y="124"/>
                  </a:cubicBezTo>
                  <a:cubicBezTo>
                    <a:pt x="90" y="124"/>
                    <a:pt x="79" y="124"/>
                    <a:pt x="79" y="124"/>
                  </a:cubicBezTo>
                  <a:cubicBezTo>
                    <a:pt x="79" y="124"/>
                    <a:pt x="77" y="121"/>
                    <a:pt x="76" y="119"/>
                  </a:cubicBezTo>
                  <a:cubicBezTo>
                    <a:pt x="76" y="118"/>
                    <a:pt x="73" y="121"/>
                    <a:pt x="73" y="121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9" y="121"/>
                    <a:pt x="69" y="121"/>
                    <a:pt x="69" y="121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6" y="107"/>
                    <a:pt x="66" y="107"/>
                    <a:pt x="66" y="107"/>
                  </a:cubicBezTo>
                  <a:cubicBezTo>
                    <a:pt x="66" y="104"/>
                    <a:pt x="66" y="104"/>
                    <a:pt x="66" y="104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66" y="96"/>
                    <a:pt x="65" y="94"/>
                  </a:cubicBezTo>
                  <a:cubicBezTo>
                    <a:pt x="63" y="92"/>
                    <a:pt x="61" y="90"/>
                    <a:pt x="61" y="90"/>
                  </a:cubicBezTo>
                  <a:cubicBezTo>
                    <a:pt x="59" y="90"/>
                    <a:pt x="59" y="90"/>
                    <a:pt x="59" y="90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45" y="89"/>
                    <a:pt x="45" y="89"/>
                    <a:pt x="45" y="89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31" y="90"/>
                    <a:pt x="31" y="90"/>
                    <a:pt x="31" y="90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22" y="86"/>
                    <a:pt x="22" y="86"/>
                    <a:pt x="22" y="86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0" y="43"/>
                    <a:pt x="1" y="42"/>
                  </a:cubicBezTo>
                  <a:cubicBezTo>
                    <a:pt x="3" y="42"/>
                    <a:pt x="6" y="41"/>
                    <a:pt x="6" y="4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4" y="26"/>
                    <a:pt x="14" y="26"/>
                    <a:pt x="14" y="26"/>
                  </a:cubicBezTo>
                  <a:lnTo>
                    <a:pt x="18" y="26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8" name="Freeform 53"/>
            <p:cNvSpPr>
              <a:spLocks noEditPoints="1"/>
            </p:cNvSpPr>
            <p:nvPr/>
          </p:nvSpPr>
          <p:spPr bwMode="auto">
            <a:xfrm>
              <a:off x="5766982" y="1595422"/>
              <a:ext cx="401292" cy="265289"/>
            </a:xfrm>
            <a:custGeom>
              <a:avLst/>
              <a:gdLst>
                <a:gd name="T0" fmla="*/ 39 w 176"/>
                <a:gd name="T1" fmla="*/ 45 h 120"/>
                <a:gd name="T2" fmla="*/ 46 w 176"/>
                <a:gd name="T3" fmla="*/ 36 h 120"/>
                <a:gd name="T4" fmla="*/ 51 w 176"/>
                <a:gd name="T5" fmla="*/ 29 h 120"/>
                <a:gd name="T6" fmla="*/ 59 w 176"/>
                <a:gd name="T7" fmla="*/ 23 h 120"/>
                <a:gd name="T8" fmla="*/ 69 w 176"/>
                <a:gd name="T9" fmla="*/ 17 h 120"/>
                <a:gd name="T10" fmla="*/ 81 w 176"/>
                <a:gd name="T11" fmla="*/ 15 h 120"/>
                <a:gd name="T12" fmla="*/ 89 w 176"/>
                <a:gd name="T13" fmla="*/ 6 h 120"/>
                <a:gd name="T14" fmla="*/ 97 w 176"/>
                <a:gd name="T15" fmla="*/ 7 h 120"/>
                <a:gd name="T16" fmla="*/ 109 w 176"/>
                <a:gd name="T17" fmla="*/ 4 h 120"/>
                <a:gd name="T18" fmla="*/ 128 w 176"/>
                <a:gd name="T19" fmla="*/ 7 h 120"/>
                <a:gd name="T20" fmla="*/ 154 w 176"/>
                <a:gd name="T21" fmla="*/ 3 h 120"/>
                <a:gd name="T22" fmla="*/ 157 w 176"/>
                <a:gd name="T23" fmla="*/ 15 h 120"/>
                <a:gd name="T24" fmla="*/ 162 w 176"/>
                <a:gd name="T25" fmla="*/ 70 h 120"/>
                <a:gd name="T26" fmla="*/ 171 w 176"/>
                <a:gd name="T27" fmla="*/ 80 h 120"/>
                <a:gd name="T28" fmla="*/ 168 w 176"/>
                <a:gd name="T29" fmla="*/ 90 h 120"/>
                <a:gd name="T30" fmla="*/ 165 w 176"/>
                <a:gd name="T31" fmla="*/ 105 h 120"/>
                <a:gd name="T32" fmla="*/ 146 w 176"/>
                <a:gd name="T33" fmla="*/ 109 h 120"/>
                <a:gd name="T34" fmla="*/ 124 w 176"/>
                <a:gd name="T35" fmla="*/ 99 h 120"/>
                <a:gd name="T36" fmla="*/ 102 w 176"/>
                <a:gd name="T37" fmla="*/ 94 h 120"/>
                <a:gd name="T38" fmla="*/ 78 w 176"/>
                <a:gd name="T39" fmla="*/ 107 h 120"/>
                <a:gd name="T40" fmla="*/ 77 w 176"/>
                <a:gd name="T41" fmla="*/ 87 h 120"/>
                <a:gd name="T42" fmla="*/ 71 w 176"/>
                <a:gd name="T43" fmla="*/ 83 h 120"/>
                <a:gd name="T44" fmla="*/ 61 w 176"/>
                <a:gd name="T45" fmla="*/ 86 h 120"/>
                <a:gd name="T46" fmla="*/ 48 w 176"/>
                <a:gd name="T47" fmla="*/ 75 h 120"/>
                <a:gd name="T48" fmla="*/ 48 w 176"/>
                <a:gd name="T49" fmla="*/ 67 h 120"/>
                <a:gd name="T50" fmla="*/ 53 w 176"/>
                <a:gd name="T51" fmla="*/ 62 h 120"/>
                <a:gd name="T52" fmla="*/ 42 w 176"/>
                <a:gd name="T53" fmla="*/ 59 h 120"/>
                <a:gd name="T54" fmla="*/ 45 w 176"/>
                <a:gd name="T55" fmla="*/ 51 h 120"/>
                <a:gd name="T56" fmla="*/ 23 w 176"/>
                <a:gd name="T57" fmla="*/ 103 h 120"/>
                <a:gd name="T58" fmla="*/ 22 w 176"/>
                <a:gd name="T59" fmla="*/ 105 h 120"/>
                <a:gd name="T60" fmla="*/ 64 w 176"/>
                <a:gd name="T61" fmla="*/ 98 h 120"/>
                <a:gd name="T62" fmla="*/ 9 w 176"/>
                <a:gd name="T63" fmla="*/ 91 h 120"/>
                <a:gd name="T64" fmla="*/ 4 w 176"/>
                <a:gd name="T65" fmla="*/ 87 h 120"/>
                <a:gd name="T66" fmla="*/ 3 w 176"/>
                <a:gd name="T67" fmla="*/ 91 h 120"/>
                <a:gd name="T68" fmla="*/ 5 w 176"/>
                <a:gd name="T69" fmla="*/ 98 h 120"/>
                <a:gd name="T70" fmla="*/ 10 w 176"/>
                <a:gd name="T71" fmla="*/ 103 h 120"/>
                <a:gd name="T72" fmla="*/ 14 w 176"/>
                <a:gd name="T73" fmla="*/ 110 h 120"/>
                <a:gd name="T74" fmla="*/ 13 w 176"/>
                <a:gd name="T75" fmla="*/ 119 h 120"/>
                <a:gd name="T76" fmla="*/ 17 w 176"/>
                <a:gd name="T77" fmla="*/ 109 h 120"/>
                <a:gd name="T78" fmla="*/ 23 w 176"/>
                <a:gd name="T79" fmla="*/ 99 h 120"/>
                <a:gd name="T80" fmla="*/ 29 w 176"/>
                <a:gd name="T81" fmla="*/ 97 h 120"/>
                <a:gd name="T82" fmla="*/ 33 w 176"/>
                <a:gd name="T83" fmla="*/ 89 h 120"/>
                <a:gd name="T84" fmla="*/ 37 w 176"/>
                <a:gd name="T85" fmla="*/ 84 h 120"/>
                <a:gd name="T86" fmla="*/ 41 w 176"/>
                <a:gd name="T87" fmla="*/ 81 h 120"/>
                <a:gd name="T88" fmla="*/ 28 w 176"/>
                <a:gd name="T89" fmla="*/ 77 h 120"/>
                <a:gd name="T90" fmla="*/ 19 w 176"/>
                <a:gd name="T91" fmla="*/ 81 h 120"/>
                <a:gd name="T92" fmla="*/ 12 w 176"/>
                <a:gd name="T93" fmla="*/ 86 h 120"/>
                <a:gd name="T94" fmla="*/ 35 w 176"/>
                <a:gd name="T95" fmla="*/ 76 h 120"/>
                <a:gd name="T96" fmla="*/ 43 w 176"/>
                <a:gd name="T97" fmla="*/ 76 h 120"/>
                <a:gd name="T98" fmla="*/ 36 w 176"/>
                <a:gd name="T99" fmla="*/ 75 h 120"/>
                <a:gd name="T100" fmla="*/ 27 w 176"/>
                <a:gd name="T101" fmla="*/ 59 h 120"/>
                <a:gd name="T102" fmla="*/ 27 w 176"/>
                <a:gd name="T103" fmla="*/ 65 h 120"/>
                <a:gd name="T104" fmla="*/ 22 w 176"/>
                <a:gd name="T105" fmla="*/ 70 h 120"/>
                <a:gd name="T106" fmla="*/ 14 w 176"/>
                <a:gd name="T107" fmla="*/ 68 h 120"/>
                <a:gd name="T108" fmla="*/ 3 w 176"/>
                <a:gd name="T109" fmla="*/ 64 h 120"/>
                <a:gd name="T110" fmla="*/ 16 w 176"/>
                <a:gd name="T111" fmla="*/ 54 h 120"/>
                <a:gd name="T112" fmla="*/ 36 w 176"/>
                <a:gd name="T113" fmla="*/ 52 h 120"/>
                <a:gd name="T114" fmla="*/ 33 w 176"/>
                <a:gd name="T115" fmla="*/ 57 h 120"/>
                <a:gd name="T116" fmla="*/ 36 w 176"/>
                <a:gd name="T117" fmla="*/ 5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6" h="120">
                  <a:moveTo>
                    <a:pt x="39" y="52"/>
                  </a:moveTo>
                  <a:cubicBezTo>
                    <a:pt x="40" y="50"/>
                    <a:pt x="40" y="50"/>
                    <a:pt x="40" y="50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2"/>
                    <a:pt x="39" y="41"/>
                    <a:pt x="40" y="41"/>
                  </a:cubicBezTo>
                  <a:cubicBezTo>
                    <a:pt x="40" y="40"/>
                    <a:pt x="43" y="40"/>
                    <a:pt x="43" y="40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4" y="36"/>
                    <a:pt x="46" y="36"/>
                  </a:cubicBezTo>
                  <a:cubicBezTo>
                    <a:pt x="47" y="36"/>
                    <a:pt x="49" y="36"/>
                    <a:pt x="50" y="36"/>
                  </a:cubicBezTo>
                  <a:cubicBezTo>
                    <a:pt x="51" y="36"/>
                    <a:pt x="52" y="35"/>
                    <a:pt x="52" y="35"/>
                  </a:cubicBezTo>
                  <a:cubicBezTo>
                    <a:pt x="54" y="35"/>
                    <a:pt x="55" y="36"/>
                    <a:pt x="54" y="35"/>
                  </a:cubicBezTo>
                  <a:cubicBezTo>
                    <a:pt x="54" y="35"/>
                    <a:pt x="54" y="34"/>
                    <a:pt x="53" y="33"/>
                  </a:cubicBezTo>
                  <a:cubicBezTo>
                    <a:pt x="52" y="32"/>
                    <a:pt x="49" y="30"/>
                    <a:pt x="51" y="29"/>
                  </a:cubicBezTo>
                  <a:cubicBezTo>
                    <a:pt x="52" y="28"/>
                    <a:pt x="53" y="28"/>
                    <a:pt x="54" y="29"/>
                  </a:cubicBezTo>
                  <a:cubicBezTo>
                    <a:pt x="55" y="29"/>
                    <a:pt x="56" y="31"/>
                    <a:pt x="56" y="31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6" y="27"/>
                    <a:pt x="59" y="27"/>
                    <a:pt x="60" y="26"/>
                  </a:cubicBezTo>
                  <a:cubicBezTo>
                    <a:pt x="60" y="25"/>
                    <a:pt x="59" y="23"/>
                    <a:pt x="59" y="23"/>
                  </a:cubicBezTo>
                  <a:cubicBezTo>
                    <a:pt x="59" y="23"/>
                    <a:pt x="59" y="23"/>
                    <a:pt x="62" y="23"/>
                  </a:cubicBezTo>
                  <a:cubicBezTo>
                    <a:pt x="65" y="22"/>
                    <a:pt x="64" y="22"/>
                    <a:pt x="66" y="22"/>
                  </a:cubicBezTo>
                  <a:cubicBezTo>
                    <a:pt x="67" y="22"/>
                    <a:pt x="70" y="22"/>
                    <a:pt x="70" y="22"/>
                  </a:cubicBezTo>
                  <a:cubicBezTo>
                    <a:pt x="70" y="22"/>
                    <a:pt x="72" y="21"/>
                    <a:pt x="71" y="20"/>
                  </a:cubicBezTo>
                  <a:cubicBezTo>
                    <a:pt x="71" y="19"/>
                    <a:pt x="69" y="17"/>
                    <a:pt x="69" y="17"/>
                  </a:cubicBezTo>
                  <a:cubicBezTo>
                    <a:pt x="69" y="17"/>
                    <a:pt x="70" y="14"/>
                    <a:pt x="70" y="15"/>
                  </a:cubicBezTo>
                  <a:cubicBezTo>
                    <a:pt x="70" y="17"/>
                    <a:pt x="73" y="19"/>
                    <a:pt x="73" y="19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1" y="15"/>
                    <a:pt x="84" y="15"/>
                    <a:pt x="86" y="15"/>
                  </a:cubicBezTo>
                  <a:cubicBezTo>
                    <a:pt x="87" y="15"/>
                    <a:pt x="90" y="14"/>
                    <a:pt x="90" y="14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87" y="8"/>
                    <a:pt x="87" y="8"/>
                    <a:pt x="87" y="8"/>
                  </a:cubicBezTo>
                  <a:cubicBezTo>
                    <a:pt x="87" y="8"/>
                    <a:pt x="89" y="5"/>
                    <a:pt x="89" y="6"/>
                  </a:cubicBezTo>
                  <a:cubicBezTo>
                    <a:pt x="90" y="7"/>
                    <a:pt x="90" y="9"/>
                    <a:pt x="91" y="9"/>
                  </a:cubicBezTo>
                  <a:cubicBezTo>
                    <a:pt x="92" y="9"/>
                    <a:pt x="93" y="10"/>
                    <a:pt x="94" y="9"/>
                  </a:cubicBezTo>
                  <a:cubicBezTo>
                    <a:pt x="94" y="8"/>
                    <a:pt x="94" y="5"/>
                    <a:pt x="94" y="5"/>
                  </a:cubicBezTo>
                  <a:cubicBezTo>
                    <a:pt x="94" y="5"/>
                    <a:pt x="93" y="4"/>
                    <a:pt x="94" y="4"/>
                  </a:cubicBezTo>
                  <a:cubicBezTo>
                    <a:pt x="95" y="5"/>
                    <a:pt x="97" y="7"/>
                    <a:pt x="97" y="7"/>
                  </a:cubicBezTo>
                  <a:cubicBezTo>
                    <a:pt x="100" y="7"/>
                    <a:pt x="100" y="7"/>
                    <a:pt x="100" y="7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4" y="6"/>
                    <a:pt x="104" y="6"/>
                    <a:pt x="104" y="6"/>
                  </a:cubicBezTo>
                  <a:cubicBezTo>
                    <a:pt x="104" y="6"/>
                    <a:pt x="106" y="5"/>
                    <a:pt x="107" y="5"/>
                  </a:cubicBezTo>
                  <a:cubicBezTo>
                    <a:pt x="108" y="5"/>
                    <a:pt x="108" y="4"/>
                    <a:pt x="109" y="4"/>
                  </a:cubicBezTo>
                  <a:cubicBezTo>
                    <a:pt x="110" y="4"/>
                    <a:pt x="112" y="5"/>
                    <a:pt x="112" y="5"/>
                  </a:cubicBezTo>
                  <a:cubicBezTo>
                    <a:pt x="117" y="6"/>
                    <a:pt x="117" y="6"/>
                    <a:pt x="117" y="6"/>
                  </a:cubicBezTo>
                  <a:cubicBezTo>
                    <a:pt x="119" y="3"/>
                    <a:pt x="119" y="3"/>
                    <a:pt x="119" y="3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8" y="7"/>
                    <a:pt x="128" y="7"/>
                    <a:pt x="128" y="7"/>
                  </a:cubicBezTo>
                  <a:cubicBezTo>
                    <a:pt x="133" y="7"/>
                    <a:pt x="133" y="7"/>
                    <a:pt x="133" y="7"/>
                  </a:cubicBezTo>
                  <a:cubicBezTo>
                    <a:pt x="133" y="7"/>
                    <a:pt x="137" y="5"/>
                    <a:pt x="138" y="5"/>
                  </a:cubicBezTo>
                  <a:cubicBezTo>
                    <a:pt x="140" y="4"/>
                    <a:pt x="144" y="4"/>
                    <a:pt x="144" y="4"/>
                  </a:cubicBezTo>
                  <a:cubicBezTo>
                    <a:pt x="144" y="4"/>
                    <a:pt x="145" y="4"/>
                    <a:pt x="147" y="4"/>
                  </a:cubicBezTo>
                  <a:cubicBezTo>
                    <a:pt x="149" y="3"/>
                    <a:pt x="154" y="3"/>
                    <a:pt x="154" y="3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62" y="2"/>
                    <a:pt x="162" y="2"/>
                    <a:pt x="162" y="2"/>
                  </a:cubicBezTo>
                  <a:cubicBezTo>
                    <a:pt x="162" y="4"/>
                    <a:pt x="162" y="4"/>
                    <a:pt x="162" y="4"/>
                  </a:cubicBezTo>
                  <a:cubicBezTo>
                    <a:pt x="157" y="8"/>
                    <a:pt x="157" y="8"/>
                    <a:pt x="157" y="8"/>
                  </a:cubicBezTo>
                  <a:cubicBezTo>
                    <a:pt x="157" y="15"/>
                    <a:pt x="157" y="15"/>
                    <a:pt x="157" y="15"/>
                  </a:cubicBezTo>
                  <a:cubicBezTo>
                    <a:pt x="156" y="25"/>
                    <a:pt x="153" y="30"/>
                    <a:pt x="152" y="36"/>
                  </a:cubicBezTo>
                  <a:cubicBezTo>
                    <a:pt x="151" y="39"/>
                    <a:pt x="149" y="40"/>
                    <a:pt x="152" y="45"/>
                  </a:cubicBezTo>
                  <a:cubicBezTo>
                    <a:pt x="154" y="47"/>
                    <a:pt x="154" y="54"/>
                    <a:pt x="158" y="58"/>
                  </a:cubicBezTo>
                  <a:cubicBezTo>
                    <a:pt x="160" y="60"/>
                    <a:pt x="158" y="65"/>
                    <a:pt x="161" y="67"/>
                  </a:cubicBezTo>
                  <a:cubicBezTo>
                    <a:pt x="161" y="67"/>
                    <a:pt x="161" y="68"/>
                    <a:pt x="162" y="70"/>
                  </a:cubicBezTo>
                  <a:cubicBezTo>
                    <a:pt x="164" y="72"/>
                    <a:pt x="164" y="71"/>
                    <a:pt x="165" y="72"/>
                  </a:cubicBezTo>
                  <a:cubicBezTo>
                    <a:pt x="165" y="72"/>
                    <a:pt x="167" y="73"/>
                    <a:pt x="168" y="74"/>
                  </a:cubicBezTo>
                  <a:cubicBezTo>
                    <a:pt x="169" y="75"/>
                    <a:pt x="169" y="77"/>
                    <a:pt x="169" y="78"/>
                  </a:cubicBezTo>
                  <a:cubicBezTo>
                    <a:pt x="169" y="79"/>
                    <a:pt x="170" y="80"/>
                    <a:pt x="170" y="80"/>
                  </a:cubicBezTo>
                  <a:cubicBezTo>
                    <a:pt x="170" y="80"/>
                    <a:pt x="171" y="79"/>
                    <a:pt x="171" y="80"/>
                  </a:cubicBezTo>
                  <a:cubicBezTo>
                    <a:pt x="171" y="81"/>
                    <a:pt x="170" y="79"/>
                    <a:pt x="171" y="81"/>
                  </a:cubicBezTo>
                  <a:cubicBezTo>
                    <a:pt x="173" y="83"/>
                    <a:pt x="176" y="83"/>
                    <a:pt x="176" y="83"/>
                  </a:cubicBezTo>
                  <a:cubicBezTo>
                    <a:pt x="175" y="87"/>
                    <a:pt x="175" y="87"/>
                    <a:pt x="175" y="87"/>
                  </a:cubicBezTo>
                  <a:cubicBezTo>
                    <a:pt x="173" y="88"/>
                    <a:pt x="173" y="88"/>
                    <a:pt x="173" y="88"/>
                  </a:cubicBezTo>
                  <a:cubicBezTo>
                    <a:pt x="173" y="88"/>
                    <a:pt x="168" y="88"/>
                    <a:pt x="168" y="90"/>
                  </a:cubicBezTo>
                  <a:cubicBezTo>
                    <a:pt x="168" y="91"/>
                    <a:pt x="168" y="95"/>
                    <a:pt x="168" y="95"/>
                  </a:cubicBezTo>
                  <a:cubicBezTo>
                    <a:pt x="165" y="98"/>
                    <a:pt x="165" y="98"/>
                    <a:pt x="165" y="98"/>
                  </a:cubicBezTo>
                  <a:cubicBezTo>
                    <a:pt x="165" y="98"/>
                    <a:pt x="167" y="102"/>
                    <a:pt x="167" y="103"/>
                  </a:cubicBezTo>
                  <a:cubicBezTo>
                    <a:pt x="167" y="104"/>
                    <a:pt x="168" y="104"/>
                    <a:pt x="168" y="104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1" y="105"/>
                    <a:pt x="161" y="105"/>
                    <a:pt x="161" y="105"/>
                  </a:cubicBezTo>
                  <a:cubicBezTo>
                    <a:pt x="153" y="103"/>
                    <a:pt x="153" y="103"/>
                    <a:pt x="153" y="103"/>
                  </a:cubicBezTo>
                  <a:cubicBezTo>
                    <a:pt x="151" y="106"/>
                    <a:pt x="151" y="106"/>
                    <a:pt x="151" y="106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9" y="106"/>
                    <a:pt x="148" y="108"/>
                    <a:pt x="146" y="109"/>
                  </a:cubicBezTo>
                  <a:cubicBezTo>
                    <a:pt x="145" y="110"/>
                    <a:pt x="144" y="111"/>
                    <a:pt x="143" y="111"/>
                  </a:cubicBezTo>
                  <a:cubicBezTo>
                    <a:pt x="141" y="112"/>
                    <a:pt x="139" y="110"/>
                    <a:pt x="139" y="110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3" y="105"/>
                    <a:pt x="133" y="105"/>
                    <a:pt x="133" y="105"/>
                  </a:cubicBezTo>
                  <a:cubicBezTo>
                    <a:pt x="124" y="99"/>
                    <a:pt x="124" y="99"/>
                    <a:pt x="124" y="99"/>
                  </a:cubicBezTo>
                  <a:cubicBezTo>
                    <a:pt x="119" y="97"/>
                    <a:pt x="119" y="97"/>
                    <a:pt x="119" y="97"/>
                  </a:cubicBezTo>
                  <a:cubicBezTo>
                    <a:pt x="115" y="96"/>
                    <a:pt x="115" y="96"/>
                    <a:pt x="115" y="96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2" y="94"/>
                    <a:pt x="102" y="94"/>
                    <a:pt x="102" y="94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88" y="98"/>
                    <a:pt x="88" y="98"/>
                    <a:pt x="88" y="98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0" y="106"/>
                    <a:pt x="78" y="107"/>
                  </a:cubicBezTo>
                  <a:cubicBezTo>
                    <a:pt x="77" y="106"/>
                    <a:pt x="77" y="106"/>
                    <a:pt x="77" y="106"/>
                  </a:cubicBezTo>
                  <a:cubicBezTo>
                    <a:pt x="77" y="106"/>
                    <a:pt x="77" y="103"/>
                    <a:pt x="78" y="101"/>
                  </a:cubicBezTo>
                  <a:cubicBezTo>
                    <a:pt x="79" y="100"/>
                    <a:pt x="79" y="98"/>
                    <a:pt x="79" y="97"/>
                  </a:cubicBezTo>
                  <a:cubicBezTo>
                    <a:pt x="79" y="96"/>
                    <a:pt x="79" y="94"/>
                    <a:pt x="78" y="92"/>
                  </a:cubicBezTo>
                  <a:cubicBezTo>
                    <a:pt x="78" y="90"/>
                    <a:pt x="77" y="87"/>
                    <a:pt x="77" y="87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78" y="80"/>
                    <a:pt x="78" y="80"/>
                    <a:pt x="78" y="80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2" y="85"/>
                    <a:pt x="72" y="86"/>
                  </a:cubicBezTo>
                  <a:cubicBezTo>
                    <a:pt x="71" y="87"/>
                    <a:pt x="69" y="87"/>
                    <a:pt x="69" y="87"/>
                  </a:cubicBezTo>
                  <a:cubicBezTo>
                    <a:pt x="68" y="88"/>
                    <a:pt x="68" y="91"/>
                    <a:pt x="68" y="91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4" y="87"/>
                    <a:pt x="62" y="87"/>
                    <a:pt x="61" y="86"/>
                  </a:cubicBezTo>
                  <a:cubicBezTo>
                    <a:pt x="60" y="86"/>
                    <a:pt x="58" y="86"/>
                    <a:pt x="58" y="86"/>
                  </a:cubicBezTo>
                  <a:cubicBezTo>
                    <a:pt x="58" y="86"/>
                    <a:pt x="58" y="86"/>
                    <a:pt x="57" y="86"/>
                  </a:cubicBezTo>
                  <a:cubicBezTo>
                    <a:pt x="55" y="86"/>
                    <a:pt x="55" y="86"/>
                    <a:pt x="54" y="84"/>
                  </a:cubicBezTo>
                  <a:cubicBezTo>
                    <a:pt x="53" y="82"/>
                    <a:pt x="50" y="77"/>
                    <a:pt x="50" y="77"/>
                  </a:cubicBezTo>
                  <a:cubicBezTo>
                    <a:pt x="50" y="77"/>
                    <a:pt x="49" y="75"/>
                    <a:pt x="48" y="75"/>
                  </a:cubicBezTo>
                  <a:cubicBezTo>
                    <a:pt x="48" y="75"/>
                    <a:pt x="47" y="77"/>
                    <a:pt x="47" y="77"/>
                  </a:cubicBezTo>
                  <a:cubicBezTo>
                    <a:pt x="46" y="77"/>
                    <a:pt x="46" y="75"/>
                    <a:pt x="46" y="74"/>
                  </a:cubicBezTo>
                  <a:cubicBezTo>
                    <a:pt x="46" y="73"/>
                    <a:pt x="46" y="72"/>
                    <a:pt x="46" y="70"/>
                  </a:cubicBezTo>
                  <a:cubicBezTo>
                    <a:pt x="46" y="68"/>
                    <a:pt x="45" y="66"/>
                    <a:pt x="46" y="66"/>
                  </a:cubicBezTo>
                  <a:cubicBezTo>
                    <a:pt x="46" y="66"/>
                    <a:pt x="47" y="67"/>
                    <a:pt x="48" y="67"/>
                  </a:cubicBezTo>
                  <a:cubicBezTo>
                    <a:pt x="49" y="67"/>
                    <a:pt x="49" y="65"/>
                    <a:pt x="49" y="65"/>
                  </a:cubicBezTo>
                  <a:cubicBezTo>
                    <a:pt x="50" y="65"/>
                    <a:pt x="51" y="66"/>
                    <a:pt x="51" y="66"/>
                  </a:cubicBezTo>
                  <a:cubicBezTo>
                    <a:pt x="52" y="66"/>
                    <a:pt x="53" y="66"/>
                    <a:pt x="53" y="66"/>
                  </a:cubicBezTo>
                  <a:cubicBezTo>
                    <a:pt x="54" y="65"/>
                    <a:pt x="54" y="65"/>
                    <a:pt x="54" y="64"/>
                  </a:cubicBezTo>
                  <a:cubicBezTo>
                    <a:pt x="54" y="63"/>
                    <a:pt x="53" y="62"/>
                    <a:pt x="53" y="62"/>
                  </a:cubicBezTo>
                  <a:cubicBezTo>
                    <a:pt x="52" y="62"/>
                    <a:pt x="46" y="65"/>
                    <a:pt x="46" y="6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39" y="52"/>
                    <a:pt x="39" y="52"/>
                    <a:pt x="39" y="52"/>
                  </a:cubicBezTo>
                  <a:close/>
                  <a:moveTo>
                    <a:pt x="23" y="103"/>
                  </a:moveTo>
                  <a:cubicBezTo>
                    <a:pt x="23" y="103"/>
                    <a:pt x="23" y="103"/>
                    <a:pt x="23" y="103"/>
                  </a:cubicBezTo>
                  <a:cubicBezTo>
                    <a:pt x="23" y="103"/>
                    <a:pt x="25" y="103"/>
                    <a:pt x="25" y="103"/>
                  </a:cubicBezTo>
                  <a:cubicBezTo>
                    <a:pt x="25" y="103"/>
                    <a:pt x="26" y="104"/>
                    <a:pt x="25" y="104"/>
                  </a:cubicBezTo>
                  <a:cubicBezTo>
                    <a:pt x="25" y="105"/>
                    <a:pt x="26" y="105"/>
                    <a:pt x="25" y="105"/>
                  </a:cubicBezTo>
                  <a:cubicBezTo>
                    <a:pt x="24" y="105"/>
                    <a:pt x="22" y="106"/>
                    <a:pt x="22" y="105"/>
                  </a:cubicBezTo>
                  <a:cubicBezTo>
                    <a:pt x="22" y="105"/>
                    <a:pt x="23" y="104"/>
                    <a:pt x="23" y="104"/>
                  </a:cubicBezTo>
                  <a:cubicBezTo>
                    <a:pt x="23" y="103"/>
                    <a:pt x="23" y="103"/>
                    <a:pt x="23" y="103"/>
                  </a:cubicBezTo>
                  <a:close/>
                  <a:moveTo>
                    <a:pt x="64" y="95"/>
                  </a:moveTo>
                  <a:cubicBezTo>
                    <a:pt x="64" y="95"/>
                    <a:pt x="64" y="95"/>
                    <a:pt x="64" y="95"/>
                  </a:cubicBezTo>
                  <a:cubicBezTo>
                    <a:pt x="64" y="95"/>
                    <a:pt x="63" y="98"/>
                    <a:pt x="64" y="98"/>
                  </a:cubicBezTo>
                  <a:cubicBezTo>
                    <a:pt x="64" y="98"/>
                    <a:pt x="65" y="98"/>
                    <a:pt x="66" y="98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5"/>
                    <a:pt x="67" y="95"/>
                  </a:cubicBezTo>
                  <a:cubicBezTo>
                    <a:pt x="64" y="95"/>
                    <a:pt x="64" y="95"/>
                    <a:pt x="64" y="95"/>
                  </a:cubicBezTo>
                  <a:close/>
                  <a:moveTo>
                    <a:pt x="9" y="91"/>
                  </a:moveTo>
                  <a:cubicBezTo>
                    <a:pt x="9" y="91"/>
                    <a:pt x="9" y="91"/>
                    <a:pt x="9" y="91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2"/>
                    <a:pt x="7" y="89"/>
                    <a:pt x="7" y="88"/>
                  </a:cubicBezTo>
                  <a:cubicBezTo>
                    <a:pt x="7" y="88"/>
                    <a:pt x="5" y="87"/>
                    <a:pt x="5" y="87"/>
                  </a:cubicBezTo>
                  <a:cubicBezTo>
                    <a:pt x="5" y="87"/>
                    <a:pt x="4" y="87"/>
                    <a:pt x="4" y="87"/>
                  </a:cubicBezTo>
                  <a:cubicBezTo>
                    <a:pt x="3" y="87"/>
                    <a:pt x="3" y="88"/>
                    <a:pt x="3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2" y="88"/>
                    <a:pt x="1" y="88"/>
                    <a:pt x="1" y="88"/>
                  </a:cubicBezTo>
                  <a:cubicBezTo>
                    <a:pt x="0" y="89"/>
                    <a:pt x="1" y="90"/>
                    <a:pt x="1" y="90"/>
                  </a:cubicBezTo>
                  <a:cubicBezTo>
                    <a:pt x="1" y="90"/>
                    <a:pt x="2" y="90"/>
                    <a:pt x="3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1"/>
                    <a:pt x="6" y="93"/>
                    <a:pt x="7" y="94"/>
                  </a:cubicBezTo>
                  <a:cubicBezTo>
                    <a:pt x="7" y="94"/>
                    <a:pt x="7" y="95"/>
                    <a:pt x="7" y="95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4" y="97"/>
                    <a:pt x="5" y="98"/>
                    <a:pt x="5" y="98"/>
                  </a:cubicBezTo>
                  <a:cubicBezTo>
                    <a:pt x="6" y="98"/>
                    <a:pt x="4" y="99"/>
                    <a:pt x="4" y="99"/>
                  </a:cubicBezTo>
                  <a:cubicBezTo>
                    <a:pt x="4" y="99"/>
                    <a:pt x="4" y="101"/>
                    <a:pt x="4" y="101"/>
                  </a:cubicBezTo>
                  <a:cubicBezTo>
                    <a:pt x="4" y="101"/>
                    <a:pt x="5" y="102"/>
                    <a:pt x="7" y="102"/>
                  </a:cubicBezTo>
                  <a:cubicBezTo>
                    <a:pt x="9" y="103"/>
                    <a:pt x="9" y="102"/>
                    <a:pt x="9" y="102"/>
                  </a:cubicBezTo>
                  <a:cubicBezTo>
                    <a:pt x="10" y="103"/>
                    <a:pt x="10" y="103"/>
                    <a:pt x="10" y="103"/>
                  </a:cubicBezTo>
                  <a:cubicBezTo>
                    <a:pt x="10" y="104"/>
                    <a:pt x="10" y="104"/>
                    <a:pt x="10" y="104"/>
                  </a:cubicBezTo>
                  <a:cubicBezTo>
                    <a:pt x="11" y="105"/>
                    <a:pt x="11" y="105"/>
                    <a:pt x="11" y="105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107"/>
                    <a:pt x="14" y="107"/>
                    <a:pt x="14" y="107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4" y="110"/>
                    <a:pt x="13" y="110"/>
                    <a:pt x="12" y="110"/>
                  </a:cubicBezTo>
                  <a:cubicBezTo>
                    <a:pt x="12" y="111"/>
                    <a:pt x="12" y="112"/>
                    <a:pt x="11" y="112"/>
                  </a:cubicBezTo>
                  <a:cubicBezTo>
                    <a:pt x="11" y="112"/>
                    <a:pt x="11" y="114"/>
                    <a:pt x="10" y="115"/>
                  </a:cubicBezTo>
                  <a:cubicBezTo>
                    <a:pt x="10" y="116"/>
                    <a:pt x="11" y="117"/>
                    <a:pt x="11" y="118"/>
                  </a:cubicBezTo>
                  <a:cubicBezTo>
                    <a:pt x="11" y="120"/>
                    <a:pt x="12" y="119"/>
                    <a:pt x="13" y="119"/>
                  </a:cubicBezTo>
                  <a:cubicBezTo>
                    <a:pt x="13" y="119"/>
                    <a:pt x="14" y="118"/>
                    <a:pt x="14" y="118"/>
                  </a:cubicBezTo>
                  <a:cubicBezTo>
                    <a:pt x="15" y="118"/>
                    <a:pt x="16" y="116"/>
                    <a:pt x="17" y="115"/>
                  </a:cubicBezTo>
                  <a:cubicBezTo>
                    <a:pt x="17" y="114"/>
                    <a:pt x="17" y="113"/>
                    <a:pt x="17" y="113"/>
                  </a:cubicBezTo>
                  <a:cubicBezTo>
                    <a:pt x="16" y="112"/>
                    <a:pt x="17" y="110"/>
                    <a:pt x="17" y="110"/>
                  </a:cubicBezTo>
                  <a:cubicBezTo>
                    <a:pt x="17" y="109"/>
                    <a:pt x="17" y="109"/>
                    <a:pt x="17" y="109"/>
                  </a:cubicBezTo>
                  <a:cubicBezTo>
                    <a:pt x="16" y="105"/>
                    <a:pt x="16" y="105"/>
                    <a:pt x="16" y="10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20" y="101"/>
                    <a:pt x="20" y="101"/>
                    <a:pt x="20" y="101"/>
                  </a:cubicBezTo>
                  <a:cubicBezTo>
                    <a:pt x="23" y="99"/>
                    <a:pt x="23" y="99"/>
                    <a:pt x="23" y="99"/>
                  </a:cubicBezTo>
                  <a:cubicBezTo>
                    <a:pt x="23" y="99"/>
                    <a:pt x="23" y="99"/>
                    <a:pt x="23" y="99"/>
                  </a:cubicBezTo>
                  <a:cubicBezTo>
                    <a:pt x="23" y="99"/>
                    <a:pt x="24" y="99"/>
                    <a:pt x="25" y="98"/>
                  </a:cubicBezTo>
                  <a:cubicBezTo>
                    <a:pt x="27" y="98"/>
                    <a:pt x="26" y="99"/>
                    <a:pt x="27" y="99"/>
                  </a:cubicBezTo>
                  <a:cubicBezTo>
                    <a:pt x="27" y="100"/>
                    <a:pt x="28" y="100"/>
                    <a:pt x="29" y="100"/>
                  </a:cubicBezTo>
                  <a:cubicBezTo>
                    <a:pt x="29" y="100"/>
                    <a:pt x="30" y="98"/>
                    <a:pt x="30" y="98"/>
                  </a:cubicBezTo>
                  <a:cubicBezTo>
                    <a:pt x="30" y="97"/>
                    <a:pt x="29" y="97"/>
                    <a:pt x="29" y="97"/>
                  </a:cubicBezTo>
                  <a:cubicBezTo>
                    <a:pt x="28" y="95"/>
                    <a:pt x="28" y="95"/>
                    <a:pt x="28" y="95"/>
                  </a:cubicBezTo>
                  <a:cubicBezTo>
                    <a:pt x="31" y="94"/>
                    <a:pt x="31" y="94"/>
                    <a:pt x="31" y="94"/>
                  </a:cubicBezTo>
                  <a:cubicBezTo>
                    <a:pt x="32" y="93"/>
                    <a:pt x="32" y="93"/>
                    <a:pt x="32" y="93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3" y="89"/>
                    <a:pt x="35" y="89"/>
                    <a:pt x="36" y="89"/>
                  </a:cubicBezTo>
                  <a:cubicBezTo>
                    <a:pt x="36" y="89"/>
                    <a:pt x="36" y="88"/>
                    <a:pt x="36" y="88"/>
                  </a:cubicBezTo>
                  <a:cubicBezTo>
                    <a:pt x="35" y="86"/>
                    <a:pt x="35" y="86"/>
                    <a:pt x="35" y="86"/>
                  </a:cubicBezTo>
                  <a:cubicBezTo>
                    <a:pt x="35" y="86"/>
                    <a:pt x="37" y="86"/>
                    <a:pt x="38" y="85"/>
                  </a:cubicBezTo>
                  <a:cubicBezTo>
                    <a:pt x="38" y="85"/>
                    <a:pt x="37" y="84"/>
                    <a:pt x="37" y="84"/>
                  </a:cubicBezTo>
                  <a:cubicBezTo>
                    <a:pt x="37" y="83"/>
                    <a:pt x="38" y="82"/>
                    <a:pt x="38" y="82"/>
                  </a:cubicBezTo>
                  <a:cubicBezTo>
                    <a:pt x="38" y="82"/>
                    <a:pt x="40" y="84"/>
                    <a:pt x="41" y="84"/>
                  </a:cubicBezTo>
                  <a:cubicBezTo>
                    <a:pt x="42" y="85"/>
                    <a:pt x="42" y="84"/>
                    <a:pt x="43" y="84"/>
                  </a:cubicBezTo>
                  <a:cubicBezTo>
                    <a:pt x="43" y="83"/>
                    <a:pt x="42" y="82"/>
                    <a:pt x="42" y="82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4" y="78"/>
                    <a:pt x="34" y="78"/>
                    <a:pt x="34" y="78"/>
                  </a:cubicBezTo>
                  <a:cubicBezTo>
                    <a:pt x="34" y="78"/>
                    <a:pt x="31" y="78"/>
                    <a:pt x="31" y="77"/>
                  </a:cubicBezTo>
                  <a:cubicBezTo>
                    <a:pt x="30" y="77"/>
                    <a:pt x="30" y="77"/>
                    <a:pt x="30" y="77"/>
                  </a:cubicBezTo>
                  <a:cubicBezTo>
                    <a:pt x="30" y="77"/>
                    <a:pt x="28" y="77"/>
                    <a:pt x="28" y="77"/>
                  </a:cubicBezTo>
                  <a:cubicBezTo>
                    <a:pt x="27" y="77"/>
                    <a:pt x="26" y="78"/>
                    <a:pt x="25" y="79"/>
                  </a:cubicBezTo>
                  <a:cubicBezTo>
                    <a:pt x="25" y="79"/>
                    <a:pt x="24" y="80"/>
                    <a:pt x="23" y="80"/>
                  </a:cubicBezTo>
                  <a:cubicBezTo>
                    <a:pt x="23" y="80"/>
                    <a:pt x="22" y="78"/>
                    <a:pt x="22" y="78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20" y="78"/>
                    <a:pt x="19" y="80"/>
                    <a:pt x="19" y="81"/>
                  </a:cubicBezTo>
                  <a:cubicBezTo>
                    <a:pt x="19" y="81"/>
                    <a:pt x="17" y="81"/>
                    <a:pt x="16" y="81"/>
                  </a:cubicBezTo>
                  <a:cubicBezTo>
                    <a:pt x="15" y="82"/>
                    <a:pt x="14" y="82"/>
                    <a:pt x="13" y="83"/>
                  </a:cubicBezTo>
                  <a:cubicBezTo>
                    <a:pt x="12" y="83"/>
                    <a:pt x="14" y="84"/>
                    <a:pt x="14" y="84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8" y="89"/>
                    <a:pt x="9" y="91"/>
                    <a:pt x="9" y="91"/>
                  </a:cubicBezTo>
                  <a:close/>
                  <a:moveTo>
                    <a:pt x="35" y="76"/>
                  </a:moveTo>
                  <a:cubicBezTo>
                    <a:pt x="35" y="76"/>
                    <a:pt x="35" y="76"/>
                    <a:pt x="35" y="76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6" y="77"/>
                    <a:pt x="37" y="78"/>
                    <a:pt x="39" y="78"/>
                  </a:cubicBezTo>
                  <a:cubicBezTo>
                    <a:pt x="42" y="78"/>
                    <a:pt x="42" y="80"/>
                    <a:pt x="44" y="78"/>
                  </a:cubicBezTo>
                  <a:cubicBezTo>
                    <a:pt x="44" y="77"/>
                    <a:pt x="44" y="77"/>
                    <a:pt x="43" y="76"/>
                  </a:cubicBezTo>
                  <a:cubicBezTo>
                    <a:pt x="43" y="75"/>
                    <a:pt x="42" y="75"/>
                    <a:pt x="42" y="74"/>
                  </a:cubicBezTo>
                  <a:cubicBezTo>
                    <a:pt x="42" y="74"/>
                    <a:pt x="42" y="74"/>
                    <a:pt x="40" y="72"/>
                  </a:cubicBezTo>
                  <a:cubicBezTo>
                    <a:pt x="39" y="71"/>
                    <a:pt x="39" y="72"/>
                    <a:pt x="38" y="72"/>
                  </a:cubicBezTo>
                  <a:cubicBezTo>
                    <a:pt x="37" y="72"/>
                    <a:pt x="36" y="72"/>
                    <a:pt x="35" y="72"/>
                  </a:cubicBezTo>
                  <a:cubicBezTo>
                    <a:pt x="34" y="73"/>
                    <a:pt x="36" y="74"/>
                    <a:pt x="36" y="75"/>
                  </a:cubicBezTo>
                  <a:cubicBezTo>
                    <a:pt x="36" y="75"/>
                    <a:pt x="35" y="76"/>
                    <a:pt x="35" y="76"/>
                  </a:cubicBezTo>
                  <a:close/>
                  <a:moveTo>
                    <a:pt x="22" y="57"/>
                  </a:moveTo>
                  <a:cubicBezTo>
                    <a:pt x="22" y="57"/>
                    <a:pt x="22" y="57"/>
                    <a:pt x="22" y="57"/>
                  </a:cubicBezTo>
                  <a:cubicBezTo>
                    <a:pt x="22" y="56"/>
                    <a:pt x="24" y="56"/>
                    <a:pt x="25" y="57"/>
                  </a:cubicBezTo>
                  <a:cubicBezTo>
                    <a:pt x="25" y="57"/>
                    <a:pt x="27" y="58"/>
                    <a:pt x="27" y="59"/>
                  </a:cubicBezTo>
                  <a:cubicBezTo>
                    <a:pt x="27" y="59"/>
                    <a:pt x="28" y="59"/>
                    <a:pt x="28" y="60"/>
                  </a:cubicBezTo>
                  <a:cubicBezTo>
                    <a:pt x="28" y="60"/>
                    <a:pt x="29" y="61"/>
                    <a:pt x="29" y="62"/>
                  </a:cubicBezTo>
                  <a:cubicBezTo>
                    <a:pt x="30" y="63"/>
                    <a:pt x="31" y="64"/>
                    <a:pt x="31" y="64"/>
                  </a:cubicBezTo>
                  <a:cubicBezTo>
                    <a:pt x="31" y="64"/>
                    <a:pt x="32" y="65"/>
                    <a:pt x="31" y="65"/>
                  </a:cubicBezTo>
                  <a:cubicBezTo>
                    <a:pt x="30" y="65"/>
                    <a:pt x="27" y="65"/>
                    <a:pt x="27" y="65"/>
                  </a:cubicBezTo>
                  <a:cubicBezTo>
                    <a:pt x="27" y="65"/>
                    <a:pt x="26" y="66"/>
                    <a:pt x="26" y="66"/>
                  </a:cubicBezTo>
                  <a:cubicBezTo>
                    <a:pt x="26" y="67"/>
                    <a:pt x="28" y="68"/>
                    <a:pt x="27" y="68"/>
                  </a:cubicBezTo>
                  <a:cubicBezTo>
                    <a:pt x="26" y="69"/>
                    <a:pt x="26" y="69"/>
                    <a:pt x="25" y="69"/>
                  </a:cubicBezTo>
                  <a:cubicBezTo>
                    <a:pt x="24" y="68"/>
                    <a:pt x="23" y="66"/>
                    <a:pt x="23" y="66"/>
                  </a:cubicBezTo>
                  <a:cubicBezTo>
                    <a:pt x="22" y="67"/>
                    <a:pt x="22" y="70"/>
                    <a:pt x="22" y="70"/>
                  </a:cubicBezTo>
                  <a:cubicBezTo>
                    <a:pt x="22" y="71"/>
                    <a:pt x="23" y="72"/>
                    <a:pt x="22" y="73"/>
                  </a:cubicBezTo>
                  <a:cubicBezTo>
                    <a:pt x="22" y="73"/>
                    <a:pt x="19" y="74"/>
                    <a:pt x="19" y="74"/>
                  </a:cubicBezTo>
                  <a:cubicBezTo>
                    <a:pt x="19" y="74"/>
                    <a:pt x="18" y="74"/>
                    <a:pt x="18" y="74"/>
                  </a:cubicBezTo>
                  <a:cubicBezTo>
                    <a:pt x="17" y="74"/>
                    <a:pt x="15" y="72"/>
                    <a:pt x="14" y="71"/>
                  </a:cubicBezTo>
                  <a:cubicBezTo>
                    <a:pt x="14" y="70"/>
                    <a:pt x="14" y="68"/>
                    <a:pt x="14" y="68"/>
                  </a:cubicBezTo>
                  <a:cubicBezTo>
                    <a:pt x="13" y="67"/>
                    <a:pt x="12" y="66"/>
                    <a:pt x="12" y="66"/>
                  </a:cubicBezTo>
                  <a:cubicBezTo>
                    <a:pt x="12" y="66"/>
                    <a:pt x="13" y="65"/>
                    <a:pt x="11" y="66"/>
                  </a:cubicBezTo>
                  <a:cubicBezTo>
                    <a:pt x="8" y="66"/>
                    <a:pt x="9" y="67"/>
                    <a:pt x="8" y="67"/>
                  </a:cubicBezTo>
                  <a:cubicBezTo>
                    <a:pt x="7" y="66"/>
                    <a:pt x="7" y="65"/>
                    <a:pt x="5" y="65"/>
                  </a:cubicBezTo>
                  <a:cubicBezTo>
                    <a:pt x="4" y="65"/>
                    <a:pt x="3" y="64"/>
                    <a:pt x="3" y="64"/>
                  </a:cubicBezTo>
                  <a:cubicBezTo>
                    <a:pt x="3" y="64"/>
                    <a:pt x="6" y="62"/>
                    <a:pt x="7" y="62"/>
                  </a:cubicBezTo>
                  <a:cubicBezTo>
                    <a:pt x="8" y="62"/>
                    <a:pt x="7" y="62"/>
                    <a:pt x="9" y="62"/>
                  </a:cubicBezTo>
                  <a:cubicBezTo>
                    <a:pt x="12" y="61"/>
                    <a:pt x="13" y="63"/>
                    <a:pt x="13" y="61"/>
                  </a:cubicBezTo>
                  <a:cubicBezTo>
                    <a:pt x="14" y="59"/>
                    <a:pt x="14" y="58"/>
                    <a:pt x="15" y="57"/>
                  </a:cubicBezTo>
                  <a:cubicBezTo>
                    <a:pt x="15" y="56"/>
                    <a:pt x="16" y="54"/>
                    <a:pt x="16" y="54"/>
                  </a:cubicBezTo>
                  <a:cubicBezTo>
                    <a:pt x="16" y="53"/>
                    <a:pt x="19" y="53"/>
                    <a:pt x="19" y="53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6"/>
                    <a:pt x="20" y="57"/>
                    <a:pt x="21" y="57"/>
                  </a:cubicBezTo>
                  <a:cubicBezTo>
                    <a:pt x="22" y="57"/>
                    <a:pt x="22" y="57"/>
                    <a:pt x="22" y="57"/>
                  </a:cubicBezTo>
                  <a:close/>
                  <a:moveTo>
                    <a:pt x="36" y="52"/>
                  </a:moveTo>
                  <a:cubicBezTo>
                    <a:pt x="36" y="52"/>
                    <a:pt x="36" y="52"/>
                    <a:pt x="36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3" y="57"/>
                    <a:pt x="34" y="56"/>
                    <a:pt x="35" y="56"/>
                  </a:cubicBezTo>
                  <a:cubicBezTo>
                    <a:pt x="36" y="56"/>
                    <a:pt x="38" y="56"/>
                    <a:pt x="38" y="56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38" y="52"/>
                    <a:pt x="38" y="52"/>
                    <a:pt x="38" y="52"/>
                  </a:cubicBezTo>
                  <a:lnTo>
                    <a:pt x="36" y="52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9" name="Freeform 195"/>
            <p:cNvSpPr>
              <a:spLocks/>
            </p:cNvSpPr>
            <p:nvPr/>
          </p:nvSpPr>
          <p:spPr bwMode="auto">
            <a:xfrm>
              <a:off x="6144086" y="3377866"/>
              <a:ext cx="556312" cy="405924"/>
            </a:xfrm>
            <a:custGeom>
              <a:avLst/>
              <a:gdLst>
                <a:gd name="T0" fmla="*/ 7 w 244"/>
                <a:gd name="T1" fmla="*/ 36 h 184"/>
                <a:gd name="T2" fmla="*/ 21 w 244"/>
                <a:gd name="T3" fmla="*/ 52 h 184"/>
                <a:gd name="T4" fmla="*/ 77 w 244"/>
                <a:gd name="T5" fmla="*/ 49 h 184"/>
                <a:gd name="T6" fmla="*/ 144 w 244"/>
                <a:gd name="T7" fmla="*/ 21 h 184"/>
                <a:gd name="T8" fmla="*/ 203 w 244"/>
                <a:gd name="T9" fmla="*/ 3 h 184"/>
                <a:gd name="T10" fmla="*/ 238 w 244"/>
                <a:gd name="T11" fmla="*/ 8 h 184"/>
                <a:gd name="T12" fmla="*/ 241 w 244"/>
                <a:gd name="T13" fmla="*/ 22 h 184"/>
                <a:gd name="T14" fmla="*/ 232 w 244"/>
                <a:gd name="T15" fmla="*/ 27 h 184"/>
                <a:gd name="T16" fmla="*/ 225 w 244"/>
                <a:gd name="T17" fmla="*/ 36 h 184"/>
                <a:gd name="T18" fmla="*/ 225 w 244"/>
                <a:gd name="T19" fmla="*/ 56 h 184"/>
                <a:gd name="T20" fmla="*/ 222 w 244"/>
                <a:gd name="T21" fmla="*/ 69 h 184"/>
                <a:gd name="T22" fmla="*/ 220 w 244"/>
                <a:gd name="T23" fmla="*/ 76 h 184"/>
                <a:gd name="T24" fmla="*/ 216 w 244"/>
                <a:gd name="T25" fmla="*/ 83 h 184"/>
                <a:gd name="T26" fmla="*/ 232 w 244"/>
                <a:gd name="T27" fmla="*/ 92 h 184"/>
                <a:gd name="T28" fmla="*/ 244 w 244"/>
                <a:gd name="T29" fmla="*/ 102 h 184"/>
                <a:gd name="T30" fmla="*/ 231 w 244"/>
                <a:gd name="T31" fmla="*/ 108 h 184"/>
                <a:gd name="T32" fmla="*/ 211 w 244"/>
                <a:gd name="T33" fmla="*/ 106 h 184"/>
                <a:gd name="T34" fmla="*/ 201 w 244"/>
                <a:gd name="T35" fmla="*/ 115 h 184"/>
                <a:gd name="T36" fmla="*/ 188 w 244"/>
                <a:gd name="T37" fmla="*/ 126 h 184"/>
                <a:gd name="T38" fmla="*/ 181 w 244"/>
                <a:gd name="T39" fmla="*/ 135 h 184"/>
                <a:gd name="T40" fmla="*/ 179 w 244"/>
                <a:gd name="T41" fmla="*/ 147 h 184"/>
                <a:gd name="T42" fmla="*/ 174 w 244"/>
                <a:gd name="T43" fmla="*/ 158 h 184"/>
                <a:gd name="T44" fmla="*/ 155 w 244"/>
                <a:gd name="T45" fmla="*/ 165 h 184"/>
                <a:gd name="T46" fmla="*/ 139 w 244"/>
                <a:gd name="T47" fmla="*/ 167 h 184"/>
                <a:gd name="T48" fmla="*/ 116 w 244"/>
                <a:gd name="T49" fmla="*/ 164 h 184"/>
                <a:gd name="T50" fmla="*/ 104 w 244"/>
                <a:gd name="T51" fmla="*/ 163 h 184"/>
                <a:gd name="T52" fmla="*/ 92 w 244"/>
                <a:gd name="T53" fmla="*/ 169 h 184"/>
                <a:gd name="T54" fmla="*/ 70 w 244"/>
                <a:gd name="T55" fmla="*/ 177 h 184"/>
                <a:gd name="T56" fmla="*/ 57 w 244"/>
                <a:gd name="T57" fmla="*/ 184 h 184"/>
                <a:gd name="T58" fmla="*/ 51 w 244"/>
                <a:gd name="T59" fmla="*/ 183 h 184"/>
                <a:gd name="T60" fmla="*/ 48 w 244"/>
                <a:gd name="T61" fmla="*/ 172 h 184"/>
                <a:gd name="T62" fmla="*/ 50 w 244"/>
                <a:gd name="T63" fmla="*/ 165 h 184"/>
                <a:gd name="T64" fmla="*/ 24 w 244"/>
                <a:gd name="T65" fmla="*/ 143 h 184"/>
                <a:gd name="T66" fmla="*/ 21 w 244"/>
                <a:gd name="T67" fmla="*/ 138 h 184"/>
                <a:gd name="T68" fmla="*/ 20 w 244"/>
                <a:gd name="T69" fmla="*/ 133 h 184"/>
                <a:gd name="T70" fmla="*/ 20 w 244"/>
                <a:gd name="T71" fmla="*/ 125 h 184"/>
                <a:gd name="T72" fmla="*/ 16 w 244"/>
                <a:gd name="T73" fmla="*/ 113 h 184"/>
                <a:gd name="T74" fmla="*/ 19 w 244"/>
                <a:gd name="T75" fmla="*/ 106 h 184"/>
                <a:gd name="T76" fmla="*/ 25 w 244"/>
                <a:gd name="T77" fmla="*/ 99 h 184"/>
                <a:gd name="T78" fmla="*/ 33 w 244"/>
                <a:gd name="T79" fmla="*/ 84 h 184"/>
                <a:gd name="T80" fmla="*/ 21 w 244"/>
                <a:gd name="T81" fmla="*/ 77 h 184"/>
                <a:gd name="T82" fmla="*/ 11 w 244"/>
                <a:gd name="T83" fmla="*/ 73 h 184"/>
                <a:gd name="T84" fmla="*/ 2 w 244"/>
                <a:gd name="T85" fmla="*/ 60 h 184"/>
                <a:gd name="T86" fmla="*/ 1 w 244"/>
                <a:gd name="T87" fmla="*/ 47 h 184"/>
                <a:gd name="T88" fmla="*/ 7 w 244"/>
                <a:gd name="T89" fmla="*/ 39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44" h="184">
                  <a:moveTo>
                    <a:pt x="7" y="38"/>
                  </a:move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14" y="34"/>
                    <a:pt x="20" y="38"/>
                    <a:pt x="23" y="38"/>
                  </a:cubicBezTo>
                  <a:cubicBezTo>
                    <a:pt x="29" y="39"/>
                    <a:pt x="16" y="46"/>
                    <a:pt x="18" y="46"/>
                  </a:cubicBezTo>
                  <a:cubicBezTo>
                    <a:pt x="20" y="45"/>
                    <a:pt x="18" y="51"/>
                    <a:pt x="21" y="52"/>
                  </a:cubicBezTo>
                  <a:cubicBezTo>
                    <a:pt x="26" y="53"/>
                    <a:pt x="30" y="49"/>
                    <a:pt x="36" y="49"/>
                  </a:cubicBezTo>
                  <a:cubicBezTo>
                    <a:pt x="41" y="48"/>
                    <a:pt x="47" y="51"/>
                    <a:pt x="49" y="49"/>
                  </a:cubicBezTo>
                  <a:cubicBezTo>
                    <a:pt x="53" y="44"/>
                    <a:pt x="69" y="54"/>
                    <a:pt x="77" y="49"/>
                  </a:cubicBezTo>
                  <a:cubicBezTo>
                    <a:pt x="82" y="45"/>
                    <a:pt x="102" y="43"/>
                    <a:pt x="109" y="43"/>
                  </a:cubicBezTo>
                  <a:cubicBezTo>
                    <a:pt x="127" y="42"/>
                    <a:pt x="128" y="42"/>
                    <a:pt x="136" y="37"/>
                  </a:cubicBezTo>
                  <a:cubicBezTo>
                    <a:pt x="136" y="37"/>
                    <a:pt x="141" y="26"/>
                    <a:pt x="144" y="21"/>
                  </a:cubicBezTo>
                  <a:cubicBezTo>
                    <a:pt x="146" y="17"/>
                    <a:pt x="152" y="15"/>
                    <a:pt x="158" y="11"/>
                  </a:cubicBezTo>
                  <a:cubicBezTo>
                    <a:pt x="163" y="7"/>
                    <a:pt x="176" y="3"/>
                    <a:pt x="179" y="2"/>
                  </a:cubicBezTo>
                  <a:cubicBezTo>
                    <a:pt x="182" y="2"/>
                    <a:pt x="203" y="3"/>
                    <a:pt x="203" y="3"/>
                  </a:cubicBezTo>
                  <a:cubicBezTo>
                    <a:pt x="214" y="0"/>
                    <a:pt x="214" y="0"/>
                    <a:pt x="214" y="0"/>
                  </a:cubicBezTo>
                  <a:cubicBezTo>
                    <a:pt x="214" y="0"/>
                    <a:pt x="216" y="8"/>
                    <a:pt x="219" y="9"/>
                  </a:cubicBezTo>
                  <a:cubicBezTo>
                    <a:pt x="228" y="10"/>
                    <a:pt x="235" y="10"/>
                    <a:pt x="238" y="8"/>
                  </a:cubicBezTo>
                  <a:cubicBezTo>
                    <a:pt x="239" y="8"/>
                    <a:pt x="239" y="10"/>
                    <a:pt x="240" y="11"/>
                  </a:cubicBezTo>
                  <a:cubicBezTo>
                    <a:pt x="241" y="13"/>
                    <a:pt x="242" y="17"/>
                    <a:pt x="242" y="17"/>
                  </a:cubicBezTo>
                  <a:cubicBezTo>
                    <a:pt x="241" y="22"/>
                    <a:pt x="241" y="22"/>
                    <a:pt x="241" y="22"/>
                  </a:cubicBezTo>
                  <a:cubicBezTo>
                    <a:pt x="240" y="23"/>
                    <a:pt x="240" y="23"/>
                    <a:pt x="240" y="23"/>
                  </a:cubicBezTo>
                  <a:cubicBezTo>
                    <a:pt x="235" y="26"/>
                    <a:pt x="235" y="26"/>
                    <a:pt x="235" y="26"/>
                  </a:cubicBezTo>
                  <a:cubicBezTo>
                    <a:pt x="235" y="26"/>
                    <a:pt x="233" y="26"/>
                    <a:pt x="232" y="27"/>
                  </a:cubicBezTo>
                  <a:cubicBezTo>
                    <a:pt x="231" y="27"/>
                    <a:pt x="229" y="28"/>
                    <a:pt x="229" y="28"/>
                  </a:cubicBezTo>
                  <a:cubicBezTo>
                    <a:pt x="229" y="28"/>
                    <a:pt x="227" y="30"/>
                    <a:pt x="227" y="31"/>
                  </a:cubicBezTo>
                  <a:cubicBezTo>
                    <a:pt x="226" y="33"/>
                    <a:pt x="225" y="36"/>
                    <a:pt x="225" y="36"/>
                  </a:cubicBezTo>
                  <a:cubicBezTo>
                    <a:pt x="223" y="41"/>
                    <a:pt x="223" y="41"/>
                    <a:pt x="223" y="41"/>
                  </a:cubicBezTo>
                  <a:cubicBezTo>
                    <a:pt x="223" y="48"/>
                    <a:pt x="223" y="48"/>
                    <a:pt x="223" y="48"/>
                  </a:cubicBezTo>
                  <a:cubicBezTo>
                    <a:pt x="225" y="56"/>
                    <a:pt x="225" y="56"/>
                    <a:pt x="225" y="56"/>
                  </a:cubicBezTo>
                  <a:cubicBezTo>
                    <a:pt x="227" y="65"/>
                    <a:pt x="227" y="65"/>
                    <a:pt x="227" y="65"/>
                  </a:cubicBezTo>
                  <a:cubicBezTo>
                    <a:pt x="227" y="65"/>
                    <a:pt x="224" y="68"/>
                    <a:pt x="223" y="68"/>
                  </a:cubicBezTo>
                  <a:cubicBezTo>
                    <a:pt x="223" y="68"/>
                    <a:pt x="222" y="69"/>
                    <a:pt x="222" y="69"/>
                  </a:cubicBezTo>
                  <a:cubicBezTo>
                    <a:pt x="222" y="71"/>
                    <a:pt x="222" y="71"/>
                    <a:pt x="222" y="71"/>
                  </a:cubicBezTo>
                  <a:cubicBezTo>
                    <a:pt x="221" y="74"/>
                    <a:pt x="221" y="74"/>
                    <a:pt x="221" y="74"/>
                  </a:cubicBezTo>
                  <a:cubicBezTo>
                    <a:pt x="220" y="76"/>
                    <a:pt x="220" y="76"/>
                    <a:pt x="220" y="76"/>
                  </a:cubicBezTo>
                  <a:cubicBezTo>
                    <a:pt x="220" y="76"/>
                    <a:pt x="219" y="78"/>
                    <a:pt x="218" y="78"/>
                  </a:cubicBezTo>
                  <a:cubicBezTo>
                    <a:pt x="217" y="79"/>
                    <a:pt x="215" y="81"/>
                    <a:pt x="215" y="81"/>
                  </a:cubicBezTo>
                  <a:cubicBezTo>
                    <a:pt x="216" y="83"/>
                    <a:pt x="216" y="83"/>
                    <a:pt x="216" y="83"/>
                  </a:cubicBezTo>
                  <a:cubicBezTo>
                    <a:pt x="227" y="85"/>
                    <a:pt x="227" y="85"/>
                    <a:pt x="227" y="85"/>
                  </a:cubicBezTo>
                  <a:cubicBezTo>
                    <a:pt x="227" y="87"/>
                    <a:pt x="227" y="87"/>
                    <a:pt x="227" y="87"/>
                  </a:cubicBezTo>
                  <a:cubicBezTo>
                    <a:pt x="232" y="92"/>
                    <a:pt x="232" y="92"/>
                    <a:pt x="232" y="92"/>
                  </a:cubicBezTo>
                  <a:cubicBezTo>
                    <a:pt x="235" y="97"/>
                    <a:pt x="235" y="97"/>
                    <a:pt x="235" y="97"/>
                  </a:cubicBezTo>
                  <a:cubicBezTo>
                    <a:pt x="240" y="99"/>
                    <a:pt x="240" y="99"/>
                    <a:pt x="240" y="99"/>
                  </a:cubicBezTo>
                  <a:cubicBezTo>
                    <a:pt x="240" y="99"/>
                    <a:pt x="244" y="102"/>
                    <a:pt x="244" y="102"/>
                  </a:cubicBezTo>
                  <a:cubicBezTo>
                    <a:pt x="243" y="103"/>
                    <a:pt x="238" y="105"/>
                    <a:pt x="238" y="105"/>
                  </a:cubicBezTo>
                  <a:cubicBezTo>
                    <a:pt x="235" y="107"/>
                    <a:pt x="235" y="107"/>
                    <a:pt x="235" y="107"/>
                  </a:cubicBezTo>
                  <a:cubicBezTo>
                    <a:pt x="235" y="107"/>
                    <a:pt x="233" y="107"/>
                    <a:pt x="231" y="108"/>
                  </a:cubicBezTo>
                  <a:cubicBezTo>
                    <a:pt x="230" y="109"/>
                    <a:pt x="224" y="112"/>
                    <a:pt x="224" y="112"/>
                  </a:cubicBezTo>
                  <a:cubicBezTo>
                    <a:pt x="216" y="107"/>
                    <a:pt x="216" y="107"/>
                    <a:pt x="216" y="107"/>
                  </a:cubicBezTo>
                  <a:cubicBezTo>
                    <a:pt x="211" y="106"/>
                    <a:pt x="211" y="106"/>
                    <a:pt x="211" y="106"/>
                  </a:cubicBezTo>
                  <a:cubicBezTo>
                    <a:pt x="209" y="109"/>
                    <a:pt x="209" y="109"/>
                    <a:pt x="209" y="109"/>
                  </a:cubicBezTo>
                  <a:cubicBezTo>
                    <a:pt x="204" y="110"/>
                    <a:pt x="204" y="110"/>
                    <a:pt x="204" y="110"/>
                  </a:cubicBezTo>
                  <a:cubicBezTo>
                    <a:pt x="201" y="115"/>
                    <a:pt x="201" y="115"/>
                    <a:pt x="201" y="115"/>
                  </a:cubicBezTo>
                  <a:cubicBezTo>
                    <a:pt x="201" y="115"/>
                    <a:pt x="194" y="117"/>
                    <a:pt x="192" y="118"/>
                  </a:cubicBezTo>
                  <a:cubicBezTo>
                    <a:pt x="191" y="119"/>
                    <a:pt x="187" y="122"/>
                    <a:pt x="187" y="122"/>
                  </a:cubicBezTo>
                  <a:cubicBezTo>
                    <a:pt x="188" y="126"/>
                    <a:pt x="188" y="126"/>
                    <a:pt x="188" y="126"/>
                  </a:cubicBezTo>
                  <a:cubicBezTo>
                    <a:pt x="184" y="129"/>
                    <a:pt x="184" y="129"/>
                    <a:pt x="184" y="129"/>
                  </a:cubicBezTo>
                  <a:cubicBezTo>
                    <a:pt x="184" y="129"/>
                    <a:pt x="181" y="130"/>
                    <a:pt x="180" y="132"/>
                  </a:cubicBezTo>
                  <a:cubicBezTo>
                    <a:pt x="180" y="134"/>
                    <a:pt x="181" y="135"/>
                    <a:pt x="181" y="135"/>
                  </a:cubicBezTo>
                  <a:cubicBezTo>
                    <a:pt x="179" y="135"/>
                    <a:pt x="176" y="136"/>
                    <a:pt x="175" y="137"/>
                  </a:cubicBezTo>
                  <a:cubicBezTo>
                    <a:pt x="174" y="137"/>
                    <a:pt x="174" y="139"/>
                    <a:pt x="175" y="141"/>
                  </a:cubicBezTo>
                  <a:cubicBezTo>
                    <a:pt x="175" y="142"/>
                    <a:pt x="177" y="144"/>
                    <a:pt x="179" y="147"/>
                  </a:cubicBezTo>
                  <a:cubicBezTo>
                    <a:pt x="180" y="150"/>
                    <a:pt x="181" y="150"/>
                    <a:pt x="181" y="151"/>
                  </a:cubicBezTo>
                  <a:cubicBezTo>
                    <a:pt x="181" y="152"/>
                    <a:pt x="180" y="155"/>
                    <a:pt x="179" y="156"/>
                  </a:cubicBezTo>
                  <a:cubicBezTo>
                    <a:pt x="177" y="158"/>
                    <a:pt x="175" y="158"/>
                    <a:pt x="174" y="158"/>
                  </a:cubicBezTo>
                  <a:cubicBezTo>
                    <a:pt x="173" y="159"/>
                    <a:pt x="170" y="161"/>
                    <a:pt x="169" y="161"/>
                  </a:cubicBezTo>
                  <a:cubicBezTo>
                    <a:pt x="168" y="162"/>
                    <a:pt x="163" y="163"/>
                    <a:pt x="162" y="163"/>
                  </a:cubicBezTo>
                  <a:cubicBezTo>
                    <a:pt x="161" y="163"/>
                    <a:pt x="155" y="165"/>
                    <a:pt x="155" y="165"/>
                  </a:cubicBezTo>
                  <a:cubicBezTo>
                    <a:pt x="150" y="167"/>
                    <a:pt x="150" y="167"/>
                    <a:pt x="150" y="167"/>
                  </a:cubicBezTo>
                  <a:cubicBezTo>
                    <a:pt x="147" y="169"/>
                    <a:pt x="147" y="169"/>
                    <a:pt x="147" y="169"/>
                  </a:cubicBezTo>
                  <a:cubicBezTo>
                    <a:pt x="139" y="167"/>
                    <a:pt x="139" y="167"/>
                    <a:pt x="139" y="167"/>
                  </a:cubicBezTo>
                  <a:cubicBezTo>
                    <a:pt x="129" y="164"/>
                    <a:pt x="129" y="164"/>
                    <a:pt x="129" y="164"/>
                  </a:cubicBezTo>
                  <a:cubicBezTo>
                    <a:pt x="129" y="164"/>
                    <a:pt x="124" y="168"/>
                    <a:pt x="123" y="168"/>
                  </a:cubicBezTo>
                  <a:cubicBezTo>
                    <a:pt x="122" y="168"/>
                    <a:pt x="116" y="164"/>
                    <a:pt x="116" y="164"/>
                  </a:cubicBezTo>
                  <a:cubicBezTo>
                    <a:pt x="113" y="159"/>
                    <a:pt x="113" y="159"/>
                    <a:pt x="113" y="159"/>
                  </a:cubicBezTo>
                  <a:cubicBezTo>
                    <a:pt x="113" y="159"/>
                    <a:pt x="107" y="160"/>
                    <a:pt x="106" y="160"/>
                  </a:cubicBezTo>
                  <a:cubicBezTo>
                    <a:pt x="105" y="160"/>
                    <a:pt x="104" y="162"/>
                    <a:pt x="104" y="163"/>
                  </a:cubicBezTo>
                  <a:cubicBezTo>
                    <a:pt x="103" y="163"/>
                    <a:pt x="101" y="163"/>
                    <a:pt x="99" y="163"/>
                  </a:cubicBezTo>
                  <a:cubicBezTo>
                    <a:pt x="96" y="163"/>
                    <a:pt x="94" y="165"/>
                    <a:pt x="94" y="165"/>
                  </a:cubicBezTo>
                  <a:cubicBezTo>
                    <a:pt x="92" y="169"/>
                    <a:pt x="92" y="169"/>
                    <a:pt x="92" y="169"/>
                  </a:cubicBezTo>
                  <a:cubicBezTo>
                    <a:pt x="92" y="169"/>
                    <a:pt x="87" y="171"/>
                    <a:pt x="87" y="171"/>
                  </a:cubicBezTo>
                  <a:cubicBezTo>
                    <a:pt x="86" y="172"/>
                    <a:pt x="77" y="175"/>
                    <a:pt x="77" y="175"/>
                  </a:cubicBezTo>
                  <a:cubicBezTo>
                    <a:pt x="70" y="177"/>
                    <a:pt x="70" y="177"/>
                    <a:pt x="70" y="177"/>
                  </a:cubicBezTo>
                  <a:cubicBezTo>
                    <a:pt x="70" y="177"/>
                    <a:pt x="68" y="178"/>
                    <a:pt x="67" y="177"/>
                  </a:cubicBezTo>
                  <a:cubicBezTo>
                    <a:pt x="66" y="177"/>
                    <a:pt x="63" y="180"/>
                    <a:pt x="63" y="180"/>
                  </a:cubicBezTo>
                  <a:cubicBezTo>
                    <a:pt x="57" y="184"/>
                    <a:pt x="57" y="184"/>
                    <a:pt x="57" y="184"/>
                  </a:cubicBezTo>
                  <a:cubicBezTo>
                    <a:pt x="51" y="184"/>
                    <a:pt x="51" y="184"/>
                    <a:pt x="51" y="184"/>
                  </a:cubicBezTo>
                  <a:cubicBezTo>
                    <a:pt x="51" y="184"/>
                    <a:pt x="51" y="183"/>
                    <a:pt x="51" y="183"/>
                  </a:cubicBezTo>
                  <a:cubicBezTo>
                    <a:pt x="51" y="183"/>
                    <a:pt x="51" y="183"/>
                    <a:pt x="51" y="183"/>
                  </a:cubicBezTo>
                  <a:cubicBezTo>
                    <a:pt x="51" y="182"/>
                    <a:pt x="51" y="182"/>
                    <a:pt x="51" y="182"/>
                  </a:cubicBezTo>
                  <a:cubicBezTo>
                    <a:pt x="51" y="181"/>
                    <a:pt x="50" y="180"/>
                    <a:pt x="50" y="178"/>
                  </a:cubicBezTo>
                  <a:cubicBezTo>
                    <a:pt x="49" y="176"/>
                    <a:pt x="48" y="174"/>
                    <a:pt x="48" y="172"/>
                  </a:cubicBezTo>
                  <a:cubicBezTo>
                    <a:pt x="48" y="171"/>
                    <a:pt x="49" y="170"/>
                    <a:pt x="49" y="169"/>
                  </a:cubicBezTo>
                  <a:cubicBezTo>
                    <a:pt x="49" y="169"/>
                    <a:pt x="49" y="169"/>
                    <a:pt x="49" y="169"/>
                  </a:cubicBezTo>
                  <a:cubicBezTo>
                    <a:pt x="50" y="168"/>
                    <a:pt x="50" y="167"/>
                    <a:pt x="50" y="165"/>
                  </a:cubicBezTo>
                  <a:cubicBezTo>
                    <a:pt x="49" y="161"/>
                    <a:pt x="45" y="161"/>
                    <a:pt x="44" y="157"/>
                  </a:cubicBezTo>
                  <a:cubicBezTo>
                    <a:pt x="43" y="154"/>
                    <a:pt x="39" y="151"/>
                    <a:pt x="39" y="150"/>
                  </a:cubicBezTo>
                  <a:cubicBezTo>
                    <a:pt x="32" y="146"/>
                    <a:pt x="28" y="147"/>
                    <a:pt x="24" y="143"/>
                  </a:cubicBezTo>
                  <a:cubicBezTo>
                    <a:pt x="23" y="142"/>
                    <a:pt x="22" y="141"/>
                    <a:pt x="22" y="140"/>
                  </a:cubicBezTo>
                  <a:cubicBezTo>
                    <a:pt x="23" y="139"/>
                    <a:pt x="23" y="139"/>
                    <a:pt x="23" y="139"/>
                  </a:cubicBezTo>
                  <a:cubicBezTo>
                    <a:pt x="23" y="139"/>
                    <a:pt x="22" y="139"/>
                    <a:pt x="21" y="138"/>
                  </a:cubicBezTo>
                  <a:cubicBezTo>
                    <a:pt x="20" y="137"/>
                    <a:pt x="19" y="136"/>
                    <a:pt x="18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9" y="135"/>
                    <a:pt x="20" y="133"/>
                    <a:pt x="20" y="133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22" y="128"/>
                    <a:pt x="22" y="128"/>
                    <a:pt x="22" y="128"/>
                  </a:cubicBezTo>
                  <a:cubicBezTo>
                    <a:pt x="22" y="128"/>
                    <a:pt x="21" y="125"/>
                    <a:pt x="20" y="125"/>
                  </a:cubicBezTo>
                  <a:cubicBezTo>
                    <a:pt x="20" y="124"/>
                    <a:pt x="17" y="123"/>
                    <a:pt x="17" y="123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6" y="113"/>
                    <a:pt x="16" y="113"/>
                    <a:pt x="16" y="113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4" y="110"/>
                    <a:pt x="16" y="108"/>
                    <a:pt x="17" y="107"/>
                  </a:cubicBezTo>
                  <a:cubicBezTo>
                    <a:pt x="17" y="107"/>
                    <a:pt x="18" y="106"/>
                    <a:pt x="19" y="106"/>
                  </a:cubicBezTo>
                  <a:cubicBezTo>
                    <a:pt x="20" y="105"/>
                    <a:pt x="22" y="105"/>
                    <a:pt x="23" y="105"/>
                  </a:cubicBezTo>
                  <a:cubicBezTo>
                    <a:pt x="24" y="105"/>
                    <a:pt x="26" y="103"/>
                    <a:pt x="26" y="103"/>
                  </a:cubicBezTo>
                  <a:cubicBezTo>
                    <a:pt x="26" y="103"/>
                    <a:pt x="26" y="100"/>
                    <a:pt x="25" y="99"/>
                  </a:cubicBezTo>
                  <a:cubicBezTo>
                    <a:pt x="25" y="97"/>
                    <a:pt x="27" y="95"/>
                    <a:pt x="27" y="95"/>
                  </a:cubicBezTo>
                  <a:cubicBezTo>
                    <a:pt x="27" y="95"/>
                    <a:pt x="30" y="91"/>
                    <a:pt x="31" y="90"/>
                  </a:cubicBezTo>
                  <a:cubicBezTo>
                    <a:pt x="32" y="89"/>
                    <a:pt x="33" y="84"/>
                    <a:pt x="33" y="84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5" y="83"/>
                    <a:pt x="21" y="77"/>
                    <a:pt x="21" y="77"/>
                  </a:cubicBezTo>
                  <a:cubicBezTo>
                    <a:pt x="21" y="76"/>
                    <a:pt x="19" y="76"/>
                    <a:pt x="19" y="76"/>
                  </a:cubicBezTo>
                  <a:cubicBezTo>
                    <a:pt x="19" y="76"/>
                    <a:pt x="15" y="74"/>
                    <a:pt x="15" y="74"/>
                  </a:cubicBezTo>
                  <a:cubicBezTo>
                    <a:pt x="14" y="74"/>
                    <a:pt x="11" y="73"/>
                    <a:pt x="11" y="73"/>
                  </a:cubicBezTo>
                  <a:cubicBezTo>
                    <a:pt x="11" y="73"/>
                    <a:pt x="7" y="68"/>
                    <a:pt x="6" y="66"/>
                  </a:cubicBezTo>
                  <a:cubicBezTo>
                    <a:pt x="5" y="64"/>
                    <a:pt x="4" y="63"/>
                    <a:pt x="4" y="63"/>
                  </a:cubicBezTo>
                  <a:cubicBezTo>
                    <a:pt x="4" y="63"/>
                    <a:pt x="3" y="61"/>
                    <a:pt x="2" y="60"/>
                  </a:cubicBezTo>
                  <a:cubicBezTo>
                    <a:pt x="1" y="59"/>
                    <a:pt x="1" y="57"/>
                    <a:pt x="1" y="57"/>
                  </a:cubicBezTo>
                  <a:cubicBezTo>
                    <a:pt x="1" y="57"/>
                    <a:pt x="2" y="54"/>
                    <a:pt x="1" y="52"/>
                  </a:cubicBezTo>
                  <a:cubicBezTo>
                    <a:pt x="1" y="51"/>
                    <a:pt x="0" y="47"/>
                    <a:pt x="1" y="47"/>
                  </a:cubicBezTo>
                  <a:cubicBezTo>
                    <a:pt x="2" y="45"/>
                    <a:pt x="3" y="43"/>
                    <a:pt x="5" y="42"/>
                  </a:cubicBezTo>
                  <a:cubicBezTo>
                    <a:pt x="6" y="42"/>
                    <a:pt x="6" y="42"/>
                    <a:pt x="7" y="42"/>
                  </a:cubicBezTo>
                  <a:cubicBezTo>
                    <a:pt x="8" y="42"/>
                    <a:pt x="7" y="39"/>
                    <a:pt x="7" y="39"/>
                  </a:cubicBezTo>
                  <a:lnTo>
                    <a:pt x="7" y="38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30" name="Freeform 212"/>
            <p:cNvSpPr>
              <a:spLocks noEditPoints="1"/>
            </p:cNvSpPr>
            <p:nvPr/>
          </p:nvSpPr>
          <p:spPr bwMode="auto">
            <a:xfrm>
              <a:off x="8212115" y="3121100"/>
              <a:ext cx="622278" cy="493289"/>
            </a:xfrm>
            <a:custGeom>
              <a:avLst/>
              <a:gdLst>
                <a:gd name="T0" fmla="*/ 3 w 273"/>
                <a:gd name="T1" fmla="*/ 68 h 223"/>
                <a:gd name="T2" fmla="*/ 41 w 273"/>
                <a:gd name="T3" fmla="*/ 71 h 223"/>
                <a:gd name="T4" fmla="*/ 60 w 273"/>
                <a:gd name="T5" fmla="*/ 70 h 223"/>
                <a:gd name="T6" fmla="*/ 73 w 273"/>
                <a:gd name="T7" fmla="*/ 54 h 223"/>
                <a:gd name="T8" fmla="*/ 49 w 273"/>
                <a:gd name="T9" fmla="*/ 36 h 223"/>
                <a:gd name="T10" fmla="*/ 65 w 273"/>
                <a:gd name="T11" fmla="*/ 28 h 223"/>
                <a:gd name="T12" fmla="*/ 87 w 273"/>
                <a:gd name="T13" fmla="*/ 33 h 223"/>
                <a:gd name="T14" fmla="*/ 101 w 273"/>
                <a:gd name="T15" fmla="*/ 44 h 223"/>
                <a:gd name="T16" fmla="*/ 128 w 273"/>
                <a:gd name="T17" fmla="*/ 54 h 223"/>
                <a:gd name="T18" fmla="*/ 145 w 273"/>
                <a:gd name="T19" fmla="*/ 30 h 223"/>
                <a:gd name="T20" fmla="*/ 161 w 273"/>
                <a:gd name="T21" fmla="*/ 0 h 223"/>
                <a:gd name="T22" fmla="*/ 202 w 273"/>
                <a:gd name="T23" fmla="*/ 43 h 223"/>
                <a:gd name="T24" fmla="*/ 227 w 273"/>
                <a:gd name="T25" fmla="*/ 63 h 223"/>
                <a:gd name="T26" fmla="*/ 260 w 273"/>
                <a:gd name="T27" fmla="*/ 65 h 223"/>
                <a:gd name="T28" fmla="*/ 262 w 273"/>
                <a:gd name="T29" fmla="*/ 72 h 223"/>
                <a:gd name="T30" fmla="*/ 240 w 273"/>
                <a:gd name="T31" fmla="*/ 85 h 223"/>
                <a:gd name="T32" fmla="*/ 233 w 273"/>
                <a:gd name="T33" fmla="*/ 106 h 223"/>
                <a:gd name="T34" fmla="*/ 236 w 273"/>
                <a:gd name="T35" fmla="*/ 125 h 223"/>
                <a:gd name="T36" fmla="*/ 243 w 273"/>
                <a:gd name="T37" fmla="*/ 148 h 223"/>
                <a:gd name="T38" fmla="*/ 237 w 273"/>
                <a:gd name="T39" fmla="*/ 172 h 223"/>
                <a:gd name="T40" fmla="*/ 229 w 273"/>
                <a:gd name="T41" fmla="*/ 161 h 223"/>
                <a:gd name="T42" fmla="*/ 223 w 273"/>
                <a:gd name="T43" fmla="*/ 178 h 223"/>
                <a:gd name="T44" fmla="*/ 230 w 273"/>
                <a:gd name="T45" fmla="*/ 201 h 223"/>
                <a:gd name="T46" fmla="*/ 211 w 273"/>
                <a:gd name="T47" fmla="*/ 207 h 223"/>
                <a:gd name="T48" fmla="*/ 195 w 273"/>
                <a:gd name="T49" fmla="*/ 200 h 223"/>
                <a:gd name="T50" fmla="*/ 193 w 273"/>
                <a:gd name="T51" fmla="*/ 177 h 223"/>
                <a:gd name="T52" fmla="*/ 189 w 273"/>
                <a:gd name="T53" fmla="*/ 154 h 223"/>
                <a:gd name="T54" fmla="*/ 152 w 273"/>
                <a:gd name="T55" fmla="*/ 156 h 223"/>
                <a:gd name="T56" fmla="*/ 123 w 273"/>
                <a:gd name="T57" fmla="*/ 193 h 223"/>
                <a:gd name="T58" fmla="*/ 98 w 273"/>
                <a:gd name="T59" fmla="*/ 195 h 223"/>
                <a:gd name="T60" fmla="*/ 96 w 273"/>
                <a:gd name="T61" fmla="*/ 182 h 223"/>
                <a:gd name="T62" fmla="*/ 98 w 273"/>
                <a:gd name="T63" fmla="*/ 169 h 223"/>
                <a:gd name="T64" fmla="*/ 89 w 273"/>
                <a:gd name="T65" fmla="*/ 162 h 223"/>
                <a:gd name="T66" fmla="*/ 91 w 273"/>
                <a:gd name="T67" fmla="*/ 154 h 223"/>
                <a:gd name="T68" fmla="*/ 89 w 273"/>
                <a:gd name="T69" fmla="*/ 147 h 223"/>
                <a:gd name="T70" fmla="*/ 78 w 273"/>
                <a:gd name="T71" fmla="*/ 142 h 223"/>
                <a:gd name="T72" fmla="*/ 62 w 273"/>
                <a:gd name="T73" fmla="*/ 137 h 223"/>
                <a:gd name="T74" fmla="*/ 47 w 273"/>
                <a:gd name="T75" fmla="*/ 132 h 223"/>
                <a:gd name="T76" fmla="*/ 50 w 273"/>
                <a:gd name="T77" fmla="*/ 125 h 223"/>
                <a:gd name="T78" fmla="*/ 55 w 273"/>
                <a:gd name="T79" fmla="*/ 116 h 223"/>
                <a:gd name="T80" fmla="*/ 44 w 273"/>
                <a:gd name="T81" fmla="*/ 111 h 223"/>
                <a:gd name="T82" fmla="*/ 26 w 273"/>
                <a:gd name="T83" fmla="*/ 100 h 223"/>
                <a:gd name="T84" fmla="*/ 24 w 273"/>
                <a:gd name="T85" fmla="*/ 88 h 223"/>
                <a:gd name="T86" fmla="*/ 24 w 273"/>
                <a:gd name="T87" fmla="*/ 83 h 223"/>
                <a:gd name="T88" fmla="*/ 16 w 273"/>
                <a:gd name="T89" fmla="*/ 76 h 223"/>
                <a:gd name="T90" fmla="*/ 4 w 273"/>
                <a:gd name="T91" fmla="*/ 76 h 223"/>
                <a:gd name="T92" fmla="*/ 10 w 273"/>
                <a:gd name="T93" fmla="*/ 182 h 223"/>
                <a:gd name="T94" fmla="*/ 26 w 273"/>
                <a:gd name="T95" fmla="*/ 198 h 223"/>
                <a:gd name="T96" fmla="*/ 44 w 273"/>
                <a:gd name="T97" fmla="*/ 209 h 223"/>
                <a:gd name="T98" fmla="*/ 76 w 273"/>
                <a:gd name="T99" fmla="*/ 223 h 223"/>
                <a:gd name="T100" fmla="*/ 78 w 273"/>
                <a:gd name="T101" fmla="*/ 204 h 223"/>
                <a:gd name="T102" fmla="*/ 69 w 273"/>
                <a:gd name="T103" fmla="*/ 195 h 223"/>
                <a:gd name="T104" fmla="*/ 61 w 273"/>
                <a:gd name="T105" fmla="*/ 180 h 223"/>
                <a:gd name="T106" fmla="*/ 34 w 273"/>
                <a:gd name="T107" fmla="*/ 186 h 223"/>
                <a:gd name="T108" fmla="*/ 18 w 273"/>
                <a:gd name="T109" fmla="*/ 18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3" h="223">
                  <a:moveTo>
                    <a:pt x="0" y="75"/>
                  </a:moveTo>
                  <a:cubicBezTo>
                    <a:pt x="1" y="75"/>
                    <a:pt x="3" y="74"/>
                    <a:pt x="4" y="74"/>
                  </a:cubicBezTo>
                  <a:cubicBezTo>
                    <a:pt x="4" y="73"/>
                    <a:pt x="5" y="73"/>
                    <a:pt x="5" y="72"/>
                  </a:cubicBezTo>
                  <a:cubicBezTo>
                    <a:pt x="5" y="72"/>
                    <a:pt x="2" y="71"/>
                    <a:pt x="1" y="69"/>
                  </a:cubicBezTo>
                  <a:cubicBezTo>
                    <a:pt x="1" y="69"/>
                    <a:pt x="3" y="68"/>
                    <a:pt x="3" y="68"/>
                  </a:cubicBezTo>
                  <a:cubicBezTo>
                    <a:pt x="3" y="68"/>
                    <a:pt x="9" y="69"/>
                    <a:pt x="11" y="69"/>
                  </a:cubicBezTo>
                  <a:cubicBezTo>
                    <a:pt x="13" y="69"/>
                    <a:pt x="20" y="67"/>
                    <a:pt x="20" y="67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22" y="71"/>
                    <a:pt x="33" y="71"/>
                    <a:pt x="37" y="72"/>
                  </a:cubicBezTo>
                  <a:cubicBezTo>
                    <a:pt x="39" y="73"/>
                    <a:pt x="39" y="72"/>
                    <a:pt x="41" y="71"/>
                  </a:cubicBezTo>
                  <a:cubicBezTo>
                    <a:pt x="42" y="70"/>
                    <a:pt x="44" y="69"/>
                    <a:pt x="45" y="70"/>
                  </a:cubicBezTo>
                  <a:cubicBezTo>
                    <a:pt x="46" y="70"/>
                    <a:pt x="46" y="70"/>
                    <a:pt x="48" y="71"/>
                  </a:cubicBezTo>
                  <a:cubicBezTo>
                    <a:pt x="50" y="72"/>
                    <a:pt x="53" y="73"/>
                    <a:pt x="55" y="73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62" y="72"/>
                    <a:pt x="58" y="59"/>
                    <a:pt x="60" y="59"/>
                  </a:cubicBezTo>
                  <a:cubicBezTo>
                    <a:pt x="63" y="58"/>
                    <a:pt x="64" y="61"/>
                    <a:pt x="68" y="60"/>
                  </a:cubicBezTo>
                  <a:cubicBezTo>
                    <a:pt x="72" y="58"/>
                    <a:pt x="78" y="66"/>
                    <a:pt x="79" y="62"/>
                  </a:cubicBezTo>
                  <a:cubicBezTo>
                    <a:pt x="80" y="59"/>
                    <a:pt x="86" y="63"/>
                    <a:pt x="81" y="59"/>
                  </a:cubicBezTo>
                  <a:cubicBezTo>
                    <a:pt x="75" y="54"/>
                    <a:pt x="77" y="55"/>
                    <a:pt x="73" y="54"/>
                  </a:cubicBezTo>
                  <a:cubicBezTo>
                    <a:pt x="69" y="52"/>
                    <a:pt x="66" y="51"/>
                    <a:pt x="64" y="50"/>
                  </a:cubicBezTo>
                  <a:cubicBezTo>
                    <a:pt x="62" y="50"/>
                    <a:pt x="63" y="50"/>
                    <a:pt x="60" y="48"/>
                  </a:cubicBezTo>
                  <a:cubicBezTo>
                    <a:pt x="57" y="46"/>
                    <a:pt x="54" y="44"/>
                    <a:pt x="54" y="44"/>
                  </a:cubicBezTo>
                  <a:cubicBezTo>
                    <a:pt x="54" y="44"/>
                    <a:pt x="51" y="43"/>
                    <a:pt x="51" y="41"/>
                  </a:cubicBezTo>
                  <a:cubicBezTo>
                    <a:pt x="50" y="39"/>
                    <a:pt x="49" y="36"/>
                    <a:pt x="49" y="36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25"/>
                    <a:pt x="54" y="23"/>
                    <a:pt x="59" y="23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3"/>
                    <a:pt x="64" y="29"/>
                    <a:pt x="65" y="28"/>
                  </a:cubicBezTo>
                  <a:cubicBezTo>
                    <a:pt x="67" y="28"/>
                    <a:pt x="68" y="26"/>
                    <a:pt x="69" y="25"/>
                  </a:cubicBezTo>
                  <a:cubicBezTo>
                    <a:pt x="70" y="24"/>
                    <a:pt x="73" y="21"/>
                    <a:pt x="74" y="22"/>
                  </a:cubicBezTo>
                  <a:cubicBezTo>
                    <a:pt x="74" y="24"/>
                    <a:pt x="71" y="27"/>
                    <a:pt x="75" y="27"/>
                  </a:cubicBezTo>
                  <a:cubicBezTo>
                    <a:pt x="79" y="27"/>
                    <a:pt x="78" y="29"/>
                    <a:pt x="81" y="30"/>
                  </a:cubicBezTo>
                  <a:cubicBezTo>
                    <a:pt x="84" y="30"/>
                    <a:pt x="87" y="32"/>
                    <a:pt x="87" y="33"/>
                  </a:cubicBezTo>
                  <a:cubicBezTo>
                    <a:pt x="87" y="34"/>
                    <a:pt x="87" y="35"/>
                    <a:pt x="88" y="36"/>
                  </a:cubicBezTo>
                  <a:cubicBezTo>
                    <a:pt x="90" y="37"/>
                    <a:pt x="91" y="36"/>
                    <a:pt x="93" y="36"/>
                  </a:cubicBezTo>
                  <a:cubicBezTo>
                    <a:pt x="95" y="36"/>
                    <a:pt x="95" y="34"/>
                    <a:pt x="96" y="36"/>
                  </a:cubicBezTo>
                  <a:cubicBezTo>
                    <a:pt x="96" y="38"/>
                    <a:pt x="97" y="39"/>
                    <a:pt x="97" y="39"/>
                  </a:cubicBezTo>
                  <a:cubicBezTo>
                    <a:pt x="101" y="44"/>
                    <a:pt x="101" y="44"/>
                    <a:pt x="101" y="44"/>
                  </a:cubicBezTo>
                  <a:cubicBezTo>
                    <a:pt x="105" y="48"/>
                    <a:pt x="105" y="48"/>
                    <a:pt x="105" y="48"/>
                  </a:cubicBezTo>
                  <a:cubicBezTo>
                    <a:pt x="105" y="48"/>
                    <a:pt x="102" y="48"/>
                    <a:pt x="106" y="50"/>
                  </a:cubicBezTo>
                  <a:cubicBezTo>
                    <a:pt x="110" y="51"/>
                    <a:pt x="113" y="51"/>
                    <a:pt x="113" y="51"/>
                  </a:cubicBezTo>
                  <a:cubicBezTo>
                    <a:pt x="113" y="51"/>
                    <a:pt x="113" y="51"/>
                    <a:pt x="117" y="52"/>
                  </a:cubicBezTo>
                  <a:cubicBezTo>
                    <a:pt x="121" y="53"/>
                    <a:pt x="124" y="55"/>
                    <a:pt x="128" y="54"/>
                  </a:cubicBezTo>
                  <a:cubicBezTo>
                    <a:pt x="133" y="54"/>
                    <a:pt x="137" y="49"/>
                    <a:pt x="137" y="49"/>
                  </a:cubicBezTo>
                  <a:cubicBezTo>
                    <a:pt x="137" y="49"/>
                    <a:pt x="139" y="46"/>
                    <a:pt x="138" y="44"/>
                  </a:cubicBezTo>
                  <a:cubicBezTo>
                    <a:pt x="138" y="42"/>
                    <a:pt x="140" y="38"/>
                    <a:pt x="142" y="37"/>
                  </a:cubicBezTo>
                  <a:cubicBezTo>
                    <a:pt x="144" y="36"/>
                    <a:pt x="141" y="35"/>
                    <a:pt x="142" y="33"/>
                  </a:cubicBezTo>
                  <a:cubicBezTo>
                    <a:pt x="143" y="32"/>
                    <a:pt x="144" y="31"/>
                    <a:pt x="145" y="30"/>
                  </a:cubicBezTo>
                  <a:cubicBezTo>
                    <a:pt x="147" y="29"/>
                    <a:pt x="153" y="23"/>
                    <a:pt x="153" y="23"/>
                  </a:cubicBezTo>
                  <a:cubicBezTo>
                    <a:pt x="155" y="18"/>
                    <a:pt x="155" y="18"/>
                    <a:pt x="155" y="18"/>
                  </a:cubicBezTo>
                  <a:cubicBezTo>
                    <a:pt x="155" y="18"/>
                    <a:pt x="155" y="12"/>
                    <a:pt x="156" y="11"/>
                  </a:cubicBezTo>
                  <a:cubicBezTo>
                    <a:pt x="157" y="10"/>
                    <a:pt x="160" y="2"/>
                    <a:pt x="160" y="2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81" y="18"/>
                    <a:pt x="182" y="18"/>
                  </a:cubicBezTo>
                  <a:cubicBezTo>
                    <a:pt x="183" y="18"/>
                    <a:pt x="191" y="23"/>
                    <a:pt x="192" y="25"/>
                  </a:cubicBezTo>
                  <a:cubicBezTo>
                    <a:pt x="193" y="26"/>
                    <a:pt x="199" y="34"/>
                    <a:pt x="199" y="34"/>
                  </a:cubicBezTo>
                  <a:cubicBezTo>
                    <a:pt x="200" y="38"/>
                    <a:pt x="200" y="38"/>
                    <a:pt x="200" y="38"/>
                  </a:cubicBezTo>
                  <a:cubicBezTo>
                    <a:pt x="200" y="38"/>
                    <a:pt x="200" y="41"/>
                    <a:pt x="202" y="43"/>
                  </a:cubicBezTo>
                  <a:cubicBezTo>
                    <a:pt x="204" y="44"/>
                    <a:pt x="208" y="48"/>
                    <a:pt x="210" y="49"/>
                  </a:cubicBezTo>
                  <a:cubicBezTo>
                    <a:pt x="212" y="49"/>
                    <a:pt x="220" y="54"/>
                    <a:pt x="220" y="54"/>
                  </a:cubicBezTo>
                  <a:cubicBezTo>
                    <a:pt x="220" y="54"/>
                    <a:pt x="221" y="51"/>
                    <a:pt x="222" y="53"/>
                  </a:cubicBezTo>
                  <a:cubicBezTo>
                    <a:pt x="223" y="55"/>
                    <a:pt x="224" y="58"/>
                    <a:pt x="224" y="59"/>
                  </a:cubicBezTo>
                  <a:cubicBezTo>
                    <a:pt x="224" y="60"/>
                    <a:pt x="225" y="64"/>
                    <a:pt x="227" y="63"/>
                  </a:cubicBezTo>
                  <a:cubicBezTo>
                    <a:pt x="229" y="63"/>
                    <a:pt x="235" y="63"/>
                    <a:pt x="235" y="63"/>
                  </a:cubicBezTo>
                  <a:cubicBezTo>
                    <a:pt x="235" y="63"/>
                    <a:pt x="236" y="65"/>
                    <a:pt x="239" y="65"/>
                  </a:cubicBezTo>
                  <a:cubicBezTo>
                    <a:pt x="242" y="65"/>
                    <a:pt x="243" y="64"/>
                    <a:pt x="245" y="63"/>
                  </a:cubicBezTo>
                  <a:cubicBezTo>
                    <a:pt x="246" y="63"/>
                    <a:pt x="254" y="62"/>
                    <a:pt x="254" y="62"/>
                  </a:cubicBezTo>
                  <a:cubicBezTo>
                    <a:pt x="260" y="65"/>
                    <a:pt x="260" y="65"/>
                    <a:pt x="260" y="65"/>
                  </a:cubicBezTo>
                  <a:cubicBezTo>
                    <a:pt x="266" y="67"/>
                    <a:pt x="266" y="67"/>
                    <a:pt x="266" y="67"/>
                  </a:cubicBezTo>
                  <a:cubicBezTo>
                    <a:pt x="271" y="72"/>
                    <a:pt x="271" y="72"/>
                    <a:pt x="271" y="72"/>
                  </a:cubicBezTo>
                  <a:cubicBezTo>
                    <a:pt x="273" y="76"/>
                    <a:pt x="273" y="76"/>
                    <a:pt x="273" y="76"/>
                  </a:cubicBezTo>
                  <a:cubicBezTo>
                    <a:pt x="273" y="76"/>
                    <a:pt x="267" y="71"/>
                    <a:pt x="266" y="71"/>
                  </a:cubicBezTo>
                  <a:cubicBezTo>
                    <a:pt x="265" y="72"/>
                    <a:pt x="263" y="72"/>
                    <a:pt x="262" y="72"/>
                  </a:cubicBezTo>
                  <a:cubicBezTo>
                    <a:pt x="260" y="73"/>
                    <a:pt x="255" y="74"/>
                    <a:pt x="255" y="74"/>
                  </a:cubicBezTo>
                  <a:cubicBezTo>
                    <a:pt x="252" y="76"/>
                    <a:pt x="252" y="76"/>
                    <a:pt x="252" y="76"/>
                  </a:cubicBezTo>
                  <a:cubicBezTo>
                    <a:pt x="248" y="76"/>
                    <a:pt x="248" y="76"/>
                    <a:pt x="248" y="76"/>
                  </a:cubicBezTo>
                  <a:cubicBezTo>
                    <a:pt x="245" y="81"/>
                    <a:pt x="245" y="81"/>
                    <a:pt x="245" y="81"/>
                  </a:cubicBezTo>
                  <a:cubicBezTo>
                    <a:pt x="240" y="85"/>
                    <a:pt x="240" y="85"/>
                    <a:pt x="240" y="85"/>
                  </a:cubicBezTo>
                  <a:cubicBezTo>
                    <a:pt x="234" y="90"/>
                    <a:pt x="234" y="90"/>
                    <a:pt x="234" y="90"/>
                  </a:cubicBezTo>
                  <a:cubicBezTo>
                    <a:pt x="231" y="97"/>
                    <a:pt x="231" y="97"/>
                    <a:pt x="231" y="97"/>
                  </a:cubicBezTo>
                  <a:cubicBezTo>
                    <a:pt x="231" y="97"/>
                    <a:pt x="235" y="100"/>
                    <a:pt x="234" y="100"/>
                  </a:cubicBezTo>
                  <a:cubicBezTo>
                    <a:pt x="233" y="101"/>
                    <a:pt x="231" y="103"/>
                    <a:pt x="231" y="103"/>
                  </a:cubicBezTo>
                  <a:cubicBezTo>
                    <a:pt x="233" y="106"/>
                    <a:pt x="233" y="106"/>
                    <a:pt x="233" y="106"/>
                  </a:cubicBezTo>
                  <a:cubicBezTo>
                    <a:pt x="232" y="110"/>
                    <a:pt x="232" y="110"/>
                    <a:pt x="232" y="110"/>
                  </a:cubicBezTo>
                  <a:cubicBezTo>
                    <a:pt x="236" y="114"/>
                    <a:pt x="236" y="114"/>
                    <a:pt x="236" y="114"/>
                  </a:cubicBezTo>
                  <a:cubicBezTo>
                    <a:pt x="235" y="117"/>
                    <a:pt x="235" y="117"/>
                    <a:pt x="235" y="117"/>
                  </a:cubicBezTo>
                  <a:cubicBezTo>
                    <a:pt x="236" y="121"/>
                    <a:pt x="236" y="121"/>
                    <a:pt x="236" y="121"/>
                  </a:cubicBezTo>
                  <a:cubicBezTo>
                    <a:pt x="236" y="121"/>
                    <a:pt x="240" y="121"/>
                    <a:pt x="236" y="125"/>
                  </a:cubicBezTo>
                  <a:cubicBezTo>
                    <a:pt x="233" y="128"/>
                    <a:pt x="232" y="129"/>
                    <a:pt x="232" y="130"/>
                  </a:cubicBezTo>
                  <a:cubicBezTo>
                    <a:pt x="233" y="132"/>
                    <a:pt x="234" y="136"/>
                    <a:pt x="234" y="136"/>
                  </a:cubicBezTo>
                  <a:cubicBezTo>
                    <a:pt x="234" y="136"/>
                    <a:pt x="233" y="139"/>
                    <a:pt x="235" y="141"/>
                  </a:cubicBezTo>
                  <a:cubicBezTo>
                    <a:pt x="236" y="142"/>
                    <a:pt x="241" y="144"/>
                    <a:pt x="241" y="144"/>
                  </a:cubicBezTo>
                  <a:cubicBezTo>
                    <a:pt x="241" y="144"/>
                    <a:pt x="243" y="147"/>
                    <a:pt x="243" y="148"/>
                  </a:cubicBezTo>
                  <a:cubicBezTo>
                    <a:pt x="242" y="149"/>
                    <a:pt x="236" y="150"/>
                    <a:pt x="236" y="150"/>
                  </a:cubicBezTo>
                  <a:cubicBezTo>
                    <a:pt x="236" y="150"/>
                    <a:pt x="236" y="153"/>
                    <a:pt x="236" y="154"/>
                  </a:cubicBezTo>
                  <a:cubicBezTo>
                    <a:pt x="236" y="155"/>
                    <a:pt x="237" y="160"/>
                    <a:pt x="237" y="160"/>
                  </a:cubicBezTo>
                  <a:cubicBezTo>
                    <a:pt x="239" y="166"/>
                    <a:pt x="239" y="166"/>
                    <a:pt x="239" y="166"/>
                  </a:cubicBezTo>
                  <a:cubicBezTo>
                    <a:pt x="239" y="166"/>
                    <a:pt x="239" y="170"/>
                    <a:pt x="237" y="172"/>
                  </a:cubicBezTo>
                  <a:cubicBezTo>
                    <a:pt x="234" y="174"/>
                    <a:pt x="233" y="175"/>
                    <a:pt x="231" y="173"/>
                  </a:cubicBezTo>
                  <a:cubicBezTo>
                    <a:pt x="235" y="169"/>
                    <a:pt x="235" y="169"/>
                    <a:pt x="235" y="169"/>
                  </a:cubicBezTo>
                  <a:cubicBezTo>
                    <a:pt x="234" y="165"/>
                    <a:pt x="234" y="165"/>
                    <a:pt x="234" y="165"/>
                  </a:cubicBezTo>
                  <a:cubicBezTo>
                    <a:pt x="231" y="166"/>
                    <a:pt x="231" y="166"/>
                    <a:pt x="231" y="166"/>
                  </a:cubicBezTo>
                  <a:cubicBezTo>
                    <a:pt x="229" y="161"/>
                    <a:pt x="229" y="161"/>
                    <a:pt x="229" y="161"/>
                  </a:cubicBezTo>
                  <a:cubicBezTo>
                    <a:pt x="225" y="162"/>
                    <a:pt x="225" y="162"/>
                    <a:pt x="225" y="162"/>
                  </a:cubicBezTo>
                  <a:cubicBezTo>
                    <a:pt x="223" y="168"/>
                    <a:pt x="223" y="168"/>
                    <a:pt x="223" y="168"/>
                  </a:cubicBezTo>
                  <a:cubicBezTo>
                    <a:pt x="225" y="174"/>
                    <a:pt x="225" y="174"/>
                    <a:pt x="225" y="174"/>
                  </a:cubicBezTo>
                  <a:cubicBezTo>
                    <a:pt x="226" y="177"/>
                    <a:pt x="226" y="177"/>
                    <a:pt x="226" y="177"/>
                  </a:cubicBezTo>
                  <a:cubicBezTo>
                    <a:pt x="226" y="177"/>
                    <a:pt x="224" y="177"/>
                    <a:pt x="223" y="178"/>
                  </a:cubicBezTo>
                  <a:cubicBezTo>
                    <a:pt x="223" y="178"/>
                    <a:pt x="221" y="179"/>
                    <a:pt x="222" y="180"/>
                  </a:cubicBezTo>
                  <a:cubicBezTo>
                    <a:pt x="223" y="181"/>
                    <a:pt x="224" y="183"/>
                    <a:pt x="224" y="183"/>
                  </a:cubicBezTo>
                  <a:cubicBezTo>
                    <a:pt x="224" y="184"/>
                    <a:pt x="225" y="188"/>
                    <a:pt x="225" y="188"/>
                  </a:cubicBezTo>
                  <a:cubicBezTo>
                    <a:pt x="227" y="192"/>
                    <a:pt x="227" y="192"/>
                    <a:pt x="227" y="192"/>
                  </a:cubicBezTo>
                  <a:cubicBezTo>
                    <a:pt x="227" y="192"/>
                    <a:pt x="230" y="200"/>
                    <a:pt x="230" y="201"/>
                  </a:cubicBezTo>
                  <a:cubicBezTo>
                    <a:pt x="230" y="201"/>
                    <a:pt x="232" y="209"/>
                    <a:pt x="232" y="209"/>
                  </a:cubicBezTo>
                  <a:cubicBezTo>
                    <a:pt x="232" y="209"/>
                    <a:pt x="227" y="214"/>
                    <a:pt x="226" y="215"/>
                  </a:cubicBezTo>
                  <a:cubicBezTo>
                    <a:pt x="224" y="216"/>
                    <a:pt x="224" y="218"/>
                    <a:pt x="223" y="217"/>
                  </a:cubicBezTo>
                  <a:cubicBezTo>
                    <a:pt x="222" y="216"/>
                    <a:pt x="220" y="214"/>
                    <a:pt x="218" y="213"/>
                  </a:cubicBezTo>
                  <a:cubicBezTo>
                    <a:pt x="217" y="212"/>
                    <a:pt x="212" y="208"/>
                    <a:pt x="211" y="207"/>
                  </a:cubicBezTo>
                  <a:cubicBezTo>
                    <a:pt x="210" y="206"/>
                    <a:pt x="208" y="205"/>
                    <a:pt x="208" y="205"/>
                  </a:cubicBezTo>
                  <a:cubicBezTo>
                    <a:pt x="208" y="205"/>
                    <a:pt x="207" y="207"/>
                    <a:pt x="206" y="207"/>
                  </a:cubicBezTo>
                  <a:cubicBezTo>
                    <a:pt x="205" y="207"/>
                    <a:pt x="203" y="206"/>
                    <a:pt x="203" y="206"/>
                  </a:cubicBezTo>
                  <a:cubicBezTo>
                    <a:pt x="202" y="206"/>
                    <a:pt x="200" y="205"/>
                    <a:pt x="199" y="204"/>
                  </a:cubicBezTo>
                  <a:cubicBezTo>
                    <a:pt x="197" y="202"/>
                    <a:pt x="196" y="200"/>
                    <a:pt x="195" y="200"/>
                  </a:cubicBezTo>
                  <a:cubicBezTo>
                    <a:pt x="195" y="200"/>
                    <a:pt x="195" y="199"/>
                    <a:pt x="191" y="199"/>
                  </a:cubicBezTo>
                  <a:cubicBezTo>
                    <a:pt x="187" y="200"/>
                    <a:pt x="179" y="200"/>
                    <a:pt x="184" y="194"/>
                  </a:cubicBezTo>
                  <a:cubicBezTo>
                    <a:pt x="185" y="192"/>
                    <a:pt x="183" y="189"/>
                    <a:pt x="189" y="186"/>
                  </a:cubicBezTo>
                  <a:cubicBezTo>
                    <a:pt x="189" y="186"/>
                    <a:pt x="194" y="184"/>
                    <a:pt x="195" y="182"/>
                  </a:cubicBezTo>
                  <a:cubicBezTo>
                    <a:pt x="197" y="180"/>
                    <a:pt x="193" y="177"/>
                    <a:pt x="193" y="177"/>
                  </a:cubicBezTo>
                  <a:cubicBezTo>
                    <a:pt x="192" y="177"/>
                    <a:pt x="191" y="177"/>
                    <a:pt x="189" y="176"/>
                  </a:cubicBezTo>
                  <a:cubicBezTo>
                    <a:pt x="188" y="176"/>
                    <a:pt x="183" y="173"/>
                    <a:pt x="183" y="172"/>
                  </a:cubicBezTo>
                  <a:cubicBezTo>
                    <a:pt x="182" y="170"/>
                    <a:pt x="182" y="169"/>
                    <a:pt x="183" y="165"/>
                  </a:cubicBezTo>
                  <a:cubicBezTo>
                    <a:pt x="184" y="161"/>
                    <a:pt x="185" y="163"/>
                    <a:pt x="187" y="161"/>
                  </a:cubicBezTo>
                  <a:cubicBezTo>
                    <a:pt x="190" y="158"/>
                    <a:pt x="192" y="156"/>
                    <a:pt x="189" y="154"/>
                  </a:cubicBezTo>
                  <a:cubicBezTo>
                    <a:pt x="186" y="153"/>
                    <a:pt x="185" y="154"/>
                    <a:pt x="179" y="150"/>
                  </a:cubicBezTo>
                  <a:cubicBezTo>
                    <a:pt x="173" y="146"/>
                    <a:pt x="171" y="144"/>
                    <a:pt x="170" y="144"/>
                  </a:cubicBezTo>
                  <a:cubicBezTo>
                    <a:pt x="169" y="143"/>
                    <a:pt x="168" y="142"/>
                    <a:pt x="166" y="143"/>
                  </a:cubicBezTo>
                  <a:cubicBezTo>
                    <a:pt x="165" y="144"/>
                    <a:pt x="160" y="149"/>
                    <a:pt x="159" y="150"/>
                  </a:cubicBezTo>
                  <a:cubicBezTo>
                    <a:pt x="158" y="151"/>
                    <a:pt x="152" y="156"/>
                    <a:pt x="152" y="156"/>
                  </a:cubicBezTo>
                  <a:cubicBezTo>
                    <a:pt x="151" y="157"/>
                    <a:pt x="141" y="164"/>
                    <a:pt x="141" y="164"/>
                  </a:cubicBezTo>
                  <a:cubicBezTo>
                    <a:pt x="141" y="164"/>
                    <a:pt x="138" y="172"/>
                    <a:pt x="136" y="175"/>
                  </a:cubicBezTo>
                  <a:cubicBezTo>
                    <a:pt x="135" y="178"/>
                    <a:pt x="129" y="182"/>
                    <a:pt x="129" y="184"/>
                  </a:cubicBezTo>
                  <a:cubicBezTo>
                    <a:pt x="129" y="185"/>
                    <a:pt x="129" y="188"/>
                    <a:pt x="128" y="189"/>
                  </a:cubicBezTo>
                  <a:cubicBezTo>
                    <a:pt x="128" y="189"/>
                    <a:pt x="125" y="193"/>
                    <a:pt x="123" y="193"/>
                  </a:cubicBezTo>
                  <a:cubicBezTo>
                    <a:pt x="122" y="194"/>
                    <a:pt x="116" y="195"/>
                    <a:pt x="116" y="197"/>
                  </a:cubicBezTo>
                  <a:cubicBezTo>
                    <a:pt x="116" y="199"/>
                    <a:pt x="119" y="199"/>
                    <a:pt x="116" y="203"/>
                  </a:cubicBezTo>
                  <a:cubicBezTo>
                    <a:pt x="113" y="206"/>
                    <a:pt x="110" y="220"/>
                    <a:pt x="107" y="208"/>
                  </a:cubicBezTo>
                  <a:cubicBezTo>
                    <a:pt x="105" y="200"/>
                    <a:pt x="105" y="199"/>
                    <a:pt x="103" y="198"/>
                  </a:cubicBezTo>
                  <a:cubicBezTo>
                    <a:pt x="100" y="196"/>
                    <a:pt x="98" y="195"/>
                    <a:pt x="98" y="195"/>
                  </a:cubicBezTo>
                  <a:cubicBezTo>
                    <a:pt x="98" y="195"/>
                    <a:pt x="96" y="192"/>
                    <a:pt x="100" y="191"/>
                  </a:cubicBezTo>
                  <a:cubicBezTo>
                    <a:pt x="104" y="191"/>
                    <a:pt x="105" y="193"/>
                    <a:pt x="107" y="191"/>
                  </a:cubicBezTo>
                  <a:cubicBezTo>
                    <a:pt x="110" y="189"/>
                    <a:pt x="111" y="188"/>
                    <a:pt x="107" y="187"/>
                  </a:cubicBezTo>
                  <a:cubicBezTo>
                    <a:pt x="103" y="186"/>
                    <a:pt x="105" y="188"/>
                    <a:pt x="101" y="186"/>
                  </a:cubicBezTo>
                  <a:cubicBezTo>
                    <a:pt x="98" y="183"/>
                    <a:pt x="97" y="183"/>
                    <a:pt x="96" y="182"/>
                  </a:cubicBezTo>
                  <a:cubicBezTo>
                    <a:pt x="96" y="181"/>
                    <a:pt x="96" y="181"/>
                    <a:pt x="97" y="180"/>
                  </a:cubicBezTo>
                  <a:cubicBezTo>
                    <a:pt x="99" y="177"/>
                    <a:pt x="99" y="177"/>
                    <a:pt x="99" y="177"/>
                  </a:cubicBezTo>
                  <a:cubicBezTo>
                    <a:pt x="99" y="177"/>
                    <a:pt x="99" y="177"/>
                    <a:pt x="98" y="177"/>
                  </a:cubicBezTo>
                  <a:cubicBezTo>
                    <a:pt x="98" y="175"/>
                    <a:pt x="100" y="173"/>
                    <a:pt x="100" y="171"/>
                  </a:cubicBezTo>
                  <a:cubicBezTo>
                    <a:pt x="100" y="170"/>
                    <a:pt x="99" y="169"/>
                    <a:pt x="98" y="169"/>
                  </a:cubicBezTo>
                  <a:cubicBezTo>
                    <a:pt x="97" y="169"/>
                    <a:pt x="98" y="169"/>
                    <a:pt x="96" y="169"/>
                  </a:cubicBezTo>
                  <a:cubicBezTo>
                    <a:pt x="96" y="168"/>
                    <a:pt x="95" y="168"/>
                    <a:pt x="95" y="167"/>
                  </a:cubicBezTo>
                  <a:cubicBezTo>
                    <a:pt x="94" y="166"/>
                    <a:pt x="94" y="166"/>
                    <a:pt x="94" y="166"/>
                  </a:cubicBezTo>
                  <a:cubicBezTo>
                    <a:pt x="90" y="166"/>
                    <a:pt x="90" y="166"/>
                    <a:pt x="90" y="166"/>
                  </a:cubicBezTo>
                  <a:cubicBezTo>
                    <a:pt x="89" y="162"/>
                    <a:pt x="89" y="162"/>
                    <a:pt x="89" y="162"/>
                  </a:cubicBezTo>
                  <a:cubicBezTo>
                    <a:pt x="89" y="162"/>
                    <a:pt x="92" y="163"/>
                    <a:pt x="93" y="163"/>
                  </a:cubicBezTo>
                  <a:cubicBezTo>
                    <a:pt x="94" y="163"/>
                    <a:pt x="98" y="160"/>
                    <a:pt x="98" y="160"/>
                  </a:cubicBezTo>
                  <a:cubicBezTo>
                    <a:pt x="98" y="160"/>
                    <a:pt x="96" y="159"/>
                    <a:pt x="95" y="159"/>
                  </a:cubicBezTo>
                  <a:cubicBezTo>
                    <a:pt x="94" y="159"/>
                    <a:pt x="94" y="156"/>
                    <a:pt x="94" y="156"/>
                  </a:cubicBezTo>
                  <a:cubicBezTo>
                    <a:pt x="91" y="154"/>
                    <a:pt x="91" y="154"/>
                    <a:pt x="91" y="154"/>
                  </a:cubicBezTo>
                  <a:cubicBezTo>
                    <a:pt x="87" y="153"/>
                    <a:pt x="87" y="153"/>
                    <a:pt x="87" y="153"/>
                  </a:cubicBezTo>
                  <a:cubicBezTo>
                    <a:pt x="87" y="153"/>
                    <a:pt x="86" y="152"/>
                    <a:pt x="85" y="152"/>
                  </a:cubicBezTo>
                  <a:cubicBezTo>
                    <a:pt x="85" y="151"/>
                    <a:pt x="85" y="150"/>
                    <a:pt x="85" y="150"/>
                  </a:cubicBezTo>
                  <a:cubicBezTo>
                    <a:pt x="86" y="149"/>
                    <a:pt x="86" y="149"/>
                    <a:pt x="86" y="149"/>
                  </a:cubicBezTo>
                  <a:cubicBezTo>
                    <a:pt x="89" y="147"/>
                    <a:pt x="89" y="147"/>
                    <a:pt x="89" y="147"/>
                  </a:cubicBezTo>
                  <a:cubicBezTo>
                    <a:pt x="89" y="144"/>
                    <a:pt x="89" y="144"/>
                    <a:pt x="89" y="144"/>
                  </a:cubicBezTo>
                  <a:cubicBezTo>
                    <a:pt x="89" y="141"/>
                    <a:pt x="89" y="141"/>
                    <a:pt x="89" y="141"/>
                  </a:cubicBezTo>
                  <a:cubicBezTo>
                    <a:pt x="87" y="141"/>
                    <a:pt x="87" y="141"/>
                    <a:pt x="87" y="141"/>
                  </a:cubicBezTo>
                  <a:cubicBezTo>
                    <a:pt x="87" y="141"/>
                    <a:pt x="83" y="143"/>
                    <a:pt x="81" y="141"/>
                  </a:cubicBezTo>
                  <a:cubicBezTo>
                    <a:pt x="79" y="140"/>
                    <a:pt x="80" y="141"/>
                    <a:pt x="78" y="142"/>
                  </a:cubicBezTo>
                  <a:cubicBezTo>
                    <a:pt x="77" y="142"/>
                    <a:pt x="75" y="144"/>
                    <a:pt x="75" y="144"/>
                  </a:cubicBezTo>
                  <a:cubicBezTo>
                    <a:pt x="75" y="144"/>
                    <a:pt x="74" y="145"/>
                    <a:pt x="72" y="145"/>
                  </a:cubicBezTo>
                  <a:cubicBezTo>
                    <a:pt x="71" y="145"/>
                    <a:pt x="71" y="142"/>
                    <a:pt x="71" y="142"/>
                  </a:cubicBezTo>
                  <a:cubicBezTo>
                    <a:pt x="66" y="141"/>
                    <a:pt x="66" y="141"/>
                    <a:pt x="66" y="141"/>
                  </a:cubicBezTo>
                  <a:cubicBezTo>
                    <a:pt x="62" y="137"/>
                    <a:pt x="62" y="137"/>
                    <a:pt x="62" y="137"/>
                  </a:cubicBezTo>
                  <a:cubicBezTo>
                    <a:pt x="56" y="137"/>
                    <a:pt x="56" y="137"/>
                    <a:pt x="56" y="137"/>
                  </a:cubicBezTo>
                  <a:cubicBezTo>
                    <a:pt x="54" y="136"/>
                    <a:pt x="54" y="136"/>
                    <a:pt x="54" y="136"/>
                  </a:cubicBezTo>
                  <a:cubicBezTo>
                    <a:pt x="52" y="134"/>
                    <a:pt x="52" y="134"/>
                    <a:pt x="52" y="134"/>
                  </a:cubicBezTo>
                  <a:cubicBezTo>
                    <a:pt x="52" y="134"/>
                    <a:pt x="51" y="132"/>
                    <a:pt x="50" y="132"/>
                  </a:cubicBezTo>
                  <a:cubicBezTo>
                    <a:pt x="48" y="131"/>
                    <a:pt x="48" y="132"/>
                    <a:pt x="47" y="132"/>
                  </a:cubicBezTo>
                  <a:cubicBezTo>
                    <a:pt x="46" y="132"/>
                    <a:pt x="46" y="132"/>
                    <a:pt x="43" y="132"/>
                  </a:cubicBezTo>
                  <a:cubicBezTo>
                    <a:pt x="41" y="132"/>
                    <a:pt x="41" y="130"/>
                    <a:pt x="41" y="130"/>
                  </a:cubicBezTo>
                  <a:cubicBezTo>
                    <a:pt x="41" y="130"/>
                    <a:pt x="42" y="128"/>
                    <a:pt x="42" y="127"/>
                  </a:cubicBezTo>
                  <a:cubicBezTo>
                    <a:pt x="42" y="127"/>
                    <a:pt x="44" y="127"/>
                    <a:pt x="44" y="127"/>
                  </a:cubicBezTo>
                  <a:cubicBezTo>
                    <a:pt x="45" y="126"/>
                    <a:pt x="48" y="125"/>
                    <a:pt x="50" y="125"/>
                  </a:cubicBezTo>
                  <a:cubicBezTo>
                    <a:pt x="51" y="125"/>
                    <a:pt x="51" y="125"/>
                    <a:pt x="53" y="124"/>
                  </a:cubicBezTo>
                  <a:cubicBezTo>
                    <a:pt x="54" y="124"/>
                    <a:pt x="54" y="123"/>
                    <a:pt x="54" y="123"/>
                  </a:cubicBezTo>
                  <a:cubicBezTo>
                    <a:pt x="54" y="123"/>
                    <a:pt x="54" y="119"/>
                    <a:pt x="54" y="119"/>
                  </a:cubicBezTo>
                  <a:cubicBezTo>
                    <a:pt x="54" y="118"/>
                    <a:pt x="54" y="118"/>
                    <a:pt x="55" y="118"/>
                  </a:cubicBezTo>
                  <a:cubicBezTo>
                    <a:pt x="55" y="117"/>
                    <a:pt x="55" y="116"/>
                    <a:pt x="55" y="116"/>
                  </a:cubicBezTo>
                  <a:cubicBezTo>
                    <a:pt x="55" y="116"/>
                    <a:pt x="54" y="114"/>
                    <a:pt x="54" y="113"/>
                  </a:cubicBezTo>
                  <a:cubicBezTo>
                    <a:pt x="53" y="111"/>
                    <a:pt x="52" y="112"/>
                    <a:pt x="52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0" y="112"/>
                    <a:pt x="47" y="112"/>
                    <a:pt x="47" y="111"/>
                  </a:cubicBezTo>
                  <a:cubicBezTo>
                    <a:pt x="46" y="111"/>
                    <a:pt x="44" y="111"/>
                    <a:pt x="44" y="111"/>
                  </a:cubicBezTo>
                  <a:cubicBezTo>
                    <a:pt x="41" y="108"/>
                    <a:pt x="41" y="108"/>
                    <a:pt x="41" y="108"/>
                  </a:cubicBezTo>
                  <a:cubicBezTo>
                    <a:pt x="41" y="108"/>
                    <a:pt x="39" y="108"/>
                    <a:pt x="37" y="108"/>
                  </a:cubicBezTo>
                  <a:cubicBezTo>
                    <a:pt x="35" y="107"/>
                    <a:pt x="33" y="106"/>
                    <a:pt x="33" y="106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99"/>
                    <a:pt x="21" y="95"/>
                    <a:pt x="21" y="94"/>
                  </a:cubicBezTo>
                  <a:cubicBezTo>
                    <a:pt x="21" y="94"/>
                    <a:pt x="21" y="94"/>
                    <a:pt x="22" y="93"/>
                  </a:cubicBezTo>
                  <a:cubicBezTo>
                    <a:pt x="22" y="93"/>
                    <a:pt x="22" y="92"/>
                    <a:pt x="23" y="91"/>
                  </a:cubicBezTo>
                  <a:cubicBezTo>
                    <a:pt x="23" y="90"/>
                    <a:pt x="24" y="89"/>
                    <a:pt x="24" y="88"/>
                  </a:cubicBezTo>
                  <a:cubicBezTo>
                    <a:pt x="24" y="88"/>
                    <a:pt x="25" y="87"/>
                    <a:pt x="26" y="87"/>
                  </a:cubicBezTo>
                  <a:cubicBezTo>
                    <a:pt x="27" y="87"/>
                    <a:pt x="28" y="86"/>
                    <a:pt x="28" y="86"/>
                  </a:cubicBezTo>
                  <a:cubicBezTo>
                    <a:pt x="28" y="85"/>
                    <a:pt x="28" y="84"/>
                    <a:pt x="29" y="83"/>
                  </a:cubicBezTo>
                  <a:cubicBezTo>
                    <a:pt x="29" y="82"/>
                    <a:pt x="27" y="83"/>
                    <a:pt x="26" y="82"/>
                  </a:cubicBezTo>
                  <a:cubicBezTo>
                    <a:pt x="25" y="82"/>
                    <a:pt x="25" y="82"/>
                    <a:pt x="24" y="83"/>
                  </a:cubicBezTo>
                  <a:cubicBezTo>
                    <a:pt x="23" y="83"/>
                    <a:pt x="22" y="81"/>
                    <a:pt x="22" y="81"/>
                  </a:cubicBezTo>
                  <a:cubicBezTo>
                    <a:pt x="22" y="80"/>
                    <a:pt x="20" y="80"/>
                    <a:pt x="19" y="79"/>
                  </a:cubicBezTo>
                  <a:cubicBezTo>
                    <a:pt x="18" y="79"/>
                    <a:pt x="18" y="79"/>
                    <a:pt x="18" y="78"/>
                  </a:cubicBezTo>
                  <a:cubicBezTo>
                    <a:pt x="17" y="77"/>
                    <a:pt x="18" y="77"/>
                    <a:pt x="17" y="77"/>
                  </a:cubicBezTo>
                  <a:cubicBezTo>
                    <a:pt x="17" y="76"/>
                    <a:pt x="16" y="76"/>
                    <a:pt x="16" y="76"/>
                  </a:cubicBezTo>
                  <a:cubicBezTo>
                    <a:pt x="16" y="76"/>
                    <a:pt x="15" y="78"/>
                    <a:pt x="14" y="78"/>
                  </a:cubicBezTo>
                  <a:cubicBezTo>
                    <a:pt x="13" y="78"/>
                    <a:pt x="12" y="77"/>
                    <a:pt x="12" y="77"/>
                  </a:cubicBezTo>
                  <a:cubicBezTo>
                    <a:pt x="11" y="77"/>
                    <a:pt x="10" y="77"/>
                    <a:pt x="9" y="78"/>
                  </a:cubicBezTo>
                  <a:cubicBezTo>
                    <a:pt x="9" y="78"/>
                    <a:pt x="7" y="77"/>
                    <a:pt x="7" y="77"/>
                  </a:cubicBezTo>
                  <a:cubicBezTo>
                    <a:pt x="7" y="76"/>
                    <a:pt x="4" y="76"/>
                    <a:pt x="4" y="76"/>
                  </a:cubicBezTo>
                  <a:cubicBezTo>
                    <a:pt x="4" y="76"/>
                    <a:pt x="4" y="77"/>
                    <a:pt x="3" y="77"/>
                  </a:cubicBezTo>
                  <a:cubicBezTo>
                    <a:pt x="2" y="78"/>
                    <a:pt x="1" y="77"/>
                    <a:pt x="1" y="77"/>
                  </a:cubicBezTo>
                  <a:cubicBezTo>
                    <a:pt x="0" y="77"/>
                    <a:pt x="0" y="76"/>
                    <a:pt x="0" y="75"/>
                  </a:cubicBezTo>
                  <a:close/>
                  <a:moveTo>
                    <a:pt x="10" y="182"/>
                  </a:moveTo>
                  <a:cubicBezTo>
                    <a:pt x="10" y="182"/>
                    <a:pt x="10" y="182"/>
                    <a:pt x="10" y="182"/>
                  </a:cubicBezTo>
                  <a:cubicBezTo>
                    <a:pt x="10" y="185"/>
                    <a:pt x="10" y="185"/>
                    <a:pt x="10" y="185"/>
                  </a:cubicBezTo>
                  <a:cubicBezTo>
                    <a:pt x="16" y="187"/>
                    <a:pt x="16" y="187"/>
                    <a:pt x="16" y="187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2" y="195"/>
                    <a:pt x="22" y="196"/>
                  </a:cubicBezTo>
                  <a:cubicBezTo>
                    <a:pt x="22" y="198"/>
                    <a:pt x="25" y="198"/>
                    <a:pt x="26" y="198"/>
                  </a:cubicBezTo>
                  <a:cubicBezTo>
                    <a:pt x="26" y="198"/>
                    <a:pt x="30" y="199"/>
                    <a:pt x="30" y="199"/>
                  </a:cubicBezTo>
                  <a:cubicBezTo>
                    <a:pt x="30" y="199"/>
                    <a:pt x="32" y="201"/>
                    <a:pt x="33" y="202"/>
                  </a:cubicBezTo>
                  <a:cubicBezTo>
                    <a:pt x="33" y="203"/>
                    <a:pt x="33" y="205"/>
                    <a:pt x="33" y="205"/>
                  </a:cubicBezTo>
                  <a:cubicBezTo>
                    <a:pt x="37" y="209"/>
                    <a:pt x="37" y="209"/>
                    <a:pt x="37" y="209"/>
                  </a:cubicBezTo>
                  <a:cubicBezTo>
                    <a:pt x="44" y="209"/>
                    <a:pt x="44" y="209"/>
                    <a:pt x="44" y="209"/>
                  </a:cubicBezTo>
                  <a:cubicBezTo>
                    <a:pt x="44" y="209"/>
                    <a:pt x="51" y="215"/>
                    <a:pt x="52" y="216"/>
                  </a:cubicBezTo>
                  <a:cubicBezTo>
                    <a:pt x="52" y="217"/>
                    <a:pt x="56" y="221"/>
                    <a:pt x="56" y="221"/>
                  </a:cubicBezTo>
                  <a:cubicBezTo>
                    <a:pt x="56" y="221"/>
                    <a:pt x="63" y="221"/>
                    <a:pt x="64" y="221"/>
                  </a:cubicBezTo>
                  <a:cubicBezTo>
                    <a:pt x="64" y="221"/>
                    <a:pt x="71" y="221"/>
                    <a:pt x="71" y="221"/>
                  </a:cubicBezTo>
                  <a:cubicBezTo>
                    <a:pt x="76" y="223"/>
                    <a:pt x="76" y="223"/>
                    <a:pt x="76" y="223"/>
                  </a:cubicBezTo>
                  <a:cubicBezTo>
                    <a:pt x="81" y="222"/>
                    <a:pt x="81" y="222"/>
                    <a:pt x="81" y="222"/>
                  </a:cubicBezTo>
                  <a:cubicBezTo>
                    <a:pt x="92" y="219"/>
                    <a:pt x="92" y="219"/>
                    <a:pt x="92" y="219"/>
                  </a:cubicBezTo>
                  <a:cubicBezTo>
                    <a:pt x="92" y="219"/>
                    <a:pt x="89" y="217"/>
                    <a:pt x="89" y="217"/>
                  </a:cubicBezTo>
                  <a:cubicBezTo>
                    <a:pt x="89" y="216"/>
                    <a:pt x="85" y="211"/>
                    <a:pt x="85" y="211"/>
                  </a:cubicBezTo>
                  <a:cubicBezTo>
                    <a:pt x="85" y="211"/>
                    <a:pt x="79" y="204"/>
                    <a:pt x="78" y="204"/>
                  </a:cubicBezTo>
                  <a:cubicBezTo>
                    <a:pt x="78" y="203"/>
                    <a:pt x="77" y="202"/>
                    <a:pt x="77" y="201"/>
                  </a:cubicBezTo>
                  <a:cubicBezTo>
                    <a:pt x="77" y="199"/>
                    <a:pt x="78" y="198"/>
                    <a:pt x="78" y="197"/>
                  </a:cubicBezTo>
                  <a:cubicBezTo>
                    <a:pt x="79" y="196"/>
                    <a:pt x="79" y="194"/>
                    <a:pt x="79" y="194"/>
                  </a:cubicBezTo>
                  <a:cubicBezTo>
                    <a:pt x="79" y="194"/>
                    <a:pt x="76" y="194"/>
                    <a:pt x="74" y="194"/>
                  </a:cubicBezTo>
                  <a:cubicBezTo>
                    <a:pt x="73" y="194"/>
                    <a:pt x="71" y="195"/>
                    <a:pt x="69" y="195"/>
                  </a:cubicBezTo>
                  <a:cubicBezTo>
                    <a:pt x="68" y="195"/>
                    <a:pt x="66" y="194"/>
                    <a:pt x="66" y="194"/>
                  </a:cubicBezTo>
                  <a:cubicBezTo>
                    <a:pt x="65" y="194"/>
                    <a:pt x="65" y="191"/>
                    <a:pt x="65" y="191"/>
                  </a:cubicBezTo>
                  <a:cubicBezTo>
                    <a:pt x="67" y="187"/>
                    <a:pt x="67" y="187"/>
                    <a:pt x="67" y="187"/>
                  </a:cubicBezTo>
                  <a:cubicBezTo>
                    <a:pt x="65" y="184"/>
                    <a:pt x="65" y="184"/>
                    <a:pt x="65" y="184"/>
                  </a:cubicBezTo>
                  <a:cubicBezTo>
                    <a:pt x="61" y="180"/>
                    <a:pt x="61" y="180"/>
                    <a:pt x="61" y="180"/>
                  </a:cubicBezTo>
                  <a:cubicBezTo>
                    <a:pt x="61" y="180"/>
                    <a:pt x="54" y="183"/>
                    <a:pt x="53" y="183"/>
                  </a:cubicBezTo>
                  <a:cubicBezTo>
                    <a:pt x="52" y="183"/>
                    <a:pt x="48" y="188"/>
                    <a:pt x="47" y="188"/>
                  </a:cubicBezTo>
                  <a:cubicBezTo>
                    <a:pt x="47" y="188"/>
                    <a:pt x="44" y="185"/>
                    <a:pt x="44" y="185"/>
                  </a:cubicBezTo>
                  <a:cubicBezTo>
                    <a:pt x="36" y="183"/>
                    <a:pt x="36" y="183"/>
                    <a:pt x="36" y="183"/>
                  </a:cubicBezTo>
                  <a:cubicBezTo>
                    <a:pt x="36" y="183"/>
                    <a:pt x="35" y="185"/>
                    <a:pt x="34" y="186"/>
                  </a:cubicBezTo>
                  <a:cubicBezTo>
                    <a:pt x="33" y="187"/>
                    <a:pt x="32" y="186"/>
                    <a:pt x="32" y="185"/>
                  </a:cubicBezTo>
                  <a:cubicBezTo>
                    <a:pt x="31" y="183"/>
                    <a:pt x="33" y="180"/>
                    <a:pt x="33" y="180"/>
                  </a:cubicBezTo>
                  <a:cubicBezTo>
                    <a:pt x="27" y="177"/>
                    <a:pt x="27" y="177"/>
                    <a:pt x="27" y="177"/>
                  </a:cubicBezTo>
                  <a:cubicBezTo>
                    <a:pt x="23" y="175"/>
                    <a:pt x="23" y="175"/>
                    <a:pt x="23" y="175"/>
                  </a:cubicBezTo>
                  <a:cubicBezTo>
                    <a:pt x="18" y="180"/>
                    <a:pt x="18" y="180"/>
                    <a:pt x="18" y="180"/>
                  </a:cubicBezTo>
                  <a:cubicBezTo>
                    <a:pt x="18" y="180"/>
                    <a:pt x="11" y="181"/>
                    <a:pt x="10" y="182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31" name="Freeform 221"/>
            <p:cNvSpPr>
              <a:spLocks noEditPoints="1"/>
            </p:cNvSpPr>
            <p:nvPr/>
          </p:nvSpPr>
          <p:spPr bwMode="auto">
            <a:xfrm>
              <a:off x="4983088" y="2966615"/>
              <a:ext cx="635471" cy="313233"/>
            </a:xfrm>
            <a:custGeom>
              <a:avLst/>
              <a:gdLst>
                <a:gd name="T0" fmla="*/ 196 w 279"/>
                <a:gd name="T1" fmla="*/ 4 h 142"/>
                <a:gd name="T2" fmla="*/ 219 w 279"/>
                <a:gd name="T3" fmla="*/ 5 h 142"/>
                <a:gd name="T4" fmla="*/ 249 w 279"/>
                <a:gd name="T5" fmla="*/ 8 h 142"/>
                <a:gd name="T6" fmla="*/ 268 w 279"/>
                <a:gd name="T7" fmla="*/ 17 h 142"/>
                <a:gd name="T8" fmla="*/ 266 w 279"/>
                <a:gd name="T9" fmla="*/ 29 h 142"/>
                <a:gd name="T10" fmla="*/ 271 w 279"/>
                <a:gd name="T11" fmla="*/ 39 h 142"/>
                <a:gd name="T12" fmla="*/ 277 w 279"/>
                <a:gd name="T13" fmla="*/ 56 h 142"/>
                <a:gd name="T14" fmla="*/ 259 w 279"/>
                <a:gd name="T15" fmla="*/ 63 h 142"/>
                <a:gd name="T16" fmla="*/ 260 w 279"/>
                <a:gd name="T17" fmla="*/ 82 h 142"/>
                <a:gd name="T18" fmla="*/ 255 w 279"/>
                <a:gd name="T19" fmla="*/ 104 h 142"/>
                <a:gd name="T20" fmla="*/ 238 w 279"/>
                <a:gd name="T21" fmla="*/ 121 h 142"/>
                <a:gd name="T22" fmla="*/ 206 w 279"/>
                <a:gd name="T23" fmla="*/ 128 h 142"/>
                <a:gd name="T24" fmla="*/ 191 w 279"/>
                <a:gd name="T25" fmla="*/ 142 h 142"/>
                <a:gd name="T26" fmla="*/ 146 w 279"/>
                <a:gd name="T27" fmla="*/ 138 h 142"/>
                <a:gd name="T28" fmla="*/ 104 w 279"/>
                <a:gd name="T29" fmla="*/ 126 h 142"/>
                <a:gd name="T30" fmla="*/ 94 w 279"/>
                <a:gd name="T31" fmla="*/ 112 h 142"/>
                <a:gd name="T32" fmla="*/ 60 w 279"/>
                <a:gd name="T33" fmla="*/ 121 h 142"/>
                <a:gd name="T34" fmla="*/ 39 w 279"/>
                <a:gd name="T35" fmla="*/ 126 h 142"/>
                <a:gd name="T36" fmla="*/ 37 w 279"/>
                <a:gd name="T37" fmla="*/ 118 h 142"/>
                <a:gd name="T38" fmla="*/ 31 w 279"/>
                <a:gd name="T39" fmla="*/ 120 h 142"/>
                <a:gd name="T40" fmla="*/ 26 w 279"/>
                <a:gd name="T41" fmla="*/ 124 h 142"/>
                <a:gd name="T42" fmla="*/ 17 w 279"/>
                <a:gd name="T43" fmla="*/ 120 h 142"/>
                <a:gd name="T44" fmla="*/ 2 w 279"/>
                <a:gd name="T45" fmla="*/ 114 h 142"/>
                <a:gd name="T46" fmla="*/ 2 w 279"/>
                <a:gd name="T47" fmla="*/ 113 h 142"/>
                <a:gd name="T48" fmla="*/ 4 w 279"/>
                <a:gd name="T49" fmla="*/ 113 h 142"/>
                <a:gd name="T50" fmla="*/ 5 w 279"/>
                <a:gd name="T51" fmla="*/ 112 h 142"/>
                <a:gd name="T52" fmla="*/ 4 w 279"/>
                <a:gd name="T53" fmla="*/ 111 h 142"/>
                <a:gd name="T54" fmla="*/ 4 w 279"/>
                <a:gd name="T55" fmla="*/ 110 h 142"/>
                <a:gd name="T56" fmla="*/ 3 w 279"/>
                <a:gd name="T57" fmla="*/ 109 h 142"/>
                <a:gd name="T58" fmla="*/ 3 w 279"/>
                <a:gd name="T59" fmla="*/ 108 h 142"/>
                <a:gd name="T60" fmla="*/ 2 w 279"/>
                <a:gd name="T61" fmla="*/ 106 h 142"/>
                <a:gd name="T62" fmla="*/ 2 w 279"/>
                <a:gd name="T63" fmla="*/ 104 h 142"/>
                <a:gd name="T64" fmla="*/ 7 w 279"/>
                <a:gd name="T65" fmla="*/ 94 h 142"/>
                <a:gd name="T66" fmla="*/ 6 w 279"/>
                <a:gd name="T67" fmla="*/ 91 h 142"/>
                <a:gd name="T68" fmla="*/ 6 w 279"/>
                <a:gd name="T69" fmla="*/ 91 h 142"/>
                <a:gd name="T70" fmla="*/ 6 w 279"/>
                <a:gd name="T71" fmla="*/ 90 h 142"/>
                <a:gd name="T72" fmla="*/ 6 w 279"/>
                <a:gd name="T73" fmla="*/ 90 h 142"/>
                <a:gd name="T74" fmla="*/ 23 w 279"/>
                <a:gd name="T75" fmla="*/ 94 h 142"/>
                <a:gd name="T76" fmla="*/ 32 w 279"/>
                <a:gd name="T77" fmla="*/ 101 h 142"/>
                <a:gd name="T78" fmla="*/ 38 w 279"/>
                <a:gd name="T79" fmla="*/ 88 h 142"/>
                <a:gd name="T80" fmla="*/ 55 w 279"/>
                <a:gd name="T81" fmla="*/ 95 h 142"/>
                <a:gd name="T82" fmla="*/ 73 w 279"/>
                <a:gd name="T83" fmla="*/ 88 h 142"/>
                <a:gd name="T84" fmla="*/ 95 w 279"/>
                <a:gd name="T85" fmla="*/ 82 h 142"/>
                <a:gd name="T86" fmla="*/ 110 w 279"/>
                <a:gd name="T87" fmla="*/ 80 h 142"/>
                <a:gd name="T88" fmla="*/ 123 w 279"/>
                <a:gd name="T89" fmla="*/ 85 h 142"/>
                <a:gd name="T90" fmla="*/ 130 w 279"/>
                <a:gd name="T91" fmla="*/ 76 h 142"/>
                <a:gd name="T92" fmla="*/ 123 w 279"/>
                <a:gd name="T93" fmla="*/ 62 h 142"/>
                <a:gd name="T94" fmla="*/ 126 w 279"/>
                <a:gd name="T95" fmla="*/ 48 h 142"/>
                <a:gd name="T96" fmla="*/ 141 w 279"/>
                <a:gd name="T97" fmla="*/ 38 h 142"/>
                <a:gd name="T98" fmla="*/ 152 w 279"/>
                <a:gd name="T99" fmla="*/ 29 h 142"/>
                <a:gd name="T100" fmla="*/ 160 w 279"/>
                <a:gd name="T101" fmla="*/ 20 h 142"/>
                <a:gd name="T102" fmla="*/ 183 w 279"/>
                <a:gd name="T103" fmla="*/ 25 h 142"/>
                <a:gd name="T104" fmla="*/ 1 w 279"/>
                <a:gd name="T105" fmla="*/ 114 h 142"/>
                <a:gd name="T106" fmla="*/ 1 w 279"/>
                <a:gd name="T107" fmla="*/ 114 h 142"/>
                <a:gd name="T108" fmla="*/ 2 w 279"/>
                <a:gd name="T109" fmla="*/ 11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9" h="142">
                  <a:moveTo>
                    <a:pt x="187" y="24"/>
                  </a:moveTo>
                  <a:cubicBezTo>
                    <a:pt x="187" y="24"/>
                    <a:pt x="187" y="18"/>
                    <a:pt x="188" y="18"/>
                  </a:cubicBezTo>
                  <a:cubicBezTo>
                    <a:pt x="189" y="18"/>
                    <a:pt x="191" y="15"/>
                    <a:pt x="191" y="15"/>
                  </a:cubicBezTo>
                  <a:cubicBezTo>
                    <a:pt x="194" y="14"/>
                    <a:pt x="194" y="14"/>
                    <a:pt x="194" y="14"/>
                  </a:cubicBezTo>
                  <a:cubicBezTo>
                    <a:pt x="194" y="14"/>
                    <a:pt x="196" y="12"/>
                    <a:pt x="196" y="10"/>
                  </a:cubicBezTo>
                  <a:cubicBezTo>
                    <a:pt x="195" y="9"/>
                    <a:pt x="196" y="4"/>
                    <a:pt x="196" y="4"/>
                  </a:cubicBezTo>
                  <a:cubicBezTo>
                    <a:pt x="196" y="4"/>
                    <a:pt x="195" y="1"/>
                    <a:pt x="196" y="1"/>
                  </a:cubicBezTo>
                  <a:cubicBezTo>
                    <a:pt x="198" y="0"/>
                    <a:pt x="201" y="2"/>
                    <a:pt x="201" y="2"/>
                  </a:cubicBezTo>
                  <a:cubicBezTo>
                    <a:pt x="206" y="3"/>
                    <a:pt x="206" y="3"/>
                    <a:pt x="206" y="3"/>
                  </a:cubicBezTo>
                  <a:cubicBezTo>
                    <a:pt x="206" y="3"/>
                    <a:pt x="208" y="3"/>
                    <a:pt x="209" y="3"/>
                  </a:cubicBezTo>
                  <a:cubicBezTo>
                    <a:pt x="210" y="3"/>
                    <a:pt x="214" y="4"/>
                    <a:pt x="214" y="4"/>
                  </a:cubicBezTo>
                  <a:cubicBezTo>
                    <a:pt x="214" y="4"/>
                    <a:pt x="218" y="5"/>
                    <a:pt x="219" y="5"/>
                  </a:cubicBezTo>
                  <a:cubicBezTo>
                    <a:pt x="220" y="5"/>
                    <a:pt x="224" y="5"/>
                    <a:pt x="224" y="5"/>
                  </a:cubicBezTo>
                  <a:cubicBezTo>
                    <a:pt x="226" y="6"/>
                    <a:pt x="226" y="6"/>
                    <a:pt x="226" y="6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7" y="11"/>
                    <a:pt x="237" y="11"/>
                    <a:pt x="237" y="11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9" y="8"/>
                    <a:pt x="249" y="8"/>
                    <a:pt x="249" y="8"/>
                  </a:cubicBezTo>
                  <a:cubicBezTo>
                    <a:pt x="249" y="8"/>
                    <a:pt x="253" y="7"/>
                    <a:pt x="253" y="8"/>
                  </a:cubicBezTo>
                  <a:cubicBezTo>
                    <a:pt x="254" y="8"/>
                    <a:pt x="256" y="10"/>
                    <a:pt x="259" y="11"/>
                  </a:cubicBezTo>
                  <a:cubicBezTo>
                    <a:pt x="262" y="11"/>
                    <a:pt x="265" y="10"/>
                    <a:pt x="265" y="10"/>
                  </a:cubicBezTo>
                  <a:cubicBezTo>
                    <a:pt x="267" y="16"/>
                    <a:pt x="267" y="16"/>
                    <a:pt x="267" y="16"/>
                  </a:cubicBezTo>
                  <a:cubicBezTo>
                    <a:pt x="269" y="17"/>
                    <a:pt x="269" y="17"/>
                    <a:pt x="269" y="17"/>
                  </a:cubicBezTo>
                  <a:cubicBezTo>
                    <a:pt x="268" y="17"/>
                    <a:pt x="268" y="17"/>
                    <a:pt x="268" y="17"/>
                  </a:cubicBezTo>
                  <a:cubicBezTo>
                    <a:pt x="268" y="20"/>
                    <a:pt x="268" y="20"/>
                    <a:pt x="268" y="20"/>
                  </a:cubicBezTo>
                  <a:cubicBezTo>
                    <a:pt x="269" y="21"/>
                    <a:pt x="269" y="21"/>
                    <a:pt x="269" y="21"/>
                  </a:cubicBezTo>
                  <a:cubicBezTo>
                    <a:pt x="269" y="21"/>
                    <a:pt x="268" y="23"/>
                    <a:pt x="268" y="23"/>
                  </a:cubicBezTo>
                  <a:cubicBezTo>
                    <a:pt x="268" y="23"/>
                    <a:pt x="268" y="25"/>
                    <a:pt x="268" y="25"/>
                  </a:cubicBezTo>
                  <a:cubicBezTo>
                    <a:pt x="266" y="27"/>
                    <a:pt x="266" y="27"/>
                    <a:pt x="266" y="27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2"/>
                    <a:pt x="266" y="32"/>
                  </a:cubicBezTo>
                  <a:cubicBezTo>
                    <a:pt x="266" y="32"/>
                    <a:pt x="267" y="33"/>
                    <a:pt x="268" y="33"/>
                  </a:cubicBezTo>
                  <a:cubicBezTo>
                    <a:pt x="268" y="33"/>
                    <a:pt x="268" y="34"/>
                    <a:pt x="268" y="34"/>
                  </a:cubicBezTo>
                  <a:cubicBezTo>
                    <a:pt x="268" y="34"/>
                    <a:pt x="269" y="35"/>
                    <a:pt x="270" y="36"/>
                  </a:cubicBezTo>
                  <a:cubicBezTo>
                    <a:pt x="270" y="36"/>
                    <a:pt x="270" y="36"/>
                    <a:pt x="270" y="36"/>
                  </a:cubicBezTo>
                  <a:cubicBezTo>
                    <a:pt x="270" y="36"/>
                    <a:pt x="271" y="38"/>
                    <a:pt x="271" y="39"/>
                  </a:cubicBezTo>
                  <a:cubicBezTo>
                    <a:pt x="272" y="40"/>
                    <a:pt x="272" y="41"/>
                    <a:pt x="272" y="41"/>
                  </a:cubicBezTo>
                  <a:cubicBezTo>
                    <a:pt x="272" y="41"/>
                    <a:pt x="273" y="43"/>
                    <a:pt x="274" y="43"/>
                  </a:cubicBezTo>
                  <a:cubicBezTo>
                    <a:pt x="274" y="43"/>
                    <a:pt x="275" y="43"/>
                    <a:pt x="276" y="43"/>
                  </a:cubicBezTo>
                  <a:cubicBezTo>
                    <a:pt x="276" y="43"/>
                    <a:pt x="277" y="43"/>
                    <a:pt x="277" y="43"/>
                  </a:cubicBezTo>
                  <a:cubicBezTo>
                    <a:pt x="277" y="44"/>
                    <a:pt x="276" y="50"/>
                    <a:pt x="276" y="50"/>
                  </a:cubicBezTo>
                  <a:cubicBezTo>
                    <a:pt x="277" y="56"/>
                    <a:pt x="277" y="56"/>
                    <a:pt x="277" y="56"/>
                  </a:cubicBezTo>
                  <a:cubicBezTo>
                    <a:pt x="277" y="56"/>
                    <a:pt x="276" y="59"/>
                    <a:pt x="276" y="60"/>
                  </a:cubicBezTo>
                  <a:cubicBezTo>
                    <a:pt x="277" y="62"/>
                    <a:pt x="279" y="64"/>
                    <a:pt x="276" y="65"/>
                  </a:cubicBezTo>
                  <a:cubicBezTo>
                    <a:pt x="274" y="65"/>
                    <a:pt x="271" y="67"/>
                    <a:pt x="270" y="65"/>
                  </a:cubicBezTo>
                  <a:cubicBezTo>
                    <a:pt x="270" y="65"/>
                    <a:pt x="269" y="63"/>
                    <a:pt x="269" y="66"/>
                  </a:cubicBezTo>
                  <a:cubicBezTo>
                    <a:pt x="270" y="67"/>
                    <a:pt x="267" y="66"/>
                    <a:pt x="267" y="66"/>
                  </a:cubicBezTo>
                  <a:cubicBezTo>
                    <a:pt x="259" y="63"/>
                    <a:pt x="259" y="63"/>
                    <a:pt x="259" y="63"/>
                  </a:cubicBezTo>
                  <a:cubicBezTo>
                    <a:pt x="257" y="65"/>
                    <a:pt x="257" y="65"/>
                    <a:pt x="257" y="65"/>
                  </a:cubicBezTo>
                  <a:cubicBezTo>
                    <a:pt x="253" y="68"/>
                    <a:pt x="253" y="68"/>
                    <a:pt x="253" y="68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61" y="70"/>
                    <a:pt x="261" y="70"/>
                    <a:pt x="261" y="70"/>
                  </a:cubicBezTo>
                  <a:cubicBezTo>
                    <a:pt x="266" y="78"/>
                    <a:pt x="266" y="78"/>
                    <a:pt x="266" y="78"/>
                  </a:cubicBezTo>
                  <a:cubicBezTo>
                    <a:pt x="260" y="82"/>
                    <a:pt x="260" y="82"/>
                    <a:pt x="260" y="82"/>
                  </a:cubicBezTo>
                  <a:cubicBezTo>
                    <a:pt x="260" y="82"/>
                    <a:pt x="257" y="84"/>
                    <a:pt x="256" y="84"/>
                  </a:cubicBezTo>
                  <a:cubicBezTo>
                    <a:pt x="255" y="84"/>
                    <a:pt x="254" y="85"/>
                    <a:pt x="254" y="85"/>
                  </a:cubicBezTo>
                  <a:cubicBezTo>
                    <a:pt x="257" y="91"/>
                    <a:pt x="257" y="91"/>
                    <a:pt x="257" y="91"/>
                  </a:cubicBezTo>
                  <a:cubicBezTo>
                    <a:pt x="257" y="93"/>
                    <a:pt x="257" y="93"/>
                    <a:pt x="257" y="93"/>
                  </a:cubicBezTo>
                  <a:cubicBezTo>
                    <a:pt x="258" y="99"/>
                    <a:pt x="258" y="99"/>
                    <a:pt x="258" y="99"/>
                  </a:cubicBezTo>
                  <a:cubicBezTo>
                    <a:pt x="255" y="104"/>
                    <a:pt x="255" y="104"/>
                    <a:pt x="255" y="104"/>
                  </a:cubicBezTo>
                  <a:cubicBezTo>
                    <a:pt x="252" y="105"/>
                    <a:pt x="252" y="105"/>
                    <a:pt x="252" y="105"/>
                  </a:cubicBezTo>
                  <a:cubicBezTo>
                    <a:pt x="249" y="112"/>
                    <a:pt x="249" y="112"/>
                    <a:pt x="249" y="112"/>
                  </a:cubicBezTo>
                  <a:cubicBezTo>
                    <a:pt x="244" y="115"/>
                    <a:pt x="244" y="115"/>
                    <a:pt x="244" y="115"/>
                  </a:cubicBezTo>
                  <a:cubicBezTo>
                    <a:pt x="243" y="119"/>
                    <a:pt x="243" y="119"/>
                    <a:pt x="243" y="119"/>
                  </a:cubicBezTo>
                  <a:cubicBezTo>
                    <a:pt x="244" y="125"/>
                    <a:pt x="244" y="125"/>
                    <a:pt x="244" y="125"/>
                  </a:cubicBezTo>
                  <a:cubicBezTo>
                    <a:pt x="238" y="121"/>
                    <a:pt x="238" y="121"/>
                    <a:pt x="238" y="121"/>
                  </a:cubicBezTo>
                  <a:cubicBezTo>
                    <a:pt x="233" y="123"/>
                    <a:pt x="233" y="123"/>
                    <a:pt x="233" y="123"/>
                  </a:cubicBezTo>
                  <a:cubicBezTo>
                    <a:pt x="230" y="124"/>
                    <a:pt x="230" y="124"/>
                    <a:pt x="230" y="124"/>
                  </a:cubicBezTo>
                  <a:cubicBezTo>
                    <a:pt x="224" y="128"/>
                    <a:pt x="224" y="128"/>
                    <a:pt x="224" y="128"/>
                  </a:cubicBezTo>
                  <a:cubicBezTo>
                    <a:pt x="219" y="126"/>
                    <a:pt x="219" y="126"/>
                    <a:pt x="219" y="126"/>
                  </a:cubicBezTo>
                  <a:cubicBezTo>
                    <a:pt x="212" y="128"/>
                    <a:pt x="212" y="128"/>
                    <a:pt x="212" y="128"/>
                  </a:cubicBezTo>
                  <a:cubicBezTo>
                    <a:pt x="206" y="128"/>
                    <a:pt x="206" y="128"/>
                    <a:pt x="206" y="128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1" y="134"/>
                    <a:pt x="201" y="134"/>
                    <a:pt x="201" y="134"/>
                  </a:cubicBezTo>
                  <a:cubicBezTo>
                    <a:pt x="200" y="136"/>
                    <a:pt x="200" y="136"/>
                    <a:pt x="200" y="136"/>
                  </a:cubicBezTo>
                  <a:cubicBezTo>
                    <a:pt x="196" y="137"/>
                    <a:pt x="196" y="137"/>
                    <a:pt x="196" y="137"/>
                  </a:cubicBezTo>
                  <a:cubicBezTo>
                    <a:pt x="194" y="140"/>
                    <a:pt x="194" y="140"/>
                    <a:pt x="194" y="140"/>
                  </a:cubicBezTo>
                  <a:cubicBezTo>
                    <a:pt x="191" y="142"/>
                    <a:pt x="191" y="142"/>
                    <a:pt x="191" y="142"/>
                  </a:cubicBezTo>
                  <a:cubicBezTo>
                    <a:pt x="189" y="142"/>
                    <a:pt x="189" y="142"/>
                    <a:pt x="189" y="142"/>
                  </a:cubicBezTo>
                  <a:cubicBezTo>
                    <a:pt x="180" y="142"/>
                    <a:pt x="180" y="142"/>
                    <a:pt x="180" y="142"/>
                  </a:cubicBezTo>
                  <a:cubicBezTo>
                    <a:pt x="170" y="141"/>
                    <a:pt x="170" y="141"/>
                    <a:pt x="170" y="141"/>
                  </a:cubicBezTo>
                  <a:cubicBezTo>
                    <a:pt x="161" y="138"/>
                    <a:pt x="161" y="138"/>
                    <a:pt x="161" y="138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49" y="138"/>
                    <a:pt x="146" y="138"/>
                  </a:cubicBezTo>
                  <a:cubicBezTo>
                    <a:pt x="142" y="138"/>
                    <a:pt x="134" y="136"/>
                    <a:pt x="134" y="136"/>
                  </a:cubicBezTo>
                  <a:cubicBezTo>
                    <a:pt x="124" y="133"/>
                    <a:pt x="124" y="133"/>
                    <a:pt x="124" y="133"/>
                  </a:cubicBezTo>
                  <a:cubicBezTo>
                    <a:pt x="118" y="133"/>
                    <a:pt x="118" y="133"/>
                    <a:pt x="118" y="133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109" y="132"/>
                    <a:pt x="108" y="130"/>
                    <a:pt x="107" y="129"/>
                  </a:cubicBezTo>
                  <a:cubicBezTo>
                    <a:pt x="107" y="128"/>
                    <a:pt x="104" y="126"/>
                    <a:pt x="104" y="12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02" y="119"/>
                    <a:pt x="102" y="119"/>
                    <a:pt x="102" y="119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2" y="112"/>
                    <a:pt x="102" y="112"/>
                    <a:pt x="102" y="112"/>
                  </a:cubicBezTo>
                  <a:cubicBezTo>
                    <a:pt x="100" y="111"/>
                    <a:pt x="100" y="111"/>
                    <a:pt x="100" y="111"/>
                  </a:cubicBezTo>
                  <a:cubicBezTo>
                    <a:pt x="100" y="111"/>
                    <a:pt x="96" y="112"/>
                    <a:pt x="94" y="112"/>
                  </a:cubicBezTo>
                  <a:cubicBezTo>
                    <a:pt x="93" y="113"/>
                    <a:pt x="87" y="114"/>
                    <a:pt x="87" y="114"/>
                  </a:cubicBezTo>
                  <a:cubicBezTo>
                    <a:pt x="85" y="115"/>
                    <a:pt x="85" y="115"/>
                    <a:pt x="85" y="115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69" y="116"/>
                    <a:pt x="69" y="116"/>
                    <a:pt x="69" y="116"/>
                  </a:cubicBezTo>
                  <a:cubicBezTo>
                    <a:pt x="66" y="118"/>
                    <a:pt x="66" y="118"/>
                    <a:pt x="66" y="118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7" y="129"/>
                    <a:pt x="57" y="129"/>
                    <a:pt x="57" y="129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47" y="125"/>
                    <a:pt x="47" y="125"/>
                    <a:pt x="47" y="125"/>
                  </a:cubicBezTo>
                  <a:cubicBezTo>
                    <a:pt x="45" y="127"/>
                    <a:pt x="45" y="127"/>
                    <a:pt x="45" y="127"/>
                  </a:cubicBezTo>
                  <a:cubicBezTo>
                    <a:pt x="39" y="126"/>
                    <a:pt x="39" y="126"/>
                    <a:pt x="39" y="126"/>
                  </a:cubicBezTo>
                  <a:cubicBezTo>
                    <a:pt x="38" y="127"/>
                    <a:pt x="38" y="127"/>
                    <a:pt x="38" y="127"/>
                  </a:cubicBezTo>
                  <a:cubicBezTo>
                    <a:pt x="38" y="127"/>
                    <a:pt x="38" y="126"/>
                    <a:pt x="38" y="126"/>
                  </a:cubicBezTo>
                  <a:cubicBezTo>
                    <a:pt x="38" y="125"/>
                    <a:pt x="39" y="122"/>
                    <a:pt x="39" y="122"/>
                  </a:cubicBezTo>
                  <a:cubicBezTo>
                    <a:pt x="39" y="122"/>
                    <a:pt x="39" y="121"/>
                    <a:pt x="39" y="120"/>
                  </a:cubicBezTo>
                  <a:cubicBezTo>
                    <a:pt x="39" y="120"/>
                    <a:pt x="38" y="119"/>
                    <a:pt x="38" y="119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6" y="116"/>
                    <a:pt x="36" y="116"/>
                  </a:cubicBezTo>
                  <a:cubicBezTo>
                    <a:pt x="35" y="117"/>
                    <a:pt x="34" y="117"/>
                    <a:pt x="34" y="117"/>
                  </a:cubicBezTo>
                  <a:cubicBezTo>
                    <a:pt x="34" y="117"/>
                    <a:pt x="34" y="119"/>
                    <a:pt x="34" y="119"/>
                  </a:cubicBezTo>
                  <a:cubicBezTo>
                    <a:pt x="33" y="120"/>
                    <a:pt x="32" y="120"/>
                    <a:pt x="32" y="120"/>
                  </a:cubicBezTo>
                  <a:cubicBezTo>
                    <a:pt x="32" y="120"/>
                    <a:pt x="32" y="120"/>
                    <a:pt x="32" y="120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30" y="122"/>
                    <a:pt x="30" y="122"/>
                    <a:pt x="30" y="122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29" y="123"/>
                    <a:pt x="28" y="123"/>
                    <a:pt x="28" y="124"/>
                  </a:cubicBezTo>
                  <a:cubicBezTo>
                    <a:pt x="28" y="124"/>
                    <a:pt x="27" y="124"/>
                    <a:pt x="26" y="124"/>
                  </a:cubicBezTo>
                  <a:cubicBezTo>
                    <a:pt x="26" y="124"/>
                    <a:pt x="24" y="124"/>
                    <a:pt x="24" y="124"/>
                  </a:cubicBezTo>
                  <a:cubicBezTo>
                    <a:pt x="23" y="123"/>
                    <a:pt x="23" y="123"/>
                    <a:pt x="23" y="123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18" y="121"/>
                    <a:pt x="18" y="121"/>
                    <a:pt x="18" y="121"/>
                  </a:cubicBezTo>
                  <a:cubicBezTo>
                    <a:pt x="17" y="120"/>
                    <a:pt x="17" y="120"/>
                    <a:pt x="17" y="120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5" y="116"/>
                    <a:pt x="15" y="116"/>
                    <a:pt x="15" y="116"/>
                  </a:cubicBezTo>
                  <a:cubicBezTo>
                    <a:pt x="11" y="115"/>
                    <a:pt x="11" y="115"/>
                    <a:pt x="11" y="115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6" y="114"/>
                    <a:pt x="2" y="114"/>
                    <a:pt x="2" y="114"/>
                  </a:cubicBezTo>
                  <a:cubicBezTo>
                    <a:pt x="2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2" y="114"/>
                    <a:pt x="2" y="114"/>
                    <a:pt x="2" y="114"/>
                  </a:cubicBezTo>
                  <a:cubicBezTo>
                    <a:pt x="2" y="114"/>
                    <a:pt x="2" y="113"/>
                    <a:pt x="2" y="113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2" y="113"/>
                    <a:pt x="3" y="114"/>
                    <a:pt x="3" y="114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3" y="114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5" y="113"/>
                  </a:cubicBezTo>
                  <a:cubicBezTo>
                    <a:pt x="5" y="113"/>
                    <a:pt x="5" y="113"/>
                    <a:pt x="5" y="112"/>
                  </a:cubicBezTo>
                  <a:cubicBezTo>
                    <a:pt x="5" y="112"/>
                    <a:pt x="5" y="112"/>
                    <a:pt x="5" y="112"/>
                  </a:cubicBezTo>
                  <a:cubicBezTo>
                    <a:pt x="5" y="112"/>
                    <a:pt x="5" y="112"/>
                    <a:pt x="4" y="112"/>
                  </a:cubicBezTo>
                  <a:cubicBezTo>
                    <a:pt x="4" y="112"/>
                    <a:pt x="4" y="112"/>
                    <a:pt x="4" y="112"/>
                  </a:cubicBezTo>
                  <a:cubicBezTo>
                    <a:pt x="4" y="112"/>
                    <a:pt x="4" y="112"/>
                    <a:pt x="4" y="111"/>
                  </a:cubicBezTo>
                  <a:cubicBezTo>
                    <a:pt x="4" y="111"/>
                    <a:pt x="5" y="111"/>
                    <a:pt x="5" y="111"/>
                  </a:cubicBezTo>
                  <a:cubicBezTo>
                    <a:pt x="5" y="111"/>
                    <a:pt x="5" y="111"/>
                    <a:pt x="4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4" y="110"/>
                    <a:pt x="4" y="111"/>
                    <a:pt x="4" y="111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7"/>
                    <a:pt x="3" y="108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2" y="107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2" y="108"/>
                    <a:pt x="2" y="108"/>
                    <a:pt x="2" y="108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4" y="102"/>
                    <a:pt x="4" y="100"/>
                    <a:pt x="5" y="100"/>
                  </a:cubicBezTo>
                  <a:cubicBezTo>
                    <a:pt x="5" y="99"/>
                    <a:pt x="5" y="98"/>
                    <a:pt x="5" y="98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8" y="96"/>
                    <a:pt x="8" y="96"/>
                  </a:cubicBezTo>
                  <a:cubicBezTo>
                    <a:pt x="8" y="95"/>
                    <a:pt x="7" y="94"/>
                    <a:pt x="7" y="94"/>
                  </a:cubicBezTo>
                  <a:cubicBezTo>
                    <a:pt x="7" y="93"/>
                    <a:pt x="8" y="92"/>
                    <a:pt x="8" y="92"/>
                  </a:cubicBezTo>
                  <a:cubicBezTo>
                    <a:pt x="7" y="92"/>
                    <a:pt x="7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8" y="88"/>
                    <a:pt x="10" y="86"/>
                    <a:pt x="10" y="86"/>
                  </a:cubicBezTo>
                  <a:cubicBezTo>
                    <a:pt x="10" y="86"/>
                    <a:pt x="12" y="85"/>
                    <a:pt x="14" y="86"/>
                  </a:cubicBezTo>
                  <a:cubicBezTo>
                    <a:pt x="15" y="87"/>
                    <a:pt x="17" y="89"/>
                    <a:pt x="18" y="90"/>
                  </a:cubicBezTo>
                  <a:cubicBezTo>
                    <a:pt x="18" y="90"/>
                    <a:pt x="19" y="91"/>
                    <a:pt x="20" y="91"/>
                  </a:cubicBezTo>
                  <a:cubicBezTo>
                    <a:pt x="21" y="91"/>
                    <a:pt x="22" y="92"/>
                    <a:pt x="22" y="92"/>
                  </a:cubicBezTo>
                  <a:cubicBezTo>
                    <a:pt x="22" y="93"/>
                    <a:pt x="23" y="92"/>
                    <a:pt x="23" y="94"/>
                  </a:cubicBezTo>
                  <a:cubicBezTo>
                    <a:pt x="22" y="96"/>
                    <a:pt x="22" y="98"/>
                    <a:pt x="23" y="98"/>
                  </a:cubicBezTo>
                  <a:cubicBezTo>
                    <a:pt x="25" y="97"/>
                    <a:pt x="26" y="96"/>
                    <a:pt x="26" y="97"/>
                  </a:cubicBezTo>
                  <a:cubicBezTo>
                    <a:pt x="26" y="98"/>
                    <a:pt x="27" y="97"/>
                    <a:pt x="26" y="99"/>
                  </a:cubicBezTo>
                  <a:cubicBezTo>
                    <a:pt x="26" y="101"/>
                    <a:pt x="25" y="102"/>
                    <a:pt x="26" y="102"/>
                  </a:cubicBezTo>
                  <a:cubicBezTo>
                    <a:pt x="28" y="103"/>
                    <a:pt x="30" y="104"/>
                    <a:pt x="31" y="103"/>
                  </a:cubicBezTo>
                  <a:cubicBezTo>
                    <a:pt x="32" y="101"/>
                    <a:pt x="31" y="103"/>
                    <a:pt x="32" y="101"/>
                  </a:cubicBezTo>
                  <a:cubicBezTo>
                    <a:pt x="33" y="98"/>
                    <a:pt x="33" y="99"/>
                    <a:pt x="34" y="98"/>
                  </a:cubicBezTo>
                  <a:cubicBezTo>
                    <a:pt x="34" y="96"/>
                    <a:pt x="34" y="97"/>
                    <a:pt x="35" y="95"/>
                  </a:cubicBezTo>
                  <a:cubicBezTo>
                    <a:pt x="35" y="93"/>
                    <a:pt x="36" y="94"/>
                    <a:pt x="35" y="93"/>
                  </a:cubicBezTo>
                  <a:cubicBezTo>
                    <a:pt x="35" y="93"/>
                    <a:pt x="35" y="92"/>
                    <a:pt x="34" y="91"/>
                  </a:cubicBezTo>
                  <a:cubicBezTo>
                    <a:pt x="34" y="89"/>
                    <a:pt x="32" y="90"/>
                    <a:pt x="35" y="89"/>
                  </a:cubicBezTo>
                  <a:cubicBezTo>
                    <a:pt x="37" y="88"/>
                    <a:pt x="38" y="88"/>
                    <a:pt x="38" y="88"/>
                  </a:cubicBezTo>
                  <a:cubicBezTo>
                    <a:pt x="38" y="87"/>
                    <a:pt x="41" y="87"/>
                    <a:pt x="41" y="87"/>
                  </a:cubicBezTo>
                  <a:cubicBezTo>
                    <a:pt x="41" y="87"/>
                    <a:pt x="44" y="87"/>
                    <a:pt x="44" y="87"/>
                  </a:cubicBezTo>
                  <a:cubicBezTo>
                    <a:pt x="45" y="87"/>
                    <a:pt x="49" y="87"/>
                    <a:pt x="49" y="88"/>
                  </a:cubicBezTo>
                  <a:cubicBezTo>
                    <a:pt x="49" y="89"/>
                    <a:pt x="51" y="89"/>
                    <a:pt x="51" y="89"/>
                  </a:cubicBezTo>
                  <a:cubicBezTo>
                    <a:pt x="51" y="89"/>
                    <a:pt x="53" y="89"/>
                    <a:pt x="54" y="91"/>
                  </a:cubicBezTo>
                  <a:cubicBezTo>
                    <a:pt x="54" y="94"/>
                    <a:pt x="54" y="96"/>
                    <a:pt x="55" y="95"/>
                  </a:cubicBezTo>
                  <a:cubicBezTo>
                    <a:pt x="56" y="95"/>
                    <a:pt x="58" y="97"/>
                    <a:pt x="58" y="96"/>
                  </a:cubicBezTo>
                  <a:cubicBezTo>
                    <a:pt x="59" y="95"/>
                    <a:pt x="60" y="94"/>
                    <a:pt x="61" y="94"/>
                  </a:cubicBezTo>
                  <a:cubicBezTo>
                    <a:pt x="62" y="94"/>
                    <a:pt x="60" y="93"/>
                    <a:pt x="63" y="93"/>
                  </a:cubicBezTo>
                  <a:cubicBezTo>
                    <a:pt x="67" y="94"/>
                    <a:pt x="66" y="95"/>
                    <a:pt x="68" y="93"/>
                  </a:cubicBezTo>
                  <a:cubicBezTo>
                    <a:pt x="69" y="91"/>
                    <a:pt x="69" y="91"/>
                    <a:pt x="71" y="90"/>
                  </a:cubicBezTo>
                  <a:cubicBezTo>
                    <a:pt x="72" y="89"/>
                    <a:pt x="72" y="89"/>
                    <a:pt x="73" y="88"/>
                  </a:cubicBezTo>
                  <a:cubicBezTo>
                    <a:pt x="73" y="88"/>
                    <a:pt x="77" y="88"/>
                    <a:pt x="77" y="88"/>
                  </a:cubicBezTo>
                  <a:cubicBezTo>
                    <a:pt x="78" y="87"/>
                    <a:pt x="79" y="85"/>
                    <a:pt x="80" y="85"/>
                  </a:cubicBezTo>
                  <a:cubicBezTo>
                    <a:pt x="80" y="85"/>
                    <a:pt x="84" y="85"/>
                    <a:pt x="85" y="85"/>
                  </a:cubicBezTo>
                  <a:cubicBezTo>
                    <a:pt x="86" y="85"/>
                    <a:pt x="88" y="85"/>
                    <a:pt x="89" y="84"/>
                  </a:cubicBezTo>
                  <a:cubicBezTo>
                    <a:pt x="89" y="83"/>
                    <a:pt x="89" y="83"/>
                    <a:pt x="90" y="82"/>
                  </a:cubicBezTo>
                  <a:cubicBezTo>
                    <a:pt x="92" y="82"/>
                    <a:pt x="93" y="82"/>
                    <a:pt x="95" y="82"/>
                  </a:cubicBezTo>
                  <a:cubicBezTo>
                    <a:pt x="97" y="82"/>
                    <a:pt x="97" y="82"/>
                    <a:pt x="98" y="82"/>
                  </a:cubicBezTo>
                  <a:cubicBezTo>
                    <a:pt x="99" y="82"/>
                    <a:pt x="100" y="84"/>
                    <a:pt x="100" y="81"/>
                  </a:cubicBezTo>
                  <a:cubicBezTo>
                    <a:pt x="99" y="78"/>
                    <a:pt x="98" y="78"/>
                    <a:pt x="99" y="77"/>
                  </a:cubicBezTo>
                  <a:cubicBezTo>
                    <a:pt x="101" y="77"/>
                    <a:pt x="103" y="77"/>
                    <a:pt x="103" y="77"/>
                  </a:cubicBezTo>
                  <a:cubicBezTo>
                    <a:pt x="104" y="77"/>
                    <a:pt x="108" y="78"/>
                    <a:pt x="109" y="78"/>
                  </a:cubicBezTo>
                  <a:cubicBezTo>
                    <a:pt x="109" y="78"/>
                    <a:pt x="110" y="80"/>
                    <a:pt x="110" y="80"/>
                  </a:cubicBezTo>
                  <a:cubicBezTo>
                    <a:pt x="111" y="80"/>
                    <a:pt x="112" y="81"/>
                    <a:pt x="113" y="80"/>
                  </a:cubicBezTo>
                  <a:cubicBezTo>
                    <a:pt x="113" y="80"/>
                    <a:pt x="114" y="78"/>
                    <a:pt x="115" y="78"/>
                  </a:cubicBezTo>
                  <a:cubicBezTo>
                    <a:pt x="116" y="78"/>
                    <a:pt x="119" y="78"/>
                    <a:pt x="119" y="78"/>
                  </a:cubicBezTo>
                  <a:cubicBezTo>
                    <a:pt x="119" y="78"/>
                    <a:pt x="123" y="79"/>
                    <a:pt x="123" y="79"/>
                  </a:cubicBezTo>
                  <a:cubicBezTo>
                    <a:pt x="123" y="79"/>
                    <a:pt x="122" y="81"/>
                    <a:pt x="122" y="82"/>
                  </a:cubicBezTo>
                  <a:cubicBezTo>
                    <a:pt x="122" y="83"/>
                    <a:pt x="122" y="84"/>
                    <a:pt x="123" y="85"/>
                  </a:cubicBezTo>
                  <a:cubicBezTo>
                    <a:pt x="123" y="85"/>
                    <a:pt x="125" y="87"/>
                    <a:pt x="125" y="87"/>
                  </a:cubicBezTo>
                  <a:cubicBezTo>
                    <a:pt x="125" y="87"/>
                    <a:pt x="130" y="89"/>
                    <a:pt x="130" y="89"/>
                  </a:cubicBezTo>
                  <a:cubicBezTo>
                    <a:pt x="130" y="89"/>
                    <a:pt x="131" y="90"/>
                    <a:pt x="131" y="86"/>
                  </a:cubicBezTo>
                  <a:cubicBezTo>
                    <a:pt x="131" y="82"/>
                    <a:pt x="131" y="81"/>
                    <a:pt x="131" y="81"/>
                  </a:cubicBezTo>
                  <a:cubicBezTo>
                    <a:pt x="131" y="77"/>
                    <a:pt x="131" y="77"/>
                    <a:pt x="131" y="77"/>
                  </a:cubicBezTo>
                  <a:cubicBezTo>
                    <a:pt x="131" y="77"/>
                    <a:pt x="131" y="76"/>
                    <a:pt x="130" y="76"/>
                  </a:cubicBezTo>
                  <a:cubicBezTo>
                    <a:pt x="130" y="76"/>
                    <a:pt x="129" y="76"/>
                    <a:pt x="129" y="76"/>
                  </a:cubicBezTo>
                  <a:cubicBezTo>
                    <a:pt x="129" y="76"/>
                    <a:pt x="125" y="75"/>
                    <a:pt x="124" y="75"/>
                  </a:cubicBezTo>
                  <a:cubicBezTo>
                    <a:pt x="123" y="75"/>
                    <a:pt x="124" y="73"/>
                    <a:pt x="124" y="72"/>
                  </a:cubicBezTo>
                  <a:cubicBezTo>
                    <a:pt x="124" y="72"/>
                    <a:pt x="126" y="70"/>
                    <a:pt x="126" y="70"/>
                  </a:cubicBezTo>
                  <a:cubicBezTo>
                    <a:pt x="126" y="67"/>
                    <a:pt x="126" y="67"/>
                    <a:pt x="126" y="67"/>
                  </a:cubicBezTo>
                  <a:cubicBezTo>
                    <a:pt x="123" y="62"/>
                    <a:pt x="123" y="62"/>
                    <a:pt x="123" y="62"/>
                  </a:cubicBezTo>
                  <a:cubicBezTo>
                    <a:pt x="120" y="59"/>
                    <a:pt x="120" y="59"/>
                    <a:pt x="120" y="59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21" y="52"/>
                    <a:pt x="121" y="52"/>
                    <a:pt x="121" y="52"/>
                  </a:cubicBezTo>
                  <a:cubicBezTo>
                    <a:pt x="123" y="50"/>
                    <a:pt x="126" y="48"/>
                    <a:pt x="126" y="48"/>
                  </a:cubicBezTo>
                  <a:cubicBezTo>
                    <a:pt x="126" y="48"/>
                    <a:pt x="126" y="48"/>
                    <a:pt x="127" y="48"/>
                  </a:cubicBezTo>
                  <a:cubicBezTo>
                    <a:pt x="129" y="46"/>
                    <a:pt x="129" y="46"/>
                    <a:pt x="129" y="46"/>
                  </a:cubicBezTo>
                  <a:cubicBezTo>
                    <a:pt x="129" y="46"/>
                    <a:pt x="134" y="44"/>
                    <a:pt x="134" y="44"/>
                  </a:cubicBezTo>
                  <a:cubicBezTo>
                    <a:pt x="134" y="44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41" y="38"/>
                    <a:pt x="141" y="38"/>
                    <a:pt x="141" y="38"/>
                  </a:cubicBezTo>
                  <a:cubicBezTo>
                    <a:pt x="141" y="33"/>
                    <a:pt x="141" y="33"/>
                    <a:pt x="141" y="33"/>
                  </a:cubicBezTo>
                  <a:cubicBezTo>
                    <a:pt x="142" y="31"/>
                    <a:pt x="142" y="31"/>
                    <a:pt x="142" y="31"/>
                  </a:cubicBezTo>
                  <a:cubicBezTo>
                    <a:pt x="142" y="30"/>
                    <a:pt x="142" y="28"/>
                    <a:pt x="142" y="28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48" y="28"/>
                    <a:pt x="149" y="29"/>
                    <a:pt x="150" y="30"/>
                  </a:cubicBezTo>
                  <a:cubicBezTo>
                    <a:pt x="151" y="30"/>
                    <a:pt x="152" y="29"/>
                    <a:pt x="152" y="29"/>
                  </a:cubicBezTo>
                  <a:cubicBezTo>
                    <a:pt x="153" y="29"/>
                    <a:pt x="154" y="27"/>
                    <a:pt x="154" y="27"/>
                  </a:cubicBezTo>
                  <a:cubicBezTo>
                    <a:pt x="154" y="24"/>
                    <a:pt x="154" y="24"/>
                    <a:pt x="154" y="24"/>
                  </a:cubicBezTo>
                  <a:cubicBezTo>
                    <a:pt x="153" y="19"/>
                    <a:pt x="153" y="19"/>
                    <a:pt x="153" y="19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4" y="16"/>
                    <a:pt x="158" y="19"/>
                    <a:pt x="160" y="20"/>
                  </a:cubicBezTo>
                  <a:cubicBezTo>
                    <a:pt x="161" y="21"/>
                    <a:pt x="164" y="24"/>
                    <a:pt x="164" y="24"/>
                  </a:cubicBezTo>
                  <a:cubicBezTo>
                    <a:pt x="164" y="24"/>
                    <a:pt x="169" y="25"/>
                    <a:pt x="170" y="25"/>
                  </a:cubicBezTo>
                  <a:cubicBezTo>
                    <a:pt x="170" y="25"/>
                    <a:pt x="175" y="26"/>
                    <a:pt x="175" y="26"/>
                  </a:cubicBezTo>
                  <a:cubicBezTo>
                    <a:pt x="176" y="24"/>
                    <a:pt x="176" y="24"/>
                    <a:pt x="176" y="24"/>
                  </a:cubicBezTo>
                  <a:cubicBezTo>
                    <a:pt x="179" y="22"/>
                    <a:pt x="179" y="22"/>
                    <a:pt x="179" y="22"/>
                  </a:cubicBezTo>
                  <a:cubicBezTo>
                    <a:pt x="183" y="25"/>
                    <a:pt x="183" y="25"/>
                    <a:pt x="183" y="25"/>
                  </a:cubicBezTo>
                  <a:cubicBezTo>
                    <a:pt x="187" y="24"/>
                    <a:pt x="187" y="24"/>
                    <a:pt x="187" y="24"/>
                  </a:cubicBezTo>
                  <a:close/>
                  <a:moveTo>
                    <a:pt x="5" y="91"/>
                  </a:moveTo>
                  <a:cubicBezTo>
                    <a:pt x="5" y="91"/>
                    <a:pt x="5" y="91"/>
                    <a:pt x="5" y="91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91"/>
                    <a:pt x="5" y="91"/>
                    <a:pt x="5" y="91"/>
                  </a:cubicBezTo>
                  <a:close/>
                  <a:moveTo>
                    <a:pt x="1" y="114"/>
                  </a:move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lose/>
                  <a:moveTo>
                    <a:pt x="1" y="114"/>
                  </a:move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3"/>
                    <a:pt x="1" y="113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1" y="113"/>
                    <a:pt x="2" y="113"/>
                    <a:pt x="2" y="112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1" y="112"/>
                    <a:pt x="1" y="112"/>
                    <a:pt x="1" y="112"/>
                  </a:cubicBezTo>
                  <a:cubicBezTo>
                    <a:pt x="0" y="114"/>
                    <a:pt x="0" y="114"/>
                    <a:pt x="0" y="114"/>
                  </a:cubicBezTo>
                  <a:lnTo>
                    <a:pt x="1" y="114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32" name="Freeform 11"/>
            <p:cNvSpPr>
              <a:spLocks noEditPoints="1"/>
            </p:cNvSpPr>
            <p:nvPr/>
          </p:nvSpPr>
          <p:spPr bwMode="auto">
            <a:xfrm>
              <a:off x="3808896" y="2714111"/>
              <a:ext cx="1185186" cy="1190072"/>
            </a:xfrm>
            <a:custGeom>
              <a:avLst/>
              <a:gdLst>
                <a:gd name="T0" fmla="*/ 269 w 520"/>
                <a:gd name="T1" fmla="*/ 424 h 538"/>
                <a:gd name="T2" fmla="*/ 326 w 520"/>
                <a:gd name="T3" fmla="*/ 423 h 538"/>
                <a:gd name="T4" fmla="*/ 401 w 520"/>
                <a:gd name="T5" fmla="*/ 437 h 538"/>
                <a:gd name="T6" fmla="*/ 432 w 520"/>
                <a:gd name="T7" fmla="*/ 408 h 538"/>
                <a:gd name="T8" fmla="*/ 434 w 520"/>
                <a:gd name="T9" fmla="*/ 407 h 538"/>
                <a:gd name="T10" fmla="*/ 435 w 520"/>
                <a:gd name="T11" fmla="*/ 406 h 538"/>
                <a:gd name="T12" fmla="*/ 436 w 520"/>
                <a:gd name="T13" fmla="*/ 406 h 538"/>
                <a:gd name="T14" fmla="*/ 421 w 520"/>
                <a:gd name="T15" fmla="*/ 359 h 538"/>
                <a:gd name="T16" fmla="*/ 425 w 520"/>
                <a:gd name="T17" fmla="*/ 310 h 538"/>
                <a:gd name="T18" fmla="*/ 418 w 520"/>
                <a:gd name="T19" fmla="*/ 279 h 538"/>
                <a:gd name="T20" fmla="*/ 414 w 520"/>
                <a:gd name="T21" fmla="*/ 263 h 538"/>
                <a:gd name="T22" fmla="*/ 395 w 520"/>
                <a:gd name="T23" fmla="*/ 272 h 538"/>
                <a:gd name="T24" fmla="*/ 384 w 520"/>
                <a:gd name="T25" fmla="*/ 274 h 538"/>
                <a:gd name="T26" fmla="*/ 389 w 520"/>
                <a:gd name="T27" fmla="*/ 259 h 538"/>
                <a:gd name="T28" fmla="*/ 402 w 520"/>
                <a:gd name="T29" fmla="*/ 242 h 538"/>
                <a:gd name="T30" fmla="*/ 411 w 520"/>
                <a:gd name="T31" fmla="*/ 230 h 538"/>
                <a:gd name="T32" fmla="*/ 424 w 520"/>
                <a:gd name="T33" fmla="*/ 215 h 538"/>
                <a:gd name="T34" fmla="*/ 422 w 520"/>
                <a:gd name="T35" fmla="*/ 208 h 538"/>
                <a:gd name="T36" fmla="*/ 434 w 520"/>
                <a:gd name="T37" fmla="*/ 208 h 538"/>
                <a:gd name="T38" fmla="*/ 443 w 520"/>
                <a:gd name="T39" fmla="*/ 202 h 538"/>
                <a:gd name="T40" fmla="*/ 451 w 520"/>
                <a:gd name="T41" fmla="*/ 160 h 538"/>
                <a:gd name="T42" fmla="*/ 430 w 520"/>
                <a:gd name="T43" fmla="*/ 116 h 538"/>
                <a:gd name="T44" fmla="*/ 401 w 520"/>
                <a:gd name="T45" fmla="*/ 94 h 538"/>
                <a:gd name="T46" fmla="*/ 391 w 520"/>
                <a:gd name="T47" fmla="*/ 95 h 538"/>
                <a:gd name="T48" fmla="*/ 383 w 520"/>
                <a:gd name="T49" fmla="*/ 91 h 538"/>
                <a:gd name="T50" fmla="*/ 367 w 520"/>
                <a:gd name="T51" fmla="*/ 82 h 538"/>
                <a:gd name="T52" fmla="*/ 355 w 520"/>
                <a:gd name="T53" fmla="*/ 61 h 538"/>
                <a:gd name="T54" fmla="*/ 335 w 520"/>
                <a:gd name="T55" fmla="*/ 65 h 538"/>
                <a:gd name="T56" fmla="*/ 330 w 520"/>
                <a:gd name="T57" fmla="*/ 48 h 538"/>
                <a:gd name="T58" fmla="*/ 311 w 520"/>
                <a:gd name="T59" fmla="*/ 35 h 538"/>
                <a:gd name="T60" fmla="*/ 291 w 520"/>
                <a:gd name="T61" fmla="*/ 20 h 538"/>
                <a:gd name="T62" fmla="*/ 281 w 520"/>
                <a:gd name="T63" fmla="*/ 1 h 538"/>
                <a:gd name="T64" fmla="*/ 229 w 520"/>
                <a:gd name="T65" fmla="*/ 53 h 538"/>
                <a:gd name="T66" fmla="*/ 145 w 520"/>
                <a:gd name="T67" fmla="*/ 76 h 538"/>
                <a:gd name="T68" fmla="*/ 117 w 520"/>
                <a:gd name="T69" fmla="*/ 65 h 538"/>
                <a:gd name="T70" fmla="*/ 107 w 520"/>
                <a:gd name="T71" fmla="*/ 111 h 538"/>
                <a:gd name="T72" fmla="*/ 46 w 520"/>
                <a:gd name="T73" fmla="*/ 99 h 538"/>
                <a:gd name="T74" fmla="*/ 16 w 520"/>
                <a:gd name="T75" fmla="*/ 117 h 538"/>
                <a:gd name="T76" fmla="*/ 19 w 520"/>
                <a:gd name="T77" fmla="*/ 145 h 538"/>
                <a:gd name="T78" fmla="*/ 58 w 520"/>
                <a:gd name="T79" fmla="*/ 167 h 538"/>
                <a:gd name="T80" fmla="*/ 91 w 520"/>
                <a:gd name="T81" fmla="*/ 200 h 538"/>
                <a:gd name="T82" fmla="*/ 95 w 520"/>
                <a:gd name="T83" fmla="*/ 228 h 538"/>
                <a:gd name="T84" fmla="*/ 109 w 520"/>
                <a:gd name="T85" fmla="*/ 250 h 538"/>
                <a:gd name="T86" fmla="*/ 109 w 520"/>
                <a:gd name="T87" fmla="*/ 265 h 538"/>
                <a:gd name="T88" fmla="*/ 114 w 520"/>
                <a:gd name="T89" fmla="*/ 284 h 538"/>
                <a:gd name="T90" fmla="*/ 92 w 520"/>
                <a:gd name="T91" fmla="*/ 371 h 538"/>
                <a:gd name="T92" fmla="*/ 159 w 520"/>
                <a:gd name="T93" fmla="*/ 443 h 538"/>
                <a:gd name="T94" fmla="*/ 193 w 520"/>
                <a:gd name="T95" fmla="*/ 453 h 538"/>
                <a:gd name="T96" fmla="*/ 197 w 520"/>
                <a:gd name="T97" fmla="*/ 450 h 538"/>
                <a:gd name="T98" fmla="*/ 203 w 520"/>
                <a:gd name="T99" fmla="*/ 453 h 538"/>
                <a:gd name="T100" fmla="*/ 208 w 520"/>
                <a:gd name="T101" fmla="*/ 456 h 538"/>
                <a:gd name="T102" fmla="*/ 203 w 520"/>
                <a:gd name="T103" fmla="*/ 460 h 538"/>
                <a:gd name="T104" fmla="*/ 198 w 520"/>
                <a:gd name="T105" fmla="*/ 462 h 538"/>
                <a:gd name="T106" fmla="*/ 243 w 520"/>
                <a:gd name="T107" fmla="*/ 471 h 538"/>
                <a:gd name="T108" fmla="*/ 193 w 520"/>
                <a:gd name="T109" fmla="*/ 458 h 538"/>
                <a:gd name="T110" fmla="*/ 449 w 520"/>
                <a:gd name="T111" fmla="*/ 200 h 538"/>
                <a:gd name="T112" fmla="*/ 511 w 520"/>
                <a:gd name="T113" fmla="*/ 523 h 538"/>
                <a:gd name="T114" fmla="*/ 517 w 520"/>
                <a:gd name="T115" fmla="*/ 468 h 538"/>
                <a:gd name="T116" fmla="*/ 485 w 520"/>
                <a:gd name="T117" fmla="*/ 478 h 538"/>
                <a:gd name="T118" fmla="*/ 493 w 520"/>
                <a:gd name="T119" fmla="*/ 52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0" h="538">
                  <a:moveTo>
                    <a:pt x="259" y="471"/>
                  </a:moveTo>
                  <a:cubicBezTo>
                    <a:pt x="261" y="468"/>
                    <a:pt x="261" y="468"/>
                    <a:pt x="261" y="468"/>
                  </a:cubicBezTo>
                  <a:cubicBezTo>
                    <a:pt x="261" y="468"/>
                    <a:pt x="261" y="462"/>
                    <a:pt x="259" y="461"/>
                  </a:cubicBezTo>
                  <a:cubicBezTo>
                    <a:pt x="258" y="460"/>
                    <a:pt x="257" y="459"/>
                    <a:pt x="257" y="459"/>
                  </a:cubicBezTo>
                  <a:cubicBezTo>
                    <a:pt x="257" y="459"/>
                    <a:pt x="257" y="455"/>
                    <a:pt x="257" y="453"/>
                  </a:cubicBezTo>
                  <a:cubicBezTo>
                    <a:pt x="257" y="452"/>
                    <a:pt x="257" y="448"/>
                    <a:pt x="257" y="447"/>
                  </a:cubicBezTo>
                  <a:cubicBezTo>
                    <a:pt x="257" y="446"/>
                    <a:pt x="258" y="442"/>
                    <a:pt x="258" y="441"/>
                  </a:cubicBezTo>
                  <a:cubicBezTo>
                    <a:pt x="258" y="441"/>
                    <a:pt x="257" y="441"/>
                    <a:pt x="259" y="439"/>
                  </a:cubicBezTo>
                  <a:cubicBezTo>
                    <a:pt x="261" y="436"/>
                    <a:pt x="261" y="434"/>
                    <a:pt x="261" y="434"/>
                  </a:cubicBezTo>
                  <a:cubicBezTo>
                    <a:pt x="265" y="429"/>
                    <a:pt x="265" y="429"/>
                    <a:pt x="265" y="429"/>
                  </a:cubicBezTo>
                  <a:cubicBezTo>
                    <a:pt x="265" y="429"/>
                    <a:pt x="268" y="424"/>
                    <a:pt x="269" y="424"/>
                  </a:cubicBezTo>
                  <a:cubicBezTo>
                    <a:pt x="270" y="425"/>
                    <a:pt x="274" y="424"/>
                    <a:pt x="275" y="424"/>
                  </a:cubicBezTo>
                  <a:cubicBezTo>
                    <a:pt x="276" y="424"/>
                    <a:pt x="280" y="428"/>
                    <a:pt x="282" y="424"/>
                  </a:cubicBezTo>
                  <a:cubicBezTo>
                    <a:pt x="284" y="421"/>
                    <a:pt x="285" y="419"/>
                    <a:pt x="285" y="418"/>
                  </a:cubicBezTo>
                  <a:cubicBezTo>
                    <a:pt x="286" y="417"/>
                    <a:pt x="287" y="414"/>
                    <a:pt x="290" y="414"/>
                  </a:cubicBezTo>
                  <a:cubicBezTo>
                    <a:pt x="293" y="413"/>
                    <a:pt x="300" y="413"/>
                    <a:pt x="300" y="413"/>
                  </a:cubicBezTo>
                  <a:cubicBezTo>
                    <a:pt x="303" y="414"/>
                    <a:pt x="303" y="414"/>
                    <a:pt x="303" y="414"/>
                  </a:cubicBezTo>
                  <a:cubicBezTo>
                    <a:pt x="311" y="417"/>
                    <a:pt x="311" y="417"/>
                    <a:pt x="311" y="417"/>
                  </a:cubicBezTo>
                  <a:cubicBezTo>
                    <a:pt x="311" y="417"/>
                    <a:pt x="314" y="417"/>
                    <a:pt x="316" y="417"/>
                  </a:cubicBezTo>
                  <a:cubicBezTo>
                    <a:pt x="317" y="417"/>
                    <a:pt x="318" y="417"/>
                    <a:pt x="318" y="417"/>
                  </a:cubicBezTo>
                  <a:cubicBezTo>
                    <a:pt x="321" y="421"/>
                    <a:pt x="321" y="421"/>
                    <a:pt x="321" y="421"/>
                  </a:cubicBezTo>
                  <a:cubicBezTo>
                    <a:pt x="321" y="421"/>
                    <a:pt x="325" y="423"/>
                    <a:pt x="326" y="423"/>
                  </a:cubicBezTo>
                  <a:cubicBezTo>
                    <a:pt x="327" y="423"/>
                    <a:pt x="335" y="421"/>
                    <a:pt x="335" y="421"/>
                  </a:cubicBezTo>
                  <a:cubicBezTo>
                    <a:pt x="335" y="421"/>
                    <a:pt x="338" y="420"/>
                    <a:pt x="339" y="421"/>
                  </a:cubicBezTo>
                  <a:cubicBezTo>
                    <a:pt x="340" y="422"/>
                    <a:pt x="343" y="423"/>
                    <a:pt x="344" y="424"/>
                  </a:cubicBezTo>
                  <a:cubicBezTo>
                    <a:pt x="344" y="425"/>
                    <a:pt x="352" y="429"/>
                    <a:pt x="354" y="430"/>
                  </a:cubicBezTo>
                  <a:cubicBezTo>
                    <a:pt x="355" y="431"/>
                    <a:pt x="359" y="430"/>
                    <a:pt x="359" y="430"/>
                  </a:cubicBezTo>
                  <a:cubicBezTo>
                    <a:pt x="361" y="435"/>
                    <a:pt x="361" y="435"/>
                    <a:pt x="361" y="435"/>
                  </a:cubicBezTo>
                  <a:cubicBezTo>
                    <a:pt x="371" y="438"/>
                    <a:pt x="371" y="438"/>
                    <a:pt x="371" y="438"/>
                  </a:cubicBezTo>
                  <a:cubicBezTo>
                    <a:pt x="375" y="438"/>
                    <a:pt x="375" y="438"/>
                    <a:pt x="375" y="438"/>
                  </a:cubicBezTo>
                  <a:cubicBezTo>
                    <a:pt x="389" y="443"/>
                    <a:pt x="389" y="443"/>
                    <a:pt x="389" y="443"/>
                  </a:cubicBezTo>
                  <a:cubicBezTo>
                    <a:pt x="398" y="436"/>
                    <a:pt x="398" y="436"/>
                    <a:pt x="398" y="436"/>
                  </a:cubicBezTo>
                  <a:cubicBezTo>
                    <a:pt x="398" y="436"/>
                    <a:pt x="400" y="437"/>
                    <a:pt x="401" y="437"/>
                  </a:cubicBezTo>
                  <a:cubicBezTo>
                    <a:pt x="402" y="437"/>
                    <a:pt x="404" y="429"/>
                    <a:pt x="404" y="429"/>
                  </a:cubicBezTo>
                  <a:cubicBezTo>
                    <a:pt x="404" y="429"/>
                    <a:pt x="404" y="427"/>
                    <a:pt x="405" y="427"/>
                  </a:cubicBezTo>
                  <a:cubicBezTo>
                    <a:pt x="407" y="427"/>
                    <a:pt x="414" y="424"/>
                    <a:pt x="414" y="424"/>
                  </a:cubicBezTo>
                  <a:cubicBezTo>
                    <a:pt x="414" y="423"/>
                    <a:pt x="413" y="419"/>
                    <a:pt x="416" y="418"/>
                  </a:cubicBezTo>
                  <a:cubicBezTo>
                    <a:pt x="418" y="417"/>
                    <a:pt x="422" y="414"/>
                    <a:pt x="422" y="414"/>
                  </a:cubicBezTo>
                  <a:cubicBezTo>
                    <a:pt x="423" y="413"/>
                    <a:pt x="421" y="411"/>
                    <a:pt x="424" y="410"/>
                  </a:cubicBezTo>
                  <a:cubicBezTo>
                    <a:pt x="426" y="410"/>
                    <a:pt x="429" y="409"/>
                    <a:pt x="431" y="409"/>
                  </a:cubicBezTo>
                  <a:cubicBezTo>
                    <a:pt x="431" y="409"/>
                    <a:pt x="431" y="409"/>
                    <a:pt x="431" y="409"/>
                  </a:cubicBezTo>
                  <a:cubicBezTo>
                    <a:pt x="431" y="408"/>
                    <a:pt x="431" y="408"/>
                    <a:pt x="431" y="408"/>
                  </a:cubicBezTo>
                  <a:cubicBezTo>
                    <a:pt x="431" y="408"/>
                    <a:pt x="431" y="408"/>
                    <a:pt x="431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3" y="407"/>
                    <a:pt x="433" y="407"/>
                    <a:pt x="433" y="407"/>
                  </a:cubicBezTo>
                  <a:cubicBezTo>
                    <a:pt x="433" y="407"/>
                    <a:pt x="433" y="407"/>
                    <a:pt x="433" y="407"/>
                  </a:cubicBezTo>
                  <a:cubicBezTo>
                    <a:pt x="433" y="407"/>
                    <a:pt x="433" y="407"/>
                    <a:pt x="433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7" y="405"/>
                    <a:pt x="438" y="405"/>
                    <a:pt x="438" y="405"/>
                  </a:cubicBezTo>
                  <a:cubicBezTo>
                    <a:pt x="444" y="400"/>
                    <a:pt x="444" y="400"/>
                    <a:pt x="444" y="400"/>
                  </a:cubicBezTo>
                  <a:cubicBezTo>
                    <a:pt x="447" y="389"/>
                    <a:pt x="447" y="389"/>
                    <a:pt x="447" y="389"/>
                  </a:cubicBezTo>
                  <a:cubicBezTo>
                    <a:pt x="443" y="386"/>
                    <a:pt x="443" y="386"/>
                    <a:pt x="443" y="386"/>
                  </a:cubicBezTo>
                  <a:cubicBezTo>
                    <a:pt x="434" y="386"/>
                    <a:pt x="434" y="386"/>
                    <a:pt x="434" y="386"/>
                  </a:cubicBezTo>
                  <a:cubicBezTo>
                    <a:pt x="424" y="382"/>
                    <a:pt x="424" y="382"/>
                    <a:pt x="424" y="382"/>
                  </a:cubicBezTo>
                  <a:cubicBezTo>
                    <a:pt x="419" y="374"/>
                    <a:pt x="419" y="374"/>
                    <a:pt x="419" y="374"/>
                  </a:cubicBezTo>
                  <a:cubicBezTo>
                    <a:pt x="416" y="374"/>
                    <a:pt x="416" y="374"/>
                    <a:pt x="416" y="374"/>
                  </a:cubicBezTo>
                  <a:cubicBezTo>
                    <a:pt x="415" y="367"/>
                    <a:pt x="413" y="370"/>
                    <a:pt x="417" y="365"/>
                  </a:cubicBezTo>
                  <a:cubicBezTo>
                    <a:pt x="421" y="359"/>
                    <a:pt x="421" y="359"/>
                    <a:pt x="421" y="359"/>
                  </a:cubicBezTo>
                  <a:cubicBezTo>
                    <a:pt x="420" y="349"/>
                    <a:pt x="420" y="349"/>
                    <a:pt x="420" y="349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2" y="343"/>
                    <a:pt x="412" y="343"/>
                    <a:pt x="412" y="343"/>
                  </a:cubicBezTo>
                  <a:cubicBezTo>
                    <a:pt x="412" y="343"/>
                    <a:pt x="409" y="339"/>
                    <a:pt x="408" y="338"/>
                  </a:cubicBezTo>
                  <a:cubicBezTo>
                    <a:pt x="408" y="338"/>
                    <a:pt x="408" y="336"/>
                    <a:pt x="408" y="336"/>
                  </a:cubicBezTo>
                  <a:cubicBezTo>
                    <a:pt x="407" y="335"/>
                    <a:pt x="411" y="335"/>
                    <a:pt x="411" y="335"/>
                  </a:cubicBezTo>
                  <a:cubicBezTo>
                    <a:pt x="412" y="335"/>
                    <a:pt x="415" y="334"/>
                    <a:pt x="416" y="334"/>
                  </a:cubicBezTo>
                  <a:cubicBezTo>
                    <a:pt x="417" y="334"/>
                    <a:pt x="421" y="330"/>
                    <a:pt x="421" y="330"/>
                  </a:cubicBezTo>
                  <a:cubicBezTo>
                    <a:pt x="421" y="330"/>
                    <a:pt x="423" y="326"/>
                    <a:pt x="425" y="325"/>
                  </a:cubicBezTo>
                  <a:cubicBezTo>
                    <a:pt x="426" y="324"/>
                    <a:pt x="428" y="316"/>
                    <a:pt x="428" y="315"/>
                  </a:cubicBezTo>
                  <a:cubicBezTo>
                    <a:pt x="428" y="315"/>
                    <a:pt x="426" y="310"/>
                    <a:pt x="425" y="310"/>
                  </a:cubicBezTo>
                  <a:cubicBezTo>
                    <a:pt x="416" y="306"/>
                    <a:pt x="418" y="304"/>
                    <a:pt x="414" y="302"/>
                  </a:cubicBezTo>
                  <a:cubicBezTo>
                    <a:pt x="414" y="297"/>
                    <a:pt x="414" y="297"/>
                    <a:pt x="414" y="297"/>
                  </a:cubicBezTo>
                  <a:cubicBezTo>
                    <a:pt x="419" y="293"/>
                    <a:pt x="419" y="293"/>
                    <a:pt x="419" y="293"/>
                  </a:cubicBezTo>
                  <a:cubicBezTo>
                    <a:pt x="420" y="292"/>
                    <a:pt x="422" y="291"/>
                    <a:pt x="423" y="291"/>
                  </a:cubicBezTo>
                  <a:cubicBezTo>
                    <a:pt x="424" y="289"/>
                    <a:pt x="424" y="289"/>
                    <a:pt x="424" y="289"/>
                  </a:cubicBezTo>
                  <a:cubicBezTo>
                    <a:pt x="424" y="289"/>
                    <a:pt x="422" y="287"/>
                    <a:pt x="422" y="287"/>
                  </a:cubicBezTo>
                  <a:cubicBezTo>
                    <a:pt x="422" y="287"/>
                    <a:pt x="421" y="286"/>
                    <a:pt x="420" y="286"/>
                  </a:cubicBezTo>
                  <a:cubicBezTo>
                    <a:pt x="420" y="286"/>
                    <a:pt x="419" y="285"/>
                    <a:pt x="419" y="285"/>
                  </a:cubicBezTo>
                  <a:cubicBezTo>
                    <a:pt x="419" y="285"/>
                    <a:pt x="418" y="284"/>
                    <a:pt x="417" y="284"/>
                  </a:cubicBezTo>
                  <a:cubicBezTo>
                    <a:pt x="416" y="284"/>
                    <a:pt x="417" y="282"/>
                    <a:pt x="418" y="282"/>
                  </a:cubicBezTo>
                  <a:cubicBezTo>
                    <a:pt x="418" y="281"/>
                    <a:pt x="418" y="279"/>
                    <a:pt x="418" y="279"/>
                  </a:cubicBezTo>
                  <a:cubicBezTo>
                    <a:pt x="418" y="279"/>
                    <a:pt x="415" y="279"/>
                    <a:pt x="414" y="279"/>
                  </a:cubicBezTo>
                  <a:cubicBezTo>
                    <a:pt x="414" y="278"/>
                    <a:pt x="414" y="278"/>
                    <a:pt x="414" y="278"/>
                  </a:cubicBezTo>
                  <a:cubicBezTo>
                    <a:pt x="414" y="278"/>
                    <a:pt x="415" y="275"/>
                    <a:pt x="416" y="275"/>
                  </a:cubicBezTo>
                  <a:cubicBezTo>
                    <a:pt x="416" y="274"/>
                    <a:pt x="416" y="273"/>
                    <a:pt x="416" y="273"/>
                  </a:cubicBezTo>
                  <a:cubicBezTo>
                    <a:pt x="416" y="273"/>
                    <a:pt x="416" y="272"/>
                    <a:pt x="416" y="270"/>
                  </a:cubicBezTo>
                  <a:cubicBezTo>
                    <a:pt x="417" y="269"/>
                    <a:pt x="416" y="269"/>
                    <a:pt x="416" y="269"/>
                  </a:cubicBezTo>
                  <a:cubicBezTo>
                    <a:pt x="416" y="269"/>
                    <a:pt x="415" y="268"/>
                    <a:pt x="414" y="268"/>
                  </a:cubicBezTo>
                  <a:cubicBezTo>
                    <a:pt x="414" y="268"/>
                    <a:pt x="414" y="268"/>
                    <a:pt x="415" y="267"/>
                  </a:cubicBezTo>
                  <a:cubicBezTo>
                    <a:pt x="416" y="265"/>
                    <a:pt x="416" y="266"/>
                    <a:pt x="416" y="266"/>
                  </a:cubicBezTo>
                  <a:cubicBezTo>
                    <a:pt x="416" y="264"/>
                    <a:pt x="416" y="264"/>
                    <a:pt x="416" y="264"/>
                  </a:cubicBezTo>
                  <a:cubicBezTo>
                    <a:pt x="414" y="263"/>
                    <a:pt x="414" y="263"/>
                    <a:pt x="414" y="263"/>
                  </a:cubicBezTo>
                  <a:cubicBezTo>
                    <a:pt x="411" y="261"/>
                    <a:pt x="411" y="261"/>
                    <a:pt x="411" y="261"/>
                  </a:cubicBezTo>
                  <a:cubicBezTo>
                    <a:pt x="411" y="261"/>
                    <a:pt x="407" y="261"/>
                    <a:pt x="407" y="261"/>
                  </a:cubicBezTo>
                  <a:cubicBezTo>
                    <a:pt x="407" y="261"/>
                    <a:pt x="404" y="261"/>
                    <a:pt x="404" y="261"/>
                  </a:cubicBezTo>
                  <a:cubicBezTo>
                    <a:pt x="402" y="262"/>
                    <a:pt x="402" y="262"/>
                    <a:pt x="402" y="262"/>
                  </a:cubicBezTo>
                  <a:cubicBezTo>
                    <a:pt x="401" y="263"/>
                    <a:pt x="401" y="263"/>
                    <a:pt x="401" y="263"/>
                  </a:cubicBezTo>
                  <a:cubicBezTo>
                    <a:pt x="398" y="264"/>
                    <a:pt x="398" y="264"/>
                    <a:pt x="398" y="264"/>
                  </a:cubicBezTo>
                  <a:cubicBezTo>
                    <a:pt x="395" y="265"/>
                    <a:pt x="395" y="265"/>
                    <a:pt x="395" y="265"/>
                  </a:cubicBezTo>
                  <a:cubicBezTo>
                    <a:pt x="395" y="265"/>
                    <a:pt x="394" y="267"/>
                    <a:pt x="393" y="268"/>
                  </a:cubicBezTo>
                  <a:cubicBezTo>
                    <a:pt x="393" y="268"/>
                    <a:pt x="393" y="269"/>
                    <a:pt x="393" y="269"/>
                  </a:cubicBezTo>
                  <a:cubicBezTo>
                    <a:pt x="395" y="270"/>
                    <a:pt x="395" y="270"/>
                    <a:pt x="395" y="270"/>
                  </a:cubicBezTo>
                  <a:cubicBezTo>
                    <a:pt x="395" y="272"/>
                    <a:pt x="395" y="272"/>
                    <a:pt x="395" y="272"/>
                  </a:cubicBezTo>
                  <a:cubicBezTo>
                    <a:pt x="396" y="272"/>
                    <a:pt x="396" y="272"/>
                    <a:pt x="396" y="272"/>
                  </a:cubicBezTo>
                  <a:cubicBezTo>
                    <a:pt x="395" y="274"/>
                    <a:pt x="395" y="274"/>
                    <a:pt x="395" y="274"/>
                  </a:cubicBezTo>
                  <a:cubicBezTo>
                    <a:pt x="395" y="274"/>
                    <a:pt x="394" y="274"/>
                    <a:pt x="393" y="275"/>
                  </a:cubicBezTo>
                  <a:cubicBezTo>
                    <a:pt x="392" y="276"/>
                    <a:pt x="392" y="277"/>
                    <a:pt x="392" y="277"/>
                  </a:cubicBezTo>
                  <a:cubicBezTo>
                    <a:pt x="389" y="278"/>
                    <a:pt x="389" y="278"/>
                    <a:pt x="389" y="278"/>
                  </a:cubicBezTo>
                  <a:cubicBezTo>
                    <a:pt x="387" y="277"/>
                    <a:pt x="387" y="277"/>
                    <a:pt x="387" y="277"/>
                  </a:cubicBezTo>
                  <a:cubicBezTo>
                    <a:pt x="385" y="278"/>
                    <a:pt x="385" y="278"/>
                    <a:pt x="385" y="278"/>
                  </a:cubicBezTo>
                  <a:cubicBezTo>
                    <a:pt x="384" y="278"/>
                    <a:pt x="384" y="278"/>
                    <a:pt x="384" y="278"/>
                  </a:cubicBezTo>
                  <a:cubicBezTo>
                    <a:pt x="384" y="276"/>
                    <a:pt x="384" y="276"/>
                    <a:pt x="384" y="276"/>
                  </a:cubicBezTo>
                  <a:cubicBezTo>
                    <a:pt x="383" y="275"/>
                    <a:pt x="383" y="275"/>
                    <a:pt x="383" y="275"/>
                  </a:cubicBezTo>
                  <a:cubicBezTo>
                    <a:pt x="384" y="274"/>
                    <a:pt x="384" y="274"/>
                    <a:pt x="384" y="274"/>
                  </a:cubicBezTo>
                  <a:cubicBezTo>
                    <a:pt x="384" y="274"/>
                    <a:pt x="385" y="273"/>
                    <a:pt x="385" y="273"/>
                  </a:cubicBezTo>
                  <a:cubicBezTo>
                    <a:pt x="386" y="273"/>
                    <a:pt x="387" y="272"/>
                    <a:pt x="387" y="272"/>
                  </a:cubicBezTo>
                  <a:cubicBezTo>
                    <a:pt x="389" y="272"/>
                    <a:pt x="389" y="272"/>
                    <a:pt x="389" y="272"/>
                  </a:cubicBezTo>
                  <a:cubicBezTo>
                    <a:pt x="389" y="270"/>
                    <a:pt x="389" y="270"/>
                    <a:pt x="389" y="270"/>
                  </a:cubicBezTo>
                  <a:cubicBezTo>
                    <a:pt x="390" y="268"/>
                    <a:pt x="390" y="268"/>
                    <a:pt x="390" y="268"/>
                  </a:cubicBezTo>
                  <a:cubicBezTo>
                    <a:pt x="390" y="265"/>
                    <a:pt x="390" y="265"/>
                    <a:pt x="390" y="265"/>
                  </a:cubicBezTo>
                  <a:cubicBezTo>
                    <a:pt x="389" y="264"/>
                    <a:pt x="389" y="264"/>
                    <a:pt x="389" y="264"/>
                  </a:cubicBezTo>
                  <a:cubicBezTo>
                    <a:pt x="388" y="263"/>
                    <a:pt x="388" y="263"/>
                    <a:pt x="388" y="263"/>
                  </a:cubicBezTo>
                  <a:cubicBezTo>
                    <a:pt x="388" y="262"/>
                    <a:pt x="388" y="262"/>
                    <a:pt x="388" y="262"/>
                  </a:cubicBezTo>
                  <a:cubicBezTo>
                    <a:pt x="388" y="260"/>
                    <a:pt x="388" y="260"/>
                    <a:pt x="388" y="260"/>
                  </a:cubicBezTo>
                  <a:cubicBezTo>
                    <a:pt x="389" y="259"/>
                    <a:pt x="389" y="259"/>
                    <a:pt x="389" y="259"/>
                  </a:cubicBezTo>
                  <a:cubicBezTo>
                    <a:pt x="389" y="259"/>
                    <a:pt x="390" y="258"/>
                    <a:pt x="390" y="257"/>
                  </a:cubicBezTo>
                  <a:cubicBezTo>
                    <a:pt x="390" y="257"/>
                    <a:pt x="390" y="255"/>
                    <a:pt x="390" y="255"/>
                  </a:cubicBezTo>
                  <a:cubicBezTo>
                    <a:pt x="390" y="255"/>
                    <a:pt x="390" y="254"/>
                    <a:pt x="390" y="254"/>
                  </a:cubicBezTo>
                  <a:cubicBezTo>
                    <a:pt x="394" y="250"/>
                    <a:pt x="394" y="250"/>
                    <a:pt x="394" y="250"/>
                  </a:cubicBezTo>
                  <a:cubicBezTo>
                    <a:pt x="396" y="248"/>
                    <a:pt x="396" y="248"/>
                    <a:pt x="396" y="248"/>
                  </a:cubicBezTo>
                  <a:cubicBezTo>
                    <a:pt x="396" y="248"/>
                    <a:pt x="398" y="248"/>
                    <a:pt x="398" y="247"/>
                  </a:cubicBezTo>
                  <a:cubicBezTo>
                    <a:pt x="398" y="247"/>
                    <a:pt x="400" y="247"/>
                    <a:pt x="400" y="247"/>
                  </a:cubicBezTo>
                  <a:cubicBezTo>
                    <a:pt x="400" y="247"/>
                    <a:pt x="401" y="246"/>
                    <a:pt x="401" y="246"/>
                  </a:cubicBezTo>
                  <a:cubicBezTo>
                    <a:pt x="402" y="245"/>
                    <a:pt x="402" y="244"/>
                    <a:pt x="402" y="244"/>
                  </a:cubicBezTo>
                  <a:cubicBezTo>
                    <a:pt x="402" y="244"/>
                    <a:pt x="402" y="243"/>
                    <a:pt x="402" y="243"/>
                  </a:cubicBezTo>
                  <a:cubicBezTo>
                    <a:pt x="402" y="243"/>
                    <a:pt x="402" y="242"/>
                    <a:pt x="402" y="242"/>
                  </a:cubicBezTo>
                  <a:cubicBezTo>
                    <a:pt x="402" y="242"/>
                    <a:pt x="402" y="241"/>
                    <a:pt x="402" y="241"/>
                  </a:cubicBezTo>
                  <a:cubicBezTo>
                    <a:pt x="402" y="240"/>
                    <a:pt x="403" y="240"/>
                    <a:pt x="403" y="240"/>
                  </a:cubicBezTo>
                  <a:cubicBezTo>
                    <a:pt x="403" y="238"/>
                    <a:pt x="403" y="238"/>
                    <a:pt x="403" y="238"/>
                  </a:cubicBezTo>
                  <a:cubicBezTo>
                    <a:pt x="403" y="238"/>
                    <a:pt x="402" y="237"/>
                    <a:pt x="402" y="236"/>
                  </a:cubicBezTo>
                  <a:cubicBezTo>
                    <a:pt x="402" y="236"/>
                    <a:pt x="402" y="236"/>
                    <a:pt x="402" y="235"/>
                  </a:cubicBezTo>
                  <a:cubicBezTo>
                    <a:pt x="403" y="234"/>
                    <a:pt x="404" y="234"/>
                    <a:pt x="404" y="234"/>
                  </a:cubicBezTo>
                  <a:cubicBezTo>
                    <a:pt x="406" y="234"/>
                    <a:pt x="406" y="234"/>
                    <a:pt x="406" y="234"/>
                  </a:cubicBezTo>
                  <a:cubicBezTo>
                    <a:pt x="406" y="234"/>
                    <a:pt x="407" y="233"/>
                    <a:pt x="408" y="233"/>
                  </a:cubicBezTo>
                  <a:cubicBezTo>
                    <a:pt x="408" y="233"/>
                    <a:pt x="409" y="232"/>
                    <a:pt x="409" y="232"/>
                  </a:cubicBezTo>
                  <a:cubicBezTo>
                    <a:pt x="410" y="230"/>
                    <a:pt x="410" y="230"/>
                    <a:pt x="410" y="230"/>
                  </a:cubicBezTo>
                  <a:cubicBezTo>
                    <a:pt x="411" y="230"/>
                    <a:pt x="411" y="230"/>
                    <a:pt x="411" y="230"/>
                  </a:cubicBezTo>
                  <a:cubicBezTo>
                    <a:pt x="412" y="229"/>
                    <a:pt x="412" y="229"/>
                    <a:pt x="412" y="229"/>
                  </a:cubicBezTo>
                  <a:cubicBezTo>
                    <a:pt x="412" y="227"/>
                    <a:pt x="412" y="227"/>
                    <a:pt x="412" y="227"/>
                  </a:cubicBezTo>
                  <a:cubicBezTo>
                    <a:pt x="414" y="226"/>
                    <a:pt x="414" y="226"/>
                    <a:pt x="414" y="226"/>
                  </a:cubicBezTo>
                  <a:cubicBezTo>
                    <a:pt x="414" y="225"/>
                    <a:pt x="414" y="225"/>
                    <a:pt x="414" y="225"/>
                  </a:cubicBezTo>
                  <a:cubicBezTo>
                    <a:pt x="415" y="224"/>
                    <a:pt x="415" y="224"/>
                    <a:pt x="415" y="224"/>
                  </a:cubicBezTo>
                  <a:cubicBezTo>
                    <a:pt x="416" y="224"/>
                    <a:pt x="416" y="224"/>
                    <a:pt x="416" y="224"/>
                  </a:cubicBezTo>
                  <a:cubicBezTo>
                    <a:pt x="418" y="222"/>
                    <a:pt x="418" y="222"/>
                    <a:pt x="418" y="222"/>
                  </a:cubicBezTo>
                  <a:cubicBezTo>
                    <a:pt x="420" y="221"/>
                    <a:pt x="420" y="221"/>
                    <a:pt x="420" y="221"/>
                  </a:cubicBezTo>
                  <a:cubicBezTo>
                    <a:pt x="420" y="221"/>
                    <a:pt x="421" y="219"/>
                    <a:pt x="421" y="218"/>
                  </a:cubicBezTo>
                  <a:cubicBezTo>
                    <a:pt x="421" y="217"/>
                    <a:pt x="421" y="217"/>
                    <a:pt x="422" y="216"/>
                  </a:cubicBezTo>
                  <a:cubicBezTo>
                    <a:pt x="422" y="216"/>
                    <a:pt x="423" y="216"/>
                    <a:pt x="424" y="215"/>
                  </a:cubicBezTo>
                  <a:cubicBezTo>
                    <a:pt x="424" y="215"/>
                    <a:pt x="424" y="214"/>
                    <a:pt x="424" y="214"/>
                  </a:cubicBezTo>
                  <a:cubicBezTo>
                    <a:pt x="425" y="214"/>
                    <a:pt x="425" y="214"/>
                    <a:pt x="425" y="214"/>
                  </a:cubicBezTo>
                  <a:cubicBezTo>
                    <a:pt x="425" y="212"/>
                    <a:pt x="425" y="212"/>
                    <a:pt x="425" y="212"/>
                  </a:cubicBezTo>
                  <a:cubicBezTo>
                    <a:pt x="425" y="211"/>
                    <a:pt x="425" y="211"/>
                    <a:pt x="425" y="211"/>
                  </a:cubicBezTo>
                  <a:cubicBezTo>
                    <a:pt x="425" y="211"/>
                    <a:pt x="423" y="212"/>
                    <a:pt x="423" y="212"/>
                  </a:cubicBezTo>
                  <a:cubicBezTo>
                    <a:pt x="423" y="212"/>
                    <a:pt x="422" y="212"/>
                    <a:pt x="421" y="212"/>
                  </a:cubicBezTo>
                  <a:cubicBezTo>
                    <a:pt x="421" y="212"/>
                    <a:pt x="420" y="212"/>
                    <a:pt x="419" y="212"/>
                  </a:cubicBezTo>
                  <a:cubicBezTo>
                    <a:pt x="418" y="211"/>
                    <a:pt x="419" y="211"/>
                    <a:pt x="419" y="211"/>
                  </a:cubicBezTo>
                  <a:cubicBezTo>
                    <a:pt x="419" y="211"/>
                    <a:pt x="420" y="211"/>
                    <a:pt x="420" y="210"/>
                  </a:cubicBezTo>
                  <a:cubicBezTo>
                    <a:pt x="420" y="210"/>
                    <a:pt x="421" y="208"/>
                    <a:pt x="421" y="208"/>
                  </a:cubicBezTo>
                  <a:cubicBezTo>
                    <a:pt x="422" y="208"/>
                    <a:pt x="422" y="208"/>
                    <a:pt x="422" y="208"/>
                  </a:cubicBezTo>
                  <a:cubicBezTo>
                    <a:pt x="423" y="207"/>
                    <a:pt x="423" y="207"/>
                    <a:pt x="423" y="207"/>
                  </a:cubicBezTo>
                  <a:cubicBezTo>
                    <a:pt x="423" y="207"/>
                    <a:pt x="424" y="207"/>
                    <a:pt x="424" y="207"/>
                  </a:cubicBezTo>
                  <a:cubicBezTo>
                    <a:pt x="424" y="207"/>
                    <a:pt x="423" y="206"/>
                    <a:pt x="423" y="206"/>
                  </a:cubicBezTo>
                  <a:cubicBezTo>
                    <a:pt x="423" y="204"/>
                    <a:pt x="423" y="204"/>
                    <a:pt x="423" y="204"/>
                  </a:cubicBezTo>
                  <a:cubicBezTo>
                    <a:pt x="425" y="205"/>
                    <a:pt x="425" y="205"/>
                    <a:pt x="425" y="205"/>
                  </a:cubicBezTo>
                  <a:cubicBezTo>
                    <a:pt x="428" y="205"/>
                    <a:pt x="428" y="205"/>
                    <a:pt x="428" y="205"/>
                  </a:cubicBezTo>
                  <a:cubicBezTo>
                    <a:pt x="429" y="204"/>
                    <a:pt x="429" y="204"/>
                    <a:pt x="429" y="204"/>
                  </a:cubicBezTo>
                  <a:cubicBezTo>
                    <a:pt x="429" y="204"/>
                    <a:pt x="430" y="206"/>
                    <a:pt x="430" y="206"/>
                  </a:cubicBezTo>
                  <a:cubicBezTo>
                    <a:pt x="430" y="207"/>
                    <a:pt x="430" y="208"/>
                    <a:pt x="431" y="208"/>
                  </a:cubicBezTo>
                  <a:cubicBezTo>
                    <a:pt x="431" y="208"/>
                    <a:pt x="433" y="209"/>
                    <a:pt x="433" y="209"/>
                  </a:cubicBezTo>
                  <a:cubicBezTo>
                    <a:pt x="433" y="209"/>
                    <a:pt x="433" y="208"/>
                    <a:pt x="434" y="208"/>
                  </a:cubicBezTo>
                  <a:cubicBezTo>
                    <a:pt x="434" y="208"/>
                    <a:pt x="435" y="208"/>
                    <a:pt x="435" y="208"/>
                  </a:cubicBezTo>
                  <a:cubicBezTo>
                    <a:pt x="436" y="208"/>
                    <a:pt x="437" y="208"/>
                    <a:pt x="437" y="208"/>
                  </a:cubicBezTo>
                  <a:cubicBezTo>
                    <a:pt x="437" y="208"/>
                    <a:pt x="438" y="208"/>
                    <a:pt x="439" y="208"/>
                  </a:cubicBezTo>
                  <a:cubicBezTo>
                    <a:pt x="439" y="207"/>
                    <a:pt x="439" y="207"/>
                    <a:pt x="439" y="207"/>
                  </a:cubicBezTo>
                  <a:cubicBezTo>
                    <a:pt x="439" y="207"/>
                    <a:pt x="439" y="206"/>
                    <a:pt x="439" y="206"/>
                  </a:cubicBezTo>
                  <a:cubicBezTo>
                    <a:pt x="439" y="206"/>
                    <a:pt x="440" y="204"/>
                    <a:pt x="440" y="204"/>
                  </a:cubicBezTo>
                  <a:cubicBezTo>
                    <a:pt x="440" y="204"/>
                    <a:pt x="441" y="204"/>
                    <a:pt x="441" y="204"/>
                  </a:cubicBezTo>
                  <a:cubicBezTo>
                    <a:pt x="441" y="204"/>
                    <a:pt x="442" y="204"/>
                    <a:pt x="442" y="204"/>
                  </a:cubicBezTo>
                  <a:cubicBezTo>
                    <a:pt x="442" y="204"/>
                    <a:pt x="442" y="203"/>
                    <a:pt x="442" y="203"/>
                  </a:cubicBezTo>
                  <a:cubicBezTo>
                    <a:pt x="442" y="203"/>
                    <a:pt x="442" y="202"/>
                    <a:pt x="442" y="202"/>
                  </a:cubicBezTo>
                  <a:cubicBezTo>
                    <a:pt x="442" y="202"/>
                    <a:pt x="443" y="202"/>
                    <a:pt x="443" y="202"/>
                  </a:cubicBezTo>
                  <a:cubicBezTo>
                    <a:pt x="443" y="200"/>
                    <a:pt x="443" y="200"/>
                    <a:pt x="443" y="200"/>
                  </a:cubicBezTo>
                  <a:cubicBezTo>
                    <a:pt x="443" y="200"/>
                    <a:pt x="445" y="200"/>
                    <a:pt x="445" y="200"/>
                  </a:cubicBezTo>
                  <a:cubicBezTo>
                    <a:pt x="446" y="200"/>
                    <a:pt x="445" y="200"/>
                    <a:pt x="445" y="200"/>
                  </a:cubicBezTo>
                  <a:cubicBezTo>
                    <a:pt x="448" y="199"/>
                    <a:pt x="448" y="199"/>
                    <a:pt x="448" y="199"/>
                  </a:cubicBezTo>
                  <a:cubicBezTo>
                    <a:pt x="448" y="199"/>
                    <a:pt x="448" y="199"/>
                    <a:pt x="448" y="200"/>
                  </a:cubicBezTo>
                  <a:cubicBezTo>
                    <a:pt x="446" y="197"/>
                    <a:pt x="443" y="193"/>
                    <a:pt x="443" y="193"/>
                  </a:cubicBezTo>
                  <a:cubicBezTo>
                    <a:pt x="445" y="189"/>
                    <a:pt x="445" y="189"/>
                    <a:pt x="445" y="189"/>
                  </a:cubicBezTo>
                  <a:cubicBezTo>
                    <a:pt x="445" y="189"/>
                    <a:pt x="446" y="182"/>
                    <a:pt x="446" y="180"/>
                  </a:cubicBezTo>
                  <a:cubicBezTo>
                    <a:pt x="446" y="179"/>
                    <a:pt x="446" y="173"/>
                    <a:pt x="446" y="173"/>
                  </a:cubicBezTo>
                  <a:cubicBezTo>
                    <a:pt x="446" y="173"/>
                    <a:pt x="442" y="172"/>
                    <a:pt x="445" y="169"/>
                  </a:cubicBezTo>
                  <a:cubicBezTo>
                    <a:pt x="448" y="165"/>
                    <a:pt x="451" y="160"/>
                    <a:pt x="451" y="160"/>
                  </a:cubicBezTo>
                  <a:cubicBezTo>
                    <a:pt x="451" y="150"/>
                    <a:pt x="451" y="150"/>
                    <a:pt x="451" y="150"/>
                  </a:cubicBezTo>
                  <a:cubicBezTo>
                    <a:pt x="451" y="150"/>
                    <a:pt x="448" y="147"/>
                    <a:pt x="452" y="145"/>
                  </a:cubicBezTo>
                  <a:cubicBezTo>
                    <a:pt x="456" y="142"/>
                    <a:pt x="463" y="133"/>
                    <a:pt x="463" y="133"/>
                  </a:cubicBezTo>
                  <a:cubicBezTo>
                    <a:pt x="470" y="125"/>
                    <a:pt x="470" y="125"/>
                    <a:pt x="470" y="125"/>
                  </a:cubicBezTo>
                  <a:cubicBezTo>
                    <a:pt x="458" y="122"/>
                    <a:pt x="458" y="122"/>
                    <a:pt x="458" y="122"/>
                  </a:cubicBezTo>
                  <a:cubicBezTo>
                    <a:pt x="451" y="121"/>
                    <a:pt x="451" y="121"/>
                    <a:pt x="451" y="121"/>
                  </a:cubicBezTo>
                  <a:cubicBezTo>
                    <a:pt x="446" y="118"/>
                    <a:pt x="446" y="118"/>
                    <a:pt x="446" y="118"/>
                  </a:cubicBezTo>
                  <a:cubicBezTo>
                    <a:pt x="443" y="113"/>
                    <a:pt x="443" y="113"/>
                    <a:pt x="443" y="113"/>
                  </a:cubicBezTo>
                  <a:cubicBezTo>
                    <a:pt x="440" y="115"/>
                    <a:pt x="440" y="115"/>
                    <a:pt x="440" y="115"/>
                  </a:cubicBezTo>
                  <a:cubicBezTo>
                    <a:pt x="437" y="117"/>
                    <a:pt x="437" y="117"/>
                    <a:pt x="437" y="117"/>
                  </a:cubicBezTo>
                  <a:cubicBezTo>
                    <a:pt x="430" y="116"/>
                    <a:pt x="430" y="116"/>
                    <a:pt x="430" y="116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1" y="114"/>
                    <a:pt x="421" y="114"/>
                    <a:pt x="421" y="114"/>
                  </a:cubicBezTo>
                  <a:cubicBezTo>
                    <a:pt x="417" y="111"/>
                    <a:pt x="417" y="111"/>
                    <a:pt x="417" y="111"/>
                  </a:cubicBezTo>
                  <a:cubicBezTo>
                    <a:pt x="414" y="106"/>
                    <a:pt x="414" y="106"/>
                    <a:pt x="414" y="106"/>
                  </a:cubicBezTo>
                  <a:cubicBezTo>
                    <a:pt x="413" y="102"/>
                    <a:pt x="413" y="102"/>
                    <a:pt x="413" y="102"/>
                  </a:cubicBezTo>
                  <a:cubicBezTo>
                    <a:pt x="408" y="97"/>
                    <a:pt x="408" y="97"/>
                    <a:pt x="408" y="97"/>
                  </a:cubicBezTo>
                  <a:cubicBezTo>
                    <a:pt x="406" y="97"/>
                    <a:pt x="406" y="97"/>
                    <a:pt x="406" y="97"/>
                  </a:cubicBezTo>
                  <a:cubicBezTo>
                    <a:pt x="406" y="98"/>
                    <a:pt x="405" y="98"/>
                    <a:pt x="405" y="98"/>
                  </a:cubicBezTo>
                  <a:cubicBezTo>
                    <a:pt x="405" y="98"/>
                    <a:pt x="402" y="97"/>
                    <a:pt x="402" y="97"/>
                  </a:cubicBezTo>
                  <a:cubicBezTo>
                    <a:pt x="402" y="95"/>
                    <a:pt x="402" y="95"/>
                    <a:pt x="402" y="95"/>
                  </a:cubicBezTo>
                  <a:cubicBezTo>
                    <a:pt x="401" y="94"/>
                    <a:pt x="401" y="94"/>
                    <a:pt x="401" y="94"/>
                  </a:cubicBezTo>
                  <a:cubicBezTo>
                    <a:pt x="399" y="94"/>
                    <a:pt x="399" y="94"/>
                    <a:pt x="399" y="94"/>
                  </a:cubicBezTo>
                  <a:cubicBezTo>
                    <a:pt x="397" y="95"/>
                    <a:pt x="397" y="95"/>
                    <a:pt x="397" y="95"/>
                  </a:cubicBezTo>
                  <a:cubicBezTo>
                    <a:pt x="396" y="96"/>
                    <a:pt x="396" y="96"/>
                    <a:pt x="396" y="96"/>
                  </a:cubicBezTo>
                  <a:cubicBezTo>
                    <a:pt x="396" y="96"/>
                    <a:pt x="396" y="96"/>
                    <a:pt x="396" y="96"/>
                  </a:cubicBezTo>
                  <a:cubicBezTo>
                    <a:pt x="395" y="97"/>
                    <a:pt x="395" y="97"/>
                    <a:pt x="395" y="97"/>
                  </a:cubicBezTo>
                  <a:cubicBezTo>
                    <a:pt x="394" y="97"/>
                    <a:pt x="394" y="97"/>
                    <a:pt x="394" y="97"/>
                  </a:cubicBezTo>
                  <a:cubicBezTo>
                    <a:pt x="394" y="97"/>
                    <a:pt x="394" y="97"/>
                    <a:pt x="394" y="97"/>
                  </a:cubicBezTo>
                  <a:cubicBezTo>
                    <a:pt x="394" y="97"/>
                    <a:pt x="393" y="97"/>
                    <a:pt x="393" y="97"/>
                  </a:cubicBezTo>
                  <a:cubicBezTo>
                    <a:pt x="391" y="97"/>
                    <a:pt x="391" y="97"/>
                    <a:pt x="391" y="97"/>
                  </a:cubicBezTo>
                  <a:cubicBezTo>
                    <a:pt x="391" y="96"/>
                    <a:pt x="391" y="96"/>
                    <a:pt x="391" y="96"/>
                  </a:cubicBezTo>
                  <a:cubicBezTo>
                    <a:pt x="391" y="95"/>
                    <a:pt x="391" y="95"/>
                    <a:pt x="391" y="95"/>
                  </a:cubicBezTo>
                  <a:cubicBezTo>
                    <a:pt x="389" y="94"/>
                    <a:pt x="389" y="94"/>
                    <a:pt x="389" y="94"/>
                  </a:cubicBezTo>
                  <a:cubicBezTo>
                    <a:pt x="388" y="94"/>
                    <a:pt x="388" y="94"/>
                    <a:pt x="388" y="94"/>
                  </a:cubicBezTo>
                  <a:cubicBezTo>
                    <a:pt x="388" y="94"/>
                    <a:pt x="387" y="93"/>
                    <a:pt x="387" y="93"/>
                  </a:cubicBezTo>
                  <a:cubicBezTo>
                    <a:pt x="386" y="93"/>
                    <a:pt x="386" y="92"/>
                    <a:pt x="386" y="92"/>
                  </a:cubicBezTo>
                  <a:cubicBezTo>
                    <a:pt x="385" y="91"/>
                    <a:pt x="385" y="91"/>
                    <a:pt x="385" y="91"/>
                  </a:cubicBezTo>
                  <a:cubicBezTo>
                    <a:pt x="387" y="91"/>
                    <a:pt x="387" y="91"/>
                    <a:pt x="387" y="91"/>
                  </a:cubicBezTo>
                  <a:cubicBezTo>
                    <a:pt x="387" y="91"/>
                    <a:pt x="387" y="90"/>
                    <a:pt x="387" y="90"/>
                  </a:cubicBezTo>
                  <a:cubicBezTo>
                    <a:pt x="387" y="90"/>
                    <a:pt x="387" y="90"/>
                    <a:pt x="387" y="90"/>
                  </a:cubicBezTo>
                  <a:cubicBezTo>
                    <a:pt x="387" y="90"/>
                    <a:pt x="386" y="90"/>
                    <a:pt x="386" y="90"/>
                  </a:cubicBezTo>
                  <a:cubicBezTo>
                    <a:pt x="384" y="90"/>
                    <a:pt x="384" y="90"/>
                    <a:pt x="384" y="90"/>
                  </a:cubicBezTo>
                  <a:cubicBezTo>
                    <a:pt x="383" y="91"/>
                    <a:pt x="383" y="91"/>
                    <a:pt x="383" y="91"/>
                  </a:cubicBezTo>
                  <a:cubicBezTo>
                    <a:pt x="381" y="91"/>
                    <a:pt x="381" y="91"/>
                    <a:pt x="381" y="91"/>
                  </a:cubicBezTo>
                  <a:cubicBezTo>
                    <a:pt x="379" y="92"/>
                    <a:pt x="379" y="92"/>
                    <a:pt x="379" y="92"/>
                  </a:cubicBezTo>
                  <a:cubicBezTo>
                    <a:pt x="376" y="92"/>
                    <a:pt x="376" y="92"/>
                    <a:pt x="376" y="92"/>
                  </a:cubicBezTo>
                  <a:cubicBezTo>
                    <a:pt x="375" y="90"/>
                    <a:pt x="375" y="90"/>
                    <a:pt x="375" y="90"/>
                  </a:cubicBezTo>
                  <a:cubicBezTo>
                    <a:pt x="374" y="88"/>
                    <a:pt x="374" y="88"/>
                    <a:pt x="374" y="88"/>
                  </a:cubicBezTo>
                  <a:cubicBezTo>
                    <a:pt x="373" y="87"/>
                    <a:pt x="373" y="87"/>
                    <a:pt x="373" y="87"/>
                  </a:cubicBezTo>
                  <a:cubicBezTo>
                    <a:pt x="372" y="87"/>
                    <a:pt x="372" y="87"/>
                    <a:pt x="372" y="87"/>
                  </a:cubicBezTo>
                  <a:cubicBezTo>
                    <a:pt x="369" y="86"/>
                    <a:pt x="369" y="86"/>
                    <a:pt x="369" y="86"/>
                  </a:cubicBezTo>
                  <a:cubicBezTo>
                    <a:pt x="370" y="84"/>
                    <a:pt x="370" y="84"/>
                    <a:pt x="370" y="84"/>
                  </a:cubicBezTo>
                  <a:cubicBezTo>
                    <a:pt x="370" y="84"/>
                    <a:pt x="369" y="82"/>
                    <a:pt x="369" y="82"/>
                  </a:cubicBezTo>
                  <a:cubicBezTo>
                    <a:pt x="368" y="82"/>
                    <a:pt x="367" y="82"/>
                    <a:pt x="367" y="82"/>
                  </a:cubicBezTo>
                  <a:cubicBezTo>
                    <a:pt x="365" y="80"/>
                    <a:pt x="365" y="80"/>
                    <a:pt x="365" y="80"/>
                  </a:cubicBezTo>
                  <a:cubicBezTo>
                    <a:pt x="365" y="80"/>
                    <a:pt x="365" y="79"/>
                    <a:pt x="364" y="78"/>
                  </a:cubicBezTo>
                  <a:cubicBezTo>
                    <a:pt x="363" y="78"/>
                    <a:pt x="363" y="77"/>
                    <a:pt x="362" y="77"/>
                  </a:cubicBezTo>
                  <a:cubicBezTo>
                    <a:pt x="361" y="77"/>
                    <a:pt x="359" y="77"/>
                    <a:pt x="359" y="77"/>
                  </a:cubicBezTo>
                  <a:cubicBezTo>
                    <a:pt x="359" y="77"/>
                    <a:pt x="358" y="75"/>
                    <a:pt x="357" y="75"/>
                  </a:cubicBezTo>
                  <a:cubicBezTo>
                    <a:pt x="357" y="75"/>
                    <a:pt x="353" y="75"/>
                    <a:pt x="353" y="75"/>
                  </a:cubicBezTo>
                  <a:cubicBezTo>
                    <a:pt x="353" y="75"/>
                    <a:pt x="354" y="72"/>
                    <a:pt x="354" y="72"/>
                  </a:cubicBezTo>
                  <a:cubicBezTo>
                    <a:pt x="354" y="71"/>
                    <a:pt x="354" y="68"/>
                    <a:pt x="354" y="68"/>
                  </a:cubicBezTo>
                  <a:cubicBezTo>
                    <a:pt x="354" y="67"/>
                    <a:pt x="354" y="67"/>
                    <a:pt x="354" y="67"/>
                  </a:cubicBezTo>
                  <a:cubicBezTo>
                    <a:pt x="354" y="67"/>
                    <a:pt x="353" y="66"/>
                    <a:pt x="354" y="64"/>
                  </a:cubicBezTo>
                  <a:cubicBezTo>
                    <a:pt x="355" y="62"/>
                    <a:pt x="354" y="63"/>
                    <a:pt x="355" y="61"/>
                  </a:cubicBezTo>
                  <a:cubicBezTo>
                    <a:pt x="356" y="58"/>
                    <a:pt x="356" y="57"/>
                    <a:pt x="356" y="57"/>
                  </a:cubicBezTo>
                  <a:cubicBezTo>
                    <a:pt x="354" y="56"/>
                    <a:pt x="354" y="56"/>
                    <a:pt x="354" y="56"/>
                  </a:cubicBezTo>
                  <a:cubicBezTo>
                    <a:pt x="354" y="56"/>
                    <a:pt x="353" y="55"/>
                    <a:pt x="352" y="56"/>
                  </a:cubicBezTo>
                  <a:cubicBezTo>
                    <a:pt x="352" y="58"/>
                    <a:pt x="351" y="58"/>
                    <a:pt x="351" y="58"/>
                  </a:cubicBezTo>
                  <a:cubicBezTo>
                    <a:pt x="349" y="61"/>
                    <a:pt x="349" y="61"/>
                    <a:pt x="349" y="61"/>
                  </a:cubicBezTo>
                  <a:cubicBezTo>
                    <a:pt x="349" y="64"/>
                    <a:pt x="349" y="64"/>
                    <a:pt x="349" y="64"/>
                  </a:cubicBezTo>
                  <a:cubicBezTo>
                    <a:pt x="349" y="64"/>
                    <a:pt x="350" y="65"/>
                    <a:pt x="347" y="65"/>
                  </a:cubicBezTo>
                  <a:cubicBezTo>
                    <a:pt x="345" y="65"/>
                    <a:pt x="343" y="65"/>
                    <a:pt x="343" y="65"/>
                  </a:cubicBezTo>
                  <a:cubicBezTo>
                    <a:pt x="343" y="65"/>
                    <a:pt x="345" y="67"/>
                    <a:pt x="342" y="67"/>
                  </a:cubicBezTo>
                  <a:cubicBezTo>
                    <a:pt x="340" y="67"/>
                    <a:pt x="337" y="67"/>
                    <a:pt x="337" y="67"/>
                  </a:cubicBezTo>
                  <a:cubicBezTo>
                    <a:pt x="335" y="65"/>
                    <a:pt x="335" y="65"/>
                    <a:pt x="335" y="65"/>
                  </a:cubicBezTo>
                  <a:cubicBezTo>
                    <a:pt x="331" y="66"/>
                    <a:pt x="331" y="66"/>
                    <a:pt x="331" y="66"/>
                  </a:cubicBezTo>
                  <a:cubicBezTo>
                    <a:pt x="331" y="66"/>
                    <a:pt x="331" y="65"/>
                    <a:pt x="331" y="63"/>
                  </a:cubicBezTo>
                  <a:cubicBezTo>
                    <a:pt x="331" y="62"/>
                    <a:pt x="330" y="60"/>
                    <a:pt x="331" y="60"/>
                  </a:cubicBezTo>
                  <a:cubicBezTo>
                    <a:pt x="332" y="60"/>
                    <a:pt x="333" y="59"/>
                    <a:pt x="333" y="59"/>
                  </a:cubicBezTo>
                  <a:cubicBezTo>
                    <a:pt x="332" y="56"/>
                    <a:pt x="332" y="56"/>
                    <a:pt x="332" y="56"/>
                  </a:cubicBezTo>
                  <a:cubicBezTo>
                    <a:pt x="332" y="56"/>
                    <a:pt x="332" y="56"/>
                    <a:pt x="332" y="56"/>
                  </a:cubicBezTo>
                  <a:cubicBezTo>
                    <a:pt x="332" y="56"/>
                    <a:pt x="331" y="56"/>
                    <a:pt x="331" y="55"/>
                  </a:cubicBezTo>
                  <a:cubicBezTo>
                    <a:pt x="331" y="54"/>
                    <a:pt x="332" y="52"/>
                    <a:pt x="332" y="52"/>
                  </a:cubicBezTo>
                  <a:cubicBezTo>
                    <a:pt x="333" y="51"/>
                    <a:pt x="333" y="49"/>
                    <a:pt x="333" y="49"/>
                  </a:cubicBezTo>
                  <a:cubicBezTo>
                    <a:pt x="332" y="49"/>
                    <a:pt x="332" y="49"/>
                    <a:pt x="332" y="49"/>
                  </a:cubicBezTo>
                  <a:cubicBezTo>
                    <a:pt x="332" y="49"/>
                    <a:pt x="330" y="50"/>
                    <a:pt x="330" y="48"/>
                  </a:cubicBezTo>
                  <a:cubicBezTo>
                    <a:pt x="330" y="47"/>
                    <a:pt x="329" y="45"/>
                    <a:pt x="329" y="45"/>
                  </a:cubicBezTo>
                  <a:cubicBezTo>
                    <a:pt x="329" y="45"/>
                    <a:pt x="327" y="44"/>
                    <a:pt x="327" y="44"/>
                  </a:cubicBezTo>
                  <a:cubicBezTo>
                    <a:pt x="326" y="44"/>
                    <a:pt x="326" y="44"/>
                    <a:pt x="325" y="45"/>
                  </a:cubicBezTo>
                  <a:cubicBezTo>
                    <a:pt x="325" y="45"/>
                    <a:pt x="322" y="44"/>
                    <a:pt x="322" y="44"/>
                  </a:cubicBezTo>
                  <a:cubicBezTo>
                    <a:pt x="322" y="44"/>
                    <a:pt x="319" y="44"/>
                    <a:pt x="319" y="44"/>
                  </a:cubicBezTo>
                  <a:cubicBezTo>
                    <a:pt x="318" y="44"/>
                    <a:pt x="317" y="46"/>
                    <a:pt x="317" y="46"/>
                  </a:cubicBezTo>
                  <a:cubicBezTo>
                    <a:pt x="315" y="43"/>
                    <a:pt x="315" y="43"/>
                    <a:pt x="315" y="43"/>
                  </a:cubicBezTo>
                  <a:cubicBezTo>
                    <a:pt x="316" y="40"/>
                    <a:pt x="316" y="40"/>
                    <a:pt x="316" y="40"/>
                  </a:cubicBezTo>
                  <a:cubicBezTo>
                    <a:pt x="316" y="40"/>
                    <a:pt x="314" y="38"/>
                    <a:pt x="314" y="37"/>
                  </a:cubicBezTo>
                  <a:cubicBezTo>
                    <a:pt x="314" y="37"/>
                    <a:pt x="313" y="35"/>
                    <a:pt x="313" y="35"/>
                  </a:cubicBezTo>
                  <a:cubicBezTo>
                    <a:pt x="311" y="35"/>
                    <a:pt x="311" y="35"/>
                    <a:pt x="311" y="35"/>
                  </a:cubicBezTo>
                  <a:cubicBezTo>
                    <a:pt x="310" y="34"/>
                    <a:pt x="310" y="34"/>
                    <a:pt x="310" y="34"/>
                  </a:cubicBezTo>
                  <a:cubicBezTo>
                    <a:pt x="310" y="34"/>
                    <a:pt x="308" y="34"/>
                    <a:pt x="307" y="34"/>
                  </a:cubicBezTo>
                  <a:cubicBezTo>
                    <a:pt x="306" y="34"/>
                    <a:pt x="306" y="34"/>
                    <a:pt x="305" y="34"/>
                  </a:cubicBezTo>
                  <a:cubicBezTo>
                    <a:pt x="305" y="34"/>
                    <a:pt x="303" y="32"/>
                    <a:pt x="303" y="32"/>
                  </a:cubicBezTo>
                  <a:cubicBezTo>
                    <a:pt x="303" y="31"/>
                    <a:pt x="303" y="30"/>
                    <a:pt x="303" y="29"/>
                  </a:cubicBezTo>
                  <a:cubicBezTo>
                    <a:pt x="302" y="28"/>
                    <a:pt x="301" y="26"/>
                    <a:pt x="301" y="25"/>
                  </a:cubicBezTo>
                  <a:cubicBezTo>
                    <a:pt x="301" y="25"/>
                    <a:pt x="302" y="23"/>
                    <a:pt x="302" y="23"/>
                  </a:cubicBezTo>
                  <a:cubicBezTo>
                    <a:pt x="301" y="22"/>
                    <a:pt x="299" y="20"/>
                    <a:pt x="299" y="20"/>
                  </a:cubicBezTo>
                  <a:cubicBezTo>
                    <a:pt x="298" y="18"/>
                    <a:pt x="298" y="18"/>
                    <a:pt x="298" y="18"/>
                  </a:cubicBezTo>
                  <a:cubicBezTo>
                    <a:pt x="298" y="18"/>
                    <a:pt x="295" y="20"/>
                    <a:pt x="294" y="20"/>
                  </a:cubicBezTo>
                  <a:cubicBezTo>
                    <a:pt x="293" y="20"/>
                    <a:pt x="291" y="19"/>
                    <a:pt x="291" y="20"/>
                  </a:cubicBezTo>
                  <a:cubicBezTo>
                    <a:pt x="291" y="20"/>
                    <a:pt x="292" y="22"/>
                    <a:pt x="291" y="22"/>
                  </a:cubicBezTo>
                  <a:cubicBezTo>
                    <a:pt x="290" y="22"/>
                    <a:pt x="288" y="22"/>
                    <a:pt x="287" y="21"/>
                  </a:cubicBezTo>
                  <a:cubicBezTo>
                    <a:pt x="286" y="20"/>
                    <a:pt x="286" y="19"/>
                    <a:pt x="286" y="18"/>
                  </a:cubicBezTo>
                  <a:cubicBezTo>
                    <a:pt x="285" y="18"/>
                    <a:pt x="285" y="16"/>
                    <a:pt x="284" y="16"/>
                  </a:cubicBezTo>
                  <a:cubicBezTo>
                    <a:pt x="283" y="16"/>
                    <a:pt x="282" y="16"/>
                    <a:pt x="282" y="15"/>
                  </a:cubicBezTo>
                  <a:cubicBezTo>
                    <a:pt x="282" y="15"/>
                    <a:pt x="282" y="12"/>
                    <a:pt x="282" y="12"/>
                  </a:cubicBezTo>
                  <a:cubicBezTo>
                    <a:pt x="282" y="10"/>
                    <a:pt x="282" y="10"/>
                    <a:pt x="282" y="10"/>
                  </a:cubicBezTo>
                  <a:cubicBezTo>
                    <a:pt x="282" y="10"/>
                    <a:pt x="282" y="7"/>
                    <a:pt x="281" y="7"/>
                  </a:cubicBezTo>
                  <a:cubicBezTo>
                    <a:pt x="281" y="6"/>
                    <a:pt x="280" y="5"/>
                    <a:pt x="280" y="5"/>
                  </a:cubicBezTo>
                  <a:cubicBezTo>
                    <a:pt x="280" y="2"/>
                    <a:pt x="280" y="2"/>
                    <a:pt x="280" y="2"/>
                  </a:cubicBezTo>
                  <a:cubicBezTo>
                    <a:pt x="281" y="1"/>
                    <a:pt x="281" y="1"/>
                    <a:pt x="281" y="1"/>
                  </a:cubicBezTo>
                  <a:cubicBezTo>
                    <a:pt x="281" y="1"/>
                    <a:pt x="281" y="0"/>
                    <a:pt x="282" y="0"/>
                  </a:cubicBezTo>
                  <a:cubicBezTo>
                    <a:pt x="259" y="4"/>
                    <a:pt x="259" y="4"/>
                    <a:pt x="259" y="4"/>
                  </a:cubicBezTo>
                  <a:cubicBezTo>
                    <a:pt x="249" y="5"/>
                    <a:pt x="249" y="5"/>
                    <a:pt x="249" y="5"/>
                  </a:cubicBezTo>
                  <a:cubicBezTo>
                    <a:pt x="245" y="10"/>
                    <a:pt x="245" y="10"/>
                    <a:pt x="245" y="10"/>
                  </a:cubicBezTo>
                  <a:cubicBezTo>
                    <a:pt x="243" y="15"/>
                    <a:pt x="243" y="15"/>
                    <a:pt x="243" y="15"/>
                  </a:cubicBezTo>
                  <a:cubicBezTo>
                    <a:pt x="244" y="23"/>
                    <a:pt x="244" y="23"/>
                    <a:pt x="244" y="23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34"/>
                    <a:pt x="241" y="34"/>
                    <a:pt x="241" y="34"/>
                  </a:cubicBezTo>
                  <a:cubicBezTo>
                    <a:pt x="241" y="43"/>
                    <a:pt x="241" y="43"/>
                    <a:pt x="241" y="43"/>
                  </a:cubicBezTo>
                  <a:cubicBezTo>
                    <a:pt x="236" y="46"/>
                    <a:pt x="236" y="46"/>
                    <a:pt x="236" y="46"/>
                  </a:cubicBezTo>
                  <a:cubicBezTo>
                    <a:pt x="229" y="53"/>
                    <a:pt x="229" y="53"/>
                    <a:pt x="229" y="53"/>
                  </a:cubicBezTo>
                  <a:cubicBezTo>
                    <a:pt x="219" y="57"/>
                    <a:pt x="219" y="57"/>
                    <a:pt x="219" y="57"/>
                  </a:cubicBezTo>
                  <a:cubicBezTo>
                    <a:pt x="206" y="60"/>
                    <a:pt x="206" y="60"/>
                    <a:pt x="206" y="60"/>
                  </a:cubicBezTo>
                  <a:cubicBezTo>
                    <a:pt x="196" y="63"/>
                    <a:pt x="196" y="63"/>
                    <a:pt x="196" y="63"/>
                  </a:cubicBezTo>
                  <a:cubicBezTo>
                    <a:pt x="187" y="68"/>
                    <a:pt x="187" y="68"/>
                    <a:pt x="187" y="68"/>
                  </a:cubicBezTo>
                  <a:cubicBezTo>
                    <a:pt x="185" y="75"/>
                    <a:pt x="185" y="75"/>
                    <a:pt x="185" y="75"/>
                  </a:cubicBezTo>
                  <a:cubicBezTo>
                    <a:pt x="184" y="84"/>
                    <a:pt x="184" y="84"/>
                    <a:pt x="184" y="84"/>
                  </a:cubicBezTo>
                  <a:cubicBezTo>
                    <a:pt x="177" y="87"/>
                    <a:pt x="177" y="87"/>
                    <a:pt x="177" y="87"/>
                  </a:cubicBezTo>
                  <a:cubicBezTo>
                    <a:pt x="177" y="87"/>
                    <a:pt x="174" y="89"/>
                    <a:pt x="172" y="88"/>
                  </a:cubicBezTo>
                  <a:cubicBezTo>
                    <a:pt x="169" y="88"/>
                    <a:pt x="163" y="86"/>
                    <a:pt x="163" y="86"/>
                  </a:cubicBezTo>
                  <a:cubicBezTo>
                    <a:pt x="163" y="86"/>
                    <a:pt x="156" y="82"/>
                    <a:pt x="153" y="82"/>
                  </a:cubicBezTo>
                  <a:cubicBezTo>
                    <a:pt x="150" y="81"/>
                    <a:pt x="145" y="76"/>
                    <a:pt x="145" y="76"/>
                  </a:cubicBezTo>
                  <a:cubicBezTo>
                    <a:pt x="140" y="80"/>
                    <a:pt x="140" y="80"/>
                    <a:pt x="140" y="80"/>
                  </a:cubicBezTo>
                  <a:cubicBezTo>
                    <a:pt x="140" y="80"/>
                    <a:pt x="137" y="77"/>
                    <a:pt x="137" y="75"/>
                  </a:cubicBezTo>
                  <a:cubicBezTo>
                    <a:pt x="137" y="74"/>
                    <a:pt x="137" y="74"/>
                    <a:pt x="137" y="72"/>
                  </a:cubicBezTo>
                  <a:cubicBezTo>
                    <a:pt x="137" y="69"/>
                    <a:pt x="137" y="64"/>
                    <a:pt x="137" y="64"/>
                  </a:cubicBezTo>
                  <a:cubicBezTo>
                    <a:pt x="130" y="61"/>
                    <a:pt x="130" y="61"/>
                    <a:pt x="130" y="61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3" y="60"/>
                    <a:pt x="123" y="62"/>
                    <a:pt x="121" y="60"/>
                  </a:cubicBezTo>
                  <a:cubicBezTo>
                    <a:pt x="118" y="58"/>
                    <a:pt x="118" y="54"/>
                    <a:pt x="118" y="54"/>
                  </a:cubicBezTo>
                  <a:cubicBezTo>
                    <a:pt x="112" y="51"/>
                    <a:pt x="112" y="51"/>
                    <a:pt x="112" y="51"/>
                  </a:cubicBezTo>
                  <a:cubicBezTo>
                    <a:pt x="110" y="59"/>
                    <a:pt x="110" y="59"/>
                    <a:pt x="110" y="59"/>
                  </a:cubicBezTo>
                  <a:cubicBezTo>
                    <a:pt x="117" y="65"/>
                    <a:pt x="117" y="65"/>
                    <a:pt x="117" y="65"/>
                  </a:cubicBezTo>
                  <a:cubicBezTo>
                    <a:pt x="119" y="69"/>
                    <a:pt x="119" y="69"/>
                    <a:pt x="119" y="69"/>
                  </a:cubicBezTo>
                  <a:cubicBezTo>
                    <a:pt x="117" y="75"/>
                    <a:pt x="117" y="75"/>
                    <a:pt x="117" y="75"/>
                  </a:cubicBezTo>
                  <a:cubicBezTo>
                    <a:pt x="119" y="80"/>
                    <a:pt x="119" y="80"/>
                    <a:pt x="119" y="80"/>
                  </a:cubicBezTo>
                  <a:cubicBezTo>
                    <a:pt x="120" y="84"/>
                    <a:pt x="120" y="84"/>
                    <a:pt x="120" y="84"/>
                  </a:cubicBezTo>
                  <a:cubicBezTo>
                    <a:pt x="120" y="84"/>
                    <a:pt x="121" y="84"/>
                    <a:pt x="121" y="87"/>
                  </a:cubicBezTo>
                  <a:cubicBezTo>
                    <a:pt x="121" y="89"/>
                    <a:pt x="120" y="99"/>
                    <a:pt x="120" y="99"/>
                  </a:cubicBezTo>
                  <a:cubicBezTo>
                    <a:pt x="120" y="107"/>
                    <a:pt x="120" y="107"/>
                    <a:pt x="120" y="107"/>
                  </a:cubicBezTo>
                  <a:cubicBezTo>
                    <a:pt x="123" y="115"/>
                    <a:pt x="123" y="115"/>
                    <a:pt x="123" y="115"/>
                  </a:cubicBezTo>
                  <a:cubicBezTo>
                    <a:pt x="123" y="115"/>
                    <a:pt x="118" y="118"/>
                    <a:pt x="116" y="118"/>
                  </a:cubicBezTo>
                  <a:cubicBezTo>
                    <a:pt x="114" y="118"/>
                    <a:pt x="109" y="116"/>
                    <a:pt x="109" y="116"/>
                  </a:cubicBezTo>
                  <a:cubicBezTo>
                    <a:pt x="107" y="111"/>
                    <a:pt x="107" y="111"/>
                    <a:pt x="107" y="111"/>
                  </a:cubicBezTo>
                  <a:cubicBezTo>
                    <a:pt x="95" y="112"/>
                    <a:pt x="95" y="112"/>
                    <a:pt x="95" y="112"/>
                  </a:cubicBezTo>
                  <a:cubicBezTo>
                    <a:pt x="88" y="111"/>
                    <a:pt x="88" y="111"/>
                    <a:pt x="88" y="111"/>
                  </a:cubicBezTo>
                  <a:cubicBezTo>
                    <a:pt x="82" y="115"/>
                    <a:pt x="82" y="115"/>
                    <a:pt x="82" y="115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4" y="110"/>
                    <a:pt x="74" y="110"/>
                    <a:pt x="74" y="110"/>
                  </a:cubicBezTo>
                  <a:cubicBezTo>
                    <a:pt x="73" y="104"/>
                    <a:pt x="73" y="104"/>
                    <a:pt x="73" y="104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54" y="95"/>
                    <a:pt x="54" y="95"/>
                    <a:pt x="54" y="95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0" y="98"/>
                    <a:pt x="40" y="98"/>
                    <a:pt x="40" y="98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0" y="101"/>
                    <a:pt x="10" y="101"/>
                    <a:pt x="10" y="101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13"/>
                    <a:pt x="2" y="113"/>
                    <a:pt x="4" y="113"/>
                  </a:cubicBezTo>
                  <a:cubicBezTo>
                    <a:pt x="5" y="113"/>
                    <a:pt x="14" y="114"/>
                    <a:pt x="14" y="114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0" y="120"/>
                    <a:pt x="10" y="120"/>
                    <a:pt x="10" y="120"/>
                  </a:cubicBezTo>
                  <a:cubicBezTo>
                    <a:pt x="15" y="122"/>
                    <a:pt x="15" y="122"/>
                    <a:pt x="15" y="122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5" y="128"/>
                    <a:pt x="2" y="127"/>
                    <a:pt x="2" y="129"/>
                  </a:cubicBezTo>
                  <a:cubicBezTo>
                    <a:pt x="1" y="131"/>
                    <a:pt x="5" y="132"/>
                    <a:pt x="5" y="132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13" y="145"/>
                    <a:pt x="13" y="145"/>
                    <a:pt x="13" y="145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19" y="145"/>
                    <a:pt x="20" y="143"/>
                    <a:pt x="23" y="142"/>
                  </a:cubicBezTo>
                  <a:cubicBezTo>
                    <a:pt x="25" y="142"/>
                    <a:pt x="28" y="142"/>
                    <a:pt x="28" y="142"/>
                  </a:cubicBezTo>
                  <a:cubicBezTo>
                    <a:pt x="28" y="142"/>
                    <a:pt x="28" y="141"/>
                    <a:pt x="30" y="146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5" y="151"/>
                    <a:pt x="35" y="151"/>
                    <a:pt x="35" y="151"/>
                  </a:cubicBezTo>
                  <a:cubicBezTo>
                    <a:pt x="37" y="152"/>
                    <a:pt x="37" y="152"/>
                    <a:pt x="37" y="152"/>
                  </a:cubicBezTo>
                  <a:cubicBezTo>
                    <a:pt x="37" y="152"/>
                    <a:pt x="41" y="154"/>
                    <a:pt x="43" y="155"/>
                  </a:cubicBezTo>
                  <a:cubicBezTo>
                    <a:pt x="45" y="156"/>
                    <a:pt x="49" y="160"/>
                    <a:pt x="49" y="160"/>
                  </a:cubicBezTo>
                  <a:cubicBezTo>
                    <a:pt x="51" y="161"/>
                    <a:pt x="51" y="161"/>
                    <a:pt x="51" y="161"/>
                  </a:cubicBezTo>
                  <a:cubicBezTo>
                    <a:pt x="51" y="166"/>
                    <a:pt x="51" y="166"/>
                    <a:pt x="51" y="166"/>
                  </a:cubicBezTo>
                  <a:cubicBezTo>
                    <a:pt x="51" y="166"/>
                    <a:pt x="55" y="167"/>
                    <a:pt x="58" y="167"/>
                  </a:cubicBezTo>
                  <a:cubicBezTo>
                    <a:pt x="61" y="167"/>
                    <a:pt x="68" y="166"/>
                    <a:pt x="68" y="166"/>
                  </a:cubicBezTo>
                  <a:cubicBezTo>
                    <a:pt x="70" y="170"/>
                    <a:pt x="70" y="170"/>
                    <a:pt x="70" y="170"/>
                  </a:cubicBezTo>
                  <a:cubicBezTo>
                    <a:pt x="72" y="170"/>
                    <a:pt x="81" y="173"/>
                    <a:pt x="81" y="173"/>
                  </a:cubicBezTo>
                  <a:cubicBezTo>
                    <a:pt x="78" y="177"/>
                    <a:pt x="78" y="177"/>
                    <a:pt x="78" y="177"/>
                  </a:cubicBezTo>
                  <a:cubicBezTo>
                    <a:pt x="75" y="180"/>
                    <a:pt x="75" y="180"/>
                    <a:pt x="75" y="180"/>
                  </a:cubicBezTo>
                  <a:cubicBezTo>
                    <a:pt x="74" y="183"/>
                    <a:pt x="74" y="183"/>
                    <a:pt x="74" y="183"/>
                  </a:cubicBezTo>
                  <a:cubicBezTo>
                    <a:pt x="74" y="183"/>
                    <a:pt x="75" y="183"/>
                    <a:pt x="79" y="184"/>
                  </a:cubicBezTo>
                  <a:cubicBezTo>
                    <a:pt x="83" y="185"/>
                    <a:pt x="86" y="187"/>
                    <a:pt x="86" y="187"/>
                  </a:cubicBezTo>
                  <a:cubicBezTo>
                    <a:pt x="84" y="192"/>
                    <a:pt x="84" y="192"/>
                    <a:pt x="84" y="192"/>
                  </a:cubicBezTo>
                  <a:cubicBezTo>
                    <a:pt x="89" y="196"/>
                    <a:pt x="89" y="196"/>
                    <a:pt x="89" y="196"/>
                  </a:cubicBezTo>
                  <a:cubicBezTo>
                    <a:pt x="89" y="196"/>
                    <a:pt x="91" y="199"/>
                    <a:pt x="91" y="200"/>
                  </a:cubicBezTo>
                  <a:cubicBezTo>
                    <a:pt x="90" y="201"/>
                    <a:pt x="90" y="203"/>
                    <a:pt x="90" y="203"/>
                  </a:cubicBezTo>
                  <a:cubicBezTo>
                    <a:pt x="87" y="202"/>
                    <a:pt x="87" y="202"/>
                    <a:pt x="87" y="202"/>
                  </a:cubicBezTo>
                  <a:cubicBezTo>
                    <a:pt x="87" y="202"/>
                    <a:pt x="87" y="204"/>
                    <a:pt x="86" y="202"/>
                  </a:cubicBezTo>
                  <a:cubicBezTo>
                    <a:pt x="84" y="200"/>
                    <a:pt x="83" y="198"/>
                    <a:pt x="83" y="198"/>
                  </a:cubicBezTo>
                  <a:cubicBezTo>
                    <a:pt x="82" y="202"/>
                    <a:pt x="82" y="202"/>
                    <a:pt x="82" y="202"/>
                  </a:cubicBezTo>
                  <a:cubicBezTo>
                    <a:pt x="82" y="202"/>
                    <a:pt x="83" y="206"/>
                    <a:pt x="84" y="207"/>
                  </a:cubicBezTo>
                  <a:cubicBezTo>
                    <a:pt x="86" y="207"/>
                    <a:pt x="86" y="206"/>
                    <a:pt x="86" y="209"/>
                  </a:cubicBezTo>
                  <a:cubicBezTo>
                    <a:pt x="86" y="211"/>
                    <a:pt x="87" y="216"/>
                    <a:pt x="88" y="217"/>
                  </a:cubicBezTo>
                  <a:cubicBezTo>
                    <a:pt x="89" y="219"/>
                    <a:pt x="89" y="224"/>
                    <a:pt x="90" y="225"/>
                  </a:cubicBezTo>
                  <a:cubicBezTo>
                    <a:pt x="92" y="225"/>
                    <a:pt x="93" y="226"/>
                    <a:pt x="93" y="226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101" y="233"/>
                    <a:pt x="101" y="233"/>
                    <a:pt x="101" y="233"/>
                  </a:cubicBezTo>
                  <a:cubicBezTo>
                    <a:pt x="101" y="233"/>
                    <a:pt x="105" y="236"/>
                    <a:pt x="107" y="237"/>
                  </a:cubicBezTo>
                  <a:cubicBezTo>
                    <a:pt x="109" y="238"/>
                    <a:pt x="110" y="238"/>
                    <a:pt x="110" y="238"/>
                  </a:cubicBezTo>
                  <a:cubicBezTo>
                    <a:pt x="115" y="243"/>
                    <a:pt x="115" y="243"/>
                    <a:pt x="115" y="243"/>
                  </a:cubicBezTo>
                  <a:cubicBezTo>
                    <a:pt x="115" y="243"/>
                    <a:pt x="118" y="248"/>
                    <a:pt x="117" y="248"/>
                  </a:cubicBezTo>
                  <a:cubicBezTo>
                    <a:pt x="116" y="248"/>
                    <a:pt x="117" y="249"/>
                    <a:pt x="115" y="249"/>
                  </a:cubicBezTo>
                  <a:cubicBezTo>
                    <a:pt x="112" y="249"/>
                    <a:pt x="113" y="251"/>
                    <a:pt x="111" y="249"/>
                  </a:cubicBezTo>
                  <a:cubicBezTo>
                    <a:pt x="108" y="247"/>
                    <a:pt x="106" y="244"/>
                    <a:pt x="103" y="244"/>
                  </a:cubicBezTo>
                  <a:cubicBezTo>
                    <a:pt x="100" y="244"/>
                    <a:pt x="100" y="244"/>
                    <a:pt x="100" y="244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09" y="250"/>
                    <a:pt x="109" y="250"/>
                    <a:pt x="109" y="250"/>
                  </a:cubicBezTo>
                  <a:cubicBezTo>
                    <a:pt x="113" y="254"/>
                    <a:pt x="113" y="254"/>
                    <a:pt x="113" y="254"/>
                  </a:cubicBezTo>
                  <a:cubicBezTo>
                    <a:pt x="114" y="254"/>
                    <a:pt x="114" y="254"/>
                    <a:pt x="114" y="254"/>
                  </a:cubicBezTo>
                  <a:cubicBezTo>
                    <a:pt x="114" y="254"/>
                    <a:pt x="115" y="256"/>
                    <a:pt x="115" y="257"/>
                  </a:cubicBezTo>
                  <a:cubicBezTo>
                    <a:pt x="115" y="258"/>
                    <a:pt x="114" y="261"/>
                    <a:pt x="113" y="262"/>
                  </a:cubicBezTo>
                  <a:cubicBezTo>
                    <a:pt x="113" y="264"/>
                    <a:pt x="113" y="266"/>
                    <a:pt x="113" y="266"/>
                  </a:cubicBezTo>
                  <a:cubicBezTo>
                    <a:pt x="110" y="259"/>
                    <a:pt x="110" y="259"/>
                    <a:pt x="110" y="259"/>
                  </a:cubicBezTo>
                  <a:cubicBezTo>
                    <a:pt x="110" y="259"/>
                    <a:pt x="111" y="257"/>
                    <a:pt x="109" y="256"/>
                  </a:cubicBezTo>
                  <a:cubicBezTo>
                    <a:pt x="107" y="256"/>
                    <a:pt x="105" y="257"/>
                    <a:pt x="105" y="257"/>
                  </a:cubicBezTo>
                  <a:cubicBezTo>
                    <a:pt x="105" y="257"/>
                    <a:pt x="104" y="259"/>
                    <a:pt x="105" y="260"/>
                  </a:cubicBezTo>
                  <a:cubicBezTo>
                    <a:pt x="107" y="261"/>
                    <a:pt x="108" y="262"/>
                    <a:pt x="108" y="263"/>
                  </a:cubicBezTo>
                  <a:cubicBezTo>
                    <a:pt x="109" y="264"/>
                    <a:pt x="109" y="265"/>
                    <a:pt x="109" y="265"/>
                  </a:cubicBezTo>
                  <a:cubicBezTo>
                    <a:pt x="109" y="265"/>
                    <a:pt x="111" y="265"/>
                    <a:pt x="111" y="267"/>
                  </a:cubicBezTo>
                  <a:cubicBezTo>
                    <a:pt x="111" y="270"/>
                    <a:pt x="110" y="273"/>
                    <a:pt x="110" y="273"/>
                  </a:cubicBezTo>
                  <a:cubicBezTo>
                    <a:pt x="110" y="273"/>
                    <a:pt x="108" y="273"/>
                    <a:pt x="111" y="275"/>
                  </a:cubicBezTo>
                  <a:cubicBezTo>
                    <a:pt x="114" y="277"/>
                    <a:pt x="115" y="278"/>
                    <a:pt x="116" y="279"/>
                  </a:cubicBezTo>
                  <a:cubicBezTo>
                    <a:pt x="117" y="280"/>
                    <a:pt x="121" y="285"/>
                    <a:pt x="121" y="285"/>
                  </a:cubicBezTo>
                  <a:cubicBezTo>
                    <a:pt x="124" y="289"/>
                    <a:pt x="124" y="289"/>
                    <a:pt x="124" y="289"/>
                  </a:cubicBezTo>
                  <a:cubicBezTo>
                    <a:pt x="124" y="289"/>
                    <a:pt x="124" y="291"/>
                    <a:pt x="124" y="291"/>
                  </a:cubicBezTo>
                  <a:cubicBezTo>
                    <a:pt x="123" y="291"/>
                    <a:pt x="121" y="291"/>
                    <a:pt x="121" y="291"/>
                  </a:cubicBezTo>
                  <a:cubicBezTo>
                    <a:pt x="121" y="291"/>
                    <a:pt x="120" y="291"/>
                    <a:pt x="119" y="290"/>
                  </a:cubicBezTo>
                  <a:cubicBezTo>
                    <a:pt x="118" y="288"/>
                    <a:pt x="116" y="285"/>
                    <a:pt x="116" y="285"/>
                  </a:cubicBezTo>
                  <a:cubicBezTo>
                    <a:pt x="114" y="284"/>
                    <a:pt x="114" y="284"/>
                    <a:pt x="114" y="284"/>
                  </a:cubicBezTo>
                  <a:cubicBezTo>
                    <a:pt x="112" y="285"/>
                    <a:pt x="112" y="285"/>
                    <a:pt x="112" y="285"/>
                  </a:cubicBezTo>
                  <a:cubicBezTo>
                    <a:pt x="112" y="285"/>
                    <a:pt x="110" y="289"/>
                    <a:pt x="110" y="289"/>
                  </a:cubicBezTo>
                  <a:cubicBezTo>
                    <a:pt x="110" y="290"/>
                    <a:pt x="107" y="296"/>
                    <a:pt x="107" y="296"/>
                  </a:cubicBezTo>
                  <a:cubicBezTo>
                    <a:pt x="105" y="308"/>
                    <a:pt x="105" y="308"/>
                    <a:pt x="105" y="308"/>
                  </a:cubicBezTo>
                  <a:cubicBezTo>
                    <a:pt x="105" y="308"/>
                    <a:pt x="105" y="322"/>
                    <a:pt x="104" y="323"/>
                  </a:cubicBezTo>
                  <a:cubicBezTo>
                    <a:pt x="104" y="324"/>
                    <a:pt x="100" y="334"/>
                    <a:pt x="100" y="334"/>
                  </a:cubicBezTo>
                  <a:cubicBezTo>
                    <a:pt x="100" y="334"/>
                    <a:pt x="100" y="335"/>
                    <a:pt x="100" y="338"/>
                  </a:cubicBezTo>
                  <a:cubicBezTo>
                    <a:pt x="99" y="341"/>
                    <a:pt x="98" y="346"/>
                    <a:pt x="98" y="346"/>
                  </a:cubicBezTo>
                  <a:cubicBezTo>
                    <a:pt x="98" y="346"/>
                    <a:pt x="97" y="350"/>
                    <a:pt x="97" y="352"/>
                  </a:cubicBezTo>
                  <a:cubicBezTo>
                    <a:pt x="96" y="354"/>
                    <a:pt x="93" y="362"/>
                    <a:pt x="93" y="362"/>
                  </a:cubicBezTo>
                  <a:cubicBezTo>
                    <a:pt x="92" y="371"/>
                    <a:pt x="92" y="371"/>
                    <a:pt x="92" y="371"/>
                  </a:cubicBezTo>
                  <a:cubicBezTo>
                    <a:pt x="84" y="388"/>
                    <a:pt x="84" y="388"/>
                    <a:pt x="84" y="388"/>
                  </a:cubicBezTo>
                  <a:cubicBezTo>
                    <a:pt x="78" y="393"/>
                    <a:pt x="78" y="393"/>
                    <a:pt x="78" y="393"/>
                  </a:cubicBezTo>
                  <a:cubicBezTo>
                    <a:pt x="75" y="395"/>
                    <a:pt x="75" y="395"/>
                    <a:pt x="75" y="395"/>
                  </a:cubicBezTo>
                  <a:cubicBezTo>
                    <a:pt x="78" y="396"/>
                    <a:pt x="80" y="397"/>
                    <a:pt x="81" y="400"/>
                  </a:cubicBezTo>
                  <a:cubicBezTo>
                    <a:pt x="83" y="405"/>
                    <a:pt x="87" y="413"/>
                    <a:pt x="87" y="413"/>
                  </a:cubicBezTo>
                  <a:cubicBezTo>
                    <a:pt x="100" y="418"/>
                    <a:pt x="100" y="418"/>
                    <a:pt x="100" y="418"/>
                  </a:cubicBezTo>
                  <a:cubicBezTo>
                    <a:pt x="100" y="418"/>
                    <a:pt x="107" y="424"/>
                    <a:pt x="108" y="426"/>
                  </a:cubicBezTo>
                  <a:cubicBezTo>
                    <a:pt x="109" y="427"/>
                    <a:pt x="124" y="432"/>
                    <a:pt x="124" y="432"/>
                  </a:cubicBezTo>
                  <a:cubicBezTo>
                    <a:pt x="134" y="441"/>
                    <a:pt x="134" y="441"/>
                    <a:pt x="134" y="441"/>
                  </a:cubicBezTo>
                  <a:cubicBezTo>
                    <a:pt x="149" y="441"/>
                    <a:pt x="149" y="441"/>
                    <a:pt x="149" y="441"/>
                  </a:cubicBezTo>
                  <a:cubicBezTo>
                    <a:pt x="159" y="443"/>
                    <a:pt x="159" y="443"/>
                    <a:pt x="159" y="443"/>
                  </a:cubicBezTo>
                  <a:cubicBezTo>
                    <a:pt x="164" y="437"/>
                    <a:pt x="164" y="437"/>
                    <a:pt x="164" y="437"/>
                  </a:cubicBezTo>
                  <a:cubicBezTo>
                    <a:pt x="164" y="437"/>
                    <a:pt x="189" y="449"/>
                    <a:pt x="190" y="449"/>
                  </a:cubicBezTo>
                  <a:cubicBezTo>
                    <a:pt x="191" y="449"/>
                    <a:pt x="191" y="452"/>
                    <a:pt x="192" y="455"/>
                  </a:cubicBezTo>
                  <a:cubicBezTo>
                    <a:pt x="192" y="455"/>
                    <a:pt x="192" y="455"/>
                    <a:pt x="192" y="455"/>
                  </a:cubicBezTo>
                  <a:cubicBezTo>
                    <a:pt x="192" y="455"/>
                    <a:pt x="192" y="455"/>
                    <a:pt x="192" y="455"/>
                  </a:cubicBezTo>
                  <a:cubicBezTo>
                    <a:pt x="193" y="455"/>
                    <a:pt x="193" y="455"/>
                    <a:pt x="193" y="455"/>
                  </a:cubicBezTo>
                  <a:cubicBezTo>
                    <a:pt x="193" y="455"/>
                    <a:pt x="192" y="454"/>
                    <a:pt x="192" y="454"/>
                  </a:cubicBezTo>
                  <a:cubicBezTo>
                    <a:pt x="192" y="453"/>
                    <a:pt x="192" y="453"/>
                    <a:pt x="192" y="453"/>
                  </a:cubicBezTo>
                  <a:cubicBezTo>
                    <a:pt x="193" y="453"/>
                    <a:pt x="193" y="453"/>
                    <a:pt x="193" y="453"/>
                  </a:cubicBezTo>
                  <a:cubicBezTo>
                    <a:pt x="193" y="453"/>
                    <a:pt x="193" y="453"/>
                    <a:pt x="193" y="453"/>
                  </a:cubicBezTo>
                  <a:cubicBezTo>
                    <a:pt x="193" y="453"/>
                    <a:pt x="193" y="453"/>
                    <a:pt x="193" y="453"/>
                  </a:cubicBezTo>
                  <a:cubicBezTo>
                    <a:pt x="194" y="453"/>
                    <a:pt x="194" y="453"/>
                    <a:pt x="194" y="453"/>
                  </a:cubicBezTo>
                  <a:cubicBezTo>
                    <a:pt x="195" y="452"/>
                    <a:pt x="195" y="452"/>
                    <a:pt x="195" y="452"/>
                  </a:cubicBezTo>
                  <a:cubicBezTo>
                    <a:pt x="195" y="452"/>
                    <a:pt x="195" y="452"/>
                    <a:pt x="195" y="452"/>
                  </a:cubicBezTo>
                  <a:cubicBezTo>
                    <a:pt x="195" y="451"/>
                    <a:pt x="194" y="451"/>
                    <a:pt x="194" y="451"/>
                  </a:cubicBezTo>
                  <a:cubicBezTo>
                    <a:pt x="194" y="451"/>
                    <a:pt x="195" y="451"/>
                    <a:pt x="195" y="450"/>
                  </a:cubicBezTo>
                  <a:cubicBezTo>
                    <a:pt x="195" y="450"/>
                    <a:pt x="195" y="450"/>
                    <a:pt x="195" y="450"/>
                  </a:cubicBezTo>
                  <a:cubicBezTo>
                    <a:pt x="196" y="450"/>
                    <a:pt x="196" y="450"/>
                    <a:pt x="196" y="450"/>
                  </a:cubicBezTo>
                  <a:cubicBezTo>
                    <a:pt x="196" y="450"/>
                    <a:pt x="196" y="450"/>
                    <a:pt x="196" y="450"/>
                  </a:cubicBezTo>
                  <a:cubicBezTo>
                    <a:pt x="196" y="450"/>
                    <a:pt x="196" y="450"/>
                    <a:pt x="196" y="450"/>
                  </a:cubicBezTo>
                  <a:cubicBezTo>
                    <a:pt x="197" y="450"/>
                    <a:pt x="197" y="450"/>
                    <a:pt x="197" y="450"/>
                  </a:cubicBezTo>
                  <a:cubicBezTo>
                    <a:pt x="197" y="450"/>
                    <a:pt x="197" y="450"/>
                    <a:pt x="197" y="450"/>
                  </a:cubicBezTo>
                  <a:cubicBezTo>
                    <a:pt x="198" y="450"/>
                    <a:pt x="198" y="450"/>
                    <a:pt x="198" y="450"/>
                  </a:cubicBezTo>
                  <a:cubicBezTo>
                    <a:pt x="198" y="450"/>
                    <a:pt x="198" y="450"/>
                    <a:pt x="198" y="450"/>
                  </a:cubicBezTo>
                  <a:cubicBezTo>
                    <a:pt x="198" y="450"/>
                    <a:pt x="199" y="450"/>
                    <a:pt x="199" y="450"/>
                  </a:cubicBezTo>
                  <a:cubicBezTo>
                    <a:pt x="199" y="450"/>
                    <a:pt x="199" y="451"/>
                    <a:pt x="199" y="451"/>
                  </a:cubicBezTo>
                  <a:cubicBezTo>
                    <a:pt x="199" y="451"/>
                    <a:pt x="199" y="451"/>
                    <a:pt x="199" y="451"/>
                  </a:cubicBezTo>
                  <a:cubicBezTo>
                    <a:pt x="199" y="451"/>
                    <a:pt x="200" y="451"/>
                    <a:pt x="200" y="451"/>
                  </a:cubicBezTo>
                  <a:cubicBezTo>
                    <a:pt x="200" y="451"/>
                    <a:pt x="200" y="452"/>
                    <a:pt x="200" y="452"/>
                  </a:cubicBezTo>
                  <a:cubicBezTo>
                    <a:pt x="200" y="452"/>
                    <a:pt x="201" y="452"/>
                    <a:pt x="201" y="452"/>
                  </a:cubicBezTo>
                  <a:cubicBezTo>
                    <a:pt x="201" y="452"/>
                    <a:pt x="202" y="452"/>
                    <a:pt x="202" y="452"/>
                  </a:cubicBezTo>
                  <a:cubicBezTo>
                    <a:pt x="202" y="452"/>
                    <a:pt x="202" y="452"/>
                    <a:pt x="202" y="453"/>
                  </a:cubicBezTo>
                  <a:cubicBezTo>
                    <a:pt x="203" y="453"/>
                    <a:pt x="203" y="453"/>
                    <a:pt x="203" y="453"/>
                  </a:cubicBezTo>
                  <a:cubicBezTo>
                    <a:pt x="203" y="452"/>
                    <a:pt x="204" y="452"/>
                    <a:pt x="204" y="452"/>
                  </a:cubicBezTo>
                  <a:cubicBezTo>
                    <a:pt x="204" y="453"/>
                    <a:pt x="204" y="453"/>
                    <a:pt x="204" y="453"/>
                  </a:cubicBezTo>
                  <a:cubicBezTo>
                    <a:pt x="205" y="453"/>
                    <a:pt x="205" y="453"/>
                    <a:pt x="205" y="453"/>
                  </a:cubicBezTo>
                  <a:cubicBezTo>
                    <a:pt x="206" y="453"/>
                    <a:pt x="206" y="453"/>
                    <a:pt x="206" y="453"/>
                  </a:cubicBezTo>
                  <a:cubicBezTo>
                    <a:pt x="206" y="454"/>
                    <a:pt x="206" y="454"/>
                    <a:pt x="206" y="454"/>
                  </a:cubicBezTo>
                  <a:cubicBezTo>
                    <a:pt x="205" y="454"/>
                    <a:pt x="205" y="454"/>
                    <a:pt x="205" y="454"/>
                  </a:cubicBezTo>
                  <a:cubicBezTo>
                    <a:pt x="205" y="454"/>
                    <a:pt x="205" y="454"/>
                    <a:pt x="205" y="454"/>
                  </a:cubicBezTo>
                  <a:cubicBezTo>
                    <a:pt x="205" y="455"/>
                    <a:pt x="205" y="455"/>
                    <a:pt x="205" y="455"/>
                  </a:cubicBezTo>
                  <a:cubicBezTo>
                    <a:pt x="206" y="455"/>
                    <a:pt x="206" y="455"/>
                    <a:pt x="206" y="455"/>
                  </a:cubicBezTo>
                  <a:cubicBezTo>
                    <a:pt x="206" y="455"/>
                    <a:pt x="206" y="455"/>
                    <a:pt x="206" y="455"/>
                  </a:cubicBezTo>
                  <a:cubicBezTo>
                    <a:pt x="208" y="456"/>
                    <a:pt x="208" y="456"/>
                    <a:pt x="208" y="456"/>
                  </a:cubicBezTo>
                  <a:cubicBezTo>
                    <a:pt x="207" y="456"/>
                    <a:pt x="207" y="456"/>
                    <a:pt x="207" y="456"/>
                  </a:cubicBezTo>
                  <a:cubicBezTo>
                    <a:pt x="207" y="456"/>
                    <a:pt x="207" y="456"/>
                    <a:pt x="207" y="456"/>
                  </a:cubicBezTo>
                  <a:cubicBezTo>
                    <a:pt x="207" y="456"/>
                    <a:pt x="206" y="456"/>
                    <a:pt x="206" y="456"/>
                  </a:cubicBezTo>
                  <a:cubicBezTo>
                    <a:pt x="206" y="456"/>
                    <a:pt x="205" y="456"/>
                    <a:pt x="205" y="456"/>
                  </a:cubicBezTo>
                  <a:cubicBezTo>
                    <a:pt x="205" y="457"/>
                    <a:pt x="205" y="457"/>
                    <a:pt x="205" y="457"/>
                  </a:cubicBezTo>
                  <a:cubicBezTo>
                    <a:pt x="205" y="459"/>
                    <a:pt x="205" y="459"/>
                    <a:pt x="205" y="459"/>
                  </a:cubicBezTo>
                  <a:cubicBezTo>
                    <a:pt x="204" y="459"/>
                    <a:pt x="204" y="459"/>
                    <a:pt x="204" y="459"/>
                  </a:cubicBezTo>
                  <a:cubicBezTo>
                    <a:pt x="204" y="460"/>
                    <a:pt x="204" y="460"/>
                    <a:pt x="204" y="460"/>
                  </a:cubicBezTo>
                  <a:cubicBezTo>
                    <a:pt x="204" y="460"/>
                    <a:pt x="204" y="460"/>
                    <a:pt x="204" y="460"/>
                  </a:cubicBezTo>
                  <a:cubicBezTo>
                    <a:pt x="204" y="460"/>
                    <a:pt x="204" y="460"/>
                    <a:pt x="204" y="460"/>
                  </a:cubicBezTo>
                  <a:cubicBezTo>
                    <a:pt x="204" y="460"/>
                    <a:pt x="204" y="460"/>
                    <a:pt x="203" y="460"/>
                  </a:cubicBezTo>
                  <a:cubicBezTo>
                    <a:pt x="203" y="460"/>
                    <a:pt x="203" y="460"/>
                    <a:pt x="203" y="460"/>
                  </a:cubicBezTo>
                  <a:cubicBezTo>
                    <a:pt x="202" y="459"/>
                    <a:pt x="202" y="459"/>
                    <a:pt x="202" y="459"/>
                  </a:cubicBezTo>
                  <a:cubicBezTo>
                    <a:pt x="202" y="460"/>
                    <a:pt x="202" y="460"/>
                    <a:pt x="202" y="460"/>
                  </a:cubicBezTo>
                  <a:cubicBezTo>
                    <a:pt x="202" y="461"/>
                    <a:pt x="202" y="461"/>
                    <a:pt x="202" y="461"/>
                  </a:cubicBezTo>
                  <a:cubicBezTo>
                    <a:pt x="202" y="461"/>
                    <a:pt x="202" y="461"/>
                    <a:pt x="202" y="461"/>
                  </a:cubicBezTo>
                  <a:cubicBezTo>
                    <a:pt x="201" y="461"/>
                    <a:pt x="201" y="461"/>
                    <a:pt x="201" y="461"/>
                  </a:cubicBezTo>
                  <a:cubicBezTo>
                    <a:pt x="200" y="461"/>
                    <a:pt x="200" y="461"/>
                    <a:pt x="200" y="461"/>
                  </a:cubicBezTo>
                  <a:cubicBezTo>
                    <a:pt x="199" y="461"/>
                    <a:pt x="199" y="461"/>
                    <a:pt x="199" y="461"/>
                  </a:cubicBezTo>
                  <a:cubicBezTo>
                    <a:pt x="199" y="461"/>
                    <a:pt x="199" y="461"/>
                    <a:pt x="199" y="461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7" y="461"/>
                    <a:pt x="197" y="461"/>
                    <a:pt x="197" y="461"/>
                  </a:cubicBezTo>
                  <a:cubicBezTo>
                    <a:pt x="197" y="462"/>
                    <a:pt x="197" y="462"/>
                    <a:pt x="197" y="462"/>
                  </a:cubicBezTo>
                  <a:cubicBezTo>
                    <a:pt x="197" y="462"/>
                    <a:pt x="197" y="462"/>
                    <a:pt x="197" y="462"/>
                  </a:cubicBezTo>
                  <a:cubicBezTo>
                    <a:pt x="197" y="462"/>
                    <a:pt x="197" y="462"/>
                    <a:pt x="197" y="462"/>
                  </a:cubicBezTo>
                  <a:cubicBezTo>
                    <a:pt x="210" y="465"/>
                    <a:pt x="210" y="465"/>
                    <a:pt x="210" y="465"/>
                  </a:cubicBezTo>
                  <a:cubicBezTo>
                    <a:pt x="213" y="466"/>
                    <a:pt x="213" y="468"/>
                    <a:pt x="216" y="470"/>
                  </a:cubicBezTo>
                  <a:cubicBezTo>
                    <a:pt x="224" y="467"/>
                    <a:pt x="224" y="467"/>
                    <a:pt x="224" y="467"/>
                  </a:cubicBezTo>
                  <a:cubicBezTo>
                    <a:pt x="234" y="474"/>
                    <a:pt x="234" y="474"/>
                    <a:pt x="234" y="474"/>
                  </a:cubicBezTo>
                  <a:cubicBezTo>
                    <a:pt x="243" y="471"/>
                    <a:pt x="243" y="471"/>
                    <a:pt x="243" y="471"/>
                  </a:cubicBezTo>
                  <a:cubicBezTo>
                    <a:pt x="252" y="471"/>
                    <a:pt x="252" y="471"/>
                    <a:pt x="252" y="471"/>
                  </a:cubicBezTo>
                  <a:cubicBezTo>
                    <a:pt x="252" y="470"/>
                    <a:pt x="256" y="470"/>
                    <a:pt x="259" y="471"/>
                  </a:cubicBezTo>
                  <a:cubicBezTo>
                    <a:pt x="259" y="471"/>
                    <a:pt x="259" y="471"/>
                    <a:pt x="259" y="471"/>
                  </a:cubicBezTo>
                  <a:close/>
                  <a:moveTo>
                    <a:pt x="192" y="456"/>
                  </a:moveTo>
                  <a:cubicBezTo>
                    <a:pt x="192" y="456"/>
                    <a:pt x="192" y="456"/>
                    <a:pt x="192" y="456"/>
                  </a:cubicBezTo>
                  <a:cubicBezTo>
                    <a:pt x="192" y="456"/>
                    <a:pt x="192" y="456"/>
                    <a:pt x="192" y="456"/>
                  </a:cubicBezTo>
                  <a:cubicBezTo>
                    <a:pt x="192" y="456"/>
                    <a:pt x="193" y="456"/>
                    <a:pt x="193" y="456"/>
                  </a:cubicBezTo>
                  <a:cubicBezTo>
                    <a:pt x="193" y="456"/>
                    <a:pt x="193" y="457"/>
                    <a:pt x="193" y="457"/>
                  </a:cubicBezTo>
                  <a:cubicBezTo>
                    <a:pt x="193" y="457"/>
                    <a:pt x="193" y="457"/>
                    <a:pt x="193" y="457"/>
                  </a:cubicBezTo>
                  <a:cubicBezTo>
                    <a:pt x="193" y="457"/>
                    <a:pt x="193" y="457"/>
                    <a:pt x="194" y="458"/>
                  </a:cubicBezTo>
                  <a:cubicBezTo>
                    <a:pt x="194" y="458"/>
                    <a:pt x="193" y="458"/>
                    <a:pt x="193" y="458"/>
                  </a:cubicBezTo>
                  <a:cubicBezTo>
                    <a:pt x="193" y="458"/>
                    <a:pt x="193" y="458"/>
                    <a:pt x="193" y="458"/>
                  </a:cubicBezTo>
                  <a:cubicBezTo>
                    <a:pt x="192" y="458"/>
                    <a:pt x="192" y="458"/>
                    <a:pt x="192" y="458"/>
                  </a:cubicBezTo>
                  <a:cubicBezTo>
                    <a:pt x="192" y="458"/>
                    <a:pt x="192" y="458"/>
                    <a:pt x="192" y="458"/>
                  </a:cubicBezTo>
                  <a:cubicBezTo>
                    <a:pt x="192" y="456"/>
                    <a:pt x="192" y="456"/>
                    <a:pt x="192" y="456"/>
                  </a:cubicBezTo>
                  <a:close/>
                  <a:moveTo>
                    <a:pt x="450" y="202"/>
                  </a:moveTo>
                  <a:cubicBezTo>
                    <a:pt x="450" y="202"/>
                    <a:pt x="450" y="202"/>
                    <a:pt x="450" y="202"/>
                  </a:cubicBezTo>
                  <a:cubicBezTo>
                    <a:pt x="449" y="202"/>
                    <a:pt x="449" y="202"/>
                    <a:pt x="449" y="202"/>
                  </a:cubicBezTo>
                  <a:cubicBezTo>
                    <a:pt x="448" y="201"/>
                    <a:pt x="448" y="201"/>
                    <a:pt x="448" y="201"/>
                  </a:cubicBezTo>
                  <a:cubicBezTo>
                    <a:pt x="448" y="201"/>
                    <a:pt x="448" y="201"/>
                    <a:pt x="448" y="201"/>
                  </a:cubicBezTo>
                  <a:cubicBezTo>
                    <a:pt x="448" y="201"/>
                    <a:pt x="448" y="201"/>
                    <a:pt x="448" y="201"/>
                  </a:cubicBezTo>
                  <a:cubicBezTo>
                    <a:pt x="449" y="201"/>
                    <a:pt x="449" y="200"/>
                    <a:pt x="449" y="200"/>
                  </a:cubicBezTo>
                  <a:cubicBezTo>
                    <a:pt x="449" y="201"/>
                    <a:pt x="450" y="201"/>
                    <a:pt x="450" y="202"/>
                  </a:cubicBezTo>
                  <a:close/>
                  <a:moveTo>
                    <a:pt x="493" y="520"/>
                  </a:moveTo>
                  <a:cubicBezTo>
                    <a:pt x="493" y="520"/>
                    <a:pt x="493" y="520"/>
                    <a:pt x="493" y="520"/>
                  </a:cubicBezTo>
                  <a:cubicBezTo>
                    <a:pt x="491" y="524"/>
                    <a:pt x="491" y="524"/>
                    <a:pt x="491" y="524"/>
                  </a:cubicBezTo>
                  <a:cubicBezTo>
                    <a:pt x="489" y="527"/>
                    <a:pt x="489" y="527"/>
                    <a:pt x="489" y="527"/>
                  </a:cubicBezTo>
                  <a:cubicBezTo>
                    <a:pt x="494" y="529"/>
                    <a:pt x="494" y="529"/>
                    <a:pt x="494" y="529"/>
                  </a:cubicBezTo>
                  <a:cubicBezTo>
                    <a:pt x="497" y="533"/>
                    <a:pt x="497" y="533"/>
                    <a:pt x="497" y="533"/>
                  </a:cubicBezTo>
                  <a:cubicBezTo>
                    <a:pt x="497" y="533"/>
                    <a:pt x="499" y="536"/>
                    <a:pt x="501" y="536"/>
                  </a:cubicBezTo>
                  <a:cubicBezTo>
                    <a:pt x="503" y="536"/>
                    <a:pt x="506" y="538"/>
                    <a:pt x="506" y="538"/>
                  </a:cubicBezTo>
                  <a:cubicBezTo>
                    <a:pt x="506" y="538"/>
                    <a:pt x="508" y="535"/>
                    <a:pt x="508" y="531"/>
                  </a:cubicBezTo>
                  <a:cubicBezTo>
                    <a:pt x="509" y="528"/>
                    <a:pt x="505" y="524"/>
                    <a:pt x="511" y="523"/>
                  </a:cubicBezTo>
                  <a:cubicBezTo>
                    <a:pt x="517" y="523"/>
                    <a:pt x="513" y="516"/>
                    <a:pt x="513" y="516"/>
                  </a:cubicBezTo>
                  <a:cubicBezTo>
                    <a:pt x="513" y="511"/>
                    <a:pt x="513" y="511"/>
                    <a:pt x="513" y="511"/>
                  </a:cubicBezTo>
                  <a:cubicBezTo>
                    <a:pt x="512" y="505"/>
                    <a:pt x="512" y="505"/>
                    <a:pt x="512" y="505"/>
                  </a:cubicBezTo>
                  <a:cubicBezTo>
                    <a:pt x="513" y="503"/>
                    <a:pt x="513" y="503"/>
                    <a:pt x="513" y="503"/>
                  </a:cubicBezTo>
                  <a:cubicBezTo>
                    <a:pt x="516" y="499"/>
                    <a:pt x="516" y="499"/>
                    <a:pt x="516" y="499"/>
                  </a:cubicBezTo>
                  <a:cubicBezTo>
                    <a:pt x="519" y="496"/>
                    <a:pt x="519" y="496"/>
                    <a:pt x="519" y="496"/>
                  </a:cubicBezTo>
                  <a:cubicBezTo>
                    <a:pt x="519" y="496"/>
                    <a:pt x="520" y="493"/>
                    <a:pt x="520" y="491"/>
                  </a:cubicBezTo>
                  <a:cubicBezTo>
                    <a:pt x="519" y="490"/>
                    <a:pt x="516" y="485"/>
                    <a:pt x="516" y="485"/>
                  </a:cubicBezTo>
                  <a:cubicBezTo>
                    <a:pt x="519" y="473"/>
                    <a:pt x="519" y="473"/>
                    <a:pt x="519" y="473"/>
                  </a:cubicBezTo>
                  <a:cubicBezTo>
                    <a:pt x="518" y="471"/>
                    <a:pt x="518" y="471"/>
                    <a:pt x="518" y="471"/>
                  </a:cubicBezTo>
                  <a:cubicBezTo>
                    <a:pt x="517" y="468"/>
                    <a:pt x="517" y="468"/>
                    <a:pt x="517" y="468"/>
                  </a:cubicBezTo>
                  <a:cubicBezTo>
                    <a:pt x="515" y="459"/>
                    <a:pt x="515" y="459"/>
                    <a:pt x="515" y="459"/>
                  </a:cubicBezTo>
                  <a:cubicBezTo>
                    <a:pt x="515" y="447"/>
                    <a:pt x="515" y="447"/>
                    <a:pt x="515" y="447"/>
                  </a:cubicBezTo>
                  <a:cubicBezTo>
                    <a:pt x="509" y="449"/>
                    <a:pt x="509" y="449"/>
                    <a:pt x="509" y="449"/>
                  </a:cubicBezTo>
                  <a:cubicBezTo>
                    <a:pt x="511" y="454"/>
                    <a:pt x="511" y="454"/>
                    <a:pt x="511" y="454"/>
                  </a:cubicBezTo>
                  <a:cubicBezTo>
                    <a:pt x="509" y="463"/>
                    <a:pt x="509" y="463"/>
                    <a:pt x="509" y="463"/>
                  </a:cubicBezTo>
                  <a:cubicBezTo>
                    <a:pt x="504" y="464"/>
                    <a:pt x="504" y="464"/>
                    <a:pt x="504" y="464"/>
                  </a:cubicBezTo>
                  <a:cubicBezTo>
                    <a:pt x="502" y="465"/>
                    <a:pt x="502" y="465"/>
                    <a:pt x="502" y="465"/>
                  </a:cubicBezTo>
                  <a:cubicBezTo>
                    <a:pt x="499" y="468"/>
                    <a:pt x="499" y="468"/>
                    <a:pt x="499" y="468"/>
                  </a:cubicBezTo>
                  <a:cubicBezTo>
                    <a:pt x="494" y="469"/>
                    <a:pt x="494" y="469"/>
                    <a:pt x="494" y="469"/>
                  </a:cubicBezTo>
                  <a:cubicBezTo>
                    <a:pt x="489" y="473"/>
                    <a:pt x="489" y="473"/>
                    <a:pt x="489" y="473"/>
                  </a:cubicBezTo>
                  <a:cubicBezTo>
                    <a:pt x="485" y="478"/>
                    <a:pt x="485" y="478"/>
                    <a:pt x="485" y="478"/>
                  </a:cubicBezTo>
                  <a:cubicBezTo>
                    <a:pt x="482" y="481"/>
                    <a:pt x="482" y="481"/>
                    <a:pt x="482" y="481"/>
                  </a:cubicBezTo>
                  <a:cubicBezTo>
                    <a:pt x="482" y="481"/>
                    <a:pt x="482" y="483"/>
                    <a:pt x="484" y="485"/>
                  </a:cubicBezTo>
                  <a:cubicBezTo>
                    <a:pt x="486" y="488"/>
                    <a:pt x="481" y="498"/>
                    <a:pt x="481" y="498"/>
                  </a:cubicBezTo>
                  <a:cubicBezTo>
                    <a:pt x="485" y="498"/>
                    <a:pt x="485" y="498"/>
                    <a:pt x="485" y="498"/>
                  </a:cubicBezTo>
                  <a:cubicBezTo>
                    <a:pt x="486" y="503"/>
                    <a:pt x="486" y="503"/>
                    <a:pt x="486" y="503"/>
                  </a:cubicBezTo>
                  <a:cubicBezTo>
                    <a:pt x="483" y="508"/>
                    <a:pt x="483" y="508"/>
                    <a:pt x="483" y="508"/>
                  </a:cubicBezTo>
                  <a:cubicBezTo>
                    <a:pt x="486" y="510"/>
                    <a:pt x="486" y="510"/>
                    <a:pt x="486" y="510"/>
                  </a:cubicBezTo>
                  <a:cubicBezTo>
                    <a:pt x="489" y="510"/>
                    <a:pt x="489" y="510"/>
                    <a:pt x="489" y="510"/>
                  </a:cubicBezTo>
                  <a:cubicBezTo>
                    <a:pt x="486" y="516"/>
                    <a:pt x="486" y="516"/>
                    <a:pt x="486" y="516"/>
                  </a:cubicBezTo>
                  <a:cubicBezTo>
                    <a:pt x="486" y="518"/>
                    <a:pt x="486" y="518"/>
                    <a:pt x="486" y="518"/>
                  </a:cubicBezTo>
                  <a:lnTo>
                    <a:pt x="493" y="520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33" name="Freeform 13"/>
            <p:cNvSpPr>
              <a:spLocks/>
            </p:cNvSpPr>
            <p:nvPr/>
          </p:nvSpPr>
          <p:spPr bwMode="auto">
            <a:xfrm>
              <a:off x="2979926" y="1055254"/>
              <a:ext cx="543119" cy="437887"/>
            </a:xfrm>
            <a:custGeom>
              <a:avLst/>
              <a:gdLst>
                <a:gd name="T0" fmla="*/ 46 w 238"/>
                <a:gd name="T1" fmla="*/ 78 h 198"/>
                <a:gd name="T2" fmla="*/ 30 w 238"/>
                <a:gd name="T3" fmla="*/ 73 h 198"/>
                <a:gd name="T4" fmla="*/ 10 w 238"/>
                <a:gd name="T5" fmla="*/ 70 h 198"/>
                <a:gd name="T6" fmla="*/ 13 w 238"/>
                <a:gd name="T7" fmla="*/ 76 h 198"/>
                <a:gd name="T8" fmla="*/ 34 w 238"/>
                <a:gd name="T9" fmla="*/ 91 h 198"/>
                <a:gd name="T10" fmla="*/ 35 w 238"/>
                <a:gd name="T11" fmla="*/ 107 h 198"/>
                <a:gd name="T12" fmla="*/ 34 w 238"/>
                <a:gd name="T13" fmla="*/ 113 h 198"/>
                <a:gd name="T14" fmla="*/ 25 w 238"/>
                <a:gd name="T15" fmla="*/ 127 h 198"/>
                <a:gd name="T16" fmla="*/ 9 w 238"/>
                <a:gd name="T17" fmla="*/ 124 h 198"/>
                <a:gd name="T18" fmla="*/ 20 w 238"/>
                <a:gd name="T19" fmla="*/ 138 h 198"/>
                <a:gd name="T20" fmla="*/ 48 w 238"/>
                <a:gd name="T21" fmla="*/ 162 h 198"/>
                <a:gd name="T22" fmla="*/ 85 w 238"/>
                <a:gd name="T23" fmla="*/ 195 h 198"/>
                <a:gd name="T24" fmla="*/ 131 w 238"/>
                <a:gd name="T25" fmla="*/ 189 h 198"/>
                <a:gd name="T26" fmla="*/ 164 w 238"/>
                <a:gd name="T27" fmla="*/ 181 h 198"/>
                <a:gd name="T28" fmla="*/ 194 w 238"/>
                <a:gd name="T29" fmla="*/ 178 h 198"/>
                <a:gd name="T30" fmla="*/ 212 w 238"/>
                <a:gd name="T31" fmla="*/ 165 h 198"/>
                <a:gd name="T32" fmla="*/ 226 w 238"/>
                <a:gd name="T33" fmla="*/ 157 h 198"/>
                <a:gd name="T34" fmla="*/ 230 w 238"/>
                <a:gd name="T35" fmla="*/ 148 h 198"/>
                <a:gd name="T36" fmla="*/ 235 w 238"/>
                <a:gd name="T37" fmla="*/ 133 h 198"/>
                <a:gd name="T38" fmla="*/ 227 w 238"/>
                <a:gd name="T39" fmla="*/ 109 h 198"/>
                <a:gd name="T40" fmla="*/ 224 w 238"/>
                <a:gd name="T41" fmla="*/ 92 h 198"/>
                <a:gd name="T42" fmla="*/ 228 w 238"/>
                <a:gd name="T43" fmla="*/ 76 h 198"/>
                <a:gd name="T44" fmla="*/ 210 w 238"/>
                <a:gd name="T45" fmla="*/ 76 h 198"/>
                <a:gd name="T46" fmla="*/ 206 w 238"/>
                <a:gd name="T47" fmla="*/ 58 h 198"/>
                <a:gd name="T48" fmla="*/ 192 w 238"/>
                <a:gd name="T49" fmla="*/ 68 h 198"/>
                <a:gd name="T50" fmla="*/ 173 w 238"/>
                <a:gd name="T51" fmla="*/ 66 h 198"/>
                <a:gd name="T52" fmla="*/ 160 w 238"/>
                <a:gd name="T53" fmla="*/ 64 h 198"/>
                <a:gd name="T54" fmla="*/ 147 w 238"/>
                <a:gd name="T55" fmla="*/ 80 h 198"/>
                <a:gd name="T56" fmla="*/ 141 w 238"/>
                <a:gd name="T57" fmla="*/ 54 h 198"/>
                <a:gd name="T58" fmla="*/ 128 w 238"/>
                <a:gd name="T59" fmla="*/ 53 h 198"/>
                <a:gd name="T60" fmla="*/ 119 w 238"/>
                <a:gd name="T61" fmla="*/ 67 h 198"/>
                <a:gd name="T62" fmla="*/ 109 w 238"/>
                <a:gd name="T63" fmla="*/ 43 h 198"/>
                <a:gd name="T64" fmla="*/ 96 w 238"/>
                <a:gd name="T65" fmla="*/ 67 h 198"/>
                <a:gd name="T66" fmla="*/ 80 w 238"/>
                <a:gd name="T67" fmla="*/ 67 h 198"/>
                <a:gd name="T68" fmla="*/ 71 w 238"/>
                <a:gd name="T69" fmla="*/ 75 h 198"/>
                <a:gd name="T70" fmla="*/ 75 w 238"/>
                <a:gd name="T71" fmla="*/ 59 h 198"/>
                <a:gd name="T72" fmla="*/ 78 w 238"/>
                <a:gd name="T73" fmla="*/ 52 h 198"/>
                <a:gd name="T74" fmla="*/ 83 w 238"/>
                <a:gd name="T75" fmla="*/ 39 h 198"/>
                <a:gd name="T76" fmla="*/ 80 w 238"/>
                <a:gd name="T77" fmla="*/ 29 h 198"/>
                <a:gd name="T78" fmla="*/ 74 w 238"/>
                <a:gd name="T79" fmla="*/ 7 h 198"/>
                <a:gd name="T80" fmla="*/ 63 w 238"/>
                <a:gd name="T81" fmla="*/ 1 h 198"/>
                <a:gd name="T82" fmla="*/ 61 w 238"/>
                <a:gd name="T83" fmla="*/ 8 h 198"/>
                <a:gd name="T84" fmla="*/ 67 w 238"/>
                <a:gd name="T85" fmla="*/ 12 h 198"/>
                <a:gd name="T86" fmla="*/ 57 w 238"/>
                <a:gd name="T87" fmla="*/ 12 h 198"/>
                <a:gd name="T88" fmla="*/ 62 w 238"/>
                <a:gd name="T89" fmla="*/ 33 h 198"/>
                <a:gd name="T90" fmla="*/ 59 w 238"/>
                <a:gd name="T91" fmla="*/ 28 h 198"/>
                <a:gd name="T92" fmla="*/ 55 w 238"/>
                <a:gd name="T93" fmla="*/ 24 h 198"/>
                <a:gd name="T94" fmla="*/ 53 w 238"/>
                <a:gd name="T95" fmla="*/ 15 h 198"/>
                <a:gd name="T96" fmla="*/ 43 w 238"/>
                <a:gd name="T97" fmla="*/ 9 h 198"/>
                <a:gd name="T98" fmla="*/ 36 w 238"/>
                <a:gd name="T99" fmla="*/ 18 h 198"/>
                <a:gd name="T100" fmla="*/ 32 w 238"/>
                <a:gd name="T101" fmla="*/ 26 h 198"/>
                <a:gd name="T102" fmla="*/ 31 w 238"/>
                <a:gd name="T103" fmla="*/ 30 h 198"/>
                <a:gd name="T104" fmla="*/ 23 w 238"/>
                <a:gd name="T105" fmla="*/ 28 h 198"/>
                <a:gd name="T106" fmla="*/ 23 w 238"/>
                <a:gd name="T107" fmla="*/ 36 h 198"/>
                <a:gd name="T108" fmla="*/ 11 w 238"/>
                <a:gd name="T109" fmla="*/ 29 h 198"/>
                <a:gd name="T110" fmla="*/ 20 w 238"/>
                <a:gd name="T111" fmla="*/ 44 h 198"/>
                <a:gd name="T112" fmla="*/ 36 w 238"/>
                <a:gd name="T113" fmla="*/ 46 h 198"/>
                <a:gd name="T114" fmla="*/ 44 w 238"/>
                <a:gd name="T115" fmla="*/ 46 h 198"/>
                <a:gd name="T116" fmla="*/ 53 w 238"/>
                <a:gd name="T117" fmla="*/ 52 h 198"/>
                <a:gd name="T118" fmla="*/ 59 w 238"/>
                <a:gd name="T119" fmla="*/ 59 h 198"/>
                <a:gd name="T120" fmla="*/ 47 w 238"/>
                <a:gd name="T121" fmla="*/ 65 h 198"/>
                <a:gd name="T122" fmla="*/ 46 w 238"/>
                <a:gd name="T123" fmla="*/ 73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8" h="198">
                  <a:moveTo>
                    <a:pt x="48" y="74"/>
                  </a:moveTo>
                  <a:cubicBezTo>
                    <a:pt x="52" y="77"/>
                    <a:pt x="52" y="77"/>
                    <a:pt x="52" y="77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4" y="80"/>
                    <a:pt x="54" y="80"/>
                    <a:pt x="54" y="8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46" y="78"/>
                    <a:pt x="46" y="78"/>
                    <a:pt x="46" y="78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2" y="76"/>
                    <a:pt x="42" y="76"/>
                    <a:pt x="42" y="76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35" y="76"/>
                    <a:pt x="35" y="76"/>
                    <a:pt x="35" y="76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2" y="72"/>
                    <a:pt x="32" y="72"/>
                    <a:pt x="32" y="72"/>
                  </a:cubicBezTo>
                  <a:cubicBezTo>
                    <a:pt x="32" y="72"/>
                    <a:pt x="31" y="73"/>
                    <a:pt x="30" y="73"/>
                  </a:cubicBezTo>
                  <a:cubicBezTo>
                    <a:pt x="29" y="73"/>
                    <a:pt x="28" y="73"/>
                    <a:pt x="28" y="73"/>
                  </a:cubicBezTo>
                  <a:cubicBezTo>
                    <a:pt x="27" y="72"/>
                    <a:pt x="26" y="71"/>
                    <a:pt x="25" y="71"/>
                  </a:cubicBezTo>
                  <a:cubicBezTo>
                    <a:pt x="24" y="70"/>
                    <a:pt x="23" y="69"/>
                    <a:pt x="23" y="69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7" y="70"/>
                    <a:pt x="17" y="70"/>
                    <a:pt x="17" y="70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12" y="70"/>
                    <a:pt x="10" y="70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2" y="67"/>
                    <a:pt x="2" y="68"/>
                  </a:cubicBezTo>
                  <a:cubicBezTo>
                    <a:pt x="2" y="70"/>
                    <a:pt x="0" y="71"/>
                    <a:pt x="0" y="72"/>
                  </a:cubicBezTo>
                  <a:cubicBezTo>
                    <a:pt x="1" y="73"/>
                    <a:pt x="2" y="73"/>
                    <a:pt x="3" y="75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4" y="78"/>
                    <a:pt x="15" y="80"/>
                    <a:pt x="16" y="79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19" y="79"/>
                    <a:pt x="20" y="83"/>
                    <a:pt x="22" y="83"/>
                  </a:cubicBezTo>
                  <a:cubicBezTo>
                    <a:pt x="23" y="84"/>
                    <a:pt x="24" y="84"/>
                    <a:pt x="24" y="84"/>
                  </a:cubicBezTo>
                  <a:cubicBezTo>
                    <a:pt x="28" y="86"/>
                    <a:pt x="28" y="86"/>
                    <a:pt x="28" y="86"/>
                  </a:cubicBezTo>
                  <a:cubicBezTo>
                    <a:pt x="30" y="86"/>
                    <a:pt x="30" y="86"/>
                    <a:pt x="30" y="86"/>
                  </a:cubicBezTo>
                  <a:cubicBezTo>
                    <a:pt x="30" y="86"/>
                    <a:pt x="33" y="85"/>
                    <a:pt x="33" y="86"/>
                  </a:cubicBezTo>
                  <a:cubicBezTo>
                    <a:pt x="33" y="87"/>
                    <a:pt x="35" y="88"/>
                    <a:pt x="34" y="89"/>
                  </a:cubicBezTo>
                  <a:cubicBezTo>
                    <a:pt x="34" y="89"/>
                    <a:pt x="34" y="90"/>
                    <a:pt x="34" y="91"/>
                  </a:cubicBezTo>
                  <a:cubicBezTo>
                    <a:pt x="34" y="92"/>
                    <a:pt x="34" y="93"/>
                    <a:pt x="34" y="93"/>
                  </a:cubicBezTo>
                  <a:cubicBezTo>
                    <a:pt x="31" y="96"/>
                    <a:pt x="31" y="96"/>
                    <a:pt x="31" y="96"/>
                  </a:cubicBezTo>
                  <a:cubicBezTo>
                    <a:pt x="31" y="98"/>
                    <a:pt x="31" y="98"/>
                    <a:pt x="31" y="98"/>
                  </a:cubicBezTo>
                  <a:cubicBezTo>
                    <a:pt x="31" y="98"/>
                    <a:pt x="31" y="100"/>
                    <a:pt x="30" y="100"/>
                  </a:cubicBezTo>
                  <a:cubicBezTo>
                    <a:pt x="30" y="101"/>
                    <a:pt x="29" y="104"/>
                    <a:pt x="29" y="104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2" y="102"/>
                    <a:pt x="33" y="102"/>
                    <a:pt x="33" y="103"/>
                  </a:cubicBezTo>
                  <a:cubicBezTo>
                    <a:pt x="32" y="105"/>
                    <a:pt x="31" y="106"/>
                    <a:pt x="31" y="106"/>
                  </a:cubicBezTo>
                  <a:cubicBezTo>
                    <a:pt x="31" y="106"/>
                    <a:pt x="32" y="109"/>
                    <a:pt x="33" y="108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37" y="106"/>
                    <a:pt x="37" y="106"/>
                    <a:pt x="37" y="106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0" y="105"/>
                    <a:pt x="40" y="105"/>
                    <a:pt x="41" y="104"/>
                  </a:cubicBezTo>
                  <a:cubicBezTo>
                    <a:pt x="43" y="104"/>
                    <a:pt x="46" y="104"/>
                    <a:pt x="46" y="104"/>
                  </a:cubicBezTo>
                  <a:cubicBezTo>
                    <a:pt x="46" y="104"/>
                    <a:pt x="47" y="107"/>
                    <a:pt x="46" y="107"/>
                  </a:cubicBezTo>
                  <a:cubicBezTo>
                    <a:pt x="45" y="107"/>
                    <a:pt x="41" y="106"/>
                    <a:pt x="41" y="106"/>
                  </a:cubicBezTo>
                  <a:cubicBezTo>
                    <a:pt x="39" y="107"/>
                    <a:pt x="39" y="107"/>
                    <a:pt x="39" y="107"/>
                  </a:cubicBezTo>
                  <a:cubicBezTo>
                    <a:pt x="37" y="108"/>
                    <a:pt x="37" y="108"/>
                    <a:pt x="37" y="108"/>
                  </a:cubicBezTo>
                  <a:cubicBezTo>
                    <a:pt x="35" y="110"/>
                    <a:pt x="35" y="110"/>
                    <a:pt x="35" y="110"/>
                  </a:cubicBezTo>
                  <a:cubicBezTo>
                    <a:pt x="35" y="110"/>
                    <a:pt x="33" y="113"/>
                    <a:pt x="34" y="113"/>
                  </a:cubicBezTo>
                  <a:cubicBezTo>
                    <a:pt x="35" y="114"/>
                    <a:pt x="32" y="115"/>
                    <a:pt x="32" y="115"/>
                  </a:cubicBezTo>
                  <a:cubicBezTo>
                    <a:pt x="31" y="115"/>
                    <a:pt x="31" y="115"/>
                    <a:pt x="31" y="115"/>
                  </a:cubicBezTo>
                  <a:cubicBezTo>
                    <a:pt x="31" y="116"/>
                    <a:pt x="31" y="116"/>
                    <a:pt x="31" y="116"/>
                  </a:cubicBezTo>
                  <a:cubicBezTo>
                    <a:pt x="31" y="116"/>
                    <a:pt x="31" y="116"/>
                    <a:pt x="32" y="117"/>
                  </a:cubicBezTo>
                  <a:cubicBezTo>
                    <a:pt x="33" y="117"/>
                    <a:pt x="36" y="117"/>
                    <a:pt x="36" y="117"/>
                  </a:cubicBezTo>
                  <a:cubicBezTo>
                    <a:pt x="36" y="117"/>
                    <a:pt x="38" y="116"/>
                    <a:pt x="37" y="117"/>
                  </a:cubicBezTo>
                  <a:cubicBezTo>
                    <a:pt x="37" y="118"/>
                    <a:pt x="36" y="121"/>
                    <a:pt x="36" y="121"/>
                  </a:cubicBezTo>
                  <a:cubicBezTo>
                    <a:pt x="36" y="121"/>
                    <a:pt x="35" y="122"/>
                    <a:pt x="32" y="122"/>
                  </a:cubicBezTo>
                  <a:cubicBezTo>
                    <a:pt x="30" y="123"/>
                    <a:pt x="27" y="124"/>
                    <a:pt x="27" y="124"/>
                  </a:cubicBezTo>
                  <a:cubicBezTo>
                    <a:pt x="25" y="127"/>
                    <a:pt x="25" y="127"/>
                    <a:pt x="25" y="127"/>
                  </a:cubicBezTo>
                  <a:cubicBezTo>
                    <a:pt x="25" y="127"/>
                    <a:pt x="26" y="128"/>
                    <a:pt x="23" y="128"/>
                  </a:cubicBezTo>
                  <a:cubicBezTo>
                    <a:pt x="21" y="128"/>
                    <a:pt x="19" y="128"/>
                    <a:pt x="19" y="128"/>
                  </a:cubicBezTo>
                  <a:cubicBezTo>
                    <a:pt x="17" y="128"/>
                    <a:pt x="17" y="128"/>
                    <a:pt x="17" y="128"/>
                  </a:cubicBezTo>
                  <a:cubicBezTo>
                    <a:pt x="17" y="128"/>
                    <a:pt x="15" y="129"/>
                    <a:pt x="15" y="129"/>
                  </a:cubicBezTo>
                  <a:cubicBezTo>
                    <a:pt x="14" y="128"/>
                    <a:pt x="13" y="127"/>
                    <a:pt x="13" y="127"/>
                  </a:cubicBezTo>
                  <a:cubicBezTo>
                    <a:pt x="14" y="123"/>
                    <a:pt x="14" y="123"/>
                    <a:pt x="14" y="123"/>
                  </a:cubicBezTo>
                  <a:cubicBezTo>
                    <a:pt x="13" y="122"/>
                    <a:pt x="13" y="122"/>
                    <a:pt x="13" y="122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3" y="119"/>
                    <a:pt x="10" y="121"/>
                    <a:pt x="10" y="122"/>
                  </a:cubicBezTo>
                  <a:cubicBezTo>
                    <a:pt x="9" y="122"/>
                    <a:pt x="9" y="124"/>
                    <a:pt x="9" y="124"/>
                  </a:cubicBezTo>
                  <a:cubicBezTo>
                    <a:pt x="7" y="127"/>
                    <a:pt x="7" y="127"/>
                    <a:pt x="7" y="127"/>
                  </a:cubicBezTo>
                  <a:cubicBezTo>
                    <a:pt x="6" y="127"/>
                    <a:pt x="6" y="127"/>
                    <a:pt x="6" y="127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5" y="133"/>
                    <a:pt x="5" y="133"/>
                    <a:pt x="5" y="133"/>
                  </a:cubicBezTo>
                  <a:cubicBezTo>
                    <a:pt x="5" y="133"/>
                    <a:pt x="4" y="133"/>
                    <a:pt x="5" y="134"/>
                  </a:cubicBezTo>
                  <a:cubicBezTo>
                    <a:pt x="6" y="134"/>
                    <a:pt x="10" y="136"/>
                    <a:pt x="10" y="136"/>
                  </a:cubicBezTo>
                  <a:cubicBezTo>
                    <a:pt x="10" y="136"/>
                    <a:pt x="11" y="135"/>
                    <a:pt x="13" y="137"/>
                  </a:cubicBezTo>
                  <a:cubicBezTo>
                    <a:pt x="14" y="138"/>
                    <a:pt x="16" y="139"/>
                    <a:pt x="16" y="139"/>
                  </a:cubicBezTo>
                  <a:cubicBezTo>
                    <a:pt x="17" y="139"/>
                    <a:pt x="17" y="139"/>
                    <a:pt x="17" y="139"/>
                  </a:cubicBezTo>
                  <a:cubicBezTo>
                    <a:pt x="20" y="138"/>
                    <a:pt x="20" y="138"/>
                    <a:pt x="20" y="138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27" y="141"/>
                    <a:pt x="27" y="141"/>
                    <a:pt x="27" y="141"/>
                  </a:cubicBezTo>
                  <a:cubicBezTo>
                    <a:pt x="27" y="141"/>
                    <a:pt x="28" y="143"/>
                    <a:pt x="28" y="144"/>
                  </a:cubicBezTo>
                  <a:cubicBezTo>
                    <a:pt x="29" y="144"/>
                    <a:pt x="31" y="147"/>
                    <a:pt x="31" y="147"/>
                  </a:cubicBezTo>
                  <a:cubicBezTo>
                    <a:pt x="31" y="147"/>
                    <a:pt x="31" y="145"/>
                    <a:pt x="33" y="146"/>
                  </a:cubicBezTo>
                  <a:cubicBezTo>
                    <a:pt x="36" y="146"/>
                    <a:pt x="37" y="146"/>
                    <a:pt x="37" y="146"/>
                  </a:cubicBezTo>
                  <a:cubicBezTo>
                    <a:pt x="37" y="146"/>
                    <a:pt x="39" y="146"/>
                    <a:pt x="40" y="147"/>
                  </a:cubicBezTo>
                  <a:cubicBezTo>
                    <a:pt x="41" y="148"/>
                    <a:pt x="44" y="153"/>
                    <a:pt x="44" y="153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8" y="162"/>
                    <a:pt x="48" y="162"/>
                    <a:pt x="48" y="162"/>
                  </a:cubicBezTo>
                  <a:cubicBezTo>
                    <a:pt x="48" y="162"/>
                    <a:pt x="48" y="163"/>
                    <a:pt x="50" y="164"/>
                  </a:cubicBezTo>
                  <a:cubicBezTo>
                    <a:pt x="52" y="166"/>
                    <a:pt x="53" y="168"/>
                    <a:pt x="53" y="168"/>
                  </a:cubicBezTo>
                  <a:cubicBezTo>
                    <a:pt x="53" y="168"/>
                    <a:pt x="53" y="169"/>
                    <a:pt x="54" y="170"/>
                  </a:cubicBezTo>
                  <a:cubicBezTo>
                    <a:pt x="55" y="172"/>
                    <a:pt x="57" y="174"/>
                    <a:pt x="57" y="174"/>
                  </a:cubicBezTo>
                  <a:cubicBezTo>
                    <a:pt x="57" y="174"/>
                    <a:pt x="57" y="175"/>
                    <a:pt x="58" y="176"/>
                  </a:cubicBezTo>
                  <a:cubicBezTo>
                    <a:pt x="60" y="177"/>
                    <a:pt x="62" y="177"/>
                    <a:pt x="63" y="178"/>
                  </a:cubicBezTo>
                  <a:cubicBezTo>
                    <a:pt x="65" y="180"/>
                    <a:pt x="67" y="182"/>
                    <a:pt x="67" y="182"/>
                  </a:cubicBezTo>
                  <a:cubicBezTo>
                    <a:pt x="67" y="182"/>
                    <a:pt x="72" y="187"/>
                    <a:pt x="74" y="189"/>
                  </a:cubicBezTo>
                  <a:cubicBezTo>
                    <a:pt x="76" y="191"/>
                    <a:pt x="78" y="193"/>
                    <a:pt x="79" y="193"/>
                  </a:cubicBezTo>
                  <a:cubicBezTo>
                    <a:pt x="80" y="194"/>
                    <a:pt x="85" y="195"/>
                    <a:pt x="85" y="195"/>
                  </a:cubicBezTo>
                  <a:cubicBezTo>
                    <a:pt x="85" y="195"/>
                    <a:pt x="88" y="198"/>
                    <a:pt x="89" y="197"/>
                  </a:cubicBezTo>
                  <a:cubicBezTo>
                    <a:pt x="91" y="197"/>
                    <a:pt x="87" y="196"/>
                    <a:pt x="93" y="196"/>
                  </a:cubicBezTo>
                  <a:cubicBezTo>
                    <a:pt x="99" y="196"/>
                    <a:pt x="103" y="198"/>
                    <a:pt x="103" y="198"/>
                  </a:cubicBezTo>
                  <a:cubicBezTo>
                    <a:pt x="107" y="195"/>
                    <a:pt x="107" y="195"/>
                    <a:pt x="107" y="195"/>
                  </a:cubicBezTo>
                  <a:cubicBezTo>
                    <a:pt x="107" y="195"/>
                    <a:pt x="106" y="197"/>
                    <a:pt x="107" y="194"/>
                  </a:cubicBezTo>
                  <a:cubicBezTo>
                    <a:pt x="108" y="192"/>
                    <a:pt x="109" y="190"/>
                    <a:pt x="109" y="190"/>
                  </a:cubicBezTo>
                  <a:cubicBezTo>
                    <a:pt x="109" y="190"/>
                    <a:pt x="108" y="188"/>
                    <a:pt x="111" y="188"/>
                  </a:cubicBezTo>
                  <a:cubicBezTo>
                    <a:pt x="113" y="188"/>
                    <a:pt x="119" y="187"/>
                    <a:pt x="120" y="187"/>
                  </a:cubicBezTo>
                  <a:cubicBezTo>
                    <a:pt x="121" y="187"/>
                    <a:pt x="121" y="188"/>
                    <a:pt x="122" y="187"/>
                  </a:cubicBezTo>
                  <a:cubicBezTo>
                    <a:pt x="122" y="186"/>
                    <a:pt x="131" y="189"/>
                    <a:pt x="131" y="189"/>
                  </a:cubicBezTo>
                  <a:cubicBezTo>
                    <a:pt x="132" y="187"/>
                    <a:pt x="132" y="187"/>
                    <a:pt x="132" y="187"/>
                  </a:cubicBezTo>
                  <a:cubicBezTo>
                    <a:pt x="134" y="186"/>
                    <a:pt x="134" y="186"/>
                    <a:pt x="134" y="186"/>
                  </a:cubicBezTo>
                  <a:cubicBezTo>
                    <a:pt x="136" y="190"/>
                    <a:pt x="136" y="190"/>
                    <a:pt x="136" y="190"/>
                  </a:cubicBezTo>
                  <a:cubicBezTo>
                    <a:pt x="140" y="190"/>
                    <a:pt x="140" y="190"/>
                    <a:pt x="140" y="190"/>
                  </a:cubicBezTo>
                  <a:cubicBezTo>
                    <a:pt x="140" y="190"/>
                    <a:pt x="143" y="189"/>
                    <a:pt x="145" y="189"/>
                  </a:cubicBezTo>
                  <a:cubicBezTo>
                    <a:pt x="146" y="189"/>
                    <a:pt x="150" y="187"/>
                    <a:pt x="150" y="187"/>
                  </a:cubicBezTo>
                  <a:cubicBezTo>
                    <a:pt x="150" y="187"/>
                    <a:pt x="151" y="185"/>
                    <a:pt x="152" y="185"/>
                  </a:cubicBezTo>
                  <a:cubicBezTo>
                    <a:pt x="153" y="184"/>
                    <a:pt x="156" y="184"/>
                    <a:pt x="157" y="184"/>
                  </a:cubicBezTo>
                  <a:cubicBezTo>
                    <a:pt x="159" y="184"/>
                    <a:pt x="162" y="183"/>
                    <a:pt x="162" y="183"/>
                  </a:cubicBezTo>
                  <a:cubicBezTo>
                    <a:pt x="164" y="181"/>
                    <a:pt x="164" y="181"/>
                    <a:pt x="164" y="181"/>
                  </a:cubicBezTo>
                  <a:cubicBezTo>
                    <a:pt x="164" y="181"/>
                    <a:pt x="165" y="180"/>
                    <a:pt x="167" y="180"/>
                  </a:cubicBezTo>
                  <a:cubicBezTo>
                    <a:pt x="168" y="181"/>
                    <a:pt x="172" y="181"/>
                    <a:pt x="172" y="181"/>
                  </a:cubicBezTo>
                  <a:cubicBezTo>
                    <a:pt x="175" y="179"/>
                    <a:pt x="175" y="179"/>
                    <a:pt x="175" y="179"/>
                  </a:cubicBezTo>
                  <a:cubicBezTo>
                    <a:pt x="178" y="178"/>
                    <a:pt x="178" y="178"/>
                    <a:pt x="178" y="178"/>
                  </a:cubicBezTo>
                  <a:cubicBezTo>
                    <a:pt x="178" y="178"/>
                    <a:pt x="178" y="177"/>
                    <a:pt x="179" y="178"/>
                  </a:cubicBezTo>
                  <a:cubicBezTo>
                    <a:pt x="180" y="179"/>
                    <a:pt x="182" y="181"/>
                    <a:pt x="182" y="181"/>
                  </a:cubicBezTo>
                  <a:cubicBezTo>
                    <a:pt x="186" y="182"/>
                    <a:pt x="186" y="182"/>
                    <a:pt x="186" y="182"/>
                  </a:cubicBezTo>
                  <a:cubicBezTo>
                    <a:pt x="189" y="181"/>
                    <a:pt x="189" y="181"/>
                    <a:pt x="189" y="181"/>
                  </a:cubicBezTo>
                  <a:cubicBezTo>
                    <a:pt x="191" y="179"/>
                    <a:pt x="191" y="179"/>
                    <a:pt x="191" y="179"/>
                  </a:cubicBezTo>
                  <a:cubicBezTo>
                    <a:pt x="191" y="179"/>
                    <a:pt x="191" y="178"/>
                    <a:pt x="194" y="178"/>
                  </a:cubicBezTo>
                  <a:cubicBezTo>
                    <a:pt x="197" y="178"/>
                    <a:pt x="198" y="178"/>
                    <a:pt x="198" y="178"/>
                  </a:cubicBezTo>
                  <a:cubicBezTo>
                    <a:pt x="198" y="178"/>
                    <a:pt x="201" y="178"/>
                    <a:pt x="201" y="177"/>
                  </a:cubicBezTo>
                  <a:cubicBezTo>
                    <a:pt x="201" y="176"/>
                    <a:pt x="201" y="174"/>
                    <a:pt x="202" y="173"/>
                  </a:cubicBezTo>
                  <a:cubicBezTo>
                    <a:pt x="202" y="172"/>
                    <a:pt x="206" y="168"/>
                    <a:pt x="206" y="168"/>
                  </a:cubicBezTo>
                  <a:cubicBezTo>
                    <a:pt x="208" y="167"/>
                    <a:pt x="208" y="167"/>
                    <a:pt x="208" y="167"/>
                  </a:cubicBezTo>
                  <a:cubicBezTo>
                    <a:pt x="207" y="164"/>
                    <a:pt x="207" y="164"/>
                    <a:pt x="207" y="164"/>
                  </a:cubicBezTo>
                  <a:cubicBezTo>
                    <a:pt x="208" y="162"/>
                    <a:pt x="208" y="162"/>
                    <a:pt x="208" y="162"/>
                  </a:cubicBezTo>
                  <a:cubicBezTo>
                    <a:pt x="208" y="162"/>
                    <a:pt x="211" y="161"/>
                    <a:pt x="210" y="163"/>
                  </a:cubicBezTo>
                  <a:cubicBezTo>
                    <a:pt x="209" y="165"/>
                    <a:pt x="210" y="166"/>
                    <a:pt x="210" y="166"/>
                  </a:cubicBezTo>
                  <a:cubicBezTo>
                    <a:pt x="210" y="166"/>
                    <a:pt x="211" y="165"/>
                    <a:pt x="212" y="165"/>
                  </a:cubicBezTo>
                  <a:cubicBezTo>
                    <a:pt x="214" y="165"/>
                    <a:pt x="214" y="164"/>
                    <a:pt x="215" y="164"/>
                  </a:cubicBezTo>
                  <a:cubicBezTo>
                    <a:pt x="217" y="165"/>
                    <a:pt x="218" y="164"/>
                    <a:pt x="218" y="164"/>
                  </a:cubicBezTo>
                  <a:cubicBezTo>
                    <a:pt x="218" y="164"/>
                    <a:pt x="217" y="162"/>
                    <a:pt x="218" y="162"/>
                  </a:cubicBezTo>
                  <a:cubicBezTo>
                    <a:pt x="219" y="163"/>
                    <a:pt x="221" y="163"/>
                    <a:pt x="221" y="163"/>
                  </a:cubicBezTo>
                  <a:cubicBezTo>
                    <a:pt x="221" y="163"/>
                    <a:pt x="222" y="163"/>
                    <a:pt x="222" y="162"/>
                  </a:cubicBezTo>
                  <a:cubicBezTo>
                    <a:pt x="222" y="162"/>
                    <a:pt x="219" y="160"/>
                    <a:pt x="220" y="160"/>
                  </a:cubicBezTo>
                  <a:cubicBezTo>
                    <a:pt x="221" y="161"/>
                    <a:pt x="223" y="160"/>
                    <a:pt x="223" y="160"/>
                  </a:cubicBezTo>
                  <a:cubicBezTo>
                    <a:pt x="223" y="160"/>
                    <a:pt x="226" y="161"/>
                    <a:pt x="223" y="159"/>
                  </a:cubicBezTo>
                  <a:cubicBezTo>
                    <a:pt x="221" y="156"/>
                    <a:pt x="224" y="156"/>
                    <a:pt x="224" y="156"/>
                  </a:cubicBezTo>
                  <a:cubicBezTo>
                    <a:pt x="224" y="156"/>
                    <a:pt x="227" y="157"/>
                    <a:pt x="226" y="157"/>
                  </a:cubicBezTo>
                  <a:cubicBezTo>
                    <a:pt x="225" y="156"/>
                    <a:pt x="221" y="151"/>
                    <a:pt x="221" y="151"/>
                  </a:cubicBezTo>
                  <a:cubicBezTo>
                    <a:pt x="221" y="150"/>
                    <a:pt x="221" y="150"/>
                    <a:pt x="221" y="150"/>
                  </a:cubicBezTo>
                  <a:cubicBezTo>
                    <a:pt x="221" y="148"/>
                    <a:pt x="221" y="148"/>
                    <a:pt x="221" y="148"/>
                  </a:cubicBezTo>
                  <a:cubicBezTo>
                    <a:pt x="221" y="148"/>
                    <a:pt x="223" y="149"/>
                    <a:pt x="224" y="150"/>
                  </a:cubicBezTo>
                  <a:cubicBezTo>
                    <a:pt x="224" y="150"/>
                    <a:pt x="224" y="150"/>
                    <a:pt x="225" y="151"/>
                  </a:cubicBezTo>
                  <a:cubicBezTo>
                    <a:pt x="227" y="152"/>
                    <a:pt x="226" y="154"/>
                    <a:pt x="227" y="154"/>
                  </a:cubicBezTo>
                  <a:cubicBezTo>
                    <a:pt x="228" y="155"/>
                    <a:pt x="231" y="154"/>
                    <a:pt x="231" y="154"/>
                  </a:cubicBezTo>
                  <a:cubicBezTo>
                    <a:pt x="233" y="151"/>
                    <a:pt x="233" y="151"/>
                    <a:pt x="233" y="151"/>
                  </a:cubicBezTo>
                  <a:cubicBezTo>
                    <a:pt x="233" y="151"/>
                    <a:pt x="237" y="147"/>
                    <a:pt x="236" y="147"/>
                  </a:cubicBezTo>
                  <a:cubicBezTo>
                    <a:pt x="235" y="146"/>
                    <a:pt x="230" y="148"/>
                    <a:pt x="230" y="148"/>
                  </a:cubicBezTo>
                  <a:cubicBezTo>
                    <a:pt x="232" y="144"/>
                    <a:pt x="232" y="144"/>
                    <a:pt x="232" y="144"/>
                  </a:cubicBezTo>
                  <a:cubicBezTo>
                    <a:pt x="229" y="143"/>
                    <a:pt x="229" y="143"/>
                    <a:pt x="229" y="143"/>
                  </a:cubicBezTo>
                  <a:cubicBezTo>
                    <a:pt x="228" y="142"/>
                    <a:pt x="228" y="142"/>
                    <a:pt x="228" y="142"/>
                  </a:cubicBezTo>
                  <a:cubicBezTo>
                    <a:pt x="228" y="142"/>
                    <a:pt x="231" y="142"/>
                    <a:pt x="231" y="142"/>
                  </a:cubicBezTo>
                  <a:cubicBezTo>
                    <a:pt x="232" y="142"/>
                    <a:pt x="234" y="141"/>
                    <a:pt x="234" y="141"/>
                  </a:cubicBezTo>
                  <a:cubicBezTo>
                    <a:pt x="234" y="139"/>
                    <a:pt x="234" y="139"/>
                    <a:pt x="234" y="139"/>
                  </a:cubicBezTo>
                  <a:cubicBezTo>
                    <a:pt x="231" y="137"/>
                    <a:pt x="231" y="137"/>
                    <a:pt x="231" y="137"/>
                  </a:cubicBezTo>
                  <a:cubicBezTo>
                    <a:pt x="232" y="136"/>
                    <a:pt x="232" y="136"/>
                    <a:pt x="232" y="136"/>
                  </a:cubicBezTo>
                  <a:cubicBezTo>
                    <a:pt x="233" y="134"/>
                    <a:pt x="233" y="134"/>
                    <a:pt x="233" y="134"/>
                  </a:cubicBezTo>
                  <a:cubicBezTo>
                    <a:pt x="235" y="133"/>
                    <a:pt x="235" y="133"/>
                    <a:pt x="235" y="133"/>
                  </a:cubicBezTo>
                  <a:cubicBezTo>
                    <a:pt x="238" y="127"/>
                    <a:pt x="238" y="127"/>
                    <a:pt x="238" y="127"/>
                  </a:cubicBezTo>
                  <a:cubicBezTo>
                    <a:pt x="237" y="125"/>
                    <a:pt x="237" y="125"/>
                    <a:pt x="237" y="125"/>
                  </a:cubicBezTo>
                  <a:cubicBezTo>
                    <a:pt x="235" y="125"/>
                    <a:pt x="235" y="125"/>
                    <a:pt x="235" y="125"/>
                  </a:cubicBezTo>
                  <a:cubicBezTo>
                    <a:pt x="235" y="121"/>
                    <a:pt x="235" y="121"/>
                    <a:pt x="235" y="121"/>
                  </a:cubicBezTo>
                  <a:cubicBezTo>
                    <a:pt x="231" y="119"/>
                    <a:pt x="231" y="119"/>
                    <a:pt x="231" y="119"/>
                  </a:cubicBezTo>
                  <a:cubicBezTo>
                    <a:pt x="231" y="119"/>
                    <a:pt x="228" y="117"/>
                    <a:pt x="228" y="116"/>
                  </a:cubicBezTo>
                  <a:cubicBezTo>
                    <a:pt x="228" y="116"/>
                    <a:pt x="228" y="114"/>
                    <a:pt x="227" y="115"/>
                  </a:cubicBezTo>
                  <a:cubicBezTo>
                    <a:pt x="226" y="115"/>
                    <a:pt x="225" y="114"/>
                    <a:pt x="225" y="114"/>
                  </a:cubicBezTo>
                  <a:cubicBezTo>
                    <a:pt x="225" y="114"/>
                    <a:pt x="225" y="111"/>
                    <a:pt x="225" y="111"/>
                  </a:cubicBezTo>
                  <a:cubicBezTo>
                    <a:pt x="225" y="111"/>
                    <a:pt x="227" y="110"/>
                    <a:pt x="227" y="109"/>
                  </a:cubicBezTo>
                  <a:cubicBezTo>
                    <a:pt x="228" y="108"/>
                    <a:pt x="227" y="106"/>
                    <a:pt x="227" y="106"/>
                  </a:cubicBezTo>
                  <a:cubicBezTo>
                    <a:pt x="226" y="106"/>
                    <a:pt x="224" y="107"/>
                    <a:pt x="224" y="107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16" y="107"/>
                    <a:pt x="216" y="107"/>
                    <a:pt x="216" y="107"/>
                  </a:cubicBezTo>
                  <a:cubicBezTo>
                    <a:pt x="216" y="107"/>
                    <a:pt x="217" y="107"/>
                    <a:pt x="217" y="106"/>
                  </a:cubicBezTo>
                  <a:cubicBezTo>
                    <a:pt x="218" y="105"/>
                    <a:pt x="218" y="104"/>
                    <a:pt x="219" y="103"/>
                  </a:cubicBezTo>
                  <a:cubicBezTo>
                    <a:pt x="220" y="102"/>
                    <a:pt x="220" y="103"/>
                    <a:pt x="221" y="101"/>
                  </a:cubicBezTo>
                  <a:cubicBezTo>
                    <a:pt x="223" y="100"/>
                    <a:pt x="225" y="98"/>
                    <a:pt x="225" y="98"/>
                  </a:cubicBezTo>
                  <a:cubicBezTo>
                    <a:pt x="225" y="95"/>
                    <a:pt x="225" y="95"/>
                    <a:pt x="225" y="95"/>
                  </a:cubicBezTo>
                  <a:cubicBezTo>
                    <a:pt x="224" y="92"/>
                    <a:pt x="224" y="92"/>
                    <a:pt x="224" y="92"/>
                  </a:cubicBezTo>
                  <a:cubicBezTo>
                    <a:pt x="224" y="92"/>
                    <a:pt x="223" y="91"/>
                    <a:pt x="222" y="91"/>
                  </a:cubicBezTo>
                  <a:cubicBezTo>
                    <a:pt x="221" y="91"/>
                    <a:pt x="222" y="93"/>
                    <a:pt x="220" y="91"/>
                  </a:cubicBezTo>
                  <a:cubicBezTo>
                    <a:pt x="219" y="90"/>
                    <a:pt x="219" y="90"/>
                    <a:pt x="218" y="88"/>
                  </a:cubicBezTo>
                  <a:cubicBezTo>
                    <a:pt x="217" y="87"/>
                    <a:pt x="217" y="85"/>
                    <a:pt x="217" y="85"/>
                  </a:cubicBezTo>
                  <a:cubicBezTo>
                    <a:pt x="217" y="85"/>
                    <a:pt x="215" y="84"/>
                    <a:pt x="216" y="84"/>
                  </a:cubicBezTo>
                  <a:cubicBezTo>
                    <a:pt x="218" y="84"/>
                    <a:pt x="219" y="85"/>
                    <a:pt x="220" y="84"/>
                  </a:cubicBezTo>
                  <a:cubicBezTo>
                    <a:pt x="221" y="83"/>
                    <a:pt x="221" y="84"/>
                    <a:pt x="221" y="83"/>
                  </a:cubicBezTo>
                  <a:cubicBezTo>
                    <a:pt x="221" y="82"/>
                    <a:pt x="222" y="79"/>
                    <a:pt x="222" y="79"/>
                  </a:cubicBezTo>
                  <a:cubicBezTo>
                    <a:pt x="222" y="78"/>
                    <a:pt x="222" y="78"/>
                    <a:pt x="224" y="77"/>
                  </a:cubicBezTo>
                  <a:cubicBezTo>
                    <a:pt x="227" y="76"/>
                    <a:pt x="226" y="76"/>
                    <a:pt x="228" y="76"/>
                  </a:cubicBezTo>
                  <a:cubicBezTo>
                    <a:pt x="229" y="75"/>
                    <a:pt x="230" y="74"/>
                    <a:pt x="229" y="74"/>
                  </a:cubicBezTo>
                  <a:cubicBezTo>
                    <a:pt x="229" y="73"/>
                    <a:pt x="227" y="73"/>
                    <a:pt x="227" y="73"/>
                  </a:cubicBezTo>
                  <a:cubicBezTo>
                    <a:pt x="226" y="72"/>
                    <a:pt x="224" y="74"/>
                    <a:pt x="224" y="74"/>
                  </a:cubicBezTo>
                  <a:cubicBezTo>
                    <a:pt x="224" y="74"/>
                    <a:pt x="222" y="75"/>
                    <a:pt x="221" y="76"/>
                  </a:cubicBezTo>
                  <a:cubicBezTo>
                    <a:pt x="220" y="77"/>
                    <a:pt x="219" y="76"/>
                    <a:pt x="218" y="76"/>
                  </a:cubicBezTo>
                  <a:cubicBezTo>
                    <a:pt x="217" y="76"/>
                    <a:pt x="217" y="76"/>
                    <a:pt x="217" y="76"/>
                  </a:cubicBezTo>
                  <a:cubicBezTo>
                    <a:pt x="217" y="76"/>
                    <a:pt x="215" y="75"/>
                    <a:pt x="214" y="77"/>
                  </a:cubicBezTo>
                  <a:cubicBezTo>
                    <a:pt x="214" y="79"/>
                    <a:pt x="212" y="81"/>
                    <a:pt x="212" y="81"/>
                  </a:cubicBezTo>
                  <a:cubicBezTo>
                    <a:pt x="212" y="81"/>
                    <a:pt x="211" y="82"/>
                    <a:pt x="211" y="80"/>
                  </a:cubicBezTo>
                  <a:cubicBezTo>
                    <a:pt x="211" y="79"/>
                    <a:pt x="210" y="76"/>
                    <a:pt x="210" y="76"/>
                  </a:cubicBezTo>
                  <a:cubicBezTo>
                    <a:pt x="210" y="76"/>
                    <a:pt x="210" y="76"/>
                    <a:pt x="210" y="76"/>
                  </a:cubicBezTo>
                  <a:cubicBezTo>
                    <a:pt x="209" y="76"/>
                    <a:pt x="206" y="75"/>
                    <a:pt x="206" y="75"/>
                  </a:cubicBezTo>
                  <a:cubicBezTo>
                    <a:pt x="206" y="75"/>
                    <a:pt x="207" y="75"/>
                    <a:pt x="207" y="73"/>
                  </a:cubicBezTo>
                  <a:cubicBezTo>
                    <a:pt x="206" y="72"/>
                    <a:pt x="206" y="71"/>
                    <a:pt x="206" y="71"/>
                  </a:cubicBezTo>
                  <a:cubicBezTo>
                    <a:pt x="207" y="71"/>
                    <a:pt x="208" y="71"/>
                    <a:pt x="208" y="71"/>
                  </a:cubicBezTo>
                  <a:cubicBezTo>
                    <a:pt x="209" y="71"/>
                    <a:pt x="209" y="71"/>
                    <a:pt x="209" y="69"/>
                  </a:cubicBezTo>
                  <a:cubicBezTo>
                    <a:pt x="209" y="66"/>
                    <a:pt x="208" y="65"/>
                    <a:pt x="208" y="65"/>
                  </a:cubicBezTo>
                  <a:cubicBezTo>
                    <a:pt x="208" y="65"/>
                    <a:pt x="207" y="64"/>
                    <a:pt x="207" y="64"/>
                  </a:cubicBezTo>
                  <a:cubicBezTo>
                    <a:pt x="207" y="60"/>
                    <a:pt x="207" y="60"/>
                    <a:pt x="207" y="60"/>
                  </a:cubicBezTo>
                  <a:cubicBezTo>
                    <a:pt x="207" y="60"/>
                    <a:pt x="207" y="59"/>
                    <a:pt x="206" y="58"/>
                  </a:cubicBezTo>
                  <a:cubicBezTo>
                    <a:pt x="205" y="57"/>
                    <a:pt x="205" y="56"/>
                    <a:pt x="204" y="57"/>
                  </a:cubicBezTo>
                  <a:cubicBezTo>
                    <a:pt x="204" y="57"/>
                    <a:pt x="203" y="58"/>
                    <a:pt x="202" y="58"/>
                  </a:cubicBezTo>
                  <a:cubicBezTo>
                    <a:pt x="201" y="57"/>
                    <a:pt x="199" y="56"/>
                    <a:pt x="199" y="56"/>
                  </a:cubicBezTo>
                  <a:cubicBezTo>
                    <a:pt x="195" y="54"/>
                    <a:pt x="195" y="54"/>
                    <a:pt x="195" y="54"/>
                  </a:cubicBezTo>
                  <a:cubicBezTo>
                    <a:pt x="195" y="54"/>
                    <a:pt x="195" y="54"/>
                    <a:pt x="194" y="55"/>
                  </a:cubicBezTo>
                  <a:cubicBezTo>
                    <a:pt x="194" y="56"/>
                    <a:pt x="193" y="55"/>
                    <a:pt x="193" y="57"/>
                  </a:cubicBezTo>
                  <a:cubicBezTo>
                    <a:pt x="194" y="58"/>
                    <a:pt x="194" y="59"/>
                    <a:pt x="194" y="60"/>
                  </a:cubicBezTo>
                  <a:cubicBezTo>
                    <a:pt x="193" y="61"/>
                    <a:pt x="193" y="62"/>
                    <a:pt x="193" y="64"/>
                  </a:cubicBezTo>
                  <a:cubicBezTo>
                    <a:pt x="192" y="65"/>
                    <a:pt x="191" y="65"/>
                    <a:pt x="191" y="66"/>
                  </a:cubicBezTo>
                  <a:cubicBezTo>
                    <a:pt x="191" y="67"/>
                    <a:pt x="192" y="67"/>
                    <a:pt x="192" y="68"/>
                  </a:cubicBezTo>
                  <a:cubicBezTo>
                    <a:pt x="192" y="68"/>
                    <a:pt x="191" y="70"/>
                    <a:pt x="190" y="70"/>
                  </a:cubicBezTo>
                  <a:cubicBezTo>
                    <a:pt x="190" y="71"/>
                    <a:pt x="189" y="72"/>
                    <a:pt x="188" y="72"/>
                  </a:cubicBezTo>
                  <a:cubicBezTo>
                    <a:pt x="188" y="71"/>
                    <a:pt x="187" y="71"/>
                    <a:pt x="186" y="71"/>
                  </a:cubicBezTo>
                  <a:cubicBezTo>
                    <a:pt x="185" y="71"/>
                    <a:pt x="184" y="72"/>
                    <a:pt x="184" y="72"/>
                  </a:cubicBezTo>
                  <a:cubicBezTo>
                    <a:pt x="184" y="72"/>
                    <a:pt x="183" y="73"/>
                    <a:pt x="182" y="72"/>
                  </a:cubicBezTo>
                  <a:cubicBezTo>
                    <a:pt x="180" y="71"/>
                    <a:pt x="179" y="70"/>
                    <a:pt x="179" y="70"/>
                  </a:cubicBezTo>
                  <a:cubicBezTo>
                    <a:pt x="179" y="68"/>
                    <a:pt x="179" y="68"/>
                    <a:pt x="179" y="68"/>
                  </a:cubicBezTo>
                  <a:cubicBezTo>
                    <a:pt x="179" y="68"/>
                    <a:pt x="183" y="69"/>
                    <a:pt x="178" y="66"/>
                  </a:cubicBezTo>
                  <a:cubicBezTo>
                    <a:pt x="174" y="64"/>
                    <a:pt x="174" y="64"/>
                    <a:pt x="174" y="64"/>
                  </a:cubicBezTo>
                  <a:cubicBezTo>
                    <a:pt x="174" y="64"/>
                    <a:pt x="174" y="65"/>
                    <a:pt x="173" y="66"/>
                  </a:cubicBezTo>
                  <a:cubicBezTo>
                    <a:pt x="172" y="66"/>
                    <a:pt x="172" y="67"/>
                    <a:pt x="172" y="67"/>
                  </a:cubicBezTo>
                  <a:cubicBezTo>
                    <a:pt x="171" y="69"/>
                    <a:pt x="171" y="69"/>
                    <a:pt x="171" y="69"/>
                  </a:cubicBezTo>
                  <a:cubicBezTo>
                    <a:pt x="170" y="69"/>
                    <a:pt x="170" y="69"/>
                    <a:pt x="170" y="69"/>
                  </a:cubicBezTo>
                  <a:cubicBezTo>
                    <a:pt x="168" y="72"/>
                    <a:pt x="168" y="72"/>
                    <a:pt x="168" y="72"/>
                  </a:cubicBezTo>
                  <a:cubicBezTo>
                    <a:pt x="168" y="72"/>
                    <a:pt x="167" y="73"/>
                    <a:pt x="166" y="73"/>
                  </a:cubicBezTo>
                  <a:cubicBezTo>
                    <a:pt x="166" y="73"/>
                    <a:pt x="165" y="73"/>
                    <a:pt x="165" y="73"/>
                  </a:cubicBezTo>
                  <a:cubicBezTo>
                    <a:pt x="164" y="73"/>
                    <a:pt x="163" y="73"/>
                    <a:pt x="163" y="72"/>
                  </a:cubicBezTo>
                  <a:cubicBezTo>
                    <a:pt x="162" y="72"/>
                    <a:pt x="162" y="72"/>
                    <a:pt x="162" y="71"/>
                  </a:cubicBezTo>
                  <a:cubicBezTo>
                    <a:pt x="162" y="70"/>
                    <a:pt x="162" y="68"/>
                    <a:pt x="161" y="67"/>
                  </a:cubicBezTo>
                  <a:cubicBezTo>
                    <a:pt x="161" y="66"/>
                    <a:pt x="161" y="66"/>
                    <a:pt x="160" y="64"/>
                  </a:cubicBezTo>
                  <a:cubicBezTo>
                    <a:pt x="159" y="63"/>
                    <a:pt x="158" y="61"/>
                    <a:pt x="158" y="61"/>
                  </a:cubicBezTo>
                  <a:cubicBezTo>
                    <a:pt x="153" y="58"/>
                    <a:pt x="153" y="58"/>
                    <a:pt x="153" y="58"/>
                  </a:cubicBezTo>
                  <a:cubicBezTo>
                    <a:pt x="153" y="58"/>
                    <a:pt x="154" y="57"/>
                    <a:pt x="152" y="57"/>
                  </a:cubicBezTo>
                  <a:cubicBezTo>
                    <a:pt x="151" y="58"/>
                    <a:pt x="149" y="60"/>
                    <a:pt x="149" y="60"/>
                  </a:cubicBezTo>
                  <a:cubicBezTo>
                    <a:pt x="149" y="60"/>
                    <a:pt x="149" y="62"/>
                    <a:pt x="149" y="63"/>
                  </a:cubicBezTo>
                  <a:cubicBezTo>
                    <a:pt x="149" y="63"/>
                    <a:pt x="148" y="64"/>
                    <a:pt x="148" y="65"/>
                  </a:cubicBezTo>
                  <a:cubicBezTo>
                    <a:pt x="149" y="67"/>
                    <a:pt x="150" y="69"/>
                    <a:pt x="149" y="70"/>
                  </a:cubicBezTo>
                  <a:cubicBezTo>
                    <a:pt x="149" y="70"/>
                    <a:pt x="148" y="72"/>
                    <a:pt x="148" y="74"/>
                  </a:cubicBezTo>
                  <a:cubicBezTo>
                    <a:pt x="148" y="76"/>
                    <a:pt x="149" y="78"/>
                    <a:pt x="148" y="78"/>
                  </a:cubicBezTo>
                  <a:cubicBezTo>
                    <a:pt x="147" y="79"/>
                    <a:pt x="147" y="80"/>
                    <a:pt x="147" y="80"/>
                  </a:cubicBezTo>
                  <a:cubicBezTo>
                    <a:pt x="146" y="80"/>
                    <a:pt x="146" y="80"/>
                    <a:pt x="146" y="80"/>
                  </a:cubicBezTo>
                  <a:cubicBezTo>
                    <a:pt x="146" y="80"/>
                    <a:pt x="146" y="79"/>
                    <a:pt x="147" y="76"/>
                  </a:cubicBezTo>
                  <a:cubicBezTo>
                    <a:pt x="147" y="73"/>
                    <a:pt x="146" y="72"/>
                    <a:pt x="146" y="71"/>
                  </a:cubicBezTo>
                  <a:cubicBezTo>
                    <a:pt x="145" y="71"/>
                    <a:pt x="145" y="71"/>
                    <a:pt x="145" y="70"/>
                  </a:cubicBezTo>
                  <a:cubicBezTo>
                    <a:pt x="145" y="69"/>
                    <a:pt x="145" y="68"/>
                    <a:pt x="145" y="68"/>
                  </a:cubicBezTo>
                  <a:cubicBezTo>
                    <a:pt x="145" y="68"/>
                    <a:pt x="143" y="66"/>
                    <a:pt x="143" y="65"/>
                  </a:cubicBezTo>
                  <a:cubicBezTo>
                    <a:pt x="143" y="64"/>
                    <a:pt x="144" y="63"/>
                    <a:pt x="144" y="61"/>
                  </a:cubicBezTo>
                  <a:cubicBezTo>
                    <a:pt x="144" y="58"/>
                    <a:pt x="145" y="58"/>
                    <a:pt x="144" y="57"/>
                  </a:cubicBezTo>
                  <a:cubicBezTo>
                    <a:pt x="143" y="56"/>
                    <a:pt x="144" y="55"/>
                    <a:pt x="143" y="54"/>
                  </a:cubicBezTo>
                  <a:cubicBezTo>
                    <a:pt x="142" y="54"/>
                    <a:pt x="142" y="55"/>
                    <a:pt x="141" y="54"/>
                  </a:cubicBezTo>
                  <a:cubicBezTo>
                    <a:pt x="141" y="54"/>
                    <a:pt x="141" y="55"/>
                    <a:pt x="141" y="55"/>
                  </a:cubicBezTo>
                  <a:cubicBezTo>
                    <a:pt x="142" y="53"/>
                    <a:pt x="142" y="53"/>
                    <a:pt x="142" y="53"/>
                  </a:cubicBezTo>
                  <a:cubicBezTo>
                    <a:pt x="142" y="53"/>
                    <a:pt x="143" y="49"/>
                    <a:pt x="142" y="51"/>
                  </a:cubicBezTo>
                  <a:cubicBezTo>
                    <a:pt x="141" y="52"/>
                    <a:pt x="138" y="53"/>
                    <a:pt x="138" y="52"/>
                  </a:cubicBezTo>
                  <a:cubicBezTo>
                    <a:pt x="139" y="51"/>
                    <a:pt x="138" y="50"/>
                    <a:pt x="138" y="50"/>
                  </a:cubicBezTo>
                  <a:cubicBezTo>
                    <a:pt x="138" y="50"/>
                    <a:pt x="134" y="50"/>
                    <a:pt x="134" y="50"/>
                  </a:cubicBezTo>
                  <a:cubicBezTo>
                    <a:pt x="134" y="50"/>
                    <a:pt x="134" y="49"/>
                    <a:pt x="134" y="51"/>
                  </a:cubicBezTo>
                  <a:cubicBezTo>
                    <a:pt x="134" y="52"/>
                    <a:pt x="135" y="54"/>
                    <a:pt x="133" y="54"/>
                  </a:cubicBezTo>
                  <a:cubicBezTo>
                    <a:pt x="131" y="55"/>
                    <a:pt x="130" y="55"/>
                    <a:pt x="130" y="55"/>
                  </a:cubicBezTo>
                  <a:cubicBezTo>
                    <a:pt x="130" y="54"/>
                    <a:pt x="128" y="53"/>
                    <a:pt x="128" y="53"/>
                  </a:cubicBezTo>
                  <a:cubicBezTo>
                    <a:pt x="128" y="53"/>
                    <a:pt x="127" y="53"/>
                    <a:pt x="126" y="53"/>
                  </a:cubicBezTo>
                  <a:cubicBezTo>
                    <a:pt x="126" y="54"/>
                    <a:pt x="124" y="54"/>
                    <a:pt x="124" y="54"/>
                  </a:cubicBezTo>
                  <a:cubicBezTo>
                    <a:pt x="124" y="56"/>
                    <a:pt x="124" y="56"/>
                    <a:pt x="124" y="56"/>
                  </a:cubicBezTo>
                  <a:cubicBezTo>
                    <a:pt x="124" y="57"/>
                    <a:pt x="124" y="57"/>
                    <a:pt x="124" y="57"/>
                  </a:cubicBezTo>
                  <a:cubicBezTo>
                    <a:pt x="124" y="57"/>
                    <a:pt x="123" y="57"/>
                    <a:pt x="123" y="57"/>
                  </a:cubicBezTo>
                  <a:cubicBezTo>
                    <a:pt x="122" y="58"/>
                    <a:pt x="121" y="58"/>
                    <a:pt x="122" y="59"/>
                  </a:cubicBezTo>
                  <a:cubicBezTo>
                    <a:pt x="122" y="59"/>
                    <a:pt x="122" y="59"/>
                    <a:pt x="122" y="61"/>
                  </a:cubicBezTo>
                  <a:cubicBezTo>
                    <a:pt x="122" y="62"/>
                    <a:pt x="122" y="62"/>
                    <a:pt x="122" y="63"/>
                  </a:cubicBezTo>
                  <a:cubicBezTo>
                    <a:pt x="121" y="64"/>
                    <a:pt x="121" y="65"/>
                    <a:pt x="120" y="66"/>
                  </a:cubicBezTo>
                  <a:cubicBezTo>
                    <a:pt x="120" y="66"/>
                    <a:pt x="119" y="67"/>
                    <a:pt x="119" y="67"/>
                  </a:cubicBezTo>
                  <a:cubicBezTo>
                    <a:pt x="118" y="68"/>
                    <a:pt x="118" y="68"/>
                    <a:pt x="117" y="68"/>
                  </a:cubicBezTo>
                  <a:cubicBezTo>
                    <a:pt x="116" y="68"/>
                    <a:pt x="116" y="69"/>
                    <a:pt x="116" y="68"/>
                  </a:cubicBezTo>
                  <a:cubicBezTo>
                    <a:pt x="116" y="66"/>
                    <a:pt x="116" y="65"/>
                    <a:pt x="116" y="63"/>
                  </a:cubicBezTo>
                  <a:cubicBezTo>
                    <a:pt x="116" y="62"/>
                    <a:pt x="117" y="62"/>
                    <a:pt x="115" y="60"/>
                  </a:cubicBezTo>
                  <a:cubicBezTo>
                    <a:pt x="114" y="58"/>
                    <a:pt x="113" y="58"/>
                    <a:pt x="113" y="57"/>
                  </a:cubicBezTo>
                  <a:cubicBezTo>
                    <a:pt x="113" y="57"/>
                    <a:pt x="113" y="56"/>
                    <a:pt x="113" y="55"/>
                  </a:cubicBezTo>
                  <a:cubicBezTo>
                    <a:pt x="113" y="54"/>
                    <a:pt x="113" y="56"/>
                    <a:pt x="113" y="52"/>
                  </a:cubicBezTo>
                  <a:cubicBezTo>
                    <a:pt x="114" y="49"/>
                    <a:pt x="113" y="48"/>
                    <a:pt x="113" y="48"/>
                  </a:cubicBezTo>
                  <a:cubicBezTo>
                    <a:pt x="113" y="48"/>
                    <a:pt x="114" y="43"/>
                    <a:pt x="114" y="43"/>
                  </a:cubicBezTo>
                  <a:cubicBezTo>
                    <a:pt x="113" y="43"/>
                    <a:pt x="110" y="43"/>
                    <a:pt x="109" y="43"/>
                  </a:cubicBezTo>
                  <a:cubicBezTo>
                    <a:pt x="108" y="43"/>
                    <a:pt x="108" y="43"/>
                    <a:pt x="107" y="43"/>
                  </a:cubicBezTo>
                  <a:cubicBezTo>
                    <a:pt x="107" y="44"/>
                    <a:pt x="106" y="43"/>
                    <a:pt x="106" y="45"/>
                  </a:cubicBezTo>
                  <a:cubicBezTo>
                    <a:pt x="105" y="47"/>
                    <a:pt x="104" y="47"/>
                    <a:pt x="104" y="49"/>
                  </a:cubicBezTo>
                  <a:cubicBezTo>
                    <a:pt x="104" y="50"/>
                    <a:pt x="104" y="52"/>
                    <a:pt x="104" y="52"/>
                  </a:cubicBezTo>
                  <a:cubicBezTo>
                    <a:pt x="104" y="53"/>
                    <a:pt x="103" y="54"/>
                    <a:pt x="103" y="54"/>
                  </a:cubicBezTo>
                  <a:cubicBezTo>
                    <a:pt x="103" y="54"/>
                    <a:pt x="103" y="55"/>
                    <a:pt x="103" y="57"/>
                  </a:cubicBezTo>
                  <a:cubicBezTo>
                    <a:pt x="102" y="59"/>
                    <a:pt x="102" y="60"/>
                    <a:pt x="102" y="61"/>
                  </a:cubicBezTo>
                  <a:cubicBezTo>
                    <a:pt x="102" y="61"/>
                    <a:pt x="102" y="61"/>
                    <a:pt x="101" y="62"/>
                  </a:cubicBezTo>
                  <a:cubicBezTo>
                    <a:pt x="100" y="63"/>
                    <a:pt x="98" y="66"/>
                    <a:pt x="97" y="66"/>
                  </a:cubicBezTo>
                  <a:cubicBezTo>
                    <a:pt x="97" y="66"/>
                    <a:pt x="97" y="66"/>
                    <a:pt x="96" y="67"/>
                  </a:cubicBezTo>
                  <a:cubicBezTo>
                    <a:pt x="96" y="67"/>
                    <a:pt x="94" y="70"/>
                    <a:pt x="93" y="70"/>
                  </a:cubicBezTo>
                  <a:cubicBezTo>
                    <a:pt x="92" y="71"/>
                    <a:pt x="93" y="71"/>
                    <a:pt x="92" y="71"/>
                  </a:cubicBezTo>
                  <a:cubicBezTo>
                    <a:pt x="92" y="70"/>
                    <a:pt x="91" y="70"/>
                    <a:pt x="91" y="69"/>
                  </a:cubicBezTo>
                  <a:cubicBezTo>
                    <a:pt x="91" y="67"/>
                    <a:pt x="91" y="67"/>
                    <a:pt x="92" y="65"/>
                  </a:cubicBezTo>
                  <a:cubicBezTo>
                    <a:pt x="92" y="64"/>
                    <a:pt x="93" y="62"/>
                    <a:pt x="93" y="62"/>
                  </a:cubicBezTo>
                  <a:cubicBezTo>
                    <a:pt x="93" y="62"/>
                    <a:pt x="94" y="61"/>
                    <a:pt x="93" y="61"/>
                  </a:cubicBezTo>
                  <a:cubicBezTo>
                    <a:pt x="92" y="61"/>
                    <a:pt x="91" y="61"/>
                    <a:pt x="90" y="61"/>
                  </a:cubicBezTo>
                  <a:cubicBezTo>
                    <a:pt x="88" y="61"/>
                    <a:pt x="86" y="62"/>
                    <a:pt x="85" y="63"/>
                  </a:cubicBezTo>
                  <a:cubicBezTo>
                    <a:pt x="84" y="63"/>
                    <a:pt x="84" y="64"/>
                    <a:pt x="82" y="66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79" y="70"/>
                    <a:pt x="79" y="68"/>
                    <a:pt x="79" y="68"/>
                  </a:cubicBezTo>
                  <a:cubicBezTo>
                    <a:pt x="79" y="68"/>
                    <a:pt x="78" y="68"/>
                    <a:pt x="78" y="69"/>
                  </a:cubicBezTo>
                  <a:cubicBezTo>
                    <a:pt x="78" y="69"/>
                    <a:pt x="77" y="70"/>
                    <a:pt x="77" y="70"/>
                  </a:cubicBezTo>
                  <a:cubicBezTo>
                    <a:pt x="76" y="71"/>
                    <a:pt x="76" y="72"/>
                    <a:pt x="76" y="73"/>
                  </a:cubicBezTo>
                  <a:cubicBezTo>
                    <a:pt x="75" y="74"/>
                    <a:pt x="75" y="76"/>
                    <a:pt x="74" y="76"/>
                  </a:cubicBezTo>
                  <a:cubicBezTo>
                    <a:pt x="74" y="76"/>
                    <a:pt x="74" y="77"/>
                    <a:pt x="74" y="77"/>
                  </a:cubicBezTo>
                  <a:cubicBezTo>
                    <a:pt x="73" y="77"/>
                    <a:pt x="72" y="78"/>
                    <a:pt x="72" y="78"/>
                  </a:cubicBezTo>
                  <a:cubicBezTo>
                    <a:pt x="72" y="79"/>
                    <a:pt x="71" y="77"/>
                    <a:pt x="71" y="75"/>
                  </a:cubicBezTo>
                  <a:cubicBezTo>
                    <a:pt x="72" y="74"/>
                    <a:pt x="72" y="74"/>
                    <a:pt x="72" y="73"/>
                  </a:cubicBezTo>
                  <a:cubicBezTo>
                    <a:pt x="73" y="73"/>
                    <a:pt x="73" y="71"/>
                    <a:pt x="74" y="71"/>
                  </a:cubicBezTo>
                  <a:cubicBezTo>
                    <a:pt x="74" y="71"/>
                    <a:pt x="74" y="72"/>
                    <a:pt x="74" y="70"/>
                  </a:cubicBezTo>
                  <a:cubicBezTo>
                    <a:pt x="75" y="68"/>
                    <a:pt x="75" y="67"/>
                    <a:pt x="75" y="67"/>
                  </a:cubicBezTo>
                  <a:cubicBezTo>
                    <a:pt x="75" y="67"/>
                    <a:pt x="75" y="67"/>
                    <a:pt x="75" y="66"/>
                  </a:cubicBezTo>
                  <a:cubicBezTo>
                    <a:pt x="74" y="65"/>
                    <a:pt x="74" y="66"/>
                    <a:pt x="74" y="65"/>
                  </a:cubicBezTo>
                  <a:cubicBezTo>
                    <a:pt x="75" y="64"/>
                    <a:pt x="75" y="63"/>
                    <a:pt x="75" y="62"/>
                  </a:cubicBezTo>
                  <a:cubicBezTo>
                    <a:pt x="76" y="62"/>
                    <a:pt x="76" y="61"/>
                    <a:pt x="76" y="61"/>
                  </a:cubicBezTo>
                  <a:cubicBezTo>
                    <a:pt x="76" y="61"/>
                    <a:pt x="76" y="61"/>
                    <a:pt x="76" y="60"/>
                  </a:cubicBezTo>
                  <a:cubicBezTo>
                    <a:pt x="76" y="60"/>
                    <a:pt x="75" y="59"/>
                    <a:pt x="75" y="59"/>
                  </a:cubicBezTo>
                  <a:cubicBezTo>
                    <a:pt x="75" y="59"/>
                    <a:pt x="75" y="58"/>
                    <a:pt x="75" y="58"/>
                  </a:cubicBezTo>
                  <a:cubicBezTo>
                    <a:pt x="75" y="58"/>
                    <a:pt x="76" y="57"/>
                    <a:pt x="76" y="56"/>
                  </a:cubicBezTo>
                  <a:cubicBezTo>
                    <a:pt x="75" y="56"/>
                    <a:pt x="75" y="55"/>
                    <a:pt x="74" y="54"/>
                  </a:cubicBezTo>
                  <a:cubicBezTo>
                    <a:pt x="73" y="54"/>
                    <a:pt x="73" y="54"/>
                    <a:pt x="73" y="53"/>
                  </a:cubicBezTo>
                  <a:cubicBezTo>
                    <a:pt x="73" y="53"/>
                    <a:pt x="71" y="52"/>
                    <a:pt x="71" y="52"/>
                  </a:cubicBezTo>
                  <a:cubicBezTo>
                    <a:pt x="71" y="52"/>
                    <a:pt x="72" y="50"/>
                    <a:pt x="72" y="50"/>
                  </a:cubicBezTo>
                  <a:cubicBezTo>
                    <a:pt x="72" y="50"/>
                    <a:pt x="72" y="49"/>
                    <a:pt x="73" y="49"/>
                  </a:cubicBezTo>
                  <a:cubicBezTo>
                    <a:pt x="73" y="50"/>
                    <a:pt x="73" y="51"/>
                    <a:pt x="73" y="51"/>
                  </a:cubicBezTo>
                  <a:cubicBezTo>
                    <a:pt x="73" y="52"/>
                    <a:pt x="76" y="53"/>
                    <a:pt x="76" y="53"/>
                  </a:cubicBezTo>
                  <a:cubicBezTo>
                    <a:pt x="76" y="53"/>
                    <a:pt x="78" y="52"/>
                    <a:pt x="78" y="52"/>
                  </a:cubicBezTo>
                  <a:cubicBezTo>
                    <a:pt x="79" y="52"/>
                    <a:pt x="79" y="50"/>
                    <a:pt x="79" y="50"/>
                  </a:cubicBezTo>
                  <a:cubicBezTo>
                    <a:pt x="79" y="50"/>
                    <a:pt x="78" y="50"/>
                    <a:pt x="79" y="49"/>
                  </a:cubicBezTo>
                  <a:cubicBezTo>
                    <a:pt x="80" y="49"/>
                    <a:pt x="82" y="48"/>
                    <a:pt x="82" y="48"/>
                  </a:cubicBezTo>
                  <a:cubicBezTo>
                    <a:pt x="82" y="47"/>
                    <a:pt x="83" y="47"/>
                    <a:pt x="83" y="47"/>
                  </a:cubicBezTo>
                  <a:cubicBezTo>
                    <a:pt x="83" y="47"/>
                    <a:pt x="84" y="46"/>
                    <a:pt x="84" y="46"/>
                  </a:cubicBezTo>
                  <a:cubicBezTo>
                    <a:pt x="84" y="45"/>
                    <a:pt x="85" y="45"/>
                    <a:pt x="84" y="44"/>
                  </a:cubicBezTo>
                  <a:cubicBezTo>
                    <a:pt x="84" y="44"/>
                    <a:pt x="84" y="43"/>
                    <a:pt x="84" y="42"/>
                  </a:cubicBezTo>
                  <a:cubicBezTo>
                    <a:pt x="84" y="42"/>
                    <a:pt x="86" y="43"/>
                    <a:pt x="84" y="41"/>
                  </a:cubicBezTo>
                  <a:cubicBezTo>
                    <a:pt x="82" y="40"/>
                    <a:pt x="80" y="39"/>
                    <a:pt x="81" y="39"/>
                  </a:cubicBezTo>
                  <a:cubicBezTo>
                    <a:pt x="82" y="39"/>
                    <a:pt x="83" y="39"/>
                    <a:pt x="83" y="39"/>
                  </a:cubicBezTo>
                  <a:cubicBezTo>
                    <a:pt x="84" y="39"/>
                    <a:pt x="85" y="40"/>
                    <a:pt x="85" y="39"/>
                  </a:cubicBezTo>
                  <a:cubicBezTo>
                    <a:pt x="86" y="39"/>
                    <a:pt x="86" y="39"/>
                    <a:pt x="86" y="38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4" y="36"/>
                    <a:pt x="84" y="36"/>
                    <a:pt x="83" y="36"/>
                  </a:cubicBezTo>
                  <a:cubicBezTo>
                    <a:pt x="83" y="36"/>
                    <a:pt x="82" y="37"/>
                    <a:pt x="83" y="35"/>
                  </a:cubicBezTo>
                  <a:cubicBezTo>
                    <a:pt x="83" y="33"/>
                    <a:pt x="83" y="33"/>
                    <a:pt x="83" y="32"/>
                  </a:cubicBezTo>
                  <a:cubicBezTo>
                    <a:pt x="83" y="32"/>
                    <a:pt x="85" y="32"/>
                    <a:pt x="83" y="32"/>
                  </a:cubicBezTo>
                  <a:cubicBezTo>
                    <a:pt x="82" y="31"/>
                    <a:pt x="82" y="31"/>
                    <a:pt x="82" y="31"/>
                  </a:cubicBezTo>
                  <a:cubicBezTo>
                    <a:pt x="81" y="31"/>
                    <a:pt x="82" y="31"/>
                    <a:pt x="80" y="31"/>
                  </a:cubicBezTo>
                  <a:cubicBezTo>
                    <a:pt x="79" y="31"/>
                    <a:pt x="80" y="29"/>
                    <a:pt x="80" y="29"/>
                  </a:cubicBezTo>
                  <a:cubicBezTo>
                    <a:pt x="80" y="28"/>
                    <a:pt x="81" y="24"/>
                    <a:pt x="81" y="24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79" y="21"/>
                    <a:pt x="79" y="21"/>
                  </a:cubicBezTo>
                  <a:cubicBezTo>
                    <a:pt x="79" y="20"/>
                    <a:pt x="79" y="19"/>
                    <a:pt x="78" y="19"/>
                  </a:cubicBezTo>
                  <a:cubicBezTo>
                    <a:pt x="78" y="19"/>
                    <a:pt x="77" y="18"/>
                    <a:pt x="77" y="18"/>
                  </a:cubicBezTo>
                  <a:cubicBezTo>
                    <a:pt x="77" y="18"/>
                    <a:pt x="76" y="18"/>
                    <a:pt x="76" y="17"/>
                  </a:cubicBezTo>
                  <a:cubicBezTo>
                    <a:pt x="76" y="16"/>
                    <a:pt x="76" y="15"/>
                    <a:pt x="76" y="15"/>
                  </a:cubicBezTo>
                  <a:cubicBezTo>
                    <a:pt x="76" y="14"/>
                    <a:pt x="76" y="13"/>
                    <a:pt x="76" y="13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72" y="3"/>
                    <a:pt x="71" y="3"/>
                    <a:pt x="71" y="4"/>
                  </a:cubicBezTo>
                  <a:cubicBezTo>
                    <a:pt x="71" y="4"/>
                    <a:pt x="71" y="5"/>
                    <a:pt x="70" y="5"/>
                  </a:cubicBezTo>
                  <a:cubicBezTo>
                    <a:pt x="69" y="5"/>
                    <a:pt x="68" y="4"/>
                    <a:pt x="68" y="4"/>
                  </a:cubicBezTo>
                  <a:cubicBezTo>
                    <a:pt x="68" y="4"/>
                    <a:pt x="68" y="3"/>
                    <a:pt x="68" y="2"/>
                  </a:cubicBezTo>
                  <a:cubicBezTo>
                    <a:pt x="67" y="2"/>
                    <a:pt x="64" y="0"/>
                    <a:pt x="64" y="0"/>
                  </a:cubicBezTo>
                  <a:cubicBezTo>
                    <a:pt x="64" y="0"/>
                    <a:pt x="64" y="0"/>
                    <a:pt x="64" y="1"/>
                  </a:cubicBezTo>
                  <a:cubicBezTo>
                    <a:pt x="64" y="1"/>
                    <a:pt x="63" y="2"/>
                    <a:pt x="63" y="1"/>
                  </a:cubicBezTo>
                  <a:cubicBezTo>
                    <a:pt x="62" y="1"/>
                    <a:pt x="60" y="0"/>
                    <a:pt x="60" y="0"/>
                  </a:cubicBezTo>
                  <a:cubicBezTo>
                    <a:pt x="60" y="0"/>
                    <a:pt x="60" y="1"/>
                    <a:pt x="60" y="1"/>
                  </a:cubicBezTo>
                  <a:cubicBezTo>
                    <a:pt x="60" y="2"/>
                    <a:pt x="61" y="3"/>
                    <a:pt x="61" y="3"/>
                  </a:cubicBezTo>
                  <a:cubicBezTo>
                    <a:pt x="60" y="3"/>
                    <a:pt x="59" y="3"/>
                    <a:pt x="59" y="3"/>
                  </a:cubicBezTo>
                  <a:cubicBezTo>
                    <a:pt x="59" y="3"/>
                    <a:pt x="59" y="3"/>
                    <a:pt x="58" y="3"/>
                  </a:cubicBezTo>
                  <a:cubicBezTo>
                    <a:pt x="58" y="2"/>
                    <a:pt x="57" y="2"/>
                    <a:pt x="57" y="2"/>
                  </a:cubicBezTo>
                  <a:cubicBezTo>
                    <a:pt x="57" y="3"/>
                    <a:pt x="56" y="3"/>
                    <a:pt x="56" y="5"/>
                  </a:cubicBezTo>
                  <a:cubicBezTo>
                    <a:pt x="57" y="6"/>
                    <a:pt x="56" y="6"/>
                    <a:pt x="57" y="7"/>
                  </a:cubicBezTo>
                  <a:cubicBezTo>
                    <a:pt x="58" y="7"/>
                    <a:pt x="58" y="7"/>
                    <a:pt x="59" y="8"/>
                  </a:cubicBezTo>
                  <a:cubicBezTo>
                    <a:pt x="60" y="8"/>
                    <a:pt x="60" y="8"/>
                    <a:pt x="61" y="8"/>
                  </a:cubicBezTo>
                  <a:cubicBezTo>
                    <a:pt x="61" y="8"/>
                    <a:pt x="62" y="8"/>
                    <a:pt x="63" y="8"/>
                  </a:cubicBezTo>
                  <a:cubicBezTo>
                    <a:pt x="63" y="8"/>
                    <a:pt x="64" y="7"/>
                    <a:pt x="64" y="7"/>
                  </a:cubicBezTo>
                  <a:cubicBezTo>
                    <a:pt x="64" y="7"/>
                    <a:pt x="64" y="8"/>
                    <a:pt x="64" y="8"/>
                  </a:cubicBezTo>
                  <a:cubicBezTo>
                    <a:pt x="64" y="8"/>
                    <a:pt x="63" y="8"/>
                    <a:pt x="64" y="9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1"/>
                    <a:pt x="65" y="11"/>
                  </a:cubicBezTo>
                  <a:cubicBezTo>
                    <a:pt x="65" y="12"/>
                    <a:pt x="65" y="12"/>
                    <a:pt x="66" y="12"/>
                  </a:cubicBezTo>
                  <a:cubicBezTo>
                    <a:pt x="67" y="13"/>
                    <a:pt x="67" y="12"/>
                    <a:pt x="67" y="12"/>
                  </a:cubicBezTo>
                  <a:cubicBezTo>
                    <a:pt x="67" y="12"/>
                    <a:pt x="69" y="14"/>
                    <a:pt x="68" y="14"/>
                  </a:cubicBezTo>
                  <a:cubicBezTo>
                    <a:pt x="68" y="14"/>
                    <a:pt x="67" y="13"/>
                    <a:pt x="68" y="14"/>
                  </a:cubicBezTo>
                  <a:cubicBezTo>
                    <a:pt x="69" y="15"/>
                    <a:pt x="70" y="15"/>
                    <a:pt x="70" y="15"/>
                  </a:cubicBezTo>
                  <a:cubicBezTo>
                    <a:pt x="70" y="15"/>
                    <a:pt x="69" y="16"/>
                    <a:pt x="67" y="15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5"/>
                    <a:pt x="65" y="14"/>
                    <a:pt x="65" y="14"/>
                  </a:cubicBezTo>
                  <a:cubicBezTo>
                    <a:pt x="64" y="13"/>
                    <a:pt x="64" y="12"/>
                    <a:pt x="64" y="12"/>
                  </a:cubicBezTo>
                  <a:cubicBezTo>
                    <a:pt x="64" y="12"/>
                    <a:pt x="63" y="11"/>
                    <a:pt x="62" y="11"/>
                  </a:cubicBezTo>
                  <a:cubicBezTo>
                    <a:pt x="61" y="10"/>
                    <a:pt x="60" y="11"/>
                    <a:pt x="59" y="11"/>
                  </a:cubicBezTo>
                  <a:cubicBezTo>
                    <a:pt x="59" y="11"/>
                    <a:pt x="58" y="12"/>
                    <a:pt x="57" y="12"/>
                  </a:cubicBezTo>
                  <a:cubicBezTo>
                    <a:pt x="57" y="12"/>
                    <a:pt x="57" y="13"/>
                    <a:pt x="57" y="14"/>
                  </a:cubicBezTo>
                  <a:cubicBezTo>
                    <a:pt x="58" y="15"/>
                    <a:pt x="60" y="19"/>
                    <a:pt x="60" y="19"/>
                  </a:cubicBezTo>
                  <a:cubicBezTo>
                    <a:pt x="60" y="19"/>
                    <a:pt x="62" y="21"/>
                    <a:pt x="62" y="21"/>
                  </a:cubicBezTo>
                  <a:cubicBezTo>
                    <a:pt x="62" y="21"/>
                    <a:pt x="63" y="23"/>
                    <a:pt x="63" y="23"/>
                  </a:cubicBezTo>
                  <a:cubicBezTo>
                    <a:pt x="63" y="23"/>
                    <a:pt x="63" y="23"/>
                    <a:pt x="64" y="24"/>
                  </a:cubicBezTo>
                  <a:cubicBezTo>
                    <a:pt x="65" y="24"/>
                    <a:pt x="64" y="24"/>
                    <a:pt x="64" y="24"/>
                  </a:cubicBezTo>
                  <a:cubicBezTo>
                    <a:pt x="64" y="25"/>
                    <a:pt x="63" y="26"/>
                    <a:pt x="63" y="27"/>
                  </a:cubicBezTo>
                  <a:cubicBezTo>
                    <a:pt x="63" y="27"/>
                    <a:pt x="63" y="26"/>
                    <a:pt x="63" y="27"/>
                  </a:cubicBezTo>
                  <a:cubicBezTo>
                    <a:pt x="63" y="29"/>
                    <a:pt x="63" y="31"/>
                    <a:pt x="63" y="31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0" y="34"/>
                    <a:pt x="61" y="33"/>
                    <a:pt x="61" y="33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2" y="30"/>
                    <a:pt x="61" y="29"/>
                    <a:pt x="60" y="29"/>
                  </a:cubicBezTo>
                  <a:cubicBezTo>
                    <a:pt x="60" y="28"/>
                    <a:pt x="60" y="29"/>
                    <a:pt x="59" y="29"/>
                  </a:cubicBezTo>
                  <a:cubicBezTo>
                    <a:pt x="59" y="29"/>
                    <a:pt x="58" y="31"/>
                    <a:pt x="58" y="31"/>
                  </a:cubicBezTo>
                  <a:cubicBezTo>
                    <a:pt x="58" y="31"/>
                    <a:pt x="57" y="31"/>
                    <a:pt x="58" y="30"/>
                  </a:cubicBezTo>
                  <a:cubicBezTo>
                    <a:pt x="58" y="30"/>
                    <a:pt x="58" y="28"/>
                    <a:pt x="59" y="28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9" y="27"/>
                    <a:pt x="60" y="27"/>
                    <a:pt x="60" y="26"/>
                  </a:cubicBezTo>
                  <a:cubicBezTo>
                    <a:pt x="60" y="25"/>
                    <a:pt x="60" y="25"/>
                    <a:pt x="60" y="24"/>
                  </a:cubicBezTo>
                  <a:cubicBezTo>
                    <a:pt x="59" y="24"/>
                    <a:pt x="59" y="23"/>
                    <a:pt x="59" y="22"/>
                  </a:cubicBezTo>
                  <a:cubicBezTo>
                    <a:pt x="58" y="22"/>
                    <a:pt x="57" y="23"/>
                    <a:pt x="57" y="23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6" y="25"/>
                    <a:pt x="56" y="25"/>
                    <a:pt x="55" y="26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4" y="27"/>
                    <a:pt x="55" y="25"/>
                    <a:pt x="55" y="25"/>
                  </a:cubicBezTo>
                  <a:cubicBezTo>
                    <a:pt x="55" y="25"/>
                    <a:pt x="56" y="24"/>
                    <a:pt x="55" y="24"/>
                  </a:cubicBezTo>
                  <a:cubicBezTo>
                    <a:pt x="55" y="24"/>
                    <a:pt x="55" y="24"/>
                    <a:pt x="55" y="23"/>
                  </a:cubicBezTo>
                  <a:cubicBezTo>
                    <a:pt x="55" y="23"/>
                    <a:pt x="55" y="22"/>
                    <a:pt x="55" y="22"/>
                  </a:cubicBezTo>
                  <a:cubicBezTo>
                    <a:pt x="55" y="22"/>
                    <a:pt x="56" y="22"/>
                    <a:pt x="55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22"/>
                    <a:pt x="53" y="22"/>
                    <a:pt x="53" y="22"/>
                  </a:cubicBezTo>
                  <a:cubicBezTo>
                    <a:pt x="53" y="21"/>
                    <a:pt x="54" y="21"/>
                    <a:pt x="54" y="21"/>
                  </a:cubicBezTo>
                  <a:cubicBezTo>
                    <a:pt x="54" y="20"/>
                    <a:pt x="55" y="19"/>
                    <a:pt x="55" y="19"/>
                  </a:cubicBezTo>
                  <a:cubicBezTo>
                    <a:pt x="55" y="19"/>
                    <a:pt x="54" y="18"/>
                    <a:pt x="54" y="18"/>
                  </a:cubicBezTo>
                  <a:cubicBezTo>
                    <a:pt x="53" y="17"/>
                    <a:pt x="53" y="16"/>
                    <a:pt x="53" y="16"/>
                  </a:cubicBezTo>
                  <a:cubicBezTo>
                    <a:pt x="53" y="16"/>
                    <a:pt x="53" y="18"/>
                    <a:pt x="53" y="15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0"/>
                    <a:pt x="50" y="10"/>
                  </a:cubicBezTo>
                  <a:cubicBezTo>
                    <a:pt x="50" y="9"/>
                    <a:pt x="48" y="8"/>
                    <a:pt x="48" y="8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48" y="6"/>
                    <a:pt x="48" y="6"/>
                  </a:cubicBezTo>
                  <a:cubicBezTo>
                    <a:pt x="47" y="6"/>
                    <a:pt x="46" y="5"/>
                    <a:pt x="46" y="6"/>
                  </a:cubicBezTo>
                  <a:cubicBezTo>
                    <a:pt x="46" y="7"/>
                    <a:pt x="46" y="7"/>
                    <a:pt x="46" y="8"/>
                  </a:cubicBezTo>
                  <a:cubicBezTo>
                    <a:pt x="45" y="8"/>
                    <a:pt x="43" y="8"/>
                    <a:pt x="43" y="8"/>
                  </a:cubicBezTo>
                  <a:cubicBezTo>
                    <a:pt x="43" y="8"/>
                    <a:pt x="43" y="9"/>
                    <a:pt x="43" y="9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1" y="9"/>
                    <a:pt x="41" y="10"/>
                  </a:cubicBezTo>
                  <a:cubicBezTo>
                    <a:pt x="42" y="11"/>
                    <a:pt x="42" y="12"/>
                    <a:pt x="42" y="13"/>
                  </a:cubicBezTo>
                  <a:cubicBezTo>
                    <a:pt x="42" y="13"/>
                    <a:pt x="44" y="14"/>
                    <a:pt x="43" y="14"/>
                  </a:cubicBezTo>
                  <a:cubicBezTo>
                    <a:pt x="43" y="14"/>
                    <a:pt x="41" y="14"/>
                    <a:pt x="41" y="14"/>
                  </a:cubicBezTo>
                  <a:cubicBezTo>
                    <a:pt x="41" y="14"/>
                    <a:pt x="40" y="13"/>
                    <a:pt x="40" y="12"/>
                  </a:cubicBezTo>
                  <a:cubicBezTo>
                    <a:pt x="40" y="12"/>
                    <a:pt x="39" y="11"/>
                    <a:pt x="38" y="11"/>
                  </a:cubicBezTo>
                  <a:cubicBezTo>
                    <a:pt x="38" y="11"/>
                    <a:pt x="37" y="11"/>
                    <a:pt x="36" y="12"/>
                  </a:cubicBezTo>
                  <a:cubicBezTo>
                    <a:pt x="36" y="13"/>
                    <a:pt x="36" y="12"/>
                    <a:pt x="36" y="14"/>
                  </a:cubicBezTo>
                  <a:cubicBezTo>
                    <a:pt x="36" y="16"/>
                    <a:pt x="36" y="18"/>
                    <a:pt x="36" y="18"/>
                  </a:cubicBezTo>
                  <a:cubicBezTo>
                    <a:pt x="36" y="18"/>
                    <a:pt x="37" y="19"/>
                    <a:pt x="38" y="20"/>
                  </a:cubicBezTo>
                  <a:cubicBezTo>
                    <a:pt x="38" y="20"/>
                    <a:pt x="39" y="23"/>
                    <a:pt x="39" y="23"/>
                  </a:cubicBezTo>
                  <a:cubicBezTo>
                    <a:pt x="39" y="24"/>
                    <a:pt x="40" y="25"/>
                    <a:pt x="40" y="25"/>
                  </a:cubicBezTo>
                  <a:cubicBezTo>
                    <a:pt x="40" y="25"/>
                    <a:pt x="35" y="23"/>
                    <a:pt x="35" y="22"/>
                  </a:cubicBezTo>
                  <a:cubicBezTo>
                    <a:pt x="35" y="21"/>
                    <a:pt x="35" y="19"/>
                    <a:pt x="34" y="19"/>
                  </a:cubicBezTo>
                  <a:cubicBezTo>
                    <a:pt x="34" y="19"/>
                    <a:pt x="34" y="18"/>
                    <a:pt x="33" y="19"/>
                  </a:cubicBezTo>
                  <a:cubicBezTo>
                    <a:pt x="32" y="19"/>
                    <a:pt x="32" y="19"/>
                    <a:pt x="31" y="19"/>
                  </a:cubicBezTo>
                  <a:cubicBezTo>
                    <a:pt x="31" y="20"/>
                    <a:pt x="31" y="21"/>
                    <a:pt x="31" y="21"/>
                  </a:cubicBezTo>
                  <a:cubicBezTo>
                    <a:pt x="31" y="21"/>
                    <a:pt x="31" y="22"/>
                    <a:pt x="31" y="23"/>
                  </a:cubicBezTo>
                  <a:cubicBezTo>
                    <a:pt x="32" y="25"/>
                    <a:pt x="32" y="25"/>
                    <a:pt x="32" y="26"/>
                  </a:cubicBezTo>
                  <a:cubicBezTo>
                    <a:pt x="33" y="27"/>
                    <a:pt x="34" y="27"/>
                    <a:pt x="34" y="28"/>
                  </a:cubicBezTo>
                  <a:cubicBezTo>
                    <a:pt x="34" y="28"/>
                    <a:pt x="35" y="29"/>
                    <a:pt x="35" y="29"/>
                  </a:cubicBezTo>
                  <a:cubicBezTo>
                    <a:pt x="35" y="29"/>
                    <a:pt x="34" y="31"/>
                    <a:pt x="34" y="31"/>
                  </a:cubicBezTo>
                  <a:cubicBezTo>
                    <a:pt x="34" y="32"/>
                    <a:pt x="33" y="33"/>
                    <a:pt x="33" y="33"/>
                  </a:cubicBezTo>
                  <a:cubicBezTo>
                    <a:pt x="33" y="33"/>
                    <a:pt x="35" y="34"/>
                    <a:pt x="35" y="34"/>
                  </a:cubicBezTo>
                  <a:cubicBezTo>
                    <a:pt x="35" y="34"/>
                    <a:pt x="36" y="35"/>
                    <a:pt x="35" y="36"/>
                  </a:cubicBezTo>
                  <a:cubicBezTo>
                    <a:pt x="34" y="36"/>
                    <a:pt x="34" y="36"/>
                    <a:pt x="33" y="36"/>
                  </a:cubicBezTo>
                  <a:cubicBezTo>
                    <a:pt x="33" y="35"/>
                    <a:pt x="32" y="36"/>
                    <a:pt x="32" y="34"/>
                  </a:cubicBezTo>
                  <a:cubicBezTo>
                    <a:pt x="33" y="33"/>
                    <a:pt x="33" y="32"/>
                    <a:pt x="33" y="32"/>
                  </a:cubicBezTo>
                  <a:cubicBezTo>
                    <a:pt x="32" y="32"/>
                    <a:pt x="31" y="30"/>
                    <a:pt x="31" y="30"/>
                  </a:cubicBezTo>
                  <a:cubicBezTo>
                    <a:pt x="31" y="30"/>
                    <a:pt x="33" y="33"/>
                    <a:pt x="30" y="28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26" y="21"/>
                    <a:pt x="26" y="21"/>
                  </a:cubicBezTo>
                  <a:cubicBezTo>
                    <a:pt x="26" y="21"/>
                    <a:pt x="24" y="21"/>
                    <a:pt x="24" y="21"/>
                  </a:cubicBezTo>
                  <a:cubicBezTo>
                    <a:pt x="24" y="22"/>
                    <a:pt x="24" y="22"/>
                    <a:pt x="24" y="23"/>
                  </a:cubicBezTo>
                  <a:cubicBezTo>
                    <a:pt x="23" y="23"/>
                    <a:pt x="23" y="25"/>
                    <a:pt x="23" y="25"/>
                  </a:cubicBezTo>
                  <a:cubicBezTo>
                    <a:pt x="22" y="25"/>
                    <a:pt x="22" y="27"/>
                    <a:pt x="22" y="27"/>
                  </a:cubicBezTo>
                  <a:cubicBezTo>
                    <a:pt x="22" y="27"/>
                    <a:pt x="23" y="27"/>
                    <a:pt x="23" y="28"/>
                  </a:cubicBezTo>
                  <a:cubicBezTo>
                    <a:pt x="24" y="29"/>
                    <a:pt x="24" y="30"/>
                    <a:pt x="24" y="30"/>
                  </a:cubicBezTo>
                  <a:cubicBezTo>
                    <a:pt x="24" y="30"/>
                    <a:pt x="23" y="29"/>
                    <a:pt x="23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2"/>
                    <a:pt x="21" y="32"/>
                  </a:cubicBezTo>
                  <a:cubicBezTo>
                    <a:pt x="21" y="32"/>
                    <a:pt x="22" y="33"/>
                    <a:pt x="22" y="33"/>
                  </a:cubicBezTo>
                  <a:cubicBezTo>
                    <a:pt x="22" y="33"/>
                    <a:pt x="22" y="34"/>
                    <a:pt x="22" y="34"/>
                  </a:cubicBezTo>
                  <a:cubicBezTo>
                    <a:pt x="22" y="34"/>
                    <a:pt x="23" y="35"/>
                    <a:pt x="23" y="35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2" y="36"/>
                    <a:pt x="23" y="37"/>
                    <a:pt x="22" y="36"/>
                  </a:cubicBezTo>
                  <a:cubicBezTo>
                    <a:pt x="21" y="35"/>
                    <a:pt x="21" y="36"/>
                    <a:pt x="20" y="35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1" y="32"/>
                    <a:pt x="19" y="31"/>
                  </a:cubicBezTo>
                  <a:cubicBezTo>
                    <a:pt x="18" y="29"/>
                    <a:pt x="18" y="28"/>
                    <a:pt x="18" y="28"/>
                  </a:cubicBezTo>
                  <a:cubicBezTo>
                    <a:pt x="18" y="28"/>
                    <a:pt x="17" y="27"/>
                    <a:pt x="16" y="27"/>
                  </a:cubicBezTo>
                  <a:cubicBezTo>
                    <a:pt x="16" y="28"/>
                    <a:pt x="16" y="28"/>
                    <a:pt x="15" y="28"/>
                  </a:cubicBezTo>
                  <a:cubicBezTo>
                    <a:pt x="14" y="29"/>
                    <a:pt x="14" y="29"/>
                    <a:pt x="13" y="29"/>
                  </a:cubicBezTo>
                  <a:cubicBezTo>
                    <a:pt x="13" y="29"/>
                    <a:pt x="11" y="29"/>
                    <a:pt x="11" y="29"/>
                  </a:cubicBezTo>
                  <a:cubicBezTo>
                    <a:pt x="11" y="29"/>
                    <a:pt x="11" y="29"/>
                    <a:pt x="9" y="30"/>
                  </a:cubicBezTo>
                  <a:cubicBezTo>
                    <a:pt x="8" y="32"/>
                    <a:pt x="7" y="32"/>
                    <a:pt x="8" y="32"/>
                  </a:cubicBezTo>
                  <a:cubicBezTo>
                    <a:pt x="9" y="33"/>
                    <a:pt x="11" y="33"/>
                    <a:pt x="11" y="33"/>
                  </a:cubicBezTo>
                  <a:cubicBezTo>
                    <a:pt x="11" y="33"/>
                    <a:pt x="12" y="33"/>
                    <a:pt x="13" y="34"/>
                  </a:cubicBezTo>
                  <a:cubicBezTo>
                    <a:pt x="14" y="34"/>
                    <a:pt x="16" y="36"/>
                    <a:pt x="16" y="36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40"/>
                    <a:pt x="18" y="40"/>
                  </a:cubicBezTo>
                  <a:cubicBezTo>
                    <a:pt x="18" y="40"/>
                    <a:pt x="18" y="40"/>
                    <a:pt x="18" y="41"/>
                  </a:cubicBezTo>
                  <a:cubicBezTo>
                    <a:pt x="18" y="41"/>
                    <a:pt x="18" y="42"/>
                    <a:pt x="18" y="42"/>
                  </a:cubicBezTo>
                  <a:cubicBezTo>
                    <a:pt x="18" y="42"/>
                    <a:pt x="19" y="43"/>
                    <a:pt x="20" y="44"/>
                  </a:cubicBezTo>
                  <a:cubicBezTo>
                    <a:pt x="21" y="44"/>
                    <a:pt x="21" y="44"/>
                    <a:pt x="22" y="44"/>
                  </a:cubicBezTo>
                  <a:cubicBezTo>
                    <a:pt x="23" y="44"/>
                    <a:pt x="22" y="44"/>
                    <a:pt x="23" y="44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5" y="43"/>
                    <a:pt x="25" y="43"/>
                    <a:pt x="26" y="43"/>
                  </a:cubicBezTo>
                  <a:cubicBezTo>
                    <a:pt x="28" y="43"/>
                    <a:pt x="27" y="44"/>
                    <a:pt x="28" y="44"/>
                  </a:cubicBezTo>
                  <a:cubicBezTo>
                    <a:pt x="28" y="43"/>
                    <a:pt x="30" y="43"/>
                    <a:pt x="30" y="43"/>
                  </a:cubicBezTo>
                  <a:cubicBezTo>
                    <a:pt x="31" y="43"/>
                    <a:pt x="31" y="42"/>
                    <a:pt x="32" y="43"/>
                  </a:cubicBezTo>
                  <a:cubicBezTo>
                    <a:pt x="32" y="44"/>
                    <a:pt x="32" y="44"/>
                    <a:pt x="32" y="45"/>
                  </a:cubicBezTo>
                  <a:cubicBezTo>
                    <a:pt x="33" y="45"/>
                    <a:pt x="34" y="46"/>
                    <a:pt x="34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5"/>
                    <a:pt x="37" y="45"/>
                  </a:cubicBezTo>
                  <a:cubicBezTo>
                    <a:pt x="37" y="44"/>
                    <a:pt x="38" y="43"/>
                    <a:pt x="38" y="43"/>
                  </a:cubicBezTo>
                  <a:cubicBezTo>
                    <a:pt x="38" y="43"/>
                    <a:pt x="37" y="43"/>
                    <a:pt x="38" y="44"/>
                  </a:cubicBezTo>
                  <a:cubicBezTo>
                    <a:pt x="39" y="44"/>
                    <a:pt x="39" y="44"/>
                    <a:pt x="40" y="45"/>
                  </a:cubicBezTo>
                  <a:cubicBezTo>
                    <a:pt x="40" y="45"/>
                    <a:pt x="42" y="44"/>
                    <a:pt x="42" y="44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3" y="44"/>
                    <a:pt x="42" y="45"/>
                    <a:pt x="43" y="45"/>
                  </a:cubicBezTo>
                  <a:cubicBezTo>
                    <a:pt x="43" y="45"/>
                    <a:pt x="42" y="45"/>
                    <a:pt x="43" y="45"/>
                  </a:cubicBezTo>
                  <a:cubicBezTo>
                    <a:pt x="44" y="45"/>
                    <a:pt x="45" y="44"/>
                    <a:pt x="45" y="44"/>
                  </a:cubicBezTo>
                  <a:cubicBezTo>
                    <a:pt x="45" y="44"/>
                    <a:pt x="44" y="45"/>
                    <a:pt x="44" y="46"/>
                  </a:cubicBezTo>
                  <a:cubicBezTo>
                    <a:pt x="44" y="46"/>
                    <a:pt x="44" y="47"/>
                    <a:pt x="44" y="47"/>
                  </a:cubicBezTo>
                  <a:cubicBezTo>
                    <a:pt x="44" y="47"/>
                    <a:pt x="44" y="48"/>
                    <a:pt x="45" y="49"/>
                  </a:cubicBezTo>
                  <a:cubicBezTo>
                    <a:pt x="46" y="49"/>
                    <a:pt x="47" y="49"/>
                    <a:pt x="47" y="49"/>
                  </a:cubicBezTo>
                  <a:cubicBezTo>
                    <a:pt x="47" y="49"/>
                    <a:pt x="49" y="49"/>
                    <a:pt x="49" y="49"/>
                  </a:cubicBezTo>
                  <a:cubicBezTo>
                    <a:pt x="49" y="50"/>
                    <a:pt x="49" y="49"/>
                    <a:pt x="49" y="50"/>
                  </a:cubicBezTo>
                  <a:cubicBezTo>
                    <a:pt x="49" y="50"/>
                    <a:pt x="50" y="49"/>
                    <a:pt x="50" y="49"/>
                  </a:cubicBezTo>
                  <a:cubicBezTo>
                    <a:pt x="51" y="49"/>
                    <a:pt x="52" y="49"/>
                    <a:pt x="52" y="49"/>
                  </a:cubicBezTo>
                  <a:cubicBezTo>
                    <a:pt x="52" y="50"/>
                    <a:pt x="51" y="51"/>
                    <a:pt x="51" y="51"/>
                  </a:cubicBezTo>
                  <a:cubicBezTo>
                    <a:pt x="51" y="51"/>
                    <a:pt x="51" y="51"/>
                    <a:pt x="51" y="52"/>
                  </a:cubicBezTo>
                  <a:cubicBezTo>
                    <a:pt x="51" y="52"/>
                    <a:pt x="53" y="52"/>
                    <a:pt x="53" y="52"/>
                  </a:cubicBezTo>
                  <a:cubicBezTo>
                    <a:pt x="53" y="52"/>
                    <a:pt x="53" y="51"/>
                    <a:pt x="54" y="52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3" y="53"/>
                    <a:pt x="53" y="52"/>
                    <a:pt x="53" y="54"/>
                  </a:cubicBezTo>
                  <a:cubicBezTo>
                    <a:pt x="52" y="55"/>
                    <a:pt x="53" y="56"/>
                    <a:pt x="53" y="56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7"/>
                    <a:pt x="57" y="57"/>
                    <a:pt x="58" y="57"/>
                  </a:cubicBezTo>
                  <a:cubicBezTo>
                    <a:pt x="58" y="57"/>
                    <a:pt x="59" y="58"/>
                    <a:pt x="59" y="58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9" y="59"/>
                    <a:pt x="59" y="60"/>
                    <a:pt x="59" y="60"/>
                  </a:cubicBezTo>
                  <a:cubicBezTo>
                    <a:pt x="60" y="61"/>
                    <a:pt x="61" y="61"/>
                    <a:pt x="61" y="61"/>
                  </a:cubicBezTo>
                  <a:cubicBezTo>
                    <a:pt x="61" y="61"/>
                    <a:pt x="61" y="61"/>
                    <a:pt x="61" y="62"/>
                  </a:cubicBezTo>
                  <a:cubicBezTo>
                    <a:pt x="62" y="63"/>
                    <a:pt x="64" y="64"/>
                    <a:pt x="64" y="64"/>
                  </a:cubicBezTo>
                  <a:cubicBezTo>
                    <a:pt x="64" y="64"/>
                    <a:pt x="61" y="63"/>
                    <a:pt x="61" y="63"/>
                  </a:cubicBezTo>
                  <a:cubicBezTo>
                    <a:pt x="60" y="63"/>
                    <a:pt x="58" y="63"/>
                    <a:pt x="58" y="63"/>
                  </a:cubicBezTo>
                  <a:cubicBezTo>
                    <a:pt x="57" y="63"/>
                    <a:pt x="55" y="63"/>
                    <a:pt x="55" y="63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2" y="64"/>
                    <a:pt x="50" y="65"/>
                    <a:pt x="49" y="65"/>
                  </a:cubicBezTo>
                  <a:cubicBezTo>
                    <a:pt x="49" y="65"/>
                    <a:pt x="48" y="65"/>
                    <a:pt x="47" y="65"/>
                  </a:cubicBezTo>
                  <a:cubicBezTo>
                    <a:pt x="47" y="66"/>
                    <a:pt x="46" y="66"/>
                    <a:pt x="45" y="66"/>
                  </a:cubicBezTo>
                  <a:cubicBezTo>
                    <a:pt x="45" y="66"/>
                    <a:pt x="43" y="66"/>
                    <a:pt x="42" y="66"/>
                  </a:cubicBezTo>
                  <a:cubicBezTo>
                    <a:pt x="42" y="66"/>
                    <a:pt x="41" y="66"/>
                    <a:pt x="41" y="66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2" y="69"/>
                    <a:pt x="43" y="70"/>
                    <a:pt x="43" y="70"/>
                  </a:cubicBezTo>
                  <a:cubicBezTo>
                    <a:pt x="43" y="70"/>
                    <a:pt x="44" y="71"/>
                    <a:pt x="45" y="72"/>
                  </a:cubicBezTo>
                  <a:cubicBezTo>
                    <a:pt x="45" y="72"/>
                    <a:pt x="46" y="73"/>
                    <a:pt x="46" y="73"/>
                  </a:cubicBezTo>
                  <a:lnTo>
                    <a:pt x="48" y="74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34" name="Freeform 19"/>
            <p:cNvSpPr>
              <a:spLocks/>
            </p:cNvSpPr>
            <p:nvPr/>
          </p:nvSpPr>
          <p:spPr bwMode="auto">
            <a:xfrm>
              <a:off x="5322812" y="2251719"/>
              <a:ext cx="802584" cy="653101"/>
            </a:xfrm>
            <a:custGeom>
              <a:avLst/>
              <a:gdLst>
                <a:gd name="T0" fmla="*/ 194 w 352"/>
                <a:gd name="T1" fmla="*/ 16 h 295"/>
                <a:gd name="T2" fmla="*/ 260 w 352"/>
                <a:gd name="T3" fmla="*/ 5 h 295"/>
                <a:gd name="T4" fmla="*/ 289 w 352"/>
                <a:gd name="T5" fmla="*/ 13 h 295"/>
                <a:gd name="T6" fmla="*/ 314 w 352"/>
                <a:gd name="T7" fmla="*/ 60 h 295"/>
                <a:gd name="T8" fmla="*/ 314 w 352"/>
                <a:gd name="T9" fmla="*/ 90 h 295"/>
                <a:gd name="T10" fmla="*/ 303 w 352"/>
                <a:gd name="T11" fmla="*/ 114 h 295"/>
                <a:gd name="T12" fmla="*/ 318 w 352"/>
                <a:gd name="T13" fmla="*/ 139 h 295"/>
                <a:gd name="T14" fmla="*/ 326 w 352"/>
                <a:gd name="T15" fmla="*/ 158 h 295"/>
                <a:gd name="T16" fmla="*/ 344 w 352"/>
                <a:gd name="T17" fmla="*/ 175 h 295"/>
                <a:gd name="T18" fmla="*/ 346 w 352"/>
                <a:gd name="T19" fmla="*/ 189 h 295"/>
                <a:gd name="T20" fmla="*/ 344 w 352"/>
                <a:gd name="T21" fmla="*/ 210 h 295"/>
                <a:gd name="T22" fmla="*/ 327 w 352"/>
                <a:gd name="T23" fmla="*/ 235 h 295"/>
                <a:gd name="T24" fmla="*/ 317 w 352"/>
                <a:gd name="T25" fmla="*/ 269 h 295"/>
                <a:gd name="T26" fmla="*/ 322 w 352"/>
                <a:gd name="T27" fmla="*/ 280 h 295"/>
                <a:gd name="T28" fmla="*/ 315 w 352"/>
                <a:gd name="T29" fmla="*/ 285 h 295"/>
                <a:gd name="T30" fmla="*/ 309 w 352"/>
                <a:gd name="T31" fmla="*/ 283 h 295"/>
                <a:gd name="T32" fmla="*/ 302 w 352"/>
                <a:gd name="T33" fmla="*/ 282 h 295"/>
                <a:gd name="T34" fmla="*/ 296 w 352"/>
                <a:gd name="T35" fmla="*/ 280 h 295"/>
                <a:gd name="T36" fmla="*/ 290 w 352"/>
                <a:gd name="T37" fmla="*/ 275 h 295"/>
                <a:gd name="T38" fmla="*/ 283 w 352"/>
                <a:gd name="T39" fmla="*/ 272 h 295"/>
                <a:gd name="T40" fmla="*/ 276 w 352"/>
                <a:gd name="T41" fmla="*/ 271 h 295"/>
                <a:gd name="T42" fmla="*/ 267 w 352"/>
                <a:gd name="T43" fmla="*/ 273 h 295"/>
                <a:gd name="T44" fmla="*/ 262 w 352"/>
                <a:gd name="T45" fmla="*/ 275 h 295"/>
                <a:gd name="T46" fmla="*/ 256 w 352"/>
                <a:gd name="T47" fmla="*/ 279 h 295"/>
                <a:gd name="T48" fmla="*/ 250 w 352"/>
                <a:gd name="T49" fmla="*/ 282 h 295"/>
                <a:gd name="T50" fmla="*/ 245 w 352"/>
                <a:gd name="T51" fmla="*/ 277 h 295"/>
                <a:gd name="T52" fmla="*/ 240 w 352"/>
                <a:gd name="T53" fmla="*/ 280 h 295"/>
                <a:gd name="T54" fmla="*/ 235 w 352"/>
                <a:gd name="T55" fmla="*/ 281 h 295"/>
                <a:gd name="T56" fmla="*/ 230 w 352"/>
                <a:gd name="T57" fmla="*/ 284 h 295"/>
                <a:gd name="T58" fmla="*/ 225 w 352"/>
                <a:gd name="T59" fmla="*/ 289 h 295"/>
                <a:gd name="T60" fmla="*/ 223 w 352"/>
                <a:gd name="T61" fmla="*/ 294 h 295"/>
                <a:gd name="T62" fmla="*/ 216 w 352"/>
                <a:gd name="T63" fmla="*/ 295 h 295"/>
                <a:gd name="T64" fmla="*/ 215 w 352"/>
                <a:gd name="T65" fmla="*/ 288 h 295"/>
                <a:gd name="T66" fmla="*/ 207 w 352"/>
                <a:gd name="T67" fmla="*/ 283 h 295"/>
                <a:gd name="T68" fmla="*/ 195 w 352"/>
                <a:gd name="T69" fmla="*/ 279 h 295"/>
                <a:gd name="T70" fmla="*/ 185 w 352"/>
                <a:gd name="T71" fmla="*/ 289 h 295"/>
                <a:gd name="T72" fmla="*/ 181 w 352"/>
                <a:gd name="T73" fmla="*/ 283 h 295"/>
                <a:gd name="T74" fmla="*/ 169 w 352"/>
                <a:gd name="T75" fmla="*/ 270 h 295"/>
                <a:gd name="T76" fmla="*/ 147 w 352"/>
                <a:gd name="T77" fmla="*/ 262 h 295"/>
                <a:gd name="T78" fmla="*/ 137 w 352"/>
                <a:gd name="T79" fmla="*/ 251 h 295"/>
                <a:gd name="T80" fmla="*/ 117 w 352"/>
                <a:gd name="T81" fmla="*/ 244 h 295"/>
                <a:gd name="T82" fmla="*/ 106 w 352"/>
                <a:gd name="T83" fmla="*/ 255 h 295"/>
                <a:gd name="T84" fmla="*/ 92 w 352"/>
                <a:gd name="T85" fmla="*/ 252 h 295"/>
                <a:gd name="T86" fmla="*/ 87 w 352"/>
                <a:gd name="T87" fmla="*/ 241 h 295"/>
                <a:gd name="T88" fmla="*/ 77 w 352"/>
                <a:gd name="T89" fmla="*/ 236 h 295"/>
                <a:gd name="T90" fmla="*/ 66 w 352"/>
                <a:gd name="T91" fmla="*/ 231 h 295"/>
                <a:gd name="T92" fmla="*/ 51 w 352"/>
                <a:gd name="T93" fmla="*/ 226 h 295"/>
                <a:gd name="T94" fmla="*/ 40 w 352"/>
                <a:gd name="T95" fmla="*/ 222 h 295"/>
                <a:gd name="T96" fmla="*/ 38 w 352"/>
                <a:gd name="T97" fmla="*/ 218 h 295"/>
                <a:gd name="T98" fmla="*/ 35 w 352"/>
                <a:gd name="T99" fmla="*/ 198 h 295"/>
                <a:gd name="T100" fmla="*/ 28 w 352"/>
                <a:gd name="T101" fmla="*/ 184 h 295"/>
                <a:gd name="T102" fmla="*/ 24 w 352"/>
                <a:gd name="T103" fmla="*/ 164 h 295"/>
                <a:gd name="T104" fmla="*/ 20 w 352"/>
                <a:gd name="T105" fmla="*/ 139 h 295"/>
                <a:gd name="T106" fmla="*/ 4 w 352"/>
                <a:gd name="T107" fmla="*/ 113 h 295"/>
                <a:gd name="T108" fmla="*/ 4 w 352"/>
                <a:gd name="T109" fmla="*/ 80 h 295"/>
                <a:gd name="T110" fmla="*/ 6 w 352"/>
                <a:gd name="T111" fmla="*/ 63 h 295"/>
                <a:gd name="T112" fmla="*/ 45 w 352"/>
                <a:gd name="T113" fmla="*/ 45 h 295"/>
                <a:gd name="T114" fmla="*/ 64 w 352"/>
                <a:gd name="T115" fmla="*/ 32 h 295"/>
                <a:gd name="T116" fmla="*/ 89 w 352"/>
                <a:gd name="T117" fmla="*/ 12 h 295"/>
                <a:gd name="T118" fmla="*/ 121 w 352"/>
                <a:gd name="T119" fmla="*/ 2 h 295"/>
                <a:gd name="T120" fmla="*/ 132 w 352"/>
                <a:gd name="T121" fmla="*/ 14 h 295"/>
                <a:gd name="T122" fmla="*/ 151 w 352"/>
                <a:gd name="T123" fmla="*/ 24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2" h="295">
                  <a:moveTo>
                    <a:pt x="155" y="23"/>
                  </a:moveTo>
                  <a:cubicBezTo>
                    <a:pt x="157" y="23"/>
                    <a:pt x="166" y="16"/>
                    <a:pt x="166" y="16"/>
                  </a:cubicBezTo>
                  <a:cubicBezTo>
                    <a:pt x="166" y="16"/>
                    <a:pt x="171" y="18"/>
                    <a:pt x="174" y="17"/>
                  </a:cubicBezTo>
                  <a:cubicBezTo>
                    <a:pt x="177" y="17"/>
                    <a:pt x="187" y="16"/>
                    <a:pt x="187" y="16"/>
                  </a:cubicBezTo>
                  <a:cubicBezTo>
                    <a:pt x="187" y="16"/>
                    <a:pt x="192" y="16"/>
                    <a:pt x="194" y="16"/>
                  </a:cubicBezTo>
                  <a:cubicBezTo>
                    <a:pt x="196" y="16"/>
                    <a:pt x="205" y="15"/>
                    <a:pt x="207" y="15"/>
                  </a:cubicBezTo>
                  <a:cubicBezTo>
                    <a:pt x="209" y="15"/>
                    <a:pt x="215" y="14"/>
                    <a:pt x="216" y="13"/>
                  </a:cubicBezTo>
                  <a:cubicBezTo>
                    <a:pt x="218" y="13"/>
                    <a:pt x="230" y="12"/>
                    <a:pt x="231" y="12"/>
                  </a:cubicBezTo>
                  <a:cubicBezTo>
                    <a:pt x="233" y="12"/>
                    <a:pt x="252" y="10"/>
                    <a:pt x="252" y="10"/>
                  </a:cubicBezTo>
                  <a:cubicBezTo>
                    <a:pt x="260" y="5"/>
                    <a:pt x="260" y="5"/>
                    <a:pt x="260" y="5"/>
                  </a:cubicBezTo>
                  <a:cubicBezTo>
                    <a:pt x="269" y="3"/>
                    <a:pt x="269" y="3"/>
                    <a:pt x="269" y="3"/>
                  </a:cubicBezTo>
                  <a:cubicBezTo>
                    <a:pt x="269" y="3"/>
                    <a:pt x="272" y="0"/>
                    <a:pt x="272" y="1"/>
                  </a:cubicBezTo>
                  <a:cubicBezTo>
                    <a:pt x="273" y="3"/>
                    <a:pt x="275" y="6"/>
                    <a:pt x="275" y="6"/>
                  </a:cubicBezTo>
                  <a:cubicBezTo>
                    <a:pt x="275" y="6"/>
                    <a:pt x="286" y="6"/>
                    <a:pt x="286" y="6"/>
                  </a:cubicBezTo>
                  <a:cubicBezTo>
                    <a:pt x="286" y="7"/>
                    <a:pt x="289" y="13"/>
                    <a:pt x="289" y="13"/>
                  </a:cubicBezTo>
                  <a:cubicBezTo>
                    <a:pt x="292" y="16"/>
                    <a:pt x="292" y="16"/>
                    <a:pt x="292" y="16"/>
                  </a:cubicBezTo>
                  <a:cubicBezTo>
                    <a:pt x="292" y="16"/>
                    <a:pt x="293" y="21"/>
                    <a:pt x="293" y="24"/>
                  </a:cubicBezTo>
                  <a:cubicBezTo>
                    <a:pt x="294" y="26"/>
                    <a:pt x="301" y="38"/>
                    <a:pt x="301" y="38"/>
                  </a:cubicBezTo>
                  <a:cubicBezTo>
                    <a:pt x="306" y="49"/>
                    <a:pt x="306" y="49"/>
                    <a:pt x="306" y="49"/>
                  </a:cubicBezTo>
                  <a:cubicBezTo>
                    <a:pt x="314" y="60"/>
                    <a:pt x="314" y="60"/>
                    <a:pt x="314" y="60"/>
                  </a:cubicBezTo>
                  <a:cubicBezTo>
                    <a:pt x="315" y="68"/>
                    <a:pt x="315" y="68"/>
                    <a:pt x="315" y="68"/>
                  </a:cubicBezTo>
                  <a:cubicBezTo>
                    <a:pt x="315" y="68"/>
                    <a:pt x="318" y="71"/>
                    <a:pt x="318" y="73"/>
                  </a:cubicBezTo>
                  <a:cubicBezTo>
                    <a:pt x="318" y="74"/>
                    <a:pt x="318" y="77"/>
                    <a:pt x="318" y="78"/>
                  </a:cubicBezTo>
                  <a:cubicBezTo>
                    <a:pt x="319" y="78"/>
                    <a:pt x="320" y="83"/>
                    <a:pt x="319" y="83"/>
                  </a:cubicBezTo>
                  <a:cubicBezTo>
                    <a:pt x="318" y="84"/>
                    <a:pt x="314" y="90"/>
                    <a:pt x="314" y="90"/>
                  </a:cubicBezTo>
                  <a:cubicBezTo>
                    <a:pt x="310" y="92"/>
                    <a:pt x="310" y="92"/>
                    <a:pt x="310" y="92"/>
                  </a:cubicBezTo>
                  <a:cubicBezTo>
                    <a:pt x="305" y="99"/>
                    <a:pt x="305" y="99"/>
                    <a:pt x="305" y="99"/>
                  </a:cubicBezTo>
                  <a:cubicBezTo>
                    <a:pt x="302" y="108"/>
                    <a:pt x="302" y="108"/>
                    <a:pt x="302" y="108"/>
                  </a:cubicBezTo>
                  <a:cubicBezTo>
                    <a:pt x="301" y="111"/>
                    <a:pt x="301" y="111"/>
                    <a:pt x="301" y="111"/>
                  </a:cubicBezTo>
                  <a:cubicBezTo>
                    <a:pt x="301" y="111"/>
                    <a:pt x="302" y="114"/>
                    <a:pt x="303" y="114"/>
                  </a:cubicBezTo>
                  <a:cubicBezTo>
                    <a:pt x="305" y="114"/>
                    <a:pt x="312" y="115"/>
                    <a:pt x="312" y="115"/>
                  </a:cubicBezTo>
                  <a:cubicBezTo>
                    <a:pt x="318" y="119"/>
                    <a:pt x="318" y="119"/>
                    <a:pt x="318" y="119"/>
                  </a:cubicBezTo>
                  <a:cubicBezTo>
                    <a:pt x="318" y="123"/>
                    <a:pt x="318" y="123"/>
                    <a:pt x="318" y="123"/>
                  </a:cubicBezTo>
                  <a:cubicBezTo>
                    <a:pt x="318" y="123"/>
                    <a:pt x="319" y="131"/>
                    <a:pt x="319" y="132"/>
                  </a:cubicBezTo>
                  <a:cubicBezTo>
                    <a:pt x="319" y="132"/>
                    <a:pt x="318" y="139"/>
                    <a:pt x="318" y="139"/>
                  </a:cubicBezTo>
                  <a:cubicBezTo>
                    <a:pt x="318" y="139"/>
                    <a:pt x="320" y="143"/>
                    <a:pt x="320" y="144"/>
                  </a:cubicBezTo>
                  <a:cubicBezTo>
                    <a:pt x="321" y="145"/>
                    <a:pt x="323" y="147"/>
                    <a:pt x="323" y="148"/>
                  </a:cubicBezTo>
                  <a:cubicBezTo>
                    <a:pt x="324" y="148"/>
                    <a:pt x="324" y="149"/>
                    <a:pt x="324" y="149"/>
                  </a:cubicBezTo>
                  <a:cubicBezTo>
                    <a:pt x="326" y="154"/>
                    <a:pt x="326" y="154"/>
                    <a:pt x="326" y="154"/>
                  </a:cubicBezTo>
                  <a:cubicBezTo>
                    <a:pt x="326" y="158"/>
                    <a:pt x="326" y="158"/>
                    <a:pt x="326" y="158"/>
                  </a:cubicBezTo>
                  <a:cubicBezTo>
                    <a:pt x="326" y="158"/>
                    <a:pt x="326" y="161"/>
                    <a:pt x="328" y="161"/>
                  </a:cubicBezTo>
                  <a:cubicBezTo>
                    <a:pt x="330" y="161"/>
                    <a:pt x="331" y="162"/>
                    <a:pt x="331" y="164"/>
                  </a:cubicBezTo>
                  <a:cubicBezTo>
                    <a:pt x="331" y="166"/>
                    <a:pt x="336" y="168"/>
                    <a:pt x="336" y="168"/>
                  </a:cubicBezTo>
                  <a:cubicBezTo>
                    <a:pt x="336" y="168"/>
                    <a:pt x="336" y="172"/>
                    <a:pt x="337" y="173"/>
                  </a:cubicBezTo>
                  <a:cubicBezTo>
                    <a:pt x="339" y="174"/>
                    <a:pt x="341" y="175"/>
                    <a:pt x="344" y="175"/>
                  </a:cubicBezTo>
                  <a:cubicBezTo>
                    <a:pt x="347" y="176"/>
                    <a:pt x="346" y="180"/>
                    <a:pt x="348" y="181"/>
                  </a:cubicBezTo>
                  <a:cubicBezTo>
                    <a:pt x="350" y="182"/>
                    <a:pt x="352" y="184"/>
                    <a:pt x="350" y="184"/>
                  </a:cubicBezTo>
                  <a:cubicBezTo>
                    <a:pt x="349" y="185"/>
                    <a:pt x="346" y="185"/>
                    <a:pt x="346" y="185"/>
                  </a:cubicBezTo>
                  <a:cubicBezTo>
                    <a:pt x="346" y="185"/>
                    <a:pt x="345" y="186"/>
                    <a:pt x="345" y="188"/>
                  </a:cubicBezTo>
                  <a:cubicBezTo>
                    <a:pt x="346" y="189"/>
                    <a:pt x="346" y="189"/>
                    <a:pt x="346" y="189"/>
                  </a:cubicBezTo>
                  <a:cubicBezTo>
                    <a:pt x="350" y="194"/>
                    <a:pt x="350" y="194"/>
                    <a:pt x="350" y="194"/>
                  </a:cubicBezTo>
                  <a:cubicBezTo>
                    <a:pt x="350" y="200"/>
                    <a:pt x="350" y="200"/>
                    <a:pt x="350" y="200"/>
                  </a:cubicBezTo>
                  <a:cubicBezTo>
                    <a:pt x="350" y="200"/>
                    <a:pt x="350" y="202"/>
                    <a:pt x="350" y="204"/>
                  </a:cubicBezTo>
                  <a:cubicBezTo>
                    <a:pt x="350" y="205"/>
                    <a:pt x="349" y="207"/>
                    <a:pt x="347" y="207"/>
                  </a:cubicBezTo>
                  <a:cubicBezTo>
                    <a:pt x="345" y="207"/>
                    <a:pt x="345" y="210"/>
                    <a:pt x="344" y="210"/>
                  </a:cubicBezTo>
                  <a:cubicBezTo>
                    <a:pt x="343" y="211"/>
                    <a:pt x="341" y="208"/>
                    <a:pt x="340" y="211"/>
                  </a:cubicBezTo>
                  <a:cubicBezTo>
                    <a:pt x="339" y="215"/>
                    <a:pt x="337" y="218"/>
                    <a:pt x="337" y="219"/>
                  </a:cubicBezTo>
                  <a:cubicBezTo>
                    <a:pt x="336" y="220"/>
                    <a:pt x="333" y="221"/>
                    <a:pt x="333" y="223"/>
                  </a:cubicBezTo>
                  <a:cubicBezTo>
                    <a:pt x="332" y="225"/>
                    <a:pt x="332" y="223"/>
                    <a:pt x="330" y="228"/>
                  </a:cubicBezTo>
                  <a:cubicBezTo>
                    <a:pt x="328" y="233"/>
                    <a:pt x="327" y="235"/>
                    <a:pt x="327" y="235"/>
                  </a:cubicBezTo>
                  <a:cubicBezTo>
                    <a:pt x="318" y="247"/>
                    <a:pt x="318" y="247"/>
                    <a:pt x="318" y="247"/>
                  </a:cubicBezTo>
                  <a:cubicBezTo>
                    <a:pt x="318" y="247"/>
                    <a:pt x="313" y="255"/>
                    <a:pt x="313" y="256"/>
                  </a:cubicBezTo>
                  <a:cubicBezTo>
                    <a:pt x="313" y="257"/>
                    <a:pt x="313" y="261"/>
                    <a:pt x="313" y="261"/>
                  </a:cubicBezTo>
                  <a:cubicBezTo>
                    <a:pt x="317" y="265"/>
                    <a:pt x="317" y="265"/>
                    <a:pt x="317" y="265"/>
                  </a:cubicBezTo>
                  <a:cubicBezTo>
                    <a:pt x="317" y="269"/>
                    <a:pt x="317" y="269"/>
                    <a:pt x="317" y="269"/>
                  </a:cubicBezTo>
                  <a:cubicBezTo>
                    <a:pt x="317" y="269"/>
                    <a:pt x="317" y="272"/>
                    <a:pt x="318" y="273"/>
                  </a:cubicBezTo>
                  <a:cubicBezTo>
                    <a:pt x="319" y="273"/>
                    <a:pt x="319" y="273"/>
                    <a:pt x="319" y="273"/>
                  </a:cubicBezTo>
                  <a:cubicBezTo>
                    <a:pt x="318" y="276"/>
                    <a:pt x="318" y="276"/>
                    <a:pt x="318" y="276"/>
                  </a:cubicBezTo>
                  <a:cubicBezTo>
                    <a:pt x="318" y="276"/>
                    <a:pt x="319" y="279"/>
                    <a:pt x="320" y="279"/>
                  </a:cubicBezTo>
                  <a:cubicBezTo>
                    <a:pt x="320" y="279"/>
                    <a:pt x="322" y="280"/>
                    <a:pt x="322" y="280"/>
                  </a:cubicBezTo>
                  <a:cubicBezTo>
                    <a:pt x="322" y="280"/>
                    <a:pt x="324" y="282"/>
                    <a:pt x="324" y="282"/>
                  </a:cubicBezTo>
                  <a:cubicBezTo>
                    <a:pt x="325" y="283"/>
                    <a:pt x="324" y="285"/>
                    <a:pt x="324" y="285"/>
                  </a:cubicBezTo>
                  <a:cubicBezTo>
                    <a:pt x="324" y="285"/>
                    <a:pt x="324" y="286"/>
                    <a:pt x="323" y="286"/>
                  </a:cubicBezTo>
                  <a:cubicBezTo>
                    <a:pt x="322" y="286"/>
                    <a:pt x="322" y="286"/>
                    <a:pt x="320" y="286"/>
                  </a:cubicBezTo>
                  <a:cubicBezTo>
                    <a:pt x="319" y="285"/>
                    <a:pt x="316" y="285"/>
                    <a:pt x="315" y="285"/>
                  </a:cubicBezTo>
                  <a:cubicBezTo>
                    <a:pt x="314" y="285"/>
                    <a:pt x="314" y="285"/>
                    <a:pt x="314" y="285"/>
                  </a:cubicBezTo>
                  <a:cubicBezTo>
                    <a:pt x="313" y="285"/>
                    <a:pt x="313" y="285"/>
                    <a:pt x="312" y="286"/>
                  </a:cubicBezTo>
                  <a:cubicBezTo>
                    <a:pt x="312" y="285"/>
                    <a:pt x="312" y="285"/>
                    <a:pt x="312" y="285"/>
                  </a:cubicBezTo>
                  <a:cubicBezTo>
                    <a:pt x="312" y="284"/>
                    <a:pt x="312" y="283"/>
                    <a:pt x="312" y="283"/>
                  </a:cubicBezTo>
                  <a:cubicBezTo>
                    <a:pt x="312" y="283"/>
                    <a:pt x="309" y="283"/>
                    <a:pt x="309" y="283"/>
                  </a:cubicBezTo>
                  <a:cubicBezTo>
                    <a:pt x="308" y="283"/>
                    <a:pt x="307" y="283"/>
                    <a:pt x="307" y="283"/>
                  </a:cubicBezTo>
                  <a:cubicBezTo>
                    <a:pt x="307" y="283"/>
                    <a:pt x="305" y="282"/>
                    <a:pt x="305" y="282"/>
                  </a:cubicBezTo>
                  <a:cubicBezTo>
                    <a:pt x="305" y="282"/>
                    <a:pt x="304" y="282"/>
                    <a:pt x="304" y="282"/>
                  </a:cubicBezTo>
                  <a:cubicBezTo>
                    <a:pt x="304" y="281"/>
                    <a:pt x="303" y="282"/>
                    <a:pt x="303" y="282"/>
                  </a:cubicBezTo>
                  <a:cubicBezTo>
                    <a:pt x="302" y="282"/>
                    <a:pt x="302" y="282"/>
                    <a:pt x="302" y="282"/>
                  </a:cubicBezTo>
                  <a:cubicBezTo>
                    <a:pt x="300" y="282"/>
                    <a:pt x="300" y="282"/>
                    <a:pt x="300" y="282"/>
                  </a:cubicBezTo>
                  <a:cubicBezTo>
                    <a:pt x="300" y="282"/>
                    <a:pt x="300" y="281"/>
                    <a:pt x="300" y="281"/>
                  </a:cubicBezTo>
                  <a:cubicBezTo>
                    <a:pt x="300" y="280"/>
                    <a:pt x="299" y="281"/>
                    <a:pt x="299" y="281"/>
                  </a:cubicBezTo>
                  <a:cubicBezTo>
                    <a:pt x="299" y="281"/>
                    <a:pt x="297" y="281"/>
                    <a:pt x="297" y="281"/>
                  </a:cubicBezTo>
                  <a:cubicBezTo>
                    <a:pt x="297" y="280"/>
                    <a:pt x="296" y="280"/>
                    <a:pt x="296" y="280"/>
                  </a:cubicBezTo>
                  <a:cubicBezTo>
                    <a:pt x="296" y="280"/>
                    <a:pt x="293" y="280"/>
                    <a:pt x="292" y="280"/>
                  </a:cubicBezTo>
                  <a:cubicBezTo>
                    <a:pt x="292" y="279"/>
                    <a:pt x="292" y="279"/>
                    <a:pt x="292" y="279"/>
                  </a:cubicBezTo>
                  <a:cubicBezTo>
                    <a:pt x="292" y="279"/>
                    <a:pt x="292" y="278"/>
                    <a:pt x="292" y="277"/>
                  </a:cubicBezTo>
                  <a:cubicBezTo>
                    <a:pt x="292" y="277"/>
                    <a:pt x="291" y="277"/>
                    <a:pt x="291" y="276"/>
                  </a:cubicBezTo>
                  <a:cubicBezTo>
                    <a:pt x="291" y="276"/>
                    <a:pt x="290" y="275"/>
                    <a:pt x="290" y="275"/>
                  </a:cubicBezTo>
                  <a:cubicBezTo>
                    <a:pt x="290" y="274"/>
                    <a:pt x="289" y="274"/>
                    <a:pt x="289" y="273"/>
                  </a:cubicBezTo>
                  <a:cubicBezTo>
                    <a:pt x="289" y="273"/>
                    <a:pt x="288" y="274"/>
                    <a:pt x="288" y="274"/>
                  </a:cubicBezTo>
                  <a:cubicBezTo>
                    <a:pt x="287" y="274"/>
                    <a:pt x="286" y="273"/>
                    <a:pt x="286" y="273"/>
                  </a:cubicBezTo>
                  <a:cubicBezTo>
                    <a:pt x="285" y="272"/>
                    <a:pt x="285" y="272"/>
                    <a:pt x="285" y="272"/>
                  </a:cubicBezTo>
                  <a:cubicBezTo>
                    <a:pt x="285" y="272"/>
                    <a:pt x="284" y="272"/>
                    <a:pt x="283" y="272"/>
                  </a:cubicBezTo>
                  <a:cubicBezTo>
                    <a:pt x="283" y="272"/>
                    <a:pt x="283" y="274"/>
                    <a:pt x="283" y="274"/>
                  </a:cubicBezTo>
                  <a:cubicBezTo>
                    <a:pt x="283" y="274"/>
                    <a:pt x="282" y="274"/>
                    <a:pt x="281" y="273"/>
                  </a:cubicBezTo>
                  <a:cubicBezTo>
                    <a:pt x="281" y="273"/>
                    <a:pt x="280" y="272"/>
                    <a:pt x="279" y="272"/>
                  </a:cubicBezTo>
                  <a:cubicBezTo>
                    <a:pt x="279" y="272"/>
                    <a:pt x="278" y="272"/>
                    <a:pt x="277" y="271"/>
                  </a:cubicBezTo>
                  <a:cubicBezTo>
                    <a:pt x="277" y="271"/>
                    <a:pt x="276" y="271"/>
                    <a:pt x="276" y="271"/>
                  </a:cubicBezTo>
                  <a:cubicBezTo>
                    <a:pt x="276" y="271"/>
                    <a:pt x="272" y="272"/>
                    <a:pt x="272" y="272"/>
                  </a:cubicBezTo>
                  <a:cubicBezTo>
                    <a:pt x="272" y="272"/>
                    <a:pt x="272" y="273"/>
                    <a:pt x="271" y="273"/>
                  </a:cubicBezTo>
                  <a:cubicBezTo>
                    <a:pt x="271" y="274"/>
                    <a:pt x="270" y="273"/>
                    <a:pt x="270" y="273"/>
                  </a:cubicBezTo>
                  <a:cubicBezTo>
                    <a:pt x="270" y="273"/>
                    <a:pt x="269" y="273"/>
                    <a:pt x="268" y="273"/>
                  </a:cubicBezTo>
                  <a:cubicBezTo>
                    <a:pt x="268" y="273"/>
                    <a:pt x="267" y="273"/>
                    <a:pt x="267" y="273"/>
                  </a:cubicBezTo>
                  <a:cubicBezTo>
                    <a:pt x="267" y="273"/>
                    <a:pt x="266" y="272"/>
                    <a:pt x="265" y="272"/>
                  </a:cubicBezTo>
                  <a:cubicBezTo>
                    <a:pt x="265" y="272"/>
                    <a:pt x="264" y="272"/>
                    <a:pt x="264" y="272"/>
                  </a:cubicBezTo>
                  <a:cubicBezTo>
                    <a:pt x="264" y="272"/>
                    <a:pt x="263" y="273"/>
                    <a:pt x="263" y="273"/>
                  </a:cubicBezTo>
                  <a:cubicBezTo>
                    <a:pt x="262" y="274"/>
                    <a:pt x="262" y="274"/>
                    <a:pt x="262" y="274"/>
                  </a:cubicBezTo>
                  <a:cubicBezTo>
                    <a:pt x="262" y="275"/>
                    <a:pt x="262" y="275"/>
                    <a:pt x="262" y="275"/>
                  </a:cubicBezTo>
                  <a:cubicBezTo>
                    <a:pt x="260" y="274"/>
                    <a:pt x="260" y="274"/>
                    <a:pt x="260" y="274"/>
                  </a:cubicBezTo>
                  <a:cubicBezTo>
                    <a:pt x="260" y="274"/>
                    <a:pt x="259" y="274"/>
                    <a:pt x="258" y="274"/>
                  </a:cubicBezTo>
                  <a:cubicBezTo>
                    <a:pt x="256" y="275"/>
                    <a:pt x="257" y="276"/>
                    <a:pt x="257" y="276"/>
                  </a:cubicBezTo>
                  <a:cubicBezTo>
                    <a:pt x="258" y="276"/>
                    <a:pt x="259" y="278"/>
                    <a:pt x="259" y="278"/>
                  </a:cubicBezTo>
                  <a:cubicBezTo>
                    <a:pt x="259" y="278"/>
                    <a:pt x="256" y="279"/>
                    <a:pt x="256" y="279"/>
                  </a:cubicBezTo>
                  <a:cubicBezTo>
                    <a:pt x="255" y="280"/>
                    <a:pt x="255" y="280"/>
                    <a:pt x="255" y="281"/>
                  </a:cubicBezTo>
                  <a:cubicBezTo>
                    <a:pt x="255" y="281"/>
                    <a:pt x="254" y="282"/>
                    <a:pt x="254" y="283"/>
                  </a:cubicBezTo>
                  <a:cubicBezTo>
                    <a:pt x="254" y="283"/>
                    <a:pt x="253" y="282"/>
                    <a:pt x="252" y="282"/>
                  </a:cubicBezTo>
                  <a:cubicBezTo>
                    <a:pt x="251" y="282"/>
                    <a:pt x="251" y="281"/>
                    <a:pt x="251" y="281"/>
                  </a:cubicBezTo>
                  <a:cubicBezTo>
                    <a:pt x="250" y="282"/>
                    <a:pt x="250" y="282"/>
                    <a:pt x="250" y="282"/>
                  </a:cubicBezTo>
                  <a:cubicBezTo>
                    <a:pt x="249" y="282"/>
                    <a:pt x="249" y="282"/>
                    <a:pt x="249" y="282"/>
                  </a:cubicBezTo>
                  <a:cubicBezTo>
                    <a:pt x="249" y="282"/>
                    <a:pt x="248" y="281"/>
                    <a:pt x="248" y="280"/>
                  </a:cubicBezTo>
                  <a:cubicBezTo>
                    <a:pt x="248" y="280"/>
                    <a:pt x="248" y="280"/>
                    <a:pt x="248" y="280"/>
                  </a:cubicBezTo>
                  <a:cubicBezTo>
                    <a:pt x="247" y="280"/>
                    <a:pt x="246" y="280"/>
                    <a:pt x="246" y="279"/>
                  </a:cubicBezTo>
                  <a:cubicBezTo>
                    <a:pt x="245" y="277"/>
                    <a:pt x="245" y="277"/>
                    <a:pt x="245" y="277"/>
                  </a:cubicBezTo>
                  <a:cubicBezTo>
                    <a:pt x="245" y="277"/>
                    <a:pt x="243" y="278"/>
                    <a:pt x="243" y="279"/>
                  </a:cubicBezTo>
                  <a:cubicBezTo>
                    <a:pt x="242" y="279"/>
                    <a:pt x="243" y="279"/>
                    <a:pt x="242" y="278"/>
                  </a:cubicBezTo>
                  <a:cubicBezTo>
                    <a:pt x="241" y="278"/>
                    <a:pt x="241" y="279"/>
                    <a:pt x="241" y="279"/>
                  </a:cubicBezTo>
                  <a:cubicBezTo>
                    <a:pt x="241" y="279"/>
                    <a:pt x="241" y="279"/>
                    <a:pt x="241" y="279"/>
                  </a:cubicBezTo>
                  <a:cubicBezTo>
                    <a:pt x="241" y="280"/>
                    <a:pt x="240" y="280"/>
                    <a:pt x="240" y="280"/>
                  </a:cubicBezTo>
                  <a:cubicBezTo>
                    <a:pt x="240" y="281"/>
                    <a:pt x="239" y="280"/>
                    <a:pt x="239" y="280"/>
                  </a:cubicBezTo>
                  <a:cubicBezTo>
                    <a:pt x="238" y="280"/>
                    <a:pt x="237" y="280"/>
                    <a:pt x="237" y="280"/>
                  </a:cubicBezTo>
                  <a:cubicBezTo>
                    <a:pt x="237" y="280"/>
                    <a:pt x="237" y="279"/>
                    <a:pt x="237" y="279"/>
                  </a:cubicBezTo>
                  <a:cubicBezTo>
                    <a:pt x="235" y="280"/>
                    <a:pt x="235" y="280"/>
                    <a:pt x="235" y="280"/>
                  </a:cubicBezTo>
                  <a:cubicBezTo>
                    <a:pt x="235" y="280"/>
                    <a:pt x="235" y="281"/>
                    <a:pt x="235" y="281"/>
                  </a:cubicBezTo>
                  <a:cubicBezTo>
                    <a:pt x="235" y="281"/>
                    <a:pt x="234" y="281"/>
                    <a:pt x="233" y="282"/>
                  </a:cubicBezTo>
                  <a:cubicBezTo>
                    <a:pt x="231" y="282"/>
                    <a:pt x="232" y="281"/>
                    <a:pt x="231" y="282"/>
                  </a:cubicBezTo>
                  <a:cubicBezTo>
                    <a:pt x="231" y="282"/>
                    <a:pt x="231" y="282"/>
                    <a:pt x="231" y="283"/>
                  </a:cubicBezTo>
                  <a:cubicBezTo>
                    <a:pt x="231" y="283"/>
                    <a:pt x="232" y="283"/>
                    <a:pt x="231" y="284"/>
                  </a:cubicBezTo>
                  <a:cubicBezTo>
                    <a:pt x="230" y="285"/>
                    <a:pt x="230" y="284"/>
                    <a:pt x="230" y="284"/>
                  </a:cubicBezTo>
                  <a:cubicBezTo>
                    <a:pt x="229" y="284"/>
                    <a:pt x="228" y="285"/>
                    <a:pt x="228" y="285"/>
                  </a:cubicBezTo>
                  <a:cubicBezTo>
                    <a:pt x="228" y="285"/>
                    <a:pt x="228" y="286"/>
                    <a:pt x="228" y="286"/>
                  </a:cubicBezTo>
                  <a:cubicBezTo>
                    <a:pt x="228" y="286"/>
                    <a:pt x="227" y="286"/>
                    <a:pt x="226" y="286"/>
                  </a:cubicBezTo>
                  <a:cubicBezTo>
                    <a:pt x="225" y="286"/>
                    <a:pt x="226" y="287"/>
                    <a:pt x="226" y="287"/>
                  </a:cubicBezTo>
                  <a:cubicBezTo>
                    <a:pt x="226" y="287"/>
                    <a:pt x="226" y="288"/>
                    <a:pt x="225" y="289"/>
                  </a:cubicBezTo>
                  <a:cubicBezTo>
                    <a:pt x="225" y="289"/>
                    <a:pt x="225" y="290"/>
                    <a:pt x="225" y="291"/>
                  </a:cubicBezTo>
                  <a:cubicBezTo>
                    <a:pt x="225" y="291"/>
                    <a:pt x="225" y="291"/>
                    <a:pt x="225" y="293"/>
                  </a:cubicBezTo>
                  <a:cubicBezTo>
                    <a:pt x="225" y="294"/>
                    <a:pt x="225" y="294"/>
                    <a:pt x="225" y="294"/>
                  </a:cubicBezTo>
                  <a:cubicBezTo>
                    <a:pt x="225" y="294"/>
                    <a:pt x="224" y="294"/>
                    <a:pt x="224" y="294"/>
                  </a:cubicBezTo>
                  <a:cubicBezTo>
                    <a:pt x="224" y="293"/>
                    <a:pt x="223" y="294"/>
                    <a:pt x="223" y="294"/>
                  </a:cubicBezTo>
                  <a:cubicBezTo>
                    <a:pt x="223" y="294"/>
                    <a:pt x="222" y="293"/>
                    <a:pt x="222" y="292"/>
                  </a:cubicBezTo>
                  <a:cubicBezTo>
                    <a:pt x="222" y="292"/>
                    <a:pt x="221" y="292"/>
                    <a:pt x="221" y="292"/>
                  </a:cubicBezTo>
                  <a:cubicBezTo>
                    <a:pt x="221" y="292"/>
                    <a:pt x="219" y="293"/>
                    <a:pt x="219" y="293"/>
                  </a:cubicBezTo>
                  <a:cubicBezTo>
                    <a:pt x="219" y="293"/>
                    <a:pt x="219" y="294"/>
                    <a:pt x="219" y="294"/>
                  </a:cubicBezTo>
                  <a:cubicBezTo>
                    <a:pt x="218" y="294"/>
                    <a:pt x="216" y="295"/>
                    <a:pt x="216" y="295"/>
                  </a:cubicBezTo>
                  <a:cubicBezTo>
                    <a:pt x="216" y="295"/>
                    <a:pt x="215" y="295"/>
                    <a:pt x="215" y="295"/>
                  </a:cubicBezTo>
                  <a:cubicBezTo>
                    <a:pt x="214" y="294"/>
                    <a:pt x="214" y="294"/>
                    <a:pt x="214" y="294"/>
                  </a:cubicBezTo>
                  <a:cubicBezTo>
                    <a:pt x="214" y="293"/>
                    <a:pt x="214" y="293"/>
                    <a:pt x="214" y="293"/>
                  </a:cubicBezTo>
                  <a:cubicBezTo>
                    <a:pt x="216" y="291"/>
                    <a:pt x="216" y="291"/>
                    <a:pt x="216" y="291"/>
                  </a:cubicBezTo>
                  <a:cubicBezTo>
                    <a:pt x="215" y="288"/>
                    <a:pt x="215" y="288"/>
                    <a:pt x="215" y="288"/>
                  </a:cubicBezTo>
                  <a:cubicBezTo>
                    <a:pt x="213" y="286"/>
                    <a:pt x="213" y="286"/>
                    <a:pt x="213" y="286"/>
                  </a:cubicBezTo>
                  <a:cubicBezTo>
                    <a:pt x="213" y="285"/>
                    <a:pt x="213" y="285"/>
                    <a:pt x="213" y="285"/>
                  </a:cubicBezTo>
                  <a:cubicBezTo>
                    <a:pt x="210" y="285"/>
                    <a:pt x="210" y="285"/>
                    <a:pt x="210" y="285"/>
                  </a:cubicBezTo>
                  <a:cubicBezTo>
                    <a:pt x="208" y="284"/>
                    <a:pt x="208" y="284"/>
                    <a:pt x="208" y="284"/>
                  </a:cubicBezTo>
                  <a:cubicBezTo>
                    <a:pt x="207" y="283"/>
                    <a:pt x="207" y="283"/>
                    <a:pt x="207" y="283"/>
                  </a:cubicBezTo>
                  <a:cubicBezTo>
                    <a:pt x="204" y="281"/>
                    <a:pt x="204" y="281"/>
                    <a:pt x="204" y="281"/>
                  </a:cubicBezTo>
                  <a:cubicBezTo>
                    <a:pt x="202" y="275"/>
                    <a:pt x="202" y="275"/>
                    <a:pt x="202" y="275"/>
                  </a:cubicBezTo>
                  <a:cubicBezTo>
                    <a:pt x="199" y="275"/>
                    <a:pt x="199" y="275"/>
                    <a:pt x="199" y="275"/>
                  </a:cubicBezTo>
                  <a:cubicBezTo>
                    <a:pt x="199" y="275"/>
                    <a:pt x="197" y="277"/>
                    <a:pt x="197" y="278"/>
                  </a:cubicBezTo>
                  <a:cubicBezTo>
                    <a:pt x="197" y="279"/>
                    <a:pt x="195" y="279"/>
                    <a:pt x="195" y="279"/>
                  </a:cubicBezTo>
                  <a:cubicBezTo>
                    <a:pt x="193" y="282"/>
                    <a:pt x="193" y="282"/>
                    <a:pt x="193" y="282"/>
                  </a:cubicBezTo>
                  <a:cubicBezTo>
                    <a:pt x="193" y="282"/>
                    <a:pt x="193" y="286"/>
                    <a:pt x="193" y="287"/>
                  </a:cubicBezTo>
                  <a:cubicBezTo>
                    <a:pt x="193" y="288"/>
                    <a:pt x="191" y="286"/>
                    <a:pt x="191" y="286"/>
                  </a:cubicBezTo>
                  <a:cubicBezTo>
                    <a:pt x="191" y="286"/>
                    <a:pt x="189" y="287"/>
                    <a:pt x="188" y="288"/>
                  </a:cubicBezTo>
                  <a:cubicBezTo>
                    <a:pt x="187" y="289"/>
                    <a:pt x="185" y="289"/>
                    <a:pt x="185" y="289"/>
                  </a:cubicBezTo>
                  <a:cubicBezTo>
                    <a:pt x="185" y="289"/>
                    <a:pt x="184" y="287"/>
                    <a:pt x="183" y="286"/>
                  </a:cubicBezTo>
                  <a:cubicBezTo>
                    <a:pt x="183" y="286"/>
                    <a:pt x="183" y="285"/>
                    <a:pt x="183" y="283"/>
                  </a:cubicBezTo>
                  <a:cubicBezTo>
                    <a:pt x="183" y="282"/>
                    <a:pt x="181" y="284"/>
                    <a:pt x="181" y="284"/>
                  </a:cubicBezTo>
                  <a:cubicBezTo>
                    <a:pt x="181" y="284"/>
                    <a:pt x="181" y="284"/>
                    <a:pt x="181" y="284"/>
                  </a:cubicBezTo>
                  <a:cubicBezTo>
                    <a:pt x="181" y="283"/>
                    <a:pt x="181" y="283"/>
                    <a:pt x="181" y="283"/>
                  </a:cubicBezTo>
                  <a:cubicBezTo>
                    <a:pt x="180" y="281"/>
                    <a:pt x="179" y="280"/>
                    <a:pt x="179" y="280"/>
                  </a:cubicBezTo>
                  <a:cubicBezTo>
                    <a:pt x="179" y="280"/>
                    <a:pt x="178" y="278"/>
                    <a:pt x="178" y="276"/>
                  </a:cubicBezTo>
                  <a:cubicBezTo>
                    <a:pt x="178" y="275"/>
                    <a:pt x="174" y="273"/>
                    <a:pt x="174" y="273"/>
                  </a:cubicBezTo>
                  <a:cubicBezTo>
                    <a:pt x="174" y="273"/>
                    <a:pt x="175" y="275"/>
                    <a:pt x="173" y="273"/>
                  </a:cubicBezTo>
                  <a:cubicBezTo>
                    <a:pt x="171" y="270"/>
                    <a:pt x="169" y="270"/>
                    <a:pt x="169" y="270"/>
                  </a:cubicBezTo>
                  <a:cubicBezTo>
                    <a:pt x="168" y="262"/>
                    <a:pt x="168" y="262"/>
                    <a:pt x="168" y="262"/>
                  </a:cubicBezTo>
                  <a:cubicBezTo>
                    <a:pt x="160" y="264"/>
                    <a:pt x="160" y="264"/>
                    <a:pt x="160" y="264"/>
                  </a:cubicBezTo>
                  <a:cubicBezTo>
                    <a:pt x="160" y="264"/>
                    <a:pt x="155" y="262"/>
                    <a:pt x="154" y="261"/>
                  </a:cubicBezTo>
                  <a:cubicBezTo>
                    <a:pt x="153" y="260"/>
                    <a:pt x="150" y="259"/>
                    <a:pt x="150" y="259"/>
                  </a:cubicBezTo>
                  <a:cubicBezTo>
                    <a:pt x="147" y="262"/>
                    <a:pt x="147" y="262"/>
                    <a:pt x="147" y="262"/>
                  </a:cubicBezTo>
                  <a:cubicBezTo>
                    <a:pt x="144" y="262"/>
                    <a:pt x="144" y="262"/>
                    <a:pt x="144" y="262"/>
                  </a:cubicBezTo>
                  <a:cubicBezTo>
                    <a:pt x="144" y="262"/>
                    <a:pt x="140" y="261"/>
                    <a:pt x="139" y="260"/>
                  </a:cubicBezTo>
                  <a:cubicBezTo>
                    <a:pt x="137" y="258"/>
                    <a:pt x="138" y="257"/>
                    <a:pt x="137" y="257"/>
                  </a:cubicBezTo>
                  <a:cubicBezTo>
                    <a:pt x="135" y="257"/>
                    <a:pt x="134" y="255"/>
                    <a:pt x="134" y="255"/>
                  </a:cubicBezTo>
                  <a:cubicBezTo>
                    <a:pt x="134" y="255"/>
                    <a:pt x="136" y="252"/>
                    <a:pt x="137" y="251"/>
                  </a:cubicBezTo>
                  <a:cubicBezTo>
                    <a:pt x="137" y="250"/>
                    <a:pt x="139" y="251"/>
                    <a:pt x="138" y="248"/>
                  </a:cubicBezTo>
                  <a:cubicBezTo>
                    <a:pt x="136" y="246"/>
                    <a:pt x="135" y="245"/>
                    <a:pt x="135" y="245"/>
                  </a:cubicBezTo>
                  <a:cubicBezTo>
                    <a:pt x="135" y="245"/>
                    <a:pt x="135" y="247"/>
                    <a:pt x="133" y="248"/>
                  </a:cubicBezTo>
                  <a:cubicBezTo>
                    <a:pt x="131" y="248"/>
                    <a:pt x="128" y="249"/>
                    <a:pt x="128" y="249"/>
                  </a:cubicBezTo>
                  <a:cubicBezTo>
                    <a:pt x="117" y="244"/>
                    <a:pt x="117" y="244"/>
                    <a:pt x="117" y="244"/>
                  </a:cubicBezTo>
                  <a:cubicBezTo>
                    <a:pt x="117" y="244"/>
                    <a:pt x="114" y="243"/>
                    <a:pt x="113" y="243"/>
                  </a:cubicBezTo>
                  <a:cubicBezTo>
                    <a:pt x="112" y="244"/>
                    <a:pt x="108" y="243"/>
                    <a:pt x="108" y="243"/>
                  </a:cubicBezTo>
                  <a:cubicBezTo>
                    <a:pt x="110" y="247"/>
                    <a:pt x="110" y="247"/>
                    <a:pt x="110" y="247"/>
                  </a:cubicBezTo>
                  <a:cubicBezTo>
                    <a:pt x="112" y="253"/>
                    <a:pt x="112" y="253"/>
                    <a:pt x="112" y="253"/>
                  </a:cubicBezTo>
                  <a:cubicBezTo>
                    <a:pt x="106" y="255"/>
                    <a:pt x="106" y="255"/>
                    <a:pt x="106" y="255"/>
                  </a:cubicBezTo>
                  <a:cubicBezTo>
                    <a:pt x="105" y="260"/>
                    <a:pt x="105" y="260"/>
                    <a:pt x="105" y="260"/>
                  </a:cubicBezTo>
                  <a:cubicBezTo>
                    <a:pt x="105" y="260"/>
                    <a:pt x="99" y="264"/>
                    <a:pt x="99" y="262"/>
                  </a:cubicBezTo>
                  <a:cubicBezTo>
                    <a:pt x="98" y="261"/>
                    <a:pt x="97" y="257"/>
                    <a:pt x="97" y="257"/>
                  </a:cubicBezTo>
                  <a:cubicBezTo>
                    <a:pt x="97" y="257"/>
                    <a:pt x="96" y="255"/>
                    <a:pt x="95" y="254"/>
                  </a:cubicBezTo>
                  <a:cubicBezTo>
                    <a:pt x="93" y="253"/>
                    <a:pt x="92" y="252"/>
                    <a:pt x="92" y="252"/>
                  </a:cubicBezTo>
                  <a:cubicBezTo>
                    <a:pt x="89" y="251"/>
                    <a:pt x="89" y="251"/>
                    <a:pt x="89" y="251"/>
                  </a:cubicBezTo>
                  <a:cubicBezTo>
                    <a:pt x="89" y="251"/>
                    <a:pt x="88" y="247"/>
                    <a:pt x="87" y="247"/>
                  </a:cubicBezTo>
                  <a:cubicBezTo>
                    <a:pt x="86" y="247"/>
                    <a:pt x="85" y="247"/>
                    <a:pt x="85" y="247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7" y="241"/>
                    <a:pt x="87" y="241"/>
                    <a:pt x="87" y="241"/>
                  </a:cubicBezTo>
                  <a:cubicBezTo>
                    <a:pt x="87" y="241"/>
                    <a:pt x="88" y="242"/>
                    <a:pt x="88" y="238"/>
                  </a:cubicBezTo>
                  <a:cubicBezTo>
                    <a:pt x="89" y="233"/>
                    <a:pt x="86" y="233"/>
                    <a:pt x="86" y="233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79" y="236"/>
                    <a:pt x="79" y="236"/>
                    <a:pt x="79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6" y="236"/>
                    <a:pt x="74" y="233"/>
                    <a:pt x="74" y="233"/>
                  </a:cubicBezTo>
                  <a:cubicBezTo>
                    <a:pt x="74" y="233"/>
                    <a:pt x="76" y="230"/>
                    <a:pt x="73" y="233"/>
                  </a:cubicBezTo>
                  <a:cubicBezTo>
                    <a:pt x="70" y="236"/>
                    <a:pt x="68" y="232"/>
                    <a:pt x="68" y="232"/>
                  </a:cubicBezTo>
                  <a:cubicBezTo>
                    <a:pt x="67" y="231"/>
                    <a:pt x="67" y="231"/>
                    <a:pt x="67" y="231"/>
                  </a:cubicBezTo>
                  <a:cubicBezTo>
                    <a:pt x="67" y="231"/>
                    <a:pt x="67" y="231"/>
                    <a:pt x="66" y="231"/>
                  </a:cubicBezTo>
                  <a:cubicBezTo>
                    <a:pt x="65" y="232"/>
                    <a:pt x="62" y="232"/>
                    <a:pt x="62" y="231"/>
                  </a:cubicBezTo>
                  <a:cubicBezTo>
                    <a:pt x="61" y="229"/>
                    <a:pt x="59" y="228"/>
                    <a:pt x="59" y="228"/>
                  </a:cubicBezTo>
                  <a:cubicBezTo>
                    <a:pt x="56" y="229"/>
                    <a:pt x="56" y="229"/>
                    <a:pt x="56" y="229"/>
                  </a:cubicBezTo>
                  <a:cubicBezTo>
                    <a:pt x="56" y="229"/>
                    <a:pt x="54" y="229"/>
                    <a:pt x="53" y="229"/>
                  </a:cubicBezTo>
                  <a:cubicBezTo>
                    <a:pt x="53" y="228"/>
                    <a:pt x="53" y="227"/>
                    <a:pt x="51" y="226"/>
                  </a:cubicBezTo>
                  <a:cubicBezTo>
                    <a:pt x="49" y="225"/>
                    <a:pt x="48" y="222"/>
                    <a:pt x="48" y="222"/>
                  </a:cubicBezTo>
                  <a:cubicBezTo>
                    <a:pt x="48" y="222"/>
                    <a:pt x="49" y="220"/>
                    <a:pt x="47" y="220"/>
                  </a:cubicBezTo>
                  <a:cubicBezTo>
                    <a:pt x="46" y="220"/>
                    <a:pt x="44" y="219"/>
                    <a:pt x="44" y="219"/>
                  </a:cubicBezTo>
                  <a:cubicBezTo>
                    <a:pt x="44" y="219"/>
                    <a:pt x="41" y="217"/>
                    <a:pt x="41" y="218"/>
                  </a:cubicBezTo>
                  <a:cubicBezTo>
                    <a:pt x="40" y="219"/>
                    <a:pt x="40" y="221"/>
                    <a:pt x="40" y="222"/>
                  </a:cubicBezTo>
                  <a:cubicBezTo>
                    <a:pt x="40" y="222"/>
                    <a:pt x="41" y="225"/>
                    <a:pt x="41" y="225"/>
                  </a:cubicBezTo>
                  <a:cubicBezTo>
                    <a:pt x="41" y="225"/>
                    <a:pt x="37" y="227"/>
                    <a:pt x="36" y="227"/>
                  </a:cubicBezTo>
                  <a:cubicBezTo>
                    <a:pt x="35" y="227"/>
                    <a:pt x="34" y="228"/>
                    <a:pt x="34" y="226"/>
                  </a:cubicBezTo>
                  <a:cubicBezTo>
                    <a:pt x="34" y="225"/>
                    <a:pt x="36" y="220"/>
                    <a:pt x="36" y="220"/>
                  </a:cubicBezTo>
                  <a:cubicBezTo>
                    <a:pt x="37" y="219"/>
                    <a:pt x="38" y="218"/>
                    <a:pt x="38" y="218"/>
                  </a:cubicBezTo>
                  <a:cubicBezTo>
                    <a:pt x="38" y="218"/>
                    <a:pt x="37" y="216"/>
                    <a:pt x="37" y="215"/>
                  </a:cubicBezTo>
                  <a:cubicBezTo>
                    <a:pt x="37" y="214"/>
                    <a:pt x="36" y="214"/>
                    <a:pt x="38" y="211"/>
                  </a:cubicBezTo>
                  <a:cubicBezTo>
                    <a:pt x="41" y="208"/>
                    <a:pt x="41" y="206"/>
                    <a:pt x="41" y="206"/>
                  </a:cubicBezTo>
                  <a:cubicBezTo>
                    <a:pt x="41" y="206"/>
                    <a:pt x="39" y="203"/>
                    <a:pt x="38" y="202"/>
                  </a:cubicBezTo>
                  <a:cubicBezTo>
                    <a:pt x="38" y="202"/>
                    <a:pt x="35" y="198"/>
                    <a:pt x="35" y="198"/>
                  </a:cubicBezTo>
                  <a:cubicBezTo>
                    <a:pt x="35" y="197"/>
                    <a:pt x="35" y="195"/>
                    <a:pt x="35" y="195"/>
                  </a:cubicBezTo>
                  <a:cubicBezTo>
                    <a:pt x="35" y="195"/>
                    <a:pt x="33" y="193"/>
                    <a:pt x="32" y="193"/>
                  </a:cubicBezTo>
                  <a:cubicBezTo>
                    <a:pt x="31" y="193"/>
                    <a:pt x="28" y="192"/>
                    <a:pt x="28" y="192"/>
                  </a:cubicBezTo>
                  <a:cubicBezTo>
                    <a:pt x="28" y="189"/>
                    <a:pt x="28" y="189"/>
                    <a:pt x="28" y="189"/>
                  </a:cubicBezTo>
                  <a:cubicBezTo>
                    <a:pt x="28" y="184"/>
                    <a:pt x="28" y="184"/>
                    <a:pt x="28" y="184"/>
                  </a:cubicBezTo>
                  <a:cubicBezTo>
                    <a:pt x="24" y="179"/>
                    <a:pt x="24" y="179"/>
                    <a:pt x="24" y="179"/>
                  </a:cubicBezTo>
                  <a:cubicBezTo>
                    <a:pt x="23" y="176"/>
                    <a:pt x="23" y="176"/>
                    <a:pt x="23" y="176"/>
                  </a:cubicBezTo>
                  <a:cubicBezTo>
                    <a:pt x="23" y="176"/>
                    <a:pt x="24" y="174"/>
                    <a:pt x="24" y="172"/>
                  </a:cubicBezTo>
                  <a:cubicBezTo>
                    <a:pt x="25" y="171"/>
                    <a:pt x="26" y="168"/>
                    <a:pt x="26" y="168"/>
                  </a:cubicBezTo>
                  <a:cubicBezTo>
                    <a:pt x="24" y="164"/>
                    <a:pt x="24" y="164"/>
                    <a:pt x="24" y="164"/>
                  </a:cubicBezTo>
                  <a:cubicBezTo>
                    <a:pt x="24" y="164"/>
                    <a:pt x="23" y="163"/>
                    <a:pt x="24" y="162"/>
                  </a:cubicBezTo>
                  <a:cubicBezTo>
                    <a:pt x="24" y="161"/>
                    <a:pt x="23" y="155"/>
                    <a:pt x="23" y="155"/>
                  </a:cubicBezTo>
                  <a:cubicBezTo>
                    <a:pt x="23" y="155"/>
                    <a:pt x="22" y="149"/>
                    <a:pt x="21" y="150"/>
                  </a:cubicBezTo>
                  <a:cubicBezTo>
                    <a:pt x="19" y="150"/>
                    <a:pt x="18" y="146"/>
                    <a:pt x="18" y="146"/>
                  </a:cubicBezTo>
                  <a:cubicBezTo>
                    <a:pt x="20" y="139"/>
                    <a:pt x="20" y="139"/>
                    <a:pt x="20" y="139"/>
                  </a:cubicBezTo>
                  <a:cubicBezTo>
                    <a:pt x="20" y="139"/>
                    <a:pt x="21" y="134"/>
                    <a:pt x="18" y="132"/>
                  </a:cubicBezTo>
                  <a:cubicBezTo>
                    <a:pt x="15" y="131"/>
                    <a:pt x="9" y="128"/>
                    <a:pt x="8" y="127"/>
                  </a:cubicBezTo>
                  <a:cubicBezTo>
                    <a:pt x="8" y="127"/>
                    <a:pt x="5" y="124"/>
                    <a:pt x="4" y="123"/>
                  </a:cubicBezTo>
                  <a:cubicBezTo>
                    <a:pt x="3" y="123"/>
                    <a:pt x="2" y="122"/>
                    <a:pt x="2" y="122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9" y="101"/>
                    <a:pt x="9" y="101"/>
                    <a:pt x="9" y="101"/>
                  </a:cubicBezTo>
                  <a:cubicBezTo>
                    <a:pt x="9" y="92"/>
                    <a:pt x="9" y="92"/>
                    <a:pt x="9" y="92"/>
                  </a:cubicBezTo>
                  <a:cubicBezTo>
                    <a:pt x="9" y="92"/>
                    <a:pt x="10" y="91"/>
                    <a:pt x="7" y="87"/>
                  </a:cubicBezTo>
                  <a:cubicBezTo>
                    <a:pt x="5" y="84"/>
                    <a:pt x="4" y="80"/>
                    <a:pt x="4" y="80"/>
                  </a:cubicBezTo>
                  <a:cubicBezTo>
                    <a:pt x="4" y="79"/>
                    <a:pt x="3" y="75"/>
                    <a:pt x="2" y="74"/>
                  </a:cubicBezTo>
                  <a:cubicBezTo>
                    <a:pt x="2" y="73"/>
                    <a:pt x="2" y="72"/>
                    <a:pt x="2" y="70"/>
                  </a:cubicBezTo>
                  <a:cubicBezTo>
                    <a:pt x="3" y="69"/>
                    <a:pt x="0" y="66"/>
                    <a:pt x="0" y="66"/>
                  </a:cubicBezTo>
                  <a:cubicBezTo>
                    <a:pt x="0" y="66"/>
                    <a:pt x="1" y="64"/>
                    <a:pt x="2" y="64"/>
                  </a:cubicBezTo>
                  <a:cubicBezTo>
                    <a:pt x="3" y="64"/>
                    <a:pt x="4" y="63"/>
                    <a:pt x="6" y="63"/>
                  </a:cubicBezTo>
                  <a:cubicBezTo>
                    <a:pt x="8" y="63"/>
                    <a:pt x="9" y="61"/>
                    <a:pt x="11" y="61"/>
                  </a:cubicBezTo>
                  <a:cubicBezTo>
                    <a:pt x="12" y="60"/>
                    <a:pt x="12" y="58"/>
                    <a:pt x="13" y="58"/>
                  </a:cubicBezTo>
                  <a:cubicBezTo>
                    <a:pt x="15" y="57"/>
                    <a:pt x="17" y="58"/>
                    <a:pt x="20" y="56"/>
                  </a:cubicBezTo>
                  <a:cubicBezTo>
                    <a:pt x="23" y="55"/>
                    <a:pt x="23" y="54"/>
                    <a:pt x="25" y="52"/>
                  </a:cubicBezTo>
                  <a:cubicBezTo>
                    <a:pt x="26" y="51"/>
                    <a:pt x="45" y="45"/>
                    <a:pt x="45" y="45"/>
                  </a:cubicBezTo>
                  <a:cubicBezTo>
                    <a:pt x="45" y="45"/>
                    <a:pt x="50" y="42"/>
                    <a:pt x="52" y="42"/>
                  </a:cubicBezTo>
                  <a:cubicBezTo>
                    <a:pt x="53" y="41"/>
                    <a:pt x="53" y="40"/>
                    <a:pt x="55" y="40"/>
                  </a:cubicBezTo>
                  <a:cubicBezTo>
                    <a:pt x="56" y="41"/>
                    <a:pt x="60" y="41"/>
                    <a:pt x="60" y="41"/>
                  </a:cubicBezTo>
                  <a:cubicBezTo>
                    <a:pt x="60" y="41"/>
                    <a:pt x="61" y="38"/>
                    <a:pt x="62" y="37"/>
                  </a:cubicBezTo>
                  <a:cubicBezTo>
                    <a:pt x="63" y="35"/>
                    <a:pt x="64" y="33"/>
                    <a:pt x="64" y="32"/>
                  </a:cubicBezTo>
                  <a:cubicBezTo>
                    <a:pt x="65" y="30"/>
                    <a:pt x="66" y="29"/>
                    <a:pt x="67" y="28"/>
                  </a:cubicBezTo>
                  <a:cubicBezTo>
                    <a:pt x="68" y="26"/>
                    <a:pt x="69" y="25"/>
                    <a:pt x="69" y="25"/>
                  </a:cubicBezTo>
                  <a:cubicBezTo>
                    <a:pt x="70" y="25"/>
                    <a:pt x="76" y="22"/>
                    <a:pt x="77" y="22"/>
                  </a:cubicBezTo>
                  <a:cubicBezTo>
                    <a:pt x="78" y="21"/>
                    <a:pt x="86" y="18"/>
                    <a:pt x="86" y="17"/>
                  </a:cubicBezTo>
                  <a:cubicBezTo>
                    <a:pt x="86" y="17"/>
                    <a:pt x="89" y="13"/>
                    <a:pt x="89" y="12"/>
                  </a:cubicBezTo>
                  <a:cubicBezTo>
                    <a:pt x="89" y="11"/>
                    <a:pt x="93" y="10"/>
                    <a:pt x="93" y="10"/>
                  </a:cubicBezTo>
                  <a:cubicBezTo>
                    <a:pt x="94" y="10"/>
                    <a:pt x="94" y="10"/>
                    <a:pt x="95" y="9"/>
                  </a:cubicBezTo>
                  <a:cubicBezTo>
                    <a:pt x="97" y="9"/>
                    <a:pt x="106" y="5"/>
                    <a:pt x="106" y="5"/>
                  </a:cubicBezTo>
                  <a:cubicBezTo>
                    <a:pt x="106" y="5"/>
                    <a:pt x="114" y="2"/>
                    <a:pt x="114" y="2"/>
                  </a:cubicBezTo>
                  <a:cubicBezTo>
                    <a:pt x="115" y="3"/>
                    <a:pt x="120" y="2"/>
                    <a:pt x="121" y="2"/>
                  </a:cubicBezTo>
                  <a:cubicBezTo>
                    <a:pt x="121" y="3"/>
                    <a:pt x="127" y="2"/>
                    <a:pt x="127" y="2"/>
                  </a:cubicBezTo>
                  <a:cubicBezTo>
                    <a:pt x="127" y="2"/>
                    <a:pt x="129" y="3"/>
                    <a:pt x="129" y="4"/>
                  </a:cubicBezTo>
                  <a:cubicBezTo>
                    <a:pt x="129" y="5"/>
                    <a:pt x="127" y="6"/>
                    <a:pt x="128" y="7"/>
                  </a:cubicBezTo>
                  <a:cubicBezTo>
                    <a:pt x="129" y="8"/>
                    <a:pt x="133" y="11"/>
                    <a:pt x="133" y="11"/>
                  </a:cubicBezTo>
                  <a:cubicBezTo>
                    <a:pt x="133" y="11"/>
                    <a:pt x="132" y="14"/>
                    <a:pt x="132" y="14"/>
                  </a:cubicBezTo>
                  <a:cubicBezTo>
                    <a:pt x="132" y="15"/>
                    <a:pt x="133" y="16"/>
                    <a:pt x="134" y="18"/>
                  </a:cubicBezTo>
                  <a:cubicBezTo>
                    <a:pt x="135" y="19"/>
                    <a:pt x="137" y="21"/>
                    <a:pt x="137" y="21"/>
                  </a:cubicBezTo>
                  <a:cubicBezTo>
                    <a:pt x="137" y="21"/>
                    <a:pt x="136" y="22"/>
                    <a:pt x="140" y="24"/>
                  </a:cubicBezTo>
                  <a:cubicBezTo>
                    <a:pt x="144" y="26"/>
                    <a:pt x="147" y="24"/>
                    <a:pt x="147" y="24"/>
                  </a:cubicBezTo>
                  <a:cubicBezTo>
                    <a:pt x="147" y="24"/>
                    <a:pt x="150" y="24"/>
                    <a:pt x="151" y="24"/>
                  </a:cubicBezTo>
                  <a:cubicBezTo>
                    <a:pt x="152" y="24"/>
                    <a:pt x="155" y="23"/>
                    <a:pt x="155" y="23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35" name="Freeform 39"/>
            <p:cNvSpPr>
              <a:spLocks/>
            </p:cNvSpPr>
            <p:nvPr/>
          </p:nvSpPr>
          <p:spPr bwMode="auto">
            <a:xfrm>
              <a:off x="3482366" y="2092972"/>
              <a:ext cx="378204" cy="415513"/>
            </a:xfrm>
            <a:custGeom>
              <a:avLst/>
              <a:gdLst>
                <a:gd name="T0" fmla="*/ 115 w 166"/>
                <a:gd name="T1" fmla="*/ 170 h 188"/>
                <a:gd name="T2" fmla="*/ 92 w 166"/>
                <a:gd name="T3" fmla="*/ 176 h 188"/>
                <a:gd name="T4" fmla="*/ 71 w 166"/>
                <a:gd name="T5" fmla="*/ 177 h 188"/>
                <a:gd name="T6" fmla="*/ 50 w 166"/>
                <a:gd name="T7" fmla="*/ 188 h 188"/>
                <a:gd name="T8" fmla="*/ 19 w 166"/>
                <a:gd name="T9" fmla="*/ 183 h 188"/>
                <a:gd name="T10" fmla="*/ 18 w 166"/>
                <a:gd name="T11" fmla="*/ 180 h 188"/>
                <a:gd name="T12" fmla="*/ 22 w 166"/>
                <a:gd name="T13" fmla="*/ 175 h 188"/>
                <a:gd name="T14" fmla="*/ 9 w 166"/>
                <a:gd name="T15" fmla="*/ 171 h 188"/>
                <a:gd name="T16" fmla="*/ 21 w 166"/>
                <a:gd name="T17" fmla="*/ 165 h 188"/>
                <a:gd name="T18" fmla="*/ 7 w 166"/>
                <a:gd name="T19" fmla="*/ 161 h 188"/>
                <a:gd name="T20" fmla="*/ 5 w 166"/>
                <a:gd name="T21" fmla="*/ 157 h 188"/>
                <a:gd name="T22" fmla="*/ 18 w 166"/>
                <a:gd name="T23" fmla="*/ 152 h 188"/>
                <a:gd name="T24" fmla="*/ 20 w 166"/>
                <a:gd name="T25" fmla="*/ 148 h 188"/>
                <a:gd name="T26" fmla="*/ 3 w 166"/>
                <a:gd name="T27" fmla="*/ 144 h 188"/>
                <a:gd name="T28" fmla="*/ 15 w 166"/>
                <a:gd name="T29" fmla="*/ 138 h 188"/>
                <a:gd name="T30" fmla="*/ 23 w 166"/>
                <a:gd name="T31" fmla="*/ 144 h 188"/>
                <a:gd name="T32" fmla="*/ 27 w 166"/>
                <a:gd name="T33" fmla="*/ 134 h 188"/>
                <a:gd name="T34" fmla="*/ 40 w 166"/>
                <a:gd name="T35" fmla="*/ 130 h 188"/>
                <a:gd name="T36" fmla="*/ 56 w 166"/>
                <a:gd name="T37" fmla="*/ 131 h 188"/>
                <a:gd name="T38" fmla="*/ 54 w 166"/>
                <a:gd name="T39" fmla="*/ 129 h 188"/>
                <a:gd name="T40" fmla="*/ 38 w 166"/>
                <a:gd name="T41" fmla="*/ 127 h 188"/>
                <a:gd name="T42" fmla="*/ 36 w 166"/>
                <a:gd name="T43" fmla="*/ 123 h 188"/>
                <a:gd name="T44" fmla="*/ 49 w 166"/>
                <a:gd name="T45" fmla="*/ 112 h 188"/>
                <a:gd name="T46" fmla="*/ 62 w 166"/>
                <a:gd name="T47" fmla="*/ 104 h 188"/>
                <a:gd name="T48" fmla="*/ 64 w 166"/>
                <a:gd name="T49" fmla="*/ 97 h 188"/>
                <a:gd name="T50" fmla="*/ 44 w 166"/>
                <a:gd name="T51" fmla="*/ 94 h 188"/>
                <a:gd name="T52" fmla="*/ 45 w 166"/>
                <a:gd name="T53" fmla="*/ 89 h 188"/>
                <a:gd name="T54" fmla="*/ 38 w 166"/>
                <a:gd name="T55" fmla="*/ 84 h 188"/>
                <a:gd name="T56" fmla="*/ 36 w 166"/>
                <a:gd name="T57" fmla="*/ 78 h 188"/>
                <a:gd name="T58" fmla="*/ 39 w 166"/>
                <a:gd name="T59" fmla="*/ 71 h 188"/>
                <a:gd name="T60" fmla="*/ 48 w 166"/>
                <a:gd name="T61" fmla="*/ 64 h 188"/>
                <a:gd name="T62" fmla="*/ 48 w 166"/>
                <a:gd name="T63" fmla="*/ 59 h 188"/>
                <a:gd name="T64" fmla="*/ 39 w 166"/>
                <a:gd name="T65" fmla="*/ 49 h 188"/>
                <a:gd name="T66" fmla="*/ 49 w 166"/>
                <a:gd name="T67" fmla="*/ 45 h 188"/>
                <a:gd name="T68" fmla="*/ 45 w 166"/>
                <a:gd name="T69" fmla="*/ 45 h 188"/>
                <a:gd name="T70" fmla="*/ 56 w 166"/>
                <a:gd name="T71" fmla="*/ 38 h 188"/>
                <a:gd name="T72" fmla="*/ 70 w 166"/>
                <a:gd name="T73" fmla="*/ 40 h 188"/>
                <a:gd name="T74" fmla="*/ 81 w 166"/>
                <a:gd name="T75" fmla="*/ 45 h 188"/>
                <a:gd name="T76" fmla="*/ 92 w 166"/>
                <a:gd name="T77" fmla="*/ 48 h 188"/>
                <a:gd name="T78" fmla="*/ 107 w 166"/>
                <a:gd name="T79" fmla="*/ 39 h 188"/>
                <a:gd name="T80" fmla="*/ 98 w 166"/>
                <a:gd name="T81" fmla="*/ 31 h 188"/>
                <a:gd name="T82" fmla="*/ 102 w 166"/>
                <a:gd name="T83" fmla="*/ 20 h 188"/>
                <a:gd name="T84" fmla="*/ 107 w 166"/>
                <a:gd name="T85" fmla="*/ 12 h 188"/>
                <a:gd name="T86" fmla="*/ 121 w 166"/>
                <a:gd name="T87" fmla="*/ 6 h 188"/>
                <a:gd name="T88" fmla="*/ 135 w 166"/>
                <a:gd name="T89" fmla="*/ 4 h 188"/>
                <a:gd name="T90" fmla="*/ 134 w 166"/>
                <a:gd name="T91" fmla="*/ 16 h 188"/>
                <a:gd name="T92" fmla="*/ 137 w 166"/>
                <a:gd name="T93" fmla="*/ 7 h 188"/>
                <a:gd name="T94" fmla="*/ 144 w 166"/>
                <a:gd name="T95" fmla="*/ 3 h 188"/>
                <a:gd name="T96" fmla="*/ 156 w 166"/>
                <a:gd name="T97" fmla="*/ 11 h 188"/>
                <a:gd name="T98" fmla="*/ 137 w 166"/>
                <a:gd name="T99" fmla="*/ 27 h 188"/>
                <a:gd name="T100" fmla="*/ 115 w 166"/>
                <a:gd name="T101" fmla="*/ 42 h 188"/>
                <a:gd name="T102" fmla="*/ 135 w 166"/>
                <a:gd name="T103" fmla="*/ 64 h 188"/>
                <a:gd name="T104" fmla="*/ 161 w 166"/>
                <a:gd name="T105" fmla="*/ 76 h 188"/>
                <a:gd name="T106" fmla="*/ 157 w 166"/>
                <a:gd name="T107" fmla="*/ 86 h 188"/>
                <a:gd name="T108" fmla="*/ 158 w 166"/>
                <a:gd name="T109" fmla="*/ 112 h 188"/>
                <a:gd name="T110" fmla="*/ 157 w 166"/>
                <a:gd name="T111" fmla="*/ 129 h 188"/>
                <a:gd name="T112" fmla="*/ 146 w 166"/>
                <a:gd name="T113" fmla="*/ 151 h 188"/>
                <a:gd name="T114" fmla="*/ 134 w 166"/>
                <a:gd name="T115" fmla="*/ 165 h 188"/>
                <a:gd name="T116" fmla="*/ 132 w 166"/>
                <a:gd name="T117" fmla="*/ 17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6" h="188">
                  <a:moveTo>
                    <a:pt x="132" y="174"/>
                  </a:moveTo>
                  <a:cubicBezTo>
                    <a:pt x="128" y="174"/>
                    <a:pt x="128" y="174"/>
                    <a:pt x="128" y="174"/>
                  </a:cubicBezTo>
                  <a:cubicBezTo>
                    <a:pt x="128" y="174"/>
                    <a:pt x="126" y="171"/>
                    <a:pt x="125" y="171"/>
                  </a:cubicBezTo>
                  <a:cubicBezTo>
                    <a:pt x="124" y="171"/>
                    <a:pt x="122" y="170"/>
                    <a:pt x="122" y="170"/>
                  </a:cubicBezTo>
                  <a:cubicBezTo>
                    <a:pt x="121" y="172"/>
                    <a:pt x="121" y="172"/>
                    <a:pt x="121" y="172"/>
                  </a:cubicBezTo>
                  <a:cubicBezTo>
                    <a:pt x="121" y="172"/>
                    <a:pt x="120" y="173"/>
                    <a:pt x="119" y="173"/>
                  </a:cubicBezTo>
                  <a:cubicBezTo>
                    <a:pt x="119" y="173"/>
                    <a:pt x="118" y="172"/>
                    <a:pt x="118" y="172"/>
                  </a:cubicBezTo>
                  <a:cubicBezTo>
                    <a:pt x="118" y="170"/>
                    <a:pt x="118" y="170"/>
                    <a:pt x="118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3"/>
                    <a:pt x="114" y="173"/>
                  </a:cubicBezTo>
                  <a:cubicBezTo>
                    <a:pt x="113" y="172"/>
                    <a:pt x="112" y="172"/>
                    <a:pt x="110" y="172"/>
                  </a:cubicBezTo>
                  <a:cubicBezTo>
                    <a:pt x="108" y="171"/>
                    <a:pt x="104" y="172"/>
                    <a:pt x="104" y="172"/>
                  </a:cubicBezTo>
                  <a:cubicBezTo>
                    <a:pt x="102" y="171"/>
                    <a:pt x="102" y="171"/>
                    <a:pt x="102" y="17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95" y="171"/>
                    <a:pt x="95" y="171"/>
                    <a:pt x="95" y="171"/>
                  </a:cubicBezTo>
                  <a:cubicBezTo>
                    <a:pt x="94" y="173"/>
                    <a:pt x="94" y="173"/>
                    <a:pt x="94" y="173"/>
                  </a:cubicBezTo>
                  <a:cubicBezTo>
                    <a:pt x="95" y="174"/>
                    <a:pt x="95" y="174"/>
                    <a:pt x="95" y="174"/>
                  </a:cubicBezTo>
                  <a:cubicBezTo>
                    <a:pt x="92" y="176"/>
                    <a:pt x="92" y="176"/>
                    <a:pt x="92" y="176"/>
                  </a:cubicBezTo>
                  <a:cubicBezTo>
                    <a:pt x="88" y="175"/>
                    <a:pt x="88" y="175"/>
                    <a:pt x="88" y="175"/>
                  </a:cubicBezTo>
                  <a:cubicBezTo>
                    <a:pt x="86" y="177"/>
                    <a:pt x="86" y="177"/>
                    <a:pt x="86" y="177"/>
                  </a:cubicBezTo>
                  <a:cubicBezTo>
                    <a:pt x="85" y="175"/>
                    <a:pt x="85" y="175"/>
                    <a:pt x="85" y="175"/>
                  </a:cubicBezTo>
                  <a:cubicBezTo>
                    <a:pt x="79" y="179"/>
                    <a:pt x="79" y="179"/>
                    <a:pt x="79" y="179"/>
                  </a:cubicBezTo>
                  <a:cubicBezTo>
                    <a:pt x="80" y="181"/>
                    <a:pt x="80" y="181"/>
                    <a:pt x="80" y="181"/>
                  </a:cubicBezTo>
                  <a:cubicBezTo>
                    <a:pt x="75" y="182"/>
                    <a:pt x="75" y="182"/>
                    <a:pt x="75" y="182"/>
                  </a:cubicBezTo>
                  <a:cubicBezTo>
                    <a:pt x="72" y="181"/>
                    <a:pt x="72" y="181"/>
                    <a:pt x="72" y="181"/>
                  </a:cubicBezTo>
                  <a:cubicBezTo>
                    <a:pt x="72" y="181"/>
                    <a:pt x="70" y="180"/>
                    <a:pt x="70" y="179"/>
                  </a:cubicBezTo>
                  <a:cubicBezTo>
                    <a:pt x="71" y="178"/>
                    <a:pt x="71" y="177"/>
                    <a:pt x="71" y="177"/>
                  </a:cubicBezTo>
                  <a:cubicBezTo>
                    <a:pt x="71" y="177"/>
                    <a:pt x="69" y="176"/>
                    <a:pt x="69" y="177"/>
                  </a:cubicBezTo>
                  <a:cubicBezTo>
                    <a:pt x="69" y="179"/>
                    <a:pt x="68" y="181"/>
                    <a:pt x="68" y="181"/>
                  </a:cubicBezTo>
                  <a:cubicBezTo>
                    <a:pt x="65" y="183"/>
                    <a:pt x="65" y="183"/>
                    <a:pt x="65" y="183"/>
                  </a:cubicBezTo>
                  <a:cubicBezTo>
                    <a:pt x="61" y="184"/>
                    <a:pt x="61" y="184"/>
                    <a:pt x="61" y="184"/>
                  </a:cubicBezTo>
                  <a:cubicBezTo>
                    <a:pt x="60" y="183"/>
                    <a:pt x="60" y="183"/>
                    <a:pt x="60" y="183"/>
                  </a:cubicBezTo>
                  <a:cubicBezTo>
                    <a:pt x="60" y="186"/>
                    <a:pt x="60" y="186"/>
                    <a:pt x="60" y="186"/>
                  </a:cubicBezTo>
                  <a:cubicBezTo>
                    <a:pt x="55" y="186"/>
                    <a:pt x="55" y="186"/>
                    <a:pt x="55" y="186"/>
                  </a:cubicBezTo>
                  <a:cubicBezTo>
                    <a:pt x="52" y="186"/>
                    <a:pt x="52" y="186"/>
                    <a:pt x="52" y="186"/>
                  </a:cubicBezTo>
                  <a:cubicBezTo>
                    <a:pt x="50" y="188"/>
                    <a:pt x="50" y="188"/>
                    <a:pt x="50" y="188"/>
                  </a:cubicBezTo>
                  <a:cubicBezTo>
                    <a:pt x="47" y="187"/>
                    <a:pt x="47" y="187"/>
                    <a:pt x="47" y="187"/>
                  </a:cubicBezTo>
                  <a:cubicBezTo>
                    <a:pt x="42" y="188"/>
                    <a:pt x="42" y="188"/>
                    <a:pt x="42" y="188"/>
                  </a:cubicBezTo>
                  <a:cubicBezTo>
                    <a:pt x="41" y="186"/>
                    <a:pt x="41" y="186"/>
                    <a:pt x="41" y="186"/>
                  </a:cubicBezTo>
                  <a:cubicBezTo>
                    <a:pt x="34" y="186"/>
                    <a:pt x="34" y="186"/>
                    <a:pt x="34" y="186"/>
                  </a:cubicBezTo>
                  <a:cubicBezTo>
                    <a:pt x="31" y="187"/>
                    <a:pt x="31" y="187"/>
                    <a:pt x="31" y="187"/>
                  </a:cubicBezTo>
                  <a:cubicBezTo>
                    <a:pt x="30" y="185"/>
                    <a:pt x="30" y="185"/>
                    <a:pt x="30" y="185"/>
                  </a:cubicBezTo>
                  <a:cubicBezTo>
                    <a:pt x="29" y="185"/>
                    <a:pt x="29" y="185"/>
                    <a:pt x="29" y="185"/>
                  </a:cubicBezTo>
                  <a:cubicBezTo>
                    <a:pt x="29" y="185"/>
                    <a:pt x="27" y="185"/>
                    <a:pt x="26" y="185"/>
                  </a:cubicBezTo>
                  <a:cubicBezTo>
                    <a:pt x="25" y="185"/>
                    <a:pt x="19" y="183"/>
                    <a:pt x="19" y="183"/>
                  </a:cubicBezTo>
                  <a:cubicBezTo>
                    <a:pt x="17" y="185"/>
                    <a:pt x="17" y="185"/>
                    <a:pt x="17" y="185"/>
                  </a:cubicBezTo>
                  <a:cubicBezTo>
                    <a:pt x="17" y="185"/>
                    <a:pt x="14" y="185"/>
                    <a:pt x="14" y="184"/>
                  </a:cubicBezTo>
                  <a:cubicBezTo>
                    <a:pt x="14" y="184"/>
                    <a:pt x="14" y="183"/>
                    <a:pt x="15" y="182"/>
                  </a:cubicBezTo>
                  <a:cubicBezTo>
                    <a:pt x="16" y="182"/>
                    <a:pt x="17" y="182"/>
                    <a:pt x="19" y="181"/>
                  </a:cubicBezTo>
                  <a:cubicBezTo>
                    <a:pt x="21" y="181"/>
                    <a:pt x="22" y="181"/>
                    <a:pt x="22" y="181"/>
                  </a:cubicBezTo>
                  <a:cubicBezTo>
                    <a:pt x="23" y="180"/>
                    <a:pt x="23" y="180"/>
                    <a:pt x="23" y="180"/>
                  </a:cubicBezTo>
                  <a:cubicBezTo>
                    <a:pt x="23" y="179"/>
                    <a:pt x="24" y="178"/>
                    <a:pt x="22" y="179"/>
                  </a:cubicBezTo>
                  <a:cubicBezTo>
                    <a:pt x="21" y="179"/>
                    <a:pt x="21" y="179"/>
                    <a:pt x="21" y="179"/>
                  </a:cubicBezTo>
                  <a:cubicBezTo>
                    <a:pt x="20" y="180"/>
                    <a:pt x="19" y="180"/>
                    <a:pt x="18" y="180"/>
                  </a:cubicBezTo>
                  <a:cubicBezTo>
                    <a:pt x="18" y="180"/>
                    <a:pt x="16" y="180"/>
                    <a:pt x="16" y="180"/>
                  </a:cubicBezTo>
                  <a:cubicBezTo>
                    <a:pt x="16" y="180"/>
                    <a:pt x="15" y="179"/>
                    <a:pt x="16" y="179"/>
                  </a:cubicBezTo>
                  <a:cubicBezTo>
                    <a:pt x="17" y="178"/>
                    <a:pt x="17" y="178"/>
                    <a:pt x="18" y="178"/>
                  </a:cubicBezTo>
                  <a:cubicBezTo>
                    <a:pt x="20" y="178"/>
                    <a:pt x="21" y="177"/>
                    <a:pt x="23" y="177"/>
                  </a:cubicBezTo>
                  <a:cubicBezTo>
                    <a:pt x="25" y="177"/>
                    <a:pt x="26" y="177"/>
                    <a:pt x="26" y="177"/>
                  </a:cubicBezTo>
                  <a:cubicBezTo>
                    <a:pt x="27" y="176"/>
                    <a:pt x="28" y="176"/>
                    <a:pt x="28" y="175"/>
                  </a:cubicBezTo>
                  <a:cubicBezTo>
                    <a:pt x="28" y="174"/>
                    <a:pt x="27" y="173"/>
                    <a:pt x="27" y="173"/>
                  </a:cubicBezTo>
                  <a:cubicBezTo>
                    <a:pt x="27" y="173"/>
                    <a:pt x="26" y="173"/>
                    <a:pt x="25" y="174"/>
                  </a:cubicBezTo>
                  <a:cubicBezTo>
                    <a:pt x="24" y="174"/>
                    <a:pt x="23" y="175"/>
                    <a:pt x="22" y="175"/>
                  </a:cubicBezTo>
                  <a:cubicBezTo>
                    <a:pt x="22" y="175"/>
                    <a:pt x="22" y="175"/>
                    <a:pt x="21" y="175"/>
                  </a:cubicBezTo>
                  <a:cubicBezTo>
                    <a:pt x="20" y="175"/>
                    <a:pt x="18" y="174"/>
                    <a:pt x="18" y="174"/>
                  </a:cubicBezTo>
                  <a:cubicBezTo>
                    <a:pt x="17" y="174"/>
                    <a:pt x="16" y="174"/>
                    <a:pt x="15" y="174"/>
                  </a:cubicBezTo>
                  <a:cubicBezTo>
                    <a:pt x="14" y="174"/>
                    <a:pt x="15" y="174"/>
                    <a:pt x="13" y="174"/>
                  </a:cubicBezTo>
                  <a:cubicBezTo>
                    <a:pt x="11" y="175"/>
                    <a:pt x="12" y="175"/>
                    <a:pt x="9" y="175"/>
                  </a:cubicBezTo>
                  <a:cubicBezTo>
                    <a:pt x="7" y="175"/>
                    <a:pt x="4" y="174"/>
                    <a:pt x="4" y="174"/>
                  </a:cubicBezTo>
                  <a:cubicBezTo>
                    <a:pt x="4" y="174"/>
                    <a:pt x="2" y="175"/>
                    <a:pt x="3" y="174"/>
                  </a:cubicBezTo>
                  <a:cubicBezTo>
                    <a:pt x="5" y="173"/>
                    <a:pt x="7" y="173"/>
                    <a:pt x="8" y="172"/>
                  </a:cubicBezTo>
                  <a:cubicBezTo>
                    <a:pt x="9" y="172"/>
                    <a:pt x="10" y="172"/>
                    <a:pt x="9" y="171"/>
                  </a:cubicBezTo>
                  <a:cubicBezTo>
                    <a:pt x="9" y="171"/>
                    <a:pt x="9" y="171"/>
                    <a:pt x="9" y="171"/>
                  </a:cubicBezTo>
                  <a:cubicBezTo>
                    <a:pt x="10" y="171"/>
                    <a:pt x="12" y="170"/>
                    <a:pt x="12" y="170"/>
                  </a:cubicBezTo>
                  <a:cubicBezTo>
                    <a:pt x="14" y="169"/>
                    <a:pt x="14" y="169"/>
                    <a:pt x="14" y="169"/>
                  </a:cubicBezTo>
                  <a:cubicBezTo>
                    <a:pt x="14" y="169"/>
                    <a:pt x="14" y="168"/>
                    <a:pt x="16" y="168"/>
                  </a:cubicBezTo>
                  <a:cubicBezTo>
                    <a:pt x="18" y="168"/>
                    <a:pt x="18" y="168"/>
                    <a:pt x="18" y="167"/>
                  </a:cubicBezTo>
                  <a:cubicBezTo>
                    <a:pt x="19" y="167"/>
                    <a:pt x="18" y="167"/>
                    <a:pt x="19" y="167"/>
                  </a:cubicBezTo>
                  <a:cubicBezTo>
                    <a:pt x="21" y="167"/>
                    <a:pt x="21" y="166"/>
                    <a:pt x="22" y="166"/>
                  </a:cubicBezTo>
                  <a:cubicBezTo>
                    <a:pt x="24" y="166"/>
                    <a:pt x="25" y="165"/>
                    <a:pt x="24" y="165"/>
                  </a:cubicBezTo>
                  <a:cubicBezTo>
                    <a:pt x="23" y="165"/>
                    <a:pt x="23" y="165"/>
                    <a:pt x="21" y="165"/>
                  </a:cubicBezTo>
                  <a:cubicBezTo>
                    <a:pt x="20" y="166"/>
                    <a:pt x="19" y="165"/>
                    <a:pt x="19" y="166"/>
                  </a:cubicBezTo>
                  <a:cubicBezTo>
                    <a:pt x="18" y="166"/>
                    <a:pt x="16" y="166"/>
                    <a:pt x="16" y="166"/>
                  </a:cubicBezTo>
                  <a:cubicBezTo>
                    <a:pt x="15" y="165"/>
                    <a:pt x="15" y="165"/>
                    <a:pt x="14" y="166"/>
                  </a:cubicBezTo>
                  <a:cubicBezTo>
                    <a:pt x="13" y="166"/>
                    <a:pt x="14" y="167"/>
                    <a:pt x="12" y="167"/>
                  </a:cubicBezTo>
                  <a:cubicBezTo>
                    <a:pt x="11" y="167"/>
                    <a:pt x="10" y="166"/>
                    <a:pt x="10" y="166"/>
                  </a:cubicBezTo>
                  <a:cubicBezTo>
                    <a:pt x="10" y="166"/>
                    <a:pt x="7" y="166"/>
                    <a:pt x="7" y="165"/>
                  </a:cubicBezTo>
                  <a:cubicBezTo>
                    <a:pt x="7" y="165"/>
                    <a:pt x="7" y="163"/>
                    <a:pt x="7" y="163"/>
                  </a:cubicBezTo>
                  <a:cubicBezTo>
                    <a:pt x="7" y="162"/>
                    <a:pt x="8" y="162"/>
                    <a:pt x="8" y="162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1"/>
                    <a:pt x="6" y="161"/>
                  </a:cubicBezTo>
                  <a:cubicBezTo>
                    <a:pt x="6" y="161"/>
                    <a:pt x="4" y="162"/>
                    <a:pt x="4" y="162"/>
                  </a:cubicBezTo>
                  <a:cubicBezTo>
                    <a:pt x="4" y="162"/>
                    <a:pt x="4" y="162"/>
                    <a:pt x="3" y="162"/>
                  </a:cubicBezTo>
                  <a:cubicBezTo>
                    <a:pt x="3" y="162"/>
                    <a:pt x="2" y="162"/>
                    <a:pt x="2" y="162"/>
                  </a:cubicBezTo>
                  <a:cubicBezTo>
                    <a:pt x="2" y="162"/>
                    <a:pt x="2" y="161"/>
                    <a:pt x="2" y="160"/>
                  </a:cubicBezTo>
                  <a:cubicBezTo>
                    <a:pt x="2" y="160"/>
                    <a:pt x="2" y="159"/>
                    <a:pt x="2" y="159"/>
                  </a:cubicBezTo>
                  <a:cubicBezTo>
                    <a:pt x="2" y="159"/>
                    <a:pt x="2" y="159"/>
                    <a:pt x="2" y="159"/>
                  </a:cubicBezTo>
                  <a:cubicBezTo>
                    <a:pt x="2" y="158"/>
                    <a:pt x="0" y="158"/>
                    <a:pt x="2" y="157"/>
                  </a:cubicBezTo>
                  <a:cubicBezTo>
                    <a:pt x="4" y="157"/>
                    <a:pt x="4" y="157"/>
                    <a:pt x="5" y="157"/>
                  </a:cubicBezTo>
                  <a:cubicBezTo>
                    <a:pt x="5" y="157"/>
                    <a:pt x="6" y="157"/>
                    <a:pt x="6" y="157"/>
                  </a:cubicBezTo>
                  <a:cubicBezTo>
                    <a:pt x="6" y="157"/>
                    <a:pt x="7" y="156"/>
                    <a:pt x="7" y="156"/>
                  </a:cubicBezTo>
                  <a:cubicBezTo>
                    <a:pt x="6" y="155"/>
                    <a:pt x="6" y="155"/>
                    <a:pt x="6" y="155"/>
                  </a:cubicBezTo>
                  <a:cubicBezTo>
                    <a:pt x="6" y="154"/>
                    <a:pt x="6" y="154"/>
                    <a:pt x="7" y="154"/>
                  </a:cubicBezTo>
                  <a:cubicBezTo>
                    <a:pt x="8" y="154"/>
                    <a:pt x="8" y="153"/>
                    <a:pt x="9" y="153"/>
                  </a:cubicBezTo>
                  <a:cubicBezTo>
                    <a:pt x="9" y="153"/>
                    <a:pt x="10" y="153"/>
                    <a:pt x="11" y="153"/>
                  </a:cubicBezTo>
                  <a:cubicBezTo>
                    <a:pt x="11" y="153"/>
                    <a:pt x="11" y="152"/>
                    <a:pt x="13" y="152"/>
                  </a:cubicBezTo>
                  <a:cubicBezTo>
                    <a:pt x="14" y="152"/>
                    <a:pt x="15" y="152"/>
                    <a:pt x="16" y="152"/>
                  </a:cubicBezTo>
                  <a:cubicBezTo>
                    <a:pt x="16" y="152"/>
                    <a:pt x="18" y="152"/>
                    <a:pt x="18" y="152"/>
                  </a:cubicBezTo>
                  <a:cubicBezTo>
                    <a:pt x="18" y="152"/>
                    <a:pt x="20" y="151"/>
                    <a:pt x="20" y="151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2" y="150"/>
                  </a:cubicBezTo>
                  <a:cubicBezTo>
                    <a:pt x="23" y="150"/>
                    <a:pt x="23" y="150"/>
                    <a:pt x="24" y="150"/>
                  </a:cubicBezTo>
                  <a:cubicBezTo>
                    <a:pt x="24" y="150"/>
                    <a:pt x="25" y="150"/>
                    <a:pt x="25" y="150"/>
                  </a:cubicBezTo>
                  <a:cubicBezTo>
                    <a:pt x="25" y="149"/>
                    <a:pt x="25" y="149"/>
                    <a:pt x="25" y="148"/>
                  </a:cubicBezTo>
                  <a:cubicBezTo>
                    <a:pt x="24" y="148"/>
                    <a:pt x="24" y="148"/>
                    <a:pt x="23" y="148"/>
                  </a:cubicBezTo>
                  <a:cubicBezTo>
                    <a:pt x="22" y="149"/>
                    <a:pt x="21" y="149"/>
                    <a:pt x="21" y="148"/>
                  </a:cubicBezTo>
                  <a:cubicBezTo>
                    <a:pt x="21" y="148"/>
                    <a:pt x="21" y="148"/>
                    <a:pt x="20" y="148"/>
                  </a:cubicBezTo>
                  <a:cubicBezTo>
                    <a:pt x="19" y="148"/>
                    <a:pt x="18" y="148"/>
                    <a:pt x="18" y="148"/>
                  </a:cubicBezTo>
                  <a:cubicBezTo>
                    <a:pt x="18" y="148"/>
                    <a:pt x="17" y="148"/>
                    <a:pt x="16" y="148"/>
                  </a:cubicBezTo>
                  <a:cubicBezTo>
                    <a:pt x="14" y="147"/>
                    <a:pt x="14" y="147"/>
                    <a:pt x="13" y="147"/>
                  </a:cubicBezTo>
                  <a:cubicBezTo>
                    <a:pt x="12" y="147"/>
                    <a:pt x="11" y="147"/>
                    <a:pt x="11" y="147"/>
                  </a:cubicBezTo>
                  <a:cubicBezTo>
                    <a:pt x="11" y="147"/>
                    <a:pt x="13" y="147"/>
                    <a:pt x="10" y="146"/>
                  </a:cubicBezTo>
                  <a:cubicBezTo>
                    <a:pt x="7" y="145"/>
                    <a:pt x="7" y="145"/>
                    <a:pt x="7" y="145"/>
                  </a:cubicBezTo>
                  <a:cubicBezTo>
                    <a:pt x="6" y="145"/>
                    <a:pt x="6" y="145"/>
                    <a:pt x="6" y="145"/>
                  </a:cubicBezTo>
                  <a:cubicBezTo>
                    <a:pt x="5" y="145"/>
                    <a:pt x="5" y="146"/>
                    <a:pt x="4" y="145"/>
                  </a:cubicBezTo>
                  <a:cubicBezTo>
                    <a:pt x="4" y="145"/>
                    <a:pt x="3" y="144"/>
                    <a:pt x="3" y="144"/>
                  </a:cubicBezTo>
                  <a:cubicBezTo>
                    <a:pt x="3" y="143"/>
                    <a:pt x="3" y="143"/>
                    <a:pt x="4" y="142"/>
                  </a:cubicBezTo>
                  <a:cubicBezTo>
                    <a:pt x="4" y="142"/>
                    <a:pt x="6" y="141"/>
                    <a:pt x="6" y="141"/>
                  </a:cubicBezTo>
                  <a:cubicBezTo>
                    <a:pt x="6" y="142"/>
                    <a:pt x="6" y="142"/>
                    <a:pt x="6" y="142"/>
                  </a:cubicBezTo>
                  <a:cubicBezTo>
                    <a:pt x="6" y="142"/>
                    <a:pt x="6" y="143"/>
                    <a:pt x="7" y="142"/>
                  </a:cubicBezTo>
                  <a:cubicBezTo>
                    <a:pt x="7" y="142"/>
                    <a:pt x="8" y="140"/>
                    <a:pt x="8" y="140"/>
                  </a:cubicBezTo>
                  <a:cubicBezTo>
                    <a:pt x="8" y="140"/>
                    <a:pt x="7" y="140"/>
                    <a:pt x="8" y="139"/>
                  </a:cubicBezTo>
                  <a:cubicBezTo>
                    <a:pt x="9" y="139"/>
                    <a:pt x="9" y="139"/>
                    <a:pt x="10" y="139"/>
                  </a:cubicBezTo>
                  <a:cubicBezTo>
                    <a:pt x="10" y="139"/>
                    <a:pt x="12" y="139"/>
                    <a:pt x="13" y="139"/>
                  </a:cubicBezTo>
                  <a:cubicBezTo>
                    <a:pt x="13" y="138"/>
                    <a:pt x="15" y="138"/>
                    <a:pt x="15" y="138"/>
                  </a:cubicBezTo>
                  <a:cubicBezTo>
                    <a:pt x="15" y="138"/>
                    <a:pt x="16" y="139"/>
                    <a:pt x="15" y="140"/>
                  </a:cubicBezTo>
                  <a:cubicBezTo>
                    <a:pt x="15" y="140"/>
                    <a:pt x="14" y="140"/>
                    <a:pt x="15" y="141"/>
                  </a:cubicBezTo>
                  <a:cubicBezTo>
                    <a:pt x="16" y="141"/>
                    <a:pt x="17" y="141"/>
                    <a:pt x="17" y="141"/>
                  </a:cubicBezTo>
                  <a:cubicBezTo>
                    <a:pt x="17" y="141"/>
                    <a:pt x="18" y="140"/>
                    <a:pt x="18" y="140"/>
                  </a:cubicBezTo>
                  <a:cubicBezTo>
                    <a:pt x="19" y="140"/>
                    <a:pt x="18" y="139"/>
                    <a:pt x="19" y="139"/>
                  </a:cubicBezTo>
                  <a:cubicBezTo>
                    <a:pt x="20" y="140"/>
                    <a:pt x="20" y="141"/>
                    <a:pt x="20" y="141"/>
                  </a:cubicBezTo>
                  <a:cubicBezTo>
                    <a:pt x="20" y="141"/>
                    <a:pt x="20" y="141"/>
                    <a:pt x="20" y="142"/>
                  </a:cubicBezTo>
                  <a:cubicBezTo>
                    <a:pt x="21" y="142"/>
                    <a:pt x="22" y="142"/>
                    <a:pt x="22" y="143"/>
                  </a:cubicBezTo>
                  <a:cubicBezTo>
                    <a:pt x="22" y="143"/>
                    <a:pt x="21" y="143"/>
                    <a:pt x="23" y="144"/>
                  </a:cubicBezTo>
                  <a:cubicBezTo>
                    <a:pt x="24" y="144"/>
                    <a:pt x="25" y="144"/>
                    <a:pt x="25" y="144"/>
                  </a:cubicBezTo>
                  <a:cubicBezTo>
                    <a:pt x="25" y="144"/>
                    <a:pt x="26" y="144"/>
                    <a:pt x="26" y="143"/>
                  </a:cubicBezTo>
                  <a:cubicBezTo>
                    <a:pt x="25" y="142"/>
                    <a:pt x="25" y="141"/>
                    <a:pt x="25" y="141"/>
                  </a:cubicBezTo>
                  <a:cubicBezTo>
                    <a:pt x="25" y="141"/>
                    <a:pt x="26" y="140"/>
                    <a:pt x="26" y="140"/>
                  </a:cubicBezTo>
                  <a:cubicBezTo>
                    <a:pt x="26" y="139"/>
                    <a:pt x="26" y="137"/>
                    <a:pt x="26" y="137"/>
                  </a:cubicBezTo>
                  <a:cubicBezTo>
                    <a:pt x="26" y="137"/>
                    <a:pt x="27" y="136"/>
                    <a:pt x="26" y="136"/>
                  </a:cubicBezTo>
                  <a:cubicBezTo>
                    <a:pt x="25" y="136"/>
                    <a:pt x="25" y="135"/>
                    <a:pt x="25" y="135"/>
                  </a:cubicBezTo>
                  <a:cubicBezTo>
                    <a:pt x="24" y="135"/>
                    <a:pt x="24" y="134"/>
                    <a:pt x="24" y="134"/>
                  </a:cubicBezTo>
                  <a:cubicBezTo>
                    <a:pt x="27" y="134"/>
                    <a:pt x="27" y="134"/>
                    <a:pt x="27" y="134"/>
                  </a:cubicBezTo>
                  <a:cubicBezTo>
                    <a:pt x="29" y="134"/>
                    <a:pt x="29" y="134"/>
                    <a:pt x="29" y="134"/>
                  </a:cubicBezTo>
                  <a:cubicBezTo>
                    <a:pt x="31" y="133"/>
                    <a:pt x="31" y="133"/>
                    <a:pt x="31" y="133"/>
                  </a:cubicBezTo>
                  <a:cubicBezTo>
                    <a:pt x="31" y="133"/>
                    <a:pt x="32" y="134"/>
                    <a:pt x="32" y="133"/>
                  </a:cubicBezTo>
                  <a:cubicBezTo>
                    <a:pt x="32" y="133"/>
                    <a:pt x="33" y="132"/>
                    <a:pt x="33" y="132"/>
                  </a:cubicBezTo>
                  <a:cubicBezTo>
                    <a:pt x="35" y="132"/>
                    <a:pt x="35" y="132"/>
                    <a:pt x="35" y="132"/>
                  </a:cubicBezTo>
                  <a:cubicBezTo>
                    <a:pt x="35" y="132"/>
                    <a:pt x="34" y="131"/>
                    <a:pt x="34" y="131"/>
                  </a:cubicBezTo>
                  <a:cubicBezTo>
                    <a:pt x="35" y="131"/>
                    <a:pt x="35" y="129"/>
                    <a:pt x="35" y="129"/>
                  </a:cubicBezTo>
                  <a:cubicBezTo>
                    <a:pt x="35" y="129"/>
                    <a:pt x="36" y="128"/>
                    <a:pt x="37" y="129"/>
                  </a:cubicBezTo>
                  <a:cubicBezTo>
                    <a:pt x="37" y="129"/>
                    <a:pt x="39" y="129"/>
                    <a:pt x="40" y="130"/>
                  </a:cubicBezTo>
                  <a:cubicBezTo>
                    <a:pt x="40" y="130"/>
                    <a:pt x="41" y="130"/>
                    <a:pt x="41" y="130"/>
                  </a:cubicBezTo>
                  <a:cubicBezTo>
                    <a:pt x="43" y="130"/>
                    <a:pt x="43" y="130"/>
                    <a:pt x="43" y="130"/>
                  </a:cubicBezTo>
                  <a:cubicBezTo>
                    <a:pt x="43" y="130"/>
                    <a:pt x="45" y="131"/>
                    <a:pt x="45" y="131"/>
                  </a:cubicBezTo>
                  <a:cubicBezTo>
                    <a:pt x="45" y="131"/>
                    <a:pt x="47" y="132"/>
                    <a:pt x="48" y="132"/>
                  </a:cubicBezTo>
                  <a:cubicBezTo>
                    <a:pt x="48" y="132"/>
                    <a:pt x="49" y="131"/>
                    <a:pt x="49" y="131"/>
                  </a:cubicBezTo>
                  <a:cubicBezTo>
                    <a:pt x="49" y="131"/>
                    <a:pt x="49" y="130"/>
                    <a:pt x="50" y="131"/>
                  </a:cubicBezTo>
                  <a:cubicBezTo>
                    <a:pt x="51" y="131"/>
                    <a:pt x="52" y="131"/>
                    <a:pt x="53" y="131"/>
                  </a:cubicBezTo>
                  <a:cubicBezTo>
                    <a:pt x="53" y="130"/>
                    <a:pt x="53" y="130"/>
                    <a:pt x="54" y="130"/>
                  </a:cubicBezTo>
                  <a:cubicBezTo>
                    <a:pt x="55" y="131"/>
                    <a:pt x="56" y="131"/>
                    <a:pt x="56" y="131"/>
                  </a:cubicBezTo>
                  <a:cubicBezTo>
                    <a:pt x="57" y="131"/>
                    <a:pt x="59" y="130"/>
                    <a:pt x="59" y="130"/>
                  </a:cubicBezTo>
                  <a:cubicBezTo>
                    <a:pt x="59" y="130"/>
                    <a:pt x="58" y="129"/>
                    <a:pt x="59" y="130"/>
                  </a:cubicBezTo>
                  <a:cubicBezTo>
                    <a:pt x="60" y="130"/>
                    <a:pt x="61" y="129"/>
                    <a:pt x="61" y="129"/>
                  </a:cubicBezTo>
                  <a:cubicBezTo>
                    <a:pt x="59" y="128"/>
                    <a:pt x="59" y="128"/>
                    <a:pt x="59" y="128"/>
                  </a:cubicBezTo>
                  <a:cubicBezTo>
                    <a:pt x="59" y="128"/>
                    <a:pt x="60" y="126"/>
                    <a:pt x="60" y="126"/>
                  </a:cubicBezTo>
                  <a:cubicBezTo>
                    <a:pt x="60" y="126"/>
                    <a:pt x="59" y="125"/>
                    <a:pt x="59" y="125"/>
                  </a:cubicBezTo>
                  <a:cubicBezTo>
                    <a:pt x="59" y="125"/>
                    <a:pt x="58" y="125"/>
                    <a:pt x="58" y="126"/>
                  </a:cubicBezTo>
                  <a:cubicBezTo>
                    <a:pt x="58" y="127"/>
                    <a:pt x="57" y="128"/>
                    <a:pt x="56" y="128"/>
                  </a:cubicBezTo>
                  <a:cubicBezTo>
                    <a:pt x="56" y="128"/>
                    <a:pt x="55" y="129"/>
                    <a:pt x="54" y="129"/>
                  </a:cubicBezTo>
                  <a:cubicBezTo>
                    <a:pt x="54" y="129"/>
                    <a:pt x="53" y="130"/>
                    <a:pt x="53" y="130"/>
                  </a:cubicBezTo>
                  <a:cubicBezTo>
                    <a:pt x="53" y="130"/>
                    <a:pt x="53" y="131"/>
                    <a:pt x="51" y="130"/>
                  </a:cubicBezTo>
                  <a:cubicBezTo>
                    <a:pt x="50" y="129"/>
                    <a:pt x="49" y="129"/>
                    <a:pt x="49" y="129"/>
                  </a:cubicBezTo>
                  <a:cubicBezTo>
                    <a:pt x="49" y="129"/>
                    <a:pt x="49" y="128"/>
                    <a:pt x="48" y="129"/>
                  </a:cubicBezTo>
                  <a:cubicBezTo>
                    <a:pt x="46" y="129"/>
                    <a:pt x="47" y="130"/>
                    <a:pt x="46" y="129"/>
                  </a:cubicBezTo>
                  <a:cubicBezTo>
                    <a:pt x="45" y="129"/>
                    <a:pt x="42" y="129"/>
                    <a:pt x="42" y="128"/>
                  </a:cubicBezTo>
                  <a:cubicBezTo>
                    <a:pt x="42" y="128"/>
                    <a:pt x="41" y="127"/>
                    <a:pt x="41" y="127"/>
                  </a:cubicBezTo>
                  <a:cubicBezTo>
                    <a:pt x="41" y="127"/>
                    <a:pt x="41" y="125"/>
                    <a:pt x="41" y="125"/>
                  </a:cubicBezTo>
                  <a:cubicBezTo>
                    <a:pt x="40" y="126"/>
                    <a:pt x="39" y="127"/>
                    <a:pt x="38" y="127"/>
                  </a:cubicBezTo>
                  <a:cubicBezTo>
                    <a:pt x="38" y="127"/>
                    <a:pt x="36" y="127"/>
                    <a:pt x="35" y="127"/>
                  </a:cubicBezTo>
                  <a:cubicBezTo>
                    <a:pt x="35" y="127"/>
                    <a:pt x="35" y="127"/>
                    <a:pt x="34" y="127"/>
                  </a:cubicBezTo>
                  <a:cubicBezTo>
                    <a:pt x="33" y="127"/>
                    <a:pt x="32" y="128"/>
                    <a:pt x="31" y="128"/>
                  </a:cubicBezTo>
                  <a:cubicBezTo>
                    <a:pt x="30" y="128"/>
                    <a:pt x="30" y="127"/>
                    <a:pt x="29" y="127"/>
                  </a:cubicBezTo>
                  <a:cubicBezTo>
                    <a:pt x="28" y="127"/>
                    <a:pt x="28" y="127"/>
                    <a:pt x="28" y="127"/>
                  </a:cubicBezTo>
                  <a:cubicBezTo>
                    <a:pt x="28" y="127"/>
                    <a:pt x="28" y="127"/>
                    <a:pt x="28" y="127"/>
                  </a:cubicBezTo>
                  <a:cubicBezTo>
                    <a:pt x="28" y="127"/>
                    <a:pt x="28" y="125"/>
                    <a:pt x="30" y="125"/>
                  </a:cubicBezTo>
                  <a:cubicBezTo>
                    <a:pt x="31" y="124"/>
                    <a:pt x="30" y="124"/>
                    <a:pt x="32" y="124"/>
                  </a:cubicBezTo>
                  <a:cubicBezTo>
                    <a:pt x="34" y="124"/>
                    <a:pt x="35" y="124"/>
                    <a:pt x="36" y="123"/>
                  </a:cubicBezTo>
                  <a:cubicBezTo>
                    <a:pt x="37" y="122"/>
                    <a:pt x="37" y="121"/>
                    <a:pt x="38" y="121"/>
                  </a:cubicBezTo>
                  <a:cubicBezTo>
                    <a:pt x="39" y="120"/>
                    <a:pt x="39" y="119"/>
                    <a:pt x="40" y="120"/>
                  </a:cubicBezTo>
                  <a:cubicBezTo>
                    <a:pt x="42" y="120"/>
                    <a:pt x="44" y="120"/>
                    <a:pt x="44" y="120"/>
                  </a:cubicBezTo>
                  <a:cubicBezTo>
                    <a:pt x="44" y="120"/>
                    <a:pt x="44" y="119"/>
                    <a:pt x="44" y="118"/>
                  </a:cubicBezTo>
                  <a:cubicBezTo>
                    <a:pt x="44" y="118"/>
                    <a:pt x="44" y="118"/>
                    <a:pt x="44" y="117"/>
                  </a:cubicBezTo>
                  <a:cubicBezTo>
                    <a:pt x="45" y="117"/>
                    <a:pt x="45" y="116"/>
                    <a:pt x="45" y="116"/>
                  </a:cubicBezTo>
                  <a:cubicBezTo>
                    <a:pt x="46" y="116"/>
                    <a:pt x="46" y="115"/>
                    <a:pt x="47" y="115"/>
                  </a:cubicBezTo>
                  <a:cubicBezTo>
                    <a:pt x="47" y="114"/>
                    <a:pt x="48" y="114"/>
                    <a:pt x="48" y="113"/>
                  </a:cubicBezTo>
                  <a:cubicBezTo>
                    <a:pt x="49" y="113"/>
                    <a:pt x="49" y="112"/>
                    <a:pt x="49" y="112"/>
                  </a:cubicBezTo>
                  <a:cubicBezTo>
                    <a:pt x="49" y="112"/>
                    <a:pt x="46" y="111"/>
                    <a:pt x="46" y="111"/>
                  </a:cubicBezTo>
                  <a:cubicBezTo>
                    <a:pt x="47" y="110"/>
                    <a:pt x="47" y="110"/>
                    <a:pt x="47" y="110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51" y="107"/>
                    <a:pt x="52" y="105"/>
                    <a:pt x="52" y="105"/>
                  </a:cubicBezTo>
                  <a:cubicBezTo>
                    <a:pt x="53" y="105"/>
                    <a:pt x="54" y="104"/>
                    <a:pt x="54" y="104"/>
                  </a:cubicBezTo>
                  <a:cubicBezTo>
                    <a:pt x="55" y="102"/>
                    <a:pt x="55" y="102"/>
                    <a:pt x="55" y="102"/>
                  </a:cubicBezTo>
                  <a:cubicBezTo>
                    <a:pt x="55" y="102"/>
                    <a:pt x="55" y="101"/>
                    <a:pt x="56" y="102"/>
                  </a:cubicBezTo>
                  <a:cubicBezTo>
                    <a:pt x="57" y="102"/>
                    <a:pt x="57" y="103"/>
                    <a:pt x="58" y="103"/>
                  </a:cubicBezTo>
                  <a:cubicBezTo>
                    <a:pt x="59" y="104"/>
                    <a:pt x="62" y="104"/>
                    <a:pt x="62" y="104"/>
                  </a:cubicBezTo>
                  <a:cubicBezTo>
                    <a:pt x="61" y="102"/>
                    <a:pt x="61" y="102"/>
                    <a:pt x="61" y="102"/>
                  </a:cubicBezTo>
                  <a:cubicBezTo>
                    <a:pt x="65" y="102"/>
                    <a:pt x="65" y="102"/>
                    <a:pt x="65" y="102"/>
                  </a:cubicBezTo>
                  <a:cubicBezTo>
                    <a:pt x="65" y="104"/>
                    <a:pt x="65" y="104"/>
                    <a:pt x="65" y="104"/>
                  </a:cubicBezTo>
                  <a:cubicBezTo>
                    <a:pt x="67" y="103"/>
                    <a:pt x="67" y="103"/>
                    <a:pt x="67" y="103"/>
                  </a:cubicBezTo>
                  <a:cubicBezTo>
                    <a:pt x="66" y="101"/>
                    <a:pt x="66" y="101"/>
                    <a:pt x="66" y="101"/>
                  </a:cubicBezTo>
                  <a:cubicBezTo>
                    <a:pt x="66" y="101"/>
                    <a:pt x="68" y="101"/>
                    <a:pt x="68" y="101"/>
                  </a:cubicBezTo>
                  <a:cubicBezTo>
                    <a:pt x="67" y="101"/>
                    <a:pt x="65" y="99"/>
                    <a:pt x="65" y="99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4" y="97"/>
                    <a:pt x="64" y="97"/>
                    <a:pt x="64" y="97"/>
                  </a:cubicBezTo>
                  <a:cubicBezTo>
                    <a:pt x="64" y="97"/>
                    <a:pt x="60" y="97"/>
                    <a:pt x="59" y="97"/>
                  </a:cubicBezTo>
                  <a:cubicBezTo>
                    <a:pt x="58" y="96"/>
                    <a:pt x="58" y="96"/>
                    <a:pt x="57" y="96"/>
                  </a:cubicBezTo>
                  <a:cubicBezTo>
                    <a:pt x="56" y="96"/>
                    <a:pt x="55" y="96"/>
                    <a:pt x="54" y="96"/>
                  </a:cubicBezTo>
                  <a:cubicBezTo>
                    <a:pt x="53" y="96"/>
                    <a:pt x="52" y="96"/>
                    <a:pt x="51" y="96"/>
                  </a:cubicBezTo>
                  <a:cubicBezTo>
                    <a:pt x="51" y="96"/>
                    <a:pt x="50" y="96"/>
                    <a:pt x="49" y="96"/>
                  </a:cubicBezTo>
                  <a:cubicBezTo>
                    <a:pt x="49" y="95"/>
                    <a:pt x="50" y="94"/>
                    <a:pt x="49" y="94"/>
                  </a:cubicBezTo>
                  <a:cubicBezTo>
                    <a:pt x="48" y="94"/>
                    <a:pt x="47" y="92"/>
                    <a:pt x="46" y="93"/>
                  </a:cubicBezTo>
                  <a:cubicBezTo>
                    <a:pt x="46" y="93"/>
                    <a:pt x="46" y="93"/>
                    <a:pt x="45" y="93"/>
                  </a:cubicBezTo>
                  <a:cubicBezTo>
                    <a:pt x="45" y="94"/>
                    <a:pt x="44" y="94"/>
                    <a:pt x="44" y="94"/>
                  </a:cubicBezTo>
                  <a:cubicBezTo>
                    <a:pt x="43" y="93"/>
                    <a:pt x="43" y="94"/>
                    <a:pt x="44" y="93"/>
                  </a:cubicBezTo>
                  <a:cubicBezTo>
                    <a:pt x="44" y="92"/>
                    <a:pt x="43" y="90"/>
                    <a:pt x="44" y="90"/>
                  </a:cubicBezTo>
                  <a:cubicBezTo>
                    <a:pt x="45" y="91"/>
                    <a:pt x="45" y="91"/>
                    <a:pt x="46" y="91"/>
                  </a:cubicBezTo>
                  <a:cubicBezTo>
                    <a:pt x="46" y="91"/>
                    <a:pt x="47" y="91"/>
                    <a:pt x="47" y="91"/>
                  </a:cubicBezTo>
                  <a:cubicBezTo>
                    <a:pt x="47" y="90"/>
                    <a:pt x="48" y="88"/>
                    <a:pt x="48" y="88"/>
                  </a:cubicBezTo>
                  <a:cubicBezTo>
                    <a:pt x="48" y="88"/>
                    <a:pt x="51" y="89"/>
                    <a:pt x="50" y="88"/>
                  </a:cubicBezTo>
                  <a:cubicBezTo>
                    <a:pt x="49" y="87"/>
                    <a:pt x="47" y="86"/>
                    <a:pt x="47" y="86"/>
                  </a:cubicBezTo>
                  <a:cubicBezTo>
                    <a:pt x="47" y="86"/>
                    <a:pt x="46" y="86"/>
                    <a:pt x="46" y="87"/>
                  </a:cubicBezTo>
                  <a:cubicBezTo>
                    <a:pt x="45" y="88"/>
                    <a:pt x="46" y="88"/>
                    <a:pt x="45" y="89"/>
                  </a:cubicBezTo>
                  <a:cubicBezTo>
                    <a:pt x="44" y="89"/>
                    <a:pt x="44" y="89"/>
                    <a:pt x="43" y="89"/>
                  </a:cubicBezTo>
                  <a:cubicBezTo>
                    <a:pt x="43" y="89"/>
                    <a:pt x="43" y="89"/>
                    <a:pt x="42" y="89"/>
                  </a:cubicBezTo>
                  <a:cubicBezTo>
                    <a:pt x="42" y="89"/>
                    <a:pt x="40" y="89"/>
                    <a:pt x="40" y="88"/>
                  </a:cubicBezTo>
                  <a:cubicBezTo>
                    <a:pt x="40" y="88"/>
                    <a:pt x="40" y="88"/>
                    <a:pt x="40" y="87"/>
                  </a:cubicBezTo>
                  <a:cubicBezTo>
                    <a:pt x="40" y="86"/>
                    <a:pt x="40" y="85"/>
                    <a:pt x="42" y="85"/>
                  </a:cubicBezTo>
                  <a:cubicBezTo>
                    <a:pt x="43" y="85"/>
                    <a:pt x="43" y="86"/>
                    <a:pt x="43" y="85"/>
                  </a:cubicBezTo>
                  <a:cubicBezTo>
                    <a:pt x="43" y="85"/>
                    <a:pt x="43" y="84"/>
                    <a:pt x="42" y="84"/>
                  </a:cubicBezTo>
                  <a:cubicBezTo>
                    <a:pt x="42" y="83"/>
                    <a:pt x="42" y="83"/>
                    <a:pt x="41" y="83"/>
                  </a:cubicBezTo>
                  <a:cubicBezTo>
                    <a:pt x="40" y="83"/>
                    <a:pt x="38" y="84"/>
                    <a:pt x="38" y="84"/>
                  </a:cubicBezTo>
                  <a:cubicBezTo>
                    <a:pt x="38" y="84"/>
                    <a:pt x="39" y="84"/>
                    <a:pt x="37" y="84"/>
                  </a:cubicBezTo>
                  <a:cubicBezTo>
                    <a:pt x="36" y="83"/>
                    <a:pt x="37" y="83"/>
                    <a:pt x="36" y="82"/>
                  </a:cubicBezTo>
                  <a:cubicBezTo>
                    <a:pt x="36" y="81"/>
                    <a:pt x="36" y="81"/>
                    <a:pt x="35" y="81"/>
                  </a:cubicBezTo>
                  <a:cubicBezTo>
                    <a:pt x="35" y="81"/>
                    <a:pt x="35" y="81"/>
                    <a:pt x="34" y="81"/>
                  </a:cubicBezTo>
                  <a:cubicBezTo>
                    <a:pt x="33" y="80"/>
                    <a:pt x="32" y="80"/>
                    <a:pt x="32" y="79"/>
                  </a:cubicBezTo>
                  <a:cubicBezTo>
                    <a:pt x="32" y="78"/>
                    <a:pt x="32" y="77"/>
                    <a:pt x="33" y="78"/>
                  </a:cubicBezTo>
                  <a:cubicBezTo>
                    <a:pt x="34" y="78"/>
                    <a:pt x="33" y="77"/>
                    <a:pt x="34" y="78"/>
                  </a:cubicBezTo>
                  <a:cubicBezTo>
                    <a:pt x="36" y="79"/>
                    <a:pt x="36" y="79"/>
                    <a:pt x="36" y="79"/>
                  </a:cubicBezTo>
                  <a:cubicBezTo>
                    <a:pt x="36" y="79"/>
                    <a:pt x="37" y="79"/>
                    <a:pt x="36" y="78"/>
                  </a:cubicBezTo>
                  <a:cubicBezTo>
                    <a:pt x="36" y="77"/>
                    <a:pt x="35" y="76"/>
                    <a:pt x="35" y="76"/>
                  </a:cubicBezTo>
                  <a:cubicBezTo>
                    <a:pt x="35" y="76"/>
                    <a:pt x="34" y="76"/>
                    <a:pt x="34" y="75"/>
                  </a:cubicBezTo>
                  <a:cubicBezTo>
                    <a:pt x="34" y="74"/>
                    <a:pt x="34" y="74"/>
                    <a:pt x="33" y="73"/>
                  </a:cubicBezTo>
                  <a:cubicBezTo>
                    <a:pt x="33" y="73"/>
                    <a:pt x="34" y="73"/>
                    <a:pt x="34" y="73"/>
                  </a:cubicBezTo>
                  <a:cubicBezTo>
                    <a:pt x="35" y="73"/>
                    <a:pt x="34" y="73"/>
                    <a:pt x="35" y="73"/>
                  </a:cubicBezTo>
                  <a:cubicBezTo>
                    <a:pt x="37" y="73"/>
                    <a:pt x="36" y="73"/>
                    <a:pt x="37" y="73"/>
                  </a:cubicBezTo>
                  <a:cubicBezTo>
                    <a:pt x="37" y="73"/>
                    <a:pt x="38" y="73"/>
                    <a:pt x="38" y="73"/>
                  </a:cubicBezTo>
                  <a:cubicBezTo>
                    <a:pt x="38" y="74"/>
                    <a:pt x="39" y="72"/>
                    <a:pt x="39" y="72"/>
                  </a:cubicBezTo>
                  <a:cubicBezTo>
                    <a:pt x="39" y="72"/>
                    <a:pt x="38" y="71"/>
                    <a:pt x="39" y="71"/>
                  </a:cubicBezTo>
                  <a:cubicBezTo>
                    <a:pt x="40" y="71"/>
                    <a:pt x="40" y="72"/>
                    <a:pt x="41" y="72"/>
                  </a:cubicBezTo>
                  <a:cubicBezTo>
                    <a:pt x="43" y="72"/>
                    <a:pt x="43" y="73"/>
                    <a:pt x="44" y="73"/>
                  </a:cubicBezTo>
                  <a:cubicBezTo>
                    <a:pt x="44" y="72"/>
                    <a:pt x="45" y="73"/>
                    <a:pt x="45" y="72"/>
                  </a:cubicBezTo>
                  <a:cubicBezTo>
                    <a:pt x="44" y="71"/>
                    <a:pt x="44" y="72"/>
                    <a:pt x="44" y="71"/>
                  </a:cubicBezTo>
                  <a:cubicBezTo>
                    <a:pt x="43" y="70"/>
                    <a:pt x="43" y="71"/>
                    <a:pt x="43" y="69"/>
                  </a:cubicBezTo>
                  <a:cubicBezTo>
                    <a:pt x="44" y="68"/>
                    <a:pt x="44" y="67"/>
                    <a:pt x="44" y="67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46" y="64"/>
                    <a:pt x="47" y="64"/>
                    <a:pt x="48" y="64"/>
                  </a:cubicBezTo>
                  <a:cubicBezTo>
                    <a:pt x="50" y="64"/>
                    <a:pt x="51" y="65"/>
                    <a:pt x="52" y="65"/>
                  </a:cubicBezTo>
                  <a:cubicBezTo>
                    <a:pt x="54" y="65"/>
                    <a:pt x="55" y="65"/>
                    <a:pt x="55" y="65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4" y="64"/>
                    <a:pt x="54" y="64"/>
                    <a:pt x="54" y="63"/>
                  </a:cubicBezTo>
                  <a:cubicBezTo>
                    <a:pt x="55" y="63"/>
                    <a:pt x="55" y="63"/>
                    <a:pt x="56" y="63"/>
                  </a:cubicBezTo>
                  <a:cubicBezTo>
                    <a:pt x="56" y="63"/>
                    <a:pt x="57" y="61"/>
                    <a:pt x="57" y="61"/>
                  </a:cubicBezTo>
                  <a:cubicBezTo>
                    <a:pt x="56" y="60"/>
                    <a:pt x="56" y="60"/>
                    <a:pt x="55" y="59"/>
                  </a:cubicBezTo>
                  <a:cubicBezTo>
                    <a:pt x="53" y="59"/>
                    <a:pt x="50" y="59"/>
                    <a:pt x="50" y="59"/>
                  </a:cubicBezTo>
                  <a:cubicBezTo>
                    <a:pt x="50" y="59"/>
                    <a:pt x="49" y="59"/>
                    <a:pt x="48" y="59"/>
                  </a:cubicBezTo>
                  <a:cubicBezTo>
                    <a:pt x="47" y="59"/>
                    <a:pt x="45" y="59"/>
                    <a:pt x="45" y="58"/>
                  </a:cubicBezTo>
                  <a:cubicBezTo>
                    <a:pt x="44" y="58"/>
                    <a:pt x="44" y="58"/>
                    <a:pt x="44" y="56"/>
                  </a:cubicBezTo>
                  <a:cubicBezTo>
                    <a:pt x="44" y="55"/>
                    <a:pt x="43" y="55"/>
                    <a:pt x="43" y="55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3"/>
                    <a:pt x="43" y="52"/>
                    <a:pt x="43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1" y="52"/>
                    <a:pt x="42" y="52"/>
                    <a:pt x="40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7" y="49"/>
                    <a:pt x="37" y="49"/>
                    <a:pt x="39" y="49"/>
                  </a:cubicBezTo>
                  <a:cubicBezTo>
                    <a:pt x="40" y="49"/>
                    <a:pt x="41" y="49"/>
                    <a:pt x="42" y="49"/>
                  </a:cubicBezTo>
                  <a:cubicBezTo>
                    <a:pt x="43" y="50"/>
                    <a:pt x="45" y="49"/>
                    <a:pt x="45" y="49"/>
                  </a:cubicBezTo>
                  <a:cubicBezTo>
                    <a:pt x="45" y="49"/>
                    <a:pt x="44" y="49"/>
                    <a:pt x="46" y="50"/>
                  </a:cubicBezTo>
                  <a:cubicBezTo>
                    <a:pt x="48" y="51"/>
                    <a:pt x="47" y="51"/>
                    <a:pt x="48" y="51"/>
                  </a:cubicBezTo>
                  <a:cubicBezTo>
                    <a:pt x="49" y="51"/>
                    <a:pt x="50" y="50"/>
                    <a:pt x="49" y="50"/>
                  </a:cubicBezTo>
                  <a:cubicBezTo>
                    <a:pt x="49" y="49"/>
                    <a:pt x="50" y="49"/>
                    <a:pt x="49" y="49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48"/>
                    <a:pt x="48" y="48"/>
                    <a:pt x="48" y="47"/>
                  </a:cubicBezTo>
                  <a:cubicBezTo>
                    <a:pt x="48" y="46"/>
                    <a:pt x="49" y="45"/>
                    <a:pt x="49" y="45"/>
                  </a:cubicBezTo>
                  <a:cubicBezTo>
                    <a:pt x="50" y="45"/>
                    <a:pt x="50" y="45"/>
                    <a:pt x="50" y="44"/>
                  </a:cubicBezTo>
                  <a:cubicBezTo>
                    <a:pt x="50" y="44"/>
                    <a:pt x="50" y="43"/>
                    <a:pt x="50" y="43"/>
                  </a:cubicBezTo>
                  <a:cubicBezTo>
                    <a:pt x="50" y="42"/>
                    <a:pt x="51" y="41"/>
                    <a:pt x="51" y="41"/>
                  </a:cubicBezTo>
                  <a:cubicBezTo>
                    <a:pt x="51" y="41"/>
                    <a:pt x="50" y="40"/>
                    <a:pt x="50" y="40"/>
                  </a:cubicBezTo>
                  <a:cubicBezTo>
                    <a:pt x="50" y="40"/>
                    <a:pt x="48" y="40"/>
                    <a:pt x="48" y="41"/>
                  </a:cubicBezTo>
                  <a:cubicBezTo>
                    <a:pt x="48" y="41"/>
                    <a:pt x="48" y="41"/>
                    <a:pt x="48" y="42"/>
                  </a:cubicBezTo>
                  <a:cubicBezTo>
                    <a:pt x="47" y="42"/>
                    <a:pt x="47" y="42"/>
                    <a:pt x="46" y="42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6" y="44"/>
                    <a:pt x="45" y="45"/>
                    <a:pt x="45" y="45"/>
                  </a:cubicBezTo>
                  <a:cubicBezTo>
                    <a:pt x="45" y="45"/>
                    <a:pt x="44" y="43"/>
                    <a:pt x="44" y="42"/>
                  </a:cubicBezTo>
                  <a:cubicBezTo>
                    <a:pt x="44" y="42"/>
                    <a:pt x="45" y="41"/>
                    <a:pt x="46" y="41"/>
                  </a:cubicBezTo>
                  <a:cubicBezTo>
                    <a:pt x="47" y="41"/>
                    <a:pt x="47" y="41"/>
                    <a:pt x="47" y="40"/>
                  </a:cubicBezTo>
                  <a:cubicBezTo>
                    <a:pt x="47" y="40"/>
                    <a:pt x="47" y="40"/>
                    <a:pt x="47" y="39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8" y="37"/>
                    <a:pt x="49" y="36"/>
                    <a:pt x="50" y="36"/>
                  </a:cubicBezTo>
                  <a:cubicBezTo>
                    <a:pt x="50" y="36"/>
                    <a:pt x="49" y="34"/>
                    <a:pt x="51" y="36"/>
                  </a:cubicBezTo>
                  <a:cubicBezTo>
                    <a:pt x="52" y="37"/>
                    <a:pt x="52" y="37"/>
                    <a:pt x="53" y="38"/>
                  </a:cubicBezTo>
                  <a:cubicBezTo>
                    <a:pt x="54" y="38"/>
                    <a:pt x="56" y="39"/>
                    <a:pt x="56" y="38"/>
                  </a:cubicBezTo>
                  <a:cubicBezTo>
                    <a:pt x="56" y="38"/>
                    <a:pt x="56" y="37"/>
                    <a:pt x="56" y="36"/>
                  </a:cubicBezTo>
                  <a:cubicBezTo>
                    <a:pt x="56" y="36"/>
                    <a:pt x="55" y="36"/>
                    <a:pt x="56" y="35"/>
                  </a:cubicBezTo>
                  <a:cubicBezTo>
                    <a:pt x="56" y="35"/>
                    <a:pt x="56" y="35"/>
                    <a:pt x="57" y="35"/>
                  </a:cubicBezTo>
                  <a:cubicBezTo>
                    <a:pt x="59" y="36"/>
                    <a:pt x="58" y="36"/>
                    <a:pt x="59" y="37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2" y="38"/>
                    <a:pt x="62" y="38"/>
                    <a:pt x="63" y="38"/>
                  </a:cubicBezTo>
                  <a:cubicBezTo>
                    <a:pt x="64" y="38"/>
                    <a:pt x="63" y="37"/>
                    <a:pt x="65" y="39"/>
                  </a:cubicBezTo>
                  <a:cubicBezTo>
                    <a:pt x="66" y="40"/>
                    <a:pt x="66" y="40"/>
                    <a:pt x="67" y="40"/>
                  </a:cubicBezTo>
                  <a:cubicBezTo>
                    <a:pt x="68" y="41"/>
                    <a:pt x="70" y="40"/>
                    <a:pt x="70" y="40"/>
                  </a:cubicBezTo>
                  <a:cubicBezTo>
                    <a:pt x="70" y="40"/>
                    <a:pt x="70" y="39"/>
                    <a:pt x="71" y="41"/>
                  </a:cubicBezTo>
                  <a:cubicBezTo>
                    <a:pt x="72" y="43"/>
                    <a:pt x="73" y="43"/>
                    <a:pt x="73" y="43"/>
                  </a:cubicBezTo>
                  <a:cubicBezTo>
                    <a:pt x="73" y="44"/>
                    <a:pt x="74" y="45"/>
                    <a:pt x="74" y="45"/>
                  </a:cubicBezTo>
                  <a:cubicBezTo>
                    <a:pt x="74" y="45"/>
                    <a:pt x="74" y="45"/>
                    <a:pt x="74" y="46"/>
                  </a:cubicBezTo>
                  <a:cubicBezTo>
                    <a:pt x="74" y="46"/>
                    <a:pt x="74" y="47"/>
                    <a:pt x="75" y="47"/>
                  </a:cubicBezTo>
                  <a:cubicBezTo>
                    <a:pt x="75" y="47"/>
                    <a:pt x="76" y="47"/>
                    <a:pt x="76" y="47"/>
                  </a:cubicBezTo>
                  <a:cubicBezTo>
                    <a:pt x="76" y="47"/>
                    <a:pt x="77" y="46"/>
                    <a:pt x="77" y="46"/>
                  </a:cubicBezTo>
                  <a:cubicBezTo>
                    <a:pt x="77" y="46"/>
                    <a:pt x="79" y="45"/>
                    <a:pt x="79" y="45"/>
                  </a:cubicBezTo>
                  <a:cubicBezTo>
                    <a:pt x="79" y="45"/>
                    <a:pt x="79" y="44"/>
                    <a:pt x="81" y="45"/>
                  </a:cubicBezTo>
                  <a:cubicBezTo>
                    <a:pt x="82" y="45"/>
                    <a:pt x="84" y="46"/>
                    <a:pt x="84" y="46"/>
                  </a:cubicBezTo>
                  <a:cubicBezTo>
                    <a:pt x="84" y="46"/>
                    <a:pt x="84" y="47"/>
                    <a:pt x="84" y="47"/>
                  </a:cubicBezTo>
                  <a:cubicBezTo>
                    <a:pt x="85" y="47"/>
                    <a:pt x="88" y="47"/>
                    <a:pt x="88" y="47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90" y="49"/>
                    <a:pt x="90" y="49"/>
                  </a:cubicBezTo>
                  <a:cubicBezTo>
                    <a:pt x="90" y="50"/>
                    <a:pt x="91" y="52"/>
                    <a:pt x="91" y="52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2" y="50"/>
                    <a:pt x="90" y="48"/>
                    <a:pt x="92" y="48"/>
                  </a:cubicBezTo>
                  <a:cubicBezTo>
                    <a:pt x="94" y="48"/>
                    <a:pt x="95" y="47"/>
                    <a:pt x="95" y="47"/>
                  </a:cubicBezTo>
                  <a:cubicBezTo>
                    <a:pt x="95" y="46"/>
                    <a:pt x="95" y="46"/>
                    <a:pt x="95" y="46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2" y="46"/>
                    <a:pt x="92" y="44"/>
                    <a:pt x="92" y="44"/>
                  </a:cubicBezTo>
                  <a:cubicBezTo>
                    <a:pt x="93" y="44"/>
                    <a:pt x="94" y="42"/>
                    <a:pt x="96" y="42"/>
                  </a:cubicBezTo>
                  <a:cubicBezTo>
                    <a:pt x="98" y="42"/>
                    <a:pt x="100" y="41"/>
                    <a:pt x="100" y="41"/>
                  </a:cubicBezTo>
                  <a:cubicBezTo>
                    <a:pt x="100" y="41"/>
                    <a:pt x="100" y="40"/>
                    <a:pt x="102" y="40"/>
                  </a:cubicBezTo>
                  <a:cubicBezTo>
                    <a:pt x="104" y="40"/>
                    <a:pt x="105" y="40"/>
                    <a:pt x="106" y="40"/>
                  </a:cubicBezTo>
                  <a:cubicBezTo>
                    <a:pt x="107" y="40"/>
                    <a:pt x="107" y="40"/>
                    <a:pt x="107" y="39"/>
                  </a:cubicBezTo>
                  <a:cubicBezTo>
                    <a:pt x="107" y="38"/>
                    <a:pt x="106" y="38"/>
                    <a:pt x="108" y="37"/>
                  </a:cubicBezTo>
                  <a:cubicBezTo>
                    <a:pt x="109" y="37"/>
                    <a:pt x="110" y="36"/>
                    <a:pt x="110" y="36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107" y="34"/>
                    <a:pt x="107" y="34"/>
                    <a:pt x="107" y="34"/>
                  </a:cubicBezTo>
                  <a:cubicBezTo>
                    <a:pt x="107" y="34"/>
                    <a:pt x="107" y="32"/>
                    <a:pt x="106" y="32"/>
                  </a:cubicBezTo>
                  <a:cubicBezTo>
                    <a:pt x="105" y="32"/>
                    <a:pt x="102" y="34"/>
                    <a:pt x="102" y="34"/>
                  </a:cubicBezTo>
                  <a:cubicBezTo>
                    <a:pt x="102" y="34"/>
                    <a:pt x="102" y="33"/>
                    <a:pt x="101" y="33"/>
                  </a:cubicBezTo>
                  <a:cubicBezTo>
                    <a:pt x="101" y="32"/>
                    <a:pt x="101" y="32"/>
                    <a:pt x="100" y="32"/>
                  </a:cubicBezTo>
                  <a:cubicBezTo>
                    <a:pt x="99" y="32"/>
                    <a:pt x="100" y="32"/>
                    <a:pt x="98" y="31"/>
                  </a:cubicBezTo>
                  <a:cubicBezTo>
                    <a:pt x="96" y="30"/>
                    <a:pt x="95" y="28"/>
                    <a:pt x="95" y="28"/>
                  </a:cubicBezTo>
                  <a:cubicBezTo>
                    <a:pt x="95" y="28"/>
                    <a:pt x="96" y="28"/>
                    <a:pt x="94" y="28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2" y="26"/>
                    <a:pt x="92" y="26"/>
                    <a:pt x="94" y="25"/>
                  </a:cubicBezTo>
                  <a:cubicBezTo>
                    <a:pt x="95" y="24"/>
                    <a:pt x="94" y="24"/>
                    <a:pt x="96" y="23"/>
                  </a:cubicBezTo>
                  <a:cubicBezTo>
                    <a:pt x="97" y="22"/>
                    <a:pt x="96" y="21"/>
                    <a:pt x="98" y="22"/>
                  </a:cubicBezTo>
                  <a:cubicBezTo>
                    <a:pt x="101" y="23"/>
                    <a:pt x="101" y="23"/>
                    <a:pt x="102" y="24"/>
                  </a:cubicBezTo>
                  <a:cubicBezTo>
                    <a:pt x="103" y="24"/>
                    <a:pt x="107" y="24"/>
                    <a:pt x="105" y="23"/>
                  </a:cubicBezTo>
                  <a:cubicBezTo>
                    <a:pt x="104" y="22"/>
                    <a:pt x="102" y="21"/>
                    <a:pt x="102" y="20"/>
                  </a:cubicBezTo>
                  <a:cubicBezTo>
                    <a:pt x="102" y="20"/>
                    <a:pt x="100" y="20"/>
                    <a:pt x="102" y="20"/>
                  </a:cubicBezTo>
                  <a:cubicBezTo>
                    <a:pt x="103" y="20"/>
                    <a:pt x="104" y="19"/>
                    <a:pt x="105" y="20"/>
                  </a:cubicBezTo>
                  <a:cubicBezTo>
                    <a:pt x="105" y="20"/>
                    <a:pt x="103" y="20"/>
                    <a:pt x="106" y="20"/>
                  </a:cubicBezTo>
                  <a:cubicBezTo>
                    <a:pt x="109" y="20"/>
                    <a:pt x="110" y="20"/>
                    <a:pt x="108" y="19"/>
                  </a:cubicBezTo>
                  <a:cubicBezTo>
                    <a:pt x="107" y="18"/>
                    <a:pt x="107" y="18"/>
                    <a:pt x="106" y="17"/>
                  </a:cubicBezTo>
                  <a:cubicBezTo>
                    <a:pt x="106" y="16"/>
                    <a:pt x="105" y="16"/>
                    <a:pt x="106" y="16"/>
                  </a:cubicBezTo>
                  <a:cubicBezTo>
                    <a:pt x="106" y="15"/>
                    <a:pt x="106" y="16"/>
                    <a:pt x="107" y="15"/>
                  </a:cubicBezTo>
                  <a:cubicBezTo>
                    <a:pt x="107" y="14"/>
                    <a:pt x="107" y="13"/>
                    <a:pt x="107" y="13"/>
                  </a:cubicBezTo>
                  <a:cubicBezTo>
                    <a:pt x="107" y="13"/>
                    <a:pt x="106" y="13"/>
                    <a:pt x="107" y="12"/>
                  </a:cubicBezTo>
                  <a:cubicBezTo>
                    <a:pt x="109" y="10"/>
                    <a:pt x="109" y="10"/>
                    <a:pt x="110" y="10"/>
                  </a:cubicBezTo>
                  <a:cubicBezTo>
                    <a:pt x="110" y="10"/>
                    <a:pt x="111" y="9"/>
                    <a:pt x="112" y="9"/>
                  </a:cubicBezTo>
                  <a:cubicBezTo>
                    <a:pt x="112" y="8"/>
                    <a:pt x="113" y="6"/>
                    <a:pt x="113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6" y="6"/>
                    <a:pt x="117" y="6"/>
                    <a:pt x="117" y="6"/>
                  </a:cubicBezTo>
                  <a:cubicBezTo>
                    <a:pt x="117" y="7"/>
                    <a:pt x="117" y="5"/>
                    <a:pt x="117" y="5"/>
                  </a:cubicBezTo>
                  <a:cubicBezTo>
                    <a:pt x="117" y="5"/>
                    <a:pt x="118" y="5"/>
                    <a:pt x="118" y="5"/>
                  </a:cubicBezTo>
                  <a:cubicBezTo>
                    <a:pt x="119" y="6"/>
                    <a:pt x="119" y="6"/>
                    <a:pt x="119" y="6"/>
                  </a:cubicBezTo>
                  <a:cubicBezTo>
                    <a:pt x="120" y="7"/>
                    <a:pt x="121" y="6"/>
                    <a:pt x="121" y="6"/>
                  </a:cubicBezTo>
                  <a:cubicBezTo>
                    <a:pt x="121" y="6"/>
                    <a:pt x="122" y="5"/>
                    <a:pt x="123" y="5"/>
                  </a:cubicBezTo>
                  <a:cubicBezTo>
                    <a:pt x="124" y="5"/>
                    <a:pt x="125" y="5"/>
                    <a:pt x="125" y="5"/>
                  </a:cubicBezTo>
                  <a:cubicBezTo>
                    <a:pt x="125" y="6"/>
                    <a:pt x="125" y="6"/>
                    <a:pt x="125" y="7"/>
                  </a:cubicBezTo>
                  <a:cubicBezTo>
                    <a:pt x="126" y="7"/>
                    <a:pt x="127" y="8"/>
                    <a:pt x="127" y="8"/>
                  </a:cubicBezTo>
                  <a:cubicBezTo>
                    <a:pt x="127" y="8"/>
                    <a:pt x="129" y="8"/>
                    <a:pt x="129" y="7"/>
                  </a:cubicBezTo>
                  <a:cubicBezTo>
                    <a:pt x="129" y="7"/>
                    <a:pt x="128" y="7"/>
                    <a:pt x="130" y="6"/>
                  </a:cubicBezTo>
                  <a:cubicBezTo>
                    <a:pt x="132" y="4"/>
                    <a:pt x="133" y="4"/>
                    <a:pt x="133" y="4"/>
                  </a:cubicBezTo>
                  <a:cubicBezTo>
                    <a:pt x="133" y="4"/>
                    <a:pt x="133" y="3"/>
                    <a:pt x="134" y="3"/>
                  </a:cubicBezTo>
                  <a:cubicBezTo>
                    <a:pt x="135" y="4"/>
                    <a:pt x="135" y="3"/>
                    <a:pt x="135" y="4"/>
                  </a:cubicBezTo>
                  <a:cubicBezTo>
                    <a:pt x="135" y="4"/>
                    <a:pt x="136" y="5"/>
                    <a:pt x="136" y="5"/>
                  </a:cubicBezTo>
                  <a:cubicBezTo>
                    <a:pt x="136" y="5"/>
                    <a:pt x="136" y="8"/>
                    <a:pt x="136" y="8"/>
                  </a:cubicBezTo>
                  <a:cubicBezTo>
                    <a:pt x="136" y="9"/>
                    <a:pt x="136" y="9"/>
                    <a:pt x="136" y="9"/>
                  </a:cubicBezTo>
                  <a:cubicBezTo>
                    <a:pt x="136" y="9"/>
                    <a:pt x="136" y="10"/>
                    <a:pt x="136" y="10"/>
                  </a:cubicBezTo>
                  <a:cubicBezTo>
                    <a:pt x="136" y="11"/>
                    <a:pt x="137" y="13"/>
                    <a:pt x="137" y="13"/>
                  </a:cubicBezTo>
                  <a:cubicBezTo>
                    <a:pt x="137" y="13"/>
                    <a:pt x="137" y="13"/>
                    <a:pt x="137" y="13"/>
                  </a:cubicBezTo>
                  <a:cubicBezTo>
                    <a:pt x="136" y="14"/>
                    <a:pt x="136" y="13"/>
                    <a:pt x="136" y="14"/>
                  </a:cubicBezTo>
                  <a:cubicBezTo>
                    <a:pt x="135" y="15"/>
                    <a:pt x="136" y="15"/>
                    <a:pt x="135" y="16"/>
                  </a:cubicBezTo>
                  <a:cubicBezTo>
                    <a:pt x="135" y="16"/>
                    <a:pt x="134" y="16"/>
                    <a:pt x="134" y="16"/>
                  </a:cubicBezTo>
                  <a:cubicBezTo>
                    <a:pt x="134" y="16"/>
                    <a:pt x="135" y="17"/>
                    <a:pt x="135" y="17"/>
                  </a:cubicBezTo>
                  <a:cubicBezTo>
                    <a:pt x="135" y="17"/>
                    <a:pt x="135" y="17"/>
                    <a:pt x="136" y="17"/>
                  </a:cubicBezTo>
                  <a:cubicBezTo>
                    <a:pt x="136" y="17"/>
                    <a:pt x="136" y="16"/>
                    <a:pt x="137" y="16"/>
                  </a:cubicBezTo>
                  <a:cubicBezTo>
                    <a:pt x="137" y="17"/>
                    <a:pt x="137" y="15"/>
                    <a:pt x="137" y="15"/>
                  </a:cubicBezTo>
                  <a:cubicBezTo>
                    <a:pt x="137" y="15"/>
                    <a:pt x="137" y="15"/>
                    <a:pt x="138" y="14"/>
                  </a:cubicBezTo>
                  <a:cubicBezTo>
                    <a:pt x="138" y="14"/>
                    <a:pt x="139" y="13"/>
                    <a:pt x="139" y="12"/>
                  </a:cubicBezTo>
                  <a:cubicBezTo>
                    <a:pt x="139" y="12"/>
                    <a:pt x="138" y="11"/>
                    <a:pt x="138" y="11"/>
                  </a:cubicBezTo>
                  <a:cubicBezTo>
                    <a:pt x="138" y="11"/>
                    <a:pt x="137" y="9"/>
                    <a:pt x="137" y="8"/>
                  </a:cubicBezTo>
                  <a:cubicBezTo>
                    <a:pt x="137" y="8"/>
                    <a:pt x="137" y="8"/>
                    <a:pt x="137" y="7"/>
                  </a:cubicBezTo>
                  <a:cubicBezTo>
                    <a:pt x="138" y="7"/>
                    <a:pt x="138" y="6"/>
                    <a:pt x="138" y="6"/>
                  </a:cubicBezTo>
                  <a:cubicBezTo>
                    <a:pt x="139" y="5"/>
                    <a:pt x="140" y="4"/>
                    <a:pt x="140" y="4"/>
                  </a:cubicBezTo>
                  <a:cubicBezTo>
                    <a:pt x="140" y="4"/>
                    <a:pt x="142" y="4"/>
                    <a:pt x="143" y="4"/>
                  </a:cubicBezTo>
                  <a:cubicBezTo>
                    <a:pt x="143" y="4"/>
                    <a:pt x="142" y="3"/>
                    <a:pt x="144" y="4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5" y="6"/>
                    <a:pt x="144" y="6"/>
                    <a:pt x="146" y="6"/>
                  </a:cubicBezTo>
                  <a:cubicBezTo>
                    <a:pt x="147" y="6"/>
                    <a:pt x="148" y="6"/>
                    <a:pt x="147" y="6"/>
                  </a:cubicBezTo>
                  <a:cubicBezTo>
                    <a:pt x="146" y="5"/>
                    <a:pt x="146" y="4"/>
                    <a:pt x="145" y="4"/>
                  </a:cubicBezTo>
                  <a:cubicBezTo>
                    <a:pt x="145" y="4"/>
                    <a:pt x="144" y="3"/>
                    <a:pt x="144" y="3"/>
                  </a:cubicBezTo>
                  <a:cubicBezTo>
                    <a:pt x="144" y="2"/>
                    <a:pt x="144" y="0"/>
                    <a:pt x="145" y="1"/>
                  </a:cubicBezTo>
                  <a:cubicBezTo>
                    <a:pt x="146" y="1"/>
                    <a:pt x="145" y="0"/>
                    <a:pt x="146" y="1"/>
                  </a:cubicBezTo>
                  <a:cubicBezTo>
                    <a:pt x="148" y="3"/>
                    <a:pt x="149" y="4"/>
                    <a:pt x="149" y="4"/>
                  </a:cubicBezTo>
                  <a:cubicBezTo>
                    <a:pt x="149" y="5"/>
                    <a:pt x="150" y="5"/>
                    <a:pt x="150" y="5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51" y="7"/>
                    <a:pt x="152" y="8"/>
                    <a:pt x="152" y="8"/>
                  </a:cubicBezTo>
                  <a:cubicBezTo>
                    <a:pt x="152" y="8"/>
                    <a:pt x="152" y="8"/>
                    <a:pt x="153" y="8"/>
                  </a:cubicBezTo>
                  <a:cubicBezTo>
                    <a:pt x="153" y="9"/>
                    <a:pt x="155" y="10"/>
                    <a:pt x="155" y="10"/>
                  </a:cubicBezTo>
                  <a:cubicBezTo>
                    <a:pt x="155" y="10"/>
                    <a:pt x="156" y="11"/>
                    <a:pt x="156" y="11"/>
                  </a:cubicBezTo>
                  <a:cubicBezTo>
                    <a:pt x="155" y="12"/>
                    <a:pt x="155" y="13"/>
                    <a:pt x="155" y="13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2" y="18"/>
                    <a:pt x="152" y="18"/>
                    <a:pt x="152" y="18"/>
                  </a:cubicBezTo>
                  <a:cubicBezTo>
                    <a:pt x="152" y="19"/>
                    <a:pt x="152" y="19"/>
                    <a:pt x="152" y="19"/>
                  </a:cubicBezTo>
                  <a:cubicBezTo>
                    <a:pt x="151" y="20"/>
                    <a:pt x="151" y="21"/>
                    <a:pt x="151" y="21"/>
                  </a:cubicBezTo>
                  <a:cubicBezTo>
                    <a:pt x="151" y="21"/>
                    <a:pt x="150" y="22"/>
                    <a:pt x="148" y="22"/>
                  </a:cubicBezTo>
                  <a:cubicBezTo>
                    <a:pt x="146" y="21"/>
                    <a:pt x="144" y="23"/>
                    <a:pt x="144" y="23"/>
                  </a:cubicBezTo>
                  <a:cubicBezTo>
                    <a:pt x="144" y="23"/>
                    <a:pt x="139" y="22"/>
                    <a:pt x="138" y="22"/>
                  </a:cubicBezTo>
                  <a:cubicBezTo>
                    <a:pt x="137" y="22"/>
                    <a:pt x="137" y="26"/>
                    <a:pt x="137" y="27"/>
                  </a:cubicBezTo>
                  <a:cubicBezTo>
                    <a:pt x="137" y="28"/>
                    <a:pt x="135" y="29"/>
                    <a:pt x="132" y="29"/>
                  </a:cubicBezTo>
                  <a:cubicBezTo>
                    <a:pt x="129" y="30"/>
                    <a:pt x="131" y="30"/>
                    <a:pt x="130" y="33"/>
                  </a:cubicBezTo>
                  <a:cubicBezTo>
                    <a:pt x="129" y="37"/>
                    <a:pt x="128" y="34"/>
                    <a:pt x="126" y="33"/>
                  </a:cubicBezTo>
                  <a:cubicBezTo>
                    <a:pt x="124" y="33"/>
                    <a:pt x="124" y="33"/>
                    <a:pt x="121" y="33"/>
                  </a:cubicBezTo>
                  <a:cubicBezTo>
                    <a:pt x="118" y="34"/>
                    <a:pt x="120" y="36"/>
                    <a:pt x="120" y="36"/>
                  </a:cubicBezTo>
                  <a:cubicBezTo>
                    <a:pt x="120" y="36"/>
                    <a:pt x="122" y="38"/>
                    <a:pt x="123" y="38"/>
                  </a:cubicBezTo>
                  <a:cubicBezTo>
                    <a:pt x="125" y="39"/>
                    <a:pt x="123" y="41"/>
                    <a:pt x="123" y="41"/>
                  </a:cubicBezTo>
                  <a:cubicBezTo>
                    <a:pt x="123" y="41"/>
                    <a:pt x="122" y="43"/>
                    <a:pt x="121" y="43"/>
                  </a:cubicBezTo>
                  <a:cubicBezTo>
                    <a:pt x="120" y="42"/>
                    <a:pt x="115" y="42"/>
                    <a:pt x="115" y="42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10" y="45"/>
                    <a:pt x="111" y="49"/>
                    <a:pt x="114" y="53"/>
                  </a:cubicBezTo>
                  <a:cubicBezTo>
                    <a:pt x="117" y="57"/>
                    <a:pt x="114" y="54"/>
                    <a:pt x="114" y="54"/>
                  </a:cubicBezTo>
                  <a:cubicBezTo>
                    <a:pt x="114" y="54"/>
                    <a:pt x="115" y="57"/>
                    <a:pt x="115" y="59"/>
                  </a:cubicBezTo>
                  <a:cubicBezTo>
                    <a:pt x="115" y="61"/>
                    <a:pt x="115" y="60"/>
                    <a:pt x="116" y="60"/>
                  </a:cubicBezTo>
                  <a:cubicBezTo>
                    <a:pt x="117" y="60"/>
                    <a:pt x="119" y="60"/>
                    <a:pt x="119" y="60"/>
                  </a:cubicBezTo>
                  <a:cubicBezTo>
                    <a:pt x="119" y="60"/>
                    <a:pt x="123" y="66"/>
                    <a:pt x="123" y="66"/>
                  </a:cubicBezTo>
                  <a:cubicBezTo>
                    <a:pt x="124" y="66"/>
                    <a:pt x="129" y="65"/>
                    <a:pt x="129" y="65"/>
                  </a:cubicBezTo>
                  <a:cubicBezTo>
                    <a:pt x="129" y="65"/>
                    <a:pt x="133" y="64"/>
                    <a:pt x="135" y="64"/>
                  </a:cubicBezTo>
                  <a:cubicBezTo>
                    <a:pt x="137" y="63"/>
                    <a:pt x="135" y="61"/>
                    <a:pt x="135" y="61"/>
                  </a:cubicBezTo>
                  <a:cubicBezTo>
                    <a:pt x="137" y="56"/>
                    <a:pt x="137" y="56"/>
                    <a:pt x="137" y="56"/>
                  </a:cubicBezTo>
                  <a:cubicBezTo>
                    <a:pt x="143" y="55"/>
                    <a:pt x="143" y="55"/>
                    <a:pt x="143" y="55"/>
                  </a:cubicBezTo>
                  <a:cubicBezTo>
                    <a:pt x="146" y="61"/>
                    <a:pt x="146" y="61"/>
                    <a:pt x="146" y="61"/>
                  </a:cubicBezTo>
                  <a:cubicBezTo>
                    <a:pt x="145" y="65"/>
                    <a:pt x="145" y="65"/>
                    <a:pt x="145" y="65"/>
                  </a:cubicBezTo>
                  <a:cubicBezTo>
                    <a:pt x="150" y="70"/>
                    <a:pt x="150" y="70"/>
                    <a:pt x="150" y="70"/>
                  </a:cubicBezTo>
                  <a:cubicBezTo>
                    <a:pt x="151" y="75"/>
                    <a:pt x="151" y="75"/>
                    <a:pt x="151" y="75"/>
                  </a:cubicBezTo>
                  <a:cubicBezTo>
                    <a:pt x="151" y="75"/>
                    <a:pt x="156" y="76"/>
                    <a:pt x="157" y="77"/>
                  </a:cubicBezTo>
                  <a:cubicBezTo>
                    <a:pt x="158" y="77"/>
                    <a:pt x="161" y="76"/>
                    <a:pt x="161" y="76"/>
                  </a:cubicBezTo>
                  <a:cubicBezTo>
                    <a:pt x="165" y="81"/>
                    <a:pt x="165" y="81"/>
                    <a:pt x="165" y="81"/>
                  </a:cubicBezTo>
                  <a:cubicBezTo>
                    <a:pt x="166" y="80"/>
                    <a:pt x="166" y="80"/>
                    <a:pt x="166" y="80"/>
                  </a:cubicBezTo>
                  <a:cubicBezTo>
                    <a:pt x="166" y="81"/>
                    <a:pt x="166" y="81"/>
                    <a:pt x="166" y="81"/>
                  </a:cubicBezTo>
                  <a:cubicBezTo>
                    <a:pt x="166" y="81"/>
                    <a:pt x="166" y="83"/>
                    <a:pt x="165" y="83"/>
                  </a:cubicBezTo>
                  <a:cubicBezTo>
                    <a:pt x="163" y="82"/>
                    <a:pt x="162" y="82"/>
                    <a:pt x="162" y="82"/>
                  </a:cubicBezTo>
                  <a:cubicBezTo>
                    <a:pt x="159" y="80"/>
                    <a:pt x="159" y="80"/>
                    <a:pt x="159" y="80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55" y="85"/>
                    <a:pt x="155" y="85"/>
                    <a:pt x="155" y="85"/>
                  </a:cubicBezTo>
                  <a:cubicBezTo>
                    <a:pt x="157" y="86"/>
                    <a:pt x="157" y="86"/>
                    <a:pt x="157" y="86"/>
                  </a:cubicBezTo>
                  <a:cubicBezTo>
                    <a:pt x="159" y="88"/>
                    <a:pt x="159" y="88"/>
                    <a:pt x="159" y="88"/>
                  </a:cubicBezTo>
                  <a:cubicBezTo>
                    <a:pt x="159" y="91"/>
                    <a:pt x="159" y="91"/>
                    <a:pt x="159" y="91"/>
                  </a:cubicBezTo>
                  <a:cubicBezTo>
                    <a:pt x="159" y="95"/>
                    <a:pt x="159" y="95"/>
                    <a:pt x="159" y="95"/>
                  </a:cubicBezTo>
                  <a:cubicBezTo>
                    <a:pt x="157" y="98"/>
                    <a:pt x="157" y="98"/>
                    <a:pt x="157" y="98"/>
                  </a:cubicBezTo>
                  <a:cubicBezTo>
                    <a:pt x="157" y="98"/>
                    <a:pt x="158" y="100"/>
                    <a:pt x="158" y="101"/>
                  </a:cubicBezTo>
                  <a:cubicBezTo>
                    <a:pt x="158" y="101"/>
                    <a:pt x="160" y="103"/>
                    <a:pt x="160" y="103"/>
                  </a:cubicBezTo>
                  <a:cubicBezTo>
                    <a:pt x="162" y="105"/>
                    <a:pt x="162" y="105"/>
                    <a:pt x="162" y="105"/>
                  </a:cubicBezTo>
                  <a:cubicBezTo>
                    <a:pt x="160" y="110"/>
                    <a:pt x="160" y="110"/>
                    <a:pt x="160" y="110"/>
                  </a:cubicBezTo>
                  <a:cubicBezTo>
                    <a:pt x="158" y="112"/>
                    <a:pt x="158" y="112"/>
                    <a:pt x="158" y="112"/>
                  </a:cubicBezTo>
                  <a:cubicBezTo>
                    <a:pt x="158" y="114"/>
                    <a:pt x="158" y="114"/>
                    <a:pt x="158" y="114"/>
                  </a:cubicBezTo>
                  <a:cubicBezTo>
                    <a:pt x="158" y="114"/>
                    <a:pt x="160" y="115"/>
                    <a:pt x="159" y="115"/>
                  </a:cubicBezTo>
                  <a:cubicBezTo>
                    <a:pt x="158" y="115"/>
                    <a:pt x="156" y="115"/>
                    <a:pt x="156" y="115"/>
                  </a:cubicBezTo>
                  <a:cubicBezTo>
                    <a:pt x="156" y="115"/>
                    <a:pt x="156" y="116"/>
                    <a:pt x="156" y="117"/>
                  </a:cubicBezTo>
                  <a:cubicBezTo>
                    <a:pt x="156" y="117"/>
                    <a:pt x="157" y="119"/>
                    <a:pt x="157" y="119"/>
                  </a:cubicBezTo>
                  <a:cubicBezTo>
                    <a:pt x="157" y="119"/>
                    <a:pt x="158" y="119"/>
                    <a:pt x="158" y="120"/>
                  </a:cubicBezTo>
                  <a:cubicBezTo>
                    <a:pt x="158" y="121"/>
                    <a:pt x="157" y="123"/>
                    <a:pt x="157" y="123"/>
                  </a:cubicBezTo>
                  <a:cubicBezTo>
                    <a:pt x="157" y="123"/>
                    <a:pt x="156" y="127"/>
                    <a:pt x="156" y="127"/>
                  </a:cubicBezTo>
                  <a:cubicBezTo>
                    <a:pt x="157" y="127"/>
                    <a:pt x="157" y="129"/>
                    <a:pt x="157" y="129"/>
                  </a:cubicBezTo>
                  <a:cubicBezTo>
                    <a:pt x="157" y="133"/>
                    <a:pt x="157" y="133"/>
                    <a:pt x="157" y="133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7" y="138"/>
                    <a:pt x="157" y="138"/>
                    <a:pt x="157" y="138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3" y="142"/>
                    <a:pt x="153" y="142"/>
                    <a:pt x="153" y="142"/>
                  </a:cubicBezTo>
                  <a:cubicBezTo>
                    <a:pt x="153" y="142"/>
                    <a:pt x="151" y="143"/>
                    <a:pt x="151" y="144"/>
                  </a:cubicBezTo>
                  <a:cubicBezTo>
                    <a:pt x="151" y="144"/>
                    <a:pt x="150" y="145"/>
                    <a:pt x="150" y="146"/>
                  </a:cubicBezTo>
                  <a:cubicBezTo>
                    <a:pt x="150" y="147"/>
                    <a:pt x="149" y="148"/>
                    <a:pt x="149" y="148"/>
                  </a:cubicBezTo>
                  <a:cubicBezTo>
                    <a:pt x="148" y="149"/>
                    <a:pt x="146" y="151"/>
                    <a:pt x="146" y="151"/>
                  </a:cubicBezTo>
                  <a:cubicBezTo>
                    <a:pt x="145" y="153"/>
                    <a:pt x="145" y="153"/>
                    <a:pt x="145" y="153"/>
                  </a:cubicBezTo>
                  <a:cubicBezTo>
                    <a:pt x="145" y="153"/>
                    <a:pt x="146" y="155"/>
                    <a:pt x="146" y="155"/>
                  </a:cubicBezTo>
                  <a:cubicBezTo>
                    <a:pt x="146" y="156"/>
                    <a:pt x="146" y="156"/>
                    <a:pt x="146" y="156"/>
                  </a:cubicBezTo>
                  <a:cubicBezTo>
                    <a:pt x="144" y="158"/>
                    <a:pt x="144" y="158"/>
                    <a:pt x="144" y="158"/>
                  </a:cubicBezTo>
                  <a:cubicBezTo>
                    <a:pt x="139" y="162"/>
                    <a:pt x="139" y="162"/>
                    <a:pt x="139" y="162"/>
                  </a:cubicBezTo>
                  <a:cubicBezTo>
                    <a:pt x="139" y="162"/>
                    <a:pt x="139" y="163"/>
                    <a:pt x="138" y="164"/>
                  </a:cubicBezTo>
                  <a:cubicBezTo>
                    <a:pt x="138" y="166"/>
                    <a:pt x="137" y="166"/>
                    <a:pt x="137" y="166"/>
                  </a:cubicBezTo>
                  <a:cubicBezTo>
                    <a:pt x="137" y="166"/>
                    <a:pt x="136" y="166"/>
                    <a:pt x="135" y="166"/>
                  </a:cubicBezTo>
                  <a:cubicBezTo>
                    <a:pt x="135" y="166"/>
                    <a:pt x="134" y="165"/>
                    <a:pt x="134" y="165"/>
                  </a:cubicBezTo>
                  <a:cubicBezTo>
                    <a:pt x="134" y="167"/>
                    <a:pt x="134" y="167"/>
                    <a:pt x="134" y="167"/>
                  </a:cubicBezTo>
                  <a:cubicBezTo>
                    <a:pt x="134" y="167"/>
                    <a:pt x="134" y="168"/>
                    <a:pt x="135" y="168"/>
                  </a:cubicBezTo>
                  <a:cubicBezTo>
                    <a:pt x="136" y="169"/>
                    <a:pt x="136" y="170"/>
                    <a:pt x="137" y="170"/>
                  </a:cubicBezTo>
                  <a:cubicBezTo>
                    <a:pt x="137" y="171"/>
                    <a:pt x="138" y="172"/>
                    <a:pt x="138" y="172"/>
                  </a:cubicBezTo>
                  <a:cubicBezTo>
                    <a:pt x="136" y="174"/>
                    <a:pt x="136" y="174"/>
                    <a:pt x="136" y="174"/>
                  </a:cubicBezTo>
                  <a:cubicBezTo>
                    <a:pt x="136" y="175"/>
                    <a:pt x="136" y="175"/>
                    <a:pt x="136" y="175"/>
                  </a:cubicBezTo>
                  <a:cubicBezTo>
                    <a:pt x="134" y="175"/>
                    <a:pt x="134" y="175"/>
                    <a:pt x="134" y="175"/>
                  </a:cubicBezTo>
                  <a:cubicBezTo>
                    <a:pt x="133" y="174"/>
                    <a:pt x="133" y="174"/>
                    <a:pt x="133" y="174"/>
                  </a:cubicBezTo>
                  <a:cubicBezTo>
                    <a:pt x="133" y="174"/>
                    <a:pt x="132" y="174"/>
                    <a:pt x="132" y="174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36" name="Freeform 45"/>
            <p:cNvSpPr>
              <a:spLocks/>
            </p:cNvSpPr>
            <p:nvPr/>
          </p:nvSpPr>
          <p:spPr bwMode="auto">
            <a:xfrm>
              <a:off x="3117355" y="3610127"/>
              <a:ext cx="405690" cy="613681"/>
            </a:xfrm>
            <a:custGeom>
              <a:avLst/>
              <a:gdLst>
                <a:gd name="T0" fmla="*/ 84 w 178"/>
                <a:gd name="T1" fmla="*/ 3 h 278"/>
                <a:gd name="T2" fmla="*/ 97 w 178"/>
                <a:gd name="T3" fmla="*/ 2 h 278"/>
                <a:gd name="T4" fmla="*/ 107 w 178"/>
                <a:gd name="T5" fmla="*/ 5 h 278"/>
                <a:gd name="T6" fmla="*/ 102 w 178"/>
                <a:gd name="T7" fmla="*/ 16 h 278"/>
                <a:gd name="T8" fmla="*/ 113 w 178"/>
                <a:gd name="T9" fmla="*/ 16 h 278"/>
                <a:gd name="T10" fmla="*/ 119 w 178"/>
                <a:gd name="T11" fmla="*/ 18 h 278"/>
                <a:gd name="T12" fmla="*/ 126 w 178"/>
                <a:gd name="T13" fmla="*/ 24 h 278"/>
                <a:gd name="T14" fmla="*/ 134 w 178"/>
                <a:gd name="T15" fmla="*/ 25 h 278"/>
                <a:gd name="T16" fmla="*/ 145 w 178"/>
                <a:gd name="T17" fmla="*/ 19 h 278"/>
                <a:gd name="T18" fmla="*/ 154 w 178"/>
                <a:gd name="T19" fmla="*/ 24 h 278"/>
                <a:gd name="T20" fmla="*/ 164 w 178"/>
                <a:gd name="T21" fmla="*/ 27 h 278"/>
                <a:gd name="T22" fmla="*/ 167 w 178"/>
                <a:gd name="T23" fmla="*/ 34 h 278"/>
                <a:gd name="T24" fmla="*/ 165 w 178"/>
                <a:gd name="T25" fmla="*/ 42 h 278"/>
                <a:gd name="T26" fmla="*/ 178 w 178"/>
                <a:gd name="T27" fmla="*/ 50 h 278"/>
                <a:gd name="T28" fmla="*/ 168 w 178"/>
                <a:gd name="T29" fmla="*/ 59 h 278"/>
                <a:gd name="T30" fmla="*/ 156 w 178"/>
                <a:gd name="T31" fmla="*/ 65 h 278"/>
                <a:gd name="T32" fmla="*/ 144 w 178"/>
                <a:gd name="T33" fmla="*/ 74 h 278"/>
                <a:gd name="T34" fmla="*/ 142 w 178"/>
                <a:gd name="T35" fmla="*/ 81 h 278"/>
                <a:gd name="T36" fmla="*/ 141 w 178"/>
                <a:gd name="T37" fmla="*/ 92 h 278"/>
                <a:gd name="T38" fmla="*/ 137 w 178"/>
                <a:gd name="T39" fmla="*/ 103 h 278"/>
                <a:gd name="T40" fmla="*/ 135 w 178"/>
                <a:gd name="T41" fmla="*/ 112 h 278"/>
                <a:gd name="T42" fmla="*/ 126 w 178"/>
                <a:gd name="T43" fmla="*/ 117 h 278"/>
                <a:gd name="T44" fmla="*/ 130 w 178"/>
                <a:gd name="T45" fmla="*/ 128 h 278"/>
                <a:gd name="T46" fmla="*/ 123 w 178"/>
                <a:gd name="T47" fmla="*/ 137 h 278"/>
                <a:gd name="T48" fmla="*/ 120 w 178"/>
                <a:gd name="T49" fmla="*/ 144 h 278"/>
                <a:gd name="T50" fmla="*/ 111 w 178"/>
                <a:gd name="T51" fmla="*/ 143 h 278"/>
                <a:gd name="T52" fmla="*/ 102 w 178"/>
                <a:gd name="T53" fmla="*/ 141 h 278"/>
                <a:gd name="T54" fmla="*/ 102 w 178"/>
                <a:gd name="T55" fmla="*/ 149 h 278"/>
                <a:gd name="T56" fmla="*/ 103 w 178"/>
                <a:gd name="T57" fmla="*/ 157 h 278"/>
                <a:gd name="T58" fmla="*/ 104 w 178"/>
                <a:gd name="T59" fmla="*/ 166 h 278"/>
                <a:gd name="T60" fmla="*/ 107 w 178"/>
                <a:gd name="T61" fmla="*/ 174 h 278"/>
                <a:gd name="T62" fmla="*/ 114 w 178"/>
                <a:gd name="T63" fmla="*/ 180 h 278"/>
                <a:gd name="T64" fmla="*/ 106 w 178"/>
                <a:gd name="T65" fmla="*/ 189 h 278"/>
                <a:gd name="T66" fmla="*/ 96 w 178"/>
                <a:gd name="T67" fmla="*/ 196 h 278"/>
                <a:gd name="T68" fmla="*/ 93 w 178"/>
                <a:gd name="T69" fmla="*/ 205 h 278"/>
                <a:gd name="T70" fmla="*/ 94 w 178"/>
                <a:gd name="T71" fmla="*/ 214 h 278"/>
                <a:gd name="T72" fmla="*/ 100 w 178"/>
                <a:gd name="T73" fmla="*/ 224 h 278"/>
                <a:gd name="T74" fmla="*/ 100 w 178"/>
                <a:gd name="T75" fmla="*/ 233 h 278"/>
                <a:gd name="T76" fmla="*/ 91 w 178"/>
                <a:gd name="T77" fmla="*/ 233 h 278"/>
                <a:gd name="T78" fmla="*/ 80 w 178"/>
                <a:gd name="T79" fmla="*/ 243 h 278"/>
                <a:gd name="T80" fmla="*/ 71 w 178"/>
                <a:gd name="T81" fmla="*/ 254 h 278"/>
                <a:gd name="T82" fmla="*/ 71 w 178"/>
                <a:gd name="T83" fmla="*/ 268 h 278"/>
                <a:gd name="T84" fmla="*/ 62 w 178"/>
                <a:gd name="T85" fmla="*/ 275 h 278"/>
                <a:gd name="T86" fmla="*/ 40 w 178"/>
                <a:gd name="T87" fmla="*/ 274 h 278"/>
                <a:gd name="T88" fmla="*/ 26 w 178"/>
                <a:gd name="T89" fmla="*/ 268 h 278"/>
                <a:gd name="T90" fmla="*/ 11 w 178"/>
                <a:gd name="T91" fmla="*/ 265 h 278"/>
                <a:gd name="T92" fmla="*/ 4 w 178"/>
                <a:gd name="T93" fmla="*/ 261 h 278"/>
                <a:gd name="T94" fmla="*/ 14 w 178"/>
                <a:gd name="T95" fmla="*/ 247 h 278"/>
                <a:gd name="T96" fmla="*/ 21 w 178"/>
                <a:gd name="T97" fmla="*/ 225 h 278"/>
                <a:gd name="T98" fmla="*/ 28 w 178"/>
                <a:gd name="T99" fmla="*/ 199 h 278"/>
                <a:gd name="T100" fmla="*/ 25 w 178"/>
                <a:gd name="T101" fmla="*/ 188 h 278"/>
                <a:gd name="T102" fmla="*/ 11 w 178"/>
                <a:gd name="T103" fmla="*/ 188 h 278"/>
                <a:gd name="T104" fmla="*/ 14 w 178"/>
                <a:gd name="T105" fmla="*/ 174 h 278"/>
                <a:gd name="T106" fmla="*/ 4 w 178"/>
                <a:gd name="T107" fmla="*/ 171 h 278"/>
                <a:gd name="T108" fmla="*/ 11 w 178"/>
                <a:gd name="T109" fmla="*/ 157 h 278"/>
                <a:gd name="T110" fmla="*/ 18 w 178"/>
                <a:gd name="T111" fmla="*/ 143 h 278"/>
                <a:gd name="T112" fmla="*/ 22 w 178"/>
                <a:gd name="T113" fmla="*/ 135 h 278"/>
                <a:gd name="T114" fmla="*/ 32 w 178"/>
                <a:gd name="T115" fmla="*/ 129 h 278"/>
                <a:gd name="T116" fmla="*/ 49 w 178"/>
                <a:gd name="T117" fmla="*/ 98 h 278"/>
                <a:gd name="T118" fmla="*/ 71 w 178"/>
                <a:gd name="T119" fmla="*/ 55 h 278"/>
                <a:gd name="T120" fmla="*/ 70 w 178"/>
                <a:gd name="T121" fmla="*/ 32 h 278"/>
                <a:gd name="T122" fmla="*/ 72 w 178"/>
                <a:gd name="T123" fmla="*/ 19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8" h="278">
                  <a:moveTo>
                    <a:pt x="74" y="9"/>
                  </a:moveTo>
                  <a:cubicBezTo>
                    <a:pt x="74" y="9"/>
                    <a:pt x="78" y="6"/>
                    <a:pt x="78" y="6"/>
                  </a:cubicBezTo>
                  <a:cubicBezTo>
                    <a:pt x="78" y="6"/>
                    <a:pt x="79" y="5"/>
                    <a:pt x="79" y="5"/>
                  </a:cubicBezTo>
                  <a:cubicBezTo>
                    <a:pt x="80" y="5"/>
                    <a:pt x="81" y="5"/>
                    <a:pt x="82" y="5"/>
                  </a:cubicBezTo>
                  <a:cubicBezTo>
                    <a:pt x="82" y="5"/>
                    <a:pt x="83" y="4"/>
                    <a:pt x="83" y="4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88" y="2"/>
                    <a:pt x="89" y="2"/>
                    <a:pt x="89" y="2"/>
                  </a:cubicBezTo>
                  <a:cubicBezTo>
                    <a:pt x="89" y="2"/>
                    <a:pt x="93" y="1"/>
                    <a:pt x="93" y="1"/>
                  </a:cubicBezTo>
                  <a:cubicBezTo>
                    <a:pt x="93" y="1"/>
                    <a:pt x="94" y="2"/>
                    <a:pt x="95" y="2"/>
                  </a:cubicBezTo>
                  <a:cubicBezTo>
                    <a:pt x="95" y="2"/>
                    <a:pt x="97" y="2"/>
                    <a:pt x="97" y="2"/>
                  </a:cubicBezTo>
                  <a:cubicBezTo>
                    <a:pt x="98" y="2"/>
                    <a:pt x="100" y="1"/>
                    <a:pt x="100" y="1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5" y="2"/>
                    <a:pt x="105" y="2"/>
                    <a:pt x="105" y="2"/>
                  </a:cubicBezTo>
                  <a:cubicBezTo>
                    <a:pt x="105" y="2"/>
                    <a:pt x="105" y="4"/>
                    <a:pt x="105" y="4"/>
                  </a:cubicBezTo>
                  <a:cubicBezTo>
                    <a:pt x="105" y="4"/>
                    <a:pt x="105" y="5"/>
                    <a:pt x="106" y="5"/>
                  </a:cubicBezTo>
                  <a:cubicBezTo>
                    <a:pt x="107" y="5"/>
                    <a:pt x="107" y="5"/>
                    <a:pt x="107" y="5"/>
                  </a:cubicBezTo>
                  <a:cubicBezTo>
                    <a:pt x="107" y="6"/>
                    <a:pt x="107" y="9"/>
                    <a:pt x="107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10"/>
                    <a:pt x="103" y="10"/>
                    <a:pt x="103" y="11"/>
                  </a:cubicBezTo>
                  <a:cubicBezTo>
                    <a:pt x="103" y="11"/>
                    <a:pt x="101" y="12"/>
                    <a:pt x="101" y="12"/>
                  </a:cubicBezTo>
                  <a:cubicBezTo>
                    <a:pt x="101" y="13"/>
                    <a:pt x="100" y="13"/>
                    <a:pt x="101" y="14"/>
                  </a:cubicBezTo>
                  <a:cubicBezTo>
                    <a:pt x="101" y="15"/>
                    <a:pt x="102" y="16"/>
                    <a:pt x="102" y="16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2" y="18"/>
                    <a:pt x="102" y="19"/>
                    <a:pt x="103" y="19"/>
                  </a:cubicBezTo>
                  <a:cubicBezTo>
                    <a:pt x="103" y="20"/>
                    <a:pt x="104" y="19"/>
                    <a:pt x="105" y="19"/>
                  </a:cubicBezTo>
                  <a:cubicBezTo>
                    <a:pt x="107" y="19"/>
                    <a:pt x="108" y="18"/>
                    <a:pt x="109" y="18"/>
                  </a:cubicBezTo>
                  <a:cubicBezTo>
                    <a:pt x="109" y="18"/>
                    <a:pt x="110" y="18"/>
                    <a:pt x="110" y="18"/>
                  </a:cubicBezTo>
                  <a:cubicBezTo>
                    <a:pt x="111" y="17"/>
                    <a:pt x="113" y="16"/>
                    <a:pt x="113" y="16"/>
                  </a:cubicBezTo>
                  <a:cubicBezTo>
                    <a:pt x="113" y="16"/>
                    <a:pt x="113" y="14"/>
                    <a:pt x="114" y="15"/>
                  </a:cubicBezTo>
                  <a:cubicBezTo>
                    <a:pt x="114" y="15"/>
                    <a:pt x="114" y="17"/>
                    <a:pt x="114" y="17"/>
                  </a:cubicBezTo>
                  <a:cubicBezTo>
                    <a:pt x="114" y="17"/>
                    <a:pt x="113" y="19"/>
                    <a:pt x="113" y="19"/>
                  </a:cubicBezTo>
                  <a:cubicBezTo>
                    <a:pt x="114" y="20"/>
                    <a:pt x="115" y="19"/>
                    <a:pt x="115" y="19"/>
                  </a:cubicBezTo>
                  <a:cubicBezTo>
                    <a:pt x="116" y="18"/>
                    <a:pt x="117" y="18"/>
                    <a:pt x="117" y="18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9" y="18"/>
                    <a:pt x="121" y="18"/>
                    <a:pt x="121" y="18"/>
                  </a:cubicBezTo>
                  <a:cubicBezTo>
                    <a:pt x="121" y="18"/>
                    <a:pt x="122" y="19"/>
                    <a:pt x="123" y="19"/>
                  </a:cubicBezTo>
                  <a:cubicBezTo>
                    <a:pt x="123" y="20"/>
                    <a:pt x="126" y="21"/>
                    <a:pt x="126" y="21"/>
                  </a:cubicBezTo>
                  <a:cubicBezTo>
                    <a:pt x="125" y="23"/>
                    <a:pt x="125" y="23"/>
                    <a:pt x="125" y="23"/>
                  </a:cubicBezTo>
                  <a:cubicBezTo>
                    <a:pt x="125" y="23"/>
                    <a:pt x="124" y="25"/>
                    <a:pt x="125" y="25"/>
                  </a:cubicBezTo>
                  <a:cubicBezTo>
                    <a:pt x="125" y="25"/>
                    <a:pt x="126" y="24"/>
                    <a:pt x="126" y="24"/>
                  </a:cubicBezTo>
                  <a:cubicBezTo>
                    <a:pt x="127" y="24"/>
                    <a:pt x="128" y="23"/>
                    <a:pt x="128" y="23"/>
                  </a:cubicBezTo>
                  <a:cubicBezTo>
                    <a:pt x="128" y="23"/>
                    <a:pt x="128" y="22"/>
                    <a:pt x="128" y="22"/>
                  </a:cubicBezTo>
                  <a:cubicBezTo>
                    <a:pt x="128" y="23"/>
                    <a:pt x="130" y="24"/>
                    <a:pt x="130" y="24"/>
                  </a:cubicBezTo>
                  <a:cubicBezTo>
                    <a:pt x="130" y="24"/>
                    <a:pt x="131" y="26"/>
                    <a:pt x="131" y="26"/>
                  </a:cubicBezTo>
                  <a:cubicBezTo>
                    <a:pt x="131" y="26"/>
                    <a:pt x="133" y="25"/>
                    <a:pt x="133" y="25"/>
                  </a:cubicBezTo>
                  <a:cubicBezTo>
                    <a:pt x="133" y="25"/>
                    <a:pt x="133" y="25"/>
                    <a:pt x="134" y="25"/>
                  </a:cubicBezTo>
                  <a:cubicBezTo>
                    <a:pt x="135" y="25"/>
                    <a:pt x="135" y="25"/>
                    <a:pt x="135" y="25"/>
                  </a:cubicBezTo>
                  <a:cubicBezTo>
                    <a:pt x="136" y="26"/>
                    <a:pt x="139" y="26"/>
                    <a:pt x="139" y="26"/>
                  </a:cubicBezTo>
                  <a:cubicBezTo>
                    <a:pt x="142" y="24"/>
                    <a:pt x="142" y="24"/>
                    <a:pt x="142" y="24"/>
                  </a:cubicBezTo>
                  <a:cubicBezTo>
                    <a:pt x="143" y="21"/>
                    <a:pt x="143" y="21"/>
                    <a:pt x="143" y="21"/>
                  </a:cubicBezTo>
                  <a:cubicBezTo>
                    <a:pt x="143" y="20"/>
                    <a:pt x="143" y="20"/>
                    <a:pt x="143" y="20"/>
                  </a:cubicBezTo>
                  <a:cubicBezTo>
                    <a:pt x="143" y="20"/>
                    <a:pt x="145" y="19"/>
                    <a:pt x="145" y="19"/>
                  </a:cubicBezTo>
                  <a:cubicBezTo>
                    <a:pt x="145" y="19"/>
                    <a:pt x="146" y="19"/>
                    <a:pt x="146" y="20"/>
                  </a:cubicBezTo>
                  <a:cubicBezTo>
                    <a:pt x="146" y="20"/>
                    <a:pt x="148" y="22"/>
                    <a:pt x="148" y="22"/>
                  </a:cubicBezTo>
                  <a:cubicBezTo>
                    <a:pt x="148" y="22"/>
                    <a:pt x="150" y="22"/>
                    <a:pt x="150" y="22"/>
                  </a:cubicBezTo>
                  <a:cubicBezTo>
                    <a:pt x="151" y="22"/>
                    <a:pt x="151" y="21"/>
                    <a:pt x="152" y="22"/>
                  </a:cubicBezTo>
                  <a:cubicBezTo>
                    <a:pt x="152" y="23"/>
                    <a:pt x="152" y="24"/>
                    <a:pt x="153" y="24"/>
                  </a:cubicBezTo>
                  <a:cubicBezTo>
                    <a:pt x="153" y="24"/>
                    <a:pt x="154" y="24"/>
                    <a:pt x="154" y="24"/>
                  </a:cubicBezTo>
                  <a:cubicBezTo>
                    <a:pt x="155" y="25"/>
                    <a:pt x="157" y="25"/>
                    <a:pt x="157" y="25"/>
                  </a:cubicBezTo>
                  <a:cubicBezTo>
                    <a:pt x="158" y="23"/>
                    <a:pt x="158" y="23"/>
                    <a:pt x="158" y="23"/>
                  </a:cubicBezTo>
                  <a:cubicBezTo>
                    <a:pt x="158" y="23"/>
                    <a:pt x="158" y="22"/>
                    <a:pt x="159" y="23"/>
                  </a:cubicBezTo>
                  <a:cubicBezTo>
                    <a:pt x="160" y="23"/>
                    <a:pt x="160" y="25"/>
                    <a:pt x="160" y="25"/>
                  </a:cubicBezTo>
                  <a:cubicBezTo>
                    <a:pt x="160" y="25"/>
                    <a:pt x="161" y="26"/>
                    <a:pt x="161" y="26"/>
                  </a:cubicBezTo>
                  <a:cubicBezTo>
                    <a:pt x="161" y="26"/>
                    <a:pt x="164" y="27"/>
                    <a:pt x="164" y="27"/>
                  </a:cubicBezTo>
                  <a:cubicBezTo>
                    <a:pt x="164" y="27"/>
                    <a:pt x="166" y="26"/>
                    <a:pt x="166" y="26"/>
                  </a:cubicBezTo>
                  <a:cubicBezTo>
                    <a:pt x="167" y="26"/>
                    <a:pt x="167" y="28"/>
                    <a:pt x="167" y="28"/>
                  </a:cubicBezTo>
                  <a:cubicBezTo>
                    <a:pt x="167" y="28"/>
                    <a:pt x="167" y="29"/>
                    <a:pt x="167" y="29"/>
                  </a:cubicBezTo>
                  <a:cubicBezTo>
                    <a:pt x="166" y="30"/>
                    <a:pt x="166" y="30"/>
                    <a:pt x="167" y="30"/>
                  </a:cubicBezTo>
                  <a:cubicBezTo>
                    <a:pt x="167" y="31"/>
                    <a:pt x="168" y="32"/>
                    <a:pt x="168" y="32"/>
                  </a:cubicBezTo>
                  <a:cubicBezTo>
                    <a:pt x="168" y="32"/>
                    <a:pt x="167" y="34"/>
                    <a:pt x="167" y="34"/>
                  </a:cubicBezTo>
                  <a:cubicBezTo>
                    <a:pt x="167" y="35"/>
                    <a:pt x="166" y="36"/>
                    <a:pt x="166" y="36"/>
                  </a:cubicBezTo>
                  <a:cubicBezTo>
                    <a:pt x="165" y="37"/>
                    <a:pt x="165" y="37"/>
                    <a:pt x="165" y="37"/>
                  </a:cubicBezTo>
                  <a:cubicBezTo>
                    <a:pt x="165" y="38"/>
                    <a:pt x="165" y="38"/>
                    <a:pt x="165" y="38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5" y="39"/>
                    <a:pt x="165" y="40"/>
                    <a:pt x="165" y="40"/>
                  </a:cubicBezTo>
                  <a:cubicBezTo>
                    <a:pt x="164" y="40"/>
                    <a:pt x="165" y="42"/>
                    <a:pt x="165" y="42"/>
                  </a:cubicBezTo>
                  <a:cubicBezTo>
                    <a:pt x="166" y="43"/>
                    <a:pt x="166" y="43"/>
                    <a:pt x="166" y="43"/>
                  </a:cubicBezTo>
                  <a:cubicBezTo>
                    <a:pt x="166" y="43"/>
                    <a:pt x="168" y="42"/>
                    <a:pt x="168" y="42"/>
                  </a:cubicBezTo>
                  <a:cubicBezTo>
                    <a:pt x="168" y="42"/>
                    <a:pt x="171" y="43"/>
                    <a:pt x="171" y="43"/>
                  </a:cubicBezTo>
                  <a:cubicBezTo>
                    <a:pt x="171" y="43"/>
                    <a:pt x="173" y="44"/>
                    <a:pt x="173" y="45"/>
                  </a:cubicBezTo>
                  <a:cubicBezTo>
                    <a:pt x="174" y="45"/>
                    <a:pt x="176" y="47"/>
                    <a:pt x="176" y="47"/>
                  </a:cubicBezTo>
                  <a:cubicBezTo>
                    <a:pt x="178" y="50"/>
                    <a:pt x="178" y="50"/>
                    <a:pt x="178" y="50"/>
                  </a:cubicBezTo>
                  <a:cubicBezTo>
                    <a:pt x="176" y="52"/>
                    <a:pt x="176" y="52"/>
                    <a:pt x="176" y="52"/>
                  </a:cubicBezTo>
                  <a:cubicBezTo>
                    <a:pt x="174" y="55"/>
                    <a:pt x="174" y="55"/>
                    <a:pt x="174" y="55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6"/>
                    <a:pt x="171" y="58"/>
                    <a:pt x="171" y="58"/>
                  </a:cubicBezTo>
                  <a:cubicBezTo>
                    <a:pt x="171" y="58"/>
                    <a:pt x="169" y="59"/>
                    <a:pt x="169" y="59"/>
                  </a:cubicBezTo>
                  <a:cubicBezTo>
                    <a:pt x="168" y="59"/>
                    <a:pt x="168" y="59"/>
                    <a:pt x="168" y="59"/>
                  </a:cubicBezTo>
                  <a:cubicBezTo>
                    <a:pt x="165" y="62"/>
                    <a:pt x="165" y="62"/>
                    <a:pt x="165" y="62"/>
                  </a:cubicBezTo>
                  <a:cubicBezTo>
                    <a:pt x="163" y="63"/>
                    <a:pt x="163" y="63"/>
                    <a:pt x="163" y="63"/>
                  </a:cubicBezTo>
                  <a:cubicBezTo>
                    <a:pt x="161" y="64"/>
                    <a:pt x="161" y="64"/>
                    <a:pt x="161" y="64"/>
                  </a:cubicBezTo>
                  <a:cubicBezTo>
                    <a:pt x="160" y="64"/>
                    <a:pt x="160" y="64"/>
                    <a:pt x="160" y="64"/>
                  </a:cubicBezTo>
                  <a:cubicBezTo>
                    <a:pt x="158" y="66"/>
                    <a:pt x="158" y="66"/>
                    <a:pt x="158" y="66"/>
                  </a:cubicBezTo>
                  <a:cubicBezTo>
                    <a:pt x="156" y="65"/>
                    <a:pt x="156" y="65"/>
                    <a:pt x="156" y="65"/>
                  </a:cubicBezTo>
                  <a:cubicBezTo>
                    <a:pt x="153" y="66"/>
                    <a:pt x="153" y="66"/>
                    <a:pt x="153" y="66"/>
                  </a:cubicBezTo>
                  <a:cubicBezTo>
                    <a:pt x="153" y="67"/>
                    <a:pt x="153" y="67"/>
                    <a:pt x="153" y="67"/>
                  </a:cubicBezTo>
                  <a:cubicBezTo>
                    <a:pt x="149" y="69"/>
                    <a:pt x="149" y="69"/>
                    <a:pt x="149" y="69"/>
                  </a:cubicBezTo>
                  <a:cubicBezTo>
                    <a:pt x="148" y="72"/>
                    <a:pt x="148" y="72"/>
                    <a:pt x="148" y="72"/>
                  </a:cubicBezTo>
                  <a:cubicBezTo>
                    <a:pt x="148" y="72"/>
                    <a:pt x="146" y="72"/>
                    <a:pt x="146" y="73"/>
                  </a:cubicBezTo>
                  <a:cubicBezTo>
                    <a:pt x="145" y="73"/>
                    <a:pt x="144" y="74"/>
                    <a:pt x="144" y="74"/>
                  </a:cubicBezTo>
                  <a:cubicBezTo>
                    <a:pt x="142" y="73"/>
                    <a:pt x="142" y="73"/>
                    <a:pt x="142" y="73"/>
                  </a:cubicBezTo>
                  <a:cubicBezTo>
                    <a:pt x="141" y="74"/>
                    <a:pt x="141" y="74"/>
                    <a:pt x="141" y="74"/>
                  </a:cubicBezTo>
                  <a:cubicBezTo>
                    <a:pt x="141" y="76"/>
                    <a:pt x="141" y="76"/>
                    <a:pt x="141" y="76"/>
                  </a:cubicBezTo>
                  <a:cubicBezTo>
                    <a:pt x="142" y="76"/>
                    <a:pt x="142" y="76"/>
                    <a:pt x="142" y="76"/>
                  </a:cubicBezTo>
                  <a:cubicBezTo>
                    <a:pt x="142" y="76"/>
                    <a:pt x="142" y="78"/>
                    <a:pt x="142" y="78"/>
                  </a:cubicBezTo>
                  <a:cubicBezTo>
                    <a:pt x="142" y="79"/>
                    <a:pt x="142" y="81"/>
                    <a:pt x="142" y="81"/>
                  </a:cubicBezTo>
                  <a:cubicBezTo>
                    <a:pt x="144" y="82"/>
                    <a:pt x="144" y="82"/>
                    <a:pt x="144" y="82"/>
                  </a:cubicBezTo>
                  <a:cubicBezTo>
                    <a:pt x="144" y="82"/>
                    <a:pt x="144" y="85"/>
                    <a:pt x="143" y="85"/>
                  </a:cubicBezTo>
                  <a:cubicBezTo>
                    <a:pt x="143" y="85"/>
                    <a:pt x="141" y="86"/>
                    <a:pt x="141" y="86"/>
                  </a:cubicBezTo>
                  <a:cubicBezTo>
                    <a:pt x="141" y="87"/>
                    <a:pt x="141" y="87"/>
                    <a:pt x="141" y="87"/>
                  </a:cubicBezTo>
                  <a:cubicBezTo>
                    <a:pt x="142" y="89"/>
                    <a:pt x="142" y="89"/>
                    <a:pt x="142" y="89"/>
                  </a:cubicBezTo>
                  <a:cubicBezTo>
                    <a:pt x="142" y="89"/>
                    <a:pt x="142" y="92"/>
                    <a:pt x="141" y="92"/>
                  </a:cubicBezTo>
                  <a:cubicBezTo>
                    <a:pt x="141" y="93"/>
                    <a:pt x="140" y="95"/>
                    <a:pt x="140" y="95"/>
                  </a:cubicBezTo>
                  <a:cubicBezTo>
                    <a:pt x="139" y="96"/>
                    <a:pt x="139" y="96"/>
                    <a:pt x="139" y="96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9" y="99"/>
                    <a:pt x="139" y="99"/>
                    <a:pt x="139" y="99"/>
                  </a:cubicBezTo>
                  <a:cubicBezTo>
                    <a:pt x="139" y="102"/>
                    <a:pt x="139" y="102"/>
                    <a:pt x="139" y="102"/>
                  </a:cubicBezTo>
                  <a:cubicBezTo>
                    <a:pt x="137" y="103"/>
                    <a:pt x="137" y="103"/>
                    <a:pt x="137" y="103"/>
                  </a:cubicBezTo>
                  <a:cubicBezTo>
                    <a:pt x="136" y="106"/>
                    <a:pt x="136" y="106"/>
                    <a:pt x="136" y="106"/>
                  </a:cubicBezTo>
                  <a:cubicBezTo>
                    <a:pt x="137" y="107"/>
                    <a:pt x="137" y="107"/>
                    <a:pt x="137" y="107"/>
                  </a:cubicBezTo>
                  <a:cubicBezTo>
                    <a:pt x="138" y="109"/>
                    <a:pt x="138" y="109"/>
                    <a:pt x="138" y="109"/>
                  </a:cubicBezTo>
                  <a:cubicBezTo>
                    <a:pt x="137" y="111"/>
                    <a:pt x="137" y="111"/>
                    <a:pt x="137" y="111"/>
                  </a:cubicBezTo>
                  <a:cubicBezTo>
                    <a:pt x="136" y="112"/>
                    <a:pt x="136" y="112"/>
                    <a:pt x="136" y="112"/>
                  </a:cubicBezTo>
                  <a:cubicBezTo>
                    <a:pt x="135" y="112"/>
                    <a:pt x="135" y="112"/>
                    <a:pt x="135" y="112"/>
                  </a:cubicBezTo>
                  <a:cubicBezTo>
                    <a:pt x="133" y="114"/>
                    <a:pt x="133" y="114"/>
                    <a:pt x="133" y="114"/>
                  </a:cubicBezTo>
                  <a:cubicBezTo>
                    <a:pt x="131" y="114"/>
                    <a:pt x="131" y="114"/>
                    <a:pt x="131" y="114"/>
                  </a:cubicBezTo>
                  <a:cubicBezTo>
                    <a:pt x="130" y="114"/>
                    <a:pt x="130" y="114"/>
                    <a:pt x="130" y="114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7" y="116"/>
                    <a:pt x="127" y="116"/>
                    <a:pt x="127" y="116"/>
                  </a:cubicBezTo>
                  <a:cubicBezTo>
                    <a:pt x="126" y="117"/>
                    <a:pt x="126" y="117"/>
                    <a:pt x="126" y="117"/>
                  </a:cubicBezTo>
                  <a:cubicBezTo>
                    <a:pt x="126" y="119"/>
                    <a:pt x="126" y="119"/>
                    <a:pt x="126" y="119"/>
                  </a:cubicBezTo>
                  <a:cubicBezTo>
                    <a:pt x="126" y="119"/>
                    <a:pt x="126" y="120"/>
                    <a:pt x="126" y="120"/>
                  </a:cubicBezTo>
                  <a:cubicBezTo>
                    <a:pt x="127" y="120"/>
                    <a:pt x="127" y="121"/>
                    <a:pt x="127" y="121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9" y="125"/>
                    <a:pt x="129" y="125"/>
                    <a:pt x="129" y="125"/>
                  </a:cubicBezTo>
                  <a:cubicBezTo>
                    <a:pt x="130" y="128"/>
                    <a:pt x="130" y="128"/>
                    <a:pt x="130" y="128"/>
                  </a:cubicBezTo>
                  <a:cubicBezTo>
                    <a:pt x="130" y="128"/>
                    <a:pt x="129" y="130"/>
                    <a:pt x="129" y="130"/>
                  </a:cubicBezTo>
                  <a:cubicBezTo>
                    <a:pt x="129" y="130"/>
                    <a:pt x="128" y="132"/>
                    <a:pt x="128" y="132"/>
                  </a:cubicBezTo>
                  <a:cubicBezTo>
                    <a:pt x="127" y="134"/>
                    <a:pt x="127" y="134"/>
                    <a:pt x="127" y="134"/>
                  </a:cubicBezTo>
                  <a:cubicBezTo>
                    <a:pt x="126" y="136"/>
                    <a:pt x="126" y="136"/>
                    <a:pt x="126" y="136"/>
                  </a:cubicBezTo>
                  <a:cubicBezTo>
                    <a:pt x="125" y="137"/>
                    <a:pt x="125" y="137"/>
                    <a:pt x="125" y="137"/>
                  </a:cubicBezTo>
                  <a:cubicBezTo>
                    <a:pt x="123" y="137"/>
                    <a:pt x="123" y="137"/>
                    <a:pt x="123" y="137"/>
                  </a:cubicBezTo>
                  <a:cubicBezTo>
                    <a:pt x="123" y="138"/>
                    <a:pt x="123" y="138"/>
                    <a:pt x="123" y="138"/>
                  </a:cubicBezTo>
                  <a:cubicBezTo>
                    <a:pt x="122" y="140"/>
                    <a:pt x="122" y="140"/>
                    <a:pt x="122" y="140"/>
                  </a:cubicBezTo>
                  <a:cubicBezTo>
                    <a:pt x="122" y="141"/>
                    <a:pt x="122" y="141"/>
                    <a:pt x="122" y="141"/>
                  </a:cubicBezTo>
                  <a:cubicBezTo>
                    <a:pt x="121" y="141"/>
                    <a:pt x="121" y="141"/>
                    <a:pt x="121" y="141"/>
                  </a:cubicBezTo>
                  <a:cubicBezTo>
                    <a:pt x="121" y="143"/>
                    <a:pt x="121" y="143"/>
                    <a:pt x="121" y="143"/>
                  </a:cubicBezTo>
                  <a:cubicBezTo>
                    <a:pt x="120" y="144"/>
                    <a:pt x="120" y="144"/>
                    <a:pt x="120" y="144"/>
                  </a:cubicBezTo>
                  <a:cubicBezTo>
                    <a:pt x="120" y="144"/>
                    <a:pt x="119" y="144"/>
                    <a:pt x="119" y="144"/>
                  </a:cubicBezTo>
                  <a:cubicBezTo>
                    <a:pt x="118" y="144"/>
                    <a:pt x="117" y="145"/>
                    <a:pt x="117" y="145"/>
                  </a:cubicBezTo>
                  <a:cubicBezTo>
                    <a:pt x="117" y="145"/>
                    <a:pt x="115" y="145"/>
                    <a:pt x="115" y="144"/>
                  </a:cubicBezTo>
                  <a:cubicBezTo>
                    <a:pt x="115" y="144"/>
                    <a:pt x="114" y="145"/>
                    <a:pt x="113" y="144"/>
                  </a:cubicBezTo>
                  <a:cubicBezTo>
                    <a:pt x="113" y="144"/>
                    <a:pt x="112" y="143"/>
                    <a:pt x="112" y="143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06" y="143"/>
                    <a:pt x="106" y="143"/>
                    <a:pt x="106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3" y="143"/>
                    <a:pt x="103" y="143"/>
                    <a:pt x="103" y="143"/>
                  </a:cubicBezTo>
                  <a:cubicBezTo>
                    <a:pt x="102" y="141"/>
                    <a:pt x="102" y="141"/>
                    <a:pt x="102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98" y="141"/>
                    <a:pt x="98" y="141"/>
                    <a:pt x="98" y="141"/>
                  </a:cubicBezTo>
                  <a:cubicBezTo>
                    <a:pt x="98" y="141"/>
                    <a:pt x="98" y="142"/>
                    <a:pt x="99" y="143"/>
                  </a:cubicBezTo>
                  <a:cubicBezTo>
                    <a:pt x="99" y="143"/>
                    <a:pt x="100" y="145"/>
                    <a:pt x="100" y="145"/>
                  </a:cubicBezTo>
                  <a:cubicBezTo>
                    <a:pt x="100" y="145"/>
                    <a:pt x="100" y="147"/>
                    <a:pt x="100" y="147"/>
                  </a:cubicBezTo>
                  <a:cubicBezTo>
                    <a:pt x="100" y="147"/>
                    <a:pt x="102" y="149"/>
                    <a:pt x="102" y="149"/>
                  </a:cubicBezTo>
                  <a:cubicBezTo>
                    <a:pt x="102" y="150"/>
                    <a:pt x="102" y="150"/>
                    <a:pt x="102" y="150"/>
                  </a:cubicBezTo>
                  <a:cubicBezTo>
                    <a:pt x="102" y="150"/>
                    <a:pt x="103" y="152"/>
                    <a:pt x="103" y="152"/>
                  </a:cubicBezTo>
                  <a:cubicBezTo>
                    <a:pt x="103" y="152"/>
                    <a:pt x="105" y="153"/>
                    <a:pt x="105" y="153"/>
                  </a:cubicBezTo>
                  <a:cubicBezTo>
                    <a:pt x="105" y="155"/>
                    <a:pt x="105" y="155"/>
                    <a:pt x="105" y="155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3" y="157"/>
                    <a:pt x="103" y="157"/>
                    <a:pt x="103" y="157"/>
                  </a:cubicBezTo>
                  <a:cubicBezTo>
                    <a:pt x="104" y="159"/>
                    <a:pt x="104" y="159"/>
                    <a:pt x="104" y="159"/>
                  </a:cubicBezTo>
                  <a:cubicBezTo>
                    <a:pt x="104" y="161"/>
                    <a:pt x="104" y="161"/>
                    <a:pt x="104" y="161"/>
                  </a:cubicBezTo>
                  <a:cubicBezTo>
                    <a:pt x="105" y="162"/>
                    <a:pt x="105" y="162"/>
                    <a:pt x="105" y="162"/>
                  </a:cubicBezTo>
                  <a:cubicBezTo>
                    <a:pt x="105" y="163"/>
                    <a:pt x="105" y="163"/>
                    <a:pt x="105" y="163"/>
                  </a:cubicBezTo>
                  <a:cubicBezTo>
                    <a:pt x="104" y="164"/>
                    <a:pt x="104" y="164"/>
                    <a:pt x="104" y="164"/>
                  </a:cubicBezTo>
                  <a:cubicBezTo>
                    <a:pt x="104" y="166"/>
                    <a:pt x="104" y="166"/>
                    <a:pt x="104" y="166"/>
                  </a:cubicBezTo>
                  <a:cubicBezTo>
                    <a:pt x="105" y="168"/>
                    <a:pt x="105" y="168"/>
                    <a:pt x="105" y="168"/>
                  </a:cubicBezTo>
                  <a:cubicBezTo>
                    <a:pt x="106" y="170"/>
                    <a:pt x="106" y="170"/>
                    <a:pt x="106" y="170"/>
                  </a:cubicBezTo>
                  <a:cubicBezTo>
                    <a:pt x="108" y="170"/>
                    <a:pt x="108" y="170"/>
                    <a:pt x="108" y="170"/>
                  </a:cubicBezTo>
                  <a:cubicBezTo>
                    <a:pt x="108" y="172"/>
                    <a:pt x="108" y="172"/>
                    <a:pt x="108" y="172"/>
                  </a:cubicBezTo>
                  <a:cubicBezTo>
                    <a:pt x="107" y="173"/>
                    <a:pt x="107" y="173"/>
                    <a:pt x="107" y="173"/>
                  </a:cubicBezTo>
                  <a:cubicBezTo>
                    <a:pt x="107" y="173"/>
                    <a:pt x="107" y="174"/>
                    <a:pt x="107" y="174"/>
                  </a:cubicBezTo>
                  <a:cubicBezTo>
                    <a:pt x="108" y="174"/>
                    <a:pt x="109" y="175"/>
                    <a:pt x="109" y="175"/>
                  </a:cubicBezTo>
                  <a:cubicBezTo>
                    <a:pt x="111" y="174"/>
                    <a:pt x="111" y="174"/>
                    <a:pt x="111" y="174"/>
                  </a:cubicBezTo>
                  <a:cubicBezTo>
                    <a:pt x="111" y="174"/>
                    <a:pt x="112" y="174"/>
                    <a:pt x="112" y="174"/>
                  </a:cubicBezTo>
                  <a:cubicBezTo>
                    <a:pt x="112" y="175"/>
                    <a:pt x="113" y="177"/>
                    <a:pt x="113" y="177"/>
                  </a:cubicBezTo>
                  <a:cubicBezTo>
                    <a:pt x="114" y="178"/>
                    <a:pt x="114" y="178"/>
                    <a:pt x="114" y="178"/>
                  </a:cubicBezTo>
                  <a:cubicBezTo>
                    <a:pt x="114" y="180"/>
                    <a:pt x="114" y="180"/>
                    <a:pt x="114" y="180"/>
                  </a:cubicBezTo>
                  <a:cubicBezTo>
                    <a:pt x="112" y="182"/>
                    <a:pt x="112" y="182"/>
                    <a:pt x="112" y="182"/>
                  </a:cubicBezTo>
                  <a:cubicBezTo>
                    <a:pt x="110" y="184"/>
                    <a:pt x="110" y="184"/>
                    <a:pt x="110" y="184"/>
                  </a:cubicBezTo>
                  <a:cubicBezTo>
                    <a:pt x="109" y="185"/>
                    <a:pt x="109" y="185"/>
                    <a:pt x="109" y="185"/>
                  </a:cubicBezTo>
                  <a:cubicBezTo>
                    <a:pt x="109" y="187"/>
                    <a:pt x="109" y="187"/>
                    <a:pt x="109" y="187"/>
                  </a:cubicBezTo>
                  <a:cubicBezTo>
                    <a:pt x="108" y="188"/>
                    <a:pt x="108" y="188"/>
                    <a:pt x="108" y="188"/>
                  </a:cubicBezTo>
                  <a:cubicBezTo>
                    <a:pt x="106" y="189"/>
                    <a:pt x="106" y="189"/>
                    <a:pt x="106" y="189"/>
                  </a:cubicBezTo>
                  <a:cubicBezTo>
                    <a:pt x="104" y="190"/>
                    <a:pt x="104" y="190"/>
                    <a:pt x="104" y="190"/>
                  </a:cubicBezTo>
                  <a:cubicBezTo>
                    <a:pt x="103" y="190"/>
                    <a:pt x="103" y="190"/>
                    <a:pt x="103" y="190"/>
                  </a:cubicBezTo>
                  <a:cubicBezTo>
                    <a:pt x="102" y="191"/>
                    <a:pt x="102" y="191"/>
                    <a:pt x="102" y="191"/>
                  </a:cubicBezTo>
                  <a:cubicBezTo>
                    <a:pt x="99" y="192"/>
                    <a:pt x="99" y="192"/>
                    <a:pt x="99" y="192"/>
                  </a:cubicBezTo>
                  <a:cubicBezTo>
                    <a:pt x="98" y="192"/>
                    <a:pt x="98" y="192"/>
                    <a:pt x="98" y="192"/>
                  </a:cubicBezTo>
                  <a:cubicBezTo>
                    <a:pt x="96" y="196"/>
                    <a:pt x="96" y="196"/>
                    <a:pt x="96" y="196"/>
                  </a:cubicBezTo>
                  <a:cubicBezTo>
                    <a:pt x="96" y="196"/>
                    <a:pt x="96" y="198"/>
                    <a:pt x="96" y="198"/>
                  </a:cubicBezTo>
                  <a:cubicBezTo>
                    <a:pt x="96" y="198"/>
                    <a:pt x="97" y="199"/>
                    <a:pt x="97" y="199"/>
                  </a:cubicBezTo>
                  <a:cubicBezTo>
                    <a:pt x="97" y="199"/>
                    <a:pt x="95" y="201"/>
                    <a:pt x="95" y="201"/>
                  </a:cubicBezTo>
                  <a:cubicBezTo>
                    <a:pt x="95" y="201"/>
                    <a:pt x="93" y="202"/>
                    <a:pt x="93" y="202"/>
                  </a:cubicBezTo>
                  <a:cubicBezTo>
                    <a:pt x="92" y="204"/>
                    <a:pt x="92" y="204"/>
                    <a:pt x="92" y="204"/>
                  </a:cubicBezTo>
                  <a:cubicBezTo>
                    <a:pt x="93" y="205"/>
                    <a:pt x="93" y="205"/>
                    <a:pt x="93" y="205"/>
                  </a:cubicBezTo>
                  <a:cubicBezTo>
                    <a:pt x="91" y="205"/>
                    <a:pt x="91" y="205"/>
                    <a:pt x="91" y="205"/>
                  </a:cubicBezTo>
                  <a:cubicBezTo>
                    <a:pt x="92" y="207"/>
                    <a:pt x="92" y="207"/>
                    <a:pt x="92" y="207"/>
                  </a:cubicBezTo>
                  <a:cubicBezTo>
                    <a:pt x="91" y="208"/>
                    <a:pt x="91" y="208"/>
                    <a:pt x="91" y="208"/>
                  </a:cubicBezTo>
                  <a:cubicBezTo>
                    <a:pt x="92" y="209"/>
                    <a:pt x="92" y="209"/>
                    <a:pt x="92" y="209"/>
                  </a:cubicBezTo>
                  <a:cubicBezTo>
                    <a:pt x="92" y="209"/>
                    <a:pt x="93" y="212"/>
                    <a:pt x="93" y="212"/>
                  </a:cubicBezTo>
                  <a:cubicBezTo>
                    <a:pt x="93" y="213"/>
                    <a:pt x="94" y="214"/>
                    <a:pt x="94" y="214"/>
                  </a:cubicBezTo>
                  <a:cubicBezTo>
                    <a:pt x="94" y="214"/>
                    <a:pt x="95" y="215"/>
                    <a:pt x="95" y="215"/>
                  </a:cubicBezTo>
                  <a:cubicBezTo>
                    <a:pt x="95" y="216"/>
                    <a:pt x="95" y="217"/>
                    <a:pt x="95" y="218"/>
                  </a:cubicBezTo>
                  <a:cubicBezTo>
                    <a:pt x="95" y="219"/>
                    <a:pt x="96" y="221"/>
                    <a:pt x="96" y="221"/>
                  </a:cubicBezTo>
                  <a:cubicBezTo>
                    <a:pt x="97" y="223"/>
                    <a:pt x="97" y="223"/>
                    <a:pt x="97" y="223"/>
                  </a:cubicBezTo>
                  <a:cubicBezTo>
                    <a:pt x="97" y="223"/>
                    <a:pt x="97" y="224"/>
                    <a:pt x="97" y="224"/>
                  </a:cubicBezTo>
                  <a:cubicBezTo>
                    <a:pt x="98" y="224"/>
                    <a:pt x="100" y="224"/>
                    <a:pt x="100" y="224"/>
                  </a:cubicBezTo>
                  <a:cubicBezTo>
                    <a:pt x="100" y="224"/>
                    <a:pt x="102" y="224"/>
                    <a:pt x="102" y="224"/>
                  </a:cubicBezTo>
                  <a:cubicBezTo>
                    <a:pt x="102" y="224"/>
                    <a:pt x="103" y="223"/>
                    <a:pt x="104" y="224"/>
                  </a:cubicBezTo>
                  <a:cubicBezTo>
                    <a:pt x="104" y="224"/>
                    <a:pt x="104" y="225"/>
                    <a:pt x="104" y="225"/>
                  </a:cubicBezTo>
                  <a:cubicBezTo>
                    <a:pt x="104" y="225"/>
                    <a:pt x="104" y="226"/>
                    <a:pt x="104" y="226"/>
                  </a:cubicBezTo>
                  <a:cubicBezTo>
                    <a:pt x="100" y="230"/>
                    <a:pt x="100" y="230"/>
                    <a:pt x="100" y="230"/>
                  </a:cubicBezTo>
                  <a:cubicBezTo>
                    <a:pt x="100" y="233"/>
                    <a:pt x="100" y="233"/>
                    <a:pt x="100" y="233"/>
                  </a:cubicBezTo>
                  <a:cubicBezTo>
                    <a:pt x="100" y="233"/>
                    <a:pt x="99" y="233"/>
                    <a:pt x="99" y="233"/>
                  </a:cubicBezTo>
                  <a:cubicBezTo>
                    <a:pt x="98" y="233"/>
                    <a:pt x="97" y="233"/>
                    <a:pt x="97" y="233"/>
                  </a:cubicBezTo>
                  <a:cubicBezTo>
                    <a:pt x="95" y="231"/>
                    <a:pt x="95" y="231"/>
                    <a:pt x="95" y="231"/>
                  </a:cubicBezTo>
                  <a:cubicBezTo>
                    <a:pt x="93" y="232"/>
                    <a:pt x="93" y="232"/>
                    <a:pt x="93" y="232"/>
                  </a:cubicBezTo>
                  <a:cubicBezTo>
                    <a:pt x="93" y="233"/>
                    <a:pt x="93" y="233"/>
                    <a:pt x="93" y="233"/>
                  </a:cubicBezTo>
                  <a:cubicBezTo>
                    <a:pt x="93" y="233"/>
                    <a:pt x="91" y="233"/>
                    <a:pt x="91" y="233"/>
                  </a:cubicBezTo>
                  <a:cubicBezTo>
                    <a:pt x="91" y="233"/>
                    <a:pt x="88" y="233"/>
                    <a:pt x="88" y="233"/>
                  </a:cubicBezTo>
                  <a:cubicBezTo>
                    <a:pt x="87" y="234"/>
                    <a:pt x="87" y="234"/>
                    <a:pt x="87" y="234"/>
                  </a:cubicBezTo>
                  <a:cubicBezTo>
                    <a:pt x="86" y="238"/>
                    <a:pt x="86" y="238"/>
                    <a:pt x="86" y="238"/>
                  </a:cubicBezTo>
                  <a:cubicBezTo>
                    <a:pt x="84" y="240"/>
                    <a:pt x="84" y="240"/>
                    <a:pt x="84" y="240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77" y="244"/>
                    <a:pt x="77" y="244"/>
                    <a:pt x="77" y="244"/>
                  </a:cubicBezTo>
                  <a:cubicBezTo>
                    <a:pt x="77" y="244"/>
                    <a:pt x="76" y="245"/>
                    <a:pt x="76" y="245"/>
                  </a:cubicBezTo>
                  <a:cubicBezTo>
                    <a:pt x="76" y="246"/>
                    <a:pt x="75" y="249"/>
                    <a:pt x="75" y="249"/>
                  </a:cubicBezTo>
                  <a:cubicBezTo>
                    <a:pt x="75" y="249"/>
                    <a:pt x="73" y="250"/>
                    <a:pt x="73" y="251"/>
                  </a:cubicBezTo>
                  <a:cubicBezTo>
                    <a:pt x="73" y="251"/>
                    <a:pt x="71" y="252"/>
                    <a:pt x="71" y="252"/>
                  </a:cubicBezTo>
                  <a:cubicBezTo>
                    <a:pt x="71" y="252"/>
                    <a:pt x="71" y="254"/>
                    <a:pt x="71" y="254"/>
                  </a:cubicBezTo>
                  <a:cubicBezTo>
                    <a:pt x="71" y="254"/>
                    <a:pt x="72" y="256"/>
                    <a:pt x="72" y="256"/>
                  </a:cubicBezTo>
                  <a:cubicBezTo>
                    <a:pt x="72" y="259"/>
                    <a:pt x="72" y="259"/>
                    <a:pt x="72" y="259"/>
                  </a:cubicBezTo>
                  <a:cubicBezTo>
                    <a:pt x="72" y="261"/>
                    <a:pt x="72" y="261"/>
                    <a:pt x="72" y="261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2" y="265"/>
                    <a:pt x="72" y="265"/>
                    <a:pt x="72" y="265"/>
                  </a:cubicBezTo>
                  <a:cubicBezTo>
                    <a:pt x="71" y="268"/>
                    <a:pt x="71" y="268"/>
                    <a:pt x="71" y="268"/>
                  </a:cubicBezTo>
                  <a:cubicBezTo>
                    <a:pt x="71" y="269"/>
                    <a:pt x="71" y="269"/>
                    <a:pt x="71" y="269"/>
                  </a:cubicBezTo>
                  <a:cubicBezTo>
                    <a:pt x="71" y="271"/>
                    <a:pt x="71" y="271"/>
                    <a:pt x="71" y="271"/>
                  </a:cubicBezTo>
                  <a:cubicBezTo>
                    <a:pt x="71" y="275"/>
                    <a:pt x="71" y="275"/>
                    <a:pt x="71" y="275"/>
                  </a:cubicBezTo>
                  <a:cubicBezTo>
                    <a:pt x="68" y="274"/>
                    <a:pt x="68" y="274"/>
                    <a:pt x="68" y="274"/>
                  </a:cubicBezTo>
                  <a:cubicBezTo>
                    <a:pt x="65" y="274"/>
                    <a:pt x="65" y="274"/>
                    <a:pt x="65" y="274"/>
                  </a:cubicBezTo>
                  <a:cubicBezTo>
                    <a:pt x="62" y="275"/>
                    <a:pt x="62" y="275"/>
                    <a:pt x="62" y="275"/>
                  </a:cubicBezTo>
                  <a:cubicBezTo>
                    <a:pt x="58" y="277"/>
                    <a:pt x="58" y="277"/>
                    <a:pt x="58" y="277"/>
                  </a:cubicBezTo>
                  <a:cubicBezTo>
                    <a:pt x="52" y="278"/>
                    <a:pt x="52" y="278"/>
                    <a:pt x="52" y="278"/>
                  </a:cubicBezTo>
                  <a:cubicBezTo>
                    <a:pt x="47" y="278"/>
                    <a:pt x="47" y="278"/>
                    <a:pt x="47" y="278"/>
                  </a:cubicBezTo>
                  <a:cubicBezTo>
                    <a:pt x="44" y="277"/>
                    <a:pt x="44" y="277"/>
                    <a:pt x="44" y="277"/>
                  </a:cubicBezTo>
                  <a:cubicBezTo>
                    <a:pt x="42" y="276"/>
                    <a:pt x="42" y="276"/>
                    <a:pt x="42" y="276"/>
                  </a:cubicBezTo>
                  <a:cubicBezTo>
                    <a:pt x="40" y="274"/>
                    <a:pt x="40" y="274"/>
                    <a:pt x="40" y="274"/>
                  </a:cubicBezTo>
                  <a:cubicBezTo>
                    <a:pt x="37" y="271"/>
                    <a:pt x="37" y="271"/>
                    <a:pt x="37" y="271"/>
                  </a:cubicBezTo>
                  <a:cubicBezTo>
                    <a:pt x="34" y="271"/>
                    <a:pt x="34" y="271"/>
                    <a:pt x="34" y="271"/>
                  </a:cubicBezTo>
                  <a:cubicBezTo>
                    <a:pt x="32" y="270"/>
                    <a:pt x="32" y="270"/>
                    <a:pt x="32" y="270"/>
                  </a:cubicBezTo>
                  <a:cubicBezTo>
                    <a:pt x="30" y="269"/>
                    <a:pt x="30" y="269"/>
                    <a:pt x="30" y="269"/>
                  </a:cubicBezTo>
                  <a:cubicBezTo>
                    <a:pt x="28" y="268"/>
                    <a:pt x="28" y="268"/>
                    <a:pt x="28" y="268"/>
                  </a:cubicBezTo>
                  <a:cubicBezTo>
                    <a:pt x="26" y="268"/>
                    <a:pt x="26" y="268"/>
                    <a:pt x="26" y="268"/>
                  </a:cubicBezTo>
                  <a:cubicBezTo>
                    <a:pt x="22" y="266"/>
                    <a:pt x="22" y="266"/>
                    <a:pt x="22" y="266"/>
                  </a:cubicBezTo>
                  <a:cubicBezTo>
                    <a:pt x="18" y="264"/>
                    <a:pt x="18" y="264"/>
                    <a:pt x="18" y="264"/>
                  </a:cubicBezTo>
                  <a:cubicBezTo>
                    <a:pt x="16" y="265"/>
                    <a:pt x="16" y="265"/>
                    <a:pt x="16" y="265"/>
                  </a:cubicBezTo>
                  <a:cubicBezTo>
                    <a:pt x="16" y="266"/>
                    <a:pt x="16" y="266"/>
                    <a:pt x="16" y="266"/>
                  </a:cubicBezTo>
                  <a:cubicBezTo>
                    <a:pt x="13" y="265"/>
                    <a:pt x="13" y="265"/>
                    <a:pt x="13" y="265"/>
                  </a:cubicBezTo>
                  <a:cubicBezTo>
                    <a:pt x="11" y="265"/>
                    <a:pt x="11" y="265"/>
                    <a:pt x="11" y="265"/>
                  </a:cubicBezTo>
                  <a:cubicBezTo>
                    <a:pt x="9" y="265"/>
                    <a:pt x="9" y="265"/>
                    <a:pt x="9" y="265"/>
                  </a:cubicBezTo>
                  <a:cubicBezTo>
                    <a:pt x="5" y="266"/>
                    <a:pt x="5" y="266"/>
                    <a:pt x="5" y="266"/>
                  </a:cubicBezTo>
                  <a:cubicBezTo>
                    <a:pt x="2" y="267"/>
                    <a:pt x="2" y="267"/>
                    <a:pt x="2" y="267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2" y="264"/>
                    <a:pt x="2" y="264"/>
                    <a:pt x="2" y="264"/>
                  </a:cubicBezTo>
                  <a:cubicBezTo>
                    <a:pt x="4" y="261"/>
                    <a:pt x="4" y="261"/>
                    <a:pt x="4" y="261"/>
                  </a:cubicBezTo>
                  <a:cubicBezTo>
                    <a:pt x="6" y="260"/>
                    <a:pt x="6" y="260"/>
                    <a:pt x="6" y="260"/>
                  </a:cubicBezTo>
                  <a:cubicBezTo>
                    <a:pt x="7" y="257"/>
                    <a:pt x="7" y="257"/>
                    <a:pt x="7" y="257"/>
                  </a:cubicBezTo>
                  <a:cubicBezTo>
                    <a:pt x="10" y="255"/>
                    <a:pt x="10" y="255"/>
                    <a:pt x="10" y="255"/>
                  </a:cubicBezTo>
                  <a:cubicBezTo>
                    <a:pt x="10" y="252"/>
                    <a:pt x="10" y="252"/>
                    <a:pt x="10" y="252"/>
                  </a:cubicBezTo>
                  <a:cubicBezTo>
                    <a:pt x="12" y="248"/>
                    <a:pt x="12" y="248"/>
                    <a:pt x="12" y="248"/>
                  </a:cubicBezTo>
                  <a:cubicBezTo>
                    <a:pt x="12" y="248"/>
                    <a:pt x="14" y="248"/>
                    <a:pt x="14" y="247"/>
                  </a:cubicBezTo>
                  <a:cubicBezTo>
                    <a:pt x="15" y="245"/>
                    <a:pt x="15" y="244"/>
                    <a:pt x="16" y="243"/>
                  </a:cubicBezTo>
                  <a:cubicBezTo>
                    <a:pt x="16" y="242"/>
                    <a:pt x="17" y="242"/>
                    <a:pt x="17" y="241"/>
                  </a:cubicBezTo>
                  <a:cubicBezTo>
                    <a:pt x="17" y="240"/>
                    <a:pt x="16" y="237"/>
                    <a:pt x="16" y="237"/>
                  </a:cubicBezTo>
                  <a:cubicBezTo>
                    <a:pt x="16" y="237"/>
                    <a:pt x="18" y="233"/>
                    <a:pt x="18" y="233"/>
                  </a:cubicBezTo>
                  <a:cubicBezTo>
                    <a:pt x="19" y="232"/>
                    <a:pt x="19" y="228"/>
                    <a:pt x="19" y="228"/>
                  </a:cubicBezTo>
                  <a:cubicBezTo>
                    <a:pt x="19" y="228"/>
                    <a:pt x="20" y="226"/>
                    <a:pt x="21" y="225"/>
                  </a:cubicBezTo>
                  <a:cubicBezTo>
                    <a:pt x="21" y="224"/>
                    <a:pt x="21" y="221"/>
                    <a:pt x="21" y="221"/>
                  </a:cubicBezTo>
                  <a:cubicBezTo>
                    <a:pt x="19" y="218"/>
                    <a:pt x="19" y="218"/>
                    <a:pt x="19" y="218"/>
                  </a:cubicBezTo>
                  <a:cubicBezTo>
                    <a:pt x="21" y="214"/>
                    <a:pt x="21" y="214"/>
                    <a:pt x="21" y="214"/>
                  </a:cubicBezTo>
                  <a:cubicBezTo>
                    <a:pt x="24" y="209"/>
                    <a:pt x="24" y="209"/>
                    <a:pt x="24" y="209"/>
                  </a:cubicBezTo>
                  <a:cubicBezTo>
                    <a:pt x="27" y="204"/>
                    <a:pt x="27" y="204"/>
                    <a:pt x="27" y="204"/>
                  </a:cubicBezTo>
                  <a:cubicBezTo>
                    <a:pt x="28" y="199"/>
                    <a:pt x="28" y="199"/>
                    <a:pt x="28" y="199"/>
                  </a:cubicBezTo>
                  <a:cubicBezTo>
                    <a:pt x="28" y="199"/>
                    <a:pt x="28" y="197"/>
                    <a:pt x="28" y="196"/>
                  </a:cubicBezTo>
                  <a:cubicBezTo>
                    <a:pt x="28" y="196"/>
                    <a:pt x="28" y="194"/>
                    <a:pt x="28" y="194"/>
                  </a:cubicBezTo>
                  <a:cubicBezTo>
                    <a:pt x="28" y="194"/>
                    <a:pt x="28" y="192"/>
                    <a:pt x="28" y="192"/>
                  </a:cubicBezTo>
                  <a:cubicBezTo>
                    <a:pt x="28" y="192"/>
                    <a:pt x="27" y="190"/>
                    <a:pt x="27" y="190"/>
                  </a:cubicBezTo>
                  <a:cubicBezTo>
                    <a:pt x="26" y="187"/>
                    <a:pt x="26" y="187"/>
                    <a:pt x="26" y="187"/>
                  </a:cubicBezTo>
                  <a:cubicBezTo>
                    <a:pt x="25" y="188"/>
                    <a:pt x="25" y="188"/>
                    <a:pt x="25" y="188"/>
                  </a:cubicBezTo>
                  <a:cubicBezTo>
                    <a:pt x="25" y="188"/>
                    <a:pt x="24" y="189"/>
                    <a:pt x="23" y="188"/>
                  </a:cubicBezTo>
                  <a:cubicBezTo>
                    <a:pt x="23" y="188"/>
                    <a:pt x="19" y="188"/>
                    <a:pt x="19" y="188"/>
                  </a:cubicBezTo>
                  <a:cubicBezTo>
                    <a:pt x="17" y="189"/>
                    <a:pt x="17" y="189"/>
                    <a:pt x="17" y="189"/>
                  </a:cubicBezTo>
                  <a:cubicBezTo>
                    <a:pt x="14" y="188"/>
                    <a:pt x="14" y="188"/>
                    <a:pt x="14" y="188"/>
                  </a:cubicBezTo>
                  <a:cubicBezTo>
                    <a:pt x="14" y="188"/>
                    <a:pt x="13" y="189"/>
                    <a:pt x="12" y="189"/>
                  </a:cubicBezTo>
                  <a:cubicBezTo>
                    <a:pt x="12" y="189"/>
                    <a:pt x="11" y="189"/>
                    <a:pt x="11" y="188"/>
                  </a:cubicBezTo>
                  <a:cubicBezTo>
                    <a:pt x="11" y="188"/>
                    <a:pt x="14" y="185"/>
                    <a:pt x="14" y="185"/>
                  </a:cubicBezTo>
                  <a:cubicBezTo>
                    <a:pt x="14" y="185"/>
                    <a:pt x="14" y="185"/>
                    <a:pt x="14" y="184"/>
                  </a:cubicBezTo>
                  <a:cubicBezTo>
                    <a:pt x="14" y="183"/>
                    <a:pt x="14" y="181"/>
                    <a:pt x="14" y="181"/>
                  </a:cubicBezTo>
                  <a:cubicBezTo>
                    <a:pt x="14" y="180"/>
                    <a:pt x="13" y="177"/>
                    <a:pt x="13" y="177"/>
                  </a:cubicBezTo>
                  <a:cubicBezTo>
                    <a:pt x="13" y="177"/>
                    <a:pt x="12" y="176"/>
                    <a:pt x="13" y="175"/>
                  </a:cubicBezTo>
                  <a:cubicBezTo>
                    <a:pt x="13" y="174"/>
                    <a:pt x="14" y="174"/>
                    <a:pt x="14" y="174"/>
                  </a:cubicBezTo>
                  <a:cubicBezTo>
                    <a:pt x="12" y="173"/>
                    <a:pt x="12" y="173"/>
                    <a:pt x="12" y="173"/>
                  </a:cubicBezTo>
                  <a:cubicBezTo>
                    <a:pt x="12" y="173"/>
                    <a:pt x="12" y="173"/>
                    <a:pt x="11" y="173"/>
                  </a:cubicBezTo>
                  <a:cubicBezTo>
                    <a:pt x="10" y="174"/>
                    <a:pt x="9" y="174"/>
                    <a:pt x="9" y="174"/>
                  </a:cubicBezTo>
                  <a:cubicBezTo>
                    <a:pt x="8" y="172"/>
                    <a:pt x="8" y="172"/>
                    <a:pt x="8" y="172"/>
                  </a:cubicBezTo>
                  <a:cubicBezTo>
                    <a:pt x="8" y="172"/>
                    <a:pt x="7" y="173"/>
                    <a:pt x="7" y="172"/>
                  </a:cubicBezTo>
                  <a:cubicBezTo>
                    <a:pt x="6" y="172"/>
                    <a:pt x="4" y="171"/>
                    <a:pt x="4" y="171"/>
                  </a:cubicBezTo>
                  <a:cubicBezTo>
                    <a:pt x="4" y="171"/>
                    <a:pt x="4" y="169"/>
                    <a:pt x="4" y="169"/>
                  </a:cubicBezTo>
                  <a:cubicBezTo>
                    <a:pt x="5" y="168"/>
                    <a:pt x="5" y="168"/>
                    <a:pt x="5" y="167"/>
                  </a:cubicBezTo>
                  <a:cubicBezTo>
                    <a:pt x="5" y="166"/>
                    <a:pt x="5" y="165"/>
                    <a:pt x="6" y="164"/>
                  </a:cubicBezTo>
                  <a:cubicBezTo>
                    <a:pt x="6" y="163"/>
                    <a:pt x="7" y="162"/>
                    <a:pt x="8" y="162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5"/>
                    <a:pt x="11" y="155"/>
                  </a:cubicBezTo>
                  <a:cubicBezTo>
                    <a:pt x="11" y="155"/>
                    <a:pt x="12" y="153"/>
                    <a:pt x="12" y="152"/>
                  </a:cubicBezTo>
                  <a:cubicBezTo>
                    <a:pt x="12" y="152"/>
                    <a:pt x="13" y="150"/>
                    <a:pt x="13" y="150"/>
                  </a:cubicBezTo>
                  <a:cubicBezTo>
                    <a:pt x="13" y="150"/>
                    <a:pt x="14" y="149"/>
                    <a:pt x="14" y="148"/>
                  </a:cubicBezTo>
                  <a:cubicBezTo>
                    <a:pt x="15" y="148"/>
                    <a:pt x="17" y="146"/>
                    <a:pt x="17" y="146"/>
                  </a:cubicBezTo>
                  <a:cubicBezTo>
                    <a:pt x="17" y="146"/>
                    <a:pt x="18" y="143"/>
                    <a:pt x="18" y="143"/>
                  </a:cubicBezTo>
                  <a:cubicBezTo>
                    <a:pt x="18" y="143"/>
                    <a:pt x="19" y="140"/>
                    <a:pt x="19" y="140"/>
                  </a:cubicBezTo>
                  <a:cubicBezTo>
                    <a:pt x="18" y="138"/>
                    <a:pt x="18" y="138"/>
                    <a:pt x="18" y="138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9" y="136"/>
                    <a:pt x="19" y="136"/>
                    <a:pt x="19" y="136"/>
                  </a:cubicBezTo>
                  <a:cubicBezTo>
                    <a:pt x="19" y="136"/>
                    <a:pt x="19" y="136"/>
                    <a:pt x="20" y="136"/>
                  </a:cubicBezTo>
                  <a:cubicBezTo>
                    <a:pt x="21" y="136"/>
                    <a:pt x="22" y="135"/>
                    <a:pt x="22" y="135"/>
                  </a:cubicBezTo>
                  <a:cubicBezTo>
                    <a:pt x="23" y="135"/>
                    <a:pt x="25" y="134"/>
                    <a:pt x="25" y="134"/>
                  </a:cubicBezTo>
                  <a:cubicBezTo>
                    <a:pt x="25" y="133"/>
                    <a:pt x="26" y="133"/>
                    <a:pt x="26" y="133"/>
                  </a:cubicBezTo>
                  <a:cubicBezTo>
                    <a:pt x="27" y="133"/>
                    <a:pt x="29" y="132"/>
                    <a:pt x="29" y="132"/>
                  </a:cubicBezTo>
                  <a:cubicBezTo>
                    <a:pt x="29" y="132"/>
                    <a:pt x="30" y="131"/>
                    <a:pt x="30" y="131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32" y="129"/>
                    <a:pt x="32" y="129"/>
                    <a:pt x="32" y="129"/>
                  </a:cubicBezTo>
                  <a:cubicBezTo>
                    <a:pt x="32" y="129"/>
                    <a:pt x="33" y="128"/>
                    <a:pt x="33" y="127"/>
                  </a:cubicBezTo>
                  <a:cubicBezTo>
                    <a:pt x="33" y="127"/>
                    <a:pt x="34" y="125"/>
                    <a:pt x="34" y="125"/>
                  </a:cubicBezTo>
                  <a:cubicBezTo>
                    <a:pt x="34" y="124"/>
                    <a:pt x="37" y="121"/>
                    <a:pt x="37" y="121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50" y="100"/>
                    <a:pt x="50" y="100"/>
                    <a:pt x="50" y="100"/>
                  </a:cubicBezTo>
                  <a:cubicBezTo>
                    <a:pt x="49" y="98"/>
                    <a:pt x="49" y="98"/>
                    <a:pt x="49" y="98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7" y="85"/>
                    <a:pt x="57" y="85"/>
                    <a:pt x="57" y="85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1" y="35"/>
                    <a:pt x="71" y="35"/>
                    <a:pt x="71" y="35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1"/>
                    <a:pt x="73" y="11"/>
                    <a:pt x="73" y="11"/>
                  </a:cubicBezTo>
                  <a:lnTo>
                    <a:pt x="74" y="9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37" name="Freeform 78"/>
            <p:cNvSpPr>
              <a:spLocks noEditPoints="1"/>
            </p:cNvSpPr>
            <p:nvPr/>
          </p:nvSpPr>
          <p:spPr bwMode="auto">
            <a:xfrm>
              <a:off x="4704932" y="2283682"/>
              <a:ext cx="711331" cy="913063"/>
            </a:xfrm>
            <a:custGeom>
              <a:avLst/>
              <a:gdLst>
                <a:gd name="T0" fmla="*/ 264 w 312"/>
                <a:gd name="T1" fmla="*/ 340 h 413"/>
                <a:gd name="T2" fmla="*/ 240 w 312"/>
                <a:gd name="T3" fmla="*/ 363 h 413"/>
                <a:gd name="T4" fmla="*/ 252 w 312"/>
                <a:gd name="T5" fmla="*/ 385 h 413"/>
                <a:gd name="T6" fmla="*/ 237 w 312"/>
                <a:gd name="T7" fmla="*/ 387 h 413"/>
                <a:gd name="T8" fmla="*/ 211 w 312"/>
                <a:gd name="T9" fmla="*/ 393 h 413"/>
                <a:gd name="T10" fmla="*/ 177 w 312"/>
                <a:gd name="T11" fmla="*/ 404 h 413"/>
                <a:gd name="T12" fmla="*/ 157 w 312"/>
                <a:gd name="T13" fmla="*/ 404 h 413"/>
                <a:gd name="T14" fmla="*/ 142 w 312"/>
                <a:gd name="T15" fmla="*/ 400 h 413"/>
                <a:gd name="T16" fmla="*/ 121 w 312"/>
                <a:gd name="T17" fmla="*/ 394 h 413"/>
                <a:gd name="T18" fmla="*/ 101 w 312"/>
                <a:gd name="T19" fmla="*/ 391 h 413"/>
                <a:gd name="T20" fmla="*/ 94 w 312"/>
                <a:gd name="T21" fmla="*/ 388 h 413"/>
                <a:gd name="T22" fmla="*/ 89 w 312"/>
                <a:gd name="T23" fmla="*/ 383 h 413"/>
                <a:gd name="T24" fmla="*/ 90 w 312"/>
                <a:gd name="T25" fmla="*/ 393 h 413"/>
                <a:gd name="T26" fmla="*/ 73 w 312"/>
                <a:gd name="T27" fmla="*/ 396 h 413"/>
                <a:gd name="T28" fmla="*/ 57 w 312"/>
                <a:gd name="T29" fmla="*/ 396 h 413"/>
                <a:gd name="T30" fmla="*/ 53 w 312"/>
                <a:gd name="T31" fmla="*/ 368 h 413"/>
                <a:gd name="T32" fmla="*/ 50 w 312"/>
                <a:gd name="T33" fmla="*/ 308 h 413"/>
                <a:gd name="T34" fmla="*/ 13 w 312"/>
                <a:gd name="T35" fmla="*/ 292 h 413"/>
                <a:gd name="T36" fmla="*/ 6 w 312"/>
                <a:gd name="T37" fmla="*/ 262 h 413"/>
                <a:gd name="T38" fmla="*/ 12 w 312"/>
                <a:gd name="T39" fmla="*/ 245 h 413"/>
                <a:gd name="T40" fmla="*/ 11 w 312"/>
                <a:gd name="T41" fmla="*/ 228 h 413"/>
                <a:gd name="T42" fmla="*/ 5 w 312"/>
                <a:gd name="T43" fmla="*/ 217 h 413"/>
                <a:gd name="T44" fmla="*/ 1 w 312"/>
                <a:gd name="T45" fmla="*/ 207 h 413"/>
                <a:gd name="T46" fmla="*/ 7 w 312"/>
                <a:gd name="T47" fmla="*/ 198 h 413"/>
                <a:gd name="T48" fmla="*/ 9 w 312"/>
                <a:gd name="T49" fmla="*/ 175 h 413"/>
                <a:gd name="T50" fmla="*/ 12 w 312"/>
                <a:gd name="T51" fmla="*/ 161 h 413"/>
                <a:gd name="T52" fmla="*/ 32 w 312"/>
                <a:gd name="T53" fmla="*/ 160 h 413"/>
                <a:gd name="T54" fmla="*/ 41 w 312"/>
                <a:gd name="T55" fmla="*/ 146 h 413"/>
                <a:gd name="T56" fmla="*/ 33 w 312"/>
                <a:gd name="T57" fmla="*/ 128 h 413"/>
                <a:gd name="T58" fmla="*/ 47 w 312"/>
                <a:gd name="T59" fmla="*/ 94 h 413"/>
                <a:gd name="T60" fmla="*/ 49 w 312"/>
                <a:gd name="T61" fmla="*/ 65 h 413"/>
                <a:gd name="T62" fmla="*/ 78 w 312"/>
                <a:gd name="T63" fmla="*/ 80 h 413"/>
                <a:gd name="T64" fmla="*/ 93 w 312"/>
                <a:gd name="T65" fmla="*/ 74 h 413"/>
                <a:gd name="T66" fmla="*/ 114 w 312"/>
                <a:gd name="T67" fmla="*/ 57 h 413"/>
                <a:gd name="T68" fmla="*/ 102 w 312"/>
                <a:gd name="T69" fmla="*/ 41 h 413"/>
                <a:gd name="T70" fmla="*/ 104 w 312"/>
                <a:gd name="T71" fmla="*/ 25 h 413"/>
                <a:gd name="T72" fmla="*/ 95 w 312"/>
                <a:gd name="T73" fmla="*/ 12 h 413"/>
                <a:gd name="T74" fmla="*/ 119 w 312"/>
                <a:gd name="T75" fmla="*/ 5 h 413"/>
                <a:gd name="T76" fmla="*/ 136 w 312"/>
                <a:gd name="T77" fmla="*/ 25 h 413"/>
                <a:gd name="T78" fmla="*/ 163 w 312"/>
                <a:gd name="T79" fmla="*/ 35 h 413"/>
                <a:gd name="T80" fmla="*/ 176 w 312"/>
                <a:gd name="T81" fmla="*/ 25 h 413"/>
                <a:gd name="T82" fmla="*/ 162 w 312"/>
                <a:gd name="T83" fmla="*/ 46 h 413"/>
                <a:gd name="T84" fmla="*/ 182 w 312"/>
                <a:gd name="T85" fmla="*/ 53 h 413"/>
                <a:gd name="T86" fmla="*/ 212 w 312"/>
                <a:gd name="T87" fmla="*/ 30 h 413"/>
                <a:gd name="T88" fmla="*/ 221 w 312"/>
                <a:gd name="T89" fmla="*/ 28 h 413"/>
                <a:gd name="T90" fmla="*/ 236 w 312"/>
                <a:gd name="T91" fmla="*/ 18 h 413"/>
                <a:gd name="T92" fmla="*/ 242 w 312"/>
                <a:gd name="T93" fmla="*/ 21 h 413"/>
                <a:gd name="T94" fmla="*/ 253 w 312"/>
                <a:gd name="T95" fmla="*/ 29 h 413"/>
                <a:gd name="T96" fmla="*/ 262 w 312"/>
                <a:gd name="T97" fmla="*/ 42 h 413"/>
                <a:gd name="T98" fmla="*/ 273 w 312"/>
                <a:gd name="T99" fmla="*/ 58 h 413"/>
                <a:gd name="T100" fmla="*/ 279 w 312"/>
                <a:gd name="T101" fmla="*/ 113 h 413"/>
                <a:gd name="T102" fmla="*/ 294 w 312"/>
                <a:gd name="T103" fmla="*/ 162 h 413"/>
                <a:gd name="T104" fmla="*/ 309 w 312"/>
                <a:gd name="T105" fmla="*/ 197 h 413"/>
                <a:gd name="T106" fmla="*/ 297 w 312"/>
                <a:gd name="T107" fmla="*/ 205 h 413"/>
                <a:gd name="T108" fmla="*/ 262 w 312"/>
                <a:gd name="T109" fmla="*/ 224 h 413"/>
                <a:gd name="T110" fmla="*/ 219 w 312"/>
                <a:gd name="T111" fmla="*/ 253 h 413"/>
                <a:gd name="T112" fmla="*/ 226 w 312"/>
                <a:gd name="T113" fmla="*/ 277 h 413"/>
                <a:gd name="T114" fmla="*/ 257 w 312"/>
                <a:gd name="T115" fmla="*/ 309 h 413"/>
                <a:gd name="T116" fmla="*/ 55 w 312"/>
                <a:gd name="T117" fmla="*/ 394 h 413"/>
                <a:gd name="T118" fmla="*/ 312 w 312"/>
                <a:gd name="T119" fmla="*/ 204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2" h="413">
                  <a:moveTo>
                    <a:pt x="275" y="325"/>
                  </a:moveTo>
                  <a:cubicBezTo>
                    <a:pt x="275" y="325"/>
                    <a:pt x="275" y="325"/>
                    <a:pt x="275" y="325"/>
                  </a:cubicBezTo>
                  <a:cubicBezTo>
                    <a:pt x="275" y="328"/>
                    <a:pt x="275" y="328"/>
                    <a:pt x="275" y="328"/>
                  </a:cubicBezTo>
                  <a:cubicBezTo>
                    <a:pt x="276" y="333"/>
                    <a:pt x="276" y="333"/>
                    <a:pt x="276" y="333"/>
                  </a:cubicBezTo>
                  <a:cubicBezTo>
                    <a:pt x="276" y="336"/>
                    <a:pt x="276" y="336"/>
                    <a:pt x="276" y="336"/>
                  </a:cubicBezTo>
                  <a:cubicBezTo>
                    <a:pt x="276" y="336"/>
                    <a:pt x="275" y="338"/>
                    <a:pt x="274" y="338"/>
                  </a:cubicBezTo>
                  <a:cubicBezTo>
                    <a:pt x="274" y="338"/>
                    <a:pt x="273" y="339"/>
                    <a:pt x="272" y="339"/>
                  </a:cubicBezTo>
                  <a:cubicBezTo>
                    <a:pt x="271" y="338"/>
                    <a:pt x="270" y="337"/>
                    <a:pt x="270" y="337"/>
                  </a:cubicBezTo>
                  <a:cubicBezTo>
                    <a:pt x="264" y="337"/>
                    <a:pt x="264" y="337"/>
                    <a:pt x="264" y="337"/>
                  </a:cubicBezTo>
                  <a:cubicBezTo>
                    <a:pt x="264" y="337"/>
                    <a:pt x="264" y="339"/>
                    <a:pt x="264" y="340"/>
                  </a:cubicBezTo>
                  <a:cubicBezTo>
                    <a:pt x="263" y="342"/>
                    <a:pt x="263" y="342"/>
                    <a:pt x="263" y="342"/>
                  </a:cubicBezTo>
                  <a:cubicBezTo>
                    <a:pt x="263" y="347"/>
                    <a:pt x="263" y="347"/>
                    <a:pt x="263" y="347"/>
                  </a:cubicBezTo>
                  <a:cubicBezTo>
                    <a:pt x="258" y="352"/>
                    <a:pt x="258" y="352"/>
                    <a:pt x="258" y="352"/>
                  </a:cubicBezTo>
                  <a:cubicBezTo>
                    <a:pt x="257" y="352"/>
                    <a:pt x="257" y="352"/>
                    <a:pt x="257" y="352"/>
                  </a:cubicBezTo>
                  <a:cubicBezTo>
                    <a:pt x="257" y="352"/>
                    <a:pt x="256" y="353"/>
                    <a:pt x="256" y="353"/>
                  </a:cubicBezTo>
                  <a:cubicBezTo>
                    <a:pt x="256" y="353"/>
                    <a:pt x="251" y="355"/>
                    <a:pt x="251" y="355"/>
                  </a:cubicBezTo>
                  <a:cubicBezTo>
                    <a:pt x="249" y="357"/>
                    <a:pt x="249" y="357"/>
                    <a:pt x="249" y="357"/>
                  </a:cubicBezTo>
                  <a:cubicBezTo>
                    <a:pt x="248" y="357"/>
                    <a:pt x="248" y="357"/>
                    <a:pt x="248" y="357"/>
                  </a:cubicBezTo>
                  <a:cubicBezTo>
                    <a:pt x="248" y="357"/>
                    <a:pt x="245" y="359"/>
                    <a:pt x="243" y="361"/>
                  </a:cubicBezTo>
                  <a:cubicBezTo>
                    <a:pt x="240" y="363"/>
                    <a:pt x="240" y="363"/>
                    <a:pt x="240" y="363"/>
                  </a:cubicBezTo>
                  <a:cubicBezTo>
                    <a:pt x="240" y="363"/>
                    <a:pt x="240" y="363"/>
                    <a:pt x="240" y="363"/>
                  </a:cubicBezTo>
                  <a:cubicBezTo>
                    <a:pt x="240" y="363"/>
                    <a:pt x="240" y="363"/>
                    <a:pt x="240" y="363"/>
                  </a:cubicBezTo>
                  <a:cubicBezTo>
                    <a:pt x="242" y="368"/>
                    <a:pt x="242" y="368"/>
                    <a:pt x="242" y="368"/>
                  </a:cubicBezTo>
                  <a:cubicBezTo>
                    <a:pt x="245" y="371"/>
                    <a:pt x="245" y="371"/>
                    <a:pt x="245" y="371"/>
                  </a:cubicBezTo>
                  <a:cubicBezTo>
                    <a:pt x="248" y="376"/>
                    <a:pt x="248" y="376"/>
                    <a:pt x="248" y="376"/>
                  </a:cubicBezTo>
                  <a:cubicBezTo>
                    <a:pt x="248" y="379"/>
                    <a:pt x="248" y="379"/>
                    <a:pt x="248" y="379"/>
                  </a:cubicBezTo>
                  <a:cubicBezTo>
                    <a:pt x="248" y="379"/>
                    <a:pt x="246" y="381"/>
                    <a:pt x="246" y="381"/>
                  </a:cubicBezTo>
                  <a:cubicBezTo>
                    <a:pt x="246" y="382"/>
                    <a:pt x="245" y="384"/>
                    <a:pt x="246" y="384"/>
                  </a:cubicBezTo>
                  <a:cubicBezTo>
                    <a:pt x="247" y="384"/>
                    <a:pt x="251" y="385"/>
                    <a:pt x="251" y="385"/>
                  </a:cubicBezTo>
                  <a:cubicBezTo>
                    <a:pt x="251" y="385"/>
                    <a:pt x="252" y="385"/>
                    <a:pt x="252" y="385"/>
                  </a:cubicBezTo>
                  <a:cubicBezTo>
                    <a:pt x="253" y="385"/>
                    <a:pt x="253" y="386"/>
                    <a:pt x="253" y="386"/>
                  </a:cubicBezTo>
                  <a:cubicBezTo>
                    <a:pt x="253" y="390"/>
                    <a:pt x="253" y="390"/>
                    <a:pt x="253" y="390"/>
                  </a:cubicBezTo>
                  <a:cubicBezTo>
                    <a:pt x="253" y="390"/>
                    <a:pt x="253" y="391"/>
                    <a:pt x="253" y="395"/>
                  </a:cubicBezTo>
                  <a:cubicBezTo>
                    <a:pt x="253" y="399"/>
                    <a:pt x="252" y="398"/>
                    <a:pt x="252" y="398"/>
                  </a:cubicBezTo>
                  <a:cubicBezTo>
                    <a:pt x="252" y="398"/>
                    <a:pt x="247" y="396"/>
                    <a:pt x="247" y="396"/>
                  </a:cubicBezTo>
                  <a:cubicBezTo>
                    <a:pt x="247" y="396"/>
                    <a:pt x="245" y="394"/>
                    <a:pt x="245" y="394"/>
                  </a:cubicBezTo>
                  <a:cubicBezTo>
                    <a:pt x="244" y="393"/>
                    <a:pt x="244" y="392"/>
                    <a:pt x="244" y="391"/>
                  </a:cubicBezTo>
                  <a:cubicBezTo>
                    <a:pt x="244" y="390"/>
                    <a:pt x="245" y="388"/>
                    <a:pt x="245" y="388"/>
                  </a:cubicBezTo>
                  <a:cubicBezTo>
                    <a:pt x="245" y="388"/>
                    <a:pt x="241" y="387"/>
                    <a:pt x="241" y="387"/>
                  </a:cubicBezTo>
                  <a:cubicBezTo>
                    <a:pt x="241" y="387"/>
                    <a:pt x="238" y="387"/>
                    <a:pt x="237" y="387"/>
                  </a:cubicBezTo>
                  <a:cubicBezTo>
                    <a:pt x="236" y="387"/>
                    <a:pt x="235" y="389"/>
                    <a:pt x="235" y="389"/>
                  </a:cubicBezTo>
                  <a:cubicBezTo>
                    <a:pt x="234" y="390"/>
                    <a:pt x="233" y="389"/>
                    <a:pt x="232" y="389"/>
                  </a:cubicBezTo>
                  <a:cubicBezTo>
                    <a:pt x="232" y="389"/>
                    <a:pt x="231" y="387"/>
                    <a:pt x="231" y="387"/>
                  </a:cubicBezTo>
                  <a:cubicBezTo>
                    <a:pt x="230" y="387"/>
                    <a:pt x="226" y="386"/>
                    <a:pt x="225" y="386"/>
                  </a:cubicBezTo>
                  <a:cubicBezTo>
                    <a:pt x="225" y="386"/>
                    <a:pt x="223" y="386"/>
                    <a:pt x="221" y="386"/>
                  </a:cubicBezTo>
                  <a:cubicBezTo>
                    <a:pt x="220" y="387"/>
                    <a:pt x="221" y="387"/>
                    <a:pt x="222" y="390"/>
                  </a:cubicBezTo>
                  <a:cubicBezTo>
                    <a:pt x="222" y="393"/>
                    <a:pt x="221" y="391"/>
                    <a:pt x="220" y="391"/>
                  </a:cubicBezTo>
                  <a:cubicBezTo>
                    <a:pt x="219" y="391"/>
                    <a:pt x="219" y="391"/>
                    <a:pt x="217" y="391"/>
                  </a:cubicBezTo>
                  <a:cubicBezTo>
                    <a:pt x="215" y="391"/>
                    <a:pt x="214" y="391"/>
                    <a:pt x="212" y="391"/>
                  </a:cubicBezTo>
                  <a:cubicBezTo>
                    <a:pt x="211" y="392"/>
                    <a:pt x="211" y="392"/>
                    <a:pt x="211" y="393"/>
                  </a:cubicBezTo>
                  <a:cubicBezTo>
                    <a:pt x="210" y="394"/>
                    <a:pt x="208" y="394"/>
                    <a:pt x="207" y="394"/>
                  </a:cubicBezTo>
                  <a:cubicBezTo>
                    <a:pt x="206" y="394"/>
                    <a:pt x="202" y="394"/>
                    <a:pt x="202" y="394"/>
                  </a:cubicBezTo>
                  <a:cubicBezTo>
                    <a:pt x="201" y="394"/>
                    <a:pt x="200" y="396"/>
                    <a:pt x="199" y="397"/>
                  </a:cubicBezTo>
                  <a:cubicBezTo>
                    <a:pt x="199" y="397"/>
                    <a:pt x="195" y="397"/>
                    <a:pt x="195" y="397"/>
                  </a:cubicBezTo>
                  <a:cubicBezTo>
                    <a:pt x="194" y="398"/>
                    <a:pt x="194" y="398"/>
                    <a:pt x="193" y="399"/>
                  </a:cubicBezTo>
                  <a:cubicBezTo>
                    <a:pt x="191" y="400"/>
                    <a:pt x="191" y="400"/>
                    <a:pt x="190" y="402"/>
                  </a:cubicBezTo>
                  <a:cubicBezTo>
                    <a:pt x="188" y="404"/>
                    <a:pt x="189" y="403"/>
                    <a:pt x="185" y="402"/>
                  </a:cubicBezTo>
                  <a:cubicBezTo>
                    <a:pt x="182" y="402"/>
                    <a:pt x="184" y="403"/>
                    <a:pt x="183" y="403"/>
                  </a:cubicBezTo>
                  <a:cubicBezTo>
                    <a:pt x="182" y="403"/>
                    <a:pt x="181" y="404"/>
                    <a:pt x="180" y="405"/>
                  </a:cubicBezTo>
                  <a:cubicBezTo>
                    <a:pt x="180" y="406"/>
                    <a:pt x="178" y="404"/>
                    <a:pt x="177" y="404"/>
                  </a:cubicBezTo>
                  <a:cubicBezTo>
                    <a:pt x="176" y="405"/>
                    <a:pt x="176" y="403"/>
                    <a:pt x="176" y="400"/>
                  </a:cubicBezTo>
                  <a:cubicBezTo>
                    <a:pt x="175" y="398"/>
                    <a:pt x="173" y="398"/>
                    <a:pt x="173" y="398"/>
                  </a:cubicBezTo>
                  <a:cubicBezTo>
                    <a:pt x="173" y="398"/>
                    <a:pt x="171" y="398"/>
                    <a:pt x="171" y="397"/>
                  </a:cubicBezTo>
                  <a:cubicBezTo>
                    <a:pt x="171" y="396"/>
                    <a:pt x="167" y="396"/>
                    <a:pt x="166" y="396"/>
                  </a:cubicBezTo>
                  <a:cubicBezTo>
                    <a:pt x="166" y="396"/>
                    <a:pt x="163" y="396"/>
                    <a:pt x="163" y="396"/>
                  </a:cubicBezTo>
                  <a:cubicBezTo>
                    <a:pt x="163" y="396"/>
                    <a:pt x="160" y="396"/>
                    <a:pt x="160" y="397"/>
                  </a:cubicBezTo>
                  <a:cubicBezTo>
                    <a:pt x="160" y="397"/>
                    <a:pt x="159" y="397"/>
                    <a:pt x="157" y="398"/>
                  </a:cubicBezTo>
                  <a:cubicBezTo>
                    <a:pt x="154" y="399"/>
                    <a:pt x="156" y="398"/>
                    <a:pt x="156" y="400"/>
                  </a:cubicBezTo>
                  <a:cubicBezTo>
                    <a:pt x="157" y="401"/>
                    <a:pt x="157" y="402"/>
                    <a:pt x="157" y="402"/>
                  </a:cubicBezTo>
                  <a:cubicBezTo>
                    <a:pt x="158" y="403"/>
                    <a:pt x="157" y="402"/>
                    <a:pt x="157" y="404"/>
                  </a:cubicBezTo>
                  <a:cubicBezTo>
                    <a:pt x="156" y="406"/>
                    <a:pt x="156" y="405"/>
                    <a:pt x="156" y="407"/>
                  </a:cubicBezTo>
                  <a:cubicBezTo>
                    <a:pt x="155" y="408"/>
                    <a:pt x="155" y="407"/>
                    <a:pt x="154" y="410"/>
                  </a:cubicBezTo>
                  <a:cubicBezTo>
                    <a:pt x="153" y="412"/>
                    <a:pt x="154" y="410"/>
                    <a:pt x="153" y="412"/>
                  </a:cubicBezTo>
                  <a:cubicBezTo>
                    <a:pt x="152" y="413"/>
                    <a:pt x="150" y="412"/>
                    <a:pt x="148" y="411"/>
                  </a:cubicBezTo>
                  <a:cubicBezTo>
                    <a:pt x="147" y="411"/>
                    <a:pt x="148" y="410"/>
                    <a:pt x="148" y="408"/>
                  </a:cubicBezTo>
                  <a:cubicBezTo>
                    <a:pt x="149" y="406"/>
                    <a:pt x="148" y="407"/>
                    <a:pt x="148" y="406"/>
                  </a:cubicBezTo>
                  <a:cubicBezTo>
                    <a:pt x="148" y="405"/>
                    <a:pt x="147" y="406"/>
                    <a:pt x="145" y="407"/>
                  </a:cubicBezTo>
                  <a:cubicBezTo>
                    <a:pt x="144" y="407"/>
                    <a:pt x="144" y="405"/>
                    <a:pt x="145" y="403"/>
                  </a:cubicBezTo>
                  <a:cubicBezTo>
                    <a:pt x="145" y="401"/>
                    <a:pt x="144" y="402"/>
                    <a:pt x="144" y="401"/>
                  </a:cubicBezTo>
                  <a:cubicBezTo>
                    <a:pt x="144" y="401"/>
                    <a:pt x="143" y="400"/>
                    <a:pt x="142" y="400"/>
                  </a:cubicBezTo>
                  <a:cubicBezTo>
                    <a:pt x="141" y="400"/>
                    <a:pt x="140" y="399"/>
                    <a:pt x="140" y="399"/>
                  </a:cubicBezTo>
                  <a:cubicBezTo>
                    <a:pt x="139" y="398"/>
                    <a:pt x="137" y="396"/>
                    <a:pt x="136" y="395"/>
                  </a:cubicBezTo>
                  <a:cubicBezTo>
                    <a:pt x="134" y="394"/>
                    <a:pt x="132" y="395"/>
                    <a:pt x="132" y="395"/>
                  </a:cubicBezTo>
                  <a:cubicBezTo>
                    <a:pt x="132" y="395"/>
                    <a:pt x="130" y="397"/>
                    <a:pt x="128" y="399"/>
                  </a:cubicBezTo>
                  <a:cubicBezTo>
                    <a:pt x="128" y="399"/>
                    <a:pt x="128" y="400"/>
                    <a:pt x="128" y="400"/>
                  </a:cubicBezTo>
                  <a:cubicBezTo>
                    <a:pt x="127" y="400"/>
                    <a:pt x="127" y="400"/>
                    <a:pt x="127" y="399"/>
                  </a:cubicBezTo>
                  <a:cubicBezTo>
                    <a:pt x="127" y="399"/>
                    <a:pt x="126" y="398"/>
                    <a:pt x="126" y="398"/>
                  </a:cubicBezTo>
                  <a:cubicBezTo>
                    <a:pt x="126" y="398"/>
                    <a:pt x="126" y="396"/>
                    <a:pt x="125" y="396"/>
                  </a:cubicBezTo>
                  <a:cubicBezTo>
                    <a:pt x="125" y="396"/>
                    <a:pt x="124" y="396"/>
                    <a:pt x="123" y="395"/>
                  </a:cubicBezTo>
                  <a:cubicBezTo>
                    <a:pt x="122" y="395"/>
                    <a:pt x="121" y="394"/>
                    <a:pt x="121" y="394"/>
                  </a:cubicBezTo>
                  <a:cubicBezTo>
                    <a:pt x="120" y="394"/>
                    <a:pt x="118" y="392"/>
                    <a:pt x="118" y="392"/>
                  </a:cubicBezTo>
                  <a:cubicBezTo>
                    <a:pt x="118" y="392"/>
                    <a:pt x="118" y="392"/>
                    <a:pt x="117" y="392"/>
                  </a:cubicBezTo>
                  <a:cubicBezTo>
                    <a:pt x="117" y="392"/>
                    <a:pt x="116" y="391"/>
                    <a:pt x="116" y="391"/>
                  </a:cubicBezTo>
                  <a:cubicBezTo>
                    <a:pt x="115" y="391"/>
                    <a:pt x="115" y="391"/>
                    <a:pt x="115" y="391"/>
                  </a:cubicBezTo>
                  <a:cubicBezTo>
                    <a:pt x="115" y="391"/>
                    <a:pt x="115" y="391"/>
                    <a:pt x="115" y="391"/>
                  </a:cubicBezTo>
                  <a:cubicBezTo>
                    <a:pt x="114" y="391"/>
                    <a:pt x="114" y="391"/>
                    <a:pt x="113" y="390"/>
                  </a:cubicBezTo>
                  <a:cubicBezTo>
                    <a:pt x="111" y="390"/>
                    <a:pt x="112" y="390"/>
                    <a:pt x="110" y="390"/>
                  </a:cubicBezTo>
                  <a:cubicBezTo>
                    <a:pt x="109" y="390"/>
                    <a:pt x="108" y="390"/>
                    <a:pt x="108" y="390"/>
                  </a:cubicBezTo>
                  <a:cubicBezTo>
                    <a:pt x="108" y="390"/>
                    <a:pt x="107" y="389"/>
                    <a:pt x="105" y="389"/>
                  </a:cubicBezTo>
                  <a:cubicBezTo>
                    <a:pt x="104" y="390"/>
                    <a:pt x="102" y="391"/>
                    <a:pt x="101" y="391"/>
                  </a:cubicBezTo>
                  <a:cubicBezTo>
                    <a:pt x="101" y="391"/>
                    <a:pt x="100" y="390"/>
                    <a:pt x="100" y="390"/>
                  </a:cubicBezTo>
                  <a:cubicBezTo>
                    <a:pt x="100" y="390"/>
                    <a:pt x="100" y="389"/>
                    <a:pt x="100" y="389"/>
                  </a:cubicBezTo>
                  <a:cubicBezTo>
                    <a:pt x="100" y="389"/>
                    <a:pt x="99" y="388"/>
                    <a:pt x="98" y="387"/>
                  </a:cubicBezTo>
                  <a:cubicBezTo>
                    <a:pt x="98" y="387"/>
                    <a:pt x="97" y="387"/>
                    <a:pt x="97" y="387"/>
                  </a:cubicBezTo>
                  <a:cubicBezTo>
                    <a:pt x="97" y="387"/>
                    <a:pt x="97" y="387"/>
                    <a:pt x="97" y="388"/>
                  </a:cubicBezTo>
                  <a:cubicBezTo>
                    <a:pt x="97" y="389"/>
                    <a:pt x="99" y="389"/>
                    <a:pt x="97" y="389"/>
                  </a:cubicBezTo>
                  <a:cubicBezTo>
                    <a:pt x="96" y="388"/>
                    <a:pt x="95" y="388"/>
                    <a:pt x="95" y="388"/>
                  </a:cubicBezTo>
                  <a:cubicBezTo>
                    <a:pt x="92" y="389"/>
                    <a:pt x="92" y="389"/>
                    <a:pt x="92" y="389"/>
                  </a:cubicBezTo>
                  <a:cubicBezTo>
                    <a:pt x="93" y="388"/>
                    <a:pt x="93" y="388"/>
                    <a:pt x="93" y="388"/>
                  </a:cubicBezTo>
                  <a:cubicBezTo>
                    <a:pt x="93" y="388"/>
                    <a:pt x="94" y="388"/>
                    <a:pt x="94" y="388"/>
                  </a:cubicBezTo>
                  <a:cubicBezTo>
                    <a:pt x="94" y="387"/>
                    <a:pt x="94" y="387"/>
                    <a:pt x="94" y="387"/>
                  </a:cubicBezTo>
                  <a:cubicBezTo>
                    <a:pt x="94" y="387"/>
                    <a:pt x="94" y="386"/>
                    <a:pt x="94" y="386"/>
                  </a:cubicBezTo>
                  <a:cubicBezTo>
                    <a:pt x="95" y="386"/>
                    <a:pt x="96" y="385"/>
                    <a:pt x="95" y="385"/>
                  </a:cubicBezTo>
                  <a:cubicBezTo>
                    <a:pt x="94" y="385"/>
                    <a:pt x="93" y="385"/>
                    <a:pt x="93" y="385"/>
                  </a:cubicBezTo>
                  <a:cubicBezTo>
                    <a:pt x="93" y="384"/>
                    <a:pt x="93" y="384"/>
                    <a:pt x="93" y="384"/>
                  </a:cubicBezTo>
                  <a:cubicBezTo>
                    <a:pt x="93" y="384"/>
                    <a:pt x="92" y="383"/>
                    <a:pt x="92" y="383"/>
                  </a:cubicBezTo>
                  <a:cubicBezTo>
                    <a:pt x="92" y="384"/>
                    <a:pt x="92" y="385"/>
                    <a:pt x="92" y="385"/>
                  </a:cubicBezTo>
                  <a:cubicBezTo>
                    <a:pt x="91" y="385"/>
                    <a:pt x="91" y="385"/>
                    <a:pt x="91" y="384"/>
                  </a:cubicBezTo>
                  <a:cubicBezTo>
                    <a:pt x="91" y="383"/>
                    <a:pt x="91" y="383"/>
                    <a:pt x="91" y="383"/>
                  </a:cubicBezTo>
                  <a:cubicBezTo>
                    <a:pt x="90" y="383"/>
                    <a:pt x="89" y="383"/>
                    <a:pt x="89" y="383"/>
                  </a:cubicBezTo>
                  <a:cubicBezTo>
                    <a:pt x="89" y="383"/>
                    <a:pt x="90" y="384"/>
                    <a:pt x="88" y="384"/>
                  </a:cubicBezTo>
                  <a:cubicBezTo>
                    <a:pt x="87" y="384"/>
                    <a:pt x="86" y="385"/>
                    <a:pt x="85" y="385"/>
                  </a:cubicBezTo>
                  <a:cubicBezTo>
                    <a:pt x="84" y="386"/>
                    <a:pt x="84" y="387"/>
                    <a:pt x="84" y="387"/>
                  </a:cubicBezTo>
                  <a:cubicBezTo>
                    <a:pt x="84" y="388"/>
                    <a:pt x="82" y="388"/>
                    <a:pt x="82" y="389"/>
                  </a:cubicBezTo>
                  <a:cubicBezTo>
                    <a:pt x="83" y="389"/>
                    <a:pt x="82" y="389"/>
                    <a:pt x="84" y="390"/>
                  </a:cubicBezTo>
                  <a:cubicBezTo>
                    <a:pt x="85" y="390"/>
                    <a:pt x="85" y="390"/>
                    <a:pt x="86" y="390"/>
                  </a:cubicBezTo>
                  <a:cubicBezTo>
                    <a:pt x="87" y="391"/>
                    <a:pt x="88" y="390"/>
                    <a:pt x="88" y="390"/>
                  </a:cubicBezTo>
                  <a:cubicBezTo>
                    <a:pt x="88" y="390"/>
                    <a:pt x="88" y="390"/>
                    <a:pt x="89" y="391"/>
                  </a:cubicBezTo>
                  <a:cubicBezTo>
                    <a:pt x="89" y="391"/>
                    <a:pt x="90" y="390"/>
                    <a:pt x="90" y="391"/>
                  </a:cubicBezTo>
                  <a:cubicBezTo>
                    <a:pt x="90" y="392"/>
                    <a:pt x="91" y="393"/>
                    <a:pt x="90" y="393"/>
                  </a:cubicBezTo>
                  <a:cubicBezTo>
                    <a:pt x="89" y="393"/>
                    <a:pt x="88" y="394"/>
                    <a:pt x="88" y="393"/>
                  </a:cubicBezTo>
                  <a:cubicBezTo>
                    <a:pt x="88" y="393"/>
                    <a:pt x="88" y="392"/>
                    <a:pt x="87" y="392"/>
                  </a:cubicBezTo>
                  <a:cubicBezTo>
                    <a:pt x="87" y="392"/>
                    <a:pt x="86" y="392"/>
                    <a:pt x="86" y="392"/>
                  </a:cubicBezTo>
                  <a:cubicBezTo>
                    <a:pt x="85" y="394"/>
                    <a:pt x="85" y="394"/>
                    <a:pt x="85" y="394"/>
                  </a:cubicBezTo>
                  <a:cubicBezTo>
                    <a:pt x="85" y="394"/>
                    <a:pt x="85" y="395"/>
                    <a:pt x="84" y="395"/>
                  </a:cubicBezTo>
                  <a:cubicBezTo>
                    <a:pt x="83" y="395"/>
                    <a:pt x="84" y="395"/>
                    <a:pt x="82" y="395"/>
                  </a:cubicBezTo>
                  <a:cubicBezTo>
                    <a:pt x="80" y="395"/>
                    <a:pt x="80" y="394"/>
                    <a:pt x="79" y="394"/>
                  </a:cubicBezTo>
                  <a:cubicBezTo>
                    <a:pt x="79" y="394"/>
                    <a:pt x="79" y="394"/>
                    <a:pt x="78" y="394"/>
                  </a:cubicBezTo>
                  <a:cubicBezTo>
                    <a:pt x="78" y="394"/>
                    <a:pt x="76" y="392"/>
                    <a:pt x="75" y="394"/>
                  </a:cubicBezTo>
                  <a:cubicBezTo>
                    <a:pt x="74" y="395"/>
                    <a:pt x="73" y="396"/>
                    <a:pt x="73" y="396"/>
                  </a:cubicBezTo>
                  <a:cubicBezTo>
                    <a:pt x="70" y="396"/>
                    <a:pt x="70" y="396"/>
                    <a:pt x="70" y="396"/>
                  </a:cubicBezTo>
                  <a:cubicBezTo>
                    <a:pt x="70" y="396"/>
                    <a:pt x="69" y="396"/>
                    <a:pt x="68" y="396"/>
                  </a:cubicBezTo>
                  <a:cubicBezTo>
                    <a:pt x="67" y="396"/>
                    <a:pt x="66" y="396"/>
                    <a:pt x="66" y="396"/>
                  </a:cubicBezTo>
                  <a:cubicBezTo>
                    <a:pt x="65" y="397"/>
                    <a:pt x="64" y="394"/>
                    <a:pt x="64" y="394"/>
                  </a:cubicBezTo>
                  <a:cubicBezTo>
                    <a:pt x="64" y="394"/>
                    <a:pt x="65" y="392"/>
                    <a:pt x="62" y="394"/>
                  </a:cubicBezTo>
                  <a:cubicBezTo>
                    <a:pt x="59" y="396"/>
                    <a:pt x="58" y="396"/>
                    <a:pt x="58" y="396"/>
                  </a:cubicBezTo>
                  <a:cubicBezTo>
                    <a:pt x="58" y="396"/>
                    <a:pt x="57" y="396"/>
                    <a:pt x="57" y="397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6" y="396"/>
                    <a:pt x="56" y="396"/>
                    <a:pt x="56" y="395"/>
                  </a:cubicBezTo>
                  <a:cubicBezTo>
                    <a:pt x="56" y="395"/>
                    <a:pt x="56" y="395"/>
                    <a:pt x="56" y="395"/>
                  </a:cubicBezTo>
                  <a:cubicBezTo>
                    <a:pt x="56" y="395"/>
                    <a:pt x="55" y="395"/>
                    <a:pt x="55" y="394"/>
                  </a:cubicBezTo>
                  <a:cubicBezTo>
                    <a:pt x="53" y="392"/>
                    <a:pt x="50" y="388"/>
                    <a:pt x="50" y="388"/>
                  </a:cubicBezTo>
                  <a:cubicBezTo>
                    <a:pt x="52" y="384"/>
                    <a:pt x="52" y="384"/>
                    <a:pt x="52" y="384"/>
                  </a:cubicBezTo>
                  <a:cubicBezTo>
                    <a:pt x="52" y="384"/>
                    <a:pt x="53" y="377"/>
                    <a:pt x="53" y="375"/>
                  </a:cubicBezTo>
                  <a:cubicBezTo>
                    <a:pt x="53" y="374"/>
                    <a:pt x="53" y="368"/>
                    <a:pt x="53" y="368"/>
                  </a:cubicBezTo>
                  <a:cubicBezTo>
                    <a:pt x="53" y="368"/>
                    <a:pt x="49" y="367"/>
                    <a:pt x="52" y="364"/>
                  </a:cubicBezTo>
                  <a:cubicBezTo>
                    <a:pt x="55" y="360"/>
                    <a:pt x="58" y="355"/>
                    <a:pt x="58" y="355"/>
                  </a:cubicBezTo>
                  <a:cubicBezTo>
                    <a:pt x="58" y="345"/>
                    <a:pt x="58" y="345"/>
                    <a:pt x="58" y="345"/>
                  </a:cubicBezTo>
                  <a:cubicBezTo>
                    <a:pt x="58" y="345"/>
                    <a:pt x="55" y="342"/>
                    <a:pt x="59" y="340"/>
                  </a:cubicBezTo>
                  <a:cubicBezTo>
                    <a:pt x="63" y="337"/>
                    <a:pt x="70" y="328"/>
                    <a:pt x="70" y="328"/>
                  </a:cubicBezTo>
                  <a:cubicBezTo>
                    <a:pt x="77" y="320"/>
                    <a:pt x="77" y="320"/>
                    <a:pt x="77" y="320"/>
                  </a:cubicBezTo>
                  <a:cubicBezTo>
                    <a:pt x="65" y="317"/>
                    <a:pt x="65" y="317"/>
                    <a:pt x="65" y="317"/>
                  </a:cubicBezTo>
                  <a:cubicBezTo>
                    <a:pt x="58" y="316"/>
                    <a:pt x="58" y="316"/>
                    <a:pt x="58" y="316"/>
                  </a:cubicBezTo>
                  <a:cubicBezTo>
                    <a:pt x="53" y="313"/>
                    <a:pt x="53" y="313"/>
                    <a:pt x="53" y="313"/>
                  </a:cubicBezTo>
                  <a:cubicBezTo>
                    <a:pt x="50" y="308"/>
                    <a:pt x="50" y="308"/>
                    <a:pt x="50" y="308"/>
                  </a:cubicBezTo>
                  <a:cubicBezTo>
                    <a:pt x="47" y="310"/>
                    <a:pt x="47" y="310"/>
                    <a:pt x="47" y="310"/>
                  </a:cubicBezTo>
                  <a:cubicBezTo>
                    <a:pt x="44" y="312"/>
                    <a:pt x="44" y="312"/>
                    <a:pt x="44" y="312"/>
                  </a:cubicBezTo>
                  <a:cubicBezTo>
                    <a:pt x="37" y="311"/>
                    <a:pt x="37" y="311"/>
                    <a:pt x="37" y="311"/>
                  </a:cubicBezTo>
                  <a:cubicBezTo>
                    <a:pt x="32" y="306"/>
                    <a:pt x="32" y="306"/>
                    <a:pt x="32" y="306"/>
                  </a:cubicBezTo>
                  <a:cubicBezTo>
                    <a:pt x="28" y="309"/>
                    <a:pt x="28" y="309"/>
                    <a:pt x="28" y="309"/>
                  </a:cubicBezTo>
                  <a:cubicBezTo>
                    <a:pt x="24" y="306"/>
                    <a:pt x="24" y="306"/>
                    <a:pt x="24" y="306"/>
                  </a:cubicBezTo>
                  <a:cubicBezTo>
                    <a:pt x="21" y="301"/>
                    <a:pt x="21" y="301"/>
                    <a:pt x="21" y="301"/>
                  </a:cubicBezTo>
                  <a:cubicBezTo>
                    <a:pt x="20" y="297"/>
                    <a:pt x="20" y="297"/>
                    <a:pt x="20" y="297"/>
                  </a:cubicBezTo>
                  <a:cubicBezTo>
                    <a:pt x="15" y="292"/>
                    <a:pt x="15" y="292"/>
                    <a:pt x="15" y="292"/>
                  </a:cubicBezTo>
                  <a:cubicBezTo>
                    <a:pt x="13" y="292"/>
                    <a:pt x="13" y="292"/>
                    <a:pt x="13" y="292"/>
                  </a:cubicBezTo>
                  <a:cubicBezTo>
                    <a:pt x="13" y="291"/>
                    <a:pt x="13" y="291"/>
                    <a:pt x="13" y="291"/>
                  </a:cubicBezTo>
                  <a:cubicBezTo>
                    <a:pt x="12" y="285"/>
                    <a:pt x="12" y="285"/>
                    <a:pt x="12" y="285"/>
                  </a:cubicBezTo>
                  <a:cubicBezTo>
                    <a:pt x="15" y="283"/>
                    <a:pt x="15" y="283"/>
                    <a:pt x="15" y="283"/>
                  </a:cubicBezTo>
                  <a:cubicBezTo>
                    <a:pt x="17" y="280"/>
                    <a:pt x="17" y="280"/>
                    <a:pt x="17" y="280"/>
                  </a:cubicBezTo>
                  <a:cubicBezTo>
                    <a:pt x="19" y="277"/>
                    <a:pt x="19" y="277"/>
                    <a:pt x="19" y="277"/>
                  </a:cubicBezTo>
                  <a:cubicBezTo>
                    <a:pt x="18" y="273"/>
                    <a:pt x="18" y="273"/>
                    <a:pt x="18" y="273"/>
                  </a:cubicBezTo>
                  <a:cubicBezTo>
                    <a:pt x="18" y="273"/>
                    <a:pt x="14" y="273"/>
                    <a:pt x="13" y="272"/>
                  </a:cubicBezTo>
                  <a:cubicBezTo>
                    <a:pt x="12" y="272"/>
                    <a:pt x="9" y="270"/>
                    <a:pt x="9" y="270"/>
                  </a:cubicBezTo>
                  <a:cubicBezTo>
                    <a:pt x="8" y="265"/>
                    <a:pt x="8" y="265"/>
                    <a:pt x="8" y="265"/>
                  </a:cubicBezTo>
                  <a:cubicBezTo>
                    <a:pt x="6" y="262"/>
                    <a:pt x="6" y="262"/>
                    <a:pt x="6" y="262"/>
                  </a:cubicBezTo>
                  <a:cubicBezTo>
                    <a:pt x="5" y="257"/>
                    <a:pt x="5" y="257"/>
                    <a:pt x="5" y="257"/>
                  </a:cubicBezTo>
                  <a:cubicBezTo>
                    <a:pt x="6" y="252"/>
                    <a:pt x="6" y="252"/>
                    <a:pt x="6" y="252"/>
                  </a:cubicBezTo>
                  <a:cubicBezTo>
                    <a:pt x="6" y="252"/>
                    <a:pt x="6" y="252"/>
                    <a:pt x="6" y="252"/>
                  </a:cubicBezTo>
                  <a:cubicBezTo>
                    <a:pt x="6" y="252"/>
                    <a:pt x="6" y="252"/>
                    <a:pt x="6" y="252"/>
                  </a:cubicBezTo>
                  <a:cubicBezTo>
                    <a:pt x="7" y="252"/>
                    <a:pt x="7" y="252"/>
                    <a:pt x="7" y="252"/>
                  </a:cubicBezTo>
                  <a:cubicBezTo>
                    <a:pt x="8" y="250"/>
                    <a:pt x="8" y="250"/>
                    <a:pt x="8" y="250"/>
                  </a:cubicBezTo>
                  <a:cubicBezTo>
                    <a:pt x="8" y="249"/>
                    <a:pt x="8" y="249"/>
                    <a:pt x="8" y="249"/>
                  </a:cubicBezTo>
                  <a:cubicBezTo>
                    <a:pt x="8" y="249"/>
                    <a:pt x="9" y="248"/>
                    <a:pt x="10" y="248"/>
                  </a:cubicBezTo>
                  <a:cubicBezTo>
                    <a:pt x="10" y="248"/>
                    <a:pt x="11" y="248"/>
                    <a:pt x="11" y="248"/>
                  </a:cubicBezTo>
                  <a:cubicBezTo>
                    <a:pt x="12" y="248"/>
                    <a:pt x="12" y="245"/>
                    <a:pt x="12" y="245"/>
                  </a:cubicBezTo>
                  <a:cubicBezTo>
                    <a:pt x="14" y="245"/>
                    <a:pt x="14" y="245"/>
                    <a:pt x="14" y="245"/>
                  </a:cubicBezTo>
                  <a:cubicBezTo>
                    <a:pt x="14" y="245"/>
                    <a:pt x="15" y="244"/>
                    <a:pt x="15" y="244"/>
                  </a:cubicBezTo>
                  <a:cubicBezTo>
                    <a:pt x="15" y="243"/>
                    <a:pt x="15" y="242"/>
                    <a:pt x="15" y="242"/>
                  </a:cubicBezTo>
                  <a:cubicBezTo>
                    <a:pt x="15" y="242"/>
                    <a:pt x="16" y="240"/>
                    <a:pt x="16" y="239"/>
                  </a:cubicBezTo>
                  <a:cubicBezTo>
                    <a:pt x="16" y="238"/>
                    <a:pt x="15" y="237"/>
                    <a:pt x="15" y="237"/>
                  </a:cubicBezTo>
                  <a:cubicBezTo>
                    <a:pt x="15" y="237"/>
                    <a:pt x="14" y="235"/>
                    <a:pt x="13" y="235"/>
                  </a:cubicBezTo>
                  <a:cubicBezTo>
                    <a:pt x="13" y="235"/>
                    <a:pt x="11" y="235"/>
                    <a:pt x="11" y="235"/>
                  </a:cubicBezTo>
                  <a:cubicBezTo>
                    <a:pt x="10" y="235"/>
                    <a:pt x="9" y="233"/>
                    <a:pt x="9" y="233"/>
                  </a:cubicBezTo>
                  <a:cubicBezTo>
                    <a:pt x="9" y="233"/>
                    <a:pt x="10" y="232"/>
                    <a:pt x="10" y="231"/>
                  </a:cubicBezTo>
                  <a:cubicBezTo>
                    <a:pt x="11" y="231"/>
                    <a:pt x="11" y="228"/>
                    <a:pt x="11" y="228"/>
                  </a:cubicBezTo>
                  <a:cubicBezTo>
                    <a:pt x="11" y="228"/>
                    <a:pt x="10" y="227"/>
                    <a:pt x="9" y="227"/>
                  </a:cubicBezTo>
                  <a:cubicBezTo>
                    <a:pt x="9" y="227"/>
                    <a:pt x="7" y="227"/>
                    <a:pt x="7" y="227"/>
                  </a:cubicBezTo>
                  <a:cubicBezTo>
                    <a:pt x="7" y="224"/>
                    <a:pt x="7" y="224"/>
                    <a:pt x="7" y="224"/>
                  </a:cubicBezTo>
                  <a:cubicBezTo>
                    <a:pt x="7" y="224"/>
                    <a:pt x="5" y="223"/>
                    <a:pt x="4" y="223"/>
                  </a:cubicBezTo>
                  <a:cubicBezTo>
                    <a:pt x="4" y="223"/>
                    <a:pt x="4" y="222"/>
                    <a:pt x="3" y="222"/>
                  </a:cubicBezTo>
                  <a:cubicBezTo>
                    <a:pt x="4" y="222"/>
                    <a:pt x="4" y="222"/>
                    <a:pt x="4" y="222"/>
                  </a:cubicBezTo>
                  <a:cubicBezTo>
                    <a:pt x="4" y="222"/>
                    <a:pt x="4" y="222"/>
                    <a:pt x="4" y="222"/>
                  </a:cubicBezTo>
                  <a:cubicBezTo>
                    <a:pt x="4" y="221"/>
                    <a:pt x="3" y="220"/>
                    <a:pt x="3" y="219"/>
                  </a:cubicBezTo>
                  <a:cubicBezTo>
                    <a:pt x="3" y="219"/>
                    <a:pt x="4" y="219"/>
                    <a:pt x="4" y="219"/>
                  </a:cubicBezTo>
                  <a:cubicBezTo>
                    <a:pt x="4" y="219"/>
                    <a:pt x="4" y="218"/>
                    <a:pt x="5" y="217"/>
                  </a:cubicBezTo>
                  <a:cubicBezTo>
                    <a:pt x="5" y="217"/>
                    <a:pt x="5" y="217"/>
                    <a:pt x="6" y="217"/>
                  </a:cubicBezTo>
                  <a:cubicBezTo>
                    <a:pt x="6" y="217"/>
                    <a:pt x="6" y="216"/>
                    <a:pt x="7" y="216"/>
                  </a:cubicBezTo>
                  <a:cubicBezTo>
                    <a:pt x="7" y="215"/>
                    <a:pt x="7" y="213"/>
                    <a:pt x="7" y="213"/>
                  </a:cubicBezTo>
                  <a:cubicBezTo>
                    <a:pt x="7" y="213"/>
                    <a:pt x="7" y="213"/>
                    <a:pt x="6" y="212"/>
                  </a:cubicBezTo>
                  <a:cubicBezTo>
                    <a:pt x="5" y="212"/>
                    <a:pt x="5" y="212"/>
                    <a:pt x="5" y="211"/>
                  </a:cubicBezTo>
                  <a:cubicBezTo>
                    <a:pt x="4" y="211"/>
                    <a:pt x="5" y="210"/>
                    <a:pt x="5" y="210"/>
                  </a:cubicBezTo>
                  <a:cubicBezTo>
                    <a:pt x="5" y="210"/>
                    <a:pt x="3" y="209"/>
                    <a:pt x="3" y="209"/>
                  </a:cubicBezTo>
                  <a:cubicBezTo>
                    <a:pt x="3" y="209"/>
                    <a:pt x="1" y="209"/>
                    <a:pt x="1" y="209"/>
                  </a:cubicBezTo>
                  <a:cubicBezTo>
                    <a:pt x="1" y="209"/>
                    <a:pt x="1" y="209"/>
                    <a:pt x="1" y="209"/>
                  </a:cubicBezTo>
                  <a:cubicBezTo>
                    <a:pt x="1" y="207"/>
                    <a:pt x="1" y="207"/>
                    <a:pt x="1" y="207"/>
                  </a:cubicBezTo>
                  <a:cubicBezTo>
                    <a:pt x="0" y="205"/>
                    <a:pt x="0" y="205"/>
                    <a:pt x="0" y="205"/>
                  </a:cubicBezTo>
                  <a:cubicBezTo>
                    <a:pt x="1" y="204"/>
                    <a:pt x="1" y="204"/>
                    <a:pt x="1" y="204"/>
                  </a:cubicBezTo>
                  <a:cubicBezTo>
                    <a:pt x="3" y="206"/>
                    <a:pt x="3" y="206"/>
                    <a:pt x="3" y="206"/>
                  </a:cubicBezTo>
                  <a:cubicBezTo>
                    <a:pt x="3" y="206"/>
                    <a:pt x="3" y="205"/>
                    <a:pt x="3" y="204"/>
                  </a:cubicBezTo>
                  <a:cubicBezTo>
                    <a:pt x="4" y="204"/>
                    <a:pt x="5" y="202"/>
                    <a:pt x="5" y="202"/>
                  </a:cubicBezTo>
                  <a:cubicBezTo>
                    <a:pt x="7" y="202"/>
                    <a:pt x="7" y="202"/>
                    <a:pt x="7" y="202"/>
                  </a:cubicBezTo>
                  <a:cubicBezTo>
                    <a:pt x="7" y="202"/>
                    <a:pt x="11" y="202"/>
                    <a:pt x="11" y="202"/>
                  </a:cubicBezTo>
                  <a:cubicBezTo>
                    <a:pt x="12" y="201"/>
                    <a:pt x="10" y="199"/>
                    <a:pt x="10" y="199"/>
                  </a:cubicBezTo>
                  <a:cubicBezTo>
                    <a:pt x="10" y="199"/>
                    <a:pt x="8" y="201"/>
                    <a:pt x="8" y="201"/>
                  </a:cubicBezTo>
                  <a:cubicBezTo>
                    <a:pt x="7" y="201"/>
                    <a:pt x="7" y="198"/>
                    <a:pt x="7" y="198"/>
                  </a:cubicBezTo>
                  <a:cubicBezTo>
                    <a:pt x="7" y="196"/>
                    <a:pt x="7" y="196"/>
                    <a:pt x="7" y="196"/>
                  </a:cubicBezTo>
                  <a:cubicBezTo>
                    <a:pt x="9" y="195"/>
                    <a:pt x="9" y="195"/>
                    <a:pt x="9" y="195"/>
                  </a:cubicBezTo>
                  <a:cubicBezTo>
                    <a:pt x="10" y="193"/>
                    <a:pt x="10" y="193"/>
                    <a:pt x="10" y="193"/>
                  </a:cubicBezTo>
                  <a:cubicBezTo>
                    <a:pt x="10" y="193"/>
                    <a:pt x="12" y="191"/>
                    <a:pt x="12" y="191"/>
                  </a:cubicBezTo>
                  <a:cubicBezTo>
                    <a:pt x="13" y="190"/>
                    <a:pt x="12" y="188"/>
                    <a:pt x="12" y="188"/>
                  </a:cubicBezTo>
                  <a:cubicBezTo>
                    <a:pt x="13" y="185"/>
                    <a:pt x="13" y="185"/>
                    <a:pt x="13" y="185"/>
                  </a:cubicBezTo>
                  <a:cubicBezTo>
                    <a:pt x="11" y="182"/>
                    <a:pt x="11" y="182"/>
                    <a:pt x="11" y="182"/>
                  </a:cubicBezTo>
                  <a:cubicBezTo>
                    <a:pt x="11" y="179"/>
                    <a:pt x="11" y="179"/>
                    <a:pt x="11" y="179"/>
                  </a:cubicBezTo>
                  <a:cubicBezTo>
                    <a:pt x="9" y="176"/>
                    <a:pt x="9" y="176"/>
                    <a:pt x="9" y="176"/>
                  </a:cubicBezTo>
                  <a:cubicBezTo>
                    <a:pt x="9" y="175"/>
                    <a:pt x="9" y="175"/>
                    <a:pt x="9" y="175"/>
                  </a:cubicBezTo>
                  <a:cubicBezTo>
                    <a:pt x="8" y="173"/>
                    <a:pt x="8" y="173"/>
                    <a:pt x="8" y="173"/>
                  </a:cubicBezTo>
                  <a:cubicBezTo>
                    <a:pt x="8" y="171"/>
                    <a:pt x="8" y="171"/>
                    <a:pt x="8" y="171"/>
                  </a:cubicBezTo>
                  <a:cubicBezTo>
                    <a:pt x="8" y="171"/>
                    <a:pt x="6" y="169"/>
                    <a:pt x="5" y="169"/>
                  </a:cubicBezTo>
                  <a:cubicBezTo>
                    <a:pt x="4" y="169"/>
                    <a:pt x="5" y="168"/>
                    <a:pt x="5" y="168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3"/>
                    <a:pt x="5" y="163"/>
                    <a:pt x="5" y="163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2" y="164"/>
                    <a:pt x="12" y="164"/>
                    <a:pt x="12" y="164"/>
                  </a:cubicBezTo>
                  <a:cubicBezTo>
                    <a:pt x="9" y="162"/>
                    <a:pt x="9" y="162"/>
                    <a:pt x="9" y="162"/>
                  </a:cubicBezTo>
                  <a:cubicBezTo>
                    <a:pt x="12" y="161"/>
                    <a:pt x="12" y="161"/>
                    <a:pt x="12" y="161"/>
                  </a:cubicBezTo>
                  <a:cubicBezTo>
                    <a:pt x="14" y="163"/>
                    <a:pt x="14" y="163"/>
                    <a:pt x="14" y="163"/>
                  </a:cubicBezTo>
                  <a:cubicBezTo>
                    <a:pt x="17" y="164"/>
                    <a:pt x="17" y="164"/>
                    <a:pt x="17" y="164"/>
                  </a:cubicBezTo>
                  <a:cubicBezTo>
                    <a:pt x="18" y="166"/>
                    <a:pt x="18" y="166"/>
                    <a:pt x="18" y="166"/>
                  </a:cubicBezTo>
                  <a:cubicBezTo>
                    <a:pt x="19" y="164"/>
                    <a:pt x="19" y="164"/>
                    <a:pt x="19" y="164"/>
                  </a:cubicBezTo>
                  <a:cubicBezTo>
                    <a:pt x="22" y="164"/>
                    <a:pt x="22" y="164"/>
                    <a:pt x="22" y="164"/>
                  </a:cubicBezTo>
                  <a:cubicBezTo>
                    <a:pt x="23" y="164"/>
                    <a:pt x="23" y="164"/>
                    <a:pt x="23" y="164"/>
                  </a:cubicBezTo>
                  <a:cubicBezTo>
                    <a:pt x="26" y="163"/>
                    <a:pt x="26" y="163"/>
                    <a:pt x="26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30" y="161"/>
                    <a:pt x="30" y="161"/>
                    <a:pt x="30" y="161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3" y="159"/>
                    <a:pt x="33" y="159"/>
                    <a:pt x="33" y="159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30" y="154"/>
                    <a:pt x="30" y="154"/>
                    <a:pt x="30" y="154"/>
                  </a:cubicBezTo>
                  <a:cubicBezTo>
                    <a:pt x="30" y="151"/>
                    <a:pt x="30" y="151"/>
                    <a:pt x="30" y="151"/>
                  </a:cubicBezTo>
                  <a:cubicBezTo>
                    <a:pt x="30" y="151"/>
                    <a:pt x="34" y="152"/>
                    <a:pt x="34" y="152"/>
                  </a:cubicBezTo>
                  <a:cubicBezTo>
                    <a:pt x="34" y="151"/>
                    <a:pt x="34" y="151"/>
                    <a:pt x="35" y="150"/>
                  </a:cubicBezTo>
                  <a:cubicBezTo>
                    <a:pt x="36" y="150"/>
                    <a:pt x="38" y="149"/>
                    <a:pt x="38" y="149"/>
                  </a:cubicBezTo>
                  <a:cubicBezTo>
                    <a:pt x="39" y="147"/>
                    <a:pt x="39" y="147"/>
                    <a:pt x="39" y="147"/>
                  </a:cubicBezTo>
                  <a:cubicBezTo>
                    <a:pt x="39" y="147"/>
                    <a:pt x="41" y="146"/>
                    <a:pt x="41" y="146"/>
                  </a:cubicBezTo>
                  <a:cubicBezTo>
                    <a:pt x="42" y="146"/>
                    <a:pt x="41" y="145"/>
                    <a:pt x="41" y="144"/>
                  </a:cubicBezTo>
                  <a:cubicBezTo>
                    <a:pt x="41" y="143"/>
                    <a:pt x="41" y="141"/>
                    <a:pt x="41" y="141"/>
                  </a:cubicBezTo>
                  <a:cubicBezTo>
                    <a:pt x="42" y="139"/>
                    <a:pt x="42" y="139"/>
                    <a:pt x="42" y="139"/>
                  </a:cubicBezTo>
                  <a:cubicBezTo>
                    <a:pt x="40" y="135"/>
                    <a:pt x="40" y="135"/>
                    <a:pt x="40" y="135"/>
                  </a:cubicBezTo>
                  <a:cubicBezTo>
                    <a:pt x="37" y="136"/>
                    <a:pt x="37" y="136"/>
                    <a:pt x="37" y="136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35" y="134"/>
                    <a:pt x="32" y="134"/>
                    <a:pt x="32" y="133"/>
                  </a:cubicBezTo>
                  <a:cubicBezTo>
                    <a:pt x="31" y="132"/>
                    <a:pt x="30" y="130"/>
                    <a:pt x="30" y="130"/>
                  </a:cubicBezTo>
                  <a:cubicBezTo>
                    <a:pt x="30" y="128"/>
                    <a:pt x="30" y="128"/>
                    <a:pt x="30" y="128"/>
                  </a:cubicBezTo>
                  <a:cubicBezTo>
                    <a:pt x="33" y="128"/>
                    <a:pt x="33" y="128"/>
                    <a:pt x="33" y="128"/>
                  </a:cubicBezTo>
                  <a:cubicBezTo>
                    <a:pt x="31" y="127"/>
                    <a:pt x="31" y="127"/>
                    <a:pt x="31" y="127"/>
                  </a:cubicBezTo>
                  <a:cubicBezTo>
                    <a:pt x="31" y="124"/>
                    <a:pt x="31" y="124"/>
                    <a:pt x="31" y="124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5" y="123"/>
                    <a:pt x="40" y="125"/>
                    <a:pt x="41" y="125"/>
                  </a:cubicBezTo>
                  <a:cubicBezTo>
                    <a:pt x="42" y="126"/>
                    <a:pt x="42" y="122"/>
                    <a:pt x="42" y="122"/>
                  </a:cubicBezTo>
                  <a:cubicBezTo>
                    <a:pt x="43" y="117"/>
                    <a:pt x="43" y="117"/>
                    <a:pt x="43" y="117"/>
                  </a:cubicBezTo>
                  <a:cubicBezTo>
                    <a:pt x="43" y="117"/>
                    <a:pt x="42" y="113"/>
                    <a:pt x="43" y="112"/>
                  </a:cubicBezTo>
                  <a:cubicBezTo>
                    <a:pt x="44" y="112"/>
                    <a:pt x="47" y="106"/>
                    <a:pt x="47" y="106"/>
                  </a:cubicBezTo>
                  <a:cubicBezTo>
                    <a:pt x="47" y="106"/>
                    <a:pt x="47" y="100"/>
                    <a:pt x="47" y="99"/>
                  </a:cubicBezTo>
                  <a:cubicBezTo>
                    <a:pt x="47" y="98"/>
                    <a:pt x="47" y="94"/>
                    <a:pt x="47" y="94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7" y="93"/>
                    <a:pt x="44" y="92"/>
                    <a:pt x="43" y="92"/>
                  </a:cubicBezTo>
                  <a:cubicBezTo>
                    <a:pt x="43" y="91"/>
                    <a:pt x="44" y="89"/>
                    <a:pt x="44" y="89"/>
                  </a:cubicBezTo>
                  <a:cubicBezTo>
                    <a:pt x="39" y="88"/>
                    <a:pt x="39" y="88"/>
                    <a:pt x="39" y="88"/>
                  </a:cubicBezTo>
                  <a:cubicBezTo>
                    <a:pt x="40" y="85"/>
                    <a:pt x="41" y="80"/>
                    <a:pt x="42" y="80"/>
                  </a:cubicBezTo>
                  <a:cubicBezTo>
                    <a:pt x="43" y="79"/>
                    <a:pt x="45" y="77"/>
                    <a:pt x="45" y="77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5" y="67"/>
                    <a:pt x="45" y="67"/>
                    <a:pt x="45" y="67"/>
                  </a:cubicBezTo>
                  <a:cubicBezTo>
                    <a:pt x="45" y="67"/>
                    <a:pt x="49" y="65"/>
                    <a:pt x="49" y="65"/>
                  </a:cubicBezTo>
                  <a:cubicBezTo>
                    <a:pt x="50" y="65"/>
                    <a:pt x="56" y="65"/>
                    <a:pt x="56" y="65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73" y="64"/>
                    <a:pt x="73" y="64"/>
                    <a:pt x="73" y="64"/>
                  </a:cubicBezTo>
                  <a:cubicBezTo>
                    <a:pt x="73" y="64"/>
                    <a:pt x="75" y="66"/>
                    <a:pt x="75" y="67"/>
                  </a:cubicBezTo>
                  <a:cubicBezTo>
                    <a:pt x="75" y="67"/>
                    <a:pt x="77" y="69"/>
                    <a:pt x="77" y="70"/>
                  </a:cubicBezTo>
                  <a:cubicBezTo>
                    <a:pt x="76" y="70"/>
                    <a:pt x="78" y="73"/>
                    <a:pt x="78" y="73"/>
                  </a:cubicBezTo>
                  <a:cubicBezTo>
                    <a:pt x="78" y="73"/>
                    <a:pt x="77" y="75"/>
                    <a:pt x="77" y="76"/>
                  </a:cubicBezTo>
                  <a:cubicBezTo>
                    <a:pt x="77" y="76"/>
                    <a:pt x="78" y="80"/>
                    <a:pt x="78" y="80"/>
                  </a:cubicBezTo>
                  <a:cubicBezTo>
                    <a:pt x="78" y="81"/>
                    <a:pt x="80" y="82"/>
                    <a:pt x="80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3" y="79"/>
                    <a:pt x="83" y="79"/>
                    <a:pt x="83" y="79"/>
                  </a:cubicBezTo>
                  <a:cubicBezTo>
                    <a:pt x="81" y="76"/>
                    <a:pt x="81" y="76"/>
                    <a:pt x="81" y="76"/>
                  </a:cubicBezTo>
                  <a:cubicBezTo>
                    <a:pt x="80" y="76"/>
                    <a:pt x="80" y="76"/>
                    <a:pt x="80" y="76"/>
                  </a:cubicBezTo>
                  <a:cubicBezTo>
                    <a:pt x="81" y="72"/>
                    <a:pt x="81" y="72"/>
                    <a:pt x="81" y="72"/>
                  </a:cubicBezTo>
                  <a:cubicBezTo>
                    <a:pt x="81" y="72"/>
                    <a:pt x="83" y="71"/>
                    <a:pt x="84" y="72"/>
                  </a:cubicBezTo>
                  <a:cubicBezTo>
                    <a:pt x="85" y="72"/>
                    <a:pt x="88" y="75"/>
                    <a:pt x="88" y="75"/>
                  </a:cubicBezTo>
                  <a:cubicBezTo>
                    <a:pt x="90" y="76"/>
                    <a:pt x="90" y="76"/>
                    <a:pt x="90" y="76"/>
                  </a:cubicBezTo>
                  <a:cubicBezTo>
                    <a:pt x="90" y="76"/>
                    <a:pt x="93" y="74"/>
                    <a:pt x="93" y="74"/>
                  </a:cubicBezTo>
                  <a:cubicBezTo>
                    <a:pt x="93" y="74"/>
                    <a:pt x="90" y="70"/>
                    <a:pt x="90" y="70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2" y="61"/>
                    <a:pt x="92" y="61"/>
                    <a:pt x="92" y="61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9" y="60"/>
                    <a:pt x="99" y="60"/>
                    <a:pt x="99" y="60"/>
                  </a:cubicBezTo>
                  <a:cubicBezTo>
                    <a:pt x="104" y="60"/>
                    <a:pt x="104" y="60"/>
                    <a:pt x="104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12" y="59"/>
                    <a:pt x="112" y="59"/>
                    <a:pt x="112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9"/>
                    <a:pt x="114" y="57"/>
                    <a:pt x="114" y="57"/>
                  </a:cubicBezTo>
                  <a:cubicBezTo>
                    <a:pt x="113" y="57"/>
                    <a:pt x="111" y="55"/>
                    <a:pt x="111" y="55"/>
                  </a:cubicBezTo>
                  <a:cubicBezTo>
                    <a:pt x="111" y="55"/>
                    <a:pt x="110" y="57"/>
                    <a:pt x="110" y="57"/>
                  </a:cubicBezTo>
                  <a:cubicBezTo>
                    <a:pt x="109" y="58"/>
                    <a:pt x="106" y="58"/>
                    <a:pt x="106" y="57"/>
                  </a:cubicBezTo>
                  <a:cubicBezTo>
                    <a:pt x="105" y="57"/>
                    <a:pt x="104" y="54"/>
                    <a:pt x="104" y="54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6" y="50"/>
                    <a:pt x="106" y="50"/>
                    <a:pt x="106" y="50"/>
                  </a:cubicBezTo>
                  <a:cubicBezTo>
                    <a:pt x="103" y="47"/>
                    <a:pt x="103" y="47"/>
                    <a:pt x="103" y="47"/>
                  </a:cubicBezTo>
                  <a:cubicBezTo>
                    <a:pt x="103" y="47"/>
                    <a:pt x="103" y="44"/>
                    <a:pt x="104" y="43"/>
                  </a:cubicBezTo>
                  <a:cubicBezTo>
                    <a:pt x="105" y="43"/>
                    <a:pt x="105" y="41"/>
                    <a:pt x="105" y="41"/>
                  </a:cubicBezTo>
                  <a:cubicBezTo>
                    <a:pt x="102" y="41"/>
                    <a:pt x="102" y="41"/>
                    <a:pt x="102" y="41"/>
                  </a:cubicBezTo>
                  <a:cubicBezTo>
                    <a:pt x="102" y="41"/>
                    <a:pt x="101" y="41"/>
                    <a:pt x="101" y="39"/>
                  </a:cubicBezTo>
                  <a:cubicBezTo>
                    <a:pt x="102" y="37"/>
                    <a:pt x="102" y="36"/>
                    <a:pt x="102" y="36"/>
                  </a:cubicBezTo>
                  <a:cubicBezTo>
                    <a:pt x="98" y="36"/>
                    <a:pt x="98" y="36"/>
                    <a:pt x="98" y="36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93" y="33"/>
                    <a:pt x="93" y="33"/>
                    <a:pt x="93" y="33"/>
                  </a:cubicBezTo>
                  <a:cubicBezTo>
                    <a:pt x="94" y="30"/>
                    <a:pt x="94" y="30"/>
                    <a:pt x="94" y="30"/>
                  </a:cubicBezTo>
                  <a:cubicBezTo>
                    <a:pt x="100" y="29"/>
                    <a:pt x="100" y="29"/>
                    <a:pt x="100" y="29"/>
                  </a:cubicBezTo>
                  <a:cubicBezTo>
                    <a:pt x="107" y="26"/>
                    <a:pt x="107" y="26"/>
                    <a:pt x="107" y="26"/>
                  </a:cubicBezTo>
                  <a:cubicBezTo>
                    <a:pt x="106" y="24"/>
                    <a:pt x="106" y="24"/>
                    <a:pt x="106" y="24"/>
                  </a:cubicBezTo>
                  <a:cubicBezTo>
                    <a:pt x="104" y="25"/>
                    <a:pt x="104" y="25"/>
                    <a:pt x="104" y="25"/>
                  </a:cubicBezTo>
                  <a:cubicBezTo>
                    <a:pt x="104" y="25"/>
                    <a:pt x="103" y="26"/>
                    <a:pt x="103" y="26"/>
                  </a:cubicBezTo>
                  <a:cubicBezTo>
                    <a:pt x="102" y="26"/>
                    <a:pt x="100" y="26"/>
                    <a:pt x="100" y="26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100" y="18"/>
                    <a:pt x="100" y="18"/>
                    <a:pt x="100" y="18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5" y="9"/>
                    <a:pt x="95" y="9"/>
                    <a:pt x="95" y="9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99" y="0"/>
                    <a:pt x="104" y="2"/>
                    <a:pt x="105" y="2"/>
                  </a:cubicBezTo>
                  <a:cubicBezTo>
                    <a:pt x="106" y="2"/>
                    <a:pt x="108" y="3"/>
                    <a:pt x="108" y="3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5" y="6"/>
                    <a:pt x="116" y="6"/>
                    <a:pt x="116" y="6"/>
                  </a:cubicBezTo>
                  <a:cubicBezTo>
                    <a:pt x="117" y="6"/>
                    <a:pt x="119" y="5"/>
                    <a:pt x="119" y="5"/>
                  </a:cubicBezTo>
                  <a:cubicBezTo>
                    <a:pt x="119" y="5"/>
                    <a:pt x="122" y="3"/>
                    <a:pt x="123" y="3"/>
                  </a:cubicBezTo>
                  <a:cubicBezTo>
                    <a:pt x="123" y="2"/>
                    <a:pt x="124" y="2"/>
                    <a:pt x="124" y="2"/>
                  </a:cubicBezTo>
                  <a:cubicBezTo>
                    <a:pt x="126" y="6"/>
                    <a:pt x="126" y="6"/>
                    <a:pt x="126" y="6"/>
                  </a:cubicBezTo>
                  <a:cubicBezTo>
                    <a:pt x="128" y="4"/>
                    <a:pt x="128" y="4"/>
                    <a:pt x="128" y="4"/>
                  </a:cubicBezTo>
                  <a:cubicBezTo>
                    <a:pt x="129" y="2"/>
                    <a:pt x="129" y="2"/>
                    <a:pt x="129" y="2"/>
                  </a:cubicBezTo>
                  <a:cubicBezTo>
                    <a:pt x="137" y="11"/>
                    <a:pt x="137" y="11"/>
                    <a:pt x="137" y="11"/>
                  </a:cubicBezTo>
                  <a:cubicBezTo>
                    <a:pt x="138" y="15"/>
                    <a:pt x="138" y="15"/>
                    <a:pt x="138" y="15"/>
                  </a:cubicBezTo>
                  <a:cubicBezTo>
                    <a:pt x="138" y="15"/>
                    <a:pt x="138" y="18"/>
                    <a:pt x="138" y="18"/>
                  </a:cubicBezTo>
                  <a:cubicBezTo>
                    <a:pt x="137" y="18"/>
                    <a:pt x="136" y="22"/>
                    <a:pt x="136" y="22"/>
                  </a:cubicBezTo>
                  <a:cubicBezTo>
                    <a:pt x="136" y="25"/>
                    <a:pt x="136" y="25"/>
                    <a:pt x="136" y="25"/>
                  </a:cubicBezTo>
                  <a:cubicBezTo>
                    <a:pt x="138" y="26"/>
                    <a:pt x="138" y="26"/>
                    <a:pt x="138" y="26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3" y="28"/>
                    <a:pt x="143" y="28"/>
                    <a:pt x="143" y="28"/>
                  </a:cubicBezTo>
                  <a:cubicBezTo>
                    <a:pt x="144" y="29"/>
                    <a:pt x="144" y="29"/>
                    <a:pt x="144" y="29"/>
                  </a:cubicBezTo>
                  <a:cubicBezTo>
                    <a:pt x="147" y="29"/>
                    <a:pt x="147" y="29"/>
                    <a:pt x="147" y="29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52" y="29"/>
                    <a:pt x="152" y="29"/>
                    <a:pt x="152" y="29"/>
                  </a:cubicBezTo>
                  <a:cubicBezTo>
                    <a:pt x="155" y="31"/>
                    <a:pt x="155" y="31"/>
                    <a:pt x="155" y="31"/>
                  </a:cubicBezTo>
                  <a:cubicBezTo>
                    <a:pt x="158" y="33"/>
                    <a:pt x="158" y="33"/>
                    <a:pt x="158" y="33"/>
                  </a:cubicBezTo>
                  <a:cubicBezTo>
                    <a:pt x="163" y="35"/>
                    <a:pt x="163" y="35"/>
                    <a:pt x="163" y="35"/>
                  </a:cubicBezTo>
                  <a:cubicBezTo>
                    <a:pt x="164" y="32"/>
                    <a:pt x="164" y="32"/>
                    <a:pt x="164" y="32"/>
                  </a:cubicBezTo>
                  <a:cubicBezTo>
                    <a:pt x="165" y="31"/>
                    <a:pt x="165" y="31"/>
                    <a:pt x="165" y="31"/>
                  </a:cubicBezTo>
                  <a:cubicBezTo>
                    <a:pt x="168" y="31"/>
                    <a:pt x="168" y="31"/>
                    <a:pt x="168" y="31"/>
                  </a:cubicBezTo>
                  <a:cubicBezTo>
                    <a:pt x="170" y="30"/>
                    <a:pt x="170" y="30"/>
                    <a:pt x="170" y="30"/>
                  </a:cubicBezTo>
                  <a:cubicBezTo>
                    <a:pt x="171" y="29"/>
                    <a:pt x="171" y="29"/>
                    <a:pt x="171" y="29"/>
                  </a:cubicBezTo>
                  <a:cubicBezTo>
                    <a:pt x="168" y="26"/>
                    <a:pt x="168" y="26"/>
                    <a:pt x="168" y="26"/>
                  </a:cubicBezTo>
                  <a:cubicBezTo>
                    <a:pt x="168" y="23"/>
                    <a:pt x="168" y="23"/>
                    <a:pt x="168" y="23"/>
                  </a:cubicBezTo>
                  <a:cubicBezTo>
                    <a:pt x="168" y="23"/>
                    <a:pt x="170" y="21"/>
                    <a:pt x="170" y="21"/>
                  </a:cubicBezTo>
                  <a:cubicBezTo>
                    <a:pt x="171" y="21"/>
                    <a:pt x="175" y="22"/>
                    <a:pt x="175" y="22"/>
                  </a:cubicBezTo>
                  <a:cubicBezTo>
                    <a:pt x="176" y="25"/>
                    <a:pt x="176" y="25"/>
                    <a:pt x="176" y="25"/>
                  </a:cubicBezTo>
                  <a:cubicBezTo>
                    <a:pt x="177" y="28"/>
                    <a:pt x="177" y="28"/>
                    <a:pt x="177" y="28"/>
                  </a:cubicBezTo>
                  <a:cubicBezTo>
                    <a:pt x="173" y="29"/>
                    <a:pt x="173" y="29"/>
                    <a:pt x="173" y="29"/>
                  </a:cubicBezTo>
                  <a:cubicBezTo>
                    <a:pt x="172" y="31"/>
                    <a:pt x="172" y="31"/>
                    <a:pt x="172" y="31"/>
                  </a:cubicBezTo>
                  <a:cubicBezTo>
                    <a:pt x="172" y="35"/>
                    <a:pt x="172" y="35"/>
                    <a:pt x="172" y="35"/>
                  </a:cubicBezTo>
                  <a:cubicBezTo>
                    <a:pt x="172" y="39"/>
                    <a:pt x="172" y="39"/>
                    <a:pt x="172" y="39"/>
                  </a:cubicBezTo>
                  <a:cubicBezTo>
                    <a:pt x="172" y="39"/>
                    <a:pt x="172" y="41"/>
                    <a:pt x="171" y="41"/>
                  </a:cubicBezTo>
                  <a:cubicBezTo>
                    <a:pt x="170" y="42"/>
                    <a:pt x="168" y="42"/>
                    <a:pt x="168" y="42"/>
                  </a:cubicBezTo>
                  <a:cubicBezTo>
                    <a:pt x="168" y="44"/>
                    <a:pt x="168" y="44"/>
                    <a:pt x="168" y="44"/>
                  </a:cubicBezTo>
                  <a:cubicBezTo>
                    <a:pt x="165" y="46"/>
                    <a:pt x="165" y="46"/>
                    <a:pt x="165" y="46"/>
                  </a:cubicBezTo>
                  <a:cubicBezTo>
                    <a:pt x="162" y="46"/>
                    <a:pt x="162" y="46"/>
                    <a:pt x="162" y="46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4" y="52"/>
                    <a:pt x="164" y="52"/>
                    <a:pt x="164" y="52"/>
                  </a:cubicBezTo>
                  <a:cubicBezTo>
                    <a:pt x="167" y="53"/>
                    <a:pt x="167" y="53"/>
                    <a:pt x="167" y="53"/>
                  </a:cubicBezTo>
                  <a:cubicBezTo>
                    <a:pt x="169" y="52"/>
                    <a:pt x="169" y="52"/>
                    <a:pt x="169" y="52"/>
                  </a:cubicBezTo>
                  <a:cubicBezTo>
                    <a:pt x="170" y="50"/>
                    <a:pt x="170" y="50"/>
                    <a:pt x="170" y="50"/>
                  </a:cubicBezTo>
                  <a:cubicBezTo>
                    <a:pt x="173" y="49"/>
                    <a:pt x="173" y="49"/>
                    <a:pt x="173" y="49"/>
                  </a:cubicBezTo>
                  <a:cubicBezTo>
                    <a:pt x="177" y="51"/>
                    <a:pt x="177" y="51"/>
                    <a:pt x="177" y="51"/>
                  </a:cubicBezTo>
                  <a:cubicBezTo>
                    <a:pt x="178" y="53"/>
                    <a:pt x="178" y="53"/>
                    <a:pt x="178" y="53"/>
                  </a:cubicBezTo>
                  <a:cubicBezTo>
                    <a:pt x="178" y="53"/>
                    <a:pt x="182" y="53"/>
                    <a:pt x="182" y="53"/>
                  </a:cubicBezTo>
                  <a:cubicBezTo>
                    <a:pt x="182" y="53"/>
                    <a:pt x="183" y="50"/>
                    <a:pt x="183" y="50"/>
                  </a:cubicBezTo>
                  <a:cubicBezTo>
                    <a:pt x="183" y="50"/>
                    <a:pt x="184" y="48"/>
                    <a:pt x="185" y="48"/>
                  </a:cubicBezTo>
                  <a:cubicBezTo>
                    <a:pt x="186" y="48"/>
                    <a:pt x="187" y="46"/>
                    <a:pt x="188" y="46"/>
                  </a:cubicBezTo>
                  <a:cubicBezTo>
                    <a:pt x="188" y="45"/>
                    <a:pt x="189" y="43"/>
                    <a:pt x="189" y="43"/>
                  </a:cubicBezTo>
                  <a:cubicBezTo>
                    <a:pt x="189" y="43"/>
                    <a:pt x="191" y="42"/>
                    <a:pt x="192" y="42"/>
                  </a:cubicBezTo>
                  <a:cubicBezTo>
                    <a:pt x="193" y="42"/>
                    <a:pt x="199" y="41"/>
                    <a:pt x="199" y="41"/>
                  </a:cubicBezTo>
                  <a:cubicBezTo>
                    <a:pt x="199" y="41"/>
                    <a:pt x="203" y="40"/>
                    <a:pt x="204" y="39"/>
                  </a:cubicBezTo>
                  <a:cubicBezTo>
                    <a:pt x="204" y="39"/>
                    <a:pt x="208" y="36"/>
                    <a:pt x="208" y="36"/>
                  </a:cubicBezTo>
                  <a:cubicBezTo>
                    <a:pt x="209" y="33"/>
                    <a:pt x="209" y="33"/>
                    <a:pt x="209" y="33"/>
                  </a:cubicBezTo>
                  <a:cubicBezTo>
                    <a:pt x="212" y="30"/>
                    <a:pt x="212" y="30"/>
                    <a:pt x="212" y="30"/>
                  </a:cubicBezTo>
                  <a:cubicBezTo>
                    <a:pt x="212" y="30"/>
                    <a:pt x="213" y="30"/>
                    <a:pt x="213" y="29"/>
                  </a:cubicBezTo>
                  <a:cubicBezTo>
                    <a:pt x="213" y="28"/>
                    <a:pt x="214" y="25"/>
                    <a:pt x="214" y="25"/>
                  </a:cubicBezTo>
                  <a:cubicBezTo>
                    <a:pt x="216" y="24"/>
                    <a:pt x="216" y="24"/>
                    <a:pt x="216" y="24"/>
                  </a:cubicBezTo>
                  <a:cubicBezTo>
                    <a:pt x="216" y="24"/>
                    <a:pt x="218" y="25"/>
                    <a:pt x="218" y="26"/>
                  </a:cubicBezTo>
                  <a:cubicBezTo>
                    <a:pt x="218" y="26"/>
                    <a:pt x="217" y="28"/>
                    <a:pt x="217" y="28"/>
                  </a:cubicBezTo>
                  <a:cubicBezTo>
                    <a:pt x="217" y="28"/>
                    <a:pt x="215" y="29"/>
                    <a:pt x="214" y="30"/>
                  </a:cubicBezTo>
                  <a:cubicBezTo>
                    <a:pt x="214" y="30"/>
                    <a:pt x="214" y="32"/>
                    <a:pt x="214" y="32"/>
                  </a:cubicBezTo>
                  <a:cubicBezTo>
                    <a:pt x="216" y="30"/>
                    <a:pt x="216" y="30"/>
                    <a:pt x="216" y="30"/>
                  </a:cubicBezTo>
                  <a:cubicBezTo>
                    <a:pt x="216" y="30"/>
                    <a:pt x="217" y="29"/>
                    <a:pt x="217" y="29"/>
                  </a:cubicBezTo>
                  <a:cubicBezTo>
                    <a:pt x="217" y="29"/>
                    <a:pt x="221" y="28"/>
                    <a:pt x="221" y="28"/>
                  </a:cubicBezTo>
                  <a:cubicBezTo>
                    <a:pt x="221" y="28"/>
                    <a:pt x="223" y="29"/>
                    <a:pt x="223" y="29"/>
                  </a:cubicBezTo>
                  <a:cubicBezTo>
                    <a:pt x="223" y="29"/>
                    <a:pt x="225" y="30"/>
                    <a:pt x="225" y="30"/>
                  </a:cubicBezTo>
                  <a:cubicBezTo>
                    <a:pt x="229" y="29"/>
                    <a:pt x="229" y="29"/>
                    <a:pt x="229" y="29"/>
                  </a:cubicBezTo>
                  <a:cubicBezTo>
                    <a:pt x="229" y="27"/>
                    <a:pt x="229" y="27"/>
                    <a:pt x="229" y="27"/>
                  </a:cubicBezTo>
                  <a:cubicBezTo>
                    <a:pt x="229" y="27"/>
                    <a:pt x="229" y="26"/>
                    <a:pt x="230" y="26"/>
                  </a:cubicBezTo>
                  <a:cubicBezTo>
                    <a:pt x="231" y="25"/>
                    <a:pt x="233" y="24"/>
                    <a:pt x="233" y="24"/>
                  </a:cubicBezTo>
                  <a:cubicBezTo>
                    <a:pt x="233" y="24"/>
                    <a:pt x="233" y="22"/>
                    <a:pt x="233" y="21"/>
                  </a:cubicBezTo>
                  <a:cubicBezTo>
                    <a:pt x="233" y="21"/>
                    <a:pt x="234" y="19"/>
                    <a:pt x="234" y="19"/>
                  </a:cubicBezTo>
                  <a:cubicBezTo>
                    <a:pt x="234" y="19"/>
                    <a:pt x="234" y="19"/>
                    <a:pt x="234" y="19"/>
                  </a:cubicBezTo>
                  <a:cubicBezTo>
                    <a:pt x="234" y="19"/>
                    <a:pt x="236" y="18"/>
                    <a:pt x="236" y="18"/>
                  </a:cubicBezTo>
                  <a:cubicBezTo>
                    <a:pt x="236" y="18"/>
                    <a:pt x="237" y="15"/>
                    <a:pt x="237" y="15"/>
                  </a:cubicBezTo>
                  <a:cubicBezTo>
                    <a:pt x="237" y="15"/>
                    <a:pt x="237" y="14"/>
                    <a:pt x="238" y="14"/>
                  </a:cubicBezTo>
                  <a:cubicBezTo>
                    <a:pt x="238" y="14"/>
                    <a:pt x="240" y="12"/>
                    <a:pt x="240" y="12"/>
                  </a:cubicBezTo>
                  <a:cubicBezTo>
                    <a:pt x="241" y="11"/>
                    <a:pt x="241" y="11"/>
                    <a:pt x="242" y="11"/>
                  </a:cubicBezTo>
                  <a:cubicBezTo>
                    <a:pt x="242" y="11"/>
                    <a:pt x="243" y="13"/>
                    <a:pt x="243" y="13"/>
                  </a:cubicBezTo>
                  <a:cubicBezTo>
                    <a:pt x="243" y="13"/>
                    <a:pt x="243" y="14"/>
                    <a:pt x="242" y="15"/>
                  </a:cubicBezTo>
                  <a:cubicBezTo>
                    <a:pt x="241" y="15"/>
                    <a:pt x="240" y="16"/>
                    <a:pt x="240" y="16"/>
                  </a:cubicBezTo>
                  <a:cubicBezTo>
                    <a:pt x="240" y="16"/>
                    <a:pt x="242" y="18"/>
                    <a:pt x="242" y="18"/>
                  </a:cubicBezTo>
                  <a:cubicBezTo>
                    <a:pt x="242" y="18"/>
                    <a:pt x="243" y="19"/>
                    <a:pt x="243" y="19"/>
                  </a:cubicBezTo>
                  <a:cubicBezTo>
                    <a:pt x="243" y="20"/>
                    <a:pt x="242" y="21"/>
                    <a:pt x="242" y="21"/>
                  </a:cubicBezTo>
                  <a:cubicBezTo>
                    <a:pt x="243" y="21"/>
                    <a:pt x="246" y="20"/>
                    <a:pt x="246" y="20"/>
                  </a:cubicBezTo>
                  <a:cubicBezTo>
                    <a:pt x="246" y="20"/>
                    <a:pt x="246" y="18"/>
                    <a:pt x="246" y="18"/>
                  </a:cubicBezTo>
                  <a:cubicBezTo>
                    <a:pt x="246" y="18"/>
                    <a:pt x="248" y="16"/>
                    <a:pt x="248" y="16"/>
                  </a:cubicBezTo>
                  <a:cubicBezTo>
                    <a:pt x="249" y="16"/>
                    <a:pt x="251" y="17"/>
                    <a:pt x="251" y="17"/>
                  </a:cubicBezTo>
                  <a:cubicBezTo>
                    <a:pt x="251" y="17"/>
                    <a:pt x="251" y="18"/>
                    <a:pt x="251" y="19"/>
                  </a:cubicBezTo>
                  <a:cubicBezTo>
                    <a:pt x="250" y="19"/>
                    <a:pt x="248" y="21"/>
                    <a:pt x="248" y="21"/>
                  </a:cubicBezTo>
                  <a:cubicBezTo>
                    <a:pt x="248" y="22"/>
                    <a:pt x="247" y="22"/>
                    <a:pt x="248" y="22"/>
                  </a:cubicBezTo>
                  <a:cubicBezTo>
                    <a:pt x="248" y="23"/>
                    <a:pt x="250" y="25"/>
                    <a:pt x="250" y="25"/>
                  </a:cubicBezTo>
                  <a:cubicBezTo>
                    <a:pt x="253" y="27"/>
                    <a:pt x="253" y="27"/>
                    <a:pt x="253" y="27"/>
                  </a:cubicBezTo>
                  <a:cubicBezTo>
                    <a:pt x="253" y="27"/>
                    <a:pt x="253" y="28"/>
                    <a:pt x="253" y="29"/>
                  </a:cubicBezTo>
                  <a:cubicBezTo>
                    <a:pt x="253" y="29"/>
                    <a:pt x="248" y="29"/>
                    <a:pt x="248" y="29"/>
                  </a:cubicBezTo>
                  <a:cubicBezTo>
                    <a:pt x="248" y="29"/>
                    <a:pt x="248" y="29"/>
                    <a:pt x="247" y="30"/>
                  </a:cubicBezTo>
                  <a:cubicBezTo>
                    <a:pt x="247" y="30"/>
                    <a:pt x="246" y="31"/>
                    <a:pt x="244" y="32"/>
                  </a:cubicBezTo>
                  <a:cubicBezTo>
                    <a:pt x="242" y="32"/>
                    <a:pt x="242" y="32"/>
                    <a:pt x="242" y="33"/>
                  </a:cubicBezTo>
                  <a:cubicBezTo>
                    <a:pt x="242" y="34"/>
                    <a:pt x="241" y="35"/>
                    <a:pt x="242" y="36"/>
                  </a:cubicBezTo>
                  <a:cubicBezTo>
                    <a:pt x="243" y="37"/>
                    <a:pt x="245" y="38"/>
                    <a:pt x="245" y="38"/>
                  </a:cubicBezTo>
                  <a:cubicBezTo>
                    <a:pt x="245" y="38"/>
                    <a:pt x="250" y="40"/>
                    <a:pt x="250" y="39"/>
                  </a:cubicBezTo>
                  <a:cubicBezTo>
                    <a:pt x="250" y="39"/>
                    <a:pt x="257" y="39"/>
                    <a:pt x="257" y="39"/>
                  </a:cubicBezTo>
                  <a:cubicBezTo>
                    <a:pt x="260" y="39"/>
                    <a:pt x="260" y="39"/>
                    <a:pt x="260" y="39"/>
                  </a:cubicBezTo>
                  <a:cubicBezTo>
                    <a:pt x="260" y="39"/>
                    <a:pt x="261" y="41"/>
                    <a:pt x="262" y="42"/>
                  </a:cubicBezTo>
                  <a:cubicBezTo>
                    <a:pt x="262" y="42"/>
                    <a:pt x="266" y="45"/>
                    <a:pt x="266" y="45"/>
                  </a:cubicBezTo>
                  <a:cubicBezTo>
                    <a:pt x="268" y="45"/>
                    <a:pt x="268" y="45"/>
                    <a:pt x="268" y="45"/>
                  </a:cubicBezTo>
                  <a:cubicBezTo>
                    <a:pt x="269" y="49"/>
                    <a:pt x="269" y="49"/>
                    <a:pt x="269" y="49"/>
                  </a:cubicBezTo>
                  <a:cubicBezTo>
                    <a:pt x="268" y="52"/>
                    <a:pt x="268" y="52"/>
                    <a:pt x="268" y="52"/>
                  </a:cubicBezTo>
                  <a:cubicBezTo>
                    <a:pt x="265" y="53"/>
                    <a:pt x="265" y="53"/>
                    <a:pt x="265" y="53"/>
                  </a:cubicBezTo>
                  <a:cubicBezTo>
                    <a:pt x="261" y="56"/>
                    <a:pt x="261" y="56"/>
                    <a:pt x="261" y="56"/>
                  </a:cubicBezTo>
                  <a:cubicBezTo>
                    <a:pt x="259" y="55"/>
                    <a:pt x="259" y="55"/>
                    <a:pt x="259" y="55"/>
                  </a:cubicBezTo>
                  <a:cubicBezTo>
                    <a:pt x="259" y="55"/>
                    <a:pt x="261" y="57"/>
                    <a:pt x="262" y="57"/>
                  </a:cubicBezTo>
                  <a:cubicBezTo>
                    <a:pt x="263" y="57"/>
                    <a:pt x="264" y="58"/>
                    <a:pt x="264" y="58"/>
                  </a:cubicBezTo>
                  <a:cubicBezTo>
                    <a:pt x="265" y="58"/>
                    <a:pt x="269" y="58"/>
                    <a:pt x="273" y="58"/>
                  </a:cubicBezTo>
                  <a:cubicBezTo>
                    <a:pt x="273" y="59"/>
                    <a:pt x="273" y="59"/>
                    <a:pt x="273" y="60"/>
                  </a:cubicBezTo>
                  <a:cubicBezTo>
                    <a:pt x="274" y="61"/>
                    <a:pt x="275" y="65"/>
                    <a:pt x="275" y="66"/>
                  </a:cubicBezTo>
                  <a:cubicBezTo>
                    <a:pt x="275" y="66"/>
                    <a:pt x="276" y="70"/>
                    <a:pt x="278" y="73"/>
                  </a:cubicBezTo>
                  <a:cubicBezTo>
                    <a:pt x="281" y="77"/>
                    <a:pt x="280" y="78"/>
                    <a:pt x="280" y="78"/>
                  </a:cubicBezTo>
                  <a:cubicBezTo>
                    <a:pt x="280" y="87"/>
                    <a:pt x="280" y="87"/>
                    <a:pt x="280" y="87"/>
                  </a:cubicBezTo>
                  <a:cubicBezTo>
                    <a:pt x="280" y="95"/>
                    <a:pt x="280" y="95"/>
                    <a:pt x="280" y="95"/>
                  </a:cubicBezTo>
                  <a:cubicBezTo>
                    <a:pt x="275" y="99"/>
                    <a:pt x="275" y="99"/>
                    <a:pt x="275" y="99"/>
                  </a:cubicBezTo>
                  <a:cubicBezTo>
                    <a:pt x="273" y="108"/>
                    <a:pt x="273" y="108"/>
                    <a:pt x="273" y="108"/>
                  </a:cubicBezTo>
                  <a:cubicBezTo>
                    <a:pt x="273" y="108"/>
                    <a:pt x="274" y="109"/>
                    <a:pt x="275" y="109"/>
                  </a:cubicBezTo>
                  <a:cubicBezTo>
                    <a:pt x="276" y="110"/>
                    <a:pt x="279" y="113"/>
                    <a:pt x="279" y="113"/>
                  </a:cubicBezTo>
                  <a:cubicBezTo>
                    <a:pt x="280" y="114"/>
                    <a:pt x="286" y="117"/>
                    <a:pt x="289" y="118"/>
                  </a:cubicBezTo>
                  <a:cubicBezTo>
                    <a:pt x="292" y="120"/>
                    <a:pt x="291" y="125"/>
                    <a:pt x="291" y="125"/>
                  </a:cubicBezTo>
                  <a:cubicBezTo>
                    <a:pt x="289" y="132"/>
                    <a:pt x="289" y="132"/>
                    <a:pt x="289" y="132"/>
                  </a:cubicBezTo>
                  <a:cubicBezTo>
                    <a:pt x="289" y="132"/>
                    <a:pt x="290" y="136"/>
                    <a:pt x="292" y="136"/>
                  </a:cubicBezTo>
                  <a:cubicBezTo>
                    <a:pt x="293" y="135"/>
                    <a:pt x="294" y="141"/>
                    <a:pt x="294" y="141"/>
                  </a:cubicBezTo>
                  <a:cubicBezTo>
                    <a:pt x="294" y="141"/>
                    <a:pt x="295" y="147"/>
                    <a:pt x="295" y="148"/>
                  </a:cubicBezTo>
                  <a:cubicBezTo>
                    <a:pt x="294" y="149"/>
                    <a:pt x="295" y="150"/>
                    <a:pt x="295" y="150"/>
                  </a:cubicBezTo>
                  <a:cubicBezTo>
                    <a:pt x="297" y="154"/>
                    <a:pt x="297" y="154"/>
                    <a:pt x="297" y="154"/>
                  </a:cubicBezTo>
                  <a:cubicBezTo>
                    <a:pt x="297" y="154"/>
                    <a:pt x="296" y="157"/>
                    <a:pt x="295" y="158"/>
                  </a:cubicBezTo>
                  <a:cubicBezTo>
                    <a:pt x="295" y="160"/>
                    <a:pt x="294" y="162"/>
                    <a:pt x="294" y="162"/>
                  </a:cubicBezTo>
                  <a:cubicBezTo>
                    <a:pt x="295" y="165"/>
                    <a:pt x="295" y="165"/>
                    <a:pt x="295" y="165"/>
                  </a:cubicBezTo>
                  <a:cubicBezTo>
                    <a:pt x="299" y="170"/>
                    <a:pt x="299" y="170"/>
                    <a:pt x="299" y="170"/>
                  </a:cubicBezTo>
                  <a:cubicBezTo>
                    <a:pt x="299" y="175"/>
                    <a:pt x="299" y="175"/>
                    <a:pt x="299" y="175"/>
                  </a:cubicBezTo>
                  <a:cubicBezTo>
                    <a:pt x="299" y="178"/>
                    <a:pt x="299" y="178"/>
                    <a:pt x="299" y="178"/>
                  </a:cubicBezTo>
                  <a:cubicBezTo>
                    <a:pt x="299" y="178"/>
                    <a:pt x="302" y="179"/>
                    <a:pt x="303" y="179"/>
                  </a:cubicBezTo>
                  <a:cubicBezTo>
                    <a:pt x="304" y="179"/>
                    <a:pt x="306" y="181"/>
                    <a:pt x="306" y="181"/>
                  </a:cubicBezTo>
                  <a:cubicBezTo>
                    <a:pt x="306" y="181"/>
                    <a:pt x="306" y="183"/>
                    <a:pt x="306" y="184"/>
                  </a:cubicBezTo>
                  <a:cubicBezTo>
                    <a:pt x="306" y="184"/>
                    <a:pt x="309" y="188"/>
                    <a:pt x="309" y="188"/>
                  </a:cubicBezTo>
                  <a:cubicBezTo>
                    <a:pt x="310" y="189"/>
                    <a:pt x="312" y="192"/>
                    <a:pt x="312" y="192"/>
                  </a:cubicBezTo>
                  <a:cubicBezTo>
                    <a:pt x="312" y="192"/>
                    <a:pt x="312" y="194"/>
                    <a:pt x="309" y="197"/>
                  </a:cubicBezTo>
                  <a:cubicBezTo>
                    <a:pt x="307" y="200"/>
                    <a:pt x="308" y="200"/>
                    <a:pt x="308" y="201"/>
                  </a:cubicBezTo>
                  <a:cubicBezTo>
                    <a:pt x="308" y="202"/>
                    <a:pt x="309" y="204"/>
                    <a:pt x="309" y="204"/>
                  </a:cubicBezTo>
                  <a:cubicBezTo>
                    <a:pt x="309" y="204"/>
                    <a:pt x="308" y="205"/>
                    <a:pt x="307" y="206"/>
                  </a:cubicBezTo>
                  <a:cubicBezTo>
                    <a:pt x="307" y="206"/>
                    <a:pt x="306" y="208"/>
                    <a:pt x="306" y="210"/>
                  </a:cubicBezTo>
                  <a:cubicBezTo>
                    <a:pt x="302" y="213"/>
                    <a:pt x="302" y="213"/>
                    <a:pt x="302" y="213"/>
                  </a:cubicBezTo>
                  <a:cubicBezTo>
                    <a:pt x="302" y="213"/>
                    <a:pt x="302" y="213"/>
                    <a:pt x="301" y="214"/>
                  </a:cubicBezTo>
                  <a:cubicBezTo>
                    <a:pt x="301" y="213"/>
                    <a:pt x="300" y="213"/>
                    <a:pt x="299" y="213"/>
                  </a:cubicBezTo>
                  <a:cubicBezTo>
                    <a:pt x="298" y="212"/>
                    <a:pt x="297" y="211"/>
                    <a:pt x="297" y="211"/>
                  </a:cubicBezTo>
                  <a:cubicBezTo>
                    <a:pt x="297" y="211"/>
                    <a:pt x="297" y="209"/>
                    <a:pt x="297" y="207"/>
                  </a:cubicBezTo>
                  <a:cubicBezTo>
                    <a:pt x="297" y="205"/>
                    <a:pt x="297" y="206"/>
                    <a:pt x="297" y="205"/>
                  </a:cubicBezTo>
                  <a:cubicBezTo>
                    <a:pt x="296" y="204"/>
                    <a:pt x="294" y="203"/>
                    <a:pt x="292" y="202"/>
                  </a:cubicBezTo>
                  <a:cubicBezTo>
                    <a:pt x="290" y="202"/>
                    <a:pt x="286" y="202"/>
                    <a:pt x="285" y="203"/>
                  </a:cubicBezTo>
                  <a:cubicBezTo>
                    <a:pt x="285" y="203"/>
                    <a:pt x="285" y="207"/>
                    <a:pt x="285" y="207"/>
                  </a:cubicBezTo>
                  <a:cubicBezTo>
                    <a:pt x="287" y="210"/>
                    <a:pt x="287" y="210"/>
                    <a:pt x="287" y="210"/>
                  </a:cubicBezTo>
                  <a:cubicBezTo>
                    <a:pt x="286" y="212"/>
                    <a:pt x="286" y="212"/>
                    <a:pt x="286" y="212"/>
                  </a:cubicBezTo>
                  <a:cubicBezTo>
                    <a:pt x="286" y="212"/>
                    <a:pt x="277" y="214"/>
                    <a:pt x="274" y="214"/>
                  </a:cubicBezTo>
                  <a:cubicBezTo>
                    <a:pt x="271" y="214"/>
                    <a:pt x="272" y="216"/>
                    <a:pt x="272" y="216"/>
                  </a:cubicBezTo>
                  <a:cubicBezTo>
                    <a:pt x="270" y="220"/>
                    <a:pt x="270" y="220"/>
                    <a:pt x="270" y="220"/>
                  </a:cubicBezTo>
                  <a:cubicBezTo>
                    <a:pt x="268" y="222"/>
                    <a:pt x="268" y="222"/>
                    <a:pt x="268" y="222"/>
                  </a:cubicBezTo>
                  <a:cubicBezTo>
                    <a:pt x="262" y="224"/>
                    <a:pt x="262" y="224"/>
                    <a:pt x="262" y="224"/>
                  </a:cubicBezTo>
                  <a:cubicBezTo>
                    <a:pt x="262" y="224"/>
                    <a:pt x="256" y="229"/>
                    <a:pt x="255" y="229"/>
                  </a:cubicBezTo>
                  <a:cubicBezTo>
                    <a:pt x="251" y="232"/>
                    <a:pt x="251" y="232"/>
                    <a:pt x="251" y="232"/>
                  </a:cubicBezTo>
                  <a:cubicBezTo>
                    <a:pt x="251" y="232"/>
                    <a:pt x="250" y="232"/>
                    <a:pt x="247" y="234"/>
                  </a:cubicBezTo>
                  <a:cubicBezTo>
                    <a:pt x="243" y="235"/>
                    <a:pt x="245" y="237"/>
                    <a:pt x="244" y="238"/>
                  </a:cubicBezTo>
                  <a:cubicBezTo>
                    <a:pt x="244" y="240"/>
                    <a:pt x="243" y="240"/>
                    <a:pt x="241" y="241"/>
                  </a:cubicBezTo>
                  <a:cubicBezTo>
                    <a:pt x="240" y="241"/>
                    <a:pt x="237" y="240"/>
                    <a:pt x="235" y="240"/>
                  </a:cubicBezTo>
                  <a:cubicBezTo>
                    <a:pt x="234" y="240"/>
                    <a:pt x="231" y="242"/>
                    <a:pt x="229" y="242"/>
                  </a:cubicBezTo>
                  <a:cubicBezTo>
                    <a:pt x="226" y="242"/>
                    <a:pt x="226" y="242"/>
                    <a:pt x="226" y="242"/>
                  </a:cubicBezTo>
                  <a:cubicBezTo>
                    <a:pt x="222" y="247"/>
                    <a:pt x="222" y="247"/>
                    <a:pt x="222" y="247"/>
                  </a:cubicBezTo>
                  <a:cubicBezTo>
                    <a:pt x="219" y="253"/>
                    <a:pt x="219" y="253"/>
                    <a:pt x="219" y="253"/>
                  </a:cubicBezTo>
                  <a:cubicBezTo>
                    <a:pt x="218" y="250"/>
                    <a:pt x="218" y="250"/>
                    <a:pt x="218" y="250"/>
                  </a:cubicBezTo>
                  <a:cubicBezTo>
                    <a:pt x="217" y="246"/>
                    <a:pt x="217" y="246"/>
                    <a:pt x="217" y="246"/>
                  </a:cubicBezTo>
                  <a:cubicBezTo>
                    <a:pt x="212" y="246"/>
                    <a:pt x="212" y="246"/>
                    <a:pt x="212" y="246"/>
                  </a:cubicBezTo>
                  <a:cubicBezTo>
                    <a:pt x="213" y="249"/>
                    <a:pt x="213" y="249"/>
                    <a:pt x="213" y="249"/>
                  </a:cubicBezTo>
                  <a:cubicBezTo>
                    <a:pt x="213" y="249"/>
                    <a:pt x="215" y="256"/>
                    <a:pt x="216" y="257"/>
                  </a:cubicBezTo>
                  <a:cubicBezTo>
                    <a:pt x="217" y="258"/>
                    <a:pt x="218" y="258"/>
                    <a:pt x="220" y="259"/>
                  </a:cubicBezTo>
                  <a:cubicBezTo>
                    <a:pt x="223" y="261"/>
                    <a:pt x="223" y="261"/>
                    <a:pt x="226" y="263"/>
                  </a:cubicBezTo>
                  <a:cubicBezTo>
                    <a:pt x="229" y="265"/>
                    <a:pt x="228" y="267"/>
                    <a:pt x="228" y="268"/>
                  </a:cubicBezTo>
                  <a:cubicBezTo>
                    <a:pt x="228" y="270"/>
                    <a:pt x="228" y="270"/>
                    <a:pt x="226" y="272"/>
                  </a:cubicBezTo>
                  <a:cubicBezTo>
                    <a:pt x="224" y="275"/>
                    <a:pt x="226" y="277"/>
                    <a:pt x="226" y="277"/>
                  </a:cubicBezTo>
                  <a:cubicBezTo>
                    <a:pt x="226" y="277"/>
                    <a:pt x="227" y="279"/>
                    <a:pt x="229" y="281"/>
                  </a:cubicBezTo>
                  <a:cubicBezTo>
                    <a:pt x="231" y="283"/>
                    <a:pt x="230" y="284"/>
                    <a:pt x="231" y="287"/>
                  </a:cubicBezTo>
                  <a:cubicBezTo>
                    <a:pt x="231" y="290"/>
                    <a:pt x="231" y="289"/>
                    <a:pt x="233" y="292"/>
                  </a:cubicBezTo>
                  <a:cubicBezTo>
                    <a:pt x="235" y="294"/>
                    <a:pt x="234" y="293"/>
                    <a:pt x="236" y="295"/>
                  </a:cubicBezTo>
                  <a:cubicBezTo>
                    <a:pt x="238" y="297"/>
                    <a:pt x="238" y="298"/>
                    <a:pt x="238" y="298"/>
                  </a:cubicBezTo>
                  <a:cubicBezTo>
                    <a:pt x="238" y="298"/>
                    <a:pt x="244" y="296"/>
                    <a:pt x="246" y="298"/>
                  </a:cubicBezTo>
                  <a:cubicBezTo>
                    <a:pt x="248" y="300"/>
                    <a:pt x="247" y="299"/>
                    <a:pt x="251" y="302"/>
                  </a:cubicBezTo>
                  <a:cubicBezTo>
                    <a:pt x="254" y="306"/>
                    <a:pt x="251" y="304"/>
                    <a:pt x="252" y="307"/>
                  </a:cubicBezTo>
                  <a:cubicBezTo>
                    <a:pt x="253" y="309"/>
                    <a:pt x="254" y="308"/>
                    <a:pt x="254" y="308"/>
                  </a:cubicBezTo>
                  <a:cubicBezTo>
                    <a:pt x="254" y="308"/>
                    <a:pt x="255" y="309"/>
                    <a:pt x="257" y="309"/>
                  </a:cubicBezTo>
                  <a:cubicBezTo>
                    <a:pt x="259" y="309"/>
                    <a:pt x="259" y="311"/>
                    <a:pt x="259" y="313"/>
                  </a:cubicBezTo>
                  <a:cubicBezTo>
                    <a:pt x="260" y="315"/>
                    <a:pt x="260" y="315"/>
                    <a:pt x="262" y="317"/>
                  </a:cubicBezTo>
                  <a:cubicBezTo>
                    <a:pt x="263" y="318"/>
                    <a:pt x="264" y="317"/>
                    <a:pt x="267" y="316"/>
                  </a:cubicBezTo>
                  <a:cubicBezTo>
                    <a:pt x="269" y="316"/>
                    <a:pt x="268" y="318"/>
                    <a:pt x="268" y="319"/>
                  </a:cubicBezTo>
                  <a:cubicBezTo>
                    <a:pt x="268" y="320"/>
                    <a:pt x="270" y="320"/>
                    <a:pt x="272" y="321"/>
                  </a:cubicBezTo>
                  <a:cubicBezTo>
                    <a:pt x="274" y="322"/>
                    <a:pt x="273" y="322"/>
                    <a:pt x="275" y="324"/>
                  </a:cubicBezTo>
                  <a:cubicBezTo>
                    <a:pt x="275" y="324"/>
                    <a:pt x="275" y="324"/>
                    <a:pt x="275" y="325"/>
                  </a:cubicBezTo>
                  <a:close/>
                  <a:moveTo>
                    <a:pt x="55" y="394"/>
                  </a:moveTo>
                  <a:cubicBezTo>
                    <a:pt x="55" y="394"/>
                    <a:pt x="55" y="394"/>
                    <a:pt x="55" y="394"/>
                  </a:cubicBezTo>
                  <a:cubicBezTo>
                    <a:pt x="55" y="394"/>
                    <a:pt x="55" y="394"/>
                    <a:pt x="55" y="394"/>
                  </a:cubicBezTo>
                  <a:cubicBezTo>
                    <a:pt x="55" y="394"/>
                    <a:pt x="55" y="394"/>
                    <a:pt x="55" y="394"/>
                  </a:cubicBezTo>
                  <a:close/>
                  <a:moveTo>
                    <a:pt x="128" y="400"/>
                  </a:moveTo>
                  <a:cubicBezTo>
                    <a:pt x="128" y="400"/>
                    <a:pt x="128" y="400"/>
                    <a:pt x="128" y="400"/>
                  </a:cubicBezTo>
                  <a:cubicBezTo>
                    <a:pt x="128" y="400"/>
                    <a:pt x="128" y="400"/>
                    <a:pt x="128" y="400"/>
                  </a:cubicBezTo>
                  <a:cubicBezTo>
                    <a:pt x="128" y="400"/>
                    <a:pt x="128" y="400"/>
                    <a:pt x="128" y="400"/>
                  </a:cubicBezTo>
                  <a:cubicBezTo>
                    <a:pt x="128" y="400"/>
                    <a:pt x="128" y="400"/>
                    <a:pt x="128" y="400"/>
                  </a:cubicBezTo>
                  <a:close/>
                  <a:moveTo>
                    <a:pt x="312" y="204"/>
                  </a:moveTo>
                  <a:cubicBezTo>
                    <a:pt x="312" y="204"/>
                    <a:pt x="312" y="204"/>
                    <a:pt x="312" y="204"/>
                  </a:cubicBezTo>
                  <a:cubicBezTo>
                    <a:pt x="312" y="204"/>
                    <a:pt x="312" y="204"/>
                    <a:pt x="312" y="204"/>
                  </a:cubicBezTo>
                  <a:cubicBezTo>
                    <a:pt x="312" y="204"/>
                    <a:pt x="312" y="204"/>
                    <a:pt x="312" y="204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38" name="Freeform 80"/>
            <p:cNvSpPr>
              <a:spLocks noEditPoints="1"/>
            </p:cNvSpPr>
            <p:nvPr/>
          </p:nvSpPr>
          <p:spPr bwMode="auto">
            <a:xfrm>
              <a:off x="4736816" y="3211661"/>
              <a:ext cx="1121419" cy="1240147"/>
            </a:xfrm>
            <a:custGeom>
              <a:avLst/>
              <a:gdLst>
                <a:gd name="T0" fmla="*/ 372 w 492"/>
                <a:gd name="T1" fmla="*/ 536 h 561"/>
                <a:gd name="T2" fmla="*/ 338 w 492"/>
                <a:gd name="T3" fmla="*/ 556 h 561"/>
                <a:gd name="T4" fmla="*/ 272 w 492"/>
                <a:gd name="T5" fmla="*/ 521 h 561"/>
                <a:gd name="T6" fmla="*/ 260 w 492"/>
                <a:gd name="T7" fmla="*/ 489 h 561"/>
                <a:gd name="T8" fmla="*/ 318 w 492"/>
                <a:gd name="T9" fmla="*/ 489 h 561"/>
                <a:gd name="T10" fmla="*/ 376 w 492"/>
                <a:gd name="T11" fmla="*/ 476 h 561"/>
                <a:gd name="T12" fmla="*/ 403 w 492"/>
                <a:gd name="T13" fmla="*/ 478 h 561"/>
                <a:gd name="T14" fmla="*/ 442 w 492"/>
                <a:gd name="T15" fmla="*/ 422 h 561"/>
                <a:gd name="T16" fmla="*/ 411 w 492"/>
                <a:gd name="T17" fmla="*/ 385 h 561"/>
                <a:gd name="T18" fmla="*/ 455 w 492"/>
                <a:gd name="T19" fmla="*/ 350 h 561"/>
                <a:gd name="T20" fmla="*/ 490 w 492"/>
                <a:gd name="T21" fmla="*/ 351 h 561"/>
                <a:gd name="T22" fmla="*/ 379 w 492"/>
                <a:gd name="T23" fmla="*/ 295 h 561"/>
                <a:gd name="T24" fmla="*/ 340 w 492"/>
                <a:gd name="T25" fmla="*/ 271 h 561"/>
                <a:gd name="T26" fmla="*/ 275 w 492"/>
                <a:gd name="T27" fmla="*/ 186 h 561"/>
                <a:gd name="T28" fmla="*/ 218 w 492"/>
                <a:gd name="T29" fmla="*/ 109 h 561"/>
                <a:gd name="T30" fmla="*/ 247 w 492"/>
                <a:gd name="T31" fmla="*/ 78 h 561"/>
                <a:gd name="T32" fmla="*/ 267 w 492"/>
                <a:gd name="T33" fmla="*/ 63 h 561"/>
                <a:gd name="T34" fmla="*/ 262 w 492"/>
                <a:gd name="T35" fmla="*/ 56 h 561"/>
                <a:gd name="T36" fmla="*/ 258 w 492"/>
                <a:gd name="T37" fmla="*/ 46 h 561"/>
                <a:gd name="T38" fmla="*/ 267 w 492"/>
                <a:gd name="T39" fmla="*/ 30 h 561"/>
                <a:gd name="T40" fmla="*/ 212 w 492"/>
                <a:gd name="T41" fmla="*/ 15 h 561"/>
                <a:gd name="T42" fmla="*/ 185 w 492"/>
                <a:gd name="T43" fmla="*/ 4 h 561"/>
                <a:gd name="T44" fmla="*/ 148 w 492"/>
                <a:gd name="T45" fmla="*/ 15 h 561"/>
                <a:gd name="T46" fmla="*/ 148 w 492"/>
                <a:gd name="T47" fmla="*/ 26 h 561"/>
                <a:gd name="T48" fmla="*/ 139 w 492"/>
                <a:gd name="T49" fmla="*/ 27 h 561"/>
                <a:gd name="T50" fmla="*/ 132 w 492"/>
                <a:gd name="T51" fmla="*/ 34 h 561"/>
                <a:gd name="T52" fmla="*/ 136 w 492"/>
                <a:gd name="T53" fmla="*/ 46 h 561"/>
                <a:gd name="T54" fmla="*/ 129 w 492"/>
                <a:gd name="T55" fmla="*/ 40 h 561"/>
                <a:gd name="T56" fmla="*/ 114 w 492"/>
                <a:gd name="T57" fmla="*/ 45 h 561"/>
                <a:gd name="T58" fmla="*/ 104 w 492"/>
                <a:gd name="T59" fmla="*/ 34 h 561"/>
                <a:gd name="T60" fmla="*/ 101 w 492"/>
                <a:gd name="T61" fmla="*/ 47 h 561"/>
                <a:gd name="T62" fmla="*/ 94 w 492"/>
                <a:gd name="T63" fmla="*/ 61 h 561"/>
                <a:gd name="T64" fmla="*/ 89 w 492"/>
                <a:gd name="T65" fmla="*/ 71 h 561"/>
                <a:gd name="T66" fmla="*/ 87 w 492"/>
                <a:gd name="T67" fmla="*/ 58 h 561"/>
                <a:gd name="T68" fmla="*/ 73 w 492"/>
                <a:gd name="T69" fmla="*/ 51 h 561"/>
                <a:gd name="T70" fmla="*/ 65 w 492"/>
                <a:gd name="T71" fmla="*/ 39 h 561"/>
                <a:gd name="T72" fmla="*/ 58 w 492"/>
                <a:gd name="T73" fmla="*/ 51 h 561"/>
                <a:gd name="T74" fmla="*/ 50 w 492"/>
                <a:gd name="T75" fmla="*/ 63 h 561"/>
                <a:gd name="T76" fmla="*/ 35 w 492"/>
                <a:gd name="T77" fmla="*/ 63 h 561"/>
                <a:gd name="T78" fmla="*/ 19 w 492"/>
                <a:gd name="T79" fmla="*/ 69 h 561"/>
                <a:gd name="T80" fmla="*/ 18 w 492"/>
                <a:gd name="T81" fmla="*/ 100 h 561"/>
                <a:gd name="T82" fmla="*/ 14 w 492"/>
                <a:gd name="T83" fmla="*/ 134 h 561"/>
                <a:gd name="T84" fmla="*/ 31 w 492"/>
                <a:gd name="T85" fmla="*/ 180 h 561"/>
                <a:gd name="T86" fmla="*/ 86 w 492"/>
                <a:gd name="T87" fmla="*/ 147 h 561"/>
                <a:gd name="T88" fmla="*/ 139 w 492"/>
                <a:gd name="T89" fmla="*/ 179 h 561"/>
                <a:gd name="T90" fmla="*/ 162 w 492"/>
                <a:gd name="T91" fmla="*/ 237 h 561"/>
                <a:gd name="T92" fmla="*/ 207 w 492"/>
                <a:gd name="T93" fmla="*/ 276 h 561"/>
                <a:gd name="T94" fmla="*/ 251 w 492"/>
                <a:gd name="T95" fmla="*/ 307 h 561"/>
                <a:gd name="T96" fmla="*/ 289 w 492"/>
                <a:gd name="T97" fmla="*/ 317 h 561"/>
                <a:gd name="T98" fmla="*/ 334 w 492"/>
                <a:gd name="T99" fmla="*/ 346 h 561"/>
                <a:gd name="T100" fmla="*/ 357 w 492"/>
                <a:gd name="T101" fmla="*/ 374 h 561"/>
                <a:gd name="T102" fmla="*/ 395 w 492"/>
                <a:gd name="T103" fmla="*/ 418 h 561"/>
                <a:gd name="T104" fmla="*/ 390 w 492"/>
                <a:gd name="T105" fmla="*/ 463 h 561"/>
                <a:gd name="T106" fmla="*/ 75 w 492"/>
                <a:gd name="T107" fmla="*/ 342 h 561"/>
                <a:gd name="T108" fmla="*/ 126 w 492"/>
                <a:gd name="T109" fmla="*/ 355 h 561"/>
                <a:gd name="T110" fmla="*/ 113 w 492"/>
                <a:gd name="T111" fmla="*/ 441 h 561"/>
                <a:gd name="T112" fmla="*/ 71 w 492"/>
                <a:gd name="T113" fmla="*/ 446 h 561"/>
                <a:gd name="T114" fmla="*/ 73 w 492"/>
                <a:gd name="T115" fmla="*/ 395 h 561"/>
                <a:gd name="T116" fmla="*/ 57 w 492"/>
                <a:gd name="T117" fmla="*/ 358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2" h="561">
                  <a:moveTo>
                    <a:pt x="376" y="476"/>
                  </a:moveTo>
                  <a:cubicBezTo>
                    <a:pt x="377" y="483"/>
                    <a:pt x="377" y="483"/>
                    <a:pt x="377" y="483"/>
                  </a:cubicBezTo>
                  <a:cubicBezTo>
                    <a:pt x="377" y="483"/>
                    <a:pt x="371" y="493"/>
                    <a:pt x="371" y="494"/>
                  </a:cubicBezTo>
                  <a:cubicBezTo>
                    <a:pt x="371" y="495"/>
                    <a:pt x="369" y="499"/>
                    <a:pt x="367" y="502"/>
                  </a:cubicBezTo>
                  <a:cubicBezTo>
                    <a:pt x="366" y="504"/>
                    <a:pt x="360" y="512"/>
                    <a:pt x="360" y="512"/>
                  </a:cubicBezTo>
                  <a:cubicBezTo>
                    <a:pt x="360" y="512"/>
                    <a:pt x="360" y="515"/>
                    <a:pt x="362" y="517"/>
                  </a:cubicBezTo>
                  <a:cubicBezTo>
                    <a:pt x="363" y="519"/>
                    <a:pt x="366" y="522"/>
                    <a:pt x="366" y="525"/>
                  </a:cubicBezTo>
                  <a:cubicBezTo>
                    <a:pt x="366" y="527"/>
                    <a:pt x="371" y="530"/>
                    <a:pt x="371" y="530"/>
                  </a:cubicBezTo>
                  <a:cubicBezTo>
                    <a:pt x="372" y="536"/>
                    <a:pt x="372" y="536"/>
                    <a:pt x="372" y="536"/>
                  </a:cubicBezTo>
                  <a:cubicBezTo>
                    <a:pt x="372" y="536"/>
                    <a:pt x="375" y="539"/>
                    <a:pt x="375" y="540"/>
                  </a:cubicBezTo>
                  <a:cubicBezTo>
                    <a:pt x="374" y="541"/>
                    <a:pt x="369" y="546"/>
                    <a:pt x="369" y="546"/>
                  </a:cubicBezTo>
                  <a:cubicBezTo>
                    <a:pt x="368" y="552"/>
                    <a:pt x="368" y="552"/>
                    <a:pt x="368" y="552"/>
                  </a:cubicBezTo>
                  <a:cubicBezTo>
                    <a:pt x="368" y="555"/>
                    <a:pt x="368" y="555"/>
                    <a:pt x="368" y="555"/>
                  </a:cubicBezTo>
                  <a:cubicBezTo>
                    <a:pt x="368" y="555"/>
                    <a:pt x="369" y="555"/>
                    <a:pt x="368" y="558"/>
                  </a:cubicBezTo>
                  <a:cubicBezTo>
                    <a:pt x="367" y="560"/>
                    <a:pt x="367" y="560"/>
                    <a:pt x="366" y="560"/>
                  </a:cubicBezTo>
                  <a:cubicBezTo>
                    <a:pt x="365" y="561"/>
                    <a:pt x="355" y="560"/>
                    <a:pt x="355" y="560"/>
                  </a:cubicBezTo>
                  <a:cubicBezTo>
                    <a:pt x="345" y="558"/>
                    <a:pt x="345" y="558"/>
                    <a:pt x="345" y="558"/>
                  </a:cubicBezTo>
                  <a:cubicBezTo>
                    <a:pt x="345" y="558"/>
                    <a:pt x="340" y="557"/>
                    <a:pt x="338" y="556"/>
                  </a:cubicBezTo>
                  <a:cubicBezTo>
                    <a:pt x="337" y="555"/>
                    <a:pt x="335" y="554"/>
                    <a:pt x="335" y="554"/>
                  </a:cubicBezTo>
                  <a:cubicBezTo>
                    <a:pt x="332" y="545"/>
                    <a:pt x="332" y="545"/>
                    <a:pt x="332" y="545"/>
                  </a:cubicBezTo>
                  <a:cubicBezTo>
                    <a:pt x="324" y="544"/>
                    <a:pt x="324" y="544"/>
                    <a:pt x="324" y="544"/>
                  </a:cubicBezTo>
                  <a:cubicBezTo>
                    <a:pt x="304" y="541"/>
                    <a:pt x="304" y="541"/>
                    <a:pt x="304" y="541"/>
                  </a:cubicBezTo>
                  <a:cubicBezTo>
                    <a:pt x="304" y="541"/>
                    <a:pt x="297" y="535"/>
                    <a:pt x="296" y="534"/>
                  </a:cubicBezTo>
                  <a:cubicBezTo>
                    <a:pt x="294" y="533"/>
                    <a:pt x="292" y="530"/>
                    <a:pt x="292" y="530"/>
                  </a:cubicBezTo>
                  <a:cubicBezTo>
                    <a:pt x="288" y="529"/>
                    <a:pt x="288" y="529"/>
                    <a:pt x="288" y="529"/>
                  </a:cubicBezTo>
                  <a:cubicBezTo>
                    <a:pt x="280" y="521"/>
                    <a:pt x="280" y="521"/>
                    <a:pt x="280" y="521"/>
                  </a:cubicBezTo>
                  <a:cubicBezTo>
                    <a:pt x="272" y="521"/>
                    <a:pt x="272" y="521"/>
                    <a:pt x="272" y="521"/>
                  </a:cubicBezTo>
                  <a:cubicBezTo>
                    <a:pt x="266" y="517"/>
                    <a:pt x="266" y="517"/>
                    <a:pt x="266" y="517"/>
                  </a:cubicBezTo>
                  <a:cubicBezTo>
                    <a:pt x="259" y="517"/>
                    <a:pt x="259" y="517"/>
                    <a:pt x="259" y="517"/>
                  </a:cubicBezTo>
                  <a:cubicBezTo>
                    <a:pt x="259" y="517"/>
                    <a:pt x="254" y="516"/>
                    <a:pt x="254" y="515"/>
                  </a:cubicBezTo>
                  <a:cubicBezTo>
                    <a:pt x="253" y="513"/>
                    <a:pt x="247" y="510"/>
                    <a:pt x="247" y="510"/>
                  </a:cubicBezTo>
                  <a:cubicBezTo>
                    <a:pt x="247" y="510"/>
                    <a:pt x="247" y="504"/>
                    <a:pt x="247" y="503"/>
                  </a:cubicBezTo>
                  <a:cubicBezTo>
                    <a:pt x="247" y="502"/>
                    <a:pt x="248" y="492"/>
                    <a:pt x="248" y="492"/>
                  </a:cubicBezTo>
                  <a:cubicBezTo>
                    <a:pt x="252" y="487"/>
                    <a:pt x="252" y="487"/>
                    <a:pt x="252" y="487"/>
                  </a:cubicBezTo>
                  <a:cubicBezTo>
                    <a:pt x="258" y="485"/>
                    <a:pt x="258" y="485"/>
                    <a:pt x="258" y="485"/>
                  </a:cubicBezTo>
                  <a:cubicBezTo>
                    <a:pt x="260" y="489"/>
                    <a:pt x="260" y="489"/>
                    <a:pt x="260" y="489"/>
                  </a:cubicBezTo>
                  <a:cubicBezTo>
                    <a:pt x="267" y="492"/>
                    <a:pt x="267" y="492"/>
                    <a:pt x="267" y="492"/>
                  </a:cubicBezTo>
                  <a:cubicBezTo>
                    <a:pt x="271" y="489"/>
                    <a:pt x="271" y="489"/>
                    <a:pt x="271" y="489"/>
                  </a:cubicBezTo>
                  <a:cubicBezTo>
                    <a:pt x="273" y="483"/>
                    <a:pt x="273" y="483"/>
                    <a:pt x="273" y="483"/>
                  </a:cubicBezTo>
                  <a:cubicBezTo>
                    <a:pt x="279" y="481"/>
                    <a:pt x="279" y="481"/>
                    <a:pt x="279" y="481"/>
                  </a:cubicBezTo>
                  <a:cubicBezTo>
                    <a:pt x="286" y="484"/>
                    <a:pt x="286" y="484"/>
                    <a:pt x="286" y="484"/>
                  </a:cubicBezTo>
                  <a:cubicBezTo>
                    <a:pt x="291" y="489"/>
                    <a:pt x="291" y="489"/>
                    <a:pt x="291" y="489"/>
                  </a:cubicBezTo>
                  <a:cubicBezTo>
                    <a:pt x="301" y="492"/>
                    <a:pt x="301" y="492"/>
                    <a:pt x="301" y="492"/>
                  </a:cubicBezTo>
                  <a:cubicBezTo>
                    <a:pt x="310" y="490"/>
                    <a:pt x="310" y="490"/>
                    <a:pt x="310" y="490"/>
                  </a:cubicBezTo>
                  <a:cubicBezTo>
                    <a:pt x="318" y="489"/>
                    <a:pt x="318" y="489"/>
                    <a:pt x="318" y="489"/>
                  </a:cubicBezTo>
                  <a:cubicBezTo>
                    <a:pt x="318" y="489"/>
                    <a:pt x="322" y="489"/>
                    <a:pt x="324" y="489"/>
                  </a:cubicBezTo>
                  <a:cubicBezTo>
                    <a:pt x="325" y="488"/>
                    <a:pt x="331" y="486"/>
                    <a:pt x="331" y="486"/>
                  </a:cubicBezTo>
                  <a:cubicBezTo>
                    <a:pt x="341" y="483"/>
                    <a:pt x="341" y="483"/>
                    <a:pt x="341" y="483"/>
                  </a:cubicBezTo>
                  <a:cubicBezTo>
                    <a:pt x="347" y="475"/>
                    <a:pt x="347" y="475"/>
                    <a:pt x="347" y="475"/>
                  </a:cubicBezTo>
                  <a:cubicBezTo>
                    <a:pt x="355" y="478"/>
                    <a:pt x="355" y="478"/>
                    <a:pt x="355" y="478"/>
                  </a:cubicBezTo>
                  <a:cubicBezTo>
                    <a:pt x="362" y="479"/>
                    <a:pt x="362" y="479"/>
                    <a:pt x="362" y="479"/>
                  </a:cubicBezTo>
                  <a:cubicBezTo>
                    <a:pt x="365" y="474"/>
                    <a:pt x="365" y="474"/>
                    <a:pt x="365" y="474"/>
                  </a:cubicBezTo>
                  <a:cubicBezTo>
                    <a:pt x="372" y="470"/>
                    <a:pt x="372" y="470"/>
                    <a:pt x="372" y="470"/>
                  </a:cubicBezTo>
                  <a:cubicBezTo>
                    <a:pt x="376" y="476"/>
                    <a:pt x="376" y="476"/>
                    <a:pt x="376" y="476"/>
                  </a:cubicBezTo>
                  <a:close/>
                  <a:moveTo>
                    <a:pt x="388" y="469"/>
                  </a:moveTo>
                  <a:cubicBezTo>
                    <a:pt x="388" y="469"/>
                    <a:pt x="388" y="469"/>
                    <a:pt x="388" y="469"/>
                  </a:cubicBezTo>
                  <a:cubicBezTo>
                    <a:pt x="384" y="473"/>
                    <a:pt x="384" y="473"/>
                    <a:pt x="384" y="473"/>
                  </a:cubicBezTo>
                  <a:cubicBezTo>
                    <a:pt x="380" y="476"/>
                    <a:pt x="380" y="476"/>
                    <a:pt x="380" y="476"/>
                  </a:cubicBezTo>
                  <a:cubicBezTo>
                    <a:pt x="380" y="476"/>
                    <a:pt x="381" y="480"/>
                    <a:pt x="381" y="482"/>
                  </a:cubicBezTo>
                  <a:cubicBezTo>
                    <a:pt x="382" y="484"/>
                    <a:pt x="385" y="489"/>
                    <a:pt x="385" y="489"/>
                  </a:cubicBezTo>
                  <a:cubicBezTo>
                    <a:pt x="395" y="489"/>
                    <a:pt x="395" y="489"/>
                    <a:pt x="395" y="489"/>
                  </a:cubicBezTo>
                  <a:cubicBezTo>
                    <a:pt x="402" y="485"/>
                    <a:pt x="402" y="485"/>
                    <a:pt x="402" y="485"/>
                  </a:cubicBezTo>
                  <a:cubicBezTo>
                    <a:pt x="403" y="478"/>
                    <a:pt x="403" y="478"/>
                    <a:pt x="403" y="478"/>
                  </a:cubicBezTo>
                  <a:cubicBezTo>
                    <a:pt x="406" y="471"/>
                    <a:pt x="406" y="471"/>
                    <a:pt x="406" y="471"/>
                  </a:cubicBezTo>
                  <a:cubicBezTo>
                    <a:pt x="412" y="467"/>
                    <a:pt x="412" y="467"/>
                    <a:pt x="412" y="467"/>
                  </a:cubicBezTo>
                  <a:cubicBezTo>
                    <a:pt x="417" y="462"/>
                    <a:pt x="417" y="462"/>
                    <a:pt x="417" y="462"/>
                  </a:cubicBezTo>
                  <a:cubicBezTo>
                    <a:pt x="420" y="457"/>
                    <a:pt x="420" y="457"/>
                    <a:pt x="420" y="457"/>
                  </a:cubicBezTo>
                  <a:cubicBezTo>
                    <a:pt x="421" y="444"/>
                    <a:pt x="421" y="444"/>
                    <a:pt x="421" y="444"/>
                  </a:cubicBezTo>
                  <a:cubicBezTo>
                    <a:pt x="424" y="434"/>
                    <a:pt x="424" y="434"/>
                    <a:pt x="424" y="434"/>
                  </a:cubicBezTo>
                  <a:cubicBezTo>
                    <a:pt x="440" y="428"/>
                    <a:pt x="440" y="428"/>
                    <a:pt x="440" y="428"/>
                  </a:cubicBezTo>
                  <a:cubicBezTo>
                    <a:pt x="443" y="426"/>
                    <a:pt x="443" y="426"/>
                    <a:pt x="443" y="426"/>
                  </a:cubicBezTo>
                  <a:cubicBezTo>
                    <a:pt x="443" y="426"/>
                    <a:pt x="443" y="424"/>
                    <a:pt x="442" y="422"/>
                  </a:cubicBezTo>
                  <a:cubicBezTo>
                    <a:pt x="442" y="421"/>
                    <a:pt x="439" y="418"/>
                    <a:pt x="439" y="418"/>
                  </a:cubicBezTo>
                  <a:cubicBezTo>
                    <a:pt x="439" y="418"/>
                    <a:pt x="440" y="415"/>
                    <a:pt x="440" y="414"/>
                  </a:cubicBezTo>
                  <a:cubicBezTo>
                    <a:pt x="440" y="413"/>
                    <a:pt x="439" y="406"/>
                    <a:pt x="439" y="406"/>
                  </a:cubicBezTo>
                  <a:cubicBezTo>
                    <a:pt x="437" y="399"/>
                    <a:pt x="437" y="399"/>
                    <a:pt x="437" y="399"/>
                  </a:cubicBezTo>
                  <a:cubicBezTo>
                    <a:pt x="437" y="399"/>
                    <a:pt x="435" y="399"/>
                    <a:pt x="432" y="397"/>
                  </a:cubicBezTo>
                  <a:cubicBezTo>
                    <a:pt x="429" y="396"/>
                    <a:pt x="424" y="393"/>
                    <a:pt x="424" y="393"/>
                  </a:cubicBezTo>
                  <a:cubicBezTo>
                    <a:pt x="419" y="391"/>
                    <a:pt x="419" y="391"/>
                    <a:pt x="419" y="391"/>
                  </a:cubicBezTo>
                  <a:cubicBezTo>
                    <a:pt x="413" y="390"/>
                    <a:pt x="413" y="390"/>
                    <a:pt x="413" y="390"/>
                  </a:cubicBezTo>
                  <a:cubicBezTo>
                    <a:pt x="411" y="385"/>
                    <a:pt x="411" y="385"/>
                    <a:pt x="411" y="385"/>
                  </a:cubicBezTo>
                  <a:cubicBezTo>
                    <a:pt x="415" y="371"/>
                    <a:pt x="415" y="371"/>
                    <a:pt x="415" y="371"/>
                  </a:cubicBezTo>
                  <a:cubicBezTo>
                    <a:pt x="412" y="364"/>
                    <a:pt x="412" y="364"/>
                    <a:pt x="412" y="364"/>
                  </a:cubicBezTo>
                  <a:cubicBezTo>
                    <a:pt x="421" y="354"/>
                    <a:pt x="421" y="354"/>
                    <a:pt x="421" y="354"/>
                  </a:cubicBezTo>
                  <a:cubicBezTo>
                    <a:pt x="425" y="347"/>
                    <a:pt x="425" y="347"/>
                    <a:pt x="425" y="347"/>
                  </a:cubicBezTo>
                  <a:cubicBezTo>
                    <a:pt x="430" y="343"/>
                    <a:pt x="430" y="343"/>
                    <a:pt x="430" y="343"/>
                  </a:cubicBezTo>
                  <a:cubicBezTo>
                    <a:pt x="438" y="345"/>
                    <a:pt x="438" y="345"/>
                    <a:pt x="438" y="345"/>
                  </a:cubicBezTo>
                  <a:cubicBezTo>
                    <a:pt x="441" y="349"/>
                    <a:pt x="441" y="349"/>
                    <a:pt x="441" y="349"/>
                  </a:cubicBezTo>
                  <a:cubicBezTo>
                    <a:pt x="446" y="350"/>
                    <a:pt x="446" y="350"/>
                    <a:pt x="446" y="350"/>
                  </a:cubicBezTo>
                  <a:cubicBezTo>
                    <a:pt x="455" y="350"/>
                    <a:pt x="455" y="350"/>
                    <a:pt x="455" y="350"/>
                  </a:cubicBezTo>
                  <a:cubicBezTo>
                    <a:pt x="465" y="352"/>
                    <a:pt x="465" y="352"/>
                    <a:pt x="465" y="352"/>
                  </a:cubicBezTo>
                  <a:cubicBezTo>
                    <a:pt x="469" y="358"/>
                    <a:pt x="469" y="358"/>
                    <a:pt x="469" y="358"/>
                  </a:cubicBezTo>
                  <a:cubicBezTo>
                    <a:pt x="473" y="365"/>
                    <a:pt x="473" y="365"/>
                    <a:pt x="473" y="365"/>
                  </a:cubicBezTo>
                  <a:cubicBezTo>
                    <a:pt x="473" y="365"/>
                    <a:pt x="475" y="368"/>
                    <a:pt x="476" y="369"/>
                  </a:cubicBezTo>
                  <a:cubicBezTo>
                    <a:pt x="476" y="369"/>
                    <a:pt x="480" y="372"/>
                    <a:pt x="481" y="372"/>
                  </a:cubicBezTo>
                  <a:cubicBezTo>
                    <a:pt x="482" y="373"/>
                    <a:pt x="488" y="374"/>
                    <a:pt x="488" y="374"/>
                  </a:cubicBezTo>
                  <a:cubicBezTo>
                    <a:pt x="488" y="374"/>
                    <a:pt x="488" y="367"/>
                    <a:pt x="489" y="365"/>
                  </a:cubicBezTo>
                  <a:cubicBezTo>
                    <a:pt x="490" y="364"/>
                    <a:pt x="492" y="360"/>
                    <a:pt x="492" y="359"/>
                  </a:cubicBezTo>
                  <a:cubicBezTo>
                    <a:pt x="492" y="358"/>
                    <a:pt x="490" y="351"/>
                    <a:pt x="490" y="351"/>
                  </a:cubicBezTo>
                  <a:cubicBezTo>
                    <a:pt x="483" y="343"/>
                    <a:pt x="483" y="343"/>
                    <a:pt x="483" y="343"/>
                  </a:cubicBezTo>
                  <a:cubicBezTo>
                    <a:pt x="476" y="338"/>
                    <a:pt x="476" y="338"/>
                    <a:pt x="476" y="338"/>
                  </a:cubicBezTo>
                  <a:cubicBezTo>
                    <a:pt x="459" y="327"/>
                    <a:pt x="459" y="327"/>
                    <a:pt x="459" y="327"/>
                  </a:cubicBezTo>
                  <a:cubicBezTo>
                    <a:pt x="435" y="319"/>
                    <a:pt x="435" y="319"/>
                    <a:pt x="435" y="319"/>
                  </a:cubicBezTo>
                  <a:cubicBezTo>
                    <a:pt x="419" y="309"/>
                    <a:pt x="419" y="309"/>
                    <a:pt x="419" y="309"/>
                  </a:cubicBezTo>
                  <a:cubicBezTo>
                    <a:pt x="406" y="306"/>
                    <a:pt x="406" y="306"/>
                    <a:pt x="406" y="306"/>
                  </a:cubicBezTo>
                  <a:cubicBezTo>
                    <a:pt x="406" y="306"/>
                    <a:pt x="392" y="299"/>
                    <a:pt x="391" y="299"/>
                  </a:cubicBezTo>
                  <a:cubicBezTo>
                    <a:pt x="390" y="299"/>
                    <a:pt x="387" y="298"/>
                    <a:pt x="387" y="298"/>
                  </a:cubicBezTo>
                  <a:cubicBezTo>
                    <a:pt x="387" y="298"/>
                    <a:pt x="379" y="296"/>
                    <a:pt x="379" y="295"/>
                  </a:cubicBezTo>
                  <a:cubicBezTo>
                    <a:pt x="378" y="294"/>
                    <a:pt x="377" y="291"/>
                    <a:pt x="376" y="290"/>
                  </a:cubicBezTo>
                  <a:cubicBezTo>
                    <a:pt x="376" y="289"/>
                    <a:pt x="377" y="286"/>
                    <a:pt x="377" y="286"/>
                  </a:cubicBezTo>
                  <a:cubicBezTo>
                    <a:pt x="381" y="282"/>
                    <a:pt x="381" y="282"/>
                    <a:pt x="381" y="282"/>
                  </a:cubicBezTo>
                  <a:cubicBezTo>
                    <a:pt x="381" y="282"/>
                    <a:pt x="385" y="278"/>
                    <a:pt x="385" y="277"/>
                  </a:cubicBezTo>
                  <a:cubicBezTo>
                    <a:pt x="385" y="276"/>
                    <a:pt x="386" y="270"/>
                    <a:pt x="386" y="270"/>
                  </a:cubicBezTo>
                  <a:cubicBezTo>
                    <a:pt x="381" y="268"/>
                    <a:pt x="381" y="268"/>
                    <a:pt x="381" y="268"/>
                  </a:cubicBezTo>
                  <a:cubicBezTo>
                    <a:pt x="369" y="269"/>
                    <a:pt x="369" y="269"/>
                    <a:pt x="369" y="269"/>
                  </a:cubicBezTo>
                  <a:cubicBezTo>
                    <a:pt x="350" y="271"/>
                    <a:pt x="350" y="271"/>
                    <a:pt x="350" y="271"/>
                  </a:cubicBezTo>
                  <a:cubicBezTo>
                    <a:pt x="340" y="271"/>
                    <a:pt x="340" y="271"/>
                    <a:pt x="340" y="271"/>
                  </a:cubicBezTo>
                  <a:cubicBezTo>
                    <a:pt x="327" y="263"/>
                    <a:pt x="327" y="263"/>
                    <a:pt x="327" y="263"/>
                  </a:cubicBezTo>
                  <a:cubicBezTo>
                    <a:pt x="316" y="254"/>
                    <a:pt x="316" y="254"/>
                    <a:pt x="316" y="254"/>
                  </a:cubicBezTo>
                  <a:cubicBezTo>
                    <a:pt x="309" y="250"/>
                    <a:pt x="309" y="250"/>
                    <a:pt x="309" y="250"/>
                  </a:cubicBezTo>
                  <a:cubicBezTo>
                    <a:pt x="299" y="239"/>
                    <a:pt x="299" y="239"/>
                    <a:pt x="299" y="239"/>
                  </a:cubicBezTo>
                  <a:cubicBezTo>
                    <a:pt x="294" y="232"/>
                    <a:pt x="294" y="232"/>
                    <a:pt x="294" y="232"/>
                  </a:cubicBezTo>
                  <a:cubicBezTo>
                    <a:pt x="294" y="232"/>
                    <a:pt x="291" y="222"/>
                    <a:pt x="290" y="218"/>
                  </a:cubicBezTo>
                  <a:cubicBezTo>
                    <a:pt x="289" y="215"/>
                    <a:pt x="281" y="204"/>
                    <a:pt x="281" y="204"/>
                  </a:cubicBezTo>
                  <a:cubicBezTo>
                    <a:pt x="281" y="204"/>
                    <a:pt x="277" y="195"/>
                    <a:pt x="277" y="194"/>
                  </a:cubicBezTo>
                  <a:cubicBezTo>
                    <a:pt x="277" y="193"/>
                    <a:pt x="275" y="186"/>
                    <a:pt x="275" y="186"/>
                  </a:cubicBezTo>
                  <a:cubicBezTo>
                    <a:pt x="262" y="180"/>
                    <a:pt x="262" y="180"/>
                    <a:pt x="262" y="180"/>
                  </a:cubicBezTo>
                  <a:cubicBezTo>
                    <a:pt x="245" y="170"/>
                    <a:pt x="245" y="170"/>
                    <a:pt x="245" y="17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24" y="151"/>
                    <a:pt x="224" y="151"/>
                    <a:pt x="224" y="151"/>
                  </a:cubicBezTo>
                  <a:cubicBezTo>
                    <a:pt x="218" y="135"/>
                    <a:pt x="218" y="135"/>
                    <a:pt x="218" y="135"/>
                  </a:cubicBezTo>
                  <a:cubicBezTo>
                    <a:pt x="217" y="122"/>
                    <a:pt x="217" y="122"/>
                    <a:pt x="217" y="122"/>
                  </a:cubicBezTo>
                  <a:cubicBezTo>
                    <a:pt x="224" y="119"/>
                    <a:pt x="224" y="119"/>
                    <a:pt x="224" y="119"/>
                  </a:cubicBezTo>
                  <a:cubicBezTo>
                    <a:pt x="224" y="113"/>
                    <a:pt x="224" y="113"/>
                    <a:pt x="224" y="113"/>
                  </a:cubicBezTo>
                  <a:cubicBezTo>
                    <a:pt x="218" y="109"/>
                    <a:pt x="218" y="109"/>
                    <a:pt x="218" y="109"/>
                  </a:cubicBezTo>
                  <a:cubicBezTo>
                    <a:pt x="218" y="103"/>
                    <a:pt x="218" y="103"/>
                    <a:pt x="218" y="103"/>
                  </a:cubicBezTo>
                  <a:cubicBezTo>
                    <a:pt x="215" y="101"/>
                    <a:pt x="215" y="101"/>
                    <a:pt x="215" y="101"/>
                  </a:cubicBezTo>
                  <a:cubicBezTo>
                    <a:pt x="211" y="96"/>
                    <a:pt x="211" y="96"/>
                    <a:pt x="211" y="96"/>
                  </a:cubicBezTo>
                  <a:cubicBezTo>
                    <a:pt x="219" y="92"/>
                    <a:pt x="219" y="92"/>
                    <a:pt x="219" y="92"/>
                  </a:cubicBezTo>
                  <a:cubicBezTo>
                    <a:pt x="219" y="92"/>
                    <a:pt x="222" y="88"/>
                    <a:pt x="226" y="88"/>
                  </a:cubicBezTo>
                  <a:cubicBezTo>
                    <a:pt x="230" y="88"/>
                    <a:pt x="233" y="84"/>
                    <a:pt x="233" y="84"/>
                  </a:cubicBezTo>
                  <a:cubicBezTo>
                    <a:pt x="233" y="84"/>
                    <a:pt x="236" y="81"/>
                    <a:pt x="237" y="81"/>
                  </a:cubicBezTo>
                  <a:cubicBezTo>
                    <a:pt x="239" y="81"/>
                    <a:pt x="241" y="80"/>
                    <a:pt x="243" y="79"/>
                  </a:cubicBezTo>
                  <a:cubicBezTo>
                    <a:pt x="244" y="79"/>
                    <a:pt x="247" y="78"/>
                    <a:pt x="247" y="78"/>
                  </a:cubicBezTo>
                  <a:cubicBezTo>
                    <a:pt x="247" y="77"/>
                    <a:pt x="248" y="70"/>
                    <a:pt x="249" y="70"/>
                  </a:cubicBezTo>
                  <a:cubicBezTo>
                    <a:pt x="250" y="70"/>
                    <a:pt x="252" y="74"/>
                    <a:pt x="255" y="74"/>
                  </a:cubicBezTo>
                  <a:cubicBezTo>
                    <a:pt x="256" y="74"/>
                    <a:pt x="258" y="76"/>
                    <a:pt x="259" y="75"/>
                  </a:cubicBezTo>
                  <a:cubicBezTo>
                    <a:pt x="261" y="74"/>
                    <a:pt x="262" y="71"/>
                    <a:pt x="262" y="71"/>
                  </a:cubicBezTo>
                  <a:cubicBezTo>
                    <a:pt x="263" y="70"/>
                    <a:pt x="264" y="69"/>
                    <a:pt x="267" y="68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7" y="68"/>
                    <a:pt x="265" y="67"/>
                    <a:pt x="265" y="67"/>
                  </a:cubicBezTo>
                  <a:cubicBezTo>
                    <a:pt x="265" y="66"/>
                    <a:pt x="265" y="66"/>
                    <a:pt x="266" y="65"/>
                  </a:cubicBezTo>
                  <a:cubicBezTo>
                    <a:pt x="266" y="64"/>
                    <a:pt x="266" y="64"/>
                    <a:pt x="267" y="63"/>
                  </a:cubicBezTo>
                  <a:cubicBezTo>
                    <a:pt x="267" y="63"/>
                    <a:pt x="267" y="61"/>
                    <a:pt x="267" y="61"/>
                  </a:cubicBezTo>
                  <a:cubicBezTo>
                    <a:pt x="267" y="61"/>
                    <a:pt x="268" y="60"/>
                    <a:pt x="267" y="60"/>
                  </a:cubicBezTo>
                  <a:cubicBezTo>
                    <a:pt x="267" y="59"/>
                    <a:pt x="266" y="58"/>
                    <a:pt x="266" y="58"/>
                  </a:cubicBezTo>
                  <a:cubicBezTo>
                    <a:pt x="266" y="58"/>
                    <a:pt x="266" y="58"/>
                    <a:pt x="265" y="58"/>
                  </a:cubicBezTo>
                  <a:cubicBezTo>
                    <a:pt x="265" y="59"/>
                    <a:pt x="265" y="59"/>
                    <a:pt x="265" y="59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3" y="60"/>
                    <a:pt x="262" y="58"/>
                    <a:pt x="262" y="58"/>
                  </a:cubicBezTo>
                  <a:cubicBezTo>
                    <a:pt x="261" y="58"/>
                    <a:pt x="261" y="58"/>
                    <a:pt x="261" y="57"/>
                  </a:cubicBezTo>
                  <a:cubicBezTo>
                    <a:pt x="261" y="57"/>
                    <a:pt x="262" y="56"/>
                    <a:pt x="262" y="56"/>
                  </a:cubicBezTo>
                  <a:cubicBezTo>
                    <a:pt x="262" y="56"/>
                    <a:pt x="261" y="55"/>
                    <a:pt x="261" y="55"/>
                  </a:cubicBezTo>
                  <a:cubicBezTo>
                    <a:pt x="261" y="55"/>
                    <a:pt x="262" y="53"/>
                    <a:pt x="263" y="53"/>
                  </a:cubicBezTo>
                  <a:cubicBezTo>
                    <a:pt x="264" y="52"/>
                    <a:pt x="266" y="50"/>
                    <a:pt x="266" y="50"/>
                  </a:cubicBezTo>
                  <a:cubicBezTo>
                    <a:pt x="267" y="48"/>
                    <a:pt x="267" y="48"/>
                    <a:pt x="267" y="48"/>
                  </a:cubicBezTo>
                  <a:cubicBezTo>
                    <a:pt x="266" y="47"/>
                    <a:pt x="266" y="47"/>
                    <a:pt x="266" y="47"/>
                  </a:cubicBezTo>
                  <a:cubicBezTo>
                    <a:pt x="266" y="47"/>
                    <a:pt x="265" y="48"/>
                    <a:pt x="265" y="48"/>
                  </a:cubicBezTo>
                  <a:cubicBezTo>
                    <a:pt x="263" y="47"/>
                    <a:pt x="263" y="47"/>
                    <a:pt x="263" y="47"/>
                  </a:cubicBezTo>
                  <a:cubicBezTo>
                    <a:pt x="261" y="46"/>
                    <a:pt x="261" y="46"/>
                    <a:pt x="261" y="46"/>
                  </a:cubicBezTo>
                  <a:cubicBezTo>
                    <a:pt x="258" y="46"/>
                    <a:pt x="258" y="46"/>
                    <a:pt x="258" y="46"/>
                  </a:cubicBezTo>
                  <a:cubicBezTo>
                    <a:pt x="256" y="44"/>
                    <a:pt x="256" y="44"/>
                    <a:pt x="256" y="44"/>
                  </a:cubicBezTo>
                  <a:cubicBezTo>
                    <a:pt x="257" y="42"/>
                    <a:pt x="257" y="42"/>
                    <a:pt x="257" y="42"/>
                  </a:cubicBezTo>
                  <a:cubicBezTo>
                    <a:pt x="257" y="40"/>
                    <a:pt x="257" y="40"/>
                    <a:pt x="257" y="40"/>
                  </a:cubicBezTo>
                  <a:cubicBezTo>
                    <a:pt x="257" y="40"/>
                    <a:pt x="259" y="38"/>
                    <a:pt x="259" y="38"/>
                  </a:cubicBezTo>
                  <a:cubicBezTo>
                    <a:pt x="260" y="37"/>
                    <a:pt x="262" y="36"/>
                    <a:pt x="262" y="36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4"/>
                    <a:pt x="264" y="33"/>
                    <a:pt x="265" y="33"/>
                  </a:cubicBezTo>
                  <a:cubicBezTo>
                    <a:pt x="266" y="33"/>
                    <a:pt x="266" y="34"/>
                    <a:pt x="266" y="33"/>
                  </a:cubicBezTo>
                  <a:cubicBezTo>
                    <a:pt x="267" y="33"/>
                    <a:pt x="267" y="31"/>
                    <a:pt x="267" y="30"/>
                  </a:cubicBezTo>
                  <a:cubicBezTo>
                    <a:pt x="267" y="27"/>
                    <a:pt x="267" y="27"/>
                    <a:pt x="267" y="27"/>
                  </a:cubicBezTo>
                  <a:cubicBezTo>
                    <a:pt x="262" y="28"/>
                    <a:pt x="262" y="28"/>
                    <a:pt x="262" y="28"/>
                  </a:cubicBezTo>
                  <a:cubicBezTo>
                    <a:pt x="262" y="28"/>
                    <a:pt x="257" y="27"/>
                    <a:pt x="254" y="27"/>
                  </a:cubicBezTo>
                  <a:cubicBezTo>
                    <a:pt x="250" y="27"/>
                    <a:pt x="242" y="25"/>
                    <a:pt x="242" y="25"/>
                  </a:cubicBezTo>
                  <a:cubicBezTo>
                    <a:pt x="232" y="22"/>
                    <a:pt x="232" y="22"/>
                    <a:pt x="23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17" y="21"/>
                    <a:pt x="217" y="21"/>
                    <a:pt x="217" y="21"/>
                  </a:cubicBezTo>
                  <a:cubicBezTo>
                    <a:pt x="217" y="21"/>
                    <a:pt x="216" y="19"/>
                    <a:pt x="215" y="18"/>
                  </a:cubicBezTo>
                  <a:cubicBezTo>
                    <a:pt x="215" y="17"/>
                    <a:pt x="212" y="15"/>
                    <a:pt x="212" y="15"/>
                  </a:cubicBezTo>
                  <a:cubicBezTo>
                    <a:pt x="212" y="13"/>
                    <a:pt x="212" y="13"/>
                    <a:pt x="212" y="13"/>
                  </a:cubicBezTo>
                  <a:cubicBezTo>
                    <a:pt x="210" y="8"/>
                    <a:pt x="210" y="8"/>
                    <a:pt x="210" y="8"/>
                  </a:cubicBezTo>
                  <a:cubicBezTo>
                    <a:pt x="208" y="4"/>
                    <a:pt x="208" y="4"/>
                    <a:pt x="208" y="4"/>
                  </a:cubicBezTo>
                  <a:cubicBezTo>
                    <a:pt x="210" y="1"/>
                    <a:pt x="210" y="1"/>
                    <a:pt x="210" y="1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4" y="1"/>
                    <a:pt x="202" y="1"/>
                  </a:cubicBezTo>
                  <a:cubicBezTo>
                    <a:pt x="201" y="2"/>
                    <a:pt x="195" y="3"/>
                    <a:pt x="195" y="3"/>
                  </a:cubicBezTo>
                  <a:cubicBezTo>
                    <a:pt x="193" y="4"/>
                    <a:pt x="193" y="4"/>
                    <a:pt x="193" y="4"/>
                  </a:cubicBezTo>
                  <a:cubicBezTo>
                    <a:pt x="185" y="4"/>
                    <a:pt x="185" y="4"/>
                    <a:pt x="185" y="4"/>
                  </a:cubicBezTo>
                  <a:cubicBezTo>
                    <a:pt x="177" y="5"/>
                    <a:pt x="177" y="5"/>
                    <a:pt x="177" y="5"/>
                  </a:cubicBezTo>
                  <a:cubicBezTo>
                    <a:pt x="174" y="7"/>
                    <a:pt x="174" y="7"/>
                    <a:pt x="174" y="7"/>
                  </a:cubicBezTo>
                  <a:cubicBezTo>
                    <a:pt x="168" y="10"/>
                    <a:pt x="168" y="10"/>
                    <a:pt x="168" y="10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5" y="18"/>
                    <a:pt x="165" y="18"/>
                    <a:pt x="165" y="18"/>
                  </a:cubicBezTo>
                  <a:cubicBezTo>
                    <a:pt x="160" y="18"/>
                    <a:pt x="160" y="18"/>
                    <a:pt x="160" y="18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47" y="15"/>
                    <a:pt x="147" y="15"/>
                    <a:pt x="147" y="15"/>
                  </a:cubicBezTo>
                  <a:cubicBezTo>
                    <a:pt x="146" y="15"/>
                    <a:pt x="146" y="15"/>
                    <a:pt x="146" y="15"/>
                  </a:cubicBezTo>
                  <a:cubicBezTo>
                    <a:pt x="146" y="15"/>
                    <a:pt x="145" y="16"/>
                    <a:pt x="145" y="16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45" y="19"/>
                    <a:pt x="145" y="19"/>
                    <a:pt x="145" y="19"/>
                  </a:cubicBezTo>
                  <a:cubicBezTo>
                    <a:pt x="146" y="21"/>
                    <a:pt x="146" y="21"/>
                    <a:pt x="146" y="21"/>
                  </a:cubicBezTo>
                  <a:cubicBezTo>
                    <a:pt x="146" y="21"/>
                    <a:pt x="145" y="22"/>
                    <a:pt x="144" y="23"/>
                  </a:cubicBezTo>
                  <a:cubicBezTo>
                    <a:pt x="143" y="23"/>
                    <a:pt x="145" y="25"/>
                    <a:pt x="145" y="25"/>
                  </a:cubicBezTo>
                  <a:cubicBezTo>
                    <a:pt x="145" y="25"/>
                    <a:pt x="146" y="25"/>
                    <a:pt x="148" y="26"/>
                  </a:cubicBezTo>
                  <a:cubicBezTo>
                    <a:pt x="149" y="27"/>
                    <a:pt x="148" y="27"/>
                    <a:pt x="148" y="27"/>
                  </a:cubicBezTo>
                  <a:cubicBezTo>
                    <a:pt x="148" y="28"/>
                    <a:pt x="148" y="29"/>
                    <a:pt x="147" y="29"/>
                  </a:cubicBezTo>
                  <a:cubicBezTo>
                    <a:pt x="147" y="30"/>
                    <a:pt x="147" y="30"/>
                    <a:pt x="147" y="30"/>
                  </a:cubicBezTo>
                  <a:cubicBezTo>
                    <a:pt x="146" y="30"/>
                    <a:pt x="146" y="30"/>
                    <a:pt x="146" y="30"/>
                  </a:cubicBezTo>
                  <a:cubicBezTo>
                    <a:pt x="146" y="30"/>
                    <a:pt x="143" y="31"/>
                    <a:pt x="143" y="30"/>
                  </a:cubicBezTo>
                  <a:cubicBezTo>
                    <a:pt x="142" y="30"/>
                    <a:pt x="143" y="30"/>
                    <a:pt x="143" y="30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2" y="30"/>
                    <a:pt x="139" y="28"/>
                    <a:pt x="139" y="28"/>
                  </a:cubicBezTo>
                  <a:cubicBezTo>
                    <a:pt x="139" y="27"/>
                    <a:pt x="139" y="27"/>
                    <a:pt x="139" y="27"/>
                  </a:cubicBezTo>
                  <a:cubicBezTo>
                    <a:pt x="139" y="27"/>
                    <a:pt x="138" y="26"/>
                    <a:pt x="138" y="26"/>
                  </a:cubicBezTo>
                  <a:cubicBezTo>
                    <a:pt x="137" y="26"/>
                    <a:pt x="137" y="27"/>
                    <a:pt x="137" y="27"/>
                  </a:cubicBezTo>
                  <a:cubicBezTo>
                    <a:pt x="136" y="27"/>
                    <a:pt x="135" y="27"/>
                    <a:pt x="134" y="27"/>
                  </a:cubicBezTo>
                  <a:cubicBezTo>
                    <a:pt x="134" y="27"/>
                    <a:pt x="134" y="28"/>
                    <a:pt x="133" y="28"/>
                  </a:cubicBezTo>
                  <a:cubicBezTo>
                    <a:pt x="133" y="29"/>
                    <a:pt x="133" y="29"/>
                    <a:pt x="133" y="30"/>
                  </a:cubicBezTo>
                  <a:cubicBezTo>
                    <a:pt x="132" y="30"/>
                    <a:pt x="132" y="31"/>
                    <a:pt x="132" y="31"/>
                  </a:cubicBezTo>
                  <a:cubicBezTo>
                    <a:pt x="132" y="32"/>
                    <a:pt x="132" y="32"/>
                    <a:pt x="132" y="32"/>
                  </a:cubicBezTo>
                  <a:cubicBezTo>
                    <a:pt x="131" y="34"/>
                    <a:pt x="131" y="34"/>
                    <a:pt x="131" y="34"/>
                  </a:cubicBezTo>
                  <a:cubicBezTo>
                    <a:pt x="132" y="34"/>
                    <a:pt x="132" y="34"/>
                    <a:pt x="132" y="34"/>
                  </a:cubicBezTo>
                  <a:cubicBezTo>
                    <a:pt x="132" y="34"/>
                    <a:pt x="132" y="36"/>
                    <a:pt x="132" y="36"/>
                  </a:cubicBezTo>
                  <a:cubicBezTo>
                    <a:pt x="132" y="37"/>
                    <a:pt x="132" y="37"/>
                    <a:pt x="132" y="37"/>
                  </a:cubicBezTo>
                  <a:cubicBezTo>
                    <a:pt x="133" y="38"/>
                    <a:pt x="134" y="37"/>
                    <a:pt x="134" y="37"/>
                  </a:cubicBezTo>
                  <a:cubicBezTo>
                    <a:pt x="134" y="37"/>
                    <a:pt x="135" y="38"/>
                    <a:pt x="135" y="39"/>
                  </a:cubicBezTo>
                  <a:cubicBezTo>
                    <a:pt x="136" y="39"/>
                    <a:pt x="135" y="40"/>
                    <a:pt x="135" y="40"/>
                  </a:cubicBezTo>
                  <a:cubicBezTo>
                    <a:pt x="135" y="40"/>
                    <a:pt x="134" y="41"/>
                    <a:pt x="134" y="41"/>
                  </a:cubicBezTo>
                  <a:cubicBezTo>
                    <a:pt x="133" y="41"/>
                    <a:pt x="133" y="41"/>
                    <a:pt x="134" y="42"/>
                  </a:cubicBezTo>
                  <a:cubicBezTo>
                    <a:pt x="134" y="43"/>
                    <a:pt x="135" y="43"/>
                    <a:pt x="135" y="43"/>
                  </a:cubicBezTo>
                  <a:cubicBezTo>
                    <a:pt x="136" y="43"/>
                    <a:pt x="136" y="46"/>
                    <a:pt x="136" y="46"/>
                  </a:cubicBezTo>
                  <a:cubicBezTo>
                    <a:pt x="136" y="47"/>
                    <a:pt x="135" y="48"/>
                    <a:pt x="135" y="48"/>
                  </a:cubicBezTo>
                  <a:cubicBezTo>
                    <a:pt x="135" y="48"/>
                    <a:pt x="135" y="48"/>
                    <a:pt x="135" y="48"/>
                  </a:cubicBezTo>
                  <a:cubicBezTo>
                    <a:pt x="134" y="48"/>
                    <a:pt x="134" y="48"/>
                    <a:pt x="134" y="49"/>
                  </a:cubicBezTo>
                  <a:cubicBezTo>
                    <a:pt x="134" y="49"/>
                    <a:pt x="132" y="49"/>
                    <a:pt x="132" y="49"/>
                  </a:cubicBezTo>
                  <a:cubicBezTo>
                    <a:pt x="132" y="49"/>
                    <a:pt x="133" y="47"/>
                    <a:pt x="132" y="47"/>
                  </a:cubicBezTo>
                  <a:cubicBezTo>
                    <a:pt x="132" y="46"/>
                    <a:pt x="131" y="46"/>
                    <a:pt x="130" y="45"/>
                  </a:cubicBezTo>
                  <a:cubicBezTo>
                    <a:pt x="129" y="43"/>
                    <a:pt x="130" y="43"/>
                    <a:pt x="130" y="43"/>
                  </a:cubicBezTo>
                  <a:cubicBezTo>
                    <a:pt x="130" y="43"/>
                    <a:pt x="130" y="43"/>
                    <a:pt x="129" y="42"/>
                  </a:cubicBezTo>
                  <a:cubicBezTo>
                    <a:pt x="129" y="41"/>
                    <a:pt x="129" y="40"/>
                    <a:pt x="129" y="40"/>
                  </a:cubicBezTo>
                  <a:cubicBezTo>
                    <a:pt x="129" y="40"/>
                    <a:pt x="127" y="40"/>
                    <a:pt x="126" y="40"/>
                  </a:cubicBezTo>
                  <a:cubicBezTo>
                    <a:pt x="124" y="40"/>
                    <a:pt x="125" y="41"/>
                    <a:pt x="125" y="41"/>
                  </a:cubicBezTo>
                  <a:cubicBezTo>
                    <a:pt x="123" y="41"/>
                    <a:pt x="123" y="41"/>
                    <a:pt x="123" y="41"/>
                  </a:cubicBezTo>
                  <a:cubicBezTo>
                    <a:pt x="123" y="41"/>
                    <a:pt x="122" y="42"/>
                    <a:pt x="122" y="42"/>
                  </a:cubicBezTo>
                  <a:cubicBezTo>
                    <a:pt x="121" y="43"/>
                    <a:pt x="121" y="42"/>
                    <a:pt x="120" y="42"/>
                  </a:cubicBezTo>
                  <a:cubicBezTo>
                    <a:pt x="120" y="42"/>
                    <a:pt x="119" y="42"/>
                    <a:pt x="119" y="42"/>
                  </a:cubicBezTo>
                  <a:cubicBezTo>
                    <a:pt x="119" y="42"/>
                    <a:pt x="118" y="43"/>
                    <a:pt x="119" y="44"/>
                  </a:cubicBezTo>
                  <a:cubicBezTo>
                    <a:pt x="119" y="45"/>
                    <a:pt x="119" y="45"/>
                    <a:pt x="118" y="45"/>
                  </a:cubicBezTo>
                  <a:cubicBezTo>
                    <a:pt x="118" y="46"/>
                    <a:pt x="116" y="45"/>
                    <a:pt x="114" y="45"/>
                  </a:cubicBezTo>
                  <a:cubicBezTo>
                    <a:pt x="111" y="45"/>
                    <a:pt x="113" y="44"/>
                    <a:pt x="112" y="44"/>
                  </a:cubicBezTo>
                  <a:cubicBezTo>
                    <a:pt x="112" y="43"/>
                    <a:pt x="110" y="43"/>
                    <a:pt x="110" y="42"/>
                  </a:cubicBezTo>
                  <a:cubicBezTo>
                    <a:pt x="110" y="40"/>
                    <a:pt x="110" y="40"/>
                    <a:pt x="110" y="39"/>
                  </a:cubicBezTo>
                  <a:cubicBezTo>
                    <a:pt x="110" y="38"/>
                    <a:pt x="109" y="37"/>
                    <a:pt x="109" y="37"/>
                  </a:cubicBezTo>
                  <a:cubicBezTo>
                    <a:pt x="108" y="36"/>
                    <a:pt x="109" y="35"/>
                    <a:pt x="110" y="35"/>
                  </a:cubicBezTo>
                  <a:cubicBezTo>
                    <a:pt x="110" y="34"/>
                    <a:pt x="109" y="34"/>
                    <a:pt x="109" y="34"/>
                  </a:cubicBezTo>
                  <a:cubicBezTo>
                    <a:pt x="107" y="35"/>
                    <a:pt x="107" y="35"/>
                    <a:pt x="107" y="35"/>
                  </a:cubicBezTo>
                  <a:cubicBezTo>
                    <a:pt x="106" y="35"/>
                    <a:pt x="106" y="35"/>
                    <a:pt x="106" y="35"/>
                  </a:cubicBezTo>
                  <a:cubicBezTo>
                    <a:pt x="106" y="35"/>
                    <a:pt x="105" y="34"/>
                    <a:pt x="104" y="34"/>
                  </a:cubicBezTo>
                  <a:cubicBezTo>
                    <a:pt x="104" y="33"/>
                    <a:pt x="103" y="34"/>
                    <a:pt x="103" y="34"/>
                  </a:cubicBezTo>
                  <a:cubicBezTo>
                    <a:pt x="101" y="36"/>
                    <a:pt x="101" y="36"/>
                    <a:pt x="101" y="36"/>
                  </a:cubicBezTo>
                  <a:cubicBezTo>
                    <a:pt x="101" y="37"/>
                    <a:pt x="101" y="37"/>
                    <a:pt x="101" y="37"/>
                  </a:cubicBezTo>
                  <a:cubicBezTo>
                    <a:pt x="102" y="39"/>
                    <a:pt x="102" y="39"/>
                    <a:pt x="102" y="39"/>
                  </a:cubicBezTo>
                  <a:cubicBezTo>
                    <a:pt x="102" y="41"/>
                    <a:pt x="102" y="41"/>
                    <a:pt x="102" y="41"/>
                  </a:cubicBezTo>
                  <a:cubicBezTo>
                    <a:pt x="102" y="41"/>
                    <a:pt x="102" y="42"/>
                    <a:pt x="102" y="43"/>
                  </a:cubicBezTo>
                  <a:cubicBezTo>
                    <a:pt x="102" y="43"/>
                    <a:pt x="102" y="44"/>
                    <a:pt x="102" y="44"/>
                  </a:cubicBezTo>
                  <a:cubicBezTo>
                    <a:pt x="102" y="45"/>
                    <a:pt x="102" y="45"/>
                    <a:pt x="102" y="45"/>
                  </a:cubicBezTo>
                  <a:cubicBezTo>
                    <a:pt x="102" y="45"/>
                    <a:pt x="101" y="46"/>
                    <a:pt x="101" y="47"/>
                  </a:cubicBezTo>
                  <a:cubicBezTo>
                    <a:pt x="101" y="47"/>
                    <a:pt x="101" y="48"/>
                    <a:pt x="101" y="49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100" y="50"/>
                    <a:pt x="99" y="51"/>
                    <a:pt x="99" y="52"/>
                  </a:cubicBezTo>
                  <a:cubicBezTo>
                    <a:pt x="99" y="52"/>
                    <a:pt x="97" y="52"/>
                    <a:pt x="97" y="52"/>
                  </a:cubicBezTo>
                  <a:cubicBezTo>
                    <a:pt x="97" y="52"/>
                    <a:pt x="96" y="54"/>
                    <a:pt x="95" y="54"/>
                  </a:cubicBezTo>
                  <a:cubicBezTo>
                    <a:pt x="95" y="54"/>
                    <a:pt x="95" y="56"/>
                    <a:pt x="95" y="57"/>
                  </a:cubicBezTo>
                  <a:cubicBezTo>
                    <a:pt x="95" y="57"/>
                    <a:pt x="95" y="58"/>
                    <a:pt x="95" y="58"/>
                  </a:cubicBezTo>
                  <a:cubicBezTo>
                    <a:pt x="93" y="59"/>
                    <a:pt x="93" y="59"/>
                    <a:pt x="93" y="59"/>
                  </a:cubicBezTo>
                  <a:cubicBezTo>
                    <a:pt x="93" y="59"/>
                    <a:pt x="94" y="61"/>
                    <a:pt x="94" y="61"/>
                  </a:cubicBezTo>
                  <a:cubicBezTo>
                    <a:pt x="94" y="62"/>
                    <a:pt x="93" y="62"/>
                    <a:pt x="93" y="62"/>
                  </a:cubicBezTo>
                  <a:cubicBezTo>
                    <a:pt x="92" y="63"/>
                    <a:pt x="93" y="63"/>
                    <a:pt x="93" y="64"/>
                  </a:cubicBezTo>
                  <a:cubicBezTo>
                    <a:pt x="92" y="65"/>
                    <a:pt x="93" y="65"/>
                    <a:pt x="93" y="65"/>
                  </a:cubicBezTo>
                  <a:cubicBezTo>
                    <a:pt x="93" y="66"/>
                    <a:pt x="96" y="67"/>
                    <a:pt x="96" y="67"/>
                  </a:cubicBezTo>
                  <a:cubicBezTo>
                    <a:pt x="96" y="67"/>
                    <a:pt x="96" y="67"/>
                    <a:pt x="95" y="68"/>
                  </a:cubicBezTo>
                  <a:cubicBezTo>
                    <a:pt x="93" y="69"/>
                    <a:pt x="94" y="71"/>
                    <a:pt x="94" y="71"/>
                  </a:cubicBezTo>
                  <a:cubicBezTo>
                    <a:pt x="93" y="72"/>
                    <a:pt x="93" y="72"/>
                    <a:pt x="93" y="72"/>
                  </a:cubicBezTo>
                  <a:cubicBezTo>
                    <a:pt x="93" y="72"/>
                    <a:pt x="92" y="71"/>
                    <a:pt x="91" y="71"/>
                  </a:cubicBezTo>
                  <a:cubicBezTo>
                    <a:pt x="91" y="71"/>
                    <a:pt x="91" y="71"/>
                    <a:pt x="89" y="71"/>
                  </a:cubicBezTo>
                  <a:cubicBezTo>
                    <a:pt x="87" y="71"/>
                    <a:pt x="89" y="70"/>
                    <a:pt x="89" y="70"/>
                  </a:cubicBezTo>
                  <a:cubicBezTo>
                    <a:pt x="89" y="70"/>
                    <a:pt x="89" y="68"/>
                    <a:pt x="89" y="67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9" y="67"/>
                    <a:pt x="89" y="66"/>
                    <a:pt x="88" y="65"/>
                  </a:cubicBezTo>
                  <a:cubicBezTo>
                    <a:pt x="88" y="64"/>
                    <a:pt x="87" y="64"/>
                    <a:pt x="87" y="64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4" y="62"/>
                    <a:pt x="85" y="60"/>
                    <a:pt x="86" y="59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6" y="59"/>
                    <a:pt x="86" y="59"/>
                    <a:pt x="87" y="58"/>
                  </a:cubicBezTo>
                  <a:cubicBezTo>
                    <a:pt x="87" y="57"/>
                    <a:pt x="86" y="57"/>
                    <a:pt x="86" y="57"/>
                  </a:cubicBezTo>
                  <a:cubicBezTo>
                    <a:pt x="85" y="57"/>
                    <a:pt x="85" y="57"/>
                    <a:pt x="85" y="57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84" y="56"/>
                    <a:pt x="82" y="57"/>
                    <a:pt x="82" y="56"/>
                  </a:cubicBezTo>
                  <a:cubicBezTo>
                    <a:pt x="81" y="56"/>
                    <a:pt x="79" y="56"/>
                    <a:pt x="79" y="55"/>
                  </a:cubicBezTo>
                  <a:cubicBezTo>
                    <a:pt x="79" y="55"/>
                    <a:pt x="78" y="55"/>
                    <a:pt x="77" y="55"/>
                  </a:cubicBezTo>
                  <a:cubicBezTo>
                    <a:pt x="77" y="55"/>
                    <a:pt x="76" y="55"/>
                    <a:pt x="76" y="55"/>
                  </a:cubicBezTo>
                  <a:cubicBezTo>
                    <a:pt x="75" y="54"/>
                    <a:pt x="74" y="53"/>
                    <a:pt x="74" y="53"/>
                  </a:cubicBezTo>
                  <a:cubicBezTo>
                    <a:pt x="74" y="52"/>
                    <a:pt x="73" y="51"/>
                    <a:pt x="73" y="51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2" y="51"/>
                    <a:pt x="71" y="49"/>
                    <a:pt x="70" y="49"/>
                  </a:cubicBezTo>
                  <a:cubicBezTo>
                    <a:pt x="70" y="49"/>
                    <a:pt x="70" y="48"/>
                    <a:pt x="70" y="48"/>
                  </a:cubicBezTo>
                  <a:cubicBezTo>
                    <a:pt x="69" y="47"/>
                    <a:pt x="69" y="47"/>
                    <a:pt x="69" y="47"/>
                  </a:cubicBezTo>
                  <a:cubicBezTo>
                    <a:pt x="69" y="47"/>
                    <a:pt x="69" y="46"/>
                    <a:pt x="69" y="45"/>
                  </a:cubicBezTo>
                  <a:cubicBezTo>
                    <a:pt x="69" y="45"/>
                    <a:pt x="70" y="43"/>
                    <a:pt x="70" y="43"/>
                  </a:cubicBezTo>
                  <a:cubicBezTo>
                    <a:pt x="70" y="43"/>
                    <a:pt x="69" y="41"/>
                    <a:pt x="69" y="40"/>
                  </a:cubicBezTo>
                  <a:cubicBezTo>
                    <a:pt x="69" y="39"/>
                    <a:pt x="70" y="37"/>
                    <a:pt x="70" y="37"/>
                  </a:cubicBezTo>
                  <a:cubicBezTo>
                    <a:pt x="70" y="37"/>
                    <a:pt x="66" y="38"/>
                    <a:pt x="65" y="39"/>
                  </a:cubicBezTo>
                  <a:cubicBezTo>
                    <a:pt x="64" y="39"/>
                    <a:pt x="64" y="40"/>
                    <a:pt x="64" y="40"/>
                  </a:cubicBezTo>
                  <a:cubicBezTo>
                    <a:pt x="64" y="40"/>
                    <a:pt x="64" y="41"/>
                    <a:pt x="64" y="42"/>
                  </a:cubicBezTo>
                  <a:cubicBezTo>
                    <a:pt x="63" y="42"/>
                    <a:pt x="63" y="42"/>
                    <a:pt x="63" y="42"/>
                  </a:cubicBezTo>
                  <a:cubicBezTo>
                    <a:pt x="63" y="42"/>
                    <a:pt x="61" y="44"/>
                    <a:pt x="60" y="44"/>
                  </a:cubicBezTo>
                  <a:cubicBezTo>
                    <a:pt x="60" y="45"/>
                    <a:pt x="60" y="45"/>
                    <a:pt x="59" y="45"/>
                  </a:cubicBezTo>
                  <a:cubicBezTo>
                    <a:pt x="58" y="45"/>
                    <a:pt x="57" y="46"/>
                    <a:pt x="57" y="46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7" y="48"/>
                    <a:pt x="57" y="48"/>
                    <a:pt x="57" y="48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4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9"/>
                    <a:pt x="54" y="60"/>
                  </a:cubicBezTo>
                  <a:cubicBezTo>
                    <a:pt x="54" y="60"/>
                    <a:pt x="54" y="61"/>
                    <a:pt x="53" y="62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2" y="63"/>
                    <a:pt x="51" y="63"/>
                    <a:pt x="50" y="63"/>
                  </a:cubicBezTo>
                  <a:cubicBezTo>
                    <a:pt x="49" y="63"/>
                    <a:pt x="49" y="64"/>
                    <a:pt x="48" y="64"/>
                  </a:cubicBezTo>
                  <a:cubicBezTo>
                    <a:pt x="46" y="64"/>
                    <a:pt x="47" y="65"/>
                    <a:pt x="47" y="66"/>
                  </a:cubicBezTo>
                  <a:cubicBezTo>
                    <a:pt x="47" y="66"/>
                    <a:pt x="47" y="66"/>
                    <a:pt x="47" y="67"/>
                  </a:cubicBezTo>
                  <a:cubicBezTo>
                    <a:pt x="46" y="67"/>
                    <a:pt x="44" y="67"/>
                    <a:pt x="44" y="66"/>
                  </a:cubicBezTo>
                  <a:cubicBezTo>
                    <a:pt x="43" y="66"/>
                    <a:pt x="43" y="66"/>
                    <a:pt x="42" y="66"/>
                  </a:cubicBezTo>
                  <a:cubicBezTo>
                    <a:pt x="42" y="67"/>
                    <a:pt x="41" y="65"/>
                    <a:pt x="41" y="65"/>
                  </a:cubicBezTo>
                  <a:cubicBezTo>
                    <a:pt x="41" y="65"/>
                    <a:pt x="40" y="64"/>
                    <a:pt x="40" y="64"/>
                  </a:cubicBezTo>
                  <a:cubicBezTo>
                    <a:pt x="40" y="63"/>
                    <a:pt x="38" y="64"/>
                    <a:pt x="38" y="64"/>
                  </a:cubicBezTo>
                  <a:cubicBezTo>
                    <a:pt x="37" y="63"/>
                    <a:pt x="35" y="63"/>
                    <a:pt x="35" y="63"/>
                  </a:cubicBezTo>
                  <a:cubicBezTo>
                    <a:pt x="34" y="63"/>
                    <a:pt x="35" y="64"/>
                    <a:pt x="35" y="64"/>
                  </a:cubicBezTo>
                  <a:cubicBezTo>
                    <a:pt x="35" y="64"/>
                    <a:pt x="34" y="64"/>
                    <a:pt x="33" y="64"/>
                  </a:cubicBezTo>
                  <a:cubicBezTo>
                    <a:pt x="32" y="64"/>
                    <a:pt x="32" y="65"/>
                    <a:pt x="32" y="65"/>
                  </a:cubicBezTo>
                  <a:cubicBezTo>
                    <a:pt x="32" y="67"/>
                    <a:pt x="32" y="67"/>
                    <a:pt x="32" y="67"/>
                  </a:cubicBezTo>
                  <a:cubicBezTo>
                    <a:pt x="32" y="67"/>
                    <a:pt x="29" y="67"/>
                    <a:pt x="28" y="67"/>
                  </a:cubicBezTo>
                  <a:cubicBezTo>
                    <a:pt x="27" y="67"/>
                    <a:pt x="26" y="66"/>
                    <a:pt x="25" y="66"/>
                  </a:cubicBezTo>
                  <a:cubicBezTo>
                    <a:pt x="24" y="66"/>
                    <a:pt x="23" y="67"/>
                    <a:pt x="23" y="67"/>
                  </a:cubicBezTo>
                  <a:cubicBezTo>
                    <a:pt x="23" y="67"/>
                    <a:pt x="21" y="68"/>
                    <a:pt x="21" y="68"/>
                  </a:cubicBezTo>
                  <a:cubicBezTo>
                    <a:pt x="21" y="68"/>
                    <a:pt x="20" y="69"/>
                    <a:pt x="19" y="69"/>
                  </a:cubicBezTo>
                  <a:cubicBezTo>
                    <a:pt x="18" y="69"/>
                    <a:pt x="18" y="68"/>
                    <a:pt x="18" y="68"/>
                  </a:cubicBezTo>
                  <a:cubicBezTo>
                    <a:pt x="18" y="68"/>
                    <a:pt x="16" y="66"/>
                    <a:pt x="16" y="66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2" y="68"/>
                    <a:pt x="12" y="68"/>
                    <a:pt x="12" y="68"/>
                  </a:cubicBezTo>
                  <a:cubicBezTo>
                    <a:pt x="7" y="72"/>
                    <a:pt x="7" y="72"/>
                    <a:pt x="7" y="72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11" y="79"/>
                    <a:pt x="9" y="81"/>
                    <a:pt x="18" y="85"/>
                  </a:cubicBezTo>
                  <a:cubicBezTo>
                    <a:pt x="19" y="85"/>
                    <a:pt x="21" y="90"/>
                    <a:pt x="21" y="90"/>
                  </a:cubicBezTo>
                  <a:cubicBezTo>
                    <a:pt x="21" y="91"/>
                    <a:pt x="19" y="99"/>
                    <a:pt x="18" y="100"/>
                  </a:cubicBezTo>
                  <a:cubicBezTo>
                    <a:pt x="16" y="101"/>
                    <a:pt x="14" y="105"/>
                    <a:pt x="14" y="105"/>
                  </a:cubicBezTo>
                  <a:cubicBezTo>
                    <a:pt x="14" y="105"/>
                    <a:pt x="10" y="109"/>
                    <a:pt x="9" y="109"/>
                  </a:cubicBezTo>
                  <a:cubicBezTo>
                    <a:pt x="8" y="109"/>
                    <a:pt x="5" y="110"/>
                    <a:pt x="4" y="110"/>
                  </a:cubicBezTo>
                  <a:cubicBezTo>
                    <a:pt x="4" y="110"/>
                    <a:pt x="0" y="110"/>
                    <a:pt x="1" y="111"/>
                  </a:cubicBezTo>
                  <a:cubicBezTo>
                    <a:pt x="1" y="111"/>
                    <a:pt x="1" y="113"/>
                    <a:pt x="1" y="113"/>
                  </a:cubicBezTo>
                  <a:cubicBezTo>
                    <a:pt x="2" y="114"/>
                    <a:pt x="5" y="118"/>
                    <a:pt x="5" y="118"/>
                  </a:cubicBezTo>
                  <a:cubicBezTo>
                    <a:pt x="10" y="121"/>
                    <a:pt x="10" y="121"/>
                    <a:pt x="10" y="121"/>
                  </a:cubicBezTo>
                  <a:cubicBezTo>
                    <a:pt x="13" y="124"/>
                    <a:pt x="13" y="124"/>
                    <a:pt x="13" y="124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6" y="145"/>
                    <a:pt x="8" y="142"/>
                    <a:pt x="9" y="149"/>
                  </a:cubicBezTo>
                  <a:cubicBezTo>
                    <a:pt x="12" y="149"/>
                    <a:pt x="12" y="149"/>
                    <a:pt x="12" y="149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36" y="161"/>
                    <a:pt x="36" y="161"/>
                    <a:pt x="36" y="161"/>
                  </a:cubicBezTo>
                  <a:cubicBezTo>
                    <a:pt x="40" y="164"/>
                    <a:pt x="40" y="164"/>
                    <a:pt x="40" y="164"/>
                  </a:cubicBezTo>
                  <a:cubicBezTo>
                    <a:pt x="37" y="175"/>
                    <a:pt x="37" y="175"/>
                    <a:pt x="37" y="175"/>
                  </a:cubicBezTo>
                  <a:cubicBezTo>
                    <a:pt x="31" y="180"/>
                    <a:pt x="31" y="180"/>
                    <a:pt x="31" y="180"/>
                  </a:cubicBezTo>
                  <a:cubicBezTo>
                    <a:pt x="31" y="180"/>
                    <a:pt x="31" y="180"/>
                    <a:pt x="30" y="180"/>
                  </a:cubicBezTo>
                  <a:cubicBezTo>
                    <a:pt x="30" y="180"/>
                    <a:pt x="31" y="181"/>
                    <a:pt x="34" y="182"/>
                  </a:cubicBezTo>
                  <a:cubicBezTo>
                    <a:pt x="36" y="182"/>
                    <a:pt x="36" y="184"/>
                    <a:pt x="39" y="183"/>
                  </a:cubicBezTo>
                  <a:cubicBezTo>
                    <a:pt x="42" y="182"/>
                    <a:pt x="46" y="181"/>
                    <a:pt x="47" y="180"/>
                  </a:cubicBezTo>
                  <a:cubicBezTo>
                    <a:pt x="48" y="178"/>
                    <a:pt x="50" y="177"/>
                    <a:pt x="51" y="176"/>
                  </a:cubicBezTo>
                  <a:cubicBezTo>
                    <a:pt x="52" y="174"/>
                    <a:pt x="58" y="167"/>
                    <a:pt x="59" y="167"/>
                  </a:cubicBezTo>
                  <a:cubicBezTo>
                    <a:pt x="59" y="167"/>
                    <a:pt x="65" y="159"/>
                    <a:pt x="66" y="158"/>
                  </a:cubicBezTo>
                  <a:cubicBezTo>
                    <a:pt x="67" y="157"/>
                    <a:pt x="75" y="151"/>
                    <a:pt x="75" y="151"/>
                  </a:cubicBezTo>
                  <a:cubicBezTo>
                    <a:pt x="86" y="147"/>
                    <a:pt x="86" y="147"/>
                    <a:pt x="86" y="147"/>
                  </a:cubicBezTo>
                  <a:cubicBezTo>
                    <a:pt x="86" y="147"/>
                    <a:pt x="91" y="152"/>
                    <a:pt x="92" y="153"/>
                  </a:cubicBezTo>
                  <a:cubicBezTo>
                    <a:pt x="93" y="153"/>
                    <a:pt x="104" y="158"/>
                    <a:pt x="104" y="158"/>
                  </a:cubicBezTo>
                  <a:cubicBezTo>
                    <a:pt x="104" y="158"/>
                    <a:pt x="111" y="161"/>
                    <a:pt x="112" y="162"/>
                  </a:cubicBezTo>
                  <a:cubicBezTo>
                    <a:pt x="112" y="163"/>
                    <a:pt x="118" y="168"/>
                    <a:pt x="118" y="168"/>
                  </a:cubicBezTo>
                  <a:cubicBezTo>
                    <a:pt x="122" y="170"/>
                    <a:pt x="122" y="170"/>
                    <a:pt x="122" y="170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29" y="169"/>
                    <a:pt x="129" y="169"/>
                    <a:pt x="129" y="169"/>
                  </a:cubicBezTo>
                  <a:cubicBezTo>
                    <a:pt x="136" y="173"/>
                    <a:pt x="136" y="173"/>
                    <a:pt x="136" y="173"/>
                  </a:cubicBezTo>
                  <a:cubicBezTo>
                    <a:pt x="139" y="179"/>
                    <a:pt x="139" y="179"/>
                    <a:pt x="139" y="179"/>
                  </a:cubicBezTo>
                  <a:cubicBezTo>
                    <a:pt x="139" y="179"/>
                    <a:pt x="141" y="187"/>
                    <a:pt x="141" y="190"/>
                  </a:cubicBezTo>
                  <a:cubicBezTo>
                    <a:pt x="141" y="193"/>
                    <a:pt x="142" y="198"/>
                    <a:pt x="142" y="198"/>
                  </a:cubicBezTo>
                  <a:cubicBezTo>
                    <a:pt x="151" y="202"/>
                    <a:pt x="151" y="202"/>
                    <a:pt x="151" y="202"/>
                  </a:cubicBezTo>
                  <a:cubicBezTo>
                    <a:pt x="151" y="202"/>
                    <a:pt x="151" y="211"/>
                    <a:pt x="151" y="212"/>
                  </a:cubicBezTo>
                  <a:cubicBezTo>
                    <a:pt x="151" y="214"/>
                    <a:pt x="152" y="217"/>
                    <a:pt x="152" y="220"/>
                  </a:cubicBezTo>
                  <a:cubicBezTo>
                    <a:pt x="152" y="223"/>
                    <a:pt x="152" y="226"/>
                    <a:pt x="152" y="226"/>
                  </a:cubicBezTo>
                  <a:cubicBezTo>
                    <a:pt x="156" y="229"/>
                    <a:pt x="156" y="229"/>
                    <a:pt x="156" y="229"/>
                  </a:cubicBezTo>
                  <a:cubicBezTo>
                    <a:pt x="161" y="232"/>
                    <a:pt x="161" y="232"/>
                    <a:pt x="161" y="232"/>
                  </a:cubicBezTo>
                  <a:cubicBezTo>
                    <a:pt x="162" y="237"/>
                    <a:pt x="162" y="237"/>
                    <a:pt x="162" y="237"/>
                  </a:cubicBezTo>
                  <a:cubicBezTo>
                    <a:pt x="170" y="240"/>
                    <a:pt x="170" y="240"/>
                    <a:pt x="170" y="240"/>
                  </a:cubicBezTo>
                  <a:cubicBezTo>
                    <a:pt x="172" y="246"/>
                    <a:pt x="172" y="246"/>
                    <a:pt x="172" y="246"/>
                  </a:cubicBezTo>
                  <a:cubicBezTo>
                    <a:pt x="177" y="251"/>
                    <a:pt x="177" y="251"/>
                    <a:pt x="177" y="251"/>
                  </a:cubicBezTo>
                  <a:cubicBezTo>
                    <a:pt x="177" y="255"/>
                    <a:pt x="177" y="255"/>
                    <a:pt x="177" y="255"/>
                  </a:cubicBezTo>
                  <a:cubicBezTo>
                    <a:pt x="177" y="255"/>
                    <a:pt x="177" y="257"/>
                    <a:pt x="179" y="257"/>
                  </a:cubicBezTo>
                  <a:cubicBezTo>
                    <a:pt x="181" y="257"/>
                    <a:pt x="188" y="256"/>
                    <a:pt x="188" y="256"/>
                  </a:cubicBezTo>
                  <a:cubicBezTo>
                    <a:pt x="195" y="262"/>
                    <a:pt x="195" y="262"/>
                    <a:pt x="195" y="262"/>
                  </a:cubicBezTo>
                  <a:cubicBezTo>
                    <a:pt x="203" y="269"/>
                    <a:pt x="203" y="269"/>
                    <a:pt x="203" y="269"/>
                  </a:cubicBezTo>
                  <a:cubicBezTo>
                    <a:pt x="207" y="276"/>
                    <a:pt x="207" y="276"/>
                    <a:pt x="207" y="276"/>
                  </a:cubicBezTo>
                  <a:cubicBezTo>
                    <a:pt x="213" y="278"/>
                    <a:pt x="213" y="278"/>
                    <a:pt x="213" y="278"/>
                  </a:cubicBezTo>
                  <a:cubicBezTo>
                    <a:pt x="221" y="283"/>
                    <a:pt x="221" y="283"/>
                    <a:pt x="221" y="283"/>
                  </a:cubicBezTo>
                  <a:cubicBezTo>
                    <a:pt x="224" y="290"/>
                    <a:pt x="224" y="290"/>
                    <a:pt x="224" y="290"/>
                  </a:cubicBezTo>
                  <a:cubicBezTo>
                    <a:pt x="231" y="297"/>
                    <a:pt x="231" y="297"/>
                    <a:pt x="231" y="297"/>
                  </a:cubicBezTo>
                  <a:cubicBezTo>
                    <a:pt x="235" y="299"/>
                    <a:pt x="235" y="299"/>
                    <a:pt x="235" y="299"/>
                  </a:cubicBezTo>
                  <a:cubicBezTo>
                    <a:pt x="237" y="303"/>
                    <a:pt x="237" y="303"/>
                    <a:pt x="237" y="303"/>
                  </a:cubicBezTo>
                  <a:cubicBezTo>
                    <a:pt x="241" y="305"/>
                    <a:pt x="241" y="305"/>
                    <a:pt x="241" y="305"/>
                  </a:cubicBezTo>
                  <a:cubicBezTo>
                    <a:pt x="245" y="306"/>
                    <a:pt x="245" y="306"/>
                    <a:pt x="245" y="306"/>
                  </a:cubicBezTo>
                  <a:cubicBezTo>
                    <a:pt x="251" y="307"/>
                    <a:pt x="251" y="307"/>
                    <a:pt x="251" y="307"/>
                  </a:cubicBezTo>
                  <a:cubicBezTo>
                    <a:pt x="255" y="311"/>
                    <a:pt x="255" y="311"/>
                    <a:pt x="255" y="311"/>
                  </a:cubicBezTo>
                  <a:cubicBezTo>
                    <a:pt x="255" y="311"/>
                    <a:pt x="257" y="313"/>
                    <a:pt x="257" y="314"/>
                  </a:cubicBezTo>
                  <a:cubicBezTo>
                    <a:pt x="257" y="316"/>
                    <a:pt x="255" y="317"/>
                    <a:pt x="258" y="317"/>
                  </a:cubicBezTo>
                  <a:cubicBezTo>
                    <a:pt x="261" y="317"/>
                    <a:pt x="264" y="316"/>
                    <a:pt x="264" y="316"/>
                  </a:cubicBezTo>
                  <a:cubicBezTo>
                    <a:pt x="270" y="315"/>
                    <a:pt x="270" y="315"/>
                    <a:pt x="270" y="315"/>
                  </a:cubicBezTo>
                  <a:cubicBezTo>
                    <a:pt x="274" y="315"/>
                    <a:pt x="274" y="315"/>
                    <a:pt x="274" y="315"/>
                  </a:cubicBezTo>
                  <a:cubicBezTo>
                    <a:pt x="278" y="315"/>
                    <a:pt x="278" y="315"/>
                    <a:pt x="278" y="315"/>
                  </a:cubicBezTo>
                  <a:cubicBezTo>
                    <a:pt x="285" y="314"/>
                    <a:pt x="285" y="314"/>
                    <a:pt x="285" y="314"/>
                  </a:cubicBezTo>
                  <a:cubicBezTo>
                    <a:pt x="289" y="317"/>
                    <a:pt x="289" y="317"/>
                    <a:pt x="289" y="317"/>
                  </a:cubicBezTo>
                  <a:cubicBezTo>
                    <a:pt x="300" y="330"/>
                    <a:pt x="300" y="330"/>
                    <a:pt x="300" y="330"/>
                  </a:cubicBezTo>
                  <a:cubicBezTo>
                    <a:pt x="300" y="330"/>
                    <a:pt x="303" y="335"/>
                    <a:pt x="303" y="337"/>
                  </a:cubicBezTo>
                  <a:cubicBezTo>
                    <a:pt x="303" y="338"/>
                    <a:pt x="307" y="337"/>
                    <a:pt x="308" y="337"/>
                  </a:cubicBezTo>
                  <a:cubicBezTo>
                    <a:pt x="309" y="337"/>
                    <a:pt x="317" y="337"/>
                    <a:pt x="317" y="337"/>
                  </a:cubicBezTo>
                  <a:cubicBezTo>
                    <a:pt x="323" y="341"/>
                    <a:pt x="323" y="341"/>
                    <a:pt x="323" y="341"/>
                  </a:cubicBezTo>
                  <a:cubicBezTo>
                    <a:pt x="319" y="346"/>
                    <a:pt x="319" y="346"/>
                    <a:pt x="319" y="346"/>
                  </a:cubicBezTo>
                  <a:cubicBezTo>
                    <a:pt x="325" y="349"/>
                    <a:pt x="325" y="349"/>
                    <a:pt x="325" y="349"/>
                  </a:cubicBezTo>
                  <a:cubicBezTo>
                    <a:pt x="328" y="345"/>
                    <a:pt x="328" y="345"/>
                    <a:pt x="328" y="345"/>
                  </a:cubicBezTo>
                  <a:cubicBezTo>
                    <a:pt x="334" y="346"/>
                    <a:pt x="334" y="346"/>
                    <a:pt x="334" y="346"/>
                  </a:cubicBezTo>
                  <a:cubicBezTo>
                    <a:pt x="339" y="350"/>
                    <a:pt x="339" y="350"/>
                    <a:pt x="339" y="350"/>
                  </a:cubicBezTo>
                  <a:cubicBezTo>
                    <a:pt x="340" y="353"/>
                    <a:pt x="340" y="353"/>
                    <a:pt x="340" y="353"/>
                  </a:cubicBezTo>
                  <a:cubicBezTo>
                    <a:pt x="343" y="355"/>
                    <a:pt x="343" y="355"/>
                    <a:pt x="343" y="355"/>
                  </a:cubicBezTo>
                  <a:cubicBezTo>
                    <a:pt x="342" y="360"/>
                    <a:pt x="342" y="360"/>
                    <a:pt x="342" y="360"/>
                  </a:cubicBezTo>
                  <a:cubicBezTo>
                    <a:pt x="342" y="363"/>
                    <a:pt x="342" y="363"/>
                    <a:pt x="342" y="363"/>
                  </a:cubicBezTo>
                  <a:cubicBezTo>
                    <a:pt x="344" y="367"/>
                    <a:pt x="344" y="367"/>
                    <a:pt x="344" y="367"/>
                  </a:cubicBezTo>
                  <a:cubicBezTo>
                    <a:pt x="349" y="369"/>
                    <a:pt x="349" y="369"/>
                    <a:pt x="349" y="369"/>
                  </a:cubicBezTo>
                  <a:cubicBezTo>
                    <a:pt x="354" y="372"/>
                    <a:pt x="354" y="372"/>
                    <a:pt x="354" y="372"/>
                  </a:cubicBezTo>
                  <a:cubicBezTo>
                    <a:pt x="357" y="374"/>
                    <a:pt x="357" y="374"/>
                    <a:pt x="357" y="374"/>
                  </a:cubicBezTo>
                  <a:cubicBezTo>
                    <a:pt x="361" y="374"/>
                    <a:pt x="361" y="374"/>
                    <a:pt x="361" y="374"/>
                  </a:cubicBezTo>
                  <a:cubicBezTo>
                    <a:pt x="367" y="373"/>
                    <a:pt x="367" y="373"/>
                    <a:pt x="367" y="373"/>
                  </a:cubicBezTo>
                  <a:cubicBezTo>
                    <a:pt x="374" y="374"/>
                    <a:pt x="374" y="374"/>
                    <a:pt x="374" y="374"/>
                  </a:cubicBezTo>
                  <a:cubicBezTo>
                    <a:pt x="380" y="384"/>
                    <a:pt x="380" y="384"/>
                    <a:pt x="380" y="384"/>
                  </a:cubicBezTo>
                  <a:cubicBezTo>
                    <a:pt x="383" y="393"/>
                    <a:pt x="383" y="393"/>
                    <a:pt x="383" y="393"/>
                  </a:cubicBezTo>
                  <a:cubicBezTo>
                    <a:pt x="387" y="401"/>
                    <a:pt x="387" y="401"/>
                    <a:pt x="387" y="401"/>
                  </a:cubicBezTo>
                  <a:cubicBezTo>
                    <a:pt x="390" y="406"/>
                    <a:pt x="390" y="406"/>
                    <a:pt x="390" y="406"/>
                  </a:cubicBezTo>
                  <a:cubicBezTo>
                    <a:pt x="392" y="414"/>
                    <a:pt x="392" y="414"/>
                    <a:pt x="392" y="414"/>
                  </a:cubicBezTo>
                  <a:cubicBezTo>
                    <a:pt x="395" y="418"/>
                    <a:pt x="395" y="418"/>
                    <a:pt x="395" y="418"/>
                  </a:cubicBezTo>
                  <a:cubicBezTo>
                    <a:pt x="400" y="428"/>
                    <a:pt x="400" y="428"/>
                    <a:pt x="400" y="428"/>
                  </a:cubicBezTo>
                  <a:cubicBezTo>
                    <a:pt x="402" y="432"/>
                    <a:pt x="402" y="432"/>
                    <a:pt x="402" y="432"/>
                  </a:cubicBezTo>
                  <a:cubicBezTo>
                    <a:pt x="400" y="437"/>
                    <a:pt x="400" y="437"/>
                    <a:pt x="400" y="437"/>
                  </a:cubicBezTo>
                  <a:cubicBezTo>
                    <a:pt x="400" y="437"/>
                    <a:pt x="398" y="442"/>
                    <a:pt x="397" y="442"/>
                  </a:cubicBezTo>
                  <a:cubicBezTo>
                    <a:pt x="397" y="443"/>
                    <a:pt x="394" y="444"/>
                    <a:pt x="393" y="444"/>
                  </a:cubicBezTo>
                  <a:cubicBezTo>
                    <a:pt x="392" y="445"/>
                    <a:pt x="391" y="445"/>
                    <a:pt x="390" y="446"/>
                  </a:cubicBezTo>
                  <a:cubicBezTo>
                    <a:pt x="389" y="447"/>
                    <a:pt x="388" y="450"/>
                    <a:pt x="388" y="450"/>
                  </a:cubicBezTo>
                  <a:cubicBezTo>
                    <a:pt x="391" y="456"/>
                    <a:pt x="391" y="456"/>
                    <a:pt x="391" y="456"/>
                  </a:cubicBezTo>
                  <a:cubicBezTo>
                    <a:pt x="390" y="463"/>
                    <a:pt x="390" y="463"/>
                    <a:pt x="390" y="463"/>
                  </a:cubicBezTo>
                  <a:cubicBezTo>
                    <a:pt x="388" y="469"/>
                    <a:pt x="388" y="469"/>
                    <a:pt x="388" y="469"/>
                  </a:cubicBezTo>
                  <a:close/>
                  <a:moveTo>
                    <a:pt x="57" y="345"/>
                  </a:moveTo>
                  <a:cubicBezTo>
                    <a:pt x="57" y="345"/>
                    <a:pt x="57" y="345"/>
                    <a:pt x="57" y="345"/>
                  </a:cubicBezTo>
                  <a:cubicBezTo>
                    <a:pt x="60" y="335"/>
                    <a:pt x="60" y="335"/>
                    <a:pt x="60" y="335"/>
                  </a:cubicBezTo>
                  <a:cubicBezTo>
                    <a:pt x="64" y="331"/>
                    <a:pt x="64" y="331"/>
                    <a:pt x="64" y="331"/>
                  </a:cubicBezTo>
                  <a:cubicBezTo>
                    <a:pt x="63" y="336"/>
                    <a:pt x="63" y="336"/>
                    <a:pt x="63" y="336"/>
                  </a:cubicBezTo>
                  <a:cubicBezTo>
                    <a:pt x="62" y="342"/>
                    <a:pt x="62" y="342"/>
                    <a:pt x="62" y="342"/>
                  </a:cubicBezTo>
                  <a:cubicBezTo>
                    <a:pt x="62" y="342"/>
                    <a:pt x="70" y="345"/>
                    <a:pt x="71" y="345"/>
                  </a:cubicBezTo>
                  <a:cubicBezTo>
                    <a:pt x="72" y="345"/>
                    <a:pt x="73" y="343"/>
                    <a:pt x="75" y="342"/>
                  </a:cubicBezTo>
                  <a:cubicBezTo>
                    <a:pt x="76" y="341"/>
                    <a:pt x="83" y="341"/>
                    <a:pt x="83" y="341"/>
                  </a:cubicBezTo>
                  <a:cubicBezTo>
                    <a:pt x="83" y="341"/>
                    <a:pt x="84" y="338"/>
                    <a:pt x="85" y="336"/>
                  </a:cubicBezTo>
                  <a:cubicBezTo>
                    <a:pt x="86" y="334"/>
                    <a:pt x="91" y="329"/>
                    <a:pt x="92" y="328"/>
                  </a:cubicBezTo>
                  <a:cubicBezTo>
                    <a:pt x="93" y="328"/>
                    <a:pt x="95" y="326"/>
                    <a:pt x="96" y="326"/>
                  </a:cubicBezTo>
                  <a:cubicBezTo>
                    <a:pt x="97" y="325"/>
                    <a:pt x="102" y="323"/>
                    <a:pt x="102" y="323"/>
                  </a:cubicBezTo>
                  <a:cubicBezTo>
                    <a:pt x="115" y="328"/>
                    <a:pt x="115" y="328"/>
                    <a:pt x="115" y="328"/>
                  </a:cubicBezTo>
                  <a:cubicBezTo>
                    <a:pt x="117" y="336"/>
                    <a:pt x="117" y="336"/>
                    <a:pt x="117" y="336"/>
                  </a:cubicBezTo>
                  <a:cubicBezTo>
                    <a:pt x="124" y="349"/>
                    <a:pt x="124" y="349"/>
                    <a:pt x="124" y="349"/>
                  </a:cubicBezTo>
                  <a:cubicBezTo>
                    <a:pt x="126" y="355"/>
                    <a:pt x="126" y="355"/>
                    <a:pt x="126" y="355"/>
                  </a:cubicBezTo>
                  <a:cubicBezTo>
                    <a:pt x="126" y="355"/>
                    <a:pt x="129" y="358"/>
                    <a:pt x="128" y="361"/>
                  </a:cubicBezTo>
                  <a:cubicBezTo>
                    <a:pt x="127" y="365"/>
                    <a:pt x="121" y="375"/>
                    <a:pt x="121" y="375"/>
                  </a:cubicBezTo>
                  <a:cubicBezTo>
                    <a:pt x="121" y="381"/>
                    <a:pt x="121" y="381"/>
                    <a:pt x="121" y="381"/>
                  </a:cubicBezTo>
                  <a:cubicBezTo>
                    <a:pt x="125" y="389"/>
                    <a:pt x="125" y="389"/>
                    <a:pt x="125" y="389"/>
                  </a:cubicBezTo>
                  <a:cubicBezTo>
                    <a:pt x="119" y="404"/>
                    <a:pt x="119" y="404"/>
                    <a:pt x="119" y="404"/>
                  </a:cubicBezTo>
                  <a:cubicBezTo>
                    <a:pt x="122" y="415"/>
                    <a:pt x="122" y="415"/>
                    <a:pt x="122" y="415"/>
                  </a:cubicBezTo>
                  <a:cubicBezTo>
                    <a:pt x="120" y="430"/>
                    <a:pt x="120" y="430"/>
                    <a:pt x="120" y="430"/>
                  </a:cubicBezTo>
                  <a:cubicBezTo>
                    <a:pt x="119" y="438"/>
                    <a:pt x="119" y="438"/>
                    <a:pt x="119" y="438"/>
                  </a:cubicBezTo>
                  <a:cubicBezTo>
                    <a:pt x="119" y="438"/>
                    <a:pt x="115" y="442"/>
                    <a:pt x="113" y="441"/>
                  </a:cubicBezTo>
                  <a:cubicBezTo>
                    <a:pt x="111" y="440"/>
                    <a:pt x="101" y="433"/>
                    <a:pt x="101" y="433"/>
                  </a:cubicBezTo>
                  <a:cubicBezTo>
                    <a:pt x="97" y="432"/>
                    <a:pt x="97" y="432"/>
                    <a:pt x="97" y="432"/>
                  </a:cubicBezTo>
                  <a:cubicBezTo>
                    <a:pt x="94" y="439"/>
                    <a:pt x="94" y="439"/>
                    <a:pt x="94" y="439"/>
                  </a:cubicBezTo>
                  <a:cubicBezTo>
                    <a:pt x="95" y="444"/>
                    <a:pt x="95" y="444"/>
                    <a:pt x="95" y="444"/>
                  </a:cubicBezTo>
                  <a:cubicBezTo>
                    <a:pt x="90" y="453"/>
                    <a:pt x="90" y="453"/>
                    <a:pt x="90" y="453"/>
                  </a:cubicBezTo>
                  <a:cubicBezTo>
                    <a:pt x="85" y="453"/>
                    <a:pt x="85" y="453"/>
                    <a:pt x="85" y="453"/>
                  </a:cubicBezTo>
                  <a:cubicBezTo>
                    <a:pt x="79" y="451"/>
                    <a:pt x="79" y="451"/>
                    <a:pt x="79" y="451"/>
                  </a:cubicBezTo>
                  <a:cubicBezTo>
                    <a:pt x="73" y="443"/>
                    <a:pt x="73" y="443"/>
                    <a:pt x="73" y="443"/>
                  </a:cubicBezTo>
                  <a:cubicBezTo>
                    <a:pt x="73" y="443"/>
                    <a:pt x="73" y="445"/>
                    <a:pt x="71" y="446"/>
                  </a:cubicBezTo>
                  <a:cubicBezTo>
                    <a:pt x="69" y="446"/>
                    <a:pt x="66" y="445"/>
                    <a:pt x="66" y="445"/>
                  </a:cubicBezTo>
                  <a:cubicBezTo>
                    <a:pt x="68" y="439"/>
                    <a:pt x="68" y="439"/>
                    <a:pt x="68" y="439"/>
                  </a:cubicBezTo>
                  <a:cubicBezTo>
                    <a:pt x="66" y="432"/>
                    <a:pt x="66" y="432"/>
                    <a:pt x="66" y="432"/>
                  </a:cubicBezTo>
                  <a:cubicBezTo>
                    <a:pt x="68" y="425"/>
                    <a:pt x="68" y="425"/>
                    <a:pt x="68" y="425"/>
                  </a:cubicBezTo>
                  <a:cubicBezTo>
                    <a:pt x="68" y="415"/>
                    <a:pt x="68" y="415"/>
                    <a:pt x="68" y="415"/>
                  </a:cubicBezTo>
                  <a:cubicBezTo>
                    <a:pt x="70" y="411"/>
                    <a:pt x="70" y="411"/>
                    <a:pt x="70" y="411"/>
                  </a:cubicBezTo>
                  <a:cubicBezTo>
                    <a:pt x="71" y="406"/>
                    <a:pt x="71" y="406"/>
                    <a:pt x="71" y="406"/>
                  </a:cubicBezTo>
                  <a:cubicBezTo>
                    <a:pt x="74" y="400"/>
                    <a:pt x="74" y="400"/>
                    <a:pt x="74" y="400"/>
                  </a:cubicBezTo>
                  <a:cubicBezTo>
                    <a:pt x="73" y="395"/>
                    <a:pt x="73" y="395"/>
                    <a:pt x="73" y="395"/>
                  </a:cubicBezTo>
                  <a:cubicBezTo>
                    <a:pt x="71" y="396"/>
                    <a:pt x="71" y="396"/>
                    <a:pt x="71" y="396"/>
                  </a:cubicBezTo>
                  <a:cubicBezTo>
                    <a:pt x="65" y="390"/>
                    <a:pt x="65" y="390"/>
                    <a:pt x="65" y="390"/>
                  </a:cubicBezTo>
                  <a:cubicBezTo>
                    <a:pt x="65" y="390"/>
                    <a:pt x="67" y="388"/>
                    <a:pt x="69" y="386"/>
                  </a:cubicBezTo>
                  <a:cubicBezTo>
                    <a:pt x="71" y="384"/>
                    <a:pt x="71" y="383"/>
                    <a:pt x="71" y="381"/>
                  </a:cubicBezTo>
                  <a:cubicBezTo>
                    <a:pt x="71" y="379"/>
                    <a:pt x="70" y="374"/>
                    <a:pt x="69" y="374"/>
                  </a:cubicBezTo>
                  <a:cubicBezTo>
                    <a:pt x="68" y="373"/>
                    <a:pt x="66" y="371"/>
                    <a:pt x="66" y="371"/>
                  </a:cubicBezTo>
                  <a:cubicBezTo>
                    <a:pt x="66" y="365"/>
                    <a:pt x="66" y="365"/>
                    <a:pt x="66" y="365"/>
                  </a:cubicBezTo>
                  <a:cubicBezTo>
                    <a:pt x="66" y="365"/>
                    <a:pt x="65" y="362"/>
                    <a:pt x="64" y="362"/>
                  </a:cubicBezTo>
                  <a:cubicBezTo>
                    <a:pt x="62" y="361"/>
                    <a:pt x="57" y="358"/>
                    <a:pt x="57" y="358"/>
                  </a:cubicBezTo>
                  <a:cubicBezTo>
                    <a:pt x="58" y="351"/>
                    <a:pt x="58" y="351"/>
                    <a:pt x="58" y="351"/>
                  </a:cubicBezTo>
                  <a:cubicBezTo>
                    <a:pt x="56" y="349"/>
                    <a:pt x="56" y="349"/>
                    <a:pt x="56" y="349"/>
                  </a:cubicBezTo>
                  <a:lnTo>
                    <a:pt x="57" y="345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39" name="Freeform 86"/>
            <p:cNvSpPr>
              <a:spLocks/>
            </p:cNvSpPr>
            <p:nvPr/>
          </p:nvSpPr>
          <p:spPr bwMode="auto">
            <a:xfrm>
              <a:off x="5904411" y="2909082"/>
              <a:ext cx="841064" cy="588111"/>
            </a:xfrm>
            <a:custGeom>
              <a:avLst/>
              <a:gdLst>
                <a:gd name="T0" fmla="*/ 59 w 369"/>
                <a:gd name="T1" fmla="*/ 73 h 266"/>
                <a:gd name="T2" fmla="*/ 59 w 369"/>
                <a:gd name="T3" fmla="*/ 83 h 266"/>
                <a:gd name="T4" fmla="*/ 59 w 369"/>
                <a:gd name="T5" fmla="*/ 83 h 266"/>
                <a:gd name="T6" fmla="*/ 58 w 369"/>
                <a:gd name="T7" fmla="*/ 84 h 266"/>
                <a:gd name="T8" fmla="*/ 58 w 369"/>
                <a:gd name="T9" fmla="*/ 84 h 266"/>
                <a:gd name="T10" fmla="*/ 56 w 369"/>
                <a:gd name="T11" fmla="*/ 84 h 266"/>
                <a:gd name="T12" fmla="*/ 56 w 369"/>
                <a:gd name="T13" fmla="*/ 85 h 266"/>
                <a:gd name="T14" fmla="*/ 56 w 369"/>
                <a:gd name="T15" fmla="*/ 85 h 266"/>
                <a:gd name="T16" fmla="*/ 56 w 369"/>
                <a:gd name="T17" fmla="*/ 85 h 266"/>
                <a:gd name="T18" fmla="*/ 51 w 369"/>
                <a:gd name="T19" fmla="*/ 97 h 266"/>
                <a:gd name="T20" fmla="*/ 50 w 369"/>
                <a:gd name="T21" fmla="*/ 106 h 266"/>
                <a:gd name="T22" fmla="*/ 50 w 369"/>
                <a:gd name="T23" fmla="*/ 106 h 266"/>
                <a:gd name="T24" fmla="*/ 50 w 369"/>
                <a:gd name="T25" fmla="*/ 106 h 266"/>
                <a:gd name="T26" fmla="*/ 50 w 369"/>
                <a:gd name="T27" fmla="*/ 107 h 266"/>
                <a:gd name="T28" fmla="*/ 50 w 369"/>
                <a:gd name="T29" fmla="*/ 107 h 266"/>
                <a:gd name="T30" fmla="*/ 50 w 369"/>
                <a:gd name="T31" fmla="*/ 107 h 266"/>
                <a:gd name="T32" fmla="*/ 50 w 369"/>
                <a:gd name="T33" fmla="*/ 108 h 266"/>
                <a:gd name="T34" fmla="*/ 49 w 369"/>
                <a:gd name="T35" fmla="*/ 109 h 266"/>
                <a:gd name="T36" fmla="*/ 42 w 369"/>
                <a:gd name="T37" fmla="*/ 131 h 266"/>
                <a:gd name="T38" fmla="*/ 26 w 369"/>
                <a:gd name="T39" fmla="*/ 154 h 266"/>
                <a:gd name="T40" fmla="*/ 6 w 369"/>
                <a:gd name="T41" fmla="*/ 161 h 266"/>
                <a:gd name="T42" fmla="*/ 2 w 369"/>
                <a:gd name="T43" fmla="*/ 161 h 266"/>
                <a:gd name="T44" fmla="*/ 1 w 369"/>
                <a:gd name="T45" fmla="*/ 161 h 266"/>
                <a:gd name="T46" fmla="*/ 0 w 369"/>
                <a:gd name="T47" fmla="*/ 161 h 266"/>
                <a:gd name="T48" fmla="*/ 0 w 369"/>
                <a:gd name="T49" fmla="*/ 161 h 266"/>
                <a:gd name="T50" fmla="*/ 14 w 369"/>
                <a:gd name="T51" fmla="*/ 169 h 266"/>
                <a:gd name="T52" fmla="*/ 28 w 369"/>
                <a:gd name="T53" fmla="*/ 190 h 266"/>
                <a:gd name="T54" fmla="*/ 52 w 369"/>
                <a:gd name="T55" fmla="*/ 201 h 266"/>
                <a:gd name="T56" fmla="*/ 64 w 369"/>
                <a:gd name="T57" fmla="*/ 216 h 266"/>
                <a:gd name="T58" fmla="*/ 69 w 369"/>
                <a:gd name="T59" fmla="*/ 229 h 266"/>
                <a:gd name="T60" fmla="*/ 90 w 369"/>
                <a:gd name="T61" fmla="*/ 232 h 266"/>
                <a:gd name="T62" fmla="*/ 113 w 369"/>
                <a:gd name="T63" fmla="*/ 227 h 266"/>
                <a:gd name="T64" fmla="*/ 107 w 369"/>
                <a:gd name="T65" fmla="*/ 240 h 266"/>
                <a:gd name="T66" fmla="*/ 128 w 369"/>
                <a:gd name="T67" fmla="*/ 250 h 266"/>
                <a:gd name="T68" fmla="*/ 241 w 369"/>
                <a:gd name="T69" fmla="*/ 249 h 266"/>
                <a:gd name="T70" fmla="*/ 346 w 369"/>
                <a:gd name="T71" fmla="*/ 215 h 266"/>
                <a:gd name="T72" fmla="*/ 361 w 369"/>
                <a:gd name="T73" fmla="*/ 123 h 266"/>
                <a:gd name="T74" fmla="*/ 350 w 369"/>
                <a:gd name="T75" fmla="*/ 120 h 266"/>
                <a:gd name="T76" fmla="*/ 302 w 369"/>
                <a:gd name="T77" fmla="*/ 127 h 266"/>
                <a:gd name="T78" fmla="*/ 300 w 369"/>
                <a:gd name="T79" fmla="*/ 118 h 266"/>
                <a:gd name="T80" fmla="*/ 293 w 369"/>
                <a:gd name="T81" fmla="*/ 101 h 266"/>
                <a:gd name="T82" fmla="*/ 293 w 369"/>
                <a:gd name="T83" fmla="*/ 88 h 266"/>
                <a:gd name="T84" fmla="*/ 290 w 369"/>
                <a:gd name="T85" fmla="*/ 74 h 266"/>
                <a:gd name="T86" fmla="*/ 280 w 369"/>
                <a:gd name="T87" fmla="*/ 57 h 266"/>
                <a:gd name="T88" fmla="*/ 264 w 369"/>
                <a:gd name="T89" fmla="*/ 44 h 266"/>
                <a:gd name="T90" fmla="*/ 251 w 369"/>
                <a:gd name="T91" fmla="*/ 33 h 266"/>
                <a:gd name="T92" fmla="*/ 242 w 369"/>
                <a:gd name="T93" fmla="*/ 26 h 266"/>
                <a:gd name="T94" fmla="*/ 237 w 369"/>
                <a:gd name="T95" fmla="*/ 17 h 266"/>
                <a:gd name="T96" fmla="*/ 232 w 369"/>
                <a:gd name="T97" fmla="*/ 11 h 266"/>
                <a:gd name="T98" fmla="*/ 224 w 369"/>
                <a:gd name="T99" fmla="*/ 5 h 266"/>
                <a:gd name="T100" fmla="*/ 217 w 369"/>
                <a:gd name="T101" fmla="*/ 1 h 266"/>
                <a:gd name="T102" fmla="*/ 199 w 369"/>
                <a:gd name="T103" fmla="*/ 7 h 266"/>
                <a:gd name="T104" fmla="*/ 150 w 369"/>
                <a:gd name="T105" fmla="*/ 40 h 266"/>
                <a:gd name="T106" fmla="*/ 110 w 369"/>
                <a:gd name="T107" fmla="*/ 38 h 266"/>
                <a:gd name="T108" fmla="*/ 85 w 369"/>
                <a:gd name="T109" fmla="*/ 50 h 266"/>
                <a:gd name="T110" fmla="*/ 81 w 369"/>
                <a:gd name="T111" fmla="*/ 54 h 266"/>
                <a:gd name="T112" fmla="*/ 81 w 369"/>
                <a:gd name="T113" fmla="*/ 54 h 266"/>
                <a:gd name="T114" fmla="*/ 77 w 369"/>
                <a:gd name="T115" fmla="*/ 56 h 266"/>
                <a:gd name="T116" fmla="*/ 77 w 369"/>
                <a:gd name="T117" fmla="*/ 56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9" h="266">
                  <a:moveTo>
                    <a:pt x="69" y="61"/>
                  </a:moveTo>
                  <a:cubicBezTo>
                    <a:pt x="69" y="61"/>
                    <a:pt x="69" y="61"/>
                    <a:pt x="69" y="61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8" y="78"/>
                    <a:pt x="59" y="82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7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1" y="97"/>
                    <a:pt x="51" y="97"/>
                    <a:pt x="51" y="97"/>
                  </a:cubicBezTo>
                  <a:cubicBezTo>
                    <a:pt x="50" y="102"/>
                    <a:pt x="50" y="102"/>
                    <a:pt x="50" y="102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9"/>
                    <a:pt x="50" y="109"/>
                    <a:pt x="49" y="109"/>
                  </a:cubicBezTo>
                  <a:cubicBezTo>
                    <a:pt x="47" y="110"/>
                    <a:pt x="46" y="112"/>
                    <a:pt x="46" y="112"/>
                  </a:cubicBezTo>
                  <a:cubicBezTo>
                    <a:pt x="46" y="119"/>
                    <a:pt x="46" y="119"/>
                    <a:pt x="46" y="119"/>
                  </a:cubicBezTo>
                  <a:cubicBezTo>
                    <a:pt x="45" y="121"/>
                    <a:pt x="45" y="121"/>
                    <a:pt x="45" y="121"/>
                  </a:cubicBezTo>
                  <a:cubicBezTo>
                    <a:pt x="43" y="124"/>
                    <a:pt x="43" y="124"/>
                    <a:pt x="43" y="124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2" y="131"/>
                    <a:pt x="42" y="131"/>
                    <a:pt x="42" y="131"/>
                  </a:cubicBezTo>
                  <a:cubicBezTo>
                    <a:pt x="43" y="136"/>
                    <a:pt x="43" y="136"/>
                    <a:pt x="43" y="136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9" y="143"/>
                    <a:pt x="39" y="143"/>
                    <a:pt x="39" y="143"/>
                  </a:cubicBezTo>
                  <a:cubicBezTo>
                    <a:pt x="37" y="148"/>
                    <a:pt x="37" y="148"/>
                    <a:pt x="37" y="148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4" y="155"/>
                    <a:pt x="24" y="155"/>
                    <a:pt x="24" y="155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2" y="157"/>
                    <a:pt x="23" y="157"/>
                    <a:pt x="21" y="159"/>
                  </a:cubicBezTo>
                  <a:cubicBezTo>
                    <a:pt x="19" y="160"/>
                    <a:pt x="15" y="161"/>
                    <a:pt x="15" y="161"/>
                  </a:cubicBezTo>
                  <a:cubicBezTo>
                    <a:pt x="13" y="161"/>
                    <a:pt x="13" y="161"/>
                    <a:pt x="13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5" y="160"/>
                    <a:pt x="4" y="161"/>
                  </a:cubicBezTo>
                  <a:cubicBezTo>
                    <a:pt x="4" y="161"/>
                    <a:pt x="3" y="161"/>
                    <a:pt x="3" y="161"/>
                  </a:cubicBezTo>
                  <a:cubicBezTo>
                    <a:pt x="3" y="161"/>
                    <a:pt x="3" y="161"/>
                    <a:pt x="3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1" y="162"/>
                    <a:pt x="2" y="162"/>
                  </a:cubicBezTo>
                  <a:cubicBezTo>
                    <a:pt x="4" y="163"/>
                    <a:pt x="5" y="166"/>
                    <a:pt x="6" y="166"/>
                  </a:cubicBezTo>
                  <a:cubicBezTo>
                    <a:pt x="8" y="167"/>
                    <a:pt x="10" y="167"/>
                    <a:pt x="11" y="167"/>
                  </a:cubicBezTo>
                  <a:cubicBezTo>
                    <a:pt x="12" y="168"/>
                    <a:pt x="14" y="169"/>
                    <a:pt x="14" y="169"/>
                  </a:cubicBezTo>
                  <a:cubicBezTo>
                    <a:pt x="14" y="169"/>
                    <a:pt x="19" y="174"/>
                    <a:pt x="20" y="174"/>
                  </a:cubicBezTo>
                  <a:cubicBezTo>
                    <a:pt x="21" y="174"/>
                    <a:pt x="21" y="174"/>
                    <a:pt x="22" y="176"/>
                  </a:cubicBezTo>
                  <a:cubicBezTo>
                    <a:pt x="23" y="177"/>
                    <a:pt x="26" y="176"/>
                    <a:pt x="26" y="176"/>
                  </a:cubicBezTo>
                  <a:cubicBezTo>
                    <a:pt x="26" y="176"/>
                    <a:pt x="27" y="179"/>
                    <a:pt x="26" y="180"/>
                  </a:cubicBezTo>
                  <a:cubicBezTo>
                    <a:pt x="26" y="181"/>
                    <a:pt x="26" y="184"/>
                    <a:pt x="26" y="184"/>
                  </a:cubicBezTo>
                  <a:cubicBezTo>
                    <a:pt x="26" y="184"/>
                    <a:pt x="26" y="185"/>
                    <a:pt x="26" y="186"/>
                  </a:cubicBezTo>
                  <a:cubicBezTo>
                    <a:pt x="27" y="188"/>
                    <a:pt x="28" y="188"/>
                    <a:pt x="28" y="190"/>
                  </a:cubicBezTo>
                  <a:cubicBezTo>
                    <a:pt x="29" y="191"/>
                    <a:pt x="28" y="191"/>
                    <a:pt x="29" y="192"/>
                  </a:cubicBezTo>
                  <a:cubicBezTo>
                    <a:pt x="30" y="193"/>
                    <a:pt x="31" y="195"/>
                    <a:pt x="32" y="195"/>
                  </a:cubicBezTo>
                  <a:cubicBezTo>
                    <a:pt x="33" y="195"/>
                    <a:pt x="34" y="195"/>
                    <a:pt x="37" y="196"/>
                  </a:cubicBezTo>
                  <a:cubicBezTo>
                    <a:pt x="40" y="198"/>
                    <a:pt x="41" y="198"/>
                    <a:pt x="42" y="199"/>
                  </a:cubicBezTo>
                  <a:cubicBezTo>
                    <a:pt x="44" y="200"/>
                    <a:pt x="43" y="199"/>
                    <a:pt x="46" y="200"/>
                  </a:cubicBezTo>
                  <a:cubicBezTo>
                    <a:pt x="50" y="201"/>
                    <a:pt x="49" y="200"/>
                    <a:pt x="50" y="201"/>
                  </a:cubicBezTo>
                  <a:cubicBezTo>
                    <a:pt x="51" y="201"/>
                    <a:pt x="50" y="200"/>
                    <a:pt x="52" y="201"/>
                  </a:cubicBezTo>
                  <a:cubicBezTo>
                    <a:pt x="55" y="201"/>
                    <a:pt x="57" y="202"/>
                    <a:pt x="57" y="202"/>
                  </a:cubicBezTo>
                  <a:cubicBezTo>
                    <a:pt x="57" y="204"/>
                    <a:pt x="57" y="204"/>
                    <a:pt x="57" y="204"/>
                  </a:cubicBezTo>
                  <a:cubicBezTo>
                    <a:pt x="55" y="208"/>
                    <a:pt x="55" y="208"/>
                    <a:pt x="55" y="208"/>
                  </a:cubicBezTo>
                  <a:cubicBezTo>
                    <a:pt x="55" y="211"/>
                    <a:pt x="55" y="211"/>
                    <a:pt x="55" y="211"/>
                  </a:cubicBezTo>
                  <a:cubicBezTo>
                    <a:pt x="55" y="211"/>
                    <a:pt x="53" y="211"/>
                    <a:pt x="55" y="212"/>
                  </a:cubicBezTo>
                  <a:cubicBezTo>
                    <a:pt x="57" y="213"/>
                    <a:pt x="61" y="214"/>
                    <a:pt x="61" y="214"/>
                  </a:cubicBezTo>
                  <a:cubicBezTo>
                    <a:pt x="64" y="216"/>
                    <a:pt x="64" y="216"/>
                    <a:pt x="64" y="216"/>
                  </a:cubicBezTo>
                  <a:cubicBezTo>
                    <a:pt x="64" y="216"/>
                    <a:pt x="62" y="219"/>
                    <a:pt x="61" y="220"/>
                  </a:cubicBezTo>
                  <a:cubicBezTo>
                    <a:pt x="60" y="220"/>
                    <a:pt x="57" y="220"/>
                    <a:pt x="57" y="220"/>
                  </a:cubicBezTo>
                  <a:cubicBezTo>
                    <a:pt x="57" y="220"/>
                    <a:pt x="56" y="223"/>
                    <a:pt x="58" y="223"/>
                  </a:cubicBezTo>
                  <a:cubicBezTo>
                    <a:pt x="59" y="224"/>
                    <a:pt x="61" y="224"/>
                    <a:pt x="62" y="224"/>
                  </a:cubicBezTo>
                  <a:cubicBezTo>
                    <a:pt x="63" y="224"/>
                    <a:pt x="65" y="225"/>
                    <a:pt x="65" y="225"/>
                  </a:cubicBezTo>
                  <a:cubicBezTo>
                    <a:pt x="65" y="225"/>
                    <a:pt x="66" y="225"/>
                    <a:pt x="67" y="226"/>
                  </a:cubicBezTo>
                  <a:cubicBezTo>
                    <a:pt x="67" y="228"/>
                    <a:pt x="68" y="229"/>
                    <a:pt x="69" y="229"/>
                  </a:cubicBezTo>
                  <a:cubicBezTo>
                    <a:pt x="70" y="229"/>
                    <a:pt x="72" y="229"/>
                    <a:pt x="73" y="229"/>
                  </a:cubicBezTo>
                  <a:cubicBezTo>
                    <a:pt x="74" y="229"/>
                    <a:pt x="74" y="228"/>
                    <a:pt x="75" y="228"/>
                  </a:cubicBezTo>
                  <a:cubicBezTo>
                    <a:pt x="76" y="229"/>
                    <a:pt x="82" y="228"/>
                    <a:pt x="82" y="228"/>
                  </a:cubicBezTo>
                  <a:cubicBezTo>
                    <a:pt x="82" y="228"/>
                    <a:pt x="82" y="228"/>
                    <a:pt x="83" y="230"/>
                  </a:cubicBezTo>
                  <a:cubicBezTo>
                    <a:pt x="85" y="233"/>
                    <a:pt x="88" y="234"/>
                    <a:pt x="88" y="234"/>
                  </a:cubicBezTo>
                  <a:cubicBezTo>
                    <a:pt x="88" y="234"/>
                    <a:pt x="89" y="235"/>
                    <a:pt x="89" y="234"/>
                  </a:cubicBezTo>
                  <a:cubicBezTo>
                    <a:pt x="89" y="233"/>
                    <a:pt x="90" y="232"/>
                    <a:pt x="90" y="232"/>
                  </a:cubicBezTo>
                  <a:cubicBezTo>
                    <a:pt x="90" y="232"/>
                    <a:pt x="92" y="229"/>
                    <a:pt x="92" y="228"/>
                  </a:cubicBezTo>
                  <a:cubicBezTo>
                    <a:pt x="93" y="227"/>
                    <a:pt x="94" y="224"/>
                    <a:pt x="95" y="224"/>
                  </a:cubicBezTo>
                  <a:cubicBezTo>
                    <a:pt x="96" y="223"/>
                    <a:pt x="99" y="221"/>
                    <a:pt x="99" y="221"/>
                  </a:cubicBezTo>
                  <a:cubicBezTo>
                    <a:pt x="99" y="221"/>
                    <a:pt x="99" y="220"/>
                    <a:pt x="101" y="221"/>
                  </a:cubicBezTo>
                  <a:cubicBezTo>
                    <a:pt x="102" y="223"/>
                    <a:pt x="105" y="225"/>
                    <a:pt x="105" y="225"/>
                  </a:cubicBezTo>
                  <a:cubicBezTo>
                    <a:pt x="110" y="225"/>
                    <a:pt x="110" y="225"/>
                    <a:pt x="110" y="225"/>
                  </a:cubicBezTo>
                  <a:cubicBezTo>
                    <a:pt x="110" y="225"/>
                    <a:pt x="113" y="226"/>
                    <a:pt x="113" y="227"/>
                  </a:cubicBezTo>
                  <a:cubicBezTo>
                    <a:pt x="113" y="228"/>
                    <a:pt x="112" y="228"/>
                    <a:pt x="110" y="229"/>
                  </a:cubicBezTo>
                  <a:cubicBezTo>
                    <a:pt x="109" y="229"/>
                    <a:pt x="106" y="226"/>
                    <a:pt x="106" y="227"/>
                  </a:cubicBezTo>
                  <a:cubicBezTo>
                    <a:pt x="105" y="228"/>
                    <a:pt x="105" y="230"/>
                    <a:pt x="105" y="230"/>
                  </a:cubicBezTo>
                  <a:cubicBezTo>
                    <a:pt x="101" y="232"/>
                    <a:pt x="101" y="232"/>
                    <a:pt x="101" y="232"/>
                  </a:cubicBezTo>
                  <a:cubicBezTo>
                    <a:pt x="102" y="234"/>
                    <a:pt x="102" y="234"/>
                    <a:pt x="102" y="234"/>
                  </a:cubicBezTo>
                  <a:cubicBezTo>
                    <a:pt x="102" y="234"/>
                    <a:pt x="107" y="236"/>
                    <a:pt x="107" y="237"/>
                  </a:cubicBezTo>
                  <a:cubicBezTo>
                    <a:pt x="107" y="238"/>
                    <a:pt x="107" y="240"/>
                    <a:pt x="107" y="240"/>
                  </a:cubicBezTo>
                  <a:cubicBezTo>
                    <a:pt x="110" y="241"/>
                    <a:pt x="110" y="241"/>
                    <a:pt x="110" y="241"/>
                  </a:cubicBezTo>
                  <a:cubicBezTo>
                    <a:pt x="112" y="240"/>
                    <a:pt x="112" y="240"/>
                    <a:pt x="112" y="240"/>
                  </a:cubicBezTo>
                  <a:cubicBezTo>
                    <a:pt x="112" y="244"/>
                    <a:pt x="112" y="244"/>
                    <a:pt x="112" y="244"/>
                  </a:cubicBezTo>
                  <a:cubicBezTo>
                    <a:pt x="112" y="248"/>
                    <a:pt x="112" y="248"/>
                    <a:pt x="112" y="248"/>
                  </a:cubicBezTo>
                  <a:cubicBezTo>
                    <a:pt x="112" y="248"/>
                    <a:pt x="112" y="248"/>
                    <a:pt x="112" y="248"/>
                  </a:cubicBezTo>
                  <a:cubicBezTo>
                    <a:pt x="112" y="248"/>
                    <a:pt x="112" y="248"/>
                    <a:pt x="112" y="248"/>
                  </a:cubicBezTo>
                  <a:cubicBezTo>
                    <a:pt x="119" y="246"/>
                    <a:pt x="125" y="250"/>
                    <a:pt x="128" y="250"/>
                  </a:cubicBezTo>
                  <a:cubicBezTo>
                    <a:pt x="134" y="251"/>
                    <a:pt x="121" y="258"/>
                    <a:pt x="123" y="258"/>
                  </a:cubicBezTo>
                  <a:cubicBezTo>
                    <a:pt x="125" y="257"/>
                    <a:pt x="123" y="263"/>
                    <a:pt x="126" y="264"/>
                  </a:cubicBezTo>
                  <a:cubicBezTo>
                    <a:pt x="131" y="265"/>
                    <a:pt x="135" y="261"/>
                    <a:pt x="141" y="261"/>
                  </a:cubicBezTo>
                  <a:cubicBezTo>
                    <a:pt x="146" y="260"/>
                    <a:pt x="152" y="263"/>
                    <a:pt x="154" y="261"/>
                  </a:cubicBezTo>
                  <a:cubicBezTo>
                    <a:pt x="158" y="256"/>
                    <a:pt x="174" y="266"/>
                    <a:pt x="182" y="261"/>
                  </a:cubicBezTo>
                  <a:cubicBezTo>
                    <a:pt x="187" y="257"/>
                    <a:pt x="207" y="255"/>
                    <a:pt x="214" y="255"/>
                  </a:cubicBezTo>
                  <a:cubicBezTo>
                    <a:pt x="232" y="254"/>
                    <a:pt x="233" y="254"/>
                    <a:pt x="241" y="249"/>
                  </a:cubicBezTo>
                  <a:cubicBezTo>
                    <a:pt x="241" y="249"/>
                    <a:pt x="246" y="238"/>
                    <a:pt x="249" y="233"/>
                  </a:cubicBezTo>
                  <a:cubicBezTo>
                    <a:pt x="251" y="229"/>
                    <a:pt x="257" y="227"/>
                    <a:pt x="263" y="223"/>
                  </a:cubicBezTo>
                  <a:cubicBezTo>
                    <a:pt x="268" y="219"/>
                    <a:pt x="281" y="215"/>
                    <a:pt x="284" y="214"/>
                  </a:cubicBezTo>
                  <a:cubicBezTo>
                    <a:pt x="287" y="214"/>
                    <a:pt x="308" y="215"/>
                    <a:pt x="308" y="215"/>
                  </a:cubicBezTo>
                  <a:cubicBezTo>
                    <a:pt x="319" y="212"/>
                    <a:pt x="319" y="212"/>
                    <a:pt x="319" y="212"/>
                  </a:cubicBezTo>
                  <a:cubicBezTo>
                    <a:pt x="319" y="212"/>
                    <a:pt x="321" y="220"/>
                    <a:pt x="324" y="221"/>
                  </a:cubicBezTo>
                  <a:cubicBezTo>
                    <a:pt x="337" y="223"/>
                    <a:pt x="345" y="222"/>
                    <a:pt x="346" y="215"/>
                  </a:cubicBezTo>
                  <a:cubicBezTo>
                    <a:pt x="347" y="210"/>
                    <a:pt x="342" y="201"/>
                    <a:pt x="341" y="194"/>
                  </a:cubicBezTo>
                  <a:cubicBezTo>
                    <a:pt x="340" y="186"/>
                    <a:pt x="344" y="178"/>
                    <a:pt x="344" y="171"/>
                  </a:cubicBezTo>
                  <a:cubicBezTo>
                    <a:pt x="344" y="170"/>
                    <a:pt x="342" y="168"/>
                    <a:pt x="348" y="160"/>
                  </a:cubicBezTo>
                  <a:cubicBezTo>
                    <a:pt x="353" y="152"/>
                    <a:pt x="367" y="156"/>
                    <a:pt x="369" y="151"/>
                  </a:cubicBezTo>
                  <a:cubicBezTo>
                    <a:pt x="363" y="123"/>
                    <a:pt x="363" y="123"/>
                    <a:pt x="363" y="123"/>
                  </a:cubicBezTo>
                  <a:cubicBezTo>
                    <a:pt x="362" y="123"/>
                    <a:pt x="362" y="123"/>
                    <a:pt x="362" y="123"/>
                  </a:cubicBezTo>
                  <a:cubicBezTo>
                    <a:pt x="361" y="123"/>
                    <a:pt x="361" y="123"/>
                    <a:pt x="361" y="123"/>
                  </a:cubicBezTo>
                  <a:cubicBezTo>
                    <a:pt x="359" y="122"/>
                    <a:pt x="359" y="122"/>
                    <a:pt x="359" y="122"/>
                  </a:cubicBezTo>
                  <a:cubicBezTo>
                    <a:pt x="357" y="122"/>
                    <a:pt x="357" y="122"/>
                    <a:pt x="357" y="122"/>
                  </a:cubicBezTo>
                  <a:cubicBezTo>
                    <a:pt x="355" y="121"/>
                    <a:pt x="355" y="121"/>
                    <a:pt x="355" y="121"/>
                  </a:cubicBezTo>
                  <a:cubicBezTo>
                    <a:pt x="353" y="120"/>
                    <a:pt x="353" y="120"/>
                    <a:pt x="353" y="120"/>
                  </a:cubicBezTo>
                  <a:cubicBezTo>
                    <a:pt x="351" y="120"/>
                    <a:pt x="351" y="120"/>
                    <a:pt x="351" y="120"/>
                  </a:cubicBezTo>
                  <a:cubicBezTo>
                    <a:pt x="351" y="120"/>
                    <a:pt x="351" y="120"/>
                    <a:pt x="351" y="120"/>
                  </a:cubicBezTo>
                  <a:cubicBezTo>
                    <a:pt x="350" y="120"/>
                    <a:pt x="350" y="120"/>
                    <a:pt x="350" y="120"/>
                  </a:cubicBezTo>
                  <a:cubicBezTo>
                    <a:pt x="343" y="119"/>
                    <a:pt x="334" y="135"/>
                    <a:pt x="334" y="135"/>
                  </a:cubicBezTo>
                  <a:cubicBezTo>
                    <a:pt x="330" y="142"/>
                    <a:pt x="330" y="142"/>
                    <a:pt x="330" y="142"/>
                  </a:cubicBezTo>
                  <a:cubicBezTo>
                    <a:pt x="320" y="140"/>
                    <a:pt x="310" y="139"/>
                    <a:pt x="303" y="131"/>
                  </a:cubicBezTo>
                  <a:cubicBezTo>
                    <a:pt x="303" y="128"/>
                    <a:pt x="303" y="128"/>
                    <a:pt x="303" y="128"/>
                  </a:cubicBezTo>
                  <a:cubicBezTo>
                    <a:pt x="303" y="128"/>
                    <a:pt x="303" y="128"/>
                    <a:pt x="303" y="128"/>
                  </a:cubicBezTo>
                  <a:cubicBezTo>
                    <a:pt x="303" y="128"/>
                    <a:pt x="303" y="128"/>
                    <a:pt x="303" y="128"/>
                  </a:cubicBezTo>
                  <a:cubicBezTo>
                    <a:pt x="302" y="127"/>
                    <a:pt x="302" y="127"/>
                    <a:pt x="302" y="127"/>
                  </a:cubicBezTo>
                  <a:cubicBezTo>
                    <a:pt x="302" y="127"/>
                    <a:pt x="301" y="127"/>
                    <a:pt x="301" y="127"/>
                  </a:cubicBezTo>
                  <a:cubicBezTo>
                    <a:pt x="300" y="127"/>
                    <a:pt x="299" y="126"/>
                    <a:pt x="299" y="126"/>
                  </a:cubicBezTo>
                  <a:cubicBezTo>
                    <a:pt x="300" y="124"/>
                    <a:pt x="300" y="124"/>
                    <a:pt x="300" y="124"/>
                  </a:cubicBezTo>
                  <a:cubicBezTo>
                    <a:pt x="300" y="124"/>
                    <a:pt x="301" y="123"/>
                    <a:pt x="301" y="123"/>
                  </a:cubicBezTo>
                  <a:cubicBezTo>
                    <a:pt x="302" y="123"/>
                    <a:pt x="301" y="123"/>
                    <a:pt x="301" y="122"/>
                  </a:cubicBezTo>
                  <a:cubicBezTo>
                    <a:pt x="301" y="122"/>
                    <a:pt x="301" y="120"/>
                    <a:pt x="301" y="119"/>
                  </a:cubicBezTo>
                  <a:cubicBezTo>
                    <a:pt x="300" y="118"/>
                    <a:pt x="300" y="118"/>
                    <a:pt x="300" y="118"/>
                  </a:cubicBezTo>
                  <a:cubicBezTo>
                    <a:pt x="300" y="118"/>
                    <a:pt x="299" y="116"/>
                    <a:pt x="298" y="115"/>
                  </a:cubicBezTo>
                  <a:cubicBezTo>
                    <a:pt x="297" y="115"/>
                    <a:pt x="298" y="114"/>
                    <a:pt x="298" y="114"/>
                  </a:cubicBezTo>
                  <a:cubicBezTo>
                    <a:pt x="297" y="113"/>
                    <a:pt x="298" y="113"/>
                    <a:pt x="298" y="112"/>
                  </a:cubicBezTo>
                  <a:cubicBezTo>
                    <a:pt x="298" y="112"/>
                    <a:pt x="297" y="110"/>
                    <a:pt x="297" y="110"/>
                  </a:cubicBezTo>
                  <a:cubicBezTo>
                    <a:pt x="297" y="110"/>
                    <a:pt x="295" y="107"/>
                    <a:pt x="294" y="105"/>
                  </a:cubicBezTo>
                  <a:cubicBezTo>
                    <a:pt x="294" y="104"/>
                    <a:pt x="294" y="103"/>
                    <a:pt x="294" y="103"/>
                  </a:cubicBezTo>
                  <a:cubicBezTo>
                    <a:pt x="295" y="102"/>
                    <a:pt x="293" y="101"/>
                    <a:pt x="293" y="101"/>
                  </a:cubicBezTo>
                  <a:cubicBezTo>
                    <a:pt x="293" y="101"/>
                    <a:pt x="293" y="99"/>
                    <a:pt x="293" y="99"/>
                  </a:cubicBezTo>
                  <a:cubicBezTo>
                    <a:pt x="293" y="99"/>
                    <a:pt x="293" y="97"/>
                    <a:pt x="293" y="97"/>
                  </a:cubicBezTo>
                  <a:cubicBezTo>
                    <a:pt x="294" y="96"/>
                    <a:pt x="293" y="95"/>
                    <a:pt x="293" y="94"/>
                  </a:cubicBezTo>
                  <a:cubicBezTo>
                    <a:pt x="293" y="94"/>
                    <a:pt x="291" y="93"/>
                    <a:pt x="291" y="93"/>
                  </a:cubicBezTo>
                  <a:cubicBezTo>
                    <a:pt x="292" y="91"/>
                    <a:pt x="292" y="91"/>
                    <a:pt x="292" y="91"/>
                  </a:cubicBezTo>
                  <a:cubicBezTo>
                    <a:pt x="292" y="90"/>
                    <a:pt x="292" y="90"/>
                    <a:pt x="292" y="90"/>
                  </a:cubicBezTo>
                  <a:cubicBezTo>
                    <a:pt x="292" y="90"/>
                    <a:pt x="293" y="88"/>
                    <a:pt x="293" y="88"/>
                  </a:cubicBezTo>
                  <a:cubicBezTo>
                    <a:pt x="294" y="87"/>
                    <a:pt x="293" y="86"/>
                    <a:pt x="292" y="86"/>
                  </a:cubicBezTo>
                  <a:cubicBezTo>
                    <a:pt x="291" y="86"/>
                    <a:pt x="292" y="85"/>
                    <a:pt x="292" y="85"/>
                  </a:cubicBezTo>
                  <a:cubicBezTo>
                    <a:pt x="293" y="83"/>
                    <a:pt x="293" y="83"/>
                    <a:pt x="293" y="83"/>
                  </a:cubicBezTo>
                  <a:cubicBezTo>
                    <a:pt x="292" y="80"/>
                    <a:pt x="292" y="80"/>
                    <a:pt x="292" y="80"/>
                  </a:cubicBezTo>
                  <a:cubicBezTo>
                    <a:pt x="292" y="79"/>
                    <a:pt x="292" y="79"/>
                    <a:pt x="292" y="79"/>
                  </a:cubicBezTo>
                  <a:cubicBezTo>
                    <a:pt x="292" y="79"/>
                    <a:pt x="291" y="77"/>
                    <a:pt x="291" y="77"/>
                  </a:cubicBezTo>
                  <a:cubicBezTo>
                    <a:pt x="291" y="76"/>
                    <a:pt x="290" y="74"/>
                    <a:pt x="290" y="74"/>
                  </a:cubicBezTo>
                  <a:cubicBezTo>
                    <a:pt x="290" y="74"/>
                    <a:pt x="290" y="73"/>
                    <a:pt x="290" y="73"/>
                  </a:cubicBezTo>
                  <a:cubicBezTo>
                    <a:pt x="290" y="72"/>
                    <a:pt x="290" y="72"/>
                    <a:pt x="290" y="72"/>
                  </a:cubicBezTo>
                  <a:cubicBezTo>
                    <a:pt x="290" y="71"/>
                    <a:pt x="289" y="70"/>
                    <a:pt x="288" y="69"/>
                  </a:cubicBezTo>
                  <a:cubicBezTo>
                    <a:pt x="287" y="67"/>
                    <a:pt x="287" y="67"/>
                    <a:pt x="287" y="67"/>
                  </a:cubicBezTo>
                  <a:cubicBezTo>
                    <a:pt x="287" y="67"/>
                    <a:pt x="285" y="65"/>
                    <a:pt x="284" y="64"/>
                  </a:cubicBezTo>
                  <a:cubicBezTo>
                    <a:pt x="284" y="62"/>
                    <a:pt x="284" y="62"/>
                    <a:pt x="283" y="61"/>
                  </a:cubicBezTo>
                  <a:cubicBezTo>
                    <a:pt x="283" y="59"/>
                    <a:pt x="281" y="57"/>
                    <a:pt x="280" y="57"/>
                  </a:cubicBezTo>
                  <a:cubicBezTo>
                    <a:pt x="280" y="57"/>
                    <a:pt x="279" y="54"/>
                    <a:pt x="279" y="53"/>
                  </a:cubicBezTo>
                  <a:cubicBezTo>
                    <a:pt x="278" y="53"/>
                    <a:pt x="276" y="52"/>
                    <a:pt x="276" y="52"/>
                  </a:cubicBezTo>
                  <a:cubicBezTo>
                    <a:pt x="275" y="52"/>
                    <a:pt x="273" y="51"/>
                    <a:pt x="273" y="51"/>
                  </a:cubicBezTo>
                  <a:cubicBezTo>
                    <a:pt x="270" y="50"/>
                    <a:pt x="270" y="50"/>
                    <a:pt x="270" y="50"/>
                  </a:cubicBezTo>
                  <a:cubicBezTo>
                    <a:pt x="267" y="47"/>
                    <a:pt x="267" y="47"/>
                    <a:pt x="267" y="47"/>
                  </a:cubicBezTo>
                  <a:cubicBezTo>
                    <a:pt x="267" y="47"/>
                    <a:pt x="266" y="47"/>
                    <a:pt x="265" y="46"/>
                  </a:cubicBezTo>
                  <a:cubicBezTo>
                    <a:pt x="265" y="46"/>
                    <a:pt x="264" y="44"/>
                    <a:pt x="264" y="44"/>
                  </a:cubicBezTo>
                  <a:cubicBezTo>
                    <a:pt x="263" y="42"/>
                    <a:pt x="263" y="42"/>
                    <a:pt x="263" y="42"/>
                  </a:cubicBezTo>
                  <a:cubicBezTo>
                    <a:pt x="257" y="40"/>
                    <a:pt x="257" y="40"/>
                    <a:pt x="257" y="40"/>
                  </a:cubicBezTo>
                  <a:cubicBezTo>
                    <a:pt x="257" y="40"/>
                    <a:pt x="256" y="38"/>
                    <a:pt x="256" y="38"/>
                  </a:cubicBezTo>
                  <a:cubicBezTo>
                    <a:pt x="256" y="37"/>
                    <a:pt x="255" y="37"/>
                    <a:pt x="255" y="36"/>
                  </a:cubicBezTo>
                  <a:cubicBezTo>
                    <a:pt x="255" y="35"/>
                    <a:pt x="254" y="35"/>
                    <a:pt x="254" y="34"/>
                  </a:cubicBezTo>
                  <a:cubicBezTo>
                    <a:pt x="254" y="33"/>
                    <a:pt x="253" y="33"/>
                    <a:pt x="253" y="33"/>
                  </a:cubicBezTo>
                  <a:cubicBezTo>
                    <a:pt x="252" y="33"/>
                    <a:pt x="251" y="33"/>
                    <a:pt x="251" y="33"/>
                  </a:cubicBezTo>
                  <a:cubicBezTo>
                    <a:pt x="251" y="33"/>
                    <a:pt x="250" y="32"/>
                    <a:pt x="250" y="32"/>
                  </a:cubicBezTo>
                  <a:cubicBezTo>
                    <a:pt x="250" y="32"/>
                    <a:pt x="248" y="30"/>
                    <a:pt x="247" y="30"/>
                  </a:cubicBezTo>
                  <a:cubicBezTo>
                    <a:pt x="247" y="29"/>
                    <a:pt x="247" y="29"/>
                    <a:pt x="247" y="29"/>
                  </a:cubicBezTo>
                  <a:cubicBezTo>
                    <a:pt x="247" y="29"/>
                    <a:pt x="247" y="29"/>
                    <a:pt x="246" y="29"/>
                  </a:cubicBezTo>
                  <a:cubicBezTo>
                    <a:pt x="245" y="29"/>
                    <a:pt x="245" y="29"/>
                    <a:pt x="245" y="28"/>
                  </a:cubicBezTo>
                  <a:cubicBezTo>
                    <a:pt x="244" y="28"/>
                    <a:pt x="244" y="26"/>
                    <a:pt x="243" y="26"/>
                  </a:cubicBezTo>
                  <a:cubicBezTo>
                    <a:pt x="243" y="26"/>
                    <a:pt x="243" y="26"/>
                    <a:pt x="242" y="26"/>
                  </a:cubicBezTo>
                  <a:cubicBezTo>
                    <a:pt x="241" y="26"/>
                    <a:pt x="240" y="24"/>
                    <a:pt x="240" y="24"/>
                  </a:cubicBezTo>
                  <a:cubicBezTo>
                    <a:pt x="239" y="24"/>
                    <a:pt x="240" y="23"/>
                    <a:pt x="240" y="22"/>
                  </a:cubicBezTo>
                  <a:cubicBezTo>
                    <a:pt x="240" y="21"/>
                    <a:pt x="239" y="21"/>
                    <a:pt x="239" y="21"/>
                  </a:cubicBezTo>
                  <a:cubicBezTo>
                    <a:pt x="239" y="21"/>
                    <a:pt x="239" y="21"/>
                    <a:pt x="239" y="21"/>
                  </a:cubicBezTo>
                  <a:cubicBezTo>
                    <a:pt x="239" y="21"/>
                    <a:pt x="238" y="21"/>
                    <a:pt x="238" y="20"/>
                  </a:cubicBezTo>
                  <a:cubicBezTo>
                    <a:pt x="238" y="20"/>
                    <a:pt x="237" y="19"/>
                    <a:pt x="237" y="18"/>
                  </a:cubicBezTo>
                  <a:cubicBezTo>
                    <a:pt x="237" y="17"/>
                    <a:pt x="237" y="17"/>
                    <a:pt x="237" y="17"/>
                  </a:cubicBezTo>
                  <a:cubicBezTo>
                    <a:pt x="237" y="17"/>
                    <a:pt x="236" y="16"/>
                    <a:pt x="236" y="16"/>
                  </a:cubicBezTo>
                  <a:cubicBezTo>
                    <a:pt x="235" y="15"/>
                    <a:pt x="235" y="15"/>
                    <a:pt x="235" y="15"/>
                  </a:cubicBezTo>
                  <a:cubicBezTo>
                    <a:pt x="235" y="14"/>
                    <a:pt x="235" y="14"/>
                    <a:pt x="235" y="14"/>
                  </a:cubicBezTo>
                  <a:cubicBezTo>
                    <a:pt x="234" y="14"/>
                    <a:pt x="234" y="14"/>
                    <a:pt x="234" y="14"/>
                  </a:cubicBezTo>
                  <a:cubicBezTo>
                    <a:pt x="233" y="14"/>
                    <a:pt x="233" y="13"/>
                    <a:pt x="233" y="12"/>
                  </a:cubicBezTo>
                  <a:cubicBezTo>
                    <a:pt x="233" y="12"/>
                    <a:pt x="233" y="12"/>
                    <a:pt x="233" y="12"/>
                  </a:cubicBezTo>
                  <a:cubicBezTo>
                    <a:pt x="232" y="11"/>
                    <a:pt x="232" y="11"/>
                    <a:pt x="232" y="11"/>
                  </a:cubicBezTo>
                  <a:cubicBezTo>
                    <a:pt x="231" y="10"/>
                    <a:pt x="231" y="10"/>
                    <a:pt x="231" y="10"/>
                  </a:cubicBezTo>
                  <a:cubicBezTo>
                    <a:pt x="230" y="9"/>
                    <a:pt x="230" y="9"/>
                    <a:pt x="230" y="9"/>
                  </a:cubicBezTo>
                  <a:cubicBezTo>
                    <a:pt x="230" y="9"/>
                    <a:pt x="229" y="8"/>
                    <a:pt x="229" y="8"/>
                  </a:cubicBezTo>
                  <a:cubicBezTo>
                    <a:pt x="228" y="7"/>
                    <a:pt x="227" y="6"/>
                    <a:pt x="227" y="6"/>
                  </a:cubicBezTo>
                  <a:cubicBezTo>
                    <a:pt x="227" y="6"/>
                    <a:pt x="227" y="5"/>
                    <a:pt x="227" y="5"/>
                  </a:cubicBezTo>
                  <a:cubicBezTo>
                    <a:pt x="227" y="5"/>
                    <a:pt x="226" y="5"/>
                    <a:pt x="226" y="5"/>
                  </a:cubicBezTo>
                  <a:cubicBezTo>
                    <a:pt x="224" y="5"/>
                    <a:pt x="224" y="5"/>
                    <a:pt x="224" y="5"/>
                  </a:cubicBezTo>
                  <a:cubicBezTo>
                    <a:pt x="224" y="3"/>
                    <a:pt x="224" y="3"/>
                    <a:pt x="224" y="3"/>
                  </a:cubicBezTo>
                  <a:cubicBezTo>
                    <a:pt x="224" y="3"/>
                    <a:pt x="224" y="3"/>
                    <a:pt x="223" y="3"/>
                  </a:cubicBezTo>
                  <a:cubicBezTo>
                    <a:pt x="222" y="3"/>
                    <a:pt x="222" y="2"/>
                    <a:pt x="222" y="2"/>
                  </a:cubicBezTo>
                  <a:cubicBezTo>
                    <a:pt x="222" y="1"/>
                    <a:pt x="222" y="1"/>
                    <a:pt x="222" y="1"/>
                  </a:cubicBezTo>
                  <a:cubicBezTo>
                    <a:pt x="219" y="2"/>
                    <a:pt x="219" y="2"/>
                    <a:pt x="219" y="2"/>
                  </a:cubicBezTo>
                  <a:cubicBezTo>
                    <a:pt x="219" y="2"/>
                    <a:pt x="219" y="2"/>
                    <a:pt x="219" y="2"/>
                  </a:cubicBezTo>
                  <a:cubicBezTo>
                    <a:pt x="219" y="2"/>
                    <a:pt x="217" y="1"/>
                    <a:pt x="217" y="1"/>
                  </a:cubicBezTo>
                  <a:cubicBezTo>
                    <a:pt x="217" y="0"/>
                    <a:pt x="216" y="0"/>
                    <a:pt x="216" y="0"/>
                  </a:cubicBezTo>
                  <a:cubicBezTo>
                    <a:pt x="215" y="1"/>
                    <a:pt x="215" y="1"/>
                    <a:pt x="215" y="1"/>
                  </a:cubicBezTo>
                  <a:cubicBezTo>
                    <a:pt x="213" y="1"/>
                    <a:pt x="213" y="1"/>
                    <a:pt x="213" y="1"/>
                  </a:cubicBezTo>
                  <a:cubicBezTo>
                    <a:pt x="212" y="1"/>
                    <a:pt x="212" y="1"/>
                    <a:pt x="212" y="1"/>
                  </a:cubicBezTo>
                  <a:cubicBezTo>
                    <a:pt x="211" y="0"/>
                    <a:pt x="211" y="0"/>
                    <a:pt x="211" y="0"/>
                  </a:cubicBezTo>
                  <a:cubicBezTo>
                    <a:pt x="208" y="1"/>
                    <a:pt x="207" y="1"/>
                    <a:pt x="207" y="1"/>
                  </a:cubicBezTo>
                  <a:cubicBezTo>
                    <a:pt x="204" y="2"/>
                    <a:pt x="199" y="5"/>
                    <a:pt x="199" y="7"/>
                  </a:cubicBezTo>
                  <a:cubicBezTo>
                    <a:pt x="198" y="9"/>
                    <a:pt x="199" y="14"/>
                    <a:pt x="197" y="15"/>
                  </a:cubicBezTo>
                  <a:cubicBezTo>
                    <a:pt x="194" y="15"/>
                    <a:pt x="191" y="20"/>
                    <a:pt x="190" y="20"/>
                  </a:cubicBezTo>
                  <a:cubicBezTo>
                    <a:pt x="181" y="25"/>
                    <a:pt x="181" y="25"/>
                    <a:pt x="181" y="25"/>
                  </a:cubicBezTo>
                  <a:cubicBezTo>
                    <a:pt x="181" y="25"/>
                    <a:pt x="174" y="28"/>
                    <a:pt x="170" y="28"/>
                  </a:cubicBezTo>
                  <a:cubicBezTo>
                    <a:pt x="166" y="29"/>
                    <a:pt x="163" y="32"/>
                    <a:pt x="163" y="32"/>
                  </a:cubicBezTo>
                  <a:cubicBezTo>
                    <a:pt x="158" y="39"/>
                    <a:pt x="158" y="39"/>
                    <a:pt x="158" y="39"/>
                  </a:cubicBezTo>
                  <a:cubicBezTo>
                    <a:pt x="150" y="40"/>
                    <a:pt x="150" y="40"/>
                    <a:pt x="150" y="40"/>
                  </a:cubicBezTo>
                  <a:cubicBezTo>
                    <a:pt x="146" y="36"/>
                    <a:pt x="146" y="36"/>
                    <a:pt x="146" y="36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1" y="36"/>
                    <a:pt x="141" y="36"/>
                    <a:pt x="141" y="36"/>
                  </a:cubicBezTo>
                  <a:cubicBezTo>
                    <a:pt x="139" y="37"/>
                    <a:pt x="139" y="37"/>
                    <a:pt x="139" y="37"/>
                  </a:cubicBezTo>
                  <a:cubicBezTo>
                    <a:pt x="127" y="36"/>
                    <a:pt x="127" y="36"/>
                    <a:pt x="127" y="36"/>
                  </a:cubicBezTo>
                  <a:cubicBezTo>
                    <a:pt x="121" y="39"/>
                    <a:pt x="121" y="39"/>
                    <a:pt x="121" y="39"/>
                  </a:cubicBezTo>
                  <a:cubicBezTo>
                    <a:pt x="110" y="38"/>
                    <a:pt x="110" y="38"/>
                    <a:pt x="110" y="38"/>
                  </a:cubicBezTo>
                  <a:cubicBezTo>
                    <a:pt x="110" y="38"/>
                    <a:pt x="102" y="39"/>
                    <a:pt x="100" y="39"/>
                  </a:cubicBezTo>
                  <a:cubicBezTo>
                    <a:pt x="97" y="39"/>
                    <a:pt x="97" y="39"/>
                    <a:pt x="97" y="39"/>
                  </a:cubicBezTo>
                  <a:cubicBezTo>
                    <a:pt x="95" y="38"/>
                    <a:pt x="93" y="36"/>
                    <a:pt x="93" y="36"/>
                  </a:cubicBezTo>
                  <a:cubicBezTo>
                    <a:pt x="93" y="36"/>
                    <a:pt x="89" y="37"/>
                    <a:pt x="88" y="38"/>
                  </a:cubicBezTo>
                  <a:cubicBezTo>
                    <a:pt x="87" y="39"/>
                    <a:pt x="83" y="44"/>
                    <a:pt x="83" y="44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5"/>
                    <a:pt x="80" y="55"/>
                    <a:pt x="79" y="55"/>
                  </a:cubicBezTo>
                  <a:cubicBezTo>
                    <a:pt x="79" y="56"/>
                    <a:pt x="78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69" y="61"/>
                    <a:pt x="69" y="61"/>
                    <a:pt x="69" y="61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40" name="Freeform 90"/>
            <p:cNvSpPr>
              <a:spLocks/>
            </p:cNvSpPr>
            <p:nvPr/>
          </p:nvSpPr>
          <p:spPr bwMode="auto">
            <a:xfrm>
              <a:off x="6015453" y="2278355"/>
              <a:ext cx="1400674" cy="943961"/>
            </a:xfrm>
            <a:custGeom>
              <a:avLst/>
              <a:gdLst>
                <a:gd name="T0" fmla="*/ 166 w 614"/>
                <a:gd name="T1" fmla="*/ 283 h 427"/>
                <a:gd name="T2" fmla="*/ 173 w 614"/>
                <a:gd name="T3" fmla="*/ 277 h 427"/>
                <a:gd name="T4" fmla="*/ 185 w 614"/>
                <a:gd name="T5" fmla="*/ 270 h 427"/>
                <a:gd name="T6" fmla="*/ 195 w 614"/>
                <a:gd name="T7" fmla="*/ 267 h 427"/>
                <a:gd name="T8" fmla="*/ 207 w 614"/>
                <a:gd name="T9" fmla="*/ 270 h 427"/>
                <a:gd name="T10" fmla="*/ 208 w 614"/>
                <a:gd name="T11" fmla="*/ 270 h 427"/>
                <a:gd name="T12" fmla="*/ 208 w 614"/>
                <a:gd name="T13" fmla="*/ 270 h 427"/>
                <a:gd name="T14" fmla="*/ 209 w 614"/>
                <a:gd name="T15" fmla="*/ 270 h 427"/>
                <a:gd name="T16" fmla="*/ 210 w 614"/>
                <a:gd name="T17" fmla="*/ 270 h 427"/>
                <a:gd name="T18" fmla="*/ 210 w 614"/>
                <a:gd name="T19" fmla="*/ 270 h 427"/>
                <a:gd name="T20" fmla="*/ 211 w 614"/>
                <a:gd name="T21" fmla="*/ 270 h 427"/>
                <a:gd name="T22" fmla="*/ 213 w 614"/>
                <a:gd name="T23" fmla="*/ 273 h 427"/>
                <a:gd name="T24" fmla="*/ 223 w 614"/>
                <a:gd name="T25" fmla="*/ 273 h 427"/>
                <a:gd name="T26" fmla="*/ 227 w 614"/>
                <a:gd name="T27" fmla="*/ 278 h 427"/>
                <a:gd name="T28" fmla="*/ 249 w 614"/>
                <a:gd name="T29" fmla="*/ 280 h 427"/>
                <a:gd name="T30" fmla="*/ 259 w 614"/>
                <a:gd name="T31" fmla="*/ 288 h 427"/>
                <a:gd name="T32" fmla="*/ 268 w 614"/>
                <a:gd name="T33" fmla="*/ 305 h 427"/>
                <a:gd name="T34" fmla="*/ 280 w 614"/>
                <a:gd name="T35" fmla="*/ 312 h 427"/>
                <a:gd name="T36" fmla="*/ 287 w 614"/>
                <a:gd name="T37" fmla="*/ 326 h 427"/>
                <a:gd name="T38" fmla="*/ 302 w 614"/>
                <a:gd name="T39" fmla="*/ 337 h 427"/>
                <a:gd name="T40" fmla="*/ 305 w 614"/>
                <a:gd name="T41" fmla="*/ 349 h 427"/>
                <a:gd name="T42" fmla="*/ 292 w 614"/>
                <a:gd name="T43" fmla="*/ 353 h 427"/>
                <a:gd name="T44" fmla="*/ 281 w 614"/>
                <a:gd name="T45" fmla="*/ 356 h 427"/>
                <a:gd name="T46" fmla="*/ 271 w 614"/>
                <a:gd name="T47" fmla="*/ 366 h 427"/>
                <a:gd name="T48" fmla="*/ 270 w 614"/>
                <a:gd name="T49" fmla="*/ 387 h 427"/>
                <a:gd name="T50" fmla="*/ 268 w 614"/>
                <a:gd name="T51" fmla="*/ 405 h 427"/>
                <a:gd name="T52" fmla="*/ 255 w 614"/>
                <a:gd name="T53" fmla="*/ 414 h 427"/>
                <a:gd name="T54" fmla="*/ 314 w 614"/>
                <a:gd name="T55" fmla="*/ 376 h 427"/>
                <a:gd name="T56" fmla="*/ 377 w 614"/>
                <a:gd name="T57" fmla="*/ 333 h 427"/>
                <a:gd name="T58" fmla="*/ 407 w 614"/>
                <a:gd name="T59" fmla="*/ 375 h 427"/>
                <a:gd name="T60" fmla="*/ 478 w 614"/>
                <a:gd name="T61" fmla="*/ 393 h 427"/>
                <a:gd name="T62" fmla="*/ 548 w 614"/>
                <a:gd name="T63" fmla="*/ 335 h 427"/>
                <a:gd name="T64" fmla="*/ 481 w 614"/>
                <a:gd name="T65" fmla="*/ 326 h 427"/>
                <a:gd name="T66" fmla="*/ 450 w 614"/>
                <a:gd name="T67" fmla="*/ 310 h 427"/>
                <a:gd name="T68" fmla="*/ 518 w 614"/>
                <a:gd name="T69" fmla="*/ 261 h 427"/>
                <a:gd name="T70" fmla="*/ 572 w 614"/>
                <a:gd name="T71" fmla="*/ 207 h 427"/>
                <a:gd name="T72" fmla="*/ 606 w 614"/>
                <a:gd name="T73" fmla="*/ 147 h 427"/>
                <a:gd name="T74" fmla="*/ 586 w 614"/>
                <a:gd name="T75" fmla="*/ 102 h 427"/>
                <a:gd name="T76" fmla="*/ 567 w 614"/>
                <a:gd name="T77" fmla="*/ 72 h 427"/>
                <a:gd name="T78" fmla="*/ 512 w 614"/>
                <a:gd name="T79" fmla="*/ 67 h 427"/>
                <a:gd name="T80" fmla="*/ 472 w 614"/>
                <a:gd name="T81" fmla="*/ 70 h 427"/>
                <a:gd name="T82" fmla="*/ 436 w 614"/>
                <a:gd name="T83" fmla="*/ 77 h 427"/>
                <a:gd name="T84" fmla="*/ 386 w 614"/>
                <a:gd name="T85" fmla="*/ 51 h 427"/>
                <a:gd name="T86" fmla="*/ 361 w 614"/>
                <a:gd name="T87" fmla="*/ 26 h 427"/>
                <a:gd name="T88" fmla="*/ 307 w 614"/>
                <a:gd name="T89" fmla="*/ 17 h 427"/>
                <a:gd name="T90" fmla="*/ 258 w 614"/>
                <a:gd name="T91" fmla="*/ 44 h 427"/>
                <a:gd name="T92" fmla="*/ 243 w 614"/>
                <a:gd name="T93" fmla="*/ 94 h 427"/>
                <a:gd name="T94" fmla="*/ 202 w 614"/>
                <a:gd name="T95" fmla="*/ 96 h 427"/>
                <a:gd name="T96" fmla="*/ 166 w 614"/>
                <a:gd name="T97" fmla="*/ 97 h 427"/>
                <a:gd name="T98" fmla="*/ 118 w 614"/>
                <a:gd name="T99" fmla="*/ 102 h 427"/>
                <a:gd name="T100" fmla="*/ 44 w 614"/>
                <a:gd name="T101" fmla="*/ 111 h 427"/>
                <a:gd name="T102" fmla="*/ 30 w 614"/>
                <a:gd name="T103" fmla="*/ 130 h 427"/>
                <a:gd name="T104" fmla="*/ 27 w 614"/>
                <a:gd name="T105" fmla="*/ 152 h 427"/>
                <a:gd name="T106" fmla="*/ 46 w 614"/>
                <a:gd name="T107" fmla="*/ 182 h 427"/>
                <a:gd name="T108" fmla="*/ 33 w 614"/>
                <a:gd name="T109" fmla="*/ 207 h 427"/>
                <a:gd name="T110" fmla="*/ 14 w 614"/>
                <a:gd name="T111" fmla="*/ 261 h 427"/>
                <a:gd name="T112" fmla="*/ 15 w 614"/>
                <a:gd name="T113" fmla="*/ 273 h 427"/>
                <a:gd name="T114" fmla="*/ 6 w 614"/>
                <a:gd name="T115" fmla="*/ 282 h 427"/>
                <a:gd name="T116" fmla="*/ 1 w 614"/>
                <a:gd name="T117" fmla="*/ 297 h 427"/>
                <a:gd name="T118" fmla="*/ 0 w 614"/>
                <a:gd name="T119" fmla="*/ 311 h 427"/>
                <a:gd name="T120" fmla="*/ 22 w 614"/>
                <a:gd name="T121" fmla="*/ 321 h 427"/>
                <a:gd name="T122" fmla="*/ 61 w 614"/>
                <a:gd name="T123" fmla="*/ 323 h 427"/>
                <a:gd name="T124" fmla="*/ 114 w 614"/>
                <a:gd name="T125" fmla="*/ 317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14" h="427">
                  <a:moveTo>
                    <a:pt x="141" y="305"/>
                  </a:moveTo>
                  <a:cubicBezTo>
                    <a:pt x="142" y="305"/>
                    <a:pt x="145" y="300"/>
                    <a:pt x="148" y="300"/>
                  </a:cubicBezTo>
                  <a:cubicBezTo>
                    <a:pt x="150" y="299"/>
                    <a:pt x="149" y="294"/>
                    <a:pt x="150" y="292"/>
                  </a:cubicBezTo>
                  <a:cubicBezTo>
                    <a:pt x="151" y="290"/>
                    <a:pt x="156" y="286"/>
                    <a:pt x="159" y="285"/>
                  </a:cubicBezTo>
                  <a:cubicBezTo>
                    <a:pt x="160" y="285"/>
                    <a:pt x="160" y="285"/>
                    <a:pt x="160" y="285"/>
                  </a:cubicBezTo>
                  <a:cubicBezTo>
                    <a:pt x="160" y="283"/>
                    <a:pt x="160" y="283"/>
                    <a:pt x="160" y="283"/>
                  </a:cubicBezTo>
                  <a:cubicBezTo>
                    <a:pt x="160" y="283"/>
                    <a:pt x="163" y="282"/>
                    <a:pt x="163" y="281"/>
                  </a:cubicBezTo>
                  <a:cubicBezTo>
                    <a:pt x="164" y="281"/>
                    <a:pt x="164" y="282"/>
                    <a:pt x="164" y="282"/>
                  </a:cubicBezTo>
                  <a:cubicBezTo>
                    <a:pt x="164" y="282"/>
                    <a:pt x="165" y="283"/>
                    <a:pt x="166" y="283"/>
                  </a:cubicBezTo>
                  <a:cubicBezTo>
                    <a:pt x="166" y="283"/>
                    <a:pt x="167" y="282"/>
                    <a:pt x="167" y="282"/>
                  </a:cubicBezTo>
                  <a:cubicBezTo>
                    <a:pt x="167" y="281"/>
                    <a:pt x="167" y="280"/>
                    <a:pt x="167" y="280"/>
                  </a:cubicBezTo>
                  <a:cubicBezTo>
                    <a:pt x="166" y="279"/>
                    <a:pt x="166" y="278"/>
                    <a:pt x="166" y="278"/>
                  </a:cubicBezTo>
                  <a:cubicBezTo>
                    <a:pt x="166" y="278"/>
                    <a:pt x="166" y="278"/>
                    <a:pt x="166" y="278"/>
                  </a:cubicBezTo>
                  <a:cubicBezTo>
                    <a:pt x="166" y="278"/>
                    <a:pt x="167" y="278"/>
                    <a:pt x="167" y="278"/>
                  </a:cubicBezTo>
                  <a:cubicBezTo>
                    <a:pt x="167" y="278"/>
                    <a:pt x="168" y="277"/>
                    <a:pt x="168" y="277"/>
                  </a:cubicBezTo>
                  <a:cubicBezTo>
                    <a:pt x="170" y="278"/>
                    <a:pt x="170" y="278"/>
                    <a:pt x="170" y="278"/>
                  </a:cubicBezTo>
                  <a:cubicBezTo>
                    <a:pt x="170" y="278"/>
                    <a:pt x="171" y="278"/>
                    <a:pt x="171" y="278"/>
                  </a:cubicBezTo>
                  <a:cubicBezTo>
                    <a:pt x="172" y="279"/>
                    <a:pt x="173" y="277"/>
                    <a:pt x="173" y="277"/>
                  </a:cubicBezTo>
                  <a:cubicBezTo>
                    <a:pt x="174" y="276"/>
                    <a:pt x="174" y="276"/>
                    <a:pt x="174" y="276"/>
                  </a:cubicBezTo>
                  <a:cubicBezTo>
                    <a:pt x="174" y="276"/>
                    <a:pt x="174" y="276"/>
                    <a:pt x="174" y="275"/>
                  </a:cubicBezTo>
                  <a:cubicBezTo>
                    <a:pt x="174" y="275"/>
                    <a:pt x="175" y="275"/>
                    <a:pt x="176" y="275"/>
                  </a:cubicBezTo>
                  <a:cubicBezTo>
                    <a:pt x="176" y="275"/>
                    <a:pt x="178" y="275"/>
                    <a:pt x="179" y="275"/>
                  </a:cubicBezTo>
                  <a:cubicBezTo>
                    <a:pt x="180" y="275"/>
                    <a:pt x="180" y="275"/>
                    <a:pt x="180" y="275"/>
                  </a:cubicBezTo>
                  <a:cubicBezTo>
                    <a:pt x="182" y="274"/>
                    <a:pt x="182" y="274"/>
                    <a:pt x="182" y="274"/>
                  </a:cubicBezTo>
                  <a:cubicBezTo>
                    <a:pt x="182" y="274"/>
                    <a:pt x="183" y="273"/>
                    <a:pt x="183" y="273"/>
                  </a:cubicBezTo>
                  <a:cubicBezTo>
                    <a:pt x="183" y="272"/>
                    <a:pt x="183" y="271"/>
                    <a:pt x="183" y="271"/>
                  </a:cubicBezTo>
                  <a:cubicBezTo>
                    <a:pt x="183" y="270"/>
                    <a:pt x="185" y="270"/>
                    <a:pt x="185" y="270"/>
                  </a:cubicBezTo>
                  <a:cubicBezTo>
                    <a:pt x="185" y="270"/>
                    <a:pt x="185" y="270"/>
                    <a:pt x="185" y="270"/>
                  </a:cubicBezTo>
                  <a:cubicBezTo>
                    <a:pt x="186" y="270"/>
                    <a:pt x="186" y="271"/>
                    <a:pt x="186" y="271"/>
                  </a:cubicBezTo>
                  <a:cubicBezTo>
                    <a:pt x="186" y="271"/>
                    <a:pt x="187" y="270"/>
                    <a:pt x="187" y="270"/>
                  </a:cubicBezTo>
                  <a:cubicBezTo>
                    <a:pt x="187" y="269"/>
                    <a:pt x="188" y="269"/>
                    <a:pt x="188" y="269"/>
                  </a:cubicBezTo>
                  <a:cubicBezTo>
                    <a:pt x="188" y="269"/>
                    <a:pt x="190" y="268"/>
                    <a:pt x="190" y="267"/>
                  </a:cubicBezTo>
                  <a:cubicBezTo>
                    <a:pt x="191" y="266"/>
                    <a:pt x="191" y="267"/>
                    <a:pt x="191" y="265"/>
                  </a:cubicBezTo>
                  <a:cubicBezTo>
                    <a:pt x="191" y="264"/>
                    <a:pt x="192" y="265"/>
                    <a:pt x="192" y="266"/>
                  </a:cubicBezTo>
                  <a:cubicBezTo>
                    <a:pt x="192" y="266"/>
                    <a:pt x="192" y="266"/>
                    <a:pt x="193" y="267"/>
                  </a:cubicBezTo>
                  <a:cubicBezTo>
                    <a:pt x="193" y="267"/>
                    <a:pt x="193" y="267"/>
                    <a:pt x="195" y="267"/>
                  </a:cubicBezTo>
                  <a:cubicBezTo>
                    <a:pt x="196" y="268"/>
                    <a:pt x="196" y="266"/>
                    <a:pt x="198" y="266"/>
                  </a:cubicBezTo>
                  <a:cubicBezTo>
                    <a:pt x="200" y="266"/>
                    <a:pt x="199" y="266"/>
                    <a:pt x="200" y="267"/>
                  </a:cubicBezTo>
                  <a:cubicBezTo>
                    <a:pt x="201" y="267"/>
                    <a:pt x="201" y="267"/>
                    <a:pt x="202" y="267"/>
                  </a:cubicBezTo>
                  <a:cubicBezTo>
                    <a:pt x="203" y="268"/>
                    <a:pt x="203" y="268"/>
                    <a:pt x="203" y="268"/>
                  </a:cubicBezTo>
                  <a:cubicBezTo>
                    <a:pt x="203" y="268"/>
                    <a:pt x="204" y="268"/>
                    <a:pt x="205" y="269"/>
                  </a:cubicBezTo>
                  <a:cubicBezTo>
                    <a:pt x="205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2" y="271"/>
                    <a:pt x="212" y="271"/>
                    <a:pt x="212" y="271"/>
                  </a:cubicBezTo>
                  <a:cubicBezTo>
                    <a:pt x="212" y="271"/>
                    <a:pt x="212" y="273"/>
                    <a:pt x="213" y="273"/>
                  </a:cubicBezTo>
                  <a:cubicBezTo>
                    <a:pt x="213" y="274"/>
                    <a:pt x="213" y="274"/>
                    <a:pt x="214" y="274"/>
                  </a:cubicBezTo>
                  <a:cubicBezTo>
                    <a:pt x="214" y="274"/>
                    <a:pt x="215" y="272"/>
                    <a:pt x="215" y="271"/>
                  </a:cubicBezTo>
                  <a:cubicBezTo>
                    <a:pt x="215" y="271"/>
                    <a:pt x="216" y="272"/>
                    <a:pt x="216" y="272"/>
                  </a:cubicBezTo>
                  <a:cubicBezTo>
                    <a:pt x="216" y="272"/>
                    <a:pt x="216" y="274"/>
                    <a:pt x="217" y="274"/>
                  </a:cubicBezTo>
                  <a:cubicBezTo>
                    <a:pt x="217" y="273"/>
                    <a:pt x="218" y="273"/>
                    <a:pt x="218" y="273"/>
                  </a:cubicBezTo>
                  <a:cubicBezTo>
                    <a:pt x="219" y="273"/>
                    <a:pt x="218" y="272"/>
                    <a:pt x="218" y="272"/>
                  </a:cubicBezTo>
                  <a:cubicBezTo>
                    <a:pt x="218" y="272"/>
                    <a:pt x="219" y="271"/>
                    <a:pt x="219" y="271"/>
                  </a:cubicBezTo>
                  <a:cubicBezTo>
                    <a:pt x="220" y="271"/>
                    <a:pt x="222" y="271"/>
                    <a:pt x="222" y="271"/>
                  </a:cubicBezTo>
                  <a:cubicBezTo>
                    <a:pt x="223" y="271"/>
                    <a:pt x="223" y="273"/>
                    <a:pt x="223" y="273"/>
                  </a:cubicBezTo>
                  <a:cubicBezTo>
                    <a:pt x="223" y="273"/>
                    <a:pt x="222" y="275"/>
                    <a:pt x="222" y="275"/>
                  </a:cubicBezTo>
                  <a:cubicBezTo>
                    <a:pt x="222" y="275"/>
                    <a:pt x="221" y="276"/>
                    <a:pt x="221" y="277"/>
                  </a:cubicBezTo>
                  <a:cubicBezTo>
                    <a:pt x="221" y="277"/>
                    <a:pt x="221" y="277"/>
                    <a:pt x="222" y="276"/>
                  </a:cubicBezTo>
                  <a:cubicBezTo>
                    <a:pt x="224" y="276"/>
                    <a:pt x="223" y="275"/>
                    <a:pt x="223" y="275"/>
                  </a:cubicBezTo>
                  <a:cubicBezTo>
                    <a:pt x="224" y="273"/>
                    <a:pt x="224" y="273"/>
                    <a:pt x="224" y="273"/>
                  </a:cubicBezTo>
                  <a:cubicBezTo>
                    <a:pt x="224" y="273"/>
                    <a:pt x="226" y="274"/>
                    <a:pt x="226" y="275"/>
                  </a:cubicBezTo>
                  <a:cubicBezTo>
                    <a:pt x="226" y="275"/>
                    <a:pt x="226" y="276"/>
                    <a:pt x="226" y="276"/>
                  </a:cubicBezTo>
                  <a:cubicBezTo>
                    <a:pt x="226" y="277"/>
                    <a:pt x="227" y="277"/>
                    <a:pt x="227" y="278"/>
                  </a:cubicBezTo>
                  <a:cubicBezTo>
                    <a:pt x="228" y="279"/>
                    <a:pt x="227" y="278"/>
                    <a:pt x="227" y="278"/>
                  </a:cubicBezTo>
                  <a:cubicBezTo>
                    <a:pt x="227" y="277"/>
                    <a:pt x="228" y="275"/>
                    <a:pt x="228" y="275"/>
                  </a:cubicBezTo>
                  <a:cubicBezTo>
                    <a:pt x="229" y="273"/>
                    <a:pt x="229" y="273"/>
                    <a:pt x="229" y="273"/>
                  </a:cubicBezTo>
                  <a:cubicBezTo>
                    <a:pt x="229" y="273"/>
                    <a:pt x="233" y="273"/>
                    <a:pt x="237" y="273"/>
                  </a:cubicBezTo>
                  <a:cubicBezTo>
                    <a:pt x="241" y="273"/>
                    <a:pt x="238" y="272"/>
                    <a:pt x="238" y="272"/>
                  </a:cubicBezTo>
                  <a:cubicBezTo>
                    <a:pt x="240" y="272"/>
                    <a:pt x="240" y="272"/>
                    <a:pt x="240" y="272"/>
                  </a:cubicBezTo>
                  <a:cubicBezTo>
                    <a:pt x="241" y="276"/>
                    <a:pt x="241" y="276"/>
                    <a:pt x="241" y="276"/>
                  </a:cubicBezTo>
                  <a:cubicBezTo>
                    <a:pt x="241" y="276"/>
                    <a:pt x="243" y="278"/>
                    <a:pt x="244" y="278"/>
                  </a:cubicBezTo>
                  <a:cubicBezTo>
                    <a:pt x="245" y="279"/>
                    <a:pt x="245" y="279"/>
                    <a:pt x="247" y="280"/>
                  </a:cubicBezTo>
                  <a:cubicBezTo>
                    <a:pt x="250" y="280"/>
                    <a:pt x="249" y="280"/>
                    <a:pt x="249" y="280"/>
                  </a:cubicBezTo>
                  <a:cubicBezTo>
                    <a:pt x="250" y="280"/>
                    <a:pt x="250" y="278"/>
                    <a:pt x="251" y="277"/>
                  </a:cubicBezTo>
                  <a:cubicBezTo>
                    <a:pt x="251" y="276"/>
                    <a:pt x="252" y="276"/>
                    <a:pt x="252" y="276"/>
                  </a:cubicBezTo>
                  <a:cubicBezTo>
                    <a:pt x="252" y="276"/>
                    <a:pt x="254" y="278"/>
                    <a:pt x="254" y="278"/>
                  </a:cubicBezTo>
                  <a:cubicBezTo>
                    <a:pt x="255" y="279"/>
                    <a:pt x="255" y="280"/>
                    <a:pt x="255" y="280"/>
                  </a:cubicBezTo>
                  <a:cubicBezTo>
                    <a:pt x="258" y="281"/>
                    <a:pt x="258" y="281"/>
                    <a:pt x="258" y="281"/>
                  </a:cubicBezTo>
                  <a:cubicBezTo>
                    <a:pt x="258" y="282"/>
                    <a:pt x="258" y="282"/>
                    <a:pt x="258" y="282"/>
                  </a:cubicBezTo>
                  <a:cubicBezTo>
                    <a:pt x="258" y="285"/>
                    <a:pt x="258" y="285"/>
                    <a:pt x="258" y="285"/>
                  </a:cubicBezTo>
                  <a:cubicBezTo>
                    <a:pt x="260" y="286"/>
                    <a:pt x="260" y="286"/>
                    <a:pt x="260" y="286"/>
                  </a:cubicBezTo>
                  <a:cubicBezTo>
                    <a:pt x="259" y="288"/>
                    <a:pt x="259" y="288"/>
                    <a:pt x="259" y="288"/>
                  </a:cubicBezTo>
                  <a:cubicBezTo>
                    <a:pt x="259" y="288"/>
                    <a:pt x="260" y="290"/>
                    <a:pt x="260" y="291"/>
                  </a:cubicBezTo>
                  <a:cubicBezTo>
                    <a:pt x="260" y="291"/>
                    <a:pt x="261" y="293"/>
                    <a:pt x="261" y="293"/>
                  </a:cubicBezTo>
                  <a:cubicBezTo>
                    <a:pt x="261" y="296"/>
                    <a:pt x="261" y="296"/>
                    <a:pt x="261" y="296"/>
                  </a:cubicBezTo>
                  <a:cubicBezTo>
                    <a:pt x="260" y="298"/>
                    <a:pt x="260" y="298"/>
                    <a:pt x="260" y="298"/>
                  </a:cubicBezTo>
                  <a:cubicBezTo>
                    <a:pt x="261" y="299"/>
                    <a:pt x="261" y="299"/>
                    <a:pt x="261" y="299"/>
                  </a:cubicBezTo>
                  <a:cubicBezTo>
                    <a:pt x="261" y="299"/>
                    <a:pt x="261" y="302"/>
                    <a:pt x="262" y="303"/>
                  </a:cubicBezTo>
                  <a:cubicBezTo>
                    <a:pt x="263" y="305"/>
                    <a:pt x="264" y="302"/>
                    <a:pt x="264" y="302"/>
                  </a:cubicBezTo>
                  <a:cubicBezTo>
                    <a:pt x="266" y="302"/>
                    <a:pt x="266" y="302"/>
                    <a:pt x="266" y="302"/>
                  </a:cubicBezTo>
                  <a:cubicBezTo>
                    <a:pt x="268" y="305"/>
                    <a:pt x="268" y="305"/>
                    <a:pt x="268" y="305"/>
                  </a:cubicBezTo>
                  <a:cubicBezTo>
                    <a:pt x="269" y="305"/>
                    <a:pt x="269" y="305"/>
                    <a:pt x="269" y="305"/>
                  </a:cubicBezTo>
                  <a:cubicBezTo>
                    <a:pt x="271" y="306"/>
                    <a:pt x="271" y="306"/>
                    <a:pt x="271" y="306"/>
                  </a:cubicBezTo>
                  <a:cubicBezTo>
                    <a:pt x="272" y="309"/>
                    <a:pt x="272" y="309"/>
                    <a:pt x="272" y="309"/>
                  </a:cubicBezTo>
                  <a:cubicBezTo>
                    <a:pt x="274" y="308"/>
                    <a:pt x="274" y="308"/>
                    <a:pt x="274" y="308"/>
                  </a:cubicBezTo>
                  <a:cubicBezTo>
                    <a:pt x="275" y="305"/>
                    <a:pt x="275" y="305"/>
                    <a:pt x="275" y="305"/>
                  </a:cubicBezTo>
                  <a:cubicBezTo>
                    <a:pt x="277" y="306"/>
                    <a:pt x="277" y="306"/>
                    <a:pt x="277" y="306"/>
                  </a:cubicBezTo>
                  <a:cubicBezTo>
                    <a:pt x="279" y="306"/>
                    <a:pt x="279" y="306"/>
                    <a:pt x="279" y="306"/>
                  </a:cubicBezTo>
                  <a:cubicBezTo>
                    <a:pt x="279" y="310"/>
                    <a:pt x="279" y="310"/>
                    <a:pt x="279" y="310"/>
                  </a:cubicBezTo>
                  <a:cubicBezTo>
                    <a:pt x="279" y="310"/>
                    <a:pt x="280" y="311"/>
                    <a:pt x="280" y="312"/>
                  </a:cubicBezTo>
                  <a:cubicBezTo>
                    <a:pt x="280" y="312"/>
                    <a:pt x="280" y="314"/>
                    <a:pt x="280" y="314"/>
                  </a:cubicBezTo>
                  <a:cubicBezTo>
                    <a:pt x="281" y="316"/>
                    <a:pt x="281" y="316"/>
                    <a:pt x="281" y="316"/>
                  </a:cubicBezTo>
                  <a:cubicBezTo>
                    <a:pt x="278" y="317"/>
                    <a:pt x="278" y="317"/>
                    <a:pt x="278" y="317"/>
                  </a:cubicBezTo>
                  <a:cubicBezTo>
                    <a:pt x="280" y="318"/>
                    <a:pt x="280" y="318"/>
                    <a:pt x="280" y="318"/>
                  </a:cubicBezTo>
                  <a:cubicBezTo>
                    <a:pt x="280" y="318"/>
                    <a:pt x="282" y="318"/>
                    <a:pt x="283" y="318"/>
                  </a:cubicBezTo>
                  <a:cubicBezTo>
                    <a:pt x="284" y="318"/>
                    <a:pt x="284" y="321"/>
                    <a:pt x="284" y="321"/>
                  </a:cubicBezTo>
                  <a:cubicBezTo>
                    <a:pt x="284" y="321"/>
                    <a:pt x="284" y="322"/>
                    <a:pt x="283" y="323"/>
                  </a:cubicBezTo>
                  <a:cubicBezTo>
                    <a:pt x="283" y="323"/>
                    <a:pt x="283" y="324"/>
                    <a:pt x="283" y="325"/>
                  </a:cubicBezTo>
                  <a:cubicBezTo>
                    <a:pt x="284" y="325"/>
                    <a:pt x="286" y="326"/>
                    <a:pt x="287" y="326"/>
                  </a:cubicBezTo>
                  <a:cubicBezTo>
                    <a:pt x="289" y="326"/>
                    <a:pt x="289" y="326"/>
                    <a:pt x="289" y="326"/>
                  </a:cubicBezTo>
                  <a:cubicBezTo>
                    <a:pt x="291" y="326"/>
                    <a:pt x="291" y="326"/>
                    <a:pt x="291" y="326"/>
                  </a:cubicBezTo>
                  <a:cubicBezTo>
                    <a:pt x="291" y="326"/>
                    <a:pt x="292" y="327"/>
                    <a:pt x="293" y="327"/>
                  </a:cubicBezTo>
                  <a:cubicBezTo>
                    <a:pt x="293" y="326"/>
                    <a:pt x="295" y="326"/>
                    <a:pt x="295" y="326"/>
                  </a:cubicBezTo>
                  <a:cubicBezTo>
                    <a:pt x="297" y="328"/>
                    <a:pt x="297" y="328"/>
                    <a:pt x="297" y="328"/>
                  </a:cubicBezTo>
                  <a:cubicBezTo>
                    <a:pt x="299" y="327"/>
                    <a:pt x="299" y="327"/>
                    <a:pt x="299" y="327"/>
                  </a:cubicBezTo>
                  <a:cubicBezTo>
                    <a:pt x="299" y="329"/>
                    <a:pt x="299" y="329"/>
                    <a:pt x="299" y="329"/>
                  </a:cubicBezTo>
                  <a:cubicBezTo>
                    <a:pt x="299" y="329"/>
                    <a:pt x="301" y="333"/>
                    <a:pt x="301" y="333"/>
                  </a:cubicBezTo>
                  <a:cubicBezTo>
                    <a:pt x="302" y="334"/>
                    <a:pt x="302" y="336"/>
                    <a:pt x="302" y="337"/>
                  </a:cubicBezTo>
                  <a:cubicBezTo>
                    <a:pt x="302" y="338"/>
                    <a:pt x="303" y="340"/>
                    <a:pt x="303" y="340"/>
                  </a:cubicBezTo>
                  <a:cubicBezTo>
                    <a:pt x="303" y="340"/>
                    <a:pt x="302" y="340"/>
                    <a:pt x="301" y="341"/>
                  </a:cubicBezTo>
                  <a:cubicBezTo>
                    <a:pt x="300" y="342"/>
                    <a:pt x="302" y="343"/>
                    <a:pt x="302" y="343"/>
                  </a:cubicBezTo>
                  <a:cubicBezTo>
                    <a:pt x="304" y="343"/>
                    <a:pt x="304" y="343"/>
                    <a:pt x="304" y="343"/>
                  </a:cubicBezTo>
                  <a:cubicBezTo>
                    <a:pt x="304" y="343"/>
                    <a:pt x="306" y="345"/>
                    <a:pt x="306" y="346"/>
                  </a:cubicBezTo>
                  <a:cubicBezTo>
                    <a:pt x="307" y="347"/>
                    <a:pt x="309" y="346"/>
                    <a:pt x="310" y="346"/>
                  </a:cubicBezTo>
                  <a:cubicBezTo>
                    <a:pt x="311" y="345"/>
                    <a:pt x="313" y="346"/>
                    <a:pt x="313" y="347"/>
                  </a:cubicBezTo>
                  <a:cubicBezTo>
                    <a:pt x="313" y="347"/>
                    <a:pt x="310" y="348"/>
                    <a:pt x="309" y="348"/>
                  </a:cubicBezTo>
                  <a:cubicBezTo>
                    <a:pt x="308" y="349"/>
                    <a:pt x="305" y="349"/>
                    <a:pt x="305" y="349"/>
                  </a:cubicBezTo>
                  <a:cubicBezTo>
                    <a:pt x="304" y="352"/>
                    <a:pt x="304" y="352"/>
                    <a:pt x="304" y="352"/>
                  </a:cubicBezTo>
                  <a:cubicBezTo>
                    <a:pt x="302" y="353"/>
                    <a:pt x="302" y="353"/>
                    <a:pt x="302" y="353"/>
                  </a:cubicBezTo>
                  <a:cubicBezTo>
                    <a:pt x="301" y="350"/>
                    <a:pt x="301" y="350"/>
                    <a:pt x="301" y="350"/>
                  </a:cubicBezTo>
                  <a:cubicBezTo>
                    <a:pt x="297" y="347"/>
                    <a:pt x="297" y="347"/>
                    <a:pt x="297" y="347"/>
                  </a:cubicBezTo>
                  <a:cubicBezTo>
                    <a:pt x="297" y="350"/>
                    <a:pt x="297" y="350"/>
                    <a:pt x="297" y="350"/>
                  </a:cubicBezTo>
                  <a:cubicBezTo>
                    <a:pt x="295" y="351"/>
                    <a:pt x="295" y="351"/>
                    <a:pt x="295" y="351"/>
                  </a:cubicBezTo>
                  <a:cubicBezTo>
                    <a:pt x="295" y="351"/>
                    <a:pt x="295" y="352"/>
                    <a:pt x="295" y="353"/>
                  </a:cubicBezTo>
                  <a:cubicBezTo>
                    <a:pt x="295" y="354"/>
                    <a:pt x="294" y="354"/>
                    <a:pt x="294" y="354"/>
                  </a:cubicBezTo>
                  <a:cubicBezTo>
                    <a:pt x="292" y="353"/>
                    <a:pt x="292" y="353"/>
                    <a:pt x="292" y="353"/>
                  </a:cubicBezTo>
                  <a:cubicBezTo>
                    <a:pt x="292" y="353"/>
                    <a:pt x="290" y="353"/>
                    <a:pt x="289" y="353"/>
                  </a:cubicBezTo>
                  <a:cubicBezTo>
                    <a:pt x="288" y="353"/>
                    <a:pt x="288" y="351"/>
                    <a:pt x="288" y="351"/>
                  </a:cubicBezTo>
                  <a:cubicBezTo>
                    <a:pt x="287" y="352"/>
                    <a:pt x="287" y="352"/>
                    <a:pt x="287" y="352"/>
                  </a:cubicBezTo>
                  <a:cubicBezTo>
                    <a:pt x="287" y="352"/>
                    <a:pt x="287" y="353"/>
                    <a:pt x="286" y="354"/>
                  </a:cubicBezTo>
                  <a:cubicBezTo>
                    <a:pt x="286" y="355"/>
                    <a:pt x="286" y="354"/>
                    <a:pt x="284" y="354"/>
                  </a:cubicBezTo>
                  <a:cubicBezTo>
                    <a:pt x="283" y="355"/>
                    <a:pt x="283" y="353"/>
                    <a:pt x="282" y="352"/>
                  </a:cubicBezTo>
                  <a:cubicBezTo>
                    <a:pt x="282" y="350"/>
                    <a:pt x="282" y="352"/>
                    <a:pt x="281" y="352"/>
                  </a:cubicBezTo>
                  <a:cubicBezTo>
                    <a:pt x="280" y="352"/>
                    <a:pt x="282" y="355"/>
                    <a:pt x="282" y="355"/>
                  </a:cubicBezTo>
                  <a:cubicBezTo>
                    <a:pt x="281" y="356"/>
                    <a:pt x="281" y="356"/>
                    <a:pt x="281" y="356"/>
                  </a:cubicBezTo>
                  <a:cubicBezTo>
                    <a:pt x="281" y="356"/>
                    <a:pt x="281" y="358"/>
                    <a:pt x="279" y="359"/>
                  </a:cubicBezTo>
                  <a:cubicBezTo>
                    <a:pt x="278" y="359"/>
                    <a:pt x="279" y="357"/>
                    <a:pt x="279" y="357"/>
                  </a:cubicBezTo>
                  <a:cubicBezTo>
                    <a:pt x="279" y="353"/>
                    <a:pt x="279" y="353"/>
                    <a:pt x="279" y="353"/>
                  </a:cubicBezTo>
                  <a:cubicBezTo>
                    <a:pt x="277" y="348"/>
                    <a:pt x="277" y="348"/>
                    <a:pt x="277" y="348"/>
                  </a:cubicBezTo>
                  <a:cubicBezTo>
                    <a:pt x="277" y="348"/>
                    <a:pt x="273" y="352"/>
                    <a:pt x="272" y="352"/>
                  </a:cubicBezTo>
                  <a:cubicBezTo>
                    <a:pt x="272" y="353"/>
                    <a:pt x="270" y="357"/>
                    <a:pt x="269" y="357"/>
                  </a:cubicBezTo>
                  <a:cubicBezTo>
                    <a:pt x="269" y="358"/>
                    <a:pt x="269" y="360"/>
                    <a:pt x="269" y="360"/>
                  </a:cubicBezTo>
                  <a:cubicBezTo>
                    <a:pt x="271" y="363"/>
                    <a:pt x="271" y="363"/>
                    <a:pt x="271" y="363"/>
                  </a:cubicBezTo>
                  <a:cubicBezTo>
                    <a:pt x="271" y="366"/>
                    <a:pt x="271" y="366"/>
                    <a:pt x="271" y="366"/>
                  </a:cubicBezTo>
                  <a:cubicBezTo>
                    <a:pt x="273" y="368"/>
                    <a:pt x="273" y="368"/>
                    <a:pt x="273" y="368"/>
                  </a:cubicBezTo>
                  <a:cubicBezTo>
                    <a:pt x="273" y="368"/>
                    <a:pt x="275" y="368"/>
                    <a:pt x="276" y="369"/>
                  </a:cubicBezTo>
                  <a:cubicBezTo>
                    <a:pt x="277" y="369"/>
                    <a:pt x="276" y="371"/>
                    <a:pt x="276" y="371"/>
                  </a:cubicBezTo>
                  <a:cubicBezTo>
                    <a:pt x="275" y="375"/>
                    <a:pt x="275" y="375"/>
                    <a:pt x="275" y="375"/>
                  </a:cubicBezTo>
                  <a:cubicBezTo>
                    <a:pt x="275" y="375"/>
                    <a:pt x="276" y="376"/>
                    <a:pt x="277" y="377"/>
                  </a:cubicBezTo>
                  <a:cubicBezTo>
                    <a:pt x="277" y="378"/>
                    <a:pt x="275" y="380"/>
                    <a:pt x="275" y="380"/>
                  </a:cubicBezTo>
                  <a:cubicBezTo>
                    <a:pt x="274" y="380"/>
                    <a:pt x="271" y="383"/>
                    <a:pt x="271" y="383"/>
                  </a:cubicBezTo>
                  <a:cubicBezTo>
                    <a:pt x="271" y="383"/>
                    <a:pt x="270" y="384"/>
                    <a:pt x="269" y="384"/>
                  </a:cubicBezTo>
                  <a:cubicBezTo>
                    <a:pt x="268" y="384"/>
                    <a:pt x="270" y="387"/>
                    <a:pt x="270" y="387"/>
                  </a:cubicBezTo>
                  <a:cubicBezTo>
                    <a:pt x="271" y="390"/>
                    <a:pt x="271" y="390"/>
                    <a:pt x="271" y="390"/>
                  </a:cubicBezTo>
                  <a:cubicBezTo>
                    <a:pt x="271" y="390"/>
                    <a:pt x="270" y="391"/>
                    <a:pt x="270" y="391"/>
                  </a:cubicBezTo>
                  <a:cubicBezTo>
                    <a:pt x="269" y="392"/>
                    <a:pt x="269" y="394"/>
                    <a:pt x="269" y="394"/>
                  </a:cubicBezTo>
                  <a:cubicBezTo>
                    <a:pt x="267" y="394"/>
                    <a:pt x="267" y="394"/>
                    <a:pt x="267" y="394"/>
                  </a:cubicBezTo>
                  <a:cubicBezTo>
                    <a:pt x="266" y="396"/>
                    <a:pt x="266" y="396"/>
                    <a:pt x="266" y="396"/>
                  </a:cubicBezTo>
                  <a:cubicBezTo>
                    <a:pt x="266" y="396"/>
                    <a:pt x="266" y="399"/>
                    <a:pt x="265" y="399"/>
                  </a:cubicBezTo>
                  <a:cubicBezTo>
                    <a:pt x="264" y="399"/>
                    <a:pt x="265" y="401"/>
                    <a:pt x="265" y="401"/>
                  </a:cubicBezTo>
                  <a:cubicBezTo>
                    <a:pt x="264" y="403"/>
                    <a:pt x="264" y="403"/>
                    <a:pt x="264" y="403"/>
                  </a:cubicBezTo>
                  <a:cubicBezTo>
                    <a:pt x="268" y="405"/>
                    <a:pt x="268" y="405"/>
                    <a:pt x="268" y="405"/>
                  </a:cubicBezTo>
                  <a:cubicBezTo>
                    <a:pt x="267" y="407"/>
                    <a:pt x="267" y="407"/>
                    <a:pt x="267" y="407"/>
                  </a:cubicBezTo>
                  <a:cubicBezTo>
                    <a:pt x="267" y="409"/>
                    <a:pt x="267" y="409"/>
                    <a:pt x="267" y="409"/>
                  </a:cubicBezTo>
                  <a:cubicBezTo>
                    <a:pt x="268" y="409"/>
                    <a:pt x="268" y="409"/>
                    <a:pt x="268" y="409"/>
                  </a:cubicBezTo>
                  <a:cubicBezTo>
                    <a:pt x="268" y="409"/>
                    <a:pt x="266" y="410"/>
                    <a:pt x="265" y="410"/>
                  </a:cubicBezTo>
                  <a:cubicBezTo>
                    <a:pt x="264" y="411"/>
                    <a:pt x="263" y="410"/>
                    <a:pt x="262" y="411"/>
                  </a:cubicBezTo>
                  <a:cubicBezTo>
                    <a:pt x="261" y="411"/>
                    <a:pt x="258" y="412"/>
                    <a:pt x="258" y="412"/>
                  </a:cubicBezTo>
                  <a:cubicBezTo>
                    <a:pt x="257" y="416"/>
                    <a:pt x="257" y="416"/>
                    <a:pt x="257" y="416"/>
                  </a:cubicBezTo>
                  <a:cubicBezTo>
                    <a:pt x="255" y="416"/>
                    <a:pt x="255" y="416"/>
                    <a:pt x="255" y="416"/>
                  </a:cubicBezTo>
                  <a:cubicBezTo>
                    <a:pt x="255" y="414"/>
                    <a:pt x="255" y="414"/>
                    <a:pt x="255" y="414"/>
                  </a:cubicBezTo>
                  <a:cubicBezTo>
                    <a:pt x="254" y="413"/>
                    <a:pt x="254" y="413"/>
                    <a:pt x="254" y="413"/>
                  </a:cubicBezTo>
                  <a:cubicBezTo>
                    <a:pt x="254" y="415"/>
                    <a:pt x="254" y="416"/>
                    <a:pt x="254" y="416"/>
                  </a:cubicBezTo>
                  <a:cubicBezTo>
                    <a:pt x="264" y="423"/>
                    <a:pt x="264" y="423"/>
                    <a:pt x="264" y="423"/>
                  </a:cubicBezTo>
                  <a:cubicBezTo>
                    <a:pt x="281" y="427"/>
                    <a:pt x="281" y="427"/>
                    <a:pt x="281" y="427"/>
                  </a:cubicBezTo>
                  <a:cubicBezTo>
                    <a:pt x="285" y="420"/>
                    <a:pt x="285" y="420"/>
                    <a:pt x="285" y="420"/>
                  </a:cubicBezTo>
                  <a:cubicBezTo>
                    <a:pt x="285" y="420"/>
                    <a:pt x="294" y="404"/>
                    <a:pt x="301" y="405"/>
                  </a:cubicBezTo>
                  <a:cubicBezTo>
                    <a:pt x="306" y="406"/>
                    <a:pt x="313" y="408"/>
                    <a:pt x="314" y="408"/>
                  </a:cubicBezTo>
                  <a:cubicBezTo>
                    <a:pt x="313" y="402"/>
                    <a:pt x="302" y="392"/>
                    <a:pt x="304" y="390"/>
                  </a:cubicBezTo>
                  <a:cubicBezTo>
                    <a:pt x="306" y="387"/>
                    <a:pt x="311" y="380"/>
                    <a:pt x="314" y="376"/>
                  </a:cubicBezTo>
                  <a:cubicBezTo>
                    <a:pt x="316" y="372"/>
                    <a:pt x="326" y="369"/>
                    <a:pt x="326" y="369"/>
                  </a:cubicBezTo>
                  <a:cubicBezTo>
                    <a:pt x="334" y="354"/>
                    <a:pt x="334" y="354"/>
                    <a:pt x="334" y="354"/>
                  </a:cubicBezTo>
                  <a:cubicBezTo>
                    <a:pt x="332" y="331"/>
                    <a:pt x="330" y="325"/>
                    <a:pt x="354" y="322"/>
                  </a:cubicBezTo>
                  <a:cubicBezTo>
                    <a:pt x="358" y="321"/>
                    <a:pt x="363" y="318"/>
                    <a:pt x="363" y="318"/>
                  </a:cubicBezTo>
                  <a:cubicBezTo>
                    <a:pt x="371" y="315"/>
                    <a:pt x="371" y="315"/>
                    <a:pt x="371" y="315"/>
                  </a:cubicBezTo>
                  <a:cubicBezTo>
                    <a:pt x="386" y="313"/>
                    <a:pt x="386" y="313"/>
                    <a:pt x="386" y="313"/>
                  </a:cubicBezTo>
                  <a:cubicBezTo>
                    <a:pt x="374" y="320"/>
                    <a:pt x="374" y="320"/>
                    <a:pt x="374" y="320"/>
                  </a:cubicBezTo>
                  <a:cubicBezTo>
                    <a:pt x="365" y="330"/>
                    <a:pt x="365" y="330"/>
                    <a:pt x="365" y="330"/>
                  </a:cubicBezTo>
                  <a:cubicBezTo>
                    <a:pt x="377" y="333"/>
                    <a:pt x="377" y="333"/>
                    <a:pt x="377" y="333"/>
                  </a:cubicBezTo>
                  <a:cubicBezTo>
                    <a:pt x="377" y="333"/>
                    <a:pt x="377" y="342"/>
                    <a:pt x="383" y="340"/>
                  </a:cubicBezTo>
                  <a:cubicBezTo>
                    <a:pt x="388" y="338"/>
                    <a:pt x="400" y="333"/>
                    <a:pt x="402" y="333"/>
                  </a:cubicBezTo>
                  <a:cubicBezTo>
                    <a:pt x="404" y="332"/>
                    <a:pt x="415" y="329"/>
                    <a:pt x="418" y="329"/>
                  </a:cubicBezTo>
                  <a:cubicBezTo>
                    <a:pt x="421" y="329"/>
                    <a:pt x="437" y="327"/>
                    <a:pt x="437" y="327"/>
                  </a:cubicBezTo>
                  <a:cubicBezTo>
                    <a:pt x="439" y="336"/>
                    <a:pt x="439" y="336"/>
                    <a:pt x="439" y="336"/>
                  </a:cubicBezTo>
                  <a:cubicBezTo>
                    <a:pt x="432" y="345"/>
                    <a:pt x="432" y="345"/>
                    <a:pt x="432" y="345"/>
                  </a:cubicBezTo>
                  <a:cubicBezTo>
                    <a:pt x="423" y="354"/>
                    <a:pt x="423" y="354"/>
                    <a:pt x="423" y="354"/>
                  </a:cubicBezTo>
                  <a:cubicBezTo>
                    <a:pt x="409" y="367"/>
                    <a:pt x="409" y="367"/>
                    <a:pt x="409" y="367"/>
                  </a:cubicBezTo>
                  <a:cubicBezTo>
                    <a:pt x="409" y="367"/>
                    <a:pt x="405" y="374"/>
                    <a:pt x="407" y="375"/>
                  </a:cubicBezTo>
                  <a:cubicBezTo>
                    <a:pt x="409" y="376"/>
                    <a:pt x="424" y="374"/>
                    <a:pt x="424" y="374"/>
                  </a:cubicBezTo>
                  <a:cubicBezTo>
                    <a:pt x="441" y="375"/>
                    <a:pt x="441" y="375"/>
                    <a:pt x="441" y="375"/>
                  </a:cubicBezTo>
                  <a:cubicBezTo>
                    <a:pt x="441" y="375"/>
                    <a:pt x="444" y="376"/>
                    <a:pt x="446" y="382"/>
                  </a:cubicBezTo>
                  <a:cubicBezTo>
                    <a:pt x="449" y="389"/>
                    <a:pt x="451" y="392"/>
                    <a:pt x="452" y="394"/>
                  </a:cubicBezTo>
                  <a:cubicBezTo>
                    <a:pt x="454" y="397"/>
                    <a:pt x="458" y="403"/>
                    <a:pt x="458" y="403"/>
                  </a:cubicBezTo>
                  <a:cubicBezTo>
                    <a:pt x="458" y="403"/>
                    <a:pt x="454" y="407"/>
                    <a:pt x="459" y="406"/>
                  </a:cubicBezTo>
                  <a:cubicBezTo>
                    <a:pt x="465" y="406"/>
                    <a:pt x="469" y="405"/>
                    <a:pt x="469" y="405"/>
                  </a:cubicBezTo>
                  <a:cubicBezTo>
                    <a:pt x="469" y="405"/>
                    <a:pt x="470" y="399"/>
                    <a:pt x="472" y="397"/>
                  </a:cubicBezTo>
                  <a:cubicBezTo>
                    <a:pt x="475" y="396"/>
                    <a:pt x="478" y="393"/>
                    <a:pt x="478" y="393"/>
                  </a:cubicBezTo>
                  <a:cubicBezTo>
                    <a:pt x="478" y="393"/>
                    <a:pt x="477" y="387"/>
                    <a:pt x="480" y="385"/>
                  </a:cubicBezTo>
                  <a:cubicBezTo>
                    <a:pt x="483" y="384"/>
                    <a:pt x="487" y="383"/>
                    <a:pt x="491" y="382"/>
                  </a:cubicBezTo>
                  <a:cubicBezTo>
                    <a:pt x="495" y="380"/>
                    <a:pt x="499" y="373"/>
                    <a:pt x="499" y="373"/>
                  </a:cubicBezTo>
                  <a:cubicBezTo>
                    <a:pt x="504" y="369"/>
                    <a:pt x="504" y="369"/>
                    <a:pt x="504" y="369"/>
                  </a:cubicBezTo>
                  <a:cubicBezTo>
                    <a:pt x="516" y="365"/>
                    <a:pt x="516" y="365"/>
                    <a:pt x="516" y="365"/>
                  </a:cubicBezTo>
                  <a:cubicBezTo>
                    <a:pt x="515" y="355"/>
                    <a:pt x="515" y="355"/>
                    <a:pt x="515" y="355"/>
                  </a:cubicBezTo>
                  <a:cubicBezTo>
                    <a:pt x="515" y="355"/>
                    <a:pt x="516" y="353"/>
                    <a:pt x="519" y="353"/>
                  </a:cubicBezTo>
                  <a:cubicBezTo>
                    <a:pt x="521" y="352"/>
                    <a:pt x="542" y="345"/>
                    <a:pt x="542" y="345"/>
                  </a:cubicBezTo>
                  <a:cubicBezTo>
                    <a:pt x="548" y="335"/>
                    <a:pt x="548" y="335"/>
                    <a:pt x="548" y="335"/>
                  </a:cubicBezTo>
                  <a:cubicBezTo>
                    <a:pt x="548" y="325"/>
                    <a:pt x="548" y="325"/>
                    <a:pt x="548" y="325"/>
                  </a:cubicBezTo>
                  <a:cubicBezTo>
                    <a:pt x="548" y="325"/>
                    <a:pt x="550" y="319"/>
                    <a:pt x="546" y="319"/>
                  </a:cubicBezTo>
                  <a:cubicBezTo>
                    <a:pt x="542" y="319"/>
                    <a:pt x="532" y="329"/>
                    <a:pt x="532" y="329"/>
                  </a:cubicBezTo>
                  <a:cubicBezTo>
                    <a:pt x="521" y="330"/>
                    <a:pt x="521" y="330"/>
                    <a:pt x="521" y="330"/>
                  </a:cubicBezTo>
                  <a:cubicBezTo>
                    <a:pt x="521" y="330"/>
                    <a:pt x="516" y="339"/>
                    <a:pt x="514" y="339"/>
                  </a:cubicBezTo>
                  <a:cubicBezTo>
                    <a:pt x="512" y="340"/>
                    <a:pt x="506" y="342"/>
                    <a:pt x="504" y="341"/>
                  </a:cubicBezTo>
                  <a:cubicBezTo>
                    <a:pt x="502" y="341"/>
                    <a:pt x="505" y="352"/>
                    <a:pt x="498" y="339"/>
                  </a:cubicBezTo>
                  <a:cubicBezTo>
                    <a:pt x="491" y="326"/>
                    <a:pt x="488" y="326"/>
                    <a:pt x="488" y="326"/>
                  </a:cubicBezTo>
                  <a:cubicBezTo>
                    <a:pt x="481" y="326"/>
                    <a:pt x="481" y="326"/>
                    <a:pt x="481" y="326"/>
                  </a:cubicBezTo>
                  <a:cubicBezTo>
                    <a:pt x="481" y="326"/>
                    <a:pt x="475" y="329"/>
                    <a:pt x="474" y="327"/>
                  </a:cubicBezTo>
                  <a:cubicBezTo>
                    <a:pt x="474" y="325"/>
                    <a:pt x="471" y="319"/>
                    <a:pt x="471" y="319"/>
                  </a:cubicBezTo>
                  <a:cubicBezTo>
                    <a:pt x="461" y="319"/>
                    <a:pt x="461" y="319"/>
                    <a:pt x="461" y="319"/>
                  </a:cubicBezTo>
                  <a:cubicBezTo>
                    <a:pt x="457" y="321"/>
                    <a:pt x="457" y="321"/>
                    <a:pt x="457" y="321"/>
                  </a:cubicBezTo>
                  <a:cubicBezTo>
                    <a:pt x="442" y="320"/>
                    <a:pt x="442" y="320"/>
                    <a:pt x="442" y="320"/>
                  </a:cubicBezTo>
                  <a:cubicBezTo>
                    <a:pt x="436" y="316"/>
                    <a:pt x="436" y="316"/>
                    <a:pt x="436" y="316"/>
                  </a:cubicBezTo>
                  <a:cubicBezTo>
                    <a:pt x="444" y="312"/>
                    <a:pt x="444" y="312"/>
                    <a:pt x="444" y="312"/>
                  </a:cubicBezTo>
                  <a:cubicBezTo>
                    <a:pt x="444" y="312"/>
                    <a:pt x="447" y="315"/>
                    <a:pt x="448" y="315"/>
                  </a:cubicBezTo>
                  <a:cubicBezTo>
                    <a:pt x="450" y="314"/>
                    <a:pt x="448" y="311"/>
                    <a:pt x="450" y="310"/>
                  </a:cubicBezTo>
                  <a:cubicBezTo>
                    <a:pt x="453" y="309"/>
                    <a:pt x="456" y="306"/>
                    <a:pt x="459" y="308"/>
                  </a:cubicBezTo>
                  <a:cubicBezTo>
                    <a:pt x="462" y="309"/>
                    <a:pt x="459" y="315"/>
                    <a:pt x="464" y="311"/>
                  </a:cubicBezTo>
                  <a:cubicBezTo>
                    <a:pt x="469" y="307"/>
                    <a:pt x="474" y="308"/>
                    <a:pt x="474" y="308"/>
                  </a:cubicBezTo>
                  <a:cubicBezTo>
                    <a:pt x="480" y="298"/>
                    <a:pt x="480" y="298"/>
                    <a:pt x="480" y="298"/>
                  </a:cubicBezTo>
                  <a:cubicBezTo>
                    <a:pt x="484" y="289"/>
                    <a:pt x="484" y="289"/>
                    <a:pt x="484" y="289"/>
                  </a:cubicBezTo>
                  <a:cubicBezTo>
                    <a:pt x="484" y="289"/>
                    <a:pt x="486" y="290"/>
                    <a:pt x="488" y="291"/>
                  </a:cubicBezTo>
                  <a:cubicBezTo>
                    <a:pt x="491" y="291"/>
                    <a:pt x="498" y="279"/>
                    <a:pt x="498" y="279"/>
                  </a:cubicBezTo>
                  <a:cubicBezTo>
                    <a:pt x="498" y="279"/>
                    <a:pt x="499" y="267"/>
                    <a:pt x="501" y="267"/>
                  </a:cubicBezTo>
                  <a:cubicBezTo>
                    <a:pt x="503" y="266"/>
                    <a:pt x="518" y="261"/>
                    <a:pt x="518" y="261"/>
                  </a:cubicBezTo>
                  <a:cubicBezTo>
                    <a:pt x="528" y="255"/>
                    <a:pt x="528" y="255"/>
                    <a:pt x="528" y="255"/>
                  </a:cubicBezTo>
                  <a:cubicBezTo>
                    <a:pt x="528" y="255"/>
                    <a:pt x="533" y="248"/>
                    <a:pt x="535" y="247"/>
                  </a:cubicBezTo>
                  <a:cubicBezTo>
                    <a:pt x="537" y="247"/>
                    <a:pt x="539" y="243"/>
                    <a:pt x="541" y="238"/>
                  </a:cubicBezTo>
                  <a:cubicBezTo>
                    <a:pt x="544" y="234"/>
                    <a:pt x="546" y="231"/>
                    <a:pt x="546" y="231"/>
                  </a:cubicBezTo>
                  <a:cubicBezTo>
                    <a:pt x="546" y="231"/>
                    <a:pt x="558" y="228"/>
                    <a:pt x="557" y="227"/>
                  </a:cubicBezTo>
                  <a:cubicBezTo>
                    <a:pt x="557" y="225"/>
                    <a:pt x="552" y="221"/>
                    <a:pt x="558" y="221"/>
                  </a:cubicBezTo>
                  <a:cubicBezTo>
                    <a:pt x="564" y="221"/>
                    <a:pt x="564" y="221"/>
                    <a:pt x="567" y="219"/>
                  </a:cubicBezTo>
                  <a:cubicBezTo>
                    <a:pt x="569" y="218"/>
                    <a:pt x="568" y="217"/>
                    <a:pt x="569" y="214"/>
                  </a:cubicBezTo>
                  <a:cubicBezTo>
                    <a:pt x="571" y="212"/>
                    <a:pt x="572" y="209"/>
                    <a:pt x="572" y="207"/>
                  </a:cubicBezTo>
                  <a:cubicBezTo>
                    <a:pt x="571" y="205"/>
                    <a:pt x="566" y="197"/>
                    <a:pt x="566" y="195"/>
                  </a:cubicBezTo>
                  <a:cubicBezTo>
                    <a:pt x="565" y="192"/>
                    <a:pt x="566" y="186"/>
                    <a:pt x="566" y="186"/>
                  </a:cubicBezTo>
                  <a:cubicBezTo>
                    <a:pt x="566" y="186"/>
                    <a:pt x="569" y="185"/>
                    <a:pt x="572" y="184"/>
                  </a:cubicBezTo>
                  <a:cubicBezTo>
                    <a:pt x="574" y="182"/>
                    <a:pt x="578" y="175"/>
                    <a:pt x="578" y="175"/>
                  </a:cubicBezTo>
                  <a:cubicBezTo>
                    <a:pt x="579" y="170"/>
                    <a:pt x="579" y="170"/>
                    <a:pt x="579" y="170"/>
                  </a:cubicBezTo>
                  <a:cubicBezTo>
                    <a:pt x="579" y="170"/>
                    <a:pt x="583" y="167"/>
                    <a:pt x="584" y="167"/>
                  </a:cubicBezTo>
                  <a:cubicBezTo>
                    <a:pt x="586" y="166"/>
                    <a:pt x="602" y="160"/>
                    <a:pt x="603" y="160"/>
                  </a:cubicBezTo>
                  <a:cubicBezTo>
                    <a:pt x="604" y="160"/>
                    <a:pt x="614" y="161"/>
                    <a:pt x="611" y="156"/>
                  </a:cubicBezTo>
                  <a:cubicBezTo>
                    <a:pt x="608" y="152"/>
                    <a:pt x="607" y="150"/>
                    <a:pt x="606" y="147"/>
                  </a:cubicBezTo>
                  <a:cubicBezTo>
                    <a:pt x="605" y="144"/>
                    <a:pt x="605" y="137"/>
                    <a:pt x="605" y="136"/>
                  </a:cubicBezTo>
                  <a:cubicBezTo>
                    <a:pt x="606" y="135"/>
                    <a:pt x="614" y="132"/>
                    <a:pt x="605" y="131"/>
                  </a:cubicBezTo>
                  <a:cubicBezTo>
                    <a:pt x="596" y="130"/>
                    <a:pt x="603" y="127"/>
                    <a:pt x="601" y="125"/>
                  </a:cubicBezTo>
                  <a:cubicBezTo>
                    <a:pt x="598" y="123"/>
                    <a:pt x="592" y="119"/>
                    <a:pt x="592" y="119"/>
                  </a:cubicBezTo>
                  <a:cubicBezTo>
                    <a:pt x="589" y="119"/>
                    <a:pt x="589" y="119"/>
                    <a:pt x="589" y="119"/>
                  </a:cubicBezTo>
                  <a:cubicBezTo>
                    <a:pt x="590" y="109"/>
                    <a:pt x="590" y="109"/>
                    <a:pt x="590" y="109"/>
                  </a:cubicBezTo>
                  <a:cubicBezTo>
                    <a:pt x="590" y="109"/>
                    <a:pt x="593" y="105"/>
                    <a:pt x="594" y="105"/>
                  </a:cubicBezTo>
                  <a:cubicBezTo>
                    <a:pt x="595" y="104"/>
                    <a:pt x="596" y="100"/>
                    <a:pt x="594" y="100"/>
                  </a:cubicBezTo>
                  <a:cubicBezTo>
                    <a:pt x="592" y="101"/>
                    <a:pt x="586" y="102"/>
                    <a:pt x="586" y="102"/>
                  </a:cubicBezTo>
                  <a:cubicBezTo>
                    <a:pt x="586" y="102"/>
                    <a:pt x="581" y="102"/>
                    <a:pt x="582" y="100"/>
                  </a:cubicBezTo>
                  <a:cubicBezTo>
                    <a:pt x="582" y="97"/>
                    <a:pt x="584" y="97"/>
                    <a:pt x="587" y="94"/>
                  </a:cubicBezTo>
                  <a:cubicBezTo>
                    <a:pt x="590" y="91"/>
                    <a:pt x="591" y="89"/>
                    <a:pt x="591" y="89"/>
                  </a:cubicBezTo>
                  <a:cubicBezTo>
                    <a:pt x="590" y="83"/>
                    <a:pt x="590" y="83"/>
                    <a:pt x="590" y="83"/>
                  </a:cubicBezTo>
                  <a:cubicBezTo>
                    <a:pt x="590" y="83"/>
                    <a:pt x="590" y="79"/>
                    <a:pt x="589" y="79"/>
                  </a:cubicBezTo>
                  <a:cubicBezTo>
                    <a:pt x="589" y="78"/>
                    <a:pt x="583" y="66"/>
                    <a:pt x="583" y="66"/>
                  </a:cubicBezTo>
                  <a:cubicBezTo>
                    <a:pt x="583" y="66"/>
                    <a:pt x="577" y="64"/>
                    <a:pt x="576" y="66"/>
                  </a:cubicBezTo>
                  <a:cubicBezTo>
                    <a:pt x="576" y="68"/>
                    <a:pt x="574" y="72"/>
                    <a:pt x="574" y="72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63" y="69"/>
                    <a:pt x="563" y="69"/>
                    <a:pt x="563" y="69"/>
                  </a:cubicBezTo>
                  <a:cubicBezTo>
                    <a:pt x="555" y="67"/>
                    <a:pt x="555" y="67"/>
                    <a:pt x="555" y="67"/>
                  </a:cubicBezTo>
                  <a:cubicBezTo>
                    <a:pt x="555" y="67"/>
                    <a:pt x="554" y="68"/>
                    <a:pt x="553" y="69"/>
                  </a:cubicBezTo>
                  <a:cubicBezTo>
                    <a:pt x="553" y="70"/>
                    <a:pt x="545" y="65"/>
                    <a:pt x="545" y="65"/>
                  </a:cubicBezTo>
                  <a:cubicBezTo>
                    <a:pt x="545" y="65"/>
                    <a:pt x="542" y="69"/>
                    <a:pt x="541" y="70"/>
                  </a:cubicBezTo>
                  <a:cubicBezTo>
                    <a:pt x="541" y="70"/>
                    <a:pt x="533" y="68"/>
                    <a:pt x="533" y="68"/>
                  </a:cubicBezTo>
                  <a:cubicBezTo>
                    <a:pt x="525" y="69"/>
                    <a:pt x="525" y="69"/>
                    <a:pt x="525" y="69"/>
                  </a:cubicBezTo>
                  <a:cubicBezTo>
                    <a:pt x="518" y="70"/>
                    <a:pt x="518" y="70"/>
                    <a:pt x="518" y="70"/>
                  </a:cubicBezTo>
                  <a:cubicBezTo>
                    <a:pt x="512" y="67"/>
                    <a:pt x="512" y="67"/>
                    <a:pt x="512" y="67"/>
                  </a:cubicBezTo>
                  <a:cubicBezTo>
                    <a:pt x="510" y="70"/>
                    <a:pt x="510" y="70"/>
                    <a:pt x="510" y="70"/>
                  </a:cubicBezTo>
                  <a:cubicBezTo>
                    <a:pt x="511" y="75"/>
                    <a:pt x="511" y="75"/>
                    <a:pt x="511" y="75"/>
                  </a:cubicBezTo>
                  <a:cubicBezTo>
                    <a:pt x="506" y="78"/>
                    <a:pt x="506" y="78"/>
                    <a:pt x="506" y="78"/>
                  </a:cubicBezTo>
                  <a:cubicBezTo>
                    <a:pt x="500" y="74"/>
                    <a:pt x="500" y="74"/>
                    <a:pt x="500" y="74"/>
                  </a:cubicBezTo>
                  <a:cubicBezTo>
                    <a:pt x="495" y="73"/>
                    <a:pt x="495" y="73"/>
                    <a:pt x="495" y="73"/>
                  </a:cubicBezTo>
                  <a:cubicBezTo>
                    <a:pt x="488" y="66"/>
                    <a:pt x="488" y="66"/>
                    <a:pt x="488" y="66"/>
                  </a:cubicBezTo>
                  <a:cubicBezTo>
                    <a:pt x="482" y="64"/>
                    <a:pt x="482" y="64"/>
                    <a:pt x="482" y="64"/>
                  </a:cubicBezTo>
                  <a:cubicBezTo>
                    <a:pt x="476" y="61"/>
                    <a:pt x="476" y="61"/>
                    <a:pt x="476" y="61"/>
                  </a:cubicBezTo>
                  <a:cubicBezTo>
                    <a:pt x="476" y="61"/>
                    <a:pt x="473" y="69"/>
                    <a:pt x="472" y="70"/>
                  </a:cubicBezTo>
                  <a:cubicBezTo>
                    <a:pt x="471" y="70"/>
                    <a:pt x="466" y="72"/>
                    <a:pt x="465" y="72"/>
                  </a:cubicBezTo>
                  <a:cubicBezTo>
                    <a:pt x="463" y="73"/>
                    <a:pt x="462" y="78"/>
                    <a:pt x="462" y="78"/>
                  </a:cubicBezTo>
                  <a:cubicBezTo>
                    <a:pt x="457" y="81"/>
                    <a:pt x="457" y="81"/>
                    <a:pt x="457" y="81"/>
                  </a:cubicBezTo>
                  <a:cubicBezTo>
                    <a:pt x="457" y="81"/>
                    <a:pt x="454" y="79"/>
                    <a:pt x="452" y="79"/>
                  </a:cubicBezTo>
                  <a:cubicBezTo>
                    <a:pt x="451" y="79"/>
                    <a:pt x="450" y="80"/>
                    <a:pt x="450" y="80"/>
                  </a:cubicBezTo>
                  <a:cubicBezTo>
                    <a:pt x="448" y="83"/>
                    <a:pt x="448" y="83"/>
                    <a:pt x="448" y="83"/>
                  </a:cubicBezTo>
                  <a:cubicBezTo>
                    <a:pt x="448" y="83"/>
                    <a:pt x="447" y="83"/>
                    <a:pt x="444" y="81"/>
                  </a:cubicBezTo>
                  <a:cubicBezTo>
                    <a:pt x="442" y="80"/>
                    <a:pt x="439" y="78"/>
                    <a:pt x="439" y="78"/>
                  </a:cubicBezTo>
                  <a:cubicBezTo>
                    <a:pt x="436" y="77"/>
                    <a:pt x="436" y="77"/>
                    <a:pt x="436" y="77"/>
                  </a:cubicBezTo>
                  <a:cubicBezTo>
                    <a:pt x="436" y="77"/>
                    <a:pt x="427" y="81"/>
                    <a:pt x="426" y="82"/>
                  </a:cubicBezTo>
                  <a:cubicBezTo>
                    <a:pt x="426" y="83"/>
                    <a:pt x="424" y="86"/>
                    <a:pt x="424" y="86"/>
                  </a:cubicBezTo>
                  <a:cubicBezTo>
                    <a:pt x="419" y="82"/>
                    <a:pt x="419" y="82"/>
                    <a:pt x="419" y="82"/>
                  </a:cubicBezTo>
                  <a:cubicBezTo>
                    <a:pt x="413" y="78"/>
                    <a:pt x="413" y="78"/>
                    <a:pt x="413" y="78"/>
                  </a:cubicBezTo>
                  <a:cubicBezTo>
                    <a:pt x="412" y="71"/>
                    <a:pt x="412" y="71"/>
                    <a:pt x="412" y="71"/>
                  </a:cubicBezTo>
                  <a:cubicBezTo>
                    <a:pt x="401" y="61"/>
                    <a:pt x="401" y="61"/>
                    <a:pt x="401" y="61"/>
                  </a:cubicBezTo>
                  <a:cubicBezTo>
                    <a:pt x="399" y="51"/>
                    <a:pt x="399" y="51"/>
                    <a:pt x="399" y="51"/>
                  </a:cubicBezTo>
                  <a:cubicBezTo>
                    <a:pt x="391" y="45"/>
                    <a:pt x="391" y="45"/>
                    <a:pt x="391" y="45"/>
                  </a:cubicBezTo>
                  <a:cubicBezTo>
                    <a:pt x="386" y="51"/>
                    <a:pt x="386" y="51"/>
                    <a:pt x="386" y="51"/>
                  </a:cubicBezTo>
                  <a:cubicBezTo>
                    <a:pt x="378" y="50"/>
                    <a:pt x="378" y="50"/>
                    <a:pt x="378" y="50"/>
                  </a:cubicBezTo>
                  <a:cubicBezTo>
                    <a:pt x="370" y="52"/>
                    <a:pt x="370" y="52"/>
                    <a:pt x="370" y="52"/>
                  </a:cubicBezTo>
                  <a:cubicBezTo>
                    <a:pt x="370" y="52"/>
                    <a:pt x="365" y="57"/>
                    <a:pt x="365" y="55"/>
                  </a:cubicBezTo>
                  <a:cubicBezTo>
                    <a:pt x="364" y="53"/>
                    <a:pt x="366" y="49"/>
                    <a:pt x="366" y="47"/>
                  </a:cubicBezTo>
                  <a:cubicBezTo>
                    <a:pt x="365" y="46"/>
                    <a:pt x="360" y="49"/>
                    <a:pt x="361" y="45"/>
                  </a:cubicBezTo>
                  <a:cubicBezTo>
                    <a:pt x="362" y="43"/>
                    <a:pt x="361" y="40"/>
                    <a:pt x="360" y="39"/>
                  </a:cubicBezTo>
                  <a:cubicBezTo>
                    <a:pt x="358" y="37"/>
                    <a:pt x="352" y="37"/>
                    <a:pt x="354" y="33"/>
                  </a:cubicBezTo>
                  <a:cubicBezTo>
                    <a:pt x="356" y="30"/>
                    <a:pt x="361" y="28"/>
                    <a:pt x="361" y="28"/>
                  </a:cubicBezTo>
                  <a:cubicBezTo>
                    <a:pt x="361" y="26"/>
                    <a:pt x="361" y="26"/>
                    <a:pt x="361" y="26"/>
                  </a:cubicBezTo>
                  <a:cubicBezTo>
                    <a:pt x="357" y="22"/>
                    <a:pt x="357" y="22"/>
                    <a:pt x="357" y="22"/>
                  </a:cubicBezTo>
                  <a:cubicBezTo>
                    <a:pt x="346" y="17"/>
                    <a:pt x="346" y="17"/>
                    <a:pt x="346" y="17"/>
                  </a:cubicBezTo>
                  <a:cubicBezTo>
                    <a:pt x="346" y="17"/>
                    <a:pt x="345" y="11"/>
                    <a:pt x="343" y="11"/>
                  </a:cubicBezTo>
                  <a:cubicBezTo>
                    <a:pt x="342" y="10"/>
                    <a:pt x="339" y="7"/>
                    <a:pt x="339" y="7"/>
                  </a:cubicBezTo>
                  <a:cubicBezTo>
                    <a:pt x="339" y="7"/>
                    <a:pt x="336" y="3"/>
                    <a:pt x="332" y="2"/>
                  </a:cubicBezTo>
                  <a:cubicBezTo>
                    <a:pt x="328" y="0"/>
                    <a:pt x="325" y="9"/>
                    <a:pt x="325" y="9"/>
                  </a:cubicBezTo>
                  <a:cubicBezTo>
                    <a:pt x="321" y="5"/>
                    <a:pt x="321" y="5"/>
                    <a:pt x="321" y="5"/>
                  </a:cubicBezTo>
                  <a:cubicBezTo>
                    <a:pt x="313" y="8"/>
                    <a:pt x="313" y="8"/>
                    <a:pt x="313" y="8"/>
                  </a:cubicBezTo>
                  <a:cubicBezTo>
                    <a:pt x="307" y="17"/>
                    <a:pt x="307" y="17"/>
                    <a:pt x="307" y="17"/>
                  </a:cubicBezTo>
                  <a:cubicBezTo>
                    <a:pt x="303" y="18"/>
                    <a:pt x="303" y="18"/>
                    <a:pt x="303" y="18"/>
                  </a:cubicBezTo>
                  <a:cubicBezTo>
                    <a:pt x="297" y="19"/>
                    <a:pt x="297" y="19"/>
                    <a:pt x="297" y="19"/>
                  </a:cubicBezTo>
                  <a:cubicBezTo>
                    <a:pt x="288" y="21"/>
                    <a:pt x="288" y="21"/>
                    <a:pt x="288" y="21"/>
                  </a:cubicBezTo>
                  <a:cubicBezTo>
                    <a:pt x="286" y="27"/>
                    <a:pt x="286" y="27"/>
                    <a:pt x="286" y="27"/>
                  </a:cubicBezTo>
                  <a:cubicBezTo>
                    <a:pt x="287" y="33"/>
                    <a:pt x="287" y="33"/>
                    <a:pt x="287" y="33"/>
                  </a:cubicBezTo>
                  <a:cubicBezTo>
                    <a:pt x="282" y="37"/>
                    <a:pt x="282" y="37"/>
                    <a:pt x="282" y="37"/>
                  </a:cubicBezTo>
                  <a:cubicBezTo>
                    <a:pt x="270" y="36"/>
                    <a:pt x="270" y="36"/>
                    <a:pt x="270" y="36"/>
                  </a:cubicBezTo>
                  <a:cubicBezTo>
                    <a:pt x="262" y="38"/>
                    <a:pt x="262" y="38"/>
                    <a:pt x="262" y="38"/>
                  </a:cubicBezTo>
                  <a:cubicBezTo>
                    <a:pt x="258" y="44"/>
                    <a:pt x="258" y="44"/>
                    <a:pt x="258" y="44"/>
                  </a:cubicBezTo>
                  <a:cubicBezTo>
                    <a:pt x="246" y="44"/>
                    <a:pt x="246" y="44"/>
                    <a:pt x="246" y="44"/>
                  </a:cubicBezTo>
                  <a:cubicBezTo>
                    <a:pt x="244" y="56"/>
                    <a:pt x="244" y="56"/>
                    <a:pt x="244" y="56"/>
                  </a:cubicBezTo>
                  <a:cubicBezTo>
                    <a:pt x="241" y="64"/>
                    <a:pt x="241" y="64"/>
                    <a:pt x="241" y="64"/>
                  </a:cubicBezTo>
                  <a:cubicBezTo>
                    <a:pt x="238" y="73"/>
                    <a:pt x="238" y="73"/>
                    <a:pt x="238" y="73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3" y="85"/>
                    <a:pt x="243" y="85"/>
                    <a:pt x="243" y="85"/>
                  </a:cubicBezTo>
                  <a:cubicBezTo>
                    <a:pt x="249" y="92"/>
                    <a:pt x="249" y="92"/>
                    <a:pt x="249" y="92"/>
                  </a:cubicBezTo>
                  <a:cubicBezTo>
                    <a:pt x="249" y="92"/>
                    <a:pt x="249" y="92"/>
                    <a:pt x="249" y="92"/>
                  </a:cubicBezTo>
                  <a:cubicBezTo>
                    <a:pt x="243" y="94"/>
                    <a:pt x="243" y="94"/>
                    <a:pt x="243" y="94"/>
                  </a:cubicBezTo>
                  <a:cubicBezTo>
                    <a:pt x="239" y="95"/>
                    <a:pt x="239" y="95"/>
                    <a:pt x="239" y="95"/>
                  </a:cubicBezTo>
                  <a:cubicBezTo>
                    <a:pt x="235" y="89"/>
                    <a:pt x="235" y="89"/>
                    <a:pt x="235" y="89"/>
                  </a:cubicBezTo>
                  <a:cubicBezTo>
                    <a:pt x="229" y="87"/>
                    <a:pt x="229" y="87"/>
                    <a:pt x="229" y="87"/>
                  </a:cubicBezTo>
                  <a:cubicBezTo>
                    <a:pt x="222" y="90"/>
                    <a:pt x="222" y="90"/>
                    <a:pt x="222" y="90"/>
                  </a:cubicBezTo>
                  <a:cubicBezTo>
                    <a:pt x="215" y="92"/>
                    <a:pt x="215" y="92"/>
                    <a:pt x="215" y="92"/>
                  </a:cubicBezTo>
                  <a:cubicBezTo>
                    <a:pt x="213" y="92"/>
                    <a:pt x="213" y="92"/>
                    <a:pt x="213" y="92"/>
                  </a:cubicBezTo>
                  <a:cubicBezTo>
                    <a:pt x="211" y="96"/>
                    <a:pt x="211" y="96"/>
                    <a:pt x="211" y="96"/>
                  </a:cubicBezTo>
                  <a:cubicBezTo>
                    <a:pt x="205" y="99"/>
                    <a:pt x="205" y="99"/>
                    <a:pt x="205" y="99"/>
                  </a:cubicBezTo>
                  <a:cubicBezTo>
                    <a:pt x="205" y="99"/>
                    <a:pt x="203" y="97"/>
                    <a:pt x="202" y="96"/>
                  </a:cubicBezTo>
                  <a:cubicBezTo>
                    <a:pt x="201" y="95"/>
                    <a:pt x="198" y="93"/>
                    <a:pt x="198" y="93"/>
                  </a:cubicBezTo>
                  <a:cubicBezTo>
                    <a:pt x="198" y="93"/>
                    <a:pt x="197" y="91"/>
                    <a:pt x="196" y="90"/>
                  </a:cubicBezTo>
                  <a:cubicBezTo>
                    <a:pt x="195" y="90"/>
                    <a:pt x="189" y="94"/>
                    <a:pt x="189" y="94"/>
                  </a:cubicBezTo>
                  <a:cubicBezTo>
                    <a:pt x="189" y="94"/>
                    <a:pt x="184" y="97"/>
                    <a:pt x="184" y="98"/>
                  </a:cubicBezTo>
                  <a:cubicBezTo>
                    <a:pt x="185" y="98"/>
                    <a:pt x="184" y="103"/>
                    <a:pt x="184" y="103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2" y="101"/>
                    <a:pt x="172" y="101"/>
                    <a:pt x="172" y="101"/>
                  </a:cubicBezTo>
                  <a:cubicBezTo>
                    <a:pt x="168" y="98"/>
                    <a:pt x="168" y="98"/>
                    <a:pt x="168" y="98"/>
                  </a:cubicBezTo>
                  <a:cubicBezTo>
                    <a:pt x="166" y="97"/>
                    <a:pt x="166" y="97"/>
                    <a:pt x="166" y="97"/>
                  </a:cubicBezTo>
                  <a:cubicBezTo>
                    <a:pt x="160" y="104"/>
                    <a:pt x="160" y="104"/>
                    <a:pt x="160" y="104"/>
                  </a:cubicBezTo>
                  <a:cubicBezTo>
                    <a:pt x="156" y="102"/>
                    <a:pt x="156" y="102"/>
                    <a:pt x="156" y="102"/>
                  </a:cubicBezTo>
                  <a:cubicBezTo>
                    <a:pt x="154" y="109"/>
                    <a:pt x="154" y="109"/>
                    <a:pt x="154" y="109"/>
                  </a:cubicBezTo>
                  <a:cubicBezTo>
                    <a:pt x="149" y="105"/>
                    <a:pt x="149" y="105"/>
                    <a:pt x="149" y="105"/>
                  </a:cubicBezTo>
                  <a:cubicBezTo>
                    <a:pt x="149" y="105"/>
                    <a:pt x="144" y="104"/>
                    <a:pt x="143" y="104"/>
                  </a:cubicBezTo>
                  <a:cubicBezTo>
                    <a:pt x="142" y="104"/>
                    <a:pt x="139" y="108"/>
                    <a:pt x="139" y="108"/>
                  </a:cubicBezTo>
                  <a:cubicBezTo>
                    <a:pt x="134" y="104"/>
                    <a:pt x="134" y="104"/>
                    <a:pt x="134" y="104"/>
                  </a:cubicBezTo>
                  <a:cubicBezTo>
                    <a:pt x="130" y="101"/>
                    <a:pt x="130" y="101"/>
                    <a:pt x="130" y="101"/>
                  </a:cubicBezTo>
                  <a:cubicBezTo>
                    <a:pt x="130" y="101"/>
                    <a:pt x="119" y="102"/>
                    <a:pt x="118" y="102"/>
                  </a:cubicBezTo>
                  <a:cubicBezTo>
                    <a:pt x="117" y="102"/>
                    <a:pt x="110" y="101"/>
                    <a:pt x="110" y="101"/>
                  </a:cubicBezTo>
                  <a:cubicBezTo>
                    <a:pt x="101" y="103"/>
                    <a:pt x="101" y="103"/>
                    <a:pt x="101" y="103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76" y="104"/>
                    <a:pt x="76" y="104"/>
                    <a:pt x="76" y="104"/>
                  </a:cubicBezTo>
                  <a:cubicBezTo>
                    <a:pt x="67" y="104"/>
                    <a:pt x="67" y="104"/>
                    <a:pt x="67" y="104"/>
                  </a:cubicBezTo>
                  <a:cubicBezTo>
                    <a:pt x="60" y="109"/>
                    <a:pt x="60" y="109"/>
                    <a:pt x="60" y="109"/>
                  </a:cubicBezTo>
                  <a:cubicBezTo>
                    <a:pt x="53" y="110"/>
                    <a:pt x="53" y="110"/>
                    <a:pt x="53" y="110"/>
                  </a:cubicBezTo>
                  <a:cubicBezTo>
                    <a:pt x="45" y="111"/>
                    <a:pt x="45" y="111"/>
                    <a:pt x="45" y="111"/>
                  </a:cubicBezTo>
                  <a:cubicBezTo>
                    <a:pt x="44" y="111"/>
                    <a:pt x="44" y="111"/>
                    <a:pt x="44" y="111"/>
                  </a:cubicBezTo>
                  <a:cubicBezTo>
                    <a:pt x="43" y="112"/>
                    <a:pt x="43" y="112"/>
                    <a:pt x="43" y="112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0" y="115"/>
                    <a:pt x="40" y="115"/>
                    <a:pt x="40" y="115"/>
                  </a:cubicBezTo>
                  <a:cubicBezTo>
                    <a:pt x="38" y="117"/>
                    <a:pt x="38" y="117"/>
                    <a:pt x="38" y="117"/>
                  </a:cubicBezTo>
                  <a:cubicBezTo>
                    <a:pt x="37" y="122"/>
                    <a:pt x="37" y="122"/>
                    <a:pt x="37" y="122"/>
                  </a:cubicBezTo>
                  <a:cubicBezTo>
                    <a:pt x="36" y="124"/>
                    <a:pt x="34" y="126"/>
                    <a:pt x="33" y="128"/>
                  </a:cubicBezTo>
                  <a:cubicBezTo>
                    <a:pt x="33" y="128"/>
                    <a:pt x="33" y="128"/>
                    <a:pt x="33" y="128"/>
                  </a:cubicBezTo>
                  <a:cubicBezTo>
                    <a:pt x="33" y="128"/>
                    <a:pt x="30" y="127"/>
                    <a:pt x="30" y="129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27" y="131"/>
                    <a:pt x="22" y="129"/>
                    <a:pt x="22" y="129"/>
                  </a:cubicBezTo>
                  <a:cubicBezTo>
                    <a:pt x="17" y="132"/>
                    <a:pt x="17" y="132"/>
                    <a:pt x="17" y="132"/>
                  </a:cubicBezTo>
                  <a:cubicBezTo>
                    <a:pt x="17" y="133"/>
                    <a:pt x="17" y="134"/>
                    <a:pt x="18" y="134"/>
                  </a:cubicBezTo>
                  <a:cubicBezTo>
                    <a:pt x="19" y="135"/>
                    <a:pt x="19" y="135"/>
                    <a:pt x="19" y="136"/>
                  </a:cubicBezTo>
                  <a:cubicBezTo>
                    <a:pt x="20" y="136"/>
                    <a:pt x="20" y="137"/>
                    <a:pt x="20" y="137"/>
                  </a:cubicBezTo>
                  <a:cubicBezTo>
                    <a:pt x="22" y="142"/>
                    <a:pt x="22" y="142"/>
                    <a:pt x="22" y="142"/>
                  </a:cubicBezTo>
                  <a:cubicBezTo>
                    <a:pt x="22" y="146"/>
                    <a:pt x="22" y="146"/>
                    <a:pt x="22" y="146"/>
                  </a:cubicBezTo>
                  <a:cubicBezTo>
                    <a:pt x="22" y="146"/>
                    <a:pt x="22" y="149"/>
                    <a:pt x="24" y="149"/>
                  </a:cubicBezTo>
                  <a:cubicBezTo>
                    <a:pt x="26" y="149"/>
                    <a:pt x="27" y="150"/>
                    <a:pt x="27" y="152"/>
                  </a:cubicBezTo>
                  <a:cubicBezTo>
                    <a:pt x="27" y="154"/>
                    <a:pt x="32" y="156"/>
                    <a:pt x="32" y="156"/>
                  </a:cubicBezTo>
                  <a:cubicBezTo>
                    <a:pt x="32" y="156"/>
                    <a:pt x="32" y="160"/>
                    <a:pt x="33" y="161"/>
                  </a:cubicBezTo>
                  <a:cubicBezTo>
                    <a:pt x="35" y="162"/>
                    <a:pt x="37" y="163"/>
                    <a:pt x="40" y="163"/>
                  </a:cubicBezTo>
                  <a:cubicBezTo>
                    <a:pt x="43" y="164"/>
                    <a:pt x="42" y="168"/>
                    <a:pt x="44" y="169"/>
                  </a:cubicBezTo>
                  <a:cubicBezTo>
                    <a:pt x="46" y="170"/>
                    <a:pt x="48" y="172"/>
                    <a:pt x="46" y="172"/>
                  </a:cubicBezTo>
                  <a:cubicBezTo>
                    <a:pt x="45" y="173"/>
                    <a:pt x="42" y="173"/>
                    <a:pt x="42" y="173"/>
                  </a:cubicBezTo>
                  <a:cubicBezTo>
                    <a:pt x="42" y="173"/>
                    <a:pt x="41" y="174"/>
                    <a:pt x="41" y="176"/>
                  </a:cubicBezTo>
                  <a:cubicBezTo>
                    <a:pt x="42" y="177"/>
                    <a:pt x="42" y="177"/>
                    <a:pt x="42" y="177"/>
                  </a:cubicBezTo>
                  <a:cubicBezTo>
                    <a:pt x="46" y="182"/>
                    <a:pt x="46" y="182"/>
                    <a:pt x="46" y="182"/>
                  </a:cubicBezTo>
                  <a:cubicBezTo>
                    <a:pt x="46" y="188"/>
                    <a:pt x="46" y="188"/>
                    <a:pt x="46" y="188"/>
                  </a:cubicBezTo>
                  <a:cubicBezTo>
                    <a:pt x="46" y="188"/>
                    <a:pt x="46" y="190"/>
                    <a:pt x="46" y="192"/>
                  </a:cubicBezTo>
                  <a:cubicBezTo>
                    <a:pt x="46" y="193"/>
                    <a:pt x="45" y="195"/>
                    <a:pt x="43" y="195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5"/>
                    <a:pt x="42" y="195"/>
                    <a:pt x="42" y="195"/>
                  </a:cubicBezTo>
                  <a:cubicBezTo>
                    <a:pt x="41" y="196"/>
                    <a:pt x="41" y="198"/>
                    <a:pt x="40" y="198"/>
                  </a:cubicBezTo>
                  <a:cubicBezTo>
                    <a:pt x="39" y="199"/>
                    <a:pt x="37" y="196"/>
                    <a:pt x="36" y="199"/>
                  </a:cubicBezTo>
                  <a:cubicBezTo>
                    <a:pt x="35" y="203"/>
                    <a:pt x="33" y="206"/>
                    <a:pt x="33" y="207"/>
                  </a:cubicBezTo>
                  <a:cubicBezTo>
                    <a:pt x="32" y="208"/>
                    <a:pt x="29" y="209"/>
                    <a:pt x="29" y="211"/>
                  </a:cubicBezTo>
                  <a:cubicBezTo>
                    <a:pt x="28" y="213"/>
                    <a:pt x="28" y="211"/>
                    <a:pt x="26" y="216"/>
                  </a:cubicBezTo>
                  <a:cubicBezTo>
                    <a:pt x="24" y="221"/>
                    <a:pt x="23" y="223"/>
                    <a:pt x="23" y="223"/>
                  </a:cubicBezTo>
                  <a:cubicBezTo>
                    <a:pt x="14" y="235"/>
                    <a:pt x="14" y="235"/>
                    <a:pt x="14" y="235"/>
                  </a:cubicBezTo>
                  <a:cubicBezTo>
                    <a:pt x="14" y="235"/>
                    <a:pt x="9" y="243"/>
                    <a:pt x="9" y="244"/>
                  </a:cubicBezTo>
                  <a:cubicBezTo>
                    <a:pt x="9" y="245"/>
                    <a:pt x="9" y="249"/>
                    <a:pt x="9" y="249"/>
                  </a:cubicBezTo>
                  <a:cubicBezTo>
                    <a:pt x="13" y="253"/>
                    <a:pt x="13" y="253"/>
                    <a:pt x="13" y="253"/>
                  </a:cubicBezTo>
                  <a:cubicBezTo>
                    <a:pt x="13" y="257"/>
                    <a:pt x="13" y="257"/>
                    <a:pt x="13" y="257"/>
                  </a:cubicBezTo>
                  <a:cubicBezTo>
                    <a:pt x="13" y="257"/>
                    <a:pt x="13" y="260"/>
                    <a:pt x="14" y="261"/>
                  </a:cubicBezTo>
                  <a:cubicBezTo>
                    <a:pt x="15" y="261"/>
                    <a:pt x="15" y="261"/>
                    <a:pt x="15" y="261"/>
                  </a:cubicBezTo>
                  <a:cubicBezTo>
                    <a:pt x="14" y="264"/>
                    <a:pt x="14" y="264"/>
                    <a:pt x="14" y="264"/>
                  </a:cubicBezTo>
                  <a:cubicBezTo>
                    <a:pt x="14" y="264"/>
                    <a:pt x="15" y="267"/>
                    <a:pt x="16" y="267"/>
                  </a:cubicBezTo>
                  <a:cubicBezTo>
                    <a:pt x="16" y="267"/>
                    <a:pt x="18" y="268"/>
                    <a:pt x="18" y="268"/>
                  </a:cubicBezTo>
                  <a:cubicBezTo>
                    <a:pt x="18" y="268"/>
                    <a:pt x="20" y="270"/>
                    <a:pt x="20" y="270"/>
                  </a:cubicBezTo>
                  <a:cubicBezTo>
                    <a:pt x="21" y="271"/>
                    <a:pt x="20" y="273"/>
                    <a:pt x="20" y="273"/>
                  </a:cubicBezTo>
                  <a:cubicBezTo>
                    <a:pt x="20" y="273"/>
                    <a:pt x="20" y="274"/>
                    <a:pt x="19" y="274"/>
                  </a:cubicBezTo>
                  <a:cubicBezTo>
                    <a:pt x="18" y="274"/>
                    <a:pt x="18" y="274"/>
                    <a:pt x="16" y="274"/>
                  </a:cubicBezTo>
                  <a:cubicBezTo>
                    <a:pt x="16" y="273"/>
                    <a:pt x="16" y="273"/>
                    <a:pt x="15" y="273"/>
                  </a:cubicBezTo>
                  <a:cubicBezTo>
                    <a:pt x="13" y="273"/>
                    <a:pt x="13" y="273"/>
                    <a:pt x="13" y="273"/>
                  </a:cubicBezTo>
                  <a:cubicBezTo>
                    <a:pt x="12" y="273"/>
                    <a:pt x="12" y="273"/>
                    <a:pt x="11" y="273"/>
                  </a:cubicBezTo>
                  <a:cubicBezTo>
                    <a:pt x="10" y="273"/>
                    <a:pt x="10" y="273"/>
                    <a:pt x="10" y="273"/>
                  </a:cubicBezTo>
                  <a:cubicBezTo>
                    <a:pt x="9" y="273"/>
                    <a:pt x="9" y="273"/>
                    <a:pt x="8" y="274"/>
                  </a:cubicBezTo>
                  <a:cubicBezTo>
                    <a:pt x="8" y="275"/>
                    <a:pt x="8" y="275"/>
                    <a:pt x="8" y="275"/>
                  </a:cubicBezTo>
                  <a:cubicBezTo>
                    <a:pt x="8" y="275"/>
                    <a:pt x="7" y="276"/>
                    <a:pt x="7" y="277"/>
                  </a:cubicBezTo>
                  <a:cubicBezTo>
                    <a:pt x="6" y="277"/>
                    <a:pt x="6" y="279"/>
                    <a:pt x="6" y="279"/>
                  </a:cubicBezTo>
                  <a:cubicBezTo>
                    <a:pt x="6" y="279"/>
                    <a:pt x="6" y="280"/>
                    <a:pt x="6" y="280"/>
                  </a:cubicBezTo>
                  <a:cubicBezTo>
                    <a:pt x="6" y="280"/>
                    <a:pt x="6" y="282"/>
                    <a:pt x="6" y="282"/>
                  </a:cubicBezTo>
                  <a:cubicBezTo>
                    <a:pt x="5" y="284"/>
                    <a:pt x="5" y="284"/>
                    <a:pt x="5" y="284"/>
                  </a:cubicBezTo>
                  <a:cubicBezTo>
                    <a:pt x="5" y="284"/>
                    <a:pt x="4" y="285"/>
                    <a:pt x="5" y="286"/>
                  </a:cubicBezTo>
                  <a:cubicBezTo>
                    <a:pt x="5" y="286"/>
                    <a:pt x="5" y="287"/>
                    <a:pt x="5" y="287"/>
                  </a:cubicBezTo>
                  <a:cubicBezTo>
                    <a:pt x="6" y="288"/>
                    <a:pt x="6" y="288"/>
                    <a:pt x="6" y="288"/>
                  </a:cubicBezTo>
                  <a:cubicBezTo>
                    <a:pt x="4" y="290"/>
                    <a:pt x="4" y="290"/>
                    <a:pt x="4" y="290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4" y="292"/>
                    <a:pt x="5" y="293"/>
                    <a:pt x="4" y="294"/>
                  </a:cubicBezTo>
                  <a:cubicBezTo>
                    <a:pt x="4" y="294"/>
                    <a:pt x="3" y="295"/>
                    <a:pt x="3" y="295"/>
                  </a:cubicBezTo>
                  <a:cubicBezTo>
                    <a:pt x="3" y="295"/>
                    <a:pt x="1" y="297"/>
                    <a:pt x="1" y="297"/>
                  </a:cubicBezTo>
                  <a:cubicBezTo>
                    <a:pt x="1" y="297"/>
                    <a:pt x="1" y="298"/>
                    <a:pt x="1" y="298"/>
                  </a:cubicBezTo>
                  <a:cubicBezTo>
                    <a:pt x="1" y="298"/>
                    <a:pt x="0" y="300"/>
                    <a:pt x="0" y="300"/>
                  </a:cubicBezTo>
                  <a:cubicBezTo>
                    <a:pt x="0" y="300"/>
                    <a:pt x="0" y="303"/>
                    <a:pt x="0" y="303"/>
                  </a:cubicBezTo>
                  <a:cubicBezTo>
                    <a:pt x="0" y="303"/>
                    <a:pt x="1" y="304"/>
                    <a:pt x="1" y="304"/>
                  </a:cubicBezTo>
                  <a:cubicBezTo>
                    <a:pt x="1" y="304"/>
                    <a:pt x="1" y="305"/>
                    <a:pt x="1" y="306"/>
                  </a:cubicBezTo>
                  <a:cubicBezTo>
                    <a:pt x="0" y="306"/>
                    <a:pt x="1" y="307"/>
                    <a:pt x="1" y="308"/>
                  </a:cubicBezTo>
                  <a:cubicBezTo>
                    <a:pt x="1" y="308"/>
                    <a:pt x="1" y="309"/>
                    <a:pt x="1" y="309"/>
                  </a:cubicBezTo>
                  <a:cubicBezTo>
                    <a:pt x="0" y="311"/>
                    <a:pt x="0" y="311"/>
                    <a:pt x="0" y="311"/>
                  </a:cubicBezTo>
                  <a:cubicBezTo>
                    <a:pt x="0" y="311"/>
                    <a:pt x="0" y="311"/>
                    <a:pt x="0" y="311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2" y="314"/>
                    <a:pt x="2" y="314"/>
                    <a:pt x="2" y="314"/>
                  </a:cubicBezTo>
                  <a:cubicBezTo>
                    <a:pt x="3" y="313"/>
                    <a:pt x="3" y="313"/>
                    <a:pt x="3" y="313"/>
                  </a:cubicBezTo>
                  <a:cubicBezTo>
                    <a:pt x="8" y="311"/>
                    <a:pt x="8" y="311"/>
                    <a:pt x="8" y="311"/>
                  </a:cubicBezTo>
                  <a:cubicBezTo>
                    <a:pt x="11" y="314"/>
                    <a:pt x="11" y="314"/>
                    <a:pt x="11" y="314"/>
                  </a:cubicBezTo>
                  <a:cubicBezTo>
                    <a:pt x="14" y="317"/>
                    <a:pt x="14" y="317"/>
                    <a:pt x="14" y="317"/>
                  </a:cubicBezTo>
                  <a:cubicBezTo>
                    <a:pt x="19" y="317"/>
                    <a:pt x="19" y="317"/>
                    <a:pt x="19" y="317"/>
                  </a:cubicBezTo>
                  <a:cubicBezTo>
                    <a:pt x="22" y="321"/>
                    <a:pt x="22" y="321"/>
                    <a:pt x="22" y="321"/>
                  </a:cubicBezTo>
                  <a:cubicBezTo>
                    <a:pt x="25" y="324"/>
                    <a:pt x="25" y="324"/>
                    <a:pt x="25" y="324"/>
                  </a:cubicBezTo>
                  <a:cubicBezTo>
                    <a:pt x="30" y="323"/>
                    <a:pt x="30" y="323"/>
                    <a:pt x="30" y="323"/>
                  </a:cubicBezTo>
                  <a:cubicBezTo>
                    <a:pt x="35" y="326"/>
                    <a:pt x="35" y="326"/>
                    <a:pt x="35" y="326"/>
                  </a:cubicBezTo>
                  <a:cubicBezTo>
                    <a:pt x="34" y="329"/>
                    <a:pt x="34" y="329"/>
                    <a:pt x="34" y="329"/>
                  </a:cubicBezTo>
                  <a:cubicBezTo>
                    <a:pt x="34" y="329"/>
                    <a:pt x="38" y="324"/>
                    <a:pt x="39" y="323"/>
                  </a:cubicBezTo>
                  <a:cubicBezTo>
                    <a:pt x="40" y="322"/>
                    <a:pt x="44" y="321"/>
                    <a:pt x="44" y="321"/>
                  </a:cubicBezTo>
                  <a:cubicBezTo>
                    <a:pt x="44" y="321"/>
                    <a:pt x="46" y="323"/>
                    <a:pt x="48" y="324"/>
                  </a:cubicBezTo>
                  <a:cubicBezTo>
                    <a:pt x="51" y="324"/>
                    <a:pt x="51" y="324"/>
                    <a:pt x="51" y="324"/>
                  </a:cubicBezTo>
                  <a:cubicBezTo>
                    <a:pt x="53" y="324"/>
                    <a:pt x="61" y="323"/>
                    <a:pt x="61" y="323"/>
                  </a:cubicBezTo>
                  <a:cubicBezTo>
                    <a:pt x="72" y="324"/>
                    <a:pt x="72" y="324"/>
                    <a:pt x="72" y="324"/>
                  </a:cubicBezTo>
                  <a:cubicBezTo>
                    <a:pt x="78" y="321"/>
                    <a:pt x="78" y="321"/>
                    <a:pt x="78" y="321"/>
                  </a:cubicBezTo>
                  <a:cubicBezTo>
                    <a:pt x="90" y="322"/>
                    <a:pt x="90" y="322"/>
                    <a:pt x="90" y="322"/>
                  </a:cubicBezTo>
                  <a:cubicBezTo>
                    <a:pt x="92" y="321"/>
                    <a:pt x="92" y="321"/>
                    <a:pt x="92" y="321"/>
                  </a:cubicBezTo>
                  <a:cubicBezTo>
                    <a:pt x="93" y="322"/>
                    <a:pt x="93" y="322"/>
                    <a:pt x="93" y="322"/>
                  </a:cubicBezTo>
                  <a:cubicBezTo>
                    <a:pt x="97" y="321"/>
                    <a:pt x="97" y="321"/>
                    <a:pt x="97" y="321"/>
                  </a:cubicBezTo>
                  <a:cubicBezTo>
                    <a:pt x="101" y="325"/>
                    <a:pt x="101" y="325"/>
                    <a:pt x="101" y="325"/>
                  </a:cubicBezTo>
                  <a:cubicBezTo>
                    <a:pt x="109" y="324"/>
                    <a:pt x="109" y="324"/>
                    <a:pt x="109" y="324"/>
                  </a:cubicBezTo>
                  <a:cubicBezTo>
                    <a:pt x="114" y="317"/>
                    <a:pt x="114" y="317"/>
                    <a:pt x="114" y="317"/>
                  </a:cubicBezTo>
                  <a:cubicBezTo>
                    <a:pt x="114" y="317"/>
                    <a:pt x="117" y="314"/>
                    <a:pt x="121" y="313"/>
                  </a:cubicBezTo>
                  <a:cubicBezTo>
                    <a:pt x="125" y="313"/>
                    <a:pt x="132" y="310"/>
                    <a:pt x="132" y="310"/>
                  </a:cubicBezTo>
                  <a:lnTo>
                    <a:pt x="141" y="305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41" name="Freeform 92"/>
            <p:cNvSpPr>
              <a:spLocks noEditPoints="1"/>
            </p:cNvSpPr>
            <p:nvPr/>
          </p:nvSpPr>
          <p:spPr bwMode="auto">
            <a:xfrm>
              <a:off x="5078738" y="538527"/>
              <a:ext cx="643167" cy="1694015"/>
            </a:xfrm>
            <a:custGeom>
              <a:avLst/>
              <a:gdLst>
                <a:gd name="T0" fmla="*/ 246 w 282"/>
                <a:gd name="T1" fmla="*/ 59 h 766"/>
                <a:gd name="T2" fmla="*/ 210 w 282"/>
                <a:gd name="T3" fmla="*/ 30 h 766"/>
                <a:gd name="T4" fmla="*/ 183 w 282"/>
                <a:gd name="T5" fmla="*/ 8 h 766"/>
                <a:gd name="T6" fmla="*/ 167 w 282"/>
                <a:gd name="T7" fmla="*/ 32 h 766"/>
                <a:gd name="T8" fmla="*/ 123 w 282"/>
                <a:gd name="T9" fmla="*/ 69 h 766"/>
                <a:gd name="T10" fmla="*/ 100 w 282"/>
                <a:gd name="T11" fmla="*/ 111 h 766"/>
                <a:gd name="T12" fmla="*/ 65 w 282"/>
                <a:gd name="T13" fmla="*/ 180 h 766"/>
                <a:gd name="T14" fmla="*/ 52 w 282"/>
                <a:gd name="T15" fmla="*/ 265 h 766"/>
                <a:gd name="T16" fmla="*/ 15 w 282"/>
                <a:gd name="T17" fmla="*/ 333 h 766"/>
                <a:gd name="T18" fmla="*/ 25 w 282"/>
                <a:gd name="T19" fmla="*/ 418 h 766"/>
                <a:gd name="T20" fmla="*/ 27 w 282"/>
                <a:gd name="T21" fmla="*/ 466 h 766"/>
                <a:gd name="T22" fmla="*/ 29 w 282"/>
                <a:gd name="T23" fmla="*/ 515 h 766"/>
                <a:gd name="T24" fmla="*/ 13 w 282"/>
                <a:gd name="T25" fmla="*/ 535 h 766"/>
                <a:gd name="T26" fmla="*/ 8 w 282"/>
                <a:gd name="T27" fmla="*/ 567 h 766"/>
                <a:gd name="T28" fmla="*/ 10 w 282"/>
                <a:gd name="T29" fmla="*/ 603 h 766"/>
                <a:gd name="T30" fmla="*/ 12 w 282"/>
                <a:gd name="T31" fmla="*/ 616 h 766"/>
                <a:gd name="T32" fmla="*/ 19 w 282"/>
                <a:gd name="T33" fmla="*/ 636 h 766"/>
                <a:gd name="T34" fmla="*/ 25 w 282"/>
                <a:gd name="T35" fmla="*/ 655 h 766"/>
                <a:gd name="T36" fmla="*/ 46 w 282"/>
                <a:gd name="T37" fmla="*/ 685 h 766"/>
                <a:gd name="T38" fmla="*/ 50 w 282"/>
                <a:gd name="T39" fmla="*/ 705 h 766"/>
                <a:gd name="T40" fmla="*/ 60 w 282"/>
                <a:gd name="T41" fmla="*/ 739 h 766"/>
                <a:gd name="T42" fmla="*/ 64 w 282"/>
                <a:gd name="T43" fmla="*/ 764 h 766"/>
                <a:gd name="T44" fmla="*/ 93 w 282"/>
                <a:gd name="T45" fmla="*/ 758 h 766"/>
                <a:gd name="T46" fmla="*/ 107 w 282"/>
                <a:gd name="T47" fmla="*/ 752 h 766"/>
                <a:gd name="T48" fmla="*/ 114 w 282"/>
                <a:gd name="T49" fmla="*/ 729 h 766"/>
                <a:gd name="T50" fmla="*/ 122 w 282"/>
                <a:gd name="T51" fmla="*/ 717 h 766"/>
                <a:gd name="T52" fmla="*/ 158 w 282"/>
                <a:gd name="T53" fmla="*/ 688 h 766"/>
                <a:gd name="T54" fmla="*/ 165 w 282"/>
                <a:gd name="T55" fmla="*/ 629 h 766"/>
                <a:gd name="T56" fmla="*/ 163 w 282"/>
                <a:gd name="T57" fmla="*/ 590 h 766"/>
                <a:gd name="T58" fmla="*/ 182 w 282"/>
                <a:gd name="T59" fmla="*/ 559 h 766"/>
                <a:gd name="T60" fmla="*/ 191 w 282"/>
                <a:gd name="T61" fmla="*/ 558 h 766"/>
                <a:gd name="T62" fmla="*/ 205 w 282"/>
                <a:gd name="T63" fmla="*/ 541 h 766"/>
                <a:gd name="T64" fmla="*/ 207 w 282"/>
                <a:gd name="T65" fmla="*/ 514 h 766"/>
                <a:gd name="T66" fmla="*/ 199 w 282"/>
                <a:gd name="T67" fmla="*/ 493 h 766"/>
                <a:gd name="T68" fmla="*/ 180 w 282"/>
                <a:gd name="T69" fmla="*/ 467 h 766"/>
                <a:gd name="T70" fmla="*/ 161 w 282"/>
                <a:gd name="T71" fmla="*/ 459 h 766"/>
                <a:gd name="T72" fmla="*/ 151 w 282"/>
                <a:gd name="T73" fmla="*/ 424 h 766"/>
                <a:gd name="T74" fmla="*/ 157 w 282"/>
                <a:gd name="T75" fmla="*/ 407 h 766"/>
                <a:gd name="T76" fmla="*/ 154 w 282"/>
                <a:gd name="T77" fmla="*/ 369 h 766"/>
                <a:gd name="T78" fmla="*/ 168 w 282"/>
                <a:gd name="T79" fmla="*/ 350 h 766"/>
                <a:gd name="T80" fmla="*/ 182 w 282"/>
                <a:gd name="T81" fmla="*/ 325 h 766"/>
                <a:gd name="T82" fmla="*/ 196 w 282"/>
                <a:gd name="T83" fmla="*/ 307 h 766"/>
                <a:gd name="T84" fmla="*/ 210 w 282"/>
                <a:gd name="T85" fmla="*/ 295 h 766"/>
                <a:gd name="T86" fmla="*/ 225 w 282"/>
                <a:gd name="T87" fmla="*/ 266 h 766"/>
                <a:gd name="T88" fmla="*/ 229 w 282"/>
                <a:gd name="T89" fmla="*/ 238 h 766"/>
                <a:gd name="T90" fmla="*/ 225 w 282"/>
                <a:gd name="T91" fmla="*/ 219 h 766"/>
                <a:gd name="T92" fmla="*/ 229 w 282"/>
                <a:gd name="T93" fmla="*/ 198 h 766"/>
                <a:gd name="T94" fmla="*/ 242 w 282"/>
                <a:gd name="T95" fmla="*/ 187 h 766"/>
                <a:gd name="T96" fmla="*/ 258 w 282"/>
                <a:gd name="T97" fmla="*/ 170 h 766"/>
                <a:gd name="T98" fmla="*/ 269 w 282"/>
                <a:gd name="T99" fmla="*/ 173 h 766"/>
                <a:gd name="T100" fmla="*/ 275 w 282"/>
                <a:gd name="T101" fmla="*/ 169 h 766"/>
                <a:gd name="T102" fmla="*/ 279 w 282"/>
                <a:gd name="T103" fmla="*/ 165 h 766"/>
                <a:gd name="T104" fmla="*/ 266 w 282"/>
                <a:gd name="T105" fmla="*/ 119 h 766"/>
                <a:gd name="T106" fmla="*/ 164 w 282"/>
                <a:gd name="T107" fmla="*/ 699 h 766"/>
                <a:gd name="T108" fmla="*/ 174 w 282"/>
                <a:gd name="T109" fmla="*/ 650 h 766"/>
                <a:gd name="T110" fmla="*/ 175 w 282"/>
                <a:gd name="T111" fmla="*/ 673 h 766"/>
                <a:gd name="T112" fmla="*/ 165 w 282"/>
                <a:gd name="T113" fmla="*/ 710 h 766"/>
                <a:gd name="T114" fmla="*/ 210 w 282"/>
                <a:gd name="T115" fmla="*/ 625 h 766"/>
                <a:gd name="T116" fmla="*/ 229 w 282"/>
                <a:gd name="T117" fmla="*/ 607 h 766"/>
                <a:gd name="T118" fmla="*/ 224 w 282"/>
                <a:gd name="T119" fmla="*/ 631 h 766"/>
                <a:gd name="T120" fmla="*/ 216 w 282"/>
                <a:gd name="T121" fmla="*/ 660 h 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2" h="766">
                  <a:moveTo>
                    <a:pt x="255" y="88"/>
                  </a:moveTo>
                  <a:cubicBezTo>
                    <a:pt x="255" y="87"/>
                    <a:pt x="255" y="87"/>
                    <a:pt x="255" y="87"/>
                  </a:cubicBezTo>
                  <a:cubicBezTo>
                    <a:pt x="255" y="87"/>
                    <a:pt x="253" y="83"/>
                    <a:pt x="254" y="81"/>
                  </a:cubicBezTo>
                  <a:cubicBezTo>
                    <a:pt x="254" y="81"/>
                    <a:pt x="254" y="81"/>
                    <a:pt x="254" y="80"/>
                  </a:cubicBezTo>
                  <a:cubicBezTo>
                    <a:pt x="254" y="79"/>
                    <a:pt x="254" y="79"/>
                    <a:pt x="254" y="79"/>
                  </a:cubicBezTo>
                  <a:cubicBezTo>
                    <a:pt x="250" y="80"/>
                    <a:pt x="250" y="80"/>
                    <a:pt x="250" y="80"/>
                  </a:cubicBezTo>
                  <a:cubicBezTo>
                    <a:pt x="247" y="76"/>
                    <a:pt x="247" y="76"/>
                    <a:pt x="247" y="76"/>
                  </a:cubicBezTo>
                  <a:cubicBezTo>
                    <a:pt x="248" y="71"/>
                    <a:pt x="248" y="71"/>
                    <a:pt x="248" y="71"/>
                  </a:cubicBezTo>
                  <a:cubicBezTo>
                    <a:pt x="246" y="59"/>
                    <a:pt x="246" y="59"/>
                    <a:pt x="246" y="59"/>
                  </a:cubicBezTo>
                  <a:cubicBezTo>
                    <a:pt x="248" y="53"/>
                    <a:pt x="248" y="53"/>
                    <a:pt x="248" y="53"/>
                  </a:cubicBezTo>
                  <a:cubicBezTo>
                    <a:pt x="242" y="50"/>
                    <a:pt x="242" y="50"/>
                    <a:pt x="242" y="50"/>
                  </a:cubicBezTo>
                  <a:cubicBezTo>
                    <a:pt x="238" y="44"/>
                    <a:pt x="238" y="44"/>
                    <a:pt x="238" y="44"/>
                  </a:cubicBezTo>
                  <a:cubicBezTo>
                    <a:pt x="238" y="44"/>
                    <a:pt x="237" y="46"/>
                    <a:pt x="236" y="45"/>
                  </a:cubicBezTo>
                  <a:cubicBezTo>
                    <a:pt x="235" y="44"/>
                    <a:pt x="230" y="36"/>
                    <a:pt x="230" y="36"/>
                  </a:cubicBezTo>
                  <a:cubicBezTo>
                    <a:pt x="221" y="33"/>
                    <a:pt x="221" y="33"/>
                    <a:pt x="221" y="33"/>
                  </a:cubicBezTo>
                  <a:cubicBezTo>
                    <a:pt x="217" y="31"/>
                    <a:pt x="217" y="31"/>
                    <a:pt x="217" y="31"/>
                  </a:cubicBezTo>
                  <a:cubicBezTo>
                    <a:pt x="212" y="30"/>
                    <a:pt x="212" y="30"/>
                    <a:pt x="212" y="30"/>
                  </a:cubicBezTo>
                  <a:cubicBezTo>
                    <a:pt x="212" y="30"/>
                    <a:pt x="211" y="32"/>
                    <a:pt x="210" y="30"/>
                  </a:cubicBezTo>
                  <a:cubicBezTo>
                    <a:pt x="209" y="28"/>
                    <a:pt x="207" y="26"/>
                    <a:pt x="207" y="26"/>
                  </a:cubicBezTo>
                  <a:cubicBezTo>
                    <a:pt x="203" y="27"/>
                    <a:pt x="203" y="27"/>
                    <a:pt x="203" y="27"/>
                  </a:cubicBezTo>
                  <a:cubicBezTo>
                    <a:pt x="200" y="23"/>
                    <a:pt x="200" y="23"/>
                    <a:pt x="200" y="23"/>
                  </a:cubicBezTo>
                  <a:cubicBezTo>
                    <a:pt x="200" y="23"/>
                    <a:pt x="199" y="23"/>
                    <a:pt x="198" y="23"/>
                  </a:cubicBezTo>
                  <a:cubicBezTo>
                    <a:pt x="197" y="22"/>
                    <a:pt x="195" y="21"/>
                    <a:pt x="195" y="21"/>
                  </a:cubicBezTo>
                  <a:cubicBezTo>
                    <a:pt x="192" y="16"/>
                    <a:pt x="192" y="16"/>
                    <a:pt x="192" y="16"/>
                  </a:cubicBezTo>
                  <a:cubicBezTo>
                    <a:pt x="188" y="14"/>
                    <a:pt x="188" y="14"/>
                    <a:pt x="188" y="14"/>
                  </a:cubicBezTo>
                  <a:cubicBezTo>
                    <a:pt x="183" y="12"/>
                    <a:pt x="183" y="12"/>
                    <a:pt x="183" y="12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4"/>
                    <a:pt x="175" y="2"/>
                    <a:pt x="176" y="2"/>
                  </a:cubicBezTo>
                  <a:cubicBezTo>
                    <a:pt x="177" y="1"/>
                    <a:pt x="180" y="1"/>
                    <a:pt x="182" y="1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1" y="5"/>
                    <a:pt x="171" y="5"/>
                    <a:pt x="171" y="5"/>
                  </a:cubicBezTo>
                  <a:cubicBezTo>
                    <a:pt x="168" y="5"/>
                    <a:pt x="168" y="5"/>
                    <a:pt x="168" y="5"/>
                  </a:cubicBezTo>
                  <a:cubicBezTo>
                    <a:pt x="168" y="5"/>
                    <a:pt x="166" y="6"/>
                    <a:pt x="166" y="7"/>
                  </a:cubicBezTo>
                  <a:cubicBezTo>
                    <a:pt x="167" y="8"/>
                    <a:pt x="169" y="17"/>
                    <a:pt x="170" y="19"/>
                  </a:cubicBezTo>
                  <a:cubicBezTo>
                    <a:pt x="171" y="20"/>
                    <a:pt x="171" y="27"/>
                    <a:pt x="167" y="32"/>
                  </a:cubicBezTo>
                  <a:cubicBezTo>
                    <a:pt x="171" y="36"/>
                    <a:pt x="171" y="36"/>
                    <a:pt x="171" y="36"/>
                  </a:cubicBezTo>
                  <a:cubicBezTo>
                    <a:pt x="167" y="41"/>
                    <a:pt x="167" y="41"/>
                    <a:pt x="167" y="41"/>
                  </a:cubicBezTo>
                  <a:cubicBezTo>
                    <a:pt x="161" y="42"/>
                    <a:pt x="161" y="42"/>
                    <a:pt x="161" y="42"/>
                  </a:cubicBezTo>
                  <a:cubicBezTo>
                    <a:pt x="161" y="42"/>
                    <a:pt x="155" y="41"/>
                    <a:pt x="154" y="40"/>
                  </a:cubicBezTo>
                  <a:cubicBezTo>
                    <a:pt x="153" y="39"/>
                    <a:pt x="148" y="37"/>
                    <a:pt x="147" y="37"/>
                  </a:cubicBezTo>
                  <a:cubicBezTo>
                    <a:pt x="145" y="38"/>
                    <a:pt x="131" y="37"/>
                    <a:pt x="131" y="37"/>
                  </a:cubicBezTo>
                  <a:cubicBezTo>
                    <a:pt x="128" y="41"/>
                    <a:pt x="129" y="62"/>
                    <a:pt x="130" y="65"/>
                  </a:cubicBezTo>
                  <a:cubicBezTo>
                    <a:pt x="128" y="69"/>
                    <a:pt x="128" y="69"/>
                    <a:pt x="128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13" y="64"/>
                    <a:pt x="113" y="64"/>
                    <a:pt x="113" y="64"/>
                  </a:cubicBezTo>
                  <a:cubicBezTo>
                    <a:pt x="109" y="72"/>
                    <a:pt x="109" y="72"/>
                    <a:pt x="109" y="72"/>
                  </a:cubicBezTo>
                  <a:cubicBezTo>
                    <a:pt x="109" y="72"/>
                    <a:pt x="105" y="76"/>
                    <a:pt x="105" y="78"/>
                  </a:cubicBezTo>
                  <a:cubicBezTo>
                    <a:pt x="105" y="79"/>
                    <a:pt x="103" y="83"/>
                    <a:pt x="103" y="83"/>
                  </a:cubicBezTo>
                  <a:cubicBezTo>
                    <a:pt x="103" y="84"/>
                    <a:pt x="103" y="91"/>
                    <a:pt x="103" y="91"/>
                  </a:cubicBezTo>
                  <a:cubicBezTo>
                    <a:pt x="101" y="95"/>
                    <a:pt x="101" y="95"/>
                    <a:pt x="101" y="95"/>
                  </a:cubicBezTo>
                  <a:cubicBezTo>
                    <a:pt x="95" y="99"/>
                    <a:pt x="95" y="99"/>
                    <a:pt x="95" y="99"/>
                  </a:cubicBezTo>
                  <a:cubicBezTo>
                    <a:pt x="95" y="104"/>
                    <a:pt x="95" y="104"/>
                    <a:pt x="95" y="104"/>
                  </a:cubicBezTo>
                  <a:cubicBezTo>
                    <a:pt x="95" y="104"/>
                    <a:pt x="98" y="110"/>
                    <a:pt x="100" y="111"/>
                  </a:cubicBezTo>
                  <a:cubicBezTo>
                    <a:pt x="101" y="113"/>
                    <a:pt x="103" y="121"/>
                    <a:pt x="103" y="121"/>
                  </a:cubicBezTo>
                  <a:cubicBezTo>
                    <a:pt x="103" y="121"/>
                    <a:pt x="100" y="128"/>
                    <a:pt x="99" y="130"/>
                  </a:cubicBezTo>
                  <a:cubicBezTo>
                    <a:pt x="98" y="132"/>
                    <a:pt x="90" y="142"/>
                    <a:pt x="90" y="142"/>
                  </a:cubicBezTo>
                  <a:cubicBezTo>
                    <a:pt x="85" y="155"/>
                    <a:pt x="85" y="155"/>
                    <a:pt x="85" y="155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4" y="169"/>
                    <a:pt x="84" y="169"/>
                    <a:pt x="84" y="169"/>
                  </a:cubicBezTo>
                  <a:cubicBezTo>
                    <a:pt x="77" y="176"/>
                    <a:pt x="77" y="176"/>
                    <a:pt x="77" y="176"/>
                  </a:cubicBezTo>
                  <a:cubicBezTo>
                    <a:pt x="68" y="177"/>
                    <a:pt x="68" y="177"/>
                    <a:pt x="68" y="177"/>
                  </a:cubicBezTo>
                  <a:cubicBezTo>
                    <a:pt x="65" y="180"/>
                    <a:pt x="65" y="180"/>
                    <a:pt x="65" y="180"/>
                  </a:cubicBezTo>
                  <a:cubicBezTo>
                    <a:pt x="70" y="197"/>
                    <a:pt x="70" y="197"/>
                    <a:pt x="70" y="197"/>
                  </a:cubicBezTo>
                  <a:cubicBezTo>
                    <a:pt x="68" y="205"/>
                    <a:pt x="68" y="205"/>
                    <a:pt x="68" y="205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5" y="218"/>
                    <a:pt x="66" y="219"/>
                  </a:cubicBezTo>
                  <a:cubicBezTo>
                    <a:pt x="67" y="221"/>
                    <a:pt x="68" y="225"/>
                    <a:pt x="68" y="225"/>
                  </a:cubicBezTo>
                  <a:cubicBezTo>
                    <a:pt x="64" y="228"/>
                    <a:pt x="64" y="228"/>
                    <a:pt x="64" y="228"/>
                  </a:cubicBezTo>
                  <a:cubicBezTo>
                    <a:pt x="65" y="234"/>
                    <a:pt x="65" y="234"/>
                    <a:pt x="65" y="234"/>
                  </a:cubicBezTo>
                  <a:cubicBezTo>
                    <a:pt x="50" y="260"/>
                    <a:pt x="50" y="260"/>
                    <a:pt x="50" y="260"/>
                  </a:cubicBezTo>
                  <a:cubicBezTo>
                    <a:pt x="52" y="265"/>
                    <a:pt x="52" y="265"/>
                    <a:pt x="52" y="265"/>
                  </a:cubicBezTo>
                  <a:cubicBezTo>
                    <a:pt x="61" y="267"/>
                    <a:pt x="61" y="267"/>
                    <a:pt x="61" y="267"/>
                  </a:cubicBezTo>
                  <a:cubicBezTo>
                    <a:pt x="62" y="283"/>
                    <a:pt x="62" y="283"/>
                    <a:pt x="62" y="283"/>
                  </a:cubicBezTo>
                  <a:cubicBezTo>
                    <a:pt x="59" y="290"/>
                    <a:pt x="59" y="290"/>
                    <a:pt x="59" y="290"/>
                  </a:cubicBezTo>
                  <a:cubicBezTo>
                    <a:pt x="58" y="292"/>
                    <a:pt x="58" y="292"/>
                    <a:pt x="58" y="292"/>
                  </a:cubicBezTo>
                  <a:cubicBezTo>
                    <a:pt x="34" y="293"/>
                    <a:pt x="34" y="293"/>
                    <a:pt x="34" y="293"/>
                  </a:cubicBezTo>
                  <a:cubicBezTo>
                    <a:pt x="21" y="310"/>
                    <a:pt x="21" y="310"/>
                    <a:pt x="21" y="310"/>
                  </a:cubicBezTo>
                  <a:cubicBezTo>
                    <a:pt x="19" y="320"/>
                    <a:pt x="19" y="320"/>
                    <a:pt x="19" y="320"/>
                  </a:cubicBezTo>
                  <a:cubicBezTo>
                    <a:pt x="18" y="327"/>
                    <a:pt x="18" y="327"/>
                    <a:pt x="18" y="327"/>
                  </a:cubicBezTo>
                  <a:cubicBezTo>
                    <a:pt x="18" y="327"/>
                    <a:pt x="15" y="331"/>
                    <a:pt x="15" y="333"/>
                  </a:cubicBezTo>
                  <a:cubicBezTo>
                    <a:pt x="15" y="334"/>
                    <a:pt x="15" y="340"/>
                    <a:pt x="15" y="340"/>
                  </a:cubicBezTo>
                  <a:cubicBezTo>
                    <a:pt x="19" y="348"/>
                    <a:pt x="19" y="348"/>
                    <a:pt x="19" y="348"/>
                  </a:cubicBezTo>
                  <a:cubicBezTo>
                    <a:pt x="19" y="354"/>
                    <a:pt x="19" y="354"/>
                    <a:pt x="19" y="354"/>
                  </a:cubicBezTo>
                  <a:cubicBezTo>
                    <a:pt x="17" y="357"/>
                    <a:pt x="17" y="357"/>
                    <a:pt x="17" y="357"/>
                  </a:cubicBezTo>
                  <a:cubicBezTo>
                    <a:pt x="18" y="364"/>
                    <a:pt x="18" y="364"/>
                    <a:pt x="18" y="364"/>
                  </a:cubicBezTo>
                  <a:cubicBezTo>
                    <a:pt x="18" y="364"/>
                    <a:pt x="19" y="366"/>
                    <a:pt x="18" y="367"/>
                  </a:cubicBezTo>
                  <a:cubicBezTo>
                    <a:pt x="16" y="369"/>
                    <a:pt x="16" y="371"/>
                    <a:pt x="17" y="373"/>
                  </a:cubicBezTo>
                  <a:cubicBezTo>
                    <a:pt x="17" y="374"/>
                    <a:pt x="24" y="387"/>
                    <a:pt x="24" y="387"/>
                  </a:cubicBezTo>
                  <a:cubicBezTo>
                    <a:pt x="25" y="418"/>
                    <a:pt x="25" y="418"/>
                    <a:pt x="25" y="418"/>
                  </a:cubicBezTo>
                  <a:cubicBezTo>
                    <a:pt x="28" y="426"/>
                    <a:pt x="28" y="426"/>
                    <a:pt x="28" y="426"/>
                  </a:cubicBezTo>
                  <a:cubicBezTo>
                    <a:pt x="35" y="431"/>
                    <a:pt x="35" y="431"/>
                    <a:pt x="35" y="431"/>
                  </a:cubicBezTo>
                  <a:cubicBezTo>
                    <a:pt x="41" y="436"/>
                    <a:pt x="41" y="436"/>
                    <a:pt x="41" y="436"/>
                  </a:cubicBezTo>
                  <a:cubicBezTo>
                    <a:pt x="42" y="445"/>
                    <a:pt x="42" y="445"/>
                    <a:pt x="42" y="445"/>
                  </a:cubicBezTo>
                  <a:cubicBezTo>
                    <a:pt x="42" y="445"/>
                    <a:pt x="40" y="452"/>
                    <a:pt x="40" y="453"/>
                  </a:cubicBezTo>
                  <a:cubicBezTo>
                    <a:pt x="41" y="454"/>
                    <a:pt x="35" y="454"/>
                    <a:pt x="35" y="454"/>
                  </a:cubicBezTo>
                  <a:cubicBezTo>
                    <a:pt x="30" y="455"/>
                    <a:pt x="30" y="455"/>
                    <a:pt x="30" y="455"/>
                  </a:cubicBezTo>
                  <a:cubicBezTo>
                    <a:pt x="25" y="460"/>
                    <a:pt x="25" y="460"/>
                    <a:pt x="25" y="460"/>
                  </a:cubicBezTo>
                  <a:cubicBezTo>
                    <a:pt x="27" y="466"/>
                    <a:pt x="27" y="466"/>
                    <a:pt x="27" y="466"/>
                  </a:cubicBezTo>
                  <a:cubicBezTo>
                    <a:pt x="30" y="475"/>
                    <a:pt x="30" y="475"/>
                    <a:pt x="30" y="475"/>
                  </a:cubicBezTo>
                  <a:cubicBezTo>
                    <a:pt x="36" y="482"/>
                    <a:pt x="36" y="482"/>
                    <a:pt x="36" y="482"/>
                  </a:cubicBezTo>
                  <a:cubicBezTo>
                    <a:pt x="38" y="488"/>
                    <a:pt x="38" y="488"/>
                    <a:pt x="38" y="488"/>
                  </a:cubicBezTo>
                  <a:cubicBezTo>
                    <a:pt x="35" y="494"/>
                    <a:pt x="35" y="494"/>
                    <a:pt x="35" y="494"/>
                  </a:cubicBezTo>
                  <a:cubicBezTo>
                    <a:pt x="33" y="497"/>
                    <a:pt x="33" y="497"/>
                    <a:pt x="33" y="497"/>
                  </a:cubicBezTo>
                  <a:cubicBezTo>
                    <a:pt x="35" y="502"/>
                    <a:pt x="35" y="502"/>
                    <a:pt x="35" y="502"/>
                  </a:cubicBezTo>
                  <a:cubicBezTo>
                    <a:pt x="35" y="507"/>
                    <a:pt x="35" y="507"/>
                    <a:pt x="35" y="507"/>
                  </a:cubicBezTo>
                  <a:cubicBezTo>
                    <a:pt x="35" y="507"/>
                    <a:pt x="33" y="510"/>
                    <a:pt x="33" y="511"/>
                  </a:cubicBezTo>
                  <a:cubicBezTo>
                    <a:pt x="33" y="512"/>
                    <a:pt x="29" y="515"/>
                    <a:pt x="29" y="515"/>
                  </a:cubicBezTo>
                  <a:cubicBezTo>
                    <a:pt x="26" y="518"/>
                    <a:pt x="26" y="518"/>
                    <a:pt x="26" y="518"/>
                  </a:cubicBezTo>
                  <a:cubicBezTo>
                    <a:pt x="23" y="519"/>
                    <a:pt x="23" y="519"/>
                    <a:pt x="23" y="519"/>
                  </a:cubicBezTo>
                  <a:cubicBezTo>
                    <a:pt x="23" y="519"/>
                    <a:pt x="21" y="518"/>
                    <a:pt x="20" y="519"/>
                  </a:cubicBezTo>
                  <a:cubicBezTo>
                    <a:pt x="20" y="519"/>
                    <a:pt x="18" y="521"/>
                    <a:pt x="18" y="521"/>
                  </a:cubicBezTo>
                  <a:cubicBezTo>
                    <a:pt x="18" y="524"/>
                    <a:pt x="18" y="524"/>
                    <a:pt x="18" y="524"/>
                  </a:cubicBezTo>
                  <a:cubicBezTo>
                    <a:pt x="20" y="526"/>
                    <a:pt x="20" y="526"/>
                    <a:pt x="20" y="526"/>
                  </a:cubicBezTo>
                  <a:cubicBezTo>
                    <a:pt x="19" y="531"/>
                    <a:pt x="19" y="531"/>
                    <a:pt x="19" y="531"/>
                  </a:cubicBezTo>
                  <a:cubicBezTo>
                    <a:pt x="16" y="534"/>
                    <a:pt x="16" y="534"/>
                    <a:pt x="16" y="534"/>
                  </a:cubicBezTo>
                  <a:cubicBezTo>
                    <a:pt x="13" y="535"/>
                    <a:pt x="13" y="535"/>
                    <a:pt x="13" y="535"/>
                  </a:cubicBezTo>
                  <a:cubicBezTo>
                    <a:pt x="15" y="541"/>
                    <a:pt x="15" y="541"/>
                    <a:pt x="15" y="541"/>
                  </a:cubicBezTo>
                  <a:cubicBezTo>
                    <a:pt x="19" y="548"/>
                    <a:pt x="19" y="548"/>
                    <a:pt x="19" y="548"/>
                  </a:cubicBezTo>
                  <a:cubicBezTo>
                    <a:pt x="19" y="554"/>
                    <a:pt x="19" y="554"/>
                    <a:pt x="19" y="554"/>
                  </a:cubicBezTo>
                  <a:cubicBezTo>
                    <a:pt x="16" y="560"/>
                    <a:pt x="16" y="560"/>
                    <a:pt x="16" y="560"/>
                  </a:cubicBezTo>
                  <a:cubicBezTo>
                    <a:pt x="15" y="567"/>
                    <a:pt x="15" y="567"/>
                    <a:pt x="15" y="567"/>
                  </a:cubicBezTo>
                  <a:cubicBezTo>
                    <a:pt x="14" y="573"/>
                    <a:pt x="14" y="573"/>
                    <a:pt x="14" y="573"/>
                  </a:cubicBezTo>
                  <a:cubicBezTo>
                    <a:pt x="12" y="574"/>
                    <a:pt x="12" y="574"/>
                    <a:pt x="12" y="574"/>
                  </a:cubicBezTo>
                  <a:cubicBezTo>
                    <a:pt x="9" y="574"/>
                    <a:pt x="9" y="574"/>
                    <a:pt x="9" y="574"/>
                  </a:cubicBezTo>
                  <a:cubicBezTo>
                    <a:pt x="9" y="574"/>
                    <a:pt x="9" y="568"/>
                    <a:pt x="8" y="567"/>
                  </a:cubicBezTo>
                  <a:cubicBezTo>
                    <a:pt x="8" y="567"/>
                    <a:pt x="1" y="561"/>
                    <a:pt x="1" y="561"/>
                  </a:cubicBezTo>
                  <a:cubicBezTo>
                    <a:pt x="1" y="567"/>
                    <a:pt x="1" y="567"/>
                    <a:pt x="1" y="567"/>
                  </a:cubicBezTo>
                  <a:cubicBezTo>
                    <a:pt x="0" y="574"/>
                    <a:pt x="0" y="574"/>
                    <a:pt x="0" y="574"/>
                  </a:cubicBezTo>
                  <a:cubicBezTo>
                    <a:pt x="0" y="574"/>
                    <a:pt x="1" y="578"/>
                    <a:pt x="2" y="579"/>
                  </a:cubicBezTo>
                  <a:cubicBezTo>
                    <a:pt x="3" y="580"/>
                    <a:pt x="4" y="587"/>
                    <a:pt x="4" y="587"/>
                  </a:cubicBezTo>
                  <a:cubicBezTo>
                    <a:pt x="3" y="594"/>
                    <a:pt x="3" y="594"/>
                    <a:pt x="3" y="594"/>
                  </a:cubicBezTo>
                  <a:cubicBezTo>
                    <a:pt x="3" y="594"/>
                    <a:pt x="5" y="599"/>
                    <a:pt x="5" y="599"/>
                  </a:cubicBezTo>
                  <a:cubicBezTo>
                    <a:pt x="5" y="600"/>
                    <a:pt x="6" y="604"/>
                    <a:pt x="6" y="604"/>
                  </a:cubicBezTo>
                  <a:cubicBezTo>
                    <a:pt x="10" y="603"/>
                    <a:pt x="10" y="603"/>
                    <a:pt x="10" y="603"/>
                  </a:cubicBezTo>
                  <a:cubicBezTo>
                    <a:pt x="9" y="600"/>
                    <a:pt x="9" y="600"/>
                    <a:pt x="9" y="600"/>
                  </a:cubicBezTo>
                  <a:cubicBezTo>
                    <a:pt x="12" y="604"/>
                    <a:pt x="12" y="604"/>
                    <a:pt x="12" y="604"/>
                  </a:cubicBezTo>
                  <a:cubicBezTo>
                    <a:pt x="12" y="604"/>
                    <a:pt x="10" y="605"/>
                    <a:pt x="12" y="604"/>
                  </a:cubicBezTo>
                  <a:cubicBezTo>
                    <a:pt x="13" y="604"/>
                    <a:pt x="15" y="602"/>
                    <a:pt x="15" y="602"/>
                  </a:cubicBezTo>
                  <a:cubicBezTo>
                    <a:pt x="14" y="605"/>
                    <a:pt x="14" y="605"/>
                    <a:pt x="14" y="605"/>
                  </a:cubicBezTo>
                  <a:cubicBezTo>
                    <a:pt x="12" y="609"/>
                    <a:pt x="12" y="609"/>
                    <a:pt x="12" y="609"/>
                  </a:cubicBezTo>
                  <a:cubicBezTo>
                    <a:pt x="13" y="610"/>
                    <a:pt x="13" y="610"/>
                    <a:pt x="13" y="610"/>
                  </a:cubicBezTo>
                  <a:cubicBezTo>
                    <a:pt x="16" y="611"/>
                    <a:pt x="16" y="611"/>
                    <a:pt x="16" y="611"/>
                  </a:cubicBezTo>
                  <a:cubicBezTo>
                    <a:pt x="12" y="616"/>
                    <a:pt x="12" y="616"/>
                    <a:pt x="12" y="616"/>
                  </a:cubicBezTo>
                  <a:cubicBezTo>
                    <a:pt x="12" y="616"/>
                    <a:pt x="14" y="619"/>
                    <a:pt x="15" y="620"/>
                  </a:cubicBezTo>
                  <a:cubicBezTo>
                    <a:pt x="15" y="620"/>
                    <a:pt x="19" y="617"/>
                    <a:pt x="19" y="617"/>
                  </a:cubicBezTo>
                  <a:cubicBezTo>
                    <a:pt x="19" y="617"/>
                    <a:pt x="19" y="618"/>
                    <a:pt x="19" y="619"/>
                  </a:cubicBezTo>
                  <a:cubicBezTo>
                    <a:pt x="19" y="619"/>
                    <a:pt x="16" y="622"/>
                    <a:pt x="16" y="624"/>
                  </a:cubicBezTo>
                  <a:cubicBezTo>
                    <a:pt x="17" y="625"/>
                    <a:pt x="22" y="623"/>
                    <a:pt x="21" y="624"/>
                  </a:cubicBezTo>
                  <a:cubicBezTo>
                    <a:pt x="20" y="625"/>
                    <a:pt x="20" y="627"/>
                    <a:pt x="20" y="627"/>
                  </a:cubicBezTo>
                  <a:cubicBezTo>
                    <a:pt x="20" y="627"/>
                    <a:pt x="17" y="630"/>
                    <a:pt x="19" y="631"/>
                  </a:cubicBezTo>
                  <a:cubicBezTo>
                    <a:pt x="20" y="632"/>
                    <a:pt x="23" y="633"/>
                    <a:pt x="22" y="633"/>
                  </a:cubicBezTo>
                  <a:cubicBezTo>
                    <a:pt x="22" y="634"/>
                    <a:pt x="19" y="636"/>
                    <a:pt x="19" y="636"/>
                  </a:cubicBezTo>
                  <a:cubicBezTo>
                    <a:pt x="19" y="636"/>
                    <a:pt x="18" y="638"/>
                    <a:pt x="19" y="639"/>
                  </a:cubicBezTo>
                  <a:cubicBezTo>
                    <a:pt x="20" y="640"/>
                    <a:pt x="23" y="640"/>
                    <a:pt x="23" y="640"/>
                  </a:cubicBezTo>
                  <a:cubicBezTo>
                    <a:pt x="23" y="640"/>
                    <a:pt x="23" y="638"/>
                    <a:pt x="23" y="639"/>
                  </a:cubicBezTo>
                  <a:cubicBezTo>
                    <a:pt x="23" y="640"/>
                    <a:pt x="22" y="642"/>
                    <a:pt x="22" y="642"/>
                  </a:cubicBezTo>
                  <a:cubicBezTo>
                    <a:pt x="22" y="642"/>
                    <a:pt x="21" y="644"/>
                    <a:pt x="22" y="645"/>
                  </a:cubicBezTo>
                  <a:cubicBezTo>
                    <a:pt x="23" y="645"/>
                    <a:pt x="25" y="645"/>
                    <a:pt x="25" y="645"/>
                  </a:cubicBezTo>
                  <a:cubicBezTo>
                    <a:pt x="25" y="645"/>
                    <a:pt x="25" y="646"/>
                    <a:pt x="25" y="648"/>
                  </a:cubicBezTo>
                  <a:cubicBezTo>
                    <a:pt x="25" y="649"/>
                    <a:pt x="25" y="652"/>
                    <a:pt x="25" y="652"/>
                  </a:cubicBezTo>
                  <a:cubicBezTo>
                    <a:pt x="25" y="653"/>
                    <a:pt x="25" y="655"/>
                    <a:pt x="25" y="655"/>
                  </a:cubicBezTo>
                  <a:cubicBezTo>
                    <a:pt x="25" y="655"/>
                    <a:pt x="24" y="656"/>
                    <a:pt x="27" y="656"/>
                  </a:cubicBezTo>
                  <a:cubicBezTo>
                    <a:pt x="29" y="656"/>
                    <a:pt x="29" y="655"/>
                    <a:pt x="30" y="655"/>
                  </a:cubicBezTo>
                  <a:cubicBezTo>
                    <a:pt x="31" y="655"/>
                    <a:pt x="31" y="656"/>
                    <a:pt x="32" y="657"/>
                  </a:cubicBezTo>
                  <a:cubicBezTo>
                    <a:pt x="32" y="659"/>
                    <a:pt x="32" y="660"/>
                    <a:pt x="32" y="661"/>
                  </a:cubicBezTo>
                  <a:cubicBezTo>
                    <a:pt x="33" y="662"/>
                    <a:pt x="37" y="672"/>
                    <a:pt x="37" y="672"/>
                  </a:cubicBezTo>
                  <a:cubicBezTo>
                    <a:pt x="37" y="672"/>
                    <a:pt x="38" y="676"/>
                    <a:pt x="39" y="677"/>
                  </a:cubicBezTo>
                  <a:cubicBezTo>
                    <a:pt x="39" y="678"/>
                    <a:pt x="40" y="679"/>
                    <a:pt x="41" y="680"/>
                  </a:cubicBezTo>
                  <a:cubicBezTo>
                    <a:pt x="41" y="680"/>
                    <a:pt x="43" y="683"/>
                    <a:pt x="43" y="683"/>
                  </a:cubicBezTo>
                  <a:cubicBezTo>
                    <a:pt x="46" y="685"/>
                    <a:pt x="46" y="685"/>
                    <a:pt x="46" y="685"/>
                  </a:cubicBezTo>
                  <a:cubicBezTo>
                    <a:pt x="50" y="692"/>
                    <a:pt x="50" y="692"/>
                    <a:pt x="50" y="692"/>
                  </a:cubicBezTo>
                  <a:cubicBezTo>
                    <a:pt x="50" y="692"/>
                    <a:pt x="53" y="695"/>
                    <a:pt x="53" y="695"/>
                  </a:cubicBezTo>
                  <a:cubicBezTo>
                    <a:pt x="54" y="695"/>
                    <a:pt x="56" y="693"/>
                    <a:pt x="56" y="693"/>
                  </a:cubicBezTo>
                  <a:cubicBezTo>
                    <a:pt x="56" y="693"/>
                    <a:pt x="59" y="694"/>
                    <a:pt x="59" y="695"/>
                  </a:cubicBezTo>
                  <a:cubicBezTo>
                    <a:pt x="58" y="695"/>
                    <a:pt x="57" y="699"/>
                    <a:pt x="57" y="700"/>
                  </a:cubicBezTo>
                  <a:cubicBezTo>
                    <a:pt x="58" y="701"/>
                    <a:pt x="58" y="703"/>
                    <a:pt x="58" y="703"/>
                  </a:cubicBezTo>
                  <a:cubicBezTo>
                    <a:pt x="56" y="704"/>
                    <a:pt x="56" y="704"/>
                    <a:pt x="56" y="704"/>
                  </a:cubicBezTo>
                  <a:cubicBezTo>
                    <a:pt x="54" y="705"/>
                    <a:pt x="54" y="705"/>
                    <a:pt x="54" y="705"/>
                  </a:cubicBezTo>
                  <a:cubicBezTo>
                    <a:pt x="50" y="705"/>
                    <a:pt x="50" y="705"/>
                    <a:pt x="50" y="705"/>
                  </a:cubicBezTo>
                  <a:cubicBezTo>
                    <a:pt x="49" y="709"/>
                    <a:pt x="49" y="709"/>
                    <a:pt x="49" y="709"/>
                  </a:cubicBezTo>
                  <a:cubicBezTo>
                    <a:pt x="53" y="711"/>
                    <a:pt x="53" y="711"/>
                    <a:pt x="53" y="711"/>
                  </a:cubicBezTo>
                  <a:cubicBezTo>
                    <a:pt x="53" y="711"/>
                    <a:pt x="55" y="713"/>
                    <a:pt x="56" y="713"/>
                  </a:cubicBezTo>
                  <a:cubicBezTo>
                    <a:pt x="56" y="714"/>
                    <a:pt x="56" y="718"/>
                    <a:pt x="56" y="718"/>
                  </a:cubicBezTo>
                  <a:cubicBezTo>
                    <a:pt x="55" y="718"/>
                    <a:pt x="51" y="718"/>
                    <a:pt x="51" y="718"/>
                  </a:cubicBezTo>
                  <a:cubicBezTo>
                    <a:pt x="51" y="718"/>
                    <a:pt x="49" y="721"/>
                    <a:pt x="49" y="721"/>
                  </a:cubicBezTo>
                  <a:cubicBezTo>
                    <a:pt x="49" y="722"/>
                    <a:pt x="48" y="722"/>
                    <a:pt x="50" y="725"/>
                  </a:cubicBezTo>
                  <a:cubicBezTo>
                    <a:pt x="51" y="727"/>
                    <a:pt x="56" y="733"/>
                    <a:pt x="56" y="733"/>
                  </a:cubicBezTo>
                  <a:cubicBezTo>
                    <a:pt x="56" y="733"/>
                    <a:pt x="60" y="739"/>
                    <a:pt x="60" y="739"/>
                  </a:cubicBezTo>
                  <a:cubicBezTo>
                    <a:pt x="60" y="740"/>
                    <a:pt x="63" y="744"/>
                    <a:pt x="63" y="744"/>
                  </a:cubicBezTo>
                  <a:cubicBezTo>
                    <a:pt x="64" y="744"/>
                    <a:pt x="64" y="748"/>
                    <a:pt x="64" y="748"/>
                  </a:cubicBezTo>
                  <a:cubicBezTo>
                    <a:pt x="63" y="750"/>
                    <a:pt x="63" y="750"/>
                    <a:pt x="63" y="750"/>
                  </a:cubicBezTo>
                  <a:cubicBezTo>
                    <a:pt x="62" y="753"/>
                    <a:pt x="62" y="753"/>
                    <a:pt x="62" y="753"/>
                  </a:cubicBezTo>
                  <a:cubicBezTo>
                    <a:pt x="61" y="756"/>
                    <a:pt x="61" y="756"/>
                    <a:pt x="61" y="756"/>
                  </a:cubicBezTo>
                  <a:cubicBezTo>
                    <a:pt x="62" y="758"/>
                    <a:pt x="62" y="758"/>
                    <a:pt x="62" y="758"/>
                  </a:cubicBezTo>
                  <a:cubicBezTo>
                    <a:pt x="61" y="760"/>
                    <a:pt x="61" y="760"/>
                    <a:pt x="61" y="760"/>
                  </a:cubicBezTo>
                  <a:cubicBezTo>
                    <a:pt x="59" y="763"/>
                    <a:pt x="59" y="763"/>
                    <a:pt x="59" y="763"/>
                  </a:cubicBezTo>
                  <a:cubicBezTo>
                    <a:pt x="64" y="764"/>
                    <a:pt x="64" y="764"/>
                    <a:pt x="64" y="764"/>
                  </a:cubicBezTo>
                  <a:cubicBezTo>
                    <a:pt x="70" y="763"/>
                    <a:pt x="70" y="763"/>
                    <a:pt x="70" y="763"/>
                  </a:cubicBezTo>
                  <a:cubicBezTo>
                    <a:pt x="70" y="763"/>
                    <a:pt x="71" y="765"/>
                    <a:pt x="71" y="765"/>
                  </a:cubicBezTo>
                  <a:cubicBezTo>
                    <a:pt x="72" y="766"/>
                    <a:pt x="77" y="765"/>
                    <a:pt x="77" y="765"/>
                  </a:cubicBezTo>
                  <a:cubicBezTo>
                    <a:pt x="81" y="763"/>
                    <a:pt x="81" y="763"/>
                    <a:pt x="81" y="763"/>
                  </a:cubicBezTo>
                  <a:cubicBezTo>
                    <a:pt x="84" y="761"/>
                    <a:pt x="84" y="761"/>
                    <a:pt x="84" y="761"/>
                  </a:cubicBezTo>
                  <a:cubicBezTo>
                    <a:pt x="84" y="759"/>
                    <a:pt x="84" y="759"/>
                    <a:pt x="84" y="759"/>
                  </a:cubicBezTo>
                  <a:cubicBezTo>
                    <a:pt x="84" y="759"/>
                    <a:pt x="86" y="756"/>
                    <a:pt x="86" y="756"/>
                  </a:cubicBezTo>
                  <a:cubicBezTo>
                    <a:pt x="87" y="756"/>
                    <a:pt x="90" y="757"/>
                    <a:pt x="90" y="757"/>
                  </a:cubicBezTo>
                  <a:cubicBezTo>
                    <a:pt x="90" y="757"/>
                    <a:pt x="93" y="757"/>
                    <a:pt x="93" y="758"/>
                  </a:cubicBezTo>
                  <a:cubicBezTo>
                    <a:pt x="93" y="759"/>
                    <a:pt x="95" y="760"/>
                    <a:pt x="95" y="760"/>
                  </a:cubicBezTo>
                  <a:cubicBezTo>
                    <a:pt x="98" y="760"/>
                    <a:pt x="98" y="760"/>
                    <a:pt x="98" y="760"/>
                  </a:cubicBezTo>
                  <a:cubicBezTo>
                    <a:pt x="101" y="759"/>
                    <a:pt x="101" y="759"/>
                    <a:pt x="101" y="759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4" y="756"/>
                    <a:pt x="105" y="756"/>
                  </a:cubicBezTo>
                  <a:cubicBezTo>
                    <a:pt x="106" y="756"/>
                    <a:pt x="109" y="756"/>
                    <a:pt x="109" y="756"/>
                  </a:cubicBezTo>
                  <a:cubicBezTo>
                    <a:pt x="109" y="756"/>
                    <a:pt x="110" y="758"/>
                    <a:pt x="111" y="758"/>
                  </a:cubicBezTo>
                  <a:cubicBezTo>
                    <a:pt x="111" y="758"/>
                    <a:pt x="113" y="756"/>
                    <a:pt x="112" y="755"/>
                  </a:cubicBezTo>
                  <a:cubicBezTo>
                    <a:pt x="111" y="754"/>
                    <a:pt x="107" y="752"/>
                    <a:pt x="107" y="752"/>
                  </a:cubicBezTo>
                  <a:cubicBezTo>
                    <a:pt x="107" y="752"/>
                    <a:pt x="105" y="749"/>
                    <a:pt x="105" y="748"/>
                  </a:cubicBezTo>
                  <a:cubicBezTo>
                    <a:pt x="104" y="747"/>
                    <a:pt x="104" y="744"/>
                    <a:pt x="103" y="743"/>
                  </a:cubicBezTo>
                  <a:cubicBezTo>
                    <a:pt x="102" y="743"/>
                    <a:pt x="101" y="742"/>
                    <a:pt x="101" y="740"/>
                  </a:cubicBezTo>
                  <a:cubicBezTo>
                    <a:pt x="102" y="737"/>
                    <a:pt x="102" y="736"/>
                    <a:pt x="102" y="736"/>
                  </a:cubicBezTo>
                  <a:cubicBezTo>
                    <a:pt x="102" y="735"/>
                    <a:pt x="102" y="731"/>
                    <a:pt x="102" y="731"/>
                  </a:cubicBezTo>
                  <a:cubicBezTo>
                    <a:pt x="102" y="731"/>
                    <a:pt x="101" y="729"/>
                    <a:pt x="104" y="727"/>
                  </a:cubicBezTo>
                  <a:cubicBezTo>
                    <a:pt x="107" y="725"/>
                    <a:pt x="107" y="723"/>
                    <a:pt x="108" y="724"/>
                  </a:cubicBezTo>
                  <a:cubicBezTo>
                    <a:pt x="109" y="725"/>
                    <a:pt x="111" y="727"/>
                    <a:pt x="112" y="727"/>
                  </a:cubicBezTo>
                  <a:cubicBezTo>
                    <a:pt x="112" y="728"/>
                    <a:pt x="113" y="728"/>
                    <a:pt x="114" y="729"/>
                  </a:cubicBezTo>
                  <a:cubicBezTo>
                    <a:pt x="114" y="730"/>
                    <a:pt x="113" y="731"/>
                    <a:pt x="115" y="731"/>
                  </a:cubicBezTo>
                  <a:cubicBezTo>
                    <a:pt x="116" y="731"/>
                    <a:pt x="118" y="731"/>
                    <a:pt x="118" y="731"/>
                  </a:cubicBezTo>
                  <a:cubicBezTo>
                    <a:pt x="118" y="731"/>
                    <a:pt x="119" y="731"/>
                    <a:pt x="119" y="730"/>
                  </a:cubicBezTo>
                  <a:cubicBezTo>
                    <a:pt x="119" y="729"/>
                    <a:pt x="119" y="726"/>
                    <a:pt x="118" y="726"/>
                  </a:cubicBezTo>
                  <a:cubicBezTo>
                    <a:pt x="117" y="725"/>
                    <a:pt x="116" y="724"/>
                    <a:pt x="116" y="724"/>
                  </a:cubicBezTo>
                  <a:cubicBezTo>
                    <a:pt x="116" y="724"/>
                    <a:pt x="118" y="723"/>
                    <a:pt x="115" y="722"/>
                  </a:cubicBezTo>
                  <a:cubicBezTo>
                    <a:pt x="112" y="720"/>
                    <a:pt x="112" y="719"/>
                    <a:pt x="113" y="718"/>
                  </a:cubicBezTo>
                  <a:cubicBezTo>
                    <a:pt x="115" y="717"/>
                    <a:pt x="119" y="718"/>
                    <a:pt x="119" y="718"/>
                  </a:cubicBezTo>
                  <a:cubicBezTo>
                    <a:pt x="122" y="717"/>
                    <a:pt x="122" y="717"/>
                    <a:pt x="122" y="717"/>
                  </a:cubicBezTo>
                  <a:cubicBezTo>
                    <a:pt x="122" y="717"/>
                    <a:pt x="124" y="715"/>
                    <a:pt x="126" y="716"/>
                  </a:cubicBezTo>
                  <a:cubicBezTo>
                    <a:pt x="127" y="717"/>
                    <a:pt x="131" y="716"/>
                    <a:pt x="131" y="716"/>
                  </a:cubicBezTo>
                  <a:cubicBezTo>
                    <a:pt x="136" y="717"/>
                    <a:pt x="136" y="717"/>
                    <a:pt x="136" y="717"/>
                  </a:cubicBezTo>
                  <a:cubicBezTo>
                    <a:pt x="138" y="715"/>
                    <a:pt x="138" y="715"/>
                    <a:pt x="138" y="715"/>
                  </a:cubicBezTo>
                  <a:cubicBezTo>
                    <a:pt x="143" y="717"/>
                    <a:pt x="143" y="717"/>
                    <a:pt x="143" y="717"/>
                  </a:cubicBezTo>
                  <a:cubicBezTo>
                    <a:pt x="143" y="717"/>
                    <a:pt x="142" y="717"/>
                    <a:pt x="145" y="718"/>
                  </a:cubicBezTo>
                  <a:cubicBezTo>
                    <a:pt x="147" y="718"/>
                    <a:pt x="150" y="716"/>
                    <a:pt x="150" y="715"/>
                  </a:cubicBezTo>
                  <a:cubicBezTo>
                    <a:pt x="151" y="715"/>
                    <a:pt x="155" y="708"/>
                    <a:pt x="155" y="708"/>
                  </a:cubicBezTo>
                  <a:cubicBezTo>
                    <a:pt x="158" y="688"/>
                    <a:pt x="158" y="688"/>
                    <a:pt x="158" y="688"/>
                  </a:cubicBezTo>
                  <a:cubicBezTo>
                    <a:pt x="158" y="688"/>
                    <a:pt x="162" y="685"/>
                    <a:pt x="161" y="685"/>
                  </a:cubicBezTo>
                  <a:cubicBezTo>
                    <a:pt x="161" y="684"/>
                    <a:pt x="161" y="677"/>
                    <a:pt x="161" y="676"/>
                  </a:cubicBezTo>
                  <a:cubicBezTo>
                    <a:pt x="161" y="675"/>
                    <a:pt x="163" y="668"/>
                    <a:pt x="163" y="668"/>
                  </a:cubicBezTo>
                  <a:cubicBezTo>
                    <a:pt x="163" y="668"/>
                    <a:pt x="167" y="665"/>
                    <a:pt x="165" y="662"/>
                  </a:cubicBezTo>
                  <a:cubicBezTo>
                    <a:pt x="164" y="659"/>
                    <a:pt x="163" y="654"/>
                    <a:pt x="163" y="654"/>
                  </a:cubicBezTo>
                  <a:cubicBezTo>
                    <a:pt x="163" y="654"/>
                    <a:pt x="162" y="649"/>
                    <a:pt x="162" y="648"/>
                  </a:cubicBezTo>
                  <a:cubicBezTo>
                    <a:pt x="162" y="647"/>
                    <a:pt x="166" y="642"/>
                    <a:pt x="166" y="642"/>
                  </a:cubicBezTo>
                  <a:cubicBezTo>
                    <a:pt x="163" y="633"/>
                    <a:pt x="163" y="633"/>
                    <a:pt x="163" y="633"/>
                  </a:cubicBezTo>
                  <a:cubicBezTo>
                    <a:pt x="163" y="633"/>
                    <a:pt x="165" y="630"/>
                    <a:pt x="165" y="629"/>
                  </a:cubicBezTo>
                  <a:cubicBezTo>
                    <a:pt x="165" y="628"/>
                    <a:pt x="163" y="619"/>
                    <a:pt x="163" y="619"/>
                  </a:cubicBezTo>
                  <a:cubicBezTo>
                    <a:pt x="163" y="617"/>
                    <a:pt x="163" y="617"/>
                    <a:pt x="163" y="617"/>
                  </a:cubicBezTo>
                  <a:cubicBezTo>
                    <a:pt x="163" y="617"/>
                    <a:pt x="166" y="612"/>
                    <a:pt x="165" y="611"/>
                  </a:cubicBezTo>
                  <a:cubicBezTo>
                    <a:pt x="165" y="610"/>
                    <a:pt x="165" y="605"/>
                    <a:pt x="165" y="605"/>
                  </a:cubicBezTo>
                  <a:cubicBezTo>
                    <a:pt x="163" y="599"/>
                    <a:pt x="163" y="599"/>
                    <a:pt x="163" y="599"/>
                  </a:cubicBezTo>
                  <a:cubicBezTo>
                    <a:pt x="163" y="599"/>
                    <a:pt x="165" y="598"/>
                    <a:pt x="164" y="597"/>
                  </a:cubicBezTo>
                  <a:cubicBezTo>
                    <a:pt x="163" y="595"/>
                    <a:pt x="162" y="594"/>
                    <a:pt x="162" y="594"/>
                  </a:cubicBezTo>
                  <a:cubicBezTo>
                    <a:pt x="162" y="592"/>
                    <a:pt x="162" y="592"/>
                    <a:pt x="162" y="592"/>
                  </a:cubicBezTo>
                  <a:cubicBezTo>
                    <a:pt x="163" y="590"/>
                    <a:pt x="163" y="590"/>
                    <a:pt x="163" y="590"/>
                  </a:cubicBezTo>
                  <a:cubicBezTo>
                    <a:pt x="165" y="588"/>
                    <a:pt x="165" y="588"/>
                    <a:pt x="165" y="588"/>
                  </a:cubicBezTo>
                  <a:cubicBezTo>
                    <a:pt x="164" y="582"/>
                    <a:pt x="164" y="582"/>
                    <a:pt x="164" y="582"/>
                  </a:cubicBezTo>
                  <a:cubicBezTo>
                    <a:pt x="160" y="581"/>
                    <a:pt x="160" y="581"/>
                    <a:pt x="160" y="581"/>
                  </a:cubicBezTo>
                  <a:cubicBezTo>
                    <a:pt x="160" y="581"/>
                    <a:pt x="160" y="579"/>
                    <a:pt x="161" y="579"/>
                  </a:cubicBezTo>
                  <a:cubicBezTo>
                    <a:pt x="163" y="578"/>
                    <a:pt x="170" y="575"/>
                    <a:pt x="170" y="575"/>
                  </a:cubicBezTo>
                  <a:cubicBezTo>
                    <a:pt x="170" y="575"/>
                    <a:pt x="172" y="572"/>
                    <a:pt x="173" y="572"/>
                  </a:cubicBezTo>
                  <a:cubicBezTo>
                    <a:pt x="173" y="571"/>
                    <a:pt x="181" y="566"/>
                    <a:pt x="181" y="566"/>
                  </a:cubicBezTo>
                  <a:cubicBezTo>
                    <a:pt x="181" y="566"/>
                    <a:pt x="181" y="563"/>
                    <a:pt x="181" y="562"/>
                  </a:cubicBezTo>
                  <a:cubicBezTo>
                    <a:pt x="182" y="562"/>
                    <a:pt x="182" y="561"/>
                    <a:pt x="182" y="559"/>
                  </a:cubicBezTo>
                  <a:cubicBezTo>
                    <a:pt x="183" y="559"/>
                    <a:pt x="181" y="550"/>
                    <a:pt x="181" y="547"/>
                  </a:cubicBezTo>
                  <a:cubicBezTo>
                    <a:pt x="182" y="545"/>
                    <a:pt x="184" y="549"/>
                    <a:pt x="184" y="549"/>
                  </a:cubicBezTo>
                  <a:cubicBezTo>
                    <a:pt x="185" y="552"/>
                    <a:pt x="185" y="552"/>
                    <a:pt x="185" y="552"/>
                  </a:cubicBezTo>
                  <a:cubicBezTo>
                    <a:pt x="185" y="558"/>
                    <a:pt x="185" y="558"/>
                    <a:pt x="185" y="558"/>
                  </a:cubicBezTo>
                  <a:cubicBezTo>
                    <a:pt x="188" y="559"/>
                    <a:pt x="188" y="559"/>
                    <a:pt x="188" y="559"/>
                  </a:cubicBezTo>
                  <a:cubicBezTo>
                    <a:pt x="189" y="562"/>
                    <a:pt x="189" y="562"/>
                    <a:pt x="189" y="562"/>
                  </a:cubicBezTo>
                  <a:cubicBezTo>
                    <a:pt x="189" y="562"/>
                    <a:pt x="188" y="565"/>
                    <a:pt x="189" y="565"/>
                  </a:cubicBezTo>
                  <a:cubicBezTo>
                    <a:pt x="190" y="564"/>
                    <a:pt x="190" y="564"/>
                    <a:pt x="190" y="564"/>
                  </a:cubicBezTo>
                  <a:cubicBezTo>
                    <a:pt x="191" y="558"/>
                    <a:pt x="191" y="558"/>
                    <a:pt x="191" y="558"/>
                  </a:cubicBezTo>
                  <a:cubicBezTo>
                    <a:pt x="191" y="558"/>
                    <a:pt x="195" y="558"/>
                    <a:pt x="194" y="556"/>
                  </a:cubicBezTo>
                  <a:cubicBezTo>
                    <a:pt x="194" y="555"/>
                    <a:pt x="193" y="553"/>
                    <a:pt x="194" y="553"/>
                  </a:cubicBezTo>
                  <a:cubicBezTo>
                    <a:pt x="200" y="552"/>
                    <a:pt x="198" y="552"/>
                    <a:pt x="201" y="550"/>
                  </a:cubicBezTo>
                  <a:cubicBezTo>
                    <a:pt x="201" y="550"/>
                    <a:pt x="203" y="546"/>
                    <a:pt x="203" y="546"/>
                  </a:cubicBezTo>
                  <a:cubicBezTo>
                    <a:pt x="203" y="545"/>
                    <a:pt x="204" y="543"/>
                    <a:pt x="204" y="543"/>
                  </a:cubicBezTo>
                  <a:cubicBezTo>
                    <a:pt x="202" y="542"/>
                    <a:pt x="202" y="542"/>
                    <a:pt x="202" y="542"/>
                  </a:cubicBezTo>
                  <a:cubicBezTo>
                    <a:pt x="201" y="539"/>
                    <a:pt x="201" y="539"/>
                    <a:pt x="201" y="539"/>
                  </a:cubicBezTo>
                  <a:cubicBezTo>
                    <a:pt x="201" y="539"/>
                    <a:pt x="202" y="537"/>
                    <a:pt x="203" y="538"/>
                  </a:cubicBezTo>
                  <a:cubicBezTo>
                    <a:pt x="203" y="539"/>
                    <a:pt x="204" y="541"/>
                    <a:pt x="205" y="541"/>
                  </a:cubicBezTo>
                  <a:cubicBezTo>
                    <a:pt x="206" y="541"/>
                    <a:pt x="209" y="538"/>
                    <a:pt x="209" y="538"/>
                  </a:cubicBezTo>
                  <a:cubicBezTo>
                    <a:pt x="209" y="535"/>
                    <a:pt x="202" y="531"/>
                    <a:pt x="200" y="530"/>
                  </a:cubicBezTo>
                  <a:cubicBezTo>
                    <a:pt x="200" y="526"/>
                    <a:pt x="210" y="521"/>
                    <a:pt x="210" y="520"/>
                  </a:cubicBezTo>
                  <a:cubicBezTo>
                    <a:pt x="211" y="519"/>
                    <a:pt x="211" y="519"/>
                    <a:pt x="211" y="518"/>
                  </a:cubicBezTo>
                  <a:cubicBezTo>
                    <a:pt x="211" y="517"/>
                    <a:pt x="210" y="516"/>
                    <a:pt x="209" y="517"/>
                  </a:cubicBezTo>
                  <a:cubicBezTo>
                    <a:pt x="209" y="517"/>
                    <a:pt x="208" y="519"/>
                    <a:pt x="207" y="519"/>
                  </a:cubicBezTo>
                  <a:cubicBezTo>
                    <a:pt x="207" y="519"/>
                    <a:pt x="205" y="519"/>
                    <a:pt x="205" y="519"/>
                  </a:cubicBezTo>
                  <a:cubicBezTo>
                    <a:pt x="205" y="519"/>
                    <a:pt x="204" y="517"/>
                    <a:pt x="205" y="516"/>
                  </a:cubicBezTo>
                  <a:cubicBezTo>
                    <a:pt x="206" y="515"/>
                    <a:pt x="205" y="515"/>
                    <a:pt x="207" y="514"/>
                  </a:cubicBezTo>
                  <a:cubicBezTo>
                    <a:pt x="208" y="513"/>
                    <a:pt x="209" y="513"/>
                    <a:pt x="210" y="513"/>
                  </a:cubicBezTo>
                  <a:cubicBezTo>
                    <a:pt x="210" y="512"/>
                    <a:pt x="211" y="511"/>
                    <a:pt x="212" y="511"/>
                  </a:cubicBezTo>
                  <a:cubicBezTo>
                    <a:pt x="213" y="511"/>
                    <a:pt x="218" y="508"/>
                    <a:pt x="218" y="508"/>
                  </a:cubicBezTo>
                  <a:cubicBezTo>
                    <a:pt x="219" y="506"/>
                    <a:pt x="219" y="506"/>
                    <a:pt x="219" y="506"/>
                  </a:cubicBezTo>
                  <a:cubicBezTo>
                    <a:pt x="219" y="506"/>
                    <a:pt x="216" y="503"/>
                    <a:pt x="216" y="503"/>
                  </a:cubicBezTo>
                  <a:cubicBezTo>
                    <a:pt x="216" y="503"/>
                    <a:pt x="211" y="499"/>
                    <a:pt x="211" y="499"/>
                  </a:cubicBezTo>
                  <a:cubicBezTo>
                    <a:pt x="211" y="499"/>
                    <a:pt x="209" y="499"/>
                    <a:pt x="209" y="498"/>
                  </a:cubicBezTo>
                  <a:cubicBezTo>
                    <a:pt x="209" y="498"/>
                    <a:pt x="207" y="496"/>
                    <a:pt x="207" y="496"/>
                  </a:cubicBezTo>
                  <a:cubicBezTo>
                    <a:pt x="205" y="491"/>
                    <a:pt x="203" y="495"/>
                    <a:pt x="199" y="493"/>
                  </a:cubicBezTo>
                  <a:cubicBezTo>
                    <a:pt x="199" y="493"/>
                    <a:pt x="197" y="489"/>
                    <a:pt x="197" y="489"/>
                  </a:cubicBezTo>
                  <a:cubicBezTo>
                    <a:pt x="197" y="489"/>
                    <a:pt x="199" y="489"/>
                    <a:pt x="199" y="488"/>
                  </a:cubicBezTo>
                  <a:cubicBezTo>
                    <a:pt x="199" y="486"/>
                    <a:pt x="197" y="484"/>
                    <a:pt x="197" y="484"/>
                  </a:cubicBezTo>
                  <a:cubicBezTo>
                    <a:pt x="195" y="482"/>
                    <a:pt x="195" y="482"/>
                    <a:pt x="195" y="482"/>
                  </a:cubicBezTo>
                  <a:cubicBezTo>
                    <a:pt x="191" y="478"/>
                    <a:pt x="192" y="487"/>
                    <a:pt x="189" y="479"/>
                  </a:cubicBezTo>
                  <a:cubicBezTo>
                    <a:pt x="189" y="479"/>
                    <a:pt x="188" y="479"/>
                    <a:pt x="187" y="477"/>
                  </a:cubicBezTo>
                  <a:cubicBezTo>
                    <a:pt x="186" y="476"/>
                    <a:pt x="183" y="473"/>
                    <a:pt x="183" y="473"/>
                  </a:cubicBezTo>
                  <a:cubicBezTo>
                    <a:pt x="183" y="473"/>
                    <a:pt x="182" y="470"/>
                    <a:pt x="182" y="470"/>
                  </a:cubicBezTo>
                  <a:cubicBezTo>
                    <a:pt x="181" y="470"/>
                    <a:pt x="180" y="467"/>
                    <a:pt x="180" y="467"/>
                  </a:cubicBezTo>
                  <a:cubicBezTo>
                    <a:pt x="175" y="470"/>
                    <a:pt x="175" y="470"/>
                    <a:pt x="175" y="470"/>
                  </a:cubicBezTo>
                  <a:cubicBezTo>
                    <a:pt x="172" y="473"/>
                    <a:pt x="172" y="473"/>
                    <a:pt x="172" y="473"/>
                  </a:cubicBezTo>
                  <a:cubicBezTo>
                    <a:pt x="172" y="473"/>
                    <a:pt x="171" y="471"/>
                    <a:pt x="171" y="471"/>
                  </a:cubicBezTo>
                  <a:cubicBezTo>
                    <a:pt x="171" y="471"/>
                    <a:pt x="171" y="467"/>
                    <a:pt x="171" y="467"/>
                  </a:cubicBezTo>
                  <a:cubicBezTo>
                    <a:pt x="171" y="467"/>
                    <a:pt x="168" y="466"/>
                    <a:pt x="167" y="466"/>
                  </a:cubicBezTo>
                  <a:cubicBezTo>
                    <a:pt x="167" y="466"/>
                    <a:pt x="164" y="466"/>
                    <a:pt x="164" y="466"/>
                  </a:cubicBezTo>
                  <a:cubicBezTo>
                    <a:pt x="160" y="465"/>
                    <a:pt x="160" y="465"/>
                    <a:pt x="160" y="465"/>
                  </a:cubicBezTo>
                  <a:cubicBezTo>
                    <a:pt x="160" y="462"/>
                    <a:pt x="160" y="462"/>
                    <a:pt x="160" y="462"/>
                  </a:cubicBezTo>
                  <a:cubicBezTo>
                    <a:pt x="160" y="462"/>
                    <a:pt x="162" y="460"/>
                    <a:pt x="161" y="459"/>
                  </a:cubicBezTo>
                  <a:cubicBezTo>
                    <a:pt x="161" y="458"/>
                    <a:pt x="158" y="456"/>
                    <a:pt x="158" y="456"/>
                  </a:cubicBezTo>
                  <a:cubicBezTo>
                    <a:pt x="158" y="454"/>
                    <a:pt x="158" y="454"/>
                    <a:pt x="158" y="454"/>
                  </a:cubicBezTo>
                  <a:cubicBezTo>
                    <a:pt x="155" y="450"/>
                    <a:pt x="155" y="450"/>
                    <a:pt x="155" y="450"/>
                  </a:cubicBezTo>
                  <a:cubicBezTo>
                    <a:pt x="155" y="450"/>
                    <a:pt x="157" y="447"/>
                    <a:pt x="157" y="447"/>
                  </a:cubicBezTo>
                  <a:cubicBezTo>
                    <a:pt x="157" y="446"/>
                    <a:pt x="153" y="437"/>
                    <a:pt x="153" y="437"/>
                  </a:cubicBezTo>
                  <a:cubicBezTo>
                    <a:pt x="153" y="437"/>
                    <a:pt x="155" y="433"/>
                    <a:pt x="155" y="432"/>
                  </a:cubicBezTo>
                  <a:cubicBezTo>
                    <a:pt x="155" y="432"/>
                    <a:pt x="153" y="428"/>
                    <a:pt x="153" y="428"/>
                  </a:cubicBezTo>
                  <a:cubicBezTo>
                    <a:pt x="151" y="428"/>
                    <a:pt x="151" y="428"/>
                    <a:pt x="151" y="428"/>
                  </a:cubicBezTo>
                  <a:cubicBezTo>
                    <a:pt x="151" y="424"/>
                    <a:pt x="151" y="424"/>
                    <a:pt x="151" y="424"/>
                  </a:cubicBezTo>
                  <a:cubicBezTo>
                    <a:pt x="152" y="421"/>
                    <a:pt x="152" y="421"/>
                    <a:pt x="152" y="421"/>
                  </a:cubicBezTo>
                  <a:cubicBezTo>
                    <a:pt x="150" y="419"/>
                    <a:pt x="150" y="419"/>
                    <a:pt x="150" y="419"/>
                  </a:cubicBezTo>
                  <a:cubicBezTo>
                    <a:pt x="150" y="419"/>
                    <a:pt x="151" y="417"/>
                    <a:pt x="152" y="417"/>
                  </a:cubicBezTo>
                  <a:cubicBezTo>
                    <a:pt x="152" y="417"/>
                    <a:pt x="152" y="413"/>
                    <a:pt x="152" y="413"/>
                  </a:cubicBezTo>
                  <a:cubicBezTo>
                    <a:pt x="152" y="413"/>
                    <a:pt x="153" y="411"/>
                    <a:pt x="154" y="411"/>
                  </a:cubicBezTo>
                  <a:cubicBezTo>
                    <a:pt x="154" y="411"/>
                    <a:pt x="157" y="413"/>
                    <a:pt x="157" y="413"/>
                  </a:cubicBezTo>
                  <a:cubicBezTo>
                    <a:pt x="157" y="413"/>
                    <a:pt x="160" y="414"/>
                    <a:pt x="160" y="413"/>
                  </a:cubicBezTo>
                  <a:cubicBezTo>
                    <a:pt x="160" y="413"/>
                    <a:pt x="159" y="410"/>
                    <a:pt x="159" y="410"/>
                  </a:cubicBezTo>
                  <a:cubicBezTo>
                    <a:pt x="159" y="409"/>
                    <a:pt x="157" y="407"/>
                    <a:pt x="157" y="407"/>
                  </a:cubicBezTo>
                  <a:cubicBezTo>
                    <a:pt x="156" y="406"/>
                    <a:pt x="156" y="401"/>
                    <a:pt x="156" y="401"/>
                  </a:cubicBezTo>
                  <a:cubicBezTo>
                    <a:pt x="156" y="401"/>
                    <a:pt x="154" y="397"/>
                    <a:pt x="155" y="397"/>
                  </a:cubicBezTo>
                  <a:cubicBezTo>
                    <a:pt x="155" y="397"/>
                    <a:pt x="156" y="395"/>
                    <a:pt x="156" y="395"/>
                  </a:cubicBezTo>
                  <a:cubicBezTo>
                    <a:pt x="157" y="388"/>
                    <a:pt x="157" y="388"/>
                    <a:pt x="157" y="388"/>
                  </a:cubicBezTo>
                  <a:cubicBezTo>
                    <a:pt x="158" y="382"/>
                    <a:pt x="158" y="382"/>
                    <a:pt x="158" y="382"/>
                  </a:cubicBezTo>
                  <a:cubicBezTo>
                    <a:pt x="155" y="379"/>
                    <a:pt x="155" y="379"/>
                    <a:pt x="155" y="379"/>
                  </a:cubicBezTo>
                  <a:cubicBezTo>
                    <a:pt x="154" y="377"/>
                    <a:pt x="154" y="377"/>
                    <a:pt x="154" y="377"/>
                  </a:cubicBezTo>
                  <a:cubicBezTo>
                    <a:pt x="152" y="375"/>
                    <a:pt x="152" y="375"/>
                    <a:pt x="152" y="375"/>
                  </a:cubicBezTo>
                  <a:cubicBezTo>
                    <a:pt x="154" y="369"/>
                    <a:pt x="154" y="369"/>
                    <a:pt x="154" y="369"/>
                  </a:cubicBezTo>
                  <a:cubicBezTo>
                    <a:pt x="158" y="369"/>
                    <a:pt x="158" y="369"/>
                    <a:pt x="158" y="369"/>
                  </a:cubicBezTo>
                  <a:cubicBezTo>
                    <a:pt x="160" y="366"/>
                    <a:pt x="160" y="366"/>
                    <a:pt x="160" y="366"/>
                  </a:cubicBezTo>
                  <a:cubicBezTo>
                    <a:pt x="160" y="366"/>
                    <a:pt x="163" y="364"/>
                    <a:pt x="163" y="363"/>
                  </a:cubicBezTo>
                  <a:cubicBezTo>
                    <a:pt x="163" y="363"/>
                    <a:pt x="164" y="359"/>
                    <a:pt x="164" y="359"/>
                  </a:cubicBezTo>
                  <a:cubicBezTo>
                    <a:pt x="163" y="356"/>
                    <a:pt x="163" y="356"/>
                    <a:pt x="163" y="356"/>
                  </a:cubicBezTo>
                  <a:cubicBezTo>
                    <a:pt x="165" y="357"/>
                    <a:pt x="165" y="357"/>
                    <a:pt x="165" y="357"/>
                  </a:cubicBezTo>
                  <a:cubicBezTo>
                    <a:pt x="165" y="354"/>
                    <a:pt x="165" y="354"/>
                    <a:pt x="165" y="354"/>
                  </a:cubicBezTo>
                  <a:cubicBezTo>
                    <a:pt x="165" y="354"/>
                    <a:pt x="166" y="351"/>
                    <a:pt x="166" y="351"/>
                  </a:cubicBezTo>
                  <a:cubicBezTo>
                    <a:pt x="167" y="351"/>
                    <a:pt x="168" y="350"/>
                    <a:pt x="168" y="350"/>
                  </a:cubicBezTo>
                  <a:cubicBezTo>
                    <a:pt x="168" y="350"/>
                    <a:pt x="170" y="346"/>
                    <a:pt x="170" y="346"/>
                  </a:cubicBezTo>
                  <a:cubicBezTo>
                    <a:pt x="170" y="346"/>
                    <a:pt x="171" y="347"/>
                    <a:pt x="172" y="346"/>
                  </a:cubicBezTo>
                  <a:cubicBezTo>
                    <a:pt x="173" y="345"/>
                    <a:pt x="173" y="345"/>
                    <a:pt x="173" y="344"/>
                  </a:cubicBezTo>
                  <a:cubicBezTo>
                    <a:pt x="174" y="342"/>
                    <a:pt x="176" y="338"/>
                    <a:pt x="176" y="338"/>
                  </a:cubicBezTo>
                  <a:cubicBezTo>
                    <a:pt x="176" y="338"/>
                    <a:pt x="176" y="337"/>
                    <a:pt x="176" y="336"/>
                  </a:cubicBezTo>
                  <a:cubicBezTo>
                    <a:pt x="177" y="336"/>
                    <a:pt x="179" y="336"/>
                    <a:pt x="179" y="335"/>
                  </a:cubicBezTo>
                  <a:cubicBezTo>
                    <a:pt x="178" y="334"/>
                    <a:pt x="176" y="331"/>
                    <a:pt x="176" y="331"/>
                  </a:cubicBezTo>
                  <a:cubicBezTo>
                    <a:pt x="179" y="328"/>
                    <a:pt x="179" y="328"/>
                    <a:pt x="179" y="328"/>
                  </a:cubicBezTo>
                  <a:cubicBezTo>
                    <a:pt x="179" y="328"/>
                    <a:pt x="182" y="325"/>
                    <a:pt x="182" y="325"/>
                  </a:cubicBezTo>
                  <a:cubicBezTo>
                    <a:pt x="182" y="326"/>
                    <a:pt x="183" y="326"/>
                    <a:pt x="184" y="325"/>
                  </a:cubicBezTo>
                  <a:cubicBezTo>
                    <a:pt x="184" y="325"/>
                    <a:pt x="185" y="324"/>
                    <a:pt x="186" y="323"/>
                  </a:cubicBezTo>
                  <a:cubicBezTo>
                    <a:pt x="186" y="323"/>
                    <a:pt x="187" y="322"/>
                    <a:pt x="188" y="322"/>
                  </a:cubicBezTo>
                  <a:cubicBezTo>
                    <a:pt x="188" y="321"/>
                    <a:pt x="189" y="319"/>
                    <a:pt x="189" y="318"/>
                  </a:cubicBezTo>
                  <a:cubicBezTo>
                    <a:pt x="189" y="318"/>
                    <a:pt x="191" y="313"/>
                    <a:pt x="191" y="313"/>
                  </a:cubicBezTo>
                  <a:cubicBezTo>
                    <a:pt x="191" y="310"/>
                    <a:pt x="191" y="310"/>
                    <a:pt x="191" y="310"/>
                  </a:cubicBezTo>
                  <a:cubicBezTo>
                    <a:pt x="192" y="309"/>
                    <a:pt x="192" y="309"/>
                    <a:pt x="192" y="309"/>
                  </a:cubicBezTo>
                  <a:cubicBezTo>
                    <a:pt x="194" y="307"/>
                    <a:pt x="194" y="307"/>
                    <a:pt x="194" y="307"/>
                  </a:cubicBezTo>
                  <a:cubicBezTo>
                    <a:pt x="194" y="307"/>
                    <a:pt x="196" y="306"/>
                    <a:pt x="196" y="307"/>
                  </a:cubicBezTo>
                  <a:cubicBezTo>
                    <a:pt x="196" y="307"/>
                    <a:pt x="195" y="309"/>
                    <a:pt x="195" y="309"/>
                  </a:cubicBezTo>
                  <a:cubicBezTo>
                    <a:pt x="198" y="309"/>
                    <a:pt x="198" y="309"/>
                    <a:pt x="198" y="309"/>
                  </a:cubicBezTo>
                  <a:cubicBezTo>
                    <a:pt x="198" y="309"/>
                    <a:pt x="198" y="307"/>
                    <a:pt x="198" y="308"/>
                  </a:cubicBezTo>
                  <a:cubicBezTo>
                    <a:pt x="199" y="308"/>
                    <a:pt x="200" y="309"/>
                    <a:pt x="200" y="309"/>
                  </a:cubicBezTo>
                  <a:cubicBezTo>
                    <a:pt x="200" y="308"/>
                    <a:pt x="201" y="306"/>
                    <a:pt x="201" y="306"/>
                  </a:cubicBezTo>
                  <a:cubicBezTo>
                    <a:pt x="201" y="303"/>
                    <a:pt x="201" y="303"/>
                    <a:pt x="201" y="303"/>
                  </a:cubicBezTo>
                  <a:cubicBezTo>
                    <a:pt x="201" y="303"/>
                    <a:pt x="203" y="301"/>
                    <a:pt x="204" y="300"/>
                  </a:cubicBezTo>
                  <a:cubicBezTo>
                    <a:pt x="204" y="299"/>
                    <a:pt x="207" y="296"/>
                    <a:pt x="207" y="296"/>
                  </a:cubicBezTo>
                  <a:cubicBezTo>
                    <a:pt x="210" y="295"/>
                    <a:pt x="210" y="295"/>
                    <a:pt x="210" y="295"/>
                  </a:cubicBezTo>
                  <a:cubicBezTo>
                    <a:pt x="210" y="295"/>
                    <a:pt x="211" y="294"/>
                    <a:pt x="212" y="294"/>
                  </a:cubicBezTo>
                  <a:cubicBezTo>
                    <a:pt x="212" y="294"/>
                    <a:pt x="215" y="290"/>
                    <a:pt x="215" y="290"/>
                  </a:cubicBezTo>
                  <a:cubicBezTo>
                    <a:pt x="215" y="290"/>
                    <a:pt x="215" y="289"/>
                    <a:pt x="216" y="288"/>
                  </a:cubicBezTo>
                  <a:cubicBezTo>
                    <a:pt x="216" y="287"/>
                    <a:pt x="218" y="287"/>
                    <a:pt x="218" y="286"/>
                  </a:cubicBezTo>
                  <a:cubicBezTo>
                    <a:pt x="219" y="286"/>
                    <a:pt x="221" y="281"/>
                    <a:pt x="221" y="281"/>
                  </a:cubicBezTo>
                  <a:cubicBezTo>
                    <a:pt x="221" y="281"/>
                    <a:pt x="222" y="281"/>
                    <a:pt x="222" y="280"/>
                  </a:cubicBezTo>
                  <a:cubicBezTo>
                    <a:pt x="222" y="278"/>
                    <a:pt x="223" y="276"/>
                    <a:pt x="223" y="276"/>
                  </a:cubicBezTo>
                  <a:cubicBezTo>
                    <a:pt x="225" y="272"/>
                    <a:pt x="225" y="272"/>
                    <a:pt x="225" y="272"/>
                  </a:cubicBezTo>
                  <a:cubicBezTo>
                    <a:pt x="225" y="266"/>
                    <a:pt x="225" y="266"/>
                    <a:pt x="225" y="266"/>
                  </a:cubicBezTo>
                  <a:cubicBezTo>
                    <a:pt x="227" y="261"/>
                    <a:pt x="227" y="261"/>
                    <a:pt x="227" y="261"/>
                  </a:cubicBezTo>
                  <a:cubicBezTo>
                    <a:pt x="227" y="261"/>
                    <a:pt x="228" y="260"/>
                    <a:pt x="228" y="259"/>
                  </a:cubicBezTo>
                  <a:cubicBezTo>
                    <a:pt x="229" y="259"/>
                    <a:pt x="230" y="256"/>
                    <a:pt x="230" y="256"/>
                  </a:cubicBezTo>
                  <a:cubicBezTo>
                    <a:pt x="230" y="256"/>
                    <a:pt x="233" y="252"/>
                    <a:pt x="233" y="252"/>
                  </a:cubicBezTo>
                  <a:cubicBezTo>
                    <a:pt x="233" y="252"/>
                    <a:pt x="234" y="249"/>
                    <a:pt x="234" y="248"/>
                  </a:cubicBezTo>
                  <a:cubicBezTo>
                    <a:pt x="235" y="248"/>
                    <a:pt x="235" y="248"/>
                    <a:pt x="235" y="248"/>
                  </a:cubicBezTo>
                  <a:cubicBezTo>
                    <a:pt x="235" y="245"/>
                    <a:pt x="235" y="245"/>
                    <a:pt x="235" y="245"/>
                  </a:cubicBezTo>
                  <a:cubicBezTo>
                    <a:pt x="233" y="241"/>
                    <a:pt x="233" y="241"/>
                    <a:pt x="233" y="241"/>
                  </a:cubicBezTo>
                  <a:cubicBezTo>
                    <a:pt x="229" y="238"/>
                    <a:pt x="229" y="238"/>
                    <a:pt x="229" y="238"/>
                  </a:cubicBezTo>
                  <a:cubicBezTo>
                    <a:pt x="226" y="238"/>
                    <a:pt x="226" y="238"/>
                    <a:pt x="226" y="238"/>
                  </a:cubicBezTo>
                  <a:cubicBezTo>
                    <a:pt x="224" y="236"/>
                    <a:pt x="224" y="236"/>
                    <a:pt x="224" y="236"/>
                  </a:cubicBezTo>
                  <a:cubicBezTo>
                    <a:pt x="225" y="234"/>
                    <a:pt x="225" y="234"/>
                    <a:pt x="225" y="234"/>
                  </a:cubicBezTo>
                  <a:cubicBezTo>
                    <a:pt x="223" y="231"/>
                    <a:pt x="223" y="231"/>
                    <a:pt x="223" y="231"/>
                  </a:cubicBezTo>
                  <a:cubicBezTo>
                    <a:pt x="222" y="229"/>
                    <a:pt x="222" y="229"/>
                    <a:pt x="222" y="229"/>
                  </a:cubicBezTo>
                  <a:cubicBezTo>
                    <a:pt x="220" y="227"/>
                    <a:pt x="220" y="227"/>
                    <a:pt x="220" y="227"/>
                  </a:cubicBezTo>
                  <a:cubicBezTo>
                    <a:pt x="220" y="227"/>
                    <a:pt x="222" y="224"/>
                    <a:pt x="222" y="224"/>
                  </a:cubicBezTo>
                  <a:cubicBezTo>
                    <a:pt x="222" y="224"/>
                    <a:pt x="223" y="223"/>
                    <a:pt x="223" y="222"/>
                  </a:cubicBezTo>
                  <a:cubicBezTo>
                    <a:pt x="223" y="222"/>
                    <a:pt x="225" y="219"/>
                    <a:pt x="225" y="219"/>
                  </a:cubicBezTo>
                  <a:cubicBezTo>
                    <a:pt x="225" y="219"/>
                    <a:pt x="227" y="216"/>
                    <a:pt x="227" y="216"/>
                  </a:cubicBezTo>
                  <a:cubicBezTo>
                    <a:pt x="227" y="216"/>
                    <a:pt x="228" y="215"/>
                    <a:pt x="228" y="214"/>
                  </a:cubicBezTo>
                  <a:cubicBezTo>
                    <a:pt x="228" y="213"/>
                    <a:pt x="227" y="209"/>
                    <a:pt x="227" y="209"/>
                  </a:cubicBezTo>
                  <a:cubicBezTo>
                    <a:pt x="227" y="209"/>
                    <a:pt x="227" y="206"/>
                    <a:pt x="228" y="206"/>
                  </a:cubicBezTo>
                  <a:cubicBezTo>
                    <a:pt x="228" y="205"/>
                    <a:pt x="229" y="204"/>
                    <a:pt x="229" y="204"/>
                  </a:cubicBezTo>
                  <a:cubicBezTo>
                    <a:pt x="229" y="204"/>
                    <a:pt x="230" y="204"/>
                    <a:pt x="231" y="205"/>
                  </a:cubicBezTo>
                  <a:cubicBezTo>
                    <a:pt x="232" y="205"/>
                    <a:pt x="232" y="203"/>
                    <a:pt x="232" y="203"/>
                  </a:cubicBezTo>
                  <a:cubicBezTo>
                    <a:pt x="232" y="203"/>
                    <a:pt x="232" y="200"/>
                    <a:pt x="231" y="200"/>
                  </a:cubicBezTo>
                  <a:cubicBezTo>
                    <a:pt x="230" y="200"/>
                    <a:pt x="229" y="198"/>
                    <a:pt x="229" y="198"/>
                  </a:cubicBezTo>
                  <a:cubicBezTo>
                    <a:pt x="229" y="198"/>
                    <a:pt x="230" y="197"/>
                    <a:pt x="230" y="197"/>
                  </a:cubicBezTo>
                  <a:cubicBezTo>
                    <a:pt x="230" y="196"/>
                    <a:pt x="232" y="195"/>
                    <a:pt x="232" y="195"/>
                  </a:cubicBezTo>
                  <a:cubicBezTo>
                    <a:pt x="235" y="194"/>
                    <a:pt x="235" y="194"/>
                    <a:pt x="235" y="194"/>
                  </a:cubicBezTo>
                  <a:cubicBezTo>
                    <a:pt x="234" y="191"/>
                    <a:pt x="234" y="191"/>
                    <a:pt x="234" y="191"/>
                  </a:cubicBezTo>
                  <a:cubicBezTo>
                    <a:pt x="234" y="188"/>
                    <a:pt x="234" y="188"/>
                    <a:pt x="234" y="188"/>
                  </a:cubicBezTo>
                  <a:cubicBezTo>
                    <a:pt x="234" y="188"/>
                    <a:pt x="238" y="189"/>
                    <a:pt x="238" y="189"/>
                  </a:cubicBezTo>
                  <a:cubicBezTo>
                    <a:pt x="238" y="190"/>
                    <a:pt x="239" y="192"/>
                    <a:pt x="240" y="192"/>
                  </a:cubicBezTo>
                  <a:cubicBezTo>
                    <a:pt x="240" y="191"/>
                    <a:pt x="240" y="189"/>
                    <a:pt x="240" y="189"/>
                  </a:cubicBezTo>
                  <a:cubicBezTo>
                    <a:pt x="240" y="189"/>
                    <a:pt x="241" y="186"/>
                    <a:pt x="242" y="187"/>
                  </a:cubicBezTo>
                  <a:cubicBezTo>
                    <a:pt x="244" y="188"/>
                    <a:pt x="245" y="186"/>
                    <a:pt x="246" y="186"/>
                  </a:cubicBezTo>
                  <a:cubicBezTo>
                    <a:pt x="246" y="185"/>
                    <a:pt x="247" y="183"/>
                    <a:pt x="247" y="183"/>
                  </a:cubicBezTo>
                  <a:cubicBezTo>
                    <a:pt x="247" y="183"/>
                    <a:pt x="248" y="180"/>
                    <a:pt x="247" y="179"/>
                  </a:cubicBezTo>
                  <a:cubicBezTo>
                    <a:pt x="246" y="179"/>
                    <a:pt x="245" y="179"/>
                    <a:pt x="245" y="178"/>
                  </a:cubicBezTo>
                  <a:cubicBezTo>
                    <a:pt x="245" y="178"/>
                    <a:pt x="246" y="176"/>
                    <a:pt x="247" y="176"/>
                  </a:cubicBezTo>
                  <a:cubicBezTo>
                    <a:pt x="248" y="176"/>
                    <a:pt x="248" y="176"/>
                    <a:pt x="250" y="175"/>
                  </a:cubicBezTo>
                  <a:cubicBezTo>
                    <a:pt x="251" y="174"/>
                    <a:pt x="251" y="173"/>
                    <a:pt x="251" y="173"/>
                  </a:cubicBezTo>
                  <a:cubicBezTo>
                    <a:pt x="251" y="173"/>
                    <a:pt x="254" y="172"/>
                    <a:pt x="254" y="172"/>
                  </a:cubicBezTo>
                  <a:cubicBezTo>
                    <a:pt x="258" y="170"/>
                    <a:pt x="258" y="170"/>
                    <a:pt x="258" y="170"/>
                  </a:cubicBezTo>
                  <a:cubicBezTo>
                    <a:pt x="258" y="168"/>
                    <a:pt x="258" y="168"/>
                    <a:pt x="258" y="168"/>
                  </a:cubicBezTo>
                  <a:cubicBezTo>
                    <a:pt x="258" y="168"/>
                    <a:pt x="260" y="168"/>
                    <a:pt x="260" y="168"/>
                  </a:cubicBezTo>
                  <a:cubicBezTo>
                    <a:pt x="261" y="168"/>
                    <a:pt x="262" y="169"/>
                    <a:pt x="262" y="169"/>
                  </a:cubicBezTo>
                  <a:cubicBezTo>
                    <a:pt x="262" y="169"/>
                    <a:pt x="264" y="169"/>
                    <a:pt x="264" y="169"/>
                  </a:cubicBezTo>
                  <a:cubicBezTo>
                    <a:pt x="264" y="168"/>
                    <a:pt x="263" y="167"/>
                    <a:pt x="264" y="167"/>
                  </a:cubicBezTo>
                  <a:cubicBezTo>
                    <a:pt x="265" y="168"/>
                    <a:pt x="265" y="168"/>
                    <a:pt x="265" y="169"/>
                  </a:cubicBezTo>
                  <a:cubicBezTo>
                    <a:pt x="266" y="169"/>
                    <a:pt x="266" y="169"/>
                    <a:pt x="266" y="169"/>
                  </a:cubicBezTo>
                  <a:cubicBezTo>
                    <a:pt x="267" y="169"/>
                    <a:pt x="268" y="170"/>
                    <a:pt x="269" y="171"/>
                  </a:cubicBezTo>
                  <a:cubicBezTo>
                    <a:pt x="269" y="171"/>
                    <a:pt x="269" y="172"/>
                    <a:pt x="269" y="173"/>
                  </a:cubicBezTo>
                  <a:cubicBezTo>
                    <a:pt x="269" y="174"/>
                    <a:pt x="269" y="174"/>
                    <a:pt x="269" y="175"/>
                  </a:cubicBezTo>
                  <a:cubicBezTo>
                    <a:pt x="269" y="176"/>
                    <a:pt x="269" y="176"/>
                    <a:pt x="269" y="176"/>
                  </a:cubicBezTo>
                  <a:cubicBezTo>
                    <a:pt x="269" y="176"/>
                    <a:pt x="272" y="178"/>
                    <a:pt x="272" y="177"/>
                  </a:cubicBezTo>
                  <a:cubicBezTo>
                    <a:pt x="272" y="176"/>
                    <a:pt x="272" y="177"/>
                    <a:pt x="272" y="175"/>
                  </a:cubicBezTo>
                  <a:cubicBezTo>
                    <a:pt x="271" y="174"/>
                    <a:pt x="272" y="173"/>
                    <a:pt x="272" y="172"/>
                  </a:cubicBezTo>
                  <a:cubicBezTo>
                    <a:pt x="271" y="171"/>
                    <a:pt x="270" y="169"/>
                    <a:pt x="270" y="168"/>
                  </a:cubicBezTo>
                  <a:cubicBezTo>
                    <a:pt x="270" y="168"/>
                    <a:pt x="271" y="167"/>
                    <a:pt x="272" y="167"/>
                  </a:cubicBezTo>
                  <a:cubicBezTo>
                    <a:pt x="273" y="167"/>
                    <a:pt x="272" y="166"/>
                    <a:pt x="273" y="167"/>
                  </a:cubicBezTo>
                  <a:cubicBezTo>
                    <a:pt x="274" y="168"/>
                    <a:pt x="274" y="169"/>
                    <a:pt x="275" y="169"/>
                  </a:cubicBezTo>
                  <a:cubicBezTo>
                    <a:pt x="276" y="169"/>
                    <a:pt x="276" y="169"/>
                    <a:pt x="276" y="169"/>
                  </a:cubicBezTo>
                  <a:cubicBezTo>
                    <a:pt x="276" y="170"/>
                    <a:pt x="277" y="171"/>
                    <a:pt x="277" y="172"/>
                  </a:cubicBezTo>
                  <a:cubicBezTo>
                    <a:pt x="277" y="173"/>
                    <a:pt x="277" y="173"/>
                    <a:pt x="277" y="174"/>
                  </a:cubicBezTo>
                  <a:cubicBezTo>
                    <a:pt x="277" y="174"/>
                    <a:pt x="279" y="177"/>
                    <a:pt x="279" y="177"/>
                  </a:cubicBezTo>
                  <a:cubicBezTo>
                    <a:pt x="279" y="177"/>
                    <a:pt x="281" y="175"/>
                    <a:pt x="281" y="175"/>
                  </a:cubicBezTo>
                  <a:cubicBezTo>
                    <a:pt x="281" y="174"/>
                    <a:pt x="281" y="173"/>
                    <a:pt x="281" y="173"/>
                  </a:cubicBezTo>
                  <a:cubicBezTo>
                    <a:pt x="281" y="172"/>
                    <a:pt x="281" y="171"/>
                    <a:pt x="281" y="171"/>
                  </a:cubicBezTo>
                  <a:cubicBezTo>
                    <a:pt x="281" y="170"/>
                    <a:pt x="278" y="167"/>
                    <a:pt x="278" y="167"/>
                  </a:cubicBezTo>
                  <a:cubicBezTo>
                    <a:pt x="278" y="167"/>
                    <a:pt x="278" y="166"/>
                    <a:pt x="279" y="165"/>
                  </a:cubicBezTo>
                  <a:cubicBezTo>
                    <a:pt x="279" y="165"/>
                    <a:pt x="280" y="164"/>
                    <a:pt x="282" y="163"/>
                  </a:cubicBezTo>
                  <a:cubicBezTo>
                    <a:pt x="276" y="150"/>
                    <a:pt x="276" y="150"/>
                    <a:pt x="276" y="150"/>
                  </a:cubicBezTo>
                  <a:cubicBezTo>
                    <a:pt x="270" y="147"/>
                    <a:pt x="270" y="147"/>
                    <a:pt x="270" y="147"/>
                  </a:cubicBezTo>
                  <a:cubicBezTo>
                    <a:pt x="266" y="143"/>
                    <a:pt x="266" y="143"/>
                    <a:pt x="266" y="143"/>
                  </a:cubicBezTo>
                  <a:cubicBezTo>
                    <a:pt x="266" y="138"/>
                    <a:pt x="266" y="138"/>
                    <a:pt x="266" y="138"/>
                  </a:cubicBezTo>
                  <a:cubicBezTo>
                    <a:pt x="263" y="134"/>
                    <a:pt x="263" y="134"/>
                    <a:pt x="263" y="134"/>
                  </a:cubicBezTo>
                  <a:cubicBezTo>
                    <a:pt x="263" y="134"/>
                    <a:pt x="264" y="131"/>
                    <a:pt x="264" y="130"/>
                  </a:cubicBezTo>
                  <a:cubicBezTo>
                    <a:pt x="265" y="129"/>
                    <a:pt x="267" y="124"/>
                    <a:pt x="267" y="124"/>
                  </a:cubicBezTo>
                  <a:cubicBezTo>
                    <a:pt x="267" y="124"/>
                    <a:pt x="266" y="120"/>
                    <a:pt x="266" y="119"/>
                  </a:cubicBezTo>
                  <a:cubicBezTo>
                    <a:pt x="266" y="118"/>
                    <a:pt x="267" y="113"/>
                    <a:pt x="267" y="113"/>
                  </a:cubicBezTo>
                  <a:cubicBezTo>
                    <a:pt x="266" y="108"/>
                    <a:pt x="266" y="108"/>
                    <a:pt x="266" y="108"/>
                  </a:cubicBezTo>
                  <a:cubicBezTo>
                    <a:pt x="254" y="94"/>
                    <a:pt x="254" y="94"/>
                    <a:pt x="254" y="94"/>
                  </a:cubicBezTo>
                  <a:cubicBezTo>
                    <a:pt x="255" y="88"/>
                    <a:pt x="255" y="88"/>
                    <a:pt x="255" y="88"/>
                  </a:cubicBezTo>
                  <a:cubicBezTo>
                    <a:pt x="255" y="88"/>
                    <a:pt x="255" y="88"/>
                    <a:pt x="255" y="88"/>
                  </a:cubicBezTo>
                  <a:close/>
                  <a:moveTo>
                    <a:pt x="165" y="710"/>
                  </a:moveTo>
                  <a:cubicBezTo>
                    <a:pt x="165" y="710"/>
                    <a:pt x="165" y="710"/>
                    <a:pt x="165" y="710"/>
                  </a:cubicBezTo>
                  <a:cubicBezTo>
                    <a:pt x="166" y="702"/>
                    <a:pt x="166" y="702"/>
                    <a:pt x="166" y="702"/>
                  </a:cubicBezTo>
                  <a:cubicBezTo>
                    <a:pt x="166" y="702"/>
                    <a:pt x="164" y="699"/>
                    <a:pt x="164" y="699"/>
                  </a:cubicBezTo>
                  <a:cubicBezTo>
                    <a:pt x="164" y="698"/>
                    <a:pt x="163" y="696"/>
                    <a:pt x="163" y="693"/>
                  </a:cubicBezTo>
                  <a:cubicBezTo>
                    <a:pt x="164" y="690"/>
                    <a:pt x="164" y="689"/>
                    <a:pt x="165" y="687"/>
                  </a:cubicBezTo>
                  <a:cubicBezTo>
                    <a:pt x="165" y="685"/>
                    <a:pt x="167" y="684"/>
                    <a:pt x="167" y="682"/>
                  </a:cubicBezTo>
                  <a:cubicBezTo>
                    <a:pt x="167" y="679"/>
                    <a:pt x="167" y="678"/>
                    <a:pt x="168" y="676"/>
                  </a:cubicBezTo>
                  <a:cubicBezTo>
                    <a:pt x="168" y="674"/>
                    <a:pt x="169" y="672"/>
                    <a:pt x="170" y="672"/>
                  </a:cubicBezTo>
                  <a:cubicBezTo>
                    <a:pt x="170" y="671"/>
                    <a:pt x="172" y="667"/>
                    <a:pt x="172" y="667"/>
                  </a:cubicBezTo>
                  <a:cubicBezTo>
                    <a:pt x="173" y="662"/>
                    <a:pt x="173" y="662"/>
                    <a:pt x="173" y="662"/>
                  </a:cubicBezTo>
                  <a:cubicBezTo>
                    <a:pt x="173" y="662"/>
                    <a:pt x="175" y="657"/>
                    <a:pt x="175" y="656"/>
                  </a:cubicBezTo>
                  <a:cubicBezTo>
                    <a:pt x="175" y="655"/>
                    <a:pt x="174" y="651"/>
                    <a:pt x="174" y="650"/>
                  </a:cubicBezTo>
                  <a:cubicBezTo>
                    <a:pt x="175" y="649"/>
                    <a:pt x="177" y="647"/>
                    <a:pt x="177" y="647"/>
                  </a:cubicBezTo>
                  <a:cubicBezTo>
                    <a:pt x="180" y="647"/>
                    <a:pt x="180" y="647"/>
                    <a:pt x="180" y="647"/>
                  </a:cubicBezTo>
                  <a:cubicBezTo>
                    <a:pt x="180" y="647"/>
                    <a:pt x="180" y="650"/>
                    <a:pt x="179" y="651"/>
                  </a:cubicBezTo>
                  <a:cubicBezTo>
                    <a:pt x="178" y="651"/>
                    <a:pt x="177" y="652"/>
                    <a:pt x="177" y="652"/>
                  </a:cubicBezTo>
                  <a:cubicBezTo>
                    <a:pt x="177" y="653"/>
                    <a:pt x="179" y="655"/>
                    <a:pt x="179" y="655"/>
                  </a:cubicBezTo>
                  <a:cubicBezTo>
                    <a:pt x="179" y="659"/>
                    <a:pt x="179" y="659"/>
                    <a:pt x="179" y="659"/>
                  </a:cubicBezTo>
                  <a:cubicBezTo>
                    <a:pt x="177" y="663"/>
                    <a:pt x="177" y="663"/>
                    <a:pt x="177" y="663"/>
                  </a:cubicBezTo>
                  <a:cubicBezTo>
                    <a:pt x="175" y="668"/>
                    <a:pt x="175" y="668"/>
                    <a:pt x="175" y="668"/>
                  </a:cubicBezTo>
                  <a:cubicBezTo>
                    <a:pt x="175" y="673"/>
                    <a:pt x="175" y="673"/>
                    <a:pt x="175" y="673"/>
                  </a:cubicBezTo>
                  <a:cubicBezTo>
                    <a:pt x="174" y="676"/>
                    <a:pt x="174" y="676"/>
                    <a:pt x="174" y="676"/>
                  </a:cubicBezTo>
                  <a:cubicBezTo>
                    <a:pt x="173" y="679"/>
                    <a:pt x="173" y="679"/>
                    <a:pt x="173" y="679"/>
                  </a:cubicBezTo>
                  <a:cubicBezTo>
                    <a:pt x="171" y="685"/>
                    <a:pt x="171" y="685"/>
                    <a:pt x="171" y="685"/>
                  </a:cubicBezTo>
                  <a:cubicBezTo>
                    <a:pt x="172" y="690"/>
                    <a:pt x="172" y="690"/>
                    <a:pt x="172" y="690"/>
                  </a:cubicBezTo>
                  <a:cubicBezTo>
                    <a:pt x="169" y="696"/>
                    <a:pt x="169" y="696"/>
                    <a:pt x="169" y="696"/>
                  </a:cubicBezTo>
                  <a:cubicBezTo>
                    <a:pt x="169" y="696"/>
                    <a:pt x="169" y="699"/>
                    <a:pt x="169" y="700"/>
                  </a:cubicBezTo>
                  <a:cubicBezTo>
                    <a:pt x="169" y="701"/>
                    <a:pt x="169" y="707"/>
                    <a:pt x="169" y="707"/>
                  </a:cubicBezTo>
                  <a:cubicBezTo>
                    <a:pt x="169" y="707"/>
                    <a:pt x="169" y="710"/>
                    <a:pt x="168" y="710"/>
                  </a:cubicBezTo>
                  <a:cubicBezTo>
                    <a:pt x="167" y="710"/>
                    <a:pt x="165" y="710"/>
                    <a:pt x="165" y="710"/>
                  </a:cubicBezTo>
                  <a:close/>
                  <a:moveTo>
                    <a:pt x="206" y="649"/>
                  </a:moveTo>
                  <a:cubicBezTo>
                    <a:pt x="206" y="649"/>
                    <a:pt x="206" y="649"/>
                    <a:pt x="206" y="649"/>
                  </a:cubicBezTo>
                  <a:cubicBezTo>
                    <a:pt x="205" y="647"/>
                    <a:pt x="205" y="647"/>
                    <a:pt x="205" y="647"/>
                  </a:cubicBezTo>
                  <a:cubicBezTo>
                    <a:pt x="208" y="646"/>
                    <a:pt x="208" y="646"/>
                    <a:pt x="208" y="646"/>
                  </a:cubicBezTo>
                  <a:cubicBezTo>
                    <a:pt x="208" y="646"/>
                    <a:pt x="207" y="642"/>
                    <a:pt x="207" y="641"/>
                  </a:cubicBezTo>
                  <a:cubicBezTo>
                    <a:pt x="207" y="640"/>
                    <a:pt x="206" y="641"/>
                    <a:pt x="205" y="639"/>
                  </a:cubicBezTo>
                  <a:cubicBezTo>
                    <a:pt x="204" y="638"/>
                    <a:pt x="204" y="635"/>
                    <a:pt x="204" y="635"/>
                  </a:cubicBezTo>
                  <a:cubicBezTo>
                    <a:pt x="204" y="634"/>
                    <a:pt x="205" y="631"/>
                    <a:pt x="205" y="631"/>
                  </a:cubicBezTo>
                  <a:cubicBezTo>
                    <a:pt x="205" y="631"/>
                    <a:pt x="208" y="627"/>
                    <a:pt x="210" y="625"/>
                  </a:cubicBezTo>
                  <a:cubicBezTo>
                    <a:pt x="213" y="622"/>
                    <a:pt x="212" y="622"/>
                    <a:pt x="212" y="620"/>
                  </a:cubicBezTo>
                  <a:cubicBezTo>
                    <a:pt x="211" y="619"/>
                    <a:pt x="213" y="618"/>
                    <a:pt x="213" y="618"/>
                  </a:cubicBezTo>
                  <a:cubicBezTo>
                    <a:pt x="216" y="615"/>
                    <a:pt x="216" y="615"/>
                    <a:pt x="216" y="615"/>
                  </a:cubicBezTo>
                  <a:cubicBezTo>
                    <a:pt x="218" y="610"/>
                    <a:pt x="218" y="610"/>
                    <a:pt x="218" y="610"/>
                  </a:cubicBezTo>
                  <a:cubicBezTo>
                    <a:pt x="218" y="610"/>
                    <a:pt x="221" y="613"/>
                    <a:pt x="221" y="613"/>
                  </a:cubicBezTo>
                  <a:cubicBezTo>
                    <a:pt x="222" y="613"/>
                    <a:pt x="222" y="612"/>
                    <a:pt x="222" y="611"/>
                  </a:cubicBezTo>
                  <a:cubicBezTo>
                    <a:pt x="222" y="610"/>
                    <a:pt x="224" y="610"/>
                    <a:pt x="224" y="610"/>
                  </a:cubicBezTo>
                  <a:cubicBezTo>
                    <a:pt x="225" y="610"/>
                    <a:pt x="228" y="609"/>
                    <a:pt x="228" y="609"/>
                  </a:cubicBezTo>
                  <a:cubicBezTo>
                    <a:pt x="229" y="607"/>
                    <a:pt x="229" y="607"/>
                    <a:pt x="229" y="607"/>
                  </a:cubicBezTo>
                  <a:cubicBezTo>
                    <a:pt x="229" y="607"/>
                    <a:pt x="233" y="606"/>
                    <a:pt x="235" y="607"/>
                  </a:cubicBezTo>
                  <a:cubicBezTo>
                    <a:pt x="236" y="608"/>
                    <a:pt x="234" y="608"/>
                    <a:pt x="234" y="609"/>
                  </a:cubicBezTo>
                  <a:cubicBezTo>
                    <a:pt x="234" y="610"/>
                    <a:pt x="234" y="610"/>
                    <a:pt x="234" y="611"/>
                  </a:cubicBezTo>
                  <a:cubicBezTo>
                    <a:pt x="234" y="612"/>
                    <a:pt x="233" y="613"/>
                    <a:pt x="230" y="613"/>
                  </a:cubicBezTo>
                  <a:cubicBezTo>
                    <a:pt x="227" y="614"/>
                    <a:pt x="229" y="616"/>
                    <a:pt x="229" y="616"/>
                  </a:cubicBezTo>
                  <a:cubicBezTo>
                    <a:pt x="229" y="616"/>
                    <a:pt x="229" y="620"/>
                    <a:pt x="229" y="620"/>
                  </a:cubicBezTo>
                  <a:cubicBezTo>
                    <a:pt x="228" y="621"/>
                    <a:pt x="226" y="623"/>
                    <a:pt x="224" y="623"/>
                  </a:cubicBezTo>
                  <a:cubicBezTo>
                    <a:pt x="223" y="624"/>
                    <a:pt x="223" y="626"/>
                    <a:pt x="223" y="626"/>
                  </a:cubicBezTo>
                  <a:cubicBezTo>
                    <a:pt x="223" y="627"/>
                    <a:pt x="224" y="629"/>
                    <a:pt x="224" y="631"/>
                  </a:cubicBezTo>
                  <a:cubicBezTo>
                    <a:pt x="224" y="632"/>
                    <a:pt x="224" y="632"/>
                    <a:pt x="225" y="634"/>
                  </a:cubicBezTo>
                  <a:cubicBezTo>
                    <a:pt x="225" y="635"/>
                    <a:pt x="227" y="635"/>
                    <a:pt x="228" y="635"/>
                  </a:cubicBezTo>
                  <a:cubicBezTo>
                    <a:pt x="228" y="636"/>
                    <a:pt x="230" y="638"/>
                    <a:pt x="229" y="639"/>
                  </a:cubicBezTo>
                  <a:cubicBezTo>
                    <a:pt x="228" y="640"/>
                    <a:pt x="227" y="641"/>
                    <a:pt x="226" y="641"/>
                  </a:cubicBezTo>
                  <a:cubicBezTo>
                    <a:pt x="226" y="642"/>
                    <a:pt x="224" y="645"/>
                    <a:pt x="224" y="645"/>
                  </a:cubicBezTo>
                  <a:cubicBezTo>
                    <a:pt x="224" y="645"/>
                    <a:pt x="225" y="647"/>
                    <a:pt x="224" y="649"/>
                  </a:cubicBezTo>
                  <a:cubicBezTo>
                    <a:pt x="224" y="651"/>
                    <a:pt x="222" y="650"/>
                    <a:pt x="221" y="651"/>
                  </a:cubicBezTo>
                  <a:cubicBezTo>
                    <a:pt x="221" y="651"/>
                    <a:pt x="218" y="654"/>
                    <a:pt x="218" y="654"/>
                  </a:cubicBezTo>
                  <a:cubicBezTo>
                    <a:pt x="217" y="654"/>
                    <a:pt x="216" y="658"/>
                    <a:pt x="216" y="660"/>
                  </a:cubicBezTo>
                  <a:cubicBezTo>
                    <a:pt x="216" y="661"/>
                    <a:pt x="216" y="663"/>
                    <a:pt x="216" y="664"/>
                  </a:cubicBezTo>
                  <a:cubicBezTo>
                    <a:pt x="216" y="665"/>
                    <a:pt x="216" y="664"/>
                    <a:pt x="214" y="667"/>
                  </a:cubicBezTo>
                  <a:cubicBezTo>
                    <a:pt x="211" y="670"/>
                    <a:pt x="212" y="668"/>
                    <a:pt x="209" y="667"/>
                  </a:cubicBezTo>
                  <a:cubicBezTo>
                    <a:pt x="205" y="667"/>
                    <a:pt x="209" y="666"/>
                    <a:pt x="210" y="664"/>
                  </a:cubicBezTo>
                  <a:cubicBezTo>
                    <a:pt x="211" y="662"/>
                    <a:pt x="212" y="660"/>
                    <a:pt x="212" y="660"/>
                  </a:cubicBezTo>
                  <a:cubicBezTo>
                    <a:pt x="211" y="656"/>
                    <a:pt x="211" y="656"/>
                    <a:pt x="211" y="656"/>
                  </a:cubicBezTo>
                  <a:cubicBezTo>
                    <a:pt x="209" y="653"/>
                    <a:pt x="209" y="653"/>
                    <a:pt x="209" y="653"/>
                  </a:cubicBezTo>
                  <a:lnTo>
                    <a:pt x="206" y="649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42" name="Freeform 96"/>
            <p:cNvSpPr>
              <a:spLocks noEditPoints="1"/>
            </p:cNvSpPr>
            <p:nvPr/>
          </p:nvSpPr>
          <p:spPr bwMode="auto">
            <a:xfrm>
              <a:off x="4686242" y="235948"/>
              <a:ext cx="1226964" cy="1680165"/>
            </a:xfrm>
            <a:custGeom>
              <a:avLst/>
              <a:gdLst>
                <a:gd name="T0" fmla="*/ 383 w 538"/>
                <a:gd name="T1" fmla="*/ 61 h 760"/>
                <a:gd name="T2" fmla="*/ 367 w 538"/>
                <a:gd name="T3" fmla="*/ 127 h 760"/>
                <a:gd name="T4" fmla="*/ 435 w 538"/>
                <a:gd name="T5" fmla="*/ 150 h 760"/>
                <a:gd name="T6" fmla="*/ 438 w 538"/>
                <a:gd name="T7" fmla="*/ 149 h 760"/>
                <a:gd name="T8" fmla="*/ 438 w 538"/>
                <a:gd name="T9" fmla="*/ 148 h 760"/>
                <a:gd name="T10" fmla="*/ 443 w 538"/>
                <a:gd name="T11" fmla="*/ 86 h 760"/>
                <a:gd name="T12" fmla="*/ 500 w 538"/>
                <a:gd name="T13" fmla="*/ 70 h 760"/>
                <a:gd name="T14" fmla="*/ 509 w 538"/>
                <a:gd name="T15" fmla="*/ 106 h 760"/>
                <a:gd name="T16" fmla="*/ 499 w 538"/>
                <a:gd name="T17" fmla="*/ 50 h 760"/>
                <a:gd name="T18" fmla="*/ 468 w 538"/>
                <a:gd name="T19" fmla="*/ 9 h 760"/>
                <a:gd name="T20" fmla="*/ 444 w 538"/>
                <a:gd name="T21" fmla="*/ 21 h 760"/>
                <a:gd name="T22" fmla="*/ 425 w 538"/>
                <a:gd name="T23" fmla="*/ 23 h 760"/>
                <a:gd name="T24" fmla="*/ 400 w 538"/>
                <a:gd name="T25" fmla="*/ 33 h 760"/>
                <a:gd name="T26" fmla="*/ 377 w 538"/>
                <a:gd name="T27" fmla="*/ 69 h 760"/>
                <a:gd name="T28" fmla="*/ 361 w 538"/>
                <a:gd name="T29" fmla="*/ 85 h 760"/>
                <a:gd name="T30" fmla="*/ 328 w 538"/>
                <a:gd name="T31" fmla="*/ 96 h 760"/>
                <a:gd name="T32" fmla="*/ 298 w 538"/>
                <a:gd name="T33" fmla="*/ 115 h 760"/>
                <a:gd name="T34" fmla="*/ 281 w 538"/>
                <a:gd name="T35" fmla="*/ 161 h 760"/>
                <a:gd name="T36" fmla="*/ 241 w 538"/>
                <a:gd name="T37" fmla="*/ 187 h 760"/>
                <a:gd name="T38" fmla="*/ 235 w 538"/>
                <a:gd name="T39" fmla="*/ 201 h 760"/>
                <a:gd name="T40" fmla="*/ 241 w 538"/>
                <a:gd name="T41" fmla="*/ 223 h 760"/>
                <a:gd name="T42" fmla="*/ 235 w 538"/>
                <a:gd name="T43" fmla="*/ 256 h 760"/>
                <a:gd name="T44" fmla="*/ 219 w 538"/>
                <a:gd name="T45" fmla="*/ 306 h 760"/>
                <a:gd name="T46" fmla="*/ 193 w 538"/>
                <a:gd name="T47" fmla="*/ 362 h 760"/>
                <a:gd name="T48" fmla="*/ 174 w 538"/>
                <a:gd name="T49" fmla="*/ 390 h 760"/>
                <a:gd name="T50" fmla="*/ 145 w 538"/>
                <a:gd name="T51" fmla="*/ 436 h 760"/>
                <a:gd name="T52" fmla="*/ 139 w 538"/>
                <a:gd name="T53" fmla="*/ 456 h 760"/>
                <a:gd name="T54" fmla="*/ 97 w 538"/>
                <a:gd name="T55" fmla="*/ 474 h 760"/>
                <a:gd name="T56" fmla="*/ 59 w 538"/>
                <a:gd name="T57" fmla="*/ 500 h 760"/>
                <a:gd name="T58" fmla="*/ 24 w 538"/>
                <a:gd name="T59" fmla="*/ 527 h 760"/>
                <a:gd name="T60" fmla="*/ 14 w 538"/>
                <a:gd name="T61" fmla="*/ 551 h 760"/>
                <a:gd name="T62" fmla="*/ 4 w 538"/>
                <a:gd name="T63" fmla="*/ 599 h 760"/>
                <a:gd name="T64" fmla="*/ 13 w 538"/>
                <a:gd name="T65" fmla="*/ 650 h 760"/>
                <a:gd name="T66" fmla="*/ 22 w 538"/>
                <a:gd name="T67" fmla="*/ 686 h 760"/>
                <a:gd name="T68" fmla="*/ 33 w 538"/>
                <a:gd name="T69" fmla="*/ 742 h 760"/>
                <a:gd name="T70" fmla="*/ 96 w 538"/>
                <a:gd name="T71" fmla="*/ 747 h 760"/>
                <a:gd name="T72" fmla="*/ 173 w 538"/>
                <a:gd name="T73" fmla="*/ 704 h 760"/>
                <a:gd name="T74" fmla="*/ 188 w 538"/>
                <a:gd name="T75" fmla="*/ 671 h 760"/>
                <a:gd name="T76" fmla="*/ 193 w 538"/>
                <a:gd name="T77" fmla="*/ 655 h 760"/>
                <a:gd name="T78" fmla="*/ 193 w 538"/>
                <a:gd name="T79" fmla="*/ 655 h 760"/>
                <a:gd name="T80" fmla="*/ 207 w 538"/>
                <a:gd name="T81" fmla="*/ 644 h 760"/>
                <a:gd name="T82" fmla="*/ 212 w 538"/>
                <a:gd name="T83" fmla="*/ 590 h 760"/>
                <a:gd name="T84" fmla="*/ 213 w 538"/>
                <a:gd name="T85" fmla="*/ 589 h 760"/>
                <a:gd name="T86" fmla="*/ 213 w 538"/>
                <a:gd name="T87" fmla="*/ 586 h 760"/>
                <a:gd name="T88" fmla="*/ 213 w 538"/>
                <a:gd name="T89" fmla="*/ 584 h 760"/>
                <a:gd name="T90" fmla="*/ 214 w 538"/>
                <a:gd name="T91" fmla="*/ 582 h 760"/>
                <a:gd name="T92" fmla="*/ 189 w 538"/>
                <a:gd name="T93" fmla="*/ 510 h 760"/>
                <a:gd name="T94" fmla="*/ 231 w 538"/>
                <a:gd name="T95" fmla="*/ 427 h 760"/>
                <a:gd name="T96" fmla="*/ 240 w 538"/>
                <a:gd name="T97" fmla="*/ 314 h 760"/>
                <a:gd name="T98" fmla="*/ 275 w 538"/>
                <a:gd name="T99" fmla="*/ 228 h 760"/>
                <a:gd name="T100" fmla="*/ 275 w 538"/>
                <a:gd name="T101" fmla="*/ 220 h 760"/>
                <a:gd name="T102" fmla="*/ 275 w 538"/>
                <a:gd name="T103" fmla="*/ 218 h 760"/>
                <a:gd name="T104" fmla="*/ 276 w 538"/>
                <a:gd name="T105" fmla="*/ 217 h 760"/>
                <a:gd name="T106" fmla="*/ 277 w 538"/>
                <a:gd name="T107" fmla="*/ 215 h 760"/>
                <a:gd name="T108" fmla="*/ 302 w 538"/>
                <a:gd name="T109" fmla="*/ 202 h 760"/>
                <a:gd name="T110" fmla="*/ 342 w 538"/>
                <a:gd name="T111" fmla="*/ 142 h 760"/>
                <a:gd name="T112" fmla="*/ 360 w 538"/>
                <a:gd name="T113" fmla="*/ 125 h 760"/>
                <a:gd name="T114" fmla="*/ 361 w 538"/>
                <a:gd name="T115" fmla="*/ 125 h 760"/>
                <a:gd name="T116" fmla="*/ 363 w 538"/>
                <a:gd name="T117" fmla="*/ 125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8" h="760">
                  <a:moveTo>
                    <a:pt x="370" y="57"/>
                  </a:moveTo>
                  <a:cubicBezTo>
                    <a:pt x="368" y="57"/>
                    <a:pt x="365" y="58"/>
                    <a:pt x="365" y="56"/>
                  </a:cubicBezTo>
                  <a:cubicBezTo>
                    <a:pt x="365" y="55"/>
                    <a:pt x="362" y="52"/>
                    <a:pt x="362" y="52"/>
                  </a:cubicBezTo>
                  <a:cubicBezTo>
                    <a:pt x="362" y="51"/>
                    <a:pt x="360" y="49"/>
                    <a:pt x="363" y="48"/>
                  </a:cubicBezTo>
                  <a:cubicBezTo>
                    <a:pt x="365" y="46"/>
                    <a:pt x="372" y="43"/>
                    <a:pt x="373" y="43"/>
                  </a:cubicBezTo>
                  <a:cubicBezTo>
                    <a:pt x="373" y="43"/>
                    <a:pt x="376" y="38"/>
                    <a:pt x="377" y="37"/>
                  </a:cubicBezTo>
                  <a:cubicBezTo>
                    <a:pt x="378" y="37"/>
                    <a:pt x="384" y="37"/>
                    <a:pt x="384" y="37"/>
                  </a:cubicBezTo>
                  <a:cubicBezTo>
                    <a:pt x="384" y="37"/>
                    <a:pt x="385" y="38"/>
                    <a:pt x="387" y="38"/>
                  </a:cubicBezTo>
                  <a:cubicBezTo>
                    <a:pt x="389" y="39"/>
                    <a:pt x="393" y="36"/>
                    <a:pt x="391" y="39"/>
                  </a:cubicBezTo>
                  <a:cubicBezTo>
                    <a:pt x="388" y="41"/>
                    <a:pt x="387" y="42"/>
                    <a:pt x="386" y="42"/>
                  </a:cubicBezTo>
                  <a:cubicBezTo>
                    <a:pt x="385" y="43"/>
                    <a:pt x="380" y="47"/>
                    <a:pt x="380" y="49"/>
                  </a:cubicBezTo>
                  <a:cubicBezTo>
                    <a:pt x="379" y="51"/>
                    <a:pt x="380" y="51"/>
                    <a:pt x="379" y="52"/>
                  </a:cubicBezTo>
                  <a:cubicBezTo>
                    <a:pt x="377" y="53"/>
                    <a:pt x="371" y="56"/>
                    <a:pt x="370" y="57"/>
                  </a:cubicBezTo>
                  <a:close/>
                  <a:moveTo>
                    <a:pt x="383" y="61"/>
                  </a:moveTo>
                  <a:cubicBezTo>
                    <a:pt x="383" y="61"/>
                    <a:pt x="383" y="61"/>
                    <a:pt x="383" y="61"/>
                  </a:cubicBezTo>
                  <a:cubicBezTo>
                    <a:pt x="383" y="61"/>
                    <a:pt x="386" y="62"/>
                    <a:pt x="386" y="61"/>
                  </a:cubicBezTo>
                  <a:cubicBezTo>
                    <a:pt x="386" y="61"/>
                    <a:pt x="387" y="59"/>
                    <a:pt x="387" y="56"/>
                  </a:cubicBezTo>
                  <a:cubicBezTo>
                    <a:pt x="388" y="53"/>
                    <a:pt x="390" y="53"/>
                    <a:pt x="391" y="52"/>
                  </a:cubicBezTo>
                  <a:cubicBezTo>
                    <a:pt x="392" y="51"/>
                    <a:pt x="391" y="51"/>
                    <a:pt x="392" y="49"/>
                  </a:cubicBezTo>
                  <a:cubicBezTo>
                    <a:pt x="392" y="47"/>
                    <a:pt x="391" y="47"/>
                    <a:pt x="389" y="46"/>
                  </a:cubicBezTo>
                  <a:cubicBezTo>
                    <a:pt x="386" y="46"/>
                    <a:pt x="386" y="48"/>
                    <a:pt x="384" y="48"/>
                  </a:cubicBezTo>
                  <a:cubicBezTo>
                    <a:pt x="383" y="49"/>
                    <a:pt x="383" y="51"/>
                    <a:pt x="384" y="52"/>
                  </a:cubicBezTo>
                  <a:cubicBezTo>
                    <a:pt x="384" y="53"/>
                    <a:pt x="382" y="54"/>
                    <a:pt x="380" y="55"/>
                  </a:cubicBezTo>
                  <a:cubicBezTo>
                    <a:pt x="378" y="57"/>
                    <a:pt x="378" y="59"/>
                    <a:pt x="378" y="59"/>
                  </a:cubicBezTo>
                  <a:cubicBezTo>
                    <a:pt x="383" y="61"/>
                    <a:pt x="383" y="61"/>
                    <a:pt x="383" y="61"/>
                  </a:cubicBezTo>
                  <a:close/>
                  <a:moveTo>
                    <a:pt x="363" y="126"/>
                  </a:moveTo>
                  <a:cubicBezTo>
                    <a:pt x="363" y="126"/>
                    <a:pt x="363" y="126"/>
                    <a:pt x="363" y="126"/>
                  </a:cubicBezTo>
                  <a:cubicBezTo>
                    <a:pt x="367" y="127"/>
                    <a:pt x="367" y="127"/>
                    <a:pt x="367" y="127"/>
                  </a:cubicBezTo>
                  <a:cubicBezTo>
                    <a:pt x="374" y="135"/>
                    <a:pt x="374" y="135"/>
                    <a:pt x="374" y="135"/>
                  </a:cubicBezTo>
                  <a:cubicBezTo>
                    <a:pt x="380" y="142"/>
                    <a:pt x="380" y="142"/>
                    <a:pt x="380" y="142"/>
                  </a:cubicBezTo>
                  <a:cubicBezTo>
                    <a:pt x="380" y="142"/>
                    <a:pt x="389" y="149"/>
                    <a:pt x="391" y="150"/>
                  </a:cubicBezTo>
                  <a:cubicBezTo>
                    <a:pt x="393" y="151"/>
                    <a:pt x="404" y="153"/>
                    <a:pt x="405" y="154"/>
                  </a:cubicBezTo>
                  <a:cubicBezTo>
                    <a:pt x="408" y="150"/>
                    <a:pt x="408" y="150"/>
                    <a:pt x="408" y="150"/>
                  </a:cubicBezTo>
                  <a:cubicBezTo>
                    <a:pt x="412" y="147"/>
                    <a:pt x="412" y="147"/>
                    <a:pt x="412" y="147"/>
                  </a:cubicBezTo>
                  <a:cubicBezTo>
                    <a:pt x="411" y="145"/>
                    <a:pt x="411" y="145"/>
                    <a:pt x="411" y="145"/>
                  </a:cubicBezTo>
                  <a:cubicBezTo>
                    <a:pt x="416" y="142"/>
                    <a:pt x="416" y="142"/>
                    <a:pt x="416" y="142"/>
                  </a:cubicBezTo>
                  <a:cubicBezTo>
                    <a:pt x="420" y="145"/>
                    <a:pt x="420" y="145"/>
                    <a:pt x="420" y="145"/>
                  </a:cubicBezTo>
                  <a:cubicBezTo>
                    <a:pt x="430" y="147"/>
                    <a:pt x="430" y="147"/>
                    <a:pt x="430" y="147"/>
                  </a:cubicBezTo>
                  <a:cubicBezTo>
                    <a:pt x="434" y="150"/>
                    <a:pt x="434" y="150"/>
                    <a:pt x="434" y="150"/>
                  </a:cubicBezTo>
                  <a:cubicBezTo>
                    <a:pt x="434" y="150"/>
                    <a:pt x="434" y="150"/>
                    <a:pt x="435" y="150"/>
                  </a:cubicBezTo>
                  <a:cubicBezTo>
                    <a:pt x="435" y="150"/>
                    <a:pt x="435" y="150"/>
                    <a:pt x="435" y="150"/>
                  </a:cubicBezTo>
                  <a:cubicBezTo>
                    <a:pt x="435" y="150"/>
                    <a:pt x="435" y="150"/>
                    <a:pt x="435" y="150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7"/>
                    <a:pt x="438" y="147"/>
                    <a:pt x="438" y="147"/>
                  </a:cubicBezTo>
                  <a:cubicBezTo>
                    <a:pt x="438" y="146"/>
                    <a:pt x="438" y="140"/>
                    <a:pt x="438" y="140"/>
                  </a:cubicBezTo>
                  <a:cubicBezTo>
                    <a:pt x="438" y="140"/>
                    <a:pt x="435" y="138"/>
                    <a:pt x="438" y="136"/>
                  </a:cubicBezTo>
                  <a:cubicBezTo>
                    <a:pt x="441" y="133"/>
                    <a:pt x="445" y="130"/>
                    <a:pt x="445" y="130"/>
                  </a:cubicBezTo>
                  <a:cubicBezTo>
                    <a:pt x="445" y="130"/>
                    <a:pt x="447" y="129"/>
                    <a:pt x="447" y="126"/>
                  </a:cubicBezTo>
                  <a:cubicBezTo>
                    <a:pt x="447" y="123"/>
                    <a:pt x="445" y="115"/>
                    <a:pt x="445" y="115"/>
                  </a:cubicBezTo>
                  <a:cubicBezTo>
                    <a:pt x="445" y="115"/>
                    <a:pt x="443" y="110"/>
                    <a:pt x="443" y="108"/>
                  </a:cubicBezTo>
                  <a:cubicBezTo>
                    <a:pt x="445" y="96"/>
                    <a:pt x="440" y="88"/>
                    <a:pt x="443" y="86"/>
                  </a:cubicBezTo>
                  <a:cubicBezTo>
                    <a:pt x="443" y="86"/>
                    <a:pt x="443" y="86"/>
                    <a:pt x="443" y="86"/>
                  </a:cubicBezTo>
                  <a:cubicBezTo>
                    <a:pt x="443" y="86"/>
                    <a:pt x="443" y="86"/>
                    <a:pt x="443" y="86"/>
                  </a:cubicBezTo>
                  <a:cubicBezTo>
                    <a:pt x="445" y="85"/>
                    <a:pt x="445" y="85"/>
                    <a:pt x="445" y="85"/>
                  </a:cubicBezTo>
                  <a:cubicBezTo>
                    <a:pt x="448" y="83"/>
                    <a:pt x="448" y="83"/>
                    <a:pt x="448" y="83"/>
                  </a:cubicBezTo>
                  <a:cubicBezTo>
                    <a:pt x="448" y="83"/>
                    <a:pt x="448" y="82"/>
                    <a:pt x="448" y="82"/>
                  </a:cubicBezTo>
                  <a:cubicBezTo>
                    <a:pt x="448" y="77"/>
                    <a:pt x="442" y="72"/>
                    <a:pt x="449" y="71"/>
                  </a:cubicBezTo>
                  <a:cubicBezTo>
                    <a:pt x="452" y="69"/>
                    <a:pt x="452" y="69"/>
                    <a:pt x="452" y="69"/>
                  </a:cubicBezTo>
                  <a:cubicBezTo>
                    <a:pt x="461" y="69"/>
                    <a:pt x="461" y="69"/>
                    <a:pt x="461" y="69"/>
                  </a:cubicBezTo>
                  <a:cubicBezTo>
                    <a:pt x="463" y="63"/>
                    <a:pt x="463" y="63"/>
                    <a:pt x="463" y="63"/>
                  </a:cubicBezTo>
                  <a:cubicBezTo>
                    <a:pt x="467" y="59"/>
                    <a:pt x="467" y="59"/>
                    <a:pt x="467" y="59"/>
                  </a:cubicBezTo>
                  <a:cubicBezTo>
                    <a:pt x="470" y="59"/>
                    <a:pt x="474" y="58"/>
                    <a:pt x="476" y="59"/>
                  </a:cubicBezTo>
                  <a:cubicBezTo>
                    <a:pt x="478" y="62"/>
                    <a:pt x="478" y="64"/>
                    <a:pt x="482" y="65"/>
                  </a:cubicBezTo>
                  <a:cubicBezTo>
                    <a:pt x="494" y="69"/>
                    <a:pt x="494" y="69"/>
                    <a:pt x="494" y="69"/>
                  </a:cubicBezTo>
                  <a:cubicBezTo>
                    <a:pt x="500" y="70"/>
                    <a:pt x="500" y="70"/>
                    <a:pt x="500" y="70"/>
                  </a:cubicBezTo>
                  <a:cubicBezTo>
                    <a:pt x="500" y="70"/>
                    <a:pt x="500" y="70"/>
                    <a:pt x="500" y="70"/>
                  </a:cubicBezTo>
                  <a:cubicBezTo>
                    <a:pt x="501" y="70"/>
                    <a:pt x="501" y="70"/>
                    <a:pt x="501" y="70"/>
                  </a:cubicBezTo>
                  <a:cubicBezTo>
                    <a:pt x="501" y="70"/>
                    <a:pt x="501" y="70"/>
                    <a:pt x="501" y="70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4"/>
                    <a:pt x="503" y="76"/>
                    <a:pt x="504" y="77"/>
                  </a:cubicBezTo>
                  <a:cubicBezTo>
                    <a:pt x="504" y="79"/>
                    <a:pt x="505" y="82"/>
                    <a:pt x="505" y="82"/>
                  </a:cubicBezTo>
                  <a:cubicBezTo>
                    <a:pt x="505" y="82"/>
                    <a:pt x="504" y="85"/>
                    <a:pt x="504" y="87"/>
                  </a:cubicBezTo>
                  <a:cubicBezTo>
                    <a:pt x="503" y="88"/>
                    <a:pt x="503" y="91"/>
                    <a:pt x="503" y="92"/>
                  </a:cubicBezTo>
                  <a:cubicBezTo>
                    <a:pt x="503" y="93"/>
                    <a:pt x="503" y="94"/>
                    <a:pt x="503" y="95"/>
                  </a:cubicBezTo>
                  <a:cubicBezTo>
                    <a:pt x="503" y="97"/>
                    <a:pt x="504" y="100"/>
                    <a:pt x="505" y="101"/>
                  </a:cubicBezTo>
                  <a:cubicBezTo>
                    <a:pt x="505" y="102"/>
                    <a:pt x="510" y="105"/>
                    <a:pt x="510" y="105"/>
                  </a:cubicBezTo>
                  <a:cubicBezTo>
                    <a:pt x="510" y="105"/>
                    <a:pt x="510" y="105"/>
                    <a:pt x="509" y="106"/>
                  </a:cubicBezTo>
                  <a:cubicBezTo>
                    <a:pt x="509" y="106"/>
                    <a:pt x="509" y="107"/>
                    <a:pt x="510" y="107"/>
                  </a:cubicBezTo>
                  <a:cubicBezTo>
                    <a:pt x="512" y="107"/>
                    <a:pt x="515" y="106"/>
                    <a:pt x="515" y="106"/>
                  </a:cubicBezTo>
                  <a:cubicBezTo>
                    <a:pt x="515" y="106"/>
                    <a:pt x="515" y="97"/>
                    <a:pt x="514" y="94"/>
                  </a:cubicBezTo>
                  <a:cubicBezTo>
                    <a:pt x="513" y="90"/>
                    <a:pt x="518" y="86"/>
                    <a:pt x="518" y="86"/>
                  </a:cubicBezTo>
                  <a:cubicBezTo>
                    <a:pt x="525" y="79"/>
                    <a:pt x="525" y="79"/>
                    <a:pt x="525" y="79"/>
                  </a:cubicBezTo>
                  <a:cubicBezTo>
                    <a:pt x="524" y="71"/>
                    <a:pt x="524" y="71"/>
                    <a:pt x="524" y="71"/>
                  </a:cubicBezTo>
                  <a:cubicBezTo>
                    <a:pt x="532" y="72"/>
                    <a:pt x="532" y="72"/>
                    <a:pt x="532" y="72"/>
                  </a:cubicBezTo>
                  <a:cubicBezTo>
                    <a:pt x="532" y="72"/>
                    <a:pt x="538" y="69"/>
                    <a:pt x="536" y="65"/>
                  </a:cubicBezTo>
                  <a:cubicBezTo>
                    <a:pt x="534" y="60"/>
                    <a:pt x="532" y="52"/>
                    <a:pt x="530" y="54"/>
                  </a:cubicBezTo>
                  <a:cubicBezTo>
                    <a:pt x="527" y="56"/>
                    <a:pt x="522" y="62"/>
                    <a:pt x="522" y="62"/>
                  </a:cubicBezTo>
                  <a:cubicBezTo>
                    <a:pt x="521" y="52"/>
                    <a:pt x="521" y="52"/>
                    <a:pt x="521" y="52"/>
                  </a:cubicBezTo>
                  <a:cubicBezTo>
                    <a:pt x="513" y="55"/>
                    <a:pt x="513" y="55"/>
                    <a:pt x="513" y="55"/>
                  </a:cubicBezTo>
                  <a:cubicBezTo>
                    <a:pt x="505" y="53"/>
                    <a:pt x="505" y="53"/>
                    <a:pt x="505" y="53"/>
                  </a:cubicBezTo>
                  <a:cubicBezTo>
                    <a:pt x="505" y="53"/>
                    <a:pt x="502" y="49"/>
                    <a:pt x="499" y="50"/>
                  </a:cubicBezTo>
                  <a:cubicBezTo>
                    <a:pt x="496" y="50"/>
                    <a:pt x="491" y="50"/>
                    <a:pt x="491" y="50"/>
                  </a:cubicBezTo>
                  <a:cubicBezTo>
                    <a:pt x="491" y="50"/>
                    <a:pt x="487" y="47"/>
                    <a:pt x="489" y="46"/>
                  </a:cubicBezTo>
                  <a:cubicBezTo>
                    <a:pt x="492" y="46"/>
                    <a:pt x="498" y="47"/>
                    <a:pt x="501" y="46"/>
                  </a:cubicBezTo>
                  <a:cubicBezTo>
                    <a:pt x="503" y="46"/>
                    <a:pt x="519" y="42"/>
                    <a:pt x="519" y="42"/>
                  </a:cubicBezTo>
                  <a:cubicBezTo>
                    <a:pt x="520" y="35"/>
                    <a:pt x="520" y="35"/>
                    <a:pt x="520" y="35"/>
                  </a:cubicBezTo>
                  <a:cubicBezTo>
                    <a:pt x="527" y="29"/>
                    <a:pt x="527" y="29"/>
                    <a:pt x="527" y="29"/>
                  </a:cubicBezTo>
                  <a:cubicBezTo>
                    <a:pt x="515" y="20"/>
                    <a:pt x="515" y="20"/>
                    <a:pt x="515" y="20"/>
                  </a:cubicBezTo>
                  <a:cubicBezTo>
                    <a:pt x="510" y="12"/>
                    <a:pt x="510" y="12"/>
                    <a:pt x="510" y="12"/>
                  </a:cubicBezTo>
                  <a:cubicBezTo>
                    <a:pt x="510" y="12"/>
                    <a:pt x="509" y="9"/>
                    <a:pt x="507" y="9"/>
                  </a:cubicBezTo>
                  <a:cubicBezTo>
                    <a:pt x="504" y="9"/>
                    <a:pt x="496" y="13"/>
                    <a:pt x="496" y="13"/>
                  </a:cubicBezTo>
                  <a:cubicBezTo>
                    <a:pt x="490" y="9"/>
                    <a:pt x="490" y="9"/>
                    <a:pt x="490" y="9"/>
                  </a:cubicBezTo>
                  <a:cubicBezTo>
                    <a:pt x="481" y="10"/>
                    <a:pt x="481" y="10"/>
                    <a:pt x="481" y="10"/>
                  </a:cubicBezTo>
                  <a:cubicBezTo>
                    <a:pt x="468" y="6"/>
                    <a:pt x="468" y="6"/>
                    <a:pt x="468" y="6"/>
                  </a:cubicBezTo>
                  <a:cubicBezTo>
                    <a:pt x="468" y="9"/>
                    <a:pt x="468" y="9"/>
                    <a:pt x="468" y="9"/>
                  </a:cubicBezTo>
                  <a:cubicBezTo>
                    <a:pt x="468" y="9"/>
                    <a:pt x="464" y="8"/>
                    <a:pt x="463" y="6"/>
                  </a:cubicBezTo>
                  <a:cubicBezTo>
                    <a:pt x="463" y="4"/>
                    <a:pt x="463" y="2"/>
                    <a:pt x="463" y="2"/>
                  </a:cubicBezTo>
                  <a:cubicBezTo>
                    <a:pt x="458" y="3"/>
                    <a:pt x="458" y="3"/>
                    <a:pt x="458" y="3"/>
                  </a:cubicBezTo>
                  <a:cubicBezTo>
                    <a:pt x="456" y="3"/>
                    <a:pt x="456" y="3"/>
                    <a:pt x="456" y="3"/>
                  </a:cubicBezTo>
                  <a:cubicBezTo>
                    <a:pt x="450" y="0"/>
                    <a:pt x="450" y="0"/>
                    <a:pt x="450" y="0"/>
                  </a:cubicBezTo>
                  <a:cubicBezTo>
                    <a:pt x="447" y="6"/>
                    <a:pt x="447" y="6"/>
                    <a:pt x="447" y="6"/>
                  </a:cubicBezTo>
                  <a:cubicBezTo>
                    <a:pt x="451" y="13"/>
                    <a:pt x="451" y="13"/>
                    <a:pt x="451" y="13"/>
                  </a:cubicBezTo>
                  <a:cubicBezTo>
                    <a:pt x="447" y="21"/>
                    <a:pt x="447" y="21"/>
                    <a:pt x="447" y="21"/>
                  </a:cubicBezTo>
                  <a:cubicBezTo>
                    <a:pt x="450" y="26"/>
                    <a:pt x="450" y="26"/>
                    <a:pt x="450" y="26"/>
                  </a:cubicBezTo>
                  <a:cubicBezTo>
                    <a:pt x="450" y="33"/>
                    <a:pt x="450" y="33"/>
                    <a:pt x="450" y="33"/>
                  </a:cubicBezTo>
                  <a:cubicBezTo>
                    <a:pt x="446" y="41"/>
                    <a:pt x="446" y="41"/>
                    <a:pt x="446" y="41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1" y="29"/>
                    <a:pt x="441" y="29"/>
                    <a:pt x="441" y="29"/>
                  </a:cubicBezTo>
                  <a:cubicBezTo>
                    <a:pt x="444" y="21"/>
                    <a:pt x="444" y="21"/>
                    <a:pt x="444" y="21"/>
                  </a:cubicBezTo>
                  <a:cubicBezTo>
                    <a:pt x="440" y="13"/>
                    <a:pt x="440" y="13"/>
                    <a:pt x="440" y="13"/>
                  </a:cubicBezTo>
                  <a:cubicBezTo>
                    <a:pt x="432" y="20"/>
                    <a:pt x="432" y="20"/>
                    <a:pt x="432" y="20"/>
                  </a:cubicBezTo>
                  <a:cubicBezTo>
                    <a:pt x="432" y="30"/>
                    <a:pt x="432" y="30"/>
                    <a:pt x="432" y="30"/>
                  </a:cubicBezTo>
                  <a:cubicBezTo>
                    <a:pt x="428" y="37"/>
                    <a:pt x="428" y="37"/>
                    <a:pt x="428" y="37"/>
                  </a:cubicBezTo>
                  <a:cubicBezTo>
                    <a:pt x="428" y="46"/>
                    <a:pt x="428" y="46"/>
                    <a:pt x="428" y="46"/>
                  </a:cubicBezTo>
                  <a:cubicBezTo>
                    <a:pt x="426" y="53"/>
                    <a:pt x="426" y="53"/>
                    <a:pt x="426" y="53"/>
                  </a:cubicBezTo>
                  <a:cubicBezTo>
                    <a:pt x="425" y="62"/>
                    <a:pt x="425" y="62"/>
                    <a:pt x="425" y="62"/>
                  </a:cubicBezTo>
                  <a:cubicBezTo>
                    <a:pt x="425" y="62"/>
                    <a:pt x="425" y="64"/>
                    <a:pt x="423" y="64"/>
                  </a:cubicBezTo>
                  <a:cubicBezTo>
                    <a:pt x="421" y="65"/>
                    <a:pt x="417" y="63"/>
                    <a:pt x="417" y="63"/>
                  </a:cubicBezTo>
                  <a:cubicBezTo>
                    <a:pt x="417" y="50"/>
                    <a:pt x="417" y="50"/>
                    <a:pt x="417" y="50"/>
                  </a:cubicBezTo>
                  <a:cubicBezTo>
                    <a:pt x="419" y="43"/>
                    <a:pt x="419" y="43"/>
                    <a:pt x="419" y="43"/>
                  </a:cubicBezTo>
                  <a:cubicBezTo>
                    <a:pt x="422" y="37"/>
                    <a:pt x="422" y="37"/>
                    <a:pt x="422" y="37"/>
                  </a:cubicBezTo>
                  <a:cubicBezTo>
                    <a:pt x="426" y="29"/>
                    <a:pt x="426" y="29"/>
                    <a:pt x="426" y="29"/>
                  </a:cubicBezTo>
                  <a:cubicBezTo>
                    <a:pt x="426" y="29"/>
                    <a:pt x="426" y="24"/>
                    <a:pt x="425" y="23"/>
                  </a:cubicBezTo>
                  <a:cubicBezTo>
                    <a:pt x="425" y="23"/>
                    <a:pt x="423" y="22"/>
                    <a:pt x="424" y="22"/>
                  </a:cubicBezTo>
                  <a:cubicBezTo>
                    <a:pt x="424" y="21"/>
                    <a:pt x="428" y="17"/>
                    <a:pt x="428" y="17"/>
                  </a:cubicBezTo>
                  <a:cubicBezTo>
                    <a:pt x="428" y="17"/>
                    <a:pt x="428" y="14"/>
                    <a:pt x="425" y="12"/>
                  </a:cubicBezTo>
                  <a:cubicBezTo>
                    <a:pt x="423" y="11"/>
                    <a:pt x="421" y="9"/>
                    <a:pt x="419" y="10"/>
                  </a:cubicBezTo>
                  <a:cubicBezTo>
                    <a:pt x="418" y="11"/>
                    <a:pt x="413" y="13"/>
                    <a:pt x="413" y="14"/>
                  </a:cubicBezTo>
                  <a:cubicBezTo>
                    <a:pt x="412" y="15"/>
                    <a:pt x="413" y="17"/>
                    <a:pt x="414" y="18"/>
                  </a:cubicBezTo>
                  <a:cubicBezTo>
                    <a:pt x="415" y="18"/>
                    <a:pt x="416" y="19"/>
                    <a:pt x="417" y="19"/>
                  </a:cubicBezTo>
                  <a:cubicBezTo>
                    <a:pt x="417" y="20"/>
                    <a:pt x="418" y="23"/>
                    <a:pt x="417" y="24"/>
                  </a:cubicBezTo>
                  <a:cubicBezTo>
                    <a:pt x="416" y="25"/>
                    <a:pt x="417" y="28"/>
                    <a:pt x="414" y="27"/>
                  </a:cubicBezTo>
                  <a:cubicBezTo>
                    <a:pt x="412" y="26"/>
                    <a:pt x="406" y="22"/>
                    <a:pt x="406" y="22"/>
                  </a:cubicBezTo>
                  <a:cubicBezTo>
                    <a:pt x="405" y="22"/>
                    <a:pt x="406" y="18"/>
                    <a:pt x="404" y="22"/>
                  </a:cubicBezTo>
                  <a:cubicBezTo>
                    <a:pt x="402" y="25"/>
                    <a:pt x="401" y="26"/>
                    <a:pt x="402" y="28"/>
                  </a:cubicBezTo>
                  <a:cubicBezTo>
                    <a:pt x="403" y="30"/>
                    <a:pt x="404" y="30"/>
                    <a:pt x="404" y="31"/>
                  </a:cubicBezTo>
                  <a:cubicBezTo>
                    <a:pt x="404" y="32"/>
                    <a:pt x="400" y="32"/>
                    <a:pt x="400" y="33"/>
                  </a:cubicBezTo>
                  <a:cubicBezTo>
                    <a:pt x="400" y="34"/>
                    <a:pt x="399" y="35"/>
                    <a:pt x="401" y="37"/>
                  </a:cubicBezTo>
                  <a:cubicBezTo>
                    <a:pt x="403" y="38"/>
                    <a:pt x="405" y="39"/>
                    <a:pt x="405" y="39"/>
                  </a:cubicBezTo>
                  <a:cubicBezTo>
                    <a:pt x="405" y="39"/>
                    <a:pt x="407" y="42"/>
                    <a:pt x="406" y="42"/>
                  </a:cubicBezTo>
                  <a:cubicBezTo>
                    <a:pt x="406" y="43"/>
                    <a:pt x="400" y="42"/>
                    <a:pt x="400" y="43"/>
                  </a:cubicBezTo>
                  <a:cubicBezTo>
                    <a:pt x="400" y="44"/>
                    <a:pt x="400" y="46"/>
                    <a:pt x="400" y="47"/>
                  </a:cubicBezTo>
                  <a:cubicBezTo>
                    <a:pt x="400" y="48"/>
                    <a:pt x="400" y="50"/>
                    <a:pt x="400" y="50"/>
                  </a:cubicBezTo>
                  <a:cubicBezTo>
                    <a:pt x="400" y="51"/>
                    <a:pt x="396" y="51"/>
                    <a:pt x="395" y="52"/>
                  </a:cubicBezTo>
                  <a:cubicBezTo>
                    <a:pt x="393" y="53"/>
                    <a:pt x="392" y="56"/>
                    <a:pt x="392" y="58"/>
                  </a:cubicBezTo>
                  <a:cubicBezTo>
                    <a:pt x="391" y="60"/>
                    <a:pt x="391" y="62"/>
                    <a:pt x="391" y="63"/>
                  </a:cubicBezTo>
                  <a:cubicBezTo>
                    <a:pt x="391" y="64"/>
                    <a:pt x="389" y="66"/>
                    <a:pt x="389" y="66"/>
                  </a:cubicBezTo>
                  <a:cubicBezTo>
                    <a:pt x="389" y="66"/>
                    <a:pt x="389" y="67"/>
                    <a:pt x="387" y="66"/>
                  </a:cubicBezTo>
                  <a:cubicBezTo>
                    <a:pt x="385" y="66"/>
                    <a:pt x="378" y="62"/>
                    <a:pt x="377" y="62"/>
                  </a:cubicBezTo>
                  <a:cubicBezTo>
                    <a:pt x="375" y="62"/>
                    <a:pt x="373" y="63"/>
                    <a:pt x="373" y="65"/>
                  </a:cubicBezTo>
                  <a:cubicBezTo>
                    <a:pt x="373" y="66"/>
                    <a:pt x="376" y="69"/>
                    <a:pt x="377" y="69"/>
                  </a:cubicBezTo>
                  <a:cubicBezTo>
                    <a:pt x="377" y="69"/>
                    <a:pt x="382" y="70"/>
                    <a:pt x="383" y="71"/>
                  </a:cubicBezTo>
                  <a:cubicBezTo>
                    <a:pt x="383" y="72"/>
                    <a:pt x="383" y="79"/>
                    <a:pt x="383" y="79"/>
                  </a:cubicBezTo>
                  <a:cubicBezTo>
                    <a:pt x="383" y="79"/>
                    <a:pt x="387" y="87"/>
                    <a:pt x="380" y="80"/>
                  </a:cubicBezTo>
                  <a:cubicBezTo>
                    <a:pt x="372" y="73"/>
                    <a:pt x="372" y="72"/>
                    <a:pt x="371" y="71"/>
                  </a:cubicBezTo>
                  <a:cubicBezTo>
                    <a:pt x="370" y="71"/>
                    <a:pt x="363" y="69"/>
                    <a:pt x="363" y="69"/>
                  </a:cubicBezTo>
                  <a:cubicBezTo>
                    <a:pt x="363" y="69"/>
                    <a:pt x="362" y="66"/>
                    <a:pt x="361" y="69"/>
                  </a:cubicBezTo>
                  <a:cubicBezTo>
                    <a:pt x="360" y="71"/>
                    <a:pt x="363" y="76"/>
                    <a:pt x="363" y="76"/>
                  </a:cubicBezTo>
                  <a:cubicBezTo>
                    <a:pt x="362" y="75"/>
                    <a:pt x="362" y="75"/>
                    <a:pt x="362" y="75"/>
                  </a:cubicBezTo>
                  <a:cubicBezTo>
                    <a:pt x="362" y="75"/>
                    <a:pt x="359" y="73"/>
                    <a:pt x="357" y="72"/>
                  </a:cubicBezTo>
                  <a:cubicBezTo>
                    <a:pt x="356" y="70"/>
                    <a:pt x="353" y="72"/>
                    <a:pt x="353" y="72"/>
                  </a:cubicBezTo>
                  <a:cubicBezTo>
                    <a:pt x="353" y="72"/>
                    <a:pt x="352" y="73"/>
                    <a:pt x="350" y="75"/>
                  </a:cubicBezTo>
                  <a:cubicBezTo>
                    <a:pt x="349" y="76"/>
                    <a:pt x="345" y="72"/>
                    <a:pt x="349" y="77"/>
                  </a:cubicBezTo>
                  <a:cubicBezTo>
                    <a:pt x="352" y="81"/>
                    <a:pt x="355" y="82"/>
                    <a:pt x="356" y="83"/>
                  </a:cubicBezTo>
                  <a:cubicBezTo>
                    <a:pt x="356" y="83"/>
                    <a:pt x="360" y="84"/>
                    <a:pt x="361" y="85"/>
                  </a:cubicBezTo>
                  <a:cubicBezTo>
                    <a:pt x="362" y="86"/>
                    <a:pt x="362" y="89"/>
                    <a:pt x="362" y="90"/>
                  </a:cubicBezTo>
                  <a:cubicBezTo>
                    <a:pt x="362" y="90"/>
                    <a:pt x="365" y="94"/>
                    <a:pt x="360" y="91"/>
                  </a:cubicBezTo>
                  <a:cubicBezTo>
                    <a:pt x="355" y="87"/>
                    <a:pt x="355" y="86"/>
                    <a:pt x="353" y="86"/>
                  </a:cubicBezTo>
                  <a:cubicBezTo>
                    <a:pt x="352" y="86"/>
                    <a:pt x="350" y="88"/>
                    <a:pt x="350" y="88"/>
                  </a:cubicBezTo>
                  <a:cubicBezTo>
                    <a:pt x="350" y="88"/>
                    <a:pt x="344" y="87"/>
                    <a:pt x="344" y="84"/>
                  </a:cubicBezTo>
                  <a:cubicBezTo>
                    <a:pt x="343" y="81"/>
                    <a:pt x="345" y="76"/>
                    <a:pt x="341" y="77"/>
                  </a:cubicBezTo>
                  <a:cubicBezTo>
                    <a:pt x="336" y="77"/>
                    <a:pt x="335" y="79"/>
                    <a:pt x="335" y="80"/>
                  </a:cubicBezTo>
                  <a:cubicBezTo>
                    <a:pt x="335" y="81"/>
                    <a:pt x="332" y="82"/>
                    <a:pt x="335" y="85"/>
                  </a:cubicBezTo>
                  <a:cubicBezTo>
                    <a:pt x="338" y="88"/>
                    <a:pt x="340" y="90"/>
                    <a:pt x="341" y="90"/>
                  </a:cubicBezTo>
                  <a:cubicBezTo>
                    <a:pt x="341" y="90"/>
                    <a:pt x="347" y="90"/>
                    <a:pt x="344" y="91"/>
                  </a:cubicBezTo>
                  <a:cubicBezTo>
                    <a:pt x="342" y="93"/>
                    <a:pt x="338" y="93"/>
                    <a:pt x="337" y="93"/>
                  </a:cubicBezTo>
                  <a:cubicBezTo>
                    <a:pt x="336" y="93"/>
                    <a:pt x="337" y="92"/>
                    <a:pt x="336" y="93"/>
                  </a:cubicBezTo>
                  <a:cubicBezTo>
                    <a:pt x="334" y="94"/>
                    <a:pt x="329" y="99"/>
                    <a:pt x="329" y="99"/>
                  </a:cubicBezTo>
                  <a:cubicBezTo>
                    <a:pt x="329" y="99"/>
                    <a:pt x="328" y="97"/>
                    <a:pt x="328" y="96"/>
                  </a:cubicBezTo>
                  <a:cubicBezTo>
                    <a:pt x="328" y="95"/>
                    <a:pt x="332" y="93"/>
                    <a:pt x="332" y="91"/>
                  </a:cubicBezTo>
                  <a:cubicBezTo>
                    <a:pt x="332" y="89"/>
                    <a:pt x="330" y="82"/>
                    <a:pt x="330" y="82"/>
                  </a:cubicBezTo>
                  <a:cubicBezTo>
                    <a:pt x="330" y="82"/>
                    <a:pt x="326" y="80"/>
                    <a:pt x="326" y="80"/>
                  </a:cubicBezTo>
                  <a:cubicBezTo>
                    <a:pt x="325" y="79"/>
                    <a:pt x="322" y="77"/>
                    <a:pt x="321" y="78"/>
                  </a:cubicBezTo>
                  <a:cubicBezTo>
                    <a:pt x="320" y="79"/>
                    <a:pt x="318" y="82"/>
                    <a:pt x="320" y="84"/>
                  </a:cubicBezTo>
                  <a:cubicBezTo>
                    <a:pt x="322" y="87"/>
                    <a:pt x="324" y="89"/>
                    <a:pt x="323" y="89"/>
                  </a:cubicBezTo>
                  <a:cubicBezTo>
                    <a:pt x="321" y="90"/>
                    <a:pt x="320" y="91"/>
                    <a:pt x="319" y="90"/>
                  </a:cubicBezTo>
                  <a:cubicBezTo>
                    <a:pt x="318" y="90"/>
                    <a:pt x="316" y="88"/>
                    <a:pt x="313" y="89"/>
                  </a:cubicBezTo>
                  <a:cubicBezTo>
                    <a:pt x="310" y="90"/>
                    <a:pt x="307" y="96"/>
                    <a:pt x="307" y="96"/>
                  </a:cubicBezTo>
                  <a:cubicBezTo>
                    <a:pt x="307" y="96"/>
                    <a:pt x="310" y="102"/>
                    <a:pt x="311" y="103"/>
                  </a:cubicBezTo>
                  <a:cubicBezTo>
                    <a:pt x="312" y="103"/>
                    <a:pt x="313" y="105"/>
                    <a:pt x="313" y="107"/>
                  </a:cubicBezTo>
                  <a:cubicBezTo>
                    <a:pt x="312" y="109"/>
                    <a:pt x="313" y="106"/>
                    <a:pt x="311" y="107"/>
                  </a:cubicBezTo>
                  <a:cubicBezTo>
                    <a:pt x="308" y="108"/>
                    <a:pt x="307" y="109"/>
                    <a:pt x="305" y="109"/>
                  </a:cubicBezTo>
                  <a:cubicBezTo>
                    <a:pt x="303" y="109"/>
                    <a:pt x="298" y="115"/>
                    <a:pt x="298" y="115"/>
                  </a:cubicBezTo>
                  <a:cubicBezTo>
                    <a:pt x="301" y="119"/>
                    <a:pt x="301" y="119"/>
                    <a:pt x="301" y="119"/>
                  </a:cubicBezTo>
                  <a:cubicBezTo>
                    <a:pt x="301" y="119"/>
                    <a:pt x="293" y="122"/>
                    <a:pt x="291" y="123"/>
                  </a:cubicBezTo>
                  <a:cubicBezTo>
                    <a:pt x="290" y="123"/>
                    <a:pt x="294" y="122"/>
                    <a:pt x="289" y="123"/>
                  </a:cubicBezTo>
                  <a:cubicBezTo>
                    <a:pt x="285" y="125"/>
                    <a:pt x="282" y="129"/>
                    <a:pt x="281" y="131"/>
                  </a:cubicBezTo>
                  <a:cubicBezTo>
                    <a:pt x="281" y="132"/>
                    <a:pt x="277" y="132"/>
                    <a:pt x="277" y="135"/>
                  </a:cubicBezTo>
                  <a:cubicBezTo>
                    <a:pt x="277" y="137"/>
                    <a:pt x="278" y="141"/>
                    <a:pt x="277" y="142"/>
                  </a:cubicBezTo>
                  <a:cubicBezTo>
                    <a:pt x="277" y="143"/>
                    <a:pt x="277" y="143"/>
                    <a:pt x="277" y="145"/>
                  </a:cubicBezTo>
                  <a:cubicBezTo>
                    <a:pt x="277" y="147"/>
                    <a:pt x="276" y="149"/>
                    <a:pt x="279" y="149"/>
                  </a:cubicBezTo>
                  <a:cubicBezTo>
                    <a:pt x="282" y="149"/>
                    <a:pt x="286" y="147"/>
                    <a:pt x="287" y="146"/>
                  </a:cubicBezTo>
                  <a:cubicBezTo>
                    <a:pt x="287" y="145"/>
                    <a:pt x="288" y="141"/>
                    <a:pt x="289" y="143"/>
                  </a:cubicBezTo>
                  <a:cubicBezTo>
                    <a:pt x="291" y="144"/>
                    <a:pt x="291" y="148"/>
                    <a:pt x="291" y="148"/>
                  </a:cubicBezTo>
                  <a:cubicBezTo>
                    <a:pt x="291" y="148"/>
                    <a:pt x="291" y="152"/>
                    <a:pt x="291" y="153"/>
                  </a:cubicBezTo>
                  <a:cubicBezTo>
                    <a:pt x="290" y="155"/>
                    <a:pt x="297" y="153"/>
                    <a:pt x="290" y="156"/>
                  </a:cubicBezTo>
                  <a:cubicBezTo>
                    <a:pt x="283" y="160"/>
                    <a:pt x="281" y="160"/>
                    <a:pt x="281" y="161"/>
                  </a:cubicBezTo>
                  <a:cubicBezTo>
                    <a:pt x="281" y="163"/>
                    <a:pt x="285" y="168"/>
                    <a:pt x="280" y="166"/>
                  </a:cubicBezTo>
                  <a:cubicBezTo>
                    <a:pt x="275" y="165"/>
                    <a:pt x="275" y="166"/>
                    <a:pt x="275" y="165"/>
                  </a:cubicBezTo>
                  <a:cubicBezTo>
                    <a:pt x="274" y="164"/>
                    <a:pt x="276" y="170"/>
                    <a:pt x="270" y="161"/>
                  </a:cubicBezTo>
                  <a:cubicBezTo>
                    <a:pt x="264" y="152"/>
                    <a:pt x="264" y="153"/>
                    <a:pt x="264" y="151"/>
                  </a:cubicBezTo>
                  <a:cubicBezTo>
                    <a:pt x="264" y="149"/>
                    <a:pt x="263" y="142"/>
                    <a:pt x="263" y="142"/>
                  </a:cubicBezTo>
                  <a:cubicBezTo>
                    <a:pt x="263" y="142"/>
                    <a:pt x="262" y="135"/>
                    <a:pt x="259" y="138"/>
                  </a:cubicBezTo>
                  <a:cubicBezTo>
                    <a:pt x="255" y="141"/>
                    <a:pt x="255" y="146"/>
                    <a:pt x="255" y="146"/>
                  </a:cubicBezTo>
                  <a:cubicBezTo>
                    <a:pt x="255" y="146"/>
                    <a:pt x="250" y="151"/>
                    <a:pt x="249" y="152"/>
                  </a:cubicBezTo>
                  <a:cubicBezTo>
                    <a:pt x="248" y="152"/>
                    <a:pt x="246" y="152"/>
                    <a:pt x="243" y="154"/>
                  </a:cubicBezTo>
                  <a:cubicBezTo>
                    <a:pt x="241" y="157"/>
                    <a:pt x="234" y="167"/>
                    <a:pt x="234" y="167"/>
                  </a:cubicBezTo>
                  <a:cubicBezTo>
                    <a:pt x="234" y="167"/>
                    <a:pt x="230" y="174"/>
                    <a:pt x="231" y="176"/>
                  </a:cubicBezTo>
                  <a:cubicBezTo>
                    <a:pt x="232" y="178"/>
                    <a:pt x="235" y="181"/>
                    <a:pt x="235" y="181"/>
                  </a:cubicBezTo>
                  <a:cubicBezTo>
                    <a:pt x="235" y="181"/>
                    <a:pt x="236" y="180"/>
                    <a:pt x="236" y="183"/>
                  </a:cubicBezTo>
                  <a:cubicBezTo>
                    <a:pt x="236" y="186"/>
                    <a:pt x="241" y="187"/>
                    <a:pt x="241" y="187"/>
                  </a:cubicBezTo>
                  <a:cubicBezTo>
                    <a:pt x="241" y="187"/>
                    <a:pt x="243" y="188"/>
                    <a:pt x="241" y="190"/>
                  </a:cubicBezTo>
                  <a:cubicBezTo>
                    <a:pt x="238" y="192"/>
                    <a:pt x="230" y="193"/>
                    <a:pt x="230" y="193"/>
                  </a:cubicBezTo>
                  <a:cubicBezTo>
                    <a:pt x="222" y="193"/>
                    <a:pt x="222" y="193"/>
                    <a:pt x="222" y="193"/>
                  </a:cubicBezTo>
                  <a:cubicBezTo>
                    <a:pt x="222" y="193"/>
                    <a:pt x="218" y="198"/>
                    <a:pt x="217" y="198"/>
                  </a:cubicBezTo>
                  <a:cubicBezTo>
                    <a:pt x="215" y="199"/>
                    <a:pt x="212" y="201"/>
                    <a:pt x="211" y="204"/>
                  </a:cubicBezTo>
                  <a:cubicBezTo>
                    <a:pt x="211" y="206"/>
                    <a:pt x="202" y="214"/>
                    <a:pt x="202" y="214"/>
                  </a:cubicBezTo>
                  <a:cubicBezTo>
                    <a:pt x="202" y="214"/>
                    <a:pt x="202" y="217"/>
                    <a:pt x="202" y="218"/>
                  </a:cubicBezTo>
                  <a:cubicBezTo>
                    <a:pt x="202" y="219"/>
                    <a:pt x="198" y="221"/>
                    <a:pt x="200" y="222"/>
                  </a:cubicBezTo>
                  <a:cubicBezTo>
                    <a:pt x="202" y="223"/>
                    <a:pt x="205" y="224"/>
                    <a:pt x="207" y="220"/>
                  </a:cubicBezTo>
                  <a:cubicBezTo>
                    <a:pt x="209" y="217"/>
                    <a:pt x="209" y="212"/>
                    <a:pt x="209" y="212"/>
                  </a:cubicBezTo>
                  <a:cubicBezTo>
                    <a:pt x="209" y="212"/>
                    <a:pt x="211" y="210"/>
                    <a:pt x="213" y="210"/>
                  </a:cubicBezTo>
                  <a:cubicBezTo>
                    <a:pt x="216" y="210"/>
                    <a:pt x="219" y="207"/>
                    <a:pt x="222" y="206"/>
                  </a:cubicBezTo>
                  <a:cubicBezTo>
                    <a:pt x="225" y="206"/>
                    <a:pt x="229" y="201"/>
                    <a:pt x="230" y="201"/>
                  </a:cubicBezTo>
                  <a:cubicBezTo>
                    <a:pt x="232" y="201"/>
                    <a:pt x="231" y="202"/>
                    <a:pt x="235" y="201"/>
                  </a:cubicBezTo>
                  <a:cubicBezTo>
                    <a:pt x="239" y="201"/>
                    <a:pt x="243" y="201"/>
                    <a:pt x="244" y="200"/>
                  </a:cubicBezTo>
                  <a:cubicBezTo>
                    <a:pt x="246" y="199"/>
                    <a:pt x="254" y="204"/>
                    <a:pt x="255" y="205"/>
                  </a:cubicBezTo>
                  <a:cubicBezTo>
                    <a:pt x="255" y="206"/>
                    <a:pt x="248" y="207"/>
                    <a:pt x="251" y="209"/>
                  </a:cubicBezTo>
                  <a:cubicBezTo>
                    <a:pt x="255" y="211"/>
                    <a:pt x="255" y="212"/>
                    <a:pt x="256" y="212"/>
                  </a:cubicBezTo>
                  <a:cubicBezTo>
                    <a:pt x="257" y="212"/>
                    <a:pt x="259" y="211"/>
                    <a:pt x="262" y="210"/>
                  </a:cubicBezTo>
                  <a:cubicBezTo>
                    <a:pt x="264" y="208"/>
                    <a:pt x="260" y="205"/>
                    <a:pt x="266" y="207"/>
                  </a:cubicBezTo>
                  <a:cubicBezTo>
                    <a:pt x="271" y="209"/>
                    <a:pt x="271" y="211"/>
                    <a:pt x="271" y="211"/>
                  </a:cubicBezTo>
                  <a:cubicBezTo>
                    <a:pt x="270" y="213"/>
                    <a:pt x="270" y="213"/>
                    <a:pt x="270" y="213"/>
                  </a:cubicBezTo>
                  <a:cubicBezTo>
                    <a:pt x="266" y="214"/>
                    <a:pt x="266" y="214"/>
                    <a:pt x="266" y="214"/>
                  </a:cubicBezTo>
                  <a:cubicBezTo>
                    <a:pt x="260" y="213"/>
                    <a:pt x="260" y="213"/>
                    <a:pt x="260" y="213"/>
                  </a:cubicBezTo>
                  <a:cubicBezTo>
                    <a:pt x="256" y="215"/>
                    <a:pt x="256" y="215"/>
                    <a:pt x="256" y="215"/>
                  </a:cubicBezTo>
                  <a:cubicBezTo>
                    <a:pt x="256" y="215"/>
                    <a:pt x="255" y="216"/>
                    <a:pt x="254" y="216"/>
                  </a:cubicBezTo>
                  <a:cubicBezTo>
                    <a:pt x="254" y="216"/>
                    <a:pt x="245" y="217"/>
                    <a:pt x="245" y="217"/>
                  </a:cubicBezTo>
                  <a:cubicBezTo>
                    <a:pt x="241" y="223"/>
                    <a:pt x="241" y="223"/>
                    <a:pt x="241" y="223"/>
                  </a:cubicBezTo>
                  <a:cubicBezTo>
                    <a:pt x="241" y="223"/>
                    <a:pt x="244" y="227"/>
                    <a:pt x="244" y="227"/>
                  </a:cubicBezTo>
                  <a:cubicBezTo>
                    <a:pt x="245" y="227"/>
                    <a:pt x="251" y="225"/>
                    <a:pt x="251" y="226"/>
                  </a:cubicBezTo>
                  <a:cubicBezTo>
                    <a:pt x="252" y="226"/>
                    <a:pt x="253" y="228"/>
                    <a:pt x="252" y="229"/>
                  </a:cubicBezTo>
                  <a:cubicBezTo>
                    <a:pt x="252" y="230"/>
                    <a:pt x="248" y="233"/>
                    <a:pt x="248" y="233"/>
                  </a:cubicBezTo>
                  <a:cubicBezTo>
                    <a:pt x="246" y="237"/>
                    <a:pt x="246" y="237"/>
                    <a:pt x="246" y="237"/>
                  </a:cubicBezTo>
                  <a:cubicBezTo>
                    <a:pt x="246" y="237"/>
                    <a:pt x="250" y="238"/>
                    <a:pt x="251" y="238"/>
                  </a:cubicBezTo>
                  <a:cubicBezTo>
                    <a:pt x="251" y="238"/>
                    <a:pt x="257" y="238"/>
                    <a:pt x="256" y="239"/>
                  </a:cubicBezTo>
                  <a:cubicBezTo>
                    <a:pt x="256" y="239"/>
                    <a:pt x="247" y="240"/>
                    <a:pt x="247" y="240"/>
                  </a:cubicBezTo>
                  <a:cubicBezTo>
                    <a:pt x="247" y="240"/>
                    <a:pt x="239" y="239"/>
                    <a:pt x="240" y="239"/>
                  </a:cubicBezTo>
                  <a:cubicBezTo>
                    <a:pt x="240" y="240"/>
                    <a:pt x="239" y="242"/>
                    <a:pt x="239" y="243"/>
                  </a:cubicBezTo>
                  <a:cubicBezTo>
                    <a:pt x="239" y="243"/>
                    <a:pt x="237" y="246"/>
                    <a:pt x="237" y="246"/>
                  </a:cubicBezTo>
                  <a:cubicBezTo>
                    <a:pt x="236" y="246"/>
                    <a:pt x="234" y="246"/>
                    <a:pt x="233" y="247"/>
                  </a:cubicBezTo>
                  <a:cubicBezTo>
                    <a:pt x="233" y="248"/>
                    <a:pt x="232" y="250"/>
                    <a:pt x="232" y="252"/>
                  </a:cubicBezTo>
                  <a:cubicBezTo>
                    <a:pt x="232" y="253"/>
                    <a:pt x="235" y="256"/>
                    <a:pt x="235" y="256"/>
                  </a:cubicBezTo>
                  <a:cubicBezTo>
                    <a:pt x="234" y="258"/>
                    <a:pt x="234" y="258"/>
                    <a:pt x="234" y="258"/>
                  </a:cubicBezTo>
                  <a:cubicBezTo>
                    <a:pt x="230" y="262"/>
                    <a:pt x="230" y="262"/>
                    <a:pt x="230" y="262"/>
                  </a:cubicBezTo>
                  <a:cubicBezTo>
                    <a:pt x="230" y="262"/>
                    <a:pt x="228" y="263"/>
                    <a:pt x="228" y="264"/>
                  </a:cubicBezTo>
                  <a:cubicBezTo>
                    <a:pt x="229" y="264"/>
                    <a:pt x="225" y="266"/>
                    <a:pt x="225" y="266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8" y="270"/>
                    <a:pt x="219" y="273"/>
                    <a:pt x="219" y="274"/>
                  </a:cubicBezTo>
                  <a:cubicBezTo>
                    <a:pt x="219" y="274"/>
                    <a:pt x="222" y="276"/>
                    <a:pt x="220" y="278"/>
                  </a:cubicBezTo>
                  <a:cubicBezTo>
                    <a:pt x="218" y="279"/>
                    <a:pt x="216" y="280"/>
                    <a:pt x="215" y="281"/>
                  </a:cubicBezTo>
                  <a:cubicBezTo>
                    <a:pt x="215" y="281"/>
                    <a:pt x="213" y="282"/>
                    <a:pt x="213" y="285"/>
                  </a:cubicBezTo>
                  <a:cubicBezTo>
                    <a:pt x="214" y="287"/>
                    <a:pt x="212" y="290"/>
                    <a:pt x="211" y="290"/>
                  </a:cubicBezTo>
                  <a:cubicBezTo>
                    <a:pt x="211" y="290"/>
                    <a:pt x="209" y="291"/>
                    <a:pt x="209" y="294"/>
                  </a:cubicBezTo>
                  <a:cubicBezTo>
                    <a:pt x="210" y="296"/>
                    <a:pt x="209" y="303"/>
                    <a:pt x="209" y="303"/>
                  </a:cubicBezTo>
                  <a:cubicBezTo>
                    <a:pt x="209" y="303"/>
                    <a:pt x="212" y="307"/>
                    <a:pt x="213" y="307"/>
                  </a:cubicBezTo>
                  <a:cubicBezTo>
                    <a:pt x="213" y="307"/>
                    <a:pt x="218" y="305"/>
                    <a:pt x="219" y="306"/>
                  </a:cubicBezTo>
                  <a:cubicBezTo>
                    <a:pt x="221" y="306"/>
                    <a:pt x="224" y="308"/>
                    <a:pt x="224" y="308"/>
                  </a:cubicBezTo>
                  <a:cubicBezTo>
                    <a:pt x="224" y="308"/>
                    <a:pt x="223" y="313"/>
                    <a:pt x="222" y="314"/>
                  </a:cubicBezTo>
                  <a:cubicBezTo>
                    <a:pt x="221" y="314"/>
                    <a:pt x="215" y="315"/>
                    <a:pt x="215" y="315"/>
                  </a:cubicBezTo>
                  <a:cubicBezTo>
                    <a:pt x="215" y="315"/>
                    <a:pt x="212" y="313"/>
                    <a:pt x="211" y="313"/>
                  </a:cubicBezTo>
                  <a:cubicBezTo>
                    <a:pt x="210" y="314"/>
                    <a:pt x="205" y="319"/>
                    <a:pt x="205" y="319"/>
                  </a:cubicBezTo>
                  <a:cubicBezTo>
                    <a:pt x="205" y="319"/>
                    <a:pt x="205" y="322"/>
                    <a:pt x="204" y="322"/>
                  </a:cubicBezTo>
                  <a:cubicBezTo>
                    <a:pt x="202" y="323"/>
                    <a:pt x="201" y="321"/>
                    <a:pt x="201" y="323"/>
                  </a:cubicBezTo>
                  <a:cubicBezTo>
                    <a:pt x="201" y="324"/>
                    <a:pt x="201" y="327"/>
                    <a:pt x="201" y="328"/>
                  </a:cubicBezTo>
                  <a:cubicBezTo>
                    <a:pt x="201" y="330"/>
                    <a:pt x="201" y="333"/>
                    <a:pt x="201" y="333"/>
                  </a:cubicBezTo>
                  <a:cubicBezTo>
                    <a:pt x="201" y="333"/>
                    <a:pt x="199" y="337"/>
                    <a:pt x="198" y="339"/>
                  </a:cubicBezTo>
                  <a:cubicBezTo>
                    <a:pt x="197" y="341"/>
                    <a:pt x="195" y="346"/>
                    <a:pt x="195" y="347"/>
                  </a:cubicBezTo>
                  <a:cubicBezTo>
                    <a:pt x="196" y="348"/>
                    <a:pt x="198" y="353"/>
                    <a:pt x="198" y="353"/>
                  </a:cubicBezTo>
                  <a:cubicBezTo>
                    <a:pt x="191" y="357"/>
                    <a:pt x="191" y="357"/>
                    <a:pt x="191" y="357"/>
                  </a:cubicBezTo>
                  <a:cubicBezTo>
                    <a:pt x="193" y="362"/>
                    <a:pt x="193" y="362"/>
                    <a:pt x="193" y="362"/>
                  </a:cubicBezTo>
                  <a:cubicBezTo>
                    <a:pt x="193" y="362"/>
                    <a:pt x="194" y="362"/>
                    <a:pt x="194" y="363"/>
                  </a:cubicBezTo>
                  <a:cubicBezTo>
                    <a:pt x="194" y="365"/>
                    <a:pt x="189" y="368"/>
                    <a:pt x="189" y="368"/>
                  </a:cubicBezTo>
                  <a:cubicBezTo>
                    <a:pt x="189" y="368"/>
                    <a:pt x="189" y="373"/>
                    <a:pt x="189" y="374"/>
                  </a:cubicBezTo>
                  <a:cubicBezTo>
                    <a:pt x="189" y="375"/>
                    <a:pt x="184" y="371"/>
                    <a:pt x="184" y="371"/>
                  </a:cubicBezTo>
                  <a:cubicBezTo>
                    <a:pt x="180" y="372"/>
                    <a:pt x="180" y="372"/>
                    <a:pt x="180" y="372"/>
                  </a:cubicBezTo>
                  <a:cubicBezTo>
                    <a:pt x="180" y="376"/>
                    <a:pt x="180" y="376"/>
                    <a:pt x="180" y="376"/>
                  </a:cubicBezTo>
                  <a:cubicBezTo>
                    <a:pt x="178" y="380"/>
                    <a:pt x="178" y="380"/>
                    <a:pt x="178" y="380"/>
                  </a:cubicBezTo>
                  <a:cubicBezTo>
                    <a:pt x="171" y="380"/>
                    <a:pt x="171" y="380"/>
                    <a:pt x="171" y="380"/>
                  </a:cubicBezTo>
                  <a:cubicBezTo>
                    <a:pt x="171" y="380"/>
                    <a:pt x="165" y="384"/>
                    <a:pt x="165" y="384"/>
                  </a:cubicBezTo>
                  <a:cubicBezTo>
                    <a:pt x="166" y="385"/>
                    <a:pt x="163" y="388"/>
                    <a:pt x="166" y="388"/>
                  </a:cubicBezTo>
                  <a:cubicBezTo>
                    <a:pt x="168" y="388"/>
                    <a:pt x="169" y="388"/>
                    <a:pt x="170" y="388"/>
                  </a:cubicBezTo>
                  <a:cubicBezTo>
                    <a:pt x="172" y="387"/>
                    <a:pt x="176" y="385"/>
                    <a:pt x="177" y="385"/>
                  </a:cubicBezTo>
                  <a:cubicBezTo>
                    <a:pt x="178" y="385"/>
                    <a:pt x="181" y="385"/>
                    <a:pt x="179" y="387"/>
                  </a:cubicBezTo>
                  <a:cubicBezTo>
                    <a:pt x="177" y="389"/>
                    <a:pt x="175" y="389"/>
                    <a:pt x="174" y="390"/>
                  </a:cubicBezTo>
                  <a:cubicBezTo>
                    <a:pt x="172" y="391"/>
                    <a:pt x="169" y="391"/>
                    <a:pt x="169" y="394"/>
                  </a:cubicBezTo>
                  <a:cubicBezTo>
                    <a:pt x="169" y="397"/>
                    <a:pt x="168" y="400"/>
                    <a:pt x="168" y="400"/>
                  </a:cubicBezTo>
                  <a:cubicBezTo>
                    <a:pt x="175" y="398"/>
                    <a:pt x="175" y="398"/>
                    <a:pt x="175" y="398"/>
                  </a:cubicBezTo>
                  <a:cubicBezTo>
                    <a:pt x="175" y="398"/>
                    <a:pt x="177" y="397"/>
                    <a:pt x="177" y="400"/>
                  </a:cubicBezTo>
                  <a:cubicBezTo>
                    <a:pt x="178" y="404"/>
                    <a:pt x="175" y="405"/>
                    <a:pt x="173" y="405"/>
                  </a:cubicBezTo>
                  <a:cubicBezTo>
                    <a:pt x="172" y="405"/>
                    <a:pt x="167" y="401"/>
                    <a:pt x="167" y="401"/>
                  </a:cubicBezTo>
                  <a:cubicBezTo>
                    <a:pt x="163" y="404"/>
                    <a:pt x="163" y="404"/>
                    <a:pt x="163" y="404"/>
                  </a:cubicBezTo>
                  <a:cubicBezTo>
                    <a:pt x="163" y="404"/>
                    <a:pt x="162" y="403"/>
                    <a:pt x="158" y="406"/>
                  </a:cubicBezTo>
                  <a:cubicBezTo>
                    <a:pt x="154" y="410"/>
                    <a:pt x="152" y="415"/>
                    <a:pt x="152" y="416"/>
                  </a:cubicBezTo>
                  <a:cubicBezTo>
                    <a:pt x="152" y="417"/>
                    <a:pt x="152" y="419"/>
                    <a:pt x="149" y="421"/>
                  </a:cubicBezTo>
                  <a:cubicBezTo>
                    <a:pt x="147" y="422"/>
                    <a:pt x="144" y="425"/>
                    <a:pt x="144" y="425"/>
                  </a:cubicBezTo>
                  <a:cubicBezTo>
                    <a:pt x="144" y="425"/>
                    <a:pt x="143" y="428"/>
                    <a:pt x="142" y="430"/>
                  </a:cubicBezTo>
                  <a:cubicBezTo>
                    <a:pt x="141" y="432"/>
                    <a:pt x="141" y="432"/>
                    <a:pt x="141" y="432"/>
                  </a:cubicBezTo>
                  <a:cubicBezTo>
                    <a:pt x="145" y="436"/>
                    <a:pt x="145" y="436"/>
                    <a:pt x="145" y="436"/>
                  </a:cubicBezTo>
                  <a:cubicBezTo>
                    <a:pt x="138" y="440"/>
                    <a:pt x="138" y="440"/>
                    <a:pt x="138" y="440"/>
                  </a:cubicBezTo>
                  <a:cubicBezTo>
                    <a:pt x="135" y="442"/>
                    <a:pt x="135" y="442"/>
                    <a:pt x="135" y="442"/>
                  </a:cubicBezTo>
                  <a:cubicBezTo>
                    <a:pt x="135" y="442"/>
                    <a:pt x="129" y="448"/>
                    <a:pt x="133" y="449"/>
                  </a:cubicBezTo>
                  <a:cubicBezTo>
                    <a:pt x="138" y="450"/>
                    <a:pt x="141" y="450"/>
                    <a:pt x="141" y="450"/>
                  </a:cubicBezTo>
                  <a:cubicBezTo>
                    <a:pt x="141" y="450"/>
                    <a:pt x="140" y="456"/>
                    <a:pt x="141" y="456"/>
                  </a:cubicBezTo>
                  <a:cubicBezTo>
                    <a:pt x="142" y="456"/>
                    <a:pt x="151" y="456"/>
                    <a:pt x="151" y="456"/>
                  </a:cubicBezTo>
                  <a:cubicBezTo>
                    <a:pt x="156" y="452"/>
                    <a:pt x="156" y="452"/>
                    <a:pt x="156" y="452"/>
                  </a:cubicBezTo>
                  <a:cubicBezTo>
                    <a:pt x="159" y="450"/>
                    <a:pt x="159" y="450"/>
                    <a:pt x="159" y="450"/>
                  </a:cubicBezTo>
                  <a:cubicBezTo>
                    <a:pt x="161" y="454"/>
                    <a:pt x="161" y="454"/>
                    <a:pt x="161" y="454"/>
                  </a:cubicBezTo>
                  <a:cubicBezTo>
                    <a:pt x="161" y="454"/>
                    <a:pt x="159" y="457"/>
                    <a:pt x="157" y="457"/>
                  </a:cubicBezTo>
                  <a:cubicBezTo>
                    <a:pt x="154" y="457"/>
                    <a:pt x="155" y="457"/>
                    <a:pt x="153" y="459"/>
                  </a:cubicBezTo>
                  <a:cubicBezTo>
                    <a:pt x="150" y="462"/>
                    <a:pt x="149" y="463"/>
                    <a:pt x="147" y="463"/>
                  </a:cubicBezTo>
                  <a:cubicBezTo>
                    <a:pt x="146" y="463"/>
                    <a:pt x="144" y="466"/>
                    <a:pt x="142" y="462"/>
                  </a:cubicBezTo>
                  <a:cubicBezTo>
                    <a:pt x="141" y="459"/>
                    <a:pt x="139" y="456"/>
                    <a:pt x="139" y="456"/>
                  </a:cubicBezTo>
                  <a:cubicBezTo>
                    <a:pt x="130" y="452"/>
                    <a:pt x="130" y="452"/>
                    <a:pt x="130" y="452"/>
                  </a:cubicBezTo>
                  <a:cubicBezTo>
                    <a:pt x="128" y="453"/>
                    <a:pt x="128" y="453"/>
                    <a:pt x="128" y="453"/>
                  </a:cubicBezTo>
                  <a:cubicBezTo>
                    <a:pt x="128" y="453"/>
                    <a:pt x="127" y="457"/>
                    <a:pt x="126" y="457"/>
                  </a:cubicBezTo>
                  <a:cubicBezTo>
                    <a:pt x="125" y="457"/>
                    <a:pt x="119" y="457"/>
                    <a:pt x="117" y="457"/>
                  </a:cubicBezTo>
                  <a:cubicBezTo>
                    <a:pt x="116" y="457"/>
                    <a:pt x="114" y="457"/>
                    <a:pt x="114" y="456"/>
                  </a:cubicBezTo>
                  <a:cubicBezTo>
                    <a:pt x="113" y="454"/>
                    <a:pt x="114" y="454"/>
                    <a:pt x="113" y="453"/>
                  </a:cubicBezTo>
                  <a:cubicBezTo>
                    <a:pt x="112" y="452"/>
                    <a:pt x="110" y="448"/>
                    <a:pt x="108" y="449"/>
                  </a:cubicBezTo>
                  <a:cubicBezTo>
                    <a:pt x="107" y="449"/>
                    <a:pt x="102" y="451"/>
                    <a:pt x="102" y="451"/>
                  </a:cubicBezTo>
                  <a:cubicBezTo>
                    <a:pt x="101" y="459"/>
                    <a:pt x="101" y="459"/>
                    <a:pt x="101" y="459"/>
                  </a:cubicBezTo>
                  <a:cubicBezTo>
                    <a:pt x="101" y="459"/>
                    <a:pt x="98" y="459"/>
                    <a:pt x="99" y="461"/>
                  </a:cubicBezTo>
                  <a:cubicBezTo>
                    <a:pt x="99" y="463"/>
                    <a:pt x="103" y="465"/>
                    <a:pt x="103" y="465"/>
                  </a:cubicBezTo>
                  <a:cubicBezTo>
                    <a:pt x="103" y="465"/>
                    <a:pt x="105" y="467"/>
                    <a:pt x="105" y="468"/>
                  </a:cubicBezTo>
                  <a:cubicBezTo>
                    <a:pt x="106" y="470"/>
                    <a:pt x="103" y="472"/>
                    <a:pt x="103" y="472"/>
                  </a:cubicBezTo>
                  <a:cubicBezTo>
                    <a:pt x="103" y="472"/>
                    <a:pt x="98" y="472"/>
                    <a:pt x="97" y="474"/>
                  </a:cubicBezTo>
                  <a:cubicBezTo>
                    <a:pt x="97" y="475"/>
                    <a:pt x="98" y="478"/>
                    <a:pt x="97" y="478"/>
                  </a:cubicBezTo>
                  <a:cubicBezTo>
                    <a:pt x="96" y="479"/>
                    <a:pt x="95" y="481"/>
                    <a:pt x="95" y="482"/>
                  </a:cubicBezTo>
                  <a:cubicBezTo>
                    <a:pt x="95" y="482"/>
                    <a:pt x="97" y="487"/>
                    <a:pt x="97" y="487"/>
                  </a:cubicBezTo>
                  <a:cubicBezTo>
                    <a:pt x="97" y="487"/>
                    <a:pt x="97" y="491"/>
                    <a:pt x="95" y="489"/>
                  </a:cubicBezTo>
                  <a:cubicBezTo>
                    <a:pt x="93" y="487"/>
                    <a:pt x="87" y="484"/>
                    <a:pt x="87" y="484"/>
                  </a:cubicBezTo>
                  <a:cubicBezTo>
                    <a:pt x="83" y="481"/>
                    <a:pt x="83" y="481"/>
                    <a:pt x="83" y="481"/>
                  </a:cubicBezTo>
                  <a:cubicBezTo>
                    <a:pt x="83" y="481"/>
                    <a:pt x="79" y="484"/>
                    <a:pt x="78" y="484"/>
                  </a:cubicBezTo>
                  <a:cubicBezTo>
                    <a:pt x="78" y="485"/>
                    <a:pt x="71" y="484"/>
                    <a:pt x="69" y="485"/>
                  </a:cubicBezTo>
                  <a:cubicBezTo>
                    <a:pt x="68" y="486"/>
                    <a:pt x="68" y="487"/>
                    <a:pt x="67" y="489"/>
                  </a:cubicBezTo>
                  <a:cubicBezTo>
                    <a:pt x="65" y="491"/>
                    <a:pt x="62" y="491"/>
                    <a:pt x="65" y="494"/>
                  </a:cubicBezTo>
                  <a:cubicBezTo>
                    <a:pt x="67" y="497"/>
                    <a:pt x="72" y="498"/>
                    <a:pt x="72" y="498"/>
                  </a:cubicBezTo>
                  <a:cubicBezTo>
                    <a:pt x="72" y="498"/>
                    <a:pt x="74" y="499"/>
                    <a:pt x="72" y="502"/>
                  </a:cubicBezTo>
                  <a:cubicBezTo>
                    <a:pt x="70" y="506"/>
                    <a:pt x="66" y="503"/>
                    <a:pt x="65" y="503"/>
                  </a:cubicBezTo>
                  <a:cubicBezTo>
                    <a:pt x="64" y="502"/>
                    <a:pt x="60" y="499"/>
                    <a:pt x="59" y="500"/>
                  </a:cubicBezTo>
                  <a:cubicBezTo>
                    <a:pt x="58" y="501"/>
                    <a:pt x="55" y="506"/>
                    <a:pt x="55" y="506"/>
                  </a:cubicBezTo>
                  <a:cubicBezTo>
                    <a:pt x="55" y="506"/>
                    <a:pt x="52" y="507"/>
                    <a:pt x="51" y="506"/>
                  </a:cubicBezTo>
                  <a:cubicBezTo>
                    <a:pt x="50" y="506"/>
                    <a:pt x="47" y="501"/>
                    <a:pt x="46" y="502"/>
                  </a:cubicBezTo>
                  <a:cubicBezTo>
                    <a:pt x="45" y="503"/>
                    <a:pt x="44" y="505"/>
                    <a:pt x="44" y="506"/>
                  </a:cubicBezTo>
                  <a:cubicBezTo>
                    <a:pt x="44" y="507"/>
                    <a:pt x="46" y="509"/>
                    <a:pt x="45" y="510"/>
                  </a:cubicBezTo>
                  <a:cubicBezTo>
                    <a:pt x="45" y="511"/>
                    <a:pt x="40" y="512"/>
                    <a:pt x="39" y="513"/>
                  </a:cubicBezTo>
                  <a:cubicBezTo>
                    <a:pt x="39" y="514"/>
                    <a:pt x="39" y="512"/>
                    <a:pt x="37" y="516"/>
                  </a:cubicBezTo>
                  <a:cubicBezTo>
                    <a:pt x="36" y="520"/>
                    <a:pt x="37" y="520"/>
                    <a:pt x="36" y="520"/>
                  </a:cubicBezTo>
                  <a:cubicBezTo>
                    <a:pt x="34" y="521"/>
                    <a:pt x="30" y="518"/>
                    <a:pt x="30" y="518"/>
                  </a:cubicBezTo>
                  <a:cubicBezTo>
                    <a:pt x="30" y="518"/>
                    <a:pt x="27" y="515"/>
                    <a:pt x="27" y="518"/>
                  </a:cubicBezTo>
                  <a:cubicBezTo>
                    <a:pt x="27" y="522"/>
                    <a:pt x="26" y="526"/>
                    <a:pt x="26" y="526"/>
                  </a:cubicBezTo>
                  <a:cubicBezTo>
                    <a:pt x="29" y="528"/>
                    <a:pt x="29" y="528"/>
                    <a:pt x="29" y="528"/>
                  </a:cubicBezTo>
                  <a:cubicBezTo>
                    <a:pt x="29" y="528"/>
                    <a:pt x="28" y="530"/>
                    <a:pt x="27" y="530"/>
                  </a:cubicBezTo>
                  <a:cubicBezTo>
                    <a:pt x="27" y="530"/>
                    <a:pt x="25" y="529"/>
                    <a:pt x="24" y="527"/>
                  </a:cubicBezTo>
                  <a:cubicBezTo>
                    <a:pt x="23" y="526"/>
                    <a:pt x="24" y="526"/>
                    <a:pt x="21" y="525"/>
                  </a:cubicBezTo>
                  <a:cubicBezTo>
                    <a:pt x="18" y="524"/>
                    <a:pt x="16" y="522"/>
                    <a:pt x="16" y="524"/>
                  </a:cubicBezTo>
                  <a:cubicBezTo>
                    <a:pt x="16" y="525"/>
                    <a:pt x="15" y="527"/>
                    <a:pt x="16" y="528"/>
                  </a:cubicBezTo>
                  <a:cubicBezTo>
                    <a:pt x="17" y="530"/>
                    <a:pt x="19" y="532"/>
                    <a:pt x="19" y="532"/>
                  </a:cubicBezTo>
                  <a:cubicBezTo>
                    <a:pt x="20" y="532"/>
                    <a:pt x="20" y="532"/>
                    <a:pt x="20" y="532"/>
                  </a:cubicBezTo>
                  <a:cubicBezTo>
                    <a:pt x="20" y="532"/>
                    <a:pt x="19" y="535"/>
                    <a:pt x="18" y="535"/>
                  </a:cubicBezTo>
                  <a:cubicBezTo>
                    <a:pt x="17" y="536"/>
                    <a:pt x="16" y="534"/>
                    <a:pt x="15" y="534"/>
                  </a:cubicBezTo>
                  <a:cubicBezTo>
                    <a:pt x="15" y="534"/>
                    <a:pt x="12" y="536"/>
                    <a:pt x="12" y="536"/>
                  </a:cubicBezTo>
                  <a:cubicBezTo>
                    <a:pt x="12" y="536"/>
                    <a:pt x="13" y="538"/>
                    <a:pt x="13" y="539"/>
                  </a:cubicBezTo>
                  <a:cubicBezTo>
                    <a:pt x="13" y="540"/>
                    <a:pt x="10" y="541"/>
                    <a:pt x="10" y="542"/>
                  </a:cubicBezTo>
                  <a:cubicBezTo>
                    <a:pt x="9" y="542"/>
                    <a:pt x="8" y="543"/>
                    <a:pt x="8" y="544"/>
                  </a:cubicBezTo>
                  <a:cubicBezTo>
                    <a:pt x="8" y="545"/>
                    <a:pt x="9" y="548"/>
                    <a:pt x="10" y="547"/>
                  </a:cubicBezTo>
                  <a:cubicBezTo>
                    <a:pt x="11" y="547"/>
                    <a:pt x="16" y="548"/>
                    <a:pt x="16" y="548"/>
                  </a:cubicBezTo>
                  <a:cubicBezTo>
                    <a:pt x="16" y="548"/>
                    <a:pt x="15" y="550"/>
                    <a:pt x="14" y="551"/>
                  </a:cubicBezTo>
                  <a:cubicBezTo>
                    <a:pt x="13" y="551"/>
                    <a:pt x="12" y="553"/>
                    <a:pt x="11" y="554"/>
                  </a:cubicBezTo>
                  <a:cubicBezTo>
                    <a:pt x="10" y="556"/>
                    <a:pt x="12" y="560"/>
                    <a:pt x="14" y="561"/>
                  </a:cubicBezTo>
                  <a:cubicBezTo>
                    <a:pt x="17" y="562"/>
                    <a:pt x="20" y="562"/>
                    <a:pt x="20" y="564"/>
                  </a:cubicBezTo>
                  <a:cubicBezTo>
                    <a:pt x="19" y="565"/>
                    <a:pt x="14" y="569"/>
                    <a:pt x="13" y="570"/>
                  </a:cubicBezTo>
                  <a:cubicBezTo>
                    <a:pt x="12" y="570"/>
                    <a:pt x="10" y="571"/>
                    <a:pt x="10" y="573"/>
                  </a:cubicBezTo>
                  <a:cubicBezTo>
                    <a:pt x="10" y="575"/>
                    <a:pt x="10" y="576"/>
                    <a:pt x="8" y="577"/>
                  </a:cubicBezTo>
                  <a:cubicBezTo>
                    <a:pt x="6" y="578"/>
                    <a:pt x="5" y="577"/>
                    <a:pt x="5" y="580"/>
                  </a:cubicBezTo>
                  <a:cubicBezTo>
                    <a:pt x="5" y="582"/>
                    <a:pt x="6" y="583"/>
                    <a:pt x="7" y="583"/>
                  </a:cubicBezTo>
                  <a:cubicBezTo>
                    <a:pt x="8" y="583"/>
                    <a:pt x="8" y="583"/>
                    <a:pt x="8" y="583"/>
                  </a:cubicBezTo>
                  <a:cubicBezTo>
                    <a:pt x="16" y="582"/>
                    <a:pt x="16" y="582"/>
                    <a:pt x="16" y="582"/>
                  </a:cubicBezTo>
                  <a:cubicBezTo>
                    <a:pt x="16" y="582"/>
                    <a:pt x="15" y="585"/>
                    <a:pt x="15" y="586"/>
                  </a:cubicBezTo>
                  <a:cubicBezTo>
                    <a:pt x="15" y="587"/>
                    <a:pt x="9" y="593"/>
                    <a:pt x="9" y="593"/>
                  </a:cubicBezTo>
                  <a:cubicBezTo>
                    <a:pt x="9" y="593"/>
                    <a:pt x="10" y="596"/>
                    <a:pt x="9" y="596"/>
                  </a:cubicBezTo>
                  <a:cubicBezTo>
                    <a:pt x="7" y="597"/>
                    <a:pt x="5" y="598"/>
                    <a:pt x="4" y="599"/>
                  </a:cubicBezTo>
                  <a:cubicBezTo>
                    <a:pt x="4" y="600"/>
                    <a:pt x="4" y="602"/>
                    <a:pt x="4" y="603"/>
                  </a:cubicBezTo>
                  <a:cubicBezTo>
                    <a:pt x="5" y="605"/>
                    <a:pt x="7" y="608"/>
                    <a:pt x="7" y="609"/>
                  </a:cubicBezTo>
                  <a:cubicBezTo>
                    <a:pt x="8" y="610"/>
                    <a:pt x="6" y="612"/>
                    <a:pt x="6" y="612"/>
                  </a:cubicBezTo>
                  <a:cubicBezTo>
                    <a:pt x="4" y="620"/>
                    <a:pt x="4" y="620"/>
                    <a:pt x="4" y="620"/>
                  </a:cubicBezTo>
                  <a:cubicBezTo>
                    <a:pt x="4" y="620"/>
                    <a:pt x="4" y="624"/>
                    <a:pt x="4" y="625"/>
                  </a:cubicBezTo>
                  <a:cubicBezTo>
                    <a:pt x="4" y="626"/>
                    <a:pt x="0" y="627"/>
                    <a:pt x="2" y="630"/>
                  </a:cubicBezTo>
                  <a:cubicBezTo>
                    <a:pt x="4" y="632"/>
                    <a:pt x="5" y="633"/>
                    <a:pt x="6" y="634"/>
                  </a:cubicBezTo>
                  <a:cubicBezTo>
                    <a:pt x="8" y="634"/>
                    <a:pt x="13" y="634"/>
                    <a:pt x="13" y="635"/>
                  </a:cubicBezTo>
                  <a:cubicBezTo>
                    <a:pt x="13" y="635"/>
                    <a:pt x="13" y="636"/>
                    <a:pt x="10" y="637"/>
                  </a:cubicBezTo>
                  <a:cubicBezTo>
                    <a:pt x="8" y="637"/>
                    <a:pt x="6" y="636"/>
                    <a:pt x="6" y="638"/>
                  </a:cubicBezTo>
                  <a:cubicBezTo>
                    <a:pt x="5" y="639"/>
                    <a:pt x="1" y="645"/>
                    <a:pt x="1" y="645"/>
                  </a:cubicBezTo>
                  <a:cubicBezTo>
                    <a:pt x="6" y="651"/>
                    <a:pt x="6" y="651"/>
                    <a:pt x="6" y="651"/>
                  </a:cubicBezTo>
                  <a:cubicBezTo>
                    <a:pt x="6" y="651"/>
                    <a:pt x="8" y="649"/>
                    <a:pt x="9" y="649"/>
                  </a:cubicBezTo>
                  <a:cubicBezTo>
                    <a:pt x="10" y="648"/>
                    <a:pt x="13" y="649"/>
                    <a:pt x="13" y="650"/>
                  </a:cubicBezTo>
                  <a:cubicBezTo>
                    <a:pt x="13" y="650"/>
                    <a:pt x="11" y="653"/>
                    <a:pt x="10" y="653"/>
                  </a:cubicBezTo>
                  <a:cubicBezTo>
                    <a:pt x="10" y="654"/>
                    <a:pt x="7" y="655"/>
                    <a:pt x="7" y="656"/>
                  </a:cubicBezTo>
                  <a:cubicBezTo>
                    <a:pt x="7" y="656"/>
                    <a:pt x="10" y="660"/>
                    <a:pt x="10" y="660"/>
                  </a:cubicBezTo>
                  <a:cubicBezTo>
                    <a:pt x="10" y="660"/>
                    <a:pt x="12" y="660"/>
                    <a:pt x="12" y="662"/>
                  </a:cubicBezTo>
                  <a:cubicBezTo>
                    <a:pt x="12" y="663"/>
                    <a:pt x="8" y="665"/>
                    <a:pt x="8" y="665"/>
                  </a:cubicBezTo>
                  <a:cubicBezTo>
                    <a:pt x="9" y="668"/>
                    <a:pt x="9" y="668"/>
                    <a:pt x="9" y="668"/>
                  </a:cubicBezTo>
                  <a:cubicBezTo>
                    <a:pt x="6" y="674"/>
                    <a:pt x="6" y="674"/>
                    <a:pt x="6" y="674"/>
                  </a:cubicBezTo>
                  <a:cubicBezTo>
                    <a:pt x="11" y="677"/>
                    <a:pt x="11" y="677"/>
                    <a:pt x="11" y="677"/>
                  </a:cubicBezTo>
                  <a:cubicBezTo>
                    <a:pt x="11" y="677"/>
                    <a:pt x="15" y="677"/>
                    <a:pt x="14" y="680"/>
                  </a:cubicBezTo>
                  <a:cubicBezTo>
                    <a:pt x="12" y="682"/>
                    <a:pt x="9" y="684"/>
                    <a:pt x="9" y="685"/>
                  </a:cubicBezTo>
                  <a:cubicBezTo>
                    <a:pt x="9" y="687"/>
                    <a:pt x="8" y="689"/>
                    <a:pt x="10" y="690"/>
                  </a:cubicBezTo>
                  <a:cubicBezTo>
                    <a:pt x="12" y="690"/>
                    <a:pt x="12" y="691"/>
                    <a:pt x="13" y="690"/>
                  </a:cubicBezTo>
                  <a:cubicBezTo>
                    <a:pt x="15" y="689"/>
                    <a:pt x="17" y="688"/>
                    <a:pt x="17" y="688"/>
                  </a:cubicBezTo>
                  <a:cubicBezTo>
                    <a:pt x="17" y="688"/>
                    <a:pt x="20" y="686"/>
                    <a:pt x="22" y="686"/>
                  </a:cubicBezTo>
                  <a:cubicBezTo>
                    <a:pt x="23" y="686"/>
                    <a:pt x="25" y="687"/>
                    <a:pt x="26" y="688"/>
                  </a:cubicBezTo>
                  <a:cubicBezTo>
                    <a:pt x="26" y="689"/>
                    <a:pt x="26" y="690"/>
                    <a:pt x="27" y="691"/>
                  </a:cubicBezTo>
                  <a:cubicBezTo>
                    <a:pt x="28" y="691"/>
                    <a:pt x="26" y="696"/>
                    <a:pt x="26" y="696"/>
                  </a:cubicBezTo>
                  <a:cubicBezTo>
                    <a:pt x="23" y="700"/>
                    <a:pt x="23" y="700"/>
                    <a:pt x="23" y="700"/>
                  </a:cubicBezTo>
                  <a:cubicBezTo>
                    <a:pt x="23" y="700"/>
                    <a:pt x="26" y="704"/>
                    <a:pt x="25" y="704"/>
                  </a:cubicBezTo>
                  <a:cubicBezTo>
                    <a:pt x="25" y="704"/>
                    <a:pt x="20" y="705"/>
                    <a:pt x="19" y="705"/>
                  </a:cubicBezTo>
                  <a:cubicBezTo>
                    <a:pt x="18" y="705"/>
                    <a:pt x="17" y="704"/>
                    <a:pt x="17" y="706"/>
                  </a:cubicBezTo>
                  <a:cubicBezTo>
                    <a:pt x="16" y="708"/>
                    <a:pt x="13" y="713"/>
                    <a:pt x="13" y="713"/>
                  </a:cubicBezTo>
                  <a:cubicBezTo>
                    <a:pt x="13" y="713"/>
                    <a:pt x="12" y="715"/>
                    <a:pt x="13" y="717"/>
                  </a:cubicBezTo>
                  <a:cubicBezTo>
                    <a:pt x="14" y="719"/>
                    <a:pt x="18" y="726"/>
                    <a:pt x="18" y="726"/>
                  </a:cubicBezTo>
                  <a:cubicBezTo>
                    <a:pt x="18" y="727"/>
                    <a:pt x="20" y="730"/>
                    <a:pt x="23" y="732"/>
                  </a:cubicBezTo>
                  <a:cubicBezTo>
                    <a:pt x="26" y="734"/>
                    <a:pt x="28" y="734"/>
                    <a:pt x="28" y="736"/>
                  </a:cubicBezTo>
                  <a:cubicBezTo>
                    <a:pt x="29" y="738"/>
                    <a:pt x="29" y="738"/>
                    <a:pt x="29" y="738"/>
                  </a:cubicBezTo>
                  <a:cubicBezTo>
                    <a:pt x="33" y="742"/>
                    <a:pt x="33" y="742"/>
                    <a:pt x="33" y="742"/>
                  </a:cubicBezTo>
                  <a:cubicBezTo>
                    <a:pt x="33" y="742"/>
                    <a:pt x="35" y="743"/>
                    <a:pt x="38" y="743"/>
                  </a:cubicBezTo>
                  <a:cubicBezTo>
                    <a:pt x="41" y="744"/>
                    <a:pt x="45" y="744"/>
                    <a:pt x="45" y="745"/>
                  </a:cubicBezTo>
                  <a:cubicBezTo>
                    <a:pt x="46" y="745"/>
                    <a:pt x="42" y="748"/>
                    <a:pt x="42" y="748"/>
                  </a:cubicBezTo>
                  <a:cubicBezTo>
                    <a:pt x="42" y="748"/>
                    <a:pt x="37" y="752"/>
                    <a:pt x="39" y="753"/>
                  </a:cubicBezTo>
                  <a:cubicBezTo>
                    <a:pt x="41" y="754"/>
                    <a:pt x="55" y="757"/>
                    <a:pt x="55" y="757"/>
                  </a:cubicBezTo>
                  <a:cubicBezTo>
                    <a:pt x="55" y="757"/>
                    <a:pt x="57" y="758"/>
                    <a:pt x="57" y="759"/>
                  </a:cubicBezTo>
                  <a:cubicBezTo>
                    <a:pt x="57" y="760"/>
                    <a:pt x="60" y="758"/>
                    <a:pt x="60" y="758"/>
                  </a:cubicBezTo>
                  <a:cubicBezTo>
                    <a:pt x="61" y="757"/>
                    <a:pt x="65" y="759"/>
                    <a:pt x="66" y="759"/>
                  </a:cubicBezTo>
                  <a:cubicBezTo>
                    <a:pt x="66" y="759"/>
                    <a:pt x="72" y="758"/>
                    <a:pt x="72" y="758"/>
                  </a:cubicBezTo>
                  <a:cubicBezTo>
                    <a:pt x="77" y="756"/>
                    <a:pt x="77" y="756"/>
                    <a:pt x="77" y="756"/>
                  </a:cubicBezTo>
                  <a:cubicBezTo>
                    <a:pt x="77" y="756"/>
                    <a:pt x="80" y="751"/>
                    <a:pt x="82" y="752"/>
                  </a:cubicBezTo>
                  <a:cubicBezTo>
                    <a:pt x="85" y="753"/>
                    <a:pt x="84" y="755"/>
                    <a:pt x="86" y="755"/>
                  </a:cubicBezTo>
                  <a:cubicBezTo>
                    <a:pt x="87" y="755"/>
                    <a:pt x="89" y="755"/>
                    <a:pt x="91" y="752"/>
                  </a:cubicBezTo>
                  <a:cubicBezTo>
                    <a:pt x="93" y="750"/>
                    <a:pt x="95" y="748"/>
                    <a:pt x="96" y="747"/>
                  </a:cubicBezTo>
                  <a:cubicBezTo>
                    <a:pt x="97" y="747"/>
                    <a:pt x="109" y="740"/>
                    <a:pt x="109" y="740"/>
                  </a:cubicBezTo>
                  <a:cubicBezTo>
                    <a:pt x="117" y="726"/>
                    <a:pt x="117" y="726"/>
                    <a:pt x="117" y="726"/>
                  </a:cubicBezTo>
                  <a:cubicBezTo>
                    <a:pt x="120" y="716"/>
                    <a:pt x="120" y="716"/>
                    <a:pt x="120" y="716"/>
                  </a:cubicBezTo>
                  <a:cubicBezTo>
                    <a:pt x="120" y="716"/>
                    <a:pt x="124" y="711"/>
                    <a:pt x="127" y="711"/>
                  </a:cubicBezTo>
                  <a:cubicBezTo>
                    <a:pt x="129" y="711"/>
                    <a:pt x="136" y="708"/>
                    <a:pt x="135" y="706"/>
                  </a:cubicBezTo>
                  <a:cubicBezTo>
                    <a:pt x="135" y="703"/>
                    <a:pt x="138" y="702"/>
                    <a:pt x="138" y="706"/>
                  </a:cubicBezTo>
                  <a:cubicBezTo>
                    <a:pt x="139" y="710"/>
                    <a:pt x="138" y="714"/>
                    <a:pt x="140" y="712"/>
                  </a:cubicBezTo>
                  <a:cubicBezTo>
                    <a:pt x="143" y="710"/>
                    <a:pt x="148" y="704"/>
                    <a:pt x="148" y="704"/>
                  </a:cubicBezTo>
                  <a:cubicBezTo>
                    <a:pt x="148" y="704"/>
                    <a:pt x="151" y="701"/>
                    <a:pt x="153" y="700"/>
                  </a:cubicBezTo>
                  <a:cubicBezTo>
                    <a:pt x="155" y="700"/>
                    <a:pt x="158" y="693"/>
                    <a:pt x="158" y="693"/>
                  </a:cubicBezTo>
                  <a:cubicBezTo>
                    <a:pt x="158" y="693"/>
                    <a:pt x="162" y="690"/>
                    <a:pt x="164" y="693"/>
                  </a:cubicBezTo>
                  <a:cubicBezTo>
                    <a:pt x="165" y="697"/>
                    <a:pt x="169" y="702"/>
                    <a:pt x="169" y="704"/>
                  </a:cubicBezTo>
                  <a:cubicBezTo>
                    <a:pt x="169" y="704"/>
                    <a:pt x="171" y="705"/>
                    <a:pt x="173" y="706"/>
                  </a:cubicBezTo>
                  <a:cubicBezTo>
                    <a:pt x="173" y="704"/>
                    <a:pt x="173" y="704"/>
                    <a:pt x="173" y="704"/>
                  </a:cubicBezTo>
                  <a:cubicBezTo>
                    <a:pt x="173" y="698"/>
                    <a:pt x="173" y="698"/>
                    <a:pt x="173" y="698"/>
                  </a:cubicBezTo>
                  <a:cubicBezTo>
                    <a:pt x="173" y="698"/>
                    <a:pt x="180" y="704"/>
                    <a:pt x="180" y="704"/>
                  </a:cubicBezTo>
                  <a:cubicBezTo>
                    <a:pt x="181" y="705"/>
                    <a:pt x="181" y="711"/>
                    <a:pt x="181" y="711"/>
                  </a:cubicBezTo>
                  <a:cubicBezTo>
                    <a:pt x="183" y="711"/>
                    <a:pt x="183" y="711"/>
                    <a:pt x="183" y="711"/>
                  </a:cubicBezTo>
                  <a:cubicBezTo>
                    <a:pt x="183" y="710"/>
                    <a:pt x="183" y="710"/>
                    <a:pt x="183" y="710"/>
                  </a:cubicBezTo>
                  <a:cubicBezTo>
                    <a:pt x="185" y="711"/>
                    <a:pt x="185" y="711"/>
                    <a:pt x="185" y="711"/>
                  </a:cubicBezTo>
                  <a:cubicBezTo>
                    <a:pt x="186" y="710"/>
                    <a:pt x="186" y="710"/>
                    <a:pt x="186" y="710"/>
                  </a:cubicBezTo>
                  <a:cubicBezTo>
                    <a:pt x="187" y="704"/>
                    <a:pt x="187" y="704"/>
                    <a:pt x="187" y="704"/>
                  </a:cubicBezTo>
                  <a:cubicBezTo>
                    <a:pt x="188" y="697"/>
                    <a:pt x="188" y="697"/>
                    <a:pt x="188" y="697"/>
                  </a:cubicBezTo>
                  <a:cubicBezTo>
                    <a:pt x="191" y="691"/>
                    <a:pt x="191" y="691"/>
                    <a:pt x="191" y="691"/>
                  </a:cubicBezTo>
                  <a:cubicBezTo>
                    <a:pt x="191" y="685"/>
                    <a:pt x="191" y="685"/>
                    <a:pt x="191" y="685"/>
                  </a:cubicBezTo>
                  <a:cubicBezTo>
                    <a:pt x="187" y="678"/>
                    <a:pt x="187" y="678"/>
                    <a:pt x="187" y="678"/>
                  </a:cubicBezTo>
                  <a:cubicBezTo>
                    <a:pt x="185" y="672"/>
                    <a:pt x="185" y="672"/>
                    <a:pt x="185" y="672"/>
                  </a:cubicBezTo>
                  <a:cubicBezTo>
                    <a:pt x="188" y="671"/>
                    <a:pt x="188" y="671"/>
                    <a:pt x="188" y="671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9" y="670"/>
                    <a:pt x="189" y="670"/>
                    <a:pt x="189" y="670"/>
                  </a:cubicBezTo>
                  <a:cubicBezTo>
                    <a:pt x="191" y="668"/>
                    <a:pt x="191" y="668"/>
                    <a:pt x="191" y="668"/>
                  </a:cubicBezTo>
                  <a:cubicBezTo>
                    <a:pt x="192" y="663"/>
                    <a:pt x="192" y="663"/>
                    <a:pt x="192" y="663"/>
                  </a:cubicBezTo>
                  <a:cubicBezTo>
                    <a:pt x="190" y="661"/>
                    <a:pt x="190" y="661"/>
                    <a:pt x="190" y="661"/>
                  </a:cubicBezTo>
                  <a:cubicBezTo>
                    <a:pt x="190" y="658"/>
                    <a:pt x="190" y="658"/>
                    <a:pt x="190" y="658"/>
                  </a:cubicBezTo>
                  <a:cubicBezTo>
                    <a:pt x="190" y="658"/>
                    <a:pt x="192" y="656"/>
                    <a:pt x="192" y="656"/>
                  </a:cubicBezTo>
                  <a:cubicBezTo>
                    <a:pt x="192" y="656"/>
                    <a:pt x="192" y="656"/>
                    <a:pt x="192" y="656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5" y="654"/>
                    <a:pt x="195" y="654"/>
                  </a:cubicBezTo>
                  <a:cubicBezTo>
                    <a:pt x="196" y="654"/>
                    <a:pt x="198" y="654"/>
                    <a:pt x="198" y="654"/>
                  </a:cubicBezTo>
                  <a:cubicBezTo>
                    <a:pt x="199" y="654"/>
                    <a:pt x="199" y="654"/>
                    <a:pt x="199" y="654"/>
                  </a:cubicBezTo>
                  <a:cubicBezTo>
                    <a:pt x="201" y="652"/>
                    <a:pt x="201" y="652"/>
                    <a:pt x="201" y="652"/>
                  </a:cubicBezTo>
                  <a:cubicBezTo>
                    <a:pt x="201" y="652"/>
                    <a:pt x="205" y="649"/>
                    <a:pt x="205" y="648"/>
                  </a:cubicBezTo>
                  <a:cubicBezTo>
                    <a:pt x="205" y="647"/>
                    <a:pt x="207" y="644"/>
                    <a:pt x="207" y="644"/>
                  </a:cubicBezTo>
                  <a:cubicBezTo>
                    <a:pt x="207" y="639"/>
                    <a:pt x="207" y="639"/>
                    <a:pt x="207" y="639"/>
                  </a:cubicBezTo>
                  <a:cubicBezTo>
                    <a:pt x="205" y="634"/>
                    <a:pt x="205" y="634"/>
                    <a:pt x="205" y="634"/>
                  </a:cubicBezTo>
                  <a:cubicBezTo>
                    <a:pt x="207" y="631"/>
                    <a:pt x="207" y="631"/>
                    <a:pt x="207" y="631"/>
                  </a:cubicBezTo>
                  <a:cubicBezTo>
                    <a:pt x="210" y="625"/>
                    <a:pt x="210" y="625"/>
                    <a:pt x="210" y="625"/>
                  </a:cubicBezTo>
                  <a:cubicBezTo>
                    <a:pt x="208" y="619"/>
                    <a:pt x="208" y="619"/>
                    <a:pt x="208" y="619"/>
                  </a:cubicBezTo>
                  <a:cubicBezTo>
                    <a:pt x="202" y="612"/>
                    <a:pt x="202" y="612"/>
                    <a:pt x="202" y="612"/>
                  </a:cubicBezTo>
                  <a:cubicBezTo>
                    <a:pt x="199" y="603"/>
                    <a:pt x="199" y="603"/>
                    <a:pt x="199" y="603"/>
                  </a:cubicBezTo>
                  <a:cubicBezTo>
                    <a:pt x="197" y="597"/>
                    <a:pt x="197" y="597"/>
                    <a:pt x="197" y="597"/>
                  </a:cubicBezTo>
                  <a:cubicBezTo>
                    <a:pt x="202" y="592"/>
                    <a:pt x="202" y="592"/>
                    <a:pt x="202" y="592"/>
                  </a:cubicBezTo>
                  <a:cubicBezTo>
                    <a:pt x="203" y="591"/>
                    <a:pt x="203" y="591"/>
                    <a:pt x="203" y="591"/>
                  </a:cubicBezTo>
                  <a:cubicBezTo>
                    <a:pt x="203" y="591"/>
                    <a:pt x="203" y="591"/>
                    <a:pt x="203" y="591"/>
                  </a:cubicBezTo>
                  <a:cubicBezTo>
                    <a:pt x="204" y="591"/>
                    <a:pt x="204" y="591"/>
                    <a:pt x="204" y="591"/>
                  </a:cubicBezTo>
                  <a:cubicBezTo>
                    <a:pt x="207" y="591"/>
                    <a:pt x="207" y="591"/>
                    <a:pt x="207" y="591"/>
                  </a:cubicBezTo>
                  <a:cubicBezTo>
                    <a:pt x="207" y="591"/>
                    <a:pt x="212" y="591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4" y="583"/>
                    <a:pt x="214" y="583"/>
                    <a:pt x="214" y="583"/>
                  </a:cubicBezTo>
                  <a:cubicBezTo>
                    <a:pt x="214" y="583"/>
                    <a:pt x="214" y="583"/>
                    <a:pt x="214" y="583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3" y="573"/>
                    <a:pt x="213" y="573"/>
                    <a:pt x="213" y="573"/>
                  </a:cubicBezTo>
                  <a:cubicBezTo>
                    <a:pt x="207" y="568"/>
                    <a:pt x="207" y="568"/>
                    <a:pt x="207" y="568"/>
                  </a:cubicBezTo>
                  <a:cubicBezTo>
                    <a:pt x="200" y="563"/>
                    <a:pt x="200" y="563"/>
                    <a:pt x="200" y="563"/>
                  </a:cubicBezTo>
                  <a:cubicBezTo>
                    <a:pt x="197" y="555"/>
                    <a:pt x="197" y="555"/>
                    <a:pt x="197" y="555"/>
                  </a:cubicBezTo>
                  <a:cubicBezTo>
                    <a:pt x="196" y="524"/>
                    <a:pt x="196" y="524"/>
                    <a:pt x="196" y="524"/>
                  </a:cubicBezTo>
                  <a:cubicBezTo>
                    <a:pt x="196" y="524"/>
                    <a:pt x="189" y="511"/>
                    <a:pt x="189" y="510"/>
                  </a:cubicBezTo>
                  <a:cubicBezTo>
                    <a:pt x="188" y="508"/>
                    <a:pt x="188" y="506"/>
                    <a:pt x="190" y="504"/>
                  </a:cubicBezTo>
                  <a:cubicBezTo>
                    <a:pt x="191" y="503"/>
                    <a:pt x="190" y="501"/>
                    <a:pt x="190" y="501"/>
                  </a:cubicBezTo>
                  <a:cubicBezTo>
                    <a:pt x="189" y="494"/>
                    <a:pt x="189" y="494"/>
                    <a:pt x="189" y="494"/>
                  </a:cubicBezTo>
                  <a:cubicBezTo>
                    <a:pt x="191" y="491"/>
                    <a:pt x="191" y="491"/>
                    <a:pt x="191" y="491"/>
                  </a:cubicBezTo>
                  <a:cubicBezTo>
                    <a:pt x="191" y="485"/>
                    <a:pt x="191" y="485"/>
                    <a:pt x="191" y="485"/>
                  </a:cubicBezTo>
                  <a:cubicBezTo>
                    <a:pt x="187" y="477"/>
                    <a:pt x="187" y="477"/>
                    <a:pt x="187" y="477"/>
                  </a:cubicBezTo>
                  <a:cubicBezTo>
                    <a:pt x="187" y="477"/>
                    <a:pt x="187" y="471"/>
                    <a:pt x="187" y="470"/>
                  </a:cubicBezTo>
                  <a:cubicBezTo>
                    <a:pt x="187" y="468"/>
                    <a:pt x="190" y="464"/>
                    <a:pt x="190" y="464"/>
                  </a:cubicBezTo>
                  <a:cubicBezTo>
                    <a:pt x="191" y="457"/>
                    <a:pt x="191" y="457"/>
                    <a:pt x="191" y="457"/>
                  </a:cubicBezTo>
                  <a:cubicBezTo>
                    <a:pt x="193" y="447"/>
                    <a:pt x="193" y="447"/>
                    <a:pt x="193" y="447"/>
                  </a:cubicBezTo>
                  <a:cubicBezTo>
                    <a:pt x="206" y="430"/>
                    <a:pt x="206" y="430"/>
                    <a:pt x="206" y="430"/>
                  </a:cubicBezTo>
                  <a:cubicBezTo>
                    <a:pt x="209" y="430"/>
                    <a:pt x="209" y="430"/>
                    <a:pt x="209" y="430"/>
                  </a:cubicBezTo>
                  <a:cubicBezTo>
                    <a:pt x="230" y="429"/>
                    <a:pt x="230" y="429"/>
                    <a:pt x="230" y="429"/>
                  </a:cubicBezTo>
                  <a:cubicBezTo>
                    <a:pt x="231" y="427"/>
                    <a:pt x="231" y="427"/>
                    <a:pt x="231" y="427"/>
                  </a:cubicBezTo>
                  <a:cubicBezTo>
                    <a:pt x="232" y="426"/>
                    <a:pt x="232" y="426"/>
                    <a:pt x="232" y="426"/>
                  </a:cubicBezTo>
                  <a:cubicBezTo>
                    <a:pt x="234" y="420"/>
                    <a:pt x="234" y="420"/>
                    <a:pt x="234" y="420"/>
                  </a:cubicBezTo>
                  <a:cubicBezTo>
                    <a:pt x="233" y="404"/>
                    <a:pt x="233" y="404"/>
                    <a:pt x="233" y="404"/>
                  </a:cubicBezTo>
                  <a:cubicBezTo>
                    <a:pt x="224" y="402"/>
                    <a:pt x="224" y="402"/>
                    <a:pt x="224" y="402"/>
                  </a:cubicBezTo>
                  <a:cubicBezTo>
                    <a:pt x="222" y="397"/>
                    <a:pt x="222" y="397"/>
                    <a:pt x="222" y="397"/>
                  </a:cubicBezTo>
                  <a:cubicBezTo>
                    <a:pt x="237" y="371"/>
                    <a:pt x="237" y="371"/>
                    <a:pt x="237" y="371"/>
                  </a:cubicBezTo>
                  <a:cubicBezTo>
                    <a:pt x="236" y="365"/>
                    <a:pt x="236" y="365"/>
                    <a:pt x="236" y="365"/>
                  </a:cubicBezTo>
                  <a:cubicBezTo>
                    <a:pt x="240" y="362"/>
                    <a:pt x="240" y="362"/>
                    <a:pt x="240" y="362"/>
                  </a:cubicBezTo>
                  <a:cubicBezTo>
                    <a:pt x="240" y="362"/>
                    <a:pt x="239" y="358"/>
                    <a:pt x="238" y="356"/>
                  </a:cubicBezTo>
                  <a:cubicBezTo>
                    <a:pt x="237" y="355"/>
                    <a:pt x="239" y="349"/>
                    <a:pt x="239" y="349"/>
                  </a:cubicBezTo>
                  <a:cubicBezTo>
                    <a:pt x="240" y="342"/>
                    <a:pt x="240" y="342"/>
                    <a:pt x="240" y="342"/>
                  </a:cubicBezTo>
                  <a:cubicBezTo>
                    <a:pt x="242" y="334"/>
                    <a:pt x="242" y="334"/>
                    <a:pt x="242" y="334"/>
                  </a:cubicBezTo>
                  <a:cubicBezTo>
                    <a:pt x="237" y="317"/>
                    <a:pt x="237" y="317"/>
                    <a:pt x="237" y="317"/>
                  </a:cubicBezTo>
                  <a:cubicBezTo>
                    <a:pt x="240" y="314"/>
                    <a:pt x="240" y="314"/>
                    <a:pt x="240" y="314"/>
                  </a:cubicBezTo>
                  <a:cubicBezTo>
                    <a:pt x="244" y="314"/>
                    <a:pt x="244" y="314"/>
                    <a:pt x="244" y="314"/>
                  </a:cubicBezTo>
                  <a:cubicBezTo>
                    <a:pt x="245" y="314"/>
                    <a:pt x="247" y="313"/>
                    <a:pt x="249" y="313"/>
                  </a:cubicBezTo>
                  <a:cubicBezTo>
                    <a:pt x="251" y="312"/>
                    <a:pt x="252" y="311"/>
                    <a:pt x="255" y="308"/>
                  </a:cubicBezTo>
                  <a:cubicBezTo>
                    <a:pt x="256" y="306"/>
                    <a:pt x="256" y="306"/>
                    <a:pt x="256" y="306"/>
                  </a:cubicBezTo>
                  <a:cubicBezTo>
                    <a:pt x="257" y="301"/>
                    <a:pt x="257" y="301"/>
                    <a:pt x="257" y="301"/>
                  </a:cubicBezTo>
                  <a:cubicBezTo>
                    <a:pt x="257" y="292"/>
                    <a:pt x="257" y="292"/>
                    <a:pt x="257" y="292"/>
                  </a:cubicBezTo>
                  <a:cubicBezTo>
                    <a:pt x="262" y="279"/>
                    <a:pt x="262" y="279"/>
                    <a:pt x="262" y="279"/>
                  </a:cubicBezTo>
                  <a:cubicBezTo>
                    <a:pt x="262" y="279"/>
                    <a:pt x="270" y="269"/>
                    <a:pt x="271" y="267"/>
                  </a:cubicBezTo>
                  <a:cubicBezTo>
                    <a:pt x="272" y="265"/>
                    <a:pt x="275" y="258"/>
                    <a:pt x="275" y="258"/>
                  </a:cubicBezTo>
                  <a:cubicBezTo>
                    <a:pt x="275" y="258"/>
                    <a:pt x="273" y="250"/>
                    <a:pt x="272" y="248"/>
                  </a:cubicBezTo>
                  <a:cubicBezTo>
                    <a:pt x="270" y="247"/>
                    <a:pt x="267" y="241"/>
                    <a:pt x="267" y="241"/>
                  </a:cubicBezTo>
                  <a:cubicBezTo>
                    <a:pt x="267" y="236"/>
                    <a:pt x="267" y="236"/>
                    <a:pt x="267" y="236"/>
                  </a:cubicBezTo>
                  <a:cubicBezTo>
                    <a:pt x="273" y="232"/>
                    <a:pt x="273" y="232"/>
                    <a:pt x="273" y="232"/>
                  </a:cubicBezTo>
                  <a:cubicBezTo>
                    <a:pt x="275" y="228"/>
                    <a:pt x="275" y="228"/>
                    <a:pt x="275" y="228"/>
                  </a:cubicBezTo>
                  <a:cubicBezTo>
                    <a:pt x="275" y="228"/>
                    <a:pt x="275" y="221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7" y="216"/>
                    <a:pt x="277" y="216"/>
                    <a:pt x="277" y="216"/>
                  </a:cubicBezTo>
                  <a:cubicBezTo>
                    <a:pt x="277" y="216"/>
                    <a:pt x="277" y="216"/>
                    <a:pt x="277" y="216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3"/>
                    <a:pt x="281" y="209"/>
                    <a:pt x="281" y="209"/>
                  </a:cubicBezTo>
                  <a:cubicBezTo>
                    <a:pt x="285" y="201"/>
                    <a:pt x="285" y="201"/>
                    <a:pt x="285" y="201"/>
                  </a:cubicBezTo>
                  <a:cubicBezTo>
                    <a:pt x="295" y="206"/>
                    <a:pt x="295" y="206"/>
                    <a:pt x="295" y="206"/>
                  </a:cubicBezTo>
                  <a:cubicBezTo>
                    <a:pt x="300" y="206"/>
                    <a:pt x="300" y="206"/>
                    <a:pt x="300" y="206"/>
                  </a:cubicBezTo>
                  <a:cubicBezTo>
                    <a:pt x="302" y="202"/>
                    <a:pt x="302" y="202"/>
                    <a:pt x="302" y="202"/>
                  </a:cubicBezTo>
                  <a:cubicBezTo>
                    <a:pt x="301" y="199"/>
                    <a:pt x="300" y="178"/>
                    <a:pt x="303" y="174"/>
                  </a:cubicBezTo>
                  <a:cubicBezTo>
                    <a:pt x="303" y="174"/>
                    <a:pt x="317" y="175"/>
                    <a:pt x="319" y="174"/>
                  </a:cubicBezTo>
                  <a:cubicBezTo>
                    <a:pt x="320" y="174"/>
                    <a:pt x="325" y="176"/>
                    <a:pt x="326" y="177"/>
                  </a:cubicBezTo>
                  <a:cubicBezTo>
                    <a:pt x="326" y="177"/>
                    <a:pt x="326" y="177"/>
                    <a:pt x="326" y="177"/>
                  </a:cubicBezTo>
                  <a:cubicBezTo>
                    <a:pt x="326" y="177"/>
                    <a:pt x="326" y="177"/>
                    <a:pt x="326" y="177"/>
                  </a:cubicBezTo>
                  <a:cubicBezTo>
                    <a:pt x="327" y="178"/>
                    <a:pt x="328" y="178"/>
                    <a:pt x="329" y="178"/>
                  </a:cubicBezTo>
                  <a:cubicBezTo>
                    <a:pt x="331" y="179"/>
                    <a:pt x="333" y="179"/>
                    <a:pt x="333" y="179"/>
                  </a:cubicBezTo>
                  <a:cubicBezTo>
                    <a:pt x="339" y="178"/>
                    <a:pt x="339" y="178"/>
                    <a:pt x="339" y="178"/>
                  </a:cubicBezTo>
                  <a:cubicBezTo>
                    <a:pt x="343" y="173"/>
                    <a:pt x="343" y="173"/>
                    <a:pt x="343" y="173"/>
                  </a:cubicBezTo>
                  <a:cubicBezTo>
                    <a:pt x="339" y="169"/>
                    <a:pt x="339" y="169"/>
                    <a:pt x="339" y="169"/>
                  </a:cubicBezTo>
                  <a:cubicBezTo>
                    <a:pt x="343" y="164"/>
                    <a:pt x="343" y="157"/>
                    <a:pt x="342" y="156"/>
                  </a:cubicBezTo>
                  <a:cubicBezTo>
                    <a:pt x="341" y="154"/>
                    <a:pt x="339" y="145"/>
                    <a:pt x="338" y="144"/>
                  </a:cubicBezTo>
                  <a:cubicBezTo>
                    <a:pt x="338" y="143"/>
                    <a:pt x="340" y="142"/>
                    <a:pt x="340" y="142"/>
                  </a:cubicBezTo>
                  <a:cubicBezTo>
                    <a:pt x="342" y="142"/>
                    <a:pt x="342" y="142"/>
                    <a:pt x="342" y="142"/>
                  </a:cubicBezTo>
                  <a:cubicBezTo>
                    <a:pt x="342" y="142"/>
                    <a:pt x="343" y="141"/>
                    <a:pt x="344" y="141"/>
                  </a:cubicBezTo>
                  <a:cubicBezTo>
                    <a:pt x="349" y="137"/>
                    <a:pt x="349" y="137"/>
                    <a:pt x="349" y="137"/>
                  </a:cubicBezTo>
                  <a:cubicBezTo>
                    <a:pt x="354" y="138"/>
                    <a:pt x="354" y="138"/>
                    <a:pt x="354" y="138"/>
                  </a:cubicBezTo>
                  <a:cubicBezTo>
                    <a:pt x="354" y="138"/>
                    <a:pt x="354" y="137"/>
                    <a:pt x="355" y="137"/>
                  </a:cubicBezTo>
                  <a:cubicBezTo>
                    <a:pt x="356" y="137"/>
                    <a:pt x="356" y="136"/>
                    <a:pt x="356" y="136"/>
                  </a:cubicBezTo>
                  <a:cubicBezTo>
                    <a:pt x="356" y="136"/>
                    <a:pt x="353" y="130"/>
                    <a:pt x="355" y="127"/>
                  </a:cubicBezTo>
                  <a:cubicBezTo>
                    <a:pt x="356" y="125"/>
                    <a:pt x="357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43" name="Freeform 102"/>
            <p:cNvSpPr>
              <a:spLocks noEditPoints="1"/>
            </p:cNvSpPr>
            <p:nvPr/>
          </p:nvSpPr>
          <p:spPr bwMode="auto">
            <a:xfrm>
              <a:off x="5828550" y="-33603"/>
              <a:ext cx="3373052" cy="3300666"/>
            </a:xfrm>
            <a:custGeom>
              <a:avLst/>
              <a:gdLst>
                <a:gd name="T0" fmla="*/ 395 w 1479"/>
                <a:gd name="T1" fmla="*/ 1054 h 1493"/>
                <a:gd name="T2" fmla="*/ 339 w 1479"/>
                <a:gd name="T3" fmla="*/ 1061 h 1493"/>
                <a:gd name="T4" fmla="*/ 359 w 1479"/>
                <a:gd name="T5" fmla="*/ 1012 h 1493"/>
                <a:gd name="T6" fmla="*/ 298 w 1479"/>
                <a:gd name="T7" fmla="*/ 970 h 1493"/>
                <a:gd name="T8" fmla="*/ 266 w 1479"/>
                <a:gd name="T9" fmla="*/ 914 h 1493"/>
                <a:gd name="T10" fmla="*/ 197 w 1479"/>
                <a:gd name="T11" fmla="*/ 908 h 1493"/>
                <a:gd name="T12" fmla="*/ 159 w 1479"/>
                <a:gd name="T13" fmla="*/ 875 h 1493"/>
                <a:gd name="T14" fmla="*/ 149 w 1479"/>
                <a:gd name="T15" fmla="*/ 820 h 1493"/>
                <a:gd name="T16" fmla="*/ 130 w 1479"/>
                <a:gd name="T17" fmla="*/ 737 h 1493"/>
                <a:gd name="T18" fmla="*/ 185 w 1479"/>
                <a:gd name="T19" fmla="*/ 696 h 1493"/>
                <a:gd name="T20" fmla="*/ 122 w 1479"/>
                <a:gd name="T21" fmla="*/ 671 h 1493"/>
                <a:gd name="T22" fmla="*/ 160 w 1479"/>
                <a:gd name="T23" fmla="*/ 558 h 1493"/>
                <a:gd name="T24" fmla="*/ 101 w 1479"/>
                <a:gd name="T25" fmla="*/ 459 h 1493"/>
                <a:gd name="T26" fmla="*/ 76 w 1479"/>
                <a:gd name="T27" fmla="*/ 383 h 1493"/>
                <a:gd name="T28" fmla="*/ 12 w 1479"/>
                <a:gd name="T29" fmla="*/ 272 h 1493"/>
                <a:gd name="T30" fmla="*/ 0 w 1479"/>
                <a:gd name="T31" fmla="*/ 237 h 1493"/>
                <a:gd name="T32" fmla="*/ 0 w 1479"/>
                <a:gd name="T33" fmla="*/ 237 h 1493"/>
                <a:gd name="T34" fmla="*/ 1 w 1479"/>
                <a:gd name="T35" fmla="*/ 236 h 1493"/>
                <a:gd name="T36" fmla="*/ 3 w 1479"/>
                <a:gd name="T37" fmla="*/ 234 h 1493"/>
                <a:gd name="T38" fmla="*/ 8 w 1479"/>
                <a:gd name="T39" fmla="*/ 229 h 1493"/>
                <a:gd name="T40" fmla="*/ 47 w 1479"/>
                <a:gd name="T41" fmla="*/ 167 h 1493"/>
                <a:gd name="T42" fmla="*/ 56 w 1479"/>
                <a:gd name="T43" fmla="*/ 176 h 1493"/>
                <a:gd name="T44" fmla="*/ 92 w 1479"/>
                <a:gd name="T45" fmla="*/ 183 h 1493"/>
                <a:gd name="T46" fmla="*/ 196 w 1479"/>
                <a:gd name="T47" fmla="*/ 194 h 1493"/>
                <a:gd name="T48" fmla="*/ 258 w 1479"/>
                <a:gd name="T49" fmla="*/ 207 h 1493"/>
                <a:gd name="T50" fmla="*/ 281 w 1479"/>
                <a:gd name="T51" fmla="*/ 280 h 1493"/>
                <a:gd name="T52" fmla="*/ 161 w 1479"/>
                <a:gd name="T53" fmla="*/ 320 h 1493"/>
                <a:gd name="T54" fmla="*/ 109 w 1479"/>
                <a:gd name="T55" fmla="*/ 310 h 1493"/>
                <a:gd name="T56" fmla="*/ 150 w 1479"/>
                <a:gd name="T57" fmla="*/ 340 h 1493"/>
                <a:gd name="T58" fmla="*/ 189 w 1479"/>
                <a:gd name="T59" fmla="*/ 388 h 1493"/>
                <a:gd name="T60" fmla="*/ 232 w 1479"/>
                <a:gd name="T61" fmla="*/ 422 h 1493"/>
                <a:gd name="T62" fmla="*/ 288 w 1479"/>
                <a:gd name="T63" fmla="*/ 416 h 1493"/>
                <a:gd name="T64" fmla="*/ 239 w 1479"/>
                <a:gd name="T65" fmla="*/ 380 h 1493"/>
                <a:gd name="T66" fmla="*/ 322 w 1479"/>
                <a:gd name="T67" fmla="*/ 369 h 1493"/>
                <a:gd name="T68" fmla="*/ 315 w 1479"/>
                <a:gd name="T69" fmla="*/ 253 h 1493"/>
                <a:gd name="T70" fmla="*/ 350 w 1479"/>
                <a:gd name="T71" fmla="*/ 213 h 1493"/>
                <a:gd name="T72" fmla="*/ 283 w 1479"/>
                <a:gd name="T73" fmla="*/ 136 h 1493"/>
                <a:gd name="T74" fmla="*/ 351 w 1479"/>
                <a:gd name="T75" fmla="*/ 157 h 1493"/>
                <a:gd name="T76" fmla="*/ 407 w 1479"/>
                <a:gd name="T77" fmla="*/ 178 h 1493"/>
                <a:gd name="T78" fmla="*/ 420 w 1479"/>
                <a:gd name="T79" fmla="*/ 84 h 1493"/>
                <a:gd name="T80" fmla="*/ 447 w 1479"/>
                <a:gd name="T81" fmla="*/ 17 h 1493"/>
                <a:gd name="T82" fmla="*/ 1446 w 1479"/>
                <a:gd name="T83" fmla="*/ 837 h 1493"/>
                <a:gd name="T84" fmla="*/ 1247 w 1479"/>
                <a:gd name="T85" fmla="*/ 947 h 1493"/>
                <a:gd name="T86" fmla="*/ 1027 w 1479"/>
                <a:gd name="T87" fmla="*/ 1015 h 1493"/>
                <a:gd name="T88" fmla="*/ 1113 w 1479"/>
                <a:gd name="T89" fmla="*/ 1192 h 1493"/>
                <a:gd name="T90" fmla="*/ 1187 w 1479"/>
                <a:gd name="T91" fmla="*/ 1460 h 1493"/>
                <a:gd name="T92" fmla="*/ 1119 w 1479"/>
                <a:gd name="T93" fmla="*/ 1449 h 1493"/>
                <a:gd name="T94" fmla="*/ 1105 w 1479"/>
                <a:gd name="T95" fmla="*/ 1486 h 1493"/>
                <a:gd name="T96" fmla="*/ 1061 w 1479"/>
                <a:gd name="T97" fmla="*/ 1452 h 1493"/>
                <a:gd name="T98" fmla="*/ 988 w 1479"/>
                <a:gd name="T99" fmla="*/ 1445 h 1493"/>
                <a:gd name="T100" fmla="*/ 919 w 1479"/>
                <a:gd name="T101" fmla="*/ 1435 h 1493"/>
                <a:gd name="T102" fmla="*/ 899 w 1479"/>
                <a:gd name="T103" fmla="*/ 1437 h 1493"/>
                <a:gd name="T104" fmla="*/ 898 w 1479"/>
                <a:gd name="T105" fmla="*/ 1438 h 1493"/>
                <a:gd name="T106" fmla="*/ 883 w 1479"/>
                <a:gd name="T107" fmla="*/ 1439 h 1493"/>
                <a:gd name="T108" fmla="*/ 693 w 1479"/>
                <a:gd name="T109" fmla="*/ 1413 h 1493"/>
                <a:gd name="T110" fmla="*/ 650 w 1479"/>
                <a:gd name="T111" fmla="*/ 1303 h 1493"/>
                <a:gd name="T112" fmla="*/ 648 w 1479"/>
                <a:gd name="T113" fmla="*/ 1232 h 1493"/>
                <a:gd name="T114" fmla="*/ 664 w 1479"/>
                <a:gd name="T115" fmla="*/ 1146 h 1493"/>
                <a:gd name="T116" fmla="*/ 594 w 1479"/>
                <a:gd name="T117" fmla="*/ 1113 h 1493"/>
                <a:gd name="T118" fmla="*/ 521 w 1479"/>
                <a:gd name="T119" fmla="*/ 1124 h 1493"/>
                <a:gd name="T120" fmla="*/ 382 w 1479"/>
                <a:gd name="T121" fmla="*/ 71 h 1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79" h="1493">
                  <a:moveTo>
                    <a:pt x="460" y="1096"/>
                  </a:moveTo>
                  <a:cubicBezTo>
                    <a:pt x="452" y="1098"/>
                    <a:pt x="452" y="1098"/>
                    <a:pt x="452" y="1098"/>
                  </a:cubicBezTo>
                  <a:cubicBezTo>
                    <a:pt x="452" y="1098"/>
                    <a:pt x="447" y="1103"/>
                    <a:pt x="447" y="1101"/>
                  </a:cubicBezTo>
                  <a:cubicBezTo>
                    <a:pt x="446" y="1099"/>
                    <a:pt x="448" y="1095"/>
                    <a:pt x="448" y="1093"/>
                  </a:cubicBezTo>
                  <a:cubicBezTo>
                    <a:pt x="447" y="1092"/>
                    <a:pt x="442" y="1095"/>
                    <a:pt x="443" y="1091"/>
                  </a:cubicBezTo>
                  <a:cubicBezTo>
                    <a:pt x="444" y="1089"/>
                    <a:pt x="443" y="1086"/>
                    <a:pt x="442" y="1085"/>
                  </a:cubicBezTo>
                  <a:cubicBezTo>
                    <a:pt x="440" y="1083"/>
                    <a:pt x="434" y="1083"/>
                    <a:pt x="436" y="1079"/>
                  </a:cubicBezTo>
                  <a:cubicBezTo>
                    <a:pt x="438" y="1076"/>
                    <a:pt x="443" y="1074"/>
                    <a:pt x="443" y="1074"/>
                  </a:cubicBezTo>
                  <a:cubicBezTo>
                    <a:pt x="443" y="1072"/>
                    <a:pt x="443" y="1072"/>
                    <a:pt x="443" y="1072"/>
                  </a:cubicBezTo>
                  <a:cubicBezTo>
                    <a:pt x="439" y="1068"/>
                    <a:pt x="439" y="1068"/>
                    <a:pt x="439" y="1068"/>
                  </a:cubicBezTo>
                  <a:cubicBezTo>
                    <a:pt x="428" y="1063"/>
                    <a:pt x="428" y="1063"/>
                    <a:pt x="428" y="1063"/>
                  </a:cubicBezTo>
                  <a:cubicBezTo>
                    <a:pt x="428" y="1063"/>
                    <a:pt x="427" y="1057"/>
                    <a:pt x="425" y="1057"/>
                  </a:cubicBezTo>
                  <a:cubicBezTo>
                    <a:pt x="424" y="1056"/>
                    <a:pt x="421" y="1053"/>
                    <a:pt x="421" y="1053"/>
                  </a:cubicBezTo>
                  <a:cubicBezTo>
                    <a:pt x="421" y="1053"/>
                    <a:pt x="418" y="1049"/>
                    <a:pt x="414" y="1048"/>
                  </a:cubicBezTo>
                  <a:cubicBezTo>
                    <a:pt x="410" y="1046"/>
                    <a:pt x="407" y="1055"/>
                    <a:pt x="407" y="1055"/>
                  </a:cubicBezTo>
                  <a:cubicBezTo>
                    <a:pt x="403" y="1051"/>
                    <a:pt x="403" y="1051"/>
                    <a:pt x="403" y="1051"/>
                  </a:cubicBezTo>
                  <a:cubicBezTo>
                    <a:pt x="395" y="1054"/>
                    <a:pt x="395" y="1054"/>
                    <a:pt x="395" y="1054"/>
                  </a:cubicBezTo>
                  <a:cubicBezTo>
                    <a:pt x="389" y="1063"/>
                    <a:pt x="389" y="1063"/>
                    <a:pt x="389" y="1063"/>
                  </a:cubicBezTo>
                  <a:cubicBezTo>
                    <a:pt x="385" y="1064"/>
                    <a:pt x="385" y="1064"/>
                    <a:pt x="385" y="1064"/>
                  </a:cubicBezTo>
                  <a:cubicBezTo>
                    <a:pt x="379" y="1065"/>
                    <a:pt x="379" y="1065"/>
                    <a:pt x="379" y="1065"/>
                  </a:cubicBezTo>
                  <a:cubicBezTo>
                    <a:pt x="370" y="1067"/>
                    <a:pt x="370" y="1067"/>
                    <a:pt x="370" y="1067"/>
                  </a:cubicBezTo>
                  <a:cubicBezTo>
                    <a:pt x="368" y="1073"/>
                    <a:pt x="368" y="1073"/>
                    <a:pt x="368" y="1073"/>
                  </a:cubicBezTo>
                  <a:cubicBezTo>
                    <a:pt x="369" y="1079"/>
                    <a:pt x="369" y="1079"/>
                    <a:pt x="369" y="1079"/>
                  </a:cubicBezTo>
                  <a:cubicBezTo>
                    <a:pt x="364" y="1083"/>
                    <a:pt x="364" y="1083"/>
                    <a:pt x="364" y="1083"/>
                  </a:cubicBezTo>
                  <a:cubicBezTo>
                    <a:pt x="352" y="1082"/>
                    <a:pt x="352" y="1082"/>
                    <a:pt x="352" y="1082"/>
                  </a:cubicBezTo>
                  <a:cubicBezTo>
                    <a:pt x="354" y="1082"/>
                    <a:pt x="354" y="1082"/>
                    <a:pt x="354" y="1082"/>
                  </a:cubicBezTo>
                  <a:cubicBezTo>
                    <a:pt x="347" y="1078"/>
                    <a:pt x="347" y="1078"/>
                    <a:pt x="347" y="1078"/>
                  </a:cubicBezTo>
                  <a:cubicBezTo>
                    <a:pt x="347" y="1075"/>
                    <a:pt x="347" y="1075"/>
                    <a:pt x="347" y="1075"/>
                  </a:cubicBezTo>
                  <a:cubicBezTo>
                    <a:pt x="343" y="1075"/>
                    <a:pt x="343" y="1075"/>
                    <a:pt x="343" y="1075"/>
                  </a:cubicBezTo>
                  <a:cubicBezTo>
                    <a:pt x="340" y="1074"/>
                    <a:pt x="340" y="1074"/>
                    <a:pt x="340" y="1074"/>
                  </a:cubicBezTo>
                  <a:cubicBezTo>
                    <a:pt x="342" y="1072"/>
                    <a:pt x="342" y="1072"/>
                    <a:pt x="342" y="1072"/>
                  </a:cubicBezTo>
                  <a:cubicBezTo>
                    <a:pt x="340" y="1069"/>
                    <a:pt x="340" y="1069"/>
                    <a:pt x="340" y="1069"/>
                  </a:cubicBezTo>
                  <a:cubicBezTo>
                    <a:pt x="337" y="1063"/>
                    <a:pt x="337" y="1063"/>
                    <a:pt x="337" y="1063"/>
                  </a:cubicBezTo>
                  <a:cubicBezTo>
                    <a:pt x="339" y="1061"/>
                    <a:pt x="339" y="1061"/>
                    <a:pt x="339" y="1061"/>
                  </a:cubicBezTo>
                  <a:cubicBezTo>
                    <a:pt x="335" y="1059"/>
                    <a:pt x="335" y="1059"/>
                    <a:pt x="335" y="1059"/>
                  </a:cubicBezTo>
                  <a:cubicBezTo>
                    <a:pt x="333" y="1057"/>
                    <a:pt x="333" y="1057"/>
                    <a:pt x="333" y="1057"/>
                  </a:cubicBezTo>
                  <a:cubicBezTo>
                    <a:pt x="335" y="1053"/>
                    <a:pt x="335" y="1053"/>
                    <a:pt x="335" y="1053"/>
                  </a:cubicBezTo>
                  <a:cubicBezTo>
                    <a:pt x="333" y="1050"/>
                    <a:pt x="333" y="1050"/>
                    <a:pt x="333" y="1050"/>
                  </a:cubicBezTo>
                  <a:cubicBezTo>
                    <a:pt x="330" y="1046"/>
                    <a:pt x="330" y="1046"/>
                    <a:pt x="330" y="1046"/>
                  </a:cubicBezTo>
                  <a:cubicBezTo>
                    <a:pt x="325" y="1045"/>
                    <a:pt x="325" y="1045"/>
                    <a:pt x="325" y="1045"/>
                  </a:cubicBezTo>
                  <a:cubicBezTo>
                    <a:pt x="321" y="1042"/>
                    <a:pt x="321" y="1042"/>
                    <a:pt x="321" y="1042"/>
                  </a:cubicBezTo>
                  <a:cubicBezTo>
                    <a:pt x="321" y="1039"/>
                    <a:pt x="321" y="1039"/>
                    <a:pt x="321" y="1039"/>
                  </a:cubicBezTo>
                  <a:cubicBezTo>
                    <a:pt x="323" y="1032"/>
                    <a:pt x="323" y="1032"/>
                    <a:pt x="323" y="1032"/>
                  </a:cubicBezTo>
                  <a:cubicBezTo>
                    <a:pt x="323" y="1032"/>
                    <a:pt x="323" y="1031"/>
                    <a:pt x="327" y="1029"/>
                  </a:cubicBezTo>
                  <a:cubicBezTo>
                    <a:pt x="331" y="1028"/>
                    <a:pt x="332" y="1029"/>
                    <a:pt x="332" y="1029"/>
                  </a:cubicBezTo>
                  <a:cubicBezTo>
                    <a:pt x="338" y="1031"/>
                    <a:pt x="338" y="1031"/>
                    <a:pt x="338" y="1031"/>
                  </a:cubicBezTo>
                  <a:cubicBezTo>
                    <a:pt x="345" y="1029"/>
                    <a:pt x="345" y="1029"/>
                    <a:pt x="345" y="1029"/>
                  </a:cubicBezTo>
                  <a:cubicBezTo>
                    <a:pt x="345" y="1029"/>
                    <a:pt x="352" y="1023"/>
                    <a:pt x="353" y="1022"/>
                  </a:cubicBezTo>
                  <a:cubicBezTo>
                    <a:pt x="355" y="1021"/>
                    <a:pt x="353" y="1016"/>
                    <a:pt x="353" y="1016"/>
                  </a:cubicBezTo>
                  <a:cubicBezTo>
                    <a:pt x="357" y="1015"/>
                    <a:pt x="357" y="1015"/>
                    <a:pt x="357" y="1015"/>
                  </a:cubicBezTo>
                  <a:cubicBezTo>
                    <a:pt x="359" y="1012"/>
                    <a:pt x="359" y="1012"/>
                    <a:pt x="359" y="1012"/>
                  </a:cubicBezTo>
                  <a:cubicBezTo>
                    <a:pt x="359" y="1006"/>
                    <a:pt x="359" y="1006"/>
                    <a:pt x="359" y="1006"/>
                  </a:cubicBezTo>
                  <a:cubicBezTo>
                    <a:pt x="354" y="1004"/>
                    <a:pt x="354" y="1004"/>
                    <a:pt x="354" y="1004"/>
                  </a:cubicBezTo>
                  <a:cubicBezTo>
                    <a:pt x="350" y="1003"/>
                    <a:pt x="350" y="1003"/>
                    <a:pt x="350" y="1003"/>
                  </a:cubicBezTo>
                  <a:cubicBezTo>
                    <a:pt x="346" y="1000"/>
                    <a:pt x="346" y="1000"/>
                    <a:pt x="346" y="1000"/>
                  </a:cubicBezTo>
                  <a:cubicBezTo>
                    <a:pt x="348" y="995"/>
                    <a:pt x="348" y="995"/>
                    <a:pt x="348" y="995"/>
                  </a:cubicBezTo>
                  <a:cubicBezTo>
                    <a:pt x="343" y="995"/>
                    <a:pt x="343" y="995"/>
                    <a:pt x="343" y="995"/>
                  </a:cubicBezTo>
                  <a:cubicBezTo>
                    <a:pt x="338" y="994"/>
                    <a:pt x="338" y="994"/>
                    <a:pt x="338" y="994"/>
                  </a:cubicBezTo>
                  <a:cubicBezTo>
                    <a:pt x="334" y="993"/>
                    <a:pt x="334" y="993"/>
                    <a:pt x="334" y="993"/>
                  </a:cubicBezTo>
                  <a:cubicBezTo>
                    <a:pt x="331" y="994"/>
                    <a:pt x="331" y="994"/>
                    <a:pt x="331" y="994"/>
                  </a:cubicBezTo>
                  <a:cubicBezTo>
                    <a:pt x="328" y="997"/>
                    <a:pt x="328" y="997"/>
                    <a:pt x="328" y="997"/>
                  </a:cubicBezTo>
                  <a:cubicBezTo>
                    <a:pt x="323" y="997"/>
                    <a:pt x="323" y="997"/>
                    <a:pt x="323" y="997"/>
                  </a:cubicBezTo>
                  <a:cubicBezTo>
                    <a:pt x="322" y="988"/>
                    <a:pt x="322" y="988"/>
                    <a:pt x="322" y="988"/>
                  </a:cubicBezTo>
                  <a:cubicBezTo>
                    <a:pt x="320" y="984"/>
                    <a:pt x="320" y="984"/>
                    <a:pt x="320" y="984"/>
                  </a:cubicBezTo>
                  <a:cubicBezTo>
                    <a:pt x="315" y="982"/>
                    <a:pt x="315" y="982"/>
                    <a:pt x="315" y="982"/>
                  </a:cubicBezTo>
                  <a:cubicBezTo>
                    <a:pt x="304" y="980"/>
                    <a:pt x="304" y="980"/>
                    <a:pt x="304" y="980"/>
                  </a:cubicBezTo>
                  <a:cubicBezTo>
                    <a:pt x="299" y="973"/>
                    <a:pt x="299" y="973"/>
                    <a:pt x="299" y="973"/>
                  </a:cubicBezTo>
                  <a:cubicBezTo>
                    <a:pt x="298" y="970"/>
                    <a:pt x="298" y="970"/>
                    <a:pt x="298" y="970"/>
                  </a:cubicBezTo>
                  <a:cubicBezTo>
                    <a:pt x="298" y="970"/>
                    <a:pt x="297" y="970"/>
                    <a:pt x="294" y="969"/>
                  </a:cubicBezTo>
                  <a:cubicBezTo>
                    <a:pt x="291" y="969"/>
                    <a:pt x="293" y="966"/>
                    <a:pt x="293" y="966"/>
                  </a:cubicBezTo>
                  <a:cubicBezTo>
                    <a:pt x="293" y="961"/>
                    <a:pt x="293" y="961"/>
                    <a:pt x="293" y="961"/>
                  </a:cubicBezTo>
                  <a:cubicBezTo>
                    <a:pt x="289" y="961"/>
                    <a:pt x="289" y="961"/>
                    <a:pt x="289" y="961"/>
                  </a:cubicBezTo>
                  <a:cubicBezTo>
                    <a:pt x="285" y="957"/>
                    <a:pt x="285" y="957"/>
                    <a:pt x="285" y="957"/>
                  </a:cubicBezTo>
                  <a:cubicBezTo>
                    <a:pt x="278" y="955"/>
                    <a:pt x="278" y="955"/>
                    <a:pt x="278" y="955"/>
                  </a:cubicBezTo>
                  <a:cubicBezTo>
                    <a:pt x="281" y="947"/>
                    <a:pt x="281" y="947"/>
                    <a:pt x="281" y="947"/>
                  </a:cubicBezTo>
                  <a:cubicBezTo>
                    <a:pt x="281" y="944"/>
                    <a:pt x="281" y="944"/>
                    <a:pt x="281" y="944"/>
                  </a:cubicBezTo>
                  <a:cubicBezTo>
                    <a:pt x="282" y="939"/>
                    <a:pt x="282" y="939"/>
                    <a:pt x="282" y="939"/>
                  </a:cubicBezTo>
                  <a:cubicBezTo>
                    <a:pt x="279" y="936"/>
                    <a:pt x="279" y="936"/>
                    <a:pt x="279" y="936"/>
                  </a:cubicBezTo>
                  <a:cubicBezTo>
                    <a:pt x="273" y="932"/>
                    <a:pt x="273" y="932"/>
                    <a:pt x="273" y="932"/>
                  </a:cubicBezTo>
                  <a:cubicBezTo>
                    <a:pt x="273" y="929"/>
                    <a:pt x="273" y="929"/>
                    <a:pt x="273" y="929"/>
                  </a:cubicBezTo>
                  <a:cubicBezTo>
                    <a:pt x="273" y="926"/>
                    <a:pt x="273" y="926"/>
                    <a:pt x="273" y="926"/>
                  </a:cubicBezTo>
                  <a:cubicBezTo>
                    <a:pt x="273" y="918"/>
                    <a:pt x="273" y="918"/>
                    <a:pt x="273" y="918"/>
                  </a:cubicBezTo>
                  <a:cubicBezTo>
                    <a:pt x="271" y="914"/>
                    <a:pt x="271" y="914"/>
                    <a:pt x="271" y="914"/>
                  </a:cubicBezTo>
                  <a:cubicBezTo>
                    <a:pt x="267" y="916"/>
                    <a:pt x="267" y="916"/>
                    <a:pt x="267" y="916"/>
                  </a:cubicBezTo>
                  <a:cubicBezTo>
                    <a:pt x="266" y="914"/>
                    <a:pt x="266" y="914"/>
                    <a:pt x="266" y="914"/>
                  </a:cubicBezTo>
                  <a:cubicBezTo>
                    <a:pt x="263" y="915"/>
                    <a:pt x="263" y="915"/>
                    <a:pt x="263" y="915"/>
                  </a:cubicBezTo>
                  <a:cubicBezTo>
                    <a:pt x="260" y="913"/>
                    <a:pt x="260" y="913"/>
                    <a:pt x="260" y="913"/>
                  </a:cubicBezTo>
                  <a:cubicBezTo>
                    <a:pt x="257" y="910"/>
                    <a:pt x="257" y="910"/>
                    <a:pt x="257" y="910"/>
                  </a:cubicBezTo>
                  <a:cubicBezTo>
                    <a:pt x="248" y="908"/>
                    <a:pt x="248" y="908"/>
                    <a:pt x="248" y="908"/>
                  </a:cubicBezTo>
                  <a:cubicBezTo>
                    <a:pt x="248" y="908"/>
                    <a:pt x="245" y="909"/>
                    <a:pt x="241" y="910"/>
                  </a:cubicBezTo>
                  <a:cubicBezTo>
                    <a:pt x="238" y="911"/>
                    <a:pt x="239" y="912"/>
                    <a:pt x="237" y="912"/>
                  </a:cubicBezTo>
                  <a:cubicBezTo>
                    <a:pt x="235" y="913"/>
                    <a:pt x="234" y="915"/>
                    <a:pt x="234" y="917"/>
                  </a:cubicBezTo>
                  <a:cubicBezTo>
                    <a:pt x="233" y="919"/>
                    <a:pt x="229" y="920"/>
                    <a:pt x="228" y="920"/>
                  </a:cubicBezTo>
                  <a:cubicBezTo>
                    <a:pt x="226" y="921"/>
                    <a:pt x="224" y="918"/>
                    <a:pt x="224" y="918"/>
                  </a:cubicBezTo>
                  <a:cubicBezTo>
                    <a:pt x="224" y="915"/>
                    <a:pt x="224" y="915"/>
                    <a:pt x="224" y="915"/>
                  </a:cubicBezTo>
                  <a:cubicBezTo>
                    <a:pt x="223" y="909"/>
                    <a:pt x="223" y="909"/>
                    <a:pt x="223" y="909"/>
                  </a:cubicBezTo>
                  <a:cubicBezTo>
                    <a:pt x="215" y="909"/>
                    <a:pt x="215" y="909"/>
                    <a:pt x="215" y="909"/>
                  </a:cubicBezTo>
                  <a:cubicBezTo>
                    <a:pt x="208" y="911"/>
                    <a:pt x="208" y="911"/>
                    <a:pt x="208" y="911"/>
                  </a:cubicBezTo>
                  <a:cubicBezTo>
                    <a:pt x="207" y="913"/>
                    <a:pt x="207" y="913"/>
                    <a:pt x="207" y="913"/>
                  </a:cubicBezTo>
                  <a:cubicBezTo>
                    <a:pt x="202" y="913"/>
                    <a:pt x="202" y="913"/>
                    <a:pt x="202" y="913"/>
                  </a:cubicBezTo>
                  <a:cubicBezTo>
                    <a:pt x="200" y="909"/>
                    <a:pt x="200" y="909"/>
                    <a:pt x="200" y="909"/>
                  </a:cubicBezTo>
                  <a:cubicBezTo>
                    <a:pt x="197" y="908"/>
                    <a:pt x="197" y="908"/>
                    <a:pt x="197" y="908"/>
                  </a:cubicBezTo>
                  <a:cubicBezTo>
                    <a:pt x="192" y="910"/>
                    <a:pt x="192" y="910"/>
                    <a:pt x="192" y="910"/>
                  </a:cubicBezTo>
                  <a:cubicBezTo>
                    <a:pt x="192" y="910"/>
                    <a:pt x="191" y="912"/>
                    <a:pt x="190" y="912"/>
                  </a:cubicBezTo>
                  <a:cubicBezTo>
                    <a:pt x="189" y="913"/>
                    <a:pt x="188" y="912"/>
                    <a:pt x="187" y="912"/>
                  </a:cubicBezTo>
                  <a:cubicBezTo>
                    <a:pt x="186" y="912"/>
                    <a:pt x="184" y="911"/>
                    <a:pt x="183" y="910"/>
                  </a:cubicBezTo>
                  <a:cubicBezTo>
                    <a:pt x="183" y="909"/>
                    <a:pt x="183" y="908"/>
                    <a:pt x="183" y="907"/>
                  </a:cubicBezTo>
                  <a:cubicBezTo>
                    <a:pt x="183" y="906"/>
                    <a:pt x="183" y="904"/>
                    <a:pt x="183" y="904"/>
                  </a:cubicBezTo>
                  <a:cubicBezTo>
                    <a:pt x="184" y="899"/>
                    <a:pt x="184" y="899"/>
                    <a:pt x="184" y="899"/>
                  </a:cubicBezTo>
                  <a:cubicBezTo>
                    <a:pt x="184" y="899"/>
                    <a:pt x="180" y="896"/>
                    <a:pt x="179" y="895"/>
                  </a:cubicBezTo>
                  <a:cubicBezTo>
                    <a:pt x="179" y="893"/>
                    <a:pt x="178" y="890"/>
                    <a:pt x="178" y="890"/>
                  </a:cubicBezTo>
                  <a:cubicBezTo>
                    <a:pt x="178" y="890"/>
                    <a:pt x="176" y="889"/>
                    <a:pt x="175" y="888"/>
                  </a:cubicBezTo>
                  <a:cubicBezTo>
                    <a:pt x="174" y="888"/>
                    <a:pt x="173" y="887"/>
                    <a:pt x="173" y="887"/>
                  </a:cubicBezTo>
                  <a:cubicBezTo>
                    <a:pt x="174" y="884"/>
                    <a:pt x="174" y="884"/>
                    <a:pt x="174" y="884"/>
                  </a:cubicBezTo>
                  <a:cubicBezTo>
                    <a:pt x="170" y="882"/>
                    <a:pt x="170" y="882"/>
                    <a:pt x="170" y="882"/>
                  </a:cubicBezTo>
                  <a:cubicBezTo>
                    <a:pt x="165" y="878"/>
                    <a:pt x="165" y="878"/>
                    <a:pt x="165" y="878"/>
                  </a:cubicBezTo>
                  <a:cubicBezTo>
                    <a:pt x="167" y="875"/>
                    <a:pt x="167" y="875"/>
                    <a:pt x="167" y="875"/>
                  </a:cubicBezTo>
                  <a:cubicBezTo>
                    <a:pt x="163" y="872"/>
                    <a:pt x="163" y="872"/>
                    <a:pt x="163" y="872"/>
                  </a:cubicBezTo>
                  <a:cubicBezTo>
                    <a:pt x="159" y="875"/>
                    <a:pt x="159" y="875"/>
                    <a:pt x="159" y="875"/>
                  </a:cubicBezTo>
                  <a:cubicBezTo>
                    <a:pt x="159" y="871"/>
                    <a:pt x="159" y="871"/>
                    <a:pt x="159" y="871"/>
                  </a:cubicBezTo>
                  <a:cubicBezTo>
                    <a:pt x="157" y="863"/>
                    <a:pt x="157" y="863"/>
                    <a:pt x="157" y="863"/>
                  </a:cubicBezTo>
                  <a:cubicBezTo>
                    <a:pt x="159" y="860"/>
                    <a:pt x="159" y="860"/>
                    <a:pt x="159" y="860"/>
                  </a:cubicBezTo>
                  <a:cubicBezTo>
                    <a:pt x="158" y="850"/>
                    <a:pt x="158" y="850"/>
                    <a:pt x="158" y="850"/>
                  </a:cubicBezTo>
                  <a:cubicBezTo>
                    <a:pt x="158" y="850"/>
                    <a:pt x="156" y="849"/>
                    <a:pt x="155" y="849"/>
                  </a:cubicBezTo>
                  <a:cubicBezTo>
                    <a:pt x="154" y="849"/>
                    <a:pt x="151" y="847"/>
                    <a:pt x="151" y="847"/>
                  </a:cubicBezTo>
                  <a:cubicBezTo>
                    <a:pt x="147" y="846"/>
                    <a:pt x="147" y="846"/>
                    <a:pt x="147" y="846"/>
                  </a:cubicBezTo>
                  <a:cubicBezTo>
                    <a:pt x="147" y="843"/>
                    <a:pt x="147" y="843"/>
                    <a:pt x="147" y="843"/>
                  </a:cubicBezTo>
                  <a:cubicBezTo>
                    <a:pt x="144" y="840"/>
                    <a:pt x="144" y="840"/>
                    <a:pt x="144" y="840"/>
                  </a:cubicBezTo>
                  <a:cubicBezTo>
                    <a:pt x="141" y="841"/>
                    <a:pt x="141" y="841"/>
                    <a:pt x="141" y="841"/>
                  </a:cubicBezTo>
                  <a:cubicBezTo>
                    <a:pt x="141" y="841"/>
                    <a:pt x="140" y="841"/>
                    <a:pt x="140" y="840"/>
                  </a:cubicBezTo>
                  <a:cubicBezTo>
                    <a:pt x="140" y="839"/>
                    <a:pt x="138" y="835"/>
                    <a:pt x="138" y="835"/>
                  </a:cubicBezTo>
                  <a:cubicBezTo>
                    <a:pt x="141" y="832"/>
                    <a:pt x="141" y="832"/>
                    <a:pt x="141" y="832"/>
                  </a:cubicBezTo>
                  <a:cubicBezTo>
                    <a:pt x="141" y="832"/>
                    <a:pt x="141" y="828"/>
                    <a:pt x="141" y="827"/>
                  </a:cubicBezTo>
                  <a:cubicBezTo>
                    <a:pt x="141" y="825"/>
                    <a:pt x="146" y="825"/>
                    <a:pt x="146" y="825"/>
                  </a:cubicBezTo>
                  <a:cubicBezTo>
                    <a:pt x="148" y="824"/>
                    <a:pt x="148" y="824"/>
                    <a:pt x="148" y="824"/>
                  </a:cubicBezTo>
                  <a:cubicBezTo>
                    <a:pt x="149" y="820"/>
                    <a:pt x="149" y="820"/>
                    <a:pt x="149" y="820"/>
                  </a:cubicBezTo>
                  <a:cubicBezTo>
                    <a:pt x="149" y="820"/>
                    <a:pt x="146" y="820"/>
                    <a:pt x="144" y="818"/>
                  </a:cubicBezTo>
                  <a:cubicBezTo>
                    <a:pt x="143" y="816"/>
                    <a:pt x="144" y="818"/>
                    <a:pt x="144" y="817"/>
                  </a:cubicBezTo>
                  <a:cubicBezTo>
                    <a:pt x="144" y="816"/>
                    <a:pt x="143" y="817"/>
                    <a:pt x="143" y="817"/>
                  </a:cubicBezTo>
                  <a:cubicBezTo>
                    <a:pt x="143" y="817"/>
                    <a:pt x="142" y="816"/>
                    <a:pt x="142" y="815"/>
                  </a:cubicBezTo>
                  <a:cubicBezTo>
                    <a:pt x="142" y="814"/>
                    <a:pt x="142" y="812"/>
                    <a:pt x="141" y="811"/>
                  </a:cubicBezTo>
                  <a:cubicBezTo>
                    <a:pt x="140" y="810"/>
                    <a:pt x="138" y="809"/>
                    <a:pt x="138" y="809"/>
                  </a:cubicBezTo>
                  <a:cubicBezTo>
                    <a:pt x="137" y="808"/>
                    <a:pt x="137" y="809"/>
                    <a:pt x="135" y="807"/>
                  </a:cubicBezTo>
                  <a:cubicBezTo>
                    <a:pt x="134" y="805"/>
                    <a:pt x="134" y="804"/>
                    <a:pt x="134" y="804"/>
                  </a:cubicBezTo>
                  <a:cubicBezTo>
                    <a:pt x="131" y="802"/>
                    <a:pt x="133" y="797"/>
                    <a:pt x="131" y="795"/>
                  </a:cubicBezTo>
                  <a:cubicBezTo>
                    <a:pt x="127" y="791"/>
                    <a:pt x="127" y="784"/>
                    <a:pt x="125" y="782"/>
                  </a:cubicBezTo>
                  <a:cubicBezTo>
                    <a:pt x="122" y="777"/>
                    <a:pt x="124" y="776"/>
                    <a:pt x="125" y="773"/>
                  </a:cubicBezTo>
                  <a:cubicBezTo>
                    <a:pt x="126" y="767"/>
                    <a:pt x="129" y="762"/>
                    <a:pt x="130" y="752"/>
                  </a:cubicBezTo>
                  <a:cubicBezTo>
                    <a:pt x="130" y="745"/>
                    <a:pt x="130" y="745"/>
                    <a:pt x="130" y="745"/>
                  </a:cubicBezTo>
                  <a:cubicBezTo>
                    <a:pt x="135" y="741"/>
                    <a:pt x="135" y="741"/>
                    <a:pt x="135" y="741"/>
                  </a:cubicBezTo>
                  <a:cubicBezTo>
                    <a:pt x="135" y="739"/>
                    <a:pt x="135" y="739"/>
                    <a:pt x="135" y="739"/>
                  </a:cubicBezTo>
                  <a:cubicBezTo>
                    <a:pt x="130" y="737"/>
                    <a:pt x="130" y="737"/>
                    <a:pt x="130" y="737"/>
                  </a:cubicBezTo>
                  <a:cubicBezTo>
                    <a:pt x="130" y="737"/>
                    <a:pt x="130" y="737"/>
                    <a:pt x="130" y="737"/>
                  </a:cubicBezTo>
                  <a:cubicBezTo>
                    <a:pt x="130" y="735"/>
                    <a:pt x="130" y="735"/>
                    <a:pt x="130" y="735"/>
                  </a:cubicBezTo>
                  <a:cubicBezTo>
                    <a:pt x="127" y="724"/>
                    <a:pt x="127" y="724"/>
                    <a:pt x="127" y="724"/>
                  </a:cubicBezTo>
                  <a:cubicBezTo>
                    <a:pt x="128" y="719"/>
                    <a:pt x="128" y="719"/>
                    <a:pt x="128" y="719"/>
                  </a:cubicBezTo>
                  <a:cubicBezTo>
                    <a:pt x="131" y="722"/>
                    <a:pt x="131" y="722"/>
                    <a:pt x="131" y="722"/>
                  </a:cubicBezTo>
                  <a:cubicBezTo>
                    <a:pt x="134" y="723"/>
                    <a:pt x="134" y="723"/>
                    <a:pt x="134" y="723"/>
                  </a:cubicBezTo>
                  <a:cubicBezTo>
                    <a:pt x="137" y="720"/>
                    <a:pt x="137" y="720"/>
                    <a:pt x="137" y="720"/>
                  </a:cubicBezTo>
                  <a:cubicBezTo>
                    <a:pt x="136" y="715"/>
                    <a:pt x="136" y="715"/>
                    <a:pt x="136" y="715"/>
                  </a:cubicBezTo>
                  <a:cubicBezTo>
                    <a:pt x="136" y="715"/>
                    <a:pt x="137" y="712"/>
                    <a:pt x="138" y="712"/>
                  </a:cubicBezTo>
                  <a:cubicBezTo>
                    <a:pt x="139" y="713"/>
                    <a:pt x="145" y="713"/>
                    <a:pt x="145" y="713"/>
                  </a:cubicBezTo>
                  <a:cubicBezTo>
                    <a:pt x="148" y="710"/>
                    <a:pt x="148" y="710"/>
                    <a:pt x="148" y="710"/>
                  </a:cubicBezTo>
                  <a:cubicBezTo>
                    <a:pt x="148" y="704"/>
                    <a:pt x="148" y="704"/>
                    <a:pt x="148" y="704"/>
                  </a:cubicBezTo>
                  <a:cubicBezTo>
                    <a:pt x="151" y="700"/>
                    <a:pt x="151" y="700"/>
                    <a:pt x="151" y="700"/>
                  </a:cubicBezTo>
                  <a:cubicBezTo>
                    <a:pt x="157" y="699"/>
                    <a:pt x="157" y="699"/>
                    <a:pt x="157" y="699"/>
                  </a:cubicBezTo>
                  <a:cubicBezTo>
                    <a:pt x="157" y="699"/>
                    <a:pt x="168" y="699"/>
                    <a:pt x="169" y="700"/>
                  </a:cubicBezTo>
                  <a:cubicBezTo>
                    <a:pt x="170" y="700"/>
                    <a:pt x="175" y="700"/>
                    <a:pt x="176" y="700"/>
                  </a:cubicBezTo>
                  <a:cubicBezTo>
                    <a:pt x="177" y="700"/>
                    <a:pt x="183" y="700"/>
                    <a:pt x="183" y="700"/>
                  </a:cubicBezTo>
                  <a:cubicBezTo>
                    <a:pt x="185" y="696"/>
                    <a:pt x="185" y="696"/>
                    <a:pt x="185" y="696"/>
                  </a:cubicBezTo>
                  <a:cubicBezTo>
                    <a:pt x="177" y="694"/>
                    <a:pt x="177" y="694"/>
                    <a:pt x="177" y="694"/>
                  </a:cubicBezTo>
                  <a:cubicBezTo>
                    <a:pt x="171" y="693"/>
                    <a:pt x="171" y="693"/>
                    <a:pt x="171" y="693"/>
                  </a:cubicBezTo>
                  <a:cubicBezTo>
                    <a:pt x="168" y="688"/>
                    <a:pt x="168" y="688"/>
                    <a:pt x="168" y="688"/>
                  </a:cubicBezTo>
                  <a:cubicBezTo>
                    <a:pt x="162" y="688"/>
                    <a:pt x="162" y="688"/>
                    <a:pt x="162" y="688"/>
                  </a:cubicBezTo>
                  <a:cubicBezTo>
                    <a:pt x="154" y="690"/>
                    <a:pt x="154" y="690"/>
                    <a:pt x="154" y="690"/>
                  </a:cubicBezTo>
                  <a:cubicBezTo>
                    <a:pt x="149" y="691"/>
                    <a:pt x="149" y="691"/>
                    <a:pt x="149" y="691"/>
                  </a:cubicBezTo>
                  <a:cubicBezTo>
                    <a:pt x="142" y="690"/>
                    <a:pt x="142" y="690"/>
                    <a:pt x="142" y="690"/>
                  </a:cubicBezTo>
                  <a:cubicBezTo>
                    <a:pt x="140" y="687"/>
                    <a:pt x="140" y="687"/>
                    <a:pt x="140" y="687"/>
                  </a:cubicBezTo>
                  <a:cubicBezTo>
                    <a:pt x="140" y="687"/>
                    <a:pt x="135" y="686"/>
                    <a:pt x="134" y="686"/>
                  </a:cubicBezTo>
                  <a:cubicBezTo>
                    <a:pt x="133" y="686"/>
                    <a:pt x="132" y="686"/>
                    <a:pt x="131" y="685"/>
                  </a:cubicBezTo>
                  <a:cubicBezTo>
                    <a:pt x="129" y="685"/>
                    <a:pt x="126" y="678"/>
                    <a:pt x="126" y="678"/>
                  </a:cubicBezTo>
                  <a:cubicBezTo>
                    <a:pt x="126" y="674"/>
                    <a:pt x="126" y="674"/>
                    <a:pt x="126" y="674"/>
                  </a:cubicBezTo>
                  <a:cubicBezTo>
                    <a:pt x="129" y="678"/>
                    <a:pt x="129" y="678"/>
                    <a:pt x="129" y="678"/>
                  </a:cubicBezTo>
                  <a:cubicBezTo>
                    <a:pt x="129" y="678"/>
                    <a:pt x="131" y="679"/>
                    <a:pt x="131" y="678"/>
                  </a:cubicBezTo>
                  <a:cubicBezTo>
                    <a:pt x="131" y="677"/>
                    <a:pt x="130" y="671"/>
                    <a:pt x="130" y="671"/>
                  </a:cubicBezTo>
                  <a:cubicBezTo>
                    <a:pt x="130" y="671"/>
                    <a:pt x="131" y="665"/>
                    <a:pt x="128" y="666"/>
                  </a:cubicBezTo>
                  <a:cubicBezTo>
                    <a:pt x="125" y="667"/>
                    <a:pt x="122" y="669"/>
                    <a:pt x="122" y="671"/>
                  </a:cubicBezTo>
                  <a:cubicBezTo>
                    <a:pt x="122" y="672"/>
                    <a:pt x="120" y="675"/>
                    <a:pt x="120" y="677"/>
                  </a:cubicBezTo>
                  <a:cubicBezTo>
                    <a:pt x="119" y="678"/>
                    <a:pt x="118" y="679"/>
                    <a:pt x="117" y="680"/>
                  </a:cubicBezTo>
                  <a:cubicBezTo>
                    <a:pt x="116" y="681"/>
                    <a:pt x="111" y="682"/>
                    <a:pt x="111" y="682"/>
                  </a:cubicBezTo>
                  <a:cubicBezTo>
                    <a:pt x="107" y="682"/>
                    <a:pt x="107" y="682"/>
                    <a:pt x="107" y="682"/>
                  </a:cubicBezTo>
                  <a:cubicBezTo>
                    <a:pt x="110" y="678"/>
                    <a:pt x="110" y="678"/>
                    <a:pt x="110" y="678"/>
                  </a:cubicBezTo>
                  <a:cubicBezTo>
                    <a:pt x="112" y="673"/>
                    <a:pt x="112" y="673"/>
                    <a:pt x="112" y="673"/>
                  </a:cubicBezTo>
                  <a:cubicBezTo>
                    <a:pt x="112" y="673"/>
                    <a:pt x="117" y="664"/>
                    <a:pt x="117" y="662"/>
                  </a:cubicBezTo>
                  <a:cubicBezTo>
                    <a:pt x="118" y="659"/>
                    <a:pt x="119" y="657"/>
                    <a:pt x="120" y="654"/>
                  </a:cubicBezTo>
                  <a:cubicBezTo>
                    <a:pt x="121" y="652"/>
                    <a:pt x="124" y="651"/>
                    <a:pt x="124" y="651"/>
                  </a:cubicBezTo>
                  <a:cubicBezTo>
                    <a:pt x="127" y="641"/>
                    <a:pt x="127" y="641"/>
                    <a:pt x="127" y="641"/>
                  </a:cubicBezTo>
                  <a:cubicBezTo>
                    <a:pt x="140" y="615"/>
                    <a:pt x="140" y="615"/>
                    <a:pt x="140" y="615"/>
                  </a:cubicBezTo>
                  <a:cubicBezTo>
                    <a:pt x="140" y="615"/>
                    <a:pt x="142" y="607"/>
                    <a:pt x="143" y="606"/>
                  </a:cubicBezTo>
                  <a:cubicBezTo>
                    <a:pt x="143" y="604"/>
                    <a:pt x="146" y="598"/>
                    <a:pt x="146" y="596"/>
                  </a:cubicBezTo>
                  <a:cubicBezTo>
                    <a:pt x="146" y="594"/>
                    <a:pt x="149" y="587"/>
                    <a:pt x="149" y="587"/>
                  </a:cubicBezTo>
                  <a:cubicBezTo>
                    <a:pt x="149" y="587"/>
                    <a:pt x="152" y="576"/>
                    <a:pt x="152" y="574"/>
                  </a:cubicBezTo>
                  <a:cubicBezTo>
                    <a:pt x="152" y="572"/>
                    <a:pt x="154" y="571"/>
                    <a:pt x="156" y="570"/>
                  </a:cubicBezTo>
                  <a:cubicBezTo>
                    <a:pt x="157" y="569"/>
                    <a:pt x="160" y="560"/>
                    <a:pt x="160" y="558"/>
                  </a:cubicBezTo>
                  <a:cubicBezTo>
                    <a:pt x="161" y="556"/>
                    <a:pt x="163" y="538"/>
                    <a:pt x="163" y="538"/>
                  </a:cubicBezTo>
                  <a:cubicBezTo>
                    <a:pt x="161" y="526"/>
                    <a:pt x="161" y="526"/>
                    <a:pt x="161" y="526"/>
                  </a:cubicBezTo>
                  <a:cubicBezTo>
                    <a:pt x="155" y="521"/>
                    <a:pt x="155" y="521"/>
                    <a:pt x="155" y="521"/>
                  </a:cubicBezTo>
                  <a:cubicBezTo>
                    <a:pt x="149" y="518"/>
                    <a:pt x="149" y="518"/>
                    <a:pt x="149" y="518"/>
                  </a:cubicBezTo>
                  <a:cubicBezTo>
                    <a:pt x="149" y="518"/>
                    <a:pt x="142" y="514"/>
                    <a:pt x="141" y="513"/>
                  </a:cubicBezTo>
                  <a:cubicBezTo>
                    <a:pt x="140" y="512"/>
                    <a:pt x="136" y="510"/>
                    <a:pt x="135" y="510"/>
                  </a:cubicBezTo>
                  <a:cubicBezTo>
                    <a:pt x="133" y="509"/>
                    <a:pt x="128" y="508"/>
                    <a:pt x="127" y="508"/>
                  </a:cubicBezTo>
                  <a:cubicBezTo>
                    <a:pt x="126" y="508"/>
                    <a:pt x="122" y="505"/>
                    <a:pt x="119" y="503"/>
                  </a:cubicBezTo>
                  <a:cubicBezTo>
                    <a:pt x="116" y="501"/>
                    <a:pt x="112" y="496"/>
                    <a:pt x="112" y="496"/>
                  </a:cubicBezTo>
                  <a:cubicBezTo>
                    <a:pt x="117" y="488"/>
                    <a:pt x="117" y="488"/>
                    <a:pt x="117" y="488"/>
                  </a:cubicBezTo>
                  <a:cubicBezTo>
                    <a:pt x="117" y="488"/>
                    <a:pt x="118" y="482"/>
                    <a:pt x="118" y="480"/>
                  </a:cubicBezTo>
                  <a:cubicBezTo>
                    <a:pt x="118" y="479"/>
                    <a:pt x="118" y="476"/>
                    <a:pt x="118" y="476"/>
                  </a:cubicBezTo>
                  <a:cubicBezTo>
                    <a:pt x="116" y="472"/>
                    <a:pt x="116" y="472"/>
                    <a:pt x="116" y="472"/>
                  </a:cubicBezTo>
                  <a:cubicBezTo>
                    <a:pt x="113" y="467"/>
                    <a:pt x="113" y="467"/>
                    <a:pt x="113" y="467"/>
                  </a:cubicBezTo>
                  <a:cubicBezTo>
                    <a:pt x="113" y="467"/>
                    <a:pt x="109" y="466"/>
                    <a:pt x="107" y="466"/>
                  </a:cubicBezTo>
                  <a:cubicBezTo>
                    <a:pt x="106" y="467"/>
                    <a:pt x="106" y="464"/>
                    <a:pt x="105" y="462"/>
                  </a:cubicBezTo>
                  <a:cubicBezTo>
                    <a:pt x="105" y="460"/>
                    <a:pt x="103" y="460"/>
                    <a:pt x="101" y="459"/>
                  </a:cubicBezTo>
                  <a:cubicBezTo>
                    <a:pt x="98" y="457"/>
                    <a:pt x="97" y="454"/>
                    <a:pt x="97" y="454"/>
                  </a:cubicBezTo>
                  <a:cubicBezTo>
                    <a:pt x="100" y="448"/>
                    <a:pt x="100" y="448"/>
                    <a:pt x="100" y="448"/>
                  </a:cubicBezTo>
                  <a:cubicBezTo>
                    <a:pt x="100" y="448"/>
                    <a:pt x="99" y="445"/>
                    <a:pt x="98" y="444"/>
                  </a:cubicBezTo>
                  <a:cubicBezTo>
                    <a:pt x="98" y="443"/>
                    <a:pt x="94" y="443"/>
                    <a:pt x="94" y="443"/>
                  </a:cubicBezTo>
                  <a:cubicBezTo>
                    <a:pt x="87" y="442"/>
                    <a:pt x="87" y="442"/>
                    <a:pt x="87" y="442"/>
                  </a:cubicBezTo>
                  <a:cubicBezTo>
                    <a:pt x="82" y="434"/>
                    <a:pt x="82" y="434"/>
                    <a:pt x="82" y="434"/>
                  </a:cubicBezTo>
                  <a:cubicBezTo>
                    <a:pt x="82" y="434"/>
                    <a:pt x="83" y="427"/>
                    <a:pt x="84" y="426"/>
                  </a:cubicBezTo>
                  <a:cubicBezTo>
                    <a:pt x="85" y="424"/>
                    <a:pt x="84" y="423"/>
                    <a:pt x="84" y="423"/>
                  </a:cubicBezTo>
                  <a:cubicBezTo>
                    <a:pt x="79" y="421"/>
                    <a:pt x="79" y="421"/>
                    <a:pt x="79" y="421"/>
                  </a:cubicBezTo>
                  <a:cubicBezTo>
                    <a:pt x="81" y="417"/>
                    <a:pt x="81" y="417"/>
                    <a:pt x="81" y="417"/>
                  </a:cubicBezTo>
                  <a:cubicBezTo>
                    <a:pt x="78" y="411"/>
                    <a:pt x="78" y="411"/>
                    <a:pt x="78" y="411"/>
                  </a:cubicBezTo>
                  <a:cubicBezTo>
                    <a:pt x="79" y="407"/>
                    <a:pt x="79" y="407"/>
                    <a:pt x="79" y="407"/>
                  </a:cubicBezTo>
                  <a:cubicBezTo>
                    <a:pt x="76" y="403"/>
                    <a:pt x="76" y="403"/>
                    <a:pt x="76" y="403"/>
                  </a:cubicBezTo>
                  <a:cubicBezTo>
                    <a:pt x="76" y="400"/>
                    <a:pt x="76" y="400"/>
                    <a:pt x="76" y="400"/>
                  </a:cubicBezTo>
                  <a:cubicBezTo>
                    <a:pt x="79" y="395"/>
                    <a:pt x="79" y="395"/>
                    <a:pt x="79" y="395"/>
                  </a:cubicBezTo>
                  <a:cubicBezTo>
                    <a:pt x="80" y="390"/>
                    <a:pt x="80" y="390"/>
                    <a:pt x="80" y="390"/>
                  </a:cubicBezTo>
                  <a:cubicBezTo>
                    <a:pt x="76" y="383"/>
                    <a:pt x="76" y="383"/>
                    <a:pt x="76" y="383"/>
                  </a:cubicBezTo>
                  <a:cubicBezTo>
                    <a:pt x="76" y="383"/>
                    <a:pt x="73" y="378"/>
                    <a:pt x="73" y="377"/>
                  </a:cubicBezTo>
                  <a:cubicBezTo>
                    <a:pt x="73" y="376"/>
                    <a:pt x="65" y="371"/>
                    <a:pt x="65" y="371"/>
                  </a:cubicBezTo>
                  <a:cubicBezTo>
                    <a:pt x="62" y="364"/>
                    <a:pt x="62" y="364"/>
                    <a:pt x="62" y="364"/>
                  </a:cubicBezTo>
                  <a:cubicBezTo>
                    <a:pt x="54" y="355"/>
                    <a:pt x="54" y="355"/>
                    <a:pt x="54" y="355"/>
                  </a:cubicBezTo>
                  <a:cubicBezTo>
                    <a:pt x="48" y="348"/>
                    <a:pt x="48" y="348"/>
                    <a:pt x="48" y="348"/>
                  </a:cubicBezTo>
                  <a:cubicBezTo>
                    <a:pt x="44" y="344"/>
                    <a:pt x="44" y="344"/>
                    <a:pt x="44" y="344"/>
                  </a:cubicBezTo>
                  <a:cubicBezTo>
                    <a:pt x="41" y="337"/>
                    <a:pt x="41" y="337"/>
                    <a:pt x="41" y="337"/>
                  </a:cubicBezTo>
                  <a:cubicBezTo>
                    <a:pt x="41" y="337"/>
                    <a:pt x="43" y="329"/>
                    <a:pt x="43" y="328"/>
                  </a:cubicBezTo>
                  <a:cubicBezTo>
                    <a:pt x="43" y="326"/>
                    <a:pt x="46" y="319"/>
                    <a:pt x="46" y="314"/>
                  </a:cubicBezTo>
                  <a:cubicBezTo>
                    <a:pt x="45" y="310"/>
                    <a:pt x="48" y="305"/>
                    <a:pt x="48" y="305"/>
                  </a:cubicBezTo>
                  <a:cubicBezTo>
                    <a:pt x="49" y="296"/>
                    <a:pt x="49" y="296"/>
                    <a:pt x="49" y="296"/>
                  </a:cubicBezTo>
                  <a:cubicBezTo>
                    <a:pt x="46" y="293"/>
                    <a:pt x="46" y="293"/>
                    <a:pt x="46" y="293"/>
                  </a:cubicBezTo>
                  <a:cubicBezTo>
                    <a:pt x="40" y="289"/>
                    <a:pt x="40" y="289"/>
                    <a:pt x="40" y="289"/>
                  </a:cubicBezTo>
                  <a:cubicBezTo>
                    <a:pt x="36" y="284"/>
                    <a:pt x="36" y="284"/>
                    <a:pt x="36" y="284"/>
                  </a:cubicBezTo>
                  <a:cubicBezTo>
                    <a:pt x="36" y="284"/>
                    <a:pt x="34" y="278"/>
                    <a:pt x="27" y="276"/>
                  </a:cubicBezTo>
                  <a:cubicBezTo>
                    <a:pt x="20" y="275"/>
                    <a:pt x="19" y="276"/>
                    <a:pt x="19" y="276"/>
                  </a:cubicBezTo>
                  <a:cubicBezTo>
                    <a:pt x="12" y="272"/>
                    <a:pt x="12" y="272"/>
                    <a:pt x="12" y="272"/>
                  </a:cubicBezTo>
                  <a:cubicBezTo>
                    <a:pt x="7" y="264"/>
                    <a:pt x="7" y="264"/>
                    <a:pt x="7" y="264"/>
                  </a:cubicBezTo>
                  <a:cubicBezTo>
                    <a:pt x="3" y="258"/>
                    <a:pt x="3" y="258"/>
                    <a:pt x="3" y="258"/>
                  </a:cubicBezTo>
                  <a:cubicBezTo>
                    <a:pt x="6" y="254"/>
                    <a:pt x="6" y="254"/>
                    <a:pt x="6" y="254"/>
                  </a:cubicBezTo>
                  <a:cubicBezTo>
                    <a:pt x="7" y="248"/>
                    <a:pt x="7" y="248"/>
                    <a:pt x="7" y="248"/>
                  </a:cubicBezTo>
                  <a:cubicBezTo>
                    <a:pt x="7" y="244"/>
                    <a:pt x="7" y="244"/>
                    <a:pt x="7" y="244"/>
                  </a:cubicBezTo>
                  <a:cubicBezTo>
                    <a:pt x="7" y="239"/>
                    <a:pt x="7" y="239"/>
                    <a:pt x="7" y="239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5"/>
                    <a:pt x="1" y="235"/>
                    <a:pt x="1" y="235"/>
                  </a:cubicBezTo>
                  <a:cubicBezTo>
                    <a:pt x="1" y="235"/>
                    <a:pt x="1" y="235"/>
                    <a:pt x="1" y="235"/>
                  </a:cubicBezTo>
                  <a:cubicBezTo>
                    <a:pt x="1" y="235"/>
                    <a:pt x="1" y="235"/>
                    <a:pt x="1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4"/>
                    <a:pt x="2" y="234"/>
                    <a:pt x="2" y="234"/>
                  </a:cubicBezTo>
                  <a:cubicBezTo>
                    <a:pt x="2" y="234"/>
                    <a:pt x="2" y="234"/>
                    <a:pt x="2" y="234"/>
                  </a:cubicBezTo>
                  <a:cubicBezTo>
                    <a:pt x="2" y="234"/>
                    <a:pt x="2" y="234"/>
                    <a:pt x="2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3"/>
                    <a:pt x="3" y="233"/>
                    <a:pt x="3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2"/>
                    <a:pt x="4" y="232"/>
                    <a:pt x="4" y="232"/>
                  </a:cubicBezTo>
                  <a:cubicBezTo>
                    <a:pt x="4" y="232"/>
                    <a:pt x="4" y="232"/>
                    <a:pt x="4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6" y="230"/>
                    <a:pt x="7" y="229"/>
                    <a:pt x="8" y="229"/>
                  </a:cubicBezTo>
                  <a:cubicBezTo>
                    <a:pt x="8" y="229"/>
                    <a:pt x="8" y="228"/>
                    <a:pt x="8" y="228"/>
                  </a:cubicBezTo>
                  <a:cubicBezTo>
                    <a:pt x="9" y="228"/>
                    <a:pt x="10" y="228"/>
                    <a:pt x="12" y="228"/>
                  </a:cubicBezTo>
                  <a:cubicBezTo>
                    <a:pt x="12" y="228"/>
                    <a:pt x="14" y="219"/>
                    <a:pt x="13" y="216"/>
                  </a:cubicBezTo>
                  <a:cubicBezTo>
                    <a:pt x="12" y="212"/>
                    <a:pt x="17" y="208"/>
                    <a:pt x="17" y="208"/>
                  </a:cubicBezTo>
                  <a:cubicBezTo>
                    <a:pt x="24" y="201"/>
                    <a:pt x="24" y="201"/>
                    <a:pt x="24" y="201"/>
                  </a:cubicBezTo>
                  <a:cubicBezTo>
                    <a:pt x="23" y="193"/>
                    <a:pt x="23" y="193"/>
                    <a:pt x="23" y="193"/>
                  </a:cubicBezTo>
                  <a:cubicBezTo>
                    <a:pt x="31" y="194"/>
                    <a:pt x="31" y="194"/>
                    <a:pt x="31" y="194"/>
                  </a:cubicBezTo>
                  <a:cubicBezTo>
                    <a:pt x="31" y="194"/>
                    <a:pt x="37" y="191"/>
                    <a:pt x="35" y="187"/>
                  </a:cubicBezTo>
                  <a:cubicBezTo>
                    <a:pt x="34" y="185"/>
                    <a:pt x="33" y="182"/>
                    <a:pt x="32" y="180"/>
                  </a:cubicBezTo>
                  <a:cubicBezTo>
                    <a:pt x="33" y="179"/>
                    <a:pt x="33" y="179"/>
                    <a:pt x="33" y="178"/>
                  </a:cubicBezTo>
                  <a:cubicBezTo>
                    <a:pt x="33" y="178"/>
                    <a:pt x="35" y="175"/>
                    <a:pt x="35" y="175"/>
                  </a:cubicBezTo>
                  <a:cubicBezTo>
                    <a:pt x="38" y="175"/>
                    <a:pt x="38" y="175"/>
                    <a:pt x="38" y="175"/>
                  </a:cubicBezTo>
                  <a:cubicBezTo>
                    <a:pt x="41" y="176"/>
                    <a:pt x="41" y="176"/>
                    <a:pt x="41" y="176"/>
                  </a:cubicBezTo>
                  <a:cubicBezTo>
                    <a:pt x="41" y="176"/>
                    <a:pt x="43" y="177"/>
                    <a:pt x="44" y="177"/>
                  </a:cubicBezTo>
                  <a:cubicBezTo>
                    <a:pt x="46" y="177"/>
                    <a:pt x="49" y="175"/>
                    <a:pt x="49" y="175"/>
                  </a:cubicBezTo>
                  <a:cubicBezTo>
                    <a:pt x="46" y="171"/>
                    <a:pt x="46" y="171"/>
                    <a:pt x="46" y="171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51" y="167"/>
                    <a:pt x="51" y="167"/>
                    <a:pt x="51" y="167"/>
                  </a:cubicBezTo>
                  <a:cubicBezTo>
                    <a:pt x="53" y="167"/>
                    <a:pt x="53" y="167"/>
                    <a:pt x="53" y="167"/>
                  </a:cubicBezTo>
                  <a:cubicBezTo>
                    <a:pt x="49" y="161"/>
                    <a:pt x="49" y="161"/>
                    <a:pt x="49" y="161"/>
                  </a:cubicBezTo>
                  <a:cubicBezTo>
                    <a:pt x="49" y="161"/>
                    <a:pt x="50" y="158"/>
                    <a:pt x="52" y="159"/>
                  </a:cubicBezTo>
                  <a:cubicBezTo>
                    <a:pt x="53" y="159"/>
                    <a:pt x="54" y="161"/>
                    <a:pt x="55" y="161"/>
                  </a:cubicBezTo>
                  <a:cubicBezTo>
                    <a:pt x="56" y="161"/>
                    <a:pt x="59" y="162"/>
                    <a:pt x="59" y="162"/>
                  </a:cubicBezTo>
                  <a:cubicBezTo>
                    <a:pt x="63" y="163"/>
                    <a:pt x="63" y="163"/>
                    <a:pt x="63" y="163"/>
                  </a:cubicBezTo>
                  <a:cubicBezTo>
                    <a:pt x="67" y="163"/>
                    <a:pt x="67" y="163"/>
                    <a:pt x="67" y="163"/>
                  </a:cubicBezTo>
                  <a:cubicBezTo>
                    <a:pt x="72" y="163"/>
                    <a:pt x="72" y="163"/>
                    <a:pt x="72" y="163"/>
                  </a:cubicBezTo>
                  <a:cubicBezTo>
                    <a:pt x="74" y="166"/>
                    <a:pt x="74" y="166"/>
                    <a:pt x="74" y="166"/>
                  </a:cubicBezTo>
                  <a:cubicBezTo>
                    <a:pt x="74" y="166"/>
                    <a:pt x="75" y="168"/>
                    <a:pt x="74" y="169"/>
                  </a:cubicBezTo>
                  <a:cubicBezTo>
                    <a:pt x="74" y="170"/>
                    <a:pt x="73" y="173"/>
                    <a:pt x="73" y="173"/>
                  </a:cubicBezTo>
                  <a:cubicBezTo>
                    <a:pt x="72" y="173"/>
                    <a:pt x="71" y="173"/>
                    <a:pt x="70" y="174"/>
                  </a:cubicBezTo>
                  <a:cubicBezTo>
                    <a:pt x="69" y="174"/>
                    <a:pt x="64" y="174"/>
                    <a:pt x="64" y="174"/>
                  </a:cubicBezTo>
                  <a:cubicBezTo>
                    <a:pt x="60" y="174"/>
                    <a:pt x="60" y="174"/>
                    <a:pt x="60" y="174"/>
                  </a:cubicBezTo>
                  <a:cubicBezTo>
                    <a:pt x="57" y="174"/>
                    <a:pt x="57" y="174"/>
                    <a:pt x="57" y="174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56" y="176"/>
                    <a:pt x="59" y="177"/>
                    <a:pt x="60" y="178"/>
                  </a:cubicBezTo>
                  <a:cubicBezTo>
                    <a:pt x="62" y="178"/>
                    <a:pt x="62" y="178"/>
                    <a:pt x="62" y="178"/>
                  </a:cubicBezTo>
                  <a:cubicBezTo>
                    <a:pt x="63" y="179"/>
                    <a:pt x="65" y="181"/>
                    <a:pt x="65" y="181"/>
                  </a:cubicBezTo>
                  <a:cubicBezTo>
                    <a:pt x="64" y="184"/>
                    <a:pt x="64" y="184"/>
                    <a:pt x="64" y="184"/>
                  </a:cubicBezTo>
                  <a:cubicBezTo>
                    <a:pt x="64" y="184"/>
                    <a:pt x="67" y="180"/>
                    <a:pt x="67" y="180"/>
                  </a:cubicBezTo>
                  <a:cubicBezTo>
                    <a:pt x="68" y="180"/>
                    <a:pt x="73" y="180"/>
                    <a:pt x="73" y="180"/>
                  </a:cubicBezTo>
                  <a:cubicBezTo>
                    <a:pt x="73" y="180"/>
                    <a:pt x="77" y="178"/>
                    <a:pt x="78" y="178"/>
                  </a:cubicBezTo>
                  <a:cubicBezTo>
                    <a:pt x="78" y="178"/>
                    <a:pt x="77" y="181"/>
                    <a:pt x="77" y="181"/>
                  </a:cubicBezTo>
                  <a:cubicBezTo>
                    <a:pt x="81" y="179"/>
                    <a:pt x="81" y="179"/>
                    <a:pt x="81" y="179"/>
                  </a:cubicBezTo>
                  <a:cubicBezTo>
                    <a:pt x="85" y="177"/>
                    <a:pt x="85" y="177"/>
                    <a:pt x="85" y="177"/>
                  </a:cubicBezTo>
                  <a:cubicBezTo>
                    <a:pt x="87" y="177"/>
                    <a:pt x="87" y="177"/>
                    <a:pt x="87" y="177"/>
                  </a:cubicBezTo>
                  <a:cubicBezTo>
                    <a:pt x="87" y="177"/>
                    <a:pt x="88" y="180"/>
                    <a:pt x="88" y="181"/>
                  </a:cubicBezTo>
                  <a:cubicBezTo>
                    <a:pt x="87" y="182"/>
                    <a:pt x="87" y="182"/>
                    <a:pt x="87" y="184"/>
                  </a:cubicBezTo>
                  <a:cubicBezTo>
                    <a:pt x="87" y="185"/>
                    <a:pt x="86" y="186"/>
                    <a:pt x="87" y="187"/>
                  </a:cubicBezTo>
                  <a:cubicBezTo>
                    <a:pt x="87" y="187"/>
                    <a:pt x="87" y="188"/>
                    <a:pt x="88" y="188"/>
                  </a:cubicBezTo>
                  <a:cubicBezTo>
                    <a:pt x="89" y="189"/>
                    <a:pt x="90" y="188"/>
                    <a:pt x="90" y="188"/>
                  </a:cubicBezTo>
                  <a:cubicBezTo>
                    <a:pt x="92" y="183"/>
                    <a:pt x="92" y="183"/>
                    <a:pt x="92" y="183"/>
                  </a:cubicBezTo>
                  <a:cubicBezTo>
                    <a:pt x="92" y="183"/>
                    <a:pt x="94" y="181"/>
                    <a:pt x="94" y="181"/>
                  </a:cubicBezTo>
                  <a:cubicBezTo>
                    <a:pt x="95" y="181"/>
                    <a:pt x="98" y="179"/>
                    <a:pt x="98" y="179"/>
                  </a:cubicBezTo>
                  <a:cubicBezTo>
                    <a:pt x="103" y="179"/>
                    <a:pt x="103" y="179"/>
                    <a:pt x="103" y="179"/>
                  </a:cubicBezTo>
                  <a:cubicBezTo>
                    <a:pt x="103" y="179"/>
                    <a:pt x="108" y="178"/>
                    <a:pt x="109" y="178"/>
                  </a:cubicBezTo>
                  <a:cubicBezTo>
                    <a:pt x="109" y="179"/>
                    <a:pt x="111" y="179"/>
                    <a:pt x="112" y="179"/>
                  </a:cubicBezTo>
                  <a:cubicBezTo>
                    <a:pt x="114" y="179"/>
                    <a:pt x="115" y="179"/>
                    <a:pt x="117" y="179"/>
                  </a:cubicBezTo>
                  <a:cubicBezTo>
                    <a:pt x="118" y="179"/>
                    <a:pt x="119" y="179"/>
                    <a:pt x="119" y="179"/>
                  </a:cubicBezTo>
                  <a:cubicBezTo>
                    <a:pt x="119" y="179"/>
                    <a:pt x="121" y="177"/>
                    <a:pt x="121" y="177"/>
                  </a:cubicBezTo>
                  <a:cubicBezTo>
                    <a:pt x="121" y="176"/>
                    <a:pt x="121" y="175"/>
                    <a:pt x="121" y="175"/>
                  </a:cubicBezTo>
                  <a:cubicBezTo>
                    <a:pt x="122" y="174"/>
                    <a:pt x="123" y="172"/>
                    <a:pt x="124" y="172"/>
                  </a:cubicBezTo>
                  <a:cubicBezTo>
                    <a:pt x="125" y="172"/>
                    <a:pt x="140" y="174"/>
                    <a:pt x="140" y="174"/>
                  </a:cubicBezTo>
                  <a:cubicBezTo>
                    <a:pt x="153" y="178"/>
                    <a:pt x="153" y="178"/>
                    <a:pt x="153" y="178"/>
                  </a:cubicBezTo>
                  <a:cubicBezTo>
                    <a:pt x="162" y="180"/>
                    <a:pt x="162" y="180"/>
                    <a:pt x="162" y="180"/>
                  </a:cubicBezTo>
                  <a:cubicBezTo>
                    <a:pt x="162" y="180"/>
                    <a:pt x="169" y="184"/>
                    <a:pt x="170" y="184"/>
                  </a:cubicBezTo>
                  <a:cubicBezTo>
                    <a:pt x="171" y="185"/>
                    <a:pt x="184" y="187"/>
                    <a:pt x="184" y="187"/>
                  </a:cubicBezTo>
                  <a:cubicBezTo>
                    <a:pt x="190" y="191"/>
                    <a:pt x="190" y="191"/>
                    <a:pt x="190" y="191"/>
                  </a:cubicBezTo>
                  <a:cubicBezTo>
                    <a:pt x="190" y="191"/>
                    <a:pt x="196" y="193"/>
                    <a:pt x="196" y="194"/>
                  </a:cubicBezTo>
                  <a:cubicBezTo>
                    <a:pt x="196" y="195"/>
                    <a:pt x="200" y="197"/>
                    <a:pt x="200" y="197"/>
                  </a:cubicBezTo>
                  <a:cubicBezTo>
                    <a:pt x="204" y="195"/>
                    <a:pt x="204" y="195"/>
                    <a:pt x="204" y="195"/>
                  </a:cubicBezTo>
                  <a:cubicBezTo>
                    <a:pt x="204" y="195"/>
                    <a:pt x="209" y="196"/>
                    <a:pt x="209" y="196"/>
                  </a:cubicBezTo>
                  <a:cubicBezTo>
                    <a:pt x="210" y="197"/>
                    <a:pt x="220" y="200"/>
                    <a:pt x="220" y="200"/>
                  </a:cubicBezTo>
                  <a:cubicBezTo>
                    <a:pt x="220" y="200"/>
                    <a:pt x="227" y="202"/>
                    <a:pt x="228" y="202"/>
                  </a:cubicBezTo>
                  <a:cubicBezTo>
                    <a:pt x="229" y="202"/>
                    <a:pt x="233" y="201"/>
                    <a:pt x="233" y="201"/>
                  </a:cubicBezTo>
                  <a:cubicBezTo>
                    <a:pt x="233" y="198"/>
                    <a:pt x="233" y="198"/>
                    <a:pt x="233" y="198"/>
                  </a:cubicBezTo>
                  <a:cubicBezTo>
                    <a:pt x="233" y="198"/>
                    <a:pt x="232" y="196"/>
                    <a:pt x="234" y="197"/>
                  </a:cubicBezTo>
                  <a:cubicBezTo>
                    <a:pt x="236" y="197"/>
                    <a:pt x="237" y="197"/>
                    <a:pt x="238" y="198"/>
                  </a:cubicBezTo>
                  <a:cubicBezTo>
                    <a:pt x="238" y="199"/>
                    <a:pt x="240" y="199"/>
                    <a:pt x="241" y="200"/>
                  </a:cubicBezTo>
                  <a:cubicBezTo>
                    <a:pt x="242" y="202"/>
                    <a:pt x="246" y="203"/>
                    <a:pt x="246" y="203"/>
                  </a:cubicBezTo>
                  <a:cubicBezTo>
                    <a:pt x="251" y="205"/>
                    <a:pt x="251" y="205"/>
                    <a:pt x="251" y="205"/>
                  </a:cubicBezTo>
                  <a:cubicBezTo>
                    <a:pt x="252" y="208"/>
                    <a:pt x="252" y="208"/>
                    <a:pt x="252" y="208"/>
                  </a:cubicBezTo>
                  <a:cubicBezTo>
                    <a:pt x="253" y="209"/>
                    <a:pt x="253" y="209"/>
                    <a:pt x="253" y="209"/>
                  </a:cubicBezTo>
                  <a:cubicBezTo>
                    <a:pt x="254" y="207"/>
                    <a:pt x="254" y="207"/>
                    <a:pt x="254" y="207"/>
                  </a:cubicBezTo>
                  <a:cubicBezTo>
                    <a:pt x="255" y="206"/>
                    <a:pt x="256" y="206"/>
                    <a:pt x="256" y="206"/>
                  </a:cubicBezTo>
                  <a:cubicBezTo>
                    <a:pt x="258" y="207"/>
                    <a:pt x="258" y="207"/>
                    <a:pt x="258" y="207"/>
                  </a:cubicBezTo>
                  <a:cubicBezTo>
                    <a:pt x="258" y="207"/>
                    <a:pt x="260" y="207"/>
                    <a:pt x="260" y="207"/>
                  </a:cubicBezTo>
                  <a:cubicBezTo>
                    <a:pt x="261" y="207"/>
                    <a:pt x="264" y="206"/>
                    <a:pt x="264" y="206"/>
                  </a:cubicBezTo>
                  <a:cubicBezTo>
                    <a:pt x="264" y="207"/>
                    <a:pt x="266" y="209"/>
                    <a:pt x="267" y="209"/>
                  </a:cubicBezTo>
                  <a:cubicBezTo>
                    <a:pt x="267" y="210"/>
                    <a:pt x="269" y="213"/>
                    <a:pt x="269" y="213"/>
                  </a:cubicBezTo>
                  <a:cubicBezTo>
                    <a:pt x="269" y="213"/>
                    <a:pt x="269" y="214"/>
                    <a:pt x="269" y="216"/>
                  </a:cubicBezTo>
                  <a:cubicBezTo>
                    <a:pt x="269" y="217"/>
                    <a:pt x="270" y="218"/>
                    <a:pt x="270" y="218"/>
                  </a:cubicBezTo>
                  <a:cubicBezTo>
                    <a:pt x="272" y="220"/>
                    <a:pt x="272" y="220"/>
                    <a:pt x="272" y="220"/>
                  </a:cubicBezTo>
                  <a:cubicBezTo>
                    <a:pt x="277" y="228"/>
                    <a:pt x="277" y="228"/>
                    <a:pt x="277" y="228"/>
                  </a:cubicBezTo>
                  <a:cubicBezTo>
                    <a:pt x="279" y="230"/>
                    <a:pt x="279" y="230"/>
                    <a:pt x="279" y="230"/>
                  </a:cubicBezTo>
                  <a:cubicBezTo>
                    <a:pt x="281" y="228"/>
                    <a:pt x="281" y="228"/>
                    <a:pt x="281" y="228"/>
                  </a:cubicBezTo>
                  <a:cubicBezTo>
                    <a:pt x="284" y="228"/>
                    <a:pt x="284" y="228"/>
                    <a:pt x="284" y="228"/>
                  </a:cubicBezTo>
                  <a:cubicBezTo>
                    <a:pt x="287" y="235"/>
                    <a:pt x="287" y="235"/>
                    <a:pt x="287" y="235"/>
                  </a:cubicBezTo>
                  <a:cubicBezTo>
                    <a:pt x="290" y="244"/>
                    <a:pt x="290" y="244"/>
                    <a:pt x="290" y="244"/>
                  </a:cubicBezTo>
                  <a:cubicBezTo>
                    <a:pt x="288" y="256"/>
                    <a:pt x="288" y="256"/>
                    <a:pt x="288" y="256"/>
                  </a:cubicBezTo>
                  <a:cubicBezTo>
                    <a:pt x="288" y="264"/>
                    <a:pt x="288" y="264"/>
                    <a:pt x="288" y="264"/>
                  </a:cubicBezTo>
                  <a:cubicBezTo>
                    <a:pt x="288" y="264"/>
                    <a:pt x="286" y="270"/>
                    <a:pt x="286" y="271"/>
                  </a:cubicBezTo>
                  <a:cubicBezTo>
                    <a:pt x="286" y="273"/>
                    <a:pt x="281" y="280"/>
                    <a:pt x="281" y="280"/>
                  </a:cubicBezTo>
                  <a:cubicBezTo>
                    <a:pt x="281" y="280"/>
                    <a:pt x="278" y="286"/>
                    <a:pt x="277" y="287"/>
                  </a:cubicBezTo>
                  <a:cubicBezTo>
                    <a:pt x="276" y="289"/>
                    <a:pt x="272" y="297"/>
                    <a:pt x="272" y="297"/>
                  </a:cubicBezTo>
                  <a:cubicBezTo>
                    <a:pt x="260" y="309"/>
                    <a:pt x="260" y="309"/>
                    <a:pt x="260" y="309"/>
                  </a:cubicBezTo>
                  <a:cubicBezTo>
                    <a:pt x="260" y="309"/>
                    <a:pt x="254" y="312"/>
                    <a:pt x="252" y="313"/>
                  </a:cubicBezTo>
                  <a:cubicBezTo>
                    <a:pt x="251" y="315"/>
                    <a:pt x="241" y="316"/>
                    <a:pt x="241" y="316"/>
                  </a:cubicBezTo>
                  <a:cubicBezTo>
                    <a:pt x="233" y="316"/>
                    <a:pt x="233" y="316"/>
                    <a:pt x="233" y="316"/>
                  </a:cubicBezTo>
                  <a:cubicBezTo>
                    <a:pt x="221" y="313"/>
                    <a:pt x="221" y="313"/>
                    <a:pt x="221" y="313"/>
                  </a:cubicBezTo>
                  <a:cubicBezTo>
                    <a:pt x="214" y="315"/>
                    <a:pt x="214" y="315"/>
                    <a:pt x="214" y="315"/>
                  </a:cubicBezTo>
                  <a:cubicBezTo>
                    <a:pt x="205" y="318"/>
                    <a:pt x="205" y="318"/>
                    <a:pt x="205" y="318"/>
                  </a:cubicBezTo>
                  <a:cubicBezTo>
                    <a:pt x="197" y="318"/>
                    <a:pt x="197" y="318"/>
                    <a:pt x="197" y="318"/>
                  </a:cubicBezTo>
                  <a:cubicBezTo>
                    <a:pt x="187" y="320"/>
                    <a:pt x="187" y="320"/>
                    <a:pt x="187" y="320"/>
                  </a:cubicBezTo>
                  <a:cubicBezTo>
                    <a:pt x="187" y="320"/>
                    <a:pt x="185" y="320"/>
                    <a:pt x="183" y="320"/>
                  </a:cubicBezTo>
                  <a:cubicBezTo>
                    <a:pt x="182" y="320"/>
                    <a:pt x="176" y="318"/>
                    <a:pt x="176" y="318"/>
                  </a:cubicBezTo>
                  <a:cubicBezTo>
                    <a:pt x="169" y="316"/>
                    <a:pt x="169" y="316"/>
                    <a:pt x="169" y="316"/>
                  </a:cubicBezTo>
                  <a:cubicBezTo>
                    <a:pt x="164" y="316"/>
                    <a:pt x="164" y="316"/>
                    <a:pt x="164" y="316"/>
                  </a:cubicBezTo>
                  <a:cubicBezTo>
                    <a:pt x="163" y="320"/>
                    <a:pt x="163" y="320"/>
                    <a:pt x="163" y="320"/>
                  </a:cubicBezTo>
                  <a:cubicBezTo>
                    <a:pt x="163" y="320"/>
                    <a:pt x="163" y="320"/>
                    <a:pt x="161" y="320"/>
                  </a:cubicBezTo>
                  <a:cubicBezTo>
                    <a:pt x="159" y="320"/>
                    <a:pt x="157" y="320"/>
                    <a:pt x="157" y="320"/>
                  </a:cubicBezTo>
                  <a:cubicBezTo>
                    <a:pt x="157" y="316"/>
                    <a:pt x="157" y="316"/>
                    <a:pt x="157" y="316"/>
                  </a:cubicBezTo>
                  <a:cubicBezTo>
                    <a:pt x="150" y="316"/>
                    <a:pt x="150" y="316"/>
                    <a:pt x="150" y="316"/>
                  </a:cubicBezTo>
                  <a:cubicBezTo>
                    <a:pt x="150" y="316"/>
                    <a:pt x="147" y="317"/>
                    <a:pt x="145" y="317"/>
                  </a:cubicBezTo>
                  <a:cubicBezTo>
                    <a:pt x="142" y="317"/>
                    <a:pt x="139" y="314"/>
                    <a:pt x="138" y="314"/>
                  </a:cubicBezTo>
                  <a:cubicBezTo>
                    <a:pt x="137" y="314"/>
                    <a:pt x="137" y="315"/>
                    <a:pt x="137" y="315"/>
                  </a:cubicBezTo>
                  <a:cubicBezTo>
                    <a:pt x="137" y="318"/>
                    <a:pt x="137" y="318"/>
                    <a:pt x="137" y="318"/>
                  </a:cubicBezTo>
                  <a:cubicBezTo>
                    <a:pt x="132" y="318"/>
                    <a:pt x="132" y="318"/>
                    <a:pt x="132" y="318"/>
                  </a:cubicBezTo>
                  <a:cubicBezTo>
                    <a:pt x="126" y="316"/>
                    <a:pt x="126" y="316"/>
                    <a:pt x="126" y="316"/>
                  </a:cubicBezTo>
                  <a:cubicBezTo>
                    <a:pt x="121" y="312"/>
                    <a:pt x="121" y="312"/>
                    <a:pt x="121" y="312"/>
                  </a:cubicBezTo>
                  <a:cubicBezTo>
                    <a:pt x="117" y="308"/>
                    <a:pt x="117" y="308"/>
                    <a:pt x="117" y="308"/>
                  </a:cubicBezTo>
                  <a:cubicBezTo>
                    <a:pt x="117" y="306"/>
                    <a:pt x="117" y="306"/>
                    <a:pt x="117" y="306"/>
                  </a:cubicBezTo>
                  <a:cubicBezTo>
                    <a:pt x="112" y="306"/>
                    <a:pt x="112" y="306"/>
                    <a:pt x="112" y="306"/>
                  </a:cubicBezTo>
                  <a:cubicBezTo>
                    <a:pt x="105" y="306"/>
                    <a:pt x="105" y="306"/>
                    <a:pt x="105" y="306"/>
                  </a:cubicBezTo>
                  <a:cubicBezTo>
                    <a:pt x="101" y="308"/>
                    <a:pt x="101" y="308"/>
                    <a:pt x="101" y="308"/>
                  </a:cubicBezTo>
                  <a:cubicBezTo>
                    <a:pt x="106" y="309"/>
                    <a:pt x="106" y="309"/>
                    <a:pt x="106" y="309"/>
                  </a:cubicBezTo>
                  <a:cubicBezTo>
                    <a:pt x="109" y="310"/>
                    <a:pt x="109" y="310"/>
                    <a:pt x="109" y="310"/>
                  </a:cubicBezTo>
                  <a:cubicBezTo>
                    <a:pt x="109" y="310"/>
                    <a:pt x="113" y="309"/>
                    <a:pt x="113" y="312"/>
                  </a:cubicBezTo>
                  <a:cubicBezTo>
                    <a:pt x="113" y="314"/>
                    <a:pt x="111" y="314"/>
                    <a:pt x="113" y="316"/>
                  </a:cubicBezTo>
                  <a:cubicBezTo>
                    <a:pt x="114" y="318"/>
                    <a:pt x="118" y="320"/>
                    <a:pt x="118" y="320"/>
                  </a:cubicBezTo>
                  <a:cubicBezTo>
                    <a:pt x="118" y="320"/>
                    <a:pt x="120" y="320"/>
                    <a:pt x="121" y="320"/>
                  </a:cubicBezTo>
                  <a:cubicBezTo>
                    <a:pt x="122" y="320"/>
                    <a:pt x="123" y="320"/>
                    <a:pt x="123" y="320"/>
                  </a:cubicBezTo>
                  <a:cubicBezTo>
                    <a:pt x="125" y="323"/>
                    <a:pt x="125" y="323"/>
                    <a:pt x="125" y="323"/>
                  </a:cubicBezTo>
                  <a:cubicBezTo>
                    <a:pt x="125" y="323"/>
                    <a:pt x="124" y="324"/>
                    <a:pt x="126" y="324"/>
                  </a:cubicBezTo>
                  <a:cubicBezTo>
                    <a:pt x="127" y="324"/>
                    <a:pt x="132" y="324"/>
                    <a:pt x="132" y="324"/>
                  </a:cubicBezTo>
                  <a:cubicBezTo>
                    <a:pt x="137" y="326"/>
                    <a:pt x="137" y="326"/>
                    <a:pt x="137" y="326"/>
                  </a:cubicBezTo>
                  <a:cubicBezTo>
                    <a:pt x="137" y="329"/>
                    <a:pt x="137" y="329"/>
                    <a:pt x="137" y="329"/>
                  </a:cubicBezTo>
                  <a:cubicBezTo>
                    <a:pt x="137" y="329"/>
                    <a:pt x="136" y="331"/>
                    <a:pt x="138" y="331"/>
                  </a:cubicBezTo>
                  <a:cubicBezTo>
                    <a:pt x="139" y="332"/>
                    <a:pt x="143" y="331"/>
                    <a:pt x="143" y="331"/>
                  </a:cubicBezTo>
                  <a:cubicBezTo>
                    <a:pt x="143" y="331"/>
                    <a:pt x="142" y="330"/>
                    <a:pt x="144" y="331"/>
                  </a:cubicBezTo>
                  <a:cubicBezTo>
                    <a:pt x="145" y="332"/>
                    <a:pt x="146" y="333"/>
                    <a:pt x="146" y="333"/>
                  </a:cubicBezTo>
                  <a:cubicBezTo>
                    <a:pt x="146" y="333"/>
                    <a:pt x="147" y="335"/>
                    <a:pt x="147" y="336"/>
                  </a:cubicBezTo>
                  <a:cubicBezTo>
                    <a:pt x="147" y="337"/>
                    <a:pt x="148" y="339"/>
                    <a:pt x="148" y="339"/>
                  </a:cubicBezTo>
                  <a:cubicBezTo>
                    <a:pt x="148" y="339"/>
                    <a:pt x="145" y="340"/>
                    <a:pt x="150" y="340"/>
                  </a:cubicBezTo>
                  <a:cubicBezTo>
                    <a:pt x="155" y="340"/>
                    <a:pt x="155" y="340"/>
                    <a:pt x="155" y="340"/>
                  </a:cubicBezTo>
                  <a:cubicBezTo>
                    <a:pt x="159" y="340"/>
                    <a:pt x="159" y="340"/>
                    <a:pt x="159" y="340"/>
                  </a:cubicBezTo>
                  <a:cubicBezTo>
                    <a:pt x="163" y="341"/>
                    <a:pt x="163" y="341"/>
                    <a:pt x="163" y="341"/>
                  </a:cubicBezTo>
                  <a:cubicBezTo>
                    <a:pt x="170" y="344"/>
                    <a:pt x="170" y="344"/>
                    <a:pt x="170" y="344"/>
                  </a:cubicBezTo>
                  <a:cubicBezTo>
                    <a:pt x="177" y="348"/>
                    <a:pt x="177" y="348"/>
                    <a:pt x="177" y="348"/>
                  </a:cubicBezTo>
                  <a:cubicBezTo>
                    <a:pt x="177" y="348"/>
                    <a:pt x="176" y="351"/>
                    <a:pt x="178" y="351"/>
                  </a:cubicBezTo>
                  <a:cubicBezTo>
                    <a:pt x="179" y="351"/>
                    <a:pt x="183" y="351"/>
                    <a:pt x="183" y="351"/>
                  </a:cubicBezTo>
                  <a:cubicBezTo>
                    <a:pt x="186" y="359"/>
                    <a:pt x="186" y="359"/>
                    <a:pt x="186" y="359"/>
                  </a:cubicBezTo>
                  <a:cubicBezTo>
                    <a:pt x="181" y="359"/>
                    <a:pt x="181" y="359"/>
                    <a:pt x="181" y="359"/>
                  </a:cubicBezTo>
                  <a:cubicBezTo>
                    <a:pt x="184" y="367"/>
                    <a:pt x="184" y="367"/>
                    <a:pt x="184" y="367"/>
                  </a:cubicBezTo>
                  <a:cubicBezTo>
                    <a:pt x="186" y="371"/>
                    <a:pt x="186" y="371"/>
                    <a:pt x="186" y="371"/>
                  </a:cubicBezTo>
                  <a:cubicBezTo>
                    <a:pt x="185" y="376"/>
                    <a:pt x="185" y="376"/>
                    <a:pt x="185" y="376"/>
                  </a:cubicBezTo>
                  <a:cubicBezTo>
                    <a:pt x="182" y="379"/>
                    <a:pt x="182" y="379"/>
                    <a:pt x="182" y="379"/>
                  </a:cubicBezTo>
                  <a:cubicBezTo>
                    <a:pt x="182" y="379"/>
                    <a:pt x="182" y="381"/>
                    <a:pt x="182" y="381"/>
                  </a:cubicBezTo>
                  <a:cubicBezTo>
                    <a:pt x="182" y="382"/>
                    <a:pt x="184" y="382"/>
                    <a:pt x="184" y="382"/>
                  </a:cubicBezTo>
                  <a:cubicBezTo>
                    <a:pt x="184" y="382"/>
                    <a:pt x="186" y="384"/>
                    <a:pt x="186" y="385"/>
                  </a:cubicBezTo>
                  <a:cubicBezTo>
                    <a:pt x="186" y="386"/>
                    <a:pt x="189" y="387"/>
                    <a:pt x="189" y="388"/>
                  </a:cubicBezTo>
                  <a:cubicBezTo>
                    <a:pt x="190" y="389"/>
                    <a:pt x="193" y="392"/>
                    <a:pt x="193" y="392"/>
                  </a:cubicBezTo>
                  <a:cubicBezTo>
                    <a:pt x="194" y="394"/>
                    <a:pt x="194" y="394"/>
                    <a:pt x="194" y="394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7"/>
                  </a:cubicBezTo>
                  <a:cubicBezTo>
                    <a:pt x="198" y="399"/>
                    <a:pt x="200" y="401"/>
                    <a:pt x="200" y="401"/>
                  </a:cubicBezTo>
                  <a:cubicBezTo>
                    <a:pt x="204" y="404"/>
                    <a:pt x="204" y="404"/>
                    <a:pt x="204" y="404"/>
                  </a:cubicBezTo>
                  <a:cubicBezTo>
                    <a:pt x="204" y="404"/>
                    <a:pt x="204" y="403"/>
                    <a:pt x="204" y="405"/>
                  </a:cubicBezTo>
                  <a:cubicBezTo>
                    <a:pt x="204" y="407"/>
                    <a:pt x="204" y="410"/>
                    <a:pt x="204" y="410"/>
                  </a:cubicBezTo>
                  <a:cubicBezTo>
                    <a:pt x="208" y="410"/>
                    <a:pt x="208" y="410"/>
                    <a:pt x="208" y="410"/>
                  </a:cubicBezTo>
                  <a:cubicBezTo>
                    <a:pt x="207" y="414"/>
                    <a:pt x="207" y="414"/>
                    <a:pt x="207" y="414"/>
                  </a:cubicBezTo>
                  <a:cubicBezTo>
                    <a:pt x="207" y="414"/>
                    <a:pt x="205" y="414"/>
                    <a:pt x="207" y="417"/>
                  </a:cubicBezTo>
                  <a:cubicBezTo>
                    <a:pt x="209" y="419"/>
                    <a:pt x="209" y="421"/>
                    <a:pt x="209" y="421"/>
                  </a:cubicBezTo>
                  <a:cubicBezTo>
                    <a:pt x="216" y="426"/>
                    <a:pt x="216" y="426"/>
                    <a:pt x="216" y="426"/>
                  </a:cubicBezTo>
                  <a:cubicBezTo>
                    <a:pt x="220" y="426"/>
                    <a:pt x="220" y="426"/>
                    <a:pt x="220" y="426"/>
                  </a:cubicBezTo>
                  <a:cubicBezTo>
                    <a:pt x="224" y="425"/>
                    <a:pt x="224" y="425"/>
                    <a:pt x="224" y="425"/>
                  </a:cubicBezTo>
                  <a:cubicBezTo>
                    <a:pt x="226" y="421"/>
                    <a:pt x="226" y="421"/>
                    <a:pt x="226" y="421"/>
                  </a:cubicBezTo>
                  <a:cubicBezTo>
                    <a:pt x="226" y="421"/>
                    <a:pt x="229" y="421"/>
                    <a:pt x="232" y="422"/>
                  </a:cubicBezTo>
                  <a:cubicBezTo>
                    <a:pt x="234" y="423"/>
                    <a:pt x="238" y="422"/>
                    <a:pt x="238" y="422"/>
                  </a:cubicBezTo>
                  <a:cubicBezTo>
                    <a:pt x="238" y="422"/>
                    <a:pt x="238" y="422"/>
                    <a:pt x="238" y="424"/>
                  </a:cubicBezTo>
                  <a:cubicBezTo>
                    <a:pt x="239" y="426"/>
                    <a:pt x="241" y="425"/>
                    <a:pt x="241" y="425"/>
                  </a:cubicBezTo>
                  <a:cubicBezTo>
                    <a:pt x="241" y="425"/>
                    <a:pt x="244" y="425"/>
                    <a:pt x="244" y="426"/>
                  </a:cubicBezTo>
                  <a:cubicBezTo>
                    <a:pt x="244" y="427"/>
                    <a:pt x="246" y="428"/>
                    <a:pt x="247" y="430"/>
                  </a:cubicBezTo>
                  <a:cubicBezTo>
                    <a:pt x="248" y="432"/>
                    <a:pt x="248" y="431"/>
                    <a:pt x="249" y="432"/>
                  </a:cubicBezTo>
                  <a:cubicBezTo>
                    <a:pt x="249" y="433"/>
                    <a:pt x="245" y="434"/>
                    <a:pt x="250" y="434"/>
                  </a:cubicBezTo>
                  <a:cubicBezTo>
                    <a:pt x="254" y="435"/>
                    <a:pt x="264" y="436"/>
                    <a:pt x="264" y="436"/>
                  </a:cubicBezTo>
                  <a:cubicBezTo>
                    <a:pt x="264" y="436"/>
                    <a:pt x="270" y="434"/>
                    <a:pt x="273" y="434"/>
                  </a:cubicBezTo>
                  <a:cubicBezTo>
                    <a:pt x="276" y="434"/>
                    <a:pt x="276" y="435"/>
                    <a:pt x="276" y="435"/>
                  </a:cubicBezTo>
                  <a:cubicBezTo>
                    <a:pt x="279" y="435"/>
                    <a:pt x="279" y="435"/>
                    <a:pt x="279" y="435"/>
                  </a:cubicBezTo>
                  <a:cubicBezTo>
                    <a:pt x="279" y="435"/>
                    <a:pt x="281" y="434"/>
                    <a:pt x="281" y="433"/>
                  </a:cubicBezTo>
                  <a:cubicBezTo>
                    <a:pt x="281" y="432"/>
                    <a:pt x="282" y="429"/>
                    <a:pt x="282" y="429"/>
                  </a:cubicBezTo>
                  <a:cubicBezTo>
                    <a:pt x="282" y="429"/>
                    <a:pt x="281" y="427"/>
                    <a:pt x="283" y="427"/>
                  </a:cubicBezTo>
                  <a:cubicBezTo>
                    <a:pt x="285" y="427"/>
                    <a:pt x="286" y="426"/>
                    <a:pt x="286" y="426"/>
                  </a:cubicBezTo>
                  <a:cubicBezTo>
                    <a:pt x="289" y="424"/>
                    <a:pt x="289" y="424"/>
                    <a:pt x="289" y="424"/>
                  </a:cubicBezTo>
                  <a:cubicBezTo>
                    <a:pt x="288" y="416"/>
                    <a:pt x="288" y="416"/>
                    <a:pt x="288" y="416"/>
                  </a:cubicBezTo>
                  <a:cubicBezTo>
                    <a:pt x="288" y="416"/>
                    <a:pt x="288" y="413"/>
                    <a:pt x="287" y="412"/>
                  </a:cubicBezTo>
                  <a:cubicBezTo>
                    <a:pt x="285" y="411"/>
                    <a:pt x="282" y="408"/>
                    <a:pt x="282" y="408"/>
                  </a:cubicBezTo>
                  <a:cubicBezTo>
                    <a:pt x="281" y="405"/>
                    <a:pt x="281" y="405"/>
                    <a:pt x="281" y="405"/>
                  </a:cubicBezTo>
                  <a:cubicBezTo>
                    <a:pt x="277" y="402"/>
                    <a:pt x="277" y="402"/>
                    <a:pt x="277" y="402"/>
                  </a:cubicBezTo>
                  <a:cubicBezTo>
                    <a:pt x="277" y="402"/>
                    <a:pt x="276" y="400"/>
                    <a:pt x="275" y="400"/>
                  </a:cubicBezTo>
                  <a:cubicBezTo>
                    <a:pt x="274" y="401"/>
                    <a:pt x="275" y="401"/>
                    <a:pt x="273" y="404"/>
                  </a:cubicBezTo>
                  <a:cubicBezTo>
                    <a:pt x="271" y="406"/>
                    <a:pt x="268" y="407"/>
                    <a:pt x="268" y="407"/>
                  </a:cubicBezTo>
                  <a:cubicBezTo>
                    <a:pt x="262" y="409"/>
                    <a:pt x="262" y="409"/>
                    <a:pt x="262" y="409"/>
                  </a:cubicBezTo>
                  <a:cubicBezTo>
                    <a:pt x="262" y="409"/>
                    <a:pt x="258" y="407"/>
                    <a:pt x="257" y="405"/>
                  </a:cubicBezTo>
                  <a:cubicBezTo>
                    <a:pt x="256" y="404"/>
                    <a:pt x="249" y="398"/>
                    <a:pt x="249" y="398"/>
                  </a:cubicBezTo>
                  <a:cubicBezTo>
                    <a:pt x="249" y="398"/>
                    <a:pt x="245" y="395"/>
                    <a:pt x="244" y="395"/>
                  </a:cubicBezTo>
                  <a:cubicBezTo>
                    <a:pt x="242" y="395"/>
                    <a:pt x="240" y="395"/>
                    <a:pt x="240" y="395"/>
                  </a:cubicBezTo>
                  <a:cubicBezTo>
                    <a:pt x="237" y="390"/>
                    <a:pt x="237" y="390"/>
                    <a:pt x="237" y="390"/>
                  </a:cubicBezTo>
                  <a:cubicBezTo>
                    <a:pt x="236" y="389"/>
                    <a:pt x="236" y="389"/>
                    <a:pt x="236" y="389"/>
                  </a:cubicBezTo>
                  <a:cubicBezTo>
                    <a:pt x="236" y="389"/>
                    <a:pt x="233" y="386"/>
                    <a:pt x="235" y="386"/>
                  </a:cubicBezTo>
                  <a:cubicBezTo>
                    <a:pt x="238" y="386"/>
                    <a:pt x="239" y="383"/>
                    <a:pt x="239" y="383"/>
                  </a:cubicBezTo>
                  <a:cubicBezTo>
                    <a:pt x="239" y="380"/>
                    <a:pt x="239" y="380"/>
                    <a:pt x="239" y="380"/>
                  </a:cubicBezTo>
                  <a:cubicBezTo>
                    <a:pt x="239" y="378"/>
                    <a:pt x="239" y="378"/>
                    <a:pt x="239" y="378"/>
                  </a:cubicBezTo>
                  <a:cubicBezTo>
                    <a:pt x="238" y="373"/>
                    <a:pt x="238" y="373"/>
                    <a:pt x="238" y="373"/>
                  </a:cubicBezTo>
                  <a:cubicBezTo>
                    <a:pt x="238" y="373"/>
                    <a:pt x="237" y="368"/>
                    <a:pt x="238" y="367"/>
                  </a:cubicBezTo>
                  <a:cubicBezTo>
                    <a:pt x="240" y="367"/>
                    <a:pt x="246" y="366"/>
                    <a:pt x="246" y="366"/>
                  </a:cubicBezTo>
                  <a:cubicBezTo>
                    <a:pt x="246" y="366"/>
                    <a:pt x="249" y="367"/>
                    <a:pt x="252" y="368"/>
                  </a:cubicBezTo>
                  <a:cubicBezTo>
                    <a:pt x="254" y="368"/>
                    <a:pt x="256" y="369"/>
                    <a:pt x="256" y="369"/>
                  </a:cubicBezTo>
                  <a:cubicBezTo>
                    <a:pt x="256" y="369"/>
                    <a:pt x="262" y="372"/>
                    <a:pt x="263" y="373"/>
                  </a:cubicBezTo>
                  <a:cubicBezTo>
                    <a:pt x="263" y="374"/>
                    <a:pt x="265" y="375"/>
                    <a:pt x="267" y="376"/>
                  </a:cubicBezTo>
                  <a:cubicBezTo>
                    <a:pt x="270" y="378"/>
                    <a:pt x="276" y="376"/>
                    <a:pt x="276" y="376"/>
                  </a:cubicBezTo>
                  <a:cubicBezTo>
                    <a:pt x="276" y="376"/>
                    <a:pt x="279" y="375"/>
                    <a:pt x="281" y="375"/>
                  </a:cubicBezTo>
                  <a:cubicBezTo>
                    <a:pt x="282" y="375"/>
                    <a:pt x="291" y="375"/>
                    <a:pt x="291" y="375"/>
                  </a:cubicBezTo>
                  <a:cubicBezTo>
                    <a:pt x="291" y="375"/>
                    <a:pt x="295" y="375"/>
                    <a:pt x="296" y="375"/>
                  </a:cubicBezTo>
                  <a:cubicBezTo>
                    <a:pt x="297" y="375"/>
                    <a:pt x="301" y="375"/>
                    <a:pt x="301" y="375"/>
                  </a:cubicBezTo>
                  <a:cubicBezTo>
                    <a:pt x="309" y="377"/>
                    <a:pt x="309" y="377"/>
                    <a:pt x="309" y="377"/>
                  </a:cubicBezTo>
                  <a:cubicBezTo>
                    <a:pt x="315" y="374"/>
                    <a:pt x="315" y="374"/>
                    <a:pt x="315" y="374"/>
                  </a:cubicBezTo>
                  <a:cubicBezTo>
                    <a:pt x="315" y="374"/>
                    <a:pt x="315" y="369"/>
                    <a:pt x="317" y="369"/>
                  </a:cubicBezTo>
                  <a:cubicBezTo>
                    <a:pt x="318" y="369"/>
                    <a:pt x="320" y="369"/>
                    <a:pt x="322" y="369"/>
                  </a:cubicBezTo>
                  <a:cubicBezTo>
                    <a:pt x="324" y="370"/>
                    <a:pt x="330" y="368"/>
                    <a:pt x="330" y="368"/>
                  </a:cubicBezTo>
                  <a:cubicBezTo>
                    <a:pt x="324" y="360"/>
                    <a:pt x="324" y="360"/>
                    <a:pt x="324" y="360"/>
                  </a:cubicBezTo>
                  <a:cubicBezTo>
                    <a:pt x="324" y="360"/>
                    <a:pt x="324" y="360"/>
                    <a:pt x="322" y="356"/>
                  </a:cubicBezTo>
                  <a:cubicBezTo>
                    <a:pt x="321" y="352"/>
                    <a:pt x="318" y="348"/>
                    <a:pt x="318" y="348"/>
                  </a:cubicBezTo>
                  <a:cubicBezTo>
                    <a:pt x="318" y="348"/>
                    <a:pt x="314" y="347"/>
                    <a:pt x="311" y="346"/>
                  </a:cubicBezTo>
                  <a:cubicBezTo>
                    <a:pt x="308" y="345"/>
                    <a:pt x="310" y="346"/>
                    <a:pt x="308" y="344"/>
                  </a:cubicBezTo>
                  <a:cubicBezTo>
                    <a:pt x="306" y="343"/>
                    <a:pt x="297" y="338"/>
                    <a:pt x="297" y="338"/>
                  </a:cubicBezTo>
                  <a:cubicBezTo>
                    <a:pt x="297" y="338"/>
                    <a:pt x="293" y="337"/>
                    <a:pt x="292" y="335"/>
                  </a:cubicBezTo>
                  <a:cubicBezTo>
                    <a:pt x="291" y="332"/>
                    <a:pt x="292" y="323"/>
                    <a:pt x="292" y="323"/>
                  </a:cubicBezTo>
                  <a:cubicBezTo>
                    <a:pt x="293" y="318"/>
                    <a:pt x="293" y="318"/>
                    <a:pt x="293" y="318"/>
                  </a:cubicBezTo>
                  <a:cubicBezTo>
                    <a:pt x="298" y="308"/>
                    <a:pt x="298" y="308"/>
                    <a:pt x="298" y="308"/>
                  </a:cubicBezTo>
                  <a:cubicBezTo>
                    <a:pt x="300" y="299"/>
                    <a:pt x="300" y="299"/>
                    <a:pt x="300" y="299"/>
                  </a:cubicBezTo>
                  <a:cubicBezTo>
                    <a:pt x="310" y="287"/>
                    <a:pt x="310" y="287"/>
                    <a:pt x="310" y="287"/>
                  </a:cubicBezTo>
                  <a:cubicBezTo>
                    <a:pt x="313" y="278"/>
                    <a:pt x="313" y="278"/>
                    <a:pt x="313" y="278"/>
                  </a:cubicBezTo>
                  <a:cubicBezTo>
                    <a:pt x="315" y="269"/>
                    <a:pt x="315" y="269"/>
                    <a:pt x="315" y="269"/>
                  </a:cubicBezTo>
                  <a:cubicBezTo>
                    <a:pt x="315" y="260"/>
                    <a:pt x="315" y="260"/>
                    <a:pt x="315" y="260"/>
                  </a:cubicBezTo>
                  <a:cubicBezTo>
                    <a:pt x="315" y="253"/>
                    <a:pt x="315" y="253"/>
                    <a:pt x="315" y="253"/>
                  </a:cubicBezTo>
                  <a:cubicBezTo>
                    <a:pt x="328" y="253"/>
                    <a:pt x="328" y="253"/>
                    <a:pt x="328" y="253"/>
                  </a:cubicBezTo>
                  <a:cubicBezTo>
                    <a:pt x="328" y="256"/>
                    <a:pt x="328" y="256"/>
                    <a:pt x="328" y="256"/>
                  </a:cubicBezTo>
                  <a:cubicBezTo>
                    <a:pt x="328" y="256"/>
                    <a:pt x="330" y="252"/>
                    <a:pt x="331" y="252"/>
                  </a:cubicBezTo>
                  <a:cubicBezTo>
                    <a:pt x="332" y="252"/>
                    <a:pt x="340" y="247"/>
                    <a:pt x="340" y="247"/>
                  </a:cubicBezTo>
                  <a:cubicBezTo>
                    <a:pt x="343" y="249"/>
                    <a:pt x="343" y="249"/>
                    <a:pt x="343" y="249"/>
                  </a:cubicBezTo>
                  <a:cubicBezTo>
                    <a:pt x="351" y="251"/>
                    <a:pt x="351" y="251"/>
                    <a:pt x="351" y="251"/>
                  </a:cubicBezTo>
                  <a:cubicBezTo>
                    <a:pt x="351" y="251"/>
                    <a:pt x="354" y="252"/>
                    <a:pt x="353" y="254"/>
                  </a:cubicBezTo>
                  <a:cubicBezTo>
                    <a:pt x="352" y="256"/>
                    <a:pt x="352" y="256"/>
                    <a:pt x="353" y="256"/>
                  </a:cubicBezTo>
                  <a:cubicBezTo>
                    <a:pt x="354" y="256"/>
                    <a:pt x="358" y="253"/>
                    <a:pt x="358" y="253"/>
                  </a:cubicBezTo>
                  <a:cubicBezTo>
                    <a:pt x="365" y="256"/>
                    <a:pt x="365" y="256"/>
                    <a:pt x="365" y="256"/>
                  </a:cubicBezTo>
                  <a:cubicBezTo>
                    <a:pt x="359" y="249"/>
                    <a:pt x="359" y="249"/>
                    <a:pt x="359" y="249"/>
                  </a:cubicBezTo>
                  <a:cubicBezTo>
                    <a:pt x="359" y="249"/>
                    <a:pt x="358" y="244"/>
                    <a:pt x="358" y="242"/>
                  </a:cubicBezTo>
                  <a:cubicBezTo>
                    <a:pt x="358" y="240"/>
                    <a:pt x="357" y="232"/>
                    <a:pt x="357" y="232"/>
                  </a:cubicBezTo>
                  <a:cubicBezTo>
                    <a:pt x="356" y="226"/>
                    <a:pt x="356" y="226"/>
                    <a:pt x="356" y="226"/>
                  </a:cubicBezTo>
                  <a:cubicBezTo>
                    <a:pt x="354" y="221"/>
                    <a:pt x="354" y="221"/>
                    <a:pt x="354" y="221"/>
                  </a:cubicBezTo>
                  <a:cubicBezTo>
                    <a:pt x="351" y="218"/>
                    <a:pt x="351" y="218"/>
                    <a:pt x="351" y="218"/>
                  </a:cubicBezTo>
                  <a:cubicBezTo>
                    <a:pt x="350" y="213"/>
                    <a:pt x="350" y="213"/>
                    <a:pt x="350" y="213"/>
                  </a:cubicBezTo>
                  <a:cubicBezTo>
                    <a:pt x="348" y="209"/>
                    <a:pt x="348" y="209"/>
                    <a:pt x="348" y="209"/>
                  </a:cubicBezTo>
                  <a:cubicBezTo>
                    <a:pt x="341" y="205"/>
                    <a:pt x="341" y="205"/>
                    <a:pt x="341" y="205"/>
                  </a:cubicBezTo>
                  <a:cubicBezTo>
                    <a:pt x="336" y="204"/>
                    <a:pt x="336" y="204"/>
                    <a:pt x="336" y="204"/>
                  </a:cubicBezTo>
                  <a:cubicBezTo>
                    <a:pt x="332" y="205"/>
                    <a:pt x="332" y="205"/>
                    <a:pt x="332" y="205"/>
                  </a:cubicBezTo>
                  <a:cubicBezTo>
                    <a:pt x="328" y="205"/>
                    <a:pt x="328" y="205"/>
                    <a:pt x="328" y="205"/>
                  </a:cubicBezTo>
                  <a:cubicBezTo>
                    <a:pt x="325" y="200"/>
                    <a:pt x="325" y="200"/>
                    <a:pt x="325" y="200"/>
                  </a:cubicBezTo>
                  <a:cubicBezTo>
                    <a:pt x="325" y="200"/>
                    <a:pt x="324" y="193"/>
                    <a:pt x="324" y="192"/>
                  </a:cubicBezTo>
                  <a:cubicBezTo>
                    <a:pt x="324" y="191"/>
                    <a:pt x="322" y="184"/>
                    <a:pt x="322" y="184"/>
                  </a:cubicBezTo>
                  <a:cubicBezTo>
                    <a:pt x="321" y="176"/>
                    <a:pt x="321" y="176"/>
                    <a:pt x="321" y="176"/>
                  </a:cubicBezTo>
                  <a:cubicBezTo>
                    <a:pt x="318" y="168"/>
                    <a:pt x="318" y="168"/>
                    <a:pt x="318" y="168"/>
                  </a:cubicBezTo>
                  <a:cubicBezTo>
                    <a:pt x="318" y="168"/>
                    <a:pt x="316" y="163"/>
                    <a:pt x="315" y="161"/>
                  </a:cubicBezTo>
                  <a:cubicBezTo>
                    <a:pt x="314" y="159"/>
                    <a:pt x="312" y="155"/>
                    <a:pt x="312" y="155"/>
                  </a:cubicBezTo>
                  <a:cubicBezTo>
                    <a:pt x="310" y="148"/>
                    <a:pt x="310" y="148"/>
                    <a:pt x="310" y="148"/>
                  </a:cubicBezTo>
                  <a:cubicBezTo>
                    <a:pt x="302" y="146"/>
                    <a:pt x="302" y="146"/>
                    <a:pt x="302" y="146"/>
                  </a:cubicBezTo>
                  <a:cubicBezTo>
                    <a:pt x="289" y="142"/>
                    <a:pt x="289" y="142"/>
                    <a:pt x="289" y="142"/>
                  </a:cubicBezTo>
                  <a:cubicBezTo>
                    <a:pt x="282" y="139"/>
                    <a:pt x="282" y="139"/>
                    <a:pt x="282" y="139"/>
                  </a:cubicBezTo>
                  <a:cubicBezTo>
                    <a:pt x="283" y="136"/>
                    <a:pt x="283" y="136"/>
                    <a:pt x="283" y="136"/>
                  </a:cubicBezTo>
                  <a:cubicBezTo>
                    <a:pt x="287" y="135"/>
                    <a:pt x="287" y="135"/>
                    <a:pt x="287" y="135"/>
                  </a:cubicBezTo>
                  <a:cubicBezTo>
                    <a:pt x="287" y="135"/>
                    <a:pt x="289" y="135"/>
                    <a:pt x="291" y="135"/>
                  </a:cubicBezTo>
                  <a:cubicBezTo>
                    <a:pt x="294" y="135"/>
                    <a:pt x="296" y="135"/>
                    <a:pt x="298" y="135"/>
                  </a:cubicBezTo>
                  <a:cubicBezTo>
                    <a:pt x="300" y="135"/>
                    <a:pt x="303" y="135"/>
                    <a:pt x="303" y="135"/>
                  </a:cubicBezTo>
                  <a:cubicBezTo>
                    <a:pt x="307" y="130"/>
                    <a:pt x="307" y="130"/>
                    <a:pt x="307" y="130"/>
                  </a:cubicBezTo>
                  <a:cubicBezTo>
                    <a:pt x="322" y="122"/>
                    <a:pt x="322" y="122"/>
                    <a:pt x="322" y="122"/>
                  </a:cubicBezTo>
                  <a:cubicBezTo>
                    <a:pt x="329" y="121"/>
                    <a:pt x="329" y="121"/>
                    <a:pt x="329" y="121"/>
                  </a:cubicBezTo>
                  <a:cubicBezTo>
                    <a:pt x="336" y="121"/>
                    <a:pt x="336" y="121"/>
                    <a:pt x="336" y="121"/>
                  </a:cubicBezTo>
                  <a:cubicBezTo>
                    <a:pt x="336" y="121"/>
                    <a:pt x="336" y="125"/>
                    <a:pt x="338" y="126"/>
                  </a:cubicBezTo>
                  <a:cubicBezTo>
                    <a:pt x="340" y="127"/>
                    <a:pt x="341" y="127"/>
                    <a:pt x="342" y="128"/>
                  </a:cubicBezTo>
                  <a:cubicBezTo>
                    <a:pt x="344" y="128"/>
                    <a:pt x="350" y="129"/>
                    <a:pt x="350" y="129"/>
                  </a:cubicBezTo>
                  <a:cubicBezTo>
                    <a:pt x="354" y="131"/>
                    <a:pt x="354" y="131"/>
                    <a:pt x="354" y="131"/>
                  </a:cubicBezTo>
                  <a:cubicBezTo>
                    <a:pt x="358" y="137"/>
                    <a:pt x="358" y="137"/>
                    <a:pt x="358" y="137"/>
                  </a:cubicBezTo>
                  <a:cubicBezTo>
                    <a:pt x="365" y="141"/>
                    <a:pt x="365" y="141"/>
                    <a:pt x="365" y="141"/>
                  </a:cubicBezTo>
                  <a:cubicBezTo>
                    <a:pt x="365" y="141"/>
                    <a:pt x="366" y="144"/>
                    <a:pt x="365" y="145"/>
                  </a:cubicBezTo>
                  <a:cubicBezTo>
                    <a:pt x="364" y="146"/>
                    <a:pt x="365" y="149"/>
                    <a:pt x="361" y="151"/>
                  </a:cubicBezTo>
                  <a:cubicBezTo>
                    <a:pt x="357" y="153"/>
                    <a:pt x="352" y="157"/>
                    <a:pt x="351" y="157"/>
                  </a:cubicBezTo>
                  <a:cubicBezTo>
                    <a:pt x="350" y="158"/>
                    <a:pt x="347" y="162"/>
                    <a:pt x="347" y="162"/>
                  </a:cubicBezTo>
                  <a:cubicBezTo>
                    <a:pt x="345" y="166"/>
                    <a:pt x="345" y="166"/>
                    <a:pt x="345" y="166"/>
                  </a:cubicBezTo>
                  <a:cubicBezTo>
                    <a:pt x="346" y="169"/>
                    <a:pt x="346" y="169"/>
                    <a:pt x="346" y="169"/>
                  </a:cubicBezTo>
                  <a:cubicBezTo>
                    <a:pt x="346" y="169"/>
                    <a:pt x="346" y="170"/>
                    <a:pt x="346" y="171"/>
                  </a:cubicBezTo>
                  <a:cubicBezTo>
                    <a:pt x="345" y="173"/>
                    <a:pt x="344" y="176"/>
                    <a:pt x="344" y="176"/>
                  </a:cubicBezTo>
                  <a:cubicBezTo>
                    <a:pt x="345" y="181"/>
                    <a:pt x="345" y="181"/>
                    <a:pt x="345" y="181"/>
                  </a:cubicBezTo>
                  <a:cubicBezTo>
                    <a:pt x="345" y="181"/>
                    <a:pt x="346" y="183"/>
                    <a:pt x="347" y="185"/>
                  </a:cubicBezTo>
                  <a:cubicBezTo>
                    <a:pt x="347" y="186"/>
                    <a:pt x="356" y="188"/>
                    <a:pt x="356" y="188"/>
                  </a:cubicBezTo>
                  <a:cubicBezTo>
                    <a:pt x="365" y="189"/>
                    <a:pt x="365" y="189"/>
                    <a:pt x="365" y="189"/>
                  </a:cubicBezTo>
                  <a:cubicBezTo>
                    <a:pt x="372" y="196"/>
                    <a:pt x="372" y="196"/>
                    <a:pt x="372" y="196"/>
                  </a:cubicBezTo>
                  <a:cubicBezTo>
                    <a:pt x="378" y="199"/>
                    <a:pt x="378" y="199"/>
                    <a:pt x="378" y="199"/>
                  </a:cubicBezTo>
                  <a:cubicBezTo>
                    <a:pt x="385" y="198"/>
                    <a:pt x="385" y="198"/>
                    <a:pt x="385" y="198"/>
                  </a:cubicBezTo>
                  <a:cubicBezTo>
                    <a:pt x="392" y="193"/>
                    <a:pt x="392" y="193"/>
                    <a:pt x="392" y="193"/>
                  </a:cubicBezTo>
                  <a:cubicBezTo>
                    <a:pt x="397" y="190"/>
                    <a:pt x="397" y="190"/>
                    <a:pt x="397" y="190"/>
                  </a:cubicBezTo>
                  <a:cubicBezTo>
                    <a:pt x="397" y="190"/>
                    <a:pt x="400" y="186"/>
                    <a:pt x="401" y="185"/>
                  </a:cubicBezTo>
                  <a:cubicBezTo>
                    <a:pt x="402" y="184"/>
                    <a:pt x="405" y="181"/>
                    <a:pt x="405" y="181"/>
                  </a:cubicBezTo>
                  <a:cubicBezTo>
                    <a:pt x="405" y="181"/>
                    <a:pt x="407" y="179"/>
                    <a:pt x="407" y="178"/>
                  </a:cubicBezTo>
                  <a:cubicBezTo>
                    <a:pt x="407" y="177"/>
                    <a:pt x="406" y="169"/>
                    <a:pt x="406" y="169"/>
                  </a:cubicBezTo>
                  <a:cubicBezTo>
                    <a:pt x="404" y="163"/>
                    <a:pt x="404" y="163"/>
                    <a:pt x="404" y="163"/>
                  </a:cubicBezTo>
                  <a:cubicBezTo>
                    <a:pt x="401" y="156"/>
                    <a:pt x="401" y="156"/>
                    <a:pt x="401" y="156"/>
                  </a:cubicBezTo>
                  <a:cubicBezTo>
                    <a:pt x="401" y="156"/>
                    <a:pt x="399" y="153"/>
                    <a:pt x="399" y="151"/>
                  </a:cubicBezTo>
                  <a:cubicBezTo>
                    <a:pt x="399" y="150"/>
                    <a:pt x="398" y="146"/>
                    <a:pt x="398" y="146"/>
                  </a:cubicBezTo>
                  <a:cubicBezTo>
                    <a:pt x="394" y="142"/>
                    <a:pt x="394" y="142"/>
                    <a:pt x="394" y="142"/>
                  </a:cubicBezTo>
                  <a:cubicBezTo>
                    <a:pt x="396" y="138"/>
                    <a:pt x="396" y="138"/>
                    <a:pt x="396" y="138"/>
                  </a:cubicBezTo>
                  <a:cubicBezTo>
                    <a:pt x="398" y="135"/>
                    <a:pt x="398" y="135"/>
                    <a:pt x="398" y="135"/>
                  </a:cubicBezTo>
                  <a:cubicBezTo>
                    <a:pt x="403" y="129"/>
                    <a:pt x="403" y="129"/>
                    <a:pt x="403" y="129"/>
                  </a:cubicBezTo>
                  <a:cubicBezTo>
                    <a:pt x="405" y="125"/>
                    <a:pt x="405" y="125"/>
                    <a:pt x="405" y="125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398" y="119"/>
                    <a:pt x="398" y="119"/>
                    <a:pt x="398" y="119"/>
                  </a:cubicBezTo>
                  <a:cubicBezTo>
                    <a:pt x="404" y="116"/>
                    <a:pt x="404" y="116"/>
                    <a:pt x="404" y="116"/>
                  </a:cubicBezTo>
                  <a:cubicBezTo>
                    <a:pt x="408" y="114"/>
                    <a:pt x="408" y="114"/>
                    <a:pt x="408" y="114"/>
                  </a:cubicBezTo>
                  <a:cubicBezTo>
                    <a:pt x="413" y="102"/>
                    <a:pt x="413" y="102"/>
                    <a:pt x="413" y="102"/>
                  </a:cubicBezTo>
                  <a:cubicBezTo>
                    <a:pt x="416" y="95"/>
                    <a:pt x="416" y="95"/>
                    <a:pt x="416" y="95"/>
                  </a:cubicBezTo>
                  <a:cubicBezTo>
                    <a:pt x="420" y="84"/>
                    <a:pt x="420" y="84"/>
                    <a:pt x="420" y="84"/>
                  </a:cubicBezTo>
                  <a:cubicBezTo>
                    <a:pt x="420" y="84"/>
                    <a:pt x="422" y="76"/>
                    <a:pt x="422" y="75"/>
                  </a:cubicBezTo>
                  <a:cubicBezTo>
                    <a:pt x="422" y="74"/>
                    <a:pt x="425" y="72"/>
                    <a:pt x="425" y="72"/>
                  </a:cubicBezTo>
                  <a:cubicBezTo>
                    <a:pt x="429" y="67"/>
                    <a:pt x="429" y="67"/>
                    <a:pt x="429" y="67"/>
                  </a:cubicBezTo>
                  <a:cubicBezTo>
                    <a:pt x="432" y="61"/>
                    <a:pt x="432" y="61"/>
                    <a:pt x="432" y="61"/>
                  </a:cubicBezTo>
                  <a:cubicBezTo>
                    <a:pt x="434" y="57"/>
                    <a:pt x="434" y="57"/>
                    <a:pt x="434" y="57"/>
                  </a:cubicBezTo>
                  <a:cubicBezTo>
                    <a:pt x="439" y="49"/>
                    <a:pt x="439" y="49"/>
                    <a:pt x="439" y="49"/>
                  </a:cubicBezTo>
                  <a:cubicBezTo>
                    <a:pt x="443" y="51"/>
                    <a:pt x="443" y="51"/>
                    <a:pt x="443" y="51"/>
                  </a:cubicBezTo>
                  <a:cubicBezTo>
                    <a:pt x="443" y="51"/>
                    <a:pt x="445" y="53"/>
                    <a:pt x="445" y="55"/>
                  </a:cubicBezTo>
                  <a:cubicBezTo>
                    <a:pt x="445" y="57"/>
                    <a:pt x="444" y="58"/>
                    <a:pt x="445" y="58"/>
                  </a:cubicBezTo>
                  <a:cubicBezTo>
                    <a:pt x="447" y="58"/>
                    <a:pt x="446" y="58"/>
                    <a:pt x="447" y="57"/>
                  </a:cubicBezTo>
                  <a:cubicBezTo>
                    <a:pt x="449" y="55"/>
                    <a:pt x="450" y="51"/>
                    <a:pt x="450" y="50"/>
                  </a:cubicBezTo>
                  <a:cubicBezTo>
                    <a:pt x="450" y="49"/>
                    <a:pt x="452" y="49"/>
                    <a:pt x="450" y="48"/>
                  </a:cubicBezTo>
                  <a:cubicBezTo>
                    <a:pt x="447" y="47"/>
                    <a:pt x="443" y="45"/>
                    <a:pt x="443" y="45"/>
                  </a:cubicBezTo>
                  <a:cubicBezTo>
                    <a:pt x="443" y="45"/>
                    <a:pt x="439" y="44"/>
                    <a:pt x="439" y="43"/>
                  </a:cubicBezTo>
                  <a:cubicBezTo>
                    <a:pt x="440" y="42"/>
                    <a:pt x="443" y="33"/>
                    <a:pt x="443" y="33"/>
                  </a:cubicBezTo>
                  <a:cubicBezTo>
                    <a:pt x="447" y="23"/>
                    <a:pt x="447" y="23"/>
                    <a:pt x="447" y="23"/>
                  </a:cubicBezTo>
                  <a:cubicBezTo>
                    <a:pt x="447" y="17"/>
                    <a:pt x="447" y="17"/>
                    <a:pt x="447" y="17"/>
                  </a:cubicBezTo>
                  <a:cubicBezTo>
                    <a:pt x="450" y="12"/>
                    <a:pt x="450" y="12"/>
                    <a:pt x="450" y="12"/>
                  </a:cubicBezTo>
                  <a:cubicBezTo>
                    <a:pt x="453" y="8"/>
                    <a:pt x="455" y="2"/>
                    <a:pt x="460" y="0"/>
                  </a:cubicBezTo>
                  <a:cubicBezTo>
                    <a:pt x="1479" y="0"/>
                    <a:pt x="1479" y="0"/>
                    <a:pt x="1479" y="0"/>
                  </a:cubicBezTo>
                  <a:cubicBezTo>
                    <a:pt x="1479" y="736"/>
                    <a:pt x="1479" y="736"/>
                    <a:pt x="1479" y="736"/>
                  </a:cubicBezTo>
                  <a:cubicBezTo>
                    <a:pt x="1465" y="741"/>
                    <a:pt x="1465" y="741"/>
                    <a:pt x="1465" y="741"/>
                  </a:cubicBezTo>
                  <a:cubicBezTo>
                    <a:pt x="1463" y="741"/>
                    <a:pt x="1435" y="737"/>
                    <a:pt x="1436" y="746"/>
                  </a:cubicBezTo>
                  <a:cubicBezTo>
                    <a:pt x="1437" y="751"/>
                    <a:pt x="1442" y="752"/>
                    <a:pt x="1442" y="752"/>
                  </a:cubicBezTo>
                  <a:cubicBezTo>
                    <a:pt x="1455" y="764"/>
                    <a:pt x="1455" y="764"/>
                    <a:pt x="1455" y="764"/>
                  </a:cubicBezTo>
                  <a:cubicBezTo>
                    <a:pt x="1454" y="771"/>
                    <a:pt x="1454" y="771"/>
                    <a:pt x="1454" y="771"/>
                  </a:cubicBezTo>
                  <a:cubicBezTo>
                    <a:pt x="1462" y="773"/>
                    <a:pt x="1462" y="773"/>
                    <a:pt x="1462" y="773"/>
                  </a:cubicBezTo>
                  <a:cubicBezTo>
                    <a:pt x="1479" y="773"/>
                    <a:pt x="1479" y="773"/>
                    <a:pt x="1479" y="773"/>
                  </a:cubicBezTo>
                  <a:cubicBezTo>
                    <a:pt x="1479" y="785"/>
                    <a:pt x="1479" y="785"/>
                    <a:pt x="1479" y="785"/>
                  </a:cubicBezTo>
                  <a:cubicBezTo>
                    <a:pt x="1469" y="786"/>
                    <a:pt x="1458" y="788"/>
                    <a:pt x="1456" y="789"/>
                  </a:cubicBezTo>
                  <a:cubicBezTo>
                    <a:pt x="1445" y="801"/>
                    <a:pt x="1445" y="801"/>
                    <a:pt x="1445" y="801"/>
                  </a:cubicBezTo>
                  <a:cubicBezTo>
                    <a:pt x="1458" y="818"/>
                    <a:pt x="1458" y="818"/>
                    <a:pt x="1458" y="818"/>
                  </a:cubicBezTo>
                  <a:cubicBezTo>
                    <a:pt x="1457" y="829"/>
                    <a:pt x="1457" y="829"/>
                    <a:pt x="1457" y="829"/>
                  </a:cubicBezTo>
                  <a:cubicBezTo>
                    <a:pt x="1446" y="837"/>
                    <a:pt x="1446" y="837"/>
                    <a:pt x="1446" y="837"/>
                  </a:cubicBezTo>
                  <a:cubicBezTo>
                    <a:pt x="1455" y="846"/>
                    <a:pt x="1455" y="846"/>
                    <a:pt x="1455" y="846"/>
                  </a:cubicBezTo>
                  <a:cubicBezTo>
                    <a:pt x="1471" y="846"/>
                    <a:pt x="1471" y="846"/>
                    <a:pt x="1471" y="846"/>
                  </a:cubicBezTo>
                  <a:cubicBezTo>
                    <a:pt x="1479" y="852"/>
                    <a:pt x="1479" y="852"/>
                    <a:pt x="1479" y="852"/>
                  </a:cubicBezTo>
                  <a:cubicBezTo>
                    <a:pt x="1479" y="899"/>
                    <a:pt x="1479" y="899"/>
                    <a:pt x="1479" y="899"/>
                  </a:cubicBezTo>
                  <a:cubicBezTo>
                    <a:pt x="1476" y="899"/>
                    <a:pt x="1472" y="900"/>
                    <a:pt x="1467" y="900"/>
                  </a:cubicBezTo>
                  <a:cubicBezTo>
                    <a:pt x="1460" y="912"/>
                    <a:pt x="1460" y="912"/>
                    <a:pt x="1460" y="912"/>
                  </a:cubicBezTo>
                  <a:cubicBezTo>
                    <a:pt x="1409" y="903"/>
                    <a:pt x="1409" y="903"/>
                    <a:pt x="1409" y="903"/>
                  </a:cubicBezTo>
                  <a:cubicBezTo>
                    <a:pt x="1392" y="893"/>
                    <a:pt x="1392" y="893"/>
                    <a:pt x="1392" y="893"/>
                  </a:cubicBezTo>
                  <a:cubicBezTo>
                    <a:pt x="1379" y="902"/>
                    <a:pt x="1382" y="898"/>
                    <a:pt x="1371" y="910"/>
                  </a:cubicBezTo>
                  <a:cubicBezTo>
                    <a:pt x="1341" y="902"/>
                    <a:pt x="1341" y="902"/>
                    <a:pt x="1341" y="902"/>
                  </a:cubicBezTo>
                  <a:cubicBezTo>
                    <a:pt x="1322" y="911"/>
                    <a:pt x="1322" y="911"/>
                    <a:pt x="1322" y="911"/>
                  </a:cubicBezTo>
                  <a:cubicBezTo>
                    <a:pt x="1300" y="933"/>
                    <a:pt x="1300" y="933"/>
                    <a:pt x="1300" y="933"/>
                  </a:cubicBezTo>
                  <a:cubicBezTo>
                    <a:pt x="1263" y="931"/>
                    <a:pt x="1263" y="931"/>
                    <a:pt x="1263" y="931"/>
                  </a:cubicBezTo>
                  <a:cubicBezTo>
                    <a:pt x="1255" y="920"/>
                    <a:pt x="1255" y="920"/>
                    <a:pt x="1255" y="920"/>
                  </a:cubicBezTo>
                  <a:cubicBezTo>
                    <a:pt x="1253" y="930"/>
                    <a:pt x="1253" y="930"/>
                    <a:pt x="1253" y="930"/>
                  </a:cubicBezTo>
                  <a:cubicBezTo>
                    <a:pt x="1261" y="940"/>
                    <a:pt x="1261" y="940"/>
                    <a:pt x="1261" y="940"/>
                  </a:cubicBezTo>
                  <a:cubicBezTo>
                    <a:pt x="1247" y="947"/>
                    <a:pt x="1247" y="947"/>
                    <a:pt x="1247" y="947"/>
                  </a:cubicBezTo>
                  <a:cubicBezTo>
                    <a:pt x="1242" y="933"/>
                    <a:pt x="1242" y="933"/>
                    <a:pt x="1242" y="933"/>
                  </a:cubicBezTo>
                  <a:cubicBezTo>
                    <a:pt x="1230" y="918"/>
                    <a:pt x="1230" y="918"/>
                    <a:pt x="1230" y="918"/>
                  </a:cubicBezTo>
                  <a:cubicBezTo>
                    <a:pt x="1212" y="914"/>
                    <a:pt x="1212" y="914"/>
                    <a:pt x="1212" y="914"/>
                  </a:cubicBezTo>
                  <a:cubicBezTo>
                    <a:pt x="1202" y="907"/>
                    <a:pt x="1202" y="907"/>
                    <a:pt x="1202" y="907"/>
                  </a:cubicBezTo>
                  <a:cubicBezTo>
                    <a:pt x="1200" y="906"/>
                    <a:pt x="1163" y="910"/>
                    <a:pt x="1156" y="911"/>
                  </a:cubicBezTo>
                  <a:cubicBezTo>
                    <a:pt x="1147" y="905"/>
                    <a:pt x="1146" y="905"/>
                    <a:pt x="1136" y="900"/>
                  </a:cubicBezTo>
                  <a:cubicBezTo>
                    <a:pt x="1126" y="908"/>
                    <a:pt x="1126" y="908"/>
                    <a:pt x="1126" y="908"/>
                  </a:cubicBezTo>
                  <a:cubicBezTo>
                    <a:pt x="1126" y="908"/>
                    <a:pt x="1121" y="917"/>
                    <a:pt x="1113" y="917"/>
                  </a:cubicBezTo>
                  <a:cubicBezTo>
                    <a:pt x="1104" y="917"/>
                    <a:pt x="1105" y="905"/>
                    <a:pt x="1105" y="905"/>
                  </a:cubicBezTo>
                  <a:cubicBezTo>
                    <a:pt x="1092" y="907"/>
                    <a:pt x="1092" y="907"/>
                    <a:pt x="1092" y="907"/>
                  </a:cubicBezTo>
                  <a:cubicBezTo>
                    <a:pt x="1075" y="931"/>
                    <a:pt x="1075" y="931"/>
                    <a:pt x="1075" y="931"/>
                  </a:cubicBezTo>
                  <a:cubicBezTo>
                    <a:pt x="1054" y="949"/>
                    <a:pt x="1054" y="949"/>
                    <a:pt x="1054" y="949"/>
                  </a:cubicBezTo>
                  <a:cubicBezTo>
                    <a:pt x="1042" y="967"/>
                    <a:pt x="1042" y="967"/>
                    <a:pt x="1042" y="967"/>
                  </a:cubicBezTo>
                  <a:cubicBezTo>
                    <a:pt x="1019" y="976"/>
                    <a:pt x="1019" y="976"/>
                    <a:pt x="1019" y="976"/>
                  </a:cubicBezTo>
                  <a:cubicBezTo>
                    <a:pt x="1020" y="984"/>
                    <a:pt x="1020" y="984"/>
                    <a:pt x="1020" y="984"/>
                  </a:cubicBezTo>
                  <a:cubicBezTo>
                    <a:pt x="1043" y="1004"/>
                    <a:pt x="1043" y="1004"/>
                    <a:pt x="1043" y="1004"/>
                  </a:cubicBezTo>
                  <a:cubicBezTo>
                    <a:pt x="1027" y="1015"/>
                    <a:pt x="1027" y="1015"/>
                    <a:pt x="1027" y="1015"/>
                  </a:cubicBezTo>
                  <a:cubicBezTo>
                    <a:pt x="1003" y="990"/>
                    <a:pt x="1012" y="1009"/>
                    <a:pt x="982" y="986"/>
                  </a:cubicBezTo>
                  <a:cubicBezTo>
                    <a:pt x="977" y="1004"/>
                    <a:pt x="976" y="999"/>
                    <a:pt x="979" y="1014"/>
                  </a:cubicBezTo>
                  <a:cubicBezTo>
                    <a:pt x="966" y="1023"/>
                    <a:pt x="966" y="1023"/>
                    <a:pt x="966" y="1023"/>
                  </a:cubicBezTo>
                  <a:cubicBezTo>
                    <a:pt x="973" y="1050"/>
                    <a:pt x="968" y="1041"/>
                    <a:pt x="985" y="1059"/>
                  </a:cubicBezTo>
                  <a:cubicBezTo>
                    <a:pt x="975" y="1080"/>
                    <a:pt x="977" y="1071"/>
                    <a:pt x="978" y="1096"/>
                  </a:cubicBezTo>
                  <a:cubicBezTo>
                    <a:pt x="1001" y="1103"/>
                    <a:pt x="1001" y="1103"/>
                    <a:pt x="1001" y="1103"/>
                  </a:cubicBezTo>
                  <a:cubicBezTo>
                    <a:pt x="1007" y="1117"/>
                    <a:pt x="1007" y="1117"/>
                    <a:pt x="1007" y="1117"/>
                  </a:cubicBezTo>
                  <a:cubicBezTo>
                    <a:pt x="1022" y="1124"/>
                    <a:pt x="1022" y="1124"/>
                    <a:pt x="1022" y="1124"/>
                  </a:cubicBezTo>
                  <a:cubicBezTo>
                    <a:pt x="1037" y="1114"/>
                    <a:pt x="1037" y="1114"/>
                    <a:pt x="1037" y="1114"/>
                  </a:cubicBezTo>
                  <a:cubicBezTo>
                    <a:pt x="1059" y="1125"/>
                    <a:pt x="1059" y="1125"/>
                    <a:pt x="1059" y="1125"/>
                  </a:cubicBezTo>
                  <a:cubicBezTo>
                    <a:pt x="1088" y="1147"/>
                    <a:pt x="1088" y="1147"/>
                    <a:pt x="1088" y="1147"/>
                  </a:cubicBezTo>
                  <a:cubicBezTo>
                    <a:pt x="1105" y="1168"/>
                    <a:pt x="1105" y="1168"/>
                    <a:pt x="1105" y="1168"/>
                  </a:cubicBezTo>
                  <a:cubicBezTo>
                    <a:pt x="1095" y="1160"/>
                    <a:pt x="1095" y="1160"/>
                    <a:pt x="1095" y="1160"/>
                  </a:cubicBezTo>
                  <a:cubicBezTo>
                    <a:pt x="1089" y="1163"/>
                    <a:pt x="1089" y="1163"/>
                    <a:pt x="1089" y="1163"/>
                  </a:cubicBezTo>
                  <a:cubicBezTo>
                    <a:pt x="1093" y="1170"/>
                    <a:pt x="1093" y="1170"/>
                    <a:pt x="1093" y="1170"/>
                  </a:cubicBezTo>
                  <a:cubicBezTo>
                    <a:pt x="1114" y="1176"/>
                    <a:pt x="1114" y="1176"/>
                    <a:pt x="1114" y="1176"/>
                  </a:cubicBezTo>
                  <a:cubicBezTo>
                    <a:pt x="1113" y="1192"/>
                    <a:pt x="1113" y="1192"/>
                    <a:pt x="1113" y="1192"/>
                  </a:cubicBezTo>
                  <a:cubicBezTo>
                    <a:pt x="1097" y="1252"/>
                    <a:pt x="1097" y="1252"/>
                    <a:pt x="1097" y="1252"/>
                  </a:cubicBezTo>
                  <a:cubicBezTo>
                    <a:pt x="1084" y="1280"/>
                    <a:pt x="1084" y="1280"/>
                    <a:pt x="1084" y="1280"/>
                  </a:cubicBezTo>
                  <a:cubicBezTo>
                    <a:pt x="1081" y="1297"/>
                    <a:pt x="1081" y="1297"/>
                    <a:pt x="1081" y="1297"/>
                  </a:cubicBezTo>
                  <a:cubicBezTo>
                    <a:pt x="1079" y="1314"/>
                    <a:pt x="1079" y="1314"/>
                    <a:pt x="1079" y="1314"/>
                  </a:cubicBezTo>
                  <a:cubicBezTo>
                    <a:pt x="1083" y="1328"/>
                    <a:pt x="1083" y="1328"/>
                    <a:pt x="1083" y="1328"/>
                  </a:cubicBezTo>
                  <a:cubicBezTo>
                    <a:pt x="1083" y="1328"/>
                    <a:pt x="1083" y="1332"/>
                    <a:pt x="1087" y="1336"/>
                  </a:cubicBezTo>
                  <a:cubicBezTo>
                    <a:pt x="1091" y="1340"/>
                    <a:pt x="1092" y="1344"/>
                    <a:pt x="1097" y="1348"/>
                  </a:cubicBezTo>
                  <a:cubicBezTo>
                    <a:pt x="1102" y="1351"/>
                    <a:pt x="1100" y="1353"/>
                    <a:pt x="1118" y="1354"/>
                  </a:cubicBezTo>
                  <a:cubicBezTo>
                    <a:pt x="1135" y="1356"/>
                    <a:pt x="1119" y="1364"/>
                    <a:pt x="1120" y="1367"/>
                  </a:cubicBezTo>
                  <a:cubicBezTo>
                    <a:pt x="1121" y="1369"/>
                    <a:pt x="1122" y="1383"/>
                    <a:pt x="1129" y="1397"/>
                  </a:cubicBezTo>
                  <a:cubicBezTo>
                    <a:pt x="1136" y="1411"/>
                    <a:pt x="1140" y="1409"/>
                    <a:pt x="1151" y="1415"/>
                  </a:cubicBezTo>
                  <a:cubicBezTo>
                    <a:pt x="1162" y="1420"/>
                    <a:pt x="1157" y="1422"/>
                    <a:pt x="1164" y="1436"/>
                  </a:cubicBezTo>
                  <a:cubicBezTo>
                    <a:pt x="1171" y="1449"/>
                    <a:pt x="1188" y="1443"/>
                    <a:pt x="1191" y="1443"/>
                  </a:cubicBezTo>
                  <a:cubicBezTo>
                    <a:pt x="1193" y="1443"/>
                    <a:pt x="1195" y="1446"/>
                    <a:pt x="1198" y="1450"/>
                  </a:cubicBezTo>
                  <a:cubicBezTo>
                    <a:pt x="1198" y="1450"/>
                    <a:pt x="1198" y="1450"/>
                    <a:pt x="1198" y="1450"/>
                  </a:cubicBezTo>
                  <a:cubicBezTo>
                    <a:pt x="1198" y="1450"/>
                    <a:pt x="1192" y="1456"/>
                    <a:pt x="1190" y="1457"/>
                  </a:cubicBezTo>
                  <a:cubicBezTo>
                    <a:pt x="1189" y="1458"/>
                    <a:pt x="1188" y="1459"/>
                    <a:pt x="1187" y="1460"/>
                  </a:cubicBezTo>
                  <a:cubicBezTo>
                    <a:pt x="1186" y="1462"/>
                    <a:pt x="1189" y="1463"/>
                    <a:pt x="1187" y="1464"/>
                  </a:cubicBezTo>
                  <a:cubicBezTo>
                    <a:pt x="1185" y="1465"/>
                    <a:pt x="1183" y="1469"/>
                    <a:pt x="1183" y="1471"/>
                  </a:cubicBezTo>
                  <a:cubicBezTo>
                    <a:pt x="1184" y="1473"/>
                    <a:pt x="1182" y="1476"/>
                    <a:pt x="1182" y="1476"/>
                  </a:cubicBezTo>
                  <a:cubicBezTo>
                    <a:pt x="1182" y="1476"/>
                    <a:pt x="1178" y="1481"/>
                    <a:pt x="1173" y="1481"/>
                  </a:cubicBezTo>
                  <a:cubicBezTo>
                    <a:pt x="1169" y="1482"/>
                    <a:pt x="1166" y="1480"/>
                    <a:pt x="1162" y="1479"/>
                  </a:cubicBezTo>
                  <a:cubicBezTo>
                    <a:pt x="1158" y="1478"/>
                    <a:pt x="1158" y="1478"/>
                    <a:pt x="1158" y="1478"/>
                  </a:cubicBezTo>
                  <a:cubicBezTo>
                    <a:pt x="1158" y="1478"/>
                    <a:pt x="1155" y="1478"/>
                    <a:pt x="1151" y="1477"/>
                  </a:cubicBezTo>
                  <a:cubicBezTo>
                    <a:pt x="1147" y="1475"/>
                    <a:pt x="1150" y="1475"/>
                    <a:pt x="1150" y="1475"/>
                  </a:cubicBezTo>
                  <a:cubicBezTo>
                    <a:pt x="1146" y="1471"/>
                    <a:pt x="1146" y="1471"/>
                    <a:pt x="1146" y="1471"/>
                  </a:cubicBezTo>
                  <a:cubicBezTo>
                    <a:pt x="1142" y="1466"/>
                    <a:pt x="1142" y="1466"/>
                    <a:pt x="1142" y="1466"/>
                  </a:cubicBezTo>
                  <a:cubicBezTo>
                    <a:pt x="1142" y="1466"/>
                    <a:pt x="1141" y="1465"/>
                    <a:pt x="1141" y="1463"/>
                  </a:cubicBezTo>
                  <a:cubicBezTo>
                    <a:pt x="1140" y="1461"/>
                    <a:pt x="1140" y="1463"/>
                    <a:pt x="1138" y="1463"/>
                  </a:cubicBezTo>
                  <a:cubicBezTo>
                    <a:pt x="1136" y="1463"/>
                    <a:pt x="1135" y="1464"/>
                    <a:pt x="1133" y="1463"/>
                  </a:cubicBezTo>
                  <a:cubicBezTo>
                    <a:pt x="1132" y="1462"/>
                    <a:pt x="1132" y="1461"/>
                    <a:pt x="1132" y="1460"/>
                  </a:cubicBezTo>
                  <a:cubicBezTo>
                    <a:pt x="1132" y="1459"/>
                    <a:pt x="1129" y="1457"/>
                    <a:pt x="1126" y="1457"/>
                  </a:cubicBezTo>
                  <a:cubicBezTo>
                    <a:pt x="1123" y="1456"/>
                    <a:pt x="1124" y="1454"/>
                    <a:pt x="1120" y="1454"/>
                  </a:cubicBezTo>
                  <a:cubicBezTo>
                    <a:pt x="1116" y="1454"/>
                    <a:pt x="1119" y="1451"/>
                    <a:pt x="1119" y="1449"/>
                  </a:cubicBezTo>
                  <a:cubicBezTo>
                    <a:pt x="1118" y="1448"/>
                    <a:pt x="1115" y="1451"/>
                    <a:pt x="1114" y="1452"/>
                  </a:cubicBezTo>
                  <a:cubicBezTo>
                    <a:pt x="1113" y="1453"/>
                    <a:pt x="1112" y="1455"/>
                    <a:pt x="1110" y="1455"/>
                  </a:cubicBezTo>
                  <a:cubicBezTo>
                    <a:pt x="1109" y="1456"/>
                    <a:pt x="1108" y="1450"/>
                    <a:pt x="1108" y="1450"/>
                  </a:cubicBezTo>
                  <a:cubicBezTo>
                    <a:pt x="1108" y="1450"/>
                    <a:pt x="1108" y="1450"/>
                    <a:pt x="1104" y="1450"/>
                  </a:cubicBezTo>
                  <a:cubicBezTo>
                    <a:pt x="1099" y="1450"/>
                    <a:pt x="1102" y="1452"/>
                    <a:pt x="1102" y="1452"/>
                  </a:cubicBezTo>
                  <a:cubicBezTo>
                    <a:pt x="1099" y="1459"/>
                    <a:pt x="1099" y="1459"/>
                    <a:pt x="1099" y="1459"/>
                  </a:cubicBezTo>
                  <a:cubicBezTo>
                    <a:pt x="1094" y="1463"/>
                    <a:pt x="1094" y="1463"/>
                    <a:pt x="1094" y="1463"/>
                  </a:cubicBezTo>
                  <a:cubicBezTo>
                    <a:pt x="1094" y="1463"/>
                    <a:pt x="1095" y="1466"/>
                    <a:pt x="1096" y="1468"/>
                  </a:cubicBezTo>
                  <a:cubicBezTo>
                    <a:pt x="1096" y="1470"/>
                    <a:pt x="1099" y="1471"/>
                    <a:pt x="1099" y="1471"/>
                  </a:cubicBezTo>
                  <a:cubicBezTo>
                    <a:pt x="1099" y="1471"/>
                    <a:pt x="1102" y="1473"/>
                    <a:pt x="1105" y="1475"/>
                  </a:cubicBezTo>
                  <a:cubicBezTo>
                    <a:pt x="1108" y="1477"/>
                    <a:pt x="1107" y="1477"/>
                    <a:pt x="1109" y="1477"/>
                  </a:cubicBezTo>
                  <a:cubicBezTo>
                    <a:pt x="1111" y="1478"/>
                    <a:pt x="1114" y="1479"/>
                    <a:pt x="1118" y="1481"/>
                  </a:cubicBezTo>
                  <a:cubicBezTo>
                    <a:pt x="1122" y="1482"/>
                    <a:pt x="1120" y="1481"/>
                    <a:pt x="1126" y="1486"/>
                  </a:cubicBezTo>
                  <a:cubicBezTo>
                    <a:pt x="1131" y="1490"/>
                    <a:pt x="1125" y="1486"/>
                    <a:pt x="1124" y="1489"/>
                  </a:cubicBezTo>
                  <a:cubicBezTo>
                    <a:pt x="1123" y="1493"/>
                    <a:pt x="1117" y="1485"/>
                    <a:pt x="1113" y="1487"/>
                  </a:cubicBezTo>
                  <a:cubicBezTo>
                    <a:pt x="1109" y="1488"/>
                    <a:pt x="1108" y="1485"/>
                    <a:pt x="1105" y="1486"/>
                  </a:cubicBezTo>
                  <a:cubicBezTo>
                    <a:pt x="1105" y="1486"/>
                    <a:pt x="1105" y="1486"/>
                    <a:pt x="1105" y="1486"/>
                  </a:cubicBezTo>
                  <a:cubicBezTo>
                    <a:pt x="1104" y="1486"/>
                    <a:pt x="1104" y="1486"/>
                    <a:pt x="1104" y="1486"/>
                  </a:cubicBezTo>
                  <a:cubicBezTo>
                    <a:pt x="1104" y="1485"/>
                    <a:pt x="1103" y="1484"/>
                    <a:pt x="1103" y="1483"/>
                  </a:cubicBezTo>
                  <a:cubicBezTo>
                    <a:pt x="1102" y="1482"/>
                    <a:pt x="1097" y="1482"/>
                    <a:pt x="1097" y="1482"/>
                  </a:cubicBezTo>
                  <a:cubicBezTo>
                    <a:pt x="1093" y="1481"/>
                    <a:pt x="1093" y="1481"/>
                    <a:pt x="1093" y="1481"/>
                  </a:cubicBezTo>
                  <a:cubicBezTo>
                    <a:pt x="1090" y="1480"/>
                    <a:pt x="1090" y="1480"/>
                    <a:pt x="1090" y="1480"/>
                  </a:cubicBezTo>
                  <a:cubicBezTo>
                    <a:pt x="1087" y="1475"/>
                    <a:pt x="1087" y="1475"/>
                    <a:pt x="1087" y="1475"/>
                  </a:cubicBezTo>
                  <a:cubicBezTo>
                    <a:pt x="1084" y="1473"/>
                    <a:pt x="1084" y="1473"/>
                    <a:pt x="1084" y="1473"/>
                  </a:cubicBezTo>
                  <a:cubicBezTo>
                    <a:pt x="1081" y="1469"/>
                    <a:pt x="1081" y="1469"/>
                    <a:pt x="1081" y="1469"/>
                  </a:cubicBezTo>
                  <a:cubicBezTo>
                    <a:pt x="1082" y="1467"/>
                    <a:pt x="1082" y="1467"/>
                    <a:pt x="1082" y="1467"/>
                  </a:cubicBezTo>
                  <a:cubicBezTo>
                    <a:pt x="1085" y="1463"/>
                    <a:pt x="1085" y="1463"/>
                    <a:pt x="1085" y="1463"/>
                  </a:cubicBezTo>
                  <a:cubicBezTo>
                    <a:pt x="1085" y="1463"/>
                    <a:pt x="1086" y="1463"/>
                    <a:pt x="1087" y="1461"/>
                  </a:cubicBezTo>
                  <a:cubicBezTo>
                    <a:pt x="1089" y="1458"/>
                    <a:pt x="1087" y="1458"/>
                    <a:pt x="1087" y="1458"/>
                  </a:cubicBezTo>
                  <a:cubicBezTo>
                    <a:pt x="1087" y="1458"/>
                    <a:pt x="1083" y="1456"/>
                    <a:pt x="1081" y="1455"/>
                  </a:cubicBezTo>
                  <a:cubicBezTo>
                    <a:pt x="1079" y="1454"/>
                    <a:pt x="1076" y="1457"/>
                    <a:pt x="1076" y="1457"/>
                  </a:cubicBezTo>
                  <a:cubicBezTo>
                    <a:pt x="1070" y="1456"/>
                    <a:pt x="1070" y="1456"/>
                    <a:pt x="1070" y="1456"/>
                  </a:cubicBezTo>
                  <a:cubicBezTo>
                    <a:pt x="1065" y="1456"/>
                    <a:pt x="1065" y="1456"/>
                    <a:pt x="1065" y="1456"/>
                  </a:cubicBezTo>
                  <a:cubicBezTo>
                    <a:pt x="1061" y="1452"/>
                    <a:pt x="1061" y="1452"/>
                    <a:pt x="1061" y="1452"/>
                  </a:cubicBezTo>
                  <a:cubicBezTo>
                    <a:pt x="1054" y="1450"/>
                    <a:pt x="1054" y="1450"/>
                    <a:pt x="1054" y="1450"/>
                  </a:cubicBezTo>
                  <a:cubicBezTo>
                    <a:pt x="1050" y="1448"/>
                    <a:pt x="1050" y="1448"/>
                    <a:pt x="1050" y="1448"/>
                  </a:cubicBezTo>
                  <a:cubicBezTo>
                    <a:pt x="1050" y="1448"/>
                    <a:pt x="1050" y="1440"/>
                    <a:pt x="1050" y="1439"/>
                  </a:cubicBezTo>
                  <a:cubicBezTo>
                    <a:pt x="1050" y="1437"/>
                    <a:pt x="1050" y="1434"/>
                    <a:pt x="1050" y="1434"/>
                  </a:cubicBezTo>
                  <a:cubicBezTo>
                    <a:pt x="1050" y="1434"/>
                    <a:pt x="1044" y="1433"/>
                    <a:pt x="1041" y="1434"/>
                  </a:cubicBezTo>
                  <a:cubicBezTo>
                    <a:pt x="1039" y="1435"/>
                    <a:pt x="1036" y="1434"/>
                    <a:pt x="1036" y="1434"/>
                  </a:cubicBezTo>
                  <a:cubicBezTo>
                    <a:pt x="1036" y="1434"/>
                    <a:pt x="1028" y="1433"/>
                    <a:pt x="1027" y="1431"/>
                  </a:cubicBezTo>
                  <a:cubicBezTo>
                    <a:pt x="1027" y="1429"/>
                    <a:pt x="1027" y="1430"/>
                    <a:pt x="1026" y="1430"/>
                  </a:cubicBezTo>
                  <a:cubicBezTo>
                    <a:pt x="1024" y="1430"/>
                    <a:pt x="1018" y="1430"/>
                    <a:pt x="1018" y="1430"/>
                  </a:cubicBezTo>
                  <a:cubicBezTo>
                    <a:pt x="1012" y="1428"/>
                    <a:pt x="1012" y="1428"/>
                    <a:pt x="1012" y="1428"/>
                  </a:cubicBezTo>
                  <a:cubicBezTo>
                    <a:pt x="1012" y="1437"/>
                    <a:pt x="1012" y="1437"/>
                    <a:pt x="1012" y="1437"/>
                  </a:cubicBezTo>
                  <a:cubicBezTo>
                    <a:pt x="1011" y="1435"/>
                    <a:pt x="1011" y="1435"/>
                    <a:pt x="1011" y="1435"/>
                  </a:cubicBezTo>
                  <a:cubicBezTo>
                    <a:pt x="1001" y="1434"/>
                    <a:pt x="1001" y="1434"/>
                    <a:pt x="1001" y="1434"/>
                  </a:cubicBezTo>
                  <a:cubicBezTo>
                    <a:pt x="995" y="1437"/>
                    <a:pt x="995" y="1437"/>
                    <a:pt x="995" y="1437"/>
                  </a:cubicBezTo>
                  <a:cubicBezTo>
                    <a:pt x="990" y="1439"/>
                    <a:pt x="990" y="1439"/>
                    <a:pt x="990" y="1439"/>
                  </a:cubicBezTo>
                  <a:cubicBezTo>
                    <a:pt x="990" y="1442"/>
                    <a:pt x="990" y="1442"/>
                    <a:pt x="990" y="1442"/>
                  </a:cubicBezTo>
                  <a:cubicBezTo>
                    <a:pt x="988" y="1445"/>
                    <a:pt x="988" y="1445"/>
                    <a:pt x="988" y="1445"/>
                  </a:cubicBezTo>
                  <a:cubicBezTo>
                    <a:pt x="988" y="1445"/>
                    <a:pt x="985" y="1446"/>
                    <a:pt x="983" y="1446"/>
                  </a:cubicBezTo>
                  <a:cubicBezTo>
                    <a:pt x="983" y="1447"/>
                    <a:pt x="982" y="1449"/>
                    <a:pt x="982" y="1450"/>
                  </a:cubicBezTo>
                  <a:cubicBezTo>
                    <a:pt x="981" y="1451"/>
                    <a:pt x="979" y="1451"/>
                    <a:pt x="979" y="1451"/>
                  </a:cubicBezTo>
                  <a:cubicBezTo>
                    <a:pt x="975" y="1450"/>
                    <a:pt x="975" y="1450"/>
                    <a:pt x="975" y="1450"/>
                  </a:cubicBezTo>
                  <a:cubicBezTo>
                    <a:pt x="972" y="1450"/>
                    <a:pt x="972" y="1450"/>
                    <a:pt x="972" y="1450"/>
                  </a:cubicBezTo>
                  <a:cubicBezTo>
                    <a:pt x="970" y="1448"/>
                    <a:pt x="970" y="1448"/>
                    <a:pt x="970" y="1448"/>
                  </a:cubicBezTo>
                  <a:cubicBezTo>
                    <a:pt x="972" y="1444"/>
                    <a:pt x="972" y="1444"/>
                    <a:pt x="972" y="1444"/>
                  </a:cubicBezTo>
                  <a:cubicBezTo>
                    <a:pt x="972" y="1442"/>
                    <a:pt x="972" y="1442"/>
                    <a:pt x="972" y="1442"/>
                  </a:cubicBezTo>
                  <a:cubicBezTo>
                    <a:pt x="972" y="1442"/>
                    <a:pt x="972" y="1442"/>
                    <a:pt x="972" y="1442"/>
                  </a:cubicBezTo>
                  <a:cubicBezTo>
                    <a:pt x="972" y="1442"/>
                    <a:pt x="972" y="1442"/>
                    <a:pt x="972" y="1442"/>
                  </a:cubicBezTo>
                  <a:cubicBezTo>
                    <a:pt x="966" y="1442"/>
                    <a:pt x="966" y="1442"/>
                    <a:pt x="966" y="1442"/>
                  </a:cubicBezTo>
                  <a:cubicBezTo>
                    <a:pt x="960" y="1440"/>
                    <a:pt x="960" y="1440"/>
                    <a:pt x="960" y="1440"/>
                  </a:cubicBezTo>
                  <a:cubicBezTo>
                    <a:pt x="947" y="1439"/>
                    <a:pt x="947" y="1439"/>
                    <a:pt x="947" y="1439"/>
                  </a:cubicBezTo>
                  <a:cubicBezTo>
                    <a:pt x="939" y="1437"/>
                    <a:pt x="939" y="1437"/>
                    <a:pt x="939" y="1437"/>
                  </a:cubicBezTo>
                  <a:cubicBezTo>
                    <a:pt x="934" y="1432"/>
                    <a:pt x="934" y="1432"/>
                    <a:pt x="934" y="1432"/>
                  </a:cubicBezTo>
                  <a:cubicBezTo>
                    <a:pt x="926" y="1430"/>
                    <a:pt x="926" y="1430"/>
                    <a:pt x="926" y="1430"/>
                  </a:cubicBezTo>
                  <a:cubicBezTo>
                    <a:pt x="919" y="1435"/>
                    <a:pt x="919" y="1435"/>
                    <a:pt x="919" y="1435"/>
                  </a:cubicBezTo>
                  <a:cubicBezTo>
                    <a:pt x="919" y="1435"/>
                    <a:pt x="912" y="1432"/>
                    <a:pt x="909" y="1432"/>
                  </a:cubicBezTo>
                  <a:cubicBezTo>
                    <a:pt x="907" y="1433"/>
                    <a:pt x="903" y="1434"/>
                    <a:pt x="902" y="1435"/>
                  </a:cubicBezTo>
                  <a:cubicBezTo>
                    <a:pt x="901" y="1435"/>
                    <a:pt x="901" y="1436"/>
                    <a:pt x="900" y="1436"/>
                  </a:cubicBezTo>
                  <a:cubicBezTo>
                    <a:pt x="900" y="1436"/>
                    <a:pt x="900" y="1436"/>
                    <a:pt x="900" y="1436"/>
                  </a:cubicBezTo>
                  <a:cubicBezTo>
                    <a:pt x="900" y="1436"/>
                    <a:pt x="900" y="1436"/>
                    <a:pt x="900" y="1436"/>
                  </a:cubicBezTo>
                  <a:cubicBezTo>
                    <a:pt x="900" y="1436"/>
                    <a:pt x="900" y="1436"/>
                    <a:pt x="900" y="1436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6" y="1439"/>
                    <a:pt x="894" y="1438"/>
                    <a:pt x="892" y="1438"/>
                  </a:cubicBezTo>
                  <a:cubicBezTo>
                    <a:pt x="891" y="1439"/>
                    <a:pt x="890" y="1440"/>
                    <a:pt x="888" y="1440"/>
                  </a:cubicBezTo>
                  <a:cubicBezTo>
                    <a:pt x="886" y="1440"/>
                    <a:pt x="885" y="1439"/>
                    <a:pt x="883" y="1439"/>
                  </a:cubicBezTo>
                  <a:cubicBezTo>
                    <a:pt x="882" y="1440"/>
                    <a:pt x="881" y="1441"/>
                    <a:pt x="879" y="1441"/>
                  </a:cubicBezTo>
                  <a:cubicBezTo>
                    <a:pt x="877" y="1441"/>
                    <a:pt x="876" y="1439"/>
                    <a:pt x="876" y="1439"/>
                  </a:cubicBezTo>
                  <a:cubicBezTo>
                    <a:pt x="873" y="1439"/>
                    <a:pt x="873" y="1439"/>
                    <a:pt x="873" y="1439"/>
                  </a:cubicBezTo>
                  <a:cubicBezTo>
                    <a:pt x="870" y="1436"/>
                    <a:pt x="870" y="1436"/>
                    <a:pt x="870" y="1436"/>
                  </a:cubicBezTo>
                  <a:cubicBezTo>
                    <a:pt x="870" y="1436"/>
                    <a:pt x="869" y="1438"/>
                    <a:pt x="866" y="1438"/>
                  </a:cubicBezTo>
                  <a:cubicBezTo>
                    <a:pt x="864" y="1437"/>
                    <a:pt x="862" y="1436"/>
                    <a:pt x="860" y="1437"/>
                  </a:cubicBezTo>
                  <a:cubicBezTo>
                    <a:pt x="858" y="1437"/>
                    <a:pt x="855" y="1438"/>
                    <a:pt x="855" y="1438"/>
                  </a:cubicBezTo>
                  <a:cubicBezTo>
                    <a:pt x="847" y="1435"/>
                    <a:pt x="847" y="1435"/>
                    <a:pt x="847" y="1435"/>
                  </a:cubicBezTo>
                  <a:cubicBezTo>
                    <a:pt x="842" y="1434"/>
                    <a:pt x="842" y="1434"/>
                    <a:pt x="842" y="1434"/>
                  </a:cubicBezTo>
                  <a:cubicBezTo>
                    <a:pt x="838" y="1433"/>
                    <a:pt x="838" y="1433"/>
                    <a:pt x="838" y="1433"/>
                  </a:cubicBezTo>
                  <a:cubicBezTo>
                    <a:pt x="836" y="1436"/>
                    <a:pt x="836" y="1436"/>
                    <a:pt x="836" y="1436"/>
                  </a:cubicBezTo>
                  <a:cubicBezTo>
                    <a:pt x="831" y="1436"/>
                    <a:pt x="831" y="1436"/>
                    <a:pt x="831" y="1436"/>
                  </a:cubicBezTo>
                  <a:cubicBezTo>
                    <a:pt x="831" y="1436"/>
                    <a:pt x="825" y="1434"/>
                    <a:pt x="821" y="1435"/>
                  </a:cubicBezTo>
                  <a:cubicBezTo>
                    <a:pt x="820" y="1435"/>
                    <a:pt x="817" y="1438"/>
                    <a:pt x="816" y="1438"/>
                  </a:cubicBezTo>
                  <a:cubicBezTo>
                    <a:pt x="815" y="1439"/>
                    <a:pt x="819" y="1442"/>
                    <a:pt x="817" y="1442"/>
                  </a:cubicBezTo>
                  <a:cubicBezTo>
                    <a:pt x="787" y="1439"/>
                    <a:pt x="752" y="1427"/>
                    <a:pt x="722" y="1419"/>
                  </a:cubicBezTo>
                  <a:cubicBezTo>
                    <a:pt x="722" y="1419"/>
                    <a:pt x="697" y="1413"/>
                    <a:pt x="693" y="1413"/>
                  </a:cubicBezTo>
                  <a:cubicBezTo>
                    <a:pt x="689" y="1413"/>
                    <a:pt x="681" y="1402"/>
                    <a:pt x="681" y="1399"/>
                  </a:cubicBezTo>
                  <a:cubicBezTo>
                    <a:pt x="681" y="1396"/>
                    <a:pt x="680" y="1387"/>
                    <a:pt x="684" y="1385"/>
                  </a:cubicBezTo>
                  <a:cubicBezTo>
                    <a:pt x="688" y="1383"/>
                    <a:pt x="688" y="1383"/>
                    <a:pt x="695" y="1377"/>
                  </a:cubicBezTo>
                  <a:cubicBezTo>
                    <a:pt x="701" y="1370"/>
                    <a:pt x="701" y="1365"/>
                    <a:pt x="701" y="1365"/>
                  </a:cubicBezTo>
                  <a:cubicBezTo>
                    <a:pt x="686" y="1356"/>
                    <a:pt x="686" y="1356"/>
                    <a:pt x="686" y="1356"/>
                  </a:cubicBezTo>
                  <a:cubicBezTo>
                    <a:pt x="686" y="1356"/>
                    <a:pt x="669" y="1365"/>
                    <a:pt x="666" y="1363"/>
                  </a:cubicBezTo>
                  <a:cubicBezTo>
                    <a:pt x="662" y="1361"/>
                    <a:pt x="646" y="1372"/>
                    <a:pt x="646" y="1372"/>
                  </a:cubicBezTo>
                  <a:cubicBezTo>
                    <a:pt x="630" y="1373"/>
                    <a:pt x="630" y="1373"/>
                    <a:pt x="630" y="1373"/>
                  </a:cubicBezTo>
                  <a:cubicBezTo>
                    <a:pt x="630" y="1371"/>
                    <a:pt x="630" y="1371"/>
                    <a:pt x="630" y="1371"/>
                  </a:cubicBezTo>
                  <a:cubicBezTo>
                    <a:pt x="630" y="1371"/>
                    <a:pt x="633" y="1361"/>
                    <a:pt x="637" y="1363"/>
                  </a:cubicBezTo>
                  <a:cubicBezTo>
                    <a:pt x="641" y="1351"/>
                    <a:pt x="641" y="1351"/>
                    <a:pt x="641" y="1351"/>
                  </a:cubicBezTo>
                  <a:cubicBezTo>
                    <a:pt x="639" y="1337"/>
                    <a:pt x="639" y="1337"/>
                    <a:pt x="639" y="1337"/>
                  </a:cubicBezTo>
                  <a:cubicBezTo>
                    <a:pt x="635" y="1318"/>
                    <a:pt x="635" y="1318"/>
                    <a:pt x="635" y="1318"/>
                  </a:cubicBezTo>
                  <a:cubicBezTo>
                    <a:pt x="655" y="1317"/>
                    <a:pt x="655" y="1317"/>
                    <a:pt x="655" y="1317"/>
                  </a:cubicBezTo>
                  <a:cubicBezTo>
                    <a:pt x="673" y="1307"/>
                    <a:pt x="673" y="1307"/>
                    <a:pt x="673" y="1307"/>
                  </a:cubicBezTo>
                  <a:cubicBezTo>
                    <a:pt x="667" y="1297"/>
                    <a:pt x="667" y="1297"/>
                    <a:pt x="667" y="1297"/>
                  </a:cubicBezTo>
                  <a:cubicBezTo>
                    <a:pt x="650" y="1303"/>
                    <a:pt x="650" y="1303"/>
                    <a:pt x="650" y="1303"/>
                  </a:cubicBezTo>
                  <a:cubicBezTo>
                    <a:pt x="634" y="1300"/>
                    <a:pt x="634" y="1300"/>
                    <a:pt x="634" y="1300"/>
                  </a:cubicBezTo>
                  <a:cubicBezTo>
                    <a:pt x="613" y="1318"/>
                    <a:pt x="613" y="1318"/>
                    <a:pt x="613" y="1318"/>
                  </a:cubicBezTo>
                  <a:cubicBezTo>
                    <a:pt x="589" y="1318"/>
                    <a:pt x="589" y="1318"/>
                    <a:pt x="589" y="1318"/>
                  </a:cubicBezTo>
                  <a:cubicBezTo>
                    <a:pt x="581" y="1317"/>
                    <a:pt x="581" y="1317"/>
                    <a:pt x="581" y="1317"/>
                  </a:cubicBezTo>
                  <a:cubicBezTo>
                    <a:pt x="582" y="1315"/>
                    <a:pt x="582" y="1313"/>
                    <a:pt x="583" y="1313"/>
                  </a:cubicBezTo>
                  <a:cubicBezTo>
                    <a:pt x="585" y="1312"/>
                    <a:pt x="600" y="1307"/>
                    <a:pt x="600" y="1307"/>
                  </a:cubicBezTo>
                  <a:cubicBezTo>
                    <a:pt x="610" y="1301"/>
                    <a:pt x="610" y="1301"/>
                    <a:pt x="610" y="1301"/>
                  </a:cubicBezTo>
                  <a:cubicBezTo>
                    <a:pt x="610" y="1301"/>
                    <a:pt x="615" y="1294"/>
                    <a:pt x="617" y="1293"/>
                  </a:cubicBezTo>
                  <a:cubicBezTo>
                    <a:pt x="619" y="1293"/>
                    <a:pt x="621" y="1289"/>
                    <a:pt x="623" y="1284"/>
                  </a:cubicBezTo>
                  <a:cubicBezTo>
                    <a:pt x="626" y="1280"/>
                    <a:pt x="628" y="1277"/>
                    <a:pt x="628" y="1277"/>
                  </a:cubicBezTo>
                  <a:cubicBezTo>
                    <a:pt x="628" y="1277"/>
                    <a:pt x="640" y="1274"/>
                    <a:pt x="639" y="1273"/>
                  </a:cubicBezTo>
                  <a:cubicBezTo>
                    <a:pt x="639" y="1271"/>
                    <a:pt x="634" y="1267"/>
                    <a:pt x="640" y="1267"/>
                  </a:cubicBezTo>
                  <a:cubicBezTo>
                    <a:pt x="646" y="1267"/>
                    <a:pt x="646" y="1267"/>
                    <a:pt x="649" y="1265"/>
                  </a:cubicBezTo>
                  <a:cubicBezTo>
                    <a:pt x="651" y="1264"/>
                    <a:pt x="650" y="1263"/>
                    <a:pt x="651" y="1260"/>
                  </a:cubicBezTo>
                  <a:cubicBezTo>
                    <a:pt x="653" y="1258"/>
                    <a:pt x="654" y="1255"/>
                    <a:pt x="654" y="1253"/>
                  </a:cubicBezTo>
                  <a:cubicBezTo>
                    <a:pt x="653" y="1251"/>
                    <a:pt x="648" y="1243"/>
                    <a:pt x="648" y="1241"/>
                  </a:cubicBezTo>
                  <a:cubicBezTo>
                    <a:pt x="647" y="1238"/>
                    <a:pt x="648" y="1232"/>
                    <a:pt x="648" y="1232"/>
                  </a:cubicBezTo>
                  <a:cubicBezTo>
                    <a:pt x="648" y="1232"/>
                    <a:pt x="651" y="1231"/>
                    <a:pt x="654" y="1230"/>
                  </a:cubicBezTo>
                  <a:cubicBezTo>
                    <a:pt x="656" y="1228"/>
                    <a:pt x="660" y="1221"/>
                    <a:pt x="660" y="1221"/>
                  </a:cubicBezTo>
                  <a:cubicBezTo>
                    <a:pt x="661" y="1216"/>
                    <a:pt x="661" y="1216"/>
                    <a:pt x="661" y="1216"/>
                  </a:cubicBezTo>
                  <a:cubicBezTo>
                    <a:pt x="661" y="1216"/>
                    <a:pt x="665" y="1213"/>
                    <a:pt x="666" y="1213"/>
                  </a:cubicBezTo>
                  <a:cubicBezTo>
                    <a:pt x="668" y="1212"/>
                    <a:pt x="684" y="1206"/>
                    <a:pt x="685" y="1206"/>
                  </a:cubicBezTo>
                  <a:cubicBezTo>
                    <a:pt x="686" y="1206"/>
                    <a:pt x="696" y="1207"/>
                    <a:pt x="693" y="1202"/>
                  </a:cubicBezTo>
                  <a:cubicBezTo>
                    <a:pt x="690" y="1198"/>
                    <a:pt x="689" y="1196"/>
                    <a:pt x="688" y="1193"/>
                  </a:cubicBezTo>
                  <a:cubicBezTo>
                    <a:pt x="687" y="1190"/>
                    <a:pt x="687" y="1183"/>
                    <a:pt x="687" y="1182"/>
                  </a:cubicBezTo>
                  <a:cubicBezTo>
                    <a:pt x="688" y="1181"/>
                    <a:pt x="696" y="1178"/>
                    <a:pt x="687" y="1177"/>
                  </a:cubicBezTo>
                  <a:cubicBezTo>
                    <a:pt x="678" y="1176"/>
                    <a:pt x="685" y="1173"/>
                    <a:pt x="683" y="1171"/>
                  </a:cubicBezTo>
                  <a:cubicBezTo>
                    <a:pt x="680" y="1169"/>
                    <a:pt x="674" y="1165"/>
                    <a:pt x="674" y="1165"/>
                  </a:cubicBezTo>
                  <a:cubicBezTo>
                    <a:pt x="671" y="1165"/>
                    <a:pt x="671" y="1165"/>
                    <a:pt x="671" y="1165"/>
                  </a:cubicBezTo>
                  <a:cubicBezTo>
                    <a:pt x="672" y="1155"/>
                    <a:pt x="672" y="1155"/>
                    <a:pt x="672" y="1155"/>
                  </a:cubicBezTo>
                  <a:cubicBezTo>
                    <a:pt x="672" y="1155"/>
                    <a:pt x="675" y="1151"/>
                    <a:pt x="676" y="1151"/>
                  </a:cubicBezTo>
                  <a:cubicBezTo>
                    <a:pt x="677" y="1150"/>
                    <a:pt x="678" y="1146"/>
                    <a:pt x="676" y="1146"/>
                  </a:cubicBezTo>
                  <a:cubicBezTo>
                    <a:pt x="674" y="1147"/>
                    <a:pt x="668" y="1148"/>
                    <a:pt x="668" y="1148"/>
                  </a:cubicBezTo>
                  <a:cubicBezTo>
                    <a:pt x="668" y="1148"/>
                    <a:pt x="663" y="1148"/>
                    <a:pt x="664" y="1146"/>
                  </a:cubicBezTo>
                  <a:cubicBezTo>
                    <a:pt x="664" y="1143"/>
                    <a:pt x="666" y="1143"/>
                    <a:pt x="669" y="1140"/>
                  </a:cubicBezTo>
                  <a:cubicBezTo>
                    <a:pt x="672" y="1137"/>
                    <a:pt x="673" y="1135"/>
                    <a:pt x="673" y="1135"/>
                  </a:cubicBezTo>
                  <a:cubicBezTo>
                    <a:pt x="672" y="1129"/>
                    <a:pt x="672" y="1129"/>
                    <a:pt x="672" y="1129"/>
                  </a:cubicBezTo>
                  <a:cubicBezTo>
                    <a:pt x="672" y="1129"/>
                    <a:pt x="672" y="1125"/>
                    <a:pt x="671" y="1125"/>
                  </a:cubicBezTo>
                  <a:cubicBezTo>
                    <a:pt x="671" y="1124"/>
                    <a:pt x="665" y="1112"/>
                    <a:pt x="665" y="1112"/>
                  </a:cubicBezTo>
                  <a:cubicBezTo>
                    <a:pt x="665" y="1112"/>
                    <a:pt x="659" y="1110"/>
                    <a:pt x="658" y="1112"/>
                  </a:cubicBezTo>
                  <a:cubicBezTo>
                    <a:pt x="658" y="1114"/>
                    <a:pt x="656" y="1118"/>
                    <a:pt x="656" y="1118"/>
                  </a:cubicBezTo>
                  <a:cubicBezTo>
                    <a:pt x="649" y="1118"/>
                    <a:pt x="649" y="1118"/>
                    <a:pt x="649" y="1118"/>
                  </a:cubicBezTo>
                  <a:cubicBezTo>
                    <a:pt x="645" y="1115"/>
                    <a:pt x="645" y="1115"/>
                    <a:pt x="645" y="1115"/>
                  </a:cubicBezTo>
                  <a:cubicBezTo>
                    <a:pt x="637" y="1113"/>
                    <a:pt x="637" y="1113"/>
                    <a:pt x="637" y="1113"/>
                  </a:cubicBezTo>
                  <a:cubicBezTo>
                    <a:pt x="637" y="1113"/>
                    <a:pt x="636" y="1114"/>
                    <a:pt x="635" y="1115"/>
                  </a:cubicBezTo>
                  <a:cubicBezTo>
                    <a:pt x="635" y="1116"/>
                    <a:pt x="627" y="1111"/>
                    <a:pt x="627" y="1111"/>
                  </a:cubicBezTo>
                  <a:cubicBezTo>
                    <a:pt x="627" y="1111"/>
                    <a:pt x="624" y="1115"/>
                    <a:pt x="623" y="1116"/>
                  </a:cubicBezTo>
                  <a:cubicBezTo>
                    <a:pt x="623" y="1116"/>
                    <a:pt x="615" y="1114"/>
                    <a:pt x="615" y="1114"/>
                  </a:cubicBezTo>
                  <a:cubicBezTo>
                    <a:pt x="607" y="1115"/>
                    <a:pt x="607" y="1115"/>
                    <a:pt x="607" y="1115"/>
                  </a:cubicBezTo>
                  <a:cubicBezTo>
                    <a:pt x="600" y="1116"/>
                    <a:pt x="600" y="1116"/>
                    <a:pt x="600" y="1116"/>
                  </a:cubicBezTo>
                  <a:cubicBezTo>
                    <a:pt x="594" y="1113"/>
                    <a:pt x="594" y="1113"/>
                    <a:pt x="594" y="1113"/>
                  </a:cubicBezTo>
                  <a:cubicBezTo>
                    <a:pt x="592" y="1116"/>
                    <a:pt x="592" y="1116"/>
                    <a:pt x="592" y="1116"/>
                  </a:cubicBezTo>
                  <a:cubicBezTo>
                    <a:pt x="593" y="1121"/>
                    <a:pt x="593" y="1121"/>
                    <a:pt x="593" y="1121"/>
                  </a:cubicBezTo>
                  <a:cubicBezTo>
                    <a:pt x="588" y="1124"/>
                    <a:pt x="588" y="1124"/>
                    <a:pt x="588" y="1124"/>
                  </a:cubicBezTo>
                  <a:cubicBezTo>
                    <a:pt x="582" y="1120"/>
                    <a:pt x="582" y="1120"/>
                    <a:pt x="582" y="1120"/>
                  </a:cubicBezTo>
                  <a:cubicBezTo>
                    <a:pt x="577" y="1119"/>
                    <a:pt x="577" y="1119"/>
                    <a:pt x="577" y="1119"/>
                  </a:cubicBezTo>
                  <a:cubicBezTo>
                    <a:pt x="570" y="1112"/>
                    <a:pt x="570" y="1112"/>
                    <a:pt x="570" y="1112"/>
                  </a:cubicBezTo>
                  <a:cubicBezTo>
                    <a:pt x="564" y="1110"/>
                    <a:pt x="564" y="1110"/>
                    <a:pt x="564" y="1110"/>
                  </a:cubicBezTo>
                  <a:cubicBezTo>
                    <a:pt x="558" y="1107"/>
                    <a:pt x="558" y="1107"/>
                    <a:pt x="558" y="1107"/>
                  </a:cubicBezTo>
                  <a:cubicBezTo>
                    <a:pt x="558" y="1107"/>
                    <a:pt x="555" y="1115"/>
                    <a:pt x="554" y="1116"/>
                  </a:cubicBezTo>
                  <a:cubicBezTo>
                    <a:pt x="553" y="1116"/>
                    <a:pt x="548" y="1118"/>
                    <a:pt x="547" y="1118"/>
                  </a:cubicBezTo>
                  <a:cubicBezTo>
                    <a:pt x="545" y="1119"/>
                    <a:pt x="544" y="1124"/>
                    <a:pt x="544" y="1124"/>
                  </a:cubicBezTo>
                  <a:cubicBezTo>
                    <a:pt x="539" y="1127"/>
                    <a:pt x="539" y="1127"/>
                    <a:pt x="539" y="1127"/>
                  </a:cubicBezTo>
                  <a:cubicBezTo>
                    <a:pt x="539" y="1127"/>
                    <a:pt x="536" y="1125"/>
                    <a:pt x="534" y="1125"/>
                  </a:cubicBezTo>
                  <a:cubicBezTo>
                    <a:pt x="533" y="1125"/>
                    <a:pt x="532" y="1126"/>
                    <a:pt x="532" y="1126"/>
                  </a:cubicBezTo>
                  <a:cubicBezTo>
                    <a:pt x="530" y="1129"/>
                    <a:pt x="530" y="1129"/>
                    <a:pt x="530" y="1129"/>
                  </a:cubicBezTo>
                  <a:cubicBezTo>
                    <a:pt x="530" y="1129"/>
                    <a:pt x="529" y="1129"/>
                    <a:pt x="526" y="1127"/>
                  </a:cubicBezTo>
                  <a:cubicBezTo>
                    <a:pt x="524" y="1126"/>
                    <a:pt x="521" y="1124"/>
                    <a:pt x="521" y="1124"/>
                  </a:cubicBezTo>
                  <a:cubicBezTo>
                    <a:pt x="518" y="1123"/>
                    <a:pt x="518" y="1123"/>
                    <a:pt x="518" y="1123"/>
                  </a:cubicBezTo>
                  <a:cubicBezTo>
                    <a:pt x="518" y="1123"/>
                    <a:pt x="509" y="1127"/>
                    <a:pt x="508" y="1128"/>
                  </a:cubicBezTo>
                  <a:cubicBezTo>
                    <a:pt x="508" y="1129"/>
                    <a:pt x="506" y="1132"/>
                    <a:pt x="506" y="1132"/>
                  </a:cubicBezTo>
                  <a:cubicBezTo>
                    <a:pt x="501" y="1128"/>
                    <a:pt x="501" y="1128"/>
                    <a:pt x="501" y="1128"/>
                  </a:cubicBezTo>
                  <a:cubicBezTo>
                    <a:pt x="495" y="1124"/>
                    <a:pt x="495" y="1124"/>
                    <a:pt x="495" y="1124"/>
                  </a:cubicBezTo>
                  <a:cubicBezTo>
                    <a:pt x="494" y="1117"/>
                    <a:pt x="494" y="1117"/>
                    <a:pt x="494" y="1117"/>
                  </a:cubicBezTo>
                  <a:cubicBezTo>
                    <a:pt x="483" y="1107"/>
                    <a:pt x="483" y="1107"/>
                    <a:pt x="483" y="1107"/>
                  </a:cubicBezTo>
                  <a:cubicBezTo>
                    <a:pt x="481" y="1097"/>
                    <a:pt x="481" y="1097"/>
                    <a:pt x="481" y="1097"/>
                  </a:cubicBezTo>
                  <a:cubicBezTo>
                    <a:pt x="473" y="1091"/>
                    <a:pt x="473" y="1091"/>
                    <a:pt x="473" y="1091"/>
                  </a:cubicBezTo>
                  <a:cubicBezTo>
                    <a:pt x="468" y="1097"/>
                    <a:pt x="468" y="1097"/>
                    <a:pt x="468" y="1097"/>
                  </a:cubicBezTo>
                  <a:cubicBezTo>
                    <a:pt x="460" y="1096"/>
                    <a:pt x="460" y="1096"/>
                    <a:pt x="460" y="1096"/>
                  </a:cubicBezTo>
                  <a:close/>
                  <a:moveTo>
                    <a:pt x="357" y="73"/>
                  </a:moveTo>
                  <a:cubicBezTo>
                    <a:pt x="357" y="73"/>
                    <a:pt x="357" y="73"/>
                    <a:pt x="357" y="73"/>
                  </a:cubicBezTo>
                  <a:cubicBezTo>
                    <a:pt x="358" y="74"/>
                    <a:pt x="358" y="74"/>
                    <a:pt x="358" y="74"/>
                  </a:cubicBezTo>
                  <a:cubicBezTo>
                    <a:pt x="358" y="74"/>
                    <a:pt x="364" y="80"/>
                    <a:pt x="369" y="80"/>
                  </a:cubicBezTo>
                  <a:cubicBezTo>
                    <a:pt x="374" y="80"/>
                    <a:pt x="370" y="80"/>
                    <a:pt x="375" y="79"/>
                  </a:cubicBezTo>
                  <a:cubicBezTo>
                    <a:pt x="379" y="77"/>
                    <a:pt x="380" y="74"/>
                    <a:pt x="382" y="71"/>
                  </a:cubicBezTo>
                  <a:cubicBezTo>
                    <a:pt x="384" y="68"/>
                    <a:pt x="384" y="68"/>
                    <a:pt x="384" y="65"/>
                  </a:cubicBezTo>
                  <a:cubicBezTo>
                    <a:pt x="384" y="62"/>
                    <a:pt x="384" y="57"/>
                    <a:pt x="384" y="54"/>
                  </a:cubicBezTo>
                  <a:cubicBezTo>
                    <a:pt x="384" y="51"/>
                    <a:pt x="387" y="52"/>
                    <a:pt x="390" y="52"/>
                  </a:cubicBezTo>
                  <a:cubicBezTo>
                    <a:pt x="392" y="52"/>
                    <a:pt x="388" y="44"/>
                    <a:pt x="388" y="44"/>
                  </a:cubicBezTo>
                  <a:cubicBezTo>
                    <a:pt x="388" y="44"/>
                    <a:pt x="379" y="40"/>
                    <a:pt x="375" y="40"/>
                  </a:cubicBezTo>
                  <a:cubicBezTo>
                    <a:pt x="371" y="40"/>
                    <a:pt x="362" y="39"/>
                    <a:pt x="362" y="39"/>
                  </a:cubicBezTo>
                  <a:cubicBezTo>
                    <a:pt x="351" y="53"/>
                    <a:pt x="351" y="53"/>
                    <a:pt x="351" y="53"/>
                  </a:cubicBezTo>
                  <a:cubicBezTo>
                    <a:pt x="351" y="53"/>
                    <a:pt x="355" y="72"/>
                    <a:pt x="357" y="73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44" name="Freeform 109"/>
            <p:cNvSpPr>
              <a:spLocks noEditPoints="1"/>
            </p:cNvSpPr>
            <p:nvPr/>
          </p:nvSpPr>
          <p:spPr bwMode="auto">
            <a:xfrm>
              <a:off x="3733036" y="1542151"/>
              <a:ext cx="664056" cy="1216708"/>
            </a:xfrm>
            <a:custGeom>
              <a:avLst/>
              <a:gdLst>
                <a:gd name="T0" fmla="*/ 29 w 291"/>
                <a:gd name="T1" fmla="*/ 540 h 550"/>
                <a:gd name="T2" fmla="*/ 96 w 291"/>
                <a:gd name="T3" fmla="*/ 541 h 550"/>
                <a:gd name="T4" fmla="*/ 173 w 291"/>
                <a:gd name="T5" fmla="*/ 531 h 550"/>
                <a:gd name="T6" fmla="*/ 212 w 291"/>
                <a:gd name="T7" fmla="*/ 534 h 550"/>
                <a:gd name="T8" fmla="*/ 254 w 291"/>
                <a:gd name="T9" fmla="*/ 506 h 550"/>
                <a:gd name="T10" fmla="*/ 285 w 291"/>
                <a:gd name="T11" fmla="*/ 469 h 550"/>
                <a:gd name="T12" fmla="*/ 250 w 291"/>
                <a:gd name="T13" fmla="*/ 407 h 550"/>
                <a:gd name="T14" fmla="*/ 238 w 291"/>
                <a:gd name="T15" fmla="*/ 368 h 550"/>
                <a:gd name="T16" fmla="*/ 207 w 291"/>
                <a:gd name="T17" fmla="*/ 282 h 550"/>
                <a:gd name="T18" fmla="*/ 158 w 291"/>
                <a:gd name="T19" fmla="*/ 243 h 550"/>
                <a:gd name="T20" fmla="*/ 165 w 291"/>
                <a:gd name="T21" fmla="*/ 227 h 550"/>
                <a:gd name="T22" fmla="*/ 220 w 291"/>
                <a:gd name="T23" fmla="*/ 173 h 550"/>
                <a:gd name="T24" fmla="*/ 167 w 291"/>
                <a:gd name="T25" fmla="*/ 157 h 550"/>
                <a:gd name="T26" fmla="*/ 143 w 291"/>
                <a:gd name="T27" fmla="*/ 156 h 550"/>
                <a:gd name="T28" fmla="*/ 166 w 291"/>
                <a:gd name="T29" fmla="*/ 136 h 550"/>
                <a:gd name="T30" fmla="*/ 157 w 291"/>
                <a:gd name="T31" fmla="*/ 107 h 550"/>
                <a:gd name="T32" fmla="*/ 136 w 291"/>
                <a:gd name="T33" fmla="*/ 106 h 550"/>
                <a:gd name="T34" fmla="*/ 128 w 291"/>
                <a:gd name="T35" fmla="*/ 138 h 550"/>
                <a:gd name="T36" fmla="*/ 111 w 291"/>
                <a:gd name="T37" fmla="*/ 142 h 550"/>
                <a:gd name="T38" fmla="*/ 107 w 291"/>
                <a:gd name="T39" fmla="*/ 165 h 550"/>
                <a:gd name="T40" fmla="*/ 90 w 291"/>
                <a:gd name="T41" fmla="*/ 144 h 550"/>
                <a:gd name="T42" fmla="*/ 84 w 291"/>
                <a:gd name="T43" fmla="*/ 159 h 550"/>
                <a:gd name="T44" fmla="*/ 104 w 291"/>
                <a:gd name="T45" fmla="*/ 172 h 550"/>
                <a:gd name="T46" fmla="*/ 84 w 291"/>
                <a:gd name="T47" fmla="*/ 191 h 550"/>
                <a:gd name="T48" fmla="*/ 95 w 291"/>
                <a:gd name="T49" fmla="*/ 210 h 550"/>
                <a:gd name="T50" fmla="*/ 65 w 291"/>
                <a:gd name="T51" fmla="*/ 241 h 550"/>
                <a:gd name="T52" fmla="*/ 87 w 291"/>
                <a:gd name="T53" fmla="*/ 231 h 550"/>
                <a:gd name="T54" fmla="*/ 83 w 291"/>
                <a:gd name="T55" fmla="*/ 256 h 550"/>
                <a:gd name="T56" fmla="*/ 101 w 291"/>
                <a:gd name="T57" fmla="*/ 237 h 550"/>
                <a:gd name="T58" fmla="*/ 98 w 291"/>
                <a:gd name="T59" fmla="*/ 306 h 550"/>
                <a:gd name="T60" fmla="*/ 133 w 291"/>
                <a:gd name="T61" fmla="*/ 306 h 550"/>
                <a:gd name="T62" fmla="*/ 142 w 291"/>
                <a:gd name="T63" fmla="*/ 337 h 550"/>
                <a:gd name="T64" fmla="*/ 144 w 291"/>
                <a:gd name="T65" fmla="*/ 382 h 550"/>
                <a:gd name="T66" fmla="*/ 97 w 291"/>
                <a:gd name="T67" fmla="*/ 376 h 550"/>
                <a:gd name="T68" fmla="*/ 103 w 291"/>
                <a:gd name="T69" fmla="*/ 422 h 550"/>
                <a:gd name="T70" fmla="*/ 62 w 291"/>
                <a:gd name="T71" fmla="*/ 461 h 550"/>
                <a:gd name="T72" fmla="*/ 101 w 291"/>
                <a:gd name="T73" fmla="*/ 472 h 550"/>
                <a:gd name="T74" fmla="*/ 139 w 291"/>
                <a:gd name="T75" fmla="*/ 482 h 550"/>
                <a:gd name="T76" fmla="*/ 50 w 291"/>
                <a:gd name="T77" fmla="*/ 266 h 550"/>
                <a:gd name="T78" fmla="*/ 80 w 291"/>
                <a:gd name="T79" fmla="*/ 314 h 550"/>
                <a:gd name="T80" fmla="*/ 41 w 291"/>
                <a:gd name="T81" fmla="*/ 324 h 550"/>
                <a:gd name="T82" fmla="*/ 13 w 291"/>
                <a:gd name="T83" fmla="*/ 287 h 550"/>
                <a:gd name="T84" fmla="*/ 75 w 291"/>
                <a:gd name="T85" fmla="*/ 227 h 550"/>
                <a:gd name="T86" fmla="*/ 103 w 291"/>
                <a:gd name="T87" fmla="*/ 263 h 550"/>
                <a:gd name="T88" fmla="*/ 65 w 291"/>
                <a:gd name="T89" fmla="*/ 199 h 550"/>
                <a:gd name="T90" fmla="*/ 78 w 291"/>
                <a:gd name="T91" fmla="*/ 171 h 550"/>
                <a:gd name="T92" fmla="*/ 46 w 291"/>
                <a:gd name="T93" fmla="*/ 177 h 550"/>
                <a:gd name="T94" fmla="*/ 59 w 291"/>
                <a:gd name="T95" fmla="*/ 158 h 550"/>
                <a:gd name="T96" fmla="*/ 69 w 291"/>
                <a:gd name="T97" fmla="*/ 132 h 550"/>
                <a:gd name="T98" fmla="*/ 80 w 291"/>
                <a:gd name="T99" fmla="*/ 106 h 550"/>
                <a:gd name="T100" fmla="*/ 94 w 291"/>
                <a:gd name="T101" fmla="*/ 116 h 550"/>
                <a:gd name="T102" fmla="*/ 267 w 291"/>
                <a:gd name="T103" fmla="*/ 15 h 550"/>
                <a:gd name="T104" fmla="*/ 245 w 291"/>
                <a:gd name="T105" fmla="*/ 27 h 550"/>
                <a:gd name="T106" fmla="*/ 269 w 291"/>
                <a:gd name="T107" fmla="*/ 2 h 550"/>
                <a:gd name="T108" fmla="*/ 259 w 291"/>
                <a:gd name="T109" fmla="*/ 29 h 550"/>
                <a:gd name="T110" fmla="*/ 243 w 291"/>
                <a:gd name="T111" fmla="*/ 64 h 550"/>
                <a:gd name="T112" fmla="*/ 221 w 291"/>
                <a:gd name="T113" fmla="*/ 72 h 550"/>
                <a:gd name="T114" fmla="*/ 205 w 291"/>
                <a:gd name="T115" fmla="*/ 80 h 550"/>
                <a:gd name="T116" fmla="*/ 204 w 291"/>
                <a:gd name="T117" fmla="*/ 75 h 550"/>
                <a:gd name="T118" fmla="*/ 191 w 291"/>
                <a:gd name="T119" fmla="*/ 91 h 550"/>
                <a:gd name="T120" fmla="*/ 187 w 291"/>
                <a:gd name="T121" fmla="*/ 92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1" h="550">
                  <a:moveTo>
                    <a:pt x="73" y="501"/>
                  </a:moveTo>
                  <a:cubicBezTo>
                    <a:pt x="69" y="504"/>
                    <a:pt x="69" y="504"/>
                    <a:pt x="69" y="504"/>
                  </a:cubicBezTo>
                  <a:cubicBezTo>
                    <a:pt x="69" y="508"/>
                    <a:pt x="69" y="508"/>
                    <a:pt x="69" y="508"/>
                  </a:cubicBezTo>
                  <a:cubicBezTo>
                    <a:pt x="67" y="512"/>
                    <a:pt x="67" y="512"/>
                    <a:pt x="67" y="512"/>
                  </a:cubicBezTo>
                  <a:cubicBezTo>
                    <a:pt x="67" y="512"/>
                    <a:pt x="65" y="513"/>
                    <a:pt x="65" y="514"/>
                  </a:cubicBezTo>
                  <a:cubicBezTo>
                    <a:pt x="64" y="515"/>
                    <a:pt x="60" y="518"/>
                    <a:pt x="60" y="518"/>
                  </a:cubicBezTo>
                  <a:cubicBezTo>
                    <a:pt x="60" y="518"/>
                    <a:pt x="60" y="519"/>
                    <a:pt x="59" y="519"/>
                  </a:cubicBezTo>
                  <a:cubicBezTo>
                    <a:pt x="58" y="519"/>
                    <a:pt x="51" y="522"/>
                    <a:pt x="51" y="522"/>
                  </a:cubicBezTo>
                  <a:cubicBezTo>
                    <a:pt x="49" y="526"/>
                    <a:pt x="49" y="526"/>
                    <a:pt x="49" y="526"/>
                  </a:cubicBezTo>
                  <a:cubicBezTo>
                    <a:pt x="45" y="527"/>
                    <a:pt x="45" y="527"/>
                    <a:pt x="45" y="527"/>
                  </a:cubicBezTo>
                  <a:cubicBezTo>
                    <a:pt x="42" y="532"/>
                    <a:pt x="42" y="532"/>
                    <a:pt x="42" y="532"/>
                  </a:cubicBezTo>
                  <a:cubicBezTo>
                    <a:pt x="37" y="534"/>
                    <a:pt x="37" y="534"/>
                    <a:pt x="37" y="534"/>
                  </a:cubicBezTo>
                  <a:cubicBezTo>
                    <a:pt x="33" y="535"/>
                    <a:pt x="33" y="535"/>
                    <a:pt x="33" y="535"/>
                  </a:cubicBezTo>
                  <a:cubicBezTo>
                    <a:pt x="29" y="533"/>
                    <a:pt x="29" y="533"/>
                    <a:pt x="29" y="533"/>
                  </a:cubicBezTo>
                  <a:cubicBezTo>
                    <a:pt x="26" y="535"/>
                    <a:pt x="26" y="535"/>
                    <a:pt x="26" y="535"/>
                  </a:cubicBezTo>
                  <a:cubicBezTo>
                    <a:pt x="23" y="537"/>
                    <a:pt x="23" y="537"/>
                    <a:pt x="23" y="537"/>
                  </a:cubicBezTo>
                  <a:cubicBezTo>
                    <a:pt x="24" y="541"/>
                    <a:pt x="24" y="541"/>
                    <a:pt x="24" y="541"/>
                  </a:cubicBezTo>
                  <a:cubicBezTo>
                    <a:pt x="27" y="543"/>
                    <a:pt x="27" y="543"/>
                    <a:pt x="27" y="543"/>
                  </a:cubicBezTo>
                  <a:cubicBezTo>
                    <a:pt x="29" y="540"/>
                    <a:pt x="29" y="540"/>
                    <a:pt x="29" y="540"/>
                  </a:cubicBezTo>
                  <a:cubicBezTo>
                    <a:pt x="35" y="542"/>
                    <a:pt x="35" y="542"/>
                    <a:pt x="35" y="542"/>
                  </a:cubicBezTo>
                  <a:cubicBezTo>
                    <a:pt x="35" y="542"/>
                    <a:pt x="37" y="545"/>
                    <a:pt x="38" y="546"/>
                  </a:cubicBezTo>
                  <a:cubicBezTo>
                    <a:pt x="38" y="547"/>
                    <a:pt x="38" y="550"/>
                    <a:pt x="39" y="550"/>
                  </a:cubicBezTo>
                  <a:cubicBezTo>
                    <a:pt x="40" y="549"/>
                    <a:pt x="45" y="546"/>
                    <a:pt x="45" y="546"/>
                  </a:cubicBezTo>
                  <a:cubicBezTo>
                    <a:pt x="43" y="542"/>
                    <a:pt x="43" y="542"/>
                    <a:pt x="43" y="542"/>
                  </a:cubicBezTo>
                  <a:cubicBezTo>
                    <a:pt x="43" y="542"/>
                    <a:pt x="46" y="541"/>
                    <a:pt x="48" y="541"/>
                  </a:cubicBezTo>
                  <a:cubicBezTo>
                    <a:pt x="50" y="541"/>
                    <a:pt x="52" y="542"/>
                    <a:pt x="53" y="540"/>
                  </a:cubicBezTo>
                  <a:cubicBezTo>
                    <a:pt x="53" y="539"/>
                    <a:pt x="56" y="539"/>
                    <a:pt x="56" y="539"/>
                  </a:cubicBezTo>
                  <a:cubicBezTo>
                    <a:pt x="56" y="539"/>
                    <a:pt x="58" y="536"/>
                    <a:pt x="58" y="536"/>
                  </a:cubicBezTo>
                  <a:cubicBezTo>
                    <a:pt x="58" y="535"/>
                    <a:pt x="61" y="533"/>
                    <a:pt x="61" y="533"/>
                  </a:cubicBezTo>
                  <a:cubicBezTo>
                    <a:pt x="61" y="533"/>
                    <a:pt x="68" y="536"/>
                    <a:pt x="69" y="536"/>
                  </a:cubicBezTo>
                  <a:cubicBezTo>
                    <a:pt x="70" y="536"/>
                    <a:pt x="77" y="534"/>
                    <a:pt x="77" y="534"/>
                  </a:cubicBezTo>
                  <a:cubicBezTo>
                    <a:pt x="80" y="537"/>
                    <a:pt x="80" y="537"/>
                    <a:pt x="80" y="537"/>
                  </a:cubicBezTo>
                  <a:cubicBezTo>
                    <a:pt x="80" y="537"/>
                    <a:pt x="80" y="539"/>
                    <a:pt x="82" y="540"/>
                  </a:cubicBezTo>
                  <a:cubicBezTo>
                    <a:pt x="84" y="540"/>
                    <a:pt x="85" y="540"/>
                    <a:pt x="85" y="540"/>
                  </a:cubicBezTo>
                  <a:cubicBezTo>
                    <a:pt x="88" y="544"/>
                    <a:pt x="88" y="544"/>
                    <a:pt x="88" y="544"/>
                  </a:cubicBezTo>
                  <a:cubicBezTo>
                    <a:pt x="91" y="546"/>
                    <a:pt x="91" y="546"/>
                    <a:pt x="91" y="546"/>
                  </a:cubicBezTo>
                  <a:cubicBezTo>
                    <a:pt x="91" y="546"/>
                    <a:pt x="94" y="546"/>
                    <a:pt x="94" y="545"/>
                  </a:cubicBezTo>
                  <a:cubicBezTo>
                    <a:pt x="94" y="544"/>
                    <a:pt x="95" y="542"/>
                    <a:pt x="96" y="541"/>
                  </a:cubicBezTo>
                  <a:cubicBezTo>
                    <a:pt x="97" y="541"/>
                    <a:pt x="100" y="540"/>
                    <a:pt x="100" y="540"/>
                  </a:cubicBezTo>
                  <a:cubicBezTo>
                    <a:pt x="100" y="540"/>
                    <a:pt x="100" y="538"/>
                    <a:pt x="100" y="537"/>
                  </a:cubicBezTo>
                  <a:cubicBezTo>
                    <a:pt x="100" y="535"/>
                    <a:pt x="100" y="532"/>
                    <a:pt x="101" y="531"/>
                  </a:cubicBezTo>
                  <a:cubicBezTo>
                    <a:pt x="101" y="531"/>
                    <a:pt x="104" y="527"/>
                    <a:pt x="104" y="527"/>
                  </a:cubicBezTo>
                  <a:cubicBezTo>
                    <a:pt x="109" y="526"/>
                    <a:pt x="109" y="526"/>
                    <a:pt x="109" y="526"/>
                  </a:cubicBezTo>
                  <a:cubicBezTo>
                    <a:pt x="121" y="525"/>
                    <a:pt x="121" y="525"/>
                    <a:pt x="121" y="525"/>
                  </a:cubicBezTo>
                  <a:cubicBezTo>
                    <a:pt x="125" y="525"/>
                    <a:pt x="125" y="525"/>
                    <a:pt x="125" y="525"/>
                  </a:cubicBezTo>
                  <a:cubicBezTo>
                    <a:pt x="130" y="529"/>
                    <a:pt x="130" y="529"/>
                    <a:pt x="130" y="529"/>
                  </a:cubicBezTo>
                  <a:cubicBezTo>
                    <a:pt x="135" y="534"/>
                    <a:pt x="135" y="534"/>
                    <a:pt x="135" y="534"/>
                  </a:cubicBezTo>
                  <a:cubicBezTo>
                    <a:pt x="135" y="534"/>
                    <a:pt x="138" y="538"/>
                    <a:pt x="138" y="537"/>
                  </a:cubicBezTo>
                  <a:cubicBezTo>
                    <a:pt x="139" y="535"/>
                    <a:pt x="140" y="531"/>
                    <a:pt x="141" y="531"/>
                  </a:cubicBezTo>
                  <a:cubicBezTo>
                    <a:pt x="142" y="531"/>
                    <a:pt x="145" y="535"/>
                    <a:pt x="145" y="535"/>
                  </a:cubicBezTo>
                  <a:cubicBezTo>
                    <a:pt x="149" y="536"/>
                    <a:pt x="149" y="536"/>
                    <a:pt x="149" y="536"/>
                  </a:cubicBezTo>
                  <a:cubicBezTo>
                    <a:pt x="152" y="536"/>
                    <a:pt x="152" y="536"/>
                    <a:pt x="152" y="536"/>
                  </a:cubicBezTo>
                  <a:cubicBezTo>
                    <a:pt x="155" y="533"/>
                    <a:pt x="155" y="533"/>
                    <a:pt x="155" y="533"/>
                  </a:cubicBezTo>
                  <a:cubicBezTo>
                    <a:pt x="153" y="530"/>
                    <a:pt x="153" y="530"/>
                    <a:pt x="153" y="530"/>
                  </a:cubicBezTo>
                  <a:cubicBezTo>
                    <a:pt x="157" y="531"/>
                    <a:pt x="157" y="531"/>
                    <a:pt x="157" y="531"/>
                  </a:cubicBezTo>
                  <a:cubicBezTo>
                    <a:pt x="168" y="532"/>
                    <a:pt x="168" y="532"/>
                    <a:pt x="168" y="532"/>
                  </a:cubicBezTo>
                  <a:cubicBezTo>
                    <a:pt x="173" y="531"/>
                    <a:pt x="173" y="531"/>
                    <a:pt x="173" y="531"/>
                  </a:cubicBezTo>
                  <a:cubicBezTo>
                    <a:pt x="177" y="530"/>
                    <a:pt x="177" y="530"/>
                    <a:pt x="177" y="530"/>
                  </a:cubicBezTo>
                  <a:cubicBezTo>
                    <a:pt x="177" y="532"/>
                    <a:pt x="177" y="532"/>
                    <a:pt x="177" y="532"/>
                  </a:cubicBezTo>
                  <a:cubicBezTo>
                    <a:pt x="171" y="534"/>
                    <a:pt x="171" y="534"/>
                    <a:pt x="171" y="534"/>
                  </a:cubicBezTo>
                  <a:cubicBezTo>
                    <a:pt x="171" y="534"/>
                    <a:pt x="168" y="534"/>
                    <a:pt x="169" y="535"/>
                  </a:cubicBezTo>
                  <a:cubicBezTo>
                    <a:pt x="170" y="537"/>
                    <a:pt x="175" y="539"/>
                    <a:pt x="175" y="539"/>
                  </a:cubicBezTo>
                  <a:cubicBezTo>
                    <a:pt x="175" y="539"/>
                    <a:pt x="172" y="540"/>
                    <a:pt x="176" y="540"/>
                  </a:cubicBezTo>
                  <a:cubicBezTo>
                    <a:pt x="180" y="540"/>
                    <a:pt x="182" y="539"/>
                    <a:pt x="182" y="539"/>
                  </a:cubicBezTo>
                  <a:cubicBezTo>
                    <a:pt x="185" y="536"/>
                    <a:pt x="185" y="536"/>
                    <a:pt x="185" y="536"/>
                  </a:cubicBezTo>
                  <a:cubicBezTo>
                    <a:pt x="183" y="534"/>
                    <a:pt x="183" y="534"/>
                    <a:pt x="183" y="534"/>
                  </a:cubicBezTo>
                  <a:cubicBezTo>
                    <a:pt x="178" y="533"/>
                    <a:pt x="178" y="533"/>
                    <a:pt x="178" y="533"/>
                  </a:cubicBezTo>
                  <a:cubicBezTo>
                    <a:pt x="179" y="529"/>
                    <a:pt x="179" y="529"/>
                    <a:pt x="179" y="529"/>
                  </a:cubicBezTo>
                  <a:cubicBezTo>
                    <a:pt x="180" y="529"/>
                    <a:pt x="180" y="529"/>
                    <a:pt x="180" y="529"/>
                  </a:cubicBezTo>
                  <a:cubicBezTo>
                    <a:pt x="183" y="532"/>
                    <a:pt x="183" y="532"/>
                    <a:pt x="183" y="532"/>
                  </a:cubicBezTo>
                  <a:cubicBezTo>
                    <a:pt x="186" y="530"/>
                    <a:pt x="186" y="530"/>
                    <a:pt x="186" y="530"/>
                  </a:cubicBezTo>
                  <a:cubicBezTo>
                    <a:pt x="190" y="531"/>
                    <a:pt x="190" y="531"/>
                    <a:pt x="190" y="531"/>
                  </a:cubicBezTo>
                  <a:cubicBezTo>
                    <a:pt x="192" y="535"/>
                    <a:pt x="192" y="535"/>
                    <a:pt x="192" y="535"/>
                  </a:cubicBezTo>
                  <a:cubicBezTo>
                    <a:pt x="192" y="535"/>
                    <a:pt x="194" y="537"/>
                    <a:pt x="196" y="535"/>
                  </a:cubicBezTo>
                  <a:cubicBezTo>
                    <a:pt x="198" y="534"/>
                    <a:pt x="200" y="533"/>
                    <a:pt x="200" y="533"/>
                  </a:cubicBezTo>
                  <a:cubicBezTo>
                    <a:pt x="212" y="534"/>
                    <a:pt x="212" y="534"/>
                    <a:pt x="212" y="534"/>
                  </a:cubicBezTo>
                  <a:cubicBezTo>
                    <a:pt x="212" y="534"/>
                    <a:pt x="218" y="533"/>
                    <a:pt x="219" y="535"/>
                  </a:cubicBezTo>
                  <a:cubicBezTo>
                    <a:pt x="220" y="536"/>
                    <a:pt x="223" y="538"/>
                    <a:pt x="223" y="538"/>
                  </a:cubicBezTo>
                  <a:cubicBezTo>
                    <a:pt x="228" y="539"/>
                    <a:pt x="228" y="539"/>
                    <a:pt x="228" y="539"/>
                  </a:cubicBezTo>
                  <a:cubicBezTo>
                    <a:pt x="233" y="539"/>
                    <a:pt x="233" y="539"/>
                    <a:pt x="233" y="539"/>
                  </a:cubicBezTo>
                  <a:cubicBezTo>
                    <a:pt x="233" y="539"/>
                    <a:pt x="235" y="537"/>
                    <a:pt x="236" y="536"/>
                  </a:cubicBezTo>
                  <a:cubicBezTo>
                    <a:pt x="238" y="536"/>
                    <a:pt x="241" y="534"/>
                    <a:pt x="242" y="534"/>
                  </a:cubicBezTo>
                  <a:cubicBezTo>
                    <a:pt x="244" y="534"/>
                    <a:pt x="249" y="533"/>
                    <a:pt x="249" y="533"/>
                  </a:cubicBezTo>
                  <a:cubicBezTo>
                    <a:pt x="250" y="533"/>
                    <a:pt x="251" y="534"/>
                    <a:pt x="253" y="533"/>
                  </a:cubicBezTo>
                  <a:cubicBezTo>
                    <a:pt x="254" y="533"/>
                    <a:pt x="257" y="528"/>
                    <a:pt x="257" y="528"/>
                  </a:cubicBezTo>
                  <a:cubicBezTo>
                    <a:pt x="257" y="528"/>
                    <a:pt x="258" y="526"/>
                    <a:pt x="260" y="526"/>
                  </a:cubicBezTo>
                  <a:cubicBezTo>
                    <a:pt x="262" y="526"/>
                    <a:pt x="265" y="526"/>
                    <a:pt x="266" y="525"/>
                  </a:cubicBezTo>
                  <a:cubicBezTo>
                    <a:pt x="267" y="523"/>
                    <a:pt x="268" y="522"/>
                    <a:pt x="269" y="521"/>
                  </a:cubicBezTo>
                  <a:cubicBezTo>
                    <a:pt x="270" y="520"/>
                    <a:pt x="272" y="517"/>
                    <a:pt x="271" y="516"/>
                  </a:cubicBezTo>
                  <a:cubicBezTo>
                    <a:pt x="271" y="515"/>
                    <a:pt x="272" y="511"/>
                    <a:pt x="272" y="511"/>
                  </a:cubicBezTo>
                  <a:cubicBezTo>
                    <a:pt x="272" y="511"/>
                    <a:pt x="269" y="511"/>
                    <a:pt x="268" y="511"/>
                  </a:cubicBezTo>
                  <a:cubicBezTo>
                    <a:pt x="267" y="510"/>
                    <a:pt x="263" y="511"/>
                    <a:pt x="262" y="510"/>
                  </a:cubicBezTo>
                  <a:cubicBezTo>
                    <a:pt x="261" y="510"/>
                    <a:pt x="257" y="510"/>
                    <a:pt x="257" y="510"/>
                  </a:cubicBezTo>
                  <a:cubicBezTo>
                    <a:pt x="256" y="508"/>
                    <a:pt x="256" y="508"/>
                    <a:pt x="256" y="508"/>
                  </a:cubicBezTo>
                  <a:cubicBezTo>
                    <a:pt x="256" y="508"/>
                    <a:pt x="255" y="507"/>
                    <a:pt x="254" y="506"/>
                  </a:cubicBezTo>
                  <a:cubicBezTo>
                    <a:pt x="253" y="506"/>
                    <a:pt x="254" y="506"/>
                    <a:pt x="252" y="505"/>
                  </a:cubicBezTo>
                  <a:cubicBezTo>
                    <a:pt x="251" y="505"/>
                    <a:pt x="249" y="503"/>
                    <a:pt x="249" y="503"/>
                  </a:cubicBezTo>
                  <a:cubicBezTo>
                    <a:pt x="246" y="502"/>
                    <a:pt x="246" y="502"/>
                    <a:pt x="246" y="502"/>
                  </a:cubicBezTo>
                  <a:cubicBezTo>
                    <a:pt x="242" y="502"/>
                    <a:pt x="242" y="502"/>
                    <a:pt x="242" y="502"/>
                  </a:cubicBezTo>
                  <a:cubicBezTo>
                    <a:pt x="246" y="500"/>
                    <a:pt x="246" y="500"/>
                    <a:pt x="246" y="500"/>
                  </a:cubicBezTo>
                  <a:cubicBezTo>
                    <a:pt x="246" y="500"/>
                    <a:pt x="250" y="500"/>
                    <a:pt x="251" y="500"/>
                  </a:cubicBezTo>
                  <a:cubicBezTo>
                    <a:pt x="252" y="501"/>
                    <a:pt x="256" y="501"/>
                    <a:pt x="256" y="500"/>
                  </a:cubicBezTo>
                  <a:cubicBezTo>
                    <a:pt x="257" y="500"/>
                    <a:pt x="260" y="495"/>
                    <a:pt x="260" y="495"/>
                  </a:cubicBezTo>
                  <a:cubicBezTo>
                    <a:pt x="259" y="492"/>
                    <a:pt x="259" y="492"/>
                    <a:pt x="259" y="492"/>
                  </a:cubicBezTo>
                  <a:cubicBezTo>
                    <a:pt x="257" y="490"/>
                    <a:pt x="257" y="490"/>
                    <a:pt x="257" y="490"/>
                  </a:cubicBezTo>
                  <a:cubicBezTo>
                    <a:pt x="253" y="491"/>
                    <a:pt x="253" y="491"/>
                    <a:pt x="253" y="491"/>
                  </a:cubicBezTo>
                  <a:cubicBezTo>
                    <a:pt x="259" y="488"/>
                    <a:pt x="259" y="488"/>
                    <a:pt x="259" y="488"/>
                  </a:cubicBezTo>
                  <a:cubicBezTo>
                    <a:pt x="261" y="486"/>
                    <a:pt x="261" y="486"/>
                    <a:pt x="261" y="486"/>
                  </a:cubicBezTo>
                  <a:cubicBezTo>
                    <a:pt x="264" y="488"/>
                    <a:pt x="264" y="488"/>
                    <a:pt x="264" y="488"/>
                  </a:cubicBezTo>
                  <a:cubicBezTo>
                    <a:pt x="264" y="488"/>
                    <a:pt x="269" y="489"/>
                    <a:pt x="269" y="488"/>
                  </a:cubicBezTo>
                  <a:cubicBezTo>
                    <a:pt x="270" y="487"/>
                    <a:pt x="271" y="485"/>
                    <a:pt x="271" y="485"/>
                  </a:cubicBezTo>
                  <a:cubicBezTo>
                    <a:pt x="271" y="482"/>
                    <a:pt x="271" y="482"/>
                    <a:pt x="271" y="482"/>
                  </a:cubicBezTo>
                  <a:cubicBezTo>
                    <a:pt x="281" y="475"/>
                    <a:pt x="281" y="475"/>
                    <a:pt x="281" y="475"/>
                  </a:cubicBezTo>
                  <a:cubicBezTo>
                    <a:pt x="285" y="469"/>
                    <a:pt x="285" y="469"/>
                    <a:pt x="285" y="469"/>
                  </a:cubicBezTo>
                  <a:cubicBezTo>
                    <a:pt x="286" y="463"/>
                    <a:pt x="286" y="463"/>
                    <a:pt x="286" y="463"/>
                  </a:cubicBezTo>
                  <a:cubicBezTo>
                    <a:pt x="291" y="454"/>
                    <a:pt x="291" y="454"/>
                    <a:pt x="291" y="454"/>
                  </a:cubicBezTo>
                  <a:cubicBezTo>
                    <a:pt x="290" y="442"/>
                    <a:pt x="290" y="442"/>
                    <a:pt x="290" y="442"/>
                  </a:cubicBezTo>
                  <a:cubicBezTo>
                    <a:pt x="285" y="434"/>
                    <a:pt x="285" y="434"/>
                    <a:pt x="285" y="434"/>
                  </a:cubicBezTo>
                  <a:cubicBezTo>
                    <a:pt x="285" y="434"/>
                    <a:pt x="279" y="429"/>
                    <a:pt x="277" y="428"/>
                  </a:cubicBezTo>
                  <a:cubicBezTo>
                    <a:pt x="275" y="428"/>
                    <a:pt x="264" y="425"/>
                    <a:pt x="264" y="425"/>
                  </a:cubicBezTo>
                  <a:cubicBezTo>
                    <a:pt x="256" y="423"/>
                    <a:pt x="256" y="423"/>
                    <a:pt x="256" y="423"/>
                  </a:cubicBezTo>
                  <a:cubicBezTo>
                    <a:pt x="252" y="425"/>
                    <a:pt x="252" y="425"/>
                    <a:pt x="252" y="425"/>
                  </a:cubicBezTo>
                  <a:cubicBezTo>
                    <a:pt x="251" y="428"/>
                    <a:pt x="251" y="428"/>
                    <a:pt x="251" y="428"/>
                  </a:cubicBezTo>
                  <a:cubicBezTo>
                    <a:pt x="248" y="430"/>
                    <a:pt x="248" y="430"/>
                    <a:pt x="248" y="430"/>
                  </a:cubicBezTo>
                  <a:cubicBezTo>
                    <a:pt x="248" y="430"/>
                    <a:pt x="245" y="432"/>
                    <a:pt x="245" y="432"/>
                  </a:cubicBezTo>
                  <a:cubicBezTo>
                    <a:pt x="244" y="432"/>
                    <a:pt x="242" y="429"/>
                    <a:pt x="242" y="429"/>
                  </a:cubicBezTo>
                  <a:cubicBezTo>
                    <a:pt x="242" y="429"/>
                    <a:pt x="239" y="426"/>
                    <a:pt x="239" y="426"/>
                  </a:cubicBezTo>
                  <a:cubicBezTo>
                    <a:pt x="238" y="426"/>
                    <a:pt x="235" y="425"/>
                    <a:pt x="235" y="425"/>
                  </a:cubicBezTo>
                  <a:cubicBezTo>
                    <a:pt x="239" y="422"/>
                    <a:pt x="239" y="422"/>
                    <a:pt x="239" y="422"/>
                  </a:cubicBezTo>
                  <a:cubicBezTo>
                    <a:pt x="244" y="420"/>
                    <a:pt x="244" y="420"/>
                    <a:pt x="244" y="420"/>
                  </a:cubicBezTo>
                  <a:cubicBezTo>
                    <a:pt x="244" y="420"/>
                    <a:pt x="246" y="418"/>
                    <a:pt x="246" y="417"/>
                  </a:cubicBezTo>
                  <a:cubicBezTo>
                    <a:pt x="247" y="417"/>
                    <a:pt x="249" y="415"/>
                    <a:pt x="249" y="415"/>
                  </a:cubicBezTo>
                  <a:cubicBezTo>
                    <a:pt x="250" y="407"/>
                    <a:pt x="250" y="407"/>
                    <a:pt x="250" y="407"/>
                  </a:cubicBezTo>
                  <a:cubicBezTo>
                    <a:pt x="248" y="399"/>
                    <a:pt x="248" y="399"/>
                    <a:pt x="248" y="399"/>
                  </a:cubicBezTo>
                  <a:cubicBezTo>
                    <a:pt x="245" y="395"/>
                    <a:pt x="245" y="395"/>
                    <a:pt x="245" y="395"/>
                  </a:cubicBezTo>
                  <a:cubicBezTo>
                    <a:pt x="243" y="391"/>
                    <a:pt x="243" y="391"/>
                    <a:pt x="243" y="391"/>
                  </a:cubicBezTo>
                  <a:cubicBezTo>
                    <a:pt x="241" y="391"/>
                    <a:pt x="241" y="391"/>
                    <a:pt x="241" y="391"/>
                  </a:cubicBezTo>
                  <a:cubicBezTo>
                    <a:pt x="237" y="388"/>
                    <a:pt x="237" y="388"/>
                    <a:pt x="237" y="388"/>
                  </a:cubicBezTo>
                  <a:cubicBezTo>
                    <a:pt x="234" y="384"/>
                    <a:pt x="234" y="384"/>
                    <a:pt x="234" y="384"/>
                  </a:cubicBezTo>
                  <a:cubicBezTo>
                    <a:pt x="233" y="381"/>
                    <a:pt x="233" y="381"/>
                    <a:pt x="233" y="381"/>
                  </a:cubicBezTo>
                  <a:cubicBezTo>
                    <a:pt x="234" y="379"/>
                    <a:pt x="234" y="379"/>
                    <a:pt x="234" y="379"/>
                  </a:cubicBezTo>
                  <a:cubicBezTo>
                    <a:pt x="235" y="380"/>
                    <a:pt x="235" y="380"/>
                    <a:pt x="235" y="380"/>
                  </a:cubicBezTo>
                  <a:cubicBezTo>
                    <a:pt x="235" y="380"/>
                    <a:pt x="235" y="382"/>
                    <a:pt x="236" y="382"/>
                  </a:cubicBezTo>
                  <a:cubicBezTo>
                    <a:pt x="236" y="383"/>
                    <a:pt x="237" y="384"/>
                    <a:pt x="237" y="384"/>
                  </a:cubicBezTo>
                  <a:cubicBezTo>
                    <a:pt x="238" y="385"/>
                    <a:pt x="242" y="387"/>
                    <a:pt x="242" y="387"/>
                  </a:cubicBezTo>
                  <a:cubicBezTo>
                    <a:pt x="244" y="387"/>
                    <a:pt x="244" y="387"/>
                    <a:pt x="244" y="387"/>
                  </a:cubicBezTo>
                  <a:cubicBezTo>
                    <a:pt x="246" y="390"/>
                    <a:pt x="246" y="390"/>
                    <a:pt x="246" y="390"/>
                  </a:cubicBezTo>
                  <a:cubicBezTo>
                    <a:pt x="246" y="390"/>
                    <a:pt x="247" y="387"/>
                    <a:pt x="247" y="387"/>
                  </a:cubicBezTo>
                  <a:cubicBezTo>
                    <a:pt x="247" y="386"/>
                    <a:pt x="244" y="382"/>
                    <a:pt x="244" y="382"/>
                  </a:cubicBezTo>
                  <a:cubicBezTo>
                    <a:pt x="243" y="382"/>
                    <a:pt x="242" y="378"/>
                    <a:pt x="242" y="378"/>
                  </a:cubicBezTo>
                  <a:cubicBezTo>
                    <a:pt x="241" y="377"/>
                    <a:pt x="239" y="371"/>
                    <a:pt x="239" y="371"/>
                  </a:cubicBezTo>
                  <a:cubicBezTo>
                    <a:pt x="239" y="371"/>
                    <a:pt x="238" y="369"/>
                    <a:pt x="238" y="368"/>
                  </a:cubicBezTo>
                  <a:cubicBezTo>
                    <a:pt x="238" y="368"/>
                    <a:pt x="238" y="363"/>
                    <a:pt x="238" y="363"/>
                  </a:cubicBezTo>
                  <a:cubicBezTo>
                    <a:pt x="240" y="362"/>
                    <a:pt x="240" y="362"/>
                    <a:pt x="240" y="362"/>
                  </a:cubicBezTo>
                  <a:cubicBezTo>
                    <a:pt x="242" y="360"/>
                    <a:pt x="242" y="360"/>
                    <a:pt x="242" y="360"/>
                  </a:cubicBezTo>
                  <a:cubicBezTo>
                    <a:pt x="242" y="360"/>
                    <a:pt x="241" y="360"/>
                    <a:pt x="241" y="359"/>
                  </a:cubicBezTo>
                  <a:cubicBezTo>
                    <a:pt x="240" y="357"/>
                    <a:pt x="238" y="355"/>
                    <a:pt x="238" y="355"/>
                  </a:cubicBezTo>
                  <a:cubicBezTo>
                    <a:pt x="238" y="355"/>
                    <a:pt x="236" y="354"/>
                    <a:pt x="235" y="353"/>
                  </a:cubicBezTo>
                  <a:cubicBezTo>
                    <a:pt x="235" y="351"/>
                    <a:pt x="234" y="349"/>
                    <a:pt x="234" y="349"/>
                  </a:cubicBezTo>
                  <a:cubicBezTo>
                    <a:pt x="234" y="348"/>
                    <a:pt x="233" y="342"/>
                    <a:pt x="233" y="342"/>
                  </a:cubicBezTo>
                  <a:cubicBezTo>
                    <a:pt x="228" y="337"/>
                    <a:pt x="228" y="337"/>
                    <a:pt x="228" y="337"/>
                  </a:cubicBezTo>
                  <a:cubicBezTo>
                    <a:pt x="228" y="337"/>
                    <a:pt x="226" y="335"/>
                    <a:pt x="225" y="334"/>
                  </a:cubicBezTo>
                  <a:cubicBezTo>
                    <a:pt x="225" y="334"/>
                    <a:pt x="222" y="333"/>
                    <a:pt x="222" y="333"/>
                  </a:cubicBezTo>
                  <a:cubicBezTo>
                    <a:pt x="221" y="333"/>
                    <a:pt x="216" y="330"/>
                    <a:pt x="216" y="330"/>
                  </a:cubicBezTo>
                  <a:cubicBezTo>
                    <a:pt x="216" y="330"/>
                    <a:pt x="212" y="325"/>
                    <a:pt x="212" y="324"/>
                  </a:cubicBezTo>
                  <a:cubicBezTo>
                    <a:pt x="212" y="323"/>
                    <a:pt x="210" y="317"/>
                    <a:pt x="210" y="317"/>
                  </a:cubicBezTo>
                  <a:cubicBezTo>
                    <a:pt x="210" y="313"/>
                    <a:pt x="210" y="313"/>
                    <a:pt x="210" y="313"/>
                  </a:cubicBezTo>
                  <a:cubicBezTo>
                    <a:pt x="208" y="305"/>
                    <a:pt x="208" y="305"/>
                    <a:pt x="208" y="305"/>
                  </a:cubicBezTo>
                  <a:cubicBezTo>
                    <a:pt x="207" y="297"/>
                    <a:pt x="207" y="297"/>
                    <a:pt x="207" y="297"/>
                  </a:cubicBezTo>
                  <a:cubicBezTo>
                    <a:pt x="207" y="289"/>
                    <a:pt x="207" y="289"/>
                    <a:pt x="207" y="289"/>
                  </a:cubicBezTo>
                  <a:cubicBezTo>
                    <a:pt x="207" y="282"/>
                    <a:pt x="207" y="282"/>
                    <a:pt x="207" y="282"/>
                  </a:cubicBezTo>
                  <a:cubicBezTo>
                    <a:pt x="207" y="276"/>
                    <a:pt x="207" y="276"/>
                    <a:pt x="207" y="276"/>
                  </a:cubicBezTo>
                  <a:cubicBezTo>
                    <a:pt x="202" y="270"/>
                    <a:pt x="202" y="270"/>
                    <a:pt x="202" y="270"/>
                  </a:cubicBezTo>
                  <a:cubicBezTo>
                    <a:pt x="200" y="264"/>
                    <a:pt x="200" y="264"/>
                    <a:pt x="200" y="264"/>
                  </a:cubicBezTo>
                  <a:cubicBezTo>
                    <a:pt x="194" y="258"/>
                    <a:pt x="194" y="258"/>
                    <a:pt x="194" y="258"/>
                  </a:cubicBezTo>
                  <a:cubicBezTo>
                    <a:pt x="190" y="253"/>
                    <a:pt x="190" y="253"/>
                    <a:pt x="190" y="253"/>
                  </a:cubicBezTo>
                  <a:cubicBezTo>
                    <a:pt x="187" y="252"/>
                    <a:pt x="187" y="252"/>
                    <a:pt x="187" y="252"/>
                  </a:cubicBezTo>
                  <a:cubicBezTo>
                    <a:pt x="182" y="246"/>
                    <a:pt x="182" y="246"/>
                    <a:pt x="182" y="246"/>
                  </a:cubicBezTo>
                  <a:cubicBezTo>
                    <a:pt x="178" y="245"/>
                    <a:pt x="178" y="245"/>
                    <a:pt x="178" y="245"/>
                  </a:cubicBezTo>
                  <a:cubicBezTo>
                    <a:pt x="174" y="247"/>
                    <a:pt x="174" y="247"/>
                    <a:pt x="174" y="247"/>
                  </a:cubicBezTo>
                  <a:cubicBezTo>
                    <a:pt x="170" y="248"/>
                    <a:pt x="170" y="248"/>
                    <a:pt x="170" y="248"/>
                  </a:cubicBezTo>
                  <a:cubicBezTo>
                    <a:pt x="166" y="249"/>
                    <a:pt x="166" y="249"/>
                    <a:pt x="166" y="249"/>
                  </a:cubicBezTo>
                  <a:cubicBezTo>
                    <a:pt x="159" y="246"/>
                    <a:pt x="159" y="246"/>
                    <a:pt x="159" y="246"/>
                  </a:cubicBezTo>
                  <a:cubicBezTo>
                    <a:pt x="156" y="243"/>
                    <a:pt x="156" y="243"/>
                    <a:pt x="156" y="243"/>
                  </a:cubicBezTo>
                  <a:cubicBezTo>
                    <a:pt x="152" y="242"/>
                    <a:pt x="152" y="242"/>
                    <a:pt x="152" y="242"/>
                  </a:cubicBezTo>
                  <a:cubicBezTo>
                    <a:pt x="150" y="242"/>
                    <a:pt x="150" y="242"/>
                    <a:pt x="150" y="242"/>
                  </a:cubicBezTo>
                  <a:cubicBezTo>
                    <a:pt x="150" y="242"/>
                    <a:pt x="150" y="241"/>
                    <a:pt x="150" y="241"/>
                  </a:cubicBezTo>
                  <a:cubicBezTo>
                    <a:pt x="150" y="241"/>
                    <a:pt x="152" y="241"/>
                    <a:pt x="152" y="241"/>
                  </a:cubicBezTo>
                  <a:cubicBezTo>
                    <a:pt x="152" y="241"/>
                    <a:pt x="154" y="242"/>
                    <a:pt x="155" y="242"/>
                  </a:cubicBezTo>
                  <a:cubicBezTo>
                    <a:pt x="155" y="242"/>
                    <a:pt x="158" y="243"/>
                    <a:pt x="158" y="243"/>
                  </a:cubicBezTo>
                  <a:cubicBezTo>
                    <a:pt x="158" y="243"/>
                    <a:pt x="159" y="244"/>
                    <a:pt x="160" y="244"/>
                  </a:cubicBezTo>
                  <a:cubicBezTo>
                    <a:pt x="161" y="244"/>
                    <a:pt x="164" y="244"/>
                    <a:pt x="164" y="244"/>
                  </a:cubicBezTo>
                  <a:cubicBezTo>
                    <a:pt x="167" y="242"/>
                    <a:pt x="167" y="242"/>
                    <a:pt x="167" y="242"/>
                  </a:cubicBezTo>
                  <a:cubicBezTo>
                    <a:pt x="168" y="239"/>
                    <a:pt x="168" y="239"/>
                    <a:pt x="168" y="239"/>
                  </a:cubicBezTo>
                  <a:cubicBezTo>
                    <a:pt x="171" y="238"/>
                    <a:pt x="171" y="238"/>
                    <a:pt x="171" y="238"/>
                  </a:cubicBezTo>
                  <a:cubicBezTo>
                    <a:pt x="173" y="237"/>
                    <a:pt x="173" y="237"/>
                    <a:pt x="173" y="237"/>
                  </a:cubicBezTo>
                  <a:cubicBezTo>
                    <a:pt x="175" y="237"/>
                    <a:pt x="175" y="237"/>
                    <a:pt x="175" y="237"/>
                  </a:cubicBezTo>
                  <a:cubicBezTo>
                    <a:pt x="175" y="237"/>
                    <a:pt x="176" y="239"/>
                    <a:pt x="178" y="238"/>
                  </a:cubicBezTo>
                  <a:cubicBezTo>
                    <a:pt x="180" y="238"/>
                    <a:pt x="181" y="237"/>
                    <a:pt x="181" y="237"/>
                  </a:cubicBezTo>
                  <a:cubicBezTo>
                    <a:pt x="181" y="237"/>
                    <a:pt x="185" y="235"/>
                    <a:pt x="184" y="235"/>
                  </a:cubicBezTo>
                  <a:cubicBezTo>
                    <a:pt x="184" y="234"/>
                    <a:pt x="184" y="233"/>
                    <a:pt x="183" y="233"/>
                  </a:cubicBezTo>
                  <a:cubicBezTo>
                    <a:pt x="183" y="232"/>
                    <a:pt x="181" y="230"/>
                    <a:pt x="181" y="230"/>
                  </a:cubicBezTo>
                  <a:cubicBezTo>
                    <a:pt x="181" y="230"/>
                    <a:pt x="180" y="230"/>
                    <a:pt x="180" y="229"/>
                  </a:cubicBezTo>
                  <a:cubicBezTo>
                    <a:pt x="180" y="228"/>
                    <a:pt x="180" y="226"/>
                    <a:pt x="180" y="226"/>
                  </a:cubicBezTo>
                  <a:cubicBezTo>
                    <a:pt x="178" y="224"/>
                    <a:pt x="178" y="224"/>
                    <a:pt x="178" y="224"/>
                  </a:cubicBezTo>
                  <a:cubicBezTo>
                    <a:pt x="178" y="224"/>
                    <a:pt x="177" y="224"/>
                    <a:pt x="176" y="224"/>
                  </a:cubicBezTo>
                  <a:cubicBezTo>
                    <a:pt x="175" y="224"/>
                    <a:pt x="174" y="225"/>
                    <a:pt x="174" y="225"/>
                  </a:cubicBezTo>
                  <a:cubicBezTo>
                    <a:pt x="170" y="226"/>
                    <a:pt x="170" y="226"/>
                    <a:pt x="170" y="226"/>
                  </a:cubicBezTo>
                  <a:cubicBezTo>
                    <a:pt x="165" y="227"/>
                    <a:pt x="165" y="227"/>
                    <a:pt x="165" y="227"/>
                  </a:cubicBezTo>
                  <a:cubicBezTo>
                    <a:pt x="165" y="226"/>
                    <a:pt x="165" y="226"/>
                    <a:pt x="165" y="226"/>
                  </a:cubicBezTo>
                  <a:cubicBezTo>
                    <a:pt x="170" y="225"/>
                    <a:pt x="170" y="225"/>
                    <a:pt x="170" y="225"/>
                  </a:cubicBezTo>
                  <a:cubicBezTo>
                    <a:pt x="173" y="223"/>
                    <a:pt x="173" y="223"/>
                    <a:pt x="173" y="223"/>
                  </a:cubicBezTo>
                  <a:cubicBezTo>
                    <a:pt x="173" y="223"/>
                    <a:pt x="173" y="222"/>
                    <a:pt x="174" y="222"/>
                  </a:cubicBezTo>
                  <a:cubicBezTo>
                    <a:pt x="175" y="222"/>
                    <a:pt x="178" y="223"/>
                    <a:pt x="178" y="223"/>
                  </a:cubicBezTo>
                  <a:cubicBezTo>
                    <a:pt x="179" y="223"/>
                    <a:pt x="183" y="223"/>
                    <a:pt x="183" y="223"/>
                  </a:cubicBezTo>
                  <a:cubicBezTo>
                    <a:pt x="183" y="223"/>
                    <a:pt x="186" y="221"/>
                    <a:pt x="186" y="220"/>
                  </a:cubicBezTo>
                  <a:cubicBezTo>
                    <a:pt x="187" y="220"/>
                    <a:pt x="191" y="218"/>
                    <a:pt x="191" y="218"/>
                  </a:cubicBezTo>
                  <a:cubicBezTo>
                    <a:pt x="191" y="215"/>
                    <a:pt x="191" y="215"/>
                    <a:pt x="191" y="215"/>
                  </a:cubicBezTo>
                  <a:cubicBezTo>
                    <a:pt x="191" y="215"/>
                    <a:pt x="192" y="212"/>
                    <a:pt x="193" y="212"/>
                  </a:cubicBezTo>
                  <a:cubicBezTo>
                    <a:pt x="193" y="212"/>
                    <a:pt x="197" y="209"/>
                    <a:pt x="197" y="209"/>
                  </a:cubicBezTo>
                  <a:cubicBezTo>
                    <a:pt x="201" y="205"/>
                    <a:pt x="201" y="205"/>
                    <a:pt x="201" y="205"/>
                  </a:cubicBezTo>
                  <a:cubicBezTo>
                    <a:pt x="203" y="200"/>
                    <a:pt x="203" y="200"/>
                    <a:pt x="203" y="200"/>
                  </a:cubicBezTo>
                  <a:cubicBezTo>
                    <a:pt x="205" y="196"/>
                    <a:pt x="205" y="196"/>
                    <a:pt x="205" y="196"/>
                  </a:cubicBezTo>
                  <a:cubicBezTo>
                    <a:pt x="205" y="196"/>
                    <a:pt x="209" y="193"/>
                    <a:pt x="208" y="192"/>
                  </a:cubicBezTo>
                  <a:cubicBezTo>
                    <a:pt x="208" y="190"/>
                    <a:pt x="208" y="187"/>
                    <a:pt x="208" y="187"/>
                  </a:cubicBezTo>
                  <a:cubicBezTo>
                    <a:pt x="208" y="187"/>
                    <a:pt x="211" y="185"/>
                    <a:pt x="212" y="184"/>
                  </a:cubicBezTo>
                  <a:cubicBezTo>
                    <a:pt x="212" y="183"/>
                    <a:pt x="219" y="178"/>
                    <a:pt x="219" y="178"/>
                  </a:cubicBezTo>
                  <a:cubicBezTo>
                    <a:pt x="220" y="173"/>
                    <a:pt x="220" y="173"/>
                    <a:pt x="220" y="173"/>
                  </a:cubicBezTo>
                  <a:cubicBezTo>
                    <a:pt x="219" y="171"/>
                    <a:pt x="219" y="171"/>
                    <a:pt x="219" y="171"/>
                  </a:cubicBezTo>
                  <a:cubicBezTo>
                    <a:pt x="218" y="168"/>
                    <a:pt x="218" y="168"/>
                    <a:pt x="218" y="168"/>
                  </a:cubicBezTo>
                  <a:cubicBezTo>
                    <a:pt x="216" y="165"/>
                    <a:pt x="216" y="165"/>
                    <a:pt x="216" y="165"/>
                  </a:cubicBezTo>
                  <a:cubicBezTo>
                    <a:pt x="214" y="162"/>
                    <a:pt x="214" y="162"/>
                    <a:pt x="214" y="162"/>
                  </a:cubicBezTo>
                  <a:cubicBezTo>
                    <a:pt x="210" y="162"/>
                    <a:pt x="210" y="162"/>
                    <a:pt x="210" y="162"/>
                  </a:cubicBezTo>
                  <a:cubicBezTo>
                    <a:pt x="210" y="162"/>
                    <a:pt x="209" y="164"/>
                    <a:pt x="209" y="163"/>
                  </a:cubicBezTo>
                  <a:cubicBezTo>
                    <a:pt x="208" y="163"/>
                    <a:pt x="206" y="161"/>
                    <a:pt x="206" y="161"/>
                  </a:cubicBezTo>
                  <a:cubicBezTo>
                    <a:pt x="202" y="162"/>
                    <a:pt x="202" y="162"/>
                    <a:pt x="202" y="162"/>
                  </a:cubicBezTo>
                  <a:cubicBezTo>
                    <a:pt x="197" y="161"/>
                    <a:pt x="197" y="161"/>
                    <a:pt x="197" y="161"/>
                  </a:cubicBezTo>
                  <a:cubicBezTo>
                    <a:pt x="196" y="159"/>
                    <a:pt x="196" y="159"/>
                    <a:pt x="196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190" y="158"/>
                    <a:pt x="190" y="158"/>
                    <a:pt x="190" y="158"/>
                  </a:cubicBezTo>
                  <a:cubicBezTo>
                    <a:pt x="186" y="159"/>
                    <a:pt x="186" y="159"/>
                    <a:pt x="186" y="159"/>
                  </a:cubicBezTo>
                  <a:cubicBezTo>
                    <a:pt x="183" y="159"/>
                    <a:pt x="183" y="159"/>
                    <a:pt x="183" y="159"/>
                  </a:cubicBezTo>
                  <a:cubicBezTo>
                    <a:pt x="181" y="158"/>
                    <a:pt x="181" y="158"/>
                    <a:pt x="181" y="158"/>
                  </a:cubicBezTo>
                  <a:cubicBezTo>
                    <a:pt x="178" y="155"/>
                    <a:pt x="178" y="155"/>
                    <a:pt x="178" y="155"/>
                  </a:cubicBezTo>
                  <a:cubicBezTo>
                    <a:pt x="172" y="155"/>
                    <a:pt x="172" y="155"/>
                    <a:pt x="172" y="155"/>
                  </a:cubicBezTo>
                  <a:cubicBezTo>
                    <a:pt x="171" y="157"/>
                    <a:pt x="171" y="157"/>
                    <a:pt x="171" y="157"/>
                  </a:cubicBezTo>
                  <a:cubicBezTo>
                    <a:pt x="167" y="157"/>
                    <a:pt x="167" y="157"/>
                    <a:pt x="167" y="157"/>
                  </a:cubicBezTo>
                  <a:cubicBezTo>
                    <a:pt x="167" y="157"/>
                    <a:pt x="166" y="157"/>
                    <a:pt x="165" y="157"/>
                  </a:cubicBezTo>
                  <a:cubicBezTo>
                    <a:pt x="165" y="157"/>
                    <a:pt x="163" y="158"/>
                    <a:pt x="163" y="158"/>
                  </a:cubicBezTo>
                  <a:cubicBezTo>
                    <a:pt x="161" y="159"/>
                    <a:pt x="161" y="159"/>
                    <a:pt x="161" y="159"/>
                  </a:cubicBezTo>
                  <a:cubicBezTo>
                    <a:pt x="159" y="159"/>
                    <a:pt x="159" y="159"/>
                    <a:pt x="159" y="159"/>
                  </a:cubicBezTo>
                  <a:cubicBezTo>
                    <a:pt x="155" y="158"/>
                    <a:pt x="155" y="158"/>
                    <a:pt x="155" y="158"/>
                  </a:cubicBezTo>
                  <a:cubicBezTo>
                    <a:pt x="153" y="161"/>
                    <a:pt x="153" y="161"/>
                    <a:pt x="153" y="161"/>
                  </a:cubicBezTo>
                  <a:cubicBezTo>
                    <a:pt x="150" y="162"/>
                    <a:pt x="150" y="162"/>
                    <a:pt x="150" y="162"/>
                  </a:cubicBezTo>
                  <a:cubicBezTo>
                    <a:pt x="147" y="165"/>
                    <a:pt x="147" y="165"/>
                    <a:pt x="147" y="165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50" y="160"/>
                    <a:pt x="150" y="160"/>
                    <a:pt x="150" y="160"/>
                  </a:cubicBezTo>
                  <a:cubicBezTo>
                    <a:pt x="153" y="159"/>
                    <a:pt x="153" y="159"/>
                    <a:pt x="153" y="159"/>
                  </a:cubicBezTo>
                  <a:cubicBezTo>
                    <a:pt x="155" y="156"/>
                    <a:pt x="155" y="156"/>
                    <a:pt x="155" y="156"/>
                  </a:cubicBezTo>
                  <a:cubicBezTo>
                    <a:pt x="155" y="156"/>
                    <a:pt x="157" y="155"/>
                    <a:pt x="157" y="154"/>
                  </a:cubicBezTo>
                  <a:cubicBezTo>
                    <a:pt x="158" y="154"/>
                    <a:pt x="160" y="152"/>
                    <a:pt x="160" y="152"/>
                  </a:cubicBezTo>
                  <a:cubicBezTo>
                    <a:pt x="157" y="151"/>
                    <a:pt x="157" y="151"/>
                    <a:pt x="157" y="151"/>
                  </a:cubicBezTo>
                  <a:cubicBezTo>
                    <a:pt x="154" y="153"/>
                    <a:pt x="154" y="153"/>
                    <a:pt x="154" y="153"/>
                  </a:cubicBezTo>
                  <a:cubicBezTo>
                    <a:pt x="154" y="153"/>
                    <a:pt x="153" y="153"/>
                    <a:pt x="152" y="153"/>
                  </a:cubicBezTo>
                  <a:cubicBezTo>
                    <a:pt x="152" y="153"/>
                    <a:pt x="149" y="154"/>
                    <a:pt x="149" y="154"/>
                  </a:cubicBezTo>
                  <a:cubicBezTo>
                    <a:pt x="143" y="156"/>
                    <a:pt x="143" y="156"/>
                    <a:pt x="143" y="156"/>
                  </a:cubicBezTo>
                  <a:cubicBezTo>
                    <a:pt x="149" y="153"/>
                    <a:pt x="149" y="153"/>
                    <a:pt x="149" y="153"/>
                  </a:cubicBezTo>
                  <a:cubicBezTo>
                    <a:pt x="149" y="153"/>
                    <a:pt x="151" y="152"/>
                    <a:pt x="152" y="151"/>
                  </a:cubicBezTo>
                  <a:cubicBezTo>
                    <a:pt x="153" y="151"/>
                    <a:pt x="155" y="150"/>
                    <a:pt x="155" y="150"/>
                  </a:cubicBezTo>
                  <a:cubicBezTo>
                    <a:pt x="156" y="150"/>
                    <a:pt x="158" y="149"/>
                    <a:pt x="158" y="149"/>
                  </a:cubicBezTo>
                  <a:cubicBezTo>
                    <a:pt x="159" y="150"/>
                    <a:pt x="161" y="151"/>
                    <a:pt x="162" y="150"/>
                  </a:cubicBezTo>
                  <a:cubicBezTo>
                    <a:pt x="162" y="150"/>
                    <a:pt x="163" y="148"/>
                    <a:pt x="164" y="148"/>
                  </a:cubicBezTo>
                  <a:cubicBezTo>
                    <a:pt x="164" y="147"/>
                    <a:pt x="166" y="145"/>
                    <a:pt x="166" y="145"/>
                  </a:cubicBezTo>
                  <a:cubicBezTo>
                    <a:pt x="160" y="145"/>
                    <a:pt x="160" y="145"/>
                    <a:pt x="160" y="145"/>
                  </a:cubicBezTo>
                  <a:cubicBezTo>
                    <a:pt x="160" y="145"/>
                    <a:pt x="159" y="146"/>
                    <a:pt x="158" y="146"/>
                  </a:cubicBezTo>
                  <a:cubicBezTo>
                    <a:pt x="157" y="145"/>
                    <a:pt x="155" y="145"/>
                    <a:pt x="154" y="144"/>
                  </a:cubicBezTo>
                  <a:cubicBezTo>
                    <a:pt x="154" y="144"/>
                    <a:pt x="153" y="143"/>
                    <a:pt x="153" y="143"/>
                  </a:cubicBezTo>
                  <a:cubicBezTo>
                    <a:pt x="152" y="143"/>
                    <a:pt x="150" y="141"/>
                    <a:pt x="150" y="141"/>
                  </a:cubicBezTo>
                  <a:cubicBezTo>
                    <a:pt x="151" y="140"/>
                    <a:pt x="151" y="140"/>
                    <a:pt x="151" y="140"/>
                  </a:cubicBezTo>
                  <a:cubicBezTo>
                    <a:pt x="153" y="142"/>
                    <a:pt x="153" y="142"/>
                    <a:pt x="153" y="142"/>
                  </a:cubicBezTo>
                  <a:cubicBezTo>
                    <a:pt x="153" y="142"/>
                    <a:pt x="154" y="143"/>
                    <a:pt x="155" y="143"/>
                  </a:cubicBezTo>
                  <a:cubicBezTo>
                    <a:pt x="156" y="143"/>
                    <a:pt x="157" y="142"/>
                    <a:pt x="159" y="142"/>
                  </a:cubicBezTo>
                  <a:cubicBezTo>
                    <a:pt x="160" y="143"/>
                    <a:pt x="162" y="140"/>
                    <a:pt x="162" y="140"/>
                  </a:cubicBezTo>
                  <a:cubicBezTo>
                    <a:pt x="162" y="140"/>
                    <a:pt x="160" y="140"/>
                    <a:pt x="163" y="139"/>
                  </a:cubicBezTo>
                  <a:cubicBezTo>
                    <a:pt x="165" y="137"/>
                    <a:pt x="164" y="138"/>
                    <a:pt x="166" y="136"/>
                  </a:cubicBezTo>
                  <a:cubicBezTo>
                    <a:pt x="168" y="135"/>
                    <a:pt x="173" y="132"/>
                    <a:pt x="173" y="132"/>
                  </a:cubicBezTo>
                  <a:cubicBezTo>
                    <a:pt x="179" y="130"/>
                    <a:pt x="179" y="130"/>
                    <a:pt x="179" y="130"/>
                  </a:cubicBezTo>
                  <a:cubicBezTo>
                    <a:pt x="183" y="125"/>
                    <a:pt x="183" y="125"/>
                    <a:pt x="183" y="125"/>
                  </a:cubicBezTo>
                  <a:cubicBezTo>
                    <a:pt x="186" y="125"/>
                    <a:pt x="186" y="125"/>
                    <a:pt x="186" y="125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192" y="119"/>
                    <a:pt x="192" y="119"/>
                    <a:pt x="192" y="119"/>
                  </a:cubicBezTo>
                  <a:cubicBezTo>
                    <a:pt x="191" y="114"/>
                    <a:pt x="191" y="114"/>
                    <a:pt x="191" y="114"/>
                  </a:cubicBezTo>
                  <a:cubicBezTo>
                    <a:pt x="193" y="110"/>
                    <a:pt x="193" y="110"/>
                    <a:pt x="193" y="110"/>
                  </a:cubicBezTo>
                  <a:cubicBezTo>
                    <a:pt x="193" y="107"/>
                    <a:pt x="193" y="107"/>
                    <a:pt x="193" y="107"/>
                  </a:cubicBezTo>
                  <a:cubicBezTo>
                    <a:pt x="190" y="106"/>
                    <a:pt x="190" y="106"/>
                    <a:pt x="190" y="106"/>
                  </a:cubicBezTo>
                  <a:cubicBezTo>
                    <a:pt x="184" y="106"/>
                    <a:pt x="184" y="106"/>
                    <a:pt x="184" y="106"/>
                  </a:cubicBezTo>
                  <a:cubicBezTo>
                    <a:pt x="184" y="106"/>
                    <a:pt x="183" y="109"/>
                    <a:pt x="182" y="108"/>
                  </a:cubicBezTo>
                  <a:cubicBezTo>
                    <a:pt x="182" y="108"/>
                    <a:pt x="178" y="105"/>
                    <a:pt x="177" y="105"/>
                  </a:cubicBezTo>
                  <a:cubicBezTo>
                    <a:pt x="177" y="105"/>
                    <a:pt x="173" y="108"/>
                    <a:pt x="173" y="108"/>
                  </a:cubicBezTo>
                  <a:cubicBezTo>
                    <a:pt x="171" y="108"/>
                    <a:pt x="171" y="108"/>
                    <a:pt x="171" y="108"/>
                  </a:cubicBezTo>
                  <a:cubicBezTo>
                    <a:pt x="171" y="108"/>
                    <a:pt x="170" y="108"/>
                    <a:pt x="168" y="108"/>
                  </a:cubicBezTo>
                  <a:cubicBezTo>
                    <a:pt x="166" y="107"/>
                    <a:pt x="162" y="106"/>
                    <a:pt x="162" y="106"/>
                  </a:cubicBezTo>
                  <a:cubicBezTo>
                    <a:pt x="159" y="108"/>
                    <a:pt x="159" y="108"/>
                    <a:pt x="159" y="108"/>
                  </a:cubicBezTo>
                  <a:cubicBezTo>
                    <a:pt x="157" y="107"/>
                    <a:pt x="157" y="107"/>
                    <a:pt x="157" y="107"/>
                  </a:cubicBezTo>
                  <a:cubicBezTo>
                    <a:pt x="153" y="110"/>
                    <a:pt x="153" y="110"/>
                    <a:pt x="153" y="110"/>
                  </a:cubicBezTo>
                  <a:cubicBezTo>
                    <a:pt x="153" y="108"/>
                    <a:pt x="153" y="108"/>
                    <a:pt x="153" y="108"/>
                  </a:cubicBezTo>
                  <a:cubicBezTo>
                    <a:pt x="155" y="105"/>
                    <a:pt x="155" y="105"/>
                    <a:pt x="155" y="105"/>
                  </a:cubicBezTo>
                  <a:cubicBezTo>
                    <a:pt x="155" y="105"/>
                    <a:pt x="154" y="104"/>
                    <a:pt x="153" y="104"/>
                  </a:cubicBezTo>
                  <a:cubicBezTo>
                    <a:pt x="153" y="104"/>
                    <a:pt x="151" y="103"/>
                    <a:pt x="151" y="103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5" y="108"/>
                    <a:pt x="145" y="108"/>
                    <a:pt x="145" y="108"/>
                  </a:cubicBezTo>
                  <a:cubicBezTo>
                    <a:pt x="146" y="107"/>
                    <a:pt x="146" y="107"/>
                    <a:pt x="146" y="107"/>
                  </a:cubicBezTo>
                  <a:cubicBezTo>
                    <a:pt x="149" y="105"/>
                    <a:pt x="149" y="105"/>
                    <a:pt x="149" y="105"/>
                  </a:cubicBezTo>
                  <a:cubicBezTo>
                    <a:pt x="149" y="103"/>
                    <a:pt x="149" y="103"/>
                    <a:pt x="149" y="103"/>
                  </a:cubicBezTo>
                  <a:cubicBezTo>
                    <a:pt x="149" y="103"/>
                    <a:pt x="148" y="103"/>
                    <a:pt x="148" y="103"/>
                  </a:cubicBezTo>
                  <a:cubicBezTo>
                    <a:pt x="147" y="103"/>
                    <a:pt x="146" y="102"/>
                    <a:pt x="146" y="102"/>
                  </a:cubicBezTo>
                  <a:cubicBezTo>
                    <a:pt x="144" y="101"/>
                    <a:pt x="144" y="101"/>
                    <a:pt x="144" y="101"/>
                  </a:cubicBezTo>
                  <a:cubicBezTo>
                    <a:pt x="143" y="99"/>
                    <a:pt x="143" y="99"/>
                    <a:pt x="143" y="99"/>
                  </a:cubicBezTo>
                  <a:cubicBezTo>
                    <a:pt x="140" y="100"/>
                    <a:pt x="140" y="100"/>
                    <a:pt x="140" y="100"/>
                  </a:cubicBezTo>
                  <a:cubicBezTo>
                    <a:pt x="139" y="102"/>
                    <a:pt x="139" y="102"/>
                    <a:pt x="139" y="102"/>
                  </a:cubicBezTo>
                  <a:cubicBezTo>
                    <a:pt x="137" y="103"/>
                    <a:pt x="137" y="103"/>
                    <a:pt x="137" y="103"/>
                  </a:cubicBezTo>
                  <a:cubicBezTo>
                    <a:pt x="135" y="103"/>
                    <a:pt x="135" y="103"/>
                    <a:pt x="135" y="103"/>
                  </a:cubicBezTo>
                  <a:cubicBezTo>
                    <a:pt x="136" y="106"/>
                    <a:pt x="136" y="106"/>
                    <a:pt x="136" y="106"/>
                  </a:cubicBezTo>
                  <a:cubicBezTo>
                    <a:pt x="135" y="109"/>
                    <a:pt x="135" y="109"/>
                    <a:pt x="135" y="109"/>
                  </a:cubicBezTo>
                  <a:cubicBezTo>
                    <a:pt x="132" y="109"/>
                    <a:pt x="132" y="109"/>
                    <a:pt x="132" y="109"/>
                  </a:cubicBezTo>
                  <a:cubicBezTo>
                    <a:pt x="132" y="109"/>
                    <a:pt x="132" y="113"/>
                    <a:pt x="133" y="113"/>
                  </a:cubicBezTo>
                  <a:cubicBezTo>
                    <a:pt x="133" y="113"/>
                    <a:pt x="134" y="115"/>
                    <a:pt x="134" y="115"/>
                  </a:cubicBezTo>
                  <a:cubicBezTo>
                    <a:pt x="134" y="117"/>
                    <a:pt x="134" y="117"/>
                    <a:pt x="134" y="117"/>
                  </a:cubicBezTo>
                  <a:cubicBezTo>
                    <a:pt x="135" y="118"/>
                    <a:pt x="135" y="118"/>
                    <a:pt x="135" y="118"/>
                  </a:cubicBezTo>
                  <a:cubicBezTo>
                    <a:pt x="135" y="118"/>
                    <a:pt x="134" y="118"/>
                    <a:pt x="133" y="118"/>
                  </a:cubicBezTo>
                  <a:cubicBezTo>
                    <a:pt x="133" y="118"/>
                    <a:pt x="132" y="116"/>
                    <a:pt x="132" y="116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7" y="116"/>
                    <a:pt x="127" y="116"/>
                    <a:pt x="127" y="116"/>
                  </a:cubicBezTo>
                  <a:cubicBezTo>
                    <a:pt x="126" y="119"/>
                    <a:pt x="126" y="119"/>
                    <a:pt x="126" y="119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6" y="124"/>
                    <a:pt x="126" y="124"/>
                    <a:pt x="126" y="124"/>
                  </a:cubicBezTo>
                  <a:cubicBezTo>
                    <a:pt x="125" y="125"/>
                    <a:pt x="125" y="125"/>
                    <a:pt x="125" y="125"/>
                  </a:cubicBezTo>
                  <a:cubicBezTo>
                    <a:pt x="125" y="125"/>
                    <a:pt x="123" y="127"/>
                    <a:pt x="123" y="127"/>
                  </a:cubicBezTo>
                  <a:cubicBezTo>
                    <a:pt x="123" y="128"/>
                    <a:pt x="124" y="131"/>
                    <a:pt x="124" y="131"/>
                  </a:cubicBezTo>
                  <a:cubicBezTo>
                    <a:pt x="124" y="131"/>
                    <a:pt x="125" y="133"/>
                    <a:pt x="126" y="133"/>
                  </a:cubicBezTo>
                  <a:cubicBezTo>
                    <a:pt x="126" y="134"/>
                    <a:pt x="128" y="135"/>
                    <a:pt x="128" y="135"/>
                  </a:cubicBezTo>
                  <a:cubicBezTo>
                    <a:pt x="128" y="138"/>
                    <a:pt x="128" y="138"/>
                    <a:pt x="128" y="138"/>
                  </a:cubicBezTo>
                  <a:cubicBezTo>
                    <a:pt x="126" y="135"/>
                    <a:pt x="126" y="135"/>
                    <a:pt x="126" y="135"/>
                  </a:cubicBezTo>
                  <a:cubicBezTo>
                    <a:pt x="126" y="135"/>
                    <a:pt x="125" y="134"/>
                    <a:pt x="124" y="133"/>
                  </a:cubicBezTo>
                  <a:cubicBezTo>
                    <a:pt x="124" y="133"/>
                    <a:pt x="123" y="131"/>
                    <a:pt x="123" y="131"/>
                  </a:cubicBezTo>
                  <a:cubicBezTo>
                    <a:pt x="123" y="131"/>
                    <a:pt x="121" y="132"/>
                    <a:pt x="121" y="132"/>
                  </a:cubicBezTo>
                  <a:cubicBezTo>
                    <a:pt x="121" y="132"/>
                    <a:pt x="120" y="132"/>
                    <a:pt x="121" y="133"/>
                  </a:cubicBezTo>
                  <a:cubicBezTo>
                    <a:pt x="121" y="134"/>
                    <a:pt x="119" y="135"/>
                    <a:pt x="119" y="135"/>
                  </a:cubicBezTo>
                  <a:cubicBezTo>
                    <a:pt x="119" y="135"/>
                    <a:pt x="116" y="136"/>
                    <a:pt x="116" y="135"/>
                  </a:cubicBezTo>
                  <a:cubicBezTo>
                    <a:pt x="116" y="134"/>
                    <a:pt x="116" y="133"/>
                    <a:pt x="115" y="132"/>
                  </a:cubicBezTo>
                  <a:cubicBezTo>
                    <a:pt x="115" y="132"/>
                    <a:pt x="114" y="132"/>
                    <a:pt x="114" y="132"/>
                  </a:cubicBezTo>
                  <a:cubicBezTo>
                    <a:pt x="114" y="133"/>
                    <a:pt x="113" y="134"/>
                    <a:pt x="113" y="134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3" y="139"/>
                    <a:pt x="113" y="139"/>
                  </a:cubicBezTo>
                  <a:cubicBezTo>
                    <a:pt x="113" y="138"/>
                    <a:pt x="112" y="136"/>
                    <a:pt x="112" y="135"/>
                  </a:cubicBezTo>
                  <a:cubicBezTo>
                    <a:pt x="112" y="135"/>
                    <a:pt x="112" y="133"/>
                    <a:pt x="111" y="133"/>
                  </a:cubicBezTo>
                  <a:cubicBezTo>
                    <a:pt x="111" y="133"/>
                    <a:pt x="109" y="135"/>
                    <a:pt x="109" y="135"/>
                  </a:cubicBezTo>
                  <a:cubicBezTo>
                    <a:pt x="109" y="135"/>
                    <a:pt x="108" y="135"/>
                    <a:pt x="108" y="136"/>
                  </a:cubicBezTo>
                  <a:cubicBezTo>
                    <a:pt x="108" y="136"/>
                    <a:pt x="107" y="139"/>
                    <a:pt x="108" y="140"/>
                  </a:cubicBezTo>
                  <a:cubicBezTo>
                    <a:pt x="109" y="141"/>
                    <a:pt x="109" y="141"/>
                    <a:pt x="110" y="141"/>
                  </a:cubicBezTo>
                  <a:cubicBezTo>
                    <a:pt x="111" y="141"/>
                    <a:pt x="111" y="142"/>
                    <a:pt x="111" y="142"/>
                  </a:cubicBezTo>
                  <a:cubicBezTo>
                    <a:pt x="107" y="142"/>
                    <a:pt x="107" y="142"/>
                    <a:pt x="107" y="142"/>
                  </a:cubicBezTo>
                  <a:cubicBezTo>
                    <a:pt x="107" y="142"/>
                    <a:pt x="106" y="143"/>
                    <a:pt x="107" y="144"/>
                  </a:cubicBezTo>
                  <a:cubicBezTo>
                    <a:pt x="107" y="144"/>
                    <a:pt x="107" y="146"/>
                    <a:pt x="107" y="146"/>
                  </a:cubicBezTo>
                  <a:cubicBezTo>
                    <a:pt x="107" y="146"/>
                    <a:pt x="109" y="148"/>
                    <a:pt x="109" y="148"/>
                  </a:cubicBezTo>
                  <a:cubicBezTo>
                    <a:pt x="109" y="148"/>
                    <a:pt x="108" y="150"/>
                    <a:pt x="108" y="150"/>
                  </a:cubicBezTo>
                  <a:cubicBezTo>
                    <a:pt x="108" y="150"/>
                    <a:pt x="106" y="149"/>
                    <a:pt x="106" y="149"/>
                  </a:cubicBezTo>
                  <a:cubicBezTo>
                    <a:pt x="105" y="148"/>
                    <a:pt x="105" y="149"/>
                    <a:pt x="104" y="149"/>
                  </a:cubicBezTo>
                  <a:cubicBezTo>
                    <a:pt x="104" y="150"/>
                    <a:pt x="103" y="151"/>
                    <a:pt x="103" y="152"/>
                  </a:cubicBezTo>
                  <a:cubicBezTo>
                    <a:pt x="103" y="152"/>
                    <a:pt x="104" y="153"/>
                    <a:pt x="104" y="154"/>
                  </a:cubicBezTo>
                  <a:cubicBezTo>
                    <a:pt x="103" y="156"/>
                    <a:pt x="103" y="158"/>
                    <a:pt x="103" y="158"/>
                  </a:cubicBezTo>
                  <a:cubicBezTo>
                    <a:pt x="103" y="158"/>
                    <a:pt x="102" y="158"/>
                    <a:pt x="103" y="159"/>
                  </a:cubicBezTo>
                  <a:cubicBezTo>
                    <a:pt x="104" y="160"/>
                    <a:pt x="106" y="160"/>
                    <a:pt x="107" y="160"/>
                  </a:cubicBezTo>
                  <a:cubicBezTo>
                    <a:pt x="108" y="160"/>
                    <a:pt x="108" y="160"/>
                    <a:pt x="108" y="160"/>
                  </a:cubicBezTo>
                  <a:cubicBezTo>
                    <a:pt x="109" y="160"/>
                    <a:pt x="110" y="160"/>
                    <a:pt x="111" y="161"/>
                  </a:cubicBezTo>
                  <a:cubicBezTo>
                    <a:pt x="111" y="161"/>
                    <a:pt x="112" y="161"/>
                    <a:pt x="112" y="161"/>
                  </a:cubicBezTo>
                  <a:cubicBezTo>
                    <a:pt x="112" y="161"/>
                    <a:pt x="111" y="163"/>
                    <a:pt x="110" y="162"/>
                  </a:cubicBezTo>
                  <a:cubicBezTo>
                    <a:pt x="109" y="161"/>
                    <a:pt x="107" y="161"/>
                    <a:pt x="106" y="161"/>
                  </a:cubicBezTo>
                  <a:cubicBezTo>
                    <a:pt x="105" y="161"/>
                    <a:pt x="106" y="163"/>
                    <a:pt x="106" y="163"/>
                  </a:cubicBezTo>
                  <a:cubicBezTo>
                    <a:pt x="107" y="165"/>
                    <a:pt x="107" y="165"/>
                    <a:pt x="107" y="165"/>
                  </a:cubicBezTo>
                  <a:cubicBezTo>
                    <a:pt x="107" y="165"/>
                    <a:pt x="108" y="166"/>
                    <a:pt x="107" y="166"/>
                  </a:cubicBezTo>
                  <a:cubicBezTo>
                    <a:pt x="106" y="166"/>
                    <a:pt x="104" y="165"/>
                    <a:pt x="104" y="165"/>
                  </a:cubicBezTo>
                  <a:cubicBezTo>
                    <a:pt x="104" y="165"/>
                    <a:pt x="104" y="165"/>
                    <a:pt x="103" y="165"/>
                  </a:cubicBezTo>
                  <a:cubicBezTo>
                    <a:pt x="103" y="165"/>
                    <a:pt x="102" y="166"/>
                    <a:pt x="101" y="166"/>
                  </a:cubicBezTo>
                  <a:cubicBezTo>
                    <a:pt x="100" y="166"/>
                    <a:pt x="100" y="166"/>
                    <a:pt x="99" y="165"/>
                  </a:cubicBezTo>
                  <a:cubicBezTo>
                    <a:pt x="98" y="165"/>
                    <a:pt x="96" y="163"/>
                    <a:pt x="96" y="163"/>
                  </a:cubicBezTo>
                  <a:cubicBezTo>
                    <a:pt x="96" y="163"/>
                    <a:pt x="95" y="163"/>
                    <a:pt x="95" y="162"/>
                  </a:cubicBezTo>
                  <a:cubicBezTo>
                    <a:pt x="95" y="161"/>
                    <a:pt x="96" y="159"/>
                    <a:pt x="96" y="159"/>
                  </a:cubicBezTo>
                  <a:cubicBezTo>
                    <a:pt x="97" y="158"/>
                    <a:pt x="96" y="158"/>
                    <a:pt x="97" y="158"/>
                  </a:cubicBezTo>
                  <a:cubicBezTo>
                    <a:pt x="98" y="158"/>
                    <a:pt x="101" y="158"/>
                    <a:pt x="99" y="156"/>
                  </a:cubicBezTo>
                  <a:cubicBezTo>
                    <a:pt x="98" y="154"/>
                    <a:pt x="98" y="154"/>
                    <a:pt x="97" y="154"/>
                  </a:cubicBezTo>
                  <a:cubicBezTo>
                    <a:pt x="96" y="155"/>
                    <a:pt x="94" y="156"/>
                    <a:pt x="94" y="156"/>
                  </a:cubicBezTo>
                  <a:cubicBezTo>
                    <a:pt x="94" y="156"/>
                    <a:pt x="93" y="155"/>
                    <a:pt x="94" y="152"/>
                  </a:cubicBezTo>
                  <a:cubicBezTo>
                    <a:pt x="95" y="149"/>
                    <a:pt x="94" y="149"/>
                    <a:pt x="95" y="148"/>
                  </a:cubicBezTo>
                  <a:cubicBezTo>
                    <a:pt x="96" y="147"/>
                    <a:pt x="97" y="146"/>
                    <a:pt x="97" y="146"/>
                  </a:cubicBezTo>
                  <a:cubicBezTo>
                    <a:pt x="97" y="146"/>
                    <a:pt x="97" y="145"/>
                    <a:pt x="95" y="143"/>
                  </a:cubicBezTo>
                  <a:cubicBezTo>
                    <a:pt x="94" y="141"/>
                    <a:pt x="93" y="139"/>
                    <a:pt x="93" y="139"/>
                  </a:cubicBezTo>
                  <a:cubicBezTo>
                    <a:pt x="92" y="138"/>
                    <a:pt x="90" y="140"/>
                    <a:pt x="90" y="140"/>
                  </a:cubicBezTo>
                  <a:cubicBezTo>
                    <a:pt x="90" y="141"/>
                    <a:pt x="89" y="143"/>
                    <a:pt x="90" y="144"/>
                  </a:cubicBezTo>
                  <a:cubicBezTo>
                    <a:pt x="90" y="145"/>
                    <a:pt x="90" y="146"/>
                    <a:pt x="89" y="147"/>
                  </a:cubicBezTo>
                  <a:cubicBezTo>
                    <a:pt x="88" y="147"/>
                    <a:pt x="88" y="148"/>
                    <a:pt x="87" y="147"/>
                  </a:cubicBezTo>
                  <a:cubicBezTo>
                    <a:pt x="86" y="146"/>
                    <a:pt x="87" y="147"/>
                    <a:pt x="86" y="145"/>
                  </a:cubicBezTo>
                  <a:cubicBezTo>
                    <a:pt x="85" y="144"/>
                    <a:pt x="86" y="144"/>
                    <a:pt x="85" y="144"/>
                  </a:cubicBezTo>
                  <a:cubicBezTo>
                    <a:pt x="84" y="143"/>
                    <a:pt x="83" y="142"/>
                    <a:pt x="83" y="142"/>
                  </a:cubicBezTo>
                  <a:cubicBezTo>
                    <a:pt x="83" y="142"/>
                    <a:pt x="80" y="141"/>
                    <a:pt x="80" y="142"/>
                  </a:cubicBezTo>
                  <a:cubicBezTo>
                    <a:pt x="80" y="143"/>
                    <a:pt x="80" y="143"/>
                    <a:pt x="81" y="144"/>
                  </a:cubicBezTo>
                  <a:cubicBezTo>
                    <a:pt x="81" y="145"/>
                    <a:pt x="82" y="145"/>
                    <a:pt x="82" y="146"/>
                  </a:cubicBezTo>
                  <a:cubicBezTo>
                    <a:pt x="82" y="147"/>
                    <a:pt x="81" y="147"/>
                    <a:pt x="81" y="147"/>
                  </a:cubicBezTo>
                  <a:cubicBezTo>
                    <a:pt x="81" y="147"/>
                    <a:pt x="80" y="146"/>
                    <a:pt x="79" y="146"/>
                  </a:cubicBezTo>
                  <a:cubicBezTo>
                    <a:pt x="79" y="146"/>
                    <a:pt x="77" y="148"/>
                    <a:pt x="77" y="148"/>
                  </a:cubicBezTo>
                  <a:cubicBezTo>
                    <a:pt x="77" y="148"/>
                    <a:pt x="77" y="149"/>
                    <a:pt x="77" y="150"/>
                  </a:cubicBezTo>
                  <a:cubicBezTo>
                    <a:pt x="77" y="150"/>
                    <a:pt x="77" y="151"/>
                    <a:pt x="77" y="152"/>
                  </a:cubicBezTo>
                  <a:cubicBezTo>
                    <a:pt x="78" y="153"/>
                    <a:pt x="78" y="155"/>
                    <a:pt x="79" y="155"/>
                  </a:cubicBezTo>
                  <a:cubicBezTo>
                    <a:pt x="81" y="155"/>
                    <a:pt x="85" y="153"/>
                    <a:pt x="85" y="153"/>
                  </a:cubicBezTo>
                  <a:cubicBezTo>
                    <a:pt x="85" y="154"/>
                    <a:pt x="87" y="155"/>
                    <a:pt x="88" y="156"/>
                  </a:cubicBezTo>
                  <a:cubicBezTo>
                    <a:pt x="88" y="156"/>
                    <a:pt x="88" y="158"/>
                    <a:pt x="88" y="158"/>
                  </a:cubicBezTo>
                  <a:cubicBezTo>
                    <a:pt x="88" y="158"/>
                    <a:pt x="87" y="159"/>
                    <a:pt x="86" y="159"/>
                  </a:cubicBezTo>
                  <a:cubicBezTo>
                    <a:pt x="85" y="159"/>
                    <a:pt x="84" y="157"/>
                    <a:pt x="84" y="159"/>
                  </a:cubicBezTo>
                  <a:cubicBezTo>
                    <a:pt x="84" y="160"/>
                    <a:pt x="83" y="162"/>
                    <a:pt x="84" y="163"/>
                  </a:cubicBezTo>
                  <a:cubicBezTo>
                    <a:pt x="85" y="164"/>
                    <a:pt x="85" y="166"/>
                    <a:pt x="87" y="166"/>
                  </a:cubicBezTo>
                  <a:cubicBezTo>
                    <a:pt x="89" y="167"/>
                    <a:pt x="89" y="168"/>
                    <a:pt x="90" y="167"/>
                  </a:cubicBezTo>
                  <a:cubicBezTo>
                    <a:pt x="91" y="166"/>
                    <a:pt x="91" y="165"/>
                    <a:pt x="92" y="166"/>
                  </a:cubicBezTo>
                  <a:cubicBezTo>
                    <a:pt x="93" y="166"/>
                    <a:pt x="94" y="166"/>
                    <a:pt x="95" y="167"/>
                  </a:cubicBezTo>
                  <a:cubicBezTo>
                    <a:pt x="95" y="168"/>
                    <a:pt x="94" y="168"/>
                    <a:pt x="94" y="168"/>
                  </a:cubicBezTo>
                  <a:cubicBezTo>
                    <a:pt x="94" y="168"/>
                    <a:pt x="93" y="168"/>
                    <a:pt x="93" y="169"/>
                  </a:cubicBezTo>
                  <a:cubicBezTo>
                    <a:pt x="93" y="169"/>
                    <a:pt x="92" y="170"/>
                    <a:pt x="93" y="170"/>
                  </a:cubicBezTo>
                  <a:cubicBezTo>
                    <a:pt x="95" y="170"/>
                    <a:pt x="96" y="170"/>
                    <a:pt x="96" y="170"/>
                  </a:cubicBezTo>
                  <a:cubicBezTo>
                    <a:pt x="96" y="170"/>
                    <a:pt x="97" y="168"/>
                    <a:pt x="98" y="169"/>
                  </a:cubicBezTo>
                  <a:cubicBezTo>
                    <a:pt x="98" y="170"/>
                    <a:pt x="97" y="170"/>
                    <a:pt x="96" y="171"/>
                  </a:cubicBezTo>
                  <a:cubicBezTo>
                    <a:pt x="95" y="172"/>
                    <a:pt x="95" y="172"/>
                    <a:pt x="95" y="173"/>
                  </a:cubicBezTo>
                  <a:cubicBezTo>
                    <a:pt x="95" y="174"/>
                    <a:pt x="94" y="174"/>
                    <a:pt x="94" y="175"/>
                  </a:cubicBezTo>
                  <a:cubicBezTo>
                    <a:pt x="94" y="176"/>
                    <a:pt x="92" y="180"/>
                    <a:pt x="95" y="177"/>
                  </a:cubicBezTo>
                  <a:cubicBezTo>
                    <a:pt x="99" y="174"/>
                    <a:pt x="99" y="175"/>
                    <a:pt x="99" y="174"/>
                  </a:cubicBezTo>
                  <a:cubicBezTo>
                    <a:pt x="99" y="173"/>
                    <a:pt x="99" y="173"/>
                    <a:pt x="101" y="172"/>
                  </a:cubicBezTo>
                  <a:cubicBezTo>
                    <a:pt x="102" y="171"/>
                    <a:pt x="103" y="171"/>
                    <a:pt x="104" y="171"/>
                  </a:cubicBezTo>
                  <a:cubicBezTo>
                    <a:pt x="104" y="170"/>
                    <a:pt x="106" y="170"/>
                    <a:pt x="105" y="171"/>
                  </a:cubicBezTo>
                  <a:cubicBezTo>
                    <a:pt x="104" y="172"/>
                    <a:pt x="103" y="171"/>
                    <a:pt x="104" y="172"/>
                  </a:cubicBezTo>
                  <a:cubicBezTo>
                    <a:pt x="105" y="173"/>
                    <a:pt x="105" y="174"/>
                    <a:pt x="106" y="174"/>
                  </a:cubicBezTo>
                  <a:cubicBezTo>
                    <a:pt x="107" y="174"/>
                    <a:pt x="107" y="174"/>
                    <a:pt x="107" y="174"/>
                  </a:cubicBezTo>
                  <a:cubicBezTo>
                    <a:pt x="107" y="174"/>
                    <a:pt x="105" y="174"/>
                    <a:pt x="104" y="174"/>
                  </a:cubicBezTo>
                  <a:cubicBezTo>
                    <a:pt x="104" y="174"/>
                    <a:pt x="103" y="174"/>
                    <a:pt x="103" y="174"/>
                  </a:cubicBezTo>
                  <a:cubicBezTo>
                    <a:pt x="102" y="174"/>
                    <a:pt x="102" y="175"/>
                    <a:pt x="102" y="175"/>
                  </a:cubicBezTo>
                  <a:cubicBezTo>
                    <a:pt x="101" y="176"/>
                    <a:pt x="101" y="176"/>
                    <a:pt x="101" y="176"/>
                  </a:cubicBezTo>
                  <a:cubicBezTo>
                    <a:pt x="101" y="176"/>
                    <a:pt x="102" y="177"/>
                    <a:pt x="102" y="178"/>
                  </a:cubicBezTo>
                  <a:cubicBezTo>
                    <a:pt x="102" y="178"/>
                    <a:pt x="102" y="178"/>
                    <a:pt x="101" y="178"/>
                  </a:cubicBezTo>
                  <a:cubicBezTo>
                    <a:pt x="100" y="178"/>
                    <a:pt x="101" y="177"/>
                    <a:pt x="99" y="178"/>
                  </a:cubicBezTo>
                  <a:cubicBezTo>
                    <a:pt x="97" y="178"/>
                    <a:pt x="98" y="176"/>
                    <a:pt x="97" y="179"/>
                  </a:cubicBezTo>
                  <a:cubicBezTo>
                    <a:pt x="96" y="182"/>
                    <a:pt x="95" y="182"/>
                    <a:pt x="95" y="182"/>
                  </a:cubicBezTo>
                  <a:cubicBezTo>
                    <a:pt x="95" y="182"/>
                    <a:pt x="95" y="182"/>
                    <a:pt x="95" y="183"/>
                  </a:cubicBezTo>
                  <a:cubicBezTo>
                    <a:pt x="95" y="183"/>
                    <a:pt x="96" y="184"/>
                    <a:pt x="97" y="185"/>
                  </a:cubicBezTo>
                  <a:cubicBezTo>
                    <a:pt x="99" y="186"/>
                    <a:pt x="100" y="187"/>
                    <a:pt x="100" y="187"/>
                  </a:cubicBezTo>
                  <a:cubicBezTo>
                    <a:pt x="100" y="187"/>
                    <a:pt x="99" y="187"/>
                    <a:pt x="98" y="187"/>
                  </a:cubicBezTo>
                  <a:cubicBezTo>
                    <a:pt x="96" y="188"/>
                    <a:pt x="95" y="188"/>
                    <a:pt x="94" y="189"/>
                  </a:cubicBezTo>
                  <a:cubicBezTo>
                    <a:pt x="94" y="189"/>
                    <a:pt x="93" y="190"/>
                    <a:pt x="92" y="190"/>
                  </a:cubicBezTo>
                  <a:cubicBezTo>
                    <a:pt x="91" y="190"/>
                    <a:pt x="88" y="189"/>
                    <a:pt x="87" y="190"/>
                  </a:cubicBezTo>
                  <a:cubicBezTo>
                    <a:pt x="86" y="190"/>
                    <a:pt x="85" y="190"/>
                    <a:pt x="84" y="191"/>
                  </a:cubicBezTo>
                  <a:cubicBezTo>
                    <a:pt x="84" y="191"/>
                    <a:pt x="84" y="192"/>
                    <a:pt x="84" y="192"/>
                  </a:cubicBezTo>
                  <a:cubicBezTo>
                    <a:pt x="84" y="192"/>
                    <a:pt x="83" y="193"/>
                    <a:pt x="84" y="193"/>
                  </a:cubicBezTo>
                  <a:cubicBezTo>
                    <a:pt x="85" y="193"/>
                    <a:pt x="89" y="193"/>
                    <a:pt x="89" y="193"/>
                  </a:cubicBezTo>
                  <a:cubicBezTo>
                    <a:pt x="90" y="193"/>
                    <a:pt x="90" y="194"/>
                    <a:pt x="90" y="194"/>
                  </a:cubicBezTo>
                  <a:cubicBezTo>
                    <a:pt x="88" y="194"/>
                    <a:pt x="88" y="194"/>
                    <a:pt x="88" y="194"/>
                  </a:cubicBezTo>
                  <a:cubicBezTo>
                    <a:pt x="88" y="194"/>
                    <a:pt x="86" y="194"/>
                    <a:pt x="85" y="194"/>
                  </a:cubicBezTo>
                  <a:cubicBezTo>
                    <a:pt x="85" y="194"/>
                    <a:pt x="82" y="195"/>
                    <a:pt x="82" y="195"/>
                  </a:cubicBezTo>
                  <a:cubicBezTo>
                    <a:pt x="82" y="195"/>
                    <a:pt x="80" y="197"/>
                    <a:pt x="80" y="198"/>
                  </a:cubicBezTo>
                  <a:cubicBezTo>
                    <a:pt x="80" y="198"/>
                    <a:pt x="80" y="199"/>
                    <a:pt x="81" y="201"/>
                  </a:cubicBezTo>
                  <a:cubicBezTo>
                    <a:pt x="83" y="202"/>
                    <a:pt x="83" y="203"/>
                    <a:pt x="83" y="204"/>
                  </a:cubicBezTo>
                  <a:cubicBezTo>
                    <a:pt x="83" y="204"/>
                    <a:pt x="83" y="204"/>
                    <a:pt x="83" y="205"/>
                  </a:cubicBezTo>
                  <a:cubicBezTo>
                    <a:pt x="82" y="205"/>
                    <a:pt x="80" y="207"/>
                    <a:pt x="80" y="207"/>
                  </a:cubicBezTo>
                  <a:cubicBezTo>
                    <a:pt x="80" y="207"/>
                    <a:pt x="80" y="207"/>
                    <a:pt x="80" y="209"/>
                  </a:cubicBezTo>
                  <a:cubicBezTo>
                    <a:pt x="79" y="210"/>
                    <a:pt x="77" y="213"/>
                    <a:pt x="79" y="213"/>
                  </a:cubicBezTo>
                  <a:cubicBezTo>
                    <a:pt x="81" y="214"/>
                    <a:pt x="80" y="215"/>
                    <a:pt x="82" y="214"/>
                  </a:cubicBezTo>
                  <a:cubicBezTo>
                    <a:pt x="85" y="213"/>
                    <a:pt x="82" y="212"/>
                    <a:pt x="86" y="213"/>
                  </a:cubicBezTo>
                  <a:cubicBezTo>
                    <a:pt x="90" y="214"/>
                    <a:pt x="91" y="213"/>
                    <a:pt x="92" y="213"/>
                  </a:cubicBezTo>
                  <a:cubicBezTo>
                    <a:pt x="93" y="212"/>
                    <a:pt x="93" y="212"/>
                    <a:pt x="94" y="211"/>
                  </a:cubicBezTo>
                  <a:cubicBezTo>
                    <a:pt x="94" y="211"/>
                    <a:pt x="92" y="210"/>
                    <a:pt x="95" y="210"/>
                  </a:cubicBezTo>
                  <a:cubicBezTo>
                    <a:pt x="98" y="209"/>
                    <a:pt x="98" y="209"/>
                    <a:pt x="98" y="209"/>
                  </a:cubicBezTo>
                  <a:cubicBezTo>
                    <a:pt x="98" y="209"/>
                    <a:pt x="96" y="206"/>
                    <a:pt x="98" y="208"/>
                  </a:cubicBezTo>
                  <a:cubicBezTo>
                    <a:pt x="101" y="210"/>
                    <a:pt x="101" y="211"/>
                    <a:pt x="101" y="211"/>
                  </a:cubicBezTo>
                  <a:cubicBezTo>
                    <a:pt x="99" y="213"/>
                    <a:pt x="99" y="213"/>
                    <a:pt x="99" y="213"/>
                  </a:cubicBezTo>
                  <a:cubicBezTo>
                    <a:pt x="99" y="214"/>
                    <a:pt x="99" y="214"/>
                    <a:pt x="99" y="214"/>
                  </a:cubicBezTo>
                  <a:cubicBezTo>
                    <a:pt x="99" y="214"/>
                    <a:pt x="97" y="214"/>
                    <a:pt x="96" y="216"/>
                  </a:cubicBezTo>
                  <a:cubicBezTo>
                    <a:pt x="95" y="218"/>
                    <a:pt x="92" y="221"/>
                    <a:pt x="92" y="222"/>
                  </a:cubicBezTo>
                  <a:cubicBezTo>
                    <a:pt x="92" y="222"/>
                    <a:pt x="93" y="221"/>
                    <a:pt x="91" y="223"/>
                  </a:cubicBezTo>
                  <a:cubicBezTo>
                    <a:pt x="88" y="225"/>
                    <a:pt x="87" y="225"/>
                    <a:pt x="85" y="226"/>
                  </a:cubicBezTo>
                  <a:cubicBezTo>
                    <a:pt x="84" y="228"/>
                    <a:pt x="84" y="227"/>
                    <a:pt x="83" y="228"/>
                  </a:cubicBezTo>
                  <a:cubicBezTo>
                    <a:pt x="83" y="229"/>
                    <a:pt x="82" y="230"/>
                    <a:pt x="82" y="230"/>
                  </a:cubicBezTo>
                  <a:cubicBezTo>
                    <a:pt x="81" y="232"/>
                    <a:pt x="81" y="232"/>
                    <a:pt x="81" y="232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5" y="232"/>
                    <a:pt x="75" y="232"/>
                  </a:cubicBezTo>
                  <a:cubicBezTo>
                    <a:pt x="73" y="234"/>
                    <a:pt x="73" y="234"/>
                    <a:pt x="73" y="234"/>
                  </a:cubicBezTo>
                  <a:cubicBezTo>
                    <a:pt x="73" y="234"/>
                    <a:pt x="70" y="233"/>
                    <a:pt x="69" y="233"/>
                  </a:cubicBezTo>
                  <a:cubicBezTo>
                    <a:pt x="68" y="234"/>
                    <a:pt x="67" y="235"/>
                    <a:pt x="67" y="235"/>
                  </a:cubicBezTo>
                  <a:cubicBezTo>
                    <a:pt x="67" y="235"/>
                    <a:pt x="66" y="235"/>
                    <a:pt x="66" y="237"/>
                  </a:cubicBezTo>
                  <a:cubicBezTo>
                    <a:pt x="66" y="238"/>
                    <a:pt x="65" y="241"/>
                    <a:pt x="65" y="241"/>
                  </a:cubicBezTo>
                  <a:cubicBezTo>
                    <a:pt x="63" y="243"/>
                    <a:pt x="63" y="243"/>
                    <a:pt x="63" y="243"/>
                  </a:cubicBezTo>
                  <a:cubicBezTo>
                    <a:pt x="63" y="243"/>
                    <a:pt x="62" y="245"/>
                    <a:pt x="64" y="244"/>
                  </a:cubicBezTo>
                  <a:cubicBezTo>
                    <a:pt x="66" y="243"/>
                    <a:pt x="67" y="242"/>
                    <a:pt x="68" y="241"/>
                  </a:cubicBezTo>
                  <a:cubicBezTo>
                    <a:pt x="68" y="241"/>
                    <a:pt x="70" y="240"/>
                    <a:pt x="70" y="240"/>
                  </a:cubicBezTo>
                  <a:cubicBezTo>
                    <a:pt x="70" y="242"/>
                    <a:pt x="70" y="242"/>
                    <a:pt x="70" y="242"/>
                  </a:cubicBezTo>
                  <a:cubicBezTo>
                    <a:pt x="69" y="246"/>
                    <a:pt x="69" y="246"/>
                    <a:pt x="69" y="246"/>
                  </a:cubicBezTo>
                  <a:cubicBezTo>
                    <a:pt x="68" y="247"/>
                    <a:pt x="68" y="247"/>
                    <a:pt x="68" y="247"/>
                  </a:cubicBezTo>
                  <a:cubicBezTo>
                    <a:pt x="67" y="248"/>
                    <a:pt x="67" y="248"/>
                    <a:pt x="67" y="248"/>
                  </a:cubicBezTo>
                  <a:cubicBezTo>
                    <a:pt x="67" y="248"/>
                    <a:pt x="65" y="252"/>
                    <a:pt x="67" y="252"/>
                  </a:cubicBezTo>
                  <a:cubicBezTo>
                    <a:pt x="69" y="251"/>
                    <a:pt x="68" y="251"/>
                    <a:pt x="70" y="250"/>
                  </a:cubicBezTo>
                  <a:cubicBezTo>
                    <a:pt x="72" y="250"/>
                    <a:pt x="71" y="249"/>
                    <a:pt x="75" y="248"/>
                  </a:cubicBezTo>
                  <a:cubicBezTo>
                    <a:pt x="78" y="248"/>
                    <a:pt x="78" y="246"/>
                    <a:pt x="78" y="245"/>
                  </a:cubicBezTo>
                  <a:cubicBezTo>
                    <a:pt x="78" y="245"/>
                    <a:pt x="78" y="244"/>
                    <a:pt x="78" y="243"/>
                  </a:cubicBezTo>
                  <a:cubicBezTo>
                    <a:pt x="78" y="242"/>
                    <a:pt x="76" y="241"/>
                    <a:pt x="79" y="240"/>
                  </a:cubicBezTo>
                  <a:cubicBezTo>
                    <a:pt x="81" y="240"/>
                    <a:pt x="80" y="241"/>
                    <a:pt x="81" y="240"/>
                  </a:cubicBezTo>
                  <a:cubicBezTo>
                    <a:pt x="82" y="239"/>
                    <a:pt x="82" y="241"/>
                    <a:pt x="82" y="238"/>
                  </a:cubicBezTo>
                  <a:cubicBezTo>
                    <a:pt x="82" y="236"/>
                    <a:pt x="82" y="236"/>
                    <a:pt x="84" y="235"/>
                  </a:cubicBezTo>
                  <a:cubicBezTo>
                    <a:pt x="86" y="233"/>
                    <a:pt x="85" y="234"/>
                    <a:pt x="86" y="233"/>
                  </a:cubicBezTo>
                  <a:cubicBezTo>
                    <a:pt x="87" y="232"/>
                    <a:pt x="86" y="232"/>
                    <a:pt x="87" y="231"/>
                  </a:cubicBezTo>
                  <a:cubicBezTo>
                    <a:pt x="89" y="230"/>
                    <a:pt x="89" y="230"/>
                    <a:pt x="89" y="230"/>
                  </a:cubicBezTo>
                  <a:cubicBezTo>
                    <a:pt x="89" y="229"/>
                    <a:pt x="92" y="227"/>
                    <a:pt x="92" y="227"/>
                  </a:cubicBezTo>
                  <a:cubicBezTo>
                    <a:pt x="92" y="225"/>
                    <a:pt x="92" y="225"/>
                    <a:pt x="92" y="225"/>
                  </a:cubicBezTo>
                  <a:cubicBezTo>
                    <a:pt x="96" y="223"/>
                    <a:pt x="96" y="223"/>
                    <a:pt x="96" y="223"/>
                  </a:cubicBezTo>
                  <a:cubicBezTo>
                    <a:pt x="96" y="223"/>
                    <a:pt x="97" y="222"/>
                    <a:pt x="97" y="223"/>
                  </a:cubicBezTo>
                  <a:cubicBezTo>
                    <a:pt x="96" y="224"/>
                    <a:pt x="95" y="226"/>
                    <a:pt x="95" y="226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2" y="230"/>
                    <a:pt x="92" y="230"/>
                    <a:pt x="92" y="230"/>
                  </a:cubicBezTo>
                  <a:cubicBezTo>
                    <a:pt x="92" y="230"/>
                    <a:pt x="94" y="231"/>
                    <a:pt x="93" y="232"/>
                  </a:cubicBezTo>
                  <a:cubicBezTo>
                    <a:pt x="92" y="233"/>
                    <a:pt x="90" y="234"/>
                    <a:pt x="90" y="234"/>
                  </a:cubicBezTo>
                  <a:cubicBezTo>
                    <a:pt x="90" y="236"/>
                    <a:pt x="90" y="236"/>
                    <a:pt x="90" y="236"/>
                  </a:cubicBezTo>
                  <a:cubicBezTo>
                    <a:pt x="91" y="237"/>
                    <a:pt x="91" y="237"/>
                    <a:pt x="91" y="237"/>
                  </a:cubicBezTo>
                  <a:cubicBezTo>
                    <a:pt x="89" y="241"/>
                    <a:pt x="89" y="241"/>
                    <a:pt x="89" y="241"/>
                  </a:cubicBezTo>
                  <a:cubicBezTo>
                    <a:pt x="91" y="243"/>
                    <a:pt x="91" y="243"/>
                    <a:pt x="91" y="243"/>
                  </a:cubicBezTo>
                  <a:cubicBezTo>
                    <a:pt x="92" y="245"/>
                    <a:pt x="92" y="245"/>
                    <a:pt x="92" y="245"/>
                  </a:cubicBezTo>
                  <a:cubicBezTo>
                    <a:pt x="92" y="245"/>
                    <a:pt x="91" y="246"/>
                    <a:pt x="90" y="247"/>
                  </a:cubicBezTo>
                  <a:cubicBezTo>
                    <a:pt x="89" y="247"/>
                    <a:pt x="87" y="250"/>
                    <a:pt x="87" y="250"/>
                  </a:cubicBezTo>
                  <a:cubicBezTo>
                    <a:pt x="85" y="253"/>
                    <a:pt x="85" y="253"/>
                    <a:pt x="85" y="253"/>
                  </a:cubicBezTo>
                  <a:cubicBezTo>
                    <a:pt x="83" y="256"/>
                    <a:pt x="83" y="256"/>
                    <a:pt x="83" y="256"/>
                  </a:cubicBezTo>
                  <a:cubicBezTo>
                    <a:pt x="83" y="259"/>
                    <a:pt x="83" y="259"/>
                    <a:pt x="83" y="259"/>
                  </a:cubicBezTo>
                  <a:cubicBezTo>
                    <a:pt x="82" y="263"/>
                    <a:pt x="82" y="263"/>
                    <a:pt x="82" y="263"/>
                  </a:cubicBezTo>
                  <a:cubicBezTo>
                    <a:pt x="80" y="264"/>
                    <a:pt x="80" y="264"/>
                    <a:pt x="80" y="264"/>
                  </a:cubicBezTo>
                  <a:cubicBezTo>
                    <a:pt x="80" y="264"/>
                    <a:pt x="79" y="267"/>
                    <a:pt x="81" y="267"/>
                  </a:cubicBezTo>
                  <a:cubicBezTo>
                    <a:pt x="83" y="268"/>
                    <a:pt x="83" y="268"/>
                    <a:pt x="84" y="268"/>
                  </a:cubicBezTo>
                  <a:cubicBezTo>
                    <a:pt x="86" y="268"/>
                    <a:pt x="85" y="268"/>
                    <a:pt x="86" y="268"/>
                  </a:cubicBezTo>
                  <a:cubicBezTo>
                    <a:pt x="87" y="268"/>
                    <a:pt x="89" y="268"/>
                    <a:pt x="89" y="266"/>
                  </a:cubicBezTo>
                  <a:cubicBezTo>
                    <a:pt x="89" y="264"/>
                    <a:pt x="89" y="262"/>
                    <a:pt x="89" y="261"/>
                  </a:cubicBezTo>
                  <a:cubicBezTo>
                    <a:pt x="89" y="261"/>
                    <a:pt x="91" y="258"/>
                    <a:pt x="91" y="258"/>
                  </a:cubicBezTo>
                  <a:cubicBezTo>
                    <a:pt x="91" y="254"/>
                    <a:pt x="91" y="254"/>
                    <a:pt x="91" y="254"/>
                  </a:cubicBezTo>
                  <a:cubicBezTo>
                    <a:pt x="91" y="254"/>
                    <a:pt x="91" y="253"/>
                    <a:pt x="93" y="251"/>
                  </a:cubicBezTo>
                  <a:cubicBezTo>
                    <a:pt x="95" y="250"/>
                    <a:pt x="94" y="250"/>
                    <a:pt x="95" y="250"/>
                  </a:cubicBezTo>
                  <a:cubicBezTo>
                    <a:pt x="96" y="249"/>
                    <a:pt x="96" y="248"/>
                    <a:pt x="96" y="247"/>
                  </a:cubicBezTo>
                  <a:cubicBezTo>
                    <a:pt x="97" y="246"/>
                    <a:pt x="97" y="246"/>
                    <a:pt x="97" y="246"/>
                  </a:cubicBezTo>
                  <a:cubicBezTo>
                    <a:pt x="98" y="244"/>
                    <a:pt x="98" y="244"/>
                    <a:pt x="98" y="244"/>
                  </a:cubicBezTo>
                  <a:cubicBezTo>
                    <a:pt x="98" y="236"/>
                    <a:pt x="98" y="236"/>
                    <a:pt x="98" y="236"/>
                  </a:cubicBezTo>
                  <a:cubicBezTo>
                    <a:pt x="98" y="236"/>
                    <a:pt x="98" y="234"/>
                    <a:pt x="99" y="234"/>
                  </a:cubicBezTo>
                  <a:cubicBezTo>
                    <a:pt x="100" y="234"/>
                    <a:pt x="101" y="234"/>
                    <a:pt x="101" y="234"/>
                  </a:cubicBezTo>
                  <a:cubicBezTo>
                    <a:pt x="101" y="234"/>
                    <a:pt x="101" y="235"/>
                    <a:pt x="101" y="237"/>
                  </a:cubicBezTo>
                  <a:cubicBezTo>
                    <a:pt x="100" y="239"/>
                    <a:pt x="101" y="242"/>
                    <a:pt x="101" y="242"/>
                  </a:cubicBezTo>
                  <a:cubicBezTo>
                    <a:pt x="108" y="248"/>
                    <a:pt x="108" y="248"/>
                    <a:pt x="108" y="248"/>
                  </a:cubicBezTo>
                  <a:cubicBezTo>
                    <a:pt x="108" y="248"/>
                    <a:pt x="111" y="253"/>
                    <a:pt x="111" y="254"/>
                  </a:cubicBezTo>
                  <a:cubicBezTo>
                    <a:pt x="111" y="254"/>
                    <a:pt x="116" y="258"/>
                    <a:pt x="116" y="258"/>
                  </a:cubicBezTo>
                  <a:cubicBezTo>
                    <a:pt x="116" y="258"/>
                    <a:pt x="117" y="259"/>
                    <a:pt x="116" y="260"/>
                  </a:cubicBezTo>
                  <a:cubicBezTo>
                    <a:pt x="116" y="261"/>
                    <a:pt x="117" y="262"/>
                    <a:pt x="117" y="263"/>
                  </a:cubicBezTo>
                  <a:cubicBezTo>
                    <a:pt x="116" y="264"/>
                    <a:pt x="115" y="267"/>
                    <a:pt x="115" y="267"/>
                  </a:cubicBezTo>
                  <a:cubicBezTo>
                    <a:pt x="113" y="268"/>
                    <a:pt x="113" y="268"/>
                    <a:pt x="113" y="268"/>
                  </a:cubicBezTo>
                  <a:cubicBezTo>
                    <a:pt x="110" y="271"/>
                    <a:pt x="110" y="271"/>
                    <a:pt x="110" y="271"/>
                  </a:cubicBezTo>
                  <a:cubicBezTo>
                    <a:pt x="109" y="275"/>
                    <a:pt x="109" y="275"/>
                    <a:pt x="109" y="275"/>
                  </a:cubicBezTo>
                  <a:cubicBezTo>
                    <a:pt x="107" y="278"/>
                    <a:pt x="107" y="278"/>
                    <a:pt x="107" y="278"/>
                  </a:cubicBezTo>
                  <a:cubicBezTo>
                    <a:pt x="103" y="280"/>
                    <a:pt x="103" y="280"/>
                    <a:pt x="103" y="280"/>
                  </a:cubicBezTo>
                  <a:cubicBezTo>
                    <a:pt x="98" y="285"/>
                    <a:pt x="98" y="285"/>
                    <a:pt x="98" y="285"/>
                  </a:cubicBezTo>
                  <a:cubicBezTo>
                    <a:pt x="96" y="289"/>
                    <a:pt x="96" y="289"/>
                    <a:pt x="96" y="289"/>
                  </a:cubicBezTo>
                  <a:cubicBezTo>
                    <a:pt x="93" y="293"/>
                    <a:pt x="93" y="293"/>
                    <a:pt x="93" y="293"/>
                  </a:cubicBezTo>
                  <a:cubicBezTo>
                    <a:pt x="93" y="296"/>
                    <a:pt x="93" y="296"/>
                    <a:pt x="93" y="296"/>
                  </a:cubicBezTo>
                  <a:cubicBezTo>
                    <a:pt x="93" y="296"/>
                    <a:pt x="95" y="300"/>
                    <a:pt x="96" y="300"/>
                  </a:cubicBezTo>
                  <a:cubicBezTo>
                    <a:pt x="96" y="300"/>
                    <a:pt x="97" y="301"/>
                    <a:pt x="97" y="301"/>
                  </a:cubicBezTo>
                  <a:cubicBezTo>
                    <a:pt x="98" y="306"/>
                    <a:pt x="98" y="306"/>
                    <a:pt x="98" y="306"/>
                  </a:cubicBezTo>
                  <a:cubicBezTo>
                    <a:pt x="98" y="306"/>
                    <a:pt x="98" y="309"/>
                    <a:pt x="99" y="309"/>
                  </a:cubicBezTo>
                  <a:cubicBezTo>
                    <a:pt x="100" y="308"/>
                    <a:pt x="101" y="305"/>
                    <a:pt x="101" y="305"/>
                  </a:cubicBezTo>
                  <a:cubicBezTo>
                    <a:pt x="101" y="305"/>
                    <a:pt x="99" y="303"/>
                    <a:pt x="99" y="301"/>
                  </a:cubicBezTo>
                  <a:cubicBezTo>
                    <a:pt x="99" y="299"/>
                    <a:pt x="101" y="296"/>
                    <a:pt x="101" y="296"/>
                  </a:cubicBezTo>
                  <a:cubicBezTo>
                    <a:pt x="103" y="295"/>
                    <a:pt x="103" y="295"/>
                    <a:pt x="103" y="295"/>
                  </a:cubicBezTo>
                  <a:cubicBezTo>
                    <a:pt x="103" y="295"/>
                    <a:pt x="102" y="295"/>
                    <a:pt x="103" y="296"/>
                  </a:cubicBezTo>
                  <a:cubicBezTo>
                    <a:pt x="104" y="298"/>
                    <a:pt x="104" y="297"/>
                    <a:pt x="105" y="298"/>
                  </a:cubicBezTo>
                  <a:cubicBezTo>
                    <a:pt x="105" y="299"/>
                    <a:pt x="108" y="302"/>
                    <a:pt x="108" y="302"/>
                  </a:cubicBezTo>
                  <a:cubicBezTo>
                    <a:pt x="108" y="302"/>
                    <a:pt x="111" y="305"/>
                    <a:pt x="112" y="306"/>
                  </a:cubicBezTo>
                  <a:cubicBezTo>
                    <a:pt x="113" y="307"/>
                    <a:pt x="114" y="309"/>
                    <a:pt x="115" y="309"/>
                  </a:cubicBezTo>
                  <a:cubicBezTo>
                    <a:pt x="116" y="308"/>
                    <a:pt x="117" y="309"/>
                    <a:pt x="117" y="307"/>
                  </a:cubicBezTo>
                  <a:cubicBezTo>
                    <a:pt x="117" y="305"/>
                    <a:pt x="118" y="305"/>
                    <a:pt x="118" y="303"/>
                  </a:cubicBezTo>
                  <a:cubicBezTo>
                    <a:pt x="117" y="302"/>
                    <a:pt x="117" y="299"/>
                    <a:pt x="117" y="299"/>
                  </a:cubicBezTo>
                  <a:cubicBezTo>
                    <a:pt x="117" y="299"/>
                    <a:pt x="117" y="298"/>
                    <a:pt x="118" y="298"/>
                  </a:cubicBezTo>
                  <a:cubicBezTo>
                    <a:pt x="120" y="298"/>
                    <a:pt x="120" y="300"/>
                    <a:pt x="120" y="300"/>
                  </a:cubicBezTo>
                  <a:cubicBezTo>
                    <a:pt x="120" y="300"/>
                    <a:pt x="121" y="303"/>
                    <a:pt x="122" y="304"/>
                  </a:cubicBezTo>
                  <a:cubicBezTo>
                    <a:pt x="123" y="304"/>
                    <a:pt x="124" y="304"/>
                    <a:pt x="125" y="305"/>
                  </a:cubicBezTo>
                  <a:cubicBezTo>
                    <a:pt x="126" y="307"/>
                    <a:pt x="131" y="308"/>
                    <a:pt x="131" y="308"/>
                  </a:cubicBezTo>
                  <a:cubicBezTo>
                    <a:pt x="131" y="308"/>
                    <a:pt x="132" y="307"/>
                    <a:pt x="133" y="306"/>
                  </a:cubicBezTo>
                  <a:cubicBezTo>
                    <a:pt x="133" y="305"/>
                    <a:pt x="135" y="305"/>
                    <a:pt x="135" y="305"/>
                  </a:cubicBezTo>
                  <a:cubicBezTo>
                    <a:pt x="135" y="305"/>
                    <a:pt x="134" y="303"/>
                    <a:pt x="137" y="304"/>
                  </a:cubicBezTo>
                  <a:cubicBezTo>
                    <a:pt x="139" y="304"/>
                    <a:pt x="140" y="305"/>
                    <a:pt x="140" y="304"/>
                  </a:cubicBezTo>
                  <a:cubicBezTo>
                    <a:pt x="141" y="303"/>
                    <a:pt x="143" y="299"/>
                    <a:pt x="143" y="299"/>
                  </a:cubicBezTo>
                  <a:cubicBezTo>
                    <a:pt x="143" y="299"/>
                    <a:pt x="142" y="296"/>
                    <a:pt x="145" y="297"/>
                  </a:cubicBezTo>
                  <a:cubicBezTo>
                    <a:pt x="147" y="299"/>
                    <a:pt x="158" y="301"/>
                    <a:pt x="158" y="301"/>
                  </a:cubicBezTo>
                  <a:cubicBezTo>
                    <a:pt x="157" y="303"/>
                    <a:pt x="157" y="303"/>
                    <a:pt x="157" y="303"/>
                  </a:cubicBezTo>
                  <a:cubicBezTo>
                    <a:pt x="153" y="302"/>
                    <a:pt x="153" y="302"/>
                    <a:pt x="153" y="302"/>
                  </a:cubicBezTo>
                  <a:cubicBezTo>
                    <a:pt x="150" y="303"/>
                    <a:pt x="150" y="303"/>
                    <a:pt x="150" y="303"/>
                  </a:cubicBezTo>
                  <a:cubicBezTo>
                    <a:pt x="150" y="303"/>
                    <a:pt x="149" y="303"/>
                    <a:pt x="148" y="305"/>
                  </a:cubicBezTo>
                  <a:cubicBezTo>
                    <a:pt x="148" y="306"/>
                    <a:pt x="148" y="307"/>
                    <a:pt x="147" y="308"/>
                  </a:cubicBezTo>
                  <a:cubicBezTo>
                    <a:pt x="147" y="309"/>
                    <a:pt x="146" y="310"/>
                    <a:pt x="145" y="310"/>
                  </a:cubicBezTo>
                  <a:cubicBezTo>
                    <a:pt x="145" y="311"/>
                    <a:pt x="141" y="314"/>
                    <a:pt x="141" y="314"/>
                  </a:cubicBezTo>
                  <a:cubicBezTo>
                    <a:pt x="139" y="317"/>
                    <a:pt x="139" y="317"/>
                    <a:pt x="139" y="317"/>
                  </a:cubicBezTo>
                  <a:cubicBezTo>
                    <a:pt x="137" y="322"/>
                    <a:pt x="137" y="322"/>
                    <a:pt x="137" y="322"/>
                  </a:cubicBezTo>
                  <a:cubicBezTo>
                    <a:pt x="137" y="322"/>
                    <a:pt x="137" y="326"/>
                    <a:pt x="138" y="326"/>
                  </a:cubicBezTo>
                  <a:cubicBezTo>
                    <a:pt x="139" y="327"/>
                    <a:pt x="141" y="330"/>
                    <a:pt x="141" y="330"/>
                  </a:cubicBezTo>
                  <a:cubicBezTo>
                    <a:pt x="141" y="330"/>
                    <a:pt x="141" y="332"/>
                    <a:pt x="141" y="333"/>
                  </a:cubicBezTo>
                  <a:cubicBezTo>
                    <a:pt x="141" y="334"/>
                    <a:pt x="141" y="335"/>
                    <a:pt x="142" y="337"/>
                  </a:cubicBezTo>
                  <a:cubicBezTo>
                    <a:pt x="143" y="338"/>
                    <a:pt x="144" y="342"/>
                    <a:pt x="144" y="342"/>
                  </a:cubicBezTo>
                  <a:cubicBezTo>
                    <a:pt x="145" y="342"/>
                    <a:pt x="145" y="342"/>
                    <a:pt x="145" y="342"/>
                  </a:cubicBezTo>
                  <a:cubicBezTo>
                    <a:pt x="145" y="345"/>
                    <a:pt x="145" y="345"/>
                    <a:pt x="145" y="345"/>
                  </a:cubicBezTo>
                  <a:cubicBezTo>
                    <a:pt x="145" y="345"/>
                    <a:pt x="145" y="348"/>
                    <a:pt x="146" y="348"/>
                  </a:cubicBezTo>
                  <a:cubicBezTo>
                    <a:pt x="148" y="348"/>
                    <a:pt x="151" y="346"/>
                    <a:pt x="151" y="346"/>
                  </a:cubicBezTo>
                  <a:cubicBezTo>
                    <a:pt x="159" y="344"/>
                    <a:pt x="159" y="344"/>
                    <a:pt x="159" y="344"/>
                  </a:cubicBezTo>
                  <a:cubicBezTo>
                    <a:pt x="159" y="344"/>
                    <a:pt x="158" y="348"/>
                    <a:pt x="158" y="349"/>
                  </a:cubicBezTo>
                  <a:cubicBezTo>
                    <a:pt x="158" y="350"/>
                    <a:pt x="156" y="350"/>
                    <a:pt x="155" y="351"/>
                  </a:cubicBezTo>
                  <a:cubicBezTo>
                    <a:pt x="155" y="352"/>
                    <a:pt x="155" y="353"/>
                    <a:pt x="155" y="353"/>
                  </a:cubicBezTo>
                  <a:cubicBezTo>
                    <a:pt x="155" y="353"/>
                    <a:pt x="154" y="356"/>
                    <a:pt x="153" y="356"/>
                  </a:cubicBezTo>
                  <a:cubicBezTo>
                    <a:pt x="151" y="356"/>
                    <a:pt x="149" y="357"/>
                    <a:pt x="149" y="357"/>
                  </a:cubicBezTo>
                  <a:cubicBezTo>
                    <a:pt x="149" y="357"/>
                    <a:pt x="148" y="355"/>
                    <a:pt x="148" y="358"/>
                  </a:cubicBezTo>
                  <a:cubicBezTo>
                    <a:pt x="147" y="360"/>
                    <a:pt x="146" y="362"/>
                    <a:pt x="146" y="363"/>
                  </a:cubicBezTo>
                  <a:cubicBezTo>
                    <a:pt x="146" y="364"/>
                    <a:pt x="144" y="365"/>
                    <a:pt x="147" y="366"/>
                  </a:cubicBezTo>
                  <a:cubicBezTo>
                    <a:pt x="149" y="366"/>
                    <a:pt x="149" y="369"/>
                    <a:pt x="149" y="369"/>
                  </a:cubicBezTo>
                  <a:cubicBezTo>
                    <a:pt x="149" y="369"/>
                    <a:pt x="147" y="371"/>
                    <a:pt x="146" y="372"/>
                  </a:cubicBezTo>
                  <a:cubicBezTo>
                    <a:pt x="145" y="373"/>
                    <a:pt x="144" y="372"/>
                    <a:pt x="144" y="373"/>
                  </a:cubicBezTo>
                  <a:cubicBezTo>
                    <a:pt x="144" y="374"/>
                    <a:pt x="146" y="379"/>
                    <a:pt x="146" y="379"/>
                  </a:cubicBezTo>
                  <a:cubicBezTo>
                    <a:pt x="146" y="379"/>
                    <a:pt x="146" y="382"/>
                    <a:pt x="144" y="382"/>
                  </a:cubicBezTo>
                  <a:cubicBezTo>
                    <a:pt x="142" y="382"/>
                    <a:pt x="142" y="382"/>
                    <a:pt x="141" y="382"/>
                  </a:cubicBezTo>
                  <a:cubicBezTo>
                    <a:pt x="140" y="382"/>
                    <a:pt x="139" y="382"/>
                    <a:pt x="139" y="382"/>
                  </a:cubicBezTo>
                  <a:cubicBezTo>
                    <a:pt x="139" y="382"/>
                    <a:pt x="140" y="383"/>
                    <a:pt x="140" y="385"/>
                  </a:cubicBezTo>
                  <a:cubicBezTo>
                    <a:pt x="140" y="387"/>
                    <a:pt x="140" y="389"/>
                    <a:pt x="140" y="389"/>
                  </a:cubicBezTo>
                  <a:cubicBezTo>
                    <a:pt x="137" y="388"/>
                    <a:pt x="137" y="388"/>
                    <a:pt x="137" y="388"/>
                  </a:cubicBezTo>
                  <a:cubicBezTo>
                    <a:pt x="134" y="385"/>
                    <a:pt x="134" y="385"/>
                    <a:pt x="134" y="385"/>
                  </a:cubicBezTo>
                  <a:cubicBezTo>
                    <a:pt x="134" y="385"/>
                    <a:pt x="131" y="385"/>
                    <a:pt x="130" y="385"/>
                  </a:cubicBezTo>
                  <a:cubicBezTo>
                    <a:pt x="129" y="386"/>
                    <a:pt x="126" y="386"/>
                    <a:pt x="126" y="386"/>
                  </a:cubicBezTo>
                  <a:cubicBezTo>
                    <a:pt x="126" y="386"/>
                    <a:pt x="121" y="384"/>
                    <a:pt x="120" y="383"/>
                  </a:cubicBezTo>
                  <a:cubicBezTo>
                    <a:pt x="120" y="382"/>
                    <a:pt x="120" y="382"/>
                    <a:pt x="119" y="383"/>
                  </a:cubicBezTo>
                  <a:cubicBezTo>
                    <a:pt x="119" y="383"/>
                    <a:pt x="120" y="383"/>
                    <a:pt x="119" y="383"/>
                  </a:cubicBezTo>
                  <a:cubicBezTo>
                    <a:pt x="118" y="384"/>
                    <a:pt x="120" y="384"/>
                    <a:pt x="116" y="384"/>
                  </a:cubicBezTo>
                  <a:cubicBezTo>
                    <a:pt x="112" y="385"/>
                    <a:pt x="108" y="386"/>
                    <a:pt x="108" y="386"/>
                  </a:cubicBezTo>
                  <a:cubicBezTo>
                    <a:pt x="108" y="386"/>
                    <a:pt x="111" y="383"/>
                    <a:pt x="110" y="382"/>
                  </a:cubicBezTo>
                  <a:cubicBezTo>
                    <a:pt x="109" y="381"/>
                    <a:pt x="110" y="382"/>
                    <a:pt x="108" y="381"/>
                  </a:cubicBezTo>
                  <a:cubicBezTo>
                    <a:pt x="107" y="380"/>
                    <a:pt x="105" y="378"/>
                    <a:pt x="105" y="377"/>
                  </a:cubicBezTo>
                  <a:cubicBezTo>
                    <a:pt x="105" y="376"/>
                    <a:pt x="105" y="374"/>
                    <a:pt x="103" y="374"/>
                  </a:cubicBezTo>
                  <a:cubicBezTo>
                    <a:pt x="102" y="374"/>
                    <a:pt x="101" y="372"/>
                    <a:pt x="99" y="374"/>
                  </a:cubicBezTo>
                  <a:cubicBezTo>
                    <a:pt x="98" y="375"/>
                    <a:pt x="97" y="375"/>
                    <a:pt x="97" y="376"/>
                  </a:cubicBezTo>
                  <a:cubicBezTo>
                    <a:pt x="96" y="377"/>
                    <a:pt x="92" y="378"/>
                    <a:pt x="92" y="378"/>
                  </a:cubicBezTo>
                  <a:cubicBezTo>
                    <a:pt x="92" y="378"/>
                    <a:pt x="95" y="382"/>
                    <a:pt x="95" y="383"/>
                  </a:cubicBezTo>
                  <a:cubicBezTo>
                    <a:pt x="95" y="384"/>
                    <a:pt x="97" y="388"/>
                    <a:pt x="97" y="388"/>
                  </a:cubicBezTo>
                  <a:cubicBezTo>
                    <a:pt x="104" y="388"/>
                    <a:pt x="104" y="388"/>
                    <a:pt x="104" y="388"/>
                  </a:cubicBezTo>
                  <a:cubicBezTo>
                    <a:pt x="104" y="388"/>
                    <a:pt x="99" y="390"/>
                    <a:pt x="99" y="392"/>
                  </a:cubicBezTo>
                  <a:cubicBezTo>
                    <a:pt x="98" y="393"/>
                    <a:pt x="98" y="394"/>
                    <a:pt x="97" y="395"/>
                  </a:cubicBezTo>
                  <a:cubicBezTo>
                    <a:pt x="96" y="396"/>
                    <a:pt x="96" y="397"/>
                    <a:pt x="94" y="398"/>
                  </a:cubicBezTo>
                  <a:cubicBezTo>
                    <a:pt x="91" y="398"/>
                    <a:pt x="88" y="399"/>
                    <a:pt x="86" y="400"/>
                  </a:cubicBezTo>
                  <a:cubicBezTo>
                    <a:pt x="85" y="401"/>
                    <a:pt x="84" y="401"/>
                    <a:pt x="84" y="402"/>
                  </a:cubicBezTo>
                  <a:cubicBezTo>
                    <a:pt x="84" y="404"/>
                    <a:pt x="78" y="403"/>
                    <a:pt x="84" y="405"/>
                  </a:cubicBezTo>
                  <a:cubicBezTo>
                    <a:pt x="90" y="406"/>
                    <a:pt x="91" y="407"/>
                    <a:pt x="91" y="407"/>
                  </a:cubicBezTo>
                  <a:cubicBezTo>
                    <a:pt x="91" y="407"/>
                    <a:pt x="94" y="404"/>
                    <a:pt x="95" y="403"/>
                  </a:cubicBezTo>
                  <a:cubicBezTo>
                    <a:pt x="97" y="401"/>
                    <a:pt x="97" y="401"/>
                    <a:pt x="101" y="401"/>
                  </a:cubicBezTo>
                  <a:cubicBezTo>
                    <a:pt x="105" y="402"/>
                    <a:pt x="105" y="401"/>
                    <a:pt x="105" y="402"/>
                  </a:cubicBezTo>
                  <a:cubicBezTo>
                    <a:pt x="105" y="404"/>
                    <a:pt x="105" y="405"/>
                    <a:pt x="105" y="407"/>
                  </a:cubicBezTo>
                  <a:cubicBezTo>
                    <a:pt x="104" y="409"/>
                    <a:pt x="102" y="410"/>
                    <a:pt x="104" y="413"/>
                  </a:cubicBezTo>
                  <a:cubicBezTo>
                    <a:pt x="106" y="415"/>
                    <a:pt x="103" y="417"/>
                    <a:pt x="103" y="418"/>
                  </a:cubicBezTo>
                  <a:cubicBezTo>
                    <a:pt x="103" y="418"/>
                    <a:pt x="101" y="421"/>
                    <a:pt x="102" y="421"/>
                  </a:cubicBezTo>
                  <a:cubicBezTo>
                    <a:pt x="103" y="422"/>
                    <a:pt x="103" y="422"/>
                    <a:pt x="103" y="422"/>
                  </a:cubicBezTo>
                  <a:cubicBezTo>
                    <a:pt x="103" y="422"/>
                    <a:pt x="101" y="427"/>
                    <a:pt x="101" y="428"/>
                  </a:cubicBezTo>
                  <a:cubicBezTo>
                    <a:pt x="101" y="428"/>
                    <a:pt x="98" y="434"/>
                    <a:pt x="97" y="434"/>
                  </a:cubicBezTo>
                  <a:cubicBezTo>
                    <a:pt x="96" y="435"/>
                    <a:pt x="98" y="435"/>
                    <a:pt x="92" y="437"/>
                  </a:cubicBezTo>
                  <a:cubicBezTo>
                    <a:pt x="86" y="438"/>
                    <a:pt x="83" y="439"/>
                    <a:pt x="83" y="439"/>
                  </a:cubicBezTo>
                  <a:cubicBezTo>
                    <a:pt x="78" y="441"/>
                    <a:pt x="78" y="441"/>
                    <a:pt x="78" y="441"/>
                  </a:cubicBezTo>
                  <a:cubicBezTo>
                    <a:pt x="74" y="444"/>
                    <a:pt x="74" y="444"/>
                    <a:pt x="74" y="444"/>
                  </a:cubicBezTo>
                  <a:cubicBezTo>
                    <a:pt x="71" y="444"/>
                    <a:pt x="71" y="444"/>
                    <a:pt x="71" y="444"/>
                  </a:cubicBezTo>
                  <a:cubicBezTo>
                    <a:pt x="66" y="443"/>
                    <a:pt x="66" y="443"/>
                    <a:pt x="66" y="443"/>
                  </a:cubicBezTo>
                  <a:cubicBezTo>
                    <a:pt x="66" y="443"/>
                    <a:pt x="61" y="446"/>
                    <a:pt x="61" y="447"/>
                  </a:cubicBezTo>
                  <a:cubicBezTo>
                    <a:pt x="61" y="447"/>
                    <a:pt x="58" y="448"/>
                    <a:pt x="57" y="449"/>
                  </a:cubicBezTo>
                  <a:cubicBezTo>
                    <a:pt x="57" y="450"/>
                    <a:pt x="62" y="452"/>
                    <a:pt x="62" y="452"/>
                  </a:cubicBezTo>
                  <a:cubicBezTo>
                    <a:pt x="63" y="455"/>
                    <a:pt x="63" y="455"/>
                    <a:pt x="63" y="455"/>
                  </a:cubicBezTo>
                  <a:cubicBezTo>
                    <a:pt x="61" y="455"/>
                    <a:pt x="61" y="455"/>
                    <a:pt x="61" y="455"/>
                  </a:cubicBezTo>
                  <a:cubicBezTo>
                    <a:pt x="57" y="456"/>
                    <a:pt x="57" y="456"/>
                    <a:pt x="57" y="456"/>
                  </a:cubicBezTo>
                  <a:cubicBezTo>
                    <a:pt x="57" y="458"/>
                    <a:pt x="57" y="458"/>
                    <a:pt x="57" y="458"/>
                  </a:cubicBezTo>
                  <a:cubicBezTo>
                    <a:pt x="59" y="459"/>
                    <a:pt x="59" y="459"/>
                    <a:pt x="59" y="459"/>
                  </a:cubicBezTo>
                  <a:cubicBezTo>
                    <a:pt x="59" y="459"/>
                    <a:pt x="60" y="460"/>
                    <a:pt x="61" y="460"/>
                  </a:cubicBezTo>
                  <a:cubicBezTo>
                    <a:pt x="63" y="460"/>
                    <a:pt x="67" y="458"/>
                    <a:pt x="67" y="458"/>
                  </a:cubicBezTo>
                  <a:cubicBezTo>
                    <a:pt x="62" y="461"/>
                    <a:pt x="62" y="461"/>
                    <a:pt x="62" y="461"/>
                  </a:cubicBezTo>
                  <a:cubicBezTo>
                    <a:pt x="61" y="464"/>
                    <a:pt x="61" y="464"/>
                    <a:pt x="61" y="464"/>
                  </a:cubicBezTo>
                  <a:cubicBezTo>
                    <a:pt x="61" y="464"/>
                    <a:pt x="60" y="466"/>
                    <a:pt x="62" y="466"/>
                  </a:cubicBezTo>
                  <a:cubicBezTo>
                    <a:pt x="64" y="466"/>
                    <a:pt x="66" y="466"/>
                    <a:pt x="66" y="466"/>
                  </a:cubicBezTo>
                  <a:cubicBezTo>
                    <a:pt x="66" y="466"/>
                    <a:pt x="67" y="464"/>
                    <a:pt x="69" y="464"/>
                  </a:cubicBezTo>
                  <a:cubicBezTo>
                    <a:pt x="72" y="465"/>
                    <a:pt x="72" y="465"/>
                    <a:pt x="72" y="465"/>
                  </a:cubicBezTo>
                  <a:cubicBezTo>
                    <a:pt x="72" y="465"/>
                    <a:pt x="73" y="462"/>
                    <a:pt x="74" y="462"/>
                  </a:cubicBezTo>
                  <a:cubicBezTo>
                    <a:pt x="74" y="462"/>
                    <a:pt x="73" y="462"/>
                    <a:pt x="76" y="462"/>
                  </a:cubicBezTo>
                  <a:cubicBezTo>
                    <a:pt x="78" y="463"/>
                    <a:pt x="85" y="462"/>
                    <a:pt x="85" y="462"/>
                  </a:cubicBezTo>
                  <a:cubicBezTo>
                    <a:pt x="85" y="462"/>
                    <a:pt x="86" y="462"/>
                    <a:pt x="86" y="463"/>
                  </a:cubicBezTo>
                  <a:cubicBezTo>
                    <a:pt x="86" y="465"/>
                    <a:pt x="88" y="465"/>
                    <a:pt x="89" y="467"/>
                  </a:cubicBezTo>
                  <a:cubicBezTo>
                    <a:pt x="91" y="468"/>
                    <a:pt x="95" y="469"/>
                    <a:pt x="95" y="469"/>
                  </a:cubicBezTo>
                  <a:cubicBezTo>
                    <a:pt x="92" y="470"/>
                    <a:pt x="92" y="470"/>
                    <a:pt x="92" y="470"/>
                  </a:cubicBezTo>
                  <a:cubicBezTo>
                    <a:pt x="88" y="469"/>
                    <a:pt x="88" y="469"/>
                    <a:pt x="88" y="469"/>
                  </a:cubicBezTo>
                  <a:cubicBezTo>
                    <a:pt x="88" y="469"/>
                    <a:pt x="86" y="468"/>
                    <a:pt x="86" y="469"/>
                  </a:cubicBezTo>
                  <a:cubicBezTo>
                    <a:pt x="86" y="471"/>
                    <a:pt x="85" y="474"/>
                    <a:pt x="85" y="474"/>
                  </a:cubicBezTo>
                  <a:cubicBezTo>
                    <a:pt x="86" y="474"/>
                    <a:pt x="91" y="475"/>
                    <a:pt x="91" y="475"/>
                  </a:cubicBezTo>
                  <a:cubicBezTo>
                    <a:pt x="96" y="475"/>
                    <a:pt x="96" y="475"/>
                    <a:pt x="96" y="475"/>
                  </a:cubicBezTo>
                  <a:cubicBezTo>
                    <a:pt x="98" y="474"/>
                    <a:pt x="98" y="474"/>
                    <a:pt x="98" y="474"/>
                  </a:cubicBezTo>
                  <a:cubicBezTo>
                    <a:pt x="101" y="472"/>
                    <a:pt x="101" y="472"/>
                    <a:pt x="101" y="472"/>
                  </a:cubicBezTo>
                  <a:cubicBezTo>
                    <a:pt x="101" y="472"/>
                    <a:pt x="102" y="474"/>
                    <a:pt x="101" y="474"/>
                  </a:cubicBezTo>
                  <a:cubicBezTo>
                    <a:pt x="101" y="475"/>
                    <a:pt x="102" y="477"/>
                    <a:pt x="102" y="477"/>
                  </a:cubicBezTo>
                  <a:cubicBezTo>
                    <a:pt x="102" y="477"/>
                    <a:pt x="102" y="480"/>
                    <a:pt x="103" y="480"/>
                  </a:cubicBezTo>
                  <a:cubicBezTo>
                    <a:pt x="104" y="480"/>
                    <a:pt x="106" y="483"/>
                    <a:pt x="106" y="483"/>
                  </a:cubicBezTo>
                  <a:cubicBezTo>
                    <a:pt x="108" y="486"/>
                    <a:pt x="108" y="486"/>
                    <a:pt x="108" y="486"/>
                  </a:cubicBezTo>
                  <a:cubicBezTo>
                    <a:pt x="112" y="487"/>
                    <a:pt x="112" y="487"/>
                    <a:pt x="112" y="487"/>
                  </a:cubicBezTo>
                  <a:cubicBezTo>
                    <a:pt x="112" y="487"/>
                    <a:pt x="115" y="487"/>
                    <a:pt x="116" y="487"/>
                  </a:cubicBezTo>
                  <a:cubicBezTo>
                    <a:pt x="117" y="488"/>
                    <a:pt x="119" y="489"/>
                    <a:pt x="119" y="488"/>
                  </a:cubicBezTo>
                  <a:cubicBezTo>
                    <a:pt x="120" y="487"/>
                    <a:pt x="122" y="485"/>
                    <a:pt x="122" y="485"/>
                  </a:cubicBezTo>
                  <a:cubicBezTo>
                    <a:pt x="126" y="482"/>
                    <a:pt x="126" y="482"/>
                    <a:pt x="126" y="482"/>
                  </a:cubicBezTo>
                  <a:cubicBezTo>
                    <a:pt x="126" y="482"/>
                    <a:pt x="128" y="482"/>
                    <a:pt x="130" y="482"/>
                  </a:cubicBezTo>
                  <a:cubicBezTo>
                    <a:pt x="131" y="482"/>
                    <a:pt x="138" y="481"/>
                    <a:pt x="138" y="481"/>
                  </a:cubicBezTo>
                  <a:cubicBezTo>
                    <a:pt x="138" y="481"/>
                    <a:pt x="139" y="479"/>
                    <a:pt x="141" y="478"/>
                  </a:cubicBezTo>
                  <a:cubicBezTo>
                    <a:pt x="142" y="477"/>
                    <a:pt x="146" y="475"/>
                    <a:pt x="146" y="475"/>
                  </a:cubicBezTo>
                  <a:cubicBezTo>
                    <a:pt x="153" y="473"/>
                    <a:pt x="153" y="473"/>
                    <a:pt x="153" y="473"/>
                  </a:cubicBezTo>
                  <a:cubicBezTo>
                    <a:pt x="147" y="475"/>
                    <a:pt x="147" y="475"/>
                    <a:pt x="147" y="475"/>
                  </a:cubicBezTo>
                  <a:cubicBezTo>
                    <a:pt x="145" y="477"/>
                    <a:pt x="145" y="477"/>
                    <a:pt x="145" y="477"/>
                  </a:cubicBezTo>
                  <a:cubicBezTo>
                    <a:pt x="141" y="480"/>
                    <a:pt x="141" y="480"/>
                    <a:pt x="141" y="480"/>
                  </a:cubicBezTo>
                  <a:cubicBezTo>
                    <a:pt x="139" y="482"/>
                    <a:pt x="139" y="482"/>
                    <a:pt x="139" y="482"/>
                  </a:cubicBezTo>
                  <a:cubicBezTo>
                    <a:pt x="139" y="482"/>
                    <a:pt x="137" y="483"/>
                    <a:pt x="136" y="484"/>
                  </a:cubicBezTo>
                  <a:cubicBezTo>
                    <a:pt x="136" y="484"/>
                    <a:pt x="133" y="489"/>
                    <a:pt x="133" y="489"/>
                  </a:cubicBezTo>
                  <a:cubicBezTo>
                    <a:pt x="130" y="490"/>
                    <a:pt x="130" y="490"/>
                    <a:pt x="130" y="490"/>
                  </a:cubicBezTo>
                  <a:cubicBezTo>
                    <a:pt x="130" y="490"/>
                    <a:pt x="127" y="492"/>
                    <a:pt x="126" y="494"/>
                  </a:cubicBezTo>
                  <a:cubicBezTo>
                    <a:pt x="125" y="495"/>
                    <a:pt x="124" y="496"/>
                    <a:pt x="124" y="496"/>
                  </a:cubicBezTo>
                  <a:cubicBezTo>
                    <a:pt x="124" y="496"/>
                    <a:pt x="125" y="498"/>
                    <a:pt x="120" y="498"/>
                  </a:cubicBezTo>
                  <a:cubicBezTo>
                    <a:pt x="115" y="497"/>
                    <a:pt x="111" y="496"/>
                    <a:pt x="111" y="496"/>
                  </a:cubicBezTo>
                  <a:cubicBezTo>
                    <a:pt x="111" y="496"/>
                    <a:pt x="106" y="495"/>
                    <a:pt x="105" y="495"/>
                  </a:cubicBezTo>
                  <a:cubicBezTo>
                    <a:pt x="104" y="494"/>
                    <a:pt x="104" y="494"/>
                    <a:pt x="101" y="494"/>
                  </a:cubicBezTo>
                  <a:cubicBezTo>
                    <a:pt x="99" y="494"/>
                    <a:pt x="89" y="491"/>
                    <a:pt x="89" y="491"/>
                  </a:cubicBezTo>
                  <a:cubicBezTo>
                    <a:pt x="89" y="491"/>
                    <a:pt x="87" y="491"/>
                    <a:pt x="86" y="492"/>
                  </a:cubicBezTo>
                  <a:cubicBezTo>
                    <a:pt x="85" y="493"/>
                    <a:pt x="83" y="493"/>
                    <a:pt x="83" y="494"/>
                  </a:cubicBezTo>
                  <a:cubicBezTo>
                    <a:pt x="83" y="496"/>
                    <a:pt x="83" y="497"/>
                    <a:pt x="83" y="497"/>
                  </a:cubicBezTo>
                  <a:cubicBezTo>
                    <a:pt x="82" y="500"/>
                    <a:pt x="82" y="500"/>
                    <a:pt x="82" y="500"/>
                  </a:cubicBezTo>
                  <a:cubicBezTo>
                    <a:pt x="78" y="501"/>
                    <a:pt x="78" y="501"/>
                    <a:pt x="78" y="501"/>
                  </a:cubicBezTo>
                  <a:cubicBezTo>
                    <a:pt x="73" y="501"/>
                    <a:pt x="73" y="501"/>
                    <a:pt x="73" y="501"/>
                  </a:cubicBezTo>
                  <a:close/>
                  <a:moveTo>
                    <a:pt x="43" y="266"/>
                  </a:moveTo>
                  <a:cubicBezTo>
                    <a:pt x="43" y="266"/>
                    <a:pt x="43" y="266"/>
                    <a:pt x="43" y="266"/>
                  </a:cubicBezTo>
                  <a:cubicBezTo>
                    <a:pt x="44" y="266"/>
                    <a:pt x="50" y="266"/>
                    <a:pt x="50" y="266"/>
                  </a:cubicBezTo>
                  <a:cubicBezTo>
                    <a:pt x="54" y="266"/>
                    <a:pt x="54" y="266"/>
                    <a:pt x="54" y="266"/>
                  </a:cubicBezTo>
                  <a:cubicBezTo>
                    <a:pt x="54" y="266"/>
                    <a:pt x="59" y="266"/>
                    <a:pt x="60" y="266"/>
                  </a:cubicBezTo>
                  <a:cubicBezTo>
                    <a:pt x="61" y="266"/>
                    <a:pt x="62" y="267"/>
                    <a:pt x="62" y="267"/>
                  </a:cubicBezTo>
                  <a:cubicBezTo>
                    <a:pt x="62" y="267"/>
                    <a:pt x="64" y="265"/>
                    <a:pt x="65" y="266"/>
                  </a:cubicBezTo>
                  <a:cubicBezTo>
                    <a:pt x="66" y="266"/>
                    <a:pt x="68" y="269"/>
                    <a:pt x="68" y="269"/>
                  </a:cubicBezTo>
                  <a:cubicBezTo>
                    <a:pt x="70" y="274"/>
                    <a:pt x="70" y="274"/>
                    <a:pt x="70" y="274"/>
                  </a:cubicBezTo>
                  <a:cubicBezTo>
                    <a:pt x="71" y="280"/>
                    <a:pt x="71" y="280"/>
                    <a:pt x="71" y="280"/>
                  </a:cubicBezTo>
                  <a:cubicBezTo>
                    <a:pt x="72" y="285"/>
                    <a:pt x="72" y="285"/>
                    <a:pt x="72" y="285"/>
                  </a:cubicBezTo>
                  <a:cubicBezTo>
                    <a:pt x="76" y="290"/>
                    <a:pt x="76" y="290"/>
                    <a:pt x="76" y="290"/>
                  </a:cubicBezTo>
                  <a:cubicBezTo>
                    <a:pt x="74" y="293"/>
                    <a:pt x="74" y="293"/>
                    <a:pt x="74" y="293"/>
                  </a:cubicBezTo>
                  <a:cubicBezTo>
                    <a:pt x="74" y="293"/>
                    <a:pt x="74" y="297"/>
                    <a:pt x="74" y="297"/>
                  </a:cubicBezTo>
                  <a:cubicBezTo>
                    <a:pt x="73" y="297"/>
                    <a:pt x="70" y="298"/>
                    <a:pt x="70" y="298"/>
                  </a:cubicBezTo>
                  <a:cubicBezTo>
                    <a:pt x="69" y="299"/>
                    <a:pt x="68" y="302"/>
                    <a:pt x="68" y="302"/>
                  </a:cubicBezTo>
                  <a:cubicBezTo>
                    <a:pt x="68" y="302"/>
                    <a:pt x="72" y="298"/>
                    <a:pt x="73" y="299"/>
                  </a:cubicBezTo>
                  <a:cubicBezTo>
                    <a:pt x="74" y="299"/>
                    <a:pt x="77" y="299"/>
                    <a:pt x="77" y="299"/>
                  </a:cubicBezTo>
                  <a:cubicBezTo>
                    <a:pt x="79" y="301"/>
                    <a:pt x="79" y="301"/>
                    <a:pt x="79" y="301"/>
                  </a:cubicBezTo>
                  <a:cubicBezTo>
                    <a:pt x="81" y="305"/>
                    <a:pt x="81" y="305"/>
                    <a:pt x="81" y="305"/>
                  </a:cubicBezTo>
                  <a:cubicBezTo>
                    <a:pt x="81" y="310"/>
                    <a:pt x="81" y="310"/>
                    <a:pt x="81" y="310"/>
                  </a:cubicBezTo>
                  <a:cubicBezTo>
                    <a:pt x="81" y="310"/>
                    <a:pt x="81" y="314"/>
                    <a:pt x="80" y="314"/>
                  </a:cubicBezTo>
                  <a:cubicBezTo>
                    <a:pt x="80" y="315"/>
                    <a:pt x="79" y="316"/>
                    <a:pt x="78" y="316"/>
                  </a:cubicBezTo>
                  <a:cubicBezTo>
                    <a:pt x="77" y="316"/>
                    <a:pt x="76" y="316"/>
                    <a:pt x="77" y="314"/>
                  </a:cubicBezTo>
                  <a:cubicBezTo>
                    <a:pt x="77" y="312"/>
                    <a:pt x="78" y="310"/>
                    <a:pt x="78" y="310"/>
                  </a:cubicBezTo>
                  <a:cubicBezTo>
                    <a:pt x="78" y="309"/>
                    <a:pt x="79" y="305"/>
                    <a:pt x="78" y="305"/>
                  </a:cubicBezTo>
                  <a:cubicBezTo>
                    <a:pt x="76" y="305"/>
                    <a:pt x="75" y="303"/>
                    <a:pt x="75" y="305"/>
                  </a:cubicBezTo>
                  <a:cubicBezTo>
                    <a:pt x="74" y="306"/>
                    <a:pt x="75" y="310"/>
                    <a:pt x="75" y="310"/>
                  </a:cubicBezTo>
                  <a:cubicBezTo>
                    <a:pt x="75" y="310"/>
                    <a:pt x="76" y="311"/>
                    <a:pt x="76" y="312"/>
                  </a:cubicBezTo>
                  <a:cubicBezTo>
                    <a:pt x="75" y="313"/>
                    <a:pt x="75" y="312"/>
                    <a:pt x="74" y="314"/>
                  </a:cubicBezTo>
                  <a:cubicBezTo>
                    <a:pt x="72" y="315"/>
                    <a:pt x="75" y="316"/>
                    <a:pt x="75" y="316"/>
                  </a:cubicBezTo>
                  <a:cubicBezTo>
                    <a:pt x="76" y="318"/>
                    <a:pt x="76" y="318"/>
                    <a:pt x="76" y="318"/>
                  </a:cubicBezTo>
                  <a:cubicBezTo>
                    <a:pt x="76" y="318"/>
                    <a:pt x="76" y="321"/>
                    <a:pt x="75" y="321"/>
                  </a:cubicBezTo>
                  <a:cubicBezTo>
                    <a:pt x="74" y="322"/>
                    <a:pt x="74" y="323"/>
                    <a:pt x="70" y="321"/>
                  </a:cubicBezTo>
                  <a:cubicBezTo>
                    <a:pt x="66" y="320"/>
                    <a:pt x="65" y="319"/>
                    <a:pt x="65" y="319"/>
                  </a:cubicBezTo>
                  <a:cubicBezTo>
                    <a:pt x="64" y="324"/>
                    <a:pt x="64" y="324"/>
                    <a:pt x="64" y="324"/>
                  </a:cubicBezTo>
                  <a:cubicBezTo>
                    <a:pt x="62" y="328"/>
                    <a:pt x="62" y="328"/>
                    <a:pt x="62" y="328"/>
                  </a:cubicBezTo>
                  <a:cubicBezTo>
                    <a:pt x="55" y="330"/>
                    <a:pt x="55" y="330"/>
                    <a:pt x="55" y="330"/>
                  </a:cubicBezTo>
                  <a:cubicBezTo>
                    <a:pt x="51" y="325"/>
                    <a:pt x="51" y="325"/>
                    <a:pt x="51" y="325"/>
                  </a:cubicBezTo>
                  <a:cubicBezTo>
                    <a:pt x="51" y="325"/>
                    <a:pt x="48" y="326"/>
                    <a:pt x="47" y="326"/>
                  </a:cubicBezTo>
                  <a:cubicBezTo>
                    <a:pt x="46" y="325"/>
                    <a:pt x="41" y="324"/>
                    <a:pt x="41" y="324"/>
                  </a:cubicBezTo>
                  <a:cubicBezTo>
                    <a:pt x="40" y="319"/>
                    <a:pt x="40" y="319"/>
                    <a:pt x="40" y="319"/>
                  </a:cubicBezTo>
                  <a:cubicBezTo>
                    <a:pt x="35" y="314"/>
                    <a:pt x="35" y="314"/>
                    <a:pt x="35" y="314"/>
                  </a:cubicBezTo>
                  <a:cubicBezTo>
                    <a:pt x="36" y="310"/>
                    <a:pt x="36" y="310"/>
                    <a:pt x="36" y="310"/>
                  </a:cubicBezTo>
                  <a:cubicBezTo>
                    <a:pt x="33" y="304"/>
                    <a:pt x="33" y="304"/>
                    <a:pt x="33" y="304"/>
                  </a:cubicBezTo>
                  <a:cubicBezTo>
                    <a:pt x="27" y="305"/>
                    <a:pt x="27" y="305"/>
                    <a:pt x="27" y="305"/>
                  </a:cubicBezTo>
                  <a:cubicBezTo>
                    <a:pt x="25" y="310"/>
                    <a:pt x="25" y="310"/>
                    <a:pt x="25" y="310"/>
                  </a:cubicBezTo>
                  <a:cubicBezTo>
                    <a:pt x="25" y="310"/>
                    <a:pt x="27" y="312"/>
                    <a:pt x="25" y="313"/>
                  </a:cubicBezTo>
                  <a:cubicBezTo>
                    <a:pt x="23" y="313"/>
                    <a:pt x="19" y="314"/>
                    <a:pt x="19" y="314"/>
                  </a:cubicBezTo>
                  <a:cubicBezTo>
                    <a:pt x="19" y="314"/>
                    <a:pt x="14" y="315"/>
                    <a:pt x="13" y="315"/>
                  </a:cubicBezTo>
                  <a:cubicBezTo>
                    <a:pt x="13" y="315"/>
                    <a:pt x="9" y="309"/>
                    <a:pt x="9" y="309"/>
                  </a:cubicBezTo>
                  <a:cubicBezTo>
                    <a:pt x="9" y="309"/>
                    <a:pt x="7" y="309"/>
                    <a:pt x="6" y="309"/>
                  </a:cubicBezTo>
                  <a:cubicBezTo>
                    <a:pt x="5" y="309"/>
                    <a:pt x="5" y="310"/>
                    <a:pt x="5" y="308"/>
                  </a:cubicBezTo>
                  <a:cubicBezTo>
                    <a:pt x="5" y="306"/>
                    <a:pt x="4" y="303"/>
                    <a:pt x="4" y="303"/>
                  </a:cubicBezTo>
                  <a:cubicBezTo>
                    <a:pt x="4" y="303"/>
                    <a:pt x="7" y="306"/>
                    <a:pt x="4" y="302"/>
                  </a:cubicBezTo>
                  <a:cubicBezTo>
                    <a:pt x="1" y="298"/>
                    <a:pt x="0" y="294"/>
                    <a:pt x="0" y="294"/>
                  </a:cubicBezTo>
                  <a:cubicBezTo>
                    <a:pt x="5" y="291"/>
                    <a:pt x="5" y="291"/>
                    <a:pt x="5" y="291"/>
                  </a:cubicBezTo>
                  <a:cubicBezTo>
                    <a:pt x="5" y="291"/>
                    <a:pt x="10" y="291"/>
                    <a:pt x="11" y="292"/>
                  </a:cubicBezTo>
                  <a:cubicBezTo>
                    <a:pt x="12" y="292"/>
                    <a:pt x="13" y="290"/>
                    <a:pt x="13" y="290"/>
                  </a:cubicBezTo>
                  <a:cubicBezTo>
                    <a:pt x="13" y="290"/>
                    <a:pt x="15" y="288"/>
                    <a:pt x="13" y="287"/>
                  </a:cubicBezTo>
                  <a:cubicBezTo>
                    <a:pt x="12" y="287"/>
                    <a:pt x="10" y="285"/>
                    <a:pt x="10" y="285"/>
                  </a:cubicBezTo>
                  <a:cubicBezTo>
                    <a:pt x="10" y="285"/>
                    <a:pt x="8" y="283"/>
                    <a:pt x="11" y="282"/>
                  </a:cubicBezTo>
                  <a:cubicBezTo>
                    <a:pt x="14" y="282"/>
                    <a:pt x="14" y="282"/>
                    <a:pt x="16" y="282"/>
                  </a:cubicBezTo>
                  <a:cubicBezTo>
                    <a:pt x="18" y="283"/>
                    <a:pt x="19" y="286"/>
                    <a:pt x="20" y="282"/>
                  </a:cubicBezTo>
                  <a:cubicBezTo>
                    <a:pt x="21" y="279"/>
                    <a:pt x="19" y="279"/>
                    <a:pt x="22" y="278"/>
                  </a:cubicBezTo>
                  <a:cubicBezTo>
                    <a:pt x="25" y="278"/>
                    <a:pt x="27" y="277"/>
                    <a:pt x="27" y="276"/>
                  </a:cubicBezTo>
                  <a:cubicBezTo>
                    <a:pt x="27" y="275"/>
                    <a:pt x="27" y="271"/>
                    <a:pt x="28" y="271"/>
                  </a:cubicBezTo>
                  <a:cubicBezTo>
                    <a:pt x="29" y="271"/>
                    <a:pt x="34" y="272"/>
                    <a:pt x="34" y="272"/>
                  </a:cubicBezTo>
                  <a:cubicBezTo>
                    <a:pt x="34" y="272"/>
                    <a:pt x="36" y="270"/>
                    <a:pt x="38" y="271"/>
                  </a:cubicBezTo>
                  <a:cubicBezTo>
                    <a:pt x="40" y="271"/>
                    <a:pt x="41" y="270"/>
                    <a:pt x="41" y="270"/>
                  </a:cubicBezTo>
                  <a:cubicBezTo>
                    <a:pt x="41" y="270"/>
                    <a:pt x="43" y="266"/>
                    <a:pt x="43" y="266"/>
                  </a:cubicBezTo>
                  <a:close/>
                  <a:moveTo>
                    <a:pt x="74" y="227"/>
                  </a:move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3" y="224"/>
                    <a:pt x="74" y="224"/>
                  </a:cubicBezTo>
                  <a:cubicBezTo>
                    <a:pt x="75" y="224"/>
                    <a:pt x="78" y="223"/>
                    <a:pt x="78" y="223"/>
                  </a:cubicBezTo>
                  <a:cubicBezTo>
                    <a:pt x="78" y="223"/>
                    <a:pt x="79" y="221"/>
                    <a:pt x="79" y="222"/>
                  </a:cubicBezTo>
                  <a:cubicBezTo>
                    <a:pt x="80" y="222"/>
                    <a:pt x="80" y="224"/>
                    <a:pt x="79" y="224"/>
                  </a:cubicBezTo>
                  <a:cubicBezTo>
                    <a:pt x="79" y="224"/>
                    <a:pt x="77" y="226"/>
                    <a:pt x="77" y="226"/>
                  </a:cubicBezTo>
                  <a:cubicBezTo>
                    <a:pt x="77" y="226"/>
                    <a:pt x="75" y="227"/>
                    <a:pt x="75" y="227"/>
                  </a:cubicBezTo>
                  <a:cubicBezTo>
                    <a:pt x="74" y="227"/>
                    <a:pt x="74" y="227"/>
                    <a:pt x="74" y="227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9"/>
                    <a:pt x="86" y="249"/>
                  </a:cubicBezTo>
                  <a:cubicBezTo>
                    <a:pt x="85" y="249"/>
                    <a:pt x="83" y="249"/>
                    <a:pt x="83" y="248"/>
                  </a:cubicBezTo>
                  <a:cubicBezTo>
                    <a:pt x="83" y="248"/>
                    <a:pt x="84" y="246"/>
                    <a:pt x="85" y="246"/>
                  </a:cubicBezTo>
                  <a:cubicBezTo>
                    <a:pt x="85" y="246"/>
                    <a:pt x="86" y="245"/>
                    <a:pt x="86" y="245"/>
                  </a:cubicBezTo>
                  <a:cubicBezTo>
                    <a:pt x="86" y="245"/>
                    <a:pt x="86" y="244"/>
                    <a:pt x="86" y="244"/>
                  </a:cubicBezTo>
                  <a:cubicBezTo>
                    <a:pt x="87" y="244"/>
                    <a:pt x="88" y="246"/>
                    <a:pt x="88" y="246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95" y="255"/>
                  </a:moveTo>
                  <a:cubicBezTo>
                    <a:pt x="95" y="255"/>
                    <a:pt x="95" y="255"/>
                    <a:pt x="95" y="255"/>
                  </a:cubicBezTo>
                  <a:cubicBezTo>
                    <a:pt x="95" y="254"/>
                    <a:pt x="97" y="252"/>
                    <a:pt x="97" y="251"/>
                  </a:cubicBezTo>
                  <a:cubicBezTo>
                    <a:pt x="98" y="251"/>
                    <a:pt x="98" y="250"/>
                    <a:pt x="98" y="250"/>
                  </a:cubicBezTo>
                  <a:cubicBezTo>
                    <a:pt x="99" y="249"/>
                    <a:pt x="100" y="249"/>
                    <a:pt x="101" y="249"/>
                  </a:cubicBezTo>
                  <a:cubicBezTo>
                    <a:pt x="103" y="250"/>
                    <a:pt x="105" y="252"/>
                    <a:pt x="104" y="252"/>
                  </a:cubicBezTo>
                  <a:cubicBezTo>
                    <a:pt x="104" y="253"/>
                    <a:pt x="103" y="252"/>
                    <a:pt x="103" y="255"/>
                  </a:cubicBezTo>
                  <a:cubicBezTo>
                    <a:pt x="103" y="258"/>
                    <a:pt x="103" y="258"/>
                    <a:pt x="103" y="259"/>
                  </a:cubicBezTo>
                  <a:cubicBezTo>
                    <a:pt x="104" y="260"/>
                    <a:pt x="103" y="263"/>
                    <a:pt x="103" y="263"/>
                  </a:cubicBezTo>
                  <a:cubicBezTo>
                    <a:pt x="103" y="263"/>
                    <a:pt x="102" y="265"/>
                    <a:pt x="101" y="265"/>
                  </a:cubicBezTo>
                  <a:cubicBezTo>
                    <a:pt x="101" y="265"/>
                    <a:pt x="101" y="265"/>
                    <a:pt x="99" y="264"/>
                  </a:cubicBezTo>
                  <a:cubicBezTo>
                    <a:pt x="98" y="264"/>
                    <a:pt x="95" y="262"/>
                    <a:pt x="95" y="262"/>
                  </a:cubicBezTo>
                  <a:cubicBezTo>
                    <a:pt x="95" y="262"/>
                    <a:pt x="95" y="257"/>
                    <a:pt x="95" y="257"/>
                  </a:cubicBezTo>
                  <a:cubicBezTo>
                    <a:pt x="95" y="256"/>
                    <a:pt x="94" y="255"/>
                    <a:pt x="94" y="255"/>
                  </a:cubicBezTo>
                  <a:cubicBezTo>
                    <a:pt x="95" y="255"/>
                    <a:pt x="95" y="255"/>
                    <a:pt x="95" y="255"/>
                  </a:cubicBezTo>
                  <a:close/>
                  <a:moveTo>
                    <a:pt x="74" y="210"/>
                  </a:moveTo>
                  <a:cubicBezTo>
                    <a:pt x="74" y="210"/>
                    <a:pt x="74" y="210"/>
                    <a:pt x="74" y="210"/>
                  </a:cubicBezTo>
                  <a:cubicBezTo>
                    <a:pt x="74" y="210"/>
                    <a:pt x="74" y="209"/>
                    <a:pt x="76" y="209"/>
                  </a:cubicBezTo>
                  <a:cubicBezTo>
                    <a:pt x="77" y="210"/>
                    <a:pt x="77" y="211"/>
                    <a:pt x="77" y="212"/>
                  </a:cubicBezTo>
                  <a:cubicBezTo>
                    <a:pt x="77" y="213"/>
                    <a:pt x="80" y="213"/>
                    <a:pt x="79" y="214"/>
                  </a:cubicBezTo>
                  <a:cubicBezTo>
                    <a:pt x="77" y="215"/>
                    <a:pt x="76" y="215"/>
                    <a:pt x="76" y="215"/>
                  </a:cubicBezTo>
                  <a:cubicBezTo>
                    <a:pt x="76" y="214"/>
                    <a:pt x="75" y="215"/>
                    <a:pt x="75" y="214"/>
                  </a:cubicBezTo>
                  <a:cubicBezTo>
                    <a:pt x="75" y="213"/>
                    <a:pt x="73" y="212"/>
                    <a:pt x="73" y="212"/>
                  </a:cubicBezTo>
                  <a:cubicBezTo>
                    <a:pt x="73" y="212"/>
                    <a:pt x="74" y="210"/>
                    <a:pt x="74" y="210"/>
                  </a:cubicBezTo>
                  <a:close/>
                  <a:moveTo>
                    <a:pt x="61" y="196"/>
                  </a:moveTo>
                  <a:cubicBezTo>
                    <a:pt x="61" y="196"/>
                    <a:pt x="61" y="196"/>
                    <a:pt x="61" y="196"/>
                  </a:cubicBezTo>
                  <a:cubicBezTo>
                    <a:pt x="63" y="197"/>
                    <a:pt x="64" y="196"/>
                    <a:pt x="64" y="197"/>
                  </a:cubicBezTo>
                  <a:cubicBezTo>
                    <a:pt x="65" y="197"/>
                    <a:pt x="66" y="198"/>
                    <a:pt x="65" y="199"/>
                  </a:cubicBezTo>
                  <a:cubicBezTo>
                    <a:pt x="63" y="200"/>
                    <a:pt x="63" y="200"/>
                    <a:pt x="61" y="200"/>
                  </a:cubicBezTo>
                  <a:cubicBezTo>
                    <a:pt x="60" y="200"/>
                    <a:pt x="62" y="200"/>
                    <a:pt x="60" y="200"/>
                  </a:cubicBezTo>
                  <a:cubicBezTo>
                    <a:pt x="58" y="200"/>
                    <a:pt x="55" y="202"/>
                    <a:pt x="57" y="199"/>
                  </a:cubicBezTo>
                  <a:cubicBezTo>
                    <a:pt x="59" y="197"/>
                    <a:pt x="61" y="196"/>
                    <a:pt x="61" y="196"/>
                  </a:cubicBezTo>
                  <a:close/>
                  <a:moveTo>
                    <a:pt x="72" y="191"/>
                  </a:moveTo>
                  <a:cubicBezTo>
                    <a:pt x="72" y="191"/>
                    <a:pt x="72" y="191"/>
                    <a:pt x="72" y="191"/>
                  </a:cubicBezTo>
                  <a:cubicBezTo>
                    <a:pt x="73" y="191"/>
                    <a:pt x="74" y="189"/>
                    <a:pt x="75" y="190"/>
                  </a:cubicBezTo>
                  <a:cubicBezTo>
                    <a:pt x="76" y="191"/>
                    <a:pt x="78" y="192"/>
                    <a:pt x="76" y="193"/>
                  </a:cubicBezTo>
                  <a:cubicBezTo>
                    <a:pt x="74" y="194"/>
                    <a:pt x="74" y="194"/>
                    <a:pt x="73" y="195"/>
                  </a:cubicBezTo>
                  <a:cubicBezTo>
                    <a:pt x="71" y="196"/>
                    <a:pt x="69" y="197"/>
                    <a:pt x="68" y="197"/>
                  </a:cubicBezTo>
                  <a:cubicBezTo>
                    <a:pt x="67" y="197"/>
                    <a:pt x="66" y="195"/>
                    <a:pt x="67" y="195"/>
                  </a:cubicBezTo>
                  <a:cubicBezTo>
                    <a:pt x="68" y="195"/>
                    <a:pt x="69" y="194"/>
                    <a:pt x="70" y="194"/>
                  </a:cubicBezTo>
                  <a:cubicBezTo>
                    <a:pt x="70" y="193"/>
                    <a:pt x="72" y="191"/>
                    <a:pt x="72" y="191"/>
                  </a:cubicBezTo>
                  <a:close/>
                  <a:moveTo>
                    <a:pt x="78" y="171"/>
                  </a:moveTo>
                  <a:cubicBezTo>
                    <a:pt x="78" y="171"/>
                    <a:pt x="78" y="171"/>
                    <a:pt x="78" y="171"/>
                  </a:cubicBezTo>
                  <a:cubicBezTo>
                    <a:pt x="78" y="171"/>
                    <a:pt x="78" y="168"/>
                    <a:pt x="79" y="169"/>
                  </a:cubicBezTo>
                  <a:cubicBezTo>
                    <a:pt x="81" y="169"/>
                    <a:pt x="81" y="169"/>
                    <a:pt x="81" y="170"/>
                  </a:cubicBezTo>
                  <a:cubicBezTo>
                    <a:pt x="81" y="171"/>
                    <a:pt x="83" y="170"/>
                    <a:pt x="81" y="171"/>
                  </a:cubicBezTo>
                  <a:cubicBezTo>
                    <a:pt x="80" y="171"/>
                    <a:pt x="78" y="171"/>
                    <a:pt x="78" y="171"/>
                  </a:cubicBezTo>
                  <a:close/>
                  <a:moveTo>
                    <a:pt x="87" y="181"/>
                  </a:moveTo>
                  <a:cubicBezTo>
                    <a:pt x="87" y="181"/>
                    <a:pt x="87" y="181"/>
                    <a:pt x="87" y="181"/>
                  </a:cubicBezTo>
                  <a:cubicBezTo>
                    <a:pt x="87" y="181"/>
                    <a:pt x="88" y="179"/>
                    <a:pt x="89" y="179"/>
                  </a:cubicBezTo>
                  <a:cubicBezTo>
                    <a:pt x="89" y="179"/>
                    <a:pt x="90" y="179"/>
                    <a:pt x="90" y="180"/>
                  </a:cubicBezTo>
                  <a:cubicBezTo>
                    <a:pt x="90" y="181"/>
                    <a:pt x="90" y="183"/>
                    <a:pt x="89" y="183"/>
                  </a:cubicBezTo>
                  <a:cubicBezTo>
                    <a:pt x="88" y="183"/>
                    <a:pt x="88" y="184"/>
                    <a:pt x="87" y="183"/>
                  </a:cubicBezTo>
                  <a:cubicBezTo>
                    <a:pt x="86" y="183"/>
                    <a:pt x="87" y="181"/>
                    <a:pt x="87" y="181"/>
                  </a:cubicBezTo>
                  <a:close/>
                  <a:moveTo>
                    <a:pt x="82" y="177"/>
                  </a:moveTo>
                  <a:cubicBezTo>
                    <a:pt x="82" y="177"/>
                    <a:pt x="82" y="177"/>
                    <a:pt x="82" y="177"/>
                  </a:cubicBezTo>
                  <a:cubicBezTo>
                    <a:pt x="82" y="177"/>
                    <a:pt x="81" y="173"/>
                    <a:pt x="83" y="173"/>
                  </a:cubicBezTo>
                  <a:cubicBezTo>
                    <a:pt x="85" y="172"/>
                    <a:pt x="86" y="172"/>
                    <a:pt x="86" y="172"/>
                  </a:cubicBezTo>
                  <a:cubicBezTo>
                    <a:pt x="86" y="172"/>
                    <a:pt x="89" y="176"/>
                    <a:pt x="89" y="176"/>
                  </a:cubicBezTo>
                  <a:cubicBezTo>
                    <a:pt x="88" y="177"/>
                    <a:pt x="88" y="178"/>
                    <a:pt x="86" y="178"/>
                  </a:cubicBezTo>
                  <a:cubicBezTo>
                    <a:pt x="85" y="178"/>
                    <a:pt x="84" y="179"/>
                    <a:pt x="84" y="178"/>
                  </a:cubicBezTo>
                  <a:cubicBezTo>
                    <a:pt x="83" y="177"/>
                    <a:pt x="82" y="177"/>
                    <a:pt x="82" y="177"/>
                  </a:cubicBezTo>
                  <a:close/>
                  <a:moveTo>
                    <a:pt x="45" y="174"/>
                  </a:moveTo>
                  <a:cubicBezTo>
                    <a:pt x="45" y="174"/>
                    <a:pt x="45" y="174"/>
                    <a:pt x="45" y="174"/>
                  </a:cubicBezTo>
                  <a:cubicBezTo>
                    <a:pt x="46" y="174"/>
                    <a:pt x="46" y="173"/>
                    <a:pt x="46" y="175"/>
                  </a:cubicBezTo>
                  <a:cubicBezTo>
                    <a:pt x="46" y="176"/>
                    <a:pt x="46" y="177"/>
                    <a:pt x="46" y="177"/>
                  </a:cubicBezTo>
                  <a:cubicBezTo>
                    <a:pt x="46" y="177"/>
                    <a:pt x="45" y="179"/>
                    <a:pt x="44" y="178"/>
                  </a:cubicBezTo>
                  <a:cubicBezTo>
                    <a:pt x="43" y="177"/>
                    <a:pt x="43" y="176"/>
                    <a:pt x="43" y="176"/>
                  </a:cubicBezTo>
                  <a:cubicBezTo>
                    <a:pt x="45" y="174"/>
                    <a:pt x="45" y="174"/>
                    <a:pt x="45" y="174"/>
                  </a:cubicBezTo>
                  <a:close/>
                  <a:moveTo>
                    <a:pt x="53" y="164"/>
                  </a:moveTo>
                  <a:cubicBezTo>
                    <a:pt x="53" y="164"/>
                    <a:pt x="53" y="164"/>
                    <a:pt x="53" y="164"/>
                  </a:cubicBezTo>
                  <a:cubicBezTo>
                    <a:pt x="54" y="165"/>
                    <a:pt x="56" y="167"/>
                    <a:pt x="56" y="167"/>
                  </a:cubicBezTo>
                  <a:cubicBezTo>
                    <a:pt x="53" y="170"/>
                    <a:pt x="53" y="170"/>
                    <a:pt x="53" y="170"/>
                  </a:cubicBezTo>
                  <a:cubicBezTo>
                    <a:pt x="53" y="170"/>
                    <a:pt x="50" y="171"/>
                    <a:pt x="50" y="172"/>
                  </a:cubicBezTo>
                  <a:cubicBezTo>
                    <a:pt x="49" y="172"/>
                    <a:pt x="51" y="175"/>
                    <a:pt x="49" y="174"/>
                  </a:cubicBezTo>
                  <a:cubicBezTo>
                    <a:pt x="47" y="173"/>
                    <a:pt x="46" y="171"/>
                    <a:pt x="47" y="171"/>
                  </a:cubicBezTo>
                  <a:cubicBezTo>
                    <a:pt x="48" y="170"/>
                    <a:pt x="48" y="170"/>
                    <a:pt x="49" y="169"/>
                  </a:cubicBezTo>
                  <a:cubicBezTo>
                    <a:pt x="50" y="168"/>
                    <a:pt x="52" y="165"/>
                    <a:pt x="52" y="165"/>
                  </a:cubicBezTo>
                  <a:cubicBezTo>
                    <a:pt x="53" y="164"/>
                    <a:pt x="53" y="164"/>
                    <a:pt x="53" y="164"/>
                  </a:cubicBezTo>
                  <a:close/>
                  <a:moveTo>
                    <a:pt x="58" y="150"/>
                  </a:moveTo>
                  <a:cubicBezTo>
                    <a:pt x="58" y="150"/>
                    <a:pt x="58" y="150"/>
                    <a:pt x="58" y="150"/>
                  </a:cubicBezTo>
                  <a:cubicBezTo>
                    <a:pt x="58" y="150"/>
                    <a:pt x="60" y="150"/>
                    <a:pt x="61" y="151"/>
                  </a:cubicBezTo>
                  <a:cubicBezTo>
                    <a:pt x="61" y="151"/>
                    <a:pt x="62" y="154"/>
                    <a:pt x="62" y="154"/>
                  </a:cubicBezTo>
                  <a:cubicBezTo>
                    <a:pt x="62" y="154"/>
                    <a:pt x="63" y="155"/>
                    <a:pt x="62" y="156"/>
                  </a:cubicBezTo>
                  <a:cubicBezTo>
                    <a:pt x="61" y="157"/>
                    <a:pt x="59" y="158"/>
                    <a:pt x="59" y="158"/>
                  </a:cubicBezTo>
                  <a:cubicBezTo>
                    <a:pt x="59" y="163"/>
                    <a:pt x="59" y="163"/>
                    <a:pt x="59" y="163"/>
                  </a:cubicBezTo>
                  <a:cubicBezTo>
                    <a:pt x="58" y="165"/>
                    <a:pt x="58" y="165"/>
                    <a:pt x="58" y="165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58"/>
                    <a:pt x="55" y="158"/>
                    <a:pt x="55" y="158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7" y="152"/>
                    <a:pt x="57" y="152"/>
                    <a:pt x="57" y="152"/>
                  </a:cubicBezTo>
                  <a:cubicBezTo>
                    <a:pt x="58" y="150"/>
                    <a:pt x="58" y="150"/>
                    <a:pt x="58" y="150"/>
                  </a:cubicBezTo>
                  <a:close/>
                  <a:moveTo>
                    <a:pt x="60" y="142"/>
                  </a:moveTo>
                  <a:cubicBezTo>
                    <a:pt x="60" y="142"/>
                    <a:pt x="60" y="142"/>
                    <a:pt x="60" y="142"/>
                  </a:cubicBezTo>
                  <a:cubicBezTo>
                    <a:pt x="60" y="142"/>
                    <a:pt x="62" y="141"/>
                    <a:pt x="63" y="142"/>
                  </a:cubicBezTo>
                  <a:cubicBezTo>
                    <a:pt x="64" y="143"/>
                    <a:pt x="64" y="141"/>
                    <a:pt x="65" y="143"/>
                  </a:cubicBezTo>
                  <a:cubicBezTo>
                    <a:pt x="66" y="145"/>
                    <a:pt x="67" y="145"/>
                    <a:pt x="66" y="146"/>
                  </a:cubicBezTo>
                  <a:cubicBezTo>
                    <a:pt x="66" y="147"/>
                    <a:pt x="66" y="148"/>
                    <a:pt x="65" y="149"/>
                  </a:cubicBezTo>
                  <a:cubicBezTo>
                    <a:pt x="64" y="150"/>
                    <a:pt x="65" y="151"/>
                    <a:pt x="63" y="150"/>
                  </a:cubicBezTo>
                  <a:cubicBezTo>
                    <a:pt x="61" y="149"/>
                    <a:pt x="61" y="149"/>
                    <a:pt x="60" y="148"/>
                  </a:cubicBezTo>
                  <a:cubicBezTo>
                    <a:pt x="59" y="147"/>
                    <a:pt x="59" y="147"/>
                    <a:pt x="59" y="147"/>
                  </a:cubicBezTo>
                  <a:cubicBezTo>
                    <a:pt x="60" y="142"/>
                    <a:pt x="60" y="142"/>
                    <a:pt x="60" y="142"/>
                  </a:cubicBezTo>
                  <a:close/>
                  <a:moveTo>
                    <a:pt x="69" y="132"/>
                  </a:move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70" y="131"/>
                    <a:pt x="69" y="133"/>
                  </a:cubicBezTo>
                  <a:cubicBezTo>
                    <a:pt x="67" y="136"/>
                    <a:pt x="67" y="137"/>
                    <a:pt x="68" y="137"/>
                  </a:cubicBezTo>
                  <a:cubicBezTo>
                    <a:pt x="68" y="137"/>
                    <a:pt x="69" y="137"/>
                    <a:pt x="69" y="137"/>
                  </a:cubicBezTo>
                  <a:cubicBezTo>
                    <a:pt x="69" y="141"/>
                    <a:pt x="69" y="141"/>
                    <a:pt x="69" y="141"/>
                  </a:cubicBezTo>
                  <a:cubicBezTo>
                    <a:pt x="69" y="141"/>
                    <a:pt x="69" y="142"/>
                    <a:pt x="66" y="141"/>
                  </a:cubicBezTo>
                  <a:cubicBezTo>
                    <a:pt x="63" y="141"/>
                    <a:pt x="61" y="140"/>
                    <a:pt x="61" y="140"/>
                  </a:cubicBezTo>
                  <a:cubicBezTo>
                    <a:pt x="58" y="137"/>
                    <a:pt x="58" y="137"/>
                    <a:pt x="58" y="137"/>
                  </a:cubicBezTo>
                  <a:cubicBezTo>
                    <a:pt x="58" y="137"/>
                    <a:pt x="57" y="136"/>
                    <a:pt x="59" y="134"/>
                  </a:cubicBezTo>
                  <a:cubicBezTo>
                    <a:pt x="60" y="132"/>
                    <a:pt x="63" y="133"/>
                    <a:pt x="63" y="133"/>
                  </a:cubicBezTo>
                  <a:cubicBezTo>
                    <a:pt x="63" y="133"/>
                    <a:pt x="64" y="135"/>
                    <a:pt x="65" y="133"/>
                  </a:cubicBezTo>
                  <a:cubicBezTo>
                    <a:pt x="66" y="131"/>
                    <a:pt x="66" y="129"/>
                    <a:pt x="67" y="130"/>
                  </a:cubicBezTo>
                  <a:cubicBezTo>
                    <a:pt x="68" y="131"/>
                    <a:pt x="69" y="132"/>
                    <a:pt x="69" y="132"/>
                  </a:cubicBezTo>
                  <a:close/>
                  <a:moveTo>
                    <a:pt x="77" y="121"/>
                  </a:moveTo>
                  <a:cubicBezTo>
                    <a:pt x="77" y="121"/>
                    <a:pt x="77" y="121"/>
                    <a:pt x="77" y="121"/>
                  </a:cubicBezTo>
                  <a:cubicBezTo>
                    <a:pt x="76" y="120"/>
                    <a:pt x="76" y="118"/>
                    <a:pt x="76" y="118"/>
                  </a:cubicBezTo>
                  <a:cubicBezTo>
                    <a:pt x="77" y="116"/>
                    <a:pt x="77" y="116"/>
                    <a:pt x="77" y="116"/>
                  </a:cubicBezTo>
                  <a:cubicBezTo>
                    <a:pt x="77" y="116"/>
                    <a:pt x="75" y="114"/>
                    <a:pt x="75" y="113"/>
                  </a:cubicBezTo>
                  <a:cubicBezTo>
                    <a:pt x="75" y="112"/>
                    <a:pt x="75" y="110"/>
                    <a:pt x="77" y="109"/>
                  </a:cubicBezTo>
                  <a:cubicBezTo>
                    <a:pt x="78" y="108"/>
                    <a:pt x="79" y="106"/>
                    <a:pt x="80" y="106"/>
                  </a:cubicBezTo>
                  <a:cubicBezTo>
                    <a:pt x="80" y="107"/>
                    <a:pt x="80" y="107"/>
                    <a:pt x="81" y="109"/>
                  </a:cubicBezTo>
                  <a:cubicBezTo>
                    <a:pt x="82" y="110"/>
                    <a:pt x="82" y="112"/>
                    <a:pt x="83" y="111"/>
                  </a:cubicBezTo>
                  <a:cubicBezTo>
                    <a:pt x="84" y="110"/>
                    <a:pt x="84" y="109"/>
                    <a:pt x="85" y="108"/>
                  </a:cubicBezTo>
                  <a:cubicBezTo>
                    <a:pt x="86" y="107"/>
                    <a:pt x="87" y="104"/>
                    <a:pt x="87" y="104"/>
                  </a:cubicBezTo>
                  <a:cubicBezTo>
                    <a:pt x="87" y="104"/>
                    <a:pt x="89" y="105"/>
                    <a:pt x="90" y="104"/>
                  </a:cubicBezTo>
                  <a:cubicBezTo>
                    <a:pt x="92" y="103"/>
                    <a:pt x="90" y="103"/>
                    <a:pt x="93" y="102"/>
                  </a:cubicBezTo>
                  <a:cubicBezTo>
                    <a:pt x="96" y="102"/>
                    <a:pt x="97" y="102"/>
                    <a:pt x="98" y="100"/>
                  </a:cubicBezTo>
                  <a:cubicBezTo>
                    <a:pt x="99" y="99"/>
                    <a:pt x="99" y="100"/>
                    <a:pt x="100" y="99"/>
                  </a:cubicBezTo>
                  <a:cubicBezTo>
                    <a:pt x="101" y="98"/>
                    <a:pt x="102" y="97"/>
                    <a:pt x="103" y="97"/>
                  </a:cubicBezTo>
                  <a:cubicBezTo>
                    <a:pt x="104" y="98"/>
                    <a:pt x="105" y="99"/>
                    <a:pt x="105" y="100"/>
                  </a:cubicBezTo>
                  <a:cubicBezTo>
                    <a:pt x="105" y="101"/>
                    <a:pt x="106" y="103"/>
                    <a:pt x="105" y="104"/>
                  </a:cubicBezTo>
                  <a:cubicBezTo>
                    <a:pt x="104" y="105"/>
                    <a:pt x="104" y="106"/>
                    <a:pt x="103" y="106"/>
                  </a:cubicBezTo>
                  <a:cubicBezTo>
                    <a:pt x="102" y="107"/>
                    <a:pt x="99" y="109"/>
                    <a:pt x="99" y="109"/>
                  </a:cubicBezTo>
                  <a:cubicBezTo>
                    <a:pt x="99" y="109"/>
                    <a:pt x="99" y="111"/>
                    <a:pt x="100" y="111"/>
                  </a:cubicBezTo>
                  <a:cubicBezTo>
                    <a:pt x="101" y="111"/>
                    <a:pt x="103" y="108"/>
                    <a:pt x="103" y="110"/>
                  </a:cubicBezTo>
                  <a:cubicBezTo>
                    <a:pt x="102" y="112"/>
                    <a:pt x="105" y="113"/>
                    <a:pt x="102" y="114"/>
                  </a:cubicBezTo>
                  <a:cubicBezTo>
                    <a:pt x="100" y="114"/>
                    <a:pt x="98" y="113"/>
                    <a:pt x="98" y="113"/>
                  </a:cubicBezTo>
                  <a:cubicBezTo>
                    <a:pt x="96" y="116"/>
                    <a:pt x="96" y="116"/>
                    <a:pt x="96" y="116"/>
                  </a:cubicBezTo>
                  <a:cubicBezTo>
                    <a:pt x="96" y="116"/>
                    <a:pt x="94" y="115"/>
                    <a:pt x="94" y="116"/>
                  </a:cubicBezTo>
                  <a:cubicBezTo>
                    <a:pt x="94" y="117"/>
                    <a:pt x="95" y="119"/>
                    <a:pt x="95" y="119"/>
                  </a:cubicBezTo>
                  <a:cubicBezTo>
                    <a:pt x="93" y="121"/>
                    <a:pt x="93" y="121"/>
                    <a:pt x="93" y="121"/>
                  </a:cubicBezTo>
                  <a:cubicBezTo>
                    <a:pt x="93" y="121"/>
                    <a:pt x="90" y="120"/>
                    <a:pt x="90" y="121"/>
                  </a:cubicBezTo>
                  <a:cubicBezTo>
                    <a:pt x="91" y="122"/>
                    <a:pt x="92" y="124"/>
                    <a:pt x="92" y="124"/>
                  </a:cubicBezTo>
                  <a:cubicBezTo>
                    <a:pt x="92" y="124"/>
                    <a:pt x="92" y="126"/>
                    <a:pt x="90" y="126"/>
                  </a:cubicBezTo>
                  <a:cubicBezTo>
                    <a:pt x="88" y="126"/>
                    <a:pt x="86" y="126"/>
                    <a:pt x="85" y="126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3" y="128"/>
                    <a:pt x="83" y="128"/>
                    <a:pt x="83" y="128"/>
                  </a:cubicBezTo>
                  <a:cubicBezTo>
                    <a:pt x="83" y="128"/>
                    <a:pt x="84" y="129"/>
                    <a:pt x="83" y="130"/>
                  </a:cubicBezTo>
                  <a:cubicBezTo>
                    <a:pt x="82" y="131"/>
                    <a:pt x="79" y="131"/>
                    <a:pt x="79" y="131"/>
                  </a:cubicBezTo>
                  <a:cubicBezTo>
                    <a:pt x="79" y="131"/>
                    <a:pt x="78" y="131"/>
                    <a:pt x="78" y="131"/>
                  </a:cubicBezTo>
                  <a:cubicBezTo>
                    <a:pt x="78" y="132"/>
                    <a:pt x="77" y="134"/>
                    <a:pt x="76" y="134"/>
                  </a:cubicBezTo>
                  <a:cubicBezTo>
                    <a:pt x="75" y="133"/>
                    <a:pt x="73" y="132"/>
                    <a:pt x="72" y="131"/>
                  </a:cubicBezTo>
                  <a:cubicBezTo>
                    <a:pt x="72" y="130"/>
                    <a:pt x="71" y="126"/>
                    <a:pt x="73" y="127"/>
                  </a:cubicBezTo>
                  <a:cubicBezTo>
                    <a:pt x="75" y="127"/>
                    <a:pt x="77" y="128"/>
                    <a:pt x="77" y="126"/>
                  </a:cubicBezTo>
                  <a:cubicBezTo>
                    <a:pt x="77" y="124"/>
                    <a:pt x="76" y="123"/>
                    <a:pt x="76" y="123"/>
                  </a:cubicBezTo>
                  <a:cubicBezTo>
                    <a:pt x="77" y="121"/>
                    <a:pt x="77" y="121"/>
                    <a:pt x="77" y="121"/>
                  </a:cubicBezTo>
                  <a:close/>
                  <a:moveTo>
                    <a:pt x="267" y="15"/>
                  </a:moveTo>
                  <a:cubicBezTo>
                    <a:pt x="267" y="15"/>
                    <a:pt x="267" y="15"/>
                    <a:pt x="267" y="15"/>
                  </a:cubicBezTo>
                  <a:cubicBezTo>
                    <a:pt x="268" y="15"/>
                    <a:pt x="271" y="16"/>
                    <a:pt x="271" y="15"/>
                  </a:cubicBezTo>
                  <a:cubicBezTo>
                    <a:pt x="271" y="15"/>
                    <a:pt x="272" y="13"/>
                    <a:pt x="272" y="13"/>
                  </a:cubicBezTo>
                  <a:cubicBezTo>
                    <a:pt x="271" y="12"/>
                    <a:pt x="270" y="11"/>
                    <a:pt x="269" y="12"/>
                  </a:cubicBezTo>
                  <a:cubicBezTo>
                    <a:pt x="268" y="12"/>
                    <a:pt x="267" y="13"/>
                    <a:pt x="267" y="13"/>
                  </a:cubicBezTo>
                  <a:cubicBezTo>
                    <a:pt x="267" y="14"/>
                    <a:pt x="267" y="15"/>
                    <a:pt x="267" y="15"/>
                  </a:cubicBezTo>
                  <a:close/>
                  <a:moveTo>
                    <a:pt x="235" y="32"/>
                  </a:moveTo>
                  <a:cubicBezTo>
                    <a:pt x="235" y="32"/>
                    <a:pt x="235" y="32"/>
                    <a:pt x="235" y="32"/>
                  </a:cubicBezTo>
                  <a:cubicBezTo>
                    <a:pt x="236" y="32"/>
                    <a:pt x="237" y="30"/>
                    <a:pt x="237" y="31"/>
                  </a:cubicBezTo>
                  <a:cubicBezTo>
                    <a:pt x="237" y="33"/>
                    <a:pt x="238" y="33"/>
                    <a:pt x="237" y="34"/>
                  </a:cubicBezTo>
                  <a:cubicBezTo>
                    <a:pt x="236" y="34"/>
                    <a:pt x="234" y="36"/>
                    <a:pt x="233" y="35"/>
                  </a:cubicBezTo>
                  <a:cubicBezTo>
                    <a:pt x="233" y="35"/>
                    <a:pt x="234" y="31"/>
                    <a:pt x="234" y="31"/>
                  </a:cubicBezTo>
                  <a:cubicBezTo>
                    <a:pt x="235" y="32"/>
                    <a:pt x="235" y="32"/>
                    <a:pt x="235" y="32"/>
                  </a:cubicBezTo>
                  <a:close/>
                  <a:moveTo>
                    <a:pt x="254" y="34"/>
                  </a:moveTo>
                  <a:cubicBezTo>
                    <a:pt x="254" y="34"/>
                    <a:pt x="254" y="34"/>
                    <a:pt x="254" y="34"/>
                  </a:cubicBezTo>
                  <a:cubicBezTo>
                    <a:pt x="254" y="34"/>
                    <a:pt x="254" y="35"/>
                    <a:pt x="252" y="34"/>
                  </a:cubicBezTo>
                  <a:cubicBezTo>
                    <a:pt x="249" y="34"/>
                    <a:pt x="248" y="35"/>
                    <a:pt x="248" y="33"/>
                  </a:cubicBezTo>
                  <a:cubicBezTo>
                    <a:pt x="248" y="32"/>
                    <a:pt x="249" y="31"/>
                    <a:pt x="247" y="30"/>
                  </a:cubicBezTo>
                  <a:cubicBezTo>
                    <a:pt x="245" y="30"/>
                    <a:pt x="245" y="30"/>
                    <a:pt x="245" y="30"/>
                  </a:cubicBezTo>
                  <a:cubicBezTo>
                    <a:pt x="245" y="30"/>
                    <a:pt x="244" y="28"/>
                    <a:pt x="245" y="27"/>
                  </a:cubicBezTo>
                  <a:cubicBezTo>
                    <a:pt x="247" y="25"/>
                    <a:pt x="247" y="26"/>
                    <a:pt x="248" y="26"/>
                  </a:cubicBezTo>
                  <a:cubicBezTo>
                    <a:pt x="250" y="26"/>
                    <a:pt x="249" y="26"/>
                    <a:pt x="251" y="27"/>
                  </a:cubicBezTo>
                  <a:cubicBezTo>
                    <a:pt x="253" y="27"/>
                    <a:pt x="254" y="28"/>
                    <a:pt x="254" y="26"/>
                  </a:cubicBezTo>
                  <a:cubicBezTo>
                    <a:pt x="254" y="25"/>
                    <a:pt x="255" y="25"/>
                    <a:pt x="253" y="23"/>
                  </a:cubicBezTo>
                  <a:cubicBezTo>
                    <a:pt x="252" y="21"/>
                    <a:pt x="252" y="22"/>
                    <a:pt x="251" y="21"/>
                  </a:cubicBezTo>
                  <a:cubicBezTo>
                    <a:pt x="250" y="19"/>
                    <a:pt x="248" y="17"/>
                    <a:pt x="249" y="16"/>
                  </a:cubicBezTo>
                  <a:cubicBezTo>
                    <a:pt x="249" y="15"/>
                    <a:pt x="248" y="15"/>
                    <a:pt x="250" y="13"/>
                  </a:cubicBezTo>
                  <a:cubicBezTo>
                    <a:pt x="253" y="12"/>
                    <a:pt x="255" y="10"/>
                    <a:pt x="256" y="10"/>
                  </a:cubicBezTo>
                  <a:cubicBezTo>
                    <a:pt x="257" y="10"/>
                    <a:pt x="258" y="10"/>
                    <a:pt x="258" y="11"/>
                  </a:cubicBezTo>
                  <a:cubicBezTo>
                    <a:pt x="258" y="13"/>
                    <a:pt x="258" y="14"/>
                    <a:pt x="257" y="15"/>
                  </a:cubicBezTo>
                  <a:cubicBezTo>
                    <a:pt x="256" y="15"/>
                    <a:pt x="256" y="16"/>
                    <a:pt x="256" y="16"/>
                  </a:cubicBezTo>
                  <a:cubicBezTo>
                    <a:pt x="256" y="16"/>
                    <a:pt x="255" y="19"/>
                    <a:pt x="257" y="19"/>
                  </a:cubicBezTo>
                  <a:cubicBezTo>
                    <a:pt x="259" y="18"/>
                    <a:pt x="260" y="16"/>
                    <a:pt x="260" y="15"/>
                  </a:cubicBezTo>
                  <a:cubicBezTo>
                    <a:pt x="261" y="14"/>
                    <a:pt x="262" y="15"/>
                    <a:pt x="261" y="13"/>
                  </a:cubicBezTo>
                  <a:cubicBezTo>
                    <a:pt x="261" y="11"/>
                    <a:pt x="260" y="10"/>
                    <a:pt x="261" y="10"/>
                  </a:cubicBezTo>
                  <a:cubicBezTo>
                    <a:pt x="262" y="10"/>
                    <a:pt x="263" y="12"/>
                    <a:pt x="264" y="10"/>
                  </a:cubicBezTo>
                  <a:cubicBezTo>
                    <a:pt x="266" y="7"/>
                    <a:pt x="266" y="6"/>
                    <a:pt x="266" y="6"/>
                  </a:cubicBezTo>
                  <a:cubicBezTo>
                    <a:pt x="266" y="6"/>
                    <a:pt x="265" y="6"/>
                    <a:pt x="267" y="5"/>
                  </a:cubicBezTo>
                  <a:cubicBezTo>
                    <a:pt x="269" y="4"/>
                    <a:pt x="268" y="3"/>
                    <a:pt x="269" y="2"/>
                  </a:cubicBezTo>
                  <a:cubicBezTo>
                    <a:pt x="270" y="1"/>
                    <a:pt x="268" y="0"/>
                    <a:pt x="271" y="0"/>
                  </a:cubicBezTo>
                  <a:cubicBezTo>
                    <a:pt x="273" y="1"/>
                    <a:pt x="273" y="1"/>
                    <a:pt x="274" y="2"/>
                  </a:cubicBezTo>
                  <a:cubicBezTo>
                    <a:pt x="275" y="2"/>
                    <a:pt x="273" y="6"/>
                    <a:pt x="272" y="6"/>
                  </a:cubicBezTo>
                  <a:cubicBezTo>
                    <a:pt x="271" y="6"/>
                    <a:pt x="271" y="5"/>
                    <a:pt x="269" y="6"/>
                  </a:cubicBezTo>
                  <a:cubicBezTo>
                    <a:pt x="268" y="7"/>
                    <a:pt x="270" y="9"/>
                    <a:pt x="269" y="10"/>
                  </a:cubicBezTo>
                  <a:cubicBezTo>
                    <a:pt x="268" y="11"/>
                    <a:pt x="267" y="10"/>
                    <a:pt x="266" y="11"/>
                  </a:cubicBezTo>
                  <a:cubicBezTo>
                    <a:pt x="265" y="12"/>
                    <a:pt x="265" y="12"/>
                    <a:pt x="265" y="13"/>
                  </a:cubicBezTo>
                  <a:cubicBezTo>
                    <a:pt x="265" y="14"/>
                    <a:pt x="264" y="15"/>
                    <a:pt x="263" y="16"/>
                  </a:cubicBezTo>
                  <a:cubicBezTo>
                    <a:pt x="263" y="16"/>
                    <a:pt x="260" y="14"/>
                    <a:pt x="263" y="16"/>
                  </a:cubicBezTo>
                  <a:cubicBezTo>
                    <a:pt x="266" y="18"/>
                    <a:pt x="267" y="18"/>
                    <a:pt x="266" y="19"/>
                  </a:cubicBezTo>
                  <a:cubicBezTo>
                    <a:pt x="265" y="19"/>
                    <a:pt x="263" y="19"/>
                    <a:pt x="262" y="20"/>
                  </a:cubicBezTo>
                  <a:cubicBezTo>
                    <a:pt x="261" y="20"/>
                    <a:pt x="260" y="21"/>
                    <a:pt x="262" y="22"/>
                  </a:cubicBezTo>
                  <a:cubicBezTo>
                    <a:pt x="264" y="23"/>
                    <a:pt x="263" y="23"/>
                    <a:pt x="264" y="23"/>
                  </a:cubicBezTo>
                  <a:cubicBezTo>
                    <a:pt x="265" y="22"/>
                    <a:pt x="270" y="22"/>
                    <a:pt x="270" y="23"/>
                  </a:cubicBezTo>
                  <a:cubicBezTo>
                    <a:pt x="269" y="25"/>
                    <a:pt x="270" y="25"/>
                    <a:pt x="268" y="26"/>
                  </a:cubicBezTo>
                  <a:cubicBezTo>
                    <a:pt x="265" y="27"/>
                    <a:pt x="263" y="26"/>
                    <a:pt x="262" y="25"/>
                  </a:cubicBezTo>
                  <a:cubicBezTo>
                    <a:pt x="261" y="25"/>
                    <a:pt x="261" y="23"/>
                    <a:pt x="261" y="26"/>
                  </a:cubicBezTo>
                  <a:cubicBezTo>
                    <a:pt x="262" y="29"/>
                    <a:pt x="264" y="29"/>
                    <a:pt x="263" y="29"/>
                  </a:cubicBezTo>
                  <a:cubicBezTo>
                    <a:pt x="261" y="29"/>
                    <a:pt x="259" y="29"/>
                    <a:pt x="259" y="29"/>
                  </a:cubicBezTo>
                  <a:cubicBezTo>
                    <a:pt x="259" y="29"/>
                    <a:pt x="258" y="27"/>
                    <a:pt x="259" y="30"/>
                  </a:cubicBezTo>
                  <a:cubicBezTo>
                    <a:pt x="260" y="33"/>
                    <a:pt x="260" y="33"/>
                    <a:pt x="260" y="33"/>
                  </a:cubicBezTo>
                  <a:cubicBezTo>
                    <a:pt x="260" y="33"/>
                    <a:pt x="258" y="34"/>
                    <a:pt x="258" y="34"/>
                  </a:cubicBezTo>
                  <a:cubicBezTo>
                    <a:pt x="258" y="35"/>
                    <a:pt x="259" y="37"/>
                    <a:pt x="260" y="38"/>
                  </a:cubicBezTo>
                  <a:cubicBezTo>
                    <a:pt x="260" y="38"/>
                    <a:pt x="259" y="42"/>
                    <a:pt x="258" y="42"/>
                  </a:cubicBezTo>
                  <a:cubicBezTo>
                    <a:pt x="258" y="42"/>
                    <a:pt x="258" y="43"/>
                    <a:pt x="257" y="44"/>
                  </a:cubicBezTo>
                  <a:cubicBezTo>
                    <a:pt x="256" y="45"/>
                    <a:pt x="255" y="46"/>
                    <a:pt x="255" y="46"/>
                  </a:cubicBezTo>
                  <a:cubicBezTo>
                    <a:pt x="253" y="52"/>
                    <a:pt x="253" y="52"/>
                    <a:pt x="253" y="52"/>
                  </a:cubicBezTo>
                  <a:cubicBezTo>
                    <a:pt x="253" y="52"/>
                    <a:pt x="252" y="54"/>
                    <a:pt x="251" y="52"/>
                  </a:cubicBezTo>
                  <a:cubicBezTo>
                    <a:pt x="251" y="50"/>
                    <a:pt x="250" y="50"/>
                    <a:pt x="251" y="49"/>
                  </a:cubicBezTo>
                  <a:cubicBezTo>
                    <a:pt x="252" y="49"/>
                    <a:pt x="252" y="47"/>
                    <a:pt x="253" y="46"/>
                  </a:cubicBezTo>
                  <a:cubicBezTo>
                    <a:pt x="253" y="45"/>
                    <a:pt x="254" y="41"/>
                    <a:pt x="254" y="41"/>
                  </a:cubicBezTo>
                  <a:cubicBezTo>
                    <a:pt x="254" y="41"/>
                    <a:pt x="256" y="41"/>
                    <a:pt x="257" y="40"/>
                  </a:cubicBezTo>
                  <a:cubicBezTo>
                    <a:pt x="257" y="40"/>
                    <a:pt x="255" y="36"/>
                    <a:pt x="255" y="36"/>
                  </a:cubicBezTo>
                  <a:cubicBezTo>
                    <a:pt x="256" y="34"/>
                    <a:pt x="256" y="34"/>
                    <a:pt x="256" y="34"/>
                  </a:cubicBezTo>
                  <a:cubicBezTo>
                    <a:pt x="254" y="34"/>
                    <a:pt x="254" y="34"/>
                    <a:pt x="254" y="34"/>
                  </a:cubicBezTo>
                  <a:close/>
                  <a:moveTo>
                    <a:pt x="239" y="67"/>
                  </a:move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42" y="63"/>
                    <a:pt x="243" y="64"/>
                  </a:cubicBezTo>
                  <a:cubicBezTo>
                    <a:pt x="243" y="64"/>
                    <a:pt x="243" y="65"/>
                    <a:pt x="243" y="66"/>
                  </a:cubicBezTo>
                  <a:cubicBezTo>
                    <a:pt x="243" y="66"/>
                    <a:pt x="244" y="68"/>
                    <a:pt x="243" y="68"/>
                  </a:cubicBezTo>
                  <a:cubicBezTo>
                    <a:pt x="242" y="68"/>
                    <a:pt x="241" y="68"/>
                    <a:pt x="240" y="68"/>
                  </a:cubicBezTo>
                  <a:cubicBezTo>
                    <a:pt x="240" y="68"/>
                    <a:pt x="239" y="67"/>
                    <a:pt x="239" y="67"/>
                  </a:cubicBezTo>
                  <a:close/>
                  <a:moveTo>
                    <a:pt x="196" y="98"/>
                  </a:moveTo>
                  <a:cubicBezTo>
                    <a:pt x="196" y="98"/>
                    <a:pt x="196" y="98"/>
                    <a:pt x="196" y="98"/>
                  </a:cubicBezTo>
                  <a:cubicBezTo>
                    <a:pt x="198" y="96"/>
                    <a:pt x="198" y="96"/>
                    <a:pt x="198" y="96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2" y="95"/>
                    <a:pt x="202" y="97"/>
                  </a:cubicBezTo>
                  <a:cubicBezTo>
                    <a:pt x="201" y="99"/>
                    <a:pt x="199" y="102"/>
                    <a:pt x="199" y="102"/>
                  </a:cubicBezTo>
                  <a:cubicBezTo>
                    <a:pt x="199" y="102"/>
                    <a:pt x="200" y="102"/>
                    <a:pt x="198" y="103"/>
                  </a:cubicBezTo>
                  <a:cubicBezTo>
                    <a:pt x="196" y="104"/>
                    <a:pt x="196" y="105"/>
                    <a:pt x="195" y="103"/>
                  </a:cubicBezTo>
                  <a:cubicBezTo>
                    <a:pt x="194" y="102"/>
                    <a:pt x="193" y="102"/>
                    <a:pt x="193" y="101"/>
                  </a:cubicBezTo>
                  <a:cubicBezTo>
                    <a:pt x="194" y="100"/>
                    <a:pt x="194" y="98"/>
                    <a:pt x="194" y="98"/>
                  </a:cubicBezTo>
                  <a:cubicBezTo>
                    <a:pt x="196" y="98"/>
                    <a:pt x="196" y="98"/>
                    <a:pt x="196" y="98"/>
                  </a:cubicBezTo>
                  <a:close/>
                  <a:moveTo>
                    <a:pt x="217" y="72"/>
                  </a:moveTo>
                  <a:cubicBezTo>
                    <a:pt x="217" y="72"/>
                    <a:pt x="217" y="72"/>
                    <a:pt x="217" y="72"/>
                  </a:cubicBezTo>
                  <a:cubicBezTo>
                    <a:pt x="217" y="72"/>
                    <a:pt x="218" y="70"/>
                    <a:pt x="219" y="70"/>
                  </a:cubicBezTo>
                  <a:cubicBezTo>
                    <a:pt x="220" y="71"/>
                    <a:pt x="221" y="71"/>
                    <a:pt x="221" y="72"/>
                  </a:cubicBezTo>
                  <a:cubicBezTo>
                    <a:pt x="220" y="73"/>
                    <a:pt x="219" y="74"/>
                    <a:pt x="218" y="74"/>
                  </a:cubicBezTo>
                  <a:cubicBezTo>
                    <a:pt x="217" y="74"/>
                    <a:pt x="217" y="72"/>
                    <a:pt x="217" y="72"/>
                  </a:cubicBezTo>
                  <a:close/>
                  <a:moveTo>
                    <a:pt x="213" y="77"/>
                  </a:moveTo>
                  <a:cubicBezTo>
                    <a:pt x="213" y="77"/>
                    <a:pt x="213" y="77"/>
                    <a:pt x="213" y="77"/>
                  </a:cubicBezTo>
                  <a:cubicBezTo>
                    <a:pt x="213" y="77"/>
                    <a:pt x="215" y="75"/>
                    <a:pt x="216" y="76"/>
                  </a:cubicBezTo>
                  <a:cubicBezTo>
                    <a:pt x="216" y="76"/>
                    <a:pt x="217" y="76"/>
                    <a:pt x="216" y="77"/>
                  </a:cubicBezTo>
                  <a:cubicBezTo>
                    <a:pt x="216" y="78"/>
                    <a:pt x="218" y="77"/>
                    <a:pt x="215" y="78"/>
                  </a:cubicBezTo>
                  <a:cubicBezTo>
                    <a:pt x="213" y="80"/>
                    <a:pt x="214" y="81"/>
                    <a:pt x="212" y="80"/>
                  </a:cubicBezTo>
                  <a:cubicBezTo>
                    <a:pt x="211" y="79"/>
                    <a:pt x="211" y="78"/>
                    <a:pt x="211" y="77"/>
                  </a:cubicBezTo>
                  <a:cubicBezTo>
                    <a:pt x="211" y="77"/>
                    <a:pt x="212" y="75"/>
                    <a:pt x="212" y="75"/>
                  </a:cubicBezTo>
                  <a:cubicBezTo>
                    <a:pt x="213" y="76"/>
                    <a:pt x="213" y="77"/>
                    <a:pt x="213" y="77"/>
                  </a:cubicBezTo>
                  <a:close/>
                  <a:moveTo>
                    <a:pt x="205" y="80"/>
                  </a:moveTo>
                  <a:cubicBezTo>
                    <a:pt x="205" y="80"/>
                    <a:pt x="205" y="80"/>
                    <a:pt x="205" y="80"/>
                  </a:cubicBezTo>
                  <a:cubicBezTo>
                    <a:pt x="205" y="80"/>
                    <a:pt x="207" y="81"/>
                    <a:pt x="207" y="81"/>
                  </a:cubicBezTo>
                  <a:cubicBezTo>
                    <a:pt x="208" y="82"/>
                    <a:pt x="208" y="81"/>
                    <a:pt x="209" y="80"/>
                  </a:cubicBezTo>
                  <a:cubicBezTo>
                    <a:pt x="211" y="80"/>
                    <a:pt x="209" y="80"/>
                    <a:pt x="210" y="79"/>
                  </a:cubicBezTo>
                  <a:cubicBezTo>
                    <a:pt x="211" y="77"/>
                    <a:pt x="210" y="78"/>
                    <a:pt x="210" y="77"/>
                  </a:cubicBezTo>
                  <a:cubicBezTo>
                    <a:pt x="209" y="77"/>
                    <a:pt x="209" y="77"/>
                    <a:pt x="208" y="77"/>
                  </a:cubicBezTo>
                  <a:cubicBezTo>
                    <a:pt x="206" y="77"/>
                    <a:pt x="205" y="80"/>
                    <a:pt x="205" y="80"/>
                  </a:cubicBezTo>
                  <a:close/>
                  <a:moveTo>
                    <a:pt x="209" y="86"/>
                  </a:moveTo>
                  <a:cubicBezTo>
                    <a:pt x="209" y="86"/>
                    <a:pt x="209" y="86"/>
                    <a:pt x="209" y="86"/>
                  </a:cubicBezTo>
                  <a:cubicBezTo>
                    <a:pt x="209" y="86"/>
                    <a:pt x="210" y="83"/>
                    <a:pt x="211" y="83"/>
                  </a:cubicBezTo>
                  <a:cubicBezTo>
                    <a:pt x="212" y="84"/>
                    <a:pt x="212" y="83"/>
                    <a:pt x="212" y="84"/>
                  </a:cubicBezTo>
                  <a:cubicBezTo>
                    <a:pt x="212" y="85"/>
                    <a:pt x="212" y="87"/>
                    <a:pt x="211" y="87"/>
                  </a:cubicBezTo>
                  <a:cubicBezTo>
                    <a:pt x="210" y="87"/>
                    <a:pt x="209" y="86"/>
                    <a:pt x="209" y="86"/>
                  </a:cubicBezTo>
                  <a:close/>
                  <a:moveTo>
                    <a:pt x="201" y="86"/>
                  </a:moveTo>
                  <a:cubicBezTo>
                    <a:pt x="201" y="86"/>
                    <a:pt x="201" y="86"/>
                    <a:pt x="201" y="86"/>
                  </a:cubicBezTo>
                  <a:cubicBezTo>
                    <a:pt x="202" y="84"/>
                    <a:pt x="202" y="84"/>
                    <a:pt x="202" y="84"/>
                  </a:cubicBezTo>
                  <a:cubicBezTo>
                    <a:pt x="204" y="85"/>
                    <a:pt x="204" y="85"/>
                    <a:pt x="204" y="85"/>
                  </a:cubicBezTo>
                  <a:cubicBezTo>
                    <a:pt x="204" y="85"/>
                    <a:pt x="205" y="86"/>
                    <a:pt x="204" y="86"/>
                  </a:cubicBezTo>
                  <a:cubicBezTo>
                    <a:pt x="204" y="87"/>
                    <a:pt x="203" y="87"/>
                    <a:pt x="203" y="88"/>
                  </a:cubicBezTo>
                  <a:cubicBezTo>
                    <a:pt x="202" y="88"/>
                    <a:pt x="201" y="87"/>
                    <a:pt x="201" y="87"/>
                  </a:cubicBezTo>
                  <a:cubicBezTo>
                    <a:pt x="201" y="86"/>
                    <a:pt x="201" y="86"/>
                    <a:pt x="201" y="86"/>
                  </a:cubicBezTo>
                  <a:close/>
                  <a:moveTo>
                    <a:pt x="201" y="73"/>
                  </a:moveTo>
                  <a:cubicBezTo>
                    <a:pt x="201" y="73"/>
                    <a:pt x="201" y="73"/>
                    <a:pt x="201" y="73"/>
                  </a:cubicBezTo>
                  <a:cubicBezTo>
                    <a:pt x="201" y="73"/>
                    <a:pt x="203" y="70"/>
                    <a:pt x="203" y="70"/>
                  </a:cubicBezTo>
                  <a:cubicBezTo>
                    <a:pt x="204" y="70"/>
                    <a:pt x="205" y="69"/>
                    <a:pt x="205" y="71"/>
                  </a:cubicBezTo>
                  <a:cubicBezTo>
                    <a:pt x="205" y="73"/>
                    <a:pt x="207" y="75"/>
                    <a:pt x="204" y="75"/>
                  </a:cubicBezTo>
                  <a:cubicBezTo>
                    <a:pt x="202" y="75"/>
                    <a:pt x="201" y="76"/>
                    <a:pt x="201" y="75"/>
                  </a:cubicBezTo>
                  <a:cubicBezTo>
                    <a:pt x="200" y="74"/>
                    <a:pt x="201" y="73"/>
                    <a:pt x="201" y="73"/>
                  </a:cubicBezTo>
                  <a:close/>
                  <a:moveTo>
                    <a:pt x="197" y="79"/>
                  </a:moveTo>
                  <a:cubicBezTo>
                    <a:pt x="197" y="79"/>
                    <a:pt x="197" y="79"/>
                    <a:pt x="197" y="79"/>
                  </a:cubicBezTo>
                  <a:cubicBezTo>
                    <a:pt x="197" y="79"/>
                    <a:pt x="199" y="77"/>
                    <a:pt x="200" y="77"/>
                  </a:cubicBezTo>
                  <a:cubicBezTo>
                    <a:pt x="201" y="78"/>
                    <a:pt x="202" y="78"/>
                    <a:pt x="202" y="79"/>
                  </a:cubicBezTo>
                  <a:cubicBezTo>
                    <a:pt x="202" y="80"/>
                    <a:pt x="202" y="80"/>
                    <a:pt x="201" y="81"/>
                  </a:cubicBezTo>
                  <a:cubicBezTo>
                    <a:pt x="201" y="82"/>
                    <a:pt x="200" y="82"/>
                    <a:pt x="199" y="82"/>
                  </a:cubicBezTo>
                  <a:cubicBezTo>
                    <a:pt x="199" y="82"/>
                    <a:pt x="197" y="79"/>
                    <a:pt x="197" y="79"/>
                  </a:cubicBezTo>
                  <a:close/>
                  <a:moveTo>
                    <a:pt x="200" y="91"/>
                  </a:moveTo>
                  <a:cubicBezTo>
                    <a:pt x="200" y="91"/>
                    <a:pt x="200" y="91"/>
                    <a:pt x="200" y="91"/>
                  </a:cubicBezTo>
                  <a:cubicBezTo>
                    <a:pt x="200" y="91"/>
                    <a:pt x="199" y="94"/>
                    <a:pt x="199" y="95"/>
                  </a:cubicBezTo>
                  <a:cubicBezTo>
                    <a:pt x="199" y="96"/>
                    <a:pt x="202" y="96"/>
                    <a:pt x="203" y="95"/>
                  </a:cubicBezTo>
                  <a:cubicBezTo>
                    <a:pt x="203" y="95"/>
                    <a:pt x="204" y="93"/>
                    <a:pt x="204" y="93"/>
                  </a:cubicBezTo>
                  <a:cubicBezTo>
                    <a:pt x="204" y="93"/>
                    <a:pt x="203" y="91"/>
                    <a:pt x="202" y="90"/>
                  </a:cubicBezTo>
                  <a:cubicBezTo>
                    <a:pt x="201" y="89"/>
                    <a:pt x="200" y="91"/>
                    <a:pt x="200" y="91"/>
                  </a:cubicBezTo>
                  <a:close/>
                  <a:moveTo>
                    <a:pt x="191" y="88"/>
                  </a:moveTo>
                  <a:cubicBezTo>
                    <a:pt x="191" y="88"/>
                    <a:pt x="191" y="88"/>
                    <a:pt x="191" y="88"/>
                  </a:cubicBezTo>
                  <a:cubicBezTo>
                    <a:pt x="191" y="91"/>
                    <a:pt x="191" y="91"/>
                    <a:pt x="191" y="91"/>
                  </a:cubicBezTo>
                  <a:cubicBezTo>
                    <a:pt x="191" y="91"/>
                    <a:pt x="193" y="93"/>
                    <a:pt x="194" y="93"/>
                  </a:cubicBezTo>
                  <a:cubicBezTo>
                    <a:pt x="195" y="94"/>
                    <a:pt x="195" y="93"/>
                    <a:pt x="197" y="94"/>
                  </a:cubicBezTo>
                  <a:cubicBezTo>
                    <a:pt x="198" y="94"/>
                    <a:pt x="198" y="93"/>
                    <a:pt x="198" y="93"/>
                  </a:cubicBezTo>
                  <a:cubicBezTo>
                    <a:pt x="199" y="93"/>
                    <a:pt x="199" y="93"/>
                    <a:pt x="199" y="92"/>
                  </a:cubicBezTo>
                  <a:cubicBezTo>
                    <a:pt x="199" y="92"/>
                    <a:pt x="197" y="91"/>
                    <a:pt x="196" y="90"/>
                  </a:cubicBezTo>
                  <a:cubicBezTo>
                    <a:pt x="196" y="89"/>
                    <a:pt x="196" y="89"/>
                    <a:pt x="196" y="88"/>
                  </a:cubicBezTo>
                  <a:cubicBezTo>
                    <a:pt x="196" y="88"/>
                    <a:pt x="197" y="87"/>
                    <a:pt x="198" y="87"/>
                  </a:cubicBezTo>
                  <a:cubicBezTo>
                    <a:pt x="198" y="86"/>
                    <a:pt x="198" y="84"/>
                    <a:pt x="198" y="84"/>
                  </a:cubicBezTo>
                  <a:cubicBezTo>
                    <a:pt x="198" y="84"/>
                    <a:pt x="196" y="84"/>
                    <a:pt x="196" y="83"/>
                  </a:cubicBezTo>
                  <a:cubicBezTo>
                    <a:pt x="196" y="83"/>
                    <a:pt x="195" y="82"/>
                    <a:pt x="194" y="81"/>
                  </a:cubicBezTo>
                  <a:cubicBezTo>
                    <a:pt x="194" y="80"/>
                    <a:pt x="192" y="80"/>
                    <a:pt x="191" y="80"/>
                  </a:cubicBezTo>
                  <a:cubicBezTo>
                    <a:pt x="191" y="80"/>
                    <a:pt x="190" y="83"/>
                    <a:pt x="189" y="84"/>
                  </a:cubicBezTo>
                  <a:cubicBezTo>
                    <a:pt x="189" y="84"/>
                    <a:pt x="188" y="86"/>
                    <a:pt x="188" y="86"/>
                  </a:cubicBezTo>
                  <a:cubicBezTo>
                    <a:pt x="188" y="87"/>
                    <a:pt x="188" y="88"/>
                    <a:pt x="189" y="89"/>
                  </a:cubicBezTo>
                  <a:cubicBezTo>
                    <a:pt x="190" y="89"/>
                    <a:pt x="191" y="88"/>
                    <a:pt x="191" y="88"/>
                  </a:cubicBezTo>
                  <a:close/>
                  <a:moveTo>
                    <a:pt x="188" y="96"/>
                  </a:moveTo>
                  <a:cubicBezTo>
                    <a:pt x="188" y="96"/>
                    <a:pt x="188" y="96"/>
                    <a:pt x="188" y="96"/>
                  </a:cubicBezTo>
                  <a:cubicBezTo>
                    <a:pt x="187" y="96"/>
                    <a:pt x="185" y="94"/>
                    <a:pt x="185" y="94"/>
                  </a:cubicBezTo>
                  <a:cubicBezTo>
                    <a:pt x="185" y="94"/>
                    <a:pt x="187" y="93"/>
                    <a:pt x="187" y="92"/>
                  </a:cubicBezTo>
                  <a:cubicBezTo>
                    <a:pt x="188" y="92"/>
                    <a:pt x="187" y="91"/>
                    <a:pt x="189" y="91"/>
                  </a:cubicBezTo>
                  <a:cubicBezTo>
                    <a:pt x="191" y="92"/>
                    <a:pt x="191" y="93"/>
                    <a:pt x="191" y="93"/>
                  </a:cubicBezTo>
                  <a:cubicBezTo>
                    <a:pt x="191" y="93"/>
                    <a:pt x="192" y="95"/>
                    <a:pt x="192" y="96"/>
                  </a:cubicBezTo>
                  <a:cubicBezTo>
                    <a:pt x="192" y="96"/>
                    <a:pt x="192" y="97"/>
                    <a:pt x="192" y="97"/>
                  </a:cubicBezTo>
                  <a:cubicBezTo>
                    <a:pt x="192" y="98"/>
                    <a:pt x="194" y="99"/>
                    <a:pt x="191" y="99"/>
                  </a:cubicBezTo>
                  <a:cubicBezTo>
                    <a:pt x="189" y="99"/>
                    <a:pt x="189" y="99"/>
                    <a:pt x="189" y="99"/>
                  </a:cubicBezTo>
                  <a:lnTo>
                    <a:pt x="188" y="96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45" name="Freeform 139"/>
            <p:cNvSpPr>
              <a:spLocks noEditPoints="1"/>
            </p:cNvSpPr>
            <p:nvPr/>
          </p:nvSpPr>
          <p:spPr bwMode="auto">
            <a:xfrm>
              <a:off x="3278971" y="3425810"/>
              <a:ext cx="1218169" cy="970596"/>
            </a:xfrm>
            <a:custGeom>
              <a:avLst/>
              <a:gdLst>
                <a:gd name="T0" fmla="*/ 432 w 534"/>
                <a:gd name="T1" fmla="*/ 208 h 439"/>
                <a:gd name="T2" fmla="*/ 350 w 534"/>
                <a:gd name="T3" fmla="*/ 268 h 439"/>
                <a:gd name="T4" fmla="*/ 305 w 534"/>
                <a:gd name="T5" fmla="*/ 368 h 439"/>
                <a:gd name="T6" fmla="*/ 243 w 534"/>
                <a:gd name="T7" fmla="*/ 412 h 439"/>
                <a:gd name="T8" fmla="*/ 174 w 534"/>
                <a:gd name="T9" fmla="*/ 422 h 439"/>
                <a:gd name="T10" fmla="*/ 78 w 534"/>
                <a:gd name="T11" fmla="*/ 433 h 439"/>
                <a:gd name="T12" fmla="*/ 40 w 534"/>
                <a:gd name="T13" fmla="*/ 384 h 439"/>
                <a:gd name="T14" fmla="*/ 1 w 534"/>
                <a:gd name="T15" fmla="*/ 348 h 439"/>
                <a:gd name="T16" fmla="*/ 2 w 534"/>
                <a:gd name="T17" fmla="*/ 334 h 439"/>
                <a:gd name="T18" fmla="*/ 15 w 534"/>
                <a:gd name="T19" fmla="*/ 321 h 439"/>
                <a:gd name="T20" fmla="*/ 26 w 534"/>
                <a:gd name="T21" fmla="*/ 316 h 439"/>
                <a:gd name="T22" fmla="*/ 31 w 534"/>
                <a:gd name="T23" fmla="*/ 307 h 439"/>
                <a:gd name="T24" fmla="*/ 23 w 534"/>
                <a:gd name="T25" fmla="*/ 297 h 439"/>
                <a:gd name="T26" fmla="*/ 21 w 534"/>
                <a:gd name="T27" fmla="*/ 287 h 439"/>
                <a:gd name="T28" fmla="*/ 28 w 534"/>
                <a:gd name="T29" fmla="*/ 275 h 439"/>
                <a:gd name="T30" fmla="*/ 38 w 534"/>
                <a:gd name="T31" fmla="*/ 268 h 439"/>
                <a:gd name="T32" fmla="*/ 40 w 534"/>
                <a:gd name="T33" fmla="*/ 257 h 439"/>
                <a:gd name="T34" fmla="*/ 34 w 534"/>
                <a:gd name="T35" fmla="*/ 251 h 439"/>
                <a:gd name="T36" fmla="*/ 32 w 534"/>
                <a:gd name="T37" fmla="*/ 240 h 439"/>
                <a:gd name="T38" fmla="*/ 29 w 534"/>
                <a:gd name="T39" fmla="*/ 230 h 439"/>
                <a:gd name="T40" fmla="*/ 33 w 534"/>
                <a:gd name="T41" fmla="*/ 225 h 439"/>
                <a:gd name="T42" fmla="*/ 44 w 534"/>
                <a:gd name="T43" fmla="*/ 227 h 439"/>
                <a:gd name="T44" fmla="*/ 51 w 534"/>
                <a:gd name="T45" fmla="*/ 223 h 439"/>
                <a:gd name="T46" fmla="*/ 58 w 534"/>
                <a:gd name="T47" fmla="*/ 213 h 439"/>
                <a:gd name="T48" fmla="*/ 55 w 534"/>
                <a:gd name="T49" fmla="*/ 200 h 439"/>
                <a:gd name="T50" fmla="*/ 65 w 534"/>
                <a:gd name="T51" fmla="*/ 195 h 439"/>
                <a:gd name="T52" fmla="*/ 68 w 534"/>
                <a:gd name="T53" fmla="*/ 182 h 439"/>
                <a:gd name="T54" fmla="*/ 70 w 534"/>
                <a:gd name="T55" fmla="*/ 169 h 439"/>
                <a:gd name="T56" fmla="*/ 70 w 534"/>
                <a:gd name="T57" fmla="*/ 157 h 439"/>
                <a:gd name="T58" fmla="*/ 82 w 534"/>
                <a:gd name="T59" fmla="*/ 149 h 439"/>
                <a:gd name="T60" fmla="*/ 97 w 534"/>
                <a:gd name="T61" fmla="*/ 142 h 439"/>
                <a:gd name="T62" fmla="*/ 105 w 534"/>
                <a:gd name="T63" fmla="*/ 130 h 439"/>
                <a:gd name="T64" fmla="*/ 94 w 534"/>
                <a:gd name="T65" fmla="*/ 122 h 439"/>
                <a:gd name="T66" fmla="*/ 96 w 534"/>
                <a:gd name="T67" fmla="*/ 112 h 439"/>
                <a:gd name="T68" fmla="*/ 87 w 534"/>
                <a:gd name="T69" fmla="*/ 106 h 439"/>
                <a:gd name="T70" fmla="*/ 75 w 534"/>
                <a:gd name="T71" fmla="*/ 103 h 439"/>
                <a:gd name="T72" fmla="*/ 63 w 534"/>
                <a:gd name="T73" fmla="*/ 108 h 439"/>
                <a:gd name="T74" fmla="*/ 54 w 534"/>
                <a:gd name="T75" fmla="*/ 108 h 439"/>
                <a:gd name="T76" fmla="*/ 44 w 534"/>
                <a:gd name="T77" fmla="*/ 102 h 439"/>
                <a:gd name="T78" fmla="*/ 34 w 534"/>
                <a:gd name="T79" fmla="*/ 102 h 439"/>
                <a:gd name="T80" fmla="*/ 33 w 534"/>
                <a:gd name="T81" fmla="*/ 93 h 439"/>
                <a:gd name="T82" fmla="*/ 29 w 534"/>
                <a:gd name="T83" fmla="*/ 84 h 439"/>
                <a:gd name="T84" fmla="*/ 13 w 534"/>
                <a:gd name="T85" fmla="*/ 86 h 439"/>
                <a:gd name="T86" fmla="*/ 6 w 534"/>
                <a:gd name="T87" fmla="*/ 77 h 439"/>
                <a:gd name="T88" fmla="*/ 6 w 534"/>
                <a:gd name="T89" fmla="*/ 41 h 439"/>
                <a:gd name="T90" fmla="*/ 35 w 534"/>
                <a:gd name="T91" fmla="*/ 17 h 439"/>
                <a:gd name="T92" fmla="*/ 130 w 534"/>
                <a:gd name="T93" fmla="*/ 26 h 439"/>
                <a:gd name="T94" fmla="*/ 280 w 534"/>
                <a:gd name="T95" fmla="*/ 72 h 439"/>
                <a:gd name="T96" fmla="*/ 366 w 534"/>
                <a:gd name="T97" fmla="*/ 119 h 439"/>
                <a:gd name="T98" fmla="*/ 424 w 534"/>
                <a:gd name="T99" fmla="*/ 134 h 439"/>
                <a:gd name="T100" fmla="*/ 424 w 534"/>
                <a:gd name="T101" fmla="*/ 138 h 439"/>
                <a:gd name="T102" fmla="*/ 426 w 534"/>
                <a:gd name="T103" fmla="*/ 141 h 439"/>
                <a:gd name="T104" fmla="*/ 456 w 534"/>
                <a:gd name="T105" fmla="*/ 145 h 439"/>
                <a:gd name="T106" fmla="*/ 521 w 534"/>
                <a:gd name="T107" fmla="*/ 289 h 439"/>
                <a:gd name="T108" fmla="*/ 460 w 534"/>
                <a:gd name="T109" fmla="*/ 299 h 439"/>
                <a:gd name="T110" fmla="*/ 478 w 534"/>
                <a:gd name="T111" fmla="*/ 282 h 439"/>
                <a:gd name="T112" fmla="*/ 411 w 534"/>
                <a:gd name="T113" fmla="*/ 326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34" h="439">
                  <a:moveTo>
                    <a:pt x="496" y="159"/>
                  </a:moveTo>
                  <a:cubicBezTo>
                    <a:pt x="493" y="161"/>
                    <a:pt x="492" y="156"/>
                    <a:pt x="490" y="159"/>
                  </a:cubicBezTo>
                  <a:cubicBezTo>
                    <a:pt x="487" y="163"/>
                    <a:pt x="495" y="172"/>
                    <a:pt x="492" y="177"/>
                  </a:cubicBezTo>
                  <a:cubicBezTo>
                    <a:pt x="488" y="182"/>
                    <a:pt x="480" y="189"/>
                    <a:pt x="469" y="191"/>
                  </a:cubicBezTo>
                  <a:cubicBezTo>
                    <a:pt x="464" y="192"/>
                    <a:pt x="460" y="197"/>
                    <a:pt x="456" y="196"/>
                  </a:cubicBezTo>
                  <a:cubicBezTo>
                    <a:pt x="453" y="196"/>
                    <a:pt x="446" y="203"/>
                    <a:pt x="445" y="205"/>
                  </a:cubicBezTo>
                  <a:cubicBezTo>
                    <a:pt x="443" y="208"/>
                    <a:pt x="437" y="205"/>
                    <a:pt x="432" y="208"/>
                  </a:cubicBezTo>
                  <a:cubicBezTo>
                    <a:pt x="425" y="211"/>
                    <a:pt x="429" y="207"/>
                    <a:pt x="404" y="214"/>
                  </a:cubicBezTo>
                  <a:cubicBezTo>
                    <a:pt x="399" y="215"/>
                    <a:pt x="395" y="217"/>
                    <a:pt x="391" y="218"/>
                  </a:cubicBezTo>
                  <a:cubicBezTo>
                    <a:pt x="387" y="220"/>
                    <a:pt x="383" y="219"/>
                    <a:pt x="383" y="227"/>
                  </a:cubicBezTo>
                  <a:cubicBezTo>
                    <a:pt x="384" y="231"/>
                    <a:pt x="389" y="228"/>
                    <a:pt x="388" y="232"/>
                  </a:cubicBezTo>
                  <a:cubicBezTo>
                    <a:pt x="388" y="235"/>
                    <a:pt x="381" y="234"/>
                    <a:pt x="374" y="238"/>
                  </a:cubicBezTo>
                  <a:cubicBezTo>
                    <a:pt x="371" y="240"/>
                    <a:pt x="369" y="247"/>
                    <a:pt x="367" y="249"/>
                  </a:cubicBezTo>
                  <a:cubicBezTo>
                    <a:pt x="357" y="255"/>
                    <a:pt x="350" y="268"/>
                    <a:pt x="350" y="268"/>
                  </a:cubicBezTo>
                  <a:cubicBezTo>
                    <a:pt x="345" y="273"/>
                    <a:pt x="339" y="277"/>
                    <a:pt x="336" y="283"/>
                  </a:cubicBezTo>
                  <a:cubicBezTo>
                    <a:pt x="329" y="296"/>
                    <a:pt x="327" y="289"/>
                    <a:pt x="331" y="305"/>
                  </a:cubicBezTo>
                  <a:cubicBezTo>
                    <a:pt x="332" y="307"/>
                    <a:pt x="332" y="314"/>
                    <a:pt x="335" y="319"/>
                  </a:cubicBezTo>
                  <a:cubicBezTo>
                    <a:pt x="340" y="326"/>
                    <a:pt x="351" y="333"/>
                    <a:pt x="348" y="335"/>
                  </a:cubicBezTo>
                  <a:cubicBezTo>
                    <a:pt x="346" y="336"/>
                    <a:pt x="334" y="344"/>
                    <a:pt x="330" y="344"/>
                  </a:cubicBezTo>
                  <a:cubicBezTo>
                    <a:pt x="324" y="345"/>
                    <a:pt x="321" y="349"/>
                    <a:pt x="313" y="358"/>
                  </a:cubicBezTo>
                  <a:cubicBezTo>
                    <a:pt x="309" y="361"/>
                    <a:pt x="308" y="364"/>
                    <a:pt x="305" y="368"/>
                  </a:cubicBezTo>
                  <a:cubicBezTo>
                    <a:pt x="300" y="374"/>
                    <a:pt x="302" y="373"/>
                    <a:pt x="298" y="380"/>
                  </a:cubicBezTo>
                  <a:cubicBezTo>
                    <a:pt x="297" y="382"/>
                    <a:pt x="298" y="389"/>
                    <a:pt x="298" y="392"/>
                  </a:cubicBezTo>
                  <a:cubicBezTo>
                    <a:pt x="288" y="393"/>
                    <a:pt x="288" y="393"/>
                    <a:pt x="288" y="393"/>
                  </a:cubicBezTo>
                  <a:cubicBezTo>
                    <a:pt x="271" y="388"/>
                    <a:pt x="271" y="388"/>
                    <a:pt x="271" y="388"/>
                  </a:cubicBezTo>
                  <a:cubicBezTo>
                    <a:pt x="261" y="397"/>
                    <a:pt x="261" y="397"/>
                    <a:pt x="261" y="397"/>
                  </a:cubicBezTo>
                  <a:cubicBezTo>
                    <a:pt x="257" y="400"/>
                    <a:pt x="251" y="398"/>
                    <a:pt x="247" y="401"/>
                  </a:cubicBezTo>
                  <a:cubicBezTo>
                    <a:pt x="247" y="401"/>
                    <a:pt x="244" y="410"/>
                    <a:pt x="243" y="412"/>
                  </a:cubicBezTo>
                  <a:cubicBezTo>
                    <a:pt x="243" y="415"/>
                    <a:pt x="236" y="423"/>
                    <a:pt x="236" y="423"/>
                  </a:cubicBezTo>
                  <a:cubicBezTo>
                    <a:pt x="235" y="424"/>
                    <a:pt x="230" y="429"/>
                    <a:pt x="228" y="430"/>
                  </a:cubicBezTo>
                  <a:cubicBezTo>
                    <a:pt x="225" y="431"/>
                    <a:pt x="223" y="423"/>
                    <a:pt x="221" y="423"/>
                  </a:cubicBezTo>
                  <a:cubicBezTo>
                    <a:pt x="217" y="423"/>
                    <a:pt x="217" y="422"/>
                    <a:pt x="213" y="421"/>
                  </a:cubicBezTo>
                  <a:cubicBezTo>
                    <a:pt x="208" y="421"/>
                    <a:pt x="207" y="428"/>
                    <a:pt x="202" y="428"/>
                  </a:cubicBezTo>
                  <a:cubicBezTo>
                    <a:pt x="194" y="427"/>
                    <a:pt x="180" y="419"/>
                    <a:pt x="180" y="419"/>
                  </a:cubicBezTo>
                  <a:cubicBezTo>
                    <a:pt x="177" y="418"/>
                    <a:pt x="177" y="422"/>
                    <a:pt x="174" y="422"/>
                  </a:cubicBezTo>
                  <a:cubicBezTo>
                    <a:pt x="168" y="421"/>
                    <a:pt x="160" y="417"/>
                    <a:pt x="152" y="415"/>
                  </a:cubicBezTo>
                  <a:cubicBezTo>
                    <a:pt x="146" y="414"/>
                    <a:pt x="134" y="412"/>
                    <a:pt x="134" y="412"/>
                  </a:cubicBezTo>
                  <a:cubicBezTo>
                    <a:pt x="131" y="414"/>
                    <a:pt x="128" y="414"/>
                    <a:pt x="125" y="415"/>
                  </a:cubicBezTo>
                  <a:cubicBezTo>
                    <a:pt x="121" y="417"/>
                    <a:pt x="117" y="420"/>
                    <a:pt x="114" y="421"/>
                  </a:cubicBezTo>
                  <a:cubicBezTo>
                    <a:pt x="111" y="422"/>
                    <a:pt x="105" y="417"/>
                    <a:pt x="96" y="422"/>
                  </a:cubicBezTo>
                  <a:cubicBezTo>
                    <a:pt x="93" y="423"/>
                    <a:pt x="89" y="422"/>
                    <a:pt x="87" y="424"/>
                  </a:cubicBezTo>
                  <a:cubicBezTo>
                    <a:pt x="84" y="427"/>
                    <a:pt x="83" y="431"/>
                    <a:pt x="78" y="433"/>
                  </a:cubicBezTo>
                  <a:cubicBezTo>
                    <a:pt x="75" y="434"/>
                    <a:pt x="71" y="438"/>
                    <a:pt x="69" y="439"/>
                  </a:cubicBezTo>
                  <a:cubicBezTo>
                    <a:pt x="64" y="436"/>
                    <a:pt x="57" y="436"/>
                    <a:pt x="55" y="428"/>
                  </a:cubicBezTo>
                  <a:cubicBezTo>
                    <a:pt x="54" y="425"/>
                    <a:pt x="51" y="428"/>
                    <a:pt x="49" y="425"/>
                  </a:cubicBezTo>
                  <a:cubicBezTo>
                    <a:pt x="45" y="421"/>
                    <a:pt x="42" y="412"/>
                    <a:pt x="42" y="408"/>
                  </a:cubicBezTo>
                  <a:cubicBezTo>
                    <a:pt x="42" y="408"/>
                    <a:pt x="45" y="404"/>
                    <a:pt x="42" y="400"/>
                  </a:cubicBezTo>
                  <a:cubicBezTo>
                    <a:pt x="40" y="396"/>
                    <a:pt x="37" y="395"/>
                    <a:pt x="38" y="391"/>
                  </a:cubicBezTo>
                  <a:cubicBezTo>
                    <a:pt x="41" y="391"/>
                    <a:pt x="40" y="384"/>
                    <a:pt x="40" y="384"/>
                  </a:cubicBezTo>
                  <a:cubicBezTo>
                    <a:pt x="40" y="382"/>
                    <a:pt x="33" y="370"/>
                    <a:pt x="31" y="368"/>
                  </a:cubicBezTo>
                  <a:cubicBezTo>
                    <a:pt x="26" y="365"/>
                    <a:pt x="20" y="361"/>
                    <a:pt x="14" y="360"/>
                  </a:cubicBezTo>
                  <a:cubicBezTo>
                    <a:pt x="0" y="358"/>
                    <a:pt x="0" y="358"/>
                    <a:pt x="0" y="358"/>
                  </a:cubicBezTo>
                  <a:cubicBezTo>
                    <a:pt x="0" y="354"/>
                    <a:pt x="0" y="354"/>
                    <a:pt x="0" y="354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0" y="351"/>
                    <a:pt x="0" y="351"/>
                    <a:pt x="0" y="351"/>
                  </a:cubicBezTo>
                  <a:cubicBezTo>
                    <a:pt x="1" y="348"/>
                    <a:pt x="1" y="348"/>
                    <a:pt x="1" y="348"/>
                  </a:cubicBezTo>
                  <a:cubicBezTo>
                    <a:pt x="2" y="346"/>
                    <a:pt x="2" y="346"/>
                    <a:pt x="2" y="346"/>
                  </a:cubicBezTo>
                  <a:cubicBezTo>
                    <a:pt x="1" y="344"/>
                    <a:pt x="1" y="344"/>
                    <a:pt x="1" y="344"/>
                  </a:cubicBezTo>
                  <a:cubicBezTo>
                    <a:pt x="1" y="342"/>
                    <a:pt x="1" y="342"/>
                    <a:pt x="1" y="342"/>
                  </a:cubicBezTo>
                  <a:cubicBezTo>
                    <a:pt x="1" y="339"/>
                    <a:pt x="1" y="339"/>
                    <a:pt x="1" y="339"/>
                  </a:cubicBezTo>
                  <a:cubicBezTo>
                    <a:pt x="1" y="339"/>
                    <a:pt x="0" y="337"/>
                    <a:pt x="0" y="337"/>
                  </a:cubicBezTo>
                  <a:cubicBezTo>
                    <a:pt x="0" y="337"/>
                    <a:pt x="0" y="335"/>
                    <a:pt x="0" y="335"/>
                  </a:cubicBezTo>
                  <a:cubicBezTo>
                    <a:pt x="0" y="335"/>
                    <a:pt x="2" y="334"/>
                    <a:pt x="2" y="334"/>
                  </a:cubicBezTo>
                  <a:cubicBezTo>
                    <a:pt x="2" y="333"/>
                    <a:pt x="4" y="332"/>
                    <a:pt x="4" y="332"/>
                  </a:cubicBezTo>
                  <a:cubicBezTo>
                    <a:pt x="4" y="332"/>
                    <a:pt x="5" y="329"/>
                    <a:pt x="5" y="328"/>
                  </a:cubicBezTo>
                  <a:cubicBezTo>
                    <a:pt x="5" y="328"/>
                    <a:pt x="6" y="327"/>
                    <a:pt x="6" y="327"/>
                  </a:cubicBezTo>
                  <a:cubicBezTo>
                    <a:pt x="9" y="326"/>
                    <a:pt x="9" y="326"/>
                    <a:pt x="9" y="326"/>
                  </a:cubicBezTo>
                  <a:cubicBezTo>
                    <a:pt x="11" y="324"/>
                    <a:pt x="11" y="324"/>
                    <a:pt x="11" y="324"/>
                  </a:cubicBezTo>
                  <a:cubicBezTo>
                    <a:pt x="13" y="323"/>
                    <a:pt x="13" y="323"/>
                    <a:pt x="13" y="323"/>
                  </a:cubicBezTo>
                  <a:cubicBezTo>
                    <a:pt x="15" y="321"/>
                    <a:pt x="15" y="321"/>
                    <a:pt x="15" y="321"/>
                  </a:cubicBezTo>
                  <a:cubicBezTo>
                    <a:pt x="16" y="317"/>
                    <a:pt x="16" y="317"/>
                    <a:pt x="16" y="317"/>
                  </a:cubicBezTo>
                  <a:cubicBezTo>
                    <a:pt x="17" y="316"/>
                    <a:pt x="17" y="316"/>
                    <a:pt x="17" y="316"/>
                  </a:cubicBezTo>
                  <a:cubicBezTo>
                    <a:pt x="17" y="316"/>
                    <a:pt x="20" y="316"/>
                    <a:pt x="20" y="316"/>
                  </a:cubicBezTo>
                  <a:cubicBezTo>
                    <a:pt x="20" y="316"/>
                    <a:pt x="22" y="316"/>
                    <a:pt x="22" y="316"/>
                  </a:cubicBezTo>
                  <a:cubicBezTo>
                    <a:pt x="22" y="315"/>
                    <a:pt x="22" y="315"/>
                    <a:pt x="22" y="315"/>
                  </a:cubicBezTo>
                  <a:cubicBezTo>
                    <a:pt x="24" y="314"/>
                    <a:pt x="24" y="314"/>
                    <a:pt x="24" y="314"/>
                  </a:cubicBezTo>
                  <a:cubicBezTo>
                    <a:pt x="26" y="316"/>
                    <a:pt x="26" y="316"/>
                    <a:pt x="26" y="316"/>
                  </a:cubicBezTo>
                  <a:cubicBezTo>
                    <a:pt x="26" y="316"/>
                    <a:pt x="27" y="316"/>
                    <a:pt x="28" y="316"/>
                  </a:cubicBezTo>
                  <a:cubicBezTo>
                    <a:pt x="28" y="316"/>
                    <a:pt x="29" y="316"/>
                    <a:pt x="29" y="316"/>
                  </a:cubicBezTo>
                  <a:cubicBezTo>
                    <a:pt x="29" y="313"/>
                    <a:pt x="29" y="313"/>
                    <a:pt x="29" y="313"/>
                  </a:cubicBezTo>
                  <a:cubicBezTo>
                    <a:pt x="33" y="309"/>
                    <a:pt x="33" y="309"/>
                    <a:pt x="33" y="309"/>
                  </a:cubicBezTo>
                  <a:cubicBezTo>
                    <a:pt x="33" y="309"/>
                    <a:pt x="33" y="308"/>
                    <a:pt x="33" y="308"/>
                  </a:cubicBezTo>
                  <a:cubicBezTo>
                    <a:pt x="33" y="308"/>
                    <a:pt x="33" y="307"/>
                    <a:pt x="33" y="307"/>
                  </a:cubicBezTo>
                  <a:cubicBezTo>
                    <a:pt x="32" y="306"/>
                    <a:pt x="31" y="307"/>
                    <a:pt x="31" y="307"/>
                  </a:cubicBezTo>
                  <a:cubicBezTo>
                    <a:pt x="31" y="307"/>
                    <a:pt x="29" y="307"/>
                    <a:pt x="29" y="307"/>
                  </a:cubicBezTo>
                  <a:cubicBezTo>
                    <a:pt x="29" y="307"/>
                    <a:pt x="27" y="307"/>
                    <a:pt x="26" y="307"/>
                  </a:cubicBezTo>
                  <a:cubicBezTo>
                    <a:pt x="26" y="307"/>
                    <a:pt x="26" y="306"/>
                    <a:pt x="26" y="306"/>
                  </a:cubicBezTo>
                  <a:cubicBezTo>
                    <a:pt x="25" y="304"/>
                    <a:pt x="25" y="304"/>
                    <a:pt x="25" y="304"/>
                  </a:cubicBezTo>
                  <a:cubicBezTo>
                    <a:pt x="25" y="304"/>
                    <a:pt x="24" y="302"/>
                    <a:pt x="24" y="301"/>
                  </a:cubicBezTo>
                  <a:cubicBezTo>
                    <a:pt x="24" y="300"/>
                    <a:pt x="24" y="299"/>
                    <a:pt x="24" y="298"/>
                  </a:cubicBezTo>
                  <a:cubicBezTo>
                    <a:pt x="24" y="298"/>
                    <a:pt x="23" y="297"/>
                    <a:pt x="23" y="297"/>
                  </a:cubicBezTo>
                  <a:cubicBezTo>
                    <a:pt x="23" y="297"/>
                    <a:pt x="22" y="296"/>
                    <a:pt x="22" y="295"/>
                  </a:cubicBezTo>
                  <a:cubicBezTo>
                    <a:pt x="22" y="295"/>
                    <a:pt x="21" y="292"/>
                    <a:pt x="21" y="292"/>
                  </a:cubicBezTo>
                  <a:cubicBezTo>
                    <a:pt x="20" y="291"/>
                    <a:pt x="20" y="291"/>
                    <a:pt x="20" y="291"/>
                  </a:cubicBezTo>
                  <a:cubicBezTo>
                    <a:pt x="21" y="290"/>
                    <a:pt x="21" y="290"/>
                    <a:pt x="21" y="290"/>
                  </a:cubicBezTo>
                  <a:cubicBezTo>
                    <a:pt x="20" y="288"/>
                    <a:pt x="20" y="288"/>
                    <a:pt x="20" y="288"/>
                  </a:cubicBezTo>
                  <a:cubicBezTo>
                    <a:pt x="22" y="288"/>
                    <a:pt x="22" y="288"/>
                    <a:pt x="22" y="288"/>
                  </a:cubicBezTo>
                  <a:cubicBezTo>
                    <a:pt x="21" y="287"/>
                    <a:pt x="21" y="287"/>
                    <a:pt x="21" y="287"/>
                  </a:cubicBezTo>
                  <a:cubicBezTo>
                    <a:pt x="22" y="285"/>
                    <a:pt x="22" y="285"/>
                    <a:pt x="22" y="285"/>
                  </a:cubicBezTo>
                  <a:cubicBezTo>
                    <a:pt x="22" y="285"/>
                    <a:pt x="24" y="284"/>
                    <a:pt x="24" y="284"/>
                  </a:cubicBezTo>
                  <a:cubicBezTo>
                    <a:pt x="24" y="284"/>
                    <a:pt x="26" y="282"/>
                    <a:pt x="26" y="282"/>
                  </a:cubicBezTo>
                  <a:cubicBezTo>
                    <a:pt x="26" y="282"/>
                    <a:pt x="25" y="281"/>
                    <a:pt x="25" y="281"/>
                  </a:cubicBezTo>
                  <a:cubicBezTo>
                    <a:pt x="25" y="281"/>
                    <a:pt x="25" y="279"/>
                    <a:pt x="25" y="279"/>
                  </a:cubicBezTo>
                  <a:cubicBezTo>
                    <a:pt x="27" y="275"/>
                    <a:pt x="27" y="275"/>
                    <a:pt x="27" y="275"/>
                  </a:cubicBezTo>
                  <a:cubicBezTo>
                    <a:pt x="28" y="275"/>
                    <a:pt x="28" y="275"/>
                    <a:pt x="28" y="275"/>
                  </a:cubicBezTo>
                  <a:cubicBezTo>
                    <a:pt x="31" y="274"/>
                    <a:pt x="31" y="274"/>
                    <a:pt x="31" y="274"/>
                  </a:cubicBezTo>
                  <a:cubicBezTo>
                    <a:pt x="32" y="273"/>
                    <a:pt x="32" y="273"/>
                    <a:pt x="32" y="273"/>
                  </a:cubicBezTo>
                  <a:cubicBezTo>
                    <a:pt x="33" y="273"/>
                    <a:pt x="33" y="273"/>
                    <a:pt x="33" y="273"/>
                  </a:cubicBezTo>
                  <a:cubicBezTo>
                    <a:pt x="35" y="272"/>
                    <a:pt x="35" y="272"/>
                    <a:pt x="35" y="272"/>
                  </a:cubicBezTo>
                  <a:cubicBezTo>
                    <a:pt x="37" y="271"/>
                    <a:pt x="37" y="271"/>
                    <a:pt x="37" y="271"/>
                  </a:cubicBezTo>
                  <a:cubicBezTo>
                    <a:pt x="38" y="270"/>
                    <a:pt x="38" y="270"/>
                    <a:pt x="38" y="270"/>
                  </a:cubicBezTo>
                  <a:cubicBezTo>
                    <a:pt x="38" y="268"/>
                    <a:pt x="38" y="268"/>
                    <a:pt x="38" y="268"/>
                  </a:cubicBezTo>
                  <a:cubicBezTo>
                    <a:pt x="39" y="267"/>
                    <a:pt x="39" y="267"/>
                    <a:pt x="39" y="267"/>
                  </a:cubicBezTo>
                  <a:cubicBezTo>
                    <a:pt x="41" y="265"/>
                    <a:pt x="41" y="265"/>
                    <a:pt x="41" y="265"/>
                  </a:cubicBezTo>
                  <a:cubicBezTo>
                    <a:pt x="43" y="263"/>
                    <a:pt x="43" y="263"/>
                    <a:pt x="43" y="263"/>
                  </a:cubicBezTo>
                  <a:cubicBezTo>
                    <a:pt x="43" y="261"/>
                    <a:pt x="43" y="261"/>
                    <a:pt x="43" y="261"/>
                  </a:cubicBezTo>
                  <a:cubicBezTo>
                    <a:pt x="42" y="260"/>
                    <a:pt x="42" y="260"/>
                    <a:pt x="42" y="260"/>
                  </a:cubicBezTo>
                  <a:cubicBezTo>
                    <a:pt x="42" y="260"/>
                    <a:pt x="41" y="258"/>
                    <a:pt x="41" y="257"/>
                  </a:cubicBezTo>
                  <a:cubicBezTo>
                    <a:pt x="41" y="257"/>
                    <a:pt x="40" y="257"/>
                    <a:pt x="40" y="257"/>
                  </a:cubicBezTo>
                  <a:cubicBezTo>
                    <a:pt x="38" y="258"/>
                    <a:pt x="38" y="258"/>
                    <a:pt x="38" y="258"/>
                  </a:cubicBezTo>
                  <a:cubicBezTo>
                    <a:pt x="38" y="258"/>
                    <a:pt x="37" y="257"/>
                    <a:pt x="36" y="257"/>
                  </a:cubicBezTo>
                  <a:cubicBezTo>
                    <a:pt x="36" y="257"/>
                    <a:pt x="36" y="256"/>
                    <a:pt x="36" y="256"/>
                  </a:cubicBezTo>
                  <a:cubicBezTo>
                    <a:pt x="37" y="255"/>
                    <a:pt x="37" y="255"/>
                    <a:pt x="37" y="255"/>
                  </a:cubicBezTo>
                  <a:cubicBezTo>
                    <a:pt x="37" y="253"/>
                    <a:pt x="37" y="253"/>
                    <a:pt x="37" y="253"/>
                  </a:cubicBezTo>
                  <a:cubicBezTo>
                    <a:pt x="35" y="253"/>
                    <a:pt x="35" y="253"/>
                    <a:pt x="35" y="253"/>
                  </a:cubicBezTo>
                  <a:cubicBezTo>
                    <a:pt x="34" y="251"/>
                    <a:pt x="34" y="251"/>
                    <a:pt x="34" y="251"/>
                  </a:cubicBezTo>
                  <a:cubicBezTo>
                    <a:pt x="33" y="249"/>
                    <a:pt x="33" y="249"/>
                    <a:pt x="33" y="249"/>
                  </a:cubicBezTo>
                  <a:cubicBezTo>
                    <a:pt x="33" y="247"/>
                    <a:pt x="33" y="247"/>
                    <a:pt x="33" y="247"/>
                  </a:cubicBezTo>
                  <a:cubicBezTo>
                    <a:pt x="34" y="246"/>
                    <a:pt x="34" y="246"/>
                    <a:pt x="34" y="246"/>
                  </a:cubicBezTo>
                  <a:cubicBezTo>
                    <a:pt x="34" y="245"/>
                    <a:pt x="34" y="245"/>
                    <a:pt x="34" y="245"/>
                  </a:cubicBezTo>
                  <a:cubicBezTo>
                    <a:pt x="33" y="244"/>
                    <a:pt x="33" y="244"/>
                    <a:pt x="33" y="244"/>
                  </a:cubicBezTo>
                  <a:cubicBezTo>
                    <a:pt x="33" y="242"/>
                    <a:pt x="33" y="242"/>
                    <a:pt x="33" y="242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3" y="239"/>
                    <a:pt x="33" y="239"/>
                    <a:pt x="33" y="239"/>
                  </a:cubicBezTo>
                  <a:cubicBezTo>
                    <a:pt x="34" y="238"/>
                    <a:pt x="34" y="238"/>
                    <a:pt x="34" y="238"/>
                  </a:cubicBezTo>
                  <a:cubicBezTo>
                    <a:pt x="34" y="236"/>
                    <a:pt x="34" y="236"/>
                    <a:pt x="34" y="236"/>
                  </a:cubicBezTo>
                  <a:cubicBezTo>
                    <a:pt x="34" y="236"/>
                    <a:pt x="32" y="235"/>
                    <a:pt x="32" y="235"/>
                  </a:cubicBezTo>
                  <a:cubicBezTo>
                    <a:pt x="32" y="235"/>
                    <a:pt x="31" y="233"/>
                    <a:pt x="31" y="233"/>
                  </a:cubicBezTo>
                  <a:cubicBezTo>
                    <a:pt x="31" y="232"/>
                    <a:pt x="31" y="232"/>
                    <a:pt x="31" y="232"/>
                  </a:cubicBezTo>
                  <a:cubicBezTo>
                    <a:pt x="31" y="232"/>
                    <a:pt x="29" y="230"/>
                    <a:pt x="29" y="230"/>
                  </a:cubicBezTo>
                  <a:cubicBezTo>
                    <a:pt x="29" y="230"/>
                    <a:pt x="29" y="228"/>
                    <a:pt x="29" y="228"/>
                  </a:cubicBezTo>
                  <a:cubicBezTo>
                    <a:pt x="29" y="228"/>
                    <a:pt x="28" y="226"/>
                    <a:pt x="28" y="226"/>
                  </a:cubicBezTo>
                  <a:cubicBezTo>
                    <a:pt x="27" y="225"/>
                    <a:pt x="27" y="224"/>
                    <a:pt x="27" y="224"/>
                  </a:cubicBezTo>
                  <a:cubicBezTo>
                    <a:pt x="29" y="224"/>
                    <a:pt x="29" y="224"/>
                    <a:pt x="29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2" y="226"/>
                    <a:pt x="32" y="226"/>
                    <a:pt x="32" y="226"/>
                  </a:cubicBezTo>
                  <a:cubicBezTo>
                    <a:pt x="33" y="225"/>
                    <a:pt x="33" y="225"/>
                    <a:pt x="33" y="225"/>
                  </a:cubicBezTo>
                  <a:cubicBezTo>
                    <a:pt x="33" y="226"/>
                    <a:pt x="33" y="226"/>
                    <a:pt x="33" y="226"/>
                  </a:cubicBezTo>
                  <a:cubicBezTo>
                    <a:pt x="35" y="226"/>
                    <a:pt x="35" y="226"/>
                    <a:pt x="35" y="226"/>
                  </a:cubicBezTo>
                  <a:cubicBezTo>
                    <a:pt x="38" y="226"/>
                    <a:pt x="38" y="226"/>
                    <a:pt x="38" y="226"/>
                  </a:cubicBezTo>
                  <a:cubicBezTo>
                    <a:pt x="40" y="226"/>
                    <a:pt x="40" y="226"/>
                    <a:pt x="40" y="226"/>
                  </a:cubicBezTo>
                  <a:cubicBezTo>
                    <a:pt x="41" y="226"/>
                    <a:pt x="41" y="226"/>
                    <a:pt x="41" y="226"/>
                  </a:cubicBezTo>
                  <a:cubicBezTo>
                    <a:pt x="41" y="226"/>
                    <a:pt x="42" y="227"/>
                    <a:pt x="42" y="227"/>
                  </a:cubicBezTo>
                  <a:cubicBezTo>
                    <a:pt x="43" y="228"/>
                    <a:pt x="44" y="227"/>
                    <a:pt x="44" y="227"/>
                  </a:cubicBezTo>
                  <a:cubicBezTo>
                    <a:pt x="44" y="228"/>
                    <a:pt x="46" y="228"/>
                    <a:pt x="46" y="228"/>
                  </a:cubicBezTo>
                  <a:cubicBezTo>
                    <a:pt x="46" y="228"/>
                    <a:pt x="47" y="227"/>
                    <a:pt x="48" y="227"/>
                  </a:cubicBezTo>
                  <a:cubicBezTo>
                    <a:pt x="48" y="227"/>
                    <a:pt x="49" y="227"/>
                    <a:pt x="49" y="227"/>
                  </a:cubicBezTo>
                  <a:cubicBezTo>
                    <a:pt x="50" y="226"/>
                    <a:pt x="50" y="226"/>
                    <a:pt x="50" y="226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1" y="224"/>
                    <a:pt x="51" y="224"/>
                    <a:pt x="51" y="224"/>
                  </a:cubicBezTo>
                  <a:cubicBezTo>
                    <a:pt x="51" y="223"/>
                    <a:pt x="51" y="223"/>
                    <a:pt x="51" y="223"/>
                  </a:cubicBezTo>
                  <a:cubicBezTo>
                    <a:pt x="52" y="221"/>
                    <a:pt x="52" y="221"/>
                    <a:pt x="52" y="221"/>
                  </a:cubicBezTo>
                  <a:cubicBezTo>
                    <a:pt x="52" y="220"/>
                    <a:pt x="52" y="220"/>
                    <a:pt x="52" y="220"/>
                  </a:cubicBezTo>
                  <a:cubicBezTo>
                    <a:pt x="54" y="220"/>
                    <a:pt x="54" y="220"/>
                    <a:pt x="54" y="220"/>
                  </a:cubicBezTo>
                  <a:cubicBezTo>
                    <a:pt x="55" y="219"/>
                    <a:pt x="55" y="219"/>
                    <a:pt x="55" y="219"/>
                  </a:cubicBezTo>
                  <a:cubicBezTo>
                    <a:pt x="56" y="217"/>
                    <a:pt x="56" y="217"/>
                    <a:pt x="56" y="217"/>
                  </a:cubicBezTo>
                  <a:cubicBezTo>
                    <a:pt x="57" y="215"/>
                    <a:pt x="57" y="215"/>
                    <a:pt x="57" y="215"/>
                  </a:cubicBezTo>
                  <a:cubicBezTo>
                    <a:pt x="57" y="215"/>
                    <a:pt x="58" y="213"/>
                    <a:pt x="58" y="213"/>
                  </a:cubicBezTo>
                  <a:cubicBezTo>
                    <a:pt x="58" y="213"/>
                    <a:pt x="59" y="211"/>
                    <a:pt x="59" y="211"/>
                  </a:cubicBezTo>
                  <a:cubicBezTo>
                    <a:pt x="58" y="208"/>
                    <a:pt x="58" y="208"/>
                    <a:pt x="58" y="208"/>
                  </a:cubicBezTo>
                  <a:cubicBezTo>
                    <a:pt x="57" y="206"/>
                    <a:pt x="57" y="206"/>
                    <a:pt x="57" y="206"/>
                  </a:cubicBezTo>
                  <a:cubicBezTo>
                    <a:pt x="56" y="204"/>
                    <a:pt x="56" y="204"/>
                    <a:pt x="56" y="204"/>
                  </a:cubicBezTo>
                  <a:cubicBezTo>
                    <a:pt x="56" y="204"/>
                    <a:pt x="56" y="203"/>
                    <a:pt x="55" y="203"/>
                  </a:cubicBezTo>
                  <a:cubicBezTo>
                    <a:pt x="55" y="203"/>
                    <a:pt x="55" y="202"/>
                    <a:pt x="55" y="202"/>
                  </a:cubicBezTo>
                  <a:cubicBezTo>
                    <a:pt x="55" y="200"/>
                    <a:pt x="55" y="200"/>
                    <a:pt x="55" y="200"/>
                  </a:cubicBezTo>
                  <a:cubicBezTo>
                    <a:pt x="56" y="199"/>
                    <a:pt x="56" y="199"/>
                    <a:pt x="56" y="199"/>
                  </a:cubicBezTo>
                  <a:cubicBezTo>
                    <a:pt x="57" y="199"/>
                    <a:pt x="57" y="199"/>
                    <a:pt x="57" y="199"/>
                  </a:cubicBezTo>
                  <a:cubicBezTo>
                    <a:pt x="59" y="197"/>
                    <a:pt x="59" y="197"/>
                    <a:pt x="59" y="197"/>
                  </a:cubicBezTo>
                  <a:cubicBezTo>
                    <a:pt x="60" y="197"/>
                    <a:pt x="60" y="197"/>
                    <a:pt x="60" y="197"/>
                  </a:cubicBezTo>
                  <a:cubicBezTo>
                    <a:pt x="62" y="197"/>
                    <a:pt x="62" y="197"/>
                    <a:pt x="62" y="197"/>
                  </a:cubicBezTo>
                  <a:cubicBezTo>
                    <a:pt x="64" y="195"/>
                    <a:pt x="64" y="195"/>
                    <a:pt x="64" y="195"/>
                  </a:cubicBezTo>
                  <a:cubicBezTo>
                    <a:pt x="65" y="195"/>
                    <a:pt x="65" y="195"/>
                    <a:pt x="65" y="195"/>
                  </a:cubicBezTo>
                  <a:cubicBezTo>
                    <a:pt x="66" y="194"/>
                    <a:pt x="66" y="194"/>
                    <a:pt x="66" y="194"/>
                  </a:cubicBezTo>
                  <a:cubicBezTo>
                    <a:pt x="67" y="192"/>
                    <a:pt x="67" y="192"/>
                    <a:pt x="67" y="192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5" y="189"/>
                    <a:pt x="65" y="189"/>
                    <a:pt x="65" y="189"/>
                  </a:cubicBezTo>
                  <a:cubicBezTo>
                    <a:pt x="66" y="186"/>
                    <a:pt x="66" y="186"/>
                    <a:pt x="66" y="186"/>
                  </a:cubicBezTo>
                  <a:cubicBezTo>
                    <a:pt x="68" y="185"/>
                    <a:pt x="68" y="185"/>
                    <a:pt x="68" y="185"/>
                  </a:cubicBezTo>
                  <a:cubicBezTo>
                    <a:pt x="68" y="182"/>
                    <a:pt x="68" y="182"/>
                    <a:pt x="68" y="182"/>
                  </a:cubicBezTo>
                  <a:cubicBezTo>
                    <a:pt x="67" y="181"/>
                    <a:pt x="67" y="181"/>
                    <a:pt x="67" y="181"/>
                  </a:cubicBezTo>
                  <a:cubicBezTo>
                    <a:pt x="68" y="179"/>
                    <a:pt x="68" y="179"/>
                    <a:pt x="68" y="179"/>
                  </a:cubicBezTo>
                  <a:cubicBezTo>
                    <a:pt x="69" y="178"/>
                    <a:pt x="69" y="178"/>
                    <a:pt x="69" y="178"/>
                  </a:cubicBezTo>
                  <a:cubicBezTo>
                    <a:pt x="69" y="178"/>
                    <a:pt x="70" y="176"/>
                    <a:pt x="70" y="175"/>
                  </a:cubicBezTo>
                  <a:cubicBezTo>
                    <a:pt x="71" y="175"/>
                    <a:pt x="71" y="172"/>
                    <a:pt x="71" y="172"/>
                  </a:cubicBezTo>
                  <a:cubicBezTo>
                    <a:pt x="70" y="170"/>
                    <a:pt x="70" y="170"/>
                    <a:pt x="70" y="170"/>
                  </a:cubicBezTo>
                  <a:cubicBezTo>
                    <a:pt x="70" y="169"/>
                    <a:pt x="70" y="169"/>
                    <a:pt x="70" y="169"/>
                  </a:cubicBezTo>
                  <a:cubicBezTo>
                    <a:pt x="70" y="169"/>
                    <a:pt x="72" y="168"/>
                    <a:pt x="72" y="168"/>
                  </a:cubicBezTo>
                  <a:cubicBezTo>
                    <a:pt x="73" y="168"/>
                    <a:pt x="73" y="165"/>
                    <a:pt x="73" y="165"/>
                  </a:cubicBezTo>
                  <a:cubicBezTo>
                    <a:pt x="71" y="164"/>
                    <a:pt x="71" y="164"/>
                    <a:pt x="71" y="164"/>
                  </a:cubicBezTo>
                  <a:cubicBezTo>
                    <a:pt x="71" y="164"/>
                    <a:pt x="71" y="162"/>
                    <a:pt x="71" y="161"/>
                  </a:cubicBezTo>
                  <a:cubicBezTo>
                    <a:pt x="71" y="161"/>
                    <a:pt x="71" y="159"/>
                    <a:pt x="71" y="159"/>
                  </a:cubicBezTo>
                  <a:cubicBezTo>
                    <a:pt x="70" y="159"/>
                    <a:pt x="70" y="159"/>
                    <a:pt x="70" y="159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1" y="156"/>
                    <a:pt x="71" y="156"/>
                    <a:pt x="71" y="156"/>
                  </a:cubicBezTo>
                  <a:cubicBezTo>
                    <a:pt x="73" y="157"/>
                    <a:pt x="73" y="157"/>
                    <a:pt x="73" y="157"/>
                  </a:cubicBezTo>
                  <a:cubicBezTo>
                    <a:pt x="73" y="157"/>
                    <a:pt x="74" y="156"/>
                    <a:pt x="75" y="156"/>
                  </a:cubicBezTo>
                  <a:cubicBezTo>
                    <a:pt x="75" y="155"/>
                    <a:pt x="77" y="155"/>
                    <a:pt x="77" y="155"/>
                  </a:cubicBezTo>
                  <a:cubicBezTo>
                    <a:pt x="78" y="152"/>
                    <a:pt x="78" y="152"/>
                    <a:pt x="78" y="152"/>
                  </a:cubicBezTo>
                  <a:cubicBezTo>
                    <a:pt x="82" y="150"/>
                    <a:pt x="82" y="150"/>
                    <a:pt x="82" y="150"/>
                  </a:cubicBezTo>
                  <a:cubicBezTo>
                    <a:pt x="82" y="149"/>
                    <a:pt x="82" y="149"/>
                    <a:pt x="82" y="149"/>
                  </a:cubicBezTo>
                  <a:cubicBezTo>
                    <a:pt x="85" y="148"/>
                    <a:pt x="85" y="148"/>
                    <a:pt x="85" y="148"/>
                  </a:cubicBezTo>
                  <a:cubicBezTo>
                    <a:pt x="87" y="149"/>
                    <a:pt x="87" y="149"/>
                    <a:pt x="87" y="149"/>
                  </a:cubicBezTo>
                  <a:cubicBezTo>
                    <a:pt x="89" y="147"/>
                    <a:pt x="89" y="147"/>
                    <a:pt x="89" y="147"/>
                  </a:cubicBezTo>
                  <a:cubicBezTo>
                    <a:pt x="90" y="147"/>
                    <a:pt x="90" y="147"/>
                    <a:pt x="90" y="147"/>
                  </a:cubicBezTo>
                  <a:cubicBezTo>
                    <a:pt x="92" y="146"/>
                    <a:pt x="92" y="146"/>
                    <a:pt x="92" y="146"/>
                  </a:cubicBezTo>
                  <a:cubicBezTo>
                    <a:pt x="94" y="145"/>
                    <a:pt x="94" y="145"/>
                    <a:pt x="94" y="145"/>
                  </a:cubicBezTo>
                  <a:cubicBezTo>
                    <a:pt x="97" y="142"/>
                    <a:pt x="97" y="142"/>
                    <a:pt x="97" y="142"/>
                  </a:cubicBezTo>
                  <a:cubicBezTo>
                    <a:pt x="98" y="142"/>
                    <a:pt x="98" y="142"/>
                    <a:pt x="98" y="142"/>
                  </a:cubicBezTo>
                  <a:cubicBezTo>
                    <a:pt x="98" y="142"/>
                    <a:pt x="100" y="141"/>
                    <a:pt x="100" y="141"/>
                  </a:cubicBezTo>
                  <a:cubicBezTo>
                    <a:pt x="100" y="141"/>
                    <a:pt x="101" y="139"/>
                    <a:pt x="101" y="139"/>
                  </a:cubicBezTo>
                  <a:cubicBezTo>
                    <a:pt x="103" y="138"/>
                    <a:pt x="103" y="138"/>
                    <a:pt x="103" y="138"/>
                  </a:cubicBezTo>
                  <a:cubicBezTo>
                    <a:pt x="105" y="135"/>
                    <a:pt x="105" y="135"/>
                    <a:pt x="105" y="135"/>
                  </a:cubicBezTo>
                  <a:cubicBezTo>
                    <a:pt x="107" y="133"/>
                    <a:pt x="107" y="133"/>
                    <a:pt x="107" y="133"/>
                  </a:cubicBezTo>
                  <a:cubicBezTo>
                    <a:pt x="105" y="130"/>
                    <a:pt x="105" y="130"/>
                    <a:pt x="105" y="130"/>
                  </a:cubicBezTo>
                  <a:cubicBezTo>
                    <a:pt x="105" y="130"/>
                    <a:pt x="103" y="128"/>
                    <a:pt x="102" y="128"/>
                  </a:cubicBezTo>
                  <a:cubicBezTo>
                    <a:pt x="102" y="127"/>
                    <a:pt x="100" y="126"/>
                    <a:pt x="100" y="126"/>
                  </a:cubicBezTo>
                  <a:cubicBezTo>
                    <a:pt x="100" y="126"/>
                    <a:pt x="97" y="125"/>
                    <a:pt x="97" y="125"/>
                  </a:cubicBezTo>
                  <a:cubicBezTo>
                    <a:pt x="97" y="125"/>
                    <a:pt x="95" y="126"/>
                    <a:pt x="95" y="126"/>
                  </a:cubicBezTo>
                  <a:cubicBezTo>
                    <a:pt x="94" y="125"/>
                    <a:pt x="94" y="125"/>
                    <a:pt x="94" y="125"/>
                  </a:cubicBezTo>
                  <a:cubicBezTo>
                    <a:pt x="94" y="125"/>
                    <a:pt x="93" y="123"/>
                    <a:pt x="94" y="123"/>
                  </a:cubicBezTo>
                  <a:cubicBezTo>
                    <a:pt x="94" y="123"/>
                    <a:pt x="94" y="122"/>
                    <a:pt x="94" y="122"/>
                  </a:cubicBezTo>
                  <a:cubicBezTo>
                    <a:pt x="94" y="121"/>
                    <a:pt x="94" y="121"/>
                    <a:pt x="94" y="121"/>
                  </a:cubicBezTo>
                  <a:cubicBezTo>
                    <a:pt x="94" y="120"/>
                    <a:pt x="94" y="120"/>
                    <a:pt x="94" y="120"/>
                  </a:cubicBezTo>
                  <a:cubicBezTo>
                    <a:pt x="95" y="119"/>
                    <a:pt x="95" y="119"/>
                    <a:pt x="95" y="119"/>
                  </a:cubicBezTo>
                  <a:cubicBezTo>
                    <a:pt x="95" y="119"/>
                    <a:pt x="96" y="118"/>
                    <a:pt x="96" y="117"/>
                  </a:cubicBezTo>
                  <a:cubicBezTo>
                    <a:pt x="96" y="117"/>
                    <a:pt x="97" y="115"/>
                    <a:pt x="97" y="115"/>
                  </a:cubicBezTo>
                  <a:cubicBezTo>
                    <a:pt x="97" y="115"/>
                    <a:pt x="96" y="114"/>
                    <a:pt x="96" y="113"/>
                  </a:cubicBezTo>
                  <a:cubicBezTo>
                    <a:pt x="95" y="113"/>
                    <a:pt x="95" y="113"/>
                    <a:pt x="96" y="112"/>
                  </a:cubicBezTo>
                  <a:cubicBezTo>
                    <a:pt x="96" y="112"/>
                    <a:pt x="96" y="111"/>
                    <a:pt x="96" y="111"/>
                  </a:cubicBezTo>
                  <a:cubicBezTo>
                    <a:pt x="96" y="111"/>
                    <a:pt x="96" y="109"/>
                    <a:pt x="95" y="109"/>
                  </a:cubicBezTo>
                  <a:cubicBezTo>
                    <a:pt x="95" y="109"/>
                    <a:pt x="93" y="110"/>
                    <a:pt x="93" y="110"/>
                  </a:cubicBezTo>
                  <a:cubicBezTo>
                    <a:pt x="93" y="110"/>
                    <a:pt x="90" y="109"/>
                    <a:pt x="90" y="109"/>
                  </a:cubicBezTo>
                  <a:cubicBezTo>
                    <a:pt x="90" y="109"/>
                    <a:pt x="89" y="108"/>
                    <a:pt x="89" y="108"/>
                  </a:cubicBezTo>
                  <a:cubicBezTo>
                    <a:pt x="89" y="108"/>
                    <a:pt x="89" y="106"/>
                    <a:pt x="88" y="106"/>
                  </a:cubicBezTo>
                  <a:cubicBezTo>
                    <a:pt x="87" y="105"/>
                    <a:pt x="87" y="106"/>
                    <a:pt x="87" y="106"/>
                  </a:cubicBezTo>
                  <a:cubicBezTo>
                    <a:pt x="86" y="108"/>
                    <a:pt x="86" y="108"/>
                    <a:pt x="86" y="108"/>
                  </a:cubicBezTo>
                  <a:cubicBezTo>
                    <a:pt x="86" y="108"/>
                    <a:pt x="84" y="108"/>
                    <a:pt x="83" y="107"/>
                  </a:cubicBezTo>
                  <a:cubicBezTo>
                    <a:pt x="83" y="107"/>
                    <a:pt x="82" y="107"/>
                    <a:pt x="82" y="107"/>
                  </a:cubicBezTo>
                  <a:cubicBezTo>
                    <a:pt x="81" y="107"/>
                    <a:pt x="81" y="106"/>
                    <a:pt x="81" y="105"/>
                  </a:cubicBezTo>
                  <a:cubicBezTo>
                    <a:pt x="80" y="104"/>
                    <a:pt x="80" y="105"/>
                    <a:pt x="79" y="105"/>
                  </a:cubicBezTo>
                  <a:cubicBezTo>
                    <a:pt x="79" y="105"/>
                    <a:pt x="77" y="105"/>
                    <a:pt x="77" y="105"/>
                  </a:cubicBezTo>
                  <a:cubicBezTo>
                    <a:pt x="77" y="105"/>
                    <a:pt x="75" y="103"/>
                    <a:pt x="75" y="103"/>
                  </a:cubicBezTo>
                  <a:cubicBezTo>
                    <a:pt x="75" y="102"/>
                    <a:pt x="74" y="102"/>
                    <a:pt x="74" y="102"/>
                  </a:cubicBezTo>
                  <a:cubicBezTo>
                    <a:pt x="74" y="102"/>
                    <a:pt x="72" y="103"/>
                    <a:pt x="72" y="103"/>
                  </a:cubicBezTo>
                  <a:cubicBezTo>
                    <a:pt x="72" y="104"/>
                    <a:pt x="72" y="104"/>
                    <a:pt x="72" y="104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68" y="109"/>
                    <a:pt x="68" y="109"/>
                    <a:pt x="68" y="109"/>
                  </a:cubicBezTo>
                  <a:cubicBezTo>
                    <a:pt x="68" y="109"/>
                    <a:pt x="65" y="109"/>
                    <a:pt x="64" y="108"/>
                  </a:cubicBezTo>
                  <a:cubicBezTo>
                    <a:pt x="64" y="108"/>
                    <a:pt x="64" y="108"/>
                    <a:pt x="63" y="108"/>
                  </a:cubicBezTo>
                  <a:cubicBezTo>
                    <a:pt x="62" y="108"/>
                    <a:pt x="62" y="108"/>
                    <a:pt x="62" y="108"/>
                  </a:cubicBezTo>
                  <a:cubicBezTo>
                    <a:pt x="62" y="108"/>
                    <a:pt x="60" y="109"/>
                    <a:pt x="60" y="109"/>
                  </a:cubicBezTo>
                  <a:cubicBezTo>
                    <a:pt x="60" y="109"/>
                    <a:pt x="59" y="107"/>
                    <a:pt x="59" y="107"/>
                  </a:cubicBezTo>
                  <a:cubicBezTo>
                    <a:pt x="59" y="107"/>
                    <a:pt x="57" y="106"/>
                    <a:pt x="57" y="105"/>
                  </a:cubicBezTo>
                  <a:cubicBezTo>
                    <a:pt x="57" y="105"/>
                    <a:pt x="57" y="106"/>
                    <a:pt x="57" y="106"/>
                  </a:cubicBezTo>
                  <a:cubicBezTo>
                    <a:pt x="57" y="106"/>
                    <a:pt x="56" y="107"/>
                    <a:pt x="55" y="107"/>
                  </a:cubicBezTo>
                  <a:cubicBezTo>
                    <a:pt x="55" y="107"/>
                    <a:pt x="54" y="108"/>
                    <a:pt x="54" y="108"/>
                  </a:cubicBezTo>
                  <a:cubicBezTo>
                    <a:pt x="53" y="108"/>
                    <a:pt x="54" y="106"/>
                    <a:pt x="54" y="106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5" y="104"/>
                    <a:pt x="52" y="103"/>
                    <a:pt x="52" y="102"/>
                  </a:cubicBezTo>
                  <a:cubicBezTo>
                    <a:pt x="51" y="102"/>
                    <a:pt x="50" y="101"/>
                    <a:pt x="50" y="101"/>
                  </a:cubicBezTo>
                  <a:cubicBezTo>
                    <a:pt x="50" y="101"/>
                    <a:pt x="48" y="101"/>
                    <a:pt x="48" y="101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6" y="101"/>
                    <a:pt x="45" y="101"/>
                    <a:pt x="44" y="102"/>
                  </a:cubicBezTo>
                  <a:cubicBezTo>
                    <a:pt x="44" y="102"/>
                    <a:pt x="43" y="103"/>
                    <a:pt x="42" y="102"/>
                  </a:cubicBezTo>
                  <a:cubicBezTo>
                    <a:pt x="42" y="102"/>
                    <a:pt x="43" y="100"/>
                    <a:pt x="43" y="100"/>
                  </a:cubicBezTo>
                  <a:cubicBezTo>
                    <a:pt x="43" y="100"/>
                    <a:pt x="43" y="98"/>
                    <a:pt x="43" y="98"/>
                  </a:cubicBezTo>
                  <a:cubicBezTo>
                    <a:pt x="42" y="97"/>
                    <a:pt x="42" y="99"/>
                    <a:pt x="42" y="99"/>
                  </a:cubicBezTo>
                  <a:cubicBezTo>
                    <a:pt x="42" y="99"/>
                    <a:pt x="40" y="100"/>
                    <a:pt x="39" y="101"/>
                  </a:cubicBezTo>
                  <a:cubicBezTo>
                    <a:pt x="39" y="101"/>
                    <a:pt x="38" y="101"/>
                    <a:pt x="38" y="101"/>
                  </a:cubicBezTo>
                  <a:cubicBezTo>
                    <a:pt x="37" y="101"/>
                    <a:pt x="36" y="102"/>
                    <a:pt x="34" y="102"/>
                  </a:cubicBezTo>
                  <a:cubicBezTo>
                    <a:pt x="33" y="102"/>
                    <a:pt x="32" y="103"/>
                    <a:pt x="32" y="102"/>
                  </a:cubicBezTo>
                  <a:cubicBezTo>
                    <a:pt x="31" y="102"/>
                    <a:pt x="31" y="101"/>
                    <a:pt x="31" y="101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99"/>
                    <a:pt x="30" y="98"/>
                    <a:pt x="30" y="97"/>
                  </a:cubicBezTo>
                  <a:cubicBezTo>
                    <a:pt x="29" y="96"/>
                    <a:pt x="30" y="96"/>
                    <a:pt x="30" y="95"/>
                  </a:cubicBezTo>
                  <a:cubicBezTo>
                    <a:pt x="30" y="95"/>
                    <a:pt x="32" y="94"/>
                    <a:pt x="32" y="94"/>
                  </a:cubicBezTo>
                  <a:cubicBezTo>
                    <a:pt x="32" y="93"/>
                    <a:pt x="33" y="93"/>
                    <a:pt x="33" y="93"/>
                  </a:cubicBezTo>
                  <a:cubicBezTo>
                    <a:pt x="36" y="92"/>
                    <a:pt x="36" y="92"/>
                    <a:pt x="36" y="92"/>
                  </a:cubicBezTo>
                  <a:cubicBezTo>
                    <a:pt x="36" y="92"/>
                    <a:pt x="36" y="89"/>
                    <a:pt x="36" y="88"/>
                  </a:cubicBezTo>
                  <a:cubicBezTo>
                    <a:pt x="36" y="88"/>
                    <a:pt x="36" y="88"/>
                    <a:pt x="35" y="88"/>
                  </a:cubicBezTo>
                  <a:cubicBezTo>
                    <a:pt x="34" y="88"/>
                    <a:pt x="34" y="87"/>
                    <a:pt x="34" y="87"/>
                  </a:cubicBezTo>
                  <a:cubicBezTo>
                    <a:pt x="34" y="87"/>
                    <a:pt x="34" y="85"/>
                    <a:pt x="34" y="85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9" y="84"/>
                    <a:pt x="27" y="85"/>
                    <a:pt x="26" y="85"/>
                  </a:cubicBezTo>
                  <a:cubicBezTo>
                    <a:pt x="26" y="85"/>
                    <a:pt x="24" y="85"/>
                    <a:pt x="24" y="85"/>
                  </a:cubicBezTo>
                  <a:cubicBezTo>
                    <a:pt x="23" y="85"/>
                    <a:pt x="22" y="84"/>
                    <a:pt x="22" y="84"/>
                  </a:cubicBezTo>
                  <a:cubicBezTo>
                    <a:pt x="22" y="84"/>
                    <a:pt x="18" y="85"/>
                    <a:pt x="18" y="85"/>
                  </a:cubicBezTo>
                  <a:cubicBezTo>
                    <a:pt x="18" y="85"/>
                    <a:pt x="17" y="85"/>
                    <a:pt x="17" y="85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87"/>
                    <a:pt x="11" y="88"/>
                    <a:pt x="11" y="88"/>
                  </a:cubicBezTo>
                  <a:cubicBezTo>
                    <a:pt x="10" y="88"/>
                    <a:pt x="9" y="88"/>
                    <a:pt x="8" y="88"/>
                  </a:cubicBezTo>
                  <a:cubicBezTo>
                    <a:pt x="8" y="88"/>
                    <a:pt x="7" y="89"/>
                    <a:pt x="7" y="89"/>
                  </a:cubicBezTo>
                  <a:cubicBezTo>
                    <a:pt x="7" y="89"/>
                    <a:pt x="5" y="90"/>
                    <a:pt x="4" y="91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0" y="59"/>
                    <a:pt x="19" y="53"/>
                    <a:pt x="18" y="50"/>
                  </a:cubicBezTo>
                  <a:cubicBezTo>
                    <a:pt x="17" y="47"/>
                    <a:pt x="6" y="56"/>
                    <a:pt x="5" y="53"/>
                  </a:cubicBezTo>
                  <a:cubicBezTo>
                    <a:pt x="4" y="47"/>
                    <a:pt x="7" y="48"/>
                    <a:pt x="12" y="43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33"/>
                    <a:pt x="3" y="30"/>
                    <a:pt x="3" y="27"/>
                  </a:cubicBezTo>
                  <a:cubicBezTo>
                    <a:pt x="3" y="24"/>
                    <a:pt x="6" y="23"/>
                    <a:pt x="6" y="23"/>
                  </a:cubicBezTo>
                  <a:cubicBezTo>
                    <a:pt x="9" y="22"/>
                    <a:pt x="11" y="20"/>
                    <a:pt x="14" y="18"/>
                  </a:cubicBezTo>
                  <a:cubicBezTo>
                    <a:pt x="17" y="14"/>
                    <a:pt x="20" y="16"/>
                    <a:pt x="22" y="15"/>
                  </a:cubicBezTo>
                  <a:cubicBezTo>
                    <a:pt x="25" y="13"/>
                    <a:pt x="25" y="15"/>
                    <a:pt x="35" y="17"/>
                  </a:cubicBezTo>
                  <a:cubicBezTo>
                    <a:pt x="37" y="16"/>
                    <a:pt x="41" y="16"/>
                    <a:pt x="42" y="14"/>
                  </a:cubicBezTo>
                  <a:cubicBezTo>
                    <a:pt x="44" y="12"/>
                    <a:pt x="47" y="13"/>
                    <a:pt x="47" y="9"/>
                  </a:cubicBezTo>
                  <a:cubicBezTo>
                    <a:pt x="48" y="3"/>
                    <a:pt x="59" y="7"/>
                    <a:pt x="59" y="5"/>
                  </a:cubicBezTo>
                  <a:cubicBezTo>
                    <a:pt x="61" y="5"/>
                    <a:pt x="63" y="0"/>
                    <a:pt x="68" y="0"/>
                  </a:cubicBezTo>
                  <a:cubicBezTo>
                    <a:pt x="72" y="1"/>
                    <a:pt x="73" y="2"/>
                    <a:pt x="76" y="3"/>
                  </a:cubicBezTo>
                  <a:cubicBezTo>
                    <a:pt x="87" y="10"/>
                    <a:pt x="82" y="14"/>
                    <a:pt x="95" y="18"/>
                  </a:cubicBezTo>
                  <a:cubicBezTo>
                    <a:pt x="106" y="21"/>
                    <a:pt x="119" y="24"/>
                    <a:pt x="130" y="26"/>
                  </a:cubicBezTo>
                  <a:cubicBezTo>
                    <a:pt x="140" y="27"/>
                    <a:pt x="150" y="31"/>
                    <a:pt x="160" y="35"/>
                  </a:cubicBezTo>
                  <a:cubicBezTo>
                    <a:pt x="160" y="35"/>
                    <a:pt x="197" y="52"/>
                    <a:pt x="198" y="53"/>
                  </a:cubicBezTo>
                  <a:cubicBezTo>
                    <a:pt x="199" y="53"/>
                    <a:pt x="220" y="49"/>
                    <a:pt x="221" y="49"/>
                  </a:cubicBezTo>
                  <a:cubicBezTo>
                    <a:pt x="222" y="49"/>
                    <a:pt x="229" y="50"/>
                    <a:pt x="234" y="53"/>
                  </a:cubicBezTo>
                  <a:cubicBezTo>
                    <a:pt x="237" y="56"/>
                    <a:pt x="247" y="63"/>
                    <a:pt x="247" y="63"/>
                  </a:cubicBezTo>
                  <a:cubicBezTo>
                    <a:pt x="249" y="64"/>
                    <a:pt x="261" y="62"/>
                    <a:pt x="261" y="62"/>
                  </a:cubicBezTo>
                  <a:cubicBezTo>
                    <a:pt x="269" y="62"/>
                    <a:pt x="276" y="71"/>
                    <a:pt x="280" y="72"/>
                  </a:cubicBezTo>
                  <a:cubicBezTo>
                    <a:pt x="285" y="73"/>
                    <a:pt x="297" y="67"/>
                    <a:pt x="302" y="72"/>
                  </a:cubicBezTo>
                  <a:cubicBezTo>
                    <a:pt x="302" y="72"/>
                    <a:pt x="312" y="73"/>
                    <a:pt x="313" y="78"/>
                  </a:cubicBezTo>
                  <a:cubicBezTo>
                    <a:pt x="315" y="83"/>
                    <a:pt x="319" y="91"/>
                    <a:pt x="319" y="91"/>
                  </a:cubicBezTo>
                  <a:cubicBezTo>
                    <a:pt x="332" y="96"/>
                    <a:pt x="332" y="96"/>
                    <a:pt x="332" y="96"/>
                  </a:cubicBezTo>
                  <a:cubicBezTo>
                    <a:pt x="332" y="96"/>
                    <a:pt x="339" y="102"/>
                    <a:pt x="340" y="104"/>
                  </a:cubicBezTo>
                  <a:cubicBezTo>
                    <a:pt x="341" y="105"/>
                    <a:pt x="356" y="110"/>
                    <a:pt x="356" y="110"/>
                  </a:cubicBezTo>
                  <a:cubicBezTo>
                    <a:pt x="366" y="119"/>
                    <a:pt x="366" y="119"/>
                    <a:pt x="366" y="119"/>
                  </a:cubicBezTo>
                  <a:cubicBezTo>
                    <a:pt x="381" y="119"/>
                    <a:pt x="381" y="119"/>
                    <a:pt x="381" y="119"/>
                  </a:cubicBezTo>
                  <a:cubicBezTo>
                    <a:pt x="391" y="121"/>
                    <a:pt x="391" y="121"/>
                    <a:pt x="391" y="121"/>
                  </a:cubicBezTo>
                  <a:cubicBezTo>
                    <a:pt x="396" y="115"/>
                    <a:pt x="396" y="115"/>
                    <a:pt x="396" y="115"/>
                  </a:cubicBezTo>
                  <a:cubicBezTo>
                    <a:pt x="396" y="115"/>
                    <a:pt x="421" y="127"/>
                    <a:pt x="422" y="127"/>
                  </a:cubicBezTo>
                  <a:cubicBezTo>
                    <a:pt x="423" y="127"/>
                    <a:pt x="423" y="130"/>
                    <a:pt x="424" y="133"/>
                  </a:cubicBezTo>
                  <a:cubicBezTo>
                    <a:pt x="424" y="134"/>
                    <a:pt x="424" y="134"/>
                    <a:pt x="424" y="134"/>
                  </a:cubicBezTo>
                  <a:cubicBezTo>
                    <a:pt x="423" y="134"/>
                    <a:pt x="424" y="134"/>
                    <a:pt x="424" y="134"/>
                  </a:cubicBezTo>
                  <a:cubicBezTo>
                    <a:pt x="424" y="134"/>
                    <a:pt x="424" y="134"/>
                    <a:pt x="424" y="134"/>
                  </a:cubicBezTo>
                  <a:cubicBezTo>
                    <a:pt x="424" y="136"/>
                    <a:pt x="424" y="136"/>
                    <a:pt x="424" y="136"/>
                  </a:cubicBezTo>
                  <a:cubicBezTo>
                    <a:pt x="424" y="137"/>
                    <a:pt x="424" y="137"/>
                    <a:pt x="424" y="137"/>
                  </a:cubicBezTo>
                  <a:cubicBezTo>
                    <a:pt x="423" y="137"/>
                    <a:pt x="423" y="137"/>
                    <a:pt x="423" y="137"/>
                  </a:cubicBezTo>
                  <a:cubicBezTo>
                    <a:pt x="423" y="137"/>
                    <a:pt x="423" y="137"/>
                    <a:pt x="423" y="137"/>
                  </a:cubicBezTo>
                  <a:cubicBezTo>
                    <a:pt x="424" y="138"/>
                    <a:pt x="424" y="138"/>
                    <a:pt x="424" y="138"/>
                  </a:cubicBezTo>
                  <a:cubicBezTo>
                    <a:pt x="424" y="138"/>
                    <a:pt x="424" y="138"/>
                    <a:pt x="424" y="138"/>
                  </a:cubicBezTo>
                  <a:cubicBezTo>
                    <a:pt x="424" y="138"/>
                    <a:pt x="424" y="138"/>
                    <a:pt x="424" y="139"/>
                  </a:cubicBezTo>
                  <a:cubicBezTo>
                    <a:pt x="424" y="139"/>
                    <a:pt x="424" y="139"/>
                    <a:pt x="424" y="139"/>
                  </a:cubicBezTo>
                  <a:cubicBezTo>
                    <a:pt x="424" y="139"/>
                    <a:pt x="424" y="139"/>
                    <a:pt x="424" y="140"/>
                  </a:cubicBezTo>
                  <a:cubicBezTo>
                    <a:pt x="424" y="140"/>
                    <a:pt x="424" y="140"/>
                    <a:pt x="424" y="140"/>
                  </a:cubicBezTo>
                  <a:cubicBezTo>
                    <a:pt x="425" y="140"/>
                    <a:pt x="425" y="140"/>
                    <a:pt x="425" y="140"/>
                  </a:cubicBezTo>
                  <a:cubicBezTo>
                    <a:pt x="425" y="140"/>
                    <a:pt x="425" y="140"/>
                    <a:pt x="425" y="140"/>
                  </a:cubicBezTo>
                  <a:cubicBezTo>
                    <a:pt x="425" y="140"/>
                    <a:pt x="426" y="141"/>
                    <a:pt x="426" y="141"/>
                  </a:cubicBezTo>
                  <a:cubicBezTo>
                    <a:pt x="426" y="141"/>
                    <a:pt x="426" y="141"/>
                    <a:pt x="427" y="141"/>
                  </a:cubicBezTo>
                  <a:cubicBezTo>
                    <a:pt x="427" y="141"/>
                    <a:pt x="427" y="141"/>
                    <a:pt x="428" y="141"/>
                  </a:cubicBezTo>
                  <a:cubicBezTo>
                    <a:pt x="428" y="141"/>
                    <a:pt x="428" y="141"/>
                    <a:pt x="428" y="141"/>
                  </a:cubicBezTo>
                  <a:cubicBezTo>
                    <a:pt x="428" y="141"/>
                    <a:pt x="429" y="141"/>
                    <a:pt x="429" y="140"/>
                  </a:cubicBezTo>
                  <a:cubicBezTo>
                    <a:pt x="442" y="143"/>
                    <a:pt x="442" y="143"/>
                    <a:pt x="442" y="143"/>
                  </a:cubicBezTo>
                  <a:cubicBezTo>
                    <a:pt x="445" y="144"/>
                    <a:pt x="445" y="146"/>
                    <a:pt x="448" y="148"/>
                  </a:cubicBezTo>
                  <a:cubicBezTo>
                    <a:pt x="456" y="145"/>
                    <a:pt x="456" y="145"/>
                    <a:pt x="456" y="145"/>
                  </a:cubicBezTo>
                  <a:cubicBezTo>
                    <a:pt x="466" y="152"/>
                    <a:pt x="466" y="152"/>
                    <a:pt x="466" y="152"/>
                  </a:cubicBezTo>
                  <a:cubicBezTo>
                    <a:pt x="475" y="149"/>
                    <a:pt x="475" y="149"/>
                    <a:pt x="475" y="149"/>
                  </a:cubicBezTo>
                  <a:cubicBezTo>
                    <a:pt x="484" y="149"/>
                    <a:pt x="484" y="149"/>
                    <a:pt x="484" y="149"/>
                  </a:cubicBezTo>
                  <a:cubicBezTo>
                    <a:pt x="484" y="147"/>
                    <a:pt x="505" y="149"/>
                    <a:pt x="496" y="159"/>
                  </a:cubicBezTo>
                  <a:close/>
                  <a:moveTo>
                    <a:pt x="506" y="281"/>
                  </a:moveTo>
                  <a:cubicBezTo>
                    <a:pt x="506" y="281"/>
                    <a:pt x="506" y="281"/>
                    <a:pt x="506" y="281"/>
                  </a:cubicBezTo>
                  <a:cubicBezTo>
                    <a:pt x="506" y="287"/>
                    <a:pt x="516" y="285"/>
                    <a:pt x="521" y="289"/>
                  </a:cubicBezTo>
                  <a:cubicBezTo>
                    <a:pt x="523" y="291"/>
                    <a:pt x="521" y="296"/>
                    <a:pt x="524" y="297"/>
                  </a:cubicBezTo>
                  <a:cubicBezTo>
                    <a:pt x="531" y="303"/>
                    <a:pt x="534" y="292"/>
                    <a:pt x="528" y="281"/>
                  </a:cubicBezTo>
                  <a:cubicBezTo>
                    <a:pt x="526" y="279"/>
                    <a:pt x="523" y="279"/>
                    <a:pt x="520" y="279"/>
                  </a:cubicBezTo>
                  <a:cubicBezTo>
                    <a:pt x="515" y="279"/>
                    <a:pt x="505" y="276"/>
                    <a:pt x="506" y="281"/>
                  </a:cubicBezTo>
                  <a:close/>
                  <a:moveTo>
                    <a:pt x="448" y="300"/>
                  </a:moveTo>
                  <a:cubicBezTo>
                    <a:pt x="448" y="300"/>
                    <a:pt x="448" y="300"/>
                    <a:pt x="448" y="300"/>
                  </a:cubicBezTo>
                  <a:cubicBezTo>
                    <a:pt x="452" y="301"/>
                    <a:pt x="456" y="297"/>
                    <a:pt x="460" y="299"/>
                  </a:cubicBezTo>
                  <a:cubicBezTo>
                    <a:pt x="462" y="301"/>
                    <a:pt x="461" y="305"/>
                    <a:pt x="462" y="308"/>
                  </a:cubicBezTo>
                  <a:cubicBezTo>
                    <a:pt x="456" y="314"/>
                    <a:pt x="472" y="313"/>
                    <a:pt x="473" y="313"/>
                  </a:cubicBezTo>
                  <a:cubicBezTo>
                    <a:pt x="473" y="315"/>
                    <a:pt x="475" y="320"/>
                    <a:pt x="478" y="318"/>
                  </a:cubicBezTo>
                  <a:cubicBezTo>
                    <a:pt x="494" y="299"/>
                    <a:pt x="494" y="299"/>
                    <a:pt x="494" y="299"/>
                  </a:cubicBezTo>
                  <a:cubicBezTo>
                    <a:pt x="494" y="297"/>
                    <a:pt x="493" y="295"/>
                    <a:pt x="491" y="295"/>
                  </a:cubicBezTo>
                  <a:cubicBezTo>
                    <a:pt x="487" y="293"/>
                    <a:pt x="482" y="297"/>
                    <a:pt x="479" y="295"/>
                  </a:cubicBezTo>
                  <a:cubicBezTo>
                    <a:pt x="476" y="293"/>
                    <a:pt x="482" y="285"/>
                    <a:pt x="478" y="282"/>
                  </a:cubicBezTo>
                  <a:cubicBezTo>
                    <a:pt x="470" y="276"/>
                    <a:pt x="467" y="283"/>
                    <a:pt x="461" y="288"/>
                  </a:cubicBezTo>
                  <a:cubicBezTo>
                    <a:pt x="457" y="291"/>
                    <a:pt x="451" y="292"/>
                    <a:pt x="447" y="296"/>
                  </a:cubicBezTo>
                  <a:cubicBezTo>
                    <a:pt x="446" y="297"/>
                    <a:pt x="447" y="300"/>
                    <a:pt x="448" y="300"/>
                  </a:cubicBezTo>
                  <a:close/>
                  <a:moveTo>
                    <a:pt x="391" y="329"/>
                  </a:moveTo>
                  <a:cubicBezTo>
                    <a:pt x="391" y="329"/>
                    <a:pt x="391" y="329"/>
                    <a:pt x="391" y="329"/>
                  </a:cubicBezTo>
                  <a:cubicBezTo>
                    <a:pt x="387" y="332"/>
                    <a:pt x="395" y="337"/>
                    <a:pt x="397" y="337"/>
                  </a:cubicBezTo>
                  <a:cubicBezTo>
                    <a:pt x="399" y="337"/>
                    <a:pt x="411" y="329"/>
                    <a:pt x="411" y="326"/>
                  </a:cubicBezTo>
                  <a:cubicBezTo>
                    <a:pt x="410" y="322"/>
                    <a:pt x="405" y="321"/>
                    <a:pt x="402" y="321"/>
                  </a:cubicBezTo>
                  <a:cubicBezTo>
                    <a:pt x="398" y="322"/>
                    <a:pt x="394" y="326"/>
                    <a:pt x="391" y="329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46" name="Freeform 146"/>
            <p:cNvSpPr>
              <a:spLocks noEditPoints="1"/>
            </p:cNvSpPr>
            <p:nvPr/>
          </p:nvSpPr>
          <p:spPr bwMode="auto">
            <a:xfrm>
              <a:off x="5979172" y="3676183"/>
              <a:ext cx="930118" cy="839550"/>
            </a:xfrm>
            <a:custGeom>
              <a:avLst/>
              <a:gdLst>
                <a:gd name="T0" fmla="*/ 263 w 408"/>
                <a:gd name="T1" fmla="*/ 27 h 380"/>
                <a:gd name="T2" fmla="*/ 184 w 408"/>
                <a:gd name="T3" fmla="*/ 62 h 380"/>
                <a:gd name="T4" fmla="*/ 187 w 408"/>
                <a:gd name="T5" fmla="*/ 95 h 380"/>
                <a:gd name="T6" fmla="*/ 179 w 408"/>
                <a:gd name="T7" fmla="*/ 109 h 380"/>
                <a:gd name="T8" fmla="*/ 168 w 408"/>
                <a:gd name="T9" fmla="*/ 118 h 380"/>
                <a:gd name="T10" fmla="*/ 128 w 408"/>
                <a:gd name="T11" fmla="*/ 89 h 380"/>
                <a:gd name="T12" fmla="*/ 141 w 408"/>
                <a:gd name="T13" fmla="*/ 145 h 380"/>
                <a:gd name="T14" fmla="*/ 138 w 408"/>
                <a:gd name="T15" fmla="*/ 166 h 380"/>
                <a:gd name="T16" fmla="*/ 152 w 408"/>
                <a:gd name="T17" fmla="*/ 191 h 380"/>
                <a:gd name="T18" fmla="*/ 154 w 408"/>
                <a:gd name="T19" fmla="*/ 172 h 380"/>
                <a:gd name="T20" fmla="*/ 214 w 408"/>
                <a:gd name="T21" fmla="*/ 210 h 380"/>
                <a:gd name="T22" fmla="*/ 187 w 408"/>
                <a:gd name="T23" fmla="*/ 202 h 380"/>
                <a:gd name="T24" fmla="*/ 199 w 408"/>
                <a:gd name="T25" fmla="*/ 234 h 380"/>
                <a:gd name="T26" fmla="*/ 164 w 408"/>
                <a:gd name="T27" fmla="*/ 233 h 380"/>
                <a:gd name="T28" fmla="*/ 133 w 408"/>
                <a:gd name="T29" fmla="*/ 212 h 380"/>
                <a:gd name="T30" fmla="*/ 67 w 408"/>
                <a:gd name="T31" fmla="*/ 211 h 380"/>
                <a:gd name="T32" fmla="*/ 71 w 408"/>
                <a:gd name="T33" fmla="*/ 194 h 380"/>
                <a:gd name="T34" fmla="*/ 29 w 408"/>
                <a:gd name="T35" fmla="*/ 157 h 380"/>
                <a:gd name="T36" fmla="*/ 89 w 408"/>
                <a:gd name="T37" fmla="*/ 68 h 380"/>
                <a:gd name="T38" fmla="*/ 195 w 408"/>
                <a:gd name="T39" fmla="*/ 33 h 380"/>
                <a:gd name="T40" fmla="*/ 184 w 408"/>
                <a:gd name="T41" fmla="*/ 157 h 380"/>
                <a:gd name="T42" fmla="*/ 353 w 408"/>
                <a:gd name="T43" fmla="*/ 252 h 380"/>
                <a:gd name="T44" fmla="*/ 393 w 408"/>
                <a:gd name="T45" fmla="*/ 297 h 380"/>
                <a:gd name="T46" fmla="*/ 373 w 408"/>
                <a:gd name="T47" fmla="*/ 331 h 380"/>
                <a:gd name="T48" fmla="*/ 370 w 408"/>
                <a:gd name="T49" fmla="*/ 333 h 380"/>
                <a:gd name="T50" fmla="*/ 174 w 408"/>
                <a:gd name="T51" fmla="*/ 162 h 380"/>
                <a:gd name="T52" fmla="*/ 262 w 408"/>
                <a:gd name="T53" fmla="*/ 176 h 380"/>
                <a:gd name="T54" fmla="*/ 205 w 408"/>
                <a:gd name="T55" fmla="*/ 72 h 380"/>
                <a:gd name="T56" fmla="*/ 233 w 408"/>
                <a:gd name="T57" fmla="*/ 105 h 380"/>
                <a:gd name="T58" fmla="*/ 281 w 408"/>
                <a:gd name="T59" fmla="*/ 146 h 380"/>
                <a:gd name="T60" fmla="*/ 277 w 408"/>
                <a:gd name="T61" fmla="*/ 131 h 380"/>
                <a:gd name="T62" fmla="*/ 288 w 408"/>
                <a:gd name="T63" fmla="*/ 180 h 380"/>
                <a:gd name="T64" fmla="*/ 288 w 408"/>
                <a:gd name="T65" fmla="*/ 190 h 380"/>
                <a:gd name="T66" fmla="*/ 315 w 408"/>
                <a:gd name="T67" fmla="*/ 213 h 380"/>
                <a:gd name="T68" fmla="*/ 279 w 408"/>
                <a:gd name="T69" fmla="*/ 292 h 380"/>
                <a:gd name="T70" fmla="*/ 239 w 408"/>
                <a:gd name="T71" fmla="*/ 288 h 380"/>
                <a:gd name="T72" fmla="*/ 255 w 408"/>
                <a:gd name="T73" fmla="*/ 287 h 380"/>
                <a:gd name="T74" fmla="*/ 274 w 408"/>
                <a:gd name="T75" fmla="*/ 259 h 380"/>
                <a:gd name="T76" fmla="*/ 267 w 408"/>
                <a:gd name="T77" fmla="*/ 256 h 380"/>
                <a:gd name="T78" fmla="*/ 244 w 408"/>
                <a:gd name="T79" fmla="*/ 271 h 380"/>
                <a:gd name="T80" fmla="*/ 219 w 408"/>
                <a:gd name="T81" fmla="*/ 239 h 380"/>
                <a:gd name="T82" fmla="*/ 245 w 408"/>
                <a:gd name="T83" fmla="*/ 240 h 380"/>
                <a:gd name="T84" fmla="*/ 270 w 408"/>
                <a:gd name="T85" fmla="*/ 236 h 380"/>
                <a:gd name="T86" fmla="*/ 245 w 408"/>
                <a:gd name="T87" fmla="*/ 222 h 380"/>
                <a:gd name="T88" fmla="*/ 221 w 408"/>
                <a:gd name="T89" fmla="*/ 357 h 380"/>
                <a:gd name="T90" fmla="*/ 282 w 408"/>
                <a:gd name="T91" fmla="*/ 356 h 380"/>
                <a:gd name="T92" fmla="*/ 335 w 408"/>
                <a:gd name="T93" fmla="*/ 353 h 380"/>
                <a:gd name="T94" fmla="*/ 260 w 408"/>
                <a:gd name="T95" fmla="*/ 372 h 380"/>
                <a:gd name="T96" fmla="*/ 172 w 408"/>
                <a:gd name="T97" fmla="*/ 319 h 380"/>
                <a:gd name="T98" fmla="*/ 87 w 408"/>
                <a:gd name="T99" fmla="*/ 238 h 380"/>
                <a:gd name="T100" fmla="*/ 107 w 408"/>
                <a:gd name="T101" fmla="*/ 292 h 380"/>
                <a:gd name="T102" fmla="*/ 138 w 408"/>
                <a:gd name="T103" fmla="*/ 298 h 380"/>
                <a:gd name="T104" fmla="*/ 163 w 408"/>
                <a:gd name="T105" fmla="*/ 298 h 380"/>
                <a:gd name="T106" fmla="*/ 174 w 408"/>
                <a:gd name="T107" fmla="*/ 293 h 380"/>
                <a:gd name="T108" fmla="*/ 169 w 408"/>
                <a:gd name="T109" fmla="*/ 263 h 380"/>
                <a:gd name="T110" fmla="*/ 178 w 408"/>
                <a:gd name="T111" fmla="*/ 247 h 380"/>
                <a:gd name="T112" fmla="*/ 115 w 408"/>
                <a:gd name="T113" fmla="*/ 223 h 380"/>
                <a:gd name="T114" fmla="*/ 66 w 408"/>
                <a:gd name="T115" fmla="*/ 265 h 380"/>
                <a:gd name="T116" fmla="*/ 65 w 408"/>
                <a:gd name="T117" fmla="*/ 242 h 380"/>
                <a:gd name="T118" fmla="*/ 11 w 408"/>
                <a:gd name="T119" fmla="*/ 161 h 380"/>
                <a:gd name="T120" fmla="*/ 11 w 408"/>
                <a:gd name="T121" fmla="*/ 157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8" h="380">
                  <a:moveTo>
                    <a:pt x="222" y="32"/>
                  </a:moveTo>
                  <a:cubicBezTo>
                    <a:pt x="227" y="30"/>
                    <a:pt x="227" y="30"/>
                    <a:pt x="227" y="30"/>
                  </a:cubicBezTo>
                  <a:cubicBezTo>
                    <a:pt x="227" y="30"/>
                    <a:pt x="233" y="28"/>
                    <a:pt x="234" y="28"/>
                  </a:cubicBezTo>
                  <a:cubicBezTo>
                    <a:pt x="235" y="28"/>
                    <a:pt x="240" y="27"/>
                    <a:pt x="241" y="26"/>
                  </a:cubicBezTo>
                  <a:cubicBezTo>
                    <a:pt x="242" y="26"/>
                    <a:pt x="245" y="24"/>
                    <a:pt x="246" y="23"/>
                  </a:cubicBezTo>
                  <a:cubicBezTo>
                    <a:pt x="247" y="23"/>
                    <a:pt x="249" y="23"/>
                    <a:pt x="251" y="21"/>
                  </a:cubicBezTo>
                  <a:cubicBezTo>
                    <a:pt x="252" y="20"/>
                    <a:pt x="253" y="17"/>
                    <a:pt x="253" y="16"/>
                  </a:cubicBezTo>
                  <a:cubicBezTo>
                    <a:pt x="253" y="15"/>
                    <a:pt x="252" y="15"/>
                    <a:pt x="251" y="12"/>
                  </a:cubicBezTo>
                  <a:cubicBezTo>
                    <a:pt x="249" y="9"/>
                    <a:pt x="247" y="7"/>
                    <a:pt x="247" y="6"/>
                  </a:cubicBezTo>
                  <a:cubicBezTo>
                    <a:pt x="246" y="4"/>
                    <a:pt x="246" y="2"/>
                    <a:pt x="247" y="2"/>
                  </a:cubicBezTo>
                  <a:cubicBezTo>
                    <a:pt x="248" y="1"/>
                    <a:pt x="251" y="0"/>
                    <a:pt x="253" y="0"/>
                  </a:cubicBezTo>
                  <a:cubicBezTo>
                    <a:pt x="255" y="1"/>
                    <a:pt x="260" y="2"/>
                    <a:pt x="261" y="2"/>
                  </a:cubicBezTo>
                  <a:cubicBezTo>
                    <a:pt x="262" y="2"/>
                    <a:pt x="267" y="5"/>
                    <a:pt x="267" y="5"/>
                  </a:cubicBezTo>
                  <a:cubicBezTo>
                    <a:pt x="267" y="5"/>
                    <a:pt x="269" y="10"/>
                    <a:pt x="269" y="11"/>
                  </a:cubicBezTo>
                  <a:cubicBezTo>
                    <a:pt x="269" y="12"/>
                    <a:pt x="274" y="18"/>
                    <a:pt x="272" y="18"/>
                  </a:cubicBezTo>
                  <a:cubicBezTo>
                    <a:pt x="271" y="18"/>
                    <a:pt x="267" y="19"/>
                    <a:pt x="267" y="19"/>
                  </a:cubicBezTo>
                  <a:cubicBezTo>
                    <a:pt x="265" y="22"/>
                    <a:pt x="265" y="22"/>
                    <a:pt x="265" y="22"/>
                  </a:cubicBezTo>
                  <a:cubicBezTo>
                    <a:pt x="265" y="22"/>
                    <a:pt x="263" y="26"/>
                    <a:pt x="263" y="27"/>
                  </a:cubicBezTo>
                  <a:cubicBezTo>
                    <a:pt x="263" y="28"/>
                    <a:pt x="262" y="33"/>
                    <a:pt x="262" y="33"/>
                  </a:cubicBezTo>
                  <a:cubicBezTo>
                    <a:pt x="267" y="44"/>
                    <a:pt x="267" y="44"/>
                    <a:pt x="267" y="44"/>
                  </a:cubicBezTo>
                  <a:cubicBezTo>
                    <a:pt x="262" y="51"/>
                    <a:pt x="262" y="51"/>
                    <a:pt x="262" y="51"/>
                  </a:cubicBezTo>
                  <a:cubicBezTo>
                    <a:pt x="258" y="55"/>
                    <a:pt x="258" y="55"/>
                    <a:pt x="258" y="55"/>
                  </a:cubicBezTo>
                  <a:cubicBezTo>
                    <a:pt x="258" y="55"/>
                    <a:pt x="252" y="55"/>
                    <a:pt x="252" y="54"/>
                  </a:cubicBezTo>
                  <a:cubicBezTo>
                    <a:pt x="252" y="53"/>
                    <a:pt x="248" y="51"/>
                    <a:pt x="248" y="51"/>
                  </a:cubicBezTo>
                  <a:cubicBezTo>
                    <a:pt x="248" y="51"/>
                    <a:pt x="242" y="52"/>
                    <a:pt x="241" y="53"/>
                  </a:cubicBezTo>
                  <a:cubicBezTo>
                    <a:pt x="240" y="53"/>
                    <a:pt x="226" y="54"/>
                    <a:pt x="226" y="54"/>
                  </a:cubicBezTo>
                  <a:cubicBezTo>
                    <a:pt x="226" y="54"/>
                    <a:pt x="223" y="53"/>
                    <a:pt x="222" y="53"/>
                  </a:cubicBezTo>
                  <a:cubicBezTo>
                    <a:pt x="221" y="53"/>
                    <a:pt x="216" y="53"/>
                    <a:pt x="216" y="53"/>
                  </a:cubicBezTo>
                  <a:cubicBezTo>
                    <a:pt x="215" y="49"/>
                    <a:pt x="215" y="49"/>
                    <a:pt x="215" y="49"/>
                  </a:cubicBezTo>
                  <a:cubicBezTo>
                    <a:pt x="211" y="50"/>
                    <a:pt x="211" y="50"/>
                    <a:pt x="211" y="50"/>
                  </a:cubicBezTo>
                  <a:cubicBezTo>
                    <a:pt x="210" y="54"/>
                    <a:pt x="210" y="54"/>
                    <a:pt x="210" y="54"/>
                  </a:cubicBezTo>
                  <a:cubicBezTo>
                    <a:pt x="205" y="57"/>
                    <a:pt x="205" y="57"/>
                    <a:pt x="205" y="57"/>
                  </a:cubicBezTo>
                  <a:cubicBezTo>
                    <a:pt x="200" y="60"/>
                    <a:pt x="200" y="60"/>
                    <a:pt x="200" y="60"/>
                  </a:cubicBezTo>
                  <a:cubicBezTo>
                    <a:pt x="190" y="60"/>
                    <a:pt x="190" y="60"/>
                    <a:pt x="190" y="60"/>
                  </a:cubicBezTo>
                  <a:cubicBezTo>
                    <a:pt x="184" y="60"/>
                    <a:pt x="184" y="60"/>
                    <a:pt x="184" y="60"/>
                  </a:cubicBezTo>
                  <a:cubicBezTo>
                    <a:pt x="184" y="62"/>
                    <a:pt x="184" y="62"/>
                    <a:pt x="184" y="62"/>
                  </a:cubicBezTo>
                  <a:cubicBezTo>
                    <a:pt x="181" y="68"/>
                    <a:pt x="181" y="68"/>
                    <a:pt x="181" y="68"/>
                  </a:cubicBezTo>
                  <a:cubicBezTo>
                    <a:pt x="177" y="71"/>
                    <a:pt x="177" y="71"/>
                    <a:pt x="177" y="71"/>
                  </a:cubicBezTo>
                  <a:cubicBezTo>
                    <a:pt x="177" y="71"/>
                    <a:pt x="171" y="73"/>
                    <a:pt x="170" y="74"/>
                  </a:cubicBezTo>
                  <a:cubicBezTo>
                    <a:pt x="170" y="74"/>
                    <a:pt x="166" y="73"/>
                    <a:pt x="166" y="73"/>
                  </a:cubicBezTo>
                  <a:cubicBezTo>
                    <a:pt x="161" y="76"/>
                    <a:pt x="161" y="76"/>
                    <a:pt x="161" y="76"/>
                  </a:cubicBezTo>
                  <a:cubicBezTo>
                    <a:pt x="160" y="79"/>
                    <a:pt x="160" y="79"/>
                    <a:pt x="160" y="79"/>
                  </a:cubicBezTo>
                  <a:cubicBezTo>
                    <a:pt x="162" y="81"/>
                    <a:pt x="162" y="81"/>
                    <a:pt x="162" y="81"/>
                  </a:cubicBezTo>
                  <a:cubicBezTo>
                    <a:pt x="166" y="83"/>
                    <a:pt x="166" y="83"/>
                    <a:pt x="166" y="83"/>
                  </a:cubicBezTo>
                  <a:cubicBezTo>
                    <a:pt x="166" y="83"/>
                    <a:pt x="169" y="84"/>
                    <a:pt x="169" y="85"/>
                  </a:cubicBezTo>
                  <a:cubicBezTo>
                    <a:pt x="169" y="85"/>
                    <a:pt x="168" y="87"/>
                    <a:pt x="168" y="87"/>
                  </a:cubicBezTo>
                  <a:cubicBezTo>
                    <a:pt x="168" y="92"/>
                    <a:pt x="168" y="92"/>
                    <a:pt x="168" y="92"/>
                  </a:cubicBezTo>
                  <a:cubicBezTo>
                    <a:pt x="168" y="92"/>
                    <a:pt x="171" y="93"/>
                    <a:pt x="172" y="93"/>
                  </a:cubicBezTo>
                  <a:cubicBezTo>
                    <a:pt x="172" y="93"/>
                    <a:pt x="175" y="91"/>
                    <a:pt x="175" y="91"/>
                  </a:cubicBezTo>
                  <a:cubicBezTo>
                    <a:pt x="175" y="90"/>
                    <a:pt x="176" y="89"/>
                    <a:pt x="176" y="89"/>
                  </a:cubicBezTo>
                  <a:cubicBezTo>
                    <a:pt x="178" y="91"/>
                    <a:pt x="178" y="91"/>
                    <a:pt x="178" y="91"/>
                  </a:cubicBezTo>
                  <a:cubicBezTo>
                    <a:pt x="178" y="91"/>
                    <a:pt x="179" y="93"/>
                    <a:pt x="180" y="93"/>
                  </a:cubicBezTo>
                  <a:cubicBezTo>
                    <a:pt x="180" y="93"/>
                    <a:pt x="183" y="93"/>
                    <a:pt x="183" y="93"/>
                  </a:cubicBezTo>
                  <a:cubicBezTo>
                    <a:pt x="187" y="95"/>
                    <a:pt x="187" y="95"/>
                    <a:pt x="187" y="95"/>
                  </a:cubicBezTo>
                  <a:cubicBezTo>
                    <a:pt x="192" y="99"/>
                    <a:pt x="192" y="99"/>
                    <a:pt x="192" y="99"/>
                  </a:cubicBezTo>
                  <a:cubicBezTo>
                    <a:pt x="192" y="99"/>
                    <a:pt x="196" y="101"/>
                    <a:pt x="195" y="102"/>
                  </a:cubicBezTo>
                  <a:cubicBezTo>
                    <a:pt x="193" y="103"/>
                    <a:pt x="191" y="104"/>
                    <a:pt x="190" y="104"/>
                  </a:cubicBezTo>
                  <a:cubicBezTo>
                    <a:pt x="190" y="104"/>
                    <a:pt x="188" y="103"/>
                    <a:pt x="188" y="102"/>
                  </a:cubicBezTo>
                  <a:cubicBezTo>
                    <a:pt x="188" y="100"/>
                    <a:pt x="187" y="99"/>
                    <a:pt x="186" y="99"/>
                  </a:cubicBezTo>
                  <a:cubicBezTo>
                    <a:pt x="185" y="99"/>
                    <a:pt x="183" y="97"/>
                    <a:pt x="183" y="97"/>
                  </a:cubicBezTo>
                  <a:cubicBezTo>
                    <a:pt x="182" y="97"/>
                    <a:pt x="180" y="97"/>
                    <a:pt x="179" y="98"/>
                  </a:cubicBezTo>
                  <a:cubicBezTo>
                    <a:pt x="178" y="98"/>
                    <a:pt x="176" y="98"/>
                    <a:pt x="176" y="97"/>
                  </a:cubicBezTo>
                  <a:cubicBezTo>
                    <a:pt x="175" y="97"/>
                    <a:pt x="174" y="94"/>
                    <a:pt x="174" y="94"/>
                  </a:cubicBezTo>
                  <a:cubicBezTo>
                    <a:pt x="169" y="93"/>
                    <a:pt x="169" y="93"/>
                    <a:pt x="169" y="93"/>
                  </a:cubicBezTo>
                  <a:cubicBezTo>
                    <a:pt x="169" y="93"/>
                    <a:pt x="168" y="94"/>
                    <a:pt x="168" y="95"/>
                  </a:cubicBezTo>
                  <a:cubicBezTo>
                    <a:pt x="168" y="95"/>
                    <a:pt x="166" y="97"/>
                    <a:pt x="166" y="97"/>
                  </a:cubicBezTo>
                  <a:cubicBezTo>
                    <a:pt x="165" y="98"/>
                    <a:pt x="165" y="98"/>
                    <a:pt x="165" y="98"/>
                  </a:cubicBezTo>
                  <a:cubicBezTo>
                    <a:pt x="165" y="100"/>
                    <a:pt x="165" y="100"/>
                    <a:pt x="165" y="100"/>
                  </a:cubicBezTo>
                  <a:cubicBezTo>
                    <a:pt x="167" y="102"/>
                    <a:pt x="167" y="102"/>
                    <a:pt x="167" y="102"/>
                  </a:cubicBezTo>
                  <a:cubicBezTo>
                    <a:pt x="171" y="105"/>
                    <a:pt x="171" y="105"/>
                    <a:pt x="171" y="105"/>
                  </a:cubicBezTo>
                  <a:cubicBezTo>
                    <a:pt x="171" y="105"/>
                    <a:pt x="176" y="106"/>
                    <a:pt x="176" y="106"/>
                  </a:cubicBezTo>
                  <a:cubicBezTo>
                    <a:pt x="177" y="106"/>
                    <a:pt x="179" y="109"/>
                    <a:pt x="179" y="109"/>
                  </a:cubicBezTo>
                  <a:cubicBezTo>
                    <a:pt x="179" y="112"/>
                    <a:pt x="179" y="112"/>
                    <a:pt x="179" y="112"/>
                  </a:cubicBezTo>
                  <a:cubicBezTo>
                    <a:pt x="178" y="115"/>
                    <a:pt x="178" y="115"/>
                    <a:pt x="178" y="115"/>
                  </a:cubicBezTo>
                  <a:cubicBezTo>
                    <a:pt x="178" y="115"/>
                    <a:pt x="178" y="117"/>
                    <a:pt x="176" y="116"/>
                  </a:cubicBezTo>
                  <a:cubicBezTo>
                    <a:pt x="174" y="115"/>
                    <a:pt x="173" y="114"/>
                    <a:pt x="173" y="114"/>
                  </a:cubicBezTo>
                  <a:cubicBezTo>
                    <a:pt x="170" y="113"/>
                    <a:pt x="170" y="113"/>
                    <a:pt x="170" y="113"/>
                  </a:cubicBezTo>
                  <a:cubicBezTo>
                    <a:pt x="169" y="109"/>
                    <a:pt x="169" y="109"/>
                    <a:pt x="169" y="109"/>
                  </a:cubicBezTo>
                  <a:cubicBezTo>
                    <a:pt x="169" y="109"/>
                    <a:pt x="167" y="107"/>
                    <a:pt x="167" y="107"/>
                  </a:cubicBezTo>
                  <a:cubicBezTo>
                    <a:pt x="166" y="107"/>
                    <a:pt x="161" y="104"/>
                    <a:pt x="161" y="104"/>
                  </a:cubicBezTo>
                  <a:cubicBezTo>
                    <a:pt x="155" y="104"/>
                    <a:pt x="155" y="104"/>
                    <a:pt x="155" y="104"/>
                  </a:cubicBezTo>
                  <a:cubicBezTo>
                    <a:pt x="151" y="104"/>
                    <a:pt x="151" y="104"/>
                    <a:pt x="151" y="104"/>
                  </a:cubicBezTo>
                  <a:cubicBezTo>
                    <a:pt x="150" y="107"/>
                    <a:pt x="150" y="107"/>
                    <a:pt x="150" y="107"/>
                  </a:cubicBezTo>
                  <a:cubicBezTo>
                    <a:pt x="150" y="107"/>
                    <a:pt x="150" y="109"/>
                    <a:pt x="151" y="109"/>
                  </a:cubicBezTo>
                  <a:cubicBezTo>
                    <a:pt x="151" y="110"/>
                    <a:pt x="154" y="112"/>
                    <a:pt x="154" y="112"/>
                  </a:cubicBezTo>
                  <a:cubicBezTo>
                    <a:pt x="154" y="112"/>
                    <a:pt x="156" y="112"/>
                    <a:pt x="156" y="113"/>
                  </a:cubicBezTo>
                  <a:cubicBezTo>
                    <a:pt x="157" y="114"/>
                    <a:pt x="159" y="116"/>
                    <a:pt x="159" y="116"/>
                  </a:cubicBezTo>
                  <a:cubicBezTo>
                    <a:pt x="159" y="116"/>
                    <a:pt x="160" y="116"/>
                    <a:pt x="161" y="116"/>
                  </a:cubicBezTo>
                  <a:cubicBezTo>
                    <a:pt x="163" y="116"/>
                    <a:pt x="165" y="117"/>
                    <a:pt x="165" y="117"/>
                  </a:cubicBezTo>
                  <a:cubicBezTo>
                    <a:pt x="168" y="118"/>
                    <a:pt x="168" y="118"/>
                    <a:pt x="168" y="118"/>
                  </a:cubicBezTo>
                  <a:cubicBezTo>
                    <a:pt x="169" y="119"/>
                    <a:pt x="169" y="119"/>
                    <a:pt x="169" y="119"/>
                  </a:cubicBezTo>
                  <a:cubicBezTo>
                    <a:pt x="169" y="119"/>
                    <a:pt x="166" y="120"/>
                    <a:pt x="165" y="120"/>
                  </a:cubicBezTo>
                  <a:cubicBezTo>
                    <a:pt x="164" y="121"/>
                    <a:pt x="161" y="121"/>
                    <a:pt x="161" y="121"/>
                  </a:cubicBezTo>
                  <a:cubicBezTo>
                    <a:pt x="161" y="121"/>
                    <a:pt x="159" y="119"/>
                    <a:pt x="158" y="119"/>
                  </a:cubicBezTo>
                  <a:cubicBezTo>
                    <a:pt x="158" y="119"/>
                    <a:pt x="155" y="120"/>
                    <a:pt x="155" y="120"/>
                  </a:cubicBezTo>
                  <a:cubicBezTo>
                    <a:pt x="155" y="120"/>
                    <a:pt x="153" y="122"/>
                    <a:pt x="152" y="120"/>
                  </a:cubicBezTo>
                  <a:cubicBezTo>
                    <a:pt x="151" y="118"/>
                    <a:pt x="150" y="116"/>
                    <a:pt x="150" y="116"/>
                  </a:cubicBezTo>
                  <a:cubicBezTo>
                    <a:pt x="150" y="114"/>
                    <a:pt x="150" y="114"/>
                    <a:pt x="150" y="114"/>
                  </a:cubicBezTo>
                  <a:cubicBezTo>
                    <a:pt x="150" y="111"/>
                    <a:pt x="150" y="111"/>
                    <a:pt x="150" y="111"/>
                  </a:cubicBezTo>
                  <a:cubicBezTo>
                    <a:pt x="149" y="108"/>
                    <a:pt x="149" y="108"/>
                    <a:pt x="149" y="108"/>
                  </a:cubicBezTo>
                  <a:cubicBezTo>
                    <a:pt x="145" y="106"/>
                    <a:pt x="145" y="106"/>
                    <a:pt x="145" y="106"/>
                  </a:cubicBezTo>
                  <a:cubicBezTo>
                    <a:pt x="140" y="106"/>
                    <a:pt x="140" y="106"/>
                    <a:pt x="140" y="106"/>
                  </a:cubicBezTo>
                  <a:cubicBezTo>
                    <a:pt x="135" y="103"/>
                    <a:pt x="135" y="103"/>
                    <a:pt x="135" y="103"/>
                  </a:cubicBezTo>
                  <a:cubicBezTo>
                    <a:pt x="129" y="101"/>
                    <a:pt x="129" y="101"/>
                    <a:pt x="129" y="101"/>
                  </a:cubicBezTo>
                  <a:cubicBezTo>
                    <a:pt x="127" y="97"/>
                    <a:pt x="127" y="97"/>
                    <a:pt x="127" y="97"/>
                  </a:cubicBezTo>
                  <a:cubicBezTo>
                    <a:pt x="131" y="94"/>
                    <a:pt x="131" y="94"/>
                    <a:pt x="131" y="94"/>
                  </a:cubicBezTo>
                  <a:cubicBezTo>
                    <a:pt x="130" y="91"/>
                    <a:pt x="130" y="91"/>
                    <a:pt x="130" y="91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23" y="92"/>
                    <a:pt x="123" y="92"/>
                    <a:pt x="123" y="92"/>
                  </a:cubicBezTo>
                  <a:cubicBezTo>
                    <a:pt x="123" y="95"/>
                    <a:pt x="123" y="95"/>
                    <a:pt x="123" y="95"/>
                  </a:cubicBezTo>
                  <a:cubicBezTo>
                    <a:pt x="118" y="97"/>
                    <a:pt x="118" y="97"/>
                    <a:pt x="118" y="97"/>
                  </a:cubicBezTo>
                  <a:cubicBezTo>
                    <a:pt x="116" y="101"/>
                    <a:pt x="116" y="101"/>
                    <a:pt x="116" y="101"/>
                  </a:cubicBezTo>
                  <a:cubicBezTo>
                    <a:pt x="119" y="104"/>
                    <a:pt x="119" y="104"/>
                    <a:pt x="119" y="104"/>
                  </a:cubicBezTo>
                  <a:cubicBezTo>
                    <a:pt x="119" y="109"/>
                    <a:pt x="119" y="109"/>
                    <a:pt x="119" y="109"/>
                  </a:cubicBezTo>
                  <a:cubicBezTo>
                    <a:pt x="119" y="109"/>
                    <a:pt x="118" y="114"/>
                    <a:pt x="119" y="115"/>
                  </a:cubicBezTo>
                  <a:cubicBezTo>
                    <a:pt x="119" y="115"/>
                    <a:pt x="118" y="118"/>
                    <a:pt x="118" y="120"/>
                  </a:cubicBezTo>
                  <a:cubicBezTo>
                    <a:pt x="119" y="121"/>
                    <a:pt x="119" y="122"/>
                    <a:pt x="121" y="123"/>
                  </a:cubicBezTo>
                  <a:cubicBezTo>
                    <a:pt x="122" y="124"/>
                    <a:pt x="122" y="124"/>
                    <a:pt x="124" y="125"/>
                  </a:cubicBezTo>
                  <a:cubicBezTo>
                    <a:pt x="126" y="126"/>
                    <a:pt x="127" y="127"/>
                    <a:pt x="127" y="127"/>
                  </a:cubicBezTo>
                  <a:cubicBezTo>
                    <a:pt x="129" y="131"/>
                    <a:pt x="129" y="131"/>
                    <a:pt x="129" y="131"/>
                  </a:cubicBezTo>
                  <a:cubicBezTo>
                    <a:pt x="129" y="131"/>
                    <a:pt x="130" y="132"/>
                    <a:pt x="131" y="132"/>
                  </a:cubicBezTo>
                  <a:cubicBezTo>
                    <a:pt x="132" y="133"/>
                    <a:pt x="135" y="134"/>
                    <a:pt x="135" y="135"/>
                  </a:cubicBezTo>
                  <a:cubicBezTo>
                    <a:pt x="135" y="137"/>
                    <a:pt x="136" y="139"/>
                    <a:pt x="136" y="139"/>
                  </a:cubicBezTo>
                  <a:cubicBezTo>
                    <a:pt x="136" y="139"/>
                    <a:pt x="137" y="141"/>
                    <a:pt x="137" y="141"/>
                  </a:cubicBezTo>
                  <a:cubicBezTo>
                    <a:pt x="138" y="142"/>
                    <a:pt x="139" y="141"/>
                    <a:pt x="139" y="142"/>
                  </a:cubicBezTo>
                  <a:cubicBezTo>
                    <a:pt x="140" y="143"/>
                    <a:pt x="139" y="144"/>
                    <a:pt x="141" y="145"/>
                  </a:cubicBezTo>
                  <a:cubicBezTo>
                    <a:pt x="142" y="147"/>
                    <a:pt x="144" y="148"/>
                    <a:pt x="144" y="148"/>
                  </a:cubicBezTo>
                  <a:cubicBezTo>
                    <a:pt x="145" y="148"/>
                    <a:pt x="147" y="149"/>
                    <a:pt x="147" y="149"/>
                  </a:cubicBezTo>
                  <a:cubicBezTo>
                    <a:pt x="153" y="153"/>
                    <a:pt x="153" y="153"/>
                    <a:pt x="153" y="153"/>
                  </a:cubicBezTo>
                  <a:cubicBezTo>
                    <a:pt x="157" y="158"/>
                    <a:pt x="157" y="158"/>
                    <a:pt x="157" y="158"/>
                  </a:cubicBezTo>
                  <a:cubicBezTo>
                    <a:pt x="160" y="161"/>
                    <a:pt x="160" y="161"/>
                    <a:pt x="160" y="161"/>
                  </a:cubicBezTo>
                  <a:cubicBezTo>
                    <a:pt x="159" y="165"/>
                    <a:pt x="159" y="165"/>
                    <a:pt x="159" y="165"/>
                  </a:cubicBezTo>
                  <a:cubicBezTo>
                    <a:pt x="158" y="167"/>
                    <a:pt x="158" y="167"/>
                    <a:pt x="158" y="167"/>
                  </a:cubicBezTo>
                  <a:cubicBezTo>
                    <a:pt x="158" y="167"/>
                    <a:pt x="156" y="168"/>
                    <a:pt x="155" y="168"/>
                  </a:cubicBezTo>
                  <a:cubicBezTo>
                    <a:pt x="155" y="168"/>
                    <a:pt x="153" y="169"/>
                    <a:pt x="153" y="169"/>
                  </a:cubicBezTo>
                  <a:cubicBezTo>
                    <a:pt x="153" y="169"/>
                    <a:pt x="152" y="168"/>
                    <a:pt x="152" y="168"/>
                  </a:cubicBezTo>
                  <a:cubicBezTo>
                    <a:pt x="153" y="167"/>
                    <a:pt x="156" y="166"/>
                    <a:pt x="156" y="166"/>
                  </a:cubicBezTo>
                  <a:cubicBezTo>
                    <a:pt x="156" y="166"/>
                    <a:pt x="156" y="163"/>
                    <a:pt x="155" y="163"/>
                  </a:cubicBezTo>
                  <a:cubicBezTo>
                    <a:pt x="154" y="162"/>
                    <a:pt x="151" y="160"/>
                    <a:pt x="151" y="160"/>
                  </a:cubicBezTo>
                  <a:cubicBezTo>
                    <a:pt x="149" y="158"/>
                    <a:pt x="149" y="158"/>
                    <a:pt x="149" y="158"/>
                  </a:cubicBezTo>
                  <a:cubicBezTo>
                    <a:pt x="146" y="158"/>
                    <a:pt x="146" y="158"/>
                    <a:pt x="146" y="158"/>
                  </a:cubicBezTo>
                  <a:cubicBezTo>
                    <a:pt x="146" y="158"/>
                    <a:pt x="144" y="158"/>
                    <a:pt x="144" y="159"/>
                  </a:cubicBezTo>
                  <a:cubicBezTo>
                    <a:pt x="143" y="160"/>
                    <a:pt x="140" y="162"/>
                    <a:pt x="140" y="162"/>
                  </a:cubicBezTo>
                  <a:cubicBezTo>
                    <a:pt x="138" y="166"/>
                    <a:pt x="138" y="166"/>
                    <a:pt x="138" y="166"/>
                  </a:cubicBezTo>
                  <a:cubicBezTo>
                    <a:pt x="143" y="167"/>
                    <a:pt x="143" y="167"/>
                    <a:pt x="143" y="167"/>
                  </a:cubicBezTo>
                  <a:cubicBezTo>
                    <a:pt x="143" y="167"/>
                    <a:pt x="145" y="169"/>
                    <a:pt x="145" y="169"/>
                  </a:cubicBezTo>
                  <a:cubicBezTo>
                    <a:pt x="145" y="170"/>
                    <a:pt x="147" y="172"/>
                    <a:pt x="147" y="172"/>
                  </a:cubicBezTo>
                  <a:cubicBezTo>
                    <a:pt x="149" y="173"/>
                    <a:pt x="149" y="173"/>
                    <a:pt x="149" y="173"/>
                  </a:cubicBezTo>
                  <a:cubicBezTo>
                    <a:pt x="149" y="175"/>
                    <a:pt x="149" y="175"/>
                    <a:pt x="149" y="175"/>
                  </a:cubicBezTo>
                  <a:cubicBezTo>
                    <a:pt x="148" y="178"/>
                    <a:pt x="148" y="178"/>
                    <a:pt x="148" y="178"/>
                  </a:cubicBezTo>
                  <a:cubicBezTo>
                    <a:pt x="145" y="182"/>
                    <a:pt x="145" y="182"/>
                    <a:pt x="145" y="182"/>
                  </a:cubicBezTo>
                  <a:cubicBezTo>
                    <a:pt x="145" y="182"/>
                    <a:pt x="143" y="183"/>
                    <a:pt x="143" y="183"/>
                  </a:cubicBezTo>
                  <a:cubicBezTo>
                    <a:pt x="142" y="183"/>
                    <a:pt x="140" y="185"/>
                    <a:pt x="140" y="185"/>
                  </a:cubicBezTo>
                  <a:cubicBezTo>
                    <a:pt x="140" y="185"/>
                    <a:pt x="139" y="185"/>
                    <a:pt x="139" y="185"/>
                  </a:cubicBezTo>
                  <a:cubicBezTo>
                    <a:pt x="138" y="185"/>
                    <a:pt x="136" y="184"/>
                    <a:pt x="135" y="184"/>
                  </a:cubicBezTo>
                  <a:cubicBezTo>
                    <a:pt x="135" y="184"/>
                    <a:pt x="133" y="185"/>
                    <a:pt x="133" y="185"/>
                  </a:cubicBezTo>
                  <a:cubicBezTo>
                    <a:pt x="133" y="185"/>
                    <a:pt x="130" y="187"/>
                    <a:pt x="134" y="188"/>
                  </a:cubicBezTo>
                  <a:cubicBezTo>
                    <a:pt x="138" y="188"/>
                    <a:pt x="139" y="188"/>
                    <a:pt x="140" y="188"/>
                  </a:cubicBezTo>
                  <a:cubicBezTo>
                    <a:pt x="140" y="188"/>
                    <a:pt x="144" y="188"/>
                    <a:pt x="144" y="188"/>
                  </a:cubicBezTo>
                  <a:cubicBezTo>
                    <a:pt x="144" y="188"/>
                    <a:pt x="145" y="188"/>
                    <a:pt x="146" y="189"/>
                  </a:cubicBezTo>
                  <a:cubicBezTo>
                    <a:pt x="148" y="189"/>
                    <a:pt x="149" y="189"/>
                    <a:pt x="150" y="190"/>
                  </a:cubicBezTo>
                  <a:cubicBezTo>
                    <a:pt x="151" y="190"/>
                    <a:pt x="152" y="191"/>
                    <a:pt x="152" y="191"/>
                  </a:cubicBezTo>
                  <a:cubicBezTo>
                    <a:pt x="152" y="192"/>
                    <a:pt x="152" y="192"/>
                    <a:pt x="153" y="192"/>
                  </a:cubicBezTo>
                  <a:cubicBezTo>
                    <a:pt x="154" y="192"/>
                    <a:pt x="155" y="193"/>
                    <a:pt x="155" y="193"/>
                  </a:cubicBezTo>
                  <a:cubicBezTo>
                    <a:pt x="156" y="193"/>
                    <a:pt x="156" y="193"/>
                    <a:pt x="156" y="193"/>
                  </a:cubicBezTo>
                  <a:cubicBezTo>
                    <a:pt x="156" y="193"/>
                    <a:pt x="157" y="193"/>
                    <a:pt x="158" y="193"/>
                  </a:cubicBezTo>
                  <a:cubicBezTo>
                    <a:pt x="159" y="193"/>
                    <a:pt x="159" y="192"/>
                    <a:pt x="160" y="192"/>
                  </a:cubicBezTo>
                  <a:cubicBezTo>
                    <a:pt x="161" y="192"/>
                    <a:pt x="164" y="192"/>
                    <a:pt x="164" y="192"/>
                  </a:cubicBezTo>
                  <a:cubicBezTo>
                    <a:pt x="166" y="196"/>
                    <a:pt x="166" y="196"/>
                    <a:pt x="166" y="196"/>
                  </a:cubicBezTo>
                  <a:cubicBezTo>
                    <a:pt x="166" y="196"/>
                    <a:pt x="166" y="197"/>
                    <a:pt x="167" y="197"/>
                  </a:cubicBezTo>
                  <a:cubicBezTo>
                    <a:pt x="167" y="198"/>
                    <a:pt x="169" y="199"/>
                    <a:pt x="170" y="199"/>
                  </a:cubicBezTo>
                  <a:cubicBezTo>
                    <a:pt x="171" y="199"/>
                    <a:pt x="179" y="197"/>
                    <a:pt x="179" y="197"/>
                  </a:cubicBezTo>
                  <a:cubicBezTo>
                    <a:pt x="175" y="194"/>
                    <a:pt x="175" y="194"/>
                    <a:pt x="175" y="194"/>
                  </a:cubicBezTo>
                  <a:cubicBezTo>
                    <a:pt x="175" y="194"/>
                    <a:pt x="173" y="192"/>
                    <a:pt x="172" y="191"/>
                  </a:cubicBezTo>
                  <a:cubicBezTo>
                    <a:pt x="172" y="190"/>
                    <a:pt x="167" y="187"/>
                    <a:pt x="167" y="187"/>
                  </a:cubicBezTo>
                  <a:cubicBezTo>
                    <a:pt x="162" y="186"/>
                    <a:pt x="162" y="186"/>
                    <a:pt x="162" y="186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50" y="181"/>
                    <a:pt x="150" y="181"/>
                    <a:pt x="150" y="181"/>
                  </a:cubicBezTo>
                  <a:cubicBezTo>
                    <a:pt x="150" y="181"/>
                    <a:pt x="152" y="177"/>
                    <a:pt x="153" y="176"/>
                  </a:cubicBezTo>
                  <a:cubicBezTo>
                    <a:pt x="153" y="175"/>
                    <a:pt x="153" y="172"/>
                    <a:pt x="154" y="172"/>
                  </a:cubicBezTo>
                  <a:cubicBezTo>
                    <a:pt x="155" y="173"/>
                    <a:pt x="157" y="173"/>
                    <a:pt x="158" y="173"/>
                  </a:cubicBezTo>
                  <a:cubicBezTo>
                    <a:pt x="159" y="173"/>
                    <a:pt x="161" y="172"/>
                    <a:pt x="162" y="172"/>
                  </a:cubicBezTo>
                  <a:cubicBezTo>
                    <a:pt x="163" y="172"/>
                    <a:pt x="165" y="173"/>
                    <a:pt x="165" y="173"/>
                  </a:cubicBezTo>
                  <a:cubicBezTo>
                    <a:pt x="165" y="173"/>
                    <a:pt x="166" y="175"/>
                    <a:pt x="166" y="176"/>
                  </a:cubicBezTo>
                  <a:cubicBezTo>
                    <a:pt x="167" y="176"/>
                    <a:pt x="167" y="178"/>
                    <a:pt x="168" y="179"/>
                  </a:cubicBezTo>
                  <a:cubicBezTo>
                    <a:pt x="169" y="179"/>
                    <a:pt x="174" y="181"/>
                    <a:pt x="174" y="181"/>
                  </a:cubicBezTo>
                  <a:cubicBezTo>
                    <a:pt x="174" y="181"/>
                    <a:pt x="180" y="183"/>
                    <a:pt x="180" y="183"/>
                  </a:cubicBezTo>
                  <a:cubicBezTo>
                    <a:pt x="181" y="183"/>
                    <a:pt x="183" y="183"/>
                    <a:pt x="183" y="183"/>
                  </a:cubicBezTo>
                  <a:cubicBezTo>
                    <a:pt x="186" y="186"/>
                    <a:pt x="186" y="186"/>
                    <a:pt x="186" y="186"/>
                  </a:cubicBezTo>
                  <a:cubicBezTo>
                    <a:pt x="192" y="185"/>
                    <a:pt x="192" y="185"/>
                    <a:pt x="192" y="185"/>
                  </a:cubicBezTo>
                  <a:cubicBezTo>
                    <a:pt x="198" y="184"/>
                    <a:pt x="198" y="184"/>
                    <a:pt x="198" y="184"/>
                  </a:cubicBezTo>
                  <a:cubicBezTo>
                    <a:pt x="199" y="186"/>
                    <a:pt x="199" y="186"/>
                    <a:pt x="199" y="186"/>
                  </a:cubicBezTo>
                  <a:cubicBezTo>
                    <a:pt x="199" y="186"/>
                    <a:pt x="202" y="188"/>
                    <a:pt x="202" y="188"/>
                  </a:cubicBezTo>
                  <a:cubicBezTo>
                    <a:pt x="202" y="189"/>
                    <a:pt x="204" y="193"/>
                    <a:pt x="204" y="193"/>
                  </a:cubicBezTo>
                  <a:cubicBezTo>
                    <a:pt x="204" y="193"/>
                    <a:pt x="204" y="196"/>
                    <a:pt x="204" y="196"/>
                  </a:cubicBezTo>
                  <a:cubicBezTo>
                    <a:pt x="204" y="197"/>
                    <a:pt x="206" y="201"/>
                    <a:pt x="206" y="201"/>
                  </a:cubicBezTo>
                  <a:cubicBezTo>
                    <a:pt x="207" y="202"/>
                    <a:pt x="211" y="206"/>
                    <a:pt x="211" y="207"/>
                  </a:cubicBezTo>
                  <a:cubicBezTo>
                    <a:pt x="211" y="207"/>
                    <a:pt x="213" y="210"/>
                    <a:pt x="214" y="210"/>
                  </a:cubicBezTo>
                  <a:cubicBezTo>
                    <a:pt x="214" y="210"/>
                    <a:pt x="215" y="209"/>
                    <a:pt x="215" y="209"/>
                  </a:cubicBezTo>
                  <a:cubicBezTo>
                    <a:pt x="216" y="209"/>
                    <a:pt x="219" y="207"/>
                    <a:pt x="219" y="207"/>
                  </a:cubicBezTo>
                  <a:cubicBezTo>
                    <a:pt x="219" y="207"/>
                    <a:pt x="222" y="207"/>
                    <a:pt x="222" y="208"/>
                  </a:cubicBezTo>
                  <a:cubicBezTo>
                    <a:pt x="222" y="209"/>
                    <a:pt x="226" y="212"/>
                    <a:pt x="226" y="212"/>
                  </a:cubicBezTo>
                  <a:cubicBezTo>
                    <a:pt x="226" y="212"/>
                    <a:pt x="227" y="216"/>
                    <a:pt x="227" y="216"/>
                  </a:cubicBezTo>
                  <a:cubicBezTo>
                    <a:pt x="226" y="217"/>
                    <a:pt x="223" y="218"/>
                    <a:pt x="223" y="219"/>
                  </a:cubicBezTo>
                  <a:cubicBezTo>
                    <a:pt x="222" y="219"/>
                    <a:pt x="219" y="219"/>
                    <a:pt x="219" y="219"/>
                  </a:cubicBezTo>
                  <a:cubicBezTo>
                    <a:pt x="218" y="220"/>
                    <a:pt x="214" y="221"/>
                    <a:pt x="214" y="221"/>
                  </a:cubicBezTo>
                  <a:cubicBezTo>
                    <a:pt x="214" y="217"/>
                    <a:pt x="214" y="217"/>
                    <a:pt x="214" y="217"/>
                  </a:cubicBezTo>
                  <a:cubicBezTo>
                    <a:pt x="214" y="217"/>
                    <a:pt x="214" y="216"/>
                    <a:pt x="213" y="216"/>
                  </a:cubicBezTo>
                  <a:cubicBezTo>
                    <a:pt x="213" y="216"/>
                    <a:pt x="207" y="214"/>
                    <a:pt x="207" y="214"/>
                  </a:cubicBezTo>
                  <a:cubicBezTo>
                    <a:pt x="206" y="209"/>
                    <a:pt x="206" y="209"/>
                    <a:pt x="206" y="209"/>
                  </a:cubicBezTo>
                  <a:cubicBezTo>
                    <a:pt x="203" y="206"/>
                    <a:pt x="203" y="206"/>
                    <a:pt x="203" y="206"/>
                  </a:cubicBezTo>
                  <a:cubicBezTo>
                    <a:pt x="200" y="204"/>
                    <a:pt x="200" y="204"/>
                    <a:pt x="200" y="204"/>
                  </a:cubicBezTo>
                  <a:cubicBezTo>
                    <a:pt x="198" y="201"/>
                    <a:pt x="198" y="201"/>
                    <a:pt x="198" y="201"/>
                  </a:cubicBezTo>
                  <a:cubicBezTo>
                    <a:pt x="194" y="201"/>
                    <a:pt x="194" y="201"/>
                    <a:pt x="194" y="201"/>
                  </a:cubicBezTo>
                  <a:cubicBezTo>
                    <a:pt x="194" y="201"/>
                    <a:pt x="192" y="202"/>
                    <a:pt x="192" y="202"/>
                  </a:cubicBezTo>
                  <a:cubicBezTo>
                    <a:pt x="191" y="203"/>
                    <a:pt x="187" y="202"/>
                    <a:pt x="187" y="202"/>
                  </a:cubicBezTo>
                  <a:cubicBezTo>
                    <a:pt x="184" y="203"/>
                    <a:pt x="184" y="203"/>
                    <a:pt x="184" y="203"/>
                  </a:cubicBezTo>
                  <a:cubicBezTo>
                    <a:pt x="184" y="205"/>
                    <a:pt x="184" y="205"/>
                    <a:pt x="184" y="205"/>
                  </a:cubicBezTo>
                  <a:cubicBezTo>
                    <a:pt x="189" y="205"/>
                    <a:pt x="189" y="205"/>
                    <a:pt x="189" y="205"/>
                  </a:cubicBezTo>
                  <a:cubicBezTo>
                    <a:pt x="193" y="206"/>
                    <a:pt x="193" y="206"/>
                    <a:pt x="193" y="206"/>
                  </a:cubicBezTo>
                  <a:cubicBezTo>
                    <a:pt x="199" y="207"/>
                    <a:pt x="199" y="207"/>
                    <a:pt x="199" y="207"/>
                  </a:cubicBezTo>
                  <a:cubicBezTo>
                    <a:pt x="199" y="211"/>
                    <a:pt x="199" y="211"/>
                    <a:pt x="199" y="211"/>
                  </a:cubicBezTo>
                  <a:cubicBezTo>
                    <a:pt x="199" y="211"/>
                    <a:pt x="200" y="213"/>
                    <a:pt x="200" y="214"/>
                  </a:cubicBezTo>
                  <a:cubicBezTo>
                    <a:pt x="200" y="215"/>
                    <a:pt x="202" y="219"/>
                    <a:pt x="202" y="219"/>
                  </a:cubicBezTo>
                  <a:cubicBezTo>
                    <a:pt x="204" y="225"/>
                    <a:pt x="204" y="225"/>
                    <a:pt x="204" y="225"/>
                  </a:cubicBezTo>
                  <a:cubicBezTo>
                    <a:pt x="206" y="229"/>
                    <a:pt x="206" y="229"/>
                    <a:pt x="206" y="229"/>
                  </a:cubicBezTo>
                  <a:cubicBezTo>
                    <a:pt x="208" y="230"/>
                    <a:pt x="208" y="230"/>
                    <a:pt x="208" y="230"/>
                  </a:cubicBezTo>
                  <a:cubicBezTo>
                    <a:pt x="208" y="234"/>
                    <a:pt x="208" y="234"/>
                    <a:pt x="208" y="234"/>
                  </a:cubicBezTo>
                  <a:cubicBezTo>
                    <a:pt x="210" y="235"/>
                    <a:pt x="210" y="235"/>
                    <a:pt x="210" y="235"/>
                  </a:cubicBezTo>
                  <a:cubicBezTo>
                    <a:pt x="210" y="235"/>
                    <a:pt x="209" y="236"/>
                    <a:pt x="209" y="237"/>
                  </a:cubicBezTo>
                  <a:cubicBezTo>
                    <a:pt x="209" y="237"/>
                    <a:pt x="207" y="240"/>
                    <a:pt x="207" y="240"/>
                  </a:cubicBezTo>
                  <a:cubicBezTo>
                    <a:pt x="207" y="240"/>
                    <a:pt x="205" y="240"/>
                    <a:pt x="204" y="240"/>
                  </a:cubicBezTo>
                  <a:cubicBezTo>
                    <a:pt x="204" y="239"/>
                    <a:pt x="203" y="237"/>
                    <a:pt x="202" y="237"/>
                  </a:cubicBezTo>
                  <a:cubicBezTo>
                    <a:pt x="200" y="236"/>
                    <a:pt x="200" y="234"/>
                    <a:pt x="199" y="234"/>
                  </a:cubicBezTo>
                  <a:cubicBezTo>
                    <a:pt x="198" y="234"/>
                    <a:pt x="195" y="234"/>
                    <a:pt x="195" y="234"/>
                  </a:cubicBezTo>
                  <a:cubicBezTo>
                    <a:pt x="195" y="234"/>
                    <a:pt x="193" y="231"/>
                    <a:pt x="192" y="230"/>
                  </a:cubicBezTo>
                  <a:cubicBezTo>
                    <a:pt x="192" y="230"/>
                    <a:pt x="191" y="229"/>
                    <a:pt x="190" y="228"/>
                  </a:cubicBezTo>
                  <a:cubicBezTo>
                    <a:pt x="189" y="227"/>
                    <a:pt x="187" y="224"/>
                    <a:pt x="187" y="225"/>
                  </a:cubicBezTo>
                  <a:cubicBezTo>
                    <a:pt x="187" y="227"/>
                    <a:pt x="188" y="229"/>
                    <a:pt x="187" y="229"/>
                  </a:cubicBezTo>
                  <a:cubicBezTo>
                    <a:pt x="185" y="229"/>
                    <a:pt x="184" y="229"/>
                    <a:pt x="184" y="229"/>
                  </a:cubicBezTo>
                  <a:cubicBezTo>
                    <a:pt x="184" y="229"/>
                    <a:pt x="182" y="231"/>
                    <a:pt x="181" y="232"/>
                  </a:cubicBezTo>
                  <a:cubicBezTo>
                    <a:pt x="181" y="232"/>
                    <a:pt x="182" y="232"/>
                    <a:pt x="180" y="233"/>
                  </a:cubicBezTo>
                  <a:cubicBezTo>
                    <a:pt x="179" y="233"/>
                    <a:pt x="177" y="233"/>
                    <a:pt x="177" y="233"/>
                  </a:cubicBezTo>
                  <a:cubicBezTo>
                    <a:pt x="177" y="232"/>
                    <a:pt x="177" y="232"/>
                    <a:pt x="177" y="231"/>
                  </a:cubicBezTo>
                  <a:cubicBezTo>
                    <a:pt x="178" y="230"/>
                    <a:pt x="184" y="227"/>
                    <a:pt x="184" y="227"/>
                  </a:cubicBezTo>
                  <a:cubicBezTo>
                    <a:pt x="184" y="226"/>
                    <a:pt x="182" y="223"/>
                    <a:pt x="182" y="223"/>
                  </a:cubicBezTo>
                  <a:cubicBezTo>
                    <a:pt x="181" y="224"/>
                    <a:pt x="181" y="224"/>
                    <a:pt x="181" y="224"/>
                  </a:cubicBezTo>
                  <a:cubicBezTo>
                    <a:pt x="178" y="226"/>
                    <a:pt x="178" y="226"/>
                    <a:pt x="178" y="226"/>
                  </a:cubicBezTo>
                  <a:cubicBezTo>
                    <a:pt x="174" y="229"/>
                    <a:pt x="174" y="229"/>
                    <a:pt x="174" y="229"/>
                  </a:cubicBezTo>
                  <a:cubicBezTo>
                    <a:pt x="171" y="230"/>
                    <a:pt x="171" y="230"/>
                    <a:pt x="171" y="230"/>
                  </a:cubicBezTo>
                  <a:cubicBezTo>
                    <a:pt x="168" y="232"/>
                    <a:pt x="168" y="232"/>
                    <a:pt x="168" y="232"/>
                  </a:cubicBezTo>
                  <a:cubicBezTo>
                    <a:pt x="164" y="233"/>
                    <a:pt x="164" y="233"/>
                    <a:pt x="164" y="233"/>
                  </a:cubicBezTo>
                  <a:cubicBezTo>
                    <a:pt x="160" y="233"/>
                    <a:pt x="160" y="233"/>
                    <a:pt x="160" y="233"/>
                  </a:cubicBezTo>
                  <a:cubicBezTo>
                    <a:pt x="158" y="232"/>
                    <a:pt x="158" y="232"/>
                    <a:pt x="158" y="232"/>
                  </a:cubicBezTo>
                  <a:cubicBezTo>
                    <a:pt x="156" y="229"/>
                    <a:pt x="156" y="229"/>
                    <a:pt x="156" y="229"/>
                  </a:cubicBezTo>
                  <a:cubicBezTo>
                    <a:pt x="155" y="229"/>
                    <a:pt x="155" y="229"/>
                    <a:pt x="155" y="229"/>
                  </a:cubicBezTo>
                  <a:cubicBezTo>
                    <a:pt x="155" y="229"/>
                    <a:pt x="154" y="227"/>
                    <a:pt x="155" y="226"/>
                  </a:cubicBezTo>
                  <a:cubicBezTo>
                    <a:pt x="155" y="226"/>
                    <a:pt x="156" y="225"/>
                    <a:pt x="158" y="225"/>
                  </a:cubicBezTo>
                  <a:cubicBezTo>
                    <a:pt x="160" y="225"/>
                    <a:pt x="161" y="225"/>
                    <a:pt x="162" y="225"/>
                  </a:cubicBezTo>
                  <a:cubicBezTo>
                    <a:pt x="163" y="225"/>
                    <a:pt x="164" y="224"/>
                    <a:pt x="164" y="224"/>
                  </a:cubicBezTo>
                  <a:cubicBezTo>
                    <a:pt x="164" y="224"/>
                    <a:pt x="165" y="224"/>
                    <a:pt x="165" y="223"/>
                  </a:cubicBezTo>
                  <a:cubicBezTo>
                    <a:pt x="165" y="222"/>
                    <a:pt x="162" y="218"/>
                    <a:pt x="162" y="218"/>
                  </a:cubicBezTo>
                  <a:cubicBezTo>
                    <a:pt x="162" y="218"/>
                    <a:pt x="158" y="218"/>
                    <a:pt x="157" y="219"/>
                  </a:cubicBezTo>
                  <a:cubicBezTo>
                    <a:pt x="155" y="219"/>
                    <a:pt x="155" y="221"/>
                    <a:pt x="153" y="220"/>
                  </a:cubicBezTo>
                  <a:cubicBezTo>
                    <a:pt x="151" y="219"/>
                    <a:pt x="146" y="217"/>
                    <a:pt x="146" y="217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0" y="215"/>
                    <a:pt x="140" y="215"/>
                    <a:pt x="140" y="215"/>
                  </a:cubicBezTo>
                  <a:cubicBezTo>
                    <a:pt x="137" y="217"/>
                    <a:pt x="137" y="217"/>
                    <a:pt x="137" y="217"/>
                  </a:cubicBezTo>
                  <a:cubicBezTo>
                    <a:pt x="137" y="217"/>
                    <a:pt x="137" y="219"/>
                    <a:pt x="135" y="217"/>
                  </a:cubicBezTo>
                  <a:cubicBezTo>
                    <a:pt x="133" y="214"/>
                    <a:pt x="133" y="212"/>
                    <a:pt x="133" y="212"/>
                  </a:cubicBezTo>
                  <a:cubicBezTo>
                    <a:pt x="130" y="212"/>
                    <a:pt x="130" y="212"/>
                    <a:pt x="130" y="212"/>
                  </a:cubicBezTo>
                  <a:cubicBezTo>
                    <a:pt x="129" y="215"/>
                    <a:pt x="129" y="215"/>
                    <a:pt x="129" y="215"/>
                  </a:cubicBezTo>
                  <a:cubicBezTo>
                    <a:pt x="129" y="215"/>
                    <a:pt x="127" y="218"/>
                    <a:pt x="127" y="218"/>
                  </a:cubicBezTo>
                  <a:cubicBezTo>
                    <a:pt x="126" y="218"/>
                    <a:pt x="123" y="218"/>
                    <a:pt x="122" y="219"/>
                  </a:cubicBezTo>
                  <a:cubicBezTo>
                    <a:pt x="122" y="219"/>
                    <a:pt x="117" y="219"/>
                    <a:pt x="117" y="219"/>
                  </a:cubicBezTo>
                  <a:cubicBezTo>
                    <a:pt x="110" y="217"/>
                    <a:pt x="110" y="217"/>
                    <a:pt x="110" y="217"/>
                  </a:cubicBezTo>
                  <a:cubicBezTo>
                    <a:pt x="110" y="217"/>
                    <a:pt x="108" y="218"/>
                    <a:pt x="108" y="218"/>
                  </a:cubicBezTo>
                  <a:cubicBezTo>
                    <a:pt x="107" y="219"/>
                    <a:pt x="97" y="221"/>
                    <a:pt x="97" y="221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89" y="224"/>
                    <a:pt x="89" y="224"/>
                    <a:pt x="89" y="224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4" y="217"/>
                    <a:pt x="84" y="217"/>
                    <a:pt x="84" y="217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3"/>
                    <a:pt x="83" y="223"/>
                    <a:pt x="83" y="223"/>
                  </a:cubicBezTo>
                  <a:cubicBezTo>
                    <a:pt x="83" y="223"/>
                    <a:pt x="79" y="227"/>
                    <a:pt x="78" y="228"/>
                  </a:cubicBezTo>
                  <a:cubicBezTo>
                    <a:pt x="78" y="228"/>
                    <a:pt x="73" y="223"/>
                    <a:pt x="73" y="223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67" y="211"/>
                    <a:pt x="67" y="211"/>
                    <a:pt x="67" y="211"/>
                  </a:cubicBezTo>
                  <a:cubicBezTo>
                    <a:pt x="64" y="212"/>
                    <a:pt x="64" y="212"/>
                    <a:pt x="64" y="212"/>
                  </a:cubicBezTo>
                  <a:cubicBezTo>
                    <a:pt x="63" y="207"/>
                    <a:pt x="63" y="207"/>
                    <a:pt x="63" y="207"/>
                  </a:cubicBezTo>
                  <a:cubicBezTo>
                    <a:pt x="61" y="204"/>
                    <a:pt x="61" y="204"/>
                    <a:pt x="61" y="204"/>
                  </a:cubicBezTo>
                  <a:cubicBezTo>
                    <a:pt x="57" y="204"/>
                    <a:pt x="57" y="204"/>
                    <a:pt x="57" y="204"/>
                  </a:cubicBezTo>
                  <a:cubicBezTo>
                    <a:pt x="56" y="206"/>
                    <a:pt x="56" y="206"/>
                    <a:pt x="56" y="206"/>
                  </a:cubicBezTo>
                  <a:cubicBezTo>
                    <a:pt x="55" y="209"/>
                    <a:pt x="55" y="209"/>
                    <a:pt x="55" y="209"/>
                  </a:cubicBezTo>
                  <a:cubicBezTo>
                    <a:pt x="55" y="209"/>
                    <a:pt x="56" y="212"/>
                    <a:pt x="56" y="212"/>
                  </a:cubicBezTo>
                  <a:cubicBezTo>
                    <a:pt x="56" y="213"/>
                    <a:pt x="55" y="214"/>
                    <a:pt x="54" y="214"/>
                  </a:cubicBezTo>
                  <a:cubicBezTo>
                    <a:pt x="54" y="214"/>
                    <a:pt x="49" y="216"/>
                    <a:pt x="49" y="216"/>
                  </a:cubicBezTo>
                  <a:cubicBezTo>
                    <a:pt x="49" y="216"/>
                    <a:pt x="48" y="213"/>
                    <a:pt x="48" y="212"/>
                  </a:cubicBezTo>
                  <a:cubicBezTo>
                    <a:pt x="48" y="210"/>
                    <a:pt x="48" y="207"/>
                    <a:pt x="48" y="207"/>
                  </a:cubicBezTo>
                  <a:cubicBezTo>
                    <a:pt x="48" y="207"/>
                    <a:pt x="52" y="205"/>
                    <a:pt x="52" y="205"/>
                  </a:cubicBezTo>
                  <a:cubicBezTo>
                    <a:pt x="52" y="204"/>
                    <a:pt x="55" y="199"/>
                    <a:pt x="55" y="199"/>
                  </a:cubicBezTo>
                  <a:cubicBezTo>
                    <a:pt x="55" y="196"/>
                    <a:pt x="55" y="196"/>
                    <a:pt x="55" y="196"/>
                  </a:cubicBezTo>
                  <a:cubicBezTo>
                    <a:pt x="55" y="196"/>
                    <a:pt x="59" y="195"/>
                    <a:pt x="60" y="195"/>
                  </a:cubicBezTo>
                  <a:cubicBezTo>
                    <a:pt x="61" y="195"/>
                    <a:pt x="63" y="195"/>
                    <a:pt x="64" y="196"/>
                  </a:cubicBezTo>
                  <a:cubicBezTo>
                    <a:pt x="66" y="197"/>
                    <a:pt x="65" y="197"/>
                    <a:pt x="67" y="197"/>
                  </a:cubicBezTo>
                  <a:cubicBezTo>
                    <a:pt x="69" y="196"/>
                    <a:pt x="71" y="195"/>
                    <a:pt x="71" y="194"/>
                  </a:cubicBezTo>
                  <a:cubicBezTo>
                    <a:pt x="71" y="193"/>
                    <a:pt x="72" y="189"/>
                    <a:pt x="69" y="189"/>
                  </a:cubicBezTo>
                  <a:cubicBezTo>
                    <a:pt x="67" y="189"/>
                    <a:pt x="64" y="191"/>
                    <a:pt x="63" y="191"/>
                  </a:cubicBezTo>
                  <a:cubicBezTo>
                    <a:pt x="62" y="192"/>
                    <a:pt x="61" y="191"/>
                    <a:pt x="59" y="190"/>
                  </a:cubicBezTo>
                  <a:cubicBezTo>
                    <a:pt x="58" y="190"/>
                    <a:pt x="56" y="189"/>
                    <a:pt x="56" y="189"/>
                  </a:cubicBezTo>
                  <a:cubicBezTo>
                    <a:pt x="53" y="192"/>
                    <a:pt x="53" y="192"/>
                    <a:pt x="53" y="192"/>
                  </a:cubicBezTo>
                  <a:cubicBezTo>
                    <a:pt x="53" y="192"/>
                    <a:pt x="55" y="196"/>
                    <a:pt x="51" y="193"/>
                  </a:cubicBezTo>
                  <a:cubicBezTo>
                    <a:pt x="47" y="191"/>
                    <a:pt x="47" y="190"/>
                    <a:pt x="47" y="190"/>
                  </a:cubicBezTo>
                  <a:cubicBezTo>
                    <a:pt x="43" y="186"/>
                    <a:pt x="43" y="186"/>
                    <a:pt x="43" y="186"/>
                  </a:cubicBezTo>
                  <a:cubicBezTo>
                    <a:pt x="41" y="179"/>
                    <a:pt x="41" y="179"/>
                    <a:pt x="41" y="179"/>
                  </a:cubicBezTo>
                  <a:cubicBezTo>
                    <a:pt x="38" y="175"/>
                    <a:pt x="38" y="175"/>
                    <a:pt x="38" y="175"/>
                  </a:cubicBezTo>
                  <a:cubicBezTo>
                    <a:pt x="38" y="175"/>
                    <a:pt x="37" y="177"/>
                    <a:pt x="36" y="179"/>
                  </a:cubicBezTo>
                  <a:cubicBezTo>
                    <a:pt x="35" y="180"/>
                    <a:pt x="33" y="180"/>
                    <a:pt x="32" y="179"/>
                  </a:cubicBezTo>
                  <a:cubicBezTo>
                    <a:pt x="32" y="177"/>
                    <a:pt x="29" y="173"/>
                    <a:pt x="29" y="173"/>
                  </a:cubicBezTo>
                  <a:cubicBezTo>
                    <a:pt x="30" y="169"/>
                    <a:pt x="30" y="169"/>
                    <a:pt x="30" y="169"/>
                  </a:cubicBezTo>
                  <a:cubicBezTo>
                    <a:pt x="26" y="168"/>
                    <a:pt x="26" y="168"/>
                    <a:pt x="26" y="168"/>
                  </a:cubicBezTo>
                  <a:cubicBezTo>
                    <a:pt x="26" y="168"/>
                    <a:pt x="24" y="167"/>
                    <a:pt x="24" y="166"/>
                  </a:cubicBezTo>
                  <a:cubicBezTo>
                    <a:pt x="25" y="164"/>
                    <a:pt x="27" y="161"/>
                    <a:pt x="27" y="161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4"/>
                    <a:pt x="28" y="153"/>
                  </a:cubicBezTo>
                  <a:cubicBezTo>
                    <a:pt x="28" y="152"/>
                    <a:pt x="27" y="139"/>
                    <a:pt x="27" y="139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40" y="126"/>
                    <a:pt x="40" y="126"/>
                    <a:pt x="40" y="126"/>
                  </a:cubicBezTo>
                  <a:cubicBezTo>
                    <a:pt x="42" y="117"/>
                    <a:pt x="42" y="117"/>
                    <a:pt x="42" y="117"/>
                  </a:cubicBezTo>
                  <a:cubicBezTo>
                    <a:pt x="45" y="109"/>
                    <a:pt x="45" y="109"/>
                    <a:pt x="45" y="109"/>
                  </a:cubicBezTo>
                  <a:cubicBezTo>
                    <a:pt x="45" y="109"/>
                    <a:pt x="49" y="105"/>
                    <a:pt x="49" y="106"/>
                  </a:cubicBezTo>
                  <a:cubicBezTo>
                    <a:pt x="50" y="107"/>
                    <a:pt x="49" y="98"/>
                    <a:pt x="49" y="98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46" y="90"/>
                    <a:pt x="51" y="89"/>
                    <a:pt x="52" y="89"/>
                  </a:cubicBezTo>
                  <a:cubicBezTo>
                    <a:pt x="53" y="89"/>
                    <a:pt x="55" y="88"/>
                    <a:pt x="58" y="87"/>
                  </a:cubicBezTo>
                  <a:cubicBezTo>
                    <a:pt x="60" y="87"/>
                    <a:pt x="62" y="85"/>
                    <a:pt x="64" y="85"/>
                  </a:cubicBezTo>
                  <a:cubicBezTo>
                    <a:pt x="65" y="85"/>
                    <a:pt x="70" y="85"/>
                    <a:pt x="70" y="85"/>
                  </a:cubicBezTo>
                  <a:cubicBezTo>
                    <a:pt x="70" y="85"/>
                    <a:pt x="75" y="82"/>
                    <a:pt x="76" y="81"/>
                  </a:cubicBezTo>
                  <a:cubicBezTo>
                    <a:pt x="77" y="80"/>
                    <a:pt x="80" y="76"/>
                    <a:pt x="80" y="76"/>
                  </a:cubicBezTo>
                  <a:cubicBezTo>
                    <a:pt x="80" y="76"/>
                    <a:pt x="81" y="71"/>
                    <a:pt x="83" y="70"/>
                  </a:cubicBezTo>
                  <a:cubicBezTo>
                    <a:pt x="84" y="70"/>
                    <a:pt x="87" y="68"/>
                    <a:pt x="89" y="68"/>
                  </a:cubicBezTo>
                  <a:cubicBezTo>
                    <a:pt x="91" y="67"/>
                    <a:pt x="96" y="66"/>
                    <a:pt x="97" y="66"/>
                  </a:cubicBezTo>
                  <a:cubicBezTo>
                    <a:pt x="98" y="66"/>
                    <a:pt x="110" y="64"/>
                    <a:pt x="110" y="64"/>
                  </a:cubicBezTo>
                  <a:cubicBezTo>
                    <a:pt x="115" y="60"/>
                    <a:pt x="115" y="60"/>
                    <a:pt x="115" y="60"/>
                  </a:cubicBezTo>
                  <a:cubicBezTo>
                    <a:pt x="114" y="51"/>
                    <a:pt x="114" y="51"/>
                    <a:pt x="114" y="51"/>
                  </a:cubicBezTo>
                  <a:cubicBezTo>
                    <a:pt x="129" y="49"/>
                    <a:pt x="129" y="49"/>
                    <a:pt x="129" y="49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5" y="45"/>
                    <a:pt x="138" y="42"/>
                    <a:pt x="139" y="42"/>
                  </a:cubicBezTo>
                  <a:cubicBezTo>
                    <a:pt x="140" y="43"/>
                    <a:pt x="142" y="42"/>
                    <a:pt x="142" y="42"/>
                  </a:cubicBezTo>
                  <a:cubicBezTo>
                    <a:pt x="149" y="40"/>
                    <a:pt x="149" y="40"/>
                    <a:pt x="149" y="40"/>
                  </a:cubicBezTo>
                  <a:cubicBezTo>
                    <a:pt x="149" y="40"/>
                    <a:pt x="158" y="37"/>
                    <a:pt x="159" y="36"/>
                  </a:cubicBezTo>
                  <a:cubicBezTo>
                    <a:pt x="159" y="36"/>
                    <a:pt x="164" y="34"/>
                    <a:pt x="164" y="34"/>
                  </a:cubicBezTo>
                  <a:cubicBezTo>
                    <a:pt x="166" y="30"/>
                    <a:pt x="166" y="30"/>
                    <a:pt x="166" y="30"/>
                  </a:cubicBezTo>
                  <a:cubicBezTo>
                    <a:pt x="166" y="30"/>
                    <a:pt x="168" y="28"/>
                    <a:pt x="171" y="28"/>
                  </a:cubicBezTo>
                  <a:cubicBezTo>
                    <a:pt x="173" y="28"/>
                    <a:pt x="175" y="28"/>
                    <a:pt x="176" y="28"/>
                  </a:cubicBezTo>
                  <a:cubicBezTo>
                    <a:pt x="176" y="27"/>
                    <a:pt x="177" y="25"/>
                    <a:pt x="178" y="25"/>
                  </a:cubicBezTo>
                  <a:cubicBezTo>
                    <a:pt x="179" y="25"/>
                    <a:pt x="185" y="24"/>
                    <a:pt x="185" y="24"/>
                  </a:cubicBezTo>
                  <a:cubicBezTo>
                    <a:pt x="188" y="29"/>
                    <a:pt x="188" y="29"/>
                    <a:pt x="188" y="29"/>
                  </a:cubicBezTo>
                  <a:cubicBezTo>
                    <a:pt x="188" y="29"/>
                    <a:pt x="194" y="33"/>
                    <a:pt x="195" y="33"/>
                  </a:cubicBezTo>
                  <a:cubicBezTo>
                    <a:pt x="196" y="33"/>
                    <a:pt x="201" y="29"/>
                    <a:pt x="201" y="29"/>
                  </a:cubicBezTo>
                  <a:cubicBezTo>
                    <a:pt x="211" y="32"/>
                    <a:pt x="211" y="32"/>
                    <a:pt x="211" y="32"/>
                  </a:cubicBezTo>
                  <a:cubicBezTo>
                    <a:pt x="219" y="34"/>
                    <a:pt x="219" y="34"/>
                    <a:pt x="219" y="34"/>
                  </a:cubicBezTo>
                  <a:cubicBezTo>
                    <a:pt x="222" y="32"/>
                    <a:pt x="222" y="32"/>
                    <a:pt x="222" y="32"/>
                  </a:cubicBezTo>
                  <a:close/>
                  <a:moveTo>
                    <a:pt x="188" y="149"/>
                  </a:moveTo>
                  <a:cubicBezTo>
                    <a:pt x="188" y="149"/>
                    <a:pt x="188" y="149"/>
                    <a:pt x="188" y="149"/>
                  </a:cubicBezTo>
                  <a:cubicBezTo>
                    <a:pt x="189" y="150"/>
                    <a:pt x="189" y="150"/>
                    <a:pt x="189" y="150"/>
                  </a:cubicBezTo>
                  <a:cubicBezTo>
                    <a:pt x="189" y="150"/>
                    <a:pt x="191" y="150"/>
                    <a:pt x="192" y="149"/>
                  </a:cubicBezTo>
                  <a:cubicBezTo>
                    <a:pt x="193" y="149"/>
                    <a:pt x="191" y="148"/>
                    <a:pt x="191" y="148"/>
                  </a:cubicBezTo>
                  <a:cubicBezTo>
                    <a:pt x="189" y="148"/>
                    <a:pt x="189" y="148"/>
                    <a:pt x="189" y="148"/>
                  </a:cubicBezTo>
                  <a:cubicBezTo>
                    <a:pt x="189" y="148"/>
                    <a:pt x="188" y="149"/>
                    <a:pt x="188" y="149"/>
                  </a:cubicBezTo>
                  <a:close/>
                  <a:moveTo>
                    <a:pt x="184" y="157"/>
                  </a:moveTo>
                  <a:cubicBezTo>
                    <a:pt x="184" y="157"/>
                    <a:pt x="184" y="157"/>
                    <a:pt x="184" y="157"/>
                  </a:cubicBezTo>
                  <a:cubicBezTo>
                    <a:pt x="185" y="158"/>
                    <a:pt x="185" y="158"/>
                    <a:pt x="185" y="158"/>
                  </a:cubicBezTo>
                  <a:cubicBezTo>
                    <a:pt x="185" y="158"/>
                    <a:pt x="186" y="155"/>
                    <a:pt x="187" y="154"/>
                  </a:cubicBezTo>
                  <a:cubicBezTo>
                    <a:pt x="188" y="152"/>
                    <a:pt x="186" y="153"/>
                    <a:pt x="186" y="153"/>
                  </a:cubicBezTo>
                  <a:cubicBezTo>
                    <a:pt x="185" y="154"/>
                    <a:pt x="185" y="154"/>
                    <a:pt x="185" y="154"/>
                  </a:cubicBezTo>
                  <a:cubicBezTo>
                    <a:pt x="185" y="154"/>
                    <a:pt x="184" y="157"/>
                    <a:pt x="184" y="157"/>
                  </a:cubicBezTo>
                  <a:close/>
                  <a:moveTo>
                    <a:pt x="318" y="231"/>
                  </a:moveTo>
                  <a:cubicBezTo>
                    <a:pt x="318" y="231"/>
                    <a:pt x="318" y="231"/>
                    <a:pt x="318" y="231"/>
                  </a:cubicBezTo>
                  <a:cubicBezTo>
                    <a:pt x="318" y="231"/>
                    <a:pt x="321" y="233"/>
                    <a:pt x="321" y="233"/>
                  </a:cubicBezTo>
                  <a:cubicBezTo>
                    <a:pt x="319" y="237"/>
                    <a:pt x="319" y="237"/>
                    <a:pt x="319" y="237"/>
                  </a:cubicBezTo>
                  <a:cubicBezTo>
                    <a:pt x="316" y="235"/>
                    <a:pt x="316" y="235"/>
                    <a:pt x="316" y="235"/>
                  </a:cubicBezTo>
                  <a:cubicBezTo>
                    <a:pt x="318" y="231"/>
                    <a:pt x="318" y="231"/>
                    <a:pt x="318" y="231"/>
                  </a:cubicBezTo>
                  <a:close/>
                  <a:moveTo>
                    <a:pt x="342" y="250"/>
                  </a:moveTo>
                  <a:cubicBezTo>
                    <a:pt x="342" y="250"/>
                    <a:pt x="342" y="250"/>
                    <a:pt x="342" y="250"/>
                  </a:cubicBezTo>
                  <a:cubicBezTo>
                    <a:pt x="342" y="250"/>
                    <a:pt x="347" y="251"/>
                    <a:pt x="347" y="250"/>
                  </a:cubicBezTo>
                  <a:cubicBezTo>
                    <a:pt x="347" y="249"/>
                    <a:pt x="348" y="247"/>
                    <a:pt x="348" y="247"/>
                  </a:cubicBezTo>
                  <a:cubicBezTo>
                    <a:pt x="347" y="246"/>
                    <a:pt x="344" y="245"/>
                    <a:pt x="344" y="245"/>
                  </a:cubicBezTo>
                  <a:cubicBezTo>
                    <a:pt x="343" y="245"/>
                    <a:pt x="342" y="245"/>
                    <a:pt x="341" y="244"/>
                  </a:cubicBezTo>
                  <a:cubicBezTo>
                    <a:pt x="335" y="237"/>
                    <a:pt x="339" y="246"/>
                    <a:pt x="342" y="247"/>
                  </a:cubicBezTo>
                  <a:cubicBezTo>
                    <a:pt x="342" y="248"/>
                    <a:pt x="342" y="248"/>
                    <a:pt x="342" y="248"/>
                  </a:cubicBezTo>
                  <a:cubicBezTo>
                    <a:pt x="342" y="250"/>
                    <a:pt x="342" y="250"/>
                    <a:pt x="342" y="250"/>
                  </a:cubicBezTo>
                  <a:close/>
                  <a:moveTo>
                    <a:pt x="349" y="257"/>
                  </a:moveTo>
                  <a:cubicBezTo>
                    <a:pt x="349" y="257"/>
                    <a:pt x="349" y="257"/>
                    <a:pt x="349" y="257"/>
                  </a:cubicBezTo>
                  <a:cubicBezTo>
                    <a:pt x="353" y="252"/>
                    <a:pt x="353" y="252"/>
                    <a:pt x="353" y="252"/>
                  </a:cubicBezTo>
                  <a:cubicBezTo>
                    <a:pt x="353" y="252"/>
                    <a:pt x="355" y="250"/>
                    <a:pt x="356" y="250"/>
                  </a:cubicBezTo>
                  <a:cubicBezTo>
                    <a:pt x="357" y="250"/>
                    <a:pt x="361" y="249"/>
                    <a:pt x="361" y="249"/>
                  </a:cubicBezTo>
                  <a:cubicBezTo>
                    <a:pt x="361" y="249"/>
                    <a:pt x="364" y="250"/>
                    <a:pt x="362" y="251"/>
                  </a:cubicBezTo>
                  <a:cubicBezTo>
                    <a:pt x="361" y="252"/>
                    <a:pt x="358" y="254"/>
                    <a:pt x="357" y="254"/>
                  </a:cubicBezTo>
                  <a:cubicBezTo>
                    <a:pt x="356" y="255"/>
                    <a:pt x="354" y="258"/>
                    <a:pt x="354" y="258"/>
                  </a:cubicBezTo>
                  <a:cubicBezTo>
                    <a:pt x="350" y="259"/>
                    <a:pt x="350" y="259"/>
                    <a:pt x="350" y="259"/>
                  </a:cubicBezTo>
                  <a:cubicBezTo>
                    <a:pt x="346" y="261"/>
                    <a:pt x="346" y="261"/>
                    <a:pt x="346" y="261"/>
                  </a:cubicBezTo>
                  <a:cubicBezTo>
                    <a:pt x="347" y="265"/>
                    <a:pt x="347" y="265"/>
                    <a:pt x="347" y="265"/>
                  </a:cubicBezTo>
                  <a:cubicBezTo>
                    <a:pt x="347" y="265"/>
                    <a:pt x="346" y="266"/>
                    <a:pt x="345" y="266"/>
                  </a:cubicBezTo>
                  <a:cubicBezTo>
                    <a:pt x="345" y="265"/>
                    <a:pt x="342" y="263"/>
                    <a:pt x="342" y="263"/>
                  </a:cubicBezTo>
                  <a:cubicBezTo>
                    <a:pt x="343" y="258"/>
                    <a:pt x="343" y="258"/>
                    <a:pt x="343" y="258"/>
                  </a:cubicBezTo>
                  <a:cubicBezTo>
                    <a:pt x="347" y="258"/>
                    <a:pt x="347" y="258"/>
                    <a:pt x="347" y="258"/>
                  </a:cubicBezTo>
                  <a:cubicBezTo>
                    <a:pt x="349" y="257"/>
                    <a:pt x="349" y="257"/>
                    <a:pt x="349" y="257"/>
                  </a:cubicBezTo>
                  <a:close/>
                  <a:moveTo>
                    <a:pt x="388" y="286"/>
                  </a:moveTo>
                  <a:cubicBezTo>
                    <a:pt x="388" y="286"/>
                    <a:pt x="388" y="286"/>
                    <a:pt x="388" y="286"/>
                  </a:cubicBezTo>
                  <a:cubicBezTo>
                    <a:pt x="388" y="286"/>
                    <a:pt x="392" y="290"/>
                    <a:pt x="392" y="290"/>
                  </a:cubicBezTo>
                  <a:cubicBezTo>
                    <a:pt x="391" y="295"/>
                    <a:pt x="391" y="295"/>
                    <a:pt x="391" y="295"/>
                  </a:cubicBezTo>
                  <a:cubicBezTo>
                    <a:pt x="391" y="295"/>
                    <a:pt x="391" y="297"/>
                    <a:pt x="393" y="297"/>
                  </a:cubicBezTo>
                  <a:cubicBezTo>
                    <a:pt x="395" y="298"/>
                    <a:pt x="398" y="298"/>
                    <a:pt x="398" y="296"/>
                  </a:cubicBezTo>
                  <a:cubicBezTo>
                    <a:pt x="398" y="294"/>
                    <a:pt x="399" y="292"/>
                    <a:pt x="400" y="291"/>
                  </a:cubicBezTo>
                  <a:cubicBezTo>
                    <a:pt x="401" y="289"/>
                    <a:pt x="403" y="286"/>
                    <a:pt x="403" y="286"/>
                  </a:cubicBezTo>
                  <a:cubicBezTo>
                    <a:pt x="403" y="286"/>
                    <a:pt x="404" y="286"/>
                    <a:pt x="405" y="285"/>
                  </a:cubicBezTo>
                  <a:cubicBezTo>
                    <a:pt x="406" y="285"/>
                    <a:pt x="404" y="282"/>
                    <a:pt x="404" y="282"/>
                  </a:cubicBezTo>
                  <a:cubicBezTo>
                    <a:pt x="404" y="282"/>
                    <a:pt x="403" y="282"/>
                    <a:pt x="405" y="278"/>
                  </a:cubicBezTo>
                  <a:cubicBezTo>
                    <a:pt x="407" y="275"/>
                    <a:pt x="407" y="275"/>
                    <a:pt x="407" y="275"/>
                  </a:cubicBezTo>
                  <a:cubicBezTo>
                    <a:pt x="407" y="274"/>
                    <a:pt x="408" y="271"/>
                    <a:pt x="408" y="270"/>
                  </a:cubicBezTo>
                  <a:cubicBezTo>
                    <a:pt x="407" y="268"/>
                    <a:pt x="406" y="263"/>
                    <a:pt x="406" y="263"/>
                  </a:cubicBezTo>
                  <a:cubicBezTo>
                    <a:pt x="404" y="265"/>
                    <a:pt x="404" y="265"/>
                    <a:pt x="404" y="265"/>
                  </a:cubicBezTo>
                  <a:cubicBezTo>
                    <a:pt x="404" y="265"/>
                    <a:pt x="402" y="267"/>
                    <a:pt x="400" y="267"/>
                  </a:cubicBezTo>
                  <a:cubicBezTo>
                    <a:pt x="398" y="268"/>
                    <a:pt x="396" y="269"/>
                    <a:pt x="396" y="270"/>
                  </a:cubicBezTo>
                  <a:cubicBezTo>
                    <a:pt x="396" y="270"/>
                    <a:pt x="396" y="273"/>
                    <a:pt x="395" y="274"/>
                  </a:cubicBezTo>
                  <a:cubicBezTo>
                    <a:pt x="394" y="275"/>
                    <a:pt x="391" y="278"/>
                    <a:pt x="391" y="278"/>
                  </a:cubicBezTo>
                  <a:cubicBezTo>
                    <a:pt x="389" y="283"/>
                    <a:pt x="389" y="283"/>
                    <a:pt x="389" y="283"/>
                  </a:cubicBezTo>
                  <a:cubicBezTo>
                    <a:pt x="389" y="283"/>
                    <a:pt x="388" y="286"/>
                    <a:pt x="388" y="286"/>
                  </a:cubicBezTo>
                  <a:close/>
                  <a:moveTo>
                    <a:pt x="373" y="331"/>
                  </a:moveTo>
                  <a:cubicBezTo>
                    <a:pt x="373" y="331"/>
                    <a:pt x="373" y="331"/>
                    <a:pt x="373" y="331"/>
                  </a:cubicBezTo>
                  <a:cubicBezTo>
                    <a:pt x="371" y="330"/>
                    <a:pt x="369" y="328"/>
                    <a:pt x="369" y="326"/>
                  </a:cubicBezTo>
                  <a:cubicBezTo>
                    <a:pt x="369" y="325"/>
                    <a:pt x="370" y="323"/>
                    <a:pt x="370" y="323"/>
                  </a:cubicBezTo>
                  <a:cubicBezTo>
                    <a:pt x="370" y="323"/>
                    <a:pt x="368" y="322"/>
                    <a:pt x="368" y="321"/>
                  </a:cubicBezTo>
                  <a:cubicBezTo>
                    <a:pt x="368" y="321"/>
                    <a:pt x="370" y="317"/>
                    <a:pt x="370" y="315"/>
                  </a:cubicBezTo>
                  <a:cubicBezTo>
                    <a:pt x="369" y="314"/>
                    <a:pt x="370" y="308"/>
                    <a:pt x="370" y="308"/>
                  </a:cubicBezTo>
                  <a:cubicBezTo>
                    <a:pt x="370" y="308"/>
                    <a:pt x="373" y="307"/>
                    <a:pt x="373" y="308"/>
                  </a:cubicBezTo>
                  <a:cubicBezTo>
                    <a:pt x="373" y="309"/>
                    <a:pt x="372" y="312"/>
                    <a:pt x="372" y="313"/>
                  </a:cubicBezTo>
                  <a:cubicBezTo>
                    <a:pt x="372" y="314"/>
                    <a:pt x="371" y="318"/>
                    <a:pt x="371" y="319"/>
                  </a:cubicBezTo>
                  <a:cubicBezTo>
                    <a:pt x="371" y="319"/>
                    <a:pt x="372" y="318"/>
                    <a:pt x="374" y="320"/>
                  </a:cubicBezTo>
                  <a:cubicBezTo>
                    <a:pt x="376" y="322"/>
                    <a:pt x="376" y="325"/>
                    <a:pt x="376" y="325"/>
                  </a:cubicBezTo>
                  <a:cubicBezTo>
                    <a:pt x="374" y="327"/>
                    <a:pt x="374" y="327"/>
                    <a:pt x="374" y="327"/>
                  </a:cubicBezTo>
                  <a:cubicBezTo>
                    <a:pt x="373" y="331"/>
                    <a:pt x="373" y="331"/>
                    <a:pt x="373" y="331"/>
                  </a:cubicBezTo>
                  <a:close/>
                  <a:moveTo>
                    <a:pt x="361" y="333"/>
                  </a:moveTo>
                  <a:cubicBezTo>
                    <a:pt x="361" y="333"/>
                    <a:pt x="361" y="333"/>
                    <a:pt x="361" y="333"/>
                  </a:cubicBezTo>
                  <a:cubicBezTo>
                    <a:pt x="361" y="333"/>
                    <a:pt x="360" y="337"/>
                    <a:pt x="360" y="338"/>
                  </a:cubicBezTo>
                  <a:cubicBezTo>
                    <a:pt x="360" y="338"/>
                    <a:pt x="361" y="338"/>
                    <a:pt x="362" y="338"/>
                  </a:cubicBezTo>
                  <a:cubicBezTo>
                    <a:pt x="363" y="337"/>
                    <a:pt x="364" y="337"/>
                    <a:pt x="365" y="336"/>
                  </a:cubicBezTo>
                  <a:cubicBezTo>
                    <a:pt x="366" y="335"/>
                    <a:pt x="369" y="333"/>
                    <a:pt x="370" y="333"/>
                  </a:cubicBezTo>
                  <a:cubicBezTo>
                    <a:pt x="371" y="332"/>
                    <a:pt x="366" y="330"/>
                    <a:pt x="366" y="330"/>
                  </a:cubicBezTo>
                  <a:cubicBezTo>
                    <a:pt x="361" y="333"/>
                    <a:pt x="361" y="333"/>
                    <a:pt x="361" y="333"/>
                  </a:cubicBezTo>
                  <a:close/>
                  <a:moveTo>
                    <a:pt x="225" y="132"/>
                  </a:moveTo>
                  <a:cubicBezTo>
                    <a:pt x="225" y="132"/>
                    <a:pt x="225" y="132"/>
                    <a:pt x="225" y="132"/>
                  </a:cubicBezTo>
                  <a:cubicBezTo>
                    <a:pt x="227" y="133"/>
                    <a:pt x="227" y="133"/>
                    <a:pt x="227" y="133"/>
                  </a:cubicBezTo>
                  <a:cubicBezTo>
                    <a:pt x="227" y="133"/>
                    <a:pt x="228" y="132"/>
                    <a:pt x="229" y="131"/>
                  </a:cubicBezTo>
                  <a:cubicBezTo>
                    <a:pt x="230" y="130"/>
                    <a:pt x="228" y="129"/>
                    <a:pt x="228" y="129"/>
                  </a:cubicBezTo>
                  <a:cubicBezTo>
                    <a:pt x="227" y="130"/>
                    <a:pt x="227" y="130"/>
                    <a:pt x="227" y="130"/>
                  </a:cubicBezTo>
                  <a:cubicBezTo>
                    <a:pt x="227" y="130"/>
                    <a:pt x="225" y="132"/>
                    <a:pt x="225" y="132"/>
                  </a:cubicBezTo>
                  <a:close/>
                  <a:moveTo>
                    <a:pt x="164" y="164"/>
                  </a:moveTo>
                  <a:cubicBezTo>
                    <a:pt x="164" y="164"/>
                    <a:pt x="164" y="164"/>
                    <a:pt x="164" y="164"/>
                  </a:cubicBezTo>
                  <a:cubicBezTo>
                    <a:pt x="165" y="165"/>
                    <a:pt x="165" y="165"/>
                    <a:pt x="165" y="165"/>
                  </a:cubicBezTo>
                  <a:cubicBezTo>
                    <a:pt x="165" y="165"/>
                    <a:pt x="166" y="163"/>
                    <a:pt x="168" y="162"/>
                  </a:cubicBezTo>
                  <a:cubicBezTo>
                    <a:pt x="169" y="161"/>
                    <a:pt x="167" y="161"/>
                    <a:pt x="167" y="161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162"/>
                    <a:pt x="164" y="163"/>
                    <a:pt x="164" y="164"/>
                  </a:cubicBezTo>
                  <a:close/>
                  <a:moveTo>
                    <a:pt x="174" y="162"/>
                  </a:moveTo>
                  <a:cubicBezTo>
                    <a:pt x="174" y="162"/>
                    <a:pt x="174" y="162"/>
                    <a:pt x="174" y="162"/>
                  </a:cubicBezTo>
                  <a:cubicBezTo>
                    <a:pt x="174" y="164"/>
                    <a:pt x="174" y="164"/>
                    <a:pt x="174" y="164"/>
                  </a:cubicBezTo>
                  <a:cubicBezTo>
                    <a:pt x="174" y="164"/>
                    <a:pt x="177" y="165"/>
                    <a:pt x="179" y="166"/>
                  </a:cubicBezTo>
                  <a:cubicBezTo>
                    <a:pt x="182" y="167"/>
                    <a:pt x="180" y="164"/>
                    <a:pt x="180" y="164"/>
                  </a:cubicBezTo>
                  <a:cubicBezTo>
                    <a:pt x="178" y="162"/>
                    <a:pt x="178" y="162"/>
                    <a:pt x="178" y="162"/>
                  </a:cubicBezTo>
                  <a:cubicBezTo>
                    <a:pt x="178" y="162"/>
                    <a:pt x="175" y="161"/>
                    <a:pt x="174" y="162"/>
                  </a:cubicBezTo>
                  <a:close/>
                  <a:moveTo>
                    <a:pt x="211" y="164"/>
                  </a:moveTo>
                  <a:cubicBezTo>
                    <a:pt x="211" y="164"/>
                    <a:pt x="211" y="164"/>
                    <a:pt x="211" y="164"/>
                  </a:cubicBezTo>
                  <a:cubicBezTo>
                    <a:pt x="210" y="166"/>
                    <a:pt x="210" y="166"/>
                    <a:pt x="210" y="166"/>
                  </a:cubicBezTo>
                  <a:cubicBezTo>
                    <a:pt x="210" y="166"/>
                    <a:pt x="212" y="168"/>
                    <a:pt x="213" y="170"/>
                  </a:cubicBezTo>
                  <a:cubicBezTo>
                    <a:pt x="214" y="170"/>
                    <a:pt x="218" y="174"/>
                    <a:pt x="220" y="174"/>
                  </a:cubicBezTo>
                  <a:cubicBezTo>
                    <a:pt x="228" y="177"/>
                    <a:pt x="215" y="167"/>
                    <a:pt x="214" y="166"/>
                  </a:cubicBezTo>
                  <a:cubicBezTo>
                    <a:pt x="214" y="166"/>
                    <a:pt x="211" y="163"/>
                    <a:pt x="211" y="164"/>
                  </a:cubicBezTo>
                  <a:close/>
                  <a:moveTo>
                    <a:pt x="258" y="178"/>
                  </a:moveTo>
                  <a:cubicBezTo>
                    <a:pt x="258" y="178"/>
                    <a:pt x="258" y="178"/>
                    <a:pt x="258" y="178"/>
                  </a:cubicBezTo>
                  <a:cubicBezTo>
                    <a:pt x="260" y="180"/>
                    <a:pt x="260" y="180"/>
                    <a:pt x="260" y="180"/>
                  </a:cubicBezTo>
                  <a:cubicBezTo>
                    <a:pt x="260" y="180"/>
                    <a:pt x="263" y="179"/>
                    <a:pt x="265" y="178"/>
                  </a:cubicBezTo>
                  <a:cubicBezTo>
                    <a:pt x="267" y="178"/>
                    <a:pt x="265" y="176"/>
                    <a:pt x="265" y="176"/>
                  </a:cubicBezTo>
                  <a:cubicBezTo>
                    <a:pt x="262" y="176"/>
                    <a:pt x="262" y="176"/>
                    <a:pt x="262" y="176"/>
                  </a:cubicBezTo>
                  <a:cubicBezTo>
                    <a:pt x="262" y="176"/>
                    <a:pt x="258" y="177"/>
                    <a:pt x="258" y="178"/>
                  </a:cubicBezTo>
                  <a:close/>
                  <a:moveTo>
                    <a:pt x="238" y="73"/>
                  </a:moveTo>
                  <a:cubicBezTo>
                    <a:pt x="238" y="73"/>
                    <a:pt x="238" y="73"/>
                    <a:pt x="238" y="73"/>
                  </a:cubicBezTo>
                  <a:cubicBezTo>
                    <a:pt x="238" y="73"/>
                    <a:pt x="234" y="75"/>
                    <a:pt x="234" y="75"/>
                  </a:cubicBezTo>
                  <a:cubicBezTo>
                    <a:pt x="233" y="75"/>
                    <a:pt x="234" y="77"/>
                    <a:pt x="235" y="77"/>
                  </a:cubicBezTo>
                  <a:cubicBezTo>
                    <a:pt x="236" y="78"/>
                    <a:pt x="239" y="79"/>
                    <a:pt x="239" y="79"/>
                  </a:cubicBezTo>
                  <a:cubicBezTo>
                    <a:pt x="240" y="79"/>
                    <a:pt x="243" y="77"/>
                    <a:pt x="245" y="75"/>
                  </a:cubicBezTo>
                  <a:cubicBezTo>
                    <a:pt x="247" y="74"/>
                    <a:pt x="243" y="73"/>
                    <a:pt x="243" y="73"/>
                  </a:cubicBezTo>
                  <a:cubicBezTo>
                    <a:pt x="238" y="73"/>
                    <a:pt x="238" y="73"/>
                    <a:pt x="238" y="73"/>
                  </a:cubicBezTo>
                  <a:close/>
                  <a:moveTo>
                    <a:pt x="202" y="66"/>
                  </a:move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198" y="66"/>
                    <a:pt x="197" y="66"/>
                  </a:cubicBezTo>
                  <a:cubicBezTo>
                    <a:pt x="197" y="66"/>
                    <a:pt x="196" y="67"/>
                    <a:pt x="195" y="68"/>
                  </a:cubicBezTo>
                  <a:cubicBezTo>
                    <a:pt x="194" y="69"/>
                    <a:pt x="194" y="71"/>
                    <a:pt x="193" y="73"/>
                  </a:cubicBezTo>
                  <a:cubicBezTo>
                    <a:pt x="193" y="75"/>
                    <a:pt x="194" y="75"/>
                    <a:pt x="194" y="75"/>
                  </a:cubicBezTo>
                  <a:cubicBezTo>
                    <a:pt x="195" y="76"/>
                    <a:pt x="195" y="76"/>
                    <a:pt x="197" y="78"/>
                  </a:cubicBezTo>
                  <a:cubicBezTo>
                    <a:pt x="199" y="79"/>
                    <a:pt x="201" y="77"/>
                    <a:pt x="203" y="76"/>
                  </a:cubicBezTo>
                  <a:cubicBezTo>
                    <a:pt x="206" y="75"/>
                    <a:pt x="204" y="74"/>
                    <a:pt x="205" y="72"/>
                  </a:cubicBezTo>
                  <a:cubicBezTo>
                    <a:pt x="205" y="71"/>
                    <a:pt x="204" y="68"/>
                    <a:pt x="204" y="68"/>
                  </a:cubicBezTo>
                  <a:cubicBezTo>
                    <a:pt x="204" y="67"/>
                    <a:pt x="202" y="66"/>
                    <a:pt x="202" y="66"/>
                  </a:cubicBezTo>
                  <a:close/>
                  <a:moveTo>
                    <a:pt x="236" y="103"/>
                  </a:moveTo>
                  <a:cubicBezTo>
                    <a:pt x="236" y="103"/>
                    <a:pt x="236" y="103"/>
                    <a:pt x="236" y="103"/>
                  </a:cubicBezTo>
                  <a:cubicBezTo>
                    <a:pt x="236" y="103"/>
                    <a:pt x="235" y="105"/>
                    <a:pt x="235" y="105"/>
                  </a:cubicBezTo>
                  <a:cubicBezTo>
                    <a:pt x="235" y="105"/>
                    <a:pt x="235" y="107"/>
                    <a:pt x="235" y="107"/>
                  </a:cubicBezTo>
                  <a:cubicBezTo>
                    <a:pt x="235" y="107"/>
                    <a:pt x="234" y="108"/>
                    <a:pt x="233" y="109"/>
                  </a:cubicBezTo>
                  <a:cubicBezTo>
                    <a:pt x="231" y="111"/>
                    <a:pt x="233" y="111"/>
                    <a:pt x="234" y="112"/>
                  </a:cubicBezTo>
                  <a:cubicBezTo>
                    <a:pt x="235" y="114"/>
                    <a:pt x="234" y="113"/>
                    <a:pt x="235" y="113"/>
                  </a:cubicBezTo>
                  <a:cubicBezTo>
                    <a:pt x="235" y="114"/>
                    <a:pt x="236" y="113"/>
                    <a:pt x="238" y="112"/>
                  </a:cubicBezTo>
                  <a:cubicBezTo>
                    <a:pt x="240" y="111"/>
                    <a:pt x="239" y="111"/>
                    <a:pt x="239" y="111"/>
                  </a:cubicBezTo>
                  <a:cubicBezTo>
                    <a:pt x="239" y="111"/>
                    <a:pt x="237" y="108"/>
                    <a:pt x="237" y="108"/>
                  </a:cubicBezTo>
                  <a:cubicBezTo>
                    <a:pt x="237" y="108"/>
                    <a:pt x="237" y="107"/>
                    <a:pt x="237" y="107"/>
                  </a:cubicBezTo>
                  <a:cubicBezTo>
                    <a:pt x="237" y="106"/>
                    <a:pt x="238" y="106"/>
                    <a:pt x="239" y="105"/>
                  </a:cubicBezTo>
                  <a:cubicBezTo>
                    <a:pt x="240" y="103"/>
                    <a:pt x="240" y="102"/>
                    <a:pt x="240" y="102"/>
                  </a:cubicBezTo>
                  <a:cubicBezTo>
                    <a:pt x="240" y="101"/>
                    <a:pt x="238" y="101"/>
                    <a:pt x="238" y="101"/>
                  </a:cubicBezTo>
                  <a:cubicBezTo>
                    <a:pt x="238" y="101"/>
                    <a:pt x="236" y="102"/>
                    <a:pt x="236" y="103"/>
                  </a:cubicBezTo>
                  <a:close/>
                  <a:moveTo>
                    <a:pt x="233" y="105"/>
                  </a:moveTo>
                  <a:cubicBezTo>
                    <a:pt x="233" y="105"/>
                    <a:pt x="233" y="105"/>
                    <a:pt x="233" y="105"/>
                  </a:cubicBezTo>
                  <a:cubicBezTo>
                    <a:pt x="232" y="103"/>
                    <a:pt x="232" y="103"/>
                    <a:pt x="232" y="103"/>
                  </a:cubicBezTo>
                  <a:cubicBezTo>
                    <a:pt x="232" y="103"/>
                    <a:pt x="231" y="102"/>
                    <a:pt x="228" y="102"/>
                  </a:cubicBezTo>
                  <a:cubicBezTo>
                    <a:pt x="226" y="102"/>
                    <a:pt x="226" y="103"/>
                    <a:pt x="224" y="103"/>
                  </a:cubicBezTo>
                  <a:cubicBezTo>
                    <a:pt x="222" y="103"/>
                    <a:pt x="222" y="105"/>
                    <a:pt x="222" y="106"/>
                  </a:cubicBezTo>
                  <a:cubicBezTo>
                    <a:pt x="221" y="108"/>
                    <a:pt x="222" y="107"/>
                    <a:pt x="223" y="108"/>
                  </a:cubicBezTo>
                  <a:cubicBezTo>
                    <a:pt x="224" y="109"/>
                    <a:pt x="223" y="109"/>
                    <a:pt x="224" y="112"/>
                  </a:cubicBezTo>
                  <a:cubicBezTo>
                    <a:pt x="224" y="114"/>
                    <a:pt x="225" y="113"/>
                    <a:pt x="225" y="113"/>
                  </a:cubicBezTo>
                  <a:cubicBezTo>
                    <a:pt x="226" y="114"/>
                    <a:pt x="227" y="113"/>
                    <a:pt x="229" y="112"/>
                  </a:cubicBezTo>
                  <a:cubicBezTo>
                    <a:pt x="231" y="110"/>
                    <a:pt x="229" y="110"/>
                    <a:pt x="229" y="110"/>
                  </a:cubicBezTo>
                  <a:cubicBezTo>
                    <a:pt x="229" y="110"/>
                    <a:pt x="231" y="109"/>
                    <a:pt x="233" y="107"/>
                  </a:cubicBezTo>
                  <a:cubicBezTo>
                    <a:pt x="234" y="105"/>
                    <a:pt x="233" y="105"/>
                    <a:pt x="233" y="105"/>
                  </a:cubicBezTo>
                  <a:close/>
                  <a:moveTo>
                    <a:pt x="284" y="139"/>
                  </a:moveTo>
                  <a:cubicBezTo>
                    <a:pt x="284" y="139"/>
                    <a:pt x="284" y="139"/>
                    <a:pt x="284" y="139"/>
                  </a:cubicBezTo>
                  <a:cubicBezTo>
                    <a:pt x="283" y="139"/>
                    <a:pt x="282" y="141"/>
                    <a:pt x="282" y="141"/>
                  </a:cubicBezTo>
                  <a:cubicBezTo>
                    <a:pt x="282" y="141"/>
                    <a:pt x="281" y="142"/>
                    <a:pt x="281" y="143"/>
                  </a:cubicBezTo>
                  <a:cubicBezTo>
                    <a:pt x="280" y="143"/>
                    <a:pt x="279" y="145"/>
                    <a:pt x="279" y="145"/>
                  </a:cubicBezTo>
                  <a:cubicBezTo>
                    <a:pt x="279" y="145"/>
                    <a:pt x="280" y="146"/>
                    <a:pt x="281" y="146"/>
                  </a:cubicBezTo>
                  <a:cubicBezTo>
                    <a:pt x="282" y="147"/>
                    <a:pt x="282" y="147"/>
                    <a:pt x="283" y="147"/>
                  </a:cubicBezTo>
                  <a:cubicBezTo>
                    <a:pt x="284" y="147"/>
                    <a:pt x="284" y="147"/>
                    <a:pt x="287" y="147"/>
                  </a:cubicBezTo>
                  <a:cubicBezTo>
                    <a:pt x="291" y="147"/>
                    <a:pt x="294" y="147"/>
                    <a:pt x="295" y="147"/>
                  </a:cubicBezTo>
                  <a:cubicBezTo>
                    <a:pt x="295" y="147"/>
                    <a:pt x="297" y="146"/>
                    <a:pt x="297" y="146"/>
                  </a:cubicBezTo>
                  <a:cubicBezTo>
                    <a:pt x="297" y="145"/>
                    <a:pt x="297" y="145"/>
                    <a:pt x="296" y="144"/>
                  </a:cubicBezTo>
                  <a:cubicBezTo>
                    <a:pt x="295" y="142"/>
                    <a:pt x="293" y="141"/>
                    <a:pt x="293" y="141"/>
                  </a:cubicBezTo>
                  <a:cubicBezTo>
                    <a:pt x="292" y="141"/>
                    <a:pt x="293" y="139"/>
                    <a:pt x="294" y="140"/>
                  </a:cubicBezTo>
                  <a:cubicBezTo>
                    <a:pt x="294" y="140"/>
                    <a:pt x="297" y="143"/>
                    <a:pt x="297" y="143"/>
                  </a:cubicBezTo>
                  <a:cubicBezTo>
                    <a:pt x="298" y="143"/>
                    <a:pt x="300" y="143"/>
                    <a:pt x="300" y="141"/>
                  </a:cubicBezTo>
                  <a:cubicBezTo>
                    <a:pt x="299" y="140"/>
                    <a:pt x="301" y="138"/>
                    <a:pt x="298" y="137"/>
                  </a:cubicBezTo>
                  <a:cubicBezTo>
                    <a:pt x="296" y="136"/>
                    <a:pt x="295" y="135"/>
                    <a:pt x="294" y="135"/>
                  </a:cubicBezTo>
                  <a:cubicBezTo>
                    <a:pt x="292" y="135"/>
                    <a:pt x="295" y="136"/>
                    <a:pt x="291" y="133"/>
                  </a:cubicBezTo>
                  <a:cubicBezTo>
                    <a:pt x="287" y="130"/>
                    <a:pt x="287" y="131"/>
                    <a:pt x="287" y="131"/>
                  </a:cubicBezTo>
                  <a:cubicBezTo>
                    <a:pt x="287" y="131"/>
                    <a:pt x="289" y="128"/>
                    <a:pt x="288" y="127"/>
                  </a:cubicBezTo>
                  <a:cubicBezTo>
                    <a:pt x="288" y="127"/>
                    <a:pt x="284" y="126"/>
                    <a:pt x="284" y="126"/>
                  </a:cubicBezTo>
                  <a:cubicBezTo>
                    <a:pt x="284" y="126"/>
                    <a:pt x="279" y="127"/>
                    <a:pt x="279" y="127"/>
                  </a:cubicBezTo>
                  <a:cubicBezTo>
                    <a:pt x="278" y="128"/>
                    <a:pt x="277" y="129"/>
                    <a:pt x="277" y="129"/>
                  </a:cubicBezTo>
                  <a:cubicBezTo>
                    <a:pt x="277" y="131"/>
                    <a:pt x="277" y="131"/>
                    <a:pt x="277" y="131"/>
                  </a:cubicBezTo>
                  <a:cubicBezTo>
                    <a:pt x="275" y="132"/>
                    <a:pt x="275" y="132"/>
                    <a:pt x="275" y="132"/>
                  </a:cubicBezTo>
                  <a:cubicBezTo>
                    <a:pt x="275" y="132"/>
                    <a:pt x="274" y="134"/>
                    <a:pt x="274" y="134"/>
                  </a:cubicBezTo>
                  <a:cubicBezTo>
                    <a:pt x="273" y="134"/>
                    <a:pt x="271" y="135"/>
                    <a:pt x="271" y="135"/>
                  </a:cubicBezTo>
                  <a:cubicBezTo>
                    <a:pt x="270" y="135"/>
                    <a:pt x="268" y="135"/>
                    <a:pt x="268" y="136"/>
                  </a:cubicBezTo>
                  <a:cubicBezTo>
                    <a:pt x="267" y="137"/>
                    <a:pt x="264" y="138"/>
                    <a:pt x="264" y="138"/>
                  </a:cubicBezTo>
                  <a:cubicBezTo>
                    <a:pt x="264" y="138"/>
                    <a:pt x="263" y="139"/>
                    <a:pt x="265" y="141"/>
                  </a:cubicBezTo>
                  <a:cubicBezTo>
                    <a:pt x="267" y="142"/>
                    <a:pt x="269" y="142"/>
                    <a:pt x="269" y="143"/>
                  </a:cubicBezTo>
                  <a:cubicBezTo>
                    <a:pt x="270" y="143"/>
                    <a:pt x="270" y="143"/>
                    <a:pt x="271" y="143"/>
                  </a:cubicBezTo>
                  <a:cubicBezTo>
                    <a:pt x="272" y="144"/>
                    <a:pt x="272" y="144"/>
                    <a:pt x="274" y="144"/>
                  </a:cubicBezTo>
                  <a:cubicBezTo>
                    <a:pt x="275" y="143"/>
                    <a:pt x="277" y="143"/>
                    <a:pt x="277" y="142"/>
                  </a:cubicBezTo>
                  <a:cubicBezTo>
                    <a:pt x="278" y="141"/>
                    <a:pt x="278" y="140"/>
                    <a:pt x="279" y="139"/>
                  </a:cubicBezTo>
                  <a:cubicBezTo>
                    <a:pt x="279" y="138"/>
                    <a:pt x="279" y="137"/>
                    <a:pt x="281" y="137"/>
                  </a:cubicBezTo>
                  <a:cubicBezTo>
                    <a:pt x="282" y="137"/>
                    <a:pt x="284" y="136"/>
                    <a:pt x="284" y="136"/>
                  </a:cubicBezTo>
                  <a:cubicBezTo>
                    <a:pt x="284" y="136"/>
                    <a:pt x="284" y="139"/>
                    <a:pt x="284" y="139"/>
                  </a:cubicBezTo>
                  <a:close/>
                  <a:moveTo>
                    <a:pt x="289" y="182"/>
                  </a:moveTo>
                  <a:cubicBezTo>
                    <a:pt x="289" y="182"/>
                    <a:pt x="289" y="182"/>
                    <a:pt x="289" y="182"/>
                  </a:cubicBezTo>
                  <a:cubicBezTo>
                    <a:pt x="288" y="181"/>
                    <a:pt x="288" y="181"/>
                    <a:pt x="288" y="181"/>
                  </a:cubicBezTo>
                  <a:cubicBezTo>
                    <a:pt x="288" y="180"/>
                    <a:pt x="288" y="180"/>
                    <a:pt x="288" y="180"/>
                  </a:cubicBezTo>
                  <a:cubicBezTo>
                    <a:pt x="285" y="177"/>
                    <a:pt x="285" y="177"/>
                    <a:pt x="285" y="177"/>
                  </a:cubicBezTo>
                  <a:cubicBezTo>
                    <a:pt x="285" y="177"/>
                    <a:pt x="289" y="176"/>
                    <a:pt x="291" y="175"/>
                  </a:cubicBezTo>
                  <a:cubicBezTo>
                    <a:pt x="294" y="174"/>
                    <a:pt x="291" y="173"/>
                    <a:pt x="291" y="172"/>
                  </a:cubicBezTo>
                  <a:cubicBezTo>
                    <a:pt x="291" y="172"/>
                    <a:pt x="290" y="172"/>
                    <a:pt x="288" y="172"/>
                  </a:cubicBezTo>
                  <a:cubicBezTo>
                    <a:pt x="287" y="172"/>
                    <a:pt x="286" y="172"/>
                    <a:pt x="284" y="173"/>
                  </a:cubicBezTo>
                  <a:cubicBezTo>
                    <a:pt x="283" y="173"/>
                    <a:pt x="282" y="171"/>
                    <a:pt x="282" y="171"/>
                  </a:cubicBezTo>
                  <a:cubicBezTo>
                    <a:pt x="281" y="171"/>
                    <a:pt x="277" y="171"/>
                    <a:pt x="276" y="171"/>
                  </a:cubicBezTo>
                  <a:cubicBezTo>
                    <a:pt x="276" y="171"/>
                    <a:pt x="275" y="173"/>
                    <a:pt x="274" y="174"/>
                  </a:cubicBezTo>
                  <a:cubicBezTo>
                    <a:pt x="273" y="175"/>
                    <a:pt x="272" y="176"/>
                    <a:pt x="271" y="176"/>
                  </a:cubicBezTo>
                  <a:cubicBezTo>
                    <a:pt x="270" y="177"/>
                    <a:pt x="274" y="179"/>
                    <a:pt x="275" y="179"/>
                  </a:cubicBezTo>
                  <a:cubicBezTo>
                    <a:pt x="275" y="180"/>
                    <a:pt x="278" y="180"/>
                    <a:pt x="278" y="181"/>
                  </a:cubicBezTo>
                  <a:cubicBezTo>
                    <a:pt x="279" y="181"/>
                    <a:pt x="282" y="183"/>
                    <a:pt x="283" y="183"/>
                  </a:cubicBezTo>
                  <a:cubicBezTo>
                    <a:pt x="284" y="184"/>
                    <a:pt x="282" y="185"/>
                    <a:pt x="281" y="187"/>
                  </a:cubicBezTo>
                  <a:cubicBezTo>
                    <a:pt x="280" y="189"/>
                    <a:pt x="279" y="189"/>
                    <a:pt x="278" y="190"/>
                  </a:cubicBezTo>
                  <a:cubicBezTo>
                    <a:pt x="277" y="191"/>
                    <a:pt x="279" y="192"/>
                    <a:pt x="280" y="193"/>
                  </a:cubicBezTo>
                  <a:cubicBezTo>
                    <a:pt x="281" y="194"/>
                    <a:pt x="283" y="195"/>
                    <a:pt x="283" y="195"/>
                  </a:cubicBezTo>
                  <a:cubicBezTo>
                    <a:pt x="284" y="195"/>
                    <a:pt x="287" y="193"/>
                    <a:pt x="287" y="193"/>
                  </a:cubicBezTo>
                  <a:cubicBezTo>
                    <a:pt x="287" y="193"/>
                    <a:pt x="288" y="190"/>
                    <a:pt x="288" y="190"/>
                  </a:cubicBezTo>
                  <a:cubicBezTo>
                    <a:pt x="288" y="189"/>
                    <a:pt x="289" y="187"/>
                    <a:pt x="289" y="187"/>
                  </a:cubicBezTo>
                  <a:cubicBezTo>
                    <a:pt x="290" y="186"/>
                    <a:pt x="290" y="186"/>
                    <a:pt x="290" y="186"/>
                  </a:cubicBezTo>
                  <a:cubicBezTo>
                    <a:pt x="289" y="182"/>
                    <a:pt x="289" y="182"/>
                    <a:pt x="289" y="182"/>
                  </a:cubicBezTo>
                  <a:close/>
                  <a:moveTo>
                    <a:pt x="316" y="209"/>
                  </a:moveTo>
                  <a:cubicBezTo>
                    <a:pt x="316" y="209"/>
                    <a:pt x="316" y="209"/>
                    <a:pt x="316" y="209"/>
                  </a:cubicBezTo>
                  <a:cubicBezTo>
                    <a:pt x="317" y="208"/>
                    <a:pt x="319" y="206"/>
                    <a:pt x="319" y="205"/>
                  </a:cubicBezTo>
                  <a:cubicBezTo>
                    <a:pt x="319" y="205"/>
                    <a:pt x="321" y="205"/>
                    <a:pt x="322" y="205"/>
                  </a:cubicBezTo>
                  <a:cubicBezTo>
                    <a:pt x="322" y="205"/>
                    <a:pt x="326" y="206"/>
                    <a:pt x="326" y="206"/>
                  </a:cubicBezTo>
                  <a:cubicBezTo>
                    <a:pt x="326" y="206"/>
                    <a:pt x="329" y="206"/>
                    <a:pt x="329" y="206"/>
                  </a:cubicBezTo>
                  <a:cubicBezTo>
                    <a:pt x="329" y="206"/>
                    <a:pt x="332" y="204"/>
                    <a:pt x="332" y="204"/>
                  </a:cubicBezTo>
                  <a:cubicBezTo>
                    <a:pt x="333" y="204"/>
                    <a:pt x="336" y="207"/>
                    <a:pt x="336" y="207"/>
                  </a:cubicBezTo>
                  <a:cubicBezTo>
                    <a:pt x="336" y="207"/>
                    <a:pt x="334" y="210"/>
                    <a:pt x="333" y="210"/>
                  </a:cubicBezTo>
                  <a:cubicBezTo>
                    <a:pt x="332" y="211"/>
                    <a:pt x="331" y="211"/>
                    <a:pt x="330" y="212"/>
                  </a:cubicBezTo>
                  <a:cubicBezTo>
                    <a:pt x="329" y="214"/>
                    <a:pt x="329" y="214"/>
                    <a:pt x="329" y="215"/>
                  </a:cubicBezTo>
                  <a:cubicBezTo>
                    <a:pt x="328" y="215"/>
                    <a:pt x="327" y="217"/>
                    <a:pt x="325" y="215"/>
                  </a:cubicBezTo>
                  <a:cubicBezTo>
                    <a:pt x="323" y="214"/>
                    <a:pt x="321" y="212"/>
                    <a:pt x="321" y="212"/>
                  </a:cubicBezTo>
                  <a:cubicBezTo>
                    <a:pt x="321" y="212"/>
                    <a:pt x="319" y="213"/>
                    <a:pt x="318" y="213"/>
                  </a:cubicBezTo>
                  <a:cubicBezTo>
                    <a:pt x="317" y="214"/>
                    <a:pt x="315" y="213"/>
                    <a:pt x="315" y="213"/>
                  </a:cubicBezTo>
                  <a:cubicBezTo>
                    <a:pt x="316" y="212"/>
                    <a:pt x="315" y="210"/>
                    <a:pt x="316" y="209"/>
                  </a:cubicBezTo>
                  <a:close/>
                  <a:moveTo>
                    <a:pt x="295" y="229"/>
                  </a:moveTo>
                  <a:cubicBezTo>
                    <a:pt x="295" y="229"/>
                    <a:pt x="295" y="229"/>
                    <a:pt x="295" y="229"/>
                  </a:cubicBezTo>
                  <a:cubicBezTo>
                    <a:pt x="295" y="229"/>
                    <a:pt x="291" y="227"/>
                    <a:pt x="292" y="226"/>
                  </a:cubicBezTo>
                  <a:cubicBezTo>
                    <a:pt x="293" y="224"/>
                    <a:pt x="297" y="220"/>
                    <a:pt x="298" y="219"/>
                  </a:cubicBezTo>
                  <a:cubicBezTo>
                    <a:pt x="298" y="219"/>
                    <a:pt x="301" y="220"/>
                    <a:pt x="301" y="220"/>
                  </a:cubicBezTo>
                  <a:cubicBezTo>
                    <a:pt x="302" y="220"/>
                    <a:pt x="303" y="217"/>
                    <a:pt x="304" y="217"/>
                  </a:cubicBezTo>
                  <a:cubicBezTo>
                    <a:pt x="304" y="217"/>
                    <a:pt x="308" y="217"/>
                    <a:pt x="308" y="217"/>
                  </a:cubicBezTo>
                  <a:cubicBezTo>
                    <a:pt x="308" y="217"/>
                    <a:pt x="306" y="221"/>
                    <a:pt x="304" y="222"/>
                  </a:cubicBezTo>
                  <a:cubicBezTo>
                    <a:pt x="302" y="223"/>
                    <a:pt x="301" y="223"/>
                    <a:pt x="301" y="224"/>
                  </a:cubicBezTo>
                  <a:cubicBezTo>
                    <a:pt x="300" y="225"/>
                    <a:pt x="299" y="226"/>
                    <a:pt x="299" y="227"/>
                  </a:cubicBezTo>
                  <a:cubicBezTo>
                    <a:pt x="298" y="227"/>
                    <a:pt x="295" y="229"/>
                    <a:pt x="295" y="229"/>
                  </a:cubicBezTo>
                  <a:close/>
                  <a:moveTo>
                    <a:pt x="282" y="268"/>
                  </a:moveTo>
                  <a:cubicBezTo>
                    <a:pt x="282" y="268"/>
                    <a:pt x="282" y="268"/>
                    <a:pt x="282" y="268"/>
                  </a:cubicBezTo>
                  <a:cubicBezTo>
                    <a:pt x="283" y="269"/>
                    <a:pt x="281" y="273"/>
                    <a:pt x="278" y="271"/>
                  </a:cubicBezTo>
                  <a:cubicBezTo>
                    <a:pt x="278" y="271"/>
                    <a:pt x="277" y="269"/>
                    <a:pt x="279" y="268"/>
                  </a:cubicBezTo>
                  <a:cubicBezTo>
                    <a:pt x="280" y="268"/>
                    <a:pt x="282" y="268"/>
                    <a:pt x="282" y="268"/>
                  </a:cubicBezTo>
                  <a:close/>
                  <a:moveTo>
                    <a:pt x="279" y="292"/>
                  </a:moveTo>
                  <a:cubicBezTo>
                    <a:pt x="279" y="292"/>
                    <a:pt x="279" y="292"/>
                    <a:pt x="279" y="292"/>
                  </a:cubicBezTo>
                  <a:cubicBezTo>
                    <a:pt x="279" y="292"/>
                    <a:pt x="281" y="290"/>
                    <a:pt x="281" y="290"/>
                  </a:cubicBezTo>
                  <a:cubicBezTo>
                    <a:pt x="282" y="290"/>
                    <a:pt x="283" y="291"/>
                    <a:pt x="283" y="291"/>
                  </a:cubicBezTo>
                  <a:cubicBezTo>
                    <a:pt x="283" y="291"/>
                    <a:pt x="286" y="293"/>
                    <a:pt x="286" y="293"/>
                  </a:cubicBezTo>
                  <a:cubicBezTo>
                    <a:pt x="286" y="294"/>
                    <a:pt x="287" y="296"/>
                    <a:pt x="286" y="296"/>
                  </a:cubicBezTo>
                  <a:cubicBezTo>
                    <a:pt x="285" y="297"/>
                    <a:pt x="284" y="298"/>
                    <a:pt x="283" y="297"/>
                  </a:cubicBezTo>
                  <a:cubicBezTo>
                    <a:pt x="282" y="297"/>
                    <a:pt x="281" y="297"/>
                    <a:pt x="281" y="296"/>
                  </a:cubicBezTo>
                  <a:cubicBezTo>
                    <a:pt x="281" y="295"/>
                    <a:pt x="281" y="295"/>
                    <a:pt x="281" y="294"/>
                  </a:cubicBezTo>
                  <a:cubicBezTo>
                    <a:pt x="281" y="294"/>
                    <a:pt x="279" y="294"/>
                    <a:pt x="279" y="294"/>
                  </a:cubicBezTo>
                  <a:cubicBezTo>
                    <a:pt x="279" y="292"/>
                    <a:pt x="279" y="292"/>
                    <a:pt x="279" y="292"/>
                  </a:cubicBezTo>
                  <a:close/>
                  <a:moveTo>
                    <a:pt x="238" y="279"/>
                  </a:moveTo>
                  <a:cubicBezTo>
                    <a:pt x="238" y="279"/>
                    <a:pt x="238" y="279"/>
                    <a:pt x="238" y="279"/>
                  </a:cubicBezTo>
                  <a:cubicBezTo>
                    <a:pt x="239" y="279"/>
                    <a:pt x="241" y="278"/>
                    <a:pt x="241" y="279"/>
                  </a:cubicBezTo>
                  <a:cubicBezTo>
                    <a:pt x="242" y="280"/>
                    <a:pt x="243" y="280"/>
                    <a:pt x="243" y="281"/>
                  </a:cubicBezTo>
                  <a:cubicBezTo>
                    <a:pt x="243" y="281"/>
                    <a:pt x="244" y="282"/>
                    <a:pt x="242" y="283"/>
                  </a:cubicBezTo>
                  <a:cubicBezTo>
                    <a:pt x="240" y="283"/>
                    <a:pt x="239" y="283"/>
                    <a:pt x="239" y="283"/>
                  </a:cubicBezTo>
                  <a:cubicBezTo>
                    <a:pt x="240" y="286"/>
                    <a:pt x="240" y="286"/>
                    <a:pt x="240" y="286"/>
                  </a:cubicBezTo>
                  <a:cubicBezTo>
                    <a:pt x="240" y="286"/>
                    <a:pt x="242" y="286"/>
                    <a:pt x="239" y="288"/>
                  </a:cubicBezTo>
                  <a:cubicBezTo>
                    <a:pt x="237" y="290"/>
                    <a:pt x="235" y="290"/>
                    <a:pt x="235" y="290"/>
                  </a:cubicBezTo>
                  <a:cubicBezTo>
                    <a:pt x="235" y="289"/>
                    <a:pt x="235" y="289"/>
                    <a:pt x="235" y="289"/>
                  </a:cubicBezTo>
                  <a:cubicBezTo>
                    <a:pt x="232" y="290"/>
                    <a:pt x="232" y="290"/>
                    <a:pt x="232" y="290"/>
                  </a:cubicBezTo>
                  <a:cubicBezTo>
                    <a:pt x="232" y="290"/>
                    <a:pt x="231" y="291"/>
                    <a:pt x="231" y="290"/>
                  </a:cubicBezTo>
                  <a:cubicBezTo>
                    <a:pt x="230" y="288"/>
                    <a:pt x="229" y="286"/>
                    <a:pt x="231" y="286"/>
                  </a:cubicBezTo>
                  <a:cubicBezTo>
                    <a:pt x="233" y="285"/>
                    <a:pt x="233" y="284"/>
                    <a:pt x="234" y="285"/>
                  </a:cubicBezTo>
                  <a:cubicBezTo>
                    <a:pt x="235" y="286"/>
                    <a:pt x="235" y="287"/>
                    <a:pt x="235" y="287"/>
                  </a:cubicBezTo>
                  <a:cubicBezTo>
                    <a:pt x="236" y="284"/>
                    <a:pt x="236" y="284"/>
                    <a:pt x="236" y="284"/>
                  </a:cubicBezTo>
                  <a:cubicBezTo>
                    <a:pt x="236" y="284"/>
                    <a:pt x="235" y="284"/>
                    <a:pt x="235" y="283"/>
                  </a:cubicBezTo>
                  <a:cubicBezTo>
                    <a:pt x="236" y="282"/>
                    <a:pt x="236" y="282"/>
                    <a:pt x="237" y="281"/>
                  </a:cubicBezTo>
                  <a:cubicBezTo>
                    <a:pt x="238" y="281"/>
                    <a:pt x="239" y="282"/>
                    <a:pt x="239" y="282"/>
                  </a:cubicBezTo>
                  <a:cubicBezTo>
                    <a:pt x="238" y="279"/>
                    <a:pt x="238" y="279"/>
                    <a:pt x="238" y="279"/>
                  </a:cubicBezTo>
                  <a:close/>
                  <a:moveTo>
                    <a:pt x="258" y="286"/>
                  </a:moveTo>
                  <a:cubicBezTo>
                    <a:pt x="258" y="286"/>
                    <a:pt x="258" y="286"/>
                    <a:pt x="258" y="286"/>
                  </a:cubicBezTo>
                  <a:cubicBezTo>
                    <a:pt x="258" y="286"/>
                    <a:pt x="259" y="286"/>
                    <a:pt x="259" y="287"/>
                  </a:cubicBezTo>
                  <a:cubicBezTo>
                    <a:pt x="260" y="288"/>
                    <a:pt x="260" y="288"/>
                    <a:pt x="259" y="288"/>
                  </a:cubicBezTo>
                  <a:cubicBezTo>
                    <a:pt x="259" y="288"/>
                    <a:pt x="256" y="288"/>
                    <a:pt x="256" y="288"/>
                  </a:cubicBezTo>
                  <a:cubicBezTo>
                    <a:pt x="256" y="288"/>
                    <a:pt x="255" y="289"/>
                    <a:pt x="255" y="287"/>
                  </a:cubicBezTo>
                  <a:cubicBezTo>
                    <a:pt x="255" y="286"/>
                    <a:pt x="255" y="285"/>
                    <a:pt x="255" y="285"/>
                  </a:cubicBezTo>
                  <a:cubicBezTo>
                    <a:pt x="258" y="286"/>
                    <a:pt x="258" y="286"/>
                    <a:pt x="258" y="286"/>
                  </a:cubicBezTo>
                  <a:close/>
                  <a:moveTo>
                    <a:pt x="265" y="282"/>
                  </a:moveTo>
                  <a:cubicBezTo>
                    <a:pt x="265" y="282"/>
                    <a:pt x="265" y="282"/>
                    <a:pt x="265" y="282"/>
                  </a:cubicBezTo>
                  <a:cubicBezTo>
                    <a:pt x="269" y="279"/>
                    <a:pt x="269" y="279"/>
                    <a:pt x="269" y="279"/>
                  </a:cubicBezTo>
                  <a:cubicBezTo>
                    <a:pt x="269" y="279"/>
                    <a:pt x="270" y="282"/>
                    <a:pt x="268" y="283"/>
                  </a:cubicBezTo>
                  <a:cubicBezTo>
                    <a:pt x="267" y="284"/>
                    <a:pt x="266" y="284"/>
                    <a:pt x="266" y="284"/>
                  </a:cubicBezTo>
                  <a:cubicBezTo>
                    <a:pt x="264" y="283"/>
                    <a:pt x="264" y="283"/>
                    <a:pt x="264" y="283"/>
                  </a:cubicBezTo>
                  <a:cubicBezTo>
                    <a:pt x="265" y="282"/>
                    <a:pt x="265" y="282"/>
                    <a:pt x="265" y="282"/>
                  </a:cubicBezTo>
                  <a:close/>
                  <a:moveTo>
                    <a:pt x="273" y="275"/>
                  </a:moveTo>
                  <a:cubicBezTo>
                    <a:pt x="273" y="275"/>
                    <a:pt x="273" y="275"/>
                    <a:pt x="273" y="275"/>
                  </a:cubicBezTo>
                  <a:cubicBezTo>
                    <a:pt x="273" y="275"/>
                    <a:pt x="272" y="278"/>
                    <a:pt x="273" y="280"/>
                  </a:cubicBezTo>
                  <a:cubicBezTo>
                    <a:pt x="273" y="281"/>
                    <a:pt x="273" y="281"/>
                    <a:pt x="274" y="281"/>
                  </a:cubicBezTo>
                  <a:cubicBezTo>
                    <a:pt x="275" y="282"/>
                    <a:pt x="276" y="282"/>
                    <a:pt x="277" y="281"/>
                  </a:cubicBezTo>
                  <a:cubicBezTo>
                    <a:pt x="278" y="281"/>
                    <a:pt x="278" y="278"/>
                    <a:pt x="278" y="278"/>
                  </a:cubicBezTo>
                  <a:cubicBezTo>
                    <a:pt x="278" y="278"/>
                    <a:pt x="278" y="277"/>
                    <a:pt x="277" y="275"/>
                  </a:cubicBezTo>
                  <a:cubicBezTo>
                    <a:pt x="276" y="272"/>
                    <a:pt x="274" y="275"/>
                    <a:pt x="273" y="275"/>
                  </a:cubicBezTo>
                  <a:close/>
                  <a:moveTo>
                    <a:pt x="274" y="259"/>
                  </a:moveTo>
                  <a:cubicBezTo>
                    <a:pt x="274" y="259"/>
                    <a:pt x="274" y="259"/>
                    <a:pt x="274" y="259"/>
                  </a:cubicBezTo>
                  <a:cubicBezTo>
                    <a:pt x="274" y="258"/>
                    <a:pt x="274" y="255"/>
                    <a:pt x="275" y="254"/>
                  </a:cubicBezTo>
                  <a:cubicBezTo>
                    <a:pt x="276" y="254"/>
                    <a:pt x="276" y="253"/>
                    <a:pt x="277" y="252"/>
                  </a:cubicBezTo>
                  <a:cubicBezTo>
                    <a:pt x="277" y="251"/>
                    <a:pt x="281" y="251"/>
                    <a:pt x="281" y="251"/>
                  </a:cubicBezTo>
                  <a:cubicBezTo>
                    <a:pt x="282" y="253"/>
                    <a:pt x="282" y="253"/>
                    <a:pt x="282" y="253"/>
                  </a:cubicBezTo>
                  <a:cubicBezTo>
                    <a:pt x="282" y="253"/>
                    <a:pt x="282" y="255"/>
                    <a:pt x="282" y="256"/>
                  </a:cubicBezTo>
                  <a:cubicBezTo>
                    <a:pt x="282" y="257"/>
                    <a:pt x="282" y="257"/>
                    <a:pt x="283" y="259"/>
                  </a:cubicBezTo>
                  <a:cubicBezTo>
                    <a:pt x="283" y="260"/>
                    <a:pt x="282" y="262"/>
                    <a:pt x="282" y="263"/>
                  </a:cubicBezTo>
                  <a:cubicBezTo>
                    <a:pt x="281" y="264"/>
                    <a:pt x="281" y="265"/>
                    <a:pt x="280" y="265"/>
                  </a:cubicBezTo>
                  <a:cubicBezTo>
                    <a:pt x="279" y="266"/>
                    <a:pt x="279" y="267"/>
                    <a:pt x="278" y="266"/>
                  </a:cubicBezTo>
                  <a:cubicBezTo>
                    <a:pt x="277" y="265"/>
                    <a:pt x="274" y="264"/>
                    <a:pt x="274" y="263"/>
                  </a:cubicBezTo>
                  <a:cubicBezTo>
                    <a:pt x="274" y="263"/>
                    <a:pt x="274" y="261"/>
                    <a:pt x="274" y="261"/>
                  </a:cubicBezTo>
                  <a:cubicBezTo>
                    <a:pt x="274" y="259"/>
                    <a:pt x="274" y="259"/>
                    <a:pt x="274" y="259"/>
                  </a:cubicBezTo>
                  <a:close/>
                  <a:moveTo>
                    <a:pt x="262" y="264"/>
                  </a:moveTo>
                  <a:cubicBezTo>
                    <a:pt x="262" y="264"/>
                    <a:pt x="262" y="264"/>
                    <a:pt x="262" y="264"/>
                  </a:cubicBezTo>
                  <a:cubicBezTo>
                    <a:pt x="262" y="263"/>
                    <a:pt x="263" y="259"/>
                    <a:pt x="263" y="259"/>
                  </a:cubicBezTo>
                  <a:cubicBezTo>
                    <a:pt x="263" y="259"/>
                    <a:pt x="263" y="257"/>
                    <a:pt x="265" y="256"/>
                  </a:cubicBezTo>
                  <a:cubicBezTo>
                    <a:pt x="266" y="256"/>
                    <a:pt x="266" y="255"/>
                    <a:pt x="267" y="256"/>
                  </a:cubicBezTo>
                  <a:cubicBezTo>
                    <a:pt x="268" y="257"/>
                    <a:pt x="269" y="258"/>
                    <a:pt x="269" y="258"/>
                  </a:cubicBezTo>
                  <a:cubicBezTo>
                    <a:pt x="269" y="258"/>
                    <a:pt x="268" y="258"/>
                    <a:pt x="268" y="259"/>
                  </a:cubicBezTo>
                  <a:cubicBezTo>
                    <a:pt x="268" y="259"/>
                    <a:pt x="269" y="261"/>
                    <a:pt x="269" y="261"/>
                  </a:cubicBezTo>
                  <a:cubicBezTo>
                    <a:pt x="268" y="262"/>
                    <a:pt x="267" y="263"/>
                    <a:pt x="266" y="264"/>
                  </a:cubicBezTo>
                  <a:cubicBezTo>
                    <a:pt x="266" y="265"/>
                    <a:pt x="264" y="266"/>
                    <a:pt x="264" y="266"/>
                  </a:cubicBezTo>
                  <a:cubicBezTo>
                    <a:pt x="261" y="268"/>
                    <a:pt x="261" y="268"/>
                    <a:pt x="261" y="268"/>
                  </a:cubicBezTo>
                  <a:cubicBezTo>
                    <a:pt x="261" y="269"/>
                    <a:pt x="261" y="269"/>
                    <a:pt x="261" y="269"/>
                  </a:cubicBezTo>
                  <a:cubicBezTo>
                    <a:pt x="260" y="269"/>
                    <a:pt x="260" y="269"/>
                    <a:pt x="260" y="269"/>
                  </a:cubicBezTo>
                  <a:cubicBezTo>
                    <a:pt x="258" y="266"/>
                    <a:pt x="258" y="266"/>
                    <a:pt x="258" y="266"/>
                  </a:cubicBezTo>
                  <a:cubicBezTo>
                    <a:pt x="261" y="264"/>
                    <a:pt x="261" y="264"/>
                    <a:pt x="261" y="264"/>
                  </a:cubicBezTo>
                  <a:cubicBezTo>
                    <a:pt x="262" y="264"/>
                    <a:pt x="262" y="264"/>
                    <a:pt x="262" y="264"/>
                  </a:cubicBezTo>
                  <a:close/>
                  <a:moveTo>
                    <a:pt x="242" y="268"/>
                  </a:moveTo>
                  <a:cubicBezTo>
                    <a:pt x="242" y="268"/>
                    <a:pt x="242" y="268"/>
                    <a:pt x="242" y="268"/>
                  </a:cubicBezTo>
                  <a:cubicBezTo>
                    <a:pt x="245" y="267"/>
                    <a:pt x="245" y="267"/>
                    <a:pt x="245" y="267"/>
                  </a:cubicBezTo>
                  <a:cubicBezTo>
                    <a:pt x="248" y="269"/>
                    <a:pt x="248" y="269"/>
                    <a:pt x="248" y="269"/>
                  </a:cubicBezTo>
                  <a:cubicBezTo>
                    <a:pt x="248" y="272"/>
                    <a:pt x="248" y="272"/>
                    <a:pt x="248" y="272"/>
                  </a:cubicBezTo>
                  <a:cubicBezTo>
                    <a:pt x="248" y="272"/>
                    <a:pt x="246" y="276"/>
                    <a:pt x="245" y="275"/>
                  </a:cubicBezTo>
                  <a:cubicBezTo>
                    <a:pt x="244" y="273"/>
                    <a:pt x="244" y="271"/>
                    <a:pt x="244" y="271"/>
                  </a:cubicBezTo>
                  <a:cubicBezTo>
                    <a:pt x="242" y="268"/>
                    <a:pt x="242" y="268"/>
                    <a:pt x="242" y="268"/>
                  </a:cubicBezTo>
                  <a:close/>
                  <a:moveTo>
                    <a:pt x="229" y="260"/>
                  </a:moveTo>
                  <a:cubicBezTo>
                    <a:pt x="229" y="260"/>
                    <a:pt x="229" y="260"/>
                    <a:pt x="229" y="260"/>
                  </a:cubicBezTo>
                  <a:cubicBezTo>
                    <a:pt x="229" y="260"/>
                    <a:pt x="234" y="259"/>
                    <a:pt x="234" y="260"/>
                  </a:cubicBezTo>
                  <a:cubicBezTo>
                    <a:pt x="234" y="260"/>
                    <a:pt x="234" y="262"/>
                    <a:pt x="235" y="262"/>
                  </a:cubicBezTo>
                  <a:cubicBezTo>
                    <a:pt x="235" y="263"/>
                    <a:pt x="232" y="266"/>
                    <a:pt x="231" y="266"/>
                  </a:cubicBezTo>
                  <a:cubicBezTo>
                    <a:pt x="231" y="266"/>
                    <a:pt x="230" y="265"/>
                    <a:pt x="230" y="265"/>
                  </a:cubicBezTo>
                  <a:cubicBezTo>
                    <a:pt x="229" y="260"/>
                    <a:pt x="229" y="260"/>
                    <a:pt x="229" y="260"/>
                  </a:cubicBezTo>
                  <a:close/>
                  <a:moveTo>
                    <a:pt x="225" y="247"/>
                  </a:moveTo>
                  <a:cubicBezTo>
                    <a:pt x="225" y="247"/>
                    <a:pt x="225" y="247"/>
                    <a:pt x="225" y="247"/>
                  </a:cubicBezTo>
                  <a:cubicBezTo>
                    <a:pt x="225" y="247"/>
                    <a:pt x="226" y="246"/>
                    <a:pt x="227" y="246"/>
                  </a:cubicBezTo>
                  <a:cubicBezTo>
                    <a:pt x="228" y="247"/>
                    <a:pt x="228" y="250"/>
                    <a:pt x="228" y="250"/>
                  </a:cubicBezTo>
                  <a:cubicBezTo>
                    <a:pt x="227" y="253"/>
                    <a:pt x="227" y="253"/>
                    <a:pt x="227" y="253"/>
                  </a:cubicBezTo>
                  <a:cubicBezTo>
                    <a:pt x="227" y="253"/>
                    <a:pt x="225" y="256"/>
                    <a:pt x="225" y="256"/>
                  </a:cubicBezTo>
                  <a:cubicBezTo>
                    <a:pt x="225" y="255"/>
                    <a:pt x="224" y="250"/>
                    <a:pt x="224" y="250"/>
                  </a:cubicBezTo>
                  <a:cubicBezTo>
                    <a:pt x="225" y="247"/>
                    <a:pt x="225" y="247"/>
                    <a:pt x="225" y="247"/>
                  </a:cubicBezTo>
                  <a:close/>
                  <a:moveTo>
                    <a:pt x="219" y="239"/>
                  </a:moveTo>
                  <a:cubicBezTo>
                    <a:pt x="219" y="239"/>
                    <a:pt x="219" y="239"/>
                    <a:pt x="219" y="239"/>
                  </a:cubicBezTo>
                  <a:cubicBezTo>
                    <a:pt x="219" y="239"/>
                    <a:pt x="218" y="242"/>
                    <a:pt x="218" y="243"/>
                  </a:cubicBezTo>
                  <a:cubicBezTo>
                    <a:pt x="218" y="243"/>
                    <a:pt x="219" y="245"/>
                    <a:pt x="219" y="245"/>
                  </a:cubicBezTo>
                  <a:cubicBezTo>
                    <a:pt x="219" y="246"/>
                    <a:pt x="219" y="245"/>
                    <a:pt x="220" y="244"/>
                  </a:cubicBezTo>
                  <a:cubicBezTo>
                    <a:pt x="221" y="243"/>
                    <a:pt x="221" y="242"/>
                    <a:pt x="221" y="242"/>
                  </a:cubicBezTo>
                  <a:cubicBezTo>
                    <a:pt x="221" y="242"/>
                    <a:pt x="223" y="241"/>
                    <a:pt x="223" y="240"/>
                  </a:cubicBezTo>
                  <a:cubicBezTo>
                    <a:pt x="224" y="240"/>
                    <a:pt x="224" y="237"/>
                    <a:pt x="224" y="237"/>
                  </a:cubicBezTo>
                  <a:cubicBezTo>
                    <a:pt x="224" y="237"/>
                    <a:pt x="221" y="235"/>
                    <a:pt x="221" y="236"/>
                  </a:cubicBezTo>
                  <a:cubicBezTo>
                    <a:pt x="220" y="236"/>
                    <a:pt x="219" y="239"/>
                    <a:pt x="219" y="239"/>
                  </a:cubicBezTo>
                  <a:close/>
                  <a:moveTo>
                    <a:pt x="233" y="237"/>
                  </a:moveTo>
                  <a:cubicBezTo>
                    <a:pt x="233" y="237"/>
                    <a:pt x="233" y="237"/>
                    <a:pt x="233" y="237"/>
                  </a:cubicBezTo>
                  <a:cubicBezTo>
                    <a:pt x="234" y="237"/>
                    <a:pt x="234" y="237"/>
                    <a:pt x="234" y="237"/>
                  </a:cubicBezTo>
                  <a:cubicBezTo>
                    <a:pt x="234" y="238"/>
                    <a:pt x="234" y="238"/>
                    <a:pt x="234" y="238"/>
                  </a:cubicBezTo>
                  <a:cubicBezTo>
                    <a:pt x="234" y="238"/>
                    <a:pt x="237" y="237"/>
                    <a:pt x="238" y="237"/>
                  </a:cubicBezTo>
                  <a:cubicBezTo>
                    <a:pt x="239" y="236"/>
                    <a:pt x="238" y="235"/>
                    <a:pt x="238" y="234"/>
                  </a:cubicBezTo>
                  <a:cubicBezTo>
                    <a:pt x="237" y="233"/>
                    <a:pt x="233" y="237"/>
                    <a:pt x="233" y="237"/>
                  </a:cubicBezTo>
                  <a:close/>
                  <a:moveTo>
                    <a:pt x="247" y="241"/>
                  </a:moveTo>
                  <a:cubicBezTo>
                    <a:pt x="247" y="241"/>
                    <a:pt x="247" y="241"/>
                    <a:pt x="247" y="241"/>
                  </a:cubicBezTo>
                  <a:cubicBezTo>
                    <a:pt x="245" y="240"/>
                    <a:pt x="245" y="240"/>
                    <a:pt x="245" y="240"/>
                  </a:cubicBezTo>
                  <a:cubicBezTo>
                    <a:pt x="245" y="242"/>
                    <a:pt x="245" y="242"/>
                    <a:pt x="245" y="242"/>
                  </a:cubicBezTo>
                  <a:cubicBezTo>
                    <a:pt x="245" y="242"/>
                    <a:pt x="246" y="244"/>
                    <a:pt x="247" y="245"/>
                  </a:cubicBezTo>
                  <a:cubicBezTo>
                    <a:pt x="247" y="245"/>
                    <a:pt x="245" y="247"/>
                    <a:pt x="245" y="247"/>
                  </a:cubicBezTo>
                  <a:cubicBezTo>
                    <a:pt x="247" y="250"/>
                    <a:pt x="247" y="250"/>
                    <a:pt x="247" y="250"/>
                  </a:cubicBezTo>
                  <a:cubicBezTo>
                    <a:pt x="250" y="245"/>
                    <a:pt x="250" y="245"/>
                    <a:pt x="250" y="245"/>
                  </a:cubicBezTo>
                  <a:cubicBezTo>
                    <a:pt x="250" y="245"/>
                    <a:pt x="249" y="243"/>
                    <a:pt x="249" y="243"/>
                  </a:cubicBezTo>
                  <a:cubicBezTo>
                    <a:pt x="249" y="242"/>
                    <a:pt x="247" y="241"/>
                    <a:pt x="247" y="241"/>
                  </a:cubicBezTo>
                  <a:close/>
                  <a:moveTo>
                    <a:pt x="261" y="241"/>
                  </a:moveTo>
                  <a:cubicBezTo>
                    <a:pt x="261" y="241"/>
                    <a:pt x="261" y="241"/>
                    <a:pt x="261" y="241"/>
                  </a:cubicBezTo>
                  <a:cubicBezTo>
                    <a:pt x="262" y="243"/>
                    <a:pt x="262" y="243"/>
                    <a:pt x="262" y="243"/>
                  </a:cubicBezTo>
                  <a:cubicBezTo>
                    <a:pt x="262" y="243"/>
                    <a:pt x="261" y="245"/>
                    <a:pt x="260" y="245"/>
                  </a:cubicBezTo>
                  <a:cubicBezTo>
                    <a:pt x="260" y="245"/>
                    <a:pt x="259" y="244"/>
                    <a:pt x="259" y="244"/>
                  </a:cubicBezTo>
                  <a:cubicBezTo>
                    <a:pt x="261" y="241"/>
                    <a:pt x="261" y="241"/>
                    <a:pt x="261" y="241"/>
                  </a:cubicBezTo>
                  <a:close/>
                  <a:moveTo>
                    <a:pt x="264" y="238"/>
                  </a:moveTo>
                  <a:cubicBezTo>
                    <a:pt x="264" y="238"/>
                    <a:pt x="264" y="238"/>
                    <a:pt x="264" y="238"/>
                  </a:cubicBezTo>
                  <a:cubicBezTo>
                    <a:pt x="265" y="240"/>
                    <a:pt x="265" y="240"/>
                    <a:pt x="265" y="240"/>
                  </a:cubicBezTo>
                  <a:cubicBezTo>
                    <a:pt x="265" y="240"/>
                    <a:pt x="268" y="239"/>
                    <a:pt x="270" y="238"/>
                  </a:cubicBezTo>
                  <a:cubicBezTo>
                    <a:pt x="273" y="237"/>
                    <a:pt x="270" y="236"/>
                    <a:pt x="270" y="236"/>
                  </a:cubicBezTo>
                  <a:cubicBezTo>
                    <a:pt x="267" y="236"/>
                    <a:pt x="267" y="236"/>
                    <a:pt x="267" y="236"/>
                  </a:cubicBezTo>
                  <a:cubicBezTo>
                    <a:pt x="267" y="236"/>
                    <a:pt x="264" y="237"/>
                    <a:pt x="264" y="238"/>
                  </a:cubicBezTo>
                  <a:close/>
                  <a:moveTo>
                    <a:pt x="247" y="230"/>
                  </a:moveTo>
                  <a:cubicBezTo>
                    <a:pt x="247" y="230"/>
                    <a:pt x="247" y="230"/>
                    <a:pt x="247" y="230"/>
                  </a:cubicBezTo>
                  <a:cubicBezTo>
                    <a:pt x="250" y="233"/>
                    <a:pt x="250" y="233"/>
                    <a:pt x="250" y="233"/>
                  </a:cubicBezTo>
                  <a:cubicBezTo>
                    <a:pt x="250" y="233"/>
                    <a:pt x="254" y="235"/>
                    <a:pt x="255" y="235"/>
                  </a:cubicBezTo>
                  <a:cubicBezTo>
                    <a:pt x="255" y="236"/>
                    <a:pt x="257" y="235"/>
                    <a:pt x="259" y="235"/>
                  </a:cubicBezTo>
                  <a:cubicBezTo>
                    <a:pt x="260" y="234"/>
                    <a:pt x="260" y="234"/>
                    <a:pt x="260" y="233"/>
                  </a:cubicBezTo>
                  <a:cubicBezTo>
                    <a:pt x="260" y="233"/>
                    <a:pt x="259" y="232"/>
                    <a:pt x="259" y="232"/>
                  </a:cubicBezTo>
                  <a:cubicBezTo>
                    <a:pt x="259" y="232"/>
                    <a:pt x="258" y="230"/>
                    <a:pt x="255" y="230"/>
                  </a:cubicBezTo>
                  <a:cubicBezTo>
                    <a:pt x="253" y="231"/>
                    <a:pt x="253" y="230"/>
                    <a:pt x="253" y="230"/>
                  </a:cubicBezTo>
                  <a:cubicBezTo>
                    <a:pt x="253" y="230"/>
                    <a:pt x="252" y="230"/>
                    <a:pt x="249" y="229"/>
                  </a:cubicBezTo>
                  <a:cubicBezTo>
                    <a:pt x="247" y="229"/>
                    <a:pt x="248" y="230"/>
                    <a:pt x="247" y="230"/>
                  </a:cubicBezTo>
                  <a:close/>
                  <a:moveTo>
                    <a:pt x="245" y="229"/>
                  </a:moveTo>
                  <a:cubicBezTo>
                    <a:pt x="245" y="229"/>
                    <a:pt x="245" y="229"/>
                    <a:pt x="245" y="229"/>
                  </a:cubicBezTo>
                  <a:cubicBezTo>
                    <a:pt x="246" y="228"/>
                    <a:pt x="246" y="228"/>
                    <a:pt x="246" y="228"/>
                  </a:cubicBezTo>
                  <a:cubicBezTo>
                    <a:pt x="246" y="228"/>
                    <a:pt x="246" y="226"/>
                    <a:pt x="246" y="223"/>
                  </a:cubicBezTo>
                  <a:cubicBezTo>
                    <a:pt x="246" y="221"/>
                    <a:pt x="245" y="222"/>
                    <a:pt x="245" y="222"/>
                  </a:cubicBezTo>
                  <a:cubicBezTo>
                    <a:pt x="245" y="221"/>
                    <a:pt x="245" y="220"/>
                    <a:pt x="244" y="218"/>
                  </a:cubicBezTo>
                  <a:cubicBezTo>
                    <a:pt x="243" y="217"/>
                    <a:pt x="243" y="218"/>
                    <a:pt x="242" y="218"/>
                  </a:cubicBezTo>
                  <a:cubicBezTo>
                    <a:pt x="242" y="218"/>
                    <a:pt x="241" y="219"/>
                    <a:pt x="239" y="219"/>
                  </a:cubicBezTo>
                  <a:cubicBezTo>
                    <a:pt x="237" y="219"/>
                    <a:pt x="238" y="217"/>
                    <a:pt x="237" y="216"/>
                  </a:cubicBezTo>
                  <a:cubicBezTo>
                    <a:pt x="236" y="215"/>
                    <a:pt x="234" y="215"/>
                    <a:pt x="234" y="215"/>
                  </a:cubicBezTo>
                  <a:cubicBezTo>
                    <a:pt x="233" y="215"/>
                    <a:pt x="231" y="218"/>
                    <a:pt x="231" y="219"/>
                  </a:cubicBezTo>
                  <a:cubicBezTo>
                    <a:pt x="231" y="220"/>
                    <a:pt x="232" y="220"/>
                    <a:pt x="235" y="223"/>
                  </a:cubicBezTo>
                  <a:cubicBezTo>
                    <a:pt x="238" y="225"/>
                    <a:pt x="239" y="225"/>
                    <a:pt x="240" y="225"/>
                  </a:cubicBezTo>
                  <a:cubicBezTo>
                    <a:pt x="241" y="226"/>
                    <a:pt x="244" y="228"/>
                    <a:pt x="245" y="229"/>
                  </a:cubicBezTo>
                  <a:close/>
                  <a:moveTo>
                    <a:pt x="216" y="360"/>
                  </a:moveTo>
                  <a:cubicBezTo>
                    <a:pt x="216" y="360"/>
                    <a:pt x="216" y="360"/>
                    <a:pt x="216" y="360"/>
                  </a:cubicBezTo>
                  <a:cubicBezTo>
                    <a:pt x="217" y="357"/>
                    <a:pt x="217" y="357"/>
                    <a:pt x="217" y="357"/>
                  </a:cubicBezTo>
                  <a:cubicBezTo>
                    <a:pt x="215" y="354"/>
                    <a:pt x="215" y="354"/>
                    <a:pt x="215" y="354"/>
                  </a:cubicBezTo>
                  <a:cubicBezTo>
                    <a:pt x="215" y="350"/>
                    <a:pt x="215" y="350"/>
                    <a:pt x="215" y="350"/>
                  </a:cubicBezTo>
                  <a:cubicBezTo>
                    <a:pt x="216" y="349"/>
                    <a:pt x="216" y="349"/>
                    <a:pt x="216" y="349"/>
                  </a:cubicBezTo>
                  <a:cubicBezTo>
                    <a:pt x="216" y="349"/>
                    <a:pt x="218" y="351"/>
                    <a:pt x="218" y="352"/>
                  </a:cubicBezTo>
                  <a:cubicBezTo>
                    <a:pt x="218" y="353"/>
                    <a:pt x="218" y="355"/>
                    <a:pt x="218" y="355"/>
                  </a:cubicBezTo>
                  <a:cubicBezTo>
                    <a:pt x="218" y="355"/>
                    <a:pt x="221" y="357"/>
                    <a:pt x="221" y="357"/>
                  </a:cubicBezTo>
                  <a:cubicBezTo>
                    <a:pt x="222" y="357"/>
                    <a:pt x="228" y="356"/>
                    <a:pt x="228" y="356"/>
                  </a:cubicBezTo>
                  <a:cubicBezTo>
                    <a:pt x="228" y="356"/>
                    <a:pt x="230" y="353"/>
                    <a:pt x="230" y="353"/>
                  </a:cubicBezTo>
                  <a:cubicBezTo>
                    <a:pt x="231" y="352"/>
                    <a:pt x="234" y="350"/>
                    <a:pt x="234" y="350"/>
                  </a:cubicBezTo>
                  <a:cubicBezTo>
                    <a:pt x="234" y="350"/>
                    <a:pt x="234" y="349"/>
                    <a:pt x="236" y="351"/>
                  </a:cubicBezTo>
                  <a:cubicBezTo>
                    <a:pt x="238" y="352"/>
                    <a:pt x="236" y="355"/>
                    <a:pt x="236" y="355"/>
                  </a:cubicBezTo>
                  <a:cubicBezTo>
                    <a:pt x="235" y="355"/>
                    <a:pt x="235" y="356"/>
                    <a:pt x="235" y="356"/>
                  </a:cubicBezTo>
                  <a:cubicBezTo>
                    <a:pt x="237" y="358"/>
                    <a:pt x="237" y="358"/>
                    <a:pt x="237" y="358"/>
                  </a:cubicBezTo>
                  <a:cubicBezTo>
                    <a:pt x="237" y="358"/>
                    <a:pt x="237" y="356"/>
                    <a:pt x="238" y="356"/>
                  </a:cubicBezTo>
                  <a:cubicBezTo>
                    <a:pt x="239" y="356"/>
                    <a:pt x="239" y="355"/>
                    <a:pt x="240" y="355"/>
                  </a:cubicBezTo>
                  <a:cubicBezTo>
                    <a:pt x="240" y="356"/>
                    <a:pt x="242" y="358"/>
                    <a:pt x="242" y="358"/>
                  </a:cubicBezTo>
                  <a:cubicBezTo>
                    <a:pt x="242" y="358"/>
                    <a:pt x="242" y="361"/>
                    <a:pt x="243" y="361"/>
                  </a:cubicBezTo>
                  <a:cubicBezTo>
                    <a:pt x="244" y="360"/>
                    <a:pt x="246" y="361"/>
                    <a:pt x="247" y="360"/>
                  </a:cubicBezTo>
                  <a:cubicBezTo>
                    <a:pt x="248" y="360"/>
                    <a:pt x="258" y="357"/>
                    <a:pt x="258" y="357"/>
                  </a:cubicBezTo>
                  <a:cubicBezTo>
                    <a:pt x="261" y="355"/>
                    <a:pt x="261" y="355"/>
                    <a:pt x="261" y="355"/>
                  </a:cubicBezTo>
                  <a:cubicBezTo>
                    <a:pt x="261" y="355"/>
                    <a:pt x="263" y="354"/>
                    <a:pt x="265" y="354"/>
                  </a:cubicBezTo>
                  <a:cubicBezTo>
                    <a:pt x="266" y="354"/>
                    <a:pt x="272" y="352"/>
                    <a:pt x="272" y="352"/>
                  </a:cubicBezTo>
                  <a:cubicBezTo>
                    <a:pt x="272" y="352"/>
                    <a:pt x="275" y="350"/>
                    <a:pt x="277" y="351"/>
                  </a:cubicBezTo>
                  <a:cubicBezTo>
                    <a:pt x="278" y="353"/>
                    <a:pt x="282" y="356"/>
                    <a:pt x="282" y="356"/>
                  </a:cubicBezTo>
                  <a:cubicBezTo>
                    <a:pt x="288" y="355"/>
                    <a:pt x="288" y="355"/>
                    <a:pt x="288" y="355"/>
                  </a:cubicBezTo>
                  <a:cubicBezTo>
                    <a:pt x="288" y="355"/>
                    <a:pt x="290" y="354"/>
                    <a:pt x="290" y="354"/>
                  </a:cubicBezTo>
                  <a:cubicBezTo>
                    <a:pt x="291" y="355"/>
                    <a:pt x="297" y="354"/>
                    <a:pt x="297" y="354"/>
                  </a:cubicBezTo>
                  <a:cubicBezTo>
                    <a:pt x="297" y="354"/>
                    <a:pt x="300" y="351"/>
                    <a:pt x="301" y="351"/>
                  </a:cubicBezTo>
                  <a:cubicBezTo>
                    <a:pt x="301" y="351"/>
                    <a:pt x="308" y="349"/>
                    <a:pt x="308" y="349"/>
                  </a:cubicBezTo>
                  <a:cubicBezTo>
                    <a:pt x="308" y="349"/>
                    <a:pt x="309" y="349"/>
                    <a:pt x="309" y="351"/>
                  </a:cubicBezTo>
                  <a:cubicBezTo>
                    <a:pt x="309" y="353"/>
                    <a:pt x="309" y="356"/>
                    <a:pt x="309" y="357"/>
                  </a:cubicBezTo>
                  <a:cubicBezTo>
                    <a:pt x="310" y="358"/>
                    <a:pt x="309" y="360"/>
                    <a:pt x="311" y="360"/>
                  </a:cubicBezTo>
                  <a:cubicBezTo>
                    <a:pt x="313" y="359"/>
                    <a:pt x="315" y="358"/>
                    <a:pt x="315" y="358"/>
                  </a:cubicBezTo>
                  <a:cubicBezTo>
                    <a:pt x="315" y="358"/>
                    <a:pt x="313" y="358"/>
                    <a:pt x="317" y="356"/>
                  </a:cubicBezTo>
                  <a:cubicBezTo>
                    <a:pt x="320" y="354"/>
                    <a:pt x="321" y="353"/>
                    <a:pt x="322" y="353"/>
                  </a:cubicBezTo>
                  <a:cubicBezTo>
                    <a:pt x="323" y="353"/>
                    <a:pt x="323" y="352"/>
                    <a:pt x="324" y="352"/>
                  </a:cubicBezTo>
                  <a:cubicBezTo>
                    <a:pt x="326" y="352"/>
                    <a:pt x="326" y="352"/>
                    <a:pt x="327" y="352"/>
                  </a:cubicBezTo>
                  <a:cubicBezTo>
                    <a:pt x="328" y="351"/>
                    <a:pt x="330" y="348"/>
                    <a:pt x="330" y="348"/>
                  </a:cubicBezTo>
                  <a:cubicBezTo>
                    <a:pt x="330" y="348"/>
                    <a:pt x="331" y="346"/>
                    <a:pt x="332" y="346"/>
                  </a:cubicBezTo>
                  <a:cubicBezTo>
                    <a:pt x="332" y="346"/>
                    <a:pt x="334" y="345"/>
                    <a:pt x="334" y="345"/>
                  </a:cubicBezTo>
                  <a:cubicBezTo>
                    <a:pt x="333" y="348"/>
                    <a:pt x="333" y="348"/>
                    <a:pt x="333" y="348"/>
                  </a:cubicBezTo>
                  <a:cubicBezTo>
                    <a:pt x="333" y="348"/>
                    <a:pt x="335" y="352"/>
                    <a:pt x="335" y="353"/>
                  </a:cubicBezTo>
                  <a:cubicBezTo>
                    <a:pt x="335" y="353"/>
                    <a:pt x="335" y="354"/>
                    <a:pt x="334" y="355"/>
                  </a:cubicBezTo>
                  <a:cubicBezTo>
                    <a:pt x="334" y="357"/>
                    <a:pt x="334" y="358"/>
                    <a:pt x="334" y="358"/>
                  </a:cubicBezTo>
                  <a:cubicBezTo>
                    <a:pt x="333" y="359"/>
                    <a:pt x="333" y="360"/>
                    <a:pt x="333" y="361"/>
                  </a:cubicBezTo>
                  <a:cubicBezTo>
                    <a:pt x="332" y="361"/>
                    <a:pt x="329" y="363"/>
                    <a:pt x="329" y="363"/>
                  </a:cubicBezTo>
                  <a:cubicBezTo>
                    <a:pt x="324" y="362"/>
                    <a:pt x="324" y="362"/>
                    <a:pt x="324" y="362"/>
                  </a:cubicBezTo>
                  <a:cubicBezTo>
                    <a:pt x="324" y="362"/>
                    <a:pt x="322" y="363"/>
                    <a:pt x="321" y="364"/>
                  </a:cubicBezTo>
                  <a:cubicBezTo>
                    <a:pt x="319" y="364"/>
                    <a:pt x="316" y="367"/>
                    <a:pt x="315" y="367"/>
                  </a:cubicBezTo>
                  <a:cubicBezTo>
                    <a:pt x="314" y="367"/>
                    <a:pt x="311" y="367"/>
                    <a:pt x="308" y="367"/>
                  </a:cubicBezTo>
                  <a:cubicBezTo>
                    <a:pt x="305" y="368"/>
                    <a:pt x="297" y="370"/>
                    <a:pt x="297" y="370"/>
                  </a:cubicBezTo>
                  <a:cubicBezTo>
                    <a:pt x="297" y="370"/>
                    <a:pt x="296" y="371"/>
                    <a:pt x="295" y="372"/>
                  </a:cubicBezTo>
                  <a:cubicBezTo>
                    <a:pt x="293" y="372"/>
                    <a:pt x="289" y="374"/>
                    <a:pt x="288" y="374"/>
                  </a:cubicBezTo>
                  <a:cubicBezTo>
                    <a:pt x="287" y="375"/>
                    <a:pt x="284" y="377"/>
                    <a:pt x="283" y="377"/>
                  </a:cubicBezTo>
                  <a:cubicBezTo>
                    <a:pt x="282" y="377"/>
                    <a:pt x="281" y="378"/>
                    <a:pt x="277" y="378"/>
                  </a:cubicBezTo>
                  <a:cubicBezTo>
                    <a:pt x="272" y="379"/>
                    <a:pt x="271" y="380"/>
                    <a:pt x="271" y="380"/>
                  </a:cubicBezTo>
                  <a:cubicBezTo>
                    <a:pt x="268" y="380"/>
                    <a:pt x="268" y="380"/>
                    <a:pt x="268" y="380"/>
                  </a:cubicBezTo>
                  <a:cubicBezTo>
                    <a:pt x="268" y="373"/>
                    <a:pt x="268" y="373"/>
                    <a:pt x="268" y="373"/>
                  </a:cubicBezTo>
                  <a:cubicBezTo>
                    <a:pt x="268" y="373"/>
                    <a:pt x="268" y="370"/>
                    <a:pt x="265" y="371"/>
                  </a:cubicBezTo>
                  <a:cubicBezTo>
                    <a:pt x="262" y="372"/>
                    <a:pt x="266" y="371"/>
                    <a:pt x="260" y="372"/>
                  </a:cubicBezTo>
                  <a:cubicBezTo>
                    <a:pt x="255" y="373"/>
                    <a:pt x="252" y="370"/>
                    <a:pt x="252" y="370"/>
                  </a:cubicBezTo>
                  <a:cubicBezTo>
                    <a:pt x="252" y="370"/>
                    <a:pt x="247" y="370"/>
                    <a:pt x="245" y="371"/>
                  </a:cubicBezTo>
                  <a:cubicBezTo>
                    <a:pt x="243" y="371"/>
                    <a:pt x="240" y="371"/>
                    <a:pt x="239" y="371"/>
                  </a:cubicBezTo>
                  <a:cubicBezTo>
                    <a:pt x="238" y="372"/>
                    <a:pt x="238" y="371"/>
                    <a:pt x="235" y="372"/>
                  </a:cubicBezTo>
                  <a:cubicBezTo>
                    <a:pt x="232" y="372"/>
                    <a:pt x="229" y="373"/>
                    <a:pt x="229" y="373"/>
                  </a:cubicBezTo>
                  <a:cubicBezTo>
                    <a:pt x="226" y="371"/>
                    <a:pt x="226" y="371"/>
                    <a:pt x="226" y="371"/>
                  </a:cubicBezTo>
                  <a:cubicBezTo>
                    <a:pt x="226" y="371"/>
                    <a:pt x="223" y="371"/>
                    <a:pt x="222" y="372"/>
                  </a:cubicBezTo>
                  <a:cubicBezTo>
                    <a:pt x="220" y="373"/>
                    <a:pt x="221" y="374"/>
                    <a:pt x="219" y="374"/>
                  </a:cubicBezTo>
                  <a:cubicBezTo>
                    <a:pt x="217" y="374"/>
                    <a:pt x="218" y="375"/>
                    <a:pt x="216" y="374"/>
                  </a:cubicBezTo>
                  <a:cubicBezTo>
                    <a:pt x="213" y="373"/>
                    <a:pt x="211" y="372"/>
                    <a:pt x="211" y="372"/>
                  </a:cubicBezTo>
                  <a:cubicBezTo>
                    <a:pt x="210" y="366"/>
                    <a:pt x="210" y="366"/>
                    <a:pt x="210" y="366"/>
                  </a:cubicBezTo>
                  <a:cubicBezTo>
                    <a:pt x="210" y="366"/>
                    <a:pt x="210" y="366"/>
                    <a:pt x="210" y="363"/>
                  </a:cubicBezTo>
                  <a:cubicBezTo>
                    <a:pt x="209" y="361"/>
                    <a:pt x="208" y="357"/>
                    <a:pt x="208" y="357"/>
                  </a:cubicBezTo>
                  <a:cubicBezTo>
                    <a:pt x="210" y="354"/>
                    <a:pt x="210" y="354"/>
                    <a:pt x="210" y="354"/>
                  </a:cubicBezTo>
                  <a:cubicBezTo>
                    <a:pt x="210" y="354"/>
                    <a:pt x="211" y="356"/>
                    <a:pt x="211" y="357"/>
                  </a:cubicBezTo>
                  <a:cubicBezTo>
                    <a:pt x="211" y="357"/>
                    <a:pt x="211" y="360"/>
                    <a:pt x="212" y="360"/>
                  </a:cubicBezTo>
                  <a:cubicBezTo>
                    <a:pt x="214" y="360"/>
                    <a:pt x="216" y="360"/>
                    <a:pt x="216" y="360"/>
                  </a:cubicBezTo>
                  <a:close/>
                  <a:moveTo>
                    <a:pt x="172" y="319"/>
                  </a:moveTo>
                  <a:cubicBezTo>
                    <a:pt x="172" y="319"/>
                    <a:pt x="172" y="319"/>
                    <a:pt x="172" y="319"/>
                  </a:cubicBezTo>
                  <a:cubicBezTo>
                    <a:pt x="175" y="318"/>
                    <a:pt x="175" y="318"/>
                    <a:pt x="175" y="318"/>
                  </a:cubicBezTo>
                  <a:cubicBezTo>
                    <a:pt x="176" y="321"/>
                    <a:pt x="176" y="321"/>
                    <a:pt x="176" y="321"/>
                  </a:cubicBezTo>
                  <a:cubicBezTo>
                    <a:pt x="179" y="322"/>
                    <a:pt x="179" y="322"/>
                    <a:pt x="179" y="322"/>
                  </a:cubicBezTo>
                  <a:cubicBezTo>
                    <a:pt x="179" y="322"/>
                    <a:pt x="183" y="324"/>
                    <a:pt x="183" y="325"/>
                  </a:cubicBezTo>
                  <a:cubicBezTo>
                    <a:pt x="183" y="325"/>
                    <a:pt x="181" y="328"/>
                    <a:pt x="181" y="328"/>
                  </a:cubicBezTo>
                  <a:cubicBezTo>
                    <a:pt x="181" y="328"/>
                    <a:pt x="181" y="330"/>
                    <a:pt x="181" y="331"/>
                  </a:cubicBezTo>
                  <a:cubicBezTo>
                    <a:pt x="181" y="331"/>
                    <a:pt x="179" y="331"/>
                    <a:pt x="178" y="331"/>
                  </a:cubicBezTo>
                  <a:cubicBezTo>
                    <a:pt x="177" y="330"/>
                    <a:pt x="174" y="329"/>
                    <a:pt x="174" y="329"/>
                  </a:cubicBezTo>
                  <a:cubicBezTo>
                    <a:pt x="174" y="325"/>
                    <a:pt x="174" y="325"/>
                    <a:pt x="174" y="325"/>
                  </a:cubicBezTo>
                  <a:cubicBezTo>
                    <a:pt x="171" y="322"/>
                    <a:pt x="171" y="322"/>
                    <a:pt x="171" y="322"/>
                  </a:cubicBezTo>
                  <a:cubicBezTo>
                    <a:pt x="172" y="319"/>
                    <a:pt x="172" y="319"/>
                    <a:pt x="172" y="319"/>
                  </a:cubicBezTo>
                  <a:close/>
                  <a:moveTo>
                    <a:pt x="92" y="232"/>
                  </a:moveTo>
                  <a:cubicBezTo>
                    <a:pt x="92" y="232"/>
                    <a:pt x="92" y="232"/>
                    <a:pt x="92" y="232"/>
                  </a:cubicBezTo>
                  <a:cubicBezTo>
                    <a:pt x="92" y="232"/>
                    <a:pt x="90" y="232"/>
                    <a:pt x="90" y="232"/>
                  </a:cubicBezTo>
                  <a:cubicBezTo>
                    <a:pt x="89" y="232"/>
                    <a:pt x="88" y="232"/>
                    <a:pt x="87" y="232"/>
                  </a:cubicBezTo>
                  <a:cubicBezTo>
                    <a:pt x="86" y="232"/>
                    <a:pt x="87" y="234"/>
                    <a:pt x="87" y="235"/>
                  </a:cubicBezTo>
                  <a:cubicBezTo>
                    <a:pt x="87" y="235"/>
                    <a:pt x="87" y="237"/>
                    <a:pt x="87" y="238"/>
                  </a:cubicBezTo>
                  <a:cubicBezTo>
                    <a:pt x="86" y="239"/>
                    <a:pt x="85" y="240"/>
                    <a:pt x="85" y="241"/>
                  </a:cubicBezTo>
                  <a:cubicBezTo>
                    <a:pt x="85" y="241"/>
                    <a:pt x="85" y="243"/>
                    <a:pt x="85" y="244"/>
                  </a:cubicBezTo>
                  <a:cubicBezTo>
                    <a:pt x="84" y="244"/>
                    <a:pt x="82" y="246"/>
                    <a:pt x="81" y="246"/>
                  </a:cubicBezTo>
                  <a:cubicBezTo>
                    <a:pt x="80" y="247"/>
                    <a:pt x="78" y="248"/>
                    <a:pt x="78" y="248"/>
                  </a:cubicBezTo>
                  <a:cubicBezTo>
                    <a:pt x="80" y="253"/>
                    <a:pt x="80" y="253"/>
                    <a:pt x="80" y="253"/>
                  </a:cubicBezTo>
                  <a:cubicBezTo>
                    <a:pt x="80" y="253"/>
                    <a:pt x="82" y="252"/>
                    <a:pt x="83" y="253"/>
                  </a:cubicBezTo>
                  <a:cubicBezTo>
                    <a:pt x="84" y="254"/>
                    <a:pt x="87" y="256"/>
                    <a:pt x="88" y="256"/>
                  </a:cubicBezTo>
                  <a:cubicBezTo>
                    <a:pt x="88" y="256"/>
                    <a:pt x="90" y="262"/>
                    <a:pt x="90" y="262"/>
                  </a:cubicBezTo>
                  <a:cubicBezTo>
                    <a:pt x="91" y="263"/>
                    <a:pt x="92" y="262"/>
                    <a:pt x="92" y="262"/>
                  </a:cubicBezTo>
                  <a:cubicBezTo>
                    <a:pt x="92" y="262"/>
                    <a:pt x="94" y="263"/>
                    <a:pt x="95" y="264"/>
                  </a:cubicBezTo>
                  <a:cubicBezTo>
                    <a:pt x="96" y="264"/>
                    <a:pt x="98" y="265"/>
                    <a:pt x="99" y="266"/>
                  </a:cubicBezTo>
                  <a:cubicBezTo>
                    <a:pt x="100" y="266"/>
                    <a:pt x="102" y="269"/>
                    <a:pt x="103" y="269"/>
                  </a:cubicBezTo>
                  <a:cubicBezTo>
                    <a:pt x="104" y="270"/>
                    <a:pt x="106" y="272"/>
                    <a:pt x="106" y="272"/>
                  </a:cubicBezTo>
                  <a:cubicBezTo>
                    <a:pt x="106" y="272"/>
                    <a:pt x="108" y="275"/>
                    <a:pt x="109" y="277"/>
                  </a:cubicBezTo>
                  <a:cubicBezTo>
                    <a:pt x="109" y="278"/>
                    <a:pt x="109" y="278"/>
                    <a:pt x="108" y="279"/>
                  </a:cubicBezTo>
                  <a:cubicBezTo>
                    <a:pt x="107" y="280"/>
                    <a:pt x="107" y="281"/>
                    <a:pt x="106" y="283"/>
                  </a:cubicBezTo>
                  <a:cubicBezTo>
                    <a:pt x="105" y="285"/>
                    <a:pt x="107" y="287"/>
                    <a:pt x="107" y="287"/>
                  </a:cubicBezTo>
                  <a:cubicBezTo>
                    <a:pt x="107" y="292"/>
                    <a:pt x="107" y="292"/>
                    <a:pt x="107" y="292"/>
                  </a:cubicBezTo>
                  <a:cubicBezTo>
                    <a:pt x="108" y="294"/>
                    <a:pt x="108" y="294"/>
                    <a:pt x="108" y="294"/>
                  </a:cubicBezTo>
                  <a:cubicBezTo>
                    <a:pt x="108" y="294"/>
                    <a:pt x="109" y="295"/>
                    <a:pt x="110" y="295"/>
                  </a:cubicBezTo>
                  <a:cubicBezTo>
                    <a:pt x="111" y="296"/>
                    <a:pt x="111" y="296"/>
                    <a:pt x="111" y="296"/>
                  </a:cubicBezTo>
                  <a:cubicBezTo>
                    <a:pt x="111" y="296"/>
                    <a:pt x="113" y="298"/>
                    <a:pt x="114" y="299"/>
                  </a:cubicBezTo>
                  <a:cubicBezTo>
                    <a:pt x="114" y="300"/>
                    <a:pt x="113" y="301"/>
                    <a:pt x="113" y="302"/>
                  </a:cubicBezTo>
                  <a:cubicBezTo>
                    <a:pt x="113" y="303"/>
                    <a:pt x="114" y="307"/>
                    <a:pt x="114" y="307"/>
                  </a:cubicBezTo>
                  <a:cubicBezTo>
                    <a:pt x="114" y="307"/>
                    <a:pt x="116" y="306"/>
                    <a:pt x="118" y="305"/>
                  </a:cubicBezTo>
                  <a:cubicBezTo>
                    <a:pt x="119" y="305"/>
                    <a:pt x="120" y="306"/>
                    <a:pt x="121" y="306"/>
                  </a:cubicBezTo>
                  <a:cubicBezTo>
                    <a:pt x="122" y="307"/>
                    <a:pt x="122" y="308"/>
                    <a:pt x="122" y="308"/>
                  </a:cubicBezTo>
                  <a:cubicBezTo>
                    <a:pt x="122" y="308"/>
                    <a:pt x="125" y="306"/>
                    <a:pt x="125" y="305"/>
                  </a:cubicBezTo>
                  <a:cubicBezTo>
                    <a:pt x="125" y="305"/>
                    <a:pt x="125" y="303"/>
                    <a:pt x="125" y="303"/>
                  </a:cubicBezTo>
                  <a:cubicBezTo>
                    <a:pt x="125" y="303"/>
                    <a:pt x="125" y="299"/>
                    <a:pt x="125" y="298"/>
                  </a:cubicBezTo>
                  <a:cubicBezTo>
                    <a:pt x="125" y="297"/>
                    <a:pt x="124" y="294"/>
                    <a:pt x="124" y="293"/>
                  </a:cubicBezTo>
                  <a:cubicBezTo>
                    <a:pt x="124" y="293"/>
                    <a:pt x="125" y="291"/>
                    <a:pt x="125" y="291"/>
                  </a:cubicBezTo>
                  <a:cubicBezTo>
                    <a:pt x="125" y="291"/>
                    <a:pt x="128" y="290"/>
                    <a:pt x="129" y="290"/>
                  </a:cubicBezTo>
                  <a:cubicBezTo>
                    <a:pt x="130" y="290"/>
                    <a:pt x="131" y="291"/>
                    <a:pt x="132" y="292"/>
                  </a:cubicBezTo>
                  <a:cubicBezTo>
                    <a:pt x="132" y="293"/>
                    <a:pt x="132" y="297"/>
                    <a:pt x="132" y="297"/>
                  </a:cubicBezTo>
                  <a:cubicBezTo>
                    <a:pt x="138" y="298"/>
                    <a:pt x="138" y="298"/>
                    <a:pt x="138" y="298"/>
                  </a:cubicBezTo>
                  <a:cubicBezTo>
                    <a:pt x="138" y="298"/>
                    <a:pt x="140" y="299"/>
                    <a:pt x="140" y="299"/>
                  </a:cubicBezTo>
                  <a:cubicBezTo>
                    <a:pt x="140" y="300"/>
                    <a:pt x="141" y="302"/>
                    <a:pt x="142" y="303"/>
                  </a:cubicBezTo>
                  <a:cubicBezTo>
                    <a:pt x="143" y="304"/>
                    <a:pt x="144" y="305"/>
                    <a:pt x="144" y="305"/>
                  </a:cubicBezTo>
                  <a:cubicBezTo>
                    <a:pt x="144" y="305"/>
                    <a:pt x="146" y="310"/>
                    <a:pt x="147" y="311"/>
                  </a:cubicBezTo>
                  <a:cubicBezTo>
                    <a:pt x="147" y="312"/>
                    <a:pt x="147" y="314"/>
                    <a:pt x="147" y="316"/>
                  </a:cubicBezTo>
                  <a:cubicBezTo>
                    <a:pt x="147" y="318"/>
                    <a:pt x="147" y="318"/>
                    <a:pt x="147" y="318"/>
                  </a:cubicBezTo>
                  <a:cubicBezTo>
                    <a:pt x="147" y="318"/>
                    <a:pt x="150" y="319"/>
                    <a:pt x="151" y="320"/>
                  </a:cubicBezTo>
                  <a:cubicBezTo>
                    <a:pt x="153" y="321"/>
                    <a:pt x="152" y="320"/>
                    <a:pt x="153" y="319"/>
                  </a:cubicBezTo>
                  <a:cubicBezTo>
                    <a:pt x="154" y="318"/>
                    <a:pt x="153" y="317"/>
                    <a:pt x="153" y="316"/>
                  </a:cubicBezTo>
                  <a:cubicBezTo>
                    <a:pt x="153" y="315"/>
                    <a:pt x="153" y="313"/>
                    <a:pt x="152" y="311"/>
                  </a:cubicBezTo>
                  <a:cubicBezTo>
                    <a:pt x="152" y="310"/>
                    <a:pt x="152" y="309"/>
                    <a:pt x="152" y="309"/>
                  </a:cubicBezTo>
                  <a:cubicBezTo>
                    <a:pt x="152" y="309"/>
                    <a:pt x="153" y="307"/>
                    <a:pt x="153" y="306"/>
                  </a:cubicBezTo>
                  <a:cubicBezTo>
                    <a:pt x="153" y="306"/>
                    <a:pt x="153" y="304"/>
                    <a:pt x="153" y="303"/>
                  </a:cubicBezTo>
                  <a:cubicBezTo>
                    <a:pt x="153" y="302"/>
                    <a:pt x="155" y="301"/>
                    <a:pt x="155" y="301"/>
                  </a:cubicBezTo>
                  <a:cubicBezTo>
                    <a:pt x="155" y="301"/>
                    <a:pt x="155" y="300"/>
                    <a:pt x="156" y="298"/>
                  </a:cubicBezTo>
                  <a:cubicBezTo>
                    <a:pt x="157" y="297"/>
                    <a:pt x="156" y="298"/>
                    <a:pt x="157" y="298"/>
                  </a:cubicBezTo>
                  <a:cubicBezTo>
                    <a:pt x="158" y="297"/>
                    <a:pt x="159" y="297"/>
                    <a:pt x="161" y="297"/>
                  </a:cubicBezTo>
                  <a:cubicBezTo>
                    <a:pt x="162" y="297"/>
                    <a:pt x="163" y="298"/>
                    <a:pt x="163" y="298"/>
                  </a:cubicBezTo>
                  <a:cubicBezTo>
                    <a:pt x="165" y="301"/>
                    <a:pt x="165" y="301"/>
                    <a:pt x="165" y="301"/>
                  </a:cubicBezTo>
                  <a:cubicBezTo>
                    <a:pt x="165" y="301"/>
                    <a:pt x="165" y="301"/>
                    <a:pt x="165" y="302"/>
                  </a:cubicBezTo>
                  <a:cubicBezTo>
                    <a:pt x="165" y="303"/>
                    <a:pt x="167" y="305"/>
                    <a:pt x="167" y="305"/>
                  </a:cubicBezTo>
                  <a:cubicBezTo>
                    <a:pt x="171" y="308"/>
                    <a:pt x="171" y="308"/>
                    <a:pt x="171" y="308"/>
                  </a:cubicBezTo>
                  <a:cubicBezTo>
                    <a:pt x="171" y="308"/>
                    <a:pt x="171" y="309"/>
                    <a:pt x="171" y="309"/>
                  </a:cubicBezTo>
                  <a:cubicBezTo>
                    <a:pt x="171" y="310"/>
                    <a:pt x="172" y="312"/>
                    <a:pt x="173" y="313"/>
                  </a:cubicBezTo>
                  <a:cubicBezTo>
                    <a:pt x="174" y="315"/>
                    <a:pt x="173" y="312"/>
                    <a:pt x="174" y="312"/>
                  </a:cubicBezTo>
                  <a:cubicBezTo>
                    <a:pt x="174" y="311"/>
                    <a:pt x="175" y="310"/>
                    <a:pt x="175" y="310"/>
                  </a:cubicBezTo>
                  <a:cubicBezTo>
                    <a:pt x="177" y="313"/>
                    <a:pt x="177" y="313"/>
                    <a:pt x="177" y="313"/>
                  </a:cubicBezTo>
                  <a:cubicBezTo>
                    <a:pt x="177" y="313"/>
                    <a:pt x="181" y="314"/>
                    <a:pt x="182" y="314"/>
                  </a:cubicBezTo>
                  <a:cubicBezTo>
                    <a:pt x="183" y="313"/>
                    <a:pt x="184" y="312"/>
                    <a:pt x="184" y="312"/>
                  </a:cubicBezTo>
                  <a:cubicBezTo>
                    <a:pt x="182" y="310"/>
                    <a:pt x="182" y="310"/>
                    <a:pt x="182" y="310"/>
                  </a:cubicBezTo>
                  <a:cubicBezTo>
                    <a:pt x="180" y="307"/>
                    <a:pt x="180" y="307"/>
                    <a:pt x="180" y="307"/>
                  </a:cubicBezTo>
                  <a:cubicBezTo>
                    <a:pt x="180" y="307"/>
                    <a:pt x="177" y="304"/>
                    <a:pt x="176" y="304"/>
                  </a:cubicBezTo>
                  <a:cubicBezTo>
                    <a:pt x="175" y="303"/>
                    <a:pt x="174" y="302"/>
                    <a:pt x="174" y="301"/>
                  </a:cubicBezTo>
                  <a:cubicBezTo>
                    <a:pt x="173" y="300"/>
                    <a:pt x="173" y="298"/>
                    <a:pt x="173" y="298"/>
                  </a:cubicBezTo>
                  <a:cubicBezTo>
                    <a:pt x="174" y="297"/>
                    <a:pt x="174" y="295"/>
                    <a:pt x="175" y="293"/>
                  </a:cubicBezTo>
                  <a:cubicBezTo>
                    <a:pt x="176" y="291"/>
                    <a:pt x="174" y="293"/>
                    <a:pt x="174" y="293"/>
                  </a:cubicBezTo>
                  <a:cubicBezTo>
                    <a:pt x="174" y="293"/>
                    <a:pt x="172" y="290"/>
                    <a:pt x="173" y="289"/>
                  </a:cubicBezTo>
                  <a:cubicBezTo>
                    <a:pt x="173" y="289"/>
                    <a:pt x="169" y="283"/>
                    <a:pt x="169" y="283"/>
                  </a:cubicBezTo>
                  <a:cubicBezTo>
                    <a:pt x="169" y="283"/>
                    <a:pt x="168" y="281"/>
                    <a:pt x="168" y="281"/>
                  </a:cubicBezTo>
                  <a:cubicBezTo>
                    <a:pt x="168" y="281"/>
                    <a:pt x="165" y="279"/>
                    <a:pt x="164" y="279"/>
                  </a:cubicBezTo>
                  <a:cubicBezTo>
                    <a:pt x="163" y="278"/>
                    <a:pt x="162" y="277"/>
                    <a:pt x="162" y="277"/>
                  </a:cubicBezTo>
                  <a:cubicBezTo>
                    <a:pt x="162" y="276"/>
                    <a:pt x="162" y="274"/>
                    <a:pt x="162" y="273"/>
                  </a:cubicBezTo>
                  <a:cubicBezTo>
                    <a:pt x="161" y="272"/>
                    <a:pt x="160" y="270"/>
                    <a:pt x="159" y="269"/>
                  </a:cubicBezTo>
                  <a:cubicBezTo>
                    <a:pt x="158" y="268"/>
                    <a:pt x="157" y="266"/>
                    <a:pt x="156" y="264"/>
                  </a:cubicBezTo>
                  <a:cubicBezTo>
                    <a:pt x="155" y="263"/>
                    <a:pt x="154" y="261"/>
                    <a:pt x="154" y="261"/>
                  </a:cubicBezTo>
                  <a:cubicBezTo>
                    <a:pt x="153" y="257"/>
                    <a:pt x="153" y="257"/>
                    <a:pt x="153" y="257"/>
                  </a:cubicBezTo>
                  <a:cubicBezTo>
                    <a:pt x="153" y="255"/>
                    <a:pt x="153" y="255"/>
                    <a:pt x="153" y="255"/>
                  </a:cubicBezTo>
                  <a:cubicBezTo>
                    <a:pt x="156" y="257"/>
                    <a:pt x="156" y="257"/>
                    <a:pt x="156" y="257"/>
                  </a:cubicBezTo>
                  <a:cubicBezTo>
                    <a:pt x="156" y="257"/>
                    <a:pt x="158" y="256"/>
                    <a:pt x="159" y="256"/>
                  </a:cubicBezTo>
                  <a:cubicBezTo>
                    <a:pt x="160" y="256"/>
                    <a:pt x="163" y="257"/>
                    <a:pt x="163" y="257"/>
                  </a:cubicBezTo>
                  <a:cubicBezTo>
                    <a:pt x="163" y="257"/>
                    <a:pt x="165" y="258"/>
                    <a:pt x="166" y="258"/>
                  </a:cubicBezTo>
                  <a:cubicBezTo>
                    <a:pt x="166" y="258"/>
                    <a:pt x="167" y="259"/>
                    <a:pt x="168" y="258"/>
                  </a:cubicBezTo>
                  <a:cubicBezTo>
                    <a:pt x="169" y="258"/>
                    <a:pt x="170" y="260"/>
                    <a:pt x="170" y="261"/>
                  </a:cubicBezTo>
                  <a:cubicBezTo>
                    <a:pt x="170" y="262"/>
                    <a:pt x="169" y="263"/>
                    <a:pt x="169" y="263"/>
                  </a:cubicBezTo>
                  <a:cubicBezTo>
                    <a:pt x="169" y="264"/>
                    <a:pt x="169" y="265"/>
                    <a:pt x="169" y="265"/>
                  </a:cubicBezTo>
                  <a:cubicBezTo>
                    <a:pt x="169" y="265"/>
                    <a:pt x="171" y="266"/>
                    <a:pt x="172" y="266"/>
                  </a:cubicBezTo>
                  <a:cubicBezTo>
                    <a:pt x="172" y="267"/>
                    <a:pt x="171" y="268"/>
                    <a:pt x="171" y="268"/>
                  </a:cubicBezTo>
                  <a:cubicBezTo>
                    <a:pt x="171" y="268"/>
                    <a:pt x="171" y="270"/>
                    <a:pt x="171" y="271"/>
                  </a:cubicBezTo>
                  <a:cubicBezTo>
                    <a:pt x="172" y="271"/>
                    <a:pt x="173" y="269"/>
                    <a:pt x="173" y="269"/>
                  </a:cubicBezTo>
                  <a:cubicBezTo>
                    <a:pt x="173" y="269"/>
                    <a:pt x="174" y="267"/>
                    <a:pt x="174" y="266"/>
                  </a:cubicBezTo>
                  <a:cubicBezTo>
                    <a:pt x="174" y="265"/>
                    <a:pt x="176" y="264"/>
                    <a:pt x="176" y="264"/>
                  </a:cubicBezTo>
                  <a:cubicBezTo>
                    <a:pt x="178" y="260"/>
                    <a:pt x="178" y="260"/>
                    <a:pt x="178" y="260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8"/>
                    <a:pt x="184" y="257"/>
                    <a:pt x="185" y="256"/>
                  </a:cubicBezTo>
                  <a:cubicBezTo>
                    <a:pt x="186" y="255"/>
                    <a:pt x="186" y="256"/>
                    <a:pt x="186" y="255"/>
                  </a:cubicBezTo>
                  <a:cubicBezTo>
                    <a:pt x="187" y="255"/>
                    <a:pt x="187" y="253"/>
                    <a:pt x="187" y="253"/>
                  </a:cubicBezTo>
                  <a:cubicBezTo>
                    <a:pt x="185" y="251"/>
                    <a:pt x="185" y="251"/>
                    <a:pt x="185" y="251"/>
                  </a:cubicBezTo>
                  <a:cubicBezTo>
                    <a:pt x="181" y="252"/>
                    <a:pt x="181" y="252"/>
                    <a:pt x="181" y="252"/>
                  </a:cubicBezTo>
                  <a:cubicBezTo>
                    <a:pt x="180" y="250"/>
                    <a:pt x="180" y="250"/>
                    <a:pt x="180" y="250"/>
                  </a:cubicBezTo>
                  <a:cubicBezTo>
                    <a:pt x="180" y="250"/>
                    <a:pt x="180" y="250"/>
                    <a:pt x="181" y="250"/>
                  </a:cubicBezTo>
                  <a:cubicBezTo>
                    <a:pt x="181" y="250"/>
                    <a:pt x="181" y="246"/>
                    <a:pt x="181" y="246"/>
                  </a:cubicBezTo>
                  <a:cubicBezTo>
                    <a:pt x="181" y="246"/>
                    <a:pt x="179" y="247"/>
                    <a:pt x="178" y="247"/>
                  </a:cubicBezTo>
                  <a:cubicBezTo>
                    <a:pt x="177" y="247"/>
                    <a:pt x="178" y="250"/>
                    <a:pt x="178" y="250"/>
                  </a:cubicBezTo>
                  <a:cubicBezTo>
                    <a:pt x="178" y="250"/>
                    <a:pt x="173" y="249"/>
                    <a:pt x="172" y="249"/>
                  </a:cubicBezTo>
                  <a:cubicBezTo>
                    <a:pt x="171" y="248"/>
                    <a:pt x="171" y="247"/>
                    <a:pt x="171" y="247"/>
                  </a:cubicBezTo>
                  <a:cubicBezTo>
                    <a:pt x="170" y="246"/>
                    <a:pt x="172" y="243"/>
                    <a:pt x="172" y="243"/>
                  </a:cubicBezTo>
                  <a:cubicBezTo>
                    <a:pt x="173" y="239"/>
                    <a:pt x="173" y="239"/>
                    <a:pt x="173" y="239"/>
                  </a:cubicBezTo>
                  <a:cubicBezTo>
                    <a:pt x="173" y="239"/>
                    <a:pt x="168" y="238"/>
                    <a:pt x="168" y="237"/>
                  </a:cubicBezTo>
                  <a:cubicBezTo>
                    <a:pt x="168" y="236"/>
                    <a:pt x="163" y="239"/>
                    <a:pt x="161" y="237"/>
                  </a:cubicBezTo>
                  <a:cubicBezTo>
                    <a:pt x="160" y="235"/>
                    <a:pt x="160" y="235"/>
                    <a:pt x="160" y="235"/>
                  </a:cubicBezTo>
                  <a:cubicBezTo>
                    <a:pt x="158" y="233"/>
                    <a:pt x="158" y="233"/>
                    <a:pt x="158" y="233"/>
                  </a:cubicBezTo>
                  <a:cubicBezTo>
                    <a:pt x="156" y="233"/>
                    <a:pt x="156" y="233"/>
                    <a:pt x="156" y="233"/>
                  </a:cubicBezTo>
                  <a:cubicBezTo>
                    <a:pt x="156" y="233"/>
                    <a:pt x="153" y="234"/>
                    <a:pt x="152" y="234"/>
                  </a:cubicBezTo>
                  <a:cubicBezTo>
                    <a:pt x="151" y="234"/>
                    <a:pt x="151" y="232"/>
                    <a:pt x="151" y="232"/>
                  </a:cubicBezTo>
                  <a:cubicBezTo>
                    <a:pt x="146" y="230"/>
                    <a:pt x="146" y="230"/>
                    <a:pt x="146" y="230"/>
                  </a:cubicBezTo>
                  <a:cubicBezTo>
                    <a:pt x="141" y="229"/>
                    <a:pt x="141" y="229"/>
                    <a:pt x="141" y="229"/>
                  </a:cubicBezTo>
                  <a:cubicBezTo>
                    <a:pt x="141" y="229"/>
                    <a:pt x="135" y="228"/>
                    <a:pt x="133" y="227"/>
                  </a:cubicBezTo>
                  <a:cubicBezTo>
                    <a:pt x="132" y="227"/>
                    <a:pt x="127" y="226"/>
                    <a:pt x="125" y="226"/>
                  </a:cubicBezTo>
                  <a:cubicBezTo>
                    <a:pt x="123" y="226"/>
                    <a:pt x="121" y="226"/>
                    <a:pt x="119" y="225"/>
                  </a:cubicBezTo>
                  <a:cubicBezTo>
                    <a:pt x="118" y="224"/>
                    <a:pt x="115" y="223"/>
                    <a:pt x="115" y="223"/>
                  </a:cubicBezTo>
                  <a:cubicBezTo>
                    <a:pt x="115" y="223"/>
                    <a:pt x="109" y="221"/>
                    <a:pt x="109" y="221"/>
                  </a:cubicBezTo>
                  <a:cubicBezTo>
                    <a:pt x="108" y="221"/>
                    <a:pt x="107" y="221"/>
                    <a:pt x="107" y="221"/>
                  </a:cubicBezTo>
                  <a:cubicBezTo>
                    <a:pt x="106" y="221"/>
                    <a:pt x="104" y="224"/>
                    <a:pt x="102" y="225"/>
                  </a:cubicBezTo>
                  <a:cubicBezTo>
                    <a:pt x="101" y="225"/>
                    <a:pt x="101" y="228"/>
                    <a:pt x="100" y="229"/>
                  </a:cubicBezTo>
                  <a:cubicBezTo>
                    <a:pt x="100" y="231"/>
                    <a:pt x="99" y="232"/>
                    <a:pt x="98" y="232"/>
                  </a:cubicBezTo>
                  <a:cubicBezTo>
                    <a:pt x="98" y="233"/>
                    <a:pt x="92" y="231"/>
                    <a:pt x="92" y="232"/>
                  </a:cubicBezTo>
                  <a:close/>
                  <a:moveTo>
                    <a:pt x="60" y="252"/>
                  </a:moveTo>
                  <a:cubicBezTo>
                    <a:pt x="60" y="252"/>
                    <a:pt x="60" y="252"/>
                    <a:pt x="60" y="252"/>
                  </a:cubicBezTo>
                  <a:cubicBezTo>
                    <a:pt x="60" y="252"/>
                    <a:pt x="62" y="251"/>
                    <a:pt x="62" y="252"/>
                  </a:cubicBezTo>
                  <a:cubicBezTo>
                    <a:pt x="62" y="252"/>
                    <a:pt x="63" y="253"/>
                    <a:pt x="63" y="254"/>
                  </a:cubicBezTo>
                  <a:cubicBezTo>
                    <a:pt x="64" y="254"/>
                    <a:pt x="66" y="256"/>
                    <a:pt x="67" y="256"/>
                  </a:cubicBezTo>
                  <a:cubicBezTo>
                    <a:pt x="68" y="256"/>
                    <a:pt x="71" y="256"/>
                    <a:pt x="71" y="256"/>
                  </a:cubicBezTo>
                  <a:cubicBezTo>
                    <a:pt x="74" y="259"/>
                    <a:pt x="74" y="259"/>
                    <a:pt x="74" y="259"/>
                  </a:cubicBezTo>
                  <a:cubicBezTo>
                    <a:pt x="74" y="259"/>
                    <a:pt x="77" y="260"/>
                    <a:pt x="77" y="261"/>
                  </a:cubicBezTo>
                  <a:cubicBezTo>
                    <a:pt x="77" y="261"/>
                    <a:pt x="72" y="264"/>
                    <a:pt x="72" y="264"/>
                  </a:cubicBezTo>
                  <a:cubicBezTo>
                    <a:pt x="71" y="265"/>
                    <a:pt x="71" y="265"/>
                    <a:pt x="71" y="265"/>
                  </a:cubicBezTo>
                  <a:cubicBezTo>
                    <a:pt x="71" y="265"/>
                    <a:pt x="71" y="267"/>
                    <a:pt x="69" y="266"/>
                  </a:cubicBezTo>
                  <a:cubicBezTo>
                    <a:pt x="68" y="266"/>
                    <a:pt x="67" y="266"/>
                    <a:pt x="66" y="265"/>
                  </a:cubicBezTo>
                  <a:cubicBezTo>
                    <a:pt x="66" y="264"/>
                    <a:pt x="66" y="264"/>
                    <a:pt x="65" y="263"/>
                  </a:cubicBezTo>
                  <a:cubicBezTo>
                    <a:pt x="63" y="262"/>
                    <a:pt x="59" y="259"/>
                    <a:pt x="59" y="259"/>
                  </a:cubicBezTo>
                  <a:cubicBezTo>
                    <a:pt x="59" y="256"/>
                    <a:pt x="59" y="256"/>
                    <a:pt x="59" y="256"/>
                  </a:cubicBezTo>
                  <a:cubicBezTo>
                    <a:pt x="59" y="254"/>
                    <a:pt x="59" y="254"/>
                    <a:pt x="59" y="254"/>
                  </a:cubicBezTo>
                  <a:cubicBezTo>
                    <a:pt x="60" y="252"/>
                    <a:pt x="60" y="252"/>
                    <a:pt x="60" y="252"/>
                  </a:cubicBezTo>
                  <a:close/>
                  <a:moveTo>
                    <a:pt x="48" y="234"/>
                  </a:moveTo>
                  <a:cubicBezTo>
                    <a:pt x="48" y="234"/>
                    <a:pt x="48" y="234"/>
                    <a:pt x="48" y="234"/>
                  </a:cubicBezTo>
                  <a:cubicBezTo>
                    <a:pt x="45" y="230"/>
                    <a:pt x="45" y="230"/>
                    <a:pt x="45" y="230"/>
                  </a:cubicBezTo>
                  <a:cubicBezTo>
                    <a:pt x="43" y="234"/>
                    <a:pt x="43" y="234"/>
                    <a:pt x="43" y="234"/>
                  </a:cubicBezTo>
                  <a:cubicBezTo>
                    <a:pt x="42" y="238"/>
                    <a:pt x="42" y="238"/>
                    <a:pt x="42" y="238"/>
                  </a:cubicBezTo>
                  <a:cubicBezTo>
                    <a:pt x="45" y="240"/>
                    <a:pt x="45" y="240"/>
                    <a:pt x="45" y="240"/>
                  </a:cubicBezTo>
                  <a:cubicBezTo>
                    <a:pt x="46" y="240"/>
                    <a:pt x="46" y="240"/>
                    <a:pt x="46" y="240"/>
                  </a:cubicBezTo>
                  <a:cubicBezTo>
                    <a:pt x="48" y="237"/>
                    <a:pt x="48" y="237"/>
                    <a:pt x="48" y="237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52" y="244"/>
                    <a:pt x="52" y="244"/>
                    <a:pt x="52" y="244"/>
                  </a:cubicBezTo>
                  <a:cubicBezTo>
                    <a:pt x="52" y="244"/>
                    <a:pt x="54" y="242"/>
                    <a:pt x="55" y="241"/>
                  </a:cubicBezTo>
                  <a:cubicBezTo>
                    <a:pt x="56" y="241"/>
                    <a:pt x="60" y="244"/>
                    <a:pt x="60" y="244"/>
                  </a:cubicBezTo>
                  <a:cubicBezTo>
                    <a:pt x="60" y="244"/>
                    <a:pt x="64" y="242"/>
                    <a:pt x="65" y="242"/>
                  </a:cubicBezTo>
                  <a:cubicBezTo>
                    <a:pt x="66" y="242"/>
                    <a:pt x="63" y="239"/>
                    <a:pt x="63" y="239"/>
                  </a:cubicBezTo>
                  <a:cubicBezTo>
                    <a:pt x="60" y="236"/>
                    <a:pt x="60" y="236"/>
                    <a:pt x="60" y="236"/>
                  </a:cubicBezTo>
                  <a:cubicBezTo>
                    <a:pt x="58" y="234"/>
                    <a:pt x="58" y="234"/>
                    <a:pt x="58" y="234"/>
                  </a:cubicBezTo>
                  <a:cubicBezTo>
                    <a:pt x="54" y="232"/>
                    <a:pt x="54" y="232"/>
                    <a:pt x="54" y="232"/>
                  </a:cubicBezTo>
                  <a:cubicBezTo>
                    <a:pt x="54" y="231"/>
                    <a:pt x="54" y="231"/>
                    <a:pt x="54" y="231"/>
                  </a:cubicBezTo>
                  <a:cubicBezTo>
                    <a:pt x="55" y="229"/>
                    <a:pt x="55" y="229"/>
                    <a:pt x="55" y="229"/>
                  </a:cubicBezTo>
                  <a:cubicBezTo>
                    <a:pt x="55" y="229"/>
                    <a:pt x="55" y="231"/>
                    <a:pt x="57" y="230"/>
                  </a:cubicBezTo>
                  <a:cubicBezTo>
                    <a:pt x="59" y="230"/>
                    <a:pt x="59" y="230"/>
                    <a:pt x="59" y="229"/>
                  </a:cubicBezTo>
                  <a:cubicBezTo>
                    <a:pt x="60" y="229"/>
                    <a:pt x="59" y="228"/>
                    <a:pt x="59" y="228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7" y="223"/>
                    <a:pt x="57" y="223"/>
                    <a:pt x="57" y="223"/>
                  </a:cubicBezTo>
                  <a:cubicBezTo>
                    <a:pt x="54" y="221"/>
                    <a:pt x="54" y="221"/>
                    <a:pt x="54" y="221"/>
                  </a:cubicBezTo>
                  <a:cubicBezTo>
                    <a:pt x="53" y="224"/>
                    <a:pt x="53" y="224"/>
                    <a:pt x="53" y="224"/>
                  </a:cubicBezTo>
                  <a:cubicBezTo>
                    <a:pt x="50" y="223"/>
                    <a:pt x="50" y="223"/>
                    <a:pt x="50" y="223"/>
                  </a:cubicBezTo>
                  <a:cubicBezTo>
                    <a:pt x="50" y="223"/>
                    <a:pt x="49" y="225"/>
                    <a:pt x="49" y="225"/>
                  </a:cubicBezTo>
                  <a:cubicBezTo>
                    <a:pt x="49" y="226"/>
                    <a:pt x="50" y="229"/>
                    <a:pt x="50" y="229"/>
                  </a:cubicBezTo>
                  <a:cubicBezTo>
                    <a:pt x="48" y="234"/>
                    <a:pt x="48" y="234"/>
                    <a:pt x="48" y="234"/>
                  </a:cubicBezTo>
                  <a:close/>
                  <a:moveTo>
                    <a:pt x="11" y="161"/>
                  </a:moveTo>
                  <a:cubicBezTo>
                    <a:pt x="11" y="161"/>
                    <a:pt x="11" y="161"/>
                    <a:pt x="11" y="161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9" y="161"/>
                    <a:pt x="9" y="162"/>
                    <a:pt x="10" y="163"/>
                  </a:cubicBezTo>
                  <a:cubicBezTo>
                    <a:pt x="11" y="164"/>
                    <a:pt x="13" y="170"/>
                    <a:pt x="13" y="170"/>
                  </a:cubicBezTo>
                  <a:cubicBezTo>
                    <a:pt x="15" y="171"/>
                    <a:pt x="15" y="171"/>
                    <a:pt x="15" y="171"/>
                  </a:cubicBezTo>
                  <a:cubicBezTo>
                    <a:pt x="19" y="173"/>
                    <a:pt x="19" y="173"/>
                    <a:pt x="19" y="173"/>
                  </a:cubicBezTo>
                  <a:cubicBezTo>
                    <a:pt x="22" y="176"/>
                    <a:pt x="22" y="176"/>
                    <a:pt x="22" y="176"/>
                  </a:cubicBezTo>
                  <a:cubicBezTo>
                    <a:pt x="22" y="176"/>
                    <a:pt x="24" y="179"/>
                    <a:pt x="21" y="178"/>
                  </a:cubicBezTo>
                  <a:cubicBezTo>
                    <a:pt x="18" y="177"/>
                    <a:pt x="15" y="175"/>
                    <a:pt x="14" y="174"/>
                  </a:cubicBezTo>
                  <a:cubicBezTo>
                    <a:pt x="12" y="174"/>
                    <a:pt x="10" y="173"/>
                    <a:pt x="10" y="173"/>
                  </a:cubicBezTo>
                  <a:cubicBezTo>
                    <a:pt x="10" y="173"/>
                    <a:pt x="9" y="168"/>
                    <a:pt x="9" y="167"/>
                  </a:cubicBezTo>
                  <a:cubicBezTo>
                    <a:pt x="8" y="167"/>
                    <a:pt x="6" y="166"/>
                    <a:pt x="6" y="166"/>
                  </a:cubicBezTo>
                  <a:cubicBezTo>
                    <a:pt x="0" y="163"/>
                    <a:pt x="0" y="163"/>
                    <a:pt x="0" y="163"/>
                  </a:cubicBezTo>
                  <a:cubicBezTo>
                    <a:pt x="0" y="163"/>
                    <a:pt x="0" y="159"/>
                    <a:pt x="1" y="158"/>
                  </a:cubicBezTo>
                  <a:cubicBezTo>
                    <a:pt x="1" y="158"/>
                    <a:pt x="1" y="156"/>
                    <a:pt x="3" y="156"/>
                  </a:cubicBezTo>
                  <a:cubicBezTo>
                    <a:pt x="4" y="155"/>
                    <a:pt x="7" y="155"/>
                    <a:pt x="7" y="155"/>
                  </a:cubicBezTo>
                  <a:cubicBezTo>
                    <a:pt x="7" y="155"/>
                    <a:pt x="7" y="152"/>
                    <a:pt x="8" y="153"/>
                  </a:cubicBezTo>
                  <a:cubicBezTo>
                    <a:pt x="9" y="154"/>
                    <a:pt x="11" y="157"/>
                    <a:pt x="11" y="157"/>
                  </a:cubicBezTo>
                  <a:lnTo>
                    <a:pt x="11" y="161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47" name="Freeform 210"/>
            <p:cNvSpPr>
              <a:spLocks noEditPoints="1"/>
            </p:cNvSpPr>
            <p:nvPr/>
          </p:nvSpPr>
          <p:spPr bwMode="auto">
            <a:xfrm>
              <a:off x="6551975" y="3312876"/>
              <a:ext cx="1810762" cy="943961"/>
            </a:xfrm>
            <a:custGeom>
              <a:avLst/>
              <a:gdLst>
                <a:gd name="T0" fmla="*/ 742 w 794"/>
                <a:gd name="T1" fmla="*/ 116 h 427"/>
                <a:gd name="T2" fmla="*/ 780 w 794"/>
                <a:gd name="T3" fmla="*/ 173 h 427"/>
                <a:gd name="T4" fmla="*/ 770 w 794"/>
                <a:gd name="T5" fmla="*/ 188 h 427"/>
                <a:gd name="T6" fmla="*/ 699 w 794"/>
                <a:gd name="T7" fmla="*/ 222 h 427"/>
                <a:gd name="T8" fmla="*/ 627 w 794"/>
                <a:gd name="T9" fmla="*/ 256 h 427"/>
                <a:gd name="T10" fmla="*/ 498 w 794"/>
                <a:gd name="T11" fmla="*/ 320 h 427"/>
                <a:gd name="T12" fmla="*/ 472 w 794"/>
                <a:gd name="T13" fmla="*/ 373 h 427"/>
                <a:gd name="T14" fmla="*/ 438 w 794"/>
                <a:gd name="T15" fmla="*/ 333 h 427"/>
                <a:gd name="T16" fmla="*/ 374 w 794"/>
                <a:gd name="T17" fmla="*/ 377 h 427"/>
                <a:gd name="T18" fmla="*/ 261 w 794"/>
                <a:gd name="T19" fmla="*/ 378 h 427"/>
                <a:gd name="T20" fmla="*/ 178 w 794"/>
                <a:gd name="T21" fmla="*/ 417 h 427"/>
                <a:gd name="T22" fmla="*/ 129 w 794"/>
                <a:gd name="T23" fmla="*/ 413 h 427"/>
                <a:gd name="T24" fmla="*/ 100 w 794"/>
                <a:gd name="T25" fmla="*/ 401 h 427"/>
                <a:gd name="T26" fmla="*/ 84 w 794"/>
                <a:gd name="T27" fmla="*/ 373 h 427"/>
                <a:gd name="T28" fmla="*/ 94 w 794"/>
                <a:gd name="T29" fmla="*/ 369 h 427"/>
                <a:gd name="T30" fmla="*/ 66 w 794"/>
                <a:gd name="T31" fmla="*/ 348 h 427"/>
                <a:gd name="T32" fmla="*/ 45 w 794"/>
                <a:gd name="T33" fmla="*/ 343 h 427"/>
                <a:gd name="T34" fmla="*/ 49 w 794"/>
                <a:gd name="T35" fmla="*/ 326 h 427"/>
                <a:gd name="T36" fmla="*/ 70 w 794"/>
                <a:gd name="T37" fmla="*/ 333 h 427"/>
                <a:gd name="T38" fmla="*/ 65 w 794"/>
                <a:gd name="T39" fmla="*/ 316 h 427"/>
                <a:gd name="T40" fmla="*/ 55 w 794"/>
                <a:gd name="T41" fmla="*/ 299 h 427"/>
                <a:gd name="T42" fmla="*/ 43 w 794"/>
                <a:gd name="T43" fmla="*/ 278 h 427"/>
                <a:gd name="T44" fmla="*/ 22 w 794"/>
                <a:gd name="T45" fmla="*/ 277 h 427"/>
                <a:gd name="T46" fmla="*/ 22 w 794"/>
                <a:gd name="T47" fmla="*/ 246 h 427"/>
                <a:gd name="T48" fmla="*/ 47 w 794"/>
                <a:gd name="T49" fmla="*/ 225 h 427"/>
                <a:gd name="T50" fmla="*/ 79 w 794"/>
                <a:gd name="T51" fmla="*/ 220 h 427"/>
                <a:gd name="T52" fmla="*/ 83 w 794"/>
                <a:gd name="T53" fmla="*/ 218 h 427"/>
                <a:gd name="T54" fmla="*/ 123 w 794"/>
                <a:gd name="T55" fmla="*/ 207 h 427"/>
                <a:gd name="T56" fmla="*/ 120 w 794"/>
                <a:gd name="T57" fmla="*/ 197 h 427"/>
                <a:gd name="T58" fmla="*/ 154 w 794"/>
                <a:gd name="T59" fmla="*/ 177 h 427"/>
                <a:gd name="T60" fmla="*/ 88 w 794"/>
                <a:gd name="T61" fmla="*/ 179 h 427"/>
                <a:gd name="T62" fmla="*/ 48 w 794"/>
                <a:gd name="T63" fmla="*/ 214 h 427"/>
                <a:gd name="T64" fmla="*/ 18 w 794"/>
                <a:gd name="T65" fmla="*/ 248 h 427"/>
                <a:gd name="T66" fmla="*/ 15 w 794"/>
                <a:gd name="T67" fmla="*/ 240 h 427"/>
                <a:gd name="T68" fmla="*/ 33 w 794"/>
                <a:gd name="T69" fmla="*/ 217 h 427"/>
                <a:gd name="T70" fmla="*/ 0 w 794"/>
                <a:gd name="T71" fmla="*/ 217 h 427"/>
                <a:gd name="T72" fmla="*/ 11 w 794"/>
                <a:gd name="T73" fmla="*/ 197 h 427"/>
                <a:gd name="T74" fmla="*/ 18 w 794"/>
                <a:gd name="T75" fmla="*/ 175 h 427"/>
                <a:gd name="T76" fmla="*/ 1 w 794"/>
                <a:gd name="T77" fmla="*/ 162 h 427"/>
                <a:gd name="T78" fmla="*/ 5 w 794"/>
                <a:gd name="T79" fmla="*/ 158 h 427"/>
                <a:gd name="T80" fmla="*/ 32 w 794"/>
                <a:gd name="T81" fmla="*/ 135 h 427"/>
                <a:gd name="T82" fmla="*/ 65 w 794"/>
                <a:gd name="T83" fmla="*/ 131 h 427"/>
                <a:gd name="T84" fmla="*/ 106 w 794"/>
                <a:gd name="T85" fmla="*/ 157 h 427"/>
                <a:gd name="T86" fmla="*/ 159 w 794"/>
                <a:gd name="T87" fmla="*/ 154 h 427"/>
                <a:gd name="T88" fmla="*/ 203 w 794"/>
                <a:gd name="T89" fmla="*/ 143 h 427"/>
                <a:gd name="T90" fmla="*/ 235 w 794"/>
                <a:gd name="T91" fmla="*/ 107 h 427"/>
                <a:gd name="T92" fmla="*/ 325 w 794"/>
                <a:gd name="T93" fmla="*/ 69 h 427"/>
                <a:gd name="T94" fmla="*/ 358 w 794"/>
                <a:gd name="T95" fmla="*/ 81 h 427"/>
                <a:gd name="T96" fmla="*/ 390 w 794"/>
                <a:gd name="T97" fmla="*/ 93 h 427"/>
                <a:gd name="T98" fmla="*/ 427 w 794"/>
                <a:gd name="T99" fmla="*/ 89 h 427"/>
                <a:gd name="T100" fmla="*/ 454 w 794"/>
                <a:gd name="T101" fmla="*/ 87 h 427"/>
                <a:gd name="T102" fmla="*/ 490 w 794"/>
                <a:gd name="T103" fmla="*/ 75 h 427"/>
                <a:gd name="T104" fmla="*/ 516 w 794"/>
                <a:gd name="T105" fmla="*/ 67 h 427"/>
                <a:gd name="T106" fmla="*/ 554 w 794"/>
                <a:gd name="T107" fmla="*/ 51 h 427"/>
                <a:gd name="T108" fmla="*/ 575 w 794"/>
                <a:gd name="T109" fmla="*/ 27 h 427"/>
                <a:gd name="T110" fmla="*/ 606 w 794"/>
                <a:gd name="T111" fmla="*/ 14 h 427"/>
                <a:gd name="T112" fmla="*/ 642 w 794"/>
                <a:gd name="T113" fmla="*/ 9 h 427"/>
                <a:gd name="T114" fmla="*/ 671 w 794"/>
                <a:gd name="T115" fmla="*/ 16 h 427"/>
                <a:gd name="T116" fmla="*/ 674 w 794"/>
                <a:gd name="T117" fmla="*/ 40 h 427"/>
                <a:gd name="T118" fmla="*/ 685 w 794"/>
                <a:gd name="T119" fmla="*/ 59 h 427"/>
                <a:gd name="T120" fmla="*/ 708 w 794"/>
                <a:gd name="T121" fmla="*/ 58 h 427"/>
                <a:gd name="T122" fmla="*/ 727 w 794"/>
                <a:gd name="T123" fmla="*/ 80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94" h="427">
                  <a:moveTo>
                    <a:pt x="727" y="80"/>
                  </a:moveTo>
                  <a:cubicBezTo>
                    <a:pt x="717" y="84"/>
                    <a:pt x="717" y="84"/>
                    <a:pt x="717" y="84"/>
                  </a:cubicBezTo>
                  <a:cubicBezTo>
                    <a:pt x="717" y="86"/>
                    <a:pt x="717" y="86"/>
                    <a:pt x="717" y="86"/>
                  </a:cubicBezTo>
                  <a:cubicBezTo>
                    <a:pt x="723" y="93"/>
                    <a:pt x="723" y="93"/>
                    <a:pt x="723" y="93"/>
                  </a:cubicBezTo>
                  <a:cubicBezTo>
                    <a:pt x="729" y="95"/>
                    <a:pt x="729" y="95"/>
                    <a:pt x="729" y="95"/>
                  </a:cubicBezTo>
                  <a:cubicBezTo>
                    <a:pt x="733" y="105"/>
                    <a:pt x="733" y="105"/>
                    <a:pt x="733" y="105"/>
                  </a:cubicBezTo>
                  <a:cubicBezTo>
                    <a:pt x="742" y="116"/>
                    <a:pt x="742" y="116"/>
                    <a:pt x="742" y="116"/>
                  </a:cubicBezTo>
                  <a:cubicBezTo>
                    <a:pt x="748" y="129"/>
                    <a:pt x="748" y="129"/>
                    <a:pt x="748" y="129"/>
                  </a:cubicBezTo>
                  <a:cubicBezTo>
                    <a:pt x="756" y="130"/>
                    <a:pt x="756" y="130"/>
                    <a:pt x="756" y="130"/>
                  </a:cubicBezTo>
                  <a:cubicBezTo>
                    <a:pt x="758" y="135"/>
                    <a:pt x="756" y="128"/>
                    <a:pt x="756" y="136"/>
                  </a:cubicBezTo>
                  <a:cubicBezTo>
                    <a:pt x="754" y="148"/>
                    <a:pt x="753" y="140"/>
                    <a:pt x="756" y="154"/>
                  </a:cubicBezTo>
                  <a:cubicBezTo>
                    <a:pt x="756" y="158"/>
                    <a:pt x="771" y="156"/>
                    <a:pt x="772" y="156"/>
                  </a:cubicBezTo>
                  <a:cubicBezTo>
                    <a:pt x="771" y="157"/>
                    <a:pt x="777" y="160"/>
                    <a:pt x="775" y="165"/>
                  </a:cubicBezTo>
                  <a:cubicBezTo>
                    <a:pt x="773" y="169"/>
                    <a:pt x="783" y="167"/>
                    <a:pt x="780" y="173"/>
                  </a:cubicBezTo>
                  <a:cubicBezTo>
                    <a:pt x="779" y="175"/>
                    <a:pt x="787" y="173"/>
                    <a:pt x="791" y="175"/>
                  </a:cubicBezTo>
                  <a:cubicBezTo>
                    <a:pt x="794" y="176"/>
                    <a:pt x="794" y="181"/>
                    <a:pt x="793" y="182"/>
                  </a:cubicBezTo>
                  <a:cubicBezTo>
                    <a:pt x="791" y="185"/>
                    <a:pt x="790" y="183"/>
                    <a:pt x="786" y="187"/>
                  </a:cubicBezTo>
                  <a:cubicBezTo>
                    <a:pt x="780" y="191"/>
                    <a:pt x="783" y="194"/>
                    <a:pt x="783" y="195"/>
                  </a:cubicBezTo>
                  <a:cubicBezTo>
                    <a:pt x="782" y="198"/>
                    <a:pt x="780" y="199"/>
                    <a:pt x="779" y="200"/>
                  </a:cubicBezTo>
                  <a:cubicBezTo>
                    <a:pt x="772" y="196"/>
                    <a:pt x="772" y="196"/>
                    <a:pt x="772" y="196"/>
                  </a:cubicBezTo>
                  <a:cubicBezTo>
                    <a:pt x="770" y="188"/>
                    <a:pt x="770" y="188"/>
                    <a:pt x="770" y="188"/>
                  </a:cubicBezTo>
                  <a:cubicBezTo>
                    <a:pt x="761" y="188"/>
                    <a:pt x="761" y="188"/>
                    <a:pt x="761" y="188"/>
                  </a:cubicBezTo>
                  <a:cubicBezTo>
                    <a:pt x="757" y="196"/>
                    <a:pt x="757" y="196"/>
                    <a:pt x="757" y="196"/>
                  </a:cubicBezTo>
                  <a:cubicBezTo>
                    <a:pt x="737" y="198"/>
                    <a:pt x="737" y="198"/>
                    <a:pt x="737" y="198"/>
                  </a:cubicBezTo>
                  <a:cubicBezTo>
                    <a:pt x="730" y="203"/>
                    <a:pt x="726" y="194"/>
                    <a:pt x="722" y="202"/>
                  </a:cubicBezTo>
                  <a:cubicBezTo>
                    <a:pt x="713" y="203"/>
                    <a:pt x="721" y="205"/>
                    <a:pt x="712" y="204"/>
                  </a:cubicBezTo>
                  <a:cubicBezTo>
                    <a:pt x="710" y="204"/>
                    <a:pt x="711" y="216"/>
                    <a:pt x="706" y="219"/>
                  </a:cubicBezTo>
                  <a:cubicBezTo>
                    <a:pt x="703" y="220"/>
                    <a:pt x="703" y="222"/>
                    <a:pt x="699" y="222"/>
                  </a:cubicBezTo>
                  <a:cubicBezTo>
                    <a:pt x="693" y="221"/>
                    <a:pt x="697" y="217"/>
                    <a:pt x="696" y="217"/>
                  </a:cubicBezTo>
                  <a:cubicBezTo>
                    <a:pt x="690" y="216"/>
                    <a:pt x="690" y="216"/>
                    <a:pt x="690" y="216"/>
                  </a:cubicBezTo>
                  <a:cubicBezTo>
                    <a:pt x="685" y="228"/>
                    <a:pt x="685" y="228"/>
                    <a:pt x="685" y="228"/>
                  </a:cubicBezTo>
                  <a:cubicBezTo>
                    <a:pt x="670" y="234"/>
                    <a:pt x="670" y="234"/>
                    <a:pt x="670" y="234"/>
                  </a:cubicBezTo>
                  <a:cubicBezTo>
                    <a:pt x="659" y="240"/>
                    <a:pt x="659" y="240"/>
                    <a:pt x="659" y="240"/>
                  </a:cubicBezTo>
                  <a:cubicBezTo>
                    <a:pt x="638" y="246"/>
                    <a:pt x="638" y="246"/>
                    <a:pt x="638" y="246"/>
                  </a:cubicBezTo>
                  <a:cubicBezTo>
                    <a:pt x="627" y="256"/>
                    <a:pt x="627" y="256"/>
                    <a:pt x="627" y="256"/>
                  </a:cubicBezTo>
                  <a:cubicBezTo>
                    <a:pt x="610" y="261"/>
                    <a:pt x="625" y="261"/>
                    <a:pt x="609" y="276"/>
                  </a:cubicBezTo>
                  <a:cubicBezTo>
                    <a:pt x="598" y="287"/>
                    <a:pt x="580" y="290"/>
                    <a:pt x="564" y="295"/>
                  </a:cubicBezTo>
                  <a:cubicBezTo>
                    <a:pt x="551" y="288"/>
                    <a:pt x="551" y="288"/>
                    <a:pt x="551" y="288"/>
                  </a:cubicBezTo>
                  <a:cubicBezTo>
                    <a:pt x="551" y="288"/>
                    <a:pt x="545" y="290"/>
                    <a:pt x="542" y="290"/>
                  </a:cubicBezTo>
                  <a:cubicBezTo>
                    <a:pt x="539" y="291"/>
                    <a:pt x="529" y="302"/>
                    <a:pt x="529" y="302"/>
                  </a:cubicBezTo>
                  <a:cubicBezTo>
                    <a:pt x="516" y="314"/>
                    <a:pt x="516" y="314"/>
                    <a:pt x="516" y="314"/>
                  </a:cubicBezTo>
                  <a:cubicBezTo>
                    <a:pt x="511" y="317"/>
                    <a:pt x="505" y="320"/>
                    <a:pt x="498" y="320"/>
                  </a:cubicBezTo>
                  <a:cubicBezTo>
                    <a:pt x="489" y="314"/>
                    <a:pt x="489" y="314"/>
                    <a:pt x="489" y="314"/>
                  </a:cubicBezTo>
                  <a:cubicBezTo>
                    <a:pt x="480" y="314"/>
                    <a:pt x="476" y="319"/>
                    <a:pt x="481" y="326"/>
                  </a:cubicBezTo>
                  <a:cubicBezTo>
                    <a:pt x="483" y="329"/>
                    <a:pt x="481" y="331"/>
                    <a:pt x="482" y="334"/>
                  </a:cubicBezTo>
                  <a:cubicBezTo>
                    <a:pt x="482" y="339"/>
                    <a:pt x="491" y="341"/>
                    <a:pt x="490" y="345"/>
                  </a:cubicBezTo>
                  <a:cubicBezTo>
                    <a:pt x="489" y="347"/>
                    <a:pt x="484" y="347"/>
                    <a:pt x="480" y="350"/>
                  </a:cubicBezTo>
                  <a:cubicBezTo>
                    <a:pt x="477" y="352"/>
                    <a:pt x="483" y="363"/>
                    <a:pt x="481" y="363"/>
                  </a:cubicBezTo>
                  <a:cubicBezTo>
                    <a:pt x="481" y="363"/>
                    <a:pt x="476" y="375"/>
                    <a:pt x="472" y="373"/>
                  </a:cubicBezTo>
                  <a:cubicBezTo>
                    <a:pt x="470" y="371"/>
                    <a:pt x="467" y="368"/>
                    <a:pt x="465" y="364"/>
                  </a:cubicBezTo>
                  <a:cubicBezTo>
                    <a:pt x="463" y="361"/>
                    <a:pt x="456" y="358"/>
                    <a:pt x="455" y="354"/>
                  </a:cubicBezTo>
                  <a:cubicBezTo>
                    <a:pt x="452" y="350"/>
                    <a:pt x="465" y="334"/>
                    <a:pt x="464" y="333"/>
                  </a:cubicBezTo>
                  <a:cubicBezTo>
                    <a:pt x="465" y="330"/>
                    <a:pt x="465" y="330"/>
                    <a:pt x="463" y="324"/>
                  </a:cubicBezTo>
                  <a:cubicBezTo>
                    <a:pt x="463" y="321"/>
                    <a:pt x="454" y="320"/>
                    <a:pt x="452" y="317"/>
                  </a:cubicBezTo>
                  <a:cubicBezTo>
                    <a:pt x="446" y="328"/>
                    <a:pt x="446" y="328"/>
                    <a:pt x="446" y="328"/>
                  </a:cubicBezTo>
                  <a:cubicBezTo>
                    <a:pt x="438" y="333"/>
                    <a:pt x="438" y="333"/>
                    <a:pt x="438" y="333"/>
                  </a:cubicBezTo>
                  <a:cubicBezTo>
                    <a:pt x="430" y="334"/>
                    <a:pt x="443" y="343"/>
                    <a:pt x="437" y="342"/>
                  </a:cubicBezTo>
                  <a:cubicBezTo>
                    <a:pt x="436" y="341"/>
                    <a:pt x="429" y="347"/>
                    <a:pt x="423" y="344"/>
                  </a:cubicBezTo>
                  <a:cubicBezTo>
                    <a:pt x="416" y="340"/>
                    <a:pt x="407" y="339"/>
                    <a:pt x="404" y="339"/>
                  </a:cubicBezTo>
                  <a:cubicBezTo>
                    <a:pt x="395" y="343"/>
                    <a:pt x="395" y="343"/>
                    <a:pt x="395" y="343"/>
                  </a:cubicBezTo>
                  <a:cubicBezTo>
                    <a:pt x="392" y="348"/>
                    <a:pt x="391" y="354"/>
                    <a:pt x="389" y="357"/>
                  </a:cubicBezTo>
                  <a:cubicBezTo>
                    <a:pt x="381" y="368"/>
                    <a:pt x="381" y="368"/>
                    <a:pt x="381" y="368"/>
                  </a:cubicBezTo>
                  <a:cubicBezTo>
                    <a:pt x="370" y="372"/>
                    <a:pt x="379" y="375"/>
                    <a:pt x="374" y="377"/>
                  </a:cubicBezTo>
                  <a:cubicBezTo>
                    <a:pt x="372" y="378"/>
                    <a:pt x="369" y="385"/>
                    <a:pt x="362" y="387"/>
                  </a:cubicBezTo>
                  <a:cubicBezTo>
                    <a:pt x="358" y="388"/>
                    <a:pt x="352" y="393"/>
                    <a:pt x="347" y="393"/>
                  </a:cubicBezTo>
                  <a:cubicBezTo>
                    <a:pt x="345" y="393"/>
                    <a:pt x="334" y="401"/>
                    <a:pt x="333" y="403"/>
                  </a:cubicBezTo>
                  <a:cubicBezTo>
                    <a:pt x="325" y="401"/>
                    <a:pt x="303" y="395"/>
                    <a:pt x="301" y="387"/>
                  </a:cubicBezTo>
                  <a:cubicBezTo>
                    <a:pt x="299" y="380"/>
                    <a:pt x="292" y="390"/>
                    <a:pt x="286" y="383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61" y="378"/>
                    <a:pt x="261" y="378"/>
                    <a:pt x="261" y="378"/>
                  </a:cubicBezTo>
                  <a:cubicBezTo>
                    <a:pt x="257" y="378"/>
                    <a:pt x="239" y="380"/>
                    <a:pt x="235" y="382"/>
                  </a:cubicBezTo>
                  <a:cubicBezTo>
                    <a:pt x="238" y="393"/>
                    <a:pt x="237" y="385"/>
                    <a:pt x="237" y="398"/>
                  </a:cubicBezTo>
                  <a:cubicBezTo>
                    <a:pt x="231" y="399"/>
                    <a:pt x="238" y="412"/>
                    <a:pt x="233" y="416"/>
                  </a:cubicBezTo>
                  <a:cubicBezTo>
                    <a:pt x="216" y="420"/>
                    <a:pt x="216" y="420"/>
                    <a:pt x="216" y="420"/>
                  </a:cubicBezTo>
                  <a:cubicBezTo>
                    <a:pt x="206" y="426"/>
                    <a:pt x="206" y="426"/>
                    <a:pt x="206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7"/>
                    <a:pt x="179" y="421"/>
                    <a:pt x="178" y="417"/>
                  </a:cubicBezTo>
                  <a:cubicBezTo>
                    <a:pt x="173" y="404"/>
                    <a:pt x="176" y="406"/>
                    <a:pt x="172" y="404"/>
                  </a:cubicBezTo>
                  <a:cubicBezTo>
                    <a:pt x="165" y="402"/>
                    <a:pt x="165" y="405"/>
                    <a:pt x="163" y="404"/>
                  </a:cubicBezTo>
                  <a:cubicBezTo>
                    <a:pt x="163" y="403"/>
                    <a:pt x="159" y="404"/>
                    <a:pt x="153" y="409"/>
                  </a:cubicBezTo>
                  <a:cubicBezTo>
                    <a:pt x="151" y="412"/>
                    <a:pt x="147" y="420"/>
                    <a:pt x="145" y="421"/>
                  </a:cubicBezTo>
                  <a:cubicBezTo>
                    <a:pt x="143" y="423"/>
                    <a:pt x="143" y="416"/>
                    <a:pt x="141" y="417"/>
                  </a:cubicBezTo>
                  <a:cubicBezTo>
                    <a:pt x="137" y="419"/>
                    <a:pt x="138" y="413"/>
                    <a:pt x="130" y="418"/>
                  </a:cubicBezTo>
                  <a:cubicBezTo>
                    <a:pt x="127" y="420"/>
                    <a:pt x="117" y="417"/>
                    <a:pt x="129" y="413"/>
                  </a:cubicBezTo>
                  <a:cubicBezTo>
                    <a:pt x="131" y="413"/>
                    <a:pt x="147" y="401"/>
                    <a:pt x="147" y="400"/>
                  </a:cubicBezTo>
                  <a:cubicBezTo>
                    <a:pt x="148" y="398"/>
                    <a:pt x="137" y="393"/>
                    <a:pt x="136" y="393"/>
                  </a:cubicBezTo>
                  <a:cubicBezTo>
                    <a:pt x="135" y="393"/>
                    <a:pt x="130" y="401"/>
                    <a:pt x="125" y="403"/>
                  </a:cubicBezTo>
                  <a:cubicBezTo>
                    <a:pt x="117" y="405"/>
                    <a:pt x="117" y="406"/>
                    <a:pt x="113" y="407"/>
                  </a:cubicBezTo>
                  <a:cubicBezTo>
                    <a:pt x="110" y="408"/>
                    <a:pt x="109" y="404"/>
                    <a:pt x="107" y="405"/>
                  </a:cubicBezTo>
                  <a:cubicBezTo>
                    <a:pt x="104" y="406"/>
                    <a:pt x="104" y="408"/>
                    <a:pt x="102" y="408"/>
                  </a:cubicBezTo>
                  <a:cubicBezTo>
                    <a:pt x="97" y="408"/>
                    <a:pt x="100" y="401"/>
                    <a:pt x="100" y="401"/>
                  </a:cubicBezTo>
                  <a:cubicBezTo>
                    <a:pt x="104" y="399"/>
                    <a:pt x="103" y="401"/>
                    <a:pt x="109" y="399"/>
                  </a:cubicBezTo>
                  <a:cubicBezTo>
                    <a:pt x="111" y="398"/>
                    <a:pt x="117" y="396"/>
                    <a:pt x="117" y="393"/>
                  </a:cubicBezTo>
                  <a:cubicBezTo>
                    <a:pt x="114" y="382"/>
                    <a:pt x="109" y="392"/>
                    <a:pt x="107" y="388"/>
                  </a:cubicBezTo>
                  <a:cubicBezTo>
                    <a:pt x="105" y="384"/>
                    <a:pt x="102" y="386"/>
                    <a:pt x="101" y="384"/>
                  </a:cubicBezTo>
                  <a:cubicBezTo>
                    <a:pt x="99" y="379"/>
                    <a:pt x="99" y="398"/>
                    <a:pt x="95" y="384"/>
                  </a:cubicBezTo>
                  <a:cubicBezTo>
                    <a:pt x="93" y="377"/>
                    <a:pt x="98" y="377"/>
                    <a:pt x="87" y="374"/>
                  </a:cubicBezTo>
                  <a:cubicBezTo>
                    <a:pt x="87" y="374"/>
                    <a:pt x="85" y="373"/>
                    <a:pt x="84" y="373"/>
                  </a:cubicBezTo>
                  <a:cubicBezTo>
                    <a:pt x="84" y="372"/>
                    <a:pt x="85" y="371"/>
                    <a:pt x="85" y="371"/>
                  </a:cubicBezTo>
                  <a:cubicBezTo>
                    <a:pt x="85" y="371"/>
                    <a:pt x="82" y="368"/>
                    <a:pt x="81" y="368"/>
                  </a:cubicBezTo>
                  <a:cubicBezTo>
                    <a:pt x="81" y="368"/>
                    <a:pt x="78" y="370"/>
                    <a:pt x="78" y="370"/>
                  </a:cubicBezTo>
                  <a:cubicBezTo>
                    <a:pt x="78" y="370"/>
                    <a:pt x="77" y="370"/>
                    <a:pt x="76" y="370"/>
                  </a:cubicBezTo>
                  <a:cubicBezTo>
                    <a:pt x="76" y="369"/>
                    <a:pt x="79" y="369"/>
                    <a:pt x="83" y="367"/>
                  </a:cubicBezTo>
                  <a:cubicBezTo>
                    <a:pt x="85" y="367"/>
                    <a:pt x="86" y="370"/>
                    <a:pt x="88" y="370"/>
                  </a:cubicBezTo>
                  <a:cubicBezTo>
                    <a:pt x="90" y="371"/>
                    <a:pt x="94" y="370"/>
                    <a:pt x="94" y="369"/>
                  </a:cubicBezTo>
                  <a:cubicBezTo>
                    <a:pt x="95" y="368"/>
                    <a:pt x="90" y="365"/>
                    <a:pt x="91" y="360"/>
                  </a:cubicBezTo>
                  <a:cubicBezTo>
                    <a:pt x="91" y="358"/>
                    <a:pt x="93" y="358"/>
                    <a:pt x="91" y="357"/>
                  </a:cubicBezTo>
                  <a:cubicBezTo>
                    <a:pt x="89" y="356"/>
                    <a:pt x="89" y="355"/>
                    <a:pt x="89" y="355"/>
                  </a:cubicBezTo>
                  <a:cubicBezTo>
                    <a:pt x="76" y="354"/>
                    <a:pt x="76" y="354"/>
                    <a:pt x="76" y="354"/>
                  </a:cubicBezTo>
                  <a:cubicBezTo>
                    <a:pt x="76" y="354"/>
                    <a:pt x="76" y="354"/>
                    <a:pt x="74" y="353"/>
                  </a:cubicBezTo>
                  <a:cubicBezTo>
                    <a:pt x="72" y="352"/>
                    <a:pt x="70" y="351"/>
                    <a:pt x="70" y="351"/>
                  </a:cubicBezTo>
                  <a:cubicBezTo>
                    <a:pt x="66" y="348"/>
                    <a:pt x="66" y="348"/>
                    <a:pt x="66" y="348"/>
                  </a:cubicBezTo>
                  <a:cubicBezTo>
                    <a:pt x="66" y="348"/>
                    <a:pt x="62" y="349"/>
                    <a:pt x="61" y="349"/>
                  </a:cubicBezTo>
                  <a:cubicBezTo>
                    <a:pt x="61" y="349"/>
                    <a:pt x="62" y="353"/>
                    <a:pt x="62" y="353"/>
                  </a:cubicBezTo>
                  <a:cubicBezTo>
                    <a:pt x="61" y="354"/>
                    <a:pt x="61" y="358"/>
                    <a:pt x="57" y="355"/>
                  </a:cubicBezTo>
                  <a:cubicBezTo>
                    <a:pt x="56" y="354"/>
                    <a:pt x="53" y="351"/>
                    <a:pt x="52" y="351"/>
                  </a:cubicBezTo>
                  <a:cubicBezTo>
                    <a:pt x="51" y="352"/>
                    <a:pt x="47" y="351"/>
                    <a:pt x="47" y="350"/>
                  </a:cubicBezTo>
                  <a:cubicBezTo>
                    <a:pt x="46" y="349"/>
                    <a:pt x="43" y="348"/>
                    <a:pt x="43" y="348"/>
                  </a:cubicBezTo>
                  <a:cubicBezTo>
                    <a:pt x="43" y="348"/>
                    <a:pt x="46" y="344"/>
                    <a:pt x="45" y="343"/>
                  </a:cubicBezTo>
                  <a:cubicBezTo>
                    <a:pt x="44" y="343"/>
                    <a:pt x="50" y="345"/>
                    <a:pt x="50" y="345"/>
                  </a:cubicBezTo>
                  <a:cubicBezTo>
                    <a:pt x="50" y="345"/>
                    <a:pt x="50" y="340"/>
                    <a:pt x="51" y="340"/>
                  </a:cubicBezTo>
                  <a:cubicBezTo>
                    <a:pt x="52" y="339"/>
                    <a:pt x="49" y="339"/>
                    <a:pt x="48" y="338"/>
                  </a:cubicBezTo>
                  <a:cubicBezTo>
                    <a:pt x="47" y="337"/>
                    <a:pt x="46" y="334"/>
                    <a:pt x="46" y="334"/>
                  </a:cubicBezTo>
                  <a:cubicBezTo>
                    <a:pt x="46" y="334"/>
                    <a:pt x="44" y="333"/>
                    <a:pt x="44" y="332"/>
                  </a:cubicBezTo>
                  <a:cubicBezTo>
                    <a:pt x="43" y="328"/>
                    <a:pt x="46" y="325"/>
                    <a:pt x="47" y="325"/>
                  </a:cubicBezTo>
                  <a:cubicBezTo>
                    <a:pt x="48" y="326"/>
                    <a:pt x="48" y="326"/>
                    <a:pt x="49" y="326"/>
                  </a:cubicBezTo>
                  <a:cubicBezTo>
                    <a:pt x="51" y="327"/>
                    <a:pt x="51" y="327"/>
                    <a:pt x="51" y="327"/>
                  </a:cubicBezTo>
                  <a:cubicBezTo>
                    <a:pt x="51" y="327"/>
                    <a:pt x="53" y="330"/>
                    <a:pt x="53" y="330"/>
                  </a:cubicBezTo>
                  <a:cubicBezTo>
                    <a:pt x="54" y="330"/>
                    <a:pt x="57" y="333"/>
                    <a:pt x="57" y="333"/>
                  </a:cubicBezTo>
                  <a:cubicBezTo>
                    <a:pt x="57" y="333"/>
                    <a:pt x="59" y="337"/>
                    <a:pt x="60" y="338"/>
                  </a:cubicBezTo>
                  <a:cubicBezTo>
                    <a:pt x="61" y="338"/>
                    <a:pt x="61" y="336"/>
                    <a:pt x="63" y="336"/>
                  </a:cubicBezTo>
                  <a:cubicBezTo>
                    <a:pt x="65" y="337"/>
                    <a:pt x="67" y="339"/>
                    <a:pt x="68" y="338"/>
                  </a:cubicBezTo>
                  <a:cubicBezTo>
                    <a:pt x="69" y="338"/>
                    <a:pt x="70" y="333"/>
                    <a:pt x="70" y="333"/>
                  </a:cubicBezTo>
                  <a:cubicBezTo>
                    <a:pt x="70" y="333"/>
                    <a:pt x="64" y="329"/>
                    <a:pt x="63" y="329"/>
                  </a:cubicBezTo>
                  <a:cubicBezTo>
                    <a:pt x="63" y="328"/>
                    <a:pt x="61" y="327"/>
                    <a:pt x="61" y="326"/>
                  </a:cubicBezTo>
                  <a:cubicBezTo>
                    <a:pt x="60" y="326"/>
                    <a:pt x="58" y="325"/>
                    <a:pt x="58" y="325"/>
                  </a:cubicBezTo>
                  <a:cubicBezTo>
                    <a:pt x="58" y="325"/>
                    <a:pt x="57" y="322"/>
                    <a:pt x="57" y="322"/>
                  </a:cubicBezTo>
                  <a:cubicBezTo>
                    <a:pt x="56" y="321"/>
                    <a:pt x="57" y="319"/>
                    <a:pt x="57" y="319"/>
                  </a:cubicBezTo>
                  <a:cubicBezTo>
                    <a:pt x="58" y="318"/>
                    <a:pt x="60" y="317"/>
                    <a:pt x="61" y="317"/>
                  </a:cubicBezTo>
                  <a:cubicBezTo>
                    <a:pt x="62" y="317"/>
                    <a:pt x="65" y="316"/>
                    <a:pt x="65" y="316"/>
                  </a:cubicBezTo>
                  <a:cubicBezTo>
                    <a:pt x="66" y="311"/>
                    <a:pt x="66" y="311"/>
                    <a:pt x="66" y="311"/>
                  </a:cubicBezTo>
                  <a:cubicBezTo>
                    <a:pt x="66" y="311"/>
                    <a:pt x="68" y="307"/>
                    <a:pt x="68" y="307"/>
                  </a:cubicBezTo>
                  <a:cubicBezTo>
                    <a:pt x="67" y="307"/>
                    <a:pt x="60" y="310"/>
                    <a:pt x="60" y="309"/>
                  </a:cubicBezTo>
                  <a:cubicBezTo>
                    <a:pt x="59" y="309"/>
                    <a:pt x="57" y="309"/>
                    <a:pt x="57" y="308"/>
                  </a:cubicBezTo>
                  <a:cubicBezTo>
                    <a:pt x="56" y="307"/>
                    <a:pt x="56" y="305"/>
                    <a:pt x="56" y="304"/>
                  </a:cubicBezTo>
                  <a:cubicBezTo>
                    <a:pt x="56" y="303"/>
                    <a:pt x="57" y="301"/>
                    <a:pt x="57" y="301"/>
                  </a:cubicBezTo>
                  <a:cubicBezTo>
                    <a:pt x="57" y="301"/>
                    <a:pt x="56" y="299"/>
                    <a:pt x="55" y="299"/>
                  </a:cubicBezTo>
                  <a:cubicBezTo>
                    <a:pt x="55" y="298"/>
                    <a:pt x="54" y="296"/>
                    <a:pt x="54" y="296"/>
                  </a:cubicBezTo>
                  <a:cubicBezTo>
                    <a:pt x="54" y="296"/>
                    <a:pt x="47" y="292"/>
                    <a:pt x="47" y="292"/>
                  </a:cubicBezTo>
                  <a:cubicBezTo>
                    <a:pt x="47" y="291"/>
                    <a:pt x="47" y="288"/>
                    <a:pt x="48" y="288"/>
                  </a:cubicBezTo>
                  <a:cubicBezTo>
                    <a:pt x="48" y="287"/>
                    <a:pt x="47" y="285"/>
                    <a:pt x="49" y="283"/>
                  </a:cubicBezTo>
                  <a:cubicBezTo>
                    <a:pt x="52" y="281"/>
                    <a:pt x="54" y="275"/>
                    <a:pt x="54" y="275"/>
                  </a:cubicBezTo>
                  <a:cubicBezTo>
                    <a:pt x="54" y="275"/>
                    <a:pt x="47" y="274"/>
                    <a:pt x="47" y="274"/>
                  </a:cubicBezTo>
                  <a:cubicBezTo>
                    <a:pt x="46" y="274"/>
                    <a:pt x="43" y="278"/>
                    <a:pt x="43" y="278"/>
                  </a:cubicBezTo>
                  <a:cubicBezTo>
                    <a:pt x="43" y="278"/>
                    <a:pt x="39" y="279"/>
                    <a:pt x="39" y="280"/>
                  </a:cubicBezTo>
                  <a:cubicBezTo>
                    <a:pt x="38" y="280"/>
                    <a:pt x="33" y="281"/>
                    <a:pt x="33" y="282"/>
                  </a:cubicBezTo>
                  <a:cubicBezTo>
                    <a:pt x="32" y="282"/>
                    <a:pt x="30" y="284"/>
                    <a:pt x="29" y="284"/>
                  </a:cubicBezTo>
                  <a:cubicBezTo>
                    <a:pt x="28" y="285"/>
                    <a:pt x="24" y="287"/>
                    <a:pt x="24" y="287"/>
                  </a:cubicBezTo>
                  <a:cubicBezTo>
                    <a:pt x="24" y="287"/>
                    <a:pt x="20" y="287"/>
                    <a:pt x="20" y="287"/>
                  </a:cubicBezTo>
                  <a:cubicBezTo>
                    <a:pt x="20" y="286"/>
                    <a:pt x="20" y="279"/>
                    <a:pt x="20" y="279"/>
                  </a:cubicBezTo>
                  <a:cubicBezTo>
                    <a:pt x="20" y="279"/>
                    <a:pt x="22" y="278"/>
                    <a:pt x="22" y="277"/>
                  </a:cubicBezTo>
                  <a:cubicBezTo>
                    <a:pt x="22" y="277"/>
                    <a:pt x="21" y="273"/>
                    <a:pt x="20" y="272"/>
                  </a:cubicBezTo>
                  <a:cubicBezTo>
                    <a:pt x="20" y="272"/>
                    <a:pt x="20" y="267"/>
                    <a:pt x="20" y="266"/>
                  </a:cubicBezTo>
                  <a:cubicBezTo>
                    <a:pt x="20" y="264"/>
                    <a:pt x="19" y="261"/>
                    <a:pt x="19" y="261"/>
                  </a:cubicBezTo>
                  <a:cubicBezTo>
                    <a:pt x="18" y="256"/>
                    <a:pt x="18" y="256"/>
                    <a:pt x="18" y="256"/>
                  </a:cubicBezTo>
                  <a:cubicBezTo>
                    <a:pt x="19" y="252"/>
                    <a:pt x="19" y="252"/>
                    <a:pt x="19" y="252"/>
                  </a:cubicBezTo>
                  <a:cubicBezTo>
                    <a:pt x="20" y="250"/>
                    <a:pt x="20" y="250"/>
                    <a:pt x="20" y="250"/>
                  </a:cubicBezTo>
                  <a:cubicBezTo>
                    <a:pt x="20" y="250"/>
                    <a:pt x="22" y="246"/>
                    <a:pt x="22" y="246"/>
                  </a:cubicBezTo>
                  <a:cubicBezTo>
                    <a:pt x="22" y="245"/>
                    <a:pt x="24" y="241"/>
                    <a:pt x="24" y="241"/>
                  </a:cubicBezTo>
                  <a:cubicBezTo>
                    <a:pt x="25" y="240"/>
                    <a:pt x="31" y="234"/>
                    <a:pt x="31" y="234"/>
                  </a:cubicBezTo>
                  <a:cubicBezTo>
                    <a:pt x="34" y="230"/>
                    <a:pt x="34" y="230"/>
                    <a:pt x="34" y="230"/>
                  </a:cubicBezTo>
                  <a:cubicBezTo>
                    <a:pt x="34" y="230"/>
                    <a:pt x="38" y="230"/>
                    <a:pt x="39" y="230"/>
                  </a:cubicBezTo>
                  <a:cubicBezTo>
                    <a:pt x="39" y="230"/>
                    <a:pt x="43" y="227"/>
                    <a:pt x="43" y="227"/>
                  </a:cubicBezTo>
                  <a:cubicBezTo>
                    <a:pt x="44" y="225"/>
                    <a:pt x="44" y="225"/>
                    <a:pt x="44" y="225"/>
                  </a:cubicBezTo>
                  <a:cubicBezTo>
                    <a:pt x="47" y="225"/>
                    <a:pt x="47" y="225"/>
                    <a:pt x="47" y="225"/>
                  </a:cubicBezTo>
                  <a:cubicBezTo>
                    <a:pt x="47" y="225"/>
                    <a:pt x="49" y="223"/>
                    <a:pt x="50" y="223"/>
                  </a:cubicBezTo>
                  <a:cubicBezTo>
                    <a:pt x="50" y="223"/>
                    <a:pt x="52" y="223"/>
                    <a:pt x="54" y="223"/>
                  </a:cubicBezTo>
                  <a:cubicBezTo>
                    <a:pt x="56" y="223"/>
                    <a:pt x="57" y="222"/>
                    <a:pt x="58" y="222"/>
                  </a:cubicBezTo>
                  <a:cubicBezTo>
                    <a:pt x="58" y="223"/>
                    <a:pt x="62" y="227"/>
                    <a:pt x="62" y="227"/>
                  </a:cubicBezTo>
                  <a:cubicBezTo>
                    <a:pt x="74" y="225"/>
                    <a:pt x="74" y="225"/>
                    <a:pt x="74" y="225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0"/>
                    <a:pt x="79" y="220"/>
                  </a:cubicBezTo>
                  <a:cubicBezTo>
                    <a:pt x="78" y="219"/>
                    <a:pt x="73" y="218"/>
                    <a:pt x="73" y="218"/>
                  </a:cubicBezTo>
                  <a:cubicBezTo>
                    <a:pt x="73" y="218"/>
                    <a:pt x="72" y="218"/>
                    <a:pt x="73" y="218"/>
                  </a:cubicBezTo>
                  <a:cubicBezTo>
                    <a:pt x="73" y="217"/>
                    <a:pt x="75" y="213"/>
                    <a:pt x="75" y="213"/>
                  </a:cubicBezTo>
                  <a:cubicBezTo>
                    <a:pt x="76" y="213"/>
                    <a:pt x="77" y="213"/>
                    <a:pt x="79" y="213"/>
                  </a:cubicBezTo>
                  <a:cubicBezTo>
                    <a:pt x="81" y="213"/>
                    <a:pt x="85" y="213"/>
                    <a:pt x="85" y="213"/>
                  </a:cubicBezTo>
                  <a:cubicBezTo>
                    <a:pt x="85" y="213"/>
                    <a:pt x="87" y="215"/>
                    <a:pt x="85" y="216"/>
                  </a:cubicBezTo>
                  <a:cubicBezTo>
                    <a:pt x="84" y="217"/>
                    <a:pt x="83" y="217"/>
                    <a:pt x="83" y="218"/>
                  </a:cubicBezTo>
                  <a:cubicBezTo>
                    <a:pt x="83" y="218"/>
                    <a:pt x="83" y="220"/>
                    <a:pt x="84" y="220"/>
                  </a:cubicBezTo>
                  <a:cubicBezTo>
                    <a:pt x="84" y="220"/>
                    <a:pt x="89" y="219"/>
                    <a:pt x="89" y="219"/>
                  </a:cubicBezTo>
                  <a:cubicBezTo>
                    <a:pt x="89" y="219"/>
                    <a:pt x="90" y="217"/>
                    <a:pt x="92" y="217"/>
                  </a:cubicBezTo>
                  <a:cubicBezTo>
                    <a:pt x="93" y="216"/>
                    <a:pt x="96" y="215"/>
                    <a:pt x="96" y="215"/>
                  </a:cubicBezTo>
                  <a:cubicBezTo>
                    <a:pt x="106" y="214"/>
                    <a:pt x="106" y="214"/>
                    <a:pt x="106" y="214"/>
                  </a:cubicBezTo>
                  <a:cubicBezTo>
                    <a:pt x="113" y="212"/>
                    <a:pt x="113" y="212"/>
                    <a:pt x="113" y="212"/>
                  </a:cubicBezTo>
                  <a:cubicBezTo>
                    <a:pt x="113" y="212"/>
                    <a:pt x="121" y="207"/>
                    <a:pt x="123" y="207"/>
                  </a:cubicBezTo>
                  <a:cubicBezTo>
                    <a:pt x="126" y="208"/>
                    <a:pt x="128" y="208"/>
                    <a:pt x="129" y="207"/>
                  </a:cubicBezTo>
                  <a:cubicBezTo>
                    <a:pt x="130" y="206"/>
                    <a:pt x="132" y="203"/>
                    <a:pt x="132" y="203"/>
                  </a:cubicBezTo>
                  <a:cubicBezTo>
                    <a:pt x="130" y="202"/>
                    <a:pt x="130" y="202"/>
                    <a:pt x="130" y="202"/>
                  </a:cubicBezTo>
                  <a:cubicBezTo>
                    <a:pt x="125" y="202"/>
                    <a:pt x="125" y="202"/>
                    <a:pt x="125" y="202"/>
                  </a:cubicBezTo>
                  <a:cubicBezTo>
                    <a:pt x="125" y="202"/>
                    <a:pt x="120" y="203"/>
                    <a:pt x="120" y="203"/>
                  </a:cubicBezTo>
                  <a:cubicBezTo>
                    <a:pt x="119" y="202"/>
                    <a:pt x="116" y="202"/>
                    <a:pt x="117" y="201"/>
                  </a:cubicBezTo>
                  <a:cubicBezTo>
                    <a:pt x="118" y="199"/>
                    <a:pt x="118" y="199"/>
                    <a:pt x="120" y="197"/>
                  </a:cubicBezTo>
                  <a:cubicBezTo>
                    <a:pt x="121" y="196"/>
                    <a:pt x="122" y="195"/>
                    <a:pt x="123" y="194"/>
                  </a:cubicBezTo>
                  <a:cubicBezTo>
                    <a:pt x="125" y="194"/>
                    <a:pt x="125" y="193"/>
                    <a:pt x="127" y="192"/>
                  </a:cubicBezTo>
                  <a:cubicBezTo>
                    <a:pt x="129" y="191"/>
                    <a:pt x="129" y="191"/>
                    <a:pt x="133" y="189"/>
                  </a:cubicBezTo>
                  <a:cubicBezTo>
                    <a:pt x="137" y="188"/>
                    <a:pt x="145" y="182"/>
                    <a:pt x="146" y="182"/>
                  </a:cubicBezTo>
                  <a:cubicBezTo>
                    <a:pt x="147" y="182"/>
                    <a:pt x="148" y="183"/>
                    <a:pt x="152" y="181"/>
                  </a:cubicBezTo>
                  <a:cubicBezTo>
                    <a:pt x="157" y="180"/>
                    <a:pt x="160" y="177"/>
                    <a:pt x="159" y="177"/>
                  </a:cubicBezTo>
                  <a:cubicBezTo>
                    <a:pt x="158" y="177"/>
                    <a:pt x="156" y="176"/>
                    <a:pt x="154" y="177"/>
                  </a:cubicBezTo>
                  <a:cubicBezTo>
                    <a:pt x="151" y="178"/>
                    <a:pt x="153" y="176"/>
                    <a:pt x="149" y="178"/>
                  </a:cubicBezTo>
                  <a:cubicBezTo>
                    <a:pt x="144" y="181"/>
                    <a:pt x="137" y="183"/>
                    <a:pt x="135" y="183"/>
                  </a:cubicBezTo>
                  <a:cubicBezTo>
                    <a:pt x="133" y="182"/>
                    <a:pt x="131" y="181"/>
                    <a:pt x="129" y="179"/>
                  </a:cubicBezTo>
                  <a:cubicBezTo>
                    <a:pt x="126" y="177"/>
                    <a:pt x="120" y="177"/>
                    <a:pt x="120" y="176"/>
                  </a:cubicBezTo>
                  <a:cubicBezTo>
                    <a:pt x="119" y="176"/>
                    <a:pt x="111" y="179"/>
                    <a:pt x="111" y="179"/>
                  </a:cubicBezTo>
                  <a:cubicBezTo>
                    <a:pt x="111" y="179"/>
                    <a:pt x="100" y="180"/>
                    <a:pt x="97" y="180"/>
                  </a:cubicBezTo>
                  <a:cubicBezTo>
                    <a:pt x="95" y="180"/>
                    <a:pt x="89" y="179"/>
                    <a:pt x="88" y="179"/>
                  </a:cubicBezTo>
                  <a:cubicBezTo>
                    <a:pt x="88" y="179"/>
                    <a:pt x="82" y="181"/>
                    <a:pt x="82" y="181"/>
                  </a:cubicBezTo>
                  <a:cubicBezTo>
                    <a:pt x="81" y="181"/>
                    <a:pt x="77" y="187"/>
                    <a:pt x="75" y="188"/>
                  </a:cubicBezTo>
                  <a:cubicBezTo>
                    <a:pt x="73" y="189"/>
                    <a:pt x="68" y="188"/>
                    <a:pt x="68" y="188"/>
                  </a:cubicBezTo>
                  <a:cubicBezTo>
                    <a:pt x="68" y="188"/>
                    <a:pt x="66" y="190"/>
                    <a:pt x="64" y="191"/>
                  </a:cubicBezTo>
                  <a:cubicBezTo>
                    <a:pt x="62" y="192"/>
                    <a:pt x="59" y="194"/>
                    <a:pt x="57" y="195"/>
                  </a:cubicBezTo>
                  <a:cubicBezTo>
                    <a:pt x="55" y="196"/>
                    <a:pt x="54" y="204"/>
                    <a:pt x="54" y="205"/>
                  </a:cubicBezTo>
                  <a:cubicBezTo>
                    <a:pt x="53" y="207"/>
                    <a:pt x="48" y="214"/>
                    <a:pt x="48" y="214"/>
                  </a:cubicBezTo>
                  <a:cubicBezTo>
                    <a:pt x="43" y="219"/>
                    <a:pt x="43" y="219"/>
                    <a:pt x="43" y="219"/>
                  </a:cubicBezTo>
                  <a:cubicBezTo>
                    <a:pt x="43" y="219"/>
                    <a:pt x="39" y="223"/>
                    <a:pt x="38" y="223"/>
                  </a:cubicBezTo>
                  <a:cubicBezTo>
                    <a:pt x="37" y="224"/>
                    <a:pt x="31" y="230"/>
                    <a:pt x="31" y="230"/>
                  </a:cubicBezTo>
                  <a:cubicBezTo>
                    <a:pt x="31" y="230"/>
                    <a:pt x="29" y="229"/>
                    <a:pt x="29" y="229"/>
                  </a:cubicBezTo>
                  <a:cubicBezTo>
                    <a:pt x="29" y="229"/>
                    <a:pt x="25" y="235"/>
                    <a:pt x="25" y="235"/>
                  </a:cubicBezTo>
                  <a:cubicBezTo>
                    <a:pt x="25" y="235"/>
                    <a:pt x="23" y="240"/>
                    <a:pt x="22" y="241"/>
                  </a:cubicBezTo>
                  <a:cubicBezTo>
                    <a:pt x="22" y="242"/>
                    <a:pt x="18" y="248"/>
                    <a:pt x="18" y="248"/>
                  </a:cubicBezTo>
                  <a:cubicBezTo>
                    <a:pt x="17" y="250"/>
                    <a:pt x="17" y="250"/>
                    <a:pt x="17" y="250"/>
                  </a:cubicBezTo>
                  <a:cubicBezTo>
                    <a:pt x="16" y="254"/>
                    <a:pt x="16" y="254"/>
                    <a:pt x="16" y="254"/>
                  </a:cubicBezTo>
                  <a:cubicBezTo>
                    <a:pt x="16" y="254"/>
                    <a:pt x="14" y="256"/>
                    <a:pt x="14" y="255"/>
                  </a:cubicBezTo>
                  <a:cubicBezTo>
                    <a:pt x="14" y="254"/>
                    <a:pt x="14" y="250"/>
                    <a:pt x="15" y="249"/>
                  </a:cubicBezTo>
                  <a:cubicBezTo>
                    <a:pt x="16" y="248"/>
                    <a:pt x="16" y="246"/>
                    <a:pt x="16" y="246"/>
                  </a:cubicBezTo>
                  <a:cubicBezTo>
                    <a:pt x="15" y="241"/>
                    <a:pt x="15" y="241"/>
                    <a:pt x="15" y="241"/>
                  </a:cubicBezTo>
                  <a:cubicBezTo>
                    <a:pt x="15" y="241"/>
                    <a:pt x="14" y="243"/>
                    <a:pt x="15" y="240"/>
                  </a:cubicBezTo>
                  <a:cubicBezTo>
                    <a:pt x="16" y="237"/>
                    <a:pt x="15" y="237"/>
                    <a:pt x="16" y="236"/>
                  </a:cubicBezTo>
                  <a:cubicBezTo>
                    <a:pt x="18" y="235"/>
                    <a:pt x="17" y="235"/>
                    <a:pt x="20" y="233"/>
                  </a:cubicBezTo>
                  <a:cubicBezTo>
                    <a:pt x="22" y="231"/>
                    <a:pt x="21" y="230"/>
                    <a:pt x="22" y="230"/>
                  </a:cubicBezTo>
                  <a:cubicBezTo>
                    <a:pt x="24" y="229"/>
                    <a:pt x="24" y="229"/>
                    <a:pt x="26" y="228"/>
                  </a:cubicBezTo>
                  <a:cubicBezTo>
                    <a:pt x="29" y="226"/>
                    <a:pt x="30" y="225"/>
                    <a:pt x="31" y="224"/>
                  </a:cubicBezTo>
                  <a:cubicBezTo>
                    <a:pt x="31" y="223"/>
                    <a:pt x="36" y="221"/>
                    <a:pt x="35" y="220"/>
                  </a:cubicBezTo>
                  <a:cubicBezTo>
                    <a:pt x="35" y="219"/>
                    <a:pt x="36" y="217"/>
                    <a:pt x="33" y="217"/>
                  </a:cubicBezTo>
                  <a:cubicBezTo>
                    <a:pt x="31" y="217"/>
                    <a:pt x="27" y="219"/>
                    <a:pt x="25" y="220"/>
                  </a:cubicBezTo>
                  <a:cubicBezTo>
                    <a:pt x="22" y="221"/>
                    <a:pt x="19" y="223"/>
                    <a:pt x="19" y="223"/>
                  </a:cubicBezTo>
                  <a:cubicBezTo>
                    <a:pt x="19" y="223"/>
                    <a:pt x="12" y="225"/>
                    <a:pt x="11" y="225"/>
                  </a:cubicBezTo>
                  <a:cubicBezTo>
                    <a:pt x="10" y="224"/>
                    <a:pt x="8" y="225"/>
                    <a:pt x="7" y="225"/>
                  </a:cubicBezTo>
                  <a:cubicBezTo>
                    <a:pt x="5" y="226"/>
                    <a:pt x="1" y="224"/>
                    <a:pt x="1" y="224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1" y="217"/>
                    <a:pt x="1" y="218"/>
                    <a:pt x="1" y="218"/>
                  </a:cubicBezTo>
                  <a:cubicBezTo>
                    <a:pt x="1" y="218"/>
                    <a:pt x="1" y="218"/>
                    <a:pt x="1" y="218"/>
                  </a:cubicBezTo>
                  <a:cubicBezTo>
                    <a:pt x="2" y="219"/>
                    <a:pt x="7" y="219"/>
                    <a:pt x="7" y="219"/>
                  </a:cubicBezTo>
                  <a:cubicBezTo>
                    <a:pt x="11" y="215"/>
                    <a:pt x="11" y="215"/>
                    <a:pt x="11" y="215"/>
                  </a:cubicBezTo>
                  <a:cubicBezTo>
                    <a:pt x="16" y="208"/>
                    <a:pt x="16" y="208"/>
                    <a:pt x="16" y="208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6"/>
                    <a:pt x="12" y="192"/>
                    <a:pt x="12" y="191"/>
                  </a:cubicBezTo>
                  <a:cubicBezTo>
                    <a:pt x="12" y="190"/>
                    <a:pt x="14" y="186"/>
                    <a:pt x="14" y="186"/>
                  </a:cubicBezTo>
                  <a:cubicBezTo>
                    <a:pt x="16" y="183"/>
                    <a:pt x="16" y="183"/>
                    <a:pt x="16" y="183"/>
                  </a:cubicBezTo>
                  <a:cubicBezTo>
                    <a:pt x="16" y="183"/>
                    <a:pt x="20" y="182"/>
                    <a:pt x="21" y="182"/>
                  </a:cubicBezTo>
                  <a:cubicBezTo>
                    <a:pt x="23" y="182"/>
                    <a:pt x="18" y="176"/>
                    <a:pt x="18" y="175"/>
                  </a:cubicBezTo>
                  <a:cubicBezTo>
                    <a:pt x="18" y="174"/>
                    <a:pt x="16" y="169"/>
                    <a:pt x="16" y="169"/>
                  </a:cubicBezTo>
                  <a:cubicBezTo>
                    <a:pt x="16" y="169"/>
                    <a:pt x="11" y="166"/>
                    <a:pt x="10" y="166"/>
                  </a:cubicBezTo>
                  <a:cubicBezTo>
                    <a:pt x="9" y="166"/>
                    <a:pt x="4" y="165"/>
                    <a:pt x="2" y="164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2" y="164"/>
                    <a:pt x="1" y="163"/>
                    <a:pt x="1" y="162"/>
                  </a:cubicBezTo>
                  <a:cubicBezTo>
                    <a:pt x="1" y="162"/>
                    <a:pt x="1" y="162"/>
                    <a:pt x="1" y="162"/>
                  </a:cubicBezTo>
                  <a:cubicBezTo>
                    <a:pt x="1" y="162"/>
                    <a:pt x="1" y="162"/>
                    <a:pt x="1" y="162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2" y="159"/>
                    <a:pt x="5" y="158"/>
                    <a:pt x="5" y="158"/>
                  </a:cubicBezTo>
                  <a:cubicBezTo>
                    <a:pt x="9" y="155"/>
                    <a:pt x="9" y="155"/>
                    <a:pt x="9" y="155"/>
                  </a:cubicBezTo>
                  <a:cubicBezTo>
                    <a:pt x="8" y="151"/>
                    <a:pt x="8" y="151"/>
                    <a:pt x="8" y="151"/>
                  </a:cubicBezTo>
                  <a:cubicBezTo>
                    <a:pt x="8" y="151"/>
                    <a:pt x="12" y="148"/>
                    <a:pt x="13" y="147"/>
                  </a:cubicBezTo>
                  <a:cubicBezTo>
                    <a:pt x="15" y="146"/>
                    <a:pt x="22" y="144"/>
                    <a:pt x="22" y="144"/>
                  </a:cubicBezTo>
                  <a:cubicBezTo>
                    <a:pt x="25" y="139"/>
                    <a:pt x="25" y="139"/>
                    <a:pt x="25" y="139"/>
                  </a:cubicBezTo>
                  <a:cubicBezTo>
                    <a:pt x="30" y="138"/>
                    <a:pt x="30" y="138"/>
                    <a:pt x="30" y="138"/>
                  </a:cubicBezTo>
                  <a:cubicBezTo>
                    <a:pt x="32" y="135"/>
                    <a:pt x="32" y="135"/>
                    <a:pt x="32" y="135"/>
                  </a:cubicBezTo>
                  <a:cubicBezTo>
                    <a:pt x="37" y="136"/>
                    <a:pt x="37" y="136"/>
                    <a:pt x="37" y="136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45" y="141"/>
                    <a:pt x="51" y="138"/>
                    <a:pt x="52" y="137"/>
                  </a:cubicBezTo>
                  <a:cubicBezTo>
                    <a:pt x="54" y="136"/>
                    <a:pt x="56" y="136"/>
                    <a:pt x="56" y="136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9" y="134"/>
                    <a:pt x="64" y="132"/>
                    <a:pt x="65" y="131"/>
                  </a:cubicBezTo>
                  <a:cubicBezTo>
                    <a:pt x="65" y="131"/>
                    <a:pt x="65" y="131"/>
                    <a:pt x="65" y="131"/>
                  </a:cubicBezTo>
                  <a:cubicBezTo>
                    <a:pt x="65" y="131"/>
                    <a:pt x="65" y="131"/>
                    <a:pt x="65" y="131"/>
                  </a:cubicBezTo>
                  <a:cubicBezTo>
                    <a:pt x="67" y="150"/>
                    <a:pt x="62" y="140"/>
                    <a:pt x="72" y="147"/>
                  </a:cubicBezTo>
                  <a:cubicBezTo>
                    <a:pt x="73" y="148"/>
                    <a:pt x="72" y="149"/>
                    <a:pt x="73" y="150"/>
                  </a:cubicBezTo>
                  <a:cubicBezTo>
                    <a:pt x="73" y="152"/>
                    <a:pt x="80" y="155"/>
                    <a:pt x="80" y="155"/>
                  </a:cubicBezTo>
                  <a:cubicBezTo>
                    <a:pt x="80" y="155"/>
                    <a:pt x="86" y="155"/>
                    <a:pt x="86" y="156"/>
                  </a:cubicBezTo>
                  <a:cubicBezTo>
                    <a:pt x="87" y="157"/>
                    <a:pt x="93" y="160"/>
                    <a:pt x="93" y="160"/>
                  </a:cubicBezTo>
                  <a:cubicBezTo>
                    <a:pt x="106" y="157"/>
                    <a:pt x="106" y="157"/>
                    <a:pt x="106" y="157"/>
                  </a:cubicBezTo>
                  <a:cubicBezTo>
                    <a:pt x="112" y="163"/>
                    <a:pt x="112" y="163"/>
                    <a:pt x="112" y="163"/>
                  </a:cubicBezTo>
                  <a:cubicBezTo>
                    <a:pt x="119" y="161"/>
                    <a:pt x="119" y="161"/>
                    <a:pt x="119" y="161"/>
                  </a:cubicBezTo>
                  <a:cubicBezTo>
                    <a:pt x="119" y="161"/>
                    <a:pt x="122" y="162"/>
                    <a:pt x="124" y="163"/>
                  </a:cubicBezTo>
                  <a:cubicBezTo>
                    <a:pt x="126" y="164"/>
                    <a:pt x="132" y="163"/>
                    <a:pt x="134" y="162"/>
                  </a:cubicBezTo>
                  <a:cubicBezTo>
                    <a:pt x="136" y="162"/>
                    <a:pt x="141" y="159"/>
                    <a:pt x="143" y="160"/>
                  </a:cubicBezTo>
                  <a:cubicBezTo>
                    <a:pt x="145" y="160"/>
                    <a:pt x="154" y="158"/>
                    <a:pt x="154" y="158"/>
                  </a:cubicBezTo>
                  <a:cubicBezTo>
                    <a:pt x="159" y="154"/>
                    <a:pt x="159" y="154"/>
                    <a:pt x="159" y="154"/>
                  </a:cubicBezTo>
                  <a:cubicBezTo>
                    <a:pt x="169" y="149"/>
                    <a:pt x="169" y="149"/>
                    <a:pt x="169" y="149"/>
                  </a:cubicBezTo>
                  <a:cubicBezTo>
                    <a:pt x="180" y="161"/>
                    <a:pt x="180" y="161"/>
                    <a:pt x="180" y="161"/>
                  </a:cubicBezTo>
                  <a:cubicBezTo>
                    <a:pt x="180" y="161"/>
                    <a:pt x="191" y="159"/>
                    <a:pt x="192" y="159"/>
                  </a:cubicBezTo>
                  <a:cubicBezTo>
                    <a:pt x="194" y="159"/>
                    <a:pt x="202" y="156"/>
                    <a:pt x="202" y="156"/>
                  </a:cubicBezTo>
                  <a:cubicBezTo>
                    <a:pt x="202" y="156"/>
                    <a:pt x="204" y="153"/>
                    <a:pt x="203" y="150"/>
                  </a:cubicBezTo>
                  <a:cubicBezTo>
                    <a:pt x="203" y="148"/>
                    <a:pt x="202" y="146"/>
                    <a:pt x="202" y="146"/>
                  </a:cubicBezTo>
                  <a:cubicBezTo>
                    <a:pt x="202" y="146"/>
                    <a:pt x="200" y="144"/>
                    <a:pt x="203" y="143"/>
                  </a:cubicBezTo>
                  <a:cubicBezTo>
                    <a:pt x="206" y="142"/>
                    <a:pt x="207" y="140"/>
                    <a:pt x="209" y="139"/>
                  </a:cubicBezTo>
                  <a:cubicBezTo>
                    <a:pt x="212" y="137"/>
                    <a:pt x="214" y="134"/>
                    <a:pt x="215" y="133"/>
                  </a:cubicBezTo>
                  <a:cubicBezTo>
                    <a:pt x="216" y="133"/>
                    <a:pt x="218" y="129"/>
                    <a:pt x="219" y="129"/>
                  </a:cubicBezTo>
                  <a:cubicBezTo>
                    <a:pt x="219" y="128"/>
                    <a:pt x="221" y="125"/>
                    <a:pt x="221" y="124"/>
                  </a:cubicBezTo>
                  <a:cubicBezTo>
                    <a:pt x="222" y="124"/>
                    <a:pt x="227" y="119"/>
                    <a:pt x="227" y="119"/>
                  </a:cubicBezTo>
                  <a:cubicBezTo>
                    <a:pt x="229" y="116"/>
                    <a:pt x="229" y="116"/>
                    <a:pt x="229" y="116"/>
                  </a:cubicBezTo>
                  <a:cubicBezTo>
                    <a:pt x="229" y="116"/>
                    <a:pt x="233" y="108"/>
                    <a:pt x="235" y="107"/>
                  </a:cubicBezTo>
                  <a:cubicBezTo>
                    <a:pt x="237" y="107"/>
                    <a:pt x="248" y="98"/>
                    <a:pt x="250" y="99"/>
                  </a:cubicBezTo>
                  <a:cubicBezTo>
                    <a:pt x="252" y="99"/>
                    <a:pt x="259" y="93"/>
                    <a:pt x="261" y="91"/>
                  </a:cubicBezTo>
                  <a:cubicBezTo>
                    <a:pt x="263" y="90"/>
                    <a:pt x="263" y="88"/>
                    <a:pt x="268" y="87"/>
                  </a:cubicBezTo>
                  <a:cubicBezTo>
                    <a:pt x="272" y="87"/>
                    <a:pt x="300" y="83"/>
                    <a:pt x="300" y="83"/>
                  </a:cubicBezTo>
                  <a:cubicBezTo>
                    <a:pt x="316" y="78"/>
                    <a:pt x="316" y="78"/>
                    <a:pt x="316" y="78"/>
                  </a:cubicBezTo>
                  <a:cubicBezTo>
                    <a:pt x="324" y="72"/>
                    <a:pt x="324" y="72"/>
                    <a:pt x="324" y="72"/>
                  </a:cubicBezTo>
                  <a:cubicBezTo>
                    <a:pt x="325" y="69"/>
                    <a:pt x="325" y="69"/>
                    <a:pt x="325" y="69"/>
                  </a:cubicBezTo>
                  <a:cubicBezTo>
                    <a:pt x="334" y="69"/>
                    <a:pt x="334" y="69"/>
                    <a:pt x="334" y="69"/>
                  </a:cubicBezTo>
                  <a:cubicBezTo>
                    <a:pt x="334" y="69"/>
                    <a:pt x="333" y="73"/>
                    <a:pt x="333" y="73"/>
                  </a:cubicBezTo>
                  <a:cubicBezTo>
                    <a:pt x="333" y="74"/>
                    <a:pt x="332" y="75"/>
                    <a:pt x="335" y="76"/>
                  </a:cubicBezTo>
                  <a:cubicBezTo>
                    <a:pt x="338" y="78"/>
                    <a:pt x="341" y="80"/>
                    <a:pt x="342" y="80"/>
                  </a:cubicBezTo>
                  <a:cubicBezTo>
                    <a:pt x="343" y="80"/>
                    <a:pt x="345" y="81"/>
                    <a:pt x="346" y="81"/>
                  </a:cubicBezTo>
                  <a:cubicBezTo>
                    <a:pt x="347" y="82"/>
                    <a:pt x="352" y="83"/>
                    <a:pt x="352" y="83"/>
                  </a:cubicBezTo>
                  <a:cubicBezTo>
                    <a:pt x="352" y="83"/>
                    <a:pt x="358" y="81"/>
                    <a:pt x="358" y="81"/>
                  </a:cubicBezTo>
                  <a:cubicBezTo>
                    <a:pt x="358" y="80"/>
                    <a:pt x="361" y="79"/>
                    <a:pt x="363" y="78"/>
                  </a:cubicBezTo>
                  <a:cubicBezTo>
                    <a:pt x="365" y="77"/>
                    <a:pt x="373" y="75"/>
                    <a:pt x="373" y="75"/>
                  </a:cubicBezTo>
                  <a:cubicBezTo>
                    <a:pt x="373" y="75"/>
                    <a:pt x="375" y="78"/>
                    <a:pt x="376" y="78"/>
                  </a:cubicBezTo>
                  <a:cubicBezTo>
                    <a:pt x="376" y="79"/>
                    <a:pt x="380" y="81"/>
                    <a:pt x="379" y="83"/>
                  </a:cubicBezTo>
                  <a:cubicBezTo>
                    <a:pt x="379" y="84"/>
                    <a:pt x="379" y="87"/>
                    <a:pt x="379" y="87"/>
                  </a:cubicBezTo>
                  <a:cubicBezTo>
                    <a:pt x="385" y="90"/>
                    <a:pt x="385" y="90"/>
                    <a:pt x="385" y="90"/>
                  </a:cubicBezTo>
                  <a:cubicBezTo>
                    <a:pt x="385" y="90"/>
                    <a:pt x="389" y="92"/>
                    <a:pt x="390" y="93"/>
                  </a:cubicBezTo>
                  <a:cubicBezTo>
                    <a:pt x="391" y="93"/>
                    <a:pt x="397" y="94"/>
                    <a:pt x="397" y="94"/>
                  </a:cubicBezTo>
                  <a:cubicBezTo>
                    <a:pt x="398" y="87"/>
                    <a:pt x="398" y="87"/>
                    <a:pt x="398" y="87"/>
                  </a:cubicBezTo>
                  <a:cubicBezTo>
                    <a:pt x="398" y="87"/>
                    <a:pt x="400" y="85"/>
                    <a:pt x="403" y="85"/>
                  </a:cubicBezTo>
                  <a:cubicBezTo>
                    <a:pt x="406" y="85"/>
                    <a:pt x="411" y="85"/>
                    <a:pt x="411" y="85"/>
                  </a:cubicBezTo>
                  <a:cubicBezTo>
                    <a:pt x="411" y="85"/>
                    <a:pt x="415" y="86"/>
                    <a:pt x="415" y="87"/>
                  </a:cubicBezTo>
                  <a:cubicBezTo>
                    <a:pt x="415" y="88"/>
                    <a:pt x="420" y="91"/>
                    <a:pt x="420" y="91"/>
                  </a:cubicBezTo>
                  <a:cubicBezTo>
                    <a:pt x="427" y="89"/>
                    <a:pt x="427" y="89"/>
                    <a:pt x="427" y="89"/>
                  </a:cubicBezTo>
                  <a:cubicBezTo>
                    <a:pt x="430" y="90"/>
                    <a:pt x="430" y="90"/>
                    <a:pt x="430" y="90"/>
                  </a:cubicBezTo>
                  <a:cubicBezTo>
                    <a:pt x="439" y="91"/>
                    <a:pt x="439" y="91"/>
                    <a:pt x="439" y="91"/>
                  </a:cubicBezTo>
                  <a:cubicBezTo>
                    <a:pt x="439" y="91"/>
                    <a:pt x="441" y="91"/>
                    <a:pt x="441" y="90"/>
                  </a:cubicBezTo>
                  <a:cubicBezTo>
                    <a:pt x="442" y="89"/>
                    <a:pt x="442" y="86"/>
                    <a:pt x="442" y="86"/>
                  </a:cubicBezTo>
                  <a:cubicBezTo>
                    <a:pt x="442" y="86"/>
                    <a:pt x="441" y="86"/>
                    <a:pt x="444" y="85"/>
                  </a:cubicBezTo>
                  <a:cubicBezTo>
                    <a:pt x="447" y="85"/>
                    <a:pt x="446" y="84"/>
                    <a:pt x="447" y="85"/>
                  </a:cubicBezTo>
                  <a:cubicBezTo>
                    <a:pt x="448" y="86"/>
                    <a:pt x="452" y="86"/>
                    <a:pt x="454" y="87"/>
                  </a:cubicBezTo>
                  <a:cubicBezTo>
                    <a:pt x="455" y="87"/>
                    <a:pt x="459" y="88"/>
                    <a:pt x="460" y="88"/>
                  </a:cubicBezTo>
                  <a:cubicBezTo>
                    <a:pt x="461" y="88"/>
                    <a:pt x="471" y="87"/>
                    <a:pt x="471" y="87"/>
                  </a:cubicBezTo>
                  <a:cubicBezTo>
                    <a:pt x="471" y="87"/>
                    <a:pt x="469" y="88"/>
                    <a:pt x="473" y="86"/>
                  </a:cubicBezTo>
                  <a:cubicBezTo>
                    <a:pt x="477" y="84"/>
                    <a:pt x="482" y="81"/>
                    <a:pt x="482" y="81"/>
                  </a:cubicBezTo>
                  <a:cubicBezTo>
                    <a:pt x="482" y="81"/>
                    <a:pt x="482" y="81"/>
                    <a:pt x="485" y="80"/>
                  </a:cubicBezTo>
                  <a:cubicBezTo>
                    <a:pt x="488" y="79"/>
                    <a:pt x="488" y="75"/>
                    <a:pt x="488" y="75"/>
                  </a:cubicBezTo>
                  <a:cubicBezTo>
                    <a:pt x="488" y="75"/>
                    <a:pt x="488" y="75"/>
                    <a:pt x="490" y="75"/>
                  </a:cubicBezTo>
                  <a:cubicBezTo>
                    <a:pt x="491" y="74"/>
                    <a:pt x="497" y="73"/>
                    <a:pt x="497" y="73"/>
                  </a:cubicBezTo>
                  <a:cubicBezTo>
                    <a:pt x="497" y="73"/>
                    <a:pt x="498" y="71"/>
                    <a:pt x="499" y="70"/>
                  </a:cubicBezTo>
                  <a:cubicBezTo>
                    <a:pt x="500" y="70"/>
                    <a:pt x="502" y="68"/>
                    <a:pt x="502" y="68"/>
                  </a:cubicBezTo>
                  <a:cubicBezTo>
                    <a:pt x="503" y="68"/>
                    <a:pt x="503" y="68"/>
                    <a:pt x="503" y="68"/>
                  </a:cubicBezTo>
                  <a:cubicBezTo>
                    <a:pt x="507" y="67"/>
                    <a:pt x="507" y="67"/>
                    <a:pt x="507" y="67"/>
                  </a:cubicBezTo>
                  <a:cubicBezTo>
                    <a:pt x="508" y="65"/>
                    <a:pt x="508" y="65"/>
                    <a:pt x="508" y="65"/>
                  </a:cubicBezTo>
                  <a:cubicBezTo>
                    <a:pt x="516" y="67"/>
                    <a:pt x="516" y="67"/>
                    <a:pt x="516" y="67"/>
                  </a:cubicBezTo>
                  <a:cubicBezTo>
                    <a:pt x="516" y="67"/>
                    <a:pt x="523" y="68"/>
                    <a:pt x="524" y="67"/>
                  </a:cubicBezTo>
                  <a:cubicBezTo>
                    <a:pt x="526" y="67"/>
                    <a:pt x="529" y="62"/>
                    <a:pt x="531" y="63"/>
                  </a:cubicBezTo>
                  <a:cubicBezTo>
                    <a:pt x="532" y="63"/>
                    <a:pt x="534" y="65"/>
                    <a:pt x="535" y="64"/>
                  </a:cubicBezTo>
                  <a:cubicBezTo>
                    <a:pt x="536" y="64"/>
                    <a:pt x="537" y="66"/>
                    <a:pt x="540" y="64"/>
                  </a:cubicBezTo>
                  <a:cubicBezTo>
                    <a:pt x="544" y="61"/>
                    <a:pt x="547" y="57"/>
                    <a:pt x="547" y="57"/>
                  </a:cubicBezTo>
                  <a:cubicBezTo>
                    <a:pt x="547" y="57"/>
                    <a:pt x="546" y="55"/>
                    <a:pt x="549" y="54"/>
                  </a:cubicBezTo>
                  <a:cubicBezTo>
                    <a:pt x="552" y="52"/>
                    <a:pt x="552" y="51"/>
                    <a:pt x="554" y="51"/>
                  </a:cubicBezTo>
                  <a:cubicBezTo>
                    <a:pt x="556" y="50"/>
                    <a:pt x="556" y="51"/>
                    <a:pt x="557" y="49"/>
                  </a:cubicBezTo>
                  <a:cubicBezTo>
                    <a:pt x="557" y="47"/>
                    <a:pt x="557" y="45"/>
                    <a:pt x="558" y="44"/>
                  </a:cubicBezTo>
                  <a:cubicBezTo>
                    <a:pt x="559" y="44"/>
                    <a:pt x="560" y="42"/>
                    <a:pt x="562" y="42"/>
                  </a:cubicBezTo>
                  <a:cubicBezTo>
                    <a:pt x="563" y="41"/>
                    <a:pt x="565" y="40"/>
                    <a:pt x="565" y="38"/>
                  </a:cubicBezTo>
                  <a:cubicBezTo>
                    <a:pt x="566" y="36"/>
                    <a:pt x="564" y="37"/>
                    <a:pt x="566" y="36"/>
                  </a:cubicBezTo>
                  <a:cubicBezTo>
                    <a:pt x="568" y="34"/>
                    <a:pt x="569" y="33"/>
                    <a:pt x="571" y="31"/>
                  </a:cubicBezTo>
                  <a:cubicBezTo>
                    <a:pt x="573" y="30"/>
                    <a:pt x="574" y="29"/>
                    <a:pt x="575" y="27"/>
                  </a:cubicBezTo>
                  <a:cubicBezTo>
                    <a:pt x="575" y="25"/>
                    <a:pt x="575" y="24"/>
                    <a:pt x="576" y="21"/>
                  </a:cubicBezTo>
                  <a:cubicBezTo>
                    <a:pt x="578" y="18"/>
                    <a:pt x="576" y="16"/>
                    <a:pt x="579" y="16"/>
                  </a:cubicBezTo>
                  <a:cubicBezTo>
                    <a:pt x="580" y="16"/>
                    <a:pt x="580" y="16"/>
                    <a:pt x="581" y="16"/>
                  </a:cubicBezTo>
                  <a:cubicBezTo>
                    <a:pt x="581" y="18"/>
                    <a:pt x="583" y="19"/>
                    <a:pt x="585" y="20"/>
                  </a:cubicBezTo>
                  <a:cubicBezTo>
                    <a:pt x="588" y="21"/>
                    <a:pt x="596" y="17"/>
                    <a:pt x="596" y="17"/>
                  </a:cubicBezTo>
                  <a:cubicBezTo>
                    <a:pt x="601" y="15"/>
                    <a:pt x="601" y="15"/>
                    <a:pt x="601" y="15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6" y="14"/>
                    <a:pt x="618" y="13"/>
                    <a:pt x="620" y="12"/>
                  </a:cubicBezTo>
                  <a:cubicBezTo>
                    <a:pt x="623" y="10"/>
                    <a:pt x="623" y="8"/>
                    <a:pt x="623" y="8"/>
                  </a:cubicBezTo>
                  <a:cubicBezTo>
                    <a:pt x="622" y="5"/>
                    <a:pt x="622" y="5"/>
                    <a:pt x="622" y="5"/>
                  </a:cubicBezTo>
                  <a:cubicBezTo>
                    <a:pt x="622" y="5"/>
                    <a:pt x="628" y="2"/>
                    <a:pt x="631" y="1"/>
                  </a:cubicBezTo>
                  <a:cubicBezTo>
                    <a:pt x="633" y="0"/>
                    <a:pt x="635" y="2"/>
                    <a:pt x="635" y="2"/>
                  </a:cubicBezTo>
                  <a:cubicBezTo>
                    <a:pt x="638" y="5"/>
                    <a:pt x="638" y="5"/>
                    <a:pt x="638" y="5"/>
                  </a:cubicBezTo>
                  <a:cubicBezTo>
                    <a:pt x="642" y="9"/>
                    <a:pt x="642" y="9"/>
                    <a:pt x="642" y="9"/>
                  </a:cubicBezTo>
                  <a:cubicBezTo>
                    <a:pt x="647" y="10"/>
                    <a:pt x="647" y="10"/>
                    <a:pt x="647" y="10"/>
                  </a:cubicBezTo>
                  <a:cubicBezTo>
                    <a:pt x="647" y="10"/>
                    <a:pt x="650" y="13"/>
                    <a:pt x="651" y="14"/>
                  </a:cubicBezTo>
                  <a:cubicBezTo>
                    <a:pt x="651" y="16"/>
                    <a:pt x="651" y="16"/>
                    <a:pt x="651" y="16"/>
                  </a:cubicBezTo>
                  <a:cubicBezTo>
                    <a:pt x="657" y="16"/>
                    <a:pt x="657" y="16"/>
                    <a:pt x="657" y="16"/>
                  </a:cubicBezTo>
                  <a:cubicBezTo>
                    <a:pt x="662" y="14"/>
                    <a:pt x="662" y="14"/>
                    <a:pt x="662" y="14"/>
                  </a:cubicBezTo>
                  <a:cubicBezTo>
                    <a:pt x="667" y="17"/>
                    <a:pt x="667" y="17"/>
                    <a:pt x="667" y="17"/>
                  </a:cubicBezTo>
                  <a:cubicBezTo>
                    <a:pt x="671" y="16"/>
                    <a:pt x="671" y="16"/>
                    <a:pt x="671" y="16"/>
                  </a:cubicBezTo>
                  <a:cubicBezTo>
                    <a:pt x="672" y="16"/>
                    <a:pt x="672" y="17"/>
                    <a:pt x="673" y="17"/>
                  </a:cubicBezTo>
                  <a:cubicBezTo>
                    <a:pt x="673" y="18"/>
                    <a:pt x="673" y="19"/>
                    <a:pt x="673" y="20"/>
                  </a:cubicBezTo>
                  <a:cubicBezTo>
                    <a:pt x="674" y="22"/>
                    <a:pt x="675" y="22"/>
                    <a:pt x="675" y="22"/>
                  </a:cubicBezTo>
                  <a:cubicBezTo>
                    <a:pt x="677" y="25"/>
                    <a:pt x="677" y="25"/>
                    <a:pt x="677" y="25"/>
                  </a:cubicBezTo>
                  <a:cubicBezTo>
                    <a:pt x="678" y="28"/>
                    <a:pt x="678" y="28"/>
                    <a:pt x="678" y="28"/>
                  </a:cubicBezTo>
                  <a:cubicBezTo>
                    <a:pt x="677" y="33"/>
                    <a:pt x="677" y="33"/>
                    <a:pt x="677" y="33"/>
                  </a:cubicBezTo>
                  <a:cubicBezTo>
                    <a:pt x="677" y="33"/>
                    <a:pt x="675" y="38"/>
                    <a:pt x="674" y="40"/>
                  </a:cubicBezTo>
                  <a:cubicBezTo>
                    <a:pt x="673" y="42"/>
                    <a:pt x="676" y="44"/>
                    <a:pt x="676" y="44"/>
                  </a:cubicBezTo>
                  <a:cubicBezTo>
                    <a:pt x="677" y="46"/>
                    <a:pt x="677" y="46"/>
                    <a:pt x="677" y="46"/>
                  </a:cubicBezTo>
                  <a:cubicBezTo>
                    <a:pt x="677" y="46"/>
                    <a:pt x="678" y="49"/>
                    <a:pt x="679" y="50"/>
                  </a:cubicBezTo>
                  <a:cubicBezTo>
                    <a:pt x="679" y="51"/>
                    <a:pt x="679" y="51"/>
                    <a:pt x="679" y="51"/>
                  </a:cubicBezTo>
                  <a:cubicBezTo>
                    <a:pt x="679" y="51"/>
                    <a:pt x="682" y="53"/>
                    <a:pt x="683" y="54"/>
                  </a:cubicBezTo>
                  <a:cubicBezTo>
                    <a:pt x="684" y="54"/>
                    <a:pt x="684" y="55"/>
                    <a:pt x="685" y="56"/>
                  </a:cubicBezTo>
                  <a:cubicBezTo>
                    <a:pt x="686" y="57"/>
                    <a:pt x="685" y="59"/>
                    <a:pt x="685" y="59"/>
                  </a:cubicBezTo>
                  <a:cubicBezTo>
                    <a:pt x="682" y="62"/>
                    <a:pt x="682" y="62"/>
                    <a:pt x="682" y="62"/>
                  </a:cubicBezTo>
                  <a:cubicBezTo>
                    <a:pt x="682" y="62"/>
                    <a:pt x="687" y="62"/>
                    <a:pt x="689" y="62"/>
                  </a:cubicBezTo>
                  <a:cubicBezTo>
                    <a:pt x="691" y="62"/>
                    <a:pt x="691" y="62"/>
                    <a:pt x="692" y="62"/>
                  </a:cubicBezTo>
                  <a:cubicBezTo>
                    <a:pt x="693" y="62"/>
                    <a:pt x="697" y="63"/>
                    <a:pt x="697" y="63"/>
                  </a:cubicBezTo>
                  <a:cubicBezTo>
                    <a:pt x="697" y="63"/>
                    <a:pt x="699" y="62"/>
                    <a:pt x="700" y="62"/>
                  </a:cubicBezTo>
                  <a:cubicBezTo>
                    <a:pt x="702" y="61"/>
                    <a:pt x="704" y="61"/>
                    <a:pt x="704" y="61"/>
                  </a:cubicBezTo>
                  <a:cubicBezTo>
                    <a:pt x="708" y="58"/>
                    <a:pt x="708" y="58"/>
                    <a:pt x="708" y="58"/>
                  </a:cubicBezTo>
                  <a:cubicBezTo>
                    <a:pt x="708" y="58"/>
                    <a:pt x="713" y="59"/>
                    <a:pt x="715" y="59"/>
                  </a:cubicBezTo>
                  <a:cubicBezTo>
                    <a:pt x="716" y="59"/>
                    <a:pt x="719" y="59"/>
                    <a:pt x="720" y="58"/>
                  </a:cubicBezTo>
                  <a:cubicBezTo>
                    <a:pt x="721" y="58"/>
                    <a:pt x="725" y="60"/>
                    <a:pt x="725" y="60"/>
                  </a:cubicBezTo>
                  <a:cubicBezTo>
                    <a:pt x="725" y="60"/>
                    <a:pt x="727" y="62"/>
                    <a:pt x="728" y="63"/>
                  </a:cubicBezTo>
                  <a:cubicBezTo>
                    <a:pt x="727" y="66"/>
                    <a:pt x="726" y="68"/>
                    <a:pt x="726" y="69"/>
                  </a:cubicBezTo>
                  <a:cubicBezTo>
                    <a:pt x="727" y="70"/>
                    <a:pt x="730" y="72"/>
                    <a:pt x="731" y="74"/>
                  </a:cubicBezTo>
                  <a:cubicBezTo>
                    <a:pt x="731" y="75"/>
                    <a:pt x="727" y="80"/>
                    <a:pt x="727" y="80"/>
                  </a:cubicBezTo>
                  <a:close/>
                  <a:moveTo>
                    <a:pt x="0" y="164"/>
                  </a:move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48" name="Freeform 223"/>
            <p:cNvSpPr>
              <a:spLocks noEditPoints="1"/>
            </p:cNvSpPr>
            <p:nvPr/>
          </p:nvSpPr>
          <p:spPr bwMode="auto">
            <a:xfrm>
              <a:off x="5477832" y="363798"/>
              <a:ext cx="722326" cy="1278502"/>
            </a:xfrm>
            <a:custGeom>
              <a:avLst/>
              <a:gdLst>
                <a:gd name="T0" fmla="*/ 7 w 317"/>
                <a:gd name="T1" fmla="*/ 80 h 578"/>
                <a:gd name="T2" fmla="*/ 20 w 317"/>
                <a:gd name="T3" fmla="*/ 69 h 578"/>
                <a:gd name="T4" fmla="*/ 69 w 317"/>
                <a:gd name="T5" fmla="*/ 84 h 578"/>
                <a:gd name="T6" fmla="*/ 91 w 317"/>
                <a:gd name="T7" fmla="*/ 90 h 578"/>
                <a:gd name="T8" fmla="*/ 100 w 317"/>
                <a:gd name="T9" fmla="*/ 68 h 578"/>
                <a:gd name="T10" fmla="*/ 102 w 317"/>
                <a:gd name="T11" fmla="*/ 13 h 578"/>
                <a:gd name="T12" fmla="*/ 154 w 317"/>
                <a:gd name="T13" fmla="*/ 12 h 578"/>
                <a:gd name="T14" fmla="*/ 158 w 317"/>
                <a:gd name="T15" fmla="*/ 43 h 578"/>
                <a:gd name="T16" fmla="*/ 157 w 317"/>
                <a:gd name="T17" fmla="*/ 78 h 578"/>
                <a:gd name="T18" fmla="*/ 203 w 317"/>
                <a:gd name="T19" fmla="*/ 116 h 578"/>
                <a:gd name="T20" fmla="*/ 216 w 317"/>
                <a:gd name="T21" fmla="*/ 184 h 578"/>
                <a:gd name="T22" fmla="*/ 233 w 317"/>
                <a:gd name="T23" fmla="*/ 227 h 578"/>
                <a:gd name="T24" fmla="*/ 248 w 317"/>
                <a:gd name="T25" fmla="*/ 263 h 578"/>
                <a:gd name="T26" fmla="*/ 270 w 317"/>
                <a:gd name="T27" fmla="*/ 292 h 578"/>
                <a:gd name="T28" fmla="*/ 295 w 317"/>
                <a:gd name="T29" fmla="*/ 333 h 578"/>
                <a:gd name="T30" fmla="*/ 303 w 317"/>
                <a:gd name="T31" fmla="*/ 407 h 578"/>
                <a:gd name="T32" fmla="*/ 266 w 317"/>
                <a:gd name="T33" fmla="*/ 493 h 578"/>
                <a:gd name="T34" fmla="*/ 242 w 317"/>
                <a:gd name="T35" fmla="*/ 508 h 578"/>
                <a:gd name="T36" fmla="*/ 224 w 317"/>
                <a:gd name="T37" fmla="*/ 519 h 578"/>
                <a:gd name="T38" fmla="*/ 210 w 317"/>
                <a:gd name="T39" fmla="*/ 527 h 578"/>
                <a:gd name="T40" fmla="*/ 191 w 317"/>
                <a:gd name="T41" fmla="*/ 544 h 578"/>
                <a:gd name="T42" fmla="*/ 173 w 317"/>
                <a:gd name="T43" fmla="*/ 551 h 578"/>
                <a:gd name="T44" fmla="*/ 155 w 317"/>
                <a:gd name="T45" fmla="*/ 561 h 578"/>
                <a:gd name="T46" fmla="*/ 147 w 317"/>
                <a:gd name="T47" fmla="*/ 567 h 578"/>
                <a:gd name="T48" fmla="*/ 143 w 317"/>
                <a:gd name="T49" fmla="*/ 560 h 578"/>
                <a:gd name="T50" fmla="*/ 132 w 317"/>
                <a:gd name="T51" fmla="*/ 561 h 578"/>
                <a:gd name="T52" fmla="*/ 126 w 317"/>
                <a:gd name="T53" fmla="*/ 559 h 578"/>
                <a:gd name="T54" fmla="*/ 120 w 317"/>
                <a:gd name="T55" fmla="*/ 552 h 578"/>
                <a:gd name="T56" fmla="*/ 118 w 317"/>
                <a:gd name="T57" fmla="*/ 542 h 578"/>
                <a:gd name="T58" fmla="*/ 110 w 317"/>
                <a:gd name="T59" fmla="*/ 541 h 578"/>
                <a:gd name="T60" fmla="*/ 98 w 317"/>
                <a:gd name="T61" fmla="*/ 540 h 578"/>
                <a:gd name="T62" fmla="*/ 94 w 317"/>
                <a:gd name="T63" fmla="*/ 529 h 578"/>
                <a:gd name="T64" fmla="*/ 87 w 317"/>
                <a:gd name="T65" fmla="*/ 521 h 578"/>
                <a:gd name="T66" fmla="*/ 89 w 317"/>
                <a:gd name="T67" fmla="*/ 502 h 578"/>
                <a:gd name="T68" fmla="*/ 89 w 317"/>
                <a:gd name="T69" fmla="*/ 485 h 578"/>
                <a:gd name="T70" fmla="*/ 81 w 317"/>
                <a:gd name="T71" fmla="*/ 459 h 578"/>
                <a:gd name="T72" fmla="*/ 72 w 317"/>
                <a:gd name="T73" fmla="*/ 430 h 578"/>
                <a:gd name="T74" fmla="*/ 75 w 317"/>
                <a:gd name="T75" fmla="*/ 399 h 578"/>
                <a:gd name="T76" fmla="*/ 73 w 317"/>
                <a:gd name="T77" fmla="*/ 393 h 578"/>
                <a:gd name="T78" fmla="*/ 89 w 317"/>
                <a:gd name="T79" fmla="*/ 386 h 578"/>
                <a:gd name="T80" fmla="*/ 95 w 317"/>
                <a:gd name="T81" fmla="*/ 365 h 578"/>
                <a:gd name="T82" fmla="*/ 106 w 317"/>
                <a:gd name="T83" fmla="*/ 351 h 578"/>
                <a:gd name="T84" fmla="*/ 126 w 317"/>
                <a:gd name="T85" fmla="*/ 306 h 578"/>
                <a:gd name="T86" fmla="*/ 143 w 317"/>
                <a:gd name="T87" fmla="*/ 280 h 578"/>
                <a:gd name="T88" fmla="*/ 123 w 317"/>
                <a:gd name="T89" fmla="*/ 248 h 578"/>
                <a:gd name="T90" fmla="*/ 91 w 317"/>
                <a:gd name="T91" fmla="*/ 217 h 578"/>
                <a:gd name="T92" fmla="*/ 80 w 317"/>
                <a:gd name="T93" fmla="*/ 167 h 578"/>
                <a:gd name="T94" fmla="*/ 73 w 317"/>
                <a:gd name="T95" fmla="*/ 132 h 578"/>
                <a:gd name="T96" fmla="*/ 35 w 317"/>
                <a:gd name="T97" fmla="*/ 109 h 578"/>
                <a:gd name="T98" fmla="*/ 142 w 317"/>
                <a:gd name="T99" fmla="*/ 570 h 578"/>
                <a:gd name="T100" fmla="*/ 129 w 317"/>
                <a:gd name="T101" fmla="*/ 570 h 578"/>
                <a:gd name="T102" fmla="*/ 104 w 317"/>
                <a:gd name="T103" fmla="*/ 557 h 578"/>
                <a:gd name="T104" fmla="*/ 114 w 317"/>
                <a:gd name="T105" fmla="*/ 553 h 578"/>
                <a:gd name="T106" fmla="*/ 97 w 317"/>
                <a:gd name="T107" fmla="*/ 556 h 578"/>
                <a:gd name="T108" fmla="*/ 92 w 317"/>
                <a:gd name="T109" fmla="*/ 544 h 578"/>
                <a:gd name="T110" fmla="*/ 83 w 317"/>
                <a:gd name="T111" fmla="*/ 558 h 578"/>
                <a:gd name="T112" fmla="*/ 80 w 317"/>
                <a:gd name="T113" fmla="*/ 563 h 578"/>
                <a:gd name="T114" fmla="*/ 79 w 317"/>
                <a:gd name="T115" fmla="*/ 570 h 578"/>
                <a:gd name="T116" fmla="*/ 48 w 317"/>
                <a:gd name="T117" fmla="*/ 577 h 578"/>
                <a:gd name="T118" fmla="*/ 53 w 317"/>
                <a:gd name="T119" fmla="*/ 558 h 578"/>
                <a:gd name="T120" fmla="*/ 65 w 317"/>
                <a:gd name="T121" fmla="*/ 573 h 578"/>
                <a:gd name="T122" fmla="*/ 68 w 317"/>
                <a:gd name="T123" fmla="*/ 561 h 578"/>
                <a:gd name="T124" fmla="*/ 57 w 317"/>
                <a:gd name="T125" fmla="*/ 553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7" h="578">
                  <a:moveTo>
                    <a:pt x="20" y="100"/>
                  </a:moveTo>
                  <a:cubicBezTo>
                    <a:pt x="17" y="95"/>
                    <a:pt x="17" y="95"/>
                    <a:pt x="17" y="95"/>
                  </a:cubicBezTo>
                  <a:cubicBezTo>
                    <a:pt x="13" y="93"/>
                    <a:pt x="13" y="93"/>
                    <a:pt x="13" y="93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1" y="83"/>
                    <a:pt x="1" y="83"/>
                    <a:pt x="1" y="83"/>
                  </a:cubicBezTo>
                  <a:cubicBezTo>
                    <a:pt x="1" y="83"/>
                    <a:pt x="0" y="81"/>
                    <a:pt x="1" y="81"/>
                  </a:cubicBezTo>
                  <a:cubicBezTo>
                    <a:pt x="2" y="80"/>
                    <a:pt x="6" y="80"/>
                    <a:pt x="7" y="80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9" y="79"/>
                    <a:pt x="9" y="78"/>
                    <a:pt x="9" y="78"/>
                  </a:cubicBezTo>
                  <a:cubicBezTo>
                    <a:pt x="9" y="78"/>
                    <a:pt x="6" y="72"/>
                    <a:pt x="8" y="69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10" y="66"/>
                    <a:pt x="14" y="66"/>
                    <a:pt x="16" y="68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33" y="84"/>
                    <a:pt x="33" y="84"/>
                    <a:pt x="33" y="84"/>
                  </a:cubicBezTo>
                  <a:cubicBezTo>
                    <a:pt x="33" y="84"/>
                    <a:pt x="42" y="91"/>
                    <a:pt x="44" y="92"/>
                  </a:cubicBezTo>
                  <a:cubicBezTo>
                    <a:pt x="46" y="93"/>
                    <a:pt x="57" y="95"/>
                    <a:pt x="58" y="96"/>
                  </a:cubicBezTo>
                  <a:cubicBezTo>
                    <a:pt x="61" y="92"/>
                    <a:pt x="61" y="92"/>
                    <a:pt x="61" y="92"/>
                  </a:cubicBezTo>
                  <a:cubicBezTo>
                    <a:pt x="65" y="89"/>
                    <a:pt x="65" y="89"/>
                    <a:pt x="65" y="89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9" y="84"/>
                    <a:pt x="69" y="84"/>
                    <a:pt x="69" y="84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7" y="92"/>
                    <a:pt x="87" y="92"/>
                    <a:pt x="87" y="92"/>
                  </a:cubicBezTo>
                  <a:cubicBezTo>
                    <a:pt x="87" y="92"/>
                    <a:pt x="88" y="92"/>
                    <a:pt x="89" y="91"/>
                  </a:cubicBezTo>
                  <a:cubicBezTo>
                    <a:pt x="89" y="91"/>
                    <a:pt x="89" y="91"/>
                    <a:pt x="89" y="91"/>
                  </a:cubicBezTo>
                  <a:cubicBezTo>
                    <a:pt x="90" y="91"/>
                    <a:pt x="90" y="91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89"/>
                    <a:pt x="91" y="89"/>
                    <a:pt x="91" y="89"/>
                  </a:cubicBezTo>
                  <a:cubicBezTo>
                    <a:pt x="91" y="88"/>
                    <a:pt x="91" y="82"/>
                    <a:pt x="91" y="82"/>
                  </a:cubicBezTo>
                  <a:cubicBezTo>
                    <a:pt x="91" y="82"/>
                    <a:pt x="88" y="80"/>
                    <a:pt x="91" y="78"/>
                  </a:cubicBezTo>
                  <a:cubicBezTo>
                    <a:pt x="94" y="75"/>
                    <a:pt x="98" y="72"/>
                    <a:pt x="98" y="72"/>
                  </a:cubicBezTo>
                  <a:cubicBezTo>
                    <a:pt x="98" y="72"/>
                    <a:pt x="100" y="71"/>
                    <a:pt x="100" y="68"/>
                  </a:cubicBezTo>
                  <a:cubicBezTo>
                    <a:pt x="100" y="65"/>
                    <a:pt x="98" y="57"/>
                    <a:pt x="98" y="57"/>
                  </a:cubicBezTo>
                  <a:cubicBezTo>
                    <a:pt x="98" y="57"/>
                    <a:pt x="96" y="52"/>
                    <a:pt x="96" y="50"/>
                  </a:cubicBezTo>
                  <a:cubicBezTo>
                    <a:pt x="98" y="38"/>
                    <a:pt x="93" y="29"/>
                    <a:pt x="96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101" y="25"/>
                    <a:pt x="101" y="24"/>
                    <a:pt x="101" y="24"/>
                  </a:cubicBezTo>
                  <a:cubicBezTo>
                    <a:pt x="101" y="19"/>
                    <a:pt x="95" y="14"/>
                    <a:pt x="102" y="13"/>
                  </a:cubicBezTo>
                  <a:cubicBezTo>
                    <a:pt x="105" y="11"/>
                    <a:pt x="105" y="11"/>
                    <a:pt x="105" y="11"/>
                  </a:cubicBezTo>
                  <a:cubicBezTo>
                    <a:pt x="114" y="11"/>
                    <a:pt x="114" y="11"/>
                    <a:pt x="114" y="11"/>
                  </a:cubicBezTo>
                  <a:cubicBezTo>
                    <a:pt x="116" y="5"/>
                    <a:pt x="116" y="5"/>
                    <a:pt x="116" y="5"/>
                  </a:cubicBezTo>
                  <a:cubicBezTo>
                    <a:pt x="120" y="1"/>
                    <a:pt x="120" y="1"/>
                    <a:pt x="120" y="1"/>
                  </a:cubicBezTo>
                  <a:cubicBezTo>
                    <a:pt x="123" y="1"/>
                    <a:pt x="127" y="0"/>
                    <a:pt x="129" y="1"/>
                  </a:cubicBezTo>
                  <a:cubicBezTo>
                    <a:pt x="131" y="4"/>
                    <a:pt x="131" y="6"/>
                    <a:pt x="135" y="7"/>
                  </a:cubicBezTo>
                  <a:cubicBezTo>
                    <a:pt x="147" y="11"/>
                    <a:pt x="147" y="11"/>
                    <a:pt x="147" y="11"/>
                  </a:cubicBezTo>
                  <a:cubicBezTo>
                    <a:pt x="154" y="12"/>
                    <a:pt x="154" y="12"/>
                    <a:pt x="154" y="12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6"/>
                    <a:pt x="156" y="18"/>
                    <a:pt x="157" y="19"/>
                  </a:cubicBezTo>
                  <a:cubicBezTo>
                    <a:pt x="157" y="21"/>
                    <a:pt x="158" y="24"/>
                    <a:pt x="158" y="24"/>
                  </a:cubicBezTo>
                  <a:cubicBezTo>
                    <a:pt x="158" y="24"/>
                    <a:pt x="157" y="27"/>
                    <a:pt x="157" y="29"/>
                  </a:cubicBezTo>
                  <a:cubicBezTo>
                    <a:pt x="156" y="30"/>
                    <a:pt x="156" y="33"/>
                    <a:pt x="156" y="34"/>
                  </a:cubicBezTo>
                  <a:cubicBezTo>
                    <a:pt x="156" y="35"/>
                    <a:pt x="156" y="36"/>
                    <a:pt x="156" y="37"/>
                  </a:cubicBezTo>
                  <a:cubicBezTo>
                    <a:pt x="156" y="39"/>
                    <a:pt x="157" y="42"/>
                    <a:pt x="158" y="43"/>
                  </a:cubicBezTo>
                  <a:cubicBezTo>
                    <a:pt x="158" y="44"/>
                    <a:pt x="163" y="47"/>
                    <a:pt x="163" y="47"/>
                  </a:cubicBezTo>
                  <a:cubicBezTo>
                    <a:pt x="163" y="47"/>
                    <a:pt x="163" y="48"/>
                    <a:pt x="158" y="52"/>
                  </a:cubicBezTo>
                  <a:cubicBezTo>
                    <a:pt x="154" y="57"/>
                    <a:pt x="154" y="57"/>
                    <a:pt x="154" y="57"/>
                  </a:cubicBezTo>
                  <a:cubicBezTo>
                    <a:pt x="161" y="59"/>
                    <a:pt x="161" y="59"/>
                    <a:pt x="161" y="59"/>
                  </a:cubicBezTo>
                  <a:cubicBezTo>
                    <a:pt x="161" y="64"/>
                    <a:pt x="161" y="64"/>
                    <a:pt x="161" y="64"/>
                  </a:cubicBezTo>
                  <a:cubicBezTo>
                    <a:pt x="161" y="68"/>
                    <a:pt x="161" y="68"/>
                    <a:pt x="161" y="68"/>
                  </a:cubicBezTo>
                  <a:cubicBezTo>
                    <a:pt x="160" y="74"/>
                    <a:pt x="160" y="74"/>
                    <a:pt x="160" y="74"/>
                  </a:cubicBezTo>
                  <a:cubicBezTo>
                    <a:pt x="157" y="78"/>
                    <a:pt x="157" y="78"/>
                    <a:pt x="157" y="78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6" y="92"/>
                    <a:pt x="166" y="92"/>
                    <a:pt x="166" y="92"/>
                  </a:cubicBezTo>
                  <a:cubicBezTo>
                    <a:pt x="173" y="96"/>
                    <a:pt x="173" y="96"/>
                    <a:pt x="173" y="96"/>
                  </a:cubicBezTo>
                  <a:cubicBezTo>
                    <a:pt x="173" y="96"/>
                    <a:pt x="174" y="95"/>
                    <a:pt x="181" y="96"/>
                  </a:cubicBezTo>
                  <a:cubicBezTo>
                    <a:pt x="188" y="98"/>
                    <a:pt x="190" y="104"/>
                    <a:pt x="190" y="104"/>
                  </a:cubicBezTo>
                  <a:cubicBezTo>
                    <a:pt x="194" y="109"/>
                    <a:pt x="194" y="109"/>
                    <a:pt x="194" y="109"/>
                  </a:cubicBezTo>
                  <a:cubicBezTo>
                    <a:pt x="200" y="113"/>
                    <a:pt x="200" y="113"/>
                    <a:pt x="200" y="113"/>
                  </a:cubicBezTo>
                  <a:cubicBezTo>
                    <a:pt x="203" y="116"/>
                    <a:pt x="203" y="116"/>
                    <a:pt x="203" y="116"/>
                  </a:cubicBezTo>
                  <a:cubicBezTo>
                    <a:pt x="202" y="125"/>
                    <a:pt x="202" y="125"/>
                    <a:pt x="202" y="125"/>
                  </a:cubicBezTo>
                  <a:cubicBezTo>
                    <a:pt x="202" y="125"/>
                    <a:pt x="199" y="130"/>
                    <a:pt x="200" y="134"/>
                  </a:cubicBezTo>
                  <a:cubicBezTo>
                    <a:pt x="200" y="139"/>
                    <a:pt x="197" y="146"/>
                    <a:pt x="197" y="148"/>
                  </a:cubicBezTo>
                  <a:cubicBezTo>
                    <a:pt x="197" y="149"/>
                    <a:pt x="195" y="157"/>
                    <a:pt x="195" y="157"/>
                  </a:cubicBezTo>
                  <a:cubicBezTo>
                    <a:pt x="198" y="164"/>
                    <a:pt x="198" y="164"/>
                    <a:pt x="198" y="164"/>
                  </a:cubicBezTo>
                  <a:cubicBezTo>
                    <a:pt x="202" y="168"/>
                    <a:pt x="202" y="168"/>
                    <a:pt x="202" y="168"/>
                  </a:cubicBezTo>
                  <a:cubicBezTo>
                    <a:pt x="208" y="175"/>
                    <a:pt x="208" y="175"/>
                    <a:pt x="208" y="175"/>
                  </a:cubicBezTo>
                  <a:cubicBezTo>
                    <a:pt x="216" y="184"/>
                    <a:pt x="216" y="184"/>
                    <a:pt x="216" y="184"/>
                  </a:cubicBezTo>
                  <a:cubicBezTo>
                    <a:pt x="219" y="191"/>
                    <a:pt x="219" y="191"/>
                    <a:pt x="219" y="191"/>
                  </a:cubicBezTo>
                  <a:cubicBezTo>
                    <a:pt x="219" y="191"/>
                    <a:pt x="227" y="196"/>
                    <a:pt x="227" y="197"/>
                  </a:cubicBezTo>
                  <a:cubicBezTo>
                    <a:pt x="227" y="198"/>
                    <a:pt x="230" y="203"/>
                    <a:pt x="230" y="203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3" y="215"/>
                    <a:pt x="233" y="215"/>
                    <a:pt x="233" y="215"/>
                  </a:cubicBezTo>
                  <a:cubicBezTo>
                    <a:pt x="230" y="220"/>
                    <a:pt x="230" y="220"/>
                    <a:pt x="230" y="220"/>
                  </a:cubicBezTo>
                  <a:cubicBezTo>
                    <a:pt x="230" y="223"/>
                    <a:pt x="230" y="223"/>
                    <a:pt x="230" y="223"/>
                  </a:cubicBezTo>
                  <a:cubicBezTo>
                    <a:pt x="233" y="227"/>
                    <a:pt x="233" y="227"/>
                    <a:pt x="233" y="227"/>
                  </a:cubicBezTo>
                  <a:cubicBezTo>
                    <a:pt x="232" y="231"/>
                    <a:pt x="232" y="231"/>
                    <a:pt x="232" y="231"/>
                  </a:cubicBezTo>
                  <a:cubicBezTo>
                    <a:pt x="235" y="237"/>
                    <a:pt x="235" y="237"/>
                    <a:pt x="235" y="237"/>
                  </a:cubicBezTo>
                  <a:cubicBezTo>
                    <a:pt x="233" y="241"/>
                    <a:pt x="233" y="241"/>
                    <a:pt x="233" y="241"/>
                  </a:cubicBezTo>
                  <a:cubicBezTo>
                    <a:pt x="238" y="243"/>
                    <a:pt x="238" y="243"/>
                    <a:pt x="238" y="243"/>
                  </a:cubicBezTo>
                  <a:cubicBezTo>
                    <a:pt x="238" y="243"/>
                    <a:pt x="239" y="244"/>
                    <a:pt x="238" y="246"/>
                  </a:cubicBezTo>
                  <a:cubicBezTo>
                    <a:pt x="237" y="247"/>
                    <a:pt x="236" y="254"/>
                    <a:pt x="236" y="254"/>
                  </a:cubicBezTo>
                  <a:cubicBezTo>
                    <a:pt x="241" y="262"/>
                    <a:pt x="241" y="262"/>
                    <a:pt x="241" y="262"/>
                  </a:cubicBezTo>
                  <a:cubicBezTo>
                    <a:pt x="248" y="263"/>
                    <a:pt x="248" y="263"/>
                    <a:pt x="248" y="263"/>
                  </a:cubicBezTo>
                  <a:cubicBezTo>
                    <a:pt x="248" y="263"/>
                    <a:pt x="252" y="263"/>
                    <a:pt x="252" y="264"/>
                  </a:cubicBezTo>
                  <a:cubicBezTo>
                    <a:pt x="253" y="265"/>
                    <a:pt x="254" y="268"/>
                    <a:pt x="254" y="268"/>
                  </a:cubicBezTo>
                  <a:cubicBezTo>
                    <a:pt x="251" y="274"/>
                    <a:pt x="251" y="274"/>
                    <a:pt x="251" y="274"/>
                  </a:cubicBezTo>
                  <a:cubicBezTo>
                    <a:pt x="251" y="274"/>
                    <a:pt x="252" y="277"/>
                    <a:pt x="255" y="279"/>
                  </a:cubicBezTo>
                  <a:cubicBezTo>
                    <a:pt x="257" y="280"/>
                    <a:pt x="259" y="280"/>
                    <a:pt x="259" y="282"/>
                  </a:cubicBezTo>
                  <a:cubicBezTo>
                    <a:pt x="260" y="284"/>
                    <a:pt x="260" y="287"/>
                    <a:pt x="261" y="286"/>
                  </a:cubicBezTo>
                  <a:cubicBezTo>
                    <a:pt x="263" y="286"/>
                    <a:pt x="267" y="287"/>
                    <a:pt x="267" y="287"/>
                  </a:cubicBezTo>
                  <a:cubicBezTo>
                    <a:pt x="270" y="292"/>
                    <a:pt x="270" y="292"/>
                    <a:pt x="270" y="292"/>
                  </a:cubicBezTo>
                  <a:cubicBezTo>
                    <a:pt x="272" y="296"/>
                    <a:pt x="272" y="296"/>
                    <a:pt x="272" y="296"/>
                  </a:cubicBezTo>
                  <a:cubicBezTo>
                    <a:pt x="272" y="296"/>
                    <a:pt x="272" y="299"/>
                    <a:pt x="272" y="300"/>
                  </a:cubicBezTo>
                  <a:cubicBezTo>
                    <a:pt x="272" y="302"/>
                    <a:pt x="271" y="308"/>
                    <a:pt x="271" y="308"/>
                  </a:cubicBezTo>
                  <a:cubicBezTo>
                    <a:pt x="266" y="316"/>
                    <a:pt x="266" y="316"/>
                    <a:pt x="266" y="316"/>
                  </a:cubicBezTo>
                  <a:cubicBezTo>
                    <a:pt x="266" y="316"/>
                    <a:pt x="270" y="321"/>
                    <a:pt x="273" y="323"/>
                  </a:cubicBezTo>
                  <a:cubicBezTo>
                    <a:pt x="276" y="325"/>
                    <a:pt x="280" y="328"/>
                    <a:pt x="281" y="328"/>
                  </a:cubicBezTo>
                  <a:cubicBezTo>
                    <a:pt x="282" y="328"/>
                    <a:pt x="287" y="329"/>
                    <a:pt x="289" y="330"/>
                  </a:cubicBezTo>
                  <a:cubicBezTo>
                    <a:pt x="290" y="330"/>
                    <a:pt x="294" y="332"/>
                    <a:pt x="295" y="333"/>
                  </a:cubicBezTo>
                  <a:cubicBezTo>
                    <a:pt x="296" y="334"/>
                    <a:pt x="303" y="338"/>
                    <a:pt x="303" y="338"/>
                  </a:cubicBezTo>
                  <a:cubicBezTo>
                    <a:pt x="309" y="341"/>
                    <a:pt x="309" y="341"/>
                    <a:pt x="309" y="341"/>
                  </a:cubicBezTo>
                  <a:cubicBezTo>
                    <a:pt x="315" y="346"/>
                    <a:pt x="315" y="346"/>
                    <a:pt x="315" y="346"/>
                  </a:cubicBezTo>
                  <a:cubicBezTo>
                    <a:pt x="317" y="358"/>
                    <a:pt x="317" y="358"/>
                    <a:pt x="317" y="358"/>
                  </a:cubicBezTo>
                  <a:cubicBezTo>
                    <a:pt x="317" y="358"/>
                    <a:pt x="315" y="376"/>
                    <a:pt x="314" y="378"/>
                  </a:cubicBezTo>
                  <a:cubicBezTo>
                    <a:pt x="314" y="380"/>
                    <a:pt x="311" y="389"/>
                    <a:pt x="310" y="390"/>
                  </a:cubicBezTo>
                  <a:cubicBezTo>
                    <a:pt x="308" y="391"/>
                    <a:pt x="306" y="392"/>
                    <a:pt x="306" y="394"/>
                  </a:cubicBezTo>
                  <a:cubicBezTo>
                    <a:pt x="306" y="396"/>
                    <a:pt x="303" y="407"/>
                    <a:pt x="303" y="407"/>
                  </a:cubicBezTo>
                  <a:cubicBezTo>
                    <a:pt x="303" y="407"/>
                    <a:pt x="300" y="414"/>
                    <a:pt x="300" y="416"/>
                  </a:cubicBezTo>
                  <a:cubicBezTo>
                    <a:pt x="300" y="418"/>
                    <a:pt x="297" y="424"/>
                    <a:pt x="297" y="426"/>
                  </a:cubicBezTo>
                  <a:cubicBezTo>
                    <a:pt x="296" y="427"/>
                    <a:pt x="294" y="435"/>
                    <a:pt x="294" y="435"/>
                  </a:cubicBezTo>
                  <a:cubicBezTo>
                    <a:pt x="281" y="461"/>
                    <a:pt x="281" y="461"/>
                    <a:pt x="281" y="461"/>
                  </a:cubicBezTo>
                  <a:cubicBezTo>
                    <a:pt x="278" y="471"/>
                    <a:pt x="278" y="471"/>
                    <a:pt x="278" y="471"/>
                  </a:cubicBezTo>
                  <a:cubicBezTo>
                    <a:pt x="278" y="471"/>
                    <a:pt x="275" y="472"/>
                    <a:pt x="274" y="474"/>
                  </a:cubicBezTo>
                  <a:cubicBezTo>
                    <a:pt x="273" y="477"/>
                    <a:pt x="272" y="479"/>
                    <a:pt x="271" y="482"/>
                  </a:cubicBezTo>
                  <a:cubicBezTo>
                    <a:pt x="271" y="484"/>
                    <a:pt x="266" y="493"/>
                    <a:pt x="266" y="493"/>
                  </a:cubicBezTo>
                  <a:cubicBezTo>
                    <a:pt x="264" y="498"/>
                    <a:pt x="264" y="498"/>
                    <a:pt x="264" y="498"/>
                  </a:cubicBezTo>
                  <a:cubicBezTo>
                    <a:pt x="260" y="503"/>
                    <a:pt x="260" y="503"/>
                    <a:pt x="260" y="503"/>
                  </a:cubicBezTo>
                  <a:cubicBezTo>
                    <a:pt x="260" y="503"/>
                    <a:pt x="257" y="505"/>
                    <a:pt x="257" y="505"/>
                  </a:cubicBezTo>
                  <a:cubicBezTo>
                    <a:pt x="257" y="505"/>
                    <a:pt x="255" y="505"/>
                    <a:pt x="255" y="505"/>
                  </a:cubicBezTo>
                  <a:cubicBezTo>
                    <a:pt x="250" y="505"/>
                    <a:pt x="250" y="505"/>
                    <a:pt x="250" y="505"/>
                  </a:cubicBezTo>
                  <a:cubicBezTo>
                    <a:pt x="247" y="503"/>
                    <a:pt x="247" y="503"/>
                    <a:pt x="247" y="503"/>
                  </a:cubicBezTo>
                  <a:cubicBezTo>
                    <a:pt x="247" y="503"/>
                    <a:pt x="244" y="505"/>
                    <a:pt x="244" y="505"/>
                  </a:cubicBezTo>
                  <a:cubicBezTo>
                    <a:pt x="244" y="506"/>
                    <a:pt x="242" y="507"/>
                    <a:pt x="242" y="508"/>
                  </a:cubicBezTo>
                  <a:cubicBezTo>
                    <a:pt x="242" y="508"/>
                    <a:pt x="241" y="510"/>
                    <a:pt x="240" y="510"/>
                  </a:cubicBezTo>
                  <a:cubicBezTo>
                    <a:pt x="239" y="511"/>
                    <a:pt x="238" y="512"/>
                    <a:pt x="237" y="512"/>
                  </a:cubicBezTo>
                  <a:cubicBezTo>
                    <a:pt x="237" y="513"/>
                    <a:pt x="235" y="513"/>
                    <a:pt x="235" y="513"/>
                  </a:cubicBezTo>
                  <a:cubicBezTo>
                    <a:pt x="235" y="513"/>
                    <a:pt x="235" y="514"/>
                    <a:pt x="234" y="515"/>
                  </a:cubicBezTo>
                  <a:cubicBezTo>
                    <a:pt x="234" y="515"/>
                    <a:pt x="231" y="515"/>
                    <a:pt x="230" y="514"/>
                  </a:cubicBezTo>
                  <a:cubicBezTo>
                    <a:pt x="229" y="513"/>
                    <a:pt x="227" y="512"/>
                    <a:pt x="228" y="512"/>
                  </a:cubicBezTo>
                  <a:cubicBezTo>
                    <a:pt x="228" y="513"/>
                    <a:pt x="227" y="515"/>
                    <a:pt x="227" y="515"/>
                  </a:cubicBezTo>
                  <a:cubicBezTo>
                    <a:pt x="227" y="516"/>
                    <a:pt x="225" y="519"/>
                    <a:pt x="224" y="519"/>
                  </a:cubicBezTo>
                  <a:cubicBezTo>
                    <a:pt x="223" y="519"/>
                    <a:pt x="221" y="518"/>
                    <a:pt x="220" y="517"/>
                  </a:cubicBezTo>
                  <a:cubicBezTo>
                    <a:pt x="219" y="517"/>
                    <a:pt x="218" y="517"/>
                    <a:pt x="218" y="517"/>
                  </a:cubicBezTo>
                  <a:cubicBezTo>
                    <a:pt x="218" y="518"/>
                    <a:pt x="218" y="521"/>
                    <a:pt x="218" y="522"/>
                  </a:cubicBezTo>
                  <a:cubicBezTo>
                    <a:pt x="218" y="522"/>
                    <a:pt x="218" y="523"/>
                    <a:pt x="218" y="524"/>
                  </a:cubicBezTo>
                  <a:cubicBezTo>
                    <a:pt x="217" y="524"/>
                    <a:pt x="215" y="525"/>
                    <a:pt x="215" y="525"/>
                  </a:cubicBezTo>
                  <a:cubicBezTo>
                    <a:pt x="215" y="525"/>
                    <a:pt x="216" y="527"/>
                    <a:pt x="215" y="527"/>
                  </a:cubicBezTo>
                  <a:cubicBezTo>
                    <a:pt x="214" y="528"/>
                    <a:pt x="213" y="529"/>
                    <a:pt x="212" y="529"/>
                  </a:cubicBezTo>
                  <a:cubicBezTo>
                    <a:pt x="212" y="528"/>
                    <a:pt x="210" y="527"/>
                    <a:pt x="210" y="527"/>
                  </a:cubicBezTo>
                  <a:cubicBezTo>
                    <a:pt x="209" y="528"/>
                    <a:pt x="208" y="530"/>
                    <a:pt x="208" y="530"/>
                  </a:cubicBezTo>
                  <a:cubicBezTo>
                    <a:pt x="208" y="531"/>
                    <a:pt x="207" y="532"/>
                    <a:pt x="207" y="532"/>
                  </a:cubicBezTo>
                  <a:cubicBezTo>
                    <a:pt x="207" y="532"/>
                    <a:pt x="200" y="540"/>
                    <a:pt x="200" y="540"/>
                  </a:cubicBezTo>
                  <a:cubicBezTo>
                    <a:pt x="199" y="540"/>
                    <a:pt x="197" y="537"/>
                    <a:pt x="197" y="537"/>
                  </a:cubicBezTo>
                  <a:cubicBezTo>
                    <a:pt x="197" y="538"/>
                    <a:pt x="197" y="540"/>
                    <a:pt x="197" y="540"/>
                  </a:cubicBezTo>
                  <a:cubicBezTo>
                    <a:pt x="196" y="541"/>
                    <a:pt x="194" y="542"/>
                    <a:pt x="194" y="542"/>
                  </a:cubicBezTo>
                  <a:cubicBezTo>
                    <a:pt x="194" y="543"/>
                    <a:pt x="193" y="542"/>
                    <a:pt x="192" y="542"/>
                  </a:cubicBezTo>
                  <a:cubicBezTo>
                    <a:pt x="192" y="543"/>
                    <a:pt x="191" y="543"/>
                    <a:pt x="191" y="544"/>
                  </a:cubicBezTo>
                  <a:cubicBezTo>
                    <a:pt x="191" y="545"/>
                    <a:pt x="190" y="546"/>
                    <a:pt x="190" y="546"/>
                  </a:cubicBezTo>
                  <a:cubicBezTo>
                    <a:pt x="190" y="546"/>
                    <a:pt x="188" y="547"/>
                    <a:pt x="188" y="548"/>
                  </a:cubicBezTo>
                  <a:cubicBezTo>
                    <a:pt x="187" y="549"/>
                    <a:pt x="185" y="550"/>
                    <a:pt x="185" y="550"/>
                  </a:cubicBezTo>
                  <a:cubicBezTo>
                    <a:pt x="185" y="550"/>
                    <a:pt x="184" y="551"/>
                    <a:pt x="183" y="550"/>
                  </a:cubicBezTo>
                  <a:cubicBezTo>
                    <a:pt x="182" y="550"/>
                    <a:pt x="180" y="547"/>
                    <a:pt x="180" y="547"/>
                  </a:cubicBezTo>
                  <a:cubicBezTo>
                    <a:pt x="180" y="547"/>
                    <a:pt x="178" y="547"/>
                    <a:pt x="178" y="548"/>
                  </a:cubicBezTo>
                  <a:cubicBezTo>
                    <a:pt x="177" y="549"/>
                    <a:pt x="177" y="550"/>
                    <a:pt x="176" y="550"/>
                  </a:cubicBezTo>
                  <a:cubicBezTo>
                    <a:pt x="175" y="551"/>
                    <a:pt x="174" y="551"/>
                    <a:pt x="173" y="551"/>
                  </a:cubicBezTo>
                  <a:cubicBezTo>
                    <a:pt x="172" y="552"/>
                    <a:pt x="170" y="552"/>
                    <a:pt x="170" y="553"/>
                  </a:cubicBezTo>
                  <a:cubicBezTo>
                    <a:pt x="169" y="553"/>
                    <a:pt x="168" y="555"/>
                    <a:pt x="168" y="556"/>
                  </a:cubicBezTo>
                  <a:cubicBezTo>
                    <a:pt x="168" y="557"/>
                    <a:pt x="170" y="557"/>
                    <a:pt x="168" y="557"/>
                  </a:cubicBezTo>
                  <a:cubicBezTo>
                    <a:pt x="166" y="558"/>
                    <a:pt x="163" y="558"/>
                    <a:pt x="163" y="558"/>
                  </a:cubicBezTo>
                  <a:cubicBezTo>
                    <a:pt x="163" y="558"/>
                    <a:pt x="161" y="559"/>
                    <a:pt x="161" y="560"/>
                  </a:cubicBezTo>
                  <a:cubicBezTo>
                    <a:pt x="160" y="561"/>
                    <a:pt x="161" y="561"/>
                    <a:pt x="159" y="562"/>
                  </a:cubicBezTo>
                  <a:cubicBezTo>
                    <a:pt x="158" y="562"/>
                    <a:pt x="157" y="563"/>
                    <a:pt x="157" y="563"/>
                  </a:cubicBezTo>
                  <a:cubicBezTo>
                    <a:pt x="155" y="561"/>
                    <a:pt x="155" y="561"/>
                    <a:pt x="155" y="561"/>
                  </a:cubicBezTo>
                  <a:cubicBezTo>
                    <a:pt x="156" y="559"/>
                    <a:pt x="156" y="559"/>
                    <a:pt x="156" y="559"/>
                  </a:cubicBezTo>
                  <a:cubicBezTo>
                    <a:pt x="156" y="559"/>
                    <a:pt x="155" y="557"/>
                    <a:pt x="155" y="558"/>
                  </a:cubicBezTo>
                  <a:cubicBezTo>
                    <a:pt x="154" y="560"/>
                    <a:pt x="155" y="561"/>
                    <a:pt x="155" y="561"/>
                  </a:cubicBezTo>
                  <a:cubicBezTo>
                    <a:pt x="155" y="561"/>
                    <a:pt x="154" y="561"/>
                    <a:pt x="154" y="562"/>
                  </a:cubicBezTo>
                  <a:cubicBezTo>
                    <a:pt x="153" y="563"/>
                    <a:pt x="154" y="563"/>
                    <a:pt x="153" y="564"/>
                  </a:cubicBezTo>
                  <a:cubicBezTo>
                    <a:pt x="153" y="565"/>
                    <a:pt x="152" y="566"/>
                    <a:pt x="151" y="566"/>
                  </a:cubicBezTo>
                  <a:cubicBezTo>
                    <a:pt x="151" y="567"/>
                    <a:pt x="150" y="567"/>
                    <a:pt x="149" y="567"/>
                  </a:cubicBezTo>
                  <a:cubicBezTo>
                    <a:pt x="149" y="567"/>
                    <a:pt x="147" y="567"/>
                    <a:pt x="147" y="567"/>
                  </a:cubicBezTo>
                  <a:cubicBezTo>
                    <a:pt x="146" y="567"/>
                    <a:pt x="145" y="566"/>
                    <a:pt x="146" y="566"/>
                  </a:cubicBezTo>
                  <a:cubicBezTo>
                    <a:pt x="146" y="566"/>
                    <a:pt x="148" y="565"/>
                    <a:pt x="148" y="565"/>
                  </a:cubicBezTo>
                  <a:cubicBezTo>
                    <a:pt x="148" y="565"/>
                    <a:pt x="149" y="564"/>
                    <a:pt x="148" y="564"/>
                  </a:cubicBezTo>
                  <a:cubicBezTo>
                    <a:pt x="147" y="563"/>
                    <a:pt x="146" y="562"/>
                    <a:pt x="146" y="562"/>
                  </a:cubicBezTo>
                  <a:cubicBezTo>
                    <a:pt x="146" y="562"/>
                    <a:pt x="147" y="563"/>
                    <a:pt x="144" y="563"/>
                  </a:cubicBezTo>
                  <a:cubicBezTo>
                    <a:pt x="142" y="564"/>
                    <a:pt x="141" y="564"/>
                    <a:pt x="141" y="563"/>
                  </a:cubicBezTo>
                  <a:cubicBezTo>
                    <a:pt x="141" y="563"/>
                    <a:pt x="139" y="563"/>
                    <a:pt x="140" y="562"/>
                  </a:cubicBezTo>
                  <a:cubicBezTo>
                    <a:pt x="142" y="561"/>
                    <a:pt x="142" y="560"/>
                    <a:pt x="143" y="560"/>
                  </a:cubicBezTo>
                  <a:cubicBezTo>
                    <a:pt x="144" y="560"/>
                    <a:pt x="144" y="558"/>
                    <a:pt x="144" y="557"/>
                  </a:cubicBezTo>
                  <a:cubicBezTo>
                    <a:pt x="144" y="557"/>
                    <a:pt x="146" y="559"/>
                    <a:pt x="143" y="557"/>
                  </a:cubicBezTo>
                  <a:cubicBezTo>
                    <a:pt x="141" y="554"/>
                    <a:pt x="141" y="554"/>
                    <a:pt x="141" y="554"/>
                  </a:cubicBezTo>
                  <a:cubicBezTo>
                    <a:pt x="141" y="554"/>
                    <a:pt x="140" y="555"/>
                    <a:pt x="140" y="556"/>
                  </a:cubicBezTo>
                  <a:cubicBezTo>
                    <a:pt x="141" y="557"/>
                    <a:pt x="143" y="558"/>
                    <a:pt x="140" y="559"/>
                  </a:cubicBezTo>
                  <a:cubicBezTo>
                    <a:pt x="137" y="559"/>
                    <a:pt x="137" y="559"/>
                    <a:pt x="137" y="559"/>
                  </a:cubicBezTo>
                  <a:cubicBezTo>
                    <a:pt x="136" y="560"/>
                    <a:pt x="133" y="560"/>
                    <a:pt x="133" y="560"/>
                  </a:cubicBezTo>
                  <a:cubicBezTo>
                    <a:pt x="133" y="560"/>
                    <a:pt x="131" y="560"/>
                    <a:pt x="132" y="561"/>
                  </a:cubicBezTo>
                  <a:cubicBezTo>
                    <a:pt x="132" y="562"/>
                    <a:pt x="134" y="563"/>
                    <a:pt x="134" y="563"/>
                  </a:cubicBezTo>
                  <a:cubicBezTo>
                    <a:pt x="134" y="563"/>
                    <a:pt x="134" y="564"/>
                    <a:pt x="132" y="564"/>
                  </a:cubicBezTo>
                  <a:cubicBezTo>
                    <a:pt x="131" y="565"/>
                    <a:pt x="129" y="565"/>
                    <a:pt x="129" y="565"/>
                  </a:cubicBezTo>
                  <a:cubicBezTo>
                    <a:pt x="128" y="566"/>
                    <a:pt x="128" y="566"/>
                    <a:pt x="128" y="566"/>
                  </a:cubicBezTo>
                  <a:cubicBezTo>
                    <a:pt x="128" y="566"/>
                    <a:pt x="127" y="566"/>
                    <a:pt x="127" y="565"/>
                  </a:cubicBezTo>
                  <a:cubicBezTo>
                    <a:pt x="127" y="565"/>
                    <a:pt x="128" y="564"/>
                    <a:pt x="128" y="563"/>
                  </a:cubicBezTo>
                  <a:cubicBezTo>
                    <a:pt x="128" y="562"/>
                    <a:pt x="129" y="563"/>
                    <a:pt x="128" y="562"/>
                  </a:cubicBezTo>
                  <a:cubicBezTo>
                    <a:pt x="127" y="560"/>
                    <a:pt x="126" y="560"/>
                    <a:pt x="126" y="559"/>
                  </a:cubicBezTo>
                  <a:cubicBezTo>
                    <a:pt x="127" y="558"/>
                    <a:pt x="129" y="557"/>
                    <a:pt x="129" y="557"/>
                  </a:cubicBezTo>
                  <a:cubicBezTo>
                    <a:pt x="129" y="556"/>
                    <a:pt x="129" y="555"/>
                    <a:pt x="129" y="555"/>
                  </a:cubicBezTo>
                  <a:cubicBezTo>
                    <a:pt x="129" y="555"/>
                    <a:pt x="128" y="555"/>
                    <a:pt x="129" y="554"/>
                  </a:cubicBezTo>
                  <a:cubicBezTo>
                    <a:pt x="130" y="552"/>
                    <a:pt x="131" y="551"/>
                    <a:pt x="131" y="551"/>
                  </a:cubicBezTo>
                  <a:cubicBezTo>
                    <a:pt x="131" y="550"/>
                    <a:pt x="130" y="549"/>
                    <a:pt x="129" y="549"/>
                  </a:cubicBezTo>
                  <a:cubicBezTo>
                    <a:pt x="129" y="549"/>
                    <a:pt x="128" y="551"/>
                    <a:pt x="128" y="552"/>
                  </a:cubicBezTo>
                  <a:cubicBezTo>
                    <a:pt x="128" y="552"/>
                    <a:pt x="129" y="554"/>
                    <a:pt x="126" y="553"/>
                  </a:cubicBezTo>
                  <a:cubicBezTo>
                    <a:pt x="123" y="553"/>
                    <a:pt x="121" y="553"/>
                    <a:pt x="120" y="552"/>
                  </a:cubicBezTo>
                  <a:cubicBezTo>
                    <a:pt x="120" y="551"/>
                    <a:pt x="118" y="550"/>
                    <a:pt x="121" y="550"/>
                  </a:cubicBezTo>
                  <a:cubicBezTo>
                    <a:pt x="124" y="549"/>
                    <a:pt x="124" y="549"/>
                    <a:pt x="124" y="549"/>
                  </a:cubicBezTo>
                  <a:cubicBezTo>
                    <a:pt x="125" y="548"/>
                    <a:pt x="125" y="547"/>
                    <a:pt x="125" y="546"/>
                  </a:cubicBezTo>
                  <a:cubicBezTo>
                    <a:pt x="124" y="546"/>
                    <a:pt x="123" y="544"/>
                    <a:pt x="123" y="545"/>
                  </a:cubicBezTo>
                  <a:cubicBezTo>
                    <a:pt x="122" y="547"/>
                    <a:pt x="122" y="548"/>
                    <a:pt x="122" y="548"/>
                  </a:cubicBezTo>
                  <a:cubicBezTo>
                    <a:pt x="122" y="548"/>
                    <a:pt x="118" y="548"/>
                    <a:pt x="118" y="548"/>
                  </a:cubicBezTo>
                  <a:cubicBezTo>
                    <a:pt x="118" y="548"/>
                    <a:pt x="117" y="547"/>
                    <a:pt x="117" y="546"/>
                  </a:cubicBezTo>
                  <a:cubicBezTo>
                    <a:pt x="117" y="546"/>
                    <a:pt x="118" y="542"/>
                    <a:pt x="118" y="542"/>
                  </a:cubicBezTo>
                  <a:cubicBezTo>
                    <a:pt x="118" y="542"/>
                    <a:pt x="120" y="541"/>
                    <a:pt x="119" y="541"/>
                  </a:cubicBezTo>
                  <a:cubicBezTo>
                    <a:pt x="119" y="541"/>
                    <a:pt x="117" y="540"/>
                    <a:pt x="117" y="541"/>
                  </a:cubicBezTo>
                  <a:cubicBezTo>
                    <a:pt x="116" y="541"/>
                    <a:pt x="117" y="542"/>
                    <a:pt x="117" y="543"/>
                  </a:cubicBezTo>
                  <a:cubicBezTo>
                    <a:pt x="117" y="544"/>
                    <a:pt x="117" y="545"/>
                    <a:pt x="116" y="545"/>
                  </a:cubicBezTo>
                  <a:cubicBezTo>
                    <a:pt x="115" y="546"/>
                    <a:pt x="111" y="546"/>
                    <a:pt x="111" y="546"/>
                  </a:cubicBezTo>
                  <a:cubicBezTo>
                    <a:pt x="111" y="545"/>
                    <a:pt x="110" y="545"/>
                    <a:pt x="111" y="544"/>
                  </a:cubicBezTo>
                  <a:cubicBezTo>
                    <a:pt x="111" y="543"/>
                    <a:pt x="111" y="542"/>
                    <a:pt x="111" y="542"/>
                  </a:cubicBezTo>
                  <a:cubicBezTo>
                    <a:pt x="111" y="542"/>
                    <a:pt x="110" y="540"/>
                    <a:pt x="110" y="541"/>
                  </a:cubicBezTo>
                  <a:cubicBezTo>
                    <a:pt x="109" y="541"/>
                    <a:pt x="108" y="541"/>
                    <a:pt x="108" y="541"/>
                  </a:cubicBezTo>
                  <a:cubicBezTo>
                    <a:pt x="108" y="539"/>
                    <a:pt x="108" y="539"/>
                    <a:pt x="108" y="539"/>
                  </a:cubicBezTo>
                  <a:cubicBezTo>
                    <a:pt x="106" y="539"/>
                    <a:pt x="106" y="539"/>
                    <a:pt x="106" y="539"/>
                  </a:cubicBezTo>
                  <a:cubicBezTo>
                    <a:pt x="105" y="539"/>
                    <a:pt x="105" y="539"/>
                    <a:pt x="105" y="539"/>
                  </a:cubicBezTo>
                  <a:cubicBezTo>
                    <a:pt x="105" y="539"/>
                    <a:pt x="104" y="538"/>
                    <a:pt x="104" y="538"/>
                  </a:cubicBezTo>
                  <a:cubicBezTo>
                    <a:pt x="103" y="538"/>
                    <a:pt x="103" y="538"/>
                    <a:pt x="103" y="539"/>
                  </a:cubicBezTo>
                  <a:cubicBezTo>
                    <a:pt x="102" y="539"/>
                    <a:pt x="99" y="540"/>
                    <a:pt x="99" y="540"/>
                  </a:cubicBezTo>
                  <a:cubicBezTo>
                    <a:pt x="99" y="540"/>
                    <a:pt x="99" y="538"/>
                    <a:pt x="98" y="540"/>
                  </a:cubicBezTo>
                  <a:cubicBezTo>
                    <a:pt x="98" y="541"/>
                    <a:pt x="93" y="541"/>
                    <a:pt x="93" y="541"/>
                  </a:cubicBezTo>
                  <a:cubicBezTo>
                    <a:pt x="93" y="541"/>
                    <a:pt x="92" y="539"/>
                    <a:pt x="92" y="538"/>
                  </a:cubicBezTo>
                  <a:cubicBezTo>
                    <a:pt x="92" y="538"/>
                    <a:pt x="93" y="535"/>
                    <a:pt x="93" y="535"/>
                  </a:cubicBezTo>
                  <a:cubicBezTo>
                    <a:pt x="94" y="534"/>
                    <a:pt x="94" y="534"/>
                    <a:pt x="94" y="534"/>
                  </a:cubicBezTo>
                  <a:cubicBezTo>
                    <a:pt x="93" y="533"/>
                    <a:pt x="93" y="533"/>
                    <a:pt x="93" y="533"/>
                  </a:cubicBezTo>
                  <a:cubicBezTo>
                    <a:pt x="93" y="533"/>
                    <a:pt x="90" y="533"/>
                    <a:pt x="91" y="533"/>
                  </a:cubicBezTo>
                  <a:cubicBezTo>
                    <a:pt x="91" y="532"/>
                    <a:pt x="93" y="530"/>
                    <a:pt x="93" y="530"/>
                  </a:cubicBezTo>
                  <a:cubicBezTo>
                    <a:pt x="93" y="530"/>
                    <a:pt x="94" y="529"/>
                    <a:pt x="94" y="529"/>
                  </a:cubicBezTo>
                  <a:cubicBezTo>
                    <a:pt x="95" y="528"/>
                    <a:pt x="97" y="528"/>
                    <a:pt x="96" y="527"/>
                  </a:cubicBezTo>
                  <a:cubicBezTo>
                    <a:pt x="95" y="527"/>
                    <a:pt x="94" y="526"/>
                    <a:pt x="94" y="526"/>
                  </a:cubicBezTo>
                  <a:cubicBezTo>
                    <a:pt x="94" y="526"/>
                    <a:pt x="93" y="526"/>
                    <a:pt x="93" y="525"/>
                  </a:cubicBezTo>
                  <a:cubicBezTo>
                    <a:pt x="93" y="525"/>
                    <a:pt x="94" y="523"/>
                    <a:pt x="94" y="522"/>
                  </a:cubicBezTo>
                  <a:cubicBezTo>
                    <a:pt x="94" y="521"/>
                    <a:pt x="93" y="520"/>
                    <a:pt x="93" y="520"/>
                  </a:cubicBezTo>
                  <a:cubicBezTo>
                    <a:pt x="92" y="520"/>
                    <a:pt x="93" y="521"/>
                    <a:pt x="91" y="521"/>
                  </a:cubicBezTo>
                  <a:cubicBezTo>
                    <a:pt x="90" y="522"/>
                    <a:pt x="87" y="524"/>
                    <a:pt x="87" y="524"/>
                  </a:cubicBezTo>
                  <a:cubicBezTo>
                    <a:pt x="87" y="523"/>
                    <a:pt x="87" y="522"/>
                    <a:pt x="87" y="521"/>
                  </a:cubicBezTo>
                  <a:cubicBezTo>
                    <a:pt x="88" y="520"/>
                    <a:pt x="91" y="520"/>
                    <a:pt x="92" y="519"/>
                  </a:cubicBezTo>
                  <a:cubicBezTo>
                    <a:pt x="92" y="518"/>
                    <a:pt x="90" y="515"/>
                    <a:pt x="90" y="515"/>
                  </a:cubicBezTo>
                  <a:cubicBezTo>
                    <a:pt x="90" y="515"/>
                    <a:pt x="92" y="516"/>
                    <a:pt x="91" y="514"/>
                  </a:cubicBezTo>
                  <a:cubicBezTo>
                    <a:pt x="89" y="513"/>
                    <a:pt x="89" y="513"/>
                    <a:pt x="89" y="513"/>
                  </a:cubicBezTo>
                  <a:cubicBezTo>
                    <a:pt x="89" y="512"/>
                    <a:pt x="89" y="511"/>
                    <a:pt x="90" y="510"/>
                  </a:cubicBezTo>
                  <a:cubicBezTo>
                    <a:pt x="91" y="508"/>
                    <a:pt x="92" y="508"/>
                    <a:pt x="92" y="507"/>
                  </a:cubicBezTo>
                  <a:cubicBezTo>
                    <a:pt x="92" y="507"/>
                    <a:pt x="89" y="506"/>
                    <a:pt x="89" y="505"/>
                  </a:cubicBezTo>
                  <a:cubicBezTo>
                    <a:pt x="89" y="504"/>
                    <a:pt x="87" y="504"/>
                    <a:pt x="89" y="502"/>
                  </a:cubicBezTo>
                  <a:cubicBezTo>
                    <a:pt x="90" y="501"/>
                    <a:pt x="91" y="501"/>
                    <a:pt x="91" y="501"/>
                  </a:cubicBezTo>
                  <a:cubicBezTo>
                    <a:pt x="91" y="501"/>
                    <a:pt x="91" y="498"/>
                    <a:pt x="91" y="497"/>
                  </a:cubicBezTo>
                  <a:cubicBezTo>
                    <a:pt x="91" y="496"/>
                    <a:pt x="92" y="496"/>
                    <a:pt x="92" y="495"/>
                  </a:cubicBezTo>
                  <a:cubicBezTo>
                    <a:pt x="91" y="494"/>
                    <a:pt x="90" y="494"/>
                    <a:pt x="89" y="492"/>
                  </a:cubicBezTo>
                  <a:cubicBezTo>
                    <a:pt x="89" y="491"/>
                    <a:pt x="89" y="491"/>
                    <a:pt x="89" y="490"/>
                  </a:cubicBezTo>
                  <a:cubicBezTo>
                    <a:pt x="90" y="490"/>
                    <a:pt x="91" y="489"/>
                    <a:pt x="90" y="489"/>
                  </a:cubicBezTo>
                  <a:cubicBezTo>
                    <a:pt x="90" y="488"/>
                    <a:pt x="90" y="487"/>
                    <a:pt x="90" y="487"/>
                  </a:cubicBezTo>
                  <a:cubicBezTo>
                    <a:pt x="90" y="487"/>
                    <a:pt x="90" y="487"/>
                    <a:pt x="89" y="485"/>
                  </a:cubicBezTo>
                  <a:cubicBezTo>
                    <a:pt x="88" y="484"/>
                    <a:pt x="88" y="482"/>
                    <a:pt x="88" y="481"/>
                  </a:cubicBezTo>
                  <a:cubicBezTo>
                    <a:pt x="88" y="480"/>
                    <a:pt x="89" y="476"/>
                    <a:pt x="89" y="476"/>
                  </a:cubicBezTo>
                  <a:cubicBezTo>
                    <a:pt x="89" y="476"/>
                    <a:pt x="89" y="473"/>
                    <a:pt x="87" y="472"/>
                  </a:cubicBezTo>
                  <a:cubicBezTo>
                    <a:pt x="86" y="470"/>
                    <a:pt x="84" y="469"/>
                    <a:pt x="84" y="469"/>
                  </a:cubicBezTo>
                  <a:cubicBezTo>
                    <a:pt x="84" y="469"/>
                    <a:pt x="84" y="467"/>
                    <a:pt x="84" y="466"/>
                  </a:cubicBezTo>
                  <a:cubicBezTo>
                    <a:pt x="84" y="466"/>
                    <a:pt x="82" y="465"/>
                    <a:pt x="82" y="464"/>
                  </a:cubicBezTo>
                  <a:cubicBezTo>
                    <a:pt x="82" y="463"/>
                    <a:pt x="81" y="461"/>
                    <a:pt x="81" y="461"/>
                  </a:cubicBezTo>
                  <a:cubicBezTo>
                    <a:pt x="81" y="461"/>
                    <a:pt x="80" y="461"/>
                    <a:pt x="81" y="459"/>
                  </a:cubicBezTo>
                  <a:cubicBezTo>
                    <a:pt x="81" y="456"/>
                    <a:pt x="81" y="455"/>
                    <a:pt x="81" y="454"/>
                  </a:cubicBezTo>
                  <a:cubicBezTo>
                    <a:pt x="80" y="453"/>
                    <a:pt x="79" y="451"/>
                    <a:pt x="79" y="450"/>
                  </a:cubicBezTo>
                  <a:cubicBezTo>
                    <a:pt x="79" y="449"/>
                    <a:pt x="79" y="447"/>
                    <a:pt x="79" y="447"/>
                  </a:cubicBezTo>
                  <a:cubicBezTo>
                    <a:pt x="79" y="447"/>
                    <a:pt x="79" y="446"/>
                    <a:pt x="78" y="445"/>
                  </a:cubicBezTo>
                  <a:cubicBezTo>
                    <a:pt x="77" y="444"/>
                    <a:pt x="74" y="439"/>
                    <a:pt x="74" y="439"/>
                  </a:cubicBezTo>
                  <a:cubicBezTo>
                    <a:pt x="74" y="439"/>
                    <a:pt x="73" y="439"/>
                    <a:pt x="73" y="437"/>
                  </a:cubicBezTo>
                  <a:cubicBezTo>
                    <a:pt x="72" y="435"/>
                    <a:pt x="72" y="433"/>
                    <a:pt x="72" y="433"/>
                  </a:cubicBezTo>
                  <a:cubicBezTo>
                    <a:pt x="72" y="433"/>
                    <a:pt x="72" y="430"/>
                    <a:pt x="72" y="430"/>
                  </a:cubicBezTo>
                  <a:cubicBezTo>
                    <a:pt x="69" y="427"/>
                    <a:pt x="69" y="427"/>
                    <a:pt x="69" y="427"/>
                  </a:cubicBezTo>
                  <a:cubicBezTo>
                    <a:pt x="70" y="423"/>
                    <a:pt x="70" y="423"/>
                    <a:pt x="70" y="423"/>
                  </a:cubicBezTo>
                  <a:cubicBezTo>
                    <a:pt x="70" y="419"/>
                    <a:pt x="70" y="419"/>
                    <a:pt x="70" y="419"/>
                  </a:cubicBezTo>
                  <a:cubicBezTo>
                    <a:pt x="70" y="419"/>
                    <a:pt x="70" y="414"/>
                    <a:pt x="71" y="414"/>
                  </a:cubicBezTo>
                  <a:cubicBezTo>
                    <a:pt x="72" y="414"/>
                    <a:pt x="74" y="411"/>
                    <a:pt x="74" y="411"/>
                  </a:cubicBezTo>
                  <a:cubicBezTo>
                    <a:pt x="74" y="411"/>
                    <a:pt x="76" y="408"/>
                    <a:pt x="75" y="407"/>
                  </a:cubicBezTo>
                  <a:cubicBezTo>
                    <a:pt x="75" y="406"/>
                    <a:pt x="74" y="402"/>
                    <a:pt x="74" y="402"/>
                  </a:cubicBezTo>
                  <a:cubicBezTo>
                    <a:pt x="74" y="402"/>
                    <a:pt x="76" y="399"/>
                    <a:pt x="75" y="399"/>
                  </a:cubicBezTo>
                  <a:cubicBezTo>
                    <a:pt x="75" y="398"/>
                    <a:pt x="73" y="394"/>
                    <a:pt x="73" y="394"/>
                  </a:cubicBezTo>
                  <a:cubicBezTo>
                    <a:pt x="70" y="397"/>
                    <a:pt x="70" y="397"/>
                    <a:pt x="70" y="397"/>
                  </a:cubicBezTo>
                  <a:cubicBezTo>
                    <a:pt x="68" y="396"/>
                    <a:pt x="68" y="396"/>
                    <a:pt x="68" y="396"/>
                  </a:cubicBezTo>
                  <a:cubicBezTo>
                    <a:pt x="69" y="392"/>
                    <a:pt x="69" y="392"/>
                    <a:pt x="69" y="392"/>
                  </a:cubicBezTo>
                  <a:cubicBezTo>
                    <a:pt x="69" y="392"/>
                    <a:pt x="67" y="390"/>
                    <a:pt x="67" y="389"/>
                  </a:cubicBezTo>
                  <a:cubicBezTo>
                    <a:pt x="67" y="388"/>
                    <a:pt x="69" y="386"/>
                    <a:pt x="69" y="386"/>
                  </a:cubicBezTo>
                  <a:cubicBezTo>
                    <a:pt x="69" y="386"/>
                    <a:pt x="71" y="390"/>
                    <a:pt x="71" y="391"/>
                  </a:cubicBezTo>
                  <a:cubicBezTo>
                    <a:pt x="71" y="392"/>
                    <a:pt x="73" y="393"/>
                    <a:pt x="73" y="393"/>
                  </a:cubicBezTo>
                  <a:cubicBezTo>
                    <a:pt x="74" y="392"/>
                    <a:pt x="74" y="390"/>
                    <a:pt x="75" y="390"/>
                  </a:cubicBezTo>
                  <a:cubicBezTo>
                    <a:pt x="76" y="390"/>
                    <a:pt x="77" y="391"/>
                    <a:pt x="77" y="392"/>
                  </a:cubicBezTo>
                  <a:cubicBezTo>
                    <a:pt x="77" y="392"/>
                    <a:pt x="81" y="391"/>
                    <a:pt x="81" y="391"/>
                  </a:cubicBezTo>
                  <a:cubicBezTo>
                    <a:pt x="81" y="391"/>
                    <a:pt x="80" y="390"/>
                    <a:pt x="83" y="390"/>
                  </a:cubicBezTo>
                  <a:cubicBezTo>
                    <a:pt x="86" y="391"/>
                    <a:pt x="86" y="390"/>
                    <a:pt x="86" y="388"/>
                  </a:cubicBezTo>
                  <a:cubicBezTo>
                    <a:pt x="86" y="387"/>
                    <a:pt x="83" y="383"/>
                    <a:pt x="85" y="383"/>
                  </a:cubicBezTo>
                  <a:cubicBezTo>
                    <a:pt x="88" y="383"/>
                    <a:pt x="89" y="384"/>
                    <a:pt x="89" y="384"/>
                  </a:cubicBezTo>
                  <a:cubicBezTo>
                    <a:pt x="89" y="384"/>
                    <a:pt x="89" y="385"/>
                    <a:pt x="89" y="386"/>
                  </a:cubicBezTo>
                  <a:cubicBezTo>
                    <a:pt x="89" y="388"/>
                    <a:pt x="92" y="390"/>
                    <a:pt x="92" y="388"/>
                  </a:cubicBezTo>
                  <a:cubicBezTo>
                    <a:pt x="93" y="386"/>
                    <a:pt x="93" y="387"/>
                    <a:pt x="93" y="385"/>
                  </a:cubicBezTo>
                  <a:cubicBezTo>
                    <a:pt x="93" y="383"/>
                    <a:pt x="91" y="383"/>
                    <a:pt x="90" y="381"/>
                  </a:cubicBezTo>
                  <a:cubicBezTo>
                    <a:pt x="90" y="380"/>
                    <a:pt x="89" y="382"/>
                    <a:pt x="89" y="379"/>
                  </a:cubicBezTo>
                  <a:cubicBezTo>
                    <a:pt x="90" y="376"/>
                    <a:pt x="90" y="375"/>
                    <a:pt x="91" y="375"/>
                  </a:cubicBezTo>
                  <a:cubicBezTo>
                    <a:pt x="93" y="374"/>
                    <a:pt x="91" y="375"/>
                    <a:pt x="93" y="374"/>
                  </a:cubicBezTo>
                  <a:cubicBezTo>
                    <a:pt x="95" y="374"/>
                    <a:pt x="96" y="372"/>
                    <a:pt x="95" y="369"/>
                  </a:cubicBezTo>
                  <a:cubicBezTo>
                    <a:pt x="95" y="367"/>
                    <a:pt x="94" y="366"/>
                    <a:pt x="95" y="365"/>
                  </a:cubicBezTo>
                  <a:cubicBezTo>
                    <a:pt x="97" y="364"/>
                    <a:pt x="96" y="363"/>
                    <a:pt x="98" y="364"/>
                  </a:cubicBezTo>
                  <a:cubicBezTo>
                    <a:pt x="100" y="365"/>
                    <a:pt x="99" y="365"/>
                    <a:pt x="101" y="365"/>
                  </a:cubicBezTo>
                  <a:cubicBezTo>
                    <a:pt x="102" y="364"/>
                    <a:pt x="102" y="359"/>
                    <a:pt x="102" y="359"/>
                  </a:cubicBezTo>
                  <a:cubicBezTo>
                    <a:pt x="101" y="360"/>
                    <a:pt x="99" y="358"/>
                    <a:pt x="99" y="358"/>
                  </a:cubicBezTo>
                  <a:cubicBezTo>
                    <a:pt x="98" y="358"/>
                    <a:pt x="98" y="356"/>
                    <a:pt x="99" y="355"/>
                  </a:cubicBezTo>
                  <a:cubicBezTo>
                    <a:pt x="99" y="355"/>
                    <a:pt x="99" y="353"/>
                    <a:pt x="100" y="353"/>
                  </a:cubicBezTo>
                  <a:cubicBezTo>
                    <a:pt x="102" y="353"/>
                    <a:pt x="102" y="354"/>
                    <a:pt x="104" y="353"/>
                  </a:cubicBezTo>
                  <a:cubicBezTo>
                    <a:pt x="105" y="352"/>
                    <a:pt x="105" y="352"/>
                    <a:pt x="106" y="351"/>
                  </a:cubicBezTo>
                  <a:cubicBezTo>
                    <a:pt x="107" y="350"/>
                    <a:pt x="108" y="350"/>
                    <a:pt x="109" y="348"/>
                  </a:cubicBezTo>
                  <a:cubicBezTo>
                    <a:pt x="109" y="347"/>
                    <a:pt x="110" y="341"/>
                    <a:pt x="110" y="341"/>
                  </a:cubicBezTo>
                  <a:cubicBezTo>
                    <a:pt x="109" y="340"/>
                    <a:pt x="111" y="341"/>
                    <a:pt x="113" y="340"/>
                  </a:cubicBezTo>
                  <a:cubicBezTo>
                    <a:pt x="114" y="339"/>
                    <a:pt x="115" y="333"/>
                    <a:pt x="116" y="332"/>
                  </a:cubicBezTo>
                  <a:cubicBezTo>
                    <a:pt x="117" y="330"/>
                    <a:pt x="120" y="326"/>
                    <a:pt x="120" y="325"/>
                  </a:cubicBezTo>
                  <a:cubicBezTo>
                    <a:pt x="120" y="324"/>
                    <a:pt x="123" y="317"/>
                    <a:pt x="123" y="317"/>
                  </a:cubicBezTo>
                  <a:cubicBezTo>
                    <a:pt x="127" y="310"/>
                    <a:pt x="127" y="310"/>
                    <a:pt x="127" y="310"/>
                  </a:cubicBezTo>
                  <a:cubicBezTo>
                    <a:pt x="127" y="310"/>
                    <a:pt x="127" y="308"/>
                    <a:pt x="126" y="306"/>
                  </a:cubicBezTo>
                  <a:cubicBezTo>
                    <a:pt x="126" y="305"/>
                    <a:pt x="125" y="301"/>
                    <a:pt x="126" y="300"/>
                  </a:cubicBezTo>
                  <a:cubicBezTo>
                    <a:pt x="127" y="300"/>
                    <a:pt x="128" y="297"/>
                    <a:pt x="128" y="297"/>
                  </a:cubicBezTo>
                  <a:cubicBezTo>
                    <a:pt x="128" y="293"/>
                    <a:pt x="128" y="293"/>
                    <a:pt x="128" y="293"/>
                  </a:cubicBezTo>
                  <a:cubicBezTo>
                    <a:pt x="128" y="293"/>
                    <a:pt x="133" y="290"/>
                    <a:pt x="133" y="290"/>
                  </a:cubicBezTo>
                  <a:cubicBezTo>
                    <a:pt x="139" y="289"/>
                    <a:pt x="135" y="286"/>
                    <a:pt x="142" y="289"/>
                  </a:cubicBezTo>
                  <a:cubicBezTo>
                    <a:pt x="142" y="289"/>
                    <a:pt x="146" y="288"/>
                    <a:pt x="145" y="287"/>
                  </a:cubicBezTo>
                  <a:cubicBezTo>
                    <a:pt x="145" y="287"/>
                    <a:pt x="141" y="283"/>
                    <a:pt x="141" y="283"/>
                  </a:cubicBezTo>
                  <a:cubicBezTo>
                    <a:pt x="143" y="280"/>
                    <a:pt x="143" y="280"/>
                    <a:pt x="143" y="280"/>
                  </a:cubicBezTo>
                  <a:cubicBezTo>
                    <a:pt x="143" y="280"/>
                    <a:pt x="146" y="278"/>
                    <a:pt x="143" y="277"/>
                  </a:cubicBezTo>
                  <a:cubicBezTo>
                    <a:pt x="141" y="276"/>
                    <a:pt x="139" y="275"/>
                    <a:pt x="139" y="274"/>
                  </a:cubicBezTo>
                  <a:cubicBezTo>
                    <a:pt x="139" y="274"/>
                    <a:pt x="138" y="270"/>
                    <a:pt x="138" y="269"/>
                  </a:cubicBezTo>
                  <a:cubicBezTo>
                    <a:pt x="138" y="268"/>
                    <a:pt x="137" y="265"/>
                    <a:pt x="137" y="265"/>
                  </a:cubicBezTo>
                  <a:cubicBezTo>
                    <a:pt x="137" y="265"/>
                    <a:pt x="137" y="261"/>
                    <a:pt x="137" y="260"/>
                  </a:cubicBezTo>
                  <a:cubicBezTo>
                    <a:pt x="137" y="259"/>
                    <a:pt x="136" y="256"/>
                    <a:pt x="135" y="255"/>
                  </a:cubicBezTo>
                  <a:cubicBezTo>
                    <a:pt x="134" y="254"/>
                    <a:pt x="130" y="251"/>
                    <a:pt x="130" y="251"/>
                  </a:cubicBezTo>
                  <a:cubicBezTo>
                    <a:pt x="123" y="248"/>
                    <a:pt x="123" y="248"/>
                    <a:pt x="123" y="248"/>
                  </a:cubicBezTo>
                  <a:cubicBezTo>
                    <a:pt x="121" y="250"/>
                    <a:pt x="121" y="250"/>
                    <a:pt x="121" y="250"/>
                  </a:cubicBezTo>
                  <a:cubicBezTo>
                    <a:pt x="116" y="245"/>
                    <a:pt x="116" y="245"/>
                    <a:pt x="116" y="245"/>
                  </a:cubicBezTo>
                  <a:cubicBezTo>
                    <a:pt x="112" y="244"/>
                    <a:pt x="112" y="244"/>
                    <a:pt x="112" y="244"/>
                  </a:cubicBezTo>
                  <a:cubicBezTo>
                    <a:pt x="108" y="244"/>
                    <a:pt x="108" y="244"/>
                    <a:pt x="108" y="244"/>
                  </a:cubicBezTo>
                  <a:cubicBezTo>
                    <a:pt x="101" y="229"/>
                    <a:pt x="101" y="229"/>
                    <a:pt x="101" y="229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1" y="222"/>
                    <a:pt x="91" y="222"/>
                    <a:pt x="91" y="222"/>
                  </a:cubicBezTo>
                  <a:cubicBezTo>
                    <a:pt x="91" y="217"/>
                    <a:pt x="91" y="217"/>
                    <a:pt x="91" y="217"/>
                  </a:cubicBezTo>
                  <a:cubicBezTo>
                    <a:pt x="88" y="213"/>
                    <a:pt x="88" y="213"/>
                    <a:pt x="88" y="213"/>
                  </a:cubicBezTo>
                  <a:cubicBezTo>
                    <a:pt x="88" y="213"/>
                    <a:pt x="89" y="210"/>
                    <a:pt x="89" y="209"/>
                  </a:cubicBezTo>
                  <a:cubicBezTo>
                    <a:pt x="90" y="208"/>
                    <a:pt x="92" y="203"/>
                    <a:pt x="92" y="203"/>
                  </a:cubicBezTo>
                  <a:cubicBezTo>
                    <a:pt x="92" y="203"/>
                    <a:pt x="91" y="199"/>
                    <a:pt x="91" y="198"/>
                  </a:cubicBezTo>
                  <a:cubicBezTo>
                    <a:pt x="91" y="197"/>
                    <a:pt x="92" y="192"/>
                    <a:pt x="92" y="192"/>
                  </a:cubicBezTo>
                  <a:cubicBezTo>
                    <a:pt x="91" y="187"/>
                    <a:pt x="91" y="187"/>
                    <a:pt x="91" y="187"/>
                  </a:cubicBezTo>
                  <a:cubicBezTo>
                    <a:pt x="79" y="173"/>
                    <a:pt x="79" y="173"/>
                    <a:pt x="79" y="173"/>
                  </a:cubicBezTo>
                  <a:cubicBezTo>
                    <a:pt x="80" y="167"/>
                    <a:pt x="80" y="167"/>
                    <a:pt x="80" y="167"/>
                  </a:cubicBezTo>
                  <a:cubicBezTo>
                    <a:pt x="79" y="164"/>
                    <a:pt x="79" y="164"/>
                    <a:pt x="79" y="164"/>
                  </a:cubicBezTo>
                  <a:cubicBezTo>
                    <a:pt x="78" y="161"/>
                    <a:pt x="78" y="161"/>
                    <a:pt x="79" y="159"/>
                  </a:cubicBezTo>
                  <a:cubicBezTo>
                    <a:pt x="79" y="158"/>
                    <a:pt x="79" y="158"/>
                    <a:pt x="79" y="158"/>
                  </a:cubicBezTo>
                  <a:cubicBezTo>
                    <a:pt x="75" y="159"/>
                    <a:pt x="75" y="159"/>
                    <a:pt x="75" y="159"/>
                  </a:cubicBezTo>
                  <a:cubicBezTo>
                    <a:pt x="72" y="155"/>
                    <a:pt x="72" y="155"/>
                    <a:pt x="72" y="155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1" y="138"/>
                    <a:pt x="71" y="138"/>
                    <a:pt x="71" y="138"/>
                  </a:cubicBezTo>
                  <a:cubicBezTo>
                    <a:pt x="73" y="132"/>
                    <a:pt x="73" y="132"/>
                    <a:pt x="73" y="132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63" y="123"/>
                    <a:pt x="63" y="123"/>
                    <a:pt x="63" y="123"/>
                  </a:cubicBezTo>
                  <a:cubicBezTo>
                    <a:pt x="63" y="123"/>
                    <a:pt x="62" y="125"/>
                    <a:pt x="61" y="124"/>
                  </a:cubicBezTo>
                  <a:cubicBezTo>
                    <a:pt x="60" y="123"/>
                    <a:pt x="55" y="115"/>
                    <a:pt x="55" y="115"/>
                  </a:cubicBezTo>
                  <a:cubicBezTo>
                    <a:pt x="46" y="112"/>
                    <a:pt x="46" y="112"/>
                    <a:pt x="46" y="112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6" y="111"/>
                    <a:pt x="35" y="109"/>
                  </a:cubicBezTo>
                  <a:cubicBezTo>
                    <a:pt x="34" y="107"/>
                    <a:pt x="32" y="105"/>
                    <a:pt x="32" y="105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5" y="102"/>
                    <a:pt x="25" y="102"/>
                    <a:pt x="25" y="102"/>
                  </a:cubicBezTo>
                  <a:cubicBezTo>
                    <a:pt x="25" y="102"/>
                    <a:pt x="24" y="102"/>
                    <a:pt x="23" y="102"/>
                  </a:cubicBezTo>
                  <a:cubicBezTo>
                    <a:pt x="22" y="101"/>
                    <a:pt x="20" y="100"/>
                    <a:pt x="20" y="100"/>
                  </a:cubicBezTo>
                  <a:close/>
                  <a:moveTo>
                    <a:pt x="142" y="568"/>
                  </a:moveTo>
                  <a:cubicBezTo>
                    <a:pt x="142" y="568"/>
                    <a:pt x="142" y="568"/>
                    <a:pt x="142" y="568"/>
                  </a:cubicBezTo>
                  <a:cubicBezTo>
                    <a:pt x="142" y="568"/>
                    <a:pt x="142" y="569"/>
                    <a:pt x="142" y="570"/>
                  </a:cubicBezTo>
                  <a:cubicBezTo>
                    <a:pt x="142" y="570"/>
                    <a:pt x="143" y="571"/>
                    <a:pt x="144" y="571"/>
                  </a:cubicBezTo>
                  <a:cubicBezTo>
                    <a:pt x="144" y="571"/>
                    <a:pt x="146" y="570"/>
                    <a:pt x="147" y="569"/>
                  </a:cubicBezTo>
                  <a:cubicBezTo>
                    <a:pt x="149" y="568"/>
                    <a:pt x="147" y="569"/>
                    <a:pt x="147" y="569"/>
                  </a:cubicBezTo>
                  <a:cubicBezTo>
                    <a:pt x="145" y="567"/>
                    <a:pt x="145" y="567"/>
                    <a:pt x="145" y="567"/>
                  </a:cubicBezTo>
                  <a:cubicBezTo>
                    <a:pt x="145" y="567"/>
                    <a:pt x="143" y="568"/>
                    <a:pt x="142" y="568"/>
                  </a:cubicBezTo>
                  <a:close/>
                  <a:moveTo>
                    <a:pt x="129" y="568"/>
                  </a:moveTo>
                  <a:cubicBezTo>
                    <a:pt x="129" y="568"/>
                    <a:pt x="129" y="568"/>
                    <a:pt x="129" y="568"/>
                  </a:cubicBezTo>
                  <a:cubicBezTo>
                    <a:pt x="129" y="568"/>
                    <a:pt x="129" y="570"/>
                    <a:pt x="129" y="570"/>
                  </a:cubicBezTo>
                  <a:cubicBezTo>
                    <a:pt x="129" y="571"/>
                    <a:pt x="130" y="571"/>
                    <a:pt x="131" y="570"/>
                  </a:cubicBezTo>
                  <a:cubicBezTo>
                    <a:pt x="131" y="570"/>
                    <a:pt x="132" y="570"/>
                    <a:pt x="133" y="569"/>
                  </a:cubicBezTo>
                  <a:cubicBezTo>
                    <a:pt x="134" y="568"/>
                    <a:pt x="133" y="567"/>
                    <a:pt x="132" y="567"/>
                  </a:cubicBezTo>
                  <a:cubicBezTo>
                    <a:pt x="132" y="566"/>
                    <a:pt x="131" y="567"/>
                    <a:pt x="131" y="567"/>
                  </a:cubicBezTo>
                  <a:cubicBezTo>
                    <a:pt x="130" y="567"/>
                    <a:pt x="129" y="568"/>
                    <a:pt x="129" y="568"/>
                  </a:cubicBezTo>
                  <a:close/>
                  <a:moveTo>
                    <a:pt x="105" y="556"/>
                  </a:moveTo>
                  <a:cubicBezTo>
                    <a:pt x="105" y="556"/>
                    <a:pt x="105" y="556"/>
                    <a:pt x="105" y="556"/>
                  </a:cubicBezTo>
                  <a:cubicBezTo>
                    <a:pt x="104" y="557"/>
                    <a:pt x="104" y="557"/>
                    <a:pt x="104" y="557"/>
                  </a:cubicBezTo>
                  <a:cubicBezTo>
                    <a:pt x="104" y="557"/>
                    <a:pt x="103" y="558"/>
                    <a:pt x="104" y="559"/>
                  </a:cubicBezTo>
                  <a:cubicBezTo>
                    <a:pt x="104" y="561"/>
                    <a:pt x="105" y="561"/>
                    <a:pt x="105" y="561"/>
                  </a:cubicBezTo>
                  <a:cubicBezTo>
                    <a:pt x="105" y="561"/>
                    <a:pt x="106" y="560"/>
                    <a:pt x="108" y="560"/>
                  </a:cubicBezTo>
                  <a:cubicBezTo>
                    <a:pt x="109" y="560"/>
                    <a:pt x="111" y="558"/>
                    <a:pt x="111" y="557"/>
                  </a:cubicBezTo>
                  <a:cubicBezTo>
                    <a:pt x="112" y="557"/>
                    <a:pt x="112" y="555"/>
                    <a:pt x="113" y="555"/>
                  </a:cubicBezTo>
                  <a:cubicBezTo>
                    <a:pt x="114" y="555"/>
                    <a:pt x="117" y="556"/>
                    <a:pt x="118" y="556"/>
                  </a:cubicBezTo>
                  <a:cubicBezTo>
                    <a:pt x="119" y="556"/>
                    <a:pt x="117" y="553"/>
                    <a:pt x="117" y="553"/>
                  </a:cubicBezTo>
                  <a:cubicBezTo>
                    <a:pt x="117" y="552"/>
                    <a:pt x="114" y="553"/>
                    <a:pt x="114" y="553"/>
                  </a:cubicBezTo>
                  <a:cubicBezTo>
                    <a:pt x="114" y="553"/>
                    <a:pt x="112" y="553"/>
                    <a:pt x="111" y="552"/>
                  </a:cubicBezTo>
                  <a:cubicBezTo>
                    <a:pt x="110" y="552"/>
                    <a:pt x="110" y="552"/>
                    <a:pt x="110" y="552"/>
                  </a:cubicBezTo>
                  <a:cubicBezTo>
                    <a:pt x="109" y="553"/>
                    <a:pt x="109" y="554"/>
                    <a:pt x="108" y="555"/>
                  </a:cubicBezTo>
                  <a:cubicBezTo>
                    <a:pt x="107" y="556"/>
                    <a:pt x="107" y="555"/>
                    <a:pt x="107" y="554"/>
                  </a:cubicBezTo>
                  <a:cubicBezTo>
                    <a:pt x="107" y="554"/>
                    <a:pt x="105" y="553"/>
                    <a:pt x="104" y="554"/>
                  </a:cubicBezTo>
                  <a:cubicBezTo>
                    <a:pt x="104" y="554"/>
                    <a:pt x="105" y="555"/>
                    <a:pt x="105" y="556"/>
                  </a:cubicBezTo>
                  <a:close/>
                  <a:moveTo>
                    <a:pt x="97" y="556"/>
                  </a:moveTo>
                  <a:cubicBezTo>
                    <a:pt x="97" y="556"/>
                    <a:pt x="97" y="556"/>
                    <a:pt x="97" y="556"/>
                  </a:cubicBezTo>
                  <a:cubicBezTo>
                    <a:pt x="97" y="556"/>
                    <a:pt x="99" y="557"/>
                    <a:pt x="101" y="557"/>
                  </a:cubicBezTo>
                  <a:cubicBezTo>
                    <a:pt x="102" y="557"/>
                    <a:pt x="101" y="556"/>
                    <a:pt x="102" y="555"/>
                  </a:cubicBezTo>
                  <a:cubicBezTo>
                    <a:pt x="102" y="554"/>
                    <a:pt x="101" y="555"/>
                    <a:pt x="100" y="554"/>
                  </a:cubicBezTo>
                  <a:cubicBezTo>
                    <a:pt x="99" y="554"/>
                    <a:pt x="99" y="554"/>
                    <a:pt x="98" y="554"/>
                  </a:cubicBezTo>
                  <a:cubicBezTo>
                    <a:pt x="96" y="554"/>
                    <a:pt x="97" y="556"/>
                    <a:pt x="97" y="556"/>
                  </a:cubicBezTo>
                  <a:close/>
                  <a:moveTo>
                    <a:pt x="88" y="545"/>
                  </a:moveTo>
                  <a:cubicBezTo>
                    <a:pt x="88" y="545"/>
                    <a:pt x="88" y="545"/>
                    <a:pt x="88" y="545"/>
                  </a:cubicBezTo>
                  <a:cubicBezTo>
                    <a:pt x="87" y="550"/>
                    <a:pt x="92" y="547"/>
                    <a:pt x="92" y="544"/>
                  </a:cubicBezTo>
                  <a:cubicBezTo>
                    <a:pt x="91" y="542"/>
                    <a:pt x="92" y="542"/>
                    <a:pt x="90" y="540"/>
                  </a:cubicBezTo>
                  <a:cubicBezTo>
                    <a:pt x="89" y="537"/>
                    <a:pt x="89" y="540"/>
                    <a:pt x="88" y="541"/>
                  </a:cubicBezTo>
                  <a:cubicBezTo>
                    <a:pt x="87" y="543"/>
                    <a:pt x="89" y="543"/>
                    <a:pt x="89" y="544"/>
                  </a:cubicBezTo>
                  <a:cubicBezTo>
                    <a:pt x="89" y="545"/>
                    <a:pt x="88" y="544"/>
                    <a:pt x="88" y="545"/>
                  </a:cubicBezTo>
                  <a:close/>
                  <a:moveTo>
                    <a:pt x="80" y="557"/>
                  </a:moveTo>
                  <a:cubicBezTo>
                    <a:pt x="80" y="557"/>
                    <a:pt x="80" y="557"/>
                    <a:pt x="80" y="557"/>
                  </a:cubicBezTo>
                  <a:cubicBezTo>
                    <a:pt x="80" y="557"/>
                    <a:pt x="79" y="558"/>
                    <a:pt x="80" y="560"/>
                  </a:cubicBezTo>
                  <a:cubicBezTo>
                    <a:pt x="80" y="561"/>
                    <a:pt x="80" y="560"/>
                    <a:pt x="83" y="558"/>
                  </a:cubicBezTo>
                  <a:cubicBezTo>
                    <a:pt x="85" y="556"/>
                    <a:pt x="82" y="557"/>
                    <a:pt x="82" y="557"/>
                  </a:cubicBezTo>
                  <a:cubicBezTo>
                    <a:pt x="82" y="556"/>
                    <a:pt x="81" y="557"/>
                    <a:pt x="80" y="557"/>
                  </a:cubicBezTo>
                  <a:close/>
                  <a:moveTo>
                    <a:pt x="80" y="563"/>
                  </a:moveTo>
                  <a:cubicBezTo>
                    <a:pt x="80" y="563"/>
                    <a:pt x="80" y="563"/>
                    <a:pt x="80" y="563"/>
                  </a:cubicBezTo>
                  <a:cubicBezTo>
                    <a:pt x="80" y="563"/>
                    <a:pt x="80" y="565"/>
                    <a:pt x="81" y="565"/>
                  </a:cubicBezTo>
                  <a:cubicBezTo>
                    <a:pt x="82" y="565"/>
                    <a:pt x="82" y="564"/>
                    <a:pt x="83" y="563"/>
                  </a:cubicBezTo>
                  <a:cubicBezTo>
                    <a:pt x="83" y="562"/>
                    <a:pt x="82" y="562"/>
                    <a:pt x="82" y="561"/>
                  </a:cubicBezTo>
                  <a:cubicBezTo>
                    <a:pt x="81" y="561"/>
                    <a:pt x="80" y="562"/>
                    <a:pt x="80" y="563"/>
                  </a:cubicBezTo>
                  <a:close/>
                  <a:moveTo>
                    <a:pt x="77" y="568"/>
                  </a:moveTo>
                  <a:cubicBezTo>
                    <a:pt x="77" y="568"/>
                    <a:pt x="77" y="568"/>
                    <a:pt x="77" y="568"/>
                  </a:cubicBezTo>
                  <a:cubicBezTo>
                    <a:pt x="75" y="568"/>
                    <a:pt x="75" y="568"/>
                    <a:pt x="75" y="568"/>
                  </a:cubicBezTo>
                  <a:cubicBezTo>
                    <a:pt x="75" y="568"/>
                    <a:pt x="75" y="568"/>
                    <a:pt x="72" y="570"/>
                  </a:cubicBezTo>
                  <a:cubicBezTo>
                    <a:pt x="69" y="571"/>
                    <a:pt x="71" y="572"/>
                    <a:pt x="71" y="573"/>
                  </a:cubicBezTo>
                  <a:cubicBezTo>
                    <a:pt x="71" y="575"/>
                    <a:pt x="74" y="573"/>
                    <a:pt x="76" y="572"/>
                  </a:cubicBezTo>
                  <a:cubicBezTo>
                    <a:pt x="77" y="572"/>
                    <a:pt x="76" y="571"/>
                    <a:pt x="77" y="571"/>
                  </a:cubicBezTo>
                  <a:cubicBezTo>
                    <a:pt x="77" y="571"/>
                    <a:pt x="77" y="571"/>
                    <a:pt x="79" y="570"/>
                  </a:cubicBezTo>
                  <a:cubicBezTo>
                    <a:pt x="81" y="569"/>
                    <a:pt x="80" y="569"/>
                    <a:pt x="80" y="568"/>
                  </a:cubicBezTo>
                  <a:cubicBezTo>
                    <a:pt x="80" y="568"/>
                    <a:pt x="78" y="567"/>
                    <a:pt x="77" y="568"/>
                  </a:cubicBezTo>
                  <a:close/>
                  <a:moveTo>
                    <a:pt x="51" y="573"/>
                  </a:moveTo>
                  <a:cubicBezTo>
                    <a:pt x="51" y="573"/>
                    <a:pt x="51" y="573"/>
                    <a:pt x="51" y="573"/>
                  </a:cubicBezTo>
                  <a:cubicBezTo>
                    <a:pt x="52" y="573"/>
                    <a:pt x="53" y="572"/>
                    <a:pt x="54" y="573"/>
                  </a:cubicBezTo>
                  <a:cubicBezTo>
                    <a:pt x="55" y="574"/>
                    <a:pt x="54" y="576"/>
                    <a:pt x="54" y="576"/>
                  </a:cubicBezTo>
                  <a:cubicBezTo>
                    <a:pt x="53" y="577"/>
                    <a:pt x="52" y="578"/>
                    <a:pt x="51" y="578"/>
                  </a:cubicBezTo>
                  <a:cubicBezTo>
                    <a:pt x="50" y="578"/>
                    <a:pt x="49" y="578"/>
                    <a:pt x="48" y="577"/>
                  </a:cubicBezTo>
                  <a:cubicBezTo>
                    <a:pt x="48" y="576"/>
                    <a:pt x="48" y="573"/>
                    <a:pt x="48" y="573"/>
                  </a:cubicBezTo>
                  <a:cubicBezTo>
                    <a:pt x="49" y="573"/>
                    <a:pt x="51" y="573"/>
                    <a:pt x="51" y="573"/>
                  </a:cubicBezTo>
                  <a:close/>
                  <a:moveTo>
                    <a:pt x="59" y="558"/>
                  </a:moveTo>
                  <a:cubicBezTo>
                    <a:pt x="59" y="558"/>
                    <a:pt x="59" y="558"/>
                    <a:pt x="59" y="558"/>
                  </a:cubicBezTo>
                  <a:cubicBezTo>
                    <a:pt x="59" y="558"/>
                    <a:pt x="59" y="558"/>
                    <a:pt x="59" y="558"/>
                  </a:cubicBezTo>
                  <a:cubicBezTo>
                    <a:pt x="59" y="558"/>
                    <a:pt x="59" y="560"/>
                    <a:pt x="58" y="560"/>
                  </a:cubicBezTo>
                  <a:cubicBezTo>
                    <a:pt x="56" y="561"/>
                    <a:pt x="57" y="558"/>
                    <a:pt x="57" y="557"/>
                  </a:cubicBezTo>
                  <a:cubicBezTo>
                    <a:pt x="57" y="556"/>
                    <a:pt x="53" y="558"/>
                    <a:pt x="53" y="558"/>
                  </a:cubicBezTo>
                  <a:cubicBezTo>
                    <a:pt x="53" y="558"/>
                    <a:pt x="53" y="561"/>
                    <a:pt x="52" y="562"/>
                  </a:cubicBezTo>
                  <a:cubicBezTo>
                    <a:pt x="51" y="562"/>
                    <a:pt x="51" y="562"/>
                    <a:pt x="50" y="563"/>
                  </a:cubicBezTo>
                  <a:cubicBezTo>
                    <a:pt x="49" y="564"/>
                    <a:pt x="49" y="566"/>
                    <a:pt x="49" y="566"/>
                  </a:cubicBezTo>
                  <a:cubicBezTo>
                    <a:pt x="50" y="567"/>
                    <a:pt x="52" y="567"/>
                    <a:pt x="52" y="567"/>
                  </a:cubicBezTo>
                  <a:cubicBezTo>
                    <a:pt x="53" y="567"/>
                    <a:pt x="53" y="567"/>
                    <a:pt x="56" y="569"/>
                  </a:cubicBezTo>
                  <a:cubicBezTo>
                    <a:pt x="60" y="570"/>
                    <a:pt x="57" y="569"/>
                    <a:pt x="60" y="569"/>
                  </a:cubicBezTo>
                  <a:cubicBezTo>
                    <a:pt x="62" y="569"/>
                    <a:pt x="61" y="570"/>
                    <a:pt x="62" y="570"/>
                  </a:cubicBezTo>
                  <a:cubicBezTo>
                    <a:pt x="63" y="570"/>
                    <a:pt x="64" y="572"/>
                    <a:pt x="65" y="573"/>
                  </a:cubicBezTo>
                  <a:cubicBezTo>
                    <a:pt x="67" y="574"/>
                    <a:pt x="68" y="572"/>
                    <a:pt x="69" y="572"/>
                  </a:cubicBezTo>
                  <a:cubicBezTo>
                    <a:pt x="69" y="571"/>
                    <a:pt x="71" y="568"/>
                    <a:pt x="71" y="568"/>
                  </a:cubicBezTo>
                  <a:cubicBezTo>
                    <a:pt x="71" y="568"/>
                    <a:pt x="65" y="566"/>
                    <a:pt x="65" y="566"/>
                  </a:cubicBezTo>
                  <a:cubicBezTo>
                    <a:pt x="64" y="566"/>
                    <a:pt x="63" y="563"/>
                    <a:pt x="65" y="563"/>
                  </a:cubicBezTo>
                  <a:cubicBezTo>
                    <a:pt x="66" y="563"/>
                    <a:pt x="66" y="564"/>
                    <a:pt x="67" y="565"/>
                  </a:cubicBezTo>
                  <a:cubicBezTo>
                    <a:pt x="67" y="566"/>
                    <a:pt x="68" y="566"/>
                    <a:pt x="69" y="566"/>
                  </a:cubicBezTo>
                  <a:cubicBezTo>
                    <a:pt x="70" y="566"/>
                    <a:pt x="71" y="565"/>
                    <a:pt x="71" y="564"/>
                  </a:cubicBezTo>
                  <a:cubicBezTo>
                    <a:pt x="71" y="563"/>
                    <a:pt x="70" y="564"/>
                    <a:pt x="68" y="561"/>
                  </a:cubicBezTo>
                  <a:cubicBezTo>
                    <a:pt x="65" y="558"/>
                    <a:pt x="68" y="559"/>
                    <a:pt x="69" y="559"/>
                  </a:cubicBezTo>
                  <a:cubicBezTo>
                    <a:pt x="69" y="558"/>
                    <a:pt x="71" y="556"/>
                    <a:pt x="71" y="556"/>
                  </a:cubicBezTo>
                  <a:cubicBezTo>
                    <a:pt x="72" y="555"/>
                    <a:pt x="69" y="555"/>
                    <a:pt x="68" y="554"/>
                  </a:cubicBezTo>
                  <a:cubicBezTo>
                    <a:pt x="67" y="554"/>
                    <a:pt x="67" y="554"/>
                    <a:pt x="67" y="554"/>
                  </a:cubicBezTo>
                  <a:cubicBezTo>
                    <a:pt x="67" y="555"/>
                    <a:pt x="64" y="554"/>
                    <a:pt x="63" y="553"/>
                  </a:cubicBezTo>
                  <a:cubicBezTo>
                    <a:pt x="63" y="553"/>
                    <a:pt x="63" y="551"/>
                    <a:pt x="62" y="550"/>
                  </a:cubicBezTo>
                  <a:cubicBezTo>
                    <a:pt x="62" y="550"/>
                    <a:pt x="60" y="550"/>
                    <a:pt x="58" y="550"/>
                  </a:cubicBezTo>
                  <a:cubicBezTo>
                    <a:pt x="56" y="550"/>
                    <a:pt x="57" y="553"/>
                    <a:pt x="57" y="553"/>
                  </a:cubicBezTo>
                  <a:cubicBezTo>
                    <a:pt x="57" y="553"/>
                    <a:pt x="58" y="555"/>
                    <a:pt x="59" y="556"/>
                  </a:cubicBezTo>
                  <a:cubicBezTo>
                    <a:pt x="59" y="556"/>
                    <a:pt x="59" y="558"/>
                    <a:pt x="59" y="558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49" name="Freeform 235"/>
            <p:cNvSpPr>
              <a:spLocks noEditPoints="1"/>
            </p:cNvSpPr>
            <p:nvPr/>
          </p:nvSpPr>
          <p:spPr bwMode="auto">
            <a:xfrm>
              <a:off x="8031808" y="1593291"/>
              <a:ext cx="1169794" cy="1439380"/>
            </a:xfrm>
            <a:custGeom>
              <a:avLst/>
              <a:gdLst>
                <a:gd name="T0" fmla="*/ 181 w 513"/>
                <a:gd name="T1" fmla="*/ 422 h 651"/>
                <a:gd name="T2" fmla="*/ 256 w 513"/>
                <a:gd name="T3" fmla="*/ 393 h 651"/>
                <a:gd name="T4" fmla="*/ 306 w 513"/>
                <a:gd name="T5" fmla="*/ 401 h 651"/>
                <a:gd name="T6" fmla="*/ 324 w 513"/>
                <a:gd name="T7" fmla="*/ 460 h 651"/>
                <a:gd name="T8" fmla="*/ 371 w 513"/>
                <a:gd name="T9" fmla="*/ 452 h 651"/>
                <a:gd name="T10" fmla="*/ 360 w 513"/>
                <a:gd name="T11" fmla="*/ 484 h 651"/>
                <a:gd name="T12" fmla="*/ 347 w 513"/>
                <a:gd name="T13" fmla="*/ 509 h 651"/>
                <a:gd name="T14" fmla="*/ 350 w 513"/>
                <a:gd name="T15" fmla="*/ 469 h 651"/>
                <a:gd name="T16" fmla="*/ 277 w 513"/>
                <a:gd name="T17" fmla="*/ 474 h 651"/>
                <a:gd name="T18" fmla="*/ 278 w 513"/>
                <a:gd name="T19" fmla="*/ 512 h 651"/>
                <a:gd name="T20" fmla="*/ 245 w 513"/>
                <a:gd name="T21" fmla="*/ 518 h 651"/>
                <a:gd name="T22" fmla="*/ 231 w 513"/>
                <a:gd name="T23" fmla="*/ 531 h 651"/>
                <a:gd name="T24" fmla="*/ 260 w 513"/>
                <a:gd name="T25" fmla="*/ 538 h 651"/>
                <a:gd name="T26" fmla="*/ 291 w 513"/>
                <a:gd name="T27" fmla="*/ 568 h 651"/>
                <a:gd name="T28" fmla="*/ 316 w 513"/>
                <a:gd name="T29" fmla="*/ 588 h 651"/>
                <a:gd name="T30" fmla="*/ 362 w 513"/>
                <a:gd name="T31" fmla="*/ 598 h 651"/>
                <a:gd name="T32" fmla="*/ 365 w 513"/>
                <a:gd name="T33" fmla="*/ 636 h 651"/>
                <a:gd name="T34" fmla="*/ 388 w 513"/>
                <a:gd name="T35" fmla="*/ 615 h 651"/>
                <a:gd name="T36" fmla="*/ 442 w 513"/>
                <a:gd name="T37" fmla="*/ 609 h 651"/>
                <a:gd name="T38" fmla="*/ 492 w 513"/>
                <a:gd name="T39" fmla="*/ 651 h 651"/>
                <a:gd name="T40" fmla="*/ 513 w 513"/>
                <a:gd name="T41" fmla="*/ 644 h 651"/>
                <a:gd name="T42" fmla="*/ 449 w 513"/>
                <a:gd name="T43" fmla="*/ 465 h 651"/>
                <a:gd name="T44" fmla="*/ 513 w 513"/>
                <a:gd name="T45" fmla="*/ 163 h 651"/>
                <a:gd name="T46" fmla="*/ 494 w 513"/>
                <a:gd name="T47" fmla="*/ 176 h 651"/>
                <a:gd name="T48" fmla="*/ 426 w 513"/>
                <a:gd name="T49" fmla="*/ 157 h 651"/>
                <a:gd name="T50" fmla="*/ 375 w 513"/>
                <a:gd name="T51" fmla="*/ 166 h 651"/>
                <a:gd name="T52" fmla="*/ 334 w 513"/>
                <a:gd name="T53" fmla="*/ 197 h 651"/>
                <a:gd name="T54" fmla="*/ 289 w 513"/>
                <a:gd name="T55" fmla="*/ 184 h 651"/>
                <a:gd name="T56" fmla="*/ 295 w 513"/>
                <a:gd name="T57" fmla="*/ 204 h 651"/>
                <a:gd name="T58" fmla="*/ 276 w 513"/>
                <a:gd name="T59" fmla="*/ 197 h 651"/>
                <a:gd name="T60" fmla="*/ 246 w 513"/>
                <a:gd name="T61" fmla="*/ 178 h 651"/>
                <a:gd name="T62" fmla="*/ 190 w 513"/>
                <a:gd name="T63" fmla="*/ 175 h 651"/>
                <a:gd name="T64" fmla="*/ 160 w 513"/>
                <a:gd name="T65" fmla="*/ 172 h 651"/>
                <a:gd name="T66" fmla="*/ 139 w 513"/>
                <a:gd name="T67" fmla="*/ 169 h 651"/>
                <a:gd name="T68" fmla="*/ 109 w 513"/>
                <a:gd name="T69" fmla="*/ 195 h 651"/>
                <a:gd name="T70" fmla="*/ 76 w 513"/>
                <a:gd name="T71" fmla="*/ 231 h 651"/>
                <a:gd name="T72" fmla="*/ 54 w 513"/>
                <a:gd name="T73" fmla="*/ 248 h 651"/>
                <a:gd name="T74" fmla="*/ 61 w 513"/>
                <a:gd name="T75" fmla="*/ 279 h 651"/>
                <a:gd name="T76" fmla="*/ 13 w 513"/>
                <a:gd name="T77" fmla="*/ 278 h 651"/>
                <a:gd name="T78" fmla="*/ 19 w 513"/>
                <a:gd name="T79" fmla="*/ 323 h 651"/>
                <a:gd name="T80" fmla="*/ 35 w 513"/>
                <a:gd name="T81" fmla="*/ 367 h 651"/>
                <a:gd name="T82" fmla="*/ 56 w 513"/>
                <a:gd name="T83" fmla="*/ 388 h 651"/>
                <a:gd name="T84" fmla="*/ 93 w 513"/>
                <a:gd name="T85" fmla="*/ 389 h 651"/>
                <a:gd name="T86" fmla="*/ 139 w 513"/>
                <a:gd name="T87" fmla="*/ 432 h 651"/>
                <a:gd name="T88" fmla="*/ 123 w 513"/>
                <a:gd name="T89" fmla="*/ 427 h 651"/>
                <a:gd name="T90" fmla="*/ 151 w 513"/>
                <a:gd name="T91" fmla="*/ 441 h 651"/>
                <a:gd name="T92" fmla="*/ 513 w 513"/>
                <a:gd name="T93" fmla="*/ 0 h 651"/>
                <a:gd name="T94" fmla="*/ 470 w 513"/>
                <a:gd name="T95" fmla="*/ 10 h 651"/>
                <a:gd name="T96" fmla="*/ 489 w 513"/>
                <a:gd name="T97" fmla="*/ 28 h 651"/>
                <a:gd name="T98" fmla="*/ 496 w 513"/>
                <a:gd name="T99" fmla="*/ 37 h 651"/>
                <a:gd name="T100" fmla="*/ 513 w 513"/>
                <a:gd name="T101" fmla="*/ 0 h 651"/>
                <a:gd name="T102" fmla="*/ 513 w 513"/>
                <a:gd name="T103" fmla="*/ 49 h 651"/>
                <a:gd name="T104" fmla="*/ 479 w 513"/>
                <a:gd name="T105" fmla="*/ 65 h 651"/>
                <a:gd name="T106" fmla="*/ 491 w 513"/>
                <a:gd name="T107" fmla="*/ 93 h 651"/>
                <a:gd name="T108" fmla="*/ 489 w 513"/>
                <a:gd name="T109" fmla="*/ 110 h 651"/>
                <a:gd name="T110" fmla="*/ 513 w 513"/>
                <a:gd name="T111" fmla="*/ 116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3" h="651">
                  <a:moveTo>
                    <a:pt x="151" y="441"/>
                  </a:moveTo>
                  <a:cubicBezTo>
                    <a:pt x="181" y="422"/>
                    <a:pt x="181" y="422"/>
                    <a:pt x="181" y="422"/>
                  </a:cubicBezTo>
                  <a:cubicBezTo>
                    <a:pt x="217" y="395"/>
                    <a:pt x="217" y="395"/>
                    <a:pt x="217" y="395"/>
                  </a:cubicBezTo>
                  <a:cubicBezTo>
                    <a:pt x="256" y="393"/>
                    <a:pt x="256" y="393"/>
                    <a:pt x="256" y="393"/>
                  </a:cubicBezTo>
                  <a:cubicBezTo>
                    <a:pt x="266" y="395"/>
                    <a:pt x="269" y="402"/>
                    <a:pt x="287" y="388"/>
                  </a:cubicBezTo>
                  <a:cubicBezTo>
                    <a:pt x="306" y="401"/>
                    <a:pt x="306" y="401"/>
                    <a:pt x="306" y="401"/>
                  </a:cubicBezTo>
                  <a:cubicBezTo>
                    <a:pt x="318" y="425"/>
                    <a:pt x="318" y="425"/>
                    <a:pt x="318" y="425"/>
                  </a:cubicBezTo>
                  <a:cubicBezTo>
                    <a:pt x="324" y="460"/>
                    <a:pt x="324" y="460"/>
                    <a:pt x="324" y="460"/>
                  </a:cubicBezTo>
                  <a:cubicBezTo>
                    <a:pt x="352" y="460"/>
                    <a:pt x="352" y="460"/>
                    <a:pt x="352" y="460"/>
                  </a:cubicBezTo>
                  <a:cubicBezTo>
                    <a:pt x="371" y="452"/>
                    <a:pt x="371" y="452"/>
                    <a:pt x="371" y="452"/>
                  </a:cubicBezTo>
                  <a:cubicBezTo>
                    <a:pt x="384" y="463"/>
                    <a:pt x="381" y="459"/>
                    <a:pt x="384" y="468"/>
                  </a:cubicBezTo>
                  <a:cubicBezTo>
                    <a:pt x="372" y="478"/>
                    <a:pt x="374" y="476"/>
                    <a:pt x="360" y="484"/>
                  </a:cubicBezTo>
                  <a:cubicBezTo>
                    <a:pt x="354" y="508"/>
                    <a:pt x="354" y="508"/>
                    <a:pt x="354" y="508"/>
                  </a:cubicBezTo>
                  <a:cubicBezTo>
                    <a:pt x="347" y="509"/>
                    <a:pt x="347" y="509"/>
                    <a:pt x="347" y="509"/>
                  </a:cubicBezTo>
                  <a:cubicBezTo>
                    <a:pt x="347" y="485"/>
                    <a:pt x="345" y="494"/>
                    <a:pt x="356" y="472"/>
                  </a:cubicBezTo>
                  <a:cubicBezTo>
                    <a:pt x="350" y="469"/>
                    <a:pt x="350" y="469"/>
                    <a:pt x="350" y="469"/>
                  </a:cubicBezTo>
                  <a:cubicBezTo>
                    <a:pt x="320" y="469"/>
                    <a:pt x="320" y="469"/>
                    <a:pt x="320" y="469"/>
                  </a:cubicBezTo>
                  <a:cubicBezTo>
                    <a:pt x="293" y="469"/>
                    <a:pt x="306" y="467"/>
                    <a:pt x="277" y="474"/>
                  </a:cubicBezTo>
                  <a:cubicBezTo>
                    <a:pt x="276" y="477"/>
                    <a:pt x="265" y="473"/>
                    <a:pt x="263" y="476"/>
                  </a:cubicBezTo>
                  <a:cubicBezTo>
                    <a:pt x="250" y="497"/>
                    <a:pt x="245" y="502"/>
                    <a:pt x="278" y="512"/>
                  </a:cubicBezTo>
                  <a:cubicBezTo>
                    <a:pt x="274" y="523"/>
                    <a:pt x="274" y="523"/>
                    <a:pt x="274" y="523"/>
                  </a:cubicBezTo>
                  <a:cubicBezTo>
                    <a:pt x="260" y="515"/>
                    <a:pt x="267" y="517"/>
                    <a:pt x="245" y="518"/>
                  </a:cubicBezTo>
                  <a:cubicBezTo>
                    <a:pt x="231" y="519"/>
                    <a:pt x="231" y="519"/>
                    <a:pt x="231" y="519"/>
                  </a:cubicBezTo>
                  <a:cubicBezTo>
                    <a:pt x="231" y="531"/>
                    <a:pt x="231" y="531"/>
                    <a:pt x="231" y="531"/>
                  </a:cubicBezTo>
                  <a:cubicBezTo>
                    <a:pt x="246" y="530"/>
                    <a:pt x="246" y="530"/>
                    <a:pt x="246" y="530"/>
                  </a:cubicBezTo>
                  <a:cubicBezTo>
                    <a:pt x="260" y="538"/>
                    <a:pt x="260" y="538"/>
                    <a:pt x="260" y="538"/>
                  </a:cubicBezTo>
                  <a:cubicBezTo>
                    <a:pt x="269" y="548"/>
                    <a:pt x="269" y="548"/>
                    <a:pt x="269" y="548"/>
                  </a:cubicBezTo>
                  <a:cubicBezTo>
                    <a:pt x="291" y="568"/>
                    <a:pt x="291" y="568"/>
                    <a:pt x="291" y="568"/>
                  </a:cubicBezTo>
                  <a:cubicBezTo>
                    <a:pt x="294" y="586"/>
                    <a:pt x="294" y="586"/>
                    <a:pt x="294" y="586"/>
                  </a:cubicBezTo>
                  <a:cubicBezTo>
                    <a:pt x="306" y="584"/>
                    <a:pt x="305" y="583"/>
                    <a:pt x="316" y="588"/>
                  </a:cubicBezTo>
                  <a:cubicBezTo>
                    <a:pt x="334" y="596"/>
                    <a:pt x="337" y="593"/>
                    <a:pt x="358" y="589"/>
                  </a:cubicBezTo>
                  <a:cubicBezTo>
                    <a:pt x="362" y="598"/>
                    <a:pt x="362" y="598"/>
                    <a:pt x="362" y="598"/>
                  </a:cubicBezTo>
                  <a:cubicBezTo>
                    <a:pt x="362" y="618"/>
                    <a:pt x="362" y="618"/>
                    <a:pt x="362" y="618"/>
                  </a:cubicBezTo>
                  <a:cubicBezTo>
                    <a:pt x="365" y="636"/>
                    <a:pt x="365" y="636"/>
                    <a:pt x="365" y="636"/>
                  </a:cubicBezTo>
                  <a:cubicBezTo>
                    <a:pt x="381" y="626"/>
                    <a:pt x="381" y="626"/>
                    <a:pt x="381" y="626"/>
                  </a:cubicBezTo>
                  <a:cubicBezTo>
                    <a:pt x="388" y="615"/>
                    <a:pt x="388" y="615"/>
                    <a:pt x="388" y="615"/>
                  </a:cubicBezTo>
                  <a:cubicBezTo>
                    <a:pt x="413" y="607"/>
                    <a:pt x="413" y="607"/>
                    <a:pt x="413" y="607"/>
                  </a:cubicBezTo>
                  <a:cubicBezTo>
                    <a:pt x="442" y="609"/>
                    <a:pt x="442" y="609"/>
                    <a:pt x="442" y="609"/>
                  </a:cubicBezTo>
                  <a:cubicBezTo>
                    <a:pt x="442" y="610"/>
                    <a:pt x="477" y="632"/>
                    <a:pt x="482" y="637"/>
                  </a:cubicBezTo>
                  <a:cubicBezTo>
                    <a:pt x="486" y="642"/>
                    <a:pt x="492" y="651"/>
                    <a:pt x="492" y="651"/>
                  </a:cubicBezTo>
                  <a:cubicBezTo>
                    <a:pt x="511" y="646"/>
                    <a:pt x="511" y="646"/>
                    <a:pt x="511" y="646"/>
                  </a:cubicBezTo>
                  <a:cubicBezTo>
                    <a:pt x="513" y="644"/>
                    <a:pt x="513" y="644"/>
                    <a:pt x="513" y="644"/>
                  </a:cubicBezTo>
                  <a:cubicBezTo>
                    <a:pt x="513" y="618"/>
                    <a:pt x="513" y="618"/>
                    <a:pt x="513" y="618"/>
                  </a:cubicBezTo>
                  <a:cubicBezTo>
                    <a:pt x="449" y="465"/>
                    <a:pt x="449" y="465"/>
                    <a:pt x="449" y="465"/>
                  </a:cubicBezTo>
                  <a:cubicBezTo>
                    <a:pt x="513" y="436"/>
                    <a:pt x="513" y="436"/>
                    <a:pt x="513" y="436"/>
                  </a:cubicBezTo>
                  <a:cubicBezTo>
                    <a:pt x="513" y="163"/>
                    <a:pt x="513" y="163"/>
                    <a:pt x="513" y="163"/>
                  </a:cubicBezTo>
                  <a:cubicBezTo>
                    <a:pt x="510" y="163"/>
                    <a:pt x="506" y="164"/>
                    <a:pt x="501" y="164"/>
                  </a:cubicBezTo>
                  <a:cubicBezTo>
                    <a:pt x="494" y="176"/>
                    <a:pt x="494" y="176"/>
                    <a:pt x="494" y="176"/>
                  </a:cubicBezTo>
                  <a:cubicBezTo>
                    <a:pt x="443" y="167"/>
                    <a:pt x="443" y="167"/>
                    <a:pt x="443" y="167"/>
                  </a:cubicBezTo>
                  <a:cubicBezTo>
                    <a:pt x="426" y="157"/>
                    <a:pt x="426" y="157"/>
                    <a:pt x="426" y="157"/>
                  </a:cubicBezTo>
                  <a:cubicBezTo>
                    <a:pt x="413" y="166"/>
                    <a:pt x="416" y="162"/>
                    <a:pt x="405" y="174"/>
                  </a:cubicBezTo>
                  <a:cubicBezTo>
                    <a:pt x="375" y="166"/>
                    <a:pt x="375" y="166"/>
                    <a:pt x="375" y="166"/>
                  </a:cubicBezTo>
                  <a:cubicBezTo>
                    <a:pt x="356" y="175"/>
                    <a:pt x="356" y="175"/>
                    <a:pt x="356" y="175"/>
                  </a:cubicBezTo>
                  <a:cubicBezTo>
                    <a:pt x="334" y="197"/>
                    <a:pt x="334" y="197"/>
                    <a:pt x="334" y="197"/>
                  </a:cubicBezTo>
                  <a:cubicBezTo>
                    <a:pt x="297" y="195"/>
                    <a:pt x="297" y="195"/>
                    <a:pt x="297" y="195"/>
                  </a:cubicBezTo>
                  <a:cubicBezTo>
                    <a:pt x="289" y="184"/>
                    <a:pt x="289" y="184"/>
                    <a:pt x="289" y="184"/>
                  </a:cubicBezTo>
                  <a:cubicBezTo>
                    <a:pt x="287" y="194"/>
                    <a:pt x="287" y="194"/>
                    <a:pt x="287" y="194"/>
                  </a:cubicBezTo>
                  <a:cubicBezTo>
                    <a:pt x="295" y="204"/>
                    <a:pt x="295" y="204"/>
                    <a:pt x="295" y="204"/>
                  </a:cubicBezTo>
                  <a:cubicBezTo>
                    <a:pt x="281" y="211"/>
                    <a:pt x="281" y="211"/>
                    <a:pt x="281" y="211"/>
                  </a:cubicBezTo>
                  <a:cubicBezTo>
                    <a:pt x="276" y="197"/>
                    <a:pt x="276" y="197"/>
                    <a:pt x="276" y="197"/>
                  </a:cubicBezTo>
                  <a:cubicBezTo>
                    <a:pt x="264" y="182"/>
                    <a:pt x="264" y="182"/>
                    <a:pt x="264" y="182"/>
                  </a:cubicBezTo>
                  <a:cubicBezTo>
                    <a:pt x="246" y="178"/>
                    <a:pt x="246" y="178"/>
                    <a:pt x="246" y="178"/>
                  </a:cubicBezTo>
                  <a:cubicBezTo>
                    <a:pt x="236" y="171"/>
                    <a:pt x="236" y="171"/>
                    <a:pt x="236" y="171"/>
                  </a:cubicBezTo>
                  <a:cubicBezTo>
                    <a:pt x="234" y="170"/>
                    <a:pt x="197" y="174"/>
                    <a:pt x="190" y="175"/>
                  </a:cubicBezTo>
                  <a:cubicBezTo>
                    <a:pt x="181" y="169"/>
                    <a:pt x="180" y="169"/>
                    <a:pt x="170" y="164"/>
                  </a:cubicBezTo>
                  <a:cubicBezTo>
                    <a:pt x="160" y="172"/>
                    <a:pt x="160" y="172"/>
                    <a:pt x="160" y="172"/>
                  </a:cubicBezTo>
                  <a:cubicBezTo>
                    <a:pt x="160" y="172"/>
                    <a:pt x="155" y="181"/>
                    <a:pt x="147" y="181"/>
                  </a:cubicBezTo>
                  <a:cubicBezTo>
                    <a:pt x="138" y="181"/>
                    <a:pt x="139" y="169"/>
                    <a:pt x="139" y="169"/>
                  </a:cubicBezTo>
                  <a:cubicBezTo>
                    <a:pt x="126" y="171"/>
                    <a:pt x="126" y="171"/>
                    <a:pt x="126" y="171"/>
                  </a:cubicBezTo>
                  <a:cubicBezTo>
                    <a:pt x="109" y="195"/>
                    <a:pt x="109" y="195"/>
                    <a:pt x="109" y="195"/>
                  </a:cubicBezTo>
                  <a:cubicBezTo>
                    <a:pt x="88" y="213"/>
                    <a:pt x="88" y="213"/>
                    <a:pt x="88" y="213"/>
                  </a:cubicBezTo>
                  <a:cubicBezTo>
                    <a:pt x="76" y="231"/>
                    <a:pt x="76" y="231"/>
                    <a:pt x="76" y="231"/>
                  </a:cubicBezTo>
                  <a:cubicBezTo>
                    <a:pt x="53" y="240"/>
                    <a:pt x="53" y="240"/>
                    <a:pt x="53" y="240"/>
                  </a:cubicBezTo>
                  <a:cubicBezTo>
                    <a:pt x="54" y="248"/>
                    <a:pt x="54" y="248"/>
                    <a:pt x="54" y="248"/>
                  </a:cubicBezTo>
                  <a:cubicBezTo>
                    <a:pt x="77" y="268"/>
                    <a:pt x="77" y="268"/>
                    <a:pt x="77" y="268"/>
                  </a:cubicBezTo>
                  <a:cubicBezTo>
                    <a:pt x="61" y="279"/>
                    <a:pt x="61" y="279"/>
                    <a:pt x="61" y="279"/>
                  </a:cubicBezTo>
                  <a:cubicBezTo>
                    <a:pt x="37" y="254"/>
                    <a:pt x="46" y="273"/>
                    <a:pt x="16" y="250"/>
                  </a:cubicBezTo>
                  <a:cubicBezTo>
                    <a:pt x="11" y="268"/>
                    <a:pt x="10" y="263"/>
                    <a:pt x="13" y="278"/>
                  </a:cubicBezTo>
                  <a:cubicBezTo>
                    <a:pt x="0" y="287"/>
                    <a:pt x="0" y="287"/>
                    <a:pt x="0" y="287"/>
                  </a:cubicBezTo>
                  <a:cubicBezTo>
                    <a:pt x="7" y="314"/>
                    <a:pt x="2" y="305"/>
                    <a:pt x="19" y="323"/>
                  </a:cubicBezTo>
                  <a:cubicBezTo>
                    <a:pt x="9" y="344"/>
                    <a:pt x="11" y="335"/>
                    <a:pt x="12" y="360"/>
                  </a:cubicBezTo>
                  <a:cubicBezTo>
                    <a:pt x="35" y="367"/>
                    <a:pt x="35" y="367"/>
                    <a:pt x="35" y="367"/>
                  </a:cubicBezTo>
                  <a:cubicBezTo>
                    <a:pt x="41" y="381"/>
                    <a:pt x="41" y="381"/>
                    <a:pt x="41" y="381"/>
                  </a:cubicBezTo>
                  <a:cubicBezTo>
                    <a:pt x="56" y="388"/>
                    <a:pt x="56" y="388"/>
                    <a:pt x="56" y="388"/>
                  </a:cubicBezTo>
                  <a:cubicBezTo>
                    <a:pt x="71" y="378"/>
                    <a:pt x="71" y="378"/>
                    <a:pt x="71" y="378"/>
                  </a:cubicBezTo>
                  <a:cubicBezTo>
                    <a:pt x="93" y="389"/>
                    <a:pt x="93" y="389"/>
                    <a:pt x="93" y="389"/>
                  </a:cubicBezTo>
                  <a:cubicBezTo>
                    <a:pt x="122" y="411"/>
                    <a:pt x="122" y="411"/>
                    <a:pt x="122" y="411"/>
                  </a:cubicBezTo>
                  <a:cubicBezTo>
                    <a:pt x="139" y="432"/>
                    <a:pt x="139" y="432"/>
                    <a:pt x="139" y="432"/>
                  </a:cubicBezTo>
                  <a:cubicBezTo>
                    <a:pt x="129" y="424"/>
                    <a:pt x="129" y="424"/>
                    <a:pt x="129" y="424"/>
                  </a:cubicBezTo>
                  <a:cubicBezTo>
                    <a:pt x="123" y="427"/>
                    <a:pt x="123" y="427"/>
                    <a:pt x="123" y="427"/>
                  </a:cubicBezTo>
                  <a:cubicBezTo>
                    <a:pt x="127" y="434"/>
                    <a:pt x="127" y="434"/>
                    <a:pt x="127" y="434"/>
                  </a:cubicBezTo>
                  <a:cubicBezTo>
                    <a:pt x="151" y="441"/>
                    <a:pt x="151" y="441"/>
                    <a:pt x="151" y="441"/>
                  </a:cubicBezTo>
                  <a:close/>
                  <a:moveTo>
                    <a:pt x="513" y="0"/>
                  </a:moveTo>
                  <a:cubicBezTo>
                    <a:pt x="513" y="0"/>
                    <a:pt x="513" y="0"/>
                    <a:pt x="513" y="0"/>
                  </a:cubicBezTo>
                  <a:cubicBezTo>
                    <a:pt x="499" y="5"/>
                    <a:pt x="499" y="5"/>
                    <a:pt x="499" y="5"/>
                  </a:cubicBezTo>
                  <a:cubicBezTo>
                    <a:pt x="497" y="5"/>
                    <a:pt x="469" y="1"/>
                    <a:pt x="470" y="10"/>
                  </a:cubicBezTo>
                  <a:cubicBezTo>
                    <a:pt x="471" y="15"/>
                    <a:pt x="476" y="16"/>
                    <a:pt x="476" y="16"/>
                  </a:cubicBezTo>
                  <a:cubicBezTo>
                    <a:pt x="489" y="28"/>
                    <a:pt x="489" y="28"/>
                    <a:pt x="489" y="28"/>
                  </a:cubicBezTo>
                  <a:cubicBezTo>
                    <a:pt x="488" y="35"/>
                    <a:pt x="488" y="35"/>
                    <a:pt x="488" y="35"/>
                  </a:cubicBezTo>
                  <a:cubicBezTo>
                    <a:pt x="496" y="37"/>
                    <a:pt x="496" y="37"/>
                    <a:pt x="496" y="37"/>
                  </a:cubicBezTo>
                  <a:cubicBezTo>
                    <a:pt x="513" y="37"/>
                    <a:pt x="513" y="37"/>
                    <a:pt x="513" y="37"/>
                  </a:cubicBezTo>
                  <a:cubicBezTo>
                    <a:pt x="513" y="0"/>
                    <a:pt x="513" y="0"/>
                    <a:pt x="513" y="0"/>
                  </a:cubicBezTo>
                  <a:close/>
                  <a:moveTo>
                    <a:pt x="513" y="49"/>
                  </a:moveTo>
                  <a:cubicBezTo>
                    <a:pt x="513" y="49"/>
                    <a:pt x="513" y="49"/>
                    <a:pt x="513" y="49"/>
                  </a:cubicBezTo>
                  <a:cubicBezTo>
                    <a:pt x="503" y="50"/>
                    <a:pt x="492" y="52"/>
                    <a:pt x="490" y="53"/>
                  </a:cubicBezTo>
                  <a:cubicBezTo>
                    <a:pt x="479" y="65"/>
                    <a:pt x="479" y="65"/>
                    <a:pt x="479" y="65"/>
                  </a:cubicBezTo>
                  <a:cubicBezTo>
                    <a:pt x="492" y="82"/>
                    <a:pt x="492" y="82"/>
                    <a:pt x="492" y="82"/>
                  </a:cubicBezTo>
                  <a:cubicBezTo>
                    <a:pt x="491" y="93"/>
                    <a:pt x="491" y="93"/>
                    <a:pt x="491" y="93"/>
                  </a:cubicBezTo>
                  <a:cubicBezTo>
                    <a:pt x="480" y="101"/>
                    <a:pt x="480" y="101"/>
                    <a:pt x="480" y="101"/>
                  </a:cubicBezTo>
                  <a:cubicBezTo>
                    <a:pt x="489" y="110"/>
                    <a:pt x="489" y="110"/>
                    <a:pt x="489" y="110"/>
                  </a:cubicBezTo>
                  <a:cubicBezTo>
                    <a:pt x="505" y="110"/>
                    <a:pt x="505" y="110"/>
                    <a:pt x="505" y="110"/>
                  </a:cubicBezTo>
                  <a:cubicBezTo>
                    <a:pt x="513" y="116"/>
                    <a:pt x="513" y="116"/>
                    <a:pt x="513" y="116"/>
                  </a:cubicBezTo>
                  <a:lnTo>
                    <a:pt x="513" y="49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</p:grpSp>
      <p:grpSp>
        <p:nvGrpSpPr>
          <p:cNvPr id="50" name="Group 49"/>
          <p:cNvGrpSpPr/>
          <p:nvPr/>
        </p:nvGrpSpPr>
        <p:grpSpPr>
          <a:xfrm>
            <a:off x="4603671" y="470656"/>
            <a:ext cx="2082382" cy="2017710"/>
            <a:chOff x="520403" y="403411"/>
            <a:chExt cx="2082382" cy="2017710"/>
          </a:xfrm>
        </p:grpSpPr>
        <p:sp>
          <p:nvSpPr>
            <p:cNvPr id="51" name="Oval 50"/>
            <p:cNvSpPr/>
            <p:nvPr/>
          </p:nvSpPr>
          <p:spPr>
            <a:xfrm>
              <a:off x="520403" y="403411"/>
              <a:ext cx="2017712" cy="2017710"/>
            </a:xfrm>
            <a:prstGeom prst="ellipse">
              <a:avLst/>
            </a:prstGeom>
            <a:solidFill>
              <a:schemeClr val="accent1">
                <a:alpha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en-US" sz="400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$45b</a:t>
              </a:r>
              <a:endParaRPr lang="en-US" sz="4000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  <a:p>
              <a:pPr algn="ctr"/>
              <a:r>
                <a:rPr lang="en-US" sz="1600" dirty="0" smtClean="0">
                  <a:solidFill>
                    <a:srgbClr val="FFFFFF"/>
                  </a:solidFill>
                  <a:latin typeface="Source Sans Pro" charset="0"/>
                </a:rPr>
                <a:t>Title Here</a:t>
              </a:r>
              <a:endParaRPr lang="en-US" sz="1600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52" name="Block Arc 51"/>
            <p:cNvSpPr/>
            <p:nvPr/>
          </p:nvSpPr>
          <p:spPr>
            <a:xfrm>
              <a:off x="572652" y="467595"/>
              <a:ext cx="1900794" cy="1900792"/>
            </a:xfrm>
            <a:prstGeom prst="blockArc">
              <a:avLst>
                <a:gd name="adj1" fmla="val 3029621"/>
                <a:gd name="adj2" fmla="val 16151766"/>
                <a:gd name="adj3" fmla="val 5144"/>
              </a:avLst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  <a:latin typeface="Source Sans Pro" charset="0"/>
              </a:endParaRPr>
            </a:p>
          </p:txBody>
        </p:sp>
        <p:grpSp>
          <p:nvGrpSpPr>
            <p:cNvPr id="53" name="Group 52"/>
            <p:cNvGrpSpPr/>
            <p:nvPr/>
          </p:nvGrpSpPr>
          <p:grpSpPr>
            <a:xfrm>
              <a:off x="2287961" y="1825531"/>
              <a:ext cx="314824" cy="314824"/>
              <a:chOff x="2287961" y="1825531"/>
              <a:chExt cx="314824" cy="314824"/>
            </a:xfrm>
          </p:grpSpPr>
          <p:sp>
            <p:nvSpPr>
              <p:cNvPr id="54" name="Oval 53"/>
              <p:cNvSpPr/>
              <p:nvPr/>
            </p:nvSpPr>
            <p:spPr>
              <a:xfrm>
                <a:off x="2287961" y="1825531"/>
                <a:ext cx="314824" cy="314824"/>
              </a:xfrm>
              <a:prstGeom prst="ellipse">
                <a:avLst/>
              </a:prstGeom>
              <a:noFill/>
              <a:ln w="38100">
                <a:solidFill>
                  <a:schemeClr val="accent1">
                    <a:lumMod val="7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55" name="Oval 54"/>
              <p:cNvSpPr/>
              <p:nvPr/>
            </p:nvSpPr>
            <p:spPr>
              <a:xfrm>
                <a:off x="2354913" y="1885203"/>
                <a:ext cx="195481" cy="195481"/>
              </a:xfrm>
              <a:prstGeom prst="ellipse">
                <a:avLst/>
              </a:prstGeom>
              <a:solidFill>
                <a:schemeClr val="accent1">
                  <a:lumMod val="75000"/>
                </a:schemeClr>
              </a:solidFill>
              <a:ln w="381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3200" dirty="0">
                  <a:latin typeface="Source Sans Pro" charset="0"/>
                </a:endParaRPr>
              </a:p>
            </p:txBody>
          </p:sp>
        </p:grpSp>
      </p:grpSp>
      <p:grpSp>
        <p:nvGrpSpPr>
          <p:cNvPr id="56" name="Group 55"/>
          <p:cNvGrpSpPr/>
          <p:nvPr/>
        </p:nvGrpSpPr>
        <p:grpSpPr>
          <a:xfrm>
            <a:off x="5240565" y="3578126"/>
            <a:ext cx="2082382" cy="2017710"/>
            <a:chOff x="520403" y="403411"/>
            <a:chExt cx="2082382" cy="2017710"/>
          </a:xfrm>
        </p:grpSpPr>
        <p:sp>
          <p:nvSpPr>
            <p:cNvPr id="57" name="Oval 56"/>
            <p:cNvSpPr/>
            <p:nvPr/>
          </p:nvSpPr>
          <p:spPr>
            <a:xfrm>
              <a:off x="520403" y="403411"/>
              <a:ext cx="2017712" cy="2017710"/>
            </a:xfrm>
            <a:prstGeom prst="ellipse">
              <a:avLst/>
            </a:prstGeom>
            <a:solidFill>
              <a:schemeClr val="accent3">
                <a:alpha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en-US" sz="400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$21b</a:t>
              </a:r>
              <a:endParaRPr lang="en-US" sz="4000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  <a:p>
              <a:pPr algn="ctr"/>
              <a:r>
                <a:rPr lang="en-US" sz="1600" dirty="0" smtClean="0">
                  <a:solidFill>
                    <a:srgbClr val="FFFFFF"/>
                  </a:solidFill>
                  <a:latin typeface="Source Sans Pro" charset="0"/>
                </a:rPr>
                <a:t>Title here</a:t>
              </a:r>
              <a:endParaRPr lang="en-US" sz="1600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58" name="Block Arc 57"/>
            <p:cNvSpPr/>
            <p:nvPr/>
          </p:nvSpPr>
          <p:spPr>
            <a:xfrm>
              <a:off x="572652" y="467595"/>
              <a:ext cx="1900794" cy="1900792"/>
            </a:xfrm>
            <a:prstGeom prst="blockArc">
              <a:avLst>
                <a:gd name="adj1" fmla="val 11709673"/>
                <a:gd name="adj2" fmla="val 16151766"/>
                <a:gd name="adj3" fmla="val 5144"/>
              </a:avLst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  <a:latin typeface="Source Sans Pro" charset="0"/>
              </a:endParaRPr>
            </a:p>
          </p:txBody>
        </p:sp>
        <p:grpSp>
          <p:nvGrpSpPr>
            <p:cNvPr id="59" name="Group 58"/>
            <p:cNvGrpSpPr/>
            <p:nvPr/>
          </p:nvGrpSpPr>
          <p:grpSpPr>
            <a:xfrm>
              <a:off x="2287961" y="1825531"/>
              <a:ext cx="314824" cy="314824"/>
              <a:chOff x="2287961" y="1825531"/>
              <a:chExt cx="314824" cy="314824"/>
            </a:xfrm>
          </p:grpSpPr>
          <p:sp>
            <p:nvSpPr>
              <p:cNvPr id="60" name="Oval 59"/>
              <p:cNvSpPr/>
              <p:nvPr/>
            </p:nvSpPr>
            <p:spPr>
              <a:xfrm>
                <a:off x="2287961" y="1825531"/>
                <a:ext cx="314824" cy="314824"/>
              </a:xfrm>
              <a:prstGeom prst="ellipse">
                <a:avLst/>
              </a:prstGeom>
              <a:noFill/>
              <a:ln w="38100">
                <a:solidFill>
                  <a:schemeClr val="accent3">
                    <a:lumMod val="7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61" name="Oval 60"/>
              <p:cNvSpPr/>
              <p:nvPr/>
            </p:nvSpPr>
            <p:spPr>
              <a:xfrm>
                <a:off x="2354913" y="1885203"/>
                <a:ext cx="195481" cy="195481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 w="381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3200" dirty="0">
                  <a:latin typeface="Source Sans Pro" charset="0"/>
                </a:endParaRPr>
              </a:p>
            </p:txBody>
          </p:sp>
        </p:grpSp>
      </p:grpSp>
      <p:grpSp>
        <p:nvGrpSpPr>
          <p:cNvPr id="62" name="Group 61"/>
          <p:cNvGrpSpPr/>
          <p:nvPr/>
        </p:nvGrpSpPr>
        <p:grpSpPr>
          <a:xfrm>
            <a:off x="7462188" y="1844150"/>
            <a:ext cx="2082382" cy="2017710"/>
            <a:chOff x="520403" y="403411"/>
            <a:chExt cx="2082382" cy="2017710"/>
          </a:xfrm>
        </p:grpSpPr>
        <p:sp>
          <p:nvSpPr>
            <p:cNvPr id="63" name="Oval 62"/>
            <p:cNvSpPr/>
            <p:nvPr/>
          </p:nvSpPr>
          <p:spPr>
            <a:xfrm>
              <a:off x="520403" y="403411"/>
              <a:ext cx="2017712" cy="2017710"/>
            </a:xfrm>
            <a:prstGeom prst="ellipse">
              <a:avLst/>
            </a:prstGeom>
            <a:solidFill>
              <a:schemeClr val="accent4">
                <a:alpha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en-US" sz="400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$32b</a:t>
              </a:r>
              <a:endParaRPr lang="en-US" sz="4000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  <a:p>
              <a:pPr algn="ctr"/>
              <a:r>
                <a:rPr lang="en-US" sz="1600" dirty="0" smtClean="0">
                  <a:solidFill>
                    <a:srgbClr val="FFFFFF"/>
                  </a:solidFill>
                  <a:latin typeface="Source Sans Pro" charset="0"/>
                </a:rPr>
                <a:t>Title Here</a:t>
              </a:r>
              <a:endParaRPr lang="en-US" sz="1600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64" name="Block Arc 63"/>
            <p:cNvSpPr/>
            <p:nvPr/>
          </p:nvSpPr>
          <p:spPr>
            <a:xfrm>
              <a:off x="572652" y="467595"/>
              <a:ext cx="1900794" cy="1900792"/>
            </a:xfrm>
            <a:prstGeom prst="blockArc">
              <a:avLst>
                <a:gd name="adj1" fmla="val 8086421"/>
                <a:gd name="adj2" fmla="val 16151766"/>
                <a:gd name="adj3" fmla="val 5144"/>
              </a:avLst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  <a:latin typeface="Source Sans Pro" charset="0"/>
              </a:endParaRPr>
            </a:p>
          </p:txBody>
        </p:sp>
        <p:grpSp>
          <p:nvGrpSpPr>
            <p:cNvPr id="65" name="Group 64"/>
            <p:cNvGrpSpPr/>
            <p:nvPr/>
          </p:nvGrpSpPr>
          <p:grpSpPr>
            <a:xfrm>
              <a:off x="2287961" y="1825531"/>
              <a:ext cx="314824" cy="314824"/>
              <a:chOff x="2287961" y="1825531"/>
              <a:chExt cx="314824" cy="314824"/>
            </a:xfrm>
          </p:grpSpPr>
          <p:sp>
            <p:nvSpPr>
              <p:cNvPr id="66" name="Oval 65"/>
              <p:cNvSpPr/>
              <p:nvPr/>
            </p:nvSpPr>
            <p:spPr>
              <a:xfrm>
                <a:off x="2287961" y="1825531"/>
                <a:ext cx="314824" cy="314824"/>
              </a:xfrm>
              <a:prstGeom prst="ellipse">
                <a:avLst/>
              </a:prstGeom>
              <a:noFill/>
              <a:ln w="38100">
                <a:solidFill>
                  <a:schemeClr val="accent3">
                    <a:lumMod val="7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3200" dirty="0">
                  <a:latin typeface="Source Sans Pro" charset="0"/>
                </a:endParaRPr>
              </a:p>
            </p:txBody>
          </p:sp>
          <p:sp>
            <p:nvSpPr>
              <p:cNvPr id="67" name="Oval 66"/>
              <p:cNvSpPr/>
              <p:nvPr/>
            </p:nvSpPr>
            <p:spPr>
              <a:xfrm>
                <a:off x="2354913" y="1885203"/>
                <a:ext cx="195481" cy="195481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 w="381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3200" dirty="0">
                  <a:latin typeface="Source Sans Pro" charset="0"/>
                </a:endParaRPr>
              </a:p>
            </p:txBody>
          </p:sp>
        </p:grpSp>
      </p:grpSp>
      <p:sp>
        <p:nvSpPr>
          <p:cNvPr id="68" name="Title 3"/>
          <p:cNvSpPr txBox="1">
            <a:spLocks/>
          </p:cNvSpPr>
          <p:nvPr/>
        </p:nvSpPr>
        <p:spPr>
          <a:xfrm>
            <a:off x="577959" y="3580209"/>
            <a:ext cx="2239669" cy="2288446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>
              <a:lnSpc>
                <a:spcPct val="120000"/>
              </a:lnSpc>
            </a:pP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 is simply dummy text of the printing and typesetting industry.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has been the industry's standard dummy text ever since the 1500s, when an unknown</a:t>
            </a:r>
            <a:r>
              <a:rPr lang="en-US" sz="1200" b="0" dirty="0" smtClean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.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 is simply dummy text of the printing and typesetting industry. </a:t>
            </a:r>
          </a:p>
        </p:txBody>
      </p:sp>
    </p:spTree>
    <p:extLst>
      <p:ext uri="{BB962C8B-B14F-4D97-AF65-F5344CB8AC3E}">
        <p14:creationId xmlns:p14="http://schemas.microsoft.com/office/powerpoint/2010/main" val="13538258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2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2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2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2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2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2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the</a:t>
            </a:r>
            <a:br>
              <a:rPr lang="en-US" dirty="0" smtClean="0"/>
            </a:br>
            <a:r>
              <a:rPr lang="en-US" dirty="0" smtClean="0"/>
              <a:t>Our</a:t>
            </a:r>
            <a:br>
              <a:rPr lang="en-US" dirty="0" smtClean="0"/>
            </a:br>
            <a:r>
              <a:rPr lang="en-US" dirty="0" smtClean="0"/>
              <a:t>company</a:t>
            </a:r>
            <a:endParaRPr lang="en-US" dirty="0"/>
          </a:p>
        </p:txBody>
      </p:sp>
      <p:sp>
        <p:nvSpPr>
          <p:cNvPr id="8" name="Title 3"/>
          <p:cNvSpPr txBox="1">
            <a:spLocks/>
          </p:cNvSpPr>
          <p:nvPr/>
        </p:nvSpPr>
        <p:spPr>
          <a:xfrm>
            <a:off x="3375640" y="861690"/>
            <a:ext cx="3395274" cy="999768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>
              <a:lnSpc>
                <a:spcPct val="120000"/>
              </a:lnSpc>
            </a:pP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 is simply dummy text of the printing and typesetting industry.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has been the industry's standard dummy text ever since the 1500s, when an unknown</a:t>
            </a:r>
            <a:r>
              <a:rPr lang="en-US" sz="1200" b="0" dirty="0" smtClean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.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</a:p>
        </p:txBody>
      </p:sp>
      <p:grpSp>
        <p:nvGrpSpPr>
          <p:cNvPr id="19" name="Group 18"/>
          <p:cNvGrpSpPr/>
          <p:nvPr/>
        </p:nvGrpSpPr>
        <p:grpSpPr>
          <a:xfrm>
            <a:off x="3418916" y="2449285"/>
            <a:ext cx="3411349" cy="676296"/>
            <a:chOff x="6869016" y="1616782"/>
            <a:chExt cx="3411349" cy="676296"/>
          </a:xfrm>
        </p:grpSpPr>
        <p:sp>
          <p:nvSpPr>
            <p:cNvPr id="20" name="Title 3"/>
            <p:cNvSpPr txBox="1">
              <a:spLocks/>
            </p:cNvSpPr>
            <p:nvPr/>
          </p:nvSpPr>
          <p:spPr>
            <a:xfrm>
              <a:off x="7634112" y="1752013"/>
              <a:ext cx="2646253" cy="514694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800" smtClean="0"/>
                <a:t>Punctuality</a:t>
              </a:r>
              <a:endParaRPr lang="en-US" sz="2800" dirty="0"/>
            </a:p>
          </p:txBody>
        </p:sp>
        <p:sp>
          <p:nvSpPr>
            <p:cNvPr id="21" name="Oval 20"/>
            <p:cNvSpPr/>
            <p:nvPr/>
          </p:nvSpPr>
          <p:spPr>
            <a:xfrm>
              <a:off x="6869016" y="1616782"/>
              <a:ext cx="676296" cy="67629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91440" rIns="0" bIns="0" rtlCol="0" anchor="ctr"/>
            <a:lstStyle/>
            <a:p>
              <a:pPr algn="ctr"/>
              <a:r>
                <a:rPr lang="en-US" sz="2800" dirty="0">
                  <a:latin typeface="linea-basic-10" charset="0"/>
                  <a:ea typeface="linea-basic-10" charset="0"/>
                  <a:cs typeface="linea-basic-10" charset="0"/>
                </a:rPr>
                <a:t>x</a:t>
              </a:r>
              <a:endParaRPr lang="en-US" sz="2800" dirty="0"/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3418916" y="3390529"/>
            <a:ext cx="3411349" cy="676296"/>
            <a:chOff x="6869016" y="1616782"/>
            <a:chExt cx="3411349" cy="676296"/>
          </a:xfrm>
        </p:grpSpPr>
        <p:sp>
          <p:nvSpPr>
            <p:cNvPr id="23" name="Title 3"/>
            <p:cNvSpPr txBox="1">
              <a:spLocks/>
            </p:cNvSpPr>
            <p:nvPr/>
          </p:nvSpPr>
          <p:spPr>
            <a:xfrm>
              <a:off x="7634112" y="1752013"/>
              <a:ext cx="2646253" cy="514694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800" dirty="0" smtClean="0"/>
                <a:t>Crow income</a:t>
              </a:r>
              <a:endParaRPr lang="en-US" sz="2800" dirty="0"/>
            </a:p>
          </p:txBody>
        </p:sp>
        <p:sp>
          <p:nvSpPr>
            <p:cNvPr id="24" name="Oval 23"/>
            <p:cNvSpPr/>
            <p:nvPr/>
          </p:nvSpPr>
          <p:spPr>
            <a:xfrm>
              <a:off x="6869016" y="1616782"/>
              <a:ext cx="676296" cy="6762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91440" rIns="0" bIns="0" rtlCol="0" anchor="ctr"/>
            <a:lstStyle/>
            <a:p>
              <a:pPr algn="ctr"/>
              <a:r>
                <a:rPr lang="en-US" sz="2800" dirty="0">
                  <a:latin typeface="linea-basic-10" charset="0"/>
                  <a:ea typeface="linea-basic-10" charset="0"/>
                  <a:cs typeface="linea-basic-10" charset="0"/>
                </a:rPr>
                <a:t>/</a:t>
              </a:r>
              <a:endParaRPr lang="en-US" sz="2800" dirty="0"/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3418916" y="4331773"/>
            <a:ext cx="3411349" cy="676296"/>
            <a:chOff x="6869016" y="1616782"/>
            <a:chExt cx="3411349" cy="676296"/>
          </a:xfrm>
        </p:grpSpPr>
        <p:sp>
          <p:nvSpPr>
            <p:cNvPr id="26" name="Title 3"/>
            <p:cNvSpPr txBox="1">
              <a:spLocks/>
            </p:cNvSpPr>
            <p:nvPr/>
          </p:nvSpPr>
          <p:spPr>
            <a:xfrm>
              <a:off x="7634112" y="1752013"/>
              <a:ext cx="2646253" cy="514694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800" dirty="0" smtClean="0"/>
                <a:t>Team building</a:t>
              </a:r>
              <a:endParaRPr lang="en-US" sz="2800" dirty="0"/>
            </a:p>
          </p:txBody>
        </p:sp>
        <p:sp>
          <p:nvSpPr>
            <p:cNvPr id="27" name="Oval 26"/>
            <p:cNvSpPr/>
            <p:nvPr/>
          </p:nvSpPr>
          <p:spPr>
            <a:xfrm>
              <a:off x="6869016" y="1616782"/>
              <a:ext cx="676296" cy="676296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91440" rIns="0" bIns="0" rtlCol="0" anchor="ctr"/>
            <a:lstStyle/>
            <a:p>
              <a:pPr algn="ctr"/>
              <a:r>
                <a:rPr lang="en-US" sz="2800" dirty="0">
                  <a:latin typeface="linea-basic-10" charset="0"/>
                  <a:ea typeface="linea-basic-10" charset="0"/>
                  <a:cs typeface="linea-basic-10" charset="0"/>
                </a:rPr>
                <a:t>u</a:t>
              </a:r>
              <a:endParaRPr lang="en-US" sz="2800" dirty="0"/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3418916" y="5273018"/>
            <a:ext cx="3411349" cy="706426"/>
            <a:chOff x="6869016" y="1586652"/>
            <a:chExt cx="3411349" cy="706426"/>
          </a:xfrm>
        </p:grpSpPr>
        <p:sp>
          <p:nvSpPr>
            <p:cNvPr id="29" name="Title 3"/>
            <p:cNvSpPr txBox="1">
              <a:spLocks/>
            </p:cNvSpPr>
            <p:nvPr/>
          </p:nvSpPr>
          <p:spPr>
            <a:xfrm>
              <a:off x="7634112" y="1586652"/>
              <a:ext cx="2646253" cy="514694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2800" dirty="0" smtClean="0"/>
                <a:t>Assistance in your city</a:t>
              </a:r>
              <a:endParaRPr lang="en-US" sz="2800" dirty="0"/>
            </a:p>
          </p:txBody>
        </p:sp>
        <p:sp>
          <p:nvSpPr>
            <p:cNvPr id="30" name="Oval 29"/>
            <p:cNvSpPr/>
            <p:nvPr/>
          </p:nvSpPr>
          <p:spPr>
            <a:xfrm>
              <a:off x="6869016" y="1616782"/>
              <a:ext cx="676296" cy="676296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91440" rIns="0" bIns="0" rtlCol="0" anchor="ctr"/>
            <a:lstStyle/>
            <a:p>
              <a:pPr algn="ctr"/>
              <a:r>
                <a:rPr lang="en-US" sz="2800" dirty="0">
                  <a:latin typeface="linea-basic-10" charset="0"/>
                  <a:ea typeface="linea-basic-10" charset="0"/>
                  <a:cs typeface="linea-basic-10" charset="0"/>
                </a:rPr>
                <a:t>Q</a:t>
              </a:r>
              <a:endParaRPr lang="en-US" sz="2800" dirty="0"/>
            </a:p>
          </p:txBody>
        </p:sp>
      </p:grpSp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7240251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5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Russia maps</a:t>
            </a:r>
            <a:endParaRPr lang="en-US" dirty="0"/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730598" y="319738"/>
            <a:ext cx="10714457" cy="5620713"/>
            <a:chOff x="762" y="1755"/>
            <a:chExt cx="4362" cy="2567"/>
          </a:xfrm>
          <a:solidFill>
            <a:schemeClr val="accent1"/>
          </a:solidFill>
        </p:grpSpPr>
        <p:sp>
          <p:nvSpPr>
            <p:cNvPr id="4" name="Freeform 9"/>
            <p:cNvSpPr>
              <a:spLocks/>
            </p:cNvSpPr>
            <p:nvPr/>
          </p:nvSpPr>
          <p:spPr bwMode="auto">
            <a:xfrm>
              <a:off x="1229" y="2907"/>
              <a:ext cx="31" cy="31"/>
            </a:xfrm>
            <a:custGeom>
              <a:avLst/>
              <a:gdLst>
                <a:gd name="T0" fmla="*/ 3 w 15"/>
                <a:gd name="T1" fmla="*/ 1 h 15"/>
                <a:gd name="T2" fmla="*/ 6 w 15"/>
                <a:gd name="T3" fmla="*/ 6 h 15"/>
                <a:gd name="T4" fmla="*/ 9 w 15"/>
                <a:gd name="T5" fmla="*/ 0 h 15"/>
                <a:gd name="T6" fmla="*/ 15 w 15"/>
                <a:gd name="T7" fmla="*/ 7 h 15"/>
                <a:gd name="T8" fmla="*/ 8 w 15"/>
                <a:gd name="T9" fmla="*/ 15 h 15"/>
                <a:gd name="T10" fmla="*/ 0 w 15"/>
                <a:gd name="T11" fmla="*/ 7 h 15"/>
                <a:gd name="T12" fmla="*/ 3 w 15"/>
                <a:gd name="T1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5">
                  <a:moveTo>
                    <a:pt x="3" y="1"/>
                  </a:moveTo>
                  <a:cubicBezTo>
                    <a:pt x="5" y="3"/>
                    <a:pt x="5" y="5"/>
                    <a:pt x="6" y="6"/>
                  </a:cubicBezTo>
                  <a:cubicBezTo>
                    <a:pt x="6" y="7"/>
                    <a:pt x="11" y="4"/>
                    <a:pt x="9" y="0"/>
                  </a:cubicBezTo>
                  <a:cubicBezTo>
                    <a:pt x="12" y="0"/>
                    <a:pt x="15" y="4"/>
                    <a:pt x="15" y="7"/>
                  </a:cubicBezTo>
                  <a:cubicBezTo>
                    <a:pt x="15" y="11"/>
                    <a:pt x="12" y="15"/>
                    <a:pt x="8" y="15"/>
                  </a:cubicBezTo>
                  <a:cubicBezTo>
                    <a:pt x="4" y="15"/>
                    <a:pt x="0" y="11"/>
                    <a:pt x="0" y="7"/>
                  </a:cubicBezTo>
                  <a:cubicBezTo>
                    <a:pt x="0" y="5"/>
                    <a:pt x="2" y="3"/>
                    <a:pt x="3" y="1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5" name="Freeform 10"/>
            <p:cNvSpPr>
              <a:spLocks/>
            </p:cNvSpPr>
            <p:nvPr/>
          </p:nvSpPr>
          <p:spPr bwMode="auto">
            <a:xfrm>
              <a:off x="4234" y="2453"/>
              <a:ext cx="421" cy="565"/>
            </a:xfrm>
            <a:custGeom>
              <a:avLst/>
              <a:gdLst>
                <a:gd name="T0" fmla="*/ 193 w 202"/>
                <a:gd name="T1" fmla="*/ 56 h 271"/>
                <a:gd name="T2" fmla="*/ 200 w 202"/>
                <a:gd name="T3" fmla="*/ 95 h 271"/>
                <a:gd name="T4" fmla="*/ 181 w 202"/>
                <a:gd name="T5" fmla="*/ 88 h 271"/>
                <a:gd name="T6" fmla="*/ 164 w 202"/>
                <a:gd name="T7" fmla="*/ 88 h 271"/>
                <a:gd name="T8" fmla="*/ 155 w 202"/>
                <a:gd name="T9" fmla="*/ 104 h 271"/>
                <a:gd name="T10" fmla="*/ 154 w 202"/>
                <a:gd name="T11" fmla="*/ 124 h 271"/>
                <a:gd name="T12" fmla="*/ 164 w 202"/>
                <a:gd name="T13" fmla="*/ 144 h 271"/>
                <a:gd name="T14" fmla="*/ 167 w 202"/>
                <a:gd name="T15" fmla="*/ 169 h 271"/>
                <a:gd name="T16" fmla="*/ 176 w 202"/>
                <a:gd name="T17" fmla="*/ 184 h 271"/>
                <a:gd name="T18" fmla="*/ 193 w 202"/>
                <a:gd name="T19" fmla="*/ 181 h 271"/>
                <a:gd name="T20" fmla="*/ 187 w 202"/>
                <a:gd name="T21" fmla="*/ 198 h 271"/>
                <a:gd name="T22" fmla="*/ 178 w 202"/>
                <a:gd name="T23" fmla="*/ 213 h 271"/>
                <a:gd name="T24" fmla="*/ 163 w 202"/>
                <a:gd name="T25" fmla="*/ 231 h 271"/>
                <a:gd name="T26" fmla="*/ 161 w 202"/>
                <a:gd name="T27" fmla="*/ 217 h 271"/>
                <a:gd name="T28" fmla="*/ 147 w 202"/>
                <a:gd name="T29" fmla="*/ 227 h 271"/>
                <a:gd name="T30" fmla="*/ 127 w 202"/>
                <a:gd name="T31" fmla="*/ 241 h 271"/>
                <a:gd name="T32" fmla="*/ 130 w 202"/>
                <a:gd name="T33" fmla="*/ 255 h 271"/>
                <a:gd name="T34" fmla="*/ 113 w 202"/>
                <a:gd name="T35" fmla="*/ 269 h 271"/>
                <a:gd name="T36" fmla="*/ 103 w 202"/>
                <a:gd name="T37" fmla="*/ 260 h 271"/>
                <a:gd name="T38" fmla="*/ 89 w 202"/>
                <a:gd name="T39" fmla="*/ 260 h 271"/>
                <a:gd name="T40" fmla="*/ 74 w 202"/>
                <a:gd name="T41" fmla="*/ 266 h 271"/>
                <a:gd name="T42" fmla="*/ 75 w 202"/>
                <a:gd name="T43" fmla="*/ 253 h 271"/>
                <a:gd name="T44" fmla="*/ 75 w 202"/>
                <a:gd name="T45" fmla="*/ 245 h 271"/>
                <a:gd name="T46" fmla="*/ 59 w 202"/>
                <a:gd name="T47" fmla="*/ 230 h 271"/>
                <a:gd name="T48" fmla="*/ 36 w 202"/>
                <a:gd name="T49" fmla="*/ 238 h 271"/>
                <a:gd name="T50" fmla="*/ 30 w 202"/>
                <a:gd name="T51" fmla="*/ 227 h 271"/>
                <a:gd name="T52" fmla="*/ 10 w 202"/>
                <a:gd name="T53" fmla="*/ 208 h 271"/>
                <a:gd name="T54" fmla="*/ 4 w 202"/>
                <a:gd name="T55" fmla="*/ 189 h 271"/>
                <a:gd name="T56" fmla="*/ 7 w 202"/>
                <a:gd name="T57" fmla="*/ 176 h 271"/>
                <a:gd name="T58" fmla="*/ 18 w 202"/>
                <a:gd name="T59" fmla="*/ 171 h 271"/>
                <a:gd name="T60" fmla="*/ 9 w 202"/>
                <a:gd name="T61" fmla="*/ 159 h 271"/>
                <a:gd name="T62" fmla="*/ 22 w 202"/>
                <a:gd name="T63" fmla="*/ 149 h 271"/>
                <a:gd name="T64" fmla="*/ 30 w 202"/>
                <a:gd name="T65" fmla="*/ 142 h 271"/>
                <a:gd name="T66" fmla="*/ 39 w 202"/>
                <a:gd name="T67" fmla="*/ 131 h 271"/>
                <a:gd name="T68" fmla="*/ 48 w 202"/>
                <a:gd name="T69" fmla="*/ 119 h 271"/>
                <a:gd name="T70" fmla="*/ 34 w 202"/>
                <a:gd name="T71" fmla="*/ 101 h 271"/>
                <a:gd name="T72" fmla="*/ 25 w 202"/>
                <a:gd name="T73" fmla="*/ 79 h 271"/>
                <a:gd name="T74" fmla="*/ 25 w 202"/>
                <a:gd name="T75" fmla="*/ 69 h 271"/>
                <a:gd name="T76" fmla="*/ 29 w 202"/>
                <a:gd name="T77" fmla="*/ 61 h 271"/>
                <a:gd name="T78" fmla="*/ 38 w 202"/>
                <a:gd name="T79" fmla="*/ 51 h 271"/>
                <a:gd name="T80" fmla="*/ 50 w 202"/>
                <a:gd name="T81" fmla="*/ 43 h 271"/>
                <a:gd name="T82" fmla="*/ 50 w 202"/>
                <a:gd name="T83" fmla="*/ 26 h 271"/>
                <a:gd name="T84" fmla="*/ 55 w 202"/>
                <a:gd name="T85" fmla="*/ 17 h 271"/>
                <a:gd name="T86" fmla="*/ 72 w 202"/>
                <a:gd name="T87" fmla="*/ 27 h 271"/>
                <a:gd name="T88" fmla="*/ 94 w 202"/>
                <a:gd name="T89" fmla="*/ 24 h 271"/>
                <a:gd name="T90" fmla="*/ 109 w 202"/>
                <a:gd name="T91" fmla="*/ 14 h 271"/>
                <a:gd name="T92" fmla="*/ 131 w 202"/>
                <a:gd name="T93" fmla="*/ 2 h 271"/>
                <a:gd name="T94" fmla="*/ 139 w 202"/>
                <a:gd name="T95" fmla="*/ 16 h 271"/>
                <a:gd name="T96" fmla="*/ 147 w 202"/>
                <a:gd name="T97" fmla="*/ 20 h 271"/>
                <a:gd name="T98" fmla="*/ 157 w 202"/>
                <a:gd name="T99" fmla="*/ 32 h 271"/>
                <a:gd name="T100" fmla="*/ 174 w 202"/>
                <a:gd name="T101" fmla="*/ 35 h 271"/>
                <a:gd name="T102" fmla="*/ 179 w 202"/>
                <a:gd name="T103" fmla="*/ 52 h 271"/>
                <a:gd name="T104" fmla="*/ 187 w 202"/>
                <a:gd name="T105" fmla="*/ 54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2" h="271">
                  <a:moveTo>
                    <a:pt x="193" y="55"/>
                  </a:moveTo>
                  <a:cubicBezTo>
                    <a:pt x="193" y="55"/>
                    <a:pt x="193" y="55"/>
                    <a:pt x="193" y="56"/>
                  </a:cubicBezTo>
                  <a:cubicBezTo>
                    <a:pt x="194" y="58"/>
                    <a:pt x="199" y="80"/>
                    <a:pt x="200" y="84"/>
                  </a:cubicBezTo>
                  <a:cubicBezTo>
                    <a:pt x="201" y="89"/>
                    <a:pt x="202" y="94"/>
                    <a:pt x="200" y="95"/>
                  </a:cubicBezTo>
                  <a:cubicBezTo>
                    <a:pt x="199" y="95"/>
                    <a:pt x="195" y="89"/>
                    <a:pt x="192" y="90"/>
                  </a:cubicBezTo>
                  <a:cubicBezTo>
                    <a:pt x="189" y="92"/>
                    <a:pt x="184" y="91"/>
                    <a:pt x="181" y="88"/>
                  </a:cubicBezTo>
                  <a:cubicBezTo>
                    <a:pt x="178" y="86"/>
                    <a:pt x="175" y="76"/>
                    <a:pt x="171" y="78"/>
                  </a:cubicBezTo>
                  <a:cubicBezTo>
                    <a:pt x="168" y="81"/>
                    <a:pt x="166" y="88"/>
                    <a:pt x="164" y="88"/>
                  </a:cubicBezTo>
                  <a:cubicBezTo>
                    <a:pt x="162" y="88"/>
                    <a:pt x="160" y="90"/>
                    <a:pt x="158" y="93"/>
                  </a:cubicBezTo>
                  <a:cubicBezTo>
                    <a:pt x="156" y="95"/>
                    <a:pt x="158" y="101"/>
                    <a:pt x="155" y="104"/>
                  </a:cubicBezTo>
                  <a:cubicBezTo>
                    <a:pt x="152" y="107"/>
                    <a:pt x="151" y="109"/>
                    <a:pt x="151" y="114"/>
                  </a:cubicBezTo>
                  <a:cubicBezTo>
                    <a:pt x="152" y="118"/>
                    <a:pt x="149" y="119"/>
                    <a:pt x="154" y="124"/>
                  </a:cubicBezTo>
                  <a:cubicBezTo>
                    <a:pt x="160" y="128"/>
                    <a:pt x="159" y="129"/>
                    <a:pt x="160" y="133"/>
                  </a:cubicBezTo>
                  <a:cubicBezTo>
                    <a:pt x="160" y="137"/>
                    <a:pt x="161" y="140"/>
                    <a:pt x="164" y="144"/>
                  </a:cubicBezTo>
                  <a:cubicBezTo>
                    <a:pt x="166" y="149"/>
                    <a:pt x="163" y="151"/>
                    <a:pt x="163" y="155"/>
                  </a:cubicBezTo>
                  <a:cubicBezTo>
                    <a:pt x="162" y="159"/>
                    <a:pt x="164" y="164"/>
                    <a:pt x="167" y="169"/>
                  </a:cubicBezTo>
                  <a:cubicBezTo>
                    <a:pt x="170" y="173"/>
                    <a:pt x="171" y="175"/>
                    <a:pt x="171" y="178"/>
                  </a:cubicBezTo>
                  <a:cubicBezTo>
                    <a:pt x="171" y="182"/>
                    <a:pt x="175" y="184"/>
                    <a:pt x="176" y="184"/>
                  </a:cubicBezTo>
                  <a:cubicBezTo>
                    <a:pt x="178" y="184"/>
                    <a:pt x="181" y="181"/>
                    <a:pt x="182" y="178"/>
                  </a:cubicBezTo>
                  <a:cubicBezTo>
                    <a:pt x="182" y="174"/>
                    <a:pt x="191" y="175"/>
                    <a:pt x="193" y="181"/>
                  </a:cubicBezTo>
                  <a:cubicBezTo>
                    <a:pt x="194" y="186"/>
                    <a:pt x="189" y="186"/>
                    <a:pt x="187" y="189"/>
                  </a:cubicBezTo>
                  <a:cubicBezTo>
                    <a:pt x="186" y="193"/>
                    <a:pt x="191" y="197"/>
                    <a:pt x="187" y="198"/>
                  </a:cubicBezTo>
                  <a:cubicBezTo>
                    <a:pt x="183" y="199"/>
                    <a:pt x="180" y="200"/>
                    <a:pt x="179" y="203"/>
                  </a:cubicBezTo>
                  <a:cubicBezTo>
                    <a:pt x="178" y="206"/>
                    <a:pt x="178" y="209"/>
                    <a:pt x="178" y="213"/>
                  </a:cubicBezTo>
                  <a:cubicBezTo>
                    <a:pt x="177" y="216"/>
                    <a:pt x="173" y="214"/>
                    <a:pt x="172" y="218"/>
                  </a:cubicBezTo>
                  <a:cubicBezTo>
                    <a:pt x="171" y="223"/>
                    <a:pt x="168" y="231"/>
                    <a:pt x="163" y="231"/>
                  </a:cubicBezTo>
                  <a:cubicBezTo>
                    <a:pt x="158" y="230"/>
                    <a:pt x="155" y="228"/>
                    <a:pt x="158" y="224"/>
                  </a:cubicBezTo>
                  <a:cubicBezTo>
                    <a:pt x="161" y="221"/>
                    <a:pt x="165" y="217"/>
                    <a:pt x="161" y="217"/>
                  </a:cubicBezTo>
                  <a:cubicBezTo>
                    <a:pt x="158" y="217"/>
                    <a:pt x="155" y="216"/>
                    <a:pt x="150" y="219"/>
                  </a:cubicBezTo>
                  <a:cubicBezTo>
                    <a:pt x="145" y="222"/>
                    <a:pt x="152" y="227"/>
                    <a:pt x="147" y="227"/>
                  </a:cubicBezTo>
                  <a:cubicBezTo>
                    <a:pt x="142" y="227"/>
                    <a:pt x="133" y="229"/>
                    <a:pt x="130" y="232"/>
                  </a:cubicBezTo>
                  <a:cubicBezTo>
                    <a:pt x="127" y="235"/>
                    <a:pt x="126" y="236"/>
                    <a:pt x="127" y="241"/>
                  </a:cubicBezTo>
                  <a:cubicBezTo>
                    <a:pt x="128" y="246"/>
                    <a:pt x="131" y="245"/>
                    <a:pt x="129" y="247"/>
                  </a:cubicBezTo>
                  <a:cubicBezTo>
                    <a:pt x="127" y="249"/>
                    <a:pt x="136" y="251"/>
                    <a:pt x="130" y="255"/>
                  </a:cubicBezTo>
                  <a:cubicBezTo>
                    <a:pt x="125" y="259"/>
                    <a:pt x="121" y="255"/>
                    <a:pt x="120" y="260"/>
                  </a:cubicBezTo>
                  <a:cubicBezTo>
                    <a:pt x="119" y="265"/>
                    <a:pt x="117" y="266"/>
                    <a:pt x="113" y="269"/>
                  </a:cubicBezTo>
                  <a:cubicBezTo>
                    <a:pt x="111" y="270"/>
                    <a:pt x="110" y="271"/>
                    <a:pt x="108" y="271"/>
                  </a:cubicBezTo>
                  <a:cubicBezTo>
                    <a:pt x="103" y="260"/>
                    <a:pt x="103" y="260"/>
                    <a:pt x="103" y="260"/>
                  </a:cubicBezTo>
                  <a:cubicBezTo>
                    <a:pt x="98" y="264"/>
                    <a:pt x="98" y="264"/>
                    <a:pt x="98" y="264"/>
                  </a:cubicBezTo>
                  <a:cubicBezTo>
                    <a:pt x="89" y="260"/>
                    <a:pt x="89" y="260"/>
                    <a:pt x="89" y="260"/>
                  </a:cubicBezTo>
                  <a:cubicBezTo>
                    <a:pt x="81" y="268"/>
                    <a:pt x="81" y="268"/>
                    <a:pt x="81" y="268"/>
                  </a:cubicBezTo>
                  <a:cubicBezTo>
                    <a:pt x="74" y="266"/>
                    <a:pt x="74" y="266"/>
                    <a:pt x="74" y="266"/>
                  </a:cubicBezTo>
                  <a:cubicBezTo>
                    <a:pt x="72" y="259"/>
                    <a:pt x="72" y="259"/>
                    <a:pt x="72" y="259"/>
                  </a:cubicBezTo>
                  <a:cubicBezTo>
                    <a:pt x="75" y="253"/>
                    <a:pt x="75" y="253"/>
                    <a:pt x="75" y="253"/>
                  </a:cubicBezTo>
                  <a:cubicBezTo>
                    <a:pt x="80" y="251"/>
                    <a:pt x="80" y="251"/>
                    <a:pt x="80" y="251"/>
                  </a:cubicBezTo>
                  <a:cubicBezTo>
                    <a:pt x="75" y="245"/>
                    <a:pt x="75" y="245"/>
                    <a:pt x="75" y="245"/>
                  </a:cubicBezTo>
                  <a:cubicBezTo>
                    <a:pt x="75" y="240"/>
                    <a:pt x="75" y="240"/>
                    <a:pt x="75" y="240"/>
                  </a:cubicBezTo>
                  <a:cubicBezTo>
                    <a:pt x="59" y="230"/>
                    <a:pt x="59" y="230"/>
                    <a:pt x="59" y="230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36" y="238"/>
                    <a:pt x="36" y="238"/>
                    <a:pt x="36" y="238"/>
                  </a:cubicBezTo>
                  <a:cubicBezTo>
                    <a:pt x="32" y="238"/>
                    <a:pt x="32" y="238"/>
                    <a:pt x="32" y="238"/>
                  </a:cubicBezTo>
                  <a:cubicBezTo>
                    <a:pt x="30" y="227"/>
                    <a:pt x="30" y="227"/>
                    <a:pt x="30" y="227"/>
                  </a:cubicBezTo>
                  <a:cubicBezTo>
                    <a:pt x="21" y="220"/>
                    <a:pt x="21" y="220"/>
                    <a:pt x="21" y="220"/>
                  </a:cubicBezTo>
                  <a:cubicBezTo>
                    <a:pt x="10" y="208"/>
                    <a:pt x="10" y="208"/>
                    <a:pt x="10" y="208"/>
                  </a:cubicBezTo>
                  <a:cubicBezTo>
                    <a:pt x="5" y="197"/>
                    <a:pt x="5" y="197"/>
                    <a:pt x="5" y="197"/>
                  </a:cubicBezTo>
                  <a:cubicBezTo>
                    <a:pt x="4" y="189"/>
                    <a:pt x="4" y="189"/>
                    <a:pt x="4" y="189"/>
                  </a:cubicBezTo>
                  <a:cubicBezTo>
                    <a:pt x="0" y="183"/>
                    <a:pt x="0" y="183"/>
                    <a:pt x="0" y="183"/>
                  </a:cubicBezTo>
                  <a:cubicBezTo>
                    <a:pt x="7" y="176"/>
                    <a:pt x="7" y="176"/>
                    <a:pt x="7" y="176"/>
                  </a:cubicBezTo>
                  <a:cubicBezTo>
                    <a:pt x="15" y="172"/>
                    <a:pt x="15" y="172"/>
                    <a:pt x="15" y="172"/>
                  </a:cubicBezTo>
                  <a:cubicBezTo>
                    <a:pt x="18" y="171"/>
                    <a:pt x="18" y="171"/>
                    <a:pt x="18" y="171"/>
                  </a:cubicBezTo>
                  <a:cubicBezTo>
                    <a:pt x="22" y="165"/>
                    <a:pt x="22" y="165"/>
                    <a:pt x="22" y="165"/>
                  </a:cubicBezTo>
                  <a:cubicBezTo>
                    <a:pt x="9" y="159"/>
                    <a:pt x="9" y="159"/>
                    <a:pt x="9" y="159"/>
                  </a:cubicBezTo>
                  <a:cubicBezTo>
                    <a:pt x="15" y="154"/>
                    <a:pt x="15" y="154"/>
                    <a:pt x="15" y="154"/>
                  </a:cubicBezTo>
                  <a:cubicBezTo>
                    <a:pt x="22" y="149"/>
                    <a:pt x="22" y="149"/>
                    <a:pt x="22" y="149"/>
                  </a:cubicBezTo>
                  <a:cubicBezTo>
                    <a:pt x="23" y="141"/>
                    <a:pt x="23" y="141"/>
                    <a:pt x="23" y="141"/>
                  </a:cubicBezTo>
                  <a:cubicBezTo>
                    <a:pt x="30" y="142"/>
                    <a:pt x="30" y="142"/>
                    <a:pt x="30" y="142"/>
                  </a:cubicBezTo>
                  <a:cubicBezTo>
                    <a:pt x="37" y="142"/>
                    <a:pt x="37" y="142"/>
                    <a:pt x="37" y="142"/>
                  </a:cubicBezTo>
                  <a:cubicBezTo>
                    <a:pt x="39" y="131"/>
                    <a:pt x="39" y="131"/>
                    <a:pt x="39" y="131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8" y="119"/>
                    <a:pt x="48" y="119"/>
                    <a:pt x="48" y="119"/>
                  </a:cubicBezTo>
                  <a:cubicBezTo>
                    <a:pt x="46" y="111"/>
                    <a:pt x="46" y="111"/>
                    <a:pt x="46" y="111"/>
                  </a:cubicBezTo>
                  <a:cubicBezTo>
                    <a:pt x="34" y="101"/>
                    <a:pt x="34" y="101"/>
                    <a:pt x="34" y="101"/>
                  </a:cubicBezTo>
                  <a:cubicBezTo>
                    <a:pt x="35" y="88"/>
                    <a:pt x="35" y="88"/>
                    <a:pt x="35" y="88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46" y="21"/>
                    <a:pt x="46" y="21"/>
                    <a:pt x="46" y="21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94" y="24"/>
                    <a:pt x="94" y="24"/>
                    <a:pt x="94" y="24"/>
                  </a:cubicBezTo>
                  <a:cubicBezTo>
                    <a:pt x="98" y="12"/>
                    <a:pt x="98" y="12"/>
                    <a:pt x="98" y="12"/>
                  </a:cubicBezTo>
                  <a:cubicBezTo>
                    <a:pt x="109" y="14"/>
                    <a:pt x="109" y="14"/>
                    <a:pt x="109" y="14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31" y="2"/>
                    <a:pt x="131" y="2"/>
                    <a:pt x="131" y="2"/>
                  </a:cubicBezTo>
                  <a:cubicBezTo>
                    <a:pt x="132" y="12"/>
                    <a:pt x="132" y="12"/>
                    <a:pt x="132" y="12"/>
                  </a:cubicBezTo>
                  <a:cubicBezTo>
                    <a:pt x="139" y="16"/>
                    <a:pt x="139" y="16"/>
                    <a:pt x="139" y="16"/>
                  </a:cubicBezTo>
                  <a:cubicBezTo>
                    <a:pt x="140" y="20"/>
                    <a:pt x="140" y="20"/>
                    <a:pt x="140" y="20"/>
                  </a:cubicBezTo>
                  <a:cubicBezTo>
                    <a:pt x="147" y="20"/>
                    <a:pt x="147" y="20"/>
                    <a:pt x="147" y="20"/>
                  </a:cubicBezTo>
                  <a:cubicBezTo>
                    <a:pt x="154" y="27"/>
                    <a:pt x="154" y="27"/>
                    <a:pt x="154" y="27"/>
                  </a:cubicBezTo>
                  <a:cubicBezTo>
                    <a:pt x="157" y="32"/>
                    <a:pt x="157" y="32"/>
                    <a:pt x="157" y="32"/>
                  </a:cubicBezTo>
                  <a:cubicBezTo>
                    <a:pt x="166" y="37"/>
                    <a:pt x="166" y="37"/>
                    <a:pt x="166" y="37"/>
                  </a:cubicBezTo>
                  <a:cubicBezTo>
                    <a:pt x="174" y="35"/>
                    <a:pt x="174" y="35"/>
                    <a:pt x="174" y="35"/>
                  </a:cubicBezTo>
                  <a:cubicBezTo>
                    <a:pt x="177" y="41"/>
                    <a:pt x="177" y="41"/>
                    <a:pt x="177" y="41"/>
                  </a:cubicBezTo>
                  <a:cubicBezTo>
                    <a:pt x="179" y="52"/>
                    <a:pt x="179" y="52"/>
                    <a:pt x="179" y="52"/>
                  </a:cubicBezTo>
                  <a:cubicBezTo>
                    <a:pt x="187" y="50"/>
                    <a:pt x="187" y="50"/>
                    <a:pt x="187" y="50"/>
                  </a:cubicBezTo>
                  <a:cubicBezTo>
                    <a:pt x="187" y="54"/>
                    <a:pt x="187" y="54"/>
                    <a:pt x="187" y="54"/>
                  </a:cubicBezTo>
                  <a:lnTo>
                    <a:pt x="193" y="55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6" name="Freeform 11"/>
            <p:cNvSpPr>
              <a:spLocks/>
            </p:cNvSpPr>
            <p:nvPr/>
          </p:nvSpPr>
          <p:spPr bwMode="auto">
            <a:xfrm>
              <a:off x="4574" y="3326"/>
              <a:ext cx="375" cy="409"/>
            </a:xfrm>
            <a:custGeom>
              <a:avLst/>
              <a:gdLst>
                <a:gd name="T0" fmla="*/ 1 w 180"/>
                <a:gd name="T1" fmla="*/ 5 h 196"/>
                <a:gd name="T2" fmla="*/ 7 w 180"/>
                <a:gd name="T3" fmla="*/ 13 h 196"/>
                <a:gd name="T4" fmla="*/ 15 w 180"/>
                <a:gd name="T5" fmla="*/ 20 h 196"/>
                <a:gd name="T6" fmla="*/ 16 w 180"/>
                <a:gd name="T7" fmla="*/ 27 h 196"/>
                <a:gd name="T8" fmla="*/ 11 w 180"/>
                <a:gd name="T9" fmla="*/ 37 h 196"/>
                <a:gd name="T10" fmla="*/ 22 w 180"/>
                <a:gd name="T11" fmla="*/ 47 h 196"/>
                <a:gd name="T12" fmla="*/ 38 w 180"/>
                <a:gd name="T13" fmla="*/ 68 h 196"/>
                <a:gd name="T14" fmla="*/ 58 w 180"/>
                <a:gd name="T15" fmla="*/ 74 h 196"/>
                <a:gd name="T16" fmla="*/ 66 w 180"/>
                <a:gd name="T17" fmla="*/ 89 h 196"/>
                <a:gd name="T18" fmla="*/ 83 w 180"/>
                <a:gd name="T19" fmla="*/ 104 h 196"/>
                <a:gd name="T20" fmla="*/ 103 w 180"/>
                <a:gd name="T21" fmla="*/ 133 h 196"/>
                <a:gd name="T22" fmla="*/ 116 w 180"/>
                <a:gd name="T23" fmla="*/ 141 h 196"/>
                <a:gd name="T24" fmla="*/ 127 w 180"/>
                <a:gd name="T25" fmla="*/ 156 h 196"/>
                <a:gd name="T26" fmla="*/ 136 w 180"/>
                <a:gd name="T27" fmla="*/ 166 h 196"/>
                <a:gd name="T28" fmla="*/ 143 w 180"/>
                <a:gd name="T29" fmla="*/ 179 h 196"/>
                <a:gd name="T30" fmla="*/ 159 w 180"/>
                <a:gd name="T31" fmla="*/ 193 h 196"/>
                <a:gd name="T32" fmla="*/ 162 w 180"/>
                <a:gd name="T33" fmla="*/ 186 h 196"/>
                <a:gd name="T34" fmla="*/ 155 w 180"/>
                <a:gd name="T35" fmla="*/ 172 h 196"/>
                <a:gd name="T36" fmla="*/ 161 w 180"/>
                <a:gd name="T37" fmla="*/ 167 h 196"/>
                <a:gd name="T38" fmla="*/ 166 w 180"/>
                <a:gd name="T39" fmla="*/ 163 h 196"/>
                <a:gd name="T40" fmla="*/ 178 w 180"/>
                <a:gd name="T41" fmla="*/ 168 h 196"/>
                <a:gd name="T42" fmla="*/ 170 w 180"/>
                <a:gd name="T43" fmla="*/ 156 h 196"/>
                <a:gd name="T44" fmla="*/ 162 w 180"/>
                <a:gd name="T45" fmla="*/ 158 h 196"/>
                <a:gd name="T46" fmla="*/ 153 w 180"/>
                <a:gd name="T47" fmla="*/ 152 h 196"/>
                <a:gd name="T48" fmla="*/ 138 w 180"/>
                <a:gd name="T49" fmla="*/ 150 h 196"/>
                <a:gd name="T50" fmla="*/ 124 w 180"/>
                <a:gd name="T51" fmla="*/ 133 h 196"/>
                <a:gd name="T52" fmla="*/ 114 w 180"/>
                <a:gd name="T53" fmla="*/ 114 h 196"/>
                <a:gd name="T54" fmla="*/ 114 w 180"/>
                <a:gd name="T55" fmla="*/ 100 h 196"/>
                <a:gd name="T56" fmla="*/ 128 w 180"/>
                <a:gd name="T57" fmla="*/ 94 h 196"/>
                <a:gd name="T58" fmla="*/ 137 w 180"/>
                <a:gd name="T59" fmla="*/ 95 h 196"/>
                <a:gd name="T60" fmla="*/ 120 w 180"/>
                <a:gd name="T61" fmla="*/ 88 h 196"/>
                <a:gd name="T62" fmla="*/ 74 w 180"/>
                <a:gd name="T63" fmla="*/ 58 h 196"/>
                <a:gd name="T64" fmla="*/ 61 w 180"/>
                <a:gd name="T65" fmla="*/ 50 h 196"/>
                <a:gd name="T66" fmla="*/ 51 w 180"/>
                <a:gd name="T67" fmla="*/ 42 h 196"/>
                <a:gd name="T68" fmla="*/ 43 w 180"/>
                <a:gd name="T69" fmla="*/ 30 h 196"/>
                <a:gd name="T70" fmla="*/ 25 w 180"/>
                <a:gd name="T71" fmla="*/ 16 h 196"/>
                <a:gd name="T72" fmla="*/ 12 w 180"/>
                <a:gd name="T73" fmla="*/ 7 h 196"/>
                <a:gd name="T74" fmla="*/ 5 w 180"/>
                <a:gd name="T75" fmla="*/ 0 h 196"/>
                <a:gd name="T76" fmla="*/ 1 w 180"/>
                <a:gd name="T77" fmla="*/ 5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0" h="196">
                  <a:moveTo>
                    <a:pt x="1" y="5"/>
                  </a:moveTo>
                  <a:cubicBezTo>
                    <a:pt x="0" y="7"/>
                    <a:pt x="3" y="13"/>
                    <a:pt x="7" y="13"/>
                  </a:cubicBezTo>
                  <a:cubicBezTo>
                    <a:pt x="10" y="13"/>
                    <a:pt x="12" y="15"/>
                    <a:pt x="15" y="20"/>
                  </a:cubicBezTo>
                  <a:cubicBezTo>
                    <a:pt x="18" y="24"/>
                    <a:pt x="20" y="27"/>
                    <a:pt x="16" y="27"/>
                  </a:cubicBezTo>
                  <a:cubicBezTo>
                    <a:pt x="12" y="27"/>
                    <a:pt x="9" y="33"/>
                    <a:pt x="11" y="37"/>
                  </a:cubicBezTo>
                  <a:cubicBezTo>
                    <a:pt x="13" y="41"/>
                    <a:pt x="20" y="44"/>
                    <a:pt x="22" y="47"/>
                  </a:cubicBezTo>
                  <a:cubicBezTo>
                    <a:pt x="25" y="50"/>
                    <a:pt x="33" y="64"/>
                    <a:pt x="38" y="68"/>
                  </a:cubicBezTo>
                  <a:cubicBezTo>
                    <a:pt x="42" y="72"/>
                    <a:pt x="51" y="70"/>
                    <a:pt x="58" y="74"/>
                  </a:cubicBezTo>
                  <a:cubicBezTo>
                    <a:pt x="64" y="77"/>
                    <a:pt x="65" y="84"/>
                    <a:pt x="66" y="89"/>
                  </a:cubicBezTo>
                  <a:cubicBezTo>
                    <a:pt x="67" y="95"/>
                    <a:pt x="79" y="99"/>
                    <a:pt x="83" y="104"/>
                  </a:cubicBezTo>
                  <a:cubicBezTo>
                    <a:pt x="87" y="108"/>
                    <a:pt x="101" y="128"/>
                    <a:pt x="103" y="133"/>
                  </a:cubicBezTo>
                  <a:cubicBezTo>
                    <a:pt x="105" y="139"/>
                    <a:pt x="112" y="138"/>
                    <a:pt x="116" y="141"/>
                  </a:cubicBezTo>
                  <a:cubicBezTo>
                    <a:pt x="121" y="143"/>
                    <a:pt x="126" y="153"/>
                    <a:pt x="127" y="156"/>
                  </a:cubicBezTo>
                  <a:cubicBezTo>
                    <a:pt x="128" y="160"/>
                    <a:pt x="132" y="162"/>
                    <a:pt x="136" y="166"/>
                  </a:cubicBezTo>
                  <a:cubicBezTo>
                    <a:pt x="141" y="170"/>
                    <a:pt x="142" y="172"/>
                    <a:pt x="143" y="179"/>
                  </a:cubicBezTo>
                  <a:cubicBezTo>
                    <a:pt x="143" y="187"/>
                    <a:pt x="155" y="190"/>
                    <a:pt x="159" y="193"/>
                  </a:cubicBezTo>
                  <a:cubicBezTo>
                    <a:pt x="162" y="196"/>
                    <a:pt x="165" y="189"/>
                    <a:pt x="162" y="186"/>
                  </a:cubicBezTo>
                  <a:cubicBezTo>
                    <a:pt x="160" y="183"/>
                    <a:pt x="155" y="175"/>
                    <a:pt x="155" y="172"/>
                  </a:cubicBezTo>
                  <a:cubicBezTo>
                    <a:pt x="155" y="168"/>
                    <a:pt x="158" y="167"/>
                    <a:pt x="161" y="167"/>
                  </a:cubicBezTo>
                  <a:cubicBezTo>
                    <a:pt x="163" y="166"/>
                    <a:pt x="161" y="162"/>
                    <a:pt x="166" y="163"/>
                  </a:cubicBezTo>
                  <a:cubicBezTo>
                    <a:pt x="172" y="164"/>
                    <a:pt x="177" y="172"/>
                    <a:pt x="178" y="168"/>
                  </a:cubicBezTo>
                  <a:cubicBezTo>
                    <a:pt x="180" y="164"/>
                    <a:pt x="172" y="159"/>
                    <a:pt x="170" y="156"/>
                  </a:cubicBezTo>
                  <a:cubicBezTo>
                    <a:pt x="167" y="153"/>
                    <a:pt x="165" y="160"/>
                    <a:pt x="162" y="158"/>
                  </a:cubicBezTo>
                  <a:cubicBezTo>
                    <a:pt x="159" y="156"/>
                    <a:pt x="155" y="154"/>
                    <a:pt x="153" y="152"/>
                  </a:cubicBezTo>
                  <a:cubicBezTo>
                    <a:pt x="151" y="150"/>
                    <a:pt x="142" y="153"/>
                    <a:pt x="138" y="150"/>
                  </a:cubicBezTo>
                  <a:cubicBezTo>
                    <a:pt x="134" y="147"/>
                    <a:pt x="128" y="139"/>
                    <a:pt x="124" y="133"/>
                  </a:cubicBezTo>
                  <a:cubicBezTo>
                    <a:pt x="119" y="127"/>
                    <a:pt x="117" y="119"/>
                    <a:pt x="114" y="114"/>
                  </a:cubicBezTo>
                  <a:cubicBezTo>
                    <a:pt x="112" y="109"/>
                    <a:pt x="111" y="103"/>
                    <a:pt x="114" y="100"/>
                  </a:cubicBezTo>
                  <a:cubicBezTo>
                    <a:pt x="117" y="97"/>
                    <a:pt x="121" y="91"/>
                    <a:pt x="128" y="94"/>
                  </a:cubicBezTo>
                  <a:cubicBezTo>
                    <a:pt x="136" y="97"/>
                    <a:pt x="139" y="96"/>
                    <a:pt x="137" y="95"/>
                  </a:cubicBezTo>
                  <a:cubicBezTo>
                    <a:pt x="136" y="93"/>
                    <a:pt x="125" y="91"/>
                    <a:pt x="120" y="88"/>
                  </a:cubicBezTo>
                  <a:cubicBezTo>
                    <a:pt x="116" y="85"/>
                    <a:pt x="78" y="62"/>
                    <a:pt x="74" y="58"/>
                  </a:cubicBezTo>
                  <a:cubicBezTo>
                    <a:pt x="70" y="54"/>
                    <a:pt x="64" y="53"/>
                    <a:pt x="61" y="50"/>
                  </a:cubicBezTo>
                  <a:cubicBezTo>
                    <a:pt x="57" y="47"/>
                    <a:pt x="55" y="48"/>
                    <a:pt x="51" y="42"/>
                  </a:cubicBezTo>
                  <a:cubicBezTo>
                    <a:pt x="47" y="36"/>
                    <a:pt x="46" y="34"/>
                    <a:pt x="43" y="30"/>
                  </a:cubicBezTo>
                  <a:cubicBezTo>
                    <a:pt x="39" y="26"/>
                    <a:pt x="29" y="19"/>
                    <a:pt x="25" y="16"/>
                  </a:cubicBezTo>
                  <a:cubicBezTo>
                    <a:pt x="20" y="13"/>
                    <a:pt x="16" y="12"/>
                    <a:pt x="12" y="7"/>
                  </a:cubicBezTo>
                  <a:cubicBezTo>
                    <a:pt x="8" y="2"/>
                    <a:pt x="8" y="0"/>
                    <a:pt x="5" y="0"/>
                  </a:cubicBezTo>
                  <a:cubicBezTo>
                    <a:pt x="1" y="1"/>
                    <a:pt x="1" y="5"/>
                    <a:pt x="1" y="5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7" name="Freeform 12"/>
            <p:cNvSpPr>
              <a:spLocks/>
            </p:cNvSpPr>
            <p:nvPr/>
          </p:nvSpPr>
          <p:spPr bwMode="auto">
            <a:xfrm>
              <a:off x="4432" y="3782"/>
              <a:ext cx="163" cy="148"/>
            </a:xfrm>
            <a:custGeom>
              <a:avLst/>
              <a:gdLst>
                <a:gd name="T0" fmla="*/ 77 w 78"/>
                <a:gd name="T1" fmla="*/ 27 h 71"/>
                <a:gd name="T2" fmla="*/ 73 w 78"/>
                <a:gd name="T3" fmla="*/ 20 h 71"/>
                <a:gd name="T4" fmla="*/ 65 w 78"/>
                <a:gd name="T5" fmla="*/ 15 h 71"/>
                <a:gd name="T6" fmla="*/ 55 w 78"/>
                <a:gd name="T7" fmla="*/ 29 h 71"/>
                <a:gd name="T8" fmla="*/ 50 w 78"/>
                <a:gd name="T9" fmla="*/ 37 h 71"/>
                <a:gd name="T10" fmla="*/ 45 w 78"/>
                <a:gd name="T11" fmla="*/ 48 h 71"/>
                <a:gd name="T12" fmla="*/ 41 w 78"/>
                <a:gd name="T13" fmla="*/ 57 h 71"/>
                <a:gd name="T14" fmla="*/ 23 w 78"/>
                <a:gd name="T15" fmla="*/ 69 h 71"/>
                <a:gd name="T16" fmla="*/ 12 w 78"/>
                <a:gd name="T17" fmla="*/ 66 h 71"/>
                <a:gd name="T18" fmla="*/ 8 w 78"/>
                <a:gd name="T19" fmla="*/ 59 h 71"/>
                <a:gd name="T20" fmla="*/ 0 w 78"/>
                <a:gd name="T21" fmla="*/ 53 h 71"/>
                <a:gd name="T22" fmla="*/ 0 w 78"/>
                <a:gd name="T23" fmla="*/ 53 h 71"/>
                <a:gd name="T24" fmla="*/ 0 w 78"/>
                <a:gd name="T25" fmla="*/ 46 h 71"/>
                <a:gd name="T26" fmla="*/ 0 w 78"/>
                <a:gd name="T27" fmla="*/ 37 h 71"/>
                <a:gd name="T28" fmla="*/ 3 w 78"/>
                <a:gd name="T29" fmla="*/ 34 h 71"/>
                <a:gd name="T30" fmla="*/ 9 w 78"/>
                <a:gd name="T31" fmla="*/ 33 h 71"/>
                <a:gd name="T32" fmla="*/ 15 w 78"/>
                <a:gd name="T33" fmla="*/ 27 h 71"/>
                <a:gd name="T34" fmla="*/ 15 w 78"/>
                <a:gd name="T35" fmla="*/ 17 h 71"/>
                <a:gd name="T36" fmla="*/ 26 w 78"/>
                <a:gd name="T37" fmla="*/ 18 h 71"/>
                <a:gd name="T38" fmla="*/ 32 w 78"/>
                <a:gd name="T39" fmla="*/ 15 h 71"/>
                <a:gd name="T40" fmla="*/ 41 w 78"/>
                <a:gd name="T41" fmla="*/ 20 h 71"/>
                <a:gd name="T42" fmla="*/ 47 w 78"/>
                <a:gd name="T43" fmla="*/ 16 h 71"/>
                <a:gd name="T44" fmla="*/ 52 w 78"/>
                <a:gd name="T45" fmla="*/ 15 h 71"/>
                <a:gd name="T46" fmla="*/ 57 w 78"/>
                <a:gd name="T47" fmla="*/ 8 h 71"/>
                <a:gd name="T48" fmla="*/ 69 w 78"/>
                <a:gd name="T49" fmla="*/ 6 h 71"/>
                <a:gd name="T50" fmla="*/ 75 w 78"/>
                <a:gd name="T51" fmla="*/ 0 h 71"/>
                <a:gd name="T52" fmla="*/ 78 w 78"/>
                <a:gd name="T53" fmla="*/ 1 h 71"/>
                <a:gd name="T54" fmla="*/ 77 w 78"/>
                <a:gd name="T55" fmla="*/ 2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8" h="71">
                  <a:moveTo>
                    <a:pt x="77" y="27"/>
                  </a:moveTo>
                  <a:cubicBezTo>
                    <a:pt x="74" y="25"/>
                    <a:pt x="73" y="21"/>
                    <a:pt x="73" y="20"/>
                  </a:cubicBezTo>
                  <a:cubicBezTo>
                    <a:pt x="72" y="18"/>
                    <a:pt x="68" y="11"/>
                    <a:pt x="65" y="15"/>
                  </a:cubicBezTo>
                  <a:cubicBezTo>
                    <a:pt x="63" y="19"/>
                    <a:pt x="55" y="24"/>
                    <a:pt x="55" y="29"/>
                  </a:cubicBezTo>
                  <a:cubicBezTo>
                    <a:pt x="55" y="33"/>
                    <a:pt x="53" y="33"/>
                    <a:pt x="50" y="37"/>
                  </a:cubicBezTo>
                  <a:cubicBezTo>
                    <a:pt x="46" y="40"/>
                    <a:pt x="44" y="44"/>
                    <a:pt x="45" y="48"/>
                  </a:cubicBezTo>
                  <a:cubicBezTo>
                    <a:pt x="45" y="51"/>
                    <a:pt x="44" y="54"/>
                    <a:pt x="41" y="57"/>
                  </a:cubicBezTo>
                  <a:cubicBezTo>
                    <a:pt x="37" y="59"/>
                    <a:pt x="26" y="67"/>
                    <a:pt x="23" y="69"/>
                  </a:cubicBezTo>
                  <a:cubicBezTo>
                    <a:pt x="19" y="71"/>
                    <a:pt x="15" y="69"/>
                    <a:pt x="12" y="66"/>
                  </a:cubicBezTo>
                  <a:cubicBezTo>
                    <a:pt x="9" y="63"/>
                    <a:pt x="11" y="59"/>
                    <a:pt x="8" y="59"/>
                  </a:cubicBezTo>
                  <a:cubicBezTo>
                    <a:pt x="4" y="58"/>
                    <a:pt x="1" y="56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37"/>
                    <a:pt x="0" y="37"/>
                  </a:cubicBezTo>
                  <a:cubicBezTo>
                    <a:pt x="0" y="36"/>
                    <a:pt x="3" y="34"/>
                    <a:pt x="3" y="34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8" y="1"/>
                    <a:pt x="78" y="1"/>
                    <a:pt x="78" y="1"/>
                  </a:cubicBezTo>
                  <a:lnTo>
                    <a:pt x="77" y="27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8" name="Freeform 13"/>
            <p:cNvSpPr>
              <a:spLocks/>
            </p:cNvSpPr>
            <p:nvPr/>
          </p:nvSpPr>
          <p:spPr bwMode="auto">
            <a:xfrm>
              <a:off x="3840" y="3505"/>
              <a:ext cx="600" cy="396"/>
            </a:xfrm>
            <a:custGeom>
              <a:avLst/>
              <a:gdLst>
                <a:gd name="T0" fmla="*/ 283 w 288"/>
                <a:gd name="T1" fmla="*/ 184 h 190"/>
                <a:gd name="T2" fmla="*/ 259 w 288"/>
                <a:gd name="T3" fmla="*/ 180 h 190"/>
                <a:gd name="T4" fmla="*/ 235 w 288"/>
                <a:gd name="T5" fmla="*/ 182 h 190"/>
                <a:gd name="T6" fmla="*/ 210 w 288"/>
                <a:gd name="T7" fmla="*/ 181 h 190"/>
                <a:gd name="T8" fmla="*/ 194 w 288"/>
                <a:gd name="T9" fmla="*/ 166 h 190"/>
                <a:gd name="T10" fmla="*/ 166 w 288"/>
                <a:gd name="T11" fmla="*/ 142 h 190"/>
                <a:gd name="T12" fmla="*/ 139 w 288"/>
                <a:gd name="T13" fmla="*/ 124 h 190"/>
                <a:gd name="T14" fmla="*/ 102 w 288"/>
                <a:gd name="T15" fmla="*/ 125 h 190"/>
                <a:gd name="T16" fmla="*/ 76 w 288"/>
                <a:gd name="T17" fmla="*/ 142 h 190"/>
                <a:gd name="T18" fmla="*/ 64 w 288"/>
                <a:gd name="T19" fmla="*/ 131 h 190"/>
                <a:gd name="T20" fmla="*/ 64 w 288"/>
                <a:gd name="T21" fmla="*/ 119 h 190"/>
                <a:gd name="T22" fmla="*/ 54 w 288"/>
                <a:gd name="T23" fmla="*/ 111 h 190"/>
                <a:gd name="T24" fmla="*/ 49 w 288"/>
                <a:gd name="T25" fmla="*/ 92 h 190"/>
                <a:gd name="T26" fmla="*/ 41 w 288"/>
                <a:gd name="T27" fmla="*/ 93 h 190"/>
                <a:gd name="T28" fmla="*/ 35 w 288"/>
                <a:gd name="T29" fmla="*/ 86 h 190"/>
                <a:gd name="T30" fmla="*/ 23 w 288"/>
                <a:gd name="T31" fmla="*/ 89 h 190"/>
                <a:gd name="T32" fmla="*/ 14 w 288"/>
                <a:gd name="T33" fmla="*/ 87 h 190"/>
                <a:gd name="T34" fmla="*/ 16 w 288"/>
                <a:gd name="T35" fmla="*/ 77 h 190"/>
                <a:gd name="T36" fmla="*/ 5 w 288"/>
                <a:gd name="T37" fmla="*/ 76 h 190"/>
                <a:gd name="T38" fmla="*/ 0 w 288"/>
                <a:gd name="T39" fmla="*/ 69 h 190"/>
                <a:gd name="T40" fmla="*/ 19 w 288"/>
                <a:gd name="T41" fmla="*/ 58 h 190"/>
                <a:gd name="T42" fmla="*/ 29 w 288"/>
                <a:gd name="T43" fmla="*/ 59 h 190"/>
                <a:gd name="T44" fmla="*/ 44 w 288"/>
                <a:gd name="T45" fmla="*/ 60 h 190"/>
                <a:gd name="T46" fmla="*/ 60 w 288"/>
                <a:gd name="T47" fmla="*/ 58 h 190"/>
                <a:gd name="T48" fmla="*/ 71 w 288"/>
                <a:gd name="T49" fmla="*/ 54 h 190"/>
                <a:gd name="T50" fmla="*/ 92 w 288"/>
                <a:gd name="T51" fmla="*/ 58 h 190"/>
                <a:gd name="T52" fmla="*/ 99 w 288"/>
                <a:gd name="T53" fmla="*/ 57 h 190"/>
                <a:gd name="T54" fmla="*/ 109 w 288"/>
                <a:gd name="T55" fmla="*/ 57 h 190"/>
                <a:gd name="T56" fmla="*/ 131 w 288"/>
                <a:gd name="T57" fmla="*/ 45 h 190"/>
                <a:gd name="T58" fmla="*/ 137 w 288"/>
                <a:gd name="T59" fmla="*/ 38 h 190"/>
                <a:gd name="T60" fmla="*/ 153 w 288"/>
                <a:gd name="T61" fmla="*/ 33 h 190"/>
                <a:gd name="T62" fmla="*/ 172 w 288"/>
                <a:gd name="T63" fmla="*/ 13 h 190"/>
                <a:gd name="T64" fmla="*/ 184 w 288"/>
                <a:gd name="T65" fmla="*/ 8 h 190"/>
                <a:gd name="T66" fmla="*/ 197 w 288"/>
                <a:gd name="T67" fmla="*/ 1 h 190"/>
                <a:gd name="T68" fmla="*/ 207 w 288"/>
                <a:gd name="T69" fmla="*/ 2 h 190"/>
                <a:gd name="T70" fmla="*/ 201 w 288"/>
                <a:gd name="T71" fmla="*/ 20 h 190"/>
                <a:gd name="T72" fmla="*/ 197 w 288"/>
                <a:gd name="T73" fmla="*/ 35 h 190"/>
                <a:gd name="T74" fmla="*/ 194 w 288"/>
                <a:gd name="T75" fmla="*/ 52 h 190"/>
                <a:gd name="T76" fmla="*/ 207 w 288"/>
                <a:gd name="T77" fmla="*/ 60 h 190"/>
                <a:gd name="T78" fmla="*/ 226 w 288"/>
                <a:gd name="T79" fmla="*/ 70 h 190"/>
                <a:gd name="T80" fmla="*/ 241 w 288"/>
                <a:gd name="T81" fmla="*/ 54 h 190"/>
                <a:gd name="T82" fmla="*/ 248 w 288"/>
                <a:gd name="T83" fmla="*/ 44 h 190"/>
                <a:gd name="T84" fmla="*/ 256 w 288"/>
                <a:gd name="T85" fmla="*/ 37 h 190"/>
                <a:gd name="T86" fmla="*/ 269 w 288"/>
                <a:gd name="T87" fmla="*/ 29 h 190"/>
                <a:gd name="T88" fmla="*/ 280 w 288"/>
                <a:gd name="T89" fmla="*/ 47 h 190"/>
                <a:gd name="T90" fmla="*/ 269 w 288"/>
                <a:gd name="T91" fmla="*/ 60 h 190"/>
                <a:gd name="T92" fmla="*/ 259 w 288"/>
                <a:gd name="T93" fmla="*/ 63 h 190"/>
                <a:gd name="T94" fmla="*/ 267 w 288"/>
                <a:gd name="T95" fmla="*/ 76 h 190"/>
                <a:gd name="T96" fmla="*/ 261 w 288"/>
                <a:gd name="T97" fmla="*/ 91 h 190"/>
                <a:gd name="T98" fmla="*/ 254 w 288"/>
                <a:gd name="T99" fmla="*/ 102 h 190"/>
                <a:gd name="T100" fmla="*/ 251 w 288"/>
                <a:gd name="T101" fmla="*/ 113 h 190"/>
                <a:gd name="T102" fmla="*/ 252 w 288"/>
                <a:gd name="T103" fmla="*/ 133 h 190"/>
                <a:gd name="T104" fmla="*/ 264 w 288"/>
                <a:gd name="T105" fmla="*/ 143 h 190"/>
                <a:gd name="T106" fmla="*/ 274 w 288"/>
                <a:gd name="T107" fmla="*/ 141 h 190"/>
                <a:gd name="T108" fmla="*/ 279 w 288"/>
                <a:gd name="T109" fmla="*/ 151 h 190"/>
                <a:gd name="T110" fmla="*/ 288 w 288"/>
                <a:gd name="T111" fmla="*/ 158 h 190"/>
                <a:gd name="T112" fmla="*/ 284 w 288"/>
                <a:gd name="T113" fmla="*/ 170 h 190"/>
                <a:gd name="T114" fmla="*/ 284 w 288"/>
                <a:gd name="T115" fmla="*/ 18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8" h="190">
                  <a:moveTo>
                    <a:pt x="284" y="186"/>
                  </a:moveTo>
                  <a:cubicBezTo>
                    <a:pt x="283" y="185"/>
                    <a:pt x="283" y="185"/>
                    <a:pt x="283" y="184"/>
                  </a:cubicBezTo>
                  <a:cubicBezTo>
                    <a:pt x="282" y="180"/>
                    <a:pt x="278" y="179"/>
                    <a:pt x="277" y="182"/>
                  </a:cubicBezTo>
                  <a:cubicBezTo>
                    <a:pt x="275" y="186"/>
                    <a:pt x="264" y="185"/>
                    <a:pt x="259" y="180"/>
                  </a:cubicBezTo>
                  <a:cubicBezTo>
                    <a:pt x="254" y="175"/>
                    <a:pt x="252" y="178"/>
                    <a:pt x="247" y="182"/>
                  </a:cubicBezTo>
                  <a:cubicBezTo>
                    <a:pt x="242" y="186"/>
                    <a:pt x="239" y="178"/>
                    <a:pt x="235" y="182"/>
                  </a:cubicBezTo>
                  <a:cubicBezTo>
                    <a:pt x="231" y="185"/>
                    <a:pt x="226" y="190"/>
                    <a:pt x="222" y="190"/>
                  </a:cubicBezTo>
                  <a:cubicBezTo>
                    <a:pt x="218" y="189"/>
                    <a:pt x="214" y="188"/>
                    <a:pt x="210" y="181"/>
                  </a:cubicBezTo>
                  <a:cubicBezTo>
                    <a:pt x="207" y="174"/>
                    <a:pt x="205" y="180"/>
                    <a:pt x="204" y="177"/>
                  </a:cubicBezTo>
                  <a:cubicBezTo>
                    <a:pt x="203" y="174"/>
                    <a:pt x="196" y="167"/>
                    <a:pt x="194" y="166"/>
                  </a:cubicBezTo>
                  <a:cubicBezTo>
                    <a:pt x="191" y="165"/>
                    <a:pt x="184" y="158"/>
                    <a:pt x="181" y="155"/>
                  </a:cubicBezTo>
                  <a:cubicBezTo>
                    <a:pt x="179" y="152"/>
                    <a:pt x="167" y="145"/>
                    <a:pt x="166" y="142"/>
                  </a:cubicBezTo>
                  <a:cubicBezTo>
                    <a:pt x="165" y="139"/>
                    <a:pt x="155" y="137"/>
                    <a:pt x="153" y="132"/>
                  </a:cubicBezTo>
                  <a:cubicBezTo>
                    <a:pt x="151" y="127"/>
                    <a:pt x="142" y="126"/>
                    <a:pt x="139" y="124"/>
                  </a:cubicBezTo>
                  <a:cubicBezTo>
                    <a:pt x="136" y="121"/>
                    <a:pt x="124" y="124"/>
                    <a:pt x="119" y="127"/>
                  </a:cubicBezTo>
                  <a:cubicBezTo>
                    <a:pt x="114" y="131"/>
                    <a:pt x="107" y="127"/>
                    <a:pt x="102" y="125"/>
                  </a:cubicBezTo>
                  <a:cubicBezTo>
                    <a:pt x="96" y="124"/>
                    <a:pt x="93" y="131"/>
                    <a:pt x="88" y="134"/>
                  </a:cubicBezTo>
                  <a:cubicBezTo>
                    <a:pt x="84" y="137"/>
                    <a:pt x="80" y="139"/>
                    <a:pt x="76" y="142"/>
                  </a:cubicBezTo>
                  <a:cubicBezTo>
                    <a:pt x="71" y="133"/>
                    <a:pt x="71" y="133"/>
                    <a:pt x="71" y="133"/>
                  </a:cubicBezTo>
                  <a:cubicBezTo>
                    <a:pt x="64" y="131"/>
                    <a:pt x="64" y="131"/>
                    <a:pt x="64" y="131"/>
                  </a:cubicBezTo>
                  <a:cubicBezTo>
                    <a:pt x="58" y="122"/>
                    <a:pt x="58" y="122"/>
                    <a:pt x="58" y="122"/>
                  </a:cubicBezTo>
                  <a:cubicBezTo>
                    <a:pt x="64" y="119"/>
                    <a:pt x="64" y="119"/>
                    <a:pt x="64" y="119"/>
                  </a:cubicBezTo>
                  <a:cubicBezTo>
                    <a:pt x="59" y="112"/>
                    <a:pt x="59" y="112"/>
                    <a:pt x="59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4" y="100"/>
                    <a:pt x="54" y="100"/>
                    <a:pt x="54" y="100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5" y="89"/>
                    <a:pt x="45" y="89"/>
                    <a:pt x="45" y="89"/>
                  </a:cubicBezTo>
                  <a:cubicBezTo>
                    <a:pt x="41" y="93"/>
                    <a:pt x="41" y="93"/>
                    <a:pt x="41" y="93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5" y="86"/>
                    <a:pt x="35" y="86"/>
                    <a:pt x="35" y="86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2" y="92"/>
                    <a:pt x="22" y="92"/>
                    <a:pt x="22" y="92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9" y="81"/>
                    <a:pt x="19" y="81"/>
                    <a:pt x="19" y="81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3" y="53"/>
                    <a:pt x="63" y="53"/>
                    <a:pt x="63" y="53"/>
                  </a:cubicBezTo>
                  <a:cubicBezTo>
                    <a:pt x="71" y="54"/>
                    <a:pt x="71" y="54"/>
                    <a:pt x="71" y="54"/>
                  </a:cubicBezTo>
                  <a:cubicBezTo>
                    <a:pt x="82" y="63"/>
                    <a:pt x="82" y="63"/>
                    <a:pt x="82" y="63"/>
                  </a:cubicBezTo>
                  <a:cubicBezTo>
                    <a:pt x="92" y="58"/>
                    <a:pt x="92" y="58"/>
                    <a:pt x="92" y="58"/>
                  </a:cubicBezTo>
                  <a:cubicBezTo>
                    <a:pt x="95" y="54"/>
                    <a:pt x="95" y="54"/>
                    <a:pt x="95" y="54"/>
                  </a:cubicBezTo>
                  <a:cubicBezTo>
                    <a:pt x="99" y="57"/>
                    <a:pt x="99" y="57"/>
                    <a:pt x="99" y="57"/>
                  </a:cubicBezTo>
                  <a:cubicBezTo>
                    <a:pt x="103" y="53"/>
                    <a:pt x="103" y="53"/>
                    <a:pt x="103" y="53"/>
                  </a:cubicBezTo>
                  <a:cubicBezTo>
                    <a:pt x="109" y="57"/>
                    <a:pt x="109" y="57"/>
                    <a:pt x="109" y="57"/>
                  </a:cubicBezTo>
                  <a:cubicBezTo>
                    <a:pt x="121" y="43"/>
                    <a:pt x="121" y="43"/>
                    <a:pt x="121" y="43"/>
                  </a:cubicBezTo>
                  <a:cubicBezTo>
                    <a:pt x="131" y="45"/>
                    <a:pt x="131" y="45"/>
                    <a:pt x="131" y="45"/>
                  </a:cubicBezTo>
                  <a:cubicBezTo>
                    <a:pt x="132" y="40"/>
                    <a:pt x="132" y="40"/>
                    <a:pt x="132" y="40"/>
                  </a:cubicBezTo>
                  <a:cubicBezTo>
                    <a:pt x="137" y="38"/>
                    <a:pt x="137" y="38"/>
                    <a:pt x="137" y="38"/>
                  </a:cubicBezTo>
                  <a:cubicBezTo>
                    <a:pt x="145" y="38"/>
                    <a:pt x="145" y="38"/>
                    <a:pt x="145" y="38"/>
                  </a:cubicBezTo>
                  <a:cubicBezTo>
                    <a:pt x="153" y="33"/>
                    <a:pt x="153" y="33"/>
                    <a:pt x="153" y="33"/>
                  </a:cubicBezTo>
                  <a:cubicBezTo>
                    <a:pt x="152" y="28"/>
                    <a:pt x="152" y="28"/>
                    <a:pt x="152" y="28"/>
                  </a:cubicBezTo>
                  <a:cubicBezTo>
                    <a:pt x="172" y="13"/>
                    <a:pt x="172" y="13"/>
                    <a:pt x="172" y="13"/>
                  </a:cubicBezTo>
                  <a:cubicBezTo>
                    <a:pt x="178" y="12"/>
                    <a:pt x="178" y="12"/>
                    <a:pt x="178" y="12"/>
                  </a:cubicBezTo>
                  <a:cubicBezTo>
                    <a:pt x="184" y="8"/>
                    <a:pt x="184" y="8"/>
                    <a:pt x="184" y="8"/>
                  </a:cubicBezTo>
                  <a:cubicBezTo>
                    <a:pt x="190" y="6"/>
                    <a:pt x="190" y="6"/>
                    <a:pt x="190" y="6"/>
                  </a:cubicBezTo>
                  <a:cubicBezTo>
                    <a:pt x="197" y="1"/>
                    <a:pt x="197" y="1"/>
                    <a:pt x="197" y="1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7" y="2"/>
                    <a:pt x="207" y="2"/>
                    <a:pt x="207" y="2"/>
                  </a:cubicBezTo>
                  <a:cubicBezTo>
                    <a:pt x="204" y="16"/>
                    <a:pt x="204" y="16"/>
                    <a:pt x="204" y="16"/>
                  </a:cubicBezTo>
                  <a:cubicBezTo>
                    <a:pt x="201" y="20"/>
                    <a:pt x="201" y="20"/>
                    <a:pt x="201" y="20"/>
                  </a:cubicBezTo>
                  <a:cubicBezTo>
                    <a:pt x="202" y="30"/>
                    <a:pt x="202" y="30"/>
                    <a:pt x="202" y="30"/>
                  </a:cubicBezTo>
                  <a:cubicBezTo>
                    <a:pt x="197" y="35"/>
                    <a:pt x="197" y="35"/>
                    <a:pt x="197" y="35"/>
                  </a:cubicBezTo>
                  <a:cubicBezTo>
                    <a:pt x="201" y="42"/>
                    <a:pt x="201" y="42"/>
                    <a:pt x="201" y="42"/>
                  </a:cubicBezTo>
                  <a:cubicBezTo>
                    <a:pt x="194" y="52"/>
                    <a:pt x="194" y="52"/>
                    <a:pt x="194" y="52"/>
                  </a:cubicBezTo>
                  <a:cubicBezTo>
                    <a:pt x="199" y="58"/>
                    <a:pt x="199" y="58"/>
                    <a:pt x="199" y="58"/>
                  </a:cubicBezTo>
                  <a:cubicBezTo>
                    <a:pt x="207" y="60"/>
                    <a:pt x="207" y="60"/>
                    <a:pt x="207" y="60"/>
                  </a:cubicBezTo>
                  <a:cubicBezTo>
                    <a:pt x="217" y="55"/>
                    <a:pt x="217" y="55"/>
                    <a:pt x="217" y="55"/>
                  </a:cubicBezTo>
                  <a:cubicBezTo>
                    <a:pt x="226" y="70"/>
                    <a:pt x="226" y="70"/>
                    <a:pt x="226" y="70"/>
                  </a:cubicBezTo>
                  <a:cubicBezTo>
                    <a:pt x="233" y="65"/>
                    <a:pt x="233" y="65"/>
                    <a:pt x="233" y="65"/>
                  </a:cubicBezTo>
                  <a:cubicBezTo>
                    <a:pt x="241" y="54"/>
                    <a:pt x="241" y="54"/>
                    <a:pt x="241" y="54"/>
                  </a:cubicBezTo>
                  <a:cubicBezTo>
                    <a:pt x="247" y="53"/>
                    <a:pt x="247" y="53"/>
                    <a:pt x="247" y="53"/>
                  </a:cubicBezTo>
                  <a:cubicBezTo>
                    <a:pt x="248" y="44"/>
                    <a:pt x="248" y="44"/>
                    <a:pt x="248" y="44"/>
                  </a:cubicBezTo>
                  <a:cubicBezTo>
                    <a:pt x="251" y="38"/>
                    <a:pt x="251" y="38"/>
                    <a:pt x="251" y="38"/>
                  </a:cubicBezTo>
                  <a:cubicBezTo>
                    <a:pt x="256" y="37"/>
                    <a:pt x="256" y="37"/>
                    <a:pt x="256" y="37"/>
                  </a:cubicBezTo>
                  <a:cubicBezTo>
                    <a:pt x="261" y="29"/>
                    <a:pt x="261" y="29"/>
                    <a:pt x="261" y="29"/>
                  </a:cubicBezTo>
                  <a:cubicBezTo>
                    <a:pt x="269" y="29"/>
                    <a:pt x="269" y="29"/>
                    <a:pt x="269" y="29"/>
                  </a:cubicBezTo>
                  <a:cubicBezTo>
                    <a:pt x="275" y="38"/>
                    <a:pt x="275" y="38"/>
                    <a:pt x="275" y="38"/>
                  </a:cubicBezTo>
                  <a:cubicBezTo>
                    <a:pt x="280" y="47"/>
                    <a:pt x="280" y="47"/>
                    <a:pt x="280" y="47"/>
                  </a:cubicBezTo>
                  <a:cubicBezTo>
                    <a:pt x="279" y="56"/>
                    <a:pt x="279" y="56"/>
                    <a:pt x="279" y="56"/>
                  </a:cubicBezTo>
                  <a:cubicBezTo>
                    <a:pt x="269" y="60"/>
                    <a:pt x="269" y="60"/>
                    <a:pt x="269" y="60"/>
                  </a:cubicBezTo>
                  <a:cubicBezTo>
                    <a:pt x="262" y="59"/>
                    <a:pt x="262" y="59"/>
                    <a:pt x="262" y="59"/>
                  </a:cubicBezTo>
                  <a:cubicBezTo>
                    <a:pt x="259" y="63"/>
                    <a:pt x="259" y="63"/>
                    <a:pt x="259" y="63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6"/>
                    <a:pt x="267" y="76"/>
                    <a:pt x="267" y="76"/>
                  </a:cubicBezTo>
                  <a:cubicBezTo>
                    <a:pt x="260" y="80"/>
                    <a:pt x="260" y="80"/>
                    <a:pt x="260" y="80"/>
                  </a:cubicBezTo>
                  <a:cubicBezTo>
                    <a:pt x="261" y="91"/>
                    <a:pt x="261" y="91"/>
                    <a:pt x="261" y="91"/>
                  </a:cubicBezTo>
                  <a:cubicBezTo>
                    <a:pt x="254" y="96"/>
                    <a:pt x="254" y="96"/>
                    <a:pt x="254" y="96"/>
                  </a:cubicBezTo>
                  <a:cubicBezTo>
                    <a:pt x="254" y="102"/>
                    <a:pt x="254" y="102"/>
                    <a:pt x="254" y="102"/>
                  </a:cubicBezTo>
                  <a:cubicBezTo>
                    <a:pt x="249" y="107"/>
                    <a:pt x="249" y="107"/>
                    <a:pt x="249" y="107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49" y="121"/>
                    <a:pt x="249" y="121"/>
                    <a:pt x="249" y="121"/>
                  </a:cubicBezTo>
                  <a:cubicBezTo>
                    <a:pt x="252" y="133"/>
                    <a:pt x="252" y="133"/>
                    <a:pt x="252" y="133"/>
                  </a:cubicBezTo>
                  <a:cubicBezTo>
                    <a:pt x="260" y="137"/>
                    <a:pt x="260" y="137"/>
                    <a:pt x="260" y="137"/>
                  </a:cubicBezTo>
                  <a:cubicBezTo>
                    <a:pt x="264" y="143"/>
                    <a:pt x="264" y="143"/>
                    <a:pt x="264" y="143"/>
                  </a:cubicBezTo>
                  <a:cubicBezTo>
                    <a:pt x="269" y="139"/>
                    <a:pt x="269" y="139"/>
                    <a:pt x="269" y="139"/>
                  </a:cubicBezTo>
                  <a:cubicBezTo>
                    <a:pt x="274" y="141"/>
                    <a:pt x="274" y="141"/>
                    <a:pt x="274" y="141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9" y="151"/>
                    <a:pt x="279" y="151"/>
                    <a:pt x="279" y="151"/>
                  </a:cubicBezTo>
                  <a:cubicBezTo>
                    <a:pt x="281" y="156"/>
                    <a:pt x="281" y="156"/>
                    <a:pt x="281" y="156"/>
                  </a:cubicBezTo>
                  <a:cubicBezTo>
                    <a:pt x="288" y="158"/>
                    <a:pt x="288" y="158"/>
                    <a:pt x="288" y="158"/>
                  </a:cubicBezTo>
                  <a:cubicBezTo>
                    <a:pt x="287" y="167"/>
                    <a:pt x="287" y="167"/>
                    <a:pt x="287" y="167"/>
                  </a:cubicBezTo>
                  <a:cubicBezTo>
                    <a:pt x="287" y="167"/>
                    <a:pt x="284" y="169"/>
                    <a:pt x="284" y="170"/>
                  </a:cubicBezTo>
                  <a:cubicBezTo>
                    <a:pt x="284" y="170"/>
                    <a:pt x="284" y="179"/>
                    <a:pt x="284" y="179"/>
                  </a:cubicBezTo>
                  <a:lnTo>
                    <a:pt x="284" y="186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9" name="Freeform 14"/>
            <p:cNvSpPr>
              <a:spLocks noEditPoints="1"/>
            </p:cNvSpPr>
            <p:nvPr/>
          </p:nvSpPr>
          <p:spPr bwMode="auto">
            <a:xfrm>
              <a:off x="2125" y="2153"/>
              <a:ext cx="477" cy="690"/>
            </a:xfrm>
            <a:custGeom>
              <a:avLst/>
              <a:gdLst>
                <a:gd name="T0" fmla="*/ 126 w 229"/>
                <a:gd name="T1" fmla="*/ 16 h 331"/>
                <a:gd name="T2" fmla="*/ 140 w 229"/>
                <a:gd name="T3" fmla="*/ 12 h 331"/>
                <a:gd name="T4" fmla="*/ 123 w 229"/>
                <a:gd name="T5" fmla="*/ 3 h 331"/>
                <a:gd name="T6" fmla="*/ 171 w 229"/>
                <a:gd name="T7" fmla="*/ 48 h 331"/>
                <a:gd name="T8" fmla="*/ 173 w 229"/>
                <a:gd name="T9" fmla="*/ 58 h 331"/>
                <a:gd name="T10" fmla="*/ 187 w 229"/>
                <a:gd name="T11" fmla="*/ 52 h 331"/>
                <a:gd name="T12" fmla="*/ 206 w 229"/>
                <a:gd name="T13" fmla="*/ 50 h 331"/>
                <a:gd name="T14" fmla="*/ 227 w 229"/>
                <a:gd name="T15" fmla="*/ 51 h 331"/>
                <a:gd name="T16" fmla="*/ 212 w 229"/>
                <a:gd name="T17" fmla="*/ 46 h 331"/>
                <a:gd name="T18" fmla="*/ 211 w 229"/>
                <a:gd name="T19" fmla="*/ 39 h 331"/>
                <a:gd name="T20" fmla="*/ 201 w 229"/>
                <a:gd name="T21" fmla="*/ 43 h 331"/>
                <a:gd name="T22" fmla="*/ 188 w 229"/>
                <a:gd name="T23" fmla="*/ 50 h 331"/>
                <a:gd name="T24" fmla="*/ 171 w 229"/>
                <a:gd name="T25" fmla="*/ 48 h 331"/>
                <a:gd name="T26" fmla="*/ 171 w 229"/>
                <a:gd name="T27" fmla="*/ 24 h 331"/>
                <a:gd name="T28" fmla="*/ 181 w 229"/>
                <a:gd name="T29" fmla="*/ 22 h 331"/>
                <a:gd name="T30" fmla="*/ 192 w 229"/>
                <a:gd name="T31" fmla="*/ 15 h 331"/>
                <a:gd name="T32" fmla="*/ 194 w 229"/>
                <a:gd name="T33" fmla="*/ 22 h 331"/>
                <a:gd name="T34" fmla="*/ 188 w 229"/>
                <a:gd name="T35" fmla="*/ 35 h 331"/>
                <a:gd name="T36" fmla="*/ 172 w 229"/>
                <a:gd name="T37" fmla="*/ 34 h 331"/>
                <a:gd name="T38" fmla="*/ 125 w 229"/>
                <a:gd name="T39" fmla="*/ 22 h 331"/>
                <a:gd name="T40" fmla="*/ 138 w 229"/>
                <a:gd name="T41" fmla="*/ 21 h 331"/>
                <a:gd name="T42" fmla="*/ 153 w 229"/>
                <a:gd name="T43" fmla="*/ 18 h 331"/>
                <a:gd name="T44" fmla="*/ 143 w 229"/>
                <a:gd name="T45" fmla="*/ 28 h 331"/>
                <a:gd name="T46" fmla="*/ 126 w 229"/>
                <a:gd name="T47" fmla="*/ 31 h 331"/>
                <a:gd name="T48" fmla="*/ 125 w 229"/>
                <a:gd name="T49" fmla="*/ 22 h 331"/>
                <a:gd name="T50" fmla="*/ 21 w 229"/>
                <a:gd name="T51" fmla="*/ 263 h 331"/>
                <a:gd name="T52" fmla="*/ 1 w 229"/>
                <a:gd name="T53" fmla="*/ 272 h 331"/>
                <a:gd name="T54" fmla="*/ 10 w 229"/>
                <a:gd name="T55" fmla="*/ 285 h 331"/>
                <a:gd name="T56" fmla="*/ 3 w 229"/>
                <a:gd name="T57" fmla="*/ 297 h 331"/>
                <a:gd name="T58" fmla="*/ 14 w 229"/>
                <a:gd name="T59" fmla="*/ 290 h 331"/>
                <a:gd name="T60" fmla="*/ 6 w 229"/>
                <a:gd name="T61" fmla="*/ 306 h 331"/>
                <a:gd name="T62" fmla="*/ 21 w 229"/>
                <a:gd name="T63" fmla="*/ 323 h 331"/>
                <a:gd name="T64" fmla="*/ 40 w 229"/>
                <a:gd name="T65" fmla="*/ 323 h 331"/>
                <a:gd name="T66" fmla="*/ 39 w 229"/>
                <a:gd name="T67" fmla="*/ 292 h 331"/>
                <a:gd name="T68" fmla="*/ 55 w 229"/>
                <a:gd name="T69" fmla="*/ 265 h 331"/>
                <a:gd name="T70" fmla="*/ 76 w 229"/>
                <a:gd name="T71" fmla="*/ 253 h 331"/>
                <a:gd name="T72" fmla="*/ 105 w 229"/>
                <a:gd name="T73" fmla="*/ 231 h 331"/>
                <a:gd name="T74" fmla="*/ 134 w 229"/>
                <a:gd name="T75" fmla="*/ 214 h 331"/>
                <a:gd name="T76" fmla="*/ 188 w 229"/>
                <a:gd name="T77" fmla="*/ 204 h 331"/>
                <a:gd name="T78" fmla="*/ 195 w 229"/>
                <a:gd name="T79" fmla="*/ 180 h 331"/>
                <a:gd name="T80" fmla="*/ 158 w 229"/>
                <a:gd name="T81" fmla="*/ 190 h 331"/>
                <a:gd name="T82" fmla="*/ 124 w 229"/>
                <a:gd name="T83" fmla="*/ 188 h 331"/>
                <a:gd name="T84" fmla="*/ 93 w 229"/>
                <a:gd name="T85" fmla="*/ 200 h 331"/>
                <a:gd name="T86" fmla="*/ 79 w 229"/>
                <a:gd name="T87" fmla="*/ 214 h 331"/>
                <a:gd name="T88" fmla="*/ 53 w 229"/>
                <a:gd name="T89" fmla="*/ 227 h 331"/>
                <a:gd name="T90" fmla="*/ 48 w 229"/>
                <a:gd name="T91" fmla="*/ 242 h 331"/>
                <a:gd name="T92" fmla="*/ 30 w 229"/>
                <a:gd name="T93" fmla="*/ 247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9" h="331">
                  <a:moveTo>
                    <a:pt x="123" y="10"/>
                  </a:moveTo>
                  <a:cubicBezTo>
                    <a:pt x="124" y="12"/>
                    <a:pt x="122" y="18"/>
                    <a:pt x="126" y="16"/>
                  </a:cubicBezTo>
                  <a:cubicBezTo>
                    <a:pt x="130" y="15"/>
                    <a:pt x="134" y="12"/>
                    <a:pt x="135" y="14"/>
                  </a:cubicBezTo>
                  <a:cubicBezTo>
                    <a:pt x="136" y="16"/>
                    <a:pt x="143" y="16"/>
                    <a:pt x="140" y="12"/>
                  </a:cubicBezTo>
                  <a:cubicBezTo>
                    <a:pt x="138" y="8"/>
                    <a:pt x="132" y="7"/>
                    <a:pt x="129" y="7"/>
                  </a:cubicBezTo>
                  <a:cubicBezTo>
                    <a:pt x="127" y="7"/>
                    <a:pt x="124" y="0"/>
                    <a:pt x="123" y="3"/>
                  </a:cubicBezTo>
                  <a:cubicBezTo>
                    <a:pt x="122" y="6"/>
                    <a:pt x="123" y="10"/>
                    <a:pt x="123" y="10"/>
                  </a:cubicBezTo>
                  <a:close/>
                  <a:moveTo>
                    <a:pt x="171" y="48"/>
                  </a:moveTo>
                  <a:cubicBezTo>
                    <a:pt x="169" y="48"/>
                    <a:pt x="164" y="51"/>
                    <a:pt x="166" y="55"/>
                  </a:cubicBezTo>
                  <a:cubicBezTo>
                    <a:pt x="167" y="58"/>
                    <a:pt x="170" y="59"/>
                    <a:pt x="173" y="58"/>
                  </a:cubicBezTo>
                  <a:cubicBezTo>
                    <a:pt x="176" y="57"/>
                    <a:pt x="179" y="60"/>
                    <a:pt x="180" y="58"/>
                  </a:cubicBezTo>
                  <a:cubicBezTo>
                    <a:pt x="182" y="55"/>
                    <a:pt x="185" y="49"/>
                    <a:pt x="187" y="52"/>
                  </a:cubicBezTo>
                  <a:cubicBezTo>
                    <a:pt x="189" y="54"/>
                    <a:pt x="195" y="58"/>
                    <a:pt x="197" y="58"/>
                  </a:cubicBezTo>
                  <a:cubicBezTo>
                    <a:pt x="200" y="58"/>
                    <a:pt x="202" y="51"/>
                    <a:pt x="206" y="50"/>
                  </a:cubicBezTo>
                  <a:cubicBezTo>
                    <a:pt x="210" y="49"/>
                    <a:pt x="211" y="55"/>
                    <a:pt x="214" y="56"/>
                  </a:cubicBezTo>
                  <a:cubicBezTo>
                    <a:pt x="217" y="57"/>
                    <a:pt x="225" y="58"/>
                    <a:pt x="227" y="51"/>
                  </a:cubicBezTo>
                  <a:cubicBezTo>
                    <a:pt x="229" y="45"/>
                    <a:pt x="228" y="39"/>
                    <a:pt x="225" y="41"/>
                  </a:cubicBezTo>
                  <a:cubicBezTo>
                    <a:pt x="221" y="42"/>
                    <a:pt x="214" y="46"/>
                    <a:pt x="212" y="46"/>
                  </a:cubicBezTo>
                  <a:cubicBezTo>
                    <a:pt x="210" y="46"/>
                    <a:pt x="207" y="48"/>
                    <a:pt x="206" y="45"/>
                  </a:cubicBezTo>
                  <a:cubicBezTo>
                    <a:pt x="205" y="43"/>
                    <a:pt x="212" y="43"/>
                    <a:pt x="211" y="39"/>
                  </a:cubicBezTo>
                  <a:cubicBezTo>
                    <a:pt x="210" y="35"/>
                    <a:pt x="201" y="35"/>
                    <a:pt x="200" y="37"/>
                  </a:cubicBezTo>
                  <a:cubicBezTo>
                    <a:pt x="200" y="40"/>
                    <a:pt x="204" y="42"/>
                    <a:pt x="201" y="43"/>
                  </a:cubicBezTo>
                  <a:cubicBezTo>
                    <a:pt x="198" y="44"/>
                    <a:pt x="199" y="42"/>
                    <a:pt x="195" y="43"/>
                  </a:cubicBezTo>
                  <a:cubicBezTo>
                    <a:pt x="190" y="44"/>
                    <a:pt x="191" y="49"/>
                    <a:pt x="188" y="50"/>
                  </a:cubicBezTo>
                  <a:cubicBezTo>
                    <a:pt x="186" y="50"/>
                    <a:pt x="182" y="49"/>
                    <a:pt x="180" y="49"/>
                  </a:cubicBezTo>
                  <a:cubicBezTo>
                    <a:pt x="178" y="49"/>
                    <a:pt x="171" y="48"/>
                    <a:pt x="171" y="48"/>
                  </a:cubicBezTo>
                  <a:close/>
                  <a:moveTo>
                    <a:pt x="168" y="28"/>
                  </a:moveTo>
                  <a:cubicBezTo>
                    <a:pt x="168" y="28"/>
                    <a:pt x="172" y="27"/>
                    <a:pt x="171" y="24"/>
                  </a:cubicBezTo>
                  <a:cubicBezTo>
                    <a:pt x="170" y="21"/>
                    <a:pt x="176" y="21"/>
                    <a:pt x="176" y="21"/>
                  </a:cubicBezTo>
                  <a:cubicBezTo>
                    <a:pt x="176" y="21"/>
                    <a:pt x="177" y="23"/>
                    <a:pt x="181" y="22"/>
                  </a:cubicBezTo>
                  <a:cubicBezTo>
                    <a:pt x="184" y="20"/>
                    <a:pt x="181" y="18"/>
                    <a:pt x="183" y="18"/>
                  </a:cubicBezTo>
                  <a:cubicBezTo>
                    <a:pt x="185" y="18"/>
                    <a:pt x="191" y="17"/>
                    <a:pt x="192" y="15"/>
                  </a:cubicBezTo>
                  <a:cubicBezTo>
                    <a:pt x="193" y="12"/>
                    <a:pt x="196" y="13"/>
                    <a:pt x="199" y="18"/>
                  </a:cubicBezTo>
                  <a:cubicBezTo>
                    <a:pt x="201" y="23"/>
                    <a:pt x="196" y="23"/>
                    <a:pt x="194" y="22"/>
                  </a:cubicBezTo>
                  <a:cubicBezTo>
                    <a:pt x="192" y="21"/>
                    <a:pt x="191" y="24"/>
                    <a:pt x="189" y="27"/>
                  </a:cubicBezTo>
                  <a:cubicBezTo>
                    <a:pt x="187" y="30"/>
                    <a:pt x="189" y="31"/>
                    <a:pt x="188" y="35"/>
                  </a:cubicBezTo>
                  <a:cubicBezTo>
                    <a:pt x="186" y="38"/>
                    <a:pt x="182" y="41"/>
                    <a:pt x="178" y="41"/>
                  </a:cubicBezTo>
                  <a:cubicBezTo>
                    <a:pt x="175" y="41"/>
                    <a:pt x="174" y="38"/>
                    <a:pt x="172" y="34"/>
                  </a:cubicBezTo>
                  <a:cubicBezTo>
                    <a:pt x="171" y="30"/>
                    <a:pt x="165" y="29"/>
                    <a:pt x="168" y="28"/>
                  </a:cubicBezTo>
                  <a:close/>
                  <a:moveTo>
                    <a:pt x="125" y="22"/>
                  </a:moveTo>
                  <a:cubicBezTo>
                    <a:pt x="126" y="23"/>
                    <a:pt x="130" y="22"/>
                    <a:pt x="130" y="20"/>
                  </a:cubicBezTo>
                  <a:cubicBezTo>
                    <a:pt x="131" y="17"/>
                    <a:pt x="136" y="19"/>
                    <a:pt x="138" y="21"/>
                  </a:cubicBezTo>
                  <a:cubicBezTo>
                    <a:pt x="140" y="23"/>
                    <a:pt x="144" y="20"/>
                    <a:pt x="145" y="16"/>
                  </a:cubicBezTo>
                  <a:cubicBezTo>
                    <a:pt x="146" y="12"/>
                    <a:pt x="154" y="16"/>
                    <a:pt x="153" y="18"/>
                  </a:cubicBezTo>
                  <a:cubicBezTo>
                    <a:pt x="152" y="21"/>
                    <a:pt x="154" y="22"/>
                    <a:pt x="154" y="24"/>
                  </a:cubicBezTo>
                  <a:cubicBezTo>
                    <a:pt x="153" y="25"/>
                    <a:pt x="146" y="28"/>
                    <a:pt x="143" y="28"/>
                  </a:cubicBezTo>
                  <a:cubicBezTo>
                    <a:pt x="140" y="28"/>
                    <a:pt x="138" y="31"/>
                    <a:pt x="135" y="32"/>
                  </a:cubicBezTo>
                  <a:cubicBezTo>
                    <a:pt x="132" y="34"/>
                    <a:pt x="128" y="34"/>
                    <a:pt x="126" y="31"/>
                  </a:cubicBezTo>
                  <a:cubicBezTo>
                    <a:pt x="123" y="28"/>
                    <a:pt x="120" y="28"/>
                    <a:pt x="121" y="25"/>
                  </a:cubicBezTo>
                  <a:cubicBezTo>
                    <a:pt x="122" y="22"/>
                    <a:pt x="125" y="22"/>
                    <a:pt x="125" y="22"/>
                  </a:cubicBezTo>
                  <a:close/>
                  <a:moveTo>
                    <a:pt x="27" y="254"/>
                  </a:moveTo>
                  <a:cubicBezTo>
                    <a:pt x="24" y="257"/>
                    <a:pt x="25" y="261"/>
                    <a:pt x="21" y="263"/>
                  </a:cubicBezTo>
                  <a:cubicBezTo>
                    <a:pt x="16" y="265"/>
                    <a:pt x="16" y="265"/>
                    <a:pt x="11" y="263"/>
                  </a:cubicBezTo>
                  <a:cubicBezTo>
                    <a:pt x="7" y="261"/>
                    <a:pt x="3" y="269"/>
                    <a:pt x="1" y="272"/>
                  </a:cubicBezTo>
                  <a:cubicBezTo>
                    <a:pt x="0" y="276"/>
                    <a:pt x="1" y="281"/>
                    <a:pt x="3" y="281"/>
                  </a:cubicBezTo>
                  <a:cubicBezTo>
                    <a:pt x="6" y="281"/>
                    <a:pt x="10" y="284"/>
                    <a:pt x="10" y="285"/>
                  </a:cubicBezTo>
                  <a:cubicBezTo>
                    <a:pt x="11" y="286"/>
                    <a:pt x="7" y="282"/>
                    <a:pt x="4" y="286"/>
                  </a:cubicBezTo>
                  <a:cubicBezTo>
                    <a:pt x="1" y="291"/>
                    <a:pt x="2" y="296"/>
                    <a:pt x="3" y="297"/>
                  </a:cubicBezTo>
                  <a:cubicBezTo>
                    <a:pt x="4" y="299"/>
                    <a:pt x="10" y="293"/>
                    <a:pt x="11" y="290"/>
                  </a:cubicBezTo>
                  <a:cubicBezTo>
                    <a:pt x="11" y="287"/>
                    <a:pt x="13" y="287"/>
                    <a:pt x="14" y="290"/>
                  </a:cubicBezTo>
                  <a:cubicBezTo>
                    <a:pt x="14" y="293"/>
                    <a:pt x="15" y="299"/>
                    <a:pt x="12" y="301"/>
                  </a:cubicBezTo>
                  <a:cubicBezTo>
                    <a:pt x="9" y="302"/>
                    <a:pt x="6" y="304"/>
                    <a:pt x="6" y="306"/>
                  </a:cubicBezTo>
                  <a:cubicBezTo>
                    <a:pt x="7" y="309"/>
                    <a:pt x="10" y="314"/>
                    <a:pt x="11" y="315"/>
                  </a:cubicBezTo>
                  <a:cubicBezTo>
                    <a:pt x="13" y="316"/>
                    <a:pt x="18" y="320"/>
                    <a:pt x="21" y="323"/>
                  </a:cubicBezTo>
                  <a:cubicBezTo>
                    <a:pt x="25" y="326"/>
                    <a:pt x="31" y="328"/>
                    <a:pt x="33" y="330"/>
                  </a:cubicBezTo>
                  <a:cubicBezTo>
                    <a:pt x="36" y="331"/>
                    <a:pt x="44" y="329"/>
                    <a:pt x="40" y="323"/>
                  </a:cubicBezTo>
                  <a:cubicBezTo>
                    <a:pt x="36" y="318"/>
                    <a:pt x="36" y="310"/>
                    <a:pt x="37" y="306"/>
                  </a:cubicBezTo>
                  <a:cubicBezTo>
                    <a:pt x="37" y="303"/>
                    <a:pt x="38" y="298"/>
                    <a:pt x="39" y="292"/>
                  </a:cubicBezTo>
                  <a:cubicBezTo>
                    <a:pt x="39" y="287"/>
                    <a:pt x="39" y="282"/>
                    <a:pt x="43" y="277"/>
                  </a:cubicBezTo>
                  <a:cubicBezTo>
                    <a:pt x="47" y="273"/>
                    <a:pt x="50" y="269"/>
                    <a:pt x="55" y="265"/>
                  </a:cubicBezTo>
                  <a:cubicBezTo>
                    <a:pt x="59" y="260"/>
                    <a:pt x="63" y="259"/>
                    <a:pt x="65" y="256"/>
                  </a:cubicBezTo>
                  <a:cubicBezTo>
                    <a:pt x="67" y="254"/>
                    <a:pt x="74" y="255"/>
                    <a:pt x="76" y="253"/>
                  </a:cubicBezTo>
                  <a:cubicBezTo>
                    <a:pt x="77" y="251"/>
                    <a:pt x="90" y="241"/>
                    <a:pt x="93" y="239"/>
                  </a:cubicBezTo>
                  <a:cubicBezTo>
                    <a:pt x="96" y="237"/>
                    <a:pt x="103" y="232"/>
                    <a:pt x="105" y="231"/>
                  </a:cubicBezTo>
                  <a:cubicBezTo>
                    <a:pt x="108" y="230"/>
                    <a:pt x="117" y="227"/>
                    <a:pt x="120" y="224"/>
                  </a:cubicBezTo>
                  <a:cubicBezTo>
                    <a:pt x="123" y="222"/>
                    <a:pt x="121" y="217"/>
                    <a:pt x="134" y="214"/>
                  </a:cubicBezTo>
                  <a:cubicBezTo>
                    <a:pt x="147" y="210"/>
                    <a:pt x="155" y="210"/>
                    <a:pt x="163" y="211"/>
                  </a:cubicBezTo>
                  <a:cubicBezTo>
                    <a:pt x="171" y="211"/>
                    <a:pt x="185" y="204"/>
                    <a:pt x="188" y="204"/>
                  </a:cubicBezTo>
                  <a:cubicBezTo>
                    <a:pt x="191" y="204"/>
                    <a:pt x="199" y="201"/>
                    <a:pt x="201" y="195"/>
                  </a:cubicBezTo>
                  <a:cubicBezTo>
                    <a:pt x="203" y="188"/>
                    <a:pt x="203" y="179"/>
                    <a:pt x="195" y="180"/>
                  </a:cubicBezTo>
                  <a:cubicBezTo>
                    <a:pt x="187" y="181"/>
                    <a:pt x="185" y="184"/>
                    <a:pt x="176" y="188"/>
                  </a:cubicBezTo>
                  <a:cubicBezTo>
                    <a:pt x="168" y="192"/>
                    <a:pt x="162" y="193"/>
                    <a:pt x="158" y="190"/>
                  </a:cubicBezTo>
                  <a:cubicBezTo>
                    <a:pt x="153" y="187"/>
                    <a:pt x="146" y="179"/>
                    <a:pt x="141" y="183"/>
                  </a:cubicBezTo>
                  <a:cubicBezTo>
                    <a:pt x="135" y="187"/>
                    <a:pt x="132" y="188"/>
                    <a:pt x="124" y="188"/>
                  </a:cubicBezTo>
                  <a:cubicBezTo>
                    <a:pt x="116" y="188"/>
                    <a:pt x="107" y="191"/>
                    <a:pt x="102" y="195"/>
                  </a:cubicBezTo>
                  <a:cubicBezTo>
                    <a:pt x="98" y="199"/>
                    <a:pt x="96" y="202"/>
                    <a:pt x="93" y="200"/>
                  </a:cubicBezTo>
                  <a:cubicBezTo>
                    <a:pt x="90" y="198"/>
                    <a:pt x="89" y="202"/>
                    <a:pt x="88" y="207"/>
                  </a:cubicBezTo>
                  <a:cubicBezTo>
                    <a:pt x="87" y="213"/>
                    <a:pt x="84" y="212"/>
                    <a:pt x="79" y="214"/>
                  </a:cubicBezTo>
                  <a:cubicBezTo>
                    <a:pt x="74" y="217"/>
                    <a:pt x="73" y="221"/>
                    <a:pt x="67" y="223"/>
                  </a:cubicBezTo>
                  <a:cubicBezTo>
                    <a:pt x="62" y="225"/>
                    <a:pt x="55" y="224"/>
                    <a:pt x="53" y="227"/>
                  </a:cubicBezTo>
                  <a:cubicBezTo>
                    <a:pt x="52" y="231"/>
                    <a:pt x="56" y="234"/>
                    <a:pt x="53" y="236"/>
                  </a:cubicBezTo>
                  <a:cubicBezTo>
                    <a:pt x="49" y="238"/>
                    <a:pt x="56" y="241"/>
                    <a:pt x="48" y="242"/>
                  </a:cubicBezTo>
                  <a:cubicBezTo>
                    <a:pt x="40" y="242"/>
                    <a:pt x="37" y="243"/>
                    <a:pt x="36" y="244"/>
                  </a:cubicBezTo>
                  <a:cubicBezTo>
                    <a:pt x="35" y="246"/>
                    <a:pt x="32" y="246"/>
                    <a:pt x="30" y="247"/>
                  </a:cubicBezTo>
                  <a:cubicBezTo>
                    <a:pt x="28" y="249"/>
                    <a:pt x="27" y="254"/>
                    <a:pt x="27" y="254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0" name="Freeform 15"/>
            <p:cNvSpPr>
              <a:spLocks/>
            </p:cNvSpPr>
            <p:nvPr/>
          </p:nvSpPr>
          <p:spPr bwMode="auto">
            <a:xfrm>
              <a:off x="1460" y="2832"/>
              <a:ext cx="432" cy="421"/>
            </a:xfrm>
            <a:custGeom>
              <a:avLst/>
              <a:gdLst>
                <a:gd name="T0" fmla="*/ 50 w 207"/>
                <a:gd name="T1" fmla="*/ 36 h 202"/>
                <a:gd name="T2" fmla="*/ 66 w 207"/>
                <a:gd name="T3" fmla="*/ 31 h 202"/>
                <a:gd name="T4" fmla="*/ 62 w 207"/>
                <a:gd name="T5" fmla="*/ 9 h 202"/>
                <a:gd name="T6" fmla="*/ 77 w 207"/>
                <a:gd name="T7" fmla="*/ 8 h 202"/>
                <a:gd name="T8" fmla="*/ 84 w 207"/>
                <a:gd name="T9" fmla="*/ 34 h 202"/>
                <a:gd name="T10" fmla="*/ 100 w 207"/>
                <a:gd name="T11" fmla="*/ 43 h 202"/>
                <a:gd name="T12" fmla="*/ 109 w 207"/>
                <a:gd name="T13" fmla="*/ 20 h 202"/>
                <a:gd name="T14" fmla="*/ 138 w 207"/>
                <a:gd name="T15" fmla="*/ 20 h 202"/>
                <a:gd name="T16" fmla="*/ 158 w 207"/>
                <a:gd name="T17" fmla="*/ 30 h 202"/>
                <a:gd name="T18" fmla="*/ 166 w 207"/>
                <a:gd name="T19" fmla="*/ 34 h 202"/>
                <a:gd name="T20" fmla="*/ 172 w 207"/>
                <a:gd name="T21" fmla="*/ 54 h 202"/>
                <a:gd name="T22" fmla="*/ 182 w 207"/>
                <a:gd name="T23" fmla="*/ 69 h 202"/>
                <a:gd name="T24" fmla="*/ 196 w 207"/>
                <a:gd name="T25" fmla="*/ 76 h 202"/>
                <a:gd name="T26" fmla="*/ 207 w 207"/>
                <a:gd name="T27" fmla="*/ 77 h 202"/>
                <a:gd name="T28" fmla="*/ 195 w 207"/>
                <a:gd name="T29" fmla="*/ 96 h 202"/>
                <a:gd name="T30" fmla="*/ 198 w 207"/>
                <a:gd name="T31" fmla="*/ 112 h 202"/>
                <a:gd name="T32" fmla="*/ 195 w 207"/>
                <a:gd name="T33" fmla="*/ 127 h 202"/>
                <a:gd name="T34" fmla="*/ 171 w 207"/>
                <a:gd name="T35" fmla="*/ 123 h 202"/>
                <a:gd name="T36" fmla="*/ 157 w 207"/>
                <a:gd name="T37" fmla="*/ 109 h 202"/>
                <a:gd name="T38" fmla="*/ 141 w 207"/>
                <a:gd name="T39" fmla="*/ 100 h 202"/>
                <a:gd name="T40" fmla="*/ 139 w 207"/>
                <a:gd name="T41" fmla="*/ 110 h 202"/>
                <a:gd name="T42" fmla="*/ 144 w 207"/>
                <a:gd name="T43" fmla="*/ 126 h 202"/>
                <a:gd name="T44" fmla="*/ 138 w 207"/>
                <a:gd name="T45" fmla="*/ 134 h 202"/>
                <a:gd name="T46" fmla="*/ 141 w 207"/>
                <a:gd name="T47" fmla="*/ 144 h 202"/>
                <a:gd name="T48" fmla="*/ 129 w 207"/>
                <a:gd name="T49" fmla="*/ 152 h 202"/>
                <a:gd name="T50" fmla="*/ 126 w 207"/>
                <a:gd name="T51" fmla="*/ 163 h 202"/>
                <a:gd name="T52" fmla="*/ 140 w 207"/>
                <a:gd name="T53" fmla="*/ 161 h 202"/>
                <a:gd name="T54" fmla="*/ 154 w 207"/>
                <a:gd name="T55" fmla="*/ 159 h 202"/>
                <a:gd name="T56" fmla="*/ 135 w 207"/>
                <a:gd name="T57" fmla="*/ 187 h 202"/>
                <a:gd name="T58" fmla="*/ 129 w 207"/>
                <a:gd name="T59" fmla="*/ 202 h 202"/>
                <a:gd name="T60" fmla="*/ 113 w 207"/>
                <a:gd name="T61" fmla="*/ 202 h 202"/>
                <a:gd name="T62" fmla="*/ 112 w 207"/>
                <a:gd name="T63" fmla="*/ 196 h 202"/>
                <a:gd name="T64" fmla="*/ 98 w 207"/>
                <a:gd name="T65" fmla="*/ 193 h 202"/>
                <a:gd name="T66" fmla="*/ 95 w 207"/>
                <a:gd name="T67" fmla="*/ 184 h 202"/>
                <a:gd name="T68" fmla="*/ 88 w 207"/>
                <a:gd name="T69" fmla="*/ 175 h 202"/>
                <a:gd name="T70" fmla="*/ 78 w 207"/>
                <a:gd name="T71" fmla="*/ 176 h 202"/>
                <a:gd name="T72" fmla="*/ 68 w 207"/>
                <a:gd name="T73" fmla="*/ 163 h 202"/>
                <a:gd name="T74" fmla="*/ 54 w 207"/>
                <a:gd name="T75" fmla="*/ 165 h 202"/>
                <a:gd name="T76" fmla="*/ 44 w 207"/>
                <a:gd name="T77" fmla="*/ 150 h 202"/>
                <a:gd name="T78" fmla="*/ 35 w 207"/>
                <a:gd name="T79" fmla="*/ 143 h 202"/>
                <a:gd name="T80" fmla="*/ 22 w 207"/>
                <a:gd name="T81" fmla="*/ 137 h 202"/>
                <a:gd name="T82" fmla="*/ 10 w 207"/>
                <a:gd name="T83" fmla="*/ 129 h 202"/>
                <a:gd name="T84" fmla="*/ 5 w 207"/>
                <a:gd name="T85" fmla="*/ 122 h 202"/>
                <a:gd name="T86" fmla="*/ 0 w 207"/>
                <a:gd name="T87" fmla="*/ 110 h 202"/>
                <a:gd name="T88" fmla="*/ 8 w 207"/>
                <a:gd name="T89" fmla="*/ 95 h 202"/>
                <a:gd name="T90" fmla="*/ 19 w 207"/>
                <a:gd name="T91" fmla="*/ 83 h 202"/>
                <a:gd name="T92" fmla="*/ 25 w 207"/>
                <a:gd name="T93" fmla="*/ 70 h 202"/>
                <a:gd name="T94" fmla="*/ 22 w 207"/>
                <a:gd name="T95" fmla="*/ 60 h 202"/>
                <a:gd name="T96" fmla="*/ 30 w 207"/>
                <a:gd name="T97" fmla="*/ 43 h 202"/>
                <a:gd name="T98" fmla="*/ 38 w 207"/>
                <a:gd name="T99" fmla="*/ 37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7" h="202">
                  <a:moveTo>
                    <a:pt x="46" y="29"/>
                  </a:moveTo>
                  <a:cubicBezTo>
                    <a:pt x="47" y="32"/>
                    <a:pt x="49" y="34"/>
                    <a:pt x="50" y="36"/>
                  </a:cubicBezTo>
                  <a:cubicBezTo>
                    <a:pt x="52" y="41"/>
                    <a:pt x="55" y="42"/>
                    <a:pt x="59" y="40"/>
                  </a:cubicBezTo>
                  <a:cubicBezTo>
                    <a:pt x="64" y="39"/>
                    <a:pt x="68" y="34"/>
                    <a:pt x="66" y="31"/>
                  </a:cubicBezTo>
                  <a:cubicBezTo>
                    <a:pt x="64" y="28"/>
                    <a:pt x="59" y="29"/>
                    <a:pt x="60" y="22"/>
                  </a:cubicBezTo>
                  <a:cubicBezTo>
                    <a:pt x="62" y="16"/>
                    <a:pt x="62" y="11"/>
                    <a:pt x="62" y="9"/>
                  </a:cubicBezTo>
                  <a:cubicBezTo>
                    <a:pt x="61" y="8"/>
                    <a:pt x="66" y="5"/>
                    <a:pt x="69" y="7"/>
                  </a:cubicBezTo>
                  <a:cubicBezTo>
                    <a:pt x="73" y="8"/>
                    <a:pt x="75" y="0"/>
                    <a:pt x="77" y="8"/>
                  </a:cubicBezTo>
                  <a:cubicBezTo>
                    <a:pt x="79" y="15"/>
                    <a:pt x="78" y="21"/>
                    <a:pt x="79" y="24"/>
                  </a:cubicBezTo>
                  <a:cubicBezTo>
                    <a:pt x="80" y="27"/>
                    <a:pt x="84" y="30"/>
                    <a:pt x="84" y="34"/>
                  </a:cubicBezTo>
                  <a:cubicBezTo>
                    <a:pt x="85" y="39"/>
                    <a:pt x="89" y="44"/>
                    <a:pt x="90" y="44"/>
                  </a:cubicBezTo>
                  <a:cubicBezTo>
                    <a:pt x="91" y="45"/>
                    <a:pt x="99" y="50"/>
                    <a:pt x="100" y="43"/>
                  </a:cubicBezTo>
                  <a:cubicBezTo>
                    <a:pt x="102" y="37"/>
                    <a:pt x="101" y="32"/>
                    <a:pt x="104" y="27"/>
                  </a:cubicBezTo>
                  <a:cubicBezTo>
                    <a:pt x="106" y="21"/>
                    <a:pt x="104" y="20"/>
                    <a:pt x="109" y="20"/>
                  </a:cubicBezTo>
                  <a:cubicBezTo>
                    <a:pt x="115" y="20"/>
                    <a:pt x="123" y="20"/>
                    <a:pt x="127" y="20"/>
                  </a:cubicBezTo>
                  <a:cubicBezTo>
                    <a:pt x="131" y="21"/>
                    <a:pt x="136" y="22"/>
                    <a:pt x="138" y="20"/>
                  </a:cubicBezTo>
                  <a:cubicBezTo>
                    <a:pt x="141" y="19"/>
                    <a:pt x="146" y="15"/>
                    <a:pt x="150" y="18"/>
                  </a:cubicBezTo>
                  <a:cubicBezTo>
                    <a:pt x="154" y="22"/>
                    <a:pt x="157" y="27"/>
                    <a:pt x="158" y="30"/>
                  </a:cubicBezTo>
                  <a:cubicBezTo>
                    <a:pt x="159" y="33"/>
                    <a:pt x="157" y="35"/>
                    <a:pt x="157" y="38"/>
                  </a:cubicBezTo>
                  <a:cubicBezTo>
                    <a:pt x="158" y="40"/>
                    <a:pt x="162" y="38"/>
                    <a:pt x="166" y="34"/>
                  </a:cubicBezTo>
                  <a:cubicBezTo>
                    <a:pt x="171" y="48"/>
                    <a:pt x="171" y="48"/>
                    <a:pt x="171" y="48"/>
                  </a:cubicBezTo>
                  <a:cubicBezTo>
                    <a:pt x="172" y="54"/>
                    <a:pt x="172" y="54"/>
                    <a:pt x="172" y="54"/>
                  </a:cubicBezTo>
                  <a:cubicBezTo>
                    <a:pt x="181" y="63"/>
                    <a:pt x="181" y="63"/>
                    <a:pt x="181" y="63"/>
                  </a:cubicBezTo>
                  <a:cubicBezTo>
                    <a:pt x="182" y="69"/>
                    <a:pt x="182" y="69"/>
                    <a:pt x="182" y="69"/>
                  </a:cubicBezTo>
                  <a:cubicBezTo>
                    <a:pt x="190" y="76"/>
                    <a:pt x="190" y="76"/>
                    <a:pt x="190" y="76"/>
                  </a:cubicBezTo>
                  <a:cubicBezTo>
                    <a:pt x="196" y="76"/>
                    <a:pt x="196" y="76"/>
                    <a:pt x="196" y="76"/>
                  </a:cubicBezTo>
                  <a:cubicBezTo>
                    <a:pt x="198" y="71"/>
                    <a:pt x="198" y="71"/>
                    <a:pt x="198" y="71"/>
                  </a:cubicBezTo>
                  <a:cubicBezTo>
                    <a:pt x="207" y="77"/>
                    <a:pt x="207" y="77"/>
                    <a:pt x="207" y="77"/>
                  </a:cubicBezTo>
                  <a:cubicBezTo>
                    <a:pt x="201" y="86"/>
                    <a:pt x="201" y="86"/>
                    <a:pt x="201" y="86"/>
                  </a:cubicBezTo>
                  <a:cubicBezTo>
                    <a:pt x="195" y="96"/>
                    <a:pt x="195" y="96"/>
                    <a:pt x="195" y="96"/>
                  </a:cubicBezTo>
                  <a:cubicBezTo>
                    <a:pt x="200" y="105"/>
                    <a:pt x="200" y="105"/>
                    <a:pt x="200" y="105"/>
                  </a:cubicBezTo>
                  <a:cubicBezTo>
                    <a:pt x="198" y="112"/>
                    <a:pt x="198" y="112"/>
                    <a:pt x="198" y="112"/>
                  </a:cubicBezTo>
                  <a:cubicBezTo>
                    <a:pt x="202" y="119"/>
                    <a:pt x="202" y="119"/>
                    <a:pt x="202" y="119"/>
                  </a:cubicBezTo>
                  <a:cubicBezTo>
                    <a:pt x="195" y="127"/>
                    <a:pt x="195" y="127"/>
                    <a:pt x="195" y="127"/>
                  </a:cubicBezTo>
                  <a:cubicBezTo>
                    <a:pt x="181" y="119"/>
                    <a:pt x="181" y="119"/>
                    <a:pt x="181" y="119"/>
                  </a:cubicBezTo>
                  <a:cubicBezTo>
                    <a:pt x="171" y="123"/>
                    <a:pt x="171" y="123"/>
                    <a:pt x="171" y="123"/>
                  </a:cubicBezTo>
                  <a:cubicBezTo>
                    <a:pt x="167" y="114"/>
                    <a:pt x="167" y="114"/>
                    <a:pt x="167" y="114"/>
                  </a:cubicBezTo>
                  <a:cubicBezTo>
                    <a:pt x="157" y="109"/>
                    <a:pt x="157" y="109"/>
                    <a:pt x="157" y="109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1" y="100"/>
                    <a:pt x="141" y="100"/>
                    <a:pt x="141" y="100"/>
                  </a:cubicBezTo>
                  <a:cubicBezTo>
                    <a:pt x="138" y="100"/>
                    <a:pt x="138" y="100"/>
                    <a:pt x="138" y="100"/>
                  </a:cubicBezTo>
                  <a:cubicBezTo>
                    <a:pt x="139" y="110"/>
                    <a:pt x="139" y="110"/>
                    <a:pt x="139" y="110"/>
                  </a:cubicBezTo>
                  <a:cubicBezTo>
                    <a:pt x="145" y="115"/>
                    <a:pt x="145" y="115"/>
                    <a:pt x="145" y="115"/>
                  </a:cubicBezTo>
                  <a:cubicBezTo>
                    <a:pt x="144" y="126"/>
                    <a:pt x="144" y="126"/>
                    <a:pt x="144" y="126"/>
                  </a:cubicBezTo>
                  <a:cubicBezTo>
                    <a:pt x="138" y="130"/>
                    <a:pt x="138" y="130"/>
                    <a:pt x="138" y="130"/>
                  </a:cubicBezTo>
                  <a:cubicBezTo>
                    <a:pt x="138" y="134"/>
                    <a:pt x="138" y="134"/>
                    <a:pt x="138" y="134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41" y="144"/>
                    <a:pt x="141" y="144"/>
                    <a:pt x="141" y="144"/>
                  </a:cubicBezTo>
                  <a:cubicBezTo>
                    <a:pt x="132" y="145"/>
                    <a:pt x="132" y="145"/>
                    <a:pt x="132" y="145"/>
                  </a:cubicBezTo>
                  <a:cubicBezTo>
                    <a:pt x="129" y="152"/>
                    <a:pt x="129" y="152"/>
                    <a:pt x="129" y="152"/>
                  </a:cubicBezTo>
                  <a:cubicBezTo>
                    <a:pt x="125" y="157"/>
                    <a:pt x="125" y="157"/>
                    <a:pt x="125" y="157"/>
                  </a:cubicBezTo>
                  <a:cubicBezTo>
                    <a:pt x="126" y="163"/>
                    <a:pt x="126" y="163"/>
                    <a:pt x="126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140" y="161"/>
                    <a:pt x="140" y="161"/>
                    <a:pt x="140" y="161"/>
                  </a:cubicBezTo>
                  <a:cubicBezTo>
                    <a:pt x="145" y="158"/>
                    <a:pt x="145" y="158"/>
                    <a:pt x="145" y="158"/>
                  </a:cubicBezTo>
                  <a:cubicBezTo>
                    <a:pt x="154" y="159"/>
                    <a:pt x="154" y="159"/>
                    <a:pt x="154" y="159"/>
                  </a:cubicBezTo>
                  <a:cubicBezTo>
                    <a:pt x="159" y="166"/>
                    <a:pt x="159" y="166"/>
                    <a:pt x="159" y="166"/>
                  </a:cubicBezTo>
                  <a:cubicBezTo>
                    <a:pt x="135" y="187"/>
                    <a:pt x="135" y="187"/>
                    <a:pt x="135" y="187"/>
                  </a:cubicBezTo>
                  <a:cubicBezTo>
                    <a:pt x="139" y="191"/>
                    <a:pt x="139" y="191"/>
                    <a:pt x="139" y="191"/>
                  </a:cubicBezTo>
                  <a:cubicBezTo>
                    <a:pt x="129" y="202"/>
                    <a:pt x="129" y="202"/>
                    <a:pt x="129" y="202"/>
                  </a:cubicBezTo>
                  <a:cubicBezTo>
                    <a:pt x="124" y="198"/>
                    <a:pt x="124" y="198"/>
                    <a:pt x="124" y="198"/>
                  </a:cubicBezTo>
                  <a:cubicBezTo>
                    <a:pt x="113" y="202"/>
                    <a:pt x="113" y="202"/>
                    <a:pt x="113" y="202"/>
                  </a:cubicBezTo>
                  <a:cubicBezTo>
                    <a:pt x="111" y="201"/>
                    <a:pt x="111" y="201"/>
                    <a:pt x="111" y="201"/>
                  </a:cubicBezTo>
                  <a:cubicBezTo>
                    <a:pt x="112" y="196"/>
                    <a:pt x="112" y="196"/>
                    <a:pt x="112" y="196"/>
                  </a:cubicBezTo>
                  <a:cubicBezTo>
                    <a:pt x="103" y="188"/>
                    <a:pt x="103" y="188"/>
                    <a:pt x="103" y="188"/>
                  </a:cubicBezTo>
                  <a:cubicBezTo>
                    <a:pt x="98" y="193"/>
                    <a:pt x="98" y="193"/>
                    <a:pt x="98" y="193"/>
                  </a:cubicBezTo>
                  <a:cubicBezTo>
                    <a:pt x="96" y="188"/>
                    <a:pt x="96" y="188"/>
                    <a:pt x="96" y="188"/>
                  </a:cubicBezTo>
                  <a:cubicBezTo>
                    <a:pt x="95" y="184"/>
                    <a:pt x="95" y="184"/>
                    <a:pt x="95" y="184"/>
                  </a:cubicBezTo>
                  <a:cubicBezTo>
                    <a:pt x="85" y="178"/>
                    <a:pt x="85" y="178"/>
                    <a:pt x="85" y="178"/>
                  </a:cubicBezTo>
                  <a:cubicBezTo>
                    <a:pt x="88" y="175"/>
                    <a:pt x="88" y="175"/>
                    <a:pt x="88" y="175"/>
                  </a:cubicBezTo>
                  <a:cubicBezTo>
                    <a:pt x="81" y="170"/>
                    <a:pt x="81" y="170"/>
                    <a:pt x="81" y="170"/>
                  </a:cubicBezTo>
                  <a:cubicBezTo>
                    <a:pt x="78" y="176"/>
                    <a:pt x="78" y="176"/>
                    <a:pt x="78" y="176"/>
                  </a:cubicBezTo>
                  <a:cubicBezTo>
                    <a:pt x="70" y="170"/>
                    <a:pt x="70" y="170"/>
                    <a:pt x="70" y="170"/>
                  </a:cubicBezTo>
                  <a:cubicBezTo>
                    <a:pt x="68" y="163"/>
                    <a:pt x="68" y="163"/>
                    <a:pt x="68" y="163"/>
                  </a:cubicBezTo>
                  <a:cubicBezTo>
                    <a:pt x="61" y="163"/>
                    <a:pt x="61" y="163"/>
                    <a:pt x="61" y="163"/>
                  </a:cubicBezTo>
                  <a:cubicBezTo>
                    <a:pt x="54" y="165"/>
                    <a:pt x="54" y="165"/>
                    <a:pt x="54" y="165"/>
                  </a:cubicBezTo>
                  <a:cubicBezTo>
                    <a:pt x="52" y="158"/>
                    <a:pt x="52" y="158"/>
                    <a:pt x="52" y="158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48"/>
                    <a:pt x="39" y="148"/>
                    <a:pt x="39" y="148"/>
                  </a:cubicBezTo>
                  <a:cubicBezTo>
                    <a:pt x="35" y="143"/>
                    <a:pt x="35" y="143"/>
                    <a:pt x="35" y="143"/>
                  </a:cubicBezTo>
                  <a:cubicBezTo>
                    <a:pt x="23" y="144"/>
                    <a:pt x="23" y="144"/>
                    <a:pt x="23" y="144"/>
                  </a:cubicBezTo>
                  <a:cubicBezTo>
                    <a:pt x="22" y="137"/>
                    <a:pt x="22" y="137"/>
                    <a:pt x="22" y="137"/>
                  </a:cubicBezTo>
                  <a:cubicBezTo>
                    <a:pt x="14" y="136"/>
                    <a:pt x="14" y="136"/>
                    <a:pt x="14" y="136"/>
                  </a:cubicBezTo>
                  <a:cubicBezTo>
                    <a:pt x="10" y="129"/>
                    <a:pt x="10" y="129"/>
                    <a:pt x="10" y="129"/>
                  </a:cubicBezTo>
                  <a:cubicBezTo>
                    <a:pt x="5" y="127"/>
                    <a:pt x="5" y="127"/>
                    <a:pt x="5" y="127"/>
                  </a:cubicBezTo>
                  <a:cubicBezTo>
                    <a:pt x="5" y="122"/>
                    <a:pt x="5" y="122"/>
                    <a:pt x="5" y="122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6" y="92"/>
                    <a:pt x="6" y="92"/>
                    <a:pt x="6" y="92"/>
                  </a:cubicBezTo>
                  <a:cubicBezTo>
                    <a:pt x="19" y="83"/>
                    <a:pt x="19" y="83"/>
                    <a:pt x="19" y="83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8" y="65"/>
                    <a:pt x="28" y="65"/>
                    <a:pt x="28" y="65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8" y="37"/>
                    <a:pt x="38" y="37"/>
                    <a:pt x="38" y="37"/>
                  </a:cubicBezTo>
                  <a:lnTo>
                    <a:pt x="46" y="29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1" name="Freeform 16"/>
            <p:cNvSpPr>
              <a:spLocks/>
            </p:cNvSpPr>
            <p:nvPr/>
          </p:nvSpPr>
          <p:spPr bwMode="auto">
            <a:xfrm>
              <a:off x="1544" y="2528"/>
              <a:ext cx="252" cy="317"/>
            </a:xfrm>
            <a:custGeom>
              <a:avLst/>
              <a:gdLst>
                <a:gd name="T0" fmla="*/ 0 w 121"/>
                <a:gd name="T1" fmla="*/ 59 h 152"/>
                <a:gd name="T2" fmla="*/ 6 w 121"/>
                <a:gd name="T3" fmla="*/ 48 h 152"/>
                <a:gd name="T4" fmla="*/ 25 w 121"/>
                <a:gd name="T5" fmla="*/ 45 h 152"/>
                <a:gd name="T6" fmla="*/ 31 w 121"/>
                <a:gd name="T7" fmla="*/ 35 h 152"/>
                <a:gd name="T8" fmla="*/ 34 w 121"/>
                <a:gd name="T9" fmla="*/ 26 h 152"/>
                <a:gd name="T10" fmla="*/ 37 w 121"/>
                <a:gd name="T11" fmla="*/ 15 h 152"/>
                <a:gd name="T12" fmla="*/ 49 w 121"/>
                <a:gd name="T13" fmla="*/ 8 h 152"/>
                <a:gd name="T14" fmla="*/ 56 w 121"/>
                <a:gd name="T15" fmla="*/ 2 h 152"/>
                <a:gd name="T16" fmla="*/ 62 w 121"/>
                <a:gd name="T17" fmla="*/ 5 h 152"/>
                <a:gd name="T18" fmla="*/ 72 w 121"/>
                <a:gd name="T19" fmla="*/ 6 h 152"/>
                <a:gd name="T20" fmla="*/ 80 w 121"/>
                <a:gd name="T21" fmla="*/ 11 h 152"/>
                <a:gd name="T22" fmla="*/ 86 w 121"/>
                <a:gd name="T23" fmla="*/ 6 h 152"/>
                <a:gd name="T24" fmla="*/ 90 w 121"/>
                <a:gd name="T25" fmla="*/ 10 h 152"/>
                <a:gd name="T26" fmla="*/ 98 w 121"/>
                <a:gd name="T27" fmla="*/ 14 h 152"/>
                <a:gd name="T28" fmla="*/ 98 w 121"/>
                <a:gd name="T29" fmla="*/ 23 h 152"/>
                <a:gd name="T30" fmla="*/ 91 w 121"/>
                <a:gd name="T31" fmla="*/ 22 h 152"/>
                <a:gd name="T32" fmla="*/ 95 w 121"/>
                <a:gd name="T33" fmla="*/ 33 h 152"/>
                <a:gd name="T34" fmla="*/ 105 w 121"/>
                <a:gd name="T35" fmla="*/ 49 h 152"/>
                <a:gd name="T36" fmla="*/ 113 w 121"/>
                <a:gd name="T37" fmla="*/ 65 h 152"/>
                <a:gd name="T38" fmla="*/ 114 w 121"/>
                <a:gd name="T39" fmla="*/ 92 h 152"/>
                <a:gd name="T40" fmla="*/ 118 w 121"/>
                <a:gd name="T41" fmla="*/ 112 h 152"/>
                <a:gd name="T42" fmla="*/ 120 w 121"/>
                <a:gd name="T43" fmla="*/ 128 h 152"/>
                <a:gd name="T44" fmla="*/ 113 w 121"/>
                <a:gd name="T45" fmla="*/ 144 h 152"/>
                <a:gd name="T46" fmla="*/ 82 w 121"/>
                <a:gd name="T47" fmla="*/ 152 h 152"/>
                <a:gd name="T48" fmla="*/ 65 w 121"/>
                <a:gd name="T49" fmla="*/ 144 h 152"/>
                <a:gd name="T50" fmla="*/ 56 w 121"/>
                <a:gd name="T51" fmla="*/ 124 h 152"/>
                <a:gd name="T52" fmla="*/ 46 w 121"/>
                <a:gd name="T53" fmla="*/ 109 h 152"/>
                <a:gd name="T54" fmla="*/ 39 w 121"/>
                <a:gd name="T55" fmla="*/ 91 h 152"/>
                <a:gd name="T56" fmla="*/ 37 w 121"/>
                <a:gd name="T57" fmla="*/ 78 h 152"/>
                <a:gd name="T58" fmla="*/ 34 w 121"/>
                <a:gd name="T59" fmla="*/ 74 h 152"/>
                <a:gd name="T60" fmla="*/ 32 w 121"/>
                <a:gd name="T61" fmla="*/ 91 h 152"/>
                <a:gd name="T62" fmla="*/ 32 w 121"/>
                <a:gd name="T63" fmla="*/ 93 h 152"/>
                <a:gd name="T64" fmla="*/ 17 w 121"/>
                <a:gd name="T65" fmla="*/ 87 h 152"/>
                <a:gd name="T66" fmla="*/ 13 w 121"/>
                <a:gd name="T67" fmla="*/ 82 h 152"/>
                <a:gd name="T68" fmla="*/ 15 w 121"/>
                <a:gd name="T69" fmla="*/ 71 h 152"/>
                <a:gd name="T70" fmla="*/ 0 w 121"/>
                <a:gd name="T71" fmla="*/ 5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1" h="152">
                  <a:moveTo>
                    <a:pt x="0" y="59"/>
                  </a:moveTo>
                  <a:cubicBezTo>
                    <a:pt x="3" y="54"/>
                    <a:pt x="5" y="50"/>
                    <a:pt x="6" y="48"/>
                  </a:cubicBezTo>
                  <a:cubicBezTo>
                    <a:pt x="9" y="43"/>
                    <a:pt x="18" y="45"/>
                    <a:pt x="25" y="45"/>
                  </a:cubicBezTo>
                  <a:cubicBezTo>
                    <a:pt x="33" y="45"/>
                    <a:pt x="31" y="39"/>
                    <a:pt x="31" y="35"/>
                  </a:cubicBezTo>
                  <a:cubicBezTo>
                    <a:pt x="31" y="32"/>
                    <a:pt x="36" y="29"/>
                    <a:pt x="34" y="26"/>
                  </a:cubicBezTo>
                  <a:cubicBezTo>
                    <a:pt x="32" y="22"/>
                    <a:pt x="34" y="17"/>
                    <a:pt x="37" y="15"/>
                  </a:cubicBezTo>
                  <a:cubicBezTo>
                    <a:pt x="40" y="13"/>
                    <a:pt x="43" y="8"/>
                    <a:pt x="49" y="8"/>
                  </a:cubicBezTo>
                  <a:cubicBezTo>
                    <a:pt x="54" y="7"/>
                    <a:pt x="53" y="5"/>
                    <a:pt x="56" y="2"/>
                  </a:cubicBezTo>
                  <a:cubicBezTo>
                    <a:pt x="60" y="0"/>
                    <a:pt x="62" y="5"/>
                    <a:pt x="62" y="5"/>
                  </a:cubicBezTo>
                  <a:cubicBezTo>
                    <a:pt x="62" y="5"/>
                    <a:pt x="68" y="10"/>
                    <a:pt x="72" y="6"/>
                  </a:cubicBezTo>
                  <a:cubicBezTo>
                    <a:pt x="75" y="3"/>
                    <a:pt x="77" y="11"/>
                    <a:pt x="80" y="11"/>
                  </a:cubicBezTo>
                  <a:cubicBezTo>
                    <a:pt x="82" y="11"/>
                    <a:pt x="85" y="8"/>
                    <a:pt x="86" y="6"/>
                  </a:cubicBezTo>
                  <a:cubicBezTo>
                    <a:pt x="88" y="9"/>
                    <a:pt x="85" y="11"/>
                    <a:pt x="90" y="10"/>
                  </a:cubicBezTo>
                  <a:cubicBezTo>
                    <a:pt x="95" y="10"/>
                    <a:pt x="97" y="10"/>
                    <a:pt x="98" y="14"/>
                  </a:cubicBezTo>
                  <a:cubicBezTo>
                    <a:pt x="100" y="17"/>
                    <a:pt x="101" y="24"/>
                    <a:pt x="98" y="23"/>
                  </a:cubicBezTo>
                  <a:cubicBezTo>
                    <a:pt x="95" y="22"/>
                    <a:pt x="93" y="21"/>
                    <a:pt x="91" y="22"/>
                  </a:cubicBezTo>
                  <a:cubicBezTo>
                    <a:pt x="89" y="24"/>
                    <a:pt x="93" y="29"/>
                    <a:pt x="95" y="33"/>
                  </a:cubicBezTo>
                  <a:cubicBezTo>
                    <a:pt x="98" y="37"/>
                    <a:pt x="99" y="45"/>
                    <a:pt x="105" y="49"/>
                  </a:cubicBezTo>
                  <a:cubicBezTo>
                    <a:pt x="111" y="53"/>
                    <a:pt x="113" y="61"/>
                    <a:pt x="113" y="65"/>
                  </a:cubicBezTo>
                  <a:cubicBezTo>
                    <a:pt x="112" y="70"/>
                    <a:pt x="113" y="86"/>
                    <a:pt x="114" y="92"/>
                  </a:cubicBezTo>
                  <a:cubicBezTo>
                    <a:pt x="114" y="98"/>
                    <a:pt x="114" y="104"/>
                    <a:pt x="118" y="112"/>
                  </a:cubicBezTo>
                  <a:cubicBezTo>
                    <a:pt x="121" y="120"/>
                    <a:pt x="121" y="125"/>
                    <a:pt x="120" y="128"/>
                  </a:cubicBezTo>
                  <a:cubicBezTo>
                    <a:pt x="119" y="131"/>
                    <a:pt x="115" y="140"/>
                    <a:pt x="113" y="144"/>
                  </a:cubicBezTo>
                  <a:cubicBezTo>
                    <a:pt x="111" y="149"/>
                    <a:pt x="89" y="152"/>
                    <a:pt x="82" y="152"/>
                  </a:cubicBezTo>
                  <a:cubicBezTo>
                    <a:pt x="75" y="152"/>
                    <a:pt x="69" y="148"/>
                    <a:pt x="65" y="144"/>
                  </a:cubicBezTo>
                  <a:cubicBezTo>
                    <a:pt x="61" y="139"/>
                    <a:pt x="60" y="129"/>
                    <a:pt x="56" y="124"/>
                  </a:cubicBezTo>
                  <a:cubicBezTo>
                    <a:pt x="52" y="118"/>
                    <a:pt x="45" y="115"/>
                    <a:pt x="46" y="109"/>
                  </a:cubicBezTo>
                  <a:cubicBezTo>
                    <a:pt x="46" y="103"/>
                    <a:pt x="41" y="96"/>
                    <a:pt x="39" y="91"/>
                  </a:cubicBezTo>
                  <a:cubicBezTo>
                    <a:pt x="37" y="87"/>
                    <a:pt x="38" y="82"/>
                    <a:pt x="37" y="78"/>
                  </a:cubicBezTo>
                  <a:cubicBezTo>
                    <a:pt x="36" y="74"/>
                    <a:pt x="35" y="69"/>
                    <a:pt x="34" y="74"/>
                  </a:cubicBezTo>
                  <a:cubicBezTo>
                    <a:pt x="32" y="78"/>
                    <a:pt x="34" y="85"/>
                    <a:pt x="32" y="91"/>
                  </a:cubicBezTo>
                  <a:cubicBezTo>
                    <a:pt x="32" y="92"/>
                    <a:pt x="32" y="92"/>
                    <a:pt x="32" y="93"/>
                  </a:cubicBezTo>
                  <a:cubicBezTo>
                    <a:pt x="17" y="87"/>
                    <a:pt x="17" y="87"/>
                    <a:pt x="17" y="87"/>
                  </a:cubicBezTo>
                  <a:cubicBezTo>
                    <a:pt x="13" y="82"/>
                    <a:pt x="13" y="82"/>
                    <a:pt x="13" y="82"/>
                  </a:cubicBezTo>
                  <a:cubicBezTo>
                    <a:pt x="15" y="71"/>
                    <a:pt x="15" y="71"/>
                    <a:pt x="15" y="71"/>
                  </a:cubicBezTo>
                  <a:lnTo>
                    <a:pt x="0" y="59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2" name="Freeform 17"/>
            <p:cNvSpPr>
              <a:spLocks/>
            </p:cNvSpPr>
            <p:nvPr/>
          </p:nvSpPr>
          <p:spPr bwMode="auto">
            <a:xfrm>
              <a:off x="1298" y="2999"/>
              <a:ext cx="367" cy="300"/>
            </a:xfrm>
            <a:custGeom>
              <a:avLst/>
              <a:gdLst>
                <a:gd name="T0" fmla="*/ 344 w 367"/>
                <a:gd name="T1" fmla="*/ 258 h 300"/>
                <a:gd name="T2" fmla="*/ 321 w 367"/>
                <a:gd name="T3" fmla="*/ 258 h 300"/>
                <a:gd name="T4" fmla="*/ 327 w 367"/>
                <a:gd name="T5" fmla="*/ 281 h 300"/>
                <a:gd name="T6" fmla="*/ 323 w 367"/>
                <a:gd name="T7" fmla="*/ 298 h 300"/>
                <a:gd name="T8" fmla="*/ 296 w 367"/>
                <a:gd name="T9" fmla="*/ 298 h 300"/>
                <a:gd name="T10" fmla="*/ 275 w 367"/>
                <a:gd name="T11" fmla="*/ 300 h 300"/>
                <a:gd name="T12" fmla="*/ 241 w 367"/>
                <a:gd name="T13" fmla="*/ 271 h 300"/>
                <a:gd name="T14" fmla="*/ 223 w 367"/>
                <a:gd name="T15" fmla="*/ 246 h 300"/>
                <a:gd name="T16" fmla="*/ 191 w 367"/>
                <a:gd name="T17" fmla="*/ 219 h 300"/>
                <a:gd name="T18" fmla="*/ 158 w 367"/>
                <a:gd name="T19" fmla="*/ 221 h 300"/>
                <a:gd name="T20" fmla="*/ 112 w 367"/>
                <a:gd name="T21" fmla="*/ 212 h 300"/>
                <a:gd name="T22" fmla="*/ 104 w 367"/>
                <a:gd name="T23" fmla="*/ 175 h 300"/>
                <a:gd name="T24" fmla="*/ 73 w 367"/>
                <a:gd name="T25" fmla="*/ 160 h 300"/>
                <a:gd name="T26" fmla="*/ 46 w 367"/>
                <a:gd name="T27" fmla="*/ 133 h 300"/>
                <a:gd name="T28" fmla="*/ 16 w 367"/>
                <a:gd name="T29" fmla="*/ 131 h 300"/>
                <a:gd name="T30" fmla="*/ 14 w 367"/>
                <a:gd name="T31" fmla="*/ 104 h 300"/>
                <a:gd name="T32" fmla="*/ 8 w 367"/>
                <a:gd name="T33" fmla="*/ 79 h 300"/>
                <a:gd name="T34" fmla="*/ 19 w 367"/>
                <a:gd name="T35" fmla="*/ 75 h 300"/>
                <a:gd name="T36" fmla="*/ 62 w 367"/>
                <a:gd name="T37" fmla="*/ 33 h 300"/>
                <a:gd name="T38" fmla="*/ 89 w 367"/>
                <a:gd name="T39" fmla="*/ 8 h 300"/>
                <a:gd name="T40" fmla="*/ 112 w 367"/>
                <a:gd name="T41" fmla="*/ 4 h 300"/>
                <a:gd name="T42" fmla="*/ 139 w 367"/>
                <a:gd name="T43" fmla="*/ 8 h 300"/>
                <a:gd name="T44" fmla="*/ 166 w 367"/>
                <a:gd name="T45" fmla="*/ 8 h 300"/>
                <a:gd name="T46" fmla="*/ 169 w 367"/>
                <a:gd name="T47" fmla="*/ 46 h 300"/>
                <a:gd name="T48" fmla="*/ 162 w 367"/>
                <a:gd name="T49" fmla="*/ 77 h 300"/>
                <a:gd name="T50" fmla="*/ 173 w 367"/>
                <a:gd name="T51" fmla="*/ 98 h 300"/>
                <a:gd name="T52" fmla="*/ 191 w 367"/>
                <a:gd name="T53" fmla="*/ 117 h 300"/>
                <a:gd name="T54" fmla="*/ 210 w 367"/>
                <a:gd name="T55" fmla="*/ 133 h 300"/>
                <a:gd name="T56" fmla="*/ 244 w 367"/>
                <a:gd name="T57" fmla="*/ 142 h 300"/>
                <a:gd name="T58" fmla="*/ 271 w 367"/>
                <a:gd name="T59" fmla="*/ 162 h 300"/>
                <a:gd name="T60" fmla="*/ 289 w 367"/>
                <a:gd name="T61" fmla="*/ 173 h 300"/>
                <a:gd name="T62" fmla="*/ 308 w 367"/>
                <a:gd name="T63" fmla="*/ 187 h 300"/>
                <a:gd name="T64" fmla="*/ 331 w 367"/>
                <a:gd name="T65" fmla="*/ 187 h 300"/>
                <a:gd name="T66" fmla="*/ 339 w 367"/>
                <a:gd name="T67" fmla="*/ 204 h 300"/>
                <a:gd name="T68" fmla="*/ 362 w 367"/>
                <a:gd name="T69" fmla="*/ 225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7" h="300">
                  <a:moveTo>
                    <a:pt x="367" y="235"/>
                  </a:moveTo>
                  <a:lnTo>
                    <a:pt x="344" y="258"/>
                  </a:lnTo>
                  <a:lnTo>
                    <a:pt x="331" y="250"/>
                  </a:lnTo>
                  <a:lnTo>
                    <a:pt x="321" y="258"/>
                  </a:lnTo>
                  <a:lnTo>
                    <a:pt x="337" y="273"/>
                  </a:lnTo>
                  <a:lnTo>
                    <a:pt x="327" y="281"/>
                  </a:lnTo>
                  <a:lnTo>
                    <a:pt x="327" y="292"/>
                  </a:lnTo>
                  <a:lnTo>
                    <a:pt x="323" y="298"/>
                  </a:lnTo>
                  <a:lnTo>
                    <a:pt x="306" y="281"/>
                  </a:lnTo>
                  <a:lnTo>
                    <a:pt x="296" y="298"/>
                  </a:lnTo>
                  <a:lnTo>
                    <a:pt x="283" y="294"/>
                  </a:lnTo>
                  <a:lnTo>
                    <a:pt x="275" y="300"/>
                  </a:lnTo>
                  <a:lnTo>
                    <a:pt x="264" y="281"/>
                  </a:lnTo>
                  <a:lnTo>
                    <a:pt x="241" y="271"/>
                  </a:lnTo>
                  <a:lnTo>
                    <a:pt x="237" y="260"/>
                  </a:lnTo>
                  <a:lnTo>
                    <a:pt x="223" y="246"/>
                  </a:lnTo>
                  <a:lnTo>
                    <a:pt x="206" y="242"/>
                  </a:lnTo>
                  <a:lnTo>
                    <a:pt x="191" y="219"/>
                  </a:lnTo>
                  <a:lnTo>
                    <a:pt x="179" y="225"/>
                  </a:lnTo>
                  <a:lnTo>
                    <a:pt x="158" y="221"/>
                  </a:lnTo>
                  <a:lnTo>
                    <a:pt x="131" y="231"/>
                  </a:lnTo>
                  <a:lnTo>
                    <a:pt x="112" y="212"/>
                  </a:lnTo>
                  <a:lnTo>
                    <a:pt x="112" y="185"/>
                  </a:lnTo>
                  <a:lnTo>
                    <a:pt x="104" y="175"/>
                  </a:lnTo>
                  <a:lnTo>
                    <a:pt x="96" y="181"/>
                  </a:lnTo>
                  <a:lnTo>
                    <a:pt x="73" y="160"/>
                  </a:lnTo>
                  <a:lnTo>
                    <a:pt x="48" y="160"/>
                  </a:lnTo>
                  <a:lnTo>
                    <a:pt x="46" y="133"/>
                  </a:lnTo>
                  <a:lnTo>
                    <a:pt x="19" y="133"/>
                  </a:lnTo>
                  <a:lnTo>
                    <a:pt x="16" y="131"/>
                  </a:lnTo>
                  <a:lnTo>
                    <a:pt x="21" y="117"/>
                  </a:lnTo>
                  <a:lnTo>
                    <a:pt x="14" y="104"/>
                  </a:lnTo>
                  <a:lnTo>
                    <a:pt x="0" y="96"/>
                  </a:lnTo>
                  <a:lnTo>
                    <a:pt x="8" y="79"/>
                  </a:lnTo>
                  <a:lnTo>
                    <a:pt x="8" y="75"/>
                  </a:lnTo>
                  <a:lnTo>
                    <a:pt x="19" y="75"/>
                  </a:lnTo>
                  <a:lnTo>
                    <a:pt x="41" y="71"/>
                  </a:lnTo>
                  <a:lnTo>
                    <a:pt x="62" y="33"/>
                  </a:lnTo>
                  <a:lnTo>
                    <a:pt x="81" y="23"/>
                  </a:lnTo>
                  <a:lnTo>
                    <a:pt x="89" y="8"/>
                  </a:lnTo>
                  <a:lnTo>
                    <a:pt x="100" y="12"/>
                  </a:lnTo>
                  <a:lnTo>
                    <a:pt x="112" y="4"/>
                  </a:lnTo>
                  <a:lnTo>
                    <a:pt x="131" y="0"/>
                  </a:lnTo>
                  <a:lnTo>
                    <a:pt x="139" y="8"/>
                  </a:lnTo>
                  <a:lnTo>
                    <a:pt x="150" y="6"/>
                  </a:lnTo>
                  <a:lnTo>
                    <a:pt x="166" y="8"/>
                  </a:lnTo>
                  <a:lnTo>
                    <a:pt x="179" y="31"/>
                  </a:lnTo>
                  <a:lnTo>
                    <a:pt x="169" y="46"/>
                  </a:lnTo>
                  <a:lnTo>
                    <a:pt x="162" y="62"/>
                  </a:lnTo>
                  <a:lnTo>
                    <a:pt x="162" y="77"/>
                  </a:lnTo>
                  <a:lnTo>
                    <a:pt x="173" y="87"/>
                  </a:lnTo>
                  <a:lnTo>
                    <a:pt x="173" y="98"/>
                  </a:lnTo>
                  <a:lnTo>
                    <a:pt x="183" y="102"/>
                  </a:lnTo>
                  <a:lnTo>
                    <a:pt x="191" y="117"/>
                  </a:lnTo>
                  <a:lnTo>
                    <a:pt x="208" y="119"/>
                  </a:lnTo>
                  <a:lnTo>
                    <a:pt x="210" y="133"/>
                  </a:lnTo>
                  <a:lnTo>
                    <a:pt x="235" y="131"/>
                  </a:lnTo>
                  <a:lnTo>
                    <a:pt x="244" y="142"/>
                  </a:lnTo>
                  <a:lnTo>
                    <a:pt x="254" y="146"/>
                  </a:lnTo>
                  <a:lnTo>
                    <a:pt x="271" y="162"/>
                  </a:lnTo>
                  <a:lnTo>
                    <a:pt x="275" y="177"/>
                  </a:lnTo>
                  <a:lnTo>
                    <a:pt x="289" y="173"/>
                  </a:lnTo>
                  <a:lnTo>
                    <a:pt x="304" y="173"/>
                  </a:lnTo>
                  <a:lnTo>
                    <a:pt x="308" y="187"/>
                  </a:lnTo>
                  <a:lnTo>
                    <a:pt x="325" y="200"/>
                  </a:lnTo>
                  <a:lnTo>
                    <a:pt x="331" y="187"/>
                  </a:lnTo>
                  <a:lnTo>
                    <a:pt x="346" y="198"/>
                  </a:lnTo>
                  <a:lnTo>
                    <a:pt x="339" y="204"/>
                  </a:lnTo>
                  <a:lnTo>
                    <a:pt x="360" y="217"/>
                  </a:lnTo>
                  <a:lnTo>
                    <a:pt x="362" y="225"/>
                  </a:lnTo>
                  <a:lnTo>
                    <a:pt x="367" y="235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3" name="Freeform 18"/>
            <p:cNvSpPr>
              <a:spLocks/>
            </p:cNvSpPr>
            <p:nvPr/>
          </p:nvSpPr>
          <p:spPr bwMode="auto">
            <a:xfrm>
              <a:off x="1152" y="2855"/>
              <a:ext cx="208" cy="219"/>
            </a:xfrm>
            <a:custGeom>
              <a:avLst/>
              <a:gdLst>
                <a:gd name="T0" fmla="*/ 16 w 100"/>
                <a:gd name="T1" fmla="*/ 18 h 105"/>
                <a:gd name="T2" fmla="*/ 20 w 100"/>
                <a:gd name="T3" fmla="*/ 15 h 105"/>
                <a:gd name="T4" fmla="*/ 30 w 100"/>
                <a:gd name="T5" fmla="*/ 19 h 105"/>
                <a:gd name="T6" fmla="*/ 37 w 100"/>
                <a:gd name="T7" fmla="*/ 23 h 105"/>
                <a:gd name="T8" fmla="*/ 40 w 100"/>
                <a:gd name="T9" fmla="*/ 26 h 105"/>
                <a:gd name="T10" fmla="*/ 37 w 100"/>
                <a:gd name="T11" fmla="*/ 32 h 105"/>
                <a:gd name="T12" fmla="*/ 45 w 100"/>
                <a:gd name="T13" fmla="*/ 40 h 105"/>
                <a:gd name="T14" fmla="*/ 52 w 100"/>
                <a:gd name="T15" fmla="*/ 32 h 105"/>
                <a:gd name="T16" fmla="*/ 46 w 100"/>
                <a:gd name="T17" fmla="*/ 25 h 105"/>
                <a:gd name="T18" fmla="*/ 45 w 100"/>
                <a:gd name="T19" fmla="*/ 23 h 105"/>
                <a:gd name="T20" fmla="*/ 40 w 100"/>
                <a:gd name="T21" fmla="*/ 14 h 105"/>
                <a:gd name="T22" fmla="*/ 39 w 100"/>
                <a:gd name="T23" fmla="*/ 3 h 105"/>
                <a:gd name="T24" fmla="*/ 35 w 100"/>
                <a:gd name="T25" fmla="*/ 0 h 105"/>
                <a:gd name="T26" fmla="*/ 67 w 100"/>
                <a:gd name="T27" fmla="*/ 0 h 105"/>
                <a:gd name="T28" fmla="*/ 68 w 100"/>
                <a:gd name="T29" fmla="*/ 0 h 105"/>
                <a:gd name="T30" fmla="*/ 68 w 100"/>
                <a:gd name="T31" fmla="*/ 13 h 105"/>
                <a:gd name="T32" fmla="*/ 83 w 100"/>
                <a:gd name="T33" fmla="*/ 58 h 105"/>
                <a:gd name="T34" fmla="*/ 92 w 100"/>
                <a:gd name="T35" fmla="*/ 62 h 105"/>
                <a:gd name="T36" fmla="*/ 100 w 100"/>
                <a:gd name="T37" fmla="*/ 85 h 105"/>
                <a:gd name="T38" fmla="*/ 90 w 100"/>
                <a:gd name="T39" fmla="*/ 103 h 105"/>
                <a:gd name="T40" fmla="*/ 79 w 100"/>
                <a:gd name="T41" fmla="*/ 105 h 105"/>
                <a:gd name="T42" fmla="*/ 74 w 100"/>
                <a:gd name="T43" fmla="*/ 105 h 105"/>
                <a:gd name="T44" fmla="*/ 72 w 100"/>
                <a:gd name="T45" fmla="*/ 97 h 105"/>
                <a:gd name="T46" fmla="*/ 64 w 100"/>
                <a:gd name="T47" fmla="*/ 94 h 105"/>
                <a:gd name="T48" fmla="*/ 68 w 100"/>
                <a:gd name="T49" fmla="*/ 85 h 105"/>
                <a:gd name="T50" fmla="*/ 63 w 100"/>
                <a:gd name="T51" fmla="*/ 83 h 105"/>
                <a:gd name="T52" fmla="*/ 64 w 100"/>
                <a:gd name="T53" fmla="*/ 79 h 105"/>
                <a:gd name="T54" fmla="*/ 57 w 100"/>
                <a:gd name="T55" fmla="*/ 79 h 105"/>
                <a:gd name="T56" fmla="*/ 55 w 100"/>
                <a:gd name="T57" fmla="*/ 81 h 105"/>
                <a:gd name="T58" fmla="*/ 52 w 100"/>
                <a:gd name="T59" fmla="*/ 78 h 105"/>
                <a:gd name="T60" fmla="*/ 54 w 100"/>
                <a:gd name="T61" fmla="*/ 70 h 105"/>
                <a:gd name="T62" fmla="*/ 46 w 100"/>
                <a:gd name="T63" fmla="*/ 64 h 105"/>
                <a:gd name="T64" fmla="*/ 42 w 100"/>
                <a:gd name="T65" fmla="*/ 67 h 105"/>
                <a:gd name="T66" fmla="*/ 38 w 100"/>
                <a:gd name="T67" fmla="*/ 68 h 105"/>
                <a:gd name="T68" fmla="*/ 32 w 100"/>
                <a:gd name="T69" fmla="*/ 65 h 105"/>
                <a:gd name="T70" fmla="*/ 21 w 100"/>
                <a:gd name="T71" fmla="*/ 65 h 105"/>
                <a:gd name="T72" fmla="*/ 20 w 100"/>
                <a:gd name="T73" fmla="*/ 60 h 105"/>
                <a:gd name="T74" fmla="*/ 14 w 100"/>
                <a:gd name="T75" fmla="*/ 64 h 105"/>
                <a:gd name="T76" fmla="*/ 9 w 100"/>
                <a:gd name="T77" fmla="*/ 63 h 105"/>
                <a:gd name="T78" fmla="*/ 9 w 100"/>
                <a:gd name="T79" fmla="*/ 63 h 105"/>
                <a:gd name="T80" fmla="*/ 7 w 100"/>
                <a:gd name="T81" fmla="*/ 56 h 105"/>
                <a:gd name="T82" fmla="*/ 9 w 100"/>
                <a:gd name="T83" fmla="*/ 50 h 105"/>
                <a:gd name="T84" fmla="*/ 8 w 100"/>
                <a:gd name="T85" fmla="*/ 42 h 105"/>
                <a:gd name="T86" fmla="*/ 2 w 100"/>
                <a:gd name="T87" fmla="*/ 35 h 105"/>
                <a:gd name="T88" fmla="*/ 4 w 100"/>
                <a:gd name="T89" fmla="*/ 31 h 105"/>
                <a:gd name="T90" fmla="*/ 0 w 100"/>
                <a:gd name="T91" fmla="*/ 27 h 105"/>
                <a:gd name="T92" fmla="*/ 16 w 100"/>
                <a:gd name="T93" fmla="*/ 26 h 105"/>
                <a:gd name="T94" fmla="*/ 16 w 100"/>
                <a:gd name="T95" fmla="*/ 1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0" h="105">
                  <a:moveTo>
                    <a:pt x="16" y="18"/>
                  </a:moveTo>
                  <a:cubicBezTo>
                    <a:pt x="18" y="18"/>
                    <a:pt x="19" y="16"/>
                    <a:pt x="20" y="15"/>
                  </a:cubicBezTo>
                  <a:cubicBezTo>
                    <a:pt x="22" y="11"/>
                    <a:pt x="29" y="16"/>
                    <a:pt x="30" y="19"/>
                  </a:cubicBezTo>
                  <a:cubicBezTo>
                    <a:pt x="32" y="23"/>
                    <a:pt x="35" y="22"/>
                    <a:pt x="37" y="23"/>
                  </a:cubicBezTo>
                  <a:cubicBezTo>
                    <a:pt x="38" y="23"/>
                    <a:pt x="39" y="25"/>
                    <a:pt x="40" y="26"/>
                  </a:cubicBezTo>
                  <a:cubicBezTo>
                    <a:pt x="39" y="28"/>
                    <a:pt x="37" y="30"/>
                    <a:pt x="37" y="32"/>
                  </a:cubicBezTo>
                  <a:cubicBezTo>
                    <a:pt x="37" y="36"/>
                    <a:pt x="41" y="40"/>
                    <a:pt x="45" y="40"/>
                  </a:cubicBezTo>
                  <a:cubicBezTo>
                    <a:pt x="49" y="40"/>
                    <a:pt x="52" y="36"/>
                    <a:pt x="52" y="32"/>
                  </a:cubicBezTo>
                  <a:cubicBezTo>
                    <a:pt x="52" y="29"/>
                    <a:pt x="49" y="25"/>
                    <a:pt x="46" y="25"/>
                  </a:cubicBezTo>
                  <a:cubicBezTo>
                    <a:pt x="45" y="24"/>
                    <a:pt x="45" y="24"/>
                    <a:pt x="45" y="23"/>
                  </a:cubicBezTo>
                  <a:cubicBezTo>
                    <a:pt x="40" y="19"/>
                    <a:pt x="39" y="17"/>
                    <a:pt x="40" y="14"/>
                  </a:cubicBezTo>
                  <a:cubicBezTo>
                    <a:pt x="41" y="10"/>
                    <a:pt x="48" y="9"/>
                    <a:pt x="39" y="3"/>
                  </a:cubicBezTo>
                  <a:cubicBezTo>
                    <a:pt x="37" y="2"/>
                    <a:pt x="36" y="1"/>
                    <a:pt x="35" y="0"/>
                  </a:cubicBezTo>
                  <a:cubicBezTo>
                    <a:pt x="46" y="0"/>
                    <a:pt x="60" y="0"/>
                    <a:pt x="67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83" y="58"/>
                    <a:pt x="83" y="58"/>
                    <a:pt x="83" y="58"/>
                  </a:cubicBezTo>
                  <a:cubicBezTo>
                    <a:pt x="92" y="62"/>
                    <a:pt x="92" y="62"/>
                    <a:pt x="92" y="62"/>
                  </a:cubicBezTo>
                  <a:cubicBezTo>
                    <a:pt x="100" y="85"/>
                    <a:pt x="100" y="85"/>
                    <a:pt x="100" y="8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79" y="105"/>
                    <a:pt x="79" y="105"/>
                    <a:pt x="79" y="105"/>
                  </a:cubicBezTo>
                  <a:cubicBezTo>
                    <a:pt x="74" y="105"/>
                    <a:pt x="74" y="105"/>
                    <a:pt x="74" y="105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8" y="85"/>
                    <a:pt x="68" y="85"/>
                    <a:pt x="68" y="85"/>
                  </a:cubicBezTo>
                  <a:cubicBezTo>
                    <a:pt x="63" y="83"/>
                    <a:pt x="63" y="83"/>
                    <a:pt x="63" y="83"/>
                  </a:cubicBezTo>
                  <a:cubicBezTo>
                    <a:pt x="64" y="79"/>
                    <a:pt x="64" y="79"/>
                    <a:pt x="64" y="79"/>
                  </a:cubicBezTo>
                  <a:cubicBezTo>
                    <a:pt x="57" y="79"/>
                    <a:pt x="57" y="79"/>
                    <a:pt x="57" y="79"/>
                  </a:cubicBezTo>
                  <a:cubicBezTo>
                    <a:pt x="55" y="81"/>
                    <a:pt x="55" y="81"/>
                    <a:pt x="55" y="81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14" y="64"/>
                    <a:pt x="14" y="64"/>
                    <a:pt x="14" y="64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6" y="27"/>
                    <a:pt x="13" y="27"/>
                    <a:pt x="16" y="26"/>
                  </a:cubicBezTo>
                  <a:cubicBezTo>
                    <a:pt x="17" y="25"/>
                    <a:pt x="17" y="22"/>
                    <a:pt x="16" y="18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4" name="Freeform 19"/>
            <p:cNvSpPr>
              <a:spLocks/>
            </p:cNvSpPr>
            <p:nvPr/>
          </p:nvSpPr>
          <p:spPr bwMode="auto">
            <a:xfrm>
              <a:off x="1121" y="2980"/>
              <a:ext cx="198" cy="150"/>
            </a:xfrm>
            <a:custGeom>
              <a:avLst/>
              <a:gdLst>
                <a:gd name="T0" fmla="*/ 193 w 198"/>
                <a:gd name="T1" fmla="*/ 150 h 150"/>
                <a:gd name="T2" fmla="*/ 164 w 198"/>
                <a:gd name="T3" fmla="*/ 134 h 150"/>
                <a:gd name="T4" fmla="*/ 164 w 198"/>
                <a:gd name="T5" fmla="*/ 138 h 150"/>
                <a:gd name="T6" fmla="*/ 158 w 198"/>
                <a:gd name="T7" fmla="*/ 142 h 150"/>
                <a:gd name="T8" fmla="*/ 148 w 198"/>
                <a:gd name="T9" fmla="*/ 131 h 150"/>
                <a:gd name="T10" fmla="*/ 137 w 198"/>
                <a:gd name="T11" fmla="*/ 131 h 150"/>
                <a:gd name="T12" fmla="*/ 131 w 198"/>
                <a:gd name="T13" fmla="*/ 121 h 150"/>
                <a:gd name="T14" fmla="*/ 129 w 198"/>
                <a:gd name="T15" fmla="*/ 111 h 150"/>
                <a:gd name="T16" fmla="*/ 114 w 198"/>
                <a:gd name="T17" fmla="*/ 108 h 150"/>
                <a:gd name="T18" fmla="*/ 106 w 198"/>
                <a:gd name="T19" fmla="*/ 117 h 150"/>
                <a:gd name="T20" fmla="*/ 93 w 198"/>
                <a:gd name="T21" fmla="*/ 115 h 150"/>
                <a:gd name="T22" fmla="*/ 85 w 198"/>
                <a:gd name="T23" fmla="*/ 123 h 150"/>
                <a:gd name="T24" fmla="*/ 79 w 198"/>
                <a:gd name="T25" fmla="*/ 123 h 150"/>
                <a:gd name="T26" fmla="*/ 68 w 198"/>
                <a:gd name="T27" fmla="*/ 117 h 150"/>
                <a:gd name="T28" fmla="*/ 52 w 198"/>
                <a:gd name="T29" fmla="*/ 117 h 150"/>
                <a:gd name="T30" fmla="*/ 50 w 198"/>
                <a:gd name="T31" fmla="*/ 111 h 150"/>
                <a:gd name="T32" fmla="*/ 37 w 198"/>
                <a:gd name="T33" fmla="*/ 111 h 150"/>
                <a:gd name="T34" fmla="*/ 31 w 198"/>
                <a:gd name="T35" fmla="*/ 104 h 150"/>
                <a:gd name="T36" fmla="*/ 10 w 198"/>
                <a:gd name="T37" fmla="*/ 100 h 150"/>
                <a:gd name="T38" fmla="*/ 0 w 198"/>
                <a:gd name="T39" fmla="*/ 92 h 150"/>
                <a:gd name="T40" fmla="*/ 2 w 198"/>
                <a:gd name="T41" fmla="*/ 77 h 150"/>
                <a:gd name="T42" fmla="*/ 12 w 198"/>
                <a:gd name="T43" fmla="*/ 75 h 150"/>
                <a:gd name="T44" fmla="*/ 14 w 198"/>
                <a:gd name="T45" fmla="*/ 63 h 150"/>
                <a:gd name="T46" fmla="*/ 27 w 198"/>
                <a:gd name="T47" fmla="*/ 54 h 150"/>
                <a:gd name="T48" fmla="*/ 37 w 198"/>
                <a:gd name="T49" fmla="*/ 42 h 150"/>
                <a:gd name="T50" fmla="*/ 29 w 198"/>
                <a:gd name="T51" fmla="*/ 27 h 150"/>
                <a:gd name="T52" fmla="*/ 33 w 198"/>
                <a:gd name="T53" fmla="*/ 17 h 150"/>
                <a:gd name="T54" fmla="*/ 39 w 198"/>
                <a:gd name="T55" fmla="*/ 11 h 150"/>
                <a:gd name="T56" fmla="*/ 50 w 198"/>
                <a:gd name="T57" fmla="*/ 6 h 150"/>
                <a:gd name="T58" fmla="*/ 50 w 198"/>
                <a:gd name="T59" fmla="*/ 6 h 150"/>
                <a:gd name="T60" fmla="*/ 60 w 198"/>
                <a:gd name="T61" fmla="*/ 8 h 150"/>
                <a:gd name="T62" fmla="*/ 73 w 198"/>
                <a:gd name="T63" fmla="*/ 0 h 150"/>
                <a:gd name="T64" fmla="*/ 75 w 198"/>
                <a:gd name="T65" fmla="*/ 11 h 150"/>
                <a:gd name="T66" fmla="*/ 98 w 198"/>
                <a:gd name="T67" fmla="*/ 11 h 150"/>
                <a:gd name="T68" fmla="*/ 110 w 198"/>
                <a:gd name="T69" fmla="*/ 17 h 150"/>
                <a:gd name="T70" fmla="*/ 118 w 198"/>
                <a:gd name="T71" fmla="*/ 15 h 150"/>
                <a:gd name="T72" fmla="*/ 127 w 198"/>
                <a:gd name="T73" fmla="*/ 8 h 150"/>
                <a:gd name="T74" fmla="*/ 143 w 198"/>
                <a:gd name="T75" fmla="*/ 21 h 150"/>
                <a:gd name="T76" fmla="*/ 139 w 198"/>
                <a:gd name="T77" fmla="*/ 38 h 150"/>
                <a:gd name="T78" fmla="*/ 145 w 198"/>
                <a:gd name="T79" fmla="*/ 44 h 150"/>
                <a:gd name="T80" fmla="*/ 150 w 198"/>
                <a:gd name="T81" fmla="*/ 40 h 150"/>
                <a:gd name="T82" fmla="*/ 164 w 198"/>
                <a:gd name="T83" fmla="*/ 40 h 150"/>
                <a:gd name="T84" fmla="*/ 162 w 198"/>
                <a:gd name="T85" fmla="*/ 48 h 150"/>
                <a:gd name="T86" fmla="*/ 173 w 198"/>
                <a:gd name="T87" fmla="*/ 52 h 150"/>
                <a:gd name="T88" fmla="*/ 164 w 198"/>
                <a:gd name="T89" fmla="*/ 71 h 150"/>
                <a:gd name="T90" fmla="*/ 181 w 198"/>
                <a:gd name="T91" fmla="*/ 77 h 150"/>
                <a:gd name="T92" fmla="*/ 185 w 198"/>
                <a:gd name="T93" fmla="*/ 98 h 150"/>
                <a:gd name="T94" fmla="*/ 177 w 198"/>
                <a:gd name="T95" fmla="*/ 115 h 150"/>
                <a:gd name="T96" fmla="*/ 191 w 198"/>
                <a:gd name="T97" fmla="*/ 123 h 150"/>
                <a:gd name="T98" fmla="*/ 198 w 198"/>
                <a:gd name="T99" fmla="*/ 136 h 150"/>
                <a:gd name="T100" fmla="*/ 193 w 198"/>
                <a:gd name="T101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8" h="150">
                  <a:moveTo>
                    <a:pt x="193" y="150"/>
                  </a:moveTo>
                  <a:lnTo>
                    <a:pt x="164" y="134"/>
                  </a:lnTo>
                  <a:lnTo>
                    <a:pt x="164" y="138"/>
                  </a:lnTo>
                  <a:lnTo>
                    <a:pt x="158" y="142"/>
                  </a:lnTo>
                  <a:lnTo>
                    <a:pt x="148" y="131"/>
                  </a:lnTo>
                  <a:lnTo>
                    <a:pt x="137" y="131"/>
                  </a:lnTo>
                  <a:lnTo>
                    <a:pt x="131" y="121"/>
                  </a:lnTo>
                  <a:lnTo>
                    <a:pt x="129" y="111"/>
                  </a:lnTo>
                  <a:lnTo>
                    <a:pt x="114" y="108"/>
                  </a:lnTo>
                  <a:lnTo>
                    <a:pt x="106" y="117"/>
                  </a:lnTo>
                  <a:lnTo>
                    <a:pt x="93" y="115"/>
                  </a:lnTo>
                  <a:lnTo>
                    <a:pt x="85" y="123"/>
                  </a:lnTo>
                  <a:lnTo>
                    <a:pt x="79" y="123"/>
                  </a:lnTo>
                  <a:lnTo>
                    <a:pt x="68" y="117"/>
                  </a:lnTo>
                  <a:lnTo>
                    <a:pt x="52" y="117"/>
                  </a:lnTo>
                  <a:lnTo>
                    <a:pt x="50" y="111"/>
                  </a:lnTo>
                  <a:lnTo>
                    <a:pt x="37" y="111"/>
                  </a:lnTo>
                  <a:lnTo>
                    <a:pt x="31" y="104"/>
                  </a:lnTo>
                  <a:lnTo>
                    <a:pt x="10" y="100"/>
                  </a:lnTo>
                  <a:lnTo>
                    <a:pt x="0" y="92"/>
                  </a:lnTo>
                  <a:lnTo>
                    <a:pt x="2" y="77"/>
                  </a:lnTo>
                  <a:lnTo>
                    <a:pt x="12" y="75"/>
                  </a:lnTo>
                  <a:lnTo>
                    <a:pt x="14" y="63"/>
                  </a:lnTo>
                  <a:lnTo>
                    <a:pt x="27" y="54"/>
                  </a:lnTo>
                  <a:lnTo>
                    <a:pt x="37" y="42"/>
                  </a:lnTo>
                  <a:lnTo>
                    <a:pt x="29" y="27"/>
                  </a:lnTo>
                  <a:lnTo>
                    <a:pt x="33" y="17"/>
                  </a:lnTo>
                  <a:lnTo>
                    <a:pt x="39" y="11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60" y="8"/>
                  </a:lnTo>
                  <a:lnTo>
                    <a:pt x="73" y="0"/>
                  </a:lnTo>
                  <a:lnTo>
                    <a:pt x="75" y="11"/>
                  </a:lnTo>
                  <a:lnTo>
                    <a:pt x="98" y="11"/>
                  </a:lnTo>
                  <a:lnTo>
                    <a:pt x="110" y="17"/>
                  </a:lnTo>
                  <a:lnTo>
                    <a:pt x="118" y="15"/>
                  </a:lnTo>
                  <a:lnTo>
                    <a:pt x="127" y="8"/>
                  </a:lnTo>
                  <a:lnTo>
                    <a:pt x="143" y="21"/>
                  </a:lnTo>
                  <a:lnTo>
                    <a:pt x="139" y="38"/>
                  </a:lnTo>
                  <a:lnTo>
                    <a:pt x="145" y="44"/>
                  </a:lnTo>
                  <a:lnTo>
                    <a:pt x="150" y="40"/>
                  </a:lnTo>
                  <a:lnTo>
                    <a:pt x="164" y="40"/>
                  </a:lnTo>
                  <a:lnTo>
                    <a:pt x="162" y="48"/>
                  </a:lnTo>
                  <a:lnTo>
                    <a:pt x="173" y="52"/>
                  </a:lnTo>
                  <a:lnTo>
                    <a:pt x="164" y="71"/>
                  </a:lnTo>
                  <a:lnTo>
                    <a:pt x="181" y="77"/>
                  </a:lnTo>
                  <a:lnTo>
                    <a:pt x="185" y="98"/>
                  </a:lnTo>
                  <a:lnTo>
                    <a:pt x="177" y="115"/>
                  </a:lnTo>
                  <a:lnTo>
                    <a:pt x="191" y="123"/>
                  </a:lnTo>
                  <a:lnTo>
                    <a:pt x="198" y="136"/>
                  </a:lnTo>
                  <a:lnTo>
                    <a:pt x="193" y="150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5" name="Freeform 20"/>
            <p:cNvSpPr>
              <a:spLocks/>
            </p:cNvSpPr>
            <p:nvPr/>
          </p:nvSpPr>
          <p:spPr bwMode="auto">
            <a:xfrm>
              <a:off x="1029" y="2911"/>
              <a:ext cx="142" cy="225"/>
            </a:xfrm>
            <a:custGeom>
              <a:avLst/>
              <a:gdLst>
                <a:gd name="T0" fmla="*/ 44 w 68"/>
                <a:gd name="T1" fmla="*/ 77 h 108"/>
                <a:gd name="T2" fmla="*/ 42 w 68"/>
                <a:gd name="T3" fmla="*/ 83 h 108"/>
                <a:gd name="T4" fmla="*/ 37 w 68"/>
                <a:gd name="T5" fmla="*/ 86 h 108"/>
                <a:gd name="T6" fmla="*/ 38 w 68"/>
                <a:gd name="T7" fmla="*/ 93 h 108"/>
                <a:gd name="T8" fmla="*/ 34 w 68"/>
                <a:gd name="T9" fmla="*/ 100 h 108"/>
                <a:gd name="T10" fmla="*/ 29 w 68"/>
                <a:gd name="T11" fmla="*/ 102 h 108"/>
                <a:gd name="T12" fmla="*/ 26 w 68"/>
                <a:gd name="T13" fmla="*/ 108 h 108"/>
                <a:gd name="T14" fmla="*/ 23 w 68"/>
                <a:gd name="T15" fmla="*/ 102 h 108"/>
                <a:gd name="T16" fmla="*/ 18 w 68"/>
                <a:gd name="T17" fmla="*/ 102 h 108"/>
                <a:gd name="T18" fmla="*/ 17 w 68"/>
                <a:gd name="T19" fmla="*/ 95 h 108"/>
                <a:gd name="T20" fmla="*/ 10 w 68"/>
                <a:gd name="T21" fmla="*/ 85 h 108"/>
                <a:gd name="T22" fmla="*/ 8 w 68"/>
                <a:gd name="T23" fmla="*/ 79 h 108"/>
                <a:gd name="T24" fmla="*/ 3 w 68"/>
                <a:gd name="T25" fmla="*/ 69 h 108"/>
                <a:gd name="T26" fmla="*/ 1 w 68"/>
                <a:gd name="T27" fmla="*/ 60 h 108"/>
                <a:gd name="T28" fmla="*/ 11 w 68"/>
                <a:gd name="T29" fmla="*/ 49 h 108"/>
                <a:gd name="T30" fmla="*/ 13 w 68"/>
                <a:gd name="T31" fmla="*/ 37 h 108"/>
                <a:gd name="T32" fmla="*/ 24 w 68"/>
                <a:gd name="T33" fmla="*/ 34 h 108"/>
                <a:gd name="T34" fmla="*/ 26 w 68"/>
                <a:gd name="T35" fmla="*/ 21 h 108"/>
                <a:gd name="T36" fmla="*/ 38 w 68"/>
                <a:gd name="T37" fmla="*/ 20 h 108"/>
                <a:gd name="T38" fmla="*/ 44 w 68"/>
                <a:gd name="T39" fmla="*/ 11 h 108"/>
                <a:gd name="T40" fmla="*/ 56 w 68"/>
                <a:gd name="T41" fmla="*/ 1 h 108"/>
                <a:gd name="T42" fmla="*/ 59 w 68"/>
                <a:gd name="T43" fmla="*/ 0 h 108"/>
                <a:gd name="T44" fmla="*/ 63 w 68"/>
                <a:gd name="T45" fmla="*/ 4 h 108"/>
                <a:gd name="T46" fmla="*/ 61 w 68"/>
                <a:gd name="T47" fmla="*/ 8 h 108"/>
                <a:gd name="T48" fmla="*/ 67 w 68"/>
                <a:gd name="T49" fmla="*/ 15 h 108"/>
                <a:gd name="T50" fmla="*/ 68 w 68"/>
                <a:gd name="T51" fmla="*/ 23 h 108"/>
                <a:gd name="T52" fmla="*/ 66 w 68"/>
                <a:gd name="T53" fmla="*/ 29 h 108"/>
                <a:gd name="T54" fmla="*/ 68 w 68"/>
                <a:gd name="T55" fmla="*/ 36 h 108"/>
                <a:gd name="T56" fmla="*/ 63 w 68"/>
                <a:gd name="T57" fmla="*/ 38 h 108"/>
                <a:gd name="T58" fmla="*/ 60 w 68"/>
                <a:gd name="T59" fmla="*/ 41 h 108"/>
                <a:gd name="T60" fmla="*/ 58 w 68"/>
                <a:gd name="T61" fmla="*/ 46 h 108"/>
                <a:gd name="T62" fmla="*/ 62 w 68"/>
                <a:gd name="T63" fmla="*/ 53 h 108"/>
                <a:gd name="T64" fmla="*/ 57 w 68"/>
                <a:gd name="T65" fmla="*/ 59 h 108"/>
                <a:gd name="T66" fmla="*/ 51 w 68"/>
                <a:gd name="T67" fmla="*/ 63 h 108"/>
                <a:gd name="T68" fmla="*/ 50 w 68"/>
                <a:gd name="T69" fmla="*/ 69 h 108"/>
                <a:gd name="T70" fmla="*/ 45 w 68"/>
                <a:gd name="T71" fmla="*/ 70 h 108"/>
                <a:gd name="T72" fmla="*/ 44 w 68"/>
                <a:gd name="T73" fmla="*/ 7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8" h="108">
                  <a:moveTo>
                    <a:pt x="44" y="77"/>
                  </a:moveTo>
                  <a:cubicBezTo>
                    <a:pt x="42" y="83"/>
                    <a:pt x="42" y="83"/>
                    <a:pt x="42" y="83"/>
                  </a:cubicBezTo>
                  <a:cubicBezTo>
                    <a:pt x="37" y="86"/>
                    <a:pt x="37" y="86"/>
                    <a:pt x="37" y="86"/>
                  </a:cubicBezTo>
                  <a:cubicBezTo>
                    <a:pt x="38" y="93"/>
                    <a:pt x="38" y="93"/>
                    <a:pt x="38" y="93"/>
                  </a:cubicBezTo>
                  <a:cubicBezTo>
                    <a:pt x="34" y="100"/>
                    <a:pt x="34" y="100"/>
                    <a:pt x="34" y="100"/>
                  </a:cubicBezTo>
                  <a:cubicBezTo>
                    <a:pt x="29" y="102"/>
                    <a:pt x="29" y="102"/>
                    <a:pt x="29" y="102"/>
                  </a:cubicBezTo>
                  <a:cubicBezTo>
                    <a:pt x="26" y="108"/>
                    <a:pt x="26" y="108"/>
                    <a:pt x="26" y="108"/>
                  </a:cubicBezTo>
                  <a:cubicBezTo>
                    <a:pt x="23" y="102"/>
                    <a:pt x="23" y="102"/>
                    <a:pt x="23" y="102"/>
                  </a:cubicBezTo>
                  <a:cubicBezTo>
                    <a:pt x="18" y="102"/>
                    <a:pt x="18" y="102"/>
                    <a:pt x="18" y="102"/>
                  </a:cubicBezTo>
                  <a:cubicBezTo>
                    <a:pt x="18" y="101"/>
                    <a:pt x="17" y="98"/>
                    <a:pt x="17" y="95"/>
                  </a:cubicBezTo>
                  <a:cubicBezTo>
                    <a:pt x="17" y="88"/>
                    <a:pt x="15" y="86"/>
                    <a:pt x="10" y="85"/>
                  </a:cubicBezTo>
                  <a:cubicBezTo>
                    <a:pt x="6" y="84"/>
                    <a:pt x="5" y="82"/>
                    <a:pt x="8" y="79"/>
                  </a:cubicBezTo>
                  <a:cubicBezTo>
                    <a:pt x="12" y="75"/>
                    <a:pt x="6" y="72"/>
                    <a:pt x="3" y="69"/>
                  </a:cubicBezTo>
                  <a:cubicBezTo>
                    <a:pt x="1" y="66"/>
                    <a:pt x="2" y="62"/>
                    <a:pt x="1" y="60"/>
                  </a:cubicBezTo>
                  <a:cubicBezTo>
                    <a:pt x="0" y="57"/>
                    <a:pt x="7" y="53"/>
                    <a:pt x="11" y="49"/>
                  </a:cubicBezTo>
                  <a:cubicBezTo>
                    <a:pt x="14" y="44"/>
                    <a:pt x="12" y="40"/>
                    <a:pt x="13" y="37"/>
                  </a:cubicBezTo>
                  <a:cubicBezTo>
                    <a:pt x="14" y="35"/>
                    <a:pt x="22" y="36"/>
                    <a:pt x="24" y="34"/>
                  </a:cubicBezTo>
                  <a:cubicBezTo>
                    <a:pt x="25" y="32"/>
                    <a:pt x="26" y="21"/>
                    <a:pt x="26" y="21"/>
                  </a:cubicBezTo>
                  <a:cubicBezTo>
                    <a:pt x="26" y="21"/>
                    <a:pt x="34" y="20"/>
                    <a:pt x="38" y="20"/>
                  </a:cubicBezTo>
                  <a:cubicBezTo>
                    <a:pt x="42" y="19"/>
                    <a:pt x="43" y="16"/>
                    <a:pt x="44" y="11"/>
                  </a:cubicBezTo>
                  <a:cubicBezTo>
                    <a:pt x="44" y="6"/>
                    <a:pt x="50" y="2"/>
                    <a:pt x="56" y="1"/>
                  </a:cubicBezTo>
                  <a:cubicBezTo>
                    <a:pt x="57" y="1"/>
                    <a:pt x="58" y="0"/>
                    <a:pt x="59" y="0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8" y="36"/>
                    <a:pt x="68" y="36"/>
                    <a:pt x="68" y="36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0" y="41"/>
                    <a:pt x="60" y="41"/>
                    <a:pt x="60" y="41"/>
                  </a:cubicBezTo>
                  <a:cubicBezTo>
                    <a:pt x="58" y="46"/>
                    <a:pt x="58" y="46"/>
                    <a:pt x="58" y="46"/>
                  </a:cubicBezTo>
                  <a:cubicBezTo>
                    <a:pt x="62" y="53"/>
                    <a:pt x="62" y="53"/>
                    <a:pt x="62" y="53"/>
                  </a:cubicBezTo>
                  <a:cubicBezTo>
                    <a:pt x="57" y="59"/>
                    <a:pt x="57" y="59"/>
                    <a:pt x="57" y="59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45" y="70"/>
                    <a:pt x="45" y="70"/>
                    <a:pt x="45" y="70"/>
                  </a:cubicBezTo>
                  <a:lnTo>
                    <a:pt x="44" y="77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6" name="Freeform 22"/>
            <p:cNvSpPr>
              <a:spLocks/>
            </p:cNvSpPr>
            <p:nvPr/>
          </p:nvSpPr>
          <p:spPr bwMode="auto">
            <a:xfrm>
              <a:off x="1046" y="3595"/>
              <a:ext cx="256" cy="237"/>
            </a:xfrm>
            <a:custGeom>
              <a:avLst/>
              <a:gdLst>
                <a:gd name="T0" fmla="*/ 123 w 123"/>
                <a:gd name="T1" fmla="*/ 83 h 114"/>
                <a:gd name="T2" fmla="*/ 120 w 123"/>
                <a:gd name="T3" fmla="*/ 87 h 114"/>
                <a:gd name="T4" fmla="*/ 108 w 123"/>
                <a:gd name="T5" fmla="*/ 92 h 114"/>
                <a:gd name="T6" fmla="*/ 101 w 123"/>
                <a:gd name="T7" fmla="*/ 108 h 114"/>
                <a:gd name="T8" fmla="*/ 87 w 123"/>
                <a:gd name="T9" fmla="*/ 114 h 114"/>
                <a:gd name="T10" fmla="*/ 83 w 123"/>
                <a:gd name="T11" fmla="*/ 104 h 114"/>
                <a:gd name="T12" fmla="*/ 72 w 123"/>
                <a:gd name="T13" fmla="*/ 105 h 114"/>
                <a:gd name="T14" fmla="*/ 65 w 123"/>
                <a:gd name="T15" fmla="*/ 103 h 114"/>
                <a:gd name="T16" fmla="*/ 64 w 123"/>
                <a:gd name="T17" fmla="*/ 101 h 114"/>
                <a:gd name="T18" fmla="*/ 54 w 123"/>
                <a:gd name="T19" fmla="*/ 102 h 114"/>
                <a:gd name="T20" fmla="*/ 51 w 123"/>
                <a:gd name="T21" fmla="*/ 108 h 114"/>
                <a:gd name="T22" fmla="*/ 47 w 123"/>
                <a:gd name="T23" fmla="*/ 107 h 114"/>
                <a:gd name="T24" fmla="*/ 42 w 123"/>
                <a:gd name="T25" fmla="*/ 104 h 114"/>
                <a:gd name="T26" fmla="*/ 42 w 123"/>
                <a:gd name="T27" fmla="*/ 97 h 114"/>
                <a:gd name="T28" fmla="*/ 39 w 123"/>
                <a:gd name="T29" fmla="*/ 96 h 114"/>
                <a:gd name="T30" fmla="*/ 37 w 123"/>
                <a:gd name="T31" fmla="*/ 101 h 114"/>
                <a:gd name="T32" fmla="*/ 35 w 123"/>
                <a:gd name="T33" fmla="*/ 106 h 114"/>
                <a:gd name="T34" fmla="*/ 31 w 123"/>
                <a:gd name="T35" fmla="*/ 103 h 114"/>
                <a:gd name="T36" fmla="*/ 24 w 123"/>
                <a:gd name="T37" fmla="*/ 104 h 114"/>
                <a:gd name="T38" fmla="*/ 20 w 123"/>
                <a:gd name="T39" fmla="*/ 101 h 114"/>
                <a:gd name="T40" fmla="*/ 15 w 123"/>
                <a:gd name="T41" fmla="*/ 106 h 114"/>
                <a:gd name="T42" fmla="*/ 15 w 123"/>
                <a:gd name="T43" fmla="*/ 106 h 114"/>
                <a:gd name="T44" fmla="*/ 14 w 123"/>
                <a:gd name="T45" fmla="*/ 104 h 114"/>
                <a:gd name="T46" fmla="*/ 9 w 123"/>
                <a:gd name="T47" fmla="*/ 97 h 114"/>
                <a:gd name="T48" fmla="*/ 9 w 123"/>
                <a:gd name="T49" fmla="*/ 89 h 114"/>
                <a:gd name="T50" fmla="*/ 8 w 123"/>
                <a:gd name="T51" fmla="*/ 80 h 114"/>
                <a:gd name="T52" fmla="*/ 2 w 123"/>
                <a:gd name="T53" fmla="*/ 75 h 114"/>
                <a:gd name="T54" fmla="*/ 6 w 123"/>
                <a:gd name="T55" fmla="*/ 69 h 114"/>
                <a:gd name="T56" fmla="*/ 12 w 123"/>
                <a:gd name="T57" fmla="*/ 65 h 114"/>
                <a:gd name="T58" fmla="*/ 18 w 123"/>
                <a:gd name="T59" fmla="*/ 69 h 114"/>
                <a:gd name="T60" fmla="*/ 25 w 123"/>
                <a:gd name="T61" fmla="*/ 66 h 114"/>
                <a:gd name="T62" fmla="*/ 27 w 123"/>
                <a:gd name="T63" fmla="*/ 56 h 114"/>
                <a:gd name="T64" fmla="*/ 25 w 123"/>
                <a:gd name="T65" fmla="*/ 46 h 114"/>
                <a:gd name="T66" fmla="*/ 34 w 123"/>
                <a:gd name="T67" fmla="*/ 36 h 114"/>
                <a:gd name="T68" fmla="*/ 35 w 123"/>
                <a:gd name="T69" fmla="*/ 31 h 114"/>
                <a:gd name="T70" fmla="*/ 30 w 123"/>
                <a:gd name="T71" fmla="*/ 19 h 114"/>
                <a:gd name="T72" fmla="*/ 31 w 123"/>
                <a:gd name="T73" fmla="*/ 19 h 114"/>
                <a:gd name="T74" fmla="*/ 40 w 123"/>
                <a:gd name="T75" fmla="*/ 8 h 114"/>
                <a:gd name="T76" fmla="*/ 40 w 123"/>
                <a:gd name="T77" fmla="*/ 3 h 114"/>
                <a:gd name="T78" fmla="*/ 51 w 123"/>
                <a:gd name="T79" fmla="*/ 3 h 114"/>
                <a:gd name="T80" fmla="*/ 56 w 123"/>
                <a:gd name="T81" fmla="*/ 0 h 114"/>
                <a:gd name="T82" fmla="*/ 62 w 123"/>
                <a:gd name="T83" fmla="*/ 3 h 114"/>
                <a:gd name="T84" fmla="*/ 67 w 123"/>
                <a:gd name="T85" fmla="*/ 6 h 114"/>
                <a:gd name="T86" fmla="*/ 73 w 123"/>
                <a:gd name="T87" fmla="*/ 7 h 114"/>
                <a:gd name="T88" fmla="*/ 75 w 123"/>
                <a:gd name="T89" fmla="*/ 21 h 114"/>
                <a:gd name="T90" fmla="*/ 81 w 123"/>
                <a:gd name="T91" fmla="*/ 22 h 114"/>
                <a:gd name="T92" fmla="*/ 87 w 123"/>
                <a:gd name="T93" fmla="*/ 25 h 114"/>
                <a:gd name="T94" fmla="*/ 88 w 123"/>
                <a:gd name="T95" fmla="*/ 29 h 114"/>
                <a:gd name="T96" fmla="*/ 92 w 123"/>
                <a:gd name="T97" fmla="*/ 27 h 114"/>
                <a:gd name="T98" fmla="*/ 103 w 123"/>
                <a:gd name="T99" fmla="*/ 37 h 114"/>
                <a:gd name="T100" fmla="*/ 102 w 123"/>
                <a:gd name="T101" fmla="*/ 45 h 114"/>
                <a:gd name="T102" fmla="*/ 97 w 123"/>
                <a:gd name="T103" fmla="*/ 51 h 114"/>
                <a:gd name="T104" fmla="*/ 101 w 123"/>
                <a:gd name="T105" fmla="*/ 56 h 114"/>
                <a:gd name="T106" fmla="*/ 105 w 123"/>
                <a:gd name="T107" fmla="*/ 54 h 114"/>
                <a:gd name="T108" fmla="*/ 110 w 123"/>
                <a:gd name="T109" fmla="*/ 56 h 114"/>
                <a:gd name="T110" fmla="*/ 110 w 123"/>
                <a:gd name="T111" fmla="*/ 62 h 114"/>
                <a:gd name="T112" fmla="*/ 113 w 123"/>
                <a:gd name="T113" fmla="*/ 64 h 114"/>
                <a:gd name="T114" fmla="*/ 118 w 123"/>
                <a:gd name="T115" fmla="*/ 65 h 114"/>
                <a:gd name="T116" fmla="*/ 119 w 123"/>
                <a:gd name="T117" fmla="*/ 70 h 114"/>
                <a:gd name="T118" fmla="*/ 122 w 123"/>
                <a:gd name="T119" fmla="*/ 73 h 114"/>
                <a:gd name="T120" fmla="*/ 123 w 123"/>
                <a:gd name="T121" fmla="*/ 8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3" h="114">
                  <a:moveTo>
                    <a:pt x="123" y="83"/>
                  </a:moveTo>
                  <a:cubicBezTo>
                    <a:pt x="122" y="84"/>
                    <a:pt x="121" y="86"/>
                    <a:pt x="120" y="87"/>
                  </a:cubicBezTo>
                  <a:cubicBezTo>
                    <a:pt x="115" y="92"/>
                    <a:pt x="113" y="88"/>
                    <a:pt x="108" y="92"/>
                  </a:cubicBezTo>
                  <a:cubicBezTo>
                    <a:pt x="103" y="96"/>
                    <a:pt x="104" y="102"/>
                    <a:pt x="101" y="108"/>
                  </a:cubicBezTo>
                  <a:cubicBezTo>
                    <a:pt x="99" y="113"/>
                    <a:pt x="93" y="110"/>
                    <a:pt x="87" y="114"/>
                  </a:cubicBezTo>
                  <a:cubicBezTo>
                    <a:pt x="83" y="104"/>
                    <a:pt x="83" y="104"/>
                    <a:pt x="83" y="104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65" y="103"/>
                    <a:pt x="65" y="103"/>
                    <a:pt x="65" y="103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51" y="108"/>
                    <a:pt x="51" y="108"/>
                    <a:pt x="51" y="108"/>
                  </a:cubicBezTo>
                  <a:cubicBezTo>
                    <a:pt x="47" y="107"/>
                    <a:pt x="47" y="107"/>
                    <a:pt x="47" y="107"/>
                  </a:cubicBezTo>
                  <a:cubicBezTo>
                    <a:pt x="42" y="104"/>
                    <a:pt x="42" y="104"/>
                    <a:pt x="42" y="104"/>
                  </a:cubicBezTo>
                  <a:cubicBezTo>
                    <a:pt x="42" y="97"/>
                    <a:pt x="42" y="97"/>
                    <a:pt x="42" y="97"/>
                  </a:cubicBezTo>
                  <a:cubicBezTo>
                    <a:pt x="39" y="96"/>
                    <a:pt x="39" y="96"/>
                    <a:pt x="39" y="96"/>
                  </a:cubicBezTo>
                  <a:cubicBezTo>
                    <a:pt x="37" y="101"/>
                    <a:pt x="37" y="101"/>
                    <a:pt x="37" y="101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1" y="103"/>
                    <a:pt x="31" y="103"/>
                    <a:pt x="31" y="103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0" y="101"/>
                    <a:pt x="20" y="101"/>
                    <a:pt x="20" y="101"/>
                  </a:cubicBezTo>
                  <a:cubicBezTo>
                    <a:pt x="15" y="106"/>
                    <a:pt x="15" y="106"/>
                    <a:pt x="15" y="106"/>
                  </a:cubicBezTo>
                  <a:cubicBezTo>
                    <a:pt x="15" y="106"/>
                    <a:pt x="15" y="106"/>
                    <a:pt x="15" y="106"/>
                  </a:cubicBezTo>
                  <a:cubicBezTo>
                    <a:pt x="15" y="105"/>
                    <a:pt x="15" y="104"/>
                    <a:pt x="14" y="104"/>
                  </a:cubicBezTo>
                  <a:cubicBezTo>
                    <a:pt x="13" y="104"/>
                    <a:pt x="9" y="100"/>
                    <a:pt x="9" y="97"/>
                  </a:cubicBezTo>
                  <a:cubicBezTo>
                    <a:pt x="8" y="94"/>
                    <a:pt x="8" y="92"/>
                    <a:pt x="9" y="89"/>
                  </a:cubicBezTo>
                  <a:cubicBezTo>
                    <a:pt x="10" y="86"/>
                    <a:pt x="10" y="82"/>
                    <a:pt x="8" y="80"/>
                  </a:cubicBezTo>
                  <a:cubicBezTo>
                    <a:pt x="5" y="78"/>
                    <a:pt x="0" y="77"/>
                    <a:pt x="2" y="75"/>
                  </a:cubicBezTo>
                  <a:cubicBezTo>
                    <a:pt x="3" y="74"/>
                    <a:pt x="6" y="72"/>
                    <a:pt x="6" y="69"/>
                  </a:cubicBezTo>
                  <a:cubicBezTo>
                    <a:pt x="6" y="66"/>
                    <a:pt x="11" y="64"/>
                    <a:pt x="12" y="65"/>
                  </a:cubicBezTo>
                  <a:cubicBezTo>
                    <a:pt x="13" y="66"/>
                    <a:pt x="13" y="69"/>
                    <a:pt x="18" y="69"/>
                  </a:cubicBezTo>
                  <a:cubicBezTo>
                    <a:pt x="23" y="69"/>
                    <a:pt x="22" y="70"/>
                    <a:pt x="25" y="66"/>
                  </a:cubicBezTo>
                  <a:cubicBezTo>
                    <a:pt x="27" y="61"/>
                    <a:pt x="29" y="59"/>
                    <a:pt x="27" y="56"/>
                  </a:cubicBezTo>
                  <a:cubicBezTo>
                    <a:pt x="26" y="52"/>
                    <a:pt x="23" y="48"/>
                    <a:pt x="25" y="46"/>
                  </a:cubicBezTo>
                  <a:cubicBezTo>
                    <a:pt x="27" y="44"/>
                    <a:pt x="33" y="38"/>
                    <a:pt x="34" y="36"/>
                  </a:cubicBezTo>
                  <a:cubicBezTo>
                    <a:pt x="35" y="34"/>
                    <a:pt x="36" y="33"/>
                    <a:pt x="35" y="31"/>
                  </a:cubicBezTo>
                  <a:cubicBezTo>
                    <a:pt x="33" y="29"/>
                    <a:pt x="31" y="22"/>
                    <a:pt x="30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41" y="11"/>
                    <a:pt x="40" y="8"/>
                  </a:cubicBezTo>
                  <a:cubicBezTo>
                    <a:pt x="40" y="6"/>
                    <a:pt x="40" y="3"/>
                    <a:pt x="40" y="3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3"/>
                    <a:pt x="53" y="0"/>
                    <a:pt x="56" y="0"/>
                  </a:cubicBezTo>
                  <a:cubicBezTo>
                    <a:pt x="58" y="0"/>
                    <a:pt x="62" y="0"/>
                    <a:pt x="62" y="3"/>
                  </a:cubicBezTo>
                  <a:cubicBezTo>
                    <a:pt x="62" y="5"/>
                    <a:pt x="66" y="6"/>
                    <a:pt x="67" y="6"/>
                  </a:cubicBezTo>
                  <a:cubicBezTo>
                    <a:pt x="67" y="6"/>
                    <a:pt x="73" y="7"/>
                    <a:pt x="73" y="7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5" y="21"/>
                    <a:pt x="79" y="20"/>
                    <a:pt x="81" y="22"/>
                  </a:cubicBezTo>
                  <a:cubicBezTo>
                    <a:pt x="84" y="24"/>
                    <a:pt x="87" y="25"/>
                    <a:pt x="87" y="25"/>
                  </a:cubicBezTo>
                  <a:cubicBezTo>
                    <a:pt x="88" y="29"/>
                    <a:pt x="88" y="29"/>
                    <a:pt x="88" y="29"/>
                  </a:cubicBezTo>
                  <a:cubicBezTo>
                    <a:pt x="92" y="27"/>
                    <a:pt x="92" y="27"/>
                    <a:pt x="92" y="27"/>
                  </a:cubicBezTo>
                  <a:cubicBezTo>
                    <a:pt x="103" y="37"/>
                    <a:pt x="103" y="37"/>
                    <a:pt x="103" y="37"/>
                  </a:cubicBezTo>
                  <a:cubicBezTo>
                    <a:pt x="102" y="45"/>
                    <a:pt x="102" y="45"/>
                    <a:pt x="102" y="45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101" y="56"/>
                    <a:pt x="101" y="56"/>
                    <a:pt x="101" y="56"/>
                  </a:cubicBezTo>
                  <a:cubicBezTo>
                    <a:pt x="105" y="54"/>
                    <a:pt x="105" y="54"/>
                    <a:pt x="105" y="54"/>
                  </a:cubicBezTo>
                  <a:cubicBezTo>
                    <a:pt x="110" y="56"/>
                    <a:pt x="110" y="56"/>
                    <a:pt x="110" y="56"/>
                  </a:cubicBezTo>
                  <a:cubicBezTo>
                    <a:pt x="110" y="62"/>
                    <a:pt x="110" y="62"/>
                    <a:pt x="110" y="62"/>
                  </a:cubicBezTo>
                  <a:cubicBezTo>
                    <a:pt x="113" y="64"/>
                    <a:pt x="113" y="64"/>
                    <a:pt x="113" y="64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19" y="70"/>
                    <a:pt x="119" y="70"/>
                    <a:pt x="119" y="70"/>
                  </a:cubicBezTo>
                  <a:cubicBezTo>
                    <a:pt x="122" y="73"/>
                    <a:pt x="122" y="73"/>
                    <a:pt x="122" y="73"/>
                  </a:cubicBezTo>
                  <a:lnTo>
                    <a:pt x="123" y="83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7" name="Freeform 23"/>
            <p:cNvSpPr>
              <a:spLocks noEditPoints="1"/>
            </p:cNvSpPr>
            <p:nvPr/>
          </p:nvSpPr>
          <p:spPr bwMode="auto">
            <a:xfrm>
              <a:off x="1133" y="3805"/>
              <a:ext cx="115" cy="213"/>
            </a:xfrm>
            <a:custGeom>
              <a:avLst/>
              <a:gdLst>
                <a:gd name="T0" fmla="*/ 45 w 55"/>
                <a:gd name="T1" fmla="*/ 13 h 102"/>
                <a:gd name="T2" fmla="*/ 44 w 55"/>
                <a:gd name="T3" fmla="*/ 13 h 102"/>
                <a:gd name="T4" fmla="*/ 45 w 55"/>
                <a:gd name="T5" fmla="*/ 29 h 102"/>
                <a:gd name="T6" fmla="*/ 40 w 55"/>
                <a:gd name="T7" fmla="*/ 39 h 102"/>
                <a:gd name="T8" fmla="*/ 51 w 55"/>
                <a:gd name="T9" fmla="*/ 46 h 102"/>
                <a:gd name="T10" fmla="*/ 54 w 55"/>
                <a:gd name="T11" fmla="*/ 58 h 102"/>
                <a:gd name="T12" fmla="*/ 53 w 55"/>
                <a:gd name="T13" fmla="*/ 76 h 102"/>
                <a:gd name="T14" fmla="*/ 47 w 55"/>
                <a:gd name="T15" fmla="*/ 83 h 102"/>
                <a:gd name="T16" fmla="*/ 44 w 55"/>
                <a:gd name="T17" fmla="*/ 85 h 102"/>
                <a:gd name="T18" fmla="*/ 49 w 55"/>
                <a:gd name="T19" fmla="*/ 98 h 102"/>
                <a:gd name="T20" fmla="*/ 41 w 55"/>
                <a:gd name="T21" fmla="*/ 100 h 102"/>
                <a:gd name="T22" fmla="*/ 31 w 55"/>
                <a:gd name="T23" fmla="*/ 102 h 102"/>
                <a:gd name="T24" fmla="*/ 24 w 55"/>
                <a:gd name="T25" fmla="*/ 100 h 102"/>
                <a:gd name="T26" fmla="*/ 13 w 55"/>
                <a:gd name="T27" fmla="*/ 97 h 102"/>
                <a:gd name="T28" fmla="*/ 6 w 55"/>
                <a:gd name="T29" fmla="*/ 94 h 102"/>
                <a:gd name="T30" fmla="*/ 6 w 55"/>
                <a:gd name="T31" fmla="*/ 94 h 102"/>
                <a:gd name="T32" fmla="*/ 6 w 55"/>
                <a:gd name="T33" fmla="*/ 81 h 102"/>
                <a:gd name="T34" fmla="*/ 5 w 55"/>
                <a:gd name="T35" fmla="*/ 77 h 102"/>
                <a:gd name="T36" fmla="*/ 2 w 55"/>
                <a:gd name="T37" fmla="*/ 71 h 102"/>
                <a:gd name="T38" fmla="*/ 3 w 55"/>
                <a:gd name="T39" fmla="*/ 67 h 102"/>
                <a:gd name="T40" fmla="*/ 6 w 55"/>
                <a:gd name="T41" fmla="*/ 66 h 102"/>
                <a:gd name="T42" fmla="*/ 11 w 55"/>
                <a:gd name="T43" fmla="*/ 68 h 102"/>
                <a:gd name="T44" fmla="*/ 11 w 55"/>
                <a:gd name="T45" fmla="*/ 66 h 102"/>
                <a:gd name="T46" fmla="*/ 18 w 55"/>
                <a:gd name="T47" fmla="*/ 65 h 102"/>
                <a:gd name="T48" fmla="*/ 20 w 55"/>
                <a:gd name="T49" fmla="*/ 61 h 102"/>
                <a:gd name="T50" fmla="*/ 18 w 55"/>
                <a:gd name="T51" fmla="*/ 59 h 102"/>
                <a:gd name="T52" fmla="*/ 18 w 55"/>
                <a:gd name="T53" fmla="*/ 57 h 102"/>
                <a:gd name="T54" fmla="*/ 19 w 55"/>
                <a:gd name="T55" fmla="*/ 54 h 102"/>
                <a:gd name="T56" fmla="*/ 20 w 55"/>
                <a:gd name="T57" fmla="*/ 49 h 102"/>
                <a:gd name="T58" fmla="*/ 24 w 55"/>
                <a:gd name="T59" fmla="*/ 45 h 102"/>
                <a:gd name="T60" fmla="*/ 25 w 55"/>
                <a:gd name="T61" fmla="*/ 39 h 102"/>
                <a:gd name="T62" fmla="*/ 18 w 55"/>
                <a:gd name="T63" fmla="*/ 40 h 102"/>
                <a:gd name="T64" fmla="*/ 14 w 55"/>
                <a:gd name="T65" fmla="*/ 34 h 102"/>
                <a:gd name="T66" fmla="*/ 13 w 55"/>
                <a:gd name="T67" fmla="*/ 25 h 102"/>
                <a:gd name="T68" fmla="*/ 16 w 55"/>
                <a:gd name="T69" fmla="*/ 18 h 102"/>
                <a:gd name="T70" fmla="*/ 13 w 55"/>
                <a:gd name="T71" fmla="*/ 16 h 102"/>
                <a:gd name="T72" fmla="*/ 10 w 55"/>
                <a:gd name="T73" fmla="*/ 7 h 102"/>
                <a:gd name="T74" fmla="*/ 9 w 55"/>
                <a:gd name="T75" fmla="*/ 7 h 102"/>
                <a:gd name="T76" fmla="*/ 12 w 55"/>
                <a:gd name="T77" fmla="*/ 1 h 102"/>
                <a:gd name="T78" fmla="*/ 22 w 55"/>
                <a:gd name="T79" fmla="*/ 0 h 102"/>
                <a:gd name="T80" fmla="*/ 23 w 55"/>
                <a:gd name="T81" fmla="*/ 2 h 102"/>
                <a:gd name="T82" fmla="*/ 30 w 55"/>
                <a:gd name="T83" fmla="*/ 4 h 102"/>
                <a:gd name="T84" fmla="*/ 41 w 55"/>
                <a:gd name="T85" fmla="*/ 3 h 102"/>
                <a:gd name="T86" fmla="*/ 45 w 55"/>
                <a:gd name="T87" fmla="*/ 13 h 102"/>
                <a:gd name="T88" fmla="*/ 0 w 55"/>
                <a:gd name="T89" fmla="*/ 100 h 102"/>
                <a:gd name="T90" fmla="*/ 0 w 55"/>
                <a:gd name="T91" fmla="*/ 100 h 102"/>
                <a:gd name="T92" fmla="*/ 0 w 55"/>
                <a:gd name="T93" fmla="*/ 10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5" h="102">
                  <a:moveTo>
                    <a:pt x="45" y="13"/>
                  </a:moveTo>
                  <a:cubicBezTo>
                    <a:pt x="44" y="13"/>
                    <a:pt x="44" y="13"/>
                    <a:pt x="44" y="13"/>
                  </a:cubicBezTo>
                  <a:cubicBezTo>
                    <a:pt x="37" y="18"/>
                    <a:pt x="42" y="23"/>
                    <a:pt x="45" y="29"/>
                  </a:cubicBezTo>
                  <a:cubicBezTo>
                    <a:pt x="47" y="35"/>
                    <a:pt x="38" y="35"/>
                    <a:pt x="40" y="39"/>
                  </a:cubicBezTo>
                  <a:cubicBezTo>
                    <a:pt x="41" y="44"/>
                    <a:pt x="48" y="44"/>
                    <a:pt x="51" y="46"/>
                  </a:cubicBezTo>
                  <a:cubicBezTo>
                    <a:pt x="55" y="48"/>
                    <a:pt x="54" y="54"/>
                    <a:pt x="54" y="58"/>
                  </a:cubicBezTo>
                  <a:cubicBezTo>
                    <a:pt x="54" y="62"/>
                    <a:pt x="53" y="65"/>
                    <a:pt x="53" y="76"/>
                  </a:cubicBezTo>
                  <a:cubicBezTo>
                    <a:pt x="53" y="87"/>
                    <a:pt x="48" y="85"/>
                    <a:pt x="47" y="83"/>
                  </a:cubicBezTo>
                  <a:cubicBezTo>
                    <a:pt x="47" y="81"/>
                    <a:pt x="41" y="79"/>
                    <a:pt x="44" y="85"/>
                  </a:cubicBezTo>
                  <a:cubicBezTo>
                    <a:pt x="46" y="88"/>
                    <a:pt x="48" y="94"/>
                    <a:pt x="49" y="98"/>
                  </a:cubicBezTo>
                  <a:cubicBezTo>
                    <a:pt x="47" y="100"/>
                    <a:pt x="43" y="100"/>
                    <a:pt x="41" y="100"/>
                  </a:cubicBezTo>
                  <a:cubicBezTo>
                    <a:pt x="38" y="99"/>
                    <a:pt x="36" y="101"/>
                    <a:pt x="31" y="102"/>
                  </a:cubicBezTo>
                  <a:cubicBezTo>
                    <a:pt x="27" y="102"/>
                    <a:pt x="32" y="100"/>
                    <a:pt x="24" y="100"/>
                  </a:cubicBezTo>
                  <a:cubicBezTo>
                    <a:pt x="17" y="99"/>
                    <a:pt x="15" y="99"/>
                    <a:pt x="13" y="97"/>
                  </a:cubicBezTo>
                  <a:cubicBezTo>
                    <a:pt x="11" y="95"/>
                    <a:pt x="11" y="93"/>
                    <a:pt x="6" y="94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5" y="13"/>
                    <a:pt x="45" y="13"/>
                    <a:pt x="45" y="13"/>
                  </a:cubicBezTo>
                  <a:close/>
                  <a:moveTo>
                    <a:pt x="0" y="100"/>
                  </a:moveTo>
                  <a:cubicBezTo>
                    <a:pt x="0" y="100"/>
                    <a:pt x="0" y="100"/>
                    <a:pt x="0" y="100"/>
                  </a:cubicBezTo>
                  <a:cubicBezTo>
                    <a:pt x="0" y="100"/>
                    <a:pt x="0" y="100"/>
                    <a:pt x="0" y="100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8" name="Freeform 24"/>
            <p:cNvSpPr>
              <a:spLocks/>
            </p:cNvSpPr>
            <p:nvPr/>
          </p:nvSpPr>
          <p:spPr bwMode="auto">
            <a:xfrm>
              <a:off x="889" y="3622"/>
              <a:ext cx="232" cy="254"/>
            </a:xfrm>
            <a:custGeom>
              <a:avLst/>
              <a:gdLst>
                <a:gd name="T0" fmla="*/ 31 w 111"/>
                <a:gd name="T1" fmla="*/ 101 h 122"/>
                <a:gd name="T2" fmla="*/ 27 w 111"/>
                <a:gd name="T3" fmla="*/ 99 h 122"/>
                <a:gd name="T4" fmla="*/ 27 w 111"/>
                <a:gd name="T5" fmla="*/ 100 h 122"/>
                <a:gd name="T6" fmla="*/ 28 w 111"/>
                <a:gd name="T7" fmla="*/ 88 h 122"/>
                <a:gd name="T8" fmla="*/ 17 w 111"/>
                <a:gd name="T9" fmla="*/ 76 h 122"/>
                <a:gd name="T10" fmla="*/ 19 w 111"/>
                <a:gd name="T11" fmla="*/ 68 h 122"/>
                <a:gd name="T12" fmla="*/ 21 w 111"/>
                <a:gd name="T13" fmla="*/ 64 h 122"/>
                <a:gd name="T14" fmla="*/ 11 w 111"/>
                <a:gd name="T15" fmla="*/ 54 h 122"/>
                <a:gd name="T16" fmla="*/ 3 w 111"/>
                <a:gd name="T17" fmla="*/ 53 h 122"/>
                <a:gd name="T18" fmla="*/ 0 w 111"/>
                <a:gd name="T19" fmla="*/ 36 h 122"/>
                <a:gd name="T20" fmla="*/ 7 w 111"/>
                <a:gd name="T21" fmla="*/ 41 h 122"/>
                <a:gd name="T22" fmla="*/ 19 w 111"/>
                <a:gd name="T23" fmla="*/ 42 h 122"/>
                <a:gd name="T24" fmla="*/ 6 w 111"/>
                <a:gd name="T25" fmla="*/ 32 h 122"/>
                <a:gd name="T26" fmla="*/ 4 w 111"/>
                <a:gd name="T27" fmla="*/ 31 h 122"/>
                <a:gd name="T28" fmla="*/ 9 w 111"/>
                <a:gd name="T29" fmla="*/ 25 h 122"/>
                <a:gd name="T30" fmla="*/ 16 w 111"/>
                <a:gd name="T31" fmla="*/ 22 h 122"/>
                <a:gd name="T32" fmla="*/ 24 w 111"/>
                <a:gd name="T33" fmla="*/ 24 h 122"/>
                <a:gd name="T34" fmla="*/ 33 w 111"/>
                <a:gd name="T35" fmla="*/ 28 h 122"/>
                <a:gd name="T36" fmla="*/ 41 w 111"/>
                <a:gd name="T37" fmla="*/ 35 h 122"/>
                <a:gd name="T38" fmla="*/ 51 w 111"/>
                <a:gd name="T39" fmla="*/ 27 h 122"/>
                <a:gd name="T40" fmla="*/ 57 w 111"/>
                <a:gd name="T41" fmla="*/ 17 h 122"/>
                <a:gd name="T42" fmla="*/ 62 w 111"/>
                <a:gd name="T43" fmla="*/ 11 h 122"/>
                <a:gd name="T44" fmla="*/ 71 w 111"/>
                <a:gd name="T45" fmla="*/ 10 h 122"/>
                <a:gd name="T46" fmla="*/ 77 w 111"/>
                <a:gd name="T47" fmla="*/ 4 h 122"/>
                <a:gd name="T48" fmla="*/ 77 w 111"/>
                <a:gd name="T49" fmla="*/ 1 h 122"/>
                <a:gd name="T50" fmla="*/ 80 w 111"/>
                <a:gd name="T51" fmla="*/ 0 h 122"/>
                <a:gd name="T52" fmla="*/ 81 w 111"/>
                <a:gd name="T53" fmla="*/ 5 h 122"/>
                <a:gd name="T54" fmla="*/ 87 w 111"/>
                <a:gd name="T55" fmla="*/ 6 h 122"/>
                <a:gd name="T56" fmla="*/ 90 w 111"/>
                <a:gd name="T57" fmla="*/ 10 h 122"/>
                <a:gd name="T58" fmla="*/ 95 w 111"/>
                <a:gd name="T59" fmla="*/ 8 h 122"/>
                <a:gd name="T60" fmla="*/ 97 w 111"/>
                <a:gd name="T61" fmla="*/ 6 h 122"/>
                <a:gd name="T62" fmla="*/ 105 w 111"/>
                <a:gd name="T63" fmla="*/ 6 h 122"/>
                <a:gd name="T64" fmla="*/ 110 w 111"/>
                <a:gd name="T65" fmla="*/ 18 h 122"/>
                <a:gd name="T66" fmla="*/ 109 w 111"/>
                <a:gd name="T67" fmla="*/ 23 h 122"/>
                <a:gd name="T68" fmla="*/ 100 w 111"/>
                <a:gd name="T69" fmla="*/ 33 h 122"/>
                <a:gd name="T70" fmla="*/ 102 w 111"/>
                <a:gd name="T71" fmla="*/ 43 h 122"/>
                <a:gd name="T72" fmla="*/ 100 w 111"/>
                <a:gd name="T73" fmla="*/ 53 h 122"/>
                <a:gd name="T74" fmla="*/ 93 w 111"/>
                <a:gd name="T75" fmla="*/ 56 h 122"/>
                <a:gd name="T76" fmla="*/ 87 w 111"/>
                <a:gd name="T77" fmla="*/ 52 h 122"/>
                <a:gd name="T78" fmla="*/ 81 w 111"/>
                <a:gd name="T79" fmla="*/ 56 h 122"/>
                <a:gd name="T80" fmla="*/ 77 w 111"/>
                <a:gd name="T81" fmla="*/ 62 h 122"/>
                <a:gd name="T82" fmla="*/ 83 w 111"/>
                <a:gd name="T83" fmla="*/ 67 h 122"/>
                <a:gd name="T84" fmla="*/ 84 w 111"/>
                <a:gd name="T85" fmla="*/ 76 h 122"/>
                <a:gd name="T86" fmla="*/ 84 w 111"/>
                <a:gd name="T87" fmla="*/ 84 h 122"/>
                <a:gd name="T88" fmla="*/ 89 w 111"/>
                <a:gd name="T89" fmla="*/ 91 h 122"/>
                <a:gd name="T90" fmla="*/ 91 w 111"/>
                <a:gd name="T91" fmla="*/ 99 h 122"/>
                <a:gd name="T92" fmla="*/ 95 w 111"/>
                <a:gd name="T93" fmla="*/ 100 h 122"/>
                <a:gd name="T94" fmla="*/ 100 w 111"/>
                <a:gd name="T95" fmla="*/ 101 h 122"/>
                <a:gd name="T96" fmla="*/ 96 w 111"/>
                <a:gd name="T97" fmla="*/ 109 h 122"/>
                <a:gd name="T98" fmla="*/ 86 w 111"/>
                <a:gd name="T99" fmla="*/ 114 h 122"/>
                <a:gd name="T100" fmla="*/ 79 w 111"/>
                <a:gd name="T101" fmla="*/ 116 h 122"/>
                <a:gd name="T102" fmla="*/ 74 w 111"/>
                <a:gd name="T103" fmla="*/ 121 h 122"/>
                <a:gd name="T104" fmla="*/ 65 w 111"/>
                <a:gd name="T105" fmla="*/ 119 h 122"/>
                <a:gd name="T106" fmla="*/ 61 w 111"/>
                <a:gd name="T107" fmla="*/ 107 h 122"/>
                <a:gd name="T108" fmla="*/ 54 w 111"/>
                <a:gd name="T109" fmla="*/ 104 h 122"/>
                <a:gd name="T110" fmla="*/ 53 w 111"/>
                <a:gd name="T111" fmla="*/ 96 h 122"/>
                <a:gd name="T112" fmla="*/ 48 w 111"/>
                <a:gd name="T113" fmla="*/ 98 h 122"/>
                <a:gd name="T114" fmla="*/ 41 w 111"/>
                <a:gd name="T115" fmla="*/ 100 h 122"/>
                <a:gd name="T116" fmla="*/ 35 w 111"/>
                <a:gd name="T117" fmla="*/ 99 h 122"/>
                <a:gd name="T118" fmla="*/ 31 w 111"/>
                <a:gd name="T119" fmla="*/ 10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1" h="122">
                  <a:moveTo>
                    <a:pt x="31" y="101"/>
                  </a:moveTo>
                  <a:cubicBezTo>
                    <a:pt x="30" y="100"/>
                    <a:pt x="29" y="99"/>
                    <a:pt x="27" y="99"/>
                  </a:cubicBezTo>
                  <a:cubicBezTo>
                    <a:pt x="27" y="99"/>
                    <a:pt x="27" y="99"/>
                    <a:pt x="27" y="100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8" y="88"/>
                    <a:pt x="16" y="76"/>
                    <a:pt x="17" y="76"/>
                  </a:cubicBezTo>
                  <a:cubicBezTo>
                    <a:pt x="19" y="76"/>
                    <a:pt x="19" y="69"/>
                    <a:pt x="19" y="68"/>
                  </a:cubicBezTo>
                  <a:cubicBezTo>
                    <a:pt x="19" y="67"/>
                    <a:pt x="21" y="64"/>
                    <a:pt x="21" y="64"/>
                  </a:cubicBezTo>
                  <a:cubicBezTo>
                    <a:pt x="21" y="64"/>
                    <a:pt x="14" y="53"/>
                    <a:pt x="11" y="54"/>
                  </a:cubicBezTo>
                  <a:cubicBezTo>
                    <a:pt x="9" y="55"/>
                    <a:pt x="4" y="55"/>
                    <a:pt x="3" y="53"/>
                  </a:cubicBezTo>
                  <a:cubicBezTo>
                    <a:pt x="3" y="52"/>
                    <a:pt x="1" y="41"/>
                    <a:pt x="0" y="36"/>
                  </a:cubicBezTo>
                  <a:cubicBezTo>
                    <a:pt x="2" y="36"/>
                    <a:pt x="5" y="40"/>
                    <a:pt x="7" y="41"/>
                  </a:cubicBezTo>
                  <a:cubicBezTo>
                    <a:pt x="9" y="42"/>
                    <a:pt x="18" y="46"/>
                    <a:pt x="19" y="42"/>
                  </a:cubicBezTo>
                  <a:cubicBezTo>
                    <a:pt x="19" y="39"/>
                    <a:pt x="10" y="34"/>
                    <a:pt x="6" y="32"/>
                  </a:cubicBezTo>
                  <a:cubicBezTo>
                    <a:pt x="5" y="32"/>
                    <a:pt x="5" y="32"/>
                    <a:pt x="4" y="31"/>
                  </a:cubicBezTo>
                  <a:cubicBezTo>
                    <a:pt x="6" y="29"/>
                    <a:pt x="8" y="26"/>
                    <a:pt x="9" y="25"/>
                  </a:cubicBezTo>
                  <a:cubicBezTo>
                    <a:pt x="10" y="22"/>
                    <a:pt x="12" y="21"/>
                    <a:pt x="16" y="22"/>
                  </a:cubicBezTo>
                  <a:cubicBezTo>
                    <a:pt x="21" y="23"/>
                    <a:pt x="20" y="24"/>
                    <a:pt x="24" y="24"/>
                  </a:cubicBezTo>
                  <a:cubicBezTo>
                    <a:pt x="28" y="23"/>
                    <a:pt x="31" y="25"/>
                    <a:pt x="33" y="28"/>
                  </a:cubicBezTo>
                  <a:cubicBezTo>
                    <a:pt x="35" y="32"/>
                    <a:pt x="37" y="33"/>
                    <a:pt x="41" y="35"/>
                  </a:cubicBezTo>
                  <a:cubicBezTo>
                    <a:pt x="44" y="36"/>
                    <a:pt x="49" y="29"/>
                    <a:pt x="51" y="27"/>
                  </a:cubicBezTo>
                  <a:cubicBezTo>
                    <a:pt x="54" y="25"/>
                    <a:pt x="56" y="20"/>
                    <a:pt x="57" y="17"/>
                  </a:cubicBezTo>
                  <a:cubicBezTo>
                    <a:pt x="57" y="14"/>
                    <a:pt x="58" y="14"/>
                    <a:pt x="62" y="11"/>
                  </a:cubicBezTo>
                  <a:cubicBezTo>
                    <a:pt x="65" y="7"/>
                    <a:pt x="67" y="10"/>
                    <a:pt x="71" y="10"/>
                  </a:cubicBezTo>
                  <a:cubicBezTo>
                    <a:pt x="75" y="10"/>
                    <a:pt x="75" y="8"/>
                    <a:pt x="77" y="4"/>
                  </a:cubicBezTo>
                  <a:cubicBezTo>
                    <a:pt x="77" y="2"/>
                    <a:pt x="77" y="2"/>
                    <a:pt x="77" y="1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7" y="6"/>
                    <a:pt x="89" y="10"/>
                    <a:pt x="90" y="10"/>
                  </a:cubicBezTo>
                  <a:cubicBezTo>
                    <a:pt x="92" y="10"/>
                    <a:pt x="95" y="10"/>
                    <a:pt x="95" y="8"/>
                  </a:cubicBezTo>
                  <a:cubicBezTo>
                    <a:pt x="95" y="7"/>
                    <a:pt x="97" y="6"/>
                    <a:pt x="97" y="6"/>
                  </a:cubicBezTo>
                  <a:cubicBezTo>
                    <a:pt x="105" y="6"/>
                    <a:pt x="105" y="6"/>
                    <a:pt x="105" y="6"/>
                  </a:cubicBezTo>
                  <a:cubicBezTo>
                    <a:pt x="106" y="9"/>
                    <a:pt x="108" y="16"/>
                    <a:pt x="110" y="18"/>
                  </a:cubicBezTo>
                  <a:cubicBezTo>
                    <a:pt x="111" y="20"/>
                    <a:pt x="110" y="21"/>
                    <a:pt x="109" y="23"/>
                  </a:cubicBezTo>
                  <a:cubicBezTo>
                    <a:pt x="108" y="25"/>
                    <a:pt x="102" y="31"/>
                    <a:pt x="100" y="33"/>
                  </a:cubicBezTo>
                  <a:cubicBezTo>
                    <a:pt x="98" y="35"/>
                    <a:pt x="101" y="39"/>
                    <a:pt x="102" y="43"/>
                  </a:cubicBezTo>
                  <a:cubicBezTo>
                    <a:pt x="104" y="46"/>
                    <a:pt x="102" y="48"/>
                    <a:pt x="100" y="53"/>
                  </a:cubicBezTo>
                  <a:cubicBezTo>
                    <a:pt x="97" y="57"/>
                    <a:pt x="98" y="56"/>
                    <a:pt x="93" y="56"/>
                  </a:cubicBezTo>
                  <a:cubicBezTo>
                    <a:pt x="88" y="56"/>
                    <a:pt x="88" y="53"/>
                    <a:pt x="87" y="52"/>
                  </a:cubicBezTo>
                  <a:cubicBezTo>
                    <a:pt x="86" y="51"/>
                    <a:pt x="81" y="53"/>
                    <a:pt x="81" y="56"/>
                  </a:cubicBezTo>
                  <a:cubicBezTo>
                    <a:pt x="81" y="59"/>
                    <a:pt x="78" y="61"/>
                    <a:pt x="77" y="62"/>
                  </a:cubicBezTo>
                  <a:cubicBezTo>
                    <a:pt x="75" y="64"/>
                    <a:pt x="80" y="65"/>
                    <a:pt x="83" y="67"/>
                  </a:cubicBezTo>
                  <a:cubicBezTo>
                    <a:pt x="85" y="69"/>
                    <a:pt x="85" y="73"/>
                    <a:pt x="84" y="76"/>
                  </a:cubicBezTo>
                  <a:cubicBezTo>
                    <a:pt x="83" y="79"/>
                    <a:pt x="83" y="81"/>
                    <a:pt x="84" y="84"/>
                  </a:cubicBezTo>
                  <a:cubicBezTo>
                    <a:pt x="84" y="87"/>
                    <a:pt x="88" y="91"/>
                    <a:pt x="89" y="91"/>
                  </a:cubicBezTo>
                  <a:cubicBezTo>
                    <a:pt x="91" y="92"/>
                    <a:pt x="91" y="96"/>
                    <a:pt x="91" y="99"/>
                  </a:cubicBezTo>
                  <a:cubicBezTo>
                    <a:pt x="90" y="101"/>
                    <a:pt x="92" y="101"/>
                    <a:pt x="95" y="100"/>
                  </a:cubicBezTo>
                  <a:cubicBezTo>
                    <a:pt x="98" y="99"/>
                    <a:pt x="100" y="98"/>
                    <a:pt x="100" y="101"/>
                  </a:cubicBezTo>
                  <a:cubicBezTo>
                    <a:pt x="100" y="103"/>
                    <a:pt x="99" y="106"/>
                    <a:pt x="96" y="109"/>
                  </a:cubicBezTo>
                  <a:cubicBezTo>
                    <a:pt x="93" y="112"/>
                    <a:pt x="92" y="116"/>
                    <a:pt x="86" y="114"/>
                  </a:cubicBezTo>
                  <a:cubicBezTo>
                    <a:pt x="80" y="113"/>
                    <a:pt x="80" y="114"/>
                    <a:pt x="79" y="116"/>
                  </a:cubicBezTo>
                  <a:cubicBezTo>
                    <a:pt x="78" y="118"/>
                    <a:pt x="77" y="120"/>
                    <a:pt x="74" y="121"/>
                  </a:cubicBezTo>
                  <a:cubicBezTo>
                    <a:pt x="70" y="122"/>
                    <a:pt x="68" y="122"/>
                    <a:pt x="65" y="119"/>
                  </a:cubicBezTo>
                  <a:cubicBezTo>
                    <a:pt x="62" y="117"/>
                    <a:pt x="62" y="110"/>
                    <a:pt x="61" y="107"/>
                  </a:cubicBezTo>
                  <a:cubicBezTo>
                    <a:pt x="61" y="104"/>
                    <a:pt x="54" y="105"/>
                    <a:pt x="54" y="104"/>
                  </a:cubicBezTo>
                  <a:cubicBezTo>
                    <a:pt x="53" y="103"/>
                    <a:pt x="53" y="99"/>
                    <a:pt x="53" y="96"/>
                  </a:cubicBezTo>
                  <a:cubicBezTo>
                    <a:pt x="53" y="93"/>
                    <a:pt x="48" y="96"/>
                    <a:pt x="48" y="98"/>
                  </a:cubicBezTo>
                  <a:cubicBezTo>
                    <a:pt x="48" y="101"/>
                    <a:pt x="44" y="100"/>
                    <a:pt x="41" y="100"/>
                  </a:cubicBezTo>
                  <a:cubicBezTo>
                    <a:pt x="38" y="99"/>
                    <a:pt x="35" y="99"/>
                    <a:pt x="35" y="99"/>
                  </a:cubicBezTo>
                  <a:lnTo>
                    <a:pt x="31" y="101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19" name="Freeform 25"/>
            <p:cNvSpPr>
              <a:spLocks/>
            </p:cNvSpPr>
            <p:nvPr/>
          </p:nvSpPr>
          <p:spPr bwMode="auto">
            <a:xfrm>
              <a:off x="1519" y="3224"/>
              <a:ext cx="287" cy="317"/>
            </a:xfrm>
            <a:custGeom>
              <a:avLst/>
              <a:gdLst>
                <a:gd name="T0" fmla="*/ 39 w 287"/>
                <a:gd name="T1" fmla="*/ 121 h 317"/>
                <a:gd name="T2" fmla="*/ 62 w 287"/>
                <a:gd name="T3" fmla="*/ 121 h 317"/>
                <a:gd name="T4" fmla="*/ 93 w 287"/>
                <a:gd name="T5" fmla="*/ 115 h 317"/>
                <a:gd name="T6" fmla="*/ 106 w 287"/>
                <a:gd name="T7" fmla="*/ 67 h 317"/>
                <a:gd name="T8" fmla="*/ 116 w 287"/>
                <a:gd name="T9" fmla="*/ 48 h 317"/>
                <a:gd name="T10" fmla="*/ 110 w 287"/>
                <a:gd name="T11" fmla="*/ 25 h 317"/>
                <a:gd name="T12" fmla="*/ 156 w 287"/>
                <a:gd name="T13" fmla="*/ 0 h 317"/>
                <a:gd name="T14" fmla="*/ 173 w 287"/>
                <a:gd name="T15" fmla="*/ 27 h 317"/>
                <a:gd name="T16" fmla="*/ 173 w 287"/>
                <a:gd name="T17" fmla="*/ 46 h 317"/>
                <a:gd name="T18" fmla="*/ 158 w 287"/>
                <a:gd name="T19" fmla="*/ 62 h 317"/>
                <a:gd name="T20" fmla="*/ 148 w 287"/>
                <a:gd name="T21" fmla="*/ 85 h 317"/>
                <a:gd name="T22" fmla="*/ 156 w 287"/>
                <a:gd name="T23" fmla="*/ 104 h 317"/>
                <a:gd name="T24" fmla="*/ 154 w 287"/>
                <a:gd name="T25" fmla="*/ 133 h 317"/>
                <a:gd name="T26" fmla="*/ 171 w 287"/>
                <a:gd name="T27" fmla="*/ 127 h 317"/>
                <a:gd name="T28" fmla="*/ 185 w 287"/>
                <a:gd name="T29" fmla="*/ 110 h 317"/>
                <a:gd name="T30" fmla="*/ 206 w 287"/>
                <a:gd name="T31" fmla="*/ 125 h 317"/>
                <a:gd name="T32" fmla="*/ 227 w 287"/>
                <a:gd name="T33" fmla="*/ 129 h 317"/>
                <a:gd name="T34" fmla="*/ 241 w 287"/>
                <a:gd name="T35" fmla="*/ 121 h 317"/>
                <a:gd name="T36" fmla="*/ 275 w 287"/>
                <a:gd name="T37" fmla="*/ 137 h 317"/>
                <a:gd name="T38" fmla="*/ 287 w 287"/>
                <a:gd name="T39" fmla="*/ 162 h 317"/>
                <a:gd name="T40" fmla="*/ 254 w 287"/>
                <a:gd name="T41" fmla="*/ 196 h 317"/>
                <a:gd name="T42" fmla="*/ 258 w 287"/>
                <a:gd name="T43" fmla="*/ 213 h 317"/>
                <a:gd name="T44" fmla="*/ 243 w 287"/>
                <a:gd name="T45" fmla="*/ 242 h 317"/>
                <a:gd name="T46" fmla="*/ 231 w 287"/>
                <a:gd name="T47" fmla="*/ 225 h 317"/>
                <a:gd name="T48" fmla="*/ 193 w 287"/>
                <a:gd name="T49" fmla="*/ 210 h 317"/>
                <a:gd name="T50" fmla="*/ 168 w 287"/>
                <a:gd name="T51" fmla="*/ 254 h 317"/>
                <a:gd name="T52" fmla="*/ 143 w 287"/>
                <a:gd name="T53" fmla="*/ 248 h 317"/>
                <a:gd name="T54" fmla="*/ 127 w 287"/>
                <a:gd name="T55" fmla="*/ 281 h 317"/>
                <a:gd name="T56" fmla="*/ 102 w 287"/>
                <a:gd name="T57" fmla="*/ 317 h 317"/>
                <a:gd name="T58" fmla="*/ 85 w 287"/>
                <a:gd name="T59" fmla="*/ 279 h 317"/>
                <a:gd name="T60" fmla="*/ 87 w 287"/>
                <a:gd name="T61" fmla="*/ 242 h 317"/>
                <a:gd name="T62" fmla="*/ 71 w 287"/>
                <a:gd name="T63" fmla="*/ 221 h 317"/>
                <a:gd name="T64" fmla="*/ 46 w 287"/>
                <a:gd name="T65" fmla="*/ 208 h 317"/>
                <a:gd name="T66" fmla="*/ 31 w 287"/>
                <a:gd name="T67" fmla="*/ 213 h 317"/>
                <a:gd name="T68" fmla="*/ 0 w 287"/>
                <a:gd name="T69" fmla="*/ 198 h 317"/>
                <a:gd name="T70" fmla="*/ 27 w 287"/>
                <a:gd name="T71" fmla="*/ 177 h 317"/>
                <a:gd name="T72" fmla="*/ 62 w 287"/>
                <a:gd name="T73" fmla="*/ 165 h 317"/>
                <a:gd name="T74" fmla="*/ 29 w 287"/>
                <a:gd name="T75" fmla="*/ 133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7" h="317">
                  <a:moveTo>
                    <a:pt x="29" y="133"/>
                  </a:moveTo>
                  <a:lnTo>
                    <a:pt x="39" y="121"/>
                  </a:lnTo>
                  <a:lnTo>
                    <a:pt x="56" y="117"/>
                  </a:lnTo>
                  <a:lnTo>
                    <a:pt x="62" y="121"/>
                  </a:lnTo>
                  <a:lnTo>
                    <a:pt x="73" y="115"/>
                  </a:lnTo>
                  <a:lnTo>
                    <a:pt x="93" y="115"/>
                  </a:lnTo>
                  <a:lnTo>
                    <a:pt x="96" y="79"/>
                  </a:lnTo>
                  <a:lnTo>
                    <a:pt x="106" y="67"/>
                  </a:lnTo>
                  <a:lnTo>
                    <a:pt x="106" y="56"/>
                  </a:lnTo>
                  <a:lnTo>
                    <a:pt x="116" y="48"/>
                  </a:lnTo>
                  <a:lnTo>
                    <a:pt x="100" y="33"/>
                  </a:lnTo>
                  <a:lnTo>
                    <a:pt x="110" y="25"/>
                  </a:lnTo>
                  <a:lnTo>
                    <a:pt x="123" y="33"/>
                  </a:lnTo>
                  <a:lnTo>
                    <a:pt x="156" y="0"/>
                  </a:lnTo>
                  <a:lnTo>
                    <a:pt x="175" y="17"/>
                  </a:lnTo>
                  <a:lnTo>
                    <a:pt x="173" y="27"/>
                  </a:lnTo>
                  <a:lnTo>
                    <a:pt x="181" y="33"/>
                  </a:lnTo>
                  <a:lnTo>
                    <a:pt x="173" y="46"/>
                  </a:lnTo>
                  <a:lnTo>
                    <a:pt x="171" y="62"/>
                  </a:lnTo>
                  <a:lnTo>
                    <a:pt x="158" y="62"/>
                  </a:lnTo>
                  <a:lnTo>
                    <a:pt x="154" y="75"/>
                  </a:lnTo>
                  <a:lnTo>
                    <a:pt x="148" y="85"/>
                  </a:lnTo>
                  <a:lnTo>
                    <a:pt x="146" y="96"/>
                  </a:lnTo>
                  <a:lnTo>
                    <a:pt x="156" y="104"/>
                  </a:lnTo>
                  <a:lnTo>
                    <a:pt x="156" y="125"/>
                  </a:lnTo>
                  <a:lnTo>
                    <a:pt x="154" y="133"/>
                  </a:lnTo>
                  <a:lnTo>
                    <a:pt x="160" y="137"/>
                  </a:lnTo>
                  <a:lnTo>
                    <a:pt x="171" y="127"/>
                  </a:lnTo>
                  <a:lnTo>
                    <a:pt x="173" y="115"/>
                  </a:lnTo>
                  <a:lnTo>
                    <a:pt x="185" y="110"/>
                  </a:lnTo>
                  <a:lnTo>
                    <a:pt x="200" y="121"/>
                  </a:lnTo>
                  <a:lnTo>
                    <a:pt x="206" y="125"/>
                  </a:lnTo>
                  <a:lnTo>
                    <a:pt x="218" y="115"/>
                  </a:lnTo>
                  <a:lnTo>
                    <a:pt x="227" y="129"/>
                  </a:lnTo>
                  <a:lnTo>
                    <a:pt x="235" y="129"/>
                  </a:lnTo>
                  <a:lnTo>
                    <a:pt x="241" y="121"/>
                  </a:lnTo>
                  <a:lnTo>
                    <a:pt x="252" y="121"/>
                  </a:lnTo>
                  <a:lnTo>
                    <a:pt x="275" y="137"/>
                  </a:lnTo>
                  <a:lnTo>
                    <a:pt x="287" y="148"/>
                  </a:lnTo>
                  <a:lnTo>
                    <a:pt x="287" y="162"/>
                  </a:lnTo>
                  <a:lnTo>
                    <a:pt x="262" y="183"/>
                  </a:lnTo>
                  <a:lnTo>
                    <a:pt x="254" y="196"/>
                  </a:lnTo>
                  <a:lnTo>
                    <a:pt x="258" y="204"/>
                  </a:lnTo>
                  <a:lnTo>
                    <a:pt x="258" y="213"/>
                  </a:lnTo>
                  <a:lnTo>
                    <a:pt x="256" y="229"/>
                  </a:lnTo>
                  <a:lnTo>
                    <a:pt x="243" y="242"/>
                  </a:lnTo>
                  <a:lnTo>
                    <a:pt x="227" y="238"/>
                  </a:lnTo>
                  <a:lnTo>
                    <a:pt x="231" y="225"/>
                  </a:lnTo>
                  <a:lnTo>
                    <a:pt x="210" y="221"/>
                  </a:lnTo>
                  <a:lnTo>
                    <a:pt x="193" y="210"/>
                  </a:lnTo>
                  <a:lnTo>
                    <a:pt x="175" y="233"/>
                  </a:lnTo>
                  <a:lnTo>
                    <a:pt x="168" y="254"/>
                  </a:lnTo>
                  <a:lnTo>
                    <a:pt x="156" y="256"/>
                  </a:lnTo>
                  <a:lnTo>
                    <a:pt x="143" y="248"/>
                  </a:lnTo>
                  <a:lnTo>
                    <a:pt x="129" y="256"/>
                  </a:lnTo>
                  <a:lnTo>
                    <a:pt x="127" y="281"/>
                  </a:lnTo>
                  <a:lnTo>
                    <a:pt x="112" y="306"/>
                  </a:lnTo>
                  <a:lnTo>
                    <a:pt x="102" y="317"/>
                  </a:lnTo>
                  <a:lnTo>
                    <a:pt x="91" y="302"/>
                  </a:lnTo>
                  <a:lnTo>
                    <a:pt x="85" y="279"/>
                  </a:lnTo>
                  <a:lnTo>
                    <a:pt x="85" y="265"/>
                  </a:lnTo>
                  <a:lnTo>
                    <a:pt x="87" y="242"/>
                  </a:lnTo>
                  <a:lnTo>
                    <a:pt x="73" y="238"/>
                  </a:lnTo>
                  <a:lnTo>
                    <a:pt x="71" y="221"/>
                  </a:lnTo>
                  <a:lnTo>
                    <a:pt x="58" y="221"/>
                  </a:lnTo>
                  <a:lnTo>
                    <a:pt x="46" y="208"/>
                  </a:lnTo>
                  <a:lnTo>
                    <a:pt x="37" y="219"/>
                  </a:lnTo>
                  <a:lnTo>
                    <a:pt x="31" y="213"/>
                  </a:lnTo>
                  <a:lnTo>
                    <a:pt x="16" y="219"/>
                  </a:lnTo>
                  <a:lnTo>
                    <a:pt x="0" y="198"/>
                  </a:lnTo>
                  <a:lnTo>
                    <a:pt x="18" y="177"/>
                  </a:lnTo>
                  <a:lnTo>
                    <a:pt x="27" y="177"/>
                  </a:lnTo>
                  <a:lnTo>
                    <a:pt x="43" y="181"/>
                  </a:lnTo>
                  <a:lnTo>
                    <a:pt x="62" y="165"/>
                  </a:lnTo>
                  <a:lnTo>
                    <a:pt x="29" y="131"/>
                  </a:lnTo>
                  <a:lnTo>
                    <a:pt x="29" y="133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0" name="Freeform 26"/>
            <p:cNvSpPr>
              <a:spLocks/>
            </p:cNvSpPr>
            <p:nvPr/>
          </p:nvSpPr>
          <p:spPr bwMode="auto">
            <a:xfrm>
              <a:off x="1317" y="3332"/>
              <a:ext cx="264" cy="175"/>
            </a:xfrm>
            <a:custGeom>
              <a:avLst/>
              <a:gdLst>
                <a:gd name="T0" fmla="*/ 12 w 264"/>
                <a:gd name="T1" fmla="*/ 113 h 175"/>
                <a:gd name="T2" fmla="*/ 12 w 264"/>
                <a:gd name="T3" fmla="*/ 100 h 175"/>
                <a:gd name="T4" fmla="*/ 0 w 264"/>
                <a:gd name="T5" fmla="*/ 88 h 175"/>
                <a:gd name="T6" fmla="*/ 2 w 264"/>
                <a:gd name="T7" fmla="*/ 73 h 175"/>
                <a:gd name="T8" fmla="*/ 12 w 264"/>
                <a:gd name="T9" fmla="*/ 65 h 175"/>
                <a:gd name="T10" fmla="*/ 20 w 264"/>
                <a:gd name="T11" fmla="*/ 65 h 175"/>
                <a:gd name="T12" fmla="*/ 29 w 264"/>
                <a:gd name="T13" fmla="*/ 57 h 175"/>
                <a:gd name="T14" fmla="*/ 43 w 264"/>
                <a:gd name="T15" fmla="*/ 54 h 175"/>
                <a:gd name="T16" fmla="*/ 56 w 264"/>
                <a:gd name="T17" fmla="*/ 50 h 175"/>
                <a:gd name="T18" fmla="*/ 72 w 264"/>
                <a:gd name="T19" fmla="*/ 48 h 175"/>
                <a:gd name="T20" fmla="*/ 83 w 264"/>
                <a:gd name="T21" fmla="*/ 38 h 175"/>
                <a:gd name="T22" fmla="*/ 87 w 264"/>
                <a:gd name="T23" fmla="*/ 23 h 175"/>
                <a:gd name="T24" fmla="*/ 95 w 264"/>
                <a:gd name="T25" fmla="*/ 15 h 175"/>
                <a:gd name="T26" fmla="*/ 106 w 264"/>
                <a:gd name="T27" fmla="*/ 25 h 175"/>
                <a:gd name="T28" fmla="*/ 122 w 264"/>
                <a:gd name="T29" fmla="*/ 25 h 175"/>
                <a:gd name="T30" fmla="*/ 122 w 264"/>
                <a:gd name="T31" fmla="*/ 13 h 175"/>
                <a:gd name="T32" fmla="*/ 150 w 264"/>
                <a:gd name="T33" fmla="*/ 13 h 175"/>
                <a:gd name="T34" fmla="*/ 158 w 264"/>
                <a:gd name="T35" fmla="*/ 17 h 175"/>
                <a:gd name="T36" fmla="*/ 162 w 264"/>
                <a:gd name="T37" fmla="*/ 9 h 175"/>
                <a:gd name="T38" fmla="*/ 172 w 264"/>
                <a:gd name="T39" fmla="*/ 11 h 175"/>
                <a:gd name="T40" fmla="*/ 187 w 264"/>
                <a:gd name="T41" fmla="*/ 0 h 175"/>
                <a:gd name="T42" fmla="*/ 197 w 264"/>
                <a:gd name="T43" fmla="*/ 2 h 175"/>
                <a:gd name="T44" fmla="*/ 208 w 264"/>
                <a:gd name="T45" fmla="*/ 19 h 175"/>
                <a:gd name="T46" fmla="*/ 227 w 264"/>
                <a:gd name="T47" fmla="*/ 19 h 175"/>
                <a:gd name="T48" fmla="*/ 231 w 264"/>
                <a:gd name="T49" fmla="*/ 25 h 175"/>
                <a:gd name="T50" fmla="*/ 231 w 264"/>
                <a:gd name="T51" fmla="*/ 23 h 175"/>
                <a:gd name="T52" fmla="*/ 264 w 264"/>
                <a:gd name="T53" fmla="*/ 57 h 175"/>
                <a:gd name="T54" fmla="*/ 245 w 264"/>
                <a:gd name="T55" fmla="*/ 73 h 175"/>
                <a:gd name="T56" fmla="*/ 229 w 264"/>
                <a:gd name="T57" fmla="*/ 69 h 175"/>
                <a:gd name="T58" fmla="*/ 220 w 264"/>
                <a:gd name="T59" fmla="*/ 69 h 175"/>
                <a:gd name="T60" fmla="*/ 202 w 264"/>
                <a:gd name="T61" fmla="*/ 90 h 175"/>
                <a:gd name="T62" fmla="*/ 181 w 264"/>
                <a:gd name="T63" fmla="*/ 77 h 175"/>
                <a:gd name="T64" fmla="*/ 175 w 264"/>
                <a:gd name="T65" fmla="*/ 88 h 175"/>
                <a:gd name="T66" fmla="*/ 156 w 264"/>
                <a:gd name="T67" fmla="*/ 88 h 175"/>
                <a:gd name="T68" fmla="*/ 158 w 264"/>
                <a:gd name="T69" fmla="*/ 100 h 175"/>
                <a:gd name="T70" fmla="*/ 147 w 264"/>
                <a:gd name="T71" fmla="*/ 111 h 175"/>
                <a:gd name="T72" fmla="*/ 156 w 264"/>
                <a:gd name="T73" fmla="*/ 123 h 175"/>
                <a:gd name="T74" fmla="*/ 135 w 264"/>
                <a:gd name="T75" fmla="*/ 138 h 175"/>
                <a:gd name="T76" fmla="*/ 135 w 264"/>
                <a:gd name="T77" fmla="*/ 155 h 175"/>
                <a:gd name="T78" fmla="*/ 112 w 264"/>
                <a:gd name="T79" fmla="*/ 173 h 175"/>
                <a:gd name="T80" fmla="*/ 118 w 264"/>
                <a:gd name="T81" fmla="*/ 175 h 175"/>
                <a:gd name="T82" fmla="*/ 108 w 264"/>
                <a:gd name="T83" fmla="*/ 171 h 175"/>
                <a:gd name="T84" fmla="*/ 108 w 264"/>
                <a:gd name="T85" fmla="*/ 159 h 175"/>
                <a:gd name="T86" fmla="*/ 95 w 264"/>
                <a:gd name="T87" fmla="*/ 157 h 175"/>
                <a:gd name="T88" fmla="*/ 91 w 264"/>
                <a:gd name="T89" fmla="*/ 165 h 175"/>
                <a:gd name="T90" fmla="*/ 79 w 264"/>
                <a:gd name="T91" fmla="*/ 163 h 175"/>
                <a:gd name="T92" fmla="*/ 68 w 264"/>
                <a:gd name="T93" fmla="*/ 169 h 175"/>
                <a:gd name="T94" fmla="*/ 56 w 264"/>
                <a:gd name="T95" fmla="*/ 169 h 175"/>
                <a:gd name="T96" fmla="*/ 56 w 264"/>
                <a:gd name="T97" fmla="*/ 161 h 175"/>
                <a:gd name="T98" fmla="*/ 45 w 264"/>
                <a:gd name="T99" fmla="*/ 150 h 175"/>
                <a:gd name="T100" fmla="*/ 45 w 264"/>
                <a:gd name="T101" fmla="*/ 136 h 175"/>
                <a:gd name="T102" fmla="*/ 35 w 264"/>
                <a:gd name="T103" fmla="*/ 127 h 175"/>
                <a:gd name="T104" fmla="*/ 35 w 264"/>
                <a:gd name="T105" fmla="*/ 117 h 175"/>
                <a:gd name="T106" fmla="*/ 20 w 264"/>
                <a:gd name="T107" fmla="*/ 117 h 175"/>
                <a:gd name="T108" fmla="*/ 12 w 264"/>
                <a:gd name="T109" fmla="*/ 113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64" h="175">
                  <a:moveTo>
                    <a:pt x="12" y="113"/>
                  </a:moveTo>
                  <a:lnTo>
                    <a:pt x="12" y="100"/>
                  </a:lnTo>
                  <a:lnTo>
                    <a:pt x="0" y="88"/>
                  </a:lnTo>
                  <a:lnTo>
                    <a:pt x="2" y="73"/>
                  </a:lnTo>
                  <a:lnTo>
                    <a:pt x="12" y="65"/>
                  </a:lnTo>
                  <a:lnTo>
                    <a:pt x="20" y="65"/>
                  </a:lnTo>
                  <a:lnTo>
                    <a:pt x="29" y="57"/>
                  </a:lnTo>
                  <a:lnTo>
                    <a:pt x="43" y="54"/>
                  </a:lnTo>
                  <a:lnTo>
                    <a:pt x="56" y="50"/>
                  </a:lnTo>
                  <a:lnTo>
                    <a:pt x="72" y="48"/>
                  </a:lnTo>
                  <a:lnTo>
                    <a:pt x="83" y="38"/>
                  </a:lnTo>
                  <a:lnTo>
                    <a:pt x="87" y="23"/>
                  </a:lnTo>
                  <a:lnTo>
                    <a:pt x="95" y="15"/>
                  </a:lnTo>
                  <a:lnTo>
                    <a:pt x="106" y="25"/>
                  </a:lnTo>
                  <a:lnTo>
                    <a:pt x="122" y="25"/>
                  </a:lnTo>
                  <a:lnTo>
                    <a:pt x="122" y="13"/>
                  </a:lnTo>
                  <a:lnTo>
                    <a:pt x="150" y="13"/>
                  </a:lnTo>
                  <a:lnTo>
                    <a:pt x="158" y="17"/>
                  </a:lnTo>
                  <a:lnTo>
                    <a:pt x="162" y="9"/>
                  </a:lnTo>
                  <a:lnTo>
                    <a:pt x="172" y="11"/>
                  </a:lnTo>
                  <a:lnTo>
                    <a:pt x="187" y="0"/>
                  </a:lnTo>
                  <a:lnTo>
                    <a:pt x="197" y="2"/>
                  </a:lnTo>
                  <a:lnTo>
                    <a:pt x="208" y="19"/>
                  </a:lnTo>
                  <a:lnTo>
                    <a:pt x="227" y="19"/>
                  </a:lnTo>
                  <a:lnTo>
                    <a:pt x="231" y="25"/>
                  </a:lnTo>
                  <a:lnTo>
                    <a:pt x="231" y="23"/>
                  </a:lnTo>
                  <a:lnTo>
                    <a:pt x="264" y="57"/>
                  </a:lnTo>
                  <a:lnTo>
                    <a:pt x="245" y="73"/>
                  </a:lnTo>
                  <a:lnTo>
                    <a:pt x="229" y="69"/>
                  </a:lnTo>
                  <a:lnTo>
                    <a:pt x="220" y="69"/>
                  </a:lnTo>
                  <a:lnTo>
                    <a:pt x="202" y="90"/>
                  </a:lnTo>
                  <a:lnTo>
                    <a:pt x="181" y="77"/>
                  </a:lnTo>
                  <a:lnTo>
                    <a:pt x="175" y="88"/>
                  </a:lnTo>
                  <a:lnTo>
                    <a:pt x="156" y="88"/>
                  </a:lnTo>
                  <a:lnTo>
                    <a:pt x="158" y="100"/>
                  </a:lnTo>
                  <a:lnTo>
                    <a:pt x="147" y="111"/>
                  </a:lnTo>
                  <a:lnTo>
                    <a:pt x="156" y="123"/>
                  </a:lnTo>
                  <a:lnTo>
                    <a:pt x="135" y="138"/>
                  </a:lnTo>
                  <a:lnTo>
                    <a:pt x="135" y="155"/>
                  </a:lnTo>
                  <a:lnTo>
                    <a:pt x="112" y="173"/>
                  </a:lnTo>
                  <a:lnTo>
                    <a:pt x="118" y="175"/>
                  </a:lnTo>
                  <a:lnTo>
                    <a:pt x="108" y="171"/>
                  </a:lnTo>
                  <a:lnTo>
                    <a:pt x="108" y="159"/>
                  </a:lnTo>
                  <a:lnTo>
                    <a:pt x="95" y="157"/>
                  </a:lnTo>
                  <a:lnTo>
                    <a:pt x="91" y="165"/>
                  </a:lnTo>
                  <a:lnTo>
                    <a:pt x="79" y="163"/>
                  </a:lnTo>
                  <a:lnTo>
                    <a:pt x="68" y="169"/>
                  </a:lnTo>
                  <a:lnTo>
                    <a:pt x="56" y="169"/>
                  </a:lnTo>
                  <a:lnTo>
                    <a:pt x="56" y="161"/>
                  </a:lnTo>
                  <a:lnTo>
                    <a:pt x="45" y="150"/>
                  </a:lnTo>
                  <a:lnTo>
                    <a:pt x="45" y="136"/>
                  </a:lnTo>
                  <a:lnTo>
                    <a:pt x="35" y="127"/>
                  </a:lnTo>
                  <a:lnTo>
                    <a:pt x="35" y="117"/>
                  </a:lnTo>
                  <a:lnTo>
                    <a:pt x="20" y="117"/>
                  </a:lnTo>
                  <a:lnTo>
                    <a:pt x="12" y="113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1" name="Freeform 27"/>
            <p:cNvSpPr>
              <a:spLocks/>
            </p:cNvSpPr>
            <p:nvPr/>
          </p:nvSpPr>
          <p:spPr bwMode="auto">
            <a:xfrm>
              <a:off x="1248" y="3478"/>
              <a:ext cx="148" cy="156"/>
            </a:xfrm>
            <a:custGeom>
              <a:avLst/>
              <a:gdLst>
                <a:gd name="T0" fmla="*/ 0 w 71"/>
                <a:gd name="T1" fmla="*/ 37 h 75"/>
                <a:gd name="T2" fmla="*/ 0 w 71"/>
                <a:gd name="T3" fmla="*/ 36 h 75"/>
                <a:gd name="T4" fmla="*/ 8 w 71"/>
                <a:gd name="T5" fmla="*/ 37 h 75"/>
                <a:gd name="T6" fmla="*/ 8 w 71"/>
                <a:gd name="T7" fmla="*/ 27 h 75"/>
                <a:gd name="T8" fmla="*/ 5 w 71"/>
                <a:gd name="T9" fmla="*/ 22 h 75"/>
                <a:gd name="T10" fmla="*/ 7 w 71"/>
                <a:gd name="T11" fmla="*/ 12 h 75"/>
                <a:gd name="T12" fmla="*/ 6 w 71"/>
                <a:gd name="T13" fmla="*/ 6 h 75"/>
                <a:gd name="T14" fmla="*/ 12 w 71"/>
                <a:gd name="T15" fmla="*/ 0 h 75"/>
                <a:gd name="T16" fmla="*/ 16 w 71"/>
                <a:gd name="T17" fmla="*/ 0 h 75"/>
                <a:gd name="T18" fmla="*/ 18 w 71"/>
                <a:gd name="T19" fmla="*/ 5 h 75"/>
                <a:gd name="T20" fmla="*/ 22 w 71"/>
                <a:gd name="T21" fmla="*/ 5 h 75"/>
                <a:gd name="T22" fmla="*/ 27 w 71"/>
                <a:gd name="T23" fmla="*/ 9 h 75"/>
                <a:gd name="T24" fmla="*/ 34 w 71"/>
                <a:gd name="T25" fmla="*/ 10 h 75"/>
                <a:gd name="T26" fmla="*/ 39 w 71"/>
                <a:gd name="T27" fmla="*/ 14 h 75"/>
                <a:gd name="T28" fmla="*/ 39 w 71"/>
                <a:gd name="T29" fmla="*/ 22 h 75"/>
                <a:gd name="T30" fmla="*/ 45 w 71"/>
                <a:gd name="T31" fmla="*/ 28 h 75"/>
                <a:gd name="T32" fmla="*/ 49 w 71"/>
                <a:gd name="T33" fmla="*/ 27 h 75"/>
                <a:gd name="T34" fmla="*/ 56 w 71"/>
                <a:gd name="T35" fmla="*/ 28 h 75"/>
                <a:gd name="T36" fmla="*/ 62 w 71"/>
                <a:gd name="T37" fmla="*/ 34 h 75"/>
                <a:gd name="T38" fmla="*/ 69 w 71"/>
                <a:gd name="T39" fmla="*/ 36 h 75"/>
                <a:gd name="T40" fmla="*/ 71 w 71"/>
                <a:gd name="T41" fmla="*/ 43 h 75"/>
                <a:gd name="T42" fmla="*/ 69 w 71"/>
                <a:gd name="T43" fmla="*/ 49 h 75"/>
                <a:gd name="T44" fmla="*/ 67 w 71"/>
                <a:gd name="T45" fmla="*/ 55 h 75"/>
                <a:gd name="T46" fmla="*/ 71 w 71"/>
                <a:gd name="T47" fmla="*/ 58 h 75"/>
                <a:gd name="T48" fmla="*/ 68 w 71"/>
                <a:gd name="T49" fmla="*/ 64 h 75"/>
                <a:gd name="T50" fmla="*/ 59 w 71"/>
                <a:gd name="T51" fmla="*/ 75 h 75"/>
                <a:gd name="T52" fmla="*/ 55 w 71"/>
                <a:gd name="T53" fmla="*/ 71 h 75"/>
                <a:gd name="T54" fmla="*/ 52 w 71"/>
                <a:gd name="T55" fmla="*/ 72 h 75"/>
                <a:gd name="T56" fmla="*/ 46 w 71"/>
                <a:gd name="T57" fmla="*/ 73 h 75"/>
                <a:gd name="T58" fmla="*/ 28 w 71"/>
                <a:gd name="T59" fmla="*/ 62 h 75"/>
                <a:gd name="T60" fmla="*/ 24 w 71"/>
                <a:gd name="T61" fmla="*/ 56 h 75"/>
                <a:gd name="T62" fmla="*/ 17 w 71"/>
                <a:gd name="T63" fmla="*/ 56 h 75"/>
                <a:gd name="T64" fmla="*/ 6 w 71"/>
                <a:gd name="T65" fmla="*/ 49 h 75"/>
                <a:gd name="T66" fmla="*/ 6 w 71"/>
                <a:gd name="T67" fmla="*/ 44 h 75"/>
                <a:gd name="T68" fmla="*/ 3 w 71"/>
                <a:gd name="T69" fmla="*/ 42 h 75"/>
                <a:gd name="T70" fmla="*/ 0 w 71"/>
                <a:gd name="T71" fmla="*/ 3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1" h="75">
                  <a:moveTo>
                    <a:pt x="0" y="37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9" y="36"/>
                    <a:pt x="71" y="42"/>
                    <a:pt x="71" y="43"/>
                  </a:cubicBezTo>
                  <a:cubicBezTo>
                    <a:pt x="71" y="43"/>
                    <a:pt x="69" y="49"/>
                    <a:pt x="69" y="49"/>
                  </a:cubicBezTo>
                  <a:cubicBezTo>
                    <a:pt x="67" y="55"/>
                    <a:pt x="67" y="55"/>
                    <a:pt x="67" y="55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3" y="42"/>
                    <a:pt x="3" y="42"/>
                    <a:pt x="3" y="42"/>
                  </a:cubicBezTo>
                  <a:lnTo>
                    <a:pt x="0" y="37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2" name="Freeform 28"/>
            <p:cNvSpPr>
              <a:spLocks/>
            </p:cNvSpPr>
            <p:nvPr/>
          </p:nvSpPr>
          <p:spPr bwMode="auto">
            <a:xfrm>
              <a:off x="1467" y="3662"/>
              <a:ext cx="352" cy="341"/>
            </a:xfrm>
            <a:custGeom>
              <a:avLst/>
              <a:gdLst>
                <a:gd name="T0" fmla="*/ 150 w 169"/>
                <a:gd name="T1" fmla="*/ 121 h 164"/>
                <a:gd name="T2" fmla="*/ 165 w 169"/>
                <a:gd name="T3" fmla="*/ 144 h 164"/>
                <a:gd name="T4" fmla="*/ 154 w 169"/>
                <a:gd name="T5" fmla="*/ 163 h 164"/>
                <a:gd name="T6" fmla="*/ 135 w 169"/>
                <a:gd name="T7" fmla="*/ 151 h 164"/>
                <a:gd name="T8" fmla="*/ 117 w 169"/>
                <a:gd name="T9" fmla="*/ 145 h 164"/>
                <a:gd name="T10" fmla="*/ 108 w 169"/>
                <a:gd name="T11" fmla="*/ 130 h 164"/>
                <a:gd name="T12" fmla="*/ 92 w 169"/>
                <a:gd name="T13" fmla="*/ 132 h 164"/>
                <a:gd name="T14" fmla="*/ 74 w 169"/>
                <a:gd name="T15" fmla="*/ 120 h 164"/>
                <a:gd name="T16" fmla="*/ 53 w 169"/>
                <a:gd name="T17" fmla="*/ 108 h 164"/>
                <a:gd name="T18" fmla="*/ 40 w 169"/>
                <a:gd name="T19" fmla="*/ 110 h 164"/>
                <a:gd name="T20" fmla="*/ 38 w 169"/>
                <a:gd name="T21" fmla="*/ 86 h 164"/>
                <a:gd name="T22" fmla="*/ 24 w 169"/>
                <a:gd name="T23" fmla="*/ 66 h 164"/>
                <a:gd name="T24" fmla="*/ 7 w 169"/>
                <a:gd name="T25" fmla="*/ 61 h 164"/>
                <a:gd name="T26" fmla="*/ 0 w 169"/>
                <a:gd name="T27" fmla="*/ 50 h 164"/>
                <a:gd name="T28" fmla="*/ 0 w 169"/>
                <a:gd name="T29" fmla="*/ 46 h 164"/>
                <a:gd name="T30" fmla="*/ 14 w 169"/>
                <a:gd name="T31" fmla="*/ 46 h 164"/>
                <a:gd name="T32" fmla="*/ 27 w 169"/>
                <a:gd name="T33" fmla="*/ 36 h 164"/>
                <a:gd name="T34" fmla="*/ 37 w 169"/>
                <a:gd name="T35" fmla="*/ 31 h 164"/>
                <a:gd name="T36" fmla="*/ 55 w 169"/>
                <a:gd name="T37" fmla="*/ 11 h 164"/>
                <a:gd name="T38" fmla="*/ 59 w 169"/>
                <a:gd name="T39" fmla="*/ 0 h 164"/>
                <a:gd name="T40" fmla="*/ 69 w 169"/>
                <a:gd name="T41" fmla="*/ 5 h 164"/>
                <a:gd name="T42" fmla="*/ 71 w 169"/>
                <a:gd name="T43" fmla="*/ 14 h 164"/>
                <a:gd name="T44" fmla="*/ 75 w 169"/>
                <a:gd name="T45" fmla="*/ 29 h 164"/>
                <a:gd name="T46" fmla="*/ 72 w 169"/>
                <a:gd name="T47" fmla="*/ 36 h 164"/>
                <a:gd name="T48" fmla="*/ 84 w 169"/>
                <a:gd name="T49" fmla="*/ 51 h 164"/>
                <a:gd name="T50" fmla="*/ 86 w 169"/>
                <a:gd name="T51" fmla="*/ 66 h 164"/>
                <a:gd name="T52" fmla="*/ 83 w 169"/>
                <a:gd name="T53" fmla="*/ 77 h 164"/>
                <a:gd name="T54" fmla="*/ 92 w 169"/>
                <a:gd name="T55" fmla="*/ 78 h 164"/>
                <a:gd name="T56" fmla="*/ 98 w 169"/>
                <a:gd name="T57" fmla="*/ 84 h 164"/>
                <a:gd name="T58" fmla="*/ 90 w 169"/>
                <a:gd name="T59" fmla="*/ 91 h 164"/>
                <a:gd name="T60" fmla="*/ 92 w 169"/>
                <a:gd name="T61" fmla="*/ 98 h 164"/>
                <a:gd name="T62" fmla="*/ 94 w 169"/>
                <a:gd name="T63" fmla="*/ 106 h 164"/>
                <a:gd name="T64" fmla="*/ 104 w 169"/>
                <a:gd name="T65" fmla="*/ 112 h 164"/>
                <a:gd name="T66" fmla="*/ 119 w 169"/>
                <a:gd name="T67" fmla="*/ 116 h 164"/>
                <a:gd name="T68" fmla="*/ 130 w 169"/>
                <a:gd name="T69" fmla="*/ 104 h 164"/>
                <a:gd name="T70" fmla="*/ 139 w 169"/>
                <a:gd name="T71" fmla="*/ 107 h 164"/>
                <a:gd name="T72" fmla="*/ 152 w 169"/>
                <a:gd name="T73" fmla="*/ 107 h 164"/>
                <a:gd name="T74" fmla="*/ 151 w 169"/>
                <a:gd name="T75" fmla="*/ 117 h 164"/>
                <a:gd name="T76" fmla="*/ 151 w 169"/>
                <a:gd name="T77" fmla="*/ 121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9" h="164">
                  <a:moveTo>
                    <a:pt x="151" y="121"/>
                  </a:moveTo>
                  <a:cubicBezTo>
                    <a:pt x="151" y="121"/>
                    <a:pt x="151" y="121"/>
                    <a:pt x="150" y="121"/>
                  </a:cubicBezTo>
                  <a:cubicBezTo>
                    <a:pt x="147" y="123"/>
                    <a:pt x="155" y="130"/>
                    <a:pt x="157" y="134"/>
                  </a:cubicBezTo>
                  <a:cubicBezTo>
                    <a:pt x="159" y="137"/>
                    <a:pt x="161" y="140"/>
                    <a:pt x="165" y="144"/>
                  </a:cubicBezTo>
                  <a:cubicBezTo>
                    <a:pt x="169" y="148"/>
                    <a:pt x="167" y="151"/>
                    <a:pt x="164" y="155"/>
                  </a:cubicBezTo>
                  <a:cubicBezTo>
                    <a:pt x="162" y="160"/>
                    <a:pt x="161" y="164"/>
                    <a:pt x="154" y="163"/>
                  </a:cubicBezTo>
                  <a:cubicBezTo>
                    <a:pt x="147" y="162"/>
                    <a:pt x="139" y="159"/>
                    <a:pt x="139" y="156"/>
                  </a:cubicBezTo>
                  <a:cubicBezTo>
                    <a:pt x="139" y="154"/>
                    <a:pt x="137" y="151"/>
                    <a:pt x="135" y="151"/>
                  </a:cubicBezTo>
                  <a:cubicBezTo>
                    <a:pt x="134" y="151"/>
                    <a:pt x="132" y="155"/>
                    <a:pt x="129" y="155"/>
                  </a:cubicBezTo>
                  <a:cubicBezTo>
                    <a:pt x="127" y="155"/>
                    <a:pt x="119" y="148"/>
                    <a:pt x="117" y="145"/>
                  </a:cubicBezTo>
                  <a:cubicBezTo>
                    <a:pt x="115" y="142"/>
                    <a:pt x="113" y="141"/>
                    <a:pt x="115" y="136"/>
                  </a:cubicBezTo>
                  <a:cubicBezTo>
                    <a:pt x="117" y="132"/>
                    <a:pt x="111" y="134"/>
                    <a:pt x="108" y="130"/>
                  </a:cubicBezTo>
                  <a:cubicBezTo>
                    <a:pt x="105" y="127"/>
                    <a:pt x="103" y="127"/>
                    <a:pt x="102" y="129"/>
                  </a:cubicBezTo>
                  <a:cubicBezTo>
                    <a:pt x="101" y="132"/>
                    <a:pt x="92" y="135"/>
                    <a:pt x="92" y="132"/>
                  </a:cubicBezTo>
                  <a:cubicBezTo>
                    <a:pt x="91" y="129"/>
                    <a:pt x="90" y="124"/>
                    <a:pt x="88" y="121"/>
                  </a:cubicBezTo>
                  <a:cubicBezTo>
                    <a:pt x="85" y="117"/>
                    <a:pt x="79" y="116"/>
                    <a:pt x="74" y="120"/>
                  </a:cubicBezTo>
                  <a:cubicBezTo>
                    <a:pt x="69" y="123"/>
                    <a:pt x="60" y="126"/>
                    <a:pt x="60" y="123"/>
                  </a:cubicBezTo>
                  <a:cubicBezTo>
                    <a:pt x="59" y="119"/>
                    <a:pt x="53" y="112"/>
                    <a:pt x="53" y="108"/>
                  </a:cubicBezTo>
                  <a:cubicBezTo>
                    <a:pt x="52" y="104"/>
                    <a:pt x="47" y="104"/>
                    <a:pt x="46" y="109"/>
                  </a:cubicBezTo>
                  <a:cubicBezTo>
                    <a:pt x="46" y="114"/>
                    <a:pt x="38" y="116"/>
                    <a:pt x="40" y="110"/>
                  </a:cubicBezTo>
                  <a:cubicBezTo>
                    <a:pt x="42" y="104"/>
                    <a:pt x="43" y="102"/>
                    <a:pt x="42" y="100"/>
                  </a:cubicBezTo>
                  <a:cubicBezTo>
                    <a:pt x="41" y="97"/>
                    <a:pt x="39" y="91"/>
                    <a:pt x="38" y="86"/>
                  </a:cubicBezTo>
                  <a:cubicBezTo>
                    <a:pt x="38" y="80"/>
                    <a:pt x="35" y="80"/>
                    <a:pt x="28" y="76"/>
                  </a:cubicBezTo>
                  <a:cubicBezTo>
                    <a:pt x="20" y="71"/>
                    <a:pt x="24" y="70"/>
                    <a:pt x="24" y="66"/>
                  </a:cubicBezTo>
                  <a:cubicBezTo>
                    <a:pt x="24" y="62"/>
                    <a:pt x="19" y="61"/>
                    <a:pt x="15" y="62"/>
                  </a:cubicBezTo>
                  <a:cubicBezTo>
                    <a:pt x="12" y="63"/>
                    <a:pt x="7" y="64"/>
                    <a:pt x="7" y="61"/>
                  </a:cubicBezTo>
                  <a:cubicBezTo>
                    <a:pt x="6" y="59"/>
                    <a:pt x="7" y="57"/>
                    <a:pt x="3" y="52"/>
                  </a:cubicBezTo>
                  <a:cubicBezTo>
                    <a:pt x="2" y="51"/>
                    <a:pt x="1" y="50"/>
                    <a:pt x="0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71" y="14"/>
                    <a:pt x="71" y="14"/>
                    <a:pt x="71" y="14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5" y="29"/>
                    <a:pt x="75" y="29"/>
                    <a:pt x="75" y="29"/>
                  </a:cubicBezTo>
                  <a:cubicBezTo>
                    <a:pt x="72" y="32"/>
                    <a:pt x="72" y="32"/>
                    <a:pt x="72" y="32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80" y="43"/>
                    <a:pt x="80" y="43"/>
                    <a:pt x="80" y="43"/>
                  </a:cubicBezTo>
                  <a:cubicBezTo>
                    <a:pt x="84" y="51"/>
                    <a:pt x="84" y="51"/>
                    <a:pt x="84" y="51"/>
                  </a:cubicBezTo>
                  <a:cubicBezTo>
                    <a:pt x="83" y="60"/>
                    <a:pt x="83" y="60"/>
                    <a:pt x="83" y="60"/>
                  </a:cubicBezTo>
                  <a:cubicBezTo>
                    <a:pt x="86" y="66"/>
                    <a:pt x="86" y="66"/>
                    <a:pt x="86" y="66"/>
                  </a:cubicBezTo>
                  <a:cubicBezTo>
                    <a:pt x="83" y="72"/>
                    <a:pt x="83" y="72"/>
                    <a:pt x="83" y="72"/>
                  </a:cubicBezTo>
                  <a:cubicBezTo>
                    <a:pt x="83" y="77"/>
                    <a:pt x="83" y="77"/>
                    <a:pt x="83" y="77"/>
                  </a:cubicBezTo>
                  <a:cubicBezTo>
                    <a:pt x="88" y="80"/>
                    <a:pt x="88" y="80"/>
                    <a:pt x="88" y="80"/>
                  </a:cubicBezTo>
                  <a:cubicBezTo>
                    <a:pt x="92" y="78"/>
                    <a:pt x="92" y="78"/>
                    <a:pt x="92" y="78"/>
                  </a:cubicBezTo>
                  <a:cubicBezTo>
                    <a:pt x="98" y="78"/>
                    <a:pt x="98" y="78"/>
                    <a:pt x="98" y="78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91" y="87"/>
                    <a:pt x="91" y="87"/>
                    <a:pt x="91" y="87"/>
                  </a:cubicBezTo>
                  <a:cubicBezTo>
                    <a:pt x="90" y="91"/>
                    <a:pt x="90" y="91"/>
                    <a:pt x="90" y="91"/>
                  </a:cubicBezTo>
                  <a:cubicBezTo>
                    <a:pt x="90" y="91"/>
                    <a:pt x="97" y="92"/>
                    <a:pt x="96" y="93"/>
                  </a:cubicBezTo>
                  <a:cubicBezTo>
                    <a:pt x="96" y="94"/>
                    <a:pt x="92" y="98"/>
                    <a:pt x="92" y="98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94" y="106"/>
                    <a:pt x="94" y="106"/>
                    <a:pt x="94" y="106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104" y="112"/>
                    <a:pt x="104" y="112"/>
                    <a:pt x="104" y="112"/>
                  </a:cubicBezTo>
                  <a:cubicBezTo>
                    <a:pt x="109" y="108"/>
                    <a:pt x="109" y="108"/>
                    <a:pt x="109" y="108"/>
                  </a:cubicBezTo>
                  <a:cubicBezTo>
                    <a:pt x="119" y="116"/>
                    <a:pt x="119" y="116"/>
                    <a:pt x="119" y="116"/>
                  </a:cubicBezTo>
                  <a:cubicBezTo>
                    <a:pt x="129" y="104"/>
                    <a:pt x="129" y="104"/>
                    <a:pt x="129" y="104"/>
                  </a:cubicBezTo>
                  <a:cubicBezTo>
                    <a:pt x="130" y="104"/>
                    <a:pt x="130" y="104"/>
                    <a:pt x="130" y="104"/>
                  </a:cubicBezTo>
                  <a:cubicBezTo>
                    <a:pt x="129" y="105"/>
                    <a:pt x="129" y="105"/>
                    <a:pt x="129" y="105"/>
                  </a:cubicBezTo>
                  <a:cubicBezTo>
                    <a:pt x="139" y="107"/>
                    <a:pt x="139" y="107"/>
                    <a:pt x="139" y="107"/>
                  </a:cubicBezTo>
                  <a:cubicBezTo>
                    <a:pt x="145" y="105"/>
                    <a:pt x="145" y="105"/>
                    <a:pt x="145" y="105"/>
                  </a:cubicBezTo>
                  <a:cubicBezTo>
                    <a:pt x="152" y="107"/>
                    <a:pt x="152" y="107"/>
                    <a:pt x="152" y="107"/>
                  </a:cubicBezTo>
                  <a:cubicBezTo>
                    <a:pt x="154" y="111"/>
                    <a:pt x="154" y="111"/>
                    <a:pt x="154" y="111"/>
                  </a:cubicBezTo>
                  <a:cubicBezTo>
                    <a:pt x="151" y="117"/>
                    <a:pt x="151" y="117"/>
                    <a:pt x="151" y="117"/>
                  </a:cubicBezTo>
                  <a:cubicBezTo>
                    <a:pt x="148" y="119"/>
                    <a:pt x="148" y="119"/>
                    <a:pt x="148" y="119"/>
                  </a:cubicBezTo>
                  <a:lnTo>
                    <a:pt x="151" y="121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3" name="Freeform 29"/>
            <p:cNvSpPr>
              <a:spLocks/>
            </p:cNvSpPr>
            <p:nvPr/>
          </p:nvSpPr>
          <p:spPr bwMode="auto">
            <a:xfrm>
              <a:off x="1198" y="3555"/>
              <a:ext cx="269" cy="271"/>
            </a:xfrm>
            <a:custGeom>
              <a:avLst/>
              <a:gdLst>
                <a:gd name="T0" fmla="*/ 129 w 129"/>
                <a:gd name="T1" fmla="*/ 101 h 130"/>
                <a:gd name="T2" fmla="*/ 119 w 129"/>
                <a:gd name="T3" fmla="*/ 105 h 130"/>
                <a:gd name="T4" fmla="*/ 102 w 129"/>
                <a:gd name="T5" fmla="*/ 105 h 130"/>
                <a:gd name="T6" fmla="*/ 95 w 129"/>
                <a:gd name="T7" fmla="*/ 105 h 130"/>
                <a:gd name="T8" fmla="*/ 83 w 129"/>
                <a:gd name="T9" fmla="*/ 107 h 130"/>
                <a:gd name="T10" fmla="*/ 73 w 129"/>
                <a:gd name="T11" fmla="*/ 121 h 130"/>
                <a:gd name="T12" fmla="*/ 58 w 129"/>
                <a:gd name="T13" fmla="*/ 119 h 130"/>
                <a:gd name="T14" fmla="*/ 58 w 129"/>
                <a:gd name="T15" fmla="*/ 100 h 130"/>
                <a:gd name="T16" fmla="*/ 50 w 129"/>
                <a:gd name="T17" fmla="*/ 102 h 130"/>
                <a:gd name="T18" fmla="*/ 49 w 129"/>
                <a:gd name="T19" fmla="*/ 92 h 130"/>
                <a:gd name="T20" fmla="*/ 46 w 129"/>
                <a:gd name="T21" fmla="*/ 89 h 130"/>
                <a:gd name="T22" fmla="*/ 45 w 129"/>
                <a:gd name="T23" fmla="*/ 84 h 130"/>
                <a:gd name="T24" fmla="*/ 40 w 129"/>
                <a:gd name="T25" fmla="*/ 83 h 130"/>
                <a:gd name="T26" fmla="*/ 37 w 129"/>
                <a:gd name="T27" fmla="*/ 81 h 130"/>
                <a:gd name="T28" fmla="*/ 37 w 129"/>
                <a:gd name="T29" fmla="*/ 75 h 130"/>
                <a:gd name="T30" fmla="*/ 32 w 129"/>
                <a:gd name="T31" fmla="*/ 73 h 130"/>
                <a:gd name="T32" fmla="*/ 28 w 129"/>
                <a:gd name="T33" fmla="*/ 75 h 130"/>
                <a:gd name="T34" fmla="*/ 24 w 129"/>
                <a:gd name="T35" fmla="*/ 70 h 130"/>
                <a:gd name="T36" fmla="*/ 29 w 129"/>
                <a:gd name="T37" fmla="*/ 64 h 130"/>
                <a:gd name="T38" fmla="*/ 30 w 129"/>
                <a:gd name="T39" fmla="*/ 56 h 130"/>
                <a:gd name="T40" fmla="*/ 19 w 129"/>
                <a:gd name="T41" fmla="*/ 46 h 130"/>
                <a:gd name="T42" fmla="*/ 15 w 129"/>
                <a:gd name="T43" fmla="*/ 48 h 130"/>
                <a:gd name="T44" fmla="*/ 14 w 129"/>
                <a:gd name="T45" fmla="*/ 44 h 130"/>
                <a:gd name="T46" fmla="*/ 8 w 129"/>
                <a:gd name="T47" fmla="*/ 41 h 130"/>
                <a:gd name="T48" fmla="*/ 2 w 129"/>
                <a:gd name="T49" fmla="*/ 40 h 130"/>
                <a:gd name="T50" fmla="*/ 0 w 129"/>
                <a:gd name="T51" fmla="*/ 26 h 130"/>
                <a:gd name="T52" fmla="*/ 0 w 129"/>
                <a:gd name="T53" fmla="*/ 26 h 130"/>
                <a:gd name="T54" fmla="*/ 3 w 129"/>
                <a:gd name="T55" fmla="*/ 23 h 130"/>
                <a:gd name="T56" fmla="*/ 0 w 129"/>
                <a:gd name="T57" fmla="*/ 17 h 130"/>
                <a:gd name="T58" fmla="*/ 7 w 129"/>
                <a:gd name="T59" fmla="*/ 15 h 130"/>
                <a:gd name="T60" fmla="*/ 22 w 129"/>
                <a:gd name="T61" fmla="*/ 4 h 130"/>
                <a:gd name="T62" fmla="*/ 24 w 129"/>
                <a:gd name="T63" fmla="*/ 0 h 130"/>
                <a:gd name="T64" fmla="*/ 27 w 129"/>
                <a:gd name="T65" fmla="*/ 5 h 130"/>
                <a:gd name="T66" fmla="*/ 30 w 129"/>
                <a:gd name="T67" fmla="*/ 7 h 130"/>
                <a:gd name="T68" fmla="*/ 30 w 129"/>
                <a:gd name="T69" fmla="*/ 12 h 130"/>
                <a:gd name="T70" fmla="*/ 41 w 129"/>
                <a:gd name="T71" fmla="*/ 19 h 130"/>
                <a:gd name="T72" fmla="*/ 48 w 129"/>
                <a:gd name="T73" fmla="*/ 19 h 130"/>
                <a:gd name="T74" fmla="*/ 52 w 129"/>
                <a:gd name="T75" fmla="*/ 25 h 130"/>
                <a:gd name="T76" fmla="*/ 70 w 129"/>
                <a:gd name="T77" fmla="*/ 36 h 130"/>
                <a:gd name="T78" fmla="*/ 76 w 129"/>
                <a:gd name="T79" fmla="*/ 35 h 130"/>
                <a:gd name="T80" fmla="*/ 79 w 129"/>
                <a:gd name="T81" fmla="*/ 34 h 130"/>
                <a:gd name="T82" fmla="*/ 83 w 129"/>
                <a:gd name="T83" fmla="*/ 38 h 130"/>
                <a:gd name="T84" fmla="*/ 90 w 129"/>
                <a:gd name="T85" fmla="*/ 49 h 130"/>
                <a:gd name="T86" fmla="*/ 102 w 129"/>
                <a:gd name="T87" fmla="*/ 49 h 130"/>
                <a:gd name="T88" fmla="*/ 108 w 129"/>
                <a:gd name="T89" fmla="*/ 56 h 130"/>
                <a:gd name="T90" fmla="*/ 110 w 129"/>
                <a:gd name="T91" fmla="*/ 65 h 130"/>
                <a:gd name="T92" fmla="*/ 115 w 129"/>
                <a:gd name="T93" fmla="*/ 67 h 130"/>
                <a:gd name="T94" fmla="*/ 119 w 129"/>
                <a:gd name="T95" fmla="*/ 76 h 130"/>
                <a:gd name="T96" fmla="*/ 124 w 129"/>
                <a:gd name="T97" fmla="*/ 82 h 130"/>
                <a:gd name="T98" fmla="*/ 123 w 129"/>
                <a:gd name="T99" fmla="*/ 87 h 130"/>
                <a:gd name="T100" fmla="*/ 129 w 129"/>
                <a:gd name="T101" fmla="*/ 97 h 130"/>
                <a:gd name="T102" fmla="*/ 129 w 129"/>
                <a:gd name="T103" fmla="*/ 10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9" h="130">
                  <a:moveTo>
                    <a:pt x="129" y="101"/>
                  </a:moveTo>
                  <a:cubicBezTo>
                    <a:pt x="126" y="100"/>
                    <a:pt x="122" y="103"/>
                    <a:pt x="119" y="105"/>
                  </a:cubicBezTo>
                  <a:cubicBezTo>
                    <a:pt x="114" y="107"/>
                    <a:pt x="103" y="107"/>
                    <a:pt x="102" y="105"/>
                  </a:cubicBezTo>
                  <a:cubicBezTo>
                    <a:pt x="101" y="103"/>
                    <a:pt x="97" y="101"/>
                    <a:pt x="95" y="105"/>
                  </a:cubicBezTo>
                  <a:cubicBezTo>
                    <a:pt x="93" y="110"/>
                    <a:pt x="90" y="108"/>
                    <a:pt x="83" y="107"/>
                  </a:cubicBezTo>
                  <a:cubicBezTo>
                    <a:pt x="76" y="105"/>
                    <a:pt x="74" y="112"/>
                    <a:pt x="73" y="121"/>
                  </a:cubicBezTo>
                  <a:cubicBezTo>
                    <a:pt x="71" y="130"/>
                    <a:pt x="58" y="123"/>
                    <a:pt x="58" y="119"/>
                  </a:cubicBezTo>
                  <a:cubicBezTo>
                    <a:pt x="59" y="115"/>
                    <a:pt x="59" y="106"/>
                    <a:pt x="58" y="100"/>
                  </a:cubicBezTo>
                  <a:cubicBezTo>
                    <a:pt x="57" y="96"/>
                    <a:pt x="54" y="99"/>
                    <a:pt x="50" y="102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45" y="84"/>
                    <a:pt x="45" y="84"/>
                    <a:pt x="45" y="84"/>
                  </a:cubicBezTo>
                  <a:cubicBezTo>
                    <a:pt x="40" y="83"/>
                    <a:pt x="40" y="83"/>
                    <a:pt x="40" y="83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32" y="73"/>
                    <a:pt x="32" y="73"/>
                    <a:pt x="32" y="73"/>
                  </a:cubicBezTo>
                  <a:cubicBezTo>
                    <a:pt x="28" y="75"/>
                    <a:pt x="28" y="75"/>
                    <a:pt x="28" y="75"/>
                  </a:cubicBezTo>
                  <a:cubicBezTo>
                    <a:pt x="24" y="70"/>
                    <a:pt x="24" y="70"/>
                    <a:pt x="24" y="70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4"/>
                    <a:pt x="11" y="43"/>
                    <a:pt x="8" y="41"/>
                  </a:cubicBezTo>
                  <a:cubicBezTo>
                    <a:pt x="6" y="39"/>
                    <a:pt x="2" y="40"/>
                    <a:pt x="2" y="4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76" y="35"/>
                    <a:pt x="76" y="35"/>
                    <a:pt x="76" y="35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102" y="49"/>
                    <a:pt x="102" y="49"/>
                    <a:pt x="102" y="49"/>
                  </a:cubicBezTo>
                  <a:cubicBezTo>
                    <a:pt x="108" y="56"/>
                    <a:pt x="108" y="56"/>
                    <a:pt x="108" y="56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5" y="67"/>
                    <a:pt x="115" y="67"/>
                    <a:pt x="115" y="67"/>
                  </a:cubicBezTo>
                  <a:cubicBezTo>
                    <a:pt x="119" y="76"/>
                    <a:pt x="119" y="76"/>
                    <a:pt x="119" y="76"/>
                  </a:cubicBezTo>
                  <a:cubicBezTo>
                    <a:pt x="124" y="82"/>
                    <a:pt x="124" y="82"/>
                    <a:pt x="124" y="82"/>
                  </a:cubicBezTo>
                  <a:cubicBezTo>
                    <a:pt x="123" y="87"/>
                    <a:pt x="123" y="87"/>
                    <a:pt x="123" y="87"/>
                  </a:cubicBezTo>
                  <a:cubicBezTo>
                    <a:pt x="129" y="97"/>
                    <a:pt x="129" y="97"/>
                    <a:pt x="129" y="97"/>
                  </a:cubicBezTo>
                  <a:lnTo>
                    <a:pt x="129" y="101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4" name="Freeform 30"/>
            <p:cNvSpPr>
              <a:spLocks/>
            </p:cNvSpPr>
            <p:nvPr/>
          </p:nvSpPr>
          <p:spPr bwMode="auto">
            <a:xfrm>
              <a:off x="1417" y="3614"/>
              <a:ext cx="173" cy="143"/>
            </a:xfrm>
            <a:custGeom>
              <a:avLst/>
              <a:gdLst>
                <a:gd name="T0" fmla="*/ 0 w 83"/>
                <a:gd name="T1" fmla="*/ 24 h 69"/>
                <a:gd name="T2" fmla="*/ 8 w 83"/>
                <a:gd name="T3" fmla="*/ 22 h 69"/>
                <a:gd name="T4" fmla="*/ 7 w 83"/>
                <a:gd name="T5" fmla="*/ 17 h 69"/>
                <a:gd name="T6" fmla="*/ 4 w 83"/>
                <a:gd name="T7" fmla="*/ 11 h 69"/>
                <a:gd name="T8" fmla="*/ 7 w 83"/>
                <a:gd name="T9" fmla="*/ 5 h 69"/>
                <a:gd name="T10" fmla="*/ 13 w 83"/>
                <a:gd name="T11" fmla="*/ 4 h 69"/>
                <a:gd name="T12" fmla="*/ 20 w 83"/>
                <a:gd name="T13" fmla="*/ 0 h 69"/>
                <a:gd name="T14" fmla="*/ 24 w 83"/>
                <a:gd name="T15" fmla="*/ 6 h 69"/>
                <a:gd name="T16" fmla="*/ 30 w 83"/>
                <a:gd name="T17" fmla="*/ 3 h 69"/>
                <a:gd name="T18" fmla="*/ 36 w 83"/>
                <a:gd name="T19" fmla="*/ 6 h 69"/>
                <a:gd name="T20" fmla="*/ 41 w 83"/>
                <a:gd name="T21" fmla="*/ 14 h 69"/>
                <a:gd name="T22" fmla="*/ 50 w 83"/>
                <a:gd name="T23" fmla="*/ 8 h 69"/>
                <a:gd name="T24" fmla="*/ 55 w 83"/>
                <a:gd name="T25" fmla="*/ 0 h 69"/>
                <a:gd name="T26" fmla="*/ 64 w 83"/>
                <a:gd name="T27" fmla="*/ 9 h 69"/>
                <a:gd name="T28" fmla="*/ 70 w 83"/>
                <a:gd name="T29" fmla="*/ 4 h 69"/>
                <a:gd name="T30" fmla="*/ 83 w 83"/>
                <a:gd name="T31" fmla="*/ 12 h 69"/>
                <a:gd name="T32" fmla="*/ 81 w 83"/>
                <a:gd name="T33" fmla="*/ 18 h 69"/>
                <a:gd name="T34" fmla="*/ 83 w 83"/>
                <a:gd name="T35" fmla="*/ 23 h 69"/>
                <a:gd name="T36" fmla="*/ 83 w 83"/>
                <a:gd name="T37" fmla="*/ 23 h 69"/>
                <a:gd name="T38" fmla="*/ 82 w 83"/>
                <a:gd name="T39" fmla="*/ 29 h 69"/>
                <a:gd name="T40" fmla="*/ 79 w 83"/>
                <a:gd name="T41" fmla="*/ 34 h 69"/>
                <a:gd name="T42" fmla="*/ 67 w 83"/>
                <a:gd name="T43" fmla="*/ 44 h 69"/>
                <a:gd name="T44" fmla="*/ 61 w 83"/>
                <a:gd name="T45" fmla="*/ 54 h 69"/>
                <a:gd name="T46" fmla="*/ 53 w 83"/>
                <a:gd name="T47" fmla="*/ 56 h 69"/>
                <a:gd name="T48" fmla="*/ 51 w 83"/>
                <a:gd name="T49" fmla="*/ 59 h 69"/>
                <a:gd name="T50" fmla="*/ 43 w 83"/>
                <a:gd name="T51" fmla="*/ 61 h 69"/>
                <a:gd name="T52" fmla="*/ 38 w 83"/>
                <a:gd name="T53" fmla="*/ 69 h 69"/>
                <a:gd name="T54" fmla="*/ 24 w 83"/>
                <a:gd name="T55" fmla="*/ 69 h 69"/>
                <a:gd name="T56" fmla="*/ 24 w 83"/>
                <a:gd name="T57" fmla="*/ 69 h 69"/>
                <a:gd name="T58" fmla="*/ 18 w 83"/>
                <a:gd name="T59" fmla="*/ 59 h 69"/>
                <a:gd name="T60" fmla="*/ 19 w 83"/>
                <a:gd name="T61" fmla="*/ 54 h 69"/>
                <a:gd name="T62" fmla="*/ 14 w 83"/>
                <a:gd name="T63" fmla="*/ 48 h 69"/>
                <a:gd name="T64" fmla="*/ 10 w 83"/>
                <a:gd name="T65" fmla="*/ 39 h 69"/>
                <a:gd name="T66" fmla="*/ 5 w 83"/>
                <a:gd name="T67" fmla="*/ 37 h 69"/>
                <a:gd name="T68" fmla="*/ 3 w 83"/>
                <a:gd name="T69" fmla="*/ 28 h 69"/>
                <a:gd name="T70" fmla="*/ 0 w 83"/>
                <a:gd name="T71" fmla="*/ 2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3" h="69">
                  <a:moveTo>
                    <a:pt x="0" y="24"/>
                  </a:moveTo>
                  <a:cubicBezTo>
                    <a:pt x="8" y="22"/>
                    <a:pt x="8" y="22"/>
                    <a:pt x="8" y="22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4" y="12"/>
                    <a:pt x="4" y="11"/>
                  </a:cubicBezTo>
                  <a:cubicBezTo>
                    <a:pt x="4" y="10"/>
                    <a:pt x="7" y="5"/>
                    <a:pt x="7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3" y="28"/>
                    <a:pt x="3" y="28"/>
                    <a:pt x="3" y="28"/>
                  </a:cubicBezTo>
                  <a:lnTo>
                    <a:pt x="0" y="24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5" name="Freeform 31"/>
            <p:cNvSpPr>
              <a:spLocks/>
            </p:cNvSpPr>
            <p:nvPr/>
          </p:nvSpPr>
          <p:spPr bwMode="auto">
            <a:xfrm>
              <a:off x="1371" y="3532"/>
              <a:ext cx="160" cy="132"/>
            </a:xfrm>
            <a:custGeom>
              <a:avLst/>
              <a:gdLst>
                <a:gd name="T0" fmla="*/ 7 w 77"/>
                <a:gd name="T1" fmla="*/ 9 h 63"/>
                <a:gd name="T2" fmla="*/ 12 w 77"/>
                <a:gd name="T3" fmla="*/ 4 h 63"/>
                <a:gd name="T4" fmla="*/ 18 w 77"/>
                <a:gd name="T5" fmla="*/ 9 h 63"/>
                <a:gd name="T6" fmla="*/ 28 w 77"/>
                <a:gd name="T7" fmla="*/ 8 h 63"/>
                <a:gd name="T8" fmla="*/ 27 w 77"/>
                <a:gd name="T9" fmla="*/ 2 h 63"/>
                <a:gd name="T10" fmla="*/ 30 w 77"/>
                <a:gd name="T11" fmla="*/ 0 h 63"/>
                <a:gd name="T12" fmla="*/ 39 w 77"/>
                <a:gd name="T13" fmla="*/ 6 h 63"/>
                <a:gd name="T14" fmla="*/ 39 w 77"/>
                <a:gd name="T15" fmla="*/ 11 h 63"/>
                <a:gd name="T16" fmla="*/ 45 w 77"/>
                <a:gd name="T17" fmla="*/ 10 h 63"/>
                <a:gd name="T18" fmla="*/ 49 w 77"/>
                <a:gd name="T19" fmla="*/ 11 h 63"/>
                <a:gd name="T20" fmla="*/ 61 w 77"/>
                <a:gd name="T21" fmla="*/ 22 h 63"/>
                <a:gd name="T22" fmla="*/ 64 w 77"/>
                <a:gd name="T23" fmla="*/ 21 h 63"/>
                <a:gd name="T24" fmla="*/ 67 w 77"/>
                <a:gd name="T25" fmla="*/ 19 h 63"/>
                <a:gd name="T26" fmla="*/ 70 w 77"/>
                <a:gd name="T27" fmla="*/ 24 h 63"/>
                <a:gd name="T28" fmla="*/ 71 w 77"/>
                <a:gd name="T29" fmla="*/ 30 h 63"/>
                <a:gd name="T30" fmla="*/ 77 w 77"/>
                <a:gd name="T31" fmla="*/ 37 h 63"/>
                <a:gd name="T32" fmla="*/ 77 w 77"/>
                <a:gd name="T33" fmla="*/ 40 h 63"/>
                <a:gd name="T34" fmla="*/ 77 w 77"/>
                <a:gd name="T35" fmla="*/ 39 h 63"/>
                <a:gd name="T36" fmla="*/ 72 w 77"/>
                <a:gd name="T37" fmla="*/ 47 h 63"/>
                <a:gd name="T38" fmla="*/ 63 w 77"/>
                <a:gd name="T39" fmla="*/ 53 h 63"/>
                <a:gd name="T40" fmla="*/ 58 w 77"/>
                <a:gd name="T41" fmla="*/ 45 h 63"/>
                <a:gd name="T42" fmla="*/ 52 w 77"/>
                <a:gd name="T43" fmla="*/ 42 h 63"/>
                <a:gd name="T44" fmla="*/ 46 w 77"/>
                <a:gd name="T45" fmla="*/ 45 h 63"/>
                <a:gd name="T46" fmla="*/ 42 w 77"/>
                <a:gd name="T47" fmla="*/ 39 h 63"/>
                <a:gd name="T48" fmla="*/ 35 w 77"/>
                <a:gd name="T49" fmla="*/ 43 h 63"/>
                <a:gd name="T50" fmla="*/ 29 w 77"/>
                <a:gd name="T51" fmla="*/ 44 h 63"/>
                <a:gd name="T52" fmla="*/ 26 w 77"/>
                <a:gd name="T53" fmla="*/ 50 h 63"/>
                <a:gd name="T54" fmla="*/ 29 w 77"/>
                <a:gd name="T55" fmla="*/ 56 h 63"/>
                <a:gd name="T56" fmla="*/ 30 w 77"/>
                <a:gd name="T57" fmla="*/ 61 h 63"/>
                <a:gd name="T58" fmla="*/ 22 w 77"/>
                <a:gd name="T59" fmla="*/ 63 h 63"/>
                <a:gd name="T60" fmla="*/ 19 w 77"/>
                <a:gd name="T61" fmla="*/ 60 h 63"/>
                <a:gd name="T62" fmla="*/ 7 w 77"/>
                <a:gd name="T63" fmla="*/ 60 h 63"/>
                <a:gd name="T64" fmla="*/ 0 w 77"/>
                <a:gd name="T65" fmla="*/ 49 h 63"/>
                <a:gd name="T66" fmla="*/ 0 w 77"/>
                <a:gd name="T67" fmla="*/ 49 h 63"/>
                <a:gd name="T68" fmla="*/ 9 w 77"/>
                <a:gd name="T69" fmla="*/ 38 h 63"/>
                <a:gd name="T70" fmla="*/ 12 w 77"/>
                <a:gd name="T71" fmla="*/ 32 h 63"/>
                <a:gd name="T72" fmla="*/ 8 w 77"/>
                <a:gd name="T73" fmla="*/ 29 h 63"/>
                <a:gd name="T74" fmla="*/ 10 w 77"/>
                <a:gd name="T75" fmla="*/ 23 h 63"/>
                <a:gd name="T76" fmla="*/ 12 w 77"/>
                <a:gd name="T77" fmla="*/ 17 h 63"/>
                <a:gd name="T78" fmla="*/ 10 w 77"/>
                <a:gd name="T79" fmla="*/ 10 h 63"/>
                <a:gd name="T80" fmla="*/ 7 w 77"/>
                <a:gd name="T81" fmla="*/ 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7" h="63">
                  <a:moveTo>
                    <a:pt x="7" y="9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71" y="30"/>
                    <a:pt x="71" y="30"/>
                    <a:pt x="71" y="30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63" y="53"/>
                    <a:pt x="63" y="53"/>
                    <a:pt x="63" y="53"/>
                  </a:cubicBezTo>
                  <a:cubicBezTo>
                    <a:pt x="58" y="45"/>
                    <a:pt x="58" y="45"/>
                    <a:pt x="58" y="45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9" y="44"/>
                    <a:pt x="26" y="49"/>
                    <a:pt x="26" y="50"/>
                  </a:cubicBezTo>
                  <a:cubicBezTo>
                    <a:pt x="26" y="51"/>
                    <a:pt x="29" y="56"/>
                    <a:pt x="29" y="56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2" y="17"/>
                    <a:pt x="12" y="17"/>
                  </a:cubicBezTo>
                  <a:cubicBezTo>
                    <a:pt x="12" y="16"/>
                    <a:pt x="10" y="10"/>
                    <a:pt x="10" y="10"/>
                  </a:cubicBezTo>
                  <a:lnTo>
                    <a:pt x="7" y="9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6" name="Freeform 32"/>
            <p:cNvSpPr>
              <a:spLocks/>
            </p:cNvSpPr>
            <p:nvPr/>
          </p:nvSpPr>
          <p:spPr bwMode="auto">
            <a:xfrm>
              <a:off x="1373" y="3218"/>
              <a:ext cx="248" cy="139"/>
            </a:xfrm>
            <a:custGeom>
              <a:avLst/>
              <a:gdLst>
                <a:gd name="T0" fmla="*/ 56 w 248"/>
                <a:gd name="T1" fmla="*/ 12 h 139"/>
                <a:gd name="T2" fmla="*/ 83 w 248"/>
                <a:gd name="T3" fmla="*/ 2 h 139"/>
                <a:gd name="T4" fmla="*/ 104 w 248"/>
                <a:gd name="T5" fmla="*/ 6 h 139"/>
                <a:gd name="T6" fmla="*/ 116 w 248"/>
                <a:gd name="T7" fmla="*/ 0 h 139"/>
                <a:gd name="T8" fmla="*/ 131 w 248"/>
                <a:gd name="T9" fmla="*/ 23 h 139"/>
                <a:gd name="T10" fmla="*/ 148 w 248"/>
                <a:gd name="T11" fmla="*/ 27 h 139"/>
                <a:gd name="T12" fmla="*/ 162 w 248"/>
                <a:gd name="T13" fmla="*/ 41 h 139"/>
                <a:gd name="T14" fmla="*/ 166 w 248"/>
                <a:gd name="T15" fmla="*/ 52 h 139"/>
                <a:gd name="T16" fmla="*/ 189 w 248"/>
                <a:gd name="T17" fmla="*/ 62 h 139"/>
                <a:gd name="T18" fmla="*/ 200 w 248"/>
                <a:gd name="T19" fmla="*/ 81 h 139"/>
                <a:gd name="T20" fmla="*/ 208 w 248"/>
                <a:gd name="T21" fmla="*/ 75 h 139"/>
                <a:gd name="T22" fmla="*/ 221 w 248"/>
                <a:gd name="T23" fmla="*/ 79 h 139"/>
                <a:gd name="T24" fmla="*/ 231 w 248"/>
                <a:gd name="T25" fmla="*/ 62 h 139"/>
                <a:gd name="T26" fmla="*/ 248 w 248"/>
                <a:gd name="T27" fmla="*/ 79 h 139"/>
                <a:gd name="T28" fmla="*/ 242 w 248"/>
                <a:gd name="T29" fmla="*/ 85 h 139"/>
                <a:gd name="T30" fmla="*/ 239 w 248"/>
                <a:gd name="T31" fmla="*/ 121 h 139"/>
                <a:gd name="T32" fmla="*/ 219 w 248"/>
                <a:gd name="T33" fmla="*/ 121 h 139"/>
                <a:gd name="T34" fmla="*/ 208 w 248"/>
                <a:gd name="T35" fmla="*/ 127 h 139"/>
                <a:gd name="T36" fmla="*/ 202 w 248"/>
                <a:gd name="T37" fmla="*/ 123 h 139"/>
                <a:gd name="T38" fmla="*/ 185 w 248"/>
                <a:gd name="T39" fmla="*/ 127 h 139"/>
                <a:gd name="T40" fmla="*/ 175 w 248"/>
                <a:gd name="T41" fmla="*/ 139 h 139"/>
                <a:gd name="T42" fmla="*/ 171 w 248"/>
                <a:gd name="T43" fmla="*/ 133 h 139"/>
                <a:gd name="T44" fmla="*/ 152 w 248"/>
                <a:gd name="T45" fmla="*/ 133 h 139"/>
                <a:gd name="T46" fmla="*/ 141 w 248"/>
                <a:gd name="T47" fmla="*/ 116 h 139"/>
                <a:gd name="T48" fmla="*/ 131 w 248"/>
                <a:gd name="T49" fmla="*/ 114 h 139"/>
                <a:gd name="T50" fmla="*/ 116 w 248"/>
                <a:gd name="T51" fmla="*/ 125 h 139"/>
                <a:gd name="T52" fmla="*/ 106 w 248"/>
                <a:gd name="T53" fmla="*/ 123 h 139"/>
                <a:gd name="T54" fmla="*/ 102 w 248"/>
                <a:gd name="T55" fmla="*/ 131 h 139"/>
                <a:gd name="T56" fmla="*/ 94 w 248"/>
                <a:gd name="T57" fmla="*/ 127 h 139"/>
                <a:gd name="T58" fmla="*/ 83 w 248"/>
                <a:gd name="T59" fmla="*/ 127 h 139"/>
                <a:gd name="T60" fmla="*/ 85 w 248"/>
                <a:gd name="T61" fmla="*/ 112 h 139"/>
                <a:gd name="T62" fmla="*/ 69 w 248"/>
                <a:gd name="T63" fmla="*/ 102 h 139"/>
                <a:gd name="T64" fmla="*/ 73 w 248"/>
                <a:gd name="T65" fmla="*/ 87 h 139"/>
                <a:gd name="T66" fmla="*/ 58 w 248"/>
                <a:gd name="T67" fmla="*/ 87 h 139"/>
                <a:gd name="T68" fmla="*/ 44 w 248"/>
                <a:gd name="T69" fmla="*/ 75 h 139"/>
                <a:gd name="T70" fmla="*/ 41 w 248"/>
                <a:gd name="T71" fmla="*/ 64 h 139"/>
                <a:gd name="T72" fmla="*/ 35 w 248"/>
                <a:gd name="T73" fmla="*/ 64 h 139"/>
                <a:gd name="T74" fmla="*/ 27 w 248"/>
                <a:gd name="T75" fmla="*/ 73 h 139"/>
                <a:gd name="T76" fmla="*/ 19 w 248"/>
                <a:gd name="T77" fmla="*/ 68 h 139"/>
                <a:gd name="T78" fmla="*/ 8 w 248"/>
                <a:gd name="T79" fmla="*/ 68 h 139"/>
                <a:gd name="T80" fmla="*/ 0 w 248"/>
                <a:gd name="T81" fmla="*/ 54 h 139"/>
                <a:gd name="T82" fmla="*/ 2 w 248"/>
                <a:gd name="T83" fmla="*/ 50 h 139"/>
                <a:gd name="T84" fmla="*/ 12 w 248"/>
                <a:gd name="T85" fmla="*/ 50 h 139"/>
                <a:gd name="T86" fmla="*/ 27 w 248"/>
                <a:gd name="T87" fmla="*/ 33 h 139"/>
                <a:gd name="T88" fmla="*/ 35 w 248"/>
                <a:gd name="T89" fmla="*/ 35 h 139"/>
                <a:gd name="T90" fmla="*/ 39 w 248"/>
                <a:gd name="T91" fmla="*/ 25 h 139"/>
                <a:gd name="T92" fmla="*/ 54 w 248"/>
                <a:gd name="T93" fmla="*/ 25 h 139"/>
                <a:gd name="T94" fmla="*/ 56 w 248"/>
                <a:gd name="T95" fmla="*/ 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8" h="139">
                  <a:moveTo>
                    <a:pt x="56" y="12"/>
                  </a:moveTo>
                  <a:lnTo>
                    <a:pt x="83" y="2"/>
                  </a:lnTo>
                  <a:lnTo>
                    <a:pt x="104" y="6"/>
                  </a:lnTo>
                  <a:lnTo>
                    <a:pt x="116" y="0"/>
                  </a:lnTo>
                  <a:lnTo>
                    <a:pt x="131" y="23"/>
                  </a:lnTo>
                  <a:lnTo>
                    <a:pt x="148" y="27"/>
                  </a:lnTo>
                  <a:lnTo>
                    <a:pt x="162" y="41"/>
                  </a:lnTo>
                  <a:lnTo>
                    <a:pt x="166" y="52"/>
                  </a:lnTo>
                  <a:lnTo>
                    <a:pt x="189" y="62"/>
                  </a:lnTo>
                  <a:lnTo>
                    <a:pt x="200" y="81"/>
                  </a:lnTo>
                  <a:lnTo>
                    <a:pt x="208" y="75"/>
                  </a:lnTo>
                  <a:lnTo>
                    <a:pt x="221" y="79"/>
                  </a:lnTo>
                  <a:lnTo>
                    <a:pt x="231" y="62"/>
                  </a:lnTo>
                  <a:lnTo>
                    <a:pt x="248" y="79"/>
                  </a:lnTo>
                  <a:lnTo>
                    <a:pt x="242" y="85"/>
                  </a:lnTo>
                  <a:lnTo>
                    <a:pt x="239" y="121"/>
                  </a:lnTo>
                  <a:lnTo>
                    <a:pt x="219" y="121"/>
                  </a:lnTo>
                  <a:lnTo>
                    <a:pt x="208" y="127"/>
                  </a:lnTo>
                  <a:lnTo>
                    <a:pt x="202" y="123"/>
                  </a:lnTo>
                  <a:lnTo>
                    <a:pt x="185" y="127"/>
                  </a:lnTo>
                  <a:lnTo>
                    <a:pt x="175" y="139"/>
                  </a:lnTo>
                  <a:lnTo>
                    <a:pt x="171" y="133"/>
                  </a:lnTo>
                  <a:lnTo>
                    <a:pt x="152" y="133"/>
                  </a:lnTo>
                  <a:lnTo>
                    <a:pt x="141" y="116"/>
                  </a:lnTo>
                  <a:lnTo>
                    <a:pt x="131" y="114"/>
                  </a:lnTo>
                  <a:lnTo>
                    <a:pt x="116" y="125"/>
                  </a:lnTo>
                  <a:lnTo>
                    <a:pt x="106" y="123"/>
                  </a:lnTo>
                  <a:lnTo>
                    <a:pt x="102" y="131"/>
                  </a:lnTo>
                  <a:lnTo>
                    <a:pt x="94" y="127"/>
                  </a:lnTo>
                  <a:lnTo>
                    <a:pt x="83" y="127"/>
                  </a:lnTo>
                  <a:lnTo>
                    <a:pt x="85" y="112"/>
                  </a:lnTo>
                  <a:lnTo>
                    <a:pt x="69" y="102"/>
                  </a:lnTo>
                  <a:lnTo>
                    <a:pt x="73" y="87"/>
                  </a:lnTo>
                  <a:lnTo>
                    <a:pt x="58" y="87"/>
                  </a:lnTo>
                  <a:lnTo>
                    <a:pt x="44" y="75"/>
                  </a:lnTo>
                  <a:lnTo>
                    <a:pt x="41" y="64"/>
                  </a:lnTo>
                  <a:lnTo>
                    <a:pt x="35" y="64"/>
                  </a:lnTo>
                  <a:lnTo>
                    <a:pt x="27" y="73"/>
                  </a:lnTo>
                  <a:lnTo>
                    <a:pt x="19" y="68"/>
                  </a:lnTo>
                  <a:lnTo>
                    <a:pt x="8" y="68"/>
                  </a:lnTo>
                  <a:lnTo>
                    <a:pt x="0" y="54"/>
                  </a:lnTo>
                  <a:lnTo>
                    <a:pt x="2" y="50"/>
                  </a:lnTo>
                  <a:lnTo>
                    <a:pt x="12" y="50"/>
                  </a:lnTo>
                  <a:lnTo>
                    <a:pt x="27" y="33"/>
                  </a:lnTo>
                  <a:lnTo>
                    <a:pt x="35" y="35"/>
                  </a:lnTo>
                  <a:lnTo>
                    <a:pt x="39" y="25"/>
                  </a:lnTo>
                  <a:lnTo>
                    <a:pt x="54" y="25"/>
                  </a:lnTo>
                  <a:lnTo>
                    <a:pt x="56" y="12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7" name="Freeform 33"/>
            <p:cNvSpPr>
              <a:spLocks/>
            </p:cNvSpPr>
            <p:nvPr/>
          </p:nvSpPr>
          <p:spPr bwMode="auto">
            <a:xfrm>
              <a:off x="1323" y="3268"/>
              <a:ext cx="135" cy="118"/>
            </a:xfrm>
            <a:custGeom>
              <a:avLst/>
              <a:gdLst>
                <a:gd name="T0" fmla="*/ 133 w 135"/>
                <a:gd name="T1" fmla="*/ 77 h 118"/>
                <a:gd name="T2" fmla="*/ 116 w 135"/>
                <a:gd name="T3" fmla="*/ 77 h 118"/>
                <a:gd name="T4" fmla="*/ 116 w 135"/>
                <a:gd name="T5" fmla="*/ 89 h 118"/>
                <a:gd name="T6" fmla="*/ 100 w 135"/>
                <a:gd name="T7" fmla="*/ 89 h 118"/>
                <a:gd name="T8" fmla="*/ 89 w 135"/>
                <a:gd name="T9" fmla="*/ 79 h 118"/>
                <a:gd name="T10" fmla="*/ 81 w 135"/>
                <a:gd name="T11" fmla="*/ 87 h 118"/>
                <a:gd name="T12" fmla="*/ 77 w 135"/>
                <a:gd name="T13" fmla="*/ 102 h 118"/>
                <a:gd name="T14" fmla="*/ 66 w 135"/>
                <a:gd name="T15" fmla="*/ 112 h 118"/>
                <a:gd name="T16" fmla="*/ 50 w 135"/>
                <a:gd name="T17" fmla="*/ 114 h 118"/>
                <a:gd name="T18" fmla="*/ 37 w 135"/>
                <a:gd name="T19" fmla="*/ 118 h 118"/>
                <a:gd name="T20" fmla="*/ 41 w 135"/>
                <a:gd name="T21" fmla="*/ 116 h 118"/>
                <a:gd name="T22" fmla="*/ 48 w 135"/>
                <a:gd name="T23" fmla="*/ 75 h 118"/>
                <a:gd name="T24" fmla="*/ 21 w 135"/>
                <a:gd name="T25" fmla="*/ 46 h 118"/>
                <a:gd name="T26" fmla="*/ 4 w 135"/>
                <a:gd name="T27" fmla="*/ 41 h 118"/>
                <a:gd name="T28" fmla="*/ 4 w 135"/>
                <a:gd name="T29" fmla="*/ 31 h 118"/>
                <a:gd name="T30" fmla="*/ 8 w 135"/>
                <a:gd name="T31" fmla="*/ 16 h 118"/>
                <a:gd name="T32" fmla="*/ 0 w 135"/>
                <a:gd name="T33" fmla="*/ 8 h 118"/>
                <a:gd name="T34" fmla="*/ 10 w 135"/>
                <a:gd name="T35" fmla="*/ 0 h 118"/>
                <a:gd name="T36" fmla="*/ 31 w 135"/>
                <a:gd name="T37" fmla="*/ 0 h 118"/>
                <a:gd name="T38" fmla="*/ 35 w 135"/>
                <a:gd name="T39" fmla="*/ 6 h 118"/>
                <a:gd name="T40" fmla="*/ 50 w 135"/>
                <a:gd name="T41" fmla="*/ 8 h 118"/>
                <a:gd name="T42" fmla="*/ 50 w 135"/>
                <a:gd name="T43" fmla="*/ 4 h 118"/>
                <a:gd name="T44" fmla="*/ 58 w 135"/>
                <a:gd name="T45" fmla="*/ 18 h 118"/>
                <a:gd name="T46" fmla="*/ 69 w 135"/>
                <a:gd name="T47" fmla="*/ 18 h 118"/>
                <a:gd name="T48" fmla="*/ 77 w 135"/>
                <a:gd name="T49" fmla="*/ 23 h 118"/>
                <a:gd name="T50" fmla="*/ 85 w 135"/>
                <a:gd name="T51" fmla="*/ 14 h 118"/>
                <a:gd name="T52" fmla="*/ 91 w 135"/>
                <a:gd name="T53" fmla="*/ 14 h 118"/>
                <a:gd name="T54" fmla="*/ 94 w 135"/>
                <a:gd name="T55" fmla="*/ 25 h 118"/>
                <a:gd name="T56" fmla="*/ 108 w 135"/>
                <a:gd name="T57" fmla="*/ 37 h 118"/>
                <a:gd name="T58" fmla="*/ 123 w 135"/>
                <a:gd name="T59" fmla="*/ 37 h 118"/>
                <a:gd name="T60" fmla="*/ 119 w 135"/>
                <a:gd name="T61" fmla="*/ 52 h 118"/>
                <a:gd name="T62" fmla="*/ 135 w 135"/>
                <a:gd name="T63" fmla="*/ 62 h 118"/>
                <a:gd name="T64" fmla="*/ 133 w 135"/>
                <a:gd name="T65" fmla="*/ 77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5" h="118">
                  <a:moveTo>
                    <a:pt x="133" y="77"/>
                  </a:moveTo>
                  <a:lnTo>
                    <a:pt x="116" y="77"/>
                  </a:lnTo>
                  <a:lnTo>
                    <a:pt x="116" y="89"/>
                  </a:lnTo>
                  <a:lnTo>
                    <a:pt x="100" y="89"/>
                  </a:lnTo>
                  <a:lnTo>
                    <a:pt x="89" y="79"/>
                  </a:lnTo>
                  <a:lnTo>
                    <a:pt x="81" y="87"/>
                  </a:lnTo>
                  <a:lnTo>
                    <a:pt x="77" y="102"/>
                  </a:lnTo>
                  <a:lnTo>
                    <a:pt x="66" y="112"/>
                  </a:lnTo>
                  <a:lnTo>
                    <a:pt x="50" y="114"/>
                  </a:lnTo>
                  <a:lnTo>
                    <a:pt x="37" y="118"/>
                  </a:lnTo>
                  <a:lnTo>
                    <a:pt x="41" y="116"/>
                  </a:lnTo>
                  <a:lnTo>
                    <a:pt x="48" y="75"/>
                  </a:lnTo>
                  <a:lnTo>
                    <a:pt x="21" y="46"/>
                  </a:lnTo>
                  <a:lnTo>
                    <a:pt x="4" y="41"/>
                  </a:lnTo>
                  <a:lnTo>
                    <a:pt x="4" y="31"/>
                  </a:lnTo>
                  <a:lnTo>
                    <a:pt x="8" y="16"/>
                  </a:lnTo>
                  <a:lnTo>
                    <a:pt x="0" y="8"/>
                  </a:lnTo>
                  <a:lnTo>
                    <a:pt x="10" y="0"/>
                  </a:lnTo>
                  <a:lnTo>
                    <a:pt x="31" y="0"/>
                  </a:lnTo>
                  <a:lnTo>
                    <a:pt x="35" y="6"/>
                  </a:lnTo>
                  <a:lnTo>
                    <a:pt x="50" y="8"/>
                  </a:lnTo>
                  <a:lnTo>
                    <a:pt x="50" y="4"/>
                  </a:lnTo>
                  <a:lnTo>
                    <a:pt x="58" y="18"/>
                  </a:lnTo>
                  <a:lnTo>
                    <a:pt x="69" y="18"/>
                  </a:lnTo>
                  <a:lnTo>
                    <a:pt x="77" y="23"/>
                  </a:lnTo>
                  <a:lnTo>
                    <a:pt x="85" y="14"/>
                  </a:lnTo>
                  <a:lnTo>
                    <a:pt x="91" y="14"/>
                  </a:lnTo>
                  <a:lnTo>
                    <a:pt x="94" y="25"/>
                  </a:lnTo>
                  <a:lnTo>
                    <a:pt x="108" y="37"/>
                  </a:lnTo>
                  <a:lnTo>
                    <a:pt x="123" y="37"/>
                  </a:lnTo>
                  <a:lnTo>
                    <a:pt x="119" y="52"/>
                  </a:lnTo>
                  <a:lnTo>
                    <a:pt x="135" y="62"/>
                  </a:lnTo>
                  <a:lnTo>
                    <a:pt x="133" y="77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8" name="Freeform 34"/>
            <p:cNvSpPr>
              <a:spLocks/>
            </p:cNvSpPr>
            <p:nvPr/>
          </p:nvSpPr>
          <p:spPr bwMode="auto">
            <a:xfrm>
              <a:off x="1262" y="3264"/>
              <a:ext cx="109" cy="139"/>
            </a:xfrm>
            <a:custGeom>
              <a:avLst/>
              <a:gdLst>
                <a:gd name="T0" fmla="*/ 102 w 109"/>
                <a:gd name="T1" fmla="*/ 120 h 139"/>
                <a:gd name="T2" fmla="*/ 98 w 109"/>
                <a:gd name="T3" fmla="*/ 122 h 139"/>
                <a:gd name="T4" fmla="*/ 84 w 109"/>
                <a:gd name="T5" fmla="*/ 125 h 139"/>
                <a:gd name="T6" fmla="*/ 75 w 109"/>
                <a:gd name="T7" fmla="*/ 133 h 139"/>
                <a:gd name="T8" fmla="*/ 67 w 109"/>
                <a:gd name="T9" fmla="*/ 133 h 139"/>
                <a:gd name="T10" fmla="*/ 59 w 109"/>
                <a:gd name="T11" fmla="*/ 139 h 139"/>
                <a:gd name="T12" fmla="*/ 50 w 109"/>
                <a:gd name="T13" fmla="*/ 135 h 139"/>
                <a:gd name="T14" fmla="*/ 38 w 109"/>
                <a:gd name="T15" fmla="*/ 125 h 139"/>
                <a:gd name="T16" fmla="*/ 36 w 109"/>
                <a:gd name="T17" fmla="*/ 116 h 139"/>
                <a:gd name="T18" fmla="*/ 27 w 109"/>
                <a:gd name="T19" fmla="*/ 110 h 139"/>
                <a:gd name="T20" fmla="*/ 21 w 109"/>
                <a:gd name="T21" fmla="*/ 100 h 139"/>
                <a:gd name="T22" fmla="*/ 19 w 109"/>
                <a:gd name="T23" fmla="*/ 100 h 139"/>
                <a:gd name="T24" fmla="*/ 21 w 109"/>
                <a:gd name="T25" fmla="*/ 87 h 139"/>
                <a:gd name="T26" fmla="*/ 27 w 109"/>
                <a:gd name="T27" fmla="*/ 75 h 139"/>
                <a:gd name="T28" fmla="*/ 27 w 109"/>
                <a:gd name="T29" fmla="*/ 64 h 139"/>
                <a:gd name="T30" fmla="*/ 13 w 109"/>
                <a:gd name="T31" fmla="*/ 58 h 139"/>
                <a:gd name="T32" fmla="*/ 13 w 109"/>
                <a:gd name="T33" fmla="*/ 41 h 139"/>
                <a:gd name="T34" fmla="*/ 4 w 109"/>
                <a:gd name="T35" fmla="*/ 43 h 139"/>
                <a:gd name="T36" fmla="*/ 0 w 109"/>
                <a:gd name="T37" fmla="*/ 33 h 139"/>
                <a:gd name="T38" fmla="*/ 9 w 109"/>
                <a:gd name="T39" fmla="*/ 27 h 139"/>
                <a:gd name="T40" fmla="*/ 11 w 109"/>
                <a:gd name="T41" fmla="*/ 18 h 139"/>
                <a:gd name="T42" fmla="*/ 15 w 109"/>
                <a:gd name="T43" fmla="*/ 10 h 139"/>
                <a:gd name="T44" fmla="*/ 21 w 109"/>
                <a:gd name="T45" fmla="*/ 0 h 139"/>
                <a:gd name="T46" fmla="*/ 44 w 109"/>
                <a:gd name="T47" fmla="*/ 16 h 139"/>
                <a:gd name="T48" fmla="*/ 61 w 109"/>
                <a:gd name="T49" fmla="*/ 12 h 139"/>
                <a:gd name="T50" fmla="*/ 69 w 109"/>
                <a:gd name="T51" fmla="*/ 20 h 139"/>
                <a:gd name="T52" fmla="*/ 65 w 109"/>
                <a:gd name="T53" fmla="*/ 35 h 139"/>
                <a:gd name="T54" fmla="*/ 65 w 109"/>
                <a:gd name="T55" fmla="*/ 45 h 139"/>
                <a:gd name="T56" fmla="*/ 82 w 109"/>
                <a:gd name="T57" fmla="*/ 50 h 139"/>
                <a:gd name="T58" fmla="*/ 109 w 109"/>
                <a:gd name="T59" fmla="*/ 79 h 139"/>
                <a:gd name="T60" fmla="*/ 102 w 109"/>
                <a:gd name="T61" fmla="*/ 12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139">
                  <a:moveTo>
                    <a:pt x="102" y="120"/>
                  </a:moveTo>
                  <a:lnTo>
                    <a:pt x="98" y="122"/>
                  </a:lnTo>
                  <a:lnTo>
                    <a:pt x="84" y="125"/>
                  </a:lnTo>
                  <a:lnTo>
                    <a:pt x="75" y="133"/>
                  </a:lnTo>
                  <a:lnTo>
                    <a:pt x="67" y="133"/>
                  </a:lnTo>
                  <a:lnTo>
                    <a:pt x="59" y="139"/>
                  </a:lnTo>
                  <a:lnTo>
                    <a:pt x="50" y="135"/>
                  </a:lnTo>
                  <a:lnTo>
                    <a:pt x="38" y="125"/>
                  </a:lnTo>
                  <a:lnTo>
                    <a:pt x="36" y="116"/>
                  </a:lnTo>
                  <a:lnTo>
                    <a:pt x="27" y="110"/>
                  </a:lnTo>
                  <a:lnTo>
                    <a:pt x="21" y="100"/>
                  </a:lnTo>
                  <a:lnTo>
                    <a:pt x="19" y="100"/>
                  </a:lnTo>
                  <a:lnTo>
                    <a:pt x="21" y="87"/>
                  </a:lnTo>
                  <a:lnTo>
                    <a:pt x="27" y="75"/>
                  </a:lnTo>
                  <a:lnTo>
                    <a:pt x="27" y="64"/>
                  </a:lnTo>
                  <a:lnTo>
                    <a:pt x="13" y="58"/>
                  </a:lnTo>
                  <a:lnTo>
                    <a:pt x="13" y="41"/>
                  </a:lnTo>
                  <a:lnTo>
                    <a:pt x="4" y="43"/>
                  </a:lnTo>
                  <a:lnTo>
                    <a:pt x="0" y="33"/>
                  </a:lnTo>
                  <a:lnTo>
                    <a:pt x="9" y="27"/>
                  </a:lnTo>
                  <a:lnTo>
                    <a:pt x="11" y="18"/>
                  </a:lnTo>
                  <a:lnTo>
                    <a:pt x="15" y="10"/>
                  </a:lnTo>
                  <a:lnTo>
                    <a:pt x="21" y="0"/>
                  </a:lnTo>
                  <a:lnTo>
                    <a:pt x="44" y="16"/>
                  </a:lnTo>
                  <a:lnTo>
                    <a:pt x="61" y="12"/>
                  </a:lnTo>
                  <a:lnTo>
                    <a:pt x="69" y="20"/>
                  </a:lnTo>
                  <a:lnTo>
                    <a:pt x="65" y="35"/>
                  </a:lnTo>
                  <a:lnTo>
                    <a:pt x="65" y="45"/>
                  </a:lnTo>
                  <a:lnTo>
                    <a:pt x="82" y="50"/>
                  </a:lnTo>
                  <a:lnTo>
                    <a:pt x="109" y="79"/>
                  </a:lnTo>
                  <a:lnTo>
                    <a:pt x="102" y="120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9" name="Freeform 35"/>
            <p:cNvSpPr>
              <a:spLocks/>
            </p:cNvSpPr>
            <p:nvPr/>
          </p:nvSpPr>
          <p:spPr bwMode="auto">
            <a:xfrm>
              <a:off x="1283" y="3159"/>
              <a:ext cx="146" cy="121"/>
            </a:xfrm>
            <a:custGeom>
              <a:avLst/>
              <a:gdLst>
                <a:gd name="T0" fmla="*/ 63 w 146"/>
                <a:gd name="T1" fmla="*/ 0 h 121"/>
                <a:gd name="T2" fmla="*/ 88 w 146"/>
                <a:gd name="T3" fmla="*/ 0 h 121"/>
                <a:gd name="T4" fmla="*/ 111 w 146"/>
                <a:gd name="T5" fmla="*/ 21 h 121"/>
                <a:gd name="T6" fmla="*/ 119 w 146"/>
                <a:gd name="T7" fmla="*/ 15 h 121"/>
                <a:gd name="T8" fmla="*/ 127 w 146"/>
                <a:gd name="T9" fmla="*/ 25 h 121"/>
                <a:gd name="T10" fmla="*/ 127 w 146"/>
                <a:gd name="T11" fmla="*/ 52 h 121"/>
                <a:gd name="T12" fmla="*/ 146 w 146"/>
                <a:gd name="T13" fmla="*/ 71 h 121"/>
                <a:gd name="T14" fmla="*/ 144 w 146"/>
                <a:gd name="T15" fmla="*/ 84 h 121"/>
                <a:gd name="T16" fmla="*/ 129 w 146"/>
                <a:gd name="T17" fmla="*/ 84 h 121"/>
                <a:gd name="T18" fmla="*/ 125 w 146"/>
                <a:gd name="T19" fmla="*/ 94 h 121"/>
                <a:gd name="T20" fmla="*/ 117 w 146"/>
                <a:gd name="T21" fmla="*/ 92 h 121"/>
                <a:gd name="T22" fmla="*/ 102 w 146"/>
                <a:gd name="T23" fmla="*/ 109 h 121"/>
                <a:gd name="T24" fmla="*/ 92 w 146"/>
                <a:gd name="T25" fmla="*/ 109 h 121"/>
                <a:gd name="T26" fmla="*/ 90 w 146"/>
                <a:gd name="T27" fmla="*/ 117 h 121"/>
                <a:gd name="T28" fmla="*/ 75 w 146"/>
                <a:gd name="T29" fmla="*/ 115 h 121"/>
                <a:gd name="T30" fmla="*/ 71 w 146"/>
                <a:gd name="T31" fmla="*/ 109 h 121"/>
                <a:gd name="T32" fmla="*/ 50 w 146"/>
                <a:gd name="T33" fmla="*/ 109 h 121"/>
                <a:gd name="T34" fmla="*/ 40 w 146"/>
                <a:gd name="T35" fmla="*/ 117 h 121"/>
                <a:gd name="T36" fmla="*/ 23 w 146"/>
                <a:gd name="T37" fmla="*/ 121 h 121"/>
                <a:gd name="T38" fmla="*/ 0 w 146"/>
                <a:gd name="T39" fmla="*/ 105 h 121"/>
                <a:gd name="T40" fmla="*/ 2 w 146"/>
                <a:gd name="T41" fmla="*/ 100 h 121"/>
                <a:gd name="T42" fmla="*/ 6 w 146"/>
                <a:gd name="T43" fmla="*/ 86 h 121"/>
                <a:gd name="T44" fmla="*/ 29 w 146"/>
                <a:gd name="T45" fmla="*/ 71 h 121"/>
                <a:gd name="T46" fmla="*/ 23 w 146"/>
                <a:gd name="T47" fmla="*/ 55 h 121"/>
                <a:gd name="T48" fmla="*/ 31 w 146"/>
                <a:gd name="T49" fmla="*/ 48 h 121"/>
                <a:gd name="T50" fmla="*/ 29 w 146"/>
                <a:gd name="T51" fmla="*/ 30 h 121"/>
                <a:gd name="T52" fmla="*/ 40 w 146"/>
                <a:gd name="T53" fmla="*/ 23 h 121"/>
                <a:gd name="T54" fmla="*/ 44 w 146"/>
                <a:gd name="T55" fmla="*/ 23 h 121"/>
                <a:gd name="T56" fmla="*/ 50 w 146"/>
                <a:gd name="T57" fmla="*/ 9 h 121"/>
                <a:gd name="T58" fmla="*/ 63 w 146"/>
                <a:gd name="T59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6" h="121">
                  <a:moveTo>
                    <a:pt x="63" y="0"/>
                  </a:moveTo>
                  <a:lnTo>
                    <a:pt x="88" y="0"/>
                  </a:lnTo>
                  <a:lnTo>
                    <a:pt x="111" y="21"/>
                  </a:lnTo>
                  <a:lnTo>
                    <a:pt x="119" y="15"/>
                  </a:lnTo>
                  <a:lnTo>
                    <a:pt x="127" y="25"/>
                  </a:lnTo>
                  <a:lnTo>
                    <a:pt x="127" y="52"/>
                  </a:lnTo>
                  <a:lnTo>
                    <a:pt x="146" y="71"/>
                  </a:lnTo>
                  <a:lnTo>
                    <a:pt x="144" y="84"/>
                  </a:lnTo>
                  <a:lnTo>
                    <a:pt x="129" y="84"/>
                  </a:lnTo>
                  <a:lnTo>
                    <a:pt x="125" y="94"/>
                  </a:lnTo>
                  <a:lnTo>
                    <a:pt x="117" y="92"/>
                  </a:lnTo>
                  <a:lnTo>
                    <a:pt x="102" y="109"/>
                  </a:lnTo>
                  <a:lnTo>
                    <a:pt x="92" y="109"/>
                  </a:lnTo>
                  <a:lnTo>
                    <a:pt x="90" y="117"/>
                  </a:lnTo>
                  <a:lnTo>
                    <a:pt x="75" y="115"/>
                  </a:lnTo>
                  <a:lnTo>
                    <a:pt x="71" y="109"/>
                  </a:lnTo>
                  <a:lnTo>
                    <a:pt x="50" y="109"/>
                  </a:lnTo>
                  <a:lnTo>
                    <a:pt x="40" y="117"/>
                  </a:lnTo>
                  <a:lnTo>
                    <a:pt x="23" y="121"/>
                  </a:lnTo>
                  <a:lnTo>
                    <a:pt x="0" y="105"/>
                  </a:lnTo>
                  <a:lnTo>
                    <a:pt x="2" y="100"/>
                  </a:lnTo>
                  <a:lnTo>
                    <a:pt x="6" y="86"/>
                  </a:lnTo>
                  <a:lnTo>
                    <a:pt x="29" y="71"/>
                  </a:lnTo>
                  <a:lnTo>
                    <a:pt x="23" y="55"/>
                  </a:lnTo>
                  <a:lnTo>
                    <a:pt x="31" y="48"/>
                  </a:lnTo>
                  <a:lnTo>
                    <a:pt x="29" y="30"/>
                  </a:lnTo>
                  <a:lnTo>
                    <a:pt x="40" y="23"/>
                  </a:lnTo>
                  <a:lnTo>
                    <a:pt x="44" y="23"/>
                  </a:lnTo>
                  <a:lnTo>
                    <a:pt x="50" y="9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30" name="Freeform 36"/>
            <p:cNvSpPr>
              <a:spLocks/>
            </p:cNvSpPr>
            <p:nvPr/>
          </p:nvSpPr>
          <p:spPr bwMode="auto">
            <a:xfrm>
              <a:off x="1083" y="3072"/>
              <a:ext cx="263" cy="173"/>
            </a:xfrm>
            <a:custGeom>
              <a:avLst/>
              <a:gdLst>
                <a:gd name="T0" fmla="*/ 0 w 263"/>
                <a:gd name="T1" fmla="*/ 64 h 173"/>
                <a:gd name="T2" fmla="*/ 6 w 263"/>
                <a:gd name="T3" fmla="*/ 52 h 173"/>
                <a:gd name="T4" fmla="*/ 17 w 263"/>
                <a:gd name="T5" fmla="*/ 48 h 173"/>
                <a:gd name="T6" fmla="*/ 25 w 263"/>
                <a:gd name="T7" fmla="*/ 33 h 173"/>
                <a:gd name="T8" fmla="*/ 23 w 263"/>
                <a:gd name="T9" fmla="*/ 19 h 173"/>
                <a:gd name="T10" fmla="*/ 33 w 263"/>
                <a:gd name="T11" fmla="*/ 12 h 173"/>
                <a:gd name="T12" fmla="*/ 38 w 263"/>
                <a:gd name="T13" fmla="*/ 0 h 173"/>
                <a:gd name="T14" fmla="*/ 48 w 263"/>
                <a:gd name="T15" fmla="*/ 8 h 173"/>
                <a:gd name="T16" fmla="*/ 69 w 263"/>
                <a:gd name="T17" fmla="*/ 12 h 173"/>
                <a:gd name="T18" fmla="*/ 75 w 263"/>
                <a:gd name="T19" fmla="*/ 19 h 173"/>
                <a:gd name="T20" fmla="*/ 88 w 263"/>
                <a:gd name="T21" fmla="*/ 19 h 173"/>
                <a:gd name="T22" fmla="*/ 90 w 263"/>
                <a:gd name="T23" fmla="*/ 25 h 173"/>
                <a:gd name="T24" fmla="*/ 106 w 263"/>
                <a:gd name="T25" fmla="*/ 25 h 173"/>
                <a:gd name="T26" fmla="*/ 117 w 263"/>
                <a:gd name="T27" fmla="*/ 31 h 173"/>
                <a:gd name="T28" fmla="*/ 123 w 263"/>
                <a:gd name="T29" fmla="*/ 31 h 173"/>
                <a:gd name="T30" fmla="*/ 131 w 263"/>
                <a:gd name="T31" fmla="*/ 23 h 173"/>
                <a:gd name="T32" fmla="*/ 144 w 263"/>
                <a:gd name="T33" fmla="*/ 25 h 173"/>
                <a:gd name="T34" fmla="*/ 152 w 263"/>
                <a:gd name="T35" fmla="*/ 16 h 173"/>
                <a:gd name="T36" fmla="*/ 167 w 263"/>
                <a:gd name="T37" fmla="*/ 19 h 173"/>
                <a:gd name="T38" fmla="*/ 169 w 263"/>
                <a:gd name="T39" fmla="*/ 29 h 173"/>
                <a:gd name="T40" fmla="*/ 175 w 263"/>
                <a:gd name="T41" fmla="*/ 39 h 173"/>
                <a:gd name="T42" fmla="*/ 186 w 263"/>
                <a:gd name="T43" fmla="*/ 39 h 173"/>
                <a:gd name="T44" fmla="*/ 196 w 263"/>
                <a:gd name="T45" fmla="*/ 50 h 173"/>
                <a:gd name="T46" fmla="*/ 202 w 263"/>
                <a:gd name="T47" fmla="*/ 46 h 173"/>
                <a:gd name="T48" fmla="*/ 202 w 263"/>
                <a:gd name="T49" fmla="*/ 42 h 173"/>
                <a:gd name="T50" fmla="*/ 234 w 263"/>
                <a:gd name="T51" fmla="*/ 60 h 173"/>
                <a:gd name="T52" fmla="*/ 261 w 263"/>
                <a:gd name="T53" fmla="*/ 60 h 173"/>
                <a:gd name="T54" fmla="*/ 263 w 263"/>
                <a:gd name="T55" fmla="*/ 87 h 173"/>
                <a:gd name="T56" fmla="*/ 250 w 263"/>
                <a:gd name="T57" fmla="*/ 96 h 173"/>
                <a:gd name="T58" fmla="*/ 244 w 263"/>
                <a:gd name="T59" fmla="*/ 110 h 173"/>
                <a:gd name="T60" fmla="*/ 240 w 263"/>
                <a:gd name="T61" fmla="*/ 110 h 173"/>
                <a:gd name="T62" fmla="*/ 229 w 263"/>
                <a:gd name="T63" fmla="*/ 117 h 173"/>
                <a:gd name="T64" fmla="*/ 231 w 263"/>
                <a:gd name="T65" fmla="*/ 135 h 173"/>
                <a:gd name="T66" fmla="*/ 223 w 263"/>
                <a:gd name="T67" fmla="*/ 142 h 173"/>
                <a:gd name="T68" fmla="*/ 229 w 263"/>
                <a:gd name="T69" fmla="*/ 158 h 173"/>
                <a:gd name="T70" fmla="*/ 206 w 263"/>
                <a:gd name="T71" fmla="*/ 173 h 173"/>
                <a:gd name="T72" fmla="*/ 190 w 263"/>
                <a:gd name="T73" fmla="*/ 169 h 173"/>
                <a:gd name="T74" fmla="*/ 171 w 263"/>
                <a:gd name="T75" fmla="*/ 160 h 173"/>
                <a:gd name="T76" fmla="*/ 163 w 263"/>
                <a:gd name="T77" fmla="*/ 160 h 173"/>
                <a:gd name="T78" fmla="*/ 146 w 263"/>
                <a:gd name="T79" fmla="*/ 152 h 173"/>
                <a:gd name="T80" fmla="*/ 133 w 263"/>
                <a:gd name="T81" fmla="*/ 150 h 173"/>
                <a:gd name="T82" fmla="*/ 125 w 263"/>
                <a:gd name="T83" fmla="*/ 133 h 173"/>
                <a:gd name="T84" fmla="*/ 113 w 263"/>
                <a:gd name="T85" fmla="*/ 144 h 173"/>
                <a:gd name="T86" fmla="*/ 100 w 263"/>
                <a:gd name="T87" fmla="*/ 144 h 173"/>
                <a:gd name="T88" fmla="*/ 100 w 263"/>
                <a:gd name="T89" fmla="*/ 146 h 173"/>
                <a:gd name="T90" fmla="*/ 90 w 263"/>
                <a:gd name="T91" fmla="*/ 131 h 173"/>
                <a:gd name="T92" fmla="*/ 77 w 263"/>
                <a:gd name="T93" fmla="*/ 121 h 173"/>
                <a:gd name="T94" fmla="*/ 75 w 263"/>
                <a:gd name="T95" fmla="*/ 110 h 173"/>
                <a:gd name="T96" fmla="*/ 69 w 263"/>
                <a:gd name="T97" fmla="*/ 108 h 173"/>
                <a:gd name="T98" fmla="*/ 58 w 263"/>
                <a:gd name="T99" fmla="*/ 110 h 173"/>
                <a:gd name="T100" fmla="*/ 46 w 263"/>
                <a:gd name="T101" fmla="*/ 112 h 173"/>
                <a:gd name="T102" fmla="*/ 15 w 263"/>
                <a:gd name="T103" fmla="*/ 87 h 173"/>
                <a:gd name="T104" fmla="*/ 15 w 263"/>
                <a:gd name="T105" fmla="*/ 75 h 173"/>
                <a:gd name="T106" fmla="*/ 0 w 263"/>
                <a:gd name="T107" fmla="*/ 64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63" h="173">
                  <a:moveTo>
                    <a:pt x="0" y="64"/>
                  </a:moveTo>
                  <a:lnTo>
                    <a:pt x="6" y="52"/>
                  </a:lnTo>
                  <a:lnTo>
                    <a:pt x="17" y="48"/>
                  </a:lnTo>
                  <a:lnTo>
                    <a:pt x="25" y="33"/>
                  </a:lnTo>
                  <a:lnTo>
                    <a:pt x="23" y="19"/>
                  </a:lnTo>
                  <a:lnTo>
                    <a:pt x="33" y="12"/>
                  </a:lnTo>
                  <a:lnTo>
                    <a:pt x="38" y="0"/>
                  </a:lnTo>
                  <a:lnTo>
                    <a:pt x="48" y="8"/>
                  </a:lnTo>
                  <a:lnTo>
                    <a:pt x="69" y="12"/>
                  </a:lnTo>
                  <a:lnTo>
                    <a:pt x="75" y="19"/>
                  </a:lnTo>
                  <a:lnTo>
                    <a:pt x="88" y="19"/>
                  </a:lnTo>
                  <a:lnTo>
                    <a:pt x="90" y="25"/>
                  </a:lnTo>
                  <a:lnTo>
                    <a:pt x="106" y="25"/>
                  </a:lnTo>
                  <a:lnTo>
                    <a:pt x="117" y="31"/>
                  </a:lnTo>
                  <a:lnTo>
                    <a:pt x="123" y="31"/>
                  </a:lnTo>
                  <a:lnTo>
                    <a:pt x="131" y="23"/>
                  </a:lnTo>
                  <a:lnTo>
                    <a:pt x="144" y="25"/>
                  </a:lnTo>
                  <a:lnTo>
                    <a:pt x="152" y="16"/>
                  </a:lnTo>
                  <a:lnTo>
                    <a:pt x="167" y="19"/>
                  </a:lnTo>
                  <a:lnTo>
                    <a:pt x="169" y="29"/>
                  </a:lnTo>
                  <a:lnTo>
                    <a:pt x="175" y="39"/>
                  </a:lnTo>
                  <a:lnTo>
                    <a:pt x="186" y="39"/>
                  </a:lnTo>
                  <a:lnTo>
                    <a:pt x="196" y="50"/>
                  </a:lnTo>
                  <a:lnTo>
                    <a:pt x="202" y="46"/>
                  </a:lnTo>
                  <a:lnTo>
                    <a:pt x="202" y="42"/>
                  </a:lnTo>
                  <a:lnTo>
                    <a:pt x="234" y="60"/>
                  </a:lnTo>
                  <a:lnTo>
                    <a:pt x="261" y="60"/>
                  </a:lnTo>
                  <a:lnTo>
                    <a:pt x="263" y="87"/>
                  </a:lnTo>
                  <a:lnTo>
                    <a:pt x="250" y="96"/>
                  </a:lnTo>
                  <a:lnTo>
                    <a:pt x="244" y="110"/>
                  </a:lnTo>
                  <a:lnTo>
                    <a:pt x="240" y="110"/>
                  </a:lnTo>
                  <a:lnTo>
                    <a:pt x="229" y="117"/>
                  </a:lnTo>
                  <a:lnTo>
                    <a:pt x="231" y="135"/>
                  </a:lnTo>
                  <a:lnTo>
                    <a:pt x="223" y="142"/>
                  </a:lnTo>
                  <a:lnTo>
                    <a:pt x="229" y="158"/>
                  </a:lnTo>
                  <a:lnTo>
                    <a:pt x="206" y="173"/>
                  </a:lnTo>
                  <a:lnTo>
                    <a:pt x="190" y="169"/>
                  </a:lnTo>
                  <a:lnTo>
                    <a:pt x="171" y="160"/>
                  </a:lnTo>
                  <a:lnTo>
                    <a:pt x="163" y="160"/>
                  </a:lnTo>
                  <a:lnTo>
                    <a:pt x="146" y="152"/>
                  </a:lnTo>
                  <a:lnTo>
                    <a:pt x="133" y="150"/>
                  </a:lnTo>
                  <a:lnTo>
                    <a:pt x="125" y="133"/>
                  </a:lnTo>
                  <a:lnTo>
                    <a:pt x="113" y="144"/>
                  </a:lnTo>
                  <a:lnTo>
                    <a:pt x="100" y="144"/>
                  </a:lnTo>
                  <a:lnTo>
                    <a:pt x="100" y="146"/>
                  </a:lnTo>
                  <a:lnTo>
                    <a:pt x="90" y="131"/>
                  </a:lnTo>
                  <a:lnTo>
                    <a:pt x="77" y="121"/>
                  </a:lnTo>
                  <a:lnTo>
                    <a:pt x="75" y="110"/>
                  </a:lnTo>
                  <a:lnTo>
                    <a:pt x="69" y="108"/>
                  </a:lnTo>
                  <a:lnTo>
                    <a:pt x="58" y="110"/>
                  </a:lnTo>
                  <a:lnTo>
                    <a:pt x="46" y="112"/>
                  </a:lnTo>
                  <a:lnTo>
                    <a:pt x="15" y="87"/>
                  </a:lnTo>
                  <a:lnTo>
                    <a:pt x="15" y="75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31" name="Freeform 37"/>
            <p:cNvSpPr>
              <a:spLocks/>
            </p:cNvSpPr>
            <p:nvPr/>
          </p:nvSpPr>
          <p:spPr bwMode="auto">
            <a:xfrm>
              <a:off x="1006" y="3124"/>
              <a:ext cx="177" cy="156"/>
            </a:xfrm>
            <a:custGeom>
              <a:avLst/>
              <a:gdLst>
                <a:gd name="T0" fmla="*/ 3 w 85"/>
                <a:gd name="T1" fmla="*/ 66 h 75"/>
                <a:gd name="T2" fmla="*/ 5 w 85"/>
                <a:gd name="T3" fmla="*/ 61 h 75"/>
                <a:gd name="T4" fmla="*/ 6 w 85"/>
                <a:gd name="T5" fmla="*/ 54 h 75"/>
                <a:gd name="T6" fmla="*/ 1 w 85"/>
                <a:gd name="T7" fmla="*/ 47 h 75"/>
                <a:gd name="T8" fmla="*/ 5 w 85"/>
                <a:gd name="T9" fmla="*/ 41 h 75"/>
                <a:gd name="T10" fmla="*/ 4 w 85"/>
                <a:gd name="T11" fmla="*/ 34 h 75"/>
                <a:gd name="T12" fmla="*/ 10 w 85"/>
                <a:gd name="T13" fmla="*/ 25 h 75"/>
                <a:gd name="T14" fmla="*/ 10 w 85"/>
                <a:gd name="T15" fmla="*/ 16 h 75"/>
                <a:gd name="T16" fmla="*/ 20 w 85"/>
                <a:gd name="T17" fmla="*/ 12 h 75"/>
                <a:gd name="T18" fmla="*/ 26 w 85"/>
                <a:gd name="T19" fmla="*/ 4 h 75"/>
                <a:gd name="T20" fmla="*/ 29 w 85"/>
                <a:gd name="T21" fmla="*/ 0 h 75"/>
                <a:gd name="T22" fmla="*/ 34 w 85"/>
                <a:gd name="T23" fmla="*/ 0 h 75"/>
                <a:gd name="T24" fmla="*/ 37 w 85"/>
                <a:gd name="T25" fmla="*/ 6 h 75"/>
                <a:gd name="T26" fmla="*/ 44 w 85"/>
                <a:gd name="T27" fmla="*/ 11 h 75"/>
                <a:gd name="T28" fmla="*/ 44 w 85"/>
                <a:gd name="T29" fmla="*/ 17 h 75"/>
                <a:gd name="T30" fmla="*/ 59 w 85"/>
                <a:gd name="T31" fmla="*/ 29 h 75"/>
                <a:gd name="T32" fmla="*/ 65 w 85"/>
                <a:gd name="T33" fmla="*/ 28 h 75"/>
                <a:gd name="T34" fmla="*/ 70 w 85"/>
                <a:gd name="T35" fmla="*/ 27 h 75"/>
                <a:gd name="T36" fmla="*/ 73 w 85"/>
                <a:gd name="T37" fmla="*/ 28 h 75"/>
                <a:gd name="T38" fmla="*/ 74 w 85"/>
                <a:gd name="T39" fmla="*/ 33 h 75"/>
                <a:gd name="T40" fmla="*/ 80 w 85"/>
                <a:gd name="T41" fmla="*/ 38 h 75"/>
                <a:gd name="T42" fmla="*/ 85 w 85"/>
                <a:gd name="T43" fmla="*/ 45 h 75"/>
                <a:gd name="T44" fmla="*/ 84 w 85"/>
                <a:gd name="T45" fmla="*/ 53 h 75"/>
                <a:gd name="T46" fmla="*/ 77 w 85"/>
                <a:gd name="T47" fmla="*/ 55 h 75"/>
                <a:gd name="T48" fmla="*/ 70 w 85"/>
                <a:gd name="T49" fmla="*/ 65 h 75"/>
                <a:gd name="T50" fmla="*/ 62 w 85"/>
                <a:gd name="T51" fmla="*/ 64 h 75"/>
                <a:gd name="T52" fmla="*/ 54 w 85"/>
                <a:gd name="T53" fmla="*/ 69 h 75"/>
                <a:gd name="T54" fmla="*/ 47 w 85"/>
                <a:gd name="T55" fmla="*/ 63 h 75"/>
                <a:gd name="T56" fmla="*/ 42 w 85"/>
                <a:gd name="T57" fmla="*/ 65 h 75"/>
                <a:gd name="T58" fmla="*/ 38 w 85"/>
                <a:gd name="T59" fmla="*/ 57 h 75"/>
                <a:gd name="T60" fmla="*/ 32 w 85"/>
                <a:gd name="T61" fmla="*/ 57 h 75"/>
                <a:gd name="T62" fmla="*/ 29 w 85"/>
                <a:gd name="T63" fmla="*/ 61 h 75"/>
                <a:gd name="T64" fmla="*/ 25 w 85"/>
                <a:gd name="T65" fmla="*/ 62 h 75"/>
                <a:gd name="T66" fmla="*/ 23 w 85"/>
                <a:gd name="T67" fmla="*/ 64 h 75"/>
                <a:gd name="T68" fmla="*/ 23 w 85"/>
                <a:gd name="T69" fmla="*/ 63 h 75"/>
                <a:gd name="T70" fmla="*/ 13 w 85"/>
                <a:gd name="T71" fmla="*/ 67 h 75"/>
                <a:gd name="T72" fmla="*/ 7 w 85"/>
                <a:gd name="T73" fmla="*/ 75 h 75"/>
                <a:gd name="T74" fmla="*/ 5 w 85"/>
                <a:gd name="T75" fmla="*/ 68 h 75"/>
                <a:gd name="T76" fmla="*/ 3 w 85"/>
                <a:gd name="T77" fmla="*/ 6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5" h="75">
                  <a:moveTo>
                    <a:pt x="3" y="66"/>
                  </a:moveTo>
                  <a:cubicBezTo>
                    <a:pt x="4" y="65"/>
                    <a:pt x="4" y="64"/>
                    <a:pt x="5" y="61"/>
                  </a:cubicBezTo>
                  <a:cubicBezTo>
                    <a:pt x="5" y="56"/>
                    <a:pt x="6" y="57"/>
                    <a:pt x="6" y="54"/>
                  </a:cubicBezTo>
                  <a:cubicBezTo>
                    <a:pt x="6" y="51"/>
                    <a:pt x="2" y="50"/>
                    <a:pt x="1" y="47"/>
                  </a:cubicBezTo>
                  <a:cubicBezTo>
                    <a:pt x="0" y="43"/>
                    <a:pt x="5" y="43"/>
                    <a:pt x="5" y="41"/>
                  </a:cubicBezTo>
                  <a:cubicBezTo>
                    <a:pt x="6" y="39"/>
                    <a:pt x="4" y="36"/>
                    <a:pt x="4" y="34"/>
                  </a:cubicBezTo>
                  <a:cubicBezTo>
                    <a:pt x="3" y="31"/>
                    <a:pt x="8" y="27"/>
                    <a:pt x="10" y="25"/>
                  </a:cubicBezTo>
                  <a:cubicBezTo>
                    <a:pt x="11" y="23"/>
                    <a:pt x="10" y="18"/>
                    <a:pt x="10" y="16"/>
                  </a:cubicBezTo>
                  <a:cubicBezTo>
                    <a:pt x="11" y="13"/>
                    <a:pt x="17" y="13"/>
                    <a:pt x="20" y="12"/>
                  </a:cubicBezTo>
                  <a:cubicBezTo>
                    <a:pt x="24" y="11"/>
                    <a:pt x="21" y="6"/>
                    <a:pt x="26" y="4"/>
                  </a:cubicBezTo>
                  <a:cubicBezTo>
                    <a:pt x="28" y="3"/>
                    <a:pt x="29" y="2"/>
                    <a:pt x="2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85" y="45"/>
                    <a:pt x="85" y="45"/>
                    <a:pt x="85" y="45"/>
                  </a:cubicBezTo>
                  <a:cubicBezTo>
                    <a:pt x="84" y="53"/>
                    <a:pt x="84" y="53"/>
                    <a:pt x="84" y="53"/>
                  </a:cubicBezTo>
                  <a:cubicBezTo>
                    <a:pt x="77" y="55"/>
                    <a:pt x="77" y="55"/>
                    <a:pt x="77" y="55"/>
                  </a:cubicBezTo>
                  <a:cubicBezTo>
                    <a:pt x="70" y="65"/>
                    <a:pt x="70" y="65"/>
                    <a:pt x="70" y="65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54" y="69"/>
                    <a:pt x="54" y="69"/>
                    <a:pt x="54" y="69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13" y="67"/>
                    <a:pt x="13" y="67"/>
                    <a:pt x="13" y="67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5" y="68"/>
                    <a:pt x="5" y="68"/>
                    <a:pt x="5" y="68"/>
                  </a:cubicBezTo>
                  <a:lnTo>
                    <a:pt x="3" y="66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32" name="Freeform 38"/>
            <p:cNvSpPr>
              <a:spLocks/>
            </p:cNvSpPr>
            <p:nvPr/>
          </p:nvSpPr>
          <p:spPr bwMode="auto">
            <a:xfrm>
              <a:off x="931" y="3236"/>
              <a:ext cx="135" cy="132"/>
            </a:xfrm>
            <a:custGeom>
              <a:avLst/>
              <a:gdLst>
                <a:gd name="T0" fmla="*/ 28 w 65"/>
                <a:gd name="T1" fmla="*/ 59 h 63"/>
                <a:gd name="T2" fmla="*/ 29 w 65"/>
                <a:gd name="T3" fmla="*/ 47 h 63"/>
                <a:gd name="T4" fmla="*/ 23 w 65"/>
                <a:gd name="T5" fmla="*/ 40 h 63"/>
                <a:gd name="T6" fmla="*/ 14 w 65"/>
                <a:gd name="T7" fmla="*/ 37 h 63"/>
                <a:gd name="T8" fmla="*/ 11 w 65"/>
                <a:gd name="T9" fmla="*/ 31 h 63"/>
                <a:gd name="T10" fmla="*/ 5 w 65"/>
                <a:gd name="T11" fmla="*/ 31 h 63"/>
                <a:gd name="T12" fmla="*/ 1 w 65"/>
                <a:gd name="T13" fmla="*/ 27 h 63"/>
                <a:gd name="T14" fmla="*/ 5 w 65"/>
                <a:gd name="T15" fmla="*/ 18 h 63"/>
                <a:gd name="T16" fmla="*/ 12 w 65"/>
                <a:gd name="T17" fmla="*/ 7 h 63"/>
                <a:gd name="T18" fmla="*/ 18 w 65"/>
                <a:gd name="T19" fmla="*/ 1 h 63"/>
                <a:gd name="T20" fmla="*/ 23 w 65"/>
                <a:gd name="T21" fmla="*/ 8 h 63"/>
                <a:gd name="T22" fmla="*/ 34 w 65"/>
                <a:gd name="T23" fmla="*/ 13 h 63"/>
                <a:gd name="T24" fmla="*/ 39 w 65"/>
                <a:gd name="T25" fmla="*/ 12 h 63"/>
                <a:gd name="T26" fmla="*/ 41 w 65"/>
                <a:gd name="T27" fmla="*/ 14 h 63"/>
                <a:gd name="T28" fmla="*/ 43 w 65"/>
                <a:gd name="T29" fmla="*/ 21 h 63"/>
                <a:gd name="T30" fmla="*/ 49 w 65"/>
                <a:gd name="T31" fmla="*/ 13 h 63"/>
                <a:gd name="T32" fmla="*/ 59 w 65"/>
                <a:gd name="T33" fmla="*/ 9 h 63"/>
                <a:gd name="T34" fmla="*/ 61 w 65"/>
                <a:gd name="T35" fmla="*/ 10 h 63"/>
                <a:gd name="T36" fmla="*/ 62 w 65"/>
                <a:gd name="T37" fmla="*/ 18 h 63"/>
                <a:gd name="T38" fmla="*/ 63 w 65"/>
                <a:gd name="T39" fmla="*/ 23 h 63"/>
                <a:gd name="T40" fmla="*/ 63 w 65"/>
                <a:gd name="T41" fmla="*/ 29 h 63"/>
                <a:gd name="T42" fmla="*/ 59 w 65"/>
                <a:gd name="T43" fmla="*/ 32 h 63"/>
                <a:gd name="T44" fmla="*/ 60 w 65"/>
                <a:gd name="T45" fmla="*/ 36 h 63"/>
                <a:gd name="T46" fmla="*/ 65 w 65"/>
                <a:gd name="T47" fmla="*/ 41 h 63"/>
                <a:gd name="T48" fmla="*/ 65 w 65"/>
                <a:gd name="T49" fmla="*/ 45 h 63"/>
                <a:gd name="T50" fmla="*/ 62 w 65"/>
                <a:gd name="T51" fmla="*/ 46 h 63"/>
                <a:gd name="T52" fmla="*/ 62 w 65"/>
                <a:gd name="T53" fmla="*/ 51 h 63"/>
                <a:gd name="T54" fmla="*/ 59 w 65"/>
                <a:gd name="T55" fmla="*/ 53 h 63"/>
                <a:gd name="T56" fmla="*/ 56 w 65"/>
                <a:gd name="T57" fmla="*/ 49 h 63"/>
                <a:gd name="T58" fmla="*/ 50 w 65"/>
                <a:gd name="T59" fmla="*/ 51 h 63"/>
                <a:gd name="T60" fmla="*/ 50 w 65"/>
                <a:gd name="T61" fmla="*/ 57 h 63"/>
                <a:gd name="T62" fmla="*/ 44 w 65"/>
                <a:gd name="T63" fmla="*/ 59 h 63"/>
                <a:gd name="T64" fmla="*/ 43 w 65"/>
                <a:gd name="T65" fmla="*/ 63 h 63"/>
                <a:gd name="T66" fmla="*/ 38 w 65"/>
                <a:gd name="T67" fmla="*/ 61 h 63"/>
                <a:gd name="T68" fmla="*/ 32 w 65"/>
                <a:gd name="T69" fmla="*/ 60 h 63"/>
                <a:gd name="T70" fmla="*/ 27 w 65"/>
                <a:gd name="T71" fmla="*/ 60 h 63"/>
                <a:gd name="T72" fmla="*/ 28 w 65"/>
                <a:gd name="T73" fmla="*/ 5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5" h="63">
                  <a:moveTo>
                    <a:pt x="28" y="59"/>
                  </a:moveTo>
                  <a:cubicBezTo>
                    <a:pt x="30" y="56"/>
                    <a:pt x="30" y="51"/>
                    <a:pt x="29" y="47"/>
                  </a:cubicBezTo>
                  <a:cubicBezTo>
                    <a:pt x="29" y="43"/>
                    <a:pt x="25" y="43"/>
                    <a:pt x="23" y="40"/>
                  </a:cubicBezTo>
                  <a:cubicBezTo>
                    <a:pt x="21" y="37"/>
                    <a:pt x="15" y="40"/>
                    <a:pt x="14" y="37"/>
                  </a:cubicBezTo>
                  <a:cubicBezTo>
                    <a:pt x="14" y="34"/>
                    <a:pt x="12" y="31"/>
                    <a:pt x="11" y="31"/>
                  </a:cubicBezTo>
                  <a:cubicBezTo>
                    <a:pt x="10" y="31"/>
                    <a:pt x="8" y="31"/>
                    <a:pt x="5" y="31"/>
                  </a:cubicBezTo>
                  <a:cubicBezTo>
                    <a:pt x="2" y="32"/>
                    <a:pt x="0" y="31"/>
                    <a:pt x="1" y="27"/>
                  </a:cubicBezTo>
                  <a:cubicBezTo>
                    <a:pt x="1" y="23"/>
                    <a:pt x="4" y="21"/>
                    <a:pt x="5" y="18"/>
                  </a:cubicBezTo>
                  <a:cubicBezTo>
                    <a:pt x="5" y="15"/>
                    <a:pt x="12" y="14"/>
                    <a:pt x="12" y="7"/>
                  </a:cubicBezTo>
                  <a:cubicBezTo>
                    <a:pt x="12" y="0"/>
                    <a:pt x="15" y="1"/>
                    <a:pt x="18" y="1"/>
                  </a:cubicBezTo>
                  <a:cubicBezTo>
                    <a:pt x="21" y="1"/>
                    <a:pt x="23" y="2"/>
                    <a:pt x="23" y="8"/>
                  </a:cubicBezTo>
                  <a:cubicBezTo>
                    <a:pt x="23" y="14"/>
                    <a:pt x="29" y="13"/>
                    <a:pt x="34" y="13"/>
                  </a:cubicBezTo>
                  <a:cubicBezTo>
                    <a:pt x="36" y="13"/>
                    <a:pt x="38" y="13"/>
                    <a:pt x="39" y="12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5"/>
                    <a:pt x="65" y="45"/>
                    <a:pt x="65" y="45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0" y="51"/>
                    <a:pt x="50" y="51"/>
                    <a:pt x="50" y="51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3" y="63"/>
                    <a:pt x="43" y="63"/>
                    <a:pt x="43" y="63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27" y="60"/>
                    <a:pt x="27" y="60"/>
                    <a:pt x="27" y="60"/>
                  </a:cubicBezTo>
                  <a:lnTo>
                    <a:pt x="28" y="59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33" name="Freeform 39"/>
            <p:cNvSpPr>
              <a:spLocks/>
            </p:cNvSpPr>
            <p:nvPr/>
          </p:nvSpPr>
          <p:spPr bwMode="auto">
            <a:xfrm>
              <a:off x="958" y="3361"/>
              <a:ext cx="138" cy="138"/>
            </a:xfrm>
            <a:custGeom>
              <a:avLst/>
              <a:gdLst>
                <a:gd name="T0" fmla="*/ 4 w 66"/>
                <a:gd name="T1" fmla="*/ 42 h 66"/>
                <a:gd name="T2" fmla="*/ 6 w 66"/>
                <a:gd name="T3" fmla="*/ 40 h 66"/>
                <a:gd name="T4" fmla="*/ 8 w 66"/>
                <a:gd name="T5" fmla="*/ 28 h 66"/>
                <a:gd name="T6" fmla="*/ 2 w 66"/>
                <a:gd name="T7" fmla="*/ 20 h 66"/>
                <a:gd name="T8" fmla="*/ 5 w 66"/>
                <a:gd name="T9" fmla="*/ 8 h 66"/>
                <a:gd name="T10" fmla="*/ 11 w 66"/>
                <a:gd name="T11" fmla="*/ 7 h 66"/>
                <a:gd name="T12" fmla="*/ 14 w 66"/>
                <a:gd name="T13" fmla="*/ 0 h 66"/>
                <a:gd name="T14" fmla="*/ 19 w 66"/>
                <a:gd name="T15" fmla="*/ 0 h 66"/>
                <a:gd name="T16" fmla="*/ 25 w 66"/>
                <a:gd name="T17" fmla="*/ 1 h 66"/>
                <a:gd name="T18" fmla="*/ 30 w 66"/>
                <a:gd name="T19" fmla="*/ 3 h 66"/>
                <a:gd name="T20" fmla="*/ 37 w 66"/>
                <a:gd name="T21" fmla="*/ 7 h 66"/>
                <a:gd name="T22" fmla="*/ 39 w 66"/>
                <a:gd name="T23" fmla="*/ 15 h 66"/>
                <a:gd name="T24" fmla="*/ 43 w 66"/>
                <a:gd name="T25" fmla="*/ 15 h 66"/>
                <a:gd name="T26" fmla="*/ 46 w 66"/>
                <a:gd name="T27" fmla="*/ 22 h 66"/>
                <a:gd name="T28" fmla="*/ 50 w 66"/>
                <a:gd name="T29" fmla="*/ 31 h 66"/>
                <a:gd name="T30" fmla="*/ 51 w 66"/>
                <a:gd name="T31" fmla="*/ 38 h 66"/>
                <a:gd name="T32" fmla="*/ 59 w 66"/>
                <a:gd name="T33" fmla="*/ 43 h 66"/>
                <a:gd name="T34" fmla="*/ 58 w 66"/>
                <a:gd name="T35" fmla="*/ 48 h 66"/>
                <a:gd name="T36" fmla="*/ 66 w 66"/>
                <a:gd name="T37" fmla="*/ 55 h 66"/>
                <a:gd name="T38" fmla="*/ 62 w 66"/>
                <a:gd name="T39" fmla="*/ 57 h 66"/>
                <a:gd name="T40" fmla="*/ 58 w 66"/>
                <a:gd name="T41" fmla="*/ 56 h 66"/>
                <a:gd name="T42" fmla="*/ 55 w 66"/>
                <a:gd name="T43" fmla="*/ 58 h 66"/>
                <a:gd name="T44" fmla="*/ 54 w 66"/>
                <a:gd name="T45" fmla="*/ 64 h 66"/>
                <a:gd name="T46" fmla="*/ 52 w 66"/>
                <a:gd name="T47" fmla="*/ 64 h 66"/>
                <a:gd name="T48" fmla="*/ 51 w 66"/>
                <a:gd name="T49" fmla="*/ 66 h 66"/>
                <a:gd name="T50" fmla="*/ 45 w 66"/>
                <a:gd name="T51" fmla="*/ 57 h 66"/>
                <a:gd name="T52" fmla="*/ 34 w 66"/>
                <a:gd name="T53" fmla="*/ 50 h 66"/>
                <a:gd name="T54" fmla="*/ 24 w 66"/>
                <a:gd name="T55" fmla="*/ 50 h 66"/>
                <a:gd name="T56" fmla="*/ 22 w 66"/>
                <a:gd name="T57" fmla="*/ 44 h 66"/>
                <a:gd name="T58" fmla="*/ 17 w 66"/>
                <a:gd name="T59" fmla="*/ 39 h 66"/>
                <a:gd name="T60" fmla="*/ 16 w 66"/>
                <a:gd name="T61" fmla="*/ 43 h 66"/>
                <a:gd name="T62" fmla="*/ 10 w 66"/>
                <a:gd name="T63" fmla="*/ 43 h 66"/>
                <a:gd name="T64" fmla="*/ 4 w 66"/>
                <a:gd name="T65" fmla="*/ 4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6" h="66">
                  <a:moveTo>
                    <a:pt x="4" y="42"/>
                  </a:moveTo>
                  <a:cubicBezTo>
                    <a:pt x="5" y="41"/>
                    <a:pt x="6" y="40"/>
                    <a:pt x="6" y="40"/>
                  </a:cubicBezTo>
                  <a:cubicBezTo>
                    <a:pt x="8" y="38"/>
                    <a:pt x="8" y="31"/>
                    <a:pt x="8" y="28"/>
                  </a:cubicBezTo>
                  <a:cubicBezTo>
                    <a:pt x="8" y="25"/>
                    <a:pt x="4" y="22"/>
                    <a:pt x="2" y="20"/>
                  </a:cubicBezTo>
                  <a:cubicBezTo>
                    <a:pt x="0" y="18"/>
                    <a:pt x="3" y="12"/>
                    <a:pt x="5" y="8"/>
                  </a:cubicBezTo>
                  <a:cubicBezTo>
                    <a:pt x="7" y="4"/>
                    <a:pt x="8" y="5"/>
                    <a:pt x="11" y="7"/>
                  </a:cubicBezTo>
                  <a:cubicBezTo>
                    <a:pt x="14" y="9"/>
                    <a:pt x="12" y="3"/>
                    <a:pt x="14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8" y="48"/>
                    <a:pt x="58" y="48"/>
                    <a:pt x="58" y="48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58" y="56"/>
                    <a:pt x="58" y="56"/>
                    <a:pt x="58" y="56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1" y="66"/>
                    <a:pt x="51" y="66"/>
                    <a:pt x="51" y="66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0" y="43"/>
                    <a:pt x="10" y="43"/>
                    <a:pt x="10" y="43"/>
                  </a:cubicBezTo>
                  <a:lnTo>
                    <a:pt x="4" y="42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34" name="Freeform 40"/>
            <p:cNvSpPr>
              <a:spLocks/>
            </p:cNvSpPr>
            <p:nvPr/>
          </p:nvSpPr>
          <p:spPr bwMode="auto">
            <a:xfrm>
              <a:off x="1152" y="3455"/>
              <a:ext cx="123" cy="136"/>
            </a:xfrm>
            <a:custGeom>
              <a:avLst/>
              <a:gdLst>
                <a:gd name="T0" fmla="*/ 123 w 123"/>
                <a:gd name="T1" fmla="*/ 23 h 136"/>
                <a:gd name="T2" fmla="*/ 121 w 123"/>
                <a:gd name="T3" fmla="*/ 23 h 136"/>
                <a:gd name="T4" fmla="*/ 108 w 123"/>
                <a:gd name="T5" fmla="*/ 36 h 136"/>
                <a:gd name="T6" fmla="*/ 110 w 123"/>
                <a:gd name="T7" fmla="*/ 48 h 136"/>
                <a:gd name="T8" fmla="*/ 106 w 123"/>
                <a:gd name="T9" fmla="*/ 69 h 136"/>
                <a:gd name="T10" fmla="*/ 112 w 123"/>
                <a:gd name="T11" fmla="*/ 79 h 136"/>
                <a:gd name="T12" fmla="*/ 112 w 123"/>
                <a:gd name="T13" fmla="*/ 100 h 136"/>
                <a:gd name="T14" fmla="*/ 96 w 123"/>
                <a:gd name="T15" fmla="*/ 98 h 136"/>
                <a:gd name="T16" fmla="*/ 92 w 123"/>
                <a:gd name="T17" fmla="*/ 109 h 136"/>
                <a:gd name="T18" fmla="*/ 60 w 123"/>
                <a:gd name="T19" fmla="*/ 132 h 136"/>
                <a:gd name="T20" fmla="*/ 46 w 123"/>
                <a:gd name="T21" fmla="*/ 136 h 136"/>
                <a:gd name="T22" fmla="*/ 52 w 123"/>
                <a:gd name="T23" fmla="*/ 134 h 136"/>
                <a:gd name="T24" fmla="*/ 27 w 123"/>
                <a:gd name="T25" fmla="*/ 102 h 136"/>
                <a:gd name="T26" fmla="*/ 6 w 123"/>
                <a:gd name="T27" fmla="*/ 86 h 136"/>
                <a:gd name="T28" fmla="*/ 8 w 123"/>
                <a:gd name="T29" fmla="*/ 79 h 136"/>
                <a:gd name="T30" fmla="*/ 0 w 123"/>
                <a:gd name="T31" fmla="*/ 67 h 136"/>
                <a:gd name="T32" fmla="*/ 21 w 123"/>
                <a:gd name="T33" fmla="*/ 67 h 136"/>
                <a:gd name="T34" fmla="*/ 23 w 123"/>
                <a:gd name="T35" fmla="*/ 54 h 136"/>
                <a:gd name="T36" fmla="*/ 19 w 123"/>
                <a:gd name="T37" fmla="*/ 50 h 136"/>
                <a:gd name="T38" fmla="*/ 19 w 123"/>
                <a:gd name="T39" fmla="*/ 34 h 136"/>
                <a:gd name="T40" fmla="*/ 14 w 123"/>
                <a:gd name="T41" fmla="*/ 27 h 136"/>
                <a:gd name="T42" fmla="*/ 27 w 123"/>
                <a:gd name="T43" fmla="*/ 19 h 136"/>
                <a:gd name="T44" fmla="*/ 48 w 123"/>
                <a:gd name="T45" fmla="*/ 0 h 136"/>
                <a:gd name="T46" fmla="*/ 69 w 123"/>
                <a:gd name="T47" fmla="*/ 2 h 136"/>
                <a:gd name="T48" fmla="*/ 79 w 123"/>
                <a:gd name="T49" fmla="*/ 13 h 136"/>
                <a:gd name="T50" fmla="*/ 92 w 123"/>
                <a:gd name="T51" fmla="*/ 15 h 136"/>
                <a:gd name="T52" fmla="*/ 98 w 123"/>
                <a:gd name="T53" fmla="*/ 7 h 136"/>
                <a:gd name="T54" fmla="*/ 104 w 123"/>
                <a:gd name="T55" fmla="*/ 13 h 136"/>
                <a:gd name="T56" fmla="*/ 119 w 123"/>
                <a:gd name="T57" fmla="*/ 15 h 136"/>
                <a:gd name="T58" fmla="*/ 123 w 123"/>
                <a:gd name="T59" fmla="*/ 2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3" h="136">
                  <a:moveTo>
                    <a:pt x="123" y="23"/>
                  </a:moveTo>
                  <a:lnTo>
                    <a:pt x="121" y="23"/>
                  </a:lnTo>
                  <a:lnTo>
                    <a:pt x="108" y="36"/>
                  </a:lnTo>
                  <a:lnTo>
                    <a:pt x="110" y="48"/>
                  </a:lnTo>
                  <a:lnTo>
                    <a:pt x="106" y="69"/>
                  </a:lnTo>
                  <a:lnTo>
                    <a:pt x="112" y="79"/>
                  </a:lnTo>
                  <a:lnTo>
                    <a:pt x="112" y="100"/>
                  </a:lnTo>
                  <a:lnTo>
                    <a:pt x="96" y="98"/>
                  </a:lnTo>
                  <a:lnTo>
                    <a:pt x="92" y="109"/>
                  </a:lnTo>
                  <a:lnTo>
                    <a:pt x="60" y="132"/>
                  </a:lnTo>
                  <a:lnTo>
                    <a:pt x="46" y="136"/>
                  </a:lnTo>
                  <a:lnTo>
                    <a:pt x="52" y="134"/>
                  </a:lnTo>
                  <a:lnTo>
                    <a:pt x="27" y="102"/>
                  </a:lnTo>
                  <a:lnTo>
                    <a:pt x="6" y="86"/>
                  </a:lnTo>
                  <a:lnTo>
                    <a:pt x="8" y="79"/>
                  </a:lnTo>
                  <a:lnTo>
                    <a:pt x="0" y="67"/>
                  </a:lnTo>
                  <a:lnTo>
                    <a:pt x="21" y="67"/>
                  </a:lnTo>
                  <a:lnTo>
                    <a:pt x="23" y="54"/>
                  </a:lnTo>
                  <a:lnTo>
                    <a:pt x="19" y="50"/>
                  </a:lnTo>
                  <a:lnTo>
                    <a:pt x="19" y="34"/>
                  </a:lnTo>
                  <a:lnTo>
                    <a:pt x="14" y="27"/>
                  </a:lnTo>
                  <a:lnTo>
                    <a:pt x="27" y="19"/>
                  </a:lnTo>
                  <a:lnTo>
                    <a:pt x="48" y="0"/>
                  </a:lnTo>
                  <a:lnTo>
                    <a:pt x="69" y="2"/>
                  </a:lnTo>
                  <a:lnTo>
                    <a:pt x="79" y="13"/>
                  </a:lnTo>
                  <a:lnTo>
                    <a:pt x="92" y="15"/>
                  </a:lnTo>
                  <a:lnTo>
                    <a:pt x="98" y="7"/>
                  </a:lnTo>
                  <a:lnTo>
                    <a:pt x="104" y="13"/>
                  </a:lnTo>
                  <a:lnTo>
                    <a:pt x="119" y="15"/>
                  </a:lnTo>
                  <a:lnTo>
                    <a:pt x="123" y="23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35" name="Freeform 41"/>
            <p:cNvSpPr>
              <a:spLocks/>
            </p:cNvSpPr>
            <p:nvPr/>
          </p:nvSpPr>
          <p:spPr bwMode="auto">
            <a:xfrm>
              <a:off x="960" y="3443"/>
              <a:ext cx="109" cy="146"/>
            </a:xfrm>
            <a:custGeom>
              <a:avLst/>
              <a:gdLst>
                <a:gd name="T0" fmla="*/ 36 w 52"/>
                <a:gd name="T1" fmla="*/ 70 h 70"/>
                <a:gd name="T2" fmla="*/ 31 w 52"/>
                <a:gd name="T3" fmla="*/ 64 h 70"/>
                <a:gd name="T4" fmla="*/ 29 w 52"/>
                <a:gd name="T5" fmla="*/ 56 h 70"/>
                <a:gd name="T6" fmla="*/ 22 w 52"/>
                <a:gd name="T7" fmla="*/ 53 h 70"/>
                <a:gd name="T8" fmla="*/ 20 w 52"/>
                <a:gd name="T9" fmla="*/ 46 h 70"/>
                <a:gd name="T10" fmla="*/ 24 w 52"/>
                <a:gd name="T11" fmla="*/ 36 h 70"/>
                <a:gd name="T12" fmla="*/ 14 w 52"/>
                <a:gd name="T13" fmla="*/ 31 h 70"/>
                <a:gd name="T14" fmla="*/ 6 w 52"/>
                <a:gd name="T15" fmla="*/ 23 h 70"/>
                <a:gd name="T16" fmla="*/ 3 w 52"/>
                <a:gd name="T17" fmla="*/ 14 h 70"/>
                <a:gd name="T18" fmla="*/ 0 w 52"/>
                <a:gd name="T19" fmla="*/ 8 h 70"/>
                <a:gd name="T20" fmla="*/ 3 w 52"/>
                <a:gd name="T21" fmla="*/ 3 h 70"/>
                <a:gd name="T22" fmla="*/ 9 w 52"/>
                <a:gd name="T23" fmla="*/ 4 h 70"/>
                <a:gd name="T24" fmla="*/ 15 w 52"/>
                <a:gd name="T25" fmla="*/ 4 h 70"/>
                <a:gd name="T26" fmla="*/ 16 w 52"/>
                <a:gd name="T27" fmla="*/ 0 h 70"/>
                <a:gd name="T28" fmla="*/ 21 w 52"/>
                <a:gd name="T29" fmla="*/ 5 h 70"/>
                <a:gd name="T30" fmla="*/ 23 w 52"/>
                <a:gd name="T31" fmla="*/ 11 h 70"/>
                <a:gd name="T32" fmla="*/ 33 w 52"/>
                <a:gd name="T33" fmla="*/ 11 h 70"/>
                <a:gd name="T34" fmla="*/ 44 w 52"/>
                <a:gd name="T35" fmla="*/ 18 h 70"/>
                <a:gd name="T36" fmla="*/ 50 w 52"/>
                <a:gd name="T37" fmla="*/ 27 h 70"/>
                <a:gd name="T38" fmla="*/ 50 w 52"/>
                <a:gd name="T39" fmla="*/ 31 h 70"/>
                <a:gd name="T40" fmla="*/ 49 w 52"/>
                <a:gd name="T41" fmla="*/ 36 h 70"/>
                <a:gd name="T42" fmla="*/ 52 w 52"/>
                <a:gd name="T43" fmla="*/ 41 h 70"/>
                <a:gd name="T44" fmla="*/ 46 w 52"/>
                <a:gd name="T45" fmla="*/ 44 h 70"/>
                <a:gd name="T46" fmla="*/ 47 w 52"/>
                <a:gd name="T47" fmla="*/ 55 h 70"/>
                <a:gd name="T48" fmla="*/ 42 w 52"/>
                <a:gd name="T49" fmla="*/ 58 h 70"/>
                <a:gd name="T50" fmla="*/ 42 w 52"/>
                <a:gd name="T51" fmla="*/ 62 h 70"/>
                <a:gd name="T52" fmla="*/ 40 w 52"/>
                <a:gd name="T53" fmla="*/ 63 h 70"/>
                <a:gd name="T54" fmla="*/ 40 w 52"/>
                <a:gd name="T55" fmla="*/ 67 h 70"/>
                <a:gd name="T56" fmla="*/ 36 w 52"/>
                <a:gd name="T57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2" h="70">
                  <a:moveTo>
                    <a:pt x="36" y="70"/>
                  </a:moveTo>
                  <a:cubicBezTo>
                    <a:pt x="34" y="69"/>
                    <a:pt x="32" y="67"/>
                    <a:pt x="31" y="64"/>
                  </a:cubicBezTo>
                  <a:cubicBezTo>
                    <a:pt x="30" y="60"/>
                    <a:pt x="29" y="60"/>
                    <a:pt x="29" y="56"/>
                  </a:cubicBezTo>
                  <a:cubicBezTo>
                    <a:pt x="29" y="53"/>
                    <a:pt x="25" y="55"/>
                    <a:pt x="22" y="53"/>
                  </a:cubicBezTo>
                  <a:cubicBezTo>
                    <a:pt x="19" y="50"/>
                    <a:pt x="20" y="49"/>
                    <a:pt x="20" y="46"/>
                  </a:cubicBezTo>
                  <a:cubicBezTo>
                    <a:pt x="20" y="43"/>
                    <a:pt x="23" y="41"/>
                    <a:pt x="24" y="36"/>
                  </a:cubicBezTo>
                  <a:cubicBezTo>
                    <a:pt x="24" y="32"/>
                    <a:pt x="18" y="33"/>
                    <a:pt x="14" y="31"/>
                  </a:cubicBezTo>
                  <a:cubicBezTo>
                    <a:pt x="10" y="29"/>
                    <a:pt x="6" y="27"/>
                    <a:pt x="6" y="23"/>
                  </a:cubicBezTo>
                  <a:cubicBezTo>
                    <a:pt x="6" y="19"/>
                    <a:pt x="6" y="14"/>
                    <a:pt x="3" y="14"/>
                  </a:cubicBezTo>
                  <a:cubicBezTo>
                    <a:pt x="1" y="14"/>
                    <a:pt x="0" y="11"/>
                    <a:pt x="0" y="8"/>
                  </a:cubicBezTo>
                  <a:cubicBezTo>
                    <a:pt x="0" y="6"/>
                    <a:pt x="2" y="4"/>
                    <a:pt x="3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40" y="67"/>
                    <a:pt x="40" y="67"/>
                    <a:pt x="40" y="67"/>
                  </a:cubicBezTo>
                  <a:lnTo>
                    <a:pt x="36" y="70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36" name="Freeform 42"/>
            <p:cNvSpPr>
              <a:spLocks/>
            </p:cNvSpPr>
            <p:nvPr/>
          </p:nvSpPr>
          <p:spPr bwMode="auto">
            <a:xfrm>
              <a:off x="1035" y="3474"/>
              <a:ext cx="169" cy="169"/>
            </a:xfrm>
            <a:custGeom>
              <a:avLst/>
              <a:gdLst>
                <a:gd name="T0" fmla="*/ 7 w 81"/>
                <a:gd name="T1" fmla="*/ 72 h 81"/>
                <a:gd name="T2" fmla="*/ 4 w 81"/>
                <a:gd name="T3" fmla="*/ 65 h 81"/>
                <a:gd name="T4" fmla="*/ 0 w 81"/>
                <a:gd name="T5" fmla="*/ 55 h 81"/>
                <a:gd name="T6" fmla="*/ 0 w 81"/>
                <a:gd name="T7" fmla="*/ 55 h 81"/>
                <a:gd name="T8" fmla="*/ 4 w 81"/>
                <a:gd name="T9" fmla="*/ 52 h 81"/>
                <a:gd name="T10" fmla="*/ 4 w 81"/>
                <a:gd name="T11" fmla="*/ 48 h 81"/>
                <a:gd name="T12" fmla="*/ 6 w 81"/>
                <a:gd name="T13" fmla="*/ 47 h 81"/>
                <a:gd name="T14" fmla="*/ 6 w 81"/>
                <a:gd name="T15" fmla="*/ 43 h 81"/>
                <a:gd name="T16" fmla="*/ 11 w 81"/>
                <a:gd name="T17" fmla="*/ 40 h 81"/>
                <a:gd name="T18" fmla="*/ 10 w 81"/>
                <a:gd name="T19" fmla="*/ 29 h 81"/>
                <a:gd name="T20" fmla="*/ 16 w 81"/>
                <a:gd name="T21" fmla="*/ 26 h 81"/>
                <a:gd name="T22" fmla="*/ 13 w 81"/>
                <a:gd name="T23" fmla="*/ 21 h 81"/>
                <a:gd name="T24" fmla="*/ 14 w 81"/>
                <a:gd name="T25" fmla="*/ 16 h 81"/>
                <a:gd name="T26" fmla="*/ 15 w 81"/>
                <a:gd name="T27" fmla="*/ 10 h 81"/>
                <a:gd name="T28" fmla="*/ 17 w 81"/>
                <a:gd name="T29" fmla="*/ 10 h 81"/>
                <a:gd name="T30" fmla="*/ 18 w 81"/>
                <a:gd name="T31" fmla="*/ 4 h 81"/>
                <a:gd name="T32" fmla="*/ 21 w 81"/>
                <a:gd name="T33" fmla="*/ 2 h 81"/>
                <a:gd name="T34" fmla="*/ 25 w 81"/>
                <a:gd name="T35" fmla="*/ 3 h 81"/>
                <a:gd name="T36" fmla="*/ 29 w 81"/>
                <a:gd name="T37" fmla="*/ 1 h 81"/>
                <a:gd name="T38" fmla="*/ 35 w 81"/>
                <a:gd name="T39" fmla="*/ 0 h 81"/>
                <a:gd name="T40" fmla="*/ 38 w 81"/>
                <a:gd name="T41" fmla="*/ 6 h 81"/>
                <a:gd name="T42" fmla="*/ 45 w 81"/>
                <a:gd name="T43" fmla="*/ 8 h 81"/>
                <a:gd name="T44" fmla="*/ 44 w 81"/>
                <a:gd name="T45" fmla="*/ 15 h 81"/>
                <a:gd name="T46" fmla="*/ 47 w 81"/>
                <a:gd name="T47" fmla="*/ 16 h 81"/>
                <a:gd name="T48" fmla="*/ 53 w 81"/>
                <a:gd name="T49" fmla="*/ 18 h 81"/>
                <a:gd name="T50" fmla="*/ 60 w 81"/>
                <a:gd name="T51" fmla="*/ 29 h 81"/>
                <a:gd name="T52" fmla="*/ 59 w 81"/>
                <a:gd name="T53" fmla="*/ 32 h 81"/>
                <a:gd name="T54" fmla="*/ 69 w 81"/>
                <a:gd name="T55" fmla="*/ 40 h 81"/>
                <a:gd name="T56" fmla="*/ 81 w 81"/>
                <a:gd name="T57" fmla="*/ 55 h 81"/>
                <a:gd name="T58" fmla="*/ 78 w 81"/>
                <a:gd name="T59" fmla="*/ 56 h 81"/>
                <a:gd name="T60" fmla="*/ 81 w 81"/>
                <a:gd name="T61" fmla="*/ 62 h 81"/>
                <a:gd name="T62" fmla="*/ 78 w 81"/>
                <a:gd name="T63" fmla="*/ 65 h 81"/>
                <a:gd name="T64" fmla="*/ 72 w 81"/>
                <a:gd name="T65" fmla="*/ 64 h 81"/>
                <a:gd name="T66" fmla="*/ 67 w 81"/>
                <a:gd name="T67" fmla="*/ 61 h 81"/>
                <a:gd name="T68" fmla="*/ 61 w 81"/>
                <a:gd name="T69" fmla="*/ 58 h 81"/>
                <a:gd name="T70" fmla="*/ 56 w 81"/>
                <a:gd name="T71" fmla="*/ 61 h 81"/>
                <a:gd name="T72" fmla="*/ 45 w 81"/>
                <a:gd name="T73" fmla="*/ 61 h 81"/>
                <a:gd name="T74" fmla="*/ 45 w 81"/>
                <a:gd name="T75" fmla="*/ 66 h 81"/>
                <a:gd name="T76" fmla="*/ 36 w 81"/>
                <a:gd name="T77" fmla="*/ 77 h 81"/>
                <a:gd name="T78" fmla="*/ 27 w 81"/>
                <a:gd name="T79" fmla="*/ 77 h 81"/>
                <a:gd name="T80" fmla="*/ 25 w 81"/>
                <a:gd name="T81" fmla="*/ 79 h 81"/>
                <a:gd name="T82" fmla="*/ 20 w 81"/>
                <a:gd name="T83" fmla="*/ 81 h 81"/>
                <a:gd name="T84" fmla="*/ 17 w 81"/>
                <a:gd name="T85" fmla="*/ 77 h 81"/>
                <a:gd name="T86" fmla="*/ 11 w 81"/>
                <a:gd name="T87" fmla="*/ 76 h 81"/>
                <a:gd name="T88" fmla="*/ 10 w 81"/>
                <a:gd name="T89" fmla="*/ 71 h 81"/>
                <a:gd name="T90" fmla="*/ 7 w 81"/>
                <a:gd name="T91" fmla="*/ 7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1" h="81">
                  <a:moveTo>
                    <a:pt x="7" y="72"/>
                  </a:moveTo>
                  <a:cubicBezTo>
                    <a:pt x="6" y="69"/>
                    <a:pt x="3" y="68"/>
                    <a:pt x="4" y="65"/>
                  </a:cubicBezTo>
                  <a:cubicBezTo>
                    <a:pt x="4" y="62"/>
                    <a:pt x="1" y="57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81" y="62"/>
                    <a:pt x="81" y="62"/>
                    <a:pt x="81" y="62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77" y="65"/>
                    <a:pt x="72" y="64"/>
                    <a:pt x="72" y="64"/>
                  </a:cubicBezTo>
                  <a:cubicBezTo>
                    <a:pt x="71" y="64"/>
                    <a:pt x="67" y="63"/>
                    <a:pt x="67" y="61"/>
                  </a:cubicBezTo>
                  <a:cubicBezTo>
                    <a:pt x="67" y="58"/>
                    <a:pt x="63" y="58"/>
                    <a:pt x="61" y="58"/>
                  </a:cubicBezTo>
                  <a:cubicBezTo>
                    <a:pt x="58" y="58"/>
                    <a:pt x="56" y="61"/>
                    <a:pt x="56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4"/>
                    <a:pt x="45" y="66"/>
                  </a:cubicBezTo>
                  <a:cubicBezTo>
                    <a:pt x="46" y="69"/>
                    <a:pt x="36" y="77"/>
                    <a:pt x="36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7" y="77"/>
                    <a:pt x="25" y="78"/>
                    <a:pt x="25" y="79"/>
                  </a:cubicBezTo>
                  <a:cubicBezTo>
                    <a:pt x="25" y="81"/>
                    <a:pt x="22" y="81"/>
                    <a:pt x="20" y="81"/>
                  </a:cubicBezTo>
                  <a:cubicBezTo>
                    <a:pt x="19" y="81"/>
                    <a:pt x="17" y="77"/>
                    <a:pt x="17" y="77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0" y="71"/>
                    <a:pt x="10" y="71"/>
                    <a:pt x="10" y="71"/>
                  </a:cubicBezTo>
                  <a:lnTo>
                    <a:pt x="7" y="72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37" name="Freeform 43"/>
            <p:cNvSpPr>
              <a:spLocks/>
            </p:cNvSpPr>
            <p:nvPr/>
          </p:nvSpPr>
          <p:spPr bwMode="auto">
            <a:xfrm>
              <a:off x="1175" y="3364"/>
              <a:ext cx="154" cy="114"/>
            </a:xfrm>
            <a:custGeom>
              <a:avLst/>
              <a:gdLst>
                <a:gd name="T0" fmla="*/ 146 w 154"/>
                <a:gd name="T1" fmla="*/ 39 h 114"/>
                <a:gd name="T2" fmla="*/ 144 w 154"/>
                <a:gd name="T3" fmla="*/ 41 h 114"/>
                <a:gd name="T4" fmla="*/ 142 w 154"/>
                <a:gd name="T5" fmla="*/ 56 h 114"/>
                <a:gd name="T6" fmla="*/ 154 w 154"/>
                <a:gd name="T7" fmla="*/ 68 h 114"/>
                <a:gd name="T8" fmla="*/ 154 w 154"/>
                <a:gd name="T9" fmla="*/ 85 h 114"/>
                <a:gd name="T10" fmla="*/ 137 w 154"/>
                <a:gd name="T11" fmla="*/ 87 h 114"/>
                <a:gd name="T12" fmla="*/ 129 w 154"/>
                <a:gd name="T13" fmla="*/ 100 h 114"/>
                <a:gd name="T14" fmla="*/ 121 w 154"/>
                <a:gd name="T15" fmla="*/ 100 h 114"/>
                <a:gd name="T16" fmla="*/ 121 w 154"/>
                <a:gd name="T17" fmla="*/ 106 h 114"/>
                <a:gd name="T18" fmla="*/ 110 w 154"/>
                <a:gd name="T19" fmla="*/ 114 h 114"/>
                <a:gd name="T20" fmla="*/ 100 w 154"/>
                <a:gd name="T21" fmla="*/ 114 h 114"/>
                <a:gd name="T22" fmla="*/ 96 w 154"/>
                <a:gd name="T23" fmla="*/ 106 h 114"/>
                <a:gd name="T24" fmla="*/ 81 w 154"/>
                <a:gd name="T25" fmla="*/ 104 h 114"/>
                <a:gd name="T26" fmla="*/ 75 w 154"/>
                <a:gd name="T27" fmla="*/ 98 h 114"/>
                <a:gd name="T28" fmla="*/ 69 w 154"/>
                <a:gd name="T29" fmla="*/ 106 h 114"/>
                <a:gd name="T30" fmla="*/ 56 w 154"/>
                <a:gd name="T31" fmla="*/ 104 h 114"/>
                <a:gd name="T32" fmla="*/ 46 w 154"/>
                <a:gd name="T33" fmla="*/ 93 h 114"/>
                <a:gd name="T34" fmla="*/ 29 w 154"/>
                <a:gd name="T35" fmla="*/ 91 h 114"/>
                <a:gd name="T36" fmla="*/ 27 w 154"/>
                <a:gd name="T37" fmla="*/ 73 h 114"/>
                <a:gd name="T38" fmla="*/ 16 w 154"/>
                <a:gd name="T39" fmla="*/ 62 h 114"/>
                <a:gd name="T40" fmla="*/ 6 w 154"/>
                <a:gd name="T41" fmla="*/ 68 h 114"/>
                <a:gd name="T42" fmla="*/ 4 w 154"/>
                <a:gd name="T43" fmla="*/ 60 h 114"/>
                <a:gd name="T44" fmla="*/ 4 w 154"/>
                <a:gd name="T45" fmla="*/ 50 h 114"/>
                <a:gd name="T46" fmla="*/ 0 w 154"/>
                <a:gd name="T47" fmla="*/ 48 h 114"/>
                <a:gd name="T48" fmla="*/ 4 w 154"/>
                <a:gd name="T49" fmla="*/ 41 h 114"/>
                <a:gd name="T50" fmla="*/ 19 w 154"/>
                <a:gd name="T51" fmla="*/ 31 h 114"/>
                <a:gd name="T52" fmla="*/ 19 w 154"/>
                <a:gd name="T53" fmla="*/ 18 h 114"/>
                <a:gd name="T54" fmla="*/ 33 w 154"/>
                <a:gd name="T55" fmla="*/ 10 h 114"/>
                <a:gd name="T56" fmla="*/ 37 w 154"/>
                <a:gd name="T57" fmla="*/ 2 h 114"/>
                <a:gd name="T58" fmla="*/ 46 w 154"/>
                <a:gd name="T59" fmla="*/ 2 h 114"/>
                <a:gd name="T60" fmla="*/ 50 w 154"/>
                <a:gd name="T61" fmla="*/ 6 h 114"/>
                <a:gd name="T62" fmla="*/ 64 w 154"/>
                <a:gd name="T63" fmla="*/ 0 h 114"/>
                <a:gd name="T64" fmla="*/ 79 w 154"/>
                <a:gd name="T65" fmla="*/ 6 h 114"/>
                <a:gd name="T66" fmla="*/ 91 w 154"/>
                <a:gd name="T67" fmla="*/ 0 h 114"/>
                <a:gd name="T68" fmla="*/ 108 w 154"/>
                <a:gd name="T69" fmla="*/ 0 h 114"/>
                <a:gd name="T70" fmla="*/ 114 w 154"/>
                <a:gd name="T71" fmla="*/ 10 h 114"/>
                <a:gd name="T72" fmla="*/ 123 w 154"/>
                <a:gd name="T73" fmla="*/ 16 h 114"/>
                <a:gd name="T74" fmla="*/ 125 w 154"/>
                <a:gd name="T75" fmla="*/ 25 h 114"/>
                <a:gd name="T76" fmla="*/ 137 w 154"/>
                <a:gd name="T77" fmla="*/ 35 h 114"/>
                <a:gd name="T78" fmla="*/ 146 w 154"/>
                <a:gd name="T79" fmla="*/ 39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4" h="114">
                  <a:moveTo>
                    <a:pt x="146" y="39"/>
                  </a:moveTo>
                  <a:lnTo>
                    <a:pt x="144" y="41"/>
                  </a:lnTo>
                  <a:lnTo>
                    <a:pt x="142" y="56"/>
                  </a:lnTo>
                  <a:lnTo>
                    <a:pt x="154" y="68"/>
                  </a:lnTo>
                  <a:lnTo>
                    <a:pt x="154" y="85"/>
                  </a:lnTo>
                  <a:lnTo>
                    <a:pt x="137" y="87"/>
                  </a:lnTo>
                  <a:lnTo>
                    <a:pt x="129" y="100"/>
                  </a:lnTo>
                  <a:lnTo>
                    <a:pt x="121" y="100"/>
                  </a:lnTo>
                  <a:lnTo>
                    <a:pt x="121" y="106"/>
                  </a:lnTo>
                  <a:lnTo>
                    <a:pt x="110" y="114"/>
                  </a:lnTo>
                  <a:lnTo>
                    <a:pt x="100" y="114"/>
                  </a:lnTo>
                  <a:lnTo>
                    <a:pt x="96" y="106"/>
                  </a:lnTo>
                  <a:lnTo>
                    <a:pt x="81" y="104"/>
                  </a:lnTo>
                  <a:lnTo>
                    <a:pt x="75" y="98"/>
                  </a:lnTo>
                  <a:lnTo>
                    <a:pt x="69" y="106"/>
                  </a:lnTo>
                  <a:lnTo>
                    <a:pt x="56" y="104"/>
                  </a:lnTo>
                  <a:lnTo>
                    <a:pt x="46" y="93"/>
                  </a:lnTo>
                  <a:lnTo>
                    <a:pt x="29" y="91"/>
                  </a:lnTo>
                  <a:lnTo>
                    <a:pt x="27" y="73"/>
                  </a:lnTo>
                  <a:lnTo>
                    <a:pt x="16" y="62"/>
                  </a:lnTo>
                  <a:lnTo>
                    <a:pt x="6" y="68"/>
                  </a:lnTo>
                  <a:lnTo>
                    <a:pt x="4" y="60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4" y="41"/>
                  </a:lnTo>
                  <a:lnTo>
                    <a:pt x="19" y="31"/>
                  </a:lnTo>
                  <a:lnTo>
                    <a:pt x="19" y="18"/>
                  </a:lnTo>
                  <a:lnTo>
                    <a:pt x="33" y="10"/>
                  </a:lnTo>
                  <a:lnTo>
                    <a:pt x="37" y="2"/>
                  </a:lnTo>
                  <a:lnTo>
                    <a:pt x="46" y="2"/>
                  </a:lnTo>
                  <a:lnTo>
                    <a:pt x="50" y="6"/>
                  </a:lnTo>
                  <a:lnTo>
                    <a:pt x="64" y="0"/>
                  </a:lnTo>
                  <a:lnTo>
                    <a:pt x="79" y="6"/>
                  </a:lnTo>
                  <a:lnTo>
                    <a:pt x="91" y="0"/>
                  </a:lnTo>
                  <a:lnTo>
                    <a:pt x="108" y="0"/>
                  </a:lnTo>
                  <a:lnTo>
                    <a:pt x="114" y="10"/>
                  </a:lnTo>
                  <a:lnTo>
                    <a:pt x="123" y="16"/>
                  </a:lnTo>
                  <a:lnTo>
                    <a:pt x="125" y="25"/>
                  </a:lnTo>
                  <a:lnTo>
                    <a:pt x="137" y="35"/>
                  </a:lnTo>
                  <a:lnTo>
                    <a:pt x="146" y="39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38" name="Freeform 44"/>
            <p:cNvSpPr>
              <a:spLocks/>
            </p:cNvSpPr>
            <p:nvPr/>
          </p:nvSpPr>
          <p:spPr bwMode="auto">
            <a:xfrm>
              <a:off x="1079" y="3412"/>
              <a:ext cx="125" cy="110"/>
            </a:xfrm>
            <a:custGeom>
              <a:avLst/>
              <a:gdLst>
                <a:gd name="T0" fmla="*/ 2 w 125"/>
                <a:gd name="T1" fmla="*/ 39 h 110"/>
                <a:gd name="T2" fmla="*/ 21 w 125"/>
                <a:gd name="T3" fmla="*/ 33 h 110"/>
                <a:gd name="T4" fmla="*/ 25 w 125"/>
                <a:gd name="T5" fmla="*/ 29 h 110"/>
                <a:gd name="T6" fmla="*/ 21 w 125"/>
                <a:gd name="T7" fmla="*/ 22 h 110"/>
                <a:gd name="T8" fmla="*/ 31 w 125"/>
                <a:gd name="T9" fmla="*/ 14 h 110"/>
                <a:gd name="T10" fmla="*/ 37 w 125"/>
                <a:gd name="T11" fmla="*/ 2 h 110"/>
                <a:gd name="T12" fmla="*/ 52 w 125"/>
                <a:gd name="T13" fmla="*/ 0 h 110"/>
                <a:gd name="T14" fmla="*/ 60 w 125"/>
                <a:gd name="T15" fmla="*/ 14 h 110"/>
                <a:gd name="T16" fmla="*/ 71 w 125"/>
                <a:gd name="T17" fmla="*/ 14 h 110"/>
                <a:gd name="T18" fmla="*/ 75 w 125"/>
                <a:gd name="T19" fmla="*/ 4 h 110"/>
                <a:gd name="T20" fmla="*/ 87 w 125"/>
                <a:gd name="T21" fmla="*/ 4 h 110"/>
                <a:gd name="T22" fmla="*/ 94 w 125"/>
                <a:gd name="T23" fmla="*/ 0 h 110"/>
                <a:gd name="T24" fmla="*/ 100 w 125"/>
                <a:gd name="T25" fmla="*/ 2 h 110"/>
                <a:gd name="T26" fmla="*/ 100 w 125"/>
                <a:gd name="T27" fmla="*/ 12 h 110"/>
                <a:gd name="T28" fmla="*/ 102 w 125"/>
                <a:gd name="T29" fmla="*/ 20 h 110"/>
                <a:gd name="T30" fmla="*/ 112 w 125"/>
                <a:gd name="T31" fmla="*/ 14 h 110"/>
                <a:gd name="T32" fmla="*/ 123 w 125"/>
                <a:gd name="T33" fmla="*/ 25 h 110"/>
                <a:gd name="T34" fmla="*/ 125 w 125"/>
                <a:gd name="T35" fmla="*/ 43 h 110"/>
                <a:gd name="T36" fmla="*/ 121 w 125"/>
                <a:gd name="T37" fmla="*/ 43 h 110"/>
                <a:gd name="T38" fmla="*/ 100 w 125"/>
                <a:gd name="T39" fmla="*/ 62 h 110"/>
                <a:gd name="T40" fmla="*/ 87 w 125"/>
                <a:gd name="T41" fmla="*/ 70 h 110"/>
                <a:gd name="T42" fmla="*/ 92 w 125"/>
                <a:gd name="T43" fmla="*/ 77 h 110"/>
                <a:gd name="T44" fmla="*/ 92 w 125"/>
                <a:gd name="T45" fmla="*/ 93 h 110"/>
                <a:gd name="T46" fmla="*/ 96 w 125"/>
                <a:gd name="T47" fmla="*/ 97 h 110"/>
                <a:gd name="T48" fmla="*/ 94 w 125"/>
                <a:gd name="T49" fmla="*/ 110 h 110"/>
                <a:gd name="T50" fmla="*/ 73 w 125"/>
                <a:gd name="T51" fmla="*/ 110 h 110"/>
                <a:gd name="T52" fmla="*/ 67 w 125"/>
                <a:gd name="T53" fmla="*/ 100 h 110"/>
                <a:gd name="T54" fmla="*/ 54 w 125"/>
                <a:gd name="T55" fmla="*/ 95 h 110"/>
                <a:gd name="T56" fmla="*/ 48 w 125"/>
                <a:gd name="T57" fmla="*/ 93 h 110"/>
                <a:gd name="T58" fmla="*/ 50 w 125"/>
                <a:gd name="T59" fmla="*/ 79 h 110"/>
                <a:gd name="T60" fmla="*/ 35 w 125"/>
                <a:gd name="T61" fmla="*/ 75 h 110"/>
                <a:gd name="T62" fmla="*/ 29 w 125"/>
                <a:gd name="T63" fmla="*/ 62 h 110"/>
                <a:gd name="T64" fmla="*/ 17 w 125"/>
                <a:gd name="T65" fmla="*/ 64 h 110"/>
                <a:gd name="T66" fmla="*/ 17 w 125"/>
                <a:gd name="T67" fmla="*/ 64 h 110"/>
                <a:gd name="T68" fmla="*/ 0 w 125"/>
                <a:gd name="T69" fmla="*/ 50 h 110"/>
                <a:gd name="T70" fmla="*/ 2 w 125"/>
                <a:gd name="T71" fmla="*/ 39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5" h="110">
                  <a:moveTo>
                    <a:pt x="2" y="39"/>
                  </a:moveTo>
                  <a:lnTo>
                    <a:pt x="21" y="33"/>
                  </a:lnTo>
                  <a:lnTo>
                    <a:pt x="25" y="29"/>
                  </a:lnTo>
                  <a:lnTo>
                    <a:pt x="21" y="22"/>
                  </a:lnTo>
                  <a:lnTo>
                    <a:pt x="31" y="14"/>
                  </a:lnTo>
                  <a:lnTo>
                    <a:pt x="37" y="2"/>
                  </a:lnTo>
                  <a:lnTo>
                    <a:pt x="52" y="0"/>
                  </a:lnTo>
                  <a:lnTo>
                    <a:pt x="60" y="14"/>
                  </a:lnTo>
                  <a:lnTo>
                    <a:pt x="71" y="14"/>
                  </a:lnTo>
                  <a:lnTo>
                    <a:pt x="75" y="4"/>
                  </a:lnTo>
                  <a:lnTo>
                    <a:pt x="87" y="4"/>
                  </a:lnTo>
                  <a:lnTo>
                    <a:pt x="94" y="0"/>
                  </a:lnTo>
                  <a:lnTo>
                    <a:pt x="100" y="2"/>
                  </a:lnTo>
                  <a:lnTo>
                    <a:pt x="100" y="12"/>
                  </a:lnTo>
                  <a:lnTo>
                    <a:pt x="102" y="20"/>
                  </a:lnTo>
                  <a:lnTo>
                    <a:pt x="112" y="14"/>
                  </a:lnTo>
                  <a:lnTo>
                    <a:pt x="123" y="25"/>
                  </a:lnTo>
                  <a:lnTo>
                    <a:pt x="125" y="43"/>
                  </a:lnTo>
                  <a:lnTo>
                    <a:pt x="121" y="43"/>
                  </a:lnTo>
                  <a:lnTo>
                    <a:pt x="100" y="62"/>
                  </a:lnTo>
                  <a:lnTo>
                    <a:pt x="87" y="70"/>
                  </a:lnTo>
                  <a:lnTo>
                    <a:pt x="92" y="77"/>
                  </a:lnTo>
                  <a:lnTo>
                    <a:pt x="92" y="93"/>
                  </a:lnTo>
                  <a:lnTo>
                    <a:pt x="96" y="97"/>
                  </a:lnTo>
                  <a:lnTo>
                    <a:pt x="94" y="110"/>
                  </a:lnTo>
                  <a:lnTo>
                    <a:pt x="73" y="110"/>
                  </a:lnTo>
                  <a:lnTo>
                    <a:pt x="67" y="100"/>
                  </a:lnTo>
                  <a:lnTo>
                    <a:pt x="54" y="95"/>
                  </a:lnTo>
                  <a:lnTo>
                    <a:pt x="48" y="93"/>
                  </a:lnTo>
                  <a:lnTo>
                    <a:pt x="50" y="79"/>
                  </a:lnTo>
                  <a:lnTo>
                    <a:pt x="35" y="75"/>
                  </a:lnTo>
                  <a:lnTo>
                    <a:pt x="29" y="62"/>
                  </a:lnTo>
                  <a:lnTo>
                    <a:pt x="17" y="64"/>
                  </a:lnTo>
                  <a:lnTo>
                    <a:pt x="17" y="64"/>
                  </a:lnTo>
                  <a:lnTo>
                    <a:pt x="0" y="50"/>
                  </a:lnTo>
                  <a:lnTo>
                    <a:pt x="2" y="39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39" name="Freeform 45"/>
            <p:cNvSpPr>
              <a:spLocks/>
            </p:cNvSpPr>
            <p:nvPr/>
          </p:nvSpPr>
          <p:spPr bwMode="auto">
            <a:xfrm>
              <a:off x="1021" y="3330"/>
              <a:ext cx="108" cy="121"/>
            </a:xfrm>
            <a:custGeom>
              <a:avLst/>
              <a:gdLst>
                <a:gd name="T0" fmla="*/ 0 w 108"/>
                <a:gd name="T1" fmla="*/ 38 h 121"/>
                <a:gd name="T2" fmla="*/ 2 w 108"/>
                <a:gd name="T3" fmla="*/ 29 h 121"/>
                <a:gd name="T4" fmla="*/ 14 w 108"/>
                <a:gd name="T5" fmla="*/ 25 h 121"/>
                <a:gd name="T6" fmla="*/ 14 w 108"/>
                <a:gd name="T7" fmla="*/ 13 h 121"/>
                <a:gd name="T8" fmla="*/ 27 w 108"/>
                <a:gd name="T9" fmla="*/ 9 h 121"/>
                <a:gd name="T10" fmla="*/ 33 w 108"/>
                <a:gd name="T11" fmla="*/ 17 h 121"/>
                <a:gd name="T12" fmla="*/ 39 w 108"/>
                <a:gd name="T13" fmla="*/ 13 h 121"/>
                <a:gd name="T14" fmla="*/ 39 w 108"/>
                <a:gd name="T15" fmla="*/ 2 h 121"/>
                <a:gd name="T16" fmla="*/ 45 w 108"/>
                <a:gd name="T17" fmla="*/ 0 h 121"/>
                <a:gd name="T18" fmla="*/ 60 w 108"/>
                <a:gd name="T19" fmla="*/ 6 h 121"/>
                <a:gd name="T20" fmla="*/ 75 w 108"/>
                <a:gd name="T21" fmla="*/ 6 h 121"/>
                <a:gd name="T22" fmla="*/ 79 w 108"/>
                <a:gd name="T23" fmla="*/ 11 h 121"/>
                <a:gd name="T24" fmla="*/ 81 w 108"/>
                <a:gd name="T25" fmla="*/ 27 h 121"/>
                <a:gd name="T26" fmla="*/ 95 w 108"/>
                <a:gd name="T27" fmla="*/ 50 h 121"/>
                <a:gd name="T28" fmla="*/ 108 w 108"/>
                <a:gd name="T29" fmla="*/ 59 h 121"/>
                <a:gd name="T30" fmla="*/ 108 w 108"/>
                <a:gd name="T31" fmla="*/ 82 h 121"/>
                <a:gd name="T32" fmla="*/ 95 w 108"/>
                <a:gd name="T33" fmla="*/ 84 h 121"/>
                <a:gd name="T34" fmla="*/ 89 w 108"/>
                <a:gd name="T35" fmla="*/ 96 h 121"/>
                <a:gd name="T36" fmla="*/ 79 w 108"/>
                <a:gd name="T37" fmla="*/ 104 h 121"/>
                <a:gd name="T38" fmla="*/ 83 w 108"/>
                <a:gd name="T39" fmla="*/ 111 h 121"/>
                <a:gd name="T40" fmla="*/ 79 w 108"/>
                <a:gd name="T41" fmla="*/ 115 h 121"/>
                <a:gd name="T42" fmla="*/ 60 w 108"/>
                <a:gd name="T43" fmla="*/ 121 h 121"/>
                <a:gd name="T44" fmla="*/ 60 w 108"/>
                <a:gd name="T45" fmla="*/ 121 h 121"/>
                <a:gd name="T46" fmla="*/ 43 w 108"/>
                <a:gd name="T47" fmla="*/ 111 h 121"/>
                <a:gd name="T48" fmla="*/ 41 w 108"/>
                <a:gd name="T49" fmla="*/ 96 h 121"/>
                <a:gd name="T50" fmla="*/ 33 w 108"/>
                <a:gd name="T51" fmla="*/ 77 h 121"/>
                <a:gd name="T52" fmla="*/ 27 w 108"/>
                <a:gd name="T53" fmla="*/ 63 h 121"/>
                <a:gd name="T54" fmla="*/ 18 w 108"/>
                <a:gd name="T55" fmla="*/ 63 h 121"/>
                <a:gd name="T56" fmla="*/ 14 w 108"/>
                <a:gd name="T57" fmla="*/ 46 h 121"/>
                <a:gd name="T58" fmla="*/ 0 w 108"/>
                <a:gd name="T59" fmla="*/ 38 h 121"/>
                <a:gd name="T60" fmla="*/ 0 w 108"/>
                <a:gd name="T61" fmla="*/ 38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8" h="121">
                  <a:moveTo>
                    <a:pt x="0" y="38"/>
                  </a:moveTo>
                  <a:lnTo>
                    <a:pt x="2" y="29"/>
                  </a:lnTo>
                  <a:lnTo>
                    <a:pt x="14" y="25"/>
                  </a:lnTo>
                  <a:lnTo>
                    <a:pt x="14" y="13"/>
                  </a:lnTo>
                  <a:lnTo>
                    <a:pt x="27" y="9"/>
                  </a:lnTo>
                  <a:lnTo>
                    <a:pt x="33" y="17"/>
                  </a:lnTo>
                  <a:lnTo>
                    <a:pt x="39" y="13"/>
                  </a:lnTo>
                  <a:lnTo>
                    <a:pt x="39" y="2"/>
                  </a:lnTo>
                  <a:lnTo>
                    <a:pt x="45" y="0"/>
                  </a:lnTo>
                  <a:lnTo>
                    <a:pt x="60" y="6"/>
                  </a:lnTo>
                  <a:lnTo>
                    <a:pt x="75" y="6"/>
                  </a:lnTo>
                  <a:lnTo>
                    <a:pt x="79" y="11"/>
                  </a:lnTo>
                  <a:lnTo>
                    <a:pt x="81" y="27"/>
                  </a:lnTo>
                  <a:lnTo>
                    <a:pt x="95" y="50"/>
                  </a:lnTo>
                  <a:lnTo>
                    <a:pt x="108" y="59"/>
                  </a:lnTo>
                  <a:lnTo>
                    <a:pt x="108" y="82"/>
                  </a:lnTo>
                  <a:lnTo>
                    <a:pt x="95" y="84"/>
                  </a:lnTo>
                  <a:lnTo>
                    <a:pt x="89" y="96"/>
                  </a:lnTo>
                  <a:lnTo>
                    <a:pt x="79" y="104"/>
                  </a:lnTo>
                  <a:lnTo>
                    <a:pt x="83" y="111"/>
                  </a:lnTo>
                  <a:lnTo>
                    <a:pt x="79" y="115"/>
                  </a:lnTo>
                  <a:lnTo>
                    <a:pt x="60" y="121"/>
                  </a:lnTo>
                  <a:lnTo>
                    <a:pt x="60" y="121"/>
                  </a:lnTo>
                  <a:lnTo>
                    <a:pt x="43" y="111"/>
                  </a:lnTo>
                  <a:lnTo>
                    <a:pt x="41" y="96"/>
                  </a:lnTo>
                  <a:lnTo>
                    <a:pt x="33" y="77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4" y="46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40" name="Freeform 46"/>
            <p:cNvSpPr>
              <a:spLocks noEditPoints="1"/>
            </p:cNvSpPr>
            <p:nvPr/>
          </p:nvSpPr>
          <p:spPr bwMode="auto">
            <a:xfrm>
              <a:off x="1098" y="3316"/>
              <a:ext cx="104" cy="112"/>
            </a:xfrm>
            <a:custGeom>
              <a:avLst/>
              <a:gdLst>
                <a:gd name="T0" fmla="*/ 0 w 104"/>
                <a:gd name="T1" fmla="*/ 23 h 112"/>
                <a:gd name="T2" fmla="*/ 10 w 104"/>
                <a:gd name="T3" fmla="*/ 10 h 112"/>
                <a:gd name="T4" fmla="*/ 23 w 104"/>
                <a:gd name="T5" fmla="*/ 12 h 112"/>
                <a:gd name="T6" fmla="*/ 27 w 104"/>
                <a:gd name="T7" fmla="*/ 4 h 112"/>
                <a:gd name="T8" fmla="*/ 37 w 104"/>
                <a:gd name="T9" fmla="*/ 2 h 112"/>
                <a:gd name="T10" fmla="*/ 54 w 104"/>
                <a:gd name="T11" fmla="*/ 14 h 112"/>
                <a:gd name="T12" fmla="*/ 60 w 104"/>
                <a:gd name="T13" fmla="*/ 14 h 112"/>
                <a:gd name="T14" fmla="*/ 60 w 104"/>
                <a:gd name="T15" fmla="*/ 2 h 112"/>
                <a:gd name="T16" fmla="*/ 68 w 104"/>
                <a:gd name="T17" fmla="*/ 0 h 112"/>
                <a:gd name="T18" fmla="*/ 79 w 104"/>
                <a:gd name="T19" fmla="*/ 10 h 112"/>
                <a:gd name="T20" fmla="*/ 83 w 104"/>
                <a:gd name="T21" fmla="*/ 4 h 112"/>
                <a:gd name="T22" fmla="*/ 91 w 104"/>
                <a:gd name="T23" fmla="*/ 10 h 112"/>
                <a:gd name="T24" fmla="*/ 104 w 104"/>
                <a:gd name="T25" fmla="*/ 14 h 112"/>
                <a:gd name="T26" fmla="*/ 100 w 104"/>
                <a:gd name="T27" fmla="*/ 35 h 112"/>
                <a:gd name="T28" fmla="*/ 100 w 104"/>
                <a:gd name="T29" fmla="*/ 48 h 112"/>
                <a:gd name="T30" fmla="*/ 102 w 104"/>
                <a:gd name="T31" fmla="*/ 62 h 112"/>
                <a:gd name="T32" fmla="*/ 96 w 104"/>
                <a:gd name="T33" fmla="*/ 66 h 112"/>
                <a:gd name="T34" fmla="*/ 96 w 104"/>
                <a:gd name="T35" fmla="*/ 79 h 112"/>
                <a:gd name="T36" fmla="*/ 81 w 104"/>
                <a:gd name="T37" fmla="*/ 89 h 112"/>
                <a:gd name="T38" fmla="*/ 77 w 104"/>
                <a:gd name="T39" fmla="*/ 96 h 112"/>
                <a:gd name="T40" fmla="*/ 75 w 104"/>
                <a:gd name="T41" fmla="*/ 96 h 112"/>
                <a:gd name="T42" fmla="*/ 68 w 104"/>
                <a:gd name="T43" fmla="*/ 100 h 112"/>
                <a:gd name="T44" fmla="*/ 56 w 104"/>
                <a:gd name="T45" fmla="*/ 100 h 112"/>
                <a:gd name="T46" fmla="*/ 52 w 104"/>
                <a:gd name="T47" fmla="*/ 110 h 112"/>
                <a:gd name="T48" fmla="*/ 41 w 104"/>
                <a:gd name="T49" fmla="*/ 110 h 112"/>
                <a:gd name="T50" fmla="*/ 33 w 104"/>
                <a:gd name="T51" fmla="*/ 96 h 112"/>
                <a:gd name="T52" fmla="*/ 18 w 104"/>
                <a:gd name="T53" fmla="*/ 98 h 112"/>
                <a:gd name="T54" fmla="*/ 31 w 104"/>
                <a:gd name="T55" fmla="*/ 96 h 112"/>
                <a:gd name="T56" fmla="*/ 31 w 104"/>
                <a:gd name="T57" fmla="*/ 73 h 112"/>
                <a:gd name="T58" fmla="*/ 18 w 104"/>
                <a:gd name="T59" fmla="*/ 64 h 112"/>
                <a:gd name="T60" fmla="*/ 4 w 104"/>
                <a:gd name="T61" fmla="*/ 41 h 112"/>
                <a:gd name="T62" fmla="*/ 2 w 104"/>
                <a:gd name="T63" fmla="*/ 25 h 112"/>
                <a:gd name="T64" fmla="*/ 0 w 104"/>
                <a:gd name="T65" fmla="*/ 23 h 112"/>
                <a:gd name="T66" fmla="*/ 0 w 104"/>
                <a:gd name="T67" fmla="*/ 23 h 112"/>
                <a:gd name="T68" fmla="*/ 10 w 104"/>
                <a:gd name="T69" fmla="*/ 112 h 112"/>
                <a:gd name="T70" fmla="*/ 10 w 104"/>
                <a:gd name="T71" fmla="*/ 112 h 112"/>
                <a:gd name="T72" fmla="*/ 12 w 104"/>
                <a:gd name="T73" fmla="*/ 110 h 112"/>
                <a:gd name="T74" fmla="*/ 10 w 104"/>
                <a:gd name="T75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4" h="112">
                  <a:moveTo>
                    <a:pt x="0" y="23"/>
                  </a:moveTo>
                  <a:lnTo>
                    <a:pt x="10" y="10"/>
                  </a:lnTo>
                  <a:lnTo>
                    <a:pt x="23" y="12"/>
                  </a:lnTo>
                  <a:lnTo>
                    <a:pt x="27" y="4"/>
                  </a:lnTo>
                  <a:lnTo>
                    <a:pt x="37" y="2"/>
                  </a:lnTo>
                  <a:lnTo>
                    <a:pt x="54" y="14"/>
                  </a:lnTo>
                  <a:lnTo>
                    <a:pt x="60" y="14"/>
                  </a:lnTo>
                  <a:lnTo>
                    <a:pt x="60" y="2"/>
                  </a:lnTo>
                  <a:lnTo>
                    <a:pt x="68" y="0"/>
                  </a:lnTo>
                  <a:lnTo>
                    <a:pt x="79" y="10"/>
                  </a:lnTo>
                  <a:lnTo>
                    <a:pt x="83" y="4"/>
                  </a:lnTo>
                  <a:lnTo>
                    <a:pt x="91" y="10"/>
                  </a:lnTo>
                  <a:lnTo>
                    <a:pt x="104" y="14"/>
                  </a:lnTo>
                  <a:lnTo>
                    <a:pt x="100" y="35"/>
                  </a:lnTo>
                  <a:lnTo>
                    <a:pt x="100" y="48"/>
                  </a:lnTo>
                  <a:lnTo>
                    <a:pt x="102" y="62"/>
                  </a:lnTo>
                  <a:lnTo>
                    <a:pt x="96" y="66"/>
                  </a:lnTo>
                  <a:lnTo>
                    <a:pt x="96" y="79"/>
                  </a:lnTo>
                  <a:lnTo>
                    <a:pt x="81" y="89"/>
                  </a:lnTo>
                  <a:lnTo>
                    <a:pt x="77" y="96"/>
                  </a:lnTo>
                  <a:lnTo>
                    <a:pt x="75" y="96"/>
                  </a:lnTo>
                  <a:lnTo>
                    <a:pt x="68" y="100"/>
                  </a:lnTo>
                  <a:lnTo>
                    <a:pt x="56" y="100"/>
                  </a:lnTo>
                  <a:lnTo>
                    <a:pt x="52" y="110"/>
                  </a:lnTo>
                  <a:lnTo>
                    <a:pt x="41" y="110"/>
                  </a:lnTo>
                  <a:lnTo>
                    <a:pt x="33" y="96"/>
                  </a:lnTo>
                  <a:lnTo>
                    <a:pt x="18" y="98"/>
                  </a:lnTo>
                  <a:lnTo>
                    <a:pt x="31" y="96"/>
                  </a:lnTo>
                  <a:lnTo>
                    <a:pt x="31" y="73"/>
                  </a:lnTo>
                  <a:lnTo>
                    <a:pt x="18" y="64"/>
                  </a:lnTo>
                  <a:lnTo>
                    <a:pt x="4" y="41"/>
                  </a:lnTo>
                  <a:lnTo>
                    <a:pt x="2" y="25"/>
                  </a:lnTo>
                  <a:lnTo>
                    <a:pt x="0" y="23"/>
                  </a:lnTo>
                  <a:lnTo>
                    <a:pt x="0" y="23"/>
                  </a:lnTo>
                  <a:close/>
                  <a:moveTo>
                    <a:pt x="10" y="112"/>
                  </a:moveTo>
                  <a:lnTo>
                    <a:pt x="10" y="112"/>
                  </a:lnTo>
                  <a:lnTo>
                    <a:pt x="12" y="110"/>
                  </a:lnTo>
                  <a:lnTo>
                    <a:pt x="10" y="112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41" name="Freeform 47"/>
            <p:cNvSpPr>
              <a:spLocks/>
            </p:cNvSpPr>
            <p:nvPr/>
          </p:nvSpPr>
          <p:spPr bwMode="auto">
            <a:xfrm>
              <a:off x="1054" y="3243"/>
              <a:ext cx="142" cy="96"/>
            </a:xfrm>
            <a:custGeom>
              <a:avLst/>
              <a:gdLst>
                <a:gd name="T0" fmla="*/ 0 w 142"/>
                <a:gd name="T1" fmla="*/ 14 h 96"/>
                <a:gd name="T2" fmla="*/ 4 w 142"/>
                <a:gd name="T3" fmla="*/ 10 h 96"/>
                <a:gd name="T4" fmla="*/ 12 w 142"/>
                <a:gd name="T5" fmla="*/ 8 h 96"/>
                <a:gd name="T6" fmla="*/ 19 w 142"/>
                <a:gd name="T7" fmla="*/ 0 h 96"/>
                <a:gd name="T8" fmla="*/ 31 w 142"/>
                <a:gd name="T9" fmla="*/ 0 h 96"/>
                <a:gd name="T10" fmla="*/ 40 w 142"/>
                <a:gd name="T11" fmla="*/ 16 h 96"/>
                <a:gd name="T12" fmla="*/ 50 w 142"/>
                <a:gd name="T13" fmla="*/ 12 h 96"/>
                <a:gd name="T14" fmla="*/ 65 w 142"/>
                <a:gd name="T15" fmla="*/ 25 h 96"/>
                <a:gd name="T16" fmla="*/ 81 w 142"/>
                <a:gd name="T17" fmla="*/ 14 h 96"/>
                <a:gd name="T18" fmla="*/ 104 w 142"/>
                <a:gd name="T19" fmla="*/ 16 h 96"/>
                <a:gd name="T20" fmla="*/ 121 w 142"/>
                <a:gd name="T21" fmla="*/ 33 h 96"/>
                <a:gd name="T22" fmla="*/ 133 w 142"/>
                <a:gd name="T23" fmla="*/ 35 h 96"/>
                <a:gd name="T24" fmla="*/ 142 w 142"/>
                <a:gd name="T25" fmla="*/ 50 h 96"/>
                <a:gd name="T26" fmla="*/ 131 w 142"/>
                <a:gd name="T27" fmla="*/ 62 h 96"/>
                <a:gd name="T28" fmla="*/ 131 w 142"/>
                <a:gd name="T29" fmla="*/ 81 h 96"/>
                <a:gd name="T30" fmla="*/ 127 w 142"/>
                <a:gd name="T31" fmla="*/ 77 h 96"/>
                <a:gd name="T32" fmla="*/ 123 w 142"/>
                <a:gd name="T33" fmla="*/ 83 h 96"/>
                <a:gd name="T34" fmla="*/ 112 w 142"/>
                <a:gd name="T35" fmla="*/ 73 h 96"/>
                <a:gd name="T36" fmla="*/ 104 w 142"/>
                <a:gd name="T37" fmla="*/ 75 h 96"/>
                <a:gd name="T38" fmla="*/ 104 w 142"/>
                <a:gd name="T39" fmla="*/ 87 h 96"/>
                <a:gd name="T40" fmla="*/ 98 w 142"/>
                <a:gd name="T41" fmla="*/ 87 h 96"/>
                <a:gd name="T42" fmla="*/ 81 w 142"/>
                <a:gd name="T43" fmla="*/ 75 h 96"/>
                <a:gd name="T44" fmla="*/ 71 w 142"/>
                <a:gd name="T45" fmla="*/ 77 h 96"/>
                <a:gd name="T46" fmla="*/ 67 w 142"/>
                <a:gd name="T47" fmla="*/ 85 h 96"/>
                <a:gd name="T48" fmla="*/ 54 w 142"/>
                <a:gd name="T49" fmla="*/ 83 h 96"/>
                <a:gd name="T50" fmla="*/ 44 w 142"/>
                <a:gd name="T51" fmla="*/ 96 h 96"/>
                <a:gd name="T52" fmla="*/ 42 w 142"/>
                <a:gd name="T53" fmla="*/ 93 h 96"/>
                <a:gd name="T54" fmla="*/ 27 w 142"/>
                <a:gd name="T55" fmla="*/ 93 h 96"/>
                <a:gd name="T56" fmla="*/ 12 w 142"/>
                <a:gd name="T57" fmla="*/ 87 h 96"/>
                <a:gd name="T58" fmla="*/ 12 w 142"/>
                <a:gd name="T59" fmla="*/ 79 h 96"/>
                <a:gd name="T60" fmla="*/ 2 w 142"/>
                <a:gd name="T61" fmla="*/ 68 h 96"/>
                <a:gd name="T62" fmla="*/ 0 w 142"/>
                <a:gd name="T63" fmla="*/ 60 h 96"/>
                <a:gd name="T64" fmla="*/ 8 w 142"/>
                <a:gd name="T65" fmla="*/ 54 h 96"/>
                <a:gd name="T66" fmla="*/ 8 w 142"/>
                <a:gd name="T67" fmla="*/ 41 h 96"/>
                <a:gd name="T68" fmla="*/ 6 w 142"/>
                <a:gd name="T69" fmla="*/ 31 h 96"/>
                <a:gd name="T70" fmla="*/ 4 w 142"/>
                <a:gd name="T71" fmla="*/ 14 h 96"/>
                <a:gd name="T72" fmla="*/ 0 w 142"/>
                <a:gd name="T73" fmla="*/ 1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2" h="96">
                  <a:moveTo>
                    <a:pt x="0" y="14"/>
                  </a:moveTo>
                  <a:lnTo>
                    <a:pt x="4" y="10"/>
                  </a:lnTo>
                  <a:lnTo>
                    <a:pt x="12" y="8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0" y="16"/>
                  </a:lnTo>
                  <a:lnTo>
                    <a:pt x="50" y="12"/>
                  </a:lnTo>
                  <a:lnTo>
                    <a:pt x="65" y="25"/>
                  </a:lnTo>
                  <a:lnTo>
                    <a:pt x="81" y="14"/>
                  </a:lnTo>
                  <a:lnTo>
                    <a:pt x="104" y="16"/>
                  </a:lnTo>
                  <a:lnTo>
                    <a:pt x="121" y="33"/>
                  </a:lnTo>
                  <a:lnTo>
                    <a:pt x="133" y="35"/>
                  </a:lnTo>
                  <a:lnTo>
                    <a:pt x="142" y="50"/>
                  </a:lnTo>
                  <a:lnTo>
                    <a:pt x="131" y="62"/>
                  </a:lnTo>
                  <a:lnTo>
                    <a:pt x="131" y="81"/>
                  </a:lnTo>
                  <a:lnTo>
                    <a:pt x="127" y="77"/>
                  </a:lnTo>
                  <a:lnTo>
                    <a:pt x="123" y="83"/>
                  </a:lnTo>
                  <a:lnTo>
                    <a:pt x="112" y="73"/>
                  </a:lnTo>
                  <a:lnTo>
                    <a:pt x="104" y="75"/>
                  </a:lnTo>
                  <a:lnTo>
                    <a:pt x="104" y="87"/>
                  </a:lnTo>
                  <a:lnTo>
                    <a:pt x="98" y="87"/>
                  </a:lnTo>
                  <a:lnTo>
                    <a:pt x="81" y="75"/>
                  </a:lnTo>
                  <a:lnTo>
                    <a:pt x="71" y="77"/>
                  </a:lnTo>
                  <a:lnTo>
                    <a:pt x="67" y="85"/>
                  </a:lnTo>
                  <a:lnTo>
                    <a:pt x="54" y="83"/>
                  </a:lnTo>
                  <a:lnTo>
                    <a:pt x="44" y="96"/>
                  </a:lnTo>
                  <a:lnTo>
                    <a:pt x="42" y="93"/>
                  </a:lnTo>
                  <a:lnTo>
                    <a:pt x="27" y="93"/>
                  </a:lnTo>
                  <a:lnTo>
                    <a:pt x="12" y="87"/>
                  </a:lnTo>
                  <a:lnTo>
                    <a:pt x="12" y="79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8" y="54"/>
                  </a:lnTo>
                  <a:lnTo>
                    <a:pt x="8" y="41"/>
                  </a:lnTo>
                  <a:lnTo>
                    <a:pt x="6" y="31"/>
                  </a:lnTo>
                  <a:lnTo>
                    <a:pt x="4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42" name="Freeform 48"/>
            <p:cNvSpPr>
              <a:spLocks noEditPoints="1"/>
            </p:cNvSpPr>
            <p:nvPr/>
          </p:nvSpPr>
          <p:spPr bwMode="auto">
            <a:xfrm>
              <a:off x="1152" y="3205"/>
              <a:ext cx="137" cy="173"/>
            </a:xfrm>
            <a:custGeom>
              <a:avLst/>
              <a:gdLst>
                <a:gd name="T0" fmla="*/ 31 w 137"/>
                <a:gd name="T1" fmla="*/ 11 h 173"/>
                <a:gd name="T2" fmla="*/ 44 w 137"/>
                <a:gd name="T3" fmla="*/ 11 h 173"/>
                <a:gd name="T4" fmla="*/ 56 w 137"/>
                <a:gd name="T5" fmla="*/ 0 h 173"/>
                <a:gd name="T6" fmla="*/ 64 w 137"/>
                <a:gd name="T7" fmla="*/ 17 h 173"/>
                <a:gd name="T8" fmla="*/ 77 w 137"/>
                <a:gd name="T9" fmla="*/ 19 h 173"/>
                <a:gd name="T10" fmla="*/ 94 w 137"/>
                <a:gd name="T11" fmla="*/ 27 h 173"/>
                <a:gd name="T12" fmla="*/ 102 w 137"/>
                <a:gd name="T13" fmla="*/ 27 h 173"/>
                <a:gd name="T14" fmla="*/ 121 w 137"/>
                <a:gd name="T15" fmla="*/ 36 h 173"/>
                <a:gd name="T16" fmla="*/ 137 w 137"/>
                <a:gd name="T17" fmla="*/ 40 h 173"/>
                <a:gd name="T18" fmla="*/ 133 w 137"/>
                <a:gd name="T19" fmla="*/ 54 h 173"/>
                <a:gd name="T20" fmla="*/ 125 w 137"/>
                <a:gd name="T21" fmla="*/ 69 h 173"/>
                <a:gd name="T22" fmla="*/ 121 w 137"/>
                <a:gd name="T23" fmla="*/ 77 h 173"/>
                <a:gd name="T24" fmla="*/ 119 w 137"/>
                <a:gd name="T25" fmla="*/ 86 h 173"/>
                <a:gd name="T26" fmla="*/ 110 w 137"/>
                <a:gd name="T27" fmla="*/ 92 h 173"/>
                <a:gd name="T28" fmla="*/ 114 w 137"/>
                <a:gd name="T29" fmla="*/ 102 h 173"/>
                <a:gd name="T30" fmla="*/ 123 w 137"/>
                <a:gd name="T31" fmla="*/ 100 h 173"/>
                <a:gd name="T32" fmla="*/ 123 w 137"/>
                <a:gd name="T33" fmla="*/ 117 h 173"/>
                <a:gd name="T34" fmla="*/ 137 w 137"/>
                <a:gd name="T35" fmla="*/ 123 h 173"/>
                <a:gd name="T36" fmla="*/ 137 w 137"/>
                <a:gd name="T37" fmla="*/ 134 h 173"/>
                <a:gd name="T38" fmla="*/ 131 w 137"/>
                <a:gd name="T39" fmla="*/ 146 h 173"/>
                <a:gd name="T40" fmla="*/ 129 w 137"/>
                <a:gd name="T41" fmla="*/ 159 h 173"/>
                <a:gd name="T42" fmla="*/ 114 w 137"/>
                <a:gd name="T43" fmla="*/ 159 h 173"/>
                <a:gd name="T44" fmla="*/ 102 w 137"/>
                <a:gd name="T45" fmla="*/ 165 h 173"/>
                <a:gd name="T46" fmla="*/ 87 w 137"/>
                <a:gd name="T47" fmla="*/ 159 h 173"/>
                <a:gd name="T48" fmla="*/ 73 w 137"/>
                <a:gd name="T49" fmla="*/ 165 h 173"/>
                <a:gd name="T50" fmla="*/ 69 w 137"/>
                <a:gd name="T51" fmla="*/ 161 h 173"/>
                <a:gd name="T52" fmla="*/ 60 w 137"/>
                <a:gd name="T53" fmla="*/ 161 h 173"/>
                <a:gd name="T54" fmla="*/ 56 w 137"/>
                <a:gd name="T55" fmla="*/ 169 h 173"/>
                <a:gd name="T56" fmla="*/ 48 w 137"/>
                <a:gd name="T57" fmla="*/ 173 h 173"/>
                <a:gd name="T58" fmla="*/ 46 w 137"/>
                <a:gd name="T59" fmla="*/ 159 h 173"/>
                <a:gd name="T60" fmla="*/ 46 w 137"/>
                <a:gd name="T61" fmla="*/ 146 h 173"/>
                <a:gd name="T62" fmla="*/ 50 w 137"/>
                <a:gd name="T63" fmla="*/ 125 h 173"/>
                <a:gd name="T64" fmla="*/ 37 w 137"/>
                <a:gd name="T65" fmla="*/ 121 h 173"/>
                <a:gd name="T66" fmla="*/ 33 w 137"/>
                <a:gd name="T67" fmla="*/ 119 h 173"/>
                <a:gd name="T68" fmla="*/ 33 w 137"/>
                <a:gd name="T69" fmla="*/ 100 h 173"/>
                <a:gd name="T70" fmla="*/ 44 w 137"/>
                <a:gd name="T71" fmla="*/ 88 h 173"/>
                <a:gd name="T72" fmla="*/ 35 w 137"/>
                <a:gd name="T73" fmla="*/ 73 h 173"/>
                <a:gd name="T74" fmla="*/ 23 w 137"/>
                <a:gd name="T75" fmla="*/ 71 h 173"/>
                <a:gd name="T76" fmla="*/ 6 w 137"/>
                <a:gd name="T77" fmla="*/ 54 h 173"/>
                <a:gd name="T78" fmla="*/ 0 w 137"/>
                <a:gd name="T79" fmla="*/ 54 h 173"/>
                <a:gd name="T80" fmla="*/ 14 w 137"/>
                <a:gd name="T81" fmla="*/ 34 h 173"/>
                <a:gd name="T82" fmla="*/ 29 w 137"/>
                <a:gd name="T83" fmla="*/ 29 h 173"/>
                <a:gd name="T84" fmla="*/ 31 w 137"/>
                <a:gd name="T85" fmla="*/ 13 h 173"/>
                <a:gd name="T86" fmla="*/ 31 w 137"/>
                <a:gd name="T87" fmla="*/ 11 h 173"/>
                <a:gd name="T88" fmla="*/ 31 w 137"/>
                <a:gd name="T89" fmla="*/ 11 h 173"/>
                <a:gd name="T90" fmla="*/ 60 w 137"/>
                <a:gd name="T91" fmla="*/ 73 h 173"/>
                <a:gd name="T92" fmla="*/ 62 w 137"/>
                <a:gd name="T93" fmla="*/ 81 h 173"/>
                <a:gd name="T94" fmla="*/ 60 w 137"/>
                <a:gd name="T95" fmla="*/ 88 h 173"/>
                <a:gd name="T96" fmla="*/ 58 w 137"/>
                <a:gd name="T97" fmla="*/ 98 h 173"/>
                <a:gd name="T98" fmla="*/ 69 w 137"/>
                <a:gd name="T99" fmla="*/ 98 h 173"/>
                <a:gd name="T100" fmla="*/ 75 w 137"/>
                <a:gd name="T101" fmla="*/ 92 h 173"/>
                <a:gd name="T102" fmla="*/ 81 w 137"/>
                <a:gd name="T103" fmla="*/ 98 h 173"/>
                <a:gd name="T104" fmla="*/ 89 w 137"/>
                <a:gd name="T105" fmla="*/ 98 h 173"/>
                <a:gd name="T106" fmla="*/ 89 w 137"/>
                <a:gd name="T107" fmla="*/ 86 h 173"/>
                <a:gd name="T108" fmla="*/ 98 w 137"/>
                <a:gd name="T109" fmla="*/ 77 h 173"/>
                <a:gd name="T110" fmla="*/ 87 w 137"/>
                <a:gd name="T111" fmla="*/ 69 h 173"/>
                <a:gd name="T112" fmla="*/ 85 w 137"/>
                <a:gd name="T113" fmla="*/ 56 h 173"/>
                <a:gd name="T114" fmla="*/ 73 w 137"/>
                <a:gd name="T115" fmla="*/ 61 h 173"/>
                <a:gd name="T116" fmla="*/ 73 w 137"/>
                <a:gd name="T117" fmla="*/ 73 h 173"/>
                <a:gd name="T118" fmla="*/ 60 w 137"/>
                <a:gd name="T119" fmla="*/ 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7" h="173">
                  <a:moveTo>
                    <a:pt x="31" y="11"/>
                  </a:moveTo>
                  <a:lnTo>
                    <a:pt x="44" y="11"/>
                  </a:lnTo>
                  <a:lnTo>
                    <a:pt x="56" y="0"/>
                  </a:lnTo>
                  <a:lnTo>
                    <a:pt x="64" y="17"/>
                  </a:lnTo>
                  <a:lnTo>
                    <a:pt x="77" y="19"/>
                  </a:lnTo>
                  <a:lnTo>
                    <a:pt x="94" y="27"/>
                  </a:lnTo>
                  <a:lnTo>
                    <a:pt x="102" y="27"/>
                  </a:lnTo>
                  <a:lnTo>
                    <a:pt x="121" y="36"/>
                  </a:lnTo>
                  <a:lnTo>
                    <a:pt x="137" y="40"/>
                  </a:lnTo>
                  <a:lnTo>
                    <a:pt x="133" y="54"/>
                  </a:lnTo>
                  <a:lnTo>
                    <a:pt x="125" y="69"/>
                  </a:lnTo>
                  <a:lnTo>
                    <a:pt x="121" y="77"/>
                  </a:lnTo>
                  <a:lnTo>
                    <a:pt x="119" y="86"/>
                  </a:lnTo>
                  <a:lnTo>
                    <a:pt x="110" y="92"/>
                  </a:lnTo>
                  <a:lnTo>
                    <a:pt x="114" y="102"/>
                  </a:lnTo>
                  <a:lnTo>
                    <a:pt x="123" y="100"/>
                  </a:lnTo>
                  <a:lnTo>
                    <a:pt x="123" y="117"/>
                  </a:lnTo>
                  <a:lnTo>
                    <a:pt x="137" y="123"/>
                  </a:lnTo>
                  <a:lnTo>
                    <a:pt x="137" y="134"/>
                  </a:lnTo>
                  <a:lnTo>
                    <a:pt x="131" y="146"/>
                  </a:lnTo>
                  <a:lnTo>
                    <a:pt x="129" y="159"/>
                  </a:lnTo>
                  <a:lnTo>
                    <a:pt x="114" y="159"/>
                  </a:lnTo>
                  <a:lnTo>
                    <a:pt x="102" y="165"/>
                  </a:lnTo>
                  <a:lnTo>
                    <a:pt x="87" y="159"/>
                  </a:lnTo>
                  <a:lnTo>
                    <a:pt x="73" y="165"/>
                  </a:lnTo>
                  <a:lnTo>
                    <a:pt x="69" y="161"/>
                  </a:lnTo>
                  <a:lnTo>
                    <a:pt x="60" y="161"/>
                  </a:lnTo>
                  <a:lnTo>
                    <a:pt x="56" y="169"/>
                  </a:lnTo>
                  <a:lnTo>
                    <a:pt x="48" y="173"/>
                  </a:lnTo>
                  <a:lnTo>
                    <a:pt x="46" y="159"/>
                  </a:lnTo>
                  <a:lnTo>
                    <a:pt x="46" y="146"/>
                  </a:lnTo>
                  <a:lnTo>
                    <a:pt x="50" y="125"/>
                  </a:lnTo>
                  <a:lnTo>
                    <a:pt x="37" y="121"/>
                  </a:lnTo>
                  <a:lnTo>
                    <a:pt x="33" y="119"/>
                  </a:lnTo>
                  <a:lnTo>
                    <a:pt x="33" y="100"/>
                  </a:lnTo>
                  <a:lnTo>
                    <a:pt x="44" y="88"/>
                  </a:lnTo>
                  <a:lnTo>
                    <a:pt x="35" y="73"/>
                  </a:lnTo>
                  <a:lnTo>
                    <a:pt x="23" y="71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14" y="34"/>
                  </a:lnTo>
                  <a:lnTo>
                    <a:pt x="29" y="29"/>
                  </a:lnTo>
                  <a:lnTo>
                    <a:pt x="31" y="13"/>
                  </a:lnTo>
                  <a:lnTo>
                    <a:pt x="31" y="11"/>
                  </a:lnTo>
                  <a:lnTo>
                    <a:pt x="31" y="11"/>
                  </a:lnTo>
                  <a:close/>
                  <a:moveTo>
                    <a:pt x="60" y="73"/>
                  </a:moveTo>
                  <a:lnTo>
                    <a:pt x="62" y="81"/>
                  </a:lnTo>
                  <a:lnTo>
                    <a:pt x="60" y="88"/>
                  </a:lnTo>
                  <a:lnTo>
                    <a:pt x="58" y="98"/>
                  </a:lnTo>
                  <a:lnTo>
                    <a:pt x="69" y="98"/>
                  </a:lnTo>
                  <a:lnTo>
                    <a:pt x="75" y="92"/>
                  </a:lnTo>
                  <a:lnTo>
                    <a:pt x="81" y="98"/>
                  </a:lnTo>
                  <a:lnTo>
                    <a:pt x="89" y="98"/>
                  </a:lnTo>
                  <a:lnTo>
                    <a:pt x="89" y="86"/>
                  </a:lnTo>
                  <a:lnTo>
                    <a:pt x="98" y="77"/>
                  </a:lnTo>
                  <a:lnTo>
                    <a:pt x="87" y="69"/>
                  </a:lnTo>
                  <a:lnTo>
                    <a:pt x="85" y="56"/>
                  </a:lnTo>
                  <a:lnTo>
                    <a:pt x="73" y="61"/>
                  </a:lnTo>
                  <a:lnTo>
                    <a:pt x="73" y="73"/>
                  </a:lnTo>
                  <a:lnTo>
                    <a:pt x="60" y="73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43" name="Freeform 49"/>
            <p:cNvSpPr>
              <a:spLocks/>
            </p:cNvSpPr>
            <p:nvPr/>
          </p:nvSpPr>
          <p:spPr bwMode="auto">
            <a:xfrm>
              <a:off x="1210" y="3261"/>
              <a:ext cx="40" cy="42"/>
            </a:xfrm>
            <a:custGeom>
              <a:avLst/>
              <a:gdLst>
                <a:gd name="T0" fmla="*/ 2 w 40"/>
                <a:gd name="T1" fmla="*/ 17 h 42"/>
                <a:gd name="T2" fmla="*/ 15 w 40"/>
                <a:gd name="T3" fmla="*/ 17 h 42"/>
                <a:gd name="T4" fmla="*/ 15 w 40"/>
                <a:gd name="T5" fmla="*/ 5 h 42"/>
                <a:gd name="T6" fmla="*/ 27 w 40"/>
                <a:gd name="T7" fmla="*/ 0 h 42"/>
                <a:gd name="T8" fmla="*/ 29 w 40"/>
                <a:gd name="T9" fmla="*/ 13 h 42"/>
                <a:gd name="T10" fmla="*/ 40 w 40"/>
                <a:gd name="T11" fmla="*/ 21 h 42"/>
                <a:gd name="T12" fmla="*/ 31 w 40"/>
                <a:gd name="T13" fmla="*/ 30 h 42"/>
                <a:gd name="T14" fmla="*/ 31 w 40"/>
                <a:gd name="T15" fmla="*/ 42 h 42"/>
                <a:gd name="T16" fmla="*/ 23 w 40"/>
                <a:gd name="T17" fmla="*/ 42 h 42"/>
                <a:gd name="T18" fmla="*/ 17 w 40"/>
                <a:gd name="T19" fmla="*/ 36 h 42"/>
                <a:gd name="T20" fmla="*/ 11 w 40"/>
                <a:gd name="T21" fmla="*/ 42 h 42"/>
                <a:gd name="T22" fmla="*/ 0 w 40"/>
                <a:gd name="T23" fmla="*/ 42 h 42"/>
                <a:gd name="T24" fmla="*/ 2 w 40"/>
                <a:gd name="T25" fmla="*/ 32 h 42"/>
                <a:gd name="T26" fmla="*/ 4 w 40"/>
                <a:gd name="T27" fmla="*/ 25 h 42"/>
                <a:gd name="T28" fmla="*/ 2 w 40"/>
                <a:gd name="T29" fmla="*/ 1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" h="42">
                  <a:moveTo>
                    <a:pt x="2" y="17"/>
                  </a:moveTo>
                  <a:lnTo>
                    <a:pt x="15" y="17"/>
                  </a:lnTo>
                  <a:lnTo>
                    <a:pt x="15" y="5"/>
                  </a:lnTo>
                  <a:lnTo>
                    <a:pt x="27" y="0"/>
                  </a:lnTo>
                  <a:lnTo>
                    <a:pt x="29" y="13"/>
                  </a:lnTo>
                  <a:lnTo>
                    <a:pt x="40" y="21"/>
                  </a:lnTo>
                  <a:lnTo>
                    <a:pt x="31" y="30"/>
                  </a:lnTo>
                  <a:lnTo>
                    <a:pt x="31" y="42"/>
                  </a:lnTo>
                  <a:lnTo>
                    <a:pt x="23" y="42"/>
                  </a:lnTo>
                  <a:lnTo>
                    <a:pt x="17" y="36"/>
                  </a:lnTo>
                  <a:lnTo>
                    <a:pt x="11" y="42"/>
                  </a:lnTo>
                  <a:lnTo>
                    <a:pt x="0" y="42"/>
                  </a:lnTo>
                  <a:lnTo>
                    <a:pt x="2" y="32"/>
                  </a:lnTo>
                  <a:lnTo>
                    <a:pt x="4" y="25"/>
                  </a:lnTo>
                  <a:lnTo>
                    <a:pt x="2" y="17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44" name="Freeform 50"/>
            <p:cNvSpPr>
              <a:spLocks/>
            </p:cNvSpPr>
            <p:nvPr/>
          </p:nvSpPr>
          <p:spPr bwMode="auto">
            <a:xfrm>
              <a:off x="2044" y="3574"/>
              <a:ext cx="354" cy="290"/>
            </a:xfrm>
            <a:custGeom>
              <a:avLst/>
              <a:gdLst>
                <a:gd name="T0" fmla="*/ 159 w 170"/>
                <a:gd name="T1" fmla="*/ 70 h 139"/>
                <a:gd name="T2" fmla="*/ 139 w 170"/>
                <a:gd name="T3" fmla="*/ 65 h 139"/>
                <a:gd name="T4" fmla="*/ 132 w 170"/>
                <a:gd name="T5" fmla="*/ 70 h 139"/>
                <a:gd name="T6" fmla="*/ 117 w 170"/>
                <a:gd name="T7" fmla="*/ 63 h 139"/>
                <a:gd name="T8" fmla="*/ 110 w 170"/>
                <a:gd name="T9" fmla="*/ 58 h 139"/>
                <a:gd name="T10" fmla="*/ 106 w 170"/>
                <a:gd name="T11" fmla="*/ 50 h 139"/>
                <a:gd name="T12" fmla="*/ 97 w 170"/>
                <a:gd name="T13" fmla="*/ 67 h 139"/>
                <a:gd name="T14" fmla="*/ 94 w 170"/>
                <a:gd name="T15" fmla="*/ 77 h 139"/>
                <a:gd name="T16" fmla="*/ 101 w 170"/>
                <a:gd name="T17" fmla="*/ 84 h 139"/>
                <a:gd name="T18" fmla="*/ 109 w 170"/>
                <a:gd name="T19" fmla="*/ 95 h 139"/>
                <a:gd name="T20" fmla="*/ 102 w 170"/>
                <a:gd name="T21" fmla="*/ 100 h 139"/>
                <a:gd name="T22" fmla="*/ 90 w 170"/>
                <a:gd name="T23" fmla="*/ 107 h 139"/>
                <a:gd name="T24" fmla="*/ 88 w 170"/>
                <a:gd name="T25" fmla="*/ 119 h 139"/>
                <a:gd name="T26" fmla="*/ 81 w 170"/>
                <a:gd name="T27" fmla="*/ 128 h 139"/>
                <a:gd name="T28" fmla="*/ 77 w 170"/>
                <a:gd name="T29" fmla="*/ 136 h 139"/>
                <a:gd name="T30" fmla="*/ 66 w 170"/>
                <a:gd name="T31" fmla="*/ 133 h 139"/>
                <a:gd name="T32" fmla="*/ 44 w 170"/>
                <a:gd name="T33" fmla="*/ 127 h 139"/>
                <a:gd name="T34" fmla="*/ 32 w 170"/>
                <a:gd name="T35" fmla="*/ 112 h 139"/>
                <a:gd name="T36" fmla="*/ 26 w 170"/>
                <a:gd name="T37" fmla="*/ 98 h 139"/>
                <a:gd name="T38" fmla="*/ 10 w 170"/>
                <a:gd name="T39" fmla="*/ 93 h 139"/>
                <a:gd name="T40" fmla="*/ 0 w 170"/>
                <a:gd name="T41" fmla="*/ 75 h 139"/>
                <a:gd name="T42" fmla="*/ 7 w 170"/>
                <a:gd name="T43" fmla="*/ 59 h 139"/>
                <a:gd name="T44" fmla="*/ 9 w 170"/>
                <a:gd name="T45" fmla="*/ 47 h 139"/>
                <a:gd name="T46" fmla="*/ 20 w 170"/>
                <a:gd name="T47" fmla="*/ 44 h 139"/>
                <a:gd name="T48" fmla="*/ 28 w 170"/>
                <a:gd name="T49" fmla="*/ 43 h 139"/>
                <a:gd name="T50" fmla="*/ 33 w 170"/>
                <a:gd name="T51" fmla="*/ 33 h 139"/>
                <a:gd name="T52" fmla="*/ 41 w 170"/>
                <a:gd name="T53" fmla="*/ 24 h 139"/>
                <a:gd name="T54" fmla="*/ 54 w 170"/>
                <a:gd name="T55" fmla="*/ 17 h 139"/>
                <a:gd name="T56" fmla="*/ 64 w 170"/>
                <a:gd name="T57" fmla="*/ 19 h 139"/>
                <a:gd name="T58" fmla="*/ 80 w 170"/>
                <a:gd name="T59" fmla="*/ 15 h 139"/>
                <a:gd name="T60" fmla="*/ 95 w 170"/>
                <a:gd name="T61" fmla="*/ 8 h 139"/>
                <a:gd name="T62" fmla="*/ 101 w 170"/>
                <a:gd name="T63" fmla="*/ 1 h 139"/>
                <a:gd name="T64" fmla="*/ 121 w 170"/>
                <a:gd name="T65" fmla="*/ 11 h 139"/>
                <a:gd name="T66" fmla="*/ 137 w 170"/>
                <a:gd name="T67" fmla="*/ 32 h 139"/>
                <a:gd name="T68" fmla="*/ 145 w 170"/>
                <a:gd name="T69" fmla="*/ 39 h 139"/>
                <a:gd name="T70" fmla="*/ 156 w 170"/>
                <a:gd name="T71" fmla="*/ 52 h 139"/>
                <a:gd name="T72" fmla="*/ 170 w 170"/>
                <a:gd name="T73" fmla="*/ 58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0" h="139">
                  <a:moveTo>
                    <a:pt x="170" y="61"/>
                  </a:moveTo>
                  <a:cubicBezTo>
                    <a:pt x="159" y="70"/>
                    <a:pt x="159" y="70"/>
                    <a:pt x="159" y="70"/>
                  </a:cubicBezTo>
                  <a:cubicBezTo>
                    <a:pt x="145" y="69"/>
                    <a:pt x="145" y="69"/>
                    <a:pt x="145" y="69"/>
                  </a:cubicBezTo>
                  <a:cubicBezTo>
                    <a:pt x="139" y="65"/>
                    <a:pt x="139" y="65"/>
                    <a:pt x="139" y="65"/>
                  </a:cubicBezTo>
                  <a:cubicBezTo>
                    <a:pt x="136" y="69"/>
                    <a:pt x="136" y="69"/>
                    <a:pt x="136" y="69"/>
                  </a:cubicBezTo>
                  <a:cubicBezTo>
                    <a:pt x="132" y="70"/>
                    <a:pt x="132" y="70"/>
                    <a:pt x="132" y="70"/>
                  </a:cubicBezTo>
                  <a:cubicBezTo>
                    <a:pt x="126" y="67"/>
                    <a:pt x="126" y="67"/>
                    <a:pt x="126" y="67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0" y="58"/>
                    <a:pt x="110" y="58"/>
                    <a:pt x="110" y="58"/>
                  </a:cubicBezTo>
                  <a:cubicBezTo>
                    <a:pt x="114" y="53"/>
                    <a:pt x="114" y="53"/>
                    <a:pt x="114" y="53"/>
                  </a:cubicBezTo>
                  <a:cubicBezTo>
                    <a:pt x="106" y="50"/>
                    <a:pt x="106" y="50"/>
                    <a:pt x="106" y="50"/>
                  </a:cubicBezTo>
                  <a:cubicBezTo>
                    <a:pt x="97" y="62"/>
                    <a:pt x="97" y="62"/>
                    <a:pt x="97" y="62"/>
                  </a:cubicBezTo>
                  <a:cubicBezTo>
                    <a:pt x="97" y="67"/>
                    <a:pt x="97" y="67"/>
                    <a:pt x="97" y="67"/>
                  </a:cubicBezTo>
                  <a:cubicBezTo>
                    <a:pt x="98" y="73"/>
                    <a:pt x="98" y="73"/>
                    <a:pt x="98" y="73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93" y="79"/>
                    <a:pt x="93" y="79"/>
                    <a:pt x="93" y="79"/>
                  </a:cubicBezTo>
                  <a:cubicBezTo>
                    <a:pt x="101" y="84"/>
                    <a:pt x="101" y="84"/>
                    <a:pt x="101" y="84"/>
                  </a:cubicBezTo>
                  <a:cubicBezTo>
                    <a:pt x="104" y="89"/>
                    <a:pt x="104" y="89"/>
                    <a:pt x="104" y="8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06" y="98"/>
                    <a:pt x="106" y="98"/>
                    <a:pt x="106" y="98"/>
                  </a:cubicBezTo>
                  <a:cubicBezTo>
                    <a:pt x="102" y="100"/>
                    <a:pt x="102" y="100"/>
                    <a:pt x="102" y="100"/>
                  </a:cubicBezTo>
                  <a:cubicBezTo>
                    <a:pt x="98" y="101"/>
                    <a:pt x="98" y="101"/>
                    <a:pt x="98" y="101"/>
                  </a:cubicBezTo>
                  <a:cubicBezTo>
                    <a:pt x="90" y="107"/>
                    <a:pt x="90" y="107"/>
                    <a:pt x="90" y="107"/>
                  </a:cubicBezTo>
                  <a:cubicBezTo>
                    <a:pt x="90" y="116"/>
                    <a:pt x="90" y="116"/>
                    <a:pt x="90" y="116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2" y="122"/>
                    <a:pt x="82" y="122"/>
                    <a:pt x="82" y="122"/>
                  </a:cubicBezTo>
                  <a:cubicBezTo>
                    <a:pt x="81" y="128"/>
                    <a:pt x="81" y="128"/>
                    <a:pt x="81" y="128"/>
                  </a:cubicBezTo>
                  <a:cubicBezTo>
                    <a:pt x="77" y="131"/>
                    <a:pt x="77" y="131"/>
                    <a:pt x="77" y="131"/>
                  </a:cubicBezTo>
                  <a:cubicBezTo>
                    <a:pt x="77" y="136"/>
                    <a:pt x="77" y="136"/>
                    <a:pt x="77" y="136"/>
                  </a:cubicBezTo>
                  <a:cubicBezTo>
                    <a:pt x="75" y="136"/>
                    <a:pt x="74" y="136"/>
                    <a:pt x="72" y="137"/>
                  </a:cubicBezTo>
                  <a:cubicBezTo>
                    <a:pt x="69" y="139"/>
                    <a:pt x="67" y="136"/>
                    <a:pt x="66" y="133"/>
                  </a:cubicBezTo>
                  <a:cubicBezTo>
                    <a:pt x="65" y="131"/>
                    <a:pt x="58" y="124"/>
                    <a:pt x="52" y="124"/>
                  </a:cubicBezTo>
                  <a:cubicBezTo>
                    <a:pt x="48" y="124"/>
                    <a:pt x="47" y="127"/>
                    <a:pt x="44" y="127"/>
                  </a:cubicBezTo>
                  <a:cubicBezTo>
                    <a:pt x="45" y="117"/>
                    <a:pt x="45" y="117"/>
                    <a:pt x="45" y="117"/>
                  </a:cubicBezTo>
                  <a:cubicBezTo>
                    <a:pt x="32" y="112"/>
                    <a:pt x="32" y="112"/>
                    <a:pt x="32" y="112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26" y="98"/>
                    <a:pt x="26" y="98"/>
                    <a:pt x="26" y="98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0" y="93"/>
                    <a:pt x="10" y="93"/>
                    <a:pt x="10" y="93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6" y="10"/>
                    <a:pt x="86" y="10"/>
                    <a:pt x="86" y="10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110" y="9"/>
                    <a:pt x="110" y="9"/>
                    <a:pt x="110" y="9"/>
                  </a:cubicBezTo>
                  <a:cubicBezTo>
                    <a:pt x="121" y="11"/>
                    <a:pt x="121" y="11"/>
                    <a:pt x="121" y="11"/>
                  </a:cubicBezTo>
                  <a:cubicBezTo>
                    <a:pt x="133" y="22"/>
                    <a:pt x="133" y="22"/>
                    <a:pt x="133" y="22"/>
                  </a:cubicBezTo>
                  <a:cubicBezTo>
                    <a:pt x="137" y="32"/>
                    <a:pt x="137" y="32"/>
                    <a:pt x="137" y="32"/>
                  </a:cubicBezTo>
                  <a:cubicBezTo>
                    <a:pt x="137" y="39"/>
                    <a:pt x="137" y="39"/>
                    <a:pt x="137" y="39"/>
                  </a:cubicBezTo>
                  <a:cubicBezTo>
                    <a:pt x="145" y="39"/>
                    <a:pt x="145" y="39"/>
                    <a:pt x="145" y="39"/>
                  </a:cubicBezTo>
                  <a:cubicBezTo>
                    <a:pt x="145" y="46"/>
                    <a:pt x="145" y="46"/>
                    <a:pt x="145" y="46"/>
                  </a:cubicBezTo>
                  <a:cubicBezTo>
                    <a:pt x="156" y="52"/>
                    <a:pt x="156" y="52"/>
                    <a:pt x="156" y="52"/>
                  </a:cubicBezTo>
                  <a:cubicBezTo>
                    <a:pt x="163" y="54"/>
                    <a:pt x="163" y="54"/>
                    <a:pt x="163" y="54"/>
                  </a:cubicBezTo>
                  <a:cubicBezTo>
                    <a:pt x="170" y="58"/>
                    <a:pt x="170" y="58"/>
                    <a:pt x="170" y="58"/>
                  </a:cubicBezTo>
                  <a:lnTo>
                    <a:pt x="170" y="61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45" name="Freeform 51"/>
            <p:cNvSpPr>
              <a:spLocks/>
            </p:cNvSpPr>
            <p:nvPr/>
          </p:nvSpPr>
          <p:spPr bwMode="auto">
            <a:xfrm>
              <a:off x="1913" y="3697"/>
              <a:ext cx="225" cy="160"/>
            </a:xfrm>
            <a:custGeom>
              <a:avLst/>
              <a:gdLst>
                <a:gd name="T0" fmla="*/ 107 w 108"/>
                <a:gd name="T1" fmla="*/ 68 h 77"/>
                <a:gd name="T2" fmla="*/ 106 w 108"/>
                <a:gd name="T3" fmla="*/ 68 h 77"/>
                <a:gd name="T4" fmla="*/ 100 w 108"/>
                <a:gd name="T5" fmla="*/ 73 h 77"/>
                <a:gd name="T6" fmla="*/ 87 w 108"/>
                <a:gd name="T7" fmla="*/ 74 h 77"/>
                <a:gd name="T8" fmla="*/ 73 w 108"/>
                <a:gd name="T9" fmla="*/ 73 h 77"/>
                <a:gd name="T10" fmla="*/ 59 w 108"/>
                <a:gd name="T11" fmla="*/ 69 h 77"/>
                <a:gd name="T12" fmla="*/ 47 w 108"/>
                <a:gd name="T13" fmla="*/ 73 h 77"/>
                <a:gd name="T14" fmla="*/ 35 w 108"/>
                <a:gd name="T15" fmla="*/ 70 h 77"/>
                <a:gd name="T16" fmla="*/ 20 w 108"/>
                <a:gd name="T17" fmla="*/ 68 h 77"/>
                <a:gd name="T18" fmla="*/ 14 w 108"/>
                <a:gd name="T19" fmla="*/ 67 h 77"/>
                <a:gd name="T20" fmla="*/ 18 w 108"/>
                <a:gd name="T21" fmla="*/ 60 h 77"/>
                <a:gd name="T22" fmla="*/ 14 w 108"/>
                <a:gd name="T23" fmla="*/ 53 h 77"/>
                <a:gd name="T24" fmla="*/ 7 w 108"/>
                <a:gd name="T25" fmla="*/ 51 h 77"/>
                <a:gd name="T26" fmla="*/ 1 w 108"/>
                <a:gd name="T27" fmla="*/ 49 h 77"/>
                <a:gd name="T28" fmla="*/ 0 w 108"/>
                <a:gd name="T29" fmla="*/ 42 h 77"/>
                <a:gd name="T30" fmla="*/ 4 w 108"/>
                <a:gd name="T31" fmla="*/ 42 h 77"/>
                <a:gd name="T32" fmla="*/ 8 w 108"/>
                <a:gd name="T33" fmla="*/ 37 h 77"/>
                <a:gd name="T34" fmla="*/ 6 w 108"/>
                <a:gd name="T35" fmla="*/ 33 h 77"/>
                <a:gd name="T36" fmla="*/ 9 w 108"/>
                <a:gd name="T37" fmla="*/ 28 h 77"/>
                <a:gd name="T38" fmla="*/ 17 w 108"/>
                <a:gd name="T39" fmla="*/ 28 h 77"/>
                <a:gd name="T40" fmla="*/ 19 w 108"/>
                <a:gd name="T41" fmla="*/ 22 h 77"/>
                <a:gd name="T42" fmla="*/ 18 w 108"/>
                <a:gd name="T43" fmla="*/ 7 h 77"/>
                <a:gd name="T44" fmla="*/ 16 w 108"/>
                <a:gd name="T45" fmla="*/ 5 h 77"/>
                <a:gd name="T46" fmla="*/ 25 w 108"/>
                <a:gd name="T47" fmla="*/ 0 h 77"/>
                <a:gd name="T48" fmla="*/ 36 w 108"/>
                <a:gd name="T49" fmla="*/ 4 h 77"/>
                <a:gd name="T50" fmla="*/ 45 w 108"/>
                <a:gd name="T51" fmla="*/ 4 h 77"/>
                <a:gd name="T52" fmla="*/ 49 w 108"/>
                <a:gd name="T53" fmla="*/ 11 h 77"/>
                <a:gd name="T54" fmla="*/ 61 w 108"/>
                <a:gd name="T55" fmla="*/ 4 h 77"/>
                <a:gd name="T56" fmla="*/ 68 w 108"/>
                <a:gd name="T57" fmla="*/ 8 h 77"/>
                <a:gd name="T58" fmla="*/ 63 w 108"/>
                <a:gd name="T59" fmla="*/ 16 h 77"/>
                <a:gd name="T60" fmla="*/ 71 w 108"/>
                <a:gd name="T61" fmla="*/ 25 h 77"/>
                <a:gd name="T62" fmla="*/ 73 w 108"/>
                <a:gd name="T63" fmla="*/ 34 h 77"/>
                <a:gd name="T64" fmla="*/ 81 w 108"/>
                <a:gd name="T65" fmla="*/ 37 h 77"/>
                <a:gd name="T66" fmla="*/ 89 w 108"/>
                <a:gd name="T67" fmla="*/ 39 h 77"/>
                <a:gd name="T68" fmla="*/ 95 w 108"/>
                <a:gd name="T69" fmla="*/ 45 h 77"/>
                <a:gd name="T70" fmla="*/ 95 w 108"/>
                <a:gd name="T71" fmla="*/ 53 h 77"/>
                <a:gd name="T72" fmla="*/ 108 w 108"/>
                <a:gd name="T73" fmla="*/ 58 h 77"/>
                <a:gd name="T74" fmla="*/ 107 w 108"/>
                <a:gd name="T75" fmla="*/ 68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8" h="77">
                  <a:moveTo>
                    <a:pt x="107" y="68"/>
                  </a:moveTo>
                  <a:cubicBezTo>
                    <a:pt x="107" y="68"/>
                    <a:pt x="106" y="68"/>
                    <a:pt x="106" y="68"/>
                  </a:cubicBezTo>
                  <a:cubicBezTo>
                    <a:pt x="102" y="69"/>
                    <a:pt x="102" y="73"/>
                    <a:pt x="100" y="73"/>
                  </a:cubicBezTo>
                  <a:cubicBezTo>
                    <a:pt x="99" y="74"/>
                    <a:pt x="89" y="75"/>
                    <a:pt x="87" y="74"/>
                  </a:cubicBezTo>
                  <a:cubicBezTo>
                    <a:pt x="85" y="73"/>
                    <a:pt x="77" y="73"/>
                    <a:pt x="73" y="73"/>
                  </a:cubicBezTo>
                  <a:cubicBezTo>
                    <a:pt x="68" y="73"/>
                    <a:pt x="64" y="73"/>
                    <a:pt x="59" y="69"/>
                  </a:cubicBezTo>
                  <a:cubicBezTo>
                    <a:pt x="55" y="66"/>
                    <a:pt x="51" y="69"/>
                    <a:pt x="47" y="73"/>
                  </a:cubicBezTo>
                  <a:cubicBezTo>
                    <a:pt x="43" y="77"/>
                    <a:pt x="39" y="70"/>
                    <a:pt x="35" y="70"/>
                  </a:cubicBezTo>
                  <a:cubicBezTo>
                    <a:pt x="31" y="69"/>
                    <a:pt x="25" y="69"/>
                    <a:pt x="20" y="68"/>
                  </a:cubicBezTo>
                  <a:cubicBezTo>
                    <a:pt x="18" y="67"/>
                    <a:pt x="16" y="67"/>
                    <a:pt x="14" y="67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89" y="39"/>
                    <a:pt x="89" y="39"/>
                    <a:pt x="89" y="39"/>
                  </a:cubicBezTo>
                  <a:cubicBezTo>
                    <a:pt x="95" y="45"/>
                    <a:pt x="95" y="45"/>
                    <a:pt x="95" y="45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108" y="58"/>
                    <a:pt x="108" y="58"/>
                    <a:pt x="108" y="58"/>
                  </a:cubicBezTo>
                  <a:lnTo>
                    <a:pt x="107" y="68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46" name="Freeform 52"/>
            <p:cNvSpPr>
              <a:spLocks/>
            </p:cNvSpPr>
            <p:nvPr/>
          </p:nvSpPr>
          <p:spPr bwMode="auto">
            <a:xfrm>
              <a:off x="1735" y="3664"/>
              <a:ext cx="217" cy="252"/>
            </a:xfrm>
            <a:custGeom>
              <a:avLst/>
              <a:gdLst>
                <a:gd name="T0" fmla="*/ 89 w 104"/>
                <a:gd name="T1" fmla="*/ 83 h 121"/>
                <a:gd name="T2" fmla="*/ 64 w 104"/>
                <a:gd name="T3" fmla="*/ 75 h 121"/>
                <a:gd name="T4" fmla="*/ 59 w 104"/>
                <a:gd name="T5" fmla="*/ 88 h 121"/>
                <a:gd name="T6" fmla="*/ 66 w 104"/>
                <a:gd name="T7" fmla="*/ 102 h 121"/>
                <a:gd name="T8" fmla="*/ 54 w 104"/>
                <a:gd name="T9" fmla="*/ 102 h 121"/>
                <a:gd name="T10" fmla="*/ 42 w 104"/>
                <a:gd name="T11" fmla="*/ 118 h 121"/>
                <a:gd name="T12" fmla="*/ 22 w 104"/>
                <a:gd name="T13" fmla="*/ 120 h 121"/>
                <a:gd name="T14" fmla="*/ 22 w 104"/>
                <a:gd name="T15" fmla="*/ 116 h 121"/>
                <a:gd name="T16" fmla="*/ 23 w 104"/>
                <a:gd name="T17" fmla="*/ 106 h 121"/>
                <a:gd name="T18" fmla="*/ 10 w 104"/>
                <a:gd name="T19" fmla="*/ 106 h 121"/>
                <a:gd name="T20" fmla="*/ 4 w 104"/>
                <a:gd name="T21" fmla="*/ 99 h 121"/>
                <a:gd name="T22" fmla="*/ 12 w 104"/>
                <a:gd name="T23" fmla="*/ 85 h 121"/>
                <a:gd name="T24" fmla="*/ 15 w 104"/>
                <a:gd name="T25" fmla="*/ 81 h 121"/>
                <a:gd name="T26" fmla="*/ 21 w 104"/>
                <a:gd name="T27" fmla="*/ 68 h 121"/>
                <a:gd name="T28" fmla="*/ 31 w 104"/>
                <a:gd name="T29" fmla="*/ 58 h 121"/>
                <a:gd name="T30" fmla="*/ 39 w 104"/>
                <a:gd name="T31" fmla="*/ 61 h 121"/>
                <a:gd name="T32" fmla="*/ 45 w 104"/>
                <a:gd name="T33" fmla="*/ 56 h 121"/>
                <a:gd name="T34" fmla="*/ 40 w 104"/>
                <a:gd name="T35" fmla="*/ 46 h 121"/>
                <a:gd name="T36" fmla="*/ 31 w 104"/>
                <a:gd name="T37" fmla="*/ 47 h 121"/>
                <a:gd name="T38" fmla="*/ 20 w 104"/>
                <a:gd name="T39" fmla="*/ 45 h 121"/>
                <a:gd name="T40" fmla="*/ 16 w 104"/>
                <a:gd name="T41" fmla="*/ 31 h 121"/>
                <a:gd name="T42" fmla="*/ 16 w 104"/>
                <a:gd name="T43" fmla="*/ 17 h 121"/>
                <a:gd name="T44" fmla="*/ 28 w 104"/>
                <a:gd name="T45" fmla="*/ 19 h 121"/>
                <a:gd name="T46" fmla="*/ 34 w 104"/>
                <a:gd name="T47" fmla="*/ 29 h 121"/>
                <a:gd name="T48" fmla="*/ 44 w 104"/>
                <a:gd name="T49" fmla="*/ 26 h 121"/>
                <a:gd name="T50" fmla="*/ 54 w 104"/>
                <a:gd name="T51" fmla="*/ 18 h 121"/>
                <a:gd name="T52" fmla="*/ 58 w 104"/>
                <a:gd name="T53" fmla="*/ 1 h 121"/>
                <a:gd name="T54" fmla="*/ 68 w 104"/>
                <a:gd name="T55" fmla="*/ 6 h 121"/>
                <a:gd name="T56" fmla="*/ 87 w 104"/>
                <a:gd name="T57" fmla="*/ 17 h 121"/>
                <a:gd name="T58" fmla="*/ 103 w 104"/>
                <a:gd name="T59" fmla="*/ 23 h 121"/>
                <a:gd name="T60" fmla="*/ 102 w 104"/>
                <a:gd name="T61" fmla="*/ 44 h 121"/>
                <a:gd name="T62" fmla="*/ 91 w 104"/>
                <a:gd name="T63" fmla="*/ 49 h 121"/>
                <a:gd name="T64" fmla="*/ 89 w 104"/>
                <a:gd name="T65" fmla="*/ 58 h 121"/>
                <a:gd name="T66" fmla="*/ 86 w 104"/>
                <a:gd name="T67" fmla="*/ 65 h 121"/>
                <a:gd name="T68" fmla="*/ 99 w 104"/>
                <a:gd name="T69" fmla="*/ 69 h 121"/>
                <a:gd name="T70" fmla="*/ 99 w 104"/>
                <a:gd name="T71" fmla="*/ 83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4" h="121">
                  <a:moveTo>
                    <a:pt x="99" y="83"/>
                  </a:moveTo>
                  <a:cubicBezTo>
                    <a:pt x="95" y="83"/>
                    <a:pt x="92" y="83"/>
                    <a:pt x="89" y="83"/>
                  </a:cubicBezTo>
                  <a:cubicBezTo>
                    <a:pt x="85" y="83"/>
                    <a:pt x="84" y="83"/>
                    <a:pt x="79" y="80"/>
                  </a:cubicBezTo>
                  <a:cubicBezTo>
                    <a:pt x="75" y="76"/>
                    <a:pt x="65" y="74"/>
                    <a:pt x="64" y="75"/>
                  </a:cubicBezTo>
                  <a:cubicBezTo>
                    <a:pt x="63" y="76"/>
                    <a:pt x="62" y="78"/>
                    <a:pt x="59" y="81"/>
                  </a:cubicBezTo>
                  <a:cubicBezTo>
                    <a:pt x="56" y="85"/>
                    <a:pt x="58" y="86"/>
                    <a:pt x="59" y="88"/>
                  </a:cubicBezTo>
                  <a:cubicBezTo>
                    <a:pt x="60" y="90"/>
                    <a:pt x="58" y="90"/>
                    <a:pt x="56" y="93"/>
                  </a:cubicBezTo>
                  <a:cubicBezTo>
                    <a:pt x="54" y="95"/>
                    <a:pt x="59" y="97"/>
                    <a:pt x="66" y="102"/>
                  </a:cubicBezTo>
                  <a:cubicBezTo>
                    <a:pt x="73" y="108"/>
                    <a:pt x="68" y="108"/>
                    <a:pt x="65" y="109"/>
                  </a:cubicBezTo>
                  <a:cubicBezTo>
                    <a:pt x="62" y="110"/>
                    <a:pt x="57" y="105"/>
                    <a:pt x="54" y="102"/>
                  </a:cubicBezTo>
                  <a:cubicBezTo>
                    <a:pt x="51" y="99"/>
                    <a:pt x="47" y="103"/>
                    <a:pt x="43" y="105"/>
                  </a:cubicBezTo>
                  <a:cubicBezTo>
                    <a:pt x="39" y="108"/>
                    <a:pt x="41" y="115"/>
                    <a:pt x="42" y="118"/>
                  </a:cubicBezTo>
                  <a:cubicBezTo>
                    <a:pt x="42" y="121"/>
                    <a:pt x="41" y="120"/>
                    <a:pt x="35" y="120"/>
                  </a:cubicBezTo>
                  <a:cubicBezTo>
                    <a:pt x="30" y="120"/>
                    <a:pt x="25" y="118"/>
                    <a:pt x="22" y="120"/>
                  </a:cubicBezTo>
                  <a:cubicBezTo>
                    <a:pt x="19" y="118"/>
                    <a:pt x="19" y="118"/>
                    <a:pt x="19" y="118"/>
                  </a:cubicBezTo>
                  <a:cubicBezTo>
                    <a:pt x="22" y="116"/>
                    <a:pt x="22" y="116"/>
                    <a:pt x="22" y="116"/>
                  </a:cubicBezTo>
                  <a:cubicBezTo>
                    <a:pt x="25" y="110"/>
                    <a:pt x="25" y="110"/>
                    <a:pt x="25" y="110"/>
                  </a:cubicBezTo>
                  <a:cubicBezTo>
                    <a:pt x="23" y="106"/>
                    <a:pt x="23" y="106"/>
                    <a:pt x="23" y="106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10" y="106"/>
                    <a:pt x="10" y="106"/>
                    <a:pt x="10" y="106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04"/>
                    <a:pt x="4" y="100"/>
                    <a:pt x="4" y="99"/>
                  </a:cubicBezTo>
                  <a:cubicBezTo>
                    <a:pt x="5" y="99"/>
                    <a:pt x="9" y="93"/>
                    <a:pt x="9" y="93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1"/>
                    <a:pt x="15" y="81"/>
                    <a:pt x="15" y="81"/>
                  </a:cubicBezTo>
                  <a:cubicBezTo>
                    <a:pt x="20" y="75"/>
                    <a:pt x="20" y="75"/>
                    <a:pt x="20" y="75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9" y="61"/>
                    <a:pt x="39" y="61"/>
                    <a:pt x="39" y="61"/>
                  </a:cubicBezTo>
                  <a:cubicBezTo>
                    <a:pt x="44" y="62"/>
                    <a:pt x="44" y="62"/>
                    <a:pt x="44" y="62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52" y="24"/>
                    <a:pt x="52" y="24"/>
                    <a:pt x="52" y="24"/>
                  </a:cubicBezTo>
                  <a:cubicBezTo>
                    <a:pt x="52" y="24"/>
                    <a:pt x="54" y="18"/>
                    <a:pt x="54" y="18"/>
                  </a:cubicBezTo>
                  <a:cubicBezTo>
                    <a:pt x="55" y="17"/>
                    <a:pt x="58" y="11"/>
                    <a:pt x="58" y="1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78" y="11"/>
                    <a:pt x="78" y="11"/>
                    <a:pt x="78" y="11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92" y="12"/>
                    <a:pt x="92" y="12"/>
                    <a:pt x="92" y="12"/>
                  </a:cubicBezTo>
                  <a:cubicBezTo>
                    <a:pt x="103" y="23"/>
                    <a:pt x="103" y="23"/>
                    <a:pt x="103" y="23"/>
                  </a:cubicBezTo>
                  <a:cubicBezTo>
                    <a:pt x="104" y="38"/>
                    <a:pt x="104" y="38"/>
                    <a:pt x="104" y="38"/>
                  </a:cubicBezTo>
                  <a:cubicBezTo>
                    <a:pt x="102" y="44"/>
                    <a:pt x="102" y="44"/>
                    <a:pt x="102" y="44"/>
                  </a:cubicBezTo>
                  <a:cubicBezTo>
                    <a:pt x="94" y="44"/>
                    <a:pt x="94" y="44"/>
                    <a:pt x="94" y="44"/>
                  </a:cubicBezTo>
                  <a:cubicBezTo>
                    <a:pt x="91" y="49"/>
                    <a:pt x="91" y="49"/>
                    <a:pt x="91" y="49"/>
                  </a:cubicBezTo>
                  <a:cubicBezTo>
                    <a:pt x="93" y="53"/>
                    <a:pt x="93" y="53"/>
                    <a:pt x="93" y="53"/>
                  </a:cubicBezTo>
                  <a:cubicBezTo>
                    <a:pt x="89" y="58"/>
                    <a:pt x="89" y="58"/>
                    <a:pt x="89" y="58"/>
                  </a:cubicBezTo>
                  <a:cubicBezTo>
                    <a:pt x="85" y="58"/>
                    <a:pt x="85" y="58"/>
                    <a:pt x="85" y="58"/>
                  </a:cubicBezTo>
                  <a:cubicBezTo>
                    <a:pt x="86" y="65"/>
                    <a:pt x="86" y="65"/>
                    <a:pt x="86" y="65"/>
                  </a:cubicBezTo>
                  <a:cubicBezTo>
                    <a:pt x="92" y="67"/>
                    <a:pt x="92" y="67"/>
                    <a:pt x="92" y="67"/>
                  </a:cubicBezTo>
                  <a:cubicBezTo>
                    <a:pt x="99" y="69"/>
                    <a:pt x="99" y="69"/>
                    <a:pt x="99" y="69"/>
                  </a:cubicBezTo>
                  <a:cubicBezTo>
                    <a:pt x="103" y="76"/>
                    <a:pt x="103" y="76"/>
                    <a:pt x="103" y="76"/>
                  </a:cubicBezTo>
                  <a:lnTo>
                    <a:pt x="99" y="83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47" name="Freeform 53"/>
            <p:cNvSpPr>
              <a:spLocks/>
            </p:cNvSpPr>
            <p:nvPr/>
          </p:nvSpPr>
          <p:spPr bwMode="auto">
            <a:xfrm>
              <a:off x="1802" y="3355"/>
              <a:ext cx="315" cy="365"/>
            </a:xfrm>
            <a:custGeom>
              <a:avLst/>
              <a:gdLst>
                <a:gd name="T0" fmla="*/ 225 w 315"/>
                <a:gd name="T1" fmla="*/ 9 h 365"/>
                <a:gd name="T2" fmla="*/ 261 w 315"/>
                <a:gd name="T3" fmla="*/ 50 h 365"/>
                <a:gd name="T4" fmla="*/ 279 w 315"/>
                <a:gd name="T5" fmla="*/ 77 h 365"/>
                <a:gd name="T6" fmla="*/ 273 w 315"/>
                <a:gd name="T7" fmla="*/ 109 h 365"/>
                <a:gd name="T8" fmla="*/ 271 w 315"/>
                <a:gd name="T9" fmla="*/ 146 h 365"/>
                <a:gd name="T10" fmla="*/ 279 w 315"/>
                <a:gd name="T11" fmla="*/ 171 h 365"/>
                <a:gd name="T12" fmla="*/ 275 w 315"/>
                <a:gd name="T13" fmla="*/ 196 h 365"/>
                <a:gd name="T14" fmla="*/ 296 w 315"/>
                <a:gd name="T15" fmla="*/ 223 h 365"/>
                <a:gd name="T16" fmla="*/ 306 w 315"/>
                <a:gd name="T17" fmla="*/ 242 h 365"/>
                <a:gd name="T18" fmla="*/ 315 w 315"/>
                <a:gd name="T19" fmla="*/ 265 h 365"/>
                <a:gd name="T20" fmla="*/ 315 w 315"/>
                <a:gd name="T21" fmla="*/ 300 h 365"/>
                <a:gd name="T22" fmla="*/ 288 w 315"/>
                <a:gd name="T23" fmla="*/ 302 h 365"/>
                <a:gd name="T24" fmla="*/ 271 w 315"/>
                <a:gd name="T25" fmla="*/ 307 h 365"/>
                <a:gd name="T26" fmla="*/ 261 w 315"/>
                <a:gd name="T27" fmla="*/ 327 h 365"/>
                <a:gd name="T28" fmla="*/ 252 w 315"/>
                <a:gd name="T29" fmla="*/ 359 h 365"/>
                <a:gd name="T30" fmla="*/ 213 w 315"/>
                <a:gd name="T31" fmla="*/ 365 h 365"/>
                <a:gd name="T32" fmla="*/ 186 w 315"/>
                <a:gd name="T33" fmla="*/ 350 h 365"/>
                <a:gd name="T34" fmla="*/ 144 w 315"/>
                <a:gd name="T35" fmla="*/ 352 h 365"/>
                <a:gd name="T36" fmla="*/ 115 w 315"/>
                <a:gd name="T37" fmla="*/ 344 h 365"/>
                <a:gd name="T38" fmla="*/ 75 w 315"/>
                <a:gd name="T39" fmla="*/ 321 h 365"/>
                <a:gd name="T40" fmla="*/ 54 w 315"/>
                <a:gd name="T41" fmla="*/ 311 h 365"/>
                <a:gd name="T42" fmla="*/ 36 w 315"/>
                <a:gd name="T43" fmla="*/ 309 h 365"/>
                <a:gd name="T44" fmla="*/ 0 w 315"/>
                <a:gd name="T45" fmla="*/ 284 h 365"/>
                <a:gd name="T46" fmla="*/ 19 w 315"/>
                <a:gd name="T47" fmla="*/ 248 h 365"/>
                <a:gd name="T48" fmla="*/ 50 w 315"/>
                <a:gd name="T49" fmla="*/ 244 h 365"/>
                <a:gd name="T50" fmla="*/ 67 w 315"/>
                <a:gd name="T51" fmla="*/ 221 h 365"/>
                <a:gd name="T52" fmla="*/ 92 w 315"/>
                <a:gd name="T53" fmla="*/ 221 h 365"/>
                <a:gd name="T54" fmla="*/ 98 w 315"/>
                <a:gd name="T55" fmla="*/ 200 h 365"/>
                <a:gd name="T56" fmla="*/ 127 w 315"/>
                <a:gd name="T57" fmla="*/ 186 h 365"/>
                <a:gd name="T58" fmla="*/ 129 w 315"/>
                <a:gd name="T59" fmla="*/ 161 h 365"/>
                <a:gd name="T60" fmla="*/ 121 w 315"/>
                <a:gd name="T61" fmla="*/ 136 h 365"/>
                <a:gd name="T62" fmla="*/ 131 w 315"/>
                <a:gd name="T63" fmla="*/ 107 h 365"/>
                <a:gd name="T64" fmla="*/ 177 w 315"/>
                <a:gd name="T65" fmla="*/ 67 h 365"/>
                <a:gd name="T66" fmla="*/ 188 w 315"/>
                <a:gd name="T67" fmla="*/ 36 h 365"/>
                <a:gd name="T68" fmla="*/ 200 w 315"/>
                <a:gd name="T69" fmla="*/ 15 h 365"/>
                <a:gd name="T70" fmla="*/ 213 w 315"/>
                <a:gd name="T71" fmla="*/ 0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15" h="365">
                  <a:moveTo>
                    <a:pt x="213" y="0"/>
                  </a:moveTo>
                  <a:lnTo>
                    <a:pt x="225" y="9"/>
                  </a:lnTo>
                  <a:lnTo>
                    <a:pt x="223" y="19"/>
                  </a:lnTo>
                  <a:lnTo>
                    <a:pt x="261" y="50"/>
                  </a:lnTo>
                  <a:lnTo>
                    <a:pt x="267" y="67"/>
                  </a:lnTo>
                  <a:lnTo>
                    <a:pt x="279" y="77"/>
                  </a:lnTo>
                  <a:lnTo>
                    <a:pt x="279" y="98"/>
                  </a:lnTo>
                  <a:lnTo>
                    <a:pt x="273" y="109"/>
                  </a:lnTo>
                  <a:lnTo>
                    <a:pt x="273" y="129"/>
                  </a:lnTo>
                  <a:lnTo>
                    <a:pt x="271" y="146"/>
                  </a:lnTo>
                  <a:lnTo>
                    <a:pt x="281" y="161"/>
                  </a:lnTo>
                  <a:lnTo>
                    <a:pt x="279" y="171"/>
                  </a:lnTo>
                  <a:lnTo>
                    <a:pt x="271" y="182"/>
                  </a:lnTo>
                  <a:lnTo>
                    <a:pt x="275" y="196"/>
                  </a:lnTo>
                  <a:lnTo>
                    <a:pt x="292" y="202"/>
                  </a:lnTo>
                  <a:lnTo>
                    <a:pt x="296" y="223"/>
                  </a:lnTo>
                  <a:lnTo>
                    <a:pt x="309" y="227"/>
                  </a:lnTo>
                  <a:lnTo>
                    <a:pt x="306" y="242"/>
                  </a:lnTo>
                  <a:lnTo>
                    <a:pt x="309" y="259"/>
                  </a:lnTo>
                  <a:lnTo>
                    <a:pt x="315" y="265"/>
                  </a:lnTo>
                  <a:lnTo>
                    <a:pt x="311" y="288"/>
                  </a:lnTo>
                  <a:lnTo>
                    <a:pt x="315" y="300"/>
                  </a:lnTo>
                  <a:lnTo>
                    <a:pt x="300" y="309"/>
                  </a:lnTo>
                  <a:lnTo>
                    <a:pt x="288" y="302"/>
                  </a:lnTo>
                  <a:lnTo>
                    <a:pt x="284" y="311"/>
                  </a:lnTo>
                  <a:lnTo>
                    <a:pt x="271" y="307"/>
                  </a:lnTo>
                  <a:lnTo>
                    <a:pt x="261" y="317"/>
                  </a:lnTo>
                  <a:lnTo>
                    <a:pt x="261" y="327"/>
                  </a:lnTo>
                  <a:lnTo>
                    <a:pt x="256" y="342"/>
                  </a:lnTo>
                  <a:lnTo>
                    <a:pt x="252" y="359"/>
                  </a:lnTo>
                  <a:lnTo>
                    <a:pt x="238" y="350"/>
                  </a:lnTo>
                  <a:lnTo>
                    <a:pt x="213" y="365"/>
                  </a:lnTo>
                  <a:lnTo>
                    <a:pt x="204" y="350"/>
                  </a:lnTo>
                  <a:lnTo>
                    <a:pt x="186" y="350"/>
                  </a:lnTo>
                  <a:lnTo>
                    <a:pt x="163" y="342"/>
                  </a:lnTo>
                  <a:lnTo>
                    <a:pt x="144" y="352"/>
                  </a:lnTo>
                  <a:lnTo>
                    <a:pt x="125" y="334"/>
                  </a:lnTo>
                  <a:lnTo>
                    <a:pt x="115" y="344"/>
                  </a:lnTo>
                  <a:lnTo>
                    <a:pt x="96" y="332"/>
                  </a:lnTo>
                  <a:lnTo>
                    <a:pt x="75" y="321"/>
                  </a:lnTo>
                  <a:lnTo>
                    <a:pt x="65" y="309"/>
                  </a:lnTo>
                  <a:lnTo>
                    <a:pt x="54" y="311"/>
                  </a:lnTo>
                  <a:lnTo>
                    <a:pt x="42" y="323"/>
                  </a:lnTo>
                  <a:lnTo>
                    <a:pt x="36" y="309"/>
                  </a:lnTo>
                  <a:lnTo>
                    <a:pt x="21" y="307"/>
                  </a:lnTo>
                  <a:lnTo>
                    <a:pt x="0" y="284"/>
                  </a:lnTo>
                  <a:lnTo>
                    <a:pt x="15" y="267"/>
                  </a:lnTo>
                  <a:lnTo>
                    <a:pt x="19" y="248"/>
                  </a:lnTo>
                  <a:lnTo>
                    <a:pt x="40" y="250"/>
                  </a:lnTo>
                  <a:lnTo>
                    <a:pt x="50" y="244"/>
                  </a:lnTo>
                  <a:lnTo>
                    <a:pt x="56" y="225"/>
                  </a:lnTo>
                  <a:lnTo>
                    <a:pt x="67" y="221"/>
                  </a:lnTo>
                  <a:lnTo>
                    <a:pt x="79" y="232"/>
                  </a:lnTo>
                  <a:lnTo>
                    <a:pt x="92" y="221"/>
                  </a:lnTo>
                  <a:lnTo>
                    <a:pt x="83" y="209"/>
                  </a:lnTo>
                  <a:lnTo>
                    <a:pt x="98" y="200"/>
                  </a:lnTo>
                  <a:lnTo>
                    <a:pt x="113" y="200"/>
                  </a:lnTo>
                  <a:lnTo>
                    <a:pt x="127" y="186"/>
                  </a:lnTo>
                  <a:lnTo>
                    <a:pt x="117" y="173"/>
                  </a:lnTo>
                  <a:lnTo>
                    <a:pt x="129" y="161"/>
                  </a:lnTo>
                  <a:lnTo>
                    <a:pt x="129" y="146"/>
                  </a:lnTo>
                  <a:lnTo>
                    <a:pt x="121" y="136"/>
                  </a:lnTo>
                  <a:lnTo>
                    <a:pt x="123" y="119"/>
                  </a:lnTo>
                  <a:lnTo>
                    <a:pt x="131" y="107"/>
                  </a:lnTo>
                  <a:lnTo>
                    <a:pt x="150" y="107"/>
                  </a:lnTo>
                  <a:lnTo>
                    <a:pt x="177" y="67"/>
                  </a:lnTo>
                  <a:lnTo>
                    <a:pt x="188" y="54"/>
                  </a:lnTo>
                  <a:lnTo>
                    <a:pt x="188" y="36"/>
                  </a:lnTo>
                  <a:lnTo>
                    <a:pt x="202" y="29"/>
                  </a:lnTo>
                  <a:lnTo>
                    <a:pt x="200" y="15"/>
                  </a:lnTo>
                  <a:lnTo>
                    <a:pt x="208" y="4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48" name="Freeform 54"/>
            <p:cNvSpPr>
              <a:spLocks/>
            </p:cNvSpPr>
            <p:nvPr/>
          </p:nvSpPr>
          <p:spPr bwMode="auto">
            <a:xfrm>
              <a:off x="2398" y="3584"/>
              <a:ext cx="456" cy="334"/>
            </a:xfrm>
            <a:custGeom>
              <a:avLst/>
              <a:gdLst>
                <a:gd name="T0" fmla="*/ 31 w 456"/>
                <a:gd name="T1" fmla="*/ 207 h 334"/>
                <a:gd name="T2" fmla="*/ 69 w 456"/>
                <a:gd name="T3" fmla="*/ 219 h 334"/>
                <a:gd name="T4" fmla="*/ 146 w 456"/>
                <a:gd name="T5" fmla="*/ 278 h 334"/>
                <a:gd name="T6" fmla="*/ 192 w 456"/>
                <a:gd name="T7" fmla="*/ 292 h 334"/>
                <a:gd name="T8" fmla="*/ 231 w 456"/>
                <a:gd name="T9" fmla="*/ 278 h 334"/>
                <a:gd name="T10" fmla="*/ 244 w 456"/>
                <a:gd name="T11" fmla="*/ 313 h 334"/>
                <a:gd name="T12" fmla="*/ 244 w 456"/>
                <a:gd name="T13" fmla="*/ 326 h 334"/>
                <a:gd name="T14" fmla="*/ 269 w 456"/>
                <a:gd name="T15" fmla="*/ 313 h 334"/>
                <a:gd name="T16" fmla="*/ 300 w 456"/>
                <a:gd name="T17" fmla="*/ 307 h 334"/>
                <a:gd name="T18" fmla="*/ 352 w 456"/>
                <a:gd name="T19" fmla="*/ 290 h 334"/>
                <a:gd name="T20" fmla="*/ 377 w 456"/>
                <a:gd name="T21" fmla="*/ 294 h 334"/>
                <a:gd name="T22" fmla="*/ 398 w 456"/>
                <a:gd name="T23" fmla="*/ 290 h 334"/>
                <a:gd name="T24" fmla="*/ 427 w 456"/>
                <a:gd name="T25" fmla="*/ 271 h 334"/>
                <a:gd name="T26" fmla="*/ 442 w 456"/>
                <a:gd name="T27" fmla="*/ 232 h 334"/>
                <a:gd name="T28" fmla="*/ 452 w 456"/>
                <a:gd name="T29" fmla="*/ 213 h 334"/>
                <a:gd name="T30" fmla="*/ 421 w 456"/>
                <a:gd name="T31" fmla="*/ 205 h 334"/>
                <a:gd name="T32" fmla="*/ 411 w 456"/>
                <a:gd name="T33" fmla="*/ 171 h 334"/>
                <a:gd name="T34" fmla="*/ 429 w 456"/>
                <a:gd name="T35" fmla="*/ 128 h 334"/>
                <a:gd name="T36" fmla="*/ 406 w 456"/>
                <a:gd name="T37" fmla="*/ 111 h 334"/>
                <a:gd name="T38" fmla="*/ 338 w 456"/>
                <a:gd name="T39" fmla="*/ 82 h 334"/>
                <a:gd name="T40" fmla="*/ 313 w 456"/>
                <a:gd name="T41" fmla="*/ 82 h 334"/>
                <a:gd name="T42" fmla="*/ 319 w 456"/>
                <a:gd name="T43" fmla="*/ 55 h 334"/>
                <a:gd name="T44" fmla="*/ 275 w 456"/>
                <a:gd name="T45" fmla="*/ 7 h 334"/>
                <a:gd name="T46" fmla="*/ 244 w 456"/>
                <a:gd name="T47" fmla="*/ 36 h 334"/>
                <a:gd name="T48" fmla="*/ 213 w 456"/>
                <a:gd name="T49" fmla="*/ 28 h 334"/>
                <a:gd name="T50" fmla="*/ 181 w 456"/>
                <a:gd name="T51" fmla="*/ 17 h 334"/>
                <a:gd name="T52" fmla="*/ 150 w 456"/>
                <a:gd name="T53" fmla="*/ 7 h 334"/>
                <a:gd name="T54" fmla="*/ 113 w 456"/>
                <a:gd name="T55" fmla="*/ 0 h 334"/>
                <a:gd name="T56" fmla="*/ 71 w 456"/>
                <a:gd name="T57" fmla="*/ 40 h 334"/>
                <a:gd name="T58" fmla="*/ 52 w 456"/>
                <a:gd name="T59" fmla="*/ 67 h 334"/>
                <a:gd name="T60" fmla="*/ 27 w 456"/>
                <a:gd name="T61" fmla="*/ 96 h 334"/>
                <a:gd name="T62" fmla="*/ 2 w 456"/>
                <a:gd name="T63" fmla="*/ 115 h 334"/>
                <a:gd name="T64" fmla="*/ 0 w 456"/>
                <a:gd name="T65" fmla="*/ 151 h 334"/>
                <a:gd name="T66" fmla="*/ 8 w 456"/>
                <a:gd name="T67" fmla="*/ 173 h 334"/>
                <a:gd name="T68" fmla="*/ 19 w 456"/>
                <a:gd name="T69" fmla="*/ 205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56" h="334">
                  <a:moveTo>
                    <a:pt x="19" y="205"/>
                  </a:moveTo>
                  <a:lnTo>
                    <a:pt x="31" y="207"/>
                  </a:lnTo>
                  <a:lnTo>
                    <a:pt x="44" y="219"/>
                  </a:lnTo>
                  <a:lnTo>
                    <a:pt x="69" y="219"/>
                  </a:lnTo>
                  <a:lnTo>
                    <a:pt x="111" y="234"/>
                  </a:lnTo>
                  <a:lnTo>
                    <a:pt x="146" y="278"/>
                  </a:lnTo>
                  <a:lnTo>
                    <a:pt x="177" y="278"/>
                  </a:lnTo>
                  <a:lnTo>
                    <a:pt x="192" y="292"/>
                  </a:lnTo>
                  <a:lnTo>
                    <a:pt x="221" y="290"/>
                  </a:lnTo>
                  <a:lnTo>
                    <a:pt x="231" y="278"/>
                  </a:lnTo>
                  <a:lnTo>
                    <a:pt x="246" y="284"/>
                  </a:lnTo>
                  <a:lnTo>
                    <a:pt x="244" y="313"/>
                  </a:lnTo>
                  <a:lnTo>
                    <a:pt x="248" y="319"/>
                  </a:lnTo>
                  <a:lnTo>
                    <a:pt x="244" y="326"/>
                  </a:lnTo>
                  <a:lnTo>
                    <a:pt x="250" y="334"/>
                  </a:lnTo>
                  <a:lnTo>
                    <a:pt x="269" y="313"/>
                  </a:lnTo>
                  <a:lnTo>
                    <a:pt x="288" y="317"/>
                  </a:lnTo>
                  <a:lnTo>
                    <a:pt x="300" y="307"/>
                  </a:lnTo>
                  <a:lnTo>
                    <a:pt x="327" y="309"/>
                  </a:lnTo>
                  <a:lnTo>
                    <a:pt x="352" y="290"/>
                  </a:lnTo>
                  <a:lnTo>
                    <a:pt x="373" y="290"/>
                  </a:lnTo>
                  <a:lnTo>
                    <a:pt x="377" y="294"/>
                  </a:lnTo>
                  <a:lnTo>
                    <a:pt x="390" y="284"/>
                  </a:lnTo>
                  <a:lnTo>
                    <a:pt x="398" y="290"/>
                  </a:lnTo>
                  <a:lnTo>
                    <a:pt x="423" y="271"/>
                  </a:lnTo>
                  <a:lnTo>
                    <a:pt x="427" y="271"/>
                  </a:lnTo>
                  <a:lnTo>
                    <a:pt x="431" y="248"/>
                  </a:lnTo>
                  <a:lnTo>
                    <a:pt x="442" y="232"/>
                  </a:lnTo>
                  <a:lnTo>
                    <a:pt x="456" y="228"/>
                  </a:lnTo>
                  <a:lnTo>
                    <a:pt x="452" y="213"/>
                  </a:lnTo>
                  <a:lnTo>
                    <a:pt x="440" y="205"/>
                  </a:lnTo>
                  <a:lnTo>
                    <a:pt x="421" y="205"/>
                  </a:lnTo>
                  <a:lnTo>
                    <a:pt x="417" y="194"/>
                  </a:lnTo>
                  <a:lnTo>
                    <a:pt x="411" y="171"/>
                  </a:lnTo>
                  <a:lnTo>
                    <a:pt x="438" y="136"/>
                  </a:lnTo>
                  <a:lnTo>
                    <a:pt x="429" y="128"/>
                  </a:lnTo>
                  <a:lnTo>
                    <a:pt x="409" y="128"/>
                  </a:lnTo>
                  <a:lnTo>
                    <a:pt x="406" y="111"/>
                  </a:lnTo>
                  <a:lnTo>
                    <a:pt x="381" y="80"/>
                  </a:lnTo>
                  <a:lnTo>
                    <a:pt x="338" y="82"/>
                  </a:lnTo>
                  <a:lnTo>
                    <a:pt x="327" y="86"/>
                  </a:lnTo>
                  <a:lnTo>
                    <a:pt x="313" y="82"/>
                  </a:lnTo>
                  <a:lnTo>
                    <a:pt x="306" y="67"/>
                  </a:lnTo>
                  <a:lnTo>
                    <a:pt x="319" y="55"/>
                  </a:lnTo>
                  <a:lnTo>
                    <a:pt x="304" y="23"/>
                  </a:lnTo>
                  <a:lnTo>
                    <a:pt x="275" y="7"/>
                  </a:lnTo>
                  <a:lnTo>
                    <a:pt x="248" y="21"/>
                  </a:lnTo>
                  <a:lnTo>
                    <a:pt x="244" y="36"/>
                  </a:lnTo>
                  <a:lnTo>
                    <a:pt x="225" y="23"/>
                  </a:lnTo>
                  <a:lnTo>
                    <a:pt x="213" y="28"/>
                  </a:lnTo>
                  <a:lnTo>
                    <a:pt x="196" y="11"/>
                  </a:lnTo>
                  <a:lnTo>
                    <a:pt x="181" y="17"/>
                  </a:lnTo>
                  <a:lnTo>
                    <a:pt x="156" y="15"/>
                  </a:lnTo>
                  <a:lnTo>
                    <a:pt x="150" y="7"/>
                  </a:lnTo>
                  <a:lnTo>
                    <a:pt x="125" y="7"/>
                  </a:lnTo>
                  <a:lnTo>
                    <a:pt x="113" y="0"/>
                  </a:lnTo>
                  <a:lnTo>
                    <a:pt x="86" y="5"/>
                  </a:lnTo>
                  <a:lnTo>
                    <a:pt x="71" y="40"/>
                  </a:lnTo>
                  <a:lnTo>
                    <a:pt x="71" y="63"/>
                  </a:lnTo>
                  <a:lnTo>
                    <a:pt x="52" y="67"/>
                  </a:lnTo>
                  <a:lnTo>
                    <a:pt x="29" y="84"/>
                  </a:lnTo>
                  <a:lnTo>
                    <a:pt x="27" y="96"/>
                  </a:lnTo>
                  <a:lnTo>
                    <a:pt x="6" y="113"/>
                  </a:lnTo>
                  <a:lnTo>
                    <a:pt x="2" y="115"/>
                  </a:lnTo>
                  <a:lnTo>
                    <a:pt x="0" y="134"/>
                  </a:lnTo>
                  <a:lnTo>
                    <a:pt x="0" y="151"/>
                  </a:lnTo>
                  <a:lnTo>
                    <a:pt x="8" y="155"/>
                  </a:lnTo>
                  <a:lnTo>
                    <a:pt x="8" y="173"/>
                  </a:lnTo>
                  <a:lnTo>
                    <a:pt x="19" y="198"/>
                  </a:lnTo>
                  <a:lnTo>
                    <a:pt x="19" y="205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49" name="Freeform 55"/>
            <p:cNvSpPr>
              <a:spLocks/>
            </p:cNvSpPr>
            <p:nvPr/>
          </p:nvSpPr>
          <p:spPr bwMode="auto">
            <a:xfrm>
              <a:off x="3073" y="3349"/>
              <a:ext cx="715" cy="802"/>
            </a:xfrm>
            <a:custGeom>
              <a:avLst/>
              <a:gdLst>
                <a:gd name="T0" fmla="*/ 130 w 343"/>
                <a:gd name="T1" fmla="*/ 6 h 385"/>
                <a:gd name="T2" fmla="*/ 122 w 343"/>
                <a:gd name="T3" fmla="*/ 28 h 385"/>
                <a:gd name="T4" fmla="*/ 130 w 343"/>
                <a:gd name="T5" fmla="*/ 52 h 385"/>
                <a:gd name="T6" fmla="*/ 125 w 343"/>
                <a:gd name="T7" fmla="*/ 69 h 385"/>
                <a:gd name="T8" fmla="*/ 112 w 343"/>
                <a:gd name="T9" fmla="*/ 91 h 385"/>
                <a:gd name="T10" fmla="*/ 121 w 343"/>
                <a:gd name="T11" fmla="*/ 120 h 385"/>
                <a:gd name="T12" fmla="*/ 126 w 343"/>
                <a:gd name="T13" fmla="*/ 134 h 385"/>
                <a:gd name="T14" fmla="*/ 135 w 343"/>
                <a:gd name="T15" fmla="*/ 155 h 385"/>
                <a:gd name="T16" fmla="*/ 117 w 343"/>
                <a:gd name="T17" fmla="*/ 166 h 385"/>
                <a:gd name="T18" fmla="*/ 101 w 343"/>
                <a:gd name="T19" fmla="*/ 156 h 385"/>
                <a:gd name="T20" fmla="*/ 93 w 343"/>
                <a:gd name="T21" fmla="*/ 172 h 385"/>
                <a:gd name="T22" fmla="*/ 76 w 343"/>
                <a:gd name="T23" fmla="*/ 211 h 385"/>
                <a:gd name="T24" fmla="*/ 61 w 343"/>
                <a:gd name="T25" fmla="*/ 202 h 385"/>
                <a:gd name="T26" fmla="*/ 47 w 343"/>
                <a:gd name="T27" fmla="*/ 209 h 385"/>
                <a:gd name="T28" fmla="*/ 28 w 343"/>
                <a:gd name="T29" fmla="*/ 221 h 385"/>
                <a:gd name="T30" fmla="*/ 30 w 343"/>
                <a:gd name="T31" fmla="*/ 240 h 385"/>
                <a:gd name="T32" fmla="*/ 21 w 343"/>
                <a:gd name="T33" fmla="*/ 260 h 385"/>
                <a:gd name="T34" fmla="*/ 19 w 343"/>
                <a:gd name="T35" fmla="*/ 279 h 385"/>
                <a:gd name="T36" fmla="*/ 16 w 343"/>
                <a:gd name="T37" fmla="*/ 301 h 385"/>
                <a:gd name="T38" fmla="*/ 4 w 343"/>
                <a:gd name="T39" fmla="*/ 310 h 385"/>
                <a:gd name="T40" fmla="*/ 21 w 343"/>
                <a:gd name="T41" fmla="*/ 331 h 385"/>
                <a:gd name="T42" fmla="*/ 50 w 343"/>
                <a:gd name="T43" fmla="*/ 343 h 385"/>
                <a:gd name="T44" fmla="*/ 81 w 343"/>
                <a:gd name="T45" fmla="*/ 335 h 385"/>
                <a:gd name="T46" fmla="*/ 94 w 343"/>
                <a:gd name="T47" fmla="*/ 348 h 385"/>
                <a:gd name="T48" fmla="*/ 125 w 343"/>
                <a:gd name="T49" fmla="*/ 359 h 385"/>
                <a:gd name="T50" fmla="*/ 146 w 343"/>
                <a:gd name="T51" fmla="*/ 378 h 385"/>
                <a:gd name="T52" fmla="*/ 165 w 343"/>
                <a:gd name="T53" fmla="*/ 380 h 385"/>
                <a:gd name="T54" fmla="*/ 188 w 343"/>
                <a:gd name="T55" fmla="*/ 351 h 385"/>
                <a:gd name="T56" fmla="*/ 219 w 343"/>
                <a:gd name="T57" fmla="*/ 286 h 385"/>
                <a:gd name="T58" fmla="*/ 210 w 343"/>
                <a:gd name="T59" fmla="*/ 235 h 385"/>
                <a:gd name="T60" fmla="*/ 204 w 343"/>
                <a:gd name="T61" fmla="*/ 208 h 385"/>
                <a:gd name="T62" fmla="*/ 220 w 343"/>
                <a:gd name="T63" fmla="*/ 196 h 385"/>
                <a:gd name="T64" fmla="*/ 240 w 343"/>
                <a:gd name="T65" fmla="*/ 194 h 385"/>
                <a:gd name="T66" fmla="*/ 246 w 343"/>
                <a:gd name="T67" fmla="*/ 189 h 385"/>
                <a:gd name="T68" fmla="*/ 264 w 343"/>
                <a:gd name="T69" fmla="*/ 189 h 385"/>
                <a:gd name="T70" fmla="*/ 284 w 343"/>
                <a:gd name="T71" fmla="*/ 188 h 385"/>
                <a:gd name="T72" fmla="*/ 294 w 343"/>
                <a:gd name="T73" fmla="*/ 170 h 385"/>
                <a:gd name="T74" fmla="*/ 315 w 343"/>
                <a:gd name="T75" fmla="*/ 161 h 385"/>
                <a:gd name="T76" fmla="*/ 319 w 343"/>
                <a:gd name="T77" fmla="*/ 165 h 385"/>
                <a:gd name="T78" fmla="*/ 337 w 343"/>
                <a:gd name="T79" fmla="*/ 152 h 385"/>
                <a:gd name="T80" fmla="*/ 318 w 343"/>
                <a:gd name="T81" fmla="*/ 136 h 385"/>
                <a:gd name="T82" fmla="*/ 320 w 343"/>
                <a:gd name="T83" fmla="*/ 126 h 385"/>
                <a:gd name="T84" fmla="*/ 331 w 343"/>
                <a:gd name="T85" fmla="*/ 116 h 385"/>
                <a:gd name="T86" fmla="*/ 343 w 343"/>
                <a:gd name="T87" fmla="*/ 109 h 385"/>
                <a:gd name="T88" fmla="*/ 326 w 343"/>
                <a:gd name="T89" fmla="*/ 93 h 385"/>
                <a:gd name="T90" fmla="*/ 312 w 343"/>
                <a:gd name="T91" fmla="*/ 81 h 385"/>
                <a:gd name="T92" fmla="*/ 298 w 343"/>
                <a:gd name="T93" fmla="*/ 82 h 385"/>
                <a:gd name="T94" fmla="*/ 282 w 343"/>
                <a:gd name="T95" fmla="*/ 70 h 385"/>
                <a:gd name="T96" fmla="*/ 260 w 343"/>
                <a:gd name="T97" fmla="*/ 82 h 385"/>
                <a:gd name="T98" fmla="*/ 255 w 343"/>
                <a:gd name="T99" fmla="*/ 98 h 385"/>
                <a:gd name="T100" fmla="*/ 242 w 343"/>
                <a:gd name="T101" fmla="*/ 123 h 385"/>
                <a:gd name="T102" fmla="*/ 237 w 343"/>
                <a:gd name="T103" fmla="*/ 120 h 385"/>
                <a:gd name="T104" fmla="*/ 224 w 343"/>
                <a:gd name="T105" fmla="*/ 124 h 385"/>
                <a:gd name="T106" fmla="*/ 199 w 343"/>
                <a:gd name="T107" fmla="*/ 139 h 385"/>
                <a:gd name="T108" fmla="*/ 191 w 343"/>
                <a:gd name="T109" fmla="*/ 91 h 385"/>
                <a:gd name="T110" fmla="*/ 181 w 343"/>
                <a:gd name="T111" fmla="*/ 68 h 385"/>
                <a:gd name="T112" fmla="*/ 175 w 343"/>
                <a:gd name="T113" fmla="*/ 56 h 385"/>
                <a:gd name="T114" fmla="*/ 173 w 343"/>
                <a:gd name="T115" fmla="*/ 44 h 385"/>
                <a:gd name="T116" fmla="*/ 163 w 343"/>
                <a:gd name="T117" fmla="*/ 28 h 385"/>
                <a:gd name="T118" fmla="*/ 144 w 343"/>
                <a:gd name="T119" fmla="*/ 16 h 385"/>
                <a:gd name="T120" fmla="*/ 143 w 343"/>
                <a:gd name="T121" fmla="*/ 0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3" h="385">
                  <a:moveTo>
                    <a:pt x="143" y="0"/>
                  </a:moveTo>
                  <a:cubicBezTo>
                    <a:pt x="136" y="5"/>
                    <a:pt x="136" y="5"/>
                    <a:pt x="136" y="5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20" y="13"/>
                    <a:pt x="120" y="13"/>
                    <a:pt x="120" y="13"/>
                  </a:cubicBezTo>
                  <a:cubicBezTo>
                    <a:pt x="119" y="21"/>
                    <a:pt x="119" y="21"/>
                    <a:pt x="119" y="21"/>
                  </a:cubicBezTo>
                  <a:cubicBezTo>
                    <a:pt x="122" y="28"/>
                    <a:pt x="122" y="28"/>
                    <a:pt x="122" y="28"/>
                  </a:cubicBezTo>
                  <a:cubicBezTo>
                    <a:pt x="121" y="35"/>
                    <a:pt x="121" y="35"/>
                    <a:pt x="121" y="35"/>
                  </a:cubicBezTo>
                  <a:cubicBezTo>
                    <a:pt x="121" y="42"/>
                    <a:pt x="121" y="42"/>
                    <a:pt x="121" y="42"/>
                  </a:cubicBezTo>
                  <a:cubicBezTo>
                    <a:pt x="130" y="52"/>
                    <a:pt x="130" y="52"/>
                    <a:pt x="130" y="52"/>
                  </a:cubicBezTo>
                  <a:cubicBezTo>
                    <a:pt x="128" y="57"/>
                    <a:pt x="128" y="57"/>
                    <a:pt x="128" y="57"/>
                  </a:cubicBezTo>
                  <a:cubicBezTo>
                    <a:pt x="131" y="63"/>
                    <a:pt x="131" y="63"/>
                    <a:pt x="131" y="63"/>
                  </a:cubicBezTo>
                  <a:cubicBezTo>
                    <a:pt x="125" y="69"/>
                    <a:pt x="125" y="69"/>
                    <a:pt x="125" y="69"/>
                  </a:cubicBezTo>
                  <a:cubicBezTo>
                    <a:pt x="125" y="79"/>
                    <a:pt x="125" y="79"/>
                    <a:pt x="125" y="79"/>
                  </a:cubicBezTo>
                  <a:cubicBezTo>
                    <a:pt x="121" y="84"/>
                    <a:pt x="121" y="84"/>
                    <a:pt x="121" y="84"/>
                  </a:cubicBezTo>
                  <a:cubicBezTo>
                    <a:pt x="112" y="91"/>
                    <a:pt x="112" y="91"/>
                    <a:pt x="112" y="91"/>
                  </a:cubicBezTo>
                  <a:cubicBezTo>
                    <a:pt x="113" y="104"/>
                    <a:pt x="113" y="104"/>
                    <a:pt x="113" y="104"/>
                  </a:cubicBezTo>
                  <a:cubicBezTo>
                    <a:pt x="111" y="113"/>
                    <a:pt x="111" y="113"/>
                    <a:pt x="111" y="113"/>
                  </a:cubicBezTo>
                  <a:cubicBezTo>
                    <a:pt x="121" y="120"/>
                    <a:pt x="121" y="120"/>
                    <a:pt x="121" y="120"/>
                  </a:cubicBezTo>
                  <a:cubicBezTo>
                    <a:pt x="127" y="119"/>
                    <a:pt x="127" y="119"/>
                    <a:pt x="127" y="119"/>
                  </a:cubicBezTo>
                  <a:cubicBezTo>
                    <a:pt x="131" y="132"/>
                    <a:pt x="131" y="132"/>
                    <a:pt x="131" y="132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6" y="141"/>
                    <a:pt x="126" y="141"/>
                    <a:pt x="126" y="141"/>
                  </a:cubicBezTo>
                  <a:cubicBezTo>
                    <a:pt x="132" y="142"/>
                    <a:pt x="132" y="142"/>
                    <a:pt x="132" y="142"/>
                  </a:cubicBezTo>
                  <a:cubicBezTo>
                    <a:pt x="135" y="155"/>
                    <a:pt x="135" y="155"/>
                    <a:pt x="135" y="155"/>
                  </a:cubicBezTo>
                  <a:cubicBezTo>
                    <a:pt x="129" y="161"/>
                    <a:pt x="129" y="161"/>
                    <a:pt x="129" y="161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17" y="166"/>
                    <a:pt x="117" y="166"/>
                    <a:pt x="117" y="166"/>
                  </a:cubicBezTo>
                  <a:cubicBezTo>
                    <a:pt x="113" y="163"/>
                    <a:pt x="113" y="163"/>
                    <a:pt x="113" y="163"/>
                  </a:cubicBezTo>
                  <a:cubicBezTo>
                    <a:pt x="106" y="162"/>
                    <a:pt x="106" y="162"/>
                    <a:pt x="106" y="162"/>
                  </a:cubicBezTo>
                  <a:cubicBezTo>
                    <a:pt x="101" y="156"/>
                    <a:pt x="101" y="156"/>
                    <a:pt x="101" y="156"/>
                  </a:cubicBezTo>
                  <a:cubicBezTo>
                    <a:pt x="95" y="158"/>
                    <a:pt x="95" y="158"/>
                    <a:pt x="95" y="158"/>
                  </a:cubicBezTo>
                  <a:cubicBezTo>
                    <a:pt x="91" y="163"/>
                    <a:pt x="91" y="163"/>
                    <a:pt x="91" y="163"/>
                  </a:cubicBezTo>
                  <a:cubicBezTo>
                    <a:pt x="93" y="172"/>
                    <a:pt x="93" y="172"/>
                    <a:pt x="93" y="172"/>
                  </a:cubicBezTo>
                  <a:cubicBezTo>
                    <a:pt x="77" y="191"/>
                    <a:pt x="77" y="191"/>
                    <a:pt x="77" y="191"/>
                  </a:cubicBezTo>
                  <a:cubicBezTo>
                    <a:pt x="73" y="205"/>
                    <a:pt x="73" y="205"/>
                    <a:pt x="73" y="205"/>
                  </a:cubicBezTo>
                  <a:cubicBezTo>
                    <a:pt x="76" y="211"/>
                    <a:pt x="76" y="211"/>
                    <a:pt x="76" y="211"/>
                  </a:cubicBezTo>
                  <a:cubicBezTo>
                    <a:pt x="74" y="216"/>
                    <a:pt x="74" y="216"/>
                    <a:pt x="74" y="216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1" y="202"/>
                    <a:pt x="61" y="202"/>
                    <a:pt x="61" y="202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3" y="201"/>
                    <a:pt x="53" y="201"/>
                    <a:pt x="53" y="201"/>
                  </a:cubicBezTo>
                  <a:cubicBezTo>
                    <a:pt x="47" y="209"/>
                    <a:pt x="47" y="209"/>
                    <a:pt x="47" y="209"/>
                  </a:cubicBezTo>
                  <a:cubicBezTo>
                    <a:pt x="36" y="210"/>
                    <a:pt x="36" y="210"/>
                    <a:pt x="36" y="210"/>
                  </a:cubicBezTo>
                  <a:cubicBezTo>
                    <a:pt x="29" y="211"/>
                    <a:pt x="29" y="211"/>
                    <a:pt x="29" y="211"/>
                  </a:cubicBezTo>
                  <a:cubicBezTo>
                    <a:pt x="28" y="221"/>
                    <a:pt x="28" y="221"/>
                    <a:pt x="28" y="221"/>
                  </a:cubicBezTo>
                  <a:cubicBezTo>
                    <a:pt x="23" y="225"/>
                    <a:pt x="23" y="225"/>
                    <a:pt x="23" y="225"/>
                  </a:cubicBezTo>
                  <a:cubicBezTo>
                    <a:pt x="24" y="232"/>
                    <a:pt x="24" y="232"/>
                    <a:pt x="24" y="232"/>
                  </a:cubicBezTo>
                  <a:cubicBezTo>
                    <a:pt x="30" y="240"/>
                    <a:pt x="30" y="240"/>
                    <a:pt x="30" y="240"/>
                  </a:cubicBezTo>
                  <a:cubicBezTo>
                    <a:pt x="32" y="250"/>
                    <a:pt x="32" y="250"/>
                    <a:pt x="32" y="250"/>
                  </a:cubicBezTo>
                  <a:cubicBezTo>
                    <a:pt x="26" y="256"/>
                    <a:pt x="26" y="256"/>
                    <a:pt x="26" y="256"/>
                  </a:cubicBezTo>
                  <a:cubicBezTo>
                    <a:pt x="21" y="260"/>
                    <a:pt x="21" y="260"/>
                    <a:pt x="21" y="260"/>
                  </a:cubicBezTo>
                  <a:cubicBezTo>
                    <a:pt x="16" y="261"/>
                    <a:pt x="16" y="261"/>
                    <a:pt x="16" y="261"/>
                  </a:cubicBezTo>
                  <a:cubicBezTo>
                    <a:pt x="14" y="271"/>
                    <a:pt x="14" y="271"/>
                    <a:pt x="14" y="271"/>
                  </a:cubicBezTo>
                  <a:cubicBezTo>
                    <a:pt x="19" y="279"/>
                    <a:pt x="19" y="279"/>
                    <a:pt x="19" y="279"/>
                  </a:cubicBezTo>
                  <a:cubicBezTo>
                    <a:pt x="16" y="286"/>
                    <a:pt x="16" y="286"/>
                    <a:pt x="16" y="286"/>
                  </a:cubicBezTo>
                  <a:cubicBezTo>
                    <a:pt x="18" y="297"/>
                    <a:pt x="18" y="297"/>
                    <a:pt x="18" y="297"/>
                  </a:cubicBezTo>
                  <a:cubicBezTo>
                    <a:pt x="16" y="301"/>
                    <a:pt x="16" y="301"/>
                    <a:pt x="16" y="301"/>
                  </a:cubicBezTo>
                  <a:cubicBezTo>
                    <a:pt x="16" y="306"/>
                    <a:pt x="16" y="306"/>
                    <a:pt x="16" y="306"/>
                  </a:cubicBezTo>
                  <a:cubicBezTo>
                    <a:pt x="9" y="307"/>
                    <a:pt x="9" y="307"/>
                    <a:pt x="9" y="307"/>
                  </a:cubicBezTo>
                  <a:cubicBezTo>
                    <a:pt x="4" y="310"/>
                    <a:pt x="4" y="310"/>
                    <a:pt x="4" y="310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2" y="321"/>
                    <a:pt x="2" y="321"/>
                    <a:pt x="2" y="321"/>
                  </a:cubicBezTo>
                  <a:cubicBezTo>
                    <a:pt x="21" y="331"/>
                    <a:pt x="21" y="331"/>
                    <a:pt x="21" y="331"/>
                  </a:cubicBezTo>
                  <a:cubicBezTo>
                    <a:pt x="30" y="333"/>
                    <a:pt x="30" y="333"/>
                    <a:pt x="30" y="333"/>
                  </a:cubicBezTo>
                  <a:cubicBezTo>
                    <a:pt x="41" y="336"/>
                    <a:pt x="41" y="336"/>
                    <a:pt x="41" y="336"/>
                  </a:cubicBezTo>
                  <a:cubicBezTo>
                    <a:pt x="50" y="343"/>
                    <a:pt x="50" y="343"/>
                    <a:pt x="50" y="343"/>
                  </a:cubicBezTo>
                  <a:cubicBezTo>
                    <a:pt x="62" y="341"/>
                    <a:pt x="62" y="341"/>
                    <a:pt x="62" y="341"/>
                  </a:cubicBezTo>
                  <a:cubicBezTo>
                    <a:pt x="67" y="348"/>
                    <a:pt x="67" y="348"/>
                    <a:pt x="67" y="348"/>
                  </a:cubicBezTo>
                  <a:cubicBezTo>
                    <a:pt x="81" y="335"/>
                    <a:pt x="81" y="335"/>
                    <a:pt x="81" y="335"/>
                  </a:cubicBezTo>
                  <a:cubicBezTo>
                    <a:pt x="87" y="339"/>
                    <a:pt x="87" y="339"/>
                    <a:pt x="87" y="339"/>
                  </a:cubicBezTo>
                  <a:cubicBezTo>
                    <a:pt x="86" y="342"/>
                    <a:pt x="86" y="342"/>
                    <a:pt x="86" y="342"/>
                  </a:cubicBezTo>
                  <a:cubicBezTo>
                    <a:pt x="94" y="348"/>
                    <a:pt x="94" y="348"/>
                    <a:pt x="94" y="348"/>
                  </a:cubicBezTo>
                  <a:cubicBezTo>
                    <a:pt x="103" y="349"/>
                    <a:pt x="103" y="349"/>
                    <a:pt x="103" y="349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25" y="359"/>
                    <a:pt x="125" y="359"/>
                    <a:pt x="125" y="359"/>
                  </a:cubicBezTo>
                  <a:cubicBezTo>
                    <a:pt x="135" y="368"/>
                    <a:pt x="135" y="368"/>
                    <a:pt x="135" y="368"/>
                  </a:cubicBezTo>
                  <a:cubicBezTo>
                    <a:pt x="143" y="367"/>
                    <a:pt x="143" y="367"/>
                    <a:pt x="143" y="367"/>
                  </a:cubicBezTo>
                  <a:cubicBezTo>
                    <a:pt x="146" y="378"/>
                    <a:pt x="146" y="378"/>
                    <a:pt x="146" y="378"/>
                  </a:cubicBezTo>
                  <a:cubicBezTo>
                    <a:pt x="155" y="379"/>
                    <a:pt x="155" y="379"/>
                    <a:pt x="155" y="379"/>
                  </a:cubicBezTo>
                  <a:cubicBezTo>
                    <a:pt x="160" y="385"/>
                    <a:pt x="160" y="385"/>
                    <a:pt x="160" y="385"/>
                  </a:cubicBezTo>
                  <a:cubicBezTo>
                    <a:pt x="165" y="380"/>
                    <a:pt x="165" y="380"/>
                    <a:pt x="165" y="380"/>
                  </a:cubicBezTo>
                  <a:cubicBezTo>
                    <a:pt x="170" y="380"/>
                    <a:pt x="170" y="380"/>
                    <a:pt x="170" y="380"/>
                  </a:cubicBezTo>
                  <a:cubicBezTo>
                    <a:pt x="171" y="369"/>
                    <a:pt x="171" y="369"/>
                    <a:pt x="171" y="369"/>
                  </a:cubicBezTo>
                  <a:cubicBezTo>
                    <a:pt x="188" y="351"/>
                    <a:pt x="188" y="351"/>
                    <a:pt x="188" y="351"/>
                  </a:cubicBezTo>
                  <a:cubicBezTo>
                    <a:pt x="191" y="341"/>
                    <a:pt x="191" y="341"/>
                    <a:pt x="191" y="341"/>
                  </a:cubicBezTo>
                  <a:cubicBezTo>
                    <a:pt x="217" y="313"/>
                    <a:pt x="217" y="313"/>
                    <a:pt x="217" y="313"/>
                  </a:cubicBezTo>
                  <a:cubicBezTo>
                    <a:pt x="219" y="286"/>
                    <a:pt x="219" y="286"/>
                    <a:pt x="219" y="286"/>
                  </a:cubicBezTo>
                  <a:cubicBezTo>
                    <a:pt x="224" y="270"/>
                    <a:pt x="224" y="270"/>
                    <a:pt x="224" y="270"/>
                  </a:cubicBezTo>
                  <a:cubicBezTo>
                    <a:pt x="215" y="267"/>
                    <a:pt x="215" y="267"/>
                    <a:pt x="215" y="267"/>
                  </a:cubicBezTo>
                  <a:cubicBezTo>
                    <a:pt x="210" y="235"/>
                    <a:pt x="210" y="235"/>
                    <a:pt x="210" y="235"/>
                  </a:cubicBezTo>
                  <a:cubicBezTo>
                    <a:pt x="216" y="226"/>
                    <a:pt x="216" y="226"/>
                    <a:pt x="216" y="226"/>
                  </a:cubicBezTo>
                  <a:cubicBezTo>
                    <a:pt x="207" y="220"/>
                    <a:pt x="207" y="220"/>
                    <a:pt x="207" y="220"/>
                  </a:cubicBezTo>
                  <a:cubicBezTo>
                    <a:pt x="204" y="208"/>
                    <a:pt x="204" y="208"/>
                    <a:pt x="204" y="208"/>
                  </a:cubicBezTo>
                  <a:cubicBezTo>
                    <a:pt x="212" y="203"/>
                    <a:pt x="212" y="203"/>
                    <a:pt x="212" y="203"/>
                  </a:cubicBezTo>
                  <a:cubicBezTo>
                    <a:pt x="219" y="205"/>
                    <a:pt x="219" y="205"/>
                    <a:pt x="219" y="205"/>
                  </a:cubicBezTo>
                  <a:cubicBezTo>
                    <a:pt x="220" y="196"/>
                    <a:pt x="220" y="196"/>
                    <a:pt x="220" y="196"/>
                  </a:cubicBezTo>
                  <a:cubicBezTo>
                    <a:pt x="224" y="195"/>
                    <a:pt x="224" y="195"/>
                    <a:pt x="224" y="195"/>
                  </a:cubicBezTo>
                  <a:cubicBezTo>
                    <a:pt x="232" y="197"/>
                    <a:pt x="232" y="197"/>
                    <a:pt x="232" y="197"/>
                  </a:cubicBezTo>
                  <a:cubicBezTo>
                    <a:pt x="240" y="194"/>
                    <a:pt x="240" y="194"/>
                    <a:pt x="240" y="194"/>
                  </a:cubicBezTo>
                  <a:cubicBezTo>
                    <a:pt x="239" y="188"/>
                    <a:pt x="239" y="188"/>
                    <a:pt x="239" y="188"/>
                  </a:cubicBezTo>
                  <a:cubicBezTo>
                    <a:pt x="244" y="182"/>
                    <a:pt x="244" y="182"/>
                    <a:pt x="244" y="182"/>
                  </a:cubicBezTo>
                  <a:cubicBezTo>
                    <a:pt x="246" y="189"/>
                    <a:pt x="246" y="189"/>
                    <a:pt x="246" y="189"/>
                  </a:cubicBezTo>
                  <a:cubicBezTo>
                    <a:pt x="256" y="189"/>
                    <a:pt x="256" y="189"/>
                    <a:pt x="256" y="189"/>
                  </a:cubicBezTo>
                  <a:cubicBezTo>
                    <a:pt x="261" y="184"/>
                    <a:pt x="261" y="184"/>
                    <a:pt x="261" y="184"/>
                  </a:cubicBezTo>
                  <a:cubicBezTo>
                    <a:pt x="264" y="189"/>
                    <a:pt x="264" y="189"/>
                    <a:pt x="264" y="189"/>
                  </a:cubicBezTo>
                  <a:cubicBezTo>
                    <a:pt x="274" y="189"/>
                    <a:pt x="274" y="189"/>
                    <a:pt x="274" y="189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84" y="188"/>
                    <a:pt x="284" y="188"/>
                    <a:pt x="284" y="188"/>
                  </a:cubicBezTo>
                  <a:cubicBezTo>
                    <a:pt x="290" y="182"/>
                    <a:pt x="290" y="182"/>
                    <a:pt x="290" y="182"/>
                  </a:cubicBezTo>
                  <a:cubicBezTo>
                    <a:pt x="296" y="182"/>
                    <a:pt x="296" y="182"/>
                    <a:pt x="296" y="182"/>
                  </a:cubicBezTo>
                  <a:cubicBezTo>
                    <a:pt x="294" y="170"/>
                    <a:pt x="294" y="170"/>
                    <a:pt x="294" y="170"/>
                  </a:cubicBezTo>
                  <a:cubicBezTo>
                    <a:pt x="302" y="163"/>
                    <a:pt x="302" y="163"/>
                    <a:pt x="302" y="163"/>
                  </a:cubicBezTo>
                  <a:cubicBezTo>
                    <a:pt x="307" y="157"/>
                    <a:pt x="307" y="157"/>
                    <a:pt x="307" y="157"/>
                  </a:cubicBezTo>
                  <a:cubicBezTo>
                    <a:pt x="315" y="161"/>
                    <a:pt x="315" y="161"/>
                    <a:pt x="315" y="161"/>
                  </a:cubicBezTo>
                  <a:cubicBezTo>
                    <a:pt x="308" y="168"/>
                    <a:pt x="308" y="168"/>
                    <a:pt x="308" y="168"/>
                  </a:cubicBezTo>
                  <a:cubicBezTo>
                    <a:pt x="312" y="168"/>
                    <a:pt x="312" y="168"/>
                    <a:pt x="312" y="168"/>
                  </a:cubicBezTo>
                  <a:cubicBezTo>
                    <a:pt x="319" y="165"/>
                    <a:pt x="319" y="165"/>
                    <a:pt x="319" y="165"/>
                  </a:cubicBezTo>
                  <a:cubicBezTo>
                    <a:pt x="326" y="168"/>
                    <a:pt x="326" y="168"/>
                    <a:pt x="326" y="168"/>
                  </a:cubicBezTo>
                  <a:cubicBezTo>
                    <a:pt x="335" y="156"/>
                    <a:pt x="335" y="156"/>
                    <a:pt x="335" y="156"/>
                  </a:cubicBezTo>
                  <a:cubicBezTo>
                    <a:pt x="337" y="152"/>
                    <a:pt x="337" y="152"/>
                    <a:pt x="337" y="152"/>
                  </a:cubicBezTo>
                  <a:cubicBezTo>
                    <a:pt x="334" y="146"/>
                    <a:pt x="334" y="146"/>
                    <a:pt x="334" y="146"/>
                  </a:cubicBezTo>
                  <a:cubicBezTo>
                    <a:pt x="328" y="149"/>
                    <a:pt x="328" y="149"/>
                    <a:pt x="328" y="149"/>
                  </a:cubicBezTo>
                  <a:cubicBezTo>
                    <a:pt x="318" y="136"/>
                    <a:pt x="318" y="136"/>
                    <a:pt x="318" y="136"/>
                  </a:cubicBezTo>
                  <a:cubicBezTo>
                    <a:pt x="321" y="132"/>
                    <a:pt x="321" y="132"/>
                    <a:pt x="321" y="132"/>
                  </a:cubicBezTo>
                  <a:cubicBezTo>
                    <a:pt x="317" y="128"/>
                    <a:pt x="317" y="128"/>
                    <a:pt x="317" y="128"/>
                  </a:cubicBezTo>
                  <a:cubicBezTo>
                    <a:pt x="320" y="126"/>
                    <a:pt x="320" y="126"/>
                    <a:pt x="320" y="126"/>
                  </a:cubicBezTo>
                  <a:cubicBezTo>
                    <a:pt x="319" y="118"/>
                    <a:pt x="319" y="118"/>
                    <a:pt x="319" y="118"/>
                  </a:cubicBezTo>
                  <a:cubicBezTo>
                    <a:pt x="326" y="113"/>
                    <a:pt x="326" y="113"/>
                    <a:pt x="326" y="113"/>
                  </a:cubicBezTo>
                  <a:cubicBezTo>
                    <a:pt x="331" y="116"/>
                    <a:pt x="331" y="116"/>
                    <a:pt x="331" y="116"/>
                  </a:cubicBezTo>
                  <a:cubicBezTo>
                    <a:pt x="336" y="117"/>
                    <a:pt x="336" y="117"/>
                    <a:pt x="336" y="117"/>
                  </a:cubicBezTo>
                  <a:cubicBezTo>
                    <a:pt x="342" y="115"/>
                    <a:pt x="342" y="115"/>
                    <a:pt x="342" y="115"/>
                  </a:cubicBezTo>
                  <a:cubicBezTo>
                    <a:pt x="343" y="109"/>
                    <a:pt x="343" y="109"/>
                    <a:pt x="343" y="109"/>
                  </a:cubicBezTo>
                  <a:cubicBezTo>
                    <a:pt x="331" y="96"/>
                    <a:pt x="331" y="96"/>
                    <a:pt x="331" y="96"/>
                  </a:cubicBezTo>
                  <a:cubicBezTo>
                    <a:pt x="330" y="93"/>
                    <a:pt x="330" y="93"/>
                    <a:pt x="330" y="93"/>
                  </a:cubicBezTo>
                  <a:cubicBezTo>
                    <a:pt x="326" y="93"/>
                    <a:pt x="326" y="93"/>
                    <a:pt x="326" y="93"/>
                  </a:cubicBezTo>
                  <a:cubicBezTo>
                    <a:pt x="326" y="87"/>
                    <a:pt x="326" y="87"/>
                    <a:pt x="326" y="87"/>
                  </a:cubicBezTo>
                  <a:cubicBezTo>
                    <a:pt x="316" y="77"/>
                    <a:pt x="316" y="77"/>
                    <a:pt x="316" y="77"/>
                  </a:cubicBezTo>
                  <a:cubicBezTo>
                    <a:pt x="312" y="81"/>
                    <a:pt x="312" y="81"/>
                    <a:pt x="312" y="81"/>
                  </a:cubicBezTo>
                  <a:cubicBezTo>
                    <a:pt x="309" y="85"/>
                    <a:pt x="309" y="85"/>
                    <a:pt x="309" y="85"/>
                  </a:cubicBezTo>
                  <a:cubicBezTo>
                    <a:pt x="303" y="88"/>
                    <a:pt x="303" y="88"/>
                    <a:pt x="303" y="88"/>
                  </a:cubicBezTo>
                  <a:cubicBezTo>
                    <a:pt x="298" y="82"/>
                    <a:pt x="298" y="82"/>
                    <a:pt x="298" y="82"/>
                  </a:cubicBezTo>
                  <a:cubicBezTo>
                    <a:pt x="297" y="76"/>
                    <a:pt x="297" y="76"/>
                    <a:pt x="297" y="76"/>
                  </a:cubicBezTo>
                  <a:cubicBezTo>
                    <a:pt x="289" y="73"/>
                    <a:pt x="289" y="73"/>
                    <a:pt x="289" y="73"/>
                  </a:cubicBezTo>
                  <a:cubicBezTo>
                    <a:pt x="289" y="73"/>
                    <a:pt x="282" y="70"/>
                    <a:pt x="282" y="70"/>
                  </a:cubicBezTo>
                  <a:cubicBezTo>
                    <a:pt x="281" y="70"/>
                    <a:pt x="267" y="70"/>
                    <a:pt x="267" y="70"/>
                  </a:cubicBezTo>
                  <a:cubicBezTo>
                    <a:pt x="262" y="76"/>
                    <a:pt x="262" y="76"/>
                    <a:pt x="262" y="76"/>
                  </a:cubicBezTo>
                  <a:cubicBezTo>
                    <a:pt x="260" y="82"/>
                    <a:pt x="260" y="82"/>
                    <a:pt x="260" y="82"/>
                  </a:cubicBezTo>
                  <a:cubicBezTo>
                    <a:pt x="256" y="85"/>
                    <a:pt x="256" y="85"/>
                    <a:pt x="256" y="85"/>
                  </a:cubicBezTo>
                  <a:cubicBezTo>
                    <a:pt x="261" y="92"/>
                    <a:pt x="261" y="92"/>
                    <a:pt x="261" y="92"/>
                  </a:cubicBezTo>
                  <a:cubicBezTo>
                    <a:pt x="255" y="98"/>
                    <a:pt x="255" y="98"/>
                    <a:pt x="255" y="98"/>
                  </a:cubicBezTo>
                  <a:cubicBezTo>
                    <a:pt x="250" y="106"/>
                    <a:pt x="250" y="106"/>
                    <a:pt x="250" y="106"/>
                  </a:cubicBezTo>
                  <a:cubicBezTo>
                    <a:pt x="251" y="118"/>
                    <a:pt x="251" y="118"/>
                    <a:pt x="251" y="118"/>
                  </a:cubicBezTo>
                  <a:cubicBezTo>
                    <a:pt x="242" y="123"/>
                    <a:pt x="242" y="123"/>
                    <a:pt x="242" y="123"/>
                  </a:cubicBezTo>
                  <a:cubicBezTo>
                    <a:pt x="242" y="131"/>
                    <a:pt x="242" y="131"/>
                    <a:pt x="242" y="131"/>
                  </a:cubicBezTo>
                  <a:cubicBezTo>
                    <a:pt x="238" y="127"/>
                    <a:pt x="238" y="127"/>
                    <a:pt x="238" y="127"/>
                  </a:cubicBezTo>
                  <a:cubicBezTo>
                    <a:pt x="237" y="120"/>
                    <a:pt x="237" y="120"/>
                    <a:pt x="237" y="120"/>
                  </a:cubicBezTo>
                  <a:cubicBezTo>
                    <a:pt x="234" y="117"/>
                    <a:pt x="234" y="117"/>
                    <a:pt x="234" y="117"/>
                  </a:cubicBezTo>
                  <a:cubicBezTo>
                    <a:pt x="229" y="122"/>
                    <a:pt x="229" y="122"/>
                    <a:pt x="229" y="122"/>
                  </a:cubicBezTo>
                  <a:cubicBezTo>
                    <a:pt x="224" y="124"/>
                    <a:pt x="224" y="124"/>
                    <a:pt x="224" y="124"/>
                  </a:cubicBezTo>
                  <a:cubicBezTo>
                    <a:pt x="214" y="127"/>
                    <a:pt x="214" y="127"/>
                    <a:pt x="214" y="127"/>
                  </a:cubicBezTo>
                  <a:cubicBezTo>
                    <a:pt x="207" y="138"/>
                    <a:pt x="207" y="138"/>
                    <a:pt x="207" y="138"/>
                  </a:cubicBezTo>
                  <a:cubicBezTo>
                    <a:pt x="199" y="139"/>
                    <a:pt x="199" y="139"/>
                    <a:pt x="199" y="139"/>
                  </a:cubicBezTo>
                  <a:cubicBezTo>
                    <a:pt x="190" y="131"/>
                    <a:pt x="190" y="131"/>
                    <a:pt x="190" y="131"/>
                  </a:cubicBezTo>
                  <a:cubicBezTo>
                    <a:pt x="190" y="103"/>
                    <a:pt x="190" y="103"/>
                    <a:pt x="190" y="103"/>
                  </a:cubicBezTo>
                  <a:cubicBezTo>
                    <a:pt x="191" y="91"/>
                    <a:pt x="191" y="91"/>
                    <a:pt x="191" y="91"/>
                  </a:cubicBezTo>
                  <a:cubicBezTo>
                    <a:pt x="192" y="79"/>
                    <a:pt x="192" y="79"/>
                    <a:pt x="192" y="79"/>
                  </a:cubicBezTo>
                  <a:cubicBezTo>
                    <a:pt x="182" y="73"/>
                    <a:pt x="182" y="73"/>
                    <a:pt x="182" y="73"/>
                  </a:cubicBezTo>
                  <a:cubicBezTo>
                    <a:pt x="181" y="68"/>
                    <a:pt x="181" y="68"/>
                    <a:pt x="181" y="68"/>
                  </a:cubicBezTo>
                  <a:cubicBezTo>
                    <a:pt x="178" y="63"/>
                    <a:pt x="178" y="63"/>
                    <a:pt x="178" y="63"/>
                  </a:cubicBezTo>
                  <a:cubicBezTo>
                    <a:pt x="175" y="61"/>
                    <a:pt x="175" y="61"/>
                    <a:pt x="175" y="61"/>
                  </a:cubicBezTo>
                  <a:cubicBezTo>
                    <a:pt x="175" y="56"/>
                    <a:pt x="175" y="56"/>
                    <a:pt x="175" y="56"/>
                  </a:cubicBezTo>
                  <a:cubicBezTo>
                    <a:pt x="178" y="53"/>
                    <a:pt x="178" y="53"/>
                    <a:pt x="178" y="53"/>
                  </a:cubicBezTo>
                  <a:cubicBezTo>
                    <a:pt x="178" y="47"/>
                    <a:pt x="178" y="47"/>
                    <a:pt x="178" y="47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64" y="41"/>
                    <a:pt x="164" y="41"/>
                    <a:pt x="164" y="41"/>
                  </a:cubicBezTo>
                  <a:cubicBezTo>
                    <a:pt x="166" y="34"/>
                    <a:pt x="166" y="34"/>
                    <a:pt x="166" y="34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59" y="20"/>
                    <a:pt x="159" y="20"/>
                    <a:pt x="159" y="20"/>
                  </a:cubicBezTo>
                  <a:cubicBezTo>
                    <a:pt x="154" y="14"/>
                    <a:pt x="154" y="14"/>
                    <a:pt x="154" y="14"/>
                  </a:cubicBezTo>
                  <a:cubicBezTo>
                    <a:pt x="144" y="16"/>
                    <a:pt x="144" y="16"/>
                    <a:pt x="144" y="16"/>
                  </a:cubicBezTo>
                  <a:cubicBezTo>
                    <a:pt x="141" y="10"/>
                    <a:pt x="141" y="10"/>
                    <a:pt x="141" y="10"/>
                  </a:cubicBezTo>
                  <a:cubicBezTo>
                    <a:pt x="148" y="6"/>
                    <a:pt x="148" y="6"/>
                    <a:pt x="148" y="6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50" name="Freeform 56"/>
            <p:cNvSpPr>
              <a:spLocks/>
            </p:cNvSpPr>
            <p:nvPr/>
          </p:nvSpPr>
          <p:spPr bwMode="auto">
            <a:xfrm>
              <a:off x="2202" y="3678"/>
              <a:ext cx="215" cy="315"/>
            </a:xfrm>
            <a:custGeom>
              <a:avLst/>
              <a:gdLst>
                <a:gd name="T0" fmla="*/ 94 w 103"/>
                <a:gd name="T1" fmla="*/ 19 h 151"/>
                <a:gd name="T2" fmla="*/ 98 w 103"/>
                <a:gd name="T3" fmla="*/ 29 h 151"/>
                <a:gd name="T4" fmla="*/ 103 w 103"/>
                <a:gd name="T5" fmla="*/ 50 h 151"/>
                <a:gd name="T6" fmla="*/ 98 w 103"/>
                <a:gd name="T7" fmla="*/ 72 h 151"/>
                <a:gd name="T8" fmla="*/ 89 w 103"/>
                <a:gd name="T9" fmla="*/ 86 h 151"/>
                <a:gd name="T10" fmla="*/ 77 w 103"/>
                <a:gd name="T11" fmla="*/ 103 h 151"/>
                <a:gd name="T12" fmla="*/ 81 w 103"/>
                <a:gd name="T13" fmla="*/ 126 h 151"/>
                <a:gd name="T14" fmla="*/ 76 w 103"/>
                <a:gd name="T15" fmla="*/ 139 h 151"/>
                <a:gd name="T16" fmla="*/ 65 w 103"/>
                <a:gd name="T17" fmla="*/ 146 h 151"/>
                <a:gd name="T18" fmla="*/ 49 w 103"/>
                <a:gd name="T19" fmla="*/ 149 h 151"/>
                <a:gd name="T20" fmla="*/ 35 w 103"/>
                <a:gd name="T21" fmla="*/ 147 h 151"/>
                <a:gd name="T22" fmla="*/ 40 w 103"/>
                <a:gd name="T23" fmla="*/ 136 h 151"/>
                <a:gd name="T24" fmla="*/ 26 w 103"/>
                <a:gd name="T25" fmla="*/ 132 h 151"/>
                <a:gd name="T26" fmla="*/ 18 w 103"/>
                <a:gd name="T27" fmla="*/ 121 h 151"/>
                <a:gd name="T28" fmla="*/ 2 w 103"/>
                <a:gd name="T29" fmla="*/ 117 h 151"/>
                <a:gd name="T30" fmla="*/ 7 w 103"/>
                <a:gd name="T31" fmla="*/ 104 h 151"/>
                <a:gd name="T32" fmla="*/ 5 w 103"/>
                <a:gd name="T33" fmla="*/ 89 h 151"/>
                <a:gd name="T34" fmla="*/ 1 w 103"/>
                <a:gd name="T35" fmla="*/ 81 h 151"/>
                <a:gd name="T36" fmla="*/ 6 w 103"/>
                <a:gd name="T37" fmla="*/ 72 h 151"/>
                <a:gd name="T38" fmla="*/ 14 w 103"/>
                <a:gd name="T39" fmla="*/ 66 h 151"/>
                <a:gd name="T40" fmla="*/ 22 w 103"/>
                <a:gd name="T41" fmla="*/ 51 h 151"/>
                <a:gd name="T42" fmla="*/ 30 w 103"/>
                <a:gd name="T43" fmla="*/ 48 h 151"/>
                <a:gd name="T44" fmla="*/ 28 w 103"/>
                <a:gd name="T45" fmla="*/ 39 h 151"/>
                <a:gd name="T46" fmla="*/ 17 w 103"/>
                <a:gd name="T47" fmla="*/ 29 h 151"/>
                <a:gd name="T48" fmla="*/ 22 w 103"/>
                <a:gd name="T49" fmla="*/ 23 h 151"/>
                <a:gd name="T50" fmla="*/ 21 w 103"/>
                <a:gd name="T51" fmla="*/ 12 h 151"/>
                <a:gd name="T52" fmla="*/ 38 w 103"/>
                <a:gd name="T53" fmla="*/ 3 h 151"/>
                <a:gd name="T54" fmla="*/ 35 w 103"/>
                <a:gd name="T55" fmla="*/ 12 h 151"/>
                <a:gd name="T56" fmla="*/ 50 w 103"/>
                <a:gd name="T57" fmla="*/ 17 h 151"/>
                <a:gd name="T58" fmla="*/ 60 w 103"/>
                <a:gd name="T59" fmla="*/ 19 h 151"/>
                <a:gd name="T60" fmla="*/ 69 w 103"/>
                <a:gd name="T61" fmla="*/ 19 h 151"/>
                <a:gd name="T62" fmla="*/ 95 w 103"/>
                <a:gd name="T63" fmla="*/ 1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" h="151">
                  <a:moveTo>
                    <a:pt x="95" y="10"/>
                  </a:moveTo>
                  <a:cubicBezTo>
                    <a:pt x="94" y="19"/>
                    <a:pt x="94" y="19"/>
                    <a:pt x="94" y="19"/>
                  </a:cubicBezTo>
                  <a:cubicBezTo>
                    <a:pt x="94" y="27"/>
                    <a:pt x="94" y="27"/>
                    <a:pt x="94" y="27"/>
                  </a:cubicBezTo>
                  <a:cubicBezTo>
                    <a:pt x="98" y="29"/>
                    <a:pt x="98" y="29"/>
                    <a:pt x="98" y="29"/>
                  </a:cubicBezTo>
                  <a:cubicBezTo>
                    <a:pt x="98" y="38"/>
                    <a:pt x="98" y="38"/>
                    <a:pt x="98" y="38"/>
                  </a:cubicBezTo>
                  <a:cubicBezTo>
                    <a:pt x="103" y="50"/>
                    <a:pt x="103" y="50"/>
                    <a:pt x="103" y="50"/>
                  </a:cubicBezTo>
                  <a:cubicBezTo>
                    <a:pt x="103" y="67"/>
                    <a:pt x="103" y="67"/>
                    <a:pt x="103" y="67"/>
                  </a:cubicBezTo>
                  <a:cubicBezTo>
                    <a:pt x="98" y="72"/>
                    <a:pt x="98" y="72"/>
                    <a:pt x="98" y="72"/>
                  </a:cubicBezTo>
                  <a:cubicBezTo>
                    <a:pt x="96" y="82"/>
                    <a:pt x="96" y="82"/>
                    <a:pt x="96" y="82"/>
                  </a:cubicBezTo>
                  <a:cubicBezTo>
                    <a:pt x="89" y="86"/>
                    <a:pt x="89" y="86"/>
                    <a:pt x="89" y="86"/>
                  </a:cubicBezTo>
                  <a:cubicBezTo>
                    <a:pt x="80" y="91"/>
                    <a:pt x="80" y="91"/>
                    <a:pt x="80" y="91"/>
                  </a:cubicBezTo>
                  <a:cubicBezTo>
                    <a:pt x="77" y="103"/>
                    <a:pt x="77" y="103"/>
                    <a:pt x="77" y="103"/>
                  </a:cubicBezTo>
                  <a:cubicBezTo>
                    <a:pt x="78" y="120"/>
                    <a:pt x="78" y="120"/>
                    <a:pt x="78" y="120"/>
                  </a:cubicBezTo>
                  <a:cubicBezTo>
                    <a:pt x="81" y="126"/>
                    <a:pt x="81" y="126"/>
                    <a:pt x="81" y="126"/>
                  </a:cubicBezTo>
                  <a:cubicBezTo>
                    <a:pt x="77" y="134"/>
                    <a:pt x="77" y="134"/>
                    <a:pt x="77" y="134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4" y="139"/>
                    <a:pt x="72" y="140"/>
                    <a:pt x="71" y="141"/>
                  </a:cubicBezTo>
                  <a:cubicBezTo>
                    <a:pt x="69" y="144"/>
                    <a:pt x="65" y="146"/>
                    <a:pt x="65" y="146"/>
                  </a:cubicBezTo>
                  <a:cubicBezTo>
                    <a:pt x="64" y="146"/>
                    <a:pt x="58" y="146"/>
                    <a:pt x="56" y="149"/>
                  </a:cubicBezTo>
                  <a:cubicBezTo>
                    <a:pt x="53" y="151"/>
                    <a:pt x="49" y="151"/>
                    <a:pt x="49" y="149"/>
                  </a:cubicBezTo>
                  <a:cubicBezTo>
                    <a:pt x="48" y="147"/>
                    <a:pt x="45" y="146"/>
                    <a:pt x="43" y="148"/>
                  </a:cubicBezTo>
                  <a:cubicBezTo>
                    <a:pt x="41" y="150"/>
                    <a:pt x="36" y="149"/>
                    <a:pt x="35" y="147"/>
                  </a:cubicBezTo>
                  <a:cubicBezTo>
                    <a:pt x="35" y="145"/>
                    <a:pt x="33" y="143"/>
                    <a:pt x="35" y="141"/>
                  </a:cubicBezTo>
                  <a:cubicBezTo>
                    <a:pt x="36" y="139"/>
                    <a:pt x="40" y="136"/>
                    <a:pt x="40" y="136"/>
                  </a:cubicBezTo>
                  <a:cubicBezTo>
                    <a:pt x="40" y="136"/>
                    <a:pt x="35" y="133"/>
                    <a:pt x="33" y="131"/>
                  </a:cubicBezTo>
                  <a:cubicBezTo>
                    <a:pt x="31" y="129"/>
                    <a:pt x="28" y="130"/>
                    <a:pt x="26" y="132"/>
                  </a:cubicBezTo>
                  <a:cubicBezTo>
                    <a:pt x="23" y="134"/>
                    <a:pt x="23" y="126"/>
                    <a:pt x="23" y="124"/>
                  </a:cubicBezTo>
                  <a:cubicBezTo>
                    <a:pt x="23" y="122"/>
                    <a:pt x="20" y="118"/>
                    <a:pt x="18" y="121"/>
                  </a:cubicBezTo>
                  <a:cubicBezTo>
                    <a:pt x="16" y="124"/>
                    <a:pt x="9" y="123"/>
                    <a:pt x="9" y="122"/>
                  </a:cubicBezTo>
                  <a:cubicBezTo>
                    <a:pt x="8" y="120"/>
                    <a:pt x="4" y="120"/>
                    <a:pt x="2" y="117"/>
                  </a:cubicBezTo>
                  <a:cubicBezTo>
                    <a:pt x="0" y="115"/>
                    <a:pt x="3" y="115"/>
                    <a:pt x="4" y="112"/>
                  </a:cubicBezTo>
                  <a:cubicBezTo>
                    <a:pt x="6" y="110"/>
                    <a:pt x="7" y="108"/>
                    <a:pt x="7" y="104"/>
                  </a:cubicBezTo>
                  <a:cubicBezTo>
                    <a:pt x="8" y="101"/>
                    <a:pt x="6" y="99"/>
                    <a:pt x="7" y="97"/>
                  </a:cubicBezTo>
                  <a:cubicBezTo>
                    <a:pt x="8" y="95"/>
                    <a:pt x="6" y="92"/>
                    <a:pt x="5" y="89"/>
                  </a:cubicBezTo>
                  <a:cubicBezTo>
                    <a:pt x="5" y="88"/>
                    <a:pt x="3" y="86"/>
                    <a:pt x="1" y="86"/>
                  </a:cubicBezTo>
                  <a:cubicBezTo>
                    <a:pt x="1" y="81"/>
                    <a:pt x="1" y="81"/>
                    <a:pt x="1" y="81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83" y="20"/>
                    <a:pt x="83" y="20"/>
                    <a:pt x="83" y="20"/>
                  </a:cubicBezTo>
                  <a:lnTo>
                    <a:pt x="95" y="10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51" name="Freeform 57"/>
            <p:cNvSpPr>
              <a:spLocks noEditPoints="1"/>
            </p:cNvSpPr>
            <p:nvPr/>
          </p:nvSpPr>
          <p:spPr bwMode="auto">
            <a:xfrm>
              <a:off x="4484" y="2238"/>
              <a:ext cx="640" cy="1011"/>
            </a:xfrm>
            <a:custGeom>
              <a:avLst/>
              <a:gdLst>
                <a:gd name="T0" fmla="*/ 146 w 307"/>
                <a:gd name="T1" fmla="*/ 31 h 485"/>
                <a:gd name="T2" fmla="*/ 159 w 307"/>
                <a:gd name="T3" fmla="*/ 67 h 485"/>
                <a:gd name="T4" fmla="*/ 151 w 307"/>
                <a:gd name="T5" fmla="*/ 84 h 485"/>
                <a:gd name="T6" fmla="*/ 145 w 307"/>
                <a:gd name="T7" fmla="*/ 135 h 485"/>
                <a:gd name="T8" fmla="*/ 132 w 307"/>
                <a:gd name="T9" fmla="*/ 144 h 485"/>
                <a:gd name="T10" fmla="*/ 126 w 307"/>
                <a:gd name="T11" fmla="*/ 162 h 485"/>
                <a:gd name="T12" fmla="*/ 144 w 307"/>
                <a:gd name="T13" fmla="*/ 193 h 485"/>
                <a:gd name="T14" fmla="*/ 174 w 307"/>
                <a:gd name="T15" fmla="*/ 204 h 485"/>
                <a:gd name="T16" fmla="*/ 201 w 307"/>
                <a:gd name="T17" fmla="*/ 222 h 485"/>
                <a:gd name="T18" fmla="*/ 210 w 307"/>
                <a:gd name="T19" fmla="*/ 234 h 485"/>
                <a:gd name="T20" fmla="*/ 228 w 307"/>
                <a:gd name="T21" fmla="*/ 260 h 485"/>
                <a:gd name="T22" fmla="*/ 237 w 307"/>
                <a:gd name="T23" fmla="*/ 288 h 485"/>
                <a:gd name="T24" fmla="*/ 258 w 307"/>
                <a:gd name="T25" fmla="*/ 325 h 485"/>
                <a:gd name="T26" fmla="*/ 278 w 307"/>
                <a:gd name="T27" fmla="*/ 363 h 485"/>
                <a:gd name="T28" fmla="*/ 251 w 307"/>
                <a:gd name="T29" fmla="*/ 388 h 485"/>
                <a:gd name="T30" fmla="*/ 144 w 307"/>
                <a:gd name="T31" fmla="*/ 321 h 485"/>
                <a:gd name="T32" fmla="*/ 126 w 307"/>
                <a:gd name="T33" fmla="*/ 281 h 485"/>
                <a:gd name="T34" fmla="*/ 119 w 307"/>
                <a:gd name="T35" fmla="*/ 231 h 485"/>
                <a:gd name="T36" fmla="*/ 101 w 307"/>
                <a:gd name="T37" fmla="*/ 181 h 485"/>
                <a:gd name="T38" fmla="*/ 92 w 307"/>
                <a:gd name="T39" fmla="*/ 144 h 485"/>
                <a:gd name="T40" fmla="*/ 68 w 307"/>
                <a:gd name="T41" fmla="*/ 113 h 485"/>
                <a:gd name="T42" fmla="*/ 61 w 307"/>
                <a:gd name="T43" fmla="*/ 138 h 485"/>
                <a:gd name="T44" fmla="*/ 73 w 307"/>
                <a:gd name="T45" fmla="*/ 158 h 485"/>
                <a:gd name="T46" fmla="*/ 59 w 307"/>
                <a:gd name="T47" fmla="*/ 155 h 485"/>
                <a:gd name="T48" fmla="*/ 46 w 307"/>
                <a:gd name="T49" fmla="*/ 140 h 485"/>
                <a:gd name="T50" fmla="*/ 27 w 307"/>
                <a:gd name="T51" fmla="*/ 123 h 485"/>
                <a:gd name="T52" fmla="*/ 12 w 307"/>
                <a:gd name="T53" fmla="*/ 115 h 485"/>
                <a:gd name="T54" fmla="*/ 1 w 307"/>
                <a:gd name="T55" fmla="*/ 94 h 485"/>
                <a:gd name="T56" fmla="*/ 9 w 307"/>
                <a:gd name="T57" fmla="*/ 80 h 485"/>
                <a:gd name="T58" fmla="*/ 26 w 307"/>
                <a:gd name="T59" fmla="*/ 66 h 485"/>
                <a:gd name="T60" fmla="*/ 43 w 307"/>
                <a:gd name="T61" fmla="*/ 48 h 485"/>
                <a:gd name="T62" fmla="*/ 72 w 307"/>
                <a:gd name="T63" fmla="*/ 57 h 485"/>
                <a:gd name="T64" fmla="*/ 89 w 307"/>
                <a:gd name="T65" fmla="*/ 57 h 485"/>
                <a:gd name="T66" fmla="*/ 106 w 307"/>
                <a:gd name="T67" fmla="*/ 52 h 485"/>
                <a:gd name="T68" fmla="*/ 116 w 307"/>
                <a:gd name="T69" fmla="*/ 22 h 485"/>
                <a:gd name="T70" fmla="*/ 129 w 307"/>
                <a:gd name="T71" fmla="*/ 7 h 485"/>
                <a:gd name="T72" fmla="*/ 304 w 307"/>
                <a:gd name="T73" fmla="*/ 479 h 485"/>
                <a:gd name="T74" fmla="*/ 306 w 307"/>
                <a:gd name="T75" fmla="*/ 484 h 485"/>
                <a:gd name="T76" fmla="*/ 304 w 307"/>
                <a:gd name="T77" fmla="*/ 479 h 485"/>
                <a:gd name="T78" fmla="*/ 295 w 307"/>
                <a:gd name="T79" fmla="*/ 462 h 485"/>
                <a:gd name="T80" fmla="*/ 285 w 307"/>
                <a:gd name="T81" fmla="*/ 433 h 485"/>
                <a:gd name="T82" fmla="*/ 282 w 307"/>
                <a:gd name="T83" fmla="*/ 418 h 485"/>
                <a:gd name="T84" fmla="*/ 282 w 307"/>
                <a:gd name="T85" fmla="*/ 202 h 485"/>
                <a:gd name="T86" fmla="*/ 149 w 307"/>
                <a:gd name="T87" fmla="*/ 166 h 485"/>
                <a:gd name="T88" fmla="*/ 158 w 307"/>
                <a:gd name="T89" fmla="*/ 188 h 485"/>
                <a:gd name="T90" fmla="*/ 149 w 307"/>
                <a:gd name="T91" fmla="*/ 166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07" h="485">
                  <a:moveTo>
                    <a:pt x="140" y="0"/>
                  </a:moveTo>
                  <a:cubicBezTo>
                    <a:pt x="141" y="4"/>
                    <a:pt x="143" y="7"/>
                    <a:pt x="142" y="12"/>
                  </a:cubicBezTo>
                  <a:cubicBezTo>
                    <a:pt x="142" y="17"/>
                    <a:pt x="144" y="28"/>
                    <a:pt x="146" y="31"/>
                  </a:cubicBezTo>
                  <a:cubicBezTo>
                    <a:pt x="149" y="34"/>
                    <a:pt x="152" y="39"/>
                    <a:pt x="153" y="42"/>
                  </a:cubicBezTo>
                  <a:cubicBezTo>
                    <a:pt x="154" y="46"/>
                    <a:pt x="156" y="50"/>
                    <a:pt x="157" y="54"/>
                  </a:cubicBezTo>
                  <a:cubicBezTo>
                    <a:pt x="157" y="59"/>
                    <a:pt x="158" y="65"/>
                    <a:pt x="159" y="67"/>
                  </a:cubicBezTo>
                  <a:cubicBezTo>
                    <a:pt x="160" y="69"/>
                    <a:pt x="166" y="75"/>
                    <a:pt x="169" y="76"/>
                  </a:cubicBezTo>
                  <a:cubicBezTo>
                    <a:pt x="171" y="78"/>
                    <a:pt x="169" y="81"/>
                    <a:pt x="163" y="82"/>
                  </a:cubicBezTo>
                  <a:cubicBezTo>
                    <a:pt x="157" y="82"/>
                    <a:pt x="154" y="83"/>
                    <a:pt x="151" y="84"/>
                  </a:cubicBezTo>
                  <a:cubicBezTo>
                    <a:pt x="149" y="86"/>
                    <a:pt x="143" y="88"/>
                    <a:pt x="139" y="100"/>
                  </a:cubicBezTo>
                  <a:cubicBezTo>
                    <a:pt x="136" y="113"/>
                    <a:pt x="137" y="116"/>
                    <a:pt x="140" y="122"/>
                  </a:cubicBezTo>
                  <a:cubicBezTo>
                    <a:pt x="143" y="128"/>
                    <a:pt x="145" y="135"/>
                    <a:pt x="145" y="135"/>
                  </a:cubicBezTo>
                  <a:cubicBezTo>
                    <a:pt x="145" y="135"/>
                    <a:pt x="137" y="133"/>
                    <a:pt x="136" y="131"/>
                  </a:cubicBezTo>
                  <a:cubicBezTo>
                    <a:pt x="134" y="129"/>
                    <a:pt x="128" y="126"/>
                    <a:pt x="128" y="126"/>
                  </a:cubicBezTo>
                  <a:cubicBezTo>
                    <a:pt x="128" y="126"/>
                    <a:pt x="129" y="140"/>
                    <a:pt x="132" y="144"/>
                  </a:cubicBezTo>
                  <a:cubicBezTo>
                    <a:pt x="135" y="147"/>
                    <a:pt x="137" y="147"/>
                    <a:pt x="135" y="150"/>
                  </a:cubicBezTo>
                  <a:cubicBezTo>
                    <a:pt x="132" y="152"/>
                    <a:pt x="128" y="149"/>
                    <a:pt x="127" y="155"/>
                  </a:cubicBezTo>
                  <a:cubicBezTo>
                    <a:pt x="127" y="160"/>
                    <a:pt x="128" y="160"/>
                    <a:pt x="126" y="162"/>
                  </a:cubicBezTo>
                  <a:cubicBezTo>
                    <a:pt x="123" y="163"/>
                    <a:pt x="124" y="163"/>
                    <a:pt x="126" y="168"/>
                  </a:cubicBezTo>
                  <a:cubicBezTo>
                    <a:pt x="128" y="173"/>
                    <a:pt x="135" y="175"/>
                    <a:pt x="137" y="180"/>
                  </a:cubicBezTo>
                  <a:cubicBezTo>
                    <a:pt x="138" y="184"/>
                    <a:pt x="142" y="186"/>
                    <a:pt x="144" y="193"/>
                  </a:cubicBezTo>
                  <a:cubicBezTo>
                    <a:pt x="147" y="200"/>
                    <a:pt x="152" y="213"/>
                    <a:pt x="157" y="216"/>
                  </a:cubicBezTo>
                  <a:cubicBezTo>
                    <a:pt x="161" y="220"/>
                    <a:pt x="170" y="218"/>
                    <a:pt x="169" y="214"/>
                  </a:cubicBezTo>
                  <a:cubicBezTo>
                    <a:pt x="168" y="211"/>
                    <a:pt x="169" y="205"/>
                    <a:pt x="174" y="204"/>
                  </a:cubicBezTo>
                  <a:cubicBezTo>
                    <a:pt x="178" y="203"/>
                    <a:pt x="183" y="207"/>
                    <a:pt x="183" y="211"/>
                  </a:cubicBezTo>
                  <a:cubicBezTo>
                    <a:pt x="183" y="215"/>
                    <a:pt x="186" y="217"/>
                    <a:pt x="189" y="218"/>
                  </a:cubicBezTo>
                  <a:cubicBezTo>
                    <a:pt x="192" y="220"/>
                    <a:pt x="199" y="224"/>
                    <a:pt x="201" y="222"/>
                  </a:cubicBezTo>
                  <a:cubicBezTo>
                    <a:pt x="202" y="221"/>
                    <a:pt x="207" y="219"/>
                    <a:pt x="211" y="220"/>
                  </a:cubicBezTo>
                  <a:cubicBezTo>
                    <a:pt x="214" y="222"/>
                    <a:pt x="222" y="228"/>
                    <a:pt x="218" y="231"/>
                  </a:cubicBezTo>
                  <a:cubicBezTo>
                    <a:pt x="215" y="235"/>
                    <a:pt x="211" y="234"/>
                    <a:pt x="210" y="234"/>
                  </a:cubicBezTo>
                  <a:cubicBezTo>
                    <a:pt x="209" y="234"/>
                    <a:pt x="209" y="237"/>
                    <a:pt x="210" y="241"/>
                  </a:cubicBezTo>
                  <a:cubicBezTo>
                    <a:pt x="210" y="244"/>
                    <a:pt x="213" y="245"/>
                    <a:pt x="216" y="251"/>
                  </a:cubicBezTo>
                  <a:cubicBezTo>
                    <a:pt x="219" y="256"/>
                    <a:pt x="221" y="257"/>
                    <a:pt x="228" y="260"/>
                  </a:cubicBezTo>
                  <a:cubicBezTo>
                    <a:pt x="236" y="264"/>
                    <a:pt x="243" y="260"/>
                    <a:pt x="245" y="264"/>
                  </a:cubicBezTo>
                  <a:cubicBezTo>
                    <a:pt x="246" y="268"/>
                    <a:pt x="248" y="275"/>
                    <a:pt x="245" y="278"/>
                  </a:cubicBezTo>
                  <a:cubicBezTo>
                    <a:pt x="242" y="281"/>
                    <a:pt x="237" y="278"/>
                    <a:pt x="237" y="288"/>
                  </a:cubicBezTo>
                  <a:cubicBezTo>
                    <a:pt x="238" y="297"/>
                    <a:pt x="237" y="301"/>
                    <a:pt x="240" y="305"/>
                  </a:cubicBezTo>
                  <a:cubicBezTo>
                    <a:pt x="243" y="309"/>
                    <a:pt x="264" y="317"/>
                    <a:pt x="264" y="319"/>
                  </a:cubicBezTo>
                  <a:cubicBezTo>
                    <a:pt x="265" y="322"/>
                    <a:pt x="258" y="320"/>
                    <a:pt x="258" y="325"/>
                  </a:cubicBezTo>
                  <a:cubicBezTo>
                    <a:pt x="258" y="329"/>
                    <a:pt x="258" y="331"/>
                    <a:pt x="258" y="336"/>
                  </a:cubicBezTo>
                  <a:cubicBezTo>
                    <a:pt x="258" y="342"/>
                    <a:pt x="260" y="344"/>
                    <a:pt x="263" y="348"/>
                  </a:cubicBezTo>
                  <a:cubicBezTo>
                    <a:pt x="266" y="352"/>
                    <a:pt x="276" y="357"/>
                    <a:pt x="278" y="363"/>
                  </a:cubicBezTo>
                  <a:cubicBezTo>
                    <a:pt x="280" y="370"/>
                    <a:pt x="283" y="404"/>
                    <a:pt x="283" y="404"/>
                  </a:cubicBezTo>
                  <a:cubicBezTo>
                    <a:pt x="283" y="404"/>
                    <a:pt x="276" y="400"/>
                    <a:pt x="271" y="399"/>
                  </a:cubicBezTo>
                  <a:cubicBezTo>
                    <a:pt x="266" y="398"/>
                    <a:pt x="258" y="393"/>
                    <a:pt x="251" y="388"/>
                  </a:cubicBezTo>
                  <a:cubicBezTo>
                    <a:pt x="244" y="383"/>
                    <a:pt x="240" y="387"/>
                    <a:pt x="226" y="378"/>
                  </a:cubicBezTo>
                  <a:cubicBezTo>
                    <a:pt x="212" y="369"/>
                    <a:pt x="193" y="359"/>
                    <a:pt x="182" y="353"/>
                  </a:cubicBezTo>
                  <a:cubicBezTo>
                    <a:pt x="170" y="347"/>
                    <a:pt x="151" y="329"/>
                    <a:pt x="144" y="321"/>
                  </a:cubicBezTo>
                  <a:cubicBezTo>
                    <a:pt x="137" y="313"/>
                    <a:pt x="139" y="302"/>
                    <a:pt x="135" y="297"/>
                  </a:cubicBezTo>
                  <a:cubicBezTo>
                    <a:pt x="131" y="292"/>
                    <a:pt x="124" y="290"/>
                    <a:pt x="122" y="288"/>
                  </a:cubicBezTo>
                  <a:cubicBezTo>
                    <a:pt x="120" y="285"/>
                    <a:pt x="125" y="285"/>
                    <a:pt x="126" y="281"/>
                  </a:cubicBezTo>
                  <a:cubicBezTo>
                    <a:pt x="126" y="277"/>
                    <a:pt x="122" y="274"/>
                    <a:pt x="125" y="270"/>
                  </a:cubicBezTo>
                  <a:cubicBezTo>
                    <a:pt x="128" y="266"/>
                    <a:pt x="130" y="261"/>
                    <a:pt x="128" y="258"/>
                  </a:cubicBezTo>
                  <a:cubicBezTo>
                    <a:pt x="126" y="255"/>
                    <a:pt x="125" y="237"/>
                    <a:pt x="119" y="231"/>
                  </a:cubicBezTo>
                  <a:cubicBezTo>
                    <a:pt x="113" y="226"/>
                    <a:pt x="111" y="218"/>
                    <a:pt x="111" y="212"/>
                  </a:cubicBezTo>
                  <a:cubicBezTo>
                    <a:pt x="111" y="206"/>
                    <a:pt x="110" y="201"/>
                    <a:pt x="107" y="197"/>
                  </a:cubicBezTo>
                  <a:cubicBezTo>
                    <a:pt x="104" y="192"/>
                    <a:pt x="105" y="184"/>
                    <a:pt x="101" y="181"/>
                  </a:cubicBezTo>
                  <a:cubicBezTo>
                    <a:pt x="97" y="178"/>
                    <a:pt x="98" y="176"/>
                    <a:pt x="97" y="170"/>
                  </a:cubicBezTo>
                  <a:cubicBezTo>
                    <a:pt x="97" y="163"/>
                    <a:pt x="102" y="159"/>
                    <a:pt x="98" y="155"/>
                  </a:cubicBezTo>
                  <a:cubicBezTo>
                    <a:pt x="95" y="150"/>
                    <a:pt x="92" y="147"/>
                    <a:pt x="92" y="144"/>
                  </a:cubicBezTo>
                  <a:cubicBezTo>
                    <a:pt x="91" y="140"/>
                    <a:pt x="88" y="143"/>
                    <a:pt x="83" y="139"/>
                  </a:cubicBezTo>
                  <a:cubicBezTo>
                    <a:pt x="77" y="134"/>
                    <a:pt x="69" y="128"/>
                    <a:pt x="67" y="124"/>
                  </a:cubicBezTo>
                  <a:cubicBezTo>
                    <a:pt x="66" y="120"/>
                    <a:pt x="66" y="115"/>
                    <a:pt x="68" y="113"/>
                  </a:cubicBezTo>
                  <a:cubicBezTo>
                    <a:pt x="70" y="111"/>
                    <a:pt x="70" y="107"/>
                    <a:pt x="66" y="110"/>
                  </a:cubicBezTo>
                  <a:cubicBezTo>
                    <a:pt x="62" y="113"/>
                    <a:pt x="57" y="121"/>
                    <a:pt x="56" y="125"/>
                  </a:cubicBezTo>
                  <a:cubicBezTo>
                    <a:pt x="55" y="130"/>
                    <a:pt x="56" y="133"/>
                    <a:pt x="61" y="138"/>
                  </a:cubicBezTo>
                  <a:cubicBezTo>
                    <a:pt x="66" y="143"/>
                    <a:pt x="67" y="147"/>
                    <a:pt x="72" y="145"/>
                  </a:cubicBezTo>
                  <a:cubicBezTo>
                    <a:pt x="78" y="143"/>
                    <a:pt x="80" y="149"/>
                    <a:pt x="78" y="152"/>
                  </a:cubicBezTo>
                  <a:cubicBezTo>
                    <a:pt x="75" y="154"/>
                    <a:pt x="73" y="156"/>
                    <a:pt x="73" y="158"/>
                  </a:cubicBezTo>
                  <a:cubicBezTo>
                    <a:pt x="67" y="157"/>
                    <a:pt x="67" y="157"/>
                    <a:pt x="67" y="157"/>
                  </a:cubicBezTo>
                  <a:cubicBezTo>
                    <a:pt x="67" y="153"/>
                    <a:pt x="67" y="153"/>
                    <a:pt x="67" y="153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57" y="144"/>
                    <a:pt x="57" y="144"/>
                    <a:pt x="57" y="144"/>
                  </a:cubicBezTo>
                  <a:cubicBezTo>
                    <a:pt x="54" y="138"/>
                    <a:pt x="54" y="138"/>
                    <a:pt x="54" y="138"/>
                  </a:cubicBezTo>
                  <a:cubicBezTo>
                    <a:pt x="46" y="140"/>
                    <a:pt x="46" y="140"/>
                    <a:pt x="46" y="140"/>
                  </a:cubicBezTo>
                  <a:cubicBezTo>
                    <a:pt x="37" y="135"/>
                    <a:pt x="37" y="135"/>
                    <a:pt x="37" y="135"/>
                  </a:cubicBezTo>
                  <a:cubicBezTo>
                    <a:pt x="34" y="130"/>
                    <a:pt x="34" y="130"/>
                    <a:pt x="34" y="130"/>
                  </a:cubicBezTo>
                  <a:cubicBezTo>
                    <a:pt x="27" y="123"/>
                    <a:pt x="27" y="123"/>
                    <a:pt x="27" y="123"/>
                  </a:cubicBezTo>
                  <a:cubicBezTo>
                    <a:pt x="20" y="123"/>
                    <a:pt x="20" y="123"/>
                    <a:pt x="20" y="123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2" y="115"/>
                    <a:pt x="12" y="115"/>
                    <a:pt x="12" y="115"/>
                  </a:cubicBezTo>
                  <a:cubicBezTo>
                    <a:pt x="11" y="105"/>
                    <a:pt x="11" y="105"/>
                    <a:pt x="11" y="105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14" y="82"/>
                    <a:pt x="14" y="82"/>
                    <a:pt x="14" y="82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55" y="49"/>
                    <a:pt x="55" y="49"/>
                    <a:pt x="55" y="49"/>
                  </a:cubicBezTo>
                  <a:cubicBezTo>
                    <a:pt x="67" y="45"/>
                    <a:pt x="67" y="45"/>
                    <a:pt x="67" y="45"/>
                  </a:cubicBezTo>
                  <a:cubicBezTo>
                    <a:pt x="72" y="57"/>
                    <a:pt x="72" y="57"/>
                    <a:pt x="72" y="5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5" y="58"/>
                    <a:pt x="85" y="58"/>
                    <a:pt x="85" y="58"/>
                  </a:cubicBezTo>
                  <a:cubicBezTo>
                    <a:pt x="89" y="57"/>
                    <a:pt x="89" y="57"/>
                    <a:pt x="89" y="57"/>
                  </a:cubicBezTo>
                  <a:cubicBezTo>
                    <a:pt x="98" y="51"/>
                    <a:pt x="98" y="51"/>
                    <a:pt x="98" y="51"/>
                  </a:cubicBezTo>
                  <a:cubicBezTo>
                    <a:pt x="101" y="54"/>
                    <a:pt x="101" y="54"/>
                    <a:pt x="101" y="54"/>
                  </a:cubicBezTo>
                  <a:cubicBezTo>
                    <a:pt x="106" y="52"/>
                    <a:pt x="106" y="52"/>
                    <a:pt x="106" y="52"/>
                  </a:cubicBezTo>
                  <a:cubicBezTo>
                    <a:pt x="114" y="35"/>
                    <a:pt x="114" y="35"/>
                    <a:pt x="114" y="35"/>
                  </a:cubicBezTo>
                  <a:cubicBezTo>
                    <a:pt x="110" y="30"/>
                    <a:pt x="110" y="30"/>
                    <a:pt x="110" y="30"/>
                  </a:cubicBezTo>
                  <a:cubicBezTo>
                    <a:pt x="116" y="22"/>
                    <a:pt x="116" y="22"/>
                    <a:pt x="116" y="22"/>
                  </a:cubicBezTo>
                  <a:cubicBezTo>
                    <a:pt x="119" y="4"/>
                    <a:pt x="119" y="4"/>
                    <a:pt x="119" y="4"/>
                  </a:cubicBezTo>
                  <a:cubicBezTo>
                    <a:pt x="125" y="3"/>
                    <a:pt x="125" y="3"/>
                    <a:pt x="125" y="3"/>
                  </a:cubicBezTo>
                  <a:cubicBezTo>
                    <a:pt x="129" y="7"/>
                    <a:pt x="129" y="7"/>
                    <a:pt x="129" y="7"/>
                  </a:cubicBezTo>
                  <a:cubicBezTo>
                    <a:pt x="136" y="5"/>
                    <a:pt x="136" y="5"/>
                    <a:pt x="136" y="5"/>
                  </a:cubicBezTo>
                  <a:cubicBezTo>
                    <a:pt x="140" y="0"/>
                    <a:pt x="140" y="0"/>
                    <a:pt x="140" y="0"/>
                  </a:cubicBezTo>
                  <a:close/>
                  <a:moveTo>
                    <a:pt x="304" y="479"/>
                  </a:moveTo>
                  <a:cubicBezTo>
                    <a:pt x="304" y="478"/>
                    <a:pt x="304" y="478"/>
                    <a:pt x="305" y="478"/>
                  </a:cubicBezTo>
                  <a:cubicBezTo>
                    <a:pt x="306" y="478"/>
                    <a:pt x="306" y="478"/>
                    <a:pt x="306" y="479"/>
                  </a:cubicBezTo>
                  <a:cubicBezTo>
                    <a:pt x="307" y="481"/>
                    <a:pt x="306" y="484"/>
                    <a:pt x="306" y="484"/>
                  </a:cubicBezTo>
                  <a:cubicBezTo>
                    <a:pt x="306" y="485"/>
                    <a:pt x="306" y="485"/>
                    <a:pt x="305" y="485"/>
                  </a:cubicBezTo>
                  <a:cubicBezTo>
                    <a:pt x="305" y="485"/>
                    <a:pt x="304" y="484"/>
                    <a:pt x="304" y="484"/>
                  </a:cubicBezTo>
                  <a:cubicBezTo>
                    <a:pt x="304" y="484"/>
                    <a:pt x="305" y="481"/>
                    <a:pt x="304" y="479"/>
                  </a:cubicBezTo>
                  <a:close/>
                  <a:moveTo>
                    <a:pt x="295" y="455"/>
                  </a:moveTo>
                  <a:cubicBezTo>
                    <a:pt x="298" y="456"/>
                    <a:pt x="306" y="462"/>
                    <a:pt x="302" y="463"/>
                  </a:cubicBezTo>
                  <a:cubicBezTo>
                    <a:pt x="299" y="464"/>
                    <a:pt x="296" y="465"/>
                    <a:pt x="295" y="462"/>
                  </a:cubicBezTo>
                  <a:cubicBezTo>
                    <a:pt x="294" y="458"/>
                    <a:pt x="295" y="455"/>
                    <a:pt x="295" y="455"/>
                  </a:cubicBezTo>
                  <a:close/>
                  <a:moveTo>
                    <a:pt x="282" y="418"/>
                  </a:moveTo>
                  <a:cubicBezTo>
                    <a:pt x="282" y="422"/>
                    <a:pt x="287" y="427"/>
                    <a:pt x="285" y="433"/>
                  </a:cubicBezTo>
                  <a:cubicBezTo>
                    <a:pt x="283" y="440"/>
                    <a:pt x="289" y="443"/>
                    <a:pt x="290" y="437"/>
                  </a:cubicBezTo>
                  <a:cubicBezTo>
                    <a:pt x="292" y="431"/>
                    <a:pt x="294" y="426"/>
                    <a:pt x="289" y="421"/>
                  </a:cubicBezTo>
                  <a:cubicBezTo>
                    <a:pt x="285" y="415"/>
                    <a:pt x="282" y="418"/>
                    <a:pt x="282" y="418"/>
                  </a:cubicBezTo>
                  <a:close/>
                  <a:moveTo>
                    <a:pt x="263" y="195"/>
                  </a:moveTo>
                  <a:cubicBezTo>
                    <a:pt x="263" y="195"/>
                    <a:pt x="260" y="198"/>
                    <a:pt x="261" y="201"/>
                  </a:cubicBezTo>
                  <a:cubicBezTo>
                    <a:pt x="261" y="204"/>
                    <a:pt x="278" y="203"/>
                    <a:pt x="282" y="202"/>
                  </a:cubicBezTo>
                  <a:cubicBezTo>
                    <a:pt x="286" y="200"/>
                    <a:pt x="280" y="195"/>
                    <a:pt x="278" y="196"/>
                  </a:cubicBezTo>
                  <a:cubicBezTo>
                    <a:pt x="275" y="196"/>
                    <a:pt x="265" y="195"/>
                    <a:pt x="263" y="195"/>
                  </a:cubicBezTo>
                  <a:close/>
                  <a:moveTo>
                    <a:pt x="149" y="166"/>
                  </a:moveTo>
                  <a:cubicBezTo>
                    <a:pt x="148" y="169"/>
                    <a:pt x="149" y="176"/>
                    <a:pt x="151" y="179"/>
                  </a:cubicBezTo>
                  <a:cubicBezTo>
                    <a:pt x="151" y="180"/>
                    <a:pt x="153" y="180"/>
                    <a:pt x="154" y="181"/>
                  </a:cubicBezTo>
                  <a:cubicBezTo>
                    <a:pt x="157" y="183"/>
                    <a:pt x="155" y="188"/>
                    <a:pt x="158" y="188"/>
                  </a:cubicBezTo>
                  <a:cubicBezTo>
                    <a:pt x="160" y="189"/>
                    <a:pt x="159" y="181"/>
                    <a:pt x="159" y="174"/>
                  </a:cubicBezTo>
                  <a:cubicBezTo>
                    <a:pt x="158" y="168"/>
                    <a:pt x="159" y="167"/>
                    <a:pt x="157" y="167"/>
                  </a:cubicBezTo>
                  <a:cubicBezTo>
                    <a:pt x="154" y="166"/>
                    <a:pt x="149" y="166"/>
                    <a:pt x="149" y="166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52" name="Freeform 58"/>
            <p:cNvSpPr>
              <a:spLocks/>
            </p:cNvSpPr>
            <p:nvPr/>
          </p:nvSpPr>
          <p:spPr bwMode="auto">
            <a:xfrm>
              <a:off x="4565" y="3720"/>
              <a:ext cx="211" cy="488"/>
            </a:xfrm>
            <a:custGeom>
              <a:avLst/>
              <a:gdLst>
                <a:gd name="T0" fmla="*/ 92 w 101"/>
                <a:gd name="T1" fmla="*/ 20 h 234"/>
                <a:gd name="T2" fmla="*/ 100 w 101"/>
                <a:gd name="T3" fmla="*/ 54 h 234"/>
                <a:gd name="T4" fmla="*/ 99 w 101"/>
                <a:gd name="T5" fmla="*/ 114 h 234"/>
                <a:gd name="T6" fmla="*/ 99 w 101"/>
                <a:gd name="T7" fmla="*/ 150 h 234"/>
                <a:gd name="T8" fmla="*/ 89 w 101"/>
                <a:gd name="T9" fmla="*/ 180 h 234"/>
                <a:gd name="T10" fmla="*/ 77 w 101"/>
                <a:gd name="T11" fmla="*/ 198 h 234"/>
                <a:gd name="T12" fmla="*/ 64 w 101"/>
                <a:gd name="T13" fmla="*/ 201 h 234"/>
                <a:gd name="T14" fmla="*/ 53 w 101"/>
                <a:gd name="T15" fmla="*/ 197 h 234"/>
                <a:gd name="T16" fmla="*/ 43 w 101"/>
                <a:gd name="T17" fmla="*/ 206 h 234"/>
                <a:gd name="T18" fmla="*/ 43 w 101"/>
                <a:gd name="T19" fmla="*/ 223 h 234"/>
                <a:gd name="T20" fmla="*/ 38 w 101"/>
                <a:gd name="T21" fmla="*/ 234 h 234"/>
                <a:gd name="T22" fmla="*/ 36 w 101"/>
                <a:gd name="T23" fmla="*/ 218 h 234"/>
                <a:gd name="T24" fmla="*/ 28 w 101"/>
                <a:gd name="T25" fmla="*/ 198 h 234"/>
                <a:gd name="T26" fmla="*/ 3 w 101"/>
                <a:gd name="T27" fmla="*/ 172 h 234"/>
                <a:gd name="T28" fmla="*/ 9 w 101"/>
                <a:gd name="T29" fmla="*/ 150 h 234"/>
                <a:gd name="T30" fmla="*/ 31 w 101"/>
                <a:gd name="T31" fmla="*/ 135 h 234"/>
                <a:gd name="T32" fmla="*/ 30 w 101"/>
                <a:gd name="T33" fmla="*/ 116 h 234"/>
                <a:gd name="T34" fmla="*/ 26 w 101"/>
                <a:gd name="T35" fmla="*/ 97 h 234"/>
                <a:gd name="T36" fmla="*/ 31 w 101"/>
                <a:gd name="T37" fmla="*/ 89 h 234"/>
                <a:gd name="T38" fmla="*/ 31 w 101"/>
                <a:gd name="T39" fmla="*/ 73 h 234"/>
                <a:gd name="T40" fmla="*/ 43 w 101"/>
                <a:gd name="T41" fmla="*/ 71 h 234"/>
                <a:gd name="T42" fmla="*/ 56 w 101"/>
                <a:gd name="T43" fmla="*/ 70 h 234"/>
                <a:gd name="T44" fmla="*/ 67 w 101"/>
                <a:gd name="T45" fmla="*/ 60 h 234"/>
                <a:gd name="T46" fmla="*/ 63 w 101"/>
                <a:gd name="T47" fmla="*/ 50 h 234"/>
                <a:gd name="T48" fmla="*/ 74 w 101"/>
                <a:gd name="T49" fmla="*/ 39 h 234"/>
                <a:gd name="T50" fmla="*/ 74 w 101"/>
                <a:gd name="T51" fmla="*/ 21 h 234"/>
                <a:gd name="T52" fmla="*/ 68 w 101"/>
                <a:gd name="T53" fmla="*/ 26 h 234"/>
                <a:gd name="T54" fmla="*/ 59 w 101"/>
                <a:gd name="T55" fmla="*/ 21 h 234"/>
                <a:gd name="T56" fmla="*/ 53 w 101"/>
                <a:gd name="T57" fmla="*/ 16 h 234"/>
                <a:gd name="T58" fmla="*/ 62 w 101"/>
                <a:gd name="T59" fmla="*/ 1 h 234"/>
                <a:gd name="T60" fmla="*/ 74 w 101"/>
                <a:gd name="T61" fmla="*/ 6 h 234"/>
                <a:gd name="T62" fmla="*/ 81 w 101"/>
                <a:gd name="T63" fmla="*/ 15 h 234"/>
                <a:gd name="T64" fmla="*/ 92 w 101"/>
                <a:gd name="T65" fmla="*/ 17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1" h="234">
                  <a:moveTo>
                    <a:pt x="92" y="17"/>
                  </a:moveTo>
                  <a:cubicBezTo>
                    <a:pt x="92" y="18"/>
                    <a:pt x="92" y="19"/>
                    <a:pt x="92" y="20"/>
                  </a:cubicBezTo>
                  <a:cubicBezTo>
                    <a:pt x="94" y="31"/>
                    <a:pt x="91" y="32"/>
                    <a:pt x="95" y="37"/>
                  </a:cubicBezTo>
                  <a:cubicBezTo>
                    <a:pt x="99" y="43"/>
                    <a:pt x="99" y="49"/>
                    <a:pt x="100" y="54"/>
                  </a:cubicBezTo>
                  <a:cubicBezTo>
                    <a:pt x="100" y="60"/>
                    <a:pt x="97" y="83"/>
                    <a:pt x="98" y="93"/>
                  </a:cubicBezTo>
                  <a:cubicBezTo>
                    <a:pt x="99" y="103"/>
                    <a:pt x="101" y="104"/>
                    <a:pt x="99" y="114"/>
                  </a:cubicBezTo>
                  <a:cubicBezTo>
                    <a:pt x="96" y="124"/>
                    <a:pt x="95" y="123"/>
                    <a:pt x="97" y="127"/>
                  </a:cubicBezTo>
                  <a:cubicBezTo>
                    <a:pt x="99" y="131"/>
                    <a:pt x="99" y="145"/>
                    <a:pt x="99" y="150"/>
                  </a:cubicBezTo>
                  <a:cubicBezTo>
                    <a:pt x="98" y="156"/>
                    <a:pt x="96" y="165"/>
                    <a:pt x="94" y="171"/>
                  </a:cubicBezTo>
                  <a:cubicBezTo>
                    <a:pt x="91" y="177"/>
                    <a:pt x="89" y="175"/>
                    <a:pt x="89" y="180"/>
                  </a:cubicBezTo>
                  <a:cubicBezTo>
                    <a:pt x="88" y="184"/>
                    <a:pt x="84" y="189"/>
                    <a:pt x="82" y="191"/>
                  </a:cubicBezTo>
                  <a:cubicBezTo>
                    <a:pt x="81" y="193"/>
                    <a:pt x="79" y="198"/>
                    <a:pt x="77" y="198"/>
                  </a:cubicBezTo>
                  <a:cubicBezTo>
                    <a:pt x="75" y="198"/>
                    <a:pt x="71" y="197"/>
                    <a:pt x="69" y="199"/>
                  </a:cubicBezTo>
                  <a:cubicBezTo>
                    <a:pt x="67" y="201"/>
                    <a:pt x="66" y="200"/>
                    <a:pt x="64" y="201"/>
                  </a:cubicBezTo>
                  <a:cubicBezTo>
                    <a:pt x="62" y="202"/>
                    <a:pt x="60" y="204"/>
                    <a:pt x="59" y="202"/>
                  </a:cubicBezTo>
                  <a:cubicBezTo>
                    <a:pt x="58" y="199"/>
                    <a:pt x="54" y="195"/>
                    <a:pt x="53" y="197"/>
                  </a:cubicBezTo>
                  <a:cubicBezTo>
                    <a:pt x="52" y="200"/>
                    <a:pt x="50" y="202"/>
                    <a:pt x="48" y="200"/>
                  </a:cubicBezTo>
                  <a:cubicBezTo>
                    <a:pt x="46" y="199"/>
                    <a:pt x="43" y="203"/>
                    <a:pt x="43" y="206"/>
                  </a:cubicBezTo>
                  <a:cubicBezTo>
                    <a:pt x="44" y="208"/>
                    <a:pt x="44" y="212"/>
                    <a:pt x="43" y="213"/>
                  </a:cubicBezTo>
                  <a:cubicBezTo>
                    <a:pt x="41" y="215"/>
                    <a:pt x="44" y="223"/>
                    <a:pt x="43" y="223"/>
                  </a:cubicBezTo>
                  <a:cubicBezTo>
                    <a:pt x="41" y="224"/>
                    <a:pt x="39" y="225"/>
                    <a:pt x="38" y="227"/>
                  </a:cubicBezTo>
                  <a:cubicBezTo>
                    <a:pt x="38" y="228"/>
                    <a:pt x="39" y="231"/>
                    <a:pt x="38" y="234"/>
                  </a:cubicBezTo>
                  <a:cubicBezTo>
                    <a:pt x="34" y="232"/>
                    <a:pt x="31" y="230"/>
                    <a:pt x="30" y="228"/>
                  </a:cubicBezTo>
                  <a:cubicBezTo>
                    <a:pt x="29" y="225"/>
                    <a:pt x="32" y="222"/>
                    <a:pt x="36" y="218"/>
                  </a:cubicBezTo>
                  <a:cubicBezTo>
                    <a:pt x="40" y="214"/>
                    <a:pt x="36" y="214"/>
                    <a:pt x="35" y="210"/>
                  </a:cubicBezTo>
                  <a:cubicBezTo>
                    <a:pt x="33" y="207"/>
                    <a:pt x="30" y="203"/>
                    <a:pt x="28" y="198"/>
                  </a:cubicBezTo>
                  <a:cubicBezTo>
                    <a:pt x="25" y="193"/>
                    <a:pt x="21" y="187"/>
                    <a:pt x="17" y="182"/>
                  </a:cubicBezTo>
                  <a:cubicBezTo>
                    <a:pt x="14" y="176"/>
                    <a:pt x="6" y="175"/>
                    <a:pt x="3" y="172"/>
                  </a:cubicBezTo>
                  <a:cubicBezTo>
                    <a:pt x="0" y="169"/>
                    <a:pt x="4" y="166"/>
                    <a:pt x="9" y="162"/>
                  </a:cubicBezTo>
                  <a:cubicBezTo>
                    <a:pt x="13" y="158"/>
                    <a:pt x="7" y="156"/>
                    <a:pt x="9" y="150"/>
                  </a:cubicBezTo>
                  <a:cubicBezTo>
                    <a:pt x="12" y="144"/>
                    <a:pt x="26" y="147"/>
                    <a:pt x="31" y="145"/>
                  </a:cubicBezTo>
                  <a:cubicBezTo>
                    <a:pt x="37" y="142"/>
                    <a:pt x="33" y="139"/>
                    <a:pt x="31" y="135"/>
                  </a:cubicBezTo>
                  <a:cubicBezTo>
                    <a:pt x="29" y="132"/>
                    <a:pt x="30" y="129"/>
                    <a:pt x="32" y="126"/>
                  </a:cubicBezTo>
                  <a:cubicBezTo>
                    <a:pt x="34" y="124"/>
                    <a:pt x="30" y="118"/>
                    <a:pt x="30" y="116"/>
                  </a:cubicBezTo>
                  <a:cubicBezTo>
                    <a:pt x="29" y="115"/>
                    <a:pt x="29" y="110"/>
                    <a:pt x="29" y="107"/>
                  </a:cubicBezTo>
                  <a:cubicBezTo>
                    <a:pt x="29" y="104"/>
                    <a:pt x="27" y="100"/>
                    <a:pt x="26" y="97"/>
                  </a:cubicBezTo>
                  <a:cubicBezTo>
                    <a:pt x="25" y="96"/>
                    <a:pt x="24" y="94"/>
                    <a:pt x="23" y="92"/>
                  </a:cubicBezTo>
                  <a:cubicBezTo>
                    <a:pt x="31" y="89"/>
                    <a:pt x="31" y="89"/>
                    <a:pt x="31" y="89"/>
                  </a:cubicBezTo>
                  <a:cubicBezTo>
                    <a:pt x="28" y="82"/>
                    <a:pt x="28" y="82"/>
                    <a:pt x="28" y="82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5" y="51"/>
                    <a:pt x="65" y="51"/>
                    <a:pt x="65" y="51"/>
                  </a:cubicBezTo>
                  <a:cubicBezTo>
                    <a:pt x="63" y="50"/>
                    <a:pt x="63" y="50"/>
                    <a:pt x="63" y="50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3" y="26"/>
                    <a:pt x="63" y="26"/>
                    <a:pt x="63" y="26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4" y="6"/>
                    <a:pt x="74" y="6"/>
                    <a:pt x="74" y="6"/>
                  </a:cubicBezTo>
                  <a:cubicBezTo>
                    <a:pt x="82" y="9"/>
                    <a:pt x="82" y="9"/>
                    <a:pt x="82" y="9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7" y="20"/>
                    <a:pt x="87" y="20"/>
                    <a:pt x="87" y="20"/>
                  </a:cubicBezTo>
                  <a:lnTo>
                    <a:pt x="92" y="17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53" name="Freeform 59"/>
            <p:cNvSpPr>
              <a:spLocks noEditPoints="1"/>
            </p:cNvSpPr>
            <p:nvPr/>
          </p:nvSpPr>
          <p:spPr bwMode="auto">
            <a:xfrm>
              <a:off x="4142" y="2930"/>
              <a:ext cx="615" cy="982"/>
            </a:xfrm>
            <a:custGeom>
              <a:avLst/>
              <a:gdLst>
                <a:gd name="T0" fmla="*/ 137 w 295"/>
                <a:gd name="T1" fmla="*/ 58 h 471"/>
                <a:gd name="T2" fmla="*/ 112 w 295"/>
                <a:gd name="T3" fmla="*/ 142 h 471"/>
                <a:gd name="T4" fmla="*/ 102 w 295"/>
                <a:gd name="T5" fmla="*/ 255 h 471"/>
                <a:gd name="T6" fmla="*/ 142 w 295"/>
                <a:gd name="T7" fmla="*/ 260 h 471"/>
                <a:gd name="T8" fmla="*/ 154 w 295"/>
                <a:gd name="T9" fmla="*/ 271 h 471"/>
                <a:gd name="T10" fmla="*/ 161 w 295"/>
                <a:gd name="T11" fmla="*/ 237 h 471"/>
                <a:gd name="T12" fmla="*/ 215 w 295"/>
                <a:gd name="T13" fmla="*/ 233 h 471"/>
                <a:gd name="T14" fmla="*/ 234 w 295"/>
                <a:gd name="T15" fmla="*/ 256 h 471"/>
                <a:gd name="T16" fmla="*/ 253 w 295"/>
                <a:gd name="T17" fmla="*/ 301 h 471"/>
                <a:gd name="T18" fmla="*/ 293 w 295"/>
                <a:gd name="T19" fmla="*/ 358 h 471"/>
                <a:gd name="T20" fmla="*/ 284 w 295"/>
                <a:gd name="T21" fmla="*/ 394 h 471"/>
                <a:gd name="T22" fmla="*/ 265 w 295"/>
                <a:gd name="T23" fmla="*/ 380 h 471"/>
                <a:gd name="T24" fmla="*/ 262 w 295"/>
                <a:gd name="T25" fmla="*/ 400 h 471"/>
                <a:gd name="T26" fmla="*/ 277 w 295"/>
                <a:gd name="T27" fmla="*/ 400 h 471"/>
                <a:gd name="T28" fmla="*/ 266 w 295"/>
                <a:gd name="T29" fmla="*/ 429 h 471"/>
                <a:gd name="T30" fmla="*/ 259 w 295"/>
                <a:gd name="T31" fmla="*/ 449 h 471"/>
                <a:gd name="T32" fmla="*/ 234 w 295"/>
                <a:gd name="T33" fmla="*/ 452 h 471"/>
                <a:gd name="T34" fmla="*/ 224 w 295"/>
                <a:gd name="T35" fmla="*/ 465 h 471"/>
                <a:gd name="T36" fmla="*/ 216 w 295"/>
                <a:gd name="T37" fmla="*/ 436 h 471"/>
                <a:gd name="T38" fmla="*/ 196 w 295"/>
                <a:gd name="T39" fmla="*/ 417 h 471"/>
                <a:gd name="T40" fmla="*/ 171 w 295"/>
                <a:gd name="T41" fmla="*/ 424 h 471"/>
                <a:gd name="T42" fmla="*/ 148 w 295"/>
                <a:gd name="T43" fmla="*/ 442 h 471"/>
                <a:gd name="T44" fmla="*/ 134 w 295"/>
                <a:gd name="T45" fmla="*/ 427 h 471"/>
                <a:gd name="T46" fmla="*/ 119 w 295"/>
                <a:gd name="T47" fmla="*/ 419 h 471"/>
                <a:gd name="T48" fmla="*/ 106 w 295"/>
                <a:gd name="T49" fmla="*/ 389 h 471"/>
                <a:gd name="T50" fmla="*/ 116 w 295"/>
                <a:gd name="T51" fmla="*/ 367 h 471"/>
                <a:gd name="T52" fmla="*/ 114 w 295"/>
                <a:gd name="T53" fmla="*/ 339 h 471"/>
                <a:gd name="T54" fmla="*/ 135 w 295"/>
                <a:gd name="T55" fmla="*/ 323 h 471"/>
                <a:gd name="T56" fmla="*/ 111 w 295"/>
                <a:gd name="T57" fmla="*/ 313 h 471"/>
                <a:gd name="T58" fmla="*/ 96 w 295"/>
                <a:gd name="T59" fmla="*/ 330 h 471"/>
                <a:gd name="T60" fmla="*/ 62 w 295"/>
                <a:gd name="T61" fmla="*/ 336 h 471"/>
                <a:gd name="T62" fmla="*/ 52 w 295"/>
                <a:gd name="T63" fmla="*/ 311 h 471"/>
                <a:gd name="T64" fmla="*/ 62 w 295"/>
                <a:gd name="T65" fmla="*/ 278 h 471"/>
                <a:gd name="T66" fmla="*/ 39 w 295"/>
                <a:gd name="T67" fmla="*/ 284 h 471"/>
                <a:gd name="T68" fmla="*/ 26 w 295"/>
                <a:gd name="T69" fmla="*/ 273 h 471"/>
                <a:gd name="T70" fmla="*/ 18 w 295"/>
                <a:gd name="T71" fmla="*/ 251 h 471"/>
                <a:gd name="T72" fmla="*/ 10 w 295"/>
                <a:gd name="T73" fmla="*/ 238 h 471"/>
                <a:gd name="T74" fmla="*/ 6 w 295"/>
                <a:gd name="T75" fmla="*/ 221 h 471"/>
                <a:gd name="T76" fmla="*/ 0 w 295"/>
                <a:gd name="T77" fmla="*/ 196 h 471"/>
                <a:gd name="T78" fmla="*/ 10 w 295"/>
                <a:gd name="T79" fmla="*/ 174 h 471"/>
                <a:gd name="T80" fmla="*/ 26 w 295"/>
                <a:gd name="T81" fmla="*/ 158 h 471"/>
                <a:gd name="T82" fmla="*/ 43 w 295"/>
                <a:gd name="T83" fmla="*/ 129 h 471"/>
                <a:gd name="T84" fmla="*/ 38 w 295"/>
                <a:gd name="T85" fmla="*/ 105 h 471"/>
                <a:gd name="T86" fmla="*/ 32 w 295"/>
                <a:gd name="T87" fmla="*/ 75 h 471"/>
                <a:gd name="T88" fmla="*/ 24 w 295"/>
                <a:gd name="T89" fmla="*/ 36 h 471"/>
                <a:gd name="T90" fmla="*/ 57 w 295"/>
                <a:gd name="T91" fmla="*/ 32 h 471"/>
                <a:gd name="T92" fmla="*/ 74 w 295"/>
                <a:gd name="T93" fmla="*/ 9 h 471"/>
                <a:gd name="T94" fmla="*/ 119 w 295"/>
                <a:gd name="T95" fmla="*/ 11 h 471"/>
                <a:gd name="T96" fmla="*/ 116 w 295"/>
                <a:gd name="T97" fmla="*/ 30 h 471"/>
                <a:gd name="T98" fmla="*/ 142 w 295"/>
                <a:gd name="T99" fmla="*/ 35 h 471"/>
                <a:gd name="T100" fmla="*/ 130 w 295"/>
                <a:gd name="T101" fmla="*/ 24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95" h="471">
                  <a:moveTo>
                    <a:pt x="152" y="42"/>
                  </a:moveTo>
                  <a:cubicBezTo>
                    <a:pt x="149" y="44"/>
                    <a:pt x="147" y="45"/>
                    <a:pt x="148" y="47"/>
                  </a:cubicBezTo>
                  <a:cubicBezTo>
                    <a:pt x="149" y="50"/>
                    <a:pt x="153" y="53"/>
                    <a:pt x="149" y="55"/>
                  </a:cubicBezTo>
                  <a:cubicBezTo>
                    <a:pt x="144" y="56"/>
                    <a:pt x="141" y="56"/>
                    <a:pt x="137" y="58"/>
                  </a:cubicBezTo>
                  <a:cubicBezTo>
                    <a:pt x="134" y="60"/>
                    <a:pt x="117" y="73"/>
                    <a:pt x="111" y="84"/>
                  </a:cubicBezTo>
                  <a:cubicBezTo>
                    <a:pt x="106" y="95"/>
                    <a:pt x="106" y="100"/>
                    <a:pt x="108" y="106"/>
                  </a:cubicBezTo>
                  <a:cubicBezTo>
                    <a:pt x="110" y="112"/>
                    <a:pt x="110" y="120"/>
                    <a:pt x="108" y="124"/>
                  </a:cubicBezTo>
                  <a:cubicBezTo>
                    <a:pt x="106" y="128"/>
                    <a:pt x="115" y="136"/>
                    <a:pt x="112" y="142"/>
                  </a:cubicBezTo>
                  <a:cubicBezTo>
                    <a:pt x="110" y="149"/>
                    <a:pt x="112" y="164"/>
                    <a:pt x="112" y="171"/>
                  </a:cubicBezTo>
                  <a:cubicBezTo>
                    <a:pt x="112" y="178"/>
                    <a:pt x="111" y="196"/>
                    <a:pt x="112" y="205"/>
                  </a:cubicBezTo>
                  <a:cubicBezTo>
                    <a:pt x="114" y="215"/>
                    <a:pt x="105" y="225"/>
                    <a:pt x="104" y="234"/>
                  </a:cubicBezTo>
                  <a:cubicBezTo>
                    <a:pt x="102" y="243"/>
                    <a:pt x="106" y="250"/>
                    <a:pt x="102" y="255"/>
                  </a:cubicBezTo>
                  <a:cubicBezTo>
                    <a:pt x="98" y="260"/>
                    <a:pt x="108" y="272"/>
                    <a:pt x="118" y="261"/>
                  </a:cubicBezTo>
                  <a:cubicBezTo>
                    <a:pt x="128" y="251"/>
                    <a:pt x="129" y="249"/>
                    <a:pt x="133" y="259"/>
                  </a:cubicBezTo>
                  <a:cubicBezTo>
                    <a:pt x="137" y="269"/>
                    <a:pt x="142" y="272"/>
                    <a:pt x="144" y="268"/>
                  </a:cubicBezTo>
                  <a:cubicBezTo>
                    <a:pt x="145" y="264"/>
                    <a:pt x="146" y="265"/>
                    <a:pt x="142" y="260"/>
                  </a:cubicBezTo>
                  <a:cubicBezTo>
                    <a:pt x="139" y="256"/>
                    <a:pt x="140" y="248"/>
                    <a:pt x="143" y="253"/>
                  </a:cubicBezTo>
                  <a:cubicBezTo>
                    <a:pt x="147" y="258"/>
                    <a:pt x="149" y="260"/>
                    <a:pt x="150" y="259"/>
                  </a:cubicBezTo>
                  <a:cubicBezTo>
                    <a:pt x="151" y="258"/>
                    <a:pt x="155" y="256"/>
                    <a:pt x="155" y="260"/>
                  </a:cubicBezTo>
                  <a:cubicBezTo>
                    <a:pt x="155" y="263"/>
                    <a:pt x="151" y="270"/>
                    <a:pt x="154" y="271"/>
                  </a:cubicBezTo>
                  <a:cubicBezTo>
                    <a:pt x="156" y="272"/>
                    <a:pt x="164" y="265"/>
                    <a:pt x="163" y="262"/>
                  </a:cubicBezTo>
                  <a:cubicBezTo>
                    <a:pt x="163" y="260"/>
                    <a:pt x="163" y="257"/>
                    <a:pt x="164" y="254"/>
                  </a:cubicBezTo>
                  <a:cubicBezTo>
                    <a:pt x="165" y="252"/>
                    <a:pt x="164" y="246"/>
                    <a:pt x="160" y="244"/>
                  </a:cubicBezTo>
                  <a:cubicBezTo>
                    <a:pt x="157" y="241"/>
                    <a:pt x="158" y="238"/>
                    <a:pt x="161" y="237"/>
                  </a:cubicBezTo>
                  <a:cubicBezTo>
                    <a:pt x="164" y="237"/>
                    <a:pt x="170" y="234"/>
                    <a:pt x="170" y="232"/>
                  </a:cubicBezTo>
                  <a:cubicBezTo>
                    <a:pt x="171" y="230"/>
                    <a:pt x="178" y="227"/>
                    <a:pt x="183" y="229"/>
                  </a:cubicBezTo>
                  <a:cubicBezTo>
                    <a:pt x="188" y="231"/>
                    <a:pt x="191" y="232"/>
                    <a:pt x="197" y="232"/>
                  </a:cubicBezTo>
                  <a:cubicBezTo>
                    <a:pt x="203" y="231"/>
                    <a:pt x="215" y="229"/>
                    <a:pt x="215" y="233"/>
                  </a:cubicBezTo>
                  <a:cubicBezTo>
                    <a:pt x="215" y="237"/>
                    <a:pt x="217" y="240"/>
                    <a:pt x="215" y="241"/>
                  </a:cubicBezTo>
                  <a:cubicBezTo>
                    <a:pt x="214" y="243"/>
                    <a:pt x="222" y="246"/>
                    <a:pt x="225" y="247"/>
                  </a:cubicBezTo>
                  <a:cubicBezTo>
                    <a:pt x="228" y="248"/>
                    <a:pt x="229" y="250"/>
                    <a:pt x="230" y="252"/>
                  </a:cubicBezTo>
                  <a:cubicBezTo>
                    <a:pt x="231" y="255"/>
                    <a:pt x="233" y="254"/>
                    <a:pt x="234" y="256"/>
                  </a:cubicBezTo>
                  <a:cubicBezTo>
                    <a:pt x="236" y="257"/>
                    <a:pt x="238" y="254"/>
                    <a:pt x="239" y="260"/>
                  </a:cubicBezTo>
                  <a:cubicBezTo>
                    <a:pt x="240" y="266"/>
                    <a:pt x="241" y="267"/>
                    <a:pt x="241" y="272"/>
                  </a:cubicBezTo>
                  <a:cubicBezTo>
                    <a:pt x="242" y="276"/>
                    <a:pt x="244" y="280"/>
                    <a:pt x="244" y="281"/>
                  </a:cubicBezTo>
                  <a:cubicBezTo>
                    <a:pt x="244" y="282"/>
                    <a:pt x="248" y="295"/>
                    <a:pt x="253" y="301"/>
                  </a:cubicBezTo>
                  <a:cubicBezTo>
                    <a:pt x="259" y="308"/>
                    <a:pt x="266" y="307"/>
                    <a:pt x="268" y="313"/>
                  </a:cubicBezTo>
                  <a:cubicBezTo>
                    <a:pt x="269" y="319"/>
                    <a:pt x="271" y="318"/>
                    <a:pt x="273" y="322"/>
                  </a:cubicBezTo>
                  <a:cubicBezTo>
                    <a:pt x="275" y="325"/>
                    <a:pt x="276" y="328"/>
                    <a:pt x="279" y="334"/>
                  </a:cubicBezTo>
                  <a:cubicBezTo>
                    <a:pt x="281" y="340"/>
                    <a:pt x="292" y="353"/>
                    <a:pt x="293" y="358"/>
                  </a:cubicBezTo>
                  <a:cubicBezTo>
                    <a:pt x="293" y="362"/>
                    <a:pt x="289" y="370"/>
                    <a:pt x="291" y="380"/>
                  </a:cubicBezTo>
                  <a:cubicBezTo>
                    <a:pt x="292" y="390"/>
                    <a:pt x="293" y="388"/>
                    <a:pt x="295" y="396"/>
                  </a:cubicBezTo>
                  <a:cubicBezTo>
                    <a:pt x="290" y="399"/>
                    <a:pt x="290" y="399"/>
                    <a:pt x="290" y="399"/>
                  </a:cubicBezTo>
                  <a:cubicBezTo>
                    <a:pt x="284" y="394"/>
                    <a:pt x="284" y="394"/>
                    <a:pt x="284" y="394"/>
                  </a:cubicBezTo>
                  <a:cubicBezTo>
                    <a:pt x="285" y="388"/>
                    <a:pt x="285" y="388"/>
                    <a:pt x="285" y="388"/>
                  </a:cubicBezTo>
                  <a:cubicBezTo>
                    <a:pt x="277" y="385"/>
                    <a:pt x="277" y="385"/>
                    <a:pt x="277" y="385"/>
                  </a:cubicBezTo>
                  <a:cubicBezTo>
                    <a:pt x="269" y="379"/>
                    <a:pt x="269" y="379"/>
                    <a:pt x="269" y="379"/>
                  </a:cubicBezTo>
                  <a:cubicBezTo>
                    <a:pt x="265" y="380"/>
                    <a:pt x="265" y="380"/>
                    <a:pt x="265" y="380"/>
                  </a:cubicBezTo>
                  <a:cubicBezTo>
                    <a:pt x="264" y="390"/>
                    <a:pt x="264" y="390"/>
                    <a:pt x="264" y="390"/>
                  </a:cubicBezTo>
                  <a:cubicBezTo>
                    <a:pt x="256" y="395"/>
                    <a:pt x="256" y="395"/>
                    <a:pt x="256" y="395"/>
                  </a:cubicBezTo>
                  <a:cubicBezTo>
                    <a:pt x="257" y="401"/>
                    <a:pt x="257" y="401"/>
                    <a:pt x="257" y="401"/>
                  </a:cubicBezTo>
                  <a:cubicBezTo>
                    <a:pt x="262" y="400"/>
                    <a:pt x="262" y="400"/>
                    <a:pt x="262" y="400"/>
                  </a:cubicBezTo>
                  <a:cubicBezTo>
                    <a:pt x="266" y="405"/>
                    <a:pt x="266" y="405"/>
                    <a:pt x="266" y="405"/>
                  </a:cubicBezTo>
                  <a:cubicBezTo>
                    <a:pt x="271" y="405"/>
                    <a:pt x="271" y="405"/>
                    <a:pt x="271" y="405"/>
                  </a:cubicBezTo>
                  <a:cubicBezTo>
                    <a:pt x="274" y="401"/>
                    <a:pt x="274" y="401"/>
                    <a:pt x="274" y="401"/>
                  </a:cubicBezTo>
                  <a:cubicBezTo>
                    <a:pt x="277" y="400"/>
                    <a:pt x="277" y="400"/>
                    <a:pt x="277" y="400"/>
                  </a:cubicBezTo>
                  <a:cubicBezTo>
                    <a:pt x="278" y="407"/>
                    <a:pt x="278" y="407"/>
                    <a:pt x="278" y="407"/>
                  </a:cubicBezTo>
                  <a:cubicBezTo>
                    <a:pt x="277" y="418"/>
                    <a:pt x="277" y="418"/>
                    <a:pt x="277" y="418"/>
                  </a:cubicBezTo>
                  <a:cubicBezTo>
                    <a:pt x="270" y="421"/>
                    <a:pt x="270" y="421"/>
                    <a:pt x="270" y="421"/>
                  </a:cubicBezTo>
                  <a:cubicBezTo>
                    <a:pt x="266" y="429"/>
                    <a:pt x="266" y="429"/>
                    <a:pt x="266" y="429"/>
                  </a:cubicBezTo>
                  <a:cubicBezTo>
                    <a:pt x="268" y="430"/>
                    <a:pt x="268" y="430"/>
                    <a:pt x="268" y="430"/>
                  </a:cubicBezTo>
                  <a:cubicBezTo>
                    <a:pt x="270" y="439"/>
                    <a:pt x="270" y="439"/>
                    <a:pt x="270" y="439"/>
                  </a:cubicBezTo>
                  <a:cubicBezTo>
                    <a:pt x="263" y="446"/>
                    <a:pt x="263" y="446"/>
                    <a:pt x="263" y="446"/>
                  </a:cubicBezTo>
                  <a:cubicBezTo>
                    <a:pt x="259" y="449"/>
                    <a:pt x="259" y="449"/>
                    <a:pt x="259" y="449"/>
                  </a:cubicBezTo>
                  <a:cubicBezTo>
                    <a:pt x="254" y="447"/>
                    <a:pt x="254" y="447"/>
                    <a:pt x="254" y="447"/>
                  </a:cubicBezTo>
                  <a:cubicBezTo>
                    <a:pt x="246" y="450"/>
                    <a:pt x="246" y="450"/>
                    <a:pt x="246" y="450"/>
                  </a:cubicBezTo>
                  <a:cubicBezTo>
                    <a:pt x="238" y="446"/>
                    <a:pt x="238" y="446"/>
                    <a:pt x="238" y="446"/>
                  </a:cubicBezTo>
                  <a:cubicBezTo>
                    <a:pt x="234" y="452"/>
                    <a:pt x="234" y="452"/>
                    <a:pt x="234" y="452"/>
                  </a:cubicBezTo>
                  <a:cubicBezTo>
                    <a:pt x="231" y="461"/>
                    <a:pt x="231" y="461"/>
                    <a:pt x="231" y="461"/>
                  </a:cubicBezTo>
                  <a:cubicBezTo>
                    <a:pt x="234" y="468"/>
                    <a:pt x="234" y="468"/>
                    <a:pt x="234" y="468"/>
                  </a:cubicBezTo>
                  <a:cubicBezTo>
                    <a:pt x="226" y="471"/>
                    <a:pt x="226" y="471"/>
                    <a:pt x="226" y="471"/>
                  </a:cubicBezTo>
                  <a:cubicBezTo>
                    <a:pt x="225" y="470"/>
                    <a:pt x="225" y="467"/>
                    <a:pt x="224" y="465"/>
                  </a:cubicBezTo>
                  <a:cubicBezTo>
                    <a:pt x="222" y="459"/>
                    <a:pt x="224" y="460"/>
                    <a:pt x="221" y="454"/>
                  </a:cubicBezTo>
                  <a:cubicBezTo>
                    <a:pt x="218" y="449"/>
                    <a:pt x="221" y="450"/>
                    <a:pt x="222" y="445"/>
                  </a:cubicBezTo>
                  <a:cubicBezTo>
                    <a:pt x="222" y="439"/>
                    <a:pt x="222" y="436"/>
                    <a:pt x="218" y="436"/>
                  </a:cubicBezTo>
                  <a:cubicBezTo>
                    <a:pt x="217" y="436"/>
                    <a:pt x="217" y="436"/>
                    <a:pt x="216" y="436"/>
                  </a:cubicBezTo>
                  <a:cubicBezTo>
                    <a:pt x="217" y="410"/>
                    <a:pt x="217" y="410"/>
                    <a:pt x="217" y="410"/>
                  </a:cubicBezTo>
                  <a:cubicBezTo>
                    <a:pt x="214" y="409"/>
                    <a:pt x="214" y="409"/>
                    <a:pt x="214" y="409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196" y="417"/>
                    <a:pt x="196" y="417"/>
                    <a:pt x="196" y="417"/>
                  </a:cubicBezTo>
                  <a:cubicBezTo>
                    <a:pt x="191" y="424"/>
                    <a:pt x="191" y="424"/>
                    <a:pt x="191" y="424"/>
                  </a:cubicBezTo>
                  <a:cubicBezTo>
                    <a:pt x="186" y="425"/>
                    <a:pt x="186" y="425"/>
                    <a:pt x="186" y="425"/>
                  </a:cubicBezTo>
                  <a:cubicBezTo>
                    <a:pt x="180" y="429"/>
                    <a:pt x="180" y="429"/>
                    <a:pt x="180" y="429"/>
                  </a:cubicBezTo>
                  <a:cubicBezTo>
                    <a:pt x="171" y="424"/>
                    <a:pt x="171" y="424"/>
                    <a:pt x="171" y="424"/>
                  </a:cubicBezTo>
                  <a:cubicBezTo>
                    <a:pt x="165" y="427"/>
                    <a:pt x="165" y="427"/>
                    <a:pt x="165" y="427"/>
                  </a:cubicBezTo>
                  <a:cubicBezTo>
                    <a:pt x="154" y="426"/>
                    <a:pt x="154" y="426"/>
                    <a:pt x="154" y="426"/>
                  </a:cubicBezTo>
                  <a:cubicBezTo>
                    <a:pt x="154" y="436"/>
                    <a:pt x="154" y="436"/>
                    <a:pt x="154" y="436"/>
                  </a:cubicBezTo>
                  <a:cubicBezTo>
                    <a:pt x="148" y="442"/>
                    <a:pt x="148" y="442"/>
                    <a:pt x="148" y="442"/>
                  </a:cubicBezTo>
                  <a:cubicBezTo>
                    <a:pt x="142" y="443"/>
                    <a:pt x="142" y="443"/>
                    <a:pt x="142" y="443"/>
                  </a:cubicBezTo>
                  <a:cubicBezTo>
                    <a:pt x="143" y="434"/>
                    <a:pt x="143" y="434"/>
                    <a:pt x="143" y="434"/>
                  </a:cubicBezTo>
                  <a:cubicBezTo>
                    <a:pt x="136" y="432"/>
                    <a:pt x="136" y="432"/>
                    <a:pt x="136" y="432"/>
                  </a:cubicBezTo>
                  <a:cubicBezTo>
                    <a:pt x="134" y="427"/>
                    <a:pt x="134" y="427"/>
                    <a:pt x="134" y="427"/>
                  </a:cubicBezTo>
                  <a:cubicBezTo>
                    <a:pt x="130" y="422"/>
                    <a:pt x="130" y="422"/>
                    <a:pt x="130" y="422"/>
                  </a:cubicBezTo>
                  <a:cubicBezTo>
                    <a:pt x="129" y="417"/>
                    <a:pt x="129" y="417"/>
                    <a:pt x="129" y="417"/>
                  </a:cubicBezTo>
                  <a:cubicBezTo>
                    <a:pt x="124" y="415"/>
                    <a:pt x="124" y="415"/>
                    <a:pt x="124" y="415"/>
                  </a:cubicBezTo>
                  <a:cubicBezTo>
                    <a:pt x="119" y="419"/>
                    <a:pt x="119" y="419"/>
                    <a:pt x="119" y="419"/>
                  </a:cubicBezTo>
                  <a:cubicBezTo>
                    <a:pt x="115" y="413"/>
                    <a:pt x="115" y="413"/>
                    <a:pt x="115" y="413"/>
                  </a:cubicBezTo>
                  <a:cubicBezTo>
                    <a:pt x="107" y="409"/>
                    <a:pt x="107" y="409"/>
                    <a:pt x="107" y="409"/>
                  </a:cubicBezTo>
                  <a:cubicBezTo>
                    <a:pt x="104" y="397"/>
                    <a:pt x="104" y="397"/>
                    <a:pt x="104" y="397"/>
                  </a:cubicBezTo>
                  <a:cubicBezTo>
                    <a:pt x="106" y="389"/>
                    <a:pt x="106" y="389"/>
                    <a:pt x="106" y="389"/>
                  </a:cubicBezTo>
                  <a:cubicBezTo>
                    <a:pt x="104" y="383"/>
                    <a:pt x="104" y="383"/>
                    <a:pt x="104" y="383"/>
                  </a:cubicBezTo>
                  <a:cubicBezTo>
                    <a:pt x="109" y="378"/>
                    <a:pt x="109" y="378"/>
                    <a:pt x="109" y="378"/>
                  </a:cubicBezTo>
                  <a:cubicBezTo>
                    <a:pt x="109" y="372"/>
                    <a:pt x="109" y="372"/>
                    <a:pt x="109" y="372"/>
                  </a:cubicBezTo>
                  <a:cubicBezTo>
                    <a:pt x="116" y="367"/>
                    <a:pt x="116" y="367"/>
                    <a:pt x="116" y="367"/>
                  </a:cubicBezTo>
                  <a:cubicBezTo>
                    <a:pt x="115" y="356"/>
                    <a:pt x="115" y="356"/>
                    <a:pt x="115" y="356"/>
                  </a:cubicBezTo>
                  <a:cubicBezTo>
                    <a:pt x="122" y="352"/>
                    <a:pt x="122" y="352"/>
                    <a:pt x="122" y="352"/>
                  </a:cubicBezTo>
                  <a:cubicBezTo>
                    <a:pt x="122" y="347"/>
                    <a:pt x="122" y="347"/>
                    <a:pt x="122" y="347"/>
                  </a:cubicBezTo>
                  <a:cubicBezTo>
                    <a:pt x="114" y="339"/>
                    <a:pt x="114" y="339"/>
                    <a:pt x="114" y="339"/>
                  </a:cubicBezTo>
                  <a:cubicBezTo>
                    <a:pt x="117" y="335"/>
                    <a:pt x="117" y="335"/>
                    <a:pt x="117" y="335"/>
                  </a:cubicBezTo>
                  <a:cubicBezTo>
                    <a:pt x="124" y="336"/>
                    <a:pt x="124" y="336"/>
                    <a:pt x="124" y="336"/>
                  </a:cubicBezTo>
                  <a:cubicBezTo>
                    <a:pt x="134" y="332"/>
                    <a:pt x="134" y="332"/>
                    <a:pt x="134" y="332"/>
                  </a:cubicBezTo>
                  <a:cubicBezTo>
                    <a:pt x="135" y="323"/>
                    <a:pt x="135" y="323"/>
                    <a:pt x="135" y="323"/>
                  </a:cubicBezTo>
                  <a:cubicBezTo>
                    <a:pt x="130" y="314"/>
                    <a:pt x="130" y="314"/>
                    <a:pt x="130" y="314"/>
                  </a:cubicBezTo>
                  <a:cubicBezTo>
                    <a:pt x="124" y="305"/>
                    <a:pt x="124" y="305"/>
                    <a:pt x="124" y="305"/>
                  </a:cubicBezTo>
                  <a:cubicBezTo>
                    <a:pt x="116" y="305"/>
                    <a:pt x="116" y="305"/>
                    <a:pt x="116" y="305"/>
                  </a:cubicBezTo>
                  <a:cubicBezTo>
                    <a:pt x="111" y="313"/>
                    <a:pt x="111" y="313"/>
                    <a:pt x="111" y="313"/>
                  </a:cubicBezTo>
                  <a:cubicBezTo>
                    <a:pt x="106" y="314"/>
                    <a:pt x="106" y="314"/>
                    <a:pt x="106" y="314"/>
                  </a:cubicBezTo>
                  <a:cubicBezTo>
                    <a:pt x="103" y="320"/>
                    <a:pt x="103" y="320"/>
                    <a:pt x="103" y="320"/>
                  </a:cubicBezTo>
                  <a:cubicBezTo>
                    <a:pt x="102" y="329"/>
                    <a:pt x="102" y="329"/>
                    <a:pt x="102" y="329"/>
                  </a:cubicBezTo>
                  <a:cubicBezTo>
                    <a:pt x="96" y="330"/>
                    <a:pt x="96" y="330"/>
                    <a:pt x="96" y="330"/>
                  </a:cubicBezTo>
                  <a:cubicBezTo>
                    <a:pt x="88" y="341"/>
                    <a:pt x="88" y="341"/>
                    <a:pt x="88" y="341"/>
                  </a:cubicBezTo>
                  <a:cubicBezTo>
                    <a:pt x="81" y="346"/>
                    <a:pt x="81" y="346"/>
                    <a:pt x="81" y="346"/>
                  </a:cubicBezTo>
                  <a:cubicBezTo>
                    <a:pt x="72" y="331"/>
                    <a:pt x="72" y="331"/>
                    <a:pt x="72" y="331"/>
                  </a:cubicBezTo>
                  <a:cubicBezTo>
                    <a:pt x="62" y="336"/>
                    <a:pt x="62" y="336"/>
                    <a:pt x="62" y="336"/>
                  </a:cubicBezTo>
                  <a:cubicBezTo>
                    <a:pt x="54" y="334"/>
                    <a:pt x="54" y="334"/>
                    <a:pt x="54" y="334"/>
                  </a:cubicBezTo>
                  <a:cubicBezTo>
                    <a:pt x="49" y="328"/>
                    <a:pt x="49" y="328"/>
                    <a:pt x="49" y="328"/>
                  </a:cubicBezTo>
                  <a:cubicBezTo>
                    <a:pt x="56" y="318"/>
                    <a:pt x="56" y="318"/>
                    <a:pt x="56" y="318"/>
                  </a:cubicBezTo>
                  <a:cubicBezTo>
                    <a:pt x="52" y="311"/>
                    <a:pt x="52" y="311"/>
                    <a:pt x="52" y="311"/>
                  </a:cubicBezTo>
                  <a:cubicBezTo>
                    <a:pt x="57" y="306"/>
                    <a:pt x="57" y="306"/>
                    <a:pt x="57" y="306"/>
                  </a:cubicBezTo>
                  <a:cubicBezTo>
                    <a:pt x="56" y="296"/>
                    <a:pt x="56" y="296"/>
                    <a:pt x="56" y="296"/>
                  </a:cubicBezTo>
                  <a:cubicBezTo>
                    <a:pt x="59" y="292"/>
                    <a:pt x="59" y="292"/>
                    <a:pt x="59" y="292"/>
                  </a:cubicBezTo>
                  <a:cubicBezTo>
                    <a:pt x="62" y="278"/>
                    <a:pt x="62" y="278"/>
                    <a:pt x="62" y="278"/>
                  </a:cubicBezTo>
                  <a:cubicBezTo>
                    <a:pt x="59" y="276"/>
                    <a:pt x="59" y="276"/>
                    <a:pt x="59" y="276"/>
                  </a:cubicBezTo>
                  <a:cubicBezTo>
                    <a:pt x="52" y="277"/>
                    <a:pt x="52" y="277"/>
                    <a:pt x="52" y="277"/>
                  </a:cubicBezTo>
                  <a:cubicBezTo>
                    <a:pt x="45" y="282"/>
                    <a:pt x="45" y="282"/>
                    <a:pt x="45" y="282"/>
                  </a:cubicBezTo>
                  <a:cubicBezTo>
                    <a:pt x="39" y="284"/>
                    <a:pt x="39" y="284"/>
                    <a:pt x="39" y="284"/>
                  </a:cubicBezTo>
                  <a:cubicBezTo>
                    <a:pt x="33" y="288"/>
                    <a:pt x="33" y="288"/>
                    <a:pt x="33" y="288"/>
                  </a:cubicBezTo>
                  <a:cubicBezTo>
                    <a:pt x="29" y="289"/>
                    <a:pt x="29" y="289"/>
                    <a:pt x="29" y="289"/>
                  </a:cubicBezTo>
                  <a:cubicBezTo>
                    <a:pt x="25" y="282"/>
                    <a:pt x="25" y="282"/>
                    <a:pt x="25" y="282"/>
                  </a:cubicBezTo>
                  <a:cubicBezTo>
                    <a:pt x="26" y="273"/>
                    <a:pt x="26" y="273"/>
                    <a:pt x="26" y="273"/>
                  </a:cubicBezTo>
                  <a:cubicBezTo>
                    <a:pt x="21" y="269"/>
                    <a:pt x="21" y="269"/>
                    <a:pt x="21" y="269"/>
                  </a:cubicBezTo>
                  <a:cubicBezTo>
                    <a:pt x="27" y="263"/>
                    <a:pt x="27" y="263"/>
                    <a:pt x="27" y="263"/>
                  </a:cubicBezTo>
                  <a:cubicBezTo>
                    <a:pt x="27" y="254"/>
                    <a:pt x="27" y="254"/>
                    <a:pt x="27" y="254"/>
                  </a:cubicBezTo>
                  <a:cubicBezTo>
                    <a:pt x="18" y="251"/>
                    <a:pt x="18" y="251"/>
                    <a:pt x="18" y="251"/>
                  </a:cubicBezTo>
                  <a:cubicBezTo>
                    <a:pt x="8" y="253"/>
                    <a:pt x="8" y="253"/>
                    <a:pt x="8" y="253"/>
                  </a:cubicBezTo>
                  <a:cubicBezTo>
                    <a:pt x="7" y="248"/>
                    <a:pt x="7" y="248"/>
                    <a:pt x="7" y="248"/>
                  </a:cubicBezTo>
                  <a:cubicBezTo>
                    <a:pt x="13" y="243"/>
                    <a:pt x="13" y="243"/>
                    <a:pt x="13" y="243"/>
                  </a:cubicBezTo>
                  <a:cubicBezTo>
                    <a:pt x="10" y="238"/>
                    <a:pt x="10" y="238"/>
                    <a:pt x="10" y="238"/>
                  </a:cubicBezTo>
                  <a:cubicBezTo>
                    <a:pt x="13" y="229"/>
                    <a:pt x="13" y="229"/>
                    <a:pt x="13" y="229"/>
                  </a:cubicBezTo>
                  <a:cubicBezTo>
                    <a:pt x="7" y="228"/>
                    <a:pt x="7" y="228"/>
                    <a:pt x="7" y="228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6" y="213"/>
                    <a:pt x="6" y="213"/>
                    <a:pt x="6" y="213"/>
                  </a:cubicBezTo>
                  <a:cubicBezTo>
                    <a:pt x="1" y="206"/>
                    <a:pt x="1" y="206"/>
                    <a:pt x="1" y="206"/>
                  </a:cubicBezTo>
                  <a:cubicBezTo>
                    <a:pt x="5" y="201"/>
                    <a:pt x="5" y="201"/>
                    <a:pt x="5" y="201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4" y="191"/>
                    <a:pt x="4" y="191"/>
                    <a:pt x="4" y="191"/>
                  </a:cubicBezTo>
                  <a:cubicBezTo>
                    <a:pt x="1" y="189"/>
                    <a:pt x="1" y="189"/>
                    <a:pt x="1" y="189"/>
                  </a:cubicBezTo>
                  <a:cubicBezTo>
                    <a:pt x="2" y="180"/>
                    <a:pt x="2" y="180"/>
                    <a:pt x="2" y="180"/>
                  </a:cubicBezTo>
                  <a:cubicBezTo>
                    <a:pt x="10" y="174"/>
                    <a:pt x="10" y="174"/>
                    <a:pt x="10" y="174"/>
                  </a:cubicBezTo>
                  <a:cubicBezTo>
                    <a:pt x="17" y="174"/>
                    <a:pt x="17" y="174"/>
                    <a:pt x="17" y="174"/>
                  </a:cubicBezTo>
                  <a:cubicBezTo>
                    <a:pt x="26" y="170"/>
                    <a:pt x="26" y="170"/>
                    <a:pt x="26" y="170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6" y="158"/>
                    <a:pt x="26" y="158"/>
                    <a:pt x="26" y="158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44" y="143"/>
                    <a:pt x="44" y="143"/>
                    <a:pt x="44" y="143"/>
                  </a:cubicBezTo>
                  <a:cubicBezTo>
                    <a:pt x="43" y="129"/>
                    <a:pt x="43" y="129"/>
                    <a:pt x="43" y="129"/>
                  </a:cubicBezTo>
                  <a:cubicBezTo>
                    <a:pt x="51" y="127"/>
                    <a:pt x="51" y="127"/>
                    <a:pt x="51" y="127"/>
                  </a:cubicBezTo>
                  <a:cubicBezTo>
                    <a:pt x="51" y="123"/>
                    <a:pt x="51" y="123"/>
                    <a:pt x="51" y="123"/>
                  </a:cubicBezTo>
                  <a:cubicBezTo>
                    <a:pt x="44" y="114"/>
                    <a:pt x="44" y="114"/>
                    <a:pt x="44" y="114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57" y="32"/>
                    <a:pt x="57" y="32"/>
                    <a:pt x="57" y="32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4" y="9"/>
                    <a:pt x="74" y="9"/>
                    <a:pt x="74" y="9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119" y="11"/>
                    <a:pt x="119" y="11"/>
                    <a:pt x="119" y="11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24" y="22"/>
                    <a:pt x="124" y="22"/>
                    <a:pt x="124" y="22"/>
                  </a:cubicBezTo>
                  <a:cubicBezTo>
                    <a:pt x="119" y="24"/>
                    <a:pt x="119" y="24"/>
                    <a:pt x="119" y="24"/>
                  </a:cubicBezTo>
                  <a:cubicBezTo>
                    <a:pt x="116" y="30"/>
                    <a:pt x="116" y="30"/>
                    <a:pt x="116" y="30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25" y="39"/>
                    <a:pt x="125" y="39"/>
                    <a:pt x="125" y="39"/>
                  </a:cubicBezTo>
                  <a:cubicBezTo>
                    <a:pt x="133" y="31"/>
                    <a:pt x="133" y="31"/>
                    <a:pt x="133" y="31"/>
                  </a:cubicBezTo>
                  <a:cubicBezTo>
                    <a:pt x="142" y="35"/>
                    <a:pt x="142" y="35"/>
                    <a:pt x="142" y="35"/>
                  </a:cubicBezTo>
                  <a:cubicBezTo>
                    <a:pt x="147" y="31"/>
                    <a:pt x="147" y="31"/>
                    <a:pt x="147" y="31"/>
                  </a:cubicBezTo>
                  <a:cubicBezTo>
                    <a:pt x="152" y="42"/>
                    <a:pt x="152" y="42"/>
                    <a:pt x="152" y="42"/>
                  </a:cubicBezTo>
                  <a:close/>
                  <a:moveTo>
                    <a:pt x="130" y="232"/>
                  </a:moveTo>
                  <a:cubicBezTo>
                    <a:pt x="129" y="236"/>
                    <a:pt x="128" y="238"/>
                    <a:pt x="130" y="240"/>
                  </a:cubicBezTo>
                  <a:cubicBezTo>
                    <a:pt x="133" y="243"/>
                    <a:pt x="135" y="239"/>
                    <a:pt x="137" y="241"/>
                  </a:cubicBezTo>
                  <a:cubicBezTo>
                    <a:pt x="139" y="244"/>
                    <a:pt x="141" y="239"/>
                    <a:pt x="139" y="235"/>
                  </a:cubicBezTo>
                  <a:cubicBezTo>
                    <a:pt x="136" y="229"/>
                    <a:pt x="136" y="227"/>
                    <a:pt x="130" y="232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54" name="Freeform 60"/>
            <p:cNvSpPr>
              <a:spLocks/>
            </p:cNvSpPr>
            <p:nvPr/>
          </p:nvSpPr>
          <p:spPr bwMode="auto">
            <a:xfrm>
              <a:off x="898" y="3826"/>
              <a:ext cx="160" cy="213"/>
            </a:xfrm>
            <a:custGeom>
              <a:avLst/>
              <a:gdLst>
                <a:gd name="T0" fmla="*/ 4 w 77"/>
                <a:gd name="T1" fmla="*/ 70 h 102"/>
                <a:gd name="T2" fmla="*/ 6 w 77"/>
                <a:gd name="T3" fmla="*/ 70 h 102"/>
                <a:gd name="T4" fmla="*/ 12 w 77"/>
                <a:gd name="T5" fmla="*/ 71 h 102"/>
                <a:gd name="T6" fmla="*/ 16 w 77"/>
                <a:gd name="T7" fmla="*/ 73 h 102"/>
                <a:gd name="T8" fmla="*/ 22 w 77"/>
                <a:gd name="T9" fmla="*/ 82 h 102"/>
                <a:gd name="T10" fmla="*/ 27 w 77"/>
                <a:gd name="T11" fmla="*/ 81 h 102"/>
                <a:gd name="T12" fmla="*/ 33 w 77"/>
                <a:gd name="T13" fmla="*/ 85 h 102"/>
                <a:gd name="T14" fmla="*/ 33 w 77"/>
                <a:gd name="T15" fmla="*/ 89 h 102"/>
                <a:gd name="T16" fmla="*/ 33 w 77"/>
                <a:gd name="T17" fmla="*/ 90 h 102"/>
                <a:gd name="T18" fmla="*/ 32 w 77"/>
                <a:gd name="T19" fmla="*/ 90 h 102"/>
                <a:gd name="T20" fmla="*/ 36 w 77"/>
                <a:gd name="T21" fmla="*/ 92 h 102"/>
                <a:gd name="T22" fmla="*/ 39 w 77"/>
                <a:gd name="T23" fmla="*/ 95 h 102"/>
                <a:gd name="T24" fmla="*/ 39 w 77"/>
                <a:gd name="T25" fmla="*/ 101 h 102"/>
                <a:gd name="T26" fmla="*/ 41 w 77"/>
                <a:gd name="T27" fmla="*/ 101 h 102"/>
                <a:gd name="T28" fmla="*/ 45 w 77"/>
                <a:gd name="T29" fmla="*/ 96 h 102"/>
                <a:gd name="T30" fmla="*/ 51 w 77"/>
                <a:gd name="T31" fmla="*/ 102 h 102"/>
                <a:gd name="T32" fmla="*/ 56 w 77"/>
                <a:gd name="T33" fmla="*/ 102 h 102"/>
                <a:gd name="T34" fmla="*/ 56 w 77"/>
                <a:gd name="T35" fmla="*/ 102 h 102"/>
                <a:gd name="T36" fmla="*/ 57 w 77"/>
                <a:gd name="T37" fmla="*/ 98 h 102"/>
                <a:gd name="T38" fmla="*/ 56 w 77"/>
                <a:gd name="T39" fmla="*/ 92 h 102"/>
                <a:gd name="T40" fmla="*/ 61 w 77"/>
                <a:gd name="T41" fmla="*/ 91 h 102"/>
                <a:gd name="T42" fmla="*/ 63 w 77"/>
                <a:gd name="T43" fmla="*/ 84 h 102"/>
                <a:gd name="T44" fmla="*/ 71 w 77"/>
                <a:gd name="T45" fmla="*/ 85 h 102"/>
                <a:gd name="T46" fmla="*/ 77 w 77"/>
                <a:gd name="T47" fmla="*/ 81 h 102"/>
                <a:gd name="T48" fmla="*/ 77 w 77"/>
                <a:gd name="T49" fmla="*/ 80 h 102"/>
                <a:gd name="T50" fmla="*/ 76 w 77"/>
                <a:gd name="T51" fmla="*/ 71 h 102"/>
                <a:gd name="T52" fmla="*/ 74 w 77"/>
                <a:gd name="T53" fmla="*/ 64 h 102"/>
                <a:gd name="T54" fmla="*/ 69 w 77"/>
                <a:gd name="T55" fmla="*/ 55 h 102"/>
                <a:gd name="T56" fmla="*/ 61 w 77"/>
                <a:gd name="T57" fmla="*/ 44 h 102"/>
                <a:gd name="T58" fmla="*/ 62 w 77"/>
                <a:gd name="T59" fmla="*/ 34 h 102"/>
                <a:gd name="T60" fmla="*/ 56 w 77"/>
                <a:gd name="T61" fmla="*/ 27 h 102"/>
                <a:gd name="T62" fmla="*/ 51 w 77"/>
                <a:gd name="T63" fmla="*/ 17 h 102"/>
                <a:gd name="T64" fmla="*/ 42 w 77"/>
                <a:gd name="T65" fmla="*/ 16 h 102"/>
                <a:gd name="T66" fmla="*/ 36 w 77"/>
                <a:gd name="T67" fmla="*/ 10 h 102"/>
                <a:gd name="T68" fmla="*/ 30 w 77"/>
                <a:gd name="T69" fmla="*/ 7 h 102"/>
                <a:gd name="T70" fmla="*/ 23 w 77"/>
                <a:gd name="T71" fmla="*/ 1 h 102"/>
                <a:gd name="T72" fmla="*/ 15 w 77"/>
                <a:gd name="T73" fmla="*/ 5 h 102"/>
                <a:gd name="T74" fmla="*/ 6 w 77"/>
                <a:gd name="T75" fmla="*/ 3 h 102"/>
                <a:gd name="T76" fmla="*/ 5 w 77"/>
                <a:gd name="T77" fmla="*/ 10 h 102"/>
                <a:gd name="T78" fmla="*/ 7 w 77"/>
                <a:gd name="T79" fmla="*/ 16 h 102"/>
                <a:gd name="T80" fmla="*/ 7 w 77"/>
                <a:gd name="T81" fmla="*/ 21 h 102"/>
                <a:gd name="T82" fmla="*/ 9 w 77"/>
                <a:gd name="T83" fmla="*/ 27 h 102"/>
                <a:gd name="T84" fmla="*/ 0 w 77"/>
                <a:gd name="T85" fmla="*/ 32 h 102"/>
                <a:gd name="T86" fmla="*/ 0 w 77"/>
                <a:gd name="T87" fmla="*/ 40 h 102"/>
                <a:gd name="T88" fmla="*/ 2 w 77"/>
                <a:gd name="T89" fmla="*/ 41 h 102"/>
                <a:gd name="T90" fmla="*/ 3 w 77"/>
                <a:gd name="T91" fmla="*/ 44 h 102"/>
                <a:gd name="T92" fmla="*/ 5 w 77"/>
                <a:gd name="T93" fmla="*/ 49 h 102"/>
                <a:gd name="T94" fmla="*/ 9 w 77"/>
                <a:gd name="T95" fmla="*/ 55 h 102"/>
                <a:gd name="T96" fmla="*/ 3 w 77"/>
                <a:gd name="T97" fmla="*/ 57 h 102"/>
                <a:gd name="T98" fmla="*/ 3 w 77"/>
                <a:gd name="T99" fmla="*/ 60 h 102"/>
                <a:gd name="T100" fmla="*/ 6 w 77"/>
                <a:gd name="T101" fmla="*/ 64 h 102"/>
                <a:gd name="T102" fmla="*/ 5 w 77"/>
                <a:gd name="T103" fmla="*/ 68 h 102"/>
                <a:gd name="T104" fmla="*/ 4 w 77"/>
                <a:gd name="T105" fmla="*/ 7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7" h="102">
                  <a:moveTo>
                    <a:pt x="4" y="70"/>
                  </a:moveTo>
                  <a:cubicBezTo>
                    <a:pt x="6" y="70"/>
                    <a:pt x="6" y="70"/>
                    <a:pt x="6" y="70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33" y="85"/>
                    <a:pt x="33" y="85"/>
                    <a:pt x="33" y="85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3" y="90"/>
                    <a:pt x="33" y="90"/>
                    <a:pt x="33" y="90"/>
                  </a:cubicBezTo>
                  <a:cubicBezTo>
                    <a:pt x="32" y="90"/>
                    <a:pt x="32" y="90"/>
                    <a:pt x="32" y="90"/>
                  </a:cubicBezTo>
                  <a:cubicBezTo>
                    <a:pt x="36" y="92"/>
                    <a:pt x="36" y="92"/>
                    <a:pt x="36" y="92"/>
                  </a:cubicBezTo>
                  <a:cubicBezTo>
                    <a:pt x="39" y="95"/>
                    <a:pt x="39" y="95"/>
                    <a:pt x="39" y="95"/>
                  </a:cubicBezTo>
                  <a:cubicBezTo>
                    <a:pt x="39" y="101"/>
                    <a:pt x="39" y="101"/>
                    <a:pt x="39" y="101"/>
                  </a:cubicBezTo>
                  <a:cubicBezTo>
                    <a:pt x="40" y="101"/>
                    <a:pt x="40" y="101"/>
                    <a:pt x="41" y="101"/>
                  </a:cubicBezTo>
                  <a:cubicBezTo>
                    <a:pt x="42" y="100"/>
                    <a:pt x="45" y="96"/>
                    <a:pt x="45" y="96"/>
                  </a:cubicBezTo>
                  <a:cubicBezTo>
                    <a:pt x="45" y="96"/>
                    <a:pt x="50" y="102"/>
                    <a:pt x="51" y="102"/>
                  </a:cubicBezTo>
                  <a:cubicBezTo>
                    <a:pt x="51" y="102"/>
                    <a:pt x="53" y="102"/>
                    <a:pt x="56" y="102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2"/>
                    <a:pt x="59" y="100"/>
                    <a:pt x="57" y="98"/>
                  </a:cubicBezTo>
                  <a:cubicBezTo>
                    <a:pt x="56" y="95"/>
                    <a:pt x="55" y="92"/>
                    <a:pt x="56" y="92"/>
                  </a:cubicBezTo>
                  <a:cubicBezTo>
                    <a:pt x="57" y="92"/>
                    <a:pt x="61" y="92"/>
                    <a:pt x="61" y="91"/>
                  </a:cubicBezTo>
                  <a:cubicBezTo>
                    <a:pt x="61" y="89"/>
                    <a:pt x="62" y="84"/>
                    <a:pt x="63" y="84"/>
                  </a:cubicBezTo>
                  <a:cubicBezTo>
                    <a:pt x="65" y="84"/>
                    <a:pt x="68" y="87"/>
                    <a:pt x="71" y="85"/>
                  </a:cubicBezTo>
                  <a:cubicBezTo>
                    <a:pt x="72" y="84"/>
                    <a:pt x="74" y="82"/>
                    <a:pt x="77" y="81"/>
                  </a:cubicBezTo>
                  <a:cubicBezTo>
                    <a:pt x="77" y="80"/>
                    <a:pt x="77" y="80"/>
                    <a:pt x="77" y="80"/>
                  </a:cubicBezTo>
                  <a:cubicBezTo>
                    <a:pt x="77" y="80"/>
                    <a:pt x="77" y="73"/>
                    <a:pt x="76" y="71"/>
                  </a:cubicBezTo>
                  <a:cubicBezTo>
                    <a:pt x="76" y="70"/>
                    <a:pt x="74" y="67"/>
                    <a:pt x="74" y="64"/>
                  </a:cubicBezTo>
                  <a:cubicBezTo>
                    <a:pt x="74" y="61"/>
                    <a:pt x="70" y="60"/>
                    <a:pt x="69" y="55"/>
                  </a:cubicBezTo>
                  <a:cubicBezTo>
                    <a:pt x="68" y="50"/>
                    <a:pt x="61" y="48"/>
                    <a:pt x="61" y="44"/>
                  </a:cubicBezTo>
                  <a:cubicBezTo>
                    <a:pt x="62" y="41"/>
                    <a:pt x="65" y="37"/>
                    <a:pt x="62" y="34"/>
                  </a:cubicBezTo>
                  <a:cubicBezTo>
                    <a:pt x="59" y="30"/>
                    <a:pt x="58" y="33"/>
                    <a:pt x="56" y="27"/>
                  </a:cubicBezTo>
                  <a:cubicBezTo>
                    <a:pt x="54" y="21"/>
                    <a:pt x="54" y="19"/>
                    <a:pt x="51" y="17"/>
                  </a:cubicBezTo>
                  <a:cubicBezTo>
                    <a:pt x="49" y="16"/>
                    <a:pt x="45" y="18"/>
                    <a:pt x="42" y="16"/>
                  </a:cubicBezTo>
                  <a:cubicBezTo>
                    <a:pt x="40" y="13"/>
                    <a:pt x="39" y="10"/>
                    <a:pt x="36" y="10"/>
                  </a:cubicBezTo>
                  <a:cubicBezTo>
                    <a:pt x="33" y="11"/>
                    <a:pt x="32" y="12"/>
                    <a:pt x="30" y="7"/>
                  </a:cubicBezTo>
                  <a:cubicBezTo>
                    <a:pt x="27" y="3"/>
                    <a:pt x="27" y="1"/>
                    <a:pt x="23" y="1"/>
                  </a:cubicBezTo>
                  <a:cubicBezTo>
                    <a:pt x="20" y="2"/>
                    <a:pt x="18" y="6"/>
                    <a:pt x="15" y="5"/>
                  </a:cubicBezTo>
                  <a:cubicBezTo>
                    <a:pt x="12" y="4"/>
                    <a:pt x="9" y="0"/>
                    <a:pt x="6" y="3"/>
                  </a:cubicBezTo>
                  <a:cubicBezTo>
                    <a:pt x="3" y="6"/>
                    <a:pt x="7" y="9"/>
                    <a:pt x="5" y="10"/>
                  </a:cubicBezTo>
                  <a:cubicBezTo>
                    <a:pt x="3" y="12"/>
                    <a:pt x="6" y="15"/>
                    <a:pt x="7" y="16"/>
                  </a:cubicBezTo>
                  <a:cubicBezTo>
                    <a:pt x="8" y="17"/>
                    <a:pt x="8" y="20"/>
                    <a:pt x="7" y="21"/>
                  </a:cubicBezTo>
                  <a:cubicBezTo>
                    <a:pt x="6" y="23"/>
                    <a:pt x="10" y="26"/>
                    <a:pt x="9" y="27"/>
                  </a:cubicBezTo>
                  <a:cubicBezTo>
                    <a:pt x="8" y="28"/>
                    <a:pt x="0" y="32"/>
                    <a:pt x="0" y="32"/>
                  </a:cubicBezTo>
                  <a:cubicBezTo>
                    <a:pt x="0" y="32"/>
                    <a:pt x="0" y="37"/>
                    <a:pt x="0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5"/>
                    <a:pt x="3" y="56"/>
                    <a:pt x="3" y="57"/>
                  </a:cubicBezTo>
                  <a:cubicBezTo>
                    <a:pt x="2" y="58"/>
                    <a:pt x="3" y="60"/>
                    <a:pt x="3" y="60"/>
                  </a:cubicBezTo>
                  <a:cubicBezTo>
                    <a:pt x="3" y="60"/>
                    <a:pt x="6" y="64"/>
                    <a:pt x="6" y="64"/>
                  </a:cubicBezTo>
                  <a:cubicBezTo>
                    <a:pt x="5" y="68"/>
                    <a:pt x="5" y="68"/>
                    <a:pt x="5" y="68"/>
                  </a:cubicBezTo>
                  <a:lnTo>
                    <a:pt x="4" y="70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55" name="Freeform 61"/>
            <p:cNvSpPr>
              <a:spLocks noEditPoints="1"/>
            </p:cNvSpPr>
            <p:nvPr/>
          </p:nvSpPr>
          <p:spPr bwMode="auto">
            <a:xfrm>
              <a:off x="762" y="3691"/>
              <a:ext cx="186" cy="231"/>
            </a:xfrm>
            <a:custGeom>
              <a:avLst/>
              <a:gdLst>
                <a:gd name="T0" fmla="*/ 88 w 89"/>
                <a:gd name="T1" fmla="*/ 67 h 111"/>
                <a:gd name="T2" fmla="*/ 80 w 89"/>
                <a:gd name="T3" fmla="*/ 70 h 111"/>
                <a:gd name="T4" fmla="*/ 71 w 89"/>
                <a:gd name="T5" fmla="*/ 68 h 111"/>
                <a:gd name="T6" fmla="*/ 70 w 89"/>
                <a:gd name="T7" fmla="*/ 75 h 111"/>
                <a:gd name="T8" fmla="*/ 72 w 89"/>
                <a:gd name="T9" fmla="*/ 81 h 111"/>
                <a:gd name="T10" fmla="*/ 72 w 89"/>
                <a:gd name="T11" fmla="*/ 86 h 111"/>
                <a:gd name="T12" fmla="*/ 74 w 89"/>
                <a:gd name="T13" fmla="*/ 92 h 111"/>
                <a:gd name="T14" fmla="*/ 65 w 89"/>
                <a:gd name="T15" fmla="*/ 97 h 111"/>
                <a:gd name="T16" fmla="*/ 64 w 89"/>
                <a:gd name="T17" fmla="*/ 106 h 111"/>
                <a:gd name="T18" fmla="*/ 59 w 89"/>
                <a:gd name="T19" fmla="*/ 111 h 111"/>
                <a:gd name="T20" fmla="*/ 51 w 89"/>
                <a:gd name="T21" fmla="*/ 109 h 111"/>
                <a:gd name="T22" fmla="*/ 46 w 89"/>
                <a:gd name="T23" fmla="*/ 103 h 111"/>
                <a:gd name="T24" fmla="*/ 39 w 89"/>
                <a:gd name="T25" fmla="*/ 107 h 111"/>
                <a:gd name="T26" fmla="*/ 33 w 89"/>
                <a:gd name="T27" fmla="*/ 110 h 111"/>
                <a:gd name="T28" fmla="*/ 31 w 89"/>
                <a:gd name="T29" fmla="*/ 111 h 111"/>
                <a:gd name="T30" fmla="*/ 22 w 89"/>
                <a:gd name="T31" fmla="*/ 103 h 111"/>
                <a:gd name="T32" fmla="*/ 18 w 89"/>
                <a:gd name="T33" fmla="*/ 104 h 111"/>
                <a:gd name="T34" fmla="*/ 18 w 89"/>
                <a:gd name="T35" fmla="*/ 98 h 111"/>
                <a:gd name="T36" fmla="*/ 17 w 89"/>
                <a:gd name="T37" fmla="*/ 74 h 111"/>
                <a:gd name="T38" fmla="*/ 8 w 89"/>
                <a:gd name="T39" fmla="*/ 55 h 111"/>
                <a:gd name="T40" fmla="*/ 7 w 89"/>
                <a:gd name="T41" fmla="*/ 42 h 111"/>
                <a:gd name="T42" fmla="*/ 2 w 89"/>
                <a:gd name="T43" fmla="*/ 32 h 111"/>
                <a:gd name="T44" fmla="*/ 3 w 89"/>
                <a:gd name="T45" fmla="*/ 22 h 111"/>
                <a:gd name="T46" fmla="*/ 6 w 89"/>
                <a:gd name="T47" fmla="*/ 14 h 111"/>
                <a:gd name="T48" fmla="*/ 13 w 89"/>
                <a:gd name="T49" fmla="*/ 21 h 111"/>
                <a:gd name="T50" fmla="*/ 21 w 89"/>
                <a:gd name="T51" fmla="*/ 25 h 111"/>
                <a:gd name="T52" fmla="*/ 26 w 89"/>
                <a:gd name="T53" fmla="*/ 19 h 111"/>
                <a:gd name="T54" fmla="*/ 38 w 89"/>
                <a:gd name="T55" fmla="*/ 18 h 111"/>
                <a:gd name="T56" fmla="*/ 47 w 89"/>
                <a:gd name="T57" fmla="*/ 18 h 111"/>
                <a:gd name="T58" fmla="*/ 43 w 89"/>
                <a:gd name="T59" fmla="*/ 4 h 111"/>
                <a:gd name="T60" fmla="*/ 54 w 89"/>
                <a:gd name="T61" fmla="*/ 5 h 111"/>
                <a:gd name="T62" fmla="*/ 61 w 89"/>
                <a:gd name="T63" fmla="*/ 3 h 111"/>
                <a:gd name="T64" fmla="*/ 61 w 89"/>
                <a:gd name="T65" fmla="*/ 3 h 111"/>
                <a:gd name="T66" fmla="*/ 64 w 89"/>
                <a:gd name="T67" fmla="*/ 20 h 111"/>
                <a:gd name="T68" fmla="*/ 72 w 89"/>
                <a:gd name="T69" fmla="*/ 21 h 111"/>
                <a:gd name="T70" fmla="*/ 82 w 89"/>
                <a:gd name="T71" fmla="*/ 31 h 111"/>
                <a:gd name="T72" fmla="*/ 80 w 89"/>
                <a:gd name="T73" fmla="*/ 35 h 111"/>
                <a:gd name="T74" fmla="*/ 78 w 89"/>
                <a:gd name="T75" fmla="*/ 43 h 111"/>
                <a:gd name="T76" fmla="*/ 89 w 89"/>
                <a:gd name="T77" fmla="*/ 55 h 111"/>
                <a:gd name="T78" fmla="*/ 88 w 89"/>
                <a:gd name="T79" fmla="*/ 67 h 111"/>
                <a:gd name="T80" fmla="*/ 28 w 89"/>
                <a:gd name="T81" fmla="*/ 53 h 111"/>
                <a:gd name="T82" fmla="*/ 29 w 89"/>
                <a:gd name="T83" fmla="*/ 62 h 111"/>
                <a:gd name="T84" fmla="*/ 36 w 89"/>
                <a:gd name="T85" fmla="*/ 67 h 111"/>
                <a:gd name="T86" fmla="*/ 44 w 89"/>
                <a:gd name="T87" fmla="*/ 71 h 111"/>
                <a:gd name="T88" fmla="*/ 38 w 89"/>
                <a:gd name="T89" fmla="*/ 76 h 111"/>
                <a:gd name="T90" fmla="*/ 36 w 89"/>
                <a:gd name="T91" fmla="*/ 84 h 111"/>
                <a:gd name="T92" fmla="*/ 34 w 89"/>
                <a:gd name="T93" fmla="*/ 90 h 111"/>
                <a:gd name="T94" fmla="*/ 24 w 89"/>
                <a:gd name="T95" fmla="*/ 91 h 111"/>
                <a:gd name="T96" fmla="*/ 30 w 89"/>
                <a:gd name="T97" fmla="*/ 101 h 111"/>
                <a:gd name="T98" fmla="*/ 39 w 89"/>
                <a:gd name="T99" fmla="*/ 94 h 111"/>
                <a:gd name="T100" fmla="*/ 50 w 89"/>
                <a:gd name="T101" fmla="*/ 85 h 111"/>
                <a:gd name="T102" fmla="*/ 54 w 89"/>
                <a:gd name="T103" fmla="*/ 79 h 111"/>
                <a:gd name="T104" fmla="*/ 50 w 89"/>
                <a:gd name="T105" fmla="*/ 67 h 111"/>
                <a:gd name="T106" fmla="*/ 43 w 89"/>
                <a:gd name="T107" fmla="*/ 60 h 111"/>
                <a:gd name="T108" fmla="*/ 34 w 89"/>
                <a:gd name="T109" fmla="*/ 55 h 111"/>
                <a:gd name="T110" fmla="*/ 28 w 89"/>
                <a:gd name="T111" fmla="*/ 53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9" h="111">
                  <a:moveTo>
                    <a:pt x="88" y="67"/>
                  </a:moveTo>
                  <a:cubicBezTo>
                    <a:pt x="85" y="68"/>
                    <a:pt x="82" y="71"/>
                    <a:pt x="80" y="70"/>
                  </a:cubicBezTo>
                  <a:cubicBezTo>
                    <a:pt x="77" y="69"/>
                    <a:pt x="74" y="65"/>
                    <a:pt x="71" y="68"/>
                  </a:cubicBezTo>
                  <a:cubicBezTo>
                    <a:pt x="68" y="71"/>
                    <a:pt x="72" y="74"/>
                    <a:pt x="70" y="75"/>
                  </a:cubicBezTo>
                  <a:cubicBezTo>
                    <a:pt x="68" y="77"/>
                    <a:pt x="71" y="80"/>
                    <a:pt x="72" y="81"/>
                  </a:cubicBezTo>
                  <a:cubicBezTo>
                    <a:pt x="73" y="82"/>
                    <a:pt x="73" y="85"/>
                    <a:pt x="72" y="86"/>
                  </a:cubicBezTo>
                  <a:cubicBezTo>
                    <a:pt x="71" y="88"/>
                    <a:pt x="75" y="91"/>
                    <a:pt x="74" y="92"/>
                  </a:cubicBezTo>
                  <a:cubicBezTo>
                    <a:pt x="73" y="93"/>
                    <a:pt x="65" y="97"/>
                    <a:pt x="65" y="97"/>
                  </a:cubicBezTo>
                  <a:cubicBezTo>
                    <a:pt x="65" y="97"/>
                    <a:pt x="66" y="104"/>
                    <a:pt x="64" y="106"/>
                  </a:cubicBezTo>
                  <a:cubicBezTo>
                    <a:pt x="63" y="109"/>
                    <a:pt x="60" y="111"/>
                    <a:pt x="59" y="111"/>
                  </a:cubicBezTo>
                  <a:cubicBezTo>
                    <a:pt x="57" y="111"/>
                    <a:pt x="52" y="111"/>
                    <a:pt x="51" y="109"/>
                  </a:cubicBezTo>
                  <a:cubicBezTo>
                    <a:pt x="50" y="108"/>
                    <a:pt x="48" y="103"/>
                    <a:pt x="46" y="103"/>
                  </a:cubicBezTo>
                  <a:cubicBezTo>
                    <a:pt x="44" y="104"/>
                    <a:pt x="40" y="106"/>
                    <a:pt x="39" y="107"/>
                  </a:cubicBezTo>
                  <a:cubicBezTo>
                    <a:pt x="38" y="107"/>
                    <a:pt x="34" y="108"/>
                    <a:pt x="33" y="110"/>
                  </a:cubicBezTo>
                  <a:cubicBezTo>
                    <a:pt x="32" y="110"/>
                    <a:pt x="32" y="111"/>
                    <a:pt x="31" y="111"/>
                  </a:cubicBezTo>
                  <a:cubicBezTo>
                    <a:pt x="28" y="108"/>
                    <a:pt x="24" y="105"/>
                    <a:pt x="22" y="103"/>
                  </a:cubicBezTo>
                  <a:cubicBezTo>
                    <a:pt x="22" y="102"/>
                    <a:pt x="20" y="103"/>
                    <a:pt x="18" y="104"/>
                  </a:cubicBezTo>
                  <a:cubicBezTo>
                    <a:pt x="18" y="102"/>
                    <a:pt x="18" y="100"/>
                    <a:pt x="18" y="98"/>
                  </a:cubicBezTo>
                  <a:cubicBezTo>
                    <a:pt x="18" y="93"/>
                    <a:pt x="18" y="80"/>
                    <a:pt x="17" y="74"/>
                  </a:cubicBezTo>
                  <a:cubicBezTo>
                    <a:pt x="17" y="69"/>
                    <a:pt x="9" y="58"/>
                    <a:pt x="8" y="55"/>
                  </a:cubicBezTo>
                  <a:cubicBezTo>
                    <a:pt x="8" y="51"/>
                    <a:pt x="11" y="46"/>
                    <a:pt x="7" y="42"/>
                  </a:cubicBezTo>
                  <a:cubicBezTo>
                    <a:pt x="4" y="39"/>
                    <a:pt x="0" y="36"/>
                    <a:pt x="2" y="32"/>
                  </a:cubicBezTo>
                  <a:cubicBezTo>
                    <a:pt x="4" y="28"/>
                    <a:pt x="6" y="25"/>
                    <a:pt x="3" y="22"/>
                  </a:cubicBezTo>
                  <a:cubicBezTo>
                    <a:pt x="0" y="19"/>
                    <a:pt x="4" y="14"/>
                    <a:pt x="6" y="14"/>
                  </a:cubicBezTo>
                  <a:cubicBezTo>
                    <a:pt x="9" y="14"/>
                    <a:pt x="12" y="17"/>
                    <a:pt x="13" y="21"/>
                  </a:cubicBezTo>
                  <a:cubicBezTo>
                    <a:pt x="14" y="26"/>
                    <a:pt x="21" y="29"/>
                    <a:pt x="21" y="25"/>
                  </a:cubicBezTo>
                  <a:cubicBezTo>
                    <a:pt x="22" y="21"/>
                    <a:pt x="22" y="19"/>
                    <a:pt x="26" y="19"/>
                  </a:cubicBezTo>
                  <a:cubicBezTo>
                    <a:pt x="30" y="19"/>
                    <a:pt x="35" y="20"/>
                    <a:pt x="38" y="18"/>
                  </a:cubicBezTo>
                  <a:cubicBezTo>
                    <a:pt x="41" y="16"/>
                    <a:pt x="48" y="25"/>
                    <a:pt x="47" y="18"/>
                  </a:cubicBezTo>
                  <a:cubicBezTo>
                    <a:pt x="45" y="11"/>
                    <a:pt x="41" y="7"/>
                    <a:pt x="43" y="4"/>
                  </a:cubicBezTo>
                  <a:cubicBezTo>
                    <a:pt x="46" y="1"/>
                    <a:pt x="54" y="0"/>
                    <a:pt x="54" y="5"/>
                  </a:cubicBezTo>
                  <a:cubicBezTo>
                    <a:pt x="55" y="9"/>
                    <a:pt x="59" y="4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2" y="8"/>
                    <a:pt x="64" y="19"/>
                    <a:pt x="64" y="20"/>
                  </a:cubicBezTo>
                  <a:cubicBezTo>
                    <a:pt x="65" y="22"/>
                    <a:pt x="70" y="22"/>
                    <a:pt x="72" y="21"/>
                  </a:cubicBezTo>
                  <a:cubicBezTo>
                    <a:pt x="75" y="20"/>
                    <a:pt x="82" y="31"/>
                    <a:pt x="82" y="31"/>
                  </a:cubicBezTo>
                  <a:cubicBezTo>
                    <a:pt x="82" y="31"/>
                    <a:pt x="80" y="34"/>
                    <a:pt x="80" y="35"/>
                  </a:cubicBezTo>
                  <a:cubicBezTo>
                    <a:pt x="80" y="36"/>
                    <a:pt x="80" y="43"/>
                    <a:pt x="78" y="43"/>
                  </a:cubicBezTo>
                  <a:cubicBezTo>
                    <a:pt x="77" y="43"/>
                    <a:pt x="89" y="55"/>
                    <a:pt x="89" y="55"/>
                  </a:cubicBezTo>
                  <a:cubicBezTo>
                    <a:pt x="88" y="67"/>
                    <a:pt x="88" y="67"/>
                    <a:pt x="88" y="67"/>
                  </a:cubicBezTo>
                  <a:close/>
                  <a:moveTo>
                    <a:pt x="28" y="53"/>
                  </a:moveTo>
                  <a:cubicBezTo>
                    <a:pt x="27" y="59"/>
                    <a:pt x="28" y="60"/>
                    <a:pt x="29" y="62"/>
                  </a:cubicBezTo>
                  <a:cubicBezTo>
                    <a:pt x="30" y="65"/>
                    <a:pt x="32" y="66"/>
                    <a:pt x="36" y="67"/>
                  </a:cubicBezTo>
                  <a:cubicBezTo>
                    <a:pt x="40" y="68"/>
                    <a:pt x="45" y="67"/>
                    <a:pt x="44" y="71"/>
                  </a:cubicBezTo>
                  <a:cubicBezTo>
                    <a:pt x="43" y="75"/>
                    <a:pt x="41" y="73"/>
                    <a:pt x="38" y="76"/>
                  </a:cubicBezTo>
                  <a:cubicBezTo>
                    <a:pt x="36" y="79"/>
                    <a:pt x="36" y="83"/>
                    <a:pt x="36" y="84"/>
                  </a:cubicBezTo>
                  <a:cubicBezTo>
                    <a:pt x="37" y="85"/>
                    <a:pt x="39" y="90"/>
                    <a:pt x="34" y="90"/>
                  </a:cubicBezTo>
                  <a:cubicBezTo>
                    <a:pt x="29" y="90"/>
                    <a:pt x="24" y="88"/>
                    <a:pt x="24" y="91"/>
                  </a:cubicBezTo>
                  <a:cubicBezTo>
                    <a:pt x="24" y="93"/>
                    <a:pt x="30" y="101"/>
                    <a:pt x="30" y="101"/>
                  </a:cubicBezTo>
                  <a:cubicBezTo>
                    <a:pt x="30" y="101"/>
                    <a:pt x="37" y="98"/>
                    <a:pt x="39" y="94"/>
                  </a:cubicBezTo>
                  <a:cubicBezTo>
                    <a:pt x="41" y="89"/>
                    <a:pt x="49" y="81"/>
                    <a:pt x="50" y="85"/>
                  </a:cubicBezTo>
                  <a:cubicBezTo>
                    <a:pt x="51" y="88"/>
                    <a:pt x="54" y="84"/>
                    <a:pt x="54" y="79"/>
                  </a:cubicBezTo>
                  <a:cubicBezTo>
                    <a:pt x="55" y="73"/>
                    <a:pt x="55" y="72"/>
                    <a:pt x="50" y="67"/>
                  </a:cubicBezTo>
                  <a:cubicBezTo>
                    <a:pt x="45" y="62"/>
                    <a:pt x="49" y="61"/>
                    <a:pt x="43" y="60"/>
                  </a:cubicBezTo>
                  <a:cubicBezTo>
                    <a:pt x="38" y="59"/>
                    <a:pt x="34" y="57"/>
                    <a:pt x="34" y="55"/>
                  </a:cubicBezTo>
                  <a:cubicBezTo>
                    <a:pt x="34" y="53"/>
                    <a:pt x="28" y="53"/>
                    <a:pt x="28" y="53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56" name="Freeform 62"/>
            <p:cNvSpPr>
              <a:spLocks/>
            </p:cNvSpPr>
            <p:nvPr/>
          </p:nvSpPr>
          <p:spPr bwMode="auto">
            <a:xfrm>
              <a:off x="1715" y="3311"/>
              <a:ext cx="289" cy="330"/>
            </a:xfrm>
            <a:custGeom>
              <a:avLst/>
              <a:gdLst>
                <a:gd name="T0" fmla="*/ 64 w 289"/>
                <a:gd name="T1" fmla="*/ 32 h 330"/>
                <a:gd name="T2" fmla="*/ 68 w 289"/>
                <a:gd name="T3" fmla="*/ 19 h 330"/>
                <a:gd name="T4" fmla="*/ 68 w 289"/>
                <a:gd name="T5" fmla="*/ 3 h 330"/>
                <a:gd name="T6" fmla="*/ 89 w 289"/>
                <a:gd name="T7" fmla="*/ 5 h 330"/>
                <a:gd name="T8" fmla="*/ 100 w 289"/>
                <a:gd name="T9" fmla="*/ 0 h 330"/>
                <a:gd name="T10" fmla="*/ 110 w 289"/>
                <a:gd name="T11" fmla="*/ 23 h 330"/>
                <a:gd name="T12" fmla="*/ 131 w 289"/>
                <a:gd name="T13" fmla="*/ 25 h 330"/>
                <a:gd name="T14" fmla="*/ 162 w 289"/>
                <a:gd name="T15" fmla="*/ 36 h 330"/>
                <a:gd name="T16" fmla="*/ 183 w 289"/>
                <a:gd name="T17" fmla="*/ 34 h 330"/>
                <a:gd name="T18" fmla="*/ 198 w 289"/>
                <a:gd name="T19" fmla="*/ 42 h 330"/>
                <a:gd name="T20" fmla="*/ 225 w 289"/>
                <a:gd name="T21" fmla="*/ 36 h 330"/>
                <a:gd name="T22" fmla="*/ 287 w 289"/>
                <a:gd name="T23" fmla="*/ 59 h 330"/>
                <a:gd name="T24" fmla="*/ 275 w 289"/>
                <a:gd name="T25" fmla="*/ 80 h 330"/>
                <a:gd name="T26" fmla="*/ 264 w 289"/>
                <a:gd name="T27" fmla="*/ 111 h 330"/>
                <a:gd name="T28" fmla="*/ 218 w 289"/>
                <a:gd name="T29" fmla="*/ 151 h 330"/>
                <a:gd name="T30" fmla="*/ 208 w 289"/>
                <a:gd name="T31" fmla="*/ 180 h 330"/>
                <a:gd name="T32" fmla="*/ 216 w 289"/>
                <a:gd name="T33" fmla="*/ 205 h 330"/>
                <a:gd name="T34" fmla="*/ 214 w 289"/>
                <a:gd name="T35" fmla="*/ 230 h 330"/>
                <a:gd name="T36" fmla="*/ 185 w 289"/>
                <a:gd name="T37" fmla="*/ 244 h 330"/>
                <a:gd name="T38" fmla="*/ 179 w 289"/>
                <a:gd name="T39" fmla="*/ 265 h 330"/>
                <a:gd name="T40" fmla="*/ 154 w 289"/>
                <a:gd name="T41" fmla="*/ 265 h 330"/>
                <a:gd name="T42" fmla="*/ 137 w 289"/>
                <a:gd name="T43" fmla="*/ 288 h 330"/>
                <a:gd name="T44" fmla="*/ 106 w 289"/>
                <a:gd name="T45" fmla="*/ 292 h 330"/>
                <a:gd name="T46" fmla="*/ 87 w 289"/>
                <a:gd name="T47" fmla="*/ 328 h 330"/>
                <a:gd name="T48" fmla="*/ 68 w 289"/>
                <a:gd name="T49" fmla="*/ 328 h 330"/>
                <a:gd name="T50" fmla="*/ 50 w 289"/>
                <a:gd name="T51" fmla="*/ 307 h 330"/>
                <a:gd name="T52" fmla="*/ 31 w 289"/>
                <a:gd name="T53" fmla="*/ 294 h 330"/>
                <a:gd name="T54" fmla="*/ 16 w 289"/>
                <a:gd name="T55" fmla="*/ 273 h 330"/>
                <a:gd name="T56" fmla="*/ 6 w 289"/>
                <a:gd name="T57" fmla="*/ 276 h 330"/>
                <a:gd name="T58" fmla="*/ 0 w 289"/>
                <a:gd name="T59" fmla="*/ 248 h 330"/>
                <a:gd name="T60" fmla="*/ 29 w 289"/>
                <a:gd name="T61" fmla="*/ 213 h 330"/>
                <a:gd name="T62" fmla="*/ 41 w 289"/>
                <a:gd name="T63" fmla="*/ 186 h 330"/>
                <a:gd name="T64" fmla="*/ 31 w 289"/>
                <a:gd name="T65" fmla="*/ 151 h 330"/>
                <a:gd name="T66" fmla="*/ 60 w 289"/>
                <a:gd name="T67" fmla="*/ 142 h 330"/>
                <a:gd name="T68" fmla="*/ 62 w 289"/>
                <a:gd name="T69" fmla="*/ 117 h 330"/>
                <a:gd name="T70" fmla="*/ 66 w 289"/>
                <a:gd name="T71" fmla="*/ 96 h 330"/>
                <a:gd name="T72" fmla="*/ 91 w 289"/>
                <a:gd name="T73" fmla="*/ 61 h 330"/>
                <a:gd name="T74" fmla="*/ 56 w 289"/>
                <a:gd name="T75" fmla="*/ 34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9" h="330">
                  <a:moveTo>
                    <a:pt x="56" y="34"/>
                  </a:moveTo>
                  <a:lnTo>
                    <a:pt x="64" y="32"/>
                  </a:lnTo>
                  <a:lnTo>
                    <a:pt x="68" y="28"/>
                  </a:lnTo>
                  <a:lnTo>
                    <a:pt x="68" y="19"/>
                  </a:lnTo>
                  <a:lnTo>
                    <a:pt x="62" y="15"/>
                  </a:lnTo>
                  <a:lnTo>
                    <a:pt x="68" y="3"/>
                  </a:lnTo>
                  <a:lnTo>
                    <a:pt x="85" y="9"/>
                  </a:lnTo>
                  <a:lnTo>
                    <a:pt x="89" y="5"/>
                  </a:lnTo>
                  <a:lnTo>
                    <a:pt x="93" y="7"/>
                  </a:lnTo>
                  <a:lnTo>
                    <a:pt x="100" y="0"/>
                  </a:lnTo>
                  <a:lnTo>
                    <a:pt x="112" y="9"/>
                  </a:lnTo>
                  <a:lnTo>
                    <a:pt x="110" y="23"/>
                  </a:lnTo>
                  <a:lnTo>
                    <a:pt x="120" y="30"/>
                  </a:lnTo>
                  <a:lnTo>
                    <a:pt x="131" y="25"/>
                  </a:lnTo>
                  <a:lnTo>
                    <a:pt x="152" y="42"/>
                  </a:lnTo>
                  <a:lnTo>
                    <a:pt x="162" y="36"/>
                  </a:lnTo>
                  <a:lnTo>
                    <a:pt x="177" y="44"/>
                  </a:lnTo>
                  <a:lnTo>
                    <a:pt x="183" y="34"/>
                  </a:lnTo>
                  <a:lnTo>
                    <a:pt x="191" y="38"/>
                  </a:lnTo>
                  <a:lnTo>
                    <a:pt x="198" y="42"/>
                  </a:lnTo>
                  <a:lnTo>
                    <a:pt x="208" y="30"/>
                  </a:lnTo>
                  <a:lnTo>
                    <a:pt x="225" y="36"/>
                  </a:lnTo>
                  <a:lnTo>
                    <a:pt x="262" y="57"/>
                  </a:lnTo>
                  <a:lnTo>
                    <a:pt x="287" y="59"/>
                  </a:lnTo>
                  <a:lnTo>
                    <a:pt x="289" y="73"/>
                  </a:lnTo>
                  <a:lnTo>
                    <a:pt x="275" y="80"/>
                  </a:lnTo>
                  <a:lnTo>
                    <a:pt x="275" y="98"/>
                  </a:lnTo>
                  <a:lnTo>
                    <a:pt x="264" y="111"/>
                  </a:lnTo>
                  <a:lnTo>
                    <a:pt x="237" y="151"/>
                  </a:lnTo>
                  <a:lnTo>
                    <a:pt x="218" y="151"/>
                  </a:lnTo>
                  <a:lnTo>
                    <a:pt x="210" y="163"/>
                  </a:lnTo>
                  <a:lnTo>
                    <a:pt x="208" y="180"/>
                  </a:lnTo>
                  <a:lnTo>
                    <a:pt x="216" y="190"/>
                  </a:lnTo>
                  <a:lnTo>
                    <a:pt x="216" y="205"/>
                  </a:lnTo>
                  <a:lnTo>
                    <a:pt x="204" y="217"/>
                  </a:lnTo>
                  <a:lnTo>
                    <a:pt x="214" y="230"/>
                  </a:lnTo>
                  <a:lnTo>
                    <a:pt x="200" y="244"/>
                  </a:lnTo>
                  <a:lnTo>
                    <a:pt x="185" y="244"/>
                  </a:lnTo>
                  <a:lnTo>
                    <a:pt x="170" y="253"/>
                  </a:lnTo>
                  <a:lnTo>
                    <a:pt x="179" y="265"/>
                  </a:lnTo>
                  <a:lnTo>
                    <a:pt x="166" y="276"/>
                  </a:lnTo>
                  <a:lnTo>
                    <a:pt x="154" y="265"/>
                  </a:lnTo>
                  <a:lnTo>
                    <a:pt x="143" y="269"/>
                  </a:lnTo>
                  <a:lnTo>
                    <a:pt x="137" y="288"/>
                  </a:lnTo>
                  <a:lnTo>
                    <a:pt x="127" y="294"/>
                  </a:lnTo>
                  <a:lnTo>
                    <a:pt x="106" y="292"/>
                  </a:lnTo>
                  <a:lnTo>
                    <a:pt x="102" y="311"/>
                  </a:lnTo>
                  <a:lnTo>
                    <a:pt x="87" y="328"/>
                  </a:lnTo>
                  <a:lnTo>
                    <a:pt x="87" y="330"/>
                  </a:lnTo>
                  <a:lnTo>
                    <a:pt x="68" y="328"/>
                  </a:lnTo>
                  <a:lnTo>
                    <a:pt x="62" y="307"/>
                  </a:lnTo>
                  <a:lnTo>
                    <a:pt x="50" y="307"/>
                  </a:lnTo>
                  <a:lnTo>
                    <a:pt x="43" y="292"/>
                  </a:lnTo>
                  <a:lnTo>
                    <a:pt x="31" y="294"/>
                  </a:lnTo>
                  <a:lnTo>
                    <a:pt x="16" y="284"/>
                  </a:lnTo>
                  <a:lnTo>
                    <a:pt x="16" y="273"/>
                  </a:lnTo>
                  <a:lnTo>
                    <a:pt x="8" y="273"/>
                  </a:lnTo>
                  <a:lnTo>
                    <a:pt x="6" y="276"/>
                  </a:lnTo>
                  <a:lnTo>
                    <a:pt x="0" y="261"/>
                  </a:lnTo>
                  <a:lnTo>
                    <a:pt x="0" y="248"/>
                  </a:lnTo>
                  <a:lnTo>
                    <a:pt x="25" y="240"/>
                  </a:lnTo>
                  <a:lnTo>
                    <a:pt x="29" y="213"/>
                  </a:lnTo>
                  <a:lnTo>
                    <a:pt x="31" y="196"/>
                  </a:lnTo>
                  <a:lnTo>
                    <a:pt x="41" y="186"/>
                  </a:lnTo>
                  <a:lnTo>
                    <a:pt x="43" y="153"/>
                  </a:lnTo>
                  <a:lnTo>
                    <a:pt x="31" y="151"/>
                  </a:lnTo>
                  <a:lnTo>
                    <a:pt x="47" y="155"/>
                  </a:lnTo>
                  <a:lnTo>
                    <a:pt x="60" y="142"/>
                  </a:lnTo>
                  <a:lnTo>
                    <a:pt x="62" y="126"/>
                  </a:lnTo>
                  <a:lnTo>
                    <a:pt x="62" y="117"/>
                  </a:lnTo>
                  <a:lnTo>
                    <a:pt x="58" y="109"/>
                  </a:lnTo>
                  <a:lnTo>
                    <a:pt x="66" y="96"/>
                  </a:lnTo>
                  <a:lnTo>
                    <a:pt x="91" y="75"/>
                  </a:lnTo>
                  <a:lnTo>
                    <a:pt x="91" y="61"/>
                  </a:lnTo>
                  <a:lnTo>
                    <a:pt x="79" y="50"/>
                  </a:lnTo>
                  <a:lnTo>
                    <a:pt x="56" y="34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57" name="Freeform 63"/>
            <p:cNvSpPr>
              <a:spLocks noEditPoints="1"/>
            </p:cNvSpPr>
            <p:nvPr/>
          </p:nvSpPr>
          <p:spPr bwMode="auto">
            <a:xfrm>
              <a:off x="2632" y="2276"/>
              <a:ext cx="739" cy="1888"/>
            </a:xfrm>
            <a:custGeom>
              <a:avLst/>
              <a:gdLst>
                <a:gd name="T0" fmla="*/ 94 w 355"/>
                <a:gd name="T1" fmla="*/ 769 h 906"/>
                <a:gd name="T2" fmla="*/ 111 w 355"/>
                <a:gd name="T3" fmla="*/ 813 h 906"/>
                <a:gd name="T4" fmla="*/ 139 w 355"/>
                <a:gd name="T5" fmla="*/ 829 h 906"/>
                <a:gd name="T6" fmla="*/ 142 w 355"/>
                <a:gd name="T7" fmla="*/ 873 h 906"/>
                <a:gd name="T8" fmla="*/ 176 w 355"/>
                <a:gd name="T9" fmla="*/ 896 h 906"/>
                <a:gd name="T10" fmla="*/ 198 w 355"/>
                <a:gd name="T11" fmla="*/ 859 h 906"/>
                <a:gd name="T12" fmla="*/ 233 w 355"/>
                <a:gd name="T13" fmla="*/ 846 h 906"/>
                <a:gd name="T14" fmla="*/ 228 w 355"/>
                <a:gd name="T15" fmla="*/ 816 h 906"/>
                <a:gd name="T16" fmla="*/ 233 w 355"/>
                <a:gd name="T17" fmla="*/ 775 h 906"/>
                <a:gd name="T18" fmla="*/ 240 w 355"/>
                <a:gd name="T19" fmla="*/ 736 h 906"/>
                <a:gd name="T20" fmla="*/ 273 w 355"/>
                <a:gd name="T21" fmla="*/ 717 h 906"/>
                <a:gd name="T22" fmla="*/ 305 w 355"/>
                <a:gd name="T23" fmla="*/ 687 h 906"/>
                <a:gd name="T24" fmla="*/ 329 w 355"/>
                <a:gd name="T25" fmla="*/ 681 h 906"/>
                <a:gd name="T26" fmla="*/ 338 w 355"/>
                <a:gd name="T27" fmla="*/ 649 h 906"/>
                <a:gd name="T28" fmla="*/ 324 w 355"/>
                <a:gd name="T29" fmla="*/ 606 h 906"/>
                <a:gd name="T30" fmla="*/ 342 w 355"/>
                <a:gd name="T31" fmla="*/ 567 h 906"/>
                <a:gd name="T32" fmla="*/ 342 w 355"/>
                <a:gd name="T33" fmla="*/ 521 h 906"/>
                <a:gd name="T34" fmla="*/ 340 w 355"/>
                <a:gd name="T35" fmla="*/ 510 h 906"/>
                <a:gd name="T36" fmla="*/ 318 w 355"/>
                <a:gd name="T37" fmla="*/ 501 h 906"/>
                <a:gd name="T38" fmla="*/ 307 w 355"/>
                <a:gd name="T39" fmla="*/ 454 h 906"/>
                <a:gd name="T40" fmla="*/ 304 w 355"/>
                <a:gd name="T41" fmla="*/ 431 h 906"/>
                <a:gd name="T42" fmla="*/ 291 w 355"/>
                <a:gd name="T43" fmla="*/ 361 h 906"/>
                <a:gd name="T44" fmla="*/ 315 w 355"/>
                <a:gd name="T45" fmla="*/ 335 h 906"/>
                <a:gd name="T46" fmla="*/ 336 w 355"/>
                <a:gd name="T47" fmla="*/ 300 h 906"/>
                <a:gd name="T48" fmla="*/ 313 w 355"/>
                <a:gd name="T49" fmla="*/ 261 h 906"/>
                <a:gd name="T50" fmla="*/ 296 w 355"/>
                <a:gd name="T51" fmla="*/ 220 h 906"/>
                <a:gd name="T52" fmla="*/ 269 w 355"/>
                <a:gd name="T53" fmla="*/ 248 h 906"/>
                <a:gd name="T54" fmla="*/ 284 w 355"/>
                <a:gd name="T55" fmla="*/ 210 h 906"/>
                <a:gd name="T56" fmla="*/ 298 w 355"/>
                <a:gd name="T57" fmla="*/ 150 h 906"/>
                <a:gd name="T58" fmla="*/ 238 w 355"/>
                <a:gd name="T59" fmla="*/ 145 h 906"/>
                <a:gd name="T60" fmla="*/ 196 w 355"/>
                <a:gd name="T61" fmla="*/ 138 h 906"/>
                <a:gd name="T62" fmla="*/ 159 w 355"/>
                <a:gd name="T63" fmla="*/ 172 h 906"/>
                <a:gd name="T64" fmla="*/ 91 w 355"/>
                <a:gd name="T65" fmla="*/ 213 h 906"/>
                <a:gd name="T66" fmla="*/ 63 w 355"/>
                <a:gd name="T67" fmla="*/ 250 h 906"/>
                <a:gd name="T68" fmla="*/ 48 w 355"/>
                <a:gd name="T69" fmla="*/ 330 h 906"/>
                <a:gd name="T70" fmla="*/ 47 w 355"/>
                <a:gd name="T71" fmla="*/ 309 h 906"/>
                <a:gd name="T72" fmla="*/ 22 w 355"/>
                <a:gd name="T73" fmla="*/ 304 h 906"/>
                <a:gd name="T74" fmla="*/ 21 w 355"/>
                <a:gd name="T75" fmla="*/ 348 h 906"/>
                <a:gd name="T76" fmla="*/ 15 w 355"/>
                <a:gd name="T77" fmla="*/ 382 h 906"/>
                <a:gd name="T78" fmla="*/ 33 w 355"/>
                <a:gd name="T79" fmla="*/ 388 h 906"/>
                <a:gd name="T80" fmla="*/ 24 w 355"/>
                <a:gd name="T81" fmla="*/ 426 h 906"/>
                <a:gd name="T82" fmla="*/ 34 w 355"/>
                <a:gd name="T83" fmla="*/ 458 h 906"/>
                <a:gd name="T84" fmla="*/ 35 w 355"/>
                <a:gd name="T85" fmla="*/ 492 h 906"/>
                <a:gd name="T86" fmla="*/ 53 w 355"/>
                <a:gd name="T87" fmla="*/ 520 h 906"/>
                <a:gd name="T88" fmla="*/ 51 w 355"/>
                <a:gd name="T89" fmla="*/ 559 h 906"/>
                <a:gd name="T90" fmla="*/ 41 w 355"/>
                <a:gd name="T91" fmla="*/ 608 h 906"/>
                <a:gd name="T92" fmla="*/ 35 w 355"/>
                <a:gd name="T93" fmla="*/ 660 h 906"/>
                <a:gd name="T94" fmla="*/ 84 w 355"/>
                <a:gd name="T95" fmla="*/ 689 h 906"/>
                <a:gd name="T96" fmla="*/ 99 w 355"/>
                <a:gd name="T97" fmla="*/ 726 h 906"/>
                <a:gd name="T98" fmla="*/ 188 w 355"/>
                <a:gd name="T99" fmla="*/ 63 h 906"/>
                <a:gd name="T100" fmla="*/ 216 w 355"/>
                <a:gd name="T101" fmla="*/ 87 h 906"/>
                <a:gd name="T102" fmla="*/ 138 w 355"/>
                <a:gd name="T103" fmla="*/ 50 h 906"/>
                <a:gd name="T104" fmla="*/ 130 w 355"/>
                <a:gd name="T105" fmla="*/ 16 h 906"/>
                <a:gd name="T106" fmla="*/ 145 w 355"/>
                <a:gd name="T107" fmla="*/ 40 h 906"/>
                <a:gd name="T108" fmla="*/ 178 w 355"/>
                <a:gd name="T109" fmla="*/ 76 h 906"/>
                <a:gd name="T110" fmla="*/ 138 w 355"/>
                <a:gd name="T111" fmla="*/ 50 h 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5" h="906">
                  <a:moveTo>
                    <a:pt x="0" y="326"/>
                  </a:moveTo>
                  <a:cubicBezTo>
                    <a:pt x="0" y="326"/>
                    <a:pt x="0" y="326"/>
                    <a:pt x="0" y="326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0" y="326"/>
                    <a:pt x="0" y="326"/>
                    <a:pt x="0" y="326"/>
                  </a:cubicBezTo>
                  <a:close/>
                  <a:moveTo>
                    <a:pt x="93" y="758"/>
                  </a:moveTo>
                  <a:cubicBezTo>
                    <a:pt x="94" y="769"/>
                    <a:pt x="94" y="769"/>
                    <a:pt x="94" y="769"/>
                  </a:cubicBezTo>
                  <a:cubicBezTo>
                    <a:pt x="101" y="775"/>
                    <a:pt x="101" y="775"/>
                    <a:pt x="101" y="775"/>
                  </a:cubicBezTo>
                  <a:cubicBezTo>
                    <a:pt x="105" y="781"/>
                    <a:pt x="105" y="781"/>
                    <a:pt x="105" y="781"/>
                  </a:cubicBezTo>
                  <a:cubicBezTo>
                    <a:pt x="105" y="792"/>
                    <a:pt x="105" y="792"/>
                    <a:pt x="105" y="792"/>
                  </a:cubicBezTo>
                  <a:cubicBezTo>
                    <a:pt x="97" y="799"/>
                    <a:pt x="97" y="799"/>
                    <a:pt x="97" y="799"/>
                  </a:cubicBezTo>
                  <a:cubicBezTo>
                    <a:pt x="105" y="813"/>
                    <a:pt x="105" y="813"/>
                    <a:pt x="105" y="813"/>
                  </a:cubicBezTo>
                  <a:cubicBezTo>
                    <a:pt x="111" y="813"/>
                    <a:pt x="111" y="813"/>
                    <a:pt x="111" y="813"/>
                  </a:cubicBezTo>
                  <a:cubicBezTo>
                    <a:pt x="115" y="810"/>
                    <a:pt x="115" y="810"/>
                    <a:pt x="115" y="810"/>
                  </a:cubicBezTo>
                  <a:cubicBezTo>
                    <a:pt x="128" y="813"/>
                    <a:pt x="128" y="813"/>
                    <a:pt x="128" y="813"/>
                  </a:cubicBezTo>
                  <a:cubicBezTo>
                    <a:pt x="132" y="811"/>
                    <a:pt x="132" y="811"/>
                    <a:pt x="132" y="811"/>
                  </a:cubicBezTo>
                  <a:cubicBezTo>
                    <a:pt x="135" y="816"/>
                    <a:pt x="135" y="816"/>
                    <a:pt x="135" y="816"/>
                  </a:cubicBezTo>
                  <a:cubicBezTo>
                    <a:pt x="132" y="822"/>
                    <a:pt x="132" y="822"/>
                    <a:pt x="132" y="822"/>
                  </a:cubicBezTo>
                  <a:cubicBezTo>
                    <a:pt x="139" y="829"/>
                    <a:pt x="139" y="829"/>
                    <a:pt x="139" y="829"/>
                  </a:cubicBezTo>
                  <a:cubicBezTo>
                    <a:pt x="139" y="838"/>
                    <a:pt x="139" y="838"/>
                    <a:pt x="139" y="838"/>
                  </a:cubicBezTo>
                  <a:cubicBezTo>
                    <a:pt x="148" y="845"/>
                    <a:pt x="148" y="845"/>
                    <a:pt x="148" y="845"/>
                  </a:cubicBezTo>
                  <a:cubicBezTo>
                    <a:pt x="147" y="854"/>
                    <a:pt x="147" y="854"/>
                    <a:pt x="147" y="854"/>
                  </a:cubicBezTo>
                  <a:cubicBezTo>
                    <a:pt x="150" y="860"/>
                    <a:pt x="150" y="860"/>
                    <a:pt x="150" y="860"/>
                  </a:cubicBezTo>
                  <a:cubicBezTo>
                    <a:pt x="141" y="868"/>
                    <a:pt x="141" y="868"/>
                    <a:pt x="141" y="868"/>
                  </a:cubicBezTo>
                  <a:cubicBezTo>
                    <a:pt x="142" y="873"/>
                    <a:pt x="142" y="873"/>
                    <a:pt x="142" y="873"/>
                  </a:cubicBezTo>
                  <a:cubicBezTo>
                    <a:pt x="130" y="884"/>
                    <a:pt x="130" y="884"/>
                    <a:pt x="130" y="884"/>
                  </a:cubicBezTo>
                  <a:cubicBezTo>
                    <a:pt x="125" y="898"/>
                    <a:pt x="125" y="898"/>
                    <a:pt x="125" y="898"/>
                  </a:cubicBezTo>
                  <a:cubicBezTo>
                    <a:pt x="137" y="905"/>
                    <a:pt x="137" y="905"/>
                    <a:pt x="137" y="905"/>
                  </a:cubicBezTo>
                  <a:cubicBezTo>
                    <a:pt x="151" y="906"/>
                    <a:pt x="151" y="906"/>
                    <a:pt x="151" y="906"/>
                  </a:cubicBezTo>
                  <a:cubicBezTo>
                    <a:pt x="164" y="905"/>
                    <a:pt x="164" y="905"/>
                    <a:pt x="164" y="905"/>
                  </a:cubicBezTo>
                  <a:cubicBezTo>
                    <a:pt x="176" y="896"/>
                    <a:pt x="176" y="896"/>
                    <a:pt x="176" y="896"/>
                  </a:cubicBezTo>
                  <a:cubicBezTo>
                    <a:pt x="183" y="896"/>
                    <a:pt x="183" y="896"/>
                    <a:pt x="183" y="896"/>
                  </a:cubicBezTo>
                  <a:cubicBezTo>
                    <a:pt x="183" y="886"/>
                    <a:pt x="183" y="886"/>
                    <a:pt x="183" y="886"/>
                  </a:cubicBezTo>
                  <a:cubicBezTo>
                    <a:pt x="189" y="881"/>
                    <a:pt x="189" y="881"/>
                    <a:pt x="189" y="881"/>
                  </a:cubicBezTo>
                  <a:cubicBezTo>
                    <a:pt x="188" y="875"/>
                    <a:pt x="188" y="875"/>
                    <a:pt x="188" y="875"/>
                  </a:cubicBezTo>
                  <a:cubicBezTo>
                    <a:pt x="196" y="872"/>
                    <a:pt x="196" y="872"/>
                    <a:pt x="196" y="872"/>
                  </a:cubicBezTo>
                  <a:cubicBezTo>
                    <a:pt x="198" y="859"/>
                    <a:pt x="198" y="859"/>
                    <a:pt x="198" y="859"/>
                  </a:cubicBezTo>
                  <a:cubicBezTo>
                    <a:pt x="206" y="857"/>
                    <a:pt x="206" y="857"/>
                    <a:pt x="206" y="857"/>
                  </a:cubicBezTo>
                  <a:cubicBezTo>
                    <a:pt x="212" y="857"/>
                    <a:pt x="212" y="857"/>
                    <a:pt x="212" y="857"/>
                  </a:cubicBezTo>
                  <a:cubicBezTo>
                    <a:pt x="215" y="854"/>
                    <a:pt x="215" y="854"/>
                    <a:pt x="215" y="854"/>
                  </a:cubicBezTo>
                  <a:cubicBezTo>
                    <a:pt x="225" y="852"/>
                    <a:pt x="225" y="852"/>
                    <a:pt x="225" y="852"/>
                  </a:cubicBezTo>
                  <a:cubicBezTo>
                    <a:pt x="231" y="850"/>
                    <a:pt x="231" y="850"/>
                    <a:pt x="231" y="850"/>
                  </a:cubicBezTo>
                  <a:cubicBezTo>
                    <a:pt x="233" y="846"/>
                    <a:pt x="233" y="846"/>
                    <a:pt x="233" y="846"/>
                  </a:cubicBezTo>
                  <a:cubicBezTo>
                    <a:pt x="214" y="836"/>
                    <a:pt x="214" y="836"/>
                    <a:pt x="214" y="836"/>
                  </a:cubicBezTo>
                  <a:cubicBezTo>
                    <a:pt x="212" y="827"/>
                    <a:pt x="212" y="827"/>
                    <a:pt x="212" y="827"/>
                  </a:cubicBezTo>
                  <a:cubicBezTo>
                    <a:pt x="216" y="825"/>
                    <a:pt x="216" y="825"/>
                    <a:pt x="216" y="825"/>
                  </a:cubicBezTo>
                  <a:cubicBezTo>
                    <a:pt x="221" y="822"/>
                    <a:pt x="221" y="822"/>
                    <a:pt x="221" y="822"/>
                  </a:cubicBezTo>
                  <a:cubicBezTo>
                    <a:pt x="228" y="821"/>
                    <a:pt x="228" y="821"/>
                    <a:pt x="228" y="821"/>
                  </a:cubicBezTo>
                  <a:cubicBezTo>
                    <a:pt x="228" y="816"/>
                    <a:pt x="228" y="816"/>
                    <a:pt x="228" y="816"/>
                  </a:cubicBezTo>
                  <a:cubicBezTo>
                    <a:pt x="230" y="812"/>
                    <a:pt x="230" y="812"/>
                    <a:pt x="230" y="812"/>
                  </a:cubicBezTo>
                  <a:cubicBezTo>
                    <a:pt x="228" y="801"/>
                    <a:pt x="228" y="801"/>
                    <a:pt x="228" y="801"/>
                  </a:cubicBezTo>
                  <a:cubicBezTo>
                    <a:pt x="231" y="794"/>
                    <a:pt x="231" y="794"/>
                    <a:pt x="231" y="794"/>
                  </a:cubicBezTo>
                  <a:cubicBezTo>
                    <a:pt x="226" y="786"/>
                    <a:pt x="226" y="786"/>
                    <a:pt x="226" y="786"/>
                  </a:cubicBezTo>
                  <a:cubicBezTo>
                    <a:pt x="228" y="776"/>
                    <a:pt x="228" y="776"/>
                    <a:pt x="228" y="776"/>
                  </a:cubicBezTo>
                  <a:cubicBezTo>
                    <a:pt x="233" y="775"/>
                    <a:pt x="233" y="775"/>
                    <a:pt x="233" y="775"/>
                  </a:cubicBezTo>
                  <a:cubicBezTo>
                    <a:pt x="238" y="771"/>
                    <a:pt x="238" y="771"/>
                    <a:pt x="238" y="771"/>
                  </a:cubicBezTo>
                  <a:cubicBezTo>
                    <a:pt x="244" y="765"/>
                    <a:pt x="244" y="765"/>
                    <a:pt x="244" y="765"/>
                  </a:cubicBezTo>
                  <a:cubicBezTo>
                    <a:pt x="242" y="755"/>
                    <a:pt x="242" y="755"/>
                    <a:pt x="242" y="755"/>
                  </a:cubicBezTo>
                  <a:cubicBezTo>
                    <a:pt x="236" y="747"/>
                    <a:pt x="236" y="747"/>
                    <a:pt x="236" y="747"/>
                  </a:cubicBezTo>
                  <a:cubicBezTo>
                    <a:pt x="235" y="740"/>
                    <a:pt x="235" y="740"/>
                    <a:pt x="235" y="740"/>
                  </a:cubicBezTo>
                  <a:cubicBezTo>
                    <a:pt x="240" y="736"/>
                    <a:pt x="240" y="736"/>
                    <a:pt x="240" y="736"/>
                  </a:cubicBezTo>
                  <a:cubicBezTo>
                    <a:pt x="241" y="726"/>
                    <a:pt x="241" y="726"/>
                    <a:pt x="241" y="726"/>
                  </a:cubicBezTo>
                  <a:cubicBezTo>
                    <a:pt x="248" y="725"/>
                    <a:pt x="248" y="725"/>
                    <a:pt x="248" y="725"/>
                  </a:cubicBezTo>
                  <a:cubicBezTo>
                    <a:pt x="259" y="724"/>
                    <a:pt x="259" y="724"/>
                    <a:pt x="259" y="724"/>
                  </a:cubicBezTo>
                  <a:cubicBezTo>
                    <a:pt x="265" y="716"/>
                    <a:pt x="265" y="716"/>
                    <a:pt x="265" y="716"/>
                  </a:cubicBezTo>
                  <a:cubicBezTo>
                    <a:pt x="268" y="713"/>
                    <a:pt x="268" y="713"/>
                    <a:pt x="268" y="713"/>
                  </a:cubicBezTo>
                  <a:cubicBezTo>
                    <a:pt x="273" y="717"/>
                    <a:pt x="273" y="717"/>
                    <a:pt x="273" y="717"/>
                  </a:cubicBezTo>
                  <a:cubicBezTo>
                    <a:pt x="279" y="727"/>
                    <a:pt x="279" y="727"/>
                    <a:pt x="279" y="727"/>
                  </a:cubicBezTo>
                  <a:cubicBezTo>
                    <a:pt x="286" y="731"/>
                    <a:pt x="286" y="731"/>
                    <a:pt x="286" y="731"/>
                  </a:cubicBezTo>
                  <a:cubicBezTo>
                    <a:pt x="288" y="726"/>
                    <a:pt x="288" y="726"/>
                    <a:pt x="288" y="726"/>
                  </a:cubicBezTo>
                  <a:cubicBezTo>
                    <a:pt x="285" y="720"/>
                    <a:pt x="285" y="720"/>
                    <a:pt x="285" y="720"/>
                  </a:cubicBezTo>
                  <a:cubicBezTo>
                    <a:pt x="289" y="706"/>
                    <a:pt x="289" y="706"/>
                    <a:pt x="289" y="706"/>
                  </a:cubicBezTo>
                  <a:cubicBezTo>
                    <a:pt x="305" y="687"/>
                    <a:pt x="305" y="687"/>
                    <a:pt x="305" y="687"/>
                  </a:cubicBezTo>
                  <a:cubicBezTo>
                    <a:pt x="303" y="678"/>
                    <a:pt x="303" y="678"/>
                    <a:pt x="303" y="678"/>
                  </a:cubicBezTo>
                  <a:cubicBezTo>
                    <a:pt x="307" y="673"/>
                    <a:pt x="307" y="673"/>
                    <a:pt x="307" y="673"/>
                  </a:cubicBezTo>
                  <a:cubicBezTo>
                    <a:pt x="313" y="671"/>
                    <a:pt x="313" y="671"/>
                    <a:pt x="313" y="671"/>
                  </a:cubicBezTo>
                  <a:cubicBezTo>
                    <a:pt x="318" y="677"/>
                    <a:pt x="318" y="677"/>
                    <a:pt x="318" y="677"/>
                  </a:cubicBezTo>
                  <a:cubicBezTo>
                    <a:pt x="325" y="678"/>
                    <a:pt x="325" y="678"/>
                    <a:pt x="325" y="678"/>
                  </a:cubicBezTo>
                  <a:cubicBezTo>
                    <a:pt x="329" y="681"/>
                    <a:pt x="329" y="681"/>
                    <a:pt x="329" y="681"/>
                  </a:cubicBezTo>
                  <a:cubicBezTo>
                    <a:pt x="337" y="682"/>
                    <a:pt x="337" y="682"/>
                    <a:pt x="337" y="682"/>
                  </a:cubicBezTo>
                  <a:cubicBezTo>
                    <a:pt x="341" y="676"/>
                    <a:pt x="341" y="676"/>
                    <a:pt x="341" y="676"/>
                  </a:cubicBezTo>
                  <a:cubicBezTo>
                    <a:pt x="347" y="670"/>
                    <a:pt x="347" y="670"/>
                    <a:pt x="347" y="670"/>
                  </a:cubicBezTo>
                  <a:cubicBezTo>
                    <a:pt x="344" y="657"/>
                    <a:pt x="344" y="657"/>
                    <a:pt x="344" y="657"/>
                  </a:cubicBezTo>
                  <a:cubicBezTo>
                    <a:pt x="338" y="656"/>
                    <a:pt x="338" y="656"/>
                    <a:pt x="338" y="656"/>
                  </a:cubicBezTo>
                  <a:cubicBezTo>
                    <a:pt x="338" y="649"/>
                    <a:pt x="338" y="649"/>
                    <a:pt x="338" y="649"/>
                  </a:cubicBezTo>
                  <a:cubicBezTo>
                    <a:pt x="343" y="647"/>
                    <a:pt x="343" y="647"/>
                    <a:pt x="343" y="647"/>
                  </a:cubicBezTo>
                  <a:cubicBezTo>
                    <a:pt x="339" y="634"/>
                    <a:pt x="339" y="634"/>
                    <a:pt x="339" y="634"/>
                  </a:cubicBezTo>
                  <a:cubicBezTo>
                    <a:pt x="333" y="635"/>
                    <a:pt x="333" y="635"/>
                    <a:pt x="333" y="635"/>
                  </a:cubicBezTo>
                  <a:cubicBezTo>
                    <a:pt x="323" y="628"/>
                    <a:pt x="323" y="628"/>
                    <a:pt x="323" y="628"/>
                  </a:cubicBezTo>
                  <a:cubicBezTo>
                    <a:pt x="325" y="619"/>
                    <a:pt x="325" y="619"/>
                    <a:pt x="325" y="619"/>
                  </a:cubicBezTo>
                  <a:cubicBezTo>
                    <a:pt x="324" y="606"/>
                    <a:pt x="324" y="606"/>
                    <a:pt x="324" y="606"/>
                  </a:cubicBezTo>
                  <a:cubicBezTo>
                    <a:pt x="333" y="599"/>
                    <a:pt x="333" y="599"/>
                    <a:pt x="333" y="599"/>
                  </a:cubicBezTo>
                  <a:cubicBezTo>
                    <a:pt x="337" y="594"/>
                    <a:pt x="337" y="594"/>
                    <a:pt x="337" y="594"/>
                  </a:cubicBezTo>
                  <a:cubicBezTo>
                    <a:pt x="337" y="584"/>
                    <a:pt x="337" y="584"/>
                    <a:pt x="337" y="584"/>
                  </a:cubicBezTo>
                  <a:cubicBezTo>
                    <a:pt x="343" y="578"/>
                    <a:pt x="343" y="578"/>
                    <a:pt x="343" y="578"/>
                  </a:cubicBezTo>
                  <a:cubicBezTo>
                    <a:pt x="340" y="572"/>
                    <a:pt x="340" y="572"/>
                    <a:pt x="340" y="572"/>
                  </a:cubicBezTo>
                  <a:cubicBezTo>
                    <a:pt x="342" y="567"/>
                    <a:pt x="342" y="567"/>
                    <a:pt x="342" y="567"/>
                  </a:cubicBezTo>
                  <a:cubicBezTo>
                    <a:pt x="333" y="557"/>
                    <a:pt x="333" y="557"/>
                    <a:pt x="333" y="557"/>
                  </a:cubicBezTo>
                  <a:cubicBezTo>
                    <a:pt x="333" y="550"/>
                    <a:pt x="333" y="550"/>
                    <a:pt x="333" y="550"/>
                  </a:cubicBezTo>
                  <a:cubicBezTo>
                    <a:pt x="334" y="543"/>
                    <a:pt x="334" y="543"/>
                    <a:pt x="334" y="543"/>
                  </a:cubicBezTo>
                  <a:cubicBezTo>
                    <a:pt x="331" y="536"/>
                    <a:pt x="331" y="536"/>
                    <a:pt x="331" y="536"/>
                  </a:cubicBezTo>
                  <a:cubicBezTo>
                    <a:pt x="332" y="528"/>
                    <a:pt x="332" y="528"/>
                    <a:pt x="332" y="528"/>
                  </a:cubicBezTo>
                  <a:cubicBezTo>
                    <a:pt x="342" y="521"/>
                    <a:pt x="342" y="521"/>
                    <a:pt x="342" y="521"/>
                  </a:cubicBezTo>
                  <a:cubicBezTo>
                    <a:pt x="348" y="520"/>
                    <a:pt x="348" y="520"/>
                    <a:pt x="348" y="520"/>
                  </a:cubicBezTo>
                  <a:cubicBezTo>
                    <a:pt x="355" y="515"/>
                    <a:pt x="355" y="515"/>
                    <a:pt x="355" y="515"/>
                  </a:cubicBezTo>
                  <a:cubicBezTo>
                    <a:pt x="354" y="509"/>
                    <a:pt x="354" y="509"/>
                    <a:pt x="354" y="509"/>
                  </a:cubicBezTo>
                  <a:cubicBezTo>
                    <a:pt x="350" y="509"/>
                    <a:pt x="350" y="509"/>
                    <a:pt x="350" y="509"/>
                  </a:cubicBezTo>
                  <a:cubicBezTo>
                    <a:pt x="346" y="512"/>
                    <a:pt x="346" y="512"/>
                    <a:pt x="346" y="512"/>
                  </a:cubicBezTo>
                  <a:cubicBezTo>
                    <a:pt x="340" y="510"/>
                    <a:pt x="340" y="510"/>
                    <a:pt x="340" y="510"/>
                  </a:cubicBezTo>
                  <a:cubicBezTo>
                    <a:pt x="335" y="513"/>
                    <a:pt x="335" y="513"/>
                    <a:pt x="335" y="513"/>
                  </a:cubicBezTo>
                  <a:cubicBezTo>
                    <a:pt x="331" y="510"/>
                    <a:pt x="331" y="510"/>
                    <a:pt x="331" y="510"/>
                  </a:cubicBezTo>
                  <a:cubicBezTo>
                    <a:pt x="324" y="513"/>
                    <a:pt x="324" y="513"/>
                    <a:pt x="324" y="513"/>
                  </a:cubicBezTo>
                  <a:cubicBezTo>
                    <a:pt x="317" y="512"/>
                    <a:pt x="317" y="512"/>
                    <a:pt x="317" y="512"/>
                  </a:cubicBezTo>
                  <a:cubicBezTo>
                    <a:pt x="317" y="503"/>
                    <a:pt x="317" y="503"/>
                    <a:pt x="317" y="503"/>
                  </a:cubicBezTo>
                  <a:cubicBezTo>
                    <a:pt x="318" y="501"/>
                    <a:pt x="318" y="501"/>
                    <a:pt x="318" y="501"/>
                  </a:cubicBezTo>
                  <a:cubicBezTo>
                    <a:pt x="318" y="494"/>
                    <a:pt x="318" y="494"/>
                    <a:pt x="318" y="494"/>
                  </a:cubicBezTo>
                  <a:cubicBezTo>
                    <a:pt x="322" y="480"/>
                    <a:pt x="322" y="480"/>
                    <a:pt x="322" y="480"/>
                  </a:cubicBezTo>
                  <a:cubicBezTo>
                    <a:pt x="315" y="472"/>
                    <a:pt x="315" y="472"/>
                    <a:pt x="315" y="472"/>
                  </a:cubicBezTo>
                  <a:cubicBezTo>
                    <a:pt x="314" y="463"/>
                    <a:pt x="314" y="463"/>
                    <a:pt x="314" y="463"/>
                  </a:cubicBezTo>
                  <a:cubicBezTo>
                    <a:pt x="308" y="459"/>
                    <a:pt x="308" y="459"/>
                    <a:pt x="308" y="459"/>
                  </a:cubicBezTo>
                  <a:cubicBezTo>
                    <a:pt x="307" y="454"/>
                    <a:pt x="307" y="454"/>
                    <a:pt x="307" y="454"/>
                  </a:cubicBezTo>
                  <a:cubicBezTo>
                    <a:pt x="310" y="451"/>
                    <a:pt x="310" y="451"/>
                    <a:pt x="310" y="451"/>
                  </a:cubicBezTo>
                  <a:cubicBezTo>
                    <a:pt x="307" y="447"/>
                    <a:pt x="307" y="447"/>
                    <a:pt x="307" y="447"/>
                  </a:cubicBezTo>
                  <a:cubicBezTo>
                    <a:pt x="307" y="442"/>
                    <a:pt x="307" y="442"/>
                    <a:pt x="307" y="442"/>
                  </a:cubicBezTo>
                  <a:cubicBezTo>
                    <a:pt x="298" y="442"/>
                    <a:pt x="298" y="442"/>
                    <a:pt x="298" y="442"/>
                  </a:cubicBezTo>
                  <a:cubicBezTo>
                    <a:pt x="297" y="438"/>
                    <a:pt x="297" y="438"/>
                    <a:pt x="297" y="438"/>
                  </a:cubicBezTo>
                  <a:cubicBezTo>
                    <a:pt x="304" y="431"/>
                    <a:pt x="304" y="431"/>
                    <a:pt x="304" y="431"/>
                  </a:cubicBezTo>
                  <a:cubicBezTo>
                    <a:pt x="309" y="429"/>
                    <a:pt x="309" y="429"/>
                    <a:pt x="309" y="429"/>
                  </a:cubicBezTo>
                  <a:cubicBezTo>
                    <a:pt x="305" y="400"/>
                    <a:pt x="305" y="400"/>
                    <a:pt x="305" y="400"/>
                  </a:cubicBezTo>
                  <a:cubicBezTo>
                    <a:pt x="301" y="390"/>
                    <a:pt x="301" y="390"/>
                    <a:pt x="301" y="390"/>
                  </a:cubicBezTo>
                  <a:cubicBezTo>
                    <a:pt x="299" y="379"/>
                    <a:pt x="299" y="379"/>
                    <a:pt x="299" y="379"/>
                  </a:cubicBezTo>
                  <a:cubicBezTo>
                    <a:pt x="290" y="367"/>
                    <a:pt x="290" y="367"/>
                    <a:pt x="290" y="367"/>
                  </a:cubicBezTo>
                  <a:cubicBezTo>
                    <a:pt x="291" y="361"/>
                    <a:pt x="291" y="361"/>
                    <a:pt x="291" y="361"/>
                  </a:cubicBezTo>
                  <a:cubicBezTo>
                    <a:pt x="295" y="360"/>
                    <a:pt x="295" y="360"/>
                    <a:pt x="295" y="360"/>
                  </a:cubicBezTo>
                  <a:cubicBezTo>
                    <a:pt x="304" y="347"/>
                    <a:pt x="304" y="347"/>
                    <a:pt x="304" y="347"/>
                  </a:cubicBezTo>
                  <a:cubicBezTo>
                    <a:pt x="311" y="349"/>
                    <a:pt x="311" y="349"/>
                    <a:pt x="311" y="349"/>
                  </a:cubicBezTo>
                  <a:cubicBezTo>
                    <a:pt x="316" y="349"/>
                    <a:pt x="316" y="349"/>
                    <a:pt x="316" y="349"/>
                  </a:cubicBezTo>
                  <a:cubicBezTo>
                    <a:pt x="319" y="340"/>
                    <a:pt x="319" y="340"/>
                    <a:pt x="319" y="340"/>
                  </a:cubicBezTo>
                  <a:cubicBezTo>
                    <a:pt x="315" y="335"/>
                    <a:pt x="315" y="335"/>
                    <a:pt x="315" y="335"/>
                  </a:cubicBezTo>
                  <a:cubicBezTo>
                    <a:pt x="317" y="327"/>
                    <a:pt x="317" y="327"/>
                    <a:pt x="317" y="327"/>
                  </a:cubicBezTo>
                  <a:cubicBezTo>
                    <a:pt x="321" y="327"/>
                    <a:pt x="321" y="327"/>
                    <a:pt x="321" y="327"/>
                  </a:cubicBezTo>
                  <a:cubicBezTo>
                    <a:pt x="321" y="316"/>
                    <a:pt x="321" y="316"/>
                    <a:pt x="321" y="316"/>
                  </a:cubicBezTo>
                  <a:cubicBezTo>
                    <a:pt x="332" y="305"/>
                    <a:pt x="332" y="305"/>
                    <a:pt x="332" y="305"/>
                  </a:cubicBezTo>
                  <a:cubicBezTo>
                    <a:pt x="333" y="300"/>
                    <a:pt x="333" y="300"/>
                    <a:pt x="333" y="300"/>
                  </a:cubicBezTo>
                  <a:cubicBezTo>
                    <a:pt x="336" y="300"/>
                    <a:pt x="336" y="300"/>
                    <a:pt x="336" y="300"/>
                  </a:cubicBezTo>
                  <a:cubicBezTo>
                    <a:pt x="337" y="291"/>
                    <a:pt x="337" y="291"/>
                    <a:pt x="337" y="291"/>
                  </a:cubicBezTo>
                  <a:cubicBezTo>
                    <a:pt x="330" y="293"/>
                    <a:pt x="330" y="293"/>
                    <a:pt x="330" y="293"/>
                  </a:cubicBezTo>
                  <a:cubicBezTo>
                    <a:pt x="327" y="285"/>
                    <a:pt x="327" y="285"/>
                    <a:pt x="327" y="285"/>
                  </a:cubicBezTo>
                  <a:cubicBezTo>
                    <a:pt x="325" y="275"/>
                    <a:pt x="325" y="275"/>
                    <a:pt x="325" y="275"/>
                  </a:cubicBezTo>
                  <a:cubicBezTo>
                    <a:pt x="314" y="265"/>
                    <a:pt x="314" y="265"/>
                    <a:pt x="314" y="265"/>
                  </a:cubicBezTo>
                  <a:cubicBezTo>
                    <a:pt x="313" y="261"/>
                    <a:pt x="313" y="261"/>
                    <a:pt x="313" y="261"/>
                  </a:cubicBezTo>
                  <a:cubicBezTo>
                    <a:pt x="306" y="260"/>
                    <a:pt x="306" y="260"/>
                    <a:pt x="306" y="260"/>
                  </a:cubicBezTo>
                  <a:cubicBezTo>
                    <a:pt x="303" y="254"/>
                    <a:pt x="303" y="254"/>
                    <a:pt x="303" y="254"/>
                  </a:cubicBezTo>
                  <a:cubicBezTo>
                    <a:pt x="304" y="245"/>
                    <a:pt x="304" y="245"/>
                    <a:pt x="304" y="245"/>
                  </a:cubicBezTo>
                  <a:cubicBezTo>
                    <a:pt x="297" y="236"/>
                    <a:pt x="297" y="236"/>
                    <a:pt x="297" y="236"/>
                  </a:cubicBezTo>
                  <a:cubicBezTo>
                    <a:pt x="301" y="229"/>
                    <a:pt x="301" y="229"/>
                    <a:pt x="301" y="229"/>
                  </a:cubicBezTo>
                  <a:cubicBezTo>
                    <a:pt x="296" y="220"/>
                    <a:pt x="296" y="220"/>
                    <a:pt x="296" y="220"/>
                  </a:cubicBezTo>
                  <a:cubicBezTo>
                    <a:pt x="294" y="216"/>
                    <a:pt x="294" y="216"/>
                    <a:pt x="294" y="216"/>
                  </a:cubicBezTo>
                  <a:cubicBezTo>
                    <a:pt x="291" y="218"/>
                    <a:pt x="287" y="217"/>
                    <a:pt x="286" y="219"/>
                  </a:cubicBezTo>
                  <a:cubicBezTo>
                    <a:pt x="285" y="221"/>
                    <a:pt x="285" y="227"/>
                    <a:pt x="288" y="228"/>
                  </a:cubicBezTo>
                  <a:cubicBezTo>
                    <a:pt x="290" y="228"/>
                    <a:pt x="296" y="226"/>
                    <a:pt x="293" y="230"/>
                  </a:cubicBezTo>
                  <a:cubicBezTo>
                    <a:pt x="290" y="233"/>
                    <a:pt x="282" y="240"/>
                    <a:pt x="279" y="241"/>
                  </a:cubicBezTo>
                  <a:cubicBezTo>
                    <a:pt x="276" y="243"/>
                    <a:pt x="273" y="245"/>
                    <a:pt x="269" y="248"/>
                  </a:cubicBezTo>
                  <a:cubicBezTo>
                    <a:pt x="266" y="250"/>
                    <a:pt x="259" y="253"/>
                    <a:pt x="260" y="251"/>
                  </a:cubicBezTo>
                  <a:cubicBezTo>
                    <a:pt x="262" y="249"/>
                    <a:pt x="263" y="248"/>
                    <a:pt x="264" y="245"/>
                  </a:cubicBezTo>
                  <a:cubicBezTo>
                    <a:pt x="265" y="243"/>
                    <a:pt x="267" y="241"/>
                    <a:pt x="269" y="238"/>
                  </a:cubicBezTo>
                  <a:cubicBezTo>
                    <a:pt x="271" y="235"/>
                    <a:pt x="273" y="232"/>
                    <a:pt x="276" y="229"/>
                  </a:cubicBezTo>
                  <a:cubicBezTo>
                    <a:pt x="278" y="226"/>
                    <a:pt x="279" y="223"/>
                    <a:pt x="280" y="221"/>
                  </a:cubicBezTo>
                  <a:cubicBezTo>
                    <a:pt x="281" y="219"/>
                    <a:pt x="283" y="215"/>
                    <a:pt x="284" y="210"/>
                  </a:cubicBezTo>
                  <a:cubicBezTo>
                    <a:pt x="286" y="205"/>
                    <a:pt x="285" y="204"/>
                    <a:pt x="289" y="198"/>
                  </a:cubicBezTo>
                  <a:cubicBezTo>
                    <a:pt x="292" y="193"/>
                    <a:pt x="294" y="195"/>
                    <a:pt x="295" y="191"/>
                  </a:cubicBezTo>
                  <a:cubicBezTo>
                    <a:pt x="297" y="187"/>
                    <a:pt x="296" y="185"/>
                    <a:pt x="300" y="182"/>
                  </a:cubicBezTo>
                  <a:cubicBezTo>
                    <a:pt x="303" y="179"/>
                    <a:pt x="304" y="175"/>
                    <a:pt x="304" y="167"/>
                  </a:cubicBezTo>
                  <a:cubicBezTo>
                    <a:pt x="303" y="159"/>
                    <a:pt x="301" y="162"/>
                    <a:pt x="301" y="158"/>
                  </a:cubicBezTo>
                  <a:cubicBezTo>
                    <a:pt x="300" y="154"/>
                    <a:pt x="299" y="152"/>
                    <a:pt x="298" y="150"/>
                  </a:cubicBezTo>
                  <a:cubicBezTo>
                    <a:pt x="297" y="148"/>
                    <a:pt x="292" y="143"/>
                    <a:pt x="290" y="142"/>
                  </a:cubicBezTo>
                  <a:cubicBezTo>
                    <a:pt x="287" y="142"/>
                    <a:pt x="283" y="140"/>
                    <a:pt x="278" y="135"/>
                  </a:cubicBezTo>
                  <a:cubicBezTo>
                    <a:pt x="273" y="130"/>
                    <a:pt x="271" y="129"/>
                    <a:pt x="268" y="132"/>
                  </a:cubicBezTo>
                  <a:cubicBezTo>
                    <a:pt x="265" y="135"/>
                    <a:pt x="258" y="134"/>
                    <a:pt x="252" y="136"/>
                  </a:cubicBezTo>
                  <a:cubicBezTo>
                    <a:pt x="247" y="137"/>
                    <a:pt x="250" y="140"/>
                    <a:pt x="246" y="145"/>
                  </a:cubicBezTo>
                  <a:cubicBezTo>
                    <a:pt x="242" y="149"/>
                    <a:pt x="236" y="147"/>
                    <a:pt x="238" y="145"/>
                  </a:cubicBezTo>
                  <a:cubicBezTo>
                    <a:pt x="240" y="142"/>
                    <a:pt x="243" y="131"/>
                    <a:pt x="241" y="131"/>
                  </a:cubicBezTo>
                  <a:cubicBezTo>
                    <a:pt x="240" y="130"/>
                    <a:pt x="232" y="129"/>
                    <a:pt x="229" y="130"/>
                  </a:cubicBezTo>
                  <a:cubicBezTo>
                    <a:pt x="227" y="131"/>
                    <a:pt x="219" y="131"/>
                    <a:pt x="224" y="126"/>
                  </a:cubicBezTo>
                  <a:cubicBezTo>
                    <a:pt x="230" y="121"/>
                    <a:pt x="230" y="120"/>
                    <a:pt x="224" y="117"/>
                  </a:cubicBezTo>
                  <a:cubicBezTo>
                    <a:pt x="219" y="113"/>
                    <a:pt x="213" y="113"/>
                    <a:pt x="207" y="118"/>
                  </a:cubicBezTo>
                  <a:cubicBezTo>
                    <a:pt x="201" y="122"/>
                    <a:pt x="201" y="129"/>
                    <a:pt x="196" y="138"/>
                  </a:cubicBezTo>
                  <a:cubicBezTo>
                    <a:pt x="192" y="147"/>
                    <a:pt x="194" y="147"/>
                    <a:pt x="196" y="151"/>
                  </a:cubicBezTo>
                  <a:cubicBezTo>
                    <a:pt x="199" y="155"/>
                    <a:pt x="193" y="156"/>
                    <a:pt x="190" y="157"/>
                  </a:cubicBezTo>
                  <a:cubicBezTo>
                    <a:pt x="187" y="157"/>
                    <a:pt x="183" y="158"/>
                    <a:pt x="183" y="162"/>
                  </a:cubicBezTo>
                  <a:cubicBezTo>
                    <a:pt x="184" y="166"/>
                    <a:pt x="183" y="167"/>
                    <a:pt x="180" y="168"/>
                  </a:cubicBezTo>
                  <a:cubicBezTo>
                    <a:pt x="177" y="169"/>
                    <a:pt x="174" y="174"/>
                    <a:pt x="170" y="177"/>
                  </a:cubicBezTo>
                  <a:cubicBezTo>
                    <a:pt x="167" y="180"/>
                    <a:pt x="161" y="176"/>
                    <a:pt x="159" y="172"/>
                  </a:cubicBezTo>
                  <a:cubicBezTo>
                    <a:pt x="156" y="168"/>
                    <a:pt x="141" y="173"/>
                    <a:pt x="136" y="176"/>
                  </a:cubicBezTo>
                  <a:cubicBezTo>
                    <a:pt x="132" y="180"/>
                    <a:pt x="139" y="184"/>
                    <a:pt x="135" y="185"/>
                  </a:cubicBezTo>
                  <a:cubicBezTo>
                    <a:pt x="131" y="186"/>
                    <a:pt x="123" y="191"/>
                    <a:pt x="118" y="191"/>
                  </a:cubicBezTo>
                  <a:cubicBezTo>
                    <a:pt x="113" y="190"/>
                    <a:pt x="107" y="197"/>
                    <a:pt x="103" y="202"/>
                  </a:cubicBezTo>
                  <a:cubicBezTo>
                    <a:pt x="99" y="207"/>
                    <a:pt x="97" y="203"/>
                    <a:pt x="92" y="203"/>
                  </a:cubicBezTo>
                  <a:cubicBezTo>
                    <a:pt x="86" y="203"/>
                    <a:pt x="91" y="209"/>
                    <a:pt x="91" y="213"/>
                  </a:cubicBezTo>
                  <a:cubicBezTo>
                    <a:pt x="92" y="217"/>
                    <a:pt x="85" y="218"/>
                    <a:pt x="83" y="216"/>
                  </a:cubicBezTo>
                  <a:cubicBezTo>
                    <a:pt x="81" y="214"/>
                    <a:pt x="77" y="219"/>
                    <a:pt x="80" y="222"/>
                  </a:cubicBezTo>
                  <a:cubicBezTo>
                    <a:pt x="84" y="225"/>
                    <a:pt x="85" y="228"/>
                    <a:pt x="81" y="228"/>
                  </a:cubicBezTo>
                  <a:cubicBezTo>
                    <a:pt x="77" y="228"/>
                    <a:pt x="83" y="235"/>
                    <a:pt x="85" y="236"/>
                  </a:cubicBezTo>
                  <a:cubicBezTo>
                    <a:pt x="87" y="236"/>
                    <a:pt x="96" y="244"/>
                    <a:pt x="84" y="245"/>
                  </a:cubicBezTo>
                  <a:cubicBezTo>
                    <a:pt x="71" y="247"/>
                    <a:pt x="68" y="249"/>
                    <a:pt x="63" y="250"/>
                  </a:cubicBezTo>
                  <a:cubicBezTo>
                    <a:pt x="58" y="250"/>
                    <a:pt x="47" y="249"/>
                    <a:pt x="37" y="249"/>
                  </a:cubicBezTo>
                  <a:cubicBezTo>
                    <a:pt x="27" y="248"/>
                    <a:pt x="25" y="257"/>
                    <a:pt x="29" y="265"/>
                  </a:cubicBezTo>
                  <a:cubicBezTo>
                    <a:pt x="34" y="272"/>
                    <a:pt x="27" y="275"/>
                    <a:pt x="29" y="282"/>
                  </a:cubicBezTo>
                  <a:cubicBezTo>
                    <a:pt x="31" y="288"/>
                    <a:pt x="39" y="292"/>
                    <a:pt x="43" y="297"/>
                  </a:cubicBezTo>
                  <a:cubicBezTo>
                    <a:pt x="47" y="301"/>
                    <a:pt x="56" y="311"/>
                    <a:pt x="52" y="316"/>
                  </a:cubicBezTo>
                  <a:cubicBezTo>
                    <a:pt x="49" y="321"/>
                    <a:pt x="47" y="325"/>
                    <a:pt x="48" y="330"/>
                  </a:cubicBezTo>
                  <a:cubicBezTo>
                    <a:pt x="48" y="335"/>
                    <a:pt x="51" y="347"/>
                    <a:pt x="48" y="348"/>
                  </a:cubicBezTo>
                  <a:cubicBezTo>
                    <a:pt x="46" y="350"/>
                    <a:pt x="44" y="361"/>
                    <a:pt x="42" y="357"/>
                  </a:cubicBezTo>
                  <a:cubicBezTo>
                    <a:pt x="40" y="353"/>
                    <a:pt x="43" y="348"/>
                    <a:pt x="44" y="339"/>
                  </a:cubicBezTo>
                  <a:cubicBezTo>
                    <a:pt x="46" y="330"/>
                    <a:pt x="42" y="335"/>
                    <a:pt x="40" y="332"/>
                  </a:cubicBezTo>
                  <a:cubicBezTo>
                    <a:pt x="39" y="330"/>
                    <a:pt x="40" y="327"/>
                    <a:pt x="45" y="320"/>
                  </a:cubicBezTo>
                  <a:cubicBezTo>
                    <a:pt x="49" y="313"/>
                    <a:pt x="49" y="312"/>
                    <a:pt x="47" y="309"/>
                  </a:cubicBezTo>
                  <a:cubicBezTo>
                    <a:pt x="44" y="305"/>
                    <a:pt x="35" y="309"/>
                    <a:pt x="32" y="306"/>
                  </a:cubicBezTo>
                  <a:cubicBezTo>
                    <a:pt x="28" y="303"/>
                    <a:pt x="24" y="296"/>
                    <a:pt x="21" y="289"/>
                  </a:cubicBezTo>
                  <a:cubicBezTo>
                    <a:pt x="19" y="285"/>
                    <a:pt x="12" y="284"/>
                    <a:pt x="6" y="285"/>
                  </a:cubicBezTo>
                  <a:cubicBezTo>
                    <a:pt x="5" y="293"/>
                    <a:pt x="5" y="293"/>
                    <a:pt x="5" y="293"/>
                  </a:cubicBezTo>
                  <a:cubicBezTo>
                    <a:pt x="15" y="298"/>
                    <a:pt x="15" y="298"/>
                    <a:pt x="15" y="298"/>
                  </a:cubicBezTo>
                  <a:cubicBezTo>
                    <a:pt x="22" y="304"/>
                    <a:pt x="22" y="304"/>
                    <a:pt x="22" y="304"/>
                  </a:cubicBezTo>
                  <a:cubicBezTo>
                    <a:pt x="19" y="312"/>
                    <a:pt x="19" y="312"/>
                    <a:pt x="19" y="312"/>
                  </a:cubicBezTo>
                  <a:cubicBezTo>
                    <a:pt x="15" y="311"/>
                    <a:pt x="15" y="311"/>
                    <a:pt x="15" y="311"/>
                  </a:cubicBezTo>
                  <a:cubicBezTo>
                    <a:pt x="9" y="319"/>
                    <a:pt x="9" y="319"/>
                    <a:pt x="9" y="319"/>
                  </a:cubicBezTo>
                  <a:cubicBezTo>
                    <a:pt x="13" y="324"/>
                    <a:pt x="13" y="324"/>
                    <a:pt x="13" y="324"/>
                  </a:cubicBezTo>
                  <a:cubicBezTo>
                    <a:pt x="21" y="329"/>
                    <a:pt x="21" y="329"/>
                    <a:pt x="21" y="329"/>
                  </a:cubicBezTo>
                  <a:cubicBezTo>
                    <a:pt x="21" y="348"/>
                    <a:pt x="21" y="348"/>
                    <a:pt x="21" y="348"/>
                  </a:cubicBezTo>
                  <a:cubicBezTo>
                    <a:pt x="14" y="349"/>
                    <a:pt x="14" y="349"/>
                    <a:pt x="14" y="349"/>
                  </a:cubicBezTo>
                  <a:cubicBezTo>
                    <a:pt x="0" y="364"/>
                    <a:pt x="0" y="364"/>
                    <a:pt x="0" y="364"/>
                  </a:cubicBezTo>
                  <a:cubicBezTo>
                    <a:pt x="0" y="369"/>
                    <a:pt x="0" y="369"/>
                    <a:pt x="0" y="369"/>
                  </a:cubicBezTo>
                  <a:cubicBezTo>
                    <a:pt x="8" y="380"/>
                    <a:pt x="8" y="380"/>
                    <a:pt x="8" y="380"/>
                  </a:cubicBezTo>
                  <a:cubicBezTo>
                    <a:pt x="14" y="380"/>
                    <a:pt x="14" y="380"/>
                    <a:pt x="14" y="380"/>
                  </a:cubicBezTo>
                  <a:cubicBezTo>
                    <a:pt x="15" y="382"/>
                    <a:pt x="15" y="382"/>
                    <a:pt x="15" y="382"/>
                  </a:cubicBezTo>
                  <a:cubicBezTo>
                    <a:pt x="18" y="387"/>
                    <a:pt x="18" y="387"/>
                    <a:pt x="18" y="387"/>
                  </a:cubicBezTo>
                  <a:cubicBezTo>
                    <a:pt x="21" y="383"/>
                    <a:pt x="21" y="383"/>
                    <a:pt x="21" y="383"/>
                  </a:cubicBezTo>
                  <a:cubicBezTo>
                    <a:pt x="26" y="384"/>
                    <a:pt x="26" y="384"/>
                    <a:pt x="26" y="384"/>
                  </a:cubicBezTo>
                  <a:cubicBezTo>
                    <a:pt x="31" y="381"/>
                    <a:pt x="31" y="381"/>
                    <a:pt x="31" y="381"/>
                  </a:cubicBezTo>
                  <a:cubicBezTo>
                    <a:pt x="31" y="381"/>
                    <a:pt x="31" y="386"/>
                    <a:pt x="31" y="387"/>
                  </a:cubicBezTo>
                  <a:cubicBezTo>
                    <a:pt x="31" y="388"/>
                    <a:pt x="33" y="388"/>
                    <a:pt x="33" y="388"/>
                  </a:cubicBezTo>
                  <a:cubicBezTo>
                    <a:pt x="34" y="393"/>
                    <a:pt x="34" y="393"/>
                    <a:pt x="34" y="393"/>
                  </a:cubicBezTo>
                  <a:cubicBezTo>
                    <a:pt x="37" y="403"/>
                    <a:pt x="37" y="403"/>
                    <a:pt x="37" y="403"/>
                  </a:cubicBezTo>
                  <a:cubicBezTo>
                    <a:pt x="33" y="407"/>
                    <a:pt x="33" y="407"/>
                    <a:pt x="33" y="407"/>
                  </a:cubicBezTo>
                  <a:cubicBezTo>
                    <a:pt x="35" y="416"/>
                    <a:pt x="35" y="416"/>
                    <a:pt x="35" y="416"/>
                  </a:cubicBezTo>
                  <a:cubicBezTo>
                    <a:pt x="29" y="426"/>
                    <a:pt x="29" y="426"/>
                    <a:pt x="29" y="426"/>
                  </a:cubicBezTo>
                  <a:cubicBezTo>
                    <a:pt x="24" y="426"/>
                    <a:pt x="24" y="426"/>
                    <a:pt x="24" y="426"/>
                  </a:cubicBezTo>
                  <a:cubicBezTo>
                    <a:pt x="24" y="434"/>
                    <a:pt x="24" y="434"/>
                    <a:pt x="24" y="434"/>
                  </a:cubicBezTo>
                  <a:cubicBezTo>
                    <a:pt x="30" y="439"/>
                    <a:pt x="30" y="439"/>
                    <a:pt x="30" y="439"/>
                  </a:cubicBezTo>
                  <a:cubicBezTo>
                    <a:pt x="24" y="446"/>
                    <a:pt x="24" y="446"/>
                    <a:pt x="24" y="446"/>
                  </a:cubicBezTo>
                  <a:cubicBezTo>
                    <a:pt x="27" y="449"/>
                    <a:pt x="27" y="449"/>
                    <a:pt x="27" y="449"/>
                  </a:cubicBezTo>
                  <a:cubicBezTo>
                    <a:pt x="28" y="455"/>
                    <a:pt x="28" y="455"/>
                    <a:pt x="28" y="455"/>
                  </a:cubicBezTo>
                  <a:cubicBezTo>
                    <a:pt x="34" y="458"/>
                    <a:pt x="34" y="458"/>
                    <a:pt x="34" y="458"/>
                  </a:cubicBezTo>
                  <a:cubicBezTo>
                    <a:pt x="38" y="463"/>
                    <a:pt x="38" y="463"/>
                    <a:pt x="38" y="463"/>
                  </a:cubicBezTo>
                  <a:cubicBezTo>
                    <a:pt x="33" y="470"/>
                    <a:pt x="33" y="470"/>
                    <a:pt x="33" y="470"/>
                  </a:cubicBezTo>
                  <a:cubicBezTo>
                    <a:pt x="36" y="474"/>
                    <a:pt x="36" y="474"/>
                    <a:pt x="36" y="474"/>
                  </a:cubicBezTo>
                  <a:cubicBezTo>
                    <a:pt x="37" y="482"/>
                    <a:pt x="37" y="482"/>
                    <a:pt x="37" y="482"/>
                  </a:cubicBezTo>
                  <a:cubicBezTo>
                    <a:pt x="32" y="484"/>
                    <a:pt x="32" y="484"/>
                    <a:pt x="32" y="484"/>
                  </a:cubicBezTo>
                  <a:cubicBezTo>
                    <a:pt x="35" y="492"/>
                    <a:pt x="35" y="492"/>
                    <a:pt x="35" y="492"/>
                  </a:cubicBezTo>
                  <a:cubicBezTo>
                    <a:pt x="41" y="491"/>
                    <a:pt x="41" y="491"/>
                    <a:pt x="41" y="491"/>
                  </a:cubicBezTo>
                  <a:cubicBezTo>
                    <a:pt x="47" y="497"/>
                    <a:pt x="47" y="497"/>
                    <a:pt x="47" y="497"/>
                  </a:cubicBezTo>
                  <a:cubicBezTo>
                    <a:pt x="50" y="508"/>
                    <a:pt x="50" y="508"/>
                    <a:pt x="50" y="508"/>
                  </a:cubicBezTo>
                  <a:cubicBezTo>
                    <a:pt x="44" y="514"/>
                    <a:pt x="44" y="514"/>
                    <a:pt x="44" y="514"/>
                  </a:cubicBezTo>
                  <a:cubicBezTo>
                    <a:pt x="47" y="520"/>
                    <a:pt x="47" y="520"/>
                    <a:pt x="47" y="520"/>
                  </a:cubicBezTo>
                  <a:cubicBezTo>
                    <a:pt x="53" y="520"/>
                    <a:pt x="53" y="520"/>
                    <a:pt x="53" y="520"/>
                  </a:cubicBezTo>
                  <a:cubicBezTo>
                    <a:pt x="59" y="525"/>
                    <a:pt x="59" y="525"/>
                    <a:pt x="59" y="525"/>
                  </a:cubicBezTo>
                  <a:cubicBezTo>
                    <a:pt x="63" y="521"/>
                    <a:pt x="63" y="521"/>
                    <a:pt x="63" y="521"/>
                  </a:cubicBezTo>
                  <a:cubicBezTo>
                    <a:pt x="63" y="536"/>
                    <a:pt x="63" y="536"/>
                    <a:pt x="63" y="536"/>
                  </a:cubicBezTo>
                  <a:cubicBezTo>
                    <a:pt x="66" y="542"/>
                    <a:pt x="66" y="542"/>
                    <a:pt x="66" y="542"/>
                  </a:cubicBezTo>
                  <a:cubicBezTo>
                    <a:pt x="57" y="550"/>
                    <a:pt x="57" y="550"/>
                    <a:pt x="57" y="550"/>
                  </a:cubicBezTo>
                  <a:cubicBezTo>
                    <a:pt x="51" y="559"/>
                    <a:pt x="51" y="559"/>
                    <a:pt x="51" y="559"/>
                  </a:cubicBezTo>
                  <a:cubicBezTo>
                    <a:pt x="57" y="566"/>
                    <a:pt x="57" y="566"/>
                    <a:pt x="57" y="566"/>
                  </a:cubicBezTo>
                  <a:cubicBezTo>
                    <a:pt x="58" y="575"/>
                    <a:pt x="58" y="575"/>
                    <a:pt x="58" y="575"/>
                  </a:cubicBezTo>
                  <a:cubicBezTo>
                    <a:pt x="52" y="579"/>
                    <a:pt x="52" y="579"/>
                    <a:pt x="52" y="579"/>
                  </a:cubicBezTo>
                  <a:cubicBezTo>
                    <a:pt x="51" y="587"/>
                    <a:pt x="51" y="587"/>
                    <a:pt x="51" y="587"/>
                  </a:cubicBezTo>
                  <a:cubicBezTo>
                    <a:pt x="41" y="597"/>
                    <a:pt x="41" y="597"/>
                    <a:pt x="41" y="597"/>
                  </a:cubicBezTo>
                  <a:cubicBezTo>
                    <a:pt x="41" y="608"/>
                    <a:pt x="41" y="608"/>
                    <a:pt x="41" y="608"/>
                  </a:cubicBezTo>
                  <a:cubicBezTo>
                    <a:pt x="58" y="619"/>
                    <a:pt x="58" y="619"/>
                    <a:pt x="58" y="619"/>
                  </a:cubicBezTo>
                  <a:cubicBezTo>
                    <a:pt x="51" y="629"/>
                    <a:pt x="51" y="629"/>
                    <a:pt x="51" y="629"/>
                  </a:cubicBezTo>
                  <a:cubicBezTo>
                    <a:pt x="44" y="631"/>
                    <a:pt x="44" y="631"/>
                    <a:pt x="44" y="631"/>
                  </a:cubicBezTo>
                  <a:cubicBezTo>
                    <a:pt x="34" y="639"/>
                    <a:pt x="34" y="639"/>
                    <a:pt x="34" y="639"/>
                  </a:cubicBezTo>
                  <a:cubicBezTo>
                    <a:pt x="41" y="654"/>
                    <a:pt x="41" y="654"/>
                    <a:pt x="41" y="654"/>
                  </a:cubicBezTo>
                  <a:cubicBezTo>
                    <a:pt x="35" y="660"/>
                    <a:pt x="35" y="660"/>
                    <a:pt x="35" y="660"/>
                  </a:cubicBezTo>
                  <a:cubicBezTo>
                    <a:pt x="38" y="667"/>
                    <a:pt x="38" y="667"/>
                    <a:pt x="38" y="667"/>
                  </a:cubicBezTo>
                  <a:cubicBezTo>
                    <a:pt x="45" y="669"/>
                    <a:pt x="45" y="669"/>
                    <a:pt x="45" y="669"/>
                  </a:cubicBezTo>
                  <a:cubicBezTo>
                    <a:pt x="50" y="667"/>
                    <a:pt x="50" y="667"/>
                    <a:pt x="50" y="667"/>
                  </a:cubicBezTo>
                  <a:cubicBezTo>
                    <a:pt x="71" y="666"/>
                    <a:pt x="71" y="666"/>
                    <a:pt x="71" y="666"/>
                  </a:cubicBezTo>
                  <a:cubicBezTo>
                    <a:pt x="83" y="681"/>
                    <a:pt x="83" y="681"/>
                    <a:pt x="83" y="681"/>
                  </a:cubicBezTo>
                  <a:cubicBezTo>
                    <a:pt x="84" y="689"/>
                    <a:pt x="84" y="689"/>
                    <a:pt x="84" y="689"/>
                  </a:cubicBezTo>
                  <a:cubicBezTo>
                    <a:pt x="94" y="689"/>
                    <a:pt x="94" y="689"/>
                    <a:pt x="94" y="689"/>
                  </a:cubicBezTo>
                  <a:cubicBezTo>
                    <a:pt x="98" y="693"/>
                    <a:pt x="98" y="693"/>
                    <a:pt x="98" y="693"/>
                  </a:cubicBezTo>
                  <a:cubicBezTo>
                    <a:pt x="85" y="710"/>
                    <a:pt x="85" y="710"/>
                    <a:pt x="85" y="710"/>
                  </a:cubicBezTo>
                  <a:cubicBezTo>
                    <a:pt x="88" y="721"/>
                    <a:pt x="88" y="721"/>
                    <a:pt x="88" y="721"/>
                  </a:cubicBezTo>
                  <a:cubicBezTo>
                    <a:pt x="90" y="726"/>
                    <a:pt x="90" y="726"/>
                    <a:pt x="90" y="726"/>
                  </a:cubicBezTo>
                  <a:cubicBezTo>
                    <a:pt x="99" y="726"/>
                    <a:pt x="99" y="726"/>
                    <a:pt x="99" y="726"/>
                  </a:cubicBezTo>
                  <a:cubicBezTo>
                    <a:pt x="105" y="730"/>
                    <a:pt x="105" y="730"/>
                    <a:pt x="105" y="730"/>
                  </a:cubicBezTo>
                  <a:cubicBezTo>
                    <a:pt x="107" y="737"/>
                    <a:pt x="107" y="737"/>
                    <a:pt x="107" y="737"/>
                  </a:cubicBezTo>
                  <a:cubicBezTo>
                    <a:pt x="100" y="739"/>
                    <a:pt x="100" y="739"/>
                    <a:pt x="100" y="739"/>
                  </a:cubicBezTo>
                  <a:cubicBezTo>
                    <a:pt x="95" y="747"/>
                    <a:pt x="95" y="747"/>
                    <a:pt x="95" y="747"/>
                  </a:cubicBezTo>
                  <a:cubicBezTo>
                    <a:pt x="93" y="758"/>
                    <a:pt x="93" y="758"/>
                    <a:pt x="93" y="758"/>
                  </a:cubicBezTo>
                  <a:close/>
                  <a:moveTo>
                    <a:pt x="188" y="63"/>
                  </a:moveTo>
                  <a:cubicBezTo>
                    <a:pt x="184" y="67"/>
                    <a:pt x="185" y="71"/>
                    <a:pt x="185" y="74"/>
                  </a:cubicBezTo>
                  <a:cubicBezTo>
                    <a:pt x="185" y="76"/>
                    <a:pt x="184" y="86"/>
                    <a:pt x="182" y="91"/>
                  </a:cubicBezTo>
                  <a:cubicBezTo>
                    <a:pt x="180" y="97"/>
                    <a:pt x="179" y="105"/>
                    <a:pt x="179" y="109"/>
                  </a:cubicBezTo>
                  <a:cubicBezTo>
                    <a:pt x="179" y="112"/>
                    <a:pt x="186" y="111"/>
                    <a:pt x="190" y="106"/>
                  </a:cubicBezTo>
                  <a:cubicBezTo>
                    <a:pt x="194" y="101"/>
                    <a:pt x="198" y="100"/>
                    <a:pt x="203" y="100"/>
                  </a:cubicBezTo>
                  <a:cubicBezTo>
                    <a:pt x="207" y="100"/>
                    <a:pt x="216" y="90"/>
                    <a:pt x="216" y="87"/>
                  </a:cubicBezTo>
                  <a:cubicBezTo>
                    <a:pt x="217" y="83"/>
                    <a:pt x="209" y="73"/>
                    <a:pt x="206" y="70"/>
                  </a:cubicBezTo>
                  <a:cubicBezTo>
                    <a:pt x="203" y="66"/>
                    <a:pt x="199" y="68"/>
                    <a:pt x="198" y="68"/>
                  </a:cubicBezTo>
                  <a:cubicBezTo>
                    <a:pt x="198" y="69"/>
                    <a:pt x="196" y="69"/>
                    <a:pt x="196" y="66"/>
                  </a:cubicBezTo>
                  <a:cubicBezTo>
                    <a:pt x="195" y="63"/>
                    <a:pt x="193" y="62"/>
                    <a:pt x="191" y="62"/>
                  </a:cubicBezTo>
                  <a:cubicBezTo>
                    <a:pt x="189" y="61"/>
                    <a:pt x="188" y="63"/>
                    <a:pt x="188" y="63"/>
                  </a:cubicBezTo>
                  <a:close/>
                  <a:moveTo>
                    <a:pt x="138" y="50"/>
                  </a:moveTo>
                  <a:cubicBezTo>
                    <a:pt x="136" y="51"/>
                    <a:pt x="135" y="58"/>
                    <a:pt x="132" y="57"/>
                  </a:cubicBezTo>
                  <a:cubicBezTo>
                    <a:pt x="130" y="56"/>
                    <a:pt x="122" y="53"/>
                    <a:pt x="120" y="51"/>
                  </a:cubicBezTo>
                  <a:cubicBezTo>
                    <a:pt x="118" y="49"/>
                    <a:pt x="120" y="44"/>
                    <a:pt x="124" y="45"/>
                  </a:cubicBezTo>
                  <a:cubicBezTo>
                    <a:pt x="128" y="45"/>
                    <a:pt x="133" y="45"/>
                    <a:pt x="128" y="39"/>
                  </a:cubicBezTo>
                  <a:cubicBezTo>
                    <a:pt x="124" y="34"/>
                    <a:pt x="123" y="35"/>
                    <a:pt x="128" y="29"/>
                  </a:cubicBezTo>
                  <a:cubicBezTo>
                    <a:pt x="132" y="24"/>
                    <a:pt x="131" y="20"/>
                    <a:pt x="130" y="16"/>
                  </a:cubicBezTo>
                  <a:cubicBezTo>
                    <a:pt x="130" y="12"/>
                    <a:pt x="141" y="12"/>
                    <a:pt x="141" y="9"/>
                  </a:cubicBezTo>
                  <a:cubicBezTo>
                    <a:pt x="142" y="5"/>
                    <a:pt x="143" y="0"/>
                    <a:pt x="148" y="7"/>
                  </a:cubicBezTo>
                  <a:cubicBezTo>
                    <a:pt x="152" y="13"/>
                    <a:pt x="154" y="16"/>
                    <a:pt x="157" y="17"/>
                  </a:cubicBezTo>
                  <a:cubicBezTo>
                    <a:pt x="160" y="18"/>
                    <a:pt x="156" y="21"/>
                    <a:pt x="155" y="24"/>
                  </a:cubicBezTo>
                  <a:cubicBezTo>
                    <a:pt x="154" y="27"/>
                    <a:pt x="157" y="33"/>
                    <a:pt x="156" y="34"/>
                  </a:cubicBezTo>
                  <a:cubicBezTo>
                    <a:pt x="156" y="36"/>
                    <a:pt x="146" y="39"/>
                    <a:pt x="145" y="40"/>
                  </a:cubicBezTo>
                  <a:cubicBezTo>
                    <a:pt x="145" y="41"/>
                    <a:pt x="153" y="41"/>
                    <a:pt x="156" y="39"/>
                  </a:cubicBezTo>
                  <a:cubicBezTo>
                    <a:pt x="160" y="37"/>
                    <a:pt x="160" y="38"/>
                    <a:pt x="160" y="42"/>
                  </a:cubicBezTo>
                  <a:cubicBezTo>
                    <a:pt x="160" y="45"/>
                    <a:pt x="166" y="48"/>
                    <a:pt x="167" y="45"/>
                  </a:cubicBezTo>
                  <a:cubicBezTo>
                    <a:pt x="167" y="42"/>
                    <a:pt x="173" y="44"/>
                    <a:pt x="175" y="50"/>
                  </a:cubicBezTo>
                  <a:cubicBezTo>
                    <a:pt x="177" y="57"/>
                    <a:pt x="175" y="63"/>
                    <a:pt x="175" y="66"/>
                  </a:cubicBezTo>
                  <a:cubicBezTo>
                    <a:pt x="175" y="69"/>
                    <a:pt x="178" y="72"/>
                    <a:pt x="178" y="76"/>
                  </a:cubicBezTo>
                  <a:cubicBezTo>
                    <a:pt x="178" y="80"/>
                    <a:pt x="170" y="84"/>
                    <a:pt x="166" y="85"/>
                  </a:cubicBezTo>
                  <a:cubicBezTo>
                    <a:pt x="163" y="85"/>
                    <a:pt x="153" y="75"/>
                    <a:pt x="148" y="76"/>
                  </a:cubicBezTo>
                  <a:cubicBezTo>
                    <a:pt x="143" y="77"/>
                    <a:pt x="142" y="71"/>
                    <a:pt x="140" y="68"/>
                  </a:cubicBezTo>
                  <a:cubicBezTo>
                    <a:pt x="138" y="64"/>
                    <a:pt x="136" y="66"/>
                    <a:pt x="136" y="61"/>
                  </a:cubicBezTo>
                  <a:cubicBezTo>
                    <a:pt x="137" y="57"/>
                    <a:pt x="141" y="54"/>
                    <a:pt x="141" y="52"/>
                  </a:cubicBezTo>
                  <a:cubicBezTo>
                    <a:pt x="140" y="50"/>
                    <a:pt x="138" y="50"/>
                    <a:pt x="138" y="50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58" name="Freeform 64"/>
            <p:cNvSpPr>
              <a:spLocks/>
            </p:cNvSpPr>
            <p:nvPr/>
          </p:nvSpPr>
          <p:spPr bwMode="auto">
            <a:xfrm>
              <a:off x="3571" y="3584"/>
              <a:ext cx="428" cy="630"/>
            </a:xfrm>
            <a:custGeom>
              <a:avLst/>
              <a:gdLst>
                <a:gd name="T0" fmla="*/ 97 w 205"/>
                <a:gd name="T1" fmla="*/ 4 h 302"/>
                <a:gd name="T2" fmla="*/ 87 w 205"/>
                <a:gd name="T3" fmla="*/ 0 h 302"/>
                <a:gd name="T4" fmla="*/ 81 w 205"/>
                <a:gd name="T5" fmla="*/ 13 h 302"/>
                <a:gd name="T6" fmla="*/ 82 w 205"/>
                <a:gd name="T7" fmla="*/ 19 h 302"/>
                <a:gd name="T8" fmla="*/ 89 w 205"/>
                <a:gd name="T9" fmla="*/ 36 h 302"/>
                <a:gd name="T10" fmla="*/ 98 w 205"/>
                <a:gd name="T11" fmla="*/ 39 h 302"/>
                <a:gd name="T12" fmla="*/ 87 w 205"/>
                <a:gd name="T13" fmla="*/ 55 h 302"/>
                <a:gd name="T14" fmla="*/ 73 w 205"/>
                <a:gd name="T15" fmla="*/ 55 h 302"/>
                <a:gd name="T16" fmla="*/ 67 w 205"/>
                <a:gd name="T17" fmla="*/ 63 h 302"/>
                <a:gd name="T18" fmla="*/ 77 w 205"/>
                <a:gd name="T19" fmla="*/ 77 h 302"/>
                <a:gd name="T20" fmla="*/ 86 w 205"/>
                <a:gd name="T21" fmla="*/ 94 h 302"/>
                <a:gd name="T22" fmla="*/ 97 w 205"/>
                <a:gd name="T23" fmla="*/ 93 h 302"/>
                <a:gd name="T24" fmla="*/ 109 w 205"/>
                <a:gd name="T25" fmla="*/ 114 h 302"/>
                <a:gd name="T26" fmla="*/ 98 w 205"/>
                <a:gd name="T27" fmla="*/ 121 h 302"/>
                <a:gd name="T28" fmla="*/ 76 w 205"/>
                <a:gd name="T29" fmla="*/ 150 h 302"/>
                <a:gd name="T30" fmla="*/ 80 w 205"/>
                <a:gd name="T31" fmla="*/ 167 h 302"/>
                <a:gd name="T32" fmla="*/ 84 w 205"/>
                <a:gd name="T33" fmla="*/ 183 h 302"/>
                <a:gd name="T34" fmla="*/ 54 w 205"/>
                <a:gd name="T35" fmla="*/ 204 h 302"/>
                <a:gd name="T36" fmla="*/ 43 w 205"/>
                <a:gd name="T37" fmla="*/ 222 h 302"/>
                <a:gd name="T38" fmla="*/ 28 w 205"/>
                <a:gd name="T39" fmla="*/ 233 h 302"/>
                <a:gd name="T40" fmla="*/ 3 w 205"/>
                <a:gd name="T41" fmla="*/ 244 h 302"/>
                <a:gd name="T42" fmla="*/ 2 w 205"/>
                <a:gd name="T43" fmla="*/ 258 h 302"/>
                <a:gd name="T44" fmla="*/ 10 w 205"/>
                <a:gd name="T45" fmla="*/ 273 h 302"/>
                <a:gd name="T46" fmla="*/ 0 w 205"/>
                <a:gd name="T47" fmla="*/ 288 h 302"/>
                <a:gd name="T48" fmla="*/ 10 w 205"/>
                <a:gd name="T49" fmla="*/ 299 h 302"/>
                <a:gd name="T50" fmla="*/ 34 w 205"/>
                <a:gd name="T51" fmla="*/ 299 h 302"/>
                <a:gd name="T52" fmla="*/ 55 w 205"/>
                <a:gd name="T53" fmla="*/ 295 h 302"/>
                <a:gd name="T54" fmla="*/ 89 w 205"/>
                <a:gd name="T55" fmla="*/ 274 h 302"/>
                <a:gd name="T56" fmla="*/ 104 w 205"/>
                <a:gd name="T57" fmla="*/ 253 h 302"/>
                <a:gd name="T58" fmla="*/ 131 w 205"/>
                <a:gd name="T59" fmla="*/ 244 h 302"/>
                <a:gd name="T60" fmla="*/ 155 w 205"/>
                <a:gd name="T61" fmla="*/ 237 h 302"/>
                <a:gd name="T62" fmla="*/ 178 w 205"/>
                <a:gd name="T63" fmla="*/ 239 h 302"/>
                <a:gd name="T64" fmla="*/ 198 w 205"/>
                <a:gd name="T65" fmla="*/ 218 h 302"/>
                <a:gd name="T66" fmla="*/ 196 w 205"/>
                <a:gd name="T67" fmla="*/ 199 h 302"/>
                <a:gd name="T68" fmla="*/ 197 w 205"/>
                <a:gd name="T69" fmla="*/ 176 h 302"/>
                <a:gd name="T70" fmla="*/ 199 w 205"/>
                <a:gd name="T71" fmla="*/ 145 h 302"/>
                <a:gd name="T72" fmla="*/ 187 w 205"/>
                <a:gd name="T73" fmla="*/ 141 h 302"/>
                <a:gd name="T74" fmla="*/ 186 w 205"/>
                <a:gd name="T75" fmla="*/ 120 h 302"/>
                <a:gd name="T76" fmla="*/ 205 w 205"/>
                <a:gd name="T77" fmla="*/ 104 h 302"/>
                <a:gd name="T78" fmla="*/ 193 w 205"/>
                <a:gd name="T79" fmla="*/ 93 h 302"/>
                <a:gd name="T80" fmla="*/ 193 w 205"/>
                <a:gd name="T81" fmla="*/ 81 h 302"/>
                <a:gd name="T82" fmla="*/ 183 w 205"/>
                <a:gd name="T83" fmla="*/ 73 h 302"/>
                <a:gd name="T84" fmla="*/ 178 w 205"/>
                <a:gd name="T85" fmla="*/ 54 h 302"/>
                <a:gd name="T86" fmla="*/ 170 w 205"/>
                <a:gd name="T87" fmla="*/ 55 h 302"/>
                <a:gd name="T88" fmla="*/ 164 w 205"/>
                <a:gd name="T89" fmla="*/ 48 h 302"/>
                <a:gd name="T90" fmla="*/ 152 w 205"/>
                <a:gd name="T91" fmla="*/ 51 h 302"/>
                <a:gd name="T92" fmla="*/ 143 w 205"/>
                <a:gd name="T93" fmla="*/ 49 h 302"/>
                <a:gd name="T94" fmla="*/ 145 w 205"/>
                <a:gd name="T95" fmla="*/ 39 h 302"/>
                <a:gd name="T96" fmla="*/ 134 w 205"/>
                <a:gd name="T97" fmla="*/ 38 h 302"/>
                <a:gd name="T98" fmla="*/ 129 w 205"/>
                <a:gd name="T99" fmla="*/ 31 h 302"/>
                <a:gd name="T100" fmla="*/ 125 w 205"/>
                <a:gd name="T101" fmla="*/ 24 h 302"/>
                <a:gd name="T102" fmla="*/ 114 w 205"/>
                <a:gd name="T103" fmla="*/ 14 h 302"/>
                <a:gd name="T104" fmla="*/ 106 w 205"/>
                <a:gd name="T105" fmla="*/ 5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5" h="302">
                  <a:moveTo>
                    <a:pt x="103" y="2"/>
                  </a:moveTo>
                  <a:cubicBezTo>
                    <a:pt x="97" y="4"/>
                    <a:pt x="97" y="4"/>
                    <a:pt x="97" y="4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2" y="19"/>
                    <a:pt x="82" y="19"/>
                    <a:pt x="82" y="19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89" y="36"/>
                    <a:pt x="89" y="36"/>
                    <a:pt x="89" y="36"/>
                  </a:cubicBezTo>
                  <a:cubicBezTo>
                    <a:pt x="95" y="33"/>
                    <a:pt x="95" y="33"/>
                    <a:pt x="95" y="33"/>
                  </a:cubicBezTo>
                  <a:cubicBezTo>
                    <a:pt x="98" y="39"/>
                    <a:pt x="98" y="39"/>
                    <a:pt x="98" y="39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87" y="55"/>
                    <a:pt x="87" y="55"/>
                    <a:pt x="87" y="55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7" y="77"/>
                    <a:pt x="77" y="77"/>
                    <a:pt x="77" y="77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6" y="94"/>
                    <a:pt x="86" y="94"/>
                    <a:pt x="86" y="94"/>
                  </a:cubicBezTo>
                  <a:cubicBezTo>
                    <a:pt x="92" y="94"/>
                    <a:pt x="92" y="94"/>
                    <a:pt x="92" y="94"/>
                  </a:cubicBezTo>
                  <a:cubicBezTo>
                    <a:pt x="97" y="93"/>
                    <a:pt x="97" y="93"/>
                    <a:pt x="97" y="93"/>
                  </a:cubicBezTo>
                  <a:cubicBezTo>
                    <a:pt x="108" y="103"/>
                    <a:pt x="108" y="103"/>
                    <a:pt x="108" y="103"/>
                  </a:cubicBezTo>
                  <a:cubicBezTo>
                    <a:pt x="109" y="114"/>
                    <a:pt x="109" y="114"/>
                    <a:pt x="109" y="114"/>
                  </a:cubicBezTo>
                  <a:cubicBezTo>
                    <a:pt x="107" y="119"/>
                    <a:pt x="107" y="119"/>
                    <a:pt x="107" y="119"/>
                  </a:cubicBezTo>
                  <a:cubicBezTo>
                    <a:pt x="98" y="121"/>
                    <a:pt x="98" y="121"/>
                    <a:pt x="98" y="121"/>
                  </a:cubicBezTo>
                  <a:cubicBezTo>
                    <a:pt x="84" y="143"/>
                    <a:pt x="84" y="143"/>
                    <a:pt x="84" y="143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4" y="158"/>
                    <a:pt x="74" y="158"/>
                    <a:pt x="74" y="158"/>
                  </a:cubicBezTo>
                  <a:cubicBezTo>
                    <a:pt x="80" y="167"/>
                    <a:pt x="80" y="167"/>
                    <a:pt x="80" y="167"/>
                  </a:cubicBezTo>
                  <a:cubicBezTo>
                    <a:pt x="85" y="173"/>
                    <a:pt x="85" y="173"/>
                    <a:pt x="85" y="173"/>
                  </a:cubicBezTo>
                  <a:cubicBezTo>
                    <a:pt x="84" y="183"/>
                    <a:pt x="84" y="183"/>
                    <a:pt x="84" y="183"/>
                  </a:cubicBezTo>
                  <a:cubicBezTo>
                    <a:pt x="71" y="197"/>
                    <a:pt x="71" y="197"/>
                    <a:pt x="71" y="197"/>
                  </a:cubicBezTo>
                  <a:cubicBezTo>
                    <a:pt x="54" y="204"/>
                    <a:pt x="54" y="204"/>
                    <a:pt x="54" y="204"/>
                  </a:cubicBezTo>
                  <a:cubicBezTo>
                    <a:pt x="52" y="214"/>
                    <a:pt x="52" y="214"/>
                    <a:pt x="52" y="214"/>
                  </a:cubicBezTo>
                  <a:cubicBezTo>
                    <a:pt x="43" y="222"/>
                    <a:pt x="43" y="222"/>
                    <a:pt x="43" y="222"/>
                  </a:cubicBezTo>
                  <a:cubicBezTo>
                    <a:pt x="40" y="234"/>
                    <a:pt x="40" y="234"/>
                    <a:pt x="40" y="234"/>
                  </a:cubicBezTo>
                  <a:cubicBezTo>
                    <a:pt x="28" y="233"/>
                    <a:pt x="28" y="233"/>
                    <a:pt x="28" y="233"/>
                  </a:cubicBezTo>
                  <a:cubicBezTo>
                    <a:pt x="14" y="244"/>
                    <a:pt x="14" y="244"/>
                    <a:pt x="14" y="244"/>
                  </a:cubicBezTo>
                  <a:cubicBezTo>
                    <a:pt x="3" y="244"/>
                    <a:pt x="3" y="244"/>
                    <a:pt x="3" y="244"/>
                  </a:cubicBezTo>
                  <a:cubicBezTo>
                    <a:pt x="3" y="252"/>
                    <a:pt x="3" y="252"/>
                    <a:pt x="3" y="252"/>
                  </a:cubicBezTo>
                  <a:cubicBezTo>
                    <a:pt x="2" y="258"/>
                    <a:pt x="2" y="258"/>
                    <a:pt x="2" y="258"/>
                  </a:cubicBezTo>
                  <a:cubicBezTo>
                    <a:pt x="3" y="273"/>
                    <a:pt x="3" y="273"/>
                    <a:pt x="3" y="273"/>
                  </a:cubicBezTo>
                  <a:cubicBezTo>
                    <a:pt x="10" y="273"/>
                    <a:pt x="10" y="273"/>
                    <a:pt x="10" y="273"/>
                  </a:cubicBezTo>
                  <a:cubicBezTo>
                    <a:pt x="1" y="281"/>
                    <a:pt x="1" y="281"/>
                    <a:pt x="1" y="281"/>
                  </a:cubicBezTo>
                  <a:cubicBezTo>
                    <a:pt x="0" y="288"/>
                    <a:pt x="0" y="288"/>
                    <a:pt x="0" y="288"/>
                  </a:cubicBezTo>
                  <a:cubicBezTo>
                    <a:pt x="1" y="288"/>
                    <a:pt x="1" y="289"/>
                    <a:pt x="1" y="290"/>
                  </a:cubicBezTo>
                  <a:cubicBezTo>
                    <a:pt x="1" y="295"/>
                    <a:pt x="7" y="296"/>
                    <a:pt x="10" y="299"/>
                  </a:cubicBezTo>
                  <a:cubicBezTo>
                    <a:pt x="13" y="302"/>
                    <a:pt x="20" y="302"/>
                    <a:pt x="24" y="300"/>
                  </a:cubicBezTo>
                  <a:cubicBezTo>
                    <a:pt x="27" y="298"/>
                    <a:pt x="30" y="296"/>
                    <a:pt x="34" y="299"/>
                  </a:cubicBezTo>
                  <a:cubicBezTo>
                    <a:pt x="37" y="301"/>
                    <a:pt x="41" y="299"/>
                    <a:pt x="45" y="298"/>
                  </a:cubicBezTo>
                  <a:cubicBezTo>
                    <a:pt x="49" y="298"/>
                    <a:pt x="52" y="294"/>
                    <a:pt x="55" y="295"/>
                  </a:cubicBezTo>
                  <a:cubicBezTo>
                    <a:pt x="58" y="297"/>
                    <a:pt x="62" y="292"/>
                    <a:pt x="64" y="289"/>
                  </a:cubicBezTo>
                  <a:cubicBezTo>
                    <a:pt x="66" y="286"/>
                    <a:pt x="82" y="274"/>
                    <a:pt x="89" y="274"/>
                  </a:cubicBezTo>
                  <a:cubicBezTo>
                    <a:pt x="95" y="274"/>
                    <a:pt x="96" y="271"/>
                    <a:pt x="97" y="265"/>
                  </a:cubicBezTo>
                  <a:cubicBezTo>
                    <a:pt x="98" y="259"/>
                    <a:pt x="101" y="258"/>
                    <a:pt x="104" y="253"/>
                  </a:cubicBezTo>
                  <a:cubicBezTo>
                    <a:pt x="107" y="248"/>
                    <a:pt x="112" y="242"/>
                    <a:pt x="116" y="242"/>
                  </a:cubicBezTo>
                  <a:cubicBezTo>
                    <a:pt x="120" y="242"/>
                    <a:pt x="127" y="240"/>
                    <a:pt x="131" y="244"/>
                  </a:cubicBezTo>
                  <a:cubicBezTo>
                    <a:pt x="134" y="247"/>
                    <a:pt x="142" y="242"/>
                    <a:pt x="145" y="239"/>
                  </a:cubicBezTo>
                  <a:cubicBezTo>
                    <a:pt x="149" y="236"/>
                    <a:pt x="154" y="235"/>
                    <a:pt x="155" y="237"/>
                  </a:cubicBezTo>
                  <a:cubicBezTo>
                    <a:pt x="157" y="239"/>
                    <a:pt x="160" y="239"/>
                    <a:pt x="164" y="239"/>
                  </a:cubicBezTo>
                  <a:cubicBezTo>
                    <a:pt x="168" y="239"/>
                    <a:pt x="173" y="240"/>
                    <a:pt x="178" y="239"/>
                  </a:cubicBezTo>
                  <a:cubicBezTo>
                    <a:pt x="182" y="239"/>
                    <a:pt x="187" y="235"/>
                    <a:pt x="188" y="231"/>
                  </a:cubicBezTo>
                  <a:cubicBezTo>
                    <a:pt x="189" y="227"/>
                    <a:pt x="193" y="220"/>
                    <a:pt x="198" y="218"/>
                  </a:cubicBezTo>
                  <a:cubicBezTo>
                    <a:pt x="202" y="216"/>
                    <a:pt x="204" y="212"/>
                    <a:pt x="201" y="209"/>
                  </a:cubicBezTo>
                  <a:cubicBezTo>
                    <a:pt x="198" y="205"/>
                    <a:pt x="195" y="202"/>
                    <a:pt x="196" y="199"/>
                  </a:cubicBezTo>
                  <a:cubicBezTo>
                    <a:pt x="197" y="196"/>
                    <a:pt x="197" y="193"/>
                    <a:pt x="197" y="190"/>
                  </a:cubicBezTo>
                  <a:cubicBezTo>
                    <a:pt x="196" y="186"/>
                    <a:pt x="197" y="181"/>
                    <a:pt x="197" y="176"/>
                  </a:cubicBezTo>
                  <a:cubicBezTo>
                    <a:pt x="197" y="170"/>
                    <a:pt x="196" y="166"/>
                    <a:pt x="198" y="163"/>
                  </a:cubicBezTo>
                  <a:cubicBezTo>
                    <a:pt x="200" y="159"/>
                    <a:pt x="202" y="149"/>
                    <a:pt x="199" y="145"/>
                  </a:cubicBezTo>
                  <a:cubicBezTo>
                    <a:pt x="196" y="142"/>
                    <a:pt x="199" y="139"/>
                    <a:pt x="195" y="137"/>
                  </a:cubicBezTo>
                  <a:cubicBezTo>
                    <a:pt x="192" y="135"/>
                    <a:pt x="189" y="139"/>
                    <a:pt x="187" y="141"/>
                  </a:cubicBezTo>
                  <a:cubicBezTo>
                    <a:pt x="184" y="143"/>
                    <a:pt x="180" y="143"/>
                    <a:pt x="182" y="137"/>
                  </a:cubicBezTo>
                  <a:cubicBezTo>
                    <a:pt x="183" y="130"/>
                    <a:pt x="186" y="123"/>
                    <a:pt x="186" y="120"/>
                  </a:cubicBezTo>
                  <a:cubicBezTo>
                    <a:pt x="186" y="117"/>
                    <a:pt x="198" y="111"/>
                    <a:pt x="202" y="107"/>
                  </a:cubicBezTo>
                  <a:cubicBezTo>
                    <a:pt x="203" y="105"/>
                    <a:pt x="204" y="104"/>
                    <a:pt x="205" y="104"/>
                  </a:cubicBezTo>
                  <a:cubicBezTo>
                    <a:pt x="200" y="95"/>
                    <a:pt x="200" y="95"/>
                    <a:pt x="200" y="95"/>
                  </a:cubicBezTo>
                  <a:cubicBezTo>
                    <a:pt x="193" y="93"/>
                    <a:pt x="193" y="93"/>
                    <a:pt x="193" y="93"/>
                  </a:cubicBezTo>
                  <a:cubicBezTo>
                    <a:pt x="187" y="84"/>
                    <a:pt x="187" y="84"/>
                    <a:pt x="187" y="84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88" y="74"/>
                    <a:pt x="188" y="74"/>
                    <a:pt x="188" y="74"/>
                  </a:cubicBezTo>
                  <a:cubicBezTo>
                    <a:pt x="183" y="73"/>
                    <a:pt x="183" y="73"/>
                    <a:pt x="183" y="73"/>
                  </a:cubicBezTo>
                  <a:cubicBezTo>
                    <a:pt x="183" y="62"/>
                    <a:pt x="183" y="62"/>
                    <a:pt x="183" y="62"/>
                  </a:cubicBezTo>
                  <a:cubicBezTo>
                    <a:pt x="178" y="54"/>
                    <a:pt x="178" y="54"/>
                    <a:pt x="178" y="54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70" y="55"/>
                    <a:pt x="170" y="55"/>
                    <a:pt x="170" y="55"/>
                  </a:cubicBezTo>
                  <a:cubicBezTo>
                    <a:pt x="166" y="54"/>
                    <a:pt x="166" y="54"/>
                    <a:pt x="166" y="54"/>
                  </a:cubicBezTo>
                  <a:cubicBezTo>
                    <a:pt x="164" y="48"/>
                    <a:pt x="164" y="48"/>
                    <a:pt x="164" y="48"/>
                  </a:cubicBezTo>
                  <a:cubicBezTo>
                    <a:pt x="159" y="45"/>
                    <a:pt x="159" y="45"/>
                    <a:pt x="159" y="45"/>
                  </a:cubicBezTo>
                  <a:cubicBezTo>
                    <a:pt x="152" y="51"/>
                    <a:pt x="152" y="51"/>
                    <a:pt x="152" y="51"/>
                  </a:cubicBezTo>
                  <a:cubicBezTo>
                    <a:pt x="151" y="54"/>
                    <a:pt x="151" y="54"/>
                    <a:pt x="151" y="54"/>
                  </a:cubicBezTo>
                  <a:cubicBezTo>
                    <a:pt x="143" y="49"/>
                    <a:pt x="143" y="49"/>
                    <a:pt x="143" y="49"/>
                  </a:cubicBezTo>
                  <a:cubicBezTo>
                    <a:pt x="148" y="43"/>
                    <a:pt x="148" y="43"/>
                    <a:pt x="148" y="43"/>
                  </a:cubicBezTo>
                  <a:cubicBezTo>
                    <a:pt x="145" y="39"/>
                    <a:pt x="145" y="39"/>
                    <a:pt x="145" y="39"/>
                  </a:cubicBezTo>
                  <a:cubicBezTo>
                    <a:pt x="139" y="40"/>
                    <a:pt x="139" y="40"/>
                    <a:pt x="139" y="40"/>
                  </a:cubicBezTo>
                  <a:cubicBezTo>
                    <a:pt x="134" y="38"/>
                    <a:pt x="134" y="38"/>
                    <a:pt x="134" y="38"/>
                  </a:cubicBezTo>
                  <a:cubicBezTo>
                    <a:pt x="130" y="34"/>
                    <a:pt x="130" y="34"/>
                    <a:pt x="130" y="34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26" y="30"/>
                    <a:pt x="126" y="30"/>
                    <a:pt x="126" y="30"/>
                  </a:cubicBezTo>
                  <a:cubicBezTo>
                    <a:pt x="125" y="24"/>
                    <a:pt x="125" y="24"/>
                    <a:pt x="125" y="24"/>
                  </a:cubicBezTo>
                  <a:cubicBezTo>
                    <a:pt x="120" y="20"/>
                    <a:pt x="120" y="20"/>
                    <a:pt x="120" y="20"/>
                  </a:cubicBezTo>
                  <a:cubicBezTo>
                    <a:pt x="114" y="14"/>
                    <a:pt x="114" y="14"/>
                    <a:pt x="114" y="14"/>
                  </a:cubicBezTo>
                  <a:cubicBezTo>
                    <a:pt x="108" y="13"/>
                    <a:pt x="108" y="13"/>
                    <a:pt x="108" y="13"/>
                  </a:cubicBezTo>
                  <a:cubicBezTo>
                    <a:pt x="106" y="5"/>
                    <a:pt x="106" y="5"/>
                    <a:pt x="106" y="5"/>
                  </a:cubicBezTo>
                  <a:lnTo>
                    <a:pt x="103" y="2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59" name="Freeform 65"/>
            <p:cNvSpPr>
              <a:spLocks/>
            </p:cNvSpPr>
            <p:nvPr/>
          </p:nvSpPr>
          <p:spPr bwMode="auto">
            <a:xfrm>
              <a:off x="2429" y="3995"/>
              <a:ext cx="340" cy="233"/>
            </a:xfrm>
            <a:custGeom>
              <a:avLst/>
              <a:gdLst>
                <a:gd name="T0" fmla="*/ 132 w 163"/>
                <a:gd name="T1" fmla="*/ 0 h 112"/>
                <a:gd name="T2" fmla="*/ 135 w 163"/>
                <a:gd name="T3" fmla="*/ 8 h 112"/>
                <a:gd name="T4" fmla="*/ 143 w 163"/>
                <a:gd name="T5" fmla="*/ 10 h 112"/>
                <a:gd name="T6" fmla="*/ 146 w 163"/>
                <a:gd name="T7" fmla="*/ 18 h 112"/>
                <a:gd name="T8" fmla="*/ 150 w 163"/>
                <a:gd name="T9" fmla="*/ 27 h 112"/>
                <a:gd name="T10" fmla="*/ 163 w 163"/>
                <a:gd name="T11" fmla="*/ 31 h 112"/>
                <a:gd name="T12" fmla="*/ 161 w 163"/>
                <a:gd name="T13" fmla="*/ 36 h 112"/>
                <a:gd name="T14" fmla="*/ 154 w 163"/>
                <a:gd name="T15" fmla="*/ 37 h 112"/>
                <a:gd name="T16" fmla="*/ 159 w 163"/>
                <a:gd name="T17" fmla="*/ 47 h 112"/>
                <a:gd name="T18" fmla="*/ 161 w 163"/>
                <a:gd name="T19" fmla="*/ 55 h 112"/>
                <a:gd name="T20" fmla="*/ 154 w 163"/>
                <a:gd name="T21" fmla="*/ 60 h 112"/>
                <a:gd name="T22" fmla="*/ 158 w 163"/>
                <a:gd name="T23" fmla="*/ 66 h 112"/>
                <a:gd name="T24" fmla="*/ 152 w 163"/>
                <a:gd name="T25" fmla="*/ 73 h 112"/>
                <a:gd name="T26" fmla="*/ 147 w 163"/>
                <a:gd name="T27" fmla="*/ 75 h 112"/>
                <a:gd name="T28" fmla="*/ 142 w 163"/>
                <a:gd name="T29" fmla="*/ 71 h 112"/>
                <a:gd name="T30" fmla="*/ 138 w 163"/>
                <a:gd name="T31" fmla="*/ 74 h 112"/>
                <a:gd name="T32" fmla="*/ 137 w 163"/>
                <a:gd name="T33" fmla="*/ 81 h 112"/>
                <a:gd name="T34" fmla="*/ 128 w 163"/>
                <a:gd name="T35" fmla="*/ 89 h 112"/>
                <a:gd name="T36" fmla="*/ 121 w 163"/>
                <a:gd name="T37" fmla="*/ 89 h 112"/>
                <a:gd name="T38" fmla="*/ 104 w 163"/>
                <a:gd name="T39" fmla="*/ 96 h 112"/>
                <a:gd name="T40" fmla="*/ 111 w 163"/>
                <a:gd name="T41" fmla="*/ 104 h 112"/>
                <a:gd name="T42" fmla="*/ 113 w 163"/>
                <a:gd name="T43" fmla="*/ 111 h 112"/>
                <a:gd name="T44" fmla="*/ 105 w 163"/>
                <a:gd name="T45" fmla="*/ 112 h 112"/>
                <a:gd name="T46" fmla="*/ 100 w 163"/>
                <a:gd name="T47" fmla="*/ 104 h 112"/>
                <a:gd name="T48" fmla="*/ 84 w 163"/>
                <a:gd name="T49" fmla="*/ 99 h 112"/>
                <a:gd name="T50" fmla="*/ 71 w 163"/>
                <a:gd name="T51" fmla="*/ 104 h 112"/>
                <a:gd name="T52" fmla="*/ 59 w 163"/>
                <a:gd name="T53" fmla="*/ 101 h 112"/>
                <a:gd name="T54" fmla="*/ 50 w 163"/>
                <a:gd name="T55" fmla="*/ 96 h 112"/>
                <a:gd name="T56" fmla="*/ 49 w 163"/>
                <a:gd name="T57" fmla="*/ 87 h 112"/>
                <a:gd name="T58" fmla="*/ 41 w 163"/>
                <a:gd name="T59" fmla="*/ 85 h 112"/>
                <a:gd name="T60" fmla="*/ 38 w 163"/>
                <a:gd name="T61" fmla="*/ 93 h 112"/>
                <a:gd name="T62" fmla="*/ 29 w 163"/>
                <a:gd name="T63" fmla="*/ 96 h 112"/>
                <a:gd name="T64" fmla="*/ 9 w 163"/>
                <a:gd name="T65" fmla="*/ 40 h 112"/>
                <a:gd name="T66" fmla="*/ 0 w 163"/>
                <a:gd name="T67" fmla="*/ 17 h 112"/>
                <a:gd name="T68" fmla="*/ 7 w 163"/>
                <a:gd name="T69" fmla="*/ 10 h 112"/>
                <a:gd name="T70" fmla="*/ 12 w 163"/>
                <a:gd name="T71" fmla="*/ 15 h 112"/>
                <a:gd name="T72" fmla="*/ 17 w 163"/>
                <a:gd name="T73" fmla="*/ 13 h 112"/>
                <a:gd name="T74" fmla="*/ 23 w 163"/>
                <a:gd name="T75" fmla="*/ 11 h 112"/>
                <a:gd name="T76" fmla="*/ 34 w 163"/>
                <a:gd name="T77" fmla="*/ 11 h 112"/>
                <a:gd name="T78" fmla="*/ 42 w 163"/>
                <a:gd name="T79" fmla="*/ 4 h 112"/>
                <a:gd name="T80" fmla="*/ 53 w 163"/>
                <a:gd name="T81" fmla="*/ 0 h 112"/>
                <a:gd name="T82" fmla="*/ 62 w 163"/>
                <a:gd name="T83" fmla="*/ 0 h 112"/>
                <a:gd name="T84" fmla="*/ 70 w 163"/>
                <a:gd name="T85" fmla="*/ 9 h 112"/>
                <a:gd name="T86" fmla="*/ 70 w 163"/>
                <a:gd name="T87" fmla="*/ 16 h 112"/>
                <a:gd name="T88" fmla="*/ 84 w 163"/>
                <a:gd name="T89" fmla="*/ 26 h 112"/>
                <a:gd name="T90" fmla="*/ 88 w 163"/>
                <a:gd name="T91" fmla="*/ 18 h 112"/>
                <a:gd name="T92" fmla="*/ 95 w 163"/>
                <a:gd name="T93" fmla="*/ 8 h 112"/>
                <a:gd name="T94" fmla="*/ 100 w 163"/>
                <a:gd name="T95" fmla="*/ 13 h 112"/>
                <a:gd name="T96" fmla="*/ 104 w 163"/>
                <a:gd name="T97" fmla="*/ 8 h 112"/>
                <a:gd name="T98" fmla="*/ 109 w 163"/>
                <a:gd name="T99" fmla="*/ 11 h 112"/>
                <a:gd name="T100" fmla="*/ 114 w 163"/>
                <a:gd name="T101" fmla="*/ 7 h 112"/>
                <a:gd name="T102" fmla="*/ 123 w 163"/>
                <a:gd name="T103" fmla="*/ 7 h 112"/>
                <a:gd name="T104" fmla="*/ 132 w 163"/>
                <a:gd name="T105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3" h="112">
                  <a:moveTo>
                    <a:pt x="132" y="0"/>
                  </a:moveTo>
                  <a:cubicBezTo>
                    <a:pt x="135" y="8"/>
                    <a:pt x="135" y="8"/>
                    <a:pt x="135" y="8"/>
                  </a:cubicBezTo>
                  <a:cubicBezTo>
                    <a:pt x="143" y="10"/>
                    <a:pt x="143" y="10"/>
                    <a:pt x="143" y="10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50" y="27"/>
                    <a:pt x="150" y="27"/>
                    <a:pt x="150" y="27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1" y="36"/>
                    <a:pt x="161" y="36"/>
                    <a:pt x="161" y="36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9" y="47"/>
                    <a:pt x="159" y="47"/>
                    <a:pt x="159" y="47"/>
                  </a:cubicBezTo>
                  <a:cubicBezTo>
                    <a:pt x="161" y="55"/>
                    <a:pt x="161" y="55"/>
                    <a:pt x="161" y="55"/>
                  </a:cubicBezTo>
                  <a:cubicBezTo>
                    <a:pt x="154" y="60"/>
                    <a:pt x="154" y="60"/>
                    <a:pt x="154" y="60"/>
                  </a:cubicBezTo>
                  <a:cubicBezTo>
                    <a:pt x="158" y="66"/>
                    <a:pt x="158" y="66"/>
                    <a:pt x="158" y="66"/>
                  </a:cubicBezTo>
                  <a:cubicBezTo>
                    <a:pt x="152" y="73"/>
                    <a:pt x="152" y="73"/>
                    <a:pt x="152" y="73"/>
                  </a:cubicBezTo>
                  <a:cubicBezTo>
                    <a:pt x="147" y="75"/>
                    <a:pt x="147" y="75"/>
                    <a:pt x="147" y="75"/>
                  </a:cubicBezTo>
                  <a:cubicBezTo>
                    <a:pt x="142" y="71"/>
                    <a:pt x="142" y="71"/>
                    <a:pt x="142" y="71"/>
                  </a:cubicBezTo>
                  <a:cubicBezTo>
                    <a:pt x="138" y="74"/>
                    <a:pt x="138" y="74"/>
                    <a:pt x="138" y="74"/>
                  </a:cubicBezTo>
                  <a:cubicBezTo>
                    <a:pt x="137" y="81"/>
                    <a:pt x="137" y="81"/>
                    <a:pt x="137" y="81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04" y="96"/>
                    <a:pt x="104" y="96"/>
                    <a:pt x="104" y="96"/>
                  </a:cubicBezTo>
                  <a:cubicBezTo>
                    <a:pt x="111" y="104"/>
                    <a:pt x="111" y="104"/>
                    <a:pt x="111" y="104"/>
                  </a:cubicBezTo>
                  <a:cubicBezTo>
                    <a:pt x="113" y="111"/>
                    <a:pt x="113" y="111"/>
                    <a:pt x="113" y="111"/>
                  </a:cubicBezTo>
                  <a:cubicBezTo>
                    <a:pt x="105" y="112"/>
                    <a:pt x="105" y="112"/>
                    <a:pt x="105" y="112"/>
                  </a:cubicBezTo>
                  <a:cubicBezTo>
                    <a:pt x="104" y="110"/>
                    <a:pt x="103" y="107"/>
                    <a:pt x="100" y="104"/>
                  </a:cubicBezTo>
                  <a:cubicBezTo>
                    <a:pt x="93" y="98"/>
                    <a:pt x="86" y="96"/>
                    <a:pt x="84" y="99"/>
                  </a:cubicBezTo>
                  <a:cubicBezTo>
                    <a:pt x="82" y="101"/>
                    <a:pt x="75" y="105"/>
                    <a:pt x="71" y="104"/>
                  </a:cubicBezTo>
                  <a:cubicBezTo>
                    <a:pt x="67" y="102"/>
                    <a:pt x="63" y="105"/>
                    <a:pt x="59" y="101"/>
                  </a:cubicBezTo>
                  <a:cubicBezTo>
                    <a:pt x="55" y="98"/>
                    <a:pt x="52" y="99"/>
                    <a:pt x="50" y="96"/>
                  </a:cubicBezTo>
                  <a:cubicBezTo>
                    <a:pt x="49" y="93"/>
                    <a:pt x="49" y="90"/>
                    <a:pt x="49" y="87"/>
                  </a:cubicBezTo>
                  <a:cubicBezTo>
                    <a:pt x="50" y="84"/>
                    <a:pt x="45" y="84"/>
                    <a:pt x="41" y="85"/>
                  </a:cubicBezTo>
                  <a:cubicBezTo>
                    <a:pt x="37" y="85"/>
                    <a:pt x="38" y="93"/>
                    <a:pt x="38" y="93"/>
                  </a:cubicBezTo>
                  <a:cubicBezTo>
                    <a:pt x="29" y="96"/>
                    <a:pt x="29" y="96"/>
                    <a:pt x="29" y="96"/>
                  </a:cubicBezTo>
                  <a:cubicBezTo>
                    <a:pt x="29" y="96"/>
                    <a:pt x="11" y="50"/>
                    <a:pt x="9" y="40"/>
                  </a:cubicBezTo>
                  <a:cubicBezTo>
                    <a:pt x="7" y="33"/>
                    <a:pt x="3" y="23"/>
                    <a:pt x="0" y="17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84" y="26"/>
                    <a:pt x="84" y="26"/>
                    <a:pt x="84" y="26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100" y="13"/>
                    <a:pt x="100" y="13"/>
                    <a:pt x="100" y="13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9" y="11"/>
                    <a:pt x="109" y="11"/>
                    <a:pt x="109" y="11"/>
                  </a:cubicBezTo>
                  <a:cubicBezTo>
                    <a:pt x="114" y="7"/>
                    <a:pt x="114" y="7"/>
                    <a:pt x="114" y="7"/>
                  </a:cubicBezTo>
                  <a:cubicBezTo>
                    <a:pt x="123" y="7"/>
                    <a:pt x="123" y="7"/>
                    <a:pt x="123" y="7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60" name="Freeform 66"/>
            <p:cNvSpPr>
              <a:spLocks/>
            </p:cNvSpPr>
            <p:nvPr/>
          </p:nvSpPr>
          <p:spPr bwMode="auto">
            <a:xfrm>
              <a:off x="2361" y="3789"/>
              <a:ext cx="343" cy="260"/>
            </a:xfrm>
            <a:custGeom>
              <a:avLst/>
              <a:gdLst>
                <a:gd name="T0" fmla="*/ 27 w 165"/>
                <a:gd name="T1" fmla="*/ 0 h 125"/>
                <a:gd name="T2" fmla="*/ 33 w 165"/>
                <a:gd name="T3" fmla="*/ 1 h 125"/>
                <a:gd name="T4" fmla="*/ 39 w 165"/>
                <a:gd name="T5" fmla="*/ 7 h 125"/>
                <a:gd name="T6" fmla="*/ 51 w 165"/>
                <a:gd name="T7" fmla="*/ 7 h 125"/>
                <a:gd name="T8" fmla="*/ 71 w 165"/>
                <a:gd name="T9" fmla="*/ 14 h 125"/>
                <a:gd name="T10" fmla="*/ 88 w 165"/>
                <a:gd name="T11" fmla="*/ 35 h 125"/>
                <a:gd name="T12" fmla="*/ 103 w 165"/>
                <a:gd name="T13" fmla="*/ 35 h 125"/>
                <a:gd name="T14" fmla="*/ 110 w 165"/>
                <a:gd name="T15" fmla="*/ 42 h 125"/>
                <a:gd name="T16" fmla="*/ 124 w 165"/>
                <a:gd name="T17" fmla="*/ 41 h 125"/>
                <a:gd name="T18" fmla="*/ 129 w 165"/>
                <a:gd name="T19" fmla="*/ 35 h 125"/>
                <a:gd name="T20" fmla="*/ 136 w 165"/>
                <a:gd name="T21" fmla="*/ 38 h 125"/>
                <a:gd name="T22" fmla="*/ 135 w 165"/>
                <a:gd name="T23" fmla="*/ 52 h 125"/>
                <a:gd name="T24" fmla="*/ 137 w 165"/>
                <a:gd name="T25" fmla="*/ 55 h 125"/>
                <a:gd name="T26" fmla="*/ 135 w 165"/>
                <a:gd name="T27" fmla="*/ 58 h 125"/>
                <a:gd name="T28" fmla="*/ 138 w 165"/>
                <a:gd name="T29" fmla="*/ 62 h 125"/>
                <a:gd name="T30" fmla="*/ 147 w 165"/>
                <a:gd name="T31" fmla="*/ 52 h 125"/>
                <a:gd name="T32" fmla="*/ 156 w 165"/>
                <a:gd name="T33" fmla="*/ 54 h 125"/>
                <a:gd name="T34" fmla="*/ 158 w 165"/>
                <a:gd name="T35" fmla="*/ 64 h 125"/>
                <a:gd name="T36" fmla="*/ 161 w 165"/>
                <a:gd name="T37" fmla="*/ 76 h 125"/>
                <a:gd name="T38" fmla="*/ 159 w 165"/>
                <a:gd name="T39" fmla="*/ 88 h 125"/>
                <a:gd name="T40" fmla="*/ 165 w 165"/>
                <a:gd name="T41" fmla="*/ 99 h 125"/>
                <a:gd name="T42" fmla="*/ 156 w 165"/>
                <a:gd name="T43" fmla="*/ 106 h 125"/>
                <a:gd name="T44" fmla="*/ 147 w 165"/>
                <a:gd name="T45" fmla="*/ 106 h 125"/>
                <a:gd name="T46" fmla="*/ 142 w 165"/>
                <a:gd name="T47" fmla="*/ 110 h 125"/>
                <a:gd name="T48" fmla="*/ 137 w 165"/>
                <a:gd name="T49" fmla="*/ 107 h 125"/>
                <a:gd name="T50" fmla="*/ 133 w 165"/>
                <a:gd name="T51" fmla="*/ 112 h 125"/>
                <a:gd name="T52" fmla="*/ 128 w 165"/>
                <a:gd name="T53" fmla="*/ 107 h 125"/>
                <a:gd name="T54" fmla="*/ 121 w 165"/>
                <a:gd name="T55" fmla="*/ 117 h 125"/>
                <a:gd name="T56" fmla="*/ 117 w 165"/>
                <a:gd name="T57" fmla="*/ 125 h 125"/>
                <a:gd name="T58" fmla="*/ 103 w 165"/>
                <a:gd name="T59" fmla="*/ 115 h 125"/>
                <a:gd name="T60" fmla="*/ 103 w 165"/>
                <a:gd name="T61" fmla="*/ 108 h 125"/>
                <a:gd name="T62" fmla="*/ 95 w 165"/>
                <a:gd name="T63" fmla="*/ 99 h 125"/>
                <a:gd name="T64" fmla="*/ 86 w 165"/>
                <a:gd name="T65" fmla="*/ 99 h 125"/>
                <a:gd name="T66" fmla="*/ 75 w 165"/>
                <a:gd name="T67" fmla="*/ 103 h 125"/>
                <a:gd name="T68" fmla="*/ 67 w 165"/>
                <a:gd name="T69" fmla="*/ 110 h 125"/>
                <a:gd name="T70" fmla="*/ 56 w 165"/>
                <a:gd name="T71" fmla="*/ 110 h 125"/>
                <a:gd name="T72" fmla="*/ 50 w 165"/>
                <a:gd name="T73" fmla="*/ 112 h 125"/>
                <a:gd name="T74" fmla="*/ 45 w 165"/>
                <a:gd name="T75" fmla="*/ 114 h 125"/>
                <a:gd name="T76" fmla="*/ 40 w 165"/>
                <a:gd name="T77" fmla="*/ 109 h 125"/>
                <a:gd name="T78" fmla="*/ 33 w 165"/>
                <a:gd name="T79" fmla="*/ 116 h 125"/>
                <a:gd name="T80" fmla="*/ 28 w 165"/>
                <a:gd name="T81" fmla="*/ 109 h 125"/>
                <a:gd name="T82" fmla="*/ 16 w 165"/>
                <a:gd name="T83" fmla="*/ 91 h 125"/>
                <a:gd name="T84" fmla="*/ 21 w 165"/>
                <a:gd name="T85" fmla="*/ 87 h 125"/>
                <a:gd name="T86" fmla="*/ 20 w 165"/>
                <a:gd name="T87" fmla="*/ 82 h 125"/>
                <a:gd name="T88" fmla="*/ 11 w 165"/>
                <a:gd name="T89" fmla="*/ 84 h 125"/>
                <a:gd name="T90" fmla="*/ 3 w 165"/>
                <a:gd name="T91" fmla="*/ 86 h 125"/>
                <a:gd name="T92" fmla="*/ 0 w 165"/>
                <a:gd name="T93" fmla="*/ 86 h 125"/>
                <a:gd name="T94" fmla="*/ 1 w 165"/>
                <a:gd name="T95" fmla="*/ 81 h 125"/>
                <a:gd name="T96" fmla="*/ 5 w 165"/>
                <a:gd name="T97" fmla="*/ 73 h 125"/>
                <a:gd name="T98" fmla="*/ 2 w 165"/>
                <a:gd name="T99" fmla="*/ 67 h 125"/>
                <a:gd name="T100" fmla="*/ 1 w 165"/>
                <a:gd name="T101" fmla="*/ 50 h 125"/>
                <a:gd name="T102" fmla="*/ 4 w 165"/>
                <a:gd name="T103" fmla="*/ 38 h 125"/>
                <a:gd name="T104" fmla="*/ 13 w 165"/>
                <a:gd name="T105" fmla="*/ 33 h 125"/>
                <a:gd name="T106" fmla="*/ 20 w 165"/>
                <a:gd name="T107" fmla="*/ 29 h 125"/>
                <a:gd name="T108" fmla="*/ 22 w 165"/>
                <a:gd name="T109" fmla="*/ 19 h 125"/>
                <a:gd name="T110" fmla="*/ 27 w 165"/>
                <a:gd name="T111" fmla="*/ 14 h 125"/>
                <a:gd name="T112" fmla="*/ 27 w 165"/>
                <a:gd name="T113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5" h="125">
                  <a:moveTo>
                    <a:pt x="27" y="0"/>
                  </a:moveTo>
                  <a:cubicBezTo>
                    <a:pt x="33" y="1"/>
                    <a:pt x="33" y="1"/>
                    <a:pt x="33" y="1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71" y="14"/>
                    <a:pt x="71" y="14"/>
                    <a:pt x="71" y="14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103" y="35"/>
                    <a:pt x="103" y="35"/>
                    <a:pt x="103" y="35"/>
                  </a:cubicBezTo>
                  <a:cubicBezTo>
                    <a:pt x="110" y="42"/>
                    <a:pt x="110" y="42"/>
                    <a:pt x="110" y="42"/>
                  </a:cubicBezTo>
                  <a:cubicBezTo>
                    <a:pt x="124" y="41"/>
                    <a:pt x="124" y="41"/>
                    <a:pt x="124" y="41"/>
                  </a:cubicBezTo>
                  <a:cubicBezTo>
                    <a:pt x="129" y="35"/>
                    <a:pt x="129" y="35"/>
                    <a:pt x="129" y="35"/>
                  </a:cubicBezTo>
                  <a:cubicBezTo>
                    <a:pt x="136" y="38"/>
                    <a:pt x="136" y="38"/>
                    <a:pt x="136" y="38"/>
                  </a:cubicBezTo>
                  <a:cubicBezTo>
                    <a:pt x="135" y="52"/>
                    <a:pt x="135" y="52"/>
                    <a:pt x="135" y="52"/>
                  </a:cubicBezTo>
                  <a:cubicBezTo>
                    <a:pt x="137" y="55"/>
                    <a:pt x="137" y="55"/>
                    <a:pt x="137" y="55"/>
                  </a:cubicBezTo>
                  <a:cubicBezTo>
                    <a:pt x="135" y="58"/>
                    <a:pt x="135" y="58"/>
                    <a:pt x="135" y="58"/>
                  </a:cubicBezTo>
                  <a:cubicBezTo>
                    <a:pt x="138" y="62"/>
                    <a:pt x="138" y="62"/>
                    <a:pt x="138" y="62"/>
                  </a:cubicBezTo>
                  <a:cubicBezTo>
                    <a:pt x="147" y="52"/>
                    <a:pt x="147" y="52"/>
                    <a:pt x="147" y="52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8" y="64"/>
                    <a:pt x="158" y="64"/>
                    <a:pt x="158" y="64"/>
                  </a:cubicBezTo>
                  <a:cubicBezTo>
                    <a:pt x="158" y="64"/>
                    <a:pt x="161" y="76"/>
                    <a:pt x="161" y="76"/>
                  </a:cubicBezTo>
                  <a:cubicBezTo>
                    <a:pt x="161" y="77"/>
                    <a:pt x="159" y="88"/>
                    <a:pt x="159" y="88"/>
                  </a:cubicBezTo>
                  <a:cubicBezTo>
                    <a:pt x="165" y="99"/>
                    <a:pt x="165" y="99"/>
                    <a:pt x="165" y="99"/>
                  </a:cubicBezTo>
                  <a:cubicBezTo>
                    <a:pt x="156" y="106"/>
                    <a:pt x="156" y="106"/>
                    <a:pt x="156" y="106"/>
                  </a:cubicBezTo>
                  <a:cubicBezTo>
                    <a:pt x="147" y="106"/>
                    <a:pt x="147" y="106"/>
                    <a:pt x="147" y="106"/>
                  </a:cubicBezTo>
                  <a:cubicBezTo>
                    <a:pt x="142" y="110"/>
                    <a:pt x="142" y="110"/>
                    <a:pt x="142" y="110"/>
                  </a:cubicBezTo>
                  <a:cubicBezTo>
                    <a:pt x="137" y="107"/>
                    <a:pt x="137" y="107"/>
                    <a:pt x="137" y="107"/>
                  </a:cubicBezTo>
                  <a:cubicBezTo>
                    <a:pt x="133" y="112"/>
                    <a:pt x="133" y="112"/>
                    <a:pt x="133" y="112"/>
                  </a:cubicBezTo>
                  <a:cubicBezTo>
                    <a:pt x="128" y="107"/>
                    <a:pt x="128" y="107"/>
                    <a:pt x="128" y="107"/>
                  </a:cubicBezTo>
                  <a:cubicBezTo>
                    <a:pt x="121" y="117"/>
                    <a:pt x="121" y="117"/>
                    <a:pt x="121" y="117"/>
                  </a:cubicBezTo>
                  <a:cubicBezTo>
                    <a:pt x="117" y="125"/>
                    <a:pt x="117" y="125"/>
                    <a:pt x="117" y="125"/>
                  </a:cubicBezTo>
                  <a:cubicBezTo>
                    <a:pt x="103" y="115"/>
                    <a:pt x="103" y="115"/>
                    <a:pt x="103" y="115"/>
                  </a:cubicBezTo>
                  <a:cubicBezTo>
                    <a:pt x="103" y="108"/>
                    <a:pt x="103" y="108"/>
                    <a:pt x="103" y="108"/>
                  </a:cubicBezTo>
                  <a:cubicBezTo>
                    <a:pt x="95" y="99"/>
                    <a:pt x="95" y="99"/>
                    <a:pt x="95" y="99"/>
                  </a:cubicBezTo>
                  <a:cubicBezTo>
                    <a:pt x="86" y="99"/>
                    <a:pt x="86" y="99"/>
                    <a:pt x="86" y="99"/>
                  </a:cubicBezTo>
                  <a:cubicBezTo>
                    <a:pt x="75" y="103"/>
                    <a:pt x="75" y="103"/>
                    <a:pt x="75" y="103"/>
                  </a:cubicBezTo>
                  <a:cubicBezTo>
                    <a:pt x="67" y="110"/>
                    <a:pt x="67" y="110"/>
                    <a:pt x="67" y="110"/>
                  </a:cubicBezTo>
                  <a:cubicBezTo>
                    <a:pt x="56" y="110"/>
                    <a:pt x="56" y="110"/>
                    <a:pt x="56" y="110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45" y="114"/>
                    <a:pt x="45" y="114"/>
                    <a:pt x="45" y="114"/>
                  </a:cubicBezTo>
                  <a:cubicBezTo>
                    <a:pt x="40" y="109"/>
                    <a:pt x="40" y="109"/>
                    <a:pt x="40" y="109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1" y="113"/>
                    <a:pt x="29" y="110"/>
                    <a:pt x="28" y="109"/>
                  </a:cubicBezTo>
                  <a:cubicBezTo>
                    <a:pt x="23" y="105"/>
                    <a:pt x="16" y="94"/>
                    <a:pt x="16" y="91"/>
                  </a:cubicBezTo>
                  <a:cubicBezTo>
                    <a:pt x="16" y="87"/>
                    <a:pt x="18" y="88"/>
                    <a:pt x="21" y="87"/>
                  </a:cubicBezTo>
                  <a:cubicBezTo>
                    <a:pt x="23" y="85"/>
                    <a:pt x="21" y="82"/>
                    <a:pt x="20" y="82"/>
                  </a:cubicBezTo>
                  <a:cubicBezTo>
                    <a:pt x="18" y="82"/>
                    <a:pt x="13" y="83"/>
                    <a:pt x="11" y="84"/>
                  </a:cubicBezTo>
                  <a:cubicBezTo>
                    <a:pt x="9" y="84"/>
                    <a:pt x="6" y="86"/>
                    <a:pt x="3" y="86"/>
                  </a:cubicBezTo>
                  <a:cubicBezTo>
                    <a:pt x="2" y="85"/>
                    <a:pt x="1" y="85"/>
                    <a:pt x="0" y="86"/>
                  </a:cubicBezTo>
                  <a:cubicBezTo>
                    <a:pt x="1" y="81"/>
                    <a:pt x="1" y="81"/>
                    <a:pt x="1" y="81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7" y="14"/>
                    <a:pt x="27" y="14"/>
                    <a:pt x="27" y="14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61" name="Freeform 67"/>
            <p:cNvSpPr>
              <a:spLocks/>
            </p:cNvSpPr>
            <p:nvPr/>
          </p:nvSpPr>
          <p:spPr bwMode="auto">
            <a:xfrm>
              <a:off x="2686" y="3855"/>
              <a:ext cx="164" cy="288"/>
            </a:xfrm>
            <a:custGeom>
              <a:avLst/>
              <a:gdLst>
                <a:gd name="T0" fmla="*/ 0 w 79"/>
                <a:gd name="T1" fmla="*/ 22 h 138"/>
                <a:gd name="T2" fmla="*/ 6 w 79"/>
                <a:gd name="T3" fmla="*/ 17 h 138"/>
                <a:gd name="T4" fmla="*/ 19 w 79"/>
                <a:gd name="T5" fmla="*/ 18 h 138"/>
                <a:gd name="T6" fmla="*/ 31 w 79"/>
                <a:gd name="T7" fmla="*/ 9 h 138"/>
                <a:gd name="T8" fmla="*/ 41 w 79"/>
                <a:gd name="T9" fmla="*/ 9 h 138"/>
                <a:gd name="T10" fmla="*/ 43 w 79"/>
                <a:gd name="T11" fmla="*/ 11 h 138"/>
                <a:gd name="T12" fmla="*/ 49 w 79"/>
                <a:gd name="T13" fmla="*/ 6 h 138"/>
                <a:gd name="T14" fmla="*/ 53 w 79"/>
                <a:gd name="T15" fmla="*/ 9 h 138"/>
                <a:gd name="T16" fmla="*/ 65 w 79"/>
                <a:gd name="T17" fmla="*/ 0 h 138"/>
                <a:gd name="T18" fmla="*/ 67 w 79"/>
                <a:gd name="T19" fmla="*/ 0 h 138"/>
                <a:gd name="T20" fmla="*/ 68 w 79"/>
                <a:gd name="T21" fmla="*/ 11 h 138"/>
                <a:gd name="T22" fmla="*/ 75 w 79"/>
                <a:gd name="T23" fmla="*/ 17 h 138"/>
                <a:gd name="T24" fmla="*/ 79 w 79"/>
                <a:gd name="T25" fmla="*/ 23 h 138"/>
                <a:gd name="T26" fmla="*/ 79 w 79"/>
                <a:gd name="T27" fmla="*/ 34 h 138"/>
                <a:gd name="T28" fmla="*/ 65 w 79"/>
                <a:gd name="T29" fmla="*/ 45 h 138"/>
                <a:gd name="T30" fmla="*/ 69 w 79"/>
                <a:gd name="T31" fmla="*/ 57 h 138"/>
                <a:gd name="T32" fmla="*/ 69 w 79"/>
                <a:gd name="T33" fmla="*/ 69 h 138"/>
                <a:gd name="T34" fmla="*/ 62 w 79"/>
                <a:gd name="T35" fmla="*/ 74 h 138"/>
                <a:gd name="T36" fmla="*/ 65 w 79"/>
                <a:gd name="T37" fmla="*/ 76 h 138"/>
                <a:gd name="T38" fmla="*/ 71 w 79"/>
                <a:gd name="T39" fmla="*/ 74 h 138"/>
                <a:gd name="T40" fmla="*/ 79 w 79"/>
                <a:gd name="T41" fmla="*/ 75 h 138"/>
                <a:gd name="T42" fmla="*/ 75 w 79"/>
                <a:gd name="T43" fmla="*/ 80 h 138"/>
                <a:gd name="T44" fmla="*/ 75 w 79"/>
                <a:gd name="T45" fmla="*/ 91 h 138"/>
                <a:gd name="T46" fmla="*/ 68 w 79"/>
                <a:gd name="T47" fmla="*/ 100 h 138"/>
                <a:gd name="T48" fmla="*/ 75 w 79"/>
                <a:gd name="T49" fmla="*/ 107 h 138"/>
                <a:gd name="T50" fmla="*/ 72 w 79"/>
                <a:gd name="T51" fmla="*/ 114 h 138"/>
                <a:gd name="T52" fmla="*/ 77 w 79"/>
                <a:gd name="T53" fmla="*/ 122 h 138"/>
                <a:gd name="T54" fmla="*/ 67 w 79"/>
                <a:gd name="T55" fmla="*/ 130 h 138"/>
                <a:gd name="T56" fmla="*/ 67 w 79"/>
                <a:gd name="T57" fmla="*/ 138 h 138"/>
                <a:gd name="T58" fmla="*/ 62 w 79"/>
                <a:gd name="T59" fmla="*/ 136 h 138"/>
                <a:gd name="T60" fmla="*/ 62 w 79"/>
                <a:gd name="T61" fmla="*/ 131 h 138"/>
                <a:gd name="T62" fmla="*/ 57 w 79"/>
                <a:gd name="T63" fmla="*/ 130 h 138"/>
                <a:gd name="T64" fmla="*/ 50 w 79"/>
                <a:gd name="T65" fmla="*/ 126 h 138"/>
                <a:gd name="T66" fmla="*/ 44 w 79"/>
                <a:gd name="T67" fmla="*/ 127 h 138"/>
                <a:gd name="T68" fmla="*/ 38 w 79"/>
                <a:gd name="T69" fmla="*/ 122 h 138"/>
                <a:gd name="T70" fmla="*/ 36 w 79"/>
                <a:gd name="T71" fmla="*/ 114 h 138"/>
                <a:gd name="T72" fmla="*/ 31 w 79"/>
                <a:gd name="T73" fmla="*/ 104 h 138"/>
                <a:gd name="T74" fmla="*/ 38 w 79"/>
                <a:gd name="T75" fmla="*/ 103 h 138"/>
                <a:gd name="T76" fmla="*/ 40 w 79"/>
                <a:gd name="T77" fmla="*/ 98 h 138"/>
                <a:gd name="T78" fmla="*/ 27 w 79"/>
                <a:gd name="T79" fmla="*/ 94 h 138"/>
                <a:gd name="T80" fmla="*/ 23 w 79"/>
                <a:gd name="T81" fmla="*/ 85 h 138"/>
                <a:gd name="T82" fmla="*/ 20 w 79"/>
                <a:gd name="T83" fmla="*/ 77 h 138"/>
                <a:gd name="T84" fmla="*/ 12 w 79"/>
                <a:gd name="T85" fmla="*/ 75 h 138"/>
                <a:gd name="T86" fmla="*/ 9 w 79"/>
                <a:gd name="T87" fmla="*/ 67 h 138"/>
                <a:gd name="T88" fmla="*/ 3 w 79"/>
                <a:gd name="T89" fmla="*/ 56 h 138"/>
                <a:gd name="T90" fmla="*/ 5 w 79"/>
                <a:gd name="T91" fmla="*/ 44 h 138"/>
                <a:gd name="T92" fmla="*/ 2 w 79"/>
                <a:gd name="T93" fmla="*/ 32 h 138"/>
                <a:gd name="T94" fmla="*/ 0 w 79"/>
                <a:gd name="T95" fmla="*/ 2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9" h="138">
                  <a:moveTo>
                    <a:pt x="0" y="22"/>
                  </a:moveTo>
                  <a:cubicBezTo>
                    <a:pt x="6" y="17"/>
                    <a:pt x="6" y="17"/>
                    <a:pt x="6" y="17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8" y="11"/>
                    <a:pt x="68" y="11"/>
                    <a:pt x="68" y="11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65" y="45"/>
                    <a:pt x="65" y="45"/>
                    <a:pt x="65" y="45"/>
                  </a:cubicBezTo>
                  <a:cubicBezTo>
                    <a:pt x="69" y="57"/>
                    <a:pt x="69" y="57"/>
                    <a:pt x="69" y="57"/>
                  </a:cubicBezTo>
                  <a:cubicBezTo>
                    <a:pt x="69" y="69"/>
                    <a:pt x="69" y="69"/>
                    <a:pt x="69" y="69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71" y="74"/>
                    <a:pt x="71" y="74"/>
                    <a:pt x="71" y="74"/>
                  </a:cubicBezTo>
                  <a:cubicBezTo>
                    <a:pt x="79" y="75"/>
                    <a:pt x="79" y="75"/>
                    <a:pt x="79" y="75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91"/>
                    <a:pt x="75" y="91"/>
                    <a:pt x="75" y="91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75" y="107"/>
                    <a:pt x="75" y="107"/>
                    <a:pt x="75" y="107"/>
                  </a:cubicBezTo>
                  <a:cubicBezTo>
                    <a:pt x="72" y="114"/>
                    <a:pt x="72" y="114"/>
                    <a:pt x="72" y="114"/>
                  </a:cubicBezTo>
                  <a:cubicBezTo>
                    <a:pt x="77" y="122"/>
                    <a:pt x="77" y="122"/>
                    <a:pt x="77" y="122"/>
                  </a:cubicBezTo>
                  <a:cubicBezTo>
                    <a:pt x="67" y="130"/>
                    <a:pt x="67" y="130"/>
                    <a:pt x="67" y="130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2" y="136"/>
                    <a:pt x="62" y="136"/>
                    <a:pt x="62" y="136"/>
                  </a:cubicBezTo>
                  <a:cubicBezTo>
                    <a:pt x="62" y="131"/>
                    <a:pt x="62" y="131"/>
                    <a:pt x="62" y="131"/>
                  </a:cubicBezTo>
                  <a:cubicBezTo>
                    <a:pt x="57" y="130"/>
                    <a:pt x="57" y="130"/>
                    <a:pt x="57" y="130"/>
                  </a:cubicBezTo>
                  <a:cubicBezTo>
                    <a:pt x="50" y="126"/>
                    <a:pt x="50" y="126"/>
                    <a:pt x="50" y="126"/>
                  </a:cubicBezTo>
                  <a:cubicBezTo>
                    <a:pt x="44" y="127"/>
                    <a:pt x="44" y="127"/>
                    <a:pt x="44" y="127"/>
                  </a:cubicBezTo>
                  <a:cubicBezTo>
                    <a:pt x="38" y="122"/>
                    <a:pt x="38" y="122"/>
                    <a:pt x="38" y="122"/>
                  </a:cubicBezTo>
                  <a:cubicBezTo>
                    <a:pt x="36" y="114"/>
                    <a:pt x="36" y="114"/>
                    <a:pt x="36" y="11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8" y="103"/>
                    <a:pt x="38" y="103"/>
                    <a:pt x="38" y="103"/>
                  </a:cubicBezTo>
                  <a:cubicBezTo>
                    <a:pt x="40" y="98"/>
                    <a:pt x="40" y="98"/>
                    <a:pt x="40" y="98"/>
                  </a:cubicBezTo>
                  <a:cubicBezTo>
                    <a:pt x="27" y="94"/>
                    <a:pt x="27" y="94"/>
                    <a:pt x="27" y="94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20" y="77"/>
                    <a:pt x="20" y="77"/>
                    <a:pt x="20" y="77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5" y="45"/>
                    <a:pt x="5" y="44"/>
                  </a:cubicBezTo>
                  <a:cubicBezTo>
                    <a:pt x="5" y="44"/>
                    <a:pt x="2" y="32"/>
                    <a:pt x="2" y="32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62" name="Freeform 68"/>
            <p:cNvSpPr>
              <a:spLocks noEditPoints="1"/>
            </p:cNvSpPr>
            <p:nvPr/>
          </p:nvSpPr>
          <p:spPr bwMode="auto">
            <a:xfrm>
              <a:off x="3236" y="2286"/>
              <a:ext cx="1104" cy="1363"/>
            </a:xfrm>
            <a:custGeom>
              <a:avLst/>
              <a:gdLst>
                <a:gd name="T0" fmla="*/ 30 w 530"/>
                <a:gd name="T1" fmla="*/ 215 h 654"/>
                <a:gd name="T2" fmla="*/ 118 w 530"/>
                <a:gd name="T3" fmla="*/ 199 h 654"/>
                <a:gd name="T4" fmla="*/ 163 w 530"/>
                <a:gd name="T5" fmla="*/ 171 h 654"/>
                <a:gd name="T6" fmla="*/ 171 w 530"/>
                <a:gd name="T7" fmla="*/ 197 h 654"/>
                <a:gd name="T8" fmla="*/ 222 w 530"/>
                <a:gd name="T9" fmla="*/ 187 h 654"/>
                <a:gd name="T10" fmla="*/ 272 w 530"/>
                <a:gd name="T11" fmla="*/ 151 h 654"/>
                <a:gd name="T12" fmla="*/ 251 w 530"/>
                <a:gd name="T13" fmla="*/ 113 h 654"/>
                <a:gd name="T14" fmla="*/ 302 w 530"/>
                <a:gd name="T15" fmla="*/ 92 h 654"/>
                <a:gd name="T16" fmla="*/ 336 w 530"/>
                <a:gd name="T17" fmla="*/ 79 h 654"/>
                <a:gd name="T18" fmla="*/ 407 w 530"/>
                <a:gd name="T19" fmla="*/ 23 h 654"/>
                <a:gd name="T20" fmla="*/ 465 w 530"/>
                <a:gd name="T21" fmla="*/ 20 h 654"/>
                <a:gd name="T22" fmla="*/ 490 w 530"/>
                <a:gd name="T23" fmla="*/ 46 h 654"/>
                <a:gd name="T24" fmla="*/ 490 w 530"/>
                <a:gd name="T25" fmla="*/ 91 h 654"/>
                <a:gd name="T26" fmla="*/ 529 w 530"/>
                <a:gd name="T27" fmla="*/ 123 h 654"/>
                <a:gd name="T28" fmla="*/ 504 w 530"/>
                <a:gd name="T29" fmla="*/ 149 h 654"/>
                <a:gd name="T30" fmla="*/ 527 w 530"/>
                <a:gd name="T31" fmla="*/ 199 h 654"/>
                <a:gd name="T32" fmla="*/ 501 w 530"/>
                <a:gd name="T33" fmla="*/ 229 h 654"/>
                <a:gd name="T34" fmla="*/ 486 w 530"/>
                <a:gd name="T35" fmla="*/ 256 h 654"/>
                <a:gd name="T36" fmla="*/ 509 w 530"/>
                <a:gd name="T37" fmla="*/ 307 h 654"/>
                <a:gd name="T38" fmla="*/ 492 w 530"/>
                <a:gd name="T39" fmla="*/ 341 h 654"/>
                <a:gd name="T40" fmla="*/ 462 w 530"/>
                <a:gd name="T41" fmla="*/ 358 h 654"/>
                <a:gd name="T42" fmla="*/ 473 w 530"/>
                <a:gd name="T43" fmla="*/ 414 h 654"/>
                <a:gd name="T44" fmla="*/ 469 w 530"/>
                <a:gd name="T45" fmla="*/ 461 h 654"/>
                <a:gd name="T46" fmla="*/ 445 w 530"/>
                <a:gd name="T47" fmla="*/ 483 h 654"/>
                <a:gd name="T48" fmla="*/ 436 w 530"/>
                <a:gd name="T49" fmla="*/ 515 h 654"/>
                <a:gd name="T50" fmla="*/ 445 w 530"/>
                <a:gd name="T51" fmla="*/ 547 h 654"/>
                <a:gd name="T52" fmla="*/ 462 w 530"/>
                <a:gd name="T53" fmla="*/ 572 h 654"/>
                <a:gd name="T54" fmla="*/ 462 w 530"/>
                <a:gd name="T55" fmla="*/ 598 h 654"/>
                <a:gd name="T56" fmla="*/ 421 w 530"/>
                <a:gd name="T57" fmla="*/ 630 h 654"/>
                <a:gd name="T58" fmla="*/ 382 w 530"/>
                <a:gd name="T59" fmla="*/ 643 h 654"/>
                <a:gd name="T60" fmla="*/ 334 w 530"/>
                <a:gd name="T61" fmla="*/ 645 h 654"/>
                <a:gd name="T62" fmla="*/ 290 w 530"/>
                <a:gd name="T63" fmla="*/ 654 h 654"/>
                <a:gd name="T64" fmla="*/ 267 w 530"/>
                <a:gd name="T65" fmla="*/ 628 h 654"/>
                <a:gd name="T66" fmla="*/ 248 w 530"/>
                <a:gd name="T67" fmla="*/ 597 h 654"/>
                <a:gd name="T68" fmla="*/ 219 w 530"/>
                <a:gd name="T69" fmla="*/ 586 h 654"/>
                <a:gd name="T70" fmla="*/ 178 w 530"/>
                <a:gd name="T71" fmla="*/ 595 h 654"/>
                <a:gd name="T72" fmla="*/ 164 w 530"/>
                <a:gd name="T73" fmla="*/ 641 h 654"/>
                <a:gd name="T74" fmla="*/ 136 w 530"/>
                <a:gd name="T75" fmla="*/ 637 h 654"/>
                <a:gd name="T76" fmla="*/ 114 w 530"/>
                <a:gd name="T77" fmla="*/ 589 h 654"/>
                <a:gd name="T78" fmla="*/ 100 w 530"/>
                <a:gd name="T79" fmla="*/ 563 h 654"/>
                <a:gd name="T80" fmla="*/ 81 w 530"/>
                <a:gd name="T81" fmla="*/ 530 h 654"/>
                <a:gd name="T82" fmla="*/ 64 w 530"/>
                <a:gd name="T83" fmla="*/ 504 h 654"/>
                <a:gd name="T84" fmla="*/ 34 w 530"/>
                <a:gd name="T85" fmla="*/ 508 h 654"/>
                <a:gd name="T86" fmla="*/ 25 w 530"/>
                <a:gd name="T87" fmla="*/ 467 h 654"/>
                <a:gd name="T88" fmla="*/ 17 w 530"/>
                <a:gd name="T89" fmla="*/ 437 h 654"/>
                <a:gd name="T90" fmla="*/ 11 w 530"/>
                <a:gd name="T91" fmla="*/ 385 h 654"/>
                <a:gd name="T92" fmla="*/ 21 w 530"/>
                <a:gd name="T93" fmla="*/ 344 h 654"/>
                <a:gd name="T94" fmla="*/ 31 w 530"/>
                <a:gd name="T95" fmla="*/ 311 h 654"/>
                <a:gd name="T96" fmla="*/ 37 w 530"/>
                <a:gd name="T97" fmla="*/ 280 h 654"/>
                <a:gd name="T98" fmla="*/ 14 w 530"/>
                <a:gd name="T99" fmla="*/ 240 h 654"/>
                <a:gd name="T100" fmla="*/ 234 w 530"/>
                <a:gd name="T101" fmla="*/ 26 h 654"/>
                <a:gd name="T102" fmla="*/ 251 w 530"/>
                <a:gd name="T103" fmla="*/ 6 h 654"/>
                <a:gd name="T104" fmla="*/ 223 w 530"/>
                <a:gd name="T105" fmla="*/ 53 h 654"/>
                <a:gd name="T106" fmla="*/ 203 w 530"/>
                <a:gd name="T107" fmla="*/ 27 h 654"/>
                <a:gd name="T108" fmla="*/ 169 w 530"/>
                <a:gd name="T109" fmla="*/ 47 h 654"/>
                <a:gd name="T110" fmla="*/ 217 w 530"/>
                <a:gd name="T111" fmla="*/ 54 h 654"/>
                <a:gd name="T112" fmla="*/ 235 w 530"/>
                <a:gd name="T113" fmla="*/ 98 h 654"/>
                <a:gd name="T114" fmla="*/ 234 w 530"/>
                <a:gd name="T115" fmla="*/ 90 h 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30" h="654">
                  <a:moveTo>
                    <a:pt x="4" y="211"/>
                  </a:moveTo>
                  <a:cubicBezTo>
                    <a:pt x="4" y="211"/>
                    <a:pt x="4" y="211"/>
                    <a:pt x="4" y="211"/>
                  </a:cubicBezTo>
                  <a:cubicBezTo>
                    <a:pt x="7" y="209"/>
                    <a:pt x="10" y="207"/>
                    <a:pt x="11" y="211"/>
                  </a:cubicBezTo>
                  <a:cubicBezTo>
                    <a:pt x="12" y="215"/>
                    <a:pt x="16" y="217"/>
                    <a:pt x="19" y="214"/>
                  </a:cubicBezTo>
                  <a:cubicBezTo>
                    <a:pt x="22" y="211"/>
                    <a:pt x="22" y="206"/>
                    <a:pt x="25" y="207"/>
                  </a:cubicBezTo>
                  <a:cubicBezTo>
                    <a:pt x="28" y="209"/>
                    <a:pt x="29" y="215"/>
                    <a:pt x="30" y="215"/>
                  </a:cubicBezTo>
                  <a:cubicBezTo>
                    <a:pt x="32" y="215"/>
                    <a:pt x="38" y="212"/>
                    <a:pt x="41" y="209"/>
                  </a:cubicBezTo>
                  <a:cubicBezTo>
                    <a:pt x="43" y="206"/>
                    <a:pt x="52" y="204"/>
                    <a:pt x="61" y="203"/>
                  </a:cubicBezTo>
                  <a:cubicBezTo>
                    <a:pt x="70" y="201"/>
                    <a:pt x="74" y="197"/>
                    <a:pt x="74" y="201"/>
                  </a:cubicBezTo>
                  <a:cubicBezTo>
                    <a:pt x="74" y="205"/>
                    <a:pt x="75" y="207"/>
                    <a:pt x="81" y="210"/>
                  </a:cubicBezTo>
                  <a:cubicBezTo>
                    <a:pt x="87" y="212"/>
                    <a:pt x="99" y="207"/>
                    <a:pt x="103" y="204"/>
                  </a:cubicBezTo>
                  <a:cubicBezTo>
                    <a:pt x="107" y="201"/>
                    <a:pt x="116" y="202"/>
                    <a:pt x="118" y="199"/>
                  </a:cubicBezTo>
                  <a:cubicBezTo>
                    <a:pt x="119" y="195"/>
                    <a:pt x="117" y="191"/>
                    <a:pt x="114" y="189"/>
                  </a:cubicBezTo>
                  <a:cubicBezTo>
                    <a:pt x="111" y="187"/>
                    <a:pt x="108" y="182"/>
                    <a:pt x="110" y="178"/>
                  </a:cubicBezTo>
                  <a:cubicBezTo>
                    <a:pt x="111" y="174"/>
                    <a:pt x="116" y="169"/>
                    <a:pt x="120" y="172"/>
                  </a:cubicBezTo>
                  <a:cubicBezTo>
                    <a:pt x="124" y="174"/>
                    <a:pt x="132" y="174"/>
                    <a:pt x="135" y="171"/>
                  </a:cubicBezTo>
                  <a:cubicBezTo>
                    <a:pt x="138" y="169"/>
                    <a:pt x="144" y="165"/>
                    <a:pt x="148" y="166"/>
                  </a:cubicBezTo>
                  <a:cubicBezTo>
                    <a:pt x="151" y="167"/>
                    <a:pt x="162" y="168"/>
                    <a:pt x="163" y="171"/>
                  </a:cubicBezTo>
                  <a:cubicBezTo>
                    <a:pt x="164" y="174"/>
                    <a:pt x="165" y="176"/>
                    <a:pt x="164" y="177"/>
                  </a:cubicBezTo>
                  <a:cubicBezTo>
                    <a:pt x="162" y="179"/>
                    <a:pt x="170" y="178"/>
                    <a:pt x="171" y="178"/>
                  </a:cubicBezTo>
                  <a:cubicBezTo>
                    <a:pt x="172" y="179"/>
                    <a:pt x="168" y="185"/>
                    <a:pt x="165" y="187"/>
                  </a:cubicBezTo>
                  <a:cubicBezTo>
                    <a:pt x="163" y="188"/>
                    <a:pt x="172" y="183"/>
                    <a:pt x="176" y="186"/>
                  </a:cubicBezTo>
                  <a:cubicBezTo>
                    <a:pt x="180" y="190"/>
                    <a:pt x="183" y="190"/>
                    <a:pt x="181" y="193"/>
                  </a:cubicBezTo>
                  <a:cubicBezTo>
                    <a:pt x="179" y="195"/>
                    <a:pt x="173" y="195"/>
                    <a:pt x="171" y="197"/>
                  </a:cubicBezTo>
                  <a:cubicBezTo>
                    <a:pt x="170" y="198"/>
                    <a:pt x="175" y="198"/>
                    <a:pt x="182" y="203"/>
                  </a:cubicBezTo>
                  <a:cubicBezTo>
                    <a:pt x="189" y="208"/>
                    <a:pt x="201" y="217"/>
                    <a:pt x="203" y="218"/>
                  </a:cubicBezTo>
                  <a:cubicBezTo>
                    <a:pt x="205" y="219"/>
                    <a:pt x="219" y="223"/>
                    <a:pt x="218" y="216"/>
                  </a:cubicBezTo>
                  <a:cubicBezTo>
                    <a:pt x="218" y="210"/>
                    <a:pt x="215" y="202"/>
                    <a:pt x="212" y="196"/>
                  </a:cubicBezTo>
                  <a:cubicBezTo>
                    <a:pt x="209" y="191"/>
                    <a:pt x="208" y="183"/>
                    <a:pt x="210" y="183"/>
                  </a:cubicBezTo>
                  <a:cubicBezTo>
                    <a:pt x="212" y="182"/>
                    <a:pt x="218" y="186"/>
                    <a:pt x="222" y="187"/>
                  </a:cubicBezTo>
                  <a:cubicBezTo>
                    <a:pt x="226" y="189"/>
                    <a:pt x="236" y="186"/>
                    <a:pt x="236" y="184"/>
                  </a:cubicBezTo>
                  <a:cubicBezTo>
                    <a:pt x="237" y="182"/>
                    <a:pt x="236" y="174"/>
                    <a:pt x="243" y="171"/>
                  </a:cubicBezTo>
                  <a:cubicBezTo>
                    <a:pt x="249" y="167"/>
                    <a:pt x="251" y="166"/>
                    <a:pt x="257" y="168"/>
                  </a:cubicBezTo>
                  <a:cubicBezTo>
                    <a:pt x="263" y="170"/>
                    <a:pt x="265" y="164"/>
                    <a:pt x="261" y="163"/>
                  </a:cubicBezTo>
                  <a:cubicBezTo>
                    <a:pt x="258" y="162"/>
                    <a:pt x="258" y="159"/>
                    <a:pt x="261" y="156"/>
                  </a:cubicBezTo>
                  <a:cubicBezTo>
                    <a:pt x="265" y="154"/>
                    <a:pt x="273" y="154"/>
                    <a:pt x="272" y="151"/>
                  </a:cubicBezTo>
                  <a:cubicBezTo>
                    <a:pt x="271" y="148"/>
                    <a:pt x="262" y="142"/>
                    <a:pt x="261" y="139"/>
                  </a:cubicBezTo>
                  <a:cubicBezTo>
                    <a:pt x="261" y="136"/>
                    <a:pt x="262" y="131"/>
                    <a:pt x="260" y="132"/>
                  </a:cubicBezTo>
                  <a:cubicBezTo>
                    <a:pt x="258" y="134"/>
                    <a:pt x="255" y="139"/>
                    <a:pt x="252" y="134"/>
                  </a:cubicBezTo>
                  <a:cubicBezTo>
                    <a:pt x="248" y="129"/>
                    <a:pt x="252" y="127"/>
                    <a:pt x="255" y="126"/>
                  </a:cubicBezTo>
                  <a:cubicBezTo>
                    <a:pt x="259" y="125"/>
                    <a:pt x="259" y="120"/>
                    <a:pt x="258" y="118"/>
                  </a:cubicBezTo>
                  <a:cubicBezTo>
                    <a:pt x="257" y="117"/>
                    <a:pt x="250" y="114"/>
                    <a:pt x="251" y="113"/>
                  </a:cubicBezTo>
                  <a:cubicBezTo>
                    <a:pt x="252" y="112"/>
                    <a:pt x="253" y="109"/>
                    <a:pt x="257" y="109"/>
                  </a:cubicBezTo>
                  <a:cubicBezTo>
                    <a:pt x="260" y="110"/>
                    <a:pt x="267" y="105"/>
                    <a:pt x="271" y="102"/>
                  </a:cubicBezTo>
                  <a:cubicBezTo>
                    <a:pt x="275" y="98"/>
                    <a:pt x="281" y="96"/>
                    <a:pt x="286" y="92"/>
                  </a:cubicBezTo>
                  <a:cubicBezTo>
                    <a:pt x="290" y="89"/>
                    <a:pt x="298" y="83"/>
                    <a:pt x="299" y="86"/>
                  </a:cubicBezTo>
                  <a:cubicBezTo>
                    <a:pt x="301" y="88"/>
                    <a:pt x="295" y="92"/>
                    <a:pt x="294" y="95"/>
                  </a:cubicBezTo>
                  <a:cubicBezTo>
                    <a:pt x="293" y="98"/>
                    <a:pt x="300" y="94"/>
                    <a:pt x="302" y="92"/>
                  </a:cubicBezTo>
                  <a:cubicBezTo>
                    <a:pt x="304" y="90"/>
                    <a:pt x="305" y="95"/>
                    <a:pt x="306" y="97"/>
                  </a:cubicBezTo>
                  <a:cubicBezTo>
                    <a:pt x="307" y="99"/>
                    <a:pt x="310" y="95"/>
                    <a:pt x="307" y="90"/>
                  </a:cubicBezTo>
                  <a:cubicBezTo>
                    <a:pt x="304" y="85"/>
                    <a:pt x="305" y="82"/>
                    <a:pt x="308" y="78"/>
                  </a:cubicBezTo>
                  <a:cubicBezTo>
                    <a:pt x="312" y="75"/>
                    <a:pt x="319" y="71"/>
                    <a:pt x="325" y="69"/>
                  </a:cubicBezTo>
                  <a:cubicBezTo>
                    <a:pt x="331" y="67"/>
                    <a:pt x="336" y="69"/>
                    <a:pt x="335" y="72"/>
                  </a:cubicBezTo>
                  <a:cubicBezTo>
                    <a:pt x="333" y="75"/>
                    <a:pt x="331" y="81"/>
                    <a:pt x="336" y="79"/>
                  </a:cubicBezTo>
                  <a:cubicBezTo>
                    <a:pt x="341" y="78"/>
                    <a:pt x="345" y="74"/>
                    <a:pt x="347" y="76"/>
                  </a:cubicBezTo>
                  <a:cubicBezTo>
                    <a:pt x="349" y="78"/>
                    <a:pt x="353" y="78"/>
                    <a:pt x="356" y="74"/>
                  </a:cubicBezTo>
                  <a:cubicBezTo>
                    <a:pt x="359" y="70"/>
                    <a:pt x="366" y="69"/>
                    <a:pt x="368" y="72"/>
                  </a:cubicBezTo>
                  <a:cubicBezTo>
                    <a:pt x="370" y="75"/>
                    <a:pt x="381" y="71"/>
                    <a:pt x="383" y="64"/>
                  </a:cubicBezTo>
                  <a:cubicBezTo>
                    <a:pt x="385" y="56"/>
                    <a:pt x="385" y="49"/>
                    <a:pt x="391" y="43"/>
                  </a:cubicBezTo>
                  <a:cubicBezTo>
                    <a:pt x="396" y="37"/>
                    <a:pt x="399" y="30"/>
                    <a:pt x="407" y="23"/>
                  </a:cubicBezTo>
                  <a:cubicBezTo>
                    <a:pt x="415" y="15"/>
                    <a:pt x="428" y="16"/>
                    <a:pt x="434" y="19"/>
                  </a:cubicBezTo>
                  <a:cubicBezTo>
                    <a:pt x="440" y="22"/>
                    <a:pt x="438" y="25"/>
                    <a:pt x="443" y="29"/>
                  </a:cubicBezTo>
                  <a:cubicBezTo>
                    <a:pt x="447" y="32"/>
                    <a:pt x="452" y="26"/>
                    <a:pt x="453" y="23"/>
                  </a:cubicBezTo>
                  <a:cubicBezTo>
                    <a:pt x="455" y="20"/>
                    <a:pt x="460" y="24"/>
                    <a:pt x="464" y="27"/>
                  </a:cubicBezTo>
                  <a:cubicBezTo>
                    <a:pt x="468" y="31"/>
                    <a:pt x="474" y="32"/>
                    <a:pt x="474" y="30"/>
                  </a:cubicBezTo>
                  <a:cubicBezTo>
                    <a:pt x="474" y="28"/>
                    <a:pt x="468" y="26"/>
                    <a:pt x="465" y="20"/>
                  </a:cubicBezTo>
                  <a:cubicBezTo>
                    <a:pt x="462" y="15"/>
                    <a:pt x="462" y="14"/>
                    <a:pt x="464" y="9"/>
                  </a:cubicBezTo>
                  <a:cubicBezTo>
                    <a:pt x="476" y="16"/>
                    <a:pt x="476" y="16"/>
                    <a:pt x="476" y="16"/>
                  </a:cubicBezTo>
                  <a:cubicBezTo>
                    <a:pt x="489" y="23"/>
                    <a:pt x="489" y="23"/>
                    <a:pt x="489" y="23"/>
                  </a:cubicBezTo>
                  <a:cubicBezTo>
                    <a:pt x="494" y="27"/>
                    <a:pt x="494" y="27"/>
                    <a:pt x="494" y="27"/>
                  </a:cubicBezTo>
                  <a:cubicBezTo>
                    <a:pt x="501" y="36"/>
                    <a:pt x="501" y="36"/>
                    <a:pt x="501" y="36"/>
                  </a:cubicBezTo>
                  <a:cubicBezTo>
                    <a:pt x="490" y="46"/>
                    <a:pt x="490" y="46"/>
                    <a:pt x="490" y="46"/>
                  </a:cubicBezTo>
                  <a:cubicBezTo>
                    <a:pt x="490" y="53"/>
                    <a:pt x="490" y="53"/>
                    <a:pt x="490" y="53"/>
                  </a:cubicBezTo>
                  <a:cubicBezTo>
                    <a:pt x="486" y="62"/>
                    <a:pt x="486" y="62"/>
                    <a:pt x="486" y="62"/>
                  </a:cubicBezTo>
                  <a:cubicBezTo>
                    <a:pt x="484" y="67"/>
                    <a:pt x="484" y="67"/>
                    <a:pt x="484" y="67"/>
                  </a:cubicBezTo>
                  <a:cubicBezTo>
                    <a:pt x="483" y="75"/>
                    <a:pt x="483" y="75"/>
                    <a:pt x="483" y="75"/>
                  </a:cubicBezTo>
                  <a:cubicBezTo>
                    <a:pt x="490" y="83"/>
                    <a:pt x="490" y="83"/>
                    <a:pt x="490" y="83"/>
                  </a:cubicBezTo>
                  <a:cubicBezTo>
                    <a:pt x="490" y="91"/>
                    <a:pt x="490" y="91"/>
                    <a:pt x="490" y="91"/>
                  </a:cubicBezTo>
                  <a:cubicBezTo>
                    <a:pt x="503" y="91"/>
                    <a:pt x="503" y="91"/>
                    <a:pt x="503" y="91"/>
                  </a:cubicBezTo>
                  <a:cubicBezTo>
                    <a:pt x="513" y="90"/>
                    <a:pt x="513" y="90"/>
                    <a:pt x="513" y="90"/>
                  </a:cubicBezTo>
                  <a:cubicBezTo>
                    <a:pt x="523" y="99"/>
                    <a:pt x="523" y="99"/>
                    <a:pt x="523" y="99"/>
                  </a:cubicBezTo>
                  <a:cubicBezTo>
                    <a:pt x="529" y="106"/>
                    <a:pt x="529" y="106"/>
                    <a:pt x="529" y="106"/>
                  </a:cubicBezTo>
                  <a:cubicBezTo>
                    <a:pt x="530" y="116"/>
                    <a:pt x="530" y="116"/>
                    <a:pt x="530" y="116"/>
                  </a:cubicBezTo>
                  <a:cubicBezTo>
                    <a:pt x="529" y="123"/>
                    <a:pt x="529" y="123"/>
                    <a:pt x="529" y="123"/>
                  </a:cubicBezTo>
                  <a:cubicBezTo>
                    <a:pt x="517" y="123"/>
                    <a:pt x="517" y="123"/>
                    <a:pt x="517" y="123"/>
                  </a:cubicBezTo>
                  <a:cubicBezTo>
                    <a:pt x="517" y="131"/>
                    <a:pt x="517" y="131"/>
                    <a:pt x="517" y="131"/>
                  </a:cubicBezTo>
                  <a:cubicBezTo>
                    <a:pt x="509" y="131"/>
                    <a:pt x="509" y="131"/>
                    <a:pt x="509" y="131"/>
                  </a:cubicBezTo>
                  <a:cubicBezTo>
                    <a:pt x="508" y="141"/>
                    <a:pt x="508" y="141"/>
                    <a:pt x="508" y="141"/>
                  </a:cubicBezTo>
                  <a:cubicBezTo>
                    <a:pt x="502" y="144"/>
                    <a:pt x="502" y="144"/>
                    <a:pt x="502" y="144"/>
                  </a:cubicBezTo>
                  <a:cubicBezTo>
                    <a:pt x="504" y="149"/>
                    <a:pt x="504" y="149"/>
                    <a:pt x="504" y="149"/>
                  </a:cubicBezTo>
                  <a:cubicBezTo>
                    <a:pt x="512" y="153"/>
                    <a:pt x="512" y="153"/>
                    <a:pt x="512" y="153"/>
                  </a:cubicBezTo>
                  <a:cubicBezTo>
                    <a:pt x="504" y="159"/>
                    <a:pt x="504" y="159"/>
                    <a:pt x="504" y="159"/>
                  </a:cubicBezTo>
                  <a:cubicBezTo>
                    <a:pt x="514" y="168"/>
                    <a:pt x="514" y="168"/>
                    <a:pt x="514" y="168"/>
                  </a:cubicBezTo>
                  <a:cubicBezTo>
                    <a:pt x="513" y="181"/>
                    <a:pt x="513" y="181"/>
                    <a:pt x="513" y="181"/>
                  </a:cubicBezTo>
                  <a:cubicBezTo>
                    <a:pt x="525" y="191"/>
                    <a:pt x="525" y="191"/>
                    <a:pt x="525" y="191"/>
                  </a:cubicBezTo>
                  <a:cubicBezTo>
                    <a:pt x="527" y="199"/>
                    <a:pt x="527" y="199"/>
                    <a:pt x="527" y="199"/>
                  </a:cubicBezTo>
                  <a:cubicBezTo>
                    <a:pt x="521" y="202"/>
                    <a:pt x="521" y="202"/>
                    <a:pt x="521" y="202"/>
                  </a:cubicBezTo>
                  <a:cubicBezTo>
                    <a:pt x="518" y="211"/>
                    <a:pt x="518" y="211"/>
                    <a:pt x="518" y="211"/>
                  </a:cubicBezTo>
                  <a:cubicBezTo>
                    <a:pt x="516" y="222"/>
                    <a:pt x="516" y="222"/>
                    <a:pt x="516" y="222"/>
                  </a:cubicBezTo>
                  <a:cubicBezTo>
                    <a:pt x="509" y="222"/>
                    <a:pt x="509" y="222"/>
                    <a:pt x="509" y="222"/>
                  </a:cubicBezTo>
                  <a:cubicBezTo>
                    <a:pt x="502" y="221"/>
                    <a:pt x="502" y="221"/>
                    <a:pt x="502" y="221"/>
                  </a:cubicBezTo>
                  <a:cubicBezTo>
                    <a:pt x="501" y="229"/>
                    <a:pt x="501" y="229"/>
                    <a:pt x="501" y="229"/>
                  </a:cubicBezTo>
                  <a:cubicBezTo>
                    <a:pt x="494" y="234"/>
                    <a:pt x="494" y="234"/>
                    <a:pt x="494" y="234"/>
                  </a:cubicBezTo>
                  <a:cubicBezTo>
                    <a:pt x="488" y="239"/>
                    <a:pt x="488" y="239"/>
                    <a:pt x="488" y="239"/>
                  </a:cubicBezTo>
                  <a:cubicBezTo>
                    <a:pt x="501" y="245"/>
                    <a:pt x="501" y="245"/>
                    <a:pt x="501" y="245"/>
                  </a:cubicBezTo>
                  <a:cubicBezTo>
                    <a:pt x="497" y="251"/>
                    <a:pt x="497" y="251"/>
                    <a:pt x="497" y="251"/>
                  </a:cubicBezTo>
                  <a:cubicBezTo>
                    <a:pt x="494" y="252"/>
                    <a:pt x="494" y="252"/>
                    <a:pt x="494" y="252"/>
                  </a:cubicBezTo>
                  <a:cubicBezTo>
                    <a:pt x="486" y="256"/>
                    <a:pt x="486" y="256"/>
                    <a:pt x="486" y="256"/>
                  </a:cubicBezTo>
                  <a:cubicBezTo>
                    <a:pt x="479" y="263"/>
                    <a:pt x="479" y="263"/>
                    <a:pt x="479" y="263"/>
                  </a:cubicBezTo>
                  <a:cubicBezTo>
                    <a:pt x="483" y="269"/>
                    <a:pt x="483" y="269"/>
                    <a:pt x="483" y="269"/>
                  </a:cubicBezTo>
                  <a:cubicBezTo>
                    <a:pt x="484" y="277"/>
                    <a:pt x="484" y="277"/>
                    <a:pt x="484" y="277"/>
                  </a:cubicBezTo>
                  <a:cubicBezTo>
                    <a:pt x="489" y="288"/>
                    <a:pt x="489" y="288"/>
                    <a:pt x="489" y="288"/>
                  </a:cubicBezTo>
                  <a:cubicBezTo>
                    <a:pt x="500" y="300"/>
                    <a:pt x="500" y="300"/>
                    <a:pt x="500" y="300"/>
                  </a:cubicBezTo>
                  <a:cubicBezTo>
                    <a:pt x="509" y="307"/>
                    <a:pt x="509" y="307"/>
                    <a:pt x="509" y="307"/>
                  </a:cubicBezTo>
                  <a:cubicBezTo>
                    <a:pt x="511" y="318"/>
                    <a:pt x="511" y="318"/>
                    <a:pt x="511" y="318"/>
                  </a:cubicBezTo>
                  <a:cubicBezTo>
                    <a:pt x="509" y="318"/>
                    <a:pt x="509" y="318"/>
                    <a:pt x="509" y="318"/>
                  </a:cubicBezTo>
                  <a:cubicBezTo>
                    <a:pt x="512" y="336"/>
                    <a:pt x="512" y="336"/>
                    <a:pt x="512" y="336"/>
                  </a:cubicBezTo>
                  <a:cubicBezTo>
                    <a:pt x="504" y="332"/>
                    <a:pt x="504" y="332"/>
                    <a:pt x="504" y="332"/>
                  </a:cubicBezTo>
                  <a:cubicBezTo>
                    <a:pt x="499" y="333"/>
                    <a:pt x="499" y="333"/>
                    <a:pt x="499" y="333"/>
                  </a:cubicBezTo>
                  <a:cubicBezTo>
                    <a:pt x="492" y="341"/>
                    <a:pt x="492" y="341"/>
                    <a:pt x="492" y="341"/>
                  </a:cubicBezTo>
                  <a:cubicBezTo>
                    <a:pt x="484" y="348"/>
                    <a:pt x="484" y="348"/>
                    <a:pt x="484" y="348"/>
                  </a:cubicBezTo>
                  <a:cubicBezTo>
                    <a:pt x="478" y="350"/>
                    <a:pt x="478" y="350"/>
                    <a:pt x="478" y="350"/>
                  </a:cubicBezTo>
                  <a:cubicBezTo>
                    <a:pt x="467" y="345"/>
                    <a:pt x="467" y="345"/>
                    <a:pt x="467" y="345"/>
                  </a:cubicBezTo>
                  <a:cubicBezTo>
                    <a:pt x="459" y="345"/>
                    <a:pt x="459" y="345"/>
                    <a:pt x="459" y="345"/>
                  </a:cubicBezTo>
                  <a:cubicBezTo>
                    <a:pt x="457" y="353"/>
                    <a:pt x="457" y="353"/>
                    <a:pt x="457" y="353"/>
                  </a:cubicBezTo>
                  <a:cubicBezTo>
                    <a:pt x="462" y="358"/>
                    <a:pt x="462" y="358"/>
                    <a:pt x="462" y="358"/>
                  </a:cubicBezTo>
                  <a:cubicBezTo>
                    <a:pt x="465" y="366"/>
                    <a:pt x="465" y="366"/>
                    <a:pt x="465" y="366"/>
                  </a:cubicBezTo>
                  <a:cubicBezTo>
                    <a:pt x="467" y="384"/>
                    <a:pt x="467" y="384"/>
                    <a:pt x="467" y="384"/>
                  </a:cubicBezTo>
                  <a:cubicBezTo>
                    <a:pt x="460" y="391"/>
                    <a:pt x="460" y="391"/>
                    <a:pt x="460" y="391"/>
                  </a:cubicBezTo>
                  <a:cubicBezTo>
                    <a:pt x="463" y="397"/>
                    <a:pt x="463" y="397"/>
                    <a:pt x="463" y="397"/>
                  </a:cubicBezTo>
                  <a:cubicBezTo>
                    <a:pt x="463" y="411"/>
                    <a:pt x="463" y="411"/>
                    <a:pt x="463" y="411"/>
                  </a:cubicBezTo>
                  <a:cubicBezTo>
                    <a:pt x="473" y="414"/>
                    <a:pt x="473" y="414"/>
                    <a:pt x="473" y="414"/>
                  </a:cubicBezTo>
                  <a:cubicBezTo>
                    <a:pt x="479" y="423"/>
                    <a:pt x="479" y="423"/>
                    <a:pt x="479" y="423"/>
                  </a:cubicBezTo>
                  <a:cubicBezTo>
                    <a:pt x="486" y="432"/>
                    <a:pt x="486" y="432"/>
                    <a:pt x="486" y="432"/>
                  </a:cubicBezTo>
                  <a:cubicBezTo>
                    <a:pt x="486" y="436"/>
                    <a:pt x="486" y="436"/>
                    <a:pt x="486" y="436"/>
                  </a:cubicBezTo>
                  <a:cubicBezTo>
                    <a:pt x="478" y="438"/>
                    <a:pt x="478" y="438"/>
                    <a:pt x="478" y="438"/>
                  </a:cubicBezTo>
                  <a:cubicBezTo>
                    <a:pt x="479" y="452"/>
                    <a:pt x="479" y="452"/>
                    <a:pt x="479" y="452"/>
                  </a:cubicBezTo>
                  <a:cubicBezTo>
                    <a:pt x="469" y="461"/>
                    <a:pt x="469" y="461"/>
                    <a:pt x="469" y="461"/>
                  </a:cubicBezTo>
                  <a:cubicBezTo>
                    <a:pt x="462" y="461"/>
                    <a:pt x="462" y="461"/>
                    <a:pt x="462" y="461"/>
                  </a:cubicBezTo>
                  <a:cubicBezTo>
                    <a:pt x="461" y="467"/>
                    <a:pt x="461" y="467"/>
                    <a:pt x="461" y="467"/>
                  </a:cubicBezTo>
                  <a:cubicBezTo>
                    <a:pt x="464" y="472"/>
                    <a:pt x="464" y="472"/>
                    <a:pt x="464" y="472"/>
                  </a:cubicBezTo>
                  <a:cubicBezTo>
                    <a:pt x="461" y="479"/>
                    <a:pt x="461" y="479"/>
                    <a:pt x="461" y="479"/>
                  </a:cubicBezTo>
                  <a:cubicBezTo>
                    <a:pt x="452" y="483"/>
                    <a:pt x="452" y="483"/>
                    <a:pt x="452" y="483"/>
                  </a:cubicBezTo>
                  <a:cubicBezTo>
                    <a:pt x="445" y="483"/>
                    <a:pt x="445" y="483"/>
                    <a:pt x="445" y="483"/>
                  </a:cubicBezTo>
                  <a:cubicBezTo>
                    <a:pt x="437" y="489"/>
                    <a:pt x="437" y="489"/>
                    <a:pt x="437" y="489"/>
                  </a:cubicBezTo>
                  <a:cubicBezTo>
                    <a:pt x="436" y="498"/>
                    <a:pt x="436" y="498"/>
                    <a:pt x="436" y="498"/>
                  </a:cubicBezTo>
                  <a:cubicBezTo>
                    <a:pt x="439" y="500"/>
                    <a:pt x="439" y="500"/>
                    <a:pt x="439" y="500"/>
                  </a:cubicBezTo>
                  <a:cubicBezTo>
                    <a:pt x="435" y="505"/>
                    <a:pt x="435" y="505"/>
                    <a:pt x="435" y="505"/>
                  </a:cubicBezTo>
                  <a:cubicBezTo>
                    <a:pt x="440" y="510"/>
                    <a:pt x="440" y="510"/>
                    <a:pt x="440" y="510"/>
                  </a:cubicBezTo>
                  <a:cubicBezTo>
                    <a:pt x="436" y="515"/>
                    <a:pt x="436" y="515"/>
                    <a:pt x="436" y="515"/>
                  </a:cubicBezTo>
                  <a:cubicBezTo>
                    <a:pt x="441" y="522"/>
                    <a:pt x="441" y="522"/>
                    <a:pt x="441" y="522"/>
                  </a:cubicBezTo>
                  <a:cubicBezTo>
                    <a:pt x="441" y="530"/>
                    <a:pt x="441" y="530"/>
                    <a:pt x="441" y="530"/>
                  </a:cubicBezTo>
                  <a:cubicBezTo>
                    <a:pt x="435" y="530"/>
                    <a:pt x="435" y="530"/>
                    <a:pt x="435" y="530"/>
                  </a:cubicBezTo>
                  <a:cubicBezTo>
                    <a:pt x="442" y="537"/>
                    <a:pt x="442" y="537"/>
                    <a:pt x="442" y="537"/>
                  </a:cubicBezTo>
                  <a:cubicBezTo>
                    <a:pt x="448" y="538"/>
                    <a:pt x="448" y="538"/>
                    <a:pt x="448" y="538"/>
                  </a:cubicBezTo>
                  <a:cubicBezTo>
                    <a:pt x="445" y="547"/>
                    <a:pt x="445" y="547"/>
                    <a:pt x="445" y="547"/>
                  </a:cubicBezTo>
                  <a:cubicBezTo>
                    <a:pt x="448" y="552"/>
                    <a:pt x="448" y="552"/>
                    <a:pt x="448" y="552"/>
                  </a:cubicBezTo>
                  <a:cubicBezTo>
                    <a:pt x="442" y="557"/>
                    <a:pt x="442" y="557"/>
                    <a:pt x="442" y="557"/>
                  </a:cubicBezTo>
                  <a:cubicBezTo>
                    <a:pt x="443" y="562"/>
                    <a:pt x="443" y="562"/>
                    <a:pt x="443" y="562"/>
                  </a:cubicBezTo>
                  <a:cubicBezTo>
                    <a:pt x="453" y="560"/>
                    <a:pt x="453" y="560"/>
                    <a:pt x="453" y="560"/>
                  </a:cubicBezTo>
                  <a:cubicBezTo>
                    <a:pt x="462" y="563"/>
                    <a:pt x="462" y="563"/>
                    <a:pt x="462" y="563"/>
                  </a:cubicBezTo>
                  <a:cubicBezTo>
                    <a:pt x="462" y="572"/>
                    <a:pt x="462" y="572"/>
                    <a:pt x="462" y="572"/>
                  </a:cubicBezTo>
                  <a:cubicBezTo>
                    <a:pt x="456" y="578"/>
                    <a:pt x="456" y="578"/>
                    <a:pt x="456" y="578"/>
                  </a:cubicBezTo>
                  <a:cubicBezTo>
                    <a:pt x="461" y="582"/>
                    <a:pt x="461" y="582"/>
                    <a:pt x="461" y="582"/>
                  </a:cubicBezTo>
                  <a:cubicBezTo>
                    <a:pt x="460" y="591"/>
                    <a:pt x="460" y="591"/>
                    <a:pt x="460" y="591"/>
                  </a:cubicBezTo>
                  <a:cubicBezTo>
                    <a:pt x="464" y="598"/>
                    <a:pt x="464" y="598"/>
                    <a:pt x="464" y="598"/>
                  </a:cubicBezTo>
                  <a:cubicBezTo>
                    <a:pt x="468" y="597"/>
                    <a:pt x="468" y="597"/>
                    <a:pt x="468" y="597"/>
                  </a:cubicBezTo>
                  <a:cubicBezTo>
                    <a:pt x="462" y="598"/>
                    <a:pt x="462" y="598"/>
                    <a:pt x="462" y="598"/>
                  </a:cubicBezTo>
                  <a:cubicBezTo>
                    <a:pt x="442" y="613"/>
                    <a:pt x="442" y="613"/>
                    <a:pt x="442" y="613"/>
                  </a:cubicBezTo>
                  <a:cubicBezTo>
                    <a:pt x="443" y="618"/>
                    <a:pt x="443" y="618"/>
                    <a:pt x="443" y="618"/>
                  </a:cubicBezTo>
                  <a:cubicBezTo>
                    <a:pt x="435" y="623"/>
                    <a:pt x="435" y="623"/>
                    <a:pt x="435" y="623"/>
                  </a:cubicBezTo>
                  <a:cubicBezTo>
                    <a:pt x="427" y="623"/>
                    <a:pt x="427" y="623"/>
                    <a:pt x="427" y="623"/>
                  </a:cubicBezTo>
                  <a:cubicBezTo>
                    <a:pt x="422" y="625"/>
                    <a:pt x="422" y="625"/>
                    <a:pt x="422" y="625"/>
                  </a:cubicBezTo>
                  <a:cubicBezTo>
                    <a:pt x="421" y="630"/>
                    <a:pt x="421" y="630"/>
                    <a:pt x="421" y="630"/>
                  </a:cubicBezTo>
                  <a:cubicBezTo>
                    <a:pt x="411" y="628"/>
                    <a:pt x="411" y="628"/>
                    <a:pt x="411" y="628"/>
                  </a:cubicBezTo>
                  <a:cubicBezTo>
                    <a:pt x="399" y="642"/>
                    <a:pt x="399" y="642"/>
                    <a:pt x="399" y="642"/>
                  </a:cubicBezTo>
                  <a:cubicBezTo>
                    <a:pt x="393" y="638"/>
                    <a:pt x="393" y="638"/>
                    <a:pt x="393" y="638"/>
                  </a:cubicBezTo>
                  <a:cubicBezTo>
                    <a:pt x="389" y="642"/>
                    <a:pt x="389" y="642"/>
                    <a:pt x="389" y="642"/>
                  </a:cubicBezTo>
                  <a:cubicBezTo>
                    <a:pt x="385" y="639"/>
                    <a:pt x="385" y="639"/>
                    <a:pt x="385" y="639"/>
                  </a:cubicBezTo>
                  <a:cubicBezTo>
                    <a:pt x="382" y="643"/>
                    <a:pt x="382" y="643"/>
                    <a:pt x="382" y="643"/>
                  </a:cubicBezTo>
                  <a:cubicBezTo>
                    <a:pt x="372" y="648"/>
                    <a:pt x="372" y="648"/>
                    <a:pt x="372" y="648"/>
                  </a:cubicBezTo>
                  <a:cubicBezTo>
                    <a:pt x="361" y="639"/>
                    <a:pt x="361" y="639"/>
                    <a:pt x="361" y="639"/>
                  </a:cubicBezTo>
                  <a:cubicBezTo>
                    <a:pt x="353" y="638"/>
                    <a:pt x="353" y="638"/>
                    <a:pt x="353" y="638"/>
                  </a:cubicBezTo>
                  <a:cubicBezTo>
                    <a:pt x="350" y="643"/>
                    <a:pt x="350" y="643"/>
                    <a:pt x="350" y="643"/>
                  </a:cubicBezTo>
                  <a:cubicBezTo>
                    <a:pt x="339" y="639"/>
                    <a:pt x="339" y="639"/>
                    <a:pt x="339" y="639"/>
                  </a:cubicBezTo>
                  <a:cubicBezTo>
                    <a:pt x="334" y="645"/>
                    <a:pt x="334" y="645"/>
                    <a:pt x="334" y="645"/>
                  </a:cubicBezTo>
                  <a:cubicBezTo>
                    <a:pt x="325" y="641"/>
                    <a:pt x="325" y="641"/>
                    <a:pt x="325" y="641"/>
                  </a:cubicBezTo>
                  <a:cubicBezTo>
                    <a:pt x="319" y="644"/>
                    <a:pt x="319" y="644"/>
                    <a:pt x="319" y="644"/>
                  </a:cubicBezTo>
                  <a:cubicBezTo>
                    <a:pt x="312" y="638"/>
                    <a:pt x="312" y="638"/>
                    <a:pt x="312" y="638"/>
                  </a:cubicBezTo>
                  <a:cubicBezTo>
                    <a:pt x="309" y="643"/>
                    <a:pt x="309" y="643"/>
                    <a:pt x="309" y="643"/>
                  </a:cubicBezTo>
                  <a:cubicBezTo>
                    <a:pt x="301" y="643"/>
                    <a:pt x="301" y="643"/>
                    <a:pt x="301" y="643"/>
                  </a:cubicBezTo>
                  <a:cubicBezTo>
                    <a:pt x="290" y="654"/>
                    <a:pt x="290" y="654"/>
                    <a:pt x="290" y="654"/>
                  </a:cubicBezTo>
                  <a:cubicBezTo>
                    <a:pt x="287" y="653"/>
                    <a:pt x="287" y="653"/>
                    <a:pt x="287" y="653"/>
                  </a:cubicBezTo>
                  <a:cubicBezTo>
                    <a:pt x="286" y="647"/>
                    <a:pt x="286" y="647"/>
                    <a:pt x="286" y="647"/>
                  </a:cubicBezTo>
                  <a:cubicBezTo>
                    <a:pt x="281" y="643"/>
                    <a:pt x="281" y="643"/>
                    <a:pt x="281" y="643"/>
                  </a:cubicBezTo>
                  <a:cubicBezTo>
                    <a:pt x="275" y="637"/>
                    <a:pt x="275" y="637"/>
                    <a:pt x="275" y="637"/>
                  </a:cubicBezTo>
                  <a:cubicBezTo>
                    <a:pt x="269" y="636"/>
                    <a:pt x="269" y="636"/>
                    <a:pt x="269" y="636"/>
                  </a:cubicBezTo>
                  <a:cubicBezTo>
                    <a:pt x="267" y="628"/>
                    <a:pt x="267" y="628"/>
                    <a:pt x="267" y="628"/>
                  </a:cubicBezTo>
                  <a:cubicBezTo>
                    <a:pt x="264" y="625"/>
                    <a:pt x="264" y="625"/>
                    <a:pt x="264" y="625"/>
                  </a:cubicBezTo>
                  <a:cubicBezTo>
                    <a:pt x="265" y="619"/>
                    <a:pt x="265" y="619"/>
                    <a:pt x="265" y="619"/>
                  </a:cubicBezTo>
                  <a:cubicBezTo>
                    <a:pt x="253" y="606"/>
                    <a:pt x="253" y="606"/>
                    <a:pt x="253" y="606"/>
                  </a:cubicBezTo>
                  <a:cubicBezTo>
                    <a:pt x="252" y="603"/>
                    <a:pt x="252" y="603"/>
                    <a:pt x="252" y="603"/>
                  </a:cubicBezTo>
                  <a:cubicBezTo>
                    <a:pt x="248" y="603"/>
                    <a:pt x="248" y="603"/>
                    <a:pt x="248" y="603"/>
                  </a:cubicBezTo>
                  <a:cubicBezTo>
                    <a:pt x="248" y="597"/>
                    <a:pt x="248" y="597"/>
                    <a:pt x="248" y="597"/>
                  </a:cubicBezTo>
                  <a:cubicBezTo>
                    <a:pt x="238" y="587"/>
                    <a:pt x="238" y="587"/>
                    <a:pt x="238" y="587"/>
                  </a:cubicBezTo>
                  <a:cubicBezTo>
                    <a:pt x="234" y="591"/>
                    <a:pt x="234" y="591"/>
                    <a:pt x="234" y="591"/>
                  </a:cubicBezTo>
                  <a:cubicBezTo>
                    <a:pt x="231" y="595"/>
                    <a:pt x="231" y="595"/>
                    <a:pt x="231" y="595"/>
                  </a:cubicBezTo>
                  <a:cubicBezTo>
                    <a:pt x="225" y="598"/>
                    <a:pt x="225" y="598"/>
                    <a:pt x="225" y="598"/>
                  </a:cubicBezTo>
                  <a:cubicBezTo>
                    <a:pt x="220" y="592"/>
                    <a:pt x="220" y="592"/>
                    <a:pt x="220" y="592"/>
                  </a:cubicBezTo>
                  <a:cubicBezTo>
                    <a:pt x="219" y="586"/>
                    <a:pt x="219" y="586"/>
                    <a:pt x="219" y="586"/>
                  </a:cubicBezTo>
                  <a:cubicBezTo>
                    <a:pt x="211" y="583"/>
                    <a:pt x="211" y="583"/>
                    <a:pt x="211" y="583"/>
                  </a:cubicBezTo>
                  <a:cubicBezTo>
                    <a:pt x="211" y="583"/>
                    <a:pt x="204" y="580"/>
                    <a:pt x="204" y="580"/>
                  </a:cubicBezTo>
                  <a:cubicBezTo>
                    <a:pt x="203" y="580"/>
                    <a:pt x="189" y="580"/>
                    <a:pt x="189" y="580"/>
                  </a:cubicBezTo>
                  <a:cubicBezTo>
                    <a:pt x="184" y="586"/>
                    <a:pt x="184" y="586"/>
                    <a:pt x="184" y="586"/>
                  </a:cubicBezTo>
                  <a:cubicBezTo>
                    <a:pt x="182" y="592"/>
                    <a:pt x="182" y="592"/>
                    <a:pt x="182" y="592"/>
                  </a:cubicBezTo>
                  <a:cubicBezTo>
                    <a:pt x="178" y="595"/>
                    <a:pt x="178" y="595"/>
                    <a:pt x="178" y="595"/>
                  </a:cubicBezTo>
                  <a:cubicBezTo>
                    <a:pt x="183" y="602"/>
                    <a:pt x="183" y="602"/>
                    <a:pt x="183" y="602"/>
                  </a:cubicBezTo>
                  <a:cubicBezTo>
                    <a:pt x="177" y="608"/>
                    <a:pt x="177" y="608"/>
                    <a:pt x="177" y="608"/>
                  </a:cubicBezTo>
                  <a:cubicBezTo>
                    <a:pt x="172" y="616"/>
                    <a:pt x="172" y="616"/>
                    <a:pt x="172" y="616"/>
                  </a:cubicBezTo>
                  <a:cubicBezTo>
                    <a:pt x="173" y="628"/>
                    <a:pt x="173" y="628"/>
                    <a:pt x="173" y="628"/>
                  </a:cubicBezTo>
                  <a:cubicBezTo>
                    <a:pt x="164" y="633"/>
                    <a:pt x="164" y="633"/>
                    <a:pt x="164" y="633"/>
                  </a:cubicBezTo>
                  <a:cubicBezTo>
                    <a:pt x="164" y="641"/>
                    <a:pt x="164" y="641"/>
                    <a:pt x="164" y="641"/>
                  </a:cubicBezTo>
                  <a:cubicBezTo>
                    <a:pt x="160" y="637"/>
                    <a:pt x="160" y="637"/>
                    <a:pt x="160" y="637"/>
                  </a:cubicBezTo>
                  <a:cubicBezTo>
                    <a:pt x="159" y="630"/>
                    <a:pt x="159" y="630"/>
                    <a:pt x="159" y="630"/>
                  </a:cubicBezTo>
                  <a:cubicBezTo>
                    <a:pt x="156" y="627"/>
                    <a:pt x="156" y="627"/>
                    <a:pt x="156" y="627"/>
                  </a:cubicBezTo>
                  <a:cubicBezTo>
                    <a:pt x="151" y="632"/>
                    <a:pt x="151" y="632"/>
                    <a:pt x="151" y="632"/>
                  </a:cubicBezTo>
                  <a:cubicBezTo>
                    <a:pt x="146" y="634"/>
                    <a:pt x="146" y="634"/>
                    <a:pt x="146" y="634"/>
                  </a:cubicBezTo>
                  <a:cubicBezTo>
                    <a:pt x="136" y="637"/>
                    <a:pt x="136" y="637"/>
                    <a:pt x="136" y="637"/>
                  </a:cubicBezTo>
                  <a:cubicBezTo>
                    <a:pt x="129" y="648"/>
                    <a:pt x="129" y="648"/>
                    <a:pt x="129" y="648"/>
                  </a:cubicBezTo>
                  <a:cubicBezTo>
                    <a:pt x="121" y="649"/>
                    <a:pt x="121" y="649"/>
                    <a:pt x="121" y="649"/>
                  </a:cubicBezTo>
                  <a:cubicBezTo>
                    <a:pt x="112" y="641"/>
                    <a:pt x="112" y="641"/>
                    <a:pt x="112" y="641"/>
                  </a:cubicBezTo>
                  <a:cubicBezTo>
                    <a:pt x="112" y="613"/>
                    <a:pt x="112" y="613"/>
                    <a:pt x="112" y="613"/>
                  </a:cubicBezTo>
                  <a:cubicBezTo>
                    <a:pt x="113" y="601"/>
                    <a:pt x="113" y="601"/>
                    <a:pt x="113" y="601"/>
                  </a:cubicBezTo>
                  <a:cubicBezTo>
                    <a:pt x="114" y="589"/>
                    <a:pt x="114" y="589"/>
                    <a:pt x="114" y="589"/>
                  </a:cubicBezTo>
                  <a:cubicBezTo>
                    <a:pt x="104" y="583"/>
                    <a:pt x="104" y="583"/>
                    <a:pt x="104" y="583"/>
                  </a:cubicBezTo>
                  <a:cubicBezTo>
                    <a:pt x="103" y="578"/>
                    <a:pt x="103" y="578"/>
                    <a:pt x="103" y="578"/>
                  </a:cubicBezTo>
                  <a:cubicBezTo>
                    <a:pt x="100" y="573"/>
                    <a:pt x="100" y="573"/>
                    <a:pt x="100" y="573"/>
                  </a:cubicBezTo>
                  <a:cubicBezTo>
                    <a:pt x="97" y="571"/>
                    <a:pt x="97" y="571"/>
                    <a:pt x="97" y="571"/>
                  </a:cubicBezTo>
                  <a:cubicBezTo>
                    <a:pt x="97" y="566"/>
                    <a:pt x="97" y="566"/>
                    <a:pt x="97" y="566"/>
                  </a:cubicBezTo>
                  <a:cubicBezTo>
                    <a:pt x="100" y="563"/>
                    <a:pt x="100" y="563"/>
                    <a:pt x="100" y="563"/>
                  </a:cubicBezTo>
                  <a:cubicBezTo>
                    <a:pt x="100" y="557"/>
                    <a:pt x="100" y="557"/>
                    <a:pt x="100" y="557"/>
                  </a:cubicBezTo>
                  <a:cubicBezTo>
                    <a:pt x="95" y="554"/>
                    <a:pt x="95" y="554"/>
                    <a:pt x="95" y="554"/>
                  </a:cubicBezTo>
                  <a:cubicBezTo>
                    <a:pt x="86" y="551"/>
                    <a:pt x="86" y="551"/>
                    <a:pt x="86" y="551"/>
                  </a:cubicBezTo>
                  <a:cubicBezTo>
                    <a:pt x="88" y="544"/>
                    <a:pt x="88" y="544"/>
                    <a:pt x="88" y="544"/>
                  </a:cubicBezTo>
                  <a:cubicBezTo>
                    <a:pt x="85" y="538"/>
                    <a:pt x="85" y="538"/>
                    <a:pt x="85" y="538"/>
                  </a:cubicBezTo>
                  <a:cubicBezTo>
                    <a:pt x="81" y="530"/>
                    <a:pt x="81" y="530"/>
                    <a:pt x="81" y="530"/>
                  </a:cubicBezTo>
                  <a:cubicBezTo>
                    <a:pt x="76" y="524"/>
                    <a:pt x="76" y="524"/>
                    <a:pt x="76" y="524"/>
                  </a:cubicBezTo>
                  <a:cubicBezTo>
                    <a:pt x="66" y="526"/>
                    <a:pt x="66" y="526"/>
                    <a:pt x="66" y="526"/>
                  </a:cubicBezTo>
                  <a:cubicBezTo>
                    <a:pt x="63" y="520"/>
                    <a:pt x="63" y="520"/>
                    <a:pt x="63" y="520"/>
                  </a:cubicBezTo>
                  <a:cubicBezTo>
                    <a:pt x="70" y="516"/>
                    <a:pt x="70" y="516"/>
                    <a:pt x="70" y="516"/>
                  </a:cubicBezTo>
                  <a:cubicBezTo>
                    <a:pt x="65" y="510"/>
                    <a:pt x="65" y="510"/>
                    <a:pt x="65" y="510"/>
                  </a:cubicBezTo>
                  <a:cubicBezTo>
                    <a:pt x="64" y="504"/>
                    <a:pt x="64" y="504"/>
                    <a:pt x="64" y="504"/>
                  </a:cubicBezTo>
                  <a:cubicBezTo>
                    <a:pt x="60" y="504"/>
                    <a:pt x="60" y="504"/>
                    <a:pt x="60" y="504"/>
                  </a:cubicBezTo>
                  <a:cubicBezTo>
                    <a:pt x="56" y="507"/>
                    <a:pt x="56" y="507"/>
                    <a:pt x="56" y="507"/>
                  </a:cubicBezTo>
                  <a:cubicBezTo>
                    <a:pt x="50" y="505"/>
                    <a:pt x="50" y="505"/>
                    <a:pt x="50" y="505"/>
                  </a:cubicBezTo>
                  <a:cubicBezTo>
                    <a:pt x="45" y="508"/>
                    <a:pt x="45" y="508"/>
                    <a:pt x="45" y="508"/>
                  </a:cubicBezTo>
                  <a:cubicBezTo>
                    <a:pt x="41" y="505"/>
                    <a:pt x="41" y="505"/>
                    <a:pt x="41" y="505"/>
                  </a:cubicBezTo>
                  <a:cubicBezTo>
                    <a:pt x="34" y="508"/>
                    <a:pt x="34" y="508"/>
                    <a:pt x="34" y="508"/>
                  </a:cubicBezTo>
                  <a:cubicBezTo>
                    <a:pt x="27" y="507"/>
                    <a:pt x="27" y="507"/>
                    <a:pt x="27" y="507"/>
                  </a:cubicBezTo>
                  <a:cubicBezTo>
                    <a:pt x="27" y="498"/>
                    <a:pt x="27" y="498"/>
                    <a:pt x="27" y="498"/>
                  </a:cubicBezTo>
                  <a:cubicBezTo>
                    <a:pt x="28" y="496"/>
                    <a:pt x="28" y="496"/>
                    <a:pt x="28" y="496"/>
                  </a:cubicBezTo>
                  <a:cubicBezTo>
                    <a:pt x="28" y="489"/>
                    <a:pt x="28" y="489"/>
                    <a:pt x="28" y="489"/>
                  </a:cubicBezTo>
                  <a:cubicBezTo>
                    <a:pt x="32" y="475"/>
                    <a:pt x="32" y="475"/>
                    <a:pt x="32" y="475"/>
                  </a:cubicBezTo>
                  <a:cubicBezTo>
                    <a:pt x="25" y="467"/>
                    <a:pt x="25" y="467"/>
                    <a:pt x="25" y="467"/>
                  </a:cubicBezTo>
                  <a:cubicBezTo>
                    <a:pt x="24" y="458"/>
                    <a:pt x="24" y="458"/>
                    <a:pt x="24" y="458"/>
                  </a:cubicBezTo>
                  <a:cubicBezTo>
                    <a:pt x="18" y="454"/>
                    <a:pt x="18" y="454"/>
                    <a:pt x="18" y="454"/>
                  </a:cubicBezTo>
                  <a:cubicBezTo>
                    <a:pt x="17" y="449"/>
                    <a:pt x="17" y="449"/>
                    <a:pt x="17" y="449"/>
                  </a:cubicBezTo>
                  <a:cubicBezTo>
                    <a:pt x="20" y="446"/>
                    <a:pt x="20" y="446"/>
                    <a:pt x="20" y="446"/>
                  </a:cubicBezTo>
                  <a:cubicBezTo>
                    <a:pt x="17" y="442"/>
                    <a:pt x="17" y="442"/>
                    <a:pt x="17" y="442"/>
                  </a:cubicBezTo>
                  <a:cubicBezTo>
                    <a:pt x="17" y="437"/>
                    <a:pt x="17" y="437"/>
                    <a:pt x="17" y="437"/>
                  </a:cubicBezTo>
                  <a:cubicBezTo>
                    <a:pt x="8" y="437"/>
                    <a:pt x="8" y="437"/>
                    <a:pt x="8" y="437"/>
                  </a:cubicBezTo>
                  <a:cubicBezTo>
                    <a:pt x="7" y="433"/>
                    <a:pt x="7" y="433"/>
                    <a:pt x="7" y="433"/>
                  </a:cubicBezTo>
                  <a:cubicBezTo>
                    <a:pt x="14" y="426"/>
                    <a:pt x="14" y="426"/>
                    <a:pt x="14" y="426"/>
                  </a:cubicBezTo>
                  <a:cubicBezTo>
                    <a:pt x="19" y="424"/>
                    <a:pt x="19" y="424"/>
                    <a:pt x="19" y="424"/>
                  </a:cubicBezTo>
                  <a:cubicBezTo>
                    <a:pt x="15" y="395"/>
                    <a:pt x="15" y="395"/>
                    <a:pt x="15" y="39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9" y="374"/>
                    <a:pt x="9" y="374"/>
                    <a:pt x="9" y="374"/>
                  </a:cubicBezTo>
                  <a:cubicBezTo>
                    <a:pt x="0" y="362"/>
                    <a:pt x="0" y="362"/>
                    <a:pt x="0" y="362"/>
                  </a:cubicBezTo>
                  <a:cubicBezTo>
                    <a:pt x="1" y="356"/>
                    <a:pt x="1" y="356"/>
                    <a:pt x="1" y="356"/>
                  </a:cubicBezTo>
                  <a:cubicBezTo>
                    <a:pt x="5" y="355"/>
                    <a:pt x="5" y="355"/>
                    <a:pt x="5" y="355"/>
                  </a:cubicBezTo>
                  <a:cubicBezTo>
                    <a:pt x="14" y="342"/>
                    <a:pt x="14" y="342"/>
                    <a:pt x="14" y="342"/>
                  </a:cubicBezTo>
                  <a:cubicBezTo>
                    <a:pt x="21" y="344"/>
                    <a:pt x="21" y="344"/>
                    <a:pt x="21" y="344"/>
                  </a:cubicBezTo>
                  <a:cubicBezTo>
                    <a:pt x="26" y="344"/>
                    <a:pt x="26" y="344"/>
                    <a:pt x="26" y="344"/>
                  </a:cubicBezTo>
                  <a:cubicBezTo>
                    <a:pt x="29" y="335"/>
                    <a:pt x="29" y="335"/>
                    <a:pt x="29" y="335"/>
                  </a:cubicBezTo>
                  <a:cubicBezTo>
                    <a:pt x="25" y="330"/>
                    <a:pt x="25" y="330"/>
                    <a:pt x="25" y="330"/>
                  </a:cubicBezTo>
                  <a:cubicBezTo>
                    <a:pt x="27" y="322"/>
                    <a:pt x="27" y="322"/>
                    <a:pt x="27" y="322"/>
                  </a:cubicBezTo>
                  <a:cubicBezTo>
                    <a:pt x="31" y="322"/>
                    <a:pt x="31" y="322"/>
                    <a:pt x="31" y="322"/>
                  </a:cubicBezTo>
                  <a:cubicBezTo>
                    <a:pt x="31" y="311"/>
                    <a:pt x="31" y="311"/>
                    <a:pt x="31" y="311"/>
                  </a:cubicBezTo>
                  <a:cubicBezTo>
                    <a:pt x="42" y="300"/>
                    <a:pt x="42" y="300"/>
                    <a:pt x="42" y="300"/>
                  </a:cubicBezTo>
                  <a:cubicBezTo>
                    <a:pt x="43" y="295"/>
                    <a:pt x="43" y="295"/>
                    <a:pt x="43" y="295"/>
                  </a:cubicBezTo>
                  <a:cubicBezTo>
                    <a:pt x="46" y="295"/>
                    <a:pt x="46" y="295"/>
                    <a:pt x="46" y="295"/>
                  </a:cubicBezTo>
                  <a:cubicBezTo>
                    <a:pt x="47" y="286"/>
                    <a:pt x="47" y="286"/>
                    <a:pt x="47" y="286"/>
                  </a:cubicBezTo>
                  <a:cubicBezTo>
                    <a:pt x="40" y="288"/>
                    <a:pt x="40" y="288"/>
                    <a:pt x="40" y="288"/>
                  </a:cubicBezTo>
                  <a:cubicBezTo>
                    <a:pt x="37" y="280"/>
                    <a:pt x="37" y="280"/>
                    <a:pt x="37" y="280"/>
                  </a:cubicBezTo>
                  <a:cubicBezTo>
                    <a:pt x="35" y="270"/>
                    <a:pt x="35" y="270"/>
                    <a:pt x="35" y="270"/>
                  </a:cubicBezTo>
                  <a:cubicBezTo>
                    <a:pt x="24" y="260"/>
                    <a:pt x="24" y="260"/>
                    <a:pt x="24" y="260"/>
                  </a:cubicBezTo>
                  <a:cubicBezTo>
                    <a:pt x="23" y="256"/>
                    <a:pt x="23" y="256"/>
                    <a:pt x="23" y="256"/>
                  </a:cubicBezTo>
                  <a:cubicBezTo>
                    <a:pt x="16" y="255"/>
                    <a:pt x="16" y="255"/>
                    <a:pt x="16" y="255"/>
                  </a:cubicBezTo>
                  <a:cubicBezTo>
                    <a:pt x="13" y="249"/>
                    <a:pt x="13" y="249"/>
                    <a:pt x="13" y="249"/>
                  </a:cubicBezTo>
                  <a:cubicBezTo>
                    <a:pt x="14" y="240"/>
                    <a:pt x="14" y="240"/>
                    <a:pt x="14" y="240"/>
                  </a:cubicBezTo>
                  <a:cubicBezTo>
                    <a:pt x="7" y="231"/>
                    <a:pt x="7" y="231"/>
                    <a:pt x="7" y="231"/>
                  </a:cubicBezTo>
                  <a:cubicBezTo>
                    <a:pt x="11" y="224"/>
                    <a:pt x="11" y="224"/>
                    <a:pt x="11" y="224"/>
                  </a:cubicBezTo>
                  <a:cubicBezTo>
                    <a:pt x="6" y="215"/>
                    <a:pt x="6" y="215"/>
                    <a:pt x="6" y="215"/>
                  </a:cubicBezTo>
                  <a:cubicBezTo>
                    <a:pt x="4" y="211"/>
                    <a:pt x="4" y="211"/>
                    <a:pt x="4" y="211"/>
                  </a:cubicBezTo>
                  <a:close/>
                  <a:moveTo>
                    <a:pt x="229" y="18"/>
                  </a:moveTo>
                  <a:cubicBezTo>
                    <a:pt x="229" y="18"/>
                    <a:pt x="230" y="22"/>
                    <a:pt x="234" y="26"/>
                  </a:cubicBezTo>
                  <a:cubicBezTo>
                    <a:pt x="238" y="30"/>
                    <a:pt x="242" y="26"/>
                    <a:pt x="245" y="26"/>
                  </a:cubicBezTo>
                  <a:cubicBezTo>
                    <a:pt x="248" y="27"/>
                    <a:pt x="252" y="25"/>
                    <a:pt x="256" y="23"/>
                  </a:cubicBezTo>
                  <a:cubicBezTo>
                    <a:pt x="259" y="22"/>
                    <a:pt x="263" y="17"/>
                    <a:pt x="265" y="13"/>
                  </a:cubicBezTo>
                  <a:cubicBezTo>
                    <a:pt x="267" y="9"/>
                    <a:pt x="268" y="7"/>
                    <a:pt x="266" y="3"/>
                  </a:cubicBezTo>
                  <a:cubicBezTo>
                    <a:pt x="263" y="0"/>
                    <a:pt x="260" y="0"/>
                    <a:pt x="259" y="1"/>
                  </a:cubicBezTo>
                  <a:cubicBezTo>
                    <a:pt x="257" y="2"/>
                    <a:pt x="251" y="3"/>
                    <a:pt x="251" y="6"/>
                  </a:cubicBezTo>
                  <a:cubicBezTo>
                    <a:pt x="250" y="9"/>
                    <a:pt x="247" y="10"/>
                    <a:pt x="246" y="9"/>
                  </a:cubicBezTo>
                  <a:cubicBezTo>
                    <a:pt x="244" y="8"/>
                    <a:pt x="241" y="9"/>
                    <a:pt x="239" y="11"/>
                  </a:cubicBezTo>
                  <a:cubicBezTo>
                    <a:pt x="237" y="14"/>
                    <a:pt x="239" y="16"/>
                    <a:pt x="236" y="17"/>
                  </a:cubicBezTo>
                  <a:cubicBezTo>
                    <a:pt x="233" y="17"/>
                    <a:pt x="229" y="18"/>
                    <a:pt x="229" y="18"/>
                  </a:cubicBezTo>
                  <a:close/>
                  <a:moveTo>
                    <a:pt x="217" y="54"/>
                  </a:moveTo>
                  <a:cubicBezTo>
                    <a:pt x="217" y="54"/>
                    <a:pt x="221" y="54"/>
                    <a:pt x="223" y="53"/>
                  </a:cubicBezTo>
                  <a:cubicBezTo>
                    <a:pt x="224" y="53"/>
                    <a:pt x="225" y="49"/>
                    <a:pt x="225" y="48"/>
                  </a:cubicBezTo>
                  <a:cubicBezTo>
                    <a:pt x="224" y="46"/>
                    <a:pt x="220" y="45"/>
                    <a:pt x="222" y="45"/>
                  </a:cubicBezTo>
                  <a:cubicBezTo>
                    <a:pt x="224" y="45"/>
                    <a:pt x="226" y="44"/>
                    <a:pt x="228" y="41"/>
                  </a:cubicBezTo>
                  <a:cubicBezTo>
                    <a:pt x="230" y="38"/>
                    <a:pt x="227" y="36"/>
                    <a:pt x="225" y="32"/>
                  </a:cubicBezTo>
                  <a:cubicBezTo>
                    <a:pt x="223" y="29"/>
                    <a:pt x="221" y="24"/>
                    <a:pt x="217" y="23"/>
                  </a:cubicBezTo>
                  <a:cubicBezTo>
                    <a:pt x="213" y="21"/>
                    <a:pt x="205" y="25"/>
                    <a:pt x="203" y="27"/>
                  </a:cubicBezTo>
                  <a:cubicBezTo>
                    <a:pt x="201" y="29"/>
                    <a:pt x="199" y="32"/>
                    <a:pt x="197" y="31"/>
                  </a:cubicBezTo>
                  <a:cubicBezTo>
                    <a:pt x="195" y="30"/>
                    <a:pt x="189" y="30"/>
                    <a:pt x="188" y="32"/>
                  </a:cubicBezTo>
                  <a:cubicBezTo>
                    <a:pt x="187" y="35"/>
                    <a:pt x="192" y="40"/>
                    <a:pt x="193" y="42"/>
                  </a:cubicBezTo>
                  <a:cubicBezTo>
                    <a:pt x="193" y="43"/>
                    <a:pt x="190" y="46"/>
                    <a:pt x="188" y="44"/>
                  </a:cubicBezTo>
                  <a:cubicBezTo>
                    <a:pt x="186" y="42"/>
                    <a:pt x="183" y="49"/>
                    <a:pt x="179" y="45"/>
                  </a:cubicBezTo>
                  <a:cubicBezTo>
                    <a:pt x="175" y="40"/>
                    <a:pt x="169" y="44"/>
                    <a:pt x="169" y="47"/>
                  </a:cubicBezTo>
                  <a:cubicBezTo>
                    <a:pt x="168" y="50"/>
                    <a:pt x="168" y="62"/>
                    <a:pt x="173" y="67"/>
                  </a:cubicBezTo>
                  <a:cubicBezTo>
                    <a:pt x="178" y="71"/>
                    <a:pt x="177" y="74"/>
                    <a:pt x="180" y="76"/>
                  </a:cubicBezTo>
                  <a:cubicBezTo>
                    <a:pt x="183" y="78"/>
                    <a:pt x="202" y="79"/>
                    <a:pt x="204" y="79"/>
                  </a:cubicBezTo>
                  <a:cubicBezTo>
                    <a:pt x="207" y="78"/>
                    <a:pt x="201" y="72"/>
                    <a:pt x="202" y="68"/>
                  </a:cubicBezTo>
                  <a:cubicBezTo>
                    <a:pt x="202" y="64"/>
                    <a:pt x="206" y="66"/>
                    <a:pt x="208" y="63"/>
                  </a:cubicBezTo>
                  <a:cubicBezTo>
                    <a:pt x="210" y="60"/>
                    <a:pt x="217" y="54"/>
                    <a:pt x="217" y="54"/>
                  </a:cubicBezTo>
                  <a:close/>
                  <a:moveTo>
                    <a:pt x="222" y="79"/>
                  </a:moveTo>
                  <a:cubicBezTo>
                    <a:pt x="221" y="82"/>
                    <a:pt x="220" y="88"/>
                    <a:pt x="224" y="89"/>
                  </a:cubicBezTo>
                  <a:cubicBezTo>
                    <a:pt x="227" y="90"/>
                    <a:pt x="232" y="84"/>
                    <a:pt x="230" y="81"/>
                  </a:cubicBezTo>
                  <a:cubicBezTo>
                    <a:pt x="228" y="77"/>
                    <a:pt x="222" y="79"/>
                    <a:pt x="222" y="79"/>
                  </a:cubicBezTo>
                  <a:close/>
                  <a:moveTo>
                    <a:pt x="234" y="90"/>
                  </a:moveTo>
                  <a:cubicBezTo>
                    <a:pt x="234" y="90"/>
                    <a:pt x="237" y="95"/>
                    <a:pt x="235" y="98"/>
                  </a:cubicBezTo>
                  <a:cubicBezTo>
                    <a:pt x="233" y="100"/>
                    <a:pt x="235" y="107"/>
                    <a:pt x="237" y="103"/>
                  </a:cubicBezTo>
                  <a:cubicBezTo>
                    <a:pt x="239" y="100"/>
                    <a:pt x="244" y="98"/>
                    <a:pt x="246" y="98"/>
                  </a:cubicBezTo>
                  <a:cubicBezTo>
                    <a:pt x="248" y="98"/>
                    <a:pt x="262" y="91"/>
                    <a:pt x="261" y="86"/>
                  </a:cubicBezTo>
                  <a:cubicBezTo>
                    <a:pt x="261" y="82"/>
                    <a:pt x="258" y="81"/>
                    <a:pt x="250" y="80"/>
                  </a:cubicBezTo>
                  <a:cubicBezTo>
                    <a:pt x="243" y="79"/>
                    <a:pt x="239" y="80"/>
                    <a:pt x="236" y="82"/>
                  </a:cubicBezTo>
                  <a:cubicBezTo>
                    <a:pt x="234" y="83"/>
                    <a:pt x="234" y="90"/>
                    <a:pt x="234" y="90"/>
                  </a:cubicBezTo>
                  <a:close/>
                  <a:moveTo>
                    <a:pt x="15" y="190"/>
                  </a:moveTo>
                  <a:cubicBezTo>
                    <a:pt x="11" y="191"/>
                    <a:pt x="8" y="198"/>
                    <a:pt x="5" y="199"/>
                  </a:cubicBezTo>
                  <a:cubicBezTo>
                    <a:pt x="1" y="200"/>
                    <a:pt x="11" y="204"/>
                    <a:pt x="16" y="204"/>
                  </a:cubicBezTo>
                  <a:cubicBezTo>
                    <a:pt x="20" y="204"/>
                    <a:pt x="23" y="198"/>
                    <a:pt x="22" y="194"/>
                  </a:cubicBezTo>
                  <a:cubicBezTo>
                    <a:pt x="21" y="190"/>
                    <a:pt x="15" y="190"/>
                    <a:pt x="15" y="190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63" name="Freeform 69"/>
            <p:cNvSpPr>
              <a:spLocks/>
            </p:cNvSpPr>
            <p:nvPr/>
          </p:nvSpPr>
          <p:spPr bwMode="auto">
            <a:xfrm>
              <a:off x="1665" y="2986"/>
              <a:ext cx="654" cy="384"/>
            </a:xfrm>
            <a:custGeom>
              <a:avLst/>
              <a:gdLst>
                <a:gd name="T0" fmla="*/ 639 w 654"/>
                <a:gd name="T1" fmla="*/ 84 h 384"/>
                <a:gd name="T2" fmla="*/ 650 w 654"/>
                <a:gd name="T3" fmla="*/ 115 h 384"/>
                <a:gd name="T4" fmla="*/ 608 w 654"/>
                <a:gd name="T5" fmla="*/ 136 h 384"/>
                <a:gd name="T6" fmla="*/ 533 w 654"/>
                <a:gd name="T7" fmla="*/ 169 h 384"/>
                <a:gd name="T8" fmla="*/ 468 w 654"/>
                <a:gd name="T9" fmla="*/ 215 h 384"/>
                <a:gd name="T10" fmla="*/ 446 w 654"/>
                <a:gd name="T11" fmla="*/ 205 h 384"/>
                <a:gd name="T12" fmla="*/ 400 w 654"/>
                <a:gd name="T13" fmla="*/ 261 h 384"/>
                <a:gd name="T14" fmla="*/ 373 w 654"/>
                <a:gd name="T15" fmla="*/ 307 h 384"/>
                <a:gd name="T16" fmla="*/ 368 w 654"/>
                <a:gd name="T17" fmla="*/ 340 h 384"/>
                <a:gd name="T18" fmla="*/ 345 w 654"/>
                <a:gd name="T19" fmla="*/ 373 h 384"/>
                <a:gd name="T20" fmla="*/ 275 w 654"/>
                <a:gd name="T21" fmla="*/ 361 h 384"/>
                <a:gd name="T22" fmla="*/ 241 w 654"/>
                <a:gd name="T23" fmla="*/ 363 h 384"/>
                <a:gd name="T24" fmla="*/ 212 w 654"/>
                <a:gd name="T25" fmla="*/ 361 h 384"/>
                <a:gd name="T26" fmla="*/ 170 w 654"/>
                <a:gd name="T27" fmla="*/ 355 h 384"/>
                <a:gd name="T28" fmla="*/ 150 w 654"/>
                <a:gd name="T29" fmla="*/ 325 h 384"/>
                <a:gd name="T30" fmla="*/ 135 w 654"/>
                <a:gd name="T31" fmla="*/ 334 h 384"/>
                <a:gd name="T32" fmla="*/ 118 w 654"/>
                <a:gd name="T33" fmla="*/ 344 h 384"/>
                <a:gd name="T34" fmla="*/ 95 w 654"/>
                <a:gd name="T35" fmla="*/ 359 h 384"/>
                <a:gd name="T36" fmla="*/ 72 w 654"/>
                <a:gd name="T37" fmla="*/ 353 h 384"/>
                <a:gd name="T38" fmla="*/ 39 w 654"/>
                <a:gd name="T39" fmla="*/ 348 h 384"/>
                <a:gd name="T40" fmla="*/ 14 w 654"/>
                <a:gd name="T41" fmla="*/ 375 h 384"/>
                <a:gd name="T42" fmla="*/ 10 w 654"/>
                <a:gd name="T43" fmla="*/ 342 h 384"/>
                <a:gd name="T44" fmla="*/ 8 w 654"/>
                <a:gd name="T45" fmla="*/ 313 h 384"/>
                <a:gd name="T46" fmla="*/ 27 w 654"/>
                <a:gd name="T47" fmla="*/ 284 h 384"/>
                <a:gd name="T48" fmla="*/ 31 w 654"/>
                <a:gd name="T49" fmla="*/ 267 h 384"/>
                <a:gd name="T50" fmla="*/ 85 w 654"/>
                <a:gd name="T51" fmla="*/ 244 h 384"/>
                <a:gd name="T52" fmla="*/ 116 w 654"/>
                <a:gd name="T53" fmla="*/ 178 h 384"/>
                <a:gd name="T54" fmla="*/ 77 w 654"/>
                <a:gd name="T55" fmla="*/ 192 h 384"/>
                <a:gd name="T56" fmla="*/ 64 w 654"/>
                <a:gd name="T57" fmla="*/ 163 h 384"/>
                <a:gd name="T58" fmla="*/ 89 w 654"/>
                <a:gd name="T59" fmla="*/ 134 h 384"/>
                <a:gd name="T60" fmla="*/ 95 w 654"/>
                <a:gd name="T61" fmla="*/ 109 h 384"/>
                <a:gd name="T62" fmla="*/ 83 w 654"/>
                <a:gd name="T63" fmla="*/ 55 h 384"/>
                <a:gd name="T64" fmla="*/ 122 w 654"/>
                <a:gd name="T65" fmla="*/ 73 h 384"/>
                <a:gd name="T66" fmla="*/ 173 w 654"/>
                <a:gd name="T67" fmla="*/ 94 h 384"/>
                <a:gd name="T68" fmla="*/ 208 w 654"/>
                <a:gd name="T69" fmla="*/ 80 h 384"/>
                <a:gd name="T70" fmla="*/ 214 w 654"/>
                <a:gd name="T71" fmla="*/ 25 h 384"/>
                <a:gd name="T72" fmla="*/ 308 w 654"/>
                <a:gd name="T73" fmla="*/ 0 h 384"/>
                <a:gd name="T74" fmla="*/ 364 w 654"/>
                <a:gd name="T75" fmla="*/ 21 h 384"/>
                <a:gd name="T76" fmla="*/ 425 w 654"/>
                <a:gd name="T77" fmla="*/ 65 h 384"/>
                <a:gd name="T78" fmla="*/ 518 w 654"/>
                <a:gd name="T79" fmla="*/ 102 h 384"/>
                <a:gd name="T80" fmla="*/ 579 w 654"/>
                <a:gd name="T81" fmla="*/ 77 h 384"/>
                <a:gd name="T82" fmla="*/ 621 w 654"/>
                <a:gd name="T83" fmla="*/ 65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4" h="384">
                  <a:moveTo>
                    <a:pt x="654" y="61"/>
                  </a:moveTo>
                  <a:lnTo>
                    <a:pt x="643" y="67"/>
                  </a:lnTo>
                  <a:lnTo>
                    <a:pt x="639" y="84"/>
                  </a:lnTo>
                  <a:lnTo>
                    <a:pt x="652" y="96"/>
                  </a:lnTo>
                  <a:lnTo>
                    <a:pt x="637" y="107"/>
                  </a:lnTo>
                  <a:lnTo>
                    <a:pt x="650" y="115"/>
                  </a:lnTo>
                  <a:lnTo>
                    <a:pt x="633" y="123"/>
                  </a:lnTo>
                  <a:lnTo>
                    <a:pt x="618" y="136"/>
                  </a:lnTo>
                  <a:lnTo>
                    <a:pt x="608" y="136"/>
                  </a:lnTo>
                  <a:lnTo>
                    <a:pt x="604" y="153"/>
                  </a:lnTo>
                  <a:lnTo>
                    <a:pt x="566" y="153"/>
                  </a:lnTo>
                  <a:lnTo>
                    <a:pt x="533" y="169"/>
                  </a:lnTo>
                  <a:lnTo>
                    <a:pt x="531" y="184"/>
                  </a:lnTo>
                  <a:lnTo>
                    <a:pt x="502" y="184"/>
                  </a:lnTo>
                  <a:lnTo>
                    <a:pt x="468" y="215"/>
                  </a:lnTo>
                  <a:lnTo>
                    <a:pt x="454" y="217"/>
                  </a:lnTo>
                  <a:lnTo>
                    <a:pt x="458" y="209"/>
                  </a:lnTo>
                  <a:lnTo>
                    <a:pt x="446" y="205"/>
                  </a:lnTo>
                  <a:lnTo>
                    <a:pt x="414" y="236"/>
                  </a:lnTo>
                  <a:lnTo>
                    <a:pt x="416" y="255"/>
                  </a:lnTo>
                  <a:lnTo>
                    <a:pt x="400" y="261"/>
                  </a:lnTo>
                  <a:lnTo>
                    <a:pt x="400" y="280"/>
                  </a:lnTo>
                  <a:lnTo>
                    <a:pt x="379" y="288"/>
                  </a:lnTo>
                  <a:lnTo>
                    <a:pt x="373" y="307"/>
                  </a:lnTo>
                  <a:lnTo>
                    <a:pt x="375" y="321"/>
                  </a:lnTo>
                  <a:lnTo>
                    <a:pt x="373" y="325"/>
                  </a:lnTo>
                  <a:lnTo>
                    <a:pt x="368" y="340"/>
                  </a:lnTo>
                  <a:lnTo>
                    <a:pt x="350" y="359"/>
                  </a:lnTo>
                  <a:lnTo>
                    <a:pt x="352" y="369"/>
                  </a:lnTo>
                  <a:lnTo>
                    <a:pt x="345" y="373"/>
                  </a:lnTo>
                  <a:lnTo>
                    <a:pt x="337" y="384"/>
                  </a:lnTo>
                  <a:lnTo>
                    <a:pt x="312" y="382"/>
                  </a:lnTo>
                  <a:lnTo>
                    <a:pt x="275" y="361"/>
                  </a:lnTo>
                  <a:lnTo>
                    <a:pt x="258" y="355"/>
                  </a:lnTo>
                  <a:lnTo>
                    <a:pt x="248" y="367"/>
                  </a:lnTo>
                  <a:lnTo>
                    <a:pt x="241" y="363"/>
                  </a:lnTo>
                  <a:lnTo>
                    <a:pt x="233" y="359"/>
                  </a:lnTo>
                  <a:lnTo>
                    <a:pt x="227" y="369"/>
                  </a:lnTo>
                  <a:lnTo>
                    <a:pt x="212" y="361"/>
                  </a:lnTo>
                  <a:lnTo>
                    <a:pt x="202" y="367"/>
                  </a:lnTo>
                  <a:lnTo>
                    <a:pt x="181" y="350"/>
                  </a:lnTo>
                  <a:lnTo>
                    <a:pt x="170" y="355"/>
                  </a:lnTo>
                  <a:lnTo>
                    <a:pt x="160" y="348"/>
                  </a:lnTo>
                  <a:lnTo>
                    <a:pt x="162" y="334"/>
                  </a:lnTo>
                  <a:lnTo>
                    <a:pt x="150" y="325"/>
                  </a:lnTo>
                  <a:lnTo>
                    <a:pt x="143" y="332"/>
                  </a:lnTo>
                  <a:lnTo>
                    <a:pt x="139" y="330"/>
                  </a:lnTo>
                  <a:lnTo>
                    <a:pt x="135" y="334"/>
                  </a:lnTo>
                  <a:lnTo>
                    <a:pt x="118" y="328"/>
                  </a:lnTo>
                  <a:lnTo>
                    <a:pt x="112" y="340"/>
                  </a:lnTo>
                  <a:lnTo>
                    <a:pt x="118" y="344"/>
                  </a:lnTo>
                  <a:lnTo>
                    <a:pt x="118" y="353"/>
                  </a:lnTo>
                  <a:lnTo>
                    <a:pt x="114" y="357"/>
                  </a:lnTo>
                  <a:lnTo>
                    <a:pt x="95" y="359"/>
                  </a:lnTo>
                  <a:lnTo>
                    <a:pt x="89" y="367"/>
                  </a:lnTo>
                  <a:lnTo>
                    <a:pt x="81" y="367"/>
                  </a:lnTo>
                  <a:lnTo>
                    <a:pt x="72" y="353"/>
                  </a:lnTo>
                  <a:lnTo>
                    <a:pt x="60" y="363"/>
                  </a:lnTo>
                  <a:lnTo>
                    <a:pt x="54" y="359"/>
                  </a:lnTo>
                  <a:lnTo>
                    <a:pt x="39" y="348"/>
                  </a:lnTo>
                  <a:lnTo>
                    <a:pt x="27" y="353"/>
                  </a:lnTo>
                  <a:lnTo>
                    <a:pt x="25" y="365"/>
                  </a:lnTo>
                  <a:lnTo>
                    <a:pt x="14" y="375"/>
                  </a:lnTo>
                  <a:lnTo>
                    <a:pt x="8" y="371"/>
                  </a:lnTo>
                  <a:lnTo>
                    <a:pt x="10" y="363"/>
                  </a:lnTo>
                  <a:lnTo>
                    <a:pt x="10" y="342"/>
                  </a:lnTo>
                  <a:lnTo>
                    <a:pt x="0" y="334"/>
                  </a:lnTo>
                  <a:lnTo>
                    <a:pt x="2" y="323"/>
                  </a:lnTo>
                  <a:lnTo>
                    <a:pt x="8" y="313"/>
                  </a:lnTo>
                  <a:lnTo>
                    <a:pt x="12" y="300"/>
                  </a:lnTo>
                  <a:lnTo>
                    <a:pt x="25" y="300"/>
                  </a:lnTo>
                  <a:lnTo>
                    <a:pt x="27" y="284"/>
                  </a:lnTo>
                  <a:lnTo>
                    <a:pt x="35" y="271"/>
                  </a:lnTo>
                  <a:lnTo>
                    <a:pt x="27" y="265"/>
                  </a:lnTo>
                  <a:lnTo>
                    <a:pt x="31" y="267"/>
                  </a:lnTo>
                  <a:lnTo>
                    <a:pt x="54" y="259"/>
                  </a:lnTo>
                  <a:lnTo>
                    <a:pt x="64" y="267"/>
                  </a:lnTo>
                  <a:lnTo>
                    <a:pt x="85" y="244"/>
                  </a:lnTo>
                  <a:lnTo>
                    <a:pt x="77" y="236"/>
                  </a:lnTo>
                  <a:lnTo>
                    <a:pt x="127" y="192"/>
                  </a:lnTo>
                  <a:lnTo>
                    <a:pt x="116" y="178"/>
                  </a:lnTo>
                  <a:lnTo>
                    <a:pt x="97" y="175"/>
                  </a:lnTo>
                  <a:lnTo>
                    <a:pt x="87" y="182"/>
                  </a:lnTo>
                  <a:lnTo>
                    <a:pt x="77" y="192"/>
                  </a:lnTo>
                  <a:lnTo>
                    <a:pt x="58" y="186"/>
                  </a:lnTo>
                  <a:lnTo>
                    <a:pt x="56" y="173"/>
                  </a:lnTo>
                  <a:lnTo>
                    <a:pt x="64" y="163"/>
                  </a:lnTo>
                  <a:lnTo>
                    <a:pt x="70" y="148"/>
                  </a:lnTo>
                  <a:lnTo>
                    <a:pt x="89" y="146"/>
                  </a:lnTo>
                  <a:lnTo>
                    <a:pt x="89" y="134"/>
                  </a:lnTo>
                  <a:lnTo>
                    <a:pt x="83" y="125"/>
                  </a:lnTo>
                  <a:lnTo>
                    <a:pt x="83" y="117"/>
                  </a:lnTo>
                  <a:lnTo>
                    <a:pt x="95" y="109"/>
                  </a:lnTo>
                  <a:lnTo>
                    <a:pt x="97" y="86"/>
                  </a:lnTo>
                  <a:lnTo>
                    <a:pt x="85" y="75"/>
                  </a:lnTo>
                  <a:lnTo>
                    <a:pt x="83" y="55"/>
                  </a:lnTo>
                  <a:lnTo>
                    <a:pt x="89" y="55"/>
                  </a:lnTo>
                  <a:lnTo>
                    <a:pt x="104" y="61"/>
                  </a:lnTo>
                  <a:lnTo>
                    <a:pt x="122" y="73"/>
                  </a:lnTo>
                  <a:lnTo>
                    <a:pt x="143" y="84"/>
                  </a:lnTo>
                  <a:lnTo>
                    <a:pt x="152" y="102"/>
                  </a:lnTo>
                  <a:lnTo>
                    <a:pt x="173" y="94"/>
                  </a:lnTo>
                  <a:lnTo>
                    <a:pt x="202" y="111"/>
                  </a:lnTo>
                  <a:lnTo>
                    <a:pt x="216" y="94"/>
                  </a:lnTo>
                  <a:lnTo>
                    <a:pt x="208" y="80"/>
                  </a:lnTo>
                  <a:lnTo>
                    <a:pt x="212" y="65"/>
                  </a:lnTo>
                  <a:lnTo>
                    <a:pt x="202" y="46"/>
                  </a:lnTo>
                  <a:lnTo>
                    <a:pt x="214" y="25"/>
                  </a:lnTo>
                  <a:lnTo>
                    <a:pt x="227" y="7"/>
                  </a:lnTo>
                  <a:lnTo>
                    <a:pt x="302" y="9"/>
                  </a:lnTo>
                  <a:lnTo>
                    <a:pt x="308" y="0"/>
                  </a:lnTo>
                  <a:lnTo>
                    <a:pt x="335" y="2"/>
                  </a:lnTo>
                  <a:lnTo>
                    <a:pt x="348" y="17"/>
                  </a:lnTo>
                  <a:lnTo>
                    <a:pt x="364" y="21"/>
                  </a:lnTo>
                  <a:lnTo>
                    <a:pt x="395" y="44"/>
                  </a:lnTo>
                  <a:lnTo>
                    <a:pt x="412" y="50"/>
                  </a:lnTo>
                  <a:lnTo>
                    <a:pt x="425" y="65"/>
                  </a:lnTo>
                  <a:lnTo>
                    <a:pt x="452" y="69"/>
                  </a:lnTo>
                  <a:lnTo>
                    <a:pt x="500" y="102"/>
                  </a:lnTo>
                  <a:lnTo>
                    <a:pt x="518" y="102"/>
                  </a:lnTo>
                  <a:lnTo>
                    <a:pt x="527" y="109"/>
                  </a:lnTo>
                  <a:lnTo>
                    <a:pt x="560" y="100"/>
                  </a:lnTo>
                  <a:lnTo>
                    <a:pt x="579" y="77"/>
                  </a:lnTo>
                  <a:lnTo>
                    <a:pt x="600" y="82"/>
                  </a:lnTo>
                  <a:lnTo>
                    <a:pt x="606" y="67"/>
                  </a:lnTo>
                  <a:lnTo>
                    <a:pt x="621" y="65"/>
                  </a:lnTo>
                  <a:lnTo>
                    <a:pt x="637" y="52"/>
                  </a:lnTo>
                  <a:lnTo>
                    <a:pt x="654" y="61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64" name="Freeform 70"/>
            <p:cNvSpPr>
              <a:spLocks/>
            </p:cNvSpPr>
            <p:nvPr/>
          </p:nvSpPr>
          <p:spPr bwMode="auto">
            <a:xfrm>
              <a:off x="1294" y="2651"/>
              <a:ext cx="323" cy="381"/>
            </a:xfrm>
            <a:custGeom>
              <a:avLst/>
              <a:gdLst>
                <a:gd name="T0" fmla="*/ 0 w 155"/>
                <a:gd name="T1" fmla="*/ 98 h 183"/>
                <a:gd name="T2" fmla="*/ 32 w 155"/>
                <a:gd name="T3" fmla="*/ 98 h 183"/>
                <a:gd name="T4" fmla="*/ 55 w 155"/>
                <a:gd name="T5" fmla="*/ 94 h 183"/>
                <a:gd name="T6" fmla="*/ 60 w 155"/>
                <a:gd name="T7" fmla="*/ 81 h 183"/>
                <a:gd name="T8" fmla="*/ 61 w 155"/>
                <a:gd name="T9" fmla="*/ 62 h 183"/>
                <a:gd name="T10" fmla="*/ 71 w 155"/>
                <a:gd name="T11" fmla="*/ 59 h 183"/>
                <a:gd name="T12" fmla="*/ 77 w 155"/>
                <a:gd name="T13" fmla="*/ 49 h 183"/>
                <a:gd name="T14" fmla="*/ 81 w 155"/>
                <a:gd name="T15" fmla="*/ 41 h 183"/>
                <a:gd name="T16" fmla="*/ 83 w 155"/>
                <a:gd name="T17" fmla="*/ 36 h 183"/>
                <a:gd name="T18" fmla="*/ 91 w 155"/>
                <a:gd name="T19" fmla="*/ 30 h 183"/>
                <a:gd name="T20" fmla="*/ 101 w 155"/>
                <a:gd name="T21" fmla="*/ 21 h 183"/>
                <a:gd name="T22" fmla="*/ 108 w 155"/>
                <a:gd name="T23" fmla="*/ 22 h 183"/>
                <a:gd name="T24" fmla="*/ 120 w 155"/>
                <a:gd name="T25" fmla="*/ 0 h 183"/>
                <a:gd name="T26" fmla="*/ 135 w 155"/>
                <a:gd name="T27" fmla="*/ 12 h 183"/>
                <a:gd name="T28" fmla="*/ 133 w 155"/>
                <a:gd name="T29" fmla="*/ 23 h 183"/>
                <a:gd name="T30" fmla="*/ 137 w 155"/>
                <a:gd name="T31" fmla="*/ 28 h 183"/>
                <a:gd name="T32" fmla="*/ 152 w 155"/>
                <a:gd name="T33" fmla="*/ 33 h 183"/>
                <a:gd name="T34" fmla="*/ 151 w 155"/>
                <a:gd name="T35" fmla="*/ 43 h 183"/>
                <a:gd name="T36" fmla="*/ 151 w 155"/>
                <a:gd name="T37" fmla="*/ 58 h 183"/>
                <a:gd name="T38" fmla="*/ 140 w 155"/>
                <a:gd name="T39" fmla="*/ 65 h 183"/>
                <a:gd name="T40" fmla="*/ 133 w 155"/>
                <a:gd name="T41" fmla="*/ 70 h 183"/>
                <a:gd name="T42" fmla="*/ 126 w 155"/>
                <a:gd name="T43" fmla="*/ 85 h 183"/>
                <a:gd name="T44" fmla="*/ 121 w 155"/>
                <a:gd name="T45" fmla="*/ 93 h 183"/>
                <a:gd name="T46" fmla="*/ 126 w 155"/>
                <a:gd name="T47" fmla="*/ 103 h 183"/>
                <a:gd name="T48" fmla="*/ 125 w 155"/>
                <a:gd name="T49" fmla="*/ 113 h 183"/>
                <a:gd name="T50" fmla="*/ 126 w 155"/>
                <a:gd name="T51" fmla="*/ 116 h 183"/>
                <a:gd name="T52" fmla="*/ 118 w 155"/>
                <a:gd name="T53" fmla="*/ 124 h 183"/>
                <a:gd name="T54" fmla="*/ 109 w 155"/>
                <a:gd name="T55" fmla="*/ 120 h 183"/>
                <a:gd name="T56" fmla="*/ 110 w 155"/>
                <a:gd name="T57" fmla="*/ 130 h 183"/>
                <a:gd name="T58" fmla="*/ 101 w 155"/>
                <a:gd name="T59" fmla="*/ 137 h 183"/>
                <a:gd name="T60" fmla="*/ 102 w 155"/>
                <a:gd name="T61" fmla="*/ 147 h 183"/>
                <a:gd name="T62" fmla="*/ 108 w 155"/>
                <a:gd name="T63" fmla="*/ 152 h 183"/>
                <a:gd name="T64" fmla="*/ 105 w 155"/>
                <a:gd name="T65" fmla="*/ 157 h 183"/>
                <a:gd name="T66" fmla="*/ 98 w 155"/>
                <a:gd name="T67" fmla="*/ 161 h 183"/>
                <a:gd name="T68" fmla="*/ 99 w 155"/>
                <a:gd name="T69" fmla="*/ 170 h 183"/>
                <a:gd name="T70" fmla="*/ 86 w 155"/>
                <a:gd name="T71" fmla="*/ 179 h 183"/>
                <a:gd name="T72" fmla="*/ 82 w 155"/>
                <a:gd name="T73" fmla="*/ 171 h 183"/>
                <a:gd name="T74" fmla="*/ 74 w 155"/>
                <a:gd name="T75" fmla="*/ 170 h 183"/>
                <a:gd name="T76" fmla="*/ 69 w 155"/>
                <a:gd name="T77" fmla="*/ 171 h 183"/>
                <a:gd name="T78" fmla="*/ 65 w 155"/>
                <a:gd name="T79" fmla="*/ 167 h 183"/>
                <a:gd name="T80" fmla="*/ 56 w 155"/>
                <a:gd name="T81" fmla="*/ 169 h 183"/>
                <a:gd name="T82" fmla="*/ 50 w 155"/>
                <a:gd name="T83" fmla="*/ 173 h 183"/>
                <a:gd name="T84" fmla="*/ 45 w 155"/>
                <a:gd name="T85" fmla="*/ 171 h 183"/>
                <a:gd name="T86" fmla="*/ 41 w 155"/>
                <a:gd name="T87" fmla="*/ 178 h 183"/>
                <a:gd name="T88" fmla="*/ 32 w 155"/>
                <a:gd name="T89" fmla="*/ 183 h 183"/>
                <a:gd name="T90" fmla="*/ 24 w 155"/>
                <a:gd name="T91" fmla="*/ 160 h 183"/>
                <a:gd name="T92" fmla="*/ 15 w 155"/>
                <a:gd name="T93" fmla="*/ 156 h 183"/>
                <a:gd name="T94" fmla="*/ 0 w 155"/>
                <a:gd name="T95" fmla="*/ 111 h 183"/>
                <a:gd name="T96" fmla="*/ 0 w 155"/>
                <a:gd name="T97" fmla="*/ 98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5" h="183">
                  <a:moveTo>
                    <a:pt x="0" y="98"/>
                  </a:moveTo>
                  <a:cubicBezTo>
                    <a:pt x="32" y="98"/>
                    <a:pt x="32" y="98"/>
                    <a:pt x="32" y="98"/>
                  </a:cubicBezTo>
                  <a:cubicBezTo>
                    <a:pt x="43" y="98"/>
                    <a:pt x="47" y="95"/>
                    <a:pt x="55" y="94"/>
                  </a:cubicBezTo>
                  <a:cubicBezTo>
                    <a:pt x="62" y="93"/>
                    <a:pt x="59" y="87"/>
                    <a:pt x="60" y="81"/>
                  </a:cubicBezTo>
                  <a:cubicBezTo>
                    <a:pt x="60" y="75"/>
                    <a:pt x="61" y="65"/>
                    <a:pt x="61" y="62"/>
                  </a:cubicBezTo>
                  <a:cubicBezTo>
                    <a:pt x="61" y="59"/>
                    <a:pt x="65" y="59"/>
                    <a:pt x="71" y="59"/>
                  </a:cubicBezTo>
                  <a:cubicBezTo>
                    <a:pt x="77" y="59"/>
                    <a:pt x="77" y="56"/>
                    <a:pt x="77" y="49"/>
                  </a:cubicBezTo>
                  <a:cubicBezTo>
                    <a:pt x="77" y="42"/>
                    <a:pt x="77" y="41"/>
                    <a:pt x="81" y="41"/>
                  </a:cubicBezTo>
                  <a:cubicBezTo>
                    <a:pt x="86" y="42"/>
                    <a:pt x="84" y="40"/>
                    <a:pt x="83" y="36"/>
                  </a:cubicBezTo>
                  <a:cubicBezTo>
                    <a:pt x="83" y="33"/>
                    <a:pt x="89" y="33"/>
                    <a:pt x="91" y="30"/>
                  </a:cubicBezTo>
                  <a:cubicBezTo>
                    <a:pt x="93" y="28"/>
                    <a:pt x="98" y="23"/>
                    <a:pt x="101" y="21"/>
                  </a:cubicBezTo>
                  <a:cubicBezTo>
                    <a:pt x="105" y="19"/>
                    <a:pt x="106" y="23"/>
                    <a:pt x="108" y="22"/>
                  </a:cubicBezTo>
                  <a:cubicBezTo>
                    <a:pt x="109" y="21"/>
                    <a:pt x="115" y="9"/>
                    <a:pt x="120" y="0"/>
                  </a:cubicBezTo>
                  <a:cubicBezTo>
                    <a:pt x="135" y="12"/>
                    <a:pt x="135" y="12"/>
                    <a:pt x="135" y="12"/>
                  </a:cubicBezTo>
                  <a:cubicBezTo>
                    <a:pt x="133" y="23"/>
                    <a:pt x="133" y="23"/>
                    <a:pt x="133" y="23"/>
                  </a:cubicBezTo>
                  <a:cubicBezTo>
                    <a:pt x="137" y="28"/>
                    <a:pt x="137" y="28"/>
                    <a:pt x="137" y="28"/>
                  </a:cubicBezTo>
                  <a:cubicBezTo>
                    <a:pt x="152" y="33"/>
                    <a:pt x="152" y="33"/>
                    <a:pt x="152" y="33"/>
                  </a:cubicBezTo>
                  <a:cubicBezTo>
                    <a:pt x="150" y="37"/>
                    <a:pt x="148" y="35"/>
                    <a:pt x="151" y="43"/>
                  </a:cubicBezTo>
                  <a:cubicBezTo>
                    <a:pt x="155" y="53"/>
                    <a:pt x="153" y="56"/>
                    <a:pt x="151" y="58"/>
                  </a:cubicBezTo>
                  <a:cubicBezTo>
                    <a:pt x="149" y="60"/>
                    <a:pt x="143" y="65"/>
                    <a:pt x="140" y="65"/>
                  </a:cubicBezTo>
                  <a:cubicBezTo>
                    <a:pt x="137" y="66"/>
                    <a:pt x="133" y="66"/>
                    <a:pt x="133" y="70"/>
                  </a:cubicBezTo>
                  <a:cubicBezTo>
                    <a:pt x="133" y="75"/>
                    <a:pt x="130" y="83"/>
                    <a:pt x="126" y="85"/>
                  </a:cubicBezTo>
                  <a:cubicBezTo>
                    <a:pt x="121" y="87"/>
                    <a:pt x="122" y="91"/>
                    <a:pt x="121" y="93"/>
                  </a:cubicBezTo>
                  <a:cubicBezTo>
                    <a:pt x="120" y="95"/>
                    <a:pt x="126" y="98"/>
                    <a:pt x="126" y="103"/>
                  </a:cubicBezTo>
                  <a:cubicBezTo>
                    <a:pt x="126" y="107"/>
                    <a:pt x="124" y="109"/>
                    <a:pt x="125" y="113"/>
                  </a:cubicBezTo>
                  <a:cubicBezTo>
                    <a:pt x="125" y="115"/>
                    <a:pt x="125" y="115"/>
                    <a:pt x="126" y="116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09" y="120"/>
                    <a:pt x="109" y="120"/>
                    <a:pt x="109" y="120"/>
                  </a:cubicBezTo>
                  <a:cubicBezTo>
                    <a:pt x="110" y="130"/>
                    <a:pt x="110" y="130"/>
                    <a:pt x="110" y="130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8" y="152"/>
                    <a:pt x="108" y="152"/>
                    <a:pt x="108" y="152"/>
                  </a:cubicBezTo>
                  <a:cubicBezTo>
                    <a:pt x="105" y="157"/>
                    <a:pt x="105" y="157"/>
                    <a:pt x="105" y="157"/>
                  </a:cubicBezTo>
                  <a:cubicBezTo>
                    <a:pt x="98" y="161"/>
                    <a:pt x="98" y="161"/>
                    <a:pt x="98" y="161"/>
                  </a:cubicBezTo>
                  <a:cubicBezTo>
                    <a:pt x="99" y="170"/>
                    <a:pt x="99" y="170"/>
                    <a:pt x="99" y="170"/>
                  </a:cubicBezTo>
                  <a:cubicBezTo>
                    <a:pt x="86" y="179"/>
                    <a:pt x="86" y="179"/>
                    <a:pt x="86" y="179"/>
                  </a:cubicBezTo>
                  <a:cubicBezTo>
                    <a:pt x="82" y="171"/>
                    <a:pt x="82" y="171"/>
                    <a:pt x="82" y="171"/>
                  </a:cubicBezTo>
                  <a:cubicBezTo>
                    <a:pt x="74" y="170"/>
                    <a:pt x="74" y="170"/>
                    <a:pt x="74" y="170"/>
                  </a:cubicBezTo>
                  <a:cubicBezTo>
                    <a:pt x="69" y="171"/>
                    <a:pt x="69" y="171"/>
                    <a:pt x="69" y="171"/>
                  </a:cubicBezTo>
                  <a:cubicBezTo>
                    <a:pt x="65" y="167"/>
                    <a:pt x="65" y="167"/>
                    <a:pt x="65" y="167"/>
                  </a:cubicBezTo>
                  <a:cubicBezTo>
                    <a:pt x="56" y="169"/>
                    <a:pt x="56" y="169"/>
                    <a:pt x="56" y="169"/>
                  </a:cubicBezTo>
                  <a:cubicBezTo>
                    <a:pt x="50" y="173"/>
                    <a:pt x="50" y="173"/>
                    <a:pt x="50" y="173"/>
                  </a:cubicBezTo>
                  <a:cubicBezTo>
                    <a:pt x="45" y="171"/>
                    <a:pt x="45" y="171"/>
                    <a:pt x="45" y="171"/>
                  </a:cubicBezTo>
                  <a:cubicBezTo>
                    <a:pt x="41" y="178"/>
                    <a:pt x="41" y="178"/>
                    <a:pt x="41" y="178"/>
                  </a:cubicBezTo>
                  <a:cubicBezTo>
                    <a:pt x="32" y="183"/>
                    <a:pt x="32" y="183"/>
                    <a:pt x="32" y="183"/>
                  </a:cubicBezTo>
                  <a:cubicBezTo>
                    <a:pt x="24" y="160"/>
                    <a:pt x="24" y="160"/>
                    <a:pt x="24" y="160"/>
                  </a:cubicBezTo>
                  <a:cubicBezTo>
                    <a:pt x="15" y="156"/>
                    <a:pt x="15" y="156"/>
                    <a:pt x="15" y="156"/>
                  </a:cubicBezTo>
                  <a:cubicBezTo>
                    <a:pt x="0" y="111"/>
                    <a:pt x="0" y="111"/>
                    <a:pt x="0" y="111"/>
                  </a:cubicBezTo>
                  <a:lnTo>
                    <a:pt x="0" y="98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65" name="Freeform 71"/>
            <p:cNvSpPr>
              <a:spLocks/>
            </p:cNvSpPr>
            <p:nvPr/>
          </p:nvSpPr>
          <p:spPr bwMode="auto">
            <a:xfrm>
              <a:off x="827" y="3905"/>
              <a:ext cx="89" cy="77"/>
            </a:xfrm>
            <a:custGeom>
              <a:avLst/>
              <a:gdLst>
                <a:gd name="T0" fmla="*/ 34 w 43"/>
                <a:gd name="T1" fmla="*/ 2 h 37"/>
                <a:gd name="T2" fmla="*/ 36 w 43"/>
                <a:gd name="T3" fmla="*/ 3 h 37"/>
                <a:gd name="T4" fmla="*/ 37 w 43"/>
                <a:gd name="T5" fmla="*/ 6 h 37"/>
                <a:gd name="T6" fmla="*/ 39 w 43"/>
                <a:gd name="T7" fmla="*/ 11 h 37"/>
                <a:gd name="T8" fmla="*/ 43 w 43"/>
                <a:gd name="T9" fmla="*/ 17 h 37"/>
                <a:gd name="T10" fmla="*/ 37 w 43"/>
                <a:gd name="T11" fmla="*/ 19 h 37"/>
                <a:gd name="T12" fmla="*/ 37 w 43"/>
                <a:gd name="T13" fmla="*/ 22 h 37"/>
                <a:gd name="T14" fmla="*/ 40 w 43"/>
                <a:gd name="T15" fmla="*/ 26 h 37"/>
                <a:gd name="T16" fmla="*/ 39 w 43"/>
                <a:gd name="T17" fmla="*/ 30 h 37"/>
                <a:gd name="T18" fmla="*/ 38 w 43"/>
                <a:gd name="T19" fmla="*/ 32 h 37"/>
                <a:gd name="T20" fmla="*/ 37 w 43"/>
                <a:gd name="T21" fmla="*/ 32 h 37"/>
                <a:gd name="T22" fmla="*/ 29 w 43"/>
                <a:gd name="T23" fmla="*/ 35 h 37"/>
                <a:gd name="T24" fmla="*/ 24 w 43"/>
                <a:gd name="T25" fmla="*/ 37 h 37"/>
                <a:gd name="T26" fmla="*/ 24 w 43"/>
                <a:gd name="T27" fmla="*/ 37 h 37"/>
                <a:gd name="T28" fmla="*/ 14 w 43"/>
                <a:gd name="T29" fmla="*/ 31 h 37"/>
                <a:gd name="T30" fmla="*/ 5 w 43"/>
                <a:gd name="T31" fmla="*/ 15 h 37"/>
                <a:gd name="T32" fmla="*/ 0 w 43"/>
                <a:gd name="T33" fmla="*/ 8 h 37"/>
                <a:gd name="T34" fmla="*/ 2 w 43"/>
                <a:gd name="T35" fmla="*/ 7 h 37"/>
                <a:gd name="T36" fmla="*/ 8 w 43"/>
                <a:gd name="T37" fmla="*/ 4 h 37"/>
                <a:gd name="T38" fmla="*/ 15 w 43"/>
                <a:gd name="T39" fmla="*/ 0 h 37"/>
                <a:gd name="T40" fmla="*/ 20 w 43"/>
                <a:gd name="T41" fmla="*/ 6 h 37"/>
                <a:gd name="T42" fmla="*/ 28 w 43"/>
                <a:gd name="T43" fmla="*/ 8 h 37"/>
                <a:gd name="T44" fmla="*/ 33 w 43"/>
                <a:gd name="T45" fmla="*/ 3 h 37"/>
                <a:gd name="T46" fmla="*/ 34 w 43"/>
                <a:gd name="T47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3" h="37">
                  <a:moveTo>
                    <a:pt x="34" y="2"/>
                  </a:moveTo>
                  <a:cubicBezTo>
                    <a:pt x="36" y="3"/>
                    <a:pt x="36" y="3"/>
                    <a:pt x="36" y="3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7"/>
                    <a:pt x="37" y="18"/>
                    <a:pt x="37" y="19"/>
                  </a:cubicBezTo>
                  <a:cubicBezTo>
                    <a:pt x="36" y="20"/>
                    <a:pt x="37" y="22"/>
                    <a:pt x="37" y="22"/>
                  </a:cubicBezTo>
                  <a:cubicBezTo>
                    <a:pt x="37" y="22"/>
                    <a:pt x="40" y="26"/>
                    <a:pt x="40" y="26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7" y="36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1" y="34"/>
                    <a:pt x="17" y="34"/>
                    <a:pt x="14" y="31"/>
                  </a:cubicBezTo>
                  <a:cubicBezTo>
                    <a:pt x="11" y="28"/>
                    <a:pt x="7" y="22"/>
                    <a:pt x="5" y="15"/>
                  </a:cubicBezTo>
                  <a:cubicBezTo>
                    <a:pt x="4" y="12"/>
                    <a:pt x="2" y="10"/>
                    <a:pt x="0" y="8"/>
                  </a:cubicBezTo>
                  <a:cubicBezTo>
                    <a:pt x="1" y="8"/>
                    <a:pt x="1" y="7"/>
                    <a:pt x="2" y="7"/>
                  </a:cubicBezTo>
                  <a:cubicBezTo>
                    <a:pt x="3" y="5"/>
                    <a:pt x="7" y="4"/>
                    <a:pt x="8" y="4"/>
                  </a:cubicBezTo>
                  <a:cubicBezTo>
                    <a:pt x="9" y="3"/>
                    <a:pt x="13" y="1"/>
                    <a:pt x="15" y="0"/>
                  </a:cubicBezTo>
                  <a:cubicBezTo>
                    <a:pt x="17" y="0"/>
                    <a:pt x="19" y="5"/>
                    <a:pt x="20" y="6"/>
                  </a:cubicBezTo>
                  <a:cubicBezTo>
                    <a:pt x="21" y="8"/>
                    <a:pt x="26" y="8"/>
                    <a:pt x="28" y="8"/>
                  </a:cubicBezTo>
                  <a:cubicBezTo>
                    <a:pt x="29" y="8"/>
                    <a:pt x="32" y="6"/>
                    <a:pt x="33" y="3"/>
                  </a:cubicBezTo>
                  <a:cubicBezTo>
                    <a:pt x="34" y="3"/>
                    <a:pt x="34" y="2"/>
                    <a:pt x="34" y="2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66" name="Freeform 72"/>
            <p:cNvSpPr>
              <a:spLocks/>
            </p:cNvSpPr>
            <p:nvPr/>
          </p:nvSpPr>
          <p:spPr bwMode="auto">
            <a:xfrm>
              <a:off x="877" y="3972"/>
              <a:ext cx="89" cy="63"/>
            </a:xfrm>
            <a:custGeom>
              <a:avLst/>
              <a:gdLst>
                <a:gd name="T0" fmla="*/ 0 w 43"/>
                <a:gd name="T1" fmla="*/ 5 h 30"/>
                <a:gd name="T2" fmla="*/ 5 w 43"/>
                <a:gd name="T3" fmla="*/ 3 h 30"/>
                <a:gd name="T4" fmla="*/ 13 w 43"/>
                <a:gd name="T5" fmla="*/ 0 h 30"/>
                <a:gd name="T6" fmla="*/ 16 w 43"/>
                <a:gd name="T7" fmla="*/ 0 h 30"/>
                <a:gd name="T8" fmla="*/ 22 w 43"/>
                <a:gd name="T9" fmla="*/ 1 h 30"/>
                <a:gd name="T10" fmla="*/ 26 w 43"/>
                <a:gd name="T11" fmla="*/ 3 h 30"/>
                <a:gd name="T12" fmla="*/ 32 w 43"/>
                <a:gd name="T13" fmla="*/ 12 h 30"/>
                <a:gd name="T14" fmla="*/ 37 w 43"/>
                <a:gd name="T15" fmla="*/ 11 h 30"/>
                <a:gd name="T16" fmla="*/ 43 w 43"/>
                <a:gd name="T17" fmla="*/ 15 h 30"/>
                <a:gd name="T18" fmla="*/ 43 w 43"/>
                <a:gd name="T19" fmla="*/ 19 h 30"/>
                <a:gd name="T20" fmla="*/ 43 w 43"/>
                <a:gd name="T21" fmla="*/ 20 h 30"/>
                <a:gd name="T22" fmla="*/ 42 w 43"/>
                <a:gd name="T23" fmla="*/ 20 h 30"/>
                <a:gd name="T24" fmla="*/ 38 w 43"/>
                <a:gd name="T25" fmla="*/ 21 h 30"/>
                <a:gd name="T26" fmla="*/ 38 w 43"/>
                <a:gd name="T27" fmla="*/ 27 h 30"/>
                <a:gd name="T28" fmla="*/ 35 w 43"/>
                <a:gd name="T29" fmla="*/ 27 h 30"/>
                <a:gd name="T30" fmla="*/ 29 w 43"/>
                <a:gd name="T31" fmla="*/ 30 h 30"/>
                <a:gd name="T32" fmla="*/ 26 w 43"/>
                <a:gd name="T33" fmla="*/ 28 h 30"/>
                <a:gd name="T34" fmla="*/ 20 w 43"/>
                <a:gd name="T35" fmla="*/ 27 h 30"/>
                <a:gd name="T36" fmla="*/ 12 w 43"/>
                <a:gd name="T37" fmla="*/ 29 h 30"/>
                <a:gd name="T38" fmla="*/ 11 w 43"/>
                <a:gd name="T39" fmla="*/ 26 h 30"/>
                <a:gd name="T40" fmla="*/ 10 w 43"/>
                <a:gd name="T41" fmla="*/ 18 h 30"/>
                <a:gd name="T42" fmla="*/ 0 w 43"/>
                <a:gd name="T43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30">
                  <a:moveTo>
                    <a:pt x="0" y="5"/>
                  </a:moveTo>
                  <a:cubicBezTo>
                    <a:pt x="3" y="4"/>
                    <a:pt x="5" y="3"/>
                    <a:pt x="5" y="3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8"/>
                    <a:pt x="11" y="27"/>
                    <a:pt x="11" y="26"/>
                  </a:cubicBezTo>
                  <a:cubicBezTo>
                    <a:pt x="8" y="23"/>
                    <a:pt x="8" y="22"/>
                    <a:pt x="10" y="18"/>
                  </a:cubicBezTo>
                  <a:cubicBezTo>
                    <a:pt x="11" y="13"/>
                    <a:pt x="2" y="9"/>
                    <a:pt x="0" y="5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67" name="Freeform 73"/>
            <p:cNvSpPr>
              <a:spLocks/>
            </p:cNvSpPr>
            <p:nvPr/>
          </p:nvSpPr>
          <p:spPr bwMode="auto">
            <a:xfrm>
              <a:off x="902" y="4014"/>
              <a:ext cx="77" cy="62"/>
            </a:xfrm>
            <a:custGeom>
              <a:avLst/>
              <a:gdLst>
                <a:gd name="T0" fmla="*/ 0 w 37"/>
                <a:gd name="T1" fmla="*/ 9 h 30"/>
                <a:gd name="T2" fmla="*/ 8 w 37"/>
                <a:gd name="T3" fmla="*/ 7 h 30"/>
                <a:gd name="T4" fmla="*/ 14 w 37"/>
                <a:gd name="T5" fmla="*/ 8 h 30"/>
                <a:gd name="T6" fmla="*/ 17 w 37"/>
                <a:gd name="T7" fmla="*/ 10 h 30"/>
                <a:gd name="T8" fmla="*/ 23 w 37"/>
                <a:gd name="T9" fmla="*/ 7 h 30"/>
                <a:gd name="T10" fmla="*/ 26 w 37"/>
                <a:gd name="T11" fmla="*/ 7 h 30"/>
                <a:gd name="T12" fmla="*/ 26 w 37"/>
                <a:gd name="T13" fmla="*/ 1 h 30"/>
                <a:gd name="T14" fmla="*/ 30 w 37"/>
                <a:gd name="T15" fmla="*/ 0 h 30"/>
                <a:gd name="T16" fmla="*/ 34 w 37"/>
                <a:gd name="T17" fmla="*/ 2 h 30"/>
                <a:gd name="T18" fmla="*/ 37 w 37"/>
                <a:gd name="T19" fmla="*/ 5 h 30"/>
                <a:gd name="T20" fmla="*/ 37 w 37"/>
                <a:gd name="T21" fmla="*/ 11 h 30"/>
                <a:gd name="T22" fmla="*/ 32 w 37"/>
                <a:gd name="T23" fmla="*/ 12 h 30"/>
                <a:gd name="T24" fmla="*/ 32 w 37"/>
                <a:gd name="T25" fmla="*/ 13 h 30"/>
                <a:gd name="T26" fmla="*/ 27 w 37"/>
                <a:gd name="T27" fmla="*/ 11 h 30"/>
                <a:gd name="T28" fmla="*/ 25 w 37"/>
                <a:gd name="T29" fmla="*/ 17 h 30"/>
                <a:gd name="T30" fmla="*/ 25 w 37"/>
                <a:gd name="T31" fmla="*/ 24 h 30"/>
                <a:gd name="T32" fmla="*/ 23 w 37"/>
                <a:gd name="T33" fmla="*/ 28 h 30"/>
                <a:gd name="T34" fmla="*/ 20 w 37"/>
                <a:gd name="T35" fmla="*/ 30 h 30"/>
                <a:gd name="T36" fmla="*/ 15 w 37"/>
                <a:gd name="T37" fmla="*/ 26 h 30"/>
                <a:gd name="T38" fmla="*/ 3 w 37"/>
                <a:gd name="T39" fmla="*/ 22 h 30"/>
                <a:gd name="T40" fmla="*/ 4 w 37"/>
                <a:gd name="T41" fmla="*/ 15 h 30"/>
                <a:gd name="T42" fmla="*/ 0 w 37"/>
                <a:gd name="T43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" h="30">
                  <a:moveTo>
                    <a:pt x="0" y="9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5" y="11"/>
                    <a:pt x="32" y="11"/>
                    <a:pt x="32" y="12"/>
                  </a:cubicBezTo>
                  <a:cubicBezTo>
                    <a:pt x="32" y="12"/>
                    <a:pt x="32" y="13"/>
                    <a:pt x="32" y="13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5" y="16"/>
                    <a:pt x="25" y="17"/>
                  </a:cubicBezTo>
                  <a:cubicBezTo>
                    <a:pt x="25" y="18"/>
                    <a:pt x="25" y="24"/>
                    <a:pt x="25" y="24"/>
                  </a:cubicBezTo>
                  <a:cubicBezTo>
                    <a:pt x="25" y="24"/>
                    <a:pt x="24" y="28"/>
                    <a:pt x="23" y="28"/>
                  </a:cubicBezTo>
                  <a:cubicBezTo>
                    <a:pt x="23" y="28"/>
                    <a:pt x="21" y="29"/>
                    <a:pt x="20" y="30"/>
                  </a:cubicBezTo>
                  <a:cubicBezTo>
                    <a:pt x="18" y="28"/>
                    <a:pt x="16" y="27"/>
                    <a:pt x="15" y="26"/>
                  </a:cubicBezTo>
                  <a:cubicBezTo>
                    <a:pt x="12" y="24"/>
                    <a:pt x="5" y="25"/>
                    <a:pt x="3" y="22"/>
                  </a:cubicBezTo>
                  <a:cubicBezTo>
                    <a:pt x="2" y="19"/>
                    <a:pt x="3" y="18"/>
                    <a:pt x="4" y="15"/>
                  </a:cubicBezTo>
                  <a:cubicBezTo>
                    <a:pt x="4" y="13"/>
                    <a:pt x="2" y="11"/>
                    <a:pt x="0" y="9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68" name="Freeform 74"/>
            <p:cNvSpPr>
              <a:spLocks/>
            </p:cNvSpPr>
            <p:nvPr/>
          </p:nvSpPr>
          <p:spPr bwMode="auto">
            <a:xfrm>
              <a:off x="943" y="4037"/>
              <a:ext cx="40" cy="64"/>
            </a:xfrm>
            <a:custGeom>
              <a:avLst/>
              <a:gdLst>
                <a:gd name="T0" fmla="*/ 12 w 19"/>
                <a:gd name="T1" fmla="*/ 2 h 31"/>
                <a:gd name="T2" fmla="*/ 7 w 19"/>
                <a:gd name="T3" fmla="*/ 0 h 31"/>
                <a:gd name="T4" fmla="*/ 5 w 19"/>
                <a:gd name="T5" fmla="*/ 6 h 31"/>
                <a:gd name="T6" fmla="*/ 5 w 19"/>
                <a:gd name="T7" fmla="*/ 13 h 31"/>
                <a:gd name="T8" fmla="*/ 3 w 19"/>
                <a:gd name="T9" fmla="*/ 17 h 31"/>
                <a:gd name="T10" fmla="*/ 0 w 19"/>
                <a:gd name="T11" fmla="*/ 19 h 31"/>
                <a:gd name="T12" fmla="*/ 1 w 19"/>
                <a:gd name="T13" fmla="*/ 20 h 31"/>
                <a:gd name="T14" fmla="*/ 5 w 19"/>
                <a:gd name="T15" fmla="*/ 31 h 31"/>
                <a:gd name="T16" fmla="*/ 14 w 19"/>
                <a:gd name="T17" fmla="*/ 24 h 31"/>
                <a:gd name="T18" fmla="*/ 19 w 19"/>
                <a:gd name="T19" fmla="*/ 10 h 31"/>
                <a:gd name="T20" fmla="*/ 12 w 19"/>
                <a:gd name="T21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31">
                  <a:moveTo>
                    <a:pt x="12" y="2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5" y="5"/>
                    <a:pt x="5" y="6"/>
                  </a:cubicBezTo>
                  <a:cubicBezTo>
                    <a:pt x="5" y="7"/>
                    <a:pt x="5" y="13"/>
                    <a:pt x="5" y="13"/>
                  </a:cubicBezTo>
                  <a:cubicBezTo>
                    <a:pt x="5" y="13"/>
                    <a:pt x="4" y="17"/>
                    <a:pt x="3" y="17"/>
                  </a:cubicBezTo>
                  <a:cubicBezTo>
                    <a:pt x="3" y="17"/>
                    <a:pt x="1" y="18"/>
                    <a:pt x="0" y="19"/>
                  </a:cubicBezTo>
                  <a:cubicBezTo>
                    <a:pt x="0" y="19"/>
                    <a:pt x="1" y="20"/>
                    <a:pt x="1" y="20"/>
                  </a:cubicBezTo>
                  <a:cubicBezTo>
                    <a:pt x="2" y="22"/>
                    <a:pt x="4" y="26"/>
                    <a:pt x="5" y="31"/>
                  </a:cubicBezTo>
                  <a:cubicBezTo>
                    <a:pt x="9" y="29"/>
                    <a:pt x="13" y="26"/>
                    <a:pt x="14" y="24"/>
                  </a:cubicBezTo>
                  <a:cubicBezTo>
                    <a:pt x="15" y="19"/>
                    <a:pt x="19" y="10"/>
                    <a:pt x="19" y="10"/>
                  </a:cubicBezTo>
                  <a:cubicBezTo>
                    <a:pt x="19" y="10"/>
                    <a:pt x="13" y="4"/>
                    <a:pt x="12" y="2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69" name="Freeform 75"/>
            <p:cNvSpPr>
              <a:spLocks/>
            </p:cNvSpPr>
            <p:nvPr/>
          </p:nvSpPr>
          <p:spPr bwMode="auto">
            <a:xfrm>
              <a:off x="956" y="3995"/>
              <a:ext cx="131" cy="246"/>
            </a:xfrm>
            <a:custGeom>
              <a:avLst/>
              <a:gdLst>
                <a:gd name="T0" fmla="*/ 0 w 63"/>
                <a:gd name="T1" fmla="*/ 65 h 118"/>
                <a:gd name="T2" fmla="*/ 7 w 63"/>
                <a:gd name="T3" fmla="*/ 61 h 118"/>
                <a:gd name="T4" fmla="*/ 17 w 63"/>
                <a:gd name="T5" fmla="*/ 58 h 118"/>
                <a:gd name="T6" fmla="*/ 21 w 63"/>
                <a:gd name="T7" fmla="*/ 55 h 118"/>
                <a:gd name="T8" fmla="*/ 26 w 63"/>
                <a:gd name="T9" fmla="*/ 60 h 118"/>
                <a:gd name="T10" fmla="*/ 29 w 63"/>
                <a:gd name="T11" fmla="*/ 50 h 118"/>
                <a:gd name="T12" fmla="*/ 44 w 63"/>
                <a:gd name="T13" fmla="*/ 40 h 118"/>
                <a:gd name="T14" fmla="*/ 44 w 63"/>
                <a:gd name="T15" fmla="*/ 31 h 118"/>
                <a:gd name="T16" fmla="*/ 37 w 63"/>
                <a:gd name="T17" fmla="*/ 31 h 118"/>
                <a:gd name="T18" fmla="*/ 34 w 63"/>
                <a:gd name="T19" fmla="*/ 27 h 118"/>
                <a:gd name="T20" fmla="*/ 28 w 63"/>
                <a:gd name="T21" fmla="*/ 21 h 118"/>
                <a:gd name="T22" fmla="*/ 29 w 63"/>
                <a:gd name="T23" fmla="*/ 17 h 118"/>
                <a:gd name="T24" fmla="*/ 28 w 63"/>
                <a:gd name="T25" fmla="*/ 11 h 118"/>
                <a:gd name="T26" fmla="*/ 33 w 63"/>
                <a:gd name="T27" fmla="*/ 10 h 118"/>
                <a:gd name="T28" fmla="*/ 35 w 63"/>
                <a:gd name="T29" fmla="*/ 3 h 118"/>
                <a:gd name="T30" fmla="*/ 43 w 63"/>
                <a:gd name="T31" fmla="*/ 4 h 118"/>
                <a:gd name="T32" fmla="*/ 49 w 63"/>
                <a:gd name="T33" fmla="*/ 0 h 118"/>
                <a:gd name="T34" fmla="*/ 60 w 63"/>
                <a:gd name="T35" fmla="*/ 8 h 118"/>
                <a:gd name="T36" fmla="*/ 61 w 63"/>
                <a:gd name="T37" fmla="*/ 14 h 118"/>
                <a:gd name="T38" fmla="*/ 62 w 63"/>
                <a:gd name="T39" fmla="*/ 17 h 118"/>
                <a:gd name="T40" fmla="*/ 60 w 63"/>
                <a:gd name="T41" fmla="*/ 24 h 118"/>
                <a:gd name="T42" fmla="*/ 61 w 63"/>
                <a:gd name="T43" fmla="*/ 43 h 118"/>
                <a:gd name="T44" fmla="*/ 57 w 63"/>
                <a:gd name="T45" fmla="*/ 52 h 118"/>
                <a:gd name="T46" fmla="*/ 49 w 63"/>
                <a:gd name="T47" fmla="*/ 68 h 118"/>
                <a:gd name="T48" fmla="*/ 45 w 63"/>
                <a:gd name="T49" fmla="*/ 83 h 118"/>
                <a:gd name="T50" fmla="*/ 48 w 63"/>
                <a:gd name="T51" fmla="*/ 102 h 118"/>
                <a:gd name="T52" fmla="*/ 49 w 63"/>
                <a:gd name="T53" fmla="*/ 112 h 118"/>
                <a:gd name="T54" fmla="*/ 41 w 63"/>
                <a:gd name="T55" fmla="*/ 113 h 118"/>
                <a:gd name="T56" fmla="*/ 29 w 63"/>
                <a:gd name="T57" fmla="*/ 115 h 118"/>
                <a:gd name="T58" fmla="*/ 18 w 63"/>
                <a:gd name="T59" fmla="*/ 111 h 118"/>
                <a:gd name="T60" fmla="*/ 14 w 63"/>
                <a:gd name="T61" fmla="*/ 97 h 118"/>
                <a:gd name="T62" fmla="*/ 12 w 63"/>
                <a:gd name="T63" fmla="*/ 84 h 118"/>
                <a:gd name="T64" fmla="*/ 2 w 63"/>
                <a:gd name="T65" fmla="*/ 70 h 118"/>
                <a:gd name="T66" fmla="*/ 0 w 63"/>
                <a:gd name="T67" fmla="*/ 6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3" h="118">
                  <a:moveTo>
                    <a:pt x="0" y="65"/>
                  </a:moveTo>
                  <a:cubicBezTo>
                    <a:pt x="2" y="63"/>
                    <a:pt x="4" y="61"/>
                    <a:pt x="7" y="61"/>
                  </a:cubicBezTo>
                  <a:cubicBezTo>
                    <a:pt x="14" y="60"/>
                    <a:pt x="16" y="58"/>
                    <a:pt x="17" y="58"/>
                  </a:cubicBezTo>
                  <a:cubicBezTo>
                    <a:pt x="17" y="57"/>
                    <a:pt x="21" y="55"/>
                    <a:pt x="21" y="55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6" y="60"/>
                    <a:pt x="27" y="54"/>
                    <a:pt x="29" y="50"/>
                  </a:cubicBezTo>
                  <a:cubicBezTo>
                    <a:pt x="32" y="46"/>
                    <a:pt x="44" y="40"/>
                    <a:pt x="44" y="40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6" y="29"/>
                    <a:pt x="34" y="27"/>
                  </a:cubicBezTo>
                  <a:cubicBezTo>
                    <a:pt x="32" y="25"/>
                    <a:pt x="28" y="21"/>
                    <a:pt x="28" y="21"/>
                  </a:cubicBezTo>
                  <a:cubicBezTo>
                    <a:pt x="28" y="21"/>
                    <a:pt x="31" y="19"/>
                    <a:pt x="29" y="17"/>
                  </a:cubicBezTo>
                  <a:cubicBezTo>
                    <a:pt x="28" y="14"/>
                    <a:pt x="27" y="11"/>
                    <a:pt x="28" y="11"/>
                  </a:cubicBezTo>
                  <a:cubicBezTo>
                    <a:pt x="29" y="11"/>
                    <a:pt x="33" y="11"/>
                    <a:pt x="33" y="10"/>
                  </a:cubicBezTo>
                  <a:cubicBezTo>
                    <a:pt x="33" y="8"/>
                    <a:pt x="34" y="3"/>
                    <a:pt x="35" y="3"/>
                  </a:cubicBezTo>
                  <a:cubicBezTo>
                    <a:pt x="37" y="3"/>
                    <a:pt x="40" y="6"/>
                    <a:pt x="43" y="4"/>
                  </a:cubicBezTo>
                  <a:cubicBezTo>
                    <a:pt x="44" y="3"/>
                    <a:pt x="46" y="1"/>
                    <a:pt x="49" y="0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0" y="19"/>
                    <a:pt x="60" y="20"/>
                    <a:pt x="60" y="24"/>
                  </a:cubicBezTo>
                  <a:cubicBezTo>
                    <a:pt x="61" y="29"/>
                    <a:pt x="62" y="39"/>
                    <a:pt x="61" y="43"/>
                  </a:cubicBezTo>
                  <a:cubicBezTo>
                    <a:pt x="61" y="48"/>
                    <a:pt x="63" y="48"/>
                    <a:pt x="57" y="52"/>
                  </a:cubicBezTo>
                  <a:cubicBezTo>
                    <a:pt x="50" y="56"/>
                    <a:pt x="49" y="63"/>
                    <a:pt x="49" y="68"/>
                  </a:cubicBezTo>
                  <a:cubicBezTo>
                    <a:pt x="49" y="73"/>
                    <a:pt x="45" y="78"/>
                    <a:pt x="45" y="83"/>
                  </a:cubicBezTo>
                  <a:cubicBezTo>
                    <a:pt x="45" y="87"/>
                    <a:pt x="48" y="95"/>
                    <a:pt x="48" y="102"/>
                  </a:cubicBezTo>
                  <a:cubicBezTo>
                    <a:pt x="48" y="106"/>
                    <a:pt x="49" y="109"/>
                    <a:pt x="49" y="112"/>
                  </a:cubicBezTo>
                  <a:cubicBezTo>
                    <a:pt x="46" y="113"/>
                    <a:pt x="43" y="113"/>
                    <a:pt x="41" y="113"/>
                  </a:cubicBezTo>
                  <a:cubicBezTo>
                    <a:pt x="35" y="113"/>
                    <a:pt x="31" y="113"/>
                    <a:pt x="29" y="115"/>
                  </a:cubicBezTo>
                  <a:cubicBezTo>
                    <a:pt x="26" y="118"/>
                    <a:pt x="20" y="114"/>
                    <a:pt x="18" y="111"/>
                  </a:cubicBezTo>
                  <a:cubicBezTo>
                    <a:pt x="16" y="107"/>
                    <a:pt x="14" y="100"/>
                    <a:pt x="14" y="97"/>
                  </a:cubicBezTo>
                  <a:cubicBezTo>
                    <a:pt x="14" y="94"/>
                    <a:pt x="13" y="88"/>
                    <a:pt x="12" y="84"/>
                  </a:cubicBezTo>
                  <a:cubicBezTo>
                    <a:pt x="12" y="80"/>
                    <a:pt x="3" y="74"/>
                    <a:pt x="2" y="70"/>
                  </a:cubicBezTo>
                  <a:cubicBezTo>
                    <a:pt x="1" y="68"/>
                    <a:pt x="0" y="67"/>
                    <a:pt x="0" y="65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70" name="Freeform 76"/>
            <p:cNvSpPr>
              <a:spLocks/>
            </p:cNvSpPr>
            <p:nvPr/>
          </p:nvSpPr>
          <p:spPr bwMode="auto">
            <a:xfrm>
              <a:off x="954" y="4026"/>
              <a:ext cx="94" cy="104"/>
            </a:xfrm>
            <a:custGeom>
              <a:avLst/>
              <a:gdLst>
                <a:gd name="T0" fmla="*/ 0 w 45"/>
                <a:gd name="T1" fmla="*/ 36 h 50"/>
                <a:gd name="T2" fmla="*/ 9 w 45"/>
                <a:gd name="T3" fmla="*/ 29 h 50"/>
                <a:gd name="T4" fmla="*/ 14 w 45"/>
                <a:gd name="T5" fmla="*/ 15 h 50"/>
                <a:gd name="T6" fmla="*/ 7 w 45"/>
                <a:gd name="T7" fmla="*/ 6 h 50"/>
                <a:gd name="T8" fmla="*/ 14 w 45"/>
                <a:gd name="T9" fmla="*/ 5 h 50"/>
                <a:gd name="T10" fmla="*/ 18 w 45"/>
                <a:gd name="T11" fmla="*/ 0 h 50"/>
                <a:gd name="T12" fmla="*/ 24 w 45"/>
                <a:gd name="T13" fmla="*/ 6 h 50"/>
                <a:gd name="T14" fmla="*/ 29 w 45"/>
                <a:gd name="T15" fmla="*/ 6 h 50"/>
                <a:gd name="T16" fmla="*/ 35 w 45"/>
                <a:gd name="T17" fmla="*/ 12 h 50"/>
                <a:gd name="T18" fmla="*/ 38 w 45"/>
                <a:gd name="T19" fmla="*/ 16 h 50"/>
                <a:gd name="T20" fmla="*/ 45 w 45"/>
                <a:gd name="T21" fmla="*/ 16 h 50"/>
                <a:gd name="T22" fmla="*/ 45 w 45"/>
                <a:gd name="T23" fmla="*/ 25 h 50"/>
                <a:gd name="T24" fmla="*/ 30 w 45"/>
                <a:gd name="T25" fmla="*/ 35 h 50"/>
                <a:gd name="T26" fmla="*/ 27 w 45"/>
                <a:gd name="T27" fmla="*/ 45 h 50"/>
                <a:gd name="T28" fmla="*/ 22 w 45"/>
                <a:gd name="T29" fmla="*/ 40 h 50"/>
                <a:gd name="T30" fmla="*/ 18 w 45"/>
                <a:gd name="T31" fmla="*/ 43 h 50"/>
                <a:gd name="T32" fmla="*/ 8 w 45"/>
                <a:gd name="T33" fmla="*/ 46 h 50"/>
                <a:gd name="T34" fmla="*/ 1 w 45"/>
                <a:gd name="T35" fmla="*/ 50 h 50"/>
                <a:gd name="T36" fmla="*/ 1 w 45"/>
                <a:gd name="T37" fmla="*/ 43 h 50"/>
                <a:gd name="T38" fmla="*/ 0 w 45"/>
                <a:gd name="T39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5" h="50">
                  <a:moveTo>
                    <a:pt x="0" y="36"/>
                  </a:moveTo>
                  <a:cubicBezTo>
                    <a:pt x="4" y="34"/>
                    <a:pt x="8" y="31"/>
                    <a:pt x="9" y="29"/>
                  </a:cubicBezTo>
                  <a:cubicBezTo>
                    <a:pt x="10" y="24"/>
                    <a:pt x="14" y="15"/>
                    <a:pt x="14" y="15"/>
                  </a:cubicBezTo>
                  <a:cubicBezTo>
                    <a:pt x="14" y="15"/>
                    <a:pt x="7" y="8"/>
                    <a:pt x="7" y="6"/>
                  </a:cubicBezTo>
                  <a:cubicBezTo>
                    <a:pt x="7" y="4"/>
                    <a:pt x="13" y="6"/>
                    <a:pt x="14" y="5"/>
                  </a:cubicBezTo>
                  <a:cubicBezTo>
                    <a:pt x="15" y="4"/>
                    <a:pt x="18" y="0"/>
                    <a:pt x="18" y="0"/>
                  </a:cubicBezTo>
                  <a:cubicBezTo>
                    <a:pt x="18" y="0"/>
                    <a:pt x="23" y="6"/>
                    <a:pt x="24" y="6"/>
                  </a:cubicBezTo>
                  <a:cubicBezTo>
                    <a:pt x="24" y="6"/>
                    <a:pt x="26" y="6"/>
                    <a:pt x="29" y="6"/>
                  </a:cubicBezTo>
                  <a:cubicBezTo>
                    <a:pt x="30" y="7"/>
                    <a:pt x="33" y="10"/>
                    <a:pt x="35" y="12"/>
                  </a:cubicBezTo>
                  <a:cubicBezTo>
                    <a:pt x="37" y="14"/>
                    <a:pt x="38" y="16"/>
                    <a:pt x="38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33" y="31"/>
                    <a:pt x="30" y="35"/>
                  </a:cubicBezTo>
                  <a:cubicBezTo>
                    <a:pt x="28" y="39"/>
                    <a:pt x="27" y="45"/>
                    <a:pt x="27" y="45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18" y="42"/>
                    <a:pt x="18" y="43"/>
                  </a:cubicBezTo>
                  <a:cubicBezTo>
                    <a:pt x="17" y="43"/>
                    <a:pt x="15" y="45"/>
                    <a:pt x="8" y="46"/>
                  </a:cubicBezTo>
                  <a:cubicBezTo>
                    <a:pt x="5" y="46"/>
                    <a:pt x="3" y="48"/>
                    <a:pt x="1" y="50"/>
                  </a:cubicBezTo>
                  <a:cubicBezTo>
                    <a:pt x="1" y="48"/>
                    <a:pt x="1" y="46"/>
                    <a:pt x="1" y="43"/>
                  </a:cubicBezTo>
                  <a:cubicBezTo>
                    <a:pt x="1" y="41"/>
                    <a:pt x="1" y="38"/>
                    <a:pt x="0" y="36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71" name="Freeform 77"/>
            <p:cNvSpPr>
              <a:spLocks/>
            </p:cNvSpPr>
            <p:nvPr/>
          </p:nvSpPr>
          <p:spPr bwMode="auto">
            <a:xfrm>
              <a:off x="954" y="3795"/>
              <a:ext cx="231" cy="235"/>
            </a:xfrm>
            <a:custGeom>
              <a:avLst/>
              <a:gdLst>
                <a:gd name="T0" fmla="*/ 86 w 111"/>
                <a:gd name="T1" fmla="*/ 105 h 113"/>
                <a:gd name="T2" fmla="*/ 63 w 111"/>
                <a:gd name="T3" fmla="*/ 113 h 113"/>
                <a:gd name="T4" fmla="*/ 61 w 111"/>
                <a:gd name="T5" fmla="*/ 104 h 113"/>
                <a:gd name="T6" fmla="*/ 49 w 111"/>
                <a:gd name="T7" fmla="*/ 86 h 113"/>
                <a:gd name="T8" fmla="*/ 42 w 111"/>
                <a:gd name="T9" fmla="*/ 70 h 113"/>
                <a:gd name="T10" fmla="*/ 35 w 111"/>
                <a:gd name="T11" fmla="*/ 49 h 113"/>
                <a:gd name="T12" fmla="*/ 24 w 111"/>
                <a:gd name="T13" fmla="*/ 32 h 113"/>
                <a:gd name="T14" fmla="*/ 9 w 111"/>
                <a:gd name="T15" fmla="*/ 25 h 113"/>
                <a:gd name="T16" fmla="*/ 0 w 111"/>
                <a:gd name="T17" fmla="*/ 18 h 113"/>
                <a:gd name="T18" fmla="*/ 10 w 111"/>
                <a:gd name="T19" fmla="*/ 17 h 113"/>
                <a:gd name="T20" fmla="*/ 22 w 111"/>
                <a:gd name="T21" fmla="*/ 13 h 113"/>
                <a:gd name="T22" fmla="*/ 30 w 111"/>
                <a:gd name="T23" fmla="*/ 24 h 113"/>
                <a:gd name="T24" fmla="*/ 43 w 111"/>
                <a:gd name="T25" fmla="*/ 38 h 113"/>
                <a:gd name="T26" fmla="*/ 55 w 111"/>
                <a:gd name="T27" fmla="*/ 31 h 113"/>
                <a:gd name="T28" fmla="*/ 69 w 111"/>
                <a:gd name="T29" fmla="*/ 18 h 113"/>
                <a:gd name="T30" fmla="*/ 60 w 111"/>
                <a:gd name="T31" fmla="*/ 16 h 113"/>
                <a:gd name="T32" fmla="*/ 64 w 111"/>
                <a:gd name="T33" fmla="*/ 5 h 113"/>
                <a:gd name="T34" fmla="*/ 75 w 111"/>
                <a:gd name="T35" fmla="*/ 7 h 113"/>
                <a:gd name="T36" fmla="*/ 81 w 111"/>
                <a:gd name="T37" fmla="*/ 5 h 113"/>
                <a:gd name="T38" fmla="*/ 86 w 111"/>
                <a:gd name="T39" fmla="*/ 1 h 113"/>
                <a:gd name="T40" fmla="*/ 91 w 111"/>
                <a:gd name="T41" fmla="*/ 11 h 113"/>
                <a:gd name="T42" fmla="*/ 99 w 111"/>
                <a:gd name="T43" fmla="*/ 21 h 113"/>
                <a:gd name="T44" fmla="*/ 99 w 111"/>
                <a:gd name="T45" fmla="*/ 30 h 113"/>
                <a:gd name="T46" fmla="*/ 104 w 111"/>
                <a:gd name="T47" fmla="*/ 45 h 113"/>
                <a:gd name="T48" fmla="*/ 110 w 111"/>
                <a:gd name="T49" fmla="*/ 50 h 113"/>
                <a:gd name="T50" fmla="*/ 105 w 111"/>
                <a:gd name="T51" fmla="*/ 59 h 113"/>
                <a:gd name="T52" fmla="*/ 104 w 111"/>
                <a:gd name="T53" fmla="*/ 64 h 113"/>
                <a:gd name="T54" fmla="*/ 104 w 111"/>
                <a:gd name="T55" fmla="*/ 70 h 113"/>
                <a:gd name="T56" fmla="*/ 97 w 111"/>
                <a:gd name="T57" fmla="*/ 73 h 113"/>
                <a:gd name="T58" fmla="*/ 89 w 111"/>
                <a:gd name="T59" fmla="*/ 72 h 113"/>
                <a:gd name="T60" fmla="*/ 91 w 111"/>
                <a:gd name="T61" fmla="*/ 82 h 113"/>
                <a:gd name="T62" fmla="*/ 92 w 111"/>
                <a:gd name="T63" fmla="*/ 9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1" h="113">
                  <a:moveTo>
                    <a:pt x="92" y="99"/>
                  </a:moveTo>
                  <a:cubicBezTo>
                    <a:pt x="88" y="100"/>
                    <a:pt x="86" y="105"/>
                    <a:pt x="86" y="105"/>
                  </a:cubicBezTo>
                  <a:cubicBezTo>
                    <a:pt x="79" y="106"/>
                    <a:pt x="74" y="110"/>
                    <a:pt x="68" y="111"/>
                  </a:cubicBezTo>
                  <a:cubicBezTo>
                    <a:pt x="66" y="112"/>
                    <a:pt x="64" y="112"/>
                    <a:pt x="63" y="113"/>
                  </a:cubicBezTo>
                  <a:cubicBezTo>
                    <a:pt x="62" y="110"/>
                    <a:pt x="62" y="110"/>
                    <a:pt x="62" y="110"/>
                  </a:cubicBezTo>
                  <a:cubicBezTo>
                    <a:pt x="61" y="104"/>
                    <a:pt x="61" y="104"/>
                    <a:pt x="61" y="104"/>
                  </a:cubicBezTo>
                  <a:cubicBezTo>
                    <a:pt x="50" y="95"/>
                    <a:pt x="50" y="95"/>
                    <a:pt x="50" y="95"/>
                  </a:cubicBezTo>
                  <a:cubicBezTo>
                    <a:pt x="50" y="95"/>
                    <a:pt x="50" y="88"/>
                    <a:pt x="49" y="86"/>
                  </a:cubicBezTo>
                  <a:cubicBezTo>
                    <a:pt x="49" y="85"/>
                    <a:pt x="47" y="82"/>
                    <a:pt x="47" y="79"/>
                  </a:cubicBezTo>
                  <a:cubicBezTo>
                    <a:pt x="47" y="76"/>
                    <a:pt x="43" y="75"/>
                    <a:pt x="42" y="70"/>
                  </a:cubicBezTo>
                  <a:cubicBezTo>
                    <a:pt x="41" y="65"/>
                    <a:pt x="34" y="63"/>
                    <a:pt x="34" y="59"/>
                  </a:cubicBezTo>
                  <a:cubicBezTo>
                    <a:pt x="35" y="56"/>
                    <a:pt x="38" y="52"/>
                    <a:pt x="35" y="49"/>
                  </a:cubicBezTo>
                  <a:cubicBezTo>
                    <a:pt x="32" y="45"/>
                    <a:pt x="31" y="48"/>
                    <a:pt x="29" y="42"/>
                  </a:cubicBezTo>
                  <a:cubicBezTo>
                    <a:pt x="27" y="36"/>
                    <a:pt x="27" y="34"/>
                    <a:pt x="24" y="32"/>
                  </a:cubicBezTo>
                  <a:cubicBezTo>
                    <a:pt x="22" y="31"/>
                    <a:pt x="18" y="33"/>
                    <a:pt x="15" y="31"/>
                  </a:cubicBezTo>
                  <a:cubicBezTo>
                    <a:pt x="13" y="28"/>
                    <a:pt x="12" y="25"/>
                    <a:pt x="9" y="25"/>
                  </a:cubicBezTo>
                  <a:cubicBezTo>
                    <a:pt x="6" y="26"/>
                    <a:pt x="5" y="27"/>
                    <a:pt x="3" y="22"/>
                  </a:cubicBezTo>
                  <a:cubicBezTo>
                    <a:pt x="2" y="21"/>
                    <a:pt x="1" y="19"/>
                    <a:pt x="0" y="18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7" y="16"/>
                    <a:pt x="10" y="17"/>
                  </a:cubicBezTo>
                  <a:cubicBezTo>
                    <a:pt x="13" y="17"/>
                    <a:pt x="17" y="18"/>
                    <a:pt x="17" y="15"/>
                  </a:cubicBezTo>
                  <a:cubicBezTo>
                    <a:pt x="17" y="13"/>
                    <a:pt x="22" y="10"/>
                    <a:pt x="22" y="13"/>
                  </a:cubicBezTo>
                  <a:cubicBezTo>
                    <a:pt x="22" y="16"/>
                    <a:pt x="22" y="20"/>
                    <a:pt x="23" y="21"/>
                  </a:cubicBezTo>
                  <a:cubicBezTo>
                    <a:pt x="23" y="22"/>
                    <a:pt x="30" y="21"/>
                    <a:pt x="30" y="24"/>
                  </a:cubicBezTo>
                  <a:cubicBezTo>
                    <a:pt x="31" y="27"/>
                    <a:pt x="31" y="34"/>
                    <a:pt x="34" y="36"/>
                  </a:cubicBezTo>
                  <a:cubicBezTo>
                    <a:pt x="37" y="39"/>
                    <a:pt x="39" y="39"/>
                    <a:pt x="43" y="38"/>
                  </a:cubicBezTo>
                  <a:cubicBezTo>
                    <a:pt x="46" y="37"/>
                    <a:pt x="47" y="35"/>
                    <a:pt x="48" y="33"/>
                  </a:cubicBezTo>
                  <a:cubicBezTo>
                    <a:pt x="49" y="31"/>
                    <a:pt x="49" y="30"/>
                    <a:pt x="55" y="31"/>
                  </a:cubicBezTo>
                  <a:cubicBezTo>
                    <a:pt x="61" y="33"/>
                    <a:pt x="62" y="29"/>
                    <a:pt x="65" y="26"/>
                  </a:cubicBezTo>
                  <a:cubicBezTo>
                    <a:pt x="68" y="23"/>
                    <a:pt x="69" y="20"/>
                    <a:pt x="69" y="18"/>
                  </a:cubicBezTo>
                  <a:cubicBezTo>
                    <a:pt x="69" y="15"/>
                    <a:pt x="67" y="16"/>
                    <a:pt x="64" y="17"/>
                  </a:cubicBezTo>
                  <a:cubicBezTo>
                    <a:pt x="61" y="18"/>
                    <a:pt x="59" y="18"/>
                    <a:pt x="60" y="16"/>
                  </a:cubicBezTo>
                  <a:cubicBezTo>
                    <a:pt x="60" y="14"/>
                    <a:pt x="60" y="11"/>
                    <a:pt x="59" y="10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75" y="7"/>
                    <a:pt x="75" y="7"/>
                    <a:pt x="75" y="7"/>
                  </a:cubicBezTo>
                  <a:cubicBezTo>
                    <a:pt x="79" y="10"/>
                    <a:pt x="79" y="10"/>
                    <a:pt x="79" y="10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91" y="11"/>
                    <a:pt x="91" y="11"/>
                    <a:pt x="91" y="11"/>
                  </a:cubicBezTo>
                  <a:cubicBezTo>
                    <a:pt x="96" y="12"/>
                    <a:pt x="96" y="12"/>
                    <a:pt x="96" y="12"/>
                  </a:cubicBezTo>
                  <a:cubicBezTo>
                    <a:pt x="99" y="21"/>
                    <a:pt x="99" y="21"/>
                    <a:pt x="99" y="21"/>
                  </a:cubicBezTo>
                  <a:cubicBezTo>
                    <a:pt x="102" y="23"/>
                    <a:pt x="102" y="23"/>
                    <a:pt x="102" y="23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100" y="39"/>
                    <a:pt x="100" y="39"/>
                    <a:pt x="100" y="39"/>
                  </a:cubicBezTo>
                  <a:cubicBezTo>
                    <a:pt x="104" y="45"/>
                    <a:pt x="104" y="45"/>
                    <a:pt x="104" y="45"/>
                  </a:cubicBezTo>
                  <a:cubicBezTo>
                    <a:pt x="111" y="44"/>
                    <a:pt x="111" y="44"/>
                    <a:pt x="111" y="44"/>
                  </a:cubicBezTo>
                  <a:cubicBezTo>
                    <a:pt x="110" y="50"/>
                    <a:pt x="110" y="50"/>
                    <a:pt x="110" y="50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5" y="59"/>
                    <a:pt x="105" y="59"/>
                    <a:pt x="105" y="59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104" y="64"/>
                    <a:pt x="104" y="64"/>
                    <a:pt x="104" y="64"/>
                  </a:cubicBezTo>
                  <a:cubicBezTo>
                    <a:pt x="106" y="66"/>
                    <a:pt x="106" y="66"/>
                    <a:pt x="106" y="66"/>
                  </a:cubicBezTo>
                  <a:cubicBezTo>
                    <a:pt x="104" y="70"/>
                    <a:pt x="104" y="70"/>
                    <a:pt x="104" y="70"/>
                  </a:cubicBezTo>
                  <a:cubicBezTo>
                    <a:pt x="97" y="71"/>
                    <a:pt x="97" y="71"/>
                    <a:pt x="97" y="71"/>
                  </a:cubicBezTo>
                  <a:cubicBezTo>
                    <a:pt x="97" y="73"/>
                    <a:pt x="97" y="73"/>
                    <a:pt x="97" y="73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91" y="82"/>
                    <a:pt x="91" y="82"/>
                    <a:pt x="91" y="82"/>
                  </a:cubicBezTo>
                  <a:cubicBezTo>
                    <a:pt x="92" y="86"/>
                    <a:pt x="92" y="86"/>
                    <a:pt x="92" y="86"/>
                  </a:cubicBezTo>
                  <a:lnTo>
                    <a:pt x="92" y="99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72" name="Freeform 78"/>
            <p:cNvSpPr>
              <a:spLocks/>
            </p:cNvSpPr>
            <p:nvPr/>
          </p:nvSpPr>
          <p:spPr bwMode="auto">
            <a:xfrm>
              <a:off x="812" y="3801"/>
              <a:ext cx="65" cy="100"/>
            </a:xfrm>
            <a:custGeom>
              <a:avLst/>
              <a:gdLst>
                <a:gd name="T0" fmla="*/ 4 w 31"/>
                <a:gd name="T1" fmla="*/ 0 h 48"/>
                <a:gd name="T2" fmla="*/ 5 w 31"/>
                <a:gd name="T3" fmla="*/ 9 h 48"/>
                <a:gd name="T4" fmla="*/ 12 w 31"/>
                <a:gd name="T5" fmla="*/ 14 h 48"/>
                <a:gd name="T6" fmla="*/ 20 w 31"/>
                <a:gd name="T7" fmla="*/ 18 h 48"/>
                <a:gd name="T8" fmla="*/ 14 w 31"/>
                <a:gd name="T9" fmla="*/ 23 h 48"/>
                <a:gd name="T10" fmla="*/ 12 w 31"/>
                <a:gd name="T11" fmla="*/ 31 h 48"/>
                <a:gd name="T12" fmla="*/ 10 w 31"/>
                <a:gd name="T13" fmla="*/ 37 h 48"/>
                <a:gd name="T14" fmla="*/ 0 w 31"/>
                <a:gd name="T15" fmla="*/ 38 h 48"/>
                <a:gd name="T16" fmla="*/ 6 w 31"/>
                <a:gd name="T17" fmla="*/ 48 h 48"/>
                <a:gd name="T18" fmla="*/ 15 w 31"/>
                <a:gd name="T19" fmla="*/ 41 h 48"/>
                <a:gd name="T20" fmla="*/ 26 w 31"/>
                <a:gd name="T21" fmla="*/ 32 h 48"/>
                <a:gd name="T22" fmla="*/ 30 w 31"/>
                <a:gd name="T23" fmla="*/ 26 h 48"/>
                <a:gd name="T24" fmla="*/ 26 w 31"/>
                <a:gd name="T25" fmla="*/ 14 h 48"/>
                <a:gd name="T26" fmla="*/ 19 w 31"/>
                <a:gd name="T27" fmla="*/ 7 h 48"/>
                <a:gd name="T28" fmla="*/ 10 w 31"/>
                <a:gd name="T29" fmla="*/ 2 h 48"/>
                <a:gd name="T30" fmla="*/ 4 w 31"/>
                <a:gd name="T3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48">
                  <a:moveTo>
                    <a:pt x="4" y="0"/>
                  </a:moveTo>
                  <a:cubicBezTo>
                    <a:pt x="3" y="6"/>
                    <a:pt x="4" y="7"/>
                    <a:pt x="5" y="9"/>
                  </a:cubicBezTo>
                  <a:cubicBezTo>
                    <a:pt x="6" y="12"/>
                    <a:pt x="8" y="13"/>
                    <a:pt x="12" y="14"/>
                  </a:cubicBezTo>
                  <a:cubicBezTo>
                    <a:pt x="16" y="15"/>
                    <a:pt x="21" y="14"/>
                    <a:pt x="20" y="18"/>
                  </a:cubicBezTo>
                  <a:cubicBezTo>
                    <a:pt x="19" y="22"/>
                    <a:pt x="17" y="20"/>
                    <a:pt x="14" y="23"/>
                  </a:cubicBezTo>
                  <a:cubicBezTo>
                    <a:pt x="12" y="26"/>
                    <a:pt x="12" y="30"/>
                    <a:pt x="12" y="31"/>
                  </a:cubicBezTo>
                  <a:cubicBezTo>
                    <a:pt x="13" y="32"/>
                    <a:pt x="15" y="37"/>
                    <a:pt x="10" y="37"/>
                  </a:cubicBezTo>
                  <a:cubicBezTo>
                    <a:pt x="5" y="37"/>
                    <a:pt x="0" y="35"/>
                    <a:pt x="0" y="38"/>
                  </a:cubicBezTo>
                  <a:cubicBezTo>
                    <a:pt x="0" y="40"/>
                    <a:pt x="6" y="48"/>
                    <a:pt x="6" y="48"/>
                  </a:cubicBezTo>
                  <a:cubicBezTo>
                    <a:pt x="6" y="48"/>
                    <a:pt x="13" y="45"/>
                    <a:pt x="15" y="41"/>
                  </a:cubicBezTo>
                  <a:cubicBezTo>
                    <a:pt x="17" y="36"/>
                    <a:pt x="25" y="28"/>
                    <a:pt x="26" y="32"/>
                  </a:cubicBezTo>
                  <a:cubicBezTo>
                    <a:pt x="27" y="35"/>
                    <a:pt x="30" y="31"/>
                    <a:pt x="30" y="26"/>
                  </a:cubicBezTo>
                  <a:cubicBezTo>
                    <a:pt x="31" y="20"/>
                    <a:pt x="31" y="19"/>
                    <a:pt x="26" y="14"/>
                  </a:cubicBezTo>
                  <a:cubicBezTo>
                    <a:pt x="21" y="9"/>
                    <a:pt x="25" y="8"/>
                    <a:pt x="19" y="7"/>
                  </a:cubicBezTo>
                  <a:cubicBezTo>
                    <a:pt x="14" y="6"/>
                    <a:pt x="10" y="4"/>
                    <a:pt x="10" y="2"/>
                  </a:cubicBezTo>
                  <a:cubicBezTo>
                    <a:pt x="10" y="0"/>
                    <a:pt x="4" y="0"/>
                    <a:pt x="4" y="0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73" name="Freeform 79"/>
            <p:cNvSpPr>
              <a:spLocks/>
            </p:cNvSpPr>
            <p:nvPr/>
          </p:nvSpPr>
          <p:spPr bwMode="auto">
            <a:xfrm>
              <a:off x="1615" y="3584"/>
              <a:ext cx="241" cy="319"/>
            </a:xfrm>
            <a:custGeom>
              <a:avLst/>
              <a:gdLst>
                <a:gd name="T0" fmla="*/ 100 w 116"/>
                <a:gd name="T1" fmla="*/ 37 h 153"/>
                <a:gd name="T2" fmla="*/ 110 w 116"/>
                <a:gd name="T3" fmla="*/ 45 h 153"/>
                <a:gd name="T4" fmla="*/ 116 w 116"/>
                <a:gd name="T5" fmla="*/ 49 h 153"/>
                <a:gd name="T6" fmla="*/ 110 w 116"/>
                <a:gd name="T7" fmla="*/ 62 h 153"/>
                <a:gd name="T8" fmla="*/ 99 w 116"/>
                <a:gd name="T9" fmla="*/ 69 h 153"/>
                <a:gd name="T10" fmla="*/ 92 w 116"/>
                <a:gd name="T11" fmla="*/ 61 h 153"/>
                <a:gd name="T12" fmla="*/ 80 w 116"/>
                <a:gd name="T13" fmla="*/ 53 h 153"/>
                <a:gd name="T14" fmla="*/ 70 w 116"/>
                <a:gd name="T15" fmla="*/ 60 h 153"/>
                <a:gd name="T16" fmla="*/ 74 w 116"/>
                <a:gd name="T17" fmla="*/ 77 h 153"/>
                <a:gd name="T18" fmla="*/ 84 w 116"/>
                <a:gd name="T19" fmla="*/ 85 h 153"/>
                <a:gd name="T20" fmla="*/ 91 w 116"/>
                <a:gd name="T21" fmla="*/ 83 h 153"/>
                <a:gd name="T22" fmla="*/ 101 w 116"/>
                <a:gd name="T23" fmla="*/ 88 h 153"/>
                <a:gd name="T24" fmla="*/ 102 w 116"/>
                <a:gd name="T25" fmla="*/ 100 h 153"/>
                <a:gd name="T26" fmla="*/ 94 w 116"/>
                <a:gd name="T27" fmla="*/ 95 h 153"/>
                <a:gd name="T28" fmla="*/ 86 w 116"/>
                <a:gd name="T29" fmla="*/ 100 h 153"/>
                <a:gd name="T30" fmla="*/ 78 w 116"/>
                <a:gd name="T31" fmla="*/ 113 h 153"/>
                <a:gd name="T32" fmla="*/ 73 w 116"/>
                <a:gd name="T33" fmla="*/ 123 h 153"/>
                <a:gd name="T34" fmla="*/ 67 w 116"/>
                <a:gd name="T35" fmla="*/ 131 h 153"/>
                <a:gd name="T36" fmla="*/ 59 w 116"/>
                <a:gd name="T37" fmla="*/ 141 h 153"/>
                <a:gd name="T38" fmla="*/ 48 w 116"/>
                <a:gd name="T39" fmla="*/ 153 h 153"/>
                <a:gd name="T40" fmla="*/ 33 w 116"/>
                <a:gd name="T41" fmla="*/ 149 h 153"/>
                <a:gd name="T42" fmla="*/ 23 w 116"/>
                <a:gd name="T43" fmla="*/ 143 h 153"/>
                <a:gd name="T44" fmla="*/ 21 w 116"/>
                <a:gd name="T45" fmla="*/ 135 h 153"/>
                <a:gd name="T46" fmla="*/ 19 w 116"/>
                <a:gd name="T47" fmla="*/ 128 h 153"/>
                <a:gd name="T48" fmla="*/ 27 w 116"/>
                <a:gd name="T49" fmla="*/ 121 h 153"/>
                <a:gd name="T50" fmla="*/ 21 w 116"/>
                <a:gd name="T51" fmla="*/ 115 h 153"/>
                <a:gd name="T52" fmla="*/ 12 w 116"/>
                <a:gd name="T53" fmla="*/ 114 h 153"/>
                <a:gd name="T54" fmla="*/ 15 w 116"/>
                <a:gd name="T55" fmla="*/ 103 h 153"/>
                <a:gd name="T56" fmla="*/ 13 w 116"/>
                <a:gd name="T57" fmla="*/ 88 h 153"/>
                <a:gd name="T58" fmla="*/ 1 w 116"/>
                <a:gd name="T59" fmla="*/ 73 h 153"/>
                <a:gd name="T60" fmla="*/ 4 w 116"/>
                <a:gd name="T61" fmla="*/ 66 h 153"/>
                <a:gd name="T62" fmla="*/ 0 w 116"/>
                <a:gd name="T63" fmla="*/ 52 h 153"/>
                <a:gd name="T64" fmla="*/ 6 w 116"/>
                <a:gd name="T65" fmla="*/ 41 h 153"/>
                <a:gd name="T66" fmla="*/ 17 w 116"/>
                <a:gd name="T67" fmla="*/ 35 h 153"/>
                <a:gd name="T68" fmla="*/ 24 w 116"/>
                <a:gd name="T69" fmla="*/ 24 h 153"/>
                <a:gd name="T70" fmla="*/ 36 w 116"/>
                <a:gd name="T71" fmla="*/ 17 h 153"/>
                <a:gd name="T72" fmla="*/ 33 w 116"/>
                <a:gd name="T73" fmla="*/ 9 h 153"/>
                <a:gd name="T74" fmla="*/ 56 w 116"/>
                <a:gd name="T75" fmla="*/ 0 h 153"/>
                <a:gd name="T76" fmla="*/ 63 w 116"/>
                <a:gd name="T77" fmla="*/ 10 h 153"/>
                <a:gd name="T78" fmla="*/ 72 w 116"/>
                <a:gd name="T79" fmla="*/ 16 h 153"/>
                <a:gd name="T80" fmla="*/ 81 w 116"/>
                <a:gd name="T81" fmla="*/ 2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6" h="153">
                  <a:moveTo>
                    <a:pt x="90" y="27"/>
                  </a:moveTo>
                  <a:cubicBezTo>
                    <a:pt x="100" y="37"/>
                    <a:pt x="100" y="37"/>
                    <a:pt x="100" y="37"/>
                  </a:cubicBezTo>
                  <a:cubicBezTo>
                    <a:pt x="107" y="38"/>
                    <a:pt x="107" y="38"/>
                    <a:pt x="107" y="38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16" y="39"/>
                    <a:pt x="116" y="39"/>
                    <a:pt x="116" y="39"/>
                  </a:cubicBezTo>
                  <a:cubicBezTo>
                    <a:pt x="116" y="49"/>
                    <a:pt x="116" y="49"/>
                    <a:pt x="116" y="49"/>
                  </a:cubicBezTo>
                  <a:cubicBezTo>
                    <a:pt x="116" y="49"/>
                    <a:pt x="113" y="55"/>
                    <a:pt x="112" y="56"/>
                  </a:cubicBezTo>
                  <a:cubicBezTo>
                    <a:pt x="112" y="56"/>
                    <a:pt x="110" y="62"/>
                    <a:pt x="110" y="62"/>
                  </a:cubicBezTo>
                  <a:cubicBezTo>
                    <a:pt x="102" y="64"/>
                    <a:pt x="102" y="64"/>
                    <a:pt x="102" y="64"/>
                  </a:cubicBezTo>
                  <a:cubicBezTo>
                    <a:pt x="99" y="69"/>
                    <a:pt x="99" y="69"/>
                    <a:pt x="99" y="69"/>
                  </a:cubicBezTo>
                  <a:cubicBezTo>
                    <a:pt x="92" y="67"/>
                    <a:pt x="92" y="67"/>
                    <a:pt x="92" y="67"/>
                  </a:cubicBezTo>
                  <a:cubicBezTo>
                    <a:pt x="92" y="61"/>
                    <a:pt x="92" y="61"/>
                    <a:pt x="92" y="61"/>
                  </a:cubicBezTo>
                  <a:cubicBezTo>
                    <a:pt x="86" y="57"/>
                    <a:pt x="86" y="57"/>
                    <a:pt x="86" y="57"/>
                  </a:cubicBezTo>
                  <a:cubicBezTo>
                    <a:pt x="80" y="53"/>
                    <a:pt x="80" y="53"/>
                    <a:pt x="80" y="53"/>
                  </a:cubicBezTo>
                  <a:cubicBezTo>
                    <a:pt x="74" y="55"/>
                    <a:pt x="74" y="55"/>
                    <a:pt x="74" y="55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74" y="69"/>
                    <a:pt x="74" y="69"/>
                    <a:pt x="74" y="69"/>
                  </a:cubicBezTo>
                  <a:cubicBezTo>
                    <a:pt x="74" y="77"/>
                    <a:pt x="74" y="77"/>
                    <a:pt x="74" y="77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9" y="85"/>
                    <a:pt x="89" y="85"/>
                    <a:pt x="89" y="85"/>
                  </a:cubicBezTo>
                  <a:cubicBezTo>
                    <a:pt x="91" y="83"/>
                    <a:pt x="91" y="83"/>
                    <a:pt x="91" y="83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101" y="88"/>
                    <a:pt x="101" y="88"/>
                    <a:pt x="101" y="88"/>
                  </a:cubicBezTo>
                  <a:cubicBezTo>
                    <a:pt x="103" y="94"/>
                    <a:pt x="103" y="94"/>
                    <a:pt x="103" y="94"/>
                  </a:cubicBezTo>
                  <a:cubicBezTo>
                    <a:pt x="102" y="100"/>
                    <a:pt x="102" y="100"/>
                    <a:pt x="102" y="100"/>
                  </a:cubicBezTo>
                  <a:cubicBezTo>
                    <a:pt x="97" y="99"/>
                    <a:pt x="97" y="99"/>
                    <a:pt x="97" y="99"/>
                  </a:cubicBezTo>
                  <a:cubicBezTo>
                    <a:pt x="94" y="95"/>
                    <a:pt x="94" y="95"/>
                    <a:pt x="94" y="95"/>
                  </a:cubicBezTo>
                  <a:cubicBezTo>
                    <a:pt x="89" y="96"/>
                    <a:pt x="89" y="96"/>
                    <a:pt x="89" y="96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79" y="106"/>
                    <a:pt x="79" y="106"/>
                    <a:pt x="79" y="106"/>
                  </a:cubicBezTo>
                  <a:cubicBezTo>
                    <a:pt x="78" y="113"/>
                    <a:pt x="78" y="113"/>
                    <a:pt x="78" y="113"/>
                  </a:cubicBezTo>
                  <a:cubicBezTo>
                    <a:pt x="73" y="119"/>
                    <a:pt x="73" y="119"/>
                    <a:pt x="73" y="119"/>
                  </a:cubicBezTo>
                  <a:cubicBezTo>
                    <a:pt x="73" y="123"/>
                    <a:pt x="73" y="123"/>
                    <a:pt x="73" y="123"/>
                  </a:cubicBezTo>
                  <a:cubicBezTo>
                    <a:pt x="70" y="123"/>
                    <a:pt x="70" y="123"/>
                    <a:pt x="70" y="123"/>
                  </a:cubicBezTo>
                  <a:cubicBezTo>
                    <a:pt x="67" y="131"/>
                    <a:pt x="67" y="131"/>
                    <a:pt x="67" y="131"/>
                  </a:cubicBezTo>
                  <a:cubicBezTo>
                    <a:pt x="67" y="131"/>
                    <a:pt x="63" y="137"/>
                    <a:pt x="62" y="137"/>
                  </a:cubicBezTo>
                  <a:cubicBezTo>
                    <a:pt x="62" y="138"/>
                    <a:pt x="60" y="140"/>
                    <a:pt x="59" y="141"/>
                  </a:cubicBezTo>
                  <a:cubicBezTo>
                    <a:pt x="58" y="141"/>
                    <a:pt x="58" y="141"/>
                    <a:pt x="58" y="141"/>
                  </a:cubicBezTo>
                  <a:cubicBezTo>
                    <a:pt x="48" y="153"/>
                    <a:pt x="48" y="153"/>
                    <a:pt x="48" y="153"/>
                  </a:cubicBezTo>
                  <a:cubicBezTo>
                    <a:pt x="38" y="145"/>
                    <a:pt x="38" y="145"/>
                    <a:pt x="38" y="145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25" y="145"/>
                    <a:pt x="25" y="145"/>
                    <a:pt x="25" y="145"/>
                  </a:cubicBezTo>
                  <a:cubicBezTo>
                    <a:pt x="23" y="143"/>
                    <a:pt x="23" y="143"/>
                    <a:pt x="23" y="143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1" y="135"/>
                    <a:pt x="21" y="135"/>
                    <a:pt x="21" y="135"/>
                  </a:cubicBezTo>
                  <a:cubicBezTo>
                    <a:pt x="21" y="135"/>
                    <a:pt x="25" y="131"/>
                    <a:pt x="25" y="130"/>
                  </a:cubicBezTo>
                  <a:cubicBezTo>
                    <a:pt x="26" y="129"/>
                    <a:pt x="19" y="128"/>
                    <a:pt x="19" y="128"/>
                  </a:cubicBezTo>
                  <a:cubicBezTo>
                    <a:pt x="20" y="124"/>
                    <a:pt x="20" y="124"/>
                    <a:pt x="20" y="124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15"/>
                    <a:pt x="27" y="115"/>
                    <a:pt x="27" y="115"/>
                  </a:cubicBezTo>
                  <a:cubicBezTo>
                    <a:pt x="21" y="115"/>
                    <a:pt x="21" y="115"/>
                    <a:pt x="21" y="115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09"/>
                    <a:pt x="12" y="109"/>
                    <a:pt x="12" y="109"/>
                  </a:cubicBezTo>
                  <a:cubicBezTo>
                    <a:pt x="15" y="103"/>
                    <a:pt x="15" y="103"/>
                    <a:pt x="15" y="103"/>
                  </a:cubicBezTo>
                  <a:cubicBezTo>
                    <a:pt x="12" y="97"/>
                    <a:pt x="12" y="97"/>
                    <a:pt x="12" y="97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1" y="69"/>
                    <a:pt x="1" y="69"/>
                    <a:pt x="1" y="69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81" y="26"/>
                    <a:pt x="81" y="26"/>
                    <a:pt x="81" y="26"/>
                  </a:cubicBezTo>
                  <a:lnTo>
                    <a:pt x="90" y="27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74" name="Freeform 80"/>
            <p:cNvSpPr>
              <a:spLocks/>
            </p:cNvSpPr>
            <p:nvPr/>
          </p:nvSpPr>
          <p:spPr bwMode="auto">
            <a:xfrm>
              <a:off x="1281" y="3445"/>
              <a:ext cx="154" cy="106"/>
            </a:xfrm>
            <a:custGeom>
              <a:avLst/>
              <a:gdLst>
                <a:gd name="T0" fmla="*/ 0 w 154"/>
                <a:gd name="T1" fmla="*/ 33 h 106"/>
                <a:gd name="T2" fmla="*/ 4 w 154"/>
                <a:gd name="T3" fmla="*/ 33 h 106"/>
                <a:gd name="T4" fmla="*/ 15 w 154"/>
                <a:gd name="T5" fmla="*/ 25 h 106"/>
                <a:gd name="T6" fmla="*/ 15 w 154"/>
                <a:gd name="T7" fmla="*/ 19 h 106"/>
                <a:gd name="T8" fmla="*/ 23 w 154"/>
                <a:gd name="T9" fmla="*/ 19 h 106"/>
                <a:gd name="T10" fmla="*/ 31 w 154"/>
                <a:gd name="T11" fmla="*/ 6 h 106"/>
                <a:gd name="T12" fmla="*/ 48 w 154"/>
                <a:gd name="T13" fmla="*/ 4 h 106"/>
                <a:gd name="T14" fmla="*/ 48 w 154"/>
                <a:gd name="T15" fmla="*/ 0 h 106"/>
                <a:gd name="T16" fmla="*/ 56 w 154"/>
                <a:gd name="T17" fmla="*/ 4 h 106"/>
                <a:gd name="T18" fmla="*/ 71 w 154"/>
                <a:gd name="T19" fmla="*/ 4 h 106"/>
                <a:gd name="T20" fmla="*/ 71 w 154"/>
                <a:gd name="T21" fmla="*/ 14 h 106"/>
                <a:gd name="T22" fmla="*/ 81 w 154"/>
                <a:gd name="T23" fmla="*/ 23 h 106"/>
                <a:gd name="T24" fmla="*/ 81 w 154"/>
                <a:gd name="T25" fmla="*/ 37 h 106"/>
                <a:gd name="T26" fmla="*/ 92 w 154"/>
                <a:gd name="T27" fmla="*/ 48 h 106"/>
                <a:gd name="T28" fmla="*/ 92 w 154"/>
                <a:gd name="T29" fmla="*/ 56 h 106"/>
                <a:gd name="T30" fmla="*/ 104 w 154"/>
                <a:gd name="T31" fmla="*/ 56 h 106"/>
                <a:gd name="T32" fmla="*/ 115 w 154"/>
                <a:gd name="T33" fmla="*/ 50 h 106"/>
                <a:gd name="T34" fmla="*/ 127 w 154"/>
                <a:gd name="T35" fmla="*/ 52 h 106"/>
                <a:gd name="T36" fmla="*/ 131 w 154"/>
                <a:gd name="T37" fmla="*/ 44 h 106"/>
                <a:gd name="T38" fmla="*/ 144 w 154"/>
                <a:gd name="T39" fmla="*/ 46 h 106"/>
                <a:gd name="T40" fmla="*/ 144 w 154"/>
                <a:gd name="T41" fmla="*/ 58 h 106"/>
                <a:gd name="T42" fmla="*/ 154 w 154"/>
                <a:gd name="T43" fmla="*/ 62 h 106"/>
                <a:gd name="T44" fmla="*/ 154 w 154"/>
                <a:gd name="T45" fmla="*/ 75 h 106"/>
                <a:gd name="T46" fmla="*/ 150 w 154"/>
                <a:gd name="T47" fmla="*/ 77 h 106"/>
                <a:gd name="T48" fmla="*/ 152 w 154"/>
                <a:gd name="T49" fmla="*/ 87 h 106"/>
                <a:gd name="T50" fmla="*/ 146 w 154"/>
                <a:gd name="T51" fmla="*/ 92 h 106"/>
                <a:gd name="T52" fmla="*/ 148 w 154"/>
                <a:gd name="T53" fmla="*/ 104 h 106"/>
                <a:gd name="T54" fmla="*/ 127 w 154"/>
                <a:gd name="T55" fmla="*/ 106 h 106"/>
                <a:gd name="T56" fmla="*/ 115 w 154"/>
                <a:gd name="T57" fmla="*/ 96 h 106"/>
                <a:gd name="T58" fmla="*/ 104 w 154"/>
                <a:gd name="T59" fmla="*/ 106 h 106"/>
                <a:gd name="T60" fmla="*/ 96 w 154"/>
                <a:gd name="T61" fmla="*/ 104 h 106"/>
                <a:gd name="T62" fmla="*/ 83 w 154"/>
                <a:gd name="T63" fmla="*/ 92 h 106"/>
                <a:gd name="T64" fmla="*/ 69 w 154"/>
                <a:gd name="T65" fmla="*/ 89 h 106"/>
                <a:gd name="T66" fmla="*/ 61 w 154"/>
                <a:gd name="T67" fmla="*/ 92 h 106"/>
                <a:gd name="T68" fmla="*/ 48 w 154"/>
                <a:gd name="T69" fmla="*/ 79 h 106"/>
                <a:gd name="T70" fmla="*/ 48 w 154"/>
                <a:gd name="T71" fmla="*/ 62 h 106"/>
                <a:gd name="T72" fmla="*/ 38 w 154"/>
                <a:gd name="T73" fmla="*/ 54 h 106"/>
                <a:gd name="T74" fmla="*/ 23 w 154"/>
                <a:gd name="T75" fmla="*/ 52 h 106"/>
                <a:gd name="T76" fmla="*/ 13 w 154"/>
                <a:gd name="T77" fmla="*/ 44 h 106"/>
                <a:gd name="T78" fmla="*/ 4 w 154"/>
                <a:gd name="T79" fmla="*/ 44 h 106"/>
                <a:gd name="T80" fmla="*/ 0 w 154"/>
                <a:gd name="T81" fmla="*/ 3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4" h="106">
                  <a:moveTo>
                    <a:pt x="0" y="33"/>
                  </a:moveTo>
                  <a:lnTo>
                    <a:pt x="4" y="33"/>
                  </a:lnTo>
                  <a:lnTo>
                    <a:pt x="15" y="25"/>
                  </a:lnTo>
                  <a:lnTo>
                    <a:pt x="15" y="19"/>
                  </a:lnTo>
                  <a:lnTo>
                    <a:pt x="23" y="19"/>
                  </a:lnTo>
                  <a:lnTo>
                    <a:pt x="31" y="6"/>
                  </a:lnTo>
                  <a:lnTo>
                    <a:pt x="48" y="4"/>
                  </a:lnTo>
                  <a:lnTo>
                    <a:pt x="48" y="0"/>
                  </a:lnTo>
                  <a:lnTo>
                    <a:pt x="56" y="4"/>
                  </a:lnTo>
                  <a:lnTo>
                    <a:pt x="71" y="4"/>
                  </a:lnTo>
                  <a:lnTo>
                    <a:pt x="71" y="14"/>
                  </a:lnTo>
                  <a:lnTo>
                    <a:pt x="81" y="23"/>
                  </a:lnTo>
                  <a:lnTo>
                    <a:pt x="81" y="37"/>
                  </a:lnTo>
                  <a:lnTo>
                    <a:pt x="92" y="48"/>
                  </a:lnTo>
                  <a:lnTo>
                    <a:pt x="92" y="56"/>
                  </a:lnTo>
                  <a:lnTo>
                    <a:pt x="104" y="56"/>
                  </a:lnTo>
                  <a:lnTo>
                    <a:pt x="115" y="50"/>
                  </a:lnTo>
                  <a:lnTo>
                    <a:pt x="127" y="52"/>
                  </a:lnTo>
                  <a:lnTo>
                    <a:pt x="131" y="44"/>
                  </a:lnTo>
                  <a:lnTo>
                    <a:pt x="144" y="46"/>
                  </a:lnTo>
                  <a:lnTo>
                    <a:pt x="144" y="58"/>
                  </a:lnTo>
                  <a:lnTo>
                    <a:pt x="154" y="62"/>
                  </a:lnTo>
                  <a:lnTo>
                    <a:pt x="154" y="75"/>
                  </a:lnTo>
                  <a:lnTo>
                    <a:pt x="150" y="77"/>
                  </a:lnTo>
                  <a:lnTo>
                    <a:pt x="152" y="87"/>
                  </a:lnTo>
                  <a:lnTo>
                    <a:pt x="146" y="92"/>
                  </a:lnTo>
                  <a:lnTo>
                    <a:pt x="148" y="104"/>
                  </a:lnTo>
                  <a:lnTo>
                    <a:pt x="127" y="106"/>
                  </a:lnTo>
                  <a:lnTo>
                    <a:pt x="115" y="96"/>
                  </a:lnTo>
                  <a:lnTo>
                    <a:pt x="104" y="106"/>
                  </a:lnTo>
                  <a:lnTo>
                    <a:pt x="96" y="104"/>
                  </a:lnTo>
                  <a:lnTo>
                    <a:pt x="83" y="92"/>
                  </a:lnTo>
                  <a:lnTo>
                    <a:pt x="69" y="89"/>
                  </a:lnTo>
                  <a:lnTo>
                    <a:pt x="61" y="92"/>
                  </a:lnTo>
                  <a:lnTo>
                    <a:pt x="48" y="79"/>
                  </a:lnTo>
                  <a:lnTo>
                    <a:pt x="48" y="62"/>
                  </a:lnTo>
                  <a:lnTo>
                    <a:pt x="38" y="54"/>
                  </a:lnTo>
                  <a:lnTo>
                    <a:pt x="23" y="52"/>
                  </a:lnTo>
                  <a:lnTo>
                    <a:pt x="13" y="44"/>
                  </a:lnTo>
                  <a:lnTo>
                    <a:pt x="4" y="44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75" name="Freeform 81"/>
            <p:cNvSpPr>
              <a:spLocks/>
            </p:cNvSpPr>
            <p:nvPr/>
          </p:nvSpPr>
          <p:spPr bwMode="auto">
            <a:xfrm>
              <a:off x="1450" y="3491"/>
              <a:ext cx="240" cy="202"/>
            </a:xfrm>
            <a:custGeom>
              <a:avLst/>
              <a:gdLst>
                <a:gd name="T0" fmla="*/ 0 w 240"/>
                <a:gd name="T1" fmla="*/ 52 h 202"/>
                <a:gd name="T2" fmla="*/ 12 w 240"/>
                <a:gd name="T3" fmla="*/ 48 h 202"/>
                <a:gd name="T4" fmla="*/ 27 w 240"/>
                <a:gd name="T5" fmla="*/ 54 h 202"/>
                <a:gd name="T6" fmla="*/ 44 w 240"/>
                <a:gd name="T7" fmla="*/ 48 h 202"/>
                <a:gd name="T8" fmla="*/ 44 w 240"/>
                <a:gd name="T9" fmla="*/ 29 h 202"/>
                <a:gd name="T10" fmla="*/ 69 w 240"/>
                <a:gd name="T11" fmla="*/ 21 h 202"/>
                <a:gd name="T12" fmla="*/ 83 w 240"/>
                <a:gd name="T13" fmla="*/ 16 h 202"/>
                <a:gd name="T14" fmla="*/ 102 w 240"/>
                <a:gd name="T15" fmla="*/ 8 h 202"/>
                <a:gd name="T16" fmla="*/ 112 w 240"/>
                <a:gd name="T17" fmla="*/ 0 h 202"/>
                <a:gd name="T18" fmla="*/ 121 w 240"/>
                <a:gd name="T19" fmla="*/ 6 h 202"/>
                <a:gd name="T20" fmla="*/ 140 w 240"/>
                <a:gd name="T21" fmla="*/ 6 h 202"/>
                <a:gd name="T22" fmla="*/ 144 w 240"/>
                <a:gd name="T23" fmla="*/ 14 h 202"/>
                <a:gd name="T24" fmla="*/ 154 w 240"/>
                <a:gd name="T25" fmla="*/ 12 h 202"/>
                <a:gd name="T26" fmla="*/ 160 w 240"/>
                <a:gd name="T27" fmla="*/ 35 h 202"/>
                <a:gd name="T28" fmla="*/ 171 w 240"/>
                <a:gd name="T29" fmla="*/ 50 h 202"/>
                <a:gd name="T30" fmla="*/ 187 w 240"/>
                <a:gd name="T31" fmla="*/ 56 h 202"/>
                <a:gd name="T32" fmla="*/ 200 w 240"/>
                <a:gd name="T33" fmla="*/ 68 h 202"/>
                <a:gd name="T34" fmla="*/ 212 w 240"/>
                <a:gd name="T35" fmla="*/ 75 h 202"/>
                <a:gd name="T36" fmla="*/ 223 w 240"/>
                <a:gd name="T37" fmla="*/ 79 h 202"/>
                <a:gd name="T38" fmla="*/ 223 w 240"/>
                <a:gd name="T39" fmla="*/ 87 h 202"/>
                <a:gd name="T40" fmla="*/ 231 w 240"/>
                <a:gd name="T41" fmla="*/ 93 h 202"/>
                <a:gd name="T42" fmla="*/ 221 w 240"/>
                <a:gd name="T43" fmla="*/ 104 h 202"/>
                <a:gd name="T44" fmla="*/ 237 w 240"/>
                <a:gd name="T45" fmla="*/ 110 h 202"/>
                <a:gd name="T46" fmla="*/ 233 w 240"/>
                <a:gd name="T47" fmla="*/ 112 h 202"/>
                <a:gd name="T48" fmla="*/ 237 w 240"/>
                <a:gd name="T49" fmla="*/ 118 h 202"/>
                <a:gd name="T50" fmla="*/ 240 w 240"/>
                <a:gd name="T51" fmla="*/ 129 h 202"/>
                <a:gd name="T52" fmla="*/ 227 w 240"/>
                <a:gd name="T53" fmla="*/ 139 h 202"/>
                <a:gd name="T54" fmla="*/ 215 w 240"/>
                <a:gd name="T55" fmla="*/ 143 h 202"/>
                <a:gd name="T56" fmla="*/ 194 w 240"/>
                <a:gd name="T57" fmla="*/ 143 h 202"/>
                <a:gd name="T58" fmla="*/ 200 w 240"/>
                <a:gd name="T59" fmla="*/ 166 h 202"/>
                <a:gd name="T60" fmla="*/ 187 w 240"/>
                <a:gd name="T61" fmla="*/ 177 h 202"/>
                <a:gd name="T62" fmla="*/ 177 w 240"/>
                <a:gd name="T63" fmla="*/ 179 h 202"/>
                <a:gd name="T64" fmla="*/ 177 w 240"/>
                <a:gd name="T65" fmla="*/ 189 h 202"/>
                <a:gd name="T66" fmla="*/ 165 w 240"/>
                <a:gd name="T67" fmla="*/ 202 h 202"/>
                <a:gd name="T68" fmla="*/ 165 w 240"/>
                <a:gd name="T69" fmla="*/ 200 h 202"/>
                <a:gd name="T70" fmla="*/ 154 w 240"/>
                <a:gd name="T71" fmla="*/ 191 h 202"/>
                <a:gd name="T72" fmla="*/ 160 w 240"/>
                <a:gd name="T73" fmla="*/ 181 h 202"/>
                <a:gd name="T74" fmla="*/ 154 w 240"/>
                <a:gd name="T75" fmla="*/ 171 h 202"/>
                <a:gd name="T76" fmla="*/ 140 w 240"/>
                <a:gd name="T77" fmla="*/ 171 h 202"/>
                <a:gd name="T78" fmla="*/ 135 w 240"/>
                <a:gd name="T79" fmla="*/ 160 h 202"/>
                <a:gd name="T80" fmla="*/ 140 w 240"/>
                <a:gd name="T81" fmla="*/ 148 h 202"/>
                <a:gd name="T82" fmla="*/ 112 w 240"/>
                <a:gd name="T83" fmla="*/ 131 h 202"/>
                <a:gd name="T84" fmla="*/ 100 w 240"/>
                <a:gd name="T85" fmla="*/ 141 h 202"/>
                <a:gd name="T86" fmla="*/ 81 w 240"/>
                <a:gd name="T87" fmla="*/ 123 h 202"/>
                <a:gd name="T88" fmla="*/ 81 w 240"/>
                <a:gd name="T89" fmla="*/ 125 h 202"/>
                <a:gd name="T90" fmla="*/ 81 w 240"/>
                <a:gd name="T91" fmla="*/ 118 h 202"/>
                <a:gd name="T92" fmla="*/ 69 w 240"/>
                <a:gd name="T93" fmla="*/ 104 h 202"/>
                <a:gd name="T94" fmla="*/ 67 w 240"/>
                <a:gd name="T95" fmla="*/ 91 h 202"/>
                <a:gd name="T96" fmla="*/ 60 w 240"/>
                <a:gd name="T97" fmla="*/ 81 h 202"/>
                <a:gd name="T98" fmla="*/ 54 w 240"/>
                <a:gd name="T99" fmla="*/ 85 h 202"/>
                <a:gd name="T100" fmla="*/ 48 w 240"/>
                <a:gd name="T101" fmla="*/ 87 h 202"/>
                <a:gd name="T102" fmla="*/ 23 w 240"/>
                <a:gd name="T103" fmla="*/ 64 h 202"/>
                <a:gd name="T104" fmla="*/ 14 w 240"/>
                <a:gd name="T105" fmla="*/ 62 h 202"/>
                <a:gd name="T106" fmla="*/ 2 w 240"/>
                <a:gd name="T107" fmla="*/ 64 h 202"/>
                <a:gd name="T108" fmla="*/ 2 w 240"/>
                <a:gd name="T109" fmla="*/ 54 h 202"/>
                <a:gd name="T110" fmla="*/ 0 w 240"/>
                <a:gd name="T111" fmla="*/ 5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40" h="202">
                  <a:moveTo>
                    <a:pt x="0" y="52"/>
                  </a:moveTo>
                  <a:lnTo>
                    <a:pt x="12" y="48"/>
                  </a:lnTo>
                  <a:lnTo>
                    <a:pt x="27" y="54"/>
                  </a:lnTo>
                  <a:lnTo>
                    <a:pt x="44" y="48"/>
                  </a:lnTo>
                  <a:lnTo>
                    <a:pt x="44" y="29"/>
                  </a:lnTo>
                  <a:lnTo>
                    <a:pt x="69" y="21"/>
                  </a:lnTo>
                  <a:lnTo>
                    <a:pt x="83" y="16"/>
                  </a:lnTo>
                  <a:lnTo>
                    <a:pt x="102" y="8"/>
                  </a:lnTo>
                  <a:lnTo>
                    <a:pt x="112" y="0"/>
                  </a:lnTo>
                  <a:lnTo>
                    <a:pt x="121" y="6"/>
                  </a:lnTo>
                  <a:lnTo>
                    <a:pt x="140" y="6"/>
                  </a:lnTo>
                  <a:lnTo>
                    <a:pt x="144" y="14"/>
                  </a:lnTo>
                  <a:lnTo>
                    <a:pt x="154" y="12"/>
                  </a:lnTo>
                  <a:lnTo>
                    <a:pt x="160" y="35"/>
                  </a:lnTo>
                  <a:lnTo>
                    <a:pt x="171" y="50"/>
                  </a:lnTo>
                  <a:lnTo>
                    <a:pt x="187" y="56"/>
                  </a:lnTo>
                  <a:lnTo>
                    <a:pt x="200" y="68"/>
                  </a:lnTo>
                  <a:lnTo>
                    <a:pt x="212" y="75"/>
                  </a:lnTo>
                  <a:lnTo>
                    <a:pt x="223" y="79"/>
                  </a:lnTo>
                  <a:lnTo>
                    <a:pt x="223" y="87"/>
                  </a:lnTo>
                  <a:lnTo>
                    <a:pt x="231" y="93"/>
                  </a:lnTo>
                  <a:lnTo>
                    <a:pt x="221" y="104"/>
                  </a:lnTo>
                  <a:lnTo>
                    <a:pt x="237" y="110"/>
                  </a:lnTo>
                  <a:lnTo>
                    <a:pt x="233" y="112"/>
                  </a:lnTo>
                  <a:lnTo>
                    <a:pt x="237" y="118"/>
                  </a:lnTo>
                  <a:lnTo>
                    <a:pt x="240" y="129"/>
                  </a:lnTo>
                  <a:lnTo>
                    <a:pt x="227" y="139"/>
                  </a:lnTo>
                  <a:lnTo>
                    <a:pt x="215" y="143"/>
                  </a:lnTo>
                  <a:lnTo>
                    <a:pt x="194" y="143"/>
                  </a:lnTo>
                  <a:lnTo>
                    <a:pt x="200" y="166"/>
                  </a:lnTo>
                  <a:lnTo>
                    <a:pt x="187" y="177"/>
                  </a:lnTo>
                  <a:lnTo>
                    <a:pt x="177" y="179"/>
                  </a:lnTo>
                  <a:lnTo>
                    <a:pt x="177" y="189"/>
                  </a:lnTo>
                  <a:lnTo>
                    <a:pt x="165" y="202"/>
                  </a:lnTo>
                  <a:lnTo>
                    <a:pt x="165" y="200"/>
                  </a:lnTo>
                  <a:lnTo>
                    <a:pt x="154" y="191"/>
                  </a:lnTo>
                  <a:lnTo>
                    <a:pt x="160" y="181"/>
                  </a:lnTo>
                  <a:lnTo>
                    <a:pt x="154" y="171"/>
                  </a:lnTo>
                  <a:lnTo>
                    <a:pt x="140" y="171"/>
                  </a:lnTo>
                  <a:lnTo>
                    <a:pt x="135" y="160"/>
                  </a:lnTo>
                  <a:lnTo>
                    <a:pt x="140" y="148"/>
                  </a:lnTo>
                  <a:lnTo>
                    <a:pt x="112" y="131"/>
                  </a:lnTo>
                  <a:lnTo>
                    <a:pt x="100" y="141"/>
                  </a:lnTo>
                  <a:lnTo>
                    <a:pt x="81" y="123"/>
                  </a:lnTo>
                  <a:lnTo>
                    <a:pt x="81" y="125"/>
                  </a:lnTo>
                  <a:lnTo>
                    <a:pt x="81" y="118"/>
                  </a:lnTo>
                  <a:lnTo>
                    <a:pt x="69" y="104"/>
                  </a:lnTo>
                  <a:lnTo>
                    <a:pt x="67" y="91"/>
                  </a:lnTo>
                  <a:lnTo>
                    <a:pt x="60" y="81"/>
                  </a:lnTo>
                  <a:lnTo>
                    <a:pt x="54" y="85"/>
                  </a:lnTo>
                  <a:lnTo>
                    <a:pt x="48" y="87"/>
                  </a:lnTo>
                  <a:lnTo>
                    <a:pt x="23" y="64"/>
                  </a:lnTo>
                  <a:lnTo>
                    <a:pt x="14" y="62"/>
                  </a:lnTo>
                  <a:lnTo>
                    <a:pt x="2" y="64"/>
                  </a:lnTo>
                  <a:lnTo>
                    <a:pt x="2" y="54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76" name="Freeform 82"/>
            <p:cNvSpPr>
              <a:spLocks/>
            </p:cNvSpPr>
            <p:nvPr/>
          </p:nvSpPr>
          <p:spPr bwMode="auto">
            <a:xfrm>
              <a:off x="1429" y="3455"/>
              <a:ext cx="94" cy="90"/>
            </a:xfrm>
            <a:custGeom>
              <a:avLst/>
              <a:gdLst>
                <a:gd name="T0" fmla="*/ 0 w 94"/>
                <a:gd name="T1" fmla="*/ 50 h 90"/>
                <a:gd name="T2" fmla="*/ 23 w 94"/>
                <a:gd name="T3" fmla="*/ 32 h 90"/>
                <a:gd name="T4" fmla="*/ 23 w 94"/>
                <a:gd name="T5" fmla="*/ 15 h 90"/>
                <a:gd name="T6" fmla="*/ 44 w 94"/>
                <a:gd name="T7" fmla="*/ 0 h 90"/>
                <a:gd name="T8" fmla="*/ 56 w 94"/>
                <a:gd name="T9" fmla="*/ 7 h 90"/>
                <a:gd name="T10" fmla="*/ 83 w 94"/>
                <a:gd name="T11" fmla="*/ 7 h 90"/>
                <a:gd name="T12" fmla="*/ 83 w 94"/>
                <a:gd name="T13" fmla="*/ 17 h 90"/>
                <a:gd name="T14" fmla="*/ 94 w 94"/>
                <a:gd name="T15" fmla="*/ 27 h 90"/>
                <a:gd name="T16" fmla="*/ 85 w 94"/>
                <a:gd name="T17" fmla="*/ 40 h 90"/>
                <a:gd name="T18" fmla="*/ 94 w 94"/>
                <a:gd name="T19" fmla="*/ 54 h 90"/>
                <a:gd name="T20" fmla="*/ 90 w 94"/>
                <a:gd name="T21" fmla="*/ 57 h 90"/>
                <a:gd name="T22" fmla="*/ 65 w 94"/>
                <a:gd name="T23" fmla="*/ 65 h 90"/>
                <a:gd name="T24" fmla="*/ 65 w 94"/>
                <a:gd name="T25" fmla="*/ 84 h 90"/>
                <a:gd name="T26" fmla="*/ 48 w 94"/>
                <a:gd name="T27" fmla="*/ 90 h 90"/>
                <a:gd name="T28" fmla="*/ 33 w 94"/>
                <a:gd name="T29" fmla="*/ 84 h 90"/>
                <a:gd name="T30" fmla="*/ 21 w 94"/>
                <a:gd name="T31" fmla="*/ 88 h 90"/>
                <a:gd name="T32" fmla="*/ 4 w 94"/>
                <a:gd name="T33" fmla="*/ 77 h 90"/>
                <a:gd name="T34" fmla="*/ 4 w 94"/>
                <a:gd name="T35" fmla="*/ 77 h 90"/>
                <a:gd name="T36" fmla="*/ 2 w 94"/>
                <a:gd name="T37" fmla="*/ 67 h 90"/>
                <a:gd name="T38" fmla="*/ 6 w 94"/>
                <a:gd name="T39" fmla="*/ 65 h 90"/>
                <a:gd name="T40" fmla="*/ 6 w 94"/>
                <a:gd name="T41" fmla="*/ 52 h 90"/>
                <a:gd name="T42" fmla="*/ 0 w 94"/>
                <a:gd name="T43" fmla="*/ 5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4" h="90">
                  <a:moveTo>
                    <a:pt x="0" y="50"/>
                  </a:moveTo>
                  <a:lnTo>
                    <a:pt x="23" y="32"/>
                  </a:lnTo>
                  <a:lnTo>
                    <a:pt x="23" y="15"/>
                  </a:lnTo>
                  <a:lnTo>
                    <a:pt x="44" y="0"/>
                  </a:lnTo>
                  <a:lnTo>
                    <a:pt x="56" y="7"/>
                  </a:lnTo>
                  <a:lnTo>
                    <a:pt x="83" y="7"/>
                  </a:lnTo>
                  <a:lnTo>
                    <a:pt x="83" y="17"/>
                  </a:lnTo>
                  <a:lnTo>
                    <a:pt x="94" y="27"/>
                  </a:lnTo>
                  <a:lnTo>
                    <a:pt x="85" y="40"/>
                  </a:lnTo>
                  <a:lnTo>
                    <a:pt x="94" y="54"/>
                  </a:lnTo>
                  <a:lnTo>
                    <a:pt x="90" y="57"/>
                  </a:lnTo>
                  <a:lnTo>
                    <a:pt x="65" y="65"/>
                  </a:lnTo>
                  <a:lnTo>
                    <a:pt x="65" y="84"/>
                  </a:lnTo>
                  <a:lnTo>
                    <a:pt x="48" y="90"/>
                  </a:lnTo>
                  <a:lnTo>
                    <a:pt x="33" y="84"/>
                  </a:lnTo>
                  <a:lnTo>
                    <a:pt x="21" y="88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2" y="67"/>
                  </a:lnTo>
                  <a:lnTo>
                    <a:pt x="6" y="65"/>
                  </a:lnTo>
                  <a:lnTo>
                    <a:pt x="6" y="52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77" name="Freeform 83"/>
            <p:cNvSpPr>
              <a:spLocks/>
            </p:cNvSpPr>
            <p:nvPr/>
          </p:nvSpPr>
          <p:spPr bwMode="auto">
            <a:xfrm>
              <a:off x="1464" y="3409"/>
              <a:ext cx="142" cy="103"/>
            </a:xfrm>
            <a:custGeom>
              <a:avLst/>
              <a:gdLst>
                <a:gd name="T0" fmla="*/ 55 w 142"/>
                <a:gd name="T1" fmla="*/ 13 h 103"/>
                <a:gd name="T2" fmla="*/ 71 w 142"/>
                <a:gd name="T3" fmla="*/ 34 h 103"/>
                <a:gd name="T4" fmla="*/ 86 w 142"/>
                <a:gd name="T5" fmla="*/ 28 h 103"/>
                <a:gd name="T6" fmla="*/ 92 w 142"/>
                <a:gd name="T7" fmla="*/ 34 h 103"/>
                <a:gd name="T8" fmla="*/ 101 w 142"/>
                <a:gd name="T9" fmla="*/ 23 h 103"/>
                <a:gd name="T10" fmla="*/ 113 w 142"/>
                <a:gd name="T11" fmla="*/ 36 h 103"/>
                <a:gd name="T12" fmla="*/ 126 w 142"/>
                <a:gd name="T13" fmla="*/ 36 h 103"/>
                <a:gd name="T14" fmla="*/ 128 w 142"/>
                <a:gd name="T15" fmla="*/ 53 h 103"/>
                <a:gd name="T16" fmla="*/ 142 w 142"/>
                <a:gd name="T17" fmla="*/ 57 h 103"/>
                <a:gd name="T18" fmla="*/ 140 w 142"/>
                <a:gd name="T19" fmla="*/ 80 h 103"/>
                <a:gd name="T20" fmla="*/ 140 w 142"/>
                <a:gd name="T21" fmla="*/ 94 h 103"/>
                <a:gd name="T22" fmla="*/ 130 w 142"/>
                <a:gd name="T23" fmla="*/ 96 h 103"/>
                <a:gd name="T24" fmla="*/ 126 w 142"/>
                <a:gd name="T25" fmla="*/ 88 h 103"/>
                <a:gd name="T26" fmla="*/ 107 w 142"/>
                <a:gd name="T27" fmla="*/ 88 h 103"/>
                <a:gd name="T28" fmla="*/ 98 w 142"/>
                <a:gd name="T29" fmla="*/ 82 h 103"/>
                <a:gd name="T30" fmla="*/ 88 w 142"/>
                <a:gd name="T31" fmla="*/ 90 h 103"/>
                <a:gd name="T32" fmla="*/ 69 w 142"/>
                <a:gd name="T33" fmla="*/ 98 h 103"/>
                <a:gd name="T34" fmla="*/ 55 w 142"/>
                <a:gd name="T35" fmla="*/ 103 h 103"/>
                <a:gd name="T36" fmla="*/ 59 w 142"/>
                <a:gd name="T37" fmla="*/ 100 h 103"/>
                <a:gd name="T38" fmla="*/ 50 w 142"/>
                <a:gd name="T39" fmla="*/ 86 h 103"/>
                <a:gd name="T40" fmla="*/ 59 w 142"/>
                <a:gd name="T41" fmla="*/ 73 h 103"/>
                <a:gd name="T42" fmla="*/ 48 w 142"/>
                <a:gd name="T43" fmla="*/ 63 h 103"/>
                <a:gd name="T44" fmla="*/ 48 w 142"/>
                <a:gd name="T45" fmla="*/ 53 h 103"/>
                <a:gd name="T46" fmla="*/ 21 w 142"/>
                <a:gd name="T47" fmla="*/ 53 h 103"/>
                <a:gd name="T48" fmla="*/ 9 w 142"/>
                <a:gd name="T49" fmla="*/ 46 h 103"/>
                <a:gd name="T50" fmla="*/ 0 w 142"/>
                <a:gd name="T51" fmla="*/ 34 h 103"/>
                <a:gd name="T52" fmla="*/ 11 w 142"/>
                <a:gd name="T53" fmla="*/ 23 h 103"/>
                <a:gd name="T54" fmla="*/ 9 w 142"/>
                <a:gd name="T55" fmla="*/ 11 h 103"/>
                <a:gd name="T56" fmla="*/ 28 w 142"/>
                <a:gd name="T57" fmla="*/ 11 h 103"/>
                <a:gd name="T58" fmla="*/ 34 w 142"/>
                <a:gd name="T59" fmla="*/ 0 h 103"/>
                <a:gd name="T60" fmla="*/ 55 w 142"/>
                <a:gd name="T61" fmla="*/ 1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2" h="103">
                  <a:moveTo>
                    <a:pt x="55" y="13"/>
                  </a:moveTo>
                  <a:lnTo>
                    <a:pt x="71" y="34"/>
                  </a:lnTo>
                  <a:lnTo>
                    <a:pt x="86" y="28"/>
                  </a:lnTo>
                  <a:lnTo>
                    <a:pt x="92" y="34"/>
                  </a:lnTo>
                  <a:lnTo>
                    <a:pt x="101" y="23"/>
                  </a:lnTo>
                  <a:lnTo>
                    <a:pt x="113" y="36"/>
                  </a:lnTo>
                  <a:lnTo>
                    <a:pt x="126" y="36"/>
                  </a:lnTo>
                  <a:lnTo>
                    <a:pt x="128" y="53"/>
                  </a:lnTo>
                  <a:lnTo>
                    <a:pt x="142" y="57"/>
                  </a:lnTo>
                  <a:lnTo>
                    <a:pt x="140" y="80"/>
                  </a:lnTo>
                  <a:lnTo>
                    <a:pt x="140" y="94"/>
                  </a:lnTo>
                  <a:lnTo>
                    <a:pt x="130" y="96"/>
                  </a:lnTo>
                  <a:lnTo>
                    <a:pt x="126" y="88"/>
                  </a:lnTo>
                  <a:lnTo>
                    <a:pt x="107" y="88"/>
                  </a:lnTo>
                  <a:lnTo>
                    <a:pt x="98" y="82"/>
                  </a:lnTo>
                  <a:lnTo>
                    <a:pt x="88" y="90"/>
                  </a:lnTo>
                  <a:lnTo>
                    <a:pt x="69" y="98"/>
                  </a:lnTo>
                  <a:lnTo>
                    <a:pt x="55" y="103"/>
                  </a:lnTo>
                  <a:lnTo>
                    <a:pt x="59" y="100"/>
                  </a:lnTo>
                  <a:lnTo>
                    <a:pt x="50" y="86"/>
                  </a:lnTo>
                  <a:lnTo>
                    <a:pt x="59" y="73"/>
                  </a:lnTo>
                  <a:lnTo>
                    <a:pt x="48" y="63"/>
                  </a:lnTo>
                  <a:lnTo>
                    <a:pt x="48" y="53"/>
                  </a:lnTo>
                  <a:lnTo>
                    <a:pt x="21" y="53"/>
                  </a:lnTo>
                  <a:lnTo>
                    <a:pt x="9" y="46"/>
                  </a:lnTo>
                  <a:lnTo>
                    <a:pt x="0" y="34"/>
                  </a:lnTo>
                  <a:lnTo>
                    <a:pt x="11" y="23"/>
                  </a:lnTo>
                  <a:lnTo>
                    <a:pt x="9" y="11"/>
                  </a:lnTo>
                  <a:lnTo>
                    <a:pt x="28" y="11"/>
                  </a:lnTo>
                  <a:lnTo>
                    <a:pt x="34" y="0"/>
                  </a:lnTo>
                  <a:lnTo>
                    <a:pt x="55" y="13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78" name="Freeform 84"/>
            <p:cNvSpPr>
              <a:spLocks/>
            </p:cNvSpPr>
            <p:nvPr/>
          </p:nvSpPr>
          <p:spPr bwMode="auto">
            <a:xfrm>
              <a:off x="1621" y="3434"/>
              <a:ext cx="137" cy="167"/>
            </a:xfrm>
            <a:custGeom>
              <a:avLst/>
              <a:gdLst>
                <a:gd name="T0" fmla="*/ 100 w 137"/>
                <a:gd name="T1" fmla="*/ 153 h 167"/>
                <a:gd name="T2" fmla="*/ 94 w 137"/>
                <a:gd name="T3" fmla="*/ 138 h 167"/>
                <a:gd name="T4" fmla="*/ 94 w 137"/>
                <a:gd name="T5" fmla="*/ 125 h 167"/>
                <a:gd name="T6" fmla="*/ 119 w 137"/>
                <a:gd name="T7" fmla="*/ 117 h 167"/>
                <a:gd name="T8" fmla="*/ 123 w 137"/>
                <a:gd name="T9" fmla="*/ 90 h 167"/>
                <a:gd name="T10" fmla="*/ 125 w 137"/>
                <a:gd name="T11" fmla="*/ 73 h 167"/>
                <a:gd name="T12" fmla="*/ 135 w 137"/>
                <a:gd name="T13" fmla="*/ 63 h 167"/>
                <a:gd name="T14" fmla="*/ 137 w 137"/>
                <a:gd name="T15" fmla="*/ 30 h 167"/>
                <a:gd name="T16" fmla="*/ 125 w 137"/>
                <a:gd name="T17" fmla="*/ 28 h 167"/>
                <a:gd name="T18" fmla="*/ 129 w 137"/>
                <a:gd name="T19" fmla="*/ 15 h 167"/>
                <a:gd name="T20" fmla="*/ 108 w 137"/>
                <a:gd name="T21" fmla="*/ 11 h 167"/>
                <a:gd name="T22" fmla="*/ 91 w 137"/>
                <a:gd name="T23" fmla="*/ 0 h 167"/>
                <a:gd name="T24" fmla="*/ 73 w 137"/>
                <a:gd name="T25" fmla="*/ 23 h 167"/>
                <a:gd name="T26" fmla="*/ 66 w 137"/>
                <a:gd name="T27" fmla="*/ 44 h 167"/>
                <a:gd name="T28" fmla="*/ 54 w 137"/>
                <a:gd name="T29" fmla="*/ 46 h 167"/>
                <a:gd name="T30" fmla="*/ 41 w 137"/>
                <a:gd name="T31" fmla="*/ 38 h 167"/>
                <a:gd name="T32" fmla="*/ 27 w 137"/>
                <a:gd name="T33" fmla="*/ 46 h 167"/>
                <a:gd name="T34" fmla="*/ 25 w 137"/>
                <a:gd name="T35" fmla="*/ 71 h 167"/>
                <a:gd name="T36" fmla="*/ 10 w 137"/>
                <a:gd name="T37" fmla="*/ 96 h 167"/>
                <a:gd name="T38" fmla="*/ 0 w 137"/>
                <a:gd name="T39" fmla="*/ 107 h 167"/>
                <a:gd name="T40" fmla="*/ 0 w 137"/>
                <a:gd name="T41" fmla="*/ 107 h 167"/>
                <a:gd name="T42" fmla="*/ 16 w 137"/>
                <a:gd name="T43" fmla="*/ 113 h 167"/>
                <a:gd name="T44" fmla="*/ 29 w 137"/>
                <a:gd name="T45" fmla="*/ 125 h 167"/>
                <a:gd name="T46" fmla="*/ 41 w 137"/>
                <a:gd name="T47" fmla="*/ 132 h 167"/>
                <a:gd name="T48" fmla="*/ 52 w 137"/>
                <a:gd name="T49" fmla="*/ 136 h 167"/>
                <a:gd name="T50" fmla="*/ 52 w 137"/>
                <a:gd name="T51" fmla="*/ 144 h 167"/>
                <a:gd name="T52" fmla="*/ 60 w 137"/>
                <a:gd name="T53" fmla="*/ 150 h 167"/>
                <a:gd name="T54" fmla="*/ 50 w 137"/>
                <a:gd name="T55" fmla="*/ 161 h 167"/>
                <a:gd name="T56" fmla="*/ 66 w 137"/>
                <a:gd name="T57" fmla="*/ 167 h 167"/>
                <a:gd name="T58" fmla="*/ 100 w 137"/>
                <a:gd name="T59" fmla="*/ 15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7" h="167">
                  <a:moveTo>
                    <a:pt x="100" y="153"/>
                  </a:moveTo>
                  <a:lnTo>
                    <a:pt x="94" y="138"/>
                  </a:lnTo>
                  <a:lnTo>
                    <a:pt x="94" y="125"/>
                  </a:lnTo>
                  <a:lnTo>
                    <a:pt x="119" y="117"/>
                  </a:lnTo>
                  <a:lnTo>
                    <a:pt x="123" y="90"/>
                  </a:lnTo>
                  <a:lnTo>
                    <a:pt x="125" y="73"/>
                  </a:lnTo>
                  <a:lnTo>
                    <a:pt x="135" y="63"/>
                  </a:lnTo>
                  <a:lnTo>
                    <a:pt x="137" y="30"/>
                  </a:lnTo>
                  <a:lnTo>
                    <a:pt x="125" y="28"/>
                  </a:lnTo>
                  <a:lnTo>
                    <a:pt x="129" y="15"/>
                  </a:lnTo>
                  <a:lnTo>
                    <a:pt x="108" y="11"/>
                  </a:lnTo>
                  <a:lnTo>
                    <a:pt x="91" y="0"/>
                  </a:lnTo>
                  <a:lnTo>
                    <a:pt x="73" y="23"/>
                  </a:lnTo>
                  <a:lnTo>
                    <a:pt x="66" y="44"/>
                  </a:lnTo>
                  <a:lnTo>
                    <a:pt x="54" y="46"/>
                  </a:lnTo>
                  <a:lnTo>
                    <a:pt x="41" y="38"/>
                  </a:lnTo>
                  <a:lnTo>
                    <a:pt x="27" y="46"/>
                  </a:lnTo>
                  <a:lnTo>
                    <a:pt x="25" y="71"/>
                  </a:lnTo>
                  <a:lnTo>
                    <a:pt x="10" y="96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16" y="113"/>
                  </a:lnTo>
                  <a:lnTo>
                    <a:pt x="29" y="125"/>
                  </a:lnTo>
                  <a:lnTo>
                    <a:pt x="41" y="132"/>
                  </a:lnTo>
                  <a:lnTo>
                    <a:pt x="52" y="136"/>
                  </a:lnTo>
                  <a:lnTo>
                    <a:pt x="52" y="144"/>
                  </a:lnTo>
                  <a:lnTo>
                    <a:pt x="60" y="150"/>
                  </a:lnTo>
                  <a:lnTo>
                    <a:pt x="50" y="161"/>
                  </a:lnTo>
                  <a:lnTo>
                    <a:pt x="66" y="167"/>
                  </a:lnTo>
                  <a:lnTo>
                    <a:pt x="100" y="153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79" name="Freeform 85"/>
            <p:cNvSpPr>
              <a:spLocks/>
            </p:cNvSpPr>
            <p:nvPr/>
          </p:nvSpPr>
          <p:spPr bwMode="auto">
            <a:xfrm>
              <a:off x="3194" y="3676"/>
              <a:ext cx="605" cy="538"/>
            </a:xfrm>
            <a:custGeom>
              <a:avLst/>
              <a:gdLst>
                <a:gd name="T0" fmla="*/ 23 w 290"/>
                <a:gd name="T1" fmla="*/ 178 h 258"/>
                <a:gd name="T2" fmla="*/ 28 w 290"/>
                <a:gd name="T3" fmla="*/ 185 h 258"/>
                <a:gd name="T4" fmla="*/ 45 w 290"/>
                <a:gd name="T5" fmla="*/ 192 h 258"/>
                <a:gd name="T6" fmla="*/ 67 w 290"/>
                <a:gd name="T7" fmla="*/ 202 h 258"/>
                <a:gd name="T8" fmla="*/ 85 w 290"/>
                <a:gd name="T9" fmla="*/ 210 h 258"/>
                <a:gd name="T10" fmla="*/ 97 w 290"/>
                <a:gd name="T11" fmla="*/ 222 h 258"/>
                <a:gd name="T12" fmla="*/ 107 w 290"/>
                <a:gd name="T13" fmla="*/ 223 h 258"/>
                <a:gd name="T14" fmla="*/ 113 w 290"/>
                <a:gd name="T15" fmla="*/ 212 h 258"/>
                <a:gd name="T16" fmla="*/ 133 w 290"/>
                <a:gd name="T17" fmla="*/ 184 h 258"/>
                <a:gd name="T18" fmla="*/ 161 w 290"/>
                <a:gd name="T19" fmla="*/ 129 h 258"/>
                <a:gd name="T20" fmla="*/ 157 w 290"/>
                <a:gd name="T21" fmla="*/ 110 h 258"/>
                <a:gd name="T22" fmla="*/ 158 w 290"/>
                <a:gd name="T23" fmla="*/ 69 h 258"/>
                <a:gd name="T24" fmla="*/ 146 w 290"/>
                <a:gd name="T25" fmla="*/ 51 h 258"/>
                <a:gd name="T26" fmla="*/ 161 w 290"/>
                <a:gd name="T27" fmla="*/ 48 h 258"/>
                <a:gd name="T28" fmla="*/ 166 w 290"/>
                <a:gd name="T29" fmla="*/ 38 h 258"/>
                <a:gd name="T30" fmla="*/ 182 w 290"/>
                <a:gd name="T31" fmla="*/ 37 h 258"/>
                <a:gd name="T32" fmla="*/ 186 w 290"/>
                <a:gd name="T33" fmla="*/ 25 h 258"/>
                <a:gd name="T34" fmla="*/ 198 w 290"/>
                <a:gd name="T35" fmla="*/ 32 h 258"/>
                <a:gd name="T36" fmla="*/ 206 w 290"/>
                <a:gd name="T37" fmla="*/ 32 h 258"/>
                <a:gd name="T38" fmla="*/ 219 w 290"/>
                <a:gd name="T39" fmla="*/ 26 h 258"/>
                <a:gd name="T40" fmla="*/ 232 w 290"/>
                <a:gd name="T41" fmla="*/ 25 h 258"/>
                <a:gd name="T42" fmla="*/ 236 w 290"/>
                <a:gd name="T43" fmla="*/ 13 h 258"/>
                <a:gd name="T44" fmla="*/ 249 w 290"/>
                <a:gd name="T45" fmla="*/ 0 h 258"/>
                <a:gd name="T46" fmla="*/ 250 w 290"/>
                <a:gd name="T47" fmla="*/ 11 h 258"/>
                <a:gd name="T48" fmla="*/ 255 w 290"/>
                <a:gd name="T49" fmla="*/ 23 h 258"/>
                <a:gd name="T50" fmla="*/ 265 w 290"/>
                <a:gd name="T51" fmla="*/ 40 h 258"/>
                <a:gd name="T52" fmla="*/ 273 w 290"/>
                <a:gd name="T53" fmla="*/ 50 h 258"/>
                <a:gd name="T54" fmla="*/ 289 w 290"/>
                <a:gd name="T55" fmla="*/ 59 h 258"/>
                <a:gd name="T56" fmla="*/ 288 w 290"/>
                <a:gd name="T57" fmla="*/ 75 h 258"/>
                <a:gd name="T58" fmla="*/ 265 w 290"/>
                <a:gd name="T59" fmla="*/ 99 h 258"/>
                <a:gd name="T60" fmla="*/ 255 w 290"/>
                <a:gd name="T61" fmla="*/ 114 h 258"/>
                <a:gd name="T62" fmla="*/ 266 w 290"/>
                <a:gd name="T63" fmla="*/ 129 h 258"/>
                <a:gd name="T64" fmla="*/ 252 w 290"/>
                <a:gd name="T65" fmla="*/ 153 h 258"/>
                <a:gd name="T66" fmla="*/ 233 w 290"/>
                <a:gd name="T67" fmla="*/ 170 h 258"/>
                <a:gd name="T68" fmla="*/ 221 w 290"/>
                <a:gd name="T69" fmla="*/ 190 h 258"/>
                <a:gd name="T70" fmla="*/ 195 w 290"/>
                <a:gd name="T71" fmla="*/ 200 h 258"/>
                <a:gd name="T72" fmla="*/ 184 w 290"/>
                <a:gd name="T73" fmla="*/ 208 h 258"/>
                <a:gd name="T74" fmla="*/ 184 w 290"/>
                <a:gd name="T75" fmla="*/ 229 h 258"/>
                <a:gd name="T76" fmla="*/ 182 w 290"/>
                <a:gd name="T77" fmla="*/ 237 h 258"/>
                <a:gd name="T78" fmla="*/ 176 w 290"/>
                <a:gd name="T79" fmla="*/ 246 h 258"/>
                <a:gd name="T80" fmla="*/ 156 w 290"/>
                <a:gd name="T81" fmla="*/ 238 h 258"/>
                <a:gd name="T82" fmla="*/ 122 w 290"/>
                <a:gd name="T83" fmla="*/ 245 h 258"/>
                <a:gd name="T84" fmla="*/ 102 w 290"/>
                <a:gd name="T85" fmla="*/ 257 h 258"/>
                <a:gd name="T86" fmla="*/ 73 w 290"/>
                <a:gd name="T87" fmla="*/ 243 h 258"/>
                <a:gd name="T88" fmla="*/ 58 w 290"/>
                <a:gd name="T89" fmla="*/ 225 h 258"/>
                <a:gd name="T90" fmla="*/ 35 w 290"/>
                <a:gd name="T91" fmla="*/ 219 h 258"/>
                <a:gd name="T92" fmla="*/ 11 w 290"/>
                <a:gd name="T93" fmla="*/ 215 h 258"/>
                <a:gd name="T94" fmla="*/ 0 w 290"/>
                <a:gd name="T95" fmla="*/ 205 h 258"/>
                <a:gd name="T96" fmla="*/ 9 w 290"/>
                <a:gd name="T97" fmla="*/ 191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0" h="258">
                  <a:moveTo>
                    <a:pt x="9" y="191"/>
                  </a:moveTo>
                  <a:cubicBezTo>
                    <a:pt x="23" y="178"/>
                    <a:pt x="23" y="178"/>
                    <a:pt x="23" y="178"/>
                  </a:cubicBezTo>
                  <a:cubicBezTo>
                    <a:pt x="29" y="182"/>
                    <a:pt x="29" y="182"/>
                    <a:pt x="29" y="182"/>
                  </a:cubicBezTo>
                  <a:cubicBezTo>
                    <a:pt x="28" y="185"/>
                    <a:pt x="28" y="185"/>
                    <a:pt x="28" y="185"/>
                  </a:cubicBezTo>
                  <a:cubicBezTo>
                    <a:pt x="36" y="191"/>
                    <a:pt x="36" y="191"/>
                    <a:pt x="36" y="191"/>
                  </a:cubicBezTo>
                  <a:cubicBezTo>
                    <a:pt x="45" y="192"/>
                    <a:pt x="45" y="192"/>
                    <a:pt x="45" y="192"/>
                  </a:cubicBezTo>
                  <a:cubicBezTo>
                    <a:pt x="60" y="204"/>
                    <a:pt x="60" y="204"/>
                    <a:pt x="60" y="204"/>
                  </a:cubicBezTo>
                  <a:cubicBezTo>
                    <a:pt x="67" y="202"/>
                    <a:pt x="67" y="202"/>
                    <a:pt x="67" y="202"/>
                  </a:cubicBezTo>
                  <a:cubicBezTo>
                    <a:pt x="77" y="211"/>
                    <a:pt x="77" y="211"/>
                    <a:pt x="77" y="211"/>
                  </a:cubicBezTo>
                  <a:cubicBezTo>
                    <a:pt x="85" y="210"/>
                    <a:pt x="85" y="210"/>
                    <a:pt x="85" y="210"/>
                  </a:cubicBezTo>
                  <a:cubicBezTo>
                    <a:pt x="88" y="221"/>
                    <a:pt x="88" y="221"/>
                    <a:pt x="88" y="221"/>
                  </a:cubicBezTo>
                  <a:cubicBezTo>
                    <a:pt x="97" y="222"/>
                    <a:pt x="97" y="222"/>
                    <a:pt x="97" y="222"/>
                  </a:cubicBezTo>
                  <a:cubicBezTo>
                    <a:pt x="102" y="228"/>
                    <a:pt x="102" y="228"/>
                    <a:pt x="102" y="228"/>
                  </a:cubicBezTo>
                  <a:cubicBezTo>
                    <a:pt x="107" y="223"/>
                    <a:pt x="107" y="223"/>
                    <a:pt x="107" y="223"/>
                  </a:cubicBezTo>
                  <a:cubicBezTo>
                    <a:pt x="112" y="223"/>
                    <a:pt x="112" y="223"/>
                    <a:pt x="112" y="223"/>
                  </a:cubicBezTo>
                  <a:cubicBezTo>
                    <a:pt x="113" y="212"/>
                    <a:pt x="113" y="212"/>
                    <a:pt x="113" y="212"/>
                  </a:cubicBezTo>
                  <a:cubicBezTo>
                    <a:pt x="130" y="194"/>
                    <a:pt x="130" y="194"/>
                    <a:pt x="130" y="194"/>
                  </a:cubicBezTo>
                  <a:cubicBezTo>
                    <a:pt x="133" y="184"/>
                    <a:pt x="133" y="184"/>
                    <a:pt x="133" y="184"/>
                  </a:cubicBezTo>
                  <a:cubicBezTo>
                    <a:pt x="159" y="156"/>
                    <a:pt x="159" y="156"/>
                    <a:pt x="159" y="156"/>
                  </a:cubicBezTo>
                  <a:cubicBezTo>
                    <a:pt x="161" y="129"/>
                    <a:pt x="161" y="129"/>
                    <a:pt x="161" y="129"/>
                  </a:cubicBezTo>
                  <a:cubicBezTo>
                    <a:pt x="166" y="113"/>
                    <a:pt x="166" y="113"/>
                    <a:pt x="166" y="113"/>
                  </a:cubicBezTo>
                  <a:cubicBezTo>
                    <a:pt x="157" y="110"/>
                    <a:pt x="157" y="110"/>
                    <a:pt x="157" y="110"/>
                  </a:cubicBezTo>
                  <a:cubicBezTo>
                    <a:pt x="152" y="78"/>
                    <a:pt x="152" y="78"/>
                    <a:pt x="152" y="78"/>
                  </a:cubicBezTo>
                  <a:cubicBezTo>
                    <a:pt x="158" y="69"/>
                    <a:pt x="158" y="69"/>
                    <a:pt x="158" y="69"/>
                  </a:cubicBezTo>
                  <a:cubicBezTo>
                    <a:pt x="149" y="63"/>
                    <a:pt x="149" y="63"/>
                    <a:pt x="149" y="63"/>
                  </a:cubicBezTo>
                  <a:cubicBezTo>
                    <a:pt x="146" y="51"/>
                    <a:pt x="146" y="51"/>
                    <a:pt x="146" y="51"/>
                  </a:cubicBezTo>
                  <a:cubicBezTo>
                    <a:pt x="154" y="46"/>
                    <a:pt x="154" y="46"/>
                    <a:pt x="154" y="46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2" y="39"/>
                    <a:pt x="162" y="39"/>
                    <a:pt x="162" y="39"/>
                  </a:cubicBezTo>
                  <a:cubicBezTo>
                    <a:pt x="166" y="38"/>
                    <a:pt x="166" y="38"/>
                    <a:pt x="166" y="38"/>
                  </a:cubicBezTo>
                  <a:cubicBezTo>
                    <a:pt x="174" y="40"/>
                    <a:pt x="174" y="40"/>
                    <a:pt x="174" y="40"/>
                  </a:cubicBezTo>
                  <a:cubicBezTo>
                    <a:pt x="182" y="37"/>
                    <a:pt x="182" y="37"/>
                    <a:pt x="182" y="37"/>
                  </a:cubicBezTo>
                  <a:cubicBezTo>
                    <a:pt x="181" y="31"/>
                    <a:pt x="181" y="31"/>
                    <a:pt x="181" y="31"/>
                  </a:cubicBezTo>
                  <a:cubicBezTo>
                    <a:pt x="186" y="25"/>
                    <a:pt x="186" y="25"/>
                    <a:pt x="186" y="25"/>
                  </a:cubicBezTo>
                  <a:cubicBezTo>
                    <a:pt x="188" y="32"/>
                    <a:pt x="188" y="32"/>
                    <a:pt x="188" y="32"/>
                  </a:cubicBezTo>
                  <a:cubicBezTo>
                    <a:pt x="198" y="32"/>
                    <a:pt x="198" y="32"/>
                    <a:pt x="198" y="32"/>
                  </a:cubicBezTo>
                  <a:cubicBezTo>
                    <a:pt x="203" y="27"/>
                    <a:pt x="203" y="27"/>
                    <a:pt x="203" y="27"/>
                  </a:cubicBezTo>
                  <a:cubicBezTo>
                    <a:pt x="206" y="32"/>
                    <a:pt x="206" y="32"/>
                    <a:pt x="206" y="32"/>
                  </a:cubicBezTo>
                  <a:cubicBezTo>
                    <a:pt x="216" y="32"/>
                    <a:pt x="216" y="32"/>
                    <a:pt x="216" y="32"/>
                  </a:cubicBezTo>
                  <a:cubicBezTo>
                    <a:pt x="219" y="26"/>
                    <a:pt x="219" y="26"/>
                    <a:pt x="219" y="26"/>
                  </a:cubicBezTo>
                  <a:cubicBezTo>
                    <a:pt x="226" y="31"/>
                    <a:pt x="226" y="31"/>
                    <a:pt x="226" y="31"/>
                  </a:cubicBezTo>
                  <a:cubicBezTo>
                    <a:pt x="232" y="25"/>
                    <a:pt x="232" y="25"/>
                    <a:pt x="232" y="25"/>
                  </a:cubicBezTo>
                  <a:cubicBezTo>
                    <a:pt x="238" y="25"/>
                    <a:pt x="238" y="25"/>
                    <a:pt x="238" y="25"/>
                  </a:cubicBezTo>
                  <a:cubicBezTo>
                    <a:pt x="236" y="13"/>
                    <a:pt x="236" y="13"/>
                    <a:pt x="236" y="13"/>
                  </a:cubicBezTo>
                  <a:cubicBezTo>
                    <a:pt x="244" y="6"/>
                    <a:pt x="244" y="6"/>
                    <a:pt x="244" y="6"/>
                  </a:cubicBezTo>
                  <a:cubicBezTo>
                    <a:pt x="249" y="0"/>
                    <a:pt x="249" y="0"/>
                    <a:pt x="249" y="0"/>
                  </a:cubicBezTo>
                  <a:cubicBezTo>
                    <a:pt x="257" y="4"/>
                    <a:pt x="257" y="4"/>
                    <a:pt x="257" y="4"/>
                  </a:cubicBezTo>
                  <a:cubicBezTo>
                    <a:pt x="250" y="11"/>
                    <a:pt x="250" y="11"/>
                    <a:pt x="250" y="11"/>
                  </a:cubicBezTo>
                  <a:cubicBezTo>
                    <a:pt x="248" y="19"/>
                    <a:pt x="248" y="19"/>
                    <a:pt x="248" y="19"/>
                  </a:cubicBezTo>
                  <a:cubicBezTo>
                    <a:pt x="255" y="23"/>
                    <a:pt x="255" y="23"/>
                    <a:pt x="255" y="23"/>
                  </a:cubicBezTo>
                  <a:cubicBezTo>
                    <a:pt x="258" y="33"/>
                    <a:pt x="258" y="33"/>
                    <a:pt x="258" y="33"/>
                  </a:cubicBezTo>
                  <a:cubicBezTo>
                    <a:pt x="265" y="40"/>
                    <a:pt x="265" y="40"/>
                    <a:pt x="265" y="40"/>
                  </a:cubicBezTo>
                  <a:cubicBezTo>
                    <a:pt x="267" y="50"/>
                    <a:pt x="267" y="50"/>
                    <a:pt x="267" y="50"/>
                  </a:cubicBezTo>
                  <a:cubicBezTo>
                    <a:pt x="273" y="50"/>
                    <a:pt x="273" y="50"/>
                    <a:pt x="273" y="50"/>
                  </a:cubicBezTo>
                  <a:cubicBezTo>
                    <a:pt x="278" y="49"/>
                    <a:pt x="278" y="49"/>
                    <a:pt x="278" y="49"/>
                  </a:cubicBezTo>
                  <a:cubicBezTo>
                    <a:pt x="289" y="59"/>
                    <a:pt x="289" y="59"/>
                    <a:pt x="289" y="59"/>
                  </a:cubicBezTo>
                  <a:cubicBezTo>
                    <a:pt x="290" y="70"/>
                    <a:pt x="290" y="70"/>
                    <a:pt x="290" y="70"/>
                  </a:cubicBezTo>
                  <a:cubicBezTo>
                    <a:pt x="288" y="75"/>
                    <a:pt x="288" y="75"/>
                    <a:pt x="288" y="75"/>
                  </a:cubicBezTo>
                  <a:cubicBezTo>
                    <a:pt x="279" y="77"/>
                    <a:pt x="279" y="77"/>
                    <a:pt x="279" y="77"/>
                  </a:cubicBezTo>
                  <a:cubicBezTo>
                    <a:pt x="265" y="99"/>
                    <a:pt x="265" y="99"/>
                    <a:pt x="265" y="99"/>
                  </a:cubicBezTo>
                  <a:cubicBezTo>
                    <a:pt x="257" y="106"/>
                    <a:pt x="257" y="106"/>
                    <a:pt x="257" y="106"/>
                  </a:cubicBezTo>
                  <a:cubicBezTo>
                    <a:pt x="255" y="114"/>
                    <a:pt x="255" y="114"/>
                    <a:pt x="255" y="114"/>
                  </a:cubicBezTo>
                  <a:cubicBezTo>
                    <a:pt x="261" y="123"/>
                    <a:pt x="261" y="123"/>
                    <a:pt x="261" y="123"/>
                  </a:cubicBezTo>
                  <a:cubicBezTo>
                    <a:pt x="266" y="129"/>
                    <a:pt x="266" y="129"/>
                    <a:pt x="266" y="129"/>
                  </a:cubicBezTo>
                  <a:cubicBezTo>
                    <a:pt x="265" y="139"/>
                    <a:pt x="265" y="139"/>
                    <a:pt x="265" y="139"/>
                  </a:cubicBezTo>
                  <a:cubicBezTo>
                    <a:pt x="252" y="153"/>
                    <a:pt x="252" y="153"/>
                    <a:pt x="252" y="153"/>
                  </a:cubicBezTo>
                  <a:cubicBezTo>
                    <a:pt x="235" y="160"/>
                    <a:pt x="235" y="160"/>
                    <a:pt x="235" y="160"/>
                  </a:cubicBezTo>
                  <a:cubicBezTo>
                    <a:pt x="233" y="170"/>
                    <a:pt x="233" y="170"/>
                    <a:pt x="233" y="170"/>
                  </a:cubicBezTo>
                  <a:cubicBezTo>
                    <a:pt x="224" y="178"/>
                    <a:pt x="224" y="178"/>
                    <a:pt x="224" y="178"/>
                  </a:cubicBezTo>
                  <a:cubicBezTo>
                    <a:pt x="221" y="190"/>
                    <a:pt x="221" y="190"/>
                    <a:pt x="221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195" y="200"/>
                    <a:pt x="195" y="200"/>
                    <a:pt x="195" y="200"/>
                  </a:cubicBezTo>
                  <a:cubicBezTo>
                    <a:pt x="184" y="200"/>
                    <a:pt x="184" y="200"/>
                    <a:pt x="184" y="200"/>
                  </a:cubicBezTo>
                  <a:cubicBezTo>
                    <a:pt x="184" y="208"/>
                    <a:pt x="184" y="208"/>
                    <a:pt x="184" y="208"/>
                  </a:cubicBezTo>
                  <a:cubicBezTo>
                    <a:pt x="183" y="214"/>
                    <a:pt x="183" y="214"/>
                    <a:pt x="183" y="214"/>
                  </a:cubicBezTo>
                  <a:cubicBezTo>
                    <a:pt x="184" y="229"/>
                    <a:pt x="184" y="229"/>
                    <a:pt x="184" y="229"/>
                  </a:cubicBezTo>
                  <a:cubicBezTo>
                    <a:pt x="191" y="229"/>
                    <a:pt x="191" y="229"/>
                    <a:pt x="191" y="229"/>
                  </a:cubicBezTo>
                  <a:cubicBezTo>
                    <a:pt x="182" y="237"/>
                    <a:pt x="182" y="237"/>
                    <a:pt x="182" y="237"/>
                  </a:cubicBezTo>
                  <a:cubicBezTo>
                    <a:pt x="181" y="244"/>
                    <a:pt x="181" y="244"/>
                    <a:pt x="181" y="244"/>
                  </a:cubicBezTo>
                  <a:cubicBezTo>
                    <a:pt x="180" y="243"/>
                    <a:pt x="177" y="245"/>
                    <a:pt x="176" y="246"/>
                  </a:cubicBezTo>
                  <a:cubicBezTo>
                    <a:pt x="173" y="247"/>
                    <a:pt x="165" y="248"/>
                    <a:pt x="164" y="244"/>
                  </a:cubicBezTo>
                  <a:cubicBezTo>
                    <a:pt x="164" y="239"/>
                    <a:pt x="159" y="238"/>
                    <a:pt x="156" y="238"/>
                  </a:cubicBezTo>
                  <a:cubicBezTo>
                    <a:pt x="153" y="237"/>
                    <a:pt x="152" y="244"/>
                    <a:pt x="146" y="241"/>
                  </a:cubicBezTo>
                  <a:cubicBezTo>
                    <a:pt x="139" y="237"/>
                    <a:pt x="127" y="243"/>
                    <a:pt x="122" y="245"/>
                  </a:cubicBezTo>
                  <a:cubicBezTo>
                    <a:pt x="117" y="246"/>
                    <a:pt x="115" y="252"/>
                    <a:pt x="112" y="253"/>
                  </a:cubicBezTo>
                  <a:cubicBezTo>
                    <a:pt x="109" y="253"/>
                    <a:pt x="104" y="258"/>
                    <a:pt x="102" y="257"/>
                  </a:cubicBezTo>
                  <a:cubicBezTo>
                    <a:pt x="100" y="257"/>
                    <a:pt x="86" y="254"/>
                    <a:pt x="80" y="251"/>
                  </a:cubicBezTo>
                  <a:cubicBezTo>
                    <a:pt x="74" y="247"/>
                    <a:pt x="74" y="247"/>
                    <a:pt x="73" y="243"/>
                  </a:cubicBezTo>
                  <a:cubicBezTo>
                    <a:pt x="72" y="239"/>
                    <a:pt x="70" y="234"/>
                    <a:pt x="68" y="228"/>
                  </a:cubicBezTo>
                  <a:cubicBezTo>
                    <a:pt x="67" y="223"/>
                    <a:pt x="63" y="225"/>
                    <a:pt x="58" y="225"/>
                  </a:cubicBezTo>
                  <a:cubicBezTo>
                    <a:pt x="52" y="225"/>
                    <a:pt x="48" y="224"/>
                    <a:pt x="47" y="223"/>
                  </a:cubicBezTo>
                  <a:cubicBezTo>
                    <a:pt x="47" y="222"/>
                    <a:pt x="41" y="219"/>
                    <a:pt x="35" y="219"/>
                  </a:cubicBezTo>
                  <a:cubicBezTo>
                    <a:pt x="29" y="220"/>
                    <a:pt x="27" y="220"/>
                    <a:pt x="22" y="219"/>
                  </a:cubicBezTo>
                  <a:cubicBezTo>
                    <a:pt x="16" y="218"/>
                    <a:pt x="15" y="218"/>
                    <a:pt x="11" y="215"/>
                  </a:cubicBezTo>
                  <a:cubicBezTo>
                    <a:pt x="9" y="213"/>
                    <a:pt x="7" y="214"/>
                    <a:pt x="6" y="216"/>
                  </a:cubicBezTo>
                  <a:cubicBezTo>
                    <a:pt x="0" y="205"/>
                    <a:pt x="0" y="205"/>
                    <a:pt x="0" y="205"/>
                  </a:cubicBezTo>
                  <a:cubicBezTo>
                    <a:pt x="4" y="198"/>
                    <a:pt x="4" y="198"/>
                    <a:pt x="4" y="198"/>
                  </a:cubicBezTo>
                  <a:lnTo>
                    <a:pt x="9" y="191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80" name="Freeform 86"/>
            <p:cNvSpPr>
              <a:spLocks noEditPoints="1"/>
            </p:cNvSpPr>
            <p:nvPr/>
          </p:nvSpPr>
          <p:spPr bwMode="auto">
            <a:xfrm>
              <a:off x="2836" y="4039"/>
              <a:ext cx="377" cy="248"/>
            </a:xfrm>
            <a:custGeom>
              <a:avLst/>
              <a:gdLst>
                <a:gd name="T0" fmla="*/ 0 w 181"/>
                <a:gd name="T1" fmla="*/ 67 h 119"/>
                <a:gd name="T2" fmla="*/ 13 w 181"/>
                <a:gd name="T3" fmla="*/ 68 h 119"/>
                <a:gd name="T4" fmla="*/ 21 w 181"/>
                <a:gd name="T5" fmla="*/ 62 h 119"/>
                <a:gd name="T6" fmla="*/ 21 w 181"/>
                <a:gd name="T7" fmla="*/ 53 h 119"/>
                <a:gd name="T8" fmla="*/ 27 w 181"/>
                <a:gd name="T9" fmla="*/ 52 h 119"/>
                <a:gd name="T10" fmla="*/ 39 w 181"/>
                <a:gd name="T11" fmla="*/ 59 h 119"/>
                <a:gd name="T12" fmla="*/ 53 w 181"/>
                <a:gd name="T13" fmla="*/ 60 h 119"/>
                <a:gd name="T14" fmla="*/ 66 w 181"/>
                <a:gd name="T15" fmla="*/ 59 h 119"/>
                <a:gd name="T16" fmla="*/ 78 w 181"/>
                <a:gd name="T17" fmla="*/ 50 h 119"/>
                <a:gd name="T18" fmla="*/ 85 w 181"/>
                <a:gd name="T19" fmla="*/ 50 h 119"/>
                <a:gd name="T20" fmla="*/ 85 w 181"/>
                <a:gd name="T21" fmla="*/ 40 h 119"/>
                <a:gd name="T22" fmla="*/ 91 w 181"/>
                <a:gd name="T23" fmla="*/ 35 h 119"/>
                <a:gd name="T24" fmla="*/ 90 w 181"/>
                <a:gd name="T25" fmla="*/ 29 h 119"/>
                <a:gd name="T26" fmla="*/ 98 w 181"/>
                <a:gd name="T27" fmla="*/ 26 h 119"/>
                <a:gd name="T28" fmla="*/ 100 w 181"/>
                <a:gd name="T29" fmla="*/ 13 h 119"/>
                <a:gd name="T30" fmla="*/ 108 w 181"/>
                <a:gd name="T31" fmla="*/ 11 h 119"/>
                <a:gd name="T32" fmla="*/ 114 w 181"/>
                <a:gd name="T33" fmla="*/ 11 h 119"/>
                <a:gd name="T34" fmla="*/ 117 w 181"/>
                <a:gd name="T35" fmla="*/ 8 h 119"/>
                <a:gd name="T36" fmla="*/ 127 w 181"/>
                <a:gd name="T37" fmla="*/ 6 h 119"/>
                <a:gd name="T38" fmla="*/ 133 w 181"/>
                <a:gd name="T39" fmla="*/ 4 h 119"/>
                <a:gd name="T40" fmla="*/ 135 w 181"/>
                <a:gd name="T41" fmla="*/ 0 h 119"/>
                <a:gd name="T42" fmla="*/ 144 w 181"/>
                <a:gd name="T43" fmla="*/ 2 h 119"/>
                <a:gd name="T44" fmla="*/ 155 w 181"/>
                <a:gd name="T45" fmla="*/ 5 h 119"/>
                <a:gd name="T46" fmla="*/ 164 w 181"/>
                <a:gd name="T47" fmla="*/ 12 h 119"/>
                <a:gd name="T48" fmla="*/ 176 w 181"/>
                <a:gd name="T49" fmla="*/ 10 h 119"/>
                <a:gd name="T50" fmla="*/ 181 w 181"/>
                <a:gd name="T51" fmla="*/ 17 h 119"/>
                <a:gd name="T52" fmla="*/ 176 w 181"/>
                <a:gd name="T53" fmla="*/ 24 h 119"/>
                <a:gd name="T54" fmla="*/ 172 w 181"/>
                <a:gd name="T55" fmla="*/ 31 h 119"/>
                <a:gd name="T56" fmla="*/ 178 w 181"/>
                <a:gd name="T57" fmla="*/ 42 h 119"/>
                <a:gd name="T58" fmla="*/ 178 w 181"/>
                <a:gd name="T59" fmla="*/ 45 h 119"/>
                <a:gd name="T60" fmla="*/ 172 w 181"/>
                <a:gd name="T61" fmla="*/ 51 h 119"/>
                <a:gd name="T62" fmla="*/ 167 w 181"/>
                <a:gd name="T63" fmla="*/ 59 h 119"/>
                <a:gd name="T64" fmla="*/ 162 w 181"/>
                <a:gd name="T65" fmla="*/ 72 h 119"/>
                <a:gd name="T66" fmla="*/ 169 w 181"/>
                <a:gd name="T67" fmla="*/ 85 h 119"/>
                <a:gd name="T68" fmla="*/ 171 w 181"/>
                <a:gd name="T69" fmla="*/ 99 h 119"/>
                <a:gd name="T70" fmla="*/ 163 w 181"/>
                <a:gd name="T71" fmla="*/ 107 h 119"/>
                <a:gd name="T72" fmla="*/ 152 w 181"/>
                <a:gd name="T73" fmla="*/ 109 h 119"/>
                <a:gd name="T74" fmla="*/ 144 w 181"/>
                <a:gd name="T75" fmla="*/ 108 h 119"/>
                <a:gd name="T76" fmla="*/ 135 w 181"/>
                <a:gd name="T77" fmla="*/ 106 h 119"/>
                <a:gd name="T78" fmla="*/ 126 w 181"/>
                <a:gd name="T79" fmla="*/ 109 h 119"/>
                <a:gd name="T80" fmla="*/ 114 w 181"/>
                <a:gd name="T81" fmla="*/ 108 h 119"/>
                <a:gd name="T82" fmla="*/ 101 w 181"/>
                <a:gd name="T83" fmla="*/ 101 h 119"/>
                <a:gd name="T84" fmla="*/ 99 w 181"/>
                <a:gd name="T85" fmla="*/ 92 h 119"/>
                <a:gd name="T86" fmla="*/ 88 w 181"/>
                <a:gd name="T87" fmla="*/ 91 h 119"/>
                <a:gd name="T88" fmla="*/ 80 w 181"/>
                <a:gd name="T89" fmla="*/ 92 h 119"/>
                <a:gd name="T90" fmla="*/ 69 w 181"/>
                <a:gd name="T91" fmla="*/ 88 h 119"/>
                <a:gd name="T92" fmla="*/ 61 w 181"/>
                <a:gd name="T93" fmla="*/ 87 h 119"/>
                <a:gd name="T94" fmla="*/ 55 w 181"/>
                <a:gd name="T95" fmla="*/ 90 h 119"/>
                <a:gd name="T96" fmla="*/ 47 w 181"/>
                <a:gd name="T97" fmla="*/ 94 h 119"/>
                <a:gd name="T98" fmla="*/ 41 w 181"/>
                <a:gd name="T99" fmla="*/ 97 h 119"/>
                <a:gd name="T100" fmla="*/ 34 w 181"/>
                <a:gd name="T101" fmla="*/ 102 h 119"/>
                <a:gd name="T102" fmla="*/ 24 w 181"/>
                <a:gd name="T103" fmla="*/ 107 h 119"/>
                <a:gd name="T104" fmla="*/ 16 w 181"/>
                <a:gd name="T105" fmla="*/ 112 h 119"/>
                <a:gd name="T106" fmla="*/ 13 w 181"/>
                <a:gd name="T107" fmla="*/ 114 h 119"/>
                <a:gd name="T108" fmla="*/ 11 w 181"/>
                <a:gd name="T109" fmla="*/ 112 h 119"/>
                <a:gd name="T110" fmla="*/ 5 w 181"/>
                <a:gd name="T111" fmla="*/ 105 h 119"/>
                <a:gd name="T112" fmla="*/ 14 w 181"/>
                <a:gd name="T113" fmla="*/ 101 h 119"/>
                <a:gd name="T114" fmla="*/ 14 w 181"/>
                <a:gd name="T115" fmla="*/ 96 h 119"/>
                <a:gd name="T116" fmla="*/ 2 w 181"/>
                <a:gd name="T117" fmla="*/ 83 h 119"/>
                <a:gd name="T118" fmla="*/ 0 w 181"/>
                <a:gd name="T119" fmla="*/ 67 h 119"/>
                <a:gd name="T120" fmla="*/ 13 w 181"/>
                <a:gd name="T121" fmla="*/ 119 h 119"/>
                <a:gd name="T122" fmla="*/ 13 w 181"/>
                <a:gd name="T123" fmla="*/ 119 h 119"/>
                <a:gd name="T124" fmla="*/ 13 w 181"/>
                <a:gd name="T125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1" h="119">
                  <a:moveTo>
                    <a:pt x="0" y="67"/>
                  </a:moveTo>
                  <a:cubicBezTo>
                    <a:pt x="13" y="68"/>
                    <a:pt x="13" y="68"/>
                    <a:pt x="13" y="68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8" y="26"/>
                    <a:pt x="98" y="26"/>
                    <a:pt x="98" y="26"/>
                  </a:cubicBezTo>
                  <a:cubicBezTo>
                    <a:pt x="100" y="13"/>
                    <a:pt x="100" y="13"/>
                    <a:pt x="100" y="13"/>
                  </a:cubicBezTo>
                  <a:cubicBezTo>
                    <a:pt x="108" y="11"/>
                    <a:pt x="108" y="11"/>
                    <a:pt x="108" y="11"/>
                  </a:cubicBezTo>
                  <a:cubicBezTo>
                    <a:pt x="114" y="11"/>
                    <a:pt x="114" y="11"/>
                    <a:pt x="114" y="11"/>
                  </a:cubicBezTo>
                  <a:cubicBezTo>
                    <a:pt x="117" y="8"/>
                    <a:pt x="117" y="8"/>
                    <a:pt x="117" y="8"/>
                  </a:cubicBezTo>
                  <a:cubicBezTo>
                    <a:pt x="127" y="6"/>
                    <a:pt x="127" y="6"/>
                    <a:pt x="127" y="6"/>
                  </a:cubicBezTo>
                  <a:cubicBezTo>
                    <a:pt x="133" y="4"/>
                    <a:pt x="133" y="4"/>
                    <a:pt x="133" y="4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44" y="2"/>
                    <a:pt x="144" y="2"/>
                    <a:pt x="144" y="2"/>
                  </a:cubicBezTo>
                  <a:cubicBezTo>
                    <a:pt x="155" y="5"/>
                    <a:pt x="155" y="5"/>
                    <a:pt x="155" y="5"/>
                  </a:cubicBezTo>
                  <a:cubicBezTo>
                    <a:pt x="164" y="12"/>
                    <a:pt x="164" y="12"/>
                    <a:pt x="164" y="12"/>
                  </a:cubicBezTo>
                  <a:cubicBezTo>
                    <a:pt x="176" y="10"/>
                    <a:pt x="176" y="10"/>
                    <a:pt x="176" y="10"/>
                  </a:cubicBezTo>
                  <a:cubicBezTo>
                    <a:pt x="181" y="17"/>
                    <a:pt x="181" y="17"/>
                    <a:pt x="181" y="17"/>
                  </a:cubicBezTo>
                  <a:cubicBezTo>
                    <a:pt x="176" y="24"/>
                    <a:pt x="176" y="24"/>
                    <a:pt x="176" y="24"/>
                  </a:cubicBezTo>
                  <a:cubicBezTo>
                    <a:pt x="172" y="31"/>
                    <a:pt x="172" y="31"/>
                    <a:pt x="172" y="31"/>
                  </a:cubicBezTo>
                  <a:cubicBezTo>
                    <a:pt x="178" y="42"/>
                    <a:pt x="178" y="42"/>
                    <a:pt x="178" y="42"/>
                  </a:cubicBezTo>
                  <a:cubicBezTo>
                    <a:pt x="178" y="43"/>
                    <a:pt x="178" y="44"/>
                    <a:pt x="178" y="45"/>
                  </a:cubicBezTo>
                  <a:cubicBezTo>
                    <a:pt x="178" y="48"/>
                    <a:pt x="175" y="48"/>
                    <a:pt x="172" y="51"/>
                  </a:cubicBezTo>
                  <a:cubicBezTo>
                    <a:pt x="168" y="53"/>
                    <a:pt x="170" y="58"/>
                    <a:pt x="167" y="59"/>
                  </a:cubicBezTo>
                  <a:cubicBezTo>
                    <a:pt x="164" y="60"/>
                    <a:pt x="162" y="68"/>
                    <a:pt x="162" y="72"/>
                  </a:cubicBezTo>
                  <a:cubicBezTo>
                    <a:pt x="162" y="77"/>
                    <a:pt x="164" y="80"/>
                    <a:pt x="169" y="85"/>
                  </a:cubicBezTo>
                  <a:cubicBezTo>
                    <a:pt x="173" y="91"/>
                    <a:pt x="175" y="97"/>
                    <a:pt x="171" y="99"/>
                  </a:cubicBezTo>
                  <a:cubicBezTo>
                    <a:pt x="167" y="101"/>
                    <a:pt x="168" y="102"/>
                    <a:pt x="163" y="107"/>
                  </a:cubicBezTo>
                  <a:cubicBezTo>
                    <a:pt x="158" y="112"/>
                    <a:pt x="154" y="112"/>
                    <a:pt x="152" y="109"/>
                  </a:cubicBezTo>
                  <a:cubicBezTo>
                    <a:pt x="150" y="106"/>
                    <a:pt x="146" y="108"/>
                    <a:pt x="144" y="108"/>
                  </a:cubicBezTo>
                  <a:cubicBezTo>
                    <a:pt x="142" y="108"/>
                    <a:pt x="136" y="108"/>
                    <a:pt x="135" y="106"/>
                  </a:cubicBezTo>
                  <a:cubicBezTo>
                    <a:pt x="133" y="104"/>
                    <a:pt x="128" y="106"/>
                    <a:pt x="126" y="109"/>
                  </a:cubicBezTo>
                  <a:cubicBezTo>
                    <a:pt x="123" y="111"/>
                    <a:pt x="119" y="109"/>
                    <a:pt x="114" y="108"/>
                  </a:cubicBezTo>
                  <a:cubicBezTo>
                    <a:pt x="110" y="108"/>
                    <a:pt x="103" y="104"/>
                    <a:pt x="101" y="101"/>
                  </a:cubicBezTo>
                  <a:cubicBezTo>
                    <a:pt x="100" y="98"/>
                    <a:pt x="100" y="94"/>
                    <a:pt x="99" y="92"/>
                  </a:cubicBezTo>
                  <a:cubicBezTo>
                    <a:pt x="99" y="91"/>
                    <a:pt x="90" y="92"/>
                    <a:pt x="88" y="91"/>
                  </a:cubicBezTo>
                  <a:cubicBezTo>
                    <a:pt x="87" y="90"/>
                    <a:pt x="82" y="92"/>
                    <a:pt x="80" y="92"/>
                  </a:cubicBezTo>
                  <a:cubicBezTo>
                    <a:pt x="79" y="92"/>
                    <a:pt x="71" y="90"/>
                    <a:pt x="69" y="88"/>
                  </a:cubicBezTo>
                  <a:cubicBezTo>
                    <a:pt x="66" y="85"/>
                    <a:pt x="65" y="87"/>
                    <a:pt x="61" y="87"/>
                  </a:cubicBezTo>
                  <a:cubicBezTo>
                    <a:pt x="58" y="87"/>
                    <a:pt x="57" y="90"/>
                    <a:pt x="55" y="90"/>
                  </a:cubicBezTo>
                  <a:cubicBezTo>
                    <a:pt x="53" y="90"/>
                    <a:pt x="48" y="92"/>
                    <a:pt x="47" y="94"/>
                  </a:cubicBezTo>
                  <a:cubicBezTo>
                    <a:pt x="45" y="96"/>
                    <a:pt x="44" y="97"/>
                    <a:pt x="41" y="97"/>
                  </a:cubicBezTo>
                  <a:cubicBezTo>
                    <a:pt x="38" y="98"/>
                    <a:pt x="37" y="101"/>
                    <a:pt x="34" y="102"/>
                  </a:cubicBezTo>
                  <a:cubicBezTo>
                    <a:pt x="32" y="103"/>
                    <a:pt x="27" y="105"/>
                    <a:pt x="24" y="107"/>
                  </a:cubicBezTo>
                  <a:cubicBezTo>
                    <a:pt x="22" y="108"/>
                    <a:pt x="20" y="112"/>
                    <a:pt x="16" y="112"/>
                  </a:cubicBezTo>
                  <a:cubicBezTo>
                    <a:pt x="15" y="112"/>
                    <a:pt x="14" y="113"/>
                    <a:pt x="13" y="114"/>
                  </a:cubicBezTo>
                  <a:cubicBezTo>
                    <a:pt x="11" y="112"/>
                    <a:pt x="11" y="112"/>
                    <a:pt x="11" y="112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14" y="101"/>
                    <a:pt x="14" y="101"/>
                    <a:pt x="14" y="101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2" y="83"/>
                    <a:pt x="2" y="83"/>
                    <a:pt x="2" y="83"/>
                  </a:cubicBezTo>
                  <a:cubicBezTo>
                    <a:pt x="0" y="67"/>
                    <a:pt x="0" y="67"/>
                    <a:pt x="0" y="67"/>
                  </a:cubicBezTo>
                  <a:close/>
                  <a:moveTo>
                    <a:pt x="13" y="119"/>
                  </a:moveTo>
                  <a:cubicBezTo>
                    <a:pt x="13" y="119"/>
                    <a:pt x="13" y="119"/>
                    <a:pt x="13" y="119"/>
                  </a:cubicBezTo>
                  <a:cubicBezTo>
                    <a:pt x="13" y="119"/>
                    <a:pt x="13" y="119"/>
                    <a:pt x="13" y="119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81" name="Freeform 87"/>
            <p:cNvSpPr>
              <a:spLocks/>
            </p:cNvSpPr>
            <p:nvPr/>
          </p:nvSpPr>
          <p:spPr bwMode="auto">
            <a:xfrm>
              <a:off x="2646" y="4110"/>
              <a:ext cx="219" cy="212"/>
            </a:xfrm>
            <a:custGeom>
              <a:avLst/>
              <a:gdLst>
                <a:gd name="T0" fmla="*/ 1 w 105"/>
                <a:gd name="T1" fmla="*/ 57 h 102"/>
                <a:gd name="T2" fmla="*/ 0 w 105"/>
                <a:gd name="T3" fmla="*/ 65 h 102"/>
                <a:gd name="T4" fmla="*/ 8 w 105"/>
                <a:gd name="T5" fmla="*/ 69 h 102"/>
                <a:gd name="T6" fmla="*/ 16 w 105"/>
                <a:gd name="T7" fmla="*/ 78 h 102"/>
                <a:gd name="T8" fmla="*/ 18 w 105"/>
                <a:gd name="T9" fmla="*/ 86 h 102"/>
                <a:gd name="T10" fmla="*/ 29 w 105"/>
                <a:gd name="T11" fmla="*/ 88 h 102"/>
                <a:gd name="T12" fmla="*/ 38 w 105"/>
                <a:gd name="T13" fmla="*/ 88 h 102"/>
                <a:gd name="T14" fmla="*/ 46 w 105"/>
                <a:gd name="T15" fmla="*/ 82 h 102"/>
                <a:gd name="T16" fmla="*/ 46 w 105"/>
                <a:gd name="T17" fmla="*/ 88 h 102"/>
                <a:gd name="T18" fmla="*/ 52 w 105"/>
                <a:gd name="T19" fmla="*/ 95 h 102"/>
                <a:gd name="T20" fmla="*/ 62 w 105"/>
                <a:gd name="T21" fmla="*/ 102 h 102"/>
                <a:gd name="T22" fmla="*/ 72 w 105"/>
                <a:gd name="T23" fmla="*/ 99 h 102"/>
                <a:gd name="T24" fmla="*/ 79 w 105"/>
                <a:gd name="T25" fmla="*/ 92 h 102"/>
                <a:gd name="T26" fmla="*/ 91 w 105"/>
                <a:gd name="T27" fmla="*/ 92 h 102"/>
                <a:gd name="T28" fmla="*/ 104 w 105"/>
                <a:gd name="T29" fmla="*/ 85 h 102"/>
                <a:gd name="T30" fmla="*/ 104 w 105"/>
                <a:gd name="T31" fmla="*/ 80 h 102"/>
                <a:gd name="T32" fmla="*/ 102 w 105"/>
                <a:gd name="T33" fmla="*/ 78 h 102"/>
                <a:gd name="T34" fmla="*/ 96 w 105"/>
                <a:gd name="T35" fmla="*/ 71 h 102"/>
                <a:gd name="T36" fmla="*/ 105 w 105"/>
                <a:gd name="T37" fmla="*/ 67 h 102"/>
                <a:gd name="T38" fmla="*/ 105 w 105"/>
                <a:gd name="T39" fmla="*/ 62 h 102"/>
                <a:gd name="T40" fmla="*/ 93 w 105"/>
                <a:gd name="T41" fmla="*/ 49 h 102"/>
                <a:gd name="T42" fmla="*/ 91 w 105"/>
                <a:gd name="T43" fmla="*/ 33 h 102"/>
                <a:gd name="T44" fmla="*/ 85 w 105"/>
                <a:gd name="T45" fmla="*/ 33 h 102"/>
                <a:gd name="T46" fmla="*/ 82 w 105"/>
                <a:gd name="T47" fmla="*/ 41 h 102"/>
                <a:gd name="T48" fmla="*/ 76 w 105"/>
                <a:gd name="T49" fmla="*/ 40 h 102"/>
                <a:gd name="T50" fmla="*/ 70 w 105"/>
                <a:gd name="T51" fmla="*/ 34 h 102"/>
                <a:gd name="T52" fmla="*/ 73 w 105"/>
                <a:gd name="T53" fmla="*/ 31 h 102"/>
                <a:gd name="T54" fmla="*/ 73 w 105"/>
                <a:gd name="T55" fmla="*/ 24 h 102"/>
                <a:gd name="T56" fmla="*/ 81 w 105"/>
                <a:gd name="T57" fmla="*/ 14 h 102"/>
                <a:gd name="T58" fmla="*/ 81 w 105"/>
                <a:gd name="T59" fmla="*/ 9 h 102"/>
                <a:gd name="T60" fmla="*/ 76 w 105"/>
                <a:gd name="T61" fmla="*/ 8 h 102"/>
                <a:gd name="T62" fmla="*/ 69 w 105"/>
                <a:gd name="T63" fmla="*/ 4 h 102"/>
                <a:gd name="T64" fmla="*/ 63 w 105"/>
                <a:gd name="T65" fmla="*/ 5 h 102"/>
                <a:gd name="T66" fmla="*/ 57 w 105"/>
                <a:gd name="T67" fmla="*/ 0 h 102"/>
                <a:gd name="T68" fmla="*/ 50 w 105"/>
                <a:gd name="T69" fmla="*/ 5 h 102"/>
                <a:gd name="T70" fmla="*/ 54 w 105"/>
                <a:gd name="T71" fmla="*/ 11 h 102"/>
                <a:gd name="T72" fmla="*/ 48 w 105"/>
                <a:gd name="T73" fmla="*/ 18 h 102"/>
                <a:gd name="T74" fmla="*/ 43 w 105"/>
                <a:gd name="T75" fmla="*/ 20 h 102"/>
                <a:gd name="T76" fmla="*/ 38 w 105"/>
                <a:gd name="T77" fmla="*/ 16 h 102"/>
                <a:gd name="T78" fmla="*/ 34 w 105"/>
                <a:gd name="T79" fmla="*/ 19 h 102"/>
                <a:gd name="T80" fmla="*/ 33 w 105"/>
                <a:gd name="T81" fmla="*/ 26 h 102"/>
                <a:gd name="T82" fmla="*/ 24 w 105"/>
                <a:gd name="T83" fmla="*/ 34 h 102"/>
                <a:gd name="T84" fmla="*/ 17 w 105"/>
                <a:gd name="T85" fmla="*/ 34 h 102"/>
                <a:gd name="T86" fmla="*/ 0 w 105"/>
                <a:gd name="T87" fmla="*/ 41 h 102"/>
                <a:gd name="T88" fmla="*/ 7 w 105"/>
                <a:gd name="T89" fmla="*/ 49 h 102"/>
                <a:gd name="T90" fmla="*/ 9 w 105"/>
                <a:gd name="T91" fmla="*/ 56 h 102"/>
                <a:gd name="T92" fmla="*/ 1 w 105"/>
                <a:gd name="T93" fmla="*/ 5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5" h="102">
                  <a:moveTo>
                    <a:pt x="1" y="57"/>
                  </a:moveTo>
                  <a:cubicBezTo>
                    <a:pt x="1" y="61"/>
                    <a:pt x="0" y="64"/>
                    <a:pt x="0" y="65"/>
                  </a:cubicBezTo>
                  <a:cubicBezTo>
                    <a:pt x="0" y="67"/>
                    <a:pt x="6" y="67"/>
                    <a:pt x="8" y="69"/>
                  </a:cubicBezTo>
                  <a:cubicBezTo>
                    <a:pt x="11" y="71"/>
                    <a:pt x="15" y="74"/>
                    <a:pt x="16" y="78"/>
                  </a:cubicBezTo>
                  <a:cubicBezTo>
                    <a:pt x="16" y="81"/>
                    <a:pt x="18" y="86"/>
                    <a:pt x="18" y="86"/>
                  </a:cubicBezTo>
                  <a:cubicBezTo>
                    <a:pt x="18" y="86"/>
                    <a:pt x="28" y="86"/>
                    <a:pt x="29" y="88"/>
                  </a:cubicBezTo>
                  <a:cubicBezTo>
                    <a:pt x="30" y="89"/>
                    <a:pt x="36" y="91"/>
                    <a:pt x="38" y="88"/>
                  </a:cubicBezTo>
                  <a:cubicBezTo>
                    <a:pt x="40" y="85"/>
                    <a:pt x="45" y="81"/>
                    <a:pt x="46" y="82"/>
                  </a:cubicBezTo>
                  <a:cubicBezTo>
                    <a:pt x="46" y="83"/>
                    <a:pt x="46" y="86"/>
                    <a:pt x="46" y="88"/>
                  </a:cubicBezTo>
                  <a:cubicBezTo>
                    <a:pt x="46" y="89"/>
                    <a:pt x="50" y="92"/>
                    <a:pt x="52" y="95"/>
                  </a:cubicBezTo>
                  <a:cubicBezTo>
                    <a:pt x="54" y="98"/>
                    <a:pt x="58" y="102"/>
                    <a:pt x="62" y="102"/>
                  </a:cubicBezTo>
                  <a:cubicBezTo>
                    <a:pt x="65" y="102"/>
                    <a:pt x="71" y="101"/>
                    <a:pt x="72" y="99"/>
                  </a:cubicBezTo>
                  <a:cubicBezTo>
                    <a:pt x="74" y="96"/>
                    <a:pt x="76" y="92"/>
                    <a:pt x="79" y="92"/>
                  </a:cubicBezTo>
                  <a:cubicBezTo>
                    <a:pt x="83" y="92"/>
                    <a:pt x="87" y="92"/>
                    <a:pt x="91" y="92"/>
                  </a:cubicBezTo>
                  <a:cubicBezTo>
                    <a:pt x="94" y="92"/>
                    <a:pt x="104" y="87"/>
                    <a:pt x="104" y="85"/>
                  </a:cubicBezTo>
                  <a:cubicBezTo>
                    <a:pt x="104" y="84"/>
                    <a:pt x="104" y="82"/>
                    <a:pt x="104" y="80"/>
                  </a:cubicBezTo>
                  <a:cubicBezTo>
                    <a:pt x="102" y="78"/>
                    <a:pt x="102" y="78"/>
                    <a:pt x="102" y="78"/>
                  </a:cubicBezTo>
                  <a:cubicBezTo>
                    <a:pt x="96" y="71"/>
                    <a:pt x="96" y="71"/>
                    <a:pt x="96" y="71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62"/>
                    <a:pt x="105" y="62"/>
                    <a:pt x="105" y="62"/>
                  </a:cubicBezTo>
                  <a:cubicBezTo>
                    <a:pt x="93" y="49"/>
                    <a:pt x="93" y="49"/>
                    <a:pt x="93" y="49"/>
                  </a:cubicBezTo>
                  <a:cubicBezTo>
                    <a:pt x="91" y="33"/>
                    <a:pt x="91" y="33"/>
                    <a:pt x="91" y="33"/>
                  </a:cubicBezTo>
                  <a:cubicBezTo>
                    <a:pt x="85" y="33"/>
                    <a:pt x="85" y="33"/>
                    <a:pt x="85" y="33"/>
                  </a:cubicBezTo>
                  <a:cubicBezTo>
                    <a:pt x="82" y="41"/>
                    <a:pt x="82" y="41"/>
                    <a:pt x="82" y="41"/>
                  </a:cubicBezTo>
                  <a:cubicBezTo>
                    <a:pt x="76" y="40"/>
                    <a:pt x="76" y="40"/>
                    <a:pt x="76" y="40"/>
                  </a:cubicBezTo>
                  <a:cubicBezTo>
                    <a:pt x="70" y="34"/>
                    <a:pt x="70" y="34"/>
                    <a:pt x="70" y="34"/>
                  </a:cubicBezTo>
                  <a:cubicBezTo>
                    <a:pt x="73" y="31"/>
                    <a:pt x="73" y="31"/>
                    <a:pt x="73" y="31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81" y="14"/>
                    <a:pt x="81" y="14"/>
                    <a:pt x="81" y="14"/>
                  </a:cubicBezTo>
                  <a:cubicBezTo>
                    <a:pt x="81" y="9"/>
                    <a:pt x="81" y="9"/>
                    <a:pt x="81" y="9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9" y="56"/>
                    <a:pt x="9" y="56"/>
                    <a:pt x="9" y="56"/>
                  </a:cubicBezTo>
                  <a:lnTo>
                    <a:pt x="1" y="57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82" name="Freeform 88"/>
            <p:cNvSpPr>
              <a:spLocks/>
            </p:cNvSpPr>
            <p:nvPr/>
          </p:nvSpPr>
          <p:spPr bwMode="auto">
            <a:xfrm>
              <a:off x="2792" y="3941"/>
              <a:ext cx="152" cy="254"/>
            </a:xfrm>
            <a:custGeom>
              <a:avLst/>
              <a:gdLst>
                <a:gd name="T0" fmla="*/ 42 w 152"/>
                <a:gd name="T1" fmla="*/ 0 h 254"/>
                <a:gd name="T2" fmla="*/ 58 w 152"/>
                <a:gd name="T3" fmla="*/ 29 h 254"/>
                <a:gd name="T4" fmla="*/ 71 w 152"/>
                <a:gd name="T5" fmla="*/ 29 h 254"/>
                <a:gd name="T6" fmla="*/ 79 w 152"/>
                <a:gd name="T7" fmla="*/ 23 h 254"/>
                <a:gd name="T8" fmla="*/ 106 w 152"/>
                <a:gd name="T9" fmla="*/ 29 h 254"/>
                <a:gd name="T10" fmla="*/ 115 w 152"/>
                <a:gd name="T11" fmla="*/ 25 h 254"/>
                <a:gd name="T12" fmla="*/ 121 w 152"/>
                <a:gd name="T13" fmla="*/ 35 h 254"/>
                <a:gd name="T14" fmla="*/ 115 w 152"/>
                <a:gd name="T15" fmla="*/ 48 h 254"/>
                <a:gd name="T16" fmla="*/ 129 w 152"/>
                <a:gd name="T17" fmla="*/ 62 h 254"/>
                <a:gd name="T18" fmla="*/ 129 w 152"/>
                <a:gd name="T19" fmla="*/ 81 h 254"/>
                <a:gd name="T20" fmla="*/ 148 w 152"/>
                <a:gd name="T21" fmla="*/ 96 h 254"/>
                <a:gd name="T22" fmla="*/ 146 w 152"/>
                <a:gd name="T23" fmla="*/ 114 h 254"/>
                <a:gd name="T24" fmla="*/ 152 w 152"/>
                <a:gd name="T25" fmla="*/ 127 h 254"/>
                <a:gd name="T26" fmla="*/ 133 w 152"/>
                <a:gd name="T27" fmla="*/ 144 h 254"/>
                <a:gd name="T28" fmla="*/ 135 w 152"/>
                <a:gd name="T29" fmla="*/ 154 h 254"/>
                <a:gd name="T30" fmla="*/ 110 w 152"/>
                <a:gd name="T31" fmla="*/ 177 h 254"/>
                <a:gd name="T32" fmla="*/ 100 w 152"/>
                <a:gd name="T33" fmla="*/ 206 h 254"/>
                <a:gd name="T34" fmla="*/ 87 w 152"/>
                <a:gd name="T35" fmla="*/ 208 h 254"/>
                <a:gd name="T36" fmla="*/ 87 w 152"/>
                <a:gd name="T37" fmla="*/ 227 h 254"/>
                <a:gd name="T38" fmla="*/ 71 w 152"/>
                <a:gd name="T39" fmla="*/ 239 h 254"/>
                <a:gd name="T40" fmla="*/ 44 w 152"/>
                <a:gd name="T41" fmla="*/ 237 h 254"/>
                <a:gd name="T42" fmla="*/ 31 w 152"/>
                <a:gd name="T43" fmla="*/ 237 h 254"/>
                <a:gd name="T44" fmla="*/ 25 w 152"/>
                <a:gd name="T45" fmla="*/ 254 h 254"/>
                <a:gd name="T46" fmla="*/ 12 w 152"/>
                <a:gd name="T47" fmla="*/ 252 h 254"/>
                <a:gd name="T48" fmla="*/ 0 w 152"/>
                <a:gd name="T49" fmla="*/ 239 h 254"/>
                <a:gd name="T50" fmla="*/ 6 w 152"/>
                <a:gd name="T51" fmla="*/ 233 h 254"/>
                <a:gd name="T52" fmla="*/ 6 w 152"/>
                <a:gd name="T53" fmla="*/ 219 h 254"/>
                <a:gd name="T54" fmla="*/ 23 w 152"/>
                <a:gd name="T55" fmla="*/ 198 h 254"/>
                <a:gd name="T56" fmla="*/ 33 w 152"/>
                <a:gd name="T57" fmla="*/ 202 h 254"/>
                <a:gd name="T58" fmla="*/ 33 w 152"/>
                <a:gd name="T59" fmla="*/ 185 h 254"/>
                <a:gd name="T60" fmla="*/ 54 w 152"/>
                <a:gd name="T61" fmla="*/ 169 h 254"/>
                <a:gd name="T62" fmla="*/ 44 w 152"/>
                <a:gd name="T63" fmla="*/ 152 h 254"/>
                <a:gd name="T64" fmla="*/ 50 w 152"/>
                <a:gd name="T65" fmla="*/ 137 h 254"/>
                <a:gd name="T66" fmla="*/ 35 w 152"/>
                <a:gd name="T67" fmla="*/ 123 h 254"/>
                <a:gd name="T68" fmla="*/ 50 w 152"/>
                <a:gd name="T69" fmla="*/ 104 h 254"/>
                <a:gd name="T70" fmla="*/ 50 w 152"/>
                <a:gd name="T71" fmla="*/ 81 h 254"/>
                <a:gd name="T72" fmla="*/ 58 w 152"/>
                <a:gd name="T73" fmla="*/ 71 h 254"/>
                <a:gd name="T74" fmla="*/ 42 w 152"/>
                <a:gd name="T75" fmla="*/ 69 h 254"/>
                <a:gd name="T76" fmla="*/ 29 w 152"/>
                <a:gd name="T77" fmla="*/ 73 h 254"/>
                <a:gd name="T78" fmla="*/ 23 w 152"/>
                <a:gd name="T79" fmla="*/ 69 h 254"/>
                <a:gd name="T80" fmla="*/ 37 w 152"/>
                <a:gd name="T81" fmla="*/ 58 h 254"/>
                <a:gd name="T82" fmla="*/ 37 w 152"/>
                <a:gd name="T83" fmla="*/ 33 h 254"/>
                <a:gd name="T84" fmla="*/ 29 w 152"/>
                <a:gd name="T85" fmla="*/ 8 h 254"/>
                <a:gd name="T86" fmla="*/ 42 w 152"/>
                <a:gd name="T87" fmla="*/ 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2" h="254">
                  <a:moveTo>
                    <a:pt x="42" y="0"/>
                  </a:moveTo>
                  <a:lnTo>
                    <a:pt x="58" y="29"/>
                  </a:lnTo>
                  <a:lnTo>
                    <a:pt x="71" y="29"/>
                  </a:lnTo>
                  <a:lnTo>
                    <a:pt x="79" y="23"/>
                  </a:lnTo>
                  <a:lnTo>
                    <a:pt x="106" y="29"/>
                  </a:lnTo>
                  <a:lnTo>
                    <a:pt x="115" y="25"/>
                  </a:lnTo>
                  <a:lnTo>
                    <a:pt x="121" y="35"/>
                  </a:lnTo>
                  <a:lnTo>
                    <a:pt x="115" y="48"/>
                  </a:lnTo>
                  <a:lnTo>
                    <a:pt x="129" y="62"/>
                  </a:lnTo>
                  <a:lnTo>
                    <a:pt x="129" y="81"/>
                  </a:lnTo>
                  <a:lnTo>
                    <a:pt x="148" y="96"/>
                  </a:lnTo>
                  <a:lnTo>
                    <a:pt x="146" y="114"/>
                  </a:lnTo>
                  <a:lnTo>
                    <a:pt x="152" y="127"/>
                  </a:lnTo>
                  <a:lnTo>
                    <a:pt x="133" y="144"/>
                  </a:lnTo>
                  <a:lnTo>
                    <a:pt x="135" y="154"/>
                  </a:lnTo>
                  <a:lnTo>
                    <a:pt x="110" y="177"/>
                  </a:lnTo>
                  <a:lnTo>
                    <a:pt x="100" y="206"/>
                  </a:lnTo>
                  <a:lnTo>
                    <a:pt x="87" y="208"/>
                  </a:lnTo>
                  <a:lnTo>
                    <a:pt x="87" y="227"/>
                  </a:lnTo>
                  <a:lnTo>
                    <a:pt x="71" y="239"/>
                  </a:lnTo>
                  <a:lnTo>
                    <a:pt x="44" y="237"/>
                  </a:lnTo>
                  <a:lnTo>
                    <a:pt x="31" y="237"/>
                  </a:lnTo>
                  <a:lnTo>
                    <a:pt x="25" y="254"/>
                  </a:lnTo>
                  <a:lnTo>
                    <a:pt x="12" y="252"/>
                  </a:lnTo>
                  <a:lnTo>
                    <a:pt x="0" y="239"/>
                  </a:lnTo>
                  <a:lnTo>
                    <a:pt x="6" y="233"/>
                  </a:lnTo>
                  <a:lnTo>
                    <a:pt x="6" y="219"/>
                  </a:lnTo>
                  <a:lnTo>
                    <a:pt x="23" y="198"/>
                  </a:lnTo>
                  <a:lnTo>
                    <a:pt x="33" y="202"/>
                  </a:lnTo>
                  <a:lnTo>
                    <a:pt x="33" y="185"/>
                  </a:lnTo>
                  <a:lnTo>
                    <a:pt x="54" y="169"/>
                  </a:lnTo>
                  <a:lnTo>
                    <a:pt x="44" y="152"/>
                  </a:lnTo>
                  <a:lnTo>
                    <a:pt x="50" y="137"/>
                  </a:lnTo>
                  <a:lnTo>
                    <a:pt x="35" y="123"/>
                  </a:lnTo>
                  <a:lnTo>
                    <a:pt x="50" y="104"/>
                  </a:lnTo>
                  <a:lnTo>
                    <a:pt x="50" y="81"/>
                  </a:lnTo>
                  <a:lnTo>
                    <a:pt x="58" y="71"/>
                  </a:lnTo>
                  <a:lnTo>
                    <a:pt x="42" y="69"/>
                  </a:lnTo>
                  <a:lnTo>
                    <a:pt x="29" y="73"/>
                  </a:lnTo>
                  <a:lnTo>
                    <a:pt x="23" y="69"/>
                  </a:lnTo>
                  <a:lnTo>
                    <a:pt x="37" y="58"/>
                  </a:lnTo>
                  <a:lnTo>
                    <a:pt x="37" y="33"/>
                  </a:lnTo>
                  <a:lnTo>
                    <a:pt x="29" y="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83" name="Freeform 89"/>
            <p:cNvSpPr>
              <a:spLocks noEditPoints="1"/>
            </p:cNvSpPr>
            <p:nvPr/>
          </p:nvSpPr>
          <p:spPr bwMode="auto">
            <a:xfrm>
              <a:off x="4203" y="1755"/>
              <a:ext cx="598" cy="756"/>
            </a:xfrm>
            <a:custGeom>
              <a:avLst/>
              <a:gdLst>
                <a:gd name="T0" fmla="*/ 7 w 287"/>
                <a:gd name="T1" fmla="*/ 247 h 363"/>
                <a:gd name="T2" fmla="*/ 23 w 287"/>
                <a:gd name="T3" fmla="*/ 214 h 363"/>
                <a:gd name="T4" fmla="*/ 38 w 287"/>
                <a:gd name="T5" fmla="*/ 203 h 363"/>
                <a:gd name="T6" fmla="*/ 42 w 287"/>
                <a:gd name="T7" fmla="*/ 213 h 363"/>
                <a:gd name="T8" fmla="*/ 54 w 287"/>
                <a:gd name="T9" fmla="*/ 191 h 363"/>
                <a:gd name="T10" fmla="*/ 27 w 287"/>
                <a:gd name="T11" fmla="*/ 181 h 363"/>
                <a:gd name="T12" fmla="*/ 47 w 287"/>
                <a:gd name="T13" fmla="*/ 153 h 363"/>
                <a:gd name="T14" fmla="*/ 76 w 287"/>
                <a:gd name="T15" fmla="*/ 114 h 363"/>
                <a:gd name="T16" fmla="*/ 117 w 287"/>
                <a:gd name="T17" fmla="*/ 85 h 363"/>
                <a:gd name="T18" fmla="*/ 155 w 287"/>
                <a:gd name="T19" fmla="*/ 58 h 363"/>
                <a:gd name="T20" fmla="*/ 179 w 287"/>
                <a:gd name="T21" fmla="*/ 61 h 363"/>
                <a:gd name="T22" fmla="*/ 168 w 287"/>
                <a:gd name="T23" fmla="*/ 53 h 363"/>
                <a:gd name="T24" fmla="*/ 172 w 287"/>
                <a:gd name="T25" fmla="*/ 34 h 363"/>
                <a:gd name="T26" fmla="*/ 205 w 287"/>
                <a:gd name="T27" fmla="*/ 2 h 363"/>
                <a:gd name="T28" fmla="*/ 218 w 287"/>
                <a:gd name="T29" fmla="*/ 18 h 363"/>
                <a:gd name="T30" fmla="*/ 224 w 287"/>
                <a:gd name="T31" fmla="*/ 39 h 363"/>
                <a:gd name="T32" fmla="*/ 247 w 287"/>
                <a:gd name="T33" fmla="*/ 45 h 363"/>
                <a:gd name="T34" fmla="*/ 246 w 287"/>
                <a:gd name="T35" fmla="*/ 64 h 363"/>
                <a:gd name="T36" fmla="*/ 226 w 287"/>
                <a:gd name="T37" fmla="*/ 84 h 363"/>
                <a:gd name="T38" fmla="*/ 204 w 287"/>
                <a:gd name="T39" fmla="*/ 107 h 363"/>
                <a:gd name="T40" fmla="*/ 184 w 287"/>
                <a:gd name="T41" fmla="*/ 113 h 363"/>
                <a:gd name="T42" fmla="*/ 187 w 287"/>
                <a:gd name="T43" fmla="*/ 124 h 363"/>
                <a:gd name="T44" fmla="*/ 209 w 287"/>
                <a:gd name="T45" fmla="*/ 135 h 363"/>
                <a:gd name="T46" fmla="*/ 212 w 287"/>
                <a:gd name="T47" fmla="*/ 161 h 363"/>
                <a:gd name="T48" fmla="*/ 202 w 287"/>
                <a:gd name="T49" fmla="*/ 179 h 363"/>
                <a:gd name="T50" fmla="*/ 220 w 287"/>
                <a:gd name="T51" fmla="*/ 168 h 363"/>
                <a:gd name="T52" fmla="*/ 246 w 287"/>
                <a:gd name="T53" fmla="*/ 163 h 363"/>
                <a:gd name="T54" fmla="*/ 272 w 287"/>
                <a:gd name="T55" fmla="*/ 159 h 363"/>
                <a:gd name="T56" fmla="*/ 264 w 287"/>
                <a:gd name="T57" fmla="*/ 191 h 363"/>
                <a:gd name="T58" fmla="*/ 275 w 287"/>
                <a:gd name="T59" fmla="*/ 228 h 363"/>
                <a:gd name="T60" fmla="*/ 264 w 287"/>
                <a:gd name="T61" fmla="*/ 239 h 363"/>
                <a:gd name="T62" fmla="*/ 251 w 287"/>
                <a:gd name="T63" fmla="*/ 254 h 363"/>
                <a:gd name="T64" fmla="*/ 241 w 287"/>
                <a:gd name="T65" fmla="*/ 284 h 363"/>
                <a:gd name="T66" fmla="*/ 224 w 287"/>
                <a:gd name="T67" fmla="*/ 289 h 363"/>
                <a:gd name="T68" fmla="*/ 207 w 287"/>
                <a:gd name="T69" fmla="*/ 289 h 363"/>
                <a:gd name="T70" fmla="*/ 178 w 287"/>
                <a:gd name="T71" fmla="*/ 280 h 363"/>
                <a:gd name="T72" fmla="*/ 161 w 287"/>
                <a:gd name="T73" fmla="*/ 298 h 363"/>
                <a:gd name="T74" fmla="*/ 144 w 287"/>
                <a:gd name="T75" fmla="*/ 312 h 363"/>
                <a:gd name="T76" fmla="*/ 136 w 287"/>
                <a:gd name="T77" fmla="*/ 326 h 363"/>
                <a:gd name="T78" fmla="*/ 124 w 287"/>
                <a:gd name="T79" fmla="*/ 349 h 363"/>
                <a:gd name="T80" fmla="*/ 91 w 287"/>
                <a:gd name="T81" fmla="*/ 357 h 363"/>
                <a:gd name="T82" fmla="*/ 70 w 287"/>
                <a:gd name="T83" fmla="*/ 352 h 363"/>
                <a:gd name="T84" fmla="*/ 59 w 287"/>
                <a:gd name="T85" fmla="*/ 354 h 363"/>
                <a:gd name="T86" fmla="*/ 26 w 287"/>
                <a:gd name="T87" fmla="*/ 346 h 363"/>
                <a:gd name="T88" fmla="*/ 20 w 287"/>
                <a:gd name="T89" fmla="*/ 322 h 363"/>
                <a:gd name="T90" fmla="*/ 26 w 287"/>
                <a:gd name="T91" fmla="*/ 301 h 363"/>
                <a:gd name="T92" fmla="*/ 25 w 287"/>
                <a:gd name="T93" fmla="*/ 278 h 363"/>
                <a:gd name="T94" fmla="*/ 30 w 287"/>
                <a:gd name="T95" fmla="*/ 60 h 363"/>
                <a:gd name="T96" fmla="*/ 30 w 287"/>
                <a:gd name="T97" fmla="*/ 95 h 363"/>
                <a:gd name="T98" fmla="*/ 40 w 287"/>
                <a:gd name="T99" fmla="*/ 64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87" h="363">
                  <a:moveTo>
                    <a:pt x="0" y="264"/>
                  </a:moveTo>
                  <a:cubicBezTo>
                    <a:pt x="0" y="263"/>
                    <a:pt x="1" y="263"/>
                    <a:pt x="1" y="262"/>
                  </a:cubicBezTo>
                  <a:cubicBezTo>
                    <a:pt x="4" y="255"/>
                    <a:pt x="5" y="250"/>
                    <a:pt x="7" y="247"/>
                  </a:cubicBezTo>
                  <a:cubicBezTo>
                    <a:pt x="9" y="245"/>
                    <a:pt x="14" y="244"/>
                    <a:pt x="17" y="240"/>
                  </a:cubicBezTo>
                  <a:cubicBezTo>
                    <a:pt x="21" y="235"/>
                    <a:pt x="26" y="231"/>
                    <a:pt x="26" y="227"/>
                  </a:cubicBezTo>
                  <a:cubicBezTo>
                    <a:pt x="27" y="223"/>
                    <a:pt x="25" y="216"/>
                    <a:pt x="23" y="214"/>
                  </a:cubicBezTo>
                  <a:cubicBezTo>
                    <a:pt x="20" y="212"/>
                    <a:pt x="20" y="207"/>
                    <a:pt x="20" y="206"/>
                  </a:cubicBezTo>
                  <a:cubicBezTo>
                    <a:pt x="21" y="204"/>
                    <a:pt x="28" y="197"/>
                    <a:pt x="30" y="197"/>
                  </a:cubicBezTo>
                  <a:cubicBezTo>
                    <a:pt x="31" y="196"/>
                    <a:pt x="38" y="202"/>
                    <a:pt x="38" y="203"/>
                  </a:cubicBezTo>
                  <a:cubicBezTo>
                    <a:pt x="37" y="205"/>
                    <a:pt x="32" y="208"/>
                    <a:pt x="31" y="211"/>
                  </a:cubicBezTo>
                  <a:cubicBezTo>
                    <a:pt x="29" y="213"/>
                    <a:pt x="34" y="213"/>
                    <a:pt x="36" y="214"/>
                  </a:cubicBezTo>
                  <a:cubicBezTo>
                    <a:pt x="38" y="215"/>
                    <a:pt x="39" y="215"/>
                    <a:pt x="42" y="213"/>
                  </a:cubicBezTo>
                  <a:cubicBezTo>
                    <a:pt x="46" y="210"/>
                    <a:pt x="48" y="206"/>
                    <a:pt x="51" y="207"/>
                  </a:cubicBezTo>
                  <a:cubicBezTo>
                    <a:pt x="54" y="208"/>
                    <a:pt x="59" y="207"/>
                    <a:pt x="61" y="203"/>
                  </a:cubicBezTo>
                  <a:cubicBezTo>
                    <a:pt x="62" y="200"/>
                    <a:pt x="61" y="192"/>
                    <a:pt x="54" y="191"/>
                  </a:cubicBezTo>
                  <a:cubicBezTo>
                    <a:pt x="47" y="189"/>
                    <a:pt x="42" y="191"/>
                    <a:pt x="40" y="192"/>
                  </a:cubicBezTo>
                  <a:cubicBezTo>
                    <a:pt x="39" y="193"/>
                    <a:pt x="37" y="191"/>
                    <a:pt x="35" y="188"/>
                  </a:cubicBezTo>
                  <a:cubicBezTo>
                    <a:pt x="32" y="185"/>
                    <a:pt x="27" y="182"/>
                    <a:pt x="27" y="181"/>
                  </a:cubicBezTo>
                  <a:cubicBezTo>
                    <a:pt x="27" y="180"/>
                    <a:pt x="29" y="177"/>
                    <a:pt x="33" y="174"/>
                  </a:cubicBezTo>
                  <a:cubicBezTo>
                    <a:pt x="37" y="170"/>
                    <a:pt x="42" y="162"/>
                    <a:pt x="44" y="161"/>
                  </a:cubicBezTo>
                  <a:cubicBezTo>
                    <a:pt x="47" y="161"/>
                    <a:pt x="46" y="156"/>
                    <a:pt x="47" y="153"/>
                  </a:cubicBezTo>
                  <a:cubicBezTo>
                    <a:pt x="49" y="151"/>
                    <a:pt x="54" y="143"/>
                    <a:pt x="54" y="139"/>
                  </a:cubicBezTo>
                  <a:cubicBezTo>
                    <a:pt x="53" y="135"/>
                    <a:pt x="53" y="134"/>
                    <a:pt x="60" y="130"/>
                  </a:cubicBezTo>
                  <a:cubicBezTo>
                    <a:pt x="66" y="125"/>
                    <a:pt x="75" y="118"/>
                    <a:pt x="76" y="114"/>
                  </a:cubicBezTo>
                  <a:cubicBezTo>
                    <a:pt x="77" y="111"/>
                    <a:pt x="84" y="105"/>
                    <a:pt x="89" y="101"/>
                  </a:cubicBezTo>
                  <a:cubicBezTo>
                    <a:pt x="95" y="98"/>
                    <a:pt x="98" y="99"/>
                    <a:pt x="102" y="94"/>
                  </a:cubicBezTo>
                  <a:cubicBezTo>
                    <a:pt x="106" y="89"/>
                    <a:pt x="115" y="87"/>
                    <a:pt x="117" y="85"/>
                  </a:cubicBezTo>
                  <a:cubicBezTo>
                    <a:pt x="120" y="83"/>
                    <a:pt x="129" y="76"/>
                    <a:pt x="131" y="73"/>
                  </a:cubicBezTo>
                  <a:cubicBezTo>
                    <a:pt x="133" y="71"/>
                    <a:pt x="143" y="64"/>
                    <a:pt x="146" y="61"/>
                  </a:cubicBezTo>
                  <a:cubicBezTo>
                    <a:pt x="148" y="59"/>
                    <a:pt x="152" y="60"/>
                    <a:pt x="155" y="58"/>
                  </a:cubicBezTo>
                  <a:cubicBezTo>
                    <a:pt x="157" y="56"/>
                    <a:pt x="160" y="56"/>
                    <a:pt x="161" y="57"/>
                  </a:cubicBezTo>
                  <a:cubicBezTo>
                    <a:pt x="162" y="59"/>
                    <a:pt x="167" y="60"/>
                    <a:pt x="170" y="59"/>
                  </a:cubicBezTo>
                  <a:cubicBezTo>
                    <a:pt x="173" y="58"/>
                    <a:pt x="178" y="61"/>
                    <a:pt x="179" y="61"/>
                  </a:cubicBezTo>
                  <a:cubicBezTo>
                    <a:pt x="180" y="60"/>
                    <a:pt x="188" y="55"/>
                    <a:pt x="184" y="54"/>
                  </a:cubicBezTo>
                  <a:cubicBezTo>
                    <a:pt x="181" y="53"/>
                    <a:pt x="180" y="51"/>
                    <a:pt x="176" y="53"/>
                  </a:cubicBezTo>
                  <a:cubicBezTo>
                    <a:pt x="172" y="54"/>
                    <a:pt x="170" y="52"/>
                    <a:pt x="168" y="53"/>
                  </a:cubicBezTo>
                  <a:cubicBezTo>
                    <a:pt x="165" y="53"/>
                    <a:pt x="166" y="49"/>
                    <a:pt x="168" y="46"/>
                  </a:cubicBezTo>
                  <a:cubicBezTo>
                    <a:pt x="170" y="43"/>
                    <a:pt x="172" y="45"/>
                    <a:pt x="173" y="41"/>
                  </a:cubicBezTo>
                  <a:cubicBezTo>
                    <a:pt x="174" y="38"/>
                    <a:pt x="173" y="36"/>
                    <a:pt x="172" y="34"/>
                  </a:cubicBezTo>
                  <a:cubicBezTo>
                    <a:pt x="171" y="33"/>
                    <a:pt x="173" y="28"/>
                    <a:pt x="175" y="25"/>
                  </a:cubicBezTo>
                  <a:cubicBezTo>
                    <a:pt x="177" y="22"/>
                    <a:pt x="181" y="23"/>
                    <a:pt x="184" y="21"/>
                  </a:cubicBezTo>
                  <a:cubicBezTo>
                    <a:pt x="187" y="18"/>
                    <a:pt x="203" y="4"/>
                    <a:pt x="205" y="2"/>
                  </a:cubicBezTo>
                  <a:cubicBezTo>
                    <a:pt x="207" y="0"/>
                    <a:pt x="209" y="4"/>
                    <a:pt x="208" y="7"/>
                  </a:cubicBezTo>
                  <a:cubicBezTo>
                    <a:pt x="208" y="9"/>
                    <a:pt x="210" y="13"/>
                    <a:pt x="212" y="13"/>
                  </a:cubicBezTo>
                  <a:cubicBezTo>
                    <a:pt x="215" y="14"/>
                    <a:pt x="218" y="16"/>
                    <a:pt x="218" y="18"/>
                  </a:cubicBezTo>
                  <a:cubicBezTo>
                    <a:pt x="218" y="20"/>
                    <a:pt x="216" y="24"/>
                    <a:pt x="218" y="26"/>
                  </a:cubicBezTo>
                  <a:cubicBezTo>
                    <a:pt x="219" y="28"/>
                    <a:pt x="220" y="34"/>
                    <a:pt x="219" y="35"/>
                  </a:cubicBezTo>
                  <a:cubicBezTo>
                    <a:pt x="217" y="37"/>
                    <a:pt x="219" y="41"/>
                    <a:pt x="224" y="39"/>
                  </a:cubicBezTo>
                  <a:cubicBezTo>
                    <a:pt x="229" y="37"/>
                    <a:pt x="236" y="42"/>
                    <a:pt x="236" y="45"/>
                  </a:cubicBezTo>
                  <a:cubicBezTo>
                    <a:pt x="236" y="48"/>
                    <a:pt x="238" y="51"/>
                    <a:pt x="241" y="48"/>
                  </a:cubicBezTo>
                  <a:cubicBezTo>
                    <a:pt x="244" y="46"/>
                    <a:pt x="246" y="44"/>
                    <a:pt x="247" y="45"/>
                  </a:cubicBezTo>
                  <a:cubicBezTo>
                    <a:pt x="248" y="47"/>
                    <a:pt x="247" y="50"/>
                    <a:pt x="248" y="52"/>
                  </a:cubicBezTo>
                  <a:cubicBezTo>
                    <a:pt x="248" y="54"/>
                    <a:pt x="252" y="56"/>
                    <a:pt x="251" y="58"/>
                  </a:cubicBezTo>
                  <a:cubicBezTo>
                    <a:pt x="250" y="60"/>
                    <a:pt x="250" y="61"/>
                    <a:pt x="246" y="64"/>
                  </a:cubicBezTo>
                  <a:cubicBezTo>
                    <a:pt x="242" y="67"/>
                    <a:pt x="240" y="67"/>
                    <a:pt x="238" y="70"/>
                  </a:cubicBezTo>
                  <a:cubicBezTo>
                    <a:pt x="235" y="73"/>
                    <a:pt x="232" y="76"/>
                    <a:pt x="230" y="79"/>
                  </a:cubicBezTo>
                  <a:cubicBezTo>
                    <a:pt x="229" y="82"/>
                    <a:pt x="229" y="84"/>
                    <a:pt x="226" y="84"/>
                  </a:cubicBezTo>
                  <a:cubicBezTo>
                    <a:pt x="224" y="85"/>
                    <a:pt x="211" y="81"/>
                    <a:pt x="209" y="85"/>
                  </a:cubicBezTo>
                  <a:cubicBezTo>
                    <a:pt x="206" y="89"/>
                    <a:pt x="201" y="94"/>
                    <a:pt x="203" y="98"/>
                  </a:cubicBezTo>
                  <a:cubicBezTo>
                    <a:pt x="204" y="102"/>
                    <a:pt x="204" y="104"/>
                    <a:pt x="204" y="107"/>
                  </a:cubicBezTo>
                  <a:cubicBezTo>
                    <a:pt x="203" y="111"/>
                    <a:pt x="201" y="114"/>
                    <a:pt x="198" y="113"/>
                  </a:cubicBezTo>
                  <a:cubicBezTo>
                    <a:pt x="196" y="112"/>
                    <a:pt x="193" y="113"/>
                    <a:pt x="192" y="114"/>
                  </a:cubicBezTo>
                  <a:cubicBezTo>
                    <a:pt x="190" y="114"/>
                    <a:pt x="185" y="115"/>
                    <a:pt x="184" y="113"/>
                  </a:cubicBezTo>
                  <a:cubicBezTo>
                    <a:pt x="182" y="112"/>
                    <a:pt x="179" y="111"/>
                    <a:pt x="178" y="113"/>
                  </a:cubicBezTo>
                  <a:cubicBezTo>
                    <a:pt x="177" y="114"/>
                    <a:pt x="180" y="118"/>
                    <a:pt x="180" y="121"/>
                  </a:cubicBezTo>
                  <a:cubicBezTo>
                    <a:pt x="180" y="124"/>
                    <a:pt x="183" y="125"/>
                    <a:pt x="187" y="124"/>
                  </a:cubicBezTo>
                  <a:cubicBezTo>
                    <a:pt x="191" y="123"/>
                    <a:pt x="191" y="120"/>
                    <a:pt x="195" y="122"/>
                  </a:cubicBezTo>
                  <a:cubicBezTo>
                    <a:pt x="198" y="124"/>
                    <a:pt x="200" y="124"/>
                    <a:pt x="204" y="127"/>
                  </a:cubicBezTo>
                  <a:cubicBezTo>
                    <a:pt x="207" y="130"/>
                    <a:pt x="208" y="129"/>
                    <a:pt x="209" y="135"/>
                  </a:cubicBezTo>
                  <a:cubicBezTo>
                    <a:pt x="210" y="141"/>
                    <a:pt x="213" y="139"/>
                    <a:pt x="214" y="145"/>
                  </a:cubicBezTo>
                  <a:cubicBezTo>
                    <a:pt x="216" y="151"/>
                    <a:pt x="216" y="150"/>
                    <a:pt x="216" y="154"/>
                  </a:cubicBezTo>
                  <a:cubicBezTo>
                    <a:pt x="216" y="158"/>
                    <a:pt x="214" y="159"/>
                    <a:pt x="212" y="161"/>
                  </a:cubicBezTo>
                  <a:cubicBezTo>
                    <a:pt x="210" y="163"/>
                    <a:pt x="210" y="165"/>
                    <a:pt x="207" y="167"/>
                  </a:cubicBezTo>
                  <a:cubicBezTo>
                    <a:pt x="203" y="169"/>
                    <a:pt x="199" y="171"/>
                    <a:pt x="199" y="174"/>
                  </a:cubicBezTo>
                  <a:cubicBezTo>
                    <a:pt x="198" y="177"/>
                    <a:pt x="203" y="178"/>
                    <a:pt x="202" y="179"/>
                  </a:cubicBezTo>
                  <a:cubicBezTo>
                    <a:pt x="200" y="181"/>
                    <a:pt x="207" y="179"/>
                    <a:pt x="205" y="176"/>
                  </a:cubicBezTo>
                  <a:cubicBezTo>
                    <a:pt x="203" y="172"/>
                    <a:pt x="207" y="169"/>
                    <a:pt x="208" y="169"/>
                  </a:cubicBezTo>
                  <a:cubicBezTo>
                    <a:pt x="209" y="169"/>
                    <a:pt x="219" y="171"/>
                    <a:pt x="220" y="168"/>
                  </a:cubicBezTo>
                  <a:cubicBezTo>
                    <a:pt x="222" y="164"/>
                    <a:pt x="221" y="159"/>
                    <a:pt x="227" y="161"/>
                  </a:cubicBezTo>
                  <a:cubicBezTo>
                    <a:pt x="233" y="162"/>
                    <a:pt x="230" y="161"/>
                    <a:pt x="234" y="160"/>
                  </a:cubicBezTo>
                  <a:cubicBezTo>
                    <a:pt x="238" y="160"/>
                    <a:pt x="243" y="161"/>
                    <a:pt x="246" y="163"/>
                  </a:cubicBezTo>
                  <a:cubicBezTo>
                    <a:pt x="248" y="165"/>
                    <a:pt x="255" y="161"/>
                    <a:pt x="257" y="159"/>
                  </a:cubicBezTo>
                  <a:cubicBezTo>
                    <a:pt x="258" y="158"/>
                    <a:pt x="263" y="158"/>
                    <a:pt x="264" y="160"/>
                  </a:cubicBezTo>
                  <a:cubicBezTo>
                    <a:pt x="265" y="161"/>
                    <a:pt x="271" y="160"/>
                    <a:pt x="272" y="159"/>
                  </a:cubicBezTo>
                  <a:cubicBezTo>
                    <a:pt x="274" y="158"/>
                    <a:pt x="287" y="168"/>
                    <a:pt x="285" y="171"/>
                  </a:cubicBezTo>
                  <a:cubicBezTo>
                    <a:pt x="283" y="174"/>
                    <a:pt x="275" y="180"/>
                    <a:pt x="272" y="184"/>
                  </a:cubicBezTo>
                  <a:cubicBezTo>
                    <a:pt x="268" y="187"/>
                    <a:pt x="263" y="188"/>
                    <a:pt x="264" y="191"/>
                  </a:cubicBezTo>
                  <a:cubicBezTo>
                    <a:pt x="266" y="195"/>
                    <a:pt x="268" y="200"/>
                    <a:pt x="269" y="203"/>
                  </a:cubicBezTo>
                  <a:cubicBezTo>
                    <a:pt x="271" y="205"/>
                    <a:pt x="274" y="212"/>
                    <a:pt x="273" y="217"/>
                  </a:cubicBezTo>
                  <a:cubicBezTo>
                    <a:pt x="271" y="222"/>
                    <a:pt x="274" y="223"/>
                    <a:pt x="275" y="228"/>
                  </a:cubicBezTo>
                  <a:cubicBezTo>
                    <a:pt x="275" y="230"/>
                    <a:pt x="275" y="231"/>
                    <a:pt x="275" y="232"/>
                  </a:cubicBezTo>
                  <a:cubicBezTo>
                    <a:pt x="271" y="237"/>
                    <a:pt x="271" y="237"/>
                    <a:pt x="271" y="237"/>
                  </a:cubicBezTo>
                  <a:cubicBezTo>
                    <a:pt x="264" y="239"/>
                    <a:pt x="264" y="239"/>
                    <a:pt x="264" y="239"/>
                  </a:cubicBezTo>
                  <a:cubicBezTo>
                    <a:pt x="260" y="235"/>
                    <a:pt x="260" y="235"/>
                    <a:pt x="260" y="235"/>
                  </a:cubicBezTo>
                  <a:cubicBezTo>
                    <a:pt x="254" y="236"/>
                    <a:pt x="254" y="236"/>
                    <a:pt x="254" y="236"/>
                  </a:cubicBezTo>
                  <a:cubicBezTo>
                    <a:pt x="251" y="254"/>
                    <a:pt x="251" y="254"/>
                    <a:pt x="251" y="254"/>
                  </a:cubicBezTo>
                  <a:cubicBezTo>
                    <a:pt x="245" y="262"/>
                    <a:pt x="245" y="262"/>
                    <a:pt x="245" y="262"/>
                  </a:cubicBezTo>
                  <a:cubicBezTo>
                    <a:pt x="249" y="267"/>
                    <a:pt x="249" y="267"/>
                    <a:pt x="249" y="267"/>
                  </a:cubicBezTo>
                  <a:cubicBezTo>
                    <a:pt x="241" y="284"/>
                    <a:pt x="241" y="284"/>
                    <a:pt x="241" y="284"/>
                  </a:cubicBezTo>
                  <a:cubicBezTo>
                    <a:pt x="236" y="286"/>
                    <a:pt x="236" y="286"/>
                    <a:pt x="236" y="286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24" y="289"/>
                    <a:pt x="224" y="289"/>
                    <a:pt x="224" y="289"/>
                  </a:cubicBezTo>
                  <a:cubicBezTo>
                    <a:pt x="220" y="290"/>
                    <a:pt x="220" y="290"/>
                    <a:pt x="220" y="290"/>
                  </a:cubicBezTo>
                  <a:cubicBezTo>
                    <a:pt x="213" y="297"/>
                    <a:pt x="213" y="297"/>
                    <a:pt x="213" y="297"/>
                  </a:cubicBezTo>
                  <a:cubicBezTo>
                    <a:pt x="207" y="289"/>
                    <a:pt x="207" y="289"/>
                    <a:pt x="207" y="289"/>
                  </a:cubicBezTo>
                  <a:cubicBezTo>
                    <a:pt x="202" y="277"/>
                    <a:pt x="202" y="277"/>
                    <a:pt x="202" y="277"/>
                  </a:cubicBezTo>
                  <a:cubicBezTo>
                    <a:pt x="190" y="281"/>
                    <a:pt x="190" y="281"/>
                    <a:pt x="190" y="281"/>
                  </a:cubicBezTo>
                  <a:cubicBezTo>
                    <a:pt x="178" y="280"/>
                    <a:pt x="178" y="280"/>
                    <a:pt x="178" y="280"/>
                  </a:cubicBezTo>
                  <a:cubicBezTo>
                    <a:pt x="175" y="288"/>
                    <a:pt x="175" y="288"/>
                    <a:pt x="175" y="288"/>
                  </a:cubicBezTo>
                  <a:cubicBezTo>
                    <a:pt x="162" y="291"/>
                    <a:pt x="162" y="291"/>
                    <a:pt x="162" y="291"/>
                  </a:cubicBezTo>
                  <a:cubicBezTo>
                    <a:pt x="161" y="298"/>
                    <a:pt x="161" y="298"/>
                    <a:pt x="161" y="298"/>
                  </a:cubicBezTo>
                  <a:cubicBezTo>
                    <a:pt x="158" y="307"/>
                    <a:pt x="158" y="307"/>
                    <a:pt x="158" y="307"/>
                  </a:cubicBezTo>
                  <a:cubicBezTo>
                    <a:pt x="149" y="308"/>
                    <a:pt x="149" y="308"/>
                    <a:pt x="149" y="308"/>
                  </a:cubicBezTo>
                  <a:cubicBezTo>
                    <a:pt x="144" y="312"/>
                    <a:pt x="144" y="312"/>
                    <a:pt x="144" y="312"/>
                  </a:cubicBezTo>
                  <a:cubicBezTo>
                    <a:pt x="149" y="314"/>
                    <a:pt x="149" y="314"/>
                    <a:pt x="149" y="314"/>
                  </a:cubicBezTo>
                  <a:cubicBezTo>
                    <a:pt x="140" y="321"/>
                    <a:pt x="140" y="321"/>
                    <a:pt x="140" y="321"/>
                  </a:cubicBezTo>
                  <a:cubicBezTo>
                    <a:pt x="136" y="326"/>
                    <a:pt x="136" y="326"/>
                    <a:pt x="136" y="326"/>
                  </a:cubicBezTo>
                  <a:cubicBezTo>
                    <a:pt x="135" y="336"/>
                    <a:pt x="135" y="336"/>
                    <a:pt x="135" y="336"/>
                  </a:cubicBezTo>
                  <a:cubicBezTo>
                    <a:pt x="135" y="335"/>
                    <a:pt x="135" y="335"/>
                    <a:pt x="135" y="335"/>
                  </a:cubicBezTo>
                  <a:cubicBezTo>
                    <a:pt x="124" y="349"/>
                    <a:pt x="124" y="349"/>
                    <a:pt x="124" y="349"/>
                  </a:cubicBezTo>
                  <a:cubicBezTo>
                    <a:pt x="113" y="347"/>
                    <a:pt x="113" y="347"/>
                    <a:pt x="113" y="347"/>
                  </a:cubicBezTo>
                  <a:cubicBezTo>
                    <a:pt x="109" y="359"/>
                    <a:pt x="109" y="359"/>
                    <a:pt x="109" y="359"/>
                  </a:cubicBezTo>
                  <a:cubicBezTo>
                    <a:pt x="91" y="357"/>
                    <a:pt x="91" y="357"/>
                    <a:pt x="91" y="357"/>
                  </a:cubicBezTo>
                  <a:cubicBezTo>
                    <a:pt x="87" y="362"/>
                    <a:pt x="87" y="362"/>
                    <a:pt x="87" y="362"/>
                  </a:cubicBezTo>
                  <a:cubicBezTo>
                    <a:pt x="80" y="363"/>
                    <a:pt x="80" y="363"/>
                    <a:pt x="80" y="363"/>
                  </a:cubicBezTo>
                  <a:cubicBezTo>
                    <a:pt x="70" y="352"/>
                    <a:pt x="70" y="352"/>
                    <a:pt x="70" y="352"/>
                  </a:cubicBezTo>
                  <a:cubicBezTo>
                    <a:pt x="61" y="356"/>
                    <a:pt x="61" y="356"/>
                    <a:pt x="61" y="356"/>
                  </a:cubicBezTo>
                  <a:cubicBezTo>
                    <a:pt x="65" y="361"/>
                    <a:pt x="65" y="361"/>
                    <a:pt x="65" y="361"/>
                  </a:cubicBezTo>
                  <a:cubicBezTo>
                    <a:pt x="59" y="354"/>
                    <a:pt x="59" y="354"/>
                    <a:pt x="59" y="354"/>
                  </a:cubicBezTo>
                  <a:cubicBezTo>
                    <a:pt x="49" y="345"/>
                    <a:pt x="49" y="345"/>
                    <a:pt x="49" y="345"/>
                  </a:cubicBezTo>
                  <a:cubicBezTo>
                    <a:pt x="39" y="346"/>
                    <a:pt x="39" y="346"/>
                    <a:pt x="39" y="346"/>
                  </a:cubicBezTo>
                  <a:cubicBezTo>
                    <a:pt x="26" y="346"/>
                    <a:pt x="26" y="346"/>
                    <a:pt x="26" y="346"/>
                  </a:cubicBezTo>
                  <a:cubicBezTo>
                    <a:pt x="26" y="338"/>
                    <a:pt x="26" y="338"/>
                    <a:pt x="26" y="338"/>
                  </a:cubicBezTo>
                  <a:cubicBezTo>
                    <a:pt x="19" y="330"/>
                    <a:pt x="19" y="330"/>
                    <a:pt x="19" y="330"/>
                  </a:cubicBezTo>
                  <a:cubicBezTo>
                    <a:pt x="20" y="322"/>
                    <a:pt x="20" y="322"/>
                    <a:pt x="20" y="322"/>
                  </a:cubicBezTo>
                  <a:cubicBezTo>
                    <a:pt x="22" y="317"/>
                    <a:pt x="22" y="317"/>
                    <a:pt x="22" y="317"/>
                  </a:cubicBezTo>
                  <a:cubicBezTo>
                    <a:pt x="26" y="308"/>
                    <a:pt x="26" y="308"/>
                    <a:pt x="26" y="308"/>
                  </a:cubicBezTo>
                  <a:cubicBezTo>
                    <a:pt x="26" y="301"/>
                    <a:pt x="26" y="301"/>
                    <a:pt x="26" y="301"/>
                  </a:cubicBezTo>
                  <a:cubicBezTo>
                    <a:pt x="37" y="291"/>
                    <a:pt x="37" y="291"/>
                    <a:pt x="37" y="291"/>
                  </a:cubicBezTo>
                  <a:cubicBezTo>
                    <a:pt x="30" y="282"/>
                    <a:pt x="30" y="282"/>
                    <a:pt x="30" y="282"/>
                  </a:cubicBezTo>
                  <a:cubicBezTo>
                    <a:pt x="25" y="278"/>
                    <a:pt x="25" y="278"/>
                    <a:pt x="25" y="278"/>
                  </a:cubicBezTo>
                  <a:cubicBezTo>
                    <a:pt x="12" y="271"/>
                    <a:pt x="12" y="271"/>
                    <a:pt x="12" y="271"/>
                  </a:cubicBezTo>
                  <a:cubicBezTo>
                    <a:pt x="0" y="264"/>
                    <a:pt x="0" y="264"/>
                    <a:pt x="0" y="264"/>
                  </a:cubicBezTo>
                  <a:close/>
                  <a:moveTo>
                    <a:pt x="30" y="60"/>
                  </a:moveTo>
                  <a:cubicBezTo>
                    <a:pt x="30" y="60"/>
                    <a:pt x="22" y="65"/>
                    <a:pt x="21" y="70"/>
                  </a:cubicBezTo>
                  <a:cubicBezTo>
                    <a:pt x="20" y="75"/>
                    <a:pt x="19" y="78"/>
                    <a:pt x="21" y="84"/>
                  </a:cubicBezTo>
                  <a:cubicBezTo>
                    <a:pt x="22" y="89"/>
                    <a:pt x="24" y="93"/>
                    <a:pt x="30" y="95"/>
                  </a:cubicBezTo>
                  <a:cubicBezTo>
                    <a:pt x="36" y="98"/>
                    <a:pt x="39" y="93"/>
                    <a:pt x="37" y="88"/>
                  </a:cubicBezTo>
                  <a:cubicBezTo>
                    <a:pt x="35" y="83"/>
                    <a:pt x="37" y="82"/>
                    <a:pt x="38" y="79"/>
                  </a:cubicBezTo>
                  <a:cubicBezTo>
                    <a:pt x="39" y="77"/>
                    <a:pt x="43" y="71"/>
                    <a:pt x="40" y="64"/>
                  </a:cubicBezTo>
                  <a:cubicBezTo>
                    <a:pt x="38" y="57"/>
                    <a:pt x="35" y="58"/>
                    <a:pt x="30" y="60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84" name="Freeform 90"/>
            <p:cNvSpPr>
              <a:spLocks noEditPoints="1"/>
            </p:cNvSpPr>
            <p:nvPr/>
          </p:nvSpPr>
          <p:spPr bwMode="auto">
            <a:xfrm>
              <a:off x="1806" y="2772"/>
              <a:ext cx="519" cy="323"/>
            </a:xfrm>
            <a:custGeom>
              <a:avLst/>
              <a:gdLst>
                <a:gd name="T0" fmla="*/ 0 w 249"/>
                <a:gd name="T1" fmla="*/ 63 h 155"/>
                <a:gd name="T2" fmla="*/ 12 w 249"/>
                <a:gd name="T3" fmla="*/ 38 h 155"/>
                <a:gd name="T4" fmla="*/ 31 w 249"/>
                <a:gd name="T5" fmla="*/ 4 h 155"/>
                <a:gd name="T6" fmla="*/ 53 w 249"/>
                <a:gd name="T7" fmla="*/ 21 h 155"/>
                <a:gd name="T8" fmla="*/ 46 w 249"/>
                <a:gd name="T9" fmla="*/ 46 h 155"/>
                <a:gd name="T10" fmla="*/ 25 w 249"/>
                <a:gd name="T11" fmla="*/ 50 h 155"/>
                <a:gd name="T12" fmla="*/ 30 w 249"/>
                <a:gd name="T13" fmla="*/ 70 h 155"/>
                <a:gd name="T14" fmla="*/ 57 w 249"/>
                <a:gd name="T15" fmla="*/ 59 h 155"/>
                <a:gd name="T16" fmla="*/ 83 w 249"/>
                <a:gd name="T17" fmla="*/ 61 h 155"/>
                <a:gd name="T18" fmla="*/ 116 w 249"/>
                <a:gd name="T19" fmla="*/ 67 h 155"/>
                <a:gd name="T20" fmla="*/ 136 w 249"/>
                <a:gd name="T21" fmla="*/ 61 h 155"/>
                <a:gd name="T22" fmla="*/ 127 w 249"/>
                <a:gd name="T23" fmla="*/ 74 h 155"/>
                <a:gd name="T24" fmla="*/ 133 w 249"/>
                <a:gd name="T25" fmla="*/ 84 h 155"/>
                <a:gd name="T26" fmla="*/ 156 w 249"/>
                <a:gd name="T27" fmla="*/ 83 h 155"/>
                <a:gd name="T28" fmla="*/ 175 w 249"/>
                <a:gd name="T29" fmla="*/ 85 h 155"/>
                <a:gd name="T30" fmla="*/ 182 w 249"/>
                <a:gd name="T31" fmla="*/ 95 h 155"/>
                <a:gd name="T32" fmla="*/ 188 w 249"/>
                <a:gd name="T33" fmla="*/ 97 h 155"/>
                <a:gd name="T34" fmla="*/ 202 w 249"/>
                <a:gd name="T35" fmla="*/ 88 h 155"/>
                <a:gd name="T36" fmla="*/ 198 w 249"/>
                <a:gd name="T37" fmla="*/ 64 h 155"/>
                <a:gd name="T38" fmla="*/ 203 w 249"/>
                <a:gd name="T39" fmla="*/ 45 h 155"/>
                <a:gd name="T40" fmla="*/ 213 w 249"/>
                <a:gd name="T41" fmla="*/ 71 h 155"/>
                <a:gd name="T42" fmla="*/ 238 w 249"/>
                <a:gd name="T43" fmla="*/ 87 h 155"/>
                <a:gd name="T44" fmla="*/ 249 w 249"/>
                <a:gd name="T45" fmla="*/ 105 h 155"/>
                <a:gd name="T46" fmla="*/ 248 w 249"/>
                <a:gd name="T47" fmla="*/ 121 h 155"/>
                <a:gd name="T48" fmla="*/ 246 w 249"/>
                <a:gd name="T49" fmla="*/ 132 h 155"/>
                <a:gd name="T50" fmla="*/ 230 w 249"/>
                <a:gd name="T51" fmla="*/ 134 h 155"/>
                <a:gd name="T52" fmla="*/ 220 w 249"/>
                <a:gd name="T53" fmla="*/ 142 h 155"/>
                <a:gd name="T54" fmla="*/ 201 w 249"/>
                <a:gd name="T55" fmla="*/ 151 h 155"/>
                <a:gd name="T56" fmla="*/ 181 w 249"/>
                <a:gd name="T57" fmla="*/ 152 h 155"/>
                <a:gd name="T58" fmla="*/ 149 w 249"/>
                <a:gd name="T59" fmla="*/ 136 h 155"/>
                <a:gd name="T60" fmla="*/ 130 w 249"/>
                <a:gd name="T61" fmla="*/ 127 h 155"/>
                <a:gd name="T62" fmla="*/ 107 w 249"/>
                <a:gd name="T63" fmla="*/ 113 h 155"/>
                <a:gd name="T64" fmla="*/ 93 w 249"/>
                <a:gd name="T65" fmla="*/ 104 h 155"/>
                <a:gd name="T66" fmla="*/ 77 w 249"/>
                <a:gd name="T67" fmla="*/ 107 h 155"/>
                <a:gd name="T68" fmla="*/ 32 w 249"/>
                <a:gd name="T69" fmla="*/ 100 h 155"/>
                <a:gd name="T70" fmla="*/ 24 w 249"/>
                <a:gd name="T71" fmla="*/ 105 h 155"/>
                <a:gd name="T72" fmla="*/ 15 w 249"/>
                <a:gd name="T73" fmla="*/ 92 h 155"/>
                <a:gd name="T74" fmla="*/ 5 w 249"/>
                <a:gd name="T75" fmla="*/ 77 h 155"/>
                <a:gd name="T76" fmla="*/ 89 w 249"/>
                <a:gd name="T77" fmla="*/ 22 h 155"/>
                <a:gd name="T78" fmla="*/ 97 w 249"/>
                <a:gd name="T79" fmla="*/ 37 h 155"/>
                <a:gd name="T80" fmla="*/ 95 w 249"/>
                <a:gd name="T81" fmla="*/ 19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49" h="155">
                  <a:moveTo>
                    <a:pt x="0" y="63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4" y="59"/>
                    <a:pt x="11" y="55"/>
                    <a:pt x="10" y="50"/>
                  </a:cubicBezTo>
                  <a:cubicBezTo>
                    <a:pt x="10" y="46"/>
                    <a:pt x="8" y="43"/>
                    <a:pt x="12" y="38"/>
                  </a:cubicBezTo>
                  <a:cubicBezTo>
                    <a:pt x="16" y="34"/>
                    <a:pt x="31" y="26"/>
                    <a:pt x="32" y="23"/>
                  </a:cubicBezTo>
                  <a:cubicBezTo>
                    <a:pt x="34" y="19"/>
                    <a:pt x="32" y="5"/>
                    <a:pt x="31" y="4"/>
                  </a:cubicBezTo>
                  <a:cubicBezTo>
                    <a:pt x="30" y="4"/>
                    <a:pt x="34" y="0"/>
                    <a:pt x="39" y="8"/>
                  </a:cubicBezTo>
                  <a:cubicBezTo>
                    <a:pt x="43" y="16"/>
                    <a:pt x="48" y="18"/>
                    <a:pt x="53" y="21"/>
                  </a:cubicBezTo>
                  <a:cubicBezTo>
                    <a:pt x="58" y="23"/>
                    <a:pt x="55" y="32"/>
                    <a:pt x="52" y="38"/>
                  </a:cubicBezTo>
                  <a:cubicBezTo>
                    <a:pt x="50" y="45"/>
                    <a:pt x="50" y="48"/>
                    <a:pt x="46" y="46"/>
                  </a:cubicBezTo>
                  <a:cubicBezTo>
                    <a:pt x="41" y="43"/>
                    <a:pt x="33" y="42"/>
                    <a:pt x="30" y="43"/>
                  </a:cubicBezTo>
                  <a:cubicBezTo>
                    <a:pt x="26" y="45"/>
                    <a:pt x="23" y="46"/>
                    <a:pt x="25" y="50"/>
                  </a:cubicBezTo>
                  <a:cubicBezTo>
                    <a:pt x="26" y="53"/>
                    <a:pt x="27" y="56"/>
                    <a:pt x="25" y="59"/>
                  </a:cubicBezTo>
                  <a:cubicBezTo>
                    <a:pt x="23" y="63"/>
                    <a:pt x="26" y="68"/>
                    <a:pt x="30" y="70"/>
                  </a:cubicBezTo>
                  <a:cubicBezTo>
                    <a:pt x="33" y="72"/>
                    <a:pt x="44" y="73"/>
                    <a:pt x="46" y="70"/>
                  </a:cubicBezTo>
                  <a:cubicBezTo>
                    <a:pt x="48" y="67"/>
                    <a:pt x="53" y="56"/>
                    <a:pt x="57" y="59"/>
                  </a:cubicBezTo>
                  <a:cubicBezTo>
                    <a:pt x="61" y="62"/>
                    <a:pt x="65" y="65"/>
                    <a:pt x="68" y="62"/>
                  </a:cubicBezTo>
                  <a:cubicBezTo>
                    <a:pt x="71" y="59"/>
                    <a:pt x="78" y="64"/>
                    <a:pt x="83" y="61"/>
                  </a:cubicBezTo>
                  <a:cubicBezTo>
                    <a:pt x="89" y="58"/>
                    <a:pt x="97" y="56"/>
                    <a:pt x="104" y="61"/>
                  </a:cubicBezTo>
                  <a:cubicBezTo>
                    <a:pt x="110" y="65"/>
                    <a:pt x="113" y="72"/>
                    <a:pt x="116" y="67"/>
                  </a:cubicBezTo>
                  <a:cubicBezTo>
                    <a:pt x="118" y="61"/>
                    <a:pt x="120" y="60"/>
                    <a:pt x="123" y="59"/>
                  </a:cubicBezTo>
                  <a:cubicBezTo>
                    <a:pt x="125" y="58"/>
                    <a:pt x="135" y="59"/>
                    <a:pt x="136" y="61"/>
                  </a:cubicBezTo>
                  <a:cubicBezTo>
                    <a:pt x="137" y="63"/>
                    <a:pt x="134" y="65"/>
                    <a:pt x="132" y="67"/>
                  </a:cubicBezTo>
                  <a:cubicBezTo>
                    <a:pt x="130" y="70"/>
                    <a:pt x="128" y="72"/>
                    <a:pt x="127" y="74"/>
                  </a:cubicBezTo>
                  <a:cubicBezTo>
                    <a:pt x="127" y="76"/>
                    <a:pt x="122" y="74"/>
                    <a:pt x="123" y="76"/>
                  </a:cubicBezTo>
                  <a:cubicBezTo>
                    <a:pt x="124" y="78"/>
                    <a:pt x="129" y="87"/>
                    <a:pt x="133" y="84"/>
                  </a:cubicBezTo>
                  <a:cubicBezTo>
                    <a:pt x="138" y="81"/>
                    <a:pt x="138" y="79"/>
                    <a:pt x="144" y="79"/>
                  </a:cubicBezTo>
                  <a:cubicBezTo>
                    <a:pt x="151" y="79"/>
                    <a:pt x="154" y="80"/>
                    <a:pt x="156" y="83"/>
                  </a:cubicBezTo>
                  <a:cubicBezTo>
                    <a:pt x="157" y="86"/>
                    <a:pt x="159" y="90"/>
                    <a:pt x="163" y="88"/>
                  </a:cubicBezTo>
                  <a:cubicBezTo>
                    <a:pt x="167" y="86"/>
                    <a:pt x="172" y="86"/>
                    <a:pt x="175" y="85"/>
                  </a:cubicBezTo>
                  <a:cubicBezTo>
                    <a:pt x="177" y="84"/>
                    <a:pt x="178" y="81"/>
                    <a:pt x="183" y="84"/>
                  </a:cubicBezTo>
                  <a:cubicBezTo>
                    <a:pt x="188" y="88"/>
                    <a:pt x="185" y="91"/>
                    <a:pt x="182" y="95"/>
                  </a:cubicBezTo>
                  <a:cubicBezTo>
                    <a:pt x="178" y="98"/>
                    <a:pt x="180" y="102"/>
                    <a:pt x="182" y="104"/>
                  </a:cubicBezTo>
                  <a:cubicBezTo>
                    <a:pt x="184" y="105"/>
                    <a:pt x="188" y="100"/>
                    <a:pt x="188" y="97"/>
                  </a:cubicBezTo>
                  <a:cubicBezTo>
                    <a:pt x="187" y="94"/>
                    <a:pt x="195" y="96"/>
                    <a:pt x="197" y="98"/>
                  </a:cubicBezTo>
                  <a:cubicBezTo>
                    <a:pt x="200" y="100"/>
                    <a:pt x="204" y="92"/>
                    <a:pt x="202" y="88"/>
                  </a:cubicBezTo>
                  <a:cubicBezTo>
                    <a:pt x="200" y="83"/>
                    <a:pt x="202" y="78"/>
                    <a:pt x="203" y="75"/>
                  </a:cubicBezTo>
                  <a:cubicBezTo>
                    <a:pt x="204" y="71"/>
                    <a:pt x="202" y="68"/>
                    <a:pt x="198" y="64"/>
                  </a:cubicBezTo>
                  <a:cubicBezTo>
                    <a:pt x="195" y="61"/>
                    <a:pt x="191" y="58"/>
                    <a:pt x="193" y="52"/>
                  </a:cubicBezTo>
                  <a:cubicBezTo>
                    <a:pt x="195" y="47"/>
                    <a:pt x="200" y="40"/>
                    <a:pt x="203" y="45"/>
                  </a:cubicBezTo>
                  <a:cubicBezTo>
                    <a:pt x="206" y="50"/>
                    <a:pt x="210" y="61"/>
                    <a:pt x="210" y="64"/>
                  </a:cubicBezTo>
                  <a:cubicBezTo>
                    <a:pt x="209" y="68"/>
                    <a:pt x="210" y="72"/>
                    <a:pt x="213" y="71"/>
                  </a:cubicBezTo>
                  <a:cubicBezTo>
                    <a:pt x="216" y="71"/>
                    <a:pt x="220" y="74"/>
                    <a:pt x="223" y="77"/>
                  </a:cubicBezTo>
                  <a:cubicBezTo>
                    <a:pt x="225" y="80"/>
                    <a:pt x="232" y="79"/>
                    <a:pt x="238" y="87"/>
                  </a:cubicBezTo>
                  <a:cubicBezTo>
                    <a:pt x="244" y="94"/>
                    <a:pt x="243" y="96"/>
                    <a:pt x="247" y="102"/>
                  </a:cubicBezTo>
                  <a:cubicBezTo>
                    <a:pt x="247" y="103"/>
                    <a:pt x="248" y="104"/>
                    <a:pt x="249" y="105"/>
                  </a:cubicBezTo>
                  <a:cubicBezTo>
                    <a:pt x="241" y="116"/>
                    <a:pt x="241" y="116"/>
                    <a:pt x="241" y="116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7" y="131"/>
                    <a:pt x="247" y="131"/>
                    <a:pt x="247" y="131"/>
                  </a:cubicBezTo>
                  <a:cubicBezTo>
                    <a:pt x="246" y="132"/>
                    <a:pt x="246" y="132"/>
                    <a:pt x="246" y="132"/>
                  </a:cubicBezTo>
                  <a:cubicBezTo>
                    <a:pt x="238" y="128"/>
                    <a:pt x="238" y="128"/>
                    <a:pt x="238" y="128"/>
                  </a:cubicBezTo>
                  <a:cubicBezTo>
                    <a:pt x="230" y="134"/>
                    <a:pt x="230" y="134"/>
                    <a:pt x="230" y="134"/>
                  </a:cubicBezTo>
                  <a:cubicBezTo>
                    <a:pt x="223" y="135"/>
                    <a:pt x="223" y="135"/>
                    <a:pt x="223" y="135"/>
                  </a:cubicBezTo>
                  <a:cubicBezTo>
                    <a:pt x="220" y="142"/>
                    <a:pt x="220" y="142"/>
                    <a:pt x="220" y="142"/>
                  </a:cubicBezTo>
                  <a:cubicBezTo>
                    <a:pt x="210" y="140"/>
                    <a:pt x="210" y="140"/>
                    <a:pt x="210" y="140"/>
                  </a:cubicBezTo>
                  <a:cubicBezTo>
                    <a:pt x="201" y="151"/>
                    <a:pt x="201" y="151"/>
                    <a:pt x="201" y="151"/>
                  </a:cubicBezTo>
                  <a:cubicBezTo>
                    <a:pt x="185" y="155"/>
                    <a:pt x="185" y="155"/>
                    <a:pt x="185" y="155"/>
                  </a:cubicBezTo>
                  <a:cubicBezTo>
                    <a:pt x="181" y="152"/>
                    <a:pt x="181" y="152"/>
                    <a:pt x="181" y="152"/>
                  </a:cubicBezTo>
                  <a:cubicBezTo>
                    <a:pt x="172" y="152"/>
                    <a:pt x="172" y="152"/>
                    <a:pt x="172" y="152"/>
                  </a:cubicBezTo>
                  <a:cubicBezTo>
                    <a:pt x="149" y="136"/>
                    <a:pt x="149" y="136"/>
                    <a:pt x="149" y="136"/>
                  </a:cubicBezTo>
                  <a:cubicBezTo>
                    <a:pt x="136" y="134"/>
                    <a:pt x="136" y="134"/>
                    <a:pt x="136" y="134"/>
                  </a:cubicBezTo>
                  <a:cubicBezTo>
                    <a:pt x="130" y="127"/>
                    <a:pt x="130" y="127"/>
                    <a:pt x="130" y="127"/>
                  </a:cubicBezTo>
                  <a:cubicBezTo>
                    <a:pt x="122" y="124"/>
                    <a:pt x="122" y="124"/>
                    <a:pt x="122" y="124"/>
                  </a:cubicBezTo>
                  <a:cubicBezTo>
                    <a:pt x="107" y="113"/>
                    <a:pt x="107" y="113"/>
                    <a:pt x="107" y="113"/>
                  </a:cubicBezTo>
                  <a:cubicBezTo>
                    <a:pt x="99" y="111"/>
                    <a:pt x="99" y="111"/>
                    <a:pt x="99" y="111"/>
                  </a:cubicBezTo>
                  <a:cubicBezTo>
                    <a:pt x="93" y="104"/>
                    <a:pt x="93" y="104"/>
                    <a:pt x="93" y="104"/>
                  </a:cubicBezTo>
                  <a:cubicBezTo>
                    <a:pt x="80" y="103"/>
                    <a:pt x="80" y="103"/>
                    <a:pt x="80" y="103"/>
                  </a:cubicBezTo>
                  <a:cubicBezTo>
                    <a:pt x="77" y="107"/>
                    <a:pt x="77" y="107"/>
                    <a:pt x="77" y="107"/>
                  </a:cubicBezTo>
                  <a:cubicBezTo>
                    <a:pt x="41" y="106"/>
                    <a:pt x="41" y="106"/>
                    <a:pt x="41" y="106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30" y="105"/>
                    <a:pt x="30" y="105"/>
                    <a:pt x="30" y="105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5" y="92"/>
                    <a:pt x="15" y="92"/>
                    <a:pt x="15" y="92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0" y="63"/>
                    <a:pt x="0" y="63"/>
                    <a:pt x="0" y="63"/>
                  </a:cubicBezTo>
                  <a:close/>
                  <a:moveTo>
                    <a:pt x="89" y="22"/>
                  </a:moveTo>
                  <a:cubicBezTo>
                    <a:pt x="82" y="27"/>
                    <a:pt x="82" y="27"/>
                    <a:pt x="82" y="33"/>
                  </a:cubicBezTo>
                  <a:cubicBezTo>
                    <a:pt x="82" y="39"/>
                    <a:pt x="89" y="38"/>
                    <a:pt x="97" y="37"/>
                  </a:cubicBezTo>
                  <a:cubicBezTo>
                    <a:pt x="104" y="36"/>
                    <a:pt x="106" y="31"/>
                    <a:pt x="105" y="28"/>
                  </a:cubicBezTo>
                  <a:cubicBezTo>
                    <a:pt x="104" y="24"/>
                    <a:pt x="100" y="19"/>
                    <a:pt x="95" y="19"/>
                  </a:cubicBezTo>
                  <a:cubicBezTo>
                    <a:pt x="91" y="19"/>
                    <a:pt x="89" y="22"/>
                    <a:pt x="89" y="22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85" name="Freeform 91"/>
            <p:cNvSpPr>
              <a:spLocks noEditPoints="1"/>
            </p:cNvSpPr>
            <p:nvPr/>
          </p:nvSpPr>
          <p:spPr bwMode="auto">
            <a:xfrm>
              <a:off x="2158" y="2757"/>
              <a:ext cx="611" cy="763"/>
            </a:xfrm>
            <a:custGeom>
              <a:avLst/>
              <a:gdLst>
                <a:gd name="T0" fmla="*/ 104 w 293"/>
                <a:gd name="T1" fmla="*/ 148 h 366"/>
                <a:gd name="T2" fmla="*/ 101 w 293"/>
                <a:gd name="T3" fmla="*/ 100 h 366"/>
                <a:gd name="T4" fmla="*/ 119 w 293"/>
                <a:gd name="T5" fmla="*/ 58 h 366"/>
                <a:gd name="T6" fmla="*/ 172 w 293"/>
                <a:gd name="T7" fmla="*/ 22 h 366"/>
                <a:gd name="T8" fmla="*/ 171 w 293"/>
                <a:gd name="T9" fmla="*/ 80 h 366"/>
                <a:gd name="T10" fmla="*/ 158 w 293"/>
                <a:gd name="T11" fmla="*/ 150 h 366"/>
                <a:gd name="T12" fmla="*/ 135 w 293"/>
                <a:gd name="T13" fmla="*/ 192 h 366"/>
                <a:gd name="T14" fmla="*/ 102 w 293"/>
                <a:gd name="T15" fmla="*/ 208 h 366"/>
                <a:gd name="T16" fmla="*/ 137 w 293"/>
                <a:gd name="T17" fmla="*/ 212 h 366"/>
                <a:gd name="T18" fmla="*/ 172 w 293"/>
                <a:gd name="T19" fmla="*/ 159 h 366"/>
                <a:gd name="T20" fmla="*/ 201 w 293"/>
                <a:gd name="T21" fmla="*/ 173 h 366"/>
                <a:gd name="T22" fmla="*/ 199 w 293"/>
                <a:gd name="T23" fmla="*/ 188 h 366"/>
                <a:gd name="T24" fmla="*/ 195 w 293"/>
                <a:gd name="T25" fmla="*/ 146 h 366"/>
                <a:gd name="T26" fmla="*/ 167 w 293"/>
                <a:gd name="T27" fmla="*/ 123 h 366"/>
                <a:gd name="T28" fmla="*/ 181 w 293"/>
                <a:gd name="T29" fmla="*/ 65 h 366"/>
                <a:gd name="T30" fmla="*/ 208 w 293"/>
                <a:gd name="T31" fmla="*/ 41 h 366"/>
                <a:gd name="T32" fmla="*/ 216 w 293"/>
                <a:gd name="T33" fmla="*/ 87 h 366"/>
                <a:gd name="T34" fmla="*/ 209 w 293"/>
                <a:gd name="T35" fmla="*/ 62 h 366"/>
                <a:gd name="T36" fmla="*/ 233 w 293"/>
                <a:gd name="T37" fmla="*/ 54 h 366"/>
                <a:gd name="T38" fmla="*/ 246 w 293"/>
                <a:gd name="T39" fmla="*/ 81 h 366"/>
                <a:gd name="T40" fmla="*/ 248 w 293"/>
                <a:gd name="T41" fmla="*/ 98 h 366"/>
                <a:gd name="T42" fmla="*/ 227 w 293"/>
                <a:gd name="T43" fmla="*/ 138 h 366"/>
                <a:gd name="T44" fmla="*/ 245 w 293"/>
                <a:gd name="T45" fmla="*/ 156 h 366"/>
                <a:gd name="T46" fmla="*/ 258 w 293"/>
                <a:gd name="T47" fmla="*/ 156 h 366"/>
                <a:gd name="T48" fmla="*/ 260 w 293"/>
                <a:gd name="T49" fmla="*/ 176 h 366"/>
                <a:gd name="T50" fmla="*/ 251 w 293"/>
                <a:gd name="T51" fmla="*/ 203 h 366"/>
                <a:gd name="T52" fmla="*/ 255 w 293"/>
                <a:gd name="T53" fmla="*/ 224 h 366"/>
                <a:gd name="T54" fmla="*/ 263 w 293"/>
                <a:gd name="T55" fmla="*/ 243 h 366"/>
                <a:gd name="T56" fmla="*/ 268 w 293"/>
                <a:gd name="T57" fmla="*/ 260 h 366"/>
                <a:gd name="T58" fmla="*/ 274 w 293"/>
                <a:gd name="T59" fmla="*/ 289 h 366"/>
                <a:gd name="T60" fmla="*/ 290 w 293"/>
                <a:gd name="T61" fmla="*/ 305 h 366"/>
                <a:gd name="T62" fmla="*/ 284 w 293"/>
                <a:gd name="T63" fmla="*/ 335 h 366"/>
                <a:gd name="T64" fmla="*/ 268 w 293"/>
                <a:gd name="T65" fmla="*/ 366 h 366"/>
                <a:gd name="T66" fmla="*/ 245 w 293"/>
                <a:gd name="T67" fmla="*/ 352 h 366"/>
                <a:gd name="T68" fmla="*/ 224 w 293"/>
                <a:gd name="T69" fmla="*/ 336 h 366"/>
                <a:gd name="T70" fmla="*/ 171 w 293"/>
                <a:gd name="T71" fmla="*/ 340 h 366"/>
                <a:gd name="T72" fmla="*/ 150 w 293"/>
                <a:gd name="T73" fmla="*/ 326 h 366"/>
                <a:gd name="T74" fmla="*/ 127 w 293"/>
                <a:gd name="T75" fmla="*/ 319 h 366"/>
                <a:gd name="T76" fmla="*/ 104 w 293"/>
                <a:gd name="T77" fmla="*/ 298 h 366"/>
                <a:gd name="T78" fmla="*/ 79 w 293"/>
                <a:gd name="T79" fmla="*/ 267 h 366"/>
                <a:gd name="T80" fmla="*/ 56 w 293"/>
                <a:gd name="T81" fmla="*/ 272 h 366"/>
                <a:gd name="T82" fmla="*/ 31 w 293"/>
                <a:gd name="T83" fmla="*/ 251 h 366"/>
                <a:gd name="T84" fmla="*/ 9 w 293"/>
                <a:gd name="T85" fmla="*/ 216 h 366"/>
                <a:gd name="T86" fmla="*/ 35 w 293"/>
                <a:gd name="T87" fmla="*/ 183 h 366"/>
                <a:gd name="T88" fmla="*/ 67 w 293"/>
                <a:gd name="T89" fmla="*/ 169 h 366"/>
                <a:gd name="T90" fmla="*/ 70 w 293"/>
                <a:gd name="T91" fmla="*/ 150 h 366"/>
                <a:gd name="T92" fmla="*/ 72 w 293"/>
                <a:gd name="T93" fmla="*/ 123 h 366"/>
                <a:gd name="T94" fmla="*/ 178 w 293"/>
                <a:gd name="T95" fmla="*/ 1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93" h="366">
                  <a:moveTo>
                    <a:pt x="80" y="112"/>
                  </a:moveTo>
                  <a:cubicBezTo>
                    <a:pt x="83" y="116"/>
                    <a:pt x="87" y="117"/>
                    <a:pt x="90" y="122"/>
                  </a:cubicBezTo>
                  <a:cubicBezTo>
                    <a:pt x="94" y="128"/>
                    <a:pt x="97" y="131"/>
                    <a:pt x="98" y="138"/>
                  </a:cubicBezTo>
                  <a:cubicBezTo>
                    <a:pt x="100" y="145"/>
                    <a:pt x="102" y="152"/>
                    <a:pt x="104" y="148"/>
                  </a:cubicBezTo>
                  <a:cubicBezTo>
                    <a:pt x="107" y="144"/>
                    <a:pt x="113" y="141"/>
                    <a:pt x="112" y="135"/>
                  </a:cubicBezTo>
                  <a:cubicBezTo>
                    <a:pt x="111" y="130"/>
                    <a:pt x="111" y="119"/>
                    <a:pt x="111" y="115"/>
                  </a:cubicBezTo>
                  <a:cubicBezTo>
                    <a:pt x="112" y="111"/>
                    <a:pt x="108" y="105"/>
                    <a:pt x="104" y="106"/>
                  </a:cubicBezTo>
                  <a:cubicBezTo>
                    <a:pt x="101" y="107"/>
                    <a:pt x="97" y="104"/>
                    <a:pt x="101" y="100"/>
                  </a:cubicBezTo>
                  <a:cubicBezTo>
                    <a:pt x="105" y="96"/>
                    <a:pt x="110" y="96"/>
                    <a:pt x="110" y="92"/>
                  </a:cubicBezTo>
                  <a:cubicBezTo>
                    <a:pt x="111" y="87"/>
                    <a:pt x="112" y="82"/>
                    <a:pt x="114" y="79"/>
                  </a:cubicBezTo>
                  <a:cubicBezTo>
                    <a:pt x="116" y="77"/>
                    <a:pt x="109" y="77"/>
                    <a:pt x="110" y="70"/>
                  </a:cubicBezTo>
                  <a:cubicBezTo>
                    <a:pt x="111" y="63"/>
                    <a:pt x="113" y="59"/>
                    <a:pt x="119" y="58"/>
                  </a:cubicBezTo>
                  <a:cubicBezTo>
                    <a:pt x="126" y="57"/>
                    <a:pt x="130" y="55"/>
                    <a:pt x="133" y="51"/>
                  </a:cubicBezTo>
                  <a:cubicBezTo>
                    <a:pt x="135" y="47"/>
                    <a:pt x="149" y="31"/>
                    <a:pt x="151" y="24"/>
                  </a:cubicBezTo>
                  <a:cubicBezTo>
                    <a:pt x="153" y="18"/>
                    <a:pt x="155" y="13"/>
                    <a:pt x="158" y="17"/>
                  </a:cubicBezTo>
                  <a:cubicBezTo>
                    <a:pt x="162" y="21"/>
                    <a:pt x="167" y="22"/>
                    <a:pt x="172" y="22"/>
                  </a:cubicBezTo>
                  <a:cubicBezTo>
                    <a:pt x="177" y="22"/>
                    <a:pt x="183" y="29"/>
                    <a:pt x="184" y="33"/>
                  </a:cubicBezTo>
                  <a:cubicBezTo>
                    <a:pt x="184" y="38"/>
                    <a:pt x="182" y="45"/>
                    <a:pt x="179" y="50"/>
                  </a:cubicBezTo>
                  <a:cubicBezTo>
                    <a:pt x="176" y="55"/>
                    <a:pt x="165" y="64"/>
                    <a:pt x="166" y="68"/>
                  </a:cubicBezTo>
                  <a:cubicBezTo>
                    <a:pt x="166" y="73"/>
                    <a:pt x="171" y="75"/>
                    <a:pt x="171" y="80"/>
                  </a:cubicBezTo>
                  <a:cubicBezTo>
                    <a:pt x="171" y="85"/>
                    <a:pt x="167" y="99"/>
                    <a:pt x="164" y="103"/>
                  </a:cubicBezTo>
                  <a:cubicBezTo>
                    <a:pt x="160" y="107"/>
                    <a:pt x="161" y="114"/>
                    <a:pt x="160" y="120"/>
                  </a:cubicBezTo>
                  <a:cubicBezTo>
                    <a:pt x="159" y="125"/>
                    <a:pt x="153" y="134"/>
                    <a:pt x="153" y="135"/>
                  </a:cubicBezTo>
                  <a:cubicBezTo>
                    <a:pt x="153" y="137"/>
                    <a:pt x="156" y="147"/>
                    <a:pt x="158" y="150"/>
                  </a:cubicBezTo>
                  <a:cubicBezTo>
                    <a:pt x="159" y="152"/>
                    <a:pt x="161" y="161"/>
                    <a:pt x="158" y="162"/>
                  </a:cubicBezTo>
                  <a:cubicBezTo>
                    <a:pt x="154" y="164"/>
                    <a:pt x="154" y="168"/>
                    <a:pt x="153" y="174"/>
                  </a:cubicBezTo>
                  <a:cubicBezTo>
                    <a:pt x="153" y="181"/>
                    <a:pt x="146" y="182"/>
                    <a:pt x="144" y="184"/>
                  </a:cubicBezTo>
                  <a:cubicBezTo>
                    <a:pt x="141" y="186"/>
                    <a:pt x="139" y="187"/>
                    <a:pt x="135" y="192"/>
                  </a:cubicBezTo>
                  <a:cubicBezTo>
                    <a:pt x="130" y="197"/>
                    <a:pt x="121" y="201"/>
                    <a:pt x="117" y="201"/>
                  </a:cubicBezTo>
                  <a:cubicBezTo>
                    <a:pt x="112" y="201"/>
                    <a:pt x="111" y="202"/>
                    <a:pt x="106" y="198"/>
                  </a:cubicBezTo>
                  <a:cubicBezTo>
                    <a:pt x="101" y="195"/>
                    <a:pt x="99" y="193"/>
                    <a:pt x="96" y="199"/>
                  </a:cubicBezTo>
                  <a:cubicBezTo>
                    <a:pt x="94" y="205"/>
                    <a:pt x="99" y="205"/>
                    <a:pt x="102" y="208"/>
                  </a:cubicBezTo>
                  <a:cubicBezTo>
                    <a:pt x="104" y="212"/>
                    <a:pt x="109" y="212"/>
                    <a:pt x="110" y="214"/>
                  </a:cubicBezTo>
                  <a:cubicBezTo>
                    <a:pt x="111" y="217"/>
                    <a:pt x="117" y="213"/>
                    <a:pt x="119" y="216"/>
                  </a:cubicBezTo>
                  <a:cubicBezTo>
                    <a:pt x="121" y="220"/>
                    <a:pt x="125" y="223"/>
                    <a:pt x="129" y="219"/>
                  </a:cubicBezTo>
                  <a:cubicBezTo>
                    <a:pt x="133" y="216"/>
                    <a:pt x="133" y="212"/>
                    <a:pt x="137" y="212"/>
                  </a:cubicBezTo>
                  <a:cubicBezTo>
                    <a:pt x="141" y="212"/>
                    <a:pt x="155" y="206"/>
                    <a:pt x="156" y="201"/>
                  </a:cubicBezTo>
                  <a:cubicBezTo>
                    <a:pt x="156" y="196"/>
                    <a:pt x="160" y="193"/>
                    <a:pt x="164" y="190"/>
                  </a:cubicBezTo>
                  <a:cubicBezTo>
                    <a:pt x="168" y="187"/>
                    <a:pt x="168" y="183"/>
                    <a:pt x="170" y="178"/>
                  </a:cubicBezTo>
                  <a:cubicBezTo>
                    <a:pt x="172" y="173"/>
                    <a:pt x="172" y="163"/>
                    <a:pt x="172" y="159"/>
                  </a:cubicBezTo>
                  <a:cubicBezTo>
                    <a:pt x="173" y="155"/>
                    <a:pt x="180" y="153"/>
                    <a:pt x="183" y="153"/>
                  </a:cubicBezTo>
                  <a:cubicBezTo>
                    <a:pt x="185" y="153"/>
                    <a:pt x="194" y="150"/>
                    <a:pt x="195" y="154"/>
                  </a:cubicBezTo>
                  <a:cubicBezTo>
                    <a:pt x="197" y="158"/>
                    <a:pt x="198" y="161"/>
                    <a:pt x="199" y="164"/>
                  </a:cubicBezTo>
                  <a:cubicBezTo>
                    <a:pt x="201" y="166"/>
                    <a:pt x="203" y="169"/>
                    <a:pt x="201" y="173"/>
                  </a:cubicBezTo>
                  <a:cubicBezTo>
                    <a:pt x="200" y="176"/>
                    <a:pt x="196" y="182"/>
                    <a:pt x="196" y="187"/>
                  </a:cubicBezTo>
                  <a:cubicBezTo>
                    <a:pt x="196" y="193"/>
                    <a:pt x="196" y="197"/>
                    <a:pt x="204" y="198"/>
                  </a:cubicBezTo>
                  <a:cubicBezTo>
                    <a:pt x="212" y="200"/>
                    <a:pt x="216" y="198"/>
                    <a:pt x="214" y="195"/>
                  </a:cubicBezTo>
                  <a:cubicBezTo>
                    <a:pt x="211" y="193"/>
                    <a:pt x="198" y="194"/>
                    <a:pt x="199" y="188"/>
                  </a:cubicBezTo>
                  <a:cubicBezTo>
                    <a:pt x="201" y="181"/>
                    <a:pt x="202" y="180"/>
                    <a:pt x="206" y="179"/>
                  </a:cubicBezTo>
                  <a:cubicBezTo>
                    <a:pt x="211" y="178"/>
                    <a:pt x="210" y="174"/>
                    <a:pt x="209" y="170"/>
                  </a:cubicBezTo>
                  <a:cubicBezTo>
                    <a:pt x="209" y="166"/>
                    <a:pt x="208" y="159"/>
                    <a:pt x="209" y="157"/>
                  </a:cubicBezTo>
                  <a:cubicBezTo>
                    <a:pt x="210" y="154"/>
                    <a:pt x="199" y="150"/>
                    <a:pt x="195" y="146"/>
                  </a:cubicBezTo>
                  <a:cubicBezTo>
                    <a:pt x="191" y="141"/>
                    <a:pt x="185" y="142"/>
                    <a:pt x="183" y="144"/>
                  </a:cubicBezTo>
                  <a:cubicBezTo>
                    <a:pt x="180" y="147"/>
                    <a:pt x="180" y="141"/>
                    <a:pt x="172" y="142"/>
                  </a:cubicBezTo>
                  <a:cubicBezTo>
                    <a:pt x="165" y="143"/>
                    <a:pt x="169" y="139"/>
                    <a:pt x="171" y="135"/>
                  </a:cubicBezTo>
                  <a:cubicBezTo>
                    <a:pt x="173" y="131"/>
                    <a:pt x="166" y="126"/>
                    <a:pt x="167" y="123"/>
                  </a:cubicBezTo>
                  <a:cubicBezTo>
                    <a:pt x="168" y="120"/>
                    <a:pt x="174" y="111"/>
                    <a:pt x="177" y="107"/>
                  </a:cubicBezTo>
                  <a:cubicBezTo>
                    <a:pt x="180" y="103"/>
                    <a:pt x="182" y="95"/>
                    <a:pt x="181" y="90"/>
                  </a:cubicBezTo>
                  <a:cubicBezTo>
                    <a:pt x="180" y="84"/>
                    <a:pt x="180" y="76"/>
                    <a:pt x="178" y="73"/>
                  </a:cubicBezTo>
                  <a:cubicBezTo>
                    <a:pt x="176" y="71"/>
                    <a:pt x="179" y="68"/>
                    <a:pt x="181" y="65"/>
                  </a:cubicBezTo>
                  <a:cubicBezTo>
                    <a:pt x="184" y="63"/>
                    <a:pt x="191" y="58"/>
                    <a:pt x="195" y="56"/>
                  </a:cubicBezTo>
                  <a:cubicBezTo>
                    <a:pt x="199" y="53"/>
                    <a:pt x="202" y="52"/>
                    <a:pt x="202" y="48"/>
                  </a:cubicBezTo>
                  <a:cubicBezTo>
                    <a:pt x="202" y="44"/>
                    <a:pt x="200" y="35"/>
                    <a:pt x="203" y="33"/>
                  </a:cubicBezTo>
                  <a:cubicBezTo>
                    <a:pt x="206" y="31"/>
                    <a:pt x="208" y="34"/>
                    <a:pt x="208" y="41"/>
                  </a:cubicBezTo>
                  <a:cubicBezTo>
                    <a:pt x="207" y="48"/>
                    <a:pt x="207" y="54"/>
                    <a:pt x="204" y="58"/>
                  </a:cubicBezTo>
                  <a:cubicBezTo>
                    <a:pt x="200" y="62"/>
                    <a:pt x="201" y="69"/>
                    <a:pt x="200" y="73"/>
                  </a:cubicBezTo>
                  <a:cubicBezTo>
                    <a:pt x="198" y="77"/>
                    <a:pt x="200" y="79"/>
                    <a:pt x="203" y="82"/>
                  </a:cubicBezTo>
                  <a:cubicBezTo>
                    <a:pt x="205" y="84"/>
                    <a:pt x="211" y="86"/>
                    <a:pt x="216" y="87"/>
                  </a:cubicBezTo>
                  <a:cubicBezTo>
                    <a:pt x="220" y="89"/>
                    <a:pt x="220" y="91"/>
                    <a:pt x="222" y="95"/>
                  </a:cubicBezTo>
                  <a:cubicBezTo>
                    <a:pt x="225" y="98"/>
                    <a:pt x="231" y="94"/>
                    <a:pt x="225" y="89"/>
                  </a:cubicBezTo>
                  <a:cubicBezTo>
                    <a:pt x="220" y="83"/>
                    <a:pt x="215" y="82"/>
                    <a:pt x="211" y="78"/>
                  </a:cubicBezTo>
                  <a:cubicBezTo>
                    <a:pt x="207" y="73"/>
                    <a:pt x="206" y="65"/>
                    <a:pt x="209" y="62"/>
                  </a:cubicBezTo>
                  <a:cubicBezTo>
                    <a:pt x="213" y="58"/>
                    <a:pt x="219" y="61"/>
                    <a:pt x="220" y="66"/>
                  </a:cubicBezTo>
                  <a:cubicBezTo>
                    <a:pt x="220" y="71"/>
                    <a:pt x="230" y="72"/>
                    <a:pt x="228" y="66"/>
                  </a:cubicBezTo>
                  <a:cubicBezTo>
                    <a:pt x="226" y="61"/>
                    <a:pt x="219" y="58"/>
                    <a:pt x="226" y="56"/>
                  </a:cubicBezTo>
                  <a:cubicBezTo>
                    <a:pt x="228" y="55"/>
                    <a:pt x="231" y="54"/>
                    <a:pt x="233" y="54"/>
                  </a:cubicBezTo>
                  <a:cubicBezTo>
                    <a:pt x="232" y="62"/>
                    <a:pt x="232" y="62"/>
                    <a:pt x="232" y="62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9" y="73"/>
                    <a:pt x="249" y="73"/>
                    <a:pt x="249" y="73"/>
                  </a:cubicBezTo>
                  <a:cubicBezTo>
                    <a:pt x="246" y="81"/>
                    <a:pt x="246" y="81"/>
                    <a:pt x="246" y="81"/>
                  </a:cubicBezTo>
                  <a:cubicBezTo>
                    <a:pt x="242" y="80"/>
                    <a:pt x="242" y="80"/>
                    <a:pt x="242" y="80"/>
                  </a:cubicBezTo>
                  <a:cubicBezTo>
                    <a:pt x="236" y="88"/>
                    <a:pt x="236" y="88"/>
                    <a:pt x="236" y="88"/>
                  </a:cubicBezTo>
                  <a:cubicBezTo>
                    <a:pt x="240" y="93"/>
                    <a:pt x="240" y="93"/>
                    <a:pt x="240" y="93"/>
                  </a:cubicBezTo>
                  <a:cubicBezTo>
                    <a:pt x="248" y="98"/>
                    <a:pt x="248" y="98"/>
                    <a:pt x="248" y="98"/>
                  </a:cubicBezTo>
                  <a:cubicBezTo>
                    <a:pt x="248" y="117"/>
                    <a:pt x="248" y="117"/>
                    <a:pt x="248" y="117"/>
                  </a:cubicBezTo>
                  <a:cubicBezTo>
                    <a:pt x="241" y="118"/>
                    <a:pt x="241" y="118"/>
                    <a:pt x="241" y="118"/>
                  </a:cubicBezTo>
                  <a:cubicBezTo>
                    <a:pt x="227" y="133"/>
                    <a:pt x="227" y="133"/>
                    <a:pt x="227" y="133"/>
                  </a:cubicBezTo>
                  <a:cubicBezTo>
                    <a:pt x="227" y="138"/>
                    <a:pt x="227" y="138"/>
                    <a:pt x="227" y="138"/>
                  </a:cubicBezTo>
                  <a:cubicBezTo>
                    <a:pt x="235" y="149"/>
                    <a:pt x="235" y="149"/>
                    <a:pt x="235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51"/>
                    <a:pt x="242" y="151"/>
                    <a:pt x="242" y="151"/>
                  </a:cubicBezTo>
                  <a:cubicBezTo>
                    <a:pt x="245" y="156"/>
                    <a:pt x="245" y="156"/>
                    <a:pt x="245" y="156"/>
                  </a:cubicBezTo>
                  <a:cubicBezTo>
                    <a:pt x="248" y="152"/>
                    <a:pt x="248" y="152"/>
                    <a:pt x="248" y="152"/>
                  </a:cubicBezTo>
                  <a:cubicBezTo>
                    <a:pt x="253" y="153"/>
                    <a:pt x="253" y="153"/>
                    <a:pt x="253" y="153"/>
                  </a:cubicBezTo>
                  <a:cubicBezTo>
                    <a:pt x="258" y="150"/>
                    <a:pt x="258" y="150"/>
                    <a:pt x="258" y="150"/>
                  </a:cubicBezTo>
                  <a:cubicBezTo>
                    <a:pt x="258" y="150"/>
                    <a:pt x="258" y="155"/>
                    <a:pt x="258" y="156"/>
                  </a:cubicBezTo>
                  <a:cubicBezTo>
                    <a:pt x="258" y="157"/>
                    <a:pt x="260" y="157"/>
                    <a:pt x="260" y="157"/>
                  </a:cubicBezTo>
                  <a:cubicBezTo>
                    <a:pt x="261" y="162"/>
                    <a:pt x="261" y="162"/>
                    <a:pt x="261" y="162"/>
                  </a:cubicBezTo>
                  <a:cubicBezTo>
                    <a:pt x="264" y="172"/>
                    <a:pt x="264" y="172"/>
                    <a:pt x="264" y="172"/>
                  </a:cubicBezTo>
                  <a:cubicBezTo>
                    <a:pt x="260" y="176"/>
                    <a:pt x="260" y="176"/>
                    <a:pt x="260" y="176"/>
                  </a:cubicBezTo>
                  <a:cubicBezTo>
                    <a:pt x="262" y="185"/>
                    <a:pt x="262" y="185"/>
                    <a:pt x="262" y="185"/>
                  </a:cubicBezTo>
                  <a:cubicBezTo>
                    <a:pt x="256" y="195"/>
                    <a:pt x="256" y="195"/>
                    <a:pt x="256" y="195"/>
                  </a:cubicBezTo>
                  <a:cubicBezTo>
                    <a:pt x="251" y="195"/>
                    <a:pt x="251" y="195"/>
                    <a:pt x="251" y="195"/>
                  </a:cubicBezTo>
                  <a:cubicBezTo>
                    <a:pt x="251" y="203"/>
                    <a:pt x="251" y="203"/>
                    <a:pt x="251" y="203"/>
                  </a:cubicBezTo>
                  <a:cubicBezTo>
                    <a:pt x="257" y="208"/>
                    <a:pt x="257" y="208"/>
                    <a:pt x="257" y="208"/>
                  </a:cubicBezTo>
                  <a:cubicBezTo>
                    <a:pt x="251" y="215"/>
                    <a:pt x="251" y="215"/>
                    <a:pt x="251" y="215"/>
                  </a:cubicBezTo>
                  <a:cubicBezTo>
                    <a:pt x="254" y="218"/>
                    <a:pt x="254" y="218"/>
                    <a:pt x="254" y="218"/>
                  </a:cubicBezTo>
                  <a:cubicBezTo>
                    <a:pt x="255" y="224"/>
                    <a:pt x="255" y="224"/>
                    <a:pt x="255" y="224"/>
                  </a:cubicBezTo>
                  <a:cubicBezTo>
                    <a:pt x="261" y="227"/>
                    <a:pt x="261" y="227"/>
                    <a:pt x="261" y="227"/>
                  </a:cubicBezTo>
                  <a:cubicBezTo>
                    <a:pt x="265" y="232"/>
                    <a:pt x="265" y="232"/>
                    <a:pt x="265" y="232"/>
                  </a:cubicBezTo>
                  <a:cubicBezTo>
                    <a:pt x="260" y="239"/>
                    <a:pt x="260" y="239"/>
                    <a:pt x="260" y="239"/>
                  </a:cubicBezTo>
                  <a:cubicBezTo>
                    <a:pt x="263" y="243"/>
                    <a:pt x="263" y="243"/>
                    <a:pt x="263" y="243"/>
                  </a:cubicBezTo>
                  <a:cubicBezTo>
                    <a:pt x="264" y="251"/>
                    <a:pt x="264" y="251"/>
                    <a:pt x="264" y="251"/>
                  </a:cubicBezTo>
                  <a:cubicBezTo>
                    <a:pt x="259" y="253"/>
                    <a:pt x="259" y="253"/>
                    <a:pt x="259" y="253"/>
                  </a:cubicBezTo>
                  <a:cubicBezTo>
                    <a:pt x="262" y="261"/>
                    <a:pt x="262" y="261"/>
                    <a:pt x="262" y="261"/>
                  </a:cubicBezTo>
                  <a:cubicBezTo>
                    <a:pt x="268" y="260"/>
                    <a:pt x="268" y="260"/>
                    <a:pt x="268" y="260"/>
                  </a:cubicBezTo>
                  <a:cubicBezTo>
                    <a:pt x="274" y="266"/>
                    <a:pt x="274" y="266"/>
                    <a:pt x="274" y="266"/>
                  </a:cubicBezTo>
                  <a:cubicBezTo>
                    <a:pt x="277" y="277"/>
                    <a:pt x="277" y="277"/>
                    <a:pt x="277" y="277"/>
                  </a:cubicBezTo>
                  <a:cubicBezTo>
                    <a:pt x="271" y="283"/>
                    <a:pt x="271" y="283"/>
                    <a:pt x="271" y="283"/>
                  </a:cubicBezTo>
                  <a:cubicBezTo>
                    <a:pt x="274" y="289"/>
                    <a:pt x="274" y="289"/>
                    <a:pt x="274" y="289"/>
                  </a:cubicBezTo>
                  <a:cubicBezTo>
                    <a:pt x="280" y="289"/>
                    <a:pt x="280" y="289"/>
                    <a:pt x="280" y="289"/>
                  </a:cubicBezTo>
                  <a:cubicBezTo>
                    <a:pt x="286" y="294"/>
                    <a:pt x="286" y="294"/>
                    <a:pt x="286" y="294"/>
                  </a:cubicBezTo>
                  <a:cubicBezTo>
                    <a:pt x="290" y="290"/>
                    <a:pt x="290" y="290"/>
                    <a:pt x="290" y="290"/>
                  </a:cubicBezTo>
                  <a:cubicBezTo>
                    <a:pt x="290" y="305"/>
                    <a:pt x="290" y="305"/>
                    <a:pt x="290" y="305"/>
                  </a:cubicBezTo>
                  <a:cubicBezTo>
                    <a:pt x="293" y="311"/>
                    <a:pt x="293" y="311"/>
                    <a:pt x="293" y="311"/>
                  </a:cubicBezTo>
                  <a:cubicBezTo>
                    <a:pt x="284" y="319"/>
                    <a:pt x="284" y="319"/>
                    <a:pt x="284" y="319"/>
                  </a:cubicBezTo>
                  <a:cubicBezTo>
                    <a:pt x="278" y="328"/>
                    <a:pt x="278" y="328"/>
                    <a:pt x="278" y="328"/>
                  </a:cubicBezTo>
                  <a:cubicBezTo>
                    <a:pt x="284" y="335"/>
                    <a:pt x="284" y="335"/>
                    <a:pt x="284" y="335"/>
                  </a:cubicBezTo>
                  <a:cubicBezTo>
                    <a:pt x="285" y="344"/>
                    <a:pt x="285" y="344"/>
                    <a:pt x="285" y="344"/>
                  </a:cubicBezTo>
                  <a:cubicBezTo>
                    <a:pt x="279" y="348"/>
                    <a:pt x="279" y="348"/>
                    <a:pt x="279" y="348"/>
                  </a:cubicBezTo>
                  <a:cubicBezTo>
                    <a:pt x="278" y="356"/>
                    <a:pt x="278" y="356"/>
                    <a:pt x="278" y="356"/>
                  </a:cubicBezTo>
                  <a:cubicBezTo>
                    <a:pt x="268" y="366"/>
                    <a:pt x="268" y="366"/>
                    <a:pt x="268" y="366"/>
                  </a:cubicBezTo>
                  <a:cubicBezTo>
                    <a:pt x="264" y="361"/>
                    <a:pt x="264" y="361"/>
                    <a:pt x="264" y="361"/>
                  </a:cubicBezTo>
                  <a:cubicBezTo>
                    <a:pt x="257" y="358"/>
                    <a:pt x="257" y="358"/>
                    <a:pt x="257" y="358"/>
                  </a:cubicBezTo>
                  <a:cubicBezTo>
                    <a:pt x="251" y="361"/>
                    <a:pt x="251" y="361"/>
                    <a:pt x="251" y="361"/>
                  </a:cubicBezTo>
                  <a:cubicBezTo>
                    <a:pt x="245" y="352"/>
                    <a:pt x="245" y="352"/>
                    <a:pt x="245" y="352"/>
                  </a:cubicBezTo>
                  <a:cubicBezTo>
                    <a:pt x="238" y="348"/>
                    <a:pt x="238" y="348"/>
                    <a:pt x="238" y="348"/>
                  </a:cubicBezTo>
                  <a:cubicBezTo>
                    <a:pt x="233" y="352"/>
                    <a:pt x="233" y="352"/>
                    <a:pt x="233" y="352"/>
                  </a:cubicBezTo>
                  <a:cubicBezTo>
                    <a:pt x="226" y="343"/>
                    <a:pt x="226" y="343"/>
                    <a:pt x="226" y="343"/>
                  </a:cubicBezTo>
                  <a:cubicBezTo>
                    <a:pt x="224" y="336"/>
                    <a:pt x="224" y="336"/>
                    <a:pt x="224" y="336"/>
                  </a:cubicBezTo>
                  <a:cubicBezTo>
                    <a:pt x="212" y="343"/>
                    <a:pt x="212" y="343"/>
                    <a:pt x="212" y="343"/>
                  </a:cubicBezTo>
                  <a:cubicBezTo>
                    <a:pt x="209" y="348"/>
                    <a:pt x="209" y="348"/>
                    <a:pt x="209" y="348"/>
                  </a:cubicBezTo>
                  <a:cubicBezTo>
                    <a:pt x="183" y="349"/>
                    <a:pt x="183" y="349"/>
                    <a:pt x="183" y="349"/>
                  </a:cubicBezTo>
                  <a:cubicBezTo>
                    <a:pt x="171" y="340"/>
                    <a:pt x="171" y="340"/>
                    <a:pt x="171" y="340"/>
                  </a:cubicBezTo>
                  <a:cubicBezTo>
                    <a:pt x="172" y="334"/>
                    <a:pt x="172" y="334"/>
                    <a:pt x="172" y="334"/>
                  </a:cubicBezTo>
                  <a:cubicBezTo>
                    <a:pt x="162" y="330"/>
                    <a:pt x="162" y="330"/>
                    <a:pt x="162" y="330"/>
                  </a:cubicBezTo>
                  <a:cubicBezTo>
                    <a:pt x="160" y="333"/>
                    <a:pt x="160" y="333"/>
                    <a:pt x="160" y="333"/>
                  </a:cubicBezTo>
                  <a:cubicBezTo>
                    <a:pt x="150" y="326"/>
                    <a:pt x="150" y="326"/>
                    <a:pt x="150" y="326"/>
                  </a:cubicBezTo>
                  <a:cubicBezTo>
                    <a:pt x="146" y="324"/>
                    <a:pt x="146" y="324"/>
                    <a:pt x="146" y="324"/>
                  </a:cubicBezTo>
                  <a:cubicBezTo>
                    <a:pt x="141" y="327"/>
                    <a:pt x="141" y="327"/>
                    <a:pt x="141" y="327"/>
                  </a:cubicBezTo>
                  <a:cubicBezTo>
                    <a:pt x="132" y="319"/>
                    <a:pt x="132" y="319"/>
                    <a:pt x="132" y="319"/>
                  </a:cubicBezTo>
                  <a:cubicBezTo>
                    <a:pt x="127" y="319"/>
                    <a:pt x="127" y="319"/>
                    <a:pt x="127" y="319"/>
                  </a:cubicBezTo>
                  <a:cubicBezTo>
                    <a:pt x="123" y="311"/>
                    <a:pt x="123" y="311"/>
                    <a:pt x="123" y="311"/>
                  </a:cubicBezTo>
                  <a:cubicBezTo>
                    <a:pt x="106" y="313"/>
                    <a:pt x="106" y="313"/>
                    <a:pt x="106" y="313"/>
                  </a:cubicBezTo>
                  <a:cubicBezTo>
                    <a:pt x="102" y="303"/>
                    <a:pt x="102" y="303"/>
                    <a:pt x="102" y="303"/>
                  </a:cubicBezTo>
                  <a:cubicBezTo>
                    <a:pt x="104" y="298"/>
                    <a:pt x="104" y="298"/>
                    <a:pt x="104" y="298"/>
                  </a:cubicBezTo>
                  <a:cubicBezTo>
                    <a:pt x="97" y="291"/>
                    <a:pt x="97" y="291"/>
                    <a:pt x="97" y="291"/>
                  </a:cubicBezTo>
                  <a:cubicBezTo>
                    <a:pt x="95" y="277"/>
                    <a:pt x="95" y="277"/>
                    <a:pt x="95" y="277"/>
                  </a:cubicBezTo>
                  <a:cubicBezTo>
                    <a:pt x="88" y="268"/>
                    <a:pt x="88" y="268"/>
                    <a:pt x="88" y="268"/>
                  </a:cubicBezTo>
                  <a:cubicBezTo>
                    <a:pt x="79" y="267"/>
                    <a:pt x="79" y="267"/>
                    <a:pt x="79" y="267"/>
                  </a:cubicBezTo>
                  <a:cubicBezTo>
                    <a:pt x="73" y="272"/>
                    <a:pt x="73" y="272"/>
                    <a:pt x="73" y="272"/>
                  </a:cubicBezTo>
                  <a:cubicBezTo>
                    <a:pt x="68" y="266"/>
                    <a:pt x="68" y="266"/>
                    <a:pt x="68" y="266"/>
                  </a:cubicBezTo>
                  <a:cubicBezTo>
                    <a:pt x="64" y="272"/>
                    <a:pt x="64" y="272"/>
                    <a:pt x="64" y="272"/>
                  </a:cubicBezTo>
                  <a:cubicBezTo>
                    <a:pt x="56" y="272"/>
                    <a:pt x="56" y="272"/>
                    <a:pt x="56" y="272"/>
                  </a:cubicBezTo>
                  <a:cubicBezTo>
                    <a:pt x="50" y="263"/>
                    <a:pt x="50" y="263"/>
                    <a:pt x="50" y="263"/>
                  </a:cubicBezTo>
                  <a:cubicBezTo>
                    <a:pt x="54" y="256"/>
                    <a:pt x="54" y="256"/>
                    <a:pt x="54" y="256"/>
                  </a:cubicBezTo>
                  <a:cubicBezTo>
                    <a:pt x="44" y="246"/>
                    <a:pt x="44" y="246"/>
                    <a:pt x="44" y="246"/>
                  </a:cubicBezTo>
                  <a:cubicBezTo>
                    <a:pt x="31" y="251"/>
                    <a:pt x="31" y="251"/>
                    <a:pt x="31" y="251"/>
                  </a:cubicBezTo>
                  <a:cubicBezTo>
                    <a:pt x="25" y="247"/>
                    <a:pt x="25" y="247"/>
                    <a:pt x="25" y="247"/>
                  </a:cubicBezTo>
                  <a:cubicBezTo>
                    <a:pt x="12" y="246"/>
                    <a:pt x="12" y="246"/>
                    <a:pt x="12" y="246"/>
                  </a:cubicBezTo>
                  <a:cubicBezTo>
                    <a:pt x="0" y="231"/>
                    <a:pt x="0" y="231"/>
                    <a:pt x="0" y="231"/>
                  </a:cubicBezTo>
                  <a:cubicBezTo>
                    <a:pt x="9" y="216"/>
                    <a:pt x="9" y="216"/>
                    <a:pt x="9" y="216"/>
                  </a:cubicBezTo>
                  <a:cubicBezTo>
                    <a:pt x="10" y="198"/>
                    <a:pt x="10" y="198"/>
                    <a:pt x="10" y="198"/>
                  </a:cubicBezTo>
                  <a:cubicBezTo>
                    <a:pt x="18" y="198"/>
                    <a:pt x="18" y="198"/>
                    <a:pt x="18" y="198"/>
                  </a:cubicBezTo>
                  <a:cubicBezTo>
                    <a:pt x="19" y="191"/>
                    <a:pt x="19" y="191"/>
                    <a:pt x="19" y="191"/>
                  </a:cubicBezTo>
                  <a:cubicBezTo>
                    <a:pt x="35" y="183"/>
                    <a:pt x="35" y="183"/>
                    <a:pt x="35" y="183"/>
                  </a:cubicBezTo>
                  <a:cubicBezTo>
                    <a:pt x="53" y="183"/>
                    <a:pt x="53" y="183"/>
                    <a:pt x="53" y="183"/>
                  </a:cubicBezTo>
                  <a:cubicBezTo>
                    <a:pt x="55" y="175"/>
                    <a:pt x="55" y="175"/>
                    <a:pt x="55" y="175"/>
                  </a:cubicBezTo>
                  <a:cubicBezTo>
                    <a:pt x="60" y="175"/>
                    <a:pt x="60" y="175"/>
                    <a:pt x="60" y="175"/>
                  </a:cubicBezTo>
                  <a:cubicBezTo>
                    <a:pt x="67" y="169"/>
                    <a:pt x="67" y="169"/>
                    <a:pt x="67" y="169"/>
                  </a:cubicBezTo>
                  <a:cubicBezTo>
                    <a:pt x="75" y="165"/>
                    <a:pt x="75" y="165"/>
                    <a:pt x="75" y="165"/>
                  </a:cubicBezTo>
                  <a:cubicBezTo>
                    <a:pt x="69" y="161"/>
                    <a:pt x="69" y="161"/>
                    <a:pt x="69" y="161"/>
                  </a:cubicBezTo>
                  <a:cubicBezTo>
                    <a:pt x="76" y="156"/>
                    <a:pt x="76" y="156"/>
                    <a:pt x="76" y="156"/>
                  </a:cubicBezTo>
                  <a:cubicBezTo>
                    <a:pt x="70" y="150"/>
                    <a:pt x="70" y="150"/>
                    <a:pt x="70" y="150"/>
                  </a:cubicBezTo>
                  <a:cubicBezTo>
                    <a:pt x="72" y="142"/>
                    <a:pt x="72" y="142"/>
                    <a:pt x="72" y="142"/>
                  </a:cubicBezTo>
                  <a:cubicBezTo>
                    <a:pt x="78" y="138"/>
                    <a:pt x="78" y="138"/>
                    <a:pt x="78" y="138"/>
                  </a:cubicBezTo>
                  <a:cubicBezTo>
                    <a:pt x="79" y="128"/>
                    <a:pt x="79" y="128"/>
                    <a:pt x="79" y="128"/>
                  </a:cubicBezTo>
                  <a:cubicBezTo>
                    <a:pt x="72" y="123"/>
                    <a:pt x="72" y="123"/>
                    <a:pt x="72" y="123"/>
                  </a:cubicBezTo>
                  <a:cubicBezTo>
                    <a:pt x="80" y="112"/>
                    <a:pt x="80" y="112"/>
                    <a:pt x="80" y="112"/>
                  </a:cubicBezTo>
                  <a:close/>
                  <a:moveTo>
                    <a:pt x="163" y="12"/>
                  </a:moveTo>
                  <a:cubicBezTo>
                    <a:pt x="163" y="12"/>
                    <a:pt x="164" y="15"/>
                    <a:pt x="169" y="17"/>
                  </a:cubicBezTo>
                  <a:cubicBezTo>
                    <a:pt x="173" y="20"/>
                    <a:pt x="178" y="16"/>
                    <a:pt x="178" y="12"/>
                  </a:cubicBezTo>
                  <a:cubicBezTo>
                    <a:pt x="177" y="8"/>
                    <a:pt x="175" y="10"/>
                    <a:pt x="176" y="7"/>
                  </a:cubicBezTo>
                  <a:cubicBezTo>
                    <a:pt x="177" y="3"/>
                    <a:pt x="169" y="0"/>
                    <a:pt x="167" y="2"/>
                  </a:cubicBezTo>
                  <a:cubicBezTo>
                    <a:pt x="165" y="4"/>
                    <a:pt x="163" y="11"/>
                    <a:pt x="163" y="12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86" name="Freeform 92"/>
            <p:cNvSpPr>
              <a:spLocks/>
            </p:cNvSpPr>
            <p:nvPr/>
          </p:nvSpPr>
          <p:spPr bwMode="auto">
            <a:xfrm>
              <a:off x="2015" y="3170"/>
              <a:ext cx="737" cy="531"/>
            </a:xfrm>
            <a:custGeom>
              <a:avLst/>
              <a:gdLst>
                <a:gd name="T0" fmla="*/ 702 w 737"/>
                <a:gd name="T1" fmla="*/ 373 h 531"/>
                <a:gd name="T2" fmla="*/ 723 w 737"/>
                <a:gd name="T3" fmla="*/ 417 h 531"/>
                <a:gd name="T4" fmla="*/ 687 w 737"/>
                <a:gd name="T5" fmla="*/ 437 h 531"/>
                <a:gd name="T6" fmla="*/ 631 w 737"/>
                <a:gd name="T7" fmla="*/ 435 h 531"/>
                <a:gd name="T8" fmla="*/ 608 w 737"/>
                <a:gd name="T9" fmla="*/ 437 h 531"/>
                <a:gd name="T10" fmla="*/ 579 w 737"/>
                <a:gd name="T11" fmla="*/ 425 h 531"/>
                <a:gd name="T12" fmla="*/ 539 w 737"/>
                <a:gd name="T13" fmla="*/ 429 h 531"/>
                <a:gd name="T14" fmla="*/ 508 w 737"/>
                <a:gd name="T15" fmla="*/ 421 h 531"/>
                <a:gd name="T16" fmla="*/ 469 w 737"/>
                <a:gd name="T17" fmla="*/ 419 h 531"/>
                <a:gd name="T18" fmla="*/ 454 w 737"/>
                <a:gd name="T19" fmla="*/ 477 h 531"/>
                <a:gd name="T20" fmla="*/ 412 w 737"/>
                <a:gd name="T21" fmla="*/ 498 h 531"/>
                <a:gd name="T22" fmla="*/ 389 w 737"/>
                <a:gd name="T23" fmla="*/ 527 h 531"/>
                <a:gd name="T24" fmla="*/ 383 w 737"/>
                <a:gd name="T25" fmla="*/ 525 h 531"/>
                <a:gd name="T26" fmla="*/ 354 w 737"/>
                <a:gd name="T27" fmla="*/ 512 h 531"/>
                <a:gd name="T28" fmla="*/ 331 w 737"/>
                <a:gd name="T29" fmla="*/ 485 h 531"/>
                <a:gd name="T30" fmla="*/ 314 w 737"/>
                <a:gd name="T31" fmla="*/ 471 h 531"/>
                <a:gd name="T32" fmla="*/ 281 w 737"/>
                <a:gd name="T33" fmla="*/ 427 h 531"/>
                <a:gd name="T34" fmla="*/ 239 w 737"/>
                <a:gd name="T35" fmla="*/ 406 h 531"/>
                <a:gd name="T36" fmla="*/ 227 w 737"/>
                <a:gd name="T37" fmla="*/ 421 h 531"/>
                <a:gd name="T38" fmla="*/ 196 w 737"/>
                <a:gd name="T39" fmla="*/ 435 h 531"/>
                <a:gd name="T40" fmla="*/ 162 w 737"/>
                <a:gd name="T41" fmla="*/ 444 h 531"/>
                <a:gd name="T42" fmla="*/ 141 w 737"/>
                <a:gd name="T43" fmla="*/ 439 h 531"/>
                <a:gd name="T44" fmla="*/ 114 w 737"/>
                <a:gd name="T45" fmla="*/ 454 h 531"/>
                <a:gd name="T46" fmla="*/ 96 w 737"/>
                <a:gd name="T47" fmla="*/ 444 h 531"/>
                <a:gd name="T48" fmla="*/ 96 w 737"/>
                <a:gd name="T49" fmla="*/ 412 h 531"/>
                <a:gd name="T50" fmla="*/ 79 w 737"/>
                <a:gd name="T51" fmla="*/ 387 h 531"/>
                <a:gd name="T52" fmla="*/ 58 w 737"/>
                <a:gd name="T53" fmla="*/ 367 h 531"/>
                <a:gd name="T54" fmla="*/ 68 w 737"/>
                <a:gd name="T55" fmla="*/ 346 h 531"/>
                <a:gd name="T56" fmla="*/ 60 w 737"/>
                <a:gd name="T57" fmla="*/ 314 h 531"/>
                <a:gd name="T58" fmla="*/ 66 w 737"/>
                <a:gd name="T59" fmla="*/ 283 h 531"/>
                <a:gd name="T60" fmla="*/ 54 w 737"/>
                <a:gd name="T61" fmla="*/ 252 h 531"/>
                <a:gd name="T62" fmla="*/ 10 w 737"/>
                <a:gd name="T63" fmla="*/ 204 h 531"/>
                <a:gd name="T64" fmla="*/ 0 w 737"/>
                <a:gd name="T65" fmla="*/ 185 h 531"/>
                <a:gd name="T66" fmla="*/ 0 w 737"/>
                <a:gd name="T67" fmla="*/ 175 h 531"/>
                <a:gd name="T68" fmla="*/ 23 w 737"/>
                <a:gd name="T69" fmla="*/ 141 h 531"/>
                <a:gd name="T70" fmla="*/ 23 w 737"/>
                <a:gd name="T71" fmla="*/ 123 h 531"/>
                <a:gd name="T72" fmla="*/ 50 w 737"/>
                <a:gd name="T73" fmla="*/ 96 h 531"/>
                <a:gd name="T74" fmla="*/ 66 w 737"/>
                <a:gd name="T75" fmla="*/ 71 h 531"/>
                <a:gd name="T76" fmla="*/ 96 w 737"/>
                <a:gd name="T77" fmla="*/ 21 h 531"/>
                <a:gd name="T78" fmla="*/ 104 w 737"/>
                <a:gd name="T79" fmla="*/ 33 h 531"/>
                <a:gd name="T80" fmla="*/ 152 w 737"/>
                <a:gd name="T81" fmla="*/ 0 h 531"/>
                <a:gd name="T82" fmla="*/ 162 w 737"/>
                <a:gd name="T83" fmla="*/ 37 h 531"/>
                <a:gd name="T84" fmla="*/ 168 w 737"/>
                <a:gd name="T85" fmla="*/ 100 h 531"/>
                <a:gd name="T86" fmla="*/ 208 w 737"/>
                <a:gd name="T87" fmla="*/ 110 h 531"/>
                <a:gd name="T88" fmla="*/ 256 w 737"/>
                <a:gd name="T89" fmla="*/ 121 h 531"/>
                <a:gd name="T90" fmla="*/ 260 w 737"/>
                <a:gd name="T91" fmla="*/ 154 h 531"/>
                <a:gd name="T92" fmla="*/ 285 w 737"/>
                <a:gd name="T93" fmla="*/ 141 h 531"/>
                <a:gd name="T94" fmla="*/ 308 w 737"/>
                <a:gd name="T95" fmla="*/ 144 h 531"/>
                <a:gd name="T96" fmla="*/ 341 w 737"/>
                <a:gd name="T97" fmla="*/ 164 h 531"/>
                <a:gd name="T98" fmla="*/ 360 w 737"/>
                <a:gd name="T99" fmla="*/ 208 h 531"/>
                <a:gd name="T100" fmla="*/ 364 w 737"/>
                <a:gd name="T101" fmla="*/ 239 h 531"/>
                <a:gd name="T102" fmla="*/ 408 w 737"/>
                <a:gd name="T103" fmla="*/ 252 h 531"/>
                <a:gd name="T104" fmla="*/ 437 w 737"/>
                <a:gd name="T105" fmla="*/ 269 h 531"/>
                <a:gd name="T106" fmla="*/ 456 w 737"/>
                <a:gd name="T107" fmla="*/ 267 h 531"/>
                <a:gd name="T108" fmla="*/ 481 w 737"/>
                <a:gd name="T109" fmla="*/ 275 h 531"/>
                <a:gd name="T110" fmla="*/ 500 w 737"/>
                <a:gd name="T111" fmla="*/ 296 h 531"/>
                <a:gd name="T112" fmla="*/ 579 w 737"/>
                <a:gd name="T113" fmla="*/ 312 h 531"/>
                <a:gd name="T114" fmla="*/ 610 w 737"/>
                <a:gd name="T115" fmla="*/ 287 h 531"/>
                <a:gd name="T116" fmla="*/ 629 w 737"/>
                <a:gd name="T117" fmla="*/ 321 h 531"/>
                <a:gd name="T118" fmla="*/ 654 w 737"/>
                <a:gd name="T119" fmla="*/ 321 h 531"/>
                <a:gd name="T120" fmla="*/ 679 w 737"/>
                <a:gd name="T121" fmla="*/ 333 h 531"/>
                <a:gd name="T122" fmla="*/ 702 w 737"/>
                <a:gd name="T123" fmla="*/ 350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37" h="531">
                  <a:moveTo>
                    <a:pt x="702" y="350"/>
                  </a:moveTo>
                  <a:lnTo>
                    <a:pt x="702" y="373"/>
                  </a:lnTo>
                  <a:lnTo>
                    <a:pt x="737" y="396"/>
                  </a:lnTo>
                  <a:lnTo>
                    <a:pt x="723" y="417"/>
                  </a:lnTo>
                  <a:lnTo>
                    <a:pt x="708" y="421"/>
                  </a:lnTo>
                  <a:lnTo>
                    <a:pt x="687" y="437"/>
                  </a:lnTo>
                  <a:lnTo>
                    <a:pt x="658" y="421"/>
                  </a:lnTo>
                  <a:lnTo>
                    <a:pt x="631" y="435"/>
                  </a:lnTo>
                  <a:lnTo>
                    <a:pt x="627" y="450"/>
                  </a:lnTo>
                  <a:lnTo>
                    <a:pt x="608" y="437"/>
                  </a:lnTo>
                  <a:lnTo>
                    <a:pt x="596" y="442"/>
                  </a:lnTo>
                  <a:lnTo>
                    <a:pt x="579" y="425"/>
                  </a:lnTo>
                  <a:lnTo>
                    <a:pt x="564" y="431"/>
                  </a:lnTo>
                  <a:lnTo>
                    <a:pt x="539" y="429"/>
                  </a:lnTo>
                  <a:lnTo>
                    <a:pt x="533" y="421"/>
                  </a:lnTo>
                  <a:lnTo>
                    <a:pt x="508" y="421"/>
                  </a:lnTo>
                  <a:lnTo>
                    <a:pt x="496" y="414"/>
                  </a:lnTo>
                  <a:lnTo>
                    <a:pt x="469" y="419"/>
                  </a:lnTo>
                  <a:lnTo>
                    <a:pt x="454" y="454"/>
                  </a:lnTo>
                  <a:lnTo>
                    <a:pt x="454" y="477"/>
                  </a:lnTo>
                  <a:lnTo>
                    <a:pt x="435" y="481"/>
                  </a:lnTo>
                  <a:lnTo>
                    <a:pt x="412" y="498"/>
                  </a:lnTo>
                  <a:lnTo>
                    <a:pt x="410" y="510"/>
                  </a:lnTo>
                  <a:lnTo>
                    <a:pt x="389" y="527"/>
                  </a:lnTo>
                  <a:lnTo>
                    <a:pt x="383" y="531"/>
                  </a:lnTo>
                  <a:lnTo>
                    <a:pt x="383" y="525"/>
                  </a:lnTo>
                  <a:lnTo>
                    <a:pt x="369" y="517"/>
                  </a:lnTo>
                  <a:lnTo>
                    <a:pt x="354" y="512"/>
                  </a:lnTo>
                  <a:lnTo>
                    <a:pt x="331" y="500"/>
                  </a:lnTo>
                  <a:lnTo>
                    <a:pt x="331" y="485"/>
                  </a:lnTo>
                  <a:lnTo>
                    <a:pt x="314" y="485"/>
                  </a:lnTo>
                  <a:lnTo>
                    <a:pt x="314" y="471"/>
                  </a:lnTo>
                  <a:lnTo>
                    <a:pt x="306" y="450"/>
                  </a:lnTo>
                  <a:lnTo>
                    <a:pt x="281" y="427"/>
                  </a:lnTo>
                  <a:lnTo>
                    <a:pt x="258" y="423"/>
                  </a:lnTo>
                  <a:lnTo>
                    <a:pt x="239" y="406"/>
                  </a:lnTo>
                  <a:lnTo>
                    <a:pt x="227" y="404"/>
                  </a:lnTo>
                  <a:lnTo>
                    <a:pt x="227" y="421"/>
                  </a:lnTo>
                  <a:lnTo>
                    <a:pt x="208" y="425"/>
                  </a:lnTo>
                  <a:lnTo>
                    <a:pt x="196" y="435"/>
                  </a:lnTo>
                  <a:lnTo>
                    <a:pt x="173" y="435"/>
                  </a:lnTo>
                  <a:lnTo>
                    <a:pt x="162" y="444"/>
                  </a:lnTo>
                  <a:lnTo>
                    <a:pt x="148" y="437"/>
                  </a:lnTo>
                  <a:lnTo>
                    <a:pt x="141" y="439"/>
                  </a:lnTo>
                  <a:lnTo>
                    <a:pt x="139" y="454"/>
                  </a:lnTo>
                  <a:lnTo>
                    <a:pt x="114" y="454"/>
                  </a:lnTo>
                  <a:lnTo>
                    <a:pt x="102" y="450"/>
                  </a:lnTo>
                  <a:lnTo>
                    <a:pt x="96" y="444"/>
                  </a:lnTo>
                  <a:lnTo>
                    <a:pt x="93" y="427"/>
                  </a:lnTo>
                  <a:lnTo>
                    <a:pt x="96" y="412"/>
                  </a:lnTo>
                  <a:lnTo>
                    <a:pt x="83" y="408"/>
                  </a:lnTo>
                  <a:lnTo>
                    <a:pt x="79" y="387"/>
                  </a:lnTo>
                  <a:lnTo>
                    <a:pt x="62" y="381"/>
                  </a:lnTo>
                  <a:lnTo>
                    <a:pt x="58" y="367"/>
                  </a:lnTo>
                  <a:lnTo>
                    <a:pt x="66" y="356"/>
                  </a:lnTo>
                  <a:lnTo>
                    <a:pt x="68" y="346"/>
                  </a:lnTo>
                  <a:lnTo>
                    <a:pt x="58" y="331"/>
                  </a:lnTo>
                  <a:lnTo>
                    <a:pt x="60" y="314"/>
                  </a:lnTo>
                  <a:lnTo>
                    <a:pt x="60" y="294"/>
                  </a:lnTo>
                  <a:lnTo>
                    <a:pt x="66" y="283"/>
                  </a:lnTo>
                  <a:lnTo>
                    <a:pt x="66" y="262"/>
                  </a:lnTo>
                  <a:lnTo>
                    <a:pt x="54" y="252"/>
                  </a:lnTo>
                  <a:lnTo>
                    <a:pt x="48" y="235"/>
                  </a:lnTo>
                  <a:lnTo>
                    <a:pt x="10" y="204"/>
                  </a:lnTo>
                  <a:lnTo>
                    <a:pt x="12" y="194"/>
                  </a:lnTo>
                  <a:lnTo>
                    <a:pt x="0" y="185"/>
                  </a:lnTo>
                  <a:lnTo>
                    <a:pt x="2" y="185"/>
                  </a:lnTo>
                  <a:lnTo>
                    <a:pt x="0" y="175"/>
                  </a:lnTo>
                  <a:lnTo>
                    <a:pt x="18" y="156"/>
                  </a:lnTo>
                  <a:lnTo>
                    <a:pt x="23" y="141"/>
                  </a:lnTo>
                  <a:lnTo>
                    <a:pt x="25" y="137"/>
                  </a:lnTo>
                  <a:lnTo>
                    <a:pt x="23" y="123"/>
                  </a:lnTo>
                  <a:lnTo>
                    <a:pt x="29" y="104"/>
                  </a:lnTo>
                  <a:lnTo>
                    <a:pt x="50" y="96"/>
                  </a:lnTo>
                  <a:lnTo>
                    <a:pt x="50" y="77"/>
                  </a:lnTo>
                  <a:lnTo>
                    <a:pt x="66" y="71"/>
                  </a:lnTo>
                  <a:lnTo>
                    <a:pt x="64" y="52"/>
                  </a:lnTo>
                  <a:lnTo>
                    <a:pt x="96" y="21"/>
                  </a:lnTo>
                  <a:lnTo>
                    <a:pt x="108" y="25"/>
                  </a:lnTo>
                  <a:lnTo>
                    <a:pt x="104" y="33"/>
                  </a:lnTo>
                  <a:lnTo>
                    <a:pt x="118" y="31"/>
                  </a:lnTo>
                  <a:lnTo>
                    <a:pt x="152" y="0"/>
                  </a:lnTo>
                  <a:lnTo>
                    <a:pt x="164" y="0"/>
                  </a:lnTo>
                  <a:lnTo>
                    <a:pt x="162" y="37"/>
                  </a:lnTo>
                  <a:lnTo>
                    <a:pt x="143" y="69"/>
                  </a:lnTo>
                  <a:lnTo>
                    <a:pt x="168" y="100"/>
                  </a:lnTo>
                  <a:lnTo>
                    <a:pt x="196" y="102"/>
                  </a:lnTo>
                  <a:lnTo>
                    <a:pt x="208" y="110"/>
                  </a:lnTo>
                  <a:lnTo>
                    <a:pt x="235" y="100"/>
                  </a:lnTo>
                  <a:lnTo>
                    <a:pt x="256" y="121"/>
                  </a:lnTo>
                  <a:lnTo>
                    <a:pt x="248" y="135"/>
                  </a:lnTo>
                  <a:lnTo>
                    <a:pt x="260" y="154"/>
                  </a:lnTo>
                  <a:lnTo>
                    <a:pt x="277" y="154"/>
                  </a:lnTo>
                  <a:lnTo>
                    <a:pt x="285" y="141"/>
                  </a:lnTo>
                  <a:lnTo>
                    <a:pt x="296" y="154"/>
                  </a:lnTo>
                  <a:lnTo>
                    <a:pt x="308" y="144"/>
                  </a:lnTo>
                  <a:lnTo>
                    <a:pt x="327" y="146"/>
                  </a:lnTo>
                  <a:lnTo>
                    <a:pt x="341" y="164"/>
                  </a:lnTo>
                  <a:lnTo>
                    <a:pt x="346" y="194"/>
                  </a:lnTo>
                  <a:lnTo>
                    <a:pt x="360" y="208"/>
                  </a:lnTo>
                  <a:lnTo>
                    <a:pt x="356" y="219"/>
                  </a:lnTo>
                  <a:lnTo>
                    <a:pt x="364" y="239"/>
                  </a:lnTo>
                  <a:lnTo>
                    <a:pt x="400" y="235"/>
                  </a:lnTo>
                  <a:lnTo>
                    <a:pt x="408" y="252"/>
                  </a:lnTo>
                  <a:lnTo>
                    <a:pt x="419" y="252"/>
                  </a:lnTo>
                  <a:lnTo>
                    <a:pt x="437" y="269"/>
                  </a:lnTo>
                  <a:lnTo>
                    <a:pt x="448" y="262"/>
                  </a:lnTo>
                  <a:lnTo>
                    <a:pt x="456" y="267"/>
                  </a:lnTo>
                  <a:lnTo>
                    <a:pt x="477" y="281"/>
                  </a:lnTo>
                  <a:lnTo>
                    <a:pt x="481" y="275"/>
                  </a:lnTo>
                  <a:lnTo>
                    <a:pt x="502" y="283"/>
                  </a:lnTo>
                  <a:lnTo>
                    <a:pt x="500" y="296"/>
                  </a:lnTo>
                  <a:lnTo>
                    <a:pt x="525" y="314"/>
                  </a:lnTo>
                  <a:lnTo>
                    <a:pt x="579" y="312"/>
                  </a:lnTo>
                  <a:lnTo>
                    <a:pt x="585" y="302"/>
                  </a:lnTo>
                  <a:lnTo>
                    <a:pt x="610" y="287"/>
                  </a:lnTo>
                  <a:lnTo>
                    <a:pt x="614" y="302"/>
                  </a:lnTo>
                  <a:lnTo>
                    <a:pt x="629" y="321"/>
                  </a:lnTo>
                  <a:lnTo>
                    <a:pt x="639" y="312"/>
                  </a:lnTo>
                  <a:lnTo>
                    <a:pt x="654" y="321"/>
                  </a:lnTo>
                  <a:lnTo>
                    <a:pt x="667" y="339"/>
                  </a:lnTo>
                  <a:lnTo>
                    <a:pt x="679" y="333"/>
                  </a:lnTo>
                  <a:lnTo>
                    <a:pt x="694" y="339"/>
                  </a:lnTo>
                  <a:lnTo>
                    <a:pt x="702" y="350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</p:grpSp>
      <p:grpSp>
        <p:nvGrpSpPr>
          <p:cNvPr id="87" name="Group 86"/>
          <p:cNvGrpSpPr/>
          <p:nvPr/>
        </p:nvGrpSpPr>
        <p:grpSpPr>
          <a:xfrm>
            <a:off x="1826115" y="2724004"/>
            <a:ext cx="4161029" cy="1374981"/>
            <a:chOff x="2485328" y="3418444"/>
            <a:chExt cx="4161029" cy="1374981"/>
          </a:xfrm>
        </p:grpSpPr>
        <p:grpSp>
          <p:nvGrpSpPr>
            <p:cNvPr id="88" name="Group 87"/>
            <p:cNvGrpSpPr/>
            <p:nvPr/>
          </p:nvGrpSpPr>
          <p:grpSpPr>
            <a:xfrm>
              <a:off x="2485328" y="4466330"/>
              <a:ext cx="327095" cy="327095"/>
              <a:chOff x="4726406" y="2660918"/>
              <a:chExt cx="435363" cy="435363"/>
            </a:xfrm>
          </p:grpSpPr>
          <p:sp>
            <p:nvSpPr>
              <p:cNvPr id="97" name="Oval 96"/>
              <p:cNvSpPr/>
              <p:nvPr/>
            </p:nvSpPr>
            <p:spPr>
              <a:xfrm>
                <a:off x="4726406" y="2660918"/>
                <a:ext cx="435363" cy="435363"/>
              </a:xfrm>
              <a:prstGeom prst="ellipse">
                <a:avLst/>
              </a:prstGeom>
              <a:noFill/>
              <a:ln w="381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ource Sans Pro" charset="0"/>
                </a:endParaRPr>
              </a:p>
            </p:txBody>
          </p:sp>
          <p:sp>
            <p:nvSpPr>
              <p:cNvPr id="98" name="Oval 97"/>
              <p:cNvSpPr/>
              <p:nvPr/>
            </p:nvSpPr>
            <p:spPr>
              <a:xfrm>
                <a:off x="4820075" y="2742713"/>
                <a:ext cx="270326" cy="270326"/>
              </a:xfrm>
              <a:prstGeom prst="ellipse">
                <a:avLst/>
              </a:prstGeom>
              <a:solidFill>
                <a:schemeClr val="accent1">
                  <a:lumMod val="75000"/>
                </a:schemeClr>
              </a:solidFill>
              <a:ln w="381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ource Sans Pro" charset="0"/>
                </a:endParaRPr>
              </a:p>
            </p:txBody>
          </p:sp>
        </p:grpSp>
        <p:sp>
          <p:nvSpPr>
            <p:cNvPr id="89" name="Прямоугольник 562"/>
            <p:cNvSpPr/>
            <p:nvPr/>
          </p:nvSpPr>
          <p:spPr>
            <a:xfrm rot="5400000" flipV="1">
              <a:off x="2634511" y="4071482"/>
              <a:ext cx="573387" cy="591769"/>
            </a:xfrm>
            <a:custGeom>
              <a:avLst/>
              <a:gdLst>
                <a:gd name="connsiteX0" fmla="*/ 0 w 277424"/>
                <a:gd name="connsiteY0" fmla="*/ 0 h 406832"/>
                <a:gd name="connsiteX1" fmla="*/ 277424 w 277424"/>
                <a:gd name="connsiteY1" fmla="*/ 0 h 406832"/>
                <a:gd name="connsiteX2" fmla="*/ 277424 w 277424"/>
                <a:gd name="connsiteY2" fmla="*/ 406832 h 406832"/>
                <a:gd name="connsiteX3" fmla="*/ 0 w 277424"/>
                <a:gd name="connsiteY3" fmla="*/ 406832 h 406832"/>
                <a:gd name="connsiteX4" fmla="*/ 0 w 277424"/>
                <a:gd name="connsiteY4" fmla="*/ 0 h 406832"/>
                <a:gd name="connsiteX0" fmla="*/ 0 w 277424"/>
                <a:gd name="connsiteY0" fmla="*/ 0 h 406832"/>
                <a:gd name="connsiteX1" fmla="*/ 277424 w 277424"/>
                <a:gd name="connsiteY1" fmla="*/ 0 h 406832"/>
                <a:gd name="connsiteX2" fmla="*/ 0 w 277424"/>
                <a:gd name="connsiteY2" fmla="*/ 406832 h 406832"/>
                <a:gd name="connsiteX3" fmla="*/ 0 w 277424"/>
                <a:gd name="connsiteY3" fmla="*/ 0 h 40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7424" h="406832">
                  <a:moveTo>
                    <a:pt x="0" y="0"/>
                  </a:moveTo>
                  <a:lnTo>
                    <a:pt x="277424" y="0"/>
                  </a:lnTo>
                  <a:lnTo>
                    <a:pt x="0" y="4068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800" dirty="0">
                <a:latin typeface="Source Sans Pro" charset="0"/>
              </a:endParaRPr>
            </a:p>
          </p:txBody>
        </p:sp>
        <p:sp>
          <p:nvSpPr>
            <p:cNvPr id="90" name="Прямоугольник 323"/>
            <p:cNvSpPr/>
            <p:nvPr/>
          </p:nvSpPr>
          <p:spPr>
            <a:xfrm>
              <a:off x="2625321" y="3434276"/>
              <a:ext cx="4021036" cy="94700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800" dirty="0">
                <a:latin typeface="Source Sans Pro" charset="0"/>
              </a:endParaRPr>
            </a:p>
          </p:txBody>
        </p:sp>
        <p:sp>
          <p:nvSpPr>
            <p:cNvPr id="91" name="TextBox 90"/>
            <p:cNvSpPr txBox="1"/>
            <p:nvPr/>
          </p:nvSpPr>
          <p:spPr>
            <a:xfrm>
              <a:off x="2844974" y="3796685"/>
              <a:ext cx="1082027" cy="49244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lang="en-US" sz="320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Moscow</a:t>
              </a:r>
              <a:endParaRPr lang="en-US" sz="3200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cxnSp>
          <p:nvCxnSpPr>
            <p:cNvPr id="92" name="Straight Connector 91"/>
            <p:cNvCxnSpPr/>
            <p:nvPr/>
          </p:nvCxnSpPr>
          <p:spPr>
            <a:xfrm flipV="1">
              <a:off x="4310526" y="3418444"/>
              <a:ext cx="0" cy="957226"/>
            </a:xfrm>
            <a:prstGeom prst="line">
              <a:avLst/>
            </a:prstGeom>
            <a:ln>
              <a:solidFill>
                <a:srgbClr val="FFFFFF">
                  <a:alpha val="20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Freeform 5"/>
            <p:cNvSpPr>
              <a:spLocks noChangeAspect="1" noEditPoints="1"/>
            </p:cNvSpPr>
            <p:nvPr/>
          </p:nvSpPr>
          <p:spPr bwMode="auto">
            <a:xfrm>
              <a:off x="4429889" y="3510384"/>
              <a:ext cx="379271" cy="755805"/>
            </a:xfrm>
            <a:custGeom>
              <a:avLst/>
              <a:gdLst>
                <a:gd name="T0" fmla="*/ 116 w 117"/>
                <a:gd name="T1" fmla="*/ 130 h 233"/>
                <a:gd name="T2" fmla="*/ 93 w 117"/>
                <a:gd name="T3" fmla="*/ 63 h 233"/>
                <a:gd name="T4" fmla="*/ 24 w 117"/>
                <a:gd name="T5" fmla="*/ 63 h 233"/>
                <a:gd name="T6" fmla="*/ 1 w 117"/>
                <a:gd name="T7" fmla="*/ 130 h 233"/>
                <a:gd name="T8" fmla="*/ 7 w 117"/>
                <a:gd name="T9" fmla="*/ 140 h 233"/>
                <a:gd name="T10" fmla="*/ 18 w 117"/>
                <a:gd name="T11" fmla="*/ 136 h 233"/>
                <a:gd name="T12" fmla="*/ 30 w 117"/>
                <a:gd name="T13" fmla="*/ 223 h 233"/>
                <a:gd name="T14" fmla="*/ 41 w 117"/>
                <a:gd name="T15" fmla="*/ 233 h 233"/>
                <a:gd name="T16" fmla="*/ 59 w 117"/>
                <a:gd name="T17" fmla="*/ 165 h 233"/>
                <a:gd name="T18" fmla="*/ 76 w 117"/>
                <a:gd name="T19" fmla="*/ 233 h 233"/>
                <a:gd name="T20" fmla="*/ 87 w 117"/>
                <a:gd name="T21" fmla="*/ 224 h 233"/>
                <a:gd name="T22" fmla="*/ 84 w 117"/>
                <a:gd name="T23" fmla="*/ 101 h 233"/>
                <a:gd name="T24" fmla="*/ 107 w 117"/>
                <a:gd name="T25" fmla="*/ 141 h 233"/>
                <a:gd name="T26" fmla="*/ 116 w 117"/>
                <a:gd name="T27" fmla="*/ 130 h 233"/>
                <a:gd name="T28" fmla="*/ 104 w 117"/>
                <a:gd name="T29" fmla="*/ 134 h 233"/>
                <a:gd name="T30" fmla="*/ 80 w 117"/>
                <a:gd name="T31" fmla="*/ 87 h 233"/>
                <a:gd name="T32" fmla="*/ 80 w 117"/>
                <a:gd name="T33" fmla="*/ 157 h 233"/>
                <a:gd name="T34" fmla="*/ 82 w 117"/>
                <a:gd name="T35" fmla="*/ 218 h 233"/>
                <a:gd name="T36" fmla="*/ 82 w 117"/>
                <a:gd name="T37" fmla="*/ 223 h 233"/>
                <a:gd name="T38" fmla="*/ 76 w 117"/>
                <a:gd name="T39" fmla="*/ 230 h 233"/>
                <a:gd name="T40" fmla="*/ 70 w 117"/>
                <a:gd name="T41" fmla="*/ 223 h 233"/>
                <a:gd name="T42" fmla="*/ 59 w 117"/>
                <a:gd name="T43" fmla="*/ 143 h 233"/>
                <a:gd name="T44" fmla="*/ 47 w 117"/>
                <a:gd name="T45" fmla="*/ 223 h 233"/>
                <a:gd name="T46" fmla="*/ 35 w 117"/>
                <a:gd name="T47" fmla="*/ 223 h 233"/>
                <a:gd name="T48" fmla="*/ 35 w 117"/>
                <a:gd name="T49" fmla="*/ 218 h 233"/>
                <a:gd name="T50" fmla="*/ 37 w 117"/>
                <a:gd name="T51" fmla="*/ 157 h 233"/>
                <a:gd name="T52" fmla="*/ 37 w 117"/>
                <a:gd name="T53" fmla="*/ 87 h 233"/>
                <a:gd name="T54" fmla="*/ 13 w 117"/>
                <a:gd name="T55" fmla="*/ 134 h 233"/>
                <a:gd name="T56" fmla="*/ 9 w 117"/>
                <a:gd name="T57" fmla="*/ 136 h 233"/>
                <a:gd name="T58" fmla="*/ 6 w 117"/>
                <a:gd name="T59" fmla="*/ 131 h 233"/>
                <a:gd name="T60" fmla="*/ 8 w 117"/>
                <a:gd name="T61" fmla="*/ 123 h 233"/>
                <a:gd name="T62" fmla="*/ 59 w 117"/>
                <a:gd name="T63" fmla="*/ 54 h 233"/>
                <a:gd name="T64" fmla="*/ 109 w 117"/>
                <a:gd name="T65" fmla="*/ 123 h 233"/>
                <a:gd name="T66" fmla="*/ 111 w 117"/>
                <a:gd name="T67" fmla="*/ 131 h 233"/>
                <a:gd name="T68" fmla="*/ 109 w 117"/>
                <a:gd name="T69" fmla="*/ 136 h 233"/>
                <a:gd name="T70" fmla="*/ 81 w 117"/>
                <a:gd name="T71" fmla="*/ 22 h 233"/>
                <a:gd name="T72" fmla="*/ 36 w 117"/>
                <a:gd name="T73" fmla="*/ 22 h 233"/>
                <a:gd name="T74" fmla="*/ 59 w 117"/>
                <a:gd name="T75" fmla="*/ 4 h 233"/>
                <a:gd name="T76" fmla="*/ 59 w 117"/>
                <a:gd name="T77" fmla="*/ 39 h 233"/>
                <a:gd name="T78" fmla="*/ 59 w 117"/>
                <a:gd name="T79" fmla="*/ 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7" h="233">
                  <a:moveTo>
                    <a:pt x="116" y="130"/>
                  </a:moveTo>
                  <a:cubicBezTo>
                    <a:pt x="116" y="130"/>
                    <a:pt x="116" y="130"/>
                    <a:pt x="116" y="130"/>
                  </a:cubicBezTo>
                  <a:cubicBezTo>
                    <a:pt x="116" y="129"/>
                    <a:pt x="115" y="126"/>
                    <a:pt x="113" y="122"/>
                  </a:cubicBezTo>
                  <a:cubicBezTo>
                    <a:pt x="108" y="105"/>
                    <a:pt x="96" y="69"/>
                    <a:pt x="93" y="63"/>
                  </a:cubicBezTo>
                  <a:cubicBezTo>
                    <a:pt x="88" y="53"/>
                    <a:pt x="78" y="49"/>
                    <a:pt x="59" y="49"/>
                  </a:cubicBezTo>
                  <a:cubicBezTo>
                    <a:pt x="39" y="49"/>
                    <a:pt x="29" y="53"/>
                    <a:pt x="24" y="63"/>
                  </a:cubicBezTo>
                  <a:cubicBezTo>
                    <a:pt x="21" y="69"/>
                    <a:pt x="9" y="105"/>
                    <a:pt x="4" y="122"/>
                  </a:cubicBezTo>
                  <a:cubicBezTo>
                    <a:pt x="3" y="126"/>
                    <a:pt x="1" y="129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0" y="134"/>
                    <a:pt x="3" y="139"/>
                    <a:pt x="7" y="140"/>
                  </a:cubicBezTo>
                  <a:cubicBezTo>
                    <a:pt x="8" y="141"/>
                    <a:pt x="9" y="141"/>
                    <a:pt x="10" y="141"/>
                  </a:cubicBezTo>
                  <a:cubicBezTo>
                    <a:pt x="13" y="141"/>
                    <a:pt x="16" y="139"/>
                    <a:pt x="18" y="136"/>
                  </a:cubicBezTo>
                  <a:cubicBezTo>
                    <a:pt x="33" y="101"/>
                    <a:pt x="33" y="101"/>
                    <a:pt x="33" y="101"/>
                  </a:cubicBezTo>
                  <a:cubicBezTo>
                    <a:pt x="32" y="148"/>
                    <a:pt x="31" y="220"/>
                    <a:pt x="30" y="223"/>
                  </a:cubicBezTo>
                  <a:cubicBezTo>
                    <a:pt x="30" y="223"/>
                    <a:pt x="30" y="223"/>
                    <a:pt x="30" y="224"/>
                  </a:cubicBezTo>
                  <a:cubicBezTo>
                    <a:pt x="31" y="229"/>
                    <a:pt x="35" y="233"/>
                    <a:pt x="41" y="233"/>
                  </a:cubicBezTo>
                  <a:cubicBezTo>
                    <a:pt x="47" y="233"/>
                    <a:pt x="51" y="229"/>
                    <a:pt x="52" y="224"/>
                  </a:cubicBezTo>
                  <a:cubicBezTo>
                    <a:pt x="59" y="165"/>
                    <a:pt x="59" y="165"/>
                    <a:pt x="59" y="165"/>
                  </a:cubicBezTo>
                  <a:cubicBezTo>
                    <a:pt x="65" y="224"/>
                    <a:pt x="65" y="224"/>
                    <a:pt x="65" y="224"/>
                  </a:cubicBezTo>
                  <a:cubicBezTo>
                    <a:pt x="66" y="229"/>
                    <a:pt x="71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82" y="233"/>
                    <a:pt x="86" y="229"/>
                    <a:pt x="87" y="224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0"/>
                    <a:pt x="85" y="148"/>
                    <a:pt x="84" y="101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1" y="139"/>
                    <a:pt x="104" y="141"/>
                    <a:pt x="107" y="141"/>
                  </a:cubicBezTo>
                  <a:cubicBezTo>
                    <a:pt x="108" y="141"/>
                    <a:pt x="109" y="141"/>
                    <a:pt x="110" y="140"/>
                  </a:cubicBezTo>
                  <a:cubicBezTo>
                    <a:pt x="114" y="139"/>
                    <a:pt x="117" y="134"/>
                    <a:pt x="116" y="130"/>
                  </a:cubicBezTo>
                  <a:close/>
                  <a:moveTo>
                    <a:pt x="109" y="136"/>
                  </a:moveTo>
                  <a:cubicBezTo>
                    <a:pt x="107" y="136"/>
                    <a:pt x="104" y="136"/>
                    <a:pt x="104" y="134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3" y="88"/>
                    <a:pt x="82" y="87"/>
                    <a:pt x="80" y="87"/>
                  </a:cubicBezTo>
                  <a:cubicBezTo>
                    <a:pt x="79" y="88"/>
                    <a:pt x="79" y="89"/>
                    <a:pt x="79" y="90"/>
                  </a:cubicBezTo>
                  <a:cubicBezTo>
                    <a:pt x="79" y="90"/>
                    <a:pt x="79" y="123"/>
                    <a:pt x="80" y="157"/>
                  </a:cubicBezTo>
                  <a:cubicBezTo>
                    <a:pt x="81" y="173"/>
                    <a:pt x="81" y="190"/>
                    <a:pt x="81" y="203"/>
                  </a:cubicBezTo>
                  <a:cubicBezTo>
                    <a:pt x="82" y="209"/>
                    <a:pt x="82" y="214"/>
                    <a:pt x="82" y="218"/>
                  </a:cubicBezTo>
                  <a:cubicBezTo>
                    <a:pt x="82" y="221"/>
                    <a:pt x="82" y="222"/>
                    <a:pt x="82" y="223"/>
                  </a:cubicBezTo>
                  <a:cubicBezTo>
                    <a:pt x="82" y="223"/>
                    <a:pt x="82" y="223"/>
                    <a:pt x="82" y="223"/>
                  </a:cubicBezTo>
                  <a:cubicBezTo>
                    <a:pt x="82" y="226"/>
                    <a:pt x="79" y="228"/>
                    <a:pt x="76" y="228"/>
                  </a:cubicBezTo>
                  <a:cubicBezTo>
                    <a:pt x="76" y="230"/>
                    <a:pt x="76" y="230"/>
                    <a:pt x="76" y="230"/>
                  </a:cubicBezTo>
                  <a:cubicBezTo>
                    <a:pt x="76" y="228"/>
                    <a:pt x="76" y="228"/>
                    <a:pt x="76" y="228"/>
                  </a:cubicBezTo>
                  <a:cubicBezTo>
                    <a:pt x="73" y="228"/>
                    <a:pt x="70" y="226"/>
                    <a:pt x="70" y="223"/>
                  </a:cubicBezTo>
                  <a:cubicBezTo>
                    <a:pt x="61" y="145"/>
                    <a:pt x="61" y="145"/>
                    <a:pt x="61" y="145"/>
                  </a:cubicBezTo>
                  <a:cubicBezTo>
                    <a:pt x="61" y="143"/>
                    <a:pt x="60" y="143"/>
                    <a:pt x="59" y="143"/>
                  </a:cubicBezTo>
                  <a:cubicBezTo>
                    <a:pt x="57" y="143"/>
                    <a:pt x="56" y="143"/>
                    <a:pt x="56" y="145"/>
                  </a:cubicBezTo>
                  <a:cubicBezTo>
                    <a:pt x="47" y="223"/>
                    <a:pt x="47" y="223"/>
                    <a:pt x="47" y="223"/>
                  </a:cubicBezTo>
                  <a:cubicBezTo>
                    <a:pt x="47" y="226"/>
                    <a:pt x="44" y="228"/>
                    <a:pt x="41" y="228"/>
                  </a:cubicBezTo>
                  <a:cubicBezTo>
                    <a:pt x="38" y="228"/>
                    <a:pt x="35" y="226"/>
                    <a:pt x="35" y="223"/>
                  </a:cubicBezTo>
                  <a:cubicBezTo>
                    <a:pt x="35" y="223"/>
                    <a:pt x="35" y="222"/>
                    <a:pt x="35" y="222"/>
                  </a:cubicBezTo>
                  <a:cubicBezTo>
                    <a:pt x="35" y="221"/>
                    <a:pt x="35" y="220"/>
                    <a:pt x="35" y="218"/>
                  </a:cubicBezTo>
                  <a:cubicBezTo>
                    <a:pt x="35" y="214"/>
                    <a:pt x="35" y="209"/>
                    <a:pt x="36" y="203"/>
                  </a:cubicBezTo>
                  <a:cubicBezTo>
                    <a:pt x="36" y="190"/>
                    <a:pt x="36" y="173"/>
                    <a:pt x="37" y="157"/>
                  </a:cubicBezTo>
                  <a:cubicBezTo>
                    <a:pt x="38" y="123"/>
                    <a:pt x="38" y="90"/>
                    <a:pt x="38" y="90"/>
                  </a:cubicBezTo>
                  <a:cubicBezTo>
                    <a:pt x="38" y="89"/>
                    <a:pt x="38" y="88"/>
                    <a:pt x="37" y="87"/>
                  </a:cubicBezTo>
                  <a:cubicBezTo>
                    <a:pt x="36" y="87"/>
                    <a:pt x="34" y="88"/>
                    <a:pt x="34" y="89"/>
                  </a:cubicBezTo>
                  <a:cubicBezTo>
                    <a:pt x="13" y="134"/>
                    <a:pt x="13" y="134"/>
                    <a:pt x="13" y="134"/>
                  </a:cubicBezTo>
                  <a:cubicBezTo>
                    <a:pt x="13" y="135"/>
                    <a:pt x="12" y="136"/>
                    <a:pt x="10" y="136"/>
                  </a:cubicBezTo>
                  <a:cubicBezTo>
                    <a:pt x="10" y="136"/>
                    <a:pt x="9" y="136"/>
                    <a:pt x="9" y="136"/>
                  </a:cubicBezTo>
                  <a:cubicBezTo>
                    <a:pt x="6" y="135"/>
                    <a:pt x="5" y="133"/>
                    <a:pt x="6" y="131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6" y="131"/>
                    <a:pt x="6" y="130"/>
                    <a:pt x="6" y="129"/>
                  </a:cubicBezTo>
                  <a:cubicBezTo>
                    <a:pt x="7" y="128"/>
                    <a:pt x="8" y="126"/>
                    <a:pt x="8" y="123"/>
                  </a:cubicBezTo>
                  <a:cubicBezTo>
                    <a:pt x="13" y="108"/>
                    <a:pt x="25" y="71"/>
                    <a:pt x="28" y="65"/>
                  </a:cubicBezTo>
                  <a:cubicBezTo>
                    <a:pt x="31" y="59"/>
                    <a:pt x="37" y="54"/>
                    <a:pt x="59" y="54"/>
                  </a:cubicBezTo>
                  <a:cubicBezTo>
                    <a:pt x="80" y="54"/>
                    <a:pt x="86" y="59"/>
                    <a:pt x="89" y="65"/>
                  </a:cubicBezTo>
                  <a:cubicBezTo>
                    <a:pt x="92" y="71"/>
                    <a:pt x="104" y="108"/>
                    <a:pt x="109" y="123"/>
                  </a:cubicBezTo>
                  <a:cubicBezTo>
                    <a:pt x="110" y="126"/>
                    <a:pt x="110" y="128"/>
                    <a:pt x="111" y="129"/>
                  </a:cubicBezTo>
                  <a:cubicBezTo>
                    <a:pt x="111" y="130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2" y="133"/>
                    <a:pt x="111" y="135"/>
                    <a:pt x="109" y="136"/>
                  </a:cubicBezTo>
                  <a:close/>
                  <a:moveTo>
                    <a:pt x="59" y="44"/>
                  </a:moveTo>
                  <a:cubicBezTo>
                    <a:pt x="71" y="44"/>
                    <a:pt x="81" y="34"/>
                    <a:pt x="81" y="22"/>
                  </a:cubicBezTo>
                  <a:cubicBezTo>
                    <a:pt x="81" y="10"/>
                    <a:pt x="71" y="0"/>
                    <a:pt x="59" y="0"/>
                  </a:cubicBezTo>
                  <a:cubicBezTo>
                    <a:pt x="46" y="0"/>
                    <a:pt x="36" y="10"/>
                    <a:pt x="36" y="22"/>
                  </a:cubicBezTo>
                  <a:cubicBezTo>
                    <a:pt x="36" y="34"/>
                    <a:pt x="46" y="44"/>
                    <a:pt x="59" y="44"/>
                  </a:cubicBezTo>
                  <a:close/>
                  <a:moveTo>
                    <a:pt x="59" y="4"/>
                  </a:moveTo>
                  <a:cubicBezTo>
                    <a:pt x="68" y="4"/>
                    <a:pt x="76" y="12"/>
                    <a:pt x="76" y="22"/>
                  </a:cubicBezTo>
                  <a:cubicBezTo>
                    <a:pt x="76" y="31"/>
                    <a:pt x="68" y="39"/>
                    <a:pt x="59" y="39"/>
                  </a:cubicBezTo>
                  <a:cubicBezTo>
                    <a:pt x="49" y="39"/>
                    <a:pt x="41" y="31"/>
                    <a:pt x="41" y="22"/>
                  </a:cubicBezTo>
                  <a:cubicBezTo>
                    <a:pt x="41" y="12"/>
                    <a:pt x="49" y="4"/>
                    <a:pt x="59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94" name="TextBox 93"/>
            <p:cNvSpPr txBox="1"/>
            <p:nvPr/>
          </p:nvSpPr>
          <p:spPr>
            <a:xfrm>
              <a:off x="2857500" y="3549313"/>
              <a:ext cx="695703" cy="307777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lang="en-US" sz="2000" dirty="0" smtClean="0">
                  <a:solidFill>
                    <a:srgbClr val="FFFFFF"/>
                  </a:solidFill>
                  <a:latin typeface="Source Sans Pro" charset="0"/>
                  <a:ea typeface="Bebas Neue Bold" charset="0"/>
                </a:rPr>
                <a:t>Russia</a:t>
              </a:r>
              <a:endParaRPr lang="en-US" sz="2000" dirty="0">
                <a:solidFill>
                  <a:srgbClr val="FFFFFF"/>
                </a:solidFill>
                <a:latin typeface="Source Sans Pro" charset="0"/>
                <a:ea typeface="Bebas Neue Bold" charset="0"/>
              </a:endParaRPr>
            </a:p>
          </p:txBody>
        </p:sp>
        <p:sp>
          <p:nvSpPr>
            <p:cNvPr id="95" name="TextBox 94"/>
            <p:cNvSpPr txBox="1"/>
            <p:nvPr/>
          </p:nvSpPr>
          <p:spPr>
            <a:xfrm>
              <a:off x="4925774" y="3456713"/>
              <a:ext cx="1088439" cy="738664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lang="en-US" sz="4800" b="1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3.200</a:t>
              </a:r>
              <a:endParaRPr lang="en-US" sz="4800" b="1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96" name="TextBox 95"/>
            <p:cNvSpPr txBox="1"/>
            <p:nvPr/>
          </p:nvSpPr>
          <p:spPr>
            <a:xfrm>
              <a:off x="4912039" y="4094775"/>
              <a:ext cx="1535677" cy="184666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1200" dirty="0">
                  <a:solidFill>
                    <a:srgbClr val="FFFFFF"/>
                  </a:solidFill>
                  <a:latin typeface="Source Sans Pro" charset="0"/>
                  <a:ea typeface="Source Sans Pro" charset="0"/>
                </a:rPr>
                <a:t>Population, </a:t>
              </a:r>
              <a:r>
                <a:rPr lang="en-US" sz="1200" dirty="0" smtClean="0">
                  <a:solidFill>
                    <a:srgbClr val="FFFFFF"/>
                  </a:solidFill>
                  <a:latin typeface="Source Sans Pro" charset="0"/>
                  <a:ea typeface="Source Sans Pro" charset="0"/>
                </a:rPr>
                <a:t>max 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  <a:ea typeface="Source Sans Pro" charset="0"/>
                </a:rPr>
                <a:t>people</a:t>
              </a:r>
              <a:endParaRPr lang="ru-RU" sz="1200" dirty="0">
                <a:solidFill>
                  <a:srgbClr val="FFFFFF"/>
                </a:solidFill>
                <a:latin typeface="Source Sans Pro" charset="0"/>
                <a:ea typeface="Source Sans Pro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380787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3" name="Group 262"/>
          <p:cNvGrpSpPr/>
          <p:nvPr/>
        </p:nvGrpSpPr>
        <p:grpSpPr>
          <a:xfrm>
            <a:off x="7007963" y="1208163"/>
            <a:ext cx="5820279" cy="4372839"/>
            <a:chOff x="335360" y="667676"/>
            <a:chExt cx="6402307" cy="4810123"/>
          </a:xfrm>
        </p:grpSpPr>
        <p:grpSp>
          <p:nvGrpSpPr>
            <p:cNvPr id="265" name="Portugal"/>
            <p:cNvGrpSpPr/>
            <p:nvPr/>
          </p:nvGrpSpPr>
          <p:grpSpPr>
            <a:xfrm>
              <a:off x="335360" y="1628860"/>
              <a:ext cx="1638352" cy="3073835"/>
              <a:chOff x="511387" y="1258490"/>
              <a:chExt cx="1394222" cy="2615804"/>
            </a:xfrm>
          </p:grpSpPr>
          <p:grpSp>
            <p:nvGrpSpPr>
              <p:cNvPr id="303" name="Group 302"/>
              <p:cNvGrpSpPr/>
              <p:nvPr/>
            </p:nvGrpSpPr>
            <p:grpSpPr>
              <a:xfrm>
                <a:off x="511387" y="1258490"/>
                <a:ext cx="1394222" cy="2615804"/>
                <a:chOff x="511387" y="1258490"/>
                <a:chExt cx="1394222" cy="2615804"/>
              </a:xfrm>
            </p:grpSpPr>
            <p:sp>
              <p:nvSpPr>
                <p:cNvPr id="305" name="Freeform 5"/>
                <p:cNvSpPr>
                  <a:spLocks/>
                </p:cNvSpPr>
                <p:nvPr/>
              </p:nvSpPr>
              <p:spPr bwMode="auto">
                <a:xfrm>
                  <a:off x="875718" y="1796653"/>
                  <a:ext cx="292894" cy="397669"/>
                </a:xfrm>
                <a:custGeom>
                  <a:avLst/>
                  <a:gdLst>
                    <a:gd name="T0" fmla="*/ 0 w 246"/>
                    <a:gd name="T1" fmla="*/ 220 h 334"/>
                    <a:gd name="T2" fmla="*/ 19 w 246"/>
                    <a:gd name="T3" fmla="*/ 171 h 334"/>
                    <a:gd name="T4" fmla="*/ 28 w 246"/>
                    <a:gd name="T5" fmla="*/ 173 h 334"/>
                    <a:gd name="T6" fmla="*/ 40 w 246"/>
                    <a:gd name="T7" fmla="*/ 168 h 334"/>
                    <a:gd name="T8" fmla="*/ 37 w 246"/>
                    <a:gd name="T9" fmla="*/ 161 h 334"/>
                    <a:gd name="T10" fmla="*/ 45 w 246"/>
                    <a:gd name="T11" fmla="*/ 163 h 334"/>
                    <a:gd name="T12" fmla="*/ 52 w 246"/>
                    <a:gd name="T13" fmla="*/ 149 h 334"/>
                    <a:gd name="T14" fmla="*/ 63 w 246"/>
                    <a:gd name="T15" fmla="*/ 140 h 334"/>
                    <a:gd name="T16" fmla="*/ 75 w 246"/>
                    <a:gd name="T17" fmla="*/ 130 h 334"/>
                    <a:gd name="T18" fmla="*/ 56 w 246"/>
                    <a:gd name="T19" fmla="*/ 135 h 334"/>
                    <a:gd name="T20" fmla="*/ 61 w 246"/>
                    <a:gd name="T21" fmla="*/ 99 h 334"/>
                    <a:gd name="T22" fmla="*/ 52 w 246"/>
                    <a:gd name="T23" fmla="*/ 102 h 334"/>
                    <a:gd name="T24" fmla="*/ 37 w 246"/>
                    <a:gd name="T25" fmla="*/ 128 h 334"/>
                    <a:gd name="T26" fmla="*/ 23 w 246"/>
                    <a:gd name="T27" fmla="*/ 163 h 334"/>
                    <a:gd name="T28" fmla="*/ 68 w 246"/>
                    <a:gd name="T29" fmla="*/ 17 h 334"/>
                    <a:gd name="T30" fmla="*/ 104 w 246"/>
                    <a:gd name="T31" fmla="*/ 14 h 334"/>
                    <a:gd name="T32" fmla="*/ 116 w 246"/>
                    <a:gd name="T33" fmla="*/ 21 h 334"/>
                    <a:gd name="T34" fmla="*/ 127 w 246"/>
                    <a:gd name="T35" fmla="*/ 12 h 334"/>
                    <a:gd name="T36" fmla="*/ 142 w 246"/>
                    <a:gd name="T37" fmla="*/ 21 h 334"/>
                    <a:gd name="T38" fmla="*/ 151 w 246"/>
                    <a:gd name="T39" fmla="*/ 24 h 334"/>
                    <a:gd name="T40" fmla="*/ 158 w 246"/>
                    <a:gd name="T41" fmla="*/ 12 h 334"/>
                    <a:gd name="T42" fmla="*/ 184 w 246"/>
                    <a:gd name="T43" fmla="*/ 0 h 334"/>
                    <a:gd name="T44" fmla="*/ 203 w 246"/>
                    <a:gd name="T45" fmla="*/ 24 h 334"/>
                    <a:gd name="T46" fmla="*/ 234 w 246"/>
                    <a:gd name="T47" fmla="*/ 47 h 334"/>
                    <a:gd name="T48" fmla="*/ 243 w 246"/>
                    <a:gd name="T49" fmla="*/ 38 h 334"/>
                    <a:gd name="T50" fmla="*/ 246 w 246"/>
                    <a:gd name="T51" fmla="*/ 43 h 334"/>
                    <a:gd name="T52" fmla="*/ 231 w 246"/>
                    <a:gd name="T53" fmla="*/ 64 h 334"/>
                    <a:gd name="T54" fmla="*/ 231 w 246"/>
                    <a:gd name="T55" fmla="*/ 88 h 334"/>
                    <a:gd name="T56" fmla="*/ 227 w 246"/>
                    <a:gd name="T57" fmla="*/ 104 h 334"/>
                    <a:gd name="T58" fmla="*/ 217 w 246"/>
                    <a:gd name="T59" fmla="*/ 99 h 334"/>
                    <a:gd name="T60" fmla="*/ 201 w 246"/>
                    <a:gd name="T61" fmla="*/ 99 h 334"/>
                    <a:gd name="T62" fmla="*/ 189 w 246"/>
                    <a:gd name="T63" fmla="*/ 114 h 334"/>
                    <a:gd name="T64" fmla="*/ 163 w 246"/>
                    <a:gd name="T65" fmla="*/ 144 h 334"/>
                    <a:gd name="T66" fmla="*/ 158 w 246"/>
                    <a:gd name="T67" fmla="*/ 156 h 334"/>
                    <a:gd name="T68" fmla="*/ 165 w 246"/>
                    <a:gd name="T69" fmla="*/ 173 h 334"/>
                    <a:gd name="T70" fmla="*/ 175 w 246"/>
                    <a:gd name="T71" fmla="*/ 194 h 334"/>
                    <a:gd name="T72" fmla="*/ 160 w 246"/>
                    <a:gd name="T73" fmla="*/ 208 h 334"/>
                    <a:gd name="T74" fmla="*/ 165 w 246"/>
                    <a:gd name="T75" fmla="*/ 232 h 334"/>
                    <a:gd name="T76" fmla="*/ 156 w 246"/>
                    <a:gd name="T77" fmla="*/ 249 h 334"/>
                    <a:gd name="T78" fmla="*/ 149 w 246"/>
                    <a:gd name="T79" fmla="*/ 265 h 334"/>
                    <a:gd name="T80" fmla="*/ 137 w 246"/>
                    <a:gd name="T81" fmla="*/ 301 h 334"/>
                    <a:gd name="T82" fmla="*/ 123 w 246"/>
                    <a:gd name="T83" fmla="*/ 310 h 334"/>
                    <a:gd name="T84" fmla="*/ 106 w 246"/>
                    <a:gd name="T85" fmla="*/ 324 h 334"/>
                    <a:gd name="T86" fmla="*/ 80 w 246"/>
                    <a:gd name="T87" fmla="*/ 329 h 334"/>
                    <a:gd name="T88" fmla="*/ 80 w 246"/>
                    <a:gd name="T89" fmla="*/ 315 h 334"/>
                    <a:gd name="T90" fmla="*/ 87 w 246"/>
                    <a:gd name="T91" fmla="*/ 305 h 334"/>
                    <a:gd name="T92" fmla="*/ 92 w 246"/>
                    <a:gd name="T93" fmla="*/ 294 h 334"/>
                    <a:gd name="T94" fmla="*/ 85 w 246"/>
                    <a:gd name="T95" fmla="*/ 275 h 334"/>
                    <a:gd name="T96" fmla="*/ 68 w 246"/>
                    <a:gd name="T97" fmla="*/ 279 h 334"/>
                    <a:gd name="T98" fmla="*/ 68 w 246"/>
                    <a:gd name="T99" fmla="*/ 253 h 334"/>
                    <a:gd name="T100" fmla="*/ 45 w 246"/>
                    <a:gd name="T101" fmla="*/ 265 h 3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46" h="334">
                      <a:moveTo>
                        <a:pt x="35" y="263"/>
                      </a:moveTo>
                      <a:lnTo>
                        <a:pt x="35" y="263"/>
                      </a:lnTo>
                      <a:lnTo>
                        <a:pt x="2" y="223"/>
                      </a:lnTo>
                      <a:lnTo>
                        <a:pt x="0" y="220"/>
                      </a:lnTo>
                      <a:lnTo>
                        <a:pt x="4" y="206"/>
                      </a:lnTo>
                      <a:lnTo>
                        <a:pt x="9" y="189"/>
                      </a:lnTo>
                      <a:lnTo>
                        <a:pt x="19" y="173"/>
                      </a:lnTo>
                      <a:lnTo>
                        <a:pt x="19" y="171"/>
                      </a:lnTo>
                      <a:lnTo>
                        <a:pt x="21" y="171"/>
                      </a:lnTo>
                      <a:lnTo>
                        <a:pt x="21" y="180"/>
                      </a:lnTo>
                      <a:lnTo>
                        <a:pt x="21" y="182"/>
                      </a:lnTo>
                      <a:lnTo>
                        <a:pt x="28" y="173"/>
                      </a:lnTo>
                      <a:lnTo>
                        <a:pt x="33" y="168"/>
                      </a:lnTo>
                      <a:lnTo>
                        <a:pt x="37" y="173"/>
                      </a:lnTo>
                      <a:lnTo>
                        <a:pt x="37" y="173"/>
                      </a:lnTo>
                      <a:lnTo>
                        <a:pt x="40" y="168"/>
                      </a:lnTo>
                      <a:lnTo>
                        <a:pt x="37" y="168"/>
                      </a:lnTo>
                      <a:lnTo>
                        <a:pt x="37" y="166"/>
                      </a:lnTo>
                      <a:lnTo>
                        <a:pt x="37" y="163"/>
                      </a:lnTo>
                      <a:lnTo>
                        <a:pt x="37" y="161"/>
                      </a:lnTo>
                      <a:lnTo>
                        <a:pt x="40" y="159"/>
                      </a:lnTo>
                      <a:lnTo>
                        <a:pt x="42" y="161"/>
                      </a:lnTo>
                      <a:lnTo>
                        <a:pt x="45" y="163"/>
                      </a:lnTo>
                      <a:lnTo>
                        <a:pt x="45" y="163"/>
                      </a:lnTo>
                      <a:lnTo>
                        <a:pt x="49" y="163"/>
                      </a:lnTo>
                      <a:lnTo>
                        <a:pt x="52" y="161"/>
                      </a:lnTo>
                      <a:lnTo>
                        <a:pt x="56" y="154"/>
                      </a:lnTo>
                      <a:lnTo>
                        <a:pt x="52" y="149"/>
                      </a:lnTo>
                      <a:lnTo>
                        <a:pt x="49" y="144"/>
                      </a:lnTo>
                      <a:lnTo>
                        <a:pt x="49" y="140"/>
                      </a:lnTo>
                      <a:lnTo>
                        <a:pt x="56" y="140"/>
                      </a:lnTo>
                      <a:lnTo>
                        <a:pt x="63" y="140"/>
                      </a:lnTo>
                      <a:lnTo>
                        <a:pt x="71" y="137"/>
                      </a:lnTo>
                      <a:lnTo>
                        <a:pt x="75" y="135"/>
                      </a:lnTo>
                      <a:lnTo>
                        <a:pt x="80" y="130"/>
                      </a:lnTo>
                      <a:lnTo>
                        <a:pt x="75" y="130"/>
                      </a:lnTo>
                      <a:lnTo>
                        <a:pt x="66" y="133"/>
                      </a:lnTo>
                      <a:lnTo>
                        <a:pt x="59" y="133"/>
                      </a:lnTo>
                      <a:lnTo>
                        <a:pt x="59" y="135"/>
                      </a:lnTo>
                      <a:lnTo>
                        <a:pt x="56" y="135"/>
                      </a:lnTo>
                      <a:lnTo>
                        <a:pt x="49" y="130"/>
                      </a:lnTo>
                      <a:lnTo>
                        <a:pt x="47" y="126"/>
                      </a:lnTo>
                      <a:lnTo>
                        <a:pt x="47" y="114"/>
                      </a:lnTo>
                      <a:lnTo>
                        <a:pt x="61" y="99"/>
                      </a:lnTo>
                      <a:lnTo>
                        <a:pt x="59" y="90"/>
                      </a:lnTo>
                      <a:lnTo>
                        <a:pt x="56" y="97"/>
                      </a:lnTo>
                      <a:lnTo>
                        <a:pt x="54" y="102"/>
                      </a:lnTo>
                      <a:lnTo>
                        <a:pt x="52" y="102"/>
                      </a:lnTo>
                      <a:lnTo>
                        <a:pt x="49" y="97"/>
                      </a:lnTo>
                      <a:lnTo>
                        <a:pt x="45" y="104"/>
                      </a:lnTo>
                      <a:lnTo>
                        <a:pt x="40" y="116"/>
                      </a:lnTo>
                      <a:lnTo>
                        <a:pt x="37" y="128"/>
                      </a:lnTo>
                      <a:lnTo>
                        <a:pt x="35" y="137"/>
                      </a:lnTo>
                      <a:lnTo>
                        <a:pt x="33" y="144"/>
                      </a:lnTo>
                      <a:lnTo>
                        <a:pt x="28" y="154"/>
                      </a:lnTo>
                      <a:lnTo>
                        <a:pt x="23" y="163"/>
                      </a:lnTo>
                      <a:lnTo>
                        <a:pt x="19" y="168"/>
                      </a:lnTo>
                      <a:lnTo>
                        <a:pt x="63" y="26"/>
                      </a:lnTo>
                      <a:lnTo>
                        <a:pt x="66" y="17"/>
                      </a:lnTo>
                      <a:lnTo>
                        <a:pt x="68" y="17"/>
                      </a:lnTo>
                      <a:lnTo>
                        <a:pt x="82" y="17"/>
                      </a:lnTo>
                      <a:lnTo>
                        <a:pt x="87" y="19"/>
                      </a:lnTo>
                      <a:lnTo>
                        <a:pt x="97" y="17"/>
                      </a:lnTo>
                      <a:lnTo>
                        <a:pt x="104" y="14"/>
                      </a:lnTo>
                      <a:lnTo>
                        <a:pt x="106" y="14"/>
                      </a:lnTo>
                      <a:lnTo>
                        <a:pt x="108" y="17"/>
                      </a:lnTo>
                      <a:lnTo>
                        <a:pt x="111" y="19"/>
                      </a:lnTo>
                      <a:lnTo>
                        <a:pt x="116" y="21"/>
                      </a:lnTo>
                      <a:lnTo>
                        <a:pt x="120" y="21"/>
                      </a:lnTo>
                      <a:lnTo>
                        <a:pt x="123" y="21"/>
                      </a:lnTo>
                      <a:lnTo>
                        <a:pt x="125" y="14"/>
                      </a:lnTo>
                      <a:lnTo>
                        <a:pt x="127" y="12"/>
                      </a:lnTo>
                      <a:lnTo>
                        <a:pt x="132" y="7"/>
                      </a:lnTo>
                      <a:lnTo>
                        <a:pt x="139" y="14"/>
                      </a:lnTo>
                      <a:lnTo>
                        <a:pt x="139" y="17"/>
                      </a:lnTo>
                      <a:lnTo>
                        <a:pt x="142" y="21"/>
                      </a:lnTo>
                      <a:lnTo>
                        <a:pt x="146" y="26"/>
                      </a:lnTo>
                      <a:lnTo>
                        <a:pt x="149" y="28"/>
                      </a:lnTo>
                      <a:lnTo>
                        <a:pt x="151" y="26"/>
                      </a:lnTo>
                      <a:lnTo>
                        <a:pt x="151" y="24"/>
                      </a:lnTo>
                      <a:lnTo>
                        <a:pt x="149" y="21"/>
                      </a:lnTo>
                      <a:lnTo>
                        <a:pt x="149" y="17"/>
                      </a:lnTo>
                      <a:lnTo>
                        <a:pt x="149" y="17"/>
                      </a:lnTo>
                      <a:lnTo>
                        <a:pt x="158" y="12"/>
                      </a:lnTo>
                      <a:lnTo>
                        <a:pt x="165" y="14"/>
                      </a:lnTo>
                      <a:lnTo>
                        <a:pt x="182" y="5"/>
                      </a:lnTo>
                      <a:lnTo>
                        <a:pt x="182" y="5"/>
                      </a:lnTo>
                      <a:lnTo>
                        <a:pt x="184" y="0"/>
                      </a:lnTo>
                      <a:lnTo>
                        <a:pt x="203" y="14"/>
                      </a:lnTo>
                      <a:lnTo>
                        <a:pt x="203" y="17"/>
                      </a:lnTo>
                      <a:lnTo>
                        <a:pt x="203" y="21"/>
                      </a:lnTo>
                      <a:lnTo>
                        <a:pt x="203" y="24"/>
                      </a:lnTo>
                      <a:lnTo>
                        <a:pt x="203" y="33"/>
                      </a:lnTo>
                      <a:lnTo>
                        <a:pt x="224" y="47"/>
                      </a:lnTo>
                      <a:lnTo>
                        <a:pt x="229" y="47"/>
                      </a:lnTo>
                      <a:lnTo>
                        <a:pt x="234" y="47"/>
                      </a:lnTo>
                      <a:lnTo>
                        <a:pt x="236" y="43"/>
                      </a:lnTo>
                      <a:lnTo>
                        <a:pt x="236" y="43"/>
                      </a:lnTo>
                      <a:lnTo>
                        <a:pt x="239" y="40"/>
                      </a:lnTo>
                      <a:lnTo>
                        <a:pt x="243" y="38"/>
                      </a:lnTo>
                      <a:lnTo>
                        <a:pt x="246" y="38"/>
                      </a:lnTo>
                      <a:lnTo>
                        <a:pt x="246" y="40"/>
                      </a:lnTo>
                      <a:lnTo>
                        <a:pt x="246" y="40"/>
                      </a:lnTo>
                      <a:lnTo>
                        <a:pt x="246" y="43"/>
                      </a:lnTo>
                      <a:lnTo>
                        <a:pt x="246" y="43"/>
                      </a:lnTo>
                      <a:lnTo>
                        <a:pt x="246" y="45"/>
                      </a:lnTo>
                      <a:lnTo>
                        <a:pt x="234" y="59"/>
                      </a:lnTo>
                      <a:lnTo>
                        <a:pt x="231" y="64"/>
                      </a:lnTo>
                      <a:lnTo>
                        <a:pt x="229" y="69"/>
                      </a:lnTo>
                      <a:lnTo>
                        <a:pt x="229" y="71"/>
                      </a:lnTo>
                      <a:lnTo>
                        <a:pt x="231" y="76"/>
                      </a:lnTo>
                      <a:lnTo>
                        <a:pt x="231" y="88"/>
                      </a:lnTo>
                      <a:lnTo>
                        <a:pt x="234" y="95"/>
                      </a:lnTo>
                      <a:lnTo>
                        <a:pt x="231" y="102"/>
                      </a:lnTo>
                      <a:lnTo>
                        <a:pt x="231" y="104"/>
                      </a:lnTo>
                      <a:lnTo>
                        <a:pt x="227" y="104"/>
                      </a:lnTo>
                      <a:lnTo>
                        <a:pt x="224" y="104"/>
                      </a:lnTo>
                      <a:lnTo>
                        <a:pt x="222" y="102"/>
                      </a:lnTo>
                      <a:lnTo>
                        <a:pt x="220" y="99"/>
                      </a:lnTo>
                      <a:lnTo>
                        <a:pt x="217" y="99"/>
                      </a:lnTo>
                      <a:lnTo>
                        <a:pt x="215" y="97"/>
                      </a:lnTo>
                      <a:lnTo>
                        <a:pt x="208" y="99"/>
                      </a:lnTo>
                      <a:lnTo>
                        <a:pt x="203" y="102"/>
                      </a:lnTo>
                      <a:lnTo>
                        <a:pt x="201" y="99"/>
                      </a:lnTo>
                      <a:lnTo>
                        <a:pt x="198" y="99"/>
                      </a:lnTo>
                      <a:lnTo>
                        <a:pt x="189" y="99"/>
                      </a:lnTo>
                      <a:lnTo>
                        <a:pt x="191" y="111"/>
                      </a:lnTo>
                      <a:lnTo>
                        <a:pt x="189" y="114"/>
                      </a:lnTo>
                      <a:lnTo>
                        <a:pt x="186" y="118"/>
                      </a:lnTo>
                      <a:lnTo>
                        <a:pt x="179" y="133"/>
                      </a:lnTo>
                      <a:lnTo>
                        <a:pt x="170" y="140"/>
                      </a:lnTo>
                      <a:lnTo>
                        <a:pt x="163" y="144"/>
                      </a:lnTo>
                      <a:lnTo>
                        <a:pt x="158" y="149"/>
                      </a:lnTo>
                      <a:lnTo>
                        <a:pt x="158" y="152"/>
                      </a:lnTo>
                      <a:lnTo>
                        <a:pt x="158" y="154"/>
                      </a:lnTo>
                      <a:lnTo>
                        <a:pt x="158" y="156"/>
                      </a:lnTo>
                      <a:lnTo>
                        <a:pt x="160" y="159"/>
                      </a:lnTo>
                      <a:lnTo>
                        <a:pt x="163" y="166"/>
                      </a:lnTo>
                      <a:lnTo>
                        <a:pt x="165" y="168"/>
                      </a:lnTo>
                      <a:lnTo>
                        <a:pt x="165" y="173"/>
                      </a:lnTo>
                      <a:lnTo>
                        <a:pt x="165" y="185"/>
                      </a:lnTo>
                      <a:lnTo>
                        <a:pt x="168" y="189"/>
                      </a:lnTo>
                      <a:lnTo>
                        <a:pt x="168" y="192"/>
                      </a:lnTo>
                      <a:lnTo>
                        <a:pt x="175" y="194"/>
                      </a:lnTo>
                      <a:lnTo>
                        <a:pt x="179" y="199"/>
                      </a:lnTo>
                      <a:lnTo>
                        <a:pt x="165" y="204"/>
                      </a:lnTo>
                      <a:lnTo>
                        <a:pt x="163" y="204"/>
                      </a:lnTo>
                      <a:lnTo>
                        <a:pt x="160" y="208"/>
                      </a:lnTo>
                      <a:lnTo>
                        <a:pt x="160" y="211"/>
                      </a:lnTo>
                      <a:lnTo>
                        <a:pt x="163" y="220"/>
                      </a:lnTo>
                      <a:lnTo>
                        <a:pt x="165" y="227"/>
                      </a:lnTo>
                      <a:lnTo>
                        <a:pt x="165" y="232"/>
                      </a:lnTo>
                      <a:lnTo>
                        <a:pt x="168" y="234"/>
                      </a:lnTo>
                      <a:lnTo>
                        <a:pt x="170" y="237"/>
                      </a:lnTo>
                      <a:lnTo>
                        <a:pt x="172" y="244"/>
                      </a:lnTo>
                      <a:lnTo>
                        <a:pt x="156" y="249"/>
                      </a:lnTo>
                      <a:lnTo>
                        <a:pt x="146" y="253"/>
                      </a:lnTo>
                      <a:lnTo>
                        <a:pt x="146" y="256"/>
                      </a:lnTo>
                      <a:lnTo>
                        <a:pt x="146" y="258"/>
                      </a:lnTo>
                      <a:lnTo>
                        <a:pt x="149" y="265"/>
                      </a:lnTo>
                      <a:lnTo>
                        <a:pt x="149" y="270"/>
                      </a:lnTo>
                      <a:lnTo>
                        <a:pt x="146" y="275"/>
                      </a:lnTo>
                      <a:lnTo>
                        <a:pt x="137" y="287"/>
                      </a:lnTo>
                      <a:lnTo>
                        <a:pt x="137" y="301"/>
                      </a:lnTo>
                      <a:lnTo>
                        <a:pt x="132" y="303"/>
                      </a:lnTo>
                      <a:lnTo>
                        <a:pt x="132" y="305"/>
                      </a:lnTo>
                      <a:lnTo>
                        <a:pt x="127" y="310"/>
                      </a:lnTo>
                      <a:lnTo>
                        <a:pt x="123" y="310"/>
                      </a:lnTo>
                      <a:lnTo>
                        <a:pt x="120" y="310"/>
                      </a:lnTo>
                      <a:lnTo>
                        <a:pt x="116" y="313"/>
                      </a:lnTo>
                      <a:lnTo>
                        <a:pt x="113" y="317"/>
                      </a:lnTo>
                      <a:lnTo>
                        <a:pt x="106" y="324"/>
                      </a:lnTo>
                      <a:lnTo>
                        <a:pt x="104" y="329"/>
                      </a:lnTo>
                      <a:lnTo>
                        <a:pt x="101" y="331"/>
                      </a:lnTo>
                      <a:lnTo>
                        <a:pt x="99" y="334"/>
                      </a:lnTo>
                      <a:lnTo>
                        <a:pt x="80" y="329"/>
                      </a:lnTo>
                      <a:lnTo>
                        <a:pt x="78" y="327"/>
                      </a:lnTo>
                      <a:lnTo>
                        <a:pt x="78" y="324"/>
                      </a:lnTo>
                      <a:lnTo>
                        <a:pt x="78" y="320"/>
                      </a:lnTo>
                      <a:lnTo>
                        <a:pt x="80" y="315"/>
                      </a:lnTo>
                      <a:lnTo>
                        <a:pt x="82" y="310"/>
                      </a:lnTo>
                      <a:lnTo>
                        <a:pt x="85" y="308"/>
                      </a:lnTo>
                      <a:lnTo>
                        <a:pt x="87" y="305"/>
                      </a:lnTo>
                      <a:lnTo>
                        <a:pt x="87" y="305"/>
                      </a:lnTo>
                      <a:lnTo>
                        <a:pt x="89" y="303"/>
                      </a:lnTo>
                      <a:lnTo>
                        <a:pt x="89" y="303"/>
                      </a:lnTo>
                      <a:lnTo>
                        <a:pt x="92" y="296"/>
                      </a:lnTo>
                      <a:lnTo>
                        <a:pt x="92" y="294"/>
                      </a:lnTo>
                      <a:lnTo>
                        <a:pt x="92" y="291"/>
                      </a:lnTo>
                      <a:lnTo>
                        <a:pt x="89" y="284"/>
                      </a:lnTo>
                      <a:lnTo>
                        <a:pt x="89" y="275"/>
                      </a:lnTo>
                      <a:lnTo>
                        <a:pt x="85" y="275"/>
                      </a:lnTo>
                      <a:lnTo>
                        <a:pt x="80" y="277"/>
                      </a:lnTo>
                      <a:lnTo>
                        <a:pt x="73" y="279"/>
                      </a:lnTo>
                      <a:lnTo>
                        <a:pt x="71" y="279"/>
                      </a:lnTo>
                      <a:lnTo>
                        <a:pt x="68" y="279"/>
                      </a:lnTo>
                      <a:lnTo>
                        <a:pt x="66" y="277"/>
                      </a:lnTo>
                      <a:lnTo>
                        <a:pt x="66" y="268"/>
                      </a:lnTo>
                      <a:lnTo>
                        <a:pt x="66" y="263"/>
                      </a:lnTo>
                      <a:lnTo>
                        <a:pt x="68" y="253"/>
                      </a:lnTo>
                      <a:lnTo>
                        <a:pt x="56" y="244"/>
                      </a:lnTo>
                      <a:lnTo>
                        <a:pt x="49" y="253"/>
                      </a:lnTo>
                      <a:lnTo>
                        <a:pt x="47" y="260"/>
                      </a:lnTo>
                      <a:lnTo>
                        <a:pt x="45" y="265"/>
                      </a:lnTo>
                      <a:lnTo>
                        <a:pt x="35" y="263"/>
                      </a:lnTo>
                      <a:close/>
                    </a:path>
                  </a:pathLst>
                </a:custGeom>
                <a:solidFill>
                  <a:schemeClr val="tx1">
                    <a:alpha val="15000"/>
                  </a:schemeClr>
                </a:solidFill>
                <a:ln w="3175" cap="rnd">
                  <a:solidFill>
                    <a:schemeClr val="tx1"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306" name="Freeform 7"/>
                <p:cNvSpPr>
                  <a:spLocks/>
                </p:cNvSpPr>
                <p:nvPr/>
              </p:nvSpPr>
              <p:spPr bwMode="auto">
                <a:xfrm>
                  <a:off x="579253" y="2295525"/>
                  <a:ext cx="532209" cy="403622"/>
                </a:xfrm>
                <a:custGeom>
                  <a:avLst/>
                  <a:gdLst>
                    <a:gd name="T0" fmla="*/ 14 w 447"/>
                    <a:gd name="T1" fmla="*/ 303 h 339"/>
                    <a:gd name="T2" fmla="*/ 0 w 447"/>
                    <a:gd name="T3" fmla="*/ 265 h 339"/>
                    <a:gd name="T4" fmla="*/ 50 w 447"/>
                    <a:gd name="T5" fmla="*/ 246 h 339"/>
                    <a:gd name="T6" fmla="*/ 64 w 447"/>
                    <a:gd name="T7" fmla="*/ 261 h 339"/>
                    <a:gd name="T8" fmla="*/ 57 w 447"/>
                    <a:gd name="T9" fmla="*/ 242 h 339"/>
                    <a:gd name="T10" fmla="*/ 78 w 447"/>
                    <a:gd name="T11" fmla="*/ 218 h 339"/>
                    <a:gd name="T12" fmla="*/ 97 w 447"/>
                    <a:gd name="T13" fmla="*/ 204 h 339"/>
                    <a:gd name="T14" fmla="*/ 109 w 447"/>
                    <a:gd name="T15" fmla="*/ 175 h 339"/>
                    <a:gd name="T16" fmla="*/ 194 w 447"/>
                    <a:gd name="T17" fmla="*/ 0 h 339"/>
                    <a:gd name="T18" fmla="*/ 211 w 447"/>
                    <a:gd name="T19" fmla="*/ 10 h 339"/>
                    <a:gd name="T20" fmla="*/ 237 w 447"/>
                    <a:gd name="T21" fmla="*/ 10 h 339"/>
                    <a:gd name="T22" fmla="*/ 270 w 447"/>
                    <a:gd name="T23" fmla="*/ 19 h 339"/>
                    <a:gd name="T24" fmla="*/ 279 w 447"/>
                    <a:gd name="T25" fmla="*/ 31 h 339"/>
                    <a:gd name="T26" fmla="*/ 291 w 447"/>
                    <a:gd name="T27" fmla="*/ 21 h 339"/>
                    <a:gd name="T28" fmla="*/ 301 w 447"/>
                    <a:gd name="T29" fmla="*/ 19 h 339"/>
                    <a:gd name="T30" fmla="*/ 305 w 447"/>
                    <a:gd name="T31" fmla="*/ 38 h 339"/>
                    <a:gd name="T32" fmla="*/ 308 w 447"/>
                    <a:gd name="T33" fmla="*/ 52 h 339"/>
                    <a:gd name="T34" fmla="*/ 338 w 447"/>
                    <a:gd name="T35" fmla="*/ 31 h 339"/>
                    <a:gd name="T36" fmla="*/ 350 w 447"/>
                    <a:gd name="T37" fmla="*/ 33 h 339"/>
                    <a:gd name="T38" fmla="*/ 355 w 447"/>
                    <a:gd name="T39" fmla="*/ 59 h 339"/>
                    <a:gd name="T40" fmla="*/ 353 w 447"/>
                    <a:gd name="T41" fmla="*/ 66 h 339"/>
                    <a:gd name="T42" fmla="*/ 383 w 447"/>
                    <a:gd name="T43" fmla="*/ 50 h 339"/>
                    <a:gd name="T44" fmla="*/ 395 w 447"/>
                    <a:gd name="T45" fmla="*/ 47 h 339"/>
                    <a:gd name="T46" fmla="*/ 391 w 447"/>
                    <a:gd name="T47" fmla="*/ 36 h 339"/>
                    <a:gd name="T48" fmla="*/ 419 w 447"/>
                    <a:gd name="T49" fmla="*/ 21 h 339"/>
                    <a:gd name="T50" fmla="*/ 438 w 447"/>
                    <a:gd name="T51" fmla="*/ 17 h 339"/>
                    <a:gd name="T52" fmla="*/ 447 w 447"/>
                    <a:gd name="T53" fmla="*/ 62 h 339"/>
                    <a:gd name="T54" fmla="*/ 440 w 447"/>
                    <a:gd name="T55" fmla="*/ 71 h 339"/>
                    <a:gd name="T56" fmla="*/ 433 w 447"/>
                    <a:gd name="T57" fmla="*/ 92 h 339"/>
                    <a:gd name="T58" fmla="*/ 419 w 447"/>
                    <a:gd name="T59" fmla="*/ 97 h 339"/>
                    <a:gd name="T60" fmla="*/ 407 w 447"/>
                    <a:gd name="T61" fmla="*/ 104 h 339"/>
                    <a:gd name="T62" fmla="*/ 391 w 447"/>
                    <a:gd name="T63" fmla="*/ 114 h 339"/>
                    <a:gd name="T64" fmla="*/ 383 w 447"/>
                    <a:gd name="T65" fmla="*/ 123 h 339"/>
                    <a:gd name="T66" fmla="*/ 369 w 447"/>
                    <a:gd name="T67" fmla="*/ 126 h 339"/>
                    <a:gd name="T68" fmla="*/ 362 w 447"/>
                    <a:gd name="T69" fmla="*/ 137 h 339"/>
                    <a:gd name="T70" fmla="*/ 329 w 447"/>
                    <a:gd name="T71" fmla="*/ 145 h 339"/>
                    <a:gd name="T72" fmla="*/ 327 w 447"/>
                    <a:gd name="T73" fmla="*/ 126 h 339"/>
                    <a:gd name="T74" fmla="*/ 315 w 447"/>
                    <a:gd name="T75" fmla="*/ 107 h 339"/>
                    <a:gd name="T76" fmla="*/ 284 w 447"/>
                    <a:gd name="T77" fmla="*/ 121 h 339"/>
                    <a:gd name="T78" fmla="*/ 256 w 447"/>
                    <a:gd name="T79" fmla="*/ 126 h 339"/>
                    <a:gd name="T80" fmla="*/ 253 w 447"/>
                    <a:gd name="T81" fmla="*/ 147 h 339"/>
                    <a:gd name="T82" fmla="*/ 260 w 447"/>
                    <a:gd name="T83" fmla="*/ 159 h 339"/>
                    <a:gd name="T84" fmla="*/ 256 w 447"/>
                    <a:gd name="T85" fmla="*/ 173 h 339"/>
                    <a:gd name="T86" fmla="*/ 246 w 447"/>
                    <a:gd name="T87" fmla="*/ 201 h 339"/>
                    <a:gd name="T88" fmla="*/ 234 w 447"/>
                    <a:gd name="T89" fmla="*/ 225 h 339"/>
                    <a:gd name="T90" fmla="*/ 225 w 447"/>
                    <a:gd name="T91" fmla="*/ 225 h 339"/>
                    <a:gd name="T92" fmla="*/ 225 w 447"/>
                    <a:gd name="T93" fmla="*/ 237 h 339"/>
                    <a:gd name="T94" fmla="*/ 218 w 447"/>
                    <a:gd name="T95" fmla="*/ 246 h 339"/>
                    <a:gd name="T96" fmla="*/ 166 w 447"/>
                    <a:gd name="T97" fmla="*/ 249 h 339"/>
                    <a:gd name="T98" fmla="*/ 142 w 447"/>
                    <a:gd name="T99" fmla="*/ 275 h 339"/>
                    <a:gd name="T100" fmla="*/ 133 w 447"/>
                    <a:gd name="T101" fmla="*/ 313 h 339"/>
                    <a:gd name="T102" fmla="*/ 109 w 447"/>
                    <a:gd name="T103" fmla="*/ 306 h 339"/>
                    <a:gd name="T104" fmla="*/ 85 w 447"/>
                    <a:gd name="T105" fmla="*/ 327 h 339"/>
                    <a:gd name="T106" fmla="*/ 62 w 447"/>
                    <a:gd name="T107" fmla="*/ 308 h 339"/>
                    <a:gd name="T108" fmla="*/ 55 w 447"/>
                    <a:gd name="T109" fmla="*/ 296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447" h="339">
                      <a:moveTo>
                        <a:pt x="31" y="303"/>
                      </a:moveTo>
                      <a:lnTo>
                        <a:pt x="31" y="303"/>
                      </a:lnTo>
                      <a:lnTo>
                        <a:pt x="19" y="303"/>
                      </a:lnTo>
                      <a:lnTo>
                        <a:pt x="14" y="303"/>
                      </a:lnTo>
                      <a:lnTo>
                        <a:pt x="14" y="291"/>
                      </a:lnTo>
                      <a:lnTo>
                        <a:pt x="12" y="284"/>
                      </a:lnTo>
                      <a:lnTo>
                        <a:pt x="3" y="270"/>
                      </a:lnTo>
                      <a:lnTo>
                        <a:pt x="0" y="265"/>
                      </a:lnTo>
                      <a:lnTo>
                        <a:pt x="5" y="265"/>
                      </a:lnTo>
                      <a:lnTo>
                        <a:pt x="26" y="265"/>
                      </a:lnTo>
                      <a:lnTo>
                        <a:pt x="45" y="249"/>
                      </a:lnTo>
                      <a:lnTo>
                        <a:pt x="50" y="246"/>
                      </a:lnTo>
                      <a:lnTo>
                        <a:pt x="57" y="249"/>
                      </a:lnTo>
                      <a:lnTo>
                        <a:pt x="59" y="253"/>
                      </a:lnTo>
                      <a:lnTo>
                        <a:pt x="62" y="258"/>
                      </a:lnTo>
                      <a:lnTo>
                        <a:pt x="64" y="261"/>
                      </a:lnTo>
                      <a:lnTo>
                        <a:pt x="69" y="256"/>
                      </a:lnTo>
                      <a:lnTo>
                        <a:pt x="66" y="251"/>
                      </a:lnTo>
                      <a:lnTo>
                        <a:pt x="62" y="244"/>
                      </a:lnTo>
                      <a:lnTo>
                        <a:pt x="57" y="242"/>
                      </a:lnTo>
                      <a:lnTo>
                        <a:pt x="57" y="239"/>
                      </a:lnTo>
                      <a:lnTo>
                        <a:pt x="62" y="234"/>
                      </a:lnTo>
                      <a:lnTo>
                        <a:pt x="74" y="220"/>
                      </a:lnTo>
                      <a:lnTo>
                        <a:pt x="78" y="218"/>
                      </a:lnTo>
                      <a:lnTo>
                        <a:pt x="83" y="216"/>
                      </a:lnTo>
                      <a:lnTo>
                        <a:pt x="88" y="213"/>
                      </a:lnTo>
                      <a:lnTo>
                        <a:pt x="92" y="208"/>
                      </a:lnTo>
                      <a:lnTo>
                        <a:pt x="97" y="204"/>
                      </a:lnTo>
                      <a:lnTo>
                        <a:pt x="104" y="192"/>
                      </a:lnTo>
                      <a:lnTo>
                        <a:pt x="107" y="185"/>
                      </a:lnTo>
                      <a:lnTo>
                        <a:pt x="109" y="182"/>
                      </a:lnTo>
                      <a:lnTo>
                        <a:pt x="109" y="175"/>
                      </a:lnTo>
                      <a:lnTo>
                        <a:pt x="111" y="166"/>
                      </a:lnTo>
                      <a:lnTo>
                        <a:pt x="114" y="159"/>
                      </a:lnTo>
                      <a:lnTo>
                        <a:pt x="156" y="83"/>
                      </a:lnTo>
                      <a:lnTo>
                        <a:pt x="194" y="0"/>
                      </a:lnTo>
                      <a:lnTo>
                        <a:pt x="197" y="0"/>
                      </a:lnTo>
                      <a:lnTo>
                        <a:pt x="204" y="5"/>
                      </a:lnTo>
                      <a:lnTo>
                        <a:pt x="206" y="7"/>
                      </a:lnTo>
                      <a:lnTo>
                        <a:pt x="211" y="10"/>
                      </a:lnTo>
                      <a:lnTo>
                        <a:pt x="220" y="14"/>
                      </a:lnTo>
                      <a:lnTo>
                        <a:pt x="225" y="14"/>
                      </a:lnTo>
                      <a:lnTo>
                        <a:pt x="227" y="12"/>
                      </a:lnTo>
                      <a:lnTo>
                        <a:pt x="237" y="10"/>
                      </a:lnTo>
                      <a:lnTo>
                        <a:pt x="253" y="12"/>
                      </a:lnTo>
                      <a:lnTo>
                        <a:pt x="258" y="14"/>
                      </a:lnTo>
                      <a:lnTo>
                        <a:pt x="265" y="17"/>
                      </a:lnTo>
                      <a:lnTo>
                        <a:pt x="270" y="19"/>
                      </a:lnTo>
                      <a:lnTo>
                        <a:pt x="275" y="24"/>
                      </a:lnTo>
                      <a:lnTo>
                        <a:pt x="277" y="29"/>
                      </a:lnTo>
                      <a:lnTo>
                        <a:pt x="277" y="31"/>
                      </a:lnTo>
                      <a:lnTo>
                        <a:pt x="279" y="31"/>
                      </a:lnTo>
                      <a:lnTo>
                        <a:pt x="284" y="31"/>
                      </a:lnTo>
                      <a:lnTo>
                        <a:pt x="284" y="31"/>
                      </a:lnTo>
                      <a:lnTo>
                        <a:pt x="286" y="29"/>
                      </a:lnTo>
                      <a:lnTo>
                        <a:pt x="291" y="21"/>
                      </a:lnTo>
                      <a:lnTo>
                        <a:pt x="294" y="19"/>
                      </a:lnTo>
                      <a:lnTo>
                        <a:pt x="296" y="19"/>
                      </a:lnTo>
                      <a:lnTo>
                        <a:pt x="298" y="19"/>
                      </a:lnTo>
                      <a:lnTo>
                        <a:pt x="301" y="19"/>
                      </a:lnTo>
                      <a:lnTo>
                        <a:pt x="303" y="21"/>
                      </a:lnTo>
                      <a:lnTo>
                        <a:pt x="305" y="24"/>
                      </a:lnTo>
                      <a:lnTo>
                        <a:pt x="305" y="33"/>
                      </a:lnTo>
                      <a:lnTo>
                        <a:pt x="305" y="38"/>
                      </a:lnTo>
                      <a:lnTo>
                        <a:pt x="305" y="43"/>
                      </a:lnTo>
                      <a:lnTo>
                        <a:pt x="305" y="47"/>
                      </a:lnTo>
                      <a:lnTo>
                        <a:pt x="308" y="50"/>
                      </a:lnTo>
                      <a:lnTo>
                        <a:pt x="308" y="52"/>
                      </a:lnTo>
                      <a:lnTo>
                        <a:pt x="310" y="50"/>
                      </a:lnTo>
                      <a:lnTo>
                        <a:pt x="317" y="43"/>
                      </a:lnTo>
                      <a:lnTo>
                        <a:pt x="327" y="38"/>
                      </a:lnTo>
                      <a:lnTo>
                        <a:pt x="338" y="31"/>
                      </a:lnTo>
                      <a:lnTo>
                        <a:pt x="346" y="31"/>
                      </a:lnTo>
                      <a:lnTo>
                        <a:pt x="346" y="29"/>
                      </a:lnTo>
                      <a:lnTo>
                        <a:pt x="348" y="31"/>
                      </a:lnTo>
                      <a:lnTo>
                        <a:pt x="350" y="33"/>
                      </a:lnTo>
                      <a:lnTo>
                        <a:pt x="355" y="43"/>
                      </a:lnTo>
                      <a:lnTo>
                        <a:pt x="357" y="50"/>
                      </a:lnTo>
                      <a:lnTo>
                        <a:pt x="357" y="57"/>
                      </a:lnTo>
                      <a:lnTo>
                        <a:pt x="355" y="59"/>
                      </a:lnTo>
                      <a:lnTo>
                        <a:pt x="355" y="62"/>
                      </a:lnTo>
                      <a:lnTo>
                        <a:pt x="353" y="64"/>
                      </a:lnTo>
                      <a:lnTo>
                        <a:pt x="350" y="64"/>
                      </a:lnTo>
                      <a:lnTo>
                        <a:pt x="353" y="66"/>
                      </a:lnTo>
                      <a:lnTo>
                        <a:pt x="355" y="66"/>
                      </a:lnTo>
                      <a:lnTo>
                        <a:pt x="369" y="62"/>
                      </a:lnTo>
                      <a:lnTo>
                        <a:pt x="381" y="50"/>
                      </a:lnTo>
                      <a:lnTo>
                        <a:pt x="383" y="50"/>
                      </a:lnTo>
                      <a:lnTo>
                        <a:pt x="388" y="52"/>
                      </a:lnTo>
                      <a:lnTo>
                        <a:pt x="393" y="52"/>
                      </a:lnTo>
                      <a:lnTo>
                        <a:pt x="395" y="52"/>
                      </a:lnTo>
                      <a:lnTo>
                        <a:pt x="395" y="47"/>
                      </a:lnTo>
                      <a:lnTo>
                        <a:pt x="395" y="45"/>
                      </a:lnTo>
                      <a:lnTo>
                        <a:pt x="391" y="40"/>
                      </a:lnTo>
                      <a:lnTo>
                        <a:pt x="391" y="40"/>
                      </a:lnTo>
                      <a:lnTo>
                        <a:pt x="391" y="36"/>
                      </a:lnTo>
                      <a:lnTo>
                        <a:pt x="391" y="33"/>
                      </a:lnTo>
                      <a:lnTo>
                        <a:pt x="395" y="26"/>
                      </a:lnTo>
                      <a:lnTo>
                        <a:pt x="409" y="17"/>
                      </a:lnTo>
                      <a:lnTo>
                        <a:pt x="419" y="21"/>
                      </a:lnTo>
                      <a:lnTo>
                        <a:pt x="431" y="7"/>
                      </a:lnTo>
                      <a:lnTo>
                        <a:pt x="435" y="12"/>
                      </a:lnTo>
                      <a:lnTo>
                        <a:pt x="435" y="12"/>
                      </a:lnTo>
                      <a:lnTo>
                        <a:pt x="438" y="17"/>
                      </a:lnTo>
                      <a:lnTo>
                        <a:pt x="438" y="19"/>
                      </a:lnTo>
                      <a:lnTo>
                        <a:pt x="435" y="31"/>
                      </a:lnTo>
                      <a:lnTo>
                        <a:pt x="435" y="38"/>
                      </a:lnTo>
                      <a:lnTo>
                        <a:pt x="447" y="62"/>
                      </a:lnTo>
                      <a:lnTo>
                        <a:pt x="443" y="64"/>
                      </a:lnTo>
                      <a:lnTo>
                        <a:pt x="443" y="66"/>
                      </a:lnTo>
                      <a:lnTo>
                        <a:pt x="440" y="71"/>
                      </a:lnTo>
                      <a:lnTo>
                        <a:pt x="440" y="71"/>
                      </a:lnTo>
                      <a:lnTo>
                        <a:pt x="440" y="73"/>
                      </a:lnTo>
                      <a:lnTo>
                        <a:pt x="440" y="73"/>
                      </a:lnTo>
                      <a:lnTo>
                        <a:pt x="440" y="81"/>
                      </a:lnTo>
                      <a:lnTo>
                        <a:pt x="433" y="92"/>
                      </a:lnTo>
                      <a:lnTo>
                        <a:pt x="428" y="95"/>
                      </a:lnTo>
                      <a:lnTo>
                        <a:pt x="426" y="97"/>
                      </a:lnTo>
                      <a:lnTo>
                        <a:pt x="424" y="97"/>
                      </a:lnTo>
                      <a:lnTo>
                        <a:pt x="419" y="97"/>
                      </a:lnTo>
                      <a:lnTo>
                        <a:pt x="417" y="100"/>
                      </a:lnTo>
                      <a:lnTo>
                        <a:pt x="414" y="104"/>
                      </a:lnTo>
                      <a:lnTo>
                        <a:pt x="412" y="104"/>
                      </a:lnTo>
                      <a:lnTo>
                        <a:pt x="407" y="104"/>
                      </a:lnTo>
                      <a:lnTo>
                        <a:pt x="393" y="107"/>
                      </a:lnTo>
                      <a:lnTo>
                        <a:pt x="391" y="109"/>
                      </a:lnTo>
                      <a:lnTo>
                        <a:pt x="391" y="111"/>
                      </a:lnTo>
                      <a:lnTo>
                        <a:pt x="391" y="114"/>
                      </a:lnTo>
                      <a:lnTo>
                        <a:pt x="388" y="116"/>
                      </a:lnTo>
                      <a:lnTo>
                        <a:pt x="386" y="118"/>
                      </a:lnTo>
                      <a:lnTo>
                        <a:pt x="383" y="121"/>
                      </a:lnTo>
                      <a:lnTo>
                        <a:pt x="383" y="123"/>
                      </a:lnTo>
                      <a:lnTo>
                        <a:pt x="386" y="128"/>
                      </a:lnTo>
                      <a:lnTo>
                        <a:pt x="372" y="126"/>
                      </a:lnTo>
                      <a:lnTo>
                        <a:pt x="369" y="123"/>
                      </a:lnTo>
                      <a:lnTo>
                        <a:pt x="369" y="126"/>
                      </a:lnTo>
                      <a:lnTo>
                        <a:pt x="369" y="130"/>
                      </a:lnTo>
                      <a:lnTo>
                        <a:pt x="369" y="137"/>
                      </a:lnTo>
                      <a:lnTo>
                        <a:pt x="367" y="137"/>
                      </a:lnTo>
                      <a:lnTo>
                        <a:pt x="362" y="137"/>
                      </a:lnTo>
                      <a:lnTo>
                        <a:pt x="355" y="140"/>
                      </a:lnTo>
                      <a:lnTo>
                        <a:pt x="350" y="140"/>
                      </a:lnTo>
                      <a:lnTo>
                        <a:pt x="336" y="145"/>
                      </a:lnTo>
                      <a:lnTo>
                        <a:pt x="329" y="145"/>
                      </a:lnTo>
                      <a:lnTo>
                        <a:pt x="329" y="142"/>
                      </a:lnTo>
                      <a:lnTo>
                        <a:pt x="329" y="140"/>
                      </a:lnTo>
                      <a:lnTo>
                        <a:pt x="329" y="137"/>
                      </a:lnTo>
                      <a:lnTo>
                        <a:pt x="327" y="126"/>
                      </a:lnTo>
                      <a:lnTo>
                        <a:pt x="327" y="121"/>
                      </a:lnTo>
                      <a:lnTo>
                        <a:pt x="324" y="104"/>
                      </a:lnTo>
                      <a:lnTo>
                        <a:pt x="320" y="104"/>
                      </a:lnTo>
                      <a:lnTo>
                        <a:pt x="315" y="107"/>
                      </a:lnTo>
                      <a:lnTo>
                        <a:pt x="312" y="107"/>
                      </a:lnTo>
                      <a:lnTo>
                        <a:pt x="308" y="109"/>
                      </a:lnTo>
                      <a:lnTo>
                        <a:pt x="291" y="118"/>
                      </a:lnTo>
                      <a:lnTo>
                        <a:pt x="284" y="121"/>
                      </a:lnTo>
                      <a:lnTo>
                        <a:pt x="279" y="121"/>
                      </a:lnTo>
                      <a:lnTo>
                        <a:pt x="275" y="118"/>
                      </a:lnTo>
                      <a:lnTo>
                        <a:pt x="258" y="123"/>
                      </a:lnTo>
                      <a:lnTo>
                        <a:pt x="256" y="126"/>
                      </a:lnTo>
                      <a:lnTo>
                        <a:pt x="256" y="130"/>
                      </a:lnTo>
                      <a:lnTo>
                        <a:pt x="253" y="133"/>
                      </a:lnTo>
                      <a:lnTo>
                        <a:pt x="253" y="142"/>
                      </a:lnTo>
                      <a:lnTo>
                        <a:pt x="253" y="147"/>
                      </a:lnTo>
                      <a:lnTo>
                        <a:pt x="256" y="149"/>
                      </a:lnTo>
                      <a:lnTo>
                        <a:pt x="256" y="152"/>
                      </a:lnTo>
                      <a:lnTo>
                        <a:pt x="258" y="154"/>
                      </a:lnTo>
                      <a:lnTo>
                        <a:pt x="260" y="159"/>
                      </a:lnTo>
                      <a:lnTo>
                        <a:pt x="263" y="166"/>
                      </a:lnTo>
                      <a:lnTo>
                        <a:pt x="260" y="168"/>
                      </a:lnTo>
                      <a:lnTo>
                        <a:pt x="258" y="171"/>
                      </a:lnTo>
                      <a:lnTo>
                        <a:pt x="256" y="173"/>
                      </a:lnTo>
                      <a:lnTo>
                        <a:pt x="251" y="173"/>
                      </a:lnTo>
                      <a:lnTo>
                        <a:pt x="244" y="178"/>
                      </a:lnTo>
                      <a:lnTo>
                        <a:pt x="246" y="192"/>
                      </a:lnTo>
                      <a:lnTo>
                        <a:pt x="246" y="201"/>
                      </a:lnTo>
                      <a:lnTo>
                        <a:pt x="249" y="213"/>
                      </a:lnTo>
                      <a:lnTo>
                        <a:pt x="246" y="216"/>
                      </a:lnTo>
                      <a:lnTo>
                        <a:pt x="237" y="225"/>
                      </a:lnTo>
                      <a:lnTo>
                        <a:pt x="234" y="225"/>
                      </a:lnTo>
                      <a:lnTo>
                        <a:pt x="230" y="225"/>
                      </a:lnTo>
                      <a:lnTo>
                        <a:pt x="227" y="223"/>
                      </a:lnTo>
                      <a:lnTo>
                        <a:pt x="225" y="223"/>
                      </a:lnTo>
                      <a:lnTo>
                        <a:pt x="225" y="225"/>
                      </a:lnTo>
                      <a:lnTo>
                        <a:pt x="223" y="227"/>
                      </a:lnTo>
                      <a:lnTo>
                        <a:pt x="223" y="232"/>
                      </a:lnTo>
                      <a:lnTo>
                        <a:pt x="225" y="237"/>
                      </a:lnTo>
                      <a:lnTo>
                        <a:pt x="225" y="237"/>
                      </a:lnTo>
                      <a:lnTo>
                        <a:pt x="225" y="239"/>
                      </a:lnTo>
                      <a:lnTo>
                        <a:pt x="225" y="239"/>
                      </a:lnTo>
                      <a:lnTo>
                        <a:pt x="225" y="242"/>
                      </a:lnTo>
                      <a:lnTo>
                        <a:pt x="218" y="246"/>
                      </a:lnTo>
                      <a:lnTo>
                        <a:pt x="204" y="242"/>
                      </a:lnTo>
                      <a:lnTo>
                        <a:pt x="182" y="242"/>
                      </a:lnTo>
                      <a:lnTo>
                        <a:pt x="173" y="244"/>
                      </a:lnTo>
                      <a:lnTo>
                        <a:pt x="166" y="249"/>
                      </a:lnTo>
                      <a:lnTo>
                        <a:pt x="154" y="268"/>
                      </a:lnTo>
                      <a:lnTo>
                        <a:pt x="152" y="272"/>
                      </a:lnTo>
                      <a:lnTo>
                        <a:pt x="149" y="275"/>
                      </a:lnTo>
                      <a:lnTo>
                        <a:pt x="142" y="275"/>
                      </a:lnTo>
                      <a:lnTo>
                        <a:pt x="133" y="287"/>
                      </a:lnTo>
                      <a:lnTo>
                        <a:pt x="130" y="291"/>
                      </a:lnTo>
                      <a:lnTo>
                        <a:pt x="133" y="298"/>
                      </a:lnTo>
                      <a:lnTo>
                        <a:pt x="133" y="313"/>
                      </a:lnTo>
                      <a:lnTo>
                        <a:pt x="123" y="310"/>
                      </a:lnTo>
                      <a:lnTo>
                        <a:pt x="116" y="306"/>
                      </a:lnTo>
                      <a:lnTo>
                        <a:pt x="114" y="306"/>
                      </a:lnTo>
                      <a:lnTo>
                        <a:pt x="109" y="306"/>
                      </a:lnTo>
                      <a:lnTo>
                        <a:pt x="107" y="306"/>
                      </a:lnTo>
                      <a:lnTo>
                        <a:pt x="102" y="308"/>
                      </a:lnTo>
                      <a:lnTo>
                        <a:pt x="95" y="315"/>
                      </a:lnTo>
                      <a:lnTo>
                        <a:pt x="85" y="327"/>
                      </a:lnTo>
                      <a:lnTo>
                        <a:pt x="78" y="334"/>
                      </a:lnTo>
                      <a:lnTo>
                        <a:pt x="71" y="339"/>
                      </a:lnTo>
                      <a:lnTo>
                        <a:pt x="66" y="334"/>
                      </a:lnTo>
                      <a:lnTo>
                        <a:pt x="62" y="308"/>
                      </a:lnTo>
                      <a:lnTo>
                        <a:pt x="59" y="303"/>
                      </a:lnTo>
                      <a:lnTo>
                        <a:pt x="57" y="298"/>
                      </a:lnTo>
                      <a:lnTo>
                        <a:pt x="55" y="296"/>
                      </a:lnTo>
                      <a:lnTo>
                        <a:pt x="55" y="296"/>
                      </a:lnTo>
                      <a:lnTo>
                        <a:pt x="50" y="296"/>
                      </a:lnTo>
                      <a:lnTo>
                        <a:pt x="48" y="298"/>
                      </a:lnTo>
                      <a:lnTo>
                        <a:pt x="31" y="303"/>
                      </a:lnTo>
                      <a:close/>
                    </a:path>
                  </a:pathLst>
                </a:custGeom>
                <a:solidFill>
                  <a:schemeClr val="tx1">
                    <a:alpha val="15000"/>
                  </a:schemeClr>
                </a:solidFill>
                <a:ln w="3175" cap="rnd">
                  <a:solidFill>
                    <a:schemeClr val="tx1"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307" name="Freeform 9"/>
                <p:cNvSpPr>
                  <a:spLocks/>
                </p:cNvSpPr>
                <p:nvPr/>
              </p:nvSpPr>
              <p:spPr bwMode="auto">
                <a:xfrm>
                  <a:off x="898340" y="1258490"/>
                  <a:ext cx="314325" cy="253603"/>
                </a:xfrm>
                <a:custGeom>
                  <a:avLst/>
                  <a:gdLst>
                    <a:gd name="T0" fmla="*/ 28 w 264"/>
                    <a:gd name="T1" fmla="*/ 211 h 213"/>
                    <a:gd name="T2" fmla="*/ 18 w 264"/>
                    <a:gd name="T3" fmla="*/ 208 h 213"/>
                    <a:gd name="T4" fmla="*/ 14 w 264"/>
                    <a:gd name="T5" fmla="*/ 194 h 213"/>
                    <a:gd name="T6" fmla="*/ 21 w 264"/>
                    <a:gd name="T7" fmla="*/ 180 h 213"/>
                    <a:gd name="T8" fmla="*/ 47 w 264"/>
                    <a:gd name="T9" fmla="*/ 177 h 213"/>
                    <a:gd name="T10" fmla="*/ 59 w 264"/>
                    <a:gd name="T11" fmla="*/ 170 h 213"/>
                    <a:gd name="T12" fmla="*/ 28 w 264"/>
                    <a:gd name="T13" fmla="*/ 175 h 213"/>
                    <a:gd name="T14" fmla="*/ 16 w 264"/>
                    <a:gd name="T15" fmla="*/ 173 h 213"/>
                    <a:gd name="T16" fmla="*/ 2 w 264"/>
                    <a:gd name="T17" fmla="*/ 154 h 213"/>
                    <a:gd name="T18" fmla="*/ 2 w 264"/>
                    <a:gd name="T19" fmla="*/ 137 h 213"/>
                    <a:gd name="T20" fmla="*/ 7 w 264"/>
                    <a:gd name="T21" fmla="*/ 132 h 213"/>
                    <a:gd name="T22" fmla="*/ 11 w 264"/>
                    <a:gd name="T23" fmla="*/ 111 h 213"/>
                    <a:gd name="T24" fmla="*/ 16 w 264"/>
                    <a:gd name="T25" fmla="*/ 104 h 213"/>
                    <a:gd name="T26" fmla="*/ 52 w 264"/>
                    <a:gd name="T27" fmla="*/ 76 h 213"/>
                    <a:gd name="T28" fmla="*/ 61 w 264"/>
                    <a:gd name="T29" fmla="*/ 59 h 213"/>
                    <a:gd name="T30" fmla="*/ 75 w 264"/>
                    <a:gd name="T31" fmla="*/ 54 h 213"/>
                    <a:gd name="T32" fmla="*/ 85 w 264"/>
                    <a:gd name="T33" fmla="*/ 47 h 213"/>
                    <a:gd name="T34" fmla="*/ 94 w 264"/>
                    <a:gd name="T35" fmla="*/ 33 h 213"/>
                    <a:gd name="T36" fmla="*/ 104 w 264"/>
                    <a:gd name="T37" fmla="*/ 31 h 213"/>
                    <a:gd name="T38" fmla="*/ 123 w 264"/>
                    <a:gd name="T39" fmla="*/ 28 h 213"/>
                    <a:gd name="T40" fmla="*/ 139 w 264"/>
                    <a:gd name="T41" fmla="*/ 21 h 213"/>
                    <a:gd name="T42" fmla="*/ 194 w 264"/>
                    <a:gd name="T43" fmla="*/ 16 h 213"/>
                    <a:gd name="T44" fmla="*/ 205 w 264"/>
                    <a:gd name="T45" fmla="*/ 7 h 213"/>
                    <a:gd name="T46" fmla="*/ 215 w 264"/>
                    <a:gd name="T47" fmla="*/ 7 h 213"/>
                    <a:gd name="T48" fmla="*/ 229 w 264"/>
                    <a:gd name="T49" fmla="*/ 0 h 213"/>
                    <a:gd name="T50" fmla="*/ 234 w 264"/>
                    <a:gd name="T51" fmla="*/ 12 h 213"/>
                    <a:gd name="T52" fmla="*/ 231 w 264"/>
                    <a:gd name="T53" fmla="*/ 35 h 213"/>
                    <a:gd name="T54" fmla="*/ 241 w 264"/>
                    <a:gd name="T55" fmla="*/ 38 h 213"/>
                    <a:gd name="T56" fmla="*/ 253 w 264"/>
                    <a:gd name="T57" fmla="*/ 38 h 213"/>
                    <a:gd name="T58" fmla="*/ 264 w 264"/>
                    <a:gd name="T59" fmla="*/ 45 h 213"/>
                    <a:gd name="T60" fmla="*/ 264 w 264"/>
                    <a:gd name="T61" fmla="*/ 59 h 213"/>
                    <a:gd name="T62" fmla="*/ 255 w 264"/>
                    <a:gd name="T63" fmla="*/ 68 h 213"/>
                    <a:gd name="T64" fmla="*/ 236 w 264"/>
                    <a:gd name="T65" fmla="*/ 80 h 213"/>
                    <a:gd name="T66" fmla="*/ 217 w 264"/>
                    <a:gd name="T67" fmla="*/ 106 h 213"/>
                    <a:gd name="T68" fmla="*/ 220 w 264"/>
                    <a:gd name="T69" fmla="*/ 121 h 213"/>
                    <a:gd name="T70" fmla="*/ 231 w 264"/>
                    <a:gd name="T71" fmla="*/ 130 h 213"/>
                    <a:gd name="T72" fmla="*/ 229 w 264"/>
                    <a:gd name="T73" fmla="*/ 147 h 213"/>
                    <a:gd name="T74" fmla="*/ 224 w 264"/>
                    <a:gd name="T75" fmla="*/ 147 h 213"/>
                    <a:gd name="T76" fmla="*/ 184 w 264"/>
                    <a:gd name="T77" fmla="*/ 161 h 213"/>
                    <a:gd name="T78" fmla="*/ 153 w 264"/>
                    <a:gd name="T79" fmla="*/ 161 h 213"/>
                    <a:gd name="T80" fmla="*/ 146 w 264"/>
                    <a:gd name="T81" fmla="*/ 163 h 213"/>
                    <a:gd name="T82" fmla="*/ 134 w 264"/>
                    <a:gd name="T83" fmla="*/ 170 h 213"/>
                    <a:gd name="T84" fmla="*/ 130 w 264"/>
                    <a:gd name="T85" fmla="*/ 168 h 213"/>
                    <a:gd name="T86" fmla="*/ 125 w 264"/>
                    <a:gd name="T87" fmla="*/ 170 h 213"/>
                    <a:gd name="T88" fmla="*/ 120 w 264"/>
                    <a:gd name="T89" fmla="*/ 175 h 213"/>
                    <a:gd name="T90" fmla="*/ 118 w 264"/>
                    <a:gd name="T91" fmla="*/ 185 h 213"/>
                    <a:gd name="T92" fmla="*/ 115 w 264"/>
                    <a:gd name="T93" fmla="*/ 189 h 213"/>
                    <a:gd name="T94" fmla="*/ 111 w 264"/>
                    <a:gd name="T95" fmla="*/ 196 h 213"/>
                    <a:gd name="T96" fmla="*/ 111 w 264"/>
                    <a:gd name="T97" fmla="*/ 203 h 213"/>
                    <a:gd name="T98" fmla="*/ 104 w 264"/>
                    <a:gd name="T99" fmla="*/ 211 h 213"/>
                    <a:gd name="T100" fmla="*/ 97 w 264"/>
                    <a:gd name="T101" fmla="*/ 208 h 213"/>
                    <a:gd name="T102" fmla="*/ 82 w 264"/>
                    <a:gd name="T103" fmla="*/ 201 h 213"/>
                    <a:gd name="T104" fmla="*/ 78 w 264"/>
                    <a:gd name="T105" fmla="*/ 201 h 213"/>
                    <a:gd name="T106" fmla="*/ 73 w 264"/>
                    <a:gd name="T107" fmla="*/ 203 h 213"/>
                    <a:gd name="T108" fmla="*/ 54 w 264"/>
                    <a:gd name="T109" fmla="*/ 203 h 213"/>
                    <a:gd name="T110" fmla="*/ 28 w 264"/>
                    <a:gd name="T111" fmla="*/ 211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64" h="213">
                      <a:moveTo>
                        <a:pt x="28" y="211"/>
                      </a:moveTo>
                      <a:lnTo>
                        <a:pt x="28" y="211"/>
                      </a:lnTo>
                      <a:lnTo>
                        <a:pt x="21" y="208"/>
                      </a:lnTo>
                      <a:lnTo>
                        <a:pt x="18" y="208"/>
                      </a:lnTo>
                      <a:lnTo>
                        <a:pt x="16" y="201"/>
                      </a:lnTo>
                      <a:lnTo>
                        <a:pt x="14" y="194"/>
                      </a:lnTo>
                      <a:lnTo>
                        <a:pt x="16" y="182"/>
                      </a:lnTo>
                      <a:lnTo>
                        <a:pt x="21" y="180"/>
                      </a:lnTo>
                      <a:lnTo>
                        <a:pt x="28" y="177"/>
                      </a:lnTo>
                      <a:lnTo>
                        <a:pt x="47" y="177"/>
                      </a:lnTo>
                      <a:lnTo>
                        <a:pt x="54" y="175"/>
                      </a:lnTo>
                      <a:lnTo>
                        <a:pt x="59" y="170"/>
                      </a:lnTo>
                      <a:lnTo>
                        <a:pt x="63" y="168"/>
                      </a:lnTo>
                      <a:lnTo>
                        <a:pt x="28" y="175"/>
                      </a:lnTo>
                      <a:lnTo>
                        <a:pt x="21" y="175"/>
                      </a:lnTo>
                      <a:lnTo>
                        <a:pt x="16" y="173"/>
                      </a:lnTo>
                      <a:lnTo>
                        <a:pt x="9" y="170"/>
                      </a:lnTo>
                      <a:lnTo>
                        <a:pt x="2" y="154"/>
                      </a:lnTo>
                      <a:lnTo>
                        <a:pt x="0" y="142"/>
                      </a:lnTo>
                      <a:lnTo>
                        <a:pt x="2" y="137"/>
                      </a:lnTo>
                      <a:lnTo>
                        <a:pt x="4" y="135"/>
                      </a:lnTo>
                      <a:lnTo>
                        <a:pt x="7" y="132"/>
                      </a:lnTo>
                      <a:lnTo>
                        <a:pt x="9" y="128"/>
                      </a:lnTo>
                      <a:lnTo>
                        <a:pt x="11" y="111"/>
                      </a:lnTo>
                      <a:lnTo>
                        <a:pt x="11" y="106"/>
                      </a:lnTo>
                      <a:lnTo>
                        <a:pt x="16" y="104"/>
                      </a:lnTo>
                      <a:lnTo>
                        <a:pt x="40" y="87"/>
                      </a:lnTo>
                      <a:lnTo>
                        <a:pt x="52" y="76"/>
                      </a:lnTo>
                      <a:lnTo>
                        <a:pt x="56" y="61"/>
                      </a:lnTo>
                      <a:lnTo>
                        <a:pt x="61" y="59"/>
                      </a:lnTo>
                      <a:lnTo>
                        <a:pt x="68" y="57"/>
                      </a:lnTo>
                      <a:lnTo>
                        <a:pt x="75" y="54"/>
                      </a:lnTo>
                      <a:lnTo>
                        <a:pt x="82" y="50"/>
                      </a:lnTo>
                      <a:lnTo>
                        <a:pt x="85" y="47"/>
                      </a:lnTo>
                      <a:lnTo>
                        <a:pt x="89" y="38"/>
                      </a:lnTo>
                      <a:lnTo>
                        <a:pt x="94" y="33"/>
                      </a:lnTo>
                      <a:lnTo>
                        <a:pt x="99" y="31"/>
                      </a:lnTo>
                      <a:lnTo>
                        <a:pt x="104" y="31"/>
                      </a:lnTo>
                      <a:lnTo>
                        <a:pt x="115" y="31"/>
                      </a:lnTo>
                      <a:lnTo>
                        <a:pt x="123" y="28"/>
                      </a:lnTo>
                      <a:lnTo>
                        <a:pt x="134" y="24"/>
                      </a:lnTo>
                      <a:lnTo>
                        <a:pt x="139" y="21"/>
                      </a:lnTo>
                      <a:lnTo>
                        <a:pt x="189" y="19"/>
                      </a:lnTo>
                      <a:lnTo>
                        <a:pt x="194" y="16"/>
                      </a:lnTo>
                      <a:lnTo>
                        <a:pt x="203" y="9"/>
                      </a:lnTo>
                      <a:lnTo>
                        <a:pt x="205" y="7"/>
                      </a:lnTo>
                      <a:lnTo>
                        <a:pt x="208" y="7"/>
                      </a:lnTo>
                      <a:lnTo>
                        <a:pt x="215" y="7"/>
                      </a:lnTo>
                      <a:lnTo>
                        <a:pt x="220" y="5"/>
                      </a:lnTo>
                      <a:lnTo>
                        <a:pt x="229" y="0"/>
                      </a:lnTo>
                      <a:lnTo>
                        <a:pt x="231" y="5"/>
                      </a:lnTo>
                      <a:lnTo>
                        <a:pt x="234" y="12"/>
                      </a:lnTo>
                      <a:lnTo>
                        <a:pt x="231" y="28"/>
                      </a:lnTo>
                      <a:lnTo>
                        <a:pt x="231" y="35"/>
                      </a:lnTo>
                      <a:lnTo>
                        <a:pt x="236" y="40"/>
                      </a:lnTo>
                      <a:lnTo>
                        <a:pt x="241" y="38"/>
                      </a:lnTo>
                      <a:lnTo>
                        <a:pt x="246" y="38"/>
                      </a:lnTo>
                      <a:lnTo>
                        <a:pt x="253" y="38"/>
                      </a:lnTo>
                      <a:lnTo>
                        <a:pt x="260" y="40"/>
                      </a:lnTo>
                      <a:lnTo>
                        <a:pt x="264" y="45"/>
                      </a:lnTo>
                      <a:lnTo>
                        <a:pt x="264" y="52"/>
                      </a:lnTo>
                      <a:lnTo>
                        <a:pt x="264" y="59"/>
                      </a:lnTo>
                      <a:lnTo>
                        <a:pt x="260" y="64"/>
                      </a:lnTo>
                      <a:lnTo>
                        <a:pt x="255" y="68"/>
                      </a:lnTo>
                      <a:lnTo>
                        <a:pt x="246" y="73"/>
                      </a:lnTo>
                      <a:lnTo>
                        <a:pt x="236" y="80"/>
                      </a:lnTo>
                      <a:lnTo>
                        <a:pt x="222" y="97"/>
                      </a:lnTo>
                      <a:lnTo>
                        <a:pt x="217" y="106"/>
                      </a:lnTo>
                      <a:lnTo>
                        <a:pt x="217" y="113"/>
                      </a:lnTo>
                      <a:lnTo>
                        <a:pt x="220" y="121"/>
                      </a:lnTo>
                      <a:lnTo>
                        <a:pt x="229" y="128"/>
                      </a:lnTo>
                      <a:lnTo>
                        <a:pt x="231" y="130"/>
                      </a:lnTo>
                      <a:lnTo>
                        <a:pt x="231" y="137"/>
                      </a:lnTo>
                      <a:lnTo>
                        <a:pt x="229" y="147"/>
                      </a:lnTo>
                      <a:lnTo>
                        <a:pt x="229" y="147"/>
                      </a:lnTo>
                      <a:lnTo>
                        <a:pt x="224" y="147"/>
                      </a:lnTo>
                      <a:lnTo>
                        <a:pt x="194" y="161"/>
                      </a:lnTo>
                      <a:lnTo>
                        <a:pt x="184" y="161"/>
                      </a:lnTo>
                      <a:lnTo>
                        <a:pt x="158" y="161"/>
                      </a:lnTo>
                      <a:lnTo>
                        <a:pt x="153" y="161"/>
                      </a:lnTo>
                      <a:lnTo>
                        <a:pt x="149" y="163"/>
                      </a:lnTo>
                      <a:lnTo>
                        <a:pt x="146" y="163"/>
                      </a:lnTo>
                      <a:lnTo>
                        <a:pt x="139" y="168"/>
                      </a:lnTo>
                      <a:lnTo>
                        <a:pt x="134" y="170"/>
                      </a:lnTo>
                      <a:lnTo>
                        <a:pt x="132" y="168"/>
                      </a:lnTo>
                      <a:lnTo>
                        <a:pt x="130" y="168"/>
                      </a:lnTo>
                      <a:lnTo>
                        <a:pt x="127" y="168"/>
                      </a:lnTo>
                      <a:lnTo>
                        <a:pt x="125" y="170"/>
                      </a:lnTo>
                      <a:lnTo>
                        <a:pt x="123" y="173"/>
                      </a:lnTo>
                      <a:lnTo>
                        <a:pt x="120" y="175"/>
                      </a:lnTo>
                      <a:lnTo>
                        <a:pt x="120" y="177"/>
                      </a:lnTo>
                      <a:lnTo>
                        <a:pt x="118" y="185"/>
                      </a:lnTo>
                      <a:lnTo>
                        <a:pt x="118" y="187"/>
                      </a:lnTo>
                      <a:lnTo>
                        <a:pt x="115" y="189"/>
                      </a:lnTo>
                      <a:lnTo>
                        <a:pt x="113" y="192"/>
                      </a:lnTo>
                      <a:lnTo>
                        <a:pt x="111" y="196"/>
                      </a:lnTo>
                      <a:lnTo>
                        <a:pt x="111" y="199"/>
                      </a:lnTo>
                      <a:lnTo>
                        <a:pt x="111" y="203"/>
                      </a:lnTo>
                      <a:lnTo>
                        <a:pt x="104" y="213"/>
                      </a:lnTo>
                      <a:lnTo>
                        <a:pt x="104" y="211"/>
                      </a:lnTo>
                      <a:lnTo>
                        <a:pt x="99" y="211"/>
                      </a:lnTo>
                      <a:lnTo>
                        <a:pt x="97" y="208"/>
                      </a:lnTo>
                      <a:lnTo>
                        <a:pt x="89" y="206"/>
                      </a:lnTo>
                      <a:lnTo>
                        <a:pt x="82" y="201"/>
                      </a:lnTo>
                      <a:lnTo>
                        <a:pt x="78" y="199"/>
                      </a:lnTo>
                      <a:lnTo>
                        <a:pt x="78" y="201"/>
                      </a:lnTo>
                      <a:lnTo>
                        <a:pt x="75" y="203"/>
                      </a:lnTo>
                      <a:lnTo>
                        <a:pt x="73" y="203"/>
                      </a:lnTo>
                      <a:lnTo>
                        <a:pt x="70" y="206"/>
                      </a:lnTo>
                      <a:lnTo>
                        <a:pt x="54" y="203"/>
                      </a:lnTo>
                      <a:lnTo>
                        <a:pt x="30" y="211"/>
                      </a:lnTo>
                      <a:lnTo>
                        <a:pt x="28" y="211"/>
                      </a:lnTo>
                      <a:close/>
                    </a:path>
                  </a:pathLst>
                </a:custGeom>
                <a:solidFill>
                  <a:schemeClr val="tx1">
                    <a:alpha val="15000"/>
                  </a:schemeClr>
                </a:solidFill>
                <a:ln w="3175" cap="rnd">
                  <a:solidFill>
                    <a:schemeClr val="tx1"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308" name="Freeform 11"/>
                <p:cNvSpPr>
                  <a:spLocks/>
                </p:cNvSpPr>
                <p:nvPr/>
              </p:nvSpPr>
              <p:spPr bwMode="auto">
                <a:xfrm>
                  <a:off x="717365" y="3192066"/>
                  <a:ext cx="775097" cy="507206"/>
                </a:xfrm>
                <a:custGeom>
                  <a:avLst/>
                  <a:gdLst>
                    <a:gd name="T0" fmla="*/ 599 w 651"/>
                    <a:gd name="T1" fmla="*/ 99 h 426"/>
                    <a:gd name="T2" fmla="*/ 627 w 651"/>
                    <a:gd name="T3" fmla="*/ 90 h 426"/>
                    <a:gd name="T4" fmla="*/ 646 w 651"/>
                    <a:gd name="T5" fmla="*/ 104 h 426"/>
                    <a:gd name="T6" fmla="*/ 622 w 651"/>
                    <a:gd name="T7" fmla="*/ 154 h 426"/>
                    <a:gd name="T8" fmla="*/ 584 w 651"/>
                    <a:gd name="T9" fmla="*/ 156 h 426"/>
                    <a:gd name="T10" fmla="*/ 563 w 651"/>
                    <a:gd name="T11" fmla="*/ 175 h 426"/>
                    <a:gd name="T12" fmla="*/ 537 w 651"/>
                    <a:gd name="T13" fmla="*/ 175 h 426"/>
                    <a:gd name="T14" fmla="*/ 532 w 651"/>
                    <a:gd name="T15" fmla="*/ 196 h 426"/>
                    <a:gd name="T16" fmla="*/ 469 w 651"/>
                    <a:gd name="T17" fmla="*/ 275 h 426"/>
                    <a:gd name="T18" fmla="*/ 445 w 651"/>
                    <a:gd name="T19" fmla="*/ 327 h 426"/>
                    <a:gd name="T20" fmla="*/ 440 w 651"/>
                    <a:gd name="T21" fmla="*/ 336 h 426"/>
                    <a:gd name="T22" fmla="*/ 435 w 651"/>
                    <a:gd name="T23" fmla="*/ 348 h 426"/>
                    <a:gd name="T24" fmla="*/ 431 w 651"/>
                    <a:gd name="T25" fmla="*/ 360 h 426"/>
                    <a:gd name="T26" fmla="*/ 400 w 651"/>
                    <a:gd name="T27" fmla="*/ 369 h 426"/>
                    <a:gd name="T28" fmla="*/ 346 w 651"/>
                    <a:gd name="T29" fmla="*/ 374 h 426"/>
                    <a:gd name="T30" fmla="*/ 327 w 651"/>
                    <a:gd name="T31" fmla="*/ 381 h 426"/>
                    <a:gd name="T32" fmla="*/ 310 w 651"/>
                    <a:gd name="T33" fmla="*/ 388 h 426"/>
                    <a:gd name="T34" fmla="*/ 289 w 651"/>
                    <a:gd name="T35" fmla="*/ 398 h 426"/>
                    <a:gd name="T36" fmla="*/ 270 w 651"/>
                    <a:gd name="T37" fmla="*/ 407 h 426"/>
                    <a:gd name="T38" fmla="*/ 251 w 651"/>
                    <a:gd name="T39" fmla="*/ 424 h 426"/>
                    <a:gd name="T40" fmla="*/ 211 w 651"/>
                    <a:gd name="T41" fmla="*/ 419 h 426"/>
                    <a:gd name="T42" fmla="*/ 180 w 651"/>
                    <a:gd name="T43" fmla="*/ 381 h 426"/>
                    <a:gd name="T44" fmla="*/ 156 w 651"/>
                    <a:gd name="T45" fmla="*/ 374 h 426"/>
                    <a:gd name="T46" fmla="*/ 128 w 651"/>
                    <a:gd name="T47" fmla="*/ 381 h 426"/>
                    <a:gd name="T48" fmla="*/ 99 w 651"/>
                    <a:gd name="T49" fmla="*/ 388 h 426"/>
                    <a:gd name="T50" fmla="*/ 62 w 651"/>
                    <a:gd name="T51" fmla="*/ 376 h 426"/>
                    <a:gd name="T52" fmla="*/ 52 w 651"/>
                    <a:gd name="T53" fmla="*/ 379 h 426"/>
                    <a:gd name="T54" fmla="*/ 21 w 651"/>
                    <a:gd name="T55" fmla="*/ 362 h 426"/>
                    <a:gd name="T56" fmla="*/ 2 w 651"/>
                    <a:gd name="T57" fmla="*/ 341 h 426"/>
                    <a:gd name="T58" fmla="*/ 7 w 651"/>
                    <a:gd name="T59" fmla="*/ 265 h 426"/>
                    <a:gd name="T60" fmla="*/ 31 w 651"/>
                    <a:gd name="T61" fmla="*/ 232 h 426"/>
                    <a:gd name="T62" fmla="*/ 10 w 651"/>
                    <a:gd name="T63" fmla="*/ 225 h 426"/>
                    <a:gd name="T64" fmla="*/ 29 w 651"/>
                    <a:gd name="T65" fmla="*/ 196 h 426"/>
                    <a:gd name="T66" fmla="*/ 43 w 651"/>
                    <a:gd name="T67" fmla="*/ 201 h 426"/>
                    <a:gd name="T68" fmla="*/ 57 w 651"/>
                    <a:gd name="T69" fmla="*/ 223 h 426"/>
                    <a:gd name="T70" fmla="*/ 69 w 651"/>
                    <a:gd name="T71" fmla="*/ 220 h 426"/>
                    <a:gd name="T72" fmla="*/ 88 w 651"/>
                    <a:gd name="T73" fmla="*/ 223 h 426"/>
                    <a:gd name="T74" fmla="*/ 102 w 651"/>
                    <a:gd name="T75" fmla="*/ 199 h 426"/>
                    <a:gd name="T76" fmla="*/ 144 w 651"/>
                    <a:gd name="T77" fmla="*/ 185 h 426"/>
                    <a:gd name="T78" fmla="*/ 182 w 651"/>
                    <a:gd name="T79" fmla="*/ 187 h 426"/>
                    <a:gd name="T80" fmla="*/ 192 w 651"/>
                    <a:gd name="T81" fmla="*/ 133 h 426"/>
                    <a:gd name="T82" fmla="*/ 175 w 651"/>
                    <a:gd name="T83" fmla="*/ 121 h 426"/>
                    <a:gd name="T84" fmla="*/ 161 w 651"/>
                    <a:gd name="T85" fmla="*/ 99 h 426"/>
                    <a:gd name="T86" fmla="*/ 168 w 651"/>
                    <a:gd name="T87" fmla="*/ 85 h 426"/>
                    <a:gd name="T88" fmla="*/ 178 w 651"/>
                    <a:gd name="T89" fmla="*/ 85 h 426"/>
                    <a:gd name="T90" fmla="*/ 182 w 651"/>
                    <a:gd name="T91" fmla="*/ 73 h 426"/>
                    <a:gd name="T92" fmla="*/ 192 w 651"/>
                    <a:gd name="T93" fmla="*/ 71 h 426"/>
                    <a:gd name="T94" fmla="*/ 204 w 651"/>
                    <a:gd name="T95" fmla="*/ 62 h 426"/>
                    <a:gd name="T96" fmla="*/ 222 w 651"/>
                    <a:gd name="T97" fmla="*/ 52 h 426"/>
                    <a:gd name="T98" fmla="*/ 258 w 651"/>
                    <a:gd name="T99" fmla="*/ 40 h 426"/>
                    <a:gd name="T100" fmla="*/ 253 w 651"/>
                    <a:gd name="T101" fmla="*/ 0 h 426"/>
                    <a:gd name="T102" fmla="*/ 293 w 651"/>
                    <a:gd name="T103" fmla="*/ 9 h 426"/>
                    <a:gd name="T104" fmla="*/ 315 w 651"/>
                    <a:gd name="T105" fmla="*/ 12 h 426"/>
                    <a:gd name="T106" fmla="*/ 376 w 651"/>
                    <a:gd name="T107" fmla="*/ 47 h 426"/>
                    <a:gd name="T108" fmla="*/ 438 w 651"/>
                    <a:gd name="T109" fmla="*/ 71 h 426"/>
                    <a:gd name="T110" fmla="*/ 471 w 651"/>
                    <a:gd name="T111" fmla="*/ 66 h 426"/>
                    <a:gd name="T112" fmla="*/ 495 w 651"/>
                    <a:gd name="T113" fmla="*/ 52 h 426"/>
                    <a:gd name="T114" fmla="*/ 504 w 651"/>
                    <a:gd name="T115" fmla="*/ 35 h 426"/>
                    <a:gd name="T116" fmla="*/ 540 w 651"/>
                    <a:gd name="T117" fmla="*/ 26 h 426"/>
                    <a:gd name="T118" fmla="*/ 544 w 651"/>
                    <a:gd name="T119" fmla="*/ 33 h 426"/>
                    <a:gd name="T120" fmla="*/ 549 w 651"/>
                    <a:gd name="T121" fmla="*/ 45 h 426"/>
                    <a:gd name="T122" fmla="*/ 568 w 651"/>
                    <a:gd name="T123" fmla="*/ 66 h 426"/>
                    <a:gd name="T124" fmla="*/ 575 w 651"/>
                    <a:gd name="T125" fmla="*/ 90 h 4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651" h="426">
                      <a:moveTo>
                        <a:pt x="589" y="97"/>
                      </a:moveTo>
                      <a:lnTo>
                        <a:pt x="589" y="97"/>
                      </a:lnTo>
                      <a:lnTo>
                        <a:pt x="592" y="95"/>
                      </a:lnTo>
                      <a:lnTo>
                        <a:pt x="594" y="95"/>
                      </a:lnTo>
                      <a:lnTo>
                        <a:pt x="599" y="99"/>
                      </a:lnTo>
                      <a:lnTo>
                        <a:pt x="603" y="99"/>
                      </a:lnTo>
                      <a:lnTo>
                        <a:pt x="610" y="97"/>
                      </a:lnTo>
                      <a:lnTo>
                        <a:pt x="620" y="95"/>
                      </a:lnTo>
                      <a:lnTo>
                        <a:pt x="625" y="90"/>
                      </a:lnTo>
                      <a:lnTo>
                        <a:pt x="627" y="90"/>
                      </a:lnTo>
                      <a:lnTo>
                        <a:pt x="627" y="90"/>
                      </a:lnTo>
                      <a:lnTo>
                        <a:pt x="637" y="88"/>
                      </a:lnTo>
                      <a:lnTo>
                        <a:pt x="646" y="90"/>
                      </a:lnTo>
                      <a:lnTo>
                        <a:pt x="651" y="92"/>
                      </a:lnTo>
                      <a:lnTo>
                        <a:pt x="646" y="104"/>
                      </a:lnTo>
                      <a:lnTo>
                        <a:pt x="644" y="111"/>
                      </a:lnTo>
                      <a:lnTo>
                        <a:pt x="637" y="125"/>
                      </a:lnTo>
                      <a:lnTo>
                        <a:pt x="629" y="137"/>
                      </a:lnTo>
                      <a:lnTo>
                        <a:pt x="627" y="149"/>
                      </a:lnTo>
                      <a:lnTo>
                        <a:pt x="622" y="154"/>
                      </a:lnTo>
                      <a:lnTo>
                        <a:pt x="620" y="166"/>
                      </a:lnTo>
                      <a:lnTo>
                        <a:pt x="610" y="166"/>
                      </a:lnTo>
                      <a:lnTo>
                        <a:pt x="592" y="156"/>
                      </a:lnTo>
                      <a:lnTo>
                        <a:pt x="587" y="154"/>
                      </a:lnTo>
                      <a:lnTo>
                        <a:pt x="584" y="156"/>
                      </a:lnTo>
                      <a:lnTo>
                        <a:pt x="580" y="166"/>
                      </a:lnTo>
                      <a:lnTo>
                        <a:pt x="575" y="170"/>
                      </a:lnTo>
                      <a:lnTo>
                        <a:pt x="573" y="170"/>
                      </a:lnTo>
                      <a:lnTo>
                        <a:pt x="568" y="173"/>
                      </a:lnTo>
                      <a:lnTo>
                        <a:pt x="563" y="175"/>
                      </a:lnTo>
                      <a:lnTo>
                        <a:pt x="561" y="173"/>
                      </a:lnTo>
                      <a:lnTo>
                        <a:pt x="556" y="173"/>
                      </a:lnTo>
                      <a:lnTo>
                        <a:pt x="551" y="170"/>
                      </a:lnTo>
                      <a:lnTo>
                        <a:pt x="549" y="173"/>
                      </a:lnTo>
                      <a:lnTo>
                        <a:pt x="537" y="175"/>
                      </a:lnTo>
                      <a:lnTo>
                        <a:pt x="535" y="178"/>
                      </a:lnTo>
                      <a:lnTo>
                        <a:pt x="535" y="180"/>
                      </a:lnTo>
                      <a:lnTo>
                        <a:pt x="535" y="185"/>
                      </a:lnTo>
                      <a:lnTo>
                        <a:pt x="535" y="189"/>
                      </a:lnTo>
                      <a:lnTo>
                        <a:pt x="532" y="196"/>
                      </a:lnTo>
                      <a:lnTo>
                        <a:pt x="523" y="215"/>
                      </a:lnTo>
                      <a:lnTo>
                        <a:pt x="518" y="230"/>
                      </a:lnTo>
                      <a:lnTo>
                        <a:pt x="509" y="244"/>
                      </a:lnTo>
                      <a:lnTo>
                        <a:pt x="476" y="268"/>
                      </a:lnTo>
                      <a:lnTo>
                        <a:pt x="469" y="275"/>
                      </a:lnTo>
                      <a:lnTo>
                        <a:pt x="464" y="289"/>
                      </a:lnTo>
                      <a:lnTo>
                        <a:pt x="459" y="308"/>
                      </a:lnTo>
                      <a:lnTo>
                        <a:pt x="457" y="315"/>
                      </a:lnTo>
                      <a:lnTo>
                        <a:pt x="454" y="317"/>
                      </a:lnTo>
                      <a:lnTo>
                        <a:pt x="445" y="327"/>
                      </a:lnTo>
                      <a:lnTo>
                        <a:pt x="440" y="329"/>
                      </a:lnTo>
                      <a:lnTo>
                        <a:pt x="443" y="331"/>
                      </a:lnTo>
                      <a:lnTo>
                        <a:pt x="440" y="334"/>
                      </a:lnTo>
                      <a:lnTo>
                        <a:pt x="440" y="334"/>
                      </a:lnTo>
                      <a:lnTo>
                        <a:pt x="440" y="336"/>
                      </a:lnTo>
                      <a:lnTo>
                        <a:pt x="435" y="341"/>
                      </a:lnTo>
                      <a:lnTo>
                        <a:pt x="435" y="341"/>
                      </a:lnTo>
                      <a:lnTo>
                        <a:pt x="435" y="346"/>
                      </a:lnTo>
                      <a:lnTo>
                        <a:pt x="435" y="348"/>
                      </a:lnTo>
                      <a:lnTo>
                        <a:pt x="435" y="348"/>
                      </a:lnTo>
                      <a:lnTo>
                        <a:pt x="438" y="353"/>
                      </a:lnTo>
                      <a:lnTo>
                        <a:pt x="438" y="355"/>
                      </a:lnTo>
                      <a:lnTo>
                        <a:pt x="438" y="357"/>
                      </a:lnTo>
                      <a:lnTo>
                        <a:pt x="438" y="360"/>
                      </a:lnTo>
                      <a:lnTo>
                        <a:pt x="431" y="360"/>
                      </a:lnTo>
                      <a:lnTo>
                        <a:pt x="421" y="360"/>
                      </a:lnTo>
                      <a:lnTo>
                        <a:pt x="414" y="362"/>
                      </a:lnTo>
                      <a:lnTo>
                        <a:pt x="407" y="367"/>
                      </a:lnTo>
                      <a:lnTo>
                        <a:pt x="402" y="369"/>
                      </a:lnTo>
                      <a:lnTo>
                        <a:pt x="400" y="369"/>
                      </a:lnTo>
                      <a:lnTo>
                        <a:pt x="398" y="369"/>
                      </a:lnTo>
                      <a:lnTo>
                        <a:pt x="393" y="367"/>
                      </a:lnTo>
                      <a:lnTo>
                        <a:pt x="390" y="367"/>
                      </a:lnTo>
                      <a:lnTo>
                        <a:pt x="374" y="365"/>
                      </a:lnTo>
                      <a:lnTo>
                        <a:pt x="346" y="374"/>
                      </a:lnTo>
                      <a:lnTo>
                        <a:pt x="338" y="376"/>
                      </a:lnTo>
                      <a:lnTo>
                        <a:pt x="336" y="379"/>
                      </a:lnTo>
                      <a:lnTo>
                        <a:pt x="336" y="379"/>
                      </a:lnTo>
                      <a:lnTo>
                        <a:pt x="334" y="379"/>
                      </a:lnTo>
                      <a:lnTo>
                        <a:pt x="327" y="381"/>
                      </a:lnTo>
                      <a:lnTo>
                        <a:pt x="324" y="381"/>
                      </a:lnTo>
                      <a:lnTo>
                        <a:pt x="322" y="384"/>
                      </a:lnTo>
                      <a:lnTo>
                        <a:pt x="322" y="386"/>
                      </a:lnTo>
                      <a:lnTo>
                        <a:pt x="315" y="386"/>
                      </a:lnTo>
                      <a:lnTo>
                        <a:pt x="310" y="388"/>
                      </a:lnTo>
                      <a:lnTo>
                        <a:pt x="308" y="391"/>
                      </a:lnTo>
                      <a:lnTo>
                        <a:pt x="308" y="395"/>
                      </a:lnTo>
                      <a:lnTo>
                        <a:pt x="303" y="395"/>
                      </a:lnTo>
                      <a:lnTo>
                        <a:pt x="293" y="398"/>
                      </a:lnTo>
                      <a:lnTo>
                        <a:pt x="289" y="398"/>
                      </a:lnTo>
                      <a:lnTo>
                        <a:pt x="277" y="398"/>
                      </a:lnTo>
                      <a:lnTo>
                        <a:pt x="272" y="400"/>
                      </a:lnTo>
                      <a:lnTo>
                        <a:pt x="270" y="402"/>
                      </a:lnTo>
                      <a:lnTo>
                        <a:pt x="270" y="405"/>
                      </a:lnTo>
                      <a:lnTo>
                        <a:pt x="270" y="407"/>
                      </a:lnTo>
                      <a:lnTo>
                        <a:pt x="272" y="412"/>
                      </a:lnTo>
                      <a:lnTo>
                        <a:pt x="272" y="412"/>
                      </a:lnTo>
                      <a:lnTo>
                        <a:pt x="270" y="414"/>
                      </a:lnTo>
                      <a:lnTo>
                        <a:pt x="258" y="419"/>
                      </a:lnTo>
                      <a:lnTo>
                        <a:pt x="251" y="424"/>
                      </a:lnTo>
                      <a:lnTo>
                        <a:pt x="244" y="426"/>
                      </a:lnTo>
                      <a:lnTo>
                        <a:pt x="241" y="426"/>
                      </a:lnTo>
                      <a:lnTo>
                        <a:pt x="230" y="424"/>
                      </a:lnTo>
                      <a:lnTo>
                        <a:pt x="222" y="421"/>
                      </a:lnTo>
                      <a:lnTo>
                        <a:pt x="211" y="419"/>
                      </a:lnTo>
                      <a:lnTo>
                        <a:pt x="189" y="398"/>
                      </a:lnTo>
                      <a:lnTo>
                        <a:pt x="185" y="395"/>
                      </a:lnTo>
                      <a:lnTo>
                        <a:pt x="180" y="391"/>
                      </a:lnTo>
                      <a:lnTo>
                        <a:pt x="180" y="388"/>
                      </a:lnTo>
                      <a:lnTo>
                        <a:pt x="180" y="381"/>
                      </a:lnTo>
                      <a:lnTo>
                        <a:pt x="178" y="376"/>
                      </a:lnTo>
                      <a:lnTo>
                        <a:pt x="170" y="372"/>
                      </a:lnTo>
                      <a:lnTo>
                        <a:pt x="163" y="374"/>
                      </a:lnTo>
                      <a:lnTo>
                        <a:pt x="161" y="374"/>
                      </a:lnTo>
                      <a:lnTo>
                        <a:pt x="156" y="374"/>
                      </a:lnTo>
                      <a:lnTo>
                        <a:pt x="154" y="374"/>
                      </a:lnTo>
                      <a:lnTo>
                        <a:pt x="147" y="374"/>
                      </a:lnTo>
                      <a:lnTo>
                        <a:pt x="133" y="376"/>
                      </a:lnTo>
                      <a:lnTo>
                        <a:pt x="130" y="379"/>
                      </a:lnTo>
                      <a:lnTo>
                        <a:pt x="128" y="381"/>
                      </a:lnTo>
                      <a:lnTo>
                        <a:pt x="128" y="384"/>
                      </a:lnTo>
                      <a:lnTo>
                        <a:pt x="125" y="388"/>
                      </a:lnTo>
                      <a:lnTo>
                        <a:pt x="121" y="391"/>
                      </a:lnTo>
                      <a:lnTo>
                        <a:pt x="114" y="391"/>
                      </a:lnTo>
                      <a:lnTo>
                        <a:pt x="99" y="388"/>
                      </a:lnTo>
                      <a:lnTo>
                        <a:pt x="95" y="386"/>
                      </a:lnTo>
                      <a:lnTo>
                        <a:pt x="83" y="376"/>
                      </a:lnTo>
                      <a:lnTo>
                        <a:pt x="78" y="374"/>
                      </a:lnTo>
                      <a:lnTo>
                        <a:pt x="66" y="376"/>
                      </a:lnTo>
                      <a:lnTo>
                        <a:pt x="62" y="376"/>
                      </a:lnTo>
                      <a:lnTo>
                        <a:pt x="62" y="379"/>
                      </a:lnTo>
                      <a:lnTo>
                        <a:pt x="59" y="381"/>
                      </a:lnTo>
                      <a:lnTo>
                        <a:pt x="57" y="381"/>
                      </a:lnTo>
                      <a:lnTo>
                        <a:pt x="55" y="381"/>
                      </a:lnTo>
                      <a:lnTo>
                        <a:pt x="52" y="379"/>
                      </a:lnTo>
                      <a:lnTo>
                        <a:pt x="43" y="374"/>
                      </a:lnTo>
                      <a:lnTo>
                        <a:pt x="29" y="372"/>
                      </a:lnTo>
                      <a:lnTo>
                        <a:pt x="26" y="369"/>
                      </a:lnTo>
                      <a:lnTo>
                        <a:pt x="24" y="367"/>
                      </a:lnTo>
                      <a:lnTo>
                        <a:pt x="21" y="362"/>
                      </a:lnTo>
                      <a:lnTo>
                        <a:pt x="17" y="357"/>
                      </a:lnTo>
                      <a:lnTo>
                        <a:pt x="12" y="357"/>
                      </a:lnTo>
                      <a:lnTo>
                        <a:pt x="5" y="350"/>
                      </a:lnTo>
                      <a:lnTo>
                        <a:pt x="0" y="348"/>
                      </a:lnTo>
                      <a:lnTo>
                        <a:pt x="2" y="341"/>
                      </a:lnTo>
                      <a:lnTo>
                        <a:pt x="5" y="301"/>
                      </a:lnTo>
                      <a:lnTo>
                        <a:pt x="5" y="298"/>
                      </a:lnTo>
                      <a:lnTo>
                        <a:pt x="2" y="289"/>
                      </a:lnTo>
                      <a:lnTo>
                        <a:pt x="2" y="284"/>
                      </a:lnTo>
                      <a:lnTo>
                        <a:pt x="7" y="265"/>
                      </a:lnTo>
                      <a:lnTo>
                        <a:pt x="10" y="253"/>
                      </a:lnTo>
                      <a:lnTo>
                        <a:pt x="14" y="244"/>
                      </a:lnTo>
                      <a:lnTo>
                        <a:pt x="21" y="239"/>
                      </a:lnTo>
                      <a:lnTo>
                        <a:pt x="29" y="241"/>
                      </a:lnTo>
                      <a:lnTo>
                        <a:pt x="31" y="232"/>
                      </a:lnTo>
                      <a:lnTo>
                        <a:pt x="31" y="230"/>
                      </a:lnTo>
                      <a:lnTo>
                        <a:pt x="29" y="232"/>
                      </a:lnTo>
                      <a:lnTo>
                        <a:pt x="21" y="234"/>
                      </a:lnTo>
                      <a:lnTo>
                        <a:pt x="12" y="232"/>
                      </a:lnTo>
                      <a:lnTo>
                        <a:pt x="10" y="225"/>
                      </a:lnTo>
                      <a:lnTo>
                        <a:pt x="17" y="185"/>
                      </a:lnTo>
                      <a:lnTo>
                        <a:pt x="21" y="192"/>
                      </a:lnTo>
                      <a:lnTo>
                        <a:pt x="24" y="196"/>
                      </a:lnTo>
                      <a:lnTo>
                        <a:pt x="26" y="196"/>
                      </a:lnTo>
                      <a:lnTo>
                        <a:pt x="29" y="196"/>
                      </a:lnTo>
                      <a:lnTo>
                        <a:pt x="31" y="196"/>
                      </a:lnTo>
                      <a:lnTo>
                        <a:pt x="33" y="194"/>
                      </a:lnTo>
                      <a:lnTo>
                        <a:pt x="36" y="194"/>
                      </a:lnTo>
                      <a:lnTo>
                        <a:pt x="40" y="196"/>
                      </a:lnTo>
                      <a:lnTo>
                        <a:pt x="43" y="201"/>
                      </a:lnTo>
                      <a:lnTo>
                        <a:pt x="45" y="204"/>
                      </a:lnTo>
                      <a:lnTo>
                        <a:pt x="52" y="215"/>
                      </a:lnTo>
                      <a:lnTo>
                        <a:pt x="55" y="220"/>
                      </a:lnTo>
                      <a:lnTo>
                        <a:pt x="55" y="223"/>
                      </a:lnTo>
                      <a:lnTo>
                        <a:pt x="57" y="223"/>
                      </a:lnTo>
                      <a:lnTo>
                        <a:pt x="59" y="220"/>
                      </a:lnTo>
                      <a:lnTo>
                        <a:pt x="59" y="218"/>
                      </a:lnTo>
                      <a:lnTo>
                        <a:pt x="62" y="218"/>
                      </a:lnTo>
                      <a:lnTo>
                        <a:pt x="64" y="218"/>
                      </a:lnTo>
                      <a:lnTo>
                        <a:pt x="69" y="220"/>
                      </a:lnTo>
                      <a:lnTo>
                        <a:pt x="71" y="223"/>
                      </a:lnTo>
                      <a:lnTo>
                        <a:pt x="76" y="225"/>
                      </a:lnTo>
                      <a:lnTo>
                        <a:pt x="78" y="227"/>
                      </a:lnTo>
                      <a:lnTo>
                        <a:pt x="85" y="225"/>
                      </a:lnTo>
                      <a:lnTo>
                        <a:pt x="88" y="223"/>
                      </a:lnTo>
                      <a:lnTo>
                        <a:pt x="88" y="220"/>
                      </a:lnTo>
                      <a:lnTo>
                        <a:pt x="88" y="215"/>
                      </a:lnTo>
                      <a:lnTo>
                        <a:pt x="92" y="206"/>
                      </a:lnTo>
                      <a:lnTo>
                        <a:pt x="95" y="204"/>
                      </a:lnTo>
                      <a:lnTo>
                        <a:pt x="102" y="199"/>
                      </a:lnTo>
                      <a:lnTo>
                        <a:pt x="102" y="196"/>
                      </a:lnTo>
                      <a:lnTo>
                        <a:pt x="104" y="194"/>
                      </a:lnTo>
                      <a:lnTo>
                        <a:pt x="107" y="189"/>
                      </a:lnTo>
                      <a:lnTo>
                        <a:pt x="114" y="189"/>
                      </a:lnTo>
                      <a:lnTo>
                        <a:pt x="144" y="185"/>
                      </a:lnTo>
                      <a:lnTo>
                        <a:pt x="159" y="189"/>
                      </a:lnTo>
                      <a:lnTo>
                        <a:pt x="166" y="192"/>
                      </a:lnTo>
                      <a:lnTo>
                        <a:pt x="168" y="192"/>
                      </a:lnTo>
                      <a:lnTo>
                        <a:pt x="178" y="196"/>
                      </a:lnTo>
                      <a:lnTo>
                        <a:pt x="182" y="187"/>
                      </a:lnTo>
                      <a:lnTo>
                        <a:pt x="185" y="185"/>
                      </a:lnTo>
                      <a:lnTo>
                        <a:pt x="189" y="173"/>
                      </a:lnTo>
                      <a:lnTo>
                        <a:pt x="194" y="154"/>
                      </a:lnTo>
                      <a:lnTo>
                        <a:pt x="194" y="142"/>
                      </a:lnTo>
                      <a:lnTo>
                        <a:pt x="192" y="133"/>
                      </a:lnTo>
                      <a:lnTo>
                        <a:pt x="189" y="128"/>
                      </a:lnTo>
                      <a:lnTo>
                        <a:pt x="187" y="123"/>
                      </a:lnTo>
                      <a:lnTo>
                        <a:pt x="182" y="123"/>
                      </a:lnTo>
                      <a:lnTo>
                        <a:pt x="178" y="123"/>
                      </a:lnTo>
                      <a:lnTo>
                        <a:pt x="175" y="121"/>
                      </a:lnTo>
                      <a:lnTo>
                        <a:pt x="170" y="114"/>
                      </a:lnTo>
                      <a:lnTo>
                        <a:pt x="163" y="107"/>
                      </a:lnTo>
                      <a:lnTo>
                        <a:pt x="163" y="102"/>
                      </a:lnTo>
                      <a:lnTo>
                        <a:pt x="161" y="102"/>
                      </a:lnTo>
                      <a:lnTo>
                        <a:pt x="161" y="99"/>
                      </a:lnTo>
                      <a:lnTo>
                        <a:pt x="163" y="95"/>
                      </a:lnTo>
                      <a:lnTo>
                        <a:pt x="163" y="92"/>
                      </a:lnTo>
                      <a:lnTo>
                        <a:pt x="166" y="90"/>
                      </a:lnTo>
                      <a:lnTo>
                        <a:pt x="166" y="88"/>
                      </a:lnTo>
                      <a:lnTo>
                        <a:pt x="168" y="85"/>
                      </a:lnTo>
                      <a:lnTo>
                        <a:pt x="170" y="85"/>
                      </a:lnTo>
                      <a:lnTo>
                        <a:pt x="173" y="85"/>
                      </a:lnTo>
                      <a:lnTo>
                        <a:pt x="175" y="85"/>
                      </a:lnTo>
                      <a:lnTo>
                        <a:pt x="175" y="85"/>
                      </a:lnTo>
                      <a:lnTo>
                        <a:pt x="178" y="85"/>
                      </a:lnTo>
                      <a:lnTo>
                        <a:pt x="178" y="83"/>
                      </a:lnTo>
                      <a:lnTo>
                        <a:pt x="180" y="80"/>
                      </a:lnTo>
                      <a:lnTo>
                        <a:pt x="180" y="78"/>
                      </a:lnTo>
                      <a:lnTo>
                        <a:pt x="182" y="76"/>
                      </a:lnTo>
                      <a:lnTo>
                        <a:pt x="182" y="73"/>
                      </a:lnTo>
                      <a:lnTo>
                        <a:pt x="182" y="71"/>
                      </a:lnTo>
                      <a:lnTo>
                        <a:pt x="185" y="71"/>
                      </a:lnTo>
                      <a:lnTo>
                        <a:pt x="187" y="69"/>
                      </a:lnTo>
                      <a:lnTo>
                        <a:pt x="189" y="69"/>
                      </a:lnTo>
                      <a:lnTo>
                        <a:pt x="192" y="71"/>
                      </a:lnTo>
                      <a:lnTo>
                        <a:pt x="194" y="73"/>
                      </a:lnTo>
                      <a:lnTo>
                        <a:pt x="196" y="73"/>
                      </a:lnTo>
                      <a:lnTo>
                        <a:pt x="199" y="73"/>
                      </a:lnTo>
                      <a:lnTo>
                        <a:pt x="204" y="66"/>
                      </a:lnTo>
                      <a:lnTo>
                        <a:pt x="204" y="62"/>
                      </a:lnTo>
                      <a:lnTo>
                        <a:pt x="204" y="59"/>
                      </a:lnTo>
                      <a:lnTo>
                        <a:pt x="208" y="59"/>
                      </a:lnTo>
                      <a:lnTo>
                        <a:pt x="220" y="59"/>
                      </a:lnTo>
                      <a:lnTo>
                        <a:pt x="222" y="57"/>
                      </a:lnTo>
                      <a:lnTo>
                        <a:pt x="222" y="52"/>
                      </a:lnTo>
                      <a:lnTo>
                        <a:pt x="227" y="52"/>
                      </a:lnTo>
                      <a:lnTo>
                        <a:pt x="239" y="50"/>
                      </a:lnTo>
                      <a:lnTo>
                        <a:pt x="244" y="47"/>
                      </a:lnTo>
                      <a:lnTo>
                        <a:pt x="256" y="45"/>
                      </a:lnTo>
                      <a:lnTo>
                        <a:pt x="258" y="40"/>
                      </a:lnTo>
                      <a:lnTo>
                        <a:pt x="258" y="38"/>
                      </a:lnTo>
                      <a:lnTo>
                        <a:pt x="258" y="33"/>
                      </a:lnTo>
                      <a:lnTo>
                        <a:pt x="258" y="24"/>
                      </a:lnTo>
                      <a:lnTo>
                        <a:pt x="251" y="5"/>
                      </a:lnTo>
                      <a:lnTo>
                        <a:pt x="253" y="0"/>
                      </a:lnTo>
                      <a:lnTo>
                        <a:pt x="277" y="5"/>
                      </a:lnTo>
                      <a:lnTo>
                        <a:pt x="284" y="2"/>
                      </a:lnTo>
                      <a:lnTo>
                        <a:pt x="289" y="5"/>
                      </a:lnTo>
                      <a:lnTo>
                        <a:pt x="291" y="5"/>
                      </a:lnTo>
                      <a:lnTo>
                        <a:pt x="293" y="9"/>
                      </a:lnTo>
                      <a:lnTo>
                        <a:pt x="298" y="14"/>
                      </a:lnTo>
                      <a:lnTo>
                        <a:pt x="301" y="14"/>
                      </a:lnTo>
                      <a:lnTo>
                        <a:pt x="303" y="14"/>
                      </a:lnTo>
                      <a:lnTo>
                        <a:pt x="310" y="12"/>
                      </a:lnTo>
                      <a:lnTo>
                        <a:pt x="315" y="12"/>
                      </a:lnTo>
                      <a:lnTo>
                        <a:pt x="317" y="14"/>
                      </a:lnTo>
                      <a:lnTo>
                        <a:pt x="327" y="19"/>
                      </a:lnTo>
                      <a:lnTo>
                        <a:pt x="334" y="28"/>
                      </a:lnTo>
                      <a:lnTo>
                        <a:pt x="360" y="43"/>
                      </a:lnTo>
                      <a:lnTo>
                        <a:pt x="376" y="47"/>
                      </a:lnTo>
                      <a:lnTo>
                        <a:pt x="386" y="52"/>
                      </a:lnTo>
                      <a:lnTo>
                        <a:pt x="405" y="66"/>
                      </a:lnTo>
                      <a:lnTo>
                        <a:pt x="409" y="66"/>
                      </a:lnTo>
                      <a:lnTo>
                        <a:pt x="433" y="69"/>
                      </a:lnTo>
                      <a:lnTo>
                        <a:pt x="438" y="71"/>
                      </a:lnTo>
                      <a:lnTo>
                        <a:pt x="445" y="76"/>
                      </a:lnTo>
                      <a:lnTo>
                        <a:pt x="461" y="76"/>
                      </a:lnTo>
                      <a:lnTo>
                        <a:pt x="464" y="76"/>
                      </a:lnTo>
                      <a:lnTo>
                        <a:pt x="466" y="73"/>
                      </a:lnTo>
                      <a:lnTo>
                        <a:pt x="471" y="66"/>
                      </a:lnTo>
                      <a:lnTo>
                        <a:pt x="476" y="62"/>
                      </a:lnTo>
                      <a:lnTo>
                        <a:pt x="485" y="57"/>
                      </a:lnTo>
                      <a:lnTo>
                        <a:pt x="487" y="57"/>
                      </a:lnTo>
                      <a:lnTo>
                        <a:pt x="492" y="54"/>
                      </a:lnTo>
                      <a:lnTo>
                        <a:pt x="495" y="52"/>
                      </a:lnTo>
                      <a:lnTo>
                        <a:pt x="497" y="50"/>
                      </a:lnTo>
                      <a:lnTo>
                        <a:pt x="499" y="45"/>
                      </a:lnTo>
                      <a:lnTo>
                        <a:pt x="502" y="43"/>
                      </a:lnTo>
                      <a:lnTo>
                        <a:pt x="502" y="40"/>
                      </a:lnTo>
                      <a:lnTo>
                        <a:pt x="504" y="35"/>
                      </a:lnTo>
                      <a:lnTo>
                        <a:pt x="513" y="35"/>
                      </a:lnTo>
                      <a:lnTo>
                        <a:pt x="525" y="28"/>
                      </a:lnTo>
                      <a:lnTo>
                        <a:pt x="528" y="28"/>
                      </a:lnTo>
                      <a:lnTo>
                        <a:pt x="530" y="28"/>
                      </a:lnTo>
                      <a:lnTo>
                        <a:pt x="540" y="26"/>
                      </a:lnTo>
                      <a:lnTo>
                        <a:pt x="542" y="26"/>
                      </a:lnTo>
                      <a:lnTo>
                        <a:pt x="544" y="26"/>
                      </a:lnTo>
                      <a:lnTo>
                        <a:pt x="544" y="28"/>
                      </a:lnTo>
                      <a:lnTo>
                        <a:pt x="544" y="31"/>
                      </a:lnTo>
                      <a:lnTo>
                        <a:pt x="544" y="33"/>
                      </a:lnTo>
                      <a:lnTo>
                        <a:pt x="547" y="33"/>
                      </a:lnTo>
                      <a:lnTo>
                        <a:pt x="547" y="35"/>
                      </a:lnTo>
                      <a:lnTo>
                        <a:pt x="549" y="38"/>
                      </a:lnTo>
                      <a:lnTo>
                        <a:pt x="549" y="40"/>
                      </a:lnTo>
                      <a:lnTo>
                        <a:pt x="549" y="45"/>
                      </a:lnTo>
                      <a:lnTo>
                        <a:pt x="551" y="47"/>
                      </a:lnTo>
                      <a:lnTo>
                        <a:pt x="551" y="50"/>
                      </a:lnTo>
                      <a:lnTo>
                        <a:pt x="558" y="57"/>
                      </a:lnTo>
                      <a:lnTo>
                        <a:pt x="566" y="64"/>
                      </a:lnTo>
                      <a:lnTo>
                        <a:pt x="568" y="66"/>
                      </a:lnTo>
                      <a:lnTo>
                        <a:pt x="568" y="69"/>
                      </a:lnTo>
                      <a:lnTo>
                        <a:pt x="568" y="71"/>
                      </a:lnTo>
                      <a:lnTo>
                        <a:pt x="573" y="80"/>
                      </a:lnTo>
                      <a:lnTo>
                        <a:pt x="573" y="83"/>
                      </a:lnTo>
                      <a:lnTo>
                        <a:pt x="575" y="90"/>
                      </a:lnTo>
                      <a:lnTo>
                        <a:pt x="577" y="92"/>
                      </a:lnTo>
                      <a:lnTo>
                        <a:pt x="582" y="97"/>
                      </a:lnTo>
                      <a:lnTo>
                        <a:pt x="587" y="97"/>
                      </a:lnTo>
                      <a:lnTo>
                        <a:pt x="589" y="97"/>
                      </a:lnTo>
                      <a:close/>
                    </a:path>
                  </a:pathLst>
                </a:custGeom>
                <a:solidFill>
                  <a:schemeClr val="tx1">
                    <a:alpha val="15000"/>
                  </a:schemeClr>
                </a:solidFill>
                <a:ln w="3175" cap="rnd">
                  <a:solidFill>
                    <a:schemeClr val="tx1"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309" name="Freeform 13"/>
                <p:cNvSpPr>
                  <a:spLocks/>
                </p:cNvSpPr>
                <p:nvPr/>
              </p:nvSpPr>
              <p:spPr bwMode="auto">
                <a:xfrm>
                  <a:off x="835237" y="2842022"/>
                  <a:ext cx="589359" cy="465534"/>
                </a:xfrm>
                <a:custGeom>
                  <a:avLst/>
                  <a:gdLst>
                    <a:gd name="T0" fmla="*/ 462 w 495"/>
                    <a:gd name="T1" fmla="*/ 150 h 391"/>
                    <a:gd name="T2" fmla="*/ 452 w 495"/>
                    <a:gd name="T3" fmla="*/ 190 h 391"/>
                    <a:gd name="T4" fmla="*/ 441 w 495"/>
                    <a:gd name="T5" fmla="*/ 225 h 391"/>
                    <a:gd name="T6" fmla="*/ 422 w 495"/>
                    <a:gd name="T7" fmla="*/ 270 h 391"/>
                    <a:gd name="T8" fmla="*/ 471 w 495"/>
                    <a:gd name="T9" fmla="*/ 339 h 391"/>
                    <a:gd name="T10" fmla="*/ 493 w 495"/>
                    <a:gd name="T11" fmla="*/ 389 h 391"/>
                    <a:gd name="T12" fmla="*/ 474 w 495"/>
                    <a:gd name="T13" fmla="*/ 377 h 391"/>
                    <a:gd name="T14" fmla="*/ 459 w 495"/>
                    <a:gd name="T15" fmla="*/ 351 h 391"/>
                    <a:gd name="T16" fmla="*/ 448 w 495"/>
                    <a:gd name="T17" fmla="*/ 329 h 391"/>
                    <a:gd name="T18" fmla="*/ 443 w 495"/>
                    <a:gd name="T19" fmla="*/ 320 h 391"/>
                    <a:gd name="T20" fmla="*/ 405 w 495"/>
                    <a:gd name="T21" fmla="*/ 329 h 391"/>
                    <a:gd name="T22" fmla="*/ 393 w 495"/>
                    <a:gd name="T23" fmla="*/ 348 h 391"/>
                    <a:gd name="T24" fmla="*/ 365 w 495"/>
                    <a:gd name="T25" fmla="*/ 370 h 391"/>
                    <a:gd name="T26" fmla="*/ 306 w 495"/>
                    <a:gd name="T27" fmla="*/ 360 h 391"/>
                    <a:gd name="T28" fmla="*/ 218 w 495"/>
                    <a:gd name="T29" fmla="*/ 308 h 391"/>
                    <a:gd name="T30" fmla="*/ 194 w 495"/>
                    <a:gd name="T31" fmla="*/ 303 h 391"/>
                    <a:gd name="T32" fmla="*/ 152 w 495"/>
                    <a:gd name="T33" fmla="*/ 299 h 391"/>
                    <a:gd name="T34" fmla="*/ 119 w 495"/>
                    <a:gd name="T35" fmla="*/ 277 h 391"/>
                    <a:gd name="T36" fmla="*/ 114 w 495"/>
                    <a:gd name="T37" fmla="*/ 249 h 391"/>
                    <a:gd name="T38" fmla="*/ 107 w 495"/>
                    <a:gd name="T39" fmla="*/ 235 h 391"/>
                    <a:gd name="T40" fmla="*/ 102 w 495"/>
                    <a:gd name="T41" fmla="*/ 216 h 391"/>
                    <a:gd name="T42" fmla="*/ 74 w 495"/>
                    <a:gd name="T43" fmla="*/ 202 h 391"/>
                    <a:gd name="T44" fmla="*/ 50 w 495"/>
                    <a:gd name="T45" fmla="*/ 195 h 391"/>
                    <a:gd name="T46" fmla="*/ 45 w 495"/>
                    <a:gd name="T47" fmla="*/ 199 h 391"/>
                    <a:gd name="T48" fmla="*/ 3 w 495"/>
                    <a:gd name="T49" fmla="*/ 173 h 391"/>
                    <a:gd name="T50" fmla="*/ 43 w 495"/>
                    <a:gd name="T51" fmla="*/ 128 h 391"/>
                    <a:gd name="T52" fmla="*/ 57 w 495"/>
                    <a:gd name="T53" fmla="*/ 100 h 391"/>
                    <a:gd name="T54" fmla="*/ 86 w 495"/>
                    <a:gd name="T55" fmla="*/ 74 h 391"/>
                    <a:gd name="T56" fmla="*/ 100 w 495"/>
                    <a:gd name="T57" fmla="*/ 69 h 391"/>
                    <a:gd name="T58" fmla="*/ 119 w 495"/>
                    <a:gd name="T59" fmla="*/ 67 h 391"/>
                    <a:gd name="T60" fmla="*/ 128 w 495"/>
                    <a:gd name="T61" fmla="*/ 64 h 391"/>
                    <a:gd name="T62" fmla="*/ 157 w 495"/>
                    <a:gd name="T63" fmla="*/ 86 h 391"/>
                    <a:gd name="T64" fmla="*/ 164 w 495"/>
                    <a:gd name="T65" fmla="*/ 95 h 391"/>
                    <a:gd name="T66" fmla="*/ 180 w 495"/>
                    <a:gd name="T67" fmla="*/ 90 h 391"/>
                    <a:gd name="T68" fmla="*/ 168 w 495"/>
                    <a:gd name="T69" fmla="*/ 74 h 391"/>
                    <a:gd name="T70" fmla="*/ 145 w 495"/>
                    <a:gd name="T71" fmla="*/ 48 h 391"/>
                    <a:gd name="T72" fmla="*/ 150 w 495"/>
                    <a:gd name="T73" fmla="*/ 31 h 391"/>
                    <a:gd name="T74" fmla="*/ 161 w 495"/>
                    <a:gd name="T75" fmla="*/ 15 h 391"/>
                    <a:gd name="T76" fmla="*/ 185 w 495"/>
                    <a:gd name="T77" fmla="*/ 0 h 391"/>
                    <a:gd name="T78" fmla="*/ 197 w 495"/>
                    <a:gd name="T79" fmla="*/ 19 h 391"/>
                    <a:gd name="T80" fmla="*/ 202 w 495"/>
                    <a:gd name="T81" fmla="*/ 12 h 391"/>
                    <a:gd name="T82" fmla="*/ 216 w 495"/>
                    <a:gd name="T83" fmla="*/ 12 h 391"/>
                    <a:gd name="T84" fmla="*/ 223 w 495"/>
                    <a:gd name="T85" fmla="*/ 38 h 391"/>
                    <a:gd name="T86" fmla="*/ 249 w 495"/>
                    <a:gd name="T87" fmla="*/ 31 h 391"/>
                    <a:gd name="T88" fmla="*/ 287 w 495"/>
                    <a:gd name="T89" fmla="*/ 64 h 391"/>
                    <a:gd name="T90" fmla="*/ 320 w 495"/>
                    <a:gd name="T91" fmla="*/ 52 h 391"/>
                    <a:gd name="T92" fmla="*/ 344 w 495"/>
                    <a:gd name="T93" fmla="*/ 62 h 391"/>
                    <a:gd name="T94" fmla="*/ 360 w 495"/>
                    <a:gd name="T95" fmla="*/ 50 h 391"/>
                    <a:gd name="T96" fmla="*/ 381 w 495"/>
                    <a:gd name="T97" fmla="*/ 38 h 391"/>
                    <a:gd name="T98" fmla="*/ 386 w 495"/>
                    <a:gd name="T99" fmla="*/ 29 h 391"/>
                    <a:gd name="T100" fmla="*/ 407 w 495"/>
                    <a:gd name="T101" fmla="*/ 62 h 391"/>
                    <a:gd name="T102" fmla="*/ 419 w 495"/>
                    <a:gd name="T103" fmla="*/ 100 h 391"/>
                    <a:gd name="T104" fmla="*/ 438 w 495"/>
                    <a:gd name="T105" fmla="*/ 121 h 391"/>
                    <a:gd name="T106" fmla="*/ 478 w 495"/>
                    <a:gd name="T107" fmla="*/ 107 h 391"/>
                    <a:gd name="T108" fmla="*/ 476 w 495"/>
                    <a:gd name="T109" fmla="*/ 131 h 3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495" h="391">
                      <a:moveTo>
                        <a:pt x="476" y="131"/>
                      </a:moveTo>
                      <a:lnTo>
                        <a:pt x="476" y="131"/>
                      </a:lnTo>
                      <a:lnTo>
                        <a:pt x="476" y="135"/>
                      </a:lnTo>
                      <a:lnTo>
                        <a:pt x="478" y="138"/>
                      </a:lnTo>
                      <a:lnTo>
                        <a:pt x="462" y="150"/>
                      </a:lnTo>
                      <a:lnTo>
                        <a:pt x="462" y="150"/>
                      </a:lnTo>
                      <a:lnTo>
                        <a:pt x="457" y="157"/>
                      </a:lnTo>
                      <a:lnTo>
                        <a:pt x="457" y="159"/>
                      </a:lnTo>
                      <a:lnTo>
                        <a:pt x="452" y="173"/>
                      </a:lnTo>
                      <a:lnTo>
                        <a:pt x="452" y="183"/>
                      </a:lnTo>
                      <a:lnTo>
                        <a:pt x="452" y="187"/>
                      </a:lnTo>
                      <a:lnTo>
                        <a:pt x="452" y="190"/>
                      </a:lnTo>
                      <a:lnTo>
                        <a:pt x="452" y="192"/>
                      </a:lnTo>
                      <a:lnTo>
                        <a:pt x="455" y="195"/>
                      </a:lnTo>
                      <a:lnTo>
                        <a:pt x="457" y="197"/>
                      </a:lnTo>
                      <a:lnTo>
                        <a:pt x="457" y="199"/>
                      </a:lnTo>
                      <a:lnTo>
                        <a:pt x="455" y="206"/>
                      </a:lnTo>
                      <a:lnTo>
                        <a:pt x="441" y="225"/>
                      </a:lnTo>
                      <a:lnTo>
                        <a:pt x="433" y="244"/>
                      </a:lnTo>
                      <a:lnTo>
                        <a:pt x="429" y="249"/>
                      </a:lnTo>
                      <a:lnTo>
                        <a:pt x="431" y="256"/>
                      </a:lnTo>
                      <a:lnTo>
                        <a:pt x="431" y="261"/>
                      </a:lnTo>
                      <a:lnTo>
                        <a:pt x="429" y="266"/>
                      </a:lnTo>
                      <a:lnTo>
                        <a:pt x="422" y="270"/>
                      </a:lnTo>
                      <a:lnTo>
                        <a:pt x="426" y="273"/>
                      </a:lnTo>
                      <a:lnTo>
                        <a:pt x="436" y="280"/>
                      </a:lnTo>
                      <a:lnTo>
                        <a:pt x="467" y="329"/>
                      </a:lnTo>
                      <a:lnTo>
                        <a:pt x="469" y="332"/>
                      </a:lnTo>
                      <a:lnTo>
                        <a:pt x="471" y="337"/>
                      </a:lnTo>
                      <a:lnTo>
                        <a:pt x="471" y="339"/>
                      </a:lnTo>
                      <a:lnTo>
                        <a:pt x="474" y="341"/>
                      </a:lnTo>
                      <a:lnTo>
                        <a:pt x="478" y="346"/>
                      </a:lnTo>
                      <a:lnTo>
                        <a:pt x="481" y="348"/>
                      </a:lnTo>
                      <a:lnTo>
                        <a:pt x="493" y="384"/>
                      </a:lnTo>
                      <a:lnTo>
                        <a:pt x="495" y="389"/>
                      </a:lnTo>
                      <a:lnTo>
                        <a:pt x="493" y="389"/>
                      </a:lnTo>
                      <a:lnTo>
                        <a:pt x="490" y="391"/>
                      </a:lnTo>
                      <a:lnTo>
                        <a:pt x="488" y="391"/>
                      </a:lnTo>
                      <a:lnTo>
                        <a:pt x="483" y="391"/>
                      </a:lnTo>
                      <a:lnTo>
                        <a:pt x="478" y="386"/>
                      </a:lnTo>
                      <a:lnTo>
                        <a:pt x="476" y="384"/>
                      </a:lnTo>
                      <a:lnTo>
                        <a:pt x="474" y="377"/>
                      </a:lnTo>
                      <a:lnTo>
                        <a:pt x="474" y="374"/>
                      </a:lnTo>
                      <a:lnTo>
                        <a:pt x="469" y="365"/>
                      </a:lnTo>
                      <a:lnTo>
                        <a:pt x="469" y="363"/>
                      </a:lnTo>
                      <a:lnTo>
                        <a:pt x="469" y="360"/>
                      </a:lnTo>
                      <a:lnTo>
                        <a:pt x="467" y="358"/>
                      </a:lnTo>
                      <a:lnTo>
                        <a:pt x="459" y="351"/>
                      </a:lnTo>
                      <a:lnTo>
                        <a:pt x="452" y="344"/>
                      </a:lnTo>
                      <a:lnTo>
                        <a:pt x="452" y="341"/>
                      </a:lnTo>
                      <a:lnTo>
                        <a:pt x="450" y="339"/>
                      </a:lnTo>
                      <a:lnTo>
                        <a:pt x="450" y="334"/>
                      </a:lnTo>
                      <a:lnTo>
                        <a:pt x="450" y="332"/>
                      </a:lnTo>
                      <a:lnTo>
                        <a:pt x="448" y="329"/>
                      </a:lnTo>
                      <a:lnTo>
                        <a:pt x="448" y="327"/>
                      </a:lnTo>
                      <a:lnTo>
                        <a:pt x="445" y="327"/>
                      </a:lnTo>
                      <a:lnTo>
                        <a:pt x="445" y="325"/>
                      </a:lnTo>
                      <a:lnTo>
                        <a:pt x="445" y="322"/>
                      </a:lnTo>
                      <a:lnTo>
                        <a:pt x="445" y="320"/>
                      </a:lnTo>
                      <a:lnTo>
                        <a:pt x="443" y="320"/>
                      </a:lnTo>
                      <a:lnTo>
                        <a:pt x="441" y="320"/>
                      </a:lnTo>
                      <a:lnTo>
                        <a:pt x="431" y="322"/>
                      </a:lnTo>
                      <a:lnTo>
                        <a:pt x="429" y="322"/>
                      </a:lnTo>
                      <a:lnTo>
                        <a:pt x="426" y="322"/>
                      </a:lnTo>
                      <a:lnTo>
                        <a:pt x="414" y="329"/>
                      </a:lnTo>
                      <a:lnTo>
                        <a:pt x="405" y="329"/>
                      </a:lnTo>
                      <a:lnTo>
                        <a:pt x="403" y="334"/>
                      </a:lnTo>
                      <a:lnTo>
                        <a:pt x="403" y="337"/>
                      </a:lnTo>
                      <a:lnTo>
                        <a:pt x="400" y="339"/>
                      </a:lnTo>
                      <a:lnTo>
                        <a:pt x="398" y="344"/>
                      </a:lnTo>
                      <a:lnTo>
                        <a:pt x="396" y="346"/>
                      </a:lnTo>
                      <a:lnTo>
                        <a:pt x="393" y="348"/>
                      </a:lnTo>
                      <a:lnTo>
                        <a:pt x="388" y="351"/>
                      </a:lnTo>
                      <a:lnTo>
                        <a:pt x="386" y="351"/>
                      </a:lnTo>
                      <a:lnTo>
                        <a:pt x="377" y="356"/>
                      </a:lnTo>
                      <a:lnTo>
                        <a:pt x="372" y="360"/>
                      </a:lnTo>
                      <a:lnTo>
                        <a:pt x="367" y="367"/>
                      </a:lnTo>
                      <a:lnTo>
                        <a:pt x="365" y="370"/>
                      </a:lnTo>
                      <a:lnTo>
                        <a:pt x="362" y="370"/>
                      </a:lnTo>
                      <a:lnTo>
                        <a:pt x="346" y="370"/>
                      </a:lnTo>
                      <a:lnTo>
                        <a:pt x="339" y="365"/>
                      </a:lnTo>
                      <a:lnTo>
                        <a:pt x="334" y="363"/>
                      </a:lnTo>
                      <a:lnTo>
                        <a:pt x="310" y="360"/>
                      </a:lnTo>
                      <a:lnTo>
                        <a:pt x="306" y="360"/>
                      </a:lnTo>
                      <a:lnTo>
                        <a:pt x="287" y="346"/>
                      </a:lnTo>
                      <a:lnTo>
                        <a:pt x="277" y="341"/>
                      </a:lnTo>
                      <a:lnTo>
                        <a:pt x="261" y="337"/>
                      </a:lnTo>
                      <a:lnTo>
                        <a:pt x="235" y="322"/>
                      </a:lnTo>
                      <a:lnTo>
                        <a:pt x="228" y="313"/>
                      </a:lnTo>
                      <a:lnTo>
                        <a:pt x="218" y="308"/>
                      </a:lnTo>
                      <a:lnTo>
                        <a:pt x="216" y="306"/>
                      </a:lnTo>
                      <a:lnTo>
                        <a:pt x="211" y="306"/>
                      </a:lnTo>
                      <a:lnTo>
                        <a:pt x="204" y="308"/>
                      </a:lnTo>
                      <a:lnTo>
                        <a:pt x="202" y="308"/>
                      </a:lnTo>
                      <a:lnTo>
                        <a:pt x="199" y="308"/>
                      </a:lnTo>
                      <a:lnTo>
                        <a:pt x="194" y="303"/>
                      </a:lnTo>
                      <a:lnTo>
                        <a:pt x="192" y="299"/>
                      </a:lnTo>
                      <a:lnTo>
                        <a:pt x="190" y="299"/>
                      </a:lnTo>
                      <a:lnTo>
                        <a:pt x="185" y="296"/>
                      </a:lnTo>
                      <a:lnTo>
                        <a:pt x="178" y="299"/>
                      </a:lnTo>
                      <a:lnTo>
                        <a:pt x="154" y="294"/>
                      </a:lnTo>
                      <a:lnTo>
                        <a:pt x="152" y="299"/>
                      </a:lnTo>
                      <a:lnTo>
                        <a:pt x="140" y="287"/>
                      </a:lnTo>
                      <a:lnTo>
                        <a:pt x="133" y="285"/>
                      </a:lnTo>
                      <a:lnTo>
                        <a:pt x="131" y="285"/>
                      </a:lnTo>
                      <a:lnTo>
                        <a:pt x="128" y="285"/>
                      </a:lnTo>
                      <a:lnTo>
                        <a:pt x="126" y="282"/>
                      </a:lnTo>
                      <a:lnTo>
                        <a:pt x="119" y="277"/>
                      </a:lnTo>
                      <a:lnTo>
                        <a:pt x="114" y="273"/>
                      </a:lnTo>
                      <a:lnTo>
                        <a:pt x="107" y="270"/>
                      </a:lnTo>
                      <a:lnTo>
                        <a:pt x="105" y="268"/>
                      </a:lnTo>
                      <a:lnTo>
                        <a:pt x="107" y="266"/>
                      </a:lnTo>
                      <a:lnTo>
                        <a:pt x="112" y="256"/>
                      </a:lnTo>
                      <a:lnTo>
                        <a:pt x="114" y="249"/>
                      </a:lnTo>
                      <a:lnTo>
                        <a:pt x="112" y="244"/>
                      </a:lnTo>
                      <a:lnTo>
                        <a:pt x="109" y="244"/>
                      </a:lnTo>
                      <a:lnTo>
                        <a:pt x="105" y="240"/>
                      </a:lnTo>
                      <a:lnTo>
                        <a:pt x="105" y="237"/>
                      </a:lnTo>
                      <a:lnTo>
                        <a:pt x="105" y="235"/>
                      </a:lnTo>
                      <a:lnTo>
                        <a:pt x="107" y="235"/>
                      </a:lnTo>
                      <a:lnTo>
                        <a:pt x="107" y="232"/>
                      </a:lnTo>
                      <a:lnTo>
                        <a:pt x="102" y="221"/>
                      </a:lnTo>
                      <a:lnTo>
                        <a:pt x="102" y="218"/>
                      </a:lnTo>
                      <a:lnTo>
                        <a:pt x="102" y="216"/>
                      </a:lnTo>
                      <a:lnTo>
                        <a:pt x="102" y="216"/>
                      </a:lnTo>
                      <a:lnTo>
                        <a:pt x="102" y="216"/>
                      </a:lnTo>
                      <a:lnTo>
                        <a:pt x="102" y="213"/>
                      </a:lnTo>
                      <a:lnTo>
                        <a:pt x="97" y="209"/>
                      </a:lnTo>
                      <a:lnTo>
                        <a:pt x="93" y="199"/>
                      </a:lnTo>
                      <a:lnTo>
                        <a:pt x="88" y="197"/>
                      </a:lnTo>
                      <a:lnTo>
                        <a:pt x="83" y="199"/>
                      </a:lnTo>
                      <a:lnTo>
                        <a:pt x="74" y="202"/>
                      </a:lnTo>
                      <a:lnTo>
                        <a:pt x="69" y="204"/>
                      </a:lnTo>
                      <a:lnTo>
                        <a:pt x="60" y="204"/>
                      </a:lnTo>
                      <a:lnTo>
                        <a:pt x="57" y="202"/>
                      </a:lnTo>
                      <a:lnTo>
                        <a:pt x="53" y="199"/>
                      </a:lnTo>
                      <a:lnTo>
                        <a:pt x="53" y="197"/>
                      </a:lnTo>
                      <a:lnTo>
                        <a:pt x="50" y="195"/>
                      </a:lnTo>
                      <a:lnTo>
                        <a:pt x="48" y="192"/>
                      </a:lnTo>
                      <a:lnTo>
                        <a:pt x="45" y="192"/>
                      </a:lnTo>
                      <a:lnTo>
                        <a:pt x="45" y="192"/>
                      </a:lnTo>
                      <a:lnTo>
                        <a:pt x="45" y="195"/>
                      </a:lnTo>
                      <a:lnTo>
                        <a:pt x="45" y="197"/>
                      </a:lnTo>
                      <a:lnTo>
                        <a:pt x="45" y="199"/>
                      </a:lnTo>
                      <a:lnTo>
                        <a:pt x="43" y="202"/>
                      </a:lnTo>
                      <a:lnTo>
                        <a:pt x="34" y="197"/>
                      </a:lnTo>
                      <a:lnTo>
                        <a:pt x="24" y="195"/>
                      </a:lnTo>
                      <a:lnTo>
                        <a:pt x="12" y="185"/>
                      </a:lnTo>
                      <a:lnTo>
                        <a:pt x="3" y="183"/>
                      </a:lnTo>
                      <a:lnTo>
                        <a:pt x="3" y="173"/>
                      </a:lnTo>
                      <a:lnTo>
                        <a:pt x="0" y="168"/>
                      </a:lnTo>
                      <a:lnTo>
                        <a:pt x="0" y="166"/>
                      </a:lnTo>
                      <a:lnTo>
                        <a:pt x="0" y="164"/>
                      </a:lnTo>
                      <a:lnTo>
                        <a:pt x="0" y="159"/>
                      </a:lnTo>
                      <a:lnTo>
                        <a:pt x="15" y="145"/>
                      </a:lnTo>
                      <a:lnTo>
                        <a:pt x="43" y="128"/>
                      </a:lnTo>
                      <a:lnTo>
                        <a:pt x="50" y="124"/>
                      </a:lnTo>
                      <a:lnTo>
                        <a:pt x="53" y="119"/>
                      </a:lnTo>
                      <a:lnTo>
                        <a:pt x="55" y="114"/>
                      </a:lnTo>
                      <a:lnTo>
                        <a:pt x="55" y="112"/>
                      </a:lnTo>
                      <a:lnTo>
                        <a:pt x="57" y="105"/>
                      </a:lnTo>
                      <a:lnTo>
                        <a:pt x="57" y="100"/>
                      </a:lnTo>
                      <a:lnTo>
                        <a:pt x="55" y="100"/>
                      </a:lnTo>
                      <a:lnTo>
                        <a:pt x="43" y="95"/>
                      </a:lnTo>
                      <a:lnTo>
                        <a:pt x="60" y="83"/>
                      </a:lnTo>
                      <a:lnTo>
                        <a:pt x="74" y="81"/>
                      </a:lnTo>
                      <a:lnTo>
                        <a:pt x="79" y="81"/>
                      </a:lnTo>
                      <a:lnTo>
                        <a:pt x="86" y="74"/>
                      </a:lnTo>
                      <a:lnTo>
                        <a:pt x="88" y="74"/>
                      </a:lnTo>
                      <a:lnTo>
                        <a:pt x="93" y="74"/>
                      </a:lnTo>
                      <a:lnTo>
                        <a:pt x="95" y="74"/>
                      </a:lnTo>
                      <a:lnTo>
                        <a:pt x="97" y="74"/>
                      </a:lnTo>
                      <a:lnTo>
                        <a:pt x="97" y="71"/>
                      </a:lnTo>
                      <a:lnTo>
                        <a:pt x="100" y="69"/>
                      </a:lnTo>
                      <a:lnTo>
                        <a:pt x="100" y="67"/>
                      </a:lnTo>
                      <a:lnTo>
                        <a:pt x="102" y="64"/>
                      </a:lnTo>
                      <a:lnTo>
                        <a:pt x="105" y="64"/>
                      </a:lnTo>
                      <a:lnTo>
                        <a:pt x="109" y="67"/>
                      </a:lnTo>
                      <a:lnTo>
                        <a:pt x="114" y="69"/>
                      </a:lnTo>
                      <a:lnTo>
                        <a:pt x="119" y="67"/>
                      </a:lnTo>
                      <a:lnTo>
                        <a:pt x="121" y="67"/>
                      </a:lnTo>
                      <a:lnTo>
                        <a:pt x="123" y="69"/>
                      </a:lnTo>
                      <a:lnTo>
                        <a:pt x="126" y="67"/>
                      </a:lnTo>
                      <a:lnTo>
                        <a:pt x="126" y="67"/>
                      </a:lnTo>
                      <a:lnTo>
                        <a:pt x="128" y="64"/>
                      </a:lnTo>
                      <a:lnTo>
                        <a:pt x="128" y="64"/>
                      </a:lnTo>
                      <a:lnTo>
                        <a:pt x="131" y="67"/>
                      </a:lnTo>
                      <a:lnTo>
                        <a:pt x="140" y="76"/>
                      </a:lnTo>
                      <a:lnTo>
                        <a:pt x="142" y="79"/>
                      </a:lnTo>
                      <a:lnTo>
                        <a:pt x="152" y="81"/>
                      </a:lnTo>
                      <a:lnTo>
                        <a:pt x="157" y="83"/>
                      </a:lnTo>
                      <a:lnTo>
                        <a:pt x="157" y="86"/>
                      </a:lnTo>
                      <a:lnTo>
                        <a:pt x="159" y="88"/>
                      </a:lnTo>
                      <a:lnTo>
                        <a:pt x="159" y="90"/>
                      </a:lnTo>
                      <a:lnTo>
                        <a:pt x="159" y="93"/>
                      </a:lnTo>
                      <a:lnTo>
                        <a:pt x="161" y="93"/>
                      </a:lnTo>
                      <a:lnTo>
                        <a:pt x="164" y="93"/>
                      </a:lnTo>
                      <a:lnTo>
                        <a:pt x="164" y="95"/>
                      </a:lnTo>
                      <a:lnTo>
                        <a:pt x="166" y="100"/>
                      </a:lnTo>
                      <a:lnTo>
                        <a:pt x="168" y="102"/>
                      </a:lnTo>
                      <a:lnTo>
                        <a:pt x="173" y="105"/>
                      </a:lnTo>
                      <a:lnTo>
                        <a:pt x="178" y="100"/>
                      </a:lnTo>
                      <a:lnTo>
                        <a:pt x="180" y="95"/>
                      </a:lnTo>
                      <a:lnTo>
                        <a:pt x="180" y="90"/>
                      </a:lnTo>
                      <a:lnTo>
                        <a:pt x="178" y="88"/>
                      </a:lnTo>
                      <a:lnTo>
                        <a:pt x="176" y="88"/>
                      </a:lnTo>
                      <a:lnTo>
                        <a:pt x="173" y="86"/>
                      </a:lnTo>
                      <a:lnTo>
                        <a:pt x="168" y="81"/>
                      </a:lnTo>
                      <a:lnTo>
                        <a:pt x="166" y="76"/>
                      </a:lnTo>
                      <a:lnTo>
                        <a:pt x="168" y="74"/>
                      </a:lnTo>
                      <a:lnTo>
                        <a:pt x="171" y="67"/>
                      </a:lnTo>
                      <a:lnTo>
                        <a:pt x="168" y="62"/>
                      </a:lnTo>
                      <a:lnTo>
                        <a:pt x="168" y="62"/>
                      </a:lnTo>
                      <a:lnTo>
                        <a:pt x="164" y="60"/>
                      </a:lnTo>
                      <a:lnTo>
                        <a:pt x="147" y="50"/>
                      </a:lnTo>
                      <a:lnTo>
                        <a:pt x="145" y="48"/>
                      </a:lnTo>
                      <a:lnTo>
                        <a:pt x="142" y="45"/>
                      </a:lnTo>
                      <a:lnTo>
                        <a:pt x="142" y="43"/>
                      </a:lnTo>
                      <a:lnTo>
                        <a:pt x="142" y="41"/>
                      </a:lnTo>
                      <a:lnTo>
                        <a:pt x="145" y="38"/>
                      </a:lnTo>
                      <a:lnTo>
                        <a:pt x="147" y="36"/>
                      </a:lnTo>
                      <a:lnTo>
                        <a:pt x="150" y="31"/>
                      </a:lnTo>
                      <a:lnTo>
                        <a:pt x="150" y="29"/>
                      </a:lnTo>
                      <a:lnTo>
                        <a:pt x="152" y="22"/>
                      </a:lnTo>
                      <a:lnTo>
                        <a:pt x="152" y="17"/>
                      </a:lnTo>
                      <a:lnTo>
                        <a:pt x="154" y="15"/>
                      </a:lnTo>
                      <a:lnTo>
                        <a:pt x="157" y="15"/>
                      </a:lnTo>
                      <a:lnTo>
                        <a:pt x="161" y="15"/>
                      </a:lnTo>
                      <a:lnTo>
                        <a:pt x="164" y="12"/>
                      </a:lnTo>
                      <a:lnTo>
                        <a:pt x="166" y="8"/>
                      </a:lnTo>
                      <a:lnTo>
                        <a:pt x="173" y="3"/>
                      </a:lnTo>
                      <a:lnTo>
                        <a:pt x="178" y="0"/>
                      </a:lnTo>
                      <a:lnTo>
                        <a:pt x="180" y="0"/>
                      </a:lnTo>
                      <a:lnTo>
                        <a:pt x="185" y="0"/>
                      </a:lnTo>
                      <a:lnTo>
                        <a:pt x="192" y="0"/>
                      </a:lnTo>
                      <a:lnTo>
                        <a:pt x="197" y="3"/>
                      </a:lnTo>
                      <a:lnTo>
                        <a:pt x="197" y="5"/>
                      </a:lnTo>
                      <a:lnTo>
                        <a:pt x="197" y="8"/>
                      </a:lnTo>
                      <a:lnTo>
                        <a:pt x="194" y="12"/>
                      </a:lnTo>
                      <a:lnTo>
                        <a:pt x="197" y="19"/>
                      </a:lnTo>
                      <a:lnTo>
                        <a:pt x="197" y="22"/>
                      </a:lnTo>
                      <a:lnTo>
                        <a:pt x="199" y="22"/>
                      </a:lnTo>
                      <a:lnTo>
                        <a:pt x="202" y="19"/>
                      </a:lnTo>
                      <a:lnTo>
                        <a:pt x="202" y="15"/>
                      </a:lnTo>
                      <a:lnTo>
                        <a:pt x="202" y="15"/>
                      </a:lnTo>
                      <a:lnTo>
                        <a:pt x="202" y="12"/>
                      </a:lnTo>
                      <a:lnTo>
                        <a:pt x="202" y="12"/>
                      </a:lnTo>
                      <a:lnTo>
                        <a:pt x="204" y="12"/>
                      </a:lnTo>
                      <a:lnTo>
                        <a:pt x="206" y="10"/>
                      </a:lnTo>
                      <a:lnTo>
                        <a:pt x="211" y="10"/>
                      </a:lnTo>
                      <a:lnTo>
                        <a:pt x="216" y="12"/>
                      </a:lnTo>
                      <a:lnTo>
                        <a:pt x="216" y="12"/>
                      </a:lnTo>
                      <a:lnTo>
                        <a:pt x="216" y="15"/>
                      </a:lnTo>
                      <a:lnTo>
                        <a:pt x="223" y="22"/>
                      </a:lnTo>
                      <a:lnTo>
                        <a:pt x="223" y="26"/>
                      </a:lnTo>
                      <a:lnTo>
                        <a:pt x="223" y="31"/>
                      </a:lnTo>
                      <a:lnTo>
                        <a:pt x="223" y="36"/>
                      </a:lnTo>
                      <a:lnTo>
                        <a:pt x="223" y="38"/>
                      </a:lnTo>
                      <a:lnTo>
                        <a:pt x="232" y="41"/>
                      </a:lnTo>
                      <a:lnTo>
                        <a:pt x="235" y="38"/>
                      </a:lnTo>
                      <a:lnTo>
                        <a:pt x="237" y="38"/>
                      </a:lnTo>
                      <a:lnTo>
                        <a:pt x="239" y="36"/>
                      </a:lnTo>
                      <a:lnTo>
                        <a:pt x="242" y="34"/>
                      </a:lnTo>
                      <a:lnTo>
                        <a:pt x="249" y="31"/>
                      </a:lnTo>
                      <a:lnTo>
                        <a:pt x="256" y="31"/>
                      </a:lnTo>
                      <a:lnTo>
                        <a:pt x="258" y="34"/>
                      </a:lnTo>
                      <a:lnTo>
                        <a:pt x="273" y="55"/>
                      </a:lnTo>
                      <a:lnTo>
                        <a:pt x="280" y="62"/>
                      </a:lnTo>
                      <a:lnTo>
                        <a:pt x="284" y="64"/>
                      </a:lnTo>
                      <a:lnTo>
                        <a:pt x="287" y="64"/>
                      </a:lnTo>
                      <a:lnTo>
                        <a:pt x="289" y="64"/>
                      </a:lnTo>
                      <a:lnTo>
                        <a:pt x="296" y="64"/>
                      </a:lnTo>
                      <a:lnTo>
                        <a:pt x="308" y="62"/>
                      </a:lnTo>
                      <a:lnTo>
                        <a:pt x="313" y="60"/>
                      </a:lnTo>
                      <a:lnTo>
                        <a:pt x="317" y="52"/>
                      </a:lnTo>
                      <a:lnTo>
                        <a:pt x="320" y="52"/>
                      </a:lnTo>
                      <a:lnTo>
                        <a:pt x="325" y="57"/>
                      </a:lnTo>
                      <a:lnTo>
                        <a:pt x="327" y="57"/>
                      </a:lnTo>
                      <a:lnTo>
                        <a:pt x="332" y="57"/>
                      </a:lnTo>
                      <a:lnTo>
                        <a:pt x="334" y="57"/>
                      </a:lnTo>
                      <a:lnTo>
                        <a:pt x="336" y="57"/>
                      </a:lnTo>
                      <a:lnTo>
                        <a:pt x="344" y="62"/>
                      </a:lnTo>
                      <a:lnTo>
                        <a:pt x="346" y="62"/>
                      </a:lnTo>
                      <a:lnTo>
                        <a:pt x="348" y="60"/>
                      </a:lnTo>
                      <a:lnTo>
                        <a:pt x="351" y="60"/>
                      </a:lnTo>
                      <a:lnTo>
                        <a:pt x="353" y="55"/>
                      </a:lnTo>
                      <a:lnTo>
                        <a:pt x="355" y="52"/>
                      </a:lnTo>
                      <a:lnTo>
                        <a:pt x="360" y="50"/>
                      </a:lnTo>
                      <a:lnTo>
                        <a:pt x="365" y="48"/>
                      </a:lnTo>
                      <a:lnTo>
                        <a:pt x="372" y="48"/>
                      </a:lnTo>
                      <a:lnTo>
                        <a:pt x="377" y="45"/>
                      </a:lnTo>
                      <a:lnTo>
                        <a:pt x="381" y="43"/>
                      </a:lnTo>
                      <a:lnTo>
                        <a:pt x="381" y="41"/>
                      </a:lnTo>
                      <a:lnTo>
                        <a:pt x="381" y="38"/>
                      </a:lnTo>
                      <a:lnTo>
                        <a:pt x="381" y="36"/>
                      </a:lnTo>
                      <a:lnTo>
                        <a:pt x="379" y="34"/>
                      </a:lnTo>
                      <a:lnTo>
                        <a:pt x="384" y="29"/>
                      </a:lnTo>
                      <a:lnTo>
                        <a:pt x="386" y="29"/>
                      </a:lnTo>
                      <a:lnTo>
                        <a:pt x="386" y="29"/>
                      </a:lnTo>
                      <a:lnTo>
                        <a:pt x="386" y="29"/>
                      </a:lnTo>
                      <a:lnTo>
                        <a:pt x="388" y="34"/>
                      </a:lnTo>
                      <a:lnTo>
                        <a:pt x="400" y="41"/>
                      </a:lnTo>
                      <a:lnTo>
                        <a:pt x="405" y="45"/>
                      </a:lnTo>
                      <a:lnTo>
                        <a:pt x="407" y="50"/>
                      </a:lnTo>
                      <a:lnTo>
                        <a:pt x="407" y="57"/>
                      </a:lnTo>
                      <a:lnTo>
                        <a:pt x="407" y="62"/>
                      </a:lnTo>
                      <a:lnTo>
                        <a:pt x="407" y="64"/>
                      </a:lnTo>
                      <a:lnTo>
                        <a:pt x="414" y="74"/>
                      </a:lnTo>
                      <a:lnTo>
                        <a:pt x="417" y="81"/>
                      </a:lnTo>
                      <a:lnTo>
                        <a:pt x="417" y="88"/>
                      </a:lnTo>
                      <a:lnTo>
                        <a:pt x="422" y="95"/>
                      </a:lnTo>
                      <a:lnTo>
                        <a:pt x="419" y="100"/>
                      </a:lnTo>
                      <a:lnTo>
                        <a:pt x="422" y="105"/>
                      </a:lnTo>
                      <a:lnTo>
                        <a:pt x="424" y="112"/>
                      </a:lnTo>
                      <a:lnTo>
                        <a:pt x="426" y="116"/>
                      </a:lnTo>
                      <a:lnTo>
                        <a:pt x="431" y="119"/>
                      </a:lnTo>
                      <a:lnTo>
                        <a:pt x="438" y="119"/>
                      </a:lnTo>
                      <a:lnTo>
                        <a:pt x="438" y="121"/>
                      </a:lnTo>
                      <a:lnTo>
                        <a:pt x="443" y="119"/>
                      </a:lnTo>
                      <a:lnTo>
                        <a:pt x="452" y="112"/>
                      </a:lnTo>
                      <a:lnTo>
                        <a:pt x="459" y="107"/>
                      </a:lnTo>
                      <a:lnTo>
                        <a:pt x="469" y="105"/>
                      </a:lnTo>
                      <a:lnTo>
                        <a:pt x="476" y="105"/>
                      </a:lnTo>
                      <a:lnTo>
                        <a:pt x="478" y="107"/>
                      </a:lnTo>
                      <a:lnTo>
                        <a:pt x="483" y="109"/>
                      </a:lnTo>
                      <a:lnTo>
                        <a:pt x="483" y="114"/>
                      </a:lnTo>
                      <a:lnTo>
                        <a:pt x="483" y="119"/>
                      </a:lnTo>
                      <a:lnTo>
                        <a:pt x="483" y="121"/>
                      </a:lnTo>
                      <a:lnTo>
                        <a:pt x="476" y="128"/>
                      </a:lnTo>
                      <a:lnTo>
                        <a:pt x="476" y="131"/>
                      </a:lnTo>
                      <a:close/>
                    </a:path>
                  </a:pathLst>
                </a:custGeom>
                <a:solidFill>
                  <a:schemeClr val="tx1">
                    <a:alpha val="15000"/>
                  </a:schemeClr>
                </a:solidFill>
                <a:ln w="3175" cap="rnd">
                  <a:solidFill>
                    <a:schemeClr val="tx1"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310" name="Freeform 15"/>
                <p:cNvSpPr>
                  <a:spLocks/>
                </p:cNvSpPr>
                <p:nvPr/>
              </p:nvSpPr>
              <p:spPr bwMode="auto">
                <a:xfrm>
                  <a:off x="624496" y="3606403"/>
                  <a:ext cx="647700" cy="267891"/>
                </a:xfrm>
                <a:custGeom>
                  <a:avLst/>
                  <a:gdLst>
                    <a:gd name="T0" fmla="*/ 509 w 544"/>
                    <a:gd name="T1" fmla="*/ 12 h 225"/>
                    <a:gd name="T2" fmla="*/ 521 w 544"/>
                    <a:gd name="T3" fmla="*/ 19 h 225"/>
                    <a:gd name="T4" fmla="*/ 530 w 544"/>
                    <a:gd name="T5" fmla="*/ 36 h 225"/>
                    <a:gd name="T6" fmla="*/ 530 w 544"/>
                    <a:gd name="T7" fmla="*/ 59 h 225"/>
                    <a:gd name="T8" fmla="*/ 537 w 544"/>
                    <a:gd name="T9" fmla="*/ 121 h 225"/>
                    <a:gd name="T10" fmla="*/ 539 w 544"/>
                    <a:gd name="T11" fmla="*/ 156 h 225"/>
                    <a:gd name="T12" fmla="*/ 542 w 544"/>
                    <a:gd name="T13" fmla="*/ 161 h 225"/>
                    <a:gd name="T14" fmla="*/ 539 w 544"/>
                    <a:gd name="T15" fmla="*/ 168 h 225"/>
                    <a:gd name="T16" fmla="*/ 521 w 544"/>
                    <a:gd name="T17" fmla="*/ 159 h 225"/>
                    <a:gd name="T18" fmla="*/ 492 w 544"/>
                    <a:gd name="T19" fmla="*/ 170 h 225"/>
                    <a:gd name="T20" fmla="*/ 461 w 544"/>
                    <a:gd name="T21" fmla="*/ 185 h 225"/>
                    <a:gd name="T22" fmla="*/ 390 w 544"/>
                    <a:gd name="T23" fmla="*/ 225 h 225"/>
                    <a:gd name="T24" fmla="*/ 357 w 544"/>
                    <a:gd name="T25" fmla="*/ 218 h 225"/>
                    <a:gd name="T26" fmla="*/ 345 w 544"/>
                    <a:gd name="T27" fmla="*/ 218 h 225"/>
                    <a:gd name="T28" fmla="*/ 341 w 544"/>
                    <a:gd name="T29" fmla="*/ 218 h 225"/>
                    <a:gd name="T30" fmla="*/ 336 w 544"/>
                    <a:gd name="T31" fmla="*/ 213 h 225"/>
                    <a:gd name="T32" fmla="*/ 289 w 544"/>
                    <a:gd name="T33" fmla="*/ 180 h 225"/>
                    <a:gd name="T34" fmla="*/ 222 w 544"/>
                    <a:gd name="T35" fmla="*/ 168 h 225"/>
                    <a:gd name="T36" fmla="*/ 144 w 544"/>
                    <a:gd name="T37" fmla="*/ 147 h 225"/>
                    <a:gd name="T38" fmla="*/ 118 w 544"/>
                    <a:gd name="T39" fmla="*/ 149 h 225"/>
                    <a:gd name="T40" fmla="*/ 80 w 544"/>
                    <a:gd name="T41" fmla="*/ 159 h 225"/>
                    <a:gd name="T42" fmla="*/ 62 w 544"/>
                    <a:gd name="T43" fmla="*/ 163 h 225"/>
                    <a:gd name="T44" fmla="*/ 43 w 544"/>
                    <a:gd name="T45" fmla="*/ 163 h 225"/>
                    <a:gd name="T46" fmla="*/ 26 w 544"/>
                    <a:gd name="T47" fmla="*/ 175 h 225"/>
                    <a:gd name="T48" fmla="*/ 12 w 544"/>
                    <a:gd name="T49" fmla="*/ 178 h 225"/>
                    <a:gd name="T50" fmla="*/ 0 w 544"/>
                    <a:gd name="T51" fmla="*/ 173 h 225"/>
                    <a:gd name="T52" fmla="*/ 7 w 544"/>
                    <a:gd name="T53" fmla="*/ 154 h 225"/>
                    <a:gd name="T54" fmla="*/ 33 w 544"/>
                    <a:gd name="T55" fmla="*/ 114 h 225"/>
                    <a:gd name="T56" fmla="*/ 43 w 544"/>
                    <a:gd name="T57" fmla="*/ 88 h 225"/>
                    <a:gd name="T58" fmla="*/ 54 w 544"/>
                    <a:gd name="T59" fmla="*/ 43 h 225"/>
                    <a:gd name="T60" fmla="*/ 76 w 544"/>
                    <a:gd name="T61" fmla="*/ 14 h 225"/>
                    <a:gd name="T62" fmla="*/ 90 w 544"/>
                    <a:gd name="T63" fmla="*/ 9 h 225"/>
                    <a:gd name="T64" fmla="*/ 102 w 544"/>
                    <a:gd name="T65" fmla="*/ 19 h 225"/>
                    <a:gd name="T66" fmla="*/ 121 w 544"/>
                    <a:gd name="T67" fmla="*/ 26 h 225"/>
                    <a:gd name="T68" fmla="*/ 135 w 544"/>
                    <a:gd name="T69" fmla="*/ 33 h 225"/>
                    <a:gd name="T70" fmla="*/ 140 w 544"/>
                    <a:gd name="T71" fmla="*/ 28 h 225"/>
                    <a:gd name="T72" fmla="*/ 161 w 544"/>
                    <a:gd name="T73" fmla="*/ 28 h 225"/>
                    <a:gd name="T74" fmla="*/ 192 w 544"/>
                    <a:gd name="T75" fmla="*/ 43 h 225"/>
                    <a:gd name="T76" fmla="*/ 206 w 544"/>
                    <a:gd name="T77" fmla="*/ 36 h 225"/>
                    <a:gd name="T78" fmla="*/ 211 w 544"/>
                    <a:gd name="T79" fmla="*/ 28 h 225"/>
                    <a:gd name="T80" fmla="*/ 234 w 544"/>
                    <a:gd name="T81" fmla="*/ 26 h 225"/>
                    <a:gd name="T82" fmla="*/ 248 w 544"/>
                    <a:gd name="T83" fmla="*/ 24 h 225"/>
                    <a:gd name="T84" fmla="*/ 258 w 544"/>
                    <a:gd name="T85" fmla="*/ 40 h 225"/>
                    <a:gd name="T86" fmla="*/ 267 w 544"/>
                    <a:gd name="T87" fmla="*/ 50 h 225"/>
                    <a:gd name="T88" fmla="*/ 308 w 544"/>
                    <a:gd name="T89" fmla="*/ 76 h 225"/>
                    <a:gd name="T90" fmla="*/ 329 w 544"/>
                    <a:gd name="T91" fmla="*/ 76 h 225"/>
                    <a:gd name="T92" fmla="*/ 350 w 544"/>
                    <a:gd name="T93" fmla="*/ 64 h 225"/>
                    <a:gd name="T94" fmla="*/ 348 w 544"/>
                    <a:gd name="T95" fmla="*/ 57 h 225"/>
                    <a:gd name="T96" fmla="*/ 355 w 544"/>
                    <a:gd name="T97" fmla="*/ 50 h 225"/>
                    <a:gd name="T98" fmla="*/ 381 w 544"/>
                    <a:gd name="T99" fmla="*/ 47 h 225"/>
                    <a:gd name="T100" fmla="*/ 388 w 544"/>
                    <a:gd name="T101" fmla="*/ 40 h 225"/>
                    <a:gd name="T102" fmla="*/ 400 w 544"/>
                    <a:gd name="T103" fmla="*/ 36 h 225"/>
                    <a:gd name="T104" fmla="*/ 412 w 544"/>
                    <a:gd name="T105" fmla="*/ 31 h 225"/>
                    <a:gd name="T106" fmla="*/ 416 w 544"/>
                    <a:gd name="T107" fmla="*/ 28 h 225"/>
                    <a:gd name="T108" fmla="*/ 468 w 544"/>
                    <a:gd name="T109" fmla="*/ 19 h 225"/>
                    <a:gd name="T110" fmla="*/ 478 w 544"/>
                    <a:gd name="T111" fmla="*/ 21 h 225"/>
                    <a:gd name="T112" fmla="*/ 492 w 544"/>
                    <a:gd name="T113" fmla="*/ 14 h 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544" h="225">
                      <a:moveTo>
                        <a:pt x="499" y="12"/>
                      </a:moveTo>
                      <a:lnTo>
                        <a:pt x="499" y="12"/>
                      </a:lnTo>
                      <a:lnTo>
                        <a:pt x="509" y="12"/>
                      </a:lnTo>
                      <a:lnTo>
                        <a:pt x="516" y="12"/>
                      </a:lnTo>
                      <a:lnTo>
                        <a:pt x="518" y="14"/>
                      </a:lnTo>
                      <a:lnTo>
                        <a:pt x="521" y="19"/>
                      </a:lnTo>
                      <a:lnTo>
                        <a:pt x="528" y="24"/>
                      </a:lnTo>
                      <a:lnTo>
                        <a:pt x="528" y="26"/>
                      </a:lnTo>
                      <a:lnTo>
                        <a:pt x="530" y="36"/>
                      </a:lnTo>
                      <a:lnTo>
                        <a:pt x="532" y="45"/>
                      </a:lnTo>
                      <a:lnTo>
                        <a:pt x="532" y="54"/>
                      </a:lnTo>
                      <a:lnTo>
                        <a:pt x="530" y="59"/>
                      </a:lnTo>
                      <a:lnTo>
                        <a:pt x="535" y="73"/>
                      </a:lnTo>
                      <a:lnTo>
                        <a:pt x="535" y="107"/>
                      </a:lnTo>
                      <a:lnTo>
                        <a:pt x="537" y="121"/>
                      </a:lnTo>
                      <a:lnTo>
                        <a:pt x="535" y="128"/>
                      </a:lnTo>
                      <a:lnTo>
                        <a:pt x="535" y="137"/>
                      </a:lnTo>
                      <a:lnTo>
                        <a:pt x="539" y="156"/>
                      </a:lnTo>
                      <a:lnTo>
                        <a:pt x="539" y="159"/>
                      </a:lnTo>
                      <a:lnTo>
                        <a:pt x="539" y="159"/>
                      </a:lnTo>
                      <a:lnTo>
                        <a:pt x="542" y="161"/>
                      </a:lnTo>
                      <a:lnTo>
                        <a:pt x="544" y="161"/>
                      </a:lnTo>
                      <a:lnTo>
                        <a:pt x="544" y="166"/>
                      </a:lnTo>
                      <a:lnTo>
                        <a:pt x="539" y="168"/>
                      </a:lnTo>
                      <a:lnTo>
                        <a:pt x="535" y="163"/>
                      </a:lnTo>
                      <a:lnTo>
                        <a:pt x="528" y="161"/>
                      </a:lnTo>
                      <a:lnTo>
                        <a:pt x="521" y="159"/>
                      </a:lnTo>
                      <a:lnTo>
                        <a:pt x="513" y="159"/>
                      </a:lnTo>
                      <a:lnTo>
                        <a:pt x="506" y="161"/>
                      </a:lnTo>
                      <a:lnTo>
                        <a:pt x="492" y="170"/>
                      </a:lnTo>
                      <a:lnTo>
                        <a:pt x="485" y="170"/>
                      </a:lnTo>
                      <a:lnTo>
                        <a:pt x="464" y="182"/>
                      </a:lnTo>
                      <a:lnTo>
                        <a:pt x="461" y="185"/>
                      </a:lnTo>
                      <a:lnTo>
                        <a:pt x="407" y="215"/>
                      </a:lnTo>
                      <a:lnTo>
                        <a:pt x="395" y="225"/>
                      </a:lnTo>
                      <a:lnTo>
                        <a:pt x="390" y="225"/>
                      </a:lnTo>
                      <a:lnTo>
                        <a:pt x="386" y="220"/>
                      </a:lnTo>
                      <a:lnTo>
                        <a:pt x="379" y="220"/>
                      </a:lnTo>
                      <a:lnTo>
                        <a:pt x="357" y="218"/>
                      </a:lnTo>
                      <a:lnTo>
                        <a:pt x="353" y="213"/>
                      </a:lnTo>
                      <a:lnTo>
                        <a:pt x="350" y="218"/>
                      </a:lnTo>
                      <a:lnTo>
                        <a:pt x="345" y="218"/>
                      </a:lnTo>
                      <a:lnTo>
                        <a:pt x="341" y="215"/>
                      </a:lnTo>
                      <a:lnTo>
                        <a:pt x="338" y="213"/>
                      </a:lnTo>
                      <a:lnTo>
                        <a:pt x="341" y="218"/>
                      </a:lnTo>
                      <a:lnTo>
                        <a:pt x="343" y="220"/>
                      </a:lnTo>
                      <a:lnTo>
                        <a:pt x="343" y="225"/>
                      </a:lnTo>
                      <a:lnTo>
                        <a:pt x="336" y="213"/>
                      </a:lnTo>
                      <a:lnTo>
                        <a:pt x="324" y="201"/>
                      </a:lnTo>
                      <a:lnTo>
                        <a:pt x="300" y="185"/>
                      </a:lnTo>
                      <a:lnTo>
                        <a:pt x="289" y="180"/>
                      </a:lnTo>
                      <a:lnTo>
                        <a:pt x="239" y="175"/>
                      </a:lnTo>
                      <a:lnTo>
                        <a:pt x="227" y="170"/>
                      </a:lnTo>
                      <a:lnTo>
                        <a:pt x="222" y="168"/>
                      </a:lnTo>
                      <a:lnTo>
                        <a:pt x="180" y="163"/>
                      </a:lnTo>
                      <a:lnTo>
                        <a:pt x="159" y="149"/>
                      </a:lnTo>
                      <a:lnTo>
                        <a:pt x="144" y="147"/>
                      </a:lnTo>
                      <a:lnTo>
                        <a:pt x="128" y="144"/>
                      </a:lnTo>
                      <a:lnTo>
                        <a:pt x="123" y="147"/>
                      </a:lnTo>
                      <a:lnTo>
                        <a:pt x="118" y="149"/>
                      </a:lnTo>
                      <a:lnTo>
                        <a:pt x="107" y="159"/>
                      </a:lnTo>
                      <a:lnTo>
                        <a:pt x="85" y="156"/>
                      </a:lnTo>
                      <a:lnTo>
                        <a:pt x="80" y="159"/>
                      </a:lnTo>
                      <a:lnTo>
                        <a:pt x="73" y="161"/>
                      </a:lnTo>
                      <a:lnTo>
                        <a:pt x="69" y="163"/>
                      </a:lnTo>
                      <a:lnTo>
                        <a:pt x="62" y="163"/>
                      </a:lnTo>
                      <a:lnTo>
                        <a:pt x="52" y="161"/>
                      </a:lnTo>
                      <a:lnTo>
                        <a:pt x="47" y="161"/>
                      </a:lnTo>
                      <a:lnTo>
                        <a:pt x="43" y="163"/>
                      </a:lnTo>
                      <a:lnTo>
                        <a:pt x="33" y="173"/>
                      </a:lnTo>
                      <a:lnTo>
                        <a:pt x="31" y="175"/>
                      </a:lnTo>
                      <a:lnTo>
                        <a:pt x="26" y="175"/>
                      </a:lnTo>
                      <a:lnTo>
                        <a:pt x="19" y="180"/>
                      </a:lnTo>
                      <a:lnTo>
                        <a:pt x="17" y="180"/>
                      </a:lnTo>
                      <a:lnTo>
                        <a:pt x="12" y="178"/>
                      </a:lnTo>
                      <a:lnTo>
                        <a:pt x="7" y="175"/>
                      </a:lnTo>
                      <a:lnTo>
                        <a:pt x="5" y="173"/>
                      </a:lnTo>
                      <a:lnTo>
                        <a:pt x="0" y="173"/>
                      </a:lnTo>
                      <a:lnTo>
                        <a:pt x="2" y="161"/>
                      </a:lnTo>
                      <a:lnTo>
                        <a:pt x="5" y="156"/>
                      </a:lnTo>
                      <a:lnTo>
                        <a:pt x="7" y="154"/>
                      </a:lnTo>
                      <a:lnTo>
                        <a:pt x="21" y="130"/>
                      </a:lnTo>
                      <a:lnTo>
                        <a:pt x="28" y="123"/>
                      </a:lnTo>
                      <a:lnTo>
                        <a:pt x="33" y="114"/>
                      </a:lnTo>
                      <a:lnTo>
                        <a:pt x="31" y="102"/>
                      </a:lnTo>
                      <a:lnTo>
                        <a:pt x="38" y="97"/>
                      </a:lnTo>
                      <a:lnTo>
                        <a:pt x="43" y="88"/>
                      </a:lnTo>
                      <a:lnTo>
                        <a:pt x="47" y="78"/>
                      </a:lnTo>
                      <a:lnTo>
                        <a:pt x="52" y="54"/>
                      </a:lnTo>
                      <a:lnTo>
                        <a:pt x="54" y="43"/>
                      </a:lnTo>
                      <a:lnTo>
                        <a:pt x="62" y="33"/>
                      </a:lnTo>
                      <a:lnTo>
                        <a:pt x="69" y="26"/>
                      </a:lnTo>
                      <a:lnTo>
                        <a:pt x="76" y="14"/>
                      </a:lnTo>
                      <a:lnTo>
                        <a:pt x="78" y="0"/>
                      </a:lnTo>
                      <a:lnTo>
                        <a:pt x="83" y="2"/>
                      </a:lnTo>
                      <a:lnTo>
                        <a:pt x="90" y="9"/>
                      </a:lnTo>
                      <a:lnTo>
                        <a:pt x="95" y="9"/>
                      </a:lnTo>
                      <a:lnTo>
                        <a:pt x="99" y="14"/>
                      </a:lnTo>
                      <a:lnTo>
                        <a:pt x="102" y="19"/>
                      </a:lnTo>
                      <a:lnTo>
                        <a:pt x="104" y="21"/>
                      </a:lnTo>
                      <a:lnTo>
                        <a:pt x="107" y="24"/>
                      </a:lnTo>
                      <a:lnTo>
                        <a:pt x="121" y="26"/>
                      </a:lnTo>
                      <a:lnTo>
                        <a:pt x="130" y="31"/>
                      </a:lnTo>
                      <a:lnTo>
                        <a:pt x="133" y="33"/>
                      </a:lnTo>
                      <a:lnTo>
                        <a:pt x="135" y="33"/>
                      </a:lnTo>
                      <a:lnTo>
                        <a:pt x="137" y="33"/>
                      </a:lnTo>
                      <a:lnTo>
                        <a:pt x="140" y="31"/>
                      </a:lnTo>
                      <a:lnTo>
                        <a:pt x="140" y="28"/>
                      </a:lnTo>
                      <a:lnTo>
                        <a:pt x="144" y="28"/>
                      </a:lnTo>
                      <a:lnTo>
                        <a:pt x="156" y="26"/>
                      </a:lnTo>
                      <a:lnTo>
                        <a:pt x="161" y="28"/>
                      </a:lnTo>
                      <a:lnTo>
                        <a:pt x="173" y="38"/>
                      </a:lnTo>
                      <a:lnTo>
                        <a:pt x="177" y="40"/>
                      </a:lnTo>
                      <a:lnTo>
                        <a:pt x="192" y="43"/>
                      </a:lnTo>
                      <a:lnTo>
                        <a:pt x="199" y="43"/>
                      </a:lnTo>
                      <a:lnTo>
                        <a:pt x="203" y="40"/>
                      </a:lnTo>
                      <a:lnTo>
                        <a:pt x="206" y="36"/>
                      </a:lnTo>
                      <a:lnTo>
                        <a:pt x="206" y="33"/>
                      </a:lnTo>
                      <a:lnTo>
                        <a:pt x="208" y="31"/>
                      </a:lnTo>
                      <a:lnTo>
                        <a:pt x="211" y="28"/>
                      </a:lnTo>
                      <a:lnTo>
                        <a:pt x="225" y="26"/>
                      </a:lnTo>
                      <a:lnTo>
                        <a:pt x="232" y="26"/>
                      </a:lnTo>
                      <a:lnTo>
                        <a:pt x="234" y="26"/>
                      </a:lnTo>
                      <a:lnTo>
                        <a:pt x="239" y="26"/>
                      </a:lnTo>
                      <a:lnTo>
                        <a:pt x="241" y="26"/>
                      </a:lnTo>
                      <a:lnTo>
                        <a:pt x="248" y="24"/>
                      </a:lnTo>
                      <a:lnTo>
                        <a:pt x="256" y="28"/>
                      </a:lnTo>
                      <a:lnTo>
                        <a:pt x="258" y="33"/>
                      </a:lnTo>
                      <a:lnTo>
                        <a:pt x="258" y="40"/>
                      </a:lnTo>
                      <a:lnTo>
                        <a:pt x="258" y="43"/>
                      </a:lnTo>
                      <a:lnTo>
                        <a:pt x="263" y="47"/>
                      </a:lnTo>
                      <a:lnTo>
                        <a:pt x="267" y="50"/>
                      </a:lnTo>
                      <a:lnTo>
                        <a:pt x="289" y="71"/>
                      </a:lnTo>
                      <a:lnTo>
                        <a:pt x="300" y="73"/>
                      </a:lnTo>
                      <a:lnTo>
                        <a:pt x="308" y="76"/>
                      </a:lnTo>
                      <a:lnTo>
                        <a:pt x="319" y="78"/>
                      </a:lnTo>
                      <a:lnTo>
                        <a:pt x="322" y="78"/>
                      </a:lnTo>
                      <a:lnTo>
                        <a:pt x="329" y="76"/>
                      </a:lnTo>
                      <a:lnTo>
                        <a:pt x="336" y="71"/>
                      </a:lnTo>
                      <a:lnTo>
                        <a:pt x="348" y="66"/>
                      </a:lnTo>
                      <a:lnTo>
                        <a:pt x="350" y="64"/>
                      </a:lnTo>
                      <a:lnTo>
                        <a:pt x="350" y="64"/>
                      </a:lnTo>
                      <a:lnTo>
                        <a:pt x="348" y="59"/>
                      </a:lnTo>
                      <a:lnTo>
                        <a:pt x="348" y="57"/>
                      </a:lnTo>
                      <a:lnTo>
                        <a:pt x="348" y="54"/>
                      </a:lnTo>
                      <a:lnTo>
                        <a:pt x="350" y="52"/>
                      </a:lnTo>
                      <a:lnTo>
                        <a:pt x="355" y="50"/>
                      </a:lnTo>
                      <a:lnTo>
                        <a:pt x="367" y="50"/>
                      </a:lnTo>
                      <a:lnTo>
                        <a:pt x="371" y="50"/>
                      </a:lnTo>
                      <a:lnTo>
                        <a:pt x="381" y="47"/>
                      </a:lnTo>
                      <a:lnTo>
                        <a:pt x="386" y="47"/>
                      </a:lnTo>
                      <a:lnTo>
                        <a:pt x="386" y="43"/>
                      </a:lnTo>
                      <a:lnTo>
                        <a:pt x="388" y="40"/>
                      </a:lnTo>
                      <a:lnTo>
                        <a:pt x="393" y="38"/>
                      </a:lnTo>
                      <a:lnTo>
                        <a:pt x="400" y="38"/>
                      </a:lnTo>
                      <a:lnTo>
                        <a:pt x="400" y="36"/>
                      </a:lnTo>
                      <a:lnTo>
                        <a:pt x="402" y="33"/>
                      </a:lnTo>
                      <a:lnTo>
                        <a:pt x="405" y="33"/>
                      </a:lnTo>
                      <a:lnTo>
                        <a:pt x="412" y="31"/>
                      </a:lnTo>
                      <a:lnTo>
                        <a:pt x="414" y="31"/>
                      </a:lnTo>
                      <a:lnTo>
                        <a:pt x="414" y="31"/>
                      </a:lnTo>
                      <a:lnTo>
                        <a:pt x="416" y="28"/>
                      </a:lnTo>
                      <a:lnTo>
                        <a:pt x="424" y="26"/>
                      </a:lnTo>
                      <a:lnTo>
                        <a:pt x="452" y="17"/>
                      </a:lnTo>
                      <a:lnTo>
                        <a:pt x="468" y="19"/>
                      </a:lnTo>
                      <a:lnTo>
                        <a:pt x="471" y="19"/>
                      </a:lnTo>
                      <a:lnTo>
                        <a:pt x="476" y="21"/>
                      </a:lnTo>
                      <a:lnTo>
                        <a:pt x="478" y="21"/>
                      </a:lnTo>
                      <a:lnTo>
                        <a:pt x="480" y="21"/>
                      </a:lnTo>
                      <a:lnTo>
                        <a:pt x="485" y="19"/>
                      </a:lnTo>
                      <a:lnTo>
                        <a:pt x="492" y="14"/>
                      </a:lnTo>
                      <a:lnTo>
                        <a:pt x="499" y="12"/>
                      </a:lnTo>
                      <a:close/>
                    </a:path>
                  </a:pathLst>
                </a:custGeom>
                <a:solidFill>
                  <a:schemeClr val="tx1">
                    <a:alpha val="15000"/>
                  </a:schemeClr>
                </a:solidFill>
                <a:ln w="3175" cap="rnd">
                  <a:solidFill>
                    <a:schemeClr val="tx1"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311" name="Freeform 17"/>
                <p:cNvSpPr>
                  <a:spLocks noEditPoints="1"/>
                </p:cNvSpPr>
                <p:nvPr/>
              </p:nvSpPr>
              <p:spPr bwMode="auto">
                <a:xfrm>
                  <a:off x="511387" y="2647950"/>
                  <a:ext cx="513159" cy="814388"/>
                </a:xfrm>
                <a:custGeom>
                  <a:avLst/>
                  <a:gdLst>
                    <a:gd name="T0" fmla="*/ 140 w 431"/>
                    <a:gd name="T1" fmla="*/ 215 h 684"/>
                    <a:gd name="T2" fmla="*/ 197 w 431"/>
                    <a:gd name="T3" fmla="*/ 653 h 684"/>
                    <a:gd name="T4" fmla="*/ 213 w 431"/>
                    <a:gd name="T5" fmla="*/ 653 h 684"/>
                    <a:gd name="T6" fmla="*/ 232 w 431"/>
                    <a:gd name="T7" fmla="*/ 677 h 684"/>
                    <a:gd name="T8" fmla="*/ 251 w 431"/>
                    <a:gd name="T9" fmla="*/ 684 h 684"/>
                    <a:gd name="T10" fmla="*/ 275 w 431"/>
                    <a:gd name="T11" fmla="*/ 656 h 684"/>
                    <a:gd name="T12" fmla="*/ 339 w 431"/>
                    <a:gd name="T13" fmla="*/ 649 h 684"/>
                    <a:gd name="T14" fmla="*/ 367 w 431"/>
                    <a:gd name="T15" fmla="*/ 599 h 684"/>
                    <a:gd name="T16" fmla="*/ 343 w 431"/>
                    <a:gd name="T17" fmla="*/ 571 h 684"/>
                    <a:gd name="T18" fmla="*/ 339 w 431"/>
                    <a:gd name="T19" fmla="*/ 547 h 684"/>
                    <a:gd name="T20" fmla="*/ 351 w 431"/>
                    <a:gd name="T21" fmla="*/ 542 h 684"/>
                    <a:gd name="T22" fmla="*/ 358 w 431"/>
                    <a:gd name="T23" fmla="*/ 528 h 684"/>
                    <a:gd name="T24" fmla="*/ 377 w 431"/>
                    <a:gd name="T25" fmla="*/ 523 h 684"/>
                    <a:gd name="T26" fmla="*/ 400 w 431"/>
                    <a:gd name="T27" fmla="*/ 509 h 684"/>
                    <a:gd name="T28" fmla="*/ 431 w 431"/>
                    <a:gd name="T29" fmla="*/ 481 h 684"/>
                    <a:gd name="T30" fmla="*/ 391 w 431"/>
                    <a:gd name="T31" fmla="*/ 440 h 684"/>
                    <a:gd name="T32" fmla="*/ 384 w 431"/>
                    <a:gd name="T33" fmla="*/ 407 h 684"/>
                    <a:gd name="T34" fmla="*/ 374 w 431"/>
                    <a:gd name="T35" fmla="*/ 384 h 684"/>
                    <a:gd name="T36" fmla="*/ 365 w 431"/>
                    <a:gd name="T37" fmla="*/ 362 h 684"/>
                    <a:gd name="T38" fmla="*/ 325 w 431"/>
                    <a:gd name="T39" fmla="*/ 362 h 684"/>
                    <a:gd name="T40" fmla="*/ 317 w 431"/>
                    <a:gd name="T41" fmla="*/ 360 h 684"/>
                    <a:gd name="T42" fmla="*/ 275 w 431"/>
                    <a:gd name="T43" fmla="*/ 336 h 684"/>
                    <a:gd name="T44" fmla="*/ 322 w 431"/>
                    <a:gd name="T45" fmla="*/ 287 h 684"/>
                    <a:gd name="T46" fmla="*/ 315 w 431"/>
                    <a:gd name="T47" fmla="*/ 258 h 684"/>
                    <a:gd name="T48" fmla="*/ 296 w 431"/>
                    <a:gd name="T49" fmla="*/ 239 h 684"/>
                    <a:gd name="T50" fmla="*/ 275 w 431"/>
                    <a:gd name="T51" fmla="*/ 230 h 684"/>
                    <a:gd name="T52" fmla="*/ 246 w 431"/>
                    <a:gd name="T53" fmla="*/ 256 h 684"/>
                    <a:gd name="T54" fmla="*/ 216 w 431"/>
                    <a:gd name="T55" fmla="*/ 253 h 684"/>
                    <a:gd name="T56" fmla="*/ 190 w 431"/>
                    <a:gd name="T57" fmla="*/ 246 h 684"/>
                    <a:gd name="T58" fmla="*/ 187 w 431"/>
                    <a:gd name="T59" fmla="*/ 208 h 684"/>
                    <a:gd name="T60" fmla="*/ 228 w 431"/>
                    <a:gd name="T61" fmla="*/ 142 h 684"/>
                    <a:gd name="T62" fmla="*/ 246 w 431"/>
                    <a:gd name="T63" fmla="*/ 121 h 684"/>
                    <a:gd name="T64" fmla="*/ 166 w 431"/>
                    <a:gd name="T65" fmla="*/ 180 h 684"/>
                    <a:gd name="T66" fmla="*/ 183 w 431"/>
                    <a:gd name="T67" fmla="*/ 232 h 684"/>
                    <a:gd name="T68" fmla="*/ 173 w 431"/>
                    <a:gd name="T69" fmla="*/ 242 h 684"/>
                    <a:gd name="T70" fmla="*/ 140 w 431"/>
                    <a:gd name="T71" fmla="*/ 270 h 684"/>
                    <a:gd name="T72" fmla="*/ 95 w 431"/>
                    <a:gd name="T73" fmla="*/ 268 h 684"/>
                    <a:gd name="T74" fmla="*/ 88 w 431"/>
                    <a:gd name="T75" fmla="*/ 353 h 684"/>
                    <a:gd name="T76" fmla="*/ 76 w 431"/>
                    <a:gd name="T77" fmla="*/ 381 h 684"/>
                    <a:gd name="T78" fmla="*/ 185 w 431"/>
                    <a:gd name="T79" fmla="*/ 353 h 684"/>
                    <a:gd name="T80" fmla="*/ 223 w 431"/>
                    <a:gd name="T81" fmla="*/ 353 h 684"/>
                    <a:gd name="T82" fmla="*/ 235 w 431"/>
                    <a:gd name="T83" fmla="*/ 348 h 684"/>
                    <a:gd name="T84" fmla="*/ 235 w 431"/>
                    <a:gd name="T85" fmla="*/ 374 h 684"/>
                    <a:gd name="T86" fmla="*/ 230 w 431"/>
                    <a:gd name="T87" fmla="*/ 393 h 684"/>
                    <a:gd name="T88" fmla="*/ 171 w 431"/>
                    <a:gd name="T89" fmla="*/ 365 h 684"/>
                    <a:gd name="T90" fmla="*/ 206 w 431"/>
                    <a:gd name="T91" fmla="*/ 507 h 684"/>
                    <a:gd name="T92" fmla="*/ 168 w 431"/>
                    <a:gd name="T93" fmla="*/ 587 h 684"/>
                    <a:gd name="T94" fmla="*/ 190 w 431"/>
                    <a:gd name="T95" fmla="*/ 642 h 684"/>
                    <a:gd name="T96" fmla="*/ 202 w 431"/>
                    <a:gd name="T97" fmla="*/ 126 h 684"/>
                    <a:gd name="T98" fmla="*/ 133 w 431"/>
                    <a:gd name="T99" fmla="*/ 218 h 684"/>
                    <a:gd name="T100" fmla="*/ 64 w 431"/>
                    <a:gd name="T101" fmla="*/ 258 h 684"/>
                    <a:gd name="T102" fmla="*/ 0 w 431"/>
                    <a:gd name="T103" fmla="*/ 249 h 684"/>
                    <a:gd name="T104" fmla="*/ 12 w 431"/>
                    <a:gd name="T105" fmla="*/ 189 h 684"/>
                    <a:gd name="T106" fmla="*/ 57 w 431"/>
                    <a:gd name="T107" fmla="*/ 57 h 684"/>
                    <a:gd name="T108" fmla="*/ 105 w 431"/>
                    <a:gd name="T109" fmla="*/ 2 h 684"/>
                    <a:gd name="T110" fmla="*/ 123 w 431"/>
                    <a:gd name="T111" fmla="*/ 38 h 684"/>
                    <a:gd name="T112" fmla="*/ 166 w 431"/>
                    <a:gd name="T113" fmla="*/ 10 h 684"/>
                    <a:gd name="T114" fmla="*/ 213 w 431"/>
                    <a:gd name="T115" fmla="*/ 43 h 684"/>
                    <a:gd name="T116" fmla="*/ 218 w 431"/>
                    <a:gd name="T117" fmla="*/ 69 h 684"/>
                    <a:gd name="T118" fmla="*/ 223 w 431"/>
                    <a:gd name="T119" fmla="*/ 90 h 6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431" h="684">
                      <a:moveTo>
                        <a:pt x="157" y="197"/>
                      </a:moveTo>
                      <a:lnTo>
                        <a:pt x="157" y="197"/>
                      </a:lnTo>
                      <a:lnTo>
                        <a:pt x="157" y="199"/>
                      </a:lnTo>
                      <a:lnTo>
                        <a:pt x="154" y="206"/>
                      </a:lnTo>
                      <a:lnTo>
                        <a:pt x="149" y="211"/>
                      </a:lnTo>
                      <a:lnTo>
                        <a:pt x="142" y="218"/>
                      </a:lnTo>
                      <a:lnTo>
                        <a:pt x="140" y="215"/>
                      </a:lnTo>
                      <a:lnTo>
                        <a:pt x="145" y="208"/>
                      </a:lnTo>
                      <a:lnTo>
                        <a:pt x="147" y="204"/>
                      </a:lnTo>
                      <a:lnTo>
                        <a:pt x="152" y="199"/>
                      </a:lnTo>
                      <a:lnTo>
                        <a:pt x="154" y="199"/>
                      </a:lnTo>
                      <a:lnTo>
                        <a:pt x="157" y="199"/>
                      </a:lnTo>
                      <a:lnTo>
                        <a:pt x="157" y="197"/>
                      </a:lnTo>
                      <a:close/>
                      <a:moveTo>
                        <a:pt x="197" y="653"/>
                      </a:moveTo>
                      <a:lnTo>
                        <a:pt x="197" y="653"/>
                      </a:lnTo>
                      <a:lnTo>
                        <a:pt x="199" y="653"/>
                      </a:lnTo>
                      <a:lnTo>
                        <a:pt x="202" y="653"/>
                      </a:lnTo>
                      <a:lnTo>
                        <a:pt x="204" y="653"/>
                      </a:lnTo>
                      <a:lnTo>
                        <a:pt x="206" y="651"/>
                      </a:lnTo>
                      <a:lnTo>
                        <a:pt x="209" y="651"/>
                      </a:lnTo>
                      <a:lnTo>
                        <a:pt x="213" y="653"/>
                      </a:lnTo>
                      <a:lnTo>
                        <a:pt x="216" y="658"/>
                      </a:lnTo>
                      <a:lnTo>
                        <a:pt x="218" y="661"/>
                      </a:lnTo>
                      <a:lnTo>
                        <a:pt x="225" y="672"/>
                      </a:lnTo>
                      <a:lnTo>
                        <a:pt x="228" y="677"/>
                      </a:lnTo>
                      <a:lnTo>
                        <a:pt x="228" y="680"/>
                      </a:lnTo>
                      <a:lnTo>
                        <a:pt x="230" y="680"/>
                      </a:lnTo>
                      <a:lnTo>
                        <a:pt x="232" y="677"/>
                      </a:lnTo>
                      <a:lnTo>
                        <a:pt x="232" y="675"/>
                      </a:lnTo>
                      <a:lnTo>
                        <a:pt x="235" y="675"/>
                      </a:lnTo>
                      <a:lnTo>
                        <a:pt x="237" y="675"/>
                      </a:lnTo>
                      <a:lnTo>
                        <a:pt x="242" y="677"/>
                      </a:lnTo>
                      <a:lnTo>
                        <a:pt x="244" y="680"/>
                      </a:lnTo>
                      <a:lnTo>
                        <a:pt x="249" y="682"/>
                      </a:lnTo>
                      <a:lnTo>
                        <a:pt x="251" y="684"/>
                      </a:lnTo>
                      <a:lnTo>
                        <a:pt x="258" y="682"/>
                      </a:lnTo>
                      <a:lnTo>
                        <a:pt x="261" y="680"/>
                      </a:lnTo>
                      <a:lnTo>
                        <a:pt x="261" y="677"/>
                      </a:lnTo>
                      <a:lnTo>
                        <a:pt x="261" y="672"/>
                      </a:lnTo>
                      <a:lnTo>
                        <a:pt x="265" y="663"/>
                      </a:lnTo>
                      <a:lnTo>
                        <a:pt x="268" y="661"/>
                      </a:lnTo>
                      <a:lnTo>
                        <a:pt x="275" y="656"/>
                      </a:lnTo>
                      <a:lnTo>
                        <a:pt x="275" y="653"/>
                      </a:lnTo>
                      <a:lnTo>
                        <a:pt x="277" y="651"/>
                      </a:lnTo>
                      <a:lnTo>
                        <a:pt x="280" y="646"/>
                      </a:lnTo>
                      <a:lnTo>
                        <a:pt x="287" y="646"/>
                      </a:lnTo>
                      <a:lnTo>
                        <a:pt x="317" y="642"/>
                      </a:lnTo>
                      <a:lnTo>
                        <a:pt x="332" y="646"/>
                      </a:lnTo>
                      <a:lnTo>
                        <a:pt x="339" y="649"/>
                      </a:lnTo>
                      <a:lnTo>
                        <a:pt x="341" y="649"/>
                      </a:lnTo>
                      <a:lnTo>
                        <a:pt x="351" y="653"/>
                      </a:lnTo>
                      <a:lnTo>
                        <a:pt x="355" y="644"/>
                      </a:lnTo>
                      <a:lnTo>
                        <a:pt x="358" y="642"/>
                      </a:lnTo>
                      <a:lnTo>
                        <a:pt x="362" y="630"/>
                      </a:lnTo>
                      <a:lnTo>
                        <a:pt x="367" y="611"/>
                      </a:lnTo>
                      <a:lnTo>
                        <a:pt x="367" y="599"/>
                      </a:lnTo>
                      <a:lnTo>
                        <a:pt x="365" y="590"/>
                      </a:lnTo>
                      <a:lnTo>
                        <a:pt x="362" y="585"/>
                      </a:lnTo>
                      <a:lnTo>
                        <a:pt x="360" y="580"/>
                      </a:lnTo>
                      <a:lnTo>
                        <a:pt x="355" y="580"/>
                      </a:lnTo>
                      <a:lnTo>
                        <a:pt x="351" y="580"/>
                      </a:lnTo>
                      <a:lnTo>
                        <a:pt x="348" y="578"/>
                      </a:lnTo>
                      <a:lnTo>
                        <a:pt x="343" y="571"/>
                      </a:lnTo>
                      <a:lnTo>
                        <a:pt x="336" y="564"/>
                      </a:lnTo>
                      <a:lnTo>
                        <a:pt x="336" y="559"/>
                      </a:lnTo>
                      <a:lnTo>
                        <a:pt x="334" y="559"/>
                      </a:lnTo>
                      <a:lnTo>
                        <a:pt x="334" y="556"/>
                      </a:lnTo>
                      <a:lnTo>
                        <a:pt x="336" y="552"/>
                      </a:lnTo>
                      <a:lnTo>
                        <a:pt x="336" y="549"/>
                      </a:lnTo>
                      <a:lnTo>
                        <a:pt x="339" y="547"/>
                      </a:lnTo>
                      <a:lnTo>
                        <a:pt x="339" y="545"/>
                      </a:lnTo>
                      <a:lnTo>
                        <a:pt x="341" y="542"/>
                      </a:lnTo>
                      <a:lnTo>
                        <a:pt x="343" y="542"/>
                      </a:lnTo>
                      <a:lnTo>
                        <a:pt x="346" y="542"/>
                      </a:lnTo>
                      <a:lnTo>
                        <a:pt x="348" y="542"/>
                      </a:lnTo>
                      <a:lnTo>
                        <a:pt x="348" y="542"/>
                      </a:lnTo>
                      <a:lnTo>
                        <a:pt x="351" y="542"/>
                      </a:lnTo>
                      <a:lnTo>
                        <a:pt x="351" y="540"/>
                      </a:lnTo>
                      <a:lnTo>
                        <a:pt x="353" y="537"/>
                      </a:lnTo>
                      <a:lnTo>
                        <a:pt x="353" y="535"/>
                      </a:lnTo>
                      <a:lnTo>
                        <a:pt x="355" y="533"/>
                      </a:lnTo>
                      <a:lnTo>
                        <a:pt x="355" y="530"/>
                      </a:lnTo>
                      <a:lnTo>
                        <a:pt x="355" y="528"/>
                      </a:lnTo>
                      <a:lnTo>
                        <a:pt x="358" y="528"/>
                      </a:lnTo>
                      <a:lnTo>
                        <a:pt x="360" y="526"/>
                      </a:lnTo>
                      <a:lnTo>
                        <a:pt x="362" y="526"/>
                      </a:lnTo>
                      <a:lnTo>
                        <a:pt x="365" y="528"/>
                      </a:lnTo>
                      <a:lnTo>
                        <a:pt x="367" y="530"/>
                      </a:lnTo>
                      <a:lnTo>
                        <a:pt x="369" y="530"/>
                      </a:lnTo>
                      <a:lnTo>
                        <a:pt x="372" y="530"/>
                      </a:lnTo>
                      <a:lnTo>
                        <a:pt x="377" y="523"/>
                      </a:lnTo>
                      <a:lnTo>
                        <a:pt x="377" y="519"/>
                      </a:lnTo>
                      <a:lnTo>
                        <a:pt x="377" y="516"/>
                      </a:lnTo>
                      <a:lnTo>
                        <a:pt x="381" y="516"/>
                      </a:lnTo>
                      <a:lnTo>
                        <a:pt x="393" y="516"/>
                      </a:lnTo>
                      <a:lnTo>
                        <a:pt x="395" y="514"/>
                      </a:lnTo>
                      <a:lnTo>
                        <a:pt x="395" y="509"/>
                      </a:lnTo>
                      <a:lnTo>
                        <a:pt x="400" y="509"/>
                      </a:lnTo>
                      <a:lnTo>
                        <a:pt x="412" y="507"/>
                      </a:lnTo>
                      <a:lnTo>
                        <a:pt x="417" y="504"/>
                      </a:lnTo>
                      <a:lnTo>
                        <a:pt x="429" y="502"/>
                      </a:lnTo>
                      <a:lnTo>
                        <a:pt x="431" y="497"/>
                      </a:lnTo>
                      <a:lnTo>
                        <a:pt x="431" y="495"/>
                      </a:lnTo>
                      <a:lnTo>
                        <a:pt x="431" y="490"/>
                      </a:lnTo>
                      <a:lnTo>
                        <a:pt x="431" y="481"/>
                      </a:lnTo>
                      <a:lnTo>
                        <a:pt x="424" y="462"/>
                      </a:lnTo>
                      <a:lnTo>
                        <a:pt x="412" y="450"/>
                      </a:lnTo>
                      <a:lnTo>
                        <a:pt x="405" y="448"/>
                      </a:lnTo>
                      <a:lnTo>
                        <a:pt x="403" y="448"/>
                      </a:lnTo>
                      <a:lnTo>
                        <a:pt x="400" y="448"/>
                      </a:lnTo>
                      <a:lnTo>
                        <a:pt x="398" y="445"/>
                      </a:lnTo>
                      <a:lnTo>
                        <a:pt x="391" y="440"/>
                      </a:lnTo>
                      <a:lnTo>
                        <a:pt x="386" y="436"/>
                      </a:lnTo>
                      <a:lnTo>
                        <a:pt x="379" y="433"/>
                      </a:lnTo>
                      <a:lnTo>
                        <a:pt x="377" y="431"/>
                      </a:lnTo>
                      <a:lnTo>
                        <a:pt x="379" y="429"/>
                      </a:lnTo>
                      <a:lnTo>
                        <a:pt x="384" y="419"/>
                      </a:lnTo>
                      <a:lnTo>
                        <a:pt x="386" y="412"/>
                      </a:lnTo>
                      <a:lnTo>
                        <a:pt x="384" y="407"/>
                      </a:lnTo>
                      <a:lnTo>
                        <a:pt x="381" y="407"/>
                      </a:lnTo>
                      <a:lnTo>
                        <a:pt x="377" y="403"/>
                      </a:lnTo>
                      <a:lnTo>
                        <a:pt x="377" y="400"/>
                      </a:lnTo>
                      <a:lnTo>
                        <a:pt x="377" y="398"/>
                      </a:lnTo>
                      <a:lnTo>
                        <a:pt x="379" y="398"/>
                      </a:lnTo>
                      <a:lnTo>
                        <a:pt x="379" y="395"/>
                      </a:lnTo>
                      <a:lnTo>
                        <a:pt x="374" y="384"/>
                      </a:lnTo>
                      <a:lnTo>
                        <a:pt x="374" y="381"/>
                      </a:lnTo>
                      <a:lnTo>
                        <a:pt x="374" y="379"/>
                      </a:lnTo>
                      <a:lnTo>
                        <a:pt x="374" y="379"/>
                      </a:lnTo>
                      <a:lnTo>
                        <a:pt x="374" y="379"/>
                      </a:lnTo>
                      <a:lnTo>
                        <a:pt x="374" y="376"/>
                      </a:lnTo>
                      <a:lnTo>
                        <a:pt x="369" y="372"/>
                      </a:lnTo>
                      <a:lnTo>
                        <a:pt x="365" y="362"/>
                      </a:lnTo>
                      <a:lnTo>
                        <a:pt x="360" y="360"/>
                      </a:lnTo>
                      <a:lnTo>
                        <a:pt x="355" y="362"/>
                      </a:lnTo>
                      <a:lnTo>
                        <a:pt x="346" y="365"/>
                      </a:lnTo>
                      <a:lnTo>
                        <a:pt x="341" y="367"/>
                      </a:lnTo>
                      <a:lnTo>
                        <a:pt x="332" y="367"/>
                      </a:lnTo>
                      <a:lnTo>
                        <a:pt x="329" y="365"/>
                      </a:lnTo>
                      <a:lnTo>
                        <a:pt x="325" y="362"/>
                      </a:lnTo>
                      <a:lnTo>
                        <a:pt x="325" y="360"/>
                      </a:lnTo>
                      <a:lnTo>
                        <a:pt x="322" y="358"/>
                      </a:lnTo>
                      <a:lnTo>
                        <a:pt x="320" y="355"/>
                      </a:lnTo>
                      <a:lnTo>
                        <a:pt x="317" y="355"/>
                      </a:lnTo>
                      <a:lnTo>
                        <a:pt x="317" y="355"/>
                      </a:lnTo>
                      <a:lnTo>
                        <a:pt x="317" y="358"/>
                      </a:lnTo>
                      <a:lnTo>
                        <a:pt x="317" y="360"/>
                      </a:lnTo>
                      <a:lnTo>
                        <a:pt x="317" y="362"/>
                      </a:lnTo>
                      <a:lnTo>
                        <a:pt x="315" y="365"/>
                      </a:lnTo>
                      <a:lnTo>
                        <a:pt x="306" y="360"/>
                      </a:lnTo>
                      <a:lnTo>
                        <a:pt x="296" y="358"/>
                      </a:lnTo>
                      <a:lnTo>
                        <a:pt x="284" y="348"/>
                      </a:lnTo>
                      <a:lnTo>
                        <a:pt x="275" y="346"/>
                      </a:lnTo>
                      <a:lnTo>
                        <a:pt x="275" y="336"/>
                      </a:lnTo>
                      <a:lnTo>
                        <a:pt x="272" y="331"/>
                      </a:lnTo>
                      <a:lnTo>
                        <a:pt x="272" y="329"/>
                      </a:lnTo>
                      <a:lnTo>
                        <a:pt x="272" y="327"/>
                      </a:lnTo>
                      <a:lnTo>
                        <a:pt x="272" y="322"/>
                      </a:lnTo>
                      <a:lnTo>
                        <a:pt x="287" y="308"/>
                      </a:lnTo>
                      <a:lnTo>
                        <a:pt x="315" y="291"/>
                      </a:lnTo>
                      <a:lnTo>
                        <a:pt x="322" y="287"/>
                      </a:lnTo>
                      <a:lnTo>
                        <a:pt x="325" y="282"/>
                      </a:lnTo>
                      <a:lnTo>
                        <a:pt x="327" y="277"/>
                      </a:lnTo>
                      <a:lnTo>
                        <a:pt x="327" y="275"/>
                      </a:lnTo>
                      <a:lnTo>
                        <a:pt x="329" y="268"/>
                      </a:lnTo>
                      <a:lnTo>
                        <a:pt x="329" y="263"/>
                      </a:lnTo>
                      <a:lnTo>
                        <a:pt x="327" y="263"/>
                      </a:lnTo>
                      <a:lnTo>
                        <a:pt x="315" y="258"/>
                      </a:lnTo>
                      <a:lnTo>
                        <a:pt x="306" y="256"/>
                      </a:lnTo>
                      <a:lnTo>
                        <a:pt x="303" y="256"/>
                      </a:lnTo>
                      <a:lnTo>
                        <a:pt x="298" y="253"/>
                      </a:lnTo>
                      <a:lnTo>
                        <a:pt x="296" y="249"/>
                      </a:lnTo>
                      <a:lnTo>
                        <a:pt x="296" y="246"/>
                      </a:lnTo>
                      <a:lnTo>
                        <a:pt x="296" y="242"/>
                      </a:lnTo>
                      <a:lnTo>
                        <a:pt x="296" y="239"/>
                      </a:lnTo>
                      <a:lnTo>
                        <a:pt x="296" y="234"/>
                      </a:lnTo>
                      <a:lnTo>
                        <a:pt x="298" y="232"/>
                      </a:lnTo>
                      <a:lnTo>
                        <a:pt x="298" y="230"/>
                      </a:lnTo>
                      <a:lnTo>
                        <a:pt x="296" y="230"/>
                      </a:lnTo>
                      <a:lnTo>
                        <a:pt x="291" y="232"/>
                      </a:lnTo>
                      <a:lnTo>
                        <a:pt x="284" y="234"/>
                      </a:lnTo>
                      <a:lnTo>
                        <a:pt x="275" y="230"/>
                      </a:lnTo>
                      <a:lnTo>
                        <a:pt x="272" y="227"/>
                      </a:lnTo>
                      <a:lnTo>
                        <a:pt x="270" y="225"/>
                      </a:lnTo>
                      <a:lnTo>
                        <a:pt x="268" y="223"/>
                      </a:lnTo>
                      <a:lnTo>
                        <a:pt x="265" y="225"/>
                      </a:lnTo>
                      <a:lnTo>
                        <a:pt x="254" y="242"/>
                      </a:lnTo>
                      <a:lnTo>
                        <a:pt x="249" y="253"/>
                      </a:lnTo>
                      <a:lnTo>
                        <a:pt x="246" y="256"/>
                      </a:lnTo>
                      <a:lnTo>
                        <a:pt x="242" y="263"/>
                      </a:lnTo>
                      <a:lnTo>
                        <a:pt x="237" y="263"/>
                      </a:lnTo>
                      <a:lnTo>
                        <a:pt x="235" y="263"/>
                      </a:lnTo>
                      <a:lnTo>
                        <a:pt x="225" y="258"/>
                      </a:lnTo>
                      <a:lnTo>
                        <a:pt x="223" y="256"/>
                      </a:lnTo>
                      <a:lnTo>
                        <a:pt x="220" y="253"/>
                      </a:lnTo>
                      <a:lnTo>
                        <a:pt x="216" y="253"/>
                      </a:lnTo>
                      <a:lnTo>
                        <a:pt x="211" y="253"/>
                      </a:lnTo>
                      <a:lnTo>
                        <a:pt x="206" y="256"/>
                      </a:lnTo>
                      <a:lnTo>
                        <a:pt x="199" y="256"/>
                      </a:lnTo>
                      <a:lnTo>
                        <a:pt x="197" y="256"/>
                      </a:lnTo>
                      <a:lnTo>
                        <a:pt x="192" y="256"/>
                      </a:lnTo>
                      <a:lnTo>
                        <a:pt x="190" y="251"/>
                      </a:lnTo>
                      <a:lnTo>
                        <a:pt x="190" y="246"/>
                      </a:lnTo>
                      <a:lnTo>
                        <a:pt x="190" y="239"/>
                      </a:lnTo>
                      <a:lnTo>
                        <a:pt x="190" y="230"/>
                      </a:lnTo>
                      <a:lnTo>
                        <a:pt x="187" y="227"/>
                      </a:lnTo>
                      <a:lnTo>
                        <a:pt x="187" y="225"/>
                      </a:lnTo>
                      <a:lnTo>
                        <a:pt x="183" y="218"/>
                      </a:lnTo>
                      <a:lnTo>
                        <a:pt x="183" y="213"/>
                      </a:lnTo>
                      <a:lnTo>
                        <a:pt x="187" y="208"/>
                      </a:lnTo>
                      <a:lnTo>
                        <a:pt x="190" y="204"/>
                      </a:lnTo>
                      <a:lnTo>
                        <a:pt x="197" y="197"/>
                      </a:lnTo>
                      <a:lnTo>
                        <a:pt x="211" y="166"/>
                      </a:lnTo>
                      <a:lnTo>
                        <a:pt x="216" y="159"/>
                      </a:lnTo>
                      <a:lnTo>
                        <a:pt x="218" y="156"/>
                      </a:lnTo>
                      <a:lnTo>
                        <a:pt x="220" y="152"/>
                      </a:lnTo>
                      <a:lnTo>
                        <a:pt x="228" y="142"/>
                      </a:lnTo>
                      <a:lnTo>
                        <a:pt x="225" y="140"/>
                      </a:lnTo>
                      <a:lnTo>
                        <a:pt x="223" y="135"/>
                      </a:lnTo>
                      <a:lnTo>
                        <a:pt x="237" y="133"/>
                      </a:lnTo>
                      <a:lnTo>
                        <a:pt x="244" y="126"/>
                      </a:lnTo>
                      <a:lnTo>
                        <a:pt x="246" y="126"/>
                      </a:lnTo>
                      <a:lnTo>
                        <a:pt x="246" y="123"/>
                      </a:lnTo>
                      <a:lnTo>
                        <a:pt x="246" y="121"/>
                      </a:lnTo>
                      <a:lnTo>
                        <a:pt x="235" y="128"/>
                      </a:lnTo>
                      <a:lnTo>
                        <a:pt x="228" y="130"/>
                      </a:lnTo>
                      <a:lnTo>
                        <a:pt x="213" y="130"/>
                      </a:lnTo>
                      <a:lnTo>
                        <a:pt x="206" y="130"/>
                      </a:lnTo>
                      <a:lnTo>
                        <a:pt x="194" y="140"/>
                      </a:lnTo>
                      <a:lnTo>
                        <a:pt x="185" y="152"/>
                      </a:lnTo>
                      <a:lnTo>
                        <a:pt x="166" y="180"/>
                      </a:lnTo>
                      <a:lnTo>
                        <a:pt x="168" y="189"/>
                      </a:lnTo>
                      <a:lnTo>
                        <a:pt x="171" y="201"/>
                      </a:lnTo>
                      <a:lnTo>
                        <a:pt x="173" y="208"/>
                      </a:lnTo>
                      <a:lnTo>
                        <a:pt x="180" y="208"/>
                      </a:lnTo>
                      <a:lnTo>
                        <a:pt x="178" y="213"/>
                      </a:lnTo>
                      <a:lnTo>
                        <a:pt x="178" y="223"/>
                      </a:lnTo>
                      <a:lnTo>
                        <a:pt x="183" y="232"/>
                      </a:lnTo>
                      <a:lnTo>
                        <a:pt x="185" y="237"/>
                      </a:lnTo>
                      <a:lnTo>
                        <a:pt x="185" y="239"/>
                      </a:lnTo>
                      <a:lnTo>
                        <a:pt x="183" y="242"/>
                      </a:lnTo>
                      <a:lnTo>
                        <a:pt x="180" y="242"/>
                      </a:lnTo>
                      <a:lnTo>
                        <a:pt x="180" y="244"/>
                      </a:lnTo>
                      <a:lnTo>
                        <a:pt x="178" y="239"/>
                      </a:lnTo>
                      <a:lnTo>
                        <a:pt x="173" y="242"/>
                      </a:lnTo>
                      <a:lnTo>
                        <a:pt x="157" y="246"/>
                      </a:lnTo>
                      <a:lnTo>
                        <a:pt x="149" y="251"/>
                      </a:lnTo>
                      <a:lnTo>
                        <a:pt x="145" y="256"/>
                      </a:lnTo>
                      <a:lnTo>
                        <a:pt x="142" y="263"/>
                      </a:lnTo>
                      <a:lnTo>
                        <a:pt x="145" y="268"/>
                      </a:lnTo>
                      <a:lnTo>
                        <a:pt x="145" y="270"/>
                      </a:lnTo>
                      <a:lnTo>
                        <a:pt x="140" y="270"/>
                      </a:lnTo>
                      <a:lnTo>
                        <a:pt x="128" y="272"/>
                      </a:lnTo>
                      <a:lnTo>
                        <a:pt x="123" y="275"/>
                      </a:lnTo>
                      <a:lnTo>
                        <a:pt x="126" y="284"/>
                      </a:lnTo>
                      <a:lnTo>
                        <a:pt x="123" y="284"/>
                      </a:lnTo>
                      <a:lnTo>
                        <a:pt x="121" y="277"/>
                      </a:lnTo>
                      <a:lnTo>
                        <a:pt x="105" y="263"/>
                      </a:lnTo>
                      <a:lnTo>
                        <a:pt x="95" y="268"/>
                      </a:lnTo>
                      <a:lnTo>
                        <a:pt x="67" y="268"/>
                      </a:lnTo>
                      <a:lnTo>
                        <a:pt x="67" y="270"/>
                      </a:lnTo>
                      <a:lnTo>
                        <a:pt x="76" y="287"/>
                      </a:lnTo>
                      <a:lnTo>
                        <a:pt x="83" y="303"/>
                      </a:lnTo>
                      <a:lnTo>
                        <a:pt x="90" y="324"/>
                      </a:lnTo>
                      <a:lnTo>
                        <a:pt x="88" y="346"/>
                      </a:lnTo>
                      <a:lnTo>
                        <a:pt x="88" y="353"/>
                      </a:lnTo>
                      <a:lnTo>
                        <a:pt x="78" y="367"/>
                      </a:lnTo>
                      <a:lnTo>
                        <a:pt x="76" y="372"/>
                      </a:lnTo>
                      <a:lnTo>
                        <a:pt x="74" y="372"/>
                      </a:lnTo>
                      <a:lnTo>
                        <a:pt x="74" y="374"/>
                      </a:lnTo>
                      <a:lnTo>
                        <a:pt x="74" y="379"/>
                      </a:lnTo>
                      <a:lnTo>
                        <a:pt x="74" y="381"/>
                      </a:lnTo>
                      <a:lnTo>
                        <a:pt x="76" y="381"/>
                      </a:lnTo>
                      <a:lnTo>
                        <a:pt x="78" y="379"/>
                      </a:lnTo>
                      <a:lnTo>
                        <a:pt x="81" y="379"/>
                      </a:lnTo>
                      <a:lnTo>
                        <a:pt x="86" y="376"/>
                      </a:lnTo>
                      <a:lnTo>
                        <a:pt x="93" y="374"/>
                      </a:lnTo>
                      <a:lnTo>
                        <a:pt x="133" y="369"/>
                      </a:lnTo>
                      <a:lnTo>
                        <a:pt x="173" y="353"/>
                      </a:lnTo>
                      <a:lnTo>
                        <a:pt x="185" y="353"/>
                      </a:lnTo>
                      <a:lnTo>
                        <a:pt x="197" y="360"/>
                      </a:lnTo>
                      <a:lnTo>
                        <a:pt x="209" y="367"/>
                      </a:lnTo>
                      <a:lnTo>
                        <a:pt x="216" y="369"/>
                      </a:lnTo>
                      <a:lnTo>
                        <a:pt x="223" y="369"/>
                      </a:lnTo>
                      <a:lnTo>
                        <a:pt x="225" y="367"/>
                      </a:lnTo>
                      <a:lnTo>
                        <a:pt x="228" y="360"/>
                      </a:lnTo>
                      <a:lnTo>
                        <a:pt x="223" y="353"/>
                      </a:lnTo>
                      <a:lnTo>
                        <a:pt x="216" y="353"/>
                      </a:lnTo>
                      <a:lnTo>
                        <a:pt x="216" y="350"/>
                      </a:lnTo>
                      <a:lnTo>
                        <a:pt x="223" y="348"/>
                      </a:lnTo>
                      <a:lnTo>
                        <a:pt x="232" y="336"/>
                      </a:lnTo>
                      <a:lnTo>
                        <a:pt x="237" y="336"/>
                      </a:lnTo>
                      <a:lnTo>
                        <a:pt x="235" y="341"/>
                      </a:lnTo>
                      <a:lnTo>
                        <a:pt x="235" y="348"/>
                      </a:lnTo>
                      <a:lnTo>
                        <a:pt x="237" y="353"/>
                      </a:lnTo>
                      <a:lnTo>
                        <a:pt x="242" y="355"/>
                      </a:lnTo>
                      <a:lnTo>
                        <a:pt x="242" y="358"/>
                      </a:lnTo>
                      <a:lnTo>
                        <a:pt x="237" y="360"/>
                      </a:lnTo>
                      <a:lnTo>
                        <a:pt x="237" y="365"/>
                      </a:lnTo>
                      <a:lnTo>
                        <a:pt x="235" y="369"/>
                      </a:lnTo>
                      <a:lnTo>
                        <a:pt x="235" y="374"/>
                      </a:lnTo>
                      <a:lnTo>
                        <a:pt x="237" y="381"/>
                      </a:lnTo>
                      <a:lnTo>
                        <a:pt x="239" y="384"/>
                      </a:lnTo>
                      <a:lnTo>
                        <a:pt x="263" y="398"/>
                      </a:lnTo>
                      <a:lnTo>
                        <a:pt x="270" y="403"/>
                      </a:lnTo>
                      <a:lnTo>
                        <a:pt x="280" y="403"/>
                      </a:lnTo>
                      <a:lnTo>
                        <a:pt x="263" y="407"/>
                      </a:lnTo>
                      <a:lnTo>
                        <a:pt x="230" y="393"/>
                      </a:lnTo>
                      <a:lnTo>
                        <a:pt x="218" y="393"/>
                      </a:lnTo>
                      <a:lnTo>
                        <a:pt x="218" y="388"/>
                      </a:lnTo>
                      <a:lnTo>
                        <a:pt x="211" y="384"/>
                      </a:lnTo>
                      <a:lnTo>
                        <a:pt x="197" y="376"/>
                      </a:lnTo>
                      <a:lnTo>
                        <a:pt x="185" y="365"/>
                      </a:lnTo>
                      <a:lnTo>
                        <a:pt x="178" y="360"/>
                      </a:lnTo>
                      <a:lnTo>
                        <a:pt x="171" y="365"/>
                      </a:lnTo>
                      <a:lnTo>
                        <a:pt x="180" y="369"/>
                      </a:lnTo>
                      <a:lnTo>
                        <a:pt x="192" y="381"/>
                      </a:lnTo>
                      <a:lnTo>
                        <a:pt x="202" y="393"/>
                      </a:lnTo>
                      <a:lnTo>
                        <a:pt x="204" y="405"/>
                      </a:lnTo>
                      <a:lnTo>
                        <a:pt x="209" y="462"/>
                      </a:lnTo>
                      <a:lnTo>
                        <a:pt x="209" y="502"/>
                      </a:lnTo>
                      <a:lnTo>
                        <a:pt x="206" y="507"/>
                      </a:lnTo>
                      <a:lnTo>
                        <a:pt x="202" y="514"/>
                      </a:lnTo>
                      <a:lnTo>
                        <a:pt x="194" y="530"/>
                      </a:lnTo>
                      <a:lnTo>
                        <a:pt x="192" y="542"/>
                      </a:lnTo>
                      <a:lnTo>
                        <a:pt x="175" y="582"/>
                      </a:lnTo>
                      <a:lnTo>
                        <a:pt x="173" y="585"/>
                      </a:lnTo>
                      <a:lnTo>
                        <a:pt x="171" y="585"/>
                      </a:lnTo>
                      <a:lnTo>
                        <a:pt x="168" y="587"/>
                      </a:lnTo>
                      <a:lnTo>
                        <a:pt x="166" y="590"/>
                      </a:lnTo>
                      <a:lnTo>
                        <a:pt x="178" y="599"/>
                      </a:lnTo>
                      <a:lnTo>
                        <a:pt x="185" y="606"/>
                      </a:lnTo>
                      <a:lnTo>
                        <a:pt x="190" y="616"/>
                      </a:lnTo>
                      <a:lnTo>
                        <a:pt x="190" y="625"/>
                      </a:lnTo>
                      <a:lnTo>
                        <a:pt x="190" y="635"/>
                      </a:lnTo>
                      <a:lnTo>
                        <a:pt x="190" y="642"/>
                      </a:lnTo>
                      <a:lnTo>
                        <a:pt x="194" y="649"/>
                      </a:lnTo>
                      <a:lnTo>
                        <a:pt x="197" y="653"/>
                      </a:lnTo>
                      <a:close/>
                      <a:moveTo>
                        <a:pt x="244" y="109"/>
                      </a:moveTo>
                      <a:lnTo>
                        <a:pt x="244" y="109"/>
                      </a:lnTo>
                      <a:lnTo>
                        <a:pt x="246" y="116"/>
                      </a:lnTo>
                      <a:lnTo>
                        <a:pt x="230" y="126"/>
                      </a:lnTo>
                      <a:lnTo>
                        <a:pt x="202" y="126"/>
                      </a:lnTo>
                      <a:lnTo>
                        <a:pt x="197" y="128"/>
                      </a:lnTo>
                      <a:lnTo>
                        <a:pt x="190" y="140"/>
                      </a:lnTo>
                      <a:lnTo>
                        <a:pt x="171" y="161"/>
                      </a:lnTo>
                      <a:lnTo>
                        <a:pt x="149" y="197"/>
                      </a:lnTo>
                      <a:lnTo>
                        <a:pt x="138" y="206"/>
                      </a:lnTo>
                      <a:lnTo>
                        <a:pt x="135" y="211"/>
                      </a:lnTo>
                      <a:lnTo>
                        <a:pt x="133" y="218"/>
                      </a:lnTo>
                      <a:lnTo>
                        <a:pt x="131" y="225"/>
                      </a:lnTo>
                      <a:lnTo>
                        <a:pt x="128" y="242"/>
                      </a:lnTo>
                      <a:lnTo>
                        <a:pt x="126" y="249"/>
                      </a:lnTo>
                      <a:lnTo>
                        <a:pt x="121" y="253"/>
                      </a:lnTo>
                      <a:lnTo>
                        <a:pt x="114" y="258"/>
                      </a:lnTo>
                      <a:lnTo>
                        <a:pt x="88" y="260"/>
                      </a:lnTo>
                      <a:lnTo>
                        <a:pt x="64" y="258"/>
                      </a:lnTo>
                      <a:lnTo>
                        <a:pt x="60" y="260"/>
                      </a:lnTo>
                      <a:lnTo>
                        <a:pt x="50" y="263"/>
                      </a:lnTo>
                      <a:lnTo>
                        <a:pt x="43" y="260"/>
                      </a:lnTo>
                      <a:lnTo>
                        <a:pt x="29" y="253"/>
                      </a:lnTo>
                      <a:lnTo>
                        <a:pt x="22" y="251"/>
                      </a:lnTo>
                      <a:lnTo>
                        <a:pt x="8" y="251"/>
                      </a:lnTo>
                      <a:lnTo>
                        <a:pt x="0" y="249"/>
                      </a:lnTo>
                      <a:lnTo>
                        <a:pt x="0" y="239"/>
                      </a:lnTo>
                      <a:lnTo>
                        <a:pt x="5" y="232"/>
                      </a:lnTo>
                      <a:lnTo>
                        <a:pt x="3" y="213"/>
                      </a:lnTo>
                      <a:lnTo>
                        <a:pt x="3" y="206"/>
                      </a:lnTo>
                      <a:lnTo>
                        <a:pt x="5" y="201"/>
                      </a:lnTo>
                      <a:lnTo>
                        <a:pt x="10" y="197"/>
                      </a:lnTo>
                      <a:lnTo>
                        <a:pt x="12" y="189"/>
                      </a:lnTo>
                      <a:lnTo>
                        <a:pt x="31" y="149"/>
                      </a:lnTo>
                      <a:lnTo>
                        <a:pt x="36" y="130"/>
                      </a:lnTo>
                      <a:lnTo>
                        <a:pt x="34" y="114"/>
                      </a:lnTo>
                      <a:lnTo>
                        <a:pt x="36" y="109"/>
                      </a:lnTo>
                      <a:lnTo>
                        <a:pt x="45" y="73"/>
                      </a:lnTo>
                      <a:lnTo>
                        <a:pt x="48" y="69"/>
                      </a:lnTo>
                      <a:lnTo>
                        <a:pt x="57" y="57"/>
                      </a:lnTo>
                      <a:lnTo>
                        <a:pt x="64" y="43"/>
                      </a:lnTo>
                      <a:lnTo>
                        <a:pt x="69" y="28"/>
                      </a:lnTo>
                      <a:lnTo>
                        <a:pt x="71" y="14"/>
                      </a:lnTo>
                      <a:lnTo>
                        <a:pt x="71" y="7"/>
                      </a:lnTo>
                      <a:lnTo>
                        <a:pt x="76" y="7"/>
                      </a:lnTo>
                      <a:lnTo>
                        <a:pt x="88" y="7"/>
                      </a:lnTo>
                      <a:lnTo>
                        <a:pt x="105" y="2"/>
                      </a:lnTo>
                      <a:lnTo>
                        <a:pt x="107" y="0"/>
                      </a:lnTo>
                      <a:lnTo>
                        <a:pt x="112" y="0"/>
                      </a:lnTo>
                      <a:lnTo>
                        <a:pt x="112" y="0"/>
                      </a:lnTo>
                      <a:lnTo>
                        <a:pt x="114" y="2"/>
                      </a:lnTo>
                      <a:lnTo>
                        <a:pt x="116" y="7"/>
                      </a:lnTo>
                      <a:lnTo>
                        <a:pt x="119" y="12"/>
                      </a:lnTo>
                      <a:lnTo>
                        <a:pt x="123" y="38"/>
                      </a:lnTo>
                      <a:lnTo>
                        <a:pt x="128" y="43"/>
                      </a:lnTo>
                      <a:lnTo>
                        <a:pt x="135" y="38"/>
                      </a:lnTo>
                      <a:lnTo>
                        <a:pt x="142" y="31"/>
                      </a:lnTo>
                      <a:lnTo>
                        <a:pt x="152" y="19"/>
                      </a:lnTo>
                      <a:lnTo>
                        <a:pt x="159" y="12"/>
                      </a:lnTo>
                      <a:lnTo>
                        <a:pt x="164" y="10"/>
                      </a:lnTo>
                      <a:lnTo>
                        <a:pt x="166" y="10"/>
                      </a:lnTo>
                      <a:lnTo>
                        <a:pt x="171" y="10"/>
                      </a:lnTo>
                      <a:lnTo>
                        <a:pt x="173" y="10"/>
                      </a:lnTo>
                      <a:lnTo>
                        <a:pt x="180" y="14"/>
                      </a:lnTo>
                      <a:lnTo>
                        <a:pt x="190" y="17"/>
                      </a:lnTo>
                      <a:lnTo>
                        <a:pt x="192" y="28"/>
                      </a:lnTo>
                      <a:lnTo>
                        <a:pt x="190" y="33"/>
                      </a:lnTo>
                      <a:lnTo>
                        <a:pt x="213" y="43"/>
                      </a:lnTo>
                      <a:lnTo>
                        <a:pt x="225" y="40"/>
                      </a:lnTo>
                      <a:lnTo>
                        <a:pt x="228" y="47"/>
                      </a:lnTo>
                      <a:lnTo>
                        <a:pt x="244" y="64"/>
                      </a:lnTo>
                      <a:lnTo>
                        <a:pt x="237" y="69"/>
                      </a:lnTo>
                      <a:lnTo>
                        <a:pt x="232" y="69"/>
                      </a:lnTo>
                      <a:lnTo>
                        <a:pt x="223" y="69"/>
                      </a:lnTo>
                      <a:lnTo>
                        <a:pt x="218" y="69"/>
                      </a:lnTo>
                      <a:lnTo>
                        <a:pt x="213" y="71"/>
                      </a:lnTo>
                      <a:lnTo>
                        <a:pt x="213" y="73"/>
                      </a:lnTo>
                      <a:lnTo>
                        <a:pt x="216" y="76"/>
                      </a:lnTo>
                      <a:lnTo>
                        <a:pt x="218" y="78"/>
                      </a:lnTo>
                      <a:lnTo>
                        <a:pt x="220" y="81"/>
                      </a:lnTo>
                      <a:lnTo>
                        <a:pt x="220" y="85"/>
                      </a:lnTo>
                      <a:lnTo>
                        <a:pt x="223" y="90"/>
                      </a:lnTo>
                      <a:lnTo>
                        <a:pt x="232" y="99"/>
                      </a:lnTo>
                      <a:lnTo>
                        <a:pt x="232" y="99"/>
                      </a:lnTo>
                      <a:lnTo>
                        <a:pt x="239" y="104"/>
                      </a:lnTo>
                      <a:lnTo>
                        <a:pt x="242" y="107"/>
                      </a:lnTo>
                      <a:lnTo>
                        <a:pt x="244" y="107"/>
                      </a:lnTo>
                      <a:lnTo>
                        <a:pt x="244" y="109"/>
                      </a:lnTo>
                      <a:close/>
                    </a:path>
                  </a:pathLst>
                </a:custGeom>
                <a:solidFill>
                  <a:schemeClr val="tx1">
                    <a:alpha val="15000"/>
                  </a:schemeClr>
                </a:solidFill>
                <a:ln w="3175" cap="rnd">
                  <a:solidFill>
                    <a:schemeClr val="tx1"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312" name="Freeform 19"/>
                <p:cNvSpPr>
                  <a:spLocks/>
                </p:cNvSpPr>
                <p:nvPr/>
              </p:nvSpPr>
              <p:spPr bwMode="auto">
                <a:xfrm>
                  <a:off x="985256" y="2532459"/>
                  <a:ext cx="526256" cy="473869"/>
                </a:xfrm>
                <a:custGeom>
                  <a:avLst/>
                  <a:gdLst>
                    <a:gd name="T0" fmla="*/ 274 w 442"/>
                    <a:gd name="T1" fmla="*/ 2 h 398"/>
                    <a:gd name="T2" fmla="*/ 298 w 442"/>
                    <a:gd name="T3" fmla="*/ 59 h 398"/>
                    <a:gd name="T4" fmla="*/ 319 w 442"/>
                    <a:gd name="T5" fmla="*/ 85 h 398"/>
                    <a:gd name="T6" fmla="*/ 345 w 442"/>
                    <a:gd name="T7" fmla="*/ 102 h 398"/>
                    <a:gd name="T8" fmla="*/ 338 w 442"/>
                    <a:gd name="T9" fmla="*/ 133 h 398"/>
                    <a:gd name="T10" fmla="*/ 345 w 442"/>
                    <a:gd name="T11" fmla="*/ 161 h 398"/>
                    <a:gd name="T12" fmla="*/ 357 w 442"/>
                    <a:gd name="T13" fmla="*/ 208 h 398"/>
                    <a:gd name="T14" fmla="*/ 385 w 442"/>
                    <a:gd name="T15" fmla="*/ 227 h 398"/>
                    <a:gd name="T16" fmla="*/ 383 w 442"/>
                    <a:gd name="T17" fmla="*/ 253 h 398"/>
                    <a:gd name="T18" fmla="*/ 400 w 442"/>
                    <a:gd name="T19" fmla="*/ 260 h 398"/>
                    <a:gd name="T20" fmla="*/ 433 w 442"/>
                    <a:gd name="T21" fmla="*/ 265 h 398"/>
                    <a:gd name="T22" fmla="*/ 440 w 442"/>
                    <a:gd name="T23" fmla="*/ 294 h 398"/>
                    <a:gd name="T24" fmla="*/ 438 w 442"/>
                    <a:gd name="T25" fmla="*/ 308 h 398"/>
                    <a:gd name="T26" fmla="*/ 414 w 442"/>
                    <a:gd name="T27" fmla="*/ 353 h 398"/>
                    <a:gd name="T28" fmla="*/ 404 w 442"/>
                    <a:gd name="T29" fmla="*/ 369 h 398"/>
                    <a:gd name="T30" fmla="*/ 374 w 442"/>
                    <a:gd name="T31" fmla="*/ 381 h 398"/>
                    <a:gd name="T32" fmla="*/ 357 w 442"/>
                    <a:gd name="T33" fmla="*/ 395 h 398"/>
                    <a:gd name="T34" fmla="*/ 350 w 442"/>
                    <a:gd name="T35" fmla="*/ 388 h 398"/>
                    <a:gd name="T36" fmla="*/ 357 w 442"/>
                    <a:gd name="T37" fmla="*/ 369 h 398"/>
                    <a:gd name="T38" fmla="*/ 333 w 442"/>
                    <a:gd name="T39" fmla="*/ 367 h 398"/>
                    <a:gd name="T40" fmla="*/ 312 w 442"/>
                    <a:gd name="T41" fmla="*/ 379 h 398"/>
                    <a:gd name="T42" fmla="*/ 296 w 442"/>
                    <a:gd name="T43" fmla="*/ 365 h 398"/>
                    <a:gd name="T44" fmla="*/ 291 w 442"/>
                    <a:gd name="T45" fmla="*/ 341 h 398"/>
                    <a:gd name="T46" fmla="*/ 281 w 442"/>
                    <a:gd name="T47" fmla="*/ 317 h 398"/>
                    <a:gd name="T48" fmla="*/ 262 w 442"/>
                    <a:gd name="T49" fmla="*/ 294 h 398"/>
                    <a:gd name="T50" fmla="*/ 258 w 442"/>
                    <a:gd name="T51" fmla="*/ 289 h 398"/>
                    <a:gd name="T52" fmla="*/ 255 w 442"/>
                    <a:gd name="T53" fmla="*/ 301 h 398"/>
                    <a:gd name="T54" fmla="*/ 239 w 442"/>
                    <a:gd name="T55" fmla="*/ 308 h 398"/>
                    <a:gd name="T56" fmla="*/ 225 w 442"/>
                    <a:gd name="T57" fmla="*/ 320 h 398"/>
                    <a:gd name="T58" fmla="*/ 210 w 442"/>
                    <a:gd name="T59" fmla="*/ 317 h 398"/>
                    <a:gd name="T60" fmla="*/ 199 w 442"/>
                    <a:gd name="T61" fmla="*/ 317 h 398"/>
                    <a:gd name="T62" fmla="*/ 182 w 442"/>
                    <a:gd name="T63" fmla="*/ 322 h 398"/>
                    <a:gd name="T64" fmla="*/ 158 w 442"/>
                    <a:gd name="T65" fmla="*/ 324 h 398"/>
                    <a:gd name="T66" fmla="*/ 130 w 442"/>
                    <a:gd name="T67" fmla="*/ 291 h 398"/>
                    <a:gd name="T68" fmla="*/ 111 w 442"/>
                    <a:gd name="T69" fmla="*/ 298 h 398"/>
                    <a:gd name="T70" fmla="*/ 97 w 442"/>
                    <a:gd name="T71" fmla="*/ 296 h 398"/>
                    <a:gd name="T72" fmla="*/ 90 w 442"/>
                    <a:gd name="T73" fmla="*/ 275 h 398"/>
                    <a:gd name="T74" fmla="*/ 80 w 442"/>
                    <a:gd name="T75" fmla="*/ 270 h 398"/>
                    <a:gd name="T76" fmla="*/ 76 w 442"/>
                    <a:gd name="T77" fmla="*/ 275 h 398"/>
                    <a:gd name="T78" fmla="*/ 71 w 442"/>
                    <a:gd name="T79" fmla="*/ 282 h 398"/>
                    <a:gd name="T80" fmla="*/ 71 w 442"/>
                    <a:gd name="T81" fmla="*/ 265 h 398"/>
                    <a:gd name="T82" fmla="*/ 54 w 442"/>
                    <a:gd name="T83" fmla="*/ 260 h 398"/>
                    <a:gd name="T84" fmla="*/ 26 w 442"/>
                    <a:gd name="T85" fmla="*/ 263 h 398"/>
                    <a:gd name="T86" fmla="*/ 19 w 442"/>
                    <a:gd name="T87" fmla="*/ 246 h 398"/>
                    <a:gd name="T88" fmla="*/ 12 w 442"/>
                    <a:gd name="T89" fmla="*/ 232 h 398"/>
                    <a:gd name="T90" fmla="*/ 0 w 442"/>
                    <a:gd name="T91" fmla="*/ 215 h 398"/>
                    <a:gd name="T92" fmla="*/ 57 w 442"/>
                    <a:gd name="T93" fmla="*/ 168 h 398"/>
                    <a:gd name="T94" fmla="*/ 76 w 442"/>
                    <a:gd name="T95" fmla="*/ 151 h 398"/>
                    <a:gd name="T96" fmla="*/ 92 w 442"/>
                    <a:gd name="T97" fmla="*/ 149 h 398"/>
                    <a:gd name="T98" fmla="*/ 109 w 442"/>
                    <a:gd name="T99" fmla="*/ 128 h 398"/>
                    <a:gd name="T100" fmla="*/ 137 w 442"/>
                    <a:gd name="T101" fmla="*/ 102 h 398"/>
                    <a:gd name="T102" fmla="*/ 118 w 442"/>
                    <a:gd name="T103" fmla="*/ 76 h 398"/>
                    <a:gd name="T104" fmla="*/ 147 w 442"/>
                    <a:gd name="T105" fmla="*/ 43 h 398"/>
                    <a:gd name="T106" fmla="*/ 170 w 442"/>
                    <a:gd name="T107" fmla="*/ 59 h 398"/>
                    <a:gd name="T108" fmla="*/ 182 w 442"/>
                    <a:gd name="T109" fmla="*/ 50 h 398"/>
                    <a:gd name="T110" fmla="*/ 206 w 442"/>
                    <a:gd name="T111" fmla="*/ 28 h 398"/>
                    <a:gd name="T112" fmla="*/ 222 w 442"/>
                    <a:gd name="T113" fmla="*/ 12 h 398"/>
                    <a:gd name="T114" fmla="*/ 246 w 442"/>
                    <a:gd name="T115" fmla="*/ 14 h 3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442" h="398">
                      <a:moveTo>
                        <a:pt x="265" y="2"/>
                      </a:moveTo>
                      <a:lnTo>
                        <a:pt x="265" y="2"/>
                      </a:lnTo>
                      <a:lnTo>
                        <a:pt x="272" y="0"/>
                      </a:lnTo>
                      <a:lnTo>
                        <a:pt x="274" y="2"/>
                      </a:lnTo>
                      <a:lnTo>
                        <a:pt x="277" y="7"/>
                      </a:lnTo>
                      <a:lnTo>
                        <a:pt x="286" y="38"/>
                      </a:lnTo>
                      <a:lnTo>
                        <a:pt x="291" y="45"/>
                      </a:lnTo>
                      <a:lnTo>
                        <a:pt x="298" y="59"/>
                      </a:lnTo>
                      <a:lnTo>
                        <a:pt x="305" y="64"/>
                      </a:lnTo>
                      <a:lnTo>
                        <a:pt x="315" y="71"/>
                      </a:lnTo>
                      <a:lnTo>
                        <a:pt x="317" y="76"/>
                      </a:lnTo>
                      <a:lnTo>
                        <a:pt x="319" y="85"/>
                      </a:lnTo>
                      <a:lnTo>
                        <a:pt x="324" y="90"/>
                      </a:lnTo>
                      <a:lnTo>
                        <a:pt x="331" y="92"/>
                      </a:lnTo>
                      <a:lnTo>
                        <a:pt x="345" y="97"/>
                      </a:lnTo>
                      <a:lnTo>
                        <a:pt x="345" y="102"/>
                      </a:lnTo>
                      <a:lnTo>
                        <a:pt x="345" y="111"/>
                      </a:lnTo>
                      <a:lnTo>
                        <a:pt x="343" y="121"/>
                      </a:lnTo>
                      <a:lnTo>
                        <a:pt x="341" y="128"/>
                      </a:lnTo>
                      <a:lnTo>
                        <a:pt x="338" y="133"/>
                      </a:lnTo>
                      <a:lnTo>
                        <a:pt x="338" y="142"/>
                      </a:lnTo>
                      <a:lnTo>
                        <a:pt x="338" y="151"/>
                      </a:lnTo>
                      <a:lnTo>
                        <a:pt x="341" y="156"/>
                      </a:lnTo>
                      <a:lnTo>
                        <a:pt x="345" y="161"/>
                      </a:lnTo>
                      <a:lnTo>
                        <a:pt x="359" y="185"/>
                      </a:lnTo>
                      <a:lnTo>
                        <a:pt x="355" y="192"/>
                      </a:lnTo>
                      <a:lnTo>
                        <a:pt x="355" y="199"/>
                      </a:lnTo>
                      <a:lnTo>
                        <a:pt x="357" y="208"/>
                      </a:lnTo>
                      <a:lnTo>
                        <a:pt x="359" y="215"/>
                      </a:lnTo>
                      <a:lnTo>
                        <a:pt x="369" y="220"/>
                      </a:lnTo>
                      <a:lnTo>
                        <a:pt x="376" y="225"/>
                      </a:lnTo>
                      <a:lnTo>
                        <a:pt x="385" y="227"/>
                      </a:lnTo>
                      <a:lnTo>
                        <a:pt x="388" y="237"/>
                      </a:lnTo>
                      <a:lnTo>
                        <a:pt x="385" y="241"/>
                      </a:lnTo>
                      <a:lnTo>
                        <a:pt x="383" y="249"/>
                      </a:lnTo>
                      <a:lnTo>
                        <a:pt x="383" y="253"/>
                      </a:lnTo>
                      <a:lnTo>
                        <a:pt x="385" y="256"/>
                      </a:lnTo>
                      <a:lnTo>
                        <a:pt x="390" y="260"/>
                      </a:lnTo>
                      <a:lnTo>
                        <a:pt x="395" y="260"/>
                      </a:lnTo>
                      <a:lnTo>
                        <a:pt x="400" y="260"/>
                      </a:lnTo>
                      <a:lnTo>
                        <a:pt x="407" y="256"/>
                      </a:lnTo>
                      <a:lnTo>
                        <a:pt x="416" y="256"/>
                      </a:lnTo>
                      <a:lnTo>
                        <a:pt x="426" y="258"/>
                      </a:lnTo>
                      <a:lnTo>
                        <a:pt x="433" y="265"/>
                      </a:lnTo>
                      <a:lnTo>
                        <a:pt x="438" y="270"/>
                      </a:lnTo>
                      <a:lnTo>
                        <a:pt x="440" y="277"/>
                      </a:lnTo>
                      <a:lnTo>
                        <a:pt x="442" y="286"/>
                      </a:lnTo>
                      <a:lnTo>
                        <a:pt x="440" y="294"/>
                      </a:lnTo>
                      <a:lnTo>
                        <a:pt x="442" y="296"/>
                      </a:lnTo>
                      <a:lnTo>
                        <a:pt x="442" y="301"/>
                      </a:lnTo>
                      <a:lnTo>
                        <a:pt x="440" y="305"/>
                      </a:lnTo>
                      <a:lnTo>
                        <a:pt x="438" y="308"/>
                      </a:lnTo>
                      <a:lnTo>
                        <a:pt x="426" y="329"/>
                      </a:lnTo>
                      <a:lnTo>
                        <a:pt x="416" y="339"/>
                      </a:lnTo>
                      <a:lnTo>
                        <a:pt x="409" y="343"/>
                      </a:lnTo>
                      <a:lnTo>
                        <a:pt x="414" y="353"/>
                      </a:lnTo>
                      <a:lnTo>
                        <a:pt x="412" y="360"/>
                      </a:lnTo>
                      <a:lnTo>
                        <a:pt x="412" y="365"/>
                      </a:lnTo>
                      <a:lnTo>
                        <a:pt x="407" y="367"/>
                      </a:lnTo>
                      <a:lnTo>
                        <a:pt x="404" y="369"/>
                      </a:lnTo>
                      <a:lnTo>
                        <a:pt x="400" y="374"/>
                      </a:lnTo>
                      <a:lnTo>
                        <a:pt x="393" y="376"/>
                      </a:lnTo>
                      <a:lnTo>
                        <a:pt x="378" y="379"/>
                      </a:lnTo>
                      <a:lnTo>
                        <a:pt x="374" y="381"/>
                      </a:lnTo>
                      <a:lnTo>
                        <a:pt x="374" y="384"/>
                      </a:lnTo>
                      <a:lnTo>
                        <a:pt x="367" y="388"/>
                      </a:lnTo>
                      <a:lnTo>
                        <a:pt x="362" y="393"/>
                      </a:lnTo>
                      <a:lnTo>
                        <a:pt x="357" y="395"/>
                      </a:lnTo>
                      <a:lnTo>
                        <a:pt x="352" y="398"/>
                      </a:lnTo>
                      <a:lnTo>
                        <a:pt x="350" y="395"/>
                      </a:lnTo>
                      <a:lnTo>
                        <a:pt x="350" y="391"/>
                      </a:lnTo>
                      <a:lnTo>
                        <a:pt x="350" y="388"/>
                      </a:lnTo>
                      <a:lnTo>
                        <a:pt x="357" y="381"/>
                      </a:lnTo>
                      <a:lnTo>
                        <a:pt x="357" y="379"/>
                      </a:lnTo>
                      <a:lnTo>
                        <a:pt x="357" y="374"/>
                      </a:lnTo>
                      <a:lnTo>
                        <a:pt x="357" y="369"/>
                      </a:lnTo>
                      <a:lnTo>
                        <a:pt x="352" y="367"/>
                      </a:lnTo>
                      <a:lnTo>
                        <a:pt x="350" y="365"/>
                      </a:lnTo>
                      <a:lnTo>
                        <a:pt x="343" y="365"/>
                      </a:lnTo>
                      <a:lnTo>
                        <a:pt x="333" y="367"/>
                      </a:lnTo>
                      <a:lnTo>
                        <a:pt x="326" y="372"/>
                      </a:lnTo>
                      <a:lnTo>
                        <a:pt x="317" y="379"/>
                      </a:lnTo>
                      <a:lnTo>
                        <a:pt x="312" y="381"/>
                      </a:lnTo>
                      <a:lnTo>
                        <a:pt x="312" y="379"/>
                      </a:lnTo>
                      <a:lnTo>
                        <a:pt x="305" y="379"/>
                      </a:lnTo>
                      <a:lnTo>
                        <a:pt x="300" y="376"/>
                      </a:lnTo>
                      <a:lnTo>
                        <a:pt x="298" y="372"/>
                      </a:lnTo>
                      <a:lnTo>
                        <a:pt x="296" y="365"/>
                      </a:lnTo>
                      <a:lnTo>
                        <a:pt x="293" y="360"/>
                      </a:lnTo>
                      <a:lnTo>
                        <a:pt x="296" y="355"/>
                      </a:lnTo>
                      <a:lnTo>
                        <a:pt x="291" y="348"/>
                      </a:lnTo>
                      <a:lnTo>
                        <a:pt x="291" y="341"/>
                      </a:lnTo>
                      <a:lnTo>
                        <a:pt x="288" y="334"/>
                      </a:lnTo>
                      <a:lnTo>
                        <a:pt x="281" y="324"/>
                      </a:lnTo>
                      <a:lnTo>
                        <a:pt x="281" y="322"/>
                      </a:lnTo>
                      <a:lnTo>
                        <a:pt x="281" y="317"/>
                      </a:lnTo>
                      <a:lnTo>
                        <a:pt x="281" y="310"/>
                      </a:lnTo>
                      <a:lnTo>
                        <a:pt x="279" y="305"/>
                      </a:lnTo>
                      <a:lnTo>
                        <a:pt x="274" y="301"/>
                      </a:lnTo>
                      <a:lnTo>
                        <a:pt x="262" y="294"/>
                      </a:lnTo>
                      <a:lnTo>
                        <a:pt x="260" y="289"/>
                      </a:lnTo>
                      <a:lnTo>
                        <a:pt x="260" y="289"/>
                      </a:lnTo>
                      <a:lnTo>
                        <a:pt x="260" y="289"/>
                      </a:lnTo>
                      <a:lnTo>
                        <a:pt x="258" y="289"/>
                      </a:lnTo>
                      <a:lnTo>
                        <a:pt x="253" y="294"/>
                      </a:lnTo>
                      <a:lnTo>
                        <a:pt x="255" y="296"/>
                      </a:lnTo>
                      <a:lnTo>
                        <a:pt x="255" y="298"/>
                      </a:lnTo>
                      <a:lnTo>
                        <a:pt x="255" y="301"/>
                      </a:lnTo>
                      <a:lnTo>
                        <a:pt x="255" y="303"/>
                      </a:lnTo>
                      <a:lnTo>
                        <a:pt x="251" y="305"/>
                      </a:lnTo>
                      <a:lnTo>
                        <a:pt x="246" y="308"/>
                      </a:lnTo>
                      <a:lnTo>
                        <a:pt x="239" y="308"/>
                      </a:lnTo>
                      <a:lnTo>
                        <a:pt x="234" y="310"/>
                      </a:lnTo>
                      <a:lnTo>
                        <a:pt x="229" y="312"/>
                      </a:lnTo>
                      <a:lnTo>
                        <a:pt x="227" y="315"/>
                      </a:lnTo>
                      <a:lnTo>
                        <a:pt x="225" y="320"/>
                      </a:lnTo>
                      <a:lnTo>
                        <a:pt x="222" y="320"/>
                      </a:lnTo>
                      <a:lnTo>
                        <a:pt x="220" y="322"/>
                      </a:lnTo>
                      <a:lnTo>
                        <a:pt x="218" y="322"/>
                      </a:lnTo>
                      <a:lnTo>
                        <a:pt x="210" y="317"/>
                      </a:lnTo>
                      <a:lnTo>
                        <a:pt x="208" y="317"/>
                      </a:lnTo>
                      <a:lnTo>
                        <a:pt x="206" y="317"/>
                      </a:lnTo>
                      <a:lnTo>
                        <a:pt x="201" y="317"/>
                      </a:lnTo>
                      <a:lnTo>
                        <a:pt x="199" y="317"/>
                      </a:lnTo>
                      <a:lnTo>
                        <a:pt x="194" y="312"/>
                      </a:lnTo>
                      <a:lnTo>
                        <a:pt x="191" y="312"/>
                      </a:lnTo>
                      <a:lnTo>
                        <a:pt x="187" y="320"/>
                      </a:lnTo>
                      <a:lnTo>
                        <a:pt x="182" y="322"/>
                      </a:lnTo>
                      <a:lnTo>
                        <a:pt x="170" y="324"/>
                      </a:lnTo>
                      <a:lnTo>
                        <a:pt x="163" y="324"/>
                      </a:lnTo>
                      <a:lnTo>
                        <a:pt x="161" y="324"/>
                      </a:lnTo>
                      <a:lnTo>
                        <a:pt x="158" y="324"/>
                      </a:lnTo>
                      <a:lnTo>
                        <a:pt x="154" y="322"/>
                      </a:lnTo>
                      <a:lnTo>
                        <a:pt x="147" y="315"/>
                      </a:lnTo>
                      <a:lnTo>
                        <a:pt x="132" y="294"/>
                      </a:lnTo>
                      <a:lnTo>
                        <a:pt x="130" y="291"/>
                      </a:lnTo>
                      <a:lnTo>
                        <a:pt x="123" y="291"/>
                      </a:lnTo>
                      <a:lnTo>
                        <a:pt x="116" y="294"/>
                      </a:lnTo>
                      <a:lnTo>
                        <a:pt x="113" y="296"/>
                      </a:lnTo>
                      <a:lnTo>
                        <a:pt x="111" y="298"/>
                      </a:lnTo>
                      <a:lnTo>
                        <a:pt x="109" y="298"/>
                      </a:lnTo>
                      <a:lnTo>
                        <a:pt x="106" y="301"/>
                      </a:lnTo>
                      <a:lnTo>
                        <a:pt x="97" y="298"/>
                      </a:lnTo>
                      <a:lnTo>
                        <a:pt x="97" y="296"/>
                      </a:lnTo>
                      <a:lnTo>
                        <a:pt x="97" y="291"/>
                      </a:lnTo>
                      <a:lnTo>
                        <a:pt x="97" y="286"/>
                      </a:lnTo>
                      <a:lnTo>
                        <a:pt x="97" y="282"/>
                      </a:lnTo>
                      <a:lnTo>
                        <a:pt x="90" y="275"/>
                      </a:lnTo>
                      <a:lnTo>
                        <a:pt x="90" y="272"/>
                      </a:lnTo>
                      <a:lnTo>
                        <a:pt x="90" y="272"/>
                      </a:lnTo>
                      <a:lnTo>
                        <a:pt x="85" y="270"/>
                      </a:lnTo>
                      <a:lnTo>
                        <a:pt x="80" y="270"/>
                      </a:lnTo>
                      <a:lnTo>
                        <a:pt x="78" y="272"/>
                      </a:lnTo>
                      <a:lnTo>
                        <a:pt x="76" y="272"/>
                      </a:lnTo>
                      <a:lnTo>
                        <a:pt x="76" y="272"/>
                      </a:lnTo>
                      <a:lnTo>
                        <a:pt x="76" y="275"/>
                      </a:lnTo>
                      <a:lnTo>
                        <a:pt x="76" y="275"/>
                      </a:lnTo>
                      <a:lnTo>
                        <a:pt x="76" y="279"/>
                      </a:lnTo>
                      <a:lnTo>
                        <a:pt x="73" y="282"/>
                      </a:lnTo>
                      <a:lnTo>
                        <a:pt x="71" y="282"/>
                      </a:lnTo>
                      <a:lnTo>
                        <a:pt x="71" y="279"/>
                      </a:lnTo>
                      <a:lnTo>
                        <a:pt x="68" y="272"/>
                      </a:lnTo>
                      <a:lnTo>
                        <a:pt x="71" y="268"/>
                      </a:lnTo>
                      <a:lnTo>
                        <a:pt x="71" y="265"/>
                      </a:lnTo>
                      <a:lnTo>
                        <a:pt x="71" y="263"/>
                      </a:lnTo>
                      <a:lnTo>
                        <a:pt x="66" y="260"/>
                      </a:lnTo>
                      <a:lnTo>
                        <a:pt x="59" y="260"/>
                      </a:lnTo>
                      <a:lnTo>
                        <a:pt x="54" y="260"/>
                      </a:lnTo>
                      <a:lnTo>
                        <a:pt x="52" y="260"/>
                      </a:lnTo>
                      <a:lnTo>
                        <a:pt x="47" y="263"/>
                      </a:lnTo>
                      <a:lnTo>
                        <a:pt x="40" y="268"/>
                      </a:lnTo>
                      <a:lnTo>
                        <a:pt x="26" y="263"/>
                      </a:lnTo>
                      <a:lnTo>
                        <a:pt x="21" y="258"/>
                      </a:lnTo>
                      <a:lnTo>
                        <a:pt x="21" y="256"/>
                      </a:lnTo>
                      <a:lnTo>
                        <a:pt x="21" y="251"/>
                      </a:lnTo>
                      <a:lnTo>
                        <a:pt x="19" y="246"/>
                      </a:lnTo>
                      <a:lnTo>
                        <a:pt x="16" y="244"/>
                      </a:lnTo>
                      <a:lnTo>
                        <a:pt x="14" y="239"/>
                      </a:lnTo>
                      <a:lnTo>
                        <a:pt x="14" y="237"/>
                      </a:lnTo>
                      <a:lnTo>
                        <a:pt x="12" y="232"/>
                      </a:lnTo>
                      <a:lnTo>
                        <a:pt x="9" y="227"/>
                      </a:lnTo>
                      <a:lnTo>
                        <a:pt x="7" y="225"/>
                      </a:lnTo>
                      <a:lnTo>
                        <a:pt x="0" y="220"/>
                      </a:lnTo>
                      <a:lnTo>
                        <a:pt x="0" y="215"/>
                      </a:lnTo>
                      <a:lnTo>
                        <a:pt x="12" y="201"/>
                      </a:lnTo>
                      <a:lnTo>
                        <a:pt x="16" y="196"/>
                      </a:lnTo>
                      <a:lnTo>
                        <a:pt x="35" y="185"/>
                      </a:lnTo>
                      <a:lnTo>
                        <a:pt x="57" y="168"/>
                      </a:lnTo>
                      <a:lnTo>
                        <a:pt x="64" y="163"/>
                      </a:lnTo>
                      <a:lnTo>
                        <a:pt x="68" y="154"/>
                      </a:lnTo>
                      <a:lnTo>
                        <a:pt x="73" y="151"/>
                      </a:lnTo>
                      <a:lnTo>
                        <a:pt x="76" y="151"/>
                      </a:lnTo>
                      <a:lnTo>
                        <a:pt x="83" y="151"/>
                      </a:lnTo>
                      <a:lnTo>
                        <a:pt x="87" y="151"/>
                      </a:lnTo>
                      <a:lnTo>
                        <a:pt x="90" y="149"/>
                      </a:lnTo>
                      <a:lnTo>
                        <a:pt x="92" y="149"/>
                      </a:lnTo>
                      <a:lnTo>
                        <a:pt x="94" y="147"/>
                      </a:lnTo>
                      <a:lnTo>
                        <a:pt x="102" y="137"/>
                      </a:lnTo>
                      <a:lnTo>
                        <a:pt x="106" y="130"/>
                      </a:lnTo>
                      <a:lnTo>
                        <a:pt x="109" y="128"/>
                      </a:lnTo>
                      <a:lnTo>
                        <a:pt x="111" y="123"/>
                      </a:lnTo>
                      <a:lnTo>
                        <a:pt x="113" y="121"/>
                      </a:lnTo>
                      <a:lnTo>
                        <a:pt x="130" y="111"/>
                      </a:lnTo>
                      <a:lnTo>
                        <a:pt x="137" y="102"/>
                      </a:lnTo>
                      <a:lnTo>
                        <a:pt x="137" y="99"/>
                      </a:lnTo>
                      <a:lnTo>
                        <a:pt x="135" y="95"/>
                      </a:lnTo>
                      <a:lnTo>
                        <a:pt x="130" y="90"/>
                      </a:lnTo>
                      <a:lnTo>
                        <a:pt x="118" y="76"/>
                      </a:lnTo>
                      <a:lnTo>
                        <a:pt x="128" y="59"/>
                      </a:lnTo>
                      <a:lnTo>
                        <a:pt x="135" y="50"/>
                      </a:lnTo>
                      <a:lnTo>
                        <a:pt x="142" y="45"/>
                      </a:lnTo>
                      <a:lnTo>
                        <a:pt x="147" y="43"/>
                      </a:lnTo>
                      <a:lnTo>
                        <a:pt x="151" y="45"/>
                      </a:lnTo>
                      <a:lnTo>
                        <a:pt x="165" y="54"/>
                      </a:lnTo>
                      <a:lnTo>
                        <a:pt x="170" y="59"/>
                      </a:lnTo>
                      <a:lnTo>
                        <a:pt x="170" y="59"/>
                      </a:lnTo>
                      <a:lnTo>
                        <a:pt x="173" y="59"/>
                      </a:lnTo>
                      <a:lnTo>
                        <a:pt x="173" y="57"/>
                      </a:lnTo>
                      <a:lnTo>
                        <a:pt x="180" y="50"/>
                      </a:lnTo>
                      <a:lnTo>
                        <a:pt x="182" y="50"/>
                      </a:lnTo>
                      <a:lnTo>
                        <a:pt x="189" y="45"/>
                      </a:lnTo>
                      <a:lnTo>
                        <a:pt x="194" y="40"/>
                      </a:lnTo>
                      <a:lnTo>
                        <a:pt x="201" y="35"/>
                      </a:lnTo>
                      <a:lnTo>
                        <a:pt x="206" y="28"/>
                      </a:lnTo>
                      <a:lnTo>
                        <a:pt x="213" y="28"/>
                      </a:lnTo>
                      <a:lnTo>
                        <a:pt x="215" y="24"/>
                      </a:lnTo>
                      <a:lnTo>
                        <a:pt x="218" y="19"/>
                      </a:lnTo>
                      <a:lnTo>
                        <a:pt x="222" y="12"/>
                      </a:lnTo>
                      <a:lnTo>
                        <a:pt x="229" y="9"/>
                      </a:lnTo>
                      <a:lnTo>
                        <a:pt x="236" y="9"/>
                      </a:lnTo>
                      <a:lnTo>
                        <a:pt x="241" y="14"/>
                      </a:lnTo>
                      <a:lnTo>
                        <a:pt x="246" y="14"/>
                      </a:lnTo>
                      <a:lnTo>
                        <a:pt x="255" y="9"/>
                      </a:lnTo>
                      <a:lnTo>
                        <a:pt x="260" y="5"/>
                      </a:lnTo>
                      <a:lnTo>
                        <a:pt x="265" y="2"/>
                      </a:lnTo>
                      <a:close/>
                    </a:path>
                  </a:pathLst>
                </a:custGeom>
                <a:solidFill>
                  <a:schemeClr val="tx1">
                    <a:alpha val="15000"/>
                  </a:schemeClr>
                </a:solidFill>
                <a:ln w="3175" cap="rnd">
                  <a:solidFill>
                    <a:schemeClr val="tx1"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313" name="Freeform 21"/>
                <p:cNvSpPr>
                  <a:spLocks/>
                </p:cNvSpPr>
                <p:nvPr/>
              </p:nvSpPr>
              <p:spPr bwMode="auto">
                <a:xfrm>
                  <a:off x="729271" y="2419350"/>
                  <a:ext cx="481013" cy="547688"/>
                </a:xfrm>
                <a:custGeom>
                  <a:avLst/>
                  <a:gdLst>
                    <a:gd name="T0" fmla="*/ 68 w 404"/>
                    <a:gd name="T1" fmla="*/ 308 h 460"/>
                    <a:gd name="T2" fmla="*/ 56 w 404"/>
                    <a:gd name="T3" fmla="*/ 296 h 460"/>
                    <a:gd name="T4" fmla="*/ 35 w 404"/>
                    <a:gd name="T5" fmla="*/ 270 h 460"/>
                    <a:gd name="T6" fmla="*/ 49 w 404"/>
                    <a:gd name="T7" fmla="*/ 261 h 460"/>
                    <a:gd name="T8" fmla="*/ 7 w 404"/>
                    <a:gd name="T9" fmla="*/ 225 h 460"/>
                    <a:gd name="T10" fmla="*/ 16 w 404"/>
                    <a:gd name="T11" fmla="*/ 171 h 460"/>
                    <a:gd name="T12" fmla="*/ 56 w 404"/>
                    <a:gd name="T13" fmla="*/ 138 h 460"/>
                    <a:gd name="T14" fmla="*/ 99 w 404"/>
                    <a:gd name="T15" fmla="*/ 133 h 460"/>
                    <a:gd name="T16" fmla="*/ 101 w 404"/>
                    <a:gd name="T17" fmla="*/ 119 h 460"/>
                    <a:gd name="T18" fmla="*/ 120 w 404"/>
                    <a:gd name="T19" fmla="*/ 97 h 460"/>
                    <a:gd name="T20" fmla="*/ 134 w 404"/>
                    <a:gd name="T21" fmla="*/ 64 h 460"/>
                    <a:gd name="T22" fmla="*/ 127 w 404"/>
                    <a:gd name="T23" fmla="*/ 43 h 460"/>
                    <a:gd name="T24" fmla="*/ 149 w 404"/>
                    <a:gd name="T25" fmla="*/ 14 h 460"/>
                    <a:gd name="T26" fmla="*/ 189 w 404"/>
                    <a:gd name="T27" fmla="*/ 3 h 460"/>
                    <a:gd name="T28" fmla="*/ 203 w 404"/>
                    <a:gd name="T29" fmla="*/ 36 h 460"/>
                    <a:gd name="T30" fmla="*/ 236 w 404"/>
                    <a:gd name="T31" fmla="*/ 33 h 460"/>
                    <a:gd name="T32" fmla="*/ 246 w 404"/>
                    <a:gd name="T33" fmla="*/ 22 h 460"/>
                    <a:gd name="T34" fmla="*/ 274 w 404"/>
                    <a:gd name="T35" fmla="*/ 41 h 460"/>
                    <a:gd name="T36" fmla="*/ 272 w 404"/>
                    <a:gd name="T37" fmla="*/ 59 h 460"/>
                    <a:gd name="T38" fmla="*/ 305 w 404"/>
                    <a:gd name="T39" fmla="*/ 104 h 460"/>
                    <a:gd name="T40" fmla="*/ 321 w 404"/>
                    <a:gd name="T41" fmla="*/ 88 h 460"/>
                    <a:gd name="T42" fmla="*/ 352 w 404"/>
                    <a:gd name="T43" fmla="*/ 57 h 460"/>
                    <a:gd name="T44" fmla="*/ 362 w 404"/>
                    <a:gd name="T45" fmla="*/ 74 h 460"/>
                    <a:gd name="T46" fmla="*/ 371 w 404"/>
                    <a:gd name="T47" fmla="*/ 93 h 460"/>
                    <a:gd name="T48" fmla="*/ 399 w 404"/>
                    <a:gd name="T49" fmla="*/ 128 h 460"/>
                    <a:gd name="T50" fmla="*/ 388 w 404"/>
                    <a:gd name="T51" fmla="*/ 154 h 460"/>
                    <a:gd name="T52" fmla="*/ 357 w 404"/>
                    <a:gd name="T53" fmla="*/ 140 h 460"/>
                    <a:gd name="T54" fmla="*/ 352 w 404"/>
                    <a:gd name="T55" fmla="*/ 194 h 460"/>
                    <a:gd name="T56" fmla="*/ 321 w 404"/>
                    <a:gd name="T57" fmla="*/ 225 h 460"/>
                    <a:gd name="T58" fmla="*/ 298 w 404"/>
                    <a:gd name="T59" fmla="*/ 246 h 460"/>
                    <a:gd name="T60" fmla="*/ 250 w 404"/>
                    <a:gd name="T61" fmla="*/ 280 h 460"/>
                    <a:gd name="T62" fmla="*/ 224 w 404"/>
                    <a:gd name="T63" fmla="*/ 322 h 460"/>
                    <a:gd name="T64" fmla="*/ 236 w 404"/>
                    <a:gd name="T65" fmla="*/ 346 h 460"/>
                    <a:gd name="T66" fmla="*/ 250 w 404"/>
                    <a:gd name="T67" fmla="*/ 370 h 460"/>
                    <a:gd name="T68" fmla="*/ 239 w 404"/>
                    <a:gd name="T69" fmla="*/ 386 h 460"/>
                    <a:gd name="T70" fmla="*/ 234 w 404"/>
                    <a:gd name="T71" fmla="*/ 403 h 460"/>
                    <a:gd name="T72" fmla="*/ 257 w 404"/>
                    <a:gd name="T73" fmla="*/ 429 h 460"/>
                    <a:gd name="T74" fmla="*/ 269 w 404"/>
                    <a:gd name="T75" fmla="*/ 445 h 460"/>
                    <a:gd name="T76" fmla="*/ 253 w 404"/>
                    <a:gd name="T77" fmla="*/ 450 h 460"/>
                    <a:gd name="T78" fmla="*/ 246 w 404"/>
                    <a:gd name="T79" fmla="*/ 441 h 460"/>
                    <a:gd name="T80" fmla="*/ 217 w 404"/>
                    <a:gd name="T81" fmla="*/ 419 h 460"/>
                    <a:gd name="T82" fmla="*/ 208 w 404"/>
                    <a:gd name="T83" fmla="*/ 422 h 460"/>
                    <a:gd name="T84" fmla="*/ 189 w 404"/>
                    <a:gd name="T85" fmla="*/ 424 h 460"/>
                    <a:gd name="T86" fmla="*/ 175 w 404"/>
                    <a:gd name="T87" fmla="*/ 429 h 460"/>
                    <a:gd name="T88" fmla="*/ 120 w 404"/>
                    <a:gd name="T89" fmla="*/ 448 h 460"/>
                    <a:gd name="T90" fmla="*/ 113 w 404"/>
                    <a:gd name="T91" fmla="*/ 426 h 460"/>
                    <a:gd name="T92" fmla="*/ 92 w 404"/>
                    <a:gd name="T93" fmla="*/ 422 h 460"/>
                    <a:gd name="T94" fmla="*/ 66 w 404"/>
                    <a:gd name="T95" fmla="*/ 445 h 460"/>
                    <a:gd name="T96" fmla="*/ 40 w 404"/>
                    <a:gd name="T97" fmla="*/ 448 h 460"/>
                    <a:gd name="T98" fmla="*/ 14 w 404"/>
                    <a:gd name="T99" fmla="*/ 448 h 460"/>
                    <a:gd name="T100" fmla="*/ 4 w 404"/>
                    <a:gd name="T101" fmla="*/ 419 h 460"/>
                    <a:gd name="T102" fmla="*/ 14 w 404"/>
                    <a:gd name="T103" fmla="*/ 389 h 460"/>
                    <a:gd name="T104" fmla="*/ 42 w 404"/>
                    <a:gd name="T105" fmla="*/ 332 h 4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404" h="460">
                      <a:moveTo>
                        <a:pt x="63" y="318"/>
                      </a:moveTo>
                      <a:lnTo>
                        <a:pt x="63" y="318"/>
                      </a:lnTo>
                      <a:lnTo>
                        <a:pt x="63" y="315"/>
                      </a:lnTo>
                      <a:lnTo>
                        <a:pt x="63" y="313"/>
                      </a:lnTo>
                      <a:lnTo>
                        <a:pt x="63" y="313"/>
                      </a:lnTo>
                      <a:lnTo>
                        <a:pt x="68" y="308"/>
                      </a:lnTo>
                      <a:lnTo>
                        <a:pt x="73" y="303"/>
                      </a:lnTo>
                      <a:lnTo>
                        <a:pt x="63" y="308"/>
                      </a:lnTo>
                      <a:lnTo>
                        <a:pt x="61" y="301"/>
                      </a:lnTo>
                      <a:lnTo>
                        <a:pt x="61" y="299"/>
                      </a:lnTo>
                      <a:lnTo>
                        <a:pt x="59" y="299"/>
                      </a:lnTo>
                      <a:lnTo>
                        <a:pt x="56" y="296"/>
                      </a:lnTo>
                      <a:lnTo>
                        <a:pt x="49" y="291"/>
                      </a:lnTo>
                      <a:lnTo>
                        <a:pt x="49" y="291"/>
                      </a:lnTo>
                      <a:lnTo>
                        <a:pt x="40" y="282"/>
                      </a:lnTo>
                      <a:lnTo>
                        <a:pt x="37" y="277"/>
                      </a:lnTo>
                      <a:lnTo>
                        <a:pt x="37" y="273"/>
                      </a:lnTo>
                      <a:lnTo>
                        <a:pt x="35" y="270"/>
                      </a:lnTo>
                      <a:lnTo>
                        <a:pt x="33" y="268"/>
                      </a:lnTo>
                      <a:lnTo>
                        <a:pt x="30" y="265"/>
                      </a:lnTo>
                      <a:lnTo>
                        <a:pt x="30" y="263"/>
                      </a:lnTo>
                      <a:lnTo>
                        <a:pt x="35" y="261"/>
                      </a:lnTo>
                      <a:lnTo>
                        <a:pt x="40" y="261"/>
                      </a:lnTo>
                      <a:lnTo>
                        <a:pt x="49" y="261"/>
                      </a:lnTo>
                      <a:lnTo>
                        <a:pt x="54" y="261"/>
                      </a:lnTo>
                      <a:lnTo>
                        <a:pt x="61" y="256"/>
                      </a:lnTo>
                      <a:lnTo>
                        <a:pt x="45" y="239"/>
                      </a:lnTo>
                      <a:lnTo>
                        <a:pt x="42" y="232"/>
                      </a:lnTo>
                      <a:lnTo>
                        <a:pt x="30" y="235"/>
                      </a:lnTo>
                      <a:lnTo>
                        <a:pt x="7" y="225"/>
                      </a:lnTo>
                      <a:lnTo>
                        <a:pt x="9" y="220"/>
                      </a:lnTo>
                      <a:lnTo>
                        <a:pt x="7" y="209"/>
                      </a:lnTo>
                      <a:lnTo>
                        <a:pt x="7" y="194"/>
                      </a:lnTo>
                      <a:lnTo>
                        <a:pt x="4" y="187"/>
                      </a:lnTo>
                      <a:lnTo>
                        <a:pt x="7" y="183"/>
                      </a:lnTo>
                      <a:lnTo>
                        <a:pt x="16" y="171"/>
                      </a:lnTo>
                      <a:lnTo>
                        <a:pt x="23" y="171"/>
                      </a:lnTo>
                      <a:lnTo>
                        <a:pt x="26" y="168"/>
                      </a:lnTo>
                      <a:lnTo>
                        <a:pt x="28" y="164"/>
                      </a:lnTo>
                      <a:lnTo>
                        <a:pt x="40" y="145"/>
                      </a:lnTo>
                      <a:lnTo>
                        <a:pt x="47" y="140"/>
                      </a:lnTo>
                      <a:lnTo>
                        <a:pt x="56" y="138"/>
                      </a:lnTo>
                      <a:lnTo>
                        <a:pt x="78" y="138"/>
                      </a:lnTo>
                      <a:lnTo>
                        <a:pt x="92" y="142"/>
                      </a:lnTo>
                      <a:lnTo>
                        <a:pt x="99" y="138"/>
                      </a:lnTo>
                      <a:lnTo>
                        <a:pt x="99" y="135"/>
                      </a:lnTo>
                      <a:lnTo>
                        <a:pt x="99" y="135"/>
                      </a:lnTo>
                      <a:lnTo>
                        <a:pt x="99" y="133"/>
                      </a:lnTo>
                      <a:lnTo>
                        <a:pt x="99" y="133"/>
                      </a:lnTo>
                      <a:lnTo>
                        <a:pt x="97" y="128"/>
                      </a:lnTo>
                      <a:lnTo>
                        <a:pt x="97" y="123"/>
                      </a:lnTo>
                      <a:lnTo>
                        <a:pt x="99" y="121"/>
                      </a:lnTo>
                      <a:lnTo>
                        <a:pt x="99" y="119"/>
                      </a:lnTo>
                      <a:lnTo>
                        <a:pt x="101" y="119"/>
                      </a:lnTo>
                      <a:lnTo>
                        <a:pt x="104" y="121"/>
                      </a:lnTo>
                      <a:lnTo>
                        <a:pt x="108" y="121"/>
                      </a:lnTo>
                      <a:lnTo>
                        <a:pt x="111" y="121"/>
                      </a:lnTo>
                      <a:lnTo>
                        <a:pt x="120" y="112"/>
                      </a:lnTo>
                      <a:lnTo>
                        <a:pt x="123" y="109"/>
                      </a:lnTo>
                      <a:lnTo>
                        <a:pt x="120" y="97"/>
                      </a:lnTo>
                      <a:lnTo>
                        <a:pt x="120" y="88"/>
                      </a:lnTo>
                      <a:lnTo>
                        <a:pt x="118" y="74"/>
                      </a:lnTo>
                      <a:lnTo>
                        <a:pt x="125" y="69"/>
                      </a:lnTo>
                      <a:lnTo>
                        <a:pt x="130" y="69"/>
                      </a:lnTo>
                      <a:lnTo>
                        <a:pt x="132" y="67"/>
                      </a:lnTo>
                      <a:lnTo>
                        <a:pt x="134" y="64"/>
                      </a:lnTo>
                      <a:lnTo>
                        <a:pt x="137" y="62"/>
                      </a:lnTo>
                      <a:lnTo>
                        <a:pt x="134" y="55"/>
                      </a:lnTo>
                      <a:lnTo>
                        <a:pt x="132" y="50"/>
                      </a:lnTo>
                      <a:lnTo>
                        <a:pt x="130" y="48"/>
                      </a:lnTo>
                      <a:lnTo>
                        <a:pt x="130" y="45"/>
                      </a:lnTo>
                      <a:lnTo>
                        <a:pt x="127" y="43"/>
                      </a:lnTo>
                      <a:lnTo>
                        <a:pt x="127" y="38"/>
                      </a:lnTo>
                      <a:lnTo>
                        <a:pt x="127" y="29"/>
                      </a:lnTo>
                      <a:lnTo>
                        <a:pt x="130" y="26"/>
                      </a:lnTo>
                      <a:lnTo>
                        <a:pt x="130" y="22"/>
                      </a:lnTo>
                      <a:lnTo>
                        <a:pt x="132" y="19"/>
                      </a:lnTo>
                      <a:lnTo>
                        <a:pt x="149" y="14"/>
                      </a:lnTo>
                      <a:lnTo>
                        <a:pt x="153" y="17"/>
                      </a:lnTo>
                      <a:lnTo>
                        <a:pt x="158" y="17"/>
                      </a:lnTo>
                      <a:lnTo>
                        <a:pt x="165" y="14"/>
                      </a:lnTo>
                      <a:lnTo>
                        <a:pt x="182" y="5"/>
                      </a:lnTo>
                      <a:lnTo>
                        <a:pt x="186" y="3"/>
                      </a:lnTo>
                      <a:lnTo>
                        <a:pt x="189" y="3"/>
                      </a:lnTo>
                      <a:lnTo>
                        <a:pt x="194" y="0"/>
                      </a:lnTo>
                      <a:lnTo>
                        <a:pt x="198" y="0"/>
                      </a:lnTo>
                      <a:lnTo>
                        <a:pt x="201" y="17"/>
                      </a:lnTo>
                      <a:lnTo>
                        <a:pt x="201" y="22"/>
                      </a:lnTo>
                      <a:lnTo>
                        <a:pt x="203" y="33"/>
                      </a:lnTo>
                      <a:lnTo>
                        <a:pt x="203" y="36"/>
                      </a:lnTo>
                      <a:lnTo>
                        <a:pt x="203" y="38"/>
                      </a:lnTo>
                      <a:lnTo>
                        <a:pt x="203" y="41"/>
                      </a:lnTo>
                      <a:lnTo>
                        <a:pt x="210" y="41"/>
                      </a:lnTo>
                      <a:lnTo>
                        <a:pt x="224" y="36"/>
                      </a:lnTo>
                      <a:lnTo>
                        <a:pt x="229" y="36"/>
                      </a:lnTo>
                      <a:lnTo>
                        <a:pt x="236" y="33"/>
                      </a:lnTo>
                      <a:lnTo>
                        <a:pt x="241" y="33"/>
                      </a:lnTo>
                      <a:lnTo>
                        <a:pt x="243" y="33"/>
                      </a:lnTo>
                      <a:lnTo>
                        <a:pt x="243" y="26"/>
                      </a:lnTo>
                      <a:lnTo>
                        <a:pt x="243" y="22"/>
                      </a:lnTo>
                      <a:lnTo>
                        <a:pt x="243" y="19"/>
                      </a:lnTo>
                      <a:lnTo>
                        <a:pt x="246" y="22"/>
                      </a:lnTo>
                      <a:lnTo>
                        <a:pt x="260" y="24"/>
                      </a:lnTo>
                      <a:lnTo>
                        <a:pt x="260" y="31"/>
                      </a:lnTo>
                      <a:lnTo>
                        <a:pt x="265" y="33"/>
                      </a:lnTo>
                      <a:lnTo>
                        <a:pt x="267" y="36"/>
                      </a:lnTo>
                      <a:lnTo>
                        <a:pt x="272" y="38"/>
                      </a:lnTo>
                      <a:lnTo>
                        <a:pt x="274" y="41"/>
                      </a:lnTo>
                      <a:lnTo>
                        <a:pt x="274" y="43"/>
                      </a:lnTo>
                      <a:lnTo>
                        <a:pt x="274" y="45"/>
                      </a:lnTo>
                      <a:lnTo>
                        <a:pt x="274" y="48"/>
                      </a:lnTo>
                      <a:lnTo>
                        <a:pt x="274" y="48"/>
                      </a:lnTo>
                      <a:lnTo>
                        <a:pt x="274" y="57"/>
                      </a:lnTo>
                      <a:lnTo>
                        <a:pt x="272" y="59"/>
                      </a:lnTo>
                      <a:lnTo>
                        <a:pt x="269" y="69"/>
                      </a:lnTo>
                      <a:lnTo>
                        <a:pt x="269" y="83"/>
                      </a:lnTo>
                      <a:lnTo>
                        <a:pt x="272" y="88"/>
                      </a:lnTo>
                      <a:lnTo>
                        <a:pt x="291" y="97"/>
                      </a:lnTo>
                      <a:lnTo>
                        <a:pt x="298" y="104"/>
                      </a:lnTo>
                      <a:lnTo>
                        <a:pt x="305" y="104"/>
                      </a:lnTo>
                      <a:lnTo>
                        <a:pt x="317" y="104"/>
                      </a:lnTo>
                      <a:lnTo>
                        <a:pt x="324" y="104"/>
                      </a:lnTo>
                      <a:lnTo>
                        <a:pt x="324" y="102"/>
                      </a:lnTo>
                      <a:lnTo>
                        <a:pt x="324" y="100"/>
                      </a:lnTo>
                      <a:lnTo>
                        <a:pt x="321" y="93"/>
                      </a:lnTo>
                      <a:lnTo>
                        <a:pt x="321" y="88"/>
                      </a:lnTo>
                      <a:lnTo>
                        <a:pt x="324" y="81"/>
                      </a:lnTo>
                      <a:lnTo>
                        <a:pt x="326" y="78"/>
                      </a:lnTo>
                      <a:lnTo>
                        <a:pt x="333" y="57"/>
                      </a:lnTo>
                      <a:lnTo>
                        <a:pt x="336" y="55"/>
                      </a:lnTo>
                      <a:lnTo>
                        <a:pt x="340" y="52"/>
                      </a:lnTo>
                      <a:lnTo>
                        <a:pt x="352" y="57"/>
                      </a:lnTo>
                      <a:lnTo>
                        <a:pt x="359" y="59"/>
                      </a:lnTo>
                      <a:lnTo>
                        <a:pt x="362" y="62"/>
                      </a:lnTo>
                      <a:lnTo>
                        <a:pt x="362" y="64"/>
                      </a:lnTo>
                      <a:lnTo>
                        <a:pt x="362" y="67"/>
                      </a:lnTo>
                      <a:lnTo>
                        <a:pt x="362" y="69"/>
                      </a:lnTo>
                      <a:lnTo>
                        <a:pt x="362" y="74"/>
                      </a:lnTo>
                      <a:lnTo>
                        <a:pt x="362" y="78"/>
                      </a:lnTo>
                      <a:lnTo>
                        <a:pt x="362" y="86"/>
                      </a:lnTo>
                      <a:lnTo>
                        <a:pt x="362" y="90"/>
                      </a:lnTo>
                      <a:lnTo>
                        <a:pt x="364" y="90"/>
                      </a:lnTo>
                      <a:lnTo>
                        <a:pt x="366" y="93"/>
                      </a:lnTo>
                      <a:lnTo>
                        <a:pt x="371" y="93"/>
                      </a:lnTo>
                      <a:lnTo>
                        <a:pt x="378" y="97"/>
                      </a:lnTo>
                      <a:lnTo>
                        <a:pt x="380" y="100"/>
                      </a:lnTo>
                      <a:lnTo>
                        <a:pt x="388" y="104"/>
                      </a:lnTo>
                      <a:lnTo>
                        <a:pt x="392" y="114"/>
                      </a:lnTo>
                      <a:lnTo>
                        <a:pt x="399" y="126"/>
                      </a:lnTo>
                      <a:lnTo>
                        <a:pt x="399" y="128"/>
                      </a:lnTo>
                      <a:lnTo>
                        <a:pt x="402" y="135"/>
                      </a:lnTo>
                      <a:lnTo>
                        <a:pt x="404" y="140"/>
                      </a:lnTo>
                      <a:lnTo>
                        <a:pt x="397" y="145"/>
                      </a:lnTo>
                      <a:lnTo>
                        <a:pt x="395" y="145"/>
                      </a:lnTo>
                      <a:lnTo>
                        <a:pt x="388" y="152"/>
                      </a:lnTo>
                      <a:lnTo>
                        <a:pt x="388" y="154"/>
                      </a:lnTo>
                      <a:lnTo>
                        <a:pt x="385" y="154"/>
                      </a:lnTo>
                      <a:lnTo>
                        <a:pt x="385" y="154"/>
                      </a:lnTo>
                      <a:lnTo>
                        <a:pt x="380" y="149"/>
                      </a:lnTo>
                      <a:lnTo>
                        <a:pt x="366" y="140"/>
                      </a:lnTo>
                      <a:lnTo>
                        <a:pt x="362" y="138"/>
                      </a:lnTo>
                      <a:lnTo>
                        <a:pt x="357" y="140"/>
                      </a:lnTo>
                      <a:lnTo>
                        <a:pt x="350" y="145"/>
                      </a:lnTo>
                      <a:lnTo>
                        <a:pt x="343" y="154"/>
                      </a:lnTo>
                      <a:lnTo>
                        <a:pt x="333" y="171"/>
                      </a:lnTo>
                      <a:lnTo>
                        <a:pt x="345" y="185"/>
                      </a:lnTo>
                      <a:lnTo>
                        <a:pt x="350" y="190"/>
                      </a:lnTo>
                      <a:lnTo>
                        <a:pt x="352" y="194"/>
                      </a:lnTo>
                      <a:lnTo>
                        <a:pt x="352" y="197"/>
                      </a:lnTo>
                      <a:lnTo>
                        <a:pt x="345" y="206"/>
                      </a:lnTo>
                      <a:lnTo>
                        <a:pt x="328" y="216"/>
                      </a:lnTo>
                      <a:lnTo>
                        <a:pt x="326" y="218"/>
                      </a:lnTo>
                      <a:lnTo>
                        <a:pt x="324" y="223"/>
                      </a:lnTo>
                      <a:lnTo>
                        <a:pt x="321" y="225"/>
                      </a:lnTo>
                      <a:lnTo>
                        <a:pt x="317" y="232"/>
                      </a:lnTo>
                      <a:lnTo>
                        <a:pt x="309" y="242"/>
                      </a:lnTo>
                      <a:lnTo>
                        <a:pt x="307" y="244"/>
                      </a:lnTo>
                      <a:lnTo>
                        <a:pt x="305" y="244"/>
                      </a:lnTo>
                      <a:lnTo>
                        <a:pt x="302" y="246"/>
                      </a:lnTo>
                      <a:lnTo>
                        <a:pt x="298" y="246"/>
                      </a:lnTo>
                      <a:lnTo>
                        <a:pt x="291" y="246"/>
                      </a:lnTo>
                      <a:lnTo>
                        <a:pt x="288" y="246"/>
                      </a:lnTo>
                      <a:lnTo>
                        <a:pt x="283" y="249"/>
                      </a:lnTo>
                      <a:lnTo>
                        <a:pt x="279" y="258"/>
                      </a:lnTo>
                      <a:lnTo>
                        <a:pt x="272" y="263"/>
                      </a:lnTo>
                      <a:lnTo>
                        <a:pt x="250" y="280"/>
                      </a:lnTo>
                      <a:lnTo>
                        <a:pt x="231" y="291"/>
                      </a:lnTo>
                      <a:lnTo>
                        <a:pt x="227" y="296"/>
                      </a:lnTo>
                      <a:lnTo>
                        <a:pt x="215" y="310"/>
                      </a:lnTo>
                      <a:lnTo>
                        <a:pt x="215" y="315"/>
                      </a:lnTo>
                      <a:lnTo>
                        <a:pt x="222" y="320"/>
                      </a:lnTo>
                      <a:lnTo>
                        <a:pt x="224" y="322"/>
                      </a:lnTo>
                      <a:lnTo>
                        <a:pt x="227" y="327"/>
                      </a:lnTo>
                      <a:lnTo>
                        <a:pt x="229" y="332"/>
                      </a:lnTo>
                      <a:lnTo>
                        <a:pt x="229" y="334"/>
                      </a:lnTo>
                      <a:lnTo>
                        <a:pt x="231" y="339"/>
                      </a:lnTo>
                      <a:lnTo>
                        <a:pt x="234" y="341"/>
                      </a:lnTo>
                      <a:lnTo>
                        <a:pt x="236" y="346"/>
                      </a:lnTo>
                      <a:lnTo>
                        <a:pt x="236" y="351"/>
                      </a:lnTo>
                      <a:lnTo>
                        <a:pt x="236" y="353"/>
                      </a:lnTo>
                      <a:lnTo>
                        <a:pt x="241" y="358"/>
                      </a:lnTo>
                      <a:lnTo>
                        <a:pt x="255" y="363"/>
                      </a:lnTo>
                      <a:lnTo>
                        <a:pt x="253" y="367"/>
                      </a:lnTo>
                      <a:lnTo>
                        <a:pt x="250" y="370"/>
                      </a:lnTo>
                      <a:lnTo>
                        <a:pt x="246" y="370"/>
                      </a:lnTo>
                      <a:lnTo>
                        <a:pt x="243" y="370"/>
                      </a:lnTo>
                      <a:lnTo>
                        <a:pt x="241" y="372"/>
                      </a:lnTo>
                      <a:lnTo>
                        <a:pt x="241" y="377"/>
                      </a:lnTo>
                      <a:lnTo>
                        <a:pt x="239" y="384"/>
                      </a:lnTo>
                      <a:lnTo>
                        <a:pt x="239" y="386"/>
                      </a:lnTo>
                      <a:lnTo>
                        <a:pt x="236" y="391"/>
                      </a:lnTo>
                      <a:lnTo>
                        <a:pt x="234" y="393"/>
                      </a:lnTo>
                      <a:lnTo>
                        <a:pt x="231" y="396"/>
                      </a:lnTo>
                      <a:lnTo>
                        <a:pt x="231" y="398"/>
                      </a:lnTo>
                      <a:lnTo>
                        <a:pt x="231" y="400"/>
                      </a:lnTo>
                      <a:lnTo>
                        <a:pt x="234" y="403"/>
                      </a:lnTo>
                      <a:lnTo>
                        <a:pt x="236" y="405"/>
                      </a:lnTo>
                      <a:lnTo>
                        <a:pt x="253" y="415"/>
                      </a:lnTo>
                      <a:lnTo>
                        <a:pt x="257" y="417"/>
                      </a:lnTo>
                      <a:lnTo>
                        <a:pt x="257" y="417"/>
                      </a:lnTo>
                      <a:lnTo>
                        <a:pt x="260" y="422"/>
                      </a:lnTo>
                      <a:lnTo>
                        <a:pt x="257" y="429"/>
                      </a:lnTo>
                      <a:lnTo>
                        <a:pt x="255" y="431"/>
                      </a:lnTo>
                      <a:lnTo>
                        <a:pt x="257" y="436"/>
                      </a:lnTo>
                      <a:lnTo>
                        <a:pt x="262" y="441"/>
                      </a:lnTo>
                      <a:lnTo>
                        <a:pt x="265" y="443"/>
                      </a:lnTo>
                      <a:lnTo>
                        <a:pt x="267" y="443"/>
                      </a:lnTo>
                      <a:lnTo>
                        <a:pt x="269" y="445"/>
                      </a:lnTo>
                      <a:lnTo>
                        <a:pt x="269" y="450"/>
                      </a:lnTo>
                      <a:lnTo>
                        <a:pt x="267" y="455"/>
                      </a:lnTo>
                      <a:lnTo>
                        <a:pt x="262" y="460"/>
                      </a:lnTo>
                      <a:lnTo>
                        <a:pt x="257" y="457"/>
                      </a:lnTo>
                      <a:lnTo>
                        <a:pt x="255" y="455"/>
                      </a:lnTo>
                      <a:lnTo>
                        <a:pt x="253" y="450"/>
                      </a:lnTo>
                      <a:lnTo>
                        <a:pt x="253" y="448"/>
                      </a:lnTo>
                      <a:lnTo>
                        <a:pt x="250" y="448"/>
                      </a:lnTo>
                      <a:lnTo>
                        <a:pt x="248" y="448"/>
                      </a:lnTo>
                      <a:lnTo>
                        <a:pt x="248" y="445"/>
                      </a:lnTo>
                      <a:lnTo>
                        <a:pt x="248" y="443"/>
                      </a:lnTo>
                      <a:lnTo>
                        <a:pt x="246" y="441"/>
                      </a:lnTo>
                      <a:lnTo>
                        <a:pt x="246" y="438"/>
                      </a:lnTo>
                      <a:lnTo>
                        <a:pt x="241" y="436"/>
                      </a:lnTo>
                      <a:lnTo>
                        <a:pt x="231" y="434"/>
                      </a:lnTo>
                      <a:lnTo>
                        <a:pt x="229" y="431"/>
                      </a:lnTo>
                      <a:lnTo>
                        <a:pt x="220" y="422"/>
                      </a:lnTo>
                      <a:lnTo>
                        <a:pt x="217" y="419"/>
                      </a:lnTo>
                      <a:lnTo>
                        <a:pt x="217" y="419"/>
                      </a:lnTo>
                      <a:lnTo>
                        <a:pt x="215" y="422"/>
                      </a:lnTo>
                      <a:lnTo>
                        <a:pt x="215" y="422"/>
                      </a:lnTo>
                      <a:lnTo>
                        <a:pt x="212" y="424"/>
                      </a:lnTo>
                      <a:lnTo>
                        <a:pt x="210" y="422"/>
                      </a:lnTo>
                      <a:lnTo>
                        <a:pt x="208" y="422"/>
                      </a:lnTo>
                      <a:lnTo>
                        <a:pt x="203" y="424"/>
                      </a:lnTo>
                      <a:lnTo>
                        <a:pt x="198" y="422"/>
                      </a:lnTo>
                      <a:lnTo>
                        <a:pt x="194" y="419"/>
                      </a:lnTo>
                      <a:lnTo>
                        <a:pt x="191" y="419"/>
                      </a:lnTo>
                      <a:lnTo>
                        <a:pt x="189" y="422"/>
                      </a:lnTo>
                      <a:lnTo>
                        <a:pt x="189" y="424"/>
                      </a:lnTo>
                      <a:lnTo>
                        <a:pt x="186" y="426"/>
                      </a:lnTo>
                      <a:lnTo>
                        <a:pt x="186" y="429"/>
                      </a:lnTo>
                      <a:lnTo>
                        <a:pt x="184" y="429"/>
                      </a:lnTo>
                      <a:lnTo>
                        <a:pt x="182" y="429"/>
                      </a:lnTo>
                      <a:lnTo>
                        <a:pt x="177" y="429"/>
                      </a:lnTo>
                      <a:lnTo>
                        <a:pt x="175" y="429"/>
                      </a:lnTo>
                      <a:lnTo>
                        <a:pt x="168" y="436"/>
                      </a:lnTo>
                      <a:lnTo>
                        <a:pt x="163" y="436"/>
                      </a:lnTo>
                      <a:lnTo>
                        <a:pt x="149" y="438"/>
                      </a:lnTo>
                      <a:lnTo>
                        <a:pt x="132" y="450"/>
                      </a:lnTo>
                      <a:lnTo>
                        <a:pt x="123" y="448"/>
                      </a:lnTo>
                      <a:lnTo>
                        <a:pt x="120" y="448"/>
                      </a:lnTo>
                      <a:lnTo>
                        <a:pt x="115" y="445"/>
                      </a:lnTo>
                      <a:lnTo>
                        <a:pt x="113" y="441"/>
                      </a:lnTo>
                      <a:lnTo>
                        <a:pt x="113" y="438"/>
                      </a:lnTo>
                      <a:lnTo>
                        <a:pt x="113" y="434"/>
                      </a:lnTo>
                      <a:lnTo>
                        <a:pt x="113" y="431"/>
                      </a:lnTo>
                      <a:lnTo>
                        <a:pt x="113" y="426"/>
                      </a:lnTo>
                      <a:lnTo>
                        <a:pt x="115" y="424"/>
                      </a:lnTo>
                      <a:lnTo>
                        <a:pt x="115" y="422"/>
                      </a:lnTo>
                      <a:lnTo>
                        <a:pt x="113" y="422"/>
                      </a:lnTo>
                      <a:lnTo>
                        <a:pt x="108" y="424"/>
                      </a:lnTo>
                      <a:lnTo>
                        <a:pt x="101" y="426"/>
                      </a:lnTo>
                      <a:lnTo>
                        <a:pt x="92" y="422"/>
                      </a:lnTo>
                      <a:lnTo>
                        <a:pt x="89" y="419"/>
                      </a:lnTo>
                      <a:lnTo>
                        <a:pt x="87" y="417"/>
                      </a:lnTo>
                      <a:lnTo>
                        <a:pt x="85" y="415"/>
                      </a:lnTo>
                      <a:lnTo>
                        <a:pt x="82" y="417"/>
                      </a:lnTo>
                      <a:lnTo>
                        <a:pt x="71" y="434"/>
                      </a:lnTo>
                      <a:lnTo>
                        <a:pt x="66" y="445"/>
                      </a:lnTo>
                      <a:lnTo>
                        <a:pt x="63" y="448"/>
                      </a:lnTo>
                      <a:lnTo>
                        <a:pt x="59" y="455"/>
                      </a:lnTo>
                      <a:lnTo>
                        <a:pt x="54" y="455"/>
                      </a:lnTo>
                      <a:lnTo>
                        <a:pt x="52" y="455"/>
                      </a:lnTo>
                      <a:lnTo>
                        <a:pt x="42" y="450"/>
                      </a:lnTo>
                      <a:lnTo>
                        <a:pt x="40" y="448"/>
                      </a:lnTo>
                      <a:lnTo>
                        <a:pt x="37" y="445"/>
                      </a:lnTo>
                      <a:lnTo>
                        <a:pt x="33" y="445"/>
                      </a:lnTo>
                      <a:lnTo>
                        <a:pt x="28" y="445"/>
                      </a:lnTo>
                      <a:lnTo>
                        <a:pt x="23" y="448"/>
                      </a:lnTo>
                      <a:lnTo>
                        <a:pt x="16" y="448"/>
                      </a:lnTo>
                      <a:lnTo>
                        <a:pt x="14" y="448"/>
                      </a:lnTo>
                      <a:lnTo>
                        <a:pt x="9" y="448"/>
                      </a:lnTo>
                      <a:lnTo>
                        <a:pt x="7" y="443"/>
                      </a:lnTo>
                      <a:lnTo>
                        <a:pt x="7" y="438"/>
                      </a:lnTo>
                      <a:lnTo>
                        <a:pt x="7" y="431"/>
                      </a:lnTo>
                      <a:lnTo>
                        <a:pt x="7" y="422"/>
                      </a:lnTo>
                      <a:lnTo>
                        <a:pt x="4" y="419"/>
                      </a:lnTo>
                      <a:lnTo>
                        <a:pt x="4" y="417"/>
                      </a:lnTo>
                      <a:lnTo>
                        <a:pt x="0" y="410"/>
                      </a:lnTo>
                      <a:lnTo>
                        <a:pt x="0" y="405"/>
                      </a:lnTo>
                      <a:lnTo>
                        <a:pt x="4" y="400"/>
                      </a:lnTo>
                      <a:lnTo>
                        <a:pt x="7" y="396"/>
                      </a:lnTo>
                      <a:lnTo>
                        <a:pt x="14" y="389"/>
                      </a:lnTo>
                      <a:lnTo>
                        <a:pt x="28" y="358"/>
                      </a:lnTo>
                      <a:lnTo>
                        <a:pt x="33" y="351"/>
                      </a:lnTo>
                      <a:lnTo>
                        <a:pt x="35" y="348"/>
                      </a:lnTo>
                      <a:lnTo>
                        <a:pt x="37" y="344"/>
                      </a:lnTo>
                      <a:lnTo>
                        <a:pt x="45" y="334"/>
                      </a:lnTo>
                      <a:lnTo>
                        <a:pt x="42" y="332"/>
                      </a:lnTo>
                      <a:lnTo>
                        <a:pt x="40" y="327"/>
                      </a:lnTo>
                      <a:lnTo>
                        <a:pt x="54" y="325"/>
                      </a:lnTo>
                      <a:lnTo>
                        <a:pt x="61" y="318"/>
                      </a:lnTo>
                      <a:lnTo>
                        <a:pt x="63" y="318"/>
                      </a:lnTo>
                      <a:close/>
                    </a:path>
                  </a:pathLst>
                </a:custGeom>
                <a:solidFill>
                  <a:schemeClr val="tx1">
                    <a:alpha val="15000"/>
                  </a:schemeClr>
                </a:solidFill>
                <a:ln w="3175" cap="rnd">
                  <a:solidFill>
                    <a:schemeClr val="tx1"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314" name="Freeform 23"/>
                <p:cNvSpPr>
                  <a:spLocks/>
                </p:cNvSpPr>
                <p:nvPr/>
              </p:nvSpPr>
              <p:spPr bwMode="auto">
                <a:xfrm>
                  <a:off x="919771" y="1433512"/>
                  <a:ext cx="377428" cy="250031"/>
                </a:xfrm>
                <a:custGeom>
                  <a:avLst/>
                  <a:gdLst>
                    <a:gd name="T0" fmla="*/ 8 w 317"/>
                    <a:gd name="T1" fmla="*/ 125 h 210"/>
                    <a:gd name="T2" fmla="*/ 5 w 317"/>
                    <a:gd name="T3" fmla="*/ 109 h 210"/>
                    <a:gd name="T4" fmla="*/ 3 w 317"/>
                    <a:gd name="T5" fmla="*/ 99 h 210"/>
                    <a:gd name="T6" fmla="*/ 8 w 317"/>
                    <a:gd name="T7" fmla="*/ 101 h 210"/>
                    <a:gd name="T8" fmla="*/ 3 w 317"/>
                    <a:gd name="T9" fmla="*/ 80 h 210"/>
                    <a:gd name="T10" fmla="*/ 0 w 317"/>
                    <a:gd name="T11" fmla="*/ 61 h 210"/>
                    <a:gd name="T12" fmla="*/ 12 w 317"/>
                    <a:gd name="T13" fmla="*/ 64 h 210"/>
                    <a:gd name="T14" fmla="*/ 55 w 317"/>
                    <a:gd name="T15" fmla="*/ 56 h 210"/>
                    <a:gd name="T16" fmla="*/ 60 w 317"/>
                    <a:gd name="T17" fmla="*/ 52 h 210"/>
                    <a:gd name="T18" fmla="*/ 79 w 317"/>
                    <a:gd name="T19" fmla="*/ 61 h 210"/>
                    <a:gd name="T20" fmla="*/ 86 w 317"/>
                    <a:gd name="T21" fmla="*/ 66 h 210"/>
                    <a:gd name="T22" fmla="*/ 93 w 317"/>
                    <a:gd name="T23" fmla="*/ 49 h 210"/>
                    <a:gd name="T24" fmla="*/ 100 w 317"/>
                    <a:gd name="T25" fmla="*/ 40 h 210"/>
                    <a:gd name="T26" fmla="*/ 102 w 317"/>
                    <a:gd name="T27" fmla="*/ 28 h 210"/>
                    <a:gd name="T28" fmla="*/ 109 w 317"/>
                    <a:gd name="T29" fmla="*/ 21 h 210"/>
                    <a:gd name="T30" fmla="*/ 116 w 317"/>
                    <a:gd name="T31" fmla="*/ 23 h 210"/>
                    <a:gd name="T32" fmla="*/ 131 w 317"/>
                    <a:gd name="T33" fmla="*/ 16 h 210"/>
                    <a:gd name="T34" fmla="*/ 166 w 317"/>
                    <a:gd name="T35" fmla="*/ 14 h 210"/>
                    <a:gd name="T36" fmla="*/ 211 w 317"/>
                    <a:gd name="T37" fmla="*/ 0 h 210"/>
                    <a:gd name="T38" fmla="*/ 239 w 317"/>
                    <a:gd name="T39" fmla="*/ 4 h 210"/>
                    <a:gd name="T40" fmla="*/ 254 w 317"/>
                    <a:gd name="T41" fmla="*/ 4 h 210"/>
                    <a:gd name="T42" fmla="*/ 249 w 317"/>
                    <a:gd name="T43" fmla="*/ 14 h 210"/>
                    <a:gd name="T44" fmla="*/ 237 w 317"/>
                    <a:gd name="T45" fmla="*/ 38 h 210"/>
                    <a:gd name="T46" fmla="*/ 225 w 317"/>
                    <a:gd name="T47" fmla="*/ 52 h 210"/>
                    <a:gd name="T48" fmla="*/ 237 w 317"/>
                    <a:gd name="T49" fmla="*/ 52 h 210"/>
                    <a:gd name="T50" fmla="*/ 244 w 317"/>
                    <a:gd name="T51" fmla="*/ 54 h 210"/>
                    <a:gd name="T52" fmla="*/ 256 w 317"/>
                    <a:gd name="T53" fmla="*/ 52 h 210"/>
                    <a:gd name="T54" fmla="*/ 265 w 317"/>
                    <a:gd name="T55" fmla="*/ 59 h 210"/>
                    <a:gd name="T56" fmla="*/ 263 w 317"/>
                    <a:gd name="T57" fmla="*/ 71 h 210"/>
                    <a:gd name="T58" fmla="*/ 270 w 317"/>
                    <a:gd name="T59" fmla="*/ 94 h 210"/>
                    <a:gd name="T60" fmla="*/ 289 w 317"/>
                    <a:gd name="T61" fmla="*/ 101 h 210"/>
                    <a:gd name="T62" fmla="*/ 308 w 317"/>
                    <a:gd name="T63" fmla="*/ 94 h 210"/>
                    <a:gd name="T64" fmla="*/ 317 w 317"/>
                    <a:gd name="T65" fmla="*/ 109 h 210"/>
                    <a:gd name="T66" fmla="*/ 299 w 317"/>
                    <a:gd name="T67" fmla="*/ 135 h 210"/>
                    <a:gd name="T68" fmla="*/ 289 w 317"/>
                    <a:gd name="T69" fmla="*/ 144 h 210"/>
                    <a:gd name="T70" fmla="*/ 282 w 317"/>
                    <a:gd name="T71" fmla="*/ 146 h 210"/>
                    <a:gd name="T72" fmla="*/ 273 w 317"/>
                    <a:gd name="T73" fmla="*/ 161 h 210"/>
                    <a:gd name="T74" fmla="*/ 273 w 317"/>
                    <a:gd name="T75" fmla="*/ 168 h 210"/>
                    <a:gd name="T76" fmla="*/ 263 w 317"/>
                    <a:gd name="T77" fmla="*/ 180 h 210"/>
                    <a:gd name="T78" fmla="*/ 263 w 317"/>
                    <a:gd name="T79" fmla="*/ 184 h 210"/>
                    <a:gd name="T80" fmla="*/ 256 w 317"/>
                    <a:gd name="T81" fmla="*/ 199 h 210"/>
                    <a:gd name="T82" fmla="*/ 254 w 317"/>
                    <a:gd name="T83" fmla="*/ 203 h 210"/>
                    <a:gd name="T84" fmla="*/ 249 w 317"/>
                    <a:gd name="T85" fmla="*/ 208 h 210"/>
                    <a:gd name="T86" fmla="*/ 242 w 317"/>
                    <a:gd name="T87" fmla="*/ 210 h 210"/>
                    <a:gd name="T88" fmla="*/ 228 w 317"/>
                    <a:gd name="T89" fmla="*/ 203 h 210"/>
                    <a:gd name="T90" fmla="*/ 204 w 317"/>
                    <a:gd name="T91" fmla="*/ 189 h 210"/>
                    <a:gd name="T92" fmla="*/ 199 w 317"/>
                    <a:gd name="T93" fmla="*/ 175 h 210"/>
                    <a:gd name="T94" fmla="*/ 171 w 317"/>
                    <a:gd name="T95" fmla="*/ 177 h 210"/>
                    <a:gd name="T96" fmla="*/ 149 w 317"/>
                    <a:gd name="T97" fmla="*/ 184 h 210"/>
                    <a:gd name="T98" fmla="*/ 142 w 317"/>
                    <a:gd name="T99" fmla="*/ 180 h 210"/>
                    <a:gd name="T100" fmla="*/ 112 w 317"/>
                    <a:gd name="T101" fmla="*/ 180 h 210"/>
                    <a:gd name="T102" fmla="*/ 102 w 317"/>
                    <a:gd name="T103" fmla="*/ 175 h 210"/>
                    <a:gd name="T104" fmla="*/ 88 w 317"/>
                    <a:gd name="T105" fmla="*/ 180 h 210"/>
                    <a:gd name="T106" fmla="*/ 81 w 317"/>
                    <a:gd name="T107" fmla="*/ 184 h 210"/>
                    <a:gd name="T108" fmla="*/ 57 w 317"/>
                    <a:gd name="T109" fmla="*/ 182 h 210"/>
                    <a:gd name="T110" fmla="*/ 55 w 317"/>
                    <a:gd name="T111" fmla="*/ 172 h 210"/>
                    <a:gd name="T112" fmla="*/ 60 w 317"/>
                    <a:gd name="T113" fmla="*/ 165 h 210"/>
                    <a:gd name="T114" fmla="*/ 62 w 317"/>
                    <a:gd name="T115" fmla="*/ 158 h 210"/>
                    <a:gd name="T116" fmla="*/ 52 w 317"/>
                    <a:gd name="T117" fmla="*/ 151 h 210"/>
                    <a:gd name="T118" fmla="*/ 43 w 317"/>
                    <a:gd name="T119" fmla="*/ 139 h 210"/>
                    <a:gd name="T120" fmla="*/ 24 w 317"/>
                    <a:gd name="T121" fmla="*/ 132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17" h="210">
                      <a:moveTo>
                        <a:pt x="17" y="127"/>
                      </a:moveTo>
                      <a:lnTo>
                        <a:pt x="17" y="127"/>
                      </a:lnTo>
                      <a:lnTo>
                        <a:pt x="8" y="125"/>
                      </a:lnTo>
                      <a:lnTo>
                        <a:pt x="5" y="125"/>
                      </a:lnTo>
                      <a:lnTo>
                        <a:pt x="5" y="120"/>
                      </a:lnTo>
                      <a:lnTo>
                        <a:pt x="5" y="109"/>
                      </a:lnTo>
                      <a:lnTo>
                        <a:pt x="3" y="101"/>
                      </a:lnTo>
                      <a:lnTo>
                        <a:pt x="3" y="99"/>
                      </a:lnTo>
                      <a:lnTo>
                        <a:pt x="3" y="99"/>
                      </a:lnTo>
                      <a:lnTo>
                        <a:pt x="5" y="99"/>
                      </a:lnTo>
                      <a:lnTo>
                        <a:pt x="5" y="101"/>
                      </a:lnTo>
                      <a:lnTo>
                        <a:pt x="8" y="101"/>
                      </a:lnTo>
                      <a:lnTo>
                        <a:pt x="8" y="101"/>
                      </a:lnTo>
                      <a:lnTo>
                        <a:pt x="8" y="94"/>
                      </a:lnTo>
                      <a:lnTo>
                        <a:pt x="3" y="80"/>
                      </a:lnTo>
                      <a:lnTo>
                        <a:pt x="3" y="71"/>
                      </a:lnTo>
                      <a:lnTo>
                        <a:pt x="0" y="64"/>
                      </a:lnTo>
                      <a:lnTo>
                        <a:pt x="0" y="61"/>
                      </a:lnTo>
                      <a:lnTo>
                        <a:pt x="3" y="61"/>
                      </a:lnTo>
                      <a:lnTo>
                        <a:pt x="10" y="64"/>
                      </a:lnTo>
                      <a:lnTo>
                        <a:pt x="12" y="64"/>
                      </a:lnTo>
                      <a:lnTo>
                        <a:pt x="36" y="56"/>
                      </a:lnTo>
                      <a:lnTo>
                        <a:pt x="52" y="59"/>
                      </a:lnTo>
                      <a:lnTo>
                        <a:pt x="55" y="56"/>
                      </a:lnTo>
                      <a:lnTo>
                        <a:pt x="57" y="56"/>
                      </a:lnTo>
                      <a:lnTo>
                        <a:pt x="60" y="54"/>
                      </a:lnTo>
                      <a:lnTo>
                        <a:pt x="60" y="52"/>
                      </a:lnTo>
                      <a:lnTo>
                        <a:pt x="64" y="54"/>
                      </a:lnTo>
                      <a:lnTo>
                        <a:pt x="71" y="59"/>
                      </a:lnTo>
                      <a:lnTo>
                        <a:pt x="79" y="61"/>
                      </a:lnTo>
                      <a:lnTo>
                        <a:pt x="81" y="64"/>
                      </a:lnTo>
                      <a:lnTo>
                        <a:pt x="86" y="64"/>
                      </a:lnTo>
                      <a:lnTo>
                        <a:pt x="86" y="66"/>
                      </a:lnTo>
                      <a:lnTo>
                        <a:pt x="93" y="56"/>
                      </a:lnTo>
                      <a:lnTo>
                        <a:pt x="93" y="52"/>
                      </a:lnTo>
                      <a:lnTo>
                        <a:pt x="93" y="49"/>
                      </a:lnTo>
                      <a:lnTo>
                        <a:pt x="95" y="45"/>
                      </a:lnTo>
                      <a:lnTo>
                        <a:pt x="97" y="42"/>
                      </a:lnTo>
                      <a:lnTo>
                        <a:pt x="100" y="40"/>
                      </a:lnTo>
                      <a:lnTo>
                        <a:pt x="100" y="38"/>
                      </a:lnTo>
                      <a:lnTo>
                        <a:pt x="102" y="30"/>
                      </a:lnTo>
                      <a:lnTo>
                        <a:pt x="102" y="28"/>
                      </a:lnTo>
                      <a:lnTo>
                        <a:pt x="105" y="26"/>
                      </a:lnTo>
                      <a:lnTo>
                        <a:pt x="107" y="23"/>
                      </a:lnTo>
                      <a:lnTo>
                        <a:pt x="109" y="21"/>
                      </a:lnTo>
                      <a:lnTo>
                        <a:pt x="112" y="21"/>
                      </a:lnTo>
                      <a:lnTo>
                        <a:pt x="114" y="21"/>
                      </a:lnTo>
                      <a:lnTo>
                        <a:pt x="116" y="23"/>
                      </a:lnTo>
                      <a:lnTo>
                        <a:pt x="121" y="21"/>
                      </a:lnTo>
                      <a:lnTo>
                        <a:pt x="128" y="16"/>
                      </a:lnTo>
                      <a:lnTo>
                        <a:pt x="131" y="16"/>
                      </a:lnTo>
                      <a:lnTo>
                        <a:pt x="135" y="14"/>
                      </a:lnTo>
                      <a:lnTo>
                        <a:pt x="140" y="14"/>
                      </a:lnTo>
                      <a:lnTo>
                        <a:pt x="166" y="14"/>
                      </a:lnTo>
                      <a:lnTo>
                        <a:pt x="176" y="14"/>
                      </a:lnTo>
                      <a:lnTo>
                        <a:pt x="206" y="0"/>
                      </a:lnTo>
                      <a:lnTo>
                        <a:pt x="211" y="0"/>
                      </a:lnTo>
                      <a:lnTo>
                        <a:pt x="211" y="0"/>
                      </a:lnTo>
                      <a:lnTo>
                        <a:pt x="211" y="0"/>
                      </a:lnTo>
                      <a:lnTo>
                        <a:pt x="239" y="4"/>
                      </a:lnTo>
                      <a:lnTo>
                        <a:pt x="251" y="2"/>
                      </a:lnTo>
                      <a:lnTo>
                        <a:pt x="254" y="2"/>
                      </a:lnTo>
                      <a:lnTo>
                        <a:pt x="254" y="4"/>
                      </a:lnTo>
                      <a:lnTo>
                        <a:pt x="251" y="7"/>
                      </a:lnTo>
                      <a:lnTo>
                        <a:pt x="251" y="9"/>
                      </a:lnTo>
                      <a:lnTo>
                        <a:pt x="249" y="14"/>
                      </a:lnTo>
                      <a:lnTo>
                        <a:pt x="244" y="26"/>
                      </a:lnTo>
                      <a:lnTo>
                        <a:pt x="242" y="30"/>
                      </a:lnTo>
                      <a:lnTo>
                        <a:pt x="237" y="38"/>
                      </a:lnTo>
                      <a:lnTo>
                        <a:pt x="237" y="42"/>
                      </a:lnTo>
                      <a:lnTo>
                        <a:pt x="235" y="45"/>
                      </a:lnTo>
                      <a:lnTo>
                        <a:pt x="225" y="52"/>
                      </a:lnTo>
                      <a:lnTo>
                        <a:pt x="230" y="54"/>
                      </a:lnTo>
                      <a:lnTo>
                        <a:pt x="235" y="52"/>
                      </a:lnTo>
                      <a:lnTo>
                        <a:pt x="237" y="52"/>
                      </a:lnTo>
                      <a:lnTo>
                        <a:pt x="239" y="52"/>
                      </a:lnTo>
                      <a:lnTo>
                        <a:pt x="242" y="52"/>
                      </a:lnTo>
                      <a:lnTo>
                        <a:pt x="244" y="54"/>
                      </a:lnTo>
                      <a:lnTo>
                        <a:pt x="246" y="52"/>
                      </a:lnTo>
                      <a:lnTo>
                        <a:pt x="254" y="52"/>
                      </a:lnTo>
                      <a:lnTo>
                        <a:pt x="256" y="52"/>
                      </a:lnTo>
                      <a:lnTo>
                        <a:pt x="256" y="52"/>
                      </a:lnTo>
                      <a:lnTo>
                        <a:pt x="265" y="59"/>
                      </a:lnTo>
                      <a:lnTo>
                        <a:pt x="265" y="59"/>
                      </a:lnTo>
                      <a:lnTo>
                        <a:pt x="268" y="64"/>
                      </a:lnTo>
                      <a:lnTo>
                        <a:pt x="265" y="68"/>
                      </a:lnTo>
                      <a:lnTo>
                        <a:pt x="263" y="71"/>
                      </a:lnTo>
                      <a:lnTo>
                        <a:pt x="261" y="90"/>
                      </a:lnTo>
                      <a:lnTo>
                        <a:pt x="268" y="94"/>
                      </a:lnTo>
                      <a:lnTo>
                        <a:pt x="270" y="94"/>
                      </a:lnTo>
                      <a:lnTo>
                        <a:pt x="273" y="97"/>
                      </a:lnTo>
                      <a:lnTo>
                        <a:pt x="277" y="99"/>
                      </a:lnTo>
                      <a:lnTo>
                        <a:pt x="289" y="101"/>
                      </a:lnTo>
                      <a:lnTo>
                        <a:pt x="291" y="104"/>
                      </a:lnTo>
                      <a:lnTo>
                        <a:pt x="301" y="101"/>
                      </a:lnTo>
                      <a:lnTo>
                        <a:pt x="308" y="94"/>
                      </a:lnTo>
                      <a:lnTo>
                        <a:pt x="313" y="97"/>
                      </a:lnTo>
                      <a:lnTo>
                        <a:pt x="313" y="99"/>
                      </a:lnTo>
                      <a:lnTo>
                        <a:pt x="317" y="109"/>
                      </a:lnTo>
                      <a:lnTo>
                        <a:pt x="317" y="113"/>
                      </a:lnTo>
                      <a:lnTo>
                        <a:pt x="303" y="132"/>
                      </a:lnTo>
                      <a:lnTo>
                        <a:pt x="299" y="135"/>
                      </a:lnTo>
                      <a:lnTo>
                        <a:pt x="291" y="137"/>
                      </a:lnTo>
                      <a:lnTo>
                        <a:pt x="291" y="139"/>
                      </a:lnTo>
                      <a:lnTo>
                        <a:pt x="289" y="144"/>
                      </a:lnTo>
                      <a:lnTo>
                        <a:pt x="284" y="146"/>
                      </a:lnTo>
                      <a:lnTo>
                        <a:pt x="282" y="146"/>
                      </a:lnTo>
                      <a:lnTo>
                        <a:pt x="282" y="146"/>
                      </a:lnTo>
                      <a:lnTo>
                        <a:pt x="280" y="146"/>
                      </a:lnTo>
                      <a:lnTo>
                        <a:pt x="277" y="151"/>
                      </a:lnTo>
                      <a:lnTo>
                        <a:pt x="273" y="161"/>
                      </a:lnTo>
                      <a:lnTo>
                        <a:pt x="273" y="163"/>
                      </a:lnTo>
                      <a:lnTo>
                        <a:pt x="273" y="165"/>
                      </a:lnTo>
                      <a:lnTo>
                        <a:pt x="273" y="168"/>
                      </a:lnTo>
                      <a:lnTo>
                        <a:pt x="265" y="175"/>
                      </a:lnTo>
                      <a:lnTo>
                        <a:pt x="265" y="180"/>
                      </a:lnTo>
                      <a:lnTo>
                        <a:pt x="263" y="180"/>
                      </a:lnTo>
                      <a:lnTo>
                        <a:pt x="263" y="180"/>
                      </a:lnTo>
                      <a:lnTo>
                        <a:pt x="261" y="182"/>
                      </a:lnTo>
                      <a:lnTo>
                        <a:pt x="263" y="184"/>
                      </a:lnTo>
                      <a:lnTo>
                        <a:pt x="263" y="187"/>
                      </a:lnTo>
                      <a:lnTo>
                        <a:pt x="258" y="194"/>
                      </a:lnTo>
                      <a:lnTo>
                        <a:pt x="256" y="199"/>
                      </a:lnTo>
                      <a:lnTo>
                        <a:pt x="256" y="199"/>
                      </a:lnTo>
                      <a:lnTo>
                        <a:pt x="256" y="201"/>
                      </a:lnTo>
                      <a:lnTo>
                        <a:pt x="254" y="203"/>
                      </a:lnTo>
                      <a:lnTo>
                        <a:pt x="251" y="203"/>
                      </a:lnTo>
                      <a:lnTo>
                        <a:pt x="249" y="206"/>
                      </a:lnTo>
                      <a:lnTo>
                        <a:pt x="249" y="208"/>
                      </a:lnTo>
                      <a:lnTo>
                        <a:pt x="246" y="208"/>
                      </a:lnTo>
                      <a:lnTo>
                        <a:pt x="244" y="210"/>
                      </a:lnTo>
                      <a:lnTo>
                        <a:pt x="242" y="210"/>
                      </a:lnTo>
                      <a:lnTo>
                        <a:pt x="237" y="210"/>
                      </a:lnTo>
                      <a:lnTo>
                        <a:pt x="235" y="208"/>
                      </a:lnTo>
                      <a:lnTo>
                        <a:pt x="228" y="203"/>
                      </a:lnTo>
                      <a:lnTo>
                        <a:pt x="225" y="203"/>
                      </a:lnTo>
                      <a:lnTo>
                        <a:pt x="213" y="199"/>
                      </a:lnTo>
                      <a:lnTo>
                        <a:pt x="204" y="189"/>
                      </a:lnTo>
                      <a:lnTo>
                        <a:pt x="204" y="184"/>
                      </a:lnTo>
                      <a:lnTo>
                        <a:pt x="204" y="182"/>
                      </a:lnTo>
                      <a:lnTo>
                        <a:pt x="199" y="175"/>
                      </a:lnTo>
                      <a:lnTo>
                        <a:pt x="183" y="168"/>
                      </a:lnTo>
                      <a:lnTo>
                        <a:pt x="178" y="175"/>
                      </a:lnTo>
                      <a:lnTo>
                        <a:pt x="171" y="177"/>
                      </a:lnTo>
                      <a:lnTo>
                        <a:pt x="161" y="182"/>
                      </a:lnTo>
                      <a:lnTo>
                        <a:pt x="159" y="182"/>
                      </a:lnTo>
                      <a:lnTo>
                        <a:pt x="149" y="184"/>
                      </a:lnTo>
                      <a:lnTo>
                        <a:pt x="149" y="184"/>
                      </a:lnTo>
                      <a:lnTo>
                        <a:pt x="145" y="180"/>
                      </a:lnTo>
                      <a:lnTo>
                        <a:pt x="142" y="180"/>
                      </a:lnTo>
                      <a:lnTo>
                        <a:pt x="128" y="180"/>
                      </a:lnTo>
                      <a:lnTo>
                        <a:pt x="119" y="182"/>
                      </a:lnTo>
                      <a:lnTo>
                        <a:pt x="112" y="180"/>
                      </a:lnTo>
                      <a:lnTo>
                        <a:pt x="109" y="177"/>
                      </a:lnTo>
                      <a:lnTo>
                        <a:pt x="107" y="175"/>
                      </a:lnTo>
                      <a:lnTo>
                        <a:pt x="102" y="175"/>
                      </a:lnTo>
                      <a:lnTo>
                        <a:pt x="97" y="177"/>
                      </a:lnTo>
                      <a:lnTo>
                        <a:pt x="90" y="180"/>
                      </a:lnTo>
                      <a:lnTo>
                        <a:pt x="88" y="180"/>
                      </a:lnTo>
                      <a:lnTo>
                        <a:pt x="86" y="182"/>
                      </a:lnTo>
                      <a:lnTo>
                        <a:pt x="83" y="182"/>
                      </a:lnTo>
                      <a:lnTo>
                        <a:pt x="81" y="184"/>
                      </a:lnTo>
                      <a:lnTo>
                        <a:pt x="62" y="182"/>
                      </a:lnTo>
                      <a:lnTo>
                        <a:pt x="60" y="182"/>
                      </a:lnTo>
                      <a:lnTo>
                        <a:pt x="57" y="182"/>
                      </a:lnTo>
                      <a:lnTo>
                        <a:pt x="57" y="180"/>
                      </a:lnTo>
                      <a:lnTo>
                        <a:pt x="55" y="177"/>
                      </a:lnTo>
                      <a:lnTo>
                        <a:pt x="55" y="172"/>
                      </a:lnTo>
                      <a:lnTo>
                        <a:pt x="55" y="168"/>
                      </a:lnTo>
                      <a:lnTo>
                        <a:pt x="57" y="165"/>
                      </a:lnTo>
                      <a:lnTo>
                        <a:pt x="60" y="165"/>
                      </a:lnTo>
                      <a:lnTo>
                        <a:pt x="62" y="163"/>
                      </a:lnTo>
                      <a:lnTo>
                        <a:pt x="62" y="161"/>
                      </a:lnTo>
                      <a:lnTo>
                        <a:pt x="62" y="158"/>
                      </a:lnTo>
                      <a:lnTo>
                        <a:pt x="60" y="156"/>
                      </a:lnTo>
                      <a:lnTo>
                        <a:pt x="55" y="154"/>
                      </a:lnTo>
                      <a:lnTo>
                        <a:pt x="52" y="151"/>
                      </a:lnTo>
                      <a:lnTo>
                        <a:pt x="45" y="144"/>
                      </a:lnTo>
                      <a:lnTo>
                        <a:pt x="45" y="142"/>
                      </a:lnTo>
                      <a:lnTo>
                        <a:pt x="43" y="139"/>
                      </a:lnTo>
                      <a:lnTo>
                        <a:pt x="38" y="137"/>
                      </a:lnTo>
                      <a:lnTo>
                        <a:pt x="31" y="137"/>
                      </a:lnTo>
                      <a:lnTo>
                        <a:pt x="24" y="132"/>
                      </a:lnTo>
                      <a:lnTo>
                        <a:pt x="17" y="127"/>
                      </a:lnTo>
                      <a:close/>
                    </a:path>
                  </a:pathLst>
                </a:custGeom>
                <a:solidFill>
                  <a:schemeClr val="tx1">
                    <a:alpha val="15000"/>
                  </a:schemeClr>
                </a:solidFill>
                <a:ln w="3175" cap="rnd">
                  <a:solidFill>
                    <a:schemeClr val="tx1"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315" name="Freeform 25"/>
                <p:cNvSpPr>
                  <a:spLocks/>
                </p:cNvSpPr>
                <p:nvPr/>
              </p:nvSpPr>
              <p:spPr bwMode="auto">
                <a:xfrm>
                  <a:off x="1426978" y="1379934"/>
                  <a:ext cx="478631" cy="484584"/>
                </a:xfrm>
                <a:custGeom>
                  <a:avLst/>
                  <a:gdLst>
                    <a:gd name="T0" fmla="*/ 402 w 402"/>
                    <a:gd name="T1" fmla="*/ 203 h 407"/>
                    <a:gd name="T2" fmla="*/ 374 w 402"/>
                    <a:gd name="T3" fmla="*/ 236 h 407"/>
                    <a:gd name="T4" fmla="*/ 374 w 402"/>
                    <a:gd name="T5" fmla="*/ 246 h 407"/>
                    <a:gd name="T6" fmla="*/ 350 w 402"/>
                    <a:gd name="T7" fmla="*/ 267 h 407"/>
                    <a:gd name="T8" fmla="*/ 341 w 402"/>
                    <a:gd name="T9" fmla="*/ 272 h 407"/>
                    <a:gd name="T10" fmla="*/ 341 w 402"/>
                    <a:gd name="T11" fmla="*/ 281 h 407"/>
                    <a:gd name="T12" fmla="*/ 334 w 402"/>
                    <a:gd name="T13" fmla="*/ 279 h 407"/>
                    <a:gd name="T14" fmla="*/ 301 w 402"/>
                    <a:gd name="T15" fmla="*/ 312 h 407"/>
                    <a:gd name="T16" fmla="*/ 258 w 402"/>
                    <a:gd name="T17" fmla="*/ 319 h 407"/>
                    <a:gd name="T18" fmla="*/ 234 w 402"/>
                    <a:gd name="T19" fmla="*/ 341 h 407"/>
                    <a:gd name="T20" fmla="*/ 218 w 402"/>
                    <a:gd name="T21" fmla="*/ 360 h 407"/>
                    <a:gd name="T22" fmla="*/ 211 w 402"/>
                    <a:gd name="T23" fmla="*/ 378 h 407"/>
                    <a:gd name="T24" fmla="*/ 190 w 402"/>
                    <a:gd name="T25" fmla="*/ 407 h 407"/>
                    <a:gd name="T26" fmla="*/ 154 w 402"/>
                    <a:gd name="T27" fmla="*/ 407 h 407"/>
                    <a:gd name="T28" fmla="*/ 109 w 402"/>
                    <a:gd name="T29" fmla="*/ 386 h 407"/>
                    <a:gd name="T30" fmla="*/ 102 w 402"/>
                    <a:gd name="T31" fmla="*/ 369 h 407"/>
                    <a:gd name="T32" fmla="*/ 104 w 402"/>
                    <a:gd name="T33" fmla="*/ 360 h 407"/>
                    <a:gd name="T34" fmla="*/ 97 w 402"/>
                    <a:gd name="T35" fmla="*/ 355 h 407"/>
                    <a:gd name="T36" fmla="*/ 97 w 402"/>
                    <a:gd name="T37" fmla="*/ 348 h 407"/>
                    <a:gd name="T38" fmla="*/ 85 w 402"/>
                    <a:gd name="T39" fmla="*/ 350 h 407"/>
                    <a:gd name="T40" fmla="*/ 64 w 402"/>
                    <a:gd name="T41" fmla="*/ 348 h 407"/>
                    <a:gd name="T42" fmla="*/ 22 w 402"/>
                    <a:gd name="T43" fmla="*/ 343 h 407"/>
                    <a:gd name="T44" fmla="*/ 5 w 402"/>
                    <a:gd name="T45" fmla="*/ 322 h 407"/>
                    <a:gd name="T46" fmla="*/ 3 w 402"/>
                    <a:gd name="T47" fmla="*/ 312 h 407"/>
                    <a:gd name="T48" fmla="*/ 12 w 402"/>
                    <a:gd name="T49" fmla="*/ 310 h 407"/>
                    <a:gd name="T50" fmla="*/ 12 w 402"/>
                    <a:gd name="T51" fmla="*/ 303 h 407"/>
                    <a:gd name="T52" fmla="*/ 19 w 402"/>
                    <a:gd name="T53" fmla="*/ 291 h 407"/>
                    <a:gd name="T54" fmla="*/ 22 w 402"/>
                    <a:gd name="T55" fmla="*/ 284 h 407"/>
                    <a:gd name="T56" fmla="*/ 41 w 402"/>
                    <a:gd name="T57" fmla="*/ 272 h 407"/>
                    <a:gd name="T58" fmla="*/ 29 w 402"/>
                    <a:gd name="T59" fmla="*/ 255 h 407"/>
                    <a:gd name="T60" fmla="*/ 41 w 402"/>
                    <a:gd name="T61" fmla="*/ 220 h 407"/>
                    <a:gd name="T62" fmla="*/ 50 w 402"/>
                    <a:gd name="T63" fmla="*/ 215 h 407"/>
                    <a:gd name="T64" fmla="*/ 59 w 402"/>
                    <a:gd name="T65" fmla="*/ 199 h 407"/>
                    <a:gd name="T66" fmla="*/ 69 w 402"/>
                    <a:gd name="T67" fmla="*/ 196 h 407"/>
                    <a:gd name="T68" fmla="*/ 74 w 402"/>
                    <a:gd name="T69" fmla="*/ 189 h 407"/>
                    <a:gd name="T70" fmla="*/ 69 w 402"/>
                    <a:gd name="T71" fmla="*/ 182 h 407"/>
                    <a:gd name="T72" fmla="*/ 71 w 402"/>
                    <a:gd name="T73" fmla="*/ 161 h 407"/>
                    <a:gd name="T74" fmla="*/ 97 w 402"/>
                    <a:gd name="T75" fmla="*/ 109 h 407"/>
                    <a:gd name="T76" fmla="*/ 102 w 402"/>
                    <a:gd name="T77" fmla="*/ 101 h 407"/>
                    <a:gd name="T78" fmla="*/ 97 w 402"/>
                    <a:gd name="T79" fmla="*/ 85 h 407"/>
                    <a:gd name="T80" fmla="*/ 93 w 402"/>
                    <a:gd name="T81" fmla="*/ 64 h 407"/>
                    <a:gd name="T82" fmla="*/ 95 w 402"/>
                    <a:gd name="T83" fmla="*/ 42 h 407"/>
                    <a:gd name="T84" fmla="*/ 100 w 402"/>
                    <a:gd name="T85" fmla="*/ 28 h 407"/>
                    <a:gd name="T86" fmla="*/ 102 w 402"/>
                    <a:gd name="T87" fmla="*/ 7 h 407"/>
                    <a:gd name="T88" fmla="*/ 119 w 402"/>
                    <a:gd name="T89" fmla="*/ 0 h 407"/>
                    <a:gd name="T90" fmla="*/ 147 w 402"/>
                    <a:gd name="T91" fmla="*/ 23 h 407"/>
                    <a:gd name="T92" fmla="*/ 173 w 402"/>
                    <a:gd name="T93" fmla="*/ 19 h 407"/>
                    <a:gd name="T94" fmla="*/ 208 w 402"/>
                    <a:gd name="T95" fmla="*/ 28 h 407"/>
                    <a:gd name="T96" fmla="*/ 227 w 402"/>
                    <a:gd name="T97" fmla="*/ 14 h 407"/>
                    <a:gd name="T98" fmla="*/ 270 w 402"/>
                    <a:gd name="T99" fmla="*/ 38 h 407"/>
                    <a:gd name="T100" fmla="*/ 294 w 402"/>
                    <a:gd name="T101" fmla="*/ 30 h 407"/>
                    <a:gd name="T102" fmla="*/ 294 w 402"/>
                    <a:gd name="T103" fmla="*/ 61 h 407"/>
                    <a:gd name="T104" fmla="*/ 310 w 402"/>
                    <a:gd name="T105" fmla="*/ 68 h 407"/>
                    <a:gd name="T106" fmla="*/ 294 w 402"/>
                    <a:gd name="T107" fmla="*/ 113 h 407"/>
                    <a:gd name="T108" fmla="*/ 289 w 402"/>
                    <a:gd name="T109" fmla="*/ 125 h 407"/>
                    <a:gd name="T110" fmla="*/ 294 w 402"/>
                    <a:gd name="T111" fmla="*/ 142 h 407"/>
                    <a:gd name="T112" fmla="*/ 305 w 402"/>
                    <a:gd name="T113" fmla="*/ 161 h 407"/>
                    <a:gd name="T114" fmla="*/ 320 w 402"/>
                    <a:gd name="T115" fmla="*/ 156 h 407"/>
                    <a:gd name="T116" fmla="*/ 329 w 402"/>
                    <a:gd name="T117" fmla="*/ 151 h 407"/>
                    <a:gd name="T118" fmla="*/ 381 w 402"/>
                    <a:gd name="T119" fmla="*/ 177 h 4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402" h="407">
                      <a:moveTo>
                        <a:pt x="398" y="199"/>
                      </a:moveTo>
                      <a:lnTo>
                        <a:pt x="398" y="199"/>
                      </a:lnTo>
                      <a:lnTo>
                        <a:pt x="402" y="203"/>
                      </a:lnTo>
                      <a:lnTo>
                        <a:pt x="386" y="225"/>
                      </a:lnTo>
                      <a:lnTo>
                        <a:pt x="376" y="232"/>
                      </a:lnTo>
                      <a:lnTo>
                        <a:pt x="374" y="236"/>
                      </a:lnTo>
                      <a:lnTo>
                        <a:pt x="374" y="239"/>
                      </a:lnTo>
                      <a:lnTo>
                        <a:pt x="374" y="244"/>
                      </a:lnTo>
                      <a:lnTo>
                        <a:pt x="374" y="246"/>
                      </a:lnTo>
                      <a:lnTo>
                        <a:pt x="360" y="265"/>
                      </a:lnTo>
                      <a:lnTo>
                        <a:pt x="360" y="267"/>
                      </a:lnTo>
                      <a:lnTo>
                        <a:pt x="350" y="267"/>
                      </a:lnTo>
                      <a:lnTo>
                        <a:pt x="346" y="270"/>
                      </a:lnTo>
                      <a:lnTo>
                        <a:pt x="341" y="272"/>
                      </a:lnTo>
                      <a:lnTo>
                        <a:pt x="341" y="272"/>
                      </a:lnTo>
                      <a:lnTo>
                        <a:pt x="341" y="274"/>
                      </a:lnTo>
                      <a:lnTo>
                        <a:pt x="341" y="279"/>
                      </a:lnTo>
                      <a:lnTo>
                        <a:pt x="341" y="281"/>
                      </a:lnTo>
                      <a:lnTo>
                        <a:pt x="339" y="281"/>
                      </a:lnTo>
                      <a:lnTo>
                        <a:pt x="336" y="279"/>
                      </a:lnTo>
                      <a:lnTo>
                        <a:pt x="334" y="279"/>
                      </a:lnTo>
                      <a:lnTo>
                        <a:pt x="322" y="296"/>
                      </a:lnTo>
                      <a:lnTo>
                        <a:pt x="313" y="305"/>
                      </a:lnTo>
                      <a:lnTo>
                        <a:pt x="301" y="312"/>
                      </a:lnTo>
                      <a:lnTo>
                        <a:pt x="282" y="319"/>
                      </a:lnTo>
                      <a:lnTo>
                        <a:pt x="279" y="322"/>
                      </a:lnTo>
                      <a:lnTo>
                        <a:pt x="258" y="319"/>
                      </a:lnTo>
                      <a:lnTo>
                        <a:pt x="251" y="322"/>
                      </a:lnTo>
                      <a:lnTo>
                        <a:pt x="249" y="324"/>
                      </a:lnTo>
                      <a:lnTo>
                        <a:pt x="234" y="341"/>
                      </a:lnTo>
                      <a:lnTo>
                        <a:pt x="232" y="348"/>
                      </a:lnTo>
                      <a:lnTo>
                        <a:pt x="230" y="350"/>
                      </a:lnTo>
                      <a:lnTo>
                        <a:pt x="218" y="360"/>
                      </a:lnTo>
                      <a:lnTo>
                        <a:pt x="213" y="364"/>
                      </a:lnTo>
                      <a:lnTo>
                        <a:pt x="213" y="367"/>
                      </a:lnTo>
                      <a:lnTo>
                        <a:pt x="211" y="378"/>
                      </a:lnTo>
                      <a:lnTo>
                        <a:pt x="208" y="386"/>
                      </a:lnTo>
                      <a:lnTo>
                        <a:pt x="194" y="402"/>
                      </a:lnTo>
                      <a:lnTo>
                        <a:pt x="190" y="407"/>
                      </a:lnTo>
                      <a:lnTo>
                        <a:pt x="180" y="407"/>
                      </a:lnTo>
                      <a:lnTo>
                        <a:pt x="161" y="404"/>
                      </a:lnTo>
                      <a:lnTo>
                        <a:pt x="154" y="407"/>
                      </a:lnTo>
                      <a:lnTo>
                        <a:pt x="149" y="404"/>
                      </a:lnTo>
                      <a:lnTo>
                        <a:pt x="135" y="402"/>
                      </a:lnTo>
                      <a:lnTo>
                        <a:pt x="109" y="386"/>
                      </a:lnTo>
                      <a:lnTo>
                        <a:pt x="107" y="381"/>
                      </a:lnTo>
                      <a:lnTo>
                        <a:pt x="104" y="376"/>
                      </a:lnTo>
                      <a:lnTo>
                        <a:pt x="102" y="369"/>
                      </a:lnTo>
                      <a:lnTo>
                        <a:pt x="104" y="367"/>
                      </a:lnTo>
                      <a:lnTo>
                        <a:pt x="104" y="362"/>
                      </a:lnTo>
                      <a:lnTo>
                        <a:pt x="104" y="360"/>
                      </a:lnTo>
                      <a:lnTo>
                        <a:pt x="102" y="357"/>
                      </a:lnTo>
                      <a:lnTo>
                        <a:pt x="100" y="357"/>
                      </a:lnTo>
                      <a:lnTo>
                        <a:pt x="97" y="355"/>
                      </a:lnTo>
                      <a:lnTo>
                        <a:pt x="97" y="352"/>
                      </a:lnTo>
                      <a:lnTo>
                        <a:pt x="95" y="352"/>
                      </a:lnTo>
                      <a:lnTo>
                        <a:pt x="97" y="348"/>
                      </a:lnTo>
                      <a:lnTo>
                        <a:pt x="100" y="341"/>
                      </a:lnTo>
                      <a:lnTo>
                        <a:pt x="97" y="341"/>
                      </a:lnTo>
                      <a:lnTo>
                        <a:pt x="85" y="350"/>
                      </a:lnTo>
                      <a:lnTo>
                        <a:pt x="81" y="352"/>
                      </a:lnTo>
                      <a:lnTo>
                        <a:pt x="74" y="352"/>
                      </a:lnTo>
                      <a:lnTo>
                        <a:pt x="64" y="348"/>
                      </a:lnTo>
                      <a:lnTo>
                        <a:pt x="41" y="348"/>
                      </a:lnTo>
                      <a:lnTo>
                        <a:pt x="31" y="348"/>
                      </a:lnTo>
                      <a:lnTo>
                        <a:pt x="22" y="343"/>
                      </a:lnTo>
                      <a:lnTo>
                        <a:pt x="17" y="341"/>
                      </a:lnTo>
                      <a:lnTo>
                        <a:pt x="10" y="326"/>
                      </a:lnTo>
                      <a:lnTo>
                        <a:pt x="5" y="322"/>
                      </a:lnTo>
                      <a:lnTo>
                        <a:pt x="0" y="322"/>
                      </a:lnTo>
                      <a:lnTo>
                        <a:pt x="3" y="315"/>
                      </a:lnTo>
                      <a:lnTo>
                        <a:pt x="3" y="312"/>
                      </a:lnTo>
                      <a:lnTo>
                        <a:pt x="5" y="310"/>
                      </a:lnTo>
                      <a:lnTo>
                        <a:pt x="7" y="310"/>
                      </a:lnTo>
                      <a:lnTo>
                        <a:pt x="12" y="310"/>
                      </a:lnTo>
                      <a:lnTo>
                        <a:pt x="12" y="310"/>
                      </a:lnTo>
                      <a:lnTo>
                        <a:pt x="12" y="307"/>
                      </a:lnTo>
                      <a:lnTo>
                        <a:pt x="12" y="303"/>
                      </a:lnTo>
                      <a:lnTo>
                        <a:pt x="14" y="300"/>
                      </a:lnTo>
                      <a:lnTo>
                        <a:pt x="14" y="296"/>
                      </a:lnTo>
                      <a:lnTo>
                        <a:pt x="19" y="291"/>
                      </a:lnTo>
                      <a:lnTo>
                        <a:pt x="22" y="288"/>
                      </a:lnTo>
                      <a:lnTo>
                        <a:pt x="22" y="286"/>
                      </a:lnTo>
                      <a:lnTo>
                        <a:pt x="22" y="284"/>
                      </a:lnTo>
                      <a:lnTo>
                        <a:pt x="24" y="279"/>
                      </a:lnTo>
                      <a:lnTo>
                        <a:pt x="29" y="274"/>
                      </a:lnTo>
                      <a:lnTo>
                        <a:pt x="41" y="272"/>
                      </a:lnTo>
                      <a:lnTo>
                        <a:pt x="33" y="267"/>
                      </a:lnTo>
                      <a:lnTo>
                        <a:pt x="31" y="262"/>
                      </a:lnTo>
                      <a:lnTo>
                        <a:pt x="29" y="255"/>
                      </a:lnTo>
                      <a:lnTo>
                        <a:pt x="29" y="248"/>
                      </a:lnTo>
                      <a:lnTo>
                        <a:pt x="31" y="227"/>
                      </a:lnTo>
                      <a:lnTo>
                        <a:pt x="41" y="220"/>
                      </a:lnTo>
                      <a:lnTo>
                        <a:pt x="45" y="220"/>
                      </a:lnTo>
                      <a:lnTo>
                        <a:pt x="48" y="217"/>
                      </a:lnTo>
                      <a:lnTo>
                        <a:pt x="50" y="215"/>
                      </a:lnTo>
                      <a:lnTo>
                        <a:pt x="52" y="208"/>
                      </a:lnTo>
                      <a:lnTo>
                        <a:pt x="57" y="201"/>
                      </a:lnTo>
                      <a:lnTo>
                        <a:pt x="59" y="199"/>
                      </a:lnTo>
                      <a:lnTo>
                        <a:pt x="64" y="196"/>
                      </a:lnTo>
                      <a:lnTo>
                        <a:pt x="67" y="196"/>
                      </a:lnTo>
                      <a:lnTo>
                        <a:pt x="69" y="196"/>
                      </a:lnTo>
                      <a:lnTo>
                        <a:pt x="71" y="196"/>
                      </a:lnTo>
                      <a:lnTo>
                        <a:pt x="74" y="194"/>
                      </a:lnTo>
                      <a:lnTo>
                        <a:pt x="74" y="189"/>
                      </a:lnTo>
                      <a:lnTo>
                        <a:pt x="71" y="187"/>
                      </a:lnTo>
                      <a:lnTo>
                        <a:pt x="71" y="184"/>
                      </a:lnTo>
                      <a:lnTo>
                        <a:pt x="69" y="182"/>
                      </a:lnTo>
                      <a:lnTo>
                        <a:pt x="69" y="177"/>
                      </a:lnTo>
                      <a:lnTo>
                        <a:pt x="69" y="172"/>
                      </a:lnTo>
                      <a:lnTo>
                        <a:pt x="71" y="161"/>
                      </a:lnTo>
                      <a:lnTo>
                        <a:pt x="83" y="125"/>
                      </a:lnTo>
                      <a:lnTo>
                        <a:pt x="93" y="111"/>
                      </a:lnTo>
                      <a:lnTo>
                        <a:pt x="97" y="109"/>
                      </a:lnTo>
                      <a:lnTo>
                        <a:pt x="97" y="106"/>
                      </a:lnTo>
                      <a:lnTo>
                        <a:pt x="100" y="104"/>
                      </a:lnTo>
                      <a:lnTo>
                        <a:pt x="102" y="101"/>
                      </a:lnTo>
                      <a:lnTo>
                        <a:pt x="102" y="97"/>
                      </a:lnTo>
                      <a:lnTo>
                        <a:pt x="102" y="92"/>
                      </a:lnTo>
                      <a:lnTo>
                        <a:pt x="97" y="85"/>
                      </a:lnTo>
                      <a:lnTo>
                        <a:pt x="95" y="75"/>
                      </a:lnTo>
                      <a:lnTo>
                        <a:pt x="93" y="73"/>
                      </a:lnTo>
                      <a:lnTo>
                        <a:pt x="93" y="64"/>
                      </a:lnTo>
                      <a:lnTo>
                        <a:pt x="95" y="56"/>
                      </a:lnTo>
                      <a:lnTo>
                        <a:pt x="97" y="52"/>
                      </a:lnTo>
                      <a:lnTo>
                        <a:pt x="95" y="42"/>
                      </a:lnTo>
                      <a:lnTo>
                        <a:pt x="95" y="40"/>
                      </a:lnTo>
                      <a:lnTo>
                        <a:pt x="100" y="35"/>
                      </a:lnTo>
                      <a:lnTo>
                        <a:pt x="100" y="28"/>
                      </a:lnTo>
                      <a:lnTo>
                        <a:pt x="100" y="16"/>
                      </a:lnTo>
                      <a:lnTo>
                        <a:pt x="100" y="9"/>
                      </a:lnTo>
                      <a:lnTo>
                        <a:pt x="102" y="7"/>
                      </a:lnTo>
                      <a:lnTo>
                        <a:pt x="107" y="4"/>
                      </a:lnTo>
                      <a:lnTo>
                        <a:pt x="114" y="2"/>
                      </a:lnTo>
                      <a:lnTo>
                        <a:pt x="119" y="0"/>
                      </a:lnTo>
                      <a:lnTo>
                        <a:pt x="128" y="9"/>
                      </a:lnTo>
                      <a:lnTo>
                        <a:pt x="138" y="16"/>
                      </a:lnTo>
                      <a:lnTo>
                        <a:pt x="147" y="23"/>
                      </a:lnTo>
                      <a:lnTo>
                        <a:pt x="159" y="19"/>
                      </a:lnTo>
                      <a:lnTo>
                        <a:pt x="166" y="14"/>
                      </a:lnTo>
                      <a:lnTo>
                        <a:pt x="173" y="19"/>
                      </a:lnTo>
                      <a:lnTo>
                        <a:pt x="180" y="26"/>
                      </a:lnTo>
                      <a:lnTo>
                        <a:pt x="190" y="28"/>
                      </a:lnTo>
                      <a:lnTo>
                        <a:pt x="208" y="28"/>
                      </a:lnTo>
                      <a:lnTo>
                        <a:pt x="216" y="23"/>
                      </a:lnTo>
                      <a:lnTo>
                        <a:pt x="218" y="11"/>
                      </a:lnTo>
                      <a:lnTo>
                        <a:pt x="227" y="14"/>
                      </a:lnTo>
                      <a:lnTo>
                        <a:pt x="239" y="33"/>
                      </a:lnTo>
                      <a:lnTo>
                        <a:pt x="249" y="35"/>
                      </a:lnTo>
                      <a:lnTo>
                        <a:pt x="270" y="38"/>
                      </a:lnTo>
                      <a:lnTo>
                        <a:pt x="282" y="35"/>
                      </a:lnTo>
                      <a:lnTo>
                        <a:pt x="287" y="26"/>
                      </a:lnTo>
                      <a:lnTo>
                        <a:pt x="294" y="30"/>
                      </a:lnTo>
                      <a:lnTo>
                        <a:pt x="298" y="35"/>
                      </a:lnTo>
                      <a:lnTo>
                        <a:pt x="298" y="42"/>
                      </a:lnTo>
                      <a:lnTo>
                        <a:pt x="294" y="61"/>
                      </a:lnTo>
                      <a:lnTo>
                        <a:pt x="296" y="64"/>
                      </a:lnTo>
                      <a:lnTo>
                        <a:pt x="303" y="66"/>
                      </a:lnTo>
                      <a:lnTo>
                        <a:pt x="310" y="68"/>
                      </a:lnTo>
                      <a:lnTo>
                        <a:pt x="305" y="75"/>
                      </a:lnTo>
                      <a:lnTo>
                        <a:pt x="296" y="111"/>
                      </a:lnTo>
                      <a:lnTo>
                        <a:pt x="294" y="113"/>
                      </a:lnTo>
                      <a:lnTo>
                        <a:pt x="291" y="118"/>
                      </a:lnTo>
                      <a:lnTo>
                        <a:pt x="289" y="120"/>
                      </a:lnTo>
                      <a:lnTo>
                        <a:pt x="289" y="125"/>
                      </a:lnTo>
                      <a:lnTo>
                        <a:pt x="291" y="130"/>
                      </a:lnTo>
                      <a:lnTo>
                        <a:pt x="294" y="132"/>
                      </a:lnTo>
                      <a:lnTo>
                        <a:pt x="294" y="142"/>
                      </a:lnTo>
                      <a:lnTo>
                        <a:pt x="294" y="149"/>
                      </a:lnTo>
                      <a:lnTo>
                        <a:pt x="298" y="156"/>
                      </a:lnTo>
                      <a:lnTo>
                        <a:pt x="305" y="161"/>
                      </a:lnTo>
                      <a:lnTo>
                        <a:pt x="310" y="161"/>
                      </a:lnTo>
                      <a:lnTo>
                        <a:pt x="315" y="158"/>
                      </a:lnTo>
                      <a:lnTo>
                        <a:pt x="320" y="156"/>
                      </a:lnTo>
                      <a:lnTo>
                        <a:pt x="322" y="154"/>
                      </a:lnTo>
                      <a:lnTo>
                        <a:pt x="324" y="151"/>
                      </a:lnTo>
                      <a:lnTo>
                        <a:pt x="329" y="151"/>
                      </a:lnTo>
                      <a:lnTo>
                        <a:pt x="353" y="158"/>
                      </a:lnTo>
                      <a:lnTo>
                        <a:pt x="369" y="165"/>
                      </a:lnTo>
                      <a:lnTo>
                        <a:pt x="381" y="177"/>
                      </a:lnTo>
                      <a:lnTo>
                        <a:pt x="395" y="191"/>
                      </a:lnTo>
                      <a:lnTo>
                        <a:pt x="398" y="199"/>
                      </a:lnTo>
                      <a:close/>
                    </a:path>
                  </a:pathLst>
                </a:custGeom>
                <a:solidFill>
                  <a:schemeClr val="tx1">
                    <a:alpha val="15000"/>
                  </a:schemeClr>
                </a:solidFill>
                <a:ln w="3175" cap="rnd">
                  <a:solidFill>
                    <a:schemeClr val="tx1"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316" name="Freeform 27"/>
                <p:cNvSpPr>
                  <a:spLocks/>
                </p:cNvSpPr>
                <p:nvPr/>
              </p:nvSpPr>
              <p:spPr bwMode="auto">
                <a:xfrm>
                  <a:off x="1035262" y="2165747"/>
                  <a:ext cx="552450" cy="420291"/>
                </a:xfrm>
                <a:custGeom>
                  <a:avLst/>
                  <a:gdLst>
                    <a:gd name="T0" fmla="*/ 448 w 464"/>
                    <a:gd name="T1" fmla="*/ 83 h 353"/>
                    <a:gd name="T2" fmla="*/ 417 w 464"/>
                    <a:gd name="T3" fmla="*/ 111 h 353"/>
                    <a:gd name="T4" fmla="*/ 436 w 464"/>
                    <a:gd name="T5" fmla="*/ 142 h 353"/>
                    <a:gd name="T6" fmla="*/ 464 w 464"/>
                    <a:gd name="T7" fmla="*/ 190 h 353"/>
                    <a:gd name="T8" fmla="*/ 452 w 464"/>
                    <a:gd name="T9" fmla="*/ 220 h 353"/>
                    <a:gd name="T10" fmla="*/ 448 w 464"/>
                    <a:gd name="T11" fmla="*/ 232 h 353"/>
                    <a:gd name="T12" fmla="*/ 436 w 464"/>
                    <a:gd name="T13" fmla="*/ 261 h 353"/>
                    <a:gd name="T14" fmla="*/ 419 w 464"/>
                    <a:gd name="T15" fmla="*/ 277 h 353"/>
                    <a:gd name="T16" fmla="*/ 412 w 464"/>
                    <a:gd name="T17" fmla="*/ 301 h 353"/>
                    <a:gd name="T18" fmla="*/ 403 w 464"/>
                    <a:gd name="T19" fmla="*/ 320 h 353"/>
                    <a:gd name="T20" fmla="*/ 320 w 464"/>
                    <a:gd name="T21" fmla="*/ 315 h 353"/>
                    <a:gd name="T22" fmla="*/ 232 w 464"/>
                    <a:gd name="T23" fmla="*/ 310 h 353"/>
                    <a:gd name="T24" fmla="*/ 204 w 464"/>
                    <a:gd name="T25" fmla="*/ 322 h 353"/>
                    <a:gd name="T26" fmla="*/ 176 w 464"/>
                    <a:gd name="T27" fmla="*/ 327 h 353"/>
                    <a:gd name="T28" fmla="*/ 152 w 464"/>
                    <a:gd name="T29" fmla="*/ 348 h 353"/>
                    <a:gd name="T30" fmla="*/ 135 w 464"/>
                    <a:gd name="T31" fmla="*/ 327 h 353"/>
                    <a:gd name="T32" fmla="*/ 109 w 464"/>
                    <a:gd name="T33" fmla="*/ 306 h 353"/>
                    <a:gd name="T34" fmla="*/ 105 w 464"/>
                    <a:gd name="T35" fmla="*/ 287 h 353"/>
                    <a:gd name="T36" fmla="*/ 102 w 464"/>
                    <a:gd name="T37" fmla="*/ 272 h 353"/>
                    <a:gd name="T38" fmla="*/ 69 w 464"/>
                    <a:gd name="T39" fmla="*/ 291 h 353"/>
                    <a:gd name="T40" fmla="*/ 67 w 464"/>
                    <a:gd name="T41" fmla="*/ 315 h 353"/>
                    <a:gd name="T42" fmla="*/ 34 w 464"/>
                    <a:gd name="T43" fmla="*/ 310 h 353"/>
                    <a:gd name="T44" fmla="*/ 17 w 464"/>
                    <a:gd name="T45" fmla="*/ 270 h 353"/>
                    <a:gd name="T46" fmla="*/ 17 w 464"/>
                    <a:gd name="T47" fmla="*/ 254 h 353"/>
                    <a:gd name="T48" fmla="*/ 3 w 464"/>
                    <a:gd name="T49" fmla="*/ 237 h 353"/>
                    <a:gd name="T50" fmla="*/ 8 w 464"/>
                    <a:gd name="T51" fmla="*/ 223 h 353"/>
                    <a:gd name="T52" fmla="*/ 29 w 464"/>
                    <a:gd name="T53" fmla="*/ 213 h 353"/>
                    <a:gd name="T54" fmla="*/ 43 w 464"/>
                    <a:gd name="T55" fmla="*/ 206 h 353"/>
                    <a:gd name="T56" fmla="*/ 64 w 464"/>
                    <a:gd name="T57" fmla="*/ 182 h 353"/>
                    <a:gd name="T58" fmla="*/ 83 w 464"/>
                    <a:gd name="T59" fmla="*/ 175 h 353"/>
                    <a:gd name="T60" fmla="*/ 93 w 464"/>
                    <a:gd name="T61" fmla="*/ 168 h 353"/>
                    <a:gd name="T62" fmla="*/ 107 w 464"/>
                    <a:gd name="T63" fmla="*/ 166 h 353"/>
                    <a:gd name="T64" fmla="*/ 119 w 464"/>
                    <a:gd name="T65" fmla="*/ 159 h 353"/>
                    <a:gd name="T66" fmla="*/ 131 w 464"/>
                    <a:gd name="T67" fmla="*/ 149 h 353"/>
                    <a:gd name="T68" fmla="*/ 154 w 464"/>
                    <a:gd name="T69" fmla="*/ 140 h 353"/>
                    <a:gd name="T70" fmla="*/ 166 w 464"/>
                    <a:gd name="T71" fmla="*/ 133 h 353"/>
                    <a:gd name="T72" fmla="*/ 173 w 464"/>
                    <a:gd name="T73" fmla="*/ 133 h 353"/>
                    <a:gd name="T74" fmla="*/ 190 w 464"/>
                    <a:gd name="T75" fmla="*/ 126 h 353"/>
                    <a:gd name="T76" fmla="*/ 180 w 464"/>
                    <a:gd name="T77" fmla="*/ 107 h 353"/>
                    <a:gd name="T78" fmla="*/ 171 w 464"/>
                    <a:gd name="T79" fmla="*/ 83 h 353"/>
                    <a:gd name="T80" fmla="*/ 209 w 464"/>
                    <a:gd name="T81" fmla="*/ 57 h 353"/>
                    <a:gd name="T82" fmla="*/ 249 w 464"/>
                    <a:gd name="T83" fmla="*/ 38 h 353"/>
                    <a:gd name="T84" fmla="*/ 270 w 464"/>
                    <a:gd name="T85" fmla="*/ 21 h 353"/>
                    <a:gd name="T86" fmla="*/ 315 w 464"/>
                    <a:gd name="T87" fmla="*/ 17 h 353"/>
                    <a:gd name="T88" fmla="*/ 346 w 464"/>
                    <a:gd name="T89" fmla="*/ 5 h 353"/>
                    <a:gd name="T90" fmla="*/ 339 w 464"/>
                    <a:gd name="T91" fmla="*/ 48 h 353"/>
                    <a:gd name="T92" fmla="*/ 332 w 464"/>
                    <a:gd name="T93" fmla="*/ 62 h 353"/>
                    <a:gd name="T94" fmla="*/ 355 w 464"/>
                    <a:gd name="T95" fmla="*/ 69 h 353"/>
                    <a:gd name="T96" fmla="*/ 393 w 464"/>
                    <a:gd name="T97" fmla="*/ 59 h 353"/>
                    <a:gd name="T98" fmla="*/ 405 w 464"/>
                    <a:gd name="T99" fmla="*/ 55 h 353"/>
                    <a:gd name="T100" fmla="*/ 424 w 464"/>
                    <a:gd name="T101" fmla="*/ 69 h 353"/>
                    <a:gd name="T102" fmla="*/ 448 w 464"/>
                    <a:gd name="T103" fmla="*/ 78 h 3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64" h="353">
                      <a:moveTo>
                        <a:pt x="448" y="78"/>
                      </a:moveTo>
                      <a:lnTo>
                        <a:pt x="448" y="78"/>
                      </a:lnTo>
                      <a:lnTo>
                        <a:pt x="452" y="81"/>
                      </a:lnTo>
                      <a:lnTo>
                        <a:pt x="452" y="83"/>
                      </a:lnTo>
                      <a:lnTo>
                        <a:pt x="448" y="83"/>
                      </a:lnTo>
                      <a:lnTo>
                        <a:pt x="433" y="90"/>
                      </a:lnTo>
                      <a:lnTo>
                        <a:pt x="429" y="93"/>
                      </a:lnTo>
                      <a:lnTo>
                        <a:pt x="424" y="97"/>
                      </a:lnTo>
                      <a:lnTo>
                        <a:pt x="419" y="107"/>
                      </a:lnTo>
                      <a:lnTo>
                        <a:pt x="417" y="111"/>
                      </a:lnTo>
                      <a:lnTo>
                        <a:pt x="419" y="119"/>
                      </a:lnTo>
                      <a:lnTo>
                        <a:pt x="422" y="133"/>
                      </a:lnTo>
                      <a:lnTo>
                        <a:pt x="424" y="138"/>
                      </a:lnTo>
                      <a:lnTo>
                        <a:pt x="429" y="140"/>
                      </a:lnTo>
                      <a:lnTo>
                        <a:pt x="436" y="142"/>
                      </a:lnTo>
                      <a:lnTo>
                        <a:pt x="440" y="145"/>
                      </a:lnTo>
                      <a:lnTo>
                        <a:pt x="443" y="147"/>
                      </a:lnTo>
                      <a:lnTo>
                        <a:pt x="448" y="154"/>
                      </a:lnTo>
                      <a:lnTo>
                        <a:pt x="452" y="164"/>
                      </a:lnTo>
                      <a:lnTo>
                        <a:pt x="464" y="190"/>
                      </a:lnTo>
                      <a:lnTo>
                        <a:pt x="457" y="197"/>
                      </a:lnTo>
                      <a:lnTo>
                        <a:pt x="457" y="201"/>
                      </a:lnTo>
                      <a:lnTo>
                        <a:pt x="457" y="206"/>
                      </a:lnTo>
                      <a:lnTo>
                        <a:pt x="455" y="211"/>
                      </a:lnTo>
                      <a:lnTo>
                        <a:pt x="452" y="220"/>
                      </a:lnTo>
                      <a:lnTo>
                        <a:pt x="450" y="223"/>
                      </a:lnTo>
                      <a:lnTo>
                        <a:pt x="448" y="225"/>
                      </a:lnTo>
                      <a:lnTo>
                        <a:pt x="448" y="227"/>
                      </a:lnTo>
                      <a:lnTo>
                        <a:pt x="448" y="230"/>
                      </a:lnTo>
                      <a:lnTo>
                        <a:pt x="448" y="232"/>
                      </a:lnTo>
                      <a:lnTo>
                        <a:pt x="448" y="235"/>
                      </a:lnTo>
                      <a:lnTo>
                        <a:pt x="445" y="239"/>
                      </a:lnTo>
                      <a:lnTo>
                        <a:pt x="445" y="246"/>
                      </a:lnTo>
                      <a:lnTo>
                        <a:pt x="443" y="251"/>
                      </a:lnTo>
                      <a:lnTo>
                        <a:pt x="436" y="261"/>
                      </a:lnTo>
                      <a:lnTo>
                        <a:pt x="431" y="263"/>
                      </a:lnTo>
                      <a:lnTo>
                        <a:pt x="424" y="265"/>
                      </a:lnTo>
                      <a:lnTo>
                        <a:pt x="422" y="268"/>
                      </a:lnTo>
                      <a:lnTo>
                        <a:pt x="419" y="272"/>
                      </a:lnTo>
                      <a:lnTo>
                        <a:pt x="419" y="277"/>
                      </a:lnTo>
                      <a:lnTo>
                        <a:pt x="419" y="282"/>
                      </a:lnTo>
                      <a:lnTo>
                        <a:pt x="419" y="284"/>
                      </a:lnTo>
                      <a:lnTo>
                        <a:pt x="419" y="289"/>
                      </a:lnTo>
                      <a:lnTo>
                        <a:pt x="414" y="296"/>
                      </a:lnTo>
                      <a:lnTo>
                        <a:pt x="412" y="301"/>
                      </a:lnTo>
                      <a:lnTo>
                        <a:pt x="412" y="303"/>
                      </a:lnTo>
                      <a:lnTo>
                        <a:pt x="412" y="306"/>
                      </a:lnTo>
                      <a:lnTo>
                        <a:pt x="412" y="310"/>
                      </a:lnTo>
                      <a:lnTo>
                        <a:pt x="407" y="320"/>
                      </a:lnTo>
                      <a:lnTo>
                        <a:pt x="403" y="320"/>
                      </a:lnTo>
                      <a:lnTo>
                        <a:pt x="355" y="322"/>
                      </a:lnTo>
                      <a:lnTo>
                        <a:pt x="343" y="320"/>
                      </a:lnTo>
                      <a:lnTo>
                        <a:pt x="339" y="315"/>
                      </a:lnTo>
                      <a:lnTo>
                        <a:pt x="332" y="317"/>
                      </a:lnTo>
                      <a:lnTo>
                        <a:pt x="320" y="315"/>
                      </a:lnTo>
                      <a:lnTo>
                        <a:pt x="313" y="315"/>
                      </a:lnTo>
                      <a:lnTo>
                        <a:pt x="308" y="317"/>
                      </a:lnTo>
                      <a:lnTo>
                        <a:pt x="303" y="320"/>
                      </a:lnTo>
                      <a:lnTo>
                        <a:pt x="232" y="308"/>
                      </a:lnTo>
                      <a:lnTo>
                        <a:pt x="232" y="310"/>
                      </a:lnTo>
                      <a:lnTo>
                        <a:pt x="230" y="308"/>
                      </a:lnTo>
                      <a:lnTo>
                        <a:pt x="223" y="310"/>
                      </a:lnTo>
                      <a:lnTo>
                        <a:pt x="218" y="313"/>
                      </a:lnTo>
                      <a:lnTo>
                        <a:pt x="213" y="317"/>
                      </a:lnTo>
                      <a:lnTo>
                        <a:pt x="204" y="322"/>
                      </a:lnTo>
                      <a:lnTo>
                        <a:pt x="199" y="322"/>
                      </a:lnTo>
                      <a:lnTo>
                        <a:pt x="194" y="317"/>
                      </a:lnTo>
                      <a:lnTo>
                        <a:pt x="187" y="317"/>
                      </a:lnTo>
                      <a:lnTo>
                        <a:pt x="180" y="320"/>
                      </a:lnTo>
                      <a:lnTo>
                        <a:pt x="176" y="327"/>
                      </a:lnTo>
                      <a:lnTo>
                        <a:pt x="173" y="332"/>
                      </a:lnTo>
                      <a:lnTo>
                        <a:pt x="171" y="336"/>
                      </a:lnTo>
                      <a:lnTo>
                        <a:pt x="164" y="336"/>
                      </a:lnTo>
                      <a:lnTo>
                        <a:pt x="159" y="343"/>
                      </a:lnTo>
                      <a:lnTo>
                        <a:pt x="152" y="348"/>
                      </a:lnTo>
                      <a:lnTo>
                        <a:pt x="147" y="353"/>
                      </a:lnTo>
                      <a:lnTo>
                        <a:pt x="145" y="348"/>
                      </a:lnTo>
                      <a:lnTo>
                        <a:pt x="142" y="341"/>
                      </a:lnTo>
                      <a:lnTo>
                        <a:pt x="142" y="339"/>
                      </a:lnTo>
                      <a:lnTo>
                        <a:pt x="135" y="327"/>
                      </a:lnTo>
                      <a:lnTo>
                        <a:pt x="131" y="317"/>
                      </a:lnTo>
                      <a:lnTo>
                        <a:pt x="123" y="313"/>
                      </a:lnTo>
                      <a:lnTo>
                        <a:pt x="121" y="310"/>
                      </a:lnTo>
                      <a:lnTo>
                        <a:pt x="114" y="306"/>
                      </a:lnTo>
                      <a:lnTo>
                        <a:pt x="109" y="306"/>
                      </a:lnTo>
                      <a:lnTo>
                        <a:pt x="107" y="303"/>
                      </a:lnTo>
                      <a:lnTo>
                        <a:pt x="105" y="303"/>
                      </a:lnTo>
                      <a:lnTo>
                        <a:pt x="105" y="299"/>
                      </a:lnTo>
                      <a:lnTo>
                        <a:pt x="105" y="291"/>
                      </a:lnTo>
                      <a:lnTo>
                        <a:pt x="105" y="287"/>
                      </a:lnTo>
                      <a:lnTo>
                        <a:pt x="105" y="282"/>
                      </a:lnTo>
                      <a:lnTo>
                        <a:pt x="105" y="280"/>
                      </a:lnTo>
                      <a:lnTo>
                        <a:pt x="105" y="277"/>
                      </a:lnTo>
                      <a:lnTo>
                        <a:pt x="105" y="275"/>
                      </a:lnTo>
                      <a:lnTo>
                        <a:pt x="102" y="272"/>
                      </a:lnTo>
                      <a:lnTo>
                        <a:pt x="95" y="270"/>
                      </a:lnTo>
                      <a:lnTo>
                        <a:pt x="83" y="265"/>
                      </a:lnTo>
                      <a:lnTo>
                        <a:pt x="79" y="268"/>
                      </a:lnTo>
                      <a:lnTo>
                        <a:pt x="76" y="270"/>
                      </a:lnTo>
                      <a:lnTo>
                        <a:pt x="69" y="291"/>
                      </a:lnTo>
                      <a:lnTo>
                        <a:pt x="67" y="294"/>
                      </a:lnTo>
                      <a:lnTo>
                        <a:pt x="64" y="301"/>
                      </a:lnTo>
                      <a:lnTo>
                        <a:pt x="64" y="306"/>
                      </a:lnTo>
                      <a:lnTo>
                        <a:pt x="67" y="313"/>
                      </a:lnTo>
                      <a:lnTo>
                        <a:pt x="67" y="315"/>
                      </a:lnTo>
                      <a:lnTo>
                        <a:pt x="67" y="317"/>
                      </a:lnTo>
                      <a:lnTo>
                        <a:pt x="60" y="317"/>
                      </a:lnTo>
                      <a:lnTo>
                        <a:pt x="48" y="317"/>
                      </a:lnTo>
                      <a:lnTo>
                        <a:pt x="41" y="317"/>
                      </a:lnTo>
                      <a:lnTo>
                        <a:pt x="34" y="310"/>
                      </a:lnTo>
                      <a:lnTo>
                        <a:pt x="15" y="301"/>
                      </a:lnTo>
                      <a:lnTo>
                        <a:pt x="12" y="296"/>
                      </a:lnTo>
                      <a:lnTo>
                        <a:pt x="12" y="282"/>
                      </a:lnTo>
                      <a:lnTo>
                        <a:pt x="15" y="272"/>
                      </a:lnTo>
                      <a:lnTo>
                        <a:pt x="17" y="270"/>
                      </a:lnTo>
                      <a:lnTo>
                        <a:pt x="17" y="261"/>
                      </a:lnTo>
                      <a:lnTo>
                        <a:pt x="17" y="261"/>
                      </a:lnTo>
                      <a:lnTo>
                        <a:pt x="17" y="258"/>
                      </a:lnTo>
                      <a:lnTo>
                        <a:pt x="17" y="256"/>
                      </a:lnTo>
                      <a:lnTo>
                        <a:pt x="17" y="254"/>
                      </a:lnTo>
                      <a:lnTo>
                        <a:pt x="15" y="251"/>
                      </a:lnTo>
                      <a:lnTo>
                        <a:pt x="10" y="249"/>
                      </a:lnTo>
                      <a:lnTo>
                        <a:pt x="8" y="246"/>
                      </a:lnTo>
                      <a:lnTo>
                        <a:pt x="3" y="244"/>
                      </a:lnTo>
                      <a:lnTo>
                        <a:pt x="3" y="237"/>
                      </a:lnTo>
                      <a:lnTo>
                        <a:pt x="0" y="232"/>
                      </a:lnTo>
                      <a:lnTo>
                        <a:pt x="0" y="230"/>
                      </a:lnTo>
                      <a:lnTo>
                        <a:pt x="3" y="227"/>
                      </a:lnTo>
                      <a:lnTo>
                        <a:pt x="5" y="225"/>
                      </a:lnTo>
                      <a:lnTo>
                        <a:pt x="8" y="223"/>
                      </a:lnTo>
                      <a:lnTo>
                        <a:pt x="8" y="220"/>
                      </a:lnTo>
                      <a:lnTo>
                        <a:pt x="8" y="218"/>
                      </a:lnTo>
                      <a:lnTo>
                        <a:pt x="10" y="216"/>
                      </a:lnTo>
                      <a:lnTo>
                        <a:pt x="24" y="213"/>
                      </a:lnTo>
                      <a:lnTo>
                        <a:pt x="29" y="213"/>
                      </a:lnTo>
                      <a:lnTo>
                        <a:pt x="31" y="213"/>
                      </a:lnTo>
                      <a:lnTo>
                        <a:pt x="34" y="209"/>
                      </a:lnTo>
                      <a:lnTo>
                        <a:pt x="36" y="206"/>
                      </a:lnTo>
                      <a:lnTo>
                        <a:pt x="41" y="206"/>
                      </a:lnTo>
                      <a:lnTo>
                        <a:pt x="43" y="206"/>
                      </a:lnTo>
                      <a:lnTo>
                        <a:pt x="45" y="204"/>
                      </a:lnTo>
                      <a:lnTo>
                        <a:pt x="50" y="201"/>
                      </a:lnTo>
                      <a:lnTo>
                        <a:pt x="57" y="190"/>
                      </a:lnTo>
                      <a:lnTo>
                        <a:pt x="62" y="185"/>
                      </a:lnTo>
                      <a:lnTo>
                        <a:pt x="64" y="182"/>
                      </a:lnTo>
                      <a:lnTo>
                        <a:pt x="67" y="180"/>
                      </a:lnTo>
                      <a:lnTo>
                        <a:pt x="67" y="180"/>
                      </a:lnTo>
                      <a:lnTo>
                        <a:pt x="71" y="180"/>
                      </a:lnTo>
                      <a:lnTo>
                        <a:pt x="76" y="175"/>
                      </a:lnTo>
                      <a:lnTo>
                        <a:pt x="83" y="175"/>
                      </a:lnTo>
                      <a:lnTo>
                        <a:pt x="88" y="175"/>
                      </a:lnTo>
                      <a:lnTo>
                        <a:pt x="90" y="173"/>
                      </a:lnTo>
                      <a:lnTo>
                        <a:pt x="90" y="171"/>
                      </a:lnTo>
                      <a:lnTo>
                        <a:pt x="90" y="168"/>
                      </a:lnTo>
                      <a:lnTo>
                        <a:pt x="93" y="168"/>
                      </a:lnTo>
                      <a:lnTo>
                        <a:pt x="97" y="168"/>
                      </a:lnTo>
                      <a:lnTo>
                        <a:pt x="100" y="166"/>
                      </a:lnTo>
                      <a:lnTo>
                        <a:pt x="102" y="166"/>
                      </a:lnTo>
                      <a:lnTo>
                        <a:pt x="105" y="166"/>
                      </a:lnTo>
                      <a:lnTo>
                        <a:pt x="107" y="166"/>
                      </a:lnTo>
                      <a:lnTo>
                        <a:pt x="109" y="168"/>
                      </a:lnTo>
                      <a:lnTo>
                        <a:pt x="109" y="168"/>
                      </a:lnTo>
                      <a:lnTo>
                        <a:pt x="112" y="166"/>
                      </a:lnTo>
                      <a:lnTo>
                        <a:pt x="116" y="161"/>
                      </a:lnTo>
                      <a:lnTo>
                        <a:pt x="119" y="159"/>
                      </a:lnTo>
                      <a:lnTo>
                        <a:pt x="121" y="159"/>
                      </a:lnTo>
                      <a:lnTo>
                        <a:pt x="128" y="161"/>
                      </a:lnTo>
                      <a:lnTo>
                        <a:pt x="131" y="159"/>
                      </a:lnTo>
                      <a:lnTo>
                        <a:pt x="131" y="156"/>
                      </a:lnTo>
                      <a:lnTo>
                        <a:pt x="131" y="149"/>
                      </a:lnTo>
                      <a:lnTo>
                        <a:pt x="133" y="147"/>
                      </a:lnTo>
                      <a:lnTo>
                        <a:pt x="138" y="142"/>
                      </a:lnTo>
                      <a:lnTo>
                        <a:pt x="145" y="140"/>
                      </a:lnTo>
                      <a:lnTo>
                        <a:pt x="149" y="140"/>
                      </a:lnTo>
                      <a:lnTo>
                        <a:pt x="154" y="140"/>
                      </a:lnTo>
                      <a:lnTo>
                        <a:pt x="157" y="140"/>
                      </a:lnTo>
                      <a:lnTo>
                        <a:pt x="159" y="142"/>
                      </a:lnTo>
                      <a:lnTo>
                        <a:pt x="164" y="149"/>
                      </a:lnTo>
                      <a:lnTo>
                        <a:pt x="166" y="140"/>
                      </a:lnTo>
                      <a:lnTo>
                        <a:pt x="166" y="133"/>
                      </a:lnTo>
                      <a:lnTo>
                        <a:pt x="168" y="130"/>
                      </a:lnTo>
                      <a:lnTo>
                        <a:pt x="171" y="130"/>
                      </a:lnTo>
                      <a:lnTo>
                        <a:pt x="171" y="130"/>
                      </a:lnTo>
                      <a:lnTo>
                        <a:pt x="173" y="130"/>
                      </a:lnTo>
                      <a:lnTo>
                        <a:pt x="173" y="133"/>
                      </a:lnTo>
                      <a:lnTo>
                        <a:pt x="176" y="135"/>
                      </a:lnTo>
                      <a:lnTo>
                        <a:pt x="178" y="133"/>
                      </a:lnTo>
                      <a:lnTo>
                        <a:pt x="185" y="130"/>
                      </a:lnTo>
                      <a:lnTo>
                        <a:pt x="187" y="128"/>
                      </a:lnTo>
                      <a:lnTo>
                        <a:pt x="190" y="126"/>
                      </a:lnTo>
                      <a:lnTo>
                        <a:pt x="190" y="123"/>
                      </a:lnTo>
                      <a:lnTo>
                        <a:pt x="190" y="121"/>
                      </a:lnTo>
                      <a:lnTo>
                        <a:pt x="190" y="119"/>
                      </a:lnTo>
                      <a:lnTo>
                        <a:pt x="190" y="114"/>
                      </a:lnTo>
                      <a:lnTo>
                        <a:pt x="180" y="107"/>
                      </a:lnTo>
                      <a:lnTo>
                        <a:pt x="176" y="100"/>
                      </a:lnTo>
                      <a:lnTo>
                        <a:pt x="173" y="95"/>
                      </a:lnTo>
                      <a:lnTo>
                        <a:pt x="171" y="93"/>
                      </a:lnTo>
                      <a:lnTo>
                        <a:pt x="171" y="88"/>
                      </a:lnTo>
                      <a:lnTo>
                        <a:pt x="171" y="83"/>
                      </a:lnTo>
                      <a:lnTo>
                        <a:pt x="180" y="69"/>
                      </a:lnTo>
                      <a:lnTo>
                        <a:pt x="187" y="66"/>
                      </a:lnTo>
                      <a:lnTo>
                        <a:pt x="192" y="66"/>
                      </a:lnTo>
                      <a:lnTo>
                        <a:pt x="197" y="64"/>
                      </a:lnTo>
                      <a:lnTo>
                        <a:pt x="209" y="57"/>
                      </a:lnTo>
                      <a:lnTo>
                        <a:pt x="218" y="52"/>
                      </a:lnTo>
                      <a:lnTo>
                        <a:pt x="228" y="50"/>
                      </a:lnTo>
                      <a:lnTo>
                        <a:pt x="235" y="43"/>
                      </a:lnTo>
                      <a:lnTo>
                        <a:pt x="242" y="33"/>
                      </a:lnTo>
                      <a:lnTo>
                        <a:pt x="249" y="38"/>
                      </a:lnTo>
                      <a:lnTo>
                        <a:pt x="261" y="36"/>
                      </a:lnTo>
                      <a:lnTo>
                        <a:pt x="263" y="33"/>
                      </a:lnTo>
                      <a:lnTo>
                        <a:pt x="265" y="31"/>
                      </a:lnTo>
                      <a:lnTo>
                        <a:pt x="270" y="26"/>
                      </a:lnTo>
                      <a:lnTo>
                        <a:pt x="270" y="21"/>
                      </a:lnTo>
                      <a:lnTo>
                        <a:pt x="275" y="14"/>
                      </a:lnTo>
                      <a:lnTo>
                        <a:pt x="294" y="0"/>
                      </a:lnTo>
                      <a:lnTo>
                        <a:pt x="306" y="12"/>
                      </a:lnTo>
                      <a:lnTo>
                        <a:pt x="313" y="17"/>
                      </a:lnTo>
                      <a:lnTo>
                        <a:pt x="315" y="17"/>
                      </a:lnTo>
                      <a:lnTo>
                        <a:pt x="327" y="14"/>
                      </a:lnTo>
                      <a:lnTo>
                        <a:pt x="334" y="7"/>
                      </a:lnTo>
                      <a:lnTo>
                        <a:pt x="336" y="7"/>
                      </a:lnTo>
                      <a:lnTo>
                        <a:pt x="339" y="5"/>
                      </a:lnTo>
                      <a:lnTo>
                        <a:pt x="346" y="5"/>
                      </a:lnTo>
                      <a:lnTo>
                        <a:pt x="348" y="5"/>
                      </a:lnTo>
                      <a:lnTo>
                        <a:pt x="351" y="7"/>
                      </a:lnTo>
                      <a:lnTo>
                        <a:pt x="346" y="33"/>
                      </a:lnTo>
                      <a:lnTo>
                        <a:pt x="341" y="43"/>
                      </a:lnTo>
                      <a:lnTo>
                        <a:pt x="339" y="48"/>
                      </a:lnTo>
                      <a:lnTo>
                        <a:pt x="336" y="50"/>
                      </a:lnTo>
                      <a:lnTo>
                        <a:pt x="332" y="55"/>
                      </a:lnTo>
                      <a:lnTo>
                        <a:pt x="332" y="57"/>
                      </a:lnTo>
                      <a:lnTo>
                        <a:pt x="332" y="59"/>
                      </a:lnTo>
                      <a:lnTo>
                        <a:pt x="332" y="62"/>
                      </a:lnTo>
                      <a:lnTo>
                        <a:pt x="334" y="62"/>
                      </a:lnTo>
                      <a:lnTo>
                        <a:pt x="336" y="62"/>
                      </a:lnTo>
                      <a:lnTo>
                        <a:pt x="339" y="64"/>
                      </a:lnTo>
                      <a:lnTo>
                        <a:pt x="346" y="66"/>
                      </a:lnTo>
                      <a:lnTo>
                        <a:pt x="355" y="69"/>
                      </a:lnTo>
                      <a:lnTo>
                        <a:pt x="370" y="64"/>
                      </a:lnTo>
                      <a:lnTo>
                        <a:pt x="384" y="66"/>
                      </a:lnTo>
                      <a:lnTo>
                        <a:pt x="388" y="64"/>
                      </a:lnTo>
                      <a:lnTo>
                        <a:pt x="391" y="64"/>
                      </a:lnTo>
                      <a:lnTo>
                        <a:pt x="393" y="59"/>
                      </a:lnTo>
                      <a:lnTo>
                        <a:pt x="393" y="57"/>
                      </a:lnTo>
                      <a:lnTo>
                        <a:pt x="396" y="55"/>
                      </a:lnTo>
                      <a:lnTo>
                        <a:pt x="400" y="50"/>
                      </a:lnTo>
                      <a:lnTo>
                        <a:pt x="403" y="52"/>
                      </a:lnTo>
                      <a:lnTo>
                        <a:pt x="405" y="55"/>
                      </a:lnTo>
                      <a:lnTo>
                        <a:pt x="405" y="57"/>
                      </a:lnTo>
                      <a:lnTo>
                        <a:pt x="407" y="64"/>
                      </a:lnTo>
                      <a:lnTo>
                        <a:pt x="410" y="66"/>
                      </a:lnTo>
                      <a:lnTo>
                        <a:pt x="417" y="69"/>
                      </a:lnTo>
                      <a:lnTo>
                        <a:pt x="424" y="69"/>
                      </a:lnTo>
                      <a:lnTo>
                        <a:pt x="431" y="66"/>
                      </a:lnTo>
                      <a:lnTo>
                        <a:pt x="433" y="69"/>
                      </a:lnTo>
                      <a:lnTo>
                        <a:pt x="436" y="69"/>
                      </a:lnTo>
                      <a:lnTo>
                        <a:pt x="443" y="74"/>
                      </a:lnTo>
                      <a:lnTo>
                        <a:pt x="448" y="78"/>
                      </a:lnTo>
                      <a:close/>
                    </a:path>
                  </a:pathLst>
                </a:custGeom>
                <a:solidFill>
                  <a:schemeClr val="tx1">
                    <a:alpha val="15000"/>
                  </a:schemeClr>
                </a:solidFill>
                <a:ln w="3175" cap="rnd">
                  <a:solidFill>
                    <a:schemeClr val="tx1"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317" name="Freeform 29"/>
                <p:cNvSpPr>
                  <a:spLocks/>
                </p:cNvSpPr>
                <p:nvPr/>
              </p:nvSpPr>
              <p:spPr bwMode="auto">
                <a:xfrm>
                  <a:off x="810234" y="2058590"/>
                  <a:ext cx="451247" cy="333375"/>
                </a:xfrm>
                <a:custGeom>
                  <a:avLst/>
                  <a:gdLst>
                    <a:gd name="T0" fmla="*/ 0 w 379"/>
                    <a:gd name="T1" fmla="*/ 199 h 280"/>
                    <a:gd name="T2" fmla="*/ 29 w 379"/>
                    <a:gd name="T3" fmla="*/ 171 h 280"/>
                    <a:gd name="T4" fmla="*/ 31 w 379"/>
                    <a:gd name="T5" fmla="*/ 159 h 280"/>
                    <a:gd name="T6" fmla="*/ 5 w 379"/>
                    <a:gd name="T7" fmla="*/ 142 h 280"/>
                    <a:gd name="T8" fmla="*/ 52 w 379"/>
                    <a:gd name="T9" fmla="*/ 22 h 280"/>
                    <a:gd name="T10" fmla="*/ 100 w 379"/>
                    <a:gd name="T11" fmla="*/ 45 h 280"/>
                    <a:gd name="T12" fmla="*/ 123 w 379"/>
                    <a:gd name="T13" fmla="*/ 33 h 280"/>
                    <a:gd name="T14" fmla="*/ 123 w 379"/>
                    <a:gd name="T15" fmla="*/ 59 h 280"/>
                    <a:gd name="T16" fmla="*/ 140 w 379"/>
                    <a:gd name="T17" fmla="*/ 55 h 280"/>
                    <a:gd name="T18" fmla="*/ 147 w 379"/>
                    <a:gd name="T19" fmla="*/ 74 h 280"/>
                    <a:gd name="T20" fmla="*/ 142 w 379"/>
                    <a:gd name="T21" fmla="*/ 85 h 280"/>
                    <a:gd name="T22" fmla="*/ 135 w 379"/>
                    <a:gd name="T23" fmla="*/ 95 h 280"/>
                    <a:gd name="T24" fmla="*/ 135 w 379"/>
                    <a:gd name="T25" fmla="*/ 109 h 280"/>
                    <a:gd name="T26" fmla="*/ 161 w 379"/>
                    <a:gd name="T27" fmla="*/ 104 h 280"/>
                    <a:gd name="T28" fmla="*/ 178 w 379"/>
                    <a:gd name="T29" fmla="*/ 90 h 280"/>
                    <a:gd name="T30" fmla="*/ 192 w 379"/>
                    <a:gd name="T31" fmla="*/ 81 h 280"/>
                    <a:gd name="T32" fmla="*/ 213 w 379"/>
                    <a:gd name="T33" fmla="*/ 95 h 280"/>
                    <a:gd name="T34" fmla="*/ 227 w 379"/>
                    <a:gd name="T35" fmla="*/ 107 h 280"/>
                    <a:gd name="T36" fmla="*/ 232 w 379"/>
                    <a:gd name="T37" fmla="*/ 100 h 280"/>
                    <a:gd name="T38" fmla="*/ 291 w 379"/>
                    <a:gd name="T39" fmla="*/ 85 h 280"/>
                    <a:gd name="T40" fmla="*/ 338 w 379"/>
                    <a:gd name="T41" fmla="*/ 57 h 280"/>
                    <a:gd name="T42" fmla="*/ 365 w 379"/>
                    <a:gd name="T43" fmla="*/ 43 h 280"/>
                    <a:gd name="T44" fmla="*/ 372 w 379"/>
                    <a:gd name="T45" fmla="*/ 62 h 280"/>
                    <a:gd name="T46" fmla="*/ 362 w 379"/>
                    <a:gd name="T47" fmla="*/ 71 h 280"/>
                    <a:gd name="T48" fmla="*/ 362 w 379"/>
                    <a:gd name="T49" fmla="*/ 81 h 280"/>
                    <a:gd name="T50" fmla="*/ 372 w 379"/>
                    <a:gd name="T51" fmla="*/ 104 h 280"/>
                    <a:gd name="T52" fmla="*/ 376 w 379"/>
                    <a:gd name="T53" fmla="*/ 119 h 280"/>
                    <a:gd name="T54" fmla="*/ 360 w 379"/>
                    <a:gd name="T55" fmla="*/ 135 h 280"/>
                    <a:gd name="T56" fmla="*/ 360 w 379"/>
                    <a:gd name="T57" fmla="*/ 173 h 280"/>
                    <a:gd name="T58" fmla="*/ 365 w 379"/>
                    <a:gd name="T59" fmla="*/ 190 h 280"/>
                    <a:gd name="T60" fmla="*/ 379 w 379"/>
                    <a:gd name="T61" fmla="*/ 211 h 280"/>
                    <a:gd name="T62" fmla="*/ 374 w 379"/>
                    <a:gd name="T63" fmla="*/ 220 h 280"/>
                    <a:gd name="T64" fmla="*/ 362 w 379"/>
                    <a:gd name="T65" fmla="*/ 220 h 280"/>
                    <a:gd name="T66" fmla="*/ 355 w 379"/>
                    <a:gd name="T67" fmla="*/ 223 h 280"/>
                    <a:gd name="T68" fmla="*/ 346 w 379"/>
                    <a:gd name="T69" fmla="*/ 230 h 280"/>
                    <a:gd name="T70" fmla="*/ 327 w 379"/>
                    <a:gd name="T71" fmla="*/ 232 h 280"/>
                    <a:gd name="T72" fmla="*/ 320 w 379"/>
                    <a:gd name="T73" fmla="*/ 249 h 280"/>
                    <a:gd name="T74" fmla="*/ 305 w 379"/>
                    <a:gd name="T75" fmla="*/ 251 h 280"/>
                    <a:gd name="T76" fmla="*/ 296 w 379"/>
                    <a:gd name="T77" fmla="*/ 256 h 280"/>
                    <a:gd name="T78" fmla="*/ 286 w 379"/>
                    <a:gd name="T79" fmla="*/ 258 h 280"/>
                    <a:gd name="T80" fmla="*/ 279 w 379"/>
                    <a:gd name="T81" fmla="*/ 263 h 280"/>
                    <a:gd name="T82" fmla="*/ 260 w 379"/>
                    <a:gd name="T83" fmla="*/ 270 h 280"/>
                    <a:gd name="T84" fmla="*/ 251 w 379"/>
                    <a:gd name="T85" fmla="*/ 275 h 280"/>
                    <a:gd name="T86" fmla="*/ 246 w 379"/>
                    <a:gd name="T87" fmla="*/ 270 h 280"/>
                    <a:gd name="T88" fmla="*/ 253 w 379"/>
                    <a:gd name="T89" fmla="*/ 261 h 280"/>
                    <a:gd name="T90" fmla="*/ 244 w 379"/>
                    <a:gd name="T91" fmla="*/ 216 h 280"/>
                    <a:gd name="T92" fmla="*/ 225 w 379"/>
                    <a:gd name="T93" fmla="*/ 220 h 280"/>
                    <a:gd name="T94" fmla="*/ 197 w 379"/>
                    <a:gd name="T95" fmla="*/ 235 h 280"/>
                    <a:gd name="T96" fmla="*/ 201 w 379"/>
                    <a:gd name="T97" fmla="*/ 246 h 280"/>
                    <a:gd name="T98" fmla="*/ 189 w 379"/>
                    <a:gd name="T99" fmla="*/ 249 h 280"/>
                    <a:gd name="T100" fmla="*/ 159 w 379"/>
                    <a:gd name="T101" fmla="*/ 265 h 280"/>
                    <a:gd name="T102" fmla="*/ 161 w 379"/>
                    <a:gd name="T103" fmla="*/ 258 h 280"/>
                    <a:gd name="T104" fmla="*/ 156 w 379"/>
                    <a:gd name="T105" fmla="*/ 232 h 280"/>
                    <a:gd name="T106" fmla="*/ 144 w 379"/>
                    <a:gd name="T107" fmla="*/ 230 h 280"/>
                    <a:gd name="T108" fmla="*/ 114 w 379"/>
                    <a:gd name="T109" fmla="*/ 251 h 280"/>
                    <a:gd name="T110" fmla="*/ 111 w 379"/>
                    <a:gd name="T111" fmla="*/ 237 h 280"/>
                    <a:gd name="T112" fmla="*/ 107 w 379"/>
                    <a:gd name="T113" fmla="*/ 218 h 280"/>
                    <a:gd name="T114" fmla="*/ 97 w 379"/>
                    <a:gd name="T115" fmla="*/ 220 h 280"/>
                    <a:gd name="T116" fmla="*/ 85 w 379"/>
                    <a:gd name="T117" fmla="*/ 230 h 280"/>
                    <a:gd name="T118" fmla="*/ 76 w 379"/>
                    <a:gd name="T119" fmla="*/ 218 h 280"/>
                    <a:gd name="T120" fmla="*/ 43 w 379"/>
                    <a:gd name="T121" fmla="*/ 209 h 280"/>
                    <a:gd name="T122" fmla="*/ 17 w 379"/>
                    <a:gd name="T123" fmla="*/ 209 h 2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379" h="280">
                      <a:moveTo>
                        <a:pt x="10" y="204"/>
                      </a:moveTo>
                      <a:lnTo>
                        <a:pt x="10" y="204"/>
                      </a:lnTo>
                      <a:lnTo>
                        <a:pt x="3" y="199"/>
                      </a:lnTo>
                      <a:lnTo>
                        <a:pt x="0" y="199"/>
                      </a:lnTo>
                      <a:lnTo>
                        <a:pt x="14" y="166"/>
                      </a:lnTo>
                      <a:lnTo>
                        <a:pt x="19" y="161"/>
                      </a:lnTo>
                      <a:lnTo>
                        <a:pt x="21" y="168"/>
                      </a:lnTo>
                      <a:lnTo>
                        <a:pt x="29" y="171"/>
                      </a:lnTo>
                      <a:lnTo>
                        <a:pt x="40" y="173"/>
                      </a:lnTo>
                      <a:lnTo>
                        <a:pt x="40" y="168"/>
                      </a:lnTo>
                      <a:lnTo>
                        <a:pt x="36" y="164"/>
                      </a:lnTo>
                      <a:lnTo>
                        <a:pt x="31" y="159"/>
                      </a:lnTo>
                      <a:lnTo>
                        <a:pt x="26" y="156"/>
                      </a:lnTo>
                      <a:lnTo>
                        <a:pt x="12" y="154"/>
                      </a:lnTo>
                      <a:lnTo>
                        <a:pt x="7" y="149"/>
                      </a:lnTo>
                      <a:lnTo>
                        <a:pt x="5" y="142"/>
                      </a:lnTo>
                      <a:lnTo>
                        <a:pt x="5" y="133"/>
                      </a:lnTo>
                      <a:lnTo>
                        <a:pt x="10" y="121"/>
                      </a:lnTo>
                      <a:lnTo>
                        <a:pt x="21" y="104"/>
                      </a:lnTo>
                      <a:lnTo>
                        <a:pt x="52" y="22"/>
                      </a:lnTo>
                      <a:lnTo>
                        <a:pt x="55" y="0"/>
                      </a:lnTo>
                      <a:lnTo>
                        <a:pt x="57" y="3"/>
                      </a:lnTo>
                      <a:lnTo>
                        <a:pt x="90" y="43"/>
                      </a:lnTo>
                      <a:lnTo>
                        <a:pt x="100" y="45"/>
                      </a:lnTo>
                      <a:lnTo>
                        <a:pt x="102" y="40"/>
                      </a:lnTo>
                      <a:lnTo>
                        <a:pt x="104" y="33"/>
                      </a:lnTo>
                      <a:lnTo>
                        <a:pt x="111" y="24"/>
                      </a:lnTo>
                      <a:lnTo>
                        <a:pt x="123" y="33"/>
                      </a:lnTo>
                      <a:lnTo>
                        <a:pt x="121" y="43"/>
                      </a:lnTo>
                      <a:lnTo>
                        <a:pt x="121" y="48"/>
                      </a:lnTo>
                      <a:lnTo>
                        <a:pt x="121" y="57"/>
                      </a:lnTo>
                      <a:lnTo>
                        <a:pt x="123" y="59"/>
                      </a:lnTo>
                      <a:lnTo>
                        <a:pt x="126" y="59"/>
                      </a:lnTo>
                      <a:lnTo>
                        <a:pt x="128" y="59"/>
                      </a:lnTo>
                      <a:lnTo>
                        <a:pt x="135" y="57"/>
                      </a:lnTo>
                      <a:lnTo>
                        <a:pt x="140" y="55"/>
                      </a:lnTo>
                      <a:lnTo>
                        <a:pt x="144" y="55"/>
                      </a:lnTo>
                      <a:lnTo>
                        <a:pt x="144" y="64"/>
                      </a:lnTo>
                      <a:lnTo>
                        <a:pt x="147" y="71"/>
                      </a:lnTo>
                      <a:lnTo>
                        <a:pt x="147" y="74"/>
                      </a:lnTo>
                      <a:lnTo>
                        <a:pt x="147" y="76"/>
                      </a:lnTo>
                      <a:lnTo>
                        <a:pt x="144" y="83"/>
                      </a:lnTo>
                      <a:lnTo>
                        <a:pt x="144" y="83"/>
                      </a:lnTo>
                      <a:lnTo>
                        <a:pt x="142" y="85"/>
                      </a:lnTo>
                      <a:lnTo>
                        <a:pt x="142" y="85"/>
                      </a:lnTo>
                      <a:lnTo>
                        <a:pt x="140" y="88"/>
                      </a:lnTo>
                      <a:lnTo>
                        <a:pt x="137" y="90"/>
                      </a:lnTo>
                      <a:lnTo>
                        <a:pt x="135" y="95"/>
                      </a:lnTo>
                      <a:lnTo>
                        <a:pt x="133" y="100"/>
                      </a:lnTo>
                      <a:lnTo>
                        <a:pt x="133" y="104"/>
                      </a:lnTo>
                      <a:lnTo>
                        <a:pt x="133" y="107"/>
                      </a:lnTo>
                      <a:lnTo>
                        <a:pt x="135" y="109"/>
                      </a:lnTo>
                      <a:lnTo>
                        <a:pt x="154" y="114"/>
                      </a:lnTo>
                      <a:lnTo>
                        <a:pt x="156" y="111"/>
                      </a:lnTo>
                      <a:lnTo>
                        <a:pt x="159" y="109"/>
                      </a:lnTo>
                      <a:lnTo>
                        <a:pt x="161" y="104"/>
                      </a:lnTo>
                      <a:lnTo>
                        <a:pt x="168" y="97"/>
                      </a:lnTo>
                      <a:lnTo>
                        <a:pt x="171" y="93"/>
                      </a:lnTo>
                      <a:lnTo>
                        <a:pt x="175" y="90"/>
                      </a:lnTo>
                      <a:lnTo>
                        <a:pt x="178" y="90"/>
                      </a:lnTo>
                      <a:lnTo>
                        <a:pt x="182" y="90"/>
                      </a:lnTo>
                      <a:lnTo>
                        <a:pt x="187" y="85"/>
                      </a:lnTo>
                      <a:lnTo>
                        <a:pt x="187" y="83"/>
                      </a:lnTo>
                      <a:lnTo>
                        <a:pt x="192" y="81"/>
                      </a:lnTo>
                      <a:lnTo>
                        <a:pt x="194" y="83"/>
                      </a:lnTo>
                      <a:lnTo>
                        <a:pt x="197" y="85"/>
                      </a:lnTo>
                      <a:lnTo>
                        <a:pt x="208" y="88"/>
                      </a:lnTo>
                      <a:lnTo>
                        <a:pt x="213" y="95"/>
                      </a:lnTo>
                      <a:lnTo>
                        <a:pt x="218" y="100"/>
                      </a:lnTo>
                      <a:lnTo>
                        <a:pt x="225" y="102"/>
                      </a:lnTo>
                      <a:lnTo>
                        <a:pt x="225" y="107"/>
                      </a:lnTo>
                      <a:lnTo>
                        <a:pt x="227" y="107"/>
                      </a:lnTo>
                      <a:lnTo>
                        <a:pt x="230" y="104"/>
                      </a:lnTo>
                      <a:lnTo>
                        <a:pt x="230" y="102"/>
                      </a:lnTo>
                      <a:lnTo>
                        <a:pt x="230" y="102"/>
                      </a:lnTo>
                      <a:lnTo>
                        <a:pt x="232" y="100"/>
                      </a:lnTo>
                      <a:lnTo>
                        <a:pt x="232" y="97"/>
                      </a:lnTo>
                      <a:lnTo>
                        <a:pt x="246" y="97"/>
                      </a:lnTo>
                      <a:lnTo>
                        <a:pt x="265" y="102"/>
                      </a:lnTo>
                      <a:lnTo>
                        <a:pt x="291" y="85"/>
                      </a:lnTo>
                      <a:lnTo>
                        <a:pt x="310" y="81"/>
                      </a:lnTo>
                      <a:lnTo>
                        <a:pt x="324" y="71"/>
                      </a:lnTo>
                      <a:lnTo>
                        <a:pt x="331" y="69"/>
                      </a:lnTo>
                      <a:lnTo>
                        <a:pt x="338" y="57"/>
                      </a:lnTo>
                      <a:lnTo>
                        <a:pt x="350" y="50"/>
                      </a:lnTo>
                      <a:lnTo>
                        <a:pt x="355" y="48"/>
                      </a:lnTo>
                      <a:lnTo>
                        <a:pt x="357" y="45"/>
                      </a:lnTo>
                      <a:lnTo>
                        <a:pt x="365" y="43"/>
                      </a:lnTo>
                      <a:lnTo>
                        <a:pt x="367" y="55"/>
                      </a:lnTo>
                      <a:lnTo>
                        <a:pt x="369" y="55"/>
                      </a:lnTo>
                      <a:lnTo>
                        <a:pt x="372" y="59"/>
                      </a:lnTo>
                      <a:lnTo>
                        <a:pt x="372" y="62"/>
                      </a:lnTo>
                      <a:lnTo>
                        <a:pt x="369" y="67"/>
                      </a:lnTo>
                      <a:lnTo>
                        <a:pt x="367" y="69"/>
                      </a:lnTo>
                      <a:lnTo>
                        <a:pt x="365" y="69"/>
                      </a:lnTo>
                      <a:lnTo>
                        <a:pt x="362" y="71"/>
                      </a:lnTo>
                      <a:lnTo>
                        <a:pt x="360" y="71"/>
                      </a:lnTo>
                      <a:lnTo>
                        <a:pt x="357" y="74"/>
                      </a:lnTo>
                      <a:lnTo>
                        <a:pt x="360" y="78"/>
                      </a:lnTo>
                      <a:lnTo>
                        <a:pt x="362" y="81"/>
                      </a:lnTo>
                      <a:lnTo>
                        <a:pt x="369" y="83"/>
                      </a:lnTo>
                      <a:lnTo>
                        <a:pt x="369" y="85"/>
                      </a:lnTo>
                      <a:lnTo>
                        <a:pt x="369" y="88"/>
                      </a:lnTo>
                      <a:lnTo>
                        <a:pt x="372" y="104"/>
                      </a:lnTo>
                      <a:lnTo>
                        <a:pt x="372" y="109"/>
                      </a:lnTo>
                      <a:lnTo>
                        <a:pt x="376" y="111"/>
                      </a:lnTo>
                      <a:lnTo>
                        <a:pt x="379" y="114"/>
                      </a:lnTo>
                      <a:lnTo>
                        <a:pt x="376" y="119"/>
                      </a:lnTo>
                      <a:lnTo>
                        <a:pt x="369" y="123"/>
                      </a:lnTo>
                      <a:lnTo>
                        <a:pt x="365" y="126"/>
                      </a:lnTo>
                      <a:lnTo>
                        <a:pt x="362" y="130"/>
                      </a:lnTo>
                      <a:lnTo>
                        <a:pt x="360" y="135"/>
                      </a:lnTo>
                      <a:lnTo>
                        <a:pt x="357" y="145"/>
                      </a:lnTo>
                      <a:lnTo>
                        <a:pt x="365" y="149"/>
                      </a:lnTo>
                      <a:lnTo>
                        <a:pt x="369" y="159"/>
                      </a:lnTo>
                      <a:lnTo>
                        <a:pt x="360" y="173"/>
                      </a:lnTo>
                      <a:lnTo>
                        <a:pt x="360" y="178"/>
                      </a:lnTo>
                      <a:lnTo>
                        <a:pt x="360" y="183"/>
                      </a:lnTo>
                      <a:lnTo>
                        <a:pt x="362" y="185"/>
                      </a:lnTo>
                      <a:lnTo>
                        <a:pt x="365" y="190"/>
                      </a:lnTo>
                      <a:lnTo>
                        <a:pt x="369" y="197"/>
                      </a:lnTo>
                      <a:lnTo>
                        <a:pt x="379" y="204"/>
                      </a:lnTo>
                      <a:lnTo>
                        <a:pt x="379" y="209"/>
                      </a:lnTo>
                      <a:lnTo>
                        <a:pt x="379" y="211"/>
                      </a:lnTo>
                      <a:lnTo>
                        <a:pt x="379" y="213"/>
                      </a:lnTo>
                      <a:lnTo>
                        <a:pt x="379" y="216"/>
                      </a:lnTo>
                      <a:lnTo>
                        <a:pt x="376" y="218"/>
                      </a:lnTo>
                      <a:lnTo>
                        <a:pt x="374" y="220"/>
                      </a:lnTo>
                      <a:lnTo>
                        <a:pt x="367" y="223"/>
                      </a:lnTo>
                      <a:lnTo>
                        <a:pt x="365" y="225"/>
                      </a:lnTo>
                      <a:lnTo>
                        <a:pt x="362" y="223"/>
                      </a:lnTo>
                      <a:lnTo>
                        <a:pt x="362" y="220"/>
                      </a:lnTo>
                      <a:lnTo>
                        <a:pt x="360" y="220"/>
                      </a:lnTo>
                      <a:lnTo>
                        <a:pt x="360" y="220"/>
                      </a:lnTo>
                      <a:lnTo>
                        <a:pt x="357" y="220"/>
                      </a:lnTo>
                      <a:lnTo>
                        <a:pt x="355" y="223"/>
                      </a:lnTo>
                      <a:lnTo>
                        <a:pt x="355" y="230"/>
                      </a:lnTo>
                      <a:lnTo>
                        <a:pt x="353" y="239"/>
                      </a:lnTo>
                      <a:lnTo>
                        <a:pt x="348" y="232"/>
                      </a:lnTo>
                      <a:lnTo>
                        <a:pt x="346" y="230"/>
                      </a:lnTo>
                      <a:lnTo>
                        <a:pt x="343" y="230"/>
                      </a:lnTo>
                      <a:lnTo>
                        <a:pt x="338" y="230"/>
                      </a:lnTo>
                      <a:lnTo>
                        <a:pt x="334" y="230"/>
                      </a:lnTo>
                      <a:lnTo>
                        <a:pt x="327" y="232"/>
                      </a:lnTo>
                      <a:lnTo>
                        <a:pt x="322" y="237"/>
                      </a:lnTo>
                      <a:lnTo>
                        <a:pt x="320" y="239"/>
                      </a:lnTo>
                      <a:lnTo>
                        <a:pt x="320" y="246"/>
                      </a:lnTo>
                      <a:lnTo>
                        <a:pt x="320" y="249"/>
                      </a:lnTo>
                      <a:lnTo>
                        <a:pt x="317" y="251"/>
                      </a:lnTo>
                      <a:lnTo>
                        <a:pt x="310" y="249"/>
                      </a:lnTo>
                      <a:lnTo>
                        <a:pt x="308" y="249"/>
                      </a:lnTo>
                      <a:lnTo>
                        <a:pt x="305" y="251"/>
                      </a:lnTo>
                      <a:lnTo>
                        <a:pt x="301" y="256"/>
                      </a:lnTo>
                      <a:lnTo>
                        <a:pt x="298" y="258"/>
                      </a:lnTo>
                      <a:lnTo>
                        <a:pt x="298" y="258"/>
                      </a:lnTo>
                      <a:lnTo>
                        <a:pt x="296" y="256"/>
                      </a:lnTo>
                      <a:lnTo>
                        <a:pt x="294" y="256"/>
                      </a:lnTo>
                      <a:lnTo>
                        <a:pt x="291" y="256"/>
                      </a:lnTo>
                      <a:lnTo>
                        <a:pt x="289" y="256"/>
                      </a:lnTo>
                      <a:lnTo>
                        <a:pt x="286" y="258"/>
                      </a:lnTo>
                      <a:lnTo>
                        <a:pt x="282" y="258"/>
                      </a:lnTo>
                      <a:lnTo>
                        <a:pt x="279" y="258"/>
                      </a:lnTo>
                      <a:lnTo>
                        <a:pt x="279" y="261"/>
                      </a:lnTo>
                      <a:lnTo>
                        <a:pt x="279" y="263"/>
                      </a:lnTo>
                      <a:lnTo>
                        <a:pt x="277" y="265"/>
                      </a:lnTo>
                      <a:lnTo>
                        <a:pt x="272" y="265"/>
                      </a:lnTo>
                      <a:lnTo>
                        <a:pt x="265" y="265"/>
                      </a:lnTo>
                      <a:lnTo>
                        <a:pt x="260" y="270"/>
                      </a:lnTo>
                      <a:lnTo>
                        <a:pt x="256" y="270"/>
                      </a:lnTo>
                      <a:lnTo>
                        <a:pt x="256" y="270"/>
                      </a:lnTo>
                      <a:lnTo>
                        <a:pt x="253" y="272"/>
                      </a:lnTo>
                      <a:lnTo>
                        <a:pt x="251" y="275"/>
                      </a:lnTo>
                      <a:lnTo>
                        <a:pt x="246" y="280"/>
                      </a:lnTo>
                      <a:lnTo>
                        <a:pt x="246" y="272"/>
                      </a:lnTo>
                      <a:lnTo>
                        <a:pt x="246" y="272"/>
                      </a:lnTo>
                      <a:lnTo>
                        <a:pt x="246" y="270"/>
                      </a:lnTo>
                      <a:lnTo>
                        <a:pt x="246" y="270"/>
                      </a:lnTo>
                      <a:lnTo>
                        <a:pt x="249" y="265"/>
                      </a:lnTo>
                      <a:lnTo>
                        <a:pt x="249" y="263"/>
                      </a:lnTo>
                      <a:lnTo>
                        <a:pt x="253" y="261"/>
                      </a:lnTo>
                      <a:lnTo>
                        <a:pt x="241" y="237"/>
                      </a:lnTo>
                      <a:lnTo>
                        <a:pt x="241" y="230"/>
                      </a:lnTo>
                      <a:lnTo>
                        <a:pt x="244" y="218"/>
                      </a:lnTo>
                      <a:lnTo>
                        <a:pt x="244" y="216"/>
                      </a:lnTo>
                      <a:lnTo>
                        <a:pt x="241" y="211"/>
                      </a:lnTo>
                      <a:lnTo>
                        <a:pt x="241" y="211"/>
                      </a:lnTo>
                      <a:lnTo>
                        <a:pt x="237" y="206"/>
                      </a:lnTo>
                      <a:lnTo>
                        <a:pt x="225" y="220"/>
                      </a:lnTo>
                      <a:lnTo>
                        <a:pt x="215" y="216"/>
                      </a:lnTo>
                      <a:lnTo>
                        <a:pt x="201" y="225"/>
                      </a:lnTo>
                      <a:lnTo>
                        <a:pt x="197" y="232"/>
                      </a:lnTo>
                      <a:lnTo>
                        <a:pt x="197" y="235"/>
                      </a:lnTo>
                      <a:lnTo>
                        <a:pt x="197" y="239"/>
                      </a:lnTo>
                      <a:lnTo>
                        <a:pt x="197" y="239"/>
                      </a:lnTo>
                      <a:lnTo>
                        <a:pt x="201" y="244"/>
                      </a:lnTo>
                      <a:lnTo>
                        <a:pt x="201" y="246"/>
                      </a:lnTo>
                      <a:lnTo>
                        <a:pt x="201" y="251"/>
                      </a:lnTo>
                      <a:lnTo>
                        <a:pt x="199" y="251"/>
                      </a:lnTo>
                      <a:lnTo>
                        <a:pt x="194" y="251"/>
                      </a:lnTo>
                      <a:lnTo>
                        <a:pt x="189" y="249"/>
                      </a:lnTo>
                      <a:lnTo>
                        <a:pt x="187" y="249"/>
                      </a:lnTo>
                      <a:lnTo>
                        <a:pt x="175" y="261"/>
                      </a:lnTo>
                      <a:lnTo>
                        <a:pt x="161" y="265"/>
                      </a:lnTo>
                      <a:lnTo>
                        <a:pt x="159" y="265"/>
                      </a:lnTo>
                      <a:lnTo>
                        <a:pt x="156" y="263"/>
                      </a:lnTo>
                      <a:lnTo>
                        <a:pt x="159" y="263"/>
                      </a:lnTo>
                      <a:lnTo>
                        <a:pt x="161" y="261"/>
                      </a:lnTo>
                      <a:lnTo>
                        <a:pt x="161" y="258"/>
                      </a:lnTo>
                      <a:lnTo>
                        <a:pt x="163" y="256"/>
                      </a:lnTo>
                      <a:lnTo>
                        <a:pt x="163" y="249"/>
                      </a:lnTo>
                      <a:lnTo>
                        <a:pt x="161" y="242"/>
                      </a:lnTo>
                      <a:lnTo>
                        <a:pt x="156" y="232"/>
                      </a:lnTo>
                      <a:lnTo>
                        <a:pt x="154" y="230"/>
                      </a:lnTo>
                      <a:lnTo>
                        <a:pt x="152" y="228"/>
                      </a:lnTo>
                      <a:lnTo>
                        <a:pt x="152" y="230"/>
                      </a:lnTo>
                      <a:lnTo>
                        <a:pt x="144" y="230"/>
                      </a:lnTo>
                      <a:lnTo>
                        <a:pt x="133" y="237"/>
                      </a:lnTo>
                      <a:lnTo>
                        <a:pt x="123" y="242"/>
                      </a:lnTo>
                      <a:lnTo>
                        <a:pt x="116" y="249"/>
                      </a:lnTo>
                      <a:lnTo>
                        <a:pt x="114" y="251"/>
                      </a:lnTo>
                      <a:lnTo>
                        <a:pt x="114" y="249"/>
                      </a:lnTo>
                      <a:lnTo>
                        <a:pt x="111" y="246"/>
                      </a:lnTo>
                      <a:lnTo>
                        <a:pt x="111" y="242"/>
                      </a:lnTo>
                      <a:lnTo>
                        <a:pt x="111" y="237"/>
                      </a:lnTo>
                      <a:lnTo>
                        <a:pt x="111" y="232"/>
                      </a:lnTo>
                      <a:lnTo>
                        <a:pt x="111" y="223"/>
                      </a:lnTo>
                      <a:lnTo>
                        <a:pt x="109" y="220"/>
                      </a:lnTo>
                      <a:lnTo>
                        <a:pt x="107" y="218"/>
                      </a:lnTo>
                      <a:lnTo>
                        <a:pt x="104" y="218"/>
                      </a:lnTo>
                      <a:lnTo>
                        <a:pt x="102" y="218"/>
                      </a:lnTo>
                      <a:lnTo>
                        <a:pt x="100" y="218"/>
                      </a:lnTo>
                      <a:lnTo>
                        <a:pt x="97" y="220"/>
                      </a:lnTo>
                      <a:lnTo>
                        <a:pt x="92" y="228"/>
                      </a:lnTo>
                      <a:lnTo>
                        <a:pt x="90" y="230"/>
                      </a:lnTo>
                      <a:lnTo>
                        <a:pt x="90" y="230"/>
                      </a:lnTo>
                      <a:lnTo>
                        <a:pt x="85" y="230"/>
                      </a:lnTo>
                      <a:lnTo>
                        <a:pt x="83" y="230"/>
                      </a:lnTo>
                      <a:lnTo>
                        <a:pt x="83" y="228"/>
                      </a:lnTo>
                      <a:lnTo>
                        <a:pt x="81" y="223"/>
                      </a:lnTo>
                      <a:lnTo>
                        <a:pt x="76" y="218"/>
                      </a:lnTo>
                      <a:lnTo>
                        <a:pt x="71" y="216"/>
                      </a:lnTo>
                      <a:lnTo>
                        <a:pt x="64" y="213"/>
                      </a:lnTo>
                      <a:lnTo>
                        <a:pt x="59" y="211"/>
                      </a:lnTo>
                      <a:lnTo>
                        <a:pt x="43" y="209"/>
                      </a:lnTo>
                      <a:lnTo>
                        <a:pt x="33" y="211"/>
                      </a:lnTo>
                      <a:lnTo>
                        <a:pt x="31" y="213"/>
                      </a:lnTo>
                      <a:lnTo>
                        <a:pt x="26" y="213"/>
                      </a:lnTo>
                      <a:lnTo>
                        <a:pt x="17" y="209"/>
                      </a:lnTo>
                      <a:lnTo>
                        <a:pt x="12" y="206"/>
                      </a:lnTo>
                      <a:lnTo>
                        <a:pt x="10" y="204"/>
                      </a:lnTo>
                      <a:close/>
                    </a:path>
                  </a:pathLst>
                </a:custGeom>
                <a:solidFill>
                  <a:schemeClr val="tx1">
                    <a:alpha val="15000"/>
                  </a:schemeClr>
                </a:solidFill>
                <a:ln w="3175" cap="rnd">
                  <a:solidFill>
                    <a:schemeClr val="tx1"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318" name="Freeform 31"/>
                <p:cNvSpPr>
                  <a:spLocks/>
                </p:cNvSpPr>
                <p:nvPr/>
              </p:nvSpPr>
              <p:spPr bwMode="auto">
                <a:xfrm>
                  <a:off x="1235287" y="1785937"/>
                  <a:ext cx="411956" cy="478631"/>
                </a:xfrm>
                <a:custGeom>
                  <a:avLst/>
                  <a:gdLst>
                    <a:gd name="T0" fmla="*/ 315 w 346"/>
                    <a:gd name="T1" fmla="*/ 66 h 402"/>
                    <a:gd name="T2" fmla="*/ 313 w 346"/>
                    <a:gd name="T3" fmla="*/ 90 h 402"/>
                    <a:gd name="T4" fmla="*/ 334 w 346"/>
                    <a:gd name="T5" fmla="*/ 135 h 402"/>
                    <a:gd name="T6" fmla="*/ 346 w 346"/>
                    <a:gd name="T7" fmla="*/ 149 h 402"/>
                    <a:gd name="T8" fmla="*/ 336 w 346"/>
                    <a:gd name="T9" fmla="*/ 170 h 402"/>
                    <a:gd name="T10" fmla="*/ 334 w 346"/>
                    <a:gd name="T11" fmla="*/ 182 h 402"/>
                    <a:gd name="T12" fmla="*/ 339 w 346"/>
                    <a:gd name="T13" fmla="*/ 227 h 402"/>
                    <a:gd name="T14" fmla="*/ 327 w 346"/>
                    <a:gd name="T15" fmla="*/ 260 h 402"/>
                    <a:gd name="T16" fmla="*/ 332 w 346"/>
                    <a:gd name="T17" fmla="*/ 281 h 402"/>
                    <a:gd name="T18" fmla="*/ 325 w 346"/>
                    <a:gd name="T19" fmla="*/ 310 h 402"/>
                    <a:gd name="T20" fmla="*/ 336 w 346"/>
                    <a:gd name="T21" fmla="*/ 362 h 402"/>
                    <a:gd name="T22" fmla="*/ 308 w 346"/>
                    <a:gd name="T23" fmla="*/ 385 h 402"/>
                    <a:gd name="T24" fmla="*/ 299 w 346"/>
                    <a:gd name="T25" fmla="*/ 402 h 402"/>
                    <a:gd name="T26" fmla="*/ 284 w 346"/>
                    <a:gd name="T27" fmla="*/ 400 h 402"/>
                    <a:gd name="T28" fmla="*/ 265 w 346"/>
                    <a:gd name="T29" fmla="*/ 388 h 402"/>
                    <a:gd name="T30" fmla="*/ 242 w 346"/>
                    <a:gd name="T31" fmla="*/ 385 h 402"/>
                    <a:gd name="T32" fmla="*/ 235 w 346"/>
                    <a:gd name="T33" fmla="*/ 371 h 402"/>
                    <a:gd name="T34" fmla="*/ 225 w 346"/>
                    <a:gd name="T35" fmla="*/ 378 h 402"/>
                    <a:gd name="T36" fmla="*/ 202 w 346"/>
                    <a:gd name="T37" fmla="*/ 383 h 402"/>
                    <a:gd name="T38" fmla="*/ 168 w 346"/>
                    <a:gd name="T39" fmla="*/ 381 h 402"/>
                    <a:gd name="T40" fmla="*/ 164 w 346"/>
                    <a:gd name="T41" fmla="*/ 376 h 402"/>
                    <a:gd name="T42" fmla="*/ 173 w 346"/>
                    <a:gd name="T43" fmla="*/ 362 h 402"/>
                    <a:gd name="T44" fmla="*/ 178 w 346"/>
                    <a:gd name="T45" fmla="*/ 324 h 402"/>
                    <a:gd name="T46" fmla="*/ 159 w 346"/>
                    <a:gd name="T47" fmla="*/ 333 h 402"/>
                    <a:gd name="T48" fmla="*/ 126 w 346"/>
                    <a:gd name="T49" fmla="*/ 319 h 402"/>
                    <a:gd name="T50" fmla="*/ 97 w 346"/>
                    <a:gd name="T51" fmla="*/ 350 h 402"/>
                    <a:gd name="T52" fmla="*/ 74 w 346"/>
                    <a:gd name="T53" fmla="*/ 352 h 402"/>
                    <a:gd name="T54" fmla="*/ 41 w 346"/>
                    <a:gd name="T55" fmla="*/ 376 h 402"/>
                    <a:gd name="T56" fmla="*/ 12 w 346"/>
                    <a:gd name="T57" fmla="*/ 388 h 402"/>
                    <a:gd name="T58" fmla="*/ 5 w 346"/>
                    <a:gd name="T59" fmla="*/ 359 h 402"/>
                    <a:gd name="T60" fmla="*/ 22 w 346"/>
                    <a:gd name="T61" fmla="*/ 343 h 402"/>
                    <a:gd name="T62" fmla="*/ 12 w 346"/>
                    <a:gd name="T63" fmla="*/ 317 h 402"/>
                    <a:gd name="T64" fmla="*/ 3 w 346"/>
                    <a:gd name="T65" fmla="*/ 307 h 402"/>
                    <a:gd name="T66" fmla="*/ 8 w 346"/>
                    <a:gd name="T67" fmla="*/ 298 h 402"/>
                    <a:gd name="T68" fmla="*/ 15 w 346"/>
                    <a:gd name="T69" fmla="*/ 288 h 402"/>
                    <a:gd name="T70" fmla="*/ 12 w 346"/>
                    <a:gd name="T71" fmla="*/ 269 h 402"/>
                    <a:gd name="T72" fmla="*/ 43 w 346"/>
                    <a:gd name="T73" fmla="*/ 260 h 402"/>
                    <a:gd name="T74" fmla="*/ 90 w 346"/>
                    <a:gd name="T75" fmla="*/ 241 h 402"/>
                    <a:gd name="T76" fmla="*/ 102 w 346"/>
                    <a:gd name="T77" fmla="*/ 194 h 402"/>
                    <a:gd name="T78" fmla="*/ 97 w 346"/>
                    <a:gd name="T79" fmla="*/ 175 h 402"/>
                    <a:gd name="T80" fmla="*/ 88 w 346"/>
                    <a:gd name="T81" fmla="*/ 161 h 402"/>
                    <a:gd name="T82" fmla="*/ 90 w 346"/>
                    <a:gd name="T83" fmla="*/ 146 h 402"/>
                    <a:gd name="T84" fmla="*/ 105 w 346"/>
                    <a:gd name="T85" fmla="*/ 123 h 402"/>
                    <a:gd name="T86" fmla="*/ 123 w 346"/>
                    <a:gd name="T87" fmla="*/ 130 h 402"/>
                    <a:gd name="T88" fmla="*/ 142 w 346"/>
                    <a:gd name="T89" fmla="*/ 149 h 402"/>
                    <a:gd name="T90" fmla="*/ 154 w 346"/>
                    <a:gd name="T91" fmla="*/ 118 h 402"/>
                    <a:gd name="T92" fmla="*/ 168 w 346"/>
                    <a:gd name="T93" fmla="*/ 108 h 402"/>
                    <a:gd name="T94" fmla="*/ 183 w 346"/>
                    <a:gd name="T95" fmla="*/ 85 h 402"/>
                    <a:gd name="T96" fmla="*/ 173 w 346"/>
                    <a:gd name="T97" fmla="*/ 78 h 402"/>
                    <a:gd name="T98" fmla="*/ 180 w 346"/>
                    <a:gd name="T99" fmla="*/ 68 h 402"/>
                    <a:gd name="T100" fmla="*/ 190 w 346"/>
                    <a:gd name="T101" fmla="*/ 35 h 402"/>
                    <a:gd name="T102" fmla="*/ 242 w 346"/>
                    <a:gd name="T103" fmla="*/ 11 h 402"/>
                    <a:gd name="T104" fmla="*/ 258 w 346"/>
                    <a:gd name="T105" fmla="*/ 7 h 402"/>
                    <a:gd name="T106" fmla="*/ 261 w 346"/>
                    <a:gd name="T107" fmla="*/ 16 h 402"/>
                    <a:gd name="T108" fmla="*/ 265 w 346"/>
                    <a:gd name="T109" fmla="*/ 26 h 402"/>
                    <a:gd name="T110" fmla="*/ 270 w 346"/>
                    <a:gd name="T111" fmla="*/ 45 h 4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46" h="402">
                      <a:moveTo>
                        <a:pt x="296" y="61"/>
                      </a:moveTo>
                      <a:lnTo>
                        <a:pt x="296" y="61"/>
                      </a:lnTo>
                      <a:lnTo>
                        <a:pt x="310" y="63"/>
                      </a:lnTo>
                      <a:lnTo>
                        <a:pt x="315" y="66"/>
                      </a:lnTo>
                      <a:lnTo>
                        <a:pt x="313" y="73"/>
                      </a:lnTo>
                      <a:lnTo>
                        <a:pt x="310" y="78"/>
                      </a:lnTo>
                      <a:lnTo>
                        <a:pt x="310" y="85"/>
                      </a:lnTo>
                      <a:lnTo>
                        <a:pt x="313" y="90"/>
                      </a:lnTo>
                      <a:lnTo>
                        <a:pt x="322" y="101"/>
                      </a:lnTo>
                      <a:lnTo>
                        <a:pt x="327" y="108"/>
                      </a:lnTo>
                      <a:lnTo>
                        <a:pt x="332" y="127"/>
                      </a:lnTo>
                      <a:lnTo>
                        <a:pt x="334" y="135"/>
                      </a:lnTo>
                      <a:lnTo>
                        <a:pt x="336" y="139"/>
                      </a:lnTo>
                      <a:lnTo>
                        <a:pt x="341" y="142"/>
                      </a:lnTo>
                      <a:lnTo>
                        <a:pt x="343" y="144"/>
                      </a:lnTo>
                      <a:lnTo>
                        <a:pt x="346" y="149"/>
                      </a:lnTo>
                      <a:lnTo>
                        <a:pt x="343" y="156"/>
                      </a:lnTo>
                      <a:lnTo>
                        <a:pt x="339" y="156"/>
                      </a:lnTo>
                      <a:lnTo>
                        <a:pt x="336" y="168"/>
                      </a:lnTo>
                      <a:lnTo>
                        <a:pt x="336" y="170"/>
                      </a:lnTo>
                      <a:lnTo>
                        <a:pt x="336" y="175"/>
                      </a:lnTo>
                      <a:lnTo>
                        <a:pt x="336" y="177"/>
                      </a:lnTo>
                      <a:lnTo>
                        <a:pt x="336" y="180"/>
                      </a:lnTo>
                      <a:lnTo>
                        <a:pt x="334" y="182"/>
                      </a:lnTo>
                      <a:lnTo>
                        <a:pt x="334" y="191"/>
                      </a:lnTo>
                      <a:lnTo>
                        <a:pt x="334" y="198"/>
                      </a:lnTo>
                      <a:lnTo>
                        <a:pt x="336" y="213"/>
                      </a:lnTo>
                      <a:lnTo>
                        <a:pt x="339" y="227"/>
                      </a:lnTo>
                      <a:lnTo>
                        <a:pt x="339" y="234"/>
                      </a:lnTo>
                      <a:lnTo>
                        <a:pt x="339" y="239"/>
                      </a:lnTo>
                      <a:lnTo>
                        <a:pt x="336" y="246"/>
                      </a:lnTo>
                      <a:lnTo>
                        <a:pt x="327" y="260"/>
                      </a:lnTo>
                      <a:lnTo>
                        <a:pt x="325" y="265"/>
                      </a:lnTo>
                      <a:lnTo>
                        <a:pt x="325" y="272"/>
                      </a:lnTo>
                      <a:lnTo>
                        <a:pt x="327" y="277"/>
                      </a:lnTo>
                      <a:lnTo>
                        <a:pt x="332" y="281"/>
                      </a:lnTo>
                      <a:lnTo>
                        <a:pt x="334" y="288"/>
                      </a:lnTo>
                      <a:lnTo>
                        <a:pt x="334" y="296"/>
                      </a:lnTo>
                      <a:lnTo>
                        <a:pt x="334" y="300"/>
                      </a:lnTo>
                      <a:lnTo>
                        <a:pt x="325" y="310"/>
                      </a:lnTo>
                      <a:lnTo>
                        <a:pt x="317" y="324"/>
                      </a:lnTo>
                      <a:lnTo>
                        <a:pt x="320" y="338"/>
                      </a:lnTo>
                      <a:lnTo>
                        <a:pt x="325" y="352"/>
                      </a:lnTo>
                      <a:lnTo>
                        <a:pt x="336" y="362"/>
                      </a:lnTo>
                      <a:lnTo>
                        <a:pt x="329" y="374"/>
                      </a:lnTo>
                      <a:lnTo>
                        <a:pt x="327" y="376"/>
                      </a:lnTo>
                      <a:lnTo>
                        <a:pt x="310" y="385"/>
                      </a:lnTo>
                      <a:lnTo>
                        <a:pt x="308" y="385"/>
                      </a:lnTo>
                      <a:lnTo>
                        <a:pt x="308" y="390"/>
                      </a:lnTo>
                      <a:lnTo>
                        <a:pt x="306" y="397"/>
                      </a:lnTo>
                      <a:lnTo>
                        <a:pt x="306" y="400"/>
                      </a:lnTo>
                      <a:lnTo>
                        <a:pt x="299" y="402"/>
                      </a:lnTo>
                      <a:lnTo>
                        <a:pt x="294" y="402"/>
                      </a:lnTo>
                      <a:lnTo>
                        <a:pt x="287" y="402"/>
                      </a:lnTo>
                      <a:lnTo>
                        <a:pt x="284" y="402"/>
                      </a:lnTo>
                      <a:lnTo>
                        <a:pt x="284" y="400"/>
                      </a:lnTo>
                      <a:lnTo>
                        <a:pt x="280" y="397"/>
                      </a:lnTo>
                      <a:lnTo>
                        <a:pt x="275" y="393"/>
                      </a:lnTo>
                      <a:lnTo>
                        <a:pt x="268" y="388"/>
                      </a:lnTo>
                      <a:lnTo>
                        <a:pt x="265" y="388"/>
                      </a:lnTo>
                      <a:lnTo>
                        <a:pt x="263" y="385"/>
                      </a:lnTo>
                      <a:lnTo>
                        <a:pt x="256" y="388"/>
                      </a:lnTo>
                      <a:lnTo>
                        <a:pt x="249" y="388"/>
                      </a:lnTo>
                      <a:lnTo>
                        <a:pt x="242" y="385"/>
                      </a:lnTo>
                      <a:lnTo>
                        <a:pt x="239" y="383"/>
                      </a:lnTo>
                      <a:lnTo>
                        <a:pt x="237" y="376"/>
                      </a:lnTo>
                      <a:lnTo>
                        <a:pt x="237" y="374"/>
                      </a:lnTo>
                      <a:lnTo>
                        <a:pt x="235" y="371"/>
                      </a:lnTo>
                      <a:lnTo>
                        <a:pt x="232" y="369"/>
                      </a:lnTo>
                      <a:lnTo>
                        <a:pt x="228" y="374"/>
                      </a:lnTo>
                      <a:lnTo>
                        <a:pt x="225" y="376"/>
                      </a:lnTo>
                      <a:lnTo>
                        <a:pt x="225" y="378"/>
                      </a:lnTo>
                      <a:lnTo>
                        <a:pt x="223" y="383"/>
                      </a:lnTo>
                      <a:lnTo>
                        <a:pt x="220" y="383"/>
                      </a:lnTo>
                      <a:lnTo>
                        <a:pt x="216" y="385"/>
                      </a:lnTo>
                      <a:lnTo>
                        <a:pt x="202" y="383"/>
                      </a:lnTo>
                      <a:lnTo>
                        <a:pt x="187" y="388"/>
                      </a:lnTo>
                      <a:lnTo>
                        <a:pt x="178" y="385"/>
                      </a:lnTo>
                      <a:lnTo>
                        <a:pt x="171" y="383"/>
                      </a:lnTo>
                      <a:lnTo>
                        <a:pt x="168" y="381"/>
                      </a:lnTo>
                      <a:lnTo>
                        <a:pt x="166" y="381"/>
                      </a:lnTo>
                      <a:lnTo>
                        <a:pt x="164" y="381"/>
                      </a:lnTo>
                      <a:lnTo>
                        <a:pt x="164" y="378"/>
                      </a:lnTo>
                      <a:lnTo>
                        <a:pt x="164" y="376"/>
                      </a:lnTo>
                      <a:lnTo>
                        <a:pt x="164" y="374"/>
                      </a:lnTo>
                      <a:lnTo>
                        <a:pt x="168" y="369"/>
                      </a:lnTo>
                      <a:lnTo>
                        <a:pt x="171" y="367"/>
                      </a:lnTo>
                      <a:lnTo>
                        <a:pt x="173" y="362"/>
                      </a:lnTo>
                      <a:lnTo>
                        <a:pt x="178" y="352"/>
                      </a:lnTo>
                      <a:lnTo>
                        <a:pt x="183" y="326"/>
                      </a:lnTo>
                      <a:lnTo>
                        <a:pt x="180" y="324"/>
                      </a:lnTo>
                      <a:lnTo>
                        <a:pt x="178" y="324"/>
                      </a:lnTo>
                      <a:lnTo>
                        <a:pt x="171" y="324"/>
                      </a:lnTo>
                      <a:lnTo>
                        <a:pt x="168" y="326"/>
                      </a:lnTo>
                      <a:lnTo>
                        <a:pt x="166" y="326"/>
                      </a:lnTo>
                      <a:lnTo>
                        <a:pt x="159" y="333"/>
                      </a:lnTo>
                      <a:lnTo>
                        <a:pt x="147" y="336"/>
                      </a:lnTo>
                      <a:lnTo>
                        <a:pt x="145" y="336"/>
                      </a:lnTo>
                      <a:lnTo>
                        <a:pt x="138" y="331"/>
                      </a:lnTo>
                      <a:lnTo>
                        <a:pt x="126" y="319"/>
                      </a:lnTo>
                      <a:lnTo>
                        <a:pt x="107" y="333"/>
                      </a:lnTo>
                      <a:lnTo>
                        <a:pt x="102" y="340"/>
                      </a:lnTo>
                      <a:lnTo>
                        <a:pt x="102" y="345"/>
                      </a:lnTo>
                      <a:lnTo>
                        <a:pt x="97" y="350"/>
                      </a:lnTo>
                      <a:lnTo>
                        <a:pt x="95" y="352"/>
                      </a:lnTo>
                      <a:lnTo>
                        <a:pt x="93" y="355"/>
                      </a:lnTo>
                      <a:lnTo>
                        <a:pt x="81" y="357"/>
                      </a:lnTo>
                      <a:lnTo>
                        <a:pt x="74" y="352"/>
                      </a:lnTo>
                      <a:lnTo>
                        <a:pt x="67" y="362"/>
                      </a:lnTo>
                      <a:lnTo>
                        <a:pt x="60" y="369"/>
                      </a:lnTo>
                      <a:lnTo>
                        <a:pt x="50" y="371"/>
                      </a:lnTo>
                      <a:lnTo>
                        <a:pt x="41" y="376"/>
                      </a:lnTo>
                      <a:lnTo>
                        <a:pt x="29" y="383"/>
                      </a:lnTo>
                      <a:lnTo>
                        <a:pt x="24" y="385"/>
                      </a:lnTo>
                      <a:lnTo>
                        <a:pt x="19" y="385"/>
                      </a:lnTo>
                      <a:lnTo>
                        <a:pt x="12" y="388"/>
                      </a:lnTo>
                      <a:lnTo>
                        <a:pt x="8" y="378"/>
                      </a:lnTo>
                      <a:lnTo>
                        <a:pt x="0" y="374"/>
                      </a:lnTo>
                      <a:lnTo>
                        <a:pt x="3" y="364"/>
                      </a:lnTo>
                      <a:lnTo>
                        <a:pt x="5" y="359"/>
                      </a:lnTo>
                      <a:lnTo>
                        <a:pt x="8" y="355"/>
                      </a:lnTo>
                      <a:lnTo>
                        <a:pt x="12" y="352"/>
                      </a:lnTo>
                      <a:lnTo>
                        <a:pt x="19" y="348"/>
                      </a:lnTo>
                      <a:lnTo>
                        <a:pt x="22" y="343"/>
                      </a:lnTo>
                      <a:lnTo>
                        <a:pt x="19" y="340"/>
                      </a:lnTo>
                      <a:lnTo>
                        <a:pt x="15" y="338"/>
                      </a:lnTo>
                      <a:lnTo>
                        <a:pt x="15" y="333"/>
                      </a:lnTo>
                      <a:lnTo>
                        <a:pt x="12" y="317"/>
                      </a:lnTo>
                      <a:lnTo>
                        <a:pt x="12" y="314"/>
                      </a:lnTo>
                      <a:lnTo>
                        <a:pt x="12" y="312"/>
                      </a:lnTo>
                      <a:lnTo>
                        <a:pt x="5" y="310"/>
                      </a:lnTo>
                      <a:lnTo>
                        <a:pt x="3" y="307"/>
                      </a:lnTo>
                      <a:lnTo>
                        <a:pt x="0" y="303"/>
                      </a:lnTo>
                      <a:lnTo>
                        <a:pt x="3" y="300"/>
                      </a:lnTo>
                      <a:lnTo>
                        <a:pt x="5" y="300"/>
                      </a:lnTo>
                      <a:lnTo>
                        <a:pt x="8" y="298"/>
                      </a:lnTo>
                      <a:lnTo>
                        <a:pt x="10" y="298"/>
                      </a:lnTo>
                      <a:lnTo>
                        <a:pt x="12" y="296"/>
                      </a:lnTo>
                      <a:lnTo>
                        <a:pt x="15" y="291"/>
                      </a:lnTo>
                      <a:lnTo>
                        <a:pt x="15" y="288"/>
                      </a:lnTo>
                      <a:lnTo>
                        <a:pt x="12" y="284"/>
                      </a:lnTo>
                      <a:lnTo>
                        <a:pt x="10" y="284"/>
                      </a:lnTo>
                      <a:lnTo>
                        <a:pt x="8" y="272"/>
                      </a:lnTo>
                      <a:lnTo>
                        <a:pt x="12" y="269"/>
                      </a:lnTo>
                      <a:lnTo>
                        <a:pt x="22" y="269"/>
                      </a:lnTo>
                      <a:lnTo>
                        <a:pt x="24" y="269"/>
                      </a:lnTo>
                      <a:lnTo>
                        <a:pt x="34" y="262"/>
                      </a:lnTo>
                      <a:lnTo>
                        <a:pt x="43" y="260"/>
                      </a:lnTo>
                      <a:lnTo>
                        <a:pt x="55" y="255"/>
                      </a:lnTo>
                      <a:lnTo>
                        <a:pt x="69" y="251"/>
                      </a:lnTo>
                      <a:lnTo>
                        <a:pt x="90" y="248"/>
                      </a:lnTo>
                      <a:lnTo>
                        <a:pt x="90" y="241"/>
                      </a:lnTo>
                      <a:lnTo>
                        <a:pt x="100" y="217"/>
                      </a:lnTo>
                      <a:lnTo>
                        <a:pt x="105" y="213"/>
                      </a:lnTo>
                      <a:lnTo>
                        <a:pt x="107" y="201"/>
                      </a:lnTo>
                      <a:lnTo>
                        <a:pt x="102" y="194"/>
                      </a:lnTo>
                      <a:lnTo>
                        <a:pt x="95" y="189"/>
                      </a:lnTo>
                      <a:lnTo>
                        <a:pt x="93" y="182"/>
                      </a:lnTo>
                      <a:lnTo>
                        <a:pt x="97" y="177"/>
                      </a:lnTo>
                      <a:lnTo>
                        <a:pt x="97" y="175"/>
                      </a:lnTo>
                      <a:lnTo>
                        <a:pt x="97" y="172"/>
                      </a:lnTo>
                      <a:lnTo>
                        <a:pt x="97" y="170"/>
                      </a:lnTo>
                      <a:lnTo>
                        <a:pt x="95" y="168"/>
                      </a:lnTo>
                      <a:lnTo>
                        <a:pt x="88" y="161"/>
                      </a:lnTo>
                      <a:lnTo>
                        <a:pt x="86" y="156"/>
                      </a:lnTo>
                      <a:lnTo>
                        <a:pt x="86" y="153"/>
                      </a:lnTo>
                      <a:lnTo>
                        <a:pt x="88" y="151"/>
                      </a:lnTo>
                      <a:lnTo>
                        <a:pt x="90" y="146"/>
                      </a:lnTo>
                      <a:lnTo>
                        <a:pt x="95" y="139"/>
                      </a:lnTo>
                      <a:lnTo>
                        <a:pt x="100" y="127"/>
                      </a:lnTo>
                      <a:lnTo>
                        <a:pt x="102" y="125"/>
                      </a:lnTo>
                      <a:lnTo>
                        <a:pt x="105" y="123"/>
                      </a:lnTo>
                      <a:lnTo>
                        <a:pt x="107" y="123"/>
                      </a:lnTo>
                      <a:lnTo>
                        <a:pt x="116" y="123"/>
                      </a:lnTo>
                      <a:lnTo>
                        <a:pt x="119" y="125"/>
                      </a:lnTo>
                      <a:lnTo>
                        <a:pt x="123" y="130"/>
                      </a:lnTo>
                      <a:lnTo>
                        <a:pt x="133" y="142"/>
                      </a:lnTo>
                      <a:lnTo>
                        <a:pt x="135" y="144"/>
                      </a:lnTo>
                      <a:lnTo>
                        <a:pt x="138" y="146"/>
                      </a:lnTo>
                      <a:lnTo>
                        <a:pt x="142" y="149"/>
                      </a:lnTo>
                      <a:lnTo>
                        <a:pt x="145" y="144"/>
                      </a:lnTo>
                      <a:lnTo>
                        <a:pt x="154" y="127"/>
                      </a:lnTo>
                      <a:lnTo>
                        <a:pt x="154" y="123"/>
                      </a:lnTo>
                      <a:lnTo>
                        <a:pt x="154" y="118"/>
                      </a:lnTo>
                      <a:lnTo>
                        <a:pt x="154" y="116"/>
                      </a:lnTo>
                      <a:lnTo>
                        <a:pt x="152" y="106"/>
                      </a:lnTo>
                      <a:lnTo>
                        <a:pt x="157" y="106"/>
                      </a:lnTo>
                      <a:lnTo>
                        <a:pt x="168" y="108"/>
                      </a:lnTo>
                      <a:lnTo>
                        <a:pt x="180" y="101"/>
                      </a:lnTo>
                      <a:lnTo>
                        <a:pt x="183" y="94"/>
                      </a:lnTo>
                      <a:lnTo>
                        <a:pt x="183" y="90"/>
                      </a:lnTo>
                      <a:lnTo>
                        <a:pt x="183" y="85"/>
                      </a:lnTo>
                      <a:lnTo>
                        <a:pt x="183" y="82"/>
                      </a:lnTo>
                      <a:lnTo>
                        <a:pt x="180" y="82"/>
                      </a:lnTo>
                      <a:lnTo>
                        <a:pt x="175" y="80"/>
                      </a:lnTo>
                      <a:lnTo>
                        <a:pt x="173" y="78"/>
                      </a:lnTo>
                      <a:lnTo>
                        <a:pt x="171" y="71"/>
                      </a:lnTo>
                      <a:lnTo>
                        <a:pt x="171" y="68"/>
                      </a:lnTo>
                      <a:lnTo>
                        <a:pt x="173" y="68"/>
                      </a:lnTo>
                      <a:lnTo>
                        <a:pt x="180" y="68"/>
                      </a:lnTo>
                      <a:lnTo>
                        <a:pt x="185" y="66"/>
                      </a:lnTo>
                      <a:lnTo>
                        <a:pt x="185" y="54"/>
                      </a:lnTo>
                      <a:lnTo>
                        <a:pt x="187" y="47"/>
                      </a:lnTo>
                      <a:lnTo>
                        <a:pt x="190" y="35"/>
                      </a:lnTo>
                      <a:lnTo>
                        <a:pt x="202" y="7"/>
                      </a:lnTo>
                      <a:lnTo>
                        <a:pt x="225" y="7"/>
                      </a:lnTo>
                      <a:lnTo>
                        <a:pt x="235" y="11"/>
                      </a:lnTo>
                      <a:lnTo>
                        <a:pt x="242" y="11"/>
                      </a:lnTo>
                      <a:lnTo>
                        <a:pt x="246" y="9"/>
                      </a:lnTo>
                      <a:lnTo>
                        <a:pt x="258" y="0"/>
                      </a:lnTo>
                      <a:lnTo>
                        <a:pt x="261" y="0"/>
                      </a:lnTo>
                      <a:lnTo>
                        <a:pt x="258" y="7"/>
                      </a:lnTo>
                      <a:lnTo>
                        <a:pt x="256" y="11"/>
                      </a:lnTo>
                      <a:lnTo>
                        <a:pt x="258" y="11"/>
                      </a:lnTo>
                      <a:lnTo>
                        <a:pt x="258" y="14"/>
                      </a:lnTo>
                      <a:lnTo>
                        <a:pt x="261" y="16"/>
                      </a:lnTo>
                      <a:lnTo>
                        <a:pt x="263" y="16"/>
                      </a:lnTo>
                      <a:lnTo>
                        <a:pt x="265" y="19"/>
                      </a:lnTo>
                      <a:lnTo>
                        <a:pt x="265" y="21"/>
                      </a:lnTo>
                      <a:lnTo>
                        <a:pt x="265" y="26"/>
                      </a:lnTo>
                      <a:lnTo>
                        <a:pt x="263" y="28"/>
                      </a:lnTo>
                      <a:lnTo>
                        <a:pt x="265" y="35"/>
                      </a:lnTo>
                      <a:lnTo>
                        <a:pt x="268" y="40"/>
                      </a:lnTo>
                      <a:lnTo>
                        <a:pt x="270" y="45"/>
                      </a:lnTo>
                      <a:lnTo>
                        <a:pt x="296" y="61"/>
                      </a:lnTo>
                      <a:close/>
                    </a:path>
                  </a:pathLst>
                </a:custGeom>
                <a:solidFill>
                  <a:schemeClr val="tx1">
                    <a:alpha val="15000"/>
                  </a:schemeClr>
                </a:solidFill>
                <a:ln w="3175" cap="rnd">
                  <a:solidFill>
                    <a:schemeClr val="tx1"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319" name="Freeform 33"/>
                <p:cNvSpPr>
                  <a:spLocks/>
                </p:cNvSpPr>
                <p:nvPr/>
              </p:nvSpPr>
              <p:spPr bwMode="auto">
                <a:xfrm>
                  <a:off x="923343" y="1582340"/>
                  <a:ext cx="338138" cy="247650"/>
                </a:xfrm>
                <a:custGeom>
                  <a:avLst/>
                  <a:gdLst>
                    <a:gd name="T0" fmla="*/ 28 w 284"/>
                    <a:gd name="T1" fmla="*/ 197 h 208"/>
                    <a:gd name="T2" fmla="*/ 26 w 284"/>
                    <a:gd name="T3" fmla="*/ 161 h 208"/>
                    <a:gd name="T4" fmla="*/ 33 w 284"/>
                    <a:gd name="T5" fmla="*/ 140 h 208"/>
                    <a:gd name="T6" fmla="*/ 14 w 284"/>
                    <a:gd name="T7" fmla="*/ 107 h 208"/>
                    <a:gd name="T8" fmla="*/ 12 w 284"/>
                    <a:gd name="T9" fmla="*/ 85 h 208"/>
                    <a:gd name="T10" fmla="*/ 9 w 284"/>
                    <a:gd name="T11" fmla="*/ 62 h 208"/>
                    <a:gd name="T12" fmla="*/ 7 w 284"/>
                    <a:gd name="T13" fmla="*/ 50 h 208"/>
                    <a:gd name="T14" fmla="*/ 0 w 284"/>
                    <a:gd name="T15" fmla="*/ 31 h 208"/>
                    <a:gd name="T16" fmla="*/ 5 w 284"/>
                    <a:gd name="T17" fmla="*/ 0 h 208"/>
                    <a:gd name="T18" fmla="*/ 28 w 284"/>
                    <a:gd name="T19" fmla="*/ 12 h 208"/>
                    <a:gd name="T20" fmla="*/ 42 w 284"/>
                    <a:gd name="T21" fmla="*/ 17 h 208"/>
                    <a:gd name="T22" fmla="*/ 52 w 284"/>
                    <a:gd name="T23" fmla="*/ 29 h 208"/>
                    <a:gd name="T24" fmla="*/ 59 w 284"/>
                    <a:gd name="T25" fmla="*/ 36 h 208"/>
                    <a:gd name="T26" fmla="*/ 54 w 284"/>
                    <a:gd name="T27" fmla="*/ 40 h 208"/>
                    <a:gd name="T28" fmla="*/ 52 w 284"/>
                    <a:gd name="T29" fmla="*/ 52 h 208"/>
                    <a:gd name="T30" fmla="*/ 57 w 284"/>
                    <a:gd name="T31" fmla="*/ 57 h 208"/>
                    <a:gd name="T32" fmla="*/ 80 w 284"/>
                    <a:gd name="T33" fmla="*/ 57 h 208"/>
                    <a:gd name="T34" fmla="*/ 87 w 284"/>
                    <a:gd name="T35" fmla="*/ 55 h 208"/>
                    <a:gd name="T36" fmla="*/ 104 w 284"/>
                    <a:gd name="T37" fmla="*/ 50 h 208"/>
                    <a:gd name="T38" fmla="*/ 116 w 284"/>
                    <a:gd name="T39" fmla="*/ 57 h 208"/>
                    <a:gd name="T40" fmla="*/ 142 w 284"/>
                    <a:gd name="T41" fmla="*/ 55 h 208"/>
                    <a:gd name="T42" fmla="*/ 156 w 284"/>
                    <a:gd name="T43" fmla="*/ 57 h 208"/>
                    <a:gd name="T44" fmla="*/ 175 w 284"/>
                    <a:gd name="T45" fmla="*/ 50 h 208"/>
                    <a:gd name="T46" fmla="*/ 201 w 284"/>
                    <a:gd name="T47" fmla="*/ 57 h 208"/>
                    <a:gd name="T48" fmla="*/ 210 w 284"/>
                    <a:gd name="T49" fmla="*/ 74 h 208"/>
                    <a:gd name="T50" fmla="*/ 232 w 284"/>
                    <a:gd name="T51" fmla="*/ 83 h 208"/>
                    <a:gd name="T52" fmla="*/ 241 w 284"/>
                    <a:gd name="T53" fmla="*/ 85 h 208"/>
                    <a:gd name="T54" fmla="*/ 246 w 284"/>
                    <a:gd name="T55" fmla="*/ 81 h 208"/>
                    <a:gd name="T56" fmla="*/ 253 w 284"/>
                    <a:gd name="T57" fmla="*/ 76 h 208"/>
                    <a:gd name="T58" fmla="*/ 255 w 284"/>
                    <a:gd name="T59" fmla="*/ 69 h 208"/>
                    <a:gd name="T60" fmla="*/ 260 w 284"/>
                    <a:gd name="T61" fmla="*/ 83 h 208"/>
                    <a:gd name="T62" fmla="*/ 274 w 284"/>
                    <a:gd name="T63" fmla="*/ 97 h 208"/>
                    <a:gd name="T64" fmla="*/ 277 w 284"/>
                    <a:gd name="T65" fmla="*/ 121 h 208"/>
                    <a:gd name="T66" fmla="*/ 277 w 284"/>
                    <a:gd name="T67" fmla="*/ 140 h 208"/>
                    <a:gd name="T68" fmla="*/ 258 w 284"/>
                    <a:gd name="T69" fmla="*/ 168 h 208"/>
                    <a:gd name="T70" fmla="*/ 177 w 284"/>
                    <a:gd name="T71" fmla="*/ 173 h 208"/>
                    <a:gd name="T72" fmla="*/ 142 w 284"/>
                    <a:gd name="T73" fmla="*/ 185 h 208"/>
                    <a:gd name="T74" fmla="*/ 118 w 284"/>
                    <a:gd name="T75" fmla="*/ 192 h 208"/>
                    <a:gd name="T76" fmla="*/ 109 w 284"/>
                    <a:gd name="T77" fmla="*/ 201 h 208"/>
                    <a:gd name="T78" fmla="*/ 109 w 284"/>
                    <a:gd name="T79" fmla="*/ 208 h 208"/>
                    <a:gd name="T80" fmla="*/ 99 w 284"/>
                    <a:gd name="T81" fmla="*/ 197 h 208"/>
                    <a:gd name="T82" fmla="*/ 87 w 284"/>
                    <a:gd name="T83" fmla="*/ 192 h 208"/>
                    <a:gd name="T84" fmla="*/ 80 w 284"/>
                    <a:gd name="T85" fmla="*/ 201 h 208"/>
                    <a:gd name="T86" fmla="*/ 68 w 284"/>
                    <a:gd name="T87" fmla="*/ 197 h 208"/>
                    <a:gd name="T88" fmla="*/ 57 w 284"/>
                    <a:gd name="T89" fmla="*/ 197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84" h="208">
                      <a:moveTo>
                        <a:pt x="42" y="197"/>
                      </a:moveTo>
                      <a:lnTo>
                        <a:pt x="42" y="197"/>
                      </a:lnTo>
                      <a:lnTo>
                        <a:pt x="28" y="197"/>
                      </a:lnTo>
                      <a:lnTo>
                        <a:pt x="26" y="197"/>
                      </a:lnTo>
                      <a:lnTo>
                        <a:pt x="26" y="190"/>
                      </a:lnTo>
                      <a:lnTo>
                        <a:pt x="26" y="161"/>
                      </a:lnTo>
                      <a:lnTo>
                        <a:pt x="26" y="147"/>
                      </a:lnTo>
                      <a:lnTo>
                        <a:pt x="33" y="142"/>
                      </a:lnTo>
                      <a:lnTo>
                        <a:pt x="33" y="140"/>
                      </a:lnTo>
                      <a:lnTo>
                        <a:pt x="21" y="135"/>
                      </a:lnTo>
                      <a:lnTo>
                        <a:pt x="16" y="123"/>
                      </a:lnTo>
                      <a:lnTo>
                        <a:pt x="14" y="107"/>
                      </a:lnTo>
                      <a:lnTo>
                        <a:pt x="9" y="95"/>
                      </a:lnTo>
                      <a:lnTo>
                        <a:pt x="12" y="90"/>
                      </a:lnTo>
                      <a:lnTo>
                        <a:pt x="12" y="85"/>
                      </a:lnTo>
                      <a:lnTo>
                        <a:pt x="9" y="81"/>
                      </a:lnTo>
                      <a:lnTo>
                        <a:pt x="9" y="74"/>
                      </a:lnTo>
                      <a:lnTo>
                        <a:pt x="9" y="62"/>
                      </a:lnTo>
                      <a:lnTo>
                        <a:pt x="9" y="57"/>
                      </a:lnTo>
                      <a:lnTo>
                        <a:pt x="5" y="57"/>
                      </a:lnTo>
                      <a:lnTo>
                        <a:pt x="7" y="50"/>
                      </a:lnTo>
                      <a:lnTo>
                        <a:pt x="5" y="47"/>
                      </a:lnTo>
                      <a:lnTo>
                        <a:pt x="2" y="38"/>
                      </a:lnTo>
                      <a:lnTo>
                        <a:pt x="0" y="31"/>
                      </a:lnTo>
                      <a:lnTo>
                        <a:pt x="0" y="26"/>
                      </a:lnTo>
                      <a:lnTo>
                        <a:pt x="2" y="0"/>
                      </a:lnTo>
                      <a:lnTo>
                        <a:pt x="5" y="0"/>
                      </a:lnTo>
                      <a:lnTo>
                        <a:pt x="14" y="2"/>
                      </a:lnTo>
                      <a:lnTo>
                        <a:pt x="21" y="7"/>
                      </a:lnTo>
                      <a:lnTo>
                        <a:pt x="28" y="12"/>
                      </a:lnTo>
                      <a:lnTo>
                        <a:pt x="35" y="12"/>
                      </a:lnTo>
                      <a:lnTo>
                        <a:pt x="40" y="14"/>
                      </a:lnTo>
                      <a:lnTo>
                        <a:pt x="42" y="17"/>
                      </a:lnTo>
                      <a:lnTo>
                        <a:pt x="42" y="19"/>
                      </a:lnTo>
                      <a:lnTo>
                        <a:pt x="49" y="26"/>
                      </a:lnTo>
                      <a:lnTo>
                        <a:pt x="52" y="29"/>
                      </a:lnTo>
                      <a:lnTo>
                        <a:pt x="57" y="31"/>
                      </a:lnTo>
                      <a:lnTo>
                        <a:pt x="59" y="33"/>
                      </a:lnTo>
                      <a:lnTo>
                        <a:pt x="59" y="36"/>
                      </a:lnTo>
                      <a:lnTo>
                        <a:pt x="59" y="38"/>
                      </a:lnTo>
                      <a:lnTo>
                        <a:pt x="57" y="40"/>
                      </a:lnTo>
                      <a:lnTo>
                        <a:pt x="54" y="40"/>
                      </a:lnTo>
                      <a:lnTo>
                        <a:pt x="52" y="43"/>
                      </a:lnTo>
                      <a:lnTo>
                        <a:pt x="52" y="47"/>
                      </a:lnTo>
                      <a:lnTo>
                        <a:pt x="52" y="52"/>
                      </a:lnTo>
                      <a:lnTo>
                        <a:pt x="54" y="55"/>
                      </a:lnTo>
                      <a:lnTo>
                        <a:pt x="54" y="57"/>
                      </a:lnTo>
                      <a:lnTo>
                        <a:pt x="57" y="57"/>
                      </a:lnTo>
                      <a:lnTo>
                        <a:pt x="59" y="57"/>
                      </a:lnTo>
                      <a:lnTo>
                        <a:pt x="78" y="59"/>
                      </a:lnTo>
                      <a:lnTo>
                        <a:pt x="80" y="57"/>
                      </a:lnTo>
                      <a:lnTo>
                        <a:pt x="83" y="57"/>
                      </a:lnTo>
                      <a:lnTo>
                        <a:pt x="85" y="55"/>
                      </a:lnTo>
                      <a:lnTo>
                        <a:pt x="87" y="55"/>
                      </a:lnTo>
                      <a:lnTo>
                        <a:pt x="94" y="52"/>
                      </a:lnTo>
                      <a:lnTo>
                        <a:pt x="99" y="50"/>
                      </a:lnTo>
                      <a:lnTo>
                        <a:pt x="104" y="50"/>
                      </a:lnTo>
                      <a:lnTo>
                        <a:pt x="106" y="52"/>
                      </a:lnTo>
                      <a:lnTo>
                        <a:pt x="109" y="55"/>
                      </a:lnTo>
                      <a:lnTo>
                        <a:pt x="116" y="57"/>
                      </a:lnTo>
                      <a:lnTo>
                        <a:pt x="125" y="55"/>
                      </a:lnTo>
                      <a:lnTo>
                        <a:pt x="139" y="55"/>
                      </a:lnTo>
                      <a:lnTo>
                        <a:pt x="142" y="55"/>
                      </a:lnTo>
                      <a:lnTo>
                        <a:pt x="146" y="59"/>
                      </a:lnTo>
                      <a:lnTo>
                        <a:pt x="146" y="59"/>
                      </a:lnTo>
                      <a:lnTo>
                        <a:pt x="156" y="57"/>
                      </a:lnTo>
                      <a:lnTo>
                        <a:pt x="158" y="57"/>
                      </a:lnTo>
                      <a:lnTo>
                        <a:pt x="168" y="52"/>
                      </a:lnTo>
                      <a:lnTo>
                        <a:pt x="175" y="50"/>
                      </a:lnTo>
                      <a:lnTo>
                        <a:pt x="180" y="43"/>
                      </a:lnTo>
                      <a:lnTo>
                        <a:pt x="196" y="50"/>
                      </a:lnTo>
                      <a:lnTo>
                        <a:pt x="201" y="57"/>
                      </a:lnTo>
                      <a:lnTo>
                        <a:pt x="201" y="59"/>
                      </a:lnTo>
                      <a:lnTo>
                        <a:pt x="201" y="64"/>
                      </a:lnTo>
                      <a:lnTo>
                        <a:pt x="210" y="74"/>
                      </a:lnTo>
                      <a:lnTo>
                        <a:pt x="222" y="78"/>
                      </a:lnTo>
                      <a:lnTo>
                        <a:pt x="225" y="78"/>
                      </a:lnTo>
                      <a:lnTo>
                        <a:pt x="232" y="83"/>
                      </a:lnTo>
                      <a:lnTo>
                        <a:pt x="234" y="85"/>
                      </a:lnTo>
                      <a:lnTo>
                        <a:pt x="239" y="85"/>
                      </a:lnTo>
                      <a:lnTo>
                        <a:pt x="241" y="85"/>
                      </a:lnTo>
                      <a:lnTo>
                        <a:pt x="243" y="83"/>
                      </a:lnTo>
                      <a:lnTo>
                        <a:pt x="246" y="83"/>
                      </a:lnTo>
                      <a:lnTo>
                        <a:pt x="246" y="81"/>
                      </a:lnTo>
                      <a:lnTo>
                        <a:pt x="248" y="78"/>
                      </a:lnTo>
                      <a:lnTo>
                        <a:pt x="251" y="78"/>
                      </a:lnTo>
                      <a:lnTo>
                        <a:pt x="253" y="76"/>
                      </a:lnTo>
                      <a:lnTo>
                        <a:pt x="253" y="74"/>
                      </a:lnTo>
                      <a:lnTo>
                        <a:pt x="253" y="74"/>
                      </a:lnTo>
                      <a:lnTo>
                        <a:pt x="255" y="69"/>
                      </a:lnTo>
                      <a:lnTo>
                        <a:pt x="260" y="76"/>
                      </a:lnTo>
                      <a:lnTo>
                        <a:pt x="260" y="81"/>
                      </a:lnTo>
                      <a:lnTo>
                        <a:pt x="260" y="83"/>
                      </a:lnTo>
                      <a:lnTo>
                        <a:pt x="262" y="88"/>
                      </a:lnTo>
                      <a:lnTo>
                        <a:pt x="267" y="90"/>
                      </a:lnTo>
                      <a:lnTo>
                        <a:pt x="274" y="97"/>
                      </a:lnTo>
                      <a:lnTo>
                        <a:pt x="272" y="102"/>
                      </a:lnTo>
                      <a:lnTo>
                        <a:pt x="274" y="109"/>
                      </a:lnTo>
                      <a:lnTo>
                        <a:pt x="277" y="121"/>
                      </a:lnTo>
                      <a:lnTo>
                        <a:pt x="281" y="123"/>
                      </a:lnTo>
                      <a:lnTo>
                        <a:pt x="284" y="123"/>
                      </a:lnTo>
                      <a:lnTo>
                        <a:pt x="277" y="140"/>
                      </a:lnTo>
                      <a:lnTo>
                        <a:pt x="274" y="152"/>
                      </a:lnTo>
                      <a:lnTo>
                        <a:pt x="272" y="161"/>
                      </a:lnTo>
                      <a:lnTo>
                        <a:pt x="258" y="168"/>
                      </a:lnTo>
                      <a:lnTo>
                        <a:pt x="217" y="178"/>
                      </a:lnTo>
                      <a:lnTo>
                        <a:pt x="208" y="178"/>
                      </a:lnTo>
                      <a:lnTo>
                        <a:pt x="177" y="173"/>
                      </a:lnTo>
                      <a:lnTo>
                        <a:pt x="165" y="173"/>
                      </a:lnTo>
                      <a:lnTo>
                        <a:pt x="144" y="180"/>
                      </a:lnTo>
                      <a:lnTo>
                        <a:pt x="142" y="185"/>
                      </a:lnTo>
                      <a:lnTo>
                        <a:pt x="142" y="185"/>
                      </a:lnTo>
                      <a:lnTo>
                        <a:pt x="125" y="194"/>
                      </a:lnTo>
                      <a:lnTo>
                        <a:pt x="118" y="192"/>
                      </a:lnTo>
                      <a:lnTo>
                        <a:pt x="109" y="197"/>
                      </a:lnTo>
                      <a:lnTo>
                        <a:pt x="109" y="197"/>
                      </a:lnTo>
                      <a:lnTo>
                        <a:pt x="109" y="201"/>
                      </a:lnTo>
                      <a:lnTo>
                        <a:pt x="111" y="204"/>
                      </a:lnTo>
                      <a:lnTo>
                        <a:pt x="111" y="206"/>
                      </a:lnTo>
                      <a:lnTo>
                        <a:pt x="109" y="208"/>
                      </a:lnTo>
                      <a:lnTo>
                        <a:pt x="106" y="206"/>
                      </a:lnTo>
                      <a:lnTo>
                        <a:pt x="102" y="201"/>
                      </a:lnTo>
                      <a:lnTo>
                        <a:pt x="99" y="197"/>
                      </a:lnTo>
                      <a:lnTo>
                        <a:pt x="99" y="194"/>
                      </a:lnTo>
                      <a:lnTo>
                        <a:pt x="92" y="187"/>
                      </a:lnTo>
                      <a:lnTo>
                        <a:pt x="87" y="192"/>
                      </a:lnTo>
                      <a:lnTo>
                        <a:pt x="85" y="194"/>
                      </a:lnTo>
                      <a:lnTo>
                        <a:pt x="83" y="201"/>
                      </a:lnTo>
                      <a:lnTo>
                        <a:pt x="80" y="201"/>
                      </a:lnTo>
                      <a:lnTo>
                        <a:pt x="76" y="201"/>
                      </a:lnTo>
                      <a:lnTo>
                        <a:pt x="71" y="199"/>
                      </a:lnTo>
                      <a:lnTo>
                        <a:pt x="68" y="197"/>
                      </a:lnTo>
                      <a:lnTo>
                        <a:pt x="66" y="194"/>
                      </a:lnTo>
                      <a:lnTo>
                        <a:pt x="64" y="194"/>
                      </a:lnTo>
                      <a:lnTo>
                        <a:pt x="57" y="197"/>
                      </a:lnTo>
                      <a:lnTo>
                        <a:pt x="47" y="199"/>
                      </a:lnTo>
                      <a:lnTo>
                        <a:pt x="42" y="197"/>
                      </a:lnTo>
                      <a:close/>
                    </a:path>
                  </a:pathLst>
                </a:custGeom>
                <a:solidFill>
                  <a:schemeClr val="tx1">
                    <a:alpha val="15000"/>
                  </a:schemeClr>
                </a:solidFill>
                <a:ln w="3175" cap="rnd">
                  <a:solidFill>
                    <a:schemeClr val="tx1"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320" name="Freeform 35"/>
                <p:cNvSpPr>
                  <a:spLocks/>
                </p:cNvSpPr>
                <p:nvPr/>
              </p:nvSpPr>
              <p:spPr bwMode="auto">
                <a:xfrm>
                  <a:off x="1038834" y="1763315"/>
                  <a:ext cx="436959" cy="422672"/>
                </a:xfrm>
                <a:custGeom>
                  <a:avLst/>
                  <a:gdLst>
                    <a:gd name="T0" fmla="*/ 326 w 367"/>
                    <a:gd name="T1" fmla="*/ 0 h 355"/>
                    <a:gd name="T2" fmla="*/ 348 w 367"/>
                    <a:gd name="T3" fmla="*/ 21 h 355"/>
                    <a:gd name="T4" fmla="*/ 352 w 367"/>
                    <a:gd name="T5" fmla="*/ 66 h 355"/>
                    <a:gd name="T6" fmla="*/ 338 w 367"/>
                    <a:gd name="T7" fmla="*/ 87 h 355"/>
                    <a:gd name="T8" fmla="*/ 340 w 367"/>
                    <a:gd name="T9" fmla="*/ 99 h 355"/>
                    <a:gd name="T10" fmla="*/ 348 w 367"/>
                    <a:gd name="T11" fmla="*/ 109 h 355"/>
                    <a:gd name="T12" fmla="*/ 322 w 367"/>
                    <a:gd name="T13" fmla="*/ 125 h 355"/>
                    <a:gd name="T14" fmla="*/ 319 w 367"/>
                    <a:gd name="T15" fmla="*/ 142 h 355"/>
                    <a:gd name="T16" fmla="*/ 303 w 367"/>
                    <a:gd name="T17" fmla="*/ 165 h 355"/>
                    <a:gd name="T18" fmla="*/ 284 w 367"/>
                    <a:gd name="T19" fmla="*/ 144 h 355"/>
                    <a:gd name="T20" fmla="*/ 267 w 367"/>
                    <a:gd name="T21" fmla="*/ 144 h 355"/>
                    <a:gd name="T22" fmla="*/ 253 w 367"/>
                    <a:gd name="T23" fmla="*/ 170 h 355"/>
                    <a:gd name="T24" fmla="*/ 260 w 367"/>
                    <a:gd name="T25" fmla="*/ 187 h 355"/>
                    <a:gd name="T26" fmla="*/ 262 w 367"/>
                    <a:gd name="T27" fmla="*/ 196 h 355"/>
                    <a:gd name="T28" fmla="*/ 272 w 367"/>
                    <a:gd name="T29" fmla="*/ 220 h 355"/>
                    <a:gd name="T30" fmla="*/ 255 w 367"/>
                    <a:gd name="T31" fmla="*/ 267 h 355"/>
                    <a:gd name="T32" fmla="*/ 199 w 367"/>
                    <a:gd name="T33" fmla="*/ 281 h 355"/>
                    <a:gd name="T34" fmla="*/ 173 w 367"/>
                    <a:gd name="T35" fmla="*/ 291 h 355"/>
                    <a:gd name="T36" fmla="*/ 146 w 367"/>
                    <a:gd name="T37" fmla="*/ 305 h 355"/>
                    <a:gd name="T38" fmla="*/ 99 w 367"/>
                    <a:gd name="T39" fmla="*/ 333 h 355"/>
                    <a:gd name="T40" fmla="*/ 40 w 367"/>
                    <a:gd name="T41" fmla="*/ 348 h 355"/>
                    <a:gd name="T42" fmla="*/ 35 w 367"/>
                    <a:gd name="T43" fmla="*/ 355 h 355"/>
                    <a:gd name="T44" fmla="*/ 21 w 367"/>
                    <a:gd name="T45" fmla="*/ 343 h 355"/>
                    <a:gd name="T46" fmla="*/ 0 w 367"/>
                    <a:gd name="T47" fmla="*/ 329 h 355"/>
                    <a:gd name="T48" fmla="*/ 12 w 367"/>
                    <a:gd name="T49" fmla="*/ 293 h 355"/>
                    <a:gd name="T50" fmla="*/ 19 w 367"/>
                    <a:gd name="T51" fmla="*/ 277 h 355"/>
                    <a:gd name="T52" fmla="*/ 28 w 367"/>
                    <a:gd name="T53" fmla="*/ 260 h 355"/>
                    <a:gd name="T54" fmla="*/ 23 w 367"/>
                    <a:gd name="T55" fmla="*/ 236 h 355"/>
                    <a:gd name="T56" fmla="*/ 38 w 367"/>
                    <a:gd name="T57" fmla="*/ 222 h 355"/>
                    <a:gd name="T58" fmla="*/ 28 w 367"/>
                    <a:gd name="T59" fmla="*/ 201 h 355"/>
                    <a:gd name="T60" fmla="*/ 21 w 367"/>
                    <a:gd name="T61" fmla="*/ 184 h 355"/>
                    <a:gd name="T62" fmla="*/ 26 w 367"/>
                    <a:gd name="T63" fmla="*/ 172 h 355"/>
                    <a:gd name="T64" fmla="*/ 52 w 367"/>
                    <a:gd name="T65" fmla="*/ 142 h 355"/>
                    <a:gd name="T66" fmla="*/ 64 w 367"/>
                    <a:gd name="T67" fmla="*/ 127 h 355"/>
                    <a:gd name="T68" fmla="*/ 80 w 367"/>
                    <a:gd name="T69" fmla="*/ 127 h 355"/>
                    <a:gd name="T70" fmla="*/ 90 w 367"/>
                    <a:gd name="T71" fmla="*/ 132 h 355"/>
                    <a:gd name="T72" fmla="*/ 94 w 367"/>
                    <a:gd name="T73" fmla="*/ 116 h 355"/>
                    <a:gd name="T74" fmla="*/ 94 w 367"/>
                    <a:gd name="T75" fmla="*/ 92 h 355"/>
                    <a:gd name="T76" fmla="*/ 109 w 367"/>
                    <a:gd name="T77" fmla="*/ 71 h 355"/>
                    <a:gd name="T78" fmla="*/ 106 w 367"/>
                    <a:gd name="T79" fmla="*/ 66 h 355"/>
                    <a:gd name="T80" fmla="*/ 97 w 367"/>
                    <a:gd name="T81" fmla="*/ 75 h 355"/>
                    <a:gd name="T82" fmla="*/ 66 w 367"/>
                    <a:gd name="T83" fmla="*/ 52 h 355"/>
                    <a:gd name="T84" fmla="*/ 47 w 367"/>
                    <a:gd name="T85" fmla="*/ 28 h 355"/>
                    <a:gd name="T86" fmla="*/ 120 w 367"/>
                    <a:gd name="T87" fmla="*/ 26 h 355"/>
                    <a:gd name="T88" fmla="*/ 201 w 367"/>
                    <a:gd name="T89" fmla="*/ 0 h 355"/>
                    <a:gd name="T90" fmla="*/ 220 w 367"/>
                    <a:gd name="T91" fmla="*/ 16 h 355"/>
                    <a:gd name="T92" fmla="*/ 248 w 367"/>
                    <a:gd name="T93" fmla="*/ 9 h 355"/>
                    <a:gd name="T94" fmla="*/ 272 w 367"/>
                    <a:gd name="T95" fmla="*/ 9 h 3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367" h="355">
                      <a:moveTo>
                        <a:pt x="272" y="9"/>
                      </a:moveTo>
                      <a:lnTo>
                        <a:pt x="272" y="9"/>
                      </a:lnTo>
                      <a:lnTo>
                        <a:pt x="286" y="9"/>
                      </a:lnTo>
                      <a:lnTo>
                        <a:pt x="326" y="0"/>
                      </a:lnTo>
                      <a:lnTo>
                        <a:pt x="331" y="0"/>
                      </a:lnTo>
                      <a:lnTo>
                        <a:pt x="336" y="4"/>
                      </a:lnTo>
                      <a:lnTo>
                        <a:pt x="343" y="19"/>
                      </a:lnTo>
                      <a:lnTo>
                        <a:pt x="348" y="21"/>
                      </a:lnTo>
                      <a:lnTo>
                        <a:pt x="357" y="26"/>
                      </a:lnTo>
                      <a:lnTo>
                        <a:pt x="367" y="26"/>
                      </a:lnTo>
                      <a:lnTo>
                        <a:pt x="355" y="54"/>
                      </a:lnTo>
                      <a:lnTo>
                        <a:pt x="352" y="66"/>
                      </a:lnTo>
                      <a:lnTo>
                        <a:pt x="350" y="73"/>
                      </a:lnTo>
                      <a:lnTo>
                        <a:pt x="350" y="85"/>
                      </a:lnTo>
                      <a:lnTo>
                        <a:pt x="345" y="87"/>
                      </a:lnTo>
                      <a:lnTo>
                        <a:pt x="338" y="87"/>
                      </a:lnTo>
                      <a:lnTo>
                        <a:pt x="336" y="87"/>
                      </a:lnTo>
                      <a:lnTo>
                        <a:pt x="336" y="90"/>
                      </a:lnTo>
                      <a:lnTo>
                        <a:pt x="338" y="97"/>
                      </a:lnTo>
                      <a:lnTo>
                        <a:pt x="340" y="99"/>
                      </a:lnTo>
                      <a:lnTo>
                        <a:pt x="345" y="101"/>
                      </a:lnTo>
                      <a:lnTo>
                        <a:pt x="348" y="101"/>
                      </a:lnTo>
                      <a:lnTo>
                        <a:pt x="348" y="104"/>
                      </a:lnTo>
                      <a:lnTo>
                        <a:pt x="348" y="109"/>
                      </a:lnTo>
                      <a:lnTo>
                        <a:pt x="348" y="113"/>
                      </a:lnTo>
                      <a:lnTo>
                        <a:pt x="345" y="120"/>
                      </a:lnTo>
                      <a:lnTo>
                        <a:pt x="333" y="127"/>
                      </a:lnTo>
                      <a:lnTo>
                        <a:pt x="322" y="125"/>
                      </a:lnTo>
                      <a:lnTo>
                        <a:pt x="317" y="125"/>
                      </a:lnTo>
                      <a:lnTo>
                        <a:pt x="319" y="135"/>
                      </a:lnTo>
                      <a:lnTo>
                        <a:pt x="319" y="137"/>
                      </a:lnTo>
                      <a:lnTo>
                        <a:pt x="319" y="142"/>
                      </a:lnTo>
                      <a:lnTo>
                        <a:pt x="319" y="146"/>
                      </a:lnTo>
                      <a:lnTo>
                        <a:pt x="310" y="163"/>
                      </a:lnTo>
                      <a:lnTo>
                        <a:pt x="307" y="168"/>
                      </a:lnTo>
                      <a:lnTo>
                        <a:pt x="303" y="165"/>
                      </a:lnTo>
                      <a:lnTo>
                        <a:pt x="300" y="163"/>
                      </a:lnTo>
                      <a:lnTo>
                        <a:pt x="298" y="161"/>
                      </a:lnTo>
                      <a:lnTo>
                        <a:pt x="288" y="149"/>
                      </a:lnTo>
                      <a:lnTo>
                        <a:pt x="284" y="144"/>
                      </a:lnTo>
                      <a:lnTo>
                        <a:pt x="281" y="142"/>
                      </a:lnTo>
                      <a:lnTo>
                        <a:pt x="272" y="142"/>
                      </a:lnTo>
                      <a:lnTo>
                        <a:pt x="270" y="142"/>
                      </a:lnTo>
                      <a:lnTo>
                        <a:pt x="267" y="144"/>
                      </a:lnTo>
                      <a:lnTo>
                        <a:pt x="265" y="146"/>
                      </a:lnTo>
                      <a:lnTo>
                        <a:pt x="260" y="158"/>
                      </a:lnTo>
                      <a:lnTo>
                        <a:pt x="255" y="165"/>
                      </a:lnTo>
                      <a:lnTo>
                        <a:pt x="253" y="170"/>
                      </a:lnTo>
                      <a:lnTo>
                        <a:pt x="251" y="172"/>
                      </a:lnTo>
                      <a:lnTo>
                        <a:pt x="251" y="175"/>
                      </a:lnTo>
                      <a:lnTo>
                        <a:pt x="253" y="180"/>
                      </a:lnTo>
                      <a:lnTo>
                        <a:pt x="260" y="187"/>
                      </a:lnTo>
                      <a:lnTo>
                        <a:pt x="262" y="189"/>
                      </a:lnTo>
                      <a:lnTo>
                        <a:pt x="262" y="191"/>
                      </a:lnTo>
                      <a:lnTo>
                        <a:pt x="262" y="194"/>
                      </a:lnTo>
                      <a:lnTo>
                        <a:pt x="262" y="196"/>
                      </a:lnTo>
                      <a:lnTo>
                        <a:pt x="258" y="201"/>
                      </a:lnTo>
                      <a:lnTo>
                        <a:pt x="260" y="208"/>
                      </a:lnTo>
                      <a:lnTo>
                        <a:pt x="267" y="213"/>
                      </a:lnTo>
                      <a:lnTo>
                        <a:pt x="272" y="220"/>
                      </a:lnTo>
                      <a:lnTo>
                        <a:pt x="270" y="232"/>
                      </a:lnTo>
                      <a:lnTo>
                        <a:pt x="265" y="236"/>
                      </a:lnTo>
                      <a:lnTo>
                        <a:pt x="255" y="260"/>
                      </a:lnTo>
                      <a:lnTo>
                        <a:pt x="255" y="267"/>
                      </a:lnTo>
                      <a:lnTo>
                        <a:pt x="234" y="270"/>
                      </a:lnTo>
                      <a:lnTo>
                        <a:pt x="220" y="274"/>
                      </a:lnTo>
                      <a:lnTo>
                        <a:pt x="208" y="279"/>
                      </a:lnTo>
                      <a:lnTo>
                        <a:pt x="199" y="281"/>
                      </a:lnTo>
                      <a:lnTo>
                        <a:pt x="189" y="288"/>
                      </a:lnTo>
                      <a:lnTo>
                        <a:pt x="187" y="288"/>
                      </a:lnTo>
                      <a:lnTo>
                        <a:pt x="177" y="288"/>
                      </a:lnTo>
                      <a:lnTo>
                        <a:pt x="173" y="291"/>
                      </a:lnTo>
                      <a:lnTo>
                        <a:pt x="165" y="293"/>
                      </a:lnTo>
                      <a:lnTo>
                        <a:pt x="163" y="296"/>
                      </a:lnTo>
                      <a:lnTo>
                        <a:pt x="158" y="298"/>
                      </a:lnTo>
                      <a:lnTo>
                        <a:pt x="146" y="305"/>
                      </a:lnTo>
                      <a:lnTo>
                        <a:pt x="139" y="317"/>
                      </a:lnTo>
                      <a:lnTo>
                        <a:pt x="132" y="319"/>
                      </a:lnTo>
                      <a:lnTo>
                        <a:pt x="118" y="329"/>
                      </a:lnTo>
                      <a:lnTo>
                        <a:pt x="99" y="333"/>
                      </a:lnTo>
                      <a:lnTo>
                        <a:pt x="73" y="350"/>
                      </a:lnTo>
                      <a:lnTo>
                        <a:pt x="54" y="345"/>
                      </a:lnTo>
                      <a:lnTo>
                        <a:pt x="40" y="345"/>
                      </a:lnTo>
                      <a:lnTo>
                        <a:pt x="40" y="348"/>
                      </a:lnTo>
                      <a:lnTo>
                        <a:pt x="38" y="350"/>
                      </a:lnTo>
                      <a:lnTo>
                        <a:pt x="38" y="350"/>
                      </a:lnTo>
                      <a:lnTo>
                        <a:pt x="38" y="352"/>
                      </a:lnTo>
                      <a:lnTo>
                        <a:pt x="35" y="355"/>
                      </a:lnTo>
                      <a:lnTo>
                        <a:pt x="33" y="355"/>
                      </a:lnTo>
                      <a:lnTo>
                        <a:pt x="33" y="350"/>
                      </a:lnTo>
                      <a:lnTo>
                        <a:pt x="26" y="348"/>
                      </a:lnTo>
                      <a:lnTo>
                        <a:pt x="21" y="343"/>
                      </a:lnTo>
                      <a:lnTo>
                        <a:pt x="16" y="336"/>
                      </a:lnTo>
                      <a:lnTo>
                        <a:pt x="5" y="333"/>
                      </a:lnTo>
                      <a:lnTo>
                        <a:pt x="2" y="331"/>
                      </a:lnTo>
                      <a:lnTo>
                        <a:pt x="0" y="329"/>
                      </a:lnTo>
                      <a:lnTo>
                        <a:pt x="0" y="315"/>
                      </a:lnTo>
                      <a:lnTo>
                        <a:pt x="9" y="303"/>
                      </a:lnTo>
                      <a:lnTo>
                        <a:pt x="12" y="298"/>
                      </a:lnTo>
                      <a:lnTo>
                        <a:pt x="12" y="293"/>
                      </a:lnTo>
                      <a:lnTo>
                        <a:pt x="9" y="286"/>
                      </a:lnTo>
                      <a:lnTo>
                        <a:pt x="9" y="284"/>
                      </a:lnTo>
                      <a:lnTo>
                        <a:pt x="9" y="281"/>
                      </a:lnTo>
                      <a:lnTo>
                        <a:pt x="19" y="277"/>
                      </a:lnTo>
                      <a:lnTo>
                        <a:pt x="35" y="272"/>
                      </a:lnTo>
                      <a:lnTo>
                        <a:pt x="33" y="265"/>
                      </a:lnTo>
                      <a:lnTo>
                        <a:pt x="31" y="262"/>
                      </a:lnTo>
                      <a:lnTo>
                        <a:pt x="28" y="260"/>
                      </a:lnTo>
                      <a:lnTo>
                        <a:pt x="28" y="255"/>
                      </a:lnTo>
                      <a:lnTo>
                        <a:pt x="26" y="248"/>
                      </a:lnTo>
                      <a:lnTo>
                        <a:pt x="23" y="239"/>
                      </a:lnTo>
                      <a:lnTo>
                        <a:pt x="23" y="236"/>
                      </a:lnTo>
                      <a:lnTo>
                        <a:pt x="26" y="232"/>
                      </a:lnTo>
                      <a:lnTo>
                        <a:pt x="28" y="232"/>
                      </a:lnTo>
                      <a:lnTo>
                        <a:pt x="42" y="227"/>
                      </a:lnTo>
                      <a:lnTo>
                        <a:pt x="38" y="222"/>
                      </a:lnTo>
                      <a:lnTo>
                        <a:pt x="31" y="220"/>
                      </a:lnTo>
                      <a:lnTo>
                        <a:pt x="31" y="217"/>
                      </a:lnTo>
                      <a:lnTo>
                        <a:pt x="28" y="213"/>
                      </a:lnTo>
                      <a:lnTo>
                        <a:pt x="28" y="201"/>
                      </a:lnTo>
                      <a:lnTo>
                        <a:pt x="28" y="196"/>
                      </a:lnTo>
                      <a:lnTo>
                        <a:pt x="26" y="194"/>
                      </a:lnTo>
                      <a:lnTo>
                        <a:pt x="23" y="187"/>
                      </a:lnTo>
                      <a:lnTo>
                        <a:pt x="21" y="184"/>
                      </a:lnTo>
                      <a:lnTo>
                        <a:pt x="21" y="182"/>
                      </a:lnTo>
                      <a:lnTo>
                        <a:pt x="21" y="180"/>
                      </a:lnTo>
                      <a:lnTo>
                        <a:pt x="21" y="177"/>
                      </a:lnTo>
                      <a:lnTo>
                        <a:pt x="26" y="172"/>
                      </a:lnTo>
                      <a:lnTo>
                        <a:pt x="33" y="168"/>
                      </a:lnTo>
                      <a:lnTo>
                        <a:pt x="42" y="161"/>
                      </a:lnTo>
                      <a:lnTo>
                        <a:pt x="49" y="146"/>
                      </a:lnTo>
                      <a:lnTo>
                        <a:pt x="52" y="142"/>
                      </a:lnTo>
                      <a:lnTo>
                        <a:pt x="54" y="139"/>
                      </a:lnTo>
                      <a:lnTo>
                        <a:pt x="52" y="127"/>
                      </a:lnTo>
                      <a:lnTo>
                        <a:pt x="61" y="127"/>
                      </a:lnTo>
                      <a:lnTo>
                        <a:pt x="64" y="127"/>
                      </a:lnTo>
                      <a:lnTo>
                        <a:pt x="66" y="130"/>
                      </a:lnTo>
                      <a:lnTo>
                        <a:pt x="71" y="127"/>
                      </a:lnTo>
                      <a:lnTo>
                        <a:pt x="78" y="125"/>
                      </a:lnTo>
                      <a:lnTo>
                        <a:pt x="80" y="127"/>
                      </a:lnTo>
                      <a:lnTo>
                        <a:pt x="83" y="127"/>
                      </a:lnTo>
                      <a:lnTo>
                        <a:pt x="85" y="130"/>
                      </a:lnTo>
                      <a:lnTo>
                        <a:pt x="87" y="132"/>
                      </a:lnTo>
                      <a:lnTo>
                        <a:pt x="90" y="132"/>
                      </a:lnTo>
                      <a:lnTo>
                        <a:pt x="94" y="132"/>
                      </a:lnTo>
                      <a:lnTo>
                        <a:pt x="94" y="130"/>
                      </a:lnTo>
                      <a:lnTo>
                        <a:pt x="97" y="123"/>
                      </a:lnTo>
                      <a:lnTo>
                        <a:pt x="94" y="116"/>
                      </a:lnTo>
                      <a:lnTo>
                        <a:pt x="94" y="104"/>
                      </a:lnTo>
                      <a:lnTo>
                        <a:pt x="92" y="99"/>
                      </a:lnTo>
                      <a:lnTo>
                        <a:pt x="92" y="97"/>
                      </a:lnTo>
                      <a:lnTo>
                        <a:pt x="94" y="92"/>
                      </a:lnTo>
                      <a:lnTo>
                        <a:pt x="97" y="87"/>
                      </a:lnTo>
                      <a:lnTo>
                        <a:pt x="109" y="73"/>
                      </a:lnTo>
                      <a:lnTo>
                        <a:pt x="109" y="71"/>
                      </a:lnTo>
                      <a:lnTo>
                        <a:pt x="109" y="71"/>
                      </a:lnTo>
                      <a:lnTo>
                        <a:pt x="109" y="68"/>
                      </a:lnTo>
                      <a:lnTo>
                        <a:pt x="109" y="68"/>
                      </a:lnTo>
                      <a:lnTo>
                        <a:pt x="109" y="66"/>
                      </a:lnTo>
                      <a:lnTo>
                        <a:pt x="106" y="66"/>
                      </a:lnTo>
                      <a:lnTo>
                        <a:pt x="102" y="68"/>
                      </a:lnTo>
                      <a:lnTo>
                        <a:pt x="99" y="71"/>
                      </a:lnTo>
                      <a:lnTo>
                        <a:pt x="99" y="71"/>
                      </a:lnTo>
                      <a:lnTo>
                        <a:pt x="97" y="75"/>
                      </a:lnTo>
                      <a:lnTo>
                        <a:pt x="92" y="75"/>
                      </a:lnTo>
                      <a:lnTo>
                        <a:pt x="87" y="75"/>
                      </a:lnTo>
                      <a:lnTo>
                        <a:pt x="66" y="61"/>
                      </a:lnTo>
                      <a:lnTo>
                        <a:pt x="66" y="52"/>
                      </a:lnTo>
                      <a:lnTo>
                        <a:pt x="66" y="49"/>
                      </a:lnTo>
                      <a:lnTo>
                        <a:pt x="66" y="45"/>
                      </a:lnTo>
                      <a:lnTo>
                        <a:pt x="66" y="42"/>
                      </a:lnTo>
                      <a:lnTo>
                        <a:pt x="47" y="28"/>
                      </a:lnTo>
                      <a:lnTo>
                        <a:pt x="68" y="21"/>
                      </a:lnTo>
                      <a:lnTo>
                        <a:pt x="80" y="21"/>
                      </a:lnTo>
                      <a:lnTo>
                        <a:pt x="111" y="26"/>
                      </a:lnTo>
                      <a:lnTo>
                        <a:pt x="120" y="26"/>
                      </a:lnTo>
                      <a:lnTo>
                        <a:pt x="161" y="16"/>
                      </a:lnTo>
                      <a:lnTo>
                        <a:pt x="175" y="9"/>
                      </a:lnTo>
                      <a:lnTo>
                        <a:pt x="194" y="0"/>
                      </a:lnTo>
                      <a:lnTo>
                        <a:pt x="201" y="0"/>
                      </a:lnTo>
                      <a:lnTo>
                        <a:pt x="203" y="2"/>
                      </a:lnTo>
                      <a:lnTo>
                        <a:pt x="210" y="9"/>
                      </a:lnTo>
                      <a:lnTo>
                        <a:pt x="215" y="14"/>
                      </a:lnTo>
                      <a:lnTo>
                        <a:pt x="220" y="16"/>
                      </a:lnTo>
                      <a:lnTo>
                        <a:pt x="227" y="16"/>
                      </a:lnTo>
                      <a:lnTo>
                        <a:pt x="232" y="16"/>
                      </a:lnTo>
                      <a:lnTo>
                        <a:pt x="236" y="14"/>
                      </a:lnTo>
                      <a:lnTo>
                        <a:pt x="248" y="9"/>
                      </a:lnTo>
                      <a:lnTo>
                        <a:pt x="253" y="7"/>
                      </a:lnTo>
                      <a:lnTo>
                        <a:pt x="258" y="7"/>
                      </a:lnTo>
                      <a:lnTo>
                        <a:pt x="258" y="7"/>
                      </a:lnTo>
                      <a:lnTo>
                        <a:pt x="272" y="9"/>
                      </a:lnTo>
                      <a:close/>
                    </a:path>
                  </a:pathLst>
                </a:custGeom>
                <a:solidFill>
                  <a:schemeClr val="tx1">
                    <a:alpha val="15000"/>
                  </a:schemeClr>
                </a:solidFill>
                <a:ln w="3175" cap="rnd">
                  <a:solidFill>
                    <a:schemeClr val="tx1"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321" name="Freeform 37"/>
                <p:cNvSpPr>
                  <a:spLocks/>
                </p:cNvSpPr>
                <p:nvPr/>
              </p:nvSpPr>
              <p:spPr bwMode="auto">
                <a:xfrm>
                  <a:off x="1187662" y="1390650"/>
                  <a:ext cx="360759" cy="391716"/>
                </a:xfrm>
                <a:custGeom>
                  <a:avLst/>
                  <a:gdLst>
                    <a:gd name="T0" fmla="*/ 26 w 303"/>
                    <a:gd name="T1" fmla="*/ 38 h 329"/>
                    <a:gd name="T2" fmla="*/ 48 w 303"/>
                    <a:gd name="T3" fmla="*/ 19 h 329"/>
                    <a:gd name="T4" fmla="*/ 66 w 303"/>
                    <a:gd name="T5" fmla="*/ 14 h 329"/>
                    <a:gd name="T6" fmla="*/ 76 w 303"/>
                    <a:gd name="T7" fmla="*/ 12 h 329"/>
                    <a:gd name="T8" fmla="*/ 92 w 303"/>
                    <a:gd name="T9" fmla="*/ 21 h 329"/>
                    <a:gd name="T10" fmla="*/ 126 w 303"/>
                    <a:gd name="T11" fmla="*/ 17 h 329"/>
                    <a:gd name="T12" fmla="*/ 152 w 303"/>
                    <a:gd name="T13" fmla="*/ 24 h 329"/>
                    <a:gd name="T14" fmla="*/ 168 w 303"/>
                    <a:gd name="T15" fmla="*/ 47 h 329"/>
                    <a:gd name="T16" fmla="*/ 192 w 303"/>
                    <a:gd name="T17" fmla="*/ 43 h 329"/>
                    <a:gd name="T18" fmla="*/ 199 w 303"/>
                    <a:gd name="T19" fmla="*/ 33 h 329"/>
                    <a:gd name="T20" fmla="*/ 213 w 303"/>
                    <a:gd name="T21" fmla="*/ 40 h 329"/>
                    <a:gd name="T22" fmla="*/ 223 w 303"/>
                    <a:gd name="T23" fmla="*/ 57 h 329"/>
                    <a:gd name="T24" fmla="*/ 253 w 303"/>
                    <a:gd name="T25" fmla="*/ 47 h 329"/>
                    <a:gd name="T26" fmla="*/ 296 w 303"/>
                    <a:gd name="T27" fmla="*/ 31 h 329"/>
                    <a:gd name="T28" fmla="*/ 294 w 303"/>
                    <a:gd name="T29" fmla="*/ 55 h 329"/>
                    <a:gd name="T30" fmla="*/ 303 w 303"/>
                    <a:gd name="T31" fmla="*/ 83 h 329"/>
                    <a:gd name="T32" fmla="*/ 298 w 303"/>
                    <a:gd name="T33" fmla="*/ 97 h 329"/>
                    <a:gd name="T34" fmla="*/ 272 w 303"/>
                    <a:gd name="T35" fmla="*/ 152 h 329"/>
                    <a:gd name="T36" fmla="*/ 272 w 303"/>
                    <a:gd name="T37" fmla="*/ 175 h 329"/>
                    <a:gd name="T38" fmla="*/ 272 w 303"/>
                    <a:gd name="T39" fmla="*/ 187 h 329"/>
                    <a:gd name="T40" fmla="*/ 260 w 303"/>
                    <a:gd name="T41" fmla="*/ 190 h 329"/>
                    <a:gd name="T42" fmla="*/ 249 w 303"/>
                    <a:gd name="T43" fmla="*/ 208 h 329"/>
                    <a:gd name="T44" fmla="*/ 230 w 303"/>
                    <a:gd name="T45" fmla="*/ 239 h 329"/>
                    <a:gd name="T46" fmla="*/ 242 w 303"/>
                    <a:gd name="T47" fmla="*/ 263 h 329"/>
                    <a:gd name="T48" fmla="*/ 223 w 303"/>
                    <a:gd name="T49" fmla="*/ 277 h 329"/>
                    <a:gd name="T50" fmla="*/ 215 w 303"/>
                    <a:gd name="T51" fmla="*/ 291 h 329"/>
                    <a:gd name="T52" fmla="*/ 213 w 303"/>
                    <a:gd name="T53" fmla="*/ 301 h 329"/>
                    <a:gd name="T54" fmla="*/ 204 w 303"/>
                    <a:gd name="T55" fmla="*/ 306 h 329"/>
                    <a:gd name="T56" fmla="*/ 133 w 303"/>
                    <a:gd name="T57" fmla="*/ 320 h 329"/>
                    <a:gd name="T58" fmla="*/ 128 w 303"/>
                    <a:gd name="T59" fmla="*/ 320 h 329"/>
                    <a:gd name="T60" fmla="*/ 102 w 303"/>
                    <a:gd name="T61" fmla="*/ 329 h 329"/>
                    <a:gd name="T62" fmla="*/ 78 w 303"/>
                    <a:gd name="T63" fmla="*/ 315 h 329"/>
                    <a:gd name="T64" fmla="*/ 52 w 303"/>
                    <a:gd name="T65" fmla="*/ 313 h 329"/>
                    <a:gd name="T66" fmla="*/ 55 w 303"/>
                    <a:gd name="T67" fmla="*/ 282 h 329"/>
                    <a:gd name="T68" fmla="*/ 45 w 303"/>
                    <a:gd name="T69" fmla="*/ 251 h 329"/>
                    <a:gd name="T70" fmla="*/ 38 w 303"/>
                    <a:gd name="T71" fmla="*/ 237 h 329"/>
                    <a:gd name="T72" fmla="*/ 36 w 303"/>
                    <a:gd name="T73" fmla="*/ 218 h 329"/>
                    <a:gd name="T74" fmla="*/ 40 w 303"/>
                    <a:gd name="T75" fmla="*/ 211 h 329"/>
                    <a:gd name="T76" fmla="*/ 48 w 303"/>
                    <a:gd name="T77" fmla="*/ 197 h 329"/>
                    <a:gd name="T78" fmla="*/ 57 w 303"/>
                    <a:gd name="T79" fmla="*/ 182 h 329"/>
                    <a:gd name="T80" fmla="*/ 66 w 303"/>
                    <a:gd name="T81" fmla="*/ 173 h 329"/>
                    <a:gd name="T82" fmla="*/ 92 w 303"/>
                    <a:gd name="T83" fmla="*/ 145 h 329"/>
                    <a:gd name="T84" fmla="*/ 76 w 303"/>
                    <a:gd name="T85" fmla="*/ 137 h 329"/>
                    <a:gd name="T86" fmla="*/ 48 w 303"/>
                    <a:gd name="T87" fmla="*/ 133 h 329"/>
                    <a:gd name="T88" fmla="*/ 38 w 303"/>
                    <a:gd name="T89" fmla="*/ 107 h 329"/>
                    <a:gd name="T90" fmla="*/ 40 w 303"/>
                    <a:gd name="T91" fmla="*/ 95 h 329"/>
                    <a:gd name="T92" fmla="*/ 21 w 303"/>
                    <a:gd name="T93" fmla="*/ 88 h 329"/>
                    <a:gd name="T94" fmla="*/ 12 w 303"/>
                    <a:gd name="T95" fmla="*/ 88 h 329"/>
                    <a:gd name="T96" fmla="*/ 10 w 303"/>
                    <a:gd name="T97" fmla="*/ 81 h 329"/>
                    <a:gd name="T98" fmla="*/ 19 w 303"/>
                    <a:gd name="T99" fmla="*/ 62 h 329"/>
                    <a:gd name="T100" fmla="*/ 29 w 303"/>
                    <a:gd name="T101" fmla="*/ 40 h 3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03" h="329">
                      <a:moveTo>
                        <a:pt x="29" y="40"/>
                      </a:moveTo>
                      <a:lnTo>
                        <a:pt x="29" y="40"/>
                      </a:lnTo>
                      <a:lnTo>
                        <a:pt x="29" y="38"/>
                      </a:lnTo>
                      <a:lnTo>
                        <a:pt x="26" y="38"/>
                      </a:lnTo>
                      <a:lnTo>
                        <a:pt x="29" y="38"/>
                      </a:lnTo>
                      <a:lnTo>
                        <a:pt x="40" y="29"/>
                      </a:lnTo>
                      <a:lnTo>
                        <a:pt x="43" y="24"/>
                      </a:lnTo>
                      <a:lnTo>
                        <a:pt x="48" y="19"/>
                      </a:lnTo>
                      <a:lnTo>
                        <a:pt x="52" y="17"/>
                      </a:lnTo>
                      <a:lnTo>
                        <a:pt x="57" y="19"/>
                      </a:lnTo>
                      <a:lnTo>
                        <a:pt x="62" y="19"/>
                      </a:lnTo>
                      <a:lnTo>
                        <a:pt x="66" y="14"/>
                      </a:lnTo>
                      <a:lnTo>
                        <a:pt x="69" y="7"/>
                      </a:lnTo>
                      <a:lnTo>
                        <a:pt x="71" y="2"/>
                      </a:lnTo>
                      <a:lnTo>
                        <a:pt x="76" y="0"/>
                      </a:lnTo>
                      <a:lnTo>
                        <a:pt x="76" y="12"/>
                      </a:lnTo>
                      <a:lnTo>
                        <a:pt x="78" y="24"/>
                      </a:lnTo>
                      <a:lnTo>
                        <a:pt x="88" y="26"/>
                      </a:lnTo>
                      <a:lnTo>
                        <a:pt x="90" y="24"/>
                      </a:lnTo>
                      <a:lnTo>
                        <a:pt x="92" y="21"/>
                      </a:lnTo>
                      <a:lnTo>
                        <a:pt x="92" y="19"/>
                      </a:lnTo>
                      <a:lnTo>
                        <a:pt x="97" y="17"/>
                      </a:lnTo>
                      <a:lnTo>
                        <a:pt x="104" y="19"/>
                      </a:lnTo>
                      <a:lnTo>
                        <a:pt x="126" y="17"/>
                      </a:lnTo>
                      <a:lnTo>
                        <a:pt x="135" y="12"/>
                      </a:lnTo>
                      <a:lnTo>
                        <a:pt x="140" y="14"/>
                      </a:lnTo>
                      <a:lnTo>
                        <a:pt x="147" y="21"/>
                      </a:lnTo>
                      <a:lnTo>
                        <a:pt x="152" y="24"/>
                      </a:lnTo>
                      <a:lnTo>
                        <a:pt x="168" y="26"/>
                      </a:lnTo>
                      <a:lnTo>
                        <a:pt x="163" y="40"/>
                      </a:lnTo>
                      <a:lnTo>
                        <a:pt x="163" y="45"/>
                      </a:lnTo>
                      <a:lnTo>
                        <a:pt x="168" y="47"/>
                      </a:lnTo>
                      <a:lnTo>
                        <a:pt x="173" y="47"/>
                      </a:lnTo>
                      <a:lnTo>
                        <a:pt x="180" y="47"/>
                      </a:lnTo>
                      <a:lnTo>
                        <a:pt x="187" y="47"/>
                      </a:lnTo>
                      <a:lnTo>
                        <a:pt x="192" y="43"/>
                      </a:lnTo>
                      <a:lnTo>
                        <a:pt x="194" y="40"/>
                      </a:lnTo>
                      <a:lnTo>
                        <a:pt x="194" y="38"/>
                      </a:lnTo>
                      <a:lnTo>
                        <a:pt x="194" y="36"/>
                      </a:lnTo>
                      <a:lnTo>
                        <a:pt x="199" y="33"/>
                      </a:lnTo>
                      <a:lnTo>
                        <a:pt x="201" y="33"/>
                      </a:lnTo>
                      <a:lnTo>
                        <a:pt x="204" y="38"/>
                      </a:lnTo>
                      <a:lnTo>
                        <a:pt x="208" y="38"/>
                      </a:lnTo>
                      <a:lnTo>
                        <a:pt x="213" y="40"/>
                      </a:lnTo>
                      <a:lnTo>
                        <a:pt x="215" y="45"/>
                      </a:lnTo>
                      <a:lnTo>
                        <a:pt x="218" y="55"/>
                      </a:lnTo>
                      <a:lnTo>
                        <a:pt x="218" y="59"/>
                      </a:lnTo>
                      <a:lnTo>
                        <a:pt x="223" y="57"/>
                      </a:lnTo>
                      <a:lnTo>
                        <a:pt x="232" y="50"/>
                      </a:lnTo>
                      <a:lnTo>
                        <a:pt x="237" y="47"/>
                      </a:lnTo>
                      <a:lnTo>
                        <a:pt x="242" y="45"/>
                      </a:lnTo>
                      <a:lnTo>
                        <a:pt x="253" y="47"/>
                      </a:lnTo>
                      <a:lnTo>
                        <a:pt x="258" y="47"/>
                      </a:lnTo>
                      <a:lnTo>
                        <a:pt x="282" y="40"/>
                      </a:lnTo>
                      <a:lnTo>
                        <a:pt x="291" y="36"/>
                      </a:lnTo>
                      <a:lnTo>
                        <a:pt x="296" y="31"/>
                      </a:lnTo>
                      <a:lnTo>
                        <a:pt x="296" y="33"/>
                      </a:lnTo>
                      <a:lnTo>
                        <a:pt x="298" y="43"/>
                      </a:lnTo>
                      <a:lnTo>
                        <a:pt x="296" y="47"/>
                      </a:lnTo>
                      <a:lnTo>
                        <a:pt x="294" y="55"/>
                      </a:lnTo>
                      <a:lnTo>
                        <a:pt x="294" y="64"/>
                      </a:lnTo>
                      <a:lnTo>
                        <a:pt x="296" y="66"/>
                      </a:lnTo>
                      <a:lnTo>
                        <a:pt x="298" y="76"/>
                      </a:lnTo>
                      <a:lnTo>
                        <a:pt x="303" y="83"/>
                      </a:lnTo>
                      <a:lnTo>
                        <a:pt x="303" y="88"/>
                      </a:lnTo>
                      <a:lnTo>
                        <a:pt x="303" y="92"/>
                      </a:lnTo>
                      <a:lnTo>
                        <a:pt x="301" y="95"/>
                      </a:lnTo>
                      <a:lnTo>
                        <a:pt x="298" y="97"/>
                      </a:lnTo>
                      <a:lnTo>
                        <a:pt x="298" y="100"/>
                      </a:lnTo>
                      <a:lnTo>
                        <a:pt x="294" y="102"/>
                      </a:lnTo>
                      <a:lnTo>
                        <a:pt x="284" y="116"/>
                      </a:lnTo>
                      <a:lnTo>
                        <a:pt x="272" y="152"/>
                      </a:lnTo>
                      <a:lnTo>
                        <a:pt x="270" y="163"/>
                      </a:lnTo>
                      <a:lnTo>
                        <a:pt x="270" y="168"/>
                      </a:lnTo>
                      <a:lnTo>
                        <a:pt x="270" y="173"/>
                      </a:lnTo>
                      <a:lnTo>
                        <a:pt x="272" y="175"/>
                      </a:lnTo>
                      <a:lnTo>
                        <a:pt x="272" y="178"/>
                      </a:lnTo>
                      <a:lnTo>
                        <a:pt x="275" y="180"/>
                      </a:lnTo>
                      <a:lnTo>
                        <a:pt x="275" y="185"/>
                      </a:lnTo>
                      <a:lnTo>
                        <a:pt x="272" y="187"/>
                      </a:lnTo>
                      <a:lnTo>
                        <a:pt x="270" y="187"/>
                      </a:lnTo>
                      <a:lnTo>
                        <a:pt x="268" y="187"/>
                      </a:lnTo>
                      <a:lnTo>
                        <a:pt x="265" y="187"/>
                      </a:lnTo>
                      <a:lnTo>
                        <a:pt x="260" y="190"/>
                      </a:lnTo>
                      <a:lnTo>
                        <a:pt x="258" y="192"/>
                      </a:lnTo>
                      <a:lnTo>
                        <a:pt x="253" y="199"/>
                      </a:lnTo>
                      <a:lnTo>
                        <a:pt x="251" y="206"/>
                      </a:lnTo>
                      <a:lnTo>
                        <a:pt x="249" y="208"/>
                      </a:lnTo>
                      <a:lnTo>
                        <a:pt x="246" y="211"/>
                      </a:lnTo>
                      <a:lnTo>
                        <a:pt x="242" y="211"/>
                      </a:lnTo>
                      <a:lnTo>
                        <a:pt x="232" y="218"/>
                      </a:lnTo>
                      <a:lnTo>
                        <a:pt x="230" y="239"/>
                      </a:lnTo>
                      <a:lnTo>
                        <a:pt x="230" y="246"/>
                      </a:lnTo>
                      <a:lnTo>
                        <a:pt x="232" y="253"/>
                      </a:lnTo>
                      <a:lnTo>
                        <a:pt x="234" y="258"/>
                      </a:lnTo>
                      <a:lnTo>
                        <a:pt x="242" y="263"/>
                      </a:lnTo>
                      <a:lnTo>
                        <a:pt x="230" y="265"/>
                      </a:lnTo>
                      <a:lnTo>
                        <a:pt x="225" y="270"/>
                      </a:lnTo>
                      <a:lnTo>
                        <a:pt x="223" y="275"/>
                      </a:lnTo>
                      <a:lnTo>
                        <a:pt x="223" y="277"/>
                      </a:lnTo>
                      <a:lnTo>
                        <a:pt x="223" y="279"/>
                      </a:lnTo>
                      <a:lnTo>
                        <a:pt x="220" y="282"/>
                      </a:lnTo>
                      <a:lnTo>
                        <a:pt x="215" y="287"/>
                      </a:lnTo>
                      <a:lnTo>
                        <a:pt x="215" y="291"/>
                      </a:lnTo>
                      <a:lnTo>
                        <a:pt x="213" y="294"/>
                      </a:lnTo>
                      <a:lnTo>
                        <a:pt x="213" y="298"/>
                      </a:lnTo>
                      <a:lnTo>
                        <a:pt x="213" y="301"/>
                      </a:lnTo>
                      <a:lnTo>
                        <a:pt x="213" y="301"/>
                      </a:lnTo>
                      <a:lnTo>
                        <a:pt x="208" y="301"/>
                      </a:lnTo>
                      <a:lnTo>
                        <a:pt x="206" y="301"/>
                      </a:lnTo>
                      <a:lnTo>
                        <a:pt x="204" y="303"/>
                      </a:lnTo>
                      <a:lnTo>
                        <a:pt x="204" y="306"/>
                      </a:lnTo>
                      <a:lnTo>
                        <a:pt x="201" y="313"/>
                      </a:lnTo>
                      <a:lnTo>
                        <a:pt x="161" y="322"/>
                      </a:lnTo>
                      <a:lnTo>
                        <a:pt x="147" y="322"/>
                      </a:lnTo>
                      <a:lnTo>
                        <a:pt x="133" y="320"/>
                      </a:lnTo>
                      <a:lnTo>
                        <a:pt x="133" y="320"/>
                      </a:lnTo>
                      <a:lnTo>
                        <a:pt x="130" y="320"/>
                      </a:lnTo>
                      <a:lnTo>
                        <a:pt x="133" y="320"/>
                      </a:lnTo>
                      <a:lnTo>
                        <a:pt x="128" y="320"/>
                      </a:lnTo>
                      <a:lnTo>
                        <a:pt x="123" y="322"/>
                      </a:lnTo>
                      <a:lnTo>
                        <a:pt x="111" y="327"/>
                      </a:lnTo>
                      <a:lnTo>
                        <a:pt x="107" y="329"/>
                      </a:lnTo>
                      <a:lnTo>
                        <a:pt x="102" y="329"/>
                      </a:lnTo>
                      <a:lnTo>
                        <a:pt x="95" y="329"/>
                      </a:lnTo>
                      <a:lnTo>
                        <a:pt x="90" y="327"/>
                      </a:lnTo>
                      <a:lnTo>
                        <a:pt x="85" y="322"/>
                      </a:lnTo>
                      <a:lnTo>
                        <a:pt x="78" y="315"/>
                      </a:lnTo>
                      <a:lnTo>
                        <a:pt x="76" y="313"/>
                      </a:lnTo>
                      <a:lnTo>
                        <a:pt x="69" y="313"/>
                      </a:lnTo>
                      <a:lnTo>
                        <a:pt x="50" y="322"/>
                      </a:lnTo>
                      <a:lnTo>
                        <a:pt x="52" y="313"/>
                      </a:lnTo>
                      <a:lnTo>
                        <a:pt x="55" y="301"/>
                      </a:lnTo>
                      <a:lnTo>
                        <a:pt x="62" y="284"/>
                      </a:lnTo>
                      <a:lnTo>
                        <a:pt x="59" y="284"/>
                      </a:lnTo>
                      <a:lnTo>
                        <a:pt x="55" y="282"/>
                      </a:lnTo>
                      <a:lnTo>
                        <a:pt x="52" y="270"/>
                      </a:lnTo>
                      <a:lnTo>
                        <a:pt x="50" y="263"/>
                      </a:lnTo>
                      <a:lnTo>
                        <a:pt x="52" y="258"/>
                      </a:lnTo>
                      <a:lnTo>
                        <a:pt x="45" y="251"/>
                      </a:lnTo>
                      <a:lnTo>
                        <a:pt x="40" y="249"/>
                      </a:lnTo>
                      <a:lnTo>
                        <a:pt x="38" y="244"/>
                      </a:lnTo>
                      <a:lnTo>
                        <a:pt x="38" y="242"/>
                      </a:lnTo>
                      <a:lnTo>
                        <a:pt x="38" y="237"/>
                      </a:lnTo>
                      <a:lnTo>
                        <a:pt x="33" y="230"/>
                      </a:lnTo>
                      <a:lnTo>
                        <a:pt x="38" y="223"/>
                      </a:lnTo>
                      <a:lnTo>
                        <a:pt x="38" y="220"/>
                      </a:lnTo>
                      <a:lnTo>
                        <a:pt x="36" y="218"/>
                      </a:lnTo>
                      <a:lnTo>
                        <a:pt x="38" y="216"/>
                      </a:lnTo>
                      <a:lnTo>
                        <a:pt x="38" y="216"/>
                      </a:lnTo>
                      <a:lnTo>
                        <a:pt x="40" y="216"/>
                      </a:lnTo>
                      <a:lnTo>
                        <a:pt x="40" y="211"/>
                      </a:lnTo>
                      <a:lnTo>
                        <a:pt x="48" y="204"/>
                      </a:lnTo>
                      <a:lnTo>
                        <a:pt x="48" y="201"/>
                      </a:lnTo>
                      <a:lnTo>
                        <a:pt x="48" y="199"/>
                      </a:lnTo>
                      <a:lnTo>
                        <a:pt x="48" y="197"/>
                      </a:lnTo>
                      <a:lnTo>
                        <a:pt x="52" y="187"/>
                      </a:lnTo>
                      <a:lnTo>
                        <a:pt x="55" y="182"/>
                      </a:lnTo>
                      <a:lnTo>
                        <a:pt x="57" y="182"/>
                      </a:lnTo>
                      <a:lnTo>
                        <a:pt x="57" y="182"/>
                      </a:lnTo>
                      <a:lnTo>
                        <a:pt x="59" y="182"/>
                      </a:lnTo>
                      <a:lnTo>
                        <a:pt x="64" y="180"/>
                      </a:lnTo>
                      <a:lnTo>
                        <a:pt x="66" y="175"/>
                      </a:lnTo>
                      <a:lnTo>
                        <a:pt x="66" y="173"/>
                      </a:lnTo>
                      <a:lnTo>
                        <a:pt x="74" y="171"/>
                      </a:lnTo>
                      <a:lnTo>
                        <a:pt x="78" y="168"/>
                      </a:lnTo>
                      <a:lnTo>
                        <a:pt x="92" y="149"/>
                      </a:lnTo>
                      <a:lnTo>
                        <a:pt x="92" y="145"/>
                      </a:lnTo>
                      <a:lnTo>
                        <a:pt x="88" y="135"/>
                      </a:lnTo>
                      <a:lnTo>
                        <a:pt x="88" y="133"/>
                      </a:lnTo>
                      <a:lnTo>
                        <a:pt x="83" y="130"/>
                      </a:lnTo>
                      <a:lnTo>
                        <a:pt x="76" y="137"/>
                      </a:lnTo>
                      <a:lnTo>
                        <a:pt x="66" y="140"/>
                      </a:lnTo>
                      <a:lnTo>
                        <a:pt x="64" y="137"/>
                      </a:lnTo>
                      <a:lnTo>
                        <a:pt x="52" y="135"/>
                      </a:lnTo>
                      <a:lnTo>
                        <a:pt x="48" y="133"/>
                      </a:lnTo>
                      <a:lnTo>
                        <a:pt x="45" y="130"/>
                      </a:lnTo>
                      <a:lnTo>
                        <a:pt x="43" y="130"/>
                      </a:lnTo>
                      <a:lnTo>
                        <a:pt x="36" y="126"/>
                      </a:lnTo>
                      <a:lnTo>
                        <a:pt x="38" y="107"/>
                      </a:lnTo>
                      <a:lnTo>
                        <a:pt x="40" y="104"/>
                      </a:lnTo>
                      <a:lnTo>
                        <a:pt x="43" y="100"/>
                      </a:lnTo>
                      <a:lnTo>
                        <a:pt x="40" y="95"/>
                      </a:lnTo>
                      <a:lnTo>
                        <a:pt x="40" y="95"/>
                      </a:lnTo>
                      <a:lnTo>
                        <a:pt x="31" y="88"/>
                      </a:lnTo>
                      <a:lnTo>
                        <a:pt x="31" y="88"/>
                      </a:lnTo>
                      <a:lnTo>
                        <a:pt x="29" y="88"/>
                      </a:lnTo>
                      <a:lnTo>
                        <a:pt x="21" y="88"/>
                      </a:lnTo>
                      <a:lnTo>
                        <a:pt x="19" y="90"/>
                      </a:lnTo>
                      <a:lnTo>
                        <a:pt x="17" y="88"/>
                      </a:lnTo>
                      <a:lnTo>
                        <a:pt x="14" y="88"/>
                      </a:lnTo>
                      <a:lnTo>
                        <a:pt x="12" y="88"/>
                      </a:lnTo>
                      <a:lnTo>
                        <a:pt x="10" y="88"/>
                      </a:lnTo>
                      <a:lnTo>
                        <a:pt x="5" y="90"/>
                      </a:lnTo>
                      <a:lnTo>
                        <a:pt x="0" y="88"/>
                      </a:lnTo>
                      <a:lnTo>
                        <a:pt x="10" y="81"/>
                      </a:lnTo>
                      <a:lnTo>
                        <a:pt x="12" y="78"/>
                      </a:lnTo>
                      <a:lnTo>
                        <a:pt x="12" y="74"/>
                      </a:lnTo>
                      <a:lnTo>
                        <a:pt x="17" y="66"/>
                      </a:lnTo>
                      <a:lnTo>
                        <a:pt x="19" y="62"/>
                      </a:lnTo>
                      <a:lnTo>
                        <a:pt x="24" y="50"/>
                      </a:lnTo>
                      <a:lnTo>
                        <a:pt x="26" y="45"/>
                      </a:lnTo>
                      <a:lnTo>
                        <a:pt x="26" y="43"/>
                      </a:lnTo>
                      <a:lnTo>
                        <a:pt x="29" y="40"/>
                      </a:lnTo>
                      <a:close/>
                    </a:path>
                  </a:pathLst>
                </a:custGeom>
                <a:solidFill>
                  <a:schemeClr val="tx1">
                    <a:alpha val="15000"/>
                  </a:schemeClr>
                </a:solidFill>
                <a:ln w="3175" cap="rnd">
                  <a:solidFill>
                    <a:schemeClr val="tx1"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</p:grpSp>
          <p:sp>
            <p:nvSpPr>
              <p:cNvPr id="304" name="Freeform 85"/>
              <p:cNvSpPr>
                <a:spLocks noEditPoints="1"/>
              </p:cNvSpPr>
              <p:nvPr/>
            </p:nvSpPr>
            <p:spPr bwMode="auto">
              <a:xfrm>
                <a:off x="511387" y="1258490"/>
                <a:ext cx="1394222" cy="2615803"/>
              </a:xfrm>
              <a:custGeom>
                <a:avLst/>
                <a:gdLst>
                  <a:gd name="T0" fmla="*/ 556 w 1171"/>
                  <a:gd name="T1" fmla="*/ 35 h 2197"/>
                  <a:gd name="T2" fmla="*/ 547 w 1171"/>
                  <a:gd name="T3" fmla="*/ 99 h 2197"/>
                  <a:gd name="T4" fmla="*/ 625 w 1171"/>
                  <a:gd name="T5" fmla="*/ 130 h 2197"/>
                  <a:gd name="T6" fmla="*/ 694 w 1171"/>
                  <a:gd name="T7" fmla="*/ 128 h 2197"/>
                  <a:gd name="T8" fmla="*/ 762 w 1171"/>
                  <a:gd name="T9" fmla="*/ 149 h 2197"/>
                  <a:gd name="T10" fmla="*/ 821 w 1171"/>
                  <a:gd name="T11" fmla="*/ 158 h 2197"/>
                  <a:gd name="T12" fmla="*/ 916 w 1171"/>
                  <a:gd name="T13" fmla="*/ 125 h 2197"/>
                  <a:gd name="T14" fmla="*/ 1056 w 1171"/>
                  <a:gd name="T15" fmla="*/ 128 h 2197"/>
                  <a:gd name="T16" fmla="*/ 1060 w 1171"/>
                  <a:gd name="T17" fmla="*/ 232 h 2197"/>
                  <a:gd name="T18" fmla="*/ 1153 w 1171"/>
                  <a:gd name="T19" fmla="*/ 279 h 2197"/>
                  <a:gd name="T20" fmla="*/ 1110 w 1171"/>
                  <a:gd name="T21" fmla="*/ 374 h 2197"/>
                  <a:gd name="T22" fmla="*/ 1020 w 1171"/>
                  <a:gd name="T23" fmla="*/ 424 h 2197"/>
                  <a:gd name="T24" fmla="*/ 923 w 1171"/>
                  <a:gd name="T25" fmla="*/ 509 h 2197"/>
                  <a:gd name="T26" fmla="*/ 947 w 1171"/>
                  <a:gd name="T27" fmla="*/ 599 h 2197"/>
                  <a:gd name="T28" fmla="*/ 935 w 1171"/>
                  <a:gd name="T29" fmla="*/ 703 h 2197"/>
                  <a:gd name="T30" fmla="*/ 935 w 1171"/>
                  <a:gd name="T31" fmla="*/ 819 h 2197"/>
                  <a:gd name="T32" fmla="*/ 857 w 1171"/>
                  <a:gd name="T33" fmla="*/ 873 h 2197"/>
                  <a:gd name="T34" fmla="*/ 895 w 1171"/>
                  <a:gd name="T35" fmla="*/ 973 h 2197"/>
                  <a:gd name="T36" fmla="*/ 862 w 1171"/>
                  <a:gd name="T37" fmla="*/ 1030 h 2197"/>
                  <a:gd name="T38" fmla="*/ 783 w 1171"/>
                  <a:gd name="T39" fmla="*/ 1082 h 2197"/>
                  <a:gd name="T40" fmla="*/ 715 w 1171"/>
                  <a:gd name="T41" fmla="*/ 1146 h 2197"/>
                  <a:gd name="T42" fmla="*/ 757 w 1171"/>
                  <a:gd name="T43" fmla="*/ 1255 h 2197"/>
                  <a:gd name="T44" fmla="*/ 793 w 1171"/>
                  <a:gd name="T45" fmla="*/ 1330 h 2197"/>
                  <a:gd name="T46" fmla="*/ 824 w 1171"/>
                  <a:gd name="T47" fmla="*/ 1399 h 2197"/>
                  <a:gd name="T48" fmla="*/ 760 w 1171"/>
                  <a:gd name="T49" fmla="*/ 1463 h 2197"/>
                  <a:gd name="T50" fmla="*/ 727 w 1171"/>
                  <a:gd name="T51" fmla="*/ 1536 h 2197"/>
                  <a:gd name="T52" fmla="*/ 746 w 1171"/>
                  <a:gd name="T53" fmla="*/ 1671 h 2197"/>
                  <a:gd name="T54" fmla="*/ 819 w 1171"/>
                  <a:gd name="T55" fmla="*/ 1728 h 2197"/>
                  <a:gd name="T56" fmla="*/ 741 w 1171"/>
                  <a:gd name="T57" fmla="*/ 1797 h 2197"/>
                  <a:gd name="T58" fmla="*/ 682 w 1171"/>
                  <a:gd name="T59" fmla="*/ 1868 h 2197"/>
                  <a:gd name="T60" fmla="*/ 608 w 1171"/>
                  <a:gd name="T61" fmla="*/ 1965 h 2197"/>
                  <a:gd name="T62" fmla="*/ 625 w 1171"/>
                  <a:gd name="T63" fmla="*/ 2031 h 2197"/>
                  <a:gd name="T64" fmla="*/ 623 w 1171"/>
                  <a:gd name="T65" fmla="*/ 2133 h 2197"/>
                  <a:gd name="T66" fmla="*/ 448 w 1171"/>
                  <a:gd name="T67" fmla="*/ 2185 h 2197"/>
                  <a:gd name="T68" fmla="*/ 317 w 1171"/>
                  <a:gd name="T69" fmla="*/ 2140 h 2197"/>
                  <a:gd name="T70" fmla="*/ 142 w 1171"/>
                  <a:gd name="T71" fmla="*/ 2133 h 2197"/>
                  <a:gd name="T72" fmla="*/ 116 w 1171"/>
                  <a:gd name="T73" fmla="*/ 2105 h 2197"/>
                  <a:gd name="T74" fmla="*/ 178 w 1171"/>
                  <a:gd name="T75" fmla="*/ 1922 h 2197"/>
                  <a:gd name="T76" fmla="*/ 190 w 1171"/>
                  <a:gd name="T77" fmla="*/ 1804 h 2197"/>
                  <a:gd name="T78" fmla="*/ 209 w 1171"/>
                  <a:gd name="T79" fmla="*/ 1669 h 2197"/>
                  <a:gd name="T80" fmla="*/ 263 w 1171"/>
                  <a:gd name="T81" fmla="*/ 1574 h 2197"/>
                  <a:gd name="T82" fmla="*/ 235 w 1171"/>
                  <a:gd name="T83" fmla="*/ 1508 h 2197"/>
                  <a:gd name="T84" fmla="*/ 173 w 1171"/>
                  <a:gd name="T85" fmla="*/ 1522 h 2197"/>
                  <a:gd name="T86" fmla="*/ 90 w 1171"/>
                  <a:gd name="T87" fmla="*/ 1513 h 2197"/>
                  <a:gd name="T88" fmla="*/ 145 w 1171"/>
                  <a:gd name="T89" fmla="*/ 1437 h 2197"/>
                  <a:gd name="T90" fmla="*/ 178 w 1171"/>
                  <a:gd name="T91" fmla="*/ 1390 h 2197"/>
                  <a:gd name="T92" fmla="*/ 251 w 1171"/>
                  <a:gd name="T93" fmla="*/ 1283 h 2197"/>
                  <a:gd name="T94" fmla="*/ 121 w 1171"/>
                  <a:gd name="T95" fmla="*/ 1423 h 2197"/>
                  <a:gd name="T96" fmla="*/ 3 w 1171"/>
                  <a:gd name="T97" fmla="*/ 1373 h 2197"/>
                  <a:gd name="T98" fmla="*/ 71 w 1171"/>
                  <a:gd name="T99" fmla="*/ 1165 h 2197"/>
                  <a:gd name="T100" fmla="*/ 119 w 1171"/>
                  <a:gd name="T101" fmla="*/ 1115 h 2197"/>
                  <a:gd name="T102" fmla="*/ 168 w 1171"/>
                  <a:gd name="T103" fmla="*/ 1037 h 2197"/>
                  <a:gd name="T104" fmla="*/ 256 w 1171"/>
                  <a:gd name="T105" fmla="*/ 814 h 2197"/>
                  <a:gd name="T106" fmla="*/ 343 w 1171"/>
                  <a:gd name="T107" fmla="*/ 625 h 2197"/>
                  <a:gd name="T108" fmla="*/ 358 w 1171"/>
                  <a:gd name="T109" fmla="*/ 601 h 2197"/>
                  <a:gd name="T110" fmla="*/ 353 w 1171"/>
                  <a:gd name="T111" fmla="*/ 578 h 2197"/>
                  <a:gd name="T112" fmla="*/ 329 w 1171"/>
                  <a:gd name="T113" fmla="*/ 615 h 2197"/>
                  <a:gd name="T114" fmla="*/ 355 w 1171"/>
                  <a:gd name="T115" fmla="*/ 353 h 2197"/>
                  <a:gd name="T116" fmla="*/ 348 w 1171"/>
                  <a:gd name="T117" fmla="*/ 246 h 2197"/>
                  <a:gd name="T118" fmla="*/ 372 w 1171"/>
                  <a:gd name="T119" fmla="*/ 177 h 2197"/>
                  <a:gd name="T120" fmla="*/ 336 w 1171"/>
                  <a:gd name="T121" fmla="*/ 111 h 2197"/>
                  <a:gd name="T122" fmla="*/ 429 w 1171"/>
                  <a:gd name="T123" fmla="*/ 31 h 2197"/>
                  <a:gd name="T124" fmla="*/ 559 w 1171"/>
                  <a:gd name="T125" fmla="*/ 12 h 2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71" h="2197">
                    <a:moveTo>
                      <a:pt x="149" y="1378"/>
                    </a:moveTo>
                    <a:lnTo>
                      <a:pt x="149" y="1378"/>
                    </a:lnTo>
                    <a:lnTo>
                      <a:pt x="142" y="1385"/>
                    </a:lnTo>
                    <a:lnTo>
                      <a:pt x="140" y="1382"/>
                    </a:lnTo>
                    <a:lnTo>
                      <a:pt x="145" y="1375"/>
                    </a:lnTo>
                    <a:lnTo>
                      <a:pt x="147" y="1371"/>
                    </a:lnTo>
                    <a:lnTo>
                      <a:pt x="152" y="1366"/>
                    </a:lnTo>
                    <a:lnTo>
                      <a:pt x="154" y="1366"/>
                    </a:lnTo>
                    <a:lnTo>
                      <a:pt x="157" y="1366"/>
                    </a:lnTo>
                    <a:lnTo>
                      <a:pt x="157" y="1364"/>
                    </a:lnTo>
                    <a:lnTo>
                      <a:pt x="157" y="1366"/>
                    </a:lnTo>
                    <a:lnTo>
                      <a:pt x="154" y="1373"/>
                    </a:lnTo>
                    <a:lnTo>
                      <a:pt x="149" y="1378"/>
                    </a:lnTo>
                    <a:moveTo>
                      <a:pt x="556" y="35"/>
                    </a:moveTo>
                    <a:lnTo>
                      <a:pt x="556" y="35"/>
                    </a:lnTo>
                    <a:lnTo>
                      <a:pt x="561" y="40"/>
                    </a:lnTo>
                    <a:lnTo>
                      <a:pt x="566" y="40"/>
                    </a:lnTo>
                    <a:lnTo>
                      <a:pt x="573" y="38"/>
                    </a:lnTo>
                    <a:lnTo>
                      <a:pt x="578" y="38"/>
                    </a:lnTo>
                    <a:lnTo>
                      <a:pt x="585" y="40"/>
                    </a:lnTo>
                    <a:lnTo>
                      <a:pt x="589" y="45"/>
                    </a:lnTo>
                    <a:lnTo>
                      <a:pt x="589" y="52"/>
                    </a:lnTo>
                    <a:lnTo>
                      <a:pt x="589" y="59"/>
                    </a:lnTo>
                    <a:lnTo>
                      <a:pt x="585" y="64"/>
                    </a:lnTo>
                    <a:lnTo>
                      <a:pt x="580" y="68"/>
                    </a:lnTo>
                    <a:lnTo>
                      <a:pt x="571" y="73"/>
                    </a:lnTo>
                    <a:lnTo>
                      <a:pt x="561" y="80"/>
                    </a:lnTo>
                    <a:lnTo>
                      <a:pt x="547" y="99"/>
                    </a:lnTo>
                    <a:lnTo>
                      <a:pt x="542" y="106"/>
                    </a:lnTo>
                    <a:lnTo>
                      <a:pt x="542" y="113"/>
                    </a:lnTo>
                    <a:lnTo>
                      <a:pt x="545" y="121"/>
                    </a:lnTo>
                    <a:lnTo>
                      <a:pt x="554" y="128"/>
                    </a:lnTo>
                    <a:lnTo>
                      <a:pt x="556" y="130"/>
                    </a:lnTo>
                    <a:lnTo>
                      <a:pt x="556" y="137"/>
                    </a:lnTo>
                    <a:lnTo>
                      <a:pt x="554" y="147"/>
                    </a:lnTo>
                    <a:lnTo>
                      <a:pt x="582" y="151"/>
                    </a:lnTo>
                    <a:lnTo>
                      <a:pt x="597" y="149"/>
                    </a:lnTo>
                    <a:lnTo>
                      <a:pt x="608" y="140"/>
                    </a:lnTo>
                    <a:lnTo>
                      <a:pt x="611" y="135"/>
                    </a:lnTo>
                    <a:lnTo>
                      <a:pt x="616" y="130"/>
                    </a:lnTo>
                    <a:lnTo>
                      <a:pt x="620" y="128"/>
                    </a:lnTo>
                    <a:lnTo>
                      <a:pt x="625" y="130"/>
                    </a:lnTo>
                    <a:lnTo>
                      <a:pt x="630" y="130"/>
                    </a:lnTo>
                    <a:lnTo>
                      <a:pt x="634" y="125"/>
                    </a:lnTo>
                    <a:lnTo>
                      <a:pt x="637" y="118"/>
                    </a:lnTo>
                    <a:lnTo>
                      <a:pt x="639" y="113"/>
                    </a:lnTo>
                    <a:lnTo>
                      <a:pt x="644" y="111"/>
                    </a:lnTo>
                    <a:lnTo>
                      <a:pt x="644" y="123"/>
                    </a:lnTo>
                    <a:lnTo>
                      <a:pt x="646" y="135"/>
                    </a:lnTo>
                    <a:lnTo>
                      <a:pt x="656" y="137"/>
                    </a:lnTo>
                    <a:lnTo>
                      <a:pt x="658" y="135"/>
                    </a:lnTo>
                    <a:lnTo>
                      <a:pt x="660" y="132"/>
                    </a:lnTo>
                    <a:lnTo>
                      <a:pt x="660" y="130"/>
                    </a:lnTo>
                    <a:lnTo>
                      <a:pt x="665" y="130"/>
                    </a:lnTo>
                    <a:lnTo>
                      <a:pt x="672" y="130"/>
                    </a:lnTo>
                    <a:lnTo>
                      <a:pt x="694" y="128"/>
                    </a:lnTo>
                    <a:lnTo>
                      <a:pt x="703" y="123"/>
                    </a:lnTo>
                    <a:lnTo>
                      <a:pt x="708" y="125"/>
                    </a:lnTo>
                    <a:lnTo>
                      <a:pt x="715" y="132"/>
                    </a:lnTo>
                    <a:lnTo>
                      <a:pt x="720" y="135"/>
                    </a:lnTo>
                    <a:lnTo>
                      <a:pt x="739" y="137"/>
                    </a:lnTo>
                    <a:lnTo>
                      <a:pt x="731" y="151"/>
                    </a:lnTo>
                    <a:lnTo>
                      <a:pt x="731" y="156"/>
                    </a:lnTo>
                    <a:lnTo>
                      <a:pt x="736" y="158"/>
                    </a:lnTo>
                    <a:lnTo>
                      <a:pt x="741" y="158"/>
                    </a:lnTo>
                    <a:lnTo>
                      <a:pt x="748" y="158"/>
                    </a:lnTo>
                    <a:lnTo>
                      <a:pt x="755" y="158"/>
                    </a:lnTo>
                    <a:lnTo>
                      <a:pt x="760" y="154"/>
                    </a:lnTo>
                    <a:lnTo>
                      <a:pt x="762" y="151"/>
                    </a:lnTo>
                    <a:lnTo>
                      <a:pt x="762" y="149"/>
                    </a:lnTo>
                    <a:lnTo>
                      <a:pt x="765" y="147"/>
                    </a:lnTo>
                    <a:lnTo>
                      <a:pt x="767" y="144"/>
                    </a:lnTo>
                    <a:lnTo>
                      <a:pt x="769" y="144"/>
                    </a:lnTo>
                    <a:lnTo>
                      <a:pt x="774" y="149"/>
                    </a:lnTo>
                    <a:lnTo>
                      <a:pt x="776" y="149"/>
                    </a:lnTo>
                    <a:lnTo>
                      <a:pt x="781" y="151"/>
                    </a:lnTo>
                    <a:lnTo>
                      <a:pt x="783" y="156"/>
                    </a:lnTo>
                    <a:lnTo>
                      <a:pt x="786" y="166"/>
                    </a:lnTo>
                    <a:lnTo>
                      <a:pt x="786" y="173"/>
                    </a:lnTo>
                    <a:lnTo>
                      <a:pt x="791" y="168"/>
                    </a:lnTo>
                    <a:lnTo>
                      <a:pt x="800" y="161"/>
                    </a:lnTo>
                    <a:lnTo>
                      <a:pt x="805" y="158"/>
                    </a:lnTo>
                    <a:lnTo>
                      <a:pt x="810" y="158"/>
                    </a:lnTo>
                    <a:lnTo>
                      <a:pt x="821" y="158"/>
                    </a:lnTo>
                    <a:lnTo>
                      <a:pt x="826" y="158"/>
                    </a:lnTo>
                    <a:lnTo>
                      <a:pt x="850" y="154"/>
                    </a:lnTo>
                    <a:lnTo>
                      <a:pt x="859" y="147"/>
                    </a:lnTo>
                    <a:lnTo>
                      <a:pt x="869" y="137"/>
                    </a:lnTo>
                    <a:lnTo>
                      <a:pt x="869" y="132"/>
                    </a:lnTo>
                    <a:lnTo>
                      <a:pt x="869" y="118"/>
                    </a:lnTo>
                    <a:lnTo>
                      <a:pt x="869" y="111"/>
                    </a:lnTo>
                    <a:lnTo>
                      <a:pt x="871" y="109"/>
                    </a:lnTo>
                    <a:lnTo>
                      <a:pt x="876" y="106"/>
                    </a:lnTo>
                    <a:lnTo>
                      <a:pt x="883" y="104"/>
                    </a:lnTo>
                    <a:lnTo>
                      <a:pt x="888" y="104"/>
                    </a:lnTo>
                    <a:lnTo>
                      <a:pt x="897" y="111"/>
                    </a:lnTo>
                    <a:lnTo>
                      <a:pt x="907" y="121"/>
                    </a:lnTo>
                    <a:lnTo>
                      <a:pt x="916" y="125"/>
                    </a:lnTo>
                    <a:lnTo>
                      <a:pt x="928" y="121"/>
                    </a:lnTo>
                    <a:lnTo>
                      <a:pt x="935" y="116"/>
                    </a:lnTo>
                    <a:lnTo>
                      <a:pt x="942" y="121"/>
                    </a:lnTo>
                    <a:lnTo>
                      <a:pt x="949" y="128"/>
                    </a:lnTo>
                    <a:lnTo>
                      <a:pt x="959" y="130"/>
                    </a:lnTo>
                    <a:lnTo>
                      <a:pt x="977" y="130"/>
                    </a:lnTo>
                    <a:lnTo>
                      <a:pt x="985" y="125"/>
                    </a:lnTo>
                    <a:lnTo>
                      <a:pt x="987" y="113"/>
                    </a:lnTo>
                    <a:lnTo>
                      <a:pt x="999" y="116"/>
                    </a:lnTo>
                    <a:lnTo>
                      <a:pt x="1008" y="135"/>
                    </a:lnTo>
                    <a:lnTo>
                      <a:pt x="1018" y="140"/>
                    </a:lnTo>
                    <a:lnTo>
                      <a:pt x="1039" y="140"/>
                    </a:lnTo>
                    <a:lnTo>
                      <a:pt x="1051" y="137"/>
                    </a:lnTo>
                    <a:lnTo>
                      <a:pt x="1056" y="128"/>
                    </a:lnTo>
                    <a:lnTo>
                      <a:pt x="1063" y="132"/>
                    </a:lnTo>
                    <a:lnTo>
                      <a:pt x="1067" y="137"/>
                    </a:lnTo>
                    <a:lnTo>
                      <a:pt x="1067" y="144"/>
                    </a:lnTo>
                    <a:lnTo>
                      <a:pt x="1063" y="163"/>
                    </a:lnTo>
                    <a:lnTo>
                      <a:pt x="1065" y="166"/>
                    </a:lnTo>
                    <a:lnTo>
                      <a:pt x="1072" y="168"/>
                    </a:lnTo>
                    <a:lnTo>
                      <a:pt x="1079" y="170"/>
                    </a:lnTo>
                    <a:lnTo>
                      <a:pt x="1074" y="177"/>
                    </a:lnTo>
                    <a:lnTo>
                      <a:pt x="1065" y="213"/>
                    </a:lnTo>
                    <a:lnTo>
                      <a:pt x="1063" y="215"/>
                    </a:lnTo>
                    <a:lnTo>
                      <a:pt x="1060" y="220"/>
                    </a:lnTo>
                    <a:lnTo>
                      <a:pt x="1058" y="225"/>
                    </a:lnTo>
                    <a:lnTo>
                      <a:pt x="1058" y="227"/>
                    </a:lnTo>
                    <a:lnTo>
                      <a:pt x="1060" y="232"/>
                    </a:lnTo>
                    <a:lnTo>
                      <a:pt x="1063" y="234"/>
                    </a:lnTo>
                    <a:lnTo>
                      <a:pt x="1063" y="244"/>
                    </a:lnTo>
                    <a:lnTo>
                      <a:pt x="1063" y="251"/>
                    </a:lnTo>
                    <a:lnTo>
                      <a:pt x="1067" y="258"/>
                    </a:lnTo>
                    <a:lnTo>
                      <a:pt x="1074" y="263"/>
                    </a:lnTo>
                    <a:lnTo>
                      <a:pt x="1079" y="263"/>
                    </a:lnTo>
                    <a:lnTo>
                      <a:pt x="1084" y="260"/>
                    </a:lnTo>
                    <a:lnTo>
                      <a:pt x="1089" y="258"/>
                    </a:lnTo>
                    <a:lnTo>
                      <a:pt x="1091" y="256"/>
                    </a:lnTo>
                    <a:lnTo>
                      <a:pt x="1093" y="253"/>
                    </a:lnTo>
                    <a:lnTo>
                      <a:pt x="1098" y="253"/>
                    </a:lnTo>
                    <a:lnTo>
                      <a:pt x="1122" y="260"/>
                    </a:lnTo>
                    <a:lnTo>
                      <a:pt x="1138" y="267"/>
                    </a:lnTo>
                    <a:lnTo>
                      <a:pt x="1153" y="279"/>
                    </a:lnTo>
                    <a:lnTo>
                      <a:pt x="1164" y="293"/>
                    </a:lnTo>
                    <a:lnTo>
                      <a:pt x="1167" y="301"/>
                    </a:lnTo>
                    <a:lnTo>
                      <a:pt x="1171" y="305"/>
                    </a:lnTo>
                    <a:lnTo>
                      <a:pt x="1155" y="327"/>
                    </a:lnTo>
                    <a:lnTo>
                      <a:pt x="1145" y="334"/>
                    </a:lnTo>
                    <a:lnTo>
                      <a:pt x="1143" y="338"/>
                    </a:lnTo>
                    <a:lnTo>
                      <a:pt x="1143" y="343"/>
                    </a:lnTo>
                    <a:lnTo>
                      <a:pt x="1143" y="346"/>
                    </a:lnTo>
                    <a:lnTo>
                      <a:pt x="1143" y="348"/>
                    </a:lnTo>
                    <a:lnTo>
                      <a:pt x="1129" y="367"/>
                    </a:lnTo>
                    <a:lnTo>
                      <a:pt x="1129" y="369"/>
                    </a:lnTo>
                    <a:lnTo>
                      <a:pt x="1119" y="369"/>
                    </a:lnTo>
                    <a:lnTo>
                      <a:pt x="1115" y="372"/>
                    </a:lnTo>
                    <a:lnTo>
                      <a:pt x="1110" y="374"/>
                    </a:lnTo>
                    <a:lnTo>
                      <a:pt x="1112" y="374"/>
                    </a:lnTo>
                    <a:lnTo>
                      <a:pt x="1112" y="376"/>
                    </a:lnTo>
                    <a:lnTo>
                      <a:pt x="1110" y="381"/>
                    </a:lnTo>
                    <a:lnTo>
                      <a:pt x="1110" y="383"/>
                    </a:lnTo>
                    <a:lnTo>
                      <a:pt x="1108" y="383"/>
                    </a:lnTo>
                    <a:lnTo>
                      <a:pt x="1105" y="381"/>
                    </a:lnTo>
                    <a:lnTo>
                      <a:pt x="1103" y="383"/>
                    </a:lnTo>
                    <a:lnTo>
                      <a:pt x="1091" y="398"/>
                    </a:lnTo>
                    <a:lnTo>
                      <a:pt x="1082" y="407"/>
                    </a:lnTo>
                    <a:lnTo>
                      <a:pt x="1070" y="414"/>
                    </a:lnTo>
                    <a:lnTo>
                      <a:pt x="1051" y="421"/>
                    </a:lnTo>
                    <a:lnTo>
                      <a:pt x="1048" y="424"/>
                    </a:lnTo>
                    <a:lnTo>
                      <a:pt x="1027" y="421"/>
                    </a:lnTo>
                    <a:lnTo>
                      <a:pt x="1020" y="424"/>
                    </a:lnTo>
                    <a:lnTo>
                      <a:pt x="1018" y="426"/>
                    </a:lnTo>
                    <a:lnTo>
                      <a:pt x="1003" y="443"/>
                    </a:lnTo>
                    <a:lnTo>
                      <a:pt x="1001" y="450"/>
                    </a:lnTo>
                    <a:lnTo>
                      <a:pt x="999" y="452"/>
                    </a:lnTo>
                    <a:lnTo>
                      <a:pt x="987" y="462"/>
                    </a:lnTo>
                    <a:lnTo>
                      <a:pt x="982" y="466"/>
                    </a:lnTo>
                    <a:lnTo>
                      <a:pt x="982" y="469"/>
                    </a:lnTo>
                    <a:lnTo>
                      <a:pt x="982" y="480"/>
                    </a:lnTo>
                    <a:lnTo>
                      <a:pt x="977" y="488"/>
                    </a:lnTo>
                    <a:lnTo>
                      <a:pt x="963" y="504"/>
                    </a:lnTo>
                    <a:lnTo>
                      <a:pt x="959" y="509"/>
                    </a:lnTo>
                    <a:lnTo>
                      <a:pt x="949" y="509"/>
                    </a:lnTo>
                    <a:lnTo>
                      <a:pt x="930" y="506"/>
                    </a:lnTo>
                    <a:lnTo>
                      <a:pt x="923" y="509"/>
                    </a:lnTo>
                    <a:lnTo>
                      <a:pt x="921" y="516"/>
                    </a:lnTo>
                    <a:lnTo>
                      <a:pt x="918" y="521"/>
                    </a:lnTo>
                    <a:lnTo>
                      <a:pt x="918" y="528"/>
                    </a:lnTo>
                    <a:lnTo>
                      <a:pt x="921" y="533"/>
                    </a:lnTo>
                    <a:lnTo>
                      <a:pt x="930" y="544"/>
                    </a:lnTo>
                    <a:lnTo>
                      <a:pt x="935" y="551"/>
                    </a:lnTo>
                    <a:lnTo>
                      <a:pt x="940" y="570"/>
                    </a:lnTo>
                    <a:lnTo>
                      <a:pt x="942" y="580"/>
                    </a:lnTo>
                    <a:lnTo>
                      <a:pt x="944" y="582"/>
                    </a:lnTo>
                    <a:lnTo>
                      <a:pt x="949" y="585"/>
                    </a:lnTo>
                    <a:lnTo>
                      <a:pt x="951" y="587"/>
                    </a:lnTo>
                    <a:lnTo>
                      <a:pt x="954" y="592"/>
                    </a:lnTo>
                    <a:lnTo>
                      <a:pt x="951" y="599"/>
                    </a:lnTo>
                    <a:lnTo>
                      <a:pt x="947" y="599"/>
                    </a:lnTo>
                    <a:lnTo>
                      <a:pt x="944" y="611"/>
                    </a:lnTo>
                    <a:lnTo>
                      <a:pt x="944" y="613"/>
                    </a:lnTo>
                    <a:lnTo>
                      <a:pt x="947" y="618"/>
                    </a:lnTo>
                    <a:lnTo>
                      <a:pt x="944" y="620"/>
                    </a:lnTo>
                    <a:lnTo>
                      <a:pt x="944" y="623"/>
                    </a:lnTo>
                    <a:lnTo>
                      <a:pt x="942" y="627"/>
                    </a:lnTo>
                    <a:lnTo>
                      <a:pt x="942" y="634"/>
                    </a:lnTo>
                    <a:lnTo>
                      <a:pt x="942" y="641"/>
                    </a:lnTo>
                    <a:lnTo>
                      <a:pt x="947" y="656"/>
                    </a:lnTo>
                    <a:lnTo>
                      <a:pt x="947" y="670"/>
                    </a:lnTo>
                    <a:lnTo>
                      <a:pt x="947" y="677"/>
                    </a:lnTo>
                    <a:lnTo>
                      <a:pt x="947" y="682"/>
                    </a:lnTo>
                    <a:lnTo>
                      <a:pt x="944" y="689"/>
                    </a:lnTo>
                    <a:lnTo>
                      <a:pt x="935" y="703"/>
                    </a:lnTo>
                    <a:lnTo>
                      <a:pt x="933" y="708"/>
                    </a:lnTo>
                    <a:lnTo>
                      <a:pt x="933" y="715"/>
                    </a:lnTo>
                    <a:lnTo>
                      <a:pt x="935" y="720"/>
                    </a:lnTo>
                    <a:lnTo>
                      <a:pt x="940" y="724"/>
                    </a:lnTo>
                    <a:lnTo>
                      <a:pt x="942" y="731"/>
                    </a:lnTo>
                    <a:lnTo>
                      <a:pt x="942" y="739"/>
                    </a:lnTo>
                    <a:lnTo>
                      <a:pt x="942" y="743"/>
                    </a:lnTo>
                    <a:lnTo>
                      <a:pt x="933" y="753"/>
                    </a:lnTo>
                    <a:lnTo>
                      <a:pt x="925" y="767"/>
                    </a:lnTo>
                    <a:lnTo>
                      <a:pt x="928" y="781"/>
                    </a:lnTo>
                    <a:lnTo>
                      <a:pt x="933" y="795"/>
                    </a:lnTo>
                    <a:lnTo>
                      <a:pt x="944" y="805"/>
                    </a:lnTo>
                    <a:lnTo>
                      <a:pt x="937" y="817"/>
                    </a:lnTo>
                    <a:lnTo>
                      <a:pt x="935" y="819"/>
                    </a:lnTo>
                    <a:lnTo>
                      <a:pt x="918" y="828"/>
                    </a:lnTo>
                    <a:lnTo>
                      <a:pt x="916" y="831"/>
                    </a:lnTo>
                    <a:lnTo>
                      <a:pt x="916" y="833"/>
                    </a:lnTo>
                    <a:lnTo>
                      <a:pt x="914" y="840"/>
                    </a:lnTo>
                    <a:lnTo>
                      <a:pt x="914" y="843"/>
                    </a:lnTo>
                    <a:lnTo>
                      <a:pt x="907" y="845"/>
                    </a:lnTo>
                    <a:lnTo>
                      <a:pt x="902" y="845"/>
                    </a:lnTo>
                    <a:lnTo>
                      <a:pt x="895" y="845"/>
                    </a:lnTo>
                    <a:lnTo>
                      <a:pt x="888" y="845"/>
                    </a:lnTo>
                    <a:lnTo>
                      <a:pt x="873" y="852"/>
                    </a:lnTo>
                    <a:lnTo>
                      <a:pt x="869" y="855"/>
                    </a:lnTo>
                    <a:lnTo>
                      <a:pt x="864" y="859"/>
                    </a:lnTo>
                    <a:lnTo>
                      <a:pt x="862" y="869"/>
                    </a:lnTo>
                    <a:lnTo>
                      <a:pt x="857" y="873"/>
                    </a:lnTo>
                    <a:lnTo>
                      <a:pt x="859" y="881"/>
                    </a:lnTo>
                    <a:lnTo>
                      <a:pt x="862" y="895"/>
                    </a:lnTo>
                    <a:lnTo>
                      <a:pt x="864" y="900"/>
                    </a:lnTo>
                    <a:lnTo>
                      <a:pt x="869" y="902"/>
                    </a:lnTo>
                    <a:lnTo>
                      <a:pt x="876" y="904"/>
                    </a:lnTo>
                    <a:lnTo>
                      <a:pt x="880" y="907"/>
                    </a:lnTo>
                    <a:lnTo>
                      <a:pt x="883" y="909"/>
                    </a:lnTo>
                    <a:lnTo>
                      <a:pt x="888" y="916"/>
                    </a:lnTo>
                    <a:lnTo>
                      <a:pt x="892" y="926"/>
                    </a:lnTo>
                    <a:lnTo>
                      <a:pt x="904" y="952"/>
                    </a:lnTo>
                    <a:lnTo>
                      <a:pt x="899" y="961"/>
                    </a:lnTo>
                    <a:lnTo>
                      <a:pt x="897" y="963"/>
                    </a:lnTo>
                    <a:lnTo>
                      <a:pt x="897" y="968"/>
                    </a:lnTo>
                    <a:lnTo>
                      <a:pt x="895" y="973"/>
                    </a:lnTo>
                    <a:lnTo>
                      <a:pt x="892" y="982"/>
                    </a:lnTo>
                    <a:lnTo>
                      <a:pt x="892" y="985"/>
                    </a:lnTo>
                    <a:lnTo>
                      <a:pt x="888" y="987"/>
                    </a:lnTo>
                    <a:lnTo>
                      <a:pt x="888" y="989"/>
                    </a:lnTo>
                    <a:lnTo>
                      <a:pt x="888" y="992"/>
                    </a:lnTo>
                    <a:lnTo>
                      <a:pt x="888" y="994"/>
                    </a:lnTo>
                    <a:lnTo>
                      <a:pt x="888" y="997"/>
                    </a:lnTo>
                    <a:lnTo>
                      <a:pt x="885" y="1001"/>
                    </a:lnTo>
                    <a:lnTo>
                      <a:pt x="885" y="1008"/>
                    </a:lnTo>
                    <a:lnTo>
                      <a:pt x="885" y="1013"/>
                    </a:lnTo>
                    <a:lnTo>
                      <a:pt x="876" y="1025"/>
                    </a:lnTo>
                    <a:lnTo>
                      <a:pt x="871" y="1025"/>
                    </a:lnTo>
                    <a:lnTo>
                      <a:pt x="864" y="1027"/>
                    </a:lnTo>
                    <a:lnTo>
                      <a:pt x="862" y="1030"/>
                    </a:lnTo>
                    <a:lnTo>
                      <a:pt x="859" y="1034"/>
                    </a:lnTo>
                    <a:lnTo>
                      <a:pt x="859" y="1039"/>
                    </a:lnTo>
                    <a:lnTo>
                      <a:pt x="859" y="1044"/>
                    </a:lnTo>
                    <a:lnTo>
                      <a:pt x="859" y="1049"/>
                    </a:lnTo>
                    <a:lnTo>
                      <a:pt x="859" y="1051"/>
                    </a:lnTo>
                    <a:lnTo>
                      <a:pt x="854" y="1058"/>
                    </a:lnTo>
                    <a:lnTo>
                      <a:pt x="852" y="1063"/>
                    </a:lnTo>
                    <a:lnTo>
                      <a:pt x="852" y="1065"/>
                    </a:lnTo>
                    <a:lnTo>
                      <a:pt x="852" y="1070"/>
                    </a:lnTo>
                    <a:lnTo>
                      <a:pt x="852" y="1072"/>
                    </a:lnTo>
                    <a:lnTo>
                      <a:pt x="847" y="1082"/>
                    </a:lnTo>
                    <a:lnTo>
                      <a:pt x="843" y="1082"/>
                    </a:lnTo>
                    <a:lnTo>
                      <a:pt x="795" y="1084"/>
                    </a:lnTo>
                    <a:lnTo>
                      <a:pt x="783" y="1082"/>
                    </a:lnTo>
                    <a:lnTo>
                      <a:pt x="779" y="1077"/>
                    </a:lnTo>
                    <a:lnTo>
                      <a:pt x="772" y="1079"/>
                    </a:lnTo>
                    <a:lnTo>
                      <a:pt x="760" y="1077"/>
                    </a:lnTo>
                    <a:lnTo>
                      <a:pt x="753" y="1077"/>
                    </a:lnTo>
                    <a:lnTo>
                      <a:pt x="748" y="1079"/>
                    </a:lnTo>
                    <a:lnTo>
                      <a:pt x="743" y="1082"/>
                    </a:lnTo>
                    <a:lnTo>
                      <a:pt x="672" y="1070"/>
                    </a:lnTo>
                    <a:lnTo>
                      <a:pt x="675" y="1079"/>
                    </a:lnTo>
                    <a:lnTo>
                      <a:pt x="684" y="1108"/>
                    </a:lnTo>
                    <a:lnTo>
                      <a:pt x="689" y="1115"/>
                    </a:lnTo>
                    <a:lnTo>
                      <a:pt x="698" y="1129"/>
                    </a:lnTo>
                    <a:lnTo>
                      <a:pt x="703" y="1134"/>
                    </a:lnTo>
                    <a:lnTo>
                      <a:pt x="713" y="1141"/>
                    </a:lnTo>
                    <a:lnTo>
                      <a:pt x="715" y="1146"/>
                    </a:lnTo>
                    <a:lnTo>
                      <a:pt x="717" y="1155"/>
                    </a:lnTo>
                    <a:lnTo>
                      <a:pt x="722" y="1160"/>
                    </a:lnTo>
                    <a:lnTo>
                      <a:pt x="729" y="1162"/>
                    </a:lnTo>
                    <a:lnTo>
                      <a:pt x="743" y="1169"/>
                    </a:lnTo>
                    <a:lnTo>
                      <a:pt x="746" y="1172"/>
                    </a:lnTo>
                    <a:lnTo>
                      <a:pt x="743" y="1181"/>
                    </a:lnTo>
                    <a:lnTo>
                      <a:pt x="741" y="1191"/>
                    </a:lnTo>
                    <a:lnTo>
                      <a:pt x="739" y="1198"/>
                    </a:lnTo>
                    <a:lnTo>
                      <a:pt x="736" y="1203"/>
                    </a:lnTo>
                    <a:lnTo>
                      <a:pt x="736" y="1212"/>
                    </a:lnTo>
                    <a:lnTo>
                      <a:pt x="736" y="1221"/>
                    </a:lnTo>
                    <a:lnTo>
                      <a:pt x="739" y="1226"/>
                    </a:lnTo>
                    <a:lnTo>
                      <a:pt x="743" y="1233"/>
                    </a:lnTo>
                    <a:lnTo>
                      <a:pt x="757" y="1255"/>
                    </a:lnTo>
                    <a:lnTo>
                      <a:pt x="753" y="1262"/>
                    </a:lnTo>
                    <a:lnTo>
                      <a:pt x="753" y="1269"/>
                    </a:lnTo>
                    <a:lnTo>
                      <a:pt x="755" y="1278"/>
                    </a:lnTo>
                    <a:lnTo>
                      <a:pt x="757" y="1285"/>
                    </a:lnTo>
                    <a:lnTo>
                      <a:pt x="767" y="1290"/>
                    </a:lnTo>
                    <a:lnTo>
                      <a:pt x="774" y="1295"/>
                    </a:lnTo>
                    <a:lnTo>
                      <a:pt x="783" y="1300"/>
                    </a:lnTo>
                    <a:lnTo>
                      <a:pt x="786" y="1307"/>
                    </a:lnTo>
                    <a:lnTo>
                      <a:pt x="786" y="1311"/>
                    </a:lnTo>
                    <a:lnTo>
                      <a:pt x="781" y="1319"/>
                    </a:lnTo>
                    <a:lnTo>
                      <a:pt x="781" y="1323"/>
                    </a:lnTo>
                    <a:lnTo>
                      <a:pt x="783" y="1326"/>
                    </a:lnTo>
                    <a:lnTo>
                      <a:pt x="788" y="1330"/>
                    </a:lnTo>
                    <a:lnTo>
                      <a:pt x="793" y="1330"/>
                    </a:lnTo>
                    <a:lnTo>
                      <a:pt x="798" y="1330"/>
                    </a:lnTo>
                    <a:lnTo>
                      <a:pt x="805" y="1326"/>
                    </a:lnTo>
                    <a:lnTo>
                      <a:pt x="814" y="1326"/>
                    </a:lnTo>
                    <a:lnTo>
                      <a:pt x="824" y="1328"/>
                    </a:lnTo>
                    <a:lnTo>
                      <a:pt x="831" y="1335"/>
                    </a:lnTo>
                    <a:lnTo>
                      <a:pt x="836" y="1340"/>
                    </a:lnTo>
                    <a:lnTo>
                      <a:pt x="838" y="1347"/>
                    </a:lnTo>
                    <a:lnTo>
                      <a:pt x="840" y="1356"/>
                    </a:lnTo>
                    <a:lnTo>
                      <a:pt x="838" y="1364"/>
                    </a:lnTo>
                    <a:lnTo>
                      <a:pt x="840" y="1366"/>
                    </a:lnTo>
                    <a:lnTo>
                      <a:pt x="840" y="1371"/>
                    </a:lnTo>
                    <a:lnTo>
                      <a:pt x="840" y="1375"/>
                    </a:lnTo>
                    <a:lnTo>
                      <a:pt x="836" y="1378"/>
                    </a:lnTo>
                    <a:lnTo>
                      <a:pt x="824" y="1399"/>
                    </a:lnTo>
                    <a:lnTo>
                      <a:pt x="814" y="1409"/>
                    </a:lnTo>
                    <a:lnTo>
                      <a:pt x="807" y="1413"/>
                    </a:lnTo>
                    <a:lnTo>
                      <a:pt x="812" y="1423"/>
                    </a:lnTo>
                    <a:lnTo>
                      <a:pt x="810" y="1430"/>
                    </a:lnTo>
                    <a:lnTo>
                      <a:pt x="810" y="1435"/>
                    </a:lnTo>
                    <a:lnTo>
                      <a:pt x="807" y="1437"/>
                    </a:lnTo>
                    <a:lnTo>
                      <a:pt x="802" y="1439"/>
                    </a:lnTo>
                    <a:lnTo>
                      <a:pt x="798" y="1444"/>
                    </a:lnTo>
                    <a:lnTo>
                      <a:pt x="793" y="1446"/>
                    </a:lnTo>
                    <a:lnTo>
                      <a:pt x="776" y="1449"/>
                    </a:lnTo>
                    <a:lnTo>
                      <a:pt x="774" y="1451"/>
                    </a:lnTo>
                    <a:lnTo>
                      <a:pt x="772" y="1454"/>
                    </a:lnTo>
                    <a:lnTo>
                      <a:pt x="767" y="1458"/>
                    </a:lnTo>
                    <a:lnTo>
                      <a:pt x="760" y="1463"/>
                    </a:lnTo>
                    <a:lnTo>
                      <a:pt x="755" y="1465"/>
                    </a:lnTo>
                    <a:lnTo>
                      <a:pt x="734" y="1480"/>
                    </a:lnTo>
                    <a:lnTo>
                      <a:pt x="734" y="1480"/>
                    </a:lnTo>
                    <a:lnTo>
                      <a:pt x="729" y="1487"/>
                    </a:lnTo>
                    <a:lnTo>
                      <a:pt x="729" y="1489"/>
                    </a:lnTo>
                    <a:lnTo>
                      <a:pt x="724" y="1503"/>
                    </a:lnTo>
                    <a:lnTo>
                      <a:pt x="724" y="1513"/>
                    </a:lnTo>
                    <a:lnTo>
                      <a:pt x="724" y="1517"/>
                    </a:lnTo>
                    <a:lnTo>
                      <a:pt x="724" y="1520"/>
                    </a:lnTo>
                    <a:lnTo>
                      <a:pt x="724" y="1522"/>
                    </a:lnTo>
                    <a:lnTo>
                      <a:pt x="727" y="1525"/>
                    </a:lnTo>
                    <a:lnTo>
                      <a:pt x="729" y="1527"/>
                    </a:lnTo>
                    <a:lnTo>
                      <a:pt x="729" y="1529"/>
                    </a:lnTo>
                    <a:lnTo>
                      <a:pt x="727" y="1536"/>
                    </a:lnTo>
                    <a:lnTo>
                      <a:pt x="713" y="1555"/>
                    </a:lnTo>
                    <a:lnTo>
                      <a:pt x="705" y="1574"/>
                    </a:lnTo>
                    <a:lnTo>
                      <a:pt x="701" y="1579"/>
                    </a:lnTo>
                    <a:lnTo>
                      <a:pt x="705" y="1586"/>
                    </a:lnTo>
                    <a:lnTo>
                      <a:pt x="703" y="1591"/>
                    </a:lnTo>
                    <a:lnTo>
                      <a:pt x="701" y="1596"/>
                    </a:lnTo>
                    <a:lnTo>
                      <a:pt x="696" y="1600"/>
                    </a:lnTo>
                    <a:lnTo>
                      <a:pt x="698" y="1603"/>
                    </a:lnTo>
                    <a:lnTo>
                      <a:pt x="708" y="1610"/>
                    </a:lnTo>
                    <a:lnTo>
                      <a:pt x="739" y="1659"/>
                    </a:lnTo>
                    <a:lnTo>
                      <a:pt x="741" y="1662"/>
                    </a:lnTo>
                    <a:lnTo>
                      <a:pt x="743" y="1667"/>
                    </a:lnTo>
                    <a:lnTo>
                      <a:pt x="743" y="1669"/>
                    </a:lnTo>
                    <a:lnTo>
                      <a:pt x="746" y="1671"/>
                    </a:lnTo>
                    <a:lnTo>
                      <a:pt x="750" y="1676"/>
                    </a:lnTo>
                    <a:lnTo>
                      <a:pt x="753" y="1678"/>
                    </a:lnTo>
                    <a:lnTo>
                      <a:pt x="765" y="1714"/>
                    </a:lnTo>
                    <a:lnTo>
                      <a:pt x="772" y="1723"/>
                    </a:lnTo>
                    <a:lnTo>
                      <a:pt x="776" y="1723"/>
                    </a:lnTo>
                    <a:lnTo>
                      <a:pt x="783" y="1721"/>
                    </a:lnTo>
                    <a:lnTo>
                      <a:pt x="793" y="1719"/>
                    </a:lnTo>
                    <a:lnTo>
                      <a:pt x="798" y="1714"/>
                    </a:lnTo>
                    <a:lnTo>
                      <a:pt x="800" y="1714"/>
                    </a:lnTo>
                    <a:lnTo>
                      <a:pt x="800" y="1714"/>
                    </a:lnTo>
                    <a:lnTo>
                      <a:pt x="810" y="1714"/>
                    </a:lnTo>
                    <a:lnTo>
                      <a:pt x="819" y="1714"/>
                    </a:lnTo>
                    <a:lnTo>
                      <a:pt x="824" y="1716"/>
                    </a:lnTo>
                    <a:lnTo>
                      <a:pt x="819" y="1728"/>
                    </a:lnTo>
                    <a:lnTo>
                      <a:pt x="817" y="1735"/>
                    </a:lnTo>
                    <a:lnTo>
                      <a:pt x="810" y="1749"/>
                    </a:lnTo>
                    <a:lnTo>
                      <a:pt x="802" y="1761"/>
                    </a:lnTo>
                    <a:lnTo>
                      <a:pt x="800" y="1773"/>
                    </a:lnTo>
                    <a:lnTo>
                      <a:pt x="795" y="1778"/>
                    </a:lnTo>
                    <a:lnTo>
                      <a:pt x="793" y="1790"/>
                    </a:lnTo>
                    <a:lnTo>
                      <a:pt x="783" y="1790"/>
                    </a:lnTo>
                    <a:lnTo>
                      <a:pt x="765" y="1780"/>
                    </a:lnTo>
                    <a:lnTo>
                      <a:pt x="760" y="1778"/>
                    </a:lnTo>
                    <a:lnTo>
                      <a:pt x="757" y="1783"/>
                    </a:lnTo>
                    <a:lnTo>
                      <a:pt x="753" y="1790"/>
                    </a:lnTo>
                    <a:lnTo>
                      <a:pt x="748" y="1794"/>
                    </a:lnTo>
                    <a:lnTo>
                      <a:pt x="746" y="1797"/>
                    </a:lnTo>
                    <a:lnTo>
                      <a:pt x="741" y="1797"/>
                    </a:lnTo>
                    <a:lnTo>
                      <a:pt x="739" y="1799"/>
                    </a:lnTo>
                    <a:lnTo>
                      <a:pt x="734" y="1797"/>
                    </a:lnTo>
                    <a:lnTo>
                      <a:pt x="729" y="1797"/>
                    </a:lnTo>
                    <a:lnTo>
                      <a:pt x="724" y="1794"/>
                    </a:lnTo>
                    <a:lnTo>
                      <a:pt x="722" y="1797"/>
                    </a:lnTo>
                    <a:lnTo>
                      <a:pt x="710" y="1799"/>
                    </a:lnTo>
                    <a:lnTo>
                      <a:pt x="708" y="1802"/>
                    </a:lnTo>
                    <a:lnTo>
                      <a:pt x="708" y="1804"/>
                    </a:lnTo>
                    <a:lnTo>
                      <a:pt x="708" y="1809"/>
                    </a:lnTo>
                    <a:lnTo>
                      <a:pt x="708" y="1813"/>
                    </a:lnTo>
                    <a:lnTo>
                      <a:pt x="705" y="1820"/>
                    </a:lnTo>
                    <a:lnTo>
                      <a:pt x="696" y="1839"/>
                    </a:lnTo>
                    <a:lnTo>
                      <a:pt x="691" y="1854"/>
                    </a:lnTo>
                    <a:lnTo>
                      <a:pt x="682" y="1868"/>
                    </a:lnTo>
                    <a:lnTo>
                      <a:pt x="649" y="1892"/>
                    </a:lnTo>
                    <a:lnTo>
                      <a:pt x="642" y="1901"/>
                    </a:lnTo>
                    <a:lnTo>
                      <a:pt x="637" y="1913"/>
                    </a:lnTo>
                    <a:lnTo>
                      <a:pt x="632" y="1932"/>
                    </a:lnTo>
                    <a:lnTo>
                      <a:pt x="630" y="1939"/>
                    </a:lnTo>
                    <a:lnTo>
                      <a:pt x="627" y="1941"/>
                    </a:lnTo>
                    <a:lnTo>
                      <a:pt x="618" y="1951"/>
                    </a:lnTo>
                    <a:lnTo>
                      <a:pt x="613" y="1953"/>
                    </a:lnTo>
                    <a:lnTo>
                      <a:pt x="616" y="1955"/>
                    </a:lnTo>
                    <a:lnTo>
                      <a:pt x="616" y="1958"/>
                    </a:lnTo>
                    <a:lnTo>
                      <a:pt x="613" y="1958"/>
                    </a:lnTo>
                    <a:lnTo>
                      <a:pt x="613" y="1960"/>
                    </a:lnTo>
                    <a:lnTo>
                      <a:pt x="608" y="1965"/>
                    </a:lnTo>
                    <a:lnTo>
                      <a:pt x="608" y="1965"/>
                    </a:lnTo>
                    <a:lnTo>
                      <a:pt x="608" y="1970"/>
                    </a:lnTo>
                    <a:lnTo>
                      <a:pt x="608" y="1972"/>
                    </a:lnTo>
                    <a:lnTo>
                      <a:pt x="608" y="1972"/>
                    </a:lnTo>
                    <a:lnTo>
                      <a:pt x="611" y="1977"/>
                    </a:lnTo>
                    <a:lnTo>
                      <a:pt x="611" y="1979"/>
                    </a:lnTo>
                    <a:lnTo>
                      <a:pt x="611" y="1981"/>
                    </a:lnTo>
                    <a:lnTo>
                      <a:pt x="613" y="1989"/>
                    </a:lnTo>
                    <a:lnTo>
                      <a:pt x="616" y="1991"/>
                    </a:lnTo>
                    <a:lnTo>
                      <a:pt x="623" y="1996"/>
                    </a:lnTo>
                    <a:lnTo>
                      <a:pt x="623" y="1998"/>
                    </a:lnTo>
                    <a:lnTo>
                      <a:pt x="625" y="2008"/>
                    </a:lnTo>
                    <a:lnTo>
                      <a:pt x="627" y="2017"/>
                    </a:lnTo>
                    <a:lnTo>
                      <a:pt x="627" y="2026"/>
                    </a:lnTo>
                    <a:lnTo>
                      <a:pt x="625" y="2031"/>
                    </a:lnTo>
                    <a:lnTo>
                      <a:pt x="630" y="2045"/>
                    </a:lnTo>
                    <a:lnTo>
                      <a:pt x="630" y="2079"/>
                    </a:lnTo>
                    <a:lnTo>
                      <a:pt x="632" y="2093"/>
                    </a:lnTo>
                    <a:lnTo>
                      <a:pt x="630" y="2100"/>
                    </a:lnTo>
                    <a:lnTo>
                      <a:pt x="630" y="2109"/>
                    </a:lnTo>
                    <a:lnTo>
                      <a:pt x="634" y="2128"/>
                    </a:lnTo>
                    <a:lnTo>
                      <a:pt x="634" y="2131"/>
                    </a:lnTo>
                    <a:lnTo>
                      <a:pt x="637" y="2131"/>
                    </a:lnTo>
                    <a:lnTo>
                      <a:pt x="637" y="2133"/>
                    </a:lnTo>
                    <a:lnTo>
                      <a:pt x="639" y="2135"/>
                    </a:lnTo>
                    <a:lnTo>
                      <a:pt x="639" y="2138"/>
                    </a:lnTo>
                    <a:lnTo>
                      <a:pt x="637" y="2140"/>
                    </a:lnTo>
                    <a:lnTo>
                      <a:pt x="630" y="2135"/>
                    </a:lnTo>
                    <a:lnTo>
                      <a:pt x="623" y="2133"/>
                    </a:lnTo>
                    <a:lnTo>
                      <a:pt x="616" y="2131"/>
                    </a:lnTo>
                    <a:lnTo>
                      <a:pt x="608" y="2131"/>
                    </a:lnTo>
                    <a:lnTo>
                      <a:pt x="601" y="2133"/>
                    </a:lnTo>
                    <a:lnTo>
                      <a:pt x="587" y="2142"/>
                    </a:lnTo>
                    <a:lnTo>
                      <a:pt x="580" y="2142"/>
                    </a:lnTo>
                    <a:lnTo>
                      <a:pt x="559" y="2154"/>
                    </a:lnTo>
                    <a:lnTo>
                      <a:pt x="556" y="2157"/>
                    </a:lnTo>
                    <a:lnTo>
                      <a:pt x="502" y="2187"/>
                    </a:lnTo>
                    <a:lnTo>
                      <a:pt x="490" y="2197"/>
                    </a:lnTo>
                    <a:lnTo>
                      <a:pt x="485" y="2197"/>
                    </a:lnTo>
                    <a:lnTo>
                      <a:pt x="481" y="2192"/>
                    </a:lnTo>
                    <a:lnTo>
                      <a:pt x="474" y="2192"/>
                    </a:lnTo>
                    <a:lnTo>
                      <a:pt x="452" y="2190"/>
                    </a:lnTo>
                    <a:lnTo>
                      <a:pt x="448" y="2185"/>
                    </a:lnTo>
                    <a:lnTo>
                      <a:pt x="445" y="2190"/>
                    </a:lnTo>
                    <a:lnTo>
                      <a:pt x="440" y="2190"/>
                    </a:lnTo>
                    <a:lnTo>
                      <a:pt x="436" y="2187"/>
                    </a:lnTo>
                    <a:lnTo>
                      <a:pt x="433" y="2185"/>
                    </a:lnTo>
                    <a:lnTo>
                      <a:pt x="436" y="2190"/>
                    </a:lnTo>
                    <a:lnTo>
                      <a:pt x="438" y="2192"/>
                    </a:lnTo>
                    <a:lnTo>
                      <a:pt x="438" y="2197"/>
                    </a:lnTo>
                    <a:lnTo>
                      <a:pt x="431" y="2185"/>
                    </a:lnTo>
                    <a:lnTo>
                      <a:pt x="419" y="2173"/>
                    </a:lnTo>
                    <a:lnTo>
                      <a:pt x="395" y="2157"/>
                    </a:lnTo>
                    <a:lnTo>
                      <a:pt x="384" y="2152"/>
                    </a:lnTo>
                    <a:lnTo>
                      <a:pt x="334" y="2147"/>
                    </a:lnTo>
                    <a:lnTo>
                      <a:pt x="322" y="2142"/>
                    </a:lnTo>
                    <a:lnTo>
                      <a:pt x="317" y="2140"/>
                    </a:lnTo>
                    <a:lnTo>
                      <a:pt x="275" y="2135"/>
                    </a:lnTo>
                    <a:lnTo>
                      <a:pt x="254" y="2121"/>
                    </a:lnTo>
                    <a:lnTo>
                      <a:pt x="239" y="2119"/>
                    </a:lnTo>
                    <a:lnTo>
                      <a:pt x="223" y="2116"/>
                    </a:lnTo>
                    <a:lnTo>
                      <a:pt x="218" y="2119"/>
                    </a:lnTo>
                    <a:lnTo>
                      <a:pt x="213" y="2121"/>
                    </a:lnTo>
                    <a:lnTo>
                      <a:pt x="202" y="2131"/>
                    </a:lnTo>
                    <a:lnTo>
                      <a:pt x="180" y="2128"/>
                    </a:lnTo>
                    <a:lnTo>
                      <a:pt x="175" y="2131"/>
                    </a:lnTo>
                    <a:lnTo>
                      <a:pt x="168" y="2135"/>
                    </a:lnTo>
                    <a:lnTo>
                      <a:pt x="164" y="2135"/>
                    </a:lnTo>
                    <a:lnTo>
                      <a:pt x="157" y="2135"/>
                    </a:lnTo>
                    <a:lnTo>
                      <a:pt x="147" y="2133"/>
                    </a:lnTo>
                    <a:lnTo>
                      <a:pt x="142" y="2133"/>
                    </a:lnTo>
                    <a:lnTo>
                      <a:pt x="138" y="2135"/>
                    </a:lnTo>
                    <a:lnTo>
                      <a:pt x="128" y="2145"/>
                    </a:lnTo>
                    <a:lnTo>
                      <a:pt x="126" y="2147"/>
                    </a:lnTo>
                    <a:lnTo>
                      <a:pt x="121" y="2147"/>
                    </a:lnTo>
                    <a:lnTo>
                      <a:pt x="114" y="2152"/>
                    </a:lnTo>
                    <a:lnTo>
                      <a:pt x="112" y="2154"/>
                    </a:lnTo>
                    <a:lnTo>
                      <a:pt x="107" y="2152"/>
                    </a:lnTo>
                    <a:lnTo>
                      <a:pt x="102" y="2147"/>
                    </a:lnTo>
                    <a:lnTo>
                      <a:pt x="100" y="2145"/>
                    </a:lnTo>
                    <a:lnTo>
                      <a:pt x="95" y="2145"/>
                    </a:lnTo>
                    <a:lnTo>
                      <a:pt x="97" y="2133"/>
                    </a:lnTo>
                    <a:lnTo>
                      <a:pt x="100" y="2128"/>
                    </a:lnTo>
                    <a:lnTo>
                      <a:pt x="102" y="2126"/>
                    </a:lnTo>
                    <a:lnTo>
                      <a:pt x="116" y="2105"/>
                    </a:lnTo>
                    <a:lnTo>
                      <a:pt x="123" y="2095"/>
                    </a:lnTo>
                    <a:lnTo>
                      <a:pt x="128" y="2086"/>
                    </a:lnTo>
                    <a:lnTo>
                      <a:pt x="126" y="2074"/>
                    </a:lnTo>
                    <a:lnTo>
                      <a:pt x="133" y="2069"/>
                    </a:lnTo>
                    <a:lnTo>
                      <a:pt x="138" y="2060"/>
                    </a:lnTo>
                    <a:lnTo>
                      <a:pt x="142" y="2050"/>
                    </a:lnTo>
                    <a:lnTo>
                      <a:pt x="147" y="2026"/>
                    </a:lnTo>
                    <a:lnTo>
                      <a:pt x="152" y="2015"/>
                    </a:lnTo>
                    <a:lnTo>
                      <a:pt x="157" y="2008"/>
                    </a:lnTo>
                    <a:lnTo>
                      <a:pt x="164" y="1998"/>
                    </a:lnTo>
                    <a:lnTo>
                      <a:pt x="171" y="1986"/>
                    </a:lnTo>
                    <a:lnTo>
                      <a:pt x="175" y="1965"/>
                    </a:lnTo>
                    <a:lnTo>
                      <a:pt x="178" y="1925"/>
                    </a:lnTo>
                    <a:lnTo>
                      <a:pt x="178" y="1922"/>
                    </a:lnTo>
                    <a:lnTo>
                      <a:pt x="175" y="1913"/>
                    </a:lnTo>
                    <a:lnTo>
                      <a:pt x="175" y="1908"/>
                    </a:lnTo>
                    <a:lnTo>
                      <a:pt x="180" y="1889"/>
                    </a:lnTo>
                    <a:lnTo>
                      <a:pt x="183" y="1877"/>
                    </a:lnTo>
                    <a:lnTo>
                      <a:pt x="187" y="1868"/>
                    </a:lnTo>
                    <a:lnTo>
                      <a:pt x="194" y="1863"/>
                    </a:lnTo>
                    <a:lnTo>
                      <a:pt x="202" y="1865"/>
                    </a:lnTo>
                    <a:lnTo>
                      <a:pt x="204" y="1856"/>
                    </a:lnTo>
                    <a:lnTo>
                      <a:pt x="204" y="1854"/>
                    </a:lnTo>
                    <a:lnTo>
                      <a:pt x="202" y="1856"/>
                    </a:lnTo>
                    <a:lnTo>
                      <a:pt x="194" y="1858"/>
                    </a:lnTo>
                    <a:lnTo>
                      <a:pt x="185" y="1856"/>
                    </a:lnTo>
                    <a:lnTo>
                      <a:pt x="183" y="1849"/>
                    </a:lnTo>
                    <a:lnTo>
                      <a:pt x="190" y="1804"/>
                    </a:lnTo>
                    <a:lnTo>
                      <a:pt x="190" y="1792"/>
                    </a:lnTo>
                    <a:lnTo>
                      <a:pt x="190" y="1783"/>
                    </a:lnTo>
                    <a:lnTo>
                      <a:pt x="185" y="1773"/>
                    </a:lnTo>
                    <a:lnTo>
                      <a:pt x="180" y="1766"/>
                    </a:lnTo>
                    <a:lnTo>
                      <a:pt x="166" y="1757"/>
                    </a:lnTo>
                    <a:lnTo>
                      <a:pt x="168" y="1754"/>
                    </a:lnTo>
                    <a:lnTo>
                      <a:pt x="171" y="1752"/>
                    </a:lnTo>
                    <a:lnTo>
                      <a:pt x="173" y="1752"/>
                    </a:lnTo>
                    <a:lnTo>
                      <a:pt x="175" y="1749"/>
                    </a:lnTo>
                    <a:lnTo>
                      <a:pt x="192" y="1709"/>
                    </a:lnTo>
                    <a:lnTo>
                      <a:pt x="197" y="1697"/>
                    </a:lnTo>
                    <a:lnTo>
                      <a:pt x="202" y="1681"/>
                    </a:lnTo>
                    <a:lnTo>
                      <a:pt x="206" y="1674"/>
                    </a:lnTo>
                    <a:lnTo>
                      <a:pt x="209" y="1669"/>
                    </a:lnTo>
                    <a:lnTo>
                      <a:pt x="211" y="1629"/>
                    </a:lnTo>
                    <a:lnTo>
                      <a:pt x="204" y="1572"/>
                    </a:lnTo>
                    <a:lnTo>
                      <a:pt x="202" y="1560"/>
                    </a:lnTo>
                    <a:lnTo>
                      <a:pt x="192" y="1548"/>
                    </a:lnTo>
                    <a:lnTo>
                      <a:pt x="180" y="1536"/>
                    </a:lnTo>
                    <a:lnTo>
                      <a:pt x="173" y="1532"/>
                    </a:lnTo>
                    <a:lnTo>
                      <a:pt x="178" y="1527"/>
                    </a:lnTo>
                    <a:lnTo>
                      <a:pt x="185" y="1532"/>
                    </a:lnTo>
                    <a:lnTo>
                      <a:pt x="197" y="1543"/>
                    </a:lnTo>
                    <a:lnTo>
                      <a:pt x="211" y="1551"/>
                    </a:lnTo>
                    <a:lnTo>
                      <a:pt x="218" y="1555"/>
                    </a:lnTo>
                    <a:lnTo>
                      <a:pt x="218" y="1560"/>
                    </a:lnTo>
                    <a:lnTo>
                      <a:pt x="232" y="1562"/>
                    </a:lnTo>
                    <a:lnTo>
                      <a:pt x="263" y="1574"/>
                    </a:lnTo>
                    <a:lnTo>
                      <a:pt x="280" y="1570"/>
                    </a:lnTo>
                    <a:lnTo>
                      <a:pt x="270" y="1570"/>
                    </a:lnTo>
                    <a:lnTo>
                      <a:pt x="263" y="1565"/>
                    </a:lnTo>
                    <a:lnTo>
                      <a:pt x="239" y="1553"/>
                    </a:lnTo>
                    <a:lnTo>
                      <a:pt x="237" y="1548"/>
                    </a:lnTo>
                    <a:lnTo>
                      <a:pt x="235" y="1541"/>
                    </a:lnTo>
                    <a:lnTo>
                      <a:pt x="235" y="1536"/>
                    </a:lnTo>
                    <a:lnTo>
                      <a:pt x="237" y="1532"/>
                    </a:lnTo>
                    <a:lnTo>
                      <a:pt x="239" y="1527"/>
                    </a:lnTo>
                    <a:lnTo>
                      <a:pt x="242" y="1525"/>
                    </a:lnTo>
                    <a:lnTo>
                      <a:pt x="242" y="1522"/>
                    </a:lnTo>
                    <a:lnTo>
                      <a:pt x="237" y="1520"/>
                    </a:lnTo>
                    <a:lnTo>
                      <a:pt x="235" y="1515"/>
                    </a:lnTo>
                    <a:lnTo>
                      <a:pt x="235" y="1508"/>
                    </a:lnTo>
                    <a:lnTo>
                      <a:pt x="237" y="1503"/>
                    </a:lnTo>
                    <a:lnTo>
                      <a:pt x="232" y="1503"/>
                    </a:lnTo>
                    <a:lnTo>
                      <a:pt x="223" y="1515"/>
                    </a:lnTo>
                    <a:lnTo>
                      <a:pt x="216" y="1517"/>
                    </a:lnTo>
                    <a:lnTo>
                      <a:pt x="216" y="1520"/>
                    </a:lnTo>
                    <a:lnTo>
                      <a:pt x="223" y="1522"/>
                    </a:lnTo>
                    <a:lnTo>
                      <a:pt x="228" y="1527"/>
                    </a:lnTo>
                    <a:lnTo>
                      <a:pt x="225" y="1534"/>
                    </a:lnTo>
                    <a:lnTo>
                      <a:pt x="223" y="1536"/>
                    </a:lnTo>
                    <a:lnTo>
                      <a:pt x="216" y="1536"/>
                    </a:lnTo>
                    <a:lnTo>
                      <a:pt x="209" y="1534"/>
                    </a:lnTo>
                    <a:lnTo>
                      <a:pt x="197" y="1527"/>
                    </a:lnTo>
                    <a:lnTo>
                      <a:pt x="185" y="1520"/>
                    </a:lnTo>
                    <a:lnTo>
                      <a:pt x="173" y="1522"/>
                    </a:lnTo>
                    <a:lnTo>
                      <a:pt x="133" y="1536"/>
                    </a:lnTo>
                    <a:lnTo>
                      <a:pt x="93" y="1541"/>
                    </a:lnTo>
                    <a:lnTo>
                      <a:pt x="86" y="1543"/>
                    </a:lnTo>
                    <a:lnTo>
                      <a:pt x="81" y="1546"/>
                    </a:lnTo>
                    <a:lnTo>
                      <a:pt x="78" y="1546"/>
                    </a:lnTo>
                    <a:lnTo>
                      <a:pt x="76" y="1548"/>
                    </a:lnTo>
                    <a:lnTo>
                      <a:pt x="74" y="1548"/>
                    </a:lnTo>
                    <a:lnTo>
                      <a:pt x="74" y="1546"/>
                    </a:lnTo>
                    <a:lnTo>
                      <a:pt x="74" y="1541"/>
                    </a:lnTo>
                    <a:lnTo>
                      <a:pt x="74" y="1539"/>
                    </a:lnTo>
                    <a:lnTo>
                      <a:pt x="76" y="1539"/>
                    </a:lnTo>
                    <a:lnTo>
                      <a:pt x="78" y="1534"/>
                    </a:lnTo>
                    <a:lnTo>
                      <a:pt x="88" y="1520"/>
                    </a:lnTo>
                    <a:lnTo>
                      <a:pt x="90" y="1513"/>
                    </a:lnTo>
                    <a:lnTo>
                      <a:pt x="90" y="1491"/>
                    </a:lnTo>
                    <a:lnTo>
                      <a:pt x="83" y="1470"/>
                    </a:lnTo>
                    <a:lnTo>
                      <a:pt x="76" y="1454"/>
                    </a:lnTo>
                    <a:lnTo>
                      <a:pt x="67" y="1439"/>
                    </a:lnTo>
                    <a:lnTo>
                      <a:pt x="67" y="1435"/>
                    </a:lnTo>
                    <a:lnTo>
                      <a:pt x="95" y="1435"/>
                    </a:lnTo>
                    <a:lnTo>
                      <a:pt x="105" y="1430"/>
                    </a:lnTo>
                    <a:lnTo>
                      <a:pt x="121" y="1444"/>
                    </a:lnTo>
                    <a:lnTo>
                      <a:pt x="123" y="1451"/>
                    </a:lnTo>
                    <a:lnTo>
                      <a:pt x="126" y="1451"/>
                    </a:lnTo>
                    <a:lnTo>
                      <a:pt x="123" y="1442"/>
                    </a:lnTo>
                    <a:lnTo>
                      <a:pt x="128" y="1439"/>
                    </a:lnTo>
                    <a:lnTo>
                      <a:pt x="140" y="1437"/>
                    </a:lnTo>
                    <a:lnTo>
                      <a:pt x="145" y="1437"/>
                    </a:lnTo>
                    <a:lnTo>
                      <a:pt x="145" y="1435"/>
                    </a:lnTo>
                    <a:lnTo>
                      <a:pt x="142" y="1430"/>
                    </a:lnTo>
                    <a:lnTo>
                      <a:pt x="145" y="1423"/>
                    </a:lnTo>
                    <a:lnTo>
                      <a:pt x="149" y="1418"/>
                    </a:lnTo>
                    <a:lnTo>
                      <a:pt x="157" y="1413"/>
                    </a:lnTo>
                    <a:lnTo>
                      <a:pt x="173" y="1409"/>
                    </a:lnTo>
                    <a:lnTo>
                      <a:pt x="178" y="1406"/>
                    </a:lnTo>
                    <a:lnTo>
                      <a:pt x="180" y="1411"/>
                    </a:lnTo>
                    <a:lnTo>
                      <a:pt x="180" y="1409"/>
                    </a:lnTo>
                    <a:lnTo>
                      <a:pt x="183" y="1409"/>
                    </a:lnTo>
                    <a:lnTo>
                      <a:pt x="185" y="1409"/>
                    </a:lnTo>
                    <a:lnTo>
                      <a:pt x="185" y="1404"/>
                    </a:lnTo>
                    <a:lnTo>
                      <a:pt x="183" y="1399"/>
                    </a:lnTo>
                    <a:lnTo>
                      <a:pt x="178" y="1390"/>
                    </a:lnTo>
                    <a:lnTo>
                      <a:pt x="178" y="1380"/>
                    </a:lnTo>
                    <a:lnTo>
                      <a:pt x="180" y="1375"/>
                    </a:lnTo>
                    <a:lnTo>
                      <a:pt x="173" y="1375"/>
                    </a:lnTo>
                    <a:lnTo>
                      <a:pt x="171" y="1368"/>
                    </a:lnTo>
                    <a:lnTo>
                      <a:pt x="168" y="1356"/>
                    </a:lnTo>
                    <a:lnTo>
                      <a:pt x="168" y="1347"/>
                    </a:lnTo>
                    <a:lnTo>
                      <a:pt x="185" y="1319"/>
                    </a:lnTo>
                    <a:lnTo>
                      <a:pt x="194" y="1307"/>
                    </a:lnTo>
                    <a:lnTo>
                      <a:pt x="206" y="1300"/>
                    </a:lnTo>
                    <a:lnTo>
                      <a:pt x="213" y="1297"/>
                    </a:lnTo>
                    <a:lnTo>
                      <a:pt x="228" y="1297"/>
                    </a:lnTo>
                    <a:lnTo>
                      <a:pt x="235" y="1295"/>
                    </a:lnTo>
                    <a:lnTo>
                      <a:pt x="246" y="1288"/>
                    </a:lnTo>
                    <a:lnTo>
                      <a:pt x="251" y="1283"/>
                    </a:lnTo>
                    <a:lnTo>
                      <a:pt x="256" y="1278"/>
                    </a:lnTo>
                    <a:lnTo>
                      <a:pt x="230" y="1293"/>
                    </a:lnTo>
                    <a:lnTo>
                      <a:pt x="202" y="1293"/>
                    </a:lnTo>
                    <a:lnTo>
                      <a:pt x="197" y="1295"/>
                    </a:lnTo>
                    <a:lnTo>
                      <a:pt x="190" y="1307"/>
                    </a:lnTo>
                    <a:lnTo>
                      <a:pt x="171" y="1328"/>
                    </a:lnTo>
                    <a:lnTo>
                      <a:pt x="149" y="1364"/>
                    </a:lnTo>
                    <a:lnTo>
                      <a:pt x="138" y="1373"/>
                    </a:lnTo>
                    <a:lnTo>
                      <a:pt x="135" y="1378"/>
                    </a:lnTo>
                    <a:lnTo>
                      <a:pt x="133" y="1385"/>
                    </a:lnTo>
                    <a:lnTo>
                      <a:pt x="131" y="1392"/>
                    </a:lnTo>
                    <a:lnTo>
                      <a:pt x="128" y="1409"/>
                    </a:lnTo>
                    <a:lnTo>
                      <a:pt x="126" y="1416"/>
                    </a:lnTo>
                    <a:lnTo>
                      <a:pt x="121" y="1423"/>
                    </a:lnTo>
                    <a:lnTo>
                      <a:pt x="116" y="1425"/>
                    </a:lnTo>
                    <a:lnTo>
                      <a:pt x="88" y="1427"/>
                    </a:lnTo>
                    <a:lnTo>
                      <a:pt x="64" y="1425"/>
                    </a:lnTo>
                    <a:lnTo>
                      <a:pt x="60" y="1427"/>
                    </a:lnTo>
                    <a:lnTo>
                      <a:pt x="50" y="1430"/>
                    </a:lnTo>
                    <a:lnTo>
                      <a:pt x="43" y="1427"/>
                    </a:lnTo>
                    <a:lnTo>
                      <a:pt x="29" y="1420"/>
                    </a:lnTo>
                    <a:lnTo>
                      <a:pt x="22" y="1418"/>
                    </a:lnTo>
                    <a:lnTo>
                      <a:pt x="8" y="1418"/>
                    </a:lnTo>
                    <a:lnTo>
                      <a:pt x="0" y="1416"/>
                    </a:lnTo>
                    <a:lnTo>
                      <a:pt x="3" y="1406"/>
                    </a:lnTo>
                    <a:lnTo>
                      <a:pt x="5" y="1399"/>
                    </a:lnTo>
                    <a:lnTo>
                      <a:pt x="3" y="1380"/>
                    </a:lnTo>
                    <a:lnTo>
                      <a:pt x="3" y="1373"/>
                    </a:lnTo>
                    <a:lnTo>
                      <a:pt x="5" y="1368"/>
                    </a:lnTo>
                    <a:lnTo>
                      <a:pt x="10" y="1364"/>
                    </a:lnTo>
                    <a:lnTo>
                      <a:pt x="12" y="1356"/>
                    </a:lnTo>
                    <a:lnTo>
                      <a:pt x="31" y="1316"/>
                    </a:lnTo>
                    <a:lnTo>
                      <a:pt x="36" y="1297"/>
                    </a:lnTo>
                    <a:lnTo>
                      <a:pt x="34" y="1281"/>
                    </a:lnTo>
                    <a:lnTo>
                      <a:pt x="36" y="1276"/>
                    </a:lnTo>
                    <a:lnTo>
                      <a:pt x="45" y="1240"/>
                    </a:lnTo>
                    <a:lnTo>
                      <a:pt x="48" y="1236"/>
                    </a:lnTo>
                    <a:lnTo>
                      <a:pt x="57" y="1224"/>
                    </a:lnTo>
                    <a:lnTo>
                      <a:pt x="64" y="1210"/>
                    </a:lnTo>
                    <a:lnTo>
                      <a:pt x="69" y="1198"/>
                    </a:lnTo>
                    <a:lnTo>
                      <a:pt x="71" y="1181"/>
                    </a:lnTo>
                    <a:lnTo>
                      <a:pt x="71" y="1165"/>
                    </a:lnTo>
                    <a:lnTo>
                      <a:pt x="69" y="1155"/>
                    </a:lnTo>
                    <a:lnTo>
                      <a:pt x="60" y="1141"/>
                    </a:lnTo>
                    <a:lnTo>
                      <a:pt x="57" y="1136"/>
                    </a:lnTo>
                    <a:lnTo>
                      <a:pt x="62" y="1136"/>
                    </a:lnTo>
                    <a:lnTo>
                      <a:pt x="83" y="1136"/>
                    </a:lnTo>
                    <a:lnTo>
                      <a:pt x="102" y="1120"/>
                    </a:lnTo>
                    <a:lnTo>
                      <a:pt x="107" y="1117"/>
                    </a:lnTo>
                    <a:lnTo>
                      <a:pt x="114" y="1120"/>
                    </a:lnTo>
                    <a:lnTo>
                      <a:pt x="116" y="1124"/>
                    </a:lnTo>
                    <a:lnTo>
                      <a:pt x="119" y="1129"/>
                    </a:lnTo>
                    <a:lnTo>
                      <a:pt x="121" y="1132"/>
                    </a:lnTo>
                    <a:lnTo>
                      <a:pt x="126" y="1127"/>
                    </a:lnTo>
                    <a:lnTo>
                      <a:pt x="123" y="1122"/>
                    </a:lnTo>
                    <a:lnTo>
                      <a:pt x="119" y="1115"/>
                    </a:lnTo>
                    <a:lnTo>
                      <a:pt x="114" y="1113"/>
                    </a:lnTo>
                    <a:lnTo>
                      <a:pt x="114" y="1110"/>
                    </a:lnTo>
                    <a:lnTo>
                      <a:pt x="119" y="1105"/>
                    </a:lnTo>
                    <a:lnTo>
                      <a:pt x="131" y="1091"/>
                    </a:lnTo>
                    <a:lnTo>
                      <a:pt x="135" y="1089"/>
                    </a:lnTo>
                    <a:lnTo>
                      <a:pt x="140" y="1087"/>
                    </a:lnTo>
                    <a:lnTo>
                      <a:pt x="145" y="1084"/>
                    </a:lnTo>
                    <a:lnTo>
                      <a:pt x="149" y="1079"/>
                    </a:lnTo>
                    <a:lnTo>
                      <a:pt x="154" y="1075"/>
                    </a:lnTo>
                    <a:lnTo>
                      <a:pt x="161" y="1063"/>
                    </a:lnTo>
                    <a:lnTo>
                      <a:pt x="164" y="1056"/>
                    </a:lnTo>
                    <a:lnTo>
                      <a:pt x="166" y="1053"/>
                    </a:lnTo>
                    <a:lnTo>
                      <a:pt x="166" y="1046"/>
                    </a:lnTo>
                    <a:lnTo>
                      <a:pt x="168" y="1037"/>
                    </a:lnTo>
                    <a:lnTo>
                      <a:pt x="171" y="1030"/>
                    </a:lnTo>
                    <a:lnTo>
                      <a:pt x="213" y="954"/>
                    </a:lnTo>
                    <a:lnTo>
                      <a:pt x="265" y="840"/>
                    </a:lnTo>
                    <a:lnTo>
                      <a:pt x="270" y="833"/>
                    </a:lnTo>
                    <a:lnTo>
                      <a:pt x="275" y="840"/>
                    </a:lnTo>
                    <a:lnTo>
                      <a:pt x="280" y="843"/>
                    </a:lnTo>
                    <a:lnTo>
                      <a:pt x="291" y="845"/>
                    </a:lnTo>
                    <a:lnTo>
                      <a:pt x="291" y="843"/>
                    </a:lnTo>
                    <a:lnTo>
                      <a:pt x="287" y="836"/>
                    </a:lnTo>
                    <a:lnTo>
                      <a:pt x="282" y="831"/>
                    </a:lnTo>
                    <a:lnTo>
                      <a:pt x="277" y="828"/>
                    </a:lnTo>
                    <a:lnTo>
                      <a:pt x="263" y="826"/>
                    </a:lnTo>
                    <a:lnTo>
                      <a:pt x="258" y="821"/>
                    </a:lnTo>
                    <a:lnTo>
                      <a:pt x="256" y="814"/>
                    </a:lnTo>
                    <a:lnTo>
                      <a:pt x="256" y="805"/>
                    </a:lnTo>
                    <a:lnTo>
                      <a:pt x="261" y="793"/>
                    </a:lnTo>
                    <a:lnTo>
                      <a:pt x="272" y="776"/>
                    </a:lnTo>
                    <a:lnTo>
                      <a:pt x="303" y="694"/>
                    </a:lnTo>
                    <a:lnTo>
                      <a:pt x="310" y="658"/>
                    </a:lnTo>
                    <a:lnTo>
                      <a:pt x="315" y="641"/>
                    </a:lnTo>
                    <a:lnTo>
                      <a:pt x="325" y="625"/>
                    </a:lnTo>
                    <a:lnTo>
                      <a:pt x="325" y="623"/>
                    </a:lnTo>
                    <a:lnTo>
                      <a:pt x="327" y="623"/>
                    </a:lnTo>
                    <a:lnTo>
                      <a:pt x="327" y="632"/>
                    </a:lnTo>
                    <a:lnTo>
                      <a:pt x="327" y="634"/>
                    </a:lnTo>
                    <a:lnTo>
                      <a:pt x="334" y="625"/>
                    </a:lnTo>
                    <a:lnTo>
                      <a:pt x="339" y="620"/>
                    </a:lnTo>
                    <a:lnTo>
                      <a:pt x="343" y="625"/>
                    </a:lnTo>
                    <a:lnTo>
                      <a:pt x="343" y="625"/>
                    </a:lnTo>
                    <a:lnTo>
                      <a:pt x="346" y="623"/>
                    </a:lnTo>
                    <a:lnTo>
                      <a:pt x="343" y="620"/>
                    </a:lnTo>
                    <a:lnTo>
                      <a:pt x="343" y="618"/>
                    </a:lnTo>
                    <a:lnTo>
                      <a:pt x="343" y="615"/>
                    </a:lnTo>
                    <a:lnTo>
                      <a:pt x="343" y="613"/>
                    </a:lnTo>
                    <a:lnTo>
                      <a:pt x="346" y="611"/>
                    </a:lnTo>
                    <a:lnTo>
                      <a:pt x="348" y="613"/>
                    </a:lnTo>
                    <a:lnTo>
                      <a:pt x="351" y="615"/>
                    </a:lnTo>
                    <a:lnTo>
                      <a:pt x="351" y="615"/>
                    </a:lnTo>
                    <a:lnTo>
                      <a:pt x="355" y="615"/>
                    </a:lnTo>
                    <a:lnTo>
                      <a:pt x="358" y="613"/>
                    </a:lnTo>
                    <a:lnTo>
                      <a:pt x="362" y="606"/>
                    </a:lnTo>
                    <a:lnTo>
                      <a:pt x="358" y="601"/>
                    </a:lnTo>
                    <a:lnTo>
                      <a:pt x="355" y="596"/>
                    </a:lnTo>
                    <a:lnTo>
                      <a:pt x="355" y="592"/>
                    </a:lnTo>
                    <a:lnTo>
                      <a:pt x="362" y="592"/>
                    </a:lnTo>
                    <a:lnTo>
                      <a:pt x="369" y="592"/>
                    </a:lnTo>
                    <a:lnTo>
                      <a:pt x="377" y="589"/>
                    </a:lnTo>
                    <a:lnTo>
                      <a:pt x="381" y="587"/>
                    </a:lnTo>
                    <a:lnTo>
                      <a:pt x="386" y="582"/>
                    </a:lnTo>
                    <a:lnTo>
                      <a:pt x="381" y="582"/>
                    </a:lnTo>
                    <a:lnTo>
                      <a:pt x="372" y="585"/>
                    </a:lnTo>
                    <a:lnTo>
                      <a:pt x="365" y="587"/>
                    </a:lnTo>
                    <a:lnTo>
                      <a:pt x="365" y="587"/>
                    </a:lnTo>
                    <a:lnTo>
                      <a:pt x="362" y="587"/>
                    </a:lnTo>
                    <a:lnTo>
                      <a:pt x="355" y="582"/>
                    </a:lnTo>
                    <a:lnTo>
                      <a:pt x="353" y="578"/>
                    </a:lnTo>
                    <a:lnTo>
                      <a:pt x="353" y="566"/>
                    </a:lnTo>
                    <a:lnTo>
                      <a:pt x="367" y="551"/>
                    </a:lnTo>
                    <a:lnTo>
                      <a:pt x="365" y="542"/>
                    </a:lnTo>
                    <a:lnTo>
                      <a:pt x="362" y="549"/>
                    </a:lnTo>
                    <a:lnTo>
                      <a:pt x="360" y="554"/>
                    </a:lnTo>
                    <a:lnTo>
                      <a:pt x="358" y="556"/>
                    </a:lnTo>
                    <a:lnTo>
                      <a:pt x="358" y="549"/>
                    </a:lnTo>
                    <a:lnTo>
                      <a:pt x="351" y="559"/>
                    </a:lnTo>
                    <a:lnTo>
                      <a:pt x="346" y="568"/>
                    </a:lnTo>
                    <a:lnTo>
                      <a:pt x="343" y="580"/>
                    </a:lnTo>
                    <a:lnTo>
                      <a:pt x="341" y="589"/>
                    </a:lnTo>
                    <a:lnTo>
                      <a:pt x="339" y="596"/>
                    </a:lnTo>
                    <a:lnTo>
                      <a:pt x="334" y="606"/>
                    </a:lnTo>
                    <a:lnTo>
                      <a:pt x="329" y="615"/>
                    </a:lnTo>
                    <a:lnTo>
                      <a:pt x="325" y="620"/>
                    </a:lnTo>
                    <a:lnTo>
                      <a:pt x="369" y="478"/>
                    </a:lnTo>
                    <a:lnTo>
                      <a:pt x="372" y="462"/>
                    </a:lnTo>
                    <a:lnTo>
                      <a:pt x="372" y="433"/>
                    </a:lnTo>
                    <a:lnTo>
                      <a:pt x="372" y="419"/>
                    </a:lnTo>
                    <a:lnTo>
                      <a:pt x="379" y="414"/>
                    </a:lnTo>
                    <a:lnTo>
                      <a:pt x="379" y="412"/>
                    </a:lnTo>
                    <a:lnTo>
                      <a:pt x="367" y="407"/>
                    </a:lnTo>
                    <a:lnTo>
                      <a:pt x="362" y="395"/>
                    </a:lnTo>
                    <a:lnTo>
                      <a:pt x="360" y="379"/>
                    </a:lnTo>
                    <a:lnTo>
                      <a:pt x="355" y="367"/>
                    </a:lnTo>
                    <a:lnTo>
                      <a:pt x="358" y="362"/>
                    </a:lnTo>
                    <a:lnTo>
                      <a:pt x="358" y="357"/>
                    </a:lnTo>
                    <a:lnTo>
                      <a:pt x="355" y="353"/>
                    </a:lnTo>
                    <a:lnTo>
                      <a:pt x="355" y="346"/>
                    </a:lnTo>
                    <a:lnTo>
                      <a:pt x="355" y="334"/>
                    </a:lnTo>
                    <a:lnTo>
                      <a:pt x="355" y="329"/>
                    </a:lnTo>
                    <a:lnTo>
                      <a:pt x="351" y="329"/>
                    </a:lnTo>
                    <a:lnTo>
                      <a:pt x="353" y="324"/>
                    </a:lnTo>
                    <a:lnTo>
                      <a:pt x="351" y="319"/>
                    </a:lnTo>
                    <a:lnTo>
                      <a:pt x="348" y="310"/>
                    </a:lnTo>
                    <a:lnTo>
                      <a:pt x="346" y="303"/>
                    </a:lnTo>
                    <a:lnTo>
                      <a:pt x="346" y="298"/>
                    </a:lnTo>
                    <a:lnTo>
                      <a:pt x="348" y="267"/>
                    </a:lnTo>
                    <a:lnTo>
                      <a:pt x="348" y="256"/>
                    </a:lnTo>
                    <a:lnTo>
                      <a:pt x="346" y="248"/>
                    </a:lnTo>
                    <a:lnTo>
                      <a:pt x="346" y="246"/>
                    </a:lnTo>
                    <a:lnTo>
                      <a:pt x="348" y="246"/>
                    </a:lnTo>
                    <a:lnTo>
                      <a:pt x="348" y="246"/>
                    </a:lnTo>
                    <a:lnTo>
                      <a:pt x="348" y="248"/>
                    </a:lnTo>
                    <a:lnTo>
                      <a:pt x="351" y="248"/>
                    </a:lnTo>
                    <a:lnTo>
                      <a:pt x="351" y="248"/>
                    </a:lnTo>
                    <a:lnTo>
                      <a:pt x="351" y="241"/>
                    </a:lnTo>
                    <a:lnTo>
                      <a:pt x="346" y="227"/>
                    </a:lnTo>
                    <a:lnTo>
                      <a:pt x="346" y="218"/>
                    </a:lnTo>
                    <a:lnTo>
                      <a:pt x="343" y="211"/>
                    </a:lnTo>
                    <a:lnTo>
                      <a:pt x="341" y="201"/>
                    </a:lnTo>
                    <a:lnTo>
                      <a:pt x="339" y="194"/>
                    </a:lnTo>
                    <a:lnTo>
                      <a:pt x="341" y="182"/>
                    </a:lnTo>
                    <a:lnTo>
                      <a:pt x="346" y="180"/>
                    </a:lnTo>
                    <a:lnTo>
                      <a:pt x="353" y="177"/>
                    </a:lnTo>
                    <a:lnTo>
                      <a:pt x="372" y="177"/>
                    </a:lnTo>
                    <a:lnTo>
                      <a:pt x="379" y="175"/>
                    </a:lnTo>
                    <a:lnTo>
                      <a:pt x="384" y="173"/>
                    </a:lnTo>
                    <a:lnTo>
                      <a:pt x="388" y="168"/>
                    </a:lnTo>
                    <a:lnTo>
                      <a:pt x="353" y="175"/>
                    </a:lnTo>
                    <a:lnTo>
                      <a:pt x="346" y="175"/>
                    </a:lnTo>
                    <a:lnTo>
                      <a:pt x="341" y="173"/>
                    </a:lnTo>
                    <a:lnTo>
                      <a:pt x="334" y="170"/>
                    </a:lnTo>
                    <a:lnTo>
                      <a:pt x="327" y="154"/>
                    </a:lnTo>
                    <a:lnTo>
                      <a:pt x="325" y="142"/>
                    </a:lnTo>
                    <a:lnTo>
                      <a:pt x="327" y="137"/>
                    </a:lnTo>
                    <a:lnTo>
                      <a:pt x="329" y="135"/>
                    </a:lnTo>
                    <a:lnTo>
                      <a:pt x="332" y="132"/>
                    </a:lnTo>
                    <a:lnTo>
                      <a:pt x="334" y="128"/>
                    </a:lnTo>
                    <a:lnTo>
                      <a:pt x="336" y="111"/>
                    </a:lnTo>
                    <a:lnTo>
                      <a:pt x="339" y="106"/>
                    </a:lnTo>
                    <a:lnTo>
                      <a:pt x="341" y="104"/>
                    </a:lnTo>
                    <a:lnTo>
                      <a:pt x="365" y="87"/>
                    </a:lnTo>
                    <a:lnTo>
                      <a:pt x="377" y="76"/>
                    </a:lnTo>
                    <a:lnTo>
                      <a:pt x="381" y="61"/>
                    </a:lnTo>
                    <a:lnTo>
                      <a:pt x="386" y="59"/>
                    </a:lnTo>
                    <a:lnTo>
                      <a:pt x="393" y="57"/>
                    </a:lnTo>
                    <a:lnTo>
                      <a:pt x="400" y="54"/>
                    </a:lnTo>
                    <a:lnTo>
                      <a:pt x="407" y="50"/>
                    </a:lnTo>
                    <a:lnTo>
                      <a:pt x="410" y="47"/>
                    </a:lnTo>
                    <a:lnTo>
                      <a:pt x="414" y="38"/>
                    </a:lnTo>
                    <a:lnTo>
                      <a:pt x="419" y="33"/>
                    </a:lnTo>
                    <a:lnTo>
                      <a:pt x="424" y="31"/>
                    </a:lnTo>
                    <a:lnTo>
                      <a:pt x="429" y="31"/>
                    </a:lnTo>
                    <a:lnTo>
                      <a:pt x="440" y="31"/>
                    </a:lnTo>
                    <a:lnTo>
                      <a:pt x="448" y="28"/>
                    </a:lnTo>
                    <a:lnTo>
                      <a:pt x="459" y="24"/>
                    </a:lnTo>
                    <a:lnTo>
                      <a:pt x="464" y="21"/>
                    </a:lnTo>
                    <a:lnTo>
                      <a:pt x="514" y="19"/>
                    </a:lnTo>
                    <a:lnTo>
                      <a:pt x="519" y="16"/>
                    </a:lnTo>
                    <a:lnTo>
                      <a:pt x="528" y="9"/>
                    </a:lnTo>
                    <a:lnTo>
                      <a:pt x="530" y="7"/>
                    </a:lnTo>
                    <a:lnTo>
                      <a:pt x="533" y="7"/>
                    </a:lnTo>
                    <a:lnTo>
                      <a:pt x="540" y="7"/>
                    </a:lnTo>
                    <a:lnTo>
                      <a:pt x="545" y="7"/>
                    </a:lnTo>
                    <a:lnTo>
                      <a:pt x="554" y="0"/>
                    </a:lnTo>
                    <a:lnTo>
                      <a:pt x="559" y="5"/>
                    </a:lnTo>
                    <a:lnTo>
                      <a:pt x="559" y="12"/>
                    </a:lnTo>
                    <a:lnTo>
                      <a:pt x="556" y="28"/>
                    </a:lnTo>
                    <a:lnTo>
                      <a:pt x="556" y="35"/>
                    </a:lnTo>
                  </a:path>
                </a:pathLst>
              </a:custGeom>
              <a:noFill/>
              <a:ln w="12700" cap="rnd">
                <a:solidFill>
                  <a:schemeClr val="tx1">
                    <a:alpha val="2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</p:grpSp>
        <p:grpSp>
          <p:nvGrpSpPr>
            <p:cNvPr id="266" name="Spain"/>
            <p:cNvGrpSpPr/>
            <p:nvPr/>
          </p:nvGrpSpPr>
          <p:grpSpPr>
            <a:xfrm>
              <a:off x="693531" y="667676"/>
              <a:ext cx="6044136" cy="4810123"/>
              <a:chOff x="816187" y="440531"/>
              <a:chExt cx="5143501" cy="4093369"/>
            </a:xfrm>
          </p:grpSpPr>
          <p:grpSp>
            <p:nvGrpSpPr>
              <p:cNvPr id="267" name="Group 266"/>
              <p:cNvGrpSpPr/>
              <p:nvPr/>
            </p:nvGrpSpPr>
            <p:grpSpPr>
              <a:xfrm>
                <a:off x="816187" y="440531"/>
                <a:ext cx="5143501" cy="4093369"/>
                <a:chOff x="816187" y="440531"/>
                <a:chExt cx="5143501" cy="4093369"/>
              </a:xfrm>
            </p:grpSpPr>
            <p:sp>
              <p:nvSpPr>
                <p:cNvPr id="269" name="Freeform 39"/>
                <p:cNvSpPr>
                  <a:spLocks/>
                </p:cNvSpPr>
                <p:nvPr/>
              </p:nvSpPr>
              <p:spPr bwMode="auto">
                <a:xfrm>
                  <a:off x="1235287" y="3090862"/>
                  <a:ext cx="2361009" cy="1352550"/>
                </a:xfrm>
                <a:custGeom>
                  <a:avLst/>
                  <a:gdLst>
                    <a:gd name="T0" fmla="*/ 1917 w 1983"/>
                    <a:gd name="T1" fmla="*/ 705 h 1136"/>
                    <a:gd name="T2" fmla="*/ 1888 w 1983"/>
                    <a:gd name="T3" fmla="*/ 802 h 1136"/>
                    <a:gd name="T4" fmla="*/ 1832 w 1983"/>
                    <a:gd name="T5" fmla="*/ 869 h 1136"/>
                    <a:gd name="T6" fmla="*/ 1749 w 1983"/>
                    <a:gd name="T7" fmla="*/ 845 h 1136"/>
                    <a:gd name="T8" fmla="*/ 1640 w 1983"/>
                    <a:gd name="T9" fmla="*/ 880 h 1136"/>
                    <a:gd name="T10" fmla="*/ 1569 w 1983"/>
                    <a:gd name="T11" fmla="*/ 892 h 1136"/>
                    <a:gd name="T12" fmla="*/ 1370 w 1983"/>
                    <a:gd name="T13" fmla="*/ 885 h 1136"/>
                    <a:gd name="T14" fmla="*/ 1105 w 1983"/>
                    <a:gd name="T15" fmla="*/ 869 h 1136"/>
                    <a:gd name="T16" fmla="*/ 949 w 1983"/>
                    <a:gd name="T17" fmla="*/ 944 h 1136"/>
                    <a:gd name="T18" fmla="*/ 786 w 1983"/>
                    <a:gd name="T19" fmla="*/ 968 h 1136"/>
                    <a:gd name="T20" fmla="*/ 720 w 1983"/>
                    <a:gd name="T21" fmla="*/ 1030 h 1136"/>
                    <a:gd name="T22" fmla="*/ 665 w 1983"/>
                    <a:gd name="T23" fmla="*/ 1072 h 1136"/>
                    <a:gd name="T24" fmla="*/ 656 w 1983"/>
                    <a:gd name="T25" fmla="*/ 1120 h 1136"/>
                    <a:gd name="T26" fmla="*/ 530 w 1983"/>
                    <a:gd name="T27" fmla="*/ 1094 h 1136"/>
                    <a:gd name="T28" fmla="*/ 422 w 1983"/>
                    <a:gd name="T29" fmla="*/ 982 h 1136"/>
                    <a:gd name="T30" fmla="*/ 398 w 1983"/>
                    <a:gd name="T31" fmla="*/ 909 h 1136"/>
                    <a:gd name="T32" fmla="*/ 407 w 1983"/>
                    <a:gd name="T33" fmla="*/ 888 h 1136"/>
                    <a:gd name="T34" fmla="*/ 353 w 1983"/>
                    <a:gd name="T35" fmla="*/ 798 h 1136"/>
                    <a:gd name="T36" fmla="*/ 407 w 1983"/>
                    <a:gd name="T37" fmla="*/ 741 h 1136"/>
                    <a:gd name="T38" fmla="*/ 249 w 1983"/>
                    <a:gd name="T39" fmla="*/ 646 h 1136"/>
                    <a:gd name="T40" fmla="*/ 218 w 1983"/>
                    <a:gd name="T41" fmla="*/ 563 h 1136"/>
                    <a:gd name="T42" fmla="*/ 123 w 1983"/>
                    <a:gd name="T43" fmla="*/ 589 h 1136"/>
                    <a:gd name="T44" fmla="*/ 22 w 1983"/>
                    <a:gd name="T45" fmla="*/ 540 h 1136"/>
                    <a:gd name="T46" fmla="*/ 3 w 1983"/>
                    <a:gd name="T47" fmla="*/ 438 h 1136"/>
                    <a:gd name="T48" fmla="*/ 19 w 1983"/>
                    <a:gd name="T49" fmla="*/ 402 h 1136"/>
                    <a:gd name="T50" fmla="*/ 100 w 1983"/>
                    <a:gd name="T51" fmla="*/ 265 h 1136"/>
                    <a:gd name="T52" fmla="*/ 149 w 1983"/>
                    <a:gd name="T53" fmla="*/ 241 h 1136"/>
                    <a:gd name="T54" fmla="*/ 213 w 1983"/>
                    <a:gd name="T55" fmla="*/ 177 h 1136"/>
                    <a:gd name="T56" fmla="*/ 265 w 1983"/>
                    <a:gd name="T57" fmla="*/ 222 h 1136"/>
                    <a:gd name="T58" fmla="*/ 334 w 1983"/>
                    <a:gd name="T59" fmla="*/ 258 h 1136"/>
                    <a:gd name="T60" fmla="*/ 379 w 1983"/>
                    <a:gd name="T61" fmla="*/ 253 h 1136"/>
                    <a:gd name="T62" fmla="*/ 464 w 1983"/>
                    <a:gd name="T63" fmla="*/ 308 h 1136"/>
                    <a:gd name="T64" fmla="*/ 549 w 1983"/>
                    <a:gd name="T65" fmla="*/ 274 h 1136"/>
                    <a:gd name="T66" fmla="*/ 563 w 1983"/>
                    <a:gd name="T67" fmla="*/ 237 h 1136"/>
                    <a:gd name="T68" fmla="*/ 632 w 1983"/>
                    <a:gd name="T69" fmla="*/ 227 h 1136"/>
                    <a:gd name="T70" fmla="*/ 632 w 1983"/>
                    <a:gd name="T71" fmla="*/ 255 h 1136"/>
                    <a:gd name="T72" fmla="*/ 691 w 1983"/>
                    <a:gd name="T73" fmla="*/ 210 h 1136"/>
                    <a:gd name="T74" fmla="*/ 686 w 1983"/>
                    <a:gd name="T75" fmla="*/ 170 h 1136"/>
                    <a:gd name="T76" fmla="*/ 684 w 1983"/>
                    <a:gd name="T77" fmla="*/ 139 h 1136"/>
                    <a:gd name="T78" fmla="*/ 713 w 1983"/>
                    <a:gd name="T79" fmla="*/ 102 h 1136"/>
                    <a:gd name="T80" fmla="*/ 746 w 1983"/>
                    <a:gd name="T81" fmla="*/ 61 h 1136"/>
                    <a:gd name="T82" fmla="*/ 779 w 1983"/>
                    <a:gd name="T83" fmla="*/ 47 h 1136"/>
                    <a:gd name="T84" fmla="*/ 824 w 1983"/>
                    <a:gd name="T85" fmla="*/ 2 h 1136"/>
                    <a:gd name="T86" fmla="*/ 921 w 1983"/>
                    <a:gd name="T87" fmla="*/ 38 h 1136"/>
                    <a:gd name="T88" fmla="*/ 973 w 1983"/>
                    <a:gd name="T89" fmla="*/ 78 h 1136"/>
                    <a:gd name="T90" fmla="*/ 1025 w 1983"/>
                    <a:gd name="T91" fmla="*/ 118 h 1136"/>
                    <a:gd name="T92" fmla="*/ 1112 w 1983"/>
                    <a:gd name="T93" fmla="*/ 158 h 1136"/>
                    <a:gd name="T94" fmla="*/ 1268 w 1983"/>
                    <a:gd name="T95" fmla="*/ 151 h 1136"/>
                    <a:gd name="T96" fmla="*/ 1335 w 1983"/>
                    <a:gd name="T97" fmla="*/ 165 h 1136"/>
                    <a:gd name="T98" fmla="*/ 1361 w 1983"/>
                    <a:gd name="T99" fmla="*/ 156 h 1136"/>
                    <a:gd name="T100" fmla="*/ 1415 w 1983"/>
                    <a:gd name="T101" fmla="*/ 144 h 1136"/>
                    <a:gd name="T102" fmla="*/ 1498 w 1983"/>
                    <a:gd name="T103" fmla="*/ 149 h 1136"/>
                    <a:gd name="T104" fmla="*/ 1541 w 1983"/>
                    <a:gd name="T105" fmla="*/ 151 h 1136"/>
                    <a:gd name="T106" fmla="*/ 1581 w 1983"/>
                    <a:gd name="T107" fmla="*/ 149 h 1136"/>
                    <a:gd name="T108" fmla="*/ 1609 w 1983"/>
                    <a:gd name="T109" fmla="*/ 130 h 1136"/>
                    <a:gd name="T110" fmla="*/ 1682 w 1983"/>
                    <a:gd name="T111" fmla="*/ 135 h 1136"/>
                    <a:gd name="T112" fmla="*/ 1687 w 1983"/>
                    <a:gd name="T113" fmla="*/ 173 h 1136"/>
                    <a:gd name="T114" fmla="*/ 1725 w 1983"/>
                    <a:gd name="T115" fmla="*/ 229 h 1136"/>
                    <a:gd name="T116" fmla="*/ 1723 w 1983"/>
                    <a:gd name="T117" fmla="*/ 263 h 1136"/>
                    <a:gd name="T118" fmla="*/ 1768 w 1983"/>
                    <a:gd name="T119" fmla="*/ 348 h 1136"/>
                    <a:gd name="T120" fmla="*/ 1874 w 1983"/>
                    <a:gd name="T121" fmla="*/ 409 h 1136"/>
                    <a:gd name="T122" fmla="*/ 1869 w 1983"/>
                    <a:gd name="T123" fmla="*/ 466 h 1136"/>
                    <a:gd name="T124" fmla="*/ 1926 w 1983"/>
                    <a:gd name="T125" fmla="*/ 592 h 1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983" h="1136">
                      <a:moveTo>
                        <a:pt x="1952" y="592"/>
                      </a:moveTo>
                      <a:lnTo>
                        <a:pt x="1952" y="592"/>
                      </a:lnTo>
                      <a:lnTo>
                        <a:pt x="1955" y="594"/>
                      </a:lnTo>
                      <a:lnTo>
                        <a:pt x="1983" y="618"/>
                      </a:lnTo>
                      <a:lnTo>
                        <a:pt x="1973" y="622"/>
                      </a:lnTo>
                      <a:lnTo>
                        <a:pt x="1971" y="627"/>
                      </a:lnTo>
                      <a:lnTo>
                        <a:pt x="1969" y="634"/>
                      </a:lnTo>
                      <a:lnTo>
                        <a:pt x="1964" y="644"/>
                      </a:lnTo>
                      <a:lnTo>
                        <a:pt x="1952" y="658"/>
                      </a:lnTo>
                      <a:lnTo>
                        <a:pt x="1933" y="677"/>
                      </a:lnTo>
                      <a:lnTo>
                        <a:pt x="1924" y="689"/>
                      </a:lnTo>
                      <a:lnTo>
                        <a:pt x="1917" y="705"/>
                      </a:lnTo>
                      <a:lnTo>
                        <a:pt x="1914" y="719"/>
                      </a:lnTo>
                      <a:lnTo>
                        <a:pt x="1910" y="731"/>
                      </a:lnTo>
                      <a:lnTo>
                        <a:pt x="1907" y="743"/>
                      </a:lnTo>
                      <a:lnTo>
                        <a:pt x="1898" y="769"/>
                      </a:lnTo>
                      <a:lnTo>
                        <a:pt x="1891" y="781"/>
                      </a:lnTo>
                      <a:lnTo>
                        <a:pt x="1891" y="786"/>
                      </a:lnTo>
                      <a:lnTo>
                        <a:pt x="1891" y="791"/>
                      </a:lnTo>
                      <a:lnTo>
                        <a:pt x="1891" y="793"/>
                      </a:lnTo>
                      <a:lnTo>
                        <a:pt x="1893" y="798"/>
                      </a:lnTo>
                      <a:lnTo>
                        <a:pt x="1891" y="800"/>
                      </a:lnTo>
                      <a:lnTo>
                        <a:pt x="1891" y="802"/>
                      </a:lnTo>
                      <a:lnTo>
                        <a:pt x="1888" y="802"/>
                      </a:lnTo>
                      <a:lnTo>
                        <a:pt x="1879" y="805"/>
                      </a:lnTo>
                      <a:lnTo>
                        <a:pt x="1876" y="805"/>
                      </a:lnTo>
                      <a:lnTo>
                        <a:pt x="1874" y="809"/>
                      </a:lnTo>
                      <a:lnTo>
                        <a:pt x="1860" y="817"/>
                      </a:lnTo>
                      <a:lnTo>
                        <a:pt x="1855" y="824"/>
                      </a:lnTo>
                      <a:lnTo>
                        <a:pt x="1853" y="840"/>
                      </a:lnTo>
                      <a:lnTo>
                        <a:pt x="1848" y="845"/>
                      </a:lnTo>
                      <a:lnTo>
                        <a:pt x="1843" y="850"/>
                      </a:lnTo>
                      <a:lnTo>
                        <a:pt x="1836" y="854"/>
                      </a:lnTo>
                      <a:lnTo>
                        <a:pt x="1836" y="857"/>
                      </a:lnTo>
                      <a:lnTo>
                        <a:pt x="1834" y="866"/>
                      </a:lnTo>
                      <a:lnTo>
                        <a:pt x="1832" y="869"/>
                      </a:lnTo>
                      <a:lnTo>
                        <a:pt x="1829" y="871"/>
                      </a:lnTo>
                      <a:lnTo>
                        <a:pt x="1824" y="871"/>
                      </a:lnTo>
                      <a:lnTo>
                        <a:pt x="1822" y="873"/>
                      </a:lnTo>
                      <a:lnTo>
                        <a:pt x="1817" y="880"/>
                      </a:lnTo>
                      <a:lnTo>
                        <a:pt x="1813" y="885"/>
                      </a:lnTo>
                      <a:lnTo>
                        <a:pt x="1805" y="888"/>
                      </a:lnTo>
                      <a:lnTo>
                        <a:pt x="1798" y="888"/>
                      </a:lnTo>
                      <a:lnTo>
                        <a:pt x="1787" y="885"/>
                      </a:lnTo>
                      <a:lnTo>
                        <a:pt x="1777" y="873"/>
                      </a:lnTo>
                      <a:lnTo>
                        <a:pt x="1768" y="862"/>
                      </a:lnTo>
                      <a:lnTo>
                        <a:pt x="1761" y="852"/>
                      </a:lnTo>
                      <a:lnTo>
                        <a:pt x="1749" y="845"/>
                      </a:lnTo>
                      <a:lnTo>
                        <a:pt x="1742" y="843"/>
                      </a:lnTo>
                      <a:lnTo>
                        <a:pt x="1732" y="840"/>
                      </a:lnTo>
                      <a:lnTo>
                        <a:pt x="1727" y="843"/>
                      </a:lnTo>
                      <a:lnTo>
                        <a:pt x="1716" y="847"/>
                      </a:lnTo>
                      <a:lnTo>
                        <a:pt x="1708" y="847"/>
                      </a:lnTo>
                      <a:lnTo>
                        <a:pt x="1706" y="847"/>
                      </a:lnTo>
                      <a:lnTo>
                        <a:pt x="1697" y="843"/>
                      </a:lnTo>
                      <a:lnTo>
                        <a:pt x="1692" y="843"/>
                      </a:lnTo>
                      <a:lnTo>
                        <a:pt x="1664" y="845"/>
                      </a:lnTo>
                      <a:lnTo>
                        <a:pt x="1656" y="850"/>
                      </a:lnTo>
                      <a:lnTo>
                        <a:pt x="1647" y="862"/>
                      </a:lnTo>
                      <a:lnTo>
                        <a:pt x="1640" y="880"/>
                      </a:lnTo>
                      <a:lnTo>
                        <a:pt x="1630" y="890"/>
                      </a:lnTo>
                      <a:lnTo>
                        <a:pt x="1630" y="890"/>
                      </a:lnTo>
                      <a:lnTo>
                        <a:pt x="1626" y="895"/>
                      </a:lnTo>
                      <a:lnTo>
                        <a:pt x="1616" y="897"/>
                      </a:lnTo>
                      <a:lnTo>
                        <a:pt x="1607" y="899"/>
                      </a:lnTo>
                      <a:lnTo>
                        <a:pt x="1602" y="897"/>
                      </a:lnTo>
                      <a:lnTo>
                        <a:pt x="1595" y="899"/>
                      </a:lnTo>
                      <a:lnTo>
                        <a:pt x="1588" y="897"/>
                      </a:lnTo>
                      <a:lnTo>
                        <a:pt x="1581" y="890"/>
                      </a:lnTo>
                      <a:lnTo>
                        <a:pt x="1574" y="888"/>
                      </a:lnTo>
                      <a:lnTo>
                        <a:pt x="1571" y="888"/>
                      </a:lnTo>
                      <a:lnTo>
                        <a:pt x="1569" y="892"/>
                      </a:lnTo>
                      <a:lnTo>
                        <a:pt x="1564" y="892"/>
                      </a:lnTo>
                      <a:lnTo>
                        <a:pt x="1562" y="890"/>
                      </a:lnTo>
                      <a:lnTo>
                        <a:pt x="1552" y="878"/>
                      </a:lnTo>
                      <a:lnTo>
                        <a:pt x="1545" y="873"/>
                      </a:lnTo>
                      <a:lnTo>
                        <a:pt x="1538" y="873"/>
                      </a:lnTo>
                      <a:lnTo>
                        <a:pt x="1526" y="873"/>
                      </a:lnTo>
                      <a:lnTo>
                        <a:pt x="1439" y="864"/>
                      </a:lnTo>
                      <a:lnTo>
                        <a:pt x="1403" y="869"/>
                      </a:lnTo>
                      <a:lnTo>
                        <a:pt x="1399" y="871"/>
                      </a:lnTo>
                      <a:lnTo>
                        <a:pt x="1394" y="876"/>
                      </a:lnTo>
                      <a:lnTo>
                        <a:pt x="1387" y="880"/>
                      </a:lnTo>
                      <a:lnTo>
                        <a:pt x="1370" y="885"/>
                      </a:lnTo>
                      <a:lnTo>
                        <a:pt x="1358" y="885"/>
                      </a:lnTo>
                      <a:lnTo>
                        <a:pt x="1309" y="866"/>
                      </a:lnTo>
                      <a:lnTo>
                        <a:pt x="1304" y="864"/>
                      </a:lnTo>
                      <a:lnTo>
                        <a:pt x="1302" y="862"/>
                      </a:lnTo>
                      <a:lnTo>
                        <a:pt x="1278" y="866"/>
                      </a:lnTo>
                      <a:lnTo>
                        <a:pt x="1264" y="866"/>
                      </a:lnTo>
                      <a:lnTo>
                        <a:pt x="1238" y="857"/>
                      </a:lnTo>
                      <a:lnTo>
                        <a:pt x="1224" y="854"/>
                      </a:lnTo>
                      <a:lnTo>
                        <a:pt x="1188" y="864"/>
                      </a:lnTo>
                      <a:lnTo>
                        <a:pt x="1155" y="857"/>
                      </a:lnTo>
                      <a:lnTo>
                        <a:pt x="1145" y="857"/>
                      </a:lnTo>
                      <a:lnTo>
                        <a:pt x="1105" y="869"/>
                      </a:lnTo>
                      <a:lnTo>
                        <a:pt x="1096" y="869"/>
                      </a:lnTo>
                      <a:lnTo>
                        <a:pt x="1037" y="862"/>
                      </a:lnTo>
                      <a:lnTo>
                        <a:pt x="1030" y="864"/>
                      </a:lnTo>
                      <a:lnTo>
                        <a:pt x="1025" y="866"/>
                      </a:lnTo>
                      <a:lnTo>
                        <a:pt x="1015" y="883"/>
                      </a:lnTo>
                      <a:lnTo>
                        <a:pt x="1013" y="885"/>
                      </a:lnTo>
                      <a:lnTo>
                        <a:pt x="1008" y="890"/>
                      </a:lnTo>
                      <a:lnTo>
                        <a:pt x="1003" y="897"/>
                      </a:lnTo>
                      <a:lnTo>
                        <a:pt x="1003" y="904"/>
                      </a:lnTo>
                      <a:lnTo>
                        <a:pt x="1001" y="907"/>
                      </a:lnTo>
                      <a:lnTo>
                        <a:pt x="959" y="930"/>
                      </a:lnTo>
                      <a:lnTo>
                        <a:pt x="949" y="944"/>
                      </a:lnTo>
                      <a:lnTo>
                        <a:pt x="947" y="947"/>
                      </a:lnTo>
                      <a:lnTo>
                        <a:pt x="944" y="949"/>
                      </a:lnTo>
                      <a:lnTo>
                        <a:pt x="937" y="952"/>
                      </a:lnTo>
                      <a:lnTo>
                        <a:pt x="923" y="954"/>
                      </a:lnTo>
                      <a:lnTo>
                        <a:pt x="909" y="952"/>
                      </a:lnTo>
                      <a:lnTo>
                        <a:pt x="866" y="942"/>
                      </a:lnTo>
                      <a:lnTo>
                        <a:pt x="859" y="940"/>
                      </a:lnTo>
                      <a:lnTo>
                        <a:pt x="854" y="942"/>
                      </a:lnTo>
                      <a:lnTo>
                        <a:pt x="850" y="944"/>
                      </a:lnTo>
                      <a:lnTo>
                        <a:pt x="826" y="956"/>
                      </a:lnTo>
                      <a:lnTo>
                        <a:pt x="802" y="961"/>
                      </a:lnTo>
                      <a:lnTo>
                        <a:pt x="786" y="968"/>
                      </a:lnTo>
                      <a:lnTo>
                        <a:pt x="781" y="970"/>
                      </a:lnTo>
                      <a:lnTo>
                        <a:pt x="769" y="970"/>
                      </a:lnTo>
                      <a:lnTo>
                        <a:pt x="765" y="973"/>
                      </a:lnTo>
                      <a:lnTo>
                        <a:pt x="760" y="975"/>
                      </a:lnTo>
                      <a:lnTo>
                        <a:pt x="755" y="980"/>
                      </a:lnTo>
                      <a:lnTo>
                        <a:pt x="743" y="996"/>
                      </a:lnTo>
                      <a:lnTo>
                        <a:pt x="736" y="1001"/>
                      </a:lnTo>
                      <a:lnTo>
                        <a:pt x="731" y="1018"/>
                      </a:lnTo>
                      <a:lnTo>
                        <a:pt x="727" y="1023"/>
                      </a:lnTo>
                      <a:lnTo>
                        <a:pt x="724" y="1025"/>
                      </a:lnTo>
                      <a:lnTo>
                        <a:pt x="722" y="1027"/>
                      </a:lnTo>
                      <a:lnTo>
                        <a:pt x="720" y="1030"/>
                      </a:lnTo>
                      <a:lnTo>
                        <a:pt x="715" y="1032"/>
                      </a:lnTo>
                      <a:lnTo>
                        <a:pt x="715" y="1034"/>
                      </a:lnTo>
                      <a:lnTo>
                        <a:pt x="715" y="1039"/>
                      </a:lnTo>
                      <a:lnTo>
                        <a:pt x="715" y="1041"/>
                      </a:lnTo>
                      <a:lnTo>
                        <a:pt x="698" y="1063"/>
                      </a:lnTo>
                      <a:lnTo>
                        <a:pt x="696" y="1068"/>
                      </a:lnTo>
                      <a:lnTo>
                        <a:pt x="694" y="1086"/>
                      </a:lnTo>
                      <a:lnTo>
                        <a:pt x="686" y="1086"/>
                      </a:lnTo>
                      <a:lnTo>
                        <a:pt x="684" y="1079"/>
                      </a:lnTo>
                      <a:lnTo>
                        <a:pt x="679" y="1075"/>
                      </a:lnTo>
                      <a:lnTo>
                        <a:pt x="672" y="1072"/>
                      </a:lnTo>
                      <a:lnTo>
                        <a:pt x="665" y="1072"/>
                      </a:lnTo>
                      <a:lnTo>
                        <a:pt x="663" y="1075"/>
                      </a:lnTo>
                      <a:lnTo>
                        <a:pt x="660" y="1079"/>
                      </a:lnTo>
                      <a:lnTo>
                        <a:pt x="658" y="1084"/>
                      </a:lnTo>
                      <a:lnTo>
                        <a:pt x="658" y="1091"/>
                      </a:lnTo>
                      <a:lnTo>
                        <a:pt x="660" y="1096"/>
                      </a:lnTo>
                      <a:lnTo>
                        <a:pt x="658" y="1098"/>
                      </a:lnTo>
                      <a:lnTo>
                        <a:pt x="660" y="1103"/>
                      </a:lnTo>
                      <a:lnTo>
                        <a:pt x="660" y="1108"/>
                      </a:lnTo>
                      <a:lnTo>
                        <a:pt x="663" y="1110"/>
                      </a:lnTo>
                      <a:lnTo>
                        <a:pt x="660" y="1115"/>
                      </a:lnTo>
                      <a:lnTo>
                        <a:pt x="658" y="1117"/>
                      </a:lnTo>
                      <a:lnTo>
                        <a:pt x="656" y="1120"/>
                      </a:lnTo>
                      <a:lnTo>
                        <a:pt x="653" y="1122"/>
                      </a:lnTo>
                      <a:lnTo>
                        <a:pt x="613" y="1131"/>
                      </a:lnTo>
                      <a:lnTo>
                        <a:pt x="608" y="1136"/>
                      </a:lnTo>
                      <a:lnTo>
                        <a:pt x="604" y="1136"/>
                      </a:lnTo>
                      <a:lnTo>
                        <a:pt x="592" y="1124"/>
                      </a:lnTo>
                      <a:lnTo>
                        <a:pt x="578" y="1115"/>
                      </a:lnTo>
                      <a:lnTo>
                        <a:pt x="573" y="1110"/>
                      </a:lnTo>
                      <a:lnTo>
                        <a:pt x="563" y="1112"/>
                      </a:lnTo>
                      <a:lnTo>
                        <a:pt x="556" y="1110"/>
                      </a:lnTo>
                      <a:lnTo>
                        <a:pt x="549" y="1105"/>
                      </a:lnTo>
                      <a:lnTo>
                        <a:pt x="535" y="1101"/>
                      </a:lnTo>
                      <a:lnTo>
                        <a:pt x="530" y="1094"/>
                      </a:lnTo>
                      <a:lnTo>
                        <a:pt x="523" y="1084"/>
                      </a:lnTo>
                      <a:lnTo>
                        <a:pt x="502" y="1060"/>
                      </a:lnTo>
                      <a:lnTo>
                        <a:pt x="497" y="1056"/>
                      </a:lnTo>
                      <a:lnTo>
                        <a:pt x="490" y="1056"/>
                      </a:lnTo>
                      <a:lnTo>
                        <a:pt x="474" y="1056"/>
                      </a:lnTo>
                      <a:lnTo>
                        <a:pt x="459" y="1051"/>
                      </a:lnTo>
                      <a:lnTo>
                        <a:pt x="452" y="1037"/>
                      </a:lnTo>
                      <a:lnTo>
                        <a:pt x="445" y="1023"/>
                      </a:lnTo>
                      <a:lnTo>
                        <a:pt x="438" y="1011"/>
                      </a:lnTo>
                      <a:lnTo>
                        <a:pt x="424" y="996"/>
                      </a:lnTo>
                      <a:lnTo>
                        <a:pt x="422" y="989"/>
                      </a:lnTo>
                      <a:lnTo>
                        <a:pt x="422" y="982"/>
                      </a:lnTo>
                      <a:lnTo>
                        <a:pt x="419" y="975"/>
                      </a:lnTo>
                      <a:lnTo>
                        <a:pt x="417" y="968"/>
                      </a:lnTo>
                      <a:lnTo>
                        <a:pt x="410" y="954"/>
                      </a:lnTo>
                      <a:lnTo>
                        <a:pt x="403" y="935"/>
                      </a:lnTo>
                      <a:lnTo>
                        <a:pt x="395" y="921"/>
                      </a:lnTo>
                      <a:lnTo>
                        <a:pt x="388" y="907"/>
                      </a:lnTo>
                      <a:lnTo>
                        <a:pt x="381" y="899"/>
                      </a:lnTo>
                      <a:lnTo>
                        <a:pt x="379" y="895"/>
                      </a:lnTo>
                      <a:lnTo>
                        <a:pt x="381" y="895"/>
                      </a:lnTo>
                      <a:lnTo>
                        <a:pt x="386" y="895"/>
                      </a:lnTo>
                      <a:lnTo>
                        <a:pt x="395" y="904"/>
                      </a:lnTo>
                      <a:lnTo>
                        <a:pt x="398" y="909"/>
                      </a:lnTo>
                      <a:lnTo>
                        <a:pt x="395" y="914"/>
                      </a:lnTo>
                      <a:lnTo>
                        <a:pt x="398" y="916"/>
                      </a:lnTo>
                      <a:lnTo>
                        <a:pt x="403" y="923"/>
                      </a:lnTo>
                      <a:lnTo>
                        <a:pt x="407" y="923"/>
                      </a:lnTo>
                      <a:lnTo>
                        <a:pt x="410" y="921"/>
                      </a:lnTo>
                      <a:lnTo>
                        <a:pt x="414" y="916"/>
                      </a:lnTo>
                      <a:lnTo>
                        <a:pt x="422" y="907"/>
                      </a:lnTo>
                      <a:lnTo>
                        <a:pt x="419" y="907"/>
                      </a:lnTo>
                      <a:lnTo>
                        <a:pt x="412" y="909"/>
                      </a:lnTo>
                      <a:lnTo>
                        <a:pt x="407" y="907"/>
                      </a:lnTo>
                      <a:lnTo>
                        <a:pt x="405" y="902"/>
                      </a:lnTo>
                      <a:lnTo>
                        <a:pt x="407" y="888"/>
                      </a:lnTo>
                      <a:lnTo>
                        <a:pt x="405" y="880"/>
                      </a:lnTo>
                      <a:lnTo>
                        <a:pt x="393" y="866"/>
                      </a:lnTo>
                      <a:lnTo>
                        <a:pt x="388" y="864"/>
                      </a:lnTo>
                      <a:lnTo>
                        <a:pt x="365" y="862"/>
                      </a:lnTo>
                      <a:lnTo>
                        <a:pt x="360" y="859"/>
                      </a:lnTo>
                      <a:lnTo>
                        <a:pt x="355" y="852"/>
                      </a:lnTo>
                      <a:lnTo>
                        <a:pt x="353" y="835"/>
                      </a:lnTo>
                      <a:lnTo>
                        <a:pt x="348" y="828"/>
                      </a:lnTo>
                      <a:lnTo>
                        <a:pt x="343" y="819"/>
                      </a:lnTo>
                      <a:lnTo>
                        <a:pt x="343" y="812"/>
                      </a:lnTo>
                      <a:lnTo>
                        <a:pt x="346" y="805"/>
                      </a:lnTo>
                      <a:lnTo>
                        <a:pt x="353" y="798"/>
                      </a:lnTo>
                      <a:lnTo>
                        <a:pt x="358" y="795"/>
                      </a:lnTo>
                      <a:lnTo>
                        <a:pt x="372" y="791"/>
                      </a:lnTo>
                      <a:lnTo>
                        <a:pt x="377" y="788"/>
                      </a:lnTo>
                      <a:lnTo>
                        <a:pt x="381" y="779"/>
                      </a:lnTo>
                      <a:lnTo>
                        <a:pt x="379" y="760"/>
                      </a:lnTo>
                      <a:lnTo>
                        <a:pt x="381" y="750"/>
                      </a:lnTo>
                      <a:lnTo>
                        <a:pt x="393" y="741"/>
                      </a:lnTo>
                      <a:lnTo>
                        <a:pt x="422" y="746"/>
                      </a:lnTo>
                      <a:lnTo>
                        <a:pt x="431" y="734"/>
                      </a:lnTo>
                      <a:lnTo>
                        <a:pt x="424" y="738"/>
                      </a:lnTo>
                      <a:lnTo>
                        <a:pt x="414" y="741"/>
                      </a:lnTo>
                      <a:lnTo>
                        <a:pt x="407" y="741"/>
                      </a:lnTo>
                      <a:lnTo>
                        <a:pt x="400" y="734"/>
                      </a:lnTo>
                      <a:lnTo>
                        <a:pt x="386" y="738"/>
                      </a:lnTo>
                      <a:lnTo>
                        <a:pt x="379" y="743"/>
                      </a:lnTo>
                      <a:lnTo>
                        <a:pt x="377" y="750"/>
                      </a:lnTo>
                      <a:lnTo>
                        <a:pt x="377" y="776"/>
                      </a:lnTo>
                      <a:lnTo>
                        <a:pt x="374" y="781"/>
                      </a:lnTo>
                      <a:lnTo>
                        <a:pt x="362" y="781"/>
                      </a:lnTo>
                      <a:lnTo>
                        <a:pt x="353" y="767"/>
                      </a:lnTo>
                      <a:lnTo>
                        <a:pt x="343" y="738"/>
                      </a:lnTo>
                      <a:lnTo>
                        <a:pt x="336" y="724"/>
                      </a:lnTo>
                      <a:lnTo>
                        <a:pt x="329" y="715"/>
                      </a:lnTo>
                      <a:lnTo>
                        <a:pt x="249" y="646"/>
                      </a:lnTo>
                      <a:lnTo>
                        <a:pt x="242" y="641"/>
                      </a:lnTo>
                      <a:lnTo>
                        <a:pt x="232" y="639"/>
                      </a:lnTo>
                      <a:lnTo>
                        <a:pt x="228" y="637"/>
                      </a:lnTo>
                      <a:lnTo>
                        <a:pt x="213" y="622"/>
                      </a:lnTo>
                      <a:lnTo>
                        <a:pt x="209" y="620"/>
                      </a:lnTo>
                      <a:lnTo>
                        <a:pt x="202" y="615"/>
                      </a:lnTo>
                      <a:lnTo>
                        <a:pt x="197" y="606"/>
                      </a:lnTo>
                      <a:lnTo>
                        <a:pt x="194" y="594"/>
                      </a:lnTo>
                      <a:lnTo>
                        <a:pt x="197" y="589"/>
                      </a:lnTo>
                      <a:lnTo>
                        <a:pt x="202" y="587"/>
                      </a:lnTo>
                      <a:lnTo>
                        <a:pt x="216" y="570"/>
                      </a:lnTo>
                      <a:lnTo>
                        <a:pt x="218" y="563"/>
                      </a:lnTo>
                      <a:lnTo>
                        <a:pt x="202" y="580"/>
                      </a:lnTo>
                      <a:lnTo>
                        <a:pt x="190" y="587"/>
                      </a:lnTo>
                      <a:lnTo>
                        <a:pt x="180" y="585"/>
                      </a:lnTo>
                      <a:lnTo>
                        <a:pt x="180" y="587"/>
                      </a:lnTo>
                      <a:lnTo>
                        <a:pt x="187" y="599"/>
                      </a:lnTo>
                      <a:lnTo>
                        <a:pt x="190" y="608"/>
                      </a:lnTo>
                      <a:lnTo>
                        <a:pt x="190" y="613"/>
                      </a:lnTo>
                      <a:lnTo>
                        <a:pt x="185" y="613"/>
                      </a:lnTo>
                      <a:lnTo>
                        <a:pt x="157" y="594"/>
                      </a:lnTo>
                      <a:lnTo>
                        <a:pt x="145" y="589"/>
                      </a:lnTo>
                      <a:lnTo>
                        <a:pt x="119" y="585"/>
                      </a:lnTo>
                      <a:lnTo>
                        <a:pt x="123" y="589"/>
                      </a:lnTo>
                      <a:lnTo>
                        <a:pt x="133" y="589"/>
                      </a:lnTo>
                      <a:lnTo>
                        <a:pt x="138" y="594"/>
                      </a:lnTo>
                      <a:lnTo>
                        <a:pt x="55" y="587"/>
                      </a:lnTo>
                      <a:lnTo>
                        <a:pt x="50" y="589"/>
                      </a:lnTo>
                      <a:lnTo>
                        <a:pt x="43" y="594"/>
                      </a:lnTo>
                      <a:lnTo>
                        <a:pt x="36" y="594"/>
                      </a:lnTo>
                      <a:lnTo>
                        <a:pt x="31" y="592"/>
                      </a:lnTo>
                      <a:lnTo>
                        <a:pt x="26" y="589"/>
                      </a:lnTo>
                      <a:lnTo>
                        <a:pt x="22" y="570"/>
                      </a:lnTo>
                      <a:lnTo>
                        <a:pt x="22" y="561"/>
                      </a:lnTo>
                      <a:lnTo>
                        <a:pt x="24" y="554"/>
                      </a:lnTo>
                      <a:lnTo>
                        <a:pt x="22" y="540"/>
                      </a:lnTo>
                      <a:lnTo>
                        <a:pt x="22" y="506"/>
                      </a:lnTo>
                      <a:lnTo>
                        <a:pt x="17" y="492"/>
                      </a:lnTo>
                      <a:lnTo>
                        <a:pt x="19" y="487"/>
                      </a:lnTo>
                      <a:lnTo>
                        <a:pt x="19" y="478"/>
                      </a:lnTo>
                      <a:lnTo>
                        <a:pt x="17" y="469"/>
                      </a:lnTo>
                      <a:lnTo>
                        <a:pt x="15" y="459"/>
                      </a:lnTo>
                      <a:lnTo>
                        <a:pt x="15" y="457"/>
                      </a:lnTo>
                      <a:lnTo>
                        <a:pt x="8" y="452"/>
                      </a:lnTo>
                      <a:lnTo>
                        <a:pt x="5" y="447"/>
                      </a:lnTo>
                      <a:lnTo>
                        <a:pt x="3" y="442"/>
                      </a:lnTo>
                      <a:lnTo>
                        <a:pt x="3" y="440"/>
                      </a:lnTo>
                      <a:lnTo>
                        <a:pt x="3" y="438"/>
                      </a:lnTo>
                      <a:lnTo>
                        <a:pt x="0" y="433"/>
                      </a:lnTo>
                      <a:lnTo>
                        <a:pt x="0" y="433"/>
                      </a:lnTo>
                      <a:lnTo>
                        <a:pt x="0" y="431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5" y="421"/>
                      </a:lnTo>
                      <a:lnTo>
                        <a:pt x="5" y="419"/>
                      </a:lnTo>
                      <a:lnTo>
                        <a:pt x="5" y="419"/>
                      </a:lnTo>
                      <a:lnTo>
                        <a:pt x="8" y="416"/>
                      </a:lnTo>
                      <a:lnTo>
                        <a:pt x="5" y="414"/>
                      </a:lnTo>
                      <a:lnTo>
                        <a:pt x="10" y="412"/>
                      </a:lnTo>
                      <a:lnTo>
                        <a:pt x="19" y="402"/>
                      </a:lnTo>
                      <a:lnTo>
                        <a:pt x="22" y="400"/>
                      </a:lnTo>
                      <a:lnTo>
                        <a:pt x="24" y="393"/>
                      </a:lnTo>
                      <a:lnTo>
                        <a:pt x="29" y="374"/>
                      </a:lnTo>
                      <a:lnTo>
                        <a:pt x="34" y="360"/>
                      </a:lnTo>
                      <a:lnTo>
                        <a:pt x="41" y="353"/>
                      </a:lnTo>
                      <a:lnTo>
                        <a:pt x="74" y="329"/>
                      </a:lnTo>
                      <a:lnTo>
                        <a:pt x="83" y="315"/>
                      </a:lnTo>
                      <a:lnTo>
                        <a:pt x="88" y="300"/>
                      </a:lnTo>
                      <a:lnTo>
                        <a:pt x="97" y="281"/>
                      </a:lnTo>
                      <a:lnTo>
                        <a:pt x="100" y="274"/>
                      </a:lnTo>
                      <a:lnTo>
                        <a:pt x="100" y="270"/>
                      </a:lnTo>
                      <a:lnTo>
                        <a:pt x="100" y="265"/>
                      </a:lnTo>
                      <a:lnTo>
                        <a:pt x="100" y="263"/>
                      </a:lnTo>
                      <a:lnTo>
                        <a:pt x="102" y="260"/>
                      </a:lnTo>
                      <a:lnTo>
                        <a:pt x="114" y="258"/>
                      </a:lnTo>
                      <a:lnTo>
                        <a:pt x="116" y="255"/>
                      </a:lnTo>
                      <a:lnTo>
                        <a:pt x="121" y="258"/>
                      </a:lnTo>
                      <a:lnTo>
                        <a:pt x="126" y="258"/>
                      </a:lnTo>
                      <a:lnTo>
                        <a:pt x="128" y="260"/>
                      </a:lnTo>
                      <a:lnTo>
                        <a:pt x="133" y="258"/>
                      </a:lnTo>
                      <a:lnTo>
                        <a:pt x="138" y="255"/>
                      </a:lnTo>
                      <a:lnTo>
                        <a:pt x="140" y="255"/>
                      </a:lnTo>
                      <a:lnTo>
                        <a:pt x="145" y="251"/>
                      </a:lnTo>
                      <a:lnTo>
                        <a:pt x="149" y="241"/>
                      </a:lnTo>
                      <a:lnTo>
                        <a:pt x="152" y="239"/>
                      </a:lnTo>
                      <a:lnTo>
                        <a:pt x="157" y="241"/>
                      </a:lnTo>
                      <a:lnTo>
                        <a:pt x="175" y="251"/>
                      </a:lnTo>
                      <a:lnTo>
                        <a:pt x="185" y="251"/>
                      </a:lnTo>
                      <a:lnTo>
                        <a:pt x="187" y="239"/>
                      </a:lnTo>
                      <a:lnTo>
                        <a:pt x="192" y="234"/>
                      </a:lnTo>
                      <a:lnTo>
                        <a:pt x="194" y="222"/>
                      </a:lnTo>
                      <a:lnTo>
                        <a:pt x="202" y="210"/>
                      </a:lnTo>
                      <a:lnTo>
                        <a:pt x="209" y="196"/>
                      </a:lnTo>
                      <a:lnTo>
                        <a:pt x="211" y="189"/>
                      </a:lnTo>
                      <a:lnTo>
                        <a:pt x="216" y="177"/>
                      </a:lnTo>
                      <a:lnTo>
                        <a:pt x="213" y="177"/>
                      </a:lnTo>
                      <a:lnTo>
                        <a:pt x="220" y="173"/>
                      </a:lnTo>
                      <a:lnTo>
                        <a:pt x="265" y="194"/>
                      </a:lnTo>
                      <a:lnTo>
                        <a:pt x="265" y="196"/>
                      </a:lnTo>
                      <a:lnTo>
                        <a:pt x="265" y="199"/>
                      </a:lnTo>
                      <a:lnTo>
                        <a:pt x="265" y="201"/>
                      </a:lnTo>
                      <a:lnTo>
                        <a:pt x="263" y="203"/>
                      </a:lnTo>
                      <a:lnTo>
                        <a:pt x="261" y="206"/>
                      </a:lnTo>
                      <a:lnTo>
                        <a:pt x="258" y="213"/>
                      </a:lnTo>
                      <a:lnTo>
                        <a:pt x="258" y="215"/>
                      </a:lnTo>
                      <a:lnTo>
                        <a:pt x="258" y="218"/>
                      </a:lnTo>
                      <a:lnTo>
                        <a:pt x="261" y="220"/>
                      </a:lnTo>
                      <a:lnTo>
                        <a:pt x="265" y="222"/>
                      </a:lnTo>
                      <a:lnTo>
                        <a:pt x="270" y="225"/>
                      </a:lnTo>
                      <a:lnTo>
                        <a:pt x="280" y="227"/>
                      </a:lnTo>
                      <a:lnTo>
                        <a:pt x="294" y="229"/>
                      </a:lnTo>
                      <a:lnTo>
                        <a:pt x="303" y="229"/>
                      </a:lnTo>
                      <a:lnTo>
                        <a:pt x="313" y="229"/>
                      </a:lnTo>
                      <a:lnTo>
                        <a:pt x="317" y="232"/>
                      </a:lnTo>
                      <a:lnTo>
                        <a:pt x="322" y="234"/>
                      </a:lnTo>
                      <a:lnTo>
                        <a:pt x="327" y="239"/>
                      </a:lnTo>
                      <a:lnTo>
                        <a:pt x="332" y="248"/>
                      </a:lnTo>
                      <a:lnTo>
                        <a:pt x="334" y="251"/>
                      </a:lnTo>
                      <a:lnTo>
                        <a:pt x="334" y="253"/>
                      </a:lnTo>
                      <a:lnTo>
                        <a:pt x="334" y="258"/>
                      </a:lnTo>
                      <a:lnTo>
                        <a:pt x="334" y="260"/>
                      </a:lnTo>
                      <a:lnTo>
                        <a:pt x="336" y="263"/>
                      </a:lnTo>
                      <a:lnTo>
                        <a:pt x="351" y="265"/>
                      </a:lnTo>
                      <a:lnTo>
                        <a:pt x="360" y="267"/>
                      </a:lnTo>
                      <a:lnTo>
                        <a:pt x="365" y="267"/>
                      </a:lnTo>
                      <a:lnTo>
                        <a:pt x="365" y="267"/>
                      </a:lnTo>
                      <a:lnTo>
                        <a:pt x="367" y="265"/>
                      </a:lnTo>
                      <a:lnTo>
                        <a:pt x="369" y="263"/>
                      </a:lnTo>
                      <a:lnTo>
                        <a:pt x="374" y="258"/>
                      </a:lnTo>
                      <a:lnTo>
                        <a:pt x="377" y="255"/>
                      </a:lnTo>
                      <a:lnTo>
                        <a:pt x="377" y="253"/>
                      </a:lnTo>
                      <a:lnTo>
                        <a:pt x="379" y="253"/>
                      </a:lnTo>
                      <a:lnTo>
                        <a:pt x="381" y="251"/>
                      </a:lnTo>
                      <a:lnTo>
                        <a:pt x="386" y="253"/>
                      </a:lnTo>
                      <a:lnTo>
                        <a:pt x="388" y="253"/>
                      </a:lnTo>
                      <a:lnTo>
                        <a:pt x="403" y="265"/>
                      </a:lnTo>
                      <a:lnTo>
                        <a:pt x="405" y="270"/>
                      </a:lnTo>
                      <a:lnTo>
                        <a:pt x="405" y="272"/>
                      </a:lnTo>
                      <a:lnTo>
                        <a:pt x="405" y="274"/>
                      </a:lnTo>
                      <a:lnTo>
                        <a:pt x="407" y="277"/>
                      </a:lnTo>
                      <a:lnTo>
                        <a:pt x="407" y="279"/>
                      </a:lnTo>
                      <a:lnTo>
                        <a:pt x="414" y="281"/>
                      </a:lnTo>
                      <a:lnTo>
                        <a:pt x="457" y="303"/>
                      </a:lnTo>
                      <a:lnTo>
                        <a:pt x="464" y="308"/>
                      </a:lnTo>
                      <a:lnTo>
                        <a:pt x="469" y="305"/>
                      </a:lnTo>
                      <a:lnTo>
                        <a:pt x="478" y="298"/>
                      </a:lnTo>
                      <a:lnTo>
                        <a:pt x="488" y="293"/>
                      </a:lnTo>
                      <a:lnTo>
                        <a:pt x="514" y="291"/>
                      </a:lnTo>
                      <a:lnTo>
                        <a:pt x="519" y="291"/>
                      </a:lnTo>
                      <a:lnTo>
                        <a:pt x="535" y="289"/>
                      </a:lnTo>
                      <a:lnTo>
                        <a:pt x="537" y="286"/>
                      </a:lnTo>
                      <a:lnTo>
                        <a:pt x="542" y="284"/>
                      </a:lnTo>
                      <a:lnTo>
                        <a:pt x="547" y="281"/>
                      </a:lnTo>
                      <a:lnTo>
                        <a:pt x="547" y="277"/>
                      </a:lnTo>
                      <a:lnTo>
                        <a:pt x="549" y="274"/>
                      </a:lnTo>
                      <a:lnTo>
                        <a:pt x="549" y="274"/>
                      </a:lnTo>
                      <a:lnTo>
                        <a:pt x="549" y="272"/>
                      </a:lnTo>
                      <a:lnTo>
                        <a:pt x="556" y="265"/>
                      </a:lnTo>
                      <a:lnTo>
                        <a:pt x="559" y="260"/>
                      </a:lnTo>
                      <a:lnTo>
                        <a:pt x="559" y="258"/>
                      </a:lnTo>
                      <a:lnTo>
                        <a:pt x="556" y="255"/>
                      </a:lnTo>
                      <a:lnTo>
                        <a:pt x="556" y="253"/>
                      </a:lnTo>
                      <a:lnTo>
                        <a:pt x="554" y="251"/>
                      </a:lnTo>
                      <a:lnTo>
                        <a:pt x="554" y="246"/>
                      </a:lnTo>
                      <a:lnTo>
                        <a:pt x="556" y="244"/>
                      </a:lnTo>
                      <a:lnTo>
                        <a:pt x="559" y="241"/>
                      </a:lnTo>
                      <a:lnTo>
                        <a:pt x="559" y="239"/>
                      </a:lnTo>
                      <a:lnTo>
                        <a:pt x="563" y="237"/>
                      </a:lnTo>
                      <a:lnTo>
                        <a:pt x="573" y="232"/>
                      </a:lnTo>
                      <a:lnTo>
                        <a:pt x="575" y="229"/>
                      </a:lnTo>
                      <a:lnTo>
                        <a:pt x="575" y="227"/>
                      </a:lnTo>
                      <a:lnTo>
                        <a:pt x="580" y="222"/>
                      </a:lnTo>
                      <a:lnTo>
                        <a:pt x="582" y="220"/>
                      </a:lnTo>
                      <a:lnTo>
                        <a:pt x="585" y="218"/>
                      </a:lnTo>
                      <a:lnTo>
                        <a:pt x="597" y="215"/>
                      </a:lnTo>
                      <a:lnTo>
                        <a:pt x="618" y="213"/>
                      </a:lnTo>
                      <a:lnTo>
                        <a:pt x="623" y="213"/>
                      </a:lnTo>
                      <a:lnTo>
                        <a:pt x="627" y="218"/>
                      </a:lnTo>
                      <a:lnTo>
                        <a:pt x="632" y="225"/>
                      </a:lnTo>
                      <a:lnTo>
                        <a:pt x="632" y="227"/>
                      </a:lnTo>
                      <a:lnTo>
                        <a:pt x="634" y="229"/>
                      </a:lnTo>
                      <a:lnTo>
                        <a:pt x="632" y="232"/>
                      </a:lnTo>
                      <a:lnTo>
                        <a:pt x="627" y="234"/>
                      </a:lnTo>
                      <a:lnTo>
                        <a:pt x="623" y="237"/>
                      </a:lnTo>
                      <a:lnTo>
                        <a:pt x="620" y="237"/>
                      </a:lnTo>
                      <a:lnTo>
                        <a:pt x="618" y="239"/>
                      </a:lnTo>
                      <a:lnTo>
                        <a:pt x="618" y="241"/>
                      </a:lnTo>
                      <a:lnTo>
                        <a:pt x="618" y="244"/>
                      </a:lnTo>
                      <a:lnTo>
                        <a:pt x="620" y="253"/>
                      </a:lnTo>
                      <a:lnTo>
                        <a:pt x="623" y="255"/>
                      </a:lnTo>
                      <a:lnTo>
                        <a:pt x="625" y="255"/>
                      </a:lnTo>
                      <a:lnTo>
                        <a:pt x="632" y="255"/>
                      </a:lnTo>
                      <a:lnTo>
                        <a:pt x="639" y="251"/>
                      </a:lnTo>
                      <a:lnTo>
                        <a:pt x="646" y="244"/>
                      </a:lnTo>
                      <a:lnTo>
                        <a:pt x="649" y="241"/>
                      </a:lnTo>
                      <a:lnTo>
                        <a:pt x="656" y="239"/>
                      </a:lnTo>
                      <a:lnTo>
                        <a:pt x="670" y="239"/>
                      </a:lnTo>
                      <a:lnTo>
                        <a:pt x="684" y="229"/>
                      </a:lnTo>
                      <a:lnTo>
                        <a:pt x="686" y="227"/>
                      </a:lnTo>
                      <a:lnTo>
                        <a:pt x="686" y="225"/>
                      </a:lnTo>
                      <a:lnTo>
                        <a:pt x="686" y="222"/>
                      </a:lnTo>
                      <a:lnTo>
                        <a:pt x="689" y="215"/>
                      </a:lnTo>
                      <a:lnTo>
                        <a:pt x="689" y="213"/>
                      </a:lnTo>
                      <a:lnTo>
                        <a:pt x="691" y="210"/>
                      </a:lnTo>
                      <a:lnTo>
                        <a:pt x="694" y="203"/>
                      </a:lnTo>
                      <a:lnTo>
                        <a:pt x="694" y="201"/>
                      </a:lnTo>
                      <a:lnTo>
                        <a:pt x="694" y="199"/>
                      </a:lnTo>
                      <a:lnTo>
                        <a:pt x="694" y="194"/>
                      </a:lnTo>
                      <a:lnTo>
                        <a:pt x="694" y="192"/>
                      </a:lnTo>
                      <a:lnTo>
                        <a:pt x="694" y="189"/>
                      </a:lnTo>
                      <a:lnTo>
                        <a:pt x="694" y="184"/>
                      </a:lnTo>
                      <a:lnTo>
                        <a:pt x="694" y="184"/>
                      </a:lnTo>
                      <a:lnTo>
                        <a:pt x="689" y="177"/>
                      </a:lnTo>
                      <a:lnTo>
                        <a:pt x="689" y="175"/>
                      </a:lnTo>
                      <a:lnTo>
                        <a:pt x="689" y="173"/>
                      </a:lnTo>
                      <a:lnTo>
                        <a:pt x="686" y="170"/>
                      </a:lnTo>
                      <a:lnTo>
                        <a:pt x="686" y="165"/>
                      </a:lnTo>
                      <a:lnTo>
                        <a:pt x="686" y="163"/>
                      </a:lnTo>
                      <a:lnTo>
                        <a:pt x="684" y="163"/>
                      </a:lnTo>
                      <a:lnTo>
                        <a:pt x="684" y="161"/>
                      </a:lnTo>
                      <a:lnTo>
                        <a:pt x="682" y="158"/>
                      </a:lnTo>
                      <a:lnTo>
                        <a:pt x="679" y="156"/>
                      </a:lnTo>
                      <a:lnTo>
                        <a:pt x="679" y="156"/>
                      </a:lnTo>
                      <a:lnTo>
                        <a:pt x="679" y="154"/>
                      </a:lnTo>
                      <a:lnTo>
                        <a:pt x="682" y="149"/>
                      </a:lnTo>
                      <a:lnTo>
                        <a:pt x="682" y="147"/>
                      </a:lnTo>
                      <a:lnTo>
                        <a:pt x="682" y="142"/>
                      </a:lnTo>
                      <a:lnTo>
                        <a:pt x="684" y="139"/>
                      </a:lnTo>
                      <a:lnTo>
                        <a:pt x="682" y="137"/>
                      </a:lnTo>
                      <a:lnTo>
                        <a:pt x="682" y="135"/>
                      </a:lnTo>
                      <a:lnTo>
                        <a:pt x="679" y="132"/>
                      </a:lnTo>
                      <a:lnTo>
                        <a:pt x="679" y="130"/>
                      </a:lnTo>
                      <a:lnTo>
                        <a:pt x="679" y="128"/>
                      </a:lnTo>
                      <a:lnTo>
                        <a:pt x="679" y="125"/>
                      </a:lnTo>
                      <a:lnTo>
                        <a:pt x="682" y="118"/>
                      </a:lnTo>
                      <a:lnTo>
                        <a:pt x="684" y="113"/>
                      </a:lnTo>
                      <a:lnTo>
                        <a:pt x="689" y="111"/>
                      </a:lnTo>
                      <a:lnTo>
                        <a:pt x="703" y="104"/>
                      </a:lnTo>
                      <a:lnTo>
                        <a:pt x="710" y="102"/>
                      </a:lnTo>
                      <a:lnTo>
                        <a:pt x="713" y="102"/>
                      </a:lnTo>
                      <a:lnTo>
                        <a:pt x="715" y="94"/>
                      </a:lnTo>
                      <a:lnTo>
                        <a:pt x="717" y="92"/>
                      </a:lnTo>
                      <a:lnTo>
                        <a:pt x="722" y="87"/>
                      </a:lnTo>
                      <a:lnTo>
                        <a:pt x="722" y="87"/>
                      </a:lnTo>
                      <a:lnTo>
                        <a:pt x="734" y="83"/>
                      </a:lnTo>
                      <a:lnTo>
                        <a:pt x="736" y="78"/>
                      </a:lnTo>
                      <a:lnTo>
                        <a:pt x="739" y="76"/>
                      </a:lnTo>
                      <a:lnTo>
                        <a:pt x="739" y="73"/>
                      </a:lnTo>
                      <a:lnTo>
                        <a:pt x="739" y="71"/>
                      </a:lnTo>
                      <a:lnTo>
                        <a:pt x="741" y="68"/>
                      </a:lnTo>
                      <a:lnTo>
                        <a:pt x="743" y="66"/>
                      </a:lnTo>
                      <a:lnTo>
                        <a:pt x="746" y="61"/>
                      </a:lnTo>
                      <a:lnTo>
                        <a:pt x="748" y="59"/>
                      </a:lnTo>
                      <a:lnTo>
                        <a:pt x="755" y="54"/>
                      </a:lnTo>
                      <a:lnTo>
                        <a:pt x="757" y="54"/>
                      </a:lnTo>
                      <a:lnTo>
                        <a:pt x="765" y="54"/>
                      </a:lnTo>
                      <a:lnTo>
                        <a:pt x="769" y="57"/>
                      </a:lnTo>
                      <a:lnTo>
                        <a:pt x="772" y="57"/>
                      </a:lnTo>
                      <a:lnTo>
                        <a:pt x="772" y="54"/>
                      </a:lnTo>
                      <a:lnTo>
                        <a:pt x="774" y="54"/>
                      </a:lnTo>
                      <a:lnTo>
                        <a:pt x="774" y="52"/>
                      </a:lnTo>
                      <a:lnTo>
                        <a:pt x="774" y="49"/>
                      </a:lnTo>
                      <a:lnTo>
                        <a:pt x="776" y="47"/>
                      </a:lnTo>
                      <a:lnTo>
                        <a:pt x="779" y="47"/>
                      </a:lnTo>
                      <a:lnTo>
                        <a:pt x="779" y="45"/>
                      </a:lnTo>
                      <a:lnTo>
                        <a:pt x="791" y="35"/>
                      </a:lnTo>
                      <a:lnTo>
                        <a:pt x="807" y="26"/>
                      </a:lnTo>
                      <a:lnTo>
                        <a:pt x="817" y="23"/>
                      </a:lnTo>
                      <a:lnTo>
                        <a:pt x="819" y="21"/>
                      </a:lnTo>
                      <a:lnTo>
                        <a:pt x="819" y="19"/>
                      </a:lnTo>
                      <a:lnTo>
                        <a:pt x="821" y="16"/>
                      </a:lnTo>
                      <a:lnTo>
                        <a:pt x="821" y="12"/>
                      </a:lnTo>
                      <a:lnTo>
                        <a:pt x="821" y="9"/>
                      </a:lnTo>
                      <a:lnTo>
                        <a:pt x="819" y="7"/>
                      </a:lnTo>
                      <a:lnTo>
                        <a:pt x="821" y="4"/>
                      </a:lnTo>
                      <a:lnTo>
                        <a:pt x="824" y="2"/>
                      </a:lnTo>
                      <a:lnTo>
                        <a:pt x="852" y="2"/>
                      </a:lnTo>
                      <a:lnTo>
                        <a:pt x="857" y="2"/>
                      </a:lnTo>
                      <a:lnTo>
                        <a:pt x="866" y="0"/>
                      </a:lnTo>
                      <a:lnTo>
                        <a:pt x="885" y="16"/>
                      </a:lnTo>
                      <a:lnTo>
                        <a:pt x="895" y="21"/>
                      </a:lnTo>
                      <a:lnTo>
                        <a:pt x="902" y="21"/>
                      </a:lnTo>
                      <a:lnTo>
                        <a:pt x="907" y="21"/>
                      </a:lnTo>
                      <a:lnTo>
                        <a:pt x="916" y="21"/>
                      </a:lnTo>
                      <a:lnTo>
                        <a:pt x="918" y="23"/>
                      </a:lnTo>
                      <a:lnTo>
                        <a:pt x="921" y="26"/>
                      </a:lnTo>
                      <a:lnTo>
                        <a:pt x="921" y="33"/>
                      </a:lnTo>
                      <a:lnTo>
                        <a:pt x="921" y="38"/>
                      </a:lnTo>
                      <a:lnTo>
                        <a:pt x="921" y="42"/>
                      </a:lnTo>
                      <a:lnTo>
                        <a:pt x="921" y="47"/>
                      </a:lnTo>
                      <a:lnTo>
                        <a:pt x="925" y="52"/>
                      </a:lnTo>
                      <a:lnTo>
                        <a:pt x="933" y="57"/>
                      </a:lnTo>
                      <a:lnTo>
                        <a:pt x="937" y="59"/>
                      </a:lnTo>
                      <a:lnTo>
                        <a:pt x="942" y="61"/>
                      </a:lnTo>
                      <a:lnTo>
                        <a:pt x="947" y="61"/>
                      </a:lnTo>
                      <a:lnTo>
                        <a:pt x="951" y="64"/>
                      </a:lnTo>
                      <a:lnTo>
                        <a:pt x="966" y="71"/>
                      </a:lnTo>
                      <a:lnTo>
                        <a:pt x="970" y="73"/>
                      </a:lnTo>
                      <a:lnTo>
                        <a:pt x="973" y="76"/>
                      </a:lnTo>
                      <a:lnTo>
                        <a:pt x="973" y="78"/>
                      </a:lnTo>
                      <a:lnTo>
                        <a:pt x="980" y="83"/>
                      </a:lnTo>
                      <a:lnTo>
                        <a:pt x="985" y="85"/>
                      </a:lnTo>
                      <a:lnTo>
                        <a:pt x="996" y="94"/>
                      </a:lnTo>
                      <a:lnTo>
                        <a:pt x="999" y="99"/>
                      </a:lnTo>
                      <a:lnTo>
                        <a:pt x="1001" y="104"/>
                      </a:lnTo>
                      <a:lnTo>
                        <a:pt x="1003" y="106"/>
                      </a:lnTo>
                      <a:lnTo>
                        <a:pt x="1006" y="109"/>
                      </a:lnTo>
                      <a:lnTo>
                        <a:pt x="1008" y="111"/>
                      </a:lnTo>
                      <a:lnTo>
                        <a:pt x="1011" y="111"/>
                      </a:lnTo>
                      <a:lnTo>
                        <a:pt x="1015" y="111"/>
                      </a:lnTo>
                      <a:lnTo>
                        <a:pt x="1020" y="116"/>
                      </a:lnTo>
                      <a:lnTo>
                        <a:pt x="1025" y="118"/>
                      </a:lnTo>
                      <a:lnTo>
                        <a:pt x="1032" y="125"/>
                      </a:lnTo>
                      <a:lnTo>
                        <a:pt x="1041" y="137"/>
                      </a:lnTo>
                      <a:lnTo>
                        <a:pt x="1048" y="147"/>
                      </a:lnTo>
                      <a:lnTo>
                        <a:pt x="1051" y="151"/>
                      </a:lnTo>
                      <a:lnTo>
                        <a:pt x="1053" y="154"/>
                      </a:lnTo>
                      <a:lnTo>
                        <a:pt x="1067" y="161"/>
                      </a:lnTo>
                      <a:lnTo>
                        <a:pt x="1077" y="163"/>
                      </a:lnTo>
                      <a:lnTo>
                        <a:pt x="1082" y="165"/>
                      </a:lnTo>
                      <a:lnTo>
                        <a:pt x="1103" y="175"/>
                      </a:lnTo>
                      <a:lnTo>
                        <a:pt x="1105" y="175"/>
                      </a:lnTo>
                      <a:lnTo>
                        <a:pt x="1112" y="175"/>
                      </a:lnTo>
                      <a:lnTo>
                        <a:pt x="1112" y="158"/>
                      </a:lnTo>
                      <a:lnTo>
                        <a:pt x="1112" y="156"/>
                      </a:lnTo>
                      <a:lnTo>
                        <a:pt x="1115" y="154"/>
                      </a:lnTo>
                      <a:lnTo>
                        <a:pt x="1119" y="154"/>
                      </a:lnTo>
                      <a:lnTo>
                        <a:pt x="1127" y="154"/>
                      </a:lnTo>
                      <a:lnTo>
                        <a:pt x="1131" y="154"/>
                      </a:lnTo>
                      <a:lnTo>
                        <a:pt x="1145" y="161"/>
                      </a:lnTo>
                      <a:lnTo>
                        <a:pt x="1240" y="168"/>
                      </a:lnTo>
                      <a:lnTo>
                        <a:pt x="1252" y="168"/>
                      </a:lnTo>
                      <a:lnTo>
                        <a:pt x="1257" y="165"/>
                      </a:lnTo>
                      <a:lnTo>
                        <a:pt x="1261" y="158"/>
                      </a:lnTo>
                      <a:lnTo>
                        <a:pt x="1264" y="156"/>
                      </a:lnTo>
                      <a:lnTo>
                        <a:pt x="1268" y="151"/>
                      </a:lnTo>
                      <a:lnTo>
                        <a:pt x="1273" y="151"/>
                      </a:lnTo>
                      <a:lnTo>
                        <a:pt x="1278" y="151"/>
                      </a:lnTo>
                      <a:lnTo>
                        <a:pt x="1283" y="151"/>
                      </a:lnTo>
                      <a:lnTo>
                        <a:pt x="1285" y="154"/>
                      </a:lnTo>
                      <a:lnTo>
                        <a:pt x="1292" y="156"/>
                      </a:lnTo>
                      <a:lnTo>
                        <a:pt x="1294" y="154"/>
                      </a:lnTo>
                      <a:lnTo>
                        <a:pt x="1297" y="154"/>
                      </a:lnTo>
                      <a:lnTo>
                        <a:pt x="1299" y="154"/>
                      </a:lnTo>
                      <a:lnTo>
                        <a:pt x="1306" y="158"/>
                      </a:lnTo>
                      <a:lnTo>
                        <a:pt x="1313" y="158"/>
                      </a:lnTo>
                      <a:lnTo>
                        <a:pt x="1332" y="165"/>
                      </a:lnTo>
                      <a:lnTo>
                        <a:pt x="1335" y="165"/>
                      </a:lnTo>
                      <a:lnTo>
                        <a:pt x="1339" y="163"/>
                      </a:lnTo>
                      <a:lnTo>
                        <a:pt x="1342" y="163"/>
                      </a:lnTo>
                      <a:lnTo>
                        <a:pt x="1344" y="161"/>
                      </a:lnTo>
                      <a:lnTo>
                        <a:pt x="1344" y="151"/>
                      </a:lnTo>
                      <a:lnTo>
                        <a:pt x="1347" y="147"/>
                      </a:lnTo>
                      <a:lnTo>
                        <a:pt x="1349" y="144"/>
                      </a:lnTo>
                      <a:lnTo>
                        <a:pt x="1354" y="144"/>
                      </a:lnTo>
                      <a:lnTo>
                        <a:pt x="1358" y="147"/>
                      </a:lnTo>
                      <a:lnTo>
                        <a:pt x="1358" y="147"/>
                      </a:lnTo>
                      <a:lnTo>
                        <a:pt x="1361" y="151"/>
                      </a:lnTo>
                      <a:lnTo>
                        <a:pt x="1361" y="154"/>
                      </a:lnTo>
                      <a:lnTo>
                        <a:pt x="1361" y="156"/>
                      </a:lnTo>
                      <a:lnTo>
                        <a:pt x="1363" y="158"/>
                      </a:lnTo>
                      <a:lnTo>
                        <a:pt x="1365" y="161"/>
                      </a:lnTo>
                      <a:lnTo>
                        <a:pt x="1375" y="163"/>
                      </a:lnTo>
                      <a:lnTo>
                        <a:pt x="1382" y="165"/>
                      </a:lnTo>
                      <a:lnTo>
                        <a:pt x="1387" y="165"/>
                      </a:lnTo>
                      <a:lnTo>
                        <a:pt x="1389" y="165"/>
                      </a:lnTo>
                      <a:lnTo>
                        <a:pt x="1399" y="161"/>
                      </a:lnTo>
                      <a:lnTo>
                        <a:pt x="1406" y="156"/>
                      </a:lnTo>
                      <a:lnTo>
                        <a:pt x="1410" y="151"/>
                      </a:lnTo>
                      <a:lnTo>
                        <a:pt x="1413" y="149"/>
                      </a:lnTo>
                      <a:lnTo>
                        <a:pt x="1413" y="147"/>
                      </a:lnTo>
                      <a:lnTo>
                        <a:pt x="1415" y="144"/>
                      </a:lnTo>
                      <a:lnTo>
                        <a:pt x="1415" y="139"/>
                      </a:lnTo>
                      <a:lnTo>
                        <a:pt x="1418" y="137"/>
                      </a:lnTo>
                      <a:lnTo>
                        <a:pt x="1425" y="135"/>
                      </a:lnTo>
                      <a:lnTo>
                        <a:pt x="1432" y="135"/>
                      </a:lnTo>
                      <a:lnTo>
                        <a:pt x="1436" y="135"/>
                      </a:lnTo>
                      <a:lnTo>
                        <a:pt x="1441" y="137"/>
                      </a:lnTo>
                      <a:lnTo>
                        <a:pt x="1446" y="139"/>
                      </a:lnTo>
                      <a:lnTo>
                        <a:pt x="1453" y="142"/>
                      </a:lnTo>
                      <a:lnTo>
                        <a:pt x="1460" y="144"/>
                      </a:lnTo>
                      <a:lnTo>
                        <a:pt x="1481" y="147"/>
                      </a:lnTo>
                      <a:lnTo>
                        <a:pt x="1493" y="149"/>
                      </a:lnTo>
                      <a:lnTo>
                        <a:pt x="1498" y="149"/>
                      </a:lnTo>
                      <a:lnTo>
                        <a:pt x="1500" y="147"/>
                      </a:lnTo>
                      <a:lnTo>
                        <a:pt x="1507" y="144"/>
                      </a:lnTo>
                      <a:lnTo>
                        <a:pt x="1517" y="137"/>
                      </a:lnTo>
                      <a:lnTo>
                        <a:pt x="1519" y="137"/>
                      </a:lnTo>
                      <a:lnTo>
                        <a:pt x="1522" y="139"/>
                      </a:lnTo>
                      <a:lnTo>
                        <a:pt x="1524" y="142"/>
                      </a:lnTo>
                      <a:lnTo>
                        <a:pt x="1531" y="154"/>
                      </a:lnTo>
                      <a:lnTo>
                        <a:pt x="1536" y="158"/>
                      </a:lnTo>
                      <a:lnTo>
                        <a:pt x="1538" y="161"/>
                      </a:lnTo>
                      <a:lnTo>
                        <a:pt x="1541" y="158"/>
                      </a:lnTo>
                      <a:lnTo>
                        <a:pt x="1541" y="156"/>
                      </a:lnTo>
                      <a:lnTo>
                        <a:pt x="1541" y="151"/>
                      </a:lnTo>
                      <a:lnTo>
                        <a:pt x="1543" y="149"/>
                      </a:lnTo>
                      <a:lnTo>
                        <a:pt x="1550" y="144"/>
                      </a:lnTo>
                      <a:lnTo>
                        <a:pt x="1555" y="142"/>
                      </a:lnTo>
                      <a:lnTo>
                        <a:pt x="1559" y="142"/>
                      </a:lnTo>
                      <a:lnTo>
                        <a:pt x="1564" y="142"/>
                      </a:lnTo>
                      <a:lnTo>
                        <a:pt x="1569" y="142"/>
                      </a:lnTo>
                      <a:lnTo>
                        <a:pt x="1571" y="144"/>
                      </a:lnTo>
                      <a:lnTo>
                        <a:pt x="1574" y="147"/>
                      </a:lnTo>
                      <a:lnTo>
                        <a:pt x="1578" y="149"/>
                      </a:lnTo>
                      <a:lnTo>
                        <a:pt x="1581" y="149"/>
                      </a:lnTo>
                      <a:lnTo>
                        <a:pt x="1581" y="149"/>
                      </a:lnTo>
                      <a:lnTo>
                        <a:pt x="1581" y="149"/>
                      </a:lnTo>
                      <a:lnTo>
                        <a:pt x="1583" y="147"/>
                      </a:lnTo>
                      <a:lnTo>
                        <a:pt x="1585" y="147"/>
                      </a:lnTo>
                      <a:lnTo>
                        <a:pt x="1585" y="147"/>
                      </a:lnTo>
                      <a:lnTo>
                        <a:pt x="1585" y="144"/>
                      </a:lnTo>
                      <a:lnTo>
                        <a:pt x="1585" y="144"/>
                      </a:lnTo>
                      <a:lnTo>
                        <a:pt x="1590" y="142"/>
                      </a:lnTo>
                      <a:lnTo>
                        <a:pt x="1590" y="139"/>
                      </a:lnTo>
                      <a:lnTo>
                        <a:pt x="1602" y="135"/>
                      </a:lnTo>
                      <a:lnTo>
                        <a:pt x="1602" y="135"/>
                      </a:lnTo>
                      <a:lnTo>
                        <a:pt x="1604" y="132"/>
                      </a:lnTo>
                      <a:lnTo>
                        <a:pt x="1604" y="132"/>
                      </a:lnTo>
                      <a:lnTo>
                        <a:pt x="1609" y="130"/>
                      </a:lnTo>
                      <a:lnTo>
                        <a:pt x="1616" y="125"/>
                      </a:lnTo>
                      <a:lnTo>
                        <a:pt x="1619" y="123"/>
                      </a:lnTo>
                      <a:lnTo>
                        <a:pt x="1621" y="120"/>
                      </a:lnTo>
                      <a:lnTo>
                        <a:pt x="1633" y="128"/>
                      </a:lnTo>
                      <a:lnTo>
                        <a:pt x="1649" y="135"/>
                      </a:lnTo>
                      <a:lnTo>
                        <a:pt x="1654" y="132"/>
                      </a:lnTo>
                      <a:lnTo>
                        <a:pt x="1659" y="132"/>
                      </a:lnTo>
                      <a:lnTo>
                        <a:pt x="1664" y="130"/>
                      </a:lnTo>
                      <a:lnTo>
                        <a:pt x="1673" y="132"/>
                      </a:lnTo>
                      <a:lnTo>
                        <a:pt x="1680" y="135"/>
                      </a:lnTo>
                      <a:lnTo>
                        <a:pt x="1682" y="135"/>
                      </a:lnTo>
                      <a:lnTo>
                        <a:pt x="1682" y="135"/>
                      </a:lnTo>
                      <a:lnTo>
                        <a:pt x="1682" y="137"/>
                      </a:lnTo>
                      <a:lnTo>
                        <a:pt x="1682" y="137"/>
                      </a:lnTo>
                      <a:lnTo>
                        <a:pt x="1682" y="137"/>
                      </a:lnTo>
                      <a:lnTo>
                        <a:pt x="1682" y="142"/>
                      </a:lnTo>
                      <a:lnTo>
                        <a:pt x="1682" y="149"/>
                      </a:lnTo>
                      <a:lnTo>
                        <a:pt x="1682" y="151"/>
                      </a:lnTo>
                      <a:lnTo>
                        <a:pt x="1682" y="158"/>
                      </a:lnTo>
                      <a:lnTo>
                        <a:pt x="1682" y="161"/>
                      </a:lnTo>
                      <a:lnTo>
                        <a:pt x="1680" y="163"/>
                      </a:lnTo>
                      <a:lnTo>
                        <a:pt x="1682" y="165"/>
                      </a:lnTo>
                      <a:lnTo>
                        <a:pt x="1682" y="168"/>
                      </a:lnTo>
                      <a:lnTo>
                        <a:pt x="1687" y="173"/>
                      </a:lnTo>
                      <a:lnTo>
                        <a:pt x="1708" y="180"/>
                      </a:lnTo>
                      <a:lnTo>
                        <a:pt x="1711" y="182"/>
                      </a:lnTo>
                      <a:lnTo>
                        <a:pt x="1708" y="189"/>
                      </a:lnTo>
                      <a:lnTo>
                        <a:pt x="1708" y="192"/>
                      </a:lnTo>
                      <a:lnTo>
                        <a:pt x="1711" y="194"/>
                      </a:lnTo>
                      <a:lnTo>
                        <a:pt x="1711" y="199"/>
                      </a:lnTo>
                      <a:lnTo>
                        <a:pt x="1711" y="203"/>
                      </a:lnTo>
                      <a:lnTo>
                        <a:pt x="1711" y="210"/>
                      </a:lnTo>
                      <a:lnTo>
                        <a:pt x="1711" y="215"/>
                      </a:lnTo>
                      <a:lnTo>
                        <a:pt x="1711" y="218"/>
                      </a:lnTo>
                      <a:lnTo>
                        <a:pt x="1713" y="222"/>
                      </a:lnTo>
                      <a:lnTo>
                        <a:pt x="1725" y="229"/>
                      </a:lnTo>
                      <a:lnTo>
                        <a:pt x="1727" y="234"/>
                      </a:lnTo>
                      <a:lnTo>
                        <a:pt x="1727" y="237"/>
                      </a:lnTo>
                      <a:lnTo>
                        <a:pt x="1727" y="239"/>
                      </a:lnTo>
                      <a:lnTo>
                        <a:pt x="1727" y="244"/>
                      </a:lnTo>
                      <a:lnTo>
                        <a:pt x="1727" y="246"/>
                      </a:lnTo>
                      <a:lnTo>
                        <a:pt x="1725" y="248"/>
                      </a:lnTo>
                      <a:lnTo>
                        <a:pt x="1725" y="251"/>
                      </a:lnTo>
                      <a:lnTo>
                        <a:pt x="1723" y="253"/>
                      </a:lnTo>
                      <a:lnTo>
                        <a:pt x="1723" y="253"/>
                      </a:lnTo>
                      <a:lnTo>
                        <a:pt x="1720" y="255"/>
                      </a:lnTo>
                      <a:lnTo>
                        <a:pt x="1720" y="258"/>
                      </a:lnTo>
                      <a:lnTo>
                        <a:pt x="1723" y="263"/>
                      </a:lnTo>
                      <a:lnTo>
                        <a:pt x="1723" y="267"/>
                      </a:lnTo>
                      <a:lnTo>
                        <a:pt x="1723" y="270"/>
                      </a:lnTo>
                      <a:lnTo>
                        <a:pt x="1701" y="296"/>
                      </a:lnTo>
                      <a:lnTo>
                        <a:pt x="1697" y="300"/>
                      </a:lnTo>
                      <a:lnTo>
                        <a:pt x="1694" y="305"/>
                      </a:lnTo>
                      <a:lnTo>
                        <a:pt x="1690" y="310"/>
                      </a:lnTo>
                      <a:lnTo>
                        <a:pt x="1685" y="315"/>
                      </a:lnTo>
                      <a:lnTo>
                        <a:pt x="1713" y="329"/>
                      </a:lnTo>
                      <a:lnTo>
                        <a:pt x="1749" y="341"/>
                      </a:lnTo>
                      <a:lnTo>
                        <a:pt x="1751" y="341"/>
                      </a:lnTo>
                      <a:lnTo>
                        <a:pt x="1756" y="338"/>
                      </a:lnTo>
                      <a:lnTo>
                        <a:pt x="1768" y="348"/>
                      </a:lnTo>
                      <a:lnTo>
                        <a:pt x="1770" y="350"/>
                      </a:lnTo>
                      <a:lnTo>
                        <a:pt x="1770" y="350"/>
                      </a:lnTo>
                      <a:lnTo>
                        <a:pt x="1770" y="353"/>
                      </a:lnTo>
                      <a:lnTo>
                        <a:pt x="1775" y="360"/>
                      </a:lnTo>
                      <a:lnTo>
                        <a:pt x="1782" y="371"/>
                      </a:lnTo>
                      <a:lnTo>
                        <a:pt x="1791" y="383"/>
                      </a:lnTo>
                      <a:lnTo>
                        <a:pt x="1798" y="388"/>
                      </a:lnTo>
                      <a:lnTo>
                        <a:pt x="1810" y="395"/>
                      </a:lnTo>
                      <a:lnTo>
                        <a:pt x="1827" y="395"/>
                      </a:lnTo>
                      <a:lnTo>
                        <a:pt x="1829" y="397"/>
                      </a:lnTo>
                      <a:lnTo>
                        <a:pt x="1841" y="402"/>
                      </a:lnTo>
                      <a:lnTo>
                        <a:pt x="1874" y="409"/>
                      </a:lnTo>
                      <a:lnTo>
                        <a:pt x="1876" y="412"/>
                      </a:lnTo>
                      <a:lnTo>
                        <a:pt x="1876" y="414"/>
                      </a:lnTo>
                      <a:lnTo>
                        <a:pt x="1872" y="419"/>
                      </a:lnTo>
                      <a:lnTo>
                        <a:pt x="1869" y="421"/>
                      </a:lnTo>
                      <a:lnTo>
                        <a:pt x="1869" y="424"/>
                      </a:lnTo>
                      <a:lnTo>
                        <a:pt x="1869" y="431"/>
                      </a:lnTo>
                      <a:lnTo>
                        <a:pt x="1869" y="435"/>
                      </a:lnTo>
                      <a:lnTo>
                        <a:pt x="1867" y="440"/>
                      </a:lnTo>
                      <a:lnTo>
                        <a:pt x="1867" y="442"/>
                      </a:lnTo>
                      <a:lnTo>
                        <a:pt x="1867" y="459"/>
                      </a:lnTo>
                      <a:lnTo>
                        <a:pt x="1867" y="464"/>
                      </a:lnTo>
                      <a:lnTo>
                        <a:pt x="1869" y="466"/>
                      </a:lnTo>
                      <a:lnTo>
                        <a:pt x="1867" y="471"/>
                      </a:lnTo>
                      <a:lnTo>
                        <a:pt x="1865" y="476"/>
                      </a:lnTo>
                      <a:lnTo>
                        <a:pt x="1865" y="478"/>
                      </a:lnTo>
                      <a:lnTo>
                        <a:pt x="1865" y="485"/>
                      </a:lnTo>
                      <a:lnTo>
                        <a:pt x="1865" y="490"/>
                      </a:lnTo>
                      <a:lnTo>
                        <a:pt x="1865" y="497"/>
                      </a:lnTo>
                      <a:lnTo>
                        <a:pt x="1865" y="499"/>
                      </a:lnTo>
                      <a:lnTo>
                        <a:pt x="1867" y="504"/>
                      </a:lnTo>
                      <a:lnTo>
                        <a:pt x="1869" y="506"/>
                      </a:lnTo>
                      <a:lnTo>
                        <a:pt x="1919" y="587"/>
                      </a:lnTo>
                      <a:lnTo>
                        <a:pt x="1924" y="589"/>
                      </a:lnTo>
                      <a:lnTo>
                        <a:pt x="1926" y="592"/>
                      </a:lnTo>
                      <a:lnTo>
                        <a:pt x="1929" y="594"/>
                      </a:lnTo>
                      <a:lnTo>
                        <a:pt x="1931" y="594"/>
                      </a:lnTo>
                      <a:lnTo>
                        <a:pt x="1931" y="592"/>
                      </a:lnTo>
                      <a:lnTo>
                        <a:pt x="1931" y="589"/>
                      </a:lnTo>
                      <a:lnTo>
                        <a:pt x="1933" y="589"/>
                      </a:lnTo>
                      <a:lnTo>
                        <a:pt x="1933" y="587"/>
                      </a:lnTo>
                      <a:lnTo>
                        <a:pt x="1952" y="592"/>
                      </a:lnTo>
                      <a:close/>
                    </a:path>
                  </a:pathLst>
                </a:custGeom>
                <a:solidFill>
                  <a:schemeClr val="accent2">
                    <a:alpha val="15000"/>
                  </a:schemeClr>
                </a:solidFill>
                <a:ln w="3175" cap="rnd">
                  <a:solidFill>
                    <a:schemeClr val="tx1"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70" name="Freeform 41"/>
                <p:cNvSpPr>
                  <a:spLocks/>
                </p:cNvSpPr>
                <p:nvPr/>
              </p:nvSpPr>
              <p:spPr bwMode="auto">
                <a:xfrm>
                  <a:off x="2052056" y="4383881"/>
                  <a:ext cx="11906" cy="17859"/>
                </a:xfrm>
                <a:custGeom>
                  <a:avLst/>
                  <a:gdLst>
                    <a:gd name="T0" fmla="*/ 3 w 10"/>
                    <a:gd name="T1" fmla="*/ 10 h 15"/>
                    <a:gd name="T2" fmla="*/ 3 w 10"/>
                    <a:gd name="T3" fmla="*/ 10 h 15"/>
                    <a:gd name="T4" fmla="*/ 0 w 10"/>
                    <a:gd name="T5" fmla="*/ 0 h 15"/>
                    <a:gd name="T6" fmla="*/ 8 w 10"/>
                    <a:gd name="T7" fmla="*/ 0 h 15"/>
                    <a:gd name="T8" fmla="*/ 8 w 10"/>
                    <a:gd name="T9" fmla="*/ 5 h 15"/>
                    <a:gd name="T10" fmla="*/ 10 w 10"/>
                    <a:gd name="T11" fmla="*/ 5 h 15"/>
                    <a:gd name="T12" fmla="*/ 5 w 10"/>
                    <a:gd name="T13" fmla="*/ 15 h 15"/>
                    <a:gd name="T14" fmla="*/ 3 w 10"/>
                    <a:gd name="T15" fmla="*/ 1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0" h="15">
                      <a:moveTo>
                        <a:pt x="3" y="10"/>
                      </a:moveTo>
                      <a:lnTo>
                        <a:pt x="3" y="10"/>
                      </a:ln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8" y="5"/>
                      </a:lnTo>
                      <a:lnTo>
                        <a:pt x="10" y="5"/>
                      </a:lnTo>
                      <a:lnTo>
                        <a:pt x="5" y="15"/>
                      </a:lnTo>
                      <a:lnTo>
                        <a:pt x="3" y="10"/>
                      </a:lnTo>
                      <a:close/>
                    </a:path>
                  </a:pathLst>
                </a:custGeom>
                <a:solidFill>
                  <a:schemeClr val="tx1">
                    <a:alpha val="15000"/>
                  </a:schemeClr>
                </a:solidFill>
                <a:ln w="3175" cap="rnd">
                  <a:solidFill>
                    <a:schemeClr val="tx1"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71" name="Freeform 42"/>
                <p:cNvSpPr>
                  <a:spLocks/>
                </p:cNvSpPr>
                <p:nvPr/>
              </p:nvSpPr>
              <p:spPr bwMode="auto">
                <a:xfrm>
                  <a:off x="2052056" y="4383881"/>
                  <a:ext cx="11906" cy="17859"/>
                </a:xfrm>
                <a:custGeom>
                  <a:avLst/>
                  <a:gdLst>
                    <a:gd name="T0" fmla="*/ 3 w 10"/>
                    <a:gd name="T1" fmla="*/ 10 h 15"/>
                    <a:gd name="T2" fmla="*/ 3 w 10"/>
                    <a:gd name="T3" fmla="*/ 10 h 15"/>
                    <a:gd name="T4" fmla="*/ 0 w 10"/>
                    <a:gd name="T5" fmla="*/ 0 h 15"/>
                    <a:gd name="T6" fmla="*/ 8 w 10"/>
                    <a:gd name="T7" fmla="*/ 0 h 15"/>
                    <a:gd name="T8" fmla="*/ 8 w 10"/>
                    <a:gd name="T9" fmla="*/ 5 h 15"/>
                    <a:gd name="T10" fmla="*/ 10 w 10"/>
                    <a:gd name="T11" fmla="*/ 5 h 15"/>
                    <a:gd name="T12" fmla="*/ 5 w 10"/>
                    <a:gd name="T13" fmla="*/ 15 h 15"/>
                    <a:gd name="T14" fmla="*/ 3 w 10"/>
                    <a:gd name="T15" fmla="*/ 1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0" h="15">
                      <a:moveTo>
                        <a:pt x="3" y="10"/>
                      </a:moveTo>
                      <a:lnTo>
                        <a:pt x="3" y="10"/>
                      </a:ln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8" y="5"/>
                      </a:lnTo>
                      <a:lnTo>
                        <a:pt x="10" y="5"/>
                      </a:lnTo>
                      <a:lnTo>
                        <a:pt x="5" y="15"/>
                      </a:lnTo>
                      <a:lnTo>
                        <a:pt x="3" y="10"/>
                      </a:lnTo>
                    </a:path>
                  </a:pathLst>
                </a:custGeom>
                <a:solidFill>
                  <a:schemeClr val="tx1">
                    <a:alpha val="15000"/>
                  </a:schemeClr>
                </a:solidFill>
                <a:ln w="3175" cap="rnd">
                  <a:solidFill>
                    <a:schemeClr val="tx1">
                      <a:alpha val="20000"/>
                    </a:schemeClr>
                  </a:solidFill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72" name="Freeform 43"/>
                <p:cNvSpPr>
                  <a:spLocks/>
                </p:cNvSpPr>
                <p:nvPr/>
              </p:nvSpPr>
              <p:spPr bwMode="auto">
                <a:xfrm>
                  <a:off x="2162784" y="1819275"/>
                  <a:ext cx="1740694" cy="1677591"/>
                </a:xfrm>
                <a:custGeom>
                  <a:avLst/>
                  <a:gdLst>
                    <a:gd name="T0" fmla="*/ 1348 w 1462"/>
                    <a:gd name="T1" fmla="*/ 687 h 1409"/>
                    <a:gd name="T2" fmla="*/ 1294 w 1462"/>
                    <a:gd name="T3" fmla="*/ 727 h 1409"/>
                    <a:gd name="T4" fmla="*/ 1268 w 1462"/>
                    <a:gd name="T5" fmla="*/ 788 h 1409"/>
                    <a:gd name="T6" fmla="*/ 1280 w 1462"/>
                    <a:gd name="T7" fmla="*/ 831 h 1409"/>
                    <a:gd name="T8" fmla="*/ 1377 w 1462"/>
                    <a:gd name="T9" fmla="*/ 876 h 1409"/>
                    <a:gd name="T10" fmla="*/ 1353 w 1462"/>
                    <a:gd name="T11" fmla="*/ 952 h 1409"/>
                    <a:gd name="T12" fmla="*/ 1440 w 1462"/>
                    <a:gd name="T13" fmla="*/ 1025 h 1409"/>
                    <a:gd name="T14" fmla="*/ 1457 w 1462"/>
                    <a:gd name="T15" fmla="*/ 1129 h 1409"/>
                    <a:gd name="T16" fmla="*/ 1372 w 1462"/>
                    <a:gd name="T17" fmla="*/ 1106 h 1409"/>
                    <a:gd name="T18" fmla="*/ 1270 w 1462"/>
                    <a:gd name="T19" fmla="*/ 1184 h 1409"/>
                    <a:gd name="T20" fmla="*/ 1218 w 1462"/>
                    <a:gd name="T21" fmla="*/ 1293 h 1409"/>
                    <a:gd name="T22" fmla="*/ 1183 w 1462"/>
                    <a:gd name="T23" fmla="*/ 1262 h 1409"/>
                    <a:gd name="T24" fmla="*/ 1086 w 1462"/>
                    <a:gd name="T25" fmla="*/ 1295 h 1409"/>
                    <a:gd name="T26" fmla="*/ 906 w 1462"/>
                    <a:gd name="T27" fmla="*/ 1383 h 1409"/>
                    <a:gd name="T28" fmla="*/ 934 w 1462"/>
                    <a:gd name="T29" fmla="*/ 1290 h 1409"/>
                    <a:gd name="T30" fmla="*/ 903 w 1462"/>
                    <a:gd name="T31" fmla="*/ 1205 h 1409"/>
                    <a:gd name="T32" fmla="*/ 811 w 1462"/>
                    <a:gd name="T33" fmla="*/ 1207 h 1409"/>
                    <a:gd name="T34" fmla="*/ 762 w 1462"/>
                    <a:gd name="T35" fmla="*/ 1224 h 1409"/>
                    <a:gd name="T36" fmla="*/ 646 w 1462"/>
                    <a:gd name="T37" fmla="*/ 1203 h 1409"/>
                    <a:gd name="T38" fmla="*/ 575 w 1462"/>
                    <a:gd name="T39" fmla="*/ 1212 h 1409"/>
                    <a:gd name="T40" fmla="*/ 485 w 1462"/>
                    <a:gd name="T41" fmla="*/ 1224 h 1409"/>
                    <a:gd name="T42" fmla="*/ 269 w 1462"/>
                    <a:gd name="T43" fmla="*/ 1215 h 1409"/>
                    <a:gd name="T44" fmla="*/ 168 w 1462"/>
                    <a:gd name="T45" fmla="*/ 1129 h 1409"/>
                    <a:gd name="T46" fmla="*/ 99 w 1462"/>
                    <a:gd name="T47" fmla="*/ 1065 h 1409"/>
                    <a:gd name="T48" fmla="*/ 144 w 1462"/>
                    <a:gd name="T49" fmla="*/ 975 h 1409"/>
                    <a:gd name="T50" fmla="*/ 132 w 1462"/>
                    <a:gd name="T51" fmla="*/ 935 h 1409"/>
                    <a:gd name="T52" fmla="*/ 175 w 1462"/>
                    <a:gd name="T53" fmla="*/ 874 h 1409"/>
                    <a:gd name="T54" fmla="*/ 194 w 1462"/>
                    <a:gd name="T55" fmla="*/ 824 h 1409"/>
                    <a:gd name="T56" fmla="*/ 132 w 1462"/>
                    <a:gd name="T57" fmla="*/ 788 h 1409"/>
                    <a:gd name="T58" fmla="*/ 54 w 1462"/>
                    <a:gd name="T59" fmla="*/ 696 h 1409"/>
                    <a:gd name="T60" fmla="*/ 68 w 1462"/>
                    <a:gd name="T61" fmla="*/ 613 h 1409"/>
                    <a:gd name="T62" fmla="*/ 31 w 1462"/>
                    <a:gd name="T63" fmla="*/ 585 h 1409"/>
                    <a:gd name="T64" fmla="*/ 26 w 1462"/>
                    <a:gd name="T65" fmla="*/ 473 h 1409"/>
                    <a:gd name="T66" fmla="*/ 144 w 1462"/>
                    <a:gd name="T67" fmla="*/ 481 h 1409"/>
                    <a:gd name="T68" fmla="*/ 229 w 1462"/>
                    <a:gd name="T69" fmla="*/ 417 h 1409"/>
                    <a:gd name="T70" fmla="*/ 298 w 1462"/>
                    <a:gd name="T71" fmla="*/ 447 h 1409"/>
                    <a:gd name="T72" fmla="*/ 355 w 1462"/>
                    <a:gd name="T73" fmla="*/ 440 h 1409"/>
                    <a:gd name="T74" fmla="*/ 435 w 1462"/>
                    <a:gd name="T75" fmla="*/ 438 h 1409"/>
                    <a:gd name="T76" fmla="*/ 527 w 1462"/>
                    <a:gd name="T77" fmla="*/ 483 h 1409"/>
                    <a:gd name="T78" fmla="*/ 570 w 1462"/>
                    <a:gd name="T79" fmla="*/ 537 h 1409"/>
                    <a:gd name="T80" fmla="*/ 530 w 1462"/>
                    <a:gd name="T81" fmla="*/ 587 h 1409"/>
                    <a:gd name="T82" fmla="*/ 608 w 1462"/>
                    <a:gd name="T83" fmla="*/ 545 h 1409"/>
                    <a:gd name="T84" fmla="*/ 764 w 1462"/>
                    <a:gd name="T85" fmla="*/ 518 h 1409"/>
                    <a:gd name="T86" fmla="*/ 736 w 1462"/>
                    <a:gd name="T87" fmla="*/ 450 h 1409"/>
                    <a:gd name="T88" fmla="*/ 740 w 1462"/>
                    <a:gd name="T89" fmla="*/ 402 h 1409"/>
                    <a:gd name="T90" fmla="*/ 709 w 1462"/>
                    <a:gd name="T91" fmla="*/ 327 h 1409"/>
                    <a:gd name="T92" fmla="*/ 688 w 1462"/>
                    <a:gd name="T93" fmla="*/ 282 h 1409"/>
                    <a:gd name="T94" fmla="*/ 650 w 1462"/>
                    <a:gd name="T95" fmla="*/ 249 h 1409"/>
                    <a:gd name="T96" fmla="*/ 648 w 1462"/>
                    <a:gd name="T97" fmla="*/ 185 h 1409"/>
                    <a:gd name="T98" fmla="*/ 646 w 1462"/>
                    <a:gd name="T99" fmla="*/ 90 h 1409"/>
                    <a:gd name="T100" fmla="*/ 707 w 1462"/>
                    <a:gd name="T101" fmla="*/ 21 h 1409"/>
                    <a:gd name="T102" fmla="*/ 844 w 1462"/>
                    <a:gd name="T103" fmla="*/ 19 h 1409"/>
                    <a:gd name="T104" fmla="*/ 925 w 1462"/>
                    <a:gd name="T105" fmla="*/ 45 h 1409"/>
                    <a:gd name="T106" fmla="*/ 953 w 1462"/>
                    <a:gd name="T107" fmla="*/ 78 h 1409"/>
                    <a:gd name="T108" fmla="*/ 1019 w 1462"/>
                    <a:gd name="T109" fmla="*/ 116 h 1409"/>
                    <a:gd name="T110" fmla="*/ 1100 w 1462"/>
                    <a:gd name="T111" fmla="*/ 111 h 1409"/>
                    <a:gd name="T112" fmla="*/ 1223 w 1462"/>
                    <a:gd name="T113" fmla="*/ 152 h 1409"/>
                    <a:gd name="T114" fmla="*/ 1258 w 1462"/>
                    <a:gd name="T115" fmla="*/ 260 h 1409"/>
                    <a:gd name="T116" fmla="*/ 1232 w 1462"/>
                    <a:gd name="T117" fmla="*/ 324 h 1409"/>
                    <a:gd name="T118" fmla="*/ 1204 w 1462"/>
                    <a:gd name="T119" fmla="*/ 436 h 1409"/>
                    <a:gd name="T120" fmla="*/ 1294 w 1462"/>
                    <a:gd name="T121" fmla="*/ 500 h 1409"/>
                    <a:gd name="T122" fmla="*/ 1362 w 1462"/>
                    <a:gd name="T123" fmla="*/ 575 h 14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462" h="1409">
                      <a:moveTo>
                        <a:pt x="1377" y="573"/>
                      </a:moveTo>
                      <a:lnTo>
                        <a:pt x="1377" y="573"/>
                      </a:lnTo>
                      <a:lnTo>
                        <a:pt x="1384" y="573"/>
                      </a:lnTo>
                      <a:lnTo>
                        <a:pt x="1388" y="590"/>
                      </a:lnTo>
                      <a:lnTo>
                        <a:pt x="1384" y="592"/>
                      </a:lnTo>
                      <a:lnTo>
                        <a:pt x="1372" y="597"/>
                      </a:lnTo>
                      <a:lnTo>
                        <a:pt x="1370" y="601"/>
                      </a:lnTo>
                      <a:lnTo>
                        <a:pt x="1367" y="604"/>
                      </a:lnTo>
                      <a:lnTo>
                        <a:pt x="1370" y="606"/>
                      </a:lnTo>
                      <a:lnTo>
                        <a:pt x="1370" y="608"/>
                      </a:lnTo>
                      <a:lnTo>
                        <a:pt x="1372" y="611"/>
                      </a:lnTo>
                      <a:lnTo>
                        <a:pt x="1372" y="616"/>
                      </a:lnTo>
                      <a:lnTo>
                        <a:pt x="1370" y="620"/>
                      </a:lnTo>
                      <a:lnTo>
                        <a:pt x="1370" y="627"/>
                      </a:lnTo>
                      <a:lnTo>
                        <a:pt x="1370" y="634"/>
                      </a:lnTo>
                      <a:lnTo>
                        <a:pt x="1365" y="656"/>
                      </a:lnTo>
                      <a:lnTo>
                        <a:pt x="1360" y="663"/>
                      </a:lnTo>
                      <a:lnTo>
                        <a:pt x="1358" y="668"/>
                      </a:lnTo>
                      <a:lnTo>
                        <a:pt x="1355" y="672"/>
                      </a:lnTo>
                      <a:lnTo>
                        <a:pt x="1348" y="687"/>
                      </a:lnTo>
                      <a:lnTo>
                        <a:pt x="1346" y="689"/>
                      </a:lnTo>
                      <a:lnTo>
                        <a:pt x="1346" y="694"/>
                      </a:lnTo>
                      <a:lnTo>
                        <a:pt x="1346" y="696"/>
                      </a:lnTo>
                      <a:lnTo>
                        <a:pt x="1348" y="703"/>
                      </a:lnTo>
                      <a:lnTo>
                        <a:pt x="1348" y="706"/>
                      </a:lnTo>
                      <a:lnTo>
                        <a:pt x="1346" y="710"/>
                      </a:lnTo>
                      <a:lnTo>
                        <a:pt x="1344" y="713"/>
                      </a:lnTo>
                      <a:lnTo>
                        <a:pt x="1341" y="715"/>
                      </a:lnTo>
                      <a:lnTo>
                        <a:pt x="1339" y="715"/>
                      </a:lnTo>
                      <a:lnTo>
                        <a:pt x="1336" y="715"/>
                      </a:lnTo>
                      <a:lnTo>
                        <a:pt x="1329" y="715"/>
                      </a:lnTo>
                      <a:lnTo>
                        <a:pt x="1327" y="715"/>
                      </a:lnTo>
                      <a:lnTo>
                        <a:pt x="1325" y="713"/>
                      </a:lnTo>
                      <a:lnTo>
                        <a:pt x="1317" y="710"/>
                      </a:lnTo>
                      <a:lnTo>
                        <a:pt x="1315" y="710"/>
                      </a:lnTo>
                      <a:lnTo>
                        <a:pt x="1313" y="710"/>
                      </a:lnTo>
                      <a:lnTo>
                        <a:pt x="1310" y="713"/>
                      </a:lnTo>
                      <a:lnTo>
                        <a:pt x="1303" y="717"/>
                      </a:lnTo>
                      <a:lnTo>
                        <a:pt x="1296" y="724"/>
                      </a:lnTo>
                      <a:lnTo>
                        <a:pt x="1294" y="727"/>
                      </a:lnTo>
                      <a:lnTo>
                        <a:pt x="1282" y="750"/>
                      </a:lnTo>
                      <a:lnTo>
                        <a:pt x="1277" y="755"/>
                      </a:lnTo>
                      <a:lnTo>
                        <a:pt x="1275" y="758"/>
                      </a:lnTo>
                      <a:lnTo>
                        <a:pt x="1270" y="760"/>
                      </a:lnTo>
                      <a:lnTo>
                        <a:pt x="1270" y="760"/>
                      </a:lnTo>
                      <a:lnTo>
                        <a:pt x="1268" y="765"/>
                      </a:lnTo>
                      <a:lnTo>
                        <a:pt x="1268" y="767"/>
                      </a:lnTo>
                      <a:lnTo>
                        <a:pt x="1268" y="769"/>
                      </a:lnTo>
                      <a:lnTo>
                        <a:pt x="1268" y="769"/>
                      </a:lnTo>
                      <a:lnTo>
                        <a:pt x="1268" y="772"/>
                      </a:lnTo>
                      <a:lnTo>
                        <a:pt x="1270" y="772"/>
                      </a:lnTo>
                      <a:lnTo>
                        <a:pt x="1270" y="772"/>
                      </a:lnTo>
                      <a:lnTo>
                        <a:pt x="1270" y="774"/>
                      </a:lnTo>
                      <a:lnTo>
                        <a:pt x="1268" y="777"/>
                      </a:lnTo>
                      <a:lnTo>
                        <a:pt x="1268" y="779"/>
                      </a:lnTo>
                      <a:lnTo>
                        <a:pt x="1268" y="781"/>
                      </a:lnTo>
                      <a:lnTo>
                        <a:pt x="1268" y="781"/>
                      </a:lnTo>
                      <a:lnTo>
                        <a:pt x="1268" y="786"/>
                      </a:lnTo>
                      <a:lnTo>
                        <a:pt x="1268" y="788"/>
                      </a:lnTo>
                      <a:lnTo>
                        <a:pt x="1268" y="788"/>
                      </a:lnTo>
                      <a:lnTo>
                        <a:pt x="1270" y="788"/>
                      </a:lnTo>
                      <a:lnTo>
                        <a:pt x="1270" y="788"/>
                      </a:lnTo>
                      <a:lnTo>
                        <a:pt x="1268" y="791"/>
                      </a:lnTo>
                      <a:lnTo>
                        <a:pt x="1268" y="791"/>
                      </a:lnTo>
                      <a:lnTo>
                        <a:pt x="1265" y="793"/>
                      </a:lnTo>
                      <a:lnTo>
                        <a:pt x="1265" y="798"/>
                      </a:lnTo>
                      <a:lnTo>
                        <a:pt x="1265" y="805"/>
                      </a:lnTo>
                      <a:lnTo>
                        <a:pt x="1263" y="807"/>
                      </a:lnTo>
                      <a:lnTo>
                        <a:pt x="1263" y="810"/>
                      </a:lnTo>
                      <a:lnTo>
                        <a:pt x="1263" y="812"/>
                      </a:lnTo>
                      <a:lnTo>
                        <a:pt x="1263" y="814"/>
                      </a:lnTo>
                      <a:lnTo>
                        <a:pt x="1265" y="817"/>
                      </a:lnTo>
                      <a:lnTo>
                        <a:pt x="1265" y="817"/>
                      </a:lnTo>
                      <a:lnTo>
                        <a:pt x="1268" y="822"/>
                      </a:lnTo>
                      <a:lnTo>
                        <a:pt x="1273" y="822"/>
                      </a:lnTo>
                      <a:lnTo>
                        <a:pt x="1273" y="824"/>
                      </a:lnTo>
                      <a:lnTo>
                        <a:pt x="1275" y="826"/>
                      </a:lnTo>
                      <a:lnTo>
                        <a:pt x="1275" y="829"/>
                      </a:lnTo>
                      <a:lnTo>
                        <a:pt x="1277" y="829"/>
                      </a:lnTo>
                      <a:lnTo>
                        <a:pt x="1280" y="831"/>
                      </a:lnTo>
                      <a:lnTo>
                        <a:pt x="1280" y="831"/>
                      </a:lnTo>
                      <a:lnTo>
                        <a:pt x="1282" y="833"/>
                      </a:lnTo>
                      <a:lnTo>
                        <a:pt x="1284" y="836"/>
                      </a:lnTo>
                      <a:lnTo>
                        <a:pt x="1284" y="836"/>
                      </a:lnTo>
                      <a:lnTo>
                        <a:pt x="1284" y="840"/>
                      </a:lnTo>
                      <a:lnTo>
                        <a:pt x="1284" y="843"/>
                      </a:lnTo>
                      <a:lnTo>
                        <a:pt x="1287" y="845"/>
                      </a:lnTo>
                      <a:lnTo>
                        <a:pt x="1287" y="845"/>
                      </a:lnTo>
                      <a:lnTo>
                        <a:pt x="1289" y="845"/>
                      </a:lnTo>
                      <a:lnTo>
                        <a:pt x="1291" y="845"/>
                      </a:lnTo>
                      <a:lnTo>
                        <a:pt x="1294" y="845"/>
                      </a:lnTo>
                      <a:lnTo>
                        <a:pt x="1296" y="843"/>
                      </a:lnTo>
                      <a:lnTo>
                        <a:pt x="1299" y="843"/>
                      </a:lnTo>
                      <a:lnTo>
                        <a:pt x="1306" y="845"/>
                      </a:lnTo>
                      <a:lnTo>
                        <a:pt x="1320" y="857"/>
                      </a:lnTo>
                      <a:lnTo>
                        <a:pt x="1325" y="857"/>
                      </a:lnTo>
                      <a:lnTo>
                        <a:pt x="1327" y="857"/>
                      </a:lnTo>
                      <a:lnTo>
                        <a:pt x="1329" y="857"/>
                      </a:lnTo>
                      <a:lnTo>
                        <a:pt x="1374" y="874"/>
                      </a:lnTo>
                      <a:lnTo>
                        <a:pt x="1377" y="876"/>
                      </a:lnTo>
                      <a:lnTo>
                        <a:pt x="1377" y="881"/>
                      </a:lnTo>
                      <a:lnTo>
                        <a:pt x="1374" y="883"/>
                      </a:lnTo>
                      <a:lnTo>
                        <a:pt x="1374" y="885"/>
                      </a:lnTo>
                      <a:lnTo>
                        <a:pt x="1374" y="893"/>
                      </a:lnTo>
                      <a:lnTo>
                        <a:pt x="1374" y="895"/>
                      </a:lnTo>
                      <a:lnTo>
                        <a:pt x="1374" y="900"/>
                      </a:lnTo>
                      <a:lnTo>
                        <a:pt x="1374" y="902"/>
                      </a:lnTo>
                      <a:lnTo>
                        <a:pt x="1374" y="909"/>
                      </a:lnTo>
                      <a:lnTo>
                        <a:pt x="1372" y="911"/>
                      </a:lnTo>
                      <a:lnTo>
                        <a:pt x="1372" y="914"/>
                      </a:lnTo>
                      <a:lnTo>
                        <a:pt x="1370" y="916"/>
                      </a:lnTo>
                      <a:lnTo>
                        <a:pt x="1370" y="921"/>
                      </a:lnTo>
                      <a:lnTo>
                        <a:pt x="1367" y="923"/>
                      </a:lnTo>
                      <a:lnTo>
                        <a:pt x="1365" y="930"/>
                      </a:lnTo>
                      <a:lnTo>
                        <a:pt x="1362" y="933"/>
                      </a:lnTo>
                      <a:lnTo>
                        <a:pt x="1360" y="935"/>
                      </a:lnTo>
                      <a:lnTo>
                        <a:pt x="1358" y="940"/>
                      </a:lnTo>
                      <a:lnTo>
                        <a:pt x="1355" y="942"/>
                      </a:lnTo>
                      <a:lnTo>
                        <a:pt x="1353" y="949"/>
                      </a:lnTo>
                      <a:lnTo>
                        <a:pt x="1353" y="952"/>
                      </a:lnTo>
                      <a:lnTo>
                        <a:pt x="1348" y="959"/>
                      </a:lnTo>
                      <a:lnTo>
                        <a:pt x="1348" y="961"/>
                      </a:lnTo>
                      <a:lnTo>
                        <a:pt x="1346" y="964"/>
                      </a:lnTo>
                      <a:lnTo>
                        <a:pt x="1346" y="966"/>
                      </a:lnTo>
                      <a:lnTo>
                        <a:pt x="1346" y="971"/>
                      </a:lnTo>
                      <a:lnTo>
                        <a:pt x="1346" y="975"/>
                      </a:lnTo>
                      <a:lnTo>
                        <a:pt x="1346" y="983"/>
                      </a:lnTo>
                      <a:lnTo>
                        <a:pt x="1348" y="985"/>
                      </a:lnTo>
                      <a:lnTo>
                        <a:pt x="1381" y="1025"/>
                      </a:lnTo>
                      <a:lnTo>
                        <a:pt x="1386" y="1030"/>
                      </a:lnTo>
                      <a:lnTo>
                        <a:pt x="1391" y="1032"/>
                      </a:lnTo>
                      <a:lnTo>
                        <a:pt x="1400" y="1030"/>
                      </a:lnTo>
                      <a:lnTo>
                        <a:pt x="1410" y="1030"/>
                      </a:lnTo>
                      <a:lnTo>
                        <a:pt x="1419" y="1030"/>
                      </a:lnTo>
                      <a:lnTo>
                        <a:pt x="1424" y="1027"/>
                      </a:lnTo>
                      <a:lnTo>
                        <a:pt x="1429" y="1025"/>
                      </a:lnTo>
                      <a:lnTo>
                        <a:pt x="1431" y="1025"/>
                      </a:lnTo>
                      <a:lnTo>
                        <a:pt x="1433" y="1023"/>
                      </a:lnTo>
                      <a:lnTo>
                        <a:pt x="1438" y="1025"/>
                      </a:lnTo>
                      <a:lnTo>
                        <a:pt x="1440" y="1025"/>
                      </a:lnTo>
                      <a:lnTo>
                        <a:pt x="1445" y="1030"/>
                      </a:lnTo>
                      <a:lnTo>
                        <a:pt x="1455" y="1049"/>
                      </a:lnTo>
                      <a:lnTo>
                        <a:pt x="1457" y="1051"/>
                      </a:lnTo>
                      <a:lnTo>
                        <a:pt x="1457" y="1056"/>
                      </a:lnTo>
                      <a:lnTo>
                        <a:pt x="1455" y="1061"/>
                      </a:lnTo>
                      <a:lnTo>
                        <a:pt x="1455" y="1065"/>
                      </a:lnTo>
                      <a:lnTo>
                        <a:pt x="1459" y="1077"/>
                      </a:lnTo>
                      <a:lnTo>
                        <a:pt x="1459" y="1080"/>
                      </a:lnTo>
                      <a:lnTo>
                        <a:pt x="1459" y="1082"/>
                      </a:lnTo>
                      <a:lnTo>
                        <a:pt x="1457" y="1084"/>
                      </a:lnTo>
                      <a:lnTo>
                        <a:pt x="1457" y="1091"/>
                      </a:lnTo>
                      <a:lnTo>
                        <a:pt x="1450" y="1096"/>
                      </a:lnTo>
                      <a:lnTo>
                        <a:pt x="1448" y="1099"/>
                      </a:lnTo>
                      <a:lnTo>
                        <a:pt x="1445" y="1101"/>
                      </a:lnTo>
                      <a:lnTo>
                        <a:pt x="1445" y="1103"/>
                      </a:lnTo>
                      <a:lnTo>
                        <a:pt x="1448" y="1113"/>
                      </a:lnTo>
                      <a:lnTo>
                        <a:pt x="1450" y="1117"/>
                      </a:lnTo>
                      <a:lnTo>
                        <a:pt x="1452" y="1122"/>
                      </a:lnTo>
                      <a:lnTo>
                        <a:pt x="1455" y="1125"/>
                      </a:lnTo>
                      <a:lnTo>
                        <a:pt x="1457" y="1129"/>
                      </a:lnTo>
                      <a:lnTo>
                        <a:pt x="1459" y="1132"/>
                      </a:lnTo>
                      <a:lnTo>
                        <a:pt x="1462" y="1136"/>
                      </a:lnTo>
                      <a:lnTo>
                        <a:pt x="1462" y="1136"/>
                      </a:lnTo>
                      <a:lnTo>
                        <a:pt x="1459" y="1139"/>
                      </a:lnTo>
                      <a:lnTo>
                        <a:pt x="1450" y="1146"/>
                      </a:lnTo>
                      <a:lnTo>
                        <a:pt x="1443" y="1148"/>
                      </a:lnTo>
                      <a:lnTo>
                        <a:pt x="1438" y="1148"/>
                      </a:lnTo>
                      <a:lnTo>
                        <a:pt x="1429" y="1148"/>
                      </a:lnTo>
                      <a:lnTo>
                        <a:pt x="1429" y="1148"/>
                      </a:lnTo>
                      <a:lnTo>
                        <a:pt x="1422" y="1151"/>
                      </a:lnTo>
                      <a:lnTo>
                        <a:pt x="1405" y="1136"/>
                      </a:lnTo>
                      <a:lnTo>
                        <a:pt x="1396" y="1127"/>
                      </a:lnTo>
                      <a:lnTo>
                        <a:pt x="1393" y="1125"/>
                      </a:lnTo>
                      <a:lnTo>
                        <a:pt x="1393" y="1122"/>
                      </a:lnTo>
                      <a:lnTo>
                        <a:pt x="1393" y="1117"/>
                      </a:lnTo>
                      <a:lnTo>
                        <a:pt x="1393" y="1115"/>
                      </a:lnTo>
                      <a:lnTo>
                        <a:pt x="1391" y="1113"/>
                      </a:lnTo>
                      <a:lnTo>
                        <a:pt x="1388" y="1110"/>
                      </a:lnTo>
                      <a:lnTo>
                        <a:pt x="1374" y="1108"/>
                      </a:lnTo>
                      <a:lnTo>
                        <a:pt x="1372" y="1106"/>
                      </a:lnTo>
                      <a:lnTo>
                        <a:pt x="1353" y="1113"/>
                      </a:lnTo>
                      <a:lnTo>
                        <a:pt x="1348" y="1113"/>
                      </a:lnTo>
                      <a:lnTo>
                        <a:pt x="1346" y="1115"/>
                      </a:lnTo>
                      <a:lnTo>
                        <a:pt x="1336" y="1125"/>
                      </a:lnTo>
                      <a:lnTo>
                        <a:pt x="1317" y="1134"/>
                      </a:lnTo>
                      <a:lnTo>
                        <a:pt x="1315" y="1134"/>
                      </a:lnTo>
                      <a:lnTo>
                        <a:pt x="1313" y="1134"/>
                      </a:lnTo>
                      <a:lnTo>
                        <a:pt x="1310" y="1129"/>
                      </a:lnTo>
                      <a:lnTo>
                        <a:pt x="1308" y="1129"/>
                      </a:lnTo>
                      <a:lnTo>
                        <a:pt x="1306" y="1127"/>
                      </a:lnTo>
                      <a:lnTo>
                        <a:pt x="1301" y="1129"/>
                      </a:lnTo>
                      <a:lnTo>
                        <a:pt x="1296" y="1134"/>
                      </a:lnTo>
                      <a:lnTo>
                        <a:pt x="1284" y="1148"/>
                      </a:lnTo>
                      <a:lnTo>
                        <a:pt x="1280" y="1160"/>
                      </a:lnTo>
                      <a:lnTo>
                        <a:pt x="1277" y="1165"/>
                      </a:lnTo>
                      <a:lnTo>
                        <a:pt x="1277" y="1170"/>
                      </a:lnTo>
                      <a:lnTo>
                        <a:pt x="1277" y="1174"/>
                      </a:lnTo>
                      <a:lnTo>
                        <a:pt x="1277" y="1179"/>
                      </a:lnTo>
                      <a:lnTo>
                        <a:pt x="1275" y="1181"/>
                      </a:lnTo>
                      <a:lnTo>
                        <a:pt x="1270" y="1184"/>
                      </a:lnTo>
                      <a:lnTo>
                        <a:pt x="1268" y="1186"/>
                      </a:lnTo>
                      <a:lnTo>
                        <a:pt x="1263" y="1193"/>
                      </a:lnTo>
                      <a:lnTo>
                        <a:pt x="1263" y="1196"/>
                      </a:lnTo>
                      <a:lnTo>
                        <a:pt x="1261" y="1198"/>
                      </a:lnTo>
                      <a:lnTo>
                        <a:pt x="1261" y="1200"/>
                      </a:lnTo>
                      <a:lnTo>
                        <a:pt x="1263" y="1203"/>
                      </a:lnTo>
                      <a:lnTo>
                        <a:pt x="1263" y="1205"/>
                      </a:lnTo>
                      <a:lnTo>
                        <a:pt x="1263" y="1207"/>
                      </a:lnTo>
                      <a:lnTo>
                        <a:pt x="1265" y="1212"/>
                      </a:lnTo>
                      <a:lnTo>
                        <a:pt x="1265" y="1219"/>
                      </a:lnTo>
                      <a:lnTo>
                        <a:pt x="1268" y="1233"/>
                      </a:lnTo>
                      <a:lnTo>
                        <a:pt x="1268" y="1241"/>
                      </a:lnTo>
                      <a:lnTo>
                        <a:pt x="1268" y="1250"/>
                      </a:lnTo>
                      <a:lnTo>
                        <a:pt x="1268" y="1255"/>
                      </a:lnTo>
                      <a:lnTo>
                        <a:pt x="1268" y="1257"/>
                      </a:lnTo>
                      <a:lnTo>
                        <a:pt x="1268" y="1260"/>
                      </a:lnTo>
                      <a:lnTo>
                        <a:pt x="1265" y="1264"/>
                      </a:lnTo>
                      <a:lnTo>
                        <a:pt x="1263" y="1267"/>
                      </a:lnTo>
                      <a:lnTo>
                        <a:pt x="1237" y="1286"/>
                      </a:lnTo>
                      <a:lnTo>
                        <a:pt x="1218" y="1293"/>
                      </a:lnTo>
                      <a:lnTo>
                        <a:pt x="1216" y="1293"/>
                      </a:lnTo>
                      <a:lnTo>
                        <a:pt x="1211" y="1293"/>
                      </a:lnTo>
                      <a:lnTo>
                        <a:pt x="1209" y="1290"/>
                      </a:lnTo>
                      <a:lnTo>
                        <a:pt x="1204" y="1288"/>
                      </a:lnTo>
                      <a:lnTo>
                        <a:pt x="1202" y="1288"/>
                      </a:lnTo>
                      <a:lnTo>
                        <a:pt x="1202" y="1286"/>
                      </a:lnTo>
                      <a:lnTo>
                        <a:pt x="1199" y="1283"/>
                      </a:lnTo>
                      <a:lnTo>
                        <a:pt x="1199" y="1281"/>
                      </a:lnTo>
                      <a:lnTo>
                        <a:pt x="1199" y="1278"/>
                      </a:lnTo>
                      <a:lnTo>
                        <a:pt x="1199" y="1276"/>
                      </a:lnTo>
                      <a:lnTo>
                        <a:pt x="1199" y="1274"/>
                      </a:lnTo>
                      <a:lnTo>
                        <a:pt x="1199" y="1271"/>
                      </a:lnTo>
                      <a:lnTo>
                        <a:pt x="1199" y="1269"/>
                      </a:lnTo>
                      <a:lnTo>
                        <a:pt x="1199" y="1269"/>
                      </a:lnTo>
                      <a:lnTo>
                        <a:pt x="1197" y="1267"/>
                      </a:lnTo>
                      <a:lnTo>
                        <a:pt x="1194" y="1267"/>
                      </a:lnTo>
                      <a:lnTo>
                        <a:pt x="1192" y="1264"/>
                      </a:lnTo>
                      <a:lnTo>
                        <a:pt x="1187" y="1267"/>
                      </a:lnTo>
                      <a:lnTo>
                        <a:pt x="1185" y="1264"/>
                      </a:lnTo>
                      <a:lnTo>
                        <a:pt x="1183" y="1262"/>
                      </a:lnTo>
                      <a:lnTo>
                        <a:pt x="1180" y="1262"/>
                      </a:lnTo>
                      <a:lnTo>
                        <a:pt x="1178" y="1262"/>
                      </a:lnTo>
                      <a:lnTo>
                        <a:pt x="1173" y="1262"/>
                      </a:lnTo>
                      <a:lnTo>
                        <a:pt x="1171" y="1264"/>
                      </a:lnTo>
                      <a:lnTo>
                        <a:pt x="1168" y="1267"/>
                      </a:lnTo>
                      <a:lnTo>
                        <a:pt x="1166" y="1267"/>
                      </a:lnTo>
                      <a:lnTo>
                        <a:pt x="1164" y="1267"/>
                      </a:lnTo>
                      <a:lnTo>
                        <a:pt x="1164" y="1269"/>
                      </a:lnTo>
                      <a:lnTo>
                        <a:pt x="1164" y="1271"/>
                      </a:lnTo>
                      <a:lnTo>
                        <a:pt x="1161" y="1274"/>
                      </a:lnTo>
                      <a:lnTo>
                        <a:pt x="1145" y="1283"/>
                      </a:lnTo>
                      <a:lnTo>
                        <a:pt x="1131" y="1293"/>
                      </a:lnTo>
                      <a:lnTo>
                        <a:pt x="1123" y="1297"/>
                      </a:lnTo>
                      <a:lnTo>
                        <a:pt x="1119" y="1300"/>
                      </a:lnTo>
                      <a:lnTo>
                        <a:pt x="1107" y="1300"/>
                      </a:lnTo>
                      <a:lnTo>
                        <a:pt x="1097" y="1302"/>
                      </a:lnTo>
                      <a:lnTo>
                        <a:pt x="1095" y="1302"/>
                      </a:lnTo>
                      <a:lnTo>
                        <a:pt x="1093" y="1302"/>
                      </a:lnTo>
                      <a:lnTo>
                        <a:pt x="1088" y="1295"/>
                      </a:lnTo>
                      <a:lnTo>
                        <a:pt x="1086" y="1295"/>
                      </a:lnTo>
                      <a:lnTo>
                        <a:pt x="1083" y="1295"/>
                      </a:lnTo>
                      <a:lnTo>
                        <a:pt x="1079" y="1295"/>
                      </a:lnTo>
                      <a:lnTo>
                        <a:pt x="1074" y="1297"/>
                      </a:lnTo>
                      <a:lnTo>
                        <a:pt x="1064" y="1307"/>
                      </a:lnTo>
                      <a:lnTo>
                        <a:pt x="1050" y="1321"/>
                      </a:lnTo>
                      <a:lnTo>
                        <a:pt x="1045" y="1323"/>
                      </a:lnTo>
                      <a:lnTo>
                        <a:pt x="1038" y="1323"/>
                      </a:lnTo>
                      <a:lnTo>
                        <a:pt x="1036" y="1326"/>
                      </a:lnTo>
                      <a:lnTo>
                        <a:pt x="1031" y="1328"/>
                      </a:lnTo>
                      <a:lnTo>
                        <a:pt x="1022" y="1338"/>
                      </a:lnTo>
                      <a:lnTo>
                        <a:pt x="1017" y="1342"/>
                      </a:lnTo>
                      <a:lnTo>
                        <a:pt x="1008" y="1361"/>
                      </a:lnTo>
                      <a:lnTo>
                        <a:pt x="996" y="1376"/>
                      </a:lnTo>
                      <a:lnTo>
                        <a:pt x="984" y="1390"/>
                      </a:lnTo>
                      <a:lnTo>
                        <a:pt x="982" y="1392"/>
                      </a:lnTo>
                      <a:lnTo>
                        <a:pt x="977" y="1406"/>
                      </a:lnTo>
                      <a:lnTo>
                        <a:pt x="972" y="1409"/>
                      </a:lnTo>
                      <a:lnTo>
                        <a:pt x="970" y="1409"/>
                      </a:lnTo>
                      <a:lnTo>
                        <a:pt x="934" y="1397"/>
                      </a:lnTo>
                      <a:lnTo>
                        <a:pt x="906" y="1383"/>
                      </a:lnTo>
                      <a:lnTo>
                        <a:pt x="911" y="1378"/>
                      </a:lnTo>
                      <a:lnTo>
                        <a:pt x="915" y="1373"/>
                      </a:lnTo>
                      <a:lnTo>
                        <a:pt x="918" y="1368"/>
                      </a:lnTo>
                      <a:lnTo>
                        <a:pt x="922" y="1364"/>
                      </a:lnTo>
                      <a:lnTo>
                        <a:pt x="944" y="1338"/>
                      </a:lnTo>
                      <a:lnTo>
                        <a:pt x="944" y="1335"/>
                      </a:lnTo>
                      <a:lnTo>
                        <a:pt x="944" y="1331"/>
                      </a:lnTo>
                      <a:lnTo>
                        <a:pt x="941" y="1326"/>
                      </a:lnTo>
                      <a:lnTo>
                        <a:pt x="941" y="1323"/>
                      </a:lnTo>
                      <a:lnTo>
                        <a:pt x="944" y="1321"/>
                      </a:lnTo>
                      <a:lnTo>
                        <a:pt x="944" y="1321"/>
                      </a:lnTo>
                      <a:lnTo>
                        <a:pt x="946" y="1319"/>
                      </a:lnTo>
                      <a:lnTo>
                        <a:pt x="946" y="1316"/>
                      </a:lnTo>
                      <a:lnTo>
                        <a:pt x="948" y="1314"/>
                      </a:lnTo>
                      <a:lnTo>
                        <a:pt x="948" y="1312"/>
                      </a:lnTo>
                      <a:lnTo>
                        <a:pt x="948" y="1307"/>
                      </a:lnTo>
                      <a:lnTo>
                        <a:pt x="948" y="1305"/>
                      </a:lnTo>
                      <a:lnTo>
                        <a:pt x="948" y="1302"/>
                      </a:lnTo>
                      <a:lnTo>
                        <a:pt x="946" y="1297"/>
                      </a:lnTo>
                      <a:lnTo>
                        <a:pt x="934" y="1290"/>
                      </a:lnTo>
                      <a:lnTo>
                        <a:pt x="932" y="1286"/>
                      </a:lnTo>
                      <a:lnTo>
                        <a:pt x="932" y="1283"/>
                      </a:lnTo>
                      <a:lnTo>
                        <a:pt x="932" y="1278"/>
                      </a:lnTo>
                      <a:lnTo>
                        <a:pt x="932" y="1271"/>
                      </a:lnTo>
                      <a:lnTo>
                        <a:pt x="932" y="1267"/>
                      </a:lnTo>
                      <a:lnTo>
                        <a:pt x="932" y="1262"/>
                      </a:lnTo>
                      <a:lnTo>
                        <a:pt x="929" y="1260"/>
                      </a:lnTo>
                      <a:lnTo>
                        <a:pt x="929" y="1257"/>
                      </a:lnTo>
                      <a:lnTo>
                        <a:pt x="932" y="1250"/>
                      </a:lnTo>
                      <a:lnTo>
                        <a:pt x="929" y="1248"/>
                      </a:lnTo>
                      <a:lnTo>
                        <a:pt x="908" y="1241"/>
                      </a:lnTo>
                      <a:lnTo>
                        <a:pt x="903" y="1236"/>
                      </a:lnTo>
                      <a:lnTo>
                        <a:pt x="903" y="1233"/>
                      </a:lnTo>
                      <a:lnTo>
                        <a:pt x="901" y="1231"/>
                      </a:lnTo>
                      <a:lnTo>
                        <a:pt x="903" y="1229"/>
                      </a:lnTo>
                      <a:lnTo>
                        <a:pt x="903" y="1226"/>
                      </a:lnTo>
                      <a:lnTo>
                        <a:pt x="903" y="1219"/>
                      </a:lnTo>
                      <a:lnTo>
                        <a:pt x="903" y="1217"/>
                      </a:lnTo>
                      <a:lnTo>
                        <a:pt x="903" y="1210"/>
                      </a:lnTo>
                      <a:lnTo>
                        <a:pt x="903" y="1205"/>
                      </a:lnTo>
                      <a:lnTo>
                        <a:pt x="903" y="1205"/>
                      </a:lnTo>
                      <a:lnTo>
                        <a:pt x="903" y="1205"/>
                      </a:lnTo>
                      <a:lnTo>
                        <a:pt x="903" y="1203"/>
                      </a:lnTo>
                      <a:lnTo>
                        <a:pt x="903" y="1203"/>
                      </a:lnTo>
                      <a:lnTo>
                        <a:pt x="901" y="1203"/>
                      </a:lnTo>
                      <a:lnTo>
                        <a:pt x="894" y="1200"/>
                      </a:lnTo>
                      <a:lnTo>
                        <a:pt x="885" y="1198"/>
                      </a:lnTo>
                      <a:lnTo>
                        <a:pt x="880" y="1200"/>
                      </a:lnTo>
                      <a:lnTo>
                        <a:pt x="875" y="1200"/>
                      </a:lnTo>
                      <a:lnTo>
                        <a:pt x="870" y="1203"/>
                      </a:lnTo>
                      <a:lnTo>
                        <a:pt x="854" y="1196"/>
                      </a:lnTo>
                      <a:lnTo>
                        <a:pt x="842" y="1188"/>
                      </a:lnTo>
                      <a:lnTo>
                        <a:pt x="840" y="1191"/>
                      </a:lnTo>
                      <a:lnTo>
                        <a:pt x="837" y="1193"/>
                      </a:lnTo>
                      <a:lnTo>
                        <a:pt x="830" y="1198"/>
                      </a:lnTo>
                      <a:lnTo>
                        <a:pt x="825" y="1200"/>
                      </a:lnTo>
                      <a:lnTo>
                        <a:pt x="825" y="1200"/>
                      </a:lnTo>
                      <a:lnTo>
                        <a:pt x="823" y="1203"/>
                      </a:lnTo>
                      <a:lnTo>
                        <a:pt x="823" y="1203"/>
                      </a:lnTo>
                      <a:lnTo>
                        <a:pt x="811" y="1207"/>
                      </a:lnTo>
                      <a:lnTo>
                        <a:pt x="811" y="1210"/>
                      </a:lnTo>
                      <a:lnTo>
                        <a:pt x="806" y="1212"/>
                      </a:lnTo>
                      <a:lnTo>
                        <a:pt x="806" y="1212"/>
                      </a:lnTo>
                      <a:lnTo>
                        <a:pt x="806" y="1215"/>
                      </a:lnTo>
                      <a:lnTo>
                        <a:pt x="806" y="1215"/>
                      </a:lnTo>
                      <a:lnTo>
                        <a:pt x="804" y="1215"/>
                      </a:lnTo>
                      <a:lnTo>
                        <a:pt x="802" y="1217"/>
                      </a:lnTo>
                      <a:lnTo>
                        <a:pt x="802" y="1217"/>
                      </a:lnTo>
                      <a:lnTo>
                        <a:pt x="802" y="1217"/>
                      </a:lnTo>
                      <a:lnTo>
                        <a:pt x="799" y="1217"/>
                      </a:lnTo>
                      <a:lnTo>
                        <a:pt x="795" y="1215"/>
                      </a:lnTo>
                      <a:lnTo>
                        <a:pt x="792" y="1212"/>
                      </a:lnTo>
                      <a:lnTo>
                        <a:pt x="790" y="1210"/>
                      </a:lnTo>
                      <a:lnTo>
                        <a:pt x="785" y="1210"/>
                      </a:lnTo>
                      <a:lnTo>
                        <a:pt x="780" y="1210"/>
                      </a:lnTo>
                      <a:lnTo>
                        <a:pt x="776" y="1210"/>
                      </a:lnTo>
                      <a:lnTo>
                        <a:pt x="771" y="1212"/>
                      </a:lnTo>
                      <a:lnTo>
                        <a:pt x="764" y="1217"/>
                      </a:lnTo>
                      <a:lnTo>
                        <a:pt x="762" y="1219"/>
                      </a:lnTo>
                      <a:lnTo>
                        <a:pt x="762" y="1224"/>
                      </a:lnTo>
                      <a:lnTo>
                        <a:pt x="762" y="1226"/>
                      </a:lnTo>
                      <a:lnTo>
                        <a:pt x="759" y="1229"/>
                      </a:lnTo>
                      <a:lnTo>
                        <a:pt x="757" y="1226"/>
                      </a:lnTo>
                      <a:lnTo>
                        <a:pt x="752" y="1222"/>
                      </a:lnTo>
                      <a:lnTo>
                        <a:pt x="745" y="1210"/>
                      </a:lnTo>
                      <a:lnTo>
                        <a:pt x="743" y="1207"/>
                      </a:lnTo>
                      <a:lnTo>
                        <a:pt x="740" y="1205"/>
                      </a:lnTo>
                      <a:lnTo>
                        <a:pt x="738" y="1205"/>
                      </a:lnTo>
                      <a:lnTo>
                        <a:pt x="728" y="1212"/>
                      </a:lnTo>
                      <a:lnTo>
                        <a:pt x="721" y="1215"/>
                      </a:lnTo>
                      <a:lnTo>
                        <a:pt x="719" y="1217"/>
                      </a:lnTo>
                      <a:lnTo>
                        <a:pt x="714" y="1217"/>
                      </a:lnTo>
                      <a:lnTo>
                        <a:pt x="702" y="1215"/>
                      </a:lnTo>
                      <a:lnTo>
                        <a:pt x="681" y="1212"/>
                      </a:lnTo>
                      <a:lnTo>
                        <a:pt x="674" y="1210"/>
                      </a:lnTo>
                      <a:lnTo>
                        <a:pt x="667" y="1207"/>
                      </a:lnTo>
                      <a:lnTo>
                        <a:pt x="662" y="1205"/>
                      </a:lnTo>
                      <a:lnTo>
                        <a:pt x="657" y="1203"/>
                      </a:lnTo>
                      <a:lnTo>
                        <a:pt x="653" y="1203"/>
                      </a:lnTo>
                      <a:lnTo>
                        <a:pt x="646" y="1203"/>
                      </a:lnTo>
                      <a:lnTo>
                        <a:pt x="639" y="1205"/>
                      </a:lnTo>
                      <a:lnTo>
                        <a:pt x="636" y="1207"/>
                      </a:lnTo>
                      <a:lnTo>
                        <a:pt x="636" y="1212"/>
                      </a:lnTo>
                      <a:lnTo>
                        <a:pt x="634" y="1215"/>
                      </a:lnTo>
                      <a:lnTo>
                        <a:pt x="634" y="1217"/>
                      </a:lnTo>
                      <a:lnTo>
                        <a:pt x="631" y="1219"/>
                      </a:lnTo>
                      <a:lnTo>
                        <a:pt x="627" y="1224"/>
                      </a:lnTo>
                      <a:lnTo>
                        <a:pt x="620" y="1229"/>
                      </a:lnTo>
                      <a:lnTo>
                        <a:pt x="610" y="1233"/>
                      </a:lnTo>
                      <a:lnTo>
                        <a:pt x="608" y="1233"/>
                      </a:lnTo>
                      <a:lnTo>
                        <a:pt x="603" y="1233"/>
                      </a:lnTo>
                      <a:lnTo>
                        <a:pt x="596" y="1231"/>
                      </a:lnTo>
                      <a:lnTo>
                        <a:pt x="586" y="1229"/>
                      </a:lnTo>
                      <a:lnTo>
                        <a:pt x="584" y="1226"/>
                      </a:lnTo>
                      <a:lnTo>
                        <a:pt x="582" y="1224"/>
                      </a:lnTo>
                      <a:lnTo>
                        <a:pt x="582" y="1222"/>
                      </a:lnTo>
                      <a:lnTo>
                        <a:pt x="582" y="1219"/>
                      </a:lnTo>
                      <a:lnTo>
                        <a:pt x="579" y="1215"/>
                      </a:lnTo>
                      <a:lnTo>
                        <a:pt x="579" y="1215"/>
                      </a:lnTo>
                      <a:lnTo>
                        <a:pt x="575" y="1212"/>
                      </a:lnTo>
                      <a:lnTo>
                        <a:pt x="570" y="1212"/>
                      </a:lnTo>
                      <a:lnTo>
                        <a:pt x="568" y="1215"/>
                      </a:lnTo>
                      <a:lnTo>
                        <a:pt x="565" y="1219"/>
                      </a:lnTo>
                      <a:lnTo>
                        <a:pt x="565" y="1229"/>
                      </a:lnTo>
                      <a:lnTo>
                        <a:pt x="563" y="1231"/>
                      </a:lnTo>
                      <a:lnTo>
                        <a:pt x="560" y="1231"/>
                      </a:lnTo>
                      <a:lnTo>
                        <a:pt x="556" y="1233"/>
                      </a:lnTo>
                      <a:lnTo>
                        <a:pt x="553" y="1233"/>
                      </a:lnTo>
                      <a:lnTo>
                        <a:pt x="534" y="1226"/>
                      </a:lnTo>
                      <a:lnTo>
                        <a:pt x="527" y="1226"/>
                      </a:lnTo>
                      <a:lnTo>
                        <a:pt x="520" y="1222"/>
                      </a:lnTo>
                      <a:lnTo>
                        <a:pt x="518" y="1222"/>
                      </a:lnTo>
                      <a:lnTo>
                        <a:pt x="515" y="1222"/>
                      </a:lnTo>
                      <a:lnTo>
                        <a:pt x="513" y="1224"/>
                      </a:lnTo>
                      <a:lnTo>
                        <a:pt x="506" y="1222"/>
                      </a:lnTo>
                      <a:lnTo>
                        <a:pt x="504" y="1219"/>
                      </a:lnTo>
                      <a:lnTo>
                        <a:pt x="499" y="1219"/>
                      </a:lnTo>
                      <a:lnTo>
                        <a:pt x="494" y="1219"/>
                      </a:lnTo>
                      <a:lnTo>
                        <a:pt x="489" y="1219"/>
                      </a:lnTo>
                      <a:lnTo>
                        <a:pt x="485" y="1224"/>
                      </a:lnTo>
                      <a:lnTo>
                        <a:pt x="482" y="1226"/>
                      </a:lnTo>
                      <a:lnTo>
                        <a:pt x="478" y="1233"/>
                      </a:lnTo>
                      <a:lnTo>
                        <a:pt x="473" y="1236"/>
                      </a:lnTo>
                      <a:lnTo>
                        <a:pt x="461" y="1236"/>
                      </a:lnTo>
                      <a:lnTo>
                        <a:pt x="366" y="1229"/>
                      </a:lnTo>
                      <a:lnTo>
                        <a:pt x="352" y="1222"/>
                      </a:lnTo>
                      <a:lnTo>
                        <a:pt x="348" y="1222"/>
                      </a:lnTo>
                      <a:lnTo>
                        <a:pt x="340" y="1222"/>
                      </a:lnTo>
                      <a:lnTo>
                        <a:pt x="336" y="1222"/>
                      </a:lnTo>
                      <a:lnTo>
                        <a:pt x="333" y="1224"/>
                      </a:lnTo>
                      <a:lnTo>
                        <a:pt x="333" y="1226"/>
                      </a:lnTo>
                      <a:lnTo>
                        <a:pt x="333" y="1243"/>
                      </a:lnTo>
                      <a:lnTo>
                        <a:pt x="326" y="1243"/>
                      </a:lnTo>
                      <a:lnTo>
                        <a:pt x="324" y="1243"/>
                      </a:lnTo>
                      <a:lnTo>
                        <a:pt x="303" y="1233"/>
                      </a:lnTo>
                      <a:lnTo>
                        <a:pt x="298" y="1231"/>
                      </a:lnTo>
                      <a:lnTo>
                        <a:pt x="288" y="1229"/>
                      </a:lnTo>
                      <a:lnTo>
                        <a:pt x="274" y="1222"/>
                      </a:lnTo>
                      <a:lnTo>
                        <a:pt x="272" y="1219"/>
                      </a:lnTo>
                      <a:lnTo>
                        <a:pt x="269" y="1215"/>
                      </a:lnTo>
                      <a:lnTo>
                        <a:pt x="262" y="1205"/>
                      </a:lnTo>
                      <a:lnTo>
                        <a:pt x="253" y="1193"/>
                      </a:lnTo>
                      <a:lnTo>
                        <a:pt x="246" y="1186"/>
                      </a:lnTo>
                      <a:lnTo>
                        <a:pt x="241" y="1184"/>
                      </a:lnTo>
                      <a:lnTo>
                        <a:pt x="236" y="1179"/>
                      </a:lnTo>
                      <a:lnTo>
                        <a:pt x="232" y="1179"/>
                      </a:lnTo>
                      <a:lnTo>
                        <a:pt x="229" y="1179"/>
                      </a:lnTo>
                      <a:lnTo>
                        <a:pt x="227" y="1177"/>
                      </a:lnTo>
                      <a:lnTo>
                        <a:pt x="224" y="1174"/>
                      </a:lnTo>
                      <a:lnTo>
                        <a:pt x="222" y="1172"/>
                      </a:lnTo>
                      <a:lnTo>
                        <a:pt x="220" y="1167"/>
                      </a:lnTo>
                      <a:lnTo>
                        <a:pt x="217" y="1162"/>
                      </a:lnTo>
                      <a:lnTo>
                        <a:pt x="206" y="1153"/>
                      </a:lnTo>
                      <a:lnTo>
                        <a:pt x="201" y="1151"/>
                      </a:lnTo>
                      <a:lnTo>
                        <a:pt x="194" y="1146"/>
                      </a:lnTo>
                      <a:lnTo>
                        <a:pt x="194" y="1144"/>
                      </a:lnTo>
                      <a:lnTo>
                        <a:pt x="191" y="1141"/>
                      </a:lnTo>
                      <a:lnTo>
                        <a:pt x="187" y="1139"/>
                      </a:lnTo>
                      <a:lnTo>
                        <a:pt x="172" y="1132"/>
                      </a:lnTo>
                      <a:lnTo>
                        <a:pt x="168" y="1129"/>
                      </a:lnTo>
                      <a:lnTo>
                        <a:pt x="163" y="1129"/>
                      </a:lnTo>
                      <a:lnTo>
                        <a:pt x="158" y="1127"/>
                      </a:lnTo>
                      <a:lnTo>
                        <a:pt x="154" y="1125"/>
                      </a:lnTo>
                      <a:lnTo>
                        <a:pt x="146" y="1120"/>
                      </a:lnTo>
                      <a:lnTo>
                        <a:pt x="142" y="1115"/>
                      </a:lnTo>
                      <a:lnTo>
                        <a:pt x="142" y="1110"/>
                      </a:lnTo>
                      <a:lnTo>
                        <a:pt x="142" y="1106"/>
                      </a:lnTo>
                      <a:lnTo>
                        <a:pt x="142" y="1101"/>
                      </a:lnTo>
                      <a:lnTo>
                        <a:pt x="142" y="1094"/>
                      </a:lnTo>
                      <a:lnTo>
                        <a:pt x="139" y="1091"/>
                      </a:lnTo>
                      <a:lnTo>
                        <a:pt x="137" y="1089"/>
                      </a:lnTo>
                      <a:lnTo>
                        <a:pt x="128" y="1089"/>
                      </a:lnTo>
                      <a:lnTo>
                        <a:pt x="123" y="1089"/>
                      </a:lnTo>
                      <a:lnTo>
                        <a:pt x="116" y="1089"/>
                      </a:lnTo>
                      <a:lnTo>
                        <a:pt x="106" y="1084"/>
                      </a:lnTo>
                      <a:lnTo>
                        <a:pt x="87" y="1068"/>
                      </a:lnTo>
                      <a:lnTo>
                        <a:pt x="92" y="1065"/>
                      </a:lnTo>
                      <a:lnTo>
                        <a:pt x="97" y="1065"/>
                      </a:lnTo>
                      <a:lnTo>
                        <a:pt x="99" y="1065"/>
                      </a:lnTo>
                      <a:lnTo>
                        <a:pt x="99" y="1065"/>
                      </a:lnTo>
                      <a:lnTo>
                        <a:pt x="101" y="1065"/>
                      </a:lnTo>
                      <a:lnTo>
                        <a:pt x="106" y="1061"/>
                      </a:lnTo>
                      <a:lnTo>
                        <a:pt x="109" y="1054"/>
                      </a:lnTo>
                      <a:lnTo>
                        <a:pt x="118" y="1023"/>
                      </a:lnTo>
                      <a:lnTo>
                        <a:pt x="120" y="1018"/>
                      </a:lnTo>
                      <a:lnTo>
                        <a:pt x="128" y="1011"/>
                      </a:lnTo>
                      <a:lnTo>
                        <a:pt x="130" y="1009"/>
                      </a:lnTo>
                      <a:lnTo>
                        <a:pt x="132" y="1006"/>
                      </a:lnTo>
                      <a:lnTo>
                        <a:pt x="135" y="1004"/>
                      </a:lnTo>
                      <a:lnTo>
                        <a:pt x="137" y="1004"/>
                      </a:lnTo>
                      <a:lnTo>
                        <a:pt x="139" y="1004"/>
                      </a:lnTo>
                      <a:lnTo>
                        <a:pt x="149" y="1006"/>
                      </a:lnTo>
                      <a:lnTo>
                        <a:pt x="151" y="1004"/>
                      </a:lnTo>
                      <a:lnTo>
                        <a:pt x="154" y="1004"/>
                      </a:lnTo>
                      <a:lnTo>
                        <a:pt x="156" y="994"/>
                      </a:lnTo>
                      <a:lnTo>
                        <a:pt x="158" y="987"/>
                      </a:lnTo>
                      <a:lnTo>
                        <a:pt x="156" y="983"/>
                      </a:lnTo>
                      <a:lnTo>
                        <a:pt x="156" y="980"/>
                      </a:lnTo>
                      <a:lnTo>
                        <a:pt x="146" y="978"/>
                      </a:lnTo>
                      <a:lnTo>
                        <a:pt x="144" y="975"/>
                      </a:lnTo>
                      <a:lnTo>
                        <a:pt x="132" y="973"/>
                      </a:lnTo>
                      <a:lnTo>
                        <a:pt x="130" y="971"/>
                      </a:lnTo>
                      <a:lnTo>
                        <a:pt x="130" y="968"/>
                      </a:lnTo>
                      <a:lnTo>
                        <a:pt x="128" y="966"/>
                      </a:lnTo>
                      <a:lnTo>
                        <a:pt x="128" y="961"/>
                      </a:lnTo>
                      <a:lnTo>
                        <a:pt x="128" y="959"/>
                      </a:lnTo>
                      <a:lnTo>
                        <a:pt x="128" y="956"/>
                      </a:lnTo>
                      <a:lnTo>
                        <a:pt x="128" y="954"/>
                      </a:lnTo>
                      <a:lnTo>
                        <a:pt x="128" y="954"/>
                      </a:lnTo>
                      <a:lnTo>
                        <a:pt x="125" y="954"/>
                      </a:lnTo>
                      <a:lnTo>
                        <a:pt x="125" y="952"/>
                      </a:lnTo>
                      <a:lnTo>
                        <a:pt x="123" y="947"/>
                      </a:lnTo>
                      <a:lnTo>
                        <a:pt x="123" y="945"/>
                      </a:lnTo>
                      <a:lnTo>
                        <a:pt x="123" y="942"/>
                      </a:lnTo>
                      <a:lnTo>
                        <a:pt x="123" y="938"/>
                      </a:lnTo>
                      <a:lnTo>
                        <a:pt x="123" y="935"/>
                      </a:lnTo>
                      <a:lnTo>
                        <a:pt x="125" y="933"/>
                      </a:lnTo>
                      <a:lnTo>
                        <a:pt x="128" y="933"/>
                      </a:lnTo>
                      <a:lnTo>
                        <a:pt x="130" y="933"/>
                      </a:lnTo>
                      <a:lnTo>
                        <a:pt x="132" y="935"/>
                      </a:lnTo>
                      <a:lnTo>
                        <a:pt x="142" y="940"/>
                      </a:lnTo>
                      <a:lnTo>
                        <a:pt x="146" y="942"/>
                      </a:lnTo>
                      <a:lnTo>
                        <a:pt x="149" y="942"/>
                      </a:lnTo>
                      <a:lnTo>
                        <a:pt x="154" y="942"/>
                      </a:lnTo>
                      <a:lnTo>
                        <a:pt x="161" y="938"/>
                      </a:lnTo>
                      <a:lnTo>
                        <a:pt x="163" y="935"/>
                      </a:lnTo>
                      <a:lnTo>
                        <a:pt x="163" y="930"/>
                      </a:lnTo>
                      <a:lnTo>
                        <a:pt x="161" y="928"/>
                      </a:lnTo>
                      <a:lnTo>
                        <a:pt x="154" y="923"/>
                      </a:lnTo>
                      <a:lnTo>
                        <a:pt x="151" y="921"/>
                      </a:lnTo>
                      <a:lnTo>
                        <a:pt x="151" y="919"/>
                      </a:lnTo>
                      <a:lnTo>
                        <a:pt x="151" y="911"/>
                      </a:lnTo>
                      <a:lnTo>
                        <a:pt x="156" y="895"/>
                      </a:lnTo>
                      <a:lnTo>
                        <a:pt x="158" y="890"/>
                      </a:lnTo>
                      <a:lnTo>
                        <a:pt x="161" y="888"/>
                      </a:lnTo>
                      <a:lnTo>
                        <a:pt x="163" y="885"/>
                      </a:lnTo>
                      <a:lnTo>
                        <a:pt x="168" y="881"/>
                      </a:lnTo>
                      <a:lnTo>
                        <a:pt x="170" y="878"/>
                      </a:lnTo>
                      <a:lnTo>
                        <a:pt x="172" y="876"/>
                      </a:lnTo>
                      <a:lnTo>
                        <a:pt x="175" y="874"/>
                      </a:lnTo>
                      <a:lnTo>
                        <a:pt x="177" y="874"/>
                      </a:lnTo>
                      <a:lnTo>
                        <a:pt x="182" y="876"/>
                      </a:lnTo>
                      <a:lnTo>
                        <a:pt x="184" y="876"/>
                      </a:lnTo>
                      <a:lnTo>
                        <a:pt x="189" y="876"/>
                      </a:lnTo>
                      <a:lnTo>
                        <a:pt x="194" y="874"/>
                      </a:lnTo>
                      <a:lnTo>
                        <a:pt x="201" y="876"/>
                      </a:lnTo>
                      <a:lnTo>
                        <a:pt x="203" y="878"/>
                      </a:lnTo>
                      <a:lnTo>
                        <a:pt x="206" y="878"/>
                      </a:lnTo>
                      <a:lnTo>
                        <a:pt x="217" y="885"/>
                      </a:lnTo>
                      <a:lnTo>
                        <a:pt x="217" y="885"/>
                      </a:lnTo>
                      <a:lnTo>
                        <a:pt x="222" y="888"/>
                      </a:lnTo>
                      <a:lnTo>
                        <a:pt x="220" y="878"/>
                      </a:lnTo>
                      <a:lnTo>
                        <a:pt x="210" y="867"/>
                      </a:lnTo>
                      <a:lnTo>
                        <a:pt x="206" y="864"/>
                      </a:lnTo>
                      <a:lnTo>
                        <a:pt x="206" y="862"/>
                      </a:lnTo>
                      <a:lnTo>
                        <a:pt x="203" y="859"/>
                      </a:lnTo>
                      <a:lnTo>
                        <a:pt x="198" y="848"/>
                      </a:lnTo>
                      <a:lnTo>
                        <a:pt x="194" y="833"/>
                      </a:lnTo>
                      <a:lnTo>
                        <a:pt x="194" y="829"/>
                      </a:lnTo>
                      <a:lnTo>
                        <a:pt x="194" y="824"/>
                      </a:lnTo>
                      <a:lnTo>
                        <a:pt x="196" y="822"/>
                      </a:lnTo>
                      <a:lnTo>
                        <a:pt x="198" y="819"/>
                      </a:lnTo>
                      <a:lnTo>
                        <a:pt x="201" y="819"/>
                      </a:lnTo>
                      <a:lnTo>
                        <a:pt x="206" y="817"/>
                      </a:lnTo>
                      <a:lnTo>
                        <a:pt x="208" y="814"/>
                      </a:lnTo>
                      <a:lnTo>
                        <a:pt x="215" y="800"/>
                      </a:lnTo>
                      <a:lnTo>
                        <a:pt x="220" y="791"/>
                      </a:lnTo>
                      <a:lnTo>
                        <a:pt x="222" y="784"/>
                      </a:lnTo>
                      <a:lnTo>
                        <a:pt x="217" y="769"/>
                      </a:lnTo>
                      <a:lnTo>
                        <a:pt x="213" y="774"/>
                      </a:lnTo>
                      <a:lnTo>
                        <a:pt x="196" y="781"/>
                      </a:lnTo>
                      <a:lnTo>
                        <a:pt x="191" y="786"/>
                      </a:lnTo>
                      <a:lnTo>
                        <a:pt x="189" y="788"/>
                      </a:lnTo>
                      <a:lnTo>
                        <a:pt x="175" y="791"/>
                      </a:lnTo>
                      <a:lnTo>
                        <a:pt x="168" y="793"/>
                      </a:lnTo>
                      <a:lnTo>
                        <a:pt x="165" y="795"/>
                      </a:lnTo>
                      <a:lnTo>
                        <a:pt x="163" y="795"/>
                      </a:lnTo>
                      <a:lnTo>
                        <a:pt x="163" y="795"/>
                      </a:lnTo>
                      <a:lnTo>
                        <a:pt x="154" y="800"/>
                      </a:lnTo>
                      <a:lnTo>
                        <a:pt x="132" y="788"/>
                      </a:lnTo>
                      <a:lnTo>
                        <a:pt x="130" y="786"/>
                      </a:lnTo>
                      <a:lnTo>
                        <a:pt x="125" y="781"/>
                      </a:lnTo>
                      <a:lnTo>
                        <a:pt x="125" y="781"/>
                      </a:lnTo>
                      <a:lnTo>
                        <a:pt x="120" y="777"/>
                      </a:lnTo>
                      <a:lnTo>
                        <a:pt x="118" y="769"/>
                      </a:lnTo>
                      <a:lnTo>
                        <a:pt x="109" y="758"/>
                      </a:lnTo>
                      <a:lnTo>
                        <a:pt x="104" y="750"/>
                      </a:lnTo>
                      <a:lnTo>
                        <a:pt x="101" y="748"/>
                      </a:lnTo>
                      <a:lnTo>
                        <a:pt x="97" y="746"/>
                      </a:lnTo>
                      <a:lnTo>
                        <a:pt x="92" y="743"/>
                      </a:lnTo>
                      <a:lnTo>
                        <a:pt x="90" y="739"/>
                      </a:lnTo>
                      <a:lnTo>
                        <a:pt x="85" y="736"/>
                      </a:lnTo>
                      <a:lnTo>
                        <a:pt x="78" y="727"/>
                      </a:lnTo>
                      <a:lnTo>
                        <a:pt x="66" y="710"/>
                      </a:lnTo>
                      <a:lnTo>
                        <a:pt x="64" y="708"/>
                      </a:lnTo>
                      <a:lnTo>
                        <a:pt x="59" y="706"/>
                      </a:lnTo>
                      <a:lnTo>
                        <a:pt x="57" y="703"/>
                      </a:lnTo>
                      <a:lnTo>
                        <a:pt x="54" y="701"/>
                      </a:lnTo>
                      <a:lnTo>
                        <a:pt x="54" y="698"/>
                      </a:lnTo>
                      <a:lnTo>
                        <a:pt x="54" y="696"/>
                      </a:lnTo>
                      <a:lnTo>
                        <a:pt x="59" y="691"/>
                      </a:lnTo>
                      <a:lnTo>
                        <a:pt x="61" y="687"/>
                      </a:lnTo>
                      <a:lnTo>
                        <a:pt x="64" y="684"/>
                      </a:lnTo>
                      <a:lnTo>
                        <a:pt x="64" y="682"/>
                      </a:lnTo>
                      <a:lnTo>
                        <a:pt x="68" y="677"/>
                      </a:lnTo>
                      <a:lnTo>
                        <a:pt x="68" y="675"/>
                      </a:lnTo>
                      <a:lnTo>
                        <a:pt x="71" y="672"/>
                      </a:lnTo>
                      <a:lnTo>
                        <a:pt x="71" y="670"/>
                      </a:lnTo>
                      <a:lnTo>
                        <a:pt x="73" y="661"/>
                      </a:lnTo>
                      <a:lnTo>
                        <a:pt x="73" y="653"/>
                      </a:lnTo>
                      <a:lnTo>
                        <a:pt x="75" y="651"/>
                      </a:lnTo>
                      <a:lnTo>
                        <a:pt x="75" y="649"/>
                      </a:lnTo>
                      <a:lnTo>
                        <a:pt x="75" y="644"/>
                      </a:lnTo>
                      <a:lnTo>
                        <a:pt x="73" y="642"/>
                      </a:lnTo>
                      <a:lnTo>
                        <a:pt x="71" y="637"/>
                      </a:lnTo>
                      <a:lnTo>
                        <a:pt x="68" y="632"/>
                      </a:lnTo>
                      <a:lnTo>
                        <a:pt x="71" y="627"/>
                      </a:lnTo>
                      <a:lnTo>
                        <a:pt x="71" y="623"/>
                      </a:lnTo>
                      <a:lnTo>
                        <a:pt x="71" y="618"/>
                      </a:lnTo>
                      <a:lnTo>
                        <a:pt x="68" y="613"/>
                      </a:lnTo>
                      <a:lnTo>
                        <a:pt x="66" y="611"/>
                      </a:lnTo>
                      <a:lnTo>
                        <a:pt x="64" y="611"/>
                      </a:lnTo>
                      <a:lnTo>
                        <a:pt x="59" y="613"/>
                      </a:lnTo>
                      <a:lnTo>
                        <a:pt x="57" y="613"/>
                      </a:lnTo>
                      <a:lnTo>
                        <a:pt x="49" y="618"/>
                      </a:lnTo>
                      <a:lnTo>
                        <a:pt x="45" y="620"/>
                      </a:lnTo>
                      <a:lnTo>
                        <a:pt x="42" y="627"/>
                      </a:lnTo>
                      <a:lnTo>
                        <a:pt x="40" y="627"/>
                      </a:lnTo>
                      <a:lnTo>
                        <a:pt x="38" y="630"/>
                      </a:lnTo>
                      <a:lnTo>
                        <a:pt x="33" y="627"/>
                      </a:lnTo>
                      <a:lnTo>
                        <a:pt x="23" y="625"/>
                      </a:lnTo>
                      <a:lnTo>
                        <a:pt x="21" y="623"/>
                      </a:lnTo>
                      <a:lnTo>
                        <a:pt x="21" y="620"/>
                      </a:lnTo>
                      <a:lnTo>
                        <a:pt x="21" y="611"/>
                      </a:lnTo>
                      <a:lnTo>
                        <a:pt x="23" y="606"/>
                      </a:lnTo>
                      <a:lnTo>
                        <a:pt x="23" y="601"/>
                      </a:lnTo>
                      <a:lnTo>
                        <a:pt x="23" y="597"/>
                      </a:lnTo>
                      <a:lnTo>
                        <a:pt x="26" y="592"/>
                      </a:lnTo>
                      <a:lnTo>
                        <a:pt x="31" y="587"/>
                      </a:lnTo>
                      <a:lnTo>
                        <a:pt x="31" y="585"/>
                      </a:lnTo>
                      <a:lnTo>
                        <a:pt x="31" y="582"/>
                      </a:lnTo>
                      <a:lnTo>
                        <a:pt x="31" y="580"/>
                      </a:lnTo>
                      <a:lnTo>
                        <a:pt x="28" y="575"/>
                      </a:lnTo>
                      <a:lnTo>
                        <a:pt x="26" y="573"/>
                      </a:lnTo>
                      <a:lnTo>
                        <a:pt x="23" y="571"/>
                      </a:lnTo>
                      <a:lnTo>
                        <a:pt x="21" y="571"/>
                      </a:lnTo>
                      <a:lnTo>
                        <a:pt x="19" y="568"/>
                      </a:lnTo>
                      <a:lnTo>
                        <a:pt x="9" y="571"/>
                      </a:lnTo>
                      <a:lnTo>
                        <a:pt x="4" y="571"/>
                      </a:lnTo>
                      <a:lnTo>
                        <a:pt x="0" y="571"/>
                      </a:lnTo>
                      <a:lnTo>
                        <a:pt x="0" y="566"/>
                      </a:lnTo>
                      <a:lnTo>
                        <a:pt x="0" y="554"/>
                      </a:lnTo>
                      <a:lnTo>
                        <a:pt x="7" y="523"/>
                      </a:lnTo>
                      <a:lnTo>
                        <a:pt x="9" y="500"/>
                      </a:lnTo>
                      <a:lnTo>
                        <a:pt x="9" y="497"/>
                      </a:lnTo>
                      <a:lnTo>
                        <a:pt x="9" y="492"/>
                      </a:lnTo>
                      <a:lnTo>
                        <a:pt x="12" y="481"/>
                      </a:lnTo>
                      <a:lnTo>
                        <a:pt x="14" y="478"/>
                      </a:lnTo>
                      <a:lnTo>
                        <a:pt x="16" y="476"/>
                      </a:lnTo>
                      <a:lnTo>
                        <a:pt x="26" y="473"/>
                      </a:lnTo>
                      <a:lnTo>
                        <a:pt x="57" y="478"/>
                      </a:lnTo>
                      <a:lnTo>
                        <a:pt x="66" y="483"/>
                      </a:lnTo>
                      <a:lnTo>
                        <a:pt x="68" y="488"/>
                      </a:lnTo>
                      <a:lnTo>
                        <a:pt x="78" y="488"/>
                      </a:lnTo>
                      <a:lnTo>
                        <a:pt x="83" y="488"/>
                      </a:lnTo>
                      <a:lnTo>
                        <a:pt x="85" y="485"/>
                      </a:lnTo>
                      <a:lnTo>
                        <a:pt x="87" y="485"/>
                      </a:lnTo>
                      <a:lnTo>
                        <a:pt x="90" y="483"/>
                      </a:lnTo>
                      <a:lnTo>
                        <a:pt x="104" y="473"/>
                      </a:lnTo>
                      <a:lnTo>
                        <a:pt x="104" y="471"/>
                      </a:lnTo>
                      <a:lnTo>
                        <a:pt x="106" y="469"/>
                      </a:lnTo>
                      <a:lnTo>
                        <a:pt x="111" y="466"/>
                      </a:lnTo>
                      <a:lnTo>
                        <a:pt x="113" y="464"/>
                      </a:lnTo>
                      <a:lnTo>
                        <a:pt x="123" y="462"/>
                      </a:lnTo>
                      <a:lnTo>
                        <a:pt x="125" y="462"/>
                      </a:lnTo>
                      <a:lnTo>
                        <a:pt x="128" y="464"/>
                      </a:lnTo>
                      <a:lnTo>
                        <a:pt x="130" y="476"/>
                      </a:lnTo>
                      <a:lnTo>
                        <a:pt x="130" y="478"/>
                      </a:lnTo>
                      <a:lnTo>
                        <a:pt x="135" y="481"/>
                      </a:lnTo>
                      <a:lnTo>
                        <a:pt x="144" y="481"/>
                      </a:lnTo>
                      <a:lnTo>
                        <a:pt x="149" y="478"/>
                      </a:lnTo>
                      <a:lnTo>
                        <a:pt x="156" y="473"/>
                      </a:lnTo>
                      <a:lnTo>
                        <a:pt x="158" y="471"/>
                      </a:lnTo>
                      <a:lnTo>
                        <a:pt x="158" y="469"/>
                      </a:lnTo>
                      <a:lnTo>
                        <a:pt x="161" y="464"/>
                      </a:lnTo>
                      <a:lnTo>
                        <a:pt x="161" y="462"/>
                      </a:lnTo>
                      <a:lnTo>
                        <a:pt x="165" y="457"/>
                      </a:lnTo>
                      <a:lnTo>
                        <a:pt x="168" y="455"/>
                      </a:lnTo>
                      <a:lnTo>
                        <a:pt x="175" y="450"/>
                      </a:lnTo>
                      <a:lnTo>
                        <a:pt x="177" y="447"/>
                      </a:lnTo>
                      <a:lnTo>
                        <a:pt x="184" y="445"/>
                      </a:lnTo>
                      <a:lnTo>
                        <a:pt x="191" y="440"/>
                      </a:lnTo>
                      <a:lnTo>
                        <a:pt x="194" y="436"/>
                      </a:lnTo>
                      <a:lnTo>
                        <a:pt x="196" y="431"/>
                      </a:lnTo>
                      <a:lnTo>
                        <a:pt x="196" y="429"/>
                      </a:lnTo>
                      <a:lnTo>
                        <a:pt x="198" y="421"/>
                      </a:lnTo>
                      <a:lnTo>
                        <a:pt x="201" y="419"/>
                      </a:lnTo>
                      <a:lnTo>
                        <a:pt x="208" y="421"/>
                      </a:lnTo>
                      <a:lnTo>
                        <a:pt x="222" y="419"/>
                      </a:lnTo>
                      <a:lnTo>
                        <a:pt x="229" y="417"/>
                      </a:lnTo>
                      <a:lnTo>
                        <a:pt x="234" y="417"/>
                      </a:lnTo>
                      <a:lnTo>
                        <a:pt x="234" y="421"/>
                      </a:lnTo>
                      <a:lnTo>
                        <a:pt x="234" y="424"/>
                      </a:lnTo>
                      <a:lnTo>
                        <a:pt x="234" y="426"/>
                      </a:lnTo>
                      <a:lnTo>
                        <a:pt x="236" y="429"/>
                      </a:lnTo>
                      <a:lnTo>
                        <a:pt x="236" y="440"/>
                      </a:lnTo>
                      <a:lnTo>
                        <a:pt x="236" y="443"/>
                      </a:lnTo>
                      <a:lnTo>
                        <a:pt x="239" y="445"/>
                      </a:lnTo>
                      <a:lnTo>
                        <a:pt x="241" y="447"/>
                      </a:lnTo>
                      <a:lnTo>
                        <a:pt x="246" y="450"/>
                      </a:lnTo>
                      <a:lnTo>
                        <a:pt x="251" y="452"/>
                      </a:lnTo>
                      <a:lnTo>
                        <a:pt x="255" y="452"/>
                      </a:lnTo>
                      <a:lnTo>
                        <a:pt x="262" y="450"/>
                      </a:lnTo>
                      <a:lnTo>
                        <a:pt x="274" y="447"/>
                      </a:lnTo>
                      <a:lnTo>
                        <a:pt x="281" y="452"/>
                      </a:lnTo>
                      <a:lnTo>
                        <a:pt x="286" y="455"/>
                      </a:lnTo>
                      <a:lnTo>
                        <a:pt x="291" y="455"/>
                      </a:lnTo>
                      <a:lnTo>
                        <a:pt x="293" y="452"/>
                      </a:lnTo>
                      <a:lnTo>
                        <a:pt x="295" y="450"/>
                      </a:lnTo>
                      <a:lnTo>
                        <a:pt x="298" y="447"/>
                      </a:lnTo>
                      <a:lnTo>
                        <a:pt x="303" y="445"/>
                      </a:lnTo>
                      <a:lnTo>
                        <a:pt x="312" y="440"/>
                      </a:lnTo>
                      <a:lnTo>
                        <a:pt x="317" y="438"/>
                      </a:lnTo>
                      <a:lnTo>
                        <a:pt x="319" y="436"/>
                      </a:lnTo>
                      <a:lnTo>
                        <a:pt x="321" y="431"/>
                      </a:lnTo>
                      <a:lnTo>
                        <a:pt x="333" y="421"/>
                      </a:lnTo>
                      <a:lnTo>
                        <a:pt x="336" y="419"/>
                      </a:lnTo>
                      <a:lnTo>
                        <a:pt x="336" y="417"/>
                      </a:lnTo>
                      <a:lnTo>
                        <a:pt x="340" y="410"/>
                      </a:lnTo>
                      <a:lnTo>
                        <a:pt x="343" y="410"/>
                      </a:lnTo>
                      <a:lnTo>
                        <a:pt x="345" y="410"/>
                      </a:lnTo>
                      <a:lnTo>
                        <a:pt x="345" y="412"/>
                      </a:lnTo>
                      <a:lnTo>
                        <a:pt x="348" y="414"/>
                      </a:lnTo>
                      <a:lnTo>
                        <a:pt x="348" y="417"/>
                      </a:lnTo>
                      <a:lnTo>
                        <a:pt x="348" y="424"/>
                      </a:lnTo>
                      <a:lnTo>
                        <a:pt x="345" y="426"/>
                      </a:lnTo>
                      <a:lnTo>
                        <a:pt x="348" y="429"/>
                      </a:lnTo>
                      <a:lnTo>
                        <a:pt x="350" y="436"/>
                      </a:lnTo>
                      <a:lnTo>
                        <a:pt x="352" y="438"/>
                      </a:lnTo>
                      <a:lnTo>
                        <a:pt x="355" y="440"/>
                      </a:lnTo>
                      <a:lnTo>
                        <a:pt x="359" y="443"/>
                      </a:lnTo>
                      <a:lnTo>
                        <a:pt x="364" y="447"/>
                      </a:lnTo>
                      <a:lnTo>
                        <a:pt x="364" y="447"/>
                      </a:lnTo>
                      <a:lnTo>
                        <a:pt x="366" y="447"/>
                      </a:lnTo>
                      <a:lnTo>
                        <a:pt x="371" y="445"/>
                      </a:lnTo>
                      <a:lnTo>
                        <a:pt x="374" y="443"/>
                      </a:lnTo>
                      <a:lnTo>
                        <a:pt x="376" y="438"/>
                      </a:lnTo>
                      <a:lnTo>
                        <a:pt x="378" y="433"/>
                      </a:lnTo>
                      <a:lnTo>
                        <a:pt x="381" y="431"/>
                      </a:lnTo>
                      <a:lnTo>
                        <a:pt x="385" y="429"/>
                      </a:lnTo>
                      <a:lnTo>
                        <a:pt x="392" y="429"/>
                      </a:lnTo>
                      <a:lnTo>
                        <a:pt x="402" y="424"/>
                      </a:lnTo>
                      <a:lnTo>
                        <a:pt x="404" y="424"/>
                      </a:lnTo>
                      <a:lnTo>
                        <a:pt x="407" y="426"/>
                      </a:lnTo>
                      <a:lnTo>
                        <a:pt x="409" y="429"/>
                      </a:lnTo>
                      <a:lnTo>
                        <a:pt x="416" y="438"/>
                      </a:lnTo>
                      <a:lnTo>
                        <a:pt x="423" y="440"/>
                      </a:lnTo>
                      <a:lnTo>
                        <a:pt x="428" y="440"/>
                      </a:lnTo>
                      <a:lnTo>
                        <a:pt x="433" y="440"/>
                      </a:lnTo>
                      <a:lnTo>
                        <a:pt x="435" y="438"/>
                      </a:lnTo>
                      <a:lnTo>
                        <a:pt x="440" y="436"/>
                      </a:lnTo>
                      <a:lnTo>
                        <a:pt x="442" y="436"/>
                      </a:lnTo>
                      <a:lnTo>
                        <a:pt x="449" y="440"/>
                      </a:lnTo>
                      <a:lnTo>
                        <a:pt x="452" y="443"/>
                      </a:lnTo>
                      <a:lnTo>
                        <a:pt x="454" y="445"/>
                      </a:lnTo>
                      <a:lnTo>
                        <a:pt x="456" y="447"/>
                      </a:lnTo>
                      <a:lnTo>
                        <a:pt x="456" y="450"/>
                      </a:lnTo>
                      <a:lnTo>
                        <a:pt x="461" y="452"/>
                      </a:lnTo>
                      <a:lnTo>
                        <a:pt x="463" y="455"/>
                      </a:lnTo>
                      <a:lnTo>
                        <a:pt x="480" y="462"/>
                      </a:lnTo>
                      <a:lnTo>
                        <a:pt x="492" y="466"/>
                      </a:lnTo>
                      <a:lnTo>
                        <a:pt x="506" y="471"/>
                      </a:lnTo>
                      <a:lnTo>
                        <a:pt x="508" y="473"/>
                      </a:lnTo>
                      <a:lnTo>
                        <a:pt x="511" y="476"/>
                      </a:lnTo>
                      <a:lnTo>
                        <a:pt x="511" y="478"/>
                      </a:lnTo>
                      <a:lnTo>
                        <a:pt x="515" y="481"/>
                      </a:lnTo>
                      <a:lnTo>
                        <a:pt x="518" y="481"/>
                      </a:lnTo>
                      <a:lnTo>
                        <a:pt x="523" y="478"/>
                      </a:lnTo>
                      <a:lnTo>
                        <a:pt x="525" y="481"/>
                      </a:lnTo>
                      <a:lnTo>
                        <a:pt x="527" y="483"/>
                      </a:lnTo>
                      <a:lnTo>
                        <a:pt x="532" y="490"/>
                      </a:lnTo>
                      <a:lnTo>
                        <a:pt x="534" y="492"/>
                      </a:lnTo>
                      <a:lnTo>
                        <a:pt x="537" y="492"/>
                      </a:lnTo>
                      <a:lnTo>
                        <a:pt x="542" y="495"/>
                      </a:lnTo>
                      <a:lnTo>
                        <a:pt x="549" y="492"/>
                      </a:lnTo>
                      <a:lnTo>
                        <a:pt x="553" y="492"/>
                      </a:lnTo>
                      <a:lnTo>
                        <a:pt x="558" y="495"/>
                      </a:lnTo>
                      <a:lnTo>
                        <a:pt x="565" y="497"/>
                      </a:lnTo>
                      <a:lnTo>
                        <a:pt x="579" y="504"/>
                      </a:lnTo>
                      <a:lnTo>
                        <a:pt x="584" y="507"/>
                      </a:lnTo>
                      <a:lnTo>
                        <a:pt x="584" y="509"/>
                      </a:lnTo>
                      <a:lnTo>
                        <a:pt x="584" y="511"/>
                      </a:lnTo>
                      <a:lnTo>
                        <a:pt x="584" y="516"/>
                      </a:lnTo>
                      <a:lnTo>
                        <a:pt x="584" y="518"/>
                      </a:lnTo>
                      <a:lnTo>
                        <a:pt x="579" y="528"/>
                      </a:lnTo>
                      <a:lnTo>
                        <a:pt x="579" y="528"/>
                      </a:lnTo>
                      <a:lnTo>
                        <a:pt x="577" y="533"/>
                      </a:lnTo>
                      <a:lnTo>
                        <a:pt x="575" y="535"/>
                      </a:lnTo>
                      <a:lnTo>
                        <a:pt x="575" y="535"/>
                      </a:lnTo>
                      <a:lnTo>
                        <a:pt x="570" y="537"/>
                      </a:lnTo>
                      <a:lnTo>
                        <a:pt x="568" y="537"/>
                      </a:lnTo>
                      <a:lnTo>
                        <a:pt x="563" y="540"/>
                      </a:lnTo>
                      <a:lnTo>
                        <a:pt x="549" y="556"/>
                      </a:lnTo>
                      <a:lnTo>
                        <a:pt x="542" y="561"/>
                      </a:lnTo>
                      <a:lnTo>
                        <a:pt x="537" y="561"/>
                      </a:lnTo>
                      <a:lnTo>
                        <a:pt x="534" y="563"/>
                      </a:lnTo>
                      <a:lnTo>
                        <a:pt x="530" y="568"/>
                      </a:lnTo>
                      <a:lnTo>
                        <a:pt x="527" y="571"/>
                      </a:lnTo>
                      <a:lnTo>
                        <a:pt x="523" y="571"/>
                      </a:lnTo>
                      <a:lnTo>
                        <a:pt x="501" y="575"/>
                      </a:lnTo>
                      <a:lnTo>
                        <a:pt x="499" y="578"/>
                      </a:lnTo>
                      <a:lnTo>
                        <a:pt x="494" y="580"/>
                      </a:lnTo>
                      <a:lnTo>
                        <a:pt x="497" y="582"/>
                      </a:lnTo>
                      <a:lnTo>
                        <a:pt x="501" y="587"/>
                      </a:lnTo>
                      <a:lnTo>
                        <a:pt x="511" y="594"/>
                      </a:lnTo>
                      <a:lnTo>
                        <a:pt x="515" y="597"/>
                      </a:lnTo>
                      <a:lnTo>
                        <a:pt x="520" y="594"/>
                      </a:lnTo>
                      <a:lnTo>
                        <a:pt x="523" y="592"/>
                      </a:lnTo>
                      <a:lnTo>
                        <a:pt x="527" y="587"/>
                      </a:lnTo>
                      <a:lnTo>
                        <a:pt x="530" y="587"/>
                      </a:lnTo>
                      <a:lnTo>
                        <a:pt x="534" y="582"/>
                      </a:lnTo>
                      <a:lnTo>
                        <a:pt x="539" y="580"/>
                      </a:lnTo>
                      <a:lnTo>
                        <a:pt x="542" y="578"/>
                      </a:lnTo>
                      <a:lnTo>
                        <a:pt x="544" y="575"/>
                      </a:lnTo>
                      <a:lnTo>
                        <a:pt x="546" y="575"/>
                      </a:lnTo>
                      <a:lnTo>
                        <a:pt x="553" y="575"/>
                      </a:lnTo>
                      <a:lnTo>
                        <a:pt x="556" y="573"/>
                      </a:lnTo>
                      <a:lnTo>
                        <a:pt x="563" y="571"/>
                      </a:lnTo>
                      <a:lnTo>
                        <a:pt x="570" y="568"/>
                      </a:lnTo>
                      <a:lnTo>
                        <a:pt x="572" y="566"/>
                      </a:lnTo>
                      <a:lnTo>
                        <a:pt x="575" y="563"/>
                      </a:lnTo>
                      <a:lnTo>
                        <a:pt x="575" y="559"/>
                      </a:lnTo>
                      <a:lnTo>
                        <a:pt x="575" y="556"/>
                      </a:lnTo>
                      <a:lnTo>
                        <a:pt x="579" y="554"/>
                      </a:lnTo>
                      <a:lnTo>
                        <a:pt x="586" y="554"/>
                      </a:lnTo>
                      <a:lnTo>
                        <a:pt x="586" y="554"/>
                      </a:lnTo>
                      <a:lnTo>
                        <a:pt x="589" y="552"/>
                      </a:lnTo>
                      <a:lnTo>
                        <a:pt x="591" y="549"/>
                      </a:lnTo>
                      <a:lnTo>
                        <a:pt x="594" y="549"/>
                      </a:lnTo>
                      <a:lnTo>
                        <a:pt x="608" y="545"/>
                      </a:lnTo>
                      <a:lnTo>
                        <a:pt x="610" y="545"/>
                      </a:lnTo>
                      <a:lnTo>
                        <a:pt x="612" y="542"/>
                      </a:lnTo>
                      <a:lnTo>
                        <a:pt x="615" y="537"/>
                      </a:lnTo>
                      <a:lnTo>
                        <a:pt x="620" y="535"/>
                      </a:lnTo>
                      <a:lnTo>
                        <a:pt x="650" y="537"/>
                      </a:lnTo>
                      <a:lnTo>
                        <a:pt x="662" y="533"/>
                      </a:lnTo>
                      <a:lnTo>
                        <a:pt x="667" y="537"/>
                      </a:lnTo>
                      <a:lnTo>
                        <a:pt x="672" y="537"/>
                      </a:lnTo>
                      <a:lnTo>
                        <a:pt x="674" y="537"/>
                      </a:lnTo>
                      <a:lnTo>
                        <a:pt x="688" y="535"/>
                      </a:lnTo>
                      <a:lnTo>
                        <a:pt x="709" y="526"/>
                      </a:lnTo>
                      <a:lnTo>
                        <a:pt x="721" y="521"/>
                      </a:lnTo>
                      <a:lnTo>
                        <a:pt x="728" y="526"/>
                      </a:lnTo>
                      <a:lnTo>
                        <a:pt x="728" y="528"/>
                      </a:lnTo>
                      <a:lnTo>
                        <a:pt x="728" y="530"/>
                      </a:lnTo>
                      <a:lnTo>
                        <a:pt x="745" y="530"/>
                      </a:lnTo>
                      <a:lnTo>
                        <a:pt x="752" y="530"/>
                      </a:lnTo>
                      <a:lnTo>
                        <a:pt x="757" y="526"/>
                      </a:lnTo>
                      <a:lnTo>
                        <a:pt x="762" y="521"/>
                      </a:lnTo>
                      <a:lnTo>
                        <a:pt x="764" y="518"/>
                      </a:lnTo>
                      <a:lnTo>
                        <a:pt x="764" y="516"/>
                      </a:lnTo>
                      <a:lnTo>
                        <a:pt x="762" y="514"/>
                      </a:lnTo>
                      <a:lnTo>
                        <a:pt x="759" y="511"/>
                      </a:lnTo>
                      <a:lnTo>
                        <a:pt x="759" y="507"/>
                      </a:lnTo>
                      <a:lnTo>
                        <a:pt x="757" y="504"/>
                      </a:lnTo>
                      <a:lnTo>
                        <a:pt x="757" y="502"/>
                      </a:lnTo>
                      <a:lnTo>
                        <a:pt x="757" y="497"/>
                      </a:lnTo>
                      <a:lnTo>
                        <a:pt x="757" y="495"/>
                      </a:lnTo>
                      <a:lnTo>
                        <a:pt x="757" y="492"/>
                      </a:lnTo>
                      <a:lnTo>
                        <a:pt x="759" y="492"/>
                      </a:lnTo>
                      <a:lnTo>
                        <a:pt x="762" y="492"/>
                      </a:lnTo>
                      <a:lnTo>
                        <a:pt x="757" y="476"/>
                      </a:lnTo>
                      <a:lnTo>
                        <a:pt x="759" y="466"/>
                      </a:lnTo>
                      <a:lnTo>
                        <a:pt x="759" y="464"/>
                      </a:lnTo>
                      <a:lnTo>
                        <a:pt x="757" y="459"/>
                      </a:lnTo>
                      <a:lnTo>
                        <a:pt x="754" y="450"/>
                      </a:lnTo>
                      <a:lnTo>
                        <a:pt x="752" y="445"/>
                      </a:lnTo>
                      <a:lnTo>
                        <a:pt x="747" y="443"/>
                      </a:lnTo>
                      <a:lnTo>
                        <a:pt x="745" y="443"/>
                      </a:lnTo>
                      <a:lnTo>
                        <a:pt x="736" y="450"/>
                      </a:lnTo>
                      <a:lnTo>
                        <a:pt x="733" y="452"/>
                      </a:lnTo>
                      <a:lnTo>
                        <a:pt x="733" y="455"/>
                      </a:lnTo>
                      <a:lnTo>
                        <a:pt x="731" y="457"/>
                      </a:lnTo>
                      <a:lnTo>
                        <a:pt x="728" y="457"/>
                      </a:lnTo>
                      <a:lnTo>
                        <a:pt x="726" y="452"/>
                      </a:lnTo>
                      <a:lnTo>
                        <a:pt x="724" y="447"/>
                      </a:lnTo>
                      <a:lnTo>
                        <a:pt x="724" y="443"/>
                      </a:lnTo>
                      <a:lnTo>
                        <a:pt x="726" y="438"/>
                      </a:lnTo>
                      <a:lnTo>
                        <a:pt x="726" y="436"/>
                      </a:lnTo>
                      <a:lnTo>
                        <a:pt x="728" y="431"/>
                      </a:lnTo>
                      <a:lnTo>
                        <a:pt x="728" y="426"/>
                      </a:lnTo>
                      <a:lnTo>
                        <a:pt x="731" y="424"/>
                      </a:lnTo>
                      <a:lnTo>
                        <a:pt x="736" y="419"/>
                      </a:lnTo>
                      <a:lnTo>
                        <a:pt x="738" y="417"/>
                      </a:lnTo>
                      <a:lnTo>
                        <a:pt x="738" y="414"/>
                      </a:lnTo>
                      <a:lnTo>
                        <a:pt x="738" y="412"/>
                      </a:lnTo>
                      <a:lnTo>
                        <a:pt x="740" y="407"/>
                      </a:lnTo>
                      <a:lnTo>
                        <a:pt x="740" y="407"/>
                      </a:lnTo>
                      <a:lnTo>
                        <a:pt x="740" y="405"/>
                      </a:lnTo>
                      <a:lnTo>
                        <a:pt x="740" y="402"/>
                      </a:lnTo>
                      <a:lnTo>
                        <a:pt x="740" y="398"/>
                      </a:lnTo>
                      <a:lnTo>
                        <a:pt x="740" y="398"/>
                      </a:lnTo>
                      <a:lnTo>
                        <a:pt x="743" y="395"/>
                      </a:lnTo>
                      <a:lnTo>
                        <a:pt x="743" y="391"/>
                      </a:lnTo>
                      <a:lnTo>
                        <a:pt x="743" y="386"/>
                      </a:lnTo>
                      <a:lnTo>
                        <a:pt x="738" y="379"/>
                      </a:lnTo>
                      <a:lnTo>
                        <a:pt x="733" y="374"/>
                      </a:lnTo>
                      <a:lnTo>
                        <a:pt x="731" y="372"/>
                      </a:lnTo>
                      <a:lnTo>
                        <a:pt x="726" y="372"/>
                      </a:lnTo>
                      <a:lnTo>
                        <a:pt x="724" y="369"/>
                      </a:lnTo>
                      <a:lnTo>
                        <a:pt x="724" y="367"/>
                      </a:lnTo>
                      <a:lnTo>
                        <a:pt x="724" y="355"/>
                      </a:lnTo>
                      <a:lnTo>
                        <a:pt x="724" y="346"/>
                      </a:lnTo>
                      <a:lnTo>
                        <a:pt x="724" y="346"/>
                      </a:lnTo>
                      <a:lnTo>
                        <a:pt x="724" y="343"/>
                      </a:lnTo>
                      <a:lnTo>
                        <a:pt x="724" y="341"/>
                      </a:lnTo>
                      <a:lnTo>
                        <a:pt x="717" y="334"/>
                      </a:lnTo>
                      <a:lnTo>
                        <a:pt x="714" y="331"/>
                      </a:lnTo>
                      <a:lnTo>
                        <a:pt x="712" y="329"/>
                      </a:lnTo>
                      <a:lnTo>
                        <a:pt x="709" y="327"/>
                      </a:lnTo>
                      <a:lnTo>
                        <a:pt x="707" y="327"/>
                      </a:lnTo>
                      <a:lnTo>
                        <a:pt x="705" y="327"/>
                      </a:lnTo>
                      <a:lnTo>
                        <a:pt x="702" y="329"/>
                      </a:lnTo>
                      <a:lnTo>
                        <a:pt x="700" y="329"/>
                      </a:lnTo>
                      <a:lnTo>
                        <a:pt x="698" y="331"/>
                      </a:lnTo>
                      <a:lnTo>
                        <a:pt x="695" y="331"/>
                      </a:lnTo>
                      <a:lnTo>
                        <a:pt x="695" y="329"/>
                      </a:lnTo>
                      <a:lnTo>
                        <a:pt x="695" y="329"/>
                      </a:lnTo>
                      <a:lnTo>
                        <a:pt x="695" y="327"/>
                      </a:lnTo>
                      <a:lnTo>
                        <a:pt x="695" y="324"/>
                      </a:lnTo>
                      <a:lnTo>
                        <a:pt x="695" y="324"/>
                      </a:lnTo>
                      <a:lnTo>
                        <a:pt x="698" y="322"/>
                      </a:lnTo>
                      <a:lnTo>
                        <a:pt x="695" y="320"/>
                      </a:lnTo>
                      <a:lnTo>
                        <a:pt x="695" y="315"/>
                      </a:lnTo>
                      <a:lnTo>
                        <a:pt x="691" y="310"/>
                      </a:lnTo>
                      <a:lnTo>
                        <a:pt x="688" y="310"/>
                      </a:lnTo>
                      <a:lnTo>
                        <a:pt x="686" y="305"/>
                      </a:lnTo>
                      <a:lnTo>
                        <a:pt x="686" y="303"/>
                      </a:lnTo>
                      <a:lnTo>
                        <a:pt x="686" y="291"/>
                      </a:lnTo>
                      <a:lnTo>
                        <a:pt x="688" y="282"/>
                      </a:lnTo>
                      <a:lnTo>
                        <a:pt x="686" y="282"/>
                      </a:lnTo>
                      <a:lnTo>
                        <a:pt x="683" y="282"/>
                      </a:lnTo>
                      <a:lnTo>
                        <a:pt x="681" y="284"/>
                      </a:lnTo>
                      <a:lnTo>
                        <a:pt x="679" y="282"/>
                      </a:lnTo>
                      <a:lnTo>
                        <a:pt x="676" y="279"/>
                      </a:lnTo>
                      <a:lnTo>
                        <a:pt x="674" y="277"/>
                      </a:lnTo>
                      <a:lnTo>
                        <a:pt x="669" y="268"/>
                      </a:lnTo>
                      <a:lnTo>
                        <a:pt x="667" y="265"/>
                      </a:lnTo>
                      <a:lnTo>
                        <a:pt x="665" y="263"/>
                      </a:lnTo>
                      <a:lnTo>
                        <a:pt x="662" y="265"/>
                      </a:lnTo>
                      <a:lnTo>
                        <a:pt x="660" y="268"/>
                      </a:lnTo>
                      <a:lnTo>
                        <a:pt x="657" y="268"/>
                      </a:lnTo>
                      <a:lnTo>
                        <a:pt x="650" y="268"/>
                      </a:lnTo>
                      <a:lnTo>
                        <a:pt x="648" y="268"/>
                      </a:lnTo>
                      <a:lnTo>
                        <a:pt x="646" y="265"/>
                      </a:lnTo>
                      <a:lnTo>
                        <a:pt x="646" y="263"/>
                      </a:lnTo>
                      <a:lnTo>
                        <a:pt x="643" y="260"/>
                      </a:lnTo>
                      <a:lnTo>
                        <a:pt x="646" y="256"/>
                      </a:lnTo>
                      <a:lnTo>
                        <a:pt x="648" y="251"/>
                      </a:lnTo>
                      <a:lnTo>
                        <a:pt x="650" y="249"/>
                      </a:lnTo>
                      <a:lnTo>
                        <a:pt x="650" y="244"/>
                      </a:lnTo>
                      <a:lnTo>
                        <a:pt x="650" y="241"/>
                      </a:lnTo>
                      <a:lnTo>
                        <a:pt x="650" y="237"/>
                      </a:lnTo>
                      <a:lnTo>
                        <a:pt x="648" y="232"/>
                      </a:lnTo>
                      <a:lnTo>
                        <a:pt x="648" y="227"/>
                      </a:lnTo>
                      <a:lnTo>
                        <a:pt x="646" y="225"/>
                      </a:lnTo>
                      <a:lnTo>
                        <a:pt x="636" y="220"/>
                      </a:lnTo>
                      <a:lnTo>
                        <a:pt x="634" y="218"/>
                      </a:lnTo>
                      <a:lnTo>
                        <a:pt x="631" y="218"/>
                      </a:lnTo>
                      <a:lnTo>
                        <a:pt x="631" y="215"/>
                      </a:lnTo>
                      <a:lnTo>
                        <a:pt x="634" y="215"/>
                      </a:lnTo>
                      <a:lnTo>
                        <a:pt x="636" y="213"/>
                      </a:lnTo>
                      <a:lnTo>
                        <a:pt x="636" y="208"/>
                      </a:lnTo>
                      <a:lnTo>
                        <a:pt x="639" y="204"/>
                      </a:lnTo>
                      <a:lnTo>
                        <a:pt x="639" y="201"/>
                      </a:lnTo>
                      <a:lnTo>
                        <a:pt x="641" y="189"/>
                      </a:lnTo>
                      <a:lnTo>
                        <a:pt x="643" y="187"/>
                      </a:lnTo>
                      <a:lnTo>
                        <a:pt x="643" y="187"/>
                      </a:lnTo>
                      <a:lnTo>
                        <a:pt x="646" y="185"/>
                      </a:lnTo>
                      <a:lnTo>
                        <a:pt x="648" y="185"/>
                      </a:lnTo>
                      <a:lnTo>
                        <a:pt x="648" y="182"/>
                      </a:lnTo>
                      <a:lnTo>
                        <a:pt x="650" y="180"/>
                      </a:lnTo>
                      <a:lnTo>
                        <a:pt x="650" y="175"/>
                      </a:lnTo>
                      <a:lnTo>
                        <a:pt x="648" y="173"/>
                      </a:lnTo>
                      <a:lnTo>
                        <a:pt x="650" y="168"/>
                      </a:lnTo>
                      <a:lnTo>
                        <a:pt x="650" y="166"/>
                      </a:lnTo>
                      <a:lnTo>
                        <a:pt x="653" y="163"/>
                      </a:lnTo>
                      <a:lnTo>
                        <a:pt x="653" y="159"/>
                      </a:lnTo>
                      <a:lnTo>
                        <a:pt x="655" y="156"/>
                      </a:lnTo>
                      <a:lnTo>
                        <a:pt x="657" y="147"/>
                      </a:lnTo>
                      <a:lnTo>
                        <a:pt x="660" y="144"/>
                      </a:lnTo>
                      <a:lnTo>
                        <a:pt x="660" y="140"/>
                      </a:lnTo>
                      <a:lnTo>
                        <a:pt x="665" y="135"/>
                      </a:lnTo>
                      <a:lnTo>
                        <a:pt x="665" y="130"/>
                      </a:lnTo>
                      <a:lnTo>
                        <a:pt x="665" y="125"/>
                      </a:lnTo>
                      <a:lnTo>
                        <a:pt x="660" y="111"/>
                      </a:lnTo>
                      <a:lnTo>
                        <a:pt x="657" y="97"/>
                      </a:lnTo>
                      <a:lnTo>
                        <a:pt x="655" y="95"/>
                      </a:lnTo>
                      <a:lnTo>
                        <a:pt x="653" y="95"/>
                      </a:lnTo>
                      <a:lnTo>
                        <a:pt x="646" y="90"/>
                      </a:lnTo>
                      <a:lnTo>
                        <a:pt x="643" y="88"/>
                      </a:lnTo>
                      <a:lnTo>
                        <a:pt x="639" y="85"/>
                      </a:lnTo>
                      <a:lnTo>
                        <a:pt x="636" y="80"/>
                      </a:lnTo>
                      <a:lnTo>
                        <a:pt x="624" y="66"/>
                      </a:lnTo>
                      <a:lnTo>
                        <a:pt x="624" y="59"/>
                      </a:lnTo>
                      <a:lnTo>
                        <a:pt x="629" y="59"/>
                      </a:lnTo>
                      <a:lnTo>
                        <a:pt x="631" y="59"/>
                      </a:lnTo>
                      <a:lnTo>
                        <a:pt x="657" y="43"/>
                      </a:lnTo>
                      <a:lnTo>
                        <a:pt x="665" y="40"/>
                      </a:lnTo>
                      <a:lnTo>
                        <a:pt x="667" y="40"/>
                      </a:lnTo>
                      <a:lnTo>
                        <a:pt x="669" y="35"/>
                      </a:lnTo>
                      <a:lnTo>
                        <a:pt x="669" y="28"/>
                      </a:lnTo>
                      <a:lnTo>
                        <a:pt x="669" y="26"/>
                      </a:lnTo>
                      <a:lnTo>
                        <a:pt x="669" y="24"/>
                      </a:lnTo>
                      <a:lnTo>
                        <a:pt x="667" y="21"/>
                      </a:lnTo>
                      <a:lnTo>
                        <a:pt x="667" y="19"/>
                      </a:lnTo>
                      <a:lnTo>
                        <a:pt x="667" y="17"/>
                      </a:lnTo>
                      <a:lnTo>
                        <a:pt x="676" y="21"/>
                      </a:lnTo>
                      <a:lnTo>
                        <a:pt x="691" y="24"/>
                      </a:lnTo>
                      <a:lnTo>
                        <a:pt x="707" y="21"/>
                      </a:lnTo>
                      <a:lnTo>
                        <a:pt x="712" y="19"/>
                      </a:lnTo>
                      <a:lnTo>
                        <a:pt x="721" y="19"/>
                      </a:lnTo>
                      <a:lnTo>
                        <a:pt x="731" y="7"/>
                      </a:lnTo>
                      <a:lnTo>
                        <a:pt x="738" y="5"/>
                      </a:lnTo>
                      <a:lnTo>
                        <a:pt x="773" y="14"/>
                      </a:lnTo>
                      <a:lnTo>
                        <a:pt x="785" y="14"/>
                      </a:lnTo>
                      <a:lnTo>
                        <a:pt x="806" y="14"/>
                      </a:lnTo>
                      <a:lnTo>
                        <a:pt x="814" y="12"/>
                      </a:lnTo>
                      <a:lnTo>
                        <a:pt x="818" y="9"/>
                      </a:lnTo>
                      <a:lnTo>
                        <a:pt x="821" y="7"/>
                      </a:lnTo>
                      <a:lnTo>
                        <a:pt x="821" y="5"/>
                      </a:lnTo>
                      <a:lnTo>
                        <a:pt x="823" y="2"/>
                      </a:lnTo>
                      <a:lnTo>
                        <a:pt x="825" y="0"/>
                      </a:lnTo>
                      <a:lnTo>
                        <a:pt x="830" y="0"/>
                      </a:lnTo>
                      <a:lnTo>
                        <a:pt x="835" y="0"/>
                      </a:lnTo>
                      <a:lnTo>
                        <a:pt x="840" y="2"/>
                      </a:lnTo>
                      <a:lnTo>
                        <a:pt x="842" y="5"/>
                      </a:lnTo>
                      <a:lnTo>
                        <a:pt x="842" y="9"/>
                      </a:lnTo>
                      <a:lnTo>
                        <a:pt x="842" y="12"/>
                      </a:lnTo>
                      <a:lnTo>
                        <a:pt x="844" y="19"/>
                      </a:lnTo>
                      <a:lnTo>
                        <a:pt x="847" y="21"/>
                      </a:lnTo>
                      <a:lnTo>
                        <a:pt x="851" y="24"/>
                      </a:lnTo>
                      <a:lnTo>
                        <a:pt x="863" y="26"/>
                      </a:lnTo>
                      <a:lnTo>
                        <a:pt x="870" y="26"/>
                      </a:lnTo>
                      <a:lnTo>
                        <a:pt x="875" y="24"/>
                      </a:lnTo>
                      <a:lnTo>
                        <a:pt x="877" y="24"/>
                      </a:lnTo>
                      <a:lnTo>
                        <a:pt x="880" y="21"/>
                      </a:lnTo>
                      <a:lnTo>
                        <a:pt x="885" y="21"/>
                      </a:lnTo>
                      <a:lnTo>
                        <a:pt x="887" y="21"/>
                      </a:lnTo>
                      <a:lnTo>
                        <a:pt x="889" y="26"/>
                      </a:lnTo>
                      <a:lnTo>
                        <a:pt x="892" y="28"/>
                      </a:lnTo>
                      <a:lnTo>
                        <a:pt x="894" y="31"/>
                      </a:lnTo>
                      <a:lnTo>
                        <a:pt x="896" y="33"/>
                      </a:lnTo>
                      <a:lnTo>
                        <a:pt x="903" y="35"/>
                      </a:lnTo>
                      <a:lnTo>
                        <a:pt x="911" y="35"/>
                      </a:lnTo>
                      <a:lnTo>
                        <a:pt x="915" y="40"/>
                      </a:lnTo>
                      <a:lnTo>
                        <a:pt x="918" y="43"/>
                      </a:lnTo>
                      <a:lnTo>
                        <a:pt x="920" y="45"/>
                      </a:lnTo>
                      <a:lnTo>
                        <a:pt x="922" y="45"/>
                      </a:lnTo>
                      <a:lnTo>
                        <a:pt x="925" y="45"/>
                      </a:lnTo>
                      <a:lnTo>
                        <a:pt x="927" y="45"/>
                      </a:lnTo>
                      <a:lnTo>
                        <a:pt x="932" y="45"/>
                      </a:lnTo>
                      <a:lnTo>
                        <a:pt x="932" y="47"/>
                      </a:lnTo>
                      <a:lnTo>
                        <a:pt x="932" y="50"/>
                      </a:lnTo>
                      <a:lnTo>
                        <a:pt x="929" y="52"/>
                      </a:lnTo>
                      <a:lnTo>
                        <a:pt x="925" y="57"/>
                      </a:lnTo>
                      <a:lnTo>
                        <a:pt x="925" y="59"/>
                      </a:lnTo>
                      <a:lnTo>
                        <a:pt x="927" y="59"/>
                      </a:lnTo>
                      <a:lnTo>
                        <a:pt x="932" y="64"/>
                      </a:lnTo>
                      <a:lnTo>
                        <a:pt x="934" y="66"/>
                      </a:lnTo>
                      <a:lnTo>
                        <a:pt x="934" y="69"/>
                      </a:lnTo>
                      <a:lnTo>
                        <a:pt x="932" y="73"/>
                      </a:lnTo>
                      <a:lnTo>
                        <a:pt x="932" y="76"/>
                      </a:lnTo>
                      <a:lnTo>
                        <a:pt x="934" y="78"/>
                      </a:lnTo>
                      <a:lnTo>
                        <a:pt x="937" y="78"/>
                      </a:lnTo>
                      <a:lnTo>
                        <a:pt x="944" y="76"/>
                      </a:lnTo>
                      <a:lnTo>
                        <a:pt x="946" y="73"/>
                      </a:lnTo>
                      <a:lnTo>
                        <a:pt x="948" y="73"/>
                      </a:lnTo>
                      <a:lnTo>
                        <a:pt x="953" y="76"/>
                      </a:lnTo>
                      <a:lnTo>
                        <a:pt x="953" y="78"/>
                      </a:lnTo>
                      <a:lnTo>
                        <a:pt x="956" y="80"/>
                      </a:lnTo>
                      <a:lnTo>
                        <a:pt x="956" y="85"/>
                      </a:lnTo>
                      <a:lnTo>
                        <a:pt x="956" y="88"/>
                      </a:lnTo>
                      <a:lnTo>
                        <a:pt x="958" y="88"/>
                      </a:lnTo>
                      <a:lnTo>
                        <a:pt x="958" y="90"/>
                      </a:lnTo>
                      <a:lnTo>
                        <a:pt x="963" y="90"/>
                      </a:lnTo>
                      <a:lnTo>
                        <a:pt x="965" y="92"/>
                      </a:lnTo>
                      <a:lnTo>
                        <a:pt x="965" y="95"/>
                      </a:lnTo>
                      <a:lnTo>
                        <a:pt x="967" y="102"/>
                      </a:lnTo>
                      <a:lnTo>
                        <a:pt x="970" y="104"/>
                      </a:lnTo>
                      <a:lnTo>
                        <a:pt x="972" y="107"/>
                      </a:lnTo>
                      <a:lnTo>
                        <a:pt x="974" y="109"/>
                      </a:lnTo>
                      <a:lnTo>
                        <a:pt x="984" y="114"/>
                      </a:lnTo>
                      <a:lnTo>
                        <a:pt x="989" y="114"/>
                      </a:lnTo>
                      <a:lnTo>
                        <a:pt x="998" y="109"/>
                      </a:lnTo>
                      <a:lnTo>
                        <a:pt x="1003" y="109"/>
                      </a:lnTo>
                      <a:lnTo>
                        <a:pt x="1005" y="109"/>
                      </a:lnTo>
                      <a:lnTo>
                        <a:pt x="1008" y="111"/>
                      </a:lnTo>
                      <a:lnTo>
                        <a:pt x="1015" y="114"/>
                      </a:lnTo>
                      <a:lnTo>
                        <a:pt x="1019" y="116"/>
                      </a:lnTo>
                      <a:lnTo>
                        <a:pt x="1026" y="114"/>
                      </a:lnTo>
                      <a:lnTo>
                        <a:pt x="1031" y="114"/>
                      </a:lnTo>
                      <a:lnTo>
                        <a:pt x="1036" y="111"/>
                      </a:lnTo>
                      <a:lnTo>
                        <a:pt x="1038" y="107"/>
                      </a:lnTo>
                      <a:lnTo>
                        <a:pt x="1043" y="107"/>
                      </a:lnTo>
                      <a:lnTo>
                        <a:pt x="1050" y="104"/>
                      </a:lnTo>
                      <a:lnTo>
                        <a:pt x="1057" y="107"/>
                      </a:lnTo>
                      <a:lnTo>
                        <a:pt x="1060" y="107"/>
                      </a:lnTo>
                      <a:lnTo>
                        <a:pt x="1062" y="104"/>
                      </a:lnTo>
                      <a:lnTo>
                        <a:pt x="1074" y="95"/>
                      </a:lnTo>
                      <a:lnTo>
                        <a:pt x="1076" y="95"/>
                      </a:lnTo>
                      <a:lnTo>
                        <a:pt x="1079" y="95"/>
                      </a:lnTo>
                      <a:lnTo>
                        <a:pt x="1081" y="97"/>
                      </a:lnTo>
                      <a:lnTo>
                        <a:pt x="1083" y="99"/>
                      </a:lnTo>
                      <a:lnTo>
                        <a:pt x="1090" y="104"/>
                      </a:lnTo>
                      <a:lnTo>
                        <a:pt x="1093" y="107"/>
                      </a:lnTo>
                      <a:lnTo>
                        <a:pt x="1093" y="109"/>
                      </a:lnTo>
                      <a:lnTo>
                        <a:pt x="1095" y="111"/>
                      </a:lnTo>
                      <a:lnTo>
                        <a:pt x="1097" y="111"/>
                      </a:lnTo>
                      <a:lnTo>
                        <a:pt x="1100" y="111"/>
                      </a:lnTo>
                      <a:lnTo>
                        <a:pt x="1100" y="109"/>
                      </a:lnTo>
                      <a:lnTo>
                        <a:pt x="1100" y="107"/>
                      </a:lnTo>
                      <a:lnTo>
                        <a:pt x="1100" y="97"/>
                      </a:lnTo>
                      <a:lnTo>
                        <a:pt x="1102" y="88"/>
                      </a:lnTo>
                      <a:lnTo>
                        <a:pt x="1102" y="80"/>
                      </a:lnTo>
                      <a:lnTo>
                        <a:pt x="1128" y="73"/>
                      </a:lnTo>
                      <a:lnTo>
                        <a:pt x="1138" y="76"/>
                      </a:lnTo>
                      <a:lnTo>
                        <a:pt x="1140" y="78"/>
                      </a:lnTo>
                      <a:lnTo>
                        <a:pt x="1142" y="83"/>
                      </a:lnTo>
                      <a:lnTo>
                        <a:pt x="1147" y="85"/>
                      </a:lnTo>
                      <a:lnTo>
                        <a:pt x="1154" y="88"/>
                      </a:lnTo>
                      <a:lnTo>
                        <a:pt x="1168" y="99"/>
                      </a:lnTo>
                      <a:lnTo>
                        <a:pt x="1178" y="107"/>
                      </a:lnTo>
                      <a:lnTo>
                        <a:pt x="1194" y="118"/>
                      </a:lnTo>
                      <a:lnTo>
                        <a:pt x="1197" y="123"/>
                      </a:lnTo>
                      <a:lnTo>
                        <a:pt x="1197" y="125"/>
                      </a:lnTo>
                      <a:lnTo>
                        <a:pt x="1199" y="128"/>
                      </a:lnTo>
                      <a:lnTo>
                        <a:pt x="1199" y="130"/>
                      </a:lnTo>
                      <a:lnTo>
                        <a:pt x="1204" y="137"/>
                      </a:lnTo>
                      <a:lnTo>
                        <a:pt x="1223" y="152"/>
                      </a:lnTo>
                      <a:lnTo>
                        <a:pt x="1223" y="154"/>
                      </a:lnTo>
                      <a:lnTo>
                        <a:pt x="1228" y="159"/>
                      </a:lnTo>
                      <a:lnTo>
                        <a:pt x="1230" y="161"/>
                      </a:lnTo>
                      <a:lnTo>
                        <a:pt x="1239" y="170"/>
                      </a:lnTo>
                      <a:lnTo>
                        <a:pt x="1244" y="180"/>
                      </a:lnTo>
                      <a:lnTo>
                        <a:pt x="1244" y="182"/>
                      </a:lnTo>
                      <a:lnTo>
                        <a:pt x="1242" y="196"/>
                      </a:lnTo>
                      <a:lnTo>
                        <a:pt x="1244" y="204"/>
                      </a:lnTo>
                      <a:lnTo>
                        <a:pt x="1247" y="208"/>
                      </a:lnTo>
                      <a:lnTo>
                        <a:pt x="1249" y="211"/>
                      </a:lnTo>
                      <a:lnTo>
                        <a:pt x="1254" y="218"/>
                      </a:lnTo>
                      <a:lnTo>
                        <a:pt x="1261" y="223"/>
                      </a:lnTo>
                      <a:lnTo>
                        <a:pt x="1263" y="227"/>
                      </a:lnTo>
                      <a:lnTo>
                        <a:pt x="1265" y="230"/>
                      </a:lnTo>
                      <a:lnTo>
                        <a:pt x="1265" y="234"/>
                      </a:lnTo>
                      <a:lnTo>
                        <a:pt x="1265" y="244"/>
                      </a:lnTo>
                      <a:lnTo>
                        <a:pt x="1265" y="249"/>
                      </a:lnTo>
                      <a:lnTo>
                        <a:pt x="1261" y="253"/>
                      </a:lnTo>
                      <a:lnTo>
                        <a:pt x="1261" y="258"/>
                      </a:lnTo>
                      <a:lnTo>
                        <a:pt x="1258" y="260"/>
                      </a:lnTo>
                      <a:lnTo>
                        <a:pt x="1258" y="265"/>
                      </a:lnTo>
                      <a:lnTo>
                        <a:pt x="1261" y="270"/>
                      </a:lnTo>
                      <a:lnTo>
                        <a:pt x="1263" y="272"/>
                      </a:lnTo>
                      <a:lnTo>
                        <a:pt x="1265" y="279"/>
                      </a:lnTo>
                      <a:lnTo>
                        <a:pt x="1265" y="284"/>
                      </a:lnTo>
                      <a:lnTo>
                        <a:pt x="1265" y="291"/>
                      </a:lnTo>
                      <a:lnTo>
                        <a:pt x="1263" y="296"/>
                      </a:lnTo>
                      <a:lnTo>
                        <a:pt x="1261" y="301"/>
                      </a:lnTo>
                      <a:lnTo>
                        <a:pt x="1258" y="308"/>
                      </a:lnTo>
                      <a:lnTo>
                        <a:pt x="1258" y="312"/>
                      </a:lnTo>
                      <a:lnTo>
                        <a:pt x="1261" y="322"/>
                      </a:lnTo>
                      <a:lnTo>
                        <a:pt x="1258" y="324"/>
                      </a:lnTo>
                      <a:lnTo>
                        <a:pt x="1256" y="327"/>
                      </a:lnTo>
                      <a:lnTo>
                        <a:pt x="1254" y="329"/>
                      </a:lnTo>
                      <a:lnTo>
                        <a:pt x="1249" y="331"/>
                      </a:lnTo>
                      <a:lnTo>
                        <a:pt x="1247" y="331"/>
                      </a:lnTo>
                      <a:lnTo>
                        <a:pt x="1242" y="331"/>
                      </a:lnTo>
                      <a:lnTo>
                        <a:pt x="1239" y="329"/>
                      </a:lnTo>
                      <a:lnTo>
                        <a:pt x="1237" y="327"/>
                      </a:lnTo>
                      <a:lnTo>
                        <a:pt x="1232" y="324"/>
                      </a:lnTo>
                      <a:lnTo>
                        <a:pt x="1230" y="324"/>
                      </a:lnTo>
                      <a:lnTo>
                        <a:pt x="1220" y="322"/>
                      </a:lnTo>
                      <a:lnTo>
                        <a:pt x="1218" y="324"/>
                      </a:lnTo>
                      <a:lnTo>
                        <a:pt x="1218" y="327"/>
                      </a:lnTo>
                      <a:lnTo>
                        <a:pt x="1211" y="343"/>
                      </a:lnTo>
                      <a:lnTo>
                        <a:pt x="1211" y="348"/>
                      </a:lnTo>
                      <a:lnTo>
                        <a:pt x="1211" y="365"/>
                      </a:lnTo>
                      <a:lnTo>
                        <a:pt x="1209" y="367"/>
                      </a:lnTo>
                      <a:lnTo>
                        <a:pt x="1206" y="369"/>
                      </a:lnTo>
                      <a:lnTo>
                        <a:pt x="1199" y="372"/>
                      </a:lnTo>
                      <a:lnTo>
                        <a:pt x="1197" y="374"/>
                      </a:lnTo>
                      <a:lnTo>
                        <a:pt x="1194" y="379"/>
                      </a:lnTo>
                      <a:lnTo>
                        <a:pt x="1183" y="393"/>
                      </a:lnTo>
                      <a:lnTo>
                        <a:pt x="1180" y="395"/>
                      </a:lnTo>
                      <a:lnTo>
                        <a:pt x="1180" y="395"/>
                      </a:lnTo>
                      <a:lnTo>
                        <a:pt x="1176" y="402"/>
                      </a:lnTo>
                      <a:lnTo>
                        <a:pt x="1185" y="407"/>
                      </a:lnTo>
                      <a:lnTo>
                        <a:pt x="1190" y="412"/>
                      </a:lnTo>
                      <a:lnTo>
                        <a:pt x="1204" y="431"/>
                      </a:lnTo>
                      <a:lnTo>
                        <a:pt x="1204" y="436"/>
                      </a:lnTo>
                      <a:lnTo>
                        <a:pt x="1204" y="440"/>
                      </a:lnTo>
                      <a:lnTo>
                        <a:pt x="1204" y="445"/>
                      </a:lnTo>
                      <a:lnTo>
                        <a:pt x="1204" y="450"/>
                      </a:lnTo>
                      <a:lnTo>
                        <a:pt x="1204" y="452"/>
                      </a:lnTo>
                      <a:lnTo>
                        <a:pt x="1206" y="450"/>
                      </a:lnTo>
                      <a:lnTo>
                        <a:pt x="1209" y="447"/>
                      </a:lnTo>
                      <a:lnTo>
                        <a:pt x="1213" y="450"/>
                      </a:lnTo>
                      <a:lnTo>
                        <a:pt x="1223" y="455"/>
                      </a:lnTo>
                      <a:lnTo>
                        <a:pt x="1256" y="488"/>
                      </a:lnTo>
                      <a:lnTo>
                        <a:pt x="1261" y="490"/>
                      </a:lnTo>
                      <a:lnTo>
                        <a:pt x="1263" y="492"/>
                      </a:lnTo>
                      <a:lnTo>
                        <a:pt x="1268" y="490"/>
                      </a:lnTo>
                      <a:lnTo>
                        <a:pt x="1270" y="490"/>
                      </a:lnTo>
                      <a:lnTo>
                        <a:pt x="1275" y="490"/>
                      </a:lnTo>
                      <a:lnTo>
                        <a:pt x="1280" y="492"/>
                      </a:lnTo>
                      <a:lnTo>
                        <a:pt x="1284" y="492"/>
                      </a:lnTo>
                      <a:lnTo>
                        <a:pt x="1291" y="492"/>
                      </a:lnTo>
                      <a:lnTo>
                        <a:pt x="1294" y="492"/>
                      </a:lnTo>
                      <a:lnTo>
                        <a:pt x="1294" y="497"/>
                      </a:lnTo>
                      <a:lnTo>
                        <a:pt x="1294" y="500"/>
                      </a:lnTo>
                      <a:lnTo>
                        <a:pt x="1294" y="502"/>
                      </a:lnTo>
                      <a:lnTo>
                        <a:pt x="1291" y="507"/>
                      </a:lnTo>
                      <a:lnTo>
                        <a:pt x="1291" y="511"/>
                      </a:lnTo>
                      <a:lnTo>
                        <a:pt x="1289" y="518"/>
                      </a:lnTo>
                      <a:lnTo>
                        <a:pt x="1291" y="521"/>
                      </a:lnTo>
                      <a:lnTo>
                        <a:pt x="1291" y="523"/>
                      </a:lnTo>
                      <a:lnTo>
                        <a:pt x="1301" y="528"/>
                      </a:lnTo>
                      <a:lnTo>
                        <a:pt x="1301" y="530"/>
                      </a:lnTo>
                      <a:lnTo>
                        <a:pt x="1303" y="533"/>
                      </a:lnTo>
                      <a:lnTo>
                        <a:pt x="1303" y="540"/>
                      </a:lnTo>
                      <a:lnTo>
                        <a:pt x="1313" y="566"/>
                      </a:lnTo>
                      <a:lnTo>
                        <a:pt x="1315" y="568"/>
                      </a:lnTo>
                      <a:lnTo>
                        <a:pt x="1317" y="571"/>
                      </a:lnTo>
                      <a:lnTo>
                        <a:pt x="1322" y="571"/>
                      </a:lnTo>
                      <a:lnTo>
                        <a:pt x="1344" y="573"/>
                      </a:lnTo>
                      <a:lnTo>
                        <a:pt x="1351" y="578"/>
                      </a:lnTo>
                      <a:lnTo>
                        <a:pt x="1358" y="578"/>
                      </a:lnTo>
                      <a:lnTo>
                        <a:pt x="1360" y="575"/>
                      </a:lnTo>
                      <a:lnTo>
                        <a:pt x="1360" y="575"/>
                      </a:lnTo>
                      <a:lnTo>
                        <a:pt x="1362" y="575"/>
                      </a:lnTo>
                      <a:lnTo>
                        <a:pt x="1370" y="575"/>
                      </a:lnTo>
                      <a:lnTo>
                        <a:pt x="1374" y="573"/>
                      </a:lnTo>
                      <a:lnTo>
                        <a:pt x="1377" y="573"/>
                      </a:lnTo>
                      <a:close/>
                    </a:path>
                  </a:pathLst>
                </a:custGeom>
                <a:solidFill>
                  <a:schemeClr val="tx1">
                    <a:alpha val="15000"/>
                  </a:schemeClr>
                </a:solidFill>
                <a:ln w="3175" cap="rnd">
                  <a:solidFill>
                    <a:schemeClr val="tx1"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78" name="Freeform 45"/>
                <p:cNvSpPr>
                  <a:spLocks/>
                </p:cNvSpPr>
                <p:nvPr/>
              </p:nvSpPr>
              <p:spPr bwMode="auto">
                <a:xfrm>
                  <a:off x="2469965" y="683419"/>
                  <a:ext cx="627459" cy="385763"/>
                </a:xfrm>
                <a:custGeom>
                  <a:avLst/>
                  <a:gdLst>
                    <a:gd name="T0" fmla="*/ 116 w 527"/>
                    <a:gd name="T1" fmla="*/ 42 h 324"/>
                    <a:gd name="T2" fmla="*/ 151 w 527"/>
                    <a:gd name="T3" fmla="*/ 40 h 324"/>
                    <a:gd name="T4" fmla="*/ 243 w 527"/>
                    <a:gd name="T5" fmla="*/ 26 h 324"/>
                    <a:gd name="T6" fmla="*/ 265 w 527"/>
                    <a:gd name="T7" fmla="*/ 24 h 324"/>
                    <a:gd name="T8" fmla="*/ 276 w 527"/>
                    <a:gd name="T9" fmla="*/ 24 h 324"/>
                    <a:gd name="T10" fmla="*/ 300 w 527"/>
                    <a:gd name="T11" fmla="*/ 9 h 324"/>
                    <a:gd name="T12" fmla="*/ 338 w 527"/>
                    <a:gd name="T13" fmla="*/ 14 h 324"/>
                    <a:gd name="T14" fmla="*/ 321 w 527"/>
                    <a:gd name="T15" fmla="*/ 33 h 324"/>
                    <a:gd name="T16" fmla="*/ 324 w 527"/>
                    <a:gd name="T17" fmla="*/ 35 h 324"/>
                    <a:gd name="T18" fmla="*/ 343 w 527"/>
                    <a:gd name="T19" fmla="*/ 31 h 324"/>
                    <a:gd name="T20" fmla="*/ 343 w 527"/>
                    <a:gd name="T21" fmla="*/ 16 h 324"/>
                    <a:gd name="T22" fmla="*/ 352 w 527"/>
                    <a:gd name="T23" fmla="*/ 19 h 324"/>
                    <a:gd name="T24" fmla="*/ 373 w 527"/>
                    <a:gd name="T25" fmla="*/ 7 h 324"/>
                    <a:gd name="T26" fmla="*/ 416 w 527"/>
                    <a:gd name="T27" fmla="*/ 16 h 324"/>
                    <a:gd name="T28" fmla="*/ 442 w 527"/>
                    <a:gd name="T29" fmla="*/ 33 h 324"/>
                    <a:gd name="T30" fmla="*/ 430 w 527"/>
                    <a:gd name="T31" fmla="*/ 28 h 324"/>
                    <a:gd name="T32" fmla="*/ 430 w 527"/>
                    <a:gd name="T33" fmla="*/ 45 h 324"/>
                    <a:gd name="T34" fmla="*/ 459 w 527"/>
                    <a:gd name="T35" fmla="*/ 42 h 324"/>
                    <a:gd name="T36" fmla="*/ 520 w 527"/>
                    <a:gd name="T37" fmla="*/ 71 h 324"/>
                    <a:gd name="T38" fmla="*/ 511 w 527"/>
                    <a:gd name="T39" fmla="*/ 109 h 324"/>
                    <a:gd name="T40" fmla="*/ 466 w 527"/>
                    <a:gd name="T41" fmla="*/ 109 h 324"/>
                    <a:gd name="T42" fmla="*/ 435 w 527"/>
                    <a:gd name="T43" fmla="*/ 144 h 324"/>
                    <a:gd name="T44" fmla="*/ 440 w 527"/>
                    <a:gd name="T45" fmla="*/ 170 h 324"/>
                    <a:gd name="T46" fmla="*/ 392 w 527"/>
                    <a:gd name="T47" fmla="*/ 161 h 324"/>
                    <a:gd name="T48" fmla="*/ 364 w 527"/>
                    <a:gd name="T49" fmla="*/ 156 h 324"/>
                    <a:gd name="T50" fmla="*/ 331 w 527"/>
                    <a:gd name="T51" fmla="*/ 187 h 324"/>
                    <a:gd name="T52" fmla="*/ 310 w 527"/>
                    <a:gd name="T53" fmla="*/ 189 h 324"/>
                    <a:gd name="T54" fmla="*/ 295 w 527"/>
                    <a:gd name="T55" fmla="*/ 208 h 324"/>
                    <a:gd name="T56" fmla="*/ 272 w 527"/>
                    <a:gd name="T57" fmla="*/ 225 h 324"/>
                    <a:gd name="T58" fmla="*/ 262 w 527"/>
                    <a:gd name="T59" fmla="*/ 260 h 324"/>
                    <a:gd name="T60" fmla="*/ 288 w 527"/>
                    <a:gd name="T61" fmla="*/ 256 h 324"/>
                    <a:gd name="T62" fmla="*/ 302 w 527"/>
                    <a:gd name="T63" fmla="*/ 251 h 324"/>
                    <a:gd name="T64" fmla="*/ 286 w 527"/>
                    <a:gd name="T65" fmla="*/ 267 h 324"/>
                    <a:gd name="T66" fmla="*/ 284 w 527"/>
                    <a:gd name="T67" fmla="*/ 284 h 324"/>
                    <a:gd name="T68" fmla="*/ 298 w 527"/>
                    <a:gd name="T69" fmla="*/ 279 h 324"/>
                    <a:gd name="T70" fmla="*/ 307 w 527"/>
                    <a:gd name="T71" fmla="*/ 291 h 324"/>
                    <a:gd name="T72" fmla="*/ 310 w 527"/>
                    <a:gd name="T73" fmla="*/ 310 h 324"/>
                    <a:gd name="T74" fmla="*/ 267 w 527"/>
                    <a:gd name="T75" fmla="*/ 324 h 324"/>
                    <a:gd name="T76" fmla="*/ 253 w 527"/>
                    <a:gd name="T77" fmla="*/ 298 h 324"/>
                    <a:gd name="T78" fmla="*/ 222 w 527"/>
                    <a:gd name="T79" fmla="*/ 317 h 324"/>
                    <a:gd name="T80" fmla="*/ 196 w 527"/>
                    <a:gd name="T81" fmla="*/ 303 h 324"/>
                    <a:gd name="T82" fmla="*/ 205 w 527"/>
                    <a:gd name="T83" fmla="*/ 291 h 324"/>
                    <a:gd name="T84" fmla="*/ 208 w 527"/>
                    <a:gd name="T85" fmla="*/ 279 h 324"/>
                    <a:gd name="T86" fmla="*/ 187 w 527"/>
                    <a:gd name="T87" fmla="*/ 286 h 324"/>
                    <a:gd name="T88" fmla="*/ 184 w 527"/>
                    <a:gd name="T89" fmla="*/ 270 h 324"/>
                    <a:gd name="T90" fmla="*/ 182 w 527"/>
                    <a:gd name="T91" fmla="*/ 246 h 324"/>
                    <a:gd name="T92" fmla="*/ 139 w 527"/>
                    <a:gd name="T93" fmla="*/ 218 h 324"/>
                    <a:gd name="T94" fmla="*/ 118 w 527"/>
                    <a:gd name="T95" fmla="*/ 194 h 324"/>
                    <a:gd name="T96" fmla="*/ 85 w 527"/>
                    <a:gd name="T97" fmla="*/ 203 h 324"/>
                    <a:gd name="T98" fmla="*/ 30 w 527"/>
                    <a:gd name="T99" fmla="*/ 203 h 324"/>
                    <a:gd name="T100" fmla="*/ 7 w 527"/>
                    <a:gd name="T101" fmla="*/ 168 h 324"/>
                    <a:gd name="T102" fmla="*/ 7 w 527"/>
                    <a:gd name="T103" fmla="*/ 128 h 324"/>
                    <a:gd name="T104" fmla="*/ 33 w 527"/>
                    <a:gd name="T105" fmla="*/ 125 h 324"/>
                    <a:gd name="T106" fmla="*/ 37 w 527"/>
                    <a:gd name="T107" fmla="*/ 104 h 324"/>
                    <a:gd name="T108" fmla="*/ 54 w 527"/>
                    <a:gd name="T109" fmla="*/ 95 h 324"/>
                    <a:gd name="T110" fmla="*/ 71 w 527"/>
                    <a:gd name="T111" fmla="*/ 90 h 324"/>
                    <a:gd name="T112" fmla="*/ 92 w 527"/>
                    <a:gd name="T113" fmla="*/ 95 h 324"/>
                    <a:gd name="T114" fmla="*/ 101 w 527"/>
                    <a:gd name="T115" fmla="*/ 83 h 324"/>
                    <a:gd name="T116" fmla="*/ 101 w 527"/>
                    <a:gd name="T117" fmla="*/ 57 h 3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527" h="324">
                      <a:moveTo>
                        <a:pt x="106" y="50"/>
                      </a:moveTo>
                      <a:lnTo>
                        <a:pt x="106" y="50"/>
                      </a:lnTo>
                      <a:lnTo>
                        <a:pt x="106" y="45"/>
                      </a:lnTo>
                      <a:lnTo>
                        <a:pt x="106" y="35"/>
                      </a:lnTo>
                      <a:lnTo>
                        <a:pt x="108" y="35"/>
                      </a:lnTo>
                      <a:lnTo>
                        <a:pt x="116" y="42"/>
                      </a:lnTo>
                      <a:lnTo>
                        <a:pt x="123" y="38"/>
                      </a:lnTo>
                      <a:lnTo>
                        <a:pt x="132" y="35"/>
                      </a:lnTo>
                      <a:lnTo>
                        <a:pt x="139" y="40"/>
                      </a:lnTo>
                      <a:lnTo>
                        <a:pt x="146" y="45"/>
                      </a:lnTo>
                      <a:lnTo>
                        <a:pt x="146" y="45"/>
                      </a:lnTo>
                      <a:lnTo>
                        <a:pt x="151" y="40"/>
                      </a:lnTo>
                      <a:lnTo>
                        <a:pt x="153" y="38"/>
                      </a:lnTo>
                      <a:lnTo>
                        <a:pt x="168" y="40"/>
                      </a:lnTo>
                      <a:lnTo>
                        <a:pt x="208" y="40"/>
                      </a:lnTo>
                      <a:lnTo>
                        <a:pt x="215" y="33"/>
                      </a:lnTo>
                      <a:lnTo>
                        <a:pt x="236" y="28"/>
                      </a:lnTo>
                      <a:lnTo>
                        <a:pt x="243" y="26"/>
                      </a:lnTo>
                      <a:lnTo>
                        <a:pt x="257" y="28"/>
                      </a:lnTo>
                      <a:lnTo>
                        <a:pt x="260" y="26"/>
                      </a:lnTo>
                      <a:lnTo>
                        <a:pt x="260" y="24"/>
                      </a:lnTo>
                      <a:lnTo>
                        <a:pt x="260" y="21"/>
                      </a:lnTo>
                      <a:lnTo>
                        <a:pt x="262" y="21"/>
                      </a:lnTo>
                      <a:lnTo>
                        <a:pt x="265" y="24"/>
                      </a:lnTo>
                      <a:lnTo>
                        <a:pt x="272" y="28"/>
                      </a:lnTo>
                      <a:lnTo>
                        <a:pt x="274" y="26"/>
                      </a:lnTo>
                      <a:lnTo>
                        <a:pt x="274" y="26"/>
                      </a:lnTo>
                      <a:lnTo>
                        <a:pt x="276" y="26"/>
                      </a:lnTo>
                      <a:lnTo>
                        <a:pt x="279" y="26"/>
                      </a:lnTo>
                      <a:lnTo>
                        <a:pt x="276" y="24"/>
                      </a:lnTo>
                      <a:lnTo>
                        <a:pt x="274" y="21"/>
                      </a:lnTo>
                      <a:lnTo>
                        <a:pt x="274" y="19"/>
                      </a:lnTo>
                      <a:lnTo>
                        <a:pt x="286" y="12"/>
                      </a:lnTo>
                      <a:lnTo>
                        <a:pt x="291" y="9"/>
                      </a:lnTo>
                      <a:lnTo>
                        <a:pt x="295" y="12"/>
                      </a:lnTo>
                      <a:lnTo>
                        <a:pt x="300" y="9"/>
                      </a:lnTo>
                      <a:lnTo>
                        <a:pt x="300" y="9"/>
                      </a:lnTo>
                      <a:lnTo>
                        <a:pt x="302" y="12"/>
                      </a:lnTo>
                      <a:lnTo>
                        <a:pt x="312" y="7"/>
                      </a:lnTo>
                      <a:lnTo>
                        <a:pt x="321" y="5"/>
                      </a:lnTo>
                      <a:lnTo>
                        <a:pt x="331" y="7"/>
                      </a:lnTo>
                      <a:lnTo>
                        <a:pt x="338" y="14"/>
                      </a:lnTo>
                      <a:lnTo>
                        <a:pt x="324" y="19"/>
                      </a:lnTo>
                      <a:lnTo>
                        <a:pt x="319" y="24"/>
                      </a:lnTo>
                      <a:lnTo>
                        <a:pt x="314" y="28"/>
                      </a:lnTo>
                      <a:lnTo>
                        <a:pt x="317" y="31"/>
                      </a:lnTo>
                      <a:lnTo>
                        <a:pt x="319" y="33"/>
                      </a:lnTo>
                      <a:lnTo>
                        <a:pt x="321" y="33"/>
                      </a:lnTo>
                      <a:lnTo>
                        <a:pt x="319" y="33"/>
                      </a:lnTo>
                      <a:lnTo>
                        <a:pt x="319" y="33"/>
                      </a:lnTo>
                      <a:lnTo>
                        <a:pt x="319" y="35"/>
                      </a:lnTo>
                      <a:lnTo>
                        <a:pt x="319" y="35"/>
                      </a:lnTo>
                      <a:lnTo>
                        <a:pt x="321" y="35"/>
                      </a:lnTo>
                      <a:lnTo>
                        <a:pt x="324" y="35"/>
                      </a:lnTo>
                      <a:lnTo>
                        <a:pt x="328" y="33"/>
                      </a:lnTo>
                      <a:lnTo>
                        <a:pt x="331" y="33"/>
                      </a:lnTo>
                      <a:lnTo>
                        <a:pt x="336" y="26"/>
                      </a:lnTo>
                      <a:lnTo>
                        <a:pt x="336" y="26"/>
                      </a:lnTo>
                      <a:lnTo>
                        <a:pt x="340" y="26"/>
                      </a:lnTo>
                      <a:lnTo>
                        <a:pt x="343" y="31"/>
                      </a:lnTo>
                      <a:lnTo>
                        <a:pt x="345" y="31"/>
                      </a:lnTo>
                      <a:lnTo>
                        <a:pt x="347" y="31"/>
                      </a:lnTo>
                      <a:lnTo>
                        <a:pt x="345" y="26"/>
                      </a:lnTo>
                      <a:lnTo>
                        <a:pt x="345" y="21"/>
                      </a:lnTo>
                      <a:lnTo>
                        <a:pt x="343" y="19"/>
                      </a:lnTo>
                      <a:lnTo>
                        <a:pt x="343" y="16"/>
                      </a:lnTo>
                      <a:lnTo>
                        <a:pt x="347" y="19"/>
                      </a:lnTo>
                      <a:lnTo>
                        <a:pt x="347" y="19"/>
                      </a:lnTo>
                      <a:lnTo>
                        <a:pt x="350" y="21"/>
                      </a:lnTo>
                      <a:lnTo>
                        <a:pt x="352" y="19"/>
                      </a:lnTo>
                      <a:lnTo>
                        <a:pt x="352" y="19"/>
                      </a:lnTo>
                      <a:lnTo>
                        <a:pt x="352" y="19"/>
                      </a:lnTo>
                      <a:lnTo>
                        <a:pt x="350" y="14"/>
                      </a:lnTo>
                      <a:lnTo>
                        <a:pt x="354" y="14"/>
                      </a:lnTo>
                      <a:lnTo>
                        <a:pt x="364" y="12"/>
                      </a:lnTo>
                      <a:lnTo>
                        <a:pt x="366" y="12"/>
                      </a:lnTo>
                      <a:lnTo>
                        <a:pt x="371" y="7"/>
                      </a:lnTo>
                      <a:lnTo>
                        <a:pt x="373" y="7"/>
                      </a:lnTo>
                      <a:lnTo>
                        <a:pt x="397" y="0"/>
                      </a:lnTo>
                      <a:lnTo>
                        <a:pt x="404" y="0"/>
                      </a:lnTo>
                      <a:lnTo>
                        <a:pt x="404" y="7"/>
                      </a:lnTo>
                      <a:lnTo>
                        <a:pt x="409" y="9"/>
                      </a:lnTo>
                      <a:lnTo>
                        <a:pt x="414" y="12"/>
                      </a:lnTo>
                      <a:lnTo>
                        <a:pt x="416" y="16"/>
                      </a:lnTo>
                      <a:lnTo>
                        <a:pt x="421" y="16"/>
                      </a:lnTo>
                      <a:lnTo>
                        <a:pt x="442" y="21"/>
                      </a:lnTo>
                      <a:lnTo>
                        <a:pt x="442" y="24"/>
                      </a:lnTo>
                      <a:lnTo>
                        <a:pt x="444" y="26"/>
                      </a:lnTo>
                      <a:lnTo>
                        <a:pt x="444" y="28"/>
                      </a:lnTo>
                      <a:lnTo>
                        <a:pt x="442" y="33"/>
                      </a:lnTo>
                      <a:lnTo>
                        <a:pt x="442" y="33"/>
                      </a:lnTo>
                      <a:lnTo>
                        <a:pt x="440" y="33"/>
                      </a:lnTo>
                      <a:lnTo>
                        <a:pt x="437" y="33"/>
                      </a:lnTo>
                      <a:lnTo>
                        <a:pt x="435" y="31"/>
                      </a:lnTo>
                      <a:lnTo>
                        <a:pt x="433" y="31"/>
                      </a:lnTo>
                      <a:lnTo>
                        <a:pt x="430" y="28"/>
                      </a:lnTo>
                      <a:lnTo>
                        <a:pt x="428" y="31"/>
                      </a:lnTo>
                      <a:lnTo>
                        <a:pt x="428" y="33"/>
                      </a:lnTo>
                      <a:lnTo>
                        <a:pt x="425" y="35"/>
                      </a:lnTo>
                      <a:lnTo>
                        <a:pt x="421" y="38"/>
                      </a:lnTo>
                      <a:lnTo>
                        <a:pt x="425" y="40"/>
                      </a:lnTo>
                      <a:lnTo>
                        <a:pt x="430" y="45"/>
                      </a:lnTo>
                      <a:lnTo>
                        <a:pt x="433" y="47"/>
                      </a:lnTo>
                      <a:lnTo>
                        <a:pt x="437" y="38"/>
                      </a:lnTo>
                      <a:lnTo>
                        <a:pt x="440" y="45"/>
                      </a:lnTo>
                      <a:lnTo>
                        <a:pt x="444" y="45"/>
                      </a:lnTo>
                      <a:lnTo>
                        <a:pt x="454" y="42"/>
                      </a:lnTo>
                      <a:lnTo>
                        <a:pt x="459" y="42"/>
                      </a:lnTo>
                      <a:lnTo>
                        <a:pt x="473" y="50"/>
                      </a:lnTo>
                      <a:lnTo>
                        <a:pt x="492" y="52"/>
                      </a:lnTo>
                      <a:lnTo>
                        <a:pt x="506" y="59"/>
                      </a:lnTo>
                      <a:lnTo>
                        <a:pt x="511" y="59"/>
                      </a:lnTo>
                      <a:lnTo>
                        <a:pt x="513" y="61"/>
                      </a:lnTo>
                      <a:lnTo>
                        <a:pt x="520" y="71"/>
                      </a:lnTo>
                      <a:lnTo>
                        <a:pt x="527" y="73"/>
                      </a:lnTo>
                      <a:lnTo>
                        <a:pt x="527" y="83"/>
                      </a:lnTo>
                      <a:lnTo>
                        <a:pt x="527" y="97"/>
                      </a:lnTo>
                      <a:lnTo>
                        <a:pt x="525" y="99"/>
                      </a:lnTo>
                      <a:lnTo>
                        <a:pt x="522" y="102"/>
                      </a:lnTo>
                      <a:lnTo>
                        <a:pt x="511" y="109"/>
                      </a:lnTo>
                      <a:lnTo>
                        <a:pt x="506" y="109"/>
                      </a:lnTo>
                      <a:lnTo>
                        <a:pt x="499" y="106"/>
                      </a:lnTo>
                      <a:lnTo>
                        <a:pt x="492" y="106"/>
                      </a:lnTo>
                      <a:lnTo>
                        <a:pt x="473" y="104"/>
                      </a:lnTo>
                      <a:lnTo>
                        <a:pt x="468" y="106"/>
                      </a:lnTo>
                      <a:lnTo>
                        <a:pt x="466" y="109"/>
                      </a:lnTo>
                      <a:lnTo>
                        <a:pt x="437" y="128"/>
                      </a:lnTo>
                      <a:lnTo>
                        <a:pt x="435" y="130"/>
                      </a:lnTo>
                      <a:lnTo>
                        <a:pt x="433" y="135"/>
                      </a:lnTo>
                      <a:lnTo>
                        <a:pt x="435" y="137"/>
                      </a:lnTo>
                      <a:lnTo>
                        <a:pt x="435" y="142"/>
                      </a:lnTo>
                      <a:lnTo>
                        <a:pt x="435" y="144"/>
                      </a:lnTo>
                      <a:lnTo>
                        <a:pt x="435" y="147"/>
                      </a:lnTo>
                      <a:lnTo>
                        <a:pt x="435" y="151"/>
                      </a:lnTo>
                      <a:lnTo>
                        <a:pt x="435" y="154"/>
                      </a:lnTo>
                      <a:lnTo>
                        <a:pt x="437" y="156"/>
                      </a:lnTo>
                      <a:lnTo>
                        <a:pt x="437" y="166"/>
                      </a:lnTo>
                      <a:lnTo>
                        <a:pt x="440" y="170"/>
                      </a:lnTo>
                      <a:lnTo>
                        <a:pt x="430" y="170"/>
                      </a:lnTo>
                      <a:lnTo>
                        <a:pt x="421" y="170"/>
                      </a:lnTo>
                      <a:lnTo>
                        <a:pt x="416" y="170"/>
                      </a:lnTo>
                      <a:lnTo>
                        <a:pt x="409" y="168"/>
                      </a:lnTo>
                      <a:lnTo>
                        <a:pt x="402" y="163"/>
                      </a:lnTo>
                      <a:lnTo>
                        <a:pt x="392" y="161"/>
                      </a:lnTo>
                      <a:lnTo>
                        <a:pt x="383" y="158"/>
                      </a:lnTo>
                      <a:lnTo>
                        <a:pt x="381" y="158"/>
                      </a:lnTo>
                      <a:lnTo>
                        <a:pt x="376" y="154"/>
                      </a:lnTo>
                      <a:lnTo>
                        <a:pt x="373" y="151"/>
                      </a:lnTo>
                      <a:lnTo>
                        <a:pt x="369" y="154"/>
                      </a:lnTo>
                      <a:lnTo>
                        <a:pt x="364" y="156"/>
                      </a:lnTo>
                      <a:lnTo>
                        <a:pt x="359" y="161"/>
                      </a:lnTo>
                      <a:lnTo>
                        <a:pt x="350" y="173"/>
                      </a:lnTo>
                      <a:lnTo>
                        <a:pt x="345" y="177"/>
                      </a:lnTo>
                      <a:lnTo>
                        <a:pt x="343" y="180"/>
                      </a:lnTo>
                      <a:lnTo>
                        <a:pt x="336" y="182"/>
                      </a:lnTo>
                      <a:lnTo>
                        <a:pt x="331" y="187"/>
                      </a:lnTo>
                      <a:lnTo>
                        <a:pt x="328" y="187"/>
                      </a:lnTo>
                      <a:lnTo>
                        <a:pt x="326" y="187"/>
                      </a:lnTo>
                      <a:lnTo>
                        <a:pt x="317" y="187"/>
                      </a:lnTo>
                      <a:lnTo>
                        <a:pt x="314" y="187"/>
                      </a:lnTo>
                      <a:lnTo>
                        <a:pt x="312" y="187"/>
                      </a:lnTo>
                      <a:lnTo>
                        <a:pt x="310" y="189"/>
                      </a:lnTo>
                      <a:lnTo>
                        <a:pt x="310" y="192"/>
                      </a:lnTo>
                      <a:lnTo>
                        <a:pt x="307" y="196"/>
                      </a:lnTo>
                      <a:lnTo>
                        <a:pt x="307" y="201"/>
                      </a:lnTo>
                      <a:lnTo>
                        <a:pt x="302" y="203"/>
                      </a:lnTo>
                      <a:lnTo>
                        <a:pt x="300" y="206"/>
                      </a:lnTo>
                      <a:lnTo>
                        <a:pt x="295" y="208"/>
                      </a:lnTo>
                      <a:lnTo>
                        <a:pt x="291" y="211"/>
                      </a:lnTo>
                      <a:lnTo>
                        <a:pt x="284" y="218"/>
                      </a:lnTo>
                      <a:lnTo>
                        <a:pt x="276" y="220"/>
                      </a:lnTo>
                      <a:lnTo>
                        <a:pt x="274" y="222"/>
                      </a:lnTo>
                      <a:lnTo>
                        <a:pt x="272" y="222"/>
                      </a:lnTo>
                      <a:lnTo>
                        <a:pt x="272" y="225"/>
                      </a:lnTo>
                      <a:lnTo>
                        <a:pt x="269" y="230"/>
                      </a:lnTo>
                      <a:lnTo>
                        <a:pt x="260" y="248"/>
                      </a:lnTo>
                      <a:lnTo>
                        <a:pt x="260" y="251"/>
                      </a:lnTo>
                      <a:lnTo>
                        <a:pt x="260" y="256"/>
                      </a:lnTo>
                      <a:lnTo>
                        <a:pt x="260" y="258"/>
                      </a:lnTo>
                      <a:lnTo>
                        <a:pt x="262" y="260"/>
                      </a:lnTo>
                      <a:lnTo>
                        <a:pt x="265" y="263"/>
                      </a:lnTo>
                      <a:lnTo>
                        <a:pt x="269" y="265"/>
                      </a:lnTo>
                      <a:lnTo>
                        <a:pt x="272" y="265"/>
                      </a:lnTo>
                      <a:lnTo>
                        <a:pt x="276" y="263"/>
                      </a:lnTo>
                      <a:lnTo>
                        <a:pt x="286" y="258"/>
                      </a:lnTo>
                      <a:lnTo>
                        <a:pt x="288" y="256"/>
                      </a:lnTo>
                      <a:lnTo>
                        <a:pt x="291" y="251"/>
                      </a:lnTo>
                      <a:lnTo>
                        <a:pt x="293" y="248"/>
                      </a:lnTo>
                      <a:lnTo>
                        <a:pt x="295" y="248"/>
                      </a:lnTo>
                      <a:lnTo>
                        <a:pt x="298" y="246"/>
                      </a:lnTo>
                      <a:lnTo>
                        <a:pt x="300" y="248"/>
                      </a:lnTo>
                      <a:lnTo>
                        <a:pt x="302" y="251"/>
                      </a:lnTo>
                      <a:lnTo>
                        <a:pt x="305" y="253"/>
                      </a:lnTo>
                      <a:lnTo>
                        <a:pt x="307" y="256"/>
                      </a:lnTo>
                      <a:lnTo>
                        <a:pt x="307" y="258"/>
                      </a:lnTo>
                      <a:lnTo>
                        <a:pt x="305" y="263"/>
                      </a:lnTo>
                      <a:lnTo>
                        <a:pt x="295" y="267"/>
                      </a:lnTo>
                      <a:lnTo>
                        <a:pt x="286" y="267"/>
                      </a:lnTo>
                      <a:lnTo>
                        <a:pt x="286" y="270"/>
                      </a:lnTo>
                      <a:lnTo>
                        <a:pt x="286" y="272"/>
                      </a:lnTo>
                      <a:lnTo>
                        <a:pt x="284" y="272"/>
                      </a:lnTo>
                      <a:lnTo>
                        <a:pt x="284" y="274"/>
                      </a:lnTo>
                      <a:lnTo>
                        <a:pt x="284" y="279"/>
                      </a:lnTo>
                      <a:lnTo>
                        <a:pt x="284" y="284"/>
                      </a:lnTo>
                      <a:lnTo>
                        <a:pt x="284" y="286"/>
                      </a:lnTo>
                      <a:lnTo>
                        <a:pt x="286" y="289"/>
                      </a:lnTo>
                      <a:lnTo>
                        <a:pt x="288" y="289"/>
                      </a:lnTo>
                      <a:lnTo>
                        <a:pt x="293" y="286"/>
                      </a:lnTo>
                      <a:lnTo>
                        <a:pt x="295" y="282"/>
                      </a:lnTo>
                      <a:lnTo>
                        <a:pt x="298" y="279"/>
                      </a:lnTo>
                      <a:lnTo>
                        <a:pt x="300" y="277"/>
                      </a:lnTo>
                      <a:lnTo>
                        <a:pt x="305" y="277"/>
                      </a:lnTo>
                      <a:lnTo>
                        <a:pt x="307" y="279"/>
                      </a:lnTo>
                      <a:lnTo>
                        <a:pt x="307" y="282"/>
                      </a:lnTo>
                      <a:lnTo>
                        <a:pt x="307" y="286"/>
                      </a:lnTo>
                      <a:lnTo>
                        <a:pt x="307" y="291"/>
                      </a:lnTo>
                      <a:lnTo>
                        <a:pt x="307" y="293"/>
                      </a:lnTo>
                      <a:lnTo>
                        <a:pt x="310" y="298"/>
                      </a:lnTo>
                      <a:lnTo>
                        <a:pt x="310" y="301"/>
                      </a:lnTo>
                      <a:lnTo>
                        <a:pt x="312" y="303"/>
                      </a:lnTo>
                      <a:lnTo>
                        <a:pt x="310" y="305"/>
                      </a:lnTo>
                      <a:lnTo>
                        <a:pt x="310" y="310"/>
                      </a:lnTo>
                      <a:lnTo>
                        <a:pt x="305" y="310"/>
                      </a:lnTo>
                      <a:lnTo>
                        <a:pt x="295" y="310"/>
                      </a:lnTo>
                      <a:lnTo>
                        <a:pt x="288" y="310"/>
                      </a:lnTo>
                      <a:lnTo>
                        <a:pt x="279" y="319"/>
                      </a:lnTo>
                      <a:lnTo>
                        <a:pt x="274" y="322"/>
                      </a:lnTo>
                      <a:lnTo>
                        <a:pt x="267" y="324"/>
                      </a:lnTo>
                      <a:lnTo>
                        <a:pt x="262" y="324"/>
                      </a:lnTo>
                      <a:lnTo>
                        <a:pt x="253" y="322"/>
                      </a:lnTo>
                      <a:lnTo>
                        <a:pt x="253" y="315"/>
                      </a:lnTo>
                      <a:lnTo>
                        <a:pt x="253" y="310"/>
                      </a:lnTo>
                      <a:lnTo>
                        <a:pt x="253" y="301"/>
                      </a:lnTo>
                      <a:lnTo>
                        <a:pt x="253" y="298"/>
                      </a:lnTo>
                      <a:lnTo>
                        <a:pt x="253" y="298"/>
                      </a:lnTo>
                      <a:lnTo>
                        <a:pt x="250" y="298"/>
                      </a:lnTo>
                      <a:lnTo>
                        <a:pt x="248" y="301"/>
                      </a:lnTo>
                      <a:lnTo>
                        <a:pt x="236" y="319"/>
                      </a:lnTo>
                      <a:lnTo>
                        <a:pt x="224" y="322"/>
                      </a:lnTo>
                      <a:lnTo>
                        <a:pt x="222" y="317"/>
                      </a:lnTo>
                      <a:lnTo>
                        <a:pt x="220" y="315"/>
                      </a:lnTo>
                      <a:lnTo>
                        <a:pt x="217" y="312"/>
                      </a:lnTo>
                      <a:lnTo>
                        <a:pt x="215" y="310"/>
                      </a:lnTo>
                      <a:lnTo>
                        <a:pt x="205" y="310"/>
                      </a:lnTo>
                      <a:lnTo>
                        <a:pt x="203" y="308"/>
                      </a:lnTo>
                      <a:lnTo>
                        <a:pt x="196" y="303"/>
                      </a:lnTo>
                      <a:lnTo>
                        <a:pt x="196" y="301"/>
                      </a:lnTo>
                      <a:lnTo>
                        <a:pt x="194" y="298"/>
                      </a:lnTo>
                      <a:lnTo>
                        <a:pt x="196" y="296"/>
                      </a:lnTo>
                      <a:lnTo>
                        <a:pt x="198" y="293"/>
                      </a:lnTo>
                      <a:lnTo>
                        <a:pt x="203" y="291"/>
                      </a:lnTo>
                      <a:lnTo>
                        <a:pt x="205" y="291"/>
                      </a:lnTo>
                      <a:lnTo>
                        <a:pt x="208" y="291"/>
                      </a:lnTo>
                      <a:lnTo>
                        <a:pt x="210" y="289"/>
                      </a:lnTo>
                      <a:lnTo>
                        <a:pt x="213" y="286"/>
                      </a:lnTo>
                      <a:lnTo>
                        <a:pt x="213" y="284"/>
                      </a:lnTo>
                      <a:lnTo>
                        <a:pt x="210" y="282"/>
                      </a:lnTo>
                      <a:lnTo>
                        <a:pt x="208" y="279"/>
                      </a:lnTo>
                      <a:lnTo>
                        <a:pt x="198" y="282"/>
                      </a:lnTo>
                      <a:lnTo>
                        <a:pt x="196" y="282"/>
                      </a:lnTo>
                      <a:lnTo>
                        <a:pt x="191" y="286"/>
                      </a:lnTo>
                      <a:lnTo>
                        <a:pt x="191" y="286"/>
                      </a:lnTo>
                      <a:lnTo>
                        <a:pt x="189" y="286"/>
                      </a:lnTo>
                      <a:lnTo>
                        <a:pt x="187" y="286"/>
                      </a:lnTo>
                      <a:lnTo>
                        <a:pt x="184" y="284"/>
                      </a:lnTo>
                      <a:lnTo>
                        <a:pt x="184" y="282"/>
                      </a:lnTo>
                      <a:lnTo>
                        <a:pt x="184" y="279"/>
                      </a:lnTo>
                      <a:lnTo>
                        <a:pt x="184" y="277"/>
                      </a:lnTo>
                      <a:lnTo>
                        <a:pt x="184" y="274"/>
                      </a:lnTo>
                      <a:lnTo>
                        <a:pt x="184" y="270"/>
                      </a:lnTo>
                      <a:lnTo>
                        <a:pt x="182" y="267"/>
                      </a:lnTo>
                      <a:lnTo>
                        <a:pt x="182" y="265"/>
                      </a:lnTo>
                      <a:lnTo>
                        <a:pt x="182" y="260"/>
                      </a:lnTo>
                      <a:lnTo>
                        <a:pt x="182" y="256"/>
                      </a:lnTo>
                      <a:lnTo>
                        <a:pt x="179" y="248"/>
                      </a:lnTo>
                      <a:lnTo>
                        <a:pt x="182" y="246"/>
                      </a:lnTo>
                      <a:lnTo>
                        <a:pt x="182" y="244"/>
                      </a:lnTo>
                      <a:lnTo>
                        <a:pt x="182" y="239"/>
                      </a:lnTo>
                      <a:lnTo>
                        <a:pt x="177" y="237"/>
                      </a:lnTo>
                      <a:lnTo>
                        <a:pt x="146" y="222"/>
                      </a:lnTo>
                      <a:lnTo>
                        <a:pt x="142" y="220"/>
                      </a:lnTo>
                      <a:lnTo>
                        <a:pt x="139" y="218"/>
                      </a:lnTo>
                      <a:lnTo>
                        <a:pt x="139" y="215"/>
                      </a:lnTo>
                      <a:lnTo>
                        <a:pt x="137" y="213"/>
                      </a:lnTo>
                      <a:lnTo>
                        <a:pt x="132" y="201"/>
                      </a:lnTo>
                      <a:lnTo>
                        <a:pt x="130" y="199"/>
                      </a:lnTo>
                      <a:lnTo>
                        <a:pt x="123" y="194"/>
                      </a:lnTo>
                      <a:lnTo>
                        <a:pt x="118" y="194"/>
                      </a:lnTo>
                      <a:lnTo>
                        <a:pt x="113" y="194"/>
                      </a:lnTo>
                      <a:lnTo>
                        <a:pt x="108" y="196"/>
                      </a:lnTo>
                      <a:lnTo>
                        <a:pt x="104" y="199"/>
                      </a:lnTo>
                      <a:lnTo>
                        <a:pt x="99" y="196"/>
                      </a:lnTo>
                      <a:lnTo>
                        <a:pt x="97" y="199"/>
                      </a:lnTo>
                      <a:lnTo>
                        <a:pt x="85" y="203"/>
                      </a:lnTo>
                      <a:lnTo>
                        <a:pt x="80" y="203"/>
                      </a:lnTo>
                      <a:lnTo>
                        <a:pt x="71" y="201"/>
                      </a:lnTo>
                      <a:lnTo>
                        <a:pt x="59" y="203"/>
                      </a:lnTo>
                      <a:lnTo>
                        <a:pt x="42" y="203"/>
                      </a:lnTo>
                      <a:lnTo>
                        <a:pt x="37" y="203"/>
                      </a:lnTo>
                      <a:lnTo>
                        <a:pt x="30" y="203"/>
                      </a:lnTo>
                      <a:lnTo>
                        <a:pt x="28" y="192"/>
                      </a:lnTo>
                      <a:lnTo>
                        <a:pt x="28" y="189"/>
                      </a:lnTo>
                      <a:lnTo>
                        <a:pt x="21" y="182"/>
                      </a:lnTo>
                      <a:lnTo>
                        <a:pt x="21" y="180"/>
                      </a:lnTo>
                      <a:lnTo>
                        <a:pt x="19" y="175"/>
                      </a:lnTo>
                      <a:lnTo>
                        <a:pt x="7" y="168"/>
                      </a:lnTo>
                      <a:lnTo>
                        <a:pt x="4" y="166"/>
                      </a:lnTo>
                      <a:lnTo>
                        <a:pt x="2" y="163"/>
                      </a:lnTo>
                      <a:lnTo>
                        <a:pt x="0" y="156"/>
                      </a:lnTo>
                      <a:lnTo>
                        <a:pt x="0" y="151"/>
                      </a:lnTo>
                      <a:lnTo>
                        <a:pt x="2" y="128"/>
                      </a:lnTo>
                      <a:lnTo>
                        <a:pt x="7" y="128"/>
                      </a:lnTo>
                      <a:lnTo>
                        <a:pt x="16" y="128"/>
                      </a:lnTo>
                      <a:lnTo>
                        <a:pt x="19" y="128"/>
                      </a:lnTo>
                      <a:lnTo>
                        <a:pt x="21" y="125"/>
                      </a:lnTo>
                      <a:lnTo>
                        <a:pt x="28" y="128"/>
                      </a:lnTo>
                      <a:lnTo>
                        <a:pt x="30" y="128"/>
                      </a:lnTo>
                      <a:lnTo>
                        <a:pt x="33" y="125"/>
                      </a:lnTo>
                      <a:lnTo>
                        <a:pt x="35" y="121"/>
                      </a:lnTo>
                      <a:lnTo>
                        <a:pt x="35" y="118"/>
                      </a:lnTo>
                      <a:lnTo>
                        <a:pt x="35" y="114"/>
                      </a:lnTo>
                      <a:lnTo>
                        <a:pt x="37" y="111"/>
                      </a:lnTo>
                      <a:lnTo>
                        <a:pt x="37" y="109"/>
                      </a:lnTo>
                      <a:lnTo>
                        <a:pt x="37" y="104"/>
                      </a:lnTo>
                      <a:lnTo>
                        <a:pt x="37" y="99"/>
                      </a:lnTo>
                      <a:lnTo>
                        <a:pt x="40" y="97"/>
                      </a:lnTo>
                      <a:lnTo>
                        <a:pt x="45" y="97"/>
                      </a:lnTo>
                      <a:lnTo>
                        <a:pt x="47" y="95"/>
                      </a:lnTo>
                      <a:lnTo>
                        <a:pt x="49" y="95"/>
                      </a:lnTo>
                      <a:lnTo>
                        <a:pt x="54" y="95"/>
                      </a:lnTo>
                      <a:lnTo>
                        <a:pt x="56" y="97"/>
                      </a:lnTo>
                      <a:lnTo>
                        <a:pt x="63" y="97"/>
                      </a:lnTo>
                      <a:lnTo>
                        <a:pt x="66" y="95"/>
                      </a:lnTo>
                      <a:lnTo>
                        <a:pt x="68" y="92"/>
                      </a:lnTo>
                      <a:lnTo>
                        <a:pt x="68" y="90"/>
                      </a:lnTo>
                      <a:lnTo>
                        <a:pt x="71" y="90"/>
                      </a:lnTo>
                      <a:lnTo>
                        <a:pt x="75" y="85"/>
                      </a:lnTo>
                      <a:lnTo>
                        <a:pt x="80" y="85"/>
                      </a:lnTo>
                      <a:lnTo>
                        <a:pt x="82" y="85"/>
                      </a:lnTo>
                      <a:lnTo>
                        <a:pt x="87" y="87"/>
                      </a:lnTo>
                      <a:lnTo>
                        <a:pt x="90" y="90"/>
                      </a:lnTo>
                      <a:lnTo>
                        <a:pt x="92" y="95"/>
                      </a:lnTo>
                      <a:lnTo>
                        <a:pt x="94" y="97"/>
                      </a:lnTo>
                      <a:lnTo>
                        <a:pt x="97" y="95"/>
                      </a:lnTo>
                      <a:lnTo>
                        <a:pt x="99" y="95"/>
                      </a:lnTo>
                      <a:lnTo>
                        <a:pt x="99" y="92"/>
                      </a:lnTo>
                      <a:lnTo>
                        <a:pt x="101" y="87"/>
                      </a:lnTo>
                      <a:lnTo>
                        <a:pt x="101" y="83"/>
                      </a:lnTo>
                      <a:lnTo>
                        <a:pt x="101" y="78"/>
                      </a:lnTo>
                      <a:lnTo>
                        <a:pt x="99" y="69"/>
                      </a:lnTo>
                      <a:lnTo>
                        <a:pt x="97" y="69"/>
                      </a:lnTo>
                      <a:lnTo>
                        <a:pt x="97" y="66"/>
                      </a:lnTo>
                      <a:lnTo>
                        <a:pt x="99" y="61"/>
                      </a:lnTo>
                      <a:lnTo>
                        <a:pt x="101" y="57"/>
                      </a:lnTo>
                      <a:lnTo>
                        <a:pt x="106" y="50"/>
                      </a:lnTo>
                      <a:close/>
                    </a:path>
                  </a:pathLst>
                </a:custGeom>
                <a:solidFill>
                  <a:schemeClr val="tx1">
                    <a:alpha val="15000"/>
                  </a:schemeClr>
                </a:solidFill>
                <a:ln w="3175" cap="rnd">
                  <a:solidFill>
                    <a:schemeClr val="tx1"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79" name="Freeform 47"/>
                <p:cNvSpPr>
                  <a:spLocks/>
                </p:cNvSpPr>
                <p:nvPr/>
              </p:nvSpPr>
              <p:spPr bwMode="auto">
                <a:xfrm>
                  <a:off x="1602000" y="809625"/>
                  <a:ext cx="1982391" cy="1590675"/>
                </a:xfrm>
                <a:custGeom>
                  <a:avLst/>
                  <a:gdLst>
                    <a:gd name="T0" fmla="*/ 19 w 1665"/>
                    <a:gd name="T1" fmla="*/ 1080 h 1336"/>
                    <a:gd name="T2" fmla="*/ 19 w 1665"/>
                    <a:gd name="T3" fmla="*/ 928 h 1336"/>
                    <a:gd name="T4" fmla="*/ 132 w 1665"/>
                    <a:gd name="T5" fmla="*/ 801 h 1336"/>
                    <a:gd name="T6" fmla="*/ 239 w 1665"/>
                    <a:gd name="T7" fmla="*/ 704 h 1336"/>
                    <a:gd name="T8" fmla="*/ 147 w 1665"/>
                    <a:gd name="T9" fmla="*/ 592 h 1336"/>
                    <a:gd name="T10" fmla="*/ 21 w 1665"/>
                    <a:gd name="T11" fmla="*/ 495 h 1336"/>
                    <a:gd name="T12" fmla="*/ 40 w 1665"/>
                    <a:gd name="T13" fmla="*/ 412 h 1336"/>
                    <a:gd name="T14" fmla="*/ 111 w 1665"/>
                    <a:gd name="T15" fmla="*/ 337 h 1336"/>
                    <a:gd name="T16" fmla="*/ 40 w 1665"/>
                    <a:gd name="T17" fmla="*/ 268 h 1336"/>
                    <a:gd name="T18" fmla="*/ 38 w 1665"/>
                    <a:gd name="T19" fmla="*/ 171 h 1336"/>
                    <a:gd name="T20" fmla="*/ 123 w 1665"/>
                    <a:gd name="T21" fmla="*/ 105 h 1336"/>
                    <a:gd name="T22" fmla="*/ 213 w 1665"/>
                    <a:gd name="T23" fmla="*/ 74 h 1336"/>
                    <a:gd name="T24" fmla="*/ 296 w 1665"/>
                    <a:gd name="T25" fmla="*/ 64 h 1336"/>
                    <a:gd name="T26" fmla="*/ 378 w 1665"/>
                    <a:gd name="T27" fmla="*/ 71 h 1336"/>
                    <a:gd name="T28" fmla="*/ 447 w 1665"/>
                    <a:gd name="T29" fmla="*/ 69 h 1336"/>
                    <a:gd name="T30" fmla="*/ 549 w 1665"/>
                    <a:gd name="T31" fmla="*/ 69 h 1336"/>
                    <a:gd name="T32" fmla="*/ 686 w 1665"/>
                    <a:gd name="T33" fmla="*/ 12 h 1336"/>
                    <a:gd name="T34" fmla="*/ 800 w 1665"/>
                    <a:gd name="T35" fmla="*/ 95 h 1336"/>
                    <a:gd name="T36" fmla="*/ 911 w 1665"/>
                    <a:gd name="T37" fmla="*/ 150 h 1336"/>
                    <a:gd name="T38" fmla="*/ 934 w 1665"/>
                    <a:gd name="T39" fmla="*/ 185 h 1336"/>
                    <a:gd name="T40" fmla="*/ 982 w 1665"/>
                    <a:gd name="T41" fmla="*/ 216 h 1336"/>
                    <a:gd name="T42" fmla="*/ 1022 w 1665"/>
                    <a:gd name="T43" fmla="*/ 180 h 1336"/>
                    <a:gd name="T44" fmla="*/ 1017 w 1665"/>
                    <a:gd name="T45" fmla="*/ 150 h 1336"/>
                    <a:gd name="T46" fmla="*/ 1036 w 1665"/>
                    <a:gd name="T47" fmla="*/ 90 h 1336"/>
                    <a:gd name="T48" fmla="*/ 1138 w 1665"/>
                    <a:gd name="T49" fmla="*/ 62 h 1336"/>
                    <a:gd name="T50" fmla="*/ 1247 w 1665"/>
                    <a:gd name="T51" fmla="*/ 79 h 1336"/>
                    <a:gd name="T52" fmla="*/ 1299 w 1665"/>
                    <a:gd name="T53" fmla="*/ 121 h 1336"/>
                    <a:gd name="T54" fmla="*/ 1294 w 1665"/>
                    <a:gd name="T55" fmla="*/ 164 h 1336"/>
                    <a:gd name="T56" fmla="*/ 1216 w 1665"/>
                    <a:gd name="T57" fmla="*/ 164 h 1336"/>
                    <a:gd name="T58" fmla="*/ 1259 w 1665"/>
                    <a:gd name="T59" fmla="*/ 176 h 1336"/>
                    <a:gd name="T60" fmla="*/ 1299 w 1665"/>
                    <a:gd name="T61" fmla="*/ 240 h 1336"/>
                    <a:gd name="T62" fmla="*/ 1254 w 1665"/>
                    <a:gd name="T63" fmla="*/ 325 h 1336"/>
                    <a:gd name="T64" fmla="*/ 1270 w 1665"/>
                    <a:gd name="T65" fmla="*/ 391 h 1336"/>
                    <a:gd name="T66" fmla="*/ 1256 w 1665"/>
                    <a:gd name="T67" fmla="*/ 488 h 1336"/>
                    <a:gd name="T68" fmla="*/ 1322 w 1665"/>
                    <a:gd name="T69" fmla="*/ 552 h 1336"/>
                    <a:gd name="T70" fmla="*/ 1367 w 1665"/>
                    <a:gd name="T71" fmla="*/ 535 h 1336"/>
                    <a:gd name="T72" fmla="*/ 1429 w 1665"/>
                    <a:gd name="T73" fmla="*/ 543 h 1336"/>
                    <a:gd name="T74" fmla="*/ 1514 w 1665"/>
                    <a:gd name="T75" fmla="*/ 519 h 1336"/>
                    <a:gd name="T76" fmla="*/ 1566 w 1665"/>
                    <a:gd name="T77" fmla="*/ 564 h 1336"/>
                    <a:gd name="T78" fmla="*/ 1644 w 1665"/>
                    <a:gd name="T79" fmla="*/ 588 h 1336"/>
                    <a:gd name="T80" fmla="*/ 1658 w 1665"/>
                    <a:gd name="T81" fmla="*/ 708 h 1336"/>
                    <a:gd name="T82" fmla="*/ 1599 w 1665"/>
                    <a:gd name="T83" fmla="*/ 749 h 1336"/>
                    <a:gd name="T84" fmla="*/ 1580 w 1665"/>
                    <a:gd name="T85" fmla="*/ 815 h 1336"/>
                    <a:gd name="T86" fmla="*/ 1540 w 1665"/>
                    <a:gd name="T87" fmla="*/ 874 h 1336"/>
                    <a:gd name="T88" fmla="*/ 1561 w 1665"/>
                    <a:gd name="T89" fmla="*/ 952 h 1336"/>
                    <a:gd name="T90" fmla="*/ 1455 w 1665"/>
                    <a:gd name="T91" fmla="*/ 962 h 1336"/>
                    <a:gd name="T92" fmla="*/ 1405 w 1665"/>
                    <a:gd name="T93" fmla="*/ 917 h 1336"/>
                    <a:gd name="T94" fmla="*/ 1358 w 1665"/>
                    <a:gd name="T95" fmla="*/ 869 h 1336"/>
                    <a:gd name="T96" fmla="*/ 1277 w 1665"/>
                    <a:gd name="T97" fmla="*/ 862 h 1336"/>
                    <a:gd name="T98" fmla="*/ 1095 w 1665"/>
                    <a:gd name="T99" fmla="*/ 907 h 1336"/>
                    <a:gd name="T100" fmla="*/ 960 w 1665"/>
                    <a:gd name="T101" fmla="*/ 1009 h 1336"/>
                    <a:gd name="T102" fmla="*/ 913 w 1665"/>
                    <a:gd name="T103" fmla="*/ 1066 h 1336"/>
                    <a:gd name="T104" fmla="*/ 845 w 1665"/>
                    <a:gd name="T105" fmla="*/ 1132 h 1336"/>
                    <a:gd name="T106" fmla="*/ 828 w 1665"/>
                    <a:gd name="T107" fmla="*/ 1205 h 1336"/>
                    <a:gd name="T108" fmla="*/ 781 w 1665"/>
                    <a:gd name="T109" fmla="*/ 1250 h 1336"/>
                    <a:gd name="T110" fmla="*/ 712 w 1665"/>
                    <a:gd name="T111" fmla="*/ 1295 h 1336"/>
                    <a:gd name="T112" fmla="*/ 636 w 1665"/>
                    <a:gd name="T113" fmla="*/ 1305 h 1336"/>
                    <a:gd name="T114" fmla="*/ 554 w 1665"/>
                    <a:gd name="T115" fmla="*/ 1336 h 1336"/>
                    <a:gd name="T116" fmla="*/ 445 w 1665"/>
                    <a:gd name="T117" fmla="*/ 1281 h 1336"/>
                    <a:gd name="T118" fmla="*/ 324 w 1665"/>
                    <a:gd name="T119" fmla="*/ 1222 h 1336"/>
                    <a:gd name="T120" fmla="*/ 260 w 1665"/>
                    <a:gd name="T121" fmla="*/ 1191 h 1336"/>
                    <a:gd name="T122" fmla="*/ 182 w 1665"/>
                    <a:gd name="T123" fmla="*/ 1158 h 1336"/>
                    <a:gd name="T124" fmla="*/ 102 w 1665"/>
                    <a:gd name="T125" fmla="*/ 1220 h 13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665" h="1336">
                      <a:moveTo>
                        <a:pt x="7" y="1224"/>
                      </a:moveTo>
                      <a:lnTo>
                        <a:pt x="7" y="1224"/>
                      </a:lnTo>
                      <a:lnTo>
                        <a:pt x="2" y="1217"/>
                      </a:lnTo>
                      <a:lnTo>
                        <a:pt x="0" y="1213"/>
                      </a:lnTo>
                      <a:lnTo>
                        <a:pt x="0" y="1210"/>
                      </a:lnTo>
                      <a:lnTo>
                        <a:pt x="0" y="1205"/>
                      </a:lnTo>
                      <a:lnTo>
                        <a:pt x="2" y="1205"/>
                      </a:lnTo>
                      <a:lnTo>
                        <a:pt x="19" y="1196"/>
                      </a:lnTo>
                      <a:lnTo>
                        <a:pt x="21" y="1194"/>
                      </a:lnTo>
                      <a:lnTo>
                        <a:pt x="28" y="1182"/>
                      </a:lnTo>
                      <a:lnTo>
                        <a:pt x="17" y="1172"/>
                      </a:lnTo>
                      <a:lnTo>
                        <a:pt x="12" y="1158"/>
                      </a:lnTo>
                      <a:lnTo>
                        <a:pt x="9" y="1144"/>
                      </a:lnTo>
                      <a:lnTo>
                        <a:pt x="17" y="1130"/>
                      </a:lnTo>
                      <a:lnTo>
                        <a:pt x="26" y="1120"/>
                      </a:lnTo>
                      <a:lnTo>
                        <a:pt x="26" y="1116"/>
                      </a:lnTo>
                      <a:lnTo>
                        <a:pt x="26" y="1108"/>
                      </a:lnTo>
                      <a:lnTo>
                        <a:pt x="24" y="1101"/>
                      </a:lnTo>
                      <a:lnTo>
                        <a:pt x="19" y="1097"/>
                      </a:lnTo>
                      <a:lnTo>
                        <a:pt x="17" y="1092"/>
                      </a:lnTo>
                      <a:lnTo>
                        <a:pt x="17" y="1085"/>
                      </a:lnTo>
                      <a:lnTo>
                        <a:pt x="19" y="1080"/>
                      </a:lnTo>
                      <a:lnTo>
                        <a:pt x="28" y="1066"/>
                      </a:lnTo>
                      <a:lnTo>
                        <a:pt x="31" y="1059"/>
                      </a:lnTo>
                      <a:lnTo>
                        <a:pt x="31" y="1054"/>
                      </a:lnTo>
                      <a:lnTo>
                        <a:pt x="31" y="1047"/>
                      </a:lnTo>
                      <a:lnTo>
                        <a:pt x="28" y="1033"/>
                      </a:lnTo>
                      <a:lnTo>
                        <a:pt x="26" y="1018"/>
                      </a:lnTo>
                      <a:lnTo>
                        <a:pt x="26" y="1011"/>
                      </a:lnTo>
                      <a:lnTo>
                        <a:pt x="26" y="1002"/>
                      </a:lnTo>
                      <a:lnTo>
                        <a:pt x="28" y="1000"/>
                      </a:lnTo>
                      <a:lnTo>
                        <a:pt x="28" y="997"/>
                      </a:lnTo>
                      <a:lnTo>
                        <a:pt x="28" y="995"/>
                      </a:lnTo>
                      <a:lnTo>
                        <a:pt x="28" y="990"/>
                      </a:lnTo>
                      <a:lnTo>
                        <a:pt x="28" y="988"/>
                      </a:lnTo>
                      <a:lnTo>
                        <a:pt x="31" y="976"/>
                      </a:lnTo>
                      <a:lnTo>
                        <a:pt x="35" y="976"/>
                      </a:lnTo>
                      <a:lnTo>
                        <a:pt x="38" y="969"/>
                      </a:lnTo>
                      <a:lnTo>
                        <a:pt x="35" y="964"/>
                      </a:lnTo>
                      <a:lnTo>
                        <a:pt x="33" y="962"/>
                      </a:lnTo>
                      <a:lnTo>
                        <a:pt x="28" y="959"/>
                      </a:lnTo>
                      <a:lnTo>
                        <a:pt x="26" y="955"/>
                      </a:lnTo>
                      <a:lnTo>
                        <a:pt x="24" y="947"/>
                      </a:lnTo>
                      <a:lnTo>
                        <a:pt x="19" y="928"/>
                      </a:lnTo>
                      <a:lnTo>
                        <a:pt x="14" y="921"/>
                      </a:lnTo>
                      <a:lnTo>
                        <a:pt x="5" y="910"/>
                      </a:lnTo>
                      <a:lnTo>
                        <a:pt x="2" y="905"/>
                      </a:lnTo>
                      <a:lnTo>
                        <a:pt x="2" y="898"/>
                      </a:lnTo>
                      <a:lnTo>
                        <a:pt x="5" y="893"/>
                      </a:lnTo>
                      <a:lnTo>
                        <a:pt x="7" y="886"/>
                      </a:lnTo>
                      <a:lnTo>
                        <a:pt x="14" y="883"/>
                      </a:lnTo>
                      <a:lnTo>
                        <a:pt x="33" y="886"/>
                      </a:lnTo>
                      <a:lnTo>
                        <a:pt x="43" y="886"/>
                      </a:lnTo>
                      <a:lnTo>
                        <a:pt x="47" y="881"/>
                      </a:lnTo>
                      <a:lnTo>
                        <a:pt x="61" y="865"/>
                      </a:lnTo>
                      <a:lnTo>
                        <a:pt x="64" y="857"/>
                      </a:lnTo>
                      <a:lnTo>
                        <a:pt x="66" y="846"/>
                      </a:lnTo>
                      <a:lnTo>
                        <a:pt x="66" y="843"/>
                      </a:lnTo>
                      <a:lnTo>
                        <a:pt x="71" y="839"/>
                      </a:lnTo>
                      <a:lnTo>
                        <a:pt x="83" y="829"/>
                      </a:lnTo>
                      <a:lnTo>
                        <a:pt x="85" y="827"/>
                      </a:lnTo>
                      <a:lnTo>
                        <a:pt x="87" y="820"/>
                      </a:lnTo>
                      <a:lnTo>
                        <a:pt x="102" y="803"/>
                      </a:lnTo>
                      <a:lnTo>
                        <a:pt x="104" y="801"/>
                      </a:lnTo>
                      <a:lnTo>
                        <a:pt x="111" y="798"/>
                      </a:lnTo>
                      <a:lnTo>
                        <a:pt x="132" y="801"/>
                      </a:lnTo>
                      <a:lnTo>
                        <a:pt x="135" y="798"/>
                      </a:lnTo>
                      <a:lnTo>
                        <a:pt x="154" y="791"/>
                      </a:lnTo>
                      <a:lnTo>
                        <a:pt x="166" y="784"/>
                      </a:lnTo>
                      <a:lnTo>
                        <a:pt x="175" y="775"/>
                      </a:lnTo>
                      <a:lnTo>
                        <a:pt x="187" y="758"/>
                      </a:lnTo>
                      <a:lnTo>
                        <a:pt x="189" y="758"/>
                      </a:lnTo>
                      <a:lnTo>
                        <a:pt x="192" y="760"/>
                      </a:lnTo>
                      <a:lnTo>
                        <a:pt x="194" y="760"/>
                      </a:lnTo>
                      <a:lnTo>
                        <a:pt x="194" y="758"/>
                      </a:lnTo>
                      <a:lnTo>
                        <a:pt x="194" y="753"/>
                      </a:lnTo>
                      <a:lnTo>
                        <a:pt x="194" y="751"/>
                      </a:lnTo>
                      <a:lnTo>
                        <a:pt x="194" y="751"/>
                      </a:lnTo>
                      <a:lnTo>
                        <a:pt x="199" y="749"/>
                      </a:lnTo>
                      <a:lnTo>
                        <a:pt x="203" y="746"/>
                      </a:lnTo>
                      <a:lnTo>
                        <a:pt x="213" y="746"/>
                      </a:lnTo>
                      <a:lnTo>
                        <a:pt x="213" y="744"/>
                      </a:lnTo>
                      <a:lnTo>
                        <a:pt x="227" y="725"/>
                      </a:lnTo>
                      <a:lnTo>
                        <a:pt x="227" y="723"/>
                      </a:lnTo>
                      <a:lnTo>
                        <a:pt x="227" y="718"/>
                      </a:lnTo>
                      <a:lnTo>
                        <a:pt x="227" y="715"/>
                      </a:lnTo>
                      <a:lnTo>
                        <a:pt x="229" y="711"/>
                      </a:lnTo>
                      <a:lnTo>
                        <a:pt x="239" y="704"/>
                      </a:lnTo>
                      <a:lnTo>
                        <a:pt x="255" y="682"/>
                      </a:lnTo>
                      <a:lnTo>
                        <a:pt x="251" y="678"/>
                      </a:lnTo>
                      <a:lnTo>
                        <a:pt x="248" y="670"/>
                      </a:lnTo>
                      <a:lnTo>
                        <a:pt x="234" y="656"/>
                      </a:lnTo>
                      <a:lnTo>
                        <a:pt x="222" y="644"/>
                      </a:lnTo>
                      <a:lnTo>
                        <a:pt x="206" y="637"/>
                      </a:lnTo>
                      <a:lnTo>
                        <a:pt x="182" y="630"/>
                      </a:lnTo>
                      <a:lnTo>
                        <a:pt x="177" y="630"/>
                      </a:lnTo>
                      <a:lnTo>
                        <a:pt x="175" y="633"/>
                      </a:lnTo>
                      <a:lnTo>
                        <a:pt x="173" y="635"/>
                      </a:lnTo>
                      <a:lnTo>
                        <a:pt x="168" y="637"/>
                      </a:lnTo>
                      <a:lnTo>
                        <a:pt x="163" y="640"/>
                      </a:lnTo>
                      <a:lnTo>
                        <a:pt x="158" y="640"/>
                      </a:lnTo>
                      <a:lnTo>
                        <a:pt x="151" y="635"/>
                      </a:lnTo>
                      <a:lnTo>
                        <a:pt x="147" y="628"/>
                      </a:lnTo>
                      <a:lnTo>
                        <a:pt x="147" y="621"/>
                      </a:lnTo>
                      <a:lnTo>
                        <a:pt x="147" y="611"/>
                      </a:lnTo>
                      <a:lnTo>
                        <a:pt x="144" y="609"/>
                      </a:lnTo>
                      <a:lnTo>
                        <a:pt x="142" y="604"/>
                      </a:lnTo>
                      <a:lnTo>
                        <a:pt x="142" y="599"/>
                      </a:lnTo>
                      <a:lnTo>
                        <a:pt x="144" y="597"/>
                      </a:lnTo>
                      <a:lnTo>
                        <a:pt x="147" y="592"/>
                      </a:lnTo>
                      <a:lnTo>
                        <a:pt x="149" y="590"/>
                      </a:lnTo>
                      <a:lnTo>
                        <a:pt x="158" y="554"/>
                      </a:lnTo>
                      <a:lnTo>
                        <a:pt x="163" y="547"/>
                      </a:lnTo>
                      <a:lnTo>
                        <a:pt x="156" y="545"/>
                      </a:lnTo>
                      <a:lnTo>
                        <a:pt x="149" y="543"/>
                      </a:lnTo>
                      <a:lnTo>
                        <a:pt x="147" y="540"/>
                      </a:lnTo>
                      <a:lnTo>
                        <a:pt x="151" y="521"/>
                      </a:lnTo>
                      <a:lnTo>
                        <a:pt x="151" y="514"/>
                      </a:lnTo>
                      <a:lnTo>
                        <a:pt x="147" y="509"/>
                      </a:lnTo>
                      <a:lnTo>
                        <a:pt x="140" y="505"/>
                      </a:lnTo>
                      <a:lnTo>
                        <a:pt x="135" y="514"/>
                      </a:lnTo>
                      <a:lnTo>
                        <a:pt x="123" y="517"/>
                      </a:lnTo>
                      <a:lnTo>
                        <a:pt x="102" y="514"/>
                      </a:lnTo>
                      <a:lnTo>
                        <a:pt x="92" y="512"/>
                      </a:lnTo>
                      <a:lnTo>
                        <a:pt x="80" y="493"/>
                      </a:lnTo>
                      <a:lnTo>
                        <a:pt x="71" y="490"/>
                      </a:lnTo>
                      <a:lnTo>
                        <a:pt x="69" y="502"/>
                      </a:lnTo>
                      <a:lnTo>
                        <a:pt x="61" y="507"/>
                      </a:lnTo>
                      <a:lnTo>
                        <a:pt x="43" y="507"/>
                      </a:lnTo>
                      <a:lnTo>
                        <a:pt x="33" y="505"/>
                      </a:lnTo>
                      <a:lnTo>
                        <a:pt x="26" y="498"/>
                      </a:lnTo>
                      <a:lnTo>
                        <a:pt x="21" y="495"/>
                      </a:lnTo>
                      <a:lnTo>
                        <a:pt x="21" y="490"/>
                      </a:lnTo>
                      <a:lnTo>
                        <a:pt x="21" y="486"/>
                      </a:lnTo>
                      <a:lnTo>
                        <a:pt x="21" y="483"/>
                      </a:lnTo>
                      <a:lnTo>
                        <a:pt x="24" y="481"/>
                      </a:lnTo>
                      <a:lnTo>
                        <a:pt x="28" y="467"/>
                      </a:lnTo>
                      <a:lnTo>
                        <a:pt x="28" y="464"/>
                      </a:lnTo>
                      <a:lnTo>
                        <a:pt x="28" y="464"/>
                      </a:lnTo>
                      <a:lnTo>
                        <a:pt x="26" y="460"/>
                      </a:lnTo>
                      <a:lnTo>
                        <a:pt x="24" y="457"/>
                      </a:lnTo>
                      <a:lnTo>
                        <a:pt x="17" y="457"/>
                      </a:lnTo>
                      <a:lnTo>
                        <a:pt x="14" y="455"/>
                      </a:lnTo>
                      <a:lnTo>
                        <a:pt x="14" y="455"/>
                      </a:lnTo>
                      <a:lnTo>
                        <a:pt x="12" y="453"/>
                      </a:lnTo>
                      <a:lnTo>
                        <a:pt x="12" y="448"/>
                      </a:lnTo>
                      <a:lnTo>
                        <a:pt x="12" y="445"/>
                      </a:lnTo>
                      <a:lnTo>
                        <a:pt x="17" y="441"/>
                      </a:lnTo>
                      <a:lnTo>
                        <a:pt x="26" y="431"/>
                      </a:lnTo>
                      <a:lnTo>
                        <a:pt x="28" y="429"/>
                      </a:lnTo>
                      <a:lnTo>
                        <a:pt x="31" y="427"/>
                      </a:lnTo>
                      <a:lnTo>
                        <a:pt x="33" y="427"/>
                      </a:lnTo>
                      <a:lnTo>
                        <a:pt x="35" y="424"/>
                      </a:lnTo>
                      <a:lnTo>
                        <a:pt x="40" y="412"/>
                      </a:lnTo>
                      <a:lnTo>
                        <a:pt x="43" y="410"/>
                      </a:lnTo>
                      <a:lnTo>
                        <a:pt x="45" y="405"/>
                      </a:lnTo>
                      <a:lnTo>
                        <a:pt x="57" y="396"/>
                      </a:lnTo>
                      <a:lnTo>
                        <a:pt x="61" y="393"/>
                      </a:lnTo>
                      <a:lnTo>
                        <a:pt x="66" y="391"/>
                      </a:lnTo>
                      <a:lnTo>
                        <a:pt x="73" y="389"/>
                      </a:lnTo>
                      <a:lnTo>
                        <a:pt x="78" y="389"/>
                      </a:lnTo>
                      <a:lnTo>
                        <a:pt x="85" y="391"/>
                      </a:lnTo>
                      <a:lnTo>
                        <a:pt x="85" y="391"/>
                      </a:lnTo>
                      <a:lnTo>
                        <a:pt x="87" y="386"/>
                      </a:lnTo>
                      <a:lnTo>
                        <a:pt x="90" y="382"/>
                      </a:lnTo>
                      <a:lnTo>
                        <a:pt x="95" y="377"/>
                      </a:lnTo>
                      <a:lnTo>
                        <a:pt x="99" y="374"/>
                      </a:lnTo>
                      <a:lnTo>
                        <a:pt x="104" y="365"/>
                      </a:lnTo>
                      <a:lnTo>
                        <a:pt x="109" y="360"/>
                      </a:lnTo>
                      <a:lnTo>
                        <a:pt x="109" y="358"/>
                      </a:lnTo>
                      <a:lnTo>
                        <a:pt x="111" y="356"/>
                      </a:lnTo>
                      <a:lnTo>
                        <a:pt x="111" y="353"/>
                      </a:lnTo>
                      <a:lnTo>
                        <a:pt x="111" y="346"/>
                      </a:lnTo>
                      <a:lnTo>
                        <a:pt x="111" y="344"/>
                      </a:lnTo>
                      <a:lnTo>
                        <a:pt x="111" y="341"/>
                      </a:lnTo>
                      <a:lnTo>
                        <a:pt x="111" y="337"/>
                      </a:lnTo>
                      <a:lnTo>
                        <a:pt x="106" y="332"/>
                      </a:lnTo>
                      <a:lnTo>
                        <a:pt x="97" y="322"/>
                      </a:lnTo>
                      <a:lnTo>
                        <a:pt x="83" y="308"/>
                      </a:lnTo>
                      <a:lnTo>
                        <a:pt x="85" y="308"/>
                      </a:lnTo>
                      <a:lnTo>
                        <a:pt x="85" y="306"/>
                      </a:lnTo>
                      <a:lnTo>
                        <a:pt x="87" y="303"/>
                      </a:lnTo>
                      <a:lnTo>
                        <a:pt x="90" y="301"/>
                      </a:lnTo>
                      <a:lnTo>
                        <a:pt x="92" y="296"/>
                      </a:lnTo>
                      <a:lnTo>
                        <a:pt x="92" y="289"/>
                      </a:lnTo>
                      <a:lnTo>
                        <a:pt x="95" y="287"/>
                      </a:lnTo>
                      <a:lnTo>
                        <a:pt x="90" y="277"/>
                      </a:lnTo>
                      <a:lnTo>
                        <a:pt x="69" y="268"/>
                      </a:lnTo>
                      <a:lnTo>
                        <a:pt x="66" y="268"/>
                      </a:lnTo>
                      <a:lnTo>
                        <a:pt x="64" y="263"/>
                      </a:lnTo>
                      <a:lnTo>
                        <a:pt x="61" y="263"/>
                      </a:lnTo>
                      <a:lnTo>
                        <a:pt x="57" y="263"/>
                      </a:lnTo>
                      <a:lnTo>
                        <a:pt x="50" y="263"/>
                      </a:lnTo>
                      <a:lnTo>
                        <a:pt x="47" y="266"/>
                      </a:lnTo>
                      <a:lnTo>
                        <a:pt x="45" y="266"/>
                      </a:lnTo>
                      <a:lnTo>
                        <a:pt x="45" y="268"/>
                      </a:lnTo>
                      <a:lnTo>
                        <a:pt x="43" y="268"/>
                      </a:lnTo>
                      <a:lnTo>
                        <a:pt x="40" y="268"/>
                      </a:lnTo>
                      <a:lnTo>
                        <a:pt x="26" y="263"/>
                      </a:lnTo>
                      <a:lnTo>
                        <a:pt x="12" y="263"/>
                      </a:lnTo>
                      <a:lnTo>
                        <a:pt x="17" y="254"/>
                      </a:lnTo>
                      <a:lnTo>
                        <a:pt x="17" y="247"/>
                      </a:lnTo>
                      <a:lnTo>
                        <a:pt x="19" y="244"/>
                      </a:lnTo>
                      <a:lnTo>
                        <a:pt x="24" y="232"/>
                      </a:lnTo>
                      <a:lnTo>
                        <a:pt x="26" y="228"/>
                      </a:lnTo>
                      <a:lnTo>
                        <a:pt x="26" y="216"/>
                      </a:lnTo>
                      <a:lnTo>
                        <a:pt x="26" y="211"/>
                      </a:lnTo>
                      <a:lnTo>
                        <a:pt x="31" y="209"/>
                      </a:lnTo>
                      <a:lnTo>
                        <a:pt x="33" y="209"/>
                      </a:lnTo>
                      <a:lnTo>
                        <a:pt x="35" y="206"/>
                      </a:lnTo>
                      <a:lnTo>
                        <a:pt x="35" y="202"/>
                      </a:lnTo>
                      <a:lnTo>
                        <a:pt x="35" y="199"/>
                      </a:lnTo>
                      <a:lnTo>
                        <a:pt x="33" y="197"/>
                      </a:lnTo>
                      <a:lnTo>
                        <a:pt x="31" y="195"/>
                      </a:lnTo>
                      <a:lnTo>
                        <a:pt x="31" y="190"/>
                      </a:lnTo>
                      <a:lnTo>
                        <a:pt x="28" y="185"/>
                      </a:lnTo>
                      <a:lnTo>
                        <a:pt x="31" y="180"/>
                      </a:lnTo>
                      <a:lnTo>
                        <a:pt x="33" y="178"/>
                      </a:lnTo>
                      <a:lnTo>
                        <a:pt x="35" y="173"/>
                      </a:lnTo>
                      <a:lnTo>
                        <a:pt x="38" y="171"/>
                      </a:lnTo>
                      <a:lnTo>
                        <a:pt x="47" y="168"/>
                      </a:lnTo>
                      <a:lnTo>
                        <a:pt x="54" y="161"/>
                      </a:lnTo>
                      <a:lnTo>
                        <a:pt x="57" y="161"/>
                      </a:lnTo>
                      <a:lnTo>
                        <a:pt x="59" y="161"/>
                      </a:lnTo>
                      <a:lnTo>
                        <a:pt x="64" y="161"/>
                      </a:lnTo>
                      <a:lnTo>
                        <a:pt x="66" y="161"/>
                      </a:lnTo>
                      <a:lnTo>
                        <a:pt x="69" y="159"/>
                      </a:lnTo>
                      <a:lnTo>
                        <a:pt x="78" y="150"/>
                      </a:lnTo>
                      <a:lnTo>
                        <a:pt x="87" y="138"/>
                      </a:lnTo>
                      <a:lnTo>
                        <a:pt x="90" y="135"/>
                      </a:lnTo>
                      <a:lnTo>
                        <a:pt x="92" y="131"/>
                      </a:lnTo>
                      <a:lnTo>
                        <a:pt x="92" y="126"/>
                      </a:lnTo>
                      <a:lnTo>
                        <a:pt x="90" y="116"/>
                      </a:lnTo>
                      <a:lnTo>
                        <a:pt x="92" y="109"/>
                      </a:lnTo>
                      <a:lnTo>
                        <a:pt x="97" y="105"/>
                      </a:lnTo>
                      <a:lnTo>
                        <a:pt x="99" y="102"/>
                      </a:lnTo>
                      <a:lnTo>
                        <a:pt x="99" y="97"/>
                      </a:lnTo>
                      <a:lnTo>
                        <a:pt x="104" y="93"/>
                      </a:lnTo>
                      <a:lnTo>
                        <a:pt x="114" y="97"/>
                      </a:lnTo>
                      <a:lnTo>
                        <a:pt x="118" y="100"/>
                      </a:lnTo>
                      <a:lnTo>
                        <a:pt x="121" y="105"/>
                      </a:lnTo>
                      <a:lnTo>
                        <a:pt x="123" y="105"/>
                      </a:lnTo>
                      <a:lnTo>
                        <a:pt x="125" y="102"/>
                      </a:lnTo>
                      <a:lnTo>
                        <a:pt x="128" y="102"/>
                      </a:lnTo>
                      <a:lnTo>
                        <a:pt x="130" y="97"/>
                      </a:lnTo>
                      <a:lnTo>
                        <a:pt x="132" y="95"/>
                      </a:lnTo>
                      <a:lnTo>
                        <a:pt x="137" y="95"/>
                      </a:lnTo>
                      <a:lnTo>
                        <a:pt x="142" y="93"/>
                      </a:lnTo>
                      <a:lnTo>
                        <a:pt x="149" y="93"/>
                      </a:lnTo>
                      <a:lnTo>
                        <a:pt x="163" y="93"/>
                      </a:lnTo>
                      <a:lnTo>
                        <a:pt x="168" y="95"/>
                      </a:lnTo>
                      <a:lnTo>
                        <a:pt x="170" y="95"/>
                      </a:lnTo>
                      <a:lnTo>
                        <a:pt x="170" y="97"/>
                      </a:lnTo>
                      <a:lnTo>
                        <a:pt x="187" y="100"/>
                      </a:lnTo>
                      <a:lnTo>
                        <a:pt x="189" y="100"/>
                      </a:lnTo>
                      <a:lnTo>
                        <a:pt x="201" y="95"/>
                      </a:lnTo>
                      <a:lnTo>
                        <a:pt x="206" y="95"/>
                      </a:lnTo>
                      <a:lnTo>
                        <a:pt x="222" y="88"/>
                      </a:lnTo>
                      <a:lnTo>
                        <a:pt x="225" y="86"/>
                      </a:lnTo>
                      <a:lnTo>
                        <a:pt x="225" y="83"/>
                      </a:lnTo>
                      <a:lnTo>
                        <a:pt x="222" y="81"/>
                      </a:lnTo>
                      <a:lnTo>
                        <a:pt x="218" y="79"/>
                      </a:lnTo>
                      <a:lnTo>
                        <a:pt x="215" y="76"/>
                      </a:lnTo>
                      <a:lnTo>
                        <a:pt x="213" y="74"/>
                      </a:lnTo>
                      <a:lnTo>
                        <a:pt x="213" y="71"/>
                      </a:lnTo>
                      <a:lnTo>
                        <a:pt x="215" y="69"/>
                      </a:lnTo>
                      <a:lnTo>
                        <a:pt x="225" y="71"/>
                      </a:lnTo>
                      <a:lnTo>
                        <a:pt x="232" y="69"/>
                      </a:lnTo>
                      <a:lnTo>
                        <a:pt x="234" y="67"/>
                      </a:lnTo>
                      <a:lnTo>
                        <a:pt x="234" y="67"/>
                      </a:lnTo>
                      <a:lnTo>
                        <a:pt x="234" y="64"/>
                      </a:lnTo>
                      <a:lnTo>
                        <a:pt x="234" y="62"/>
                      </a:lnTo>
                      <a:lnTo>
                        <a:pt x="237" y="60"/>
                      </a:lnTo>
                      <a:lnTo>
                        <a:pt x="239" y="57"/>
                      </a:lnTo>
                      <a:lnTo>
                        <a:pt x="241" y="52"/>
                      </a:lnTo>
                      <a:lnTo>
                        <a:pt x="244" y="50"/>
                      </a:lnTo>
                      <a:lnTo>
                        <a:pt x="251" y="48"/>
                      </a:lnTo>
                      <a:lnTo>
                        <a:pt x="258" y="50"/>
                      </a:lnTo>
                      <a:lnTo>
                        <a:pt x="260" y="52"/>
                      </a:lnTo>
                      <a:lnTo>
                        <a:pt x="263" y="55"/>
                      </a:lnTo>
                      <a:lnTo>
                        <a:pt x="267" y="57"/>
                      </a:lnTo>
                      <a:lnTo>
                        <a:pt x="272" y="57"/>
                      </a:lnTo>
                      <a:lnTo>
                        <a:pt x="284" y="64"/>
                      </a:lnTo>
                      <a:lnTo>
                        <a:pt x="291" y="67"/>
                      </a:lnTo>
                      <a:lnTo>
                        <a:pt x="293" y="67"/>
                      </a:lnTo>
                      <a:lnTo>
                        <a:pt x="296" y="64"/>
                      </a:lnTo>
                      <a:lnTo>
                        <a:pt x="296" y="60"/>
                      </a:lnTo>
                      <a:lnTo>
                        <a:pt x="298" y="57"/>
                      </a:lnTo>
                      <a:lnTo>
                        <a:pt x="303" y="55"/>
                      </a:lnTo>
                      <a:lnTo>
                        <a:pt x="310" y="57"/>
                      </a:lnTo>
                      <a:lnTo>
                        <a:pt x="317" y="62"/>
                      </a:lnTo>
                      <a:lnTo>
                        <a:pt x="322" y="64"/>
                      </a:lnTo>
                      <a:lnTo>
                        <a:pt x="326" y="64"/>
                      </a:lnTo>
                      <a:lnTo>
                        <a:pt x="334" y="62"/>
                      </a:lnTo>
                      <a:lnTo>
                        <a:pt x="334" y="57"/>
                      </a:lnTo>
                      <a:lnTo>
                        <a:pt x="336" y="55"/>
                      </a:lnTo>
                      <a:lnTo>
                        <a:pt x="336" y="52"/>
                      </a:lnTo>
                      <a:lnTo>
                        <a:pt x="338" y="50"/>
                      </a:lnTo>
                      <a:lnTo>
                        <a:pt x="341" y="48"/>
                      </a:lnTo>
                      <a:lnTo>
                        <a:pt x="355" y="52"/>
                      </a:lnTo>
                      <a:lnTo>
                        <a:pt x="360" y="52"/>
                      </a:lnTo>
                      <a:lnTo>
                        <a:pt x="369" y="52"/>
                      </a:lnTo>
                      <a:lnTo>
                        <a:pt x="371" y="55"/>
                      </a:lnTo>
                      <a:lnTo>
                        <a:pt x="374" y="57"/>
                      </a:lnTo>
                      <a:lnTo>
                        <a:pt x="374" y="62"/>
                      </a:lnTo>
                      <a:lnTo>
                        <a:pt x="376" y="67"/>
                      </a:lnTo>
                      <a:lnTo>
                        <a:pt x="376" y="69"/>
                      </a:lnTo>
                      <a:lnTo>
                        <a:pt x="378" y="71"/>
                      </a:lnTo>
                      <a:lnTo>
                        <a:pt x="386" y="76"/>
                      </a:lnTo>
                      <a:lnTo>
                        <a:pt x="388" y="81"/>
                      </a:lnTo>
                      <a:lnTo>
                        <a:pt x="393" y="83"/>
                      </a:lnTo>
                      <a:lnTo>
                        <a:pt x="395" y="86"/>
                      </a:lnTo>
                      <a:lnTo>
                        <a:pt x="397" y="86"/>
                      </a:lnTo>
                      <a:lnTo>
                        <a:pt x="405" y="90"/>
                      </a:lnTo>
                      <a:lnTo>
                        <a:pt x="407" y="93"/>
                      </a:lnTo>
                      <a:lnTo>
                        <a:pt x="412" y="93"/>
                      </a:lnTo>
                      <a:lnTo>
                        <a:pt x="423" y="95"/>
                      </a:lnTo>
                      <a:lnTo>
                        <a:pt x="428" y="95"/>
                      </a:lnTo>
                      <a:lnTo>
                        <a:pt x="431" y="93"/>
                      </a:lnTo>
                      <a:lnTo>
                        <a:pt x="433" y="90"/>
                      </a:lnTo>
                      <a:lnTo>
                        <a:pt x="435" y="88"/>
                      </a:lnTo>
                      <a:lnTo>
                        <a:pt x="438" y="86"/>
                      </a:lnTo>
                      <a:lnTo>
                        <a:pt x="438" y="83"/>
                      </a:lnTo>
                      <a:lnTo>
                        <a:pt x="438" y="83"/>
                      </a:lnTo>
                      <a:lnTo>
                        <a:pt x="438" y="81"/>
                      </a:lnTo>
                      <a:lnTo>
                        <a:pt x="440" y="79"/>
                      </a:lnTo>
                      <a:lnTo>
                        <a:pt x="440" y="76"/>
                      </a:lnTo>
                      <a:lnTo>
                        <a:pt x="442" y="74"/>
                      </a:lnTo>
                      <a:lnTo>
                        <a:pt x="445" y="71"/>
                      </a:lnTo>
                      <a:lnTo>
                        <a:pt x="447" y="69"/>
                      </a:lnTo>
                      <a:lnTo>
                        <a:pt x="447" y="67"/>
                      </a:lnTo>
                      <a:lnTo>
                        <a:pt x="452" y="64"/>
                      </a:lnTo>
                      <a:lnTo>
                        <a:pt x="457" y="64"/>
                      </a:lnTo>
                      <a:lnTo>
                        <a:pt x="464" y="64"/>
                      </a:lnTo>
                      <a:lnTo>
                        <a:pt x="468" y="64"/>
                      </a:lnTo>
                      <a:lnTo>
                        <a:pt x="478" y="69"/>
                      </a:lnTo>
                      <a:lnTo>
                        <a:pt x="483" y="71"/>
                      </a:lnTo>
                      <a:lnTo>
                        <a:pt x="487" y="71"/>
                      </a:lnTo>
                      <a:lnTo>
                        <a:pt x="494" y="74"/>
                      </a:lnTo>
                      <a:lnTo>
                        <a:pt x="497" y="76"/>
                      </a:lnTo>
                      <a:lnTo>
                        <a:pt x="499" y="79"/>
                      </a:lnTo>
                      <a:lnTo>
                        <a:pt x="504" y="79"/>
                      </a:lnTo>
                      <a:lnTo>
                        <a:pt x="506" y="79"/>
                      </a:lnTo>
                      <a:lnTo>
                        <a:pt x="513" y="76"/>
                      </a:lnTo>
                      <a:lnTo>
                        <a:pt x="520" y="76"/>
                      </a:lnTo>
                      <a:lnTo>
                        <a:pt x="523" y="76"/>
                      </a:lnTo>
                      <a:lnTo>
                        <a:pt x="523" y="76"/>
                      </a:lnTo>
                      <a:lnTo>
                        <a:pt x="525" y="71"/>
                      </a:lnTo>
                      <a:lnTo>
                        <a:pt x="528" y="69"/>
                      </a:lnTo>
                      <a:lnTo>
                        <a:pt x="528" y="69"/>
                      </a:lnTo>
                      <a:lnTo>
                        <a:pt x="544" y="69"/>
                      </a:lnTo>
                      <a:lnTo>
                        <a:pt x="549" y="69"/>
                      </a:lnTo>
                      <a:lnTo>
                        <a:pt x="551" y="67"/>
                      </a:lnTo>
                      <a:lnTo>
                        <a:pt x="554" y="64"/>
                      </a:lnTo>
                      <a:lnTo>
                        <a:pt x="558" y="55"/>
                      </a:lnTo>
                      <a:lnTo>
                        <a:pt x="561" y="52"/>
                      </a:lnTo>
                      <a:lnTo>
                        <a:pt x="565" y="52"/>
                      </a:lnTo>
                      <a:lnTo>
                        <a:pt x="580" y="57"/>
                      </a:lnTo>
                      <a:lnTo>
                        <a:pt x="610" y="55"/>
                      </a:lnTo>
                      <a:lnTo>
                        <a:pt x="627" y="48"/>
                      </a:lnTo>
                      <a:lnTo>
                        <a:pt x="629" y="48"/>
                      </a:lnTo>
                      <a:lnTo>
                        <a:pt x="634" y="50"/>
                      </a:lnTo>
                      <a:lnTo>
                        <a:pt x="636" y="50"/>
                      </a:lnTo>
                      <a:lnTo>
                        <a:pt x="641" y="50"/>
                      </a:lnTo>
                      <a:lnTo>
                        <a:pt x="646" y="45"/>
                      </a:lnTo>
                      <a:lnTo>
                        <a:pt x="648" y="43"/>
                      </a:lnTo>
                      <a:lnTo>
                        <a:pt x="651" y="36"/>
                      </a:lnTo>
                      <a:lnTo>
                        <a:pt x="651" y="34"/>
                      </a:lnTo>
                      <a:lnTo>
                        <a:pt x="653" y="31"/>
                      </a:lnTo>
                      <a:lnTo>
                        <a:pt x="655" y="24"/>
                      </a:lnTo>
                      <a:lnTo>
                        <a:pt x="660" y="22"/>
                      </a:lnTo>
                      <a:lnTo>
                        <a:pt x="665" y="19"/>
                      </a:lnTo>
                      <a:lnTo>
                        <a:pt x="677" y="17"/>
                      </a:lnTo>
                      <a:lnTo>
                        <a:pt x="686" y="12"/>
                      </a:lnTo>
                      <a:lnTo>
                        <a:pt x="691" y="8"/>
                      </a:lnTo>
                      <a:lnTo>
                        <a:pt x="707" y="0"/>
                      </a:lnTo>
                      <a:lnTo>
                        <a:pt x="712" y="0"/>
                      </a:lnTo>
                      <a:lnTo>
                        <a:pt x="714" y="0"/>
                      </a:lnTo>
                      <a:lnTo>
                        <a:pt x="717" y="0"/>
                      </a:lnTo>
                      <a:lnTo>
                        <a:pt x="724" y="8"/>
                      </a:lnTo>
                      <a:lnTo>
                        <a:pt x="731" y="22"/>
                      </a:lnTo>
                      <a:lnTo>
                        <a:pt x="729" y="45"/>
                      </a:lnTo>
                      <a:lnTo>
                        <a:pt x="729" y="50"/>
                      </a:lnTo>
                      <a:lnTo>
                        <a:pt x="731" y="57"/>
                      </a:lnTo>
                      <a:lnTo>
                        <a:pt x="733" y="60"/>
                      </a:lnTo>
                      <a:lnTo>
                        <a:pt x="736" y="62"/>
                      </a:lnTo>
                      <a:lnTo>
                        <a:pt x="748" y="69"/>
                      </a:lnTo>
                      <a:lnTo>
                        <a:pt x="750" y="74"/>
                      </a:lnTo>
                      <a:lnTo>
                        <a:pt x="750" y="76"/>
                      </a:lnTo>
                      <a:lnTo>
                        <a:pt x="757" y="83"/>
                      </a:lnTo>
                      <a:lnTo>
                        <a:pt x="757" y="86"/>
                      </a:lnTo>
                      <a:lnTo>
                        <a:pt x="759" y="97"/>
                      </a:lnTo>
                      <a:lnTo>
                        <a:pt x="766" y="97"/>
                      </a:lnTo>
                      <a:lnTo>
                        <a:pt x="771" y="97"/>
                      </a:lnTo>
                      <a:lnTo>
                        <a:pt x="788" y="97"/>
                      </a:lnTo>
                      <a:lnTo>
                        <a:pt x="800" y="95"/>
                      </a:lnTo>
                      <a:lnTo>
                        <a:pt x="809" y="97"/>
                      </a:lnTo>
                      <a:lnTo>
                        <a:pt x="814" y="97"/>
                      </a:lnTo>
                      <a:lnTo>
                        <a:pt x="826" y="93"/>
                      </a:lnTo>
                      <a:lnTo>
                        <a:pt x="828" y="90"/>
                      </a:lnTo>
                      <a:lnTo>
                        <a:pt x="833" y="93"/>
                      </a:lnTo>
                      <a:lnTo>
                        <a:pt x="837" y="90"/>
                      </a:lnTo>
                      <a:lnTo>
                        <a:pt x="842" y="88"/>
                      </a:lnTo>
                      <a:lnTo>
                        <a:pt x="847" y="88"/>
                      </a:lnTo>
                      <a:lnTo>
                        <a:pt x="852" y="88"/>
                      </a:lnTo>
                      <a:lnTo>
                        <a:pt x="859" y="93"/>
                      </a:lnTo>
                      <a:lnTo>
                        <a:pt x="861" y="95"/>
                      </a:lnTo>
                      <a:lnTo>
                        <a:pt x="866" y="107"/>
                      </a:lnTo>
                      <a:lnTo>
                        <a:pt x="868" y="109"/>
                      </a:lnTo>
                      <a:lnTo>
                        <a:pt x="868" y="112"/>
                      </a:lnTo>
                      <a:lnTo>
                        <a:pt x="871" y="114"/>
                      </a:lnTo>
                      <a:lnTo>
                        <a:pt x="875" y="116"/>
                      </a:lnTo>
                      <a:lnTo>
                        <a:pt x="906" y="131"/>
                      </a:lnTo>
                      <a:lnTo>
                        <a:pt x="911" y="133"/>
                      </a:lnTo>
                      <a:lnTo>
                        <a:pt x="911" y="138"/>
                      </a:lnTo>
                      <a:lnTo>
                        <a:pt x="911" y="140"/>
                      </a:lnTo>
                      <a:lnTo>
                        <a:pt x="908" y="142"/>
                      </a:lnTo>
                      <a:lnTo>
                        <a:pt x="911" y="150"/>
                      </a:lnTo>
                      <a:lnTo>
                        <a:pt x="911" y="154"/>
                      </a:lnTo>
                      <a:lnTo>
                        <a:pt x="911" y="159"/>
                      </a:lnTo>
                      <a:lnTo>
                        <a:pt x="911" y="161"/>
                      </a:lnTo>
                      <a:lnTo>
                        <a:pt x="913" y="164"/>
                      </a:lnTo>
                      <a:lnTo>
                        <a:pt x="913" y="168"/>
                      </a:lnTo>
                      <a:lnTo>
                        <a:pt x="913" y="171"/>
                      </a:lnTo>
                      <a:lnTo>
                        <a:pt x="913" y="173"/>
                      </a:lnTo>
                      <a:lnTo>
                        <a:pt x="913" y="176"/>
                      </a:lnTo>
                      <a:lnTo>
                        <a:pt x="913" y="178"/>
                      </a:lnTo>
                      <a:lnTo>
                        <a:pt x="916" y="180"/>
                      </a:lnTo>
                      <a:lnTo>
                        <a:pt x="918" y="180"/>
                      </a:lnTo>
                      <a:lnTo>
                        <a:pt x="920" y="180"/>
                      </a:lnTo>
                      <a:lnTo>
                        <a:pt x="920" y="180"/>
                      </a:lnTo>
                      <a:lnTo>
                        <a:pt x="925" y="176"/>
                      </a:lnTo>
                      <a:lnTo>
                        <a:pt x="927" y="176"/>
                      </a:lnTo>
                      <a:lnTo>
                        <a:pt x="937" y="173"/>
                      </a:lnTo>
                      <a:lnTo>
                        <a:pt x="939" y="176"/>
                      </a:lnTo>
                      <a:lnTo>
                        <a:pt x="942" y="178"/>
                      </a:lnTo>
                      <a:lnTo>
                        <a:pt x="942" y="180"/>
                      </a:lnTo>
                      <a:lnTo>
                        <a:pt x="939" y="183"/>
                      </a:lnTo>
                      <a:lnTo>
                        <a:pt x="937" y="185"/>
                      </a:lnTo>
                      <a:lnTo>
                        <a:pt x="934" y="185"/>
                      </a:lnTo>
                      <a:lnTo>
                        <a:pt x="932" y="185"/>
                      </a:lnTo>
                      <a:lnTo>
                        <a:pt x="927" y="187"/>
                      </a:lnTo>
                      <a:lnTo>
                        <a:pt x="925" y="190"/>
                      </a:lnTo>
                      <a:lnTo>
                        <a:pt x="923" y="192"/>
                      </a:lnTo>
                      <a:lnTo>
                        <a:pt x="925" y="195"/>
                      </a:lnTo>
                      <a:lnTo>
                        <a:pt x="925" y="197"/>
                      </a:lnTo>
                      <a:lnTo>
                        <a:pt x="932" y="202"/>
                      </a:lnTo>
                      <a:lnTo>
                        <a:pt x="934" y="204"/>
                      </a:lnTo>
                      <a:lnTo>
                        <a:pt x="944" y="204"/>
                      </a:lnTo>
                      <a:lnTo>
                        <a:pt x="946" y="206"/>
                      </a:lnTo>
                      <a:lnTo>
                        <a:pt x="949" y="209"/>
                      </a:lnTo>
                      <a:lnTo>
                        <a:pt x="951" y="211"/>
                      </a:lnTo>
                      <a:lnTo>
                        <a:pt x="953" y="216"/>
                      </a:lnTo>
                      <a:lnTo>
                        <a:pt x="965" y="213"/>
                      </a:lnTo>
                      <a:lnTo>
                        <a:pt x="977" y="195"/>
                      </a:lnTo>
                      <a:lnTo>
                        <a:pt x="979" y="192"/>
                      </a:lnTo>
                      <a:lnTo>
                        <a:pt x="982" y="192"/>
                      </a:lnTo>
                      <a:lnTo>
                        <a:pt x="982" y="192"/>
                      </a:lnTo>
                      <a:lnTo>
                        <a:pt x="982" y="195"/>
                      </a:lnTo>
                      <a:lnTo>
                        <a:pt x="982" y="204"/>
                      </a:lnTo>
                      <a:lnTo>
                        <a:pt x="982" y="209"/>
                      </a:lnTo>
                      <a:lnTo>
                        <a:pt x="982" y="216"/>
                      </a:lnTo>
                      <a:lnTo>
                        <a:pt x="991" y="218"/>
                      </a:lnTo>
                      <a:lnTo>
                        <a:pt x="996" y="218"/>
                      </a:lnTo>
                      <a:lnTo>
                        <a:pt x="1003" y="216"/>
                      </a:lnTo>
                      <a:lnTo>
                        <a:pt x="1008" y="213"/>
                      </a:lnTo>
                      <a:lnTo>
                        <a:pt x="1017" y="204"/>
                      </a:lnTo>
                      <a:lnTo>
                        <a:pt x="1024" y="204"/>
                      </a:lnTo>
                      <a:lnTo>
                        <a:pt x="1034" y="204"/>
                      </a:lnTo>
                      <a:lnTo>
                        <a:pt x="1039" y="204"/>
                      </a:lnTo>
                      <a:lnTo>
                        <a:pt x="1039" y="199"/>
                      </a:lnTo>
                      <a:lnTo>
                        <a:pt x="1041" y="197"/>
                      </a:lnTo>
                      <a:lnTo>
                        <a:pt x="1039" y="195"/>
                      </a:lnTo>
                      <a:lnTo>
                        <a:pt x="1039" y="192"/>
                      </a:lnTo>
                      <a:lnTo>
                        <a:pt x="1036" y="187"/>
                      </a:lnTo>
                      <a:lnTo>
                        <a:pt x="1036" y="185"/>
                      </a:lnTo>
                      <a:lnTo>
                        <a:pt x="1036" y="180"/>
                      </a:lnTo>
                      <a:lnTo>
                        <a:pt x="1036" y="176"/>
                      </a:lnTo>
                      <a:lnTo>
                        <a:pt x="1036" y="173"/>
                      </a:lnTo>
                      <a:lnTo>
                        <a:pt x="1034" y="171"/>
                      </a:lnTo>
                      <a:lnTo>
                        <a:pt x="1029" y="171"/>
                      </a:lnTo>
                      <a:lnTo>
                        <a:pt x="1027" y="173"/>
                      </a:lnTo>
                      <a:lnTo>
                        <a:pt x="1024" y="176"/>
                      </a:lnTo>
                      <a:lnTo>
                        <a:pt x="1022" y="180"/>
                      </a:lnTo>
                      <a:lnTo>
                        <a:pt x="1017" y="183"/>
                      </a:lnTo>
                      <a:lnTo>
                        <a:pt x="1015" y="183"/>
                      </a:lnTo>
                      <a:lnTo>
                        <a:pt x="1013" y="180"/>
                      </a:lnTo>
                      <a:lnTo>
                        <a:pt x="1013" y="178"/>
                      </a:lnTo>
                      <a:lnTo>
                        <a:pt x="1013" y="173"/>
                      </a:lnTo>
                      <a:lnTo>
                        <a:pt x="1013" y="168"/>
                      </a:lnTo>
                      <a:lnTo>
                        <a:pt x="1013" y="166"/>
                      </a:lnTo>
                      <a:lnTo>
                        <a:pt x="1015" y="166"/>
                      </a:lnTo>
                      <a:lnTo>
                        <a:pt x="1015" y="164"/>
                      </a:lnTo>
                      <a:lnTo>
                        <a:pt x="1015" y="161"/>
                      </a:lnTo>
                      <a:lnTo>
                        <a:pt x="1024" y="161"/>
                      </a:lnTo>
                      <a:lnTo>
                        <a:pt x="1034" y="157"/>
                      </a:lnTo>
                      <a:lnTo>
                        <a:pt x="1036" y="152"/>
                      </a:lnTo>
                      <a:lnTo>
                        <a:pt x="1036" y="150"/>
                      </a:lnTo>
                      <a:lnTo>
                        <a:pt x="1034" y="147"/>
                      </a:lnTo>
                      <a:lnTo>
                        <a:pt x="1031" y="145"/>
                      </a:lnTo>
                      <a:lnTo>
                        <a:pt x="1029" y="142"/>
                      </a:lnTo>
                      <a:lnTo>
                        <a:pt x="1027" y="140"/>
                      </a:lnTo>
                      <a:lnTo>
                        <a:pt x="1024" y="142"/>
                      </a:lnTo>
                      <a:lnTo>
                        <a:pt x="1022" y="142"/>
                      </a:lnTo>
                      <a:lnTo>
                        <a:pt x="1020" y="145"/>
                      </a:lnTo>
                      <a:lnTo>
                        <a:pt x="1017" y="150"/>
                      </a:lnTo>
                      <a:lnTo>
                        <a:pt x="1015" y="152"/>
                      </a:lnTo>
                      <a:lnTo>
                        <a:pt x="1005" y="157"/>
                      </a:lnTo>
                      <a:lnTo>
                        <a:pt x="1001" y="159"/>
                      </a:lnTo>
                      <a:lnTo>
                        <a:pt x="998" y="159"/>
                      </a:lnTo>
                      <a:lnTo>
                        <a:pt x="994" y="157"/>
                      </a:lnTo>
                      <a:lnTo>
                        <a:pt x="991" y="154"/>
                      </a:lnTo>
                      <a:lnTo>
                        <a:pt x="989" y="152"/>
                      </a:lnTo>
                      <a:lnTo>
                        <a:pt x="989" y="150"/>
                      </a:lnTo>
                      <a:lnTo>
                        <a:pt x="989" y="145"/>
                      </a:lnTo>
                      <a:lnTo>
                        <a:pt x="989" y="142"/>
                      </a:lnTo>
                      <a:lnTo>
                        <a:pt x="998" y="124"/>
                      </a:lnTo>
                      <a:lnTo>
                        <a:pt x="1001" y="119"/>
                      </a:lnTo>
                      <a:lnTo>
                        <a:pt x="1001" y="116"/>
                      </a:lnTo>
                      <a:lnTo>
                        <a:pt x="1003" y="116"/>
                      </a:lnTo>
                      <a:lnTo>
                        <a:pt x="1005" y="114"/>
                      </a:lnTo>
                      <a:lnTo>
                        <a:pt x="1013" y="112"/>
                      </a:lnTo>
                      <a:lnTo>
                        <a:pt x="1020" y="105"/>
                      </a:lnTo>
                      <a:lnTo>
                        <a:pt x="1024" y="102"/>
                      </a:lnTo>
                      <a:lnTo>
                        <a:pt x="1029" y="100"/>
                      </a:lnTo>
                      <a:lnTo>
                        <a:pt x="1031" y="97"/>
                      </a:lnTo>
                      <a:lnTo>
                        <a:pt x="1036" y="95"/>
                      </a:lnTo>
                      <a:lnTo>
                        <a:pt x="1036" y="90"/>
                      </a:lnTo>
                      <a:lnTo>
                        <a:pt x="1039" y="86"/>
                      </a:lnTo>
                      <a:lnTo>
                        <a:pt x="1039" y="83"/>
                      </a:lnTo>
                      <a:lnTo>
                        <a:pt x="1041" y="81"/>
                      </a:lnTo>
                      <a:lnTo>
                        <a:pt x="1043" y="81"/>
                      </a:lnTo>
                      <a:lnTo>
                        <a:pt x="1046" y="81"/>
                      </a:lnTo>
                      <a:lnTo>
                        <a:pt x="1055" y="81"/>
                      </a:lnTo>
                      <a:lnTo>
                        <a:pt x="1057" y="81"/>
                      </a:lnTo>
                      <a:lnTo>
                        <a:pt x="1060" y="81"/>
                      </a:lnTo>
                      <a:lnTo>
                        <a:pt x="1065" y="76"/>
                      </a:lnTo>
                      <a:lnTo>
                        <a:pt x="1072" y="74"/>
                      </a:lnTo>
                      <a:lnTo>
                        <a:pt x="1074" y="71"/>
                      </a:lnTo>
                      <a:lnTo>
                        <a:pt x="1079" y="67"/>
                      </a:lnTo>
                      <a:lnTo>
                        <a:pt x="1088" y="55"/>
                      </a:lnTo>
                      <a:lnTo>
                        <a:pt x="1093" y="50"/>
                      </a:lnTo>
                      <a:lnTo>
                        <a:pt x="1098" y="48"/>
                      </a:lnTo>
                      <a:lnTo>
                        <a:pt x="1102" y="45"/>
                      </a:lnTo>
                      <a:lnTo>
                        <a:pt x="1105" y="48"/>
                      </a:lnTo>
                      <a:lnTo>
                        <a:pt x="1110" y="52"/>
                      </a:lnTo>
                      <a:lnTo>
                        <a:pt x="1112" y="52"/>
                      </a:lnTo>
                      <a:lnTo>
                        <a:pt x="1121" y="55"/>
                      </a:lnTo>
                      <a:lnTo>
                        <a:pt x="1131" y="57"/>
                      </a:lnTo>
                      <a:lnTo>
                        <a:pt x="1138" y="62"/>
                      </a:lnTo>
                      <a:lnTo>
                        <a:pt x="1145" y="64"/>
                      </a:lnTo>
                      <a:lnTo>
                        <a:pt x="1150" y="64"/>
                      </a:lnTo>
                      <a:lnTo>
                        <a:pt x="1159" y="64"/>
                      </a:lnTo>
                      <a:lnTo>
                        <a:pt x="1169" y="64"/>
                      </a:lnTo>
                      <a:lnTo>
                        <a:pt x="1188" y="57"/>
                      </a:lnTo>
                      <a:lnTo>
                        <a:pt x="1214" y="43"/>
                      </a:lnTo>
                      <a:lnTo>
                        <a:pt x="1216" y="41"/>
                      </a:lnTo>
                      <a:lnTo>
                        <a:pt x="1221" y="41"/>
                      </a:lnTo>
                      <a:lnTo>
                        <a:pt x="1223" y="41"/>
                      </a:lnTo>
                      <a:lnTo>
                        <a:pt x="1223" y="43"/>
                      </a:lnTo>
                      <a:lnTo>
                        <a:pt x="1228" y="48"/>
                      </a:lnTo>
                      <a:lnTo>
                        <a:pt x="1235" y="48"/>
                      </a:lnTo>
                      <a:lnTo>
                        <a:pt x="1247" y="50"/>
                      </a:lnTo>
                      <a:lnTo>
                        <a:pt x="1254" y="50"/>
                      </a:lnTo>
                      <a:lnTo>
                        <a:pt x="1254" y="52"/>
                      </a:lnTo>
                      <a:lnTo>
                        <a:pt x="1256" y="55"/>
                      </a:lnTo>
                      <a:lnTo>
                        <a:pt x="1256" y="57"/>
                      </a:lnTo>
                      <a:lnTo>
                        <a:pt x="1249" y="62"/>
                      </a:lnTo>
                      <a:lnTo>
                        <a:pt x="1249" y="64"/>
                      </a:lnTo>
                      <a:lnTo>
                        <a:pt x="1247" y="71"/>
                      </a:lnTo>
                      <a:lnTo>
                        <a:pt x="1247" y="76"/>
                      </a:lnTo>
                      <a:lnTo>
                        <a:pt x="1247" y="79"/>
                      </a:lnTo>
                      <a:lnTo>
                        <a:pt x="1254" y="81"/>
                      </a:lnTo>
                      <a:lnTo>
                        <a:pt x="1254" y="83"/>
                      </a:lnTo>
                      <a:lnTo>
                        <a:pt x="1254" y="88"/>
                      </a:lnTo>
                      <a:lnTo>
                        <a:pt x="1251" y="97"/>
                      </a:lnTo>
                      <a:lnTo>
                        <a:pt x="1251" y="107"/>
                      </a:lnTo>
                      <a:lnTo>
                        <a:pt x="1249" y="112"/>
                      </a:lnTo>
                      <a:lnTo>
                        <a:pt x="1247" y="114"/>
                      </a:lnTo>
                      <a:lnTo>
                        <a:pt x="1247" y="116"/>
                      </a:lnTo>
                      <a:lnTo>
                        <a:pt x="1247" y="119"/>
                      </a:lnTo>
                      <a:lnTo>
                        <a:pt x="1249" y="119"/>
                      </a:lnTo>
                      <a:lnTo>
                        <a:pt x="1259" y="124"/>
                      </a:lnTo>
                      <a:lnTo>
                        <a:pt x="1268" y="124"/>
                      </a:lnTo>
                      <a:lnTo>
                        <a:pt x="1270" y="124"/>
                      </a:lnTo>
                      <a:lnTo>
                        <a:pt x="1275" y="124"/>
                      </a:lnTo>
                      <a:lnTo>
                        <a:pt x="1280" y="112"/>
                      </a:lnTo>
                      <a:lnTo>
                        <a:pt x="1287" y="109"/>
                      </a:lnTo>
                      <a:lnTo>
                        <a:pt x="1289" y="109"/>
                      </a:lnTo>
                      <a:lnTo>
                        <a:pt x="1292" y="112"/>
                      </a:lnTo>
                      <a:lnTo>
                        <a:pt x="1292" y="114"/>
                      </a:lnTo>
                      <a:lnTo>
                        <a:pt x="1292" y="116"/>
                      </a:lnTo>
                      <a:lnTo>
                        <a:pt x="1292" y="119"/>
                      </a:lnTo>
                      <a:lnTo>
                        <a:pt x="1299" y="121"/>
                      </a:lnTo>
                      <a:lnTo>
                        <a:pt x="1301" y="124"/>
                      </a:lnTo>
                      <a:lnTo>
                        <a:pt x="1301" y="126"/>
                      </a:lnTo>
                      <a:lnTo>
                        <a:pt x="1301" y="131"/>
                      </a:lnTo>
                      <a:lnTo>
                        <a:pt x="1299" y="133"/>
                      </a:lnTo>
                      <a:lnTo>
                        <a:pt x="1299" y="133"/>
                      </a:lnTo>
                      <a:lnTo>
                        <a:pt x="1296" y="135"/>
                      </a:lnTo>
                      <a:lnTo>
                        <a:pt x="1296" y="135"/>
                      </a:lnTo>
                      <a:lnTo>
                        <a:pt x="1294" y="135"/>
                      </a:lnTo>
                      <a:lnTo>
                        <a:pt x="1289" y="135"/>
                      </a:lnTo>
                      <a:lnTo>
                        <a:pt x="1285" y="135"/>
                      </a:lnTo>
                      <a:lnTo>
                        <a:pt x="1285" y="140"/>
                      </a:lnTo>
                      <a:lnTo>
                        <a:pt x="1287" y="142"/>
                      </a:lnTo>
                      <a:lnTo>
                        <a:pt x="1289" y="145"/>
                      </a:lnTo>
                      <a:lnTo>
                        <a:pt x="1294" y="147"/>
                      </a:lnTo>
                      <a:lnTo>
                        <a:pt x="1301" y="152"/>
                      </a:lnTo>
                      <a:lnTo>
                        <a:pt x="1303" y="154"/>
                      </a:lnTo>
                      <a:lnTo>
                        <a:pt x="1303" y="157"/>
                      </a:lnTo>
                      <a:lnTo>
                        <a:pt x="1303" y="159"/>
                      </a:lnTo>
                      <a:lnTo>
                        <a:pt x="1301" y="161"/>
                      </a:lnTo>
                      <a:lnTo>
                        <a:pt x="1301" y="161"/>
                      </a:lnTo>
                      <a:lnTo>
                        <a:pt x="1296" y="164"/>
                      </a:lnTo>
                      <a:lnTo>
                        <a:pt x="1294" y="164"/>
                      </a:lnTo>
                      <a:lnTo>
                        <a:pt x="1289" y="166"/>
                      </a:lnTo>
                      <a:lnTo>
                        <a:pt x="1287" y="168"/>
                      </a:lnTo>
                      <a:lnTo>
                        <a:pt x="1285" y="168"/>
                      </a:lnTo>
                      <a:lnTo>
                        <a:pt x="1277" y="168"/>
                      </a:lnTo>
                      <a:lnTo>
                        <a:pt x="1273" y="168"/>
                      </a:lnTo>
                      <a:lnTo>
                        <a:pt x="1270" y="168"/>
                      </a:lnTo>
                      <a:lnTo>
                        <a:pt x="1266" y="168"/>
                      </a:lnTo>
                      <a:lnTo>
                        <a:pt x="1263" y="168"/>
                      </a:lnTo>
                      <a:lnTo>
                        <a:pt x="1256" y="166"/>
                      </a:lnTo>
                      <a:lnTo>
                        <a:pt x="1254" y="166"/>
                      </a:lnTo>
                      <a:lnTo>
                        <a:pt x="1251" y="164"/>
                      </a:lnTo>
                      <a:lnTo>
                        <a:pt x="1251" y="161"/>
                      </a:lnTo>
                      <a:lnTo>
                        <a:pt x="1249" y="157"/>
                      </a:lnTo>
                      <a:lnTo>
                        <a:pt x="1247" y="154"/>
                      </a:lnTo>
                      <a:lnTo>
                        <a:pt x="1244" y="152"/>
                      </a:lnTo>
                      <a:lnTo>
                        <a:pt x="1242" y="152"/>
                      </a:lnTo>
                      <a:lnTo>
                        <a:pt x="1237" y="150"/>
                      </a:lnTo>
                      <a:lnTo>
                        <a:pt x="1225" y="152"/>
                      </a:lnTo>
                      <a:lnTo>
                        <a:pt x="1223" y="154"/>
                      </a:lnTo>
                      <a:lnTo>
                        <a:pt x="1221" y="157"/>
                      </a:lnTo>
                      <a:lnTo>
                        <a:pt x="1221" y="159"/>
                      </a:lnTo>
                      <a:lnTo>
                        <a:pt x="1216" y="164"/>
                      </a:lnTo>
                      <a:lnTo>
                        <a:pt x="1211" y="168"/>
                      </a:lnTo>
                      <a:lnTo>
                        <a:pt x="1209" y="173"/>
                      </a:lnTo>
                      <a:lnTo>
                        <a:pt x="1209" y="176"/>
                      </a:lnTo>
                      <a:lnTo>
                        <a:pt x="1209" y="178"/>
                      </a:lnTo>
                      <a:lnTo>
                        <a:pt x="1209" y="180"/>
                      </a:lnTo>
                      <a:lnTo>
                        <a:pt x="1214" y="185"/>
                      </a:lnTo>
                      <a:lnTo>
                        <a:pt x="1223" y="197"/>
                      </a:lnTo>
                      <a:lnTo>
                        <a:pt x="1225" y="199"/>
                      </a:lnTo>
                      <a:lnTo>
                        <a:pt x="1228" y="199"/>
                      </a:lnTo>
                      <a:lnTo>
                        <a:pt x="1228" y="199"/>
                      </a:lnTo>
                      <a:lnTo>
                        <a:pt x="1230" y="197"/>
                      </a:lnTo>
                      <a:lnTo>
                        <a:pt x="1230" y="195"/>
                      </a:lnTo>
                      <a:lnTo>
                        <a:pt x="1230" y="192"/>
                      </a:lnTo>
                      <a:lnTo>
                        <a:pt x="1233" y="190"/>
                      </a:lnTo>
                      <a:lnTo>
                        <a:pt x="1235" y="187"/>
                      </a:lnTo>
                      <a:lnTo>
                        <a:pt x="1237" y="185"/>
                      </a:lnTo>
                      <a:lnTo>
                        <a:pt x="1240" y="185"/>
                      </a:lnTo>
                      <a:lnTo>
                        <a:pt x="1247" y="185"/>
                      </a:lnTo>
                      <a:lnTo>
                        <a:pt x="1249" y="185"/>
                      </a:lnTo>
                      <a:lnTo>
                        <a:pt x="1251" y="183"/>
                      </a:lnTo>
                      <a:lnTo>
                        <a:pt x="1256" y="176"/>
                      </a:lnTo>
                      <a:lnTo>
                        <a:pt x="1259" y="176"/>
                      </a:lnTo>
                      <a:lnTo>
                        <a:pt x="1261" y="178"/>
                      </a:lnTo>
                      <a:lnTo>
                        <a:pt x="1261" y="180"/>
                      </a:lnTo>
                      <a:lnTo>
                        <a:pt x="1261" y="185"/>
                      </a:lnTo>
                      <a:lnTo>
                        <a:pt x="1259" y="190"/>
                      </a:lnTo>
                      <a:lnTo>
                        <a:pt x="1254" y="195"/>
                      </a:lnTo>
                      <a:lnTo>
                        <a:pt x="1251" y="199"/>
                      </a:lnTo>
                      <a:lnTo>
                        <a:pt x="1249" y="204"/>
                      </a:lnTo>
                      <a:lnTo>
                        <a:pt x="1247" y="206"/>
                      </a:lnTo>
                      <a:lnTo>
                        <a:pt x="1247" y="209"/>
                      </a:lnTo>
                      <a:lnTo>
                        <a:pt x="1249" y="211"/>
                      </a:lnTo>
                      <a:lnTo>
                        <a:pt x="1249" y="216"/>
                      </a:lnTo>
                      <a:lnTo>
                        <a:pt x="1251" y="216"/>
                      </a:lnTo>
                      <a:lnTo>
                        <a:pt x="1254" y="221"/>
                      </a:lnTo>
                      <a:lnTo>
                        <a:pt x="1251" y="223"/>
                      </a:lnTo>
                      <a:lnTo>
                        <a:pt x="1251" y="228"/>
                      </a:lnTo>
                      <a:lnTo>
                        <a:pt x="1256" y="228"/>
                      </a:lnTo>
                      <a:lnTo>
                        <a:pt x="1256" y="228"/>
                      </a:lnTo>
                      <a:lnTo>
                        <a:pt x="1266" y="225"/>
                      </a:lnTo>
                      <a:lnTo>
                        <a:pt x="1275" y="221"/>
                      </a:lnTo>
                      <a:lnTo>
                        <a:pt x="1285" y="228"/>
                      </a:lnTo>
                      <a:lnTo>
                        <a:pt x="1292" y="235"/>
                      </a:lnTo>
                      <a:lnTo>
                        <a:pt x="1299" y="240"/>
                      </a:lnTo>
                      <a:lnTo>
                        <a:pt x="1303" y="242"/>
                      </a:lnTo>
                      <a:lnTo>
                        <a:pt x="1311" y="254"/>
                      </a:lnTo>
                      <a:lnTo>
                        <a:pt x="1318" y="256"/>
                      </a:lnTo>
                      <a:lnTo>
                        <a:pt x="1339" y="275"/>
                      </a:lnTo>
                      <a:lnTo>
                        <a:pt x="1341" y="280"/>
                      </a:lnTo>
                      <a:lnTo>
                        <a:pt x="1344" y="285"/>
                      </a:lnTo>
                      <a:lnTo>
                        <a:pt x="1320" y="292"/>
                      </a:lnTo>
                      <a:lnTo>
                        <a:pt x="1313" y="289"/>
                      </a:lnTo>
                      <a:lnTo>
                        <a:pt x="1308" y="287"/>
                      </a:lnTo>
                      <a:lnTo>
                        <a:pt x="1287" y="282"/>
                      </a:lnTo>
                      <a:lnTo>
                        <a:pt x="1275" y="285"/>
                      </a:lnTo>
                      <a:lnTo>
                        <a:pt x="1270" y="287"/>
                      </a:lnTo>
                      <a:lnTo>
                        <a:pt x="1268" y="289"/>
                      </a:lnTo>
                      <a:lnTo>
                        <a:pt x="1270" y="294"/>
                      </a:lnTo>
                      <a:lnTo>
                        <a:pt x="1273" y="296"/>
                      </a:lnTo>
                      <a:lnTo>
                        <a:pt x="1273" y="301"/>
                      </a:lnTo>
                      <a:lnTo>
                        <a:pt x="1270" y="303"/>
                      </a:lnTo>
                      <a:lnTo>
                        <a:pt x="1268" y="306"/>
                      </a:lnTo>
                      <a:lnTo>
                        <a:pt x="1266" y="308"/>
                      </a:lnTo>
                      <a:lnTo>
                        <a:pt x="1266" y="311"/>
                      </a:lnTo>
                      <a:lnTo>
                        <a:pt x="1254" y="322"/>
                      </a:lnTo>
                      <a:lnTo>
                        <a:pt x="1254" y="325"/>
                      </a:lnTo>
                      <a:lnTo>
                        <a:pt x="1256" y="327"/>
                      </a:lnTo>
                      <a:lnTo>
                        <a:pt x="1259" y="327"/>
                      </a:lnTo>
                      <a:lnTo>
                        <a:pt x="1261" y="325"/>
                      </a:lnTo>
                      <a:lnTo>
                        <a:pt x="1263" y="325"/>
                      </a:lnTo>
                      <a:lnTo>
                        <a:pt x="1266" y="325"/>
                      </a:lnTo>
                      <a:lnTo>
                        <a:pt x="1268" y="327"/>
                      </a:lnTo>
                      <a:lnTo>
                        <a:pt x="1268" y="329"/>
                      </a:lnTo>
                      <a:lnTo>
                        <a:pt x="1268" y="334"/>
                      </a:lnTo>
                      <a:lnTo>
                        <a:pt x="1266" y="337"/>
                      </a:lnTo>
                      <a:lnTo>
                        <a:pt x="1266" y="344"/>
                      </a:lnTo>
                      <a:lnTo>
                        <a:pt x="1263" y="346"/>
                      </a:lnTo>
                      <a:lnTo>
                        <a:pt x="1263" y="348"/>
                      </a:lnTo>
                      <a:lnTo>
                        <a:pt x="1268" y="353"/>
                      </a:lnTo>
                      <a:lnTo>
                        <a:pt x="1270" y="356"/>
                      </a:lnTo>
                      <a:lnTo>
                        <a:pt x="1270" y="358"/>
                      </a:lnTo>
                      <a:lnTo>
                        <a:pt x="1273" y="360"/>
                      </a:lnTo>
                      <a:lnTo>
                        <a:pt x="1273" y="363"/>
                      </a:lnTo>
                      <a:lnTo>
                        <a:pt x="1273" y="365"/>
                      </a:lnTo>
                      <a:lnTo>
                        <a:pt x="1270" y="374"/>
                      </a:lnTo>
                      <a:lnTo>
                        <a:pt x="1270" y="384"/>
                      </a:lnTo>
                      <a:lnTo>
                        <a:pt x="1270" y="389"/>
                      </a:lnTo>
                      <a:lnTo>
                        <a:pt x="1270" y="391"/>
                      </a:lnTo>
                      <a:lnTo>
                        <a:pt x="1270" y="393"/>
                      </a:lnTo>
                      <a:lnTo>
                        <a:pt x="1266" y="403"/>
                      </a:lnTo>
                      <a:lnTo>
                        <a:pt x="1263" y="405"/>
                      </a:lnTo>
                      <a:lnTo>
                        <a:pt x="1256" y="405"/>
                      </a:lnTo>
                      <a:lnTo>
                        <a:pt x="1254" y="408"/>
                      </a:lnTo>
                      <a:lnTo>
                        <a:pt x="1254" y="410"/>
                      </a:lnTo>
                      <a:lnTo>
                        <a:pt x="1254" y="412"/>
                      </a:lnTo>
                      <a:lnTo>
                        <a:pt x="1256" y="415"/>
                      </a:lnTo>
                      <a:lnTo>
                        <a:pt x="1256" y="417"/>
                      </a:lnTo>
                      <a:lnTo>
                        <a:pt x="1256" y="424"/>
                      </a:lnTo>
                      <a:lnTo>
                        <a:pt x="1256" y="429"/>
                      </a:lnTo>
                      <a:lnTo>
                        <a:pt x="1256" y="431"/>
                      </a:lnTo>
                      <a:lnTo>
                        <a:pt x="1259" y="434"/>
                      </a:lnTo>
                      <a:lnTo>
                        <a:pt x="1259" y="438"/>
                      </a:lnTo>
                      <a:lnTo>
                        <a:pt x="1259" y="441"/>
                      </a:lnTo>
                      <a:lnTo>
                        <a:pt x="1259" y="445"/>
                      </a:lnTo>
                      <a:lnTo>
                        <a:pt x="1256" y="450"/>
                      </a:lnTo>
                      <a:lnTo>
                        <a:pt x="1254" y="462"/>
                      </a:lnTo>
                      <a:lnTo>
                        <a:pt x="1251" y="467"/>
                      </a:lnTo>
                      <a:lnTo>
                        <a:pt x="1247" y="469"/>
                      </a:lnTo>
                      <a:lnTo>
                        <a:pt x="1247" y="472"/>
                      </a:lnTo>
                      <a:lnTo>
                        <a:pt x="1256" y="488"/>
                      </a:lnTo>
                      <a:lnTo>
                        <a:pt x="1259" y="490"/>
                      </a:lnTo>
                      <a:lnTo>
                        <a:pt x="1261" y="498"/>
                      </a:lnTo>
                      <a:lnTo>
                        <a:pt x="1261" y="500"/>
                      </a:lnTo>
                      <a:lnTo>
                        <a:pt x="1266" y="502"/>
                      </a:lnTo>
                      <a:lnTo>
                        <a:pt x="1270" y="507"/>
                      </a:lnTo>
                      <a:lnTo>
                        <a:pt x="1270" y="512"/>
                      </a:lnTo>
                      <a:lnTo>
                        <a:pt x="1273" y="514"/>
                      </a:lnTo>
                      <a:lnTo>
                        <a:pt x="1275" y="519"/>
                      </a:lnTo>
                      <a:lnTo>
                        <a:pt x="1280" y="521"/>
                      </a:lnTo>
                      <a:lnTo>
                        <a:pt x="1285" y="521"/>
                      </a:lnTo>
                      <a:lnTo>
                        <a:pt x="1287" y="521"/>
                      </a:lnTo>
                      <a:lnTo>
                        <a:pt x="1292" y="521"/>
                      </a:lnTo>
                      <a:lnTo>
                        <a:pt x="1296" y="521"/>
                      </a:lnTo>
                      <a:lnTo>
                        <a:pt x="1299" y="521"/>
                      </a:lnTo>
                      <a:lnTo>
                        <a:pt x="1301" y="521"/>
                      </a:lnTo>
                      <a:lnTo>
                        <a:pt x="1303" y="521"/>
                      </a:lnTo>
                      <a:lnTo>
                        <a:pt x="1306" y="526"/>
                      </a:lnTo>
                      <a:lnTo>
                        <a:pt x="1308" y="528"/>
                      </a:lnTo>
                      <a:lnTo>
                        <a:pt x="1308" y="531"/>
                      </a:lnTo>
                      <a:lnTo>
                        <a:pt x="1308" y="533"/>
                      </a:lnTo>
                      <a:lnTo>
                        <a:pt x="1311" y="547"/>
                      </a:lnTo>
                      <a:lnTo>
                        <a:pt x="1322" y="552"/>
                      </a:lnTo>
                      <a:lnTo>
                        <a:pt x="1334" y="547"/>
                      </a:lnTo>
                      <a:lnTo>
                        <a:pt x="1341" y="543"/>
                      </a:lnTo>
                      <a:lnTo>
                        <a:pt x="1346" y="538"/>
                      </a:lnTo>
                      <a:lnTo>
                        <a:pt x="1348" y="535"/>
                      </a:lnTo>
                      <a:lnTo>
                        <a:pt x="1348" y="533"/>
                      </a:lnTo>
                      <a:lnTo>
                        <a:pt x="1346" y="528"/>
                      </a:lnTo>
                      <a:lnTo>
                        <a:pt x="1348" y="526"/>
                      </a:lnTo>
                      <a:lnTo>
                        <a:pt x="1348" y="524"/>
                      </a:lnTo>
                      <a:lnTo>
                        <a:pt x="1351" y="519"/>
                      </a:lnTo>
                      <a:lnTo>
                        <a:pt x="1351" y="517"/>
                      </a:lnTo>
                      <a:lnTo>
                        <a:pt x="1356" y="512"/>
                      </a:lnTo>
                      <a:lnTo>
                        <a:pt x="1360" y="509"/>
                      </a:lnTo>
                      <a:lnTo>
                        <a:pt x="1367" y="509"/>
                      </a:lnTo>
                      <a:lnTo>
                        <a:pt x="1372" y="509"/>
                      </a:lnTo>
                      <a:lnTo>
                        <a:pt x="1374" y="512"/>
                      </a:lnTo>
                      <a:lnTo>
                        <a:pt x="1374" y="514"/>
                      </a:lnTo>
                      <a:lnTo>
                        <a:pt x="1374" y="517"/>
                      </a:lnTo>
                      <a:lnTo>
                        <a:pt x="1374" y="519"/>
                      </a:lnTo>
                      <a:lnTo>
                        <a:pt x="1374" y="526"/>
                      </a:lnTo>
                      <a:lnTo>
                        <a:pt x="1372" y="528"/>
                      </a:lnTo>
                      <a:lnTo>
                        <a:pt x="1367" y="533"/>
                      </a:lnTo>
                      <a:lnTo>
                        <a:pt x="1367" y="535"/>
                      </a:lnTo>
                      <a:lnTo>
                        <a:pt x="1365" y="538"/>
                      </a:lnTo>
                      <a:lnTo>
                        <a:pt x="1365" y="540"/>
                      </a:lnTo>
                      <a:lnTo>
                        <a:pt x="1363" y="545"/>
                      </a:lnTo>
                      <a:lnTo>
                        <a:pt x="1363" y="547"/>
                      </a:lnTo>
                      <a:lnTo>
                        <a:pt x="1365" y="550"/>
                      </a:lnTo>
                      <a:lnTo>
                        <a:pt x="1367" y="552"/>
                      </a:lnTo>
                      <a:lnTo>
                        <a:pt x="1374" y="552"/>
                      </a:lnTo>
                      <a:lnTo>
                        <a:pt x="1377" y="554"/>
                      </a:lnTo>
                      <a:lnTo>
                        <a:pt x="1382" y="554"/>
                      </a:lnTo>
                      <a:lnTo>
                        <a:pt x="1386" y="562"/>
                      </a:lnTo>
                      <a:lnTo>
                        <a:pt x="1389" y="562"/>
                      </a:lnTo>
                      <a:lnTo>
                        <a:pt x="1391" y="562"/>
                      </a:lnTo>
                      <a:lnTo>
                        <a:pt x="1391" y="562"/>
                      </a:lnTo>
                      <a:lnTo>
                        <a:pt x="1403" y="559"/>
                      </a:lnTo>
                      <a:lnTo>
                        <a:pt x="1412" y="562"/>
                      </a:lnTo>
                      <a:lnTo>
                        <a:pt x="1417" y="562"/>
                      </a:lnTo>
                      <a:lnTo>
                        <a:pt x="1417" y="562"/>
                      </a:lnTo>
                      <a:lnTo>
                        <a:pt x="1419" y="559"/>
                      </a:lnTo>
                      <a:lnTo>
                        <a:pt x="1419" y="557"/>
                      </a:lnTo>
                      <a:lnTo>
                        <a:pt x="1424" y="552"/>
                      </a:lnTo>
                      <a:lnTo>
                        <a:pt x="1427" y="545"/>
                      </a:lnTo>
                      <a:lnTo>
                        <a:pt x="1429" y="543"/>
                      </a:lnTo>
                      <a:lnTo>
                        <a:pt x="1429" y="540"/>
                      </a:lnTo>
                      <a:lnTo>
                        <a:pt x="1431" y="538"/>
                      </a:lnTo>
                      <a:lnTo>
                        <a:pt x="1434" y="535"/>
                      </a:lnTo>
                      <a:lnTo>
                        <a:pt x="1436" y="535"/>
                      </a:lnTo>
                      <a:lnTo>
                        <a:pt x="1436" y="533"/>
                      </a:lnTo>
                      <a:lnTo>
                        <a:pt x="1438" y="526"/>
                      </a:lnTo>
                      <a:lnTo>
                        <a:pt x="1438" y="521"/>
                      </a:lnTo>
                      <a:lnTo>
                        <a:pt x="1438" y="517"/>
                      </a:lnTo>
                      <a:lnTo>
                        <a:pt x="1441" y="514"/>
                      </a:lnTo>
                      <a:lnTo>
                        <a:pt x="1441" y="514"/>
                      </a:lnTo>
                      <a:lnTo>
                        <a:pt x="1448" y="517"/>
                      </a:lnTo>
                      <a:lnTo>
                        <a:pt x="1450" y="514"/>
                      </a:lnTo>
                      <a:lnTo>
                        <a:pt x="1457" y="509"/>
                      </a:lnTo>
                      <a:lnTo>
                        <a:pt x="1462" y="507"/>
                      </a:lnTo>
                      <a:lnTo>
                        <a:pt x="1471" y="505"/>
                      </a:lnTo>
                      <a:lnTo>
                        <a:pt x="1490" y="502"/>
                      </a:lnTo>
                      <a:lnTo>
                        <a:pt x="1507" y="505"/>
                      </a:lnTo>
                      <a:lnTo>
                        <a:pt x="1509" y="507"/>
                      </a:lnTo>
                      <a:lnTo>
                        <a:pt x="1512" y="509"/>
                      </a:lnTo>
                      <a:lnTo>
                        <a:pt x="1512" y="512"/>
                      </a:lnTo>
                      <a:lnTo>
                        <a:pt x="1514" y="514"/>
                      </a:lnTo>
                      <a:lnTo>
                        <a:pt x="1514" y="519"/>
                      </a:lnTo>
                      <a:lnTo>
                        <a:pt x="1514" y="521"/>
                      </a:lnTo>
                      <a:lnTo>
                        <a:pt x="1516" y="524"/>
                      </a:lnTo>
                      <a:lnTo>
                        <a:pt x="1519" y="526"/>
                      </a:lnTo>
                      <a:lnTo>
                        <a:pt x="1524" y="526"/>
                      </a:lnTo>
                      <a:lnTo>
                        <a:pt x="1540" y="521"/>
                      </a:lnTo>
                      <a:lnTo>
                        <a:pt x="1547" y="521"/>
                      </a:lnTo>
                      <a:lnTo>
                        <a:pt x="1552" y="521"/>
                      </a:lnTo>
                      <a:lnTo>
                        <a:pt x="1557" y="521"/>
                      </a:lnTo>
                      <a:lnTo>
                        <a:pt x="1559" y="524"/>
                      </a:lnTo>
                      <a:lnTo>
                        <a:pt x="1561" y="526"/>
                      </a:lnTo>
                      <a:lnTo>
                        <a:pt x="1561" y="531"/>
                      </a:lnTo>
                      <a:lnTo>
                        <a:pt x="1559" y="533"/>
                      </a:lnTo>
                      <a:lnTo>
                        <a:pt x="1557" y="535"/>
                      </a:lnTo>
                      <a:lnTo>
                        <a:pt x="1554" y="535"/>
                      </a:lnTo>
                      <a:lnTo>
                        <a:pt x="1552" y="538"/>
                      </a:lnTo>
                      <a:lnTo>
                        <a:pt x="1552" y="540"/>
                      </a:lnTo>
                      <a:lnTo>
                        <a:pt x="1552" y="545"/>
                      </a:lnTo>
                      <a:lnTo>
                        <a:pt x="1554" y="547"/>
                      </a:lnTo>
                      <a:lnTo>
                        <a:pt x="1554" y="550"/>
                      </a:lnTo>
                      <a:lnTo>
                        <a:pt x="1564" y="557"/>
                      </a:lnTo>
                      <a:lnTo>
                        <a:pt x="1566" y="562"/>
                      </a:lnTo>
                      <a:lnTo>
                        <a:pt x="1566" y="564"/>
                      </a:lnTo>
                      <a:lnTo>
                        <a:pt x="1566" y="566"/>
                      </a:lnTo>
                      <a:lnTo>
                        <a:pt x="1566" y="566"/>
                      </a:lnTo>
                      <a:lnTo>
                        <a:pt x="1566" y="566"/>
                      </a:lnTo>
                      <a:lnTo>
                        <a:pt x="1564" y="569"/>
                      </a:lnTo>
                      <a:lnTo>
                        <a:pt x="1564" y="569"/>
                      </a:lnTo>
                      <a:lnTo>
                        <a:pt x="1561" y="573"/>
                      </a:lnTo>
                      <a:lnTo>
                        <a:pt x="1561" y="576"/>
                      </a:lnTo>
                      <a:lnTo>
                        <a:pt x="1564" y="580"/>
                      </a:lnTo>
                      <a:lnTo>
                        <a:pt x="1566" y="585"/>
                      </a:lnTo>
                      <a:lnTo>
                        <a:pt x="1568" y="585"/>
                      </a:lnTo>
                      <a:lnTo>
                        <a:pt x="1585" y="592"/>
                      </a:lnTo>
                      <a:lnTo>
                        <a:pt x="1592" y="592"/>
                      </a:lnTo>
                      <a:lnTo>
                        <a:pt x="1599" y="595"/>
                      </a:lnTo>
                      <a:lnTo>
                        <a:pt x="1602" y="597"/>
                      </a:lnTo>
                      <a:lnTo>
                        <a:pt x="1606" y="602"/>
                      </a:lnTo>
                      <a:lnTo>
                        <a:pt x="1609" y="602"/>
                      </a:lnTo>
                      <a:lnTo>
                        <a:pt x="1616" y="602"/>
                      </a:lnTo>
                      <a:lnTo>
                        <a:pt x="1621" y="599"/>
                      </a:lnTo>
                      <a:lnTo>
                        <a:pt x="1623" y="599"/>
                      </a:lnTo>
                      <a:lnTo>
                        <a:pt x="1630" y="595"/>
                      </a:lnTo>
                      <a:lnTo>
                        <a:pt x="1632" y="595"/>
                      </a:lnTo>
                      <a:lnTo>
                        <a:pt x="1644" y="588"/>
                      </a:lnTo>
                      <a:lnTo>
                        <a:pt x="1647" y="609"/>
                      </a:lnTo>
                      <a:lnTo>
                        <a:pt x="1651" y="621"/>
                      </a:lnTo>
                      <a:lnTo>
                        <a:pt x="1656" y="633"/>
                      </a:lnTo>
                      <a:lnTo>
                        <a:pt x="1656" y="635"/>
                      </a:lnTo>
                      <a:lnTo>
                        <a:pt x="1656" y="637"/>
                      </a:lnTo>
                      <a:lnTo>
                        <a:pt x="1654" y="642"/>
                      </a:lnTo>
                      <a:lnTo>
                        <a:pt x="1654" y="644"/>
                      </a:lnTo>
                      <a:lnTo>
                        <a:pt x="1651" y="647"/>
                      </a:lnTo>
                      <a:lnTo>
                        <a:pt x="1647" y="654"/>
                      </a:lnTo>
                      <a:lnTo>
                        <a:pt x="1647" y="656"/>
                      </a:lnTo>
                      <a:lnTo>
                        <a:pt x="1647" y="661"/>
                      </a:lnTo>
                      <a:lnTo>
                        <a:pt x="1649" y="663"/>
                      </a:lnTo>
                      <a:lnTo>
                        <a:pt x="1654" y="670"/>
                      </a:lnTo>
                      <a:lnTo>
                        <a:pt x="1658" y="678"/>
                      </a:lnTo>
                      <a:lnTo>
                        <a:pt x="1658" y="680"/>
                      </a:lnTo>
                      <a:lnTo>
                        <a:pt x="1661" y="682"/>
                      </a:lnTo>
                      <a:lnTo>
                        <a:pt x="1661" y="685"/>
                      </a:lnTo>
                      <a:lnTo>
                        <a:pt x="1665" y="687"/>
                      </a:lnTo>
                      <a:lnTo>
                        <a:pt x="1663" y="694"/>
                      </a:lnTo>
                      <a:lnTo>
                        <a:pt x="1663" y="699"/>
                      </a:lnTo>
                      <a:lnTo>
                        <a:pt x="1661" y="701"/>
                      </a:lnTo>
                      <a:lnTo>
                        <a:pt x="1658" y="708"/>
                      </a:lnTo>
                      <a:lnTo>
                        <a:pt x="1656" y="713"/>
                      </a:lnTo>
                      <a:lnTo>
                        <a:pt x="1651" y="713"/>
                      </a:lnTo>
                      <a:lnTo>
                        <a:pt x="1649" y="713"/>
                      </a:lnTo>
                      <a:lnTo>
                        <a:pt x="1647" y="715"/>
                      </a:lnTo>
                      <a:lnTo>
                        <a:pt x="1642" y="715"/>
                      </a:lnTo>
                      <a:lnTo>
                        <a:pt x="1639" y="720"/>
                      </a:lnTo>
                      <a:lnTo>
                        <a:pt x="1635" y="723"/>
                      </a:lnTo>
                      <a:lnTo>
                        <a:pt x="1630" y="725"/>
                      </a:lnTo>
                      <a:lnTo>
                        <a:pt x="1625" y="732"/>
                      </a:lnTo>
                      <a:lnTo>
                        <a:pt x="1623" y="734"/>
                      </a:lnTo>
                      <a:lnTo>
                        <a:pt x="1621" y="737"/>
                      </a:lnTo>
                      <a:lnTo>
                        <a:pt x="1618" y="737"/>
                      </a:lnTo>
                      <a:lnTo>
                        <a:pt x="1611" y="734"/>
                      </a:lnTo>
                      <a:lnTo>
                        <a:pt x="1609" y="734"/>
                      </a:lnTo>
                      <a:lnTo>
                        <a:pt x="1606" y="734"/>
                      </a:lnTo>
                      <a:lnTo>
                        <a:pt x="1606" y="734"/>
                      </a:lnTo>
                      <a:lnTo>
                        <a:pt x="1604" y="734"/>
                      </a:lnTo>
                      <a:lnTo>
                        <a:pt x="1602" y="737"/>
                      </a:lnTo>
                      <a:lnTo>
                        <a:pt x="1599" y="739"/>
                      </a:lnTo>
                      <a:lnTo>
                        <a:pt x="1599" y="741"/>
                      </a:lnTo>
                      <a:lnTo>
                        <a:pt x="1599" y="746"/>
                      </a:lnTo>
                      <a:lnTo>
                        <a:pt x="1599" y="749"/>
                      </a:lnTo>
                      <a:lnTo>
                        <a:pt x="1602" y="751"/>
                      </a:lnTo>
                      <a:lnTo>
                        <a:pt x="1602" y="763"/>
                      </a:lnTo>
                      <a:lnTo>
                        <a:pt x="1602" y="777"/>
                      </a:lnTo>
                      <a:lnTo>
                        <a:pt x="1602" y="784"/>
                      </a:lnTo>
                      <a:lnTo>
                        <a:pt x="1604" y="789"/>
                      </a:lnTo>
                      <a:lnTo>
                        <a:pt x="1606" y="791"/>
                      </a:lnTo>
                      <a:lnTo>
                        <a:pt x="1609" y="794"/>
                      </a:lnTo>
                      <a:lnTo>
                        <a:pt x="1609" y="798"/>
                      </a:lnTo>
                      <a:lnTo>
                        <a:pt x="1611" y="817"/>
                      </a:lnTo>
                      <a:lnTo>
                        <a:pt x="1609" y="817"/>
                      </a:lnTo>
                      <a:lnTo>
                        <a:pt x="1606" y="820"/>
                      </a:lnTo>
                      <a:lnTo>
                        <a:pt x="1604" y="820"/>
                      </a:lnTo>
                      <a:lnTo>
                        <a:pt x="1599" y="822"/>
                      </a:lnTo>
                      <a:lnTo>
                        <a:pt x="1594" y="824"/>
                      </a:lnTo>
                      <a:lnTo>
                        <a:pt x="1590" y="827"/>
                      </a:lnTo>
                      <a:lnTo>
                        <a:pt x="1587" y="829"/>
                      </a:lnTo>
                      <a:lnTo>
                        <a:pt x="1583" y="829"/>
                      </a:lnTo>
                      <a:lnTo>
                        <a:pt x="1580" y="827"/>
                      </a:lnTo>
                      <a:lnTo>
                        <a:pt x="1580" y="824"/>
                      </a:lnTo>
                      <a:lnTo>
                        <a:pt x="1580" y="822"/>
                      </a:lnTo>
                      <a:lnTo>
                        <a:pt x="1580" y="817"/>
                      </a:lnTo>
                      <a:lnTo>
                        <a:pt x="1580" y="815"/>
                      </a:lnTo>
                      <a:lnTo>
                        <a:pt x="1580" y="812"/>
                      </a:lnTo>
                      <a:lnTo>
                        <a:pt x="1580" y="810"/>
                      </a:lnTo>
                      <a:lnTo>
                        <a:pt x="1578" y="808"/>
                      </a:lnTo>
                      <a:lnTo>
                        <a:pt x="1571" y="805"/>
                      </a:lnTo>
                      <a:lnTo>
                        <a:pt x="1561" y="803"/>
                      </a:lnTo>
                      <a:lnTo>
                        <a:pt x="1559" y="805"/>
                      </a:lnTo>
                      <a:lnTo>
                        <a:pt x="1557" y="808"/>
                      </a:lnTo>
                      <a:lnTo>
                        <a:pt x="1557" y="812"/>
                      </a:lnTo>
                      <a:lnTo>
                        <a:pt x="1554" y="815"/>
                      </a:lnTo>
                      <a:lnTo>
                        <a:pt x="1554" y="817"/>
                      </a:lnTo>
                      <a:lnTo>
                        <a:pt x="1554" y="822"/>
                      </a:lnTo>
                      <a:lnTo>
                        <a:pt x="1552" y="831"/>
                      </a:lnTo>
                      <a:lnTo>
                        <a:pt x="1550" y="834"/>
                      </a:lnTo>
                      <a:lnTo>
                        <a:pt x="1547" y="839"/>
                      </a:lnTo>
                      <a:lnTo>
                        <a:pt x="1547" y="839"/>
                      </a:lnTo>
                      <a:lnTo>
                        <a:pt x="1545" y="841"/>
                      </a:lnTo>
                      <a:lnTo>
                        <a:pt x="1542" y="841"/>
                      </a:lnTo>
                      <a:lnTo>
                        <a:pt x="1540" y="846"/>
                      </a:lnTo>
                      <a:lnTo>
                        <a:pt x="1538" y="853"/>
                      </a:lnTo>
                      <a:lnTo>
                        <a:pt x="1538" y="867"/>
                      </a:lnTo>
                      <a:lnTo>
                        <a:pt x="1540" y="872"/>
                      </a:lnTo>
                      <a:lnTo>
                        <a:pt x="1540" y="874"/>
                      </a:lnTo>
                      <a:lnTo>
                        <a:pt x="1540" y="876"/>
                      </a:lnTo>
                      <a:lnTo>
                        <a:pt x="1542" y="893"/>
                      </a:lnTo>
                      <a:lnTo>
                        <a:pt x="1542" y="910"/>
                      </a:lnTo>
                      <a:lnTo>
                        <a:pt x="1545" y="912"/>
                      </a:lnTo>
                      <a:lnTo>
                        <a:pt x="1547" y="914"/>
                      </a:lnTo>
                      <a:lnTo>
                        <a:pt x="1550" y="917"/>
                      </a:lnTo>
                      <a:lnTo>
                        <a:pt x="1557" y="917"/>
                      </a:lnTo>
                      <a:lnTo>
                        <a:pt x="1559" y="917"/>
                      </a:lnTo>
                      <a:lnTo>
                        <a:pt x="1561" y="919"/>
                      </a:lnTo>
                      <a:lnTo>
                        <a:pt x="1564" y="919"/>
                      </a:lnTo>
                      <a:lnTo>
                        <a:pt x="1571" y="926"/>
                      </a:lnTo>
                      <a:lnTo>
                        <a:pt x="1573" y="928"/>
                      </a:lnTo>
                      <a:lnTo>
                        <a:pt x="1573" y="936"/>
                      </a:lnTo>
                      <a:lnTo>
                        <a:pt x="1571" y="945"/>
                      </a:lnTo>
                      <a:lnTo>
                        <a:pt x="1571" y="955"/>
                      </a:lnTo>
                      <a:lnTo>
                        <a:pt x="1571" y="957"/>
                      </a:lnTo>
                      <a:lnTo>
                        <a:pt x="1571" y="959"/>
                      </a:lnTo>
                      <a:lnTo>
                        <a:pt x="1568" y="959"/>
                      </a:lnTo>
                      <a:lnTo>
                        <a:pt x="1566" y="959"/>
                      </a:lnTo>
                      <a:lnTo>
                        <a:pt x="1564" y="957"/>
                      </a:lnTo>
                      <a:lnTo>
                        <a:pt x="1564" y="955"/>
                      </a:lnTo>
                      <a:lnTo>
                        <a:pt x="1561" y="952"/>
                      </a:lnTo>
                      <a:lnTo>
                        <a:pt x="1554" y="947"/>
                      </a:lnTo>
                      <a:lnTo>
                        <a:pt x="1552" y="945"/>
                      </a:lnTo>
                      <a:lnTo>
                        <a:pt x="1550" y="943"/>
                      </a:lnTo>
                      <a:lnTo>
                        <a:pt x="1547" y="943"/>
                      </a:lnTo>
                      <a:lnTo>
                        <a:pt x="1545" y="943"/>
                      </a:lnTo>
                      <a:lnTo>
                        <a:pt x="1533" y="952"/>
                      </a:lnTo>
                      <a:lnTo>
                        <a:pt x="1531" y="955"/>
                      </a:lnTo>
                      <a:lnTo>
                        <a:pt x="1528" y="955"/>
                      </a:lnTo>
                      <a:lnTo>
                        <a:pt x="1521" y="952"/>
                      </a:lnTo>
                      <a:lnTo>
                        <a:pt x="1514" y="955"/>
                      </a:lnTo>
                      <a:lnTo>
                        <a:pt x="1509" y="955"/>
                      </a:lnTo>
                      <a:lnTo>
                        <a:pt x="1507" y="959"/>
                      </a:lnTo>
                      <a:lnTo>
                        <a:pt x="1502" y="962"/>
                      </a:lnTo>
                      <a:lnTo>
                        <a:pt x="1497" y="962"/>
                      </a:lnTo>
                      <a:lnTo>
                        <a:pt x="1490" y="964"/>
                      </a:lnTo>
                      <a:lnTo>
                        <a:pt x="1486" y="962"/>
                      </a:lnTo>
                      <a:lnTo>
                        <a:pt x="1479" y="959"/>
                      </a:lnTo>
                      <a:lnTo>
                        <a:pt x="1476" y="957"/>
                      </a:lnTo>
                      <a:lnTo>
                        <a:pt x="1474" y="957"/>
                      </a:lnTo>
                      <a:lnTo>
                        <a:pt x="1469" y="957"/>
                      </a:lnTo>
                      <a:lnTo>
                        <a:pt x="1460" y="962"/>
                      </a:lnTo>
                      <a:lnTo>
                        <a:pt x="1455" y="962"/>
                      </a:lnTo>
                      <a:lnTo>
                        <a:pt x="1445" y="957"/>
                      </a:lnTo>
                      <a:lnTo>
                        <a:pt x="1443" y="955"/>
                      </a:lnTo>
                      <a:lnTo>
                        <a:pt x="1441" y="952"/>
                      </a:lnTo>
                      <a:lnTo>
                        <a:pt x="1438" y="950"/>
                      </a:lnTo>
                      <a:lnTo>
                        <a:pt x="1436" y="943"/>
                      </a:lnTo>
                      <a:lnTo>
                        <a:pt x="1436" y="940"/>
                      </a:lnTo>
                      <a:lnTo>
                        <a:pt x="1434" y="938"/>
                      </a:lnTo>
                      <a:lnTo>
                        <a:pt x="1429" y="938"/>
                      </a:lnTo>
                      <a:lnTo>
                        <a:pt x="1429" y="936"/>
                      </a:lnTo>
                      <a:lnTo>
                        <a:pt x="1427" y="936"/>
                      </a:lnTo>
                      <a:lnTo>
                        <a:pt x="1427" y="933"/>
                      </a:lnTo>
                      <a:lnTo>
                        <a:pt x="1427" y="928"/>
                      </a:lnTo>
                      <a:lnTo>
                        <a:pt x="1424" y="926"/>
                      </a:lnTo>
                      <a:lnTo>
                        <a:pt x="1424" y="924"/>
                      </a:lnTo>
                      <a:lnTo>
                        <a:pt x="1419" y="921"/>
                      </a:lnTo>
                      <a:lnTo>
                        <a:pt x="1417" y="921"/>
                      </a:lnTo>
                      <a:lnTo>
                        <a:pt x="1415" y="924"/>
                      </a:lnTo>
                      <a:lnTo>
                        <a:pt x="1408" y="926"/>
                      </a:lnTo>
                      <a:lnTo>
                        <a:pt x="1405" y="926"/>
                      </a:lnTo>
                      <a:lnTo>
                        <a:pt x="1403" y="924"/>
                      </a:lnTo>
                      <a:lnTo>
                        <a:pt x="1403" y="921"/>
                      </a:lnTo>
                      <a:lnTo>
                        <a:pt x="1405" y="917"/>
                      </a:lnTo>
                      <a:lnTo>
                        <a:pt x="1405" y="914"/>
                      </a:lnTo>
                      <a:lnTo>
                        <a:pt x="1403" y="912"/>
                      </a:lnTo>
                      <a:lnTo>
                        <a:pt x="1398" y="907"/>
                      </a:lnTo>
                      <a:lnTo>
                        <a:pt x="1396" y="907"/>
                      </a:lnTo>
                      <a:lnTo>
                        <a:pt x="1396" y="905"/>
                      </a:lnTo>
                      <a:lnTo>
                        <a:pt x="1400" y="900"/>
                      </a:lnTo>
                      <a:lnTo>
                        <a:pt x="1403" y="898"/>
                      </a:lnTo>
                      <a:lnTo>
                        <a:pt x="1403" y="895"/>
                      </a:lnTo>
                      <a:lnTo>
                        <a:pt x="1403" y="893"/>
                      </a:lnTo>
                      <a:lnTo>
                        <a:pt x="1398" y="893"/>
                      </a:lnTo>
                      <a:lnTo>
                        <a:pt x="1396" y="893"/>
                      </a:lnTo>
                      <a:lnTo>
                        <a:pt x="1393" y="893"/>
                      </a:lnTo>
                      <a:lnTo>
                        <a:pt x="1391" y="893"/>
                      </a:lnTo>
                      <a:lnTo>
                        <a:pt x="1389" y="891"/>
                      </a:lnTo>
                      <a:lnTo>
                        <a:pt x="1386" y="888"/>
                      </a:lnTo>
                      <a:lnTo>
                        <a:pt x="1382" y="883"/>
                      </a:lnTo>
                      <a:lnTo>
                        <a:pt x="1374" y="883"/>
                      </a:lnTo>
                      <a:lnTo>
                        <a:pt x="1367" y="881"/>
                      </a:lnTo>
                      <a:lnTo>
                        <a:pt x="1365" y="879"/>
                      </a:lnTo>
                      <a:lnTo>
                        <a:pt x="1363" y="876"/>
                      </a:lnTo>
                      <a:lnTo>
                        <a:pt x="1360" y="874"/>
                      </a:lnTo>
                      <a:lnTo>
                        <a:pt x="1358" y="869"/>
                      </a:lnTo>
                      <a:lnTo>
                        <a:pt x="1356" y="869"/>
                      </a:lnTo>
                      <a:lnTo>
                        <a:pt x="1351" y="869"/>
                      </a:lnTo>
                      <a:lnTo>
                        <a:pt x="1348" y="872"/>
                      </a:lnTo>
                      <a:lnTo>
                        <a:pt x="1346" y="872"/>
                      </a:lnTo>
                      <a:lnTo>
                        <a:pt x="1341" y="874"/>
                      </a:lnTo>
                      <a:lnTo>
                        <a:pt x="1334" y="874"/>
                      </a:lnTo>
                      <a:lnTo>
                        <a:pt x="1322" y="872"/>
                      </a:lnTo>
                      <a:lnTo>
                        <a:pt x="1318" y="869"/>
                      </a:lnTo>
                      <a:lnTo>
                        <a:pt x="1315" y="867"/>
                      </a:lnTo>
                      <a:lnTo>
                        <a:pt x="1313" y="860"/>
                      </a:lnTo>
                      <a:lnTo>
                        <a:pt x="1313" y="857"/>
                      </a:lnTo>
                      <a:lnTo>
                        <a:pt x="1313" y="853"/>
                      </a:lnTo>
                      <a:lnTo>
                        <a:pt x="1311" y="850"/>
                      </a:lnTo>
                      <a:lnTo>
                        <a:pt x="1306" y="848"/>
                      </a:lnTo>
                      <a:lnTo>
                        <a:pt x="1301" y="848"/>
                      </a:lnTo>
                      <a:lnTo>
                        <a:pt x="1296" y="848"/>
                      </a:lnTo>
                      <a:lnTo>
                        <a:pt x="1294" y="850"/>
                      </a:lnTo>
                      <a:lnTo>
                        <a:pt x="1292" y="853"/>
                      </a:lnTo>
                      <a:lnTo>
                        <a:pt x="1292" y="855"/>
                      </a:lnTo>
                      <a:lnTo>
                        <a:pt x="1289" y="857"/>
                      </a:lnTo>
                      <a:lnTo>
                        <a:pt x="1285" y="860"/>
                      </a:lnTo>
                      <a:lnTo>
                        <a:pt x="1277" y="862"/>
                      </a:lnTo>
                      <a:lnTo>
                        <a:pt x="1256" y="862"/>
                      </a:lnTo>
                      <a:lnTo>
                        <a:pt x="1244" y="862"/>
                      </a:lnTo>
                      <a:lnTo>
                        <a:pt x="1209" y="853"/>
                      </a:lnTo>
                      <a:lnTo>
                        <a:pt x="1202" y="855"/>
                      </a:lnTo>
                      <a:lnTo>
                        <a:pt x="1192" y="867"/>
                      </a:lnTo>
                      <a:lnTo>
                        <a:pt x="1183" y="867"/>
                      </a:lnTo>
                      <a:lnTo>
                        <a:pt x="1178" y="869"/>
                      </a:lnTo>
                      <a:lnTo>
                        <a:pt x="1162" y="872"/>
                      </a:lnTo>
                      <a:lnTo>
                        <a:pt x="1147" y="869"/>
                      </a:lnTo>
                      <a:lnTo>
                        <a:pt x="1138" y="865"/>
                      </a:lnTo>
                      <a:lnTo>
                        <a:pt x="1138" y="867"/>
                      </a:lnTo>
                      <a:lnTo>
                        <a:pt x="1138" y="869"/>
                      </a:lnTo>
                      <a:lnTo>
                        <a:pt x="1140" y="872"/>
                      </a:lnTo>
                      <a:lnTo>
                        <a:pt x="1140" y="874"/>
                      </a:lnTo>
                      <a:lnTo>
                        <a:pt x="1140" y="876"/>
                      </a:lnTo>
                      <a:lnTo>
                        <a:pt x="1140" y="883"/>
                      </a:lnTo>
                      <a:lnTo>
                        <a:pt x="1138" y="888"/>
                      </a:lnTo>
                      <a:lnTo>
                        <a:pt x="1136" y="888"/>
                      </a:lnTo>
                      <a:lnTo>
                        <a:pt x="1128" y="891"/>
                      </a:lnTo>
                      <a:lnTo>
                        <a:pt x="1102" y="907"/>
                      </a:lnTo>
                      <a:lnTo>
                        <a:pt x="1100" y="907"/>
                      </a:lnTo>
                      <a:lnTo>
                        <a:pt x="1095" y="907"/>
                      </a:lnTo>
                      <a:lnTo>
                        <a:pt x="1079" y="910"/>
                      </a:lnTo>
                      <a:lnTo>
                        <a:pt x="1069" y="917"/>
                      </a:lnTo>
                      <a:lnTo>
                        <a:pt x="1067" y="919"/>
                      </a:lnTo>
                      <a:lnTo>
                        <a:pt x="1062" y="921"/>
                      </a:lnTo>
                      <a:lnTo>
                        <a:pt x="1062" y="924"/>
                      </a:lnTo>
                      <a:lnTo>
                        <a:pt x="1055" y="931"/>
                      </a:lnTo>
                      <a:lnTo>
                        <a:pt x="1048" y="938"/>
                      </a:lnTo>
                      <a:lnTo>
                        <a:pt x="1034" y="947"/>
                      </a:lnTo>
                      <a:lnTo>
                        <a:pt x="1029" y="952"/>
                      </a:lnTo>
                      <a:lnTo>
                        <a:pt x="1027" y="955"/>
                      </a:lnTo>
                      <a:lnTo>
                        <a:pt x="1022" y="962"/>
                      </a:lnTo>
                      <a:lnTo>
                        <a:pt x="1020" y="964"/>
                      </a:lnTo>
                      <a:lnTo>
                        <a:pt x="1020" y="966"/>
                      </a:lnTo>
                      <a:lnTo>
                        <a:pt x="1015" y="973"/>
                      </a:lnTo>
                      <a:lnTo>
                        <a:pt x="1010" y="976"/>
                      </a:lnTo>
                      <a:lnTo>
                        <a:pt x="1008" y="978"/>
                      </a:lnTo>
                      <a:lnTo>
                        <a:pt x="979" y="985"/>
                      </a:lnTo>
                      <a:lnTo>
                        <a:pt x="977" y="988"/>
                      </a:lnTo>
                      <a:lnTo>
                        <a:pt x="972" y="992"/>
                      </a:lnTo>
                      <a:lnTo>
                        <a:pt x="970" y="997"/>
                      </a:lnTo>
                      <a:lnTo>
                        <a:pt x="965" y="1002"/>
                      </a:lnTo>
                      <a:lnTo>
                        <a:pt x="960" y="1009"/>
                      </a:lnTo>
                      <a:lnTo>
                        <a:pt x="960" y="1011"/>
                      </a:lnTo>
                      <a:lnTo>
                        <a:pt x="958" y="1016"/>
                      </a:lnTo>
                      <a:lnTo>
                        <a:pt x="960" y="1021"/>
                      </a:lnTo>
                      <a:lnTo>
                        <a:pt x="960" y="1023"/>
                      </a:lnTo>
                      <a:lnTo>
                        <a:pt x="958" y="1028"/>
                      </a:lnTo>
                      <a:lnTo>
                        <a:pt x="956" y="1030"/>
                      </a:lnTo>
                      <a:lnTo>
                        <a:pt x="953" y="1035"/>
                      </a:lnTo>
                      <a:lnTo>
                        <a:pt x="953" y="1037"/>
                      </a:lnTo>
                      <a:lnTo>
                        <a:pt x="953" y="1044"/>
                      </a:lnTo>
                      <a:lnTo>
                        <a:pt x="953" y="1047"/>
                      </a:lnTo>
                      <a:lnTo>
                        <a:pt x="949" y="1054"/>
                      </a:lnTo>
                      <a:lnTo>
                        <a:pt x="949" y="1056"/>
                      </a:lnTo>
                      <a:lnTo>
                        <a:pt x="946" y="1059"/>
                      </a:lnTo>
                      <a:lnTo>
                        <a:pt x="944" y="1061"/>
                      </a:lnTo>
                      <a:lnTo>
                        <a:pt x="944" y="1061"/>
                      </a:lnTo>
                      <a:lnTo>
                        <a:pt x="934" y="1063"/>
                      </a:lnTo>
                      <a:lnTo>
                        <a:pt x="932" y="1063"/>
                      </a:lnTo>
                      <a:lnTo>
                        <a:pt x="930" y="1061"/>
                      </a:lnTo>
                      <a:lnTo>
                        <a:pt x="925" y="1061"/>
                      </a:lnTo>
                      <a:lnTo>
                        <a:pt x="923" y="1061"/>
                      </a:lnTo>
                      <a:lnTo>
                        <a:pt x="916" y="1063"/>
                      </a:lnTo>
                      <a:lnTo>
                        <a:pt x="913" y="1066"/>
                      </a:lnTo>
                      <a:lnTo>
                        <a:pt x="899" y="1085"/>
                      </a:lnTo>
                      <a:lnTo>
                        <a:pt x="897" y="1087"/>
                      </a:lnTo>
                      <a:lnTo>
                        <a:pt x="887" y="1099"/>
                      </a:lnTo>
                      <a:lnTo>
                        <a:pt x="885" y="1108"/>
                      </a:lnTo>
                      <a:lnTo>
                        <a:pt x="885" y="1111"/>
                      </a:lnTo>
                      <a:lnTo>
                        <a:pt x="882" y="1118"/>
                      </a:lnTo>
                      <a:lnTo>
                        <a:pt x="882" y="1125"/>
                      </a:lnTo>
                      <a:lnTo>
                        <a:pt x="882" y="1127"/>
                      </a:lnTo>
                      <a:lnTo>
                        <a:pt x="878" y="1130"/>
                      </a:lnTo>
                      <a:lnTo>
                        <a:pt x="875" y="1132"/>
                      </a:lnTo>
                      <a:lnTo>
                        <a:pt x="871" y="1132"/>
                      </a:lnTo>
                      <a:lnTo>
                        <a:pt x="866" y="1134"/>
                      </a:lnTo>
                      <a:lnTo>
                        <a:pt x="859" y="1134"/>
                      </a:lnTo>
                      <a:lnTo>
                        <a:pt x="856" y="1134"/>
                      </a:lnTo>
                      <a:lnTo>
                        <a:pt x="854" y="1132"/>
                      </a:lnTo>
                      <a:lnTo>
                        <a:pt x="852" y="1130"/>
                      </a:lnTo>
                      <a:lnTo>
                        <a:pt x="849" y="1125"/>
                      </a:lnTo>
                      <a:lnTo>
                        <a:pt x="849" y="1123"/>
                      </a:lnTo>
                      <a:lnTo>
                        <a:pt x="847" y="1123"/>
                      </a:lnTo>
                      <a:lnTo>
                        <a:pt x="845" y="1125"/>
                      </a:lnTo>
                      <a:lnTo>
                        <a:pt x="845" y="1130"/>
                      </a:lnTo>
                      <a:lnTo>
                        <a:pt x="845" y="1132"/>
                      </a:lnTo>
                      <a:lnTo>
                        <a:pt x="847" y="1137"/>
                      </a:lnTo>
                      <a:lnTo>
                        <a:pt x="847" y="1139"/>
                      </a:lnTo>
                      <a:lnTo>
                        <a:pt x="845" y="1142"/>
                      </a:lnTo>
                      <a:lnTo>
                        <a:pt x="845" y="1146"/>
                      </a:lnTo>
                      <a:lnTo>
                        <a:pt x="842" y="1149"/>
                      </a:lnTo>
                      <a:lnTo>
                        <a:pt x="842" y="1149"/>
                      </a:lnTo>
                      <a:lnTo>
                        <a:pt x="840" y="1151"/>
                      </a:lnTo>
                      <a:lnTo>
                        <a:pt x="837" y="1151"/>
                      </a:lnTo>
                      <a:lnTo>
                        <a:pt x="835" y="1153"/>
                      </a:lnTo>
                      <a:lnTo>
                        <a:pt x="833" y="1158"/>
                      </a:lnTo>
                      <a:lnTo>
                        <a:pt x="833" y="1163"/>
                      </a:lnTo>
                      <a:lnTo>
                        <a:pt x="833" y="1165"/>
                      </a:lnTo>
                      <a:lnTo>
                        <a:pt x="833" y="1172"/>
                      </a:lnTo>
                      <a:lnTo>
                        <a:pt x="833" y="1175"/>
                      </a:lnTo>
                      <a:lnTo>
                        <a:pt x="833" y="1177"/>
                      </a:lnTo>
                      <a:lnTo>
                        <a:pt x="833" y="1179"/>
                      </a:lnTo>
                      <a:lnTo>
                        <a:pt x="833" y="1184"/>
                      </a:lnTo>
                      <a:lnTo>
                        <a:pt x="833" y="1187"/>
                      </a:lnTo>
                      <a:lnTo>
                        <a:pt x="833" y="1191"/>
                      </a:lnTo>
                      <a:lnTo>
                        <a:pt x="833" y="1194"/>
                      </a:lnTo>
                      <a:lnTo>
                        <a:pt x="830" y="1196"/>
                      </a:lnTo>
                      <a:lnTo>
                        <a:pt x="828" y="1205"/>
                      </a:lnTo>
                      <a:lnTo>
                        <a:pt x="830" y="1213"/>
                      </a:lnTo>
                      <a:lnTo>
                        <a:pt x="828" y="1215"/>
                      </a:lnTo>
                      <a:lnTo>
                        <a:pt x="826" y="1215"/>
                      </a:lnTo>
                      <a:lnTo>
                        <a:pt x="816" y="1215"/>
                      </a:lnTo>
                      <a:lnTo>
                        <a:pt x="814" y="1217"/>
                      </a:lnTo>
                      <a:lnTo>
                        <a:pt x="811" y="1217"/>
                      </a:lnTo>
                      <a:lnTo>
                        <a:pt x="811" y="1217"/>
                      </a:lnTo>
                      <a:lnTo>
                        <a:pt x="809" y="1215"/>
                      </a:lnTo>
                      <a:lnTo>
                        <a:pt x="807" y="1215"/>
                      </a:lnTo>
                      <a:lnTo>
                        <a:pt x="804" y="1215"/>
                      </a:lnTo>
                      <a:lnTo>
                        <a:pt x="802" y="1215"/>
                      </a:lnTo>
                      <a:lnTo>
                        <a:pt x="800" y="1215"/>
                      </a:lnTo>
                      <a:lnTo>
                        <a:pt x="797" y="1217"/>
                      </a:lnTo>
                      <a:lnTo>
                        <a:pt x="795" y="1220"/>
                      </a:lnTo>
                      <a:lnTo>
                        <a:pt x="795" y="1222"/>
                      </a:lnTo>
                      <a:lnTo>
                        <a:pt x="792" y="1229"/>
                      </a:lnTo>
                      <a:lnTo>
                        <a:pt x="792" y="1232"/>
                      </a:lnTo>
                      <a:lnTo>
                        <a:pt x="792" y="1234"/>
                      </a:lnTo>
                      <a:lnTo>
                        <a:pt x="790" y="1239"/>
                      </a:lnTo>
                      <a:lnTo>
                        <a:pt x="788" y="1246"/>
                      </a:lnTo>
                      <a:lnTo>
                        <a:pt x="783" y="1248"/>
                      </a:lnTo>
                      <a:lnTo>
                        <a:pt x="781" y="1250"/>
                      </a:lnTo>
                      <a:lnTo>
                        <a:pt x="776" y="1253"/>
                      </a:lnTo>
                      <a:lnTo>
                        <a:pt x="771" y="1253"/>
                      </a:lnTo>
                      <a:lnTo>
                        <a:pt x="769" y="1250"/>
                      </a:lnTo>
                      <a:lnTo>
                        <a:pt x="769" y="1250"/>
                      </a:lnTo>
                      <a:lnTo>
                        <a:pt x="764" y="1243"/>
                      </a:lnTo>
                      <a:lnTo>
                        <a:pt x="762" y="1241"/>
                      </a:lnTo>
                      <a:lnTo>
                        <a:pt x="759" y="1241"/>
                      </a:lnTo>
                      <a:lnTo>
                        <a:pt x="757" y="1243"/>
                      </a:lnTo>
                      <a:lnTo>
                        <a:pt x="757" y="1248"/>
                      </a:lnTo>
                      <a:lnTo>
                        <a:pt x="757" y="1250"/>
                      </a:lnTo>
                      <a:lnTo>
                        <a:pt x="759" y="1258"/>
                      </a:lnTo>
                      <a:lnTo>
                        <a:pt x="759" y="1260"/>
                      </a:lnTo>
                      <a:lnTo>
                        <a:pt x="759" y="1262"/>
                      </a:lnTo>
                      <a:lnTo>
                        <a:pt x="757" y="1265"/>
                      </a:lnTo>
                      <a:lnTo>
                        <a:pt x="752" y="1274"/>
                      </a:lnTo>
                      <a:lnTo>
                        <a:pt x="750" y="1288"/>
                      </a:lnTo>
                      <a:lnTo>
                        <a:pt x="745" y="1295"/>
                      </a:lnTo>
                      <a:lnTo>
                        <a:pt x="733" y="1298"/>
                      </a:lnTo>
                      <a:lnTo>
                        <a:pt x="726" y="1300"/>
                      </a:lnTo>
                      <a:lnTo>
                        <a:pt x="722" y="1300"/>
                      </a:lnTo>
                      <a:lnTo>
                        <a:pt x="717" y="1298"/>
                      </a:lnTo>
                      <a:lnTo>
                        <a:pt x="712" y="1295"/>
                      </a:lnTo>
                      <a:lnTo>
                        <a:pt x="710" y="1293"/>
                      </a:lnTo>
                      <a:lnTo>
                        <a:pt x="707" y="1291"/>
                      </a:lnTo>
                      <a:lnTo>
                        <a:pt x="707" y="1288"/>
                      </a:lnTo>
                      <a:lnTo>
                        <a:pt x="707" y="1277"/>
                      </a:lnTo>
                      <a:lnTo>
                        <a:pt x="705" y="1274"/>
                      </a:lnTo>
                      <a:lnTo>
                        <a:pt x="705" y="1272"/>
                      </a:lnTo>
                      <a:lnTo>
                        <a:pt x="705" y="1269"/>
                      </a:lnTo>
                      <a:lnTo>
                        <a:pt x="705" y="1265"/>
                      </a:lnTo>
                      <a:lnTo>
                        <a:pt x="700" y="1265"/>
                      </a:lnTo>
                      <a:lnTo>
                        <a:pt x="693" y="1267"/>
                      </a:lnTo>
                      <a:lnTo>
                        <a:pt x="679" y="1269"/>
                      </a:lnTo>
                      <a:lnTo>
                        <a:pt x="672" y="1267"/>
                      </a:lnTo>
                      <a:lnTo>
                        <a:pt x="669" y="1269"/>
                      </a:lnTo>
                      <a:lnTo>
                        <a:pt x="667" y="1277"/>
                      </a:lnTo>
                      <a:lnTo>
                        <a:pt x="667" y="1279"/>
                      </a:lnTo>
                      <a:lnTo>
                        <a:pt x="665" y="1284"/>
                      </a:lnTo>
                      <a:lnTo>
                        <a:pt x="662" y="1288"/>
                      </a:lnTo>
                      <a:lnTo>
                        <a:pt x="655" y="1293"/>
                      </a:lnTo>
                      <a:lnTo>
                        <a:pt x="648" y="1295"/>
                      </a:lnTo>
                      <a:lnTo>
                        <a:pt x="646" y="1298"/>
                      </a:lnTo>
                      <a:lnTo>
                        <a:pt x="639" y="1303"/>
                      </a:lnTo>
                      <a:lnTo>
                        <a:pt x="636" y="1305"/>
                      </a:lnTo>
                      <a:lnTo>
                        <a:pt x="632" y="1310"/>
                      </a:lnTo>
                      <a:lnTo>
                        <a:pt x="632" y="1312"/>
                      </a:lnTo>
                      <a:lnTo>
                        <a:pt x="629" y="1317"/>
                      </a:lnTo>
                      <a:lnTo>
                        <a:pt x="629" y="1319"/>
                      </a:lnTo>
                      <a:lnTo>
                        <a:pt x="627" y="1321"/>
                      </a:lnTo>
                      <a:lnTo>
                        <a:pt x="620" y="1326"/>
                      </a:lnTo>
                      <a:lnTo>
                        <a:pt x="615" y="1329"/>
                      </a:lnTo>
                      <a:lnTo>
                        <a:pt x="606" y="1329"/>
                      </a:lnTo>
                      <a:lnTo>
                        <a:pt x="601" y="1326"/>
                      </a:lnTo>
                      <a:lnTo>
                        <a:pt x="601" y="1324"/>
                      </a:lnTo>
                      <a:lnTo>
                        <a:pt x="599" y="1312"/>
                      </a:lnTo>
                      <a:lnTo>
                        <a:pt x="596" y="1310"/>
                      </a:lnTo>
                      <a:lnTo>
                        <a:pt x="594" y="1310"/>
                      </a:lnTo>
                      <a:lnTo>
                        <a:pt x="584" y="1312"/>
                      </a:lnTo>
                      <a:lnTo>
                        <a:pt x="582" y="1314"/>
                      </a:lnTo>
                      <a:lnTo>
                        <a:pt x="577" y="1317"/>
                      </a:lnTo>
                      <a:lnTo>
                        <a:pt x="575" y="1319"/>
                      </a:lnTo>
                      <a:lnTo>
                        <a:pt x="575" y="1321"/>
                      </a:lnTo>
                      <a:lnTo>
                        <a:pt x="561" y="1331"/>
                      </a:lnTo>
                      <a:lnTo>
                        <a:pt x="558" y="1333"/>
                      </a:lnTo>
                      <a:lnTo>
                        <a:pt x="556" y="1333"/>
                      </a:lnTo>
                      <a:lnTo>
                        <a:pt x="554" y="1336"/>
                      </a:lnTo>
                      <a:lnTo>
                        <a:pt x="549" y="1336"/>
                      </a:lnTo>
                      <a:lnTo>
                        <a:pt x="539" y="1336"/>
                      </a:lnTo>
                      <a:lnTo>
                        <a:pt x="537" y="1331"/>
                      </a:lnTo>
                      <a:lnTo>
                        <a:pt x="528" y="1326"/>
                      </a:lnTo>
                      <a:lnTo>
                        <a:pt x="497" y="1321"/>
                      </a:lnTo>
                      <a:lnTo>
                        <a:pt x="492" y="1312"/>
                      </a:lnTo>
                      <a:lnTo>
                        <a:pt x="490" y="1307"/>
                      </a:lnTo>
                      <a:lnTo>
                        <a:pt x="490" y="1305"/>
                      </a:lnTo>
                      <a:lnTo>
                        <a:pt x="487" y="1300"/>
                      </a:lnTo>
                      <a:lnTo>
                        <a:pt x="487" y="1281"/>
                      </a:lnTo>
                      <a:lnTo>
                        <a:pt x="487" y="1277"/>
                      </a:lnTo>
                      <a:lnTo>
                        <a:pt x="487" y="1274"/>
                      </a:lnTo>
                      <a:lnTo>
                        <a:pt x="492" y="1265"/>
                      </a:lnTo>
                      <a:lnTo>
                        <a:pt x="492" y="1262"/>
                      </a:lnTo>
                      <a:lnTo>
                        <a:pt x="492" y="1262"/>
                      </a:lnTo>
                      <a:lnTo>
                        <a:pt x="485" y="1260"/>
                      </a:lnTo>
                      <a:lnTo>
                        <a:pt x="468" y="1265"/>
                      </a:lnTo>
                      <a:lnTo>
                        <a:pt x="457" y="1274"/>
                      </a:lnTo>
                      <a:lnTo>
                        <a:pt x="454" y="1277"/>
                      </a:lnTo>
                      <a:lnTo>
                        <a:pt x="449" y="1281"/>
                      </a:lnTo>
                      <a:lnTo>
                        <a:pt x="447" y="1281"/>
                      </a:lnTo>
                      <a:lnTo>
                        <a:pt x="445" y="1281"/>
                      </a:lnTo>
                      <a:lnTo>
                        <a:pt x="442" y="1281"/>
                      </a:lnTo>
                      <a:lnTo>
                        <a:pt x="431" y="1281"/>
                      </a:lnTo>
                      <a:lnTo>
                        <a:pt x="416" y="1277"/>
                      </a:lnTo>
                      <a:lnTo>
                        <a:pt x="409" y="1272"/>
                      </a:lnTo>
                      <a:lnTo>
                        <a:pt x="402" y="1260"/>
                      </a:lnTo>
                      <a:lnTo>
                        <a:pt x="393" y="1250"/>
                      </a:lnTo>
                      <a:lnTo>
                        <a:pt x="383" y="1243"/>
                      </a:lnTo>
                      <a:lnTo>
                        <a:pt x="371" y="1236"/>
                      </a:lnTo>
                      <a:lnTo>
                        <a:pt x="360" y="1239"/>
                      </a:lnTo>
                      <a:lnTo>
                        <a:pt x="352" y="1239"/>
                      </a:lnTo>
                      <a:lnTo>
                        <a:pt x="350" y="1236"/>
                      </a:lnTo>
                      <a:lnTo>
                        <a:pt x="350" y="1234"/>
                      </a:lnTo>
                      <a:lnTo>
                        <a:pt x="352" y="1229"/>
                      </a:lnTo>
                      <a:lnTo>
                        <a:pt x="355" y="1227"/>
                      </a:lnTo>
                      <a:lnTo>
                        <a:pt x="355" y="1222"/>
                      </a:lnTo>
                      <a:lnTo>
                        <a:pt x="352" y="1220"/>
                      </a:lnTo>
                      <a:lnTo>
                        <a:pt x="350" y="1215"/>
                      </a:lnTo>
                      <a:lnTo>
                        <a:pt x="348" y="1213"/>
                      </a:lnTo>
                      <a:lnTo>
                        <a:pt x="345" y="1215"/>
                      </a:lnTo>
                      <a:lnTo>
                        <a:pt x="338" y="1217"/>
                      </a:lnTo>
                      <a:lnTo>
                        <a:pt x="326" y="1220"/>
                      </a:lnTo>
                      <a:lnTo>
                        <a:pt x="324" y="1222"/>
                      </a:lnTo>
                      <a:lnTo>
                        <a:pt x="322" y="1222"/>
                      </a:lnTo>
                      <a:lnTo>
                        <a:pt x="319" y="1224"/>
                      </a:lnTo>
                      <a:lnTo>
                        <a:pt x="319" y="1229"/>
                      </a:lnTo>
                      <a:lnTo>
                        <a:pt x="317" y="1232"/>
                      </a:lnTo>
                      <a:lnTo>
                        <a:pt x="317" y="1234"/>
                      </a:lnTo>
                      <a:lnTo>
                        <a:pt x="315" y="1236"/>
                      </a:lnTo>
                      <a:lnTo>
                        <a:pt x="310" y="1239"/>
                      </a:lnTo>
                      <a:lnTo>
                        <a:pt x="308" y="1236"/>
                      </a:lnTo>
                      <a:lnTo>
                        <a:pt x="298" y="1234"/>
                      </a:lnTo>
                      <a:lnTo>
                        <a:pt x="286" y="1227"/>
                      </a:lnTo>
                      <a:lnTo>
                        <a:pt x="284" y="1222"/>
                      </a:lnTo>
                      <a:lnTo>
                        <a:pt x="281" y="1220"/>
                      </a:lnTo>
                      <a:lnTo>
                        <a:pt x="277" y="1215"/>
                      </a:lnTo>
                      <a:lnTo>
                        <a:pt x="270" y="1210"/>
                      </a:lnTo>
                      <a:lnTo>
                        <a:pt x="258" y="1205"/>
                      </a:lnTo>
                      <a:lnTo>
                        <a:pt x="255" y="1203"/>
                      </a:lnTo>
                      <a:lnTo>
                        <a:pt x="253" y="1201"/>
                      </a:lnTo>
                      <a:lnTo>
                        <a:pt x="255" y="1198"/>
                      </a:lnTo>
                      <a:lnTo>
                        <a:pt x="258" y="1198"/>
                      </a:lnTo>
                      <a:lnTo>
                        <a:pt x="258" y="1194"/>
                      </a:lnTo>
                      <a:lnTo>
                        <a:pt x="258" y="1194"/>
                      </a:lnTo>
                      <a:lnTo>
                        <a:pt x="260" y="1191"/>
                      </a:lnTo>
                      <a:lnTo>
                        <a:pt x="260" y="1189"/>
                      </a:lnTo>
                      <a:lnTo>
                        <a:pt x="260" y="1189"/>
                      </a:lnTo>
                      <a:lnTo>
                        <a:pt x="263" y="1184"/>
                      </a:lnTo>
                      <a:lnTo>
                        <a:pt x="263" y="1184"/>
                      </a:lnTo>
                      <a:lnTo>
                        <a:pt x="263" y="1182"/>
                      </a:lnTo>
                      <a:lnTo>
                        <a:pt x="255" y="1177"/>
                      </a:lnTo>
                      <a:lnTo>
                        <a:pt x="251" y="1175"/>
                      </a:lnTo>
                      <a:lnTo>
                        <a:pt x="248" y="1172"/>
                      </a:lnTo>
                      <a:lnTo>
                        <a:pt x="248" y="1170"/>
                      </a:lnTo>
                      <a:lnTo>
                        <a:pt x="248" y="1168"/>
                      </a:lnTo>
                      <a:lnTo>
                        <a:pt x="244" y="1165"/>
                      </a:lnTo>
                      <a:lnTo>
                        <a:pt x="239" y="1163"/>
                      </a:lnTo>
                      <a:lnTo>
                        <a:pt x="234" y="1158"/>
                      </a:lnTo>
                      <a:lnTo>
                        <a:pt x="232" y="1156"/>
                      </a:lnTo>
                      <a:lnTo>
                        <a:pt x="222" y="1146"/>
                      </a:lnTo>
                      <a:lnTo>
                        <a:pt x="215" y="1146"/>
                      </a:lnTo>
                      <a:lnTo>
                        <a:pt x="211" y="1146"/>
                      </a:lnTo>
                      <a:lnTo>
                        <a:pt x="208" y="1146"/>
                      </a:lnTo>
                      <a:lnTo>
                        <a:pt x="196" y="1153"/>
                      </a:lnTo>
                      <a:lnTo>
                        <a:pt x="194" y="1156"/>
                      </a:lnTo>
                      <a:lnTo>
                        <a:pt x="189" y="1156"/>
                      </a:lnTo>
                      <a:lnTo>
                        <a:pt x="182" y="1158"/>
                      </a:lnTo>
                      <a:lnTo>
                        <a:pt x="180" y="1158"/>
                      </a:lnTo>
                      <a:lnTo>
                        <a:pt x="175" y="1160"/>
                      </a:lnTo>
                      <a:lnTo>
                        <a:pt x="173" y="1163"/>
                      </a:lnTo>
                      <a:lnTo>
                        <a:pt x="173" y="1165"/>
                      </a:lnTo>
                      <a:lnTo>
                        <a:pt x="170" y="1168"/>
                      </a:lnTo>
                      <a:lnTo>
                        <a:pt x="168" y="1172"/>
                      </a:lnTo>
                      <a:lnTo>
                        <a:pt x="166" y="1172"/>
                      </a:lnTo>
                      <a:lnTo>
                        <a:pt x="156" y="1175"/>
                      </a:lnTo>
                      <a:lnTo>
                        <a:pt x="151" y="1175"/>
                      </a:lnTo>
                      <a:lnTo>
                        <a:pt x="149" y="1177"/>
                      </a:lnTo>
                      <a:lnTo>
                        <a:pt x="142" y="1184"/>
                      </a:lnTo>
                      <a:lnTo>
                        <a:pt x="130" y="1187"/>
                      </a:lnTo>
                      <a:lnTo>
                        <a:pt x="128" y="1189"/>
                      </a:lnTo>
                      <a:lnTo>
                        <a:pt x="121" y="1191"/>
                      </a:lnTo>
                      <a:lnTo>
                        <a:pt x="118" y="1191"/>
                      </a:lnTo>
                      <a:lnTo>
                        <a:pt x="106" y="1198"/>
                      </a:lnTo>
                      <a:lnTo>
                        <a:pt x="104" y="1201"/>
                      </a:lnTo>
                      <a:lnTo>
                        <a:pt x="104" y="1203"/>
                      </a:lnTo>
                      <a:lnTo>
                        <a:pt x="102" y="1208"/>
                      </a:lnTo>
                      <a:lnTo>
                        <a:pt x="104" y="1213"/>
                      </a:lnTo>
                      <a:lnTo>
                        <a:pt x="104" y="1215"/>
                      </a:lnTo>
                      <a:lnTo>
                        <a:pt x="102" y="1220"/>
                      </a:lnTo>
                      <a:lnTo>
                        <a:pt x="99" y="1222"/>
                      </a:lnTo>
                      <a:lnTo>
                        <a:pt x="97" y="1222"/>
                      </a:lnTo>
                      <a:lnTo>
                        <a:pt x="92" y="1224"/>
                      </a:lnTo>
                      <a:lnTo>
                        <a:pt x="69" y="1227"/>
                      </a:lnTo>
                      <a:lnTo>
                        <a:pt x="66" y="1229"/>
                      </a:lnTo>
                      <a:lnTo>
                        <a:pt x="61" y="1229"/>
                      </a:lnTo>
                      <a:lnTo>
                        <a:pt x="59" y="1232"/>
                      </a:lnTo>
                      <a:lnTo>
                        <a:pt x="54" y="1232"/>
                      </a:lnTo>
                      <a:lnTo>
                        <a:pt x="50" y="1227"/>
                      </a:lnTo>
                      <a:lnTo>
                        <a:pt x="47" y="1227"/>
                      </a:lnTo>
                      <a:lnTo>
                        <a:pt x="35" y="1232"/>
                      </a:lnTo>
                      <a:lnTo>
                        <a:pt x="28" y="1229"/>
                      </a:lnTo>
                      <a:lnTo>
                        <a:pt x="26" y="1229"/>
                      </a:lnTo>
                      <a:lnTo>
                        <a:pt x="24" y="1229"/>
                      </a:lnTo>
                      <a:lnTo>
                        <a:pt x="21" y="1229"/>
                      </a:lnTo>
                      <a:lnTo>
                        <a:pt x="17" y="1229"/>
                      </a:lnTo>
                      <a:lnTo>
                        <a:pt x="14" y="1229"/>
                      </a:lnTo>
                      <a:lnTo>
                        <a:pt x="12" y="1227"/>
                      </a:lnTo>
                      <a:lnTo>
                        <a:pt x="7" y="1224"/>
                      </a:lnTo>
                      <a:close/>
                    </a:path>
                  </a:pathLst>
                </a:custGeom>
                <a:solidFill>
                  <a:schemeClr val="accent1">
                    <a:alpha val="15000"/>
                  </a:schemeClr>
                </a:solidFill>
                <a:ln w="3175" cap="rnd">
                  <a:solidFill>
                    <a:schemeClr val="tx1"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80" name="Freeform 49"/>
                <p:cNvSpPr>
                  <a:spLocks/>
                </p:cNvSpPr>
                <p:nvPr/>
              </p:nvSpPr>
              <p:spPr bwMode="auto">
                <a:xfrm>
                  <a:off x="2489015" y="1889522"/>
                  <a:ext cx="583406" cy="640556"/>
                </a:xfrm>
                <a:custGeom>
                  <a:avLst/>
                  <a:gdLst>
                    <a:gd name="T0" fmla="*/ 12 w 490"/>
                    <a:gd name="T1" fmla="*/ 358 h 538"/>
                    <a:gd name="T2" fmla="*/ 14 w 490"/>
                    <a:gd name="T3" fmla="*/ 334 h 538"/>
                    <a:gd name="T4" fmla="*/ 36 w 490"/>
                    <a:gd name="T5" fmla="*/ 343 h 538"/>
                    <a:gd name="T6" fmla="*/ 50 w 490"/>
                    <a:gd name="T7" fmla="*/ 315 h 538"/>
                    <a:gd name="T8" fmla="*/ 64 w 490"/>
                    <a:gd name="T9" fmla="*/ 308 h 538"/>
                    <a:gd name="T10" fmla="*/ 85 w 490"/>
                    <a:gd name="T11" fmla="*/ 306 h 538"/>
                    <a:gd name="T12" fmla="*/ 88 w 490"/>
                    <a:gd name="T13" fmla="*/ 272 h 538"/>
                    <a:gd name="T14" fmla="*/ 90 w 490"/>
                    <a:gd name="T15" fmla="*/ 246 h 538"/>
                    <a:gd name="T16" fmla="*/ 102 w 490"/>
                    <a:gd name="T17" fmla="*/ 232 h 538"/>
                    <a:gd name="T18" fmla="*/ 104 w 490"/>
                    <a:gd name="T19" fmla="*/ 218 h 538"/>
                    <a:gd name="T20" fmla="*/ 130 w 490"/>
                    <a:gd name="T21" fmla="*/ 225 h 538"/>
                    <a:gd name="T22" fmla="*/ 142 w 490"/>
                    <a:gd name="T23" fmla="*/ 192 h 538"/>
                    <a:gd name="T24" fmla="*/ 185 w 490"/>
                    <a:gd name="T25" fmla="*/ 154 h 538"/>
                    <a:gd name="T26" fmla="*/ 204 w 490"/>
                    <a:gd name="T27" fmla="*/ 147 h 538"/>
                    <a:gd name="T28" fmla="*/ 215 w 490"/>
                    <a:gd name="T29" fmla="*/ 116 h 538"/>
                    <a:gd name="T30" fmla="*/ 227 w 490"/>
                    <a:gd name="T31" fmla="*/ 85 h 538"/>
                    <a:gd name="T32" fmla="*/ 275 w 490"/>
                    <a:gd name="T33" fmla="*/ 57 h 538"/>
                    <a:gd name="T34" fmla="*/ 317 w 490"/>
                    <a:gd name="T35" fmla="*/ 17 h 538"/>
                    <a:gd name="T36" fmla="*/ 362 w 490"/>
                    <a:gd name="T37" fmla="*/ 21 h 538"/>
                    <a:gd name="T38" fmla="*/ 386 w 490"/>
                    <a:gd name="T39" fmla="*/ 52 h 538"/>
                    <a:gd name="T40" fmla="*/ 381 w 490"/>
                    <a:gd name="T41" fmla="*/ 97 h 538"/>
                    <a:gd name="T42" fmla="*/ 376 w 490"/>
                    <a:gd name="T43" fmla="*/ 121 h 538"/>
                    <a:gd name="T44" fmla="*/ 365 w 490"/>
                    <a:gd name="T45" fmla="*/ 142 h 538"/>
                    <a:gd name="T46" fmla="*/ 360 w 490"/>
                    <a:gd name="T47" fmla="*/ 159 h 538"/>
                    <a:gd name="T48" fmla="*/ 376 w 490"/>
                    <a:gd name="T49" fmla="*/ 185 h 538"/>
                    <a:gd name="T50" fmla="*/ 374 w 490"/>
                    <a:gd name="T51" fmla="*/ 209 h 538"/>
                    <a:gd name="T52" fmla="*/ 395 w 490"/>
                    <a:gd name="T53" fmla="*/ 209 h 538"/>
                    <a:gd name="T54" fmla="*/ 414 w 490"/>
                    <a:gd name="T55" fmla="*/ 223 h 538"/>
                    <a:gd name="T56" fmla="*/ 421 w 490"/>
                    <a:gd name="T57" fmla="*/ 261 h 538"/>
                    <a:gd name="T58" fmla="*/ 421 w 490"/>
                    <a:gd name="T59" fmla="*/ 272 h 538"/>
                    <a:gd name="T60" fmla="*/ 438 w 490"/>
                    <a:gd name="T61" fmla="*/ 270 h 538"/>
                    <a:gd name="T62" fmla="*/ 450 w 490"/>
                    <a:gd name="T63" fmla="*/ 296 h 538"/>
                    <a:gd name="T64" fmla="*/ 469 w 490"/>
                    <a:gd name="T65" fmla="*/ 327 h 538"/>
                    <a:gd name="T66" fmla="*/ 466 w 490"/>
                    <a:gd name="T67" fmla="*/ 348 h 538"/>
                    <a:gd name="T68" fmla="*/ 454 w 490"/>
                    <a:gd name="T69" fmla="*/ 367 h 538"/>
                    <a:gd name="T70" fmla="*/ 454 w 490"/>
                    <a:gd name="T71" fmla="*/ 398 h 538"/>
                    <a:gd name="T72" fmla="*/ 478 w 490"/>
                    <a:gd name="T73" fmla="*/ 386 h 538"/>
                    <a:gd name="T74" fmla="*/ 485 w 490"/>
                    <a:gd name="T75" fmla="*/ 433 h 538"/>
                    <a:gd name="T76" fmla="*/ 485 w 490"/>
                    <a:gd name="T77" fmla="*/ 452 h 538"/>
                    <a:gd name="T78" fmla="*/ 471 w 490"/>
                    <a:gd name="T79" fmla="*/ 471 h 538"/>
                    <a:gd name="T80" fmla="*/ 400 w 490"/>
                    <a:gd name="T81" fmla="*/ 478 h 538"/>
                    <a:gd name="T82" fmla="*/ 338 w 490"/>
                    <a:gd name="T83" fmla="*/ 483 h 538"/>
                    <a:gd name="T84" fmla="*/ 312 w 490"/>
                    <a:gd name="T85" fmla="*/ 495 h 538"/>
                    <a:gd name="T86" fmla="*/ 289 w 490"/>
                    <a:gd name="T87" fmla="*/ 512 h 538"/>
                    <a:gd name="T88" fmla="*/ 260 w 490"/>
                    <a:gd name="T89" fmla="*/ 523 h 538"/>
                    <a:gd name="T90" fmla="*/ 227 w 490"/>
                    <a:gd name="T91" fmla="*/ 528 h 538"/>
                    <a:gd name="T92" fmla="*/ 256 w 490"/>
                    <a:gd name="T93" fmla="*/ 509 h 538"/>
                    <a:gd name="T94" fmla="*/ 296 w 490"/>
                    <a:gd name="T95" fmla="*/ 478 h 538"/>
                    <a:gd name="T96" fmla="*/ 310 w 490"/>
                    <a:gd name="T97" fmla="*/ 457 h 538"/>
                    <a:gd name="T98" fmla="*/ 279 w 490"/>
                    <a:gd name="T99" fmla="*/ 433 h 538"/>
                    <a:gd name="T100" fmla="*/ 251 w 490"/>
                    <a:gd name="T101" fmla="*/ 422 h 538"/>
                    <a:gd name="T102" fmla="*/ 232 w 490"/>
                    <a:gd name="T103" fmla="*/ 412 h 538"/>
                    <a:gd name="T104" fmla="*/ 180 w 490"/>
                    <a:gd name="T105" fmla="*/ 386 h 538"/>
                    <a:gd name="T106" fmla="*/ 154 w 490"/>
                    <a:gd name="T107" fmla="*/ 381 h 538"/>
                    <a:gd name="T108" fmla="*/ 118 w 490"/>
                    <a:gd name="T109" fmla="*/ 370 h 538"/>
                    <a:gd name="T110" fmla="*/ 92 w 490"/>
                    <a:gd name="T111" fmla="*/ 388 h 538"/>
                    <a:gd name="T112" fmla="*/ 74 w 490"/>
                    <a:gd name="T113" fmla="*/ 370 h 538"/>
                    <a:gd name="T114" fmla="*/ 69 w 490"/>
                    <a:gd name="T115" fmla="*/ 351 h 538"/>
                    <a:gd name="T116" fmla="*/ 43 w 490"/>
                    <a:gd name="T117" fmla="*/ 379 h 538"/>
                    <a:gd name="T118" fmla="*/ 12 w 490"/>
                    <a:gd name="T119" fmla="*/ 396 h 5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490" h="538">
                      <a:moveTo>
                        <a:pt x="12" y="396"/>
                      </a:moveTo>
                      <a:lnTo>
                        <a:pt x="12" y="396"/>
                      </a:lnTo>
                      <a:lnTo>
                        <a:pt x="7" y="393"/>
                      </a:lnTo>
                      <a:lnTo>
                        <a:pt x="0" y="388"/>
                      </a:lnTo>
                      <a:lnTo>
                        <a:pt x="5" y="381"/>
                      </a:lnTo>
                      <a:lnTo>
                        <a:pt x="7" y="367"/>
                      </a:lnTo>
                      <a:lnTo>
                        <a:pt x="12" y="358"/>
                      </a:lnTo>
                      <a:lnTo>
                        <a:pt x="14" y="355"/>
                      </a:lnTo>
                      <a:lnTo>
                        <a:pt x="14" y="353"/>
                      </a:lnTo>
                      <a:lnTo>
                        <a:pt x="14" y="351"/>
                      </a:lnTo>
                      <a:lnTo>
                        <a:pt x="12" y="343"/>
                      </a:lnTo>
                      <a:lnTo>
                        <a:pt x="12" y="341"/>
                      </a:lnTo>
                      <a:lnTo>
                        <a:pt x="12" y="336"/>
                      </a:lnTo>
                      <a:lnTo>
                        <a:pt x="14" y="334"/>
                      </a:lnTo>
                      <a:lnTo>
                        <a:pt x="17" y="334"/>
                      </a:lnTo>
                      <a:lnTo>
                        <a:pt x="19" y="336"/>
                      </a:lnTo>
                      <a:lnTo>
                        <a:pt x="24" y="343"/>
                      </a:lnTo>
                      <a:lnTo>
                        <a:pt x="24" y="343"/>
                      </a:lnTo>
                      <a:lnTo>
                        <a:pt x="26" y="346"/>
                      </a:lnTo>
                      <a:lnTo>
                        <a:pt x="31" y="346"/>
                      </a:lnTo>
                      <a:lnTo>
                        <a:pt x="36" y="343"/>
                      </a:lnTo>
                      <a:lnTo>
                        <a:pt x="38" y="341"/>
                      </a:lnTo>
                      <a:lnTo>
                        <a:pt x="43" y="339"/>
                      </a:lnTo>
                      <a:lnTo>
                        <a:pt x="45" y="332"/>
                      </a:lnTo>
                      <a:lnTo>
                        <a:pt x="47" y="327"/>
                      </a:lnTo>
                      <a:lnTo>
                        <a:pt x="47" y="325"/>
                      </a:lnTo>
                      <a:lnTo>
                        <a:pt x="47" y="322"/>
                      </a:lnTo>
                      <a:lnTo>
                        <a:pt x="50" y="315"/>
                      </a:lnTo>
                      <a:lnTo>
                        <a:pt x="50" y="313"/>
                      </a:lnTo>
                      <a:lnTo>
                        <a:pt x="52" y="310"/>
                      </a:lnTo>
                      <a:lnTo>
                        <a:pt x="55" y="308"/>
                      </a:lnTo>
                      <a:lnTo>
                        <a:pt x="57" y="308"/>
                      </a:lnTo>
                      <a:lnTo>
                        <a:pt x="59" y="308"/>
                      </a:lnTo>
                      <a:lnTo>
                        <a:pt x="62" y="308"/>
                      </a:lnTo>
                      <a:lnTo>
                        <a:pt x="64" y="308"/>
                      </a:lnTo>
                      <a:lnTo>
                        <a:pt x="66" y="310"/>
                      </a:lnTo>
                      <a:lnTo>
                        <a:pt x="66" y="310"/>
                      </a:lnTo>
                      <a:lnTo>
                        <a:pt x="69" y="310"/>
                      </a:lnTo>
                      <a:lnTo>
                        <a:pt x="71" y="308"/>
                      </a:lnTo>
                      <a:lnTo>
                        <a:pt x="81" y="308"/>
                      </a:lnTo>
                      <a:lnTo>
                        <a:pt x="83" y="308"/>
                      </a:lnTo>
                      <a:lnTo>
                        <a:pt x="85" y="306"/>
                      </a:lnTo>
                      <a:lnTo>
                        <a:pt x="83" y="298"/>
                      </a:lnTo>
                      <a:lnTo>
                        <a:pt x="85" y="289"/>
                      </a:lnTo>
                      <a:lnTo>
                        <a:pt x="88" y="287"/>
                      </a:lnTo>
                      <a:lnTo>
                        <a:pt x="88" y="284"/>
                      </a:lnTo>
                      <a:lnTo>
                        <a:pt x="88" y="280"/>
                      </a:lnTo>
                      <a:lnTo>
                        <a:pt x="88" y="277"/>
                      </a:lnTo>
                      <a:lnTo>
                        <a:pt x="88" y="272"/>
                      </a:lnTo>
                      <a:lnTo>
                        <a:pt x="88" y="270"/>
                      </a:lnTo>
                      <a:lnTo>
                        <a:pt x="88" y="268"/>
                      </a:lnTo>
                      <a:lnTo>
                        <a:pt x="88" y="265"/>
                      </a:lnTo>
                      <a:lnTo>
                        <a:pt x="88" y="258"/>
                      </a:lnTo>
                      <a:lnTo>
                        <a:pt x="88" y="256"/>
                      </a:lnTo>
                      <a:lnTo>
                        <a:pt x="88" y="251"/>
                      </a:lnTo>
                      <a:lnTo>
                        <a:pt x="90" y="246"/>
                      </a:lnTo>
                      <a:lnTo>
                        <a:pt x="92" y="244"/>
                      </a:lnTo>
                      <a:lnTo>
                        <a:pt x="95" y="244"/>
                      </a:lnTo>
                      <a:lnTo>
                        <a:pt x="97" y="242"/>
                      </a:lnTo>
                      <a:lnTo>
                        <a:pt x="97" y="242"/>
                      </a:lnTo>
                      <a:lnTo>
                        <a:pt x="100" y="239"/>
                      </a:lnTo>
                      <a:lnTo>
                        <a:pt x="100" y="235"/>
                      </a:lnTo>
                      <a:lnTo>
                        <a:pt x="102" y="232"/>
                      </a:lnTo>
                      <a:lnTo>
                        <a:pt x="102" y="230"/>
                      </a:lnTo>
                      <a:lnTo>
                        <a:pt x="100" y="225"/>
                      </a:lnTo>
                      <a:lnTo>
                        <a:pt x="100" y="223"/>
                      </a:lnTo>
                      <a:lnTo>
                        <a:pt x="100" y="218"/>
                      </a:lnTo>
                      <a:lnTo>
                        <a:pt x="102" y="216"/>
                      </a:lnTo>
                      <a:lnTo>
                        <a:pt x="104" y="216"/>
                      </a:lnTo>
                      <a:lnTo>
                        <a:pt x="104" y="218"/>
                      </a:lnTo>
                      <a:lnTo>
                        <a:pt x="107" y="223"/>
                      </a:lnTo>
                      <a:lnTo>
                        <a:pt x="109" y="225"/>
                      </a:lnTo>
                      <a:lnTo>
                        <a:pt x="111" y="227"/>
                      </a:lnTo>
                      <a:lnTo>
                        <a:pt x="114" y="227"/>
                      </a:lnTo>
                      <a:lnTo>
                        <a:pt x="121" y="227"/>
                      </a:lnTo>
                      <a:lnTo>
                        <a:pt x="126" y="225"/>
                      </a:lnTo>
                      <a:lnTo>
                        <a:pt x="130" y="225"/>
                      </a:lnTo>
                      <a:lnTo>
                        <a:pt x="133" y="223"/>
                      </a:lnTo>
                      <a:lnTo>
                        <a:pt x="137" y="220"/>
                      </a:lnTo>
                      <a:lnTo>
                        <a:pt x="137" y="218"/>
                      </a:lnTo>
                      <a:lnTo>
                        <a:pt x="137" y="211"/>
                      </a:lnTo>
                      <a:lnTo>
                        <a:pt x="140" y="204"/>
                      </a:lnTo>
                      <a:lnTo>
                        <a:pt x="140" y="201"/>
                      </a:lnTo>
                      <a:lnTo>
                        <a:pt x="142" y="192"/>
                      </a:lnTo>
                      <a:lnTo>
                        <a:pt x="152" y="180"/>
                      </a:lnTo>
                      <a:lnTo>
                        <a:pt x="154" y="178"/>
                      </a:lnTo>
                      <a:lnTo>
                        <a:pt x="168" y="159"/>
                      </a:lnTo>
                      <a:lnTo>
                        <a:pt x="171" y="156"/>
                      </a:lnTo>
                      <a:lnTo>
                        <a:pt x="178" y="154"/>
                      </a:lnTo>
                      <a:lnTo>
                        <a:pt x="180" y="154"/>
                      </a:lnTo>
                      <a:lnTo>
                        <a:pt x="185" y="154"/>
                      </a:lnTo>
                      <a:lnTo>
                        <a:pt x="187" y="156"/>
                      </a:lnTo>
                      <a:lnTo>
                        <a:pt x="189" y="156"/>
                      </a:lnTo>
                      <a:lnTo>
                        <a:pt x="199" y="154"/>
                      </a:lnTo>
                      <a:lnTo>
                        <a:pt x="199" y="154"/>
                      </a:lnTo>
                      <a:lnTo>
                        <a:pt x="201" y="152"/>
                      </a:lnTo>
                      <a:lnTo>
                        <a:pt x="204" y="149"/>
                      </a:lnTo>
                      <a:lnTo>
                        <a:pt x="204" y="147"/>
                      </a:lnTo>
                      <a:lnTo>
                        <a:pt x="208" y="140"/>
                      </a:lnTo>
                      <a:lnTo>
                        <a:pt x="208" y="137"/>
                      </a:lnTo>
                      <a:lnTo>
                        <a:pt x="208" y="130"/>
                      </a:lnTo>
                      <a:lnTo>
                        <a:pt x="208" y="128"/>
                      </a:lnTo>
                      <a:lnTo>
                        <a:pt x="211" y="123"/>
                      </a:lnTo>
                      <a:lnTo>
                        <a:pt x="213" y="121"/>
                      </a:lnTo>
                      <a:lnTo>
                        <a:pt x="215" y="116"/>
                      </a:lnTo>
                      <a:lnTo>
                        <a:pt x="215" y="114"/>
                      </a:lnTo>
                      <a:lnTo>
                        <a:pt x="213" y="109"/>
                      </a:lnTo>
                      <a:lnTo>
                        <a:pt x="215" y="104"/>
                      </a:lnTo>
                      <a:lnTo>
                        <a:pt x="215" y="102"/>
                      </a:lnTo>
                      <a:lnTo>
                        <a:pt x="220" y="95"/>
                      </a:lnTo>
                      <a:lnTo>
                        <a:pt x="225" y="90"/>
                      </a:lnTo>
                      <a:lnTo>
                        <a:pt x="227" y="85"/>
                      </a:lnTo>
                      <a:lnTo>
                        <a:pt x="232" y="81"/>
                      </a:lnTo>
                      <a:lnTo>
                        <a:pt x="234" y="78"/>
                      </a:lnTo>
                      <a:lnTo>
                        <a:pt x="263" y="71"/>
                      </a:lnTo>
                      <a:lnTo>
                        <a:pt x="265" y="69"/>
                      </a:lnTo>
                      <a:lnTo>
                        <a:pt x="270" y="66"/>
                      </a:lnTo>
                      <a:lnTo>
                        <a:pt x="275" y="59"/>
                      </a:lnTo>
                      <a:lnTo>
                        <a:pt x="275" y="57"/>
                      </a:lnTo>
                      <a:lnTo>
                        <a:pt x="277" y="55"/>
                      </a:lnTo>
                      <a:lnTo>
                        <a:pt x="282" y="48"/>
                      </a:lnTo>
                      <a:lnTo>
                        <a:pt x="284" y="45"/>
                      </a:lnTo>
                      <a:lnTo>
                        <a:pt x="289" y="40"/>
                      </a:lnTo>
                      <a:lnTo>
                        <a:pt x="303" y="31"/>
                      </a:lnTo>
                      <a:lnTo>
                        <a:pt x="310" y="24"/>
                      </a:lnTo>
                      <a:lnTo>
                        <a:pt x="317" y="17"/>
                      </a:lnTo>
                      <a:lnTo>
                        <a:pt x="317" y="14"/>
                      </a:lnTo>
                      <a:lnTo>
                        <a:pt x="322" y="12"/>
                      </a:lnTo>
                      <a:lnTo>
                        <a:pt x="324" y="10"/>
                      </a:lnTo>
                      <a:lnTo>
                        <a:pt x="334" y="3"/>
                      </a:lnTo>
                      <a:lnTo>
                        <a:pt x="350" y="0"/>
                      </a:lnTo>
                      <a:lnTo>
                        <a:pt x="350" y="7"/>
                      </a:lnTo>
                      <a:lnTo>
                        <a:pt x="362" y="21"/>
                      </a:lnTo>
                      <a:lnTo>
                        <a:pt x="365" y="26"/>
                      </a:lnTo>
                      <a:lnTo>
                        <a:pt x="369" y="29"/>
                      </a:lnTo>
                      <a:lnTo>
                        <a:pt x="372" y="31"/>
                      </a:lnTo>
                      <a:lnTo>
                        <a:pt x="379" y="36"/>
                      </a:lnTo>
                      <a:lnTo>
                        <a:pt x="381" y="36"/>
                      </a:lnTo>
                      <a:lnTo>
                        <a:pt x="383" y="38"/>
                      </a:lnTo>
                      <a:lnTo>
                        <a:pt x="386" y="52"/>
                      </a:lnTo>
                      <a:lnTo>
                        <a:pt x="391" y="66"/>
                      </a:lnTo>
                      <a:lnTo>
                        <a:pt x="391" y="71"/>
                      </a:lnTo>
                      <a:lnTo>
                        <a:pt x="391" y="76"/>
                      </a:lnTo>
                      <a:lnTo>
                        <a:pt x="386" y="81"/>
                      </a:lnTo>
                      <a:lnTo>
                        <a:pt x="386" y="85"/>
                      </a:lnTo>
                      <a:lnTo>
                        <a:pt x="383" y="88"/>
                      </a:lnTo>
                      <a:lnTo>
                        <a:pt x="381" y="97"/>
                      </a:lnTo>
                      <a:lnTo>
                        <a:pt x="379" y="100"/>
                      </a:lnTo>
                      <a:lnTo>
                        <a:pt x="379" y="104"/>
                      </a:lnTo>
                      <a:lnTo>
                        <a:pt x="376" y="107"/>
                      </a:lnTo>
                      <a:lnTo>
                        <a:pt x="376" y="109"/>
                      </a:lnTo>
                      <a:lnTo>
                        <a:pt x="374" y="114"/>
                      </a:lnTo>
                      <a:lnTo>
                        <a:pt x="376" y="116"/>
                      </a:lnTo>
                      <a:lnTo>
                        <a:pt x="376" y="121"/>
                      </a:lnTo>
                      <a:lnTo>
                        <a:pt x="374" y="123"/>
                      </a:lnTo>
                      <a:lnTo>
                        <a:pt x="374" y="126"/>
                      </a:lnTo>
                      <a:lnTo>
                        <a:pt x="372" y="126"/>
                      </a:lnTo>
                      <a:lnTo>
                        <a:pt x="369" y="128"/>
                      </a:lnTo>
                      <a:lnTo>
                        <a:pt x="369" y="128"/>
                      </a:lnTo>
                      <a:lnTo>
                        <a:pt x="367" y="130"/>
                      </a:lnTo>
                      <a:lnTo>
                        <a:pt x="365" y="142"/>
                      </a:lnTo>
                      <a:lnTo>
                        <a:pt x="365" y="145"/>
                      </a:lnTo>
                      <a:lnTo>
                        <a:pt x="362" y="149"/>
                      </a:lnTo>
                      <a:lnTo>
                        <a:pt x="362" y="154"/>
                      </a:lnTo>
                      <a:lnTo>
                        <a:pt x="360" y="156"/>
                      </a:lnTo>
                      <a:lnTo>
                        <a:pt x="357" y="156"/>
                      </a:lnTo>
                      <a:lnTo>
                        <a:pt x="357" y="159"/>
                      </a:lnTo>
                      <a:lnTo>
                        <a:pt x="360" y="159"/>
                      </a:lnTo>
                      <a:lnTo>
                        <a:pt x="362" y="161"/>
                      </a:lnTo>
                      <a:lnTo>
                        <a:pt x="372" y="166"/>
                      </a:lnTo>
                      <a:lnTo>
                        <a:pt x="374" y="168"/>
                      </a:lnTo>
                      <a:lnTo>
                        <a:pt x="374" y="173"/>
                      </a:lnTo>
                      <a:lnTo>
                        <a:pt x="376" y="178"/>
                      </a:lnTo>
                      <a:lnTo>
                        <a:pt x="376" y="182"/>
                      </a:lnTo>
                      <a:lnTo>
                        <a:pt x="376" y="185"/>
                      </a:lnTo>
                      <a:lnTo>
                        <a:pt x="376" y="190"/>
                      </a:lnTo>
                      <a:lnTo>
                        <a:pt x="374" y="192"/>
                      </a:lnTo>
                      <a:lnTo>
                        <a:pt x="372" y="197"/>
                      </a:lnTo>
                      <a:lnTo>
                        <a:pt x="369" y="201"/>
                      </a:lnTo>
                      <a:lnTo>
                        <a:pt x="372" y="204"/>
                      </a:lnTo>
                      <a:lnTo>
                        <a:pt x="372" y="206"/>
                      </a:lnTo>
                      <a:lnTo>
                        <a:pt x="374" y="209"/>
                      </a:lnTo>
                      <a:lnTo>
                        <a:pt x="376" y="209"/>
                      </a:lnTo>
                      <a:lnTo>
                        <a:pt x="383" y="209"/>
                      </a:lnTo>
                      <a:lnTo>
                        <a:pt x="386" y="209"/>
                      </a:lnTo>
                      <a:lnTo>
                        <a:pt x="388" y="206"/>
                      </a:lnTo>
                      <a:lnTo>
                        <a:pt x="391" y="204"/>
                      </a:lnTo>
                      <a:lnTo>
                        <a:pt x="393" y="206"/>
                      </a:lnTo>
                      <a:lnTo>
                        <a:pt x="395" y="209"/>
                      </a:lnTo>
                      <a:lnTo>
                        <a:pt x="400" y="218"/>
                      </a:lnTo>
                      <a:lnTo>
                        <a:pt x="402" y="220"/>
                      </a:lnTo>
                      <a:lnTo>
                        <a:pt x="405" y="223"/>
                      </a:lnTo>
                      <a:lnTo>
                        <a:pt x="407" y="225"/>
                      </a:lnTo>
                      <a:lnTo>
                        <a:pt x="409" y="223"/>
                      </a:lnTo>
                      <a:lnTo>
                        <a:pt x="412" y="223"/>
                      </a:lnTo>
                      <a:lnTo>
                        <a:pt x="414" y="223"/>
                      </a:lnTo>
                      <a:lnTo>
                        <a:pt x="412" y="232"/>
                      </a:lnTo>
                      <a:lnTo>
                        <a:pt x="412" y="244"/>
                      </a:lnTo>
                      <a:lnTo>
                        <a:pt x="412" y="246"/>
                      </a:lnTo>
                      <a:lnTo>
                        <a:pt x="414" y="251"/>
                      </a:lnTo>
                      <a:lnTo>
                        <a:pt x="417" y="251"/>
                      </a:lnTo>
                      <a:lnTo>
                        <a:pt x="421" y="256"/>
                      </a:lnTo>
                      <a:lnTo>
                        <a:pt x="421" y="261"/>
                      </a:lnTo>
                      <a:lnTo>
                        <a:pt x="424" y="263"/>
                      </a:lnTo>
                      <a:lnTo>
                        <a:pt x="421" y="265"/>
                      </a:lnTo>
                      <a:lnTo>
                        <a:pt x="421" y="265"/>
                      </a:lnTo>
                      <a:lnTo>
                        <a:pt x="421" y="268"/>
                      </a:lnTo>
                      <a:lnTo>
                        <a:pt x="421" y="270"/>
                      </a:lnTo>
                      <a:lnTo>
                        <a:pt x="421" y="270"/>
                      </a:lnTo>
                      <a:lnTo>
                        <a:pt x="421" y="272"/>
                      </a:lnTo>
                      <a:lnTo>
                        <a:pt x="424" y="272"/>
                      </a:lnTo>
                      <a:lnTo>
                        <a:pt x="426" y="270"/>
                      </a:lnTo>
                      <a:lnTo>
                        <a:pt x="428" y="270"/>
                      </a:lnTo>
                      <a:lnTo>
                        <a:pt x="431" y="268"/>
                      </a:lnTo>
                      <a:lnTo>
                        <a:pt x="433" y="268"/>
                      </a:lnTo>
                      <a:lnTo>
                        <a:pt x="435" y="268"/>
                      </a:lnTo>
                      <a:lnTo>
                        <a:pt x="438" y="270"/>
                      </a:lnTo>
                      <a:lnTo>
                        <a:pt x="440" y="272"/>
                      </a:lnTo>
                      <a:lnTo>
                        <a:pt x="443" y="275"/>
                      </a:lnTo>
                      <a:lnTo>
                        <a:pt x="450" y="282"/>
                      </a:lnTo>
                      <a:lnTo>
                        <a:pt x="450" y="284"/>
                      </a:lnTo>
                      <a:lnTo>
                        <a:pt x="450" y="287"/>
                      </a:lnTo>
                      <a:lnTo>
                        <a:pt x="450" y="287"/>
                      </a:lnTo>
                      <a:lnTo>
                        <a:pt x="450" y="296"/>
                      </a:lnTo>
                      <a:lnTo>
                        <a:pt x="450" y="308"/>
                      </a:lnTo>
                      <a:lnTo>
                        <a:pt x="450" y="310"/>
                      </a:lnTo>
                      <a:lnTo>
                        <a:pt x="452" y="313"/>
                      </a:lnTo>
                      <a:lnTo>
                        <a:pt x="457" y="313"/>
                      </a:lnTo>
                      <a:lnTo>
                        <a:pt x="459" y="315"/>
                      </a:lnTo>
                      <a:lnTo>
                        <a:pt x="464" y="320"/>
                      </a:lnTo>
                      <a:lnTo>
                        <a:pt x="469" y="327"/>
                      </a:lnTo>
                      <a:lnTo>
                        <a:pt x="469" y="332"/>
                      </a:lnTo>
                      <a:lnTo>
                        <a:pt x="469" y="336"/>
                      </a:lnTo>
                      <a:lnTo>
                        <a:pt x="466" y="339"/>
                      </a:lnTo>
                      <a:lnTo>
                        <a:pt x="466" y="339"/>
                      </a:lnTo>
                      <a:lnTo>
                        <a:pt x="466" y="343"/>
                      </a:lnTo>
                      <a:lnTo>
                        <a:pt x="466" y="346"/>
                      </a:lnTo>
                      <a:lnTo>
                        <a:pt x="466" y="348"/>
                      </a:lnTo>
                      <a:lnTo>
                        <a:pt x="466" y="348"/>
                      </a:lnTo>
                      <a:lnTo>
                        <a:pt x="464" y="353"/>
                      </a:lnTo>
                      <a:lnTo>
                        <a:pt x="464" y="355"/>
                      </a:lnTo>
                      <a:lnTo>
                        <a:pt x="464" y="358"/>
                      </a:lnTo>
                      <a:lnTo>
                        <a:pt x="462" y="360"/>
                      </a:lnTo>
                      <a:lnTo>
                        <a:pt x="457" y="365"/>
                      </a:lnTo>
                      <a:lnTo>
                        <a:pt x="454" y="367"/>
                      </a:lnTo>
                      <a:lnTo>
                        <a:pt x="454" y="372"/>
                      </a:lnTo>
                      <a:lnTo>
                        <a:pt x="452" y="377"/>
                      </a:lnTo>
                      <a:lnTo>
                        <a:pt x="452" y="379"/>
                      </a:lnTo>
                      <a:lnTo>
                        <a:pt x="450" y="384"/>
                      </a:lnTo>
                      <a:lnTo>
                        <a:pt x="450" y="388"/>
                      </a:lnTo>
                      <a:lnTo>
                        <a:pt x="452" y="393"/>
                      </a:lnTo>
                      <a:lnTo>
                        <a:pt x="454" y="398"/>
                      </a:lnTo>
                      <a:lnTo>
                        <a:pt x="457" y="398"/>
                      </a:lnTo>
                      <a:lnTo>
                        <a:pt x="459" y="396"/>
                      </a:lnTo>
                      <a:lnTo>
                        <a:pt x="459" y="393"/>
                      </a:lnTo>
                      <a:lnTo>
                        <a:pt x="462" y="391"/>
                      </a:lnTo>
                      <a:lnTo>
                        <a:pt x="471" y="384"/>
                      </a:lnTo>
                      <a:lnTo>
                        <a:pt x="473" y="384"/>
                      </a:lnTo>
                      <a:lnTo>
                        <a:pt x="478" y="386"/>
                      </a:lnTo>
                      <a:lnTo>
                        <a:pt x="480" y="391"/>
                      </a:lnTo>
                      <a:lnTo>
                        <a:pt x="483" y="400"/>
                      </a:lnTo>
                      <a:lnTo>
                        <a:pt x="485" y="405"/>
                      </a:lnTo>
                      <a:lnTo>
                        <a:pt x="485" y="407"/>
                      </a:lnTo>
                      <a:lnTo>
                        <a:pt x="483" y="417"/>
                      </a:lnTo>
                      <a:lnTo>
                        <a:pt x="488" y="433"/>
                      </a:lnTo>
                      <a:lnTo>
                        <a:pt x="485" y="433"/>
                      </a:lnTo>
                      <a:lnTo>
                        <a:pt x="483" y="433"/>
                      </a:lnTo>
                      <a:lnTo>
                        <a:pt x="483" y="436"/>
                      </a:lnTo>
                      <a:lnTo>
                        <a:pt x="483" y="438"/>
                      </a:lnTo>
                      <a:lnTo>
                        <a:pt x="483" y="443"/>
                      </a:lnTo>
                      <a:lnTo>
                        <a:pt x="483" y="445"/>
                      </a:lnTo>
                      <a:lnTo>
                        <a:pt x="485" y="448"/>
                      </a:lnTo>
                      <a:lnTo>
                        <a:pt x="485" y="452"/>
                      </a:lnTo>
                      <a:lnTo>
                        <a:pt x="488" y="455"/>
                      </a:lnTo>
                      <a:lnTo>
                        <a:pt x="490" y="457"/>
                      </a:lnTo>
                      <a:lnTo>
                        <a:pt x="490" y="459"/>
                      </a:lnTo>
                      <a:lnTo>
                        <a:pt x="488" y="462"/>
                      </a:lnTo>
                      <a:lnTo>
                        <a:pt x="483" y="467"/>
                      </a:lnTo>
                      <a:lnTo>
                        <a:pt x="478" y="471"/>
                      </a:lnTo>
                      <a:lnTo>
                        <a:pt x="471" y="471"/>
                      </a:lnTo>
                      <a:lnTo>
                        <a:pt x="454" y="471"/>
                      </a:lnTo>
                      <a:lnTo>
                        <a:pt x="454" y="469"/>
                      </a:lnTo>
                      <a:lnTo>
                        <a:pt x="454" y="467"/>
                      </a:lnTo>
                      <a:lnTo>
                        <a:pt x="447" y="462"/>
                      </a:lnTo>
                      <a:lnTo>
                        <a:pt x="435" y="467"/>
                      </a:lnTo>
                      <a:lnTo>
                        <a:pt x="414" y="476"/>
                      </a:lnTo>
                      <a:lnTo>
                        <a:pt x="400" y="478"/>
                      </a:lnTo>
                      <a:lnTo>
                        <a:pt x="398" y="478"/>
                      </a:lnTo>
                      <a:lnTo>
                        <a:pt x="393" y="478"/>
                      </a:lnTo>
                      <a:lnTo>
                        <a:pt x="388" y="474"/>
                      </a:lnTo>
                      <a:lnTo>
                        <a:pt x="376" y="478"/>
                      </a:lnTo>
                      <a:lnTo>
                        <a:pt x="346" y="476"/>
                      </a:lnTo>
                      <a:lnTo>
                        <a:pt x="341" y="478"/>
                      </a:lnTo>
                      <a:lnTo>
                        <a:pt x="338" y="483"/>
                      </a:lnTo>
                      <a:lnTo>
                        <a:pt x="336" y="486"/>
                      </a:lnTo>
                      <a:lnTo>
                        <a:pt x="334" y="486"/>
                      </a:lnTo>
                      <a:lnTo>
                        <a:pt x="320" y="490"/>
                      </a:lnTo>
                      <a:lnTo>
                        <a:pt x="317" y="490"/>
                      </a:lnTo>
                      <a:lnTo>
                        <a:pt x="315" y="493"/>
                      </a:lnTo>
                      <a:lnTo>
                        <a:pt x="312" y="495"/>
                      </a:lnTo>
                      <a:lnTo>
                        <a:pt x="312" y="495"/>
                      </a:lnTo>
                      <a:lnTo>
                        <a:pt x="305" y="495"/>
                      </a:lnTo>
                      <a:lnTo>
                        <a:pt x="301" y="497"/>
                      </a:lnTo>
                      <a:lnTo>
                        <a:pt x="301" y="500"/>
                      </a:lnTo>
                      <a:lnTo>
                        <a:pt x="301" y="504"/>
                      </a:lnTo>
                      <a:lnTo>
                        <a:pt x="298" y="507"/>
                      </a:lnTo>
                      <a:lnTo>
                        <a:pt x="296" y="509"/>
                      </a:lnTo>
                      <a:lnTo>
                        <a:pt x="289" y="512"/>
                      </a:lnTo>
                      <a:lnTo>
                        <a:pt x="282" y="514"/>
                      </a:lnTo>
                      <a:lnTo>
                        <a:pt x="279" y="516"/>
                      </a:lnTo>
                      <a:lnTo>
                        <a:pt x="272" y="516"/>
                      </a:lnTo>
                      <a:lnTo>
                        <a:pt x="270" y="516"/>
                      </a:lnTo>
                      <a:lnTo>
                        <a:pt x="268" y="519"/>
                      </a:lnTo>
                      <a:lnTo>
                        <a:pt x="265" y="521"/>
                      </a:lnTo>
                      <a:lnTo>
                        <a:pt x="260" y="523"/>
                      </a:lnTo>
                      <a:lnTo>
                        <a:pt x="256" y="528"/>
                      </a:lnTo>
                      <a:lnTo>
                        <a:pt x="253" y="528"/>
                      </a:lnTo>
                      <a:lnTo>
                        <a:pt x="249" y="533"/>
                      </a:lnTo>
                      <a:lnTo>
                        <a:pt x="246" y="535"/>
                      </a:lnTo>
                      <a:lnTo>
                        <a:pt x="241" y="538"/>
                      </a:lnTo>
                      <a:lnTo>
                        <a:pt x="237" y="535"/>
                      </a:lnTo>
                      <a:lnTo>
                        <a:pt x="227" y="528"/>
                      </a:lnTo>
                      <a:lnTo>
                        <a:pt x="223" y="523"/>
                      </a:lnTo>
                      <a:lnTo>
                        <a:pt x="220" y="521"/>
                      </a:lnTo>
                      <a:lnTo>
                        <a:pt x="225" y="519"/>
                      </a:lnTo>
                      <a:lnTo>
                        <a:pt x="227" y="516"/>
                      </a:lnTo>
                      <a:lnTo>
                        <a:pt x="249" y="512"/>
                      </a:lnTo>
                      <a:lnTo>
                        <a:pt x="253" y="512"/>
                      </a:lnTo>
                      <a:lnTo>
                        <a:pt x="256" y="509"/>
                      </a:lnTo>
                      <a:lnTo>
                        <a:pt x="260" y="504"/>
                      </a:lnTo>
                      <a:lnTo>
                        <a:pt x="263" y="502"/>
                      </a:lnTo>
                      <a:lnTo>
                        <a:pt x="268" y="502"/>
                      </a:lnTo>
                      <a:lnTo>
                        <a:pt x="275" y="497"/>
                      </a:lnTo>
                      <a:lnTo>
                        <a:pt x="289" y="481"/>
                      </a:lnTo>
                      <a:lnTo>
                        <a:pt x="294" y="478"/>
                      </a:lnTo>
                      <a:lnTo>
                        <a:pt x="296" y="478"/>
                      </a:lnTo>
                      <a:lnTo>
                        <a:pt x="301" y="476"/>
                      </a:lnTo>
                      <a:lnTo>
                        <a:pt x="301" y="476"/>
                      </a:lnTo>
                      <a:lnTo>
                        <a:pt x="303" y="474"/>
                      </a:lnTo>
                      <a:lnTo>
                        <a:pt x="305" y="469"/>
                      </a:lnTo>
                      <a:lnTo>
                        <a:pt x="305" y="469"/>
                      </a:lnTo>
                      <a:lnTo>
                        <a:pt x="310" y="459"/>
                      </a:lnTo>
                      <a:lnTo>
                        <a:pt x="310" y="457"/>
                      </a:lnTo>
                      <a:lnTo>
                        <a:pt x="310" y="452"/>
                      </a:lnTo>
                      <a:lnTo>
                        <a:pt x="310" y="450"/>
                      </a:lnTo>
                      <a:lnTo>
                        <a:pt x="310" y="448"/>
                      </a:lnTo>
                      <a:lnTo>
                        <a:pt x="305" y="445"/>
                      </a:lnTo>
                      <a:lnTo>
                        <a:pt x="291" y="438"/>
                      </a:lnTo>
                      <a:lnTo>
                        <a:pt x="284" y="436"/>
                      </a:lnTo>
                      <a:lnTo>
                        <a:pt x="279" y="433"/>
                      </a:lnTo>
                      <a:lnTo>
                        <a:pt x="275" y="433"/>
                      </a:lnTo>
                      <a:lnTo>
                        <a:pt x="268" y="436"/>
                      </a:lnTo>
                      <a:lnTo>
                        <a:pt x="263" y="433"/>
                      </a:lnTo>
                      <a:lnTo>
                        <a:pt x="260" y="433"/>
                      </a:lnTo>
                      <a:lnTo>
                        <a:pt x="258" y="431"/>
                      </a:lnTo>
                      <a:lnTo>
                        <a:pt x="253" y="424"/>
                      </a:lnTo>
                      <a:lnTo>
                        <a:pt x="251" y="422"/>
                      </a:lnTo>
                      <a:lnTo>
                        <a:pt x="249" y="419"/>
                      </a:lnTo>
                      <a:lnTo>
                        <a:pt x="244" y="422"/>
                      </a:lnTo>
                      <a:lnTo>
                        <a:pt x="241" y="422"/>
                      </a:lnTo>
                      <a:lnTo>
                        <a:pt x="237" y="419"/>
                      </a:lnTo>
                      <a:lnTo>
                        <a:pt x="237" y="417"/>
                      </a:lnTo>
                      <a:lnTo>
                        <a:pt x="234" y="414"/>
                      </a:lnTo>
                      <a:lnTo>
                        <a:pt x="232" y="412"/>
                      </a:lnTo>
                      <a:lnTo>
                        <a:pt x="218" y="407"/>
                      </a:lnTo>
                      <a:lnTo>
                        <a:pt x="206" y="403"/>
                      </a:lnTo>
                      <a:lnTo>
                        <a:pt x="189" y="396"/>
                      </a:lnTo>
                      <a:lnTo>
                        <a:pt x="187" y="393"/>
                      </a:lnTo>
                      <a:lnTo>
                        <a:pt x="182" y="391"/>
                      </a:lnTo>
                      <a:lnTo>
                        <a:pt x="182" y="388"/>
                      </a:lnTo>
                      <a:lnTo>
                        <a:pt x="180" y="386"/>
                      </a:lnTo>
                      <a:lnTo>
                        <a:pt x="178" y="384"/>
                      </a:lnTo>
                      <a:lnTo>
                        <a:pt x="175" y="381"/>
                      </a:lnTo>
                      <a:lnTo>
                        <a:pt x="168" y="377"/>
                      </a:lnTo>
                      <a:lnTo>
                        <a:pt x="166" y="377"/>
                      </a:lnTo>
                      <a:lnTo>
                        <a:pt x="161" y="379"/>
                      </a:lnTo>
                      <a:lnTo>
                        <a:pt x="159" y="381"/>
                      </a:lnTo>
                      <a:lnTo>
                        <a:pt x="154" y="381"/>
                      </a:lnTo>
                      <a:lnTo>
                        <a:pt x="149" y="381"/>
                      </a:lnTo>
                      <a:lnTo>
                        <a:pt x="142" y="379"/>
                      </a:lnTo>
                      <a:lnTo>
                        <a:pt x="135" y="370"/>
                      </a:lnTo>
                      <a:lnTo>
                        <a:pt x="133" y="367"/>
                      </a:lnTo>
                      <a:lnTo>
                        <a:pt x="130" y="365"/>
                      </a:lnTo>
                      <a:lnTo>
                        <a:pt x="128" y="365"/>
                      </a:lnTo>
                      <a:lnTo>
                        <a:pt x="118" y="370"/>
                      </a:lnTo>
                      <a:lnTo>
                        <a:pt x="111" y="370"/>
                      </a:lnTo>
                      <a:lnTo>
                        <a:pt x="107" y="372"/>
                      </a:lnTo>
                      <a:lnTo>
                        <a:pt x="104" y="374"/>
                      </a:lnTo>
                      <a:lnTo>
                        <a:pt x="102" y="379"/>
                      </a:lnTo>
                      <a:lnTo>
                        <a:pt x="100" y="384"/>
                      </a:lnTo>
                      <a:lnTo>
                        <a:pt x="97" y="386"/>
                      </a:lnTo>
                      <a:lnTo>
                        <a:pt x="92" y="388"/>
                      </a:lnTo>
                      <a:lnTo>
                        <a:pt x="90" y="388"/>
                      </a:lnTo>
                      <a:lnTo>
                        <a:pt x="90" y="388"/>
                      </a:lnTo>
                      <a:lnTo>
                        <a:pt x="85" y="384"/>
                      </a:lnTo>
                      <a:lnTo>
                        <a:pt x="81" y="381"/>
                      </a:lnTo>
                      <a:lnTo>
                        <a:pt x="78" y="379"/>
                      </a:lnTo>
                      <a:lnTo>
                        <a:pt x="76" y="377"/>
                      </a:lnTo>
                      <a:lnTo>
                        <a:pt x="74" y="370"/>
                      </a:lnTo>
                      <a:lnTo>
                        <a:pt x="71" y="367"/>
                      </a:lnTo>
                      <a:lnTo>
                        <a:pt x="74" y="365"/>
                      </a:lnTo>
                      <a:lnTo>
                        <a:pt x="74" y="358"/>
                      </a:lnTo>
                      <a:lnTo>
                        <a:pt x="74" y="355"/>
                      </a:lnTo>
                      <a:lnTo>
                        <a:pt x="71" y="353"/>
                      </a:lnTo>
                      <a:lnTo>
                        <a:pt x="71" y="351"/>
                      </a:lnTo>
                      <a:lnTo>
                        <a:pt x="69" y="351"/>
                      </a:lnTo>
                      <a:lnTo>
                        <a:pt x="66" y="351"/>
                      </a:lnTo>
                      <a:lnTo>
                        <a:pt x="62" y="358"/>
                      </a:lnTo>
                      <a:lnTo>
                        <a:pt x="62" y="360"/>
                      </a:lnTo>
                      <a:lnTo>
                        <a:pt x="59" y="362"/>
                      </a:lnTo>
                      <a:lnTo>
                        <a:pt x="47" y="372"/>
                      </a:lnTo>
                      <a:lnTo>
                        <a:pt x="45" y="377"/>
                      </a:lnTo>
                      <a:lnTo>
                        <a:pt x="43" y="379"/>
                      </a:lnTo>
                      <a:lnTo>
                        <a:pt x="38" y="381"/>
                      </a:lnTo>
                      <a:lnTo>
                        <a:pt x="29" y="386"/>
                      </a:lnTo>
                      <a:lnTo>
                        <a:pt x="24" y="388"/>
                      </a:lnTo>
                      <a:lnTo>
                        <a:pt x="21" y="391"/>
                      </a:lnTo>
                      <a:lnTo>
                        <a:pt x="19" y="393"/>
                      </a:lnTo>
                      <a:lnTo>
                        <a:pt x="17" y="396"/>
                      </a:lnTo>
                      <a:lnTo>
                        <a:pt x="12" y="396"/>
                      </a:lnTo>
                      <a:close/>
                    </a:path>
                  </a:pathLst>
                </a:custGeom>
                <a:solidFill>
                  <a:schemeClr val="tx1">
                    <a:alpha val="15000"/>
                  </a:schemeClr>
                </a:solidFill>
                <a:ln w="3175" cap="rnd">
                  <a:solidFill>
                    <a:schemeClr val="tx1"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81" name="Freeform 51"/>
                <p:cNvSpPr>
                  <a:spLocks/>
                </p:cNvSpPr>
                <p:nvPr/>
              </p:nvSpPr>
              <p:spPr bwMode="auto">
                <a:xfrm>
                  <a:off x="4992900" y="1238250"/>
                  <a:ext cx="20241" cy="22622"/>
                </a:xfrm>
                <a:custGeom>
                  <a:avLst/>
                  <a:gdLst>
                    <a:gd name="T0" fmla="*/ 5 w 17"/>
                    <a:gd name="T1" fmla="*/ 17 h 19"/>
                    <a:gd name="T2" fmla="*/ 5 w 17"/>
                    <a:gd name="T3" fmla="*/ 17 h 19"/>
                    <a:gd name="T4" fmla="*/ 0 w 17"/>
                    <a:gd name="T5" fmla="*/ 14 h 19"/>
                    <a:gd name="T6" fmla="*/ 0 w 17"/>
                    <a:gd name="T7" fmla="*/ 10 h 19"/>
                    <a:gd name="T8" fmla="*/ 3 w 17"/>
                    <a:gd name="T9" fmla="*/ 0 h 19"/>
                    <a:gd name="T10" fmla="*/ 5 w 17"/>
                    <a:gd name="T11" fmla="*/ 0 h 19"/>
                    <a:gd name="T12" fmla="*/ 10 w 17"/>
                    <a:gd name="T13" fmla="*/ 5 h 19"/>
                    <a:gd name="T14" fmla="*/ 12 w 17"/>
                    <a:gd name="T15" fmla="*/ 12 h 19"/>
                    <a:gd name="T16" fmla="*/ 17 w 17"/>
                    <a:gd name="T17" fmla="*/ 17 h 19"/>
                    <a:gd name="T18" fmla="*/ 15 w 17"/>
                    <a:gd name="T19" fmla="*/ 17 h 19"/>
                    <a:gd name="T20" fmla="*/ 12 w 17"/>
                    <a:gd name="T21" fmla="*/ 19 h 19"/>
                    <a:gd name="T22" fmla="*/ 12 w 17"/>
                    <a:gd name="T23" fmla="*/ 19 h 19"/>
                    <a:gd name="T24" fmla="*/ 5 w 17"/>
                    <a:gd name="T25" fmla="*/ 1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7" h="19">
                      <a:moveTo>
                        <a:pt x="5" y="17"/>
                      </a:moveTo>
                      <a:lnTo>
                        <a:pt x="5" y="17"/>
                      </a:lnTo>
                      <a:lnTo>
                        <a:pt x="0" y="14"/>
                      </a:lnTo>
                      <a:lnTo>
                        <a:pt x="0" y="1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10" y="5"/>
                      </a:lnTo>
                      <a:lnTo>
                        <a:pt x="12" y="12"/>
                      </a:lnTo>
                      <a:lnTo>
                        <a:pt x="17" y="17"/>
                      </a:lnTo>
                      <a:lnTo>
                        <a:pt x="15" y="17"/>
                      </a:lnTo>
                      <a:lnTo>
                        <a:pt x="12" y="19"/>
                      </a:lnTo>
                      <a:lnTo>
                        <a:pt x="12" y="19"/>
                      </a:lnTo>
                      <a:lnTo>
                        <a:pt x="5" y="17"/>
                      </a:lnTo>
                      <a:close/>
                    </a:path>
                  </a:pathLst>
                </a:custGeom>
                <a:solidFill>
                  <a:schemeClr val="tx1">
                    <a:alpha val="15000"/>
                  </a:schemeClr>
                </a:solidFill>
                <a:ln w="3175" cap="rnd">
                  <a:solidFill>
                    <a:schemeClr val="tx1"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82" name="Freeform 52"/>
                <p:cNvSpPr>
                  <a:spLocks/>
                </p:cNvSpPr>
                <p:nvPr/>
              </p:nvSpPr>
              <p:spPr bwMode="auto">
                <a:xfrm>
                  <a:off x="4992900" y="1238250"/>
                  <a:ext cx="20241" cy="22622"/>
                </a:xfrm>
                <a:custGeom>
                  <a:avLst/>
                  <a:gdLst>
                    <a:gd name="T0" fmla="*/ 5 w 17"/>
                    <a:gd name="T1" fmla="*/ 17 h 19"/>
                    <a:gd name="T2" fmla="*/ 5 w 17"/>
                    <a:gd name="T3" fmla="*/ 17 h 19"/>
                    <a:gd name="T4" fmla="*/ 0 w 17"/>
                    <a:gd name="T5" fmla="*/ 14 h 19"/>
                    <a:gd name="T6" fmla="*/ 0 w 17"/>
                    <a:gd name="T7" fmla="*/ 10 h 19"/>
                    <a:gd name="T8" fmla="*/ 3 w 17"/>
                    <a:gd name="T9" fmla="*/ 0 h 19"/>
                    <a:gd name="T10" fmla="*/ 5 w 17"/>
                    <a:gd name="T11" fmla="*/ 0 h 19"/>
                    <a:gd name="T12" fmla="*/ 10 w 17"/>
                    <a:gd name="T13" fmla="*/ 5 h 19"/>
                    <a:gd name="T14" fmla="*/ 12 w 17"/>
                    <a:gd name="T15" fmla="*/ 12 h 19"/>
                    <a:gd name="T16" fmla="*/ 17 w 17"/>
                    <a:gd name="T17" fmla="*/ 17 h 19"/>
                    <a:gd name="T18" fmla="*/ 15 w 17"/>
                    <a:gd name="T19" fmla="*/ 17 h 19"/>
                    <a:gd name="T20" fmla="*/ 12 w 17"/>
                    <a:gd name="T21" fmla="*/ 19 h 19"/>
                    <a:gd name="T22" fmla="*/ 12 w 17"/>
                    <a:gd name="T23" fmla="*/ 19 h 19"/>
                    <a:gd name="T24" fmla="*/ 5 w 17"/>
                    <a:gd name="T25" fmla="*/ 1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7" h="19">
                      <a:moveTo>
                        <a:pt x="5" y="17"/>
                      </a:moveTo>
                      <a:lnTo>
                        <a:pt x="5" y="17"/>
                      </a:lnTo>
                      <a:lnTo>
                        <a:pt x="0" y="14"/>
                      </a:lnTo>
                      <a:lnTo>
                        <a:pt x="0" y="1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10" y="5"/>
                      </a:lnTo>
                      <a:lnTo>
                        <a:pt x="12" y="12"/>
                      </a:lnTo>
                      <a:lnTo>
                        <a:pt x="17" y="17"/>
                      </a:lnTo>
                      <a:lnTo>
                        <a:pt x="15" y="17"/>
                      </a:lnTo>
                      <a:lnTo>
                        <a:pt x="12" y="19"/>
                      </a:lnTo>
                      <a:lnTo>
                        <a:pt x="12" y="19"/>
                      </a:lnTo>
                      <a:lnTo>
                        <a:pt x="5" y="17"/>
                      </a:lnTo>
                    </a:path>
                  </a:pathLst>
                </a:custGeom>
                <a:solidFill>
                  <a:schemeClr val="tx1">
                    <a:alpha val="15000"/>
                  </a:schemeClr>
                </a:solidFill>
                <a:ln w="3175" cap="rnd">
                  <a:solidFill>
                    <a:schemeClr val="tx1">
                      <a:alpha val="20000"/>
                    </a:schemeClr>
                  </a:solidFill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83" name="Freeform 53"/>
                <p:cNvSpPr>
                  <a:spLocks/>
                </p:cNvSpPr>
                <p:nvPr/>
              </p:nvSpPr>
              <p:spPr bwMode="auto">
                <a:xfrm>
                  <a:off x="4326150" y="1060847"/>
                  <a:ext cx="1196578" cy="1181100"/>
                </a:xfrm>
                <a:custGeom>
                  <a:avLst/>
                  <a:gdLst>
                    <a:gd name="T0" fmla="*/ 629 w 1005"/>
                    <a:gd name="T1" fmla="*/ 651 h 992"/>
                    <a:gd name="T2" fmla="*/ 442 w 1005"/>
                    <a:gd name="T3" fmla="*/ 703 h 992"/>
                    <a:gd name="T4" fmla="*/ 317 w 1005"/>
                    <a:gd name="T5" fmla="*/ 755 h 992"/>
                    <a:gd name="T6" fmla="*/ 187 w 1005"/>
                    <a:gd name="T7" fmla="*/ 878 h 992"/>
                    <a:gd name="T8" fmla="*/ 217 w 1005"/>
                    <a:gd name="T9" fmla="*/ 888 h 992"/>
                    <a:gd name="T10" fmla="*/ 231 w 1005"/>
                    <a:gd name="T11" fmla="*/ 912 h 992"/>
                    <a:gd name="T12" fmla="*/ 149 w 1005"/>
                    <a:gd name="T13" fmla="*/ 961 h 992"/>
                    <a:gd name="T14" fmla="*/ 127 w 1005"/>
                    <a:gd name="T15" fmla="*/ 966 h 992"/>
                    <a:gd name="T16" fmla="*/ 82 w 1005"/>
                    <a:gd name="T17" fmla="*/ 964 h 992"/>
                    <a:gd name="T18" fmla="*/ 40 w 1005"/>
                    <a:gd name="T19" fmla="*/ 926 h 992"/>
                    <a:gd name="T20" fmla="*/ 2 w 1005"/>
                    <a:gd name="T21" fmla="*/ 905 h 992"/>
                    <a:gd name="T22" fmla="*/ 35 w 1005"/>
                    <a:gd name="T23" fmla="*/ 862 h 992"/>
                    <a:gd name="T24" fmla="*/ 30 w 1005"/>
                    <a:gd name="T25" fmla="*/ 824 h 992"/>
                    <a:gd name="T26" fmla="*/ 19 w 1005"/>
                    <a:gd name="T27" fmla="*/ 772 h 992"/>
                    <a:gd name="T28" fmla="*/ 19 w 1005"/>
                    <a:gd name="T29" fmla="*/ 734 h 992"/>
                    <a:gd name="T30" fmla="*/ 42 w 1005"/>
                    <a:gd name="T31" fmla="*/ 720 h 992"/>
                    <a:gd name="T32" fmla="*/ 61 w 1005"/>
                    <a:gd name="T33" fmla="*/ 691 h 992"/>
                    <a:gd name="T34" fmla="*/ 49 w 1005"/>
                    <a:gd name="T35" fmla="*/ 623 h 992"/>
                    <a:gd name="T36" fmla="*/ 75 w 1005"/>
                    <a:gd name="T37" fmla="*/ 578 h 992"/>
                    <a:gd name="T38" fmla="*/ 87 w 1005"/>
                    <a:gd name="T39" fmla="*/ 554 h 992"/>
                    <a:gd name="T40" fmla="*/ 64 w 1005"/>
                    <a:gd name="T41" fmla="*/ 535 h 992"/>
                    <a:gd name="T42" fmla="*/ 64 w 1005"/>
                    <a:gd name="T43" fmla="*/ 488 h 992"/>
                    <a:gd name="T44" fmla="*/ 92 w 1005"/>
                    <a:gd name="T45" fmla="*/ 464 h 992"/>
                    <a:gd name="T46" fmla="*/ 118 w 1005"/>
                    <a:gd name="T47" fmla="*/ 438 h 992"/>
                    <a:gd name="T48" fmla="*/ 135 w 1005"/>
                    <a:gd name="T49" fmla="*/ 400 h 992"/>
                    <a:gd name="T50" fmla="*/ 137 w 1005"/>
                    <a:gd name="T51" fmla="*/ 379 h 992"/>
                    <a:gd name="T52" fmla="*/ 153 w 1005"/>
                    <a:gd name="T53" fmla="*/ 358 h 992"/>
                    <a:gd name="T54" fmla="*/ 170 w 1005"/>
                    <a:gd name="T55" fmla="*/ 303 h 992"/>
                    <a:gd name="T56" fmla="*/ 175 w 1005"/>
                    <a:gd name="T57" fmla="*/ 263 h 992"/>
                    <a:gd name="T58" fmla="*/ 184 w 1005"/>
                    <a:gd name="T59" fmla="*/ 213 h 992"/>
                    <a:gd name="T60" fmla="*/ 170 w 1005"/>
                    <a:gd name="T61" fmla="*/ 166 h 992"/>
                    <a:gd name="T62" fmla="*/ 177 w 1005"/>
                    <a:gd name="T63" fmla="*/ 149 h 992"/>
                    <a:gd name="T64" fmla="*/ 184 w 1005"/>
                    <a:gd name="T65" fmla="*/ 123 h 992"/>
                    <a:gd name="T66" fmla="*/ 184 w 1005"/>
                    <a:gd name="T67" fmla="*/ 100 h 992"/>
                    <a:gd name="T68" fmla="*/ 156 w 1005"/>
                    <a:gd name="T69" fmla="*/ 57 h 992"/>
                    <a:gd name="T70" fmla="*/ 151 w 1005"/>
                    <a:gd name="T71" fmla="*/ 10 h 992"/>
                    <a:gd name="T72" fmla="*/ 215 w 1005"/>
                    <a:gd name="T73" fmla="*/ 14 h 992"/>
                    <a:gd name="T74" fmla="*/ 253 w 1005"/>
                    <a:gd name="T75" fmla="*/ 26 h 992"/>
                    <a:gd name="T76" fmla="*/ 312 w 1005"/>
                    <a:gd name="T77" fmla="*/ 59 h 992"/>
                    <a:gd name="T78" fmla="*/ 385 w 1005"/>
                    <a:gd name="T79" fmla="*/ 85 h 992"/>
                    <a:gd name="T80" fmla="*/ 390 w 1005"/>
                    <a:gd name="T81" fmla="*/ 133 h 992"/>
                    <a:gd name="T82" fmla="*/ 402 w 1005"/>
                    <a:gd name="T83" fmla="*/ 173 h 992"/>
                    <a:gd name="T84" fmla="*/ 466 w 1005"/>
                    <a:gd name="T85" fmla="*/ 147 h 992"/>
                    <a:gd name="T86" fmla="*/ 485 w 1005"/>
                    <a:gd name="T87" fmla="*/ 145 h 992"/>
                    <a:gd name="T88" fmla="*/ 549 w 1005"/>
                    <a:gd name="T89" fmla="*/ 168 h 992"/>
                    <a:gd name="T90" fmla="*/ 593 w 1005"/>
                    <a:gd name="T91" fmla="*/ 204 h 992"/>
                    <a:gd name="T92" fmla="*/ 655 w 1005"/>
                    <a:gd name="T93" fmla="*/ 171 h 992"/>
                    <a:gd name="T94" fmla="*/ 724 w 1005"/>
                    <a:gd name="T95" fmla="*/ 206 h 992"/>
                    <a:gd name="T96" fmla="*/ 771 w 1005"/>
                    <a:gd name="T97" fmla="*/ 204 h 992"/>
                    <a:gd name="T98" fmla="*/ 806 w 1005"/>
                    <a:gd name="T99" fmla="*/ 173 h 992"/>
                    <a:gd name="T100" fmla="*/ 870 w 1005"/>
                    <a:gd name="T101" fmla="*/ 147 h 992"/>
                    <a:gd name="T102" fmla="*/ 913 w 1005"/>
                    <a:gd name="T103" fmla="*/ 161 h 992"/>
                    <a:gd name="T104" fmla="*/ 965 w 1005"/>
                    <a:gd name="T105" fmla="*/ 192 h 992"/>
                    <a:gd name="T106" fmla="*/ 998 w 1005"/>
                    <a:gd name="T107" fmla="*/ 216 h 992"/>
                    <a:gd name="T108" fmla="*/ 946 w 1005"/>
                    <a:gd name="T109" fmla="*/ 246 h 992"/>
                    <a:gd name="T110" fmla="*/ 970 w 1005"/>
                    <a:gd name="T111" fmla="*/ 322 h 992"/>
                    <a:gd name="T112" fmla="*/ 977 w 1005"/>
                    <a:gd name="T113" fmla="*/ 377 h 992"/>
                    <a:gd name="T114" fmla="*/ 858 w 1005"/>
                    <a:gd name="T115" fmla="*/ 471 h 992"/>
                    <a:gd name="T116" fmla="*/ 837 w 1005"/>
                    <a:gd name="T117" fmla="*/ 490 h 9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005" h="992">
                      <a:moveTo>
                        <a:pt x="724" y="556"/>
                      </a:moveTo>
                      <a:lnTo>
                        <a:pt x="724" y="556"/>
                      </a:lnTo>
                      <a:lnTo>
                        <a:pt x="705" y="571"/>
                      </a:lnTo>
                      <a:lnTo>
                        <a:pt x="681" y="580"/>
                      </a:lnTo>
                      <a:lnTo>
                        <a:pt x="672" y="590"/>
                      </a:lnTo>
                      <a:lnTo>
                        <a:pt x="664" y="601"/>
                      </a:lnTo>
                      <a:lnTo>
                        <a:pt x="650" y="628"/>
                      </a:lnTo>
                      <a:lnTo>
                        <a:pt x="641" y="642"/>
                      </a:lnTo>
                      <a:lnTo>
                        <a:pt x="629" y="651"/>
                      </a:lnTo>
                      <a:lnTo>
                        <a:pt x="608" y="665"/>
                      </a:lnTo>
                      <a:lnTo>
                        <a:pt x="596" y="668"/>
                      </a:lnTo>
                      <a:lnTo>
                        <a:pt x="572" y="672"/>
                      </a:lnTo>
                      <a:lnTo>
                        <a:pt x="551" y="677"/>
                      </a:lnTo>
                      <a:lnTo>
                        <a:pt x="546" y="682"/>
                      </a:lnTo>
                      <a:lnTo>
                        <a:pt x="541" y="682"/>
                      </a:lnTo>
                      <a:lnTo>
                        <a:pt x="532" y="682"/>
                      </a:lnTo>
                      <a:lnTo>
                        <a:pt x="470" y="701"/>
                      </a:lnTo>
                      <a:lnTo>
                        <a:pt x="442" y="703"/>
                      </a:lnTo>
                      <a:lnTo>
                        <a:pt x="362" y="734"/>
                      </a:lnTo>
                      <a:lnTo>
                        <a:pt x="340" y="741"/>
                      </a:lnTo>
                      <a:lnTo>
                        <a:pt x="338" y="741"/>
                      </a:lnTo>
                      <a:lnTo>
                        <a:pt x="333" y="753"/>
                      </a:lnTo>
                      <a:lnTo>
                        <a:pt x="331" y="755"/>
                      </a:lnTo>
                      <a:lnTo>
                        <a:pt x="328" y="758"/>
                      </a:lnTo>
                      <a:lnTo>
                        <a:pt x="326" y="760"/>
                      </a:lnTo>
                      <a:lnTo>
                        <a:pt x="319" y="755"/>
                      </a:lnTo>
                      <a:lnTo>
                        <a:pt x="317" y="755"/>
                      </a:lnTo>
                      <a:lnTo>
                        <a:pt x="302" y="755"/>
                      </a:lnTo>
                      <a:lnTo>
                        <a:pt x="288" y="758"/>
                      </a:lnTo>
                      <a:lnTo>
                        <a:pt x="276" y="762"/>
                      </a:lnTo>
                      <a:lnTo>
                        <a:pt x="265" y="772"/>
                      </a:lnTo>
                      <a:lnTo>
                        <a:pt x="229" y="807"/>
                      </a:lnTo>
                      <a:lnTo>
                        <a:pt x="213" y="831"/>
                      </a:lnTo>
                      <a:lnTo>
                        <a:pt x="184" y="860"/>
                      </a:lnTo>
                      <a:lnTo>
                        <a:pt x="177" y="874"/>
                      </a:lnTo>
                      <a:lnTo>
                        <a:pt x="187" y="878"/>
                      </a:lnTo>
                      <a:lnTo>
                        <a:pt x="196" y="881"/>
                      </a:lnTo>
                      <a:lnTo>
                        <a:pt x="198" y="881"/>
                      </a:lnTo>
                      <a:lnTo>
                        <a:pt x="201" y="878"/>
                      </a:lnTo>
                      <a:lnTo>
                        <a:pt x="198" y="876"/>
                      </a:lnTo>
                      <a:lnTo>
                        <a:pt x="194" y="874"/>
                      </a:lnTo>
                      <a:lnTo>
                        <a:pt x="201" y="874"/>
                      </a:lnTo>
                      <a:lnTo>
                        <a:pt x="205" y="876"/>
                      </a:lnTo>
                      <a:lnTo>
                        <a:pt x="208" y="878"/>
                      </a:lnTo>
                      <a:lnTo>
                        <a:pt x="217" y="888"/>
                      </a:lnTo>
                      <a:lnTo>
                        <a:pt x="224" y="895"/>
                      </a:lnTo>
                      <a:lnTo>
                        <a:pt x="229" y="900"/>
                      </a:lnTo>
                      <a:lnTo>
                        <a:pt x="231" y="902"/>
                      </a:lnTo>
                      <a:lnTo>
                        <a:pt x="234" y="902"/>
                      </a:lnTo>
                      <a:lnTo>
                        <a:pt x="236" y="905"/>
                      </a:lnTo>
                      <a:lnTo>
                        <a:pt x="236" y="907"/>
                      </a:lnTo>
                      <a:lnTo>
                        <a:pt x="236" y="909"/>
                      </a:lnTo>
                      <a:lnTo>
                        <a:pt x="234" y="912"/>
                      </a:lnTo>
                      <a:lnTo>
                        <a:pt x="231" y="912"/>
                      </a:lnTo>
                      <a:lnTo>
                        <a:pt x="229" y="919"/>
                      </a:lnTo>
                      <a:lnTo>
                        <a:pt x="222" y="921"/>
                      </a:lnTo>
                      <a:lnTo>
                        <a:pt x="203" y="928"/>
                      </a:lnTo>
                      <a:lnTo>
                        <a:pt x="194" y="938"/>
                      </a:lnTo>
                      <a:lnTo>
                        <a:pt x="177" y="957"/>
                      </a:lnTo>
                      <a:lnTo>
                        <a:pt x="170" y="964"/>
                      </a:lnTo>
                      <a:lnTo>
                        <a:pt x="163" y="971"/>
                      </a:lnTo>
                      <a:lnTo>
                        <a:pt x="153" y="971"/>
                      </a:lnTo>
                      <a:lnTo>
                        <a:pt x="149" y="961"/>
                      </a:lnTo>
                      <a:lnTo>
                        <a:pt x="161" y="964"/>
                      </a:lnTo>
                      <a:lnTo>
                        <a:pt x="170" y="957"/>
                      </a:lnTo>
                      <a:lnTo>
                        <a:pt x="187" y="942"/>
                      </a:lnTo>
                      <a:lnTo>
                        <a:pt x="179" y="940"/>
                      </a:lnTo>
                      <a:lnTo>
                        <a:pt x="170" y="940"/>
                      </a:lnTo>
                      <a:lnTo>
                        <a:pt x="144" y="949"/>
                      </a:lnTo>
                      <a:lnTo>
                        <a:pt x="137" y="954"/>
                      </a:lnTo>
                      <a:lnTo>
                        <a:pt x="132" y="959"/>
                      </a:lnTo>
                      <a:lnTo>
                        <a:pt x="127" y="966"/>
                      </a:lnTo>
                      <a:lnTo>
                        <a:pt x="116" y="992"/>
                      </a:lnTo>
                      <a:lnTo>
                        <a:pt x="116" y="990"/>
                      </a:lnTo>
                      <a:lnTo>
                        <a:pt x="94" y="983"/>
                      </a:lnTo>
                      <a:lnTo>
                        <a:pt x="92" y="980"/>
                      </a:lnTo>
                      <a:lnTo>
                        <a:pt x="90" y="976"/>
                      </a:lnTo>
                      <a:lnTo>
                        <a:pt x="87" y="973"/>
                      </a:lnTo>
                      <a:lnTo>
                        <a:pt x="87" y="971"/>
                      </a:lnTo>
                      <a:lnTo>
                        <a:pt x="85" y="966"/>
                      </a:lnTo>
                      <a:lnTo>
                        <a:pt x="82" y="964"/>
                      </a:lnTo>
                      <a:lnTo>
                        <a:pt x="73" y="959"/>
                      </a:lnTo>
                      <a:lnTo>
                        <a:pt x="49" y="952"/>
                      </a:lnTo>
                      <a:lnTo>
                        <a:pt x="42" y="947"/>
                      </a:lnTo>
                      <a:lnTo>
                        <a:pt x="38" y="945"/>
                      </a:lnTo>
                      <a:lnTo>
                        <a:pt x="35" y="938"/>
                      </a:lnTo>
                      <a:lnTo>
                        <a:pt x="35" y="933"/>
                      </a:lnTo>
                      <a:lnTo>
                        <a:pt x="38" y="931"/>
                      </a:lnTo>
                      <a:lnTo>
                        <a:pt x="40" y="928"/>
                      </a:lnTo>
                      <a:lnTo>
                        <a:pt x="40" y="926"/>
                      </a:lnTo>
                      <a:lnTo>
                        <a:pt x="38" y="921"/>
                      </a:lnTo>
                      <a:lnTo>
                        <a:pt x="33" y="919"/>
                      </a:lnTo>
                      <a:lnTo>
                        <a:pt x="26" y="916"/>
                      </a:lnTo>
                      <a:lnTo>
                        <a:pt x="21" y="914"/>
                      </a:lnTo>
                      <a:lnTo>
                        <a:pt x="19" y="909"/>
                      </a:lnTo>
                      <a:lnTo>
                        <a:pt x="19" y="907"/>
                      </a:lnTo>
                      <a:lnTo>
                        <a:pt x="16" y="905"/>
                      </a:lnTo>
                      <a:lnTo>
                        <a:pt x="11" y="907"/>
                      </a:lnTo>
                      <a:lnTo>
                        <a:pt x="2" y="905"/>
                      </a:lnTo>
                      <a:lnTo>
                        <a:pt x="0" y="900"/>
                      </a:lnTo>
                      <a:lnTo>
                        <a:pt x="2" y="897"/>
                      </a:lnTo>
                      <a:lnTo>
                        <a:pt x="21" y="888"/>
                      </a:lnTo>
                      <a:lnTo>
                        <a:pt x="21" y="886"/>
                      </a:lnTo>
                      <a:lnTo>
                        <a:pt x="26" y="878"/>
                      </a:lnTo>
                      <a:lnTo>
                        <a:pt x="30" y="871"/>
                      </a:lnTo>
                      <a:lnTo>
                        <a:pt x="33" y="869"/>
                      </a:lnTo>
                      <a:lnTo>
                        <a:pt x="35" y="867"/>
                      </a:lnTo>
                      <a:lnTo>
                        <a:pt x="35" y="862"/>
                      </a:lnTo>
                      <a:lnTo>
                        <a:pt x="30" y="855"/>
                      </a:lnTo>
                      <a:lnTo>
                        <a:pt x="30" y="852"/>
                      </a:lnTo>
                      <a:lnTo>
                        <a:pt x="30" y="848"/>
                      </a:lnTo>
                      <a:lnTo>
                        <a:pt x="28" y="843"/>
                      </a:lnTo>
                      <a:lnTo>
                        <a:pt x="28" y="838"/>
                      </a:lnTo>
                      <a:lnTo>
                        <a:pt x="28" y="833"/>
                      </a:lnTo>
                      <a:lnTo>
                        <a:pt x="28" y="829"/>
                      </a:lnTo>
                      <a:lnTo>
                        <a:pt x="30" y="826"/>
                      </a:lnTo>
                      <a:lnTo>
                        <a:pt x="30" y="824"/>
                      </a:lnTo>
                      <a:lnTo>
                        <a:pt x="33" y="822"/>
                      </a:lnTo>
                      <a:lnTo>
                        <a:pt x="35" y="815"/>
                      </a:lnTo>
                      <a:lnTo>
                        <a:pt x="38" y="810"/>
                      </a:lnTo>
                      <a:lnTo>
                        <a:pt x="38" y="807"/>
                      </a:lnTo>
                      <a:lnTo>
                        <a:pt x="40" y="798"/>
                      </a:lnTo>
                      <a:lnTo>
                        <a:pt x="35" y="781"/>
                      </a:lnTo>
                      <a:lnTo>
                        <a:pt x="30" y="779"/>
                      </a:lnTo>
                      <a:lnTo>
                        <a:pt x="26" y="777"/>
                      </a:lnTo>
                      <a:lnTo>
                        <a:pt x="19" y="772"/>
                      </a:lnTo>
                      <a:lnTo>
                        <a:pt x="16" y="760"/>
                      </a:lnTo>
                      <a:lnTo>
                        <a:pt x="14" y="755"/>
                      </a:lnTo>
                      <a:lnTo>
                        <a:pt x="14" y="753"/>
                      </a:lnTo>
                      <a:lnTo>
                        <a:pt x="11" y="748"/>
                      </a:lnTo>
                      <a:lnTo>
                        <a:pt x="11" y="746"/>
                      </a:lnTo>
                      <a:lnTo>
                        <a:pt x="14" y="744"/>
                      </a:lnTo>
                      <a:lnTo>
                        <a:pt x="14" y="739"/>
                      </a:lnTo>
                      <a:lnTo>
                        <a:pt x="16" y="736"/>
                      </a:lnTo>
                      <a:lnTo>
                        <a:pt x="19" y="734"/>
                      </a:lnTo>
                      <a:lnTo>
                        <a:pt x="21" y="734"/>
                      </a:lnTo>
                      <a:lnTo>
                        <a:pt x="23" y="734"/>
                      </a:lnTo>
                      <a:lnTo>
                        <a:pt x="26" y="732"/>
                      </a:lnTo>
                      <a:lnTo>
                        <a:pt x="28" y="729"/>
                      </a:lnTo>
                      <a:lnTo>
                        <a:pt x="30" y="727"/>
                      </a:lnTo>
                      <a:lnTo>
                        <a:pt x="35" y="727"/>
                      </a:lnTo>
                      <a:lnTo>
                        <a:pt x="38" y="725"/>
                      </a:lnTo>
                      <a:lnTo>
                        <a:pt x="40" y="722"/>
                      </a:lnTo>
                      <a:lnTo>
                        <a:pt x="42" y="720"/>
                      </a:lnTo>
                      <a:lnTo>
                        <a:pt x="45" y="713"/>
                      </a:lnTo>
                      <a:lnTo>
                        <a:pt x="45" y="708"/>
                      </a:lnTo>
                      <a:lnTo>
                        <a:pt x="45" y="706"/>
                      </a:lnTo>
                      <a:lnTo>
                        <a:pt x="47" y="701"/>
                      </a:lnTo>
                      <a:lnTo>
                        <a:pt x="49" y="699"/>
                      </a:lnTo>
                      <a:lnTo>
                        <a:pt x="54" y="696"/>
                      </a:lnTo>
                      <a:lnTo>
                        <a:pt x="59" y="694"/>
                      </a:lnTo>
                      <a:lnTo>
                        <a:pt x="61" y="691"/>
                      </a:lnTo>
                      <a:lnTo>
                        <a:pt x="61" y="691"/>
                      </a:lnTo>
                      <a:lnTo>
                        <a:pt x="61" y="680"/>
                      </a:lnTo>
                      <a:lnTo>
                        <a:pt x="59" y="670"/>
                      </a:lnTo>
                      <a:lnTo>
                        <a:pt x="68" y="654"/>
                      </a:lnTo>
                      <a:lnTo>
                        <a:pt x="66" y="646"/>
                      </a:lnTo>
                      <a:lnTo>
                        <a:pt x="64" y="639"/>
                      </a:lnTo>
                      <a:lnTo>
                        <a:pt x="59" y="635"/>
                      </a:lnTo>
                      <a:lnTo>
                        <a:pt x="54" y="632"/>
                      </a:lnTo>
                      <a:lnTo>
                        <a:pt x="52" y="632"/>
                      </a:lnTo>
                      <a:lnTo>
                        <a:pt x="49" y="623"/>
                      </a:lnTo>
                      <a:lnTo>
                        <a:pt x="54" y="618"/>
                      </a:lnTo>
                      <a:lnTo>
                        <a:pt x="59" y="606"/>
                      </a:lnTo>
                      <a:lnTo>
                        <a:pt x="59" y="597"/>
                      </a:lnTo>
                      <a:lnTo>
                        <a:pt x="59" y="590"/>
                      </a:lnTo>
                      <a:lnTo>
                        <a:pt x="59" y="587"/>
                      </a:lnTo>
                      <a:lnTo>
                        <a:pt x="61" y="583"/>
                      </a:lnTo>
                      <a:lnTo>
                        <a:pt x="71" y="580"/>
                      </a:lnTo>
                      <a:lnTo>
                        <a:pt x="73" y="580"/>
                      </a:lnTo>
                      <a:lnTo>
                        <a:pt x="75" y="578"/>
                      </a:lnTo>
                      <a:lnTo>
                        <a:pt x="75" y="578"/>
                      </a:lnTo>
                      <a:lnTo>
                        <a:pt x="75" y="575"/>
                      </a:lnTo>
                      <a:lnTo>
                        <a:pt x="75" y="575"/>
                      </a:lnTo>
                      <a:lnTo>
                        <a:pt x="78" y="573"/>
                      </a:lnTo>
                      <a:lnTo>
                        <a:pt x="78" y="571"/>
                      </a:lnTo>
                      <a:lnTo>
                        <a:pt x="85" y="561"/>
                      </a:lnTo>
                      <a:lnTo>
                        <a:pt x="87" y="559"/>
                      </a:lnTo>
                      <a:lnTo>
                        <a:pt x="87" y="556"/>
                      </a:lnTo>
                      <a:lnTo>
                        <a:pt x="87" y="554"/>
                      </a:lnTo>
                      <a:lnTo>
                        <a:pt x="85" y="549"/>
                      </a:lnTo>
                      <a:lnTo>
                        <a:pt x="85" y="547"/>
                      </a:lnTo>
                      <a:lnTo>
                        <a:pt x="82" y="545"/>
                      </a:lnTo>
                      <a:lnTo>
                        <a:pt x="82" y="540"/>
                      </a:lnTo>
                      <a:lnTo>
                        <a:pt x="82" y="538"/>
                      </a:lnTo>
                      <a:lnTo>
                        <a:pt x="80" y="535"/>
                      </a:lnTo>
                      <a:lnTo>
                        <a:pt x="75" y="535"/>
                      </a:lnTo>
                      <a:lnTo>
                        <a:pt x="73" y="535"/>
                      </a:lnTo>
                      <a:lnTo>
                        <a:pt x="64" y="535"/>
                      </a:lnTo>
                      <a:lnTo>
                        <a:pt x="61" y="533"/>
                      </a:lnTo>
                      <a:lnTo>
                        <a:pt x="59" y="530"/>
                      </a:lnTo>
                      <a:lnTo>
                        <a:pt x="56" y="528"/>
                      </a:lnTo>
                      <a:lnTo>
                        <a:pt x="56" y="519"/>
                      </a:lnTo>
                      <a:lnTo>
                        <a:pt x="52" y="507"/>
                      </a:lnTo>
                      <a:lnTo>
                        <a:pt x="52" y="504"/>
                      </a:lnTo>
                      <a:lnTo>
                        <a:pt x="52" y="502"/>
                      </a:lnTo>
                      <a:lnTo>
                        <a:pt x="56" y="495"/>
                      </a:lnTo>
                      <a:lnTo>
                        <a:pt x="64" y="488"/>
                      </a:lnTo>
                      <a:lnTo>
                        <a:pt x="68" y="481"/>
                      </a:lnTo>
                      <a:lnTo>
                        <a:pt x="71" y="478"/>
                      </a:lnTo>
                      <a:lnTo>
                        <a:pt x="73" y="476"/>
                      </a:lnTo>
                      <a:lnTo>
                        <a:pt x="73" y="474"/>
                      </a:lnTo>
                      <a:lnTo>
                        <a:pt x="75" y="471"/>
                      </a:lnTo>
                      <a:lnTo>
                        <a:pt x="75" y="469"/>
                      </a:lnTo>
                      <a:lnTo>
                        <a:pt x="78" y="467"/>
                      </a:lnTo>
                      <a:lnTo>
                        <a:pt x="80" y="467"/>
                      </a:lnTo>
                      <a:lnTo>
                        <a:pt x="92" y="464"/>
                      </a:lnTo>
                      <a:lnTo>
                        <a:pt x="94" y="462"/>
                      </a:lnTo>
                      <a:lnTo>
                        <a:pt x="97" y="459"/>
                      </a:lnTo>
                      <a:lnTo>
                        <a:pt x="101" y="452"/>
                      </a:lnTo>
                      <a:lnTo>
                        <a:pt x="104" y="445"/>
                      </a:lnTo>
                      <a:lnTo>
                        <a:pt x="106" y="443"/>
                      </a:lnTo>
                      <a:lnTo>
                        <a:pt x="108" y="440"/>
                      </a:lnTo>
                      <a:lnTo>
                        <a:pt x="111" y="440"/>
                      </a:lnTo>
                      <a:lnTo>
                        <a:pt x="116" y="438"/>
                      </a:lnTo>
                      <a:lnTo>
                        <a:pt x="118" y="438"/>
                      </a:lnTo>
                      <a:lnTo>
                        <a:pt x="120" y="433"/>
                      </a:lnTo>
                      <a:lnTo>
                        <a:pt x="125" y="429"/>
                      </a:lnTo>
                      <a:lnTo>
                        <a:pt x="127" y="426"/>
                      </a:lnTo>
                      <a:lnTo>
                        <a:pt x="132" y="424"/>
                      </a:lnTo>
                      <a:lnTo>
                        <a:pt x="132" y="422"/>
                      </a:lnTo>
                      <a:lnTo>
                        <a:pt x="135" y="419"/>
                      </a:lnTo>
                      <a:lnTo>
                        <a:pt x="137" y="417"/>
                      </a:lnTo>
                      <a:lnTo>
                        <a:pt x="135" y="403"/>
                      </a:lnTo>
                      <a:lnTo>
                        <a:pt x="135" y="400"/>
                      </a:lnTo>
                      <a:lnTo>
                        <a:pt x="135" y="398"/>
                      </a:lnTo>
                      <a:lnTo>
                        <a:pt x="130" y="395"/>
                      </a:lnTo>
                      <a:lnTo>
                        <a:pt x="127" y="391"/>
                      </a:lnTo>
                      <a:lnTo>
                        <a:pt x="125" y="388"/>
                      </a:lnTo>
                      <a:lnTo>
                        <a:pt x="127" y="386"/>
                      </a:lnTo>
                      <a:lnTo>
                        <a:pt x="130" y="384"/>
                      </a:lnTo>
                      <a:lnTo>
                        <a:pt x="132" y="381"/>
                      </a:lnTo>
                      <a:lnTo>
                        <a:pt x="135" y="379"/>
                      </a:lnTo>
                      <a:lnTo>
                        <a:pt x="137" y="379"/>
                      </a:lnTo>
                      <a:lnTo>
                        <a:pt x="139" y="379"/>
                      </a:lnTo>
                      <a:lnTo>
                        <a:pt x="142" y="377"/>
                      </a:lnTo>
                      <a:lnTo>
                        <a:pt x="144" y="372"/>
                      </a:lnTo>
                      <a:lnTo>
                        <a:pt x="144" y="369"/>
                      </a:lnTo>
                      <a:lnTo>
                        <a:pt x="146" y="367"/>
                      </a:lnTo>
                      <a:lnTo>
                        <a:pt x="151" y="367"/>
                      </a:lnTo>
                      <a:lnTo>
                        <a:pt x="151" y="365"/>
                      </a:lnTo>
                      <a:lnTo>
                        <a:pt x="153" y="362"/>
                      </a:lnTo>
                      <a:lnTo>
                        <a:pt x="153" y="358"/>
                      </a:lnTo>
                      <a:lnTo>
                        <a:pt x="153" y="353"/>
                      </a:lnTo>
                      <a:lnTo>
                        <a:pt x="153" y="351"/>
                      </a:lnTo>
                      <a:lnTo>
                        <a:pt x="158" y="341"/>
                      </a:lnTo>
                      <a:lnTo>
                        <a:pt x="163" y="324"/>
                      </a:lnTo>
                      <a:lnTo>
                        <a:pt x="163" y="322"/>
                      </a:lnTo>
                      <a:lnTo>
                        <a:pt x="165" y="320"/>
                      </a:lnTo>
                      <a:lnTo>
                        <a:pt x="168" y="315"/>
                      </a:lnTo>
                      <a:lnTo>
                        <a:pt x="170" y="310"/>
                      </a:lnTo>
                      <a:lnTo>
                        <a:pt x="170" y="303"/>
                      </a:lnTo>
                      <a:lnTo>
                        <a:pt x="170" y="298"/>
                      </a:lnTo>
                      <a:lnTo>
                        <a:pt x="170" y="294"/>
                      </a:lnTo>
                      <a:lnTo>
                        <a:pt x="170" y="291"/>
                      </a:lnTo>
                      <a:lnTo>
                        <a:pt x="170" y="287"/>
                      </a:lnTo>
                      <a:lnTo>
                        <a:pt x="170" y="282"/>
                      </a:lnTo>
                      <a:lnTo>
                        <a:pt x="172" y="279"/>
                      </a:lnTo>
                      <a:lnTo>
                        <a:pt x="175" y="265"/>
                      </a:lnTo>
                      <a:lnTo>
                        <a:pt x="175" y="263"/>
                      </a:lnTo>
                      <a:lnTo>
                        <a:pt x="175" y="263"/>
                      </a:lnTo>
                      <a:lnTo>
                        <a:pt x="177" y="258"/>
                      </a:lnTo>
                      <a:lnTo>
                        <a:pt x="182" y="249"/>
                      </a:lnTo>
                      <a:lnTo>
                        <a:pt x="182" y="246"/>
                      </a:lnTo>
                      <a:lnTo>
                        <a:pt x="182" y="239"/>
                      </a:lnTo>
                      <a:lnTo>
                        <a:pt x="182" y="234"/>
                      </a:lnTo>
                      <a:lnTo>
                        <a:pt x="182" y="232"/>
                      </a:lnTo>
                      <a:lnTo>
                        <a:pt x="184" y="225"/>
                      </a:lnTo>
                      <a:lnTo>
                        <a:pt x="184" y="223"/>
                      </a:lnTo>
                      <a:lnTo>
                        <a:pt x="184" y="213"/>
                      </a:lnTo>
                      <a:lnTo>
                        <a:pt x="182" y="197"/>
                      </a:lnTo>
                      <a:lnTo>
                        <a:pt x="179" y="185"/>
                      </a:lnTo>
                      <a:lnTo>
                        <a:pt x="177" y="180"/>
                      </a:lnTo>
                      <a:lnTo>
                        <a:pt x="175" y="178"/>
                      </a:lnTo>
                      <a:lnTo>
                        <a:pt x="175" y="175"/>
                      </a:lnTo>
                      <a:lnTo>
                        <a:pt x="172" y="175"/>
                      </a:lnTo>
                      <a:lnTo>
                        <a:pt x="172" y="173"/>
                      </a:lnTo>
                      <a:lnTo>
                        <a:pt x="170" y="171"/>
                      </a:lnTo>
                      <a:lnTo>
                        <a:pt x="170" y="166"/>
                      </a:lnTo>
                      <a:lnTo>
                        <a:pt x="170" y="163"/>
                      </a:lnTo>
                      <a:lnTo>
                        <a:pt x="168" y="159"/>
                      </a:lnTo>
                      <a:lnTo>
                        <a:pt x="168" y="156"/>
                      </a:lnTo>
                      <a:lnTo>
                        <a:pt x="168" y="152"/>
                      </a:lnTo>
                      <a:lnTo>
                        <a:pt x="170" y="152"/>
                      </a:lnTo>
                      <a:lnTo>
                        <a:pt x="172" y="152"/>
                      </a:lnTo>
                      <a:lnTo>
                        <a:pt x="175" y="149"/>
                      </a:lnTo>
                      <a:lnTo>
                        <a:pt x="175" y="149"/>
                      </a:lnTo>
                      <a:lnTo>
                        <a:pt x="177" y="149"/>
                      </a:lnTo>
                      <a:lnTo>
                        <a:pt x="177" y="147"/>
                      </a:lnTo>
                      <a:lnTo>
                        <a:pt x="177" y="145"/>
                      </a:lnTo>
                      <a:lnTo>
                        <a:pt x="177" y="140"/>
                      </a:lnTo>
                      <a:lnTo>
                        <a:pt x="177" y="137"/>
                      </a:lnTo>
                      <a:lnTo>
                        <a:pt x="179" y="135"/>
                      </a:lnTo>
                      <a:lnTo>
                        <a:pt x="179" y="133"/>
                      </a:lnTo>
                      <a:lnTo>
                        <a:pt x="182" y="128"/>
                      </a:lnTo>
                      <a:lnTo>
                        <a:pt x="184" y="126"/>
                      </a:lnTo>
                      <a:lnTo>
                        <a:pt x="184" y="123"/>
                      </a:lnTo>
                      <a:lnTo>
                        <a:pt x="184" y="121"/>
                      </a:lnTo>
                      <a:lnTo>
                        <a:pt x="187" y="118"/>
                      </a:lnTo>
                      <a:lnTo>
                        <a:pt x="187" y="116"/>
                      </a:lnTo>
                      <a:lnTo>
                        <a:pt x="187" y="111"/>
                      </a:lnTo>
                      <a:lnTo>
                        <a:pt x="187" y="109"/>
                      </a:lnTo>
                      <a:lnTo>
                        <a:pt x="189" y="107"/>
                      </a:lnTo>
                      <a:lnTo>
                        <a:pt x="189" y="104"/>
                      </a:lnTo>
                      <a:lnTo>
                        <a:pt x="187" y="102"/>
                      </a:lnTo>
                      <a:lnTo>
                        <a:pt x="184" y="100"/>
                      </a:lnTo>
                      <a:lnTo>
                        <a:pt x="177" y="100"/>
                      </a:lnTo>
                      <a:lnTo>
                        <a:pt x="175" y="97"/>
                      </a:lnTo>
                      <a:lnTo>
                        <a:pt x="172" y="95"/>
                      </a:lnTo>
                      <a:lnTo>
                        <a:pt x="170" y="92"/>
                      </a:lnTo>
                      <a:lnTo>
                        <a:pt x="165" y="81"/>
                      </a:lnTo>
                      <a:lnTo>
                        <a:pt x="158" y="69"/>
                      </a:lnTo>
                      <a:lnTo>
                        <a:pt x="153" y="66"/>
                      </a:lnTo>
                      <a:lnTo>
                        <a:pt x="156" y="64"/>
                      </a:lnTo>
                      <a:lnTo>
                        <a:pt x="156" y="57"/>
                      </a:lnTo>
                      <a:lnTo>
                        <a:pt x="153" y="50"/>
                      </a:lnTo>
                      <a:lnTo>
                        <a:pt x="149" y="45"/>
                      </a:lnTo>
                      <a:lnTo>
                        <a:pt x="144" y="45"/>
                      </a:lnTo>
                      <a:lnTo>
                        <a:pt x="146" y="40"/>
                      </a:lnTo>
                      <a:lnTo>
                        <a:pt x="149" y="38"/>
                      </a:lnTo>
                      <a:lnTo>
                        <a:pt x="151" y="36"/>
                      </a:lnTo>
                      <a:lnTo>
                        <a:pt x="146" y="31"/>
                      </a:lnTo>
                      <a:lnTo>
                        <a:pt x="151" y="19"/>
                      </a:lnTo>
                      <a:lnTo>
                        <a:pt x="151" y="10"/>
                      </a:lnTo>
                      <a:lnTo>
                        <a:pt x="151" y="5"/>
                      </a:lnTo>
                      <a:lnTo>
                        <a:pt x="158" y="2"/>
                      </a:lnTo>
                      <a:lnTo>
                        <a:pt x="168" y="0"/>
                      </a:lnTo>
                      <a:lnTo>
                        <a:pt x="172" y="2"/>
                      </a:lnTo>
                      <a:lnTo>
                        <a:pt x="184" y="5"/>
                      </a:lnTo>
                      <a:lnTo>
                        <a:pt x="189" y="7"/>
                      </a:lnTo>
                      <a:lnTo>
                        <a:pt x="196" y="7"/>
                      </a:lnTo>
                      <a:lnTo>
                        <a:pt x="201" y="7"/>
                      </a:lnTo>
                      <a:lnTo>
                        <a:pt x="215" y="14"/>
                      </a:lnTo>
                      <a:lnTo>
                        <a:pt x="224" y="19"/>
                      </a:lnTo>
                      <a:lnTo>
                        <a:pt x="227" y="21"/>
                      </a:lnTo>
                      <a:lnTo>
                        <a:pt x="231" y="26"/>
                      </a:lnTo>
                      <a:lnTo>
                        <a:pt x="234" y="26"/>
                      </a:lnTo>
                      <a:lnTo>
                        <a:pt x="239" y="26"/>
                      </a:lnTo>
                      <a:lnTo>
                        <a:pt x="241" y="24"/>
                      </a:lnTo>
                      <a:lnTo>
                        <a:pt x="243" y="21"/>
                      </a:lnTo>
                      <a:lnTo>
                        <a:pt x="246" y="24"/>
                      </a:lnTo>
                      <a:lnTo>
                        <a:pt x="253" y="26"/>
                      </a:lnTo>
                      <a:lnTo>
                        <a:pt x="255" y="29"/>
                      </a:lnTo>
                      <a:lnTo>
                        <a:pt x="281" y="31"/>
                      </a:lnTo>
                      <a:lnTo>
                        <a:pt x="288" y="31"/>
                      </a:lnTo>
                      <a:lnTo>
                        <a:pt x="293" y="36"/>
                      </a:lnTo>
                      <a:lnTo>
                        <a:pt x="295" y="43"/>
                      </a:lnTo>
                      <a:lnTo>
                        <a:pt x="300" y="50"/>
                      </a:lnTo>
                      <a:lnTo>
                        <a:pt x="302" y="55"/>
                      </a:lnTo>
                      <a:lnTo>
                        <a:pt x="307" y="59"/>
                      </a:lnTo>
                      <a:lnTo>
                        <a:pt x="312" y="59"/>
                      </a:lnTo>
                      <a:lnTo>
                        <a:pt x="321" y="57"/>
                      </a:lnTo>
                      <a:lnTo>
                        <a:pt x="359" y="55"/>
                      </a:lnTo>
                      <a:lnTo>
                        <a:pt x="369" y="57"/>
                      </a:lnTo>
                      <a:lnTo>
                        <a:pt x="366" y="64"/>
                      </a:lnTo>
                      <a:lnTo>
                        <a:pt x="369" y="64"/>
                      </a:lnTo>
                      <a:lnTo>
                        <a:pt x="371" y="64"/>
                      </a:lnTo>
                      <a:lnTo>
                        <a:pt x="373" y="66"/>
                      </a:lnTo>
                      <a:lnTo>
                        <a:pt x="378" y="76"/>
                      </a:lnTo>
                      <a:lnTo>
                        <a:pt x="385" y="85"/>
                      </a:lnTo>
                      <a:lnTo>
                        <a:pt x="390" y="100"/>
                      </a:lnTo>
                      <a:lnTo>
                        <a:pt x="395" y="104"/>
                      </a:lnTo>
                      <a:lnTo>
                        <a:pt x="395" y="107"/>
                      </a:lnTo>
                      <a:lnTo>
                        <a:pt x="392" y="111"/>
                      </a:lnTo>
                      <a:lnTo>
                        <a:pt x="392" y="116"/>
                      </a:lnTo>
                      <a:lnTo>
                        <a:pt x="395" y="118"/>
                      </a:lnTo>
                      <a:lnTo>
                        <a:pt x="395" y="118"/>
                      </a:lnTo>
                      <a:lnTo>
                        <a:pt x="390" y="128"/>
                      </a:lnTo>
                      <a:lnTo>
                        <a:pt x="390" y="133"/>
                      </a:lnTo>
                      <a:lnTo>
                        <a:pt x="397" y="133"/>
                      </a:lnTo>
                      <a:lnTo>
                        <a:pt x="402" y="137"/>
                      </a:lnTo>
                      <a:lnTo>
                        <a:pt x="402" y="145"/>
                      </a:lnTo>
                      <a:lnTo>
                        <a:pt x="397" y="149"/>
                      </a:lnTo>
                      <a:lnTo>
                        <a:pt x="395" y="149"/>
                      </a:lnTo>
                      <a:lnTo>
                        <a:pt x="390" y="152"/>
                      </a:lnTo>
                      <a:lnTo>
                        <a:pt x="399" y="166"/>
                      </a:lnTo>
                      <a:lnTo>
                        <a:pt x="399" y="171"/>
                      </a:lnTo>
                      <a:lnTo>
                        <a:pt x="402" y="173"/>
                      </a:lnTo>
                      <a:lnTo>
                        <a:pt x="421" y="175"/>
                      </a:lnTo>
                      <a:lnTo>
                        <a:pt x="425" y="175"/>
                      </a:lnTo>
                      <a:lnTo>
                        <a:pt x="428" y="173"/>
                      </a:lnTo>
                      <a:lnTo>
                        <a:pt x="430" y="171"/>
                      </a:lnTo>
                      <a:lnTo>
                        <a:pt x="430" y="168"/>
                      </a:lnTo>
                      <a:lnTo>
                        <a:pt x="433" y="166"/>
                      </a:lnTo>
                      <a:lnTo>
                        <a:pt x="454" y="163"/>
                      </a:lnTo>
                      <a:lnTo>
                        <a:pt x="463" y="159"/>
                      </a:lnTo>
                      <a:lnTo>
                        <a:pt x="466" y="147"/>
                      </a:lnTo>
                      <a:lnTo>
                        <a:pt x="468" y="147"/>
                      </a:lnTo>
                      <a:lnTo>
                        <a:pt x="468" y="145"/>
                      </a:lnTo>
                      <a:lnTo>
                        <a:pt x="468" y="147"/>
                      </a:lnTo>
                      <a:lnTo>
                        <a:pt x="470" y="147"/>
                      </a:lnTo>
                      <a:lnTo>
                        <a:pt x="473" y="149"/>
                      </a:lnTo>
                      <a:lnTo>
                        <a:pt x="478" y="149"/>
                      </a:lnTo>
                      <a:lnTo>
                        <a:pt x="480" y="147"/>
                      </a:lnTo>
                      <a:lnTo>
                        <a:pt x="485" y="142"/>
                      </a:lnTo>
                      <a:lnTo>
                        <a:pt x="485" y="145"/>
                      </a:lnTo>
                      <a:lnTo>
                        <a:pt x="485" y="145"/>
                      </a:lnTo>
                      <a:lnTo>
                        <a:pt x="485" y="145"/>
                      </a:lnTo>
                      <a:lnTo>
                        <a:pt x="485" y="147"/>
                      </a:lnTo>
                      <a:lnTo>
                        <a:pt x="492" y="149"/>
                      </a:lnTo>
                      <a:lnTo>
                        <a:pt x="511" y="152"/>
                      </a:lnTo>
                      <a:lnTo>
                        <a:pt x="518" y="154"/>
                      </a:lnTo>
                      <a:lnTo>
                        <a:pt x="537" y="166"/>
                      </a:lnTo>
                      <a:lnTo>
                        <a:pt x="544" y="168"/>
                      </a:lnTo>
                      <a:lnTo>
                        <a:pt x="549" y="168"/>
                      </a:lnTo>
                      <a:lnTo>
                        <a:pt x="553" y="171"/>
                      </a:lnTo>
                      <a:lnTo>
                        <a:pt x="558" y="178"/>
                      </a:lnTo>
                      <a:lnTo>
                        <a:pt x="563" y="192"/>
                      </a:lnTo>
                      <a:lnTo>
                        <a:pt x="565" y="199"/>
                      </a:lnTo>
                      <a:lnTo>
                        <a:pt x="572" y="204"/>
                      </a:lnTo>
                      <a:lnTo>
                        <a:pt x="577" y="206"/>
                      </a:lnTo>
                      <a:lnTo>
                        <a:pt x="579" y="208"/>
                      </a:lnTo>
                      <a:lnTo>
                        <a:pt x="589" y="206"/>
                      </a:lnTo>
                      <a:lnTo>
                        <a:pt x="593" y="204"/>
                      </a:lnTo>
                      <a:lnTo>
                        <a:pt x="598" y="201"/>
                      </a:lnTo>
                      <a:lnTo>
                        <a:pt x="603" y="197"/>
                      </a:lnTo>
                      <a:lnTo>
                        <a:pt x="610" y="190"/>
                      </a:lnTo>
                      <a:lnTo>
                        <a:pt x="612" y="187"/>
                      </a:lnTo>
                      <a:lnTo>
                        <a:pt x="615" y="182"/>
                      </a:lnTo>
                      <a:lnTo>
                        <a:pt x="615" y="180"/>
                      </a:lnTo>
                      <a:lnTo>
                        <a:pt x="619" y="178"/>
                      </a:lnTo>
                      <a:lnTo>
                        <a:pt x="636" y="178"/>
                      </a:lnTo>
                      <a:lnTo>
                        <a:pt x="655" y="171"/>
                      </a:lnTo>
                      <a:lnTo>
                        <a:pt x="664" y="171"/>
                      </a:lnTo>
                      <a:lnTo>
                        <a:pt x="674" y="175"/>
                      </a:lnTo>
                      <a:lnTo>
                        <a:pt x="676" y="178"/>
                      </a:lnTo>
                      <a:lnTo>
                        <a:pt x="695" y="187"/>
                      </a:lnTo>
                      <a:lnTo>
                        <a:pt x="705" y="187"/>
                      </a:lnTo>
                      <a:lnTo>
                        <a:pt x="709" y="187"/>
                      </a:lnTo>
                      <a:lnTo>
                        <a:pt x="712" y="194"/>
                      </a:lnTo>
                      <a:lnTo>
                        <a:pt x="719" y="201"/>
                      </a:lnTo>
                      <a:lnTo>
                        <a:pt x="724" y="206"/>
                      </a:lnTo>
                      <a:lnTo>
                        <a:pt x="731" y="208"/>
                      </a:lnTo>
                      <a:lnTo>
                        <a:pt x="738" y="211"/>
                      </a:lnTo>
                      <a:lnTo>
                        <a:pt x="740" y="213"/>
                      </a:lnTo>
                      <a:lnTo>
                        <a:pt x="743" y="211"/>
                      </a:lnTo>
                      <a:lnTo>
                        <a:pt x="745" y="211"/>
                      </a:lnTo>
                      <a:lnTo>
                        <a:pt x="747" y="204"/>
                      </a:lnTo>
                      <a:lnTo>
                        <a:pt x="750" y="201"/>
                      </a:lnTo>
                      <a:lnTo>
                        <a:pt x="757" y="199"/>
                      </a:lnTo>
                      <a:lnTo>
                        <a:pt x="771" y="204"/>
                      </a:lnTo>
                      <a:lnTo>
                        <a:pt x="778" y="206"/>
                      </a:lnTo>
                      <a:lnTo>
                        <a:pt x="787" y="204"/>
                      </a:lnTo>
                      <a:lnTo>
                        <a:pt x="787" y="204"/>
                      </a:lnTo>
                      <a:lnTo>
                        <a:pt x="783" y="199"/>
                      </a:lnTo>
                      <a:lnTo>
                        <a:pt x="778" y="190"/>
                      </a:lnTo>
                      <a:lnTo>
                        <a:pt x="783" y="187"/>
                      </a:lnTo>
                      <a:lnTo>
                        <a:pt x="795" y="175"/>
                      </a:lnTo>
                      <a:lnTo>
                        <a:pt x="799" y="173"/>
                      </a:lnTo>
                      <a:lnTo>
                        <a:pt x="806" y="173"/>
                      </a:lnTo>
                      <a:lnTo>
                        <a:pt x="818" y="173"/>
                      </a:lnTo>
                      <a:lnTo>
                        <a:pt x="825" y="173"/>
                      </a:lnTo>
                      <a:lnTo>
                        <a:pt x="830" y="168"/>
                      </a:lnTo>
                      <a:lnTo>
                        <a:pt x="840" y="159"/>
                      </a:lnTo>
                      <a:lnTo>
                        <a:pt x="844" y="156"/>
                      </a:lnTo>
                      <a:lnTo>
                        <a:pt x="849" y="156"/>
                      </a:lnTo>
                      <a:lnTo>
                        <a:pt x="856" y="156"/>
                      </a:lnTo>
                      <a:lnTo>
                        <a:pt x="861" y="154"/>
                      </a:lnTo>
                      <a:lnTo>
                        <a:pt x="870" y="147"/>
                      </a:lnTo>
                      <a:lnTo>
                        <a:pt x="880" y="149"/>
                      </a:lnTo>
                      <a:lnTo>
                        <a:pt x="887" y="145"/>
                      </a:lnTo>
                      <a:lnTo>
                        <a:pt x="889" y="147"/>
                      </a:lnTo>
                      <a:lnTo>
                        <a:pt x="899" y="147"/>
                      </a:lnTo>
                      <a:lnTo>
                        <a:pt x="901" y="147"/>
                      </a:lnTo>
                      <a:lnTo>
                        <a:pt x="903" y="152"/>
                      </a:lnTo>
                      <a:lnTo>
                        <a:pt x="906" y="156"/>
                      </a:lnTo>
                      <a:lnTo>
                        <a:pt x="908" y="159"/>
                      </a:lnTo>
                      <a:lnTo>
                        <a:pt x="913" y="161"/>
                      </a:lnTo>
                      <a:lnTo>
                        <a:pt x="920" y="163"/>
                      </a:lnTo>
                      <a:lnTo>
                        <a:pt x="927" y="163"/>
                      </a:lnTo>
                      <a:lnTo>
                        <a:pt x="934" y="163"/>
                      </a:lnTo>
                      <a:lnTo>
                        <a:pt x="955" y="159"/>
                      </a:lnTo>
                      <a:lnTo>
                        <a:pt x="955" y="168"/>
                      </a:lnTo>
                      <a:lnTo>
                        <a:pt x="955" y="173"/>
                      </a:lnTo>
                      <a:lnTo>
                        <a:pt x="958" y="178"/>
                      </a:lnTo>
                      <a:lnTo>
                        <a:pt x="963" y="187"/>
                      </a:lnTo>
                      <a:lnTo>
                        <a:pt x="965" y="192"/>
                      </a:lnTo>
                      <a:lnTo>
                        <a:pt x="967" y="194"/>
                      </a:lnTo>
                      <a:lnTo>
                        <a:pt x="974" y="192"/>
                      </a:lnTo>
                      <a:lnTo>
                        <a:pt x="981" y="192"/>
                      </a:lnTo>
                      <a:lnTo>
                        <a:pt x="986" y="197"/>
                      </a:lnTo>
                      <a:lnTo>
                        <a:pt x="989" y="197"/>
                      </a:lnTo>
                      <a:lnTo>
                        <a:pt x="991" y="194"/>
                      </a:lnTo>
                      <a:lnTo>
                        <a:pt x="996" y="194"/>
                      </a:lnTo>
                      <a:lnTo>
                        <a:pt x="1005" y="199"/>
                      </a:lnTo>
                      <a:lnTo>
                        <a:pt x="998" y="216"/>
                      </a:lnTo>
                      <a:lnTo>
                        <a:pt x="996" y="220"/>
                      </a:lnTo>
                      <a:lnTo>
                        <a:pt x="996" y="225"/>
                      </a:lnTo>
                      <a:lnTo>
                        <a:pt x="993" y="230"/>
                      </a:lnTo>
                      <a:lnTo>
                        <a:pt x="991" y="232"/>
                      </a:lnTo>
                      <a:lnTo>
                        <a:pt x="989" y="237"/>
                      </a:lnTo>
                      <a:lnTo>
                        <a:pt x="984" y="234"/>
                      </a:lnTo>
                      <a:lnTo>
                        <a:pt x="953" y="234"/>
                      </a:lnTo>
                      <a:lnTo>
                        <a:pt x="948" y="237"/>
                      </a:lnTo>
                      <a:lnTo>
                        <a:pt x="946" y="246"/>
                      </a:lnTo>
                      <a:lnTo>
                        <a:pt x="944" y="263"/>
                      </a:lnTo>
                      <a:lnTo>
                        <a:pt x="944" y="272"/>
                      </a:lnTo>
                      <a:lnTo>
                        <a:pt x="946" y="279"/>
                      </a:lnTo>
                      <a:lnTo>
                        <a:pt x="951" y="284"/>
                      </a:lnTo>
                      <a:lnTo>
                        <a:pt x="963" y="291"/>
                      </a:lnTo>
                      <a:lnTo>
                        <a:pt x="967" y="296"/>
                      </a:lnTo>
                      <a:lnTo>
                        <a:pt x="970" y="303"/>
                      </a:lnTo>
                      <a:lnTo>
                        <a:pt x="972" y="313"/>
                      </a:lnTo>
                      <a:lnTo>
                        <a:pt x="970" y="322"/>
                      </a:lnTo>
                      <a:lnTo>
                        <a:pt x="972" y="329"/>
                      </a:lnTo>
                      <a:lnTo>
                        <a:pt x="972" y="332"/>
                      </a:lnTo>
                      <a:lnTo>
                        <a:pt x="974" y="341"/>
                      </a:lnTo>
                      <a:lnTo>
                        <a:pt x="974" y="343"/>
                      </a:lnTo>
                      <a:lnTo>
                        <a:pt x="977" y="346"/>
                      </a:lnTo>
                      <a:lnTo>
                        <a:pt x="981" y="351"/>
                      </a:lnTo>
                      <a:lnTo>
                        <a:pt x="984" y="353"/>
                      </a:lnTo>
                      <a:lnTo>
                        <a:pt x="984" y="362"/>
                      </a:lnTo>
                      <a:lnTo>
                        <a:pt x="977" y="377"/>
                      </a:lnTo>
                      <a:lnTo>
                        <a:pt x="972" y="386"/>
                      </a:lnTo>
                      <a:lnTo>
                        <a:pt x="967" y="393"/>
                      </a:lnTo>
                      <a:lnTo>
                        <a:pt x="944" y="407"/>
                      </a:lnTo>
                      <a:lnTo>
                        <a:pt x="929" y="426"/>
                      </a:lnTo>
                      <a:lnTo>
                        <a:pt x="887" y="459"/>
                      </a:lnTo>
                      <a:lnTo>
                        <a:pt x="875" y="467"/>
                      </a:lnTo>
                      <a:lnTo>
                        <a:pt x="866" y="467"/>
                      </a:lnTo>
                      <a:lnTo>
                        <a:pt x="861" y="469"/>
                      </a:lnTo>
                      <a:lnTo>
                        <a:pt x="858" y="471"/>
                      </a:lnTo>
                      <a:lnTo>
                        <a:pt x="858" y="474"/>
                      </a:lnTo>
                      <a:lnTo>
                        <a:pt x="856" y="476"/>
                      </a:lnTo>
                      <a:lnTo>
                        <a:pt x="851" y="478"/>
                      </a:lnTo>
                      <a:lnTo>
                        <a:pt x="851" y="478"/>
                      </a:lnTo>
                      <a:lnTo>
                        <a:pt x="847" y="483"/>
                      </a:lnTo>
                      <a:lnTo>
                        <a:pt x="844" y="485"/>
                      </a:lnTo>
                      <a:lnTo>
                        <a:pt x="844" y="488"/>
                      </a:lnTo>
                      <a:lnTo>
                        <a:pt x="842" y="490"/>
                      </a:lnTo>
                      <a:lnTo>
                        <a:pt x="837" y="490"/>
                      </a:lnTo>
                      <a:lnTo>
                        <a:pt x="835" y="490"/>
                      </a:lnTo>
                      <a:lnTo>
                        <a:pt x="792" y="519"/>
                      </a:lnTo>
                      <a:lnTo>
                        <a:pt x="728" y="549"/>
                      </a:lnTo>
                      <a:lnTo>
                        <a:pt x="724" y="556"/>
                      </a:lnTo>
                      <a:close/>
                    </a:path>
                  </a:pathLst>
                </a:custGeom>
                <a:solidFill>
                  <a:schemeClr val="tx1">
                    <a:alpha val="15000"/>
                  </a:schemeClr>
                </a:solidFill>
                <a:ln w="3175" cap="rnd">
                  <a:solidFill>
                    <a:schemeClr val="tx1"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84" name="Freeform 55"/>
                <p:cNvSpPr>
                  <a:spLocks/>
                </p:cNvSpPr>
                <p:nvPr/>
              </p:nvSpPr>
              <p:spPr bwMode="auto">
                <a:xfrm>
                  <a:off x="3959437" y="3634978"/>
                  <a:ext cx="11906" cy="53578"/>
                </a:xfrm>
                <a:custGeom>
                  <a:avLst/>
                  <a:gdLst>
                    <a:gd name="T0" fmla="*/ 2 w 10"/>
                    <a:gd name="T1" fmla="*/ 38 h 45"/>
                    <a:gd name="T2" fmla="*/ 2 w 10"/>
                    <a:gd name="T3" fmla="*/ 38 h 45"/>
                    <a:gd name="T4" fmla="*/ 0 w 10"/>
                    <a:gd name="T5" fmla="*/ 26 h 45"/>
                    <a:gd name="T6" fmla="*/ 0 w 10"/>
                    <a:gd name="T7" fmla="*/ 12 h 45"/>
                    <a:gd name="T8" fmla="*/ 0 w 10"/>
                    <a:gd name="T9" fmla="*/ 0 h 45"/>
                    <a:gd name="T10" fmla="*/ 2 w 10"/>
                    <a:gd name="T11" fmla="*/ 0 h 45"/>
                    <a:gd name="T12" fmla="*/ 2 w 10"/>
                    <a:gd name="T13" fmla="*/ 0 h 45"/>
                    <a:gd name="T14" fmla="*/ 2 w 10"/>
                    <a:gd name="T15" fmla="*/ 2 h 45"/>
                    <a:gd name="T16" fmla="*/ 2 w 10"/>
                    <a:gd name="T17" fmla="*/ 2 h 45"/>
                    <a:gd name="T18" fmla="*/ 2 w 10"/>
                    <a:gd name="T19" fmla="*/ 4 h 45"/>
                    <a:gd name="T20" fmla="*/ 5 w 10"/>
                    <a:gd name="T21" fmla="*/ 9 h 45"/>
                    <a:gd name="T22" fmla="*/ 7 w 10"/>
                    <a:gd name="T23" fmla="*/ 12 h 45"/>
                    <a:gd name="T24" fmla="*/ 5 w 10"/>
                    <a:gd name="T25" fmla="*/ 21 h 45"/>
                    <a:gd name="T26" fmla="*/ 5 w 10"/>
                    <a:gd name="T27" fmla="*/ 30 h 45"/>
                    <a:gd name="T28" fmla="*/ 10 w 10"/>
                    <a:gd name="T29" fmla="*/ 45 h 45"/>
                    <a:gd name="T30" fmla="*/ 2 w 10"/>
                    <a:gd name="T31" fmla="*/ 38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0" h="45">
                      <a:moveTo>
                        <a:pt x="2" y="38"/>
                      </a:moveTo>
                      <a:lnTo>
                        <a:pt x="2" y="38"/>
                      </a:lnTo>
                      <a:lnTo>
                        <a:pt x="0" y="26"/>
                      </a:lnTo>
                      <a:lnTo>
                        <a:pt x="0" y="1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5" y="9"/>
                      </a:lnTo>
                      <a:lnTo>
                        <a:pt x="7" y="12"/>
                      </a:lnTo>
                      <a:lnTo>
                        <a:pt x="5" y="21"/>
                      </a:lnTo>
                      <a:lnTo>
                        <a:pt x="5" y="30"/>
                      </a:lnTo>
                      <a:lnTo>
                        <a:pt x="10" y="45"/>
                      </a:lnTo>
                      <a:lnTo>
                        <a:pt x="2" y="38"/>
                      </a:lnTo>
                      <a:close/>
                    </a:path>
                  </a:pathLst>
                </a:custGeom>
                <a:solidFill>
                  <a:schemeClr val="tx1">
                    <a:alpha val="15000"/>
                  </a:schemeClr>
                </a:solidFill>
                <a:ln w="3175" cap="rnd">
                  <a:solidFill>
                    <a:schemeClr val="tx1"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85" name="Freeform 56"/>
                <p:cNvSpPr>
                  <a:spLocks/>
                </p:cNvSpPr>
                <p:nvPr/>
              </p:nvSpPr>
              <p:spPr bwMode="auto">
                <a:xfrm>
                  <a:off x="3959437" y="3634978"/>
                  <a:ext cx="11906" cy="53578"/>
                </a:xfrm>
                <a:custGeom>
                  <a:avLst/>
                  <a:gdLst>
                    <a:gd name="T0" fmla="*/ 2 w 10"/>
                    <a:gd name="T1" fmla="*/ 38 h 45"/>
                    <a:gd name="T2" fmla="*/ 2 w 10"/>
                    <a:gd name="T3" fmla="*/ 38 h 45"/>
                    <a:gd name="T4" fmla="*/ 0 w 10"/>
                    <a:gd name="T5" fmla="*/ 26 h 45"/>
                    <a:gd name="T6" fmla="*/ 0 w 10"/>
                    <a:gd name="T7" fmla="*/ 12 h 45"/>
                    <a:gd name="T8" fmla="*/ 0 w 10"/>
                    <a:gd name="T9" fmla="*/ 0 h 45"/>
                    <a:gd name="T10" fmla="*/ 2 w 10"/>
                    <a:gd name="T11" fmla="*/ 0 h 45"/>
                    <a:gd name="T12" fmla="*/ 2 w 10"/>
                    <a:gd name="T13" fmla="*/ 0 h 45"/>
                    <a:gd name="T14" fmla="*/ 2 w 10"/>
                    <a:gd name="T15" fmla="*/ 2 h 45"/>
                    <a:gd name="T16" fmla="*/ 2 w 10"/>
                    <a:gd name="T17" fmla="*/ 2 h 45"/>
                    <a:gd name="T18" fmla="*/ 2 w 10"/>
                    <a:gd name="T19" fmla="*/ 4 h 45"/>
                    <a:gd name="T20" fmla="*/ 5 w 10"/>
                    <a:gd name="T21" fmla="*/ 9 h 45"/>
                    <a:gd name="T22" fmla="*/ 7 w 10"/>
                    <a:gd name="T23" fmla="*/ 12 h 45"/>
                    <a:gd name="T24" fmla="*/ 5 w 10"/>
                    <a:gd name="T25" fmla="*/ 21 h 45"/>
                    <a:gd name="T26" fmla="*/ 5 w 10"/>
                    <a:gd name="T27" fmla="*/ 30 h 45"/>
                    <a:gd name="T28" fmla="*/ 10 w 10"/>
                    <a:gd name="T29" fmla="*/ 45 h 45"/>
                    <a:gd name="T30" fmla="*/ 2 w 10"/>
                    <a:gd name="T31" fmla="*/ 38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0" h="45">
                      <a:moveTo>
                        <a:pt x="2" y="38"/>
                      </a:moveTo>
                      <a:lnTo>
                        <a:pt x="2" y="38"/>
                      </a:lnTo>
                      <a:lnTo>
                        <a:pt x="0" y="26"/>
                      </a:lnTo>
                      <a:lnTo>
                        <a:pt x="0" y="1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5" y="9"/>
                      </a:lnTo>
                      <a:lnTo>
                        <a:pt x="7" y="12"/>
                      </a:lnTo>
                      <a:lnTo>
                        <a:pt x="5" y="21"/>
                      </a:lnTo>
                      <a:lnTo>
                        <a:pt x="5" y="30"/>
                      </a:lnTo>
                      <a:lnTo>
                        <a:pt x="10" y="45"/>
                      </a:lnTo>
                      <a:lnTo>
                        <a:pt x="2" y="38"/>
                      </a:lnTo>
                    </a:path>
                  </a:pathLst>
                </a:custGeom>
                <a:solidFill>
                  <a:schemeClr val="tx1">
                    <a:alpha val="15000"/>
                  </a:schemeClr>
                </a:solidFill>
                <a:ln w="3175" cap="rnd">
                  <a:solidFill>
                    <a:schemeClr val="tx1">
                      <a:alpha val="20000"/>
                    </a:schemeClr>
                  </a:solidFill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86" name="Freeform 57"/>
                <p:cNvSpPr>
                  <a:spLocks/>
                </p:cNvSpPr>
                <p:nvPr/>
              </p:nvSpPr>
              <p:spPr bwMode="auto">
                <a:xfrm>
                  <a:off x="3326025" y="3136106"/>
                  <a:ext cx="653653" cy="690563"/>
                </a:xfrm>
                <a:custGeom>
                  <a:avLst/>
                  <a:gdLst>
                    <a:gd name="T0" fmla="*/ 532 w 549"/>
                    <a:gd name="T1" fmla="*/ 404 h 580"/>
                    <a:gd name="T2" fmla="*/ 499 w 549"/>
                    <a:gd name="T3" fmla="*/ 426 h 580"/>
                    <a:gd name="T4" fmla="*/ 523 w 549"/>
                    <a:gd name="T5" fmla="*/ 471 h 580"/>
                    <a:gd name="T6" fmla="*/ 549 w 549"/>
                    <a:gd name="T7" fmla="*/ 480 h 580"/>
                    <a:gd name="T8" fmla="*/ 534 w 549"/>
                    <a:gd name="T9" fmla="*/ 492 h 580"/>
                    <a:gd name="T10" fmla="*/ 504 w 549"/>
                    <a:gd name="T11" fmla="*/ 502 h 580"/>
                    <a:gd name="T12" fmla="*/ 471 w 549"/>
                    <a:gd name="T13" fmla="*/ 509 h 580"/>
                    <a:gd name="T14" fmla="*/ 414 w 549"/>
                    <a:gd name="T15" fmla="*/ 502 h 580"/>
                    <a:gd name="T16" fmla="*/ 404 w 549"/>
                    <a:gd name="T17" fmla="*/ 516 h 580"/>
                    <a:gd name="T18" fmla="*/ 371 w 549"/>
                    <a:gd name="T19" fmla="*/ 502 h 580"/>
                    <a:gd name="T20" fmla="*/ 322 w 549"/>
                    <a:gd name="T21" fmla="*/ 511 h 580"/>
                    <a:gd name="T22" fmla="*/ 288 w 549"/>
                    <a:gd name="T23" fmla="*/ 535 h 580"/>
                    <a:gd name="T24" fmla="*/ 279 w 549"/>
                    <a:gd name="T25" fmla="*/ 556 h 580"/>
                    <a:gd name="T26" fmla="*/ 267 w 549"/>
                    <a:gd name="T27" fmla="*/ 558 h 580"/>
                    <a:gd name="T28" fmla="*/ 227 w 549"/>
                    <a:gd name="T29" fmla="*/ 580 h 580"/>
                    <a:gd name="T30" fmla="*/ 175 w 549"/>
                    <a:gd name="T31" fmla="*/ 551 h 580"/>
                    <a:gd name="T32" fmla="*/ 168 w 549"/>
                    <a:gd name="T33" fmla="*/ 551 h 580"/>
                    <a:gd name="T34" fmla="*/ 109 w 549"/>
                    <a:gd name="T35" fmla="*/ 459 h 580"/>
                    <a:gd name="T36" fmla="*/ 111 w 549"/>
                    <a:gd name="T37" fmla="*/ 433 h 580"/>
                    <a:gd name="T38" fmla="*/ 111 w 549"/>
                    <a:gd name="T39" fmla="*/ 402 h 580"/>
                    <a:gd name="T40" fmla="*/ 116 w 549"/>
                    <a:gd name="T41" fmla="*/ 381 h 580"/>
                    <a:gd name="T42" fmla="*/ 73 w 549"/>
                    <a:gd name="T43" fmla="*/ 359 h 580"/>
                    <a:gd name="T44" fmla="*/ 26 w 549"/>
                    <a:gd name="T45" fmla="*/ 333 h 580"/>
                    <a:gd name="T46" fmla="*/ 12 w 549"/>
                    <a:gd name="T47" fmla="*/ 310 h 580"/>
                    <a:gd name="T48" fmla="*/ 31 w 549"/>
                    <a:gd name="T49" fmla="*/ 255 h 580"/>
                    <a:gd name="T50" fmla="*/ 61 w 549"/>
                    <a:gd name="T51" fmla="*/ 217 h 580"/>
                    <a:gd name="T52" fmla="*/ 102 w 549"/>
                    <a:gd name="T53" fmla="*/ 189 h 580"/>
                    <a:gd name="T54" fmla="*/ 118 w 549"/>
                    <a:gd name="T55" fmla="*/ 196 h 580"/>
                    <a:gd name="T56" fmla="*/ 154 w 549"/>
                    <a:gd name="T57" fmla="*/ 187 h 580"/>
                    <a:gd name="T58" fmla="*/ 187 w 549"/>
                    <a:gd name="T59" fmla="*/ 161 h 580"/>
                    <a:gd name="T60" fmla="*/ 201 w 549"/>
                    <a:gd name="T61" fmla="*/ 156 h 580"/>
                    <a:gd name="T62" fmla="*/ 215 w 549"/>
                    <a:gd name="T63" fmla="*/ 158 h 580"/>
                    <a:gd name="T64" fmla="*/ 222 w 549"/>
                    <a:gd name="T65" fmla="*/ 165 h 580"/>
                    <a:gd name="T66" fmla="*/ 222 w 549"/>
                    <a:gd name="T67" fmla="*/ 177 h 580"/>
                    <a:gd name="T68" fmla="*/ 234 w 549"/>
                    <a:gd name="T69" fmla="*/ 187 h 580"/>
                    <a:gd name="T70" fmla="*/ 288 w 549"/>
                    <a:gd name="T71" fmla="*/ 158 h 580"/>
                    <a:gd name="T72" fmla="*/ 291 w 549"/>
                    <a:gd name="T73" fmla="*/ 135 h 580"/>
                    <a:gd name="T74" fmla="*/ 286 w 549"/>
                    <a:gd name="T75" fmla="*/ 99 h 580"/>
                    <a:gd name="T76" fmla="*/ 286 w 549"/>
                    <a:gd name="T77" fmla="*/ 87 h 580"/>
                    <a:gd name="T78" fmla="*/ 300 w 549"/>
                    <a:gd name="T79" fmla="*/ 68 h 580"/>
                    <a:gd name="T80" fmla="*/ 319 w 549"/>
                    <a:gd name="T81" fmla="*/ 28 h 580"/>
                    <a:gd name="T82" fmla="*/ 336 w 549"/>
                    <a:gd name="T83" fmla="*/ 28 h 580"/>
                    <a:gd name="T84" fmla="*/ 371 w 549"/>
                    <a:gd name="T85" fmla="*/ 7 h 580"/>
                    <a:gd name="T86" fmla="*/ 414 w 549"/>
                    <a:gd name="T87" fmla="*/ 7 h 580"/>
                    <a:gd name="T88" fmla="*/ 419 w 549"/>
                    <a:gd name="T89" fmla="*/ 21 h 580"/>
                    <a:gd name="T90" fmla="*/ 447 w 549"/>
                    <a:gd name="T91" fmla="*/ 94 h 580"/>
                    <a:gd name="T92" fmla="*/ 442 w 549"/>
                    <a:gd name="T93" fmla="*/ 118 h 580"/>
                    <a:gd name="T94" fmla="*/ 423 w 549"/>
                    <a:gd name="T95" fmla="*/ 163 h 580"/>
                    <a:gd name="T96" fmla="*/ 447 w 549"/>
                    <a:gd name="T97" fmla="*/ 180 h 580"/>
                    <a:gd name="T98" fmla="*/ 461 w 549"/>
                    <a:gd name="T99" fmla="*/ 213 h 580"/>
                    <a:gd name="T100" fmla="*/ 452 w 549"/>
                    <a:gd name="T101" fmla="*/ 246 h 580"/>
                    <a:gd name="T102" fmla="*/ 442 w 549"/>
                    <a:gd name="T103" fmla="*/ 288 h 580"/>
                    <a:gd name="T104" fmla="*/ 456 w 549"/>
                    <a:gd name="T105" fmla="*/ 310 h 580"/>
                    <a:gd name="T106" fmla="*/ 468 w 549"/>
                    <a:gd name="T107" fmla="*/ 331 h 580"/>
                    <a:gd name="T108" fmla="*/ 490 w 549"/>
                    <a:gd name="T109" fmla="*/ 364 h 580"/>
                    <a:gd name="T110" fmla="*/ 518 w 549"/>
                    <a:gd name="T111" fmla="*/ 386 h 5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549" h="580">
                      <a:moveTo>
                        <a:pt x="523" y="390"/>
                      </a:moveTo>
                      <a:lnTo>
                        <a:pt x="523" y="390"/>
                      </a:lnTo>
                      <a:lnTo>
                        <a:pt x="530" y="388"/>
                      </a:lnTo>
                      <a:lnTo>
                        <a:pt x="530" y="388"/>
                      </a:lnTo>
                      <a:lnTo>
                        <a:pt x="532" y="404"/>
                      </a:lnTo>
                      <a:lnTo>
                        <a:pt x="530" y="409"/>
                      </a:lnTo>
                      <a:lnTo>
                        <a:pt x="520" y="397"/>
                      </a:lnTo>
                      <a:lnTo>
                        <a:pt x="513" y="421"/>
                      </a:lnTo>
                      <a:lnTo>
                        <a:pt x="508" y="423"/>
                      </a:lnTo>
                      <a:lnTo>
                        <a:pt x="499" y="426"/>
                      </a:lnTo>
                      <a:lnTo>
                        <a:pt x="497" y="431"/>
                      </a:lnTo>
                      <a:lnTo>
                        <a:pt x="499" y="440"/>
                      </a:lnTo>
                      <a:lnTo>
                        <a:pt x="508" y="459"/>
                      </a:lnTo>
                      <a:lnTo>
                        <a:pt x="513" y="464"/>
                      </a:lnTo>
                      <a:lnTo>
                        <a:pt x="523" y="471"/>
                      </a:lnTo>
                      <a:lnTo>
                        <a:pt x="532" y="476"/>
                      </a:lnTo>
                      <a:lnTo>
                        <a:pt x="537" y="476"/>
                      </a:lnTo>
                      <a:lnTo>
                        <a:pt x="542" y="471"/>
                      </a:lnTo>
                      <a:lnTo>
                        <a:pt x="546" y="473"/>
                      </a:lnTo>
                      <a:lnTo>
                        <a:pt x="549" y="480"/>
                      </a:lnTo>
                      <a:lnTo>
                        <a:pt x="549" y="485"/>
                      </a:lnTo>
                      <a:lnTo>
                        <a:pt x="544" y="487"/>
                      </a:lnTo>
                      <a:lnTo>
                        <a:pt x="539" y="492"/>
                      </a:lnTo>
                      <a:lnTo>
                        <a:pt x="537" y="492"/>
                      </a:lnTo>
                      <a:lnTo>
                        <a:pt x="534" y="492"/>
                      </a:lnTo>
                      <a:lnTo>
                        <a:pt x="532" y="490"/>
                      </a:lnTo>
                      <a:lnTo>
                        <a:pt x="527" y="492"/>
                      </a:lnTo>
                      <a:lnTo>
                        <a:pt x="518" y="497"/>
                      </a:lnTo>
                      <a:lnTo>
                        <a:pt x="513" y="497"/>
                      </a:lnTo>
                      <a:lnTo>
                        <a:pt x="504" y="502"/>
                      </a:lnTo>
                      <a:lnTo>
                        <a:pt x="490" y="502"/>
                      </a:lnTo>
                      <a:lnTo>
                        <a:pt x="487" y="504"/>
                      </a:lnTo>
                      <a:lnTo>
                        <a:pt x="482" y="504"/>
                      </a:lnTo>
                      <a:lnTo>
                        <a:pt x="473" y="511"/>
                      </a:lnTo>
                      <a:lnTo>
                        <a:pt x="471" y="509"/>
                      </a:lnTo>
                      <a:lnTo>
                        <a:pt x="456" y="502"/>
                      </a:lnTo>
                      <a:lnTo>
                        <a:pt x="445" y="499"/>
                      </a:lnTo>
                      <a:lnTo>
                        <a:pt x="423" y="499"/>
                      </a:lnTo>
                      <a:lnTo>
                        <a:pt x="419" y="499"/>
                      </a:lnTo>
                      <a:lnTo>
                        <a:pt x="414" y="502"/>
                      </a:lnTo>
                      <a:lnTo>
                        <a:pt x="409" y="504"/>
                      </a:lnTo>
                      <a:lnTo>
                        <a:pt x="407" y="509"/>
                      </a:lnTo>
                      <a:lnTo>
                        <a:pt x="409" y="513"/>
                      </a:lnTo>
                      <a:lnTo>
                        <a:pt x="414" y="516"/>
                      </a:lnTo>
                      <a:lnTo>
                        <a:pt x="404" y="516"/>
                      </a:lnTo>
                      <a:lnTo>
                        <a:pt x="388" y="509"/>
                      </a:lnTo>
                      <a:lnTo>
                        <a:pt x="385" y="509"/>
                      </a:lnTo>
                      <a:lnTo>
                        <a:pt x="385" y="506"/>
                      </a:lnTo>
                      <a:lnTo>
                        <a:pt x="383" y="504"/>
                      </a:lnTo>
                      <a:lnTo>
                        <a:pt x="371" y="502"/>
                      </a:lnTo>
                      <a:lnTo>
                        <a:pt x="367" y="499"/>
                      </a:lnTo>
                      <a:lnTo>
                        <a:pt x="348" y="504"/>
                      </a:lnTo>
                      <a:lnTo>
                        <a:pt x="331" y="506"/>
                      </a:lnTo>
                      <a:lnTo>
                        <a:pt x="326" y="509"/>
                      </a:lnTo>
                      <a:lnTo>
                        <a:pt x="322" y="511"/>
                      </a:lnTo>
                      <a:lnTo>
                        <a:pt x="305" y="525"/>
                      </a:lnTo>
                      <a:lnTo>
                        <a:pt x="300" y="530"/>
                      </a:lnTo>
                      <a:lnTo>
                        <a:pt x="293" y="532"/>
                      </a:lnTo>
                      <a:lnTo>
                        <a:pt x="291" y="532"/>
                      </a:lnTo>
                      <a:lnTo>
                        <a:pt x="288" y="535"/>
                      </a:lnTo>
                      <a:lnTo>
                        <a:pt x="286" y="537"/>
                      </a:lnTo>
                      <a:lnTo>
                        <a:pt x="284" y="537"/>
                      </a:lnTo>
                      <a:lnTo>
                        <a:pt x="284" y="539"/>
                      </a:lnTo>
                      <a:lnTo>
                        <a:pt x="279" y="554"/>
                      </a:lnTo>
                      <a:lnTo>
                        <a:pt x="279" y="556"/>
                      </a:lnTo>
                      <a:lnTo>
                        <a:pt x="277" y="558"/>
                      </a:lnTo>
                      <a:lnTo>
                        <a:pt x="274" y="558"/>
                      </a:lnTo>
                      <a:lnTo>
                        <a:pt x="272" y="556"/>
                      </a:lnTo>
                      <a:lnTo>
                        <a:pt x="270" y="556"/>
                      </a:lnTo>
                      <a:lnTo>
                        <a:pt x="267" y="558"/>
                      </a:lnTo>
                      <a:lnTo>
                        <a:pt x="260" y="565"/>
                      </a:lnTo>
                      <a:lnTo>
                        <a:pt x="258" y="565"/>
                      </a:lnTo>
                      <a:lnTo>
                        <a:pt x="253" y="565"/>
                      </a:lnTo>
                      <a:lnTo>
                        <a:pt x="234" y="573"/>
                      </a:lnTo>
                      <a:lnTo>
                        <a:pt x="227" y="580"/>
                      </a:lnTo>
                      <a:lnTo>
                        <a:pt x="199" y="556"/>
                      </a:lnTo>
                      <a:lnTo>
                        <a:pt x="196" y="554"/>
                      </a:lnTo>
                      <a:lnTo>
                        <a:pt x="177" y="549"/>
                      </a:lnTo>
                      <a:lnTo>
                        <a:pt x="177" y="551"/>
                      </a:lnTo>
                      <a:lnTo>
                        <a:pt x="175" y="551"/>
                      </a:lnTo>
                      <a:lnTo>
                        <a:pt x="175" y="554"/>
                      </a:lnTo>
                      <a:lnTo>
                        <a:pt x="175" y="556"/>
                      </a:lnTo>
                      <a:lnTo>
                        <a:pt x="173" y="556"/>
                      </a:lnTo>
                      <a:lnTo>
                        <a:pt x="170" y="554"/>
                      </a:lnTo>
                      <a:lnTo>
                        <a:pt x="168" y="551"/>
                      </a:lnTo>
                      <a:lnTo>
                        <a:pt x="163" y="549"/>
                      </a:lnTo>
                      <a:lnTo>
                        <a:pt x="113" y="468"/>
                      </a:lnTo>
                      <a:lnTo>
                        <a:pt x="111" y="466"/>
                      </a:lnTo>
                      <a:lnTo>
                        <a:pt x="109" y="461"/>
                      </a:lnTo>
                      <a:lnTo>
                        <a:pt x="109" y="459"/>
                      </a:lnTo>
                      <a:lnTo>
                        <a:pt x="109" y="452"/>
                      </a:lnTo>
                      <a:lnTo>
                        <a:pt x="109" y="447"/>
                      </a:lnTo>
                      <a:lnTo>
                        <a:pt x="109" y="440"/>
                      </a:lnTo>
                      <a:lnTo>
                        <a:pt x="109" y="438"/>
                      </a:lnTo>
                      <a:lnTo>
                        <a:pt x="111" y="433"/>
                      </a:lnTo>
                      <a:lnTo>
                        <a:pt x="113" y="428"/>
                      </a:lnTo>
                      <a:lnTo>
                        <a:pt x="111" y="426"/>
                      </a:lnTo>
                      <a:lnTo>
                        <a:pt x="111" y="421"/>
                      </a:lnTo>
                      <a:lnTo>
                        <a:pt x="111" y="404"/>
                      </a:lnTo>
                      <a:lnTo>
                        <a:pt x="111" y="402"/>
                      </a:lnTo>
                      <a:lnTo>
                        <a:pt x="113" y="397"/>
                      </a:lnTo>
                      <a:lnTo>
                        <a:pt x="113" y="393"/>
                      </a:lnTo>
                      <a:lnTo>
                        <a:pt x="113" y="386"/>
                      </a:lnTo>
                      <a:lnTo>
                        <a:pt x="113" y="383"/>
                      </a:lnTo>
                      <a:lnTo>
                        <a:pt x="116" y="381"/>
                      </a:lnTo>
                      <a:lnTo>
                        <a:pt x="120" y="376"/>
                      </a:lnTo>
                      <a:lnTo>
                        <a:pt x="120" y="374"/>
                      </a:lnTo>
                      <a:lnTo>
                        <a:pt x="118" y="371"/>
                      </a:lnTo>
                      <a:lnTo>
                        <a:pt x="85" y="364"/>
                      </a:lnTo>
                      <a:lnTo>
                        <a:pt x="73" y="359"/>
                      </a:lnTo>
                      <a:lnTo>
                        <a:pt x="71" y="357"/>
                      </a:lnTo>
                      <a:lnTo>
                        <a:pt x="54" y="357"/>
                      </a:lnTo>
                      <a:lnTo>
                        <a:pt x="42" y="350"/>
                      </a:lnTo>
                      <a:lnTo>
                        <a:pt x="35" y="345"/>
                      </a:lnTo>
                      <a:lnTo>
                        <a:pt x="26" y="333"/>
                      </a:lnTo>
                      <a:lnTo>
                        <a:pt x="19" y="322"/>
                      </a:lnTo>
                      <a:lnTo>
                        <a:pt x="14" y="315"/>
                      </a:lnTo>
                      <a:lnTo>
                        <a:pt x="14" y="312"/>
                      </a:lnTo>
                      <a:lnTo>
                        <a:pt x="14" y="312"/>
                      </a:lnTo>
                      <a:lnTo>
                        <a:pt x="12" y="310"/>
                      </a:lnTo>
                      <a:lnTo>
                        <a:pt x="0" y="300"/>
                      </a:lnTo>
                      <a:lnTo>
                        <a:pt x="5" y="286"/>
                      </a:lnTo>
                      <a:lnTo>
                        <a:pt x="7" y="284"/>
                      </a:lnTo>
                      <a:lnTo>
                        <a:pt x="19" y="270"/>
                      </a:lnTo>
                      <a:lnTo>
                        <a:pt x="31" y="255"/>
                      </a:lnTo>
                      <a:lnTo>
                        <a:pt x="40" y="236"/>
                      </a:lnTo>
                      <a:lnTo>
                        <a:pt x="45" y="232"/>
                      </a:lnTo>
                      <a:lnTo>
                        <a:pt x="54" y="222"/>
                      </a:lnTo>
                      <a:lnTo>
                        <a:pt x="59" y="220"/>
                      </a:lnTo>
                      <a:lnTo>
                        <a:pt x="61" y="217"/>
                      </a:lnTo>
                      <a:lnTo>
                        <a:pt x="68" y="217"/>
                      </a:lnTo>
                      <a:lnTo>
                        <a:pt x="73" y="215"/>
                      </a:lnTo>
                      <a:lnTo>
                        <a:pt x="87" y="201"/>
                      </a:lnTo>
                      <a:lnTo>
                        <a:pt x="97" y="191"/>
                      </a:lnTo>
                      <a:lnTo>
                        <a:pt x="102" y="189"/>
                      </a:lnTo>
                      <a:lnTo>
                        <a:pt x="106" y="189"/>
                      </a:lnTo>
                      <a:lnTo>
                        <a:pt x="109" y="189"/>
                      </a:lnTo>
                      <a:lnTo>
                        <a:pt x="111" y="189"/>
                      </a:lnTo>
                      <a:lnTo>
                        <a:pt x="116" y="196"/>
                      </a:lnTo>
                      <a:lnTo>
                        <a:pt x="118" y="196"/>
                      </a:lnTo>
                      <a:lnTo>
                        <a:pt x="120" y="196"/>
                      </a:lnTo>
                      <a:lnTo>
                        <a:pt x="130" y="194"/>
                      </a:lnTo>
                      <a:lnTo>
                        <a:pt x="142" y="194"/>
                      </a:lnTo>
                      <a:lnTo>
                        <a:pt x="146" y="191"/>
                      </a:lnTo>
                      <a:lnTo>
                        <a:pt x="154" y="187"/>
                      </a:lnTo>
                      <a:lnTo>
                        <a:pt x="168" y="177"/>
                      </a:lnTo>
                      <a:lnTo>
                        <a:pt x="184" y="168"/>
                      </a:lnTo>
                      <a:lnTo>
                        <a:pt x="187" y="165"/>
                      </a:lnTo>
                      <a:lnTo>
                        <a:pt x="187" y="163"/>
                      </a:lnTo>
                      <a:lnTo>
                        <a:pt x="187" y="161"/>
                      </a:lnTo>
                      <a:lnTo>
                        <a:pt x="189" y="161"/>
                      </a:lnTo>
                      <a:lnTo>
                        <a:pt x="191" y="161"/>
                      </a:lnTo>
                      <a:lnTo>
                        <a:pt x="194" y="158"/>
                      </a:lnTo>
                      <a:lnTo>
                        <a:pt x="196" y="156"/>
                      </a:lnTo>
                      <a:lnTo>
                        <a:pt x="201" y="156"/>
                      </a:lnTo>
                      <a:lnTo>
                        <a:pt x="203" y="156"/>
                      </a:lnTo>
                      <a:lnTo>
                        <a:pt x="206" y="156"/>
                      </a:lnTo>
                      <a:lnTo>
                        <a:pt x="208" y="158"/>
                      </a:lnTo>
                      <a:lnTo>
                        <a:pt x="210" y="161"/>
                      </a:lnTo>
                      <a:lnTo>
                        <a:pt x="215" y="158"/>
                      </a:lnTo>
                      <a:lnTo>
                        <a:pt x="217" y="161"/>
                      </a:lnTo>
                      <a:lnTo>
                        <a:pt x="220" y="161"/>
                      </a:lnTo>
                      <a:lnTo>
                        <a:pt x="222" y="163"/>
                      </a:lnTo>
                      <a:lnTo>
                        <a:pt x="222" y="163"/>
                      </a:lnTo>
                      <a:lnTo>
                        <a:pt x="222" y="165"/>
                      </a:lnTo>
                      <a:lnTo>
                        <a:pt x="222" y="168"/>
                      </a:lnTo>
                      <a:lnTo>
                        <a:pt x="222" y="170"/>
                      </a:lnTo>
                      <a:lnTo>
                        <a:pt x="222" y="172"/>
                      </a:lnTo>
                      <a:lnTo>
                        <a:pt x="222" y="175"/>
                      </a:lnTo>
                      <a:lnTo>
                        <a:pt x="222" y="177"/>
                      </a:lnTo>
                      <a:lnTo>
                        <a:pt x="225" y="180"/>
                      </a:lnTo>
                      <a:lnTo>
                        <a:pt x="225" y="182"/>
                      </a:lnTo>
                      <a:lnTo>
                        <a:pt x="227" y="182"/>
                      </a:lnTo>
                      <a:lnTo>
                        <a:pt x="232" y="184"/>
                      </a:lnTo>
                      <a:lnTo>
                        <a:pt x="234" y="187"/>
                      </a:lnTo>
                      <a:lnTo>
                        <a:pt x="239" y="187"/>
                      </a:lnTo>
                      <a:lnTo>
                        <a:pt x="241" y="187"/>
                      </a:lnTo>
                      <a:lnTo>
                        <a:pt x="260" y="180"/>
                      </a:lnTo>
                      <a:lnTo>
                        <a:pt x="286" y="161"/>
                      </a:lnTo>
                      <a:lnTo>
                        <a:pt x="288" y="158"/>
                      </a:lnTo>
                      <a:lnTo>
                        <a:pt x="291" y="154"/>
                      </a:lnTo>
                      <a:lnTo>
                        <a:pt x="291" y="151"/>
                      </a:lnTo>
                      <a:lnTo>
                        <a:pt x="291" y="149"/>
                      </a:lnTo>
                      <a:lnTo>
                        <a:pt x="291" y="144"/>
                      </a:lnTo>
                      <a:lnTo>
                        <a:pt x="291" y="135"/>
                      </a:lnTo>
                      <a:lnTo>
                        <a:pt x="291" y="127"/>
                      </a:lnTo>
                      <a:lnTo>
                        <a:pt x="288" y="113"/>
                      </a:lnTo>
                      <a:lnTo>
                        <a:pt x="288" y="106"/>
                      </a:lnTo>
                      <a:lnTo>
                        <a:pt x="286" y="101"/>
                      </a:lnTo>
                      <a:lnTo>
                        <a:pt x="286" y="99"/>
                      </a:lnTo>
                      <a:lnTo>
                        <a:pt x="286" y="97"/>
                      </a:lnTo>
                      <a:lnTo>
                        <a:pt x="284" y="94"/>
                      </a:lnTo>
                      <a:lnTo>
                        <a:pt x="284" y="92"/>
                      </a:lnTo>
                      <a:lnTo>
                        <a:pt x="286" y="90"/>
                      </a:lnTo>
                      <a:lnTo>
                        <a:pt x="286" y="87"/>
                      </a:lnTo>
                      <a:lnTo>
                        <a:pt x="291" y="80"/>
                      </a:lnTo>
                      <a:lnTo>
                        <a:pt x="293" y="78"/>
                      </a:lnTo>
                      <a:lnTo>
                        <a:pt x="298" y="75"/>
                      </a:lnTo>
                      <a:lnTo>
                        <a:pt x="300" y="73"/>
                      </a:lnTo>
                      <a:lnTo>
                        <a:pt x="300" y="68"/>
                      </a:lnTo>
                      <a:lnTo>
                        <a:pt x="300" y="64"/>
                      </a:lnTo>
                      <a:lnTo>
                        <a:pt x="300" y="59"/>
                      </a:lnTo>
                      <a:lnTo>
                        <a:pt x="303" y="54"/>
                      </a:lnTo>
                      <a:lnTo>
                        <a:pt x="307" y="42"/>
                      </a:lnTo>
                      <a:lnTo>
                        <a:pt x="319" y="28"/>
                      </a:lnTo>
                      <a:lnTo>
                        <a:pt x="324" y="23"/>
                      </a:lnTo>
                      <a:lnTo>
                        <a:pt x="329" y="21"/>
                      </a:lnTo>
                      <a:lnTo>
                        <a:pt x="331" y="23"/>
                      </a:lnTo>
                      <a:lnTo>
                        <a:pt x="333" y="23"/>
                      </a:lnTo>
                      <a:lnTo>
                        <a:pt x="336" y="28"/>
                      </a:lnTo>
                      <a:lnTo>
                        <a:pt x="338" y="28"/>
                      </a:lnTo>
                      <a:lnTo>
                        <a:pt x="340" y="28"/>
                      </a:lnTo>
                      <a:lnTo>
                        <a:pt x="359" y="19"/>
                      </a:lnTo>
                      <a:lnTo>
                        <a:pt x="369" y="9"/>
                      </a:lnTo>
                      <a:lnTo>
                        <a:pt x="371" y="7"/>
                      </a:lnTo>
                      <a:lnTo>
                        <a:pt x="376" y="7"/>
                      </a:lnTo>
                      <a:lnTo>
                        <a:pt x="395" y="0"/>
                      </a:lnTo>
                      <a:lnTo>
                        <a:pt x="397" y="2"/>
                      </a:lnTo>
                      <a:lnTo>
                        <a:pt x="411" y="4"/>
                      </a:lnTo>
                      <a:lnTo>
                        <a:pt x="414" y="7"/>
                      </a:lnTo>
                      <a:lnTo>
                        <a:pt x="416" y="9"/>
                      </a:lnTo>
                      <a:lnTo>
                        <a:pt x="416" y="11"/>
                      </a:lnTo>
                      <a:lnTo>
                        <a:pt x="416" y="16"/>
                      </a:lnTo>
                      <a:lnTo>
                        <a:pt x="416" y="19"/>
                      </a:lnTo>
                      <a:lnTo>
                        <a:pt x="419" y="21"/>
                      </a:lnTo>
                      <a:lnTo>
                        <a:pt x="428" y="30"/>
                      </a:lnTo>
                      <a:lnTo>
                        <a:pt x="445" y="45"/>
                      </a:lnTo>
                      <a:lnTo>
                        <a:pt x="452" y="71"/>
                      </a:lnTo>
                      <a:lnTo>
                        <a:pt x="449" y="82"/>
                      </a:lnTo>
                      <a:lnTo>
                        <a:pt x="447" y="94"/>
                      </a:lnTo>
                      <a:lnTo>
                        <a:pt x="447" y="99"/>
                      </a:lnTo>
                      <a:lnTo>
                        <a:pt x="447" y="111"/>
                      </a:lnTo>
                      <a:lnTo>
                        <a:pt x="445" y="113"/>
                      </a:lnTo>
                      <a:lnTo>
                        <a:pt x="445" y="116"/>
                      </a:lnTo>
                      <a:lnTo>
                        <a:pt x="442" y="118"/>
                      </a:lnTo>
                      <a:lnTo>
                        <a:pt x="428" y="130"/>
                      </a:lnTo>
                      <a:lnTo>
                        <a:pt x="426" y="135"/>
                      </a:lnTo>
                      <a:lnTo>
                        <a:pt x="423" y="139"/>
                      </a:lnTo>
                      <a:lnTo>
                        <a:pt x="423" y="144"/>
                      </a:lnTo>
                      <a:lnTo>
                        <a:pt x="423" y="163"/>
                      </a:lnTo>
                      <a:lnTo>
                        <a:pt x="423" y="168"/>
                      </a:lnTo>
                      <a:lnTo>
                        <a:pt x="426" y="172"/>
                      </a:lnTo>
                      <a:lnTo>
                        <a:pt x="428" y="175"/>
                      </a:lnTo>
                      <a:lnTo>
                        <a:pt x="435" y="175"/>
                      </a:lnTo>
                      <a:lnTo>
                        <a:pt x="447" y="180"/>
                      </a:lnTo>
                      <a:lnTo>
                        <a:pt x="452" y="182"/>
                      </a:lnTo>
                      <a:lnTo>
                        <a:pt x="454" y="184"/>
                      </a:lnTo>
                      <a:lnTo>
                        <a:pt x="456" y="189"/>
                      </a:lnTo>
                      <a:lnTo>
                        <a:pt x="461" y="208"/>
                      </a:lnTo>
                      <a:lnTo>
                        <a:pt x="461" y="213"/>
                      </a:lnTo>
                      <a:lnTo>
                        <a:pt x="459" y="220"/>
                      </a:lnTo>
                      <a:lnTo>
                        <a:pt x="459" y="222"/>
                      </a:lnTo>
                      <a:lnTo>
                        <a:pt x="456" y="236"/>
                      </a:lnTo>
                      <a:lnTo>
                        <a:pt x="456" y="239"/>
                      </a:lnTo>
                      <a:lnTo>
                        <a:pt x="452" y="246"/>
                      </a:lnTo>
                      <a:lnTo>
                        <a:pt x="442" y="260"/>
                      </a:lnTo>
                      <a:lnTo>
                        <a:pt x="440" y="265"/>
                      </a:lnTo>
                      <a:lnTo>
                        <a:pt x="440" y="272"/>
                      </a:lnTo>
                      <a:lnTo>
                        <a:pt x="440" y="281"/>
                      </a:lnTo>
                      <a:lnTo>
                        <a:pt x="442" y="288"/>
                      </a:lnTo>
                      <a:lnTo>
                        <a:pt x="442" y="293"/>
                      </a:lnTo>
                      <a:lnTo>
                        <a:pt x="445" y="296"/>
                      </a:lnTo>
                      <a:lnTo>
                        <a:pt x="447" y="298"/>
                      </a:lnTo>
                      <a:lnTo>
                        <a:pt x="449" y="300"/>
                      </a:lnTo>
                      <a:lnTo>
                        <a:pt x="456" y="310"/>
                      </a:lnTo>
                      <a:lnTo>
                        <a:pt x="461" y="322"/>
                      </a:lnTo>
                      <a:lnTo>
                        <a:pt x="461" y="322"/>
                      </a:lnTo>
                      <a:lnTo>
                        <a:pt x="461" y="322"/>
                      </a:lnTo>
                      <a:lnTo>
                        <a:pt x="466" y="329"/>
                      </a:lnTo>
                      <a:lnTo>
                        <a:pt x="468" y="331"/>
                      </a:lnTo>
                      <a:lnTo>
                        <a:pt x="471" y="338"/>
                      </a:lnTo>
                      <a:lnTo>
                        <a:pt x="475" y="348"/>
                      </a:lnTo>
                      <a:lnTo>
                        <a:pt x="478" y="350"/>
                      </a:lnTo>
                      <a:lnTo>
                        <a:pt x="487" y="362"/>
                      </a:lnTo>
                      <a:lnTo>
                        <a:pt x="490" y="364"/>
                      </a:lnTo>
                      <a:lnTo>
                        <a:pt x="504" y="378"/>
                      </a:lnTo>
                      <a:lnTo>
                        <a:pt x="506" y="381"/>
                      </a:lnTo>
                      <a:lnTo>
                        <a:pt x="513" y="381"/>
                      </a:lnTo>
                      <a:lnTo>
                        <a:pt x="516" y="383"/>
                      </a:lnTo>
                      <a:lnTo>
                        <a:pt x="518" y="386"/>
                      </a:lnTo>
                      <a:lnTo>
                        <a:pt x="520" y="388"/>
                      </a:lnTo>
                      <a:lnTo>
                        <a:pt x="520" y="388"/>
                      </a:lnTo>
                      <a:lnTo>
                        <a:pt x="523" y="390"/>
                      </a:lnTo>
                      <a:close/>
                    </a:path>
                  </a:pathLst>
                </a:custGeom>
                <a:solidFill>
                  <a:schemeClr val="tx1">
                    <a:alpha val="15000"/>
                  </a:schemeClr>
                </a:solidFill>
                <a:ln w="3175" cap="rnd">
                  <a:solidFill>
                    <a:schemeClr val="tx1"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87" name="Freeform 59"/>
                <p:cNvSpPr>
                  <a:spLocks/>
                </p:cNvSpPr>
                <p:nvPr/>
              </p:nvSpPr>
              <p:spPr bwMode="auto">
                <a:xfrm>
                  <a:off x="2041340" y="4494609"/>
                  <a:ext cx="47625" cy="39291"/>
                </a:xfrm>
                <a:custGeom>
                  <a:avLst/>
                  <a:gdLst>
                    <a:gd name="T0" fmla="*/ 24 w 40"/>
                    <a:gd name="T1" fmla="*/ 9 h 33"/>
                    <a:gd name="T2" fmla="*/ 24 w 40"/>
                    <a:gd name="T3" fmla="*/ 9 h 33"/>
                    <a:gd name="T4" fmla="*/ 31 w 40"/>
                    <a:gd name="T5" fmla="*/ 12 h 33"/>
                    <a:gd name="T6" fmla="*/ 40 w 40"/>
                    <a:gd name="T7" fmla="*/ 7 h 33"/>
                    <a:gd name="T8" fmla="*/ 36 w 40"/>
                    <a:gd name="T9" fmla="*/ 16 h 33"/>
                    <a:gd name="T10" fmla="*/ 21 w 40"/>
                    <a:gd name="T11" fmla="*/ 26 h 33"/>
                    <a:gd name="T12" fmla="*/ 19 w 40"/>
                    <a:gd name="T13" fmla="*/ 33 h 33"/>
                    <a:gd name="T14" fmla="*/ 12 w 40"/>
                    <a:gd name="T15" fmla="*/ 26 h 33"/>
                    <a:gd name="T16" fmla="*/ 7 w 40"/>
                    <a:gd name="T17" fmla="*/ 19 h 33"/>
                    <a:gd name="T18" fmla="*/ 2 w 40"/>
                    <a:gd name="T19" fmla="*/ 9 h 33"/>
                    <a:gd name="T20" fmla="*/ 0 w 40"/>
                    <a:gd name="T21" fmla="*/ 0 h 33"/>
                    <a:gd name="T22" fmla="*/ 5 w 40"/>
                    <a:gd name="T23" fmla="*/ 0 h 33"/>
                    <a:gd name="T24" fmla="*/ 12 w 40"/>
                    <a:gd name="T25" fmla="*/ 0 h 33"/>
                    <a:gd name="T26" fmla="*/ 19 w 40"/>
                    <a:gd name="T27" fmla="*/ 5 h 33"/>
                    <a:gd name="T28" fmla="*/ 24 w 40"/>
                    <a:gd name="T29" fmla="*/ 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0" h="33">
                      <a:moveTo>
                        <a:pt x="24" y="9"/>
                      </a:moveTo>
                      <a:lnTo>
                        <a:pt x="24" y="9"/>
                      </a:lnTo>
                      <a:lnTo>
                        <a:pt x="31" y="12"/>
                      </a:lnTo>
                      <a:lnTo>
                        <a:pt x="40" y="7"/>
                      </a:lnTo>
                      <a:lnTo>
                        <a:pt x="36" y="16"/>
                      </a:lnTo>
                      <a:lnTo>
                        <a:pt x="21" y="26"/>
                      </a:lnTo>
                      <a:lnTo>
                        <a:pt x="19" y="33"/>
                      </a:lnTo>
                      <a:lnTo>
                        <a:pt x="12" y="26"/>
                      </a:lnTo>
                      <a:lnTo>
                        <a:pt x="7" y="19"/>
                      </a:lnTo>
                      <a:lnTo>
                        <a:pt x="2" y="9"/>
                      </a:ln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19" y="5"/>
                      </a:lnTo>
                      <a:lnTo>
                        <a:pt x="24" y="9"/>
                      </a:lnTo>
                      <a:close/>
                    </a:path>
                  </a:pathLst>
                </a:custGeom>
                <a:solidFill>
                  <a:schemeClr val="tx1">
                    <a:alpha val="15000"/>
                  </a:schemeClr>
                </a:solidFill>
                <a:ln w="3175" cap="rnd">
                  <a:solidFill>
                    <a:schemeClr val="tx1"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88" name="Freeform 60"/>
                <p:cNvSpPr>
                  <a:spLocks/>
                </p:cNvSpPr>
                <p:nvPr/>
              </p:nvSpPr>
              <p:spPr bwMode="auto">
                <a:xfrm>
                  <a:off x="2041340" y="4494609"/>
                  <a:ext cx="47625" cy="39291"/>
                </a:xfrm>
                <a:custGeom>
                  <a:avLst/>
                  <a:gdLst>
                    <a:gd name="T0" fmla="*/ 24 w 40"/>
                    <a:gd name="T1" fmla="*/ 9 h 33"/>
                    <a:gd name="T2" fmla="*/ 24 w 40"/>
                    <a:gd name="T3" fmla="*/ 9 h 33"/>
                    <a:gd name="T4" fmla="*/ 31 w 40"/>
                    <a:gd name="T5" fmla="*/ 12 h 33"/>
                    <a:gd name="T6" fmla="*/ 40 w 40"/>
                    <a:gd name="T7" fmla="*/ 7 h 33"/>
                    <a:gd name="T8" fmla="*/ 36 w 40"/>
                    <a:gd name="T9" fmla="*/ 16 h 33"/>
                    <a:gd name="T10" fmla="*/ 21 w 40"/>
                    <a:gd name="T11" fmla="*/ 26 h 33"/>
                    <a:gd name="T12" fmla="*/ 19 w 40"/>
                    <a:gd name="T13" fmla="*/ 33 h 33"/>
                    <a:gd name="T14" fmla="*/ 12 w 40"/>
                    <a:gd name="T15" fmla="*/ 26 h 33"/>
                    <a:gd name="T16" fmla="*/ 7 w 40"/>
                    <a:gd name="T17" fmla="*/ 19 h 33"/>
                    <a:gd name="T18" fmla="*/ 2 w 40"/>
                    <a:gd name="T19" fmla="*/ 9 h 33"/>
                    <a:gd name="T20" fmla="*/ 0 w 40"/>
                    <a:gd name="T21" fmla="*/ 0 h 33"/>
                    <a:gd name="T22" fmla="*/ 5 w 40"/>
                    <a:gd name="T23" fmla="*/ 0 h 33"/>
                    <a:gd name="T24" fmla="*/ 12 w 40"/>
                    <a:gd name="T25" fmla="*/ 0 h 33"/>
                    <a:gd name="T26" fmla="*/ 19 w 40"/>
                    <a:gd name="T27" fmla="*/ 5 h 33"/>
                    <a:gd name="T28" fmla="*/ 24 w 40"/>
                    <a:gd name="T29" fmla="*/ 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0" h="33">
                      <a:moveTo>
                        <a:pt x="24" y="9"/>
                      </a:moveTo>
                      <a:lnTo>
                        <a:pt x="24" y="9"/>
                      </a:lnTo>
                      <a:lnTo>
                        <a:pt x="31" y="12"/>
                      </a:lnTo>
                      <a:lnTo>
                        <a:pt x="40" y="7"/>
                      </a:lnTo>
                      <a:lnTo>
                        <a:pt x="36" y="16"/>
                      </a:lnTo>
                      <a:lnTo>
                        <a:pt x="21" y="26"/>
                      </a:lnTo>
                      <a:lnTo>
                        <a:pt x="19" y="33"/>
                      </a:lnTo>
                      <a:lnTo>
                        <a:pt x="12" y="26"/>
                      </a:lnTo>
                      <a:lnTo>
                        <a:pt x="7" y="19"/>
                      </a:lnTo>
                      <a:lnTo>
                        <a:pt x="2" y="9"/>
                      </a:ln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19" y="5"/>
                      </a:lnTo>
                      <a:lnTo>
                        <a:pt x="24" y="9"/>
                      </a:lnTo>
                    </a:path>
                  </a:pathLst>
                </a:custGeom>
                <a:solidFill>
                  <a:schemeClr val="tx1">
                    <a:alpha val="15000"/>
                  </a:schemeClr>
                </a:solidFill>
                <a:ln w="3175" cap="rnd">
                  <a:solidFill>
                    <a:schemeClr val="tx1">
                      <a:alpha val="20000"/>
                    </a:schemeClr>
                  </a:solidFill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89" name="Freeform 61"/>
                <p:cNvSpPr>
                  <a:spLocks/>
                </p:cNvSpPr>
                <p:nvPr/>
              </p:nvSpPr>
              <p:spPr bwMode="auto">
                <a:xfrm>
                  <a:off x="1618668" y="561975"/>
                  <a:ext cx="977503" cy="372666"/>
                </a:xfrm>
                <a:custGeom>
                  <a:avLst/>
                  <a:gdLst>
                    <a:gd name="T0" fmla="*/ 47 w 821"/>
                    <a:gd name="T1" fmla="*/ 36 h 313"/>
                    <a:gd name="T2" fmla="*/ 130 w 821"/>
                    <a:gd name="T3" fmla="*/ 17 h 313"/>
                    <a:gd name="T4" fmla="*/ 213 w 821"/>
                    <a:gd name="T5" fmla="*/ 31 h 313"/>
                    <a:gd name="T6" fmla="*/ 234 w 821"/>
                    <a:gd name="T7" fmla="*/ 28 h 313"/>
                    <a:gd name="T8" fmla="*/ 294 w 821"/>
                    <a:gd name="T9" fmla="*/ 21 h 313"/>
                    <a:gd name="T10" fmla="*/ 346 w 821"/>
                    <a:gd name="T11" fmla="*/ 33 h 313"/>
                    <a:gd name="T12" fmla="*/ 395 w 821"/>
                    <a:gd name="T13" fmla="*/ 19 h 313"/>
                    <a:gd name="T14" fmla="*/ 414 w 821"/>
                    <a:gd name="T15" fmla="*/ 2 h 313"/>
                    <a:gd name="T16" fmla="*/ 459 w 821"/>
                    <a:gd name="T17" fmla="*/ 43 h 313"/>
                    <a:gd name="T18" fmla="*/ 554 w 821"/>
                    <a:gd name="T19" fmla="*/ 62 h 313"/>
                    <a:gd name="T20" fmla="*/ 561 w 821"/>
                    <a:gd name="T21" fmla="*/ 69 h 313"/>
                    <a:gd name="T22" fmla="*/ 618 w 821"/>
                    <a:gd name="T23" fmla="*/ 88 h 313"/>
                    <a:gd name="T24" fmla="*/ 686 w 821"/>
                    <a:gd name="T25" fmla="*/ 99 h 313"/>
                    <a:gd name="T26" fmla="*/ 821 w 821"/>
                    <a:gd name="T27" fmla="*/ 137 h 313"/>
                    <a:gd name="T28" fmla="*/ 814 w 821"/>
                    <a:gd name="T29" fmla="*/ 171 h 313"/>
                    <a:gd name="T30" fmla="*/ 809 w 821"/>
                    <a:gd name="T31" fmla="*/ 199 h 313"/>
                    <a:gd name="T32" fmla="*/ 786 w 821"/>
                    <a:gd name="T33" fmla="*/ 192 h 313"/>
                    <a:gd name="T34" fmla="*/ 764 w 821"/>
                    <a:gd name="T35" fmla="*/ 197 h 313"/>
                    <a:gd name="T36" fmla="*/ 752 w 821"/>
                    <a:gd name="T37" fmla="*/ 213 h 313"/>
                    <a:gd name="T38" fmla="*/ 736 w 821"/>
                    <a:gd name="T39" fmla="*/ 227 h 313"/>
                    <a:gd name="T40" fmla="*/ 700 w 821"/>
                    <a:gd name="T41" fmla="*/ 208 h 313"/>
                    <a:gd name="T42" fmla="*/ 646 w 821"/>
                    <a:gd name="T43" fmla="*/ 230 h 313"/>
                    <a:gd name="T44" fmla="*/ 627 w 821"/>
                    <a:gd name="T45" fmla="*/ 258 h 313"/>
                    <a:gd name="T46" fmla="*/ 551 w 821"/>
                    <a:gd name="T47" fmla="*/ 260 h 313"/>
                    <a:gd name="T48" fmla="*/ 514 w 821"/>
                    <a:gd name="T49" fmla="*/ 277 h 313"/>
                    <a:gd name="T50" fmla="*/ 492 w 821"/>
                    <a:gd name="T51" fmla="*/ 287 h 313"/>
                    <a:gd name="T52" fmla="*/ 464 w 821"/>
                    <a:gd name="T53" fmla="*/ 277 h 313"/>
                    <a:gd name="T54" fmla="*/ 431 w 821"/>
                    <a:gd name="T55" fmla="*/ 279 h 313"/>
                    <a:gd name="T56" fmla="*/ 424 w 821"/>
                    <a:gd name="T57" fmla="*/ 294 h 313"/>
                    <a:gd name="T58" fmla="*/ 393 w 821"/>
                    <a:gd name="T59" fmla="*/ 301 h 313"/>
                    <a:gd name="T60" fmla="*/ 364 w 821"/>
                    <a:gd name="T61" fmla="*/ 279 h 313"/>
                    <a:gd name="T62" fmla="*/ 346 w 821"/>
                    <a:gd name="T63" fmla="*/ 260 h 313"/>
                    <a:gd name="T64" fmla="*/ 320 w 821"/>
                    <a:gd name="T65" fmla="*/ 270 h 313"/>
                    <a:gd name="T66" fmla="*/ 282 w 821"/>
                    <a:gd name="T67" fmla="*/ 268 h 313"/>
                    <a:gd name="T68" fmla="*/ 249 w 821"/>
                    <a:gd name="T69" fmla="*/ 263 h 313"/>
                    <a:gd name="T70" fmla="*/ 223 w 821"/>
                    <a:gd name="T71" fmla="*/ 268 h 313"/>
                    <a:gd name="T72" fmla="*/ 201 w 821"/>
                    <a:gd name="T73" fmla="*/ 277 h 313"/>
                    <a:gd name="T74" fmla="*/ 211 w 821"/>
                    <a:gd name="T75" fmla="*/ 294 h 313"/>
                    <a:gd name="T76" fmla="*/ 156 w 821"/>
                    <a:gd name="T77" fmla="*/ 303 h 313"/>
                    <a:gd name="T78" fmla="*/ 116 w 821"/>
                    <a:gd name="T79" fmla="*/ 305 h 313"/>
                    <a:gd name="T80" fmla="*/ 90 w 821"/>
                    <a:gd name="T81" fmla="*/ 301 h 313"/>
                    <a:gd name="T82" fmla="*/ 69 w 821"/>
                    <a:gd name="T83" fmla="*/ 268 h 313"/>
                    <a:gd name="T84" fmla="*/ 52 w 821"/>
                    <a:gd name="T85" fmla="*/ 260 h 313"/>
                    <a:gd name="T86" fmla="*/ 45 w 821"/>
                    <a:gd name="T87" fmla="*/ 258 h 313"/>
                    <a:gd name="T88" fmla="*/ 55 w 821"/>
                    <a:gd name="T89" fmla="*/ 237 h 313"/>
                    <a:gd name="T90" fmla="*/ 69 w 821"/>
                    <a:gd name="T91" fmla="*/ 230 h 313"/>
                    <a:gd name="T92" fmla="*/ 88 w 821"/>
                    <a:gd name="T93" fmla="*/ 192 h 313"/>
                    <a:gd name="T94" fmla="*/ 76 w 821"/>
                    <a:gd name="T95" fmla="*/ 201 h 313"/>
                    <a:gd name="T96" fmla="*/ 52 w 821"/>
                    <a:gd name="T97" fmla="*/ 197 h 313"/>
                    <a:gd name="T98" fmla="*/ 52 w 821"/>
                    <a:gd name="T99" fmla="*/ 175 h 313"/>
                    <a:gd name="T100" fmla="*/ 31 w 821"/>
                    <a:gd name="T101" fmla="*/ 156 h 313"/>
                    <a:gd name="T102" fmla="*/ 14 w 821"/>
                    <a:gd name="T103" fmla="*/ 118 h 313"/>
                    <a:gd name="T104" fmla="*/ 10 w 821"/>
                    <a:gd name="T105" fmla="*/ 95 h 313"/>
                    <a:gd name="T106" fmla="*/ 5 w 821"/>
                    <a:gd name="T107" fmla="*/ 73 h 313"/>
                    <a:gd name="T108" fmla="*/ 26 w 821"/>
                    <a:gd name="T109" fmla="*/ 71 h 3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821" h="313">
                      <a:moveTo>
                        <a:pt x="40" y="57"/>
                      </a:moveTo>
                      <a:lnTo>
                        <a:pt x="40" y="57"/>
                      </a:lnTo>
                      <a:lnTo>
                        <a:pt x="43" y="52"/>
                      </a:lnTo>
                      <a:lnTo>
                        <a:pt x="43" y="47"/>
                      </a:lnTo>
                      <a:lnTo>
                        <a:pt x="45" y="47"/>
                      </a:lnTo>
                      <a:lnTo>
                        <a:pt x="47" y="43"/>
                      </a:lnTo>
                      <a:lnTo>
                        <a:pt x="47" y="36"/>
                      </a:lnTo>
                      <a:lnTo>
                        <a:pt x="50" y="28"/>
                      </a:lnTo>
                      <a:lnTo>
                        <a:pt x="55" y="26"/>
                      </a:lnTo>
                      <a:lnTo>
                        <a:pt x="59" y="17"/>
                      </a:lnTo>
                      <a:lnTo>
                        <a:pt x="76" y="14"/>
                      </a:lnTo>
                      <a:lnTo>
                        <a:pt x="107" y="14"/>
                      </a:lnTo>
                      <a:lnTo>
                        <a:pt x="111" y="17"/>
                      </a:lnTo>
                      <a:lnTo>
                        <a:pt x="130" y="17"/>
                      </a:lnTo>
                      <a:lnTo>
                        <a:pt x="142" y="21"/>
                      </a:lnTo>
                      <a:lnTo>
                        <a:pt x="149" y="24"/>
                      </a:lnTo>
                      <a:lnTo>
                        <a:pt x="168" y="17"/>
                      </a:lnTo>
                      <a:lnTo>
                        <a:pt x="182" y="19"/>
                      </a:lnTo>
                      <a:lnTo>
                        <a:pt x="199" y="26"/>
                      </a:lnTo>
                      <a:lnTo>
                        <a:pt x="208" y="33"/>
                      </a:lnTo>
                      <a:lnTo>
                        <a:pt x="213" y="31"/>
                      </a:lnTo>
                      <a:lnTo>
                        <a:pt x="215" y="31"/>
                      </a:lnTo>
                      <a:lnTo>
                        <a:pt x="225" y="31"/>
                      </a:lnTo>
                      <a:lnTo>
                        <a:pt x="225" y="28"/>
                      </a:lnTo>
                      <a:lnTo>
                        <a:pt x="223" y="24"/>
                      </a:lnTo>
                      <a:lnTo>
                        <a:pt x="223" y="21"/>
                      </a:lnTo>
                      <a:lnTo>
                        <a:pt x="227" y="24"/>
                      </a:lnTo>
                      <a:lnTo>
                        <a:pt x="234" y="28"/>
                      </a:lnTo>
                      <a:lnTo>
                        <a:pt x="239" y="28"/>
                      </a:lnTo>
                      <a:lnTo>
                        <a:pt x="256" y="28"/>
                      </a:lnTo>
                      <a:lnTo>
                        <a:pt x="270" y="28"/>
                      </a:lnTo>
                      <a:lnTo>
                        <a:pt x="275" y="28"/>
                      </a:lnTo>
                      <a:lnTo>
                        <a:pt x="284" y="26"/>
                      </a:lnTo>
                      <a:lnTo>
                        <a:pt x="291" y="24"/>
                      </a:lnTo>
                      <a:lnTo>
                        <a:pt x="294" y="21"/>
                      </a:lnTo>
                      <a:lnTo>
                        <a:pt x="296" y="19"/>
                      </a:lnTo>
                      <a:lnTo>
                        <a:pt x="301" y="19"/>
                      </a:lnTo>
                      <a:lnTo>
                        <a:pt x="308" y="28"/>
                      </a:lnTo>
                      <a:lnTo>
                        <a:pt x="312" y="28"/>
                      </a:lnTo>
                      <a:lnTo>
                        <a:pt x="336" y="33"/>
                      </a:lnTo>
                      <a:lnTo>
                        <a:pt x="341" y="31"/>
                      </a:lnTo>
                      <a:lnTo>
                        <a:pt x="346" y="33"/>
                      </a:lnTo>
                      <a:lnTo>
                        <a:pt x="350" y="33"/>
                      </a:lnTo>
                      <a:lnTo>
                        <a:pt x="355" y="28"/>
                      </a:lnTo>
                      <a:lnTo>
                        <a:pt x="360" y="26"/>
                      </a:lnTo>
                      <a:lnTo>
                        <a:pt x="395" y="31"/>
                      </a:lnTo>
                      <a:lnTo>
                        <a:pt x="398" y="26"/>
                      </a:lnTo>
                      <a:lnTo>
                        <a:pt x="395" y="24"/>
                      </a:lnTo>
                      <a:lnTo>
                        <a:pt x="395" y="19"/>
                      </a:lnTo>
                      <a:lnTo>
                        <a:pt x="400" y="14"/>
                      </a:lnTo>
                      <a:lnTo>
                        <a:pt x="400" y="14"/>
                      </a:lnTo>
                      <a:lnTo>
                        <a:pt x="398" y="10"/>
                      </a:lnTo>
                      <a:lnTo>
                        <a:pt x="398" y="10"/>
                      </a:lnTo>
                      <a:lnTo>
                        <a:pt x="407" y="10"/>
                      </a:lnTo>
                      <a:lnTo>
                        <a:pt x="412" y="7"/>
                      </a:lnTo>
                      <a:lnTo>
                        <a:pt x="414" y="2"/>
                      </a:lnTo>
                      <a:lnTo>
                        <a:pt x="417" y="0"/>
                      </a:lnTo>
                      <a:lnTo>
                        <a:pt x="421" y="0"/>
                      </a:lnTo>
                      <a:lnTo>
                        <a:pt x="431" y="5"/>
                      </a:lnTo>
                      <a:lnTo>
                        <a:pt x="435" y="12"/>
                      </a:lnTo>
                      <a:lnTo>
                        <a:pt x="452" y="33"/>
                      </a:lnTo>
                      <a:lnTo>
                        <a:pt x="457" y="43"/>
                      </a:lnTo>
                      <a:lnTo>
                        <a:pt x="459" y="43"/>
                      </a:lnTo>
                      <a:lnTo>
                        <a:pt x="461" y="36"/>
                      </a:lnTo>
                      <a:lnTo>
                        <a:pt x="464" y="38"/>
                      </a:lnTo>
                      <a:lnTo>
                        <a:pt x="466" y="47"/>
                      </a:lnTo>
                      <a:lnTo>
                        <a:pt x="483" y="50"/>
                      </a:lnTo>
                      <a:lnTo>
                        <a:pt x="544" y="52"/>
                      </a:lnTo>
                      <a:lnTo>
                        <a:pt x="554" y="55"/>
                      </a:lnTo>
                      <a:lnTo>
                        <a:pt x="554" y="62"/>
                      </a:lnTo>
                      <a:lnTo>
                        <a:pt x="549" y="66"/>
                      </a:lnTo>
                      <a:lnTo>
                        <a:pt x="544" y="71"/>
                      </a:lnTo>
                      <a:lnTo>
                        <a:pt x="547" y="76"/>
                      </a:lnTo>
                      <a:lnTo>
                        <a:pt x="549" y="73"/>
                      </a:lnTo>
                      <a:lnTo>
                        <a:pt x="556" y="71"/>
                      </a:lnTo>
                      <a:lnTo>
                        <a:pt x="558" y="71"/>
                      </a:lnTo>
                      <a:lnTo>
                        <a:pt x="561" y="69"/>
                      </a:lnTo>
                      <a:lnTo>
                        <a:pt x="563" y="64"/>
                      </a:lnTo>
                      <a:lnTo>
                        <a:pt x="563" y="62"/>
                      </a:lnTo>
                      <a:lnTo>
                        <a:pt x="568" y="62"/>
                      </a:lnTo>
                      <a:lnTo>
                        <a:pt x="582" y="64"/>
                      </a:lnTo>
                      <a:lnTo>
                        <a:pt x="587" y="66"/>
                      </a:lnTo>
                      <a:lnTo>
                        <a:pt x="608" y="83"/>
                      </a:lnTo>
                      <a:lnTo>
                        <a:pt x="618" y="88"/>
                      </a:lnTo>
                      <a:lnTo>
                        <a:pt x="644" y="90"/>
                      </a:lnTo>
                      <a:lnTo>
                        <a:pt x="653" y="92"/>
                      </a:lnTo>
                      <a:lnTo>
                        <a:pt x="655" y="99"/>
                      </a:lnTo>
                      <a:lnTo>
                        <a:pt x="658" y="97"/>
                      </a:lnTo>
                      <a:lnTo>
                        <a:pt x="679" y="104"/>
                      </a:lnTo>
                      <a:lnTo>
                        <a:pt x="681" y="104"/>
                      </a:lnTo>
                      <a:lnTo>
                        <a:pt x="686" y="99"/>
                      </a:lnTo>
                      <a:lnTo>
                        <a:pt x="691" y="99"/>
                      </a:lnTo>
                      <a:lnTo>
                        <a:pt x="693" y="99"/>
                      </a:lnTo>
                      <a:lnTo>
                        <a:pt x="700" y="104"/>
                      </a:lnTo>
                      <a:lnTo>
                        <a:pt x="722" y="111"/>
                      </a:lnTo>
                      <a:lnTo>
                        <a:pt x="748" y="123"/>
                      </a:lnTo>
                      <a:lnTo>
                        <a:pt x="752" y="126"/>
                      </a:lnTo>
                      <a:lnTo>
                        <a:pt x="821" y="137"/>
                      </a:lnTo>
                      <a:lnTo>
                        <a:pt x="821" y="147"/>
                      </a:lnTo>
                      <a:lnTo>
                        <a:pt x="821" y="152"/>
                      </a:lnTo>
                      <a:lnTo>
                        <a:pt x="816" y="159"/>
                      </a:lnTo>
                      <a:lnTo>
                        <a:pt x="814" y="163"/>
                      </a:lnTo>
                      <a:lnTo>
                        <a:pt x="812" y="168"/>
                      </a:lnTo>
                      <a:lnTo>
                        <a:pt x="812" y="171"/>
                      </a:lnTo>
                      <a:lnTo>
                        <a:pt x="814" y="171"/>
                      </a:lnTo>
                      <a:lnTo>
                        <a:pt x="816" y="180"/>
                      </a:lnTo>
                      <a:lnTo>
                        <a:pt x="816" y="185"/>
                      </a:lnTo>
                      <a:lnTo>
                        <a:pt x="816" y="189"/>
                      </a:lnTo>
                      <a:lnTo>
                        <a:pt x="814" y="194"/>
                      </a:lnTo>
                      <a:lnTo>
                        <a:pt x="814" y="197"/>
                      </a:lnTo>
                      <a:lnTo>
                        <a:pt x="812" y="197"/>
                      </a:lnTo>
                      <a:lnTo>
                        <a:pt x="809" y="199"/>
                      </a:lnTo>
                      <a:lnTo>
                        <a:pt x="807" y="197"/>
                      </a:lnTo>
                      <a:lnTo>
                        <a:pt x="805" y="192"/>
                      </a:lnTo>
                      <a:lnTo>
                        <a:pt x="802" y="189"/>
                      </a:lnTo>
                      <a:lnTo>
                        <a:pt x="797" y="187"/>
                      </a:lnTo>
                      <a:lnTo>
                        <a:pt x="795" y="187"/>
                      </a:lnTo>
                      <a:lnTo>
                        <a:pt x="790" y="187"/>
                      </a:lnTo>
                      <a:lnTo>
                        <a:pt x="786" y="192"/>
                      </a:lnTo>
                      <a:lnTo>
                        <a:pt x="783" y="192"/>
                      </a:lnTo>
                      <a:lnTo>
                        <a:pt x="783" y="194"/>
                      </a:lnTo>
                      <a:lnTo>
                        <a:pt x="781" y="197"/>
                      </a:lnTo>
                      <a:lnTo>
                        <a:pt x="778" y="199"/>
                      </a:lnTo>
                      <a:lnTo>
                        <a:pt x="771" y="199"/>
                      </a:lnTo>
                      <a:lnTo>
                        <a:pt x="769" y="197"/>
                      </a:lnTo>
                      <a:lnTo>
                        <a:pt x="764" y="197"/>
                      </a:lnTo>
                      <a:lnTo>
                        <a:pt x="762" y="197"/>
                      </a:lnTo>
                      <a:lnTo>
                        <a:pt x="760" y="199"/>
                      </a:lnTo>
                      <a:lnTo>
                        <a:pt x="755" y="199"/>
                      </a:lnTo>
                      <a:lnTo>
                        <a:pt x="752" y="201"/>
                      </a:lnTo>
                      <a:lnTo>
                        <a:pt x="752" y="206"/>
                      </a:lnTo>
                      <a:lnTo>
                        <a:pt x="752" y="211"/>
                      </a:lnTo>
                      <a:lnTo>
                        <a:pt x="752" y="213"/>
                      </a:lnTo>
                      <a:lnTo>
                        <a:pt x="750" y="216"/>
                      </a:lnTo>
                      <a:lnTo>
                        <a:pt x="750" y="220"/>
                      </a:lnTo>
                      <a:lnTo>
                        <a:pt x="750" y="223"/>
                      </a:lnTo>
                      <a:lnTo>
                        <a:pt x="748" y="227"/>
                      </a:lnTo>
                      <a:lnTo>
                        <a:pt x="745" y="230"/>
                      </a:lnTo>
                      <a:lnTo>
                        <a:pt x="743" y="230"/>
                      </a:lnTo>
                      <a:lnTo>
                        <a:pt x="736" y="227"/>
                      </a:lnTo>
                      <a:lnTo>
                        <a:pt x="734" y="230"/>
                      </a:lnTo>
                      <a:lnTo>
                        <a:pt x="731" y="230"/>
                      </a:lnTo>
                      <a:lnTo>
                        <a:pt x="722" y="230"/>
                      </a:lnTo>
                      <a:lnTo>
                        <a:pt x="717" y="230"/>
                      </a:lnTo>
                      <a:lnTo>
                        <a:pt x="710" y="216"/>
                      </a:lnTo>
                      <a:lnTo>
                        <a:pt x="703" y="208"/>
                      </a:lnTo>
                      <a:lnTo>
                        <a:pt x="700" y="208"/>
                      </a:lnTo>
                      <a:lnTo>
                        <a:pt x="698" y="208"/>
                      </a:lnTo>
                      <a:lnTo>
                        <a:pt x="693" y="208"/>
                      </a:lnTo>
                      <a:lnTo>
                        <a:pt x="677" y="216"/>
                      </a:lnTo>
                      <a:lnTo>
                        <a:pt x="672" y="220"/>
                      </a:lnTo>
                      <a:lnTo>
                        <a:pt x="663" y="225"/>
                      </a:lnTo>
                      <a:lnTo>
                        <a:pt x="651" y="227"/>
                      </a:lnTo>
                      <a:lnTo>
                        <a:pt x="646" y="230"/>
                      </a:lnTo>
                      <a:lnTo>
                        <a:pt x="641" y="232"/>
                      </a:lnTo>
                      <a:lnTo>
                        <a:pt x="639" y="239"/>
                      </a:lnTo>
                      <a:lnTo>
                        <a:pt x="637" y="242"/>
                      </a:lnTo>
                      <a:lnTo>
                        <a:pt x="637" y="244"/>
                      </a:lnTo>
                      <a:lnTo>
                        <a:pt x="634" y="251"/>
                      </a:lnTo>
                      <a:lnTo>
                        <a:pt x="632" y="253"/>
                      </a:lnTo>
                      <a:lnTo>
                        <a:pt x="627" y="258"/>
                      </a:lnTo>
                      <a:lnTo>
                        <a:pt x="622" y="258"/>
                      </a:lnTo>
                      <a:lnTo>
                        <a:pt x="620" y="258"/>
                      </a:lnTo>
                      <a:lnTo>
                        <a:pt x="615" y="256"/>
                      </a:lnTo>
                      <a:lnTo>
                        <a:pt x="613" y="256"/>
                      </a:lnTo>
                      <a:lnTo>
                        <a:pt x="596" y="263"/>
                      </a:lnTo>
                      <a:lnTo>
                        <a:pt x="566" y="265"/>
                      </a:lnTo>
                      <a:lnTo>
                        <a:pt x="551" y="260"/>
                      </a:lnTo>
                      <a:lnTo>
                        <a:pt x="547" y="260"/>
                      </a:lnTo>
                      <a:lnTo>
                        <a:pt x="544" y="263"/>
                      </a:lnTo>
                      <a:lnTo>
                        <a:pt x="540" y="272"/>
                      </a:lnTo>
                      <a:lnTo>
                        <a:pt x="537" y="275"/>
                      </a:lnTo>
                      <a:lnTo>
                        <a:pt x="535" y="277"/>
                      </a:lnTo>
                      <a:lnTo>
                        <a:pt x="530" y="277"/>
                      </a:lnTo>
                      <a:lnTo>
                        <a:pt x="514" y="277"/>
                      </a:lnTo>
                      <a:lnTo>
                        <a:pt x="514" y="277"/>
                      </a:lnTo>
                      <a:lnTo>
                        <a:pt x="511" y="279"/>
                      </a:lnTo>
                      <a:lnTo>
                        <a:pt x="509" y="284"/>
                      </a:lnTo>
                      <a:lnTo>
                        <a:pt x="509" y="284"/>
                      </a:lnTo>
                      <a:lnTo>
                        <a:pt x="506" y="284"/>
                      </a:lnTo>
                      <a:lnTo>
                        <a:pt x="499" y="284"/>
                      </a:lnTo>
                      <a:lnTo>
                        <a:pt x="492" y="287"/>
                      </a:lnTo>
                      <a:lnTo>
                        <a:pt x="490" y="287"/>
                      </a:lnTo>
                      <a:lnTo>
                        <a:pt x="485" y="287"/>
                      </a:lnTo>
                      <a:lnTo>
                        <a:pt x="483" y="284"/>
                      </a:lnTo>
                      <a:lnTo>
                        <a:pt x="480" y="282"/>
                      </a:lnTo>
                      <a:lnTo>
                        <a:pt x="473" y="279"/>
                      </a:lnTo>
                      <a:lnTo>
                        <a:pt x="469" y="279"/>
                      </a:lnTo>
                      <a:lnTo>
                        <a:pt x="464" y="277"/>
                      </a:lnTo>
                      <a:lnTo>
                        <a:pt x="454" y="272"/>
                      </a:lnTo>
                      <a:lnTo>
                        <a:pt x="450" y="272"/>
                      </a:lnTo>
                      <a:lnTo>
                        <a:pt x="443" y="272"/>
                      </a:lnTo>
                      <a:lnTo>
                        <a:pt x="438" y="272"/>
                      </a:lnTo>
                      <a:lnTo>
                        <a:pt x="433" y="275"/>
                      </a:lnTo>
                      <a:lnTo>
                        <a:pt x="433" y="277"/>
                      </a:lnTo>
                      <a:lnTo>
                        <a:pt x="431" y="279"/>
                      </a:lnTo>
                      <a:lnTo>
                        <a:pt x="428" y="282"/>
                      </a:lnTo>
                      <a:lnTo>
                        <a:pt x="426" y="284"/>
                      </a:lnTo>
                      <a:lnTo>
                        <a:pt x="426" y="287"/>
                      </a:lnTo>
                      <a:lnTo>
                        <a:pt x="424" y="289"/>
                      </a:lnTo>
                      <a:lnTo>
                        <a:pt x="424" y="291"/>
                      </a:lnTo>
                      <a:lnTo>
                        <a:pt x="424" y="291"/>
                      </a:lnTo>
                      <a:lnTo>
                        <a:pt x="424" y="294"/>
                      </a:lnTo>
                      <a:lnTo>
                        <a:pt x="421" y="296"/>
                      </a:lnTo>
                      <a:lnTo>
                        <a:pt x="419" y="298"/>
                      </a:lnTo>
                      <a:lnTo>
                        <a:pt x="417" y="301"/>
                      </a:lnTo>
                      <a:lnTo>
                        <a:pt x="414" y="303"/>
                      </a:lnTo>
                      <a:lnTo>
                        <a:pt x="409" y="303"/>
                      </a:lnTo>
                      <a:lnTo>
                        <a:pt x="398" y="301"/>
                      </a:lnTo>
                      <a:lnTo>
                        <a:pt x="393" y="301"/>
                      </a:lnTo>
                      <a:lnTo>
                        <a:pt x="391" y="298"/>
                      </a:lnTo>
                      <a:lnTo>
                        <a:pt x="383" y="294"/>
                      </a:lnTo>
                      <a:lnTo>
                        <a:pt x="381" y="294"/>
                      </a:lnTo>
                      <a:lnTo>
                        <a:pt x="379" y="291"/>
                      </a:lnTo>
                      <a:lnTo>
                        <a:pt x="374" y="289"/>
                      </a:lnTo>
                      <a:lnTo>
                        <a:pt x="372" y="284"/>
                      </a:lnTo>
                      <a:lnTo>
                        <a:pt x="364" y="279"/>
                      </a:lnTo>
                      <a:lnTo>
                        <a:pt x="362" y="277"/>
                      </a:lnTo>
                      <a:lnTo>
                        <a:pt x="362" y="275"/>
                      </a:lnTo>
                      <a:lnTo>
                        <a:pt x="360" y="270"/>
                      </a:lnTo>
                      <a:lnTo>
                        <a:pt x="360" y="265"/>
                      </a:lnTo>
                      <a:lnTo>
                        <a:pt x="357" y="263"/>
                      </a:lnTo>
                      <a:lnTo>
                        <a:pt x="355" y="260"/>
                      </a:lnTo>
                      <a:lnTo>
                        <a:pt x="346" y="260"/>
                      </a:lnTo>
                      <a:lnTo>
                        <a:pt x="341" y="260"/>
                      </a:lnTo>
                      <a:lnTo>
                        <a:pt x="327" y="256"/>
                      </a:lnTo>
                      <a:lnTo>
                        <a:pt x="324" y="258"/>
                      </a:lnTo>
                      <a:lnTo>
                        <a:pt x="322" y="260"/>
                      </a:lnTo>
                      <a:lnTo>
                        <a:pt x="322" y="263"/>
                      </a:lnTo>
                      <a:lnTo>
                        <a:pt x="320" y="265"/>
                      </a:lnTo>
                      <a:lnTo>
                        <a:pt x="320" y="270"/>
                      </a:lnTo>
                      <a:lnTo>
                        <a:pt x="312" y="272"/>
                      </a:lnTo>
                      <a:lnTo>
                        <a:pt x="308" y="272"/>
                      </a:lnTo>
                      <a:lnTo>
                        <a:pt x="303" y="270"/>
                      </a:lnTo>
                      <a:lnTo>
                        <a:pt x="296" y="265"/>
                      </a:lnTo>
                      <a:lnTo>
                        <a:pt x="289" y="263"/>
                      </a:lnTo>
                      <a:lnTo>
                        <a:pt x="284" y="265"/>
                      </a:lnTo>
                      <a:lnTo>
                        <a:pt x="282" y="268"/>
                      </a:lnTo>
                      <a:lnTo>
                        <a:pt x="282" y="272"/>
                      </a:lnTo>
                      <a:lnTo>
                        <a:pt x="279" y="275"/>
                      </a:lnTo>
                      <a:lnTo>
                        <a:pt x="277" y="275"/>
                      </a:lnTo>
                      <a:lnTo>
                        <a:pt x="270" y="272"/>
                      </a:lnTo>
                      <a:lnTo>
                        <a:pt x="258" y="265"/>
                      </a:lnTo>
                      <a:lnTo>
                        <a:pt x="253" y="265"/>
                      </a:lnTo>
                      <a:lnTo>
                        <a:pt x="249" y="263"/>
                      </a:lnTo>
                      <a:lnTo>
                        <a:pt x="246" y="260"/>
                      </a:lnTo>
                      <a:lnTo>
                        <a:pt x="244" y="258"/>
                      </a:lnTo>
                      <a:lnTo>
                        <a:pt x="237" y="256"/>
                      </a:lnTo>
                      <a:lnTo>
                        <a:pt x="230" y="258"/>
                      </a:lnTo>
                      <a:lnTo>
                        <a:pt x="227" y="260"/>
                      </a:lnTo>
                      <a:lnTo>
                        <a:pt x="225" y="265"/>
                      </a:lnTo>
                      <a:lnTo>
                        <a:pt x="223" y="268"/>
                      </a:lnTo>
                      <a:lnTo>
                        <a:pt x="220" y="270"/>
                      </a:lnTo>
                      <a:lnTo>
                        <a:pt x="220" y="272"/>
                      </a:lnTo>
                      <a:lnTo>
                        <a:pt x="220" y="275"/>
                      </a:lnTo>
                      <a:lnTo>
                        <a:pt x="220" y="275"/>
                      </a:lnTo>
                      <a:lnTo>
                        <a:pt x="218" y="277"/>
                      </a:lnTo>
                      <a:lnTo>
                        <a:pt x="211" y="279"/>
                      </a:lnTo>
                      <a:lnTo>
                        <a:pt x="201" y="277"/>
                      </a:lnTo>
                      <a:lnTo>
                        <a:pt x="199" y="279"/>
                      </a:lnTo>
                      <a:lnTo>
                        <a:pt x="199" y="282"/>
                      </a:lnTo>
                      <a:lnTo>
                        <a:pt x="201" y="284"/>
                      </a:lnTo>
                      <a:lnTo>
                        <a:pt x="204" y="287"/>
                      </a:lnTo>
                      <a:lnTo>
                        <a:pt x="208" y="289"/>
                      </a:lnTo>
                      <a:lnTo>
                        <a:pt x="211" y="291"/>
                      </a:lnTo>
                      <a:lnTo>
                        <a:pt x="211" y="294"/>
                      </a:lnTo>
                      <a:lnTo>
                        <a:pt x="208" y="296"/>
                      </a:lnTo>
                      <a:lnTo>
                        <a:pt x="192" y="303"/>
                      </a:lnTo>
                      <a:lnTo>
                        <a:pt x="187" y="303"/>
                      </a:lnTo>
                      <a:lnTo>
                        <a:pt x="175" y="308"/>
                      </a:lnTo>
                      <a:lnTo>
                        <a:pt x="173" y="308"/>
                      </a:lnTo>
                      <a:lnTo>
                        <a:pt x="156" y="305"/>
                      </a:lnTo>
                      <a:lnTo>
                        <a:pt x="156" y="303"/>
                      </a:lnTo>
                      <a:lnTo>
                        <a:pt x="154" y="303"/>
                      </a:lnTo>
                      <a:lnTo>
                        <a:pt x="149" y="301"/>
                      </a:lnTo>
                      <a:lnTo>
                        <a:pt x="135" y="301"/>
                      </a:lnTo>
                      <a:lnTo>
                        <a:pt x="128" y="301"/>
                      </a:lnTo>
                      <a:lnTo>
                        <a:pt x="123" y="303"/>
                      </a:lnTo>
                      <a:lnTo>
                        <a:pt x="118" y="303"/>
                      </a:lnTo>
                      <a:lnTo>
                        <a:pt x="116" y="305"/>
                      </a:lnTo>
                      <a:lnTo>
                        <a:pt x="114" y="310"/>
                      </a:lnTo>
                      <a:lnTo>
                        <a:pt x="111" y="310"/>
                      </a:lnTo>
                      <a:lnTo>
                        <a:pt x="109" y="313"/>
                      </a:lnTo>
                      <a:lnTo>
                        <a:pt x="107" y="313"/>
                      </a:lnTo>
                      <a:lnTo>
                        <a:pt x="104" y="308"/>
                      </a:lnTo>
                      <a:lnTo>
                        <a:pt x="100" y="305"/>
                      </a:lnTo>
                      <a:lnTo>
                        <a:pt x="90" y="301"/>
                      </a:lnTo>
                      <a:lnTo>
                        <a:pt x="88" y="287"/>
                      </a:lnTo>
                      <a:lnTo>
                        <a:pt x="88" y="282"/>
                      </a:lnTo>
                      <a:lnTo>
                        <a:pt x="85" y="277"/>
                      </a:lnTo>
                      <a:lnTo>
                        <a:pt x="78" y="270"/>
                      </a:lnTo>
                      <a:lnTo>
                        <a:pt x="76" y="268"/>
                      </a:lnTo>
                      <a:lnTo>
                        <a:pt x="71" y="268"/>
                      </a:lnTo>
                      <a:lnTo>
                        <a:pt x="69" y="268"/>
                      </a:lnTo>
                      <a:lnTo>
                        <a:pt x="66" y="265"/>
                      </a:lnTo>
                      <a:lnTo>
                        <a:pt x="64" y="263"/>
                      </a:lnTo>
                      <a:lnTo>
                        <a:pt x="62" y="263"/>
                      </a:lnTo>
                      <a:lnTo>
                        <a:pt x="57" y="251"/>
                      </a:lnTo>
                      <a:lnTo>
                        <a:pt x="55" y="251"/>
                      </a:lnTo>
                      <a:lnTo>
                        <a:pt x="55" y="251"/>
                      </a:lnTo>
                      <a:lnTo>
                        <a:pt x="52" y="260"/>
                      </a:lnTo>
                      <a:lnTo>
                        <a:pt x="52" y="260"/>
                      </a:lnTo>
                      <a:lnTo>
                        <a:pt x="52" y="263"/>
                      </a:lnTo>
                      <a:lnTo>
                        <a:pt x="52" y="263"/>
                      </a:lnTo>
                      <a:lnTo>
                        <a:pt x="50" y="263"/>
                      </a:lnTo>
                      <a:lnTo>
                        <a:pt x="50" y="265"/>
                      </a:lnTo>
                      <a:lnTo>
                        <a:pt x="45" y="263"/>
                      </a:lnTo>
                      <a:lnTo>
                        <a:pt x="45" y="258"/>
                      </a:lnTo>
                      <a:lnTo>
                        <a:pt x="43" y="253"/>
                      </a:lnTo>
                      <a:lnTo>
                        <a:pt x="45" y="249"/>
                      </a:lnTo>
                      <a:lnTo>
                        <a:pt x="47" y="246"/>
                      </a:lnTo>
                      <a:lnTo>
                        <a:pt x="50" y="246"/>
                      </a:lnTo>
                      <a:lnTo>
                        <a:pt x="52" y="244"/>
                      </a:lnTo>
                      <a:lnTo>
                        <a:pt x="52" y="242"/>
                      </a:lnTo>
                      <a:lnTo>
                        <a:pt x="55" y="237"/>
                      </a:lnTo>
                      <a:lnTo>
                        <a:pt x="57" y="234"/>
                      </a:lnTo>
                      <a:lnTo>
                        <a:pt x="57" y="232"/>
                      </a:lnTo>
                      <a:lnTo>
                        <a:pt x="59" y="230"/>
                      </a:lnTo>
                      <a:lnTo>
                        <a:pt x="59" y="230"/>
                      </a:lnTo>
                      <a:lnTo>
                        <a:pt x="62" y="227"/>
                      </a:lnTo>
                      <a:lnTo>
                        <a:pt x="66" y="230"/>
                      </a:lnTo>
                      <a:lnTo>
                        <a:pt x="69" y="230"/>
                      </a:lnTo>
                      <a:lnTo>
                        <a:pt x="81" y="225"/>
                      </a:lnTo>
                      <a:lnTo>
                        <a:pt x="83" y="225"/>
                      </a:lnTo>
                      <a:lnTo>
                        <a:pt x="95" y="216"/>
                      </a:lnTo>
                      <a:lnTo>
                        <a:pt x="97" y="211"/>
                      </a:lnTo>
                      <a:lnTo>
                        <a:pt x="95" y="206"/>
                      </a:lnTo>
                      <a:lnTo>
                        <a:pt x="92" y="197"/>
                      </a:lnTo>
                      <a:lnTo>
                        <a:pt x="88" y="192"/>
                      </a:lnTo>
                      <a:lnTo>
                        <a:pt x="85" y="189"/>
                      </a:lnTo>
                      <a:lnTo>
                        <a:pt x="83" y="189"/>
                      </a:lnTo>
                      <a:lnTo>
                        <a:pt x="83" y="192"/>
                      </a:lnTo>
                      <a:lnTo>
                        <a:pt x="81" y="194"/>
                      </a:lnTo>
                      <a:lnTo>
                        <a:pt x="81" y="197"/>
                      </a:lnTo>
                      <a:lnTo>
                        <a:pt x="78" y="199"/>
                      </a:lnTo>
                      <a:lnTo>
                        <a:pt x="76" y="201"/>
                      </a:lnTo>
                      <a:lnTo>
                        <a:pt x="73" y="201"/>
                      </a:lnTo>
                      <a:lnTo>
                        <a:pt x="66" y="204"/>
                      </a:lnTo>
                      <a:lnTo>
                        <a:pt x="62" y="206"/>
                      </a:lnTo>
                      <a:lnTo>
                        <a:pt x="59" y="206"/>
                      </a:lnTo>
                      <a:lnTo>
                        <a:pt x="57" y="204"/>
                      </a:lnTo>
                      <a:lnTo>
                        <a:pt x="55" y="201"/>
                      </a:lnTo>
                      <a:lnTo>
                        <a:pt x="52" y="197"/>
                      </a:lnTo>
                      <a:lnTo>
                        <a:pt x="52" y="194"/>
                      </a:lnTo>
                      <a:lnTo>
                        <a:pt x="52" y="189"/>
                      </a:lnTo>
                      <a:lnTo>
                        <a:pt x="55" y="185"/>
                      </a:lnTo>
                      <a:lnTo>
                        <a:pt x="57" y="182"/>
                      </a:lnTo>
                      <a:lnTo>
                        <a:pt x="57" y="180"/>
                      </a:lnTo>
                      <a:lnTo>
                        <a:pt x="55" y="178"/>
                      </a:lnTo>
                      <a:lnTo>
                        <a:pt x="52" y="175"/>
                      </a:lnTo>
                      <a:lnTo>
                        <a:pt x="47" y="173"/>
                      </a:lnTo>
                      <a:lnTo>
                        <a:pt x="45" y="168"/>
                      </a:lnTo>
                      <a:lnTo>
                        <a:pt x="43" y="168"/>
                      </a:lnTo>
                      <a:lnTo>
                        <a:pt x="40" y="168"/>
                      </a:lnTo>
                      <a:lnTo>
                        <a:pt x="33" y="161"/>
                      </a:lnTo>
                      <a:lnTo>
                        <a:pt x="31" y="159"/>
                      </a:lnTo>
                      <a:lnTo>
                        <a:pt x="31" y="156"/>
                      </a:lnTo>
                      <a:lnTo>
                        <a:pt x="29" y="152"/>
                      </a:lnTo>
                      <a:lnTo>
                        <a:pt x="26" y="133"/>
                      </a:lnTo>
                      <a:lnTo>
                        <a:pt x="26" y="130"/>
                      </a:lnTo>
                      <a:lnTo>
                        <a:pt x="24" y="128"/>
                      </a:lnTo>
                      <a:lnTo>
                        <a:pt x="21" y="128"/>
                      </a:lnTo>
                      <a:lnTo>
                        <a:pt x="17" y="123"/>
                      </a:lnTo>
                      <a:lnTo>
                        <a:pt x="14" y="118"/>
                      </a:lnTo>
                      <a:lnTo>
                        <a:pt x="12" y="114"/>
                      </a:lnTo>
                      <a:lnTo>
                        <a:pt x="12" y="109"/>
                      </a:lnTo>
                      <a:lnTo>
                        <a:pt x="12" y="107"/>
                      </a:lnTo>
                      <a:lnTo>
                        <a:pt x="12" y="102"/>
                      </a:lnTo>
                      <a:lnTo>
                        <a:pt x="12" y="99"/>
                      </a:lnTo>
                      <a:lnTo>
                        <a:pt x="12" y="97"/>
                      </a:lnTo>
                      <a:lnTo>
                        <a:pt x="10" y="95"/>
                      </a:lnTo>
                      <a:lnTo>
                        <a:pt x="5" y="95"/>
                      </a:lnTo>
                      <a:lnTo>
                        <a:pt x="0" y="92"/>
                      </a:lnTo>
                      <a:lnTo>
                        <a:pt x="0" y="90"/>
                      </a:lnTo>
                      <a:lnTo>
                        <a:pt x="0" y="88"/>
                      </a:lnTo>
                      <a:lnTo>
                        <a:pt x="3" y="78"/>
                      </a:lnTo>
                      <a:lnTo>
                        <a:pt x="3" y="76"/>
                      </a:lnTo>
                      <a:lnTo>
                        <a:pt x="5" y="73"/>
                      </a:lnTo>
                      <a:lnTo>
                        <a:pt x="7" y="73"/>
                      </a:lnTo>
                      <a:lnTo>
                        <a:pt x="12" y="73"/>
                      </a:lnTo>
                      <a:lnTo>
                        <a:pt x="14" y="76"/>
                      </a:lnTo>
                      <a:lnTo>
                        <a:pt x="17" y="76"/>
                      </a:lnTo>
                      <a:lnTo>
                        <a:pt x="19" y="76"/>
                      </a:lnTo>
                      <a:lnTo>
                        <a:pt x="21" y="73"/>
                      </a:lnTo>
                      <a:lnTo>
                        <a:pt x="26" y="71"/>
                      </a:lnTo>
                      <a:lnTo>
                        <a:pt x="31" y="64"/>
                      </a:lnTo>
                      <a:lnTo>
                        <a:pt x="40" y="57"/>
                      </a:lnTo>
                      <a:lnTo>
                        <a:pt x="40" y="57"/>
                      </a:lnTo>
                      <a:close/>
                    </a:path>
                  </a:pathLst>
                </a:custGeom>
                <a:solidFill>
                  <a:schemeClr val="tx1">
                    <a:alpha val="15000"/>
                  </a:schemeClr>
                </a:solidFill>
                <a:ln w="3175" cap="rnd">
                  <a:solidFill>
                    <a:schemeClr val="tx1"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90" name="Freeform 63"/>
                <p:cNvSpPr>
                  <a:spLocks/>
                </p:cNvSpPr>
                <p:nvPr/>
              </p:nvSpPr>
              <p:spPr bwMode="auto">
                <a:xfrm>
                  <a:off x="816187" y="440531"/>
                  <a:ext cx="917972" cy="1020366"/>
                </a:xfrm>
                <a:custGeom>
                  <a:avLst/>
                  <a:gdLst>
                    <a:gd name="T0" fmla="*/ 615 w 771"/>
                    <a:gd name="T1" fmla="*/ 796 h 857"/>
                    <a:gd name="T2" fmla="*/ 530 w 771"/>
                    <a:gd name="T3" fmla="*/ 857 h 857"/>
                    <a:gd name="T4" fmla="*/ 492 w 771"/>
                    <a:gd name="T5" fmla="*/ 845 h 857"/>
                    <a:gd name="T6" fmla="*/ 404 w 771"/>
                    <a:gd name="T7" fmla="*/ 817 h 857"/>
                    <a:gd name="T8" fmla="*/ 360 w 771"/>
                    <a:gd name="T9" fmla="*/ 817 h 857"/>
                    <a:gd name="T10" fmla="*/ 305 w 771"/>
                    <a:gd name="T11" fmla="*/ 767 h 857"/>
                    <a:gd name="T12" fmla="*/ 300 w 771"/>
                    <a:gd name="T13" fmla="*/ 715 h 857"/>
                    <a:gd name="T14" fmla="*/ 192 w 771"/>
                    <a:gd name="T15" fmla="*/ 715 h 857"/>
                    <a:gd name="T16" fmla="*/ 116 w 771"/>
                    <a:gd name="T17" fmla="*/ 760 h 857"/>
                    <a:gd name="T18" fmla="*/ 111 w 771"/>
                    <a:gd name="T19" fmla="*/ 673 h 857"/>
                    <a:gd name="T20" fmla="*/ 151 w 771"/>
                    <a:gd name="T21" fmla="*/ 628 h 857"/>
                    <a:gd name="T22" fmla="*/ 163 w 771"/>
                    <a:gd name="T23" fmla="*/ 611 h 857"/>
                    <a:gd name="T24" fmla="*/ 116 w 771"/>
                    <a:gd name="T25" fmla="*/ 606 h 857"/>
                    <a:gd name="T26" fmla="*/ 175 w 771"/>
                    <a:gd name="T27" fmla="*/ 550 h 857"/>
                    <a:gd name="T28" fmla="*/ 109 w 771"/>
                    <a:gd name="T29" fmla="*/ 554 h 857"/>
                    <a:gd name="T30" fmla="*/ 113 w 771"/>
                    <a:gd name="T31" fmla="*/ 528 h 857"/>
                    <a:gd name="T32" fmla="*/ 132 w 771"/>
                    <a:gd name="T33" fmla="*/ 486 h 857"/>
                    <a:gd name="T34" fmla="*/ 132 w 771"/>
                    <a:gd name="T35" fmla="*/ 445 h 857"/>
                    <a:gd name="T36" fmla="*/ 85 w 771"/>
                    <a:gd name="T37" fmla="*/ 481 h 857"/>
                    <a:gd name="T38" fmla="*/ 66 w 771"/>
                    <a:gd name="T39" fmla="*/ 443 h 857"/>
                    <a:gd name="T40" fmla="*/ 118 w 771"/>
                    <a:gd name="T41" fmla="*/ 389 h 857"/>
                    <a:gd name="T42" fmla="*/ 52 w 771"/>
                    <a:gd name="T43" fmla="*/ 398 h 857"/>
                    <a:gd name="T44" fmla="*/ 42 w 771"/>
                    <a:gd name="T45" fmla="*/ 346 h 857"/>
                    <a:gd name="T46" fmla="*/ 33 w 771"/>
                    <a:gd name="T47" fmla="*/ 320 h 857"/>
                    <a:gd name="T48" fmla="*/ 0 w 771"/>
                    <a:gd name="T49" fmla="*/ 322 h 857"/>
                    <a:gd name="T50" fmla="*/ 16 w 771"/>
                    <a:gd name="T51" fmla="*/ 263 h 857"/>
                    <a:gd name="T52" fmla="*/ 57 w 771"/>
                    <a:gd name="T53" fmla="*/ 237 h 857"/>
                    <a:gd name="T54" fmla="*/ 61 w 771"/>
                    <a:gd name="T55" fmla="*/ 209 h 857"/>
                    <a:gd name="T56" fmla="*/ 132 w 771"/>
                    <a:gd name="T57" fmla="*/ 194 h 857"/>
                    <a:gd name="T58" fmla="*/ 158 w 771"/>
                    <a:gd name="T59" fmla="*/ 159 h 857"/>
                    <a:gd name="T60" fmla="*/ 265 w 771"/>
                    <a:gd name="T61" fmla="*/ 171 h 857"/>
                    <a:gd name="T62" fmla="*/ 315 w 771"/>
                    <a:gd name="T63" fmla="*/ 161 h 857"/>
                    <a:gd name="T64" fmla="*/ 355 w 771"/>
                    <a:gd name="T65" fmla="*/ 175 h 857"/>
                    <a:gd name="T66" fmla="*/ 367 w 771"/>
                    <a:gd name="T67" fmla="*/ 123 h 857"/>
                    <a:gd name="T68" fmla="*/ 341 w 771"/>
                    <a:gd name="T69" fmla="*/ 116 h 857"/>
                    <a:gd name="T70" fmla="*/ 338 w 771"/>
                    <a:gd name="T71" fmla="*/ 81 h 857"/>
                    <a:gd name="T72" fmla="*/ 414 w 771"/>
                    <a:gd name="T73" fmla="*/ 50 h 857"/>
                    <a:gd name="T74" fmla="*/ 471 w 771"/>
                    <a:gd name="T75" fmla="*/ 7 h 857"/>
                    <a:gd name="T76" fmla="*/ 466 w 771"/>
                    <a:gd name="T77" fmla="*/ 43 h 857"/>
                    <a:gd name="T78" fmla="*/ 487 w 771"/>
                    <a:gd name="T79" fmla="*/ 33 h 857"/>
                    <a:gd name="T80" fmla="*/ 535 w 771"/>
                    <a:gd name="T81" fmla="*/ 12 h 857"/>
                    <a:gd name="T82" fmla="*/ 551 w 771"/>
                    <a:gd name="T83" fmla="*/ 40 h 857"/>
                    <a:gd name="T84" fmla="*/ 641 w 771"/>
                    <a:gd name="T85" fmla="*/ 93 h 857"/>
                    <a:gd name="T86" fmla="*/ 686 w 771"/>
                    <a:gd name="T87" fmla="*/ 114 h 857"/>
                    <a:gd name="T88" fmla="*/ 714 w 771"/>
                    <a:gd name="T89" fmla="*/ 159 h 857"/>
                    <a:gd name="T90" fmla="*/ 674 w 771"/>
                    <a:gd name="T91" fmla="*/ 190 h 857"/>
                    <a:gd name="T92" fmla="*/ 695 w 771"/>
                    <a:gd name="T93" fmla="*/ 230 h 857"/>
                    <a:gd name="T94" fmla="*/ 729 w 771"/>
                    <a:gd name="T95" fmla="*/ 280 h 857"/>
                    <a:gd name="T96" fmla="*/ 750 w 771"/>
                    <a:gd name="T97" fmla="*/ 303 h 857"/>
                    <a:gd name="T98" fmla="*/ 755 w 771"/>
                    <a:gd name="T99" fmla="*/ 327 h 857"/>
                    <a:gd name="T100" fmla="*/ 719 w 771"/>
                    <a:gd name="T101" fmla="*/ 351 h 857"/>
                    <a:gd name="T102" fmla="*/ 736 w 771"/>
                    <a:gd name="T103" fmla="*/ 365 h 857"/>
                    <a:gd name="T104" fmla="*/ 757 w 771"/>
                    <a:gd name="T105" fmla="*/ 415 h 857"/>
                    <a:gd name="T106" fmla="*/ 714 w 771"/>
                    <a:gd name="T107" fmla="*/ 471 h 857"/>
                    <a:gd name="T108" fmla="*/ 693 w 771"/>
                    <a:gd name="T109" fmla="*/ 519 h 857"/>
                    <a:gd name="T110" fmla="*/ 705 w 771"/>
                    <a:gd name="T111" fmla="*/ 578 h 857"/>
                    <a:gd name="T112" fmla="*/ 750 w 771"/>
                    <a:gd name="T113" fmla="*/ 611 h 857"/>
                    <a:gd name="T114" fmla="*/ 769 w 771"/>
                    <a:gd name="T115" fmla="*/ 668 h 857"/>
                    <a:gd name="T116" fmla="*/ 717 w 771"/>
                    <a:gd name="T117" fmla="*/ 706 h 857"/>
                    <a:gd name="T118" fmla="*/ 674 w 771"/>
                    <a:gd name="T119" fmla="*/ 765 h 8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771" h="857">
                      <a:moveTo>
                        <a:pt x="681" y="796"/>
                      </a:moveTo>
                      <a:lnTo>
                        <a:pt x="681" y="796"/>
                      </a:lnTo>
                      <a:lnTo>
                        <a:pt x="681" y="800"/>
                      </a:lnTo>
                      <a:lnTo>
                        <a:pt x="681" y="805"/>
                      </a:lnTo>
                      <a:lnTo>
                        <a:pt x="679" y="803"/>
                      </a:lnTo>
                      <a:lnTo>
                        <a:pt x="672" y="808"/>
                      </a:lnTo>
                      <a:lnTo>
                        <a:pt x="660" y="812"/>
                      </a:lnTo>
                      <a:lnTo>
                        <a:pt x="651" y="805"/>
                      </a:lnTo>
                      <a:lnTo>
                        <a:pt x="641" y="798"/>
                      </a:lnTo>
                      <a:lnTo>
                        <a:pt x="632" y="789"/>
                      </a:lnTo>
                      <a:lnTo>
                        <a:pt x="627" y="791"/>
                      </a:lnTo>
                      <a:lnTo>
                        <a:pt x="620" y="793"/>
                      </a:lnTo>
                      <a:lnTo>
                        <a:pt x="615" y="796"/>
                      </a:lnTo>
                      <a:lnTo>
                        <a:pt x="613" y="798"/>
                      </a:lnTo>
                      <a:lnTo>
                        <a:pt x="613" y="805"/>
                      </a:lnTo>
                      <a:lnTo>
                        <a:pt x="613" y="817"/>
                      </a:lnTo>
                      <a:lnTo>
                        <a:pt x="613" y="824"/>
                      </a:lnTo>
                      <a:lnTo>
                        <a:pt x="603" y="834"/>
                      </a:lnTo>
                      <a:lnTo>
                        <a:pt x="594" y="838"/>
                      </a:lnTo>
                      <a:lnTo>
                        <a:pt x="570" y="845"/>
                      </a:lnTo>
                      <a:lnTo>
                        <a:pt x="565" y="845"/>
                      </a:lnTo>
                      <a:lnTo>
                        <a:pt x="554" y="843"/>
                      </a:lnTo>
                      <a:lnTo>
                        <a:pt x="549" y="845"/>
                      </a:lnTo>
                      <a:lnTo>
                        <a:pt x="544" y="848"/>
                      </a:lnTo>
                      <a:lnTo>
                        <a:pt x="535" y="855"/>
                      </a:lnTo>
                      <a:lnTo>
                        <a:pt x="530" y="857"/>
                      </a:lnTo>
                      <a:lnTo>
                        <a:pt x="530" y="853"/>
                      </a:lnTo>
                      <a:lnTo>
                        <a:pt x="527" y="843"/>
                      </a:lnTo>
                      <a:lnTo>
                        <a:pt x="525" y="838"/>
                      </a:lnTo>
                      <a:lnTo>
                        <a:pt x="520" y="836"/>
                      </a:lnTo>
                      <a:lnTo>
                        <a:pt x="516" y="836"/>
                      </a:lnTo>
                      <a:lnTo>
                        <a:pt x="513" y="831"/>
                      </a:lnTo>
                      <a:lnTo>
                        <a:pt x="511" y="831"/>
                      </a:lnTo>
                      <a:lnTo>
                        <a:pt x="506" y="834"/>
                      </a:lnTo>
                      <a:lnTo>
                        <a:pt x="506" y="836"/>
                      </a:lnTo>
                      <a:lnTo>
                        <a:pt x="506" y="838"/>
                      </a:lnTo>
                      <a:lnTo>
                        <a:pt x="504" y="841"/>
                      </a:lnTo>
                      <a:lnTo>
                        <a:pt x="499" y="845"/>
                      </a:lnTo>
                      <a:lnTo>
                        <a:pt x="492" y="845"/>
                      </a:lnTo>
                      <a:lnTo>
                        <a:pt x="485" y="845"/>
                      </a:lnTo>
                      <a:lnTo>
                        <a:pt x="480" y="845"/>
                      </a:lnTo>
                      <a:lnTo>
                        <a:pt x="475" y="843"/>
                      </a:lnTo>
                      <a:lnTo>
                        <a:pt x="475" y="838"/>
                      </a:lnTo>
                      <a:lnTo>
                        <a:pt x="480" y="824"/>
                      </a:lnTo>
                      <a:lnTo>
                        <a:pt x="464" y="822"/>
                      </a:lnTo>
                      <a:lnTo>
                        <a:pt x="459" y="819"/>
                      </a:lnTo>
                      <a:lnTo>
                        <a:pt x="452" y="812"/>
                      </a:lnTo>
                      <a:lnTo>
                        <a:pt x="447" y="810"/>
                      </a:lnTo>
                      <a:lnTo>
                        <a:pt x="438" y="815"/>
                      </a:lnTo>
                      <a:lnTo>
                        <a:pt x="416" y="817"/>
                      </a:lnTo>
                      <a:lnTo>
                        <a:pt x="409" y="815"/>
                      </a:lnTo>
                      <a:lnTo>
                        <a:pt x="404" y="817"/>
                      </a:lnTo>
                      <a:lnTo>
                        <a:pt x="404" y="819"/>
                      </a:lnTo>
                      <a:lnTo>
                        <a:pt x="402" y="822"/>
                      </a:lnTo>
                      <a:lnTo>
                        <a:pt x="400" y="824"/>
                      </a:lnTo>
                      <a:lnTo>
                        <a:pt x="390" y="822"/>
                      </a:lnTo>
                      <a:lnTo>
                        <a:pt x="388" y="810"/>
                      </a:lnTo>
                      <a:lnTo>
                        <a:pt x="388" y="798"/>
                      </a:lnTo>
                      <a:lnTo>
                        <a:pt x="383" y="800"/>
                      </a:lnTo>
                      <a:lnTo>
                        <a:pt x="381" y="805"/>
                      </a:lnTo>
                      <a:lnTo>
                        <a:pt x="378" y="812"/>
                      </a:lnTo>
                      <a:lnTo>
                        <a:pt x="374" y="817"/>
                      </a:lnTo>
                      <a:lnTo>
                        <a:pt x="369" y="817"/>
                      </a:lnTo>
                      <a:lnTo>
                        <a:pt x="364" y="815"/>
                      </a:lnTo>
                      <a:lnTo>
                        <a:pt x="360" y="817"/>
                      </a:lnTo>
                      <a:lnTo>
                        <a:pt x="355" y="822"/>
                      </a:lnTo>
                      <a:lnTo>
                        <a:pt x="352" y="827"/>
                      </a:lnTo>
                      <a:lnTo>
                        <a:pt x="341" y="836"/>
                      </a:lnTo>
                      <a:lnTo>
                        <a:pt x="326" y="838"/>
                      </a:lnTo>
                      <a:lnTo>
                        <a:pt x="298" y="834"/>
                      </a:lnTo>
                      <a:lnTo>
                        <a:pt x="300" y="824"/>
                      </a:lnTo>
                      <a:lnTo>
                        <a:pt x="300" y="817"/>
                      </a:lnTo>
                      <a:lnTo>
                        <a:pt x="298" y="815"/>
                      </a:lnTo>
                      <a:lnTo>
                        <a:pt x="289" y="808"/>
                      </a:lnTo>
                      <a:lnTo>
                        <a:pt x="286" y="800"/>
                      </a:lnTo>
                      <a:lnTo>
                        <a:pt x="286" y="793"/>
                      </a:lnTo>
                      <a:lnTo>
                        <a:pt x="291" y="784"/>
                      </a:lnTo>
                      <a:lnTo>
                        <a:pt x="305" y="767"/>
                      </a:lnTo>
                      <a:lnTo>
                        <a:pt x="315" y="760"/>
                      </a:lnTo>
                      <a:lnTo>
                        <a:pt x="324" y="755"/>
                      </a:lnTo>
                      <a:lnTo>
                        <a:pt x="329" y="751"/>
                      </a:lnTo>
                      <a:lnTo>
                        <a:pt x="333" y="746"/>
                      </a:lnTo>
                      <a:lnTo>
                        <a:pt x="333" y="739"/>
                      </a:lnTo>
                      <a:lnTo>
                        <a:pt x="333" y="732"/>
                      </a:lnTo>
                      <a:lnTo>
                        <a:pt x="329" y="727"/>
                      </a:lnTo>
                      <a:lnTo>
                        <a:pt x="322" y="725"/>
                      </a:lnTo>
                      <a:lnTo>
                        <a:pt x="315" y="725"/>
                      </a:lnTo>
                      <a:lnTo>
                        <a:pt x="310" y="725"/>
                      </a:lnTo>
                      <a:lnTo>
                        <a:pt x="305" y="727"/>
                      </a:lnTo>
                      <a:lnTo>
                        <a:pt x="300" y="722"/>
                      </a:lnTo>
                      <a:lnTo>
                        <a:pt x="300" y="715"/>
                      </a:lnTo>
                      <a:lnTo>
                        <a:pt x="303" y="699"/>
                      </a:lnTo>
                      <a:lnTo>
                        <a:pt x="300" y="692"/>
                      </a:lnTo>
                      <a:lnTo>
                        <a:pt x="298" y="687"/>
                      </a:lnTo>
                      <a:lnTo>
                        <a:pt x="289" y="692"/>
                      </a:lnTo>
                      <a:lnTo>
                        <a:pt x="284" y="694"/>
                      </a:lnTo>
                      <a:lnTo>
                        <a:pt x="277" y="694"/>
                      </a:lnTo>
                      <a:lnTo>
                        <a:pt x="274" y="694"/>
                      </a:lnTo>
                      <a:lnTo>
                        <a:pt x="272" y="696"/>
                      </a:lnTo>
                      <a:lnTo>
                        <a:pt x="263" y="703"/>
                      </a:lnTo>
                      <a:lnTo>
                        <a:pt x="258" y="706"/>
                      </a:lnTo>
                      <a:lnTo>
                        <a:pt x="208" y="708"/>
                      </a:lnTo>
                      <a:lnTo>
                        <a:pt x="203" y="711"/>
                      </a:lnTo>
                      <a:lnTo>
                        <a:pt x="192" y="715"/>
                      </a:lnTo>
                      <a:lnTo>
                        <a:pt x="184" y="718"/>
                      </a:lnTo>
                      <a:lnTo>
                        <a:pt x="173" y="718"/>
                      </a:lnTo>
                      <a:lnTo>
                        <a:pt x="168" y="718"/>
                      </a:lnTo>
                      <a:lnTo>
                        <a:pt x="163" y="720"/>
                      </a:lnTo>
                      <a:lnTo>
                        <a:pt x="158" y="725"/>
                      </a:lnTo>
                      <a:lnTo>
                        <a:pt x="154" y="734"/>
                      </a:lnTo>
                      <a:lnTo>
                        <a:pt x="151" y="737"/>
                      </a:lnTo>
                      <a:lnTo>
                        <a:pt x="144" y="741"/>
                      </a:lnTo>
                      <a:lnTo>
                        <a:pt x="137" y="744"/>
                      </a:lnTo>
                      <a:lnTo>
                        <a:pt x="130" y="746"/>
                      </a:lnTo>
                      <a:lnTo>
                        <a:pt x="125" y="748"/>
                      </a:lnTo>
                      <a:lnTo>
                        <a:pt x="121" y="755"/>
                      </a:lnTo>
                      <a:lnTo>
                        <a:pt x="116" y="760"/>
                      </a:lnTo>
                      <a:lnTo>
                        <a:pt x="109" y="765"/>
                      </a:lnTo>
                      <a:lnTo>
                        <a:pt x="104" y="765"/>
                      </a:lnTo>
                      <a:lnTo>
                        <a:pt x="97" y="767"/>
                      </a:lnTo>
                      <a:lnTo>
                        <a:pt x="92" y="774"/>
                      </a:lnTo>
                      <a:lnTo>
                        <a:pt x="87" y="777"/>
                      </a:lnTo>
                      <a:lnTo>
                        <a:pt x="80" y="774"/>
                      </a:lnTo>
                      <a:lnTo>
                        <a:pt x="83" y="770"/>
                      </a:lnTo>
                      <a:lnTo>
                        <a:pt x="85" y="687"/>
                      </a:lnTo>
                      <a:lnTo>
                        <a:pt x="87" y="680"/>
                      </a:lnTo>
                      <a:lnTo>
                        <a:pt x="90" y="677"/>
                      </a:lnTo>
                      <a:lnTo>
                        <a:pt x="104" y="677"/>
                      </a:lnTo>
                      <a:lnTo>
                        <a:pt x="109" y="677"/>
                      </a:lnTo>
                      <a:lnTo>
                        <a:pt x="111" y="673"/>
                      </a:lnTo>
                      <a:lnTo>
                        <a:pt x="111" y="670"/>
                      </a:lnTo>
                      <a:lnTo>
                        <a:pt x="104" y="666"/>
                      </a:lnTo>
                      <a:lnTo>
                        <a:pt x="104" y="663"/>
                      </a:lnTo>
                      <a:lnTo>
                        <a:pt x="106" y="661"/>
                      </a:lnTo>
                      <a:lnTo>
                        <a:pt x="113" y="658"/>
                      </a:lnTo>
                      <a:lnTo>
                        <a:pt x="116" y="656"/>
                      </a:lnTo>
                      <a:lnTo>
                        <a:pt x="116" y="654"/>
                      </a:lnTo>
                      <a:lnTo>
                        <a:pt x="118" y="649"/>
                      </a:lnTo>
                      <a:lnTo>
                        <a:pt x="123" y="647"/>
                      </a:lnTo>
                      <a:lnTo>
                        <a:pt x="123" y="647"/>
                      </a:lnTo>
                      <a:lnTo>
                        <a:pt x="130" y="639"/>
                      </a:lnTo>
                      <a:lnTo>
                        <a:pt x="147" y="628"/>
                      </a:lnTo>
                      <a:lnTo>
                        <a:pt x="151" y="628"/>
                      </a:lnTo>
                      <a:lnTo>
                        <a:pt x="154" y="628"/>
                      </a:lnTo>
                      <a:lnTo>
                        <a:pt x="166" y="618"/>
                      </a:lnTo>
                      <a:lnTo>
                        <a:pt x="170" y="616"/>
                      </a:lnTo>
                      <a:lnTo>
                        <a:pt x="177" y="613"/>
                      </a:lnTo>
                      <a:lnTo>
                        <a:pt x="180" y="611"/>
                      </a:lnTo>
                      <a:lnTo>
                        <a:pt x="180" y="606"/>
                      </a:lnTo>
                      <a:lnTo>
                        <a:pt x="182" y="595"/>
                      </a:lnTo>
                      <a:lnTo>
                        <a:pt x="182" y="592"/>
                      </a:lnTo>
                      <a:lnTo>
                        <a:pt x="182" y="592"/>
                      </a:lnTo>
                      <a:lnTo>
                        <a:pt x="177" y="592"/>
                      </a:lnTo>
                      <a:lnTo>
                        <a:pt x="173" y="595"/>
                      </a:lnTo>
                      <a:lnTo>
                        <a:pt x="168" y="604"/>
                      </a:lnTo>
                      <a:lnTo>
                        <a:pt x="163" y="611"/>
                      </a:lnTo>
                      <a:lnTo>
                        <a:pt x="156" y="613"/>
                      </a:lnTo>
                      <a:lnTo>
                        <a:pt x="149" y="613"/>
                      </a:lnTo>
                      <a:lnTo>
                        <a:pt x="132" y="621"/>
                      </a:lnTo>
                      <a:lnTo>
                        <a:pt x="128" y="623"/>
                      </a:lnTo>
                      <a:lnTo>
                        <a:pt x="125" y="623"/>
                      </a:lnTo>
                      <a:lnTo>
                        <a:pt x="109" y="621"/>
                      </a:lnTo>
                      <a:lnTo>
                        <a:pt x="102" y="623"/>
                      </a:lnTo>
                      <a:lnTo>
                        <a:pt x="104" y="616"/>
                      </a:lnTo>
                      <a:lnTo>
                        <a:pt x="109" y="609"/>
                      </a:lnTo>
                      <a:lnTo>
                        <a:pt x="109" y="602"/>
                      </a:lnTo>
                      <a:lnTo>
                        <a:pt x="111" y="602"/>
                      </a:lnTo>
                      <a:lnTo>
                        <a:pt x="113" y="609"/>
                      </a:lnTo>
                      <a:lnTo>
                        <a:pt x="116" y="606"/>
                      </a:lnTo>
                      <a:lnTo>
                        <a:pt x="118" y="592"/>
                      </a:lnTo>
                      <a:lnTo>
                        <a:pt x="118" y="590"/>
                      </a:lnTo>
                      <a:lnTo>
                        <a:pt x="116" y="587"/>
                      </a:lnTo>
                      <a:lnTo>
                        <a:pt x="118" y="585"/>
                      </a:lnTo>
                      <a:lnTo>
                        <a:pt x="123" y="585"/>
                      </a:lnTo>
                      <a:lnTo>
                        <a:pt x="135" y="590"/>
                      </a:lnTo>
                      <a:lnTo>
                        <a:pt x="135" y="587"/>
                      </a:lnTo>
                      <a:lnTo>
                        <a:pt x="137" y="583"/>
                      </a:lnTo>
                      <a:lnTo>
                        <a:pt x="151" y="571"/>
                      </a:lnTo>
                      <a:lnTo>
                        <a:pt x="156" y="566"/>
                      </a:lnTo>
                      <a:lnTo>
                        <a:pt x="168" y="561"/>
                      </a:lnTo>
                      <a:lnTo>
                        <a:pt x="173" y="557"/>
                      </a:lnTo>
                      <a:lnTo>
                        <a:pt x="175" y="550"/>
                      </a:lnTo>
                      <a:lnTo>
                        <a:pt x="173" y="552"/>
                      </a:lnTo>
                      <a:lnTo>
                        <a:pt x="170" y="552"/>
                      </a:lnTo>
                      <a:lnTo>
                        <a:pt x="168" y="550"/>
                      </a:lnTo>
                      <a:lnTo>
                        <a:pt x="166" y="550"/>
                      </a:lnTo>
                      <a:lnTo>
                        <a:pt x="163" y="550"/>
                      </a:lnTo>
                      <a:lnTo>
                        <a:pt x="163" y="550"/>
                      </a:lnTo>
                      <a:lnTo>
                        <a:pt x="156" y="554"/>
                      </a:lnTo>
                      <a:lnTo>
                        <a:pt x="147" y="559"/>
                      </a:lnTo>
                      <a:lnTo>
                        <a:pt x="142" y="561"/>
                      </a:lnTo>
                      <a:lnTo>
                        <a:pt x="135" y="564"/>
                      </a:lnTo>
                      <a:lnTo>
                        <a:pt x="125" y="561"/>
                      </a:lnTo>
                      <a:lnTo>
                        <a:pt x="116" y="559"/>
                      </a:lnTo>
                      <a:lnTo>
                        <a:pt x="109" y="554"/>
                      </a:lnTo>
                      <a:lnTo>
                        <a:pt x="106" y="550"/>
                      </a:lnTo>
                      <a:lnTo>
                        <a:pt x="106" y="542"/>
                      </a:lnTo>
                      <a:lnTo>
                        <a:pt x="104" y="538"/>
                      </a:lnTo>
                      <a:lnTo>
                        <a:pt x="99" y="533"/>
                      </a:lnTo>
                      <a:lnTo>
                        <a:pt x="90" y="531"/>
                      </a:lnTo>
                      <a:lnTo>
                        <a:pt x="87" y="528"/>
                      </a:lnTo>
                      <a:lnTo>
                        <a:pt x="90" y="526"/>
                      </a:lnTo>
                      <a:lnTo>
                        <a:pt x="97" y="521"/>
                      </a:lnTo>
                      <a:lnTo>
                        <a:pt x="104" y="521"/>
                      </a:lnTo>
                      <a:lnTo>
                        <a:pt x="109" y="519"/>
                      </a:lnTo>
                      <a:lnTo>
                        <a:pt x="111" y="521"/>
                      </a:lnTo>
                      <a:lnTo>
                        <a:pt x="113" y="526"/>
                      </a:lnTo>
                      <a:lnTo>
                        <a:pt x="113" y="528"/>
                      </a:lnTo>
                      <a:lnTo>
                        <a:pt x="109" y="531"/>
                      </a:lnTo>
                      <a:lnTo>
                        <a:pt x="111" y="533"/>
                      </a:lnTo>
                      <a:lnTo>
                        <a:pt x="116" y="535"/>
                      </a:lnTo>
                      <a:lnTo>
                        <a:pt x="121" y="538"/>
                      </a:lnTo>
                      <a:lnTo>
                        <a:pt x="123" y="535"/>
                      </a:lnTo>
                      <a:lnTo>
                        <a:pt x="125" y="531"/>
                      </a:lnTo>
                      <a:lnTo>
                        <a:pt x="125" y="526"/>
                      </a:lnTo>
                      <a:lnTo>
                        <a:pt x="125" y="521"/>
                      </a:lnTo>
                      <a:lnTo>
                        <a:pt x="130" y="519"/>
                      </a:lnTo>
                      <a:lnTo>
                        <a:pt x="128" y="505"/>
                      </a:lnTo>
                      <a:lnTo>
                        <a:pt x="128" y="497"/>
                      </a:lnTo>
                      <a:lnTo>
                        <a:pt x="130" y="490"/>
                      </a:lnTo>
                      <a:lnTo>
                        <a:pt x="132" y="486"/>
                      </a:lnTo>
                      <a:lnTo>
                        <a:pt x="137" y="483"/>
                      </a:lnTo>
                      <a:lnTo>
                        <a:pt x="142" y="481"/>
                      </a:lnTo>
                      <a:lnTo>
                        <a:pt x="147" y="476"/>
                      </a:lnTo>
                      <a:lnTo>
                        <a:pt x="161" y="452"/>
                      </a:lnTo>
                      <a:lnTo>
                        <a:pt x="163" y="443"/>
                      </a:lnTo>
                      <a:lnTo>
                        <a:pt x="161" y="443"/>
                      </a:lnTo>
                      <a:lnTo>
                        <a:pt x="158" y="450"/>
                      </a:lnTo>
                      <a:lnTo>
                        <a:pt x="154" y="455"/>
                      </a:lnTo>
                      <a:lnTo>
                        <a:pt x="149" y="460"/>
                      </a:lnTo>
                      <a:lnTo>
                        <a:pt x="144" y="462"/>
                      </a:lnTo>
                      <a:lnTo>
                        <a:pt x="139" y="460"/>
                      </a:lnTo>
                      <a:lnTo>
                        <a:pt x="135" y="452"/>
                      </a:lnTo>
                      <a:lnTo>
                        <a:pt x="132" y="445"/>
                      </a:lnTo>
                      <a:lnTo>
                        <a:pt x="130" y="438"/>
                      </a:lnTo>
                      <a:lnTo>
                        <a:pt x="123" y="450"/>
                      </a:lnTo>
                      <a:lnTo>
                        <a:pt x="123" y="455"/>
                      </a:lnTo>
                      <a:lnTo>
                        <a:pt x="125" y="460"/>
                      </a:lnTo>
                      <a:lnTo>
                        <a:pt x="118" y="469"/>
                      </a:lnTo>
                      <a:lnTo>
                        <a:pt x="113" y="471"/>
                      </a:lnTo>
                      <a:lnTo>
                        <a:pt x="109" y="467"/>
                      </a:lnTo>
                      <a:lnTo>
                        <a:pt x="111" y="462"/>
                      </a:lnTo>
                      <a:lnTo>
                        <a:pt x="106" y="464"/>
                      </a:lnTo>
                      <a:lnTo>
                        <a:pt x="97" y="471"/>
                      </a:lnTo>
                      <a:lnTo>
                        <a:pt x="99" y="476"/>
                      </a:lnTo>
                      <a:lnTo>
                        <a:pt x="95" y="478"/>
                      </a:lnTo>
                      <a:lnTo>
                        <a:pt x="85" y="481"/>
                      </a:lnTo>
                      <a:lnTo>
                        <a:pt x="83" y="483"/>
                      </a:lnTo>
                      <a:lnTo>
                        <a:pt x="80" y="493"/>
                      </a:lnTo>
                      <a:lnTo>
                        <a:pt x="78" y="493"/>
                      </a:lnTo>
                      <a:lnTo>
                        <a:pt x="73" y="495"/>
                      </a:lnTo>
                      <a:lnTo>
                        <a:pt x="69" y="500"/>
                      </a:lnTo>
                      <a:lnTo>
                        <a:pt x="66" y="495"/>
                      </a:lnTo>
                      <a:lnTo>
                        <a:pt x="66" y="486"/>
                      </a:lnTo>
                      <a:lnTo>
                        <a:pt x="64" y="478"/>
                      </a:lnTo>
                      <a:lnTo>
                        <a:pt x="57" y="476"/>
                      </a:lnTo>
                      <a:lnTo>
                        <a:pt x="54" y="471"/>
                      </a:lnTo>
                      <a:lnTo>
                        <a:pt x="57" y="460"/>
                      </a:lnTo>
                      <a:lnTo>
                        <a:pt x="61" y="450"/>
                      </a:lnTo>
                      <a:lnTo>
                        <a:pt x="66" y="443"/>
                      </a:lnTo>
                      <a:lnTo>
                        <a:pt x="66" y="438"/>
                      </a:lnTo>
                      <a:lnTo>
                        <a:pt x="69" y="431"/>
                      </a:lnTo>
                      <a:lnTo>
                        <a:pt x="71" y="422"/>
                      </a:lnTo>
                      <a:lnTo>
                        <a:pt x="76" y="417"/>
                      </a:lnTo>
                      <a:lnTo>
                        <a:pt x="78" y="415"/>
                      </a:lnTo>
                      <a:lnTo>
                        <a:pt x="80" y="412"/>
                      </a:lnTo>
                      <a:lnTo>
                        <a:pt x="85" y="410"/>
                      </a:lnTo>
                      <a:lnTo>
                        <a:pt x="85" y="410"/>
                      </a:lnTo>
                      <a:lnTo>
                        <a:pt x="95" y="405"/>
                      </a:lnTo>
                      <a:lnTo>
                        <a:pt x="104" y="396"/>
                      </a:lnTo>
                      <a:lnTo>
                        <a:pt x="109" y="391"/>
                      </a:lnTo>
                      <a:lnTo>
                        <a:pt x="116" y="391"/>
                      </a:lnTo>
                      <a:lnTo>
                        <a:pt x="118" y="389"/>
                      </a:lnTo>
                      <a:lnTo>
                        <a:pt x="121" y="381"/>
                      </a:lnTo>
                      <a:lnTo>
                        <a:pt x="121" y="374"/>
                      </a:lnTo>
                      <a:lnTo>
                        <a:pt x="116" y="370"/>
                      </a:lnTo>
                      <a:lnTo>
                        <a:pt x="113" y="379"/>
                      </a:lnTo>
                      <a:lnTo>
                        <a:pt x="106" y="386"/>
                      </a:lnTo>
                      <a:lnTo>
                        <a:pt x="99" y="389"/>
                      </a:lnTo>
                      <a:lnTo>
                        <a:pt x="92" y="389"/>
                      </a:lnTo>
                      <a:lnTo>
                        <a:pt x="76" y="384"/>
                      </a:lnTo>
                      <a:lnTo>
                        <a:pt x="71" y="384"/>
                      </a:lnTo>
                      <a:lnTo>
                        <a:pt x="71" y="391"/>
                      </a:lnTo>
                      <a:lnTo>
                        <a:pt x="61" y="398"/>
                      </a:lnTo>
                      <a:lnTo>
                        <a:pt x="59" y="400"/>
                      </a:lnTo>
                      <a:lnTo>
                        <a:pt x="52" y="398"/>
                      </a:lnTo>
                      <a:lnTo>
                        <a:pt x="50" y="393"/>
                      </a:lnTo>
                      <a:lnTo>
                        <a:pt x="47" y="389"/>
                      </a:lnTo>
                      <a:lnTo>
                        <a:pt x="47" y="381"/>
                      </a:lnTo>
                      <a:lnTo>
                        <a:pt x="45" y="374"/>
                      </a:lnTo>
                      <a:lnTo>
                        <a:pt x="47" y="374"/>
                      </a:lnTo>
                      <a:lnTo>
                        <a:pt x="52" y="372"/>
                      </a:lnTo>
                      <a:lnTo>
                        <a:pt x="54" y="370"/>
                      </a:lnTo>
                      <a:lnTo>
                        <a:pt x="57" y="367"/>
                      </a:lnTo>
                      <a:lnTo>
                        <a:pt x="54" y="360"/>
                      </a:lnTo>
                      <a:lnTo>
                        <a:pt x="50" y="358"/>
                      </a:lnTo>
                      <a:lnTo>
                        <a:pt x="45" y="355"/>
                      </a:lnTo>
                      <a:lnTo>
                        <a:pt x="45" y="351"/>
                      </a:lnTo>
                      <a:lnTo>
                        <a:pt x="42" y="346"/>
                      </a:lnTo>
                      <a:lnTo>
                        <a:pt x="42" y="344"/>
                      </a:lnTo>
                      <a:lnTo>
                        <a:pt x="45" y="341"/>
                      </a:lnTo>
                      <a:lnTo>
                        <a:pt x="47" y="339"/>
                      </a:lnTo>
                      <a:lnTo>
                        <a:pt x="47" y="336"/>
                      </a:lnTo>
                      <a:lnTo>
                        <a:pt x="50" y="332"/>
                      </a:lnTo>
                      <a:lnTo>
                        <a:pt x="50" y="329"/>
                      </a:lnTo>
                      <a:lnTo>
                        <a:pt x="47" y="327"/>
                      </a:lnTo>
                      <a:lnTo>
                        <a:pt x="42" y="327"/>
                      </a:lnTo>
                      <a:lnTo>
                        <a:pt x="40" y="325"/>
                      </a:lnTo>
                      <a:lnTo>
                        <a:pt x="35" y="315"/>
                      </a:lnTo>
                      <a:lnTo>
                        <a:pt x="31" y="313"/>
                      </a:lnTo>
                      <a:lnTo>
                        <a:pt x="31" y="315"/>
                      </a:lnTo>
                      <a:lnTo>
                        <a:pt x="33" y="320"/>
                      </a:lnTo>
                      <a:lnTo>
                        <a:pt x="31" y="322"/>
                      </a:lnTo>
                      <a:lnTo>
                        <a:pt x="28" y="325"/>
                      </a:lnTo>
                      <a:lnTo>
                        <a:pt x="26" y="322"/>
                      </a:lnTo>
                      <a:lnTo>
                        <a:pt x="26" y="318"/>
                      </a:lnTo>
                      <a:lnTo>
                        <a:pt x="21" y="318"/>
                      </a:lnTo>
                      <a:lnTo>
                        <a:pt x="19" y="318"/>
                      </a:lnTo>
                      <a:lnTo>
                        <a:pt x="16" y="320"/>
                      </a:lnTo>
                      <a:lnTo>
                        <a:pt x="12" y="325"/>
                      </a:lnTo>
                      <a:lnTo>
                        <a:pt x="9" y="332"/>
                      </a:lnTo>
                      <a:lnTo>
                        <a:pt x="7" y="336"/>
                      </a:lnTo>
                      <a:lnTo>
                        <a:pt x="5" y="334"/>
                      </a:lnTo>
                      <a:lnTo>
                        <a:pt x="2" y="325"/>
                      </a:lnTo>
                      <a:lnTo>
                        <a:pt x="0" y="322"/>
                      </a:lnTo>
                      <a:lnTo>
                        <a:pt x="0" y="320"/>
                      </a:lnTo>
                      <a:lnTo>
                        <a:pt x="2" y="315"/>
                      </a:lnTo>
                      <a:lnTo>
                        <a:pt x="12" y="299"/>
                      </a:lnTo>
                      <a:lnTo>
                        <a:pt x="12" y="296"/>
                      </a:lnTo>
                      <a:lnTo>
                        <a:pt x="14" y="291"/>
                      </a:lnTo>
                      <a:lnTo>
                        <a:pt x="14" y="289"/>
                      </a:lnTo>
                      <a:lnTo>
                        <a:pt x="16" y="287"/>
                      </a:lnTo>
                      <a:lnTo>
                        <a:pt x="16" y="282"/>
                      </a:lnTo>
                      <a:lnTo>
                        <a:pt x="16" y="280"/>
                      </a:lnTo>
                      <a:lnTo>
                        <a:pt x="12" y="277"/>
                      </a:lnTo>
                      <a:lnTo>
                        <a:pt x="12" y="265"/>
                      </a:lnTo>
                      <a:lnTo>
                        <a:pt x="14" y="263"/>
                      </a:lnTo>
                      <a:lnTo>
                        <a:pt x="16" y="263"/>
                      </a:lnTo>
                      <a:lnTo>
                        <a:pt x="21" y="261"/>
                      </a:lnTo>
                      <a:lnTo>
                        <a:pt x="24" y="254"/>
                      </a:lnTo>
                      <a:lnTo>
                        <a:pt x="26" y="249"/>
                      </a:lnTo>
                      <a:lnTo>
                        <a:pt x="31" y="246"/>
                      </a:lnTo>
                      <a:lnTo>
                        <a:pt x="33" y="242"/>
                      </a:lnTo>
                      <a:lnTo>
                        <a:pt x="35" y="246"/>
                      </a:lnTo>
                      <a:lnTo>
                        <a:pt x="40" y="249"/>
                      </a:lnTo>
                      <a:lnTo>
                        <a:pt x="45" y="249"/>
                      </a:lnTo>
                      <a:lnTo>
                        <a:pt x="50" y="244"/>
                      </a:lnTo>
                      <a:lnTo>
                        <a:pt x="52" y="242"/>
                      </a:lnTo>
                      <a:lnTo>
                        <a:pt x="52" y="242"/>
                      </a:lnTo>
                      <a:lnTo>
                        <a:pt x="54" y="239"/>
                      </a:lnTo>
                      <a:lnTo>
                        <a:pt x="57" y="237"/>
                      </a:lnTo>
                      <a:lnTo>
                        <a:pt x="59" y="235"/>
                      </a:lnTo>
                      <a:lnTo>
                        <a:pt x="61" y="235"/>
                      </a:lnTo>
                      <a:lnTo>
                        <a:pt x="69" y="235"/>
                      </a:lnTo>
                      <a:lnTo>
                        <a:pt x="69" y="232"/>
                      </a:lnTo>
                      <a:lnTo>
                        <a:pt x="61" y="235"/>
                      </a:lnTo>
                      <a:lnTo>
                        <a:pt x="54" y="235"/>
                      </a:lnTo>
                      <a:lnTo>
                        <a:pt x="50" y="235"/>
                      </a:lnTo>
                      <a:lnTo>
                        <a:pt x="52" y="230"/>
                      </a:lnTo>
                      <a:lnTo>
                        <a:pt x="40" y="235"/>
                      </a:lnTo>
                      <a:lnTo>
                        <a:pt x="35" y="232"/>
                      </a:lnTo>
                      <a:lnTo>
                        <a:pt x="35" y="225"/>
                      </a:lnTo>
                      <a:lnTo>
                        <a:pt x="50" y="213"/>
                      </a:lnTo>
                      <a:lnTo>
                        <a:pt x="61" y="209"/>
                      </a:lnTo>
                      <a:lnTo>
                        <a:pt x="71" y="216"/>
                      </a:lnTo>
                      <a:lnTo>
                        <a:pt x="78" y="216"/>
                      </a:lnTo>
                      <a:lnTo>
                        <a:pt x="83" y="216"/>
                      </a:lnTo>
                      <a:lnTo>
                        <a:pt x="87" y="213"/>
                      </a:lnTo>
                      <a:lnTo>
                        <a:pt x="92" y="211"/>
                      </a:lnTo>
                      <a:lnTo>
                        <a:pt x="97" y="206"/>
                      </a:lnTo>
                      <a:lnTo>
                        <a:pt x="99" y="201"/>
                      </a:lnTo>
                      <a:lnTo>
                        <a:pt x="102" y="194"/>
                      </a:lnTo>
                      <a:lnTo>
                        <a:pt x="104" y="194"/>
                      </a:lnTo>
                      <a:lnTo>
                        <a:pt x="109" y="201"/>
                      </a:lnTo>
                      <a:lnTo>
                        <a:pt x="118" y="201"/>
                      </a:lnTo>
                      <a:lnTo>
                        <a:pt x="125" y="199"/>
                      </a:lnTo>
                      <a:lnTo>
                        <a:pt x="132" y="194"/>
                      </a:lnTo>
                      <a:lnTo>
                        <a:pt x="125" y="194"/>
                      </a:lnTo>
                      <a:lnTo>
                        <a:pt x="123" y="192"/>
                      </a:lnTo>
                      <a:lnTo>
                        <a:pt x="118" y="183"/>
                      </a:lnTo>
                      <a:lnTo>
                        <a:pt x="116" y="183"/>
                      </a:lnTo>
                      <a:lnTo>
                        <a:pt x="113" y="180"/>
                      </a:lnTo>
                      <a:lnTo>
                        <a:pt x="111" y="175"/>
                      </a:lnTo>
                      <a:lnTo>
                        <a:pt x="113" y="175"/>
                      </a:lnTo>
                      <a:lnTo>
                        <a:pt x="116" y="175"/>
                      </a:lnTo>
                      <a:lnTo>
                        <a:pt x="130" y="171"/>
                      </a:lnTo>
                      <a:lnTo>
                        <a:pt x="144" y="164"/>
                      </a:lnTo>
                      <a:lnTo>
                        <a:pt x="154" y="161"/>
                      </a:lnTo>
                      <a:lnTo>
                        <a:pt x="156" y="159"/>
                      </a:lnTo>
                      <a:lnTo>
                        <a:pt x="158" y="159"/>
                      </a:lnTo>
                      <a:lnTo>
                        <a:pt x="163" y="157"/>
                      </a:lnTo>
                      <a:lnTo>
                        <a:pt x="166" y="159"/>
                      </a:lnTo>
                      <a:lnTo>
                        <a:pt x="175" y="171"/>
                      </a:lnTo>
                      <a:lnTo>
                        <a:pt x="180" y="173"/>
                      </a:lnTo>
                      <a:lnTo>
                        <a:pt x="184" y="175"/>
                      </a:lnTo>
                      <a:lnTo>
                        <a:pt x="196" y="180"/>
                      </a:lnTo>
                      <a:lnTo>
                        <a:pt x="201" y="183"/>
                      </a:lnTo>
                      <a:lnTo>
                        <a:pt x="210" y="180"/>
                      </a:lnTo>
                      <a:lnTo>
                        <a:pt x="222" y="175"/>
                      </a:lnTo>
                      <a:lnTo>
                        <a:pt x="234" y="173"/>
                      </a:lnTo>
                      <a:lnTo>
                        <a:pt x="244" y="178"/>
                      </a:lnTo>
                      <a:lnTo>
                        <a:pt x="263" y="173"/>
                      </a:lnTo>
                      <a:lnTo>
                        <a:pt x="265" y="171"/>
                      </a:lnTo>
                      <a:lnTo>
                        <a:pt x="265" y="166"/>
                      </a:lnTo>
                      <a:lnTo>
                        <a:pt x="270" y="164"/>
                      </a:lnTo>
                      <a:lnTo>
                        <a:pt x="272" y="161"/>
                      </a:lnTo>
                      <a:lnTo>
                        <a:pt x="279" y="161"/>
                      </a:lnTo>
                      <a:lnTo>
                        <a:pt x="279" y="159"/>
                      </a:lnTo>
                      <a:lnTo>
                        <a:pt x="281" y="157"/>
                      </a:lnTo>
                      <a:lnTo>
                        <a:pt x="281" y="157"/>
                      </a:lnTo>
                      <a:lnTo>
                        <a:pt x="300" y="152"/>
                      </a:lnTo>
                      <a:lnTo>
                        <a:pt x="300" y="159"/>
                      </a:lnTo>
                      <a:lnTo>
                        <a:pt x="303" y="164"/>
                      </a:lnTo>
                      <a:lnTo>
                        <a:pt x="310" y="171"/>
                      </a:lnTo>
                      <a:lnTo>
                        <a:pt x="312" y="166"/>
                      </a:lnTo>
                      <a:lnTo>
                        <a:pt x="315" y="161"/>
                      </a:lnTo>
                      <a:lnTo>
                        <a:pt x="315" y="152"/>
                      </a:lnTo>
                      <a:lnTo>
                        <a:pt x="319" y="147"/>
                      </a:lnTo>
                      <a:lnTo>
                        <a:pt x="324" y="147"/>
                      </a:lnTo>
                      <a:lnTo>
                        <a:pt x="333" y="154"/>
                      </a:lnTo>
                      <a:lnTo>
                        <a:pt x="338" y="157"/>
                      </a:lnTo>
                      <a:lnTo>
                        <a:pt x="338" y="161"/>
                      </a:lnTo>
                      <a:lnTo>
                        <a:pt x="338" y="166"/>
                      </a:lnTo>
                      <a:lnTo>
                        <a:pt x="341" y="171"/>
                      </a:lnTo>
                      <a:lnTo>
                        <a:pt x="348" y="178"/>
                      </a:lnTo>
                      <a:lnTo>
                        <a:pt x="350" y="183"/>
                      </a:lnTo>
                      <a:lnTo>
                        <a:pt x="352" y="190"/>
                      </a:lnTo>
                      <a:lnTo>
                        <a:pt x="355" y="183"/>
                      </a:lnTo>
                      <a:lnTo>
                        <a:pt x="355" y="175"/>
                      </a:lnTo>
                      <a:lnTo>
                        <a:pt x="355" y="164"/>
                      </a:lnTo>
                      <a:lnTo>
                        <a:pt x="355" y="157"/>
                      </a:lnTo>
                      <a:lnTo>
                        <a:pt x="357" y="152"/>
                      </a:lnTo>
                      <a:lnTo>
                        <a:pt x="360" y="149"/>
                      </a:lnTo>
                      <a:lnTo>
                        <a:pt x="367" y="147"/>
                      </a:lnTo>
                      <a:lnTo>
                        <a:pt x="362" y="142"/>
                      </a:lnTo>
                      <a:lnTo>
                        <a:pt x="355" y="142"/>
                      </a:lnTo>
                      <a:lnTo>
                        <a:pt x="345" y="142"/>
                      </a:lnTo>
                      <a:lnTo>
                        <a:pt x="341" y="140"/>
                      </a:lnTo>
                      <a:lnTo>
                        <a:pt x="333" y="130"/>
                      </a:lnTo>
                      <a:lnTo>
                        <a:pt x="329" y="128"/>
                      </a:lnTo>
                      <a:lnTo>
                        <a:pt x="333" y="123"/>
                      </a:lnTo>
                      <a:lnTo>
                        <a:pt x="367" y="123"/>
                      </a:lnTo>
                      <a:lnTo>
                        <a:pt x="369" y="123"/>
                      </a:lnTo>
                      <a:lnTo>
                        <a:pt x="371" y="121"/>
                      </a:lnTo>
                      <a:lnTo>
                        <a:pt x="371" y="119"/>
                      </a:lnTo>
                      <a:lnTo>
                        <a:pt x="371" y="114"/>
                      </a:lnTo>
                      <a:lnTo>
                        <a:pt x="371" y="114"/>
                      </a:lnTo>
                      <a:lnTo>
                        <a:pt x="362" y="116"/>
                      </a:lnTo>
                      <a:lnTo>
                        <a:pt x="343" y="119"/>
                      </a:lnTo>
                      <a:lnTo>
                        <a:pt x="345" y="116"/>
                      </a:lnTo>
                      <a:lnTo>
                        <a:pt x="345" y="116"/>
                      </a:lnTo>
                      <a:lnTo>
                        <a:pt x="348" y="116"/>
                      </a:lnTo>
                      <a:lnTo>
                        <a:pt x="348" y="114"/>
                      </a:lnTo>
                      <a:lnTo>
                        <a:pt x="345" y="112"/>
                      </a:lnTo>
                      <a:lnTo>
                        <a:pt x="341" y="116"/>
                      </a:lnTo>
                      <a:lnTo>
                        <a:pt x="333" y="119"/>
                      </a:lnTo>
                      <a:lnTo>
                        <a:pt x="319" y="119"/>
                      </a:lnTo>
                      <a:lnTo>
                        <a:pt x="324" y="112"/>
                      </a:lnTo>
                      <a:lnTo>
                        <a:pt x="326" y="102"/>
                      </a:lnTo>
                      <a:lnTo>
                        <a:pt x="329" y="97"/>
                      </a:lnTo>
                      <a:lnTo>
                        <a:pt x="331" y="100"/>
                      </a:lnTo>
                      <a:lnTo>
                        <a:pt x="336" y="93"/>
                      </a:lnTo>
                      <a:lnTo>
                        <a:pt x="333" y="90"/>
                      </a:lnTo>
                      <a:lnTo>
                        <a:pt x="331" y="88"/>
                      </a:lnTo>
                      <a:lnTo>
                        <a:pt x="331" y="83"/>
                      </a:lnTo>
                      <a:lnTo>
                        <a:pt x="331" y="78"/>
                      </a:lnTo>
                      <a:lnTo>
                        <a:pt x="331" y="78"/>
                      </a:lnTo>
                      <a:lnTo>
                        <a:pt x="338" y="81"/>
                      </a:lnTo>
                      <a:lnTo>
                        <a:pt x="338" y="78"/>
                      </a:lnTo>
                      <a:lnTo>
                        <a:pt x="348" y="81"/>
                      </a:lnTo>
                      <a:lnTo>
                        <a:pt x="355" y="76"/>
                      </a:lnTo>
                      <a:lnTo>
                        <a:pt x="404" y="48"/>
                      </a:lnTo>
                      <a:lnTo>
                        <a:pt x="404" y="52"/>
                      </a:lnTo>
                      <a:lnTo>
                        <a:pt x="407" y="55"/>
                      </a:lnTo>
                      <a:lnTo>
                        <a:pt x="409" y="55"/>
                      </a:lnTo>
                      <a:lnTo>
                        <a:pt x="414" y="55"/>
                      </a:lnTo>
                      <a:lnTo>
                        <a:pt x="412" y="55"/>
                      </a:lnTo>
                      <a:lnTo>
                        <a:pt x="409" y="55"/>
                      </a:lnTo>
                      <a:lnTo>
                        <a:pt x="409" y="50"/>
                      </a:lnTo>
                      <a:lnTo>
                        <a:pt x="412" y="50"/>
                      </a:lnTo>
                      <a:lnTo>
                        <a:pt x="414" y="50"/>
                      </a:lnTo>
                      <a:lnTo>
                        <a:pt x="414" y="48"/>
                      </a:lnTo>
                      <a:lnTo>
                        <a:pt x="409" y="43"/>
                      </a:lnTo>
                      <a:lnTo>
                        <a:pt x="409" y="38"/>
                      </a:lnTo>
                      <a:lnTo>
                        <a:pt x="412" y="33"/>
                      </a:lnTo>
                      <a:lnTo>
                        <a:pt x="412" y="29"/>
                      </a:lnTo>
                      <a:lnTo>
                        <a:pt x="414" y="26"/>
                      </a:lnTo>
                      <a:lnTo>
                        <a:pt x="419" y="24"/>
                      </a:lnTo>
                      <a:lnTo>
                        <a:pt x="428" y="26"/>
                      </a:lnTo>
                      <a:lnTo>
                        <a:pt x="438" y="24"/>
                      </a:lnTo>
                      <a:lnTo>
                        <a:pt x="447" y="19"/>
                      </a:lnTo>
                      <a:lnTo>
                        <a:pt x="457" y="14"/>
                      </a:lnTo>
                      <a:lnTo>
                        <a:pt x="464" y="5"/>
                      </a:lnTo>
                      <a:lnTo>
                        <a:pt x="471" y="7"/>
                      </a:lnTo>
                      <a:lnTo>
                        <a:pt x="473" y="14"/>
                      </a:lnTo>
                      <a:lnTo>
                        <a:pt x="475" y="22"/>
                      </a:lnTo>
                      <a:lnTo>
                        <a:pt x="480" y="29"/>
                      </a:lnTo>
                      <a:lnTo>
                        <a:pt x="480" y="31"/>
                      </a:lnTo>
                      <a:lnTo>
                        <a:pt x="478" y="29"/>
                      </a:lnTo>
                      <a:lnTo>
                        <a:pt x="475" y="29"/>
                      </a:lnTo>
                      <a:lnTo>
                        <a:pt x="473" y="29"/>
                      </a:lnTo>
                      <a:lnTo>
                        <a:pt x="471" y="31"/>
                      </a:lnTo>
                      <a:lnTo>
                        <a:pt x="468" y="36"/>
                      </a:lnTo>
                      <a:lnTo>
                        <a:pt x="468" y="38"/>
                      </a:lnTo>
                      <a:lnTo>
                        <a:pt x="471" y="43"/>
                      </a:lnTo>
                      <a:lnTo>
                        <a:pt x="466" y="43"/>
                      </a:lnTo>
                      <a:lnTo>
                        <a:pt x="466" y="43"/>
                      </a:lnTo>
                      <a:lnTo>
                        <a:pt x="464" y="40"/>
                      </a:lnTo>
                      <a:lnTo>
                        <a:pt x="461" y="43"/>
                      </a:lnTo>
                      <a:lnTo>
                        <a:pt x="461" y="43"/>
                      </a:lnTo>
                      <a:lnTo>
                        <a:pt x="459" y="43"/>
                      </a:lnTo>
                      <a:lnTo>
                        <a:pt x="459" y="48"/>
                      </a:lnTo>
                      <a:lnTo>
                        <a:pt x="473" y="50"/>
                      </a:lnTo>
                      <a:lnTo>
                        <a:pt x="478" y="45"/>
                      </a:lnTo>
                      <a:lnTo>
                        <a:pt x="473" y="36"/>
                      </a:lnTo>
                      <a:lnTo>
                        <a:pt x="475" y="33"/>
                      </a:lnTo>
                      <a:lnTo>
                        <a:pt x="480" y="33"/>
                      </a:lnTo>
                      <a:lnTo>
                        <a:pt x="487" y="38"/>
                      </a:lnTo>
                      <a:lnTo>
                        <a:pt x="487" y="36"/>
                      </a:lnTo>
                      <a:lnTo>
                        <a:pt x="487" y="33"/>
                      </a:lnTo>
                      <a:lnTo>
                        <a:pt x="485" y="31"/>
                      </a:lnTo>
                      <a:lnTo>
                        <a:pt x="490" y="26"/>
                      </a:lnTo>
                      <a:lnTo>
                        <a:pt x="497" y="24"/>
                      </a:lnTo>
                      <a:lnTo>
                        <a:pt x="504" y="19"/>
                      </a:lnTo>
                      <a:lnTo>
                        <a:pt x="516" y="17"/>
                      </a:lnTo>
                      <a:lnTo>
                        <a:pt x="523" y="14"/>
                      </a:lnTo>
                      <a:lnTo>
                        <a:pt x="527" y="7"/>
                      </a:lnTo>
                      <a:lnTo>
                        <a:pt x="530" y="3"/>
                      </a:lnTo>
                      <a:lnTo>
                        <a:pt x="532" y="0"/>
                      </a:lnTo>
                      <a:lnTo>
                        <a:pt x="535" y="3"/>
                      </a:lnTo>
                      <a:lnTo>
                        <a:pt x="537" y="5"/>
                      </a:lnTo>
                      <a:lnTo>
                        <a:pt x="537" y="10"/>
                      </a:lnTo>
                      <a:lnTo>
                        <a:pt x="535" y="12"/>
                      </a:lnTo>
                      <a:lnTo>
                        <a:pt x="527" y="22"/>
                      </a:lnTo>
                      <a:lnTo>
                        <a:pt x="525" y="26"/>
                      </a:lnTo>
                      <a:lnTo>
                        <a:pt x="527" y="29"/>
                      </a:lnTo>
                      <a:lnTo>
                        <a:pt x="530" y="29"/>
                      </a:lnTo>
                      <a:lnTo>
                        <a:pt x="532" y="29"/>
                      </a:lnTo>
                      <a:lnTo>
                        <a:pt x="532" y="26"/>
                      </a:lnTo>
                      <a:lnTo>
                        <a:pt x="532" y="24"/>
                      </a:lnTo>
                      <a:lnTo>
                        <a:pt x="535" y="22"/>
                      </a:lnTo>
                      <a:lnTo>
                        <a:pt x="537" y="22"/>
                      </a:lnTo>
                      <a:lnTo>
                        <a:pt x="539" y="22"/>
                      </a:lnTo>
                      <a:lnTo>
                        <a:pt x="544" y="19"/>
                      </a:lnTo>
                      <a:lnTo>
                        <a:pt x="544" y="26"/>
                      </a:lnTo>
                      <a:lnTo>
                        <a:pt x="551" y="40"/>
                      </a:lnTo>
                      <a:lnTo>
                        <a:pt x="549" y="48"/>
                      </a:lnTo>
                      <a:lnTo>
                        <a:pt x="551" y="48"/>
                      </a:lnTo>
                      <a:lnTo>
                        <a:pt x="556" y="43"/>
                      </a:lnTo>
                      <a:lnTo>
                        <a:pt x="558" y="36"/>
                      </a:lnTo>
                      <a:lnTo>
                        <a:pt x="563" y="38"/>
                      </a:lnTo>
                      <a:lnTo>
                        <a:pt x="565" y="36"/>
                      </a:lnTo>
                      <a:lnTo>
                        <a:pt x="570" y="33"/>
                      </a:lnTo>
                      <a:lnTo>
                        <a:pt x="572" y="31"/>
                      </a:lnTo>
                      <a:lnTo>
                        <a:pt x="587" y="33"/>
                      </a:lnTo>
                      <a:lnTo>
                        <a:pt x="589" y="36"/>
                      </a:lnTo>
                      <a:lnTo>
                        <a:pt x="613" y="52"/>
                      </a:lnTo>
                      <a:lnTo>
                        <a:pt x="624" y="64"/>
                      </a:lnTo>
                      <a:lnTo>
                        <a:pt x="641" y="93"/>
                      </a:lnTo>
                      <a:lnTo>
                        <a:pt x="655" y="100"/>
                      </a:lnTo>
                      <a:lnTo>
                        <a:pt x="655" y="102"/>
                      </a:lnTo>
                      <a:lnTo>
                        <a:pt x="653" y="104"/>
                      </a:lnTo>
                      <a:lnTo>
                        <a:pt x="653" y="104"/>
                      </a:lnTo>
                      <a:lnTo>
                        <a:pt x="651" y="107"/>
                      </a:lnTo>
                      <a:lnTo>
                        <a:pt x="651" y="109"/>
                      </a:lnTo>
                      <a:lnTo>
                        <a:pt x="655" y="112"/>
                      </a:lnTo>
                      <a:lnTo>
                        <a:pt x="658" y="112"/>
                      </a:lnTo>
                      <a:lnTo>
                        <a:pt x="660" y="109"/>
                      </a:lnTo>
                      <a:lnTo>
                        <a:pt x="662" y="107"/>
                      </a:lnTo>
                      <a:lnTo>
                        <a:pt x="667" y="107"/>
                      </a:lnTo>
                      <a:lnTo>
                        <a:pt x="674" y="109"/>
                      </a:lnTo>
                      <a:lnTo>
                        <a:pt x="686" y="114"/>
                      </a:lnTo>
                      <a:lnTo>
                        <a:pt x="705" y="114"/>
                      </a:lnTo>
                      <a:lnTo>
                        <a:pt x="710" y="112"/>
                      </a:lnTo>
                      <a:lnTo>
                        <a:pt x="714" y="114"/>
                      </a:lnTo>
                      <a:lnTo>
                        <a:pt x="719" y="116"/>
                      </a:lnTo>
                      <a:lnTo>
                        <a:pt x="724" y="119"/>
                      </a:lnTo>
                      <a:lnTo>
                        <a:pt x="724" y="128"/>
                      </a:lnTo>
                      <a:lnTo>
                        <a:pt x="721" y="133"/>
                      </a:lnTo>
                      <a:lnTo>
                        <a:pt x="717" y="138"/>
                      </a:lnTo>
                      <a:lnTo>
                        <a:pt x="714" y="142"/>
                      </a:lnTo>
                      <a:lnTo>
                        <a:pt x="717" y="149"/>
                      </a:lnTo>
                      <a:lnTo>
                        <a:pt x="717" y="149"/>
                      </a:lnTo>
                      <a:lnTo>
                        <a:pt x="717" y="154"/>
                      </a:lnTo>
                      <a:lnTo>
                        <a:pt x="714" y="159"/>
                      </a:lnTo>
                      <a:lnTo>
                        <a:pt x="714" y="159"/>
                      </a:lnTo>
                      <a:lnTo>
                        <a:pt x="705" y="166"/>
                      </a:lnTo>
                      <a:lnTo>
                        <a:pt x="700" y="173"/>
                      </a:lnTo>
                      <a:lnTo>
                        <a:pt x="695" y="175"/>
                      </a:lnTo>
                      <a:lnTo>
                        <a:pt x="693" y="178"/>
                      </a:lnTo>
                      <a:lnTo>
                        <a:pt x="691" y="178"/>
                      </a:lnTo>
                      <a:lnTo>
                        <a:pt x="688" y="178"/>
                      </a:lnTo>
                      <a:lnTo>
                        <a:pt x="686" y="175"/>
                      </a:lnTo>
                      <a:lnTo>
                        <a:pt x="681" y="175"/>
                      </a:lnTo>
                      <a:lnTo>
                        <a:pt x="679" y="175"/>
                      </a:lnTo>
                      <a:lnTo>
                        <a:pt x="677" y="178"/>
                      </a:lnTo>
                      <a:lnTo>
                        <a:pt x="677" y="180"/>
                      </a:lnTo>
                      <a:lnTo>
                        <a:pt x="674" y="190"/>
                      </a:lnTo>
                      <a:lnTo>
                        <a:pt x="674" y="192"/>
                      </a:lnTo>
                      <a:lnTo>
                        <a:pt x="674" y="194"/>
                      </a:lnTo>
                      <a:lnTo>
                        <a:pt x="679" y="197"/>
                      </a:lnTo>
                      <a:lnTo>
                        <a:pt x="684" y="197"/>
                      </a:lnTo>
                      <a:lnTo>
                        <a:pt x="686" y="199"/>
                      </a:lnTo>
                      <a:lnTo>
                        <a:pt x="686" y="201"/>
                      </a:lnTo>
                      <a:lnTo>
                        <a:pt x="686" y="204"/>
                      </a:lnTo>
                      <a:lnTo>
                        <a:pt x="686" y="209"/>
                      </a:lnTo>
                      <a:lnTo>
                        <a:pt x="686" y="211"/>
                      </a:lnTo>
                      <a:lnTo>
                        <a:pt x="686" y="216"/>
                      </a:lnTo>
                      <a:lnTo>
                        <a:pt x="688" y="220"/>
                      </a:lnTo>
                      <a:lnTo>
                        <a:pt x="691" y="225"/>
                      </a:lnTo>
                      <a:lnTo>
                        <a:pt x="695" y="230"/>
                      </a:lnTo>
                      <a:lnTo>
                        <a:pt x="698" y="230"/>
                      </a:lnTo>
                      <a:lnTo>
                        <a:pt x="700" y="232"/>
                      </a:lnTo>
                      <a:lnTo>
                        <a:pt x="700" y="235"/>
                      </a:lnTo>
                      <a:lnTo>
                        <a:pt x="703" y="254"/>
                      </a:lnTo>
                      <a:lnTo>
                        <a:pt x="705" y="258"/>
                      </a:lnTo>
                      <a:lnTo>
                        <a:pt x="705" y="261"/>
                      </a:lnTo>
                      <a:lnTo>
                        <a:pt x="707" y="263"/>
                      </a:lnTo>
                      <a:lnTo>
                        <a:pt x="714" y="270"/>
                      </a:lnTo>
                      <a:lnTo>
                        <a:pt x="717" y="270"/>
                      </a:lnTo>
                      <a:lnTo>
                        <a:pt x="719" y="270"/>
                      </a:lnTo>
                      <a:lnTo>
                        <a:pt x="721" y="275"/>
                      </a:lnTo>
                      <a:lnTo>
                        <a:pt x="726" y="277"/>
                      </a:lnTo>
                      <a:lnTo>
                        <a:pt x="729" y="280"/>
                      </a:lnTo>
                      <a:lnTo>
                        <a:pt x="731" y="282"/>
                      </a:lnTo>
                      <a:lnTo>
                        <a:pt x="731" y="284"/>
                      </a:lnTo>
                      <a:lnTo>
                        <a:pt x="729" y="287"/>
                      </a:lnTo>
                      <a:lnTo>
                        <a:pt x="726" y="291"/>
                      </a:lnTo>
                      <a:lnTo>
                        <a:pt x="726" y="296"/>
                      </a:lnTo>
                      <a:lnTo>
                        <a:pt x="726" y="299"/>
                      </a:lnTo>
                      <a:lnTo>
                        <a:pt x="729" y="303"/>
                      </a:lnTo>
                      <a:lnTo>
                        <a:pt x="731" y="306"/>
                      </a:lnTo>
                      <a:lnTo>
                        <a:pt x="733" y="308"/>
                      </a:lnTo>
                      <a:lnTo>
                        <a:pt x="736" y="308"/>
                      </a:lnTo>
                      <a:lnTo>
                        <a:pt x="740" y="306"/>
                      </a:lnTo>
                      <a:lnTo>
                        <a:pt x="747" y="303"/>
                      </a:lnTo>
                      <a:lnTo>
                        <a:pt x="750" y="303"/>
                      </a:lnTo>
                      <a:lnTo>
                        <a:pt x="752" y="301"/>
                      </a:lnTo>
                      <a:lnTo>
                        <a:pt x="755" y="299"/>
                      </a:lnTo>
                      <a:lnTo>
                        <a:pt x="755" y="296"/>
                      </a:lnTo>
                      <a:lnTo>
                        <a:pt x="757" y="294"/>
                      </a:lnTo>
                      <a:lnTo>
                        <a:pt x="757" y="291"/>
                      </a:lnTo>
                      <a:lnTo>
                        <a:pt x="759" y="291"/>
                      </a:lnTo>
                      <a:lnTo>
                        <a:pt x="762" y="294"/>
                      </a:lnTo>
                      <a:lnTo>
                        <a:pt x="766" y="299"/>
                      </a:lnTo>
                      <a:lnTo>
                        <a:pt x="769" y="308"/>
                      </a:lnTo>
                      <a:lnTo>
                        <a:pt x="771" y="313"/>
                      </a:lnTo>
                      <a:lnTo>
                        <a:pt x="769" y="318"/>
                      </a:lnTo>
                      <a:lnTo>
                        <a:pt x="757" y="327"/>
                      </a:lnTo>
                      <a:lnTo>
                        <a:pt x="755" y="327"/>
                      </a:lnTo>
                      <a:lnTo>
                        <a:pt x="743" y="332"/>
                      </a:lnTo>
                      <a:lnTo>
                        <a:pt x="740" y="332"/>
                      </a:lnTo>
                      <a:lnTo>
                        <a:pt x="736" y="329"/>
                      </a:lnTo>
                      <a:lnTo>
                        <a:pt x="733" y="332"/>
                      </a:lnTo>
                      <a:lnTo>
                        <a:pt x="733" y="332"/>
                      </a:lnTo>
                      <a:lnTo>
                        <a:pt x="731" y="334"/>
                      </a:lnTo>
                      <a:lnTo>
                        <a:pt x="731" y="336"/>
                      </a:lnTo>
                      <a:lnTo>
                        <a:pt x="729" y="339"/>
                      </a:lnTo>
                      <a:lnTo>
                        <a:pt x="726" y="344"/>
                      </a:lnTo>
                      <a:lnTo>
                        <a:pt x="726" y="346"/>
                      </a:lnTo>
                      <a:lnTo>
                        <a:pt x="724" y="348"/>
                      </a:lnTo>
                      <a:lnTo>
                        <a:pt x="721" y="348"/>
                      </a:lnTo>
                      <a:lnTo>
                        <a:pt x="719" y="351"/>
                      </a:lnTo>
                      <a:lnTo>
                        <a:pt x="717" y="355"/>
                      </a:lnTo>
                      <a:lnTo>
                        <a:pt x="719" y="360"/>
                      </a:lnTo>
                      <a:lnTo>
                        <a:pt x="719" y="365"/>
                      </a:lnTo>
                      <a:lnTo>
                        <a:pt x="724" y="367"/>
                      </a:lnTo>
                      <a:lnTo>
                        <a:pt x="724" y="365"/>
                      </a:lnTo>
                      <a:lnTo>
                        <a:pt x="726" y="365"/>
                      </a:lnTo>
                      <a:lnTo>
                        <a:pt x="726" y="365"/>
                      </a:lnTo>
                      <a:lnTo>
                        <a:pt x="726" y="362"/>
                      </a:lnTo>
                      <a:lnTo>
                        <a:pt x="726" y="362"/>
                      </a:lnTo>
                      <a:lnTo>
                        <a:pt x="729" y="353"/>
                      </a:lnTo>
                      <a:lnTo>
                        <a:pt x="729" y="353"/>
                      </a:lnTo>
                      <a:lnTo>
                        <a:pt x="731" y="353"/>
                      </a:lnTo>
                      <a:lnTo>
                        <a:pt x="736" y="365"/>
                      </a:lnTo>
                      <a:lnTo>
                        <a:pt x="738" y="365"/>
                      </a:lnTo>
                      <a:lnTo>
                        <a:pt x="740" y="367"/>
                      </a:lnTo>
                      <a:lnTo>
                        <a:pt x="743" y="370"/>
                      </a:lnTo>
                      <a:lnTo>
                        <a:pt x="745" y="370"/>
                      </a:lnTo>
                      <a:lnTo>
                        <a:pt x="750" y="370"/>
                      </a:lnTo>
                      <a:lnTo>
                        <a:pt x="752" y="372"/>
                      </a:lnTo>
                      <a:lnTo>
                        <a:pt x="759" y="379"/>
                      </a:lnTo>
                      <a:lnTo>
                        <a:pt x="762" y="384"/>
                      </a:lnTo>
                      <a:lnTo>
                        <a:pt x="762" y="389"/>
                      </a:lnTo>
                      <a:lnTo>
                        <a:pt x="764" y="403"/>
                      </a:lnTo>
                      <a:lnTo>
                        <a:pt x="759" y="407"/>
                      </a:lnTo>
                      <a:lnTo>
                        <a:pt x="759" y="412"/>
                      </a:lnTo>
                      <a:lnTo>
                        <a:pt x="757" y="415"/>
                      </a:lnTo>
                      <a:lnTo>
                        <a:pt x="752" y="419"/>
                      </a:lnTo>
                      <a:lnTo>
                        <a:pt x="750" y="426"/>
                      </a:lnTo>
                      <a:lnTo>
                        <a:pt x="752" y="436"/>
                      </a:lnTo>
                      <a:lnTo>
                        <a:pt x="752" y="441"/>
                      </a:lnTo>
                      <a:lnTo>
                        <a:pt x="750" y="445"/>
                      </a:lnTo>
                      <a:lnTo>
                        <a:pt x="747" y="448"/>
                      </a:lnTo>
                      <a:lnTo>
                        <a:pt x="738" y="460"/>
                      </a:lnTo>
                      <a:lnTo>
                        <a:pt x="729" y="469"/>
                      </a:lnTo>
                      <a:lnTo>
                        <a:pt x="726" y="471"/>
                      </a:lnTo>
                      <a:lnTo>
                        <a:pt x="724" y="471"/>
                      </a:lnTo>
                      <a:lnTo>
                        <a:pt x="719" y="471"/>
                      </a:lnTo>
                      <a:lnTo>
                        <a:pt x="717" y="471"/>
                      </a:lnTo>
                      <a:lnTo>
                        <a:pt x="714" y="471"/>
                      </a:lnTo>
                      <a:lnTo>
                        <a:pt x="707" y="478"/>
                      </a:lnTo>
                      <a:lnTo>
                        <a:pt x="698" y="481"/>
                      </a:lnTo>
                      <a:lnTo>
                        <a:pt x="695" y="483"/>
                      </a:lnTo>
                      <a:lnTo>
                        <a:pt x="693" y="488"/>
                      </a:lnTo>
                      <a:lnTo>
                        <a:pt x="691" y="490"/>
                      </a:lnTo>
                      <a:lnTo>
                        <a:pt x="688" y="495"/>
                      </a:lnTo>
                      <a:lnTo>
                        <a:pt x="691" y="500"/>
                      </a:lnTo>
                      <a:lnTo>
                        <a:pt x="691" y="505"/>
                      </a:lnTo>
                      <a:lnTo>
                        <a:pt x="693" y="507"/>
                      </a:lnTo>
                      <a:lnTo>
                        <a:pt x="695" y="509"/>
                      </a:lnTo>
                      <a:lnTo>
                        <a:pt x="695" y="512"/>
                      </a:lnTo>
                      <a:lnTo>
                        <a:pt x="695" y="516"/>
                      </a:lnTo>
                      <a:lnTo>
                        <a:pt x="693" y="519"/>
                      </a:lnTo>
                      <a:lnTo>
                        <a:pt x="691" y="519"/>
                      </a:lnTo>
                      <a:lnTo>
                        <a:pt x="686" y="521"/>
                      </a:lnTo>
                      <a:lnTo>
                        <a:pt x="686" y="526"/>
                      </a:lnTo>
                      <a:lnTo>
                        <a:pt x="686" y="538"/>
                      </a:lnTo>
                      <a:lnTo>
                        <a:pt x="684" y="542"/>
                      </a:lnTo>
                      <a:lnTo>
                        <a:pt x="679" y="554"/>
                      </a:lnTo>
                      <a:lnTo>
                        <a:pt x="677" y="557"/>
                      </a:lnTo>
                      <a:lnTo>
                        <a:pt x="677" y="564"/>
                      </a:lnTo>
                      <a:lnTo>
                        <a:pt x="672" y="573"/>
                      </a:lnTo>
                      <a:lnTo>
                        <a:pt x="686" y="573"/>
                      </a:lnTo>
                      <a:lnTo>
                        <a:pt x="700" y="578"/>
                      </a:lnTo>
                      <a:lnTo>
                        <a:pt x="703" y="578"/>
                      </a:lnTo>
                      <a:lnTo>
                        <a:pt x="705" y="578"/>
                      </a:lnTo>
                      <a:lnTo>
                        <a:pt x="705" y="576"/>
                      </a:lnTo>
                      <a:lnTo>
                        <a:pt x="707" y="576"/>
                      </a:lnTo>
                      <a:lnTo>
                        <a:pt x="710" y="573"/>
                      </a:lnTo>
                      <a:lnTo>
                        <a:pt x="717" y="573"/>
                      </a:lnTo>
                      <a:lnTo>
                        <a:pt x="721" y="573"/>
                      </a:lnTo>
                      <a:lnTo>
                        <a:pt x="724" y="573"/>
                      </a:lnTo>
                      <a:lnTo>
                        <a:pt x="726" y="578"/>
                      </a:lnTo>
                      <a:lnTo>
                        <a:pt x="729" y="578"/>
                      </a:lnTo>
                      <a:lnTo>
                        <a:pt x="750" y="587"/>
                      </a:lnTo>
                      <a:lnTo>
                        <a:pt x="755" y="597"/>
                      </a:lnTo>
                      <a:lnTo>
                        <a:pt x="752" y="599"/>
                      </a:lnTo>
                      <a:lnTo>
                        <a:pt x="752" y="606"/>
                      </a:lnTo>
                      <a:lnTo>
                        <a:pt x="750" y="611"/>
                      </a:lnTo>
                      <a:lnTo>
                        <a:pt x="747" y="613"/>
                      </a:lnTo>
                      <a:lnTo>
                        <a:pt x="745" y="616"/>
                      </a:lnTo>
                      <a:lnTo>
                        <a:pt x="745" y="618"/>
                      </a:lnTo>
                      <a:lnTo>
                        <a:pt x="743" y="618"/>
                      </a:lnTo>
                      <a:lnTo>
                        <a:pt x="757" y="632"/>
                      </a:lnTo>
                      <a:lnTo>
                        <a:pt x="766" y="642"/>
                      </a:lnTo>
                      <a:lnTo>
                        <a:pt x="771" y="647"/>
                      </a:lnTo>
                      <a:lnTo>
                        <a:pt x="771" y="651"/>
                      </a:lnTo>
                      <a:lnTo>
                        <a:pt x="771" y="654"/>
                      </a:lnTo>
                      <a:lnTo>
                        <a:pt x="771" y="656"/>
                      </a:lnTo>
                      <a:lnTo>
                        <a:pt x="771" y="663"/>
                      </a:lnTo>
                      <a:lnTo>
                        <a:pt x="771" y="666"/>
                      </a:lnTo>
                      <a:lnTo>
                        <a:pt x="769" y="668"/>
                      </a:lnTo>
                      <a:lnTo>
                        <a:pt x="769" y="670"/>
                      </a:lnTo>
                      <a:lnTo>
                        <a:pt x="764" y="675"/>
                      </a:lnTo>
                      <a:lnTo>
                        <a:pt x="759" y="684"/>
                      </a:lnTo>
                      <a:lnTo>
                        <a:pt x="755" y="687"/>
                      </a:lnTo>
                      <a:lnTo>
                        <a:pt x="750" y="692"/>
                      </a:lnTo>
                      <a:lnTo>
                        <a:pt x="747" y="696"/>
                      </a:lnTo>
                      <a:lnTo>
                        <a:pt x="745" y="701"/>
                      </a:lnTo>
                      <a:lnTo>
                        <a:pt x="745" y="701"/>
                      </a:lnTo>
                      <a:lnTo>
                        <a:pt x="738" y="699"/>
                      </a:lnTo>
                      <a:lnTo>
                        <a:pt x="733" y="699"/>
                      </a:lnTo>
                      <a:lnTo>
                        <a:pt x="726" y="701"/>
                      </a:lnTo>
                      <a:lnTo>
                        <a:pt x="721" y="703"/>
                      </a:lnTo>
                      <a:lnTo>
                        <a:pt x="717" y="706"/>
                      </a:lnTo>
                      <a:lnTo>
                        <a:pt x="705" y="715"/>
                      </a:lnTo>
                      <a:lnTo>
                        <a:pt x="703" y="720"/>
                      </a:lnTo>
                      <a:lnTo>
                        <a:pt x="700" y="722"/>
                      </a:lnTo>
                      <a:lnTo>
                        <a:pt x="695" y="734"/>
                      </a:lnTo>
                      <a:lnTo>
                        <a:pt x="693" y="737"/>
                      </a:lnTo>
                      <a:lnTo>
                        <a:pt x="691" y="737"/>
                      </a:lnTo>
                      <a:lnTo>
                        <a:pt x="688" y="739"/>
                      </a:lnTo>
                      <a:lnTo>
                        <a:pt x="686" y="741"/>
                      </a:lnTo>
                      <a:lnTo>
                        <a:pt x="677" y="751"/>
                      </a:lnTo>
                      <a:lnTo>
                        <a:pt x="672" y="755"/>
                      </a:lnTo>
                      <a:lnTo>
                        <a:pt x="672" y="758"/>
                      </a:lnTo>
                      <a:lnTo>
                        <a:pt x="672" y="763"/>
                      </a:lnTo>
                      <a:lnTo>
                        <a:pt x="674" y="765"/>
                      </a:lnTo>
                      <a:lnTo>
                        <a:pt x="674" y="765"/>
                      </a:lnTo>
                      <a:lnTo>
                        <a:pt x="677" y="767"/>
                      </a:lnTo>
                      <a:lnTo>
                        <a:pt x="684" y="767"/>
                      </a:lnTo>
                      <a:lnTo>
                        <a:pt x="686" y="770"/>
                      </a:lnTo>
                      <a:lnTo>
                        <a:pt x="688" y="774"/>
                      </a:lnTo>
                      <a:lnTo>
                        <a:pt x="688" y="774"/>
                      </a:lnTo>
                      <a:lnTo>
                        <a:pt x="688" y="777"/>
                      </a:lnTo>
                      <a:lnTo>
                        <a:pt x="684" y="791"/>
                      </a:lnTo>
                      <a:lnTo>
                        <a:pt x="681" y="793"/>
                      </a:lnTo>
                      <a:lnTo>
                        <a:pt x="681" y="796"/>
                      </a:lnTo>
                      <a:close/>
                    </a:path>
                  </a:pathLst>
                </a:custGeom>
                <a:solidFill>
                  <a:schemeClr val="tx1">
                    <a:alpha val="15000"/>
                  </a:schemeClr>
                </a:solidFill>
                <a:ln w="3175" cap="rnd">
                  <a:solidFill>
                    <a:schemeClr val="tx1"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91" name="Freeform 65"/>
                <p:cNvSpPr>
                  <a:spLocks/>
                </p:cNvSpPr>
                <p:nvPr/>
              </p:nvSpPr>
              <p:spPr bwMode="auto">
                <a:xfrm>
                  <a:off x="1311487" y="2174081"/>
                  <a:ext cx="1115616" cy="1283494"/>
                </a:xfrm>
                <a:custGeom>
                  <a:avLst/>
                  <a:gdLst>
                    <a:gd name="T0" fmla="*/ 111 w 937"/>
                    <a:gd name="T1" fmla="*/ 952 h 1078"/>
                    <a:gd name="T2" fmla="*/ 36 w 937"/>
                    <a:gd name="T3" fmla="*/ 841 h 1078"/>
                    <a:gd name="T4" fmla="*/ 57 w 937"/>
                    <a:gd name="T5" fmla="*/ 758 h 1078"/>
                    <a:gd name="T6" fmla="*/ 83 w 937"/>
                    <a:gd name="T7" fmla="*/ 696 h 1078"/>
                    <a:gd name="T8" fmla="*/ 138 w 937"/>
                    <a:gd name="T9" fmla="*/ 661 h 1078"/>
                    <a:gd name="T10" fmla="*/ 166 w 937"/>
                    <a:gd name="T11" fmla="*/ 578 h 1078"/>
                    <a:gd name="T12" fmla="*/ 109 w 937"/>
                    <a:gd name="T13" fmla="*/ 550 h 1078"/>
                    <a:gd name="T14" fmla="*/ 71 w 937"/>
                    <a:gd name="T15" fmla="*/ 462 h 1078"/>
                    <a:gd name="T16" fmla="*/ 50 w 937"/>
                    <a:gd name="T17" fmla="*/ 391 h 1078"/>
                    <a:gd name="T18" fmla="*/ 76 w 937"/>
                    <a:gd name="T19" fmla="*/ 310 h 1078"/>
                    <a:gd name="T20" fmla="*/ 180 w 937"/>
                    <a:gd name="T21" fmla="*/ 296 h 1078"/>
                    <a:gd name="T22" fmla="*/ 204 w 937"/>
                    <a:gd name="T23" fmla="*/ 254 h 1078"/>
                    <a:gd name="T24" fmla="*/ 223 w 937"/>
                    <a:gd name="T25" fmla="*/ 204 h 1078"/>
                    <a:gd name="T26" fmla="*/ 192 w 937"/>
                    <a:gd name="T27" fmla="*/ 131 h 1078"/>
                    <a:gd name="T28" fmla="*/ 235 w 937"/>
                    <a:gd name="T29" fmla="*/ 76 h 1078"/>
                    <a:gd name="T30" fmla="*/ 270 w 937"/>
                    <a:gd name="T31" fmla="*/ 83 h 1078"/>
                    <a:gd name="T32" fmla="*/ 341 w 937"/>
                    <a:gd name="T33" fmla="*/ 76 h 1078"/>
                    <a:gd name="T34" fmla="*/ 372 w 937"/>
                    <a:gd name="T35" fmla="*/ 43 h 1078"/>
                    <a:gd name="T36" fmla="*/ 419 w 937"/>
                    <a:gd name="T37" fmla="*/ 14 h 1078"/>
                    <a:gd name="T38" fmla="*/ 478 w 937"/>
                    <a:gd name="T39" fmla="*/ 12 h 1078"/>
                    <a:gd name="T40" fmla="*/ 504 w 937"/>
                    <a:gd name="T41" fmla="*/ 43 h 1078"/>
                    <a:gd name="T42" fmla="*/ 521 w 937"/>
                    <a:gd name="T43" fmla="*/ 69 h 1078"/>
                    <a:gd name="T44" fmla="*/ 563 w 937"/>
                    <a:gd name="T45" fmla="*/ 78 h 1078"/>
                    <a:gd name="T46" fmla="*/ 596 w 937"/>
                    <a:gd name="T47" fmla="*/ 83 h 1078"/>
                    <a:gd name="T48" fmla="*/ 675 w 937"/>
                    <a:gd name="T49" fmla="*/ 135 h 1078"/>
                    <a:gd name="T50" fmla="*/ 736 w 937"/>
                    <a:gd name="T51" fmla="*/ 119 h 1078"/>
                    <a:gd name="T52" fmla="*/ 727 w 937"/>
                    <a:gd name="T53" fmla="*/ 183 h 1078"/>
                    <a:gd name="T54" fmla="*/ 736 w 937"/>
                    <a:gd name="T55" fmla="*/ 273 h 1078"/>
                    <a:gd name="T56" fmla="*/ 738 w 937"/>
                    <a:gd name="T57" fmla="*/ 308 h 1078"/>
                    <a:gd name="T58" fmla="*/ 772 w 937"/>
                    <a:gd name="T59" fmla="*/ 315 h 1078"/>
                    <a:gd name="T60" fmla="*/ 790 w 937"/>
                    <a:gd name="T61" fmla="*/ 346 h 1078"/>
                    <a:gd name="T62" fmla="*/ 776 w 937"/>
                    <a:gd name="T63" fmla="*/ 389 h 1078"/>
                    <a:gd name="T64" fmla="*/ 805 w 937"/>
                    <a:gd name="T65" fmla="*/ 441 h 1078"/>
                    <a:gd name="T66" fmla="*/ 847 w 937"/>
                    <a:gd name="T67" fmla="*/ 490 h 1078"/>
                    <a:gd name="T68" fmla="*/ 932 w 937"/>
                    <a:gd name="T69" fmla="*/ 471 h 1078"/>
                    <a:gd name="T70" fmla="*/ 909 w 937"/>
                    <a:gd name="T71" fmla="*/ 535 h 1078"/>
                    <a:gd name="T72" fmla="*/ 918 w 937"/>
                    <a:gd name="T73" fmla="*/ 580 h 1078"/>
                    <a:gd name="T74" fmla="*/ 878 w 937"/>
                    <a:gd name="T75" fmla="*/ 587 h 1078"/>
                    <a:gd name="T76" fmla="*/ 876 w 937"/>
                    <a:gd name="T77" fmla="*/ 640 h 1078"/>
                    <a:gd name="T78" fmla="*/ 838 w 937"/>
                    <a:gd name="T79" fmla="*/ 644 h 1078"/>
                    <a:gd name="T80" fmla="*/ 845 w 937"/>
                    <a:gd name="T81" fmla="*/ 670 h 1078"/>
                    <a:gd name="T82" fmla="*/ 864 w 937"/>
                    <a:gd name="T83" fmla="*/ 708 h 1078"/>
                    <a:gd name="T84" fmla="*/ 816 w 937"/>
                    <a:gd name="T85" fmla="*/ 767 h 1078"/>
                    <a:gd name="T86" fmla="*/ 757 w 937"/>
                    <a:gd name="T87" fmla="*/ 779 h 1078"/>
                    <a:gd name="T88" fmla="*/ 710 w 937"/>
                    <a:gd name="T89" fmla="*/ 819 h 1078"/>
                    <a:gd name="T90" fmla="*/ 679 w 937"/>
                    <a:gd name="T91" fmla="*/ 836 h 1078"/>
                    <a:gd name="T92" fmla="*/ 649 w 937"/>
                    <a:gd name="T93" fmla="*/ 872 h 1078"/>
                    <a:gd name="T94" fmla="*/ 618 w 937"/>
                    <a:gd name="T95" fmla="*/ 907 h 1078"/>
                    <a:gd name="T96" fmla="*/ 622 w 937"/>
                    <a:gd name="T97" fmla="*/ 933 h 1078"/>
                    <a:gd name="T98" fmla="*/ 630 w 937"/>
                    <a:gd name="T99" fmla="*/ 969 h 1078"/>
                    <a:gd name="T100" fmla="*/ 592 w 937"/>
                    <a:gd name="T101" fmla="*/ 1009 h 1078"/>
                    <a:gd name="T102" fmla="*/ 556 w 937"/>
                    <a:gd name="T103" fmla="*/ 1007 h 1078"/>
                    <a:gd name="T104" fmla="*/ 521 w 937"/>
                    <a:gd name="T105" fmla="*/ 988 h 1078"/>
                    <a:gd name="T106" fmla="*/ 490 w 937"/>
                    <a:gd name="T107" fmla="*/ 1021 h 1078"/>
                    <a:gd name="T108" fmla="*/ 478 w 937"/>
                    <a:gd name="T109" fmla="*/ 1054 h 1078"/>
                    <a:gd name="T110" fmla="*/ 343 w 937"/>
                    <a:gd name="T111" fmla="*/ 1049 h 1078"/>
                    <a:gd name="T112" fmla="*/ 313 w 937"/>
                    <a:gd name="T113" fmla="*/ 1025 h 1078"/>
                    <a:gd name="T114" fmla="*/ 270 w 937"/>
                    <a:gd name="T115" fmla="*/ 1023 h 1078"/>
                    <a:gd name="T116" fmla="*/ 201 w 937"/>
                    <a:gd name="T117" fmla="*/ 992 h 10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937" h="1078">
                      <a:moveTo>
                        <a:pt x="201" y="964"/>
                      </a:moveTo>
                      <a:lnTo>
                        <a:pt x="201" y="964"/>
                      </a:lnTo>
                      <a:lnTo>
                        <a:pt x="156" y="943"/>
                      </a:lnTo>
                      <a:lnTo>
                        <a:pt x="149" y="947"/>
                      </a:lnTo>
                      <a:lnTo>
                        <a:pt x="147" y="945"/>
                      </a:lnTo>
                      <a:lnTo>
                        <a:pt x="138" y="943"/>
                      </a:lnTo>
                      <a:lnTo>
                        <a:pt x="128" y="945"/>
                      </a:lnTo>
                      <a:lnTo>
                        <a:pt x="128" y="945"/>
                      </a:lnTo>
                      <a:lnTo>
                        <a:pt x="126" y="945"/>
                      </a:lnTo>
                      <a:lnTo>
                        <a:pt x="121" y="950"/>
                      </a:lnTo>
                      <a:lnTo>
                        <a:pt x="111" y="952"/>
                      </a:lnTo>
                      <a:lnTo>
                        <a:pt x="104" y="954"/>
                      </a:lnTo>
                      <a:lnTo>
                        <a:pt x="100" y="954"/>
                      </a:lnTo>
                      <a:lnTo>
                        <a:pt x="93" y="945"/>
                      </a:lnTo>
                      <a:lnTo>
                        <a:pt x="81" y="909"/>
                      </a:lnTo>
                      <a:lnTo>
                        <a:pt x="78" y="907"/>
                      </a:lnTo>
                      <a:lnTo>
                        <a:pt x="74" y="902"/>
                      </a:lnTo>
                      <a:lnTo>
                        <a:pt x="71" y="900"/>
                      </a:lnTo>
                      <a:lnTo>
                        <a:pt x="71" y="898"/>
                      </a:lnTo>
                      <a:lnTo>
                        <a:pt x="69" y="893"/>
                      </a:lnTo>
                      <a:lnTo>
                        <a:pt x="67" y="890"/>
                      </a:lnTo>
                      <a:lnTo>
                        <a:pt x="36" y="841"/>
                      </a:lnTo>
                      <a:lnTo>
                        <a:pt x="26" y="834"/>
                      </a:lnTo>
                      <a:lnTo>
                        <a:pt x="22" y="831"/>
                      </a:lnTo>
                      <a:lnTo>
                        <a:pt x="29" y="827"/>
                      </a:lnTo>
                      <a:lnTo>
                        <a:pt x="31" y="822"/>
                      </a:lnTo>
                      <a:lnTo>
                        <a:pt x="31" y="817"/>
                      </a:lnTo>
                      <a:lnTo>
                        <a:pt x="29" y="810"/>
                      </a:lnTo>
                      <a:lnTo>
                        <a:pt x="33" y="805"/>
                      </a:lnTo>
                      <a:lnTo>
                        <a:pt x="41" y="786"/>
                      </a:lnTo>
                      <a:lnTo>
                        <a:pt x="55" y="767"/>
                      </a:lnTo>
                      <a:lnTo>
                        <a:pt x="57" y="760"/>
                      </a:lnTo>
                      <a:lnTo>
                        <a:pt x="57" y="758"/>
                      </a:lnTo>
                      <a:lnTo>
                        <a:pt x="55" y="756"/>
                      </a:lnTo>
                      <a:lnTo>
                        <a:pt x="52" y="753"/>
                      </a:lnTo>
                      <a:lnTo>
                        <a:pt x="52" y="751"/>
                      </a:lnTo>
                      <a:lnTo>
                        <a:pt x="52" y="748"/>
                      </a:lnTo>
                      <a:lnTo>
                        <a:pt x="52" y="744"/>
                      </a:lnTo>
                      <a:lnTo>
                        <a:pt x="52" y="734"/>
                      </a:lnTo>
                      <a:lnTo>
                        <a:pt x="57" y="720"/>
                      </a:lnTo>
                      <a:lnTo>
                        <a:pt x="57" y="718"/>
                      </a:lnTo>
                      <a:lnTo>
                        <a:pt x="62" y="711"/>
                      </a:lnTo>
                      <a:lnTo>
                        <a:pt x="62" y="711"/>
                      </a:lnTo>
                      <a:lnTo>
                        <a:pt x="83" y="696"/>
                      </a:lnTo>
                      <a:lnTo>
                        <a:pt x="88" y="694"/>
                      </a:lnTo>
                      <a:lnTo>
                        <a:pt x="93" y="689"/>
                      </a:lnTo>
                      <a:lnTo>
                        <a:pt x="100" y="685"/>
                      </a:lnTo>
                      <a:lnTo>
                        <a:pt x="100" y="682"/>
                      </a:lnTo>
                      <a:lnTo>
                        <a:pt x="104" y="680"/>
                      </a:lnTo>
                      <a:lnTo>
                        <a:pt x="119" y="677"/>
                      </a:lnTo>
                      <a:lnTo>
                        <a:pt x="126" y="675"/>
                      </a:lnTo>
                      <a:lnTo>
                        <a:pt x="130" y="670"/>
                      </a:lnTo>
                      <a:lnTo>
                        <a:pt x="133" y="668"/>
                      </a:lnTo>
                      <a:lnTo>
                        <a:pt x="138" y="666"/>
                      </a:lnTo>
                      <a:lnTo>
                        <a:pt x="138" y="661"/>
                      </a:lnTo>
                      <a:lnTo>
                        <a:pt x="140" y="654"/>
                      </a:lnTo>
                      <a:lnTo>
                        <a:pt x="135" y="644"/>
                      </a:lnTo>
                      <a:lnTo>
                        <a:pt x="142" y="640"/>
                      </a:lnTo>
                      <a:lnTo>
                        <a:pt x="152" y="630"/>
                      </a:lnTo>
                      <a:lnTo>
                        <a:pt x="164" y="609"/>
                      </a:lnTo>
                      <a:lnTo>
                        <a:pt x="166" y="606"/>
                      </a:lnTo>
                      <a:lnTo>
                        <a:pt x="168" y="602"/>
                      </a:lnTo>
                      <a:lnTo>
                        <a:pt x="168" y="597"/>
                      </a:lnTo>
                      <a:lnTo>
                        <a:pt x="166" y="595"/>
                      </a:lnTo>
                      <a:lnTo>
                        <a:pt x="168" y="587"/>
                      </a:lnTo>
                      <a:lnTo>
                        <a:pt x="166" y="578"/>
                      </a:lnTo>
                      <a:lnTo>
                        <a:pt x="164" y="571"/>
                      </a:lnTo>
                      <a:lnTo>
                        <a:pt x="159" y="566"/>
                      </a:lnTo>
                      <a:lnTo>
                        <a:pt x="152" y="559"/>
                      </a:lnTo>
                      <a:lnTo>
                        <a:pt x="142" y="557"/>
                      </a:lnTo>
                      <a:lnTo>
                        <a:pt x="133" y="557"/>
                      </a:lnTo>
                      <a:lnTo>
                        <a:pt x="126" y="561"/>
                      </a:lnTo>
                      <a:lnTo>
                        <a:pt x="121" y="561"/>
                      </a:lnTo>
                      <a:lnTo>
                        <a:pt x="116" y="561"/>
                      </a:lnTo>
                      <a:lnTo>
                        <a:pt x="111" y="557"/>
                      </a:lnTo>
                      <a:lnTo>
                        <a:pt x="109" y="554"/>
                      </a:lnTo>
                      <a:lnTo>
                        <a:pt x="109" y="550"/>
                      </a:lnTo>
                      <a:lnTo>
                        <a:pt x="111" y="542"/>
                      </a:lnTo>
                      <a:lnTo>
                        <a:pt x="114" y="538"/>
                      </a:lnTo>
                      <a:lnTo>
                        <a:pt x="111" y="528"/>
                      </a:lnTo>
                      <a:lnTo>
                        <a:pt x="102" y="526"/>
                      </a:lnTo>
                      <a:lnTo>
                        <a:pt x="95" y="521"/>
                      </a:lnTo>
                      <a:lnTo>
                        <a:pt x="85" y="516"/>
                      </a:lnTo>
                      <a:lnTo>
                        <a:pt x="83" y="509"/>
                      </a:lnTo>
                      <a:lnTo>
                        <a:pt x="81" y="500"/>
                      </a:lnTo>
                      <a:lnTo>
                        <a:pt x="81" y="493"/>
                      </a:lnTo>
                      <a:lnTo>
                        <a:pt x="85" y="486"/>
                      </a:lnTo>
                      <a:lnTo>
                        <a:pt x="71" y="462"/>
                      </a:lnTo>
                      <a:lnTo>
                        <a:pt x="67" y="457"/>
                      </a:lnTo>
                      <a:lnTo>
                        <a:pt x="64" y="452"/>
                      </a:lnTo>
                      <a:lnTo>
                        <a:pt x="64" y="443"/>
                      </a:lnTo>
                      <a:lnTo>
                        <a:pt x="64" y="434"/>
                      </a:lnTo>
                      <a:lnTo>
                        <a:pt x="67" y="429"/>
                      </a:lnTo>
                      <a:lnTo>
                        <a:pt x="69" y="422"/>
                      </a:lnTo>
                      <a:lnTo>
                        <a:pt x="71" y="412"/>
                      </a:lnTo>
                      <a:lnTo>
                        <a:pt x="71" y="403"/>
                      </a:lnTo>
                      <a:lnTo>
                        <a:pt x="71" y="398"/>
                      </a:lnTo>
                      <a:lnTo>
                        <a:pt x="57" y="393"/>
                      </a:lnTo>
                      <a:lnTo>
                        <a:pt x="50" y="391"/>
                      </a:lnTo>
                      <a:lnTo>
                        <a:pt x="45" y="386"/>
                      </a:lnTo>
                      <a:lnTo>
                        <a:pt x="43" y="377"/>
                      </a:lnTo>
                      <a:lnTo>
                        <a:pt x="41" y="372"/>
                      </a:lnTo>
                      <a:lnTo>
                        <a:pt x="31" y="365"/>
                      </a:lnTo>
                      <a:lnTo>
                        <a:pt x="24" y="360"/>
                      </a:lnTo>
                      <a:lnTo>
                        <a:pt x="17" y="346"/>
                      </a:lnTo>
                      <a:lnTo>
                        <a:pt x="12" y="339"/>
                      </a:lnTo>
                      <a:lnTo>
                        <a:pt x="3" y="308"/>
                      </a:lnTo>
                      <a:lnTo>
                        <a:pt x="0" y="301"/>
                      </a:lnTo>
                      <a:lnTo>
                        <a:pt x="71" y="313"/>
                      </a:lnTo>
                      <a:lnTo>
                        <a:pt x="76" y="310"/>
                      </a:lnTo>
                      <a:lnTo>
                        <a:pt x="81" y="308"/>
                      </a:lnTo>
                      <a:lnTo>
                        <a:pt x="88" y="308"/>
                      </a:lnTo>
                      <a:lnTo>
                        <a:pt x="100" y="310"/>
                      </a:lnTo>
                      <a:lnTo>
                        <a:pt x="107" y="308"/>
                      </a:lnTo>
                      <a:lnTo>
                        <a:pt x="111" y="313"/>
                      </a:lnTo>
                      <a:lnTo>
                        <a:pt x="123" y="315"/>
                      </a:lnTo>
                      <a:lnTo>
                        <a:pt x="171" y="313"/>
                      </a:lnTo>
                      <a:lnTo>
                        <a:pt x="175" y="313"/>
                      </a:lnTo>
                      <a:lnTo>
                        <a:pt x="180" y="303"/>
                      </a:lnTo>
                      <a:lnTo>
                        <a:pt x="180" y="299"/>
                      </a:lnTo>
                      <a:lnTo>
                        <a:pt x="180" y="296"/>
                      </a:lnTo>
                      <a:lnTo>
                        <a:pt x="180" y="294"/>
                      </a:lnTo>
                      <a:lnTo>
                        <a:pt x="182" y="289"/>
                      </a:lnTo>
                      <a:lnTo>
                        <a:pt x="187" y="282"/>
                      </a:lnTo>
                      <a:lnTo>
                        <a:pt x="187" y="277"/>
                      </a:lnTo>
                      <a:lnTo>
                        <a:pt x="187" y="275"/>
                      </a:lnTo>
                      <a:lnTo>
                        <a:pt x="187" y="270"/>
                      </a:lnTo>
                      <a:lnTo>
                        <a:pt x="187" y="265"/>
                      </a:lnTo>
                      <a:lnTo>
                        <a:pt x="190" y="261"/>
                      </a:lnTo>
                      <a:lnTo>
                        <a:pt x="192" y="258"/>
                      </a:lnTo>
                      <a:lnTo>
                        <a:pt x="199" y="256"/>
                      </a:lnTo>
                      <a:lnTo>
                        <a:pt x="204" y="254"/>
                      </a:lnTo>
                      <a:lnTo>
                        <a:pt x="211" y="244"/>
                      </a:lnTo>
                      <a:lnTo>
                        <a:pt x="213" y="239"/>
                      </a:lnTo>
                      <a:lnTo>
                        <a:pt x="213" y="232"/>
                      </a:lnTo>
                      <a:lnTo>
                        <a:pt x="216" y="228"/>
                      </a:lnTo>
                      <a:lnTo>
                        <a:pt x="216" y="225"/>
                      </a:lnTo>
                      <a:lnTo>
                        <a:pt x="216" y="223"/>
                      </a:lnTo>
                      <a:lnTo>
                        <a:pt x="216" y="220"/>
                      </a:lnTo>
                      <a:lnTo>
                        <a:pt x="216" y="218"/>
                      </a:lnTo>
                      <a:lnTo>
                        <a:pt x="218" y="216"/>
                      </a:lnTo>
                      <a:lnTo>
                        <a:pt x="220" y="213"/>
                      </a:lnTo>
                      <a:lnTo>
                        <a:pt x="223" y="204"/>
                      </a:lnTo>
                      <a:lnTo>
                        <a:pt x="225" y="199"/>
                      </a:lnTo>
                      <a:lnTo>
                        <a:pt x="225" y="194"/>
                      </a:lnTo>
                      <a:lnTo>
                        <a:pt x="225" y="190"/>
                      </a:lnTo>
                      <a:lnTo>
                        <a:pt x="232" y="183"/>
                      </a:lnTo>
                      <a:lnTo>
                        <a:pt x="220" y="157"/>
                      </a:lnTo>
                      <a:lnTo>
                        <a:pt x="216" y="147"/>
                      </a:lnTo>
                      <a:lnTo>
                        <a:pt x="211" y="140"/>
                      </a:lnTo>
                      <a:lnTo>
                        <a:pt x="208" y="138"/>
                      </a:lnTo>
                      <a:lnTo>
                        <a:pt x="204" y="135"/>
                      </a:lnTo>
                      <a:lnTo>
                        <a:pt x="197" y="133"/>
                      </a:lnTo>
                      <a:lnTo>
                        <a:pt x="192" y="131"/>
                      </a:lnTo>
                      <a:lnTo>
                        <a:pt x="190" y="126"/>
                      </a:lnTo>
                      <a:lnTo>
                        <a:pt x="187" y="112"/>
                      </a:lnTo>
                      <a:lnTo>
                        <a:pt x="185" y="104"/>
                      </a:lnTo>
                      <a:lnTo>
                        <a:pt x="187" y="100"/>
                      </a:lnTo>
                      <a:lnTo>
                        <a:pt x="192" y="90"/>
                      </a:lnTo>
                      <a:lnTo>
                        <a:pt x="197" y="86"/>
                      </a:lnTo>
                      <a:lnTo>
                        <a:pt x="201" y="83"/>
                      </a:lnTo>
                      <a:lnTo>
                        <a:pt x="216" y="76"/>
                      </a:lnTo>
                      <a:lnTo>
                        <a:pt x="223" y="76"/>
                      </a:lnTo>
                      <a:lnTo>
                        <a:pt x="230" y="76"/>
                      </a:lnTo>
                      <a:lnTo>
                        <a:pt x="235" y="76"/>
                      </a:lnTo>
                      <a:lnTo>
                        <a:pt x="242" y="74"/>
                      </a:lnTo>
                      <a:lnTo>
                        <a:pt x="242" y="71"/>
                      </a:lnTo>
                      <a:lnTo>
                        <a:pt x="244" y="67"/>
                      </a:lnTo>
                      <a:lnTo>
                        <a:pt x="246" y="71"/>
                      </a:lnTo>
                      <a:lnTo>
                        <a:pt x="251" y="78"/>
                      </a:lnTo>
                      <a:lnTo>
                        <a:pt x="256" y="81"/>
                      </a:lnTo>
                      <a:lnTo>
                        <a:pt x="258" y="83"/>
                      </a:lnTo>
                      <a:lnTo>
                        <a:pt x="261" y="83"/>
                      </a:lnTo>
                      <a:lnTo>
                        <a:pt x="265" y="83"/>
                      </a:lnTo>
                      <a:lnTo>
                        <a:pt x="268" y="83"/>
                      </a:lnTo>
                      <a:lnTo>
                        <a:pt x="270" y="83"/>
                      </a:lnTo>
                      <a:lnTo>
                        <a:pt x="272" y="83"/>
                      </a:lnTo>
                      <a:lnTo>
                        <a:pt x="279" y="86"/>
                      </a:lnTo>
                      <a:lnTo>
                        <a:pt x="291" y="81"/>
                      </a:lnTo>
                      <a:lnTo>
                        <a:pt x="294" y="81"/>
                      </a:lnTo>
                      <a:lnTo>
                        <a:pt x="298" y="86"/>
                      </a:lnTo>
                      <a:lnTo>
                        <a:pt x="303" y="86"/>
                      </a:lnTo>
                      <a:lnTo>
                        <a:pt x="305" y="83"/>
                      </a:lnTo>
                      <a:lnTo>
                        <a:pt x="310" y="83"/>
                      </a:lnTo>
                      <a:lnTo>
                        <a:pt x="313" y="81"/>
                      </a:lnTo>
                      <a:lnTo>
                        <a:pt x="336" y="78"/>
                      </a:lnTo>
                      <a:lnTo>
                        <a:pt x="341" y="76"/>
                      </a:lnTo>
                      <a:lnTo>
                        <a:pt x="343" y="76"/>
                      </a:lnTo>
                      <a:lnTo>
                        <a:pt x="346" y="74"/>
                      </a:lnTo>
                      <a:lnTo>
                        <a:pt x="348" y="69"/>
                      </a:lnTo>
                      <a:lnTo>
                        <a:pt x="348" y="67"/>
                      </a:lnTo>
                      <a:lnTo>
                        <a:pt x="346" y="62"/>
                      </a:lnTo>
                      <a:lnTo>
                        <a:pt x="348" y="57"/>
                      </a:lnTo>
                      <a:lnTo>
                        <a:pt x="348" y="55"/>
                      </a:lnTo>
                      <a:lnTo>
                        <a:pt x="350" y="52"/>
                      </a:lnTo>
                      <a:lnTo>
                        <a:pt x="362" y="45"/>
                      </a:lnTo>
                      <a:lnTo>
                        <a:pt x="365" y="45"/>
                      </a:lnTo>
                      <a:lnTo>
                        <a:pt x="372" y="43"/>
                      </a:lnTo>
                      <a:lnTo>
                        <a:pt x="374" y="41"/>
                      </a:lnTo>
                      <a:lnTo>
                        <a:pt x="386" y="38"/>
                      </a:lnTo>
                      <a:lnTo>
                        <a:pt x="393" y="31"/>
                      </a:lnTo>
                      <a:lnTo>
                        <a:pt x="395" y="29"/>
                      </a:lnTo>
                      <a:lnTo>
                        <a:pt x="400" y="29"/>
                      </a:lnTo>
                      <a:lnTo>
                        <a:pt x="410" y="26"/>
                      </a:lnTo>
                      <a:lnTo>
                        <a:pt x="412" y="26"/>
                      </a:lnTo>
                      <a:lnTo>
                        <a:pt x="414" y="22"/>
                      </a:lnTo>
                      <a:lnTo>
                        <a:pt x="417" y="19"/>
                      </a:lnTo>
                      <a:lnTo>
                        <a:pt x="417" y="17"/>
                      </a:lnTo>
                      <a:lnTo>
                        <a:pt x="419" y="14"/>
                      </a:lnTo>
                      <a:lnTo>
                        <a:pt x="424" y="12"/>
                      </a:lnTo>
                      <a:lnTo>
                        <a:pt x="426" y="12"/>
                      </a:lnTo>
                      <a:lnTo>
                        <a:pt x="433" y="10"/>
                      </a:lnTo>
                      <a:lnTo>
                        <a:pt x="438" y="10"/>
                      </a:lnTo>
                      <a:lnTo>
                        <a:pt x="440" y="7"/>
                      </a:lnTo>
                      <a:lnTo>
                        <a:pt x="452" y="0"/>
                      </a:lnTo>
                      <a:lnTo>
                        <a:pt x="455" y="0"/>
                      </a:lnTo>
                      <a:lnTo>
                        <a:pt x="459" y="0"/>
                      </a:lnTo>
                      <a:lnTo>
                        <a:pt x="466" y="0"/>
                      </a:lnTo>
                      <a:lnTo>
                        <a:pt x="476" y="10"/>
                      </a:lnTo>
                      <a:lnTo>
                        <a:pt x="478" y="12"/>
                      </a:lnTo>
                      <a:lnTo>
                        <a:pt x="483" y="17"/>
                      </a:lnTo>
                      <a:lnTo>
                        <a:pt x="488" y="19"/>
                      </a:lnTo>
                      <a:lnTo>
                        <a:pt x="492" y="22"/>
                      </a:lnTo>
                      <a:lnTo>
                        <a:pt x="492" y="24"/>
                      </a:lnTo>
                      <a:lnTo>
                        <a:pt x="492" y="26"/>
                      </a:lnTo>
                      <a:lnTo>
                        <a:pt x="495" y="29"/>
                      </a:lnTo>
                      <a:lnTo>
                        <a:pt x="499" y="31"/>
                      </a:lnTo>
                      <a:lnTo>
                        <a:pt x="507" y="36"/>
                      </a:lnTo>
                      <a:lnTo>
                        <a:pt x="507" y="38"/>
                      </a:lnTo>
                      <a:lnTo>
                        <a:pt x="507" y="38"/>
                      </a:lnTo>
                      <a:lnTo>
                        <a:pt x="504" y="43"/>
                      </a:lnTo>
                      <a:lnTo>
                        <a:pt x="504" y="43"/>
                      </a:lnTo>
                      <a:lnTo>
                        <a:pt x="504" y="45"/>
                      </a:lnTo>
                      <a:lnTo>
                        <a:pt x="502" y="48"/>
                      </a:lnTo>
                      <a:lnTo>
                        <a:pt x="502" y="48"/>
                      </a:lnTo>
                      <a:lnTo>
                        <a:pt x="502" y="52"/>
                      </a:lnTo>
                      <a:lnTo>
                        <a:pt x="499" y="52"/>
                      </a:lnTo>
                      <a:lnTo>
                        <a:pt x="497" y="55"/>
                      </a:lnTo>
                      <a:lnTo>
                        <a:pt x="499" y="57"/>
                      </a:lnTo>
                      <a:lnTo>
                        <a:pt x="502" y="59"/>
                      </a:lnTo>
                      <a:lnTo>
                        <a:pt x="514" y="64"/>
                      </a:lnTo>
                      <a:lnTo>
                        <a:pt x="521" y="69"/>
                      </a:lnTo>
                      <a:lnTo>
                        <a:pt x="525" y="74"/>
                      </a:lnTo>
                      <a:lnTo>
                        <a:pt x="528" y="76"/>
                      </a:lnTo>
                      <a:lnTo>
                        <a:pt x="530" y="81"/>
                      </a:lnTo>
                      <a:lnTo>
                        <a:pt x="542" y="88"/>
                      </a:lnTo>
                      <a:lnTo>
                        <a:pt x="552" y="90"/>
                      </a:lnTo>
                      <a:lnTo>
                        <a:pt x="554" y="93"/>
                      </a:lnTo>
                      <a:lnTo>
                        <a:pt x="559" y="90"/>
                      </a:lnTo>
                      <a:lnTo>
                        <a:pt x="561" y="88"/>
                      </a:lnTo>
                      <a:lnTo>
                        <a:pt x="561" y="86"/>
                      </a:lnTo>
                      <a:lnTo>
                        <a:pt x="563" y="83"/>
                      </a:lnTo>
                      <a:lnTo>
                        <a:pt x="563" y="78"/>
                      </a:lnTo>
                      <a:lnTo>
                        <a:pt x="566" y="76"/>
                      </a:lnTo>
                      <a:lnTo>
                        <a:pt x="568" y="76"/>
                      </a:lnTo>
                      <a:lnTo>
                        <a:pt x="570" y="74"/>
                      </a:lnTo>
                      <a:lnTo>
                        <a:pt x="582" y="71"/>
                      </a:lnTo>
                      <a:lnTo>
                        <a:pt x="589" y="69"/>
                      </a:lnTo>
                      <a:lnTo>
                        <a:pt x="592" y="67"/>
                      </a:lnTo>
                      <a:lnTo>
                        <a:pt x="594" y="69"/>
                      </a:lnTo>
                      <a:lnTo>
                        <a:pt x="596" y="74"/>
                      </a:lnTo>
                      <a:lnTo>
                        <a:pt x="599" y="76"/>
                      </a:lnTo>
                      <a:lnTo>
                        <a:pt x="599" y="81"/>
                      </a:lnTo>
                      <a:lnTo>
                        <a:pt x="596" y="83"/>
                      </a:lnTo>
                      <a:lnTo>
                        <a:pt x="594" y="88"/>
                      </a:lnTo>
                      <a:lnTo>
                        <a:pt x="594" y="90"/>
                      </a:lnTo>
                      <a:lnTo>
                        <a:pt x="596" y="93"/>
                      </a:lnTo>
                      <a:lnTo>
                        <a:pt x="604" y="93"/>
                      </a:lnTo>
                      <a:lnTo>
                        <a:pt x="615" y="90"/>
                      </a:lnTo>
                      <a:lnTo>
                        <a:pt x="627" y="97"/>
                      </a:lnTo>
                      <a:lnTo>
                        <a:pt x="637" y="104"/>
                      </a:lnTo>
                      <a:lnTo>
                        <a:pt x="646" y="114"/>
                      </a:lnTo>
                      <a:lnTo>
                        <a:pt x="653" y="126"/>
                      </a:lnTo>
                      <a:lnTo>
                        <a:pt x="660" y="131"/>
                      </a:lnTo>
                      <a:lnTo>
                        <a:pt x="675" y="135"/>
                      </a:lnTo>
                      <a:lnTo>
                        <a:pt x="686" y="135"/>
                      </a:lnTo>
                      <a:lnTo>
                        <a:pt x="689" y="135"/>
                      </a:lnTo>
                      <a:lnTo>
                        <a:pt x="691" y="135"/>
                      </a:lnTo>
                      <a:lnTo>
                        <a:pt x="693" y="135"/>
                      </a:lnTo>
                      <a:lnTo>
                        <a:pt x="698" y="131"/>
                      </a:lnTo>
                      <a:lnTo>
                        <a:pt x="701" y="128"/>
                      </a:lnTo>
                      <a:lnTo>
                        <a:pt x="712" y="119"/>
                      </a:lnTo>
                      <a:lnTo>
                        <a:pt x="729" y="114"/>
                      </a:lnTo>
                      <a:lnTo>
                        <a:pt x="736" y="116"/>
                      </a:lnTo>
                      <a:lnTo>
                        <a:pt x="736" y="116"/>
                      </a:lnTo>
                      <a:lnTo>
                        <a:pt x="736" y="119"/>
                      </a:lnTo>
                      <a:lnTo>
                        <a:pt x="731" y="128"/>
                      </a:lnTo>
                      <a:lnTo>
                        <a:pt x="731" y="131"/>
                      </a:lnTo>
                      <a:lnTo>
                        <a:pt x="731" y="135"/>
                      </a:lnTo>
                      <a:lnTo>
                        <a:pt x="731" y="154"/>
                      </a:lnTo>
                      <a:lnTo>
                        <a:pt x="734" y="159"/>
                      </a:lnTo>
                      <a:lnTo>
                        <a:pt x="734" y="161"/>
                      </a:lnTo>
                      <a:lnTo>
                        <a:pt x="736" y="166"/>
                      </a:lnTo>
                      <a:lnTo>
                        <a:pt x="741" y="175"/>
                      </a:lnTo>
                      <a:lnTo>
                        <a:pt x="731" y="178"/>
                      </a:lnTo>
                      <a:lnTo>
                        <a:pt x="729" y="180"/>
                      </a:lnTo>
                      <a:lnTo>
                        <a:pt x="727" y="183"/>
                      </a:lnTo>
                      <a:lnTo>
                        <a:pt x="724" y="194"/>
                      </a:lnTo>
                      <a:lnTo>
                        <a:pt x="724" y="199"/>
                      </a:lnTo>
                      <a:lnTo>
                        <a:pt x="724" y="202"/>
                      </a:lnTo>
                      <a:lnTo>
                        <a:pt x="722" y="225"/>
                      </a:lnTo>
                      <a:lnTo>
                        <a:pt x="715" y="256"/>
                      </a:lnTo>
                      <a:lnTo>
                        <a:pt x="715" y="268"/>
                      </a:lnTo>
                      <a:lnTo>
                        <a:pt x="715" y="273"/>
                      </a:lnTo>
                      <a:lnTo>
                        <a:pt x="719" y="273"/>
                      </a:lnTo>
                      <a:lnTo>
                        <a:pt x="724" y="273"/>
                      </a:lnTo>
                      <a:lnTo>
                        <a:pt x="734" y="270"/>
                      </a:lnTo>
                      <a:lnTo>
                        <a:pt x="736" y="273"/>
                      </a:lnTo>
                      <a:lnTo>
                        <a:pt x="738" y="273"/>
                      </a:lnTo>
                      <a:lnTo>
                        <a:pt x="741" y="275"/>
                      </a:lnTo>
                      <a:lnTo>
                        <a:pt x="743" y="277"/>
                      </a:lnTo>
                      <a:lnTo>
                        <a:pt x="746" y="282"/>
                      </a:lnTo>
                      <a:lnTo>
                        <a:pt x="746" y="284"/>
                      </a:lnTo>
                      <a:lnTo>
                        <a:pt x="746" y="287"/>
                      </a:lnTo>
                      <a:lnTo>
                        <a:pt x="746" y="289"/>
                      </a:lnTo>
                      <a:lnTo>
                        <a:pt x="741" y="294"/>
                      </a:lnTo>
                      <a:lnTo>
                        <a:pt x="738" y="299"/>
                      </a:lnTo>
                      <a:lnTo>
                        <a:pt x="738" y="303"/>
                      </a:lnTo>
                      <a:lnTo>
                        <a:pt x="738" y="308"/>
                      </a:lnTo>
                      <a:lnTo>
                        <a:pt x="736" y="313"/>
                      </a:lnTo>
                      <a:lnTo>
                        <a:pt x="736" y="322"/>
                      </a:lnTo>
                      <a:lnTo>
                        <a:pt x="736" y="325"/>
                      </a:lnTo>
                      <a:lnTo>
                        <a:pt x="738" y="327"/>
                      </a:lnTo>
                      <a:lnTo>
                        <a:pt x="748" y="329"/>
                      </a:lnTo>
                      <a:lnTo>
                        <a:pt x="753" y="332"/>
                      </a:lnTo>
                      <a:lnTo>
                        <a:pt x="755" y="329"/>
                      </a:lnTo>
                      <a:lnTo>
                        <a:pt x="757" y="329"/>
                      </a:lnTo>
                      <a:lnTo>
                        <a:pt x="760" y="322"/>
                      </a:lnTo>
                      <a:lnTo>
                        <a:pt x="764" y="320"/>
                      </a:lnTo>
                      <a:lnTo>
                        <a:pt x="772" y="315"/>
                      </a:lnTo>
                      <a:lnTo>
                        <a:pt x="774" y="315"/>
                      </a:lnTo>
                      <a:lnTo>
                        <a:pt x="779" y="313"/>
                      </a:lnTo>
                      <a:lnTo>
                        <a:pt x="781" y="313"/>
                      </a:lnTo>
                      <a:lnTo>
                        <a:pt x="783" y="315"/>
                      </a:lnTo>
                      <a:lnTo>
                        <a:pt x="786" y="320"/>
                      </a:lnTo>
                      <a:lnTo>
                        <a:pt x="786" y="325"/>
                      </a:lnTo>
                      <a:lnTo>
                        <a:pt x="786" y="329"/>
                      </a:lnTo>
                      <a:lnTo>
                        <a:pt x="783" y="334"/>
                      </a:lnTo>
                      <a:lnTo>
                        <a:pt x="786" y="339"/>
                      </a:lnTo>
                      <a:lnTo>
                        <a:pt x="788" y="344"/>
                      </a:lnTo>
                      <a:lnTo>
                        <a:pt x="790" y="346"/>
                      </a:lnTo>
                      <a:lnTo>
                        <a:pt x="790" y="351"/>
                      </a:lnTo>
                      <a:lnTo>
                        <a:pt x="790" y="353"/>
                      </a:lnTo>
                      <a:lnTo>
                        <a:pt x="788" y="355"/>
                      </a:lnTo>
                      <a:lnTo>
                        <a:pt x="788" y="363"/>
                      </a:lnTo>
                      <a:lnTo>
                        <a:pt x="786" y="372"/>
                      </a:lnTo>
                      <a:lnTo>
                        <a:pt x="786" y="374"/>
                      </a:lnTo>
                      <a:lnTo>
                        <a:pt x="783" y="377"/>
                      </a:lnTo>
                      <a:lnTo>
                        <a:pt x="783" y="379"/>
                      </a:lnTo>
                      <a:lnTo>
                        <a:pt x="779" y="384"/>
                      </a:lnTo>
                      <a:lnTo>
                        <a:pt x="779" y="386"/>
                      </a:lnTo>
                      <a:lnTo>
                        <a:pt x="776" y="389"/>
                      </a:lnTo>
                      <a:lnTo>
                        <a:pt x="774" y="393"/>
                      </a:lnTo>
                      <a:lnTo>
                        <a:pt x="769" y="398"/>
                      </a:lnTo>
                      <a:lnTo>
                        <a:pt x="769" y="400"/>
                      </a:lnTo>
                      <a:lnTo>
                        <a:pt x="769" y="403"/>
                      </a:lnTo>
                      <a:lnTo>
                        <a:pt x="772" y="405"/>
                      </a:lnTo>
                      <a:lnTo>
                        <a:pt x="774" y="408"/>
                      </a:lnTo>
                      <a:lnTo>
                        <a:pt x="779" y="410"/>
                      </a:lnTo>
                      <a:lnTo>
                        <a:pt x="781" y="412"/>
                      </a:lnTo>
                      <a:lnTo>
                        <a:pt x="793" y="429"/>
                      </a:lnTo>
                      <a:lnTo>
                        <a:pt x="800" y="438"/>
                      </a:lnTo>
                      <a:lnTo>
                        <a:pt x="805" y="441"/>
                      </a:lnTo>
                      <a:lnTo>
                        <a:pt x="807" y="445"/>
                      </a:lnTo>
                      <a:lnTo>
                        <a:pt x="812" y="448"/>
                      </a:lnTo>
                      <a:lnTo>
                        <a:pt x="816" y="450"/>
                      </a:lnTo>
                      <a:lnTo>
                        <a:pt x="819" y="452"/>
                      </a:lnTo>
                      <a:lnTo>
                        <a:pt x="824" y="460"/>
                      </a:lnTo>
                      <a:lnTo>
                        <a:pt x="833" y="471"/>
                      </a:lnTo>
                      <a:lnTo>
                        <a:pt x="835" y="479"/>
                      </a:lnTo>
                      <a:lnTo>
                        <a:pt x="840" y="483"/>
                      </a:lnTo>
                      <a:lnTo>
                        <a:pt x="840" y="483"/>
                      </a:lnTo>
                      <a:lnTo>
                        <a:pt x="845" y="488"/>
                      </a:lnTo>
                      <a:lnTo>
                        <a:pt x="847" y="490"/>
                      </a:lnTo>
                      <a:lnTo>
                        <a:pt x="869" y="502"/>
                      </a:lnTo>
                      <a:lnTo>
                        <a:pt x="878" y="497"/>
                      </a:lnTo>
                      <a:lnTo>
                        <a:pt x="878" y="497"/>
                      </a:lnTo>
                      <a:lnTo>
                        <a:pt x="880" y="497"/>
                      </a:lnTo>
                      <a:lnTo>
                        <a:pt x="883" y="495"/>
                      </a:lnTo>
                      <a:lnTo>
                        <a:pt x="890" y="493"/>
                      </a:lnTo>
                      <a:lnTo>
                        <a:pt x="904" y="490"/>
                      </a:lnTo>
                      <a:lnTo>
                        <a:pt x="906" y="488"/>
                      </a:lnTo>
                      <a:lnTo>
                        <a:pt x="911" y="483"/>
                      </a:lnTo>
                      <a:lnTo>
                        <a:pt x="928" y="476"/>
                      </a:lnTo>
                      <a:lnTo>
                        <a:pt x="932" y="471"/>
                      </a:lnTo>
                      <a:lnTo>
                        <a:pt x="937" y="486"/>
                      </a:lnTo>
                      <a:lnTo>
                        <a:pt x="935" y="493"/>
                      </a:lnTo>
                      <a:lnTo>
                        <a:pt x="930" y="502"/>
                      </a:lnTo>
                      <a:lnTo>
                        <a:pt x="923" y="516"/>
                      </a:lnTo>
                      <a:lnTo>
                        <a:pt x="921" y="519"/>
                      </a:lnTo>
                      <a:lnTo>
                        <a:pt x="916" y="521"/>
                      </a:lnTo>
                      <a:lnTo>
                        <a:pt x="913" y="521"/>
                      </a:lnTo>
                      <a:lnTo>
                        <a:pt x="911" y="524"/>
                      </a:lnTo>
                      <a:lnTo>
                        <a:pt x="909" y="526"/>
                      </a:lnTo>
                      <a:lnTo>
                        <a:pt x="909" y="531"/>
                      </a:lnTo>
                      <a:lnTo>
                        <a:pt x="909" y="535"/>
                      </a:lnTo>
                      <a:lnTo>
                        <a:pt x="913" y="550"/>
                      </a:lnTo>
                      <a:lnTo>
                        <a:pt x="918" y="561"/>
                      </a:lnTo>
                      <a:lnTo>
                        <a:pt x="921" y="564"/>
                      </a:lnTo>
                      <a:lnTo>
                        <a:pt x="921" y="566"/>
                      </a:lnTo>
                      <a:lnTo>
                        <a:pt x="925" y="569"/>
                      </a:lnTo>
                      <a:lnTo>
                        <a:pt x="935" y="580"/>
                      </a:lnTo>
                      <a:lnTo>
                        <a:pt x="937" y="590"/>
                      </a:lnTo>
                      <a:lnTo>
                        <a:pt x="932" y="587"/>
                      </a:lnTo>
                      <a:lnTo>
                        <a:pt x="932" y="587"/>
                      </a:lnTo>
                      <a:lnTo>
                        <a:pt x="921" y="580"/>
                      </a:lnTo>
                      <a:lnTo>
                        <a:pt x="918" y="580"/>
                      </a:lnTo>
                      <a:lnTo>
                        <a:pt x="916" y="578"/>
                      </a:lnTo>
                      <a:lnTo>
                        <a:pt x="909" y="576"/>
                      </a:lnTo>
                      <a:lnTo>
                        <a:pt x="904" y="578"/>
                      </a:lnTo>
                      <a:lnTo>
                        <a:pt x="899" y="578"/>
                      </a:lnTo>
                      <a:lnTo>
                        <a:pt x="897" y="578"/>
                      </a:lnTo>
                      <a:lnTo>
                        <a:pt x="892" y="576"/>
                      </a:lnTo>
                      <a:lnTo>
                        <a:pt x="890" y="576"/>
                      </a:lnTo>
                      <a:lnTo>
                        <a:pt x="887" y="578"/>
                      </a:lnTo>
                      <a:lnTo>
                        <a:pt x="885" y="580"/>
                      </a:lnTo>
                      <a:lnTo>
                        <a:pt x="883" y="583"/>
                      </a:lnTo>
                      <a:lnTo>
                        <a:pt x="878" y="587"/>
                      </a:lnTo>
                      <a:lnTo>
                        <a:pt x="876" y="590"/>
                      </a:lnTo>
                      <a:lnTo>
                        <a:pt x="873" y="592"/>
                      </a:lnTo>
                      <a:lnTo>
                        <a:pt x="871" y="597"/>
                      </a:lnTo>
                      <a:lnTo>
                        <a:pt x="866" y="613"/>
                      </a:lnTo>
                      <a:lnTo>
                        <a:pt x="866" y="621"/>
                      </a:lnTo>
                      <a:lnTo>
                        <a:pt x="866" y="623"/>
                      </a:lnTo>
                      <a:lnTo>
                        <a:pt x="869" y="625"/>
                      </a:lnTo>
                      <a:lnTo>
                        <a:pt x="876" y="630"/>
                      </a:lnTo>
                      <a:lnTo>
                        <a:pt x="878" y="632"/>
                      </a:lnTo>
                      <a:lnTo>
                        <a:pt x="878" y="637"/>
                      </a:lnTo>
                      <a:lnTo>
                        <a:pt x="876" y="640"/>
                      </a:lnTo>
                      <a:lnTo>
                        <a:pt x="869" y="644"/>
                      </a:lnTo>
                      <a:lnTo>
                        <a:pt x="864" y="644"/>
                      </a:lnTo>
                      <a:lnTo>
                        <a:pt x="861" y="644"/>
                      </a:lnTo>
                      <a:lnTo>
                        <a:pt x="857" y="642"/>
                      </a:lnTo>
                      <a:lnTo>
                        <a:pt x="847" y="637"/>
                      </a:lnTo>
                      <a:lnTo>
                        <a:pt x="845" y="635"/>
                      </a:lnTo>
                      <a:lnTo>
                        <a:pt x="843" y="635"/>
                      </a:lnTo>
                      <a:lnTo>
                        <a:pt x="840" y="635"/>
                      </a:lnTo>
                      <a:lnTo>
                        <a:pt x="838" y="637"/>
                      </a:lnTo>
                      <a:lnTo>
                        <a:pt x="838" y="640"/>
                      </a:lnTo>
                      <a:lnTo>
                        <a:pt x="838" y="644"/>
                      </a:lnTo>
                      <a:lnTo>
                        <a:pt x="838" y="647"/>
                      </a:lnTo>
                      <a:lnTo>
                        <a:pt x="838" y="649"/>
                      </a:lnTo>
                      <a:lnTo>
                        <a:pt x="840" y="654"/>
                      </a:lnTo>
                      <a:lnTo>
                        <a:pt x="840" y="656"/>
                      </a:lnTo>
                      <a:lnTo>
                        <a:pt x="843" y="656"/>
                      </a:lnTo>
                      <a:lnTo>
                        <a:pt x="843" y="656"/>
                      </a:lnTo>
                      <a:lnTo>
                        <a:pt x="843" y="658"/>
                      </a:lnTo>
                      <a:lnTo>
                        <a:pt x="843" y="661"/>
                      </a:lnTo>
                      <a:lnTo>
                        <a:pt x="843" y="663"/>
                      </a:lnTo>
                      <a:lnTo>
                        <a:pt x="843" y="668"/>
                      </a:lnTo>
                      <a:lnTo>
                        <a:pt x="845" y="670"/>
                      </a:lnTo>
                      <a:lnTo>
                        <a:pt x="845" y="673"/>
                      </a:lnTo>
                      <a:lnTo>
                        <a:pt x="847" y="675"/>
                      </a:lnTo>
                      <a:lnTo>
                        <a:pt x="859" y="677"/>
                      </a:lnTo>
                      <a:lnTo>
                        <a:pt x="861" y="680"/>
                      </a:lnTo>
                      <a:lnTo>
                        <a:pt x="871" y="682"/>
                      </a:lnTo>
                      <a:lnTo>
                        <a:pt x="871" y="685"/>
                      </a:lnTo>
                      <a:lnTo>
                        <a:pt x="873" y="689"/>
                      </a:lnTo>
                      <a:lnTo>
                        <a:pt x="871" y="696"/>
                      </a:lnTo>
                      <a:lnTo>
                        <a:pt x="869" y="706"/>
                      </a:lnTo>
                      <a:lnTo>
                        <a:pt x="866" y="706"/>
                      </a:lnTo>
                      <a:lnTo>
                        <a:pt x="864" y="708"/>
                      </a:lnTo>
                      <a:lnTo>
                        <a:pt x="854" y="706"/>
                      </a:lnTo>
                      <a:lnTo>
                        <a:pt x="852" y="706"/>
                      </a:lnTo>
                      <a:lnTo>
                        <a:pt x="850" y="706"/>
                      </a:lnTo>
                      <a:lnTo>
                        <a:pt x="847" y="708"/>
                      </a:lnTo>
                      <a:lnTo>
                        <a:pt x="845" y="711"/>
                      </a:lnTo>
                      <a:lnTo>
                        <a:pt x="843" y="713"/>
                      </a:lnTo>
                      <a:lnTo>
                        <a:pt x="835" y="720"/>
                      </a:lnTo>
                      <a:lnTo>
                        <a:pt x="833" y="725"/>
                      </a:lnTo>
                      <a:lnTo>
                        <a:pt x="824" y="756"/>
                      </a:lnTo>
                      <a:lnTo>
                        <a:pt x="821" y="763"/>
                      </a:lnTo>
                      <a:lnTo>
                        <a:pt x="816" y="767"/>
                      </a:lnTo>
                      <a:lnTo>
                        <a:pt x="814" y="767"/>
                      </a:lnTo>
                      <a:lnTo>
                        <a:pt x="814" y="767"/>
                      </a:lnTo>
                      <a:lnTo>
                        <a:pt x="812" y="767"/>
                      </a:lnTo>
                      <a:lnTo>
                        <a:pt x="807" y="767"/>
                      </a:lnTo>
                      <a:lnTo>
                        <a:pt x="802" y="770"/>
                      </a:lnTo>
                      <a:lnTo>
                        <a:pt x="793" y="772"/>
                      </a:lnTo>
                      <a:lnTo>
                        <a:pt x="788" y="772"/>
                      </a:lnTo>
                      <a:lnTo>
                        <a:pt x="760" y="772"/>
                      </a:lnTo>
                      <a:lnTo>
                        <a:pt x="757" y="774"/>
                      </a:lnTo>
                      <a:lnTo>
                        <a:pt x="755" y="777"/>
                      </a:lnTo>
                      <a:lnTo>
                        <a:pt x="757" y="779"/>
                      </a:lnTo>
                      <a:lnTo>
                        <a:pt x="757" y="782"/>
                      </a:lnTo>
                      <a:lnTo>
                        <a:pt x="757" y="786"/>
                      </a:lnTo>
                      <a:lnTo>
                        <a:pt x="755" y="789"/>
                      </a:lnTo>
                      <a:lnTo>
                        <a:pt x="755" y="791"/>
                      </a:lnTo>
                      <a:lnTo>
                        <a:pt x="753" y="793"/>
                      </a:lnTo>
                      <a:lnTo>
                        <a:pt x="743" y="796"/>
                      </a:lnTo>
                      <a:lnTo>
                        <a:pt x="727" y="805"/>
                      </a:lnTo>
                      <a:lnTo>
                        <a:pt x="715" y="815"/>
                      </a:lnTo>
                      <a:lnTo>
                        <a:pt x="715" y="817"/>
                      </a:lnTo>
                      <a:lnTo>
                        <a:pt x="712" y="817"/>
                      </a:lnTo>
                      <a:lnTo>
                        <a:pt x="710" y="819"/>
                      </a:lnTo>
                      <a:lnTo>
                        <a:pt x="710" y="822"/>
                      </a:lnTo>
                      <a:lnTo>
                        <a:pt x="710" y="824"/>
                      </a:lnTo>
                      <a:lnTo>
                        <a:pt x="708" y="824"/>
                      </a:lnTo>
                      <a:lnTo>
                        <a:pt x="708" y="827"/>
                      </a:lnTo>
                      <a:lnTo>
                        <a:pt x="705" y="827"/>
                      </a:lnTo>
                      <a:lnTo>
                        <a:pt x="701" y="824"/>
                      </a:lnTo>
                      <a:lnTo>
                        <a:pt x="693" y="824"/>
                      </a:lnTo>
                      <a:lnTo>
                        <a:pt x="691" y="824"/>
                      </a:lnTo>
                      <a:lnTo>
                        <a:pt x="684" y="829"/>
                      </a:lnTo>
                      <a:lnTo>
                        <a:pt x="682" y="831"/>
                      </a:lnTo>
                      <a:lnTo>
                        <a:pt x="679" y="836"/>
                      </a:lnTo>
                      <a:lnTo>
                        <a:pt x="677" y="838"/>
                      </a:lnTo>
                      <a:lnTo>
                        <a:pt x="675" y="841"/>
                      </a:lnTo>
                      <a:lnTo>
                        <a:pt x="675" y="843"/>
                      </a:lnTo>
                      <a:lnTo>
                        <a:pt x="675" y="846"/>
                      </a:lnTo>
                      <a:lnTo>
                        <a:pt x="672" y="848"/>
                      </a:lnTo>
                      <a:lnTo>
                        <a:pt x="670" y="853"/>
                      </a:lnTo>
                      <a:lnTo>
                        <a:pt x="658" y="857"/>
                      </a:lnTo>
                      <a:lnTo>
                        <a:pt x="658" y="857"/>
                      </a:lnTo>
                      <a:lnTo>
                        <a:pt x="653" y="862"/>
                      </a:lnTo>
                      <a:lnTo>
                        <a:pt x="651" y="864"/>
                      </a:lnTo>
                      <a:lnTo>
                        <a:pt x="649" y="872"/>
                      </a:lnTo>
                      <a:lnTo>
                        <a:pt x="646" y="872"/>
                      </a:lnTo>
                      <a:lnTo>
                        <a:pt x="639" y="874"/>
                      </a:lnTo>
                      <a:lnTo>
                        <a:pt x="625" y="881"/>
                      </a:lnTo>
                      <a:lnTo>
                        <a:pt x="620" y="883"/>
                      </a:lnTo>
                      <a:lnTo>
                        <a:pt x="618" y="888"/>
                      </a:lnTo>
                      <a:lnTo>
                        <a:pt x="615" y="895"/>
                      </a:lnTo>
                      <a:lnTo>
                        <a:pt x="615" y="898"/>
                      </a:lnTo>
                      <a:lnTo>
                        <a:pt x="615" y="900"/>
                      </a:lnTo>
                      <a:lnTo>
                        <a:pt x="615" y="902"/>
                      </a:lnTo>
                      <a:lnTo>
                        <a:pt x="618" y="905"/>
                      </a:lnTo>
                      <a:lnTo>
                        <a:pt x="618" y="907"/>
                      </a:lnTo>
                      <a:lnTo>
                        <a:pt x="620" y="909"/>
                      </a:lnTo>
                      <a:lnTo>
                        <a:pt x="618" y="912"/>
                      </a:lnTo>
                      <a:lnTo>
                        <a:pt x="618" y="917"/>
                      </a:lnTo>
                      <a:lnTo>
                        <a:pt x="618" y="919"/>
                      </a:lnTo>
                      <a:lnTo>
                        <a:pt x="615" y="924"/>
                      </a:lnTo>
                      <a:lnTo>
                        <a:pt x="615" y="926"/>
                      </a:lnTo>
                      <a:lnTo>
                        <a:pt x="615" y="926"/>
                      </a:lnTo>
                      <a:lnTo>
                        <a:pt x="618" y="928"/>
                      </a:lnTo>
                      <a:lnTo>
                        <a:pt x="620" y="931"/>
                      </a:lnTo>
                      <a:lnTo>
                        <a:pt x="620" y="933"/>
                      </a:lnTo>
                      <a:lnTo>
                        <a:pt x="622" y="933"/>
                      </a:lnTo>
                      <a:lnTo>
                        <a:pt x="622" y="935"/>
                      </a:lnTo>
                      <a:lnTo>
                        <a:pt x="622" y="940"/>
                      </a:lnTo>
                      <a:lnTo>
                        <a:pt x="625" y="943"/>
                      </a:lnTo>
                      <a:lnTo>
                        <a:pt x="625" y="945"/>
                      </a:lnTo>
                      <a:lnTo>
                        <a:pt x="625" y="947"/>
                      </a:lnTo>
                      <a:lnTo>
                        <a:pt x="630" y="954"/>
                      </a:lnTo>
                      <a:lnTo>
                        <a:pt x="630" y="954"/>
                      </a:lnTo>
                      <a:lnTo>
                        <a:pt x="630" y="959"/>
                      </a:lnTo>
                      <a:lnTo>
                        <a:pt x="630" y="962"/>
                      </a:lnTo>
                      <a:lnTo>
                        <a:pt x="630" y="964"/>
                      </a:lnTo>
                      <a:lnTo>
                        <a:pt x="630" y="969"/>
                      </a:lnTo>
                      <a:lnTo>
                        <a:pt x="630" y="971"/>
                      </a:lnTo>
                      <a:lnTo>
                        <a:pt x="630" y="973"/>
                      </a:lnTo>
                      <a:lnTo>
                        <a:pt x="627" y="980"/>
                      </a:lnTo>
                      <a:lnTo>
                        <a:pt x="625" y="983"/>
                      </a:lnTo>
                      <a:lnTo>
                        <a:pt x="625" y="985"/>
                      </a:lnTo>
                      <a:lnTo>
                        <a:pt x="622" y="992"/>
                      </a:lnTo>
                      <a:lnTo>
                        <a:pt x="622" y="995"/>
                      </a:lnTo>
                      <a:lnTo>
                        <a:pt x="622" y="997"/>
                      </a:lnTo>
                      <a:lnTo>
                        <a:pt x="620" y="999"/>
                      </a:lnTo>
                      <a:lnTo>
                        <a:pt x="606" y="1009"/>
                      </a:lnTo>
                      <a:lnTo>
                        <a:pt x="592" y="1009"/>
                      </a:lnTo>
                      <a:lnTo>
                        <a:pt x="585" y="1011"/>
                      </a:lnTo>
                      <a:lnTo>
                        <a:pt x="582" y="1014"/>
                      </a:lnTo>
                      <a:lnTo>
                        <a:pt x="575" y="1021"/>
                      </a:lnTo>
                      <a:lnTo>
                        <a:pt x="568" y="1025"/>
                      </a:lnTo>
                      <a:lnTo>
                        <a:pt x="561" y="1025"/>
                      </a:lnTo>
                      <a:lnTo>
                        <a:pt x="559" y="1025"/>
                      </a:lnTo>
                      <a:lnTo>
                        <a:pt x="556" y="1023"/>
                      </a:lnTo>
                      <a:lnTo>
                        <a:pt x="554" y="1014"/>
                      </a:lnTo>
                      <a:lnTo>
                        <a:pt x="554" y="1011"/>
                      </a:lnTo>
                      <a:lnTo>
                        <a:pt x="554" y="1009"/>
                      </a:lnTo>
                      <a:lnTo>
                        <a:pt x="556" y="1007"/>
                      </a:lnTo>
                      <a:lnTo>
                        <a:pt x="559" y="1007"/>
                      </a:lnTo>
                      <a:lnTo>
                        <a:pt x="563" y="1004"/>
                      </a:lnTo>
                      <a:lnTo>
                        <a:pt x="568" y="1002"/>
                      </a:lnTo>
                      <a:lnTo>
                        <a:pt x="570" y="999"/>
                      </a:lnTo>
                      <a:lnTo>
                        <a:pt x="568" y="997"/>
                      </a:lnTo>
                      <a:lnTo>
                        <a:pt x="568" y="995"/>
                      </a:lnTo>
                      <a:lnTo>
                        <a:pt x="563" y="988"/>
                      </a:lnTo>
                      <a:lnTo>
                        <a:pt x="559" y="983"/>
                      </a:lnTo>
                      <a:lnTo>
                        <a:pt x="554" y="983"/>
                      </a:lnTo>
                      <a:lnTo>
                        <a:pt x="533" y="985"/>
                      </a:lnTo>
                      <a:lnTo>
                        <a:pt x="521" y="988"/>
                      </a:lnTo>
                      <a:lnTo>
                        <a:pt x="518" y="990"/>
                      </a:lnTo>
                      <a:lnTo>
                        <a:pt x="516" y="992"/>
                      </a:lnTo>
                      <a:lnTo>
                        <a:pt x="511" y="997"/>
                      </a:lnTo>
                      <a:lnTo>
                        <a:pt x="511" y="999"/>
                      </a:lnTo>
                      <a:lnTo>
                        <a:pt x="509" y="1002"/>
                      </a:lnTo>
                      <a:lnTo>
                        <a:pt x="499" y="1007"/>
                      </a:lnTo>
                      <a:lnTo>
                        <a:pt x="495" y="1009"/>
                      </a:lnTo>
                      <a:lnTo>
                        <a:pt x="495" y="1011"/>
                      </a:lnTo>
                      <a:lnTo>
                        <a:pt x="492" y="1014"/>
                      </a:lnTo>
                      <a:lnTo>
                        <a:pt x="490" y="1016"/>
                      </a:lnTo>
                      <a:lnTo>
                        <a:pt x="490" y="1021"/>
                      </a:lnTo>
                      <a:lnTo>
                        <a:pt x="492" y="1023"/>
                      </a:lnTo>
                      <a:lnTo>
                        <a:pt x="492" y="1025"/>
                      </a:lnTo>
                      <a:lnTo>
                        <a:pt x="495" y="1028"/>
                      </a:lnTo>
                      <a:lnTo>
                        <a:pt x="495" y="1030"/>
                      </a:lnTo>
                      <a:lnTo>
                        <a:pt x="492" y="1035"/>
                      </a:lnTo>
                      <a:lnTo>
                        <a:pt x="485" y="1042"/>
                      </a:lnTo>
                      <a:lnTo>
                        <a:pt x="485" y="1044"/>
                      </a:lnTo>
                      <a:lnTo>
                        <a:pt x="485" y="1044"/>
                      </a:lnTo>
                      <a:lnTo>
                        <a:pt x="483" y="1047"/>
                      </a:lnTo>
                      <a:lnTo>
                        <a:pt x="483" y="1051"/>
                      </a:lnTo>
                      <a:lnTo>
                        <a:pt x="478" y="1054"/>
                      </a:lnTo>
                      <a:lnTo>
                        <a:pt x="473" y="1056"/>
                      </a:lnTo>
                      <a:lnTo>
                        <a:pt x="471" y="1059"/>
                      </a:lnTo>
                      <a:lnTo>
                        <a:pt x="455" y="1061"/>
                      </a:lnTo>
                      <a:lnTo>
                        <a:pt x="450" y="1061"/>
                      </a:lnTo>
                      <a:lnTo>
                        <a:pt x="424" y="1063"/>
                      </a:lnTo>
                      <a:lnTo>
                        <a:pt x="414" y="1068"/>
                      </a:lnTo>
                      <a:lnTo>
                        <a:pt x="405" y="1075"/>
                      </a:lnTo>
                      <a:lnTo>
                        <a:pt x="400" y="1078"/>
                      </a:lnTo>
                      <a:lnTo>
                        <a:pt x="393" y="1073"/>
                      </a:lnTo>
                      <a:lnTo>
                        <a:pt x="350" y="1051"/>
                      </a:lnTo>
                      <a:lnTo>
                        <a:pt x="343" y="1049"/>
                      </a:lnTo>
                      <a:lnTo>
                        <a:pt x="343" y="1047"/>
                      </a:lnTo>
                      <a:lnTo>
                        <a:pt x="341" y="1044"/>
                      </a:lnTo>
                      <a:lnTo>
                        <a:pt x="341" y="1042"/>
                      </a:lnTo>
                      <a:lnTo>
                        <a:pt x="341" y="1040"/>
                      </a:lnTo>
                      <a:lnTo>
                        <a:pt x="339" y="1035"/>
                      </a:lnTo>
                      <a:lnTo>
                        <a:pt x="324" y="1023"/>
                      </a:lnTo>
                      <a:lnTo>
                        <a:pt x="322" y="1023"/>
                      </a:lnTo>
                      <a:lnTo>
                        <a:pt x="317" y="1021"/>
                      </a:lnTo>
                      <a:lnTo>
                        <a:pt x="315" y="1023"/>
                      </a:lnTo>
                      <a:lnTo>
                        <a:pt x="313" y="1023"/>
                      </a:lnTo>
                      <a:lnTo>
                        <a:pt x="313" y="1025"/>
                      </a:lnTo>
                      <a:lnTo>
                        <a:pt x="310" y="1028"/>
                      </a:lnTo>
                      <a:lnTo>
                        <a:pt x="305" y="1033"/>
                      </a:lnTo>
                      <a:lnTo>
                        <a:pt x="303" y="1035"/>
                      </a:lnTo>
                      <a:lnTo>
                        <a:pt x="301" y="1037"/>
                      </a:lnTo>
                      <a:lnTo>
                        <a:pt x="301" y="1037"/>
                      </a:lnTo>
                      <a:lnTo>
                        <a:pt x="296" y="1037"/>
                      </a:lnTo>
                      <a:lnTo>
                        <a:pt x="287" y="1035"/>
                      </a:lnTo>
                      <a:lnTo>
                        <a:pt x="272" y="1033"/>
                      </a:lnTo>
                      <a:lnTo>
                        <a:pt x="270" y="1030"/>
                      </a:lnTo>
                      <a:lnTo>
                        <a:pt x="270" y="1028"/>
                      </a:lnTo>
                      <a:lnTo>
                        <a:pt x="270" y="1023"/>
                      </a:lnTo>
                      <a:lnTo>
                        <a:pt x="270" y="1021"/>
                      </a:lnTo>
                      <a:lnTo>
                        <a:pt x="268" y="1018"/>
                      </a:lnTo>
                      <a:lnTo>
                        <a:pt x="263" y="1009"/>
                      </a:lnTo>
                      <a:lnTo>
                        <a:pt x="258" y="1004"/>
                      </a:lnTo>
                      <a:lnTo>
                        <a:pt x="253" y="1002"/>
                      </a:lnTo>
                      <a:lnTo>
                        <a:pt x="249" y="999"/>
                      </a:lnTo>
                      <a:lnTo>
                        <a:pt x="239" y="999"/>
                      </a:lnTo>
                      <a:lnTo>
                        <a:pt x="230" y="999"/>
                      </a:lnTo>
                      <a:lnTo>
                        <a:pt x="216" y="997"/>
                      </a:lnTo>
                      <a:lnTo>
                        <a:pt x="206" y="995"/>
                      </a:lnTo>
                      <a:lnTo>
                        <a:pt x="201" y="992"/>
                      </a:lnTo>
                      <a:lnTo>
                        <a:pt x="197" y="990"/>
                      </a:lnTo>
                      <a:lnTo>
                        <a:pt x="194" y="988"/>
                      </a:lnTo>
                      <a:lnTo>
                        <a:pt x="194" y="985"/>
                      </a:lnTo>
                      <a:lnTo>
                        <a:pt x="194" y="983"/>
                      </a:lnTo>
                      <a:lnTo>
                        <a:pt x="197" y="976"/>
                      </a:lnTo>
                      <a:lnTo>
                        <a:pt x="199" y="973"/>
                      </a:lnTo>
                      <a:lnTo>
                        <a:pt x="201" y="971"/>
                      </a:lnTo>
                      <a:lnTo>
                        <a:pt x="201" y="969"/>
                      </a:lnTo>
                      <a:lnTo>
                        <a:pt x="201" y="966"/>
                      </a:lnTo>
                      <a:lnTo>
                        <a:pt x="201" y="964"/>
                      </a:lnTo>
                      <a:close/>
                    </a:path>
                  </a:pathLst>
                </a:custGeom>
                <a:solidFill>
                  <a:schemeClr val="tx1">
                    <a:alpha val="15000"/>
                  </a:schemeClr>
                </a:solidFill>
                <a:ln w="3175" cap="rnd">
                  <a:solidFill>
                    <a:schemeClr val="tx1"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92" name="Freeform 67"/>
                <p:cNvSpPr>
                  <a:spLocks/>
                </p:cNvSpPr>
                <p:nvPr/>
              </p:nvSpPr>
              <p:spPr bwMode="auto">
                <a:xfrm>
                  <a:off x="3086709" y="1145381"/>
                  <a:ext cx="540544" cy="381000"/>
                </a:xfrm>
                <a:custGeom>
                  <a:avLst/>
                  <a:gdLst>
                    <a:gd name="T0" fmla="*/ 385 w 454"/>
                    <a:gd name="T1" fmla="*/ 313 h 320"/>
                    <a:gd name="T2" fmla="*/ 362 w 454"/>
                    <a:gd name="T3" fmla="*/ 320 h 320"/>
                    <a:gd name="T4" fmla="*/ 338 w 454"/>
                    <a:gd name="T5" fmla="*/ 310 h 320"/>
                    <a:gd name="T6" fmla="*/ 314 w 454"/>
                    <a:gd name="T7" fmla="*/ 291 h 320"/>
                    <a:gd name="T8" fmla="*/ 319 w 454"/>
                    <a:gd name="T9" fmla="*/ 284 h 320"/>
                    <a:gd name="T10" fmla="*/ 307 w 454"/>
                    <a:gd name="T11" fmla="*/ 265 h 320"/>
                    <a:gd name="T12" fmla="*/ 310 w 454"/>
                    <a:gd name="T13" fmla="*/ 253 h 320"/>
                    <a:gd name="T14" fmla="*/ 310 w 454"/>
                    <a:gd name="T15" fmla="*/ 239 h 320"/>
                    <a:gd name="T16" fmla="*/ 272 w 454"/>
                    <a:gd name="T17" fmla="*/ 244 h 320"/>
                    <a:gd name="T18" fmla="*/ 265 w 454"/>
                    <a:gd name="T19" fmla="*/ 230 h 320"/>
                    <a:gd name="T20" fmla="*/ 224 w 454"/>
                    <a:gd name="T21" fmla="*/ 223 h 320"/>
                    <a:gd name="T22" fmla="*/ 194 w 454"/>
                    <a:gd name="T23" fmla="*/ 232 h 320"/>
                    <a:gd name="T24" fmla="*/ 189 w 454"/>
                    <a:gd name="T25" fmla="*/ 251 h 320"/>
                    <a:gd name="T26" fmla="*/ 182 w 454"/>
                    <a:gd name="T27" fmla="*/ 261 h 320"/>
                    <a:gd name="T28" fmla="*/ 170 w 454"/>
                    <a:gd name="T29" fmla="*/ 280 h 320"/>
                    <a:gd name="T30" fmla="*/ 144 w 454"/>
                    <a:gd name="T31" fmla="*/ 280 h 320"/>
                    <a:gd name="T32" fmla="*/ 127 w 454"/>
                    <a:gd name="T33" fmla="*/ 270 h 320"/>
                    <a:gd name="T34" fmla="*/ 118 w 454"/>
                    <a:gd name="T35" fmla="*/ 258 h 320"/>
                    <a:gd name="T36" fmla="*/ 127 w 454"/>
                    <a:gd name="T37" fmla="*/ 244 h 320"/>
                    <a:gd name="T38" fmla="*/ 125 w 454"/>
                    <a:gd name="T39" fmla="*/ 227 h 320"/>
                    <a:gd name="T40" fmla="*/ 104 w 454"/>
                    <a:gd name="T41" fmla="*/ 237 h 320"/>
                    <a:gd name="T42" fmla="*/ 101 w 454"/>
                    <a:gd name="T43" fmla="*/ 253 h 320"/>
                    <a:gd name="T44" fmla="*/ 64 w 454"/>
                    <a:gd name="T45" fmla="*/ 265 h 320"/>
                    <a:gd name="T46" fmla="*/ 56 w 454"/>
                    <a:gd name="T47" fmla="*/ 239 h 320"/>
                    <a:gd name="T48" fmla="*/ 40 w 454"/>
                    <a:gd name="T49" fmla="*/ 239 h 320"/>
                    <a:gd name="T50" fmla="*/ 23 w 454"/>
                    <a:gd name="T51" fmla="*/ 230 h 320"/>
                    <a:gd name="T52" fmla="*/ 12 w 454"/>
                    <a:gd name="T53" fmla="*/ 208 h 320"/>
                    <a:gd name="T54" fmla="*/ 7 w 454"/>
                    <a:gd name="T55" fmla="*/ 180 h 320"/>
                    <a:gd name="T56" fmla="*/ 12 w 454"/>
                    <a:gd name="T57" fmla="*/ 152 h 320"/>
                    <a:gd name="T58" fmla="*/ 9 w 454"/>
                    <a:gd name="T59" fmla="*/ 133 h 320"/>
                    <a:gd name="T60" fmla="*/ 16 w 454"/>
                    <a:gd name="T61" fmla="*/ 123 h 320"/>
                    <a:gd name="T62" fmla="*/ 23 w 454"/>
                    <a:gd name="T63" fmla="*/ 102 h 320"/>
                    <a:gd name="T64" fmla="*/ 23 w 454"/>
                    <a:gd name="T65" fmla="*/ 76 h 320"/>
                    <a:gd name="T66" fmla="*/ 19 w 454"/>
                    <a:gd name="T67" fmla="*/ 62 h 320"/>
                    <a:gd name="T68" fmla="*/ 19 w 454"/>
                    <a:gd name="T69" fmla="*/ 43 h 320"/>
                    <a:gd name="T70" fmla="*/ 7 w 454"/>
                    <a:gd name="T71" fmla="*/ 43 h 320"/>
                    <a:gd name="T72" fmla="*/ 23 w 454"/>
                    <a:gd name="T73" fmla="*/ 21 h 320"/>
                    <a:gd name="T74" fmla="*/ 23 w 454"/>
                    <a:gd name="T75" fmla="*/ 5 h 320"/>
                    <a:gd name="T76" fmla="*/ 73 w 454"/>
                    <a:gd name="T77" fmla="*/ 10 h 320"/>
                    <a:gd name="T78" fmla="*/ 101 w 454"/>
                    <a:gd name="T79" fmla="*/ 12 h 320"/>
                    <a:gd name="T80" fmla="*/ 101 w 454"/>
                    <a:gd name="T81" fmla="*/ 29 h 320"/>
                    <a:gd name="T82" fmla="*/ 116 w 454"/>
                    <a:gd name="T83" fmla="*/ 21 h 320"/>
                    <a:gd name="T84" fmla="*/ 139 w 454"/>
                    <a:gd name="T85" fmla="*/ 24 h 320"/>
                    <a:gd name="T86" fmla="*/ 142 w 454"/>
                    <a:gd name="T87" fmla="*/ 43 h 320"/>
                    <a:gd name="T88" fmla="*/ 163 w 454"/>
                    <a:gd name="T89" fmla="*/ 62 h 320"/>
                    <a:gd name="T90" fmla="*/ 175 w 454"/>
                    <a:gd name="T91" fmla="*/ 66 h 320"/>
                    <a:gd name="T92" fmla="*/ 194 w 454"/>
                    <a:gd name="T93" fmla="*/ 62 h 320"/>
                    <a:gd name="T94" fmla="*/ 194 w 454"/>
                    <a:gd name="T95" fmla="*/ 55 h 320"/>
                    <a:gd name="T96" fmla="*/ 222 w 454"/>
                    <a:gd name="T97" fmla="*/ 69 h 320"/>
                    <a:gd name="T98" fmla="*/ 274 w 454"/>
                    <a:gd name="T99" fmla="*/ 74 h 320"/>
                    <a:gd name="T100" fmla="*/ 298 w 454"/>
                    <a:gd name="T101" fmla="*/ 95 h 320"/>
                    <a:gd name="T102" fmla="*/ 338 w 454"/>
                    <a:gd name="T103" fmla="*/ 104 h 320"/>
                    <a:gd name="T104" fmla="*/ 364 w 454"/>
                    <a:gd name="T105" fmla="*/ 116 h 320"/>
                    <a:gd name="T106" fmla="*/ 400 w 454"/>
                    <a:gd name="T107" fmla="*/ 163 h 320"/>
                    <a:gd name="T108" fmla="*/ 411 w 454"/>
                    <a:gd name="T109" fmla="*/ 171 h 320"/>
                    <a:gd name="T110" fmla="*/ 449 w 454"/>
                    <a:gd name="T111" fmla="*/ 204 h 320"/>
                    <a:gd name="T112" fmla="*/ 452 w 454"/>
                    <a:gd name="T113" fmla="*/ 213 h 320"/>
                    <a:gd name="T114" fmla="*/ 452 w 454"/>
                    <a:gd name="T115" fmla="*/ 227 h 320"/>
                    <a:gd name="T116" fmla="*/ 433 w 454"/>
                    <a:gd name="T117" fmla="*/ 225 h 320"/>
                    <a:gd name="T118" fmla="*/ 414 w 454"/>
                    <a:gd name="T119" fmla="*/ 223 h 320"/>
                    <a:gd name="T120" fmla="*/ 404 w 454"/>
                    <a:gd name="T121" fmla="*/ 235 h 320"/>
                    <a:gd name="T122" fmla="*/ 383 w 454"/>
                    <a:gd name="T123" fmla="*/ 263 h 320"/>
                    <a:gd name="T124" fmla="*/ 402 w 454"/>
                    <a:gd name="T125" fmla="*/ 294 h 3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454" h="320">
                      <a:moveTo>
                        <a:pt x="402" y="294"/>
                      </a:moveTo>
                      <a:lnTo>
                        <a:pt x="402" y="294"/>
                      </a:lnTo>
                      <a:lnTo>
                        <a:pt x="400" y="296"/>
                      </a:lnTo>
                      <a:lnTo>
                        <a:pt x="397" y="306"/>
                      </a:lnTo>
                      <a:lnTo>
                        <a:pt x="385" y="313"/>
                      </a:lnTo>
                      <a:lnTo>
                        <a:pt x="383" y="313"/>
                      </a:lnTo>
                      <a:lnTo>
                        <a:pt x="376" y="317"/>
                      </a:lnTo>
                      <a:lnTo>
                        <a:pt x="374" y="317"/>
                      </a:lnTo>
                      <a:lnTo>
                        <a:pt x="369" y="320"/>
                      </a:lnTo>
                      <a:lnTo>
                        <a:pt x="362" y="320"/>
                      </a:lnTo>
                      <a:lnTo>
                        <a:pt x="359" y="320"/>
                      </a:lnTo>
                      <a:lnTo>
                        <a:pt x="355" y="315"/>
                      </a:lnTo>
                      <a:lnTo>
                        <a:pt x="352" y="313"/>
                      </a:lnTo>
                      <a:lnTo>
                        <a:pt x="345" y="310"/>
                      </a:lnTo>
                      <a:lnTo>
                        <a:pt x="338" y="310"/>
                      </a:lnTo>
                      <a:lnTo>
                        <a:pt x="321" y="303"/>
                      </a:lnTo>
                      <a:lnTo>
                        <a:pt x="319" y="303"/>
                      </a:lnTo>
                      <a:lnTo>
                        <a:pt x="317" y="298"/>
                      </a:lnTo>
                      <a:lnTo>
                        <a:pt x="314" y="294"/>
                      </a:lnTo>
                      <a:lnTo>
                        <a:pt x="314" y="291"/>
                      </a:lnTo>
                      <a:lnTo>
                        <a:pt x="317" y="287"/>
                      </a:lnTo>
                      <a:lnTo>
                        <a:pt x="317" y="287"/>
                      </a:lnTo>
                      <a:lnTo>
                        <a:pt x="319" y="284"/>
                      </a:lnTo>
                      <a:lnTo>
                        <a:pt x="319" y="284"/>
                      </a:lnTo>
                      <a:lnTo>
                        <a:pt x="319" y="284"/>
                      </a:lnTo>
                      <a:lnTo>
                        <a:pt x="319" y="282"/>
                      </a:lnTo>
                      <a:lnTo>
                        <a:pt x="319" y="280"/>
                      </a:lnTo>
                      <a:lnTo>
                        <a:pt x="317" y="275"/>
                      </a:lnTo>
                      <a:lnTo>
                        <a:pt x="307" y="268"/>
                      </a:lnTo>
                      <a:lnTo>
                        <a:pt x="307" y="265"/>
                      </a:lnTo>
                      <a:lnTo>
                        <a:pt x="305" y="263"/>
                      </a:lnTo>
                      <a:lnTo>
                        <a:pt x="305" y="258"/>
                      </a:lnTo>
                      <a:lnTo>
                        <a:pt x="305" y="256"/>
                      </a:lnTo>
                      <a:lnTo>
                        <a:pt x="307" y="253"/>
                      </a:lnTo>
                      <a:lnTo>
                        <a:pt x="310" y="253"/>
                      </a:lnTo>
                      <a:lnTo>
                        <a:pt x="312" y="251"/>
                      </a:lnTo>
                      <a:lnTo>
                        <a:pt x="314" y="249"/>
                      </a:lnTo>
                      <a:lnTo>
                        <a:pt x="314" y="244"/>
                      </a:lnTo>
                      <a:lnTo>
                        <a:pt x="312" y="242"/>
                      </a:lnTo>
                      <a:lnTo>
                        <a:pt x="310" y="239"/>
                      </a:lnTo>
                      <a:lnTo>
                        <a:pt x="305" y="239"/>
                      </a:lnTo>
                      <a:lnTo>
                        <a:pt x="300" y="239"/>
                      </a:lnTo>
                      <a:lnTo>
                        <a:pt x="293" y="239"/>
                      </a:lnTo>
                      <a:lnTo>
                        <a:pt x="277" y="244"/>
                      </a:lnTo>
                      <a:lnTo>
                        <a:pt x="272" y="244"/>
                      </a:lnTo>
                      <a:lnTo>
                        <a:pt x="269" y="242"/>
                      </a:lnTo>
                      <a:lnTo>
                        <a:pt x="267" y="239"/>
                      </a:lnTo>
                      <a:lnTo>
                        <a:pt x="267" y="237"/>
                      </a:lnTo>
                      <a:lnTo>
                        <a:pt x="267" y="232"/>
                      </a:lnTo>
                      <a:lnTo>
                        <a:pt x="265" y="230"/>
                      </a:lnTo>
                      <a:lnTo>
                        <a:pt x="265" y="227"/>
                      </a:lnTo>
                      <a:lnTo>
                        <a:pt x="262" y="225"/>
                      </a:lnTo>
                      <a:lnTo>
                        <a:pt x="260" y="223"/>
                      </a:lnTo>
                      <a:lnTo>
                        <a:pt x="243" y="220"/>
                      </a:lnTo>
                      <a:lnTo>
                        <a:pt x="224" y="223"/>
                      </a:lnTo>
                      <a:lnTo>
                        <a:pt x="215" y="225"/>
                      </a:lnTo>
                      <a:lnTo>
                        <a:pt x="210" y="227"/>
                      </a:lnTo>
                      <a:lnTo>
                        <a:pt x="203" y="232"/>
                      </a:lnTo>
                      <a:lnTo>
                        <a:pt x="201" y="235"/>
                      </a:lnTo>
                      <a:lnTo>
                        <a:pt x="194" y="232"/>
                      </a:lnTo>
                      <a:lnTo>
                        <a:pt x="194" y="232"/>
                      </a:lnTo>
                      <a:lnTo>
                        <a:pt x="191" y="235"/>
                      </a:lnTo>
                      <a:lnTo>
                        <a:pt x="191" y="239"/>
                      </a:lnTo>
                      <a:lnTo>
                        <a:pt x="191" y="244"/>
                      </a:lnTo>
                      <a:lnTo>
                        <a:pt x="189" y="251"/>
                      </a:lnTo>
                      <a:lnTo>
                        <a:pt x="189" y="253"/>
                      </a:lnTo>
                      <a:lnTo>
                        <a:pt x="187" y="253"/>
                      </a:lnTo>
                      <a:lnTo>
                        <a:pt x="184" y="256"/>
                      </a:lnTo>
                      <a:lnTo>
                        <a:pt x="182" y="258"/>
                      </a:lnTo>
                      <a:lnTo>
                        <a:pt x="182" y="261"/>
                      </a:lnTo>
                      <a:lnTo>
                        <a:pt x="180" y="263"/>
                      </a:lnTo>
                      <a:lnTo>
                        <a:pt x="177" y="270"/>
                      </a:lnTo>
                      <a:lnTo>
                        <a:pt x="172" y="275"/>
                      </a:lnTo>
                      <a:lnTo>
                        <a:pt x="172" y="277"/>
                      </a:lnTo>
                      <a:lnTo>
                        <a:pt x="170" y="280"/>
                      </a:lnTo>
                      <a:lnTo>
                        <a:pt x="170" y="280"/>
                      </a:lnTo>
                      <a:lnTo>
                        <a:pt x="165" y="280"/>
                      </a:lnTo>
                      <a:lnTo>
                        <a:pt x="156" y="277"/>
                      </a:lnTo>
                      <a:lnTo>
                        <a:pt x="144" y="280"/>
                      </a:lnTo>
                      <a:lnTo>
                        <a:pt x="144" y="280"/>
                      </a:lnTo>
                      <a:lnTo>
                        <a:pt x="142" y="280"/>
                      </a:lnTo>
                      <a:lnTo>
                        <a:pt x="139" y="280"/>
                      </a:lnTo>
                      <a:lnTo>
                        <a:pt x="135" y="272"/>
                      </a:lnTo>
                      <a:lnTo>
                        <a:pt x="130" y="272"/>
                      </a:lnTo>
                      <a:lnTo>
                        <a:pt x="127" y="270"/>
                      </a:lnTo>
                      <a:lnTo>
                        <a:pt x="120" y="270"/>
                      </a:lnTo>
                      <a:lnTo>
                        <a:pt x="118" y="268"/>
                      </a:lnTo>
                      <a:lnTo>
                        <a:pt x="116" y="265"/>
                      </a:lnTo>
                      <a:lnTo>
                        <a:pt x="116" y="263"/>
                      </a:lnTo>
                      <a:lnTo>
                        <a:pt x="118" y="258"/>
                      </a:lnTo>
                      <a:lnTo>
                        <a:pt x="118" y="256"/>
                      </a:lnTo>
                      <a:lnTo>
                        <a:pt x="120" y="253"/>
                      </a:lnTo>
                      <a:lnTo>
                        <a:pt x="120" y="251"/>
                      </a:lnTo>
                      <a:lnTo>
                        <a:pt x="125" y="246"/>
                      </a:lnTo>
                      <a:lnTo>
                        <a:pt x="127" y="244"/>
                      </a:lnTo>
                      <a:lnTo>
                        <a:pt x="127" y="237"/>
                      </a:lnTo>
                      <a:lnTo>
                        <a:pt x="127" y="235"/>
                      </a:lnTo>
                      <a:lnTo>
                        <a:pt x="127" y="232"/>
                      </a:lnTo>
                      <a:lnTo>
                        <a:pt x="127" y="230"/>
                      </a:lnTo>
                      <a:lnTo>
                        <a:pt x="125" y="227"/>
                      </a:lnTo>
                      <a:lnTo>
                        <a:pt x="120" y="227"/>
                      </a:lnTo>
                      <a:lnTo>
                        <a:pt x="113" y="227"/>
                      </a:lnTo>
                      <a:lnTo>
                        <a:pt x="109" y="230"/>
                      </a:lnTo>
                      <a:lnTo>
                        <a:pt x="104" y="235"/>
                      </a:lnTo>
                      <a:lnTo>
                        <a:pt x="104" y="237"/>
                      </a:lnTo>
                      <a:lnTo>
                        <a:pt x="101" y="242"/>
                      </a:lnTo>
                      <a:lnTo>
                        <a:pt x="101" y="244"/>
                      </a:lnTo>
                      <a:lnTo>
                        <a:pt x="99" y="246"/>
                      </a:lnTo>
                      <a:lnTo>
                        <a:pt x="101" y="251"/>
                      </a:lnTo>
                      <a:lnTo>
                        <a:pt x="101" y="253"/>
                      </a:lnTo>
                      <a:lnTo>
                        <a:pt x="99" y="256"/>
                      </a:lnTo>
                      <a:lnTo>
                        <a:pt x="94" y="261"/>
                      </a:lnTo>
                      <a:lnTo>
                        <a:pt x="87" y="265"/>
                      </a:lnTo>
                      <a:lnTo>
                        <a:pt x="75" y="270"/>
                      </a:lnTo>
                      <a:lnTo>
                        <a:pt x="64" y="265"/>
                      </a:lnTo>
                      <a:lnTo>
                        <a:pt x="61" y="251"/>
                      </a:lnTo>
                      <a:lnTo>
                        <a:pt x="61" y="249"/>
                      </a:lnTo>
                      <a:lnTo>
                        <a:pt x="61" y="246"/>
                      </a:lnTo>
                      <a:lnTo>
                        <a:pt x="59" y="244"/>
                      </a:lnTo>
                      <a:lnTo>
                        <a:pt x="56" y="239"/>
                      </a:lnTo>
                      <a:lnTo>
                        <a:pt x="54" y="239"/>
                      </a:lnTo>
                      <a:lnTo>
                        <a:pt x="52" y="239"/>
                      </a:lnTo>
                      <a:lnTo>
                        <a:pt x="49" y="239"/>
                      </a:lnTo>
                      <a:lnTo>
                        <a:pt x="45" y="239"/>
                      </a:lnTo>
                      <a:lnTo>
                        <a:pt x="40" y="239"/>
                      </a:lnTo>
                      <a:lnTo>
                        <a:pt x="38" y="239"/>
                      </a:lnTo>
                      <a:lnTo>
                        <a:pt x="33" y="239"/>
                      </a:lnTo>
                      <a:lnTo>
                        <a:pt x="28" y="237"/>
                      </a:lnTo>
                      <a:lnTo>
                        <a:pt x="26" y="232"/>
                      </a:lnTo>
                      <a:lnTo>
                        <a:pt x="23" y="230"/>
                      </a:lnTo>
                      <a:lnTo>
                        <a:pt x="23" y="225"/>
                      </a:lnTo>
                      <a:lnTo>
                        <a:pt x="19" y="220"/>
                      </a:lnTo>
                      <a:lnTo>
                        <a:pt x="14" y="218"/>
                      </a:lnTo>
                      <a:lnTo>
                        <a:pt x="14" y="216"/>
                      </a:lnTo>
                      <a:lnTo>
                        <a:pt x="12" y="208"/>
                      </a:lnTo>
                      <a:lnTo>
                        <a:pt x="9" y="206"/>
                      </a:lnTo>
                      <a:lnTo>
                        <a:pt x="0" y="190"/>
                      </a:lnTo>
                      <a:lnTo>
                        <a:pt x="0" y="187"/>
                      </a:lnTo>
                      <a:lnTo>
                        <a:pt x="4" y="185"/>
                      </a:lnTo>
                      <a:lnTo>
                        <a:pt x="7" y="180"/>
                      </a:lnTo>
                      <a:lnTo>
                        <a:pt x="9" y="168"/>
                      </a:lnTo>
                      <a:lnTo>
                        <a:pt x="12" y="163"/>
                      </a:lnTo>
                      <a:lnTo>
                        <a:pt x="12" y="159"/>
                      </a:lnTo>
                      <a:lnTo>
                        <a:pt x="12" y="156"/>
                      </a:lnTo>
                      <a:lnTo>
                        <a:pt x="12" y="152"/>
                      </a:lnTo>
                      <a:lnTo>
                        <a:pt x="9" y="149"/>
                      </a:lnTo>
                      <a:lnTo>
                        <a:pt x="9" y="147"/>
                      </a:lnTo>
                      <a:lnTo>
                        <a:pt x="9" y="142"/>
                      </a:lnTo>
                      <a:lnTo>
                        <a:pt x="9" y="135"/>
                      </a:lnTo>
                      <a:lnTo>
                        <a:pt x="9" y="133"/>
                      </a:lnTo>
                      <a:lnTo>
                        <a:pt x="7" y="130"/>
                      </a:lnTo>
                      <a:lnTo>
                        <a:pt x="7" y="128"/>
                      </a:lnTo>
                      <a:lnTo>
                        <a:pt x="7" y="126"/>
                      </a:lnTo>
                      <a:lnTo>
                        <a:pt x="9" y="123"/>
                      </a:lnTo>
                      <a:lnTo>
                        <a:pt x="16" y="123"/>
                      </a:lnTo>
                      <a:lnTo>
                        <a:pt x="19" y="121"/>
                      </a:lnTo>
                      <a:lnTo>
                        <a:pt x="23" y="111"/>
                      </a:lnTo>
                      <a:lnTo>
                        <a:pt x="23" y="109"/>
                      </a:lnTo>
                      <a:lnTo>
                        <a:pt x="23" y="107"/>
                      </a:lnTo>
                      <a:lnTo>
                        <a:pt x="23" y="102"/>
                      </a:lnTo>
                      <a:lnTo>
                        <a:pt x="23" y="92"/>
                      </a:lnTo>
                      <a:lnTo>
                        <a:pt x="26" y="83"/>
                      </a:lnTo>
                      <a:lnTo>
                        <a:pt x="26" y="81"/>
                      </a:lnTo>
                      <a:lnTo>
                        <a:pt x="26" y="78"/>
                      </a:lnTo>
                      <a:lnTo>
                        <a:pt x="23" y="76"/>
                      </a:lnTo>
                      <a:lnTo>
                        <a:pt x="23" y="74"/>
                      </a:lnTo>
                      <a:lnTo>
                        <a:pt x="21" y="71"/>
                      </a:lnTo>
                      <a:lnTo>
                        <a:pt x="16" y="66"/>
                      </a:lnTo>
                      <a:lnTo>
                        <a:pt x="16" y="64"/>
                      </a:lnTo>
                      <a:lnTo>
                        <a:pt x="19" y="62"/>
                      </a:lnTo>
                      <a:lnTo>
                        <a:pt x="19" y="55"/>
                      </a:lnTo>
                      <a:lnTo>
                        <a:pt x="21" y="52"/>
                      </a:lnTo>
                      <a:lnTo>
                        <a:pt x="21" y="47"/>
                      </a:lnTo>
                      <a:lnTo>
                        <a:pt x="21" y="45"/>
                      </a:lnTo>
                      <a:lnTo>
                        <a:pt x="19" y="43"/>
                      </a:lnTo>
                      <a:lnTo>
                        <a:pt x="16" y="43"/>
                      </a:lnTo>
                      <a:lnTo>
                        <a:pt x="14" y="43"/>
                      </a:lnTo>
                      <a:lnTo>
                        <a:pt x="12" y="45"/>
                      </a:lnTo>
                      <a:lnTo>
                        <a:pt x="9" y="45"/>
                      </a:lnTo>
                      <a:lnTo>
                        <a:pt x="7" y="43"/>
                      </a:lnTo>
                      <a:lnTo>
                        <a:pt x="7" y="40"/>
                      </a:lnTo>
                      <a:lnTo>
                        <a:pt x="19" y="29"/>
                      </a:lnTo>
                      <a:lnTo>
                        <a:pt x="19" y="26"/>
                      </a:lnTo>
                      <a:lnTo>
                        <a:pt x="21" y="24"/>
                      </a:lnTo>
                      <a:lnTo>
                        <a:pt x="23" y="21"/>
                      </a:lnTo>
                      <a:lnTo>
                        <a:pt x="26" y="19"/>
                      </a:lnTo>
                      <a:lnTo>
                        <a:pt x="26" y="14"/>
                      </a:lnTo>
                      <a:lnTo>
                        <a:pt x="23" y="12"/>
                      </a:lnTo>
                      <a:lnTo>
                        <a:pt x="21" y="7"/>
                      </a:lnTo>
                      <a:lnTo>
                        <a:pt x="23" y="5"/>
                      </a:lnTo>
                      <a:lnTo>
                        <a:pt x="28" y="3"/>
                      </a:lnTo>
                      <a:lnTo>
                        <a:pt x="40" y="0"/>
                      </a:lnTo>
                      <a:lnTo>
                        <a:pt x="61" y="5"/>
                      </a:lnTo>
                      <a:lnTo>
                        <a:pt x="66" y="7"/>
                      </a:lnTo>
                      <a:lnTo>
                        <a:pt x="73" y="10"/>
                      </a:lnTo>
                      <a:lnTo>
                        <a:pt x="97" y="3"/>
                      </a:lnTo>
                      <a:lnTo>
                        <a:pt x="97" y="5"/>
                      </a:lnTo>
                      <a:lnTo>
                        <a:pt x="97" y="12"/>
                      </a:lnTo>
                      <a:lnTo>
                        <a:pt x="99" y="14"/>
                      </a:lnTo>
                      <a:lnTo>
                        <a:pt x="101" y="12"/>
                      </a:lnTo>
                      <a:lnTo>
                        <a:pt x="104" y="17"/>
                      </a:lnTo>
                      <a:lnTo>
                        <a:pt x="101" y="19"/>
                      </a:lnTo>
                      <a:lnTo>
                        <a:pt x="99" y="21"/>
                      </a:lnTo>
                      <a:lnTo>
                        <a:pt x="99" y="26"/>
                      </a:lnTo>
                      <a:lnTo>
                        <a:pt x="101" y="29"/>
                      </a:lnTo>
                      <a:lnTo>
                        <a:pt x="104" y="29"/>
                      </a:lnTo>
                      <a:lnTo>
                        <a:pt x="106" y="29"/>
                      </a:lnTo>
                      <a:lnTo>
                        <a:pt x="109" y="26"/>
                      </a:lnTo>
                      <a:lnTo>
                        <a:pt x="113" y="29"/>
                      </a:lnTo>
                      <a:lnTo>
                        <a:pt x="116" y="21"/>
                      </a:lnTo>
                      <a:lnTo>
                        <a:pt x="116" y="17"/>
                      </a:lnTo>
                      <a:lnTo>
                        <a:pt x="120" y="14"/>
                      </a:lnTo>
                      <a:lnTo>
                        <a:pt x="125" y="14"/>
                      </a:lnTo>
                      <a:lnTo>
                        <a:pt x="127" y="14"/>
                      </a:lnTo>
                      <a:lnTo>
                        <a:pt x="139" y="24"/>
                      </a:lnTo>
                      <a:lnTo>
                        <a:pt x="142" y="26"/>
                      </a:lnTo>
                      <a:lnTo>
                        <a:pt x="142" y="31"/>
                      </a:lnTo>
                      <a:lnTo>
                        <a:pt x="144" y="33"/>
                      </a:lnTo>
                      <a:lnTo>
                        <a:pt x="142" y="36"/>
                      </a:lnTo>
                      <a:lnTo>
                        <a:pt x="142" y="43"/>
                      </a:lnTo>
                      <a:lnTo>
                        <a:pt x="142" y="50"/>
                      </a:lnTo>
                      <a:lnTo>
                        <a:pt x="144" y="50"/>
                      </a:lnTo>
                      <a:lnTo>
                        <a:pt x="149" y="52"/>
                      </a:lnTo>
                      <a:lnTo>
                        <a:pt x="158" y="59"/>
                      </a:lnTo>
                      <a:lnTo>
                        <a:pt x="163" y="62"/>
                      </a:lnTo>
                      <a:lnTo>
                        <a:pt x="165" y="59"/>
                      </a:lnTo>
                      <a:lnTo>
                        <a:pt x="168" y="59"/>
                      </a:lnTo>
                      <a:lnTo>
                        <a:pt x="170" y="59"/>
                      </a:lnTo>
                      <a:lnTo>
                        <a:pt x="172" y="62"/>
                      </a:lnTo>
                      <a:lnTo>
                        <a:pt x="175" y="66"/>
                      </a:lnTo>
                      <a:lnTo>
                        <a:pt x="177" y="64"/>
                      </a:lnTo>
                      <a:lnTo>
                        <a:pt x="182" y="62"/>
                      </a:lnTo>
                      <a:lnTo>
                        <a:pt x="187" y="62"/>
                      </a:lnTo>
                      <a:lnTo>
                        <a:pt x="194" y="62"/>
                      </a:lnTo>
                      <a:lnTo>
                        <a:pt x="194" y="62"/>
                      </a:lnTo>
                      <a:lnTo>
                        <a:pt x="191" y="62"/>
                      </a:lnTo>
                      <a:lnTo>
                        <a:pt x="191" y="59"/>
                      </a:lnTo>
                      <a:lnTo>
                        <a:pt x="191" y="59"/>
                      </a:lnTo>
                      <a:lnTo>
                        <a:pt x="194" y="57"/>
                      </a:lnTo>
                      <a:lnTo>
                        <a:pt x="194" y="55"/>
                      </a:lnTo>
                      <a:lnTo>
                        <a:pt x="196" y="52"/>
                      </a:lnTo>
                      <a:lnTo>
                        <a:pt x="201" y="50"/>
                      </a:lnTo>
                      <a:lnTo>
                        <a:pt x="203" y="59"/>
                      </a:lnTo>
                      <a:lnTo>
                        <a:pt x="213" y="64"/>
                      </a:lnTo>
                      <a:lnTo>
                        <a:pt x="222" y="69"/>
                      </a:lnTo>
                      <a:lnTo>
                        <a:pt x="229" y="69"/>
                      </a:lnTo>
                      <a:lnTo>
                        <a:pt x="236" y="71"/>
                      </a:lnTo>
                      <a:lnTo>
                        <a:pt x="248" y="76"/>
                      </a:lnTo>
                      <a:lnTo>
                        <a:pt x="269" y="74"/>
                      </a:lnTo>
                      <a:lnTo>
                        <a:pt x="274" y="74"/>
                      </a:lnTo>
                      <a:lnTo>
                        <a:pt x="281" y="81"/>
                      </a:lnTo>
                      <a:lnTo>
                        <a:pt x="284" y="83"/>
                      </a:lnTo>
                      <a:lnTo>
                        <a:pt x="288" y="90"/>
                      </a:lnTo>
                      <a:lnTo>
                        <a:pt x="293" y="92"/>
                      </a:lnTo>
                      <a:lnTo>
                        <a:pt x="298" y="95"/>
                      </a:lnTo>
                      <a:lnTo>
                        <a:pt x="303" y="95"/>
                      </a:lnTo>
                      <a:lnTo>
                        <a:pt x="324" y="95"/>
                      </a:lnTo>
                      <a:lnTo>
                        <a:pt x="333" y="95"/>
                      </a:lnTo>
                      <a:lnTo>
                        <a:pt x="340" y="102"/>
                      </a:lnTo>
                      <a:lnTo>
                        <a:pt x="338" y="104"/>
                      </a:lnTo>
                      <a:lnTo>
                        <a:pt x="336" y="107"/>
                      </a:lnTo>
                      <a:lnTo>
                        <a:pt x="336" y="107"/>
                      </a:lnTo>
                      <a:lnTo>
                        <a:pt x="338" y="114"/>
                      </a:lnTo>
                      <a:lnTo>
                        <a:pt x="345" y="116"/>
                      </a:lnTo>
                      <a:lnTo>
                        <a:pt x="364" y="116"/>
                      </a:lnTo>
                      <a:lnTo>
                        <a:pt x="388" y="147"/>
                      </a:lnTo>
                      <a:lnTo>
                        <a:pt x="400" y="156"/>
                      </a:lnTo>
                      <a:lnTo>
                        <a:pt x="400" y="159"/>
                      </a:lnTo>
                      <a:lnTo>
                        <a:pt x="400" y="161"/>
                      </a:lnTo>
                      <a:lnTo>
                        <a:pt x="400" y="163"/>
                      </a:lnTo>
                      <a:lnTo>
                        <a:pt x="400" y="168"/>
                      </a:lnTo>
                      <a:lnTo>
                        <a:pt x="402" y="168"/>
                      </a:lnTo>
                      <a:lnTo>
                        <a:pt x="407" y="168"/>
                      </a:lnTo>
                      <a:lnTo>
                        <a:pt x="409" y="168"/>
                      </a:lnTo>
                      <a:lnTo>
                        <a:pt x="411" y="171"/>
                      </a:lnTo>
                      <a:lnTo>
                        <a:pt x="418" y="178"/>
                      </a:lnTo>
                      <a:lnTo>
                        <a:pt x="435" y="185"/>
                      </a:lnTo>
                      <a:lnTo>
                        <a:pt x="442" y="187"/>
                      </a:lnTo>
                      <a:lnTo>
                        <a:pt x="452" y="194"/>
                      </a:lnTo>
                      <a:lnTo>
                        <a:pt x="449" y="204"/>
                      </a:lnTo>
                      <a:lnTo>
                        <a:pt x="452" y="206"/>
                      </a:lnTo>
                      <a:lnTo>
                        <a:pt x="454" y="211"/>
                      </a:lnTo>
                      <a:lnTo>
                        <a:pt x="452" y="211"/>
                      </a:lnTo>
                      <a:lnTo>
                        <a:pt x="452" y="213"/>
                      </a:lnTo>
                      <a:lnTo>
                        <a:pt x="452" y="213"/>
                      </a:lnTo>
                      <a:lnTo>
                        <a:pt x="452" y="216"/>
                      </a:lnTo>
                      <a:lnTo>
                        <a:pt x="452" y="220"/>
                      </a:lnTo>
                      <a:lnTo>
                        <a:pt x="454" y="223"/>
                      </a:lnTo>
                      <a:lnTo>
                        <a:pt x="452" y="225"/>
                      </a:lnTo>
                      <a:lnTo>
                        <a:pt x="452" y="227"/>
                      </a:lnTo>
                      <a:lnTo>
                        <a:pt x="447" y="230"/>
                      </a:lnTo>
                      <a:lnTo>
                        <a:pt x="444" y="230"/>
                      </a:lnTo>
                      <a:lnTo>
                        <a:pt x="437" y="225"/>
                      </a:lnTo>
                      <a:lnTo>
                        <a:pt x="435" y="225"/>
                      </a:lnTo>
                      <a:lnTo>
                        <a:pt x="433" y="225"/>
                      </a:lnTo>
                      <a:lnTo>
                        <a:pt x="426" y="227"/>
                      </a:lnTo>
                      <a:lnTo>
                        <a:pt x="423" y="227"/>
                      </a:lnTo>
                      <a:lnTo>
                        <a:pt x="421" y="225"/>
                      </a:lnTo>
                      <a:lnTo>
                        <a:pt x="416" y="225"/>
                      </a:lnTo>
                      <a:lnTo>
                        <a:pt x="414" y="223"/>
                      </a:lnTo>
                      <a:lnTo>
                        <a:pt x="409" y="225"/>
                      </a:lnTo>
                      <a:lnTo>
                        <a:pt x="409" y="225"/>
                      </a:lnTo>
                      <a:lnTo>
                        <a:pt x="407" y="230"/>
                      </a:lnTo>
                      <a:lnTo>
                        <a:pt x="407" y="232"/>
                      </a:lnTo>
                      <a:lnTo>
                        <a:pt x="404" y="235"/>
                      </a:lnTo>
                      <a:lnTo>
                        <a:pt x="400" y="239"/>
                      </a:lnTo>
                      <a:lnTo>
                        <a:pt x="385" y="253"/>
                      </a:lnTo>
                      <a:lnTo>
                        <a:pt x="385" y="256"/>
                      </a:lnTo>
                      <a:lnTo>
                        <a:pt x="385" y="258"/>
                      </a:lnTo>
                      <a:lnTo>
                        <a:pt x="383" y="263"/>
                      </a:lnTo>
                      <a:lnTo>
                        <a:pt x="385" y="265"/>
                      </a:lnTo>
                      <a:lnTo>
                        <a:pt x="385" y="270"/>
                      </a:lnTo>
                      <a:lnTo>
                        <a:pt x="388" y="275"/>
                      </a:lnTo>
                      <a:lnTo>
                        <a:pt x="400" y="284"/>
                      </a:lnTo>
                      <a:lnTo>
                        <a:pt x="402" y="294"/>
                      </a:lnTo>
                      <a:close/>
                    </a:path>
                  </a:pathLst>
                </a:custGeom>
                <a:solidFill>
                  <a:schemeClr val="tx1">
                    <a:alpha val="15000"/>
                  </a:schemeClr>
                </a:solidFill>
                <a:ln w="3175" cap="rnd">
                  <a:solidFill>
                    <a:schemeClr val="tx1"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93" name="Freeform 69"/>
                <p:cNvSpPr>
                  <a:spLocks noEditPoints="1"/>
                </p:cNvSpPr>
                <p:nvPr/>
              </p:nvSpPr>
              <p:spPr bwMode="auto">
                <a:xfrm>
                  <a:off x="2985506" y="728662"/>
                  <a:ext cx="627459" cy="498872"/>
                </a:xfrm>
                <a:custGeom>
                  <a:avLst/>
                  <a:gdLst>
                    <a:gd name="T0" fmla="*/ 123 w 527"/>
                    <a:gd name="T1" fmla="*/ 40 h 419"/>
                    <a:gd name="T2" fmla="*/ 139 w 527"/>
                    <a:gd name="T3" fmla="*/ 26 h 419"/>
                    <a:gd name="T4" fmla="*/ 172 w 527"/>
                    <a:gd name="T5" fmla="*/ 4 h 419"/>
                    <a:gd name="T6" fmla="*/ 234 w 527"/>
                    <a:gd name="T7" fmla="*/ 16 h 419"/>
                    <a:gd name="T8" fmla="*/ 243 w 527"/>
                    <a:gd name="T9" fmla="*/ 19 h 419"/>
                    <a:gd name="T10" fmla="*/ 307 w 527"/>
                    <a:gd name="T11" fmla="*/ 47 h 419"/>
                    <a:gd name="T12" fmla="*/ 395 w 527"/>
                    <a:gd name="T13" fmla="*/ 68 h 419"/>
                    <a:gd name="T14" fmla="*/ 409 w 527"/>
                    <a:gd name="T15" fmla="*/ 73 h 419"/>
                    <a:gd name="T16" fmla="*/ 463 w 527"/>
                    <a:gd name="T17" fmla="*/ 54 h 419"/>
                    <a:gd name="T18" fmla="*/ 475 w 527"/>
                    <a:gd name="T19" fmla="*/ 54 h 419"/>
                    <a:gd name="T20" fmla="*/ 522 w 527"/>
                    <a:gd name="T21" fmla="*/ 68 h 419"/>
                    <a:gd name="T22" fmla="*/ 506 w 527"/>
                    <a:gd name="T23" fmla="*/ 106 h 419"/>
                    <a:gd name="T24" fmla="*/ 487 w 527"/>
                    <a:gd name="T25" fmla="*/ 118 h 419"/>
                    <a:gd name="T26" fmla="*/ 475 w 527"/>
                    <a:gd name="T27" fmla="*/ 137 h 419"/>
                    <a:gd name="T28" fmla="*/ 461 w 527"/>
                    <a:gd name="T29" fmla="*/ 168 h 419"/>
                    <a:gd name="T30" fmla="*/ 435 w 527"/>
                    <a:gd name="T31" fmla="*/ 210 h 419"/>
                    <a:gd name="T32" fmla="*/ 402 w 527"/>
                    <a:gd name="T33" fmla="*/ 229 h 419"/>
                    <a:gd name="T34" fmla="*/ 373 w 527"/>
                    <a:gd name="T35" fmla="*/ 236 h 419"/>
                    <a:gd name="T36" fmla="*/ 359 w 527"/>
                    <a:gd name="T37" fmla="*/ 300 h 419"/>
                    <a:gd name="T38" fmla="*/ 347 w 527"/>
                    <a:gd name="T39" fmla="*/ 341 h 419"/>
                    <a:gd name="T40" fmla="*/ 328 w 527"/>
                    <a:gd name="T41" fmla="*/ 360 h 419"/>
                    <a:gd name="T42" fmla="*/ 307 w 527"/>
                    <a:gd name="T43" fmla="*/ 355 h 419"/>
                    <a:gd name="T44" fmla="*/ 293 w 527"/>
                    <a:gd name="T45" fmla="*/ 381 h 419"/>
                    <a:gd name="T46" fmla="*/ 317 w 527"/>
                    <a:gd name="T47" fmla="*/ 379 h 419"/>
                    <a:gd name="T48" fmla="*/ 286 w 527"/>
                    <a:gd name="T49" fmla="*/ 400 h 419"/>
                    <a:gd name="T50" fmla="*/ 279 w 527"/>
                    <a:gd name="T51" fmla="*/ 412 h 419"/>
                    <a:gd name="T52" fmla="*/ 250 w 527"/>
                    <a:gd name="T53" fmla="*/ 409 h 419"/>
                    <a:gd name="T54" fmla="*/ 229 w 527"/>
                    <a:gd name="T55" fmla="*/ 383 h 419"/>
                    <a:gd name="T56" fmla="*/ 201 w 527"/>
                    <a:gd name="T57" fmla="*/ 371 h 419"/>
                    <a:gd name="T58" fmla="*/ 186 w 527"/>
                    <a:gd name="T59" fmla="*/ 369 h 419"/>
                    <a:gd name="T60" fmla="*/ 177 w 527"/>
                    <a:gd name="T61" fmla="*/ 343 h 419"/>
                    <a:gd name="T62" fmla="*/ 104 w 527"/>
                    <a:gd name="T63" fmla="*/ 293 h 419"/>
                    <a:gd name="T64" fmla="*/ 87 w 527"/>
                    <a:gd name="T65" fmla="*/ 279 h 419"/>
                    <a:gd name="T66" fmla="*/ 99 w 527"/>
                    <a:gd name="T67" fmla="*/ 248 h 419"/>
                    <a:gd name="T68" fmla="*/ 75 w 527"/>
                    <a:gd name="T69" fmla="*/ 253 h 419"/>
                    <a:gd name="T70" fmla="*/ 63 w 527"/>
                    <a:gd name="T71" fmla="*/ 267 h 419"/>
                    <a:gd name="T72" fmla="*/ 54 w 527"/>
                    <a:gd name="T73" fmla="*/ 232 h 419"/>
                    <a:gd name="T74" fmla="*/ 85 w 527"/>
                    <a:gd name="T75" fmla="*/ 222 h 419"/>
                    <a:gd name="T76" fmla="*/ 108 w 527"/>
                    <a:gd name="T77" fmla="*/ 236 h 419"/>
                    <a:gd name="T78" fmla="*/ 139 w 527"/>
                    <a:gd name="T79" fmla="*/ 229 h 419"/>
                    <a:gd name="T80" fmla="*/ 125 w 527"/>
                    <a:gd name="T81" fmla="*/ 210 h 419"/>
                    <a:gd name="T82" fmla="*/ 137 w 527"/>
                    <a:gd name="T83" fmla="*/ 201 h 419"/>
                    <a:gd name="T84" fmla="*/ 130 w 527"/>
                    <a:gd name="T85" fmla="*/ 180 h 419"/>
                    <a:gd name="T86" fmla="*/ 87 w 527"/>
                    <a:gd name="T87" fmla="*/ 187 h 419"/>
                    <a:gd name="T88" fmla="*/ 92 w 527"/>
                    <a:gd name="T89" fmla="*/ 151 h 419"/>
                    <a:gd name="T90" fmla="*/ 94 w 527"/>
                    <a:gd name="T91" fmla="*/ 123 h 419"/>
                    <a:gd name="T92" fmla="*/ 59 w 527"/>
                    <a:gd name="T93" fmla="*/ 109 h 419"/>
                    <a:gd name="T94" fmla="*/ 2 w 527"/>
                    <a:gd name="T95" fmla="*/ 113 h 419"/>
                    <a:gd name="T96" fmla="*/ 33 w 527"/>
                    <a:gd name="T97" fmla="*/ 71 h 419"/>
                    <a:gd name="T98" fmla="*/ 92 w 527"/>
                    <a:gd name="T99" fmla="*/ 61 h 419"/>
                    <a:gd name="T100" fmla="*/ 208 w 527"/>
                    <a:gd name="T101" fmla="*/ 336 h 419"/>
                    <a:gd name="T102" fmla="*/ 279 w 527"/>
                    <a:gd name="T103" fmla="*/ 355 h 419"/>
                    <a:gd name="T104" fmla="*/ 276 w 527"/>
                    <a:gd name="T105" fmla="*/ 336 h 419"/>
                    <a:gd name="T106" fmla="*/ 260 w 527"/>
                    <a:gd name="T107" fmla="*/ 334 h 419"/>
                    <a:gd name="T108" fmla="*/ 265 w 527"/>
                    <a:gd name="T109" fmla="*/ 322 h 419"/>
                    <a:gd name="T110" fmla="*/ 265 w 527"/>
                    <a:gd name="T111" fmla="*/ 305 h 419"/>
                    <a:gd name="T112" fmla="*/ 246 w 527"/>
                    <a:gd name="T113" fmla="*/ 298 h 419"/>
                    <a:gd name="T114" fmla="*/ 177 w 527"/>
                    <a:gd name="T115" fmla="*/ 300 h 4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527" h="419">
                      <a:moveTo>
                        <a:pt x="94" y="59"/>
                      </a:moveTo>
                      <a:lnTo>
                        <a:pt x="94" y="59"/>
                      </a:lnTo>
                      <a:lnTo>
                        <a:pt x="94" y="45"/>
                      </a:lnTo>
                      <a:lnTo>
                        <a:pt x="94" y="35"/>
                      </a:lnTo>
                      <a:lnTo>
                        <a:pt x="101" y="38"/>
                      </a:lnTo>
                      <a:lnTo>
                        <a:pt x="106" y="38"/>
                      </a:lnTo>
                      <a:lnTo>
                        <a:pt x="113" y="33"/>
                      </a:lnTo>
                      <a:lnTo>
                        <a:pt x="123" y="40"/>
                      </a:lnTo>
                      <a:lnTo>
                        <a:pt x="139" y="54"/>
                      </a:lnTo>
                      <a:lnTo>
                        <a:pt x="139" y="49"/>
                      </a:lnTo>
                      <a:lnTo>
                        <a:pt x="134" y="40"/>
                      </a:lnTo>
                      <a:lnTo>
                        <a:pt x="134" y="35"/>
                      </a:lnTo>
                      <a:lnTo>
                        <a:pt x="132" y="31"/>
                      </a:lnTo>
                      <a:lnTo>
                        <a:pt x="132" y="31"/>
                      </a:lnTo>
                      <a:lnTo>
                        <a:pt x="134" y="28"/>
                      </a:lnTo>
                      <a:lnTo>
                        <a:pt x="139" y="26"/>
                      </a:lnTo>
                      <a:lnTo>
                        <a:pt x="141" y="21"/>
                      </a:lnTo>
                      <a:lnTo>
                        <a:pt x="156" y="14"/>
                      </a:lnTo>
                      <a:lnTo>
                        <a:pt x="160" y="14"/>
                      </a:lnTo>
                      <a:lnTo>
                        <a:pt x="160" y="9"/>
                      </a:lnTo>
                      <a:lnTo>
                        <a:pt x="158" y="9"/>
                      </a:lnTo>
                      <a:lnTo>
                        <a:pt x="158" y="7"/>
                      </a:lnTo>
                      <a:lnTo>
                        <a:pt x="165" y="4"/>
                      </a:lnTo>
                      <a:lnTo>
                        <a:pt x="172" y="4"/>
                      </a:lnTo>
                      <a:lnTo>
                        <a:pt x="186" y="4"/>
                      </a:lnTo>
                      <a:lnTo>
                        <a:pt x="203" y="4"/>
                      </a:lnTo>
                      <a:lnTo>
                        <a:pt x="208" y="2"/>
                      </a:lnTo>
                      <a:lnTo>
                        <a:pt x="215" y="0"/>
                      </a:lnTo>
                      <a:lnTo>
                        <a:pt x="217" y="0"/>
                      </a:lnTo>
                      <a:lnTo>
                        <a:pt x="224" y="7"/>
                      </a:lnTo>
                      <a:lnTo>
                        <a:pt x="231" y="12"/>
                      </a:lnTo>
                      <a:lnTo>
                        <a:pt x="234" y="16"/>
                      </a:lnTo>
                      <a:lnTo>
                        <a:pt x="236" y="28"/>
                      </a:lnTo>
                      <a:lnTo>
                        <a:pt x="236" y="38"/>
                      </a:lnTo>
                      <a:lnTo>
                        <a:pt x="238" y="35"/>
                      </a:lnTo>
                      <a:lnTo>
                        <a:pt x="241" y="28"/>
                      </a:lnTo>
                      <a:lnTo>
                        <a:pt x="241" y="26"/>
                      </a:lnTo>
                      <a:lnTo>
                        <a:pt x="241" y="23"/>
                      </a:lnTo>
                      <a:lnTo>
                        <a:pt x="241" y="21"/>
                      </a:lnTo>
                      <a:lnTo>
                        <a:pt x="243" y="19"/>
                      </a:lnTo>
                      <a:lnTo>
                        <a:pt x="248" y="19"/>
                      </a:lnTo>
                      <a:lnTo>
                        <a:pt x="250" y="19"/>
                      </a:lnTo>
                      <a:lnTo>
                        <a:pt x="255" y="21"/>
                      </a:lnTo>
                      <a:lnTo>
                        <a:pt x="265" y="23"/>
                      </a:lnTo>
                      <a:lnTo>
                        <a:pt x="281" y="31"/>
                      </a:lnTo>
                      <a:lnTo>
                        <a:pt x="295" y="35"/>
                      </a:lnTo>
                      <a:lnTo>
                        <a:pt x="302" y="38"/>
                      </a:lnTo>
                      <a:lnTo>
                        <a:pt x="307" y="47"/>
                      </a:lnTo>
                      <a:lnTo>
                        <a:pt x="338" y="61"/>
                      </a:lnTo>
                      <a:lnTo>
                        <a:pt x="350" y="66"/>
                      </a:lnTo>
                      <a:lnTo>
                        <a:pt x="362" y="68"/>
                      </a:lnTo>
                      <a:lnTo>
                        <a:pt x="376" y="66"/>
                      </a:lnTo>
                      <a:lnTo>
                        <a:pt x="388" y="64"/>
                      </a:lnTo>
                      <a:lnTo>
                        <a:pt x="390" y="64"/>
                      </a:lnTo>
                      <a:lnTo>
                        <a:pt x="392" y="66"/>
                      </a:lnTo>
                      <a:lnTo>
                        <a:pt x="395" y="68"/>
                      </a:lnTo>
                      <a:lnTo>
                        <a:pt x="397" y="71"/>
                      </a:lnTo>
                      <a:lnTo>
                        <a:pt x="399" y="73"/>
                      </a:lnTo>
                      <a:lnTo>
                        <a:pt x="402" y="73"/>
                      </a:lnTo>
                      <a:lnTo>
                        <a:pt x="402" y="71"/>
                      </a:lnTo>
                      <a:lnTo>
                        <a:pt x="404" y="71"/>
                      </a:lnTo>
                      <a:lnTo>
                        <a:pt x="406" y="71"/>
                      </a:lnTo>
                      <a:lnTo>
                        <a:pt x="406" y="71"/>
                      </a:lnTo>
                      <a:lnTo>
                        <a:pt x="409" y="73"/>
                      </a:lnTo>
                      <a:lnTo>
                        <a:pt x="409" y="76"/>
                      </a:lnTo>
                      <a:lnTo>
                        <a:pt x="411" y="76"/>
                      </a:lnTo>
                      <a:lnTo>
                        <a:pt x="421" y="68"/>
                      </a:lnTo>
                      <a:lnTo>
                        <a:pt x="423" y="68"/>
                      </a:lnTo>
                      <a:lnTo>
                        <a:pt x="430" y="68"/>
                      </a:lnTo>
                      <a:lnTo>
                        <a:pt x="454" y="59"/>
                      </a:lnTo>
                      <a:lnTo>
                        <a:pt x="461" y="54"/>
                      </a:lnTo>
                      <a:lnTo>
                        <a:pt x="463" y="54"/>
                      </a:lnTo>
                      <a:lnTo>
                        <a:pt x="468" y="54"/>
                      </a:lnTo>
                      <a:lnTo>
                        <a:pt x="473" y="57"/>
                      </a:lnTo>
                      <a:lnTo>
                        <a:pt x="475" y="61"/>
                      </a:lnTo>
                      <a:lnTo>
                        <a:pt x="477" y="64"/>
                      </a:lnTo>
                      <a:lnTo>
                        <a:pt x="480" y="61"/>
                      </a:lnTo>
                      <a:lnTo>
                        <a:pt x="480" y="59"/>
                      </a:lnTo>
                      <a:lnTo>
                        <a:pt x="477" y="57"/>
                      </a:lnTo>
                      <a:lnTo>
                        <a:pt x="475" y="54"/>
                      </a:lnTo>
                      <a:lnTo>
                        <a:pt x="487" y="49"/>
                      </a:lnTo>
                      <a:lnTo>
                        <a:pt x="499" y="38"/>
                      </a:lnTo>
                      <a:lnTo>
                        <a:pt x="511" y="33"/>
                      </a:lnTo>
                      <a:lnTo>
                        <a:pt x="515" y="38"/>
                      </a:lnTo>
                      <a:lnTo>
                        <a:pt x="515" y="49"/>
                      </a:lnTo>
                      <a:lnTo>
                        <a:pt x="513" y="59"/>
                      </a:lnTo>
                      <a:lnTo>
                        <a:pt x="513" y="64"/>
                      </a:lnTo>
                      <a:lnTo>
                        <a:pt x="522" y="68"/>
                      </a:lnTo>
                      <a:lnTo>
                        <a:pt x="527" y="73"/>
                      </a:lnTo>
                      <a:lnTo>
                        <a:pt x="527" y="83"/>
                      </a:lnTo>
                      <a:lnTo>
                        <a:pt x="527" y="83"/>
                      </a:lnTo>
                      <a:lnTo>
                        <a:pt x="520" y="85"/>
                      </a:lnTo>
                      <a:lnTo>
                        <a:pt x="518" y="87"/>
                      </a:lnTo>
                      <a:lnTo>
                        <a:pt x="515" y="90"/>
                      </a:lnTo>
                      <a:lnTo>
                        <a:pt x="511" y="99"/>
                      </a:lnTo>
                      <a:lnTo>
                        <a:pt x="506" y="106"/>
                      </a:lnTo>
                      <a:lnTo>
                        <a:pt x="501" y="111"/>
                      </a:lnTo>
                      <a:lnTo>
                        <a:pt x="496" y="113"/>
                      </a:lnTo>
                      <a:lnTo>
                        <a:pt x="494" y="113"/>
                      </a:lnTo>
                      <a:lnTo>
                        <a:pt x="492" y="113"/>
                      </a:lnTo>
                      <a:lnTo>
                        <a:pt x="489" y="111"/>
                      </a:lnTo>
                      <a:lnTo>
                        <a:pt x="487" y="113"/>
                      </a:lnTo>
                      <a:lnTo>
                        <a:pt x="487" y="116"/>
                      </a:lnTo>
                      <a:lnTo>
                        <a:pt x="487" y="118"/>
                      </a:lnTo>
                      <a:lnTo>
                        <a:pt x="487" y="118"/>
                      </a:lnTo>
                      <a:lnTo>
                        <a:pt x="485" y="118"/>
                      </a:lnTo>
                      <a:lnTo>
                        <a:pt x="480" y="116"/>
                      </a:lnTo>
                      <a:lnTo>
                        <a:pt x="477" y="116"/>
                      </a:lnTo>
                      <a:lnTo>
                        <a:pt x="477" y="118"/>
                      </a:lnTo>
                      <a:lnTo>
                        <a:pt x="475" y="125"/>
                      </a:lnTo>
                      <a:lnTo>
                        <a:pt x="475" y="130"/>
                      </a:lnTo>
                      <a:lnTo>
                        <a:pt x="475" y="137"/>
                      </a:lnTo>
                      <a:lnTo>
                        <a:pt x="475" y="139"/>
                      </a:lnTo>
                      <a:lnTo>
                        <a:pt x="477" y="142"/>
                      </a:lnTo>
                      <a:lnTo>
                        <a:pt x="477" y="147"/>
                      </a:lnTo>
                      <a:lnTo>
                        <a:pt x="475" y="151"/>
                      </a:lnTo>
                      <a:lnTo>
                        <a:pt x="473" y="158"/>
                      </a:lnTo>
                      <a:lnTo>
                        <a:pt x="468" y="163"/>
                      </a:lnTo>
                      <a:lnTo>
                        <a:pt x="463" y="165"/>
                      </a:lnTo>
                      <a:lnTo>
                        <a:pt x="461" y="168"/>
                      </a:lnTo>
                      <a:lnTo>
                        <a:pt x="444" y="180"/>
                      </a:lnTo>
                      <a:lnTo>
                        <a:pt x="440" y="187"/>
                      </a:lnTo>
                      <a:lnTo>
                        <a:pt x="437" y="192"/>
                      </a:lnTo>
                      <a:lnTo>
                        <a:pt x="435" y="196"/>
                      </a:lnTo>
                      <a:lnTo>
                        <a:pt x="435" y="199"/>
                      </a:lnTo>
                      <a:lnTo>
                        <a:pt x="435" y="203"/>
                      </a:lnTo>
                      <a:lnTo>
                        <a:pt x="435" y="206"/>
                      </a:lnTo>
                      <a:lnTo>
                        <a:pt x="435" y="210"/>
                      </a:lnTo>
                      <a:lnTo>
                        <a:pt x="432" y="213"/>
                      </a:lnTo>
                      <a:lnTo>
                        <a:pt x="430" y="215"/>
                      </a:lnTo>
                      <a:lnTo>
                        <a:pt x="421" y="215"/>
                      </a:lnTo>
                      <a:lnTo>
                        <a:pt x="418" y="218"/>
                      </a:lnTo>
                      <a:lnTo>
                        <a:pt x="411" y="225"/>
                      </a:lnTo>
                      <a:lnTo>
                        <a:pt x="409" y="229"/>
                      </a:lnTo>
                      <a:lnTo>
                        <a:pt x="406" y="229"/>
                      </a:lnTo>
                      <a:lnTo>
                        <a:pt x="402" y="229"/>
                      </a:lnTo>
                      <a:lnTo>
                        <a:pt x="399" y="229"/>
                      </a:lnTo>
                      <a:lnTo>
                        <a:pt x="392" y="229"/>
                      </a:lnTo>
                      <a:lnTo>
                        <a:pt x="390" y="229"/>
                      </a:lnTo>
                      <a:lnTo>
                        <a:pt x="385" y="227"/>
                      </a:lnTo>
                      <a:lnTo>
                        <a:pt x="380" y="227"/>
                      </a:lnTo>
                      <a:lnTo>
                        <a:pt x="376" y="232"/>
                      </a:lnTo>
                      <a:lnTo>
                        <a:pt x="373" y="234"/>
                      </a:lnTo>
                      <a:lnTo>
                        <a:pt x="373" y="236"/>
                      </a:lnTo>
                      <a:lnTo>
                        <a:pt x="373" y="239"/>
                      </a:lnTo>
                      <a:lnTo>
                        <a:pt x="369" y="248"/>
                      </a:lnTo>
                      <a:lnTo>
                        <a:pt x="371" y="267"/>
                      </a:lnTo>
                      <a:lnTo>
                        <a:pt x="371" y="270"/>
                      </a:lnTo>
                      <a:lnTo>
                        <a:pt x="371" y="274"/>
                      </a:lnTo>
                      <a:lnTo>
                        <a:pt x="364" y="286"/>
                      </a:lnTo>
                      <a:lnTo>
                        <a:pt x="359" y="296"/>
                      </a:lnTo>
                      <a:lnTo>
                        <a:pt x="359" y="300"/>
                      </a:lnTo>
                      <a:lnTo>
                        <a:pt x="359" y="308"/>
                      </a:lnTo>
                      <a:lnTo>
                        <a:pt x="357" y="312"/>
                      </a:lnTo>
                      <a:lnTo>
                        <a:pt x="357" y="315"/>
                      </a:lnTo>
                      <a:lnTo>
                        <a:pt x="347" y="317"/>
                      </a:lnTo>
                      <a:lnTo>
                        <a:pt x="345" y="322"/>
                      </a:lnTo>
                      <a:lnTo>
                        <a:pt x="345" y="324"/>
                      </a:lnTo>
                      <a:lnTo>
                        <a:pt x="347" y="341"/>
                      </a:lnTo>
                      <a:lnTo>
                        <a:pt x="347" y="341"/>
                      </a:lnTo>
                      <a:lnTo>
                        <a:pt x="352" y="343"/>
                      </a:lnTo>
                      <a:lnTo>
                        <a:pt x="352" y="345"/>
                      </a:lnTo>
                      <a:lnTo>
                        <a:pt x="352" y="350"/>
                      </a:lnTo>
                      <a:lnTo>
                        <a:pt x="350" y="353"/>
                      </a:lnTo>
                      <a:lnTo>
                        <a:pt x="340" y="357"/>
                      </a:lnTo>
                      <a:lnTo>
                        <a:pt x="338" y="360"/>
                      </a:lnTo>
                      <a:lnTo>
                        <a:pt x="335" y="360"/>
                      </a:lnTo>
                      <a:lnTo>
                        <a:pt x="328" y="360"/>
                      </a:lnTo>
                      <a:lnTo>
                        <a:pt x="326" y="357"/>
                      </a:lnTo>
                      <a:lnTo>
                        <a:pt x="324" y="353"/>
                      </a:lnTo>
                      <a:lnTo>
                        <a:pt x="324" y="353"/>
                      </a:lnTo>
                      <a:lnTo>
                        <a:pt x="321" y="350"/>
                      </a:lnTo>
                      <a:lnTo>
                        <a:pt x="319" y="350"/>
                      </a:lnTo>
                      <a:lnTo>
                        <a:pt x="317" y="350"/>
                      </a:lnTo>
                      <a:lnTo>
                        <a:pt x="312" y="350"/>
                      </a:lnTo>
                      <a:lnTo>
                        <a:pt x="307" y="355"/>
                      </a:lnTo>
                      <a:lnTo>
                        <a:pt x="302" y="360"/>
                      </a:lnTo>
                      <a:lnTo>
                        <a:pt x="295" y="364"/>
                      </a:lnTo>
                      <a:lnTo>
                        <a:pt x="293" y="367"/>
                      </a:lnTo>
                      <a:lnTo>
                        <a:pt x="288" y="371"/>
                      </a:lnTo>
                      <a:lnTo>
                        <a:pt x="288" y="374"/>
                      </a:lnTo>
                      <a:lnTo>
                        <a:pt x="288" y="376"/>
                      </a:lnTo>
                      <a:lnTo>
                        <a:pt x="291" y="379"/>
                      </a:lnTo>
                      <a:lnTo>
                        <a:pt x="293" y="381"/>
                      </a:lnTo>
                      <a:lnTo>
                        <a:pt x="295" y="381"/>
                      </a:lnTo>
                      <a:lnTo>
                        <a:pt x="300" y="383"/>
                      </a:lnTo>
                      <a:lnTo>
                        <a:pt x="302" y="386"/>
                      </a:lnTo>
                      <a:lnTo>
                        <a:pt x="305" y="383"/>
                      </a:lnTo>
                      <a:lnTo>
                        <a:pt x="312" y="376"/>
                      </a:lnTo>
                      <a:lnTo>
                        <a:pt x="314" y="376"/>
                      </a:lnTo>
                      <a:lnTo>
                        <a:pt x="317" y="376"/>
                      </a:lnTo>
                      <a:lnTo>
                        <a:pt x="317" y="379"/>
                      </a:lnTo>
                      <a:lnTo>
                        <a:pt x="319" y="381"/>
                      </a:lnTo>
                      <a:lnTo>
                        <a:pt x="319" y="390"/>
                      </a:lnTo>
                      <a:lnTo>
                        <a:pt x="317" y="412"/>
                      </a:lnTo>
                      <a:lnTo>
                        <a:pt x="314" y="419"/>
                      </a:lnTo>
                      <a:lnTo>
                        <a:pt x="307" y="419"/>
                      </a:lnTo>
                      <a:lnTo>
                        <a:pt x="298" y="414"/>
                      </a:lnTo>
                      <a:lnTo>
                        <a:pt x="288" y="409"/>
                      </a:lnTo>
                      <a:lnTo>
                        <a:pt x="286" y="400"/>
                      </a:lnTo>
                      <a:lnTo>
                        <a:pt x="281" y="402"/>
                      </a:lnTo>
                      <a:lnTo>
                        <a:pt x="279" y="405"/>
                      </a:lnTo>
                      <a:lnTo>
                        <a:pt x="279" y="407"/>
                      </a:lnTo>
                      <a:lnTo>
                        <a:pt x="276" y="409"/>
                      </a:lnTo>
                      <a:lnTo>
                        <a:pt x="276" y="409"/>
                      </a:lnTo>
                      <a:lnTo>
                        <a:pt x="276" y="412"/>
                      </a:lnTo>
                      <a:lnTo>
                        <a:pt x="279" y="412"/>
                      </a:lnTo>
                      <a:lnTo>
                        <a:pt x="279" y="412"/>
                      </a:lnTo>
                      <a:lnTo>
                        <a:pt x="272" y="412"/>
                      </a:lnTo>
                      <a:lnTo>
                        <a:pt x="267" y="412"/>
                      </a:lnTo>
                      <a:lnTo>
                        <a:pt x="262" y="414"/>
                      </a:lnTo>
                      <a:lnTo>
                        <a:pt x="260" y="416"/>
                      </a:lnTo>
                      <a:lnTo>
                        <a:pt x="257" y="412"/>
                      </a:lnTo>
                      <a:lnTo>
                        <a:pt x="255" y="409"/>
                      </a:lnTo>
                      <a:lnTo>
                        <a:pt x="253" y="409"/>
                      </a:lnTo>
                      <a:lnTo>
                        <a:pt x="250" y="409"/>
                      </a:lnTo>
                      <a:lnTo>
                        <a:pt x="248" y="412"/>
                      </a:lnTo>
                      <a:lnTo>
                        <a:pt x="243" y="409"/>
                      </a:lnTo>
                      <a:lnTo>
                        <a:pt x="234" y="402"/>
                      </a:lnTo>
                      <a:lnTo>
                        <a:pt x="229" y="400"/>
                      </a:lnTo>
                      <a:lnTo>
                        <a:pt x="227" y="400"/>
                      </a:lnTo>
                      <a:lnTo>
                        <a:pt x="227" y="393"/>
                      </a:lnTo>
                      <a:lnTo>
                        <a:pt x="227" y="386"/>
                      </a:lnTo>
                      <a:lnTo>
                        <a:pt x="229" y="383"/>
                      </a:lnTo>
                      <a:lnTo>
                        <a:pt x="227" y="381"/>
                      </a:lnTo>
                      <a:lnTo>
                        <a:pt x="227" y="376"/>
                      </a:lnTo>
                      <a:lnTo>
                        <a:pt x="224" y="374"/>
                      </a:lnTo>
                      <a:lnTo>
                        <a:pt x="212" y="364"/>
                      </a:lnTo>
                      <a:lnTo>
                        <a:pt x="210" y="364"/>
                      </a:lnTo>
                      <a:lnTo>
                        <a:pt x="205" y="364"/>
                      </a:lnTo>
                      <a:lnTo>
                        <a:pt x="201" y="367"/>
                      </a:lnTo>
                      <a:lnTo>
                        <a:pt x="201" y="371"/>
                      </a:lnTo>
                      <a:lnTo>
                        <a:pt x="198" y="379"/>
                      </a:lnTo>
                      <a:lnTo>
                        <a:pt x="194" y="376"/>
                      </a:lnTo>
                      <a:lnTo>
                        <a:pt x="191" y="379"/>
                      </a:lnTo>
                      <a:lnTo>
                        <a:pt x="189" y="379"/>
                      </a:lnTo>
                      <a:lnTo>
                        <a:pt x="186" y="379"/>
                      </a:lnTo>
                      <a:lnTo>
                        <a:pt x="184" y="376"/>
                      </a:lnTo>
                      <a:lnTo>
                        <a:pt x="184" y="371"/>
                      </a:lnTo>
                      <a:lnTo>
                        <a:pt x="186" y="369"/>
                      </a:lnTo>
                      <a:lnTo>
                        <a:pt x="189" y="367"/>
                      </a:lnTo>
                      <a:lnTo>
                        <a:pt x="186" y="362"/>
                      </a:lnTo>
                      <a:lnTo>
                        <a:pt x="184" y="364"/>
                      </a:lnTo>
                      <a:lnTo>
                        <a:pt x="182" y="362"/>
                      </a:lnTo>
                      <a:lnTo>
                        <a:pt x="182" y="355"/>
                      </a:lnTo>
                      <a:lnTo>
                        <a:pt x="182" y="353"/>
                      </a:lnTo>
                      <a:lnTo>
                        <a:pt x="179" y="348"/>
                      </a:lnTo>
                      <a:lnTo>
                        <a:pt x="177" y="343"/>
                      </a:lnTo>
                      <a:lnTo>
                        <a:pt x="156" y="324"/>
                      </a:lnTo>
                      <a:lnTo>
                        <a:pt x="149" y="322"/>
                      </a:lnTo>
                      <a:lnTo>
                        <a:pt x="141" y="310"/>
                      </a:lnTo>
                      <a:lnTo>
                        <a:pt x="137" y="308"/>
                      </a:lnTo>
                      <a:lnTo>
                        <a:pt x="130" y="303"/>
                      </a:lnTo>
                      <a:lnTo>
                        <a:pt x="123" y="296"/>
                      </a:lnTo>
                      <a:lnTo>
                        <a:pt x="113" y="289"/>
                      </a:lnTo>
                      <a:lnTo>
                        <a:pt x="104" y="293"/>
                      </a:lnTo>
                      <a:lnTo>
                        <a:pt x="94" y="296"/>
                      </a:lnTo>
                      <a:lnTo>
                        <a:pt x="94" y="296"/>
                      </a:lnTo>
                      <a:lnTo>
                        <a:pt x="89" y="296"/>
                      </a:lnTo>
                      <a:lnTo>
                        <a:pt x="89" y="291"/>
                      </a:lnTo>
                      <a:lnTo>
                        <a:pt x="92" y="289"/>
                      </a:lnTo>
                      <a:lnTo>
                        <a:pt x="89" y="284"/>
                      </a:lnTo>
                      <a:lnTo>
                        <a:pt x="87" y="284"/>
                      </a:lnTo>
                      <a:lnTo>
                        <a:pt x="87" y="279"/>
                      </a:lnTo>
                      <a:lnTo>
                        <a:pt x="85" y="277"/>
                      </a:lnTo>
                      <a:lnTo>
                        <a:pt x="85" y="274"/>
                      </a:lnTo>
                      <a:lnTo>
                        <a:pt x="87" y="272"/>
                      </a:lnTo>
                      <a:lnTo>
                        <a:pt x="89" y="267"/>
                      </a:lnTo>
                      <a:lnTo>
                        <a:pt x="92" y="263"/>
                      </a:lnTo>
                      <a:lnTo>
                        <a:pt x="97" y="258"/>
                      </a:lnTo>
                      <a:lnTo>
                        <a:pt x="99" y="253"/>
                      </a:lnTo>
                      <a:lnTo>
                        <a:pt x="99" y="248"/>
                      </a:lnTo>
                      <a:lnTo>
                        <a:pt x="99" y="246"/>
                      </a:lnTo>
                      <a:lnTo>
                        <a:pt x="97" y="244"/>
                      </a:lnTo>
                      <a:lnTo>
                        <a:pt x="94" y="244"/>
                      </a:lnTo>
                      <a:lnTo>
                        <a:pt x="89" y="251"/>
                      </a:lnTo>
                      <a:lnTo>
                        <a:pt x="87" y="253"/>
                      </a:lnTo>
                      <a:lnTo>
                        <a:pt x="85" y="253"/>
                      </a:lnTo>
                      <a:lnTo>
                        <a:pt x="78" y="253"/>
                      </a:lnTo>
                      <a:lnTo>
                        <a:pt x="75" y="253"/>
                      </a:lnTo>
                      <a:lnTo>
                        <a:pt x="73" y="255"/>
                      </a:lnTo>
                      <a:lnTo>
                        <a:pt x="71" y="258"/>
                      </a:lnTo>
                      <a:lnTo>
                        <a:pt x="68" y="260"/>
                      </a:lnTo>
                      <a:lnTo>
                        <a:pt x="68" y="263"/>
                      </a:lnTo>
                      <a:lnTo>
                        <a:pt x="68" y="265"/>
                      </a:lnTo>
                      <a:lnTo>
                        <a:pt x="66" y="267"/>
                      </a:lnTo>
                      <a:lnTo>
                        <a:pt x="66" y="267"/>
                      </a:lnTo>
                      <a:lnTo>
                        <a:pt x="63" y="267"/>
                      </a:lnTo>
                      <a:lnTo>
                        <a:pt x="61" y="265"/>
                      </a:lnTo>
                      <a:lnTo>
                        <a:pt x="52" y="253"/>
                      </a:lnTo>
                      <a:lnTo>
                        <a:pt x="47" y="248"/>
                      </a:lnTo>
                      <a:lnTo>
                        <a:pt x="47" y="246"/>
                      </a:lnTo>
                      <a:lnTo>
                        <a:pt x="47" y="244"/>
                      </a:lnTo>
                      <a:lnTo>
                        <a:pt x="47" y="241"/>
                      </a:lnTo>
                      <a:lnTo>
                        <a:pt x="49" y="236"/>
                      </a:lnTo>
                      <a:lnTo>
                        <a:pt x="54" y="232"/>
                      </a:lnTo>
                      <a:lnTo>
                        <a:pt x="59" y="227"/>
                      </a:lnTo>
                      <a:lnTo>
                        <a:pt x="59" y="225"/>
                      </a:lnTo>
                      <a:lnTo>
                        <a:pt x="61" y="222"/>
                      </a:lnTo>
                      <a:lnTo>
                        <a:pt x="63" y="220"/>
                      </a:lnTo>
                      <a:lnTo>
                        <a:pt x="75" y="218"/>
                      </a:lnTo>
                      <a:lnTo>
                        <a:pt x="80" y="220"/>
                      </a:lnTo>
                      <a:lnTo>
                        <a:pt x="82" y="220"/>
                      </a:lnTo>
                      <a:lnTo>
                        <a:pt x="85" y="222"/>
                      </a:lnTo>
                      <a:lnTo>
                        <a:pt x="87" y="225"/>
                      </a:lnTo>
                      <a:lnTo>
                        <a:pt x="89" y="229"/>
                      </a:lnTo>
                      <a:lnTo>
                        <a:pt x="89" y="232"/>
                      </a:lnTo>
                      <a:lnTo>
                        <a:pt x="92" y="234"/>
                      </a:lnTo>
                      <a:lnTo>
                        <a:pt x="94" y="234"/>
                      </a:lnTo>
                      <a:lnTo>
                        <a:pt x="101" y="236"/>
                      </a:lnTo>
                      <a:lnTo>
                        <a:pt x="104" y="236"/>
                      </a:lnTo>
                      <a:lnTo>
                        <a:pt x="108" y="236"/>
                      </a:lnTo>
                      <a:lnTo>
                        <a:pt x="111" y="236"/>
                      </a:lnTo>
                      <a:lnTo>
                        <a:pt x="115" y="236"/>
                      </a:lnTo>
                      <a:lnTo>
                        <a:pt x="123" y="236"/>
                      </a:lnTo>
                      <a:lnTo>
                        <a:pt x="125" y="236"/>
                      </a:lnTo>
                      <a:lnTo>
                        <a:pt x="127" y="234"/>
                      </a:lnTo>
                      <a:lnTo>
                        <a:pt x="132" y="232"/>
                      </a:lnTo>
                      <a:lnTo>
                        <a:pt x="134" y="232"/>
                      </a:lnTo>
                      <a:lnTo>
                        <a:pt x="139" y="229"/>
                      </a:lnTo>
                      <a:lnTo>
                        <a:pt x="139" y="229"/>
                      </a:lnTo>
                      <a:lnTo>
                        <a:pt x="141" y="227"/>
                      </a:lnTo>
                      <a:lnTo>
                        <a:pt x="141" y="225"/>
                      </a:lnTo>
                      <a:lnTo>
                        <a:pt x="141" y="222"/>
                      </a:lnTo>
                      <a:lnTo>
                        <a:pt x="139" y="220"/>
                      </a:lnTo>
                      <a:lnTo>
                        <a:pt x="132" y="215"/>
                      </a:lnTo>
                      <a:lnTo>
                        <a:pt x="127" y="213"/>
                      </a:lnTo>
                      <a:lnTo>
                        <a:pt x="125" y="210"/>
                      </a:lnTo>
                      <a:lnTo>
                        <a:pt x="123" y="208"/>
                      </a:lnTo>
                      <a:lnTo>
                        <a:pt x="123" y="203"/>
                      </a:lnTo>
                      <a:lnTo>
                        <a:pt x="127" y="203"/>
                      </a:lnTo>
                      <a:lnTo>
                        <a:pt x="132" y="203"/>
                      </a:lnTo>
                      <a:lnTo>
                        <a:pt x="134" y="203"/>
                      </a:lnTo>
                      <a:lnTo>
                        <a:pt x="134" y="203"/>
                      </a:lnTo>
                      <a:lnTo>
                        <a:pt x="137" y="201"/>
                      </a:lnTo>
                      <a:lnTo>
                        <a:pt x="137" y="201"/>
                      </a:lnTo>
                      <a:lnTo>
                        <a:pt x="139" y="199"/>
                      </a:lnTo>
                      <a:lnTo>
                        <a:pt x="139" y="194"/>
                      </a:lnTo>
                      <a:lnTo>
                        <a:pt x="139" y="192"/>
                      </a:lnTo>
                      <a:lnTo>
                        <a:pt x="137" y="189"/>
                      </a:lnTo>
                      <a:lnTo>
                        <a:pt x="130" y="187"/>
                      </a:lnTo>
                      <a:lnTo>
                        <a:pt x="130" y="184"/>
                      </a:lnTo>
                      <a:lnTo>
                        <a:pt x="130" y="182"/>
                      </a:lnTo>
                      <a:lnTo>
                        <a:pt x="130" y="180"/>
                      </a:lnTo>
                      <a:lnTo>
                        <a:pt x="127" y="177"/>
                      </a:lnTo>
                      <a:lnTo>
                        <a:pt x="125" y="177"/>
                      </a:lnTo>
                      <a:lnTo>
                        <a:pt x="118" y="180"/>
                      </a:lnTo>
                      <a:lnTo>
                        <a:pt x="113" y="192"/>
                      </a:lnTo>
                      <a:lnTo>
                        <a:pt x="108" y="192"/>
                      </a:lnTo>
                      <a:lnTo>
                        <a:pt x="106" y="192"/>
                      </a:lnTo>
                      <a:lnTo>
                        <a:pt x="97" y="192"/>
                      </a:lnTo>
                      <a:lnTo>
                        <a:pt x="87" y="187"/>
                      </a:lnTo>
                      <a:lnTo>
                        <a:pt x="85" y="187"/>
                      </a:lnTo>
                      <a:lnTo>
                        <a:pt x="85" y="184"/>
                      </a:lnTo>
                      <a:lnTo>
                        <a:pt x="85" y="182"/>
                      </a:lnTo>
                      <a:lnTo>
                        <a:pt x="87" y="180"/>
                      </a:lnTo>
                      <a:lnTo>
                        <a:pt x="89" y="175"/>
                      </a:lnTo>
                      <a:lnTo>
                        <a:pt x="89" y="165"/>
                      </a:lnTo>
                      <a:lnTo>
                        <a:pt x="92" y="156"/>
                      </a:lnTo>
                      <a:lnTo>
                        <a:pt x="92" y="151"/>
                      </a:lnTo>
                      <a:lnTo>
                        <a:pt x="92" y="149"/>
                      </a:lnTo>
                      <a:lnTo>
                        <a:pt x="85" y="147"/>
                      </a:lnTo>
                      <a:lnTo>
                        <a:pt x="85" y="144"/>
                      </a:lnTo>
                      <a:lnTo>
                        <a:pt x="85" y="139"/>
                      </a:lnTo>
                      <a:lnTo>
                        <a:pt x="87" y="132"/>
                      </a:lnTo>
                      <a:lnTo>
                        <a:pt x="87" y="130"/>
                      </a:lnTo>
                      <a:lnTo>
                        <a:pt x="94" y="125"/>
                      </a:lnTo>
                      <a:lnTo>
                        <a:pt x="94" y="123"/>
                      </a:lnTo>
                      <a:lnTo>
                        <a:pt x="92" y="120"/>
                      </a:lnTo>
                      <a:lnTo>
                        <a:pt x="92" y="118"/>
                      </a:lnTo>
                      <a:lnTo>
                        <a:pt x="85" y="118"/>
                      </a:lnTo>
                      <a:lnTo>
                        <a:pt x="73" y="116"/>
                      </a:lnTo>
                      <a:lnTo>
                        <a:pt x="66" y="116"/>
                      </a:lnTo>
                      <a:lnTo>
                        <a:pt x="61" y="111"/>
                      </a:lnTo>
                      <a:lnTo>
                        <a:pt x="61" y="109"/>
                      </a:lnTo>
                      <a:lnTo>
                        <a:pt x="59" y="109"/>
                      </a:lnTo>
                      <a:lnTo>
                        <a:pt x="54" y="109"/>
                      </a:lnTo>
                      <a:lnTo>
                        <a:pt x="52" y="111"/>
                      </a:lnTo>
                      <a:lnTo>
                        <a:pt x="26" y="125"/>
                      </a:lnTo>
                      <a:lnTo>
                        <a:pt x="7" y="132"/>
                      </a:lnTo>
                      <a:lnTo>
                        <a:pt x="4" y="128"/>
                      </a:lnTo>
                      <a:lnTo>
                        <a:pt x="4" y="118"/>
                      </a:lnTo>
                      <a:lnTo>
                        <a:pt x="2" y="116"/>
                      </a:lnTo>
                      <a:lnTo>
                        <a:pt x="2" y="113"/>
                      </a:lnTo>
                      <a:lnTo>
                        <a:pt x="2" y="109"/>
                      </a:lnTo>
                      <a:lnTo>
                        <a:pt x="2" y="106"/>
                      </a:lnTo>
                      <a:lnTo>
                        <a:pt x="2" y="104"/>
                      </a:lnTo>
                      <a:lnTo>
                        <a:pt x="2" y="99"/>
                      </a:lnTo>
                      <a:lnTo>
                        <a:pt x="0" y="97"/>
                      </a:lnTo>
                      <a:lnTo>
                        <a:pt x="2" y="92"/>
                      </a:lnTo>
                      <a:lnTo>
                        <a:pt x="4" y="90"/>
                      </a:lnTo>
                      <a:lnTo>
                        <a:pt x="33" y="71"/>
                      </a:lnTo>
                      <a:lnTo>
                        <a:pt x="35" y="68"/>
                      </a:lnTo>
                      <a:lnTo>
                        <a:pt x="40" y="66"/>
                      </a:lnTo>
                      <a:lnTo>
                        <a:pt x="59" y="68"/>
                      </a:lnTo>
                      <a:lnTo>
                        <a:pt x="66" y="68"/>
                      </a:lnTo>
                      <a:lnTo>
                        <a:pt x="73" y="71"/>
                      </a:lnTo>
                      <a:lnTo>
                        <a:pt x="78" y="71"/>
                      </a:lnTo>
                      <a:lnTo>
                        <a:pt x="89" y="64"/>
                      </a:lnTo>
                      <a:lnTo>
                        <a:pt x="92" y="61"/>
                      </a:lnTo>
                      <a:lnTo>
                        <a:pt x="94" y="59"/>
                      </a:lnTo>
                      <a:close/>
                      <a:moveTo>
                        <a:pt x="172" y="305"/>
                      </a:moveTo>
                      <a:lnTo>
                        <a:pt x="172" y="305"/>
                      </a:lnTo>
                      <a:lnTo>
                        <a:pt x="172" y="308"/>
                      </a:lnTo>
                      <a:lnTo>
                        <a:pt x="175" y="312"/>
                      </a:lnTo>
                      <a:lnTo>
                        <a:pt x="182" y="319"/>
                      </a:lnTo>
                      <a:lnTo>
                        <a:pt x="189" y="326"/>
                      </a:lnTo>
                      <a:lnTo>
                        <a:pt x="208" y="336"/>
                      </a:lnTo>
                      <a:lnTo>
                        <a:pt x="229" y="343"/>
                      </a:lnTo>
                      <a:lnTo>
                        <a:pt x="246" y="350"/>
                      </a:lnTo>
                      <a:lnTo>
                        <a:pt x="269" y="350"/>
                      </a:lnTo>
                      <a:lnTo>
                        <a:pt x="272" y="353"/>
                      </a:lnTo>
                      <a:lnTo>
                        <a:pt x="274" y="353"/>
                      </a:lnTo>
                      <a:lnTo>
                        <a:pt x="274" y="355"/>
                      </a:lnTo>
                      <a:lnTo>
                        <a:pt x="274" y="355"/>
                      </a:lnTo>
                      <a:lnTo>
                        <a:pt x="279" y="355"/>
                      </a:lnTo>
                      <a:lnTo>
                        <a:pt x="281" y="353"/>
                      </a:lnTo>
                      <a:lnTo>
                        <a:pt x="283" y="350"/>
                      </a:lnTo>
                      <a:lnTo>
                        <a:pt x="283" y="345"/>
                      </a:lnTo>
                      <a:lnTo>
                        <a:pt x="281" y="343"/>
                      </a:lnTo>
                      <a:lnTo>
                        <a:pt x="281" y="338"/>
                      </a:lnTo>
                      <a:lnTo>
                        <a:pt x="281" y="336"/>
                      </a:lnTo>
                      <a:lnTo>
                        <a:pt x="279" y="336"/>
                      </a:lnTo>
                      <a:lnTo>
                        <a:pt x="276" y="336"/>
                      </a:lnTo>
                      <a:lnTo>
                        <a:pt x="276" y="338"/>
                      </a:lnTo>
                      <a:lnTo>
                        <a:pt x="272" y="341"/>
                      </a:lnTo>
                      <a:lnTo>
                        <a:pt x="272" y="341"/>
                      </a:lnTo>
                      <a:lnTo>
                        <a:pt x="269" y="343"/>
                      </a:lnTo>
                      <a:lnTo>
                        <a:pt x="267" y="341"/>
                      </a:lnTo>
                      <a:lnTo>
                        <a:pt x="265" y="341"/>
                      </a:lnTo>
                      <a:lnTo>
                        <a:pt x="262" y="336"/>
                      </a:lnTo>
                      <a:lnTo>
                        <a:pt x="260" y="334"/>
                      </a:lnTo>
                      <a:lnTo>
                        <a:pt x="260" y="331"/>
                      </a:lnTo>
                      <a:lnTo>
                        <a:pt x="257" y="331"/>
                      </a:lnTo>
                      <a:lnTo>
                        <a:pt x="255" y="329"/>
                      </a:lnTo>
                      <a:lnTo>
                        <a:pt x="257" y="326"/>
                      </a:lnTo>
                      <a:lnTo>
                        <a:pt x="257" y="324"/>
                      </a:lnTo>
                      <a:lnTo>
                        <a:pt x="260" y="324"/>
                      </a:lnTo>
                      <a:lnTo>
                        <a:pt x="262" y="322"/>
                      </a:lnTo>
                      <a:lnTo>
                        <a:pt x="265" y="322"/>
                      </a:lnTo>
                      <a:lnTo>
                        <a:pt x="265" y="319"/>
                      </a:lnTo>
                      <a:lnTo>
                        <a:pt x="269" y="315"/>
                      </a:lnTo>
                      <a:lnTo>
                        <a:pt x="269" y="312"/>
                      </a:lnTo>
                      <a:lnTo>
                        <a:pt x="269" y="310"/>
                      </a:lnTo>
                      <a:lnTo>
                        <a:pt x="272" y="308"/>
                      </a:lnTo>
                      <a:lnTo>
                        <a:pt x="269" y="305"/>
                      </a:lnTo>
                      <a:lnTo>
                        <a:pt x="267" y="305"/>
                      </a:lnTo>
                      <a:lnTo>
                        <a:pt x="265" y="305"/>
                      </a:lnTo>
                      <a:lnTo>
                        <a:pt x="262" y="303"/>
                      </a:lnTo>
                      <a:lnTo>
                        <a:pt x="260" y="300"/>
                      </a:lnTo>
                      <a:lnTo>
                        <a:pt x="257" y="298"/>
                      </a:lnTo>
                      <a:lnTo>
                        <a:pt x="257" y="298"/>
                      </a:lnTo>
                      <a:lnTo>
                        <a:pt x="255" y="298"/>
                      </a:lnTo>
                      <a:lnTo>
                        <a:pt x="253" y="298"/>
                      </a:lnTo>
                      <a:lnTo>
                        <a:pt x="248" y="298"/>
                      </a:lnTo>
                      <a:lnTo>
                        <a:pt x="246" y="298"/>
                      </a:lnTo>
                      <a:lnTo>
                        <a:pt x="227" y="291"/>
                      </a:lnTo>
                      <a:lnTo>
                        <a:pt x="222" y="289"/>
                      </a:lnTo>
                      <a:lnTo>
                        <a:pt x="217" y="289"/>
                      </a:lnTo>
                      <a:lnTo>
                        <a:pt x="210" y="289"/>
                      </a:lnTo>
                      <a:lnTo>
                        <a:pt x="189" y="289"/>
                      </a:lnTo>
                      <a:lnTo>
                        <a:pt x="186" y="289"/>
                      </a:lnTo>
                      <a:lnTo>
                        <a:pt x="184" y="291"/>
                      </a:lnTo>
                      <a:lnTo>
                        <a:pt x="177" y="300"/>
                      </a:lnTo>
                      <a:lnTo>
                        <a:pt x="172" y="305"/>
                      </a:lnTo>
                      <a:close/>
                    </a:path>
                  </a:pathLst>
                </a:custGeom>
                <a:solidFill>
                  <a:schemeClr val="tx1">
                    <a:alpha val="15000"/>
                  </a:schemeClr>
                </a:solidFill>
                <a:ln w="3175" cap="rnd">
                  <a:solidFill>
                    <a:schemeClr val="tx1"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94" name="Freeform 71"/>
                <p:cNvSpPr>
                  <a:spLocks/>
                </p:cNvSpPr>
                <p:nvPr/>
              </p:nvSpPr>
              <p:spPr bwMode="auto">
                <a:xfrm>
                  <a:off x="3190293" y="1072753"/>
                  <a:ext cx="132159" cy="78581"/>
                </a:xfrm>
                <a:custGeom>
                  <a:avLst/>
                  <a:gdLst>
                    <a:gd name="T0" fmla="*/ 10 w 111"/>
                    <a:gd name="T1" fmla="*/ 30 h 66"/>
                    <a:gd name="T2" fmla="*/ 0 w 111"/>
                    <a:gd name="T3" fmla="*/ 19 h 66"/>
                    <a:gd name="T4" fmla="*/ 5 w 111"/>
                    <a:gd name="T5" fmla="*/ 11 h 66"/>
                    <a:gd name="T6" fmla="*/ 14 w 111"/>
                    <a:gd name="T7" fmla="*/ 0 h 66"/>
                    <a:gd name="T8" fmla="*/ 38 w 111"/>
                    <a:gd name="T9" fmla="*/ 0 h 66"/>
                    <a:gd name="T10" fmla="*/ 50 w 111"/>
                    <a:gd name="T11" fmla="*/ 0 h 66"/>
                    <a:gd name="T12" fmla="*/ 74 w 111"/>
                    <a:gd name="T13" fmla="*/ 9 h 66"/>
                    <a:gd name="T14" fmla="*/ 81 w 111"/>
                    <a:gd name="T15" fmla="*/ 9 h 66"/>
                    <a:gd name="T16" fmla="*/ 85 w 111"/>
                    <a:gd name="T17" fmla="*/ 9 h 66"/>
                    <a:gd name="T18" fmla="*/ 88 w 111"/>
                    <a:gd name="T19" fmla="*/ 11 h 66"/>
                    <a:gd name="T20" fmla="*/ 93 w 111"/>
                    <a:gd name="T21" fmla="*/ 16 h 66"/>
                    <a:gd name="T22" fmla="*/ 97 w 111"/>
                    <a:gd name="T23" fmla="*/ 16 h 66"/>
                    <a:gd name="T24" fmla="*/ 97 w 111"/>
                    <a:gd name="T25" fmla="*/ 21 h 66"/>
                    <a:gd name="T26" fmla="*/ 97 w 111"/>
                    <a:gd name="T27" fmla="*/ 26 h 66"/>
                    <a:gd name="T28" fmla="*/ 93 w 111"/>
                    <a:gd name="T29" fmla="*/ 33 h 66"/>
                    <a:gd name="T30" fmla="*/ 88 w 111"/>
                    <a:gd name="T31" fmla="*/ 35 h 66"/>
                    <a:gd name="T32" fmla="*/ 85 w 111"/>
                    <a:gd name="T33" fmla="*/ 37 h 66"/>
                    <a:gd name="T34" fmla="*/ 85 w 111"/>
                    <a:gd name="T35" fmla="*/ 42 h 66"/>
                    <a:gd name="T36" fmla="*/ 88 w 111"/>
                    <a:gd name="T37" fmla="*/ 45 h 66"/>
                    <a:gd name="T38" fmla="*/ 93 w 111"/>
                    <a:gd name="T39" fmla="*/ 52 h 66"/>
                    <a:gd name="T40" fmla="*/ 97 w 111"/>
                    <a:gd name="T41" fmla="*/ 54 h 66"/>
                    <a:gd name="T42" fmla="*/ 100 w 111"/>
                    <a:gd name="T43" fmla="*/ 52 h 66"/>
                    <a:gd name="T44" fmla="*/ 104 w 111"/>
                    <a:gd name="T45" fmla="*/ 47 h 66"/>
                    <a:gd name="T46" fmla="*/ 109 w 111"/>
                    <a:gd name="T47" fmla="*/ 47 h 66"/>
                    <a:gd name="T48" fmla="*/ 109 w 111"/>
                    <a:gd name="T49" fmla="*/ 54 h 66"/>
                    <a:gd name="T50" fmla="*/ 111 w 111"/>
                    <a:gd name="T51" fmla="*/ 61 h 66"/>
                    <a:gd name="T52" fmla="*/ 107 w 111"/>
                    <a:gd name="T53" fmla="*/ 66 h 66"/>
                    <a:gd name="T54" fmla="*/ 102 w 111"/>
                    <a:gd name="T55" fmla="*/ 66 h 66"/>
                    <a:gd name="T56" fmla="*/ 100 w 111"/>
                    <a:gd name="T57" fmla="*/ 64 h 66"/>
                    <a:gd name="T58" fmla="*/ 74 w 111"/>
                    <a:gd name="T59" fmla="*/ 61 h 66"/>
                    <a:gd name="T60" fmla="*/ 36 w 111"/>
                    <a:gd name="T61" fmla="*/ 47 h 66"/>
                    <a:gd name="T62" fmla="*/ 10 w 111"/>
                    <a:gd name="T63" fmla="*/ 3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11" h="66">
                      <a:moveTo>
                        <a:pt x="10" y="30"/>
                      </a:moveTo>
                      <a:lnTo>
                        <a:pt x="10" y="30"/>
                      </a:lnTo>
                      <a:lnTo>
                        <a:pt x="3" y="23"/>
                      </a:lnTo>
                      <a:lnTo>
                        <a:pt x="0" y="19"/>
                      </a:lnTo>
                      <a:lnTo>
                        <a:pt x="0" y="16"/>
                      </a:lnTo>
                      <a:lnTo>
                        <a:pt x="5" y="11"/>
                      </a:lnTo>
                      <a:lnTo>
                        <a:pt x="12" y="2"/>
                      </a:lnTo>
                      <a:lnTo>
                        <a:pt x="14" y="0"/>
                      </a:lnTo>
                      <a:lnTo>
                        <a:pt x="17" y="0"/>
                      </a:lnTo>
                      <a:lnTo>
                        <a:pt x="38" y="0"/>
                      </a:lnTo>
                      <a:lnTo>
                        <a:pt x="45" y="0"/>
                      </a:lnTo>
                      <a:lnTo>
                        <a:pt x="50" y="0"/>
                      </a:lnTo>
                      <a:lnTo>
                        <a:pt x="55" y="2"/>
                      </a:lnTo>
                      <a:lnTo>
                        <a:pt x="74" y="9"/>
                      </a:lnTo>
                      <a:lnTo>
                        <a:pt x="76" y="9"/>
                      </a:lnTo>
                      <a:lnTo>
                        <a:pt x="81" y="9"/>
                      </a:lnTo>
                      <a:lnTo>
                        <a:pt x="83" y="9"/>
                      </a:lnTo>
                      <a:lnTo>
                        <a:pt x="85" y="9"/>
                      </a:lnTo>
                      <a:lnTo>
                        <a:pt x="85" y="9"/>
                      </a:lnTo>
                      <a:lnTo>
                        <a:pt x="88" y="11"/>
                      </a:lnTo>
                      <a:lnTo>
                        <a:pt x="90" y="14"/>
                      </a:lnTo>
                      <a:lnTo>
                        <a:pt x="93" y="16"/>
                      </a:lnTo>
                      <a:lnTo>
                        <a:pt x="95" y="16"/>
                      </a:lnTo>
                      <a:lnTo>
                        <a:pt x="97" y="16"/>
                      </a:lnTo>
                      <a:lnTo>
                        <a:pt x="100" y="19"/>
                      </a:lnTo>
                      <a:lnTo>
                        <a:pt x="97" y="21"/>
                      </a:lnTo>
                      <a:lnTo>
                        <a:pt x="97" y="23"/>
                      </a:lnTo>
                      <a:lnTo>
                        <a:pt x="97" y="26"/>
                      </a:lnTo>
                      <a:lnTo>
                        <a:pt x="93" y="30"/>
                      </a:lnTo>
                      <a:lnTo>
                        <a:pt x="93" y="33"/>
                      </a:lnTo>
                      <a:lnTo>
                        <a:pt x="90" y="33"/>
                      </a:lnTo>
                      <a:lnTo>
                        <a:pt x="88" y="35"/>
                      </a:lnTo>
                      <a:lnTo>
                        <a:pt x="85" y="35"/>
                      </a:lnTo>
                      <a:lnTo>
                        <a:pt x="85" y="37"/>
                      </a:lnTo>
                      <a:lnTo>
                        <a:pt x="83" y="40"/>
                      </a:lnTo>
                      <a:lnTo>
                        <a:pt x="85" y="42"/>
                      </a:lnTo>
                      <a:lnTo>
                        <a:pt x="88" y="42"/>
                      </a:lnTo>
                      <a:lnTo>
                        <a:pt x="88" y="45"/>
                      </a:lnTo>
                      <a:lnTo>
                        <a:pt x="90" y="47"/>
                      </a:lnTo>
                      <a:lnTo>
                        <a:pt x="93" y="52"/>
                      </a:lnTo>
                      <a:lnTo>
                        <a:pt x="95" y="52"/>
                      </a:lnTo>
                      <a:lnTo>
                        <a:pt x="97" y="54"/>
                      </a:lnTo>
                      <a:lnTo>
                        <a:pt x="100" y="52"/>
                      </a:lnTo>
                      <a:lnTo>
                        <a:pt x="100" y="52"/>
                      </a:lnTo>
                      <a:lnTo>
                        <a:pt x="104" y="49"/>
                      </a:lnTo>
                      <a:lnTo>
                        <a:pt x="104" y="47"/>
                      </a:lnTo>
                      <a:lnTo>
                        <a:pt x="107" y="47"/>
                      </a:lnTo>
                      <a:lnTo>
                        <a:pt x="109" y="47"/>
                      </a:lnTo>
                      <a:lnTo>
                        <a:pt x="109" y="49"/>
                      </a:lnTo>
                      <a:lnTo>
                        <a:pt x="109" y="54"/>
                      </a:lnTo>
                      <a:lnTo>
                        <a:pt x="111" y="56"/>
                      </a:lnTo>
                      <a:lnTo>
                        <a:pt x="111" y="61"/>
                      </a:lnTo>
                      <a:lnTo>
                        <a:pt x="109" y="64"/>
                      </a:lnTo>
                      <a:lnTo>
                        <a:pt x="107" y="66"/>
                      </a:lnTo>
                      <a:lnTo>
                        <a:pt x="102" y="66"/>
                      </a:lnTo>
                      <a:lnTo>
                        <a:pt x="102" y="66"/>
                      </a:lnTo>
                      <a:lnTo>
                        <a:pt x="102" y="64"/>
                      </a:lnTo>
                      <a:lnTo>
                        <a:pt x="100" y="64"/>
                      </a:lnTo>
                      <a:lnTo>
                        <a:pt x="97" y="61"/>
                      </a:lnTo>
                      <a:lnTo>
                        <a:pt x="74" y="61"/>
                      </a:lnTo>
                      <a:lnTo>
                        <a:pt x="57" y="54"/>
                      </a:lnTo>
                      <a:lnTo>
                        <a:pt x="36" y="47"/>
                      </a:lnTo>
                      <a:lnTo>
                        <a:pt x="17" y="37"/>
                      </a:lnTo>
                      <a:lnTo>
                        <a:pt x="10" y="30"/>
                      </a:lnTo>
                      <a:close/>
                    </a:path>
                  </a:pathLst>
                </a:custGeom>
                <a:solidFill>
                  <a:schemeClr val="tx1">
                    <a:alpha val="15000"/>
                  </a:schemeClr>
                </a:solidFill>
                <a:ln w="3175" cap="rnd">
                  <a:solidFill>
                    <a:schemeClr val="tx1"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95" name="Freeform 73"/>
                <p:cNvSpPr>
                  <a:spLocks noEditPoints="1"/>
                </p:cNvSpPr>
                <p:nvPr/>
              </p:nvSpPr>
              <p:spPr bwMode="auto">
                <a:xfrm>
                  <a:off x="4745250" y="2422922"/>
                  <a:ext cx="1214438" cy="760809"/>
                </a:xfrm>
                <a:custGeom>
                  <a:avLst/>
                  <a:gdLst>
                    <a:gd name="T0" fmla="*/ 681 w 1020"/>
                    <a:gd name="T1" fmla="*/ 151 h 639"/>
                    <a:gd name="T2" fmla="*/ 620 w 1020"/>
                    <a:gd name="T3" fmla="*/ 130 h 639"/>
                    <a:gd name="T4" fmla="*/ 641 w 1020"/>
                    <a:gd name="T5" fmla="*/ 109 h 639"/>
                    <a:gd name="T6" fmla="*/ 620 w 1020"/>
                    <a:gd name="T7" fmla="*/ 104 h 639"/>
                    <a:gd name="T8" fmla="*/ 622 w 1020"/>
                    <a:gd name="T9" fmla="*/ 80 h 639"/>
                    <a:gd name="T10" fmla="*/ 641 w 1020"/>
                    <a:gd name="T11" fmla="*/ 66 h 639"/>
                    <a:gd name="T12" fmla="*/ 556 w 1020"/>
                    <a:gd name="T13" fmla="*/ 90 h 639"/>
                    <a:gd name="T14" fmla="*/ 514 w 1020"/>
                    <a:gd name="T15" fmla="*/ 113 h 639"/>
                    <a:gd name="T16" fmla="*/ 485 w 1020"/>
                    <a:gd name="T17" fmla="*/ 132 h 639"/>
                    <a:gd name="T18" fmla="*/ 464 w 1020"/>
                    <a:gd name="T19" fmla="*/ 154 h 639"/>
                    <a:gd name="T20" fmla="*/ 454 w 1020"/>
                    <a:gd name="T21" fmla="*/ 163 h 639"/>
                    <a:gd name="T22" fmla="*/ 405 w 1020"/>
                    <a:gd name="T23" fmla="*/ 203 h 639"/>
                    <a:gd name="T24" fmla="*/ 369 w 1020"/>
                    <a:gd name="T25" fmla="*/ 246 h 639"/>
                    <a:gd name="T26" fmla="*/ 395 w 1020"/>
                    <a:gd name="T27" fmla="*/ 260 h 639"/>
                    <a:gd name="T28" fmla="*/ 407 w 1020"/>
                    <a:gd name="T29" fmla="*/ 267 h 639"/>
                    <a:gd name="T30" fmla="*/ 426 w 1020"/>
                    <a:gd name="T31" fmla="*/ 281 h 639"/>
                    <a:gd name="T32" fmla="*/ 478 w 1020"/>
                    <a:gd name="T33" fmla="*/ 243 h 639"/>
                    <a:gd name="T34" fmla="*/ 502 w 1020"/>
                    <a:gd name="T35" fmla="*/ 286 h 639"/>
                    <a:gd name="T36" fmla="*/ 563 w 1020"/>
                    <a:gd name="T37" fmla="*/ 324 h 639"/>
                    <a:gd name="T38" fmla="*/ 582 w 1020"/>
                    <a:gd name="T39" fmla="*/ 333 h 639"/>
                    <a:gd name="T40" fmla="*/ 606 w 1020"/>
                    <a:gd name="T41" fmla="*/ 360 h 639"/>
                    <a:gd name="T42" fmla="*/ 627 w 1020"/>
                    <a:gd name="T43" fmla="*/ 341 h 639"/>
                    <a:gd name="T44" fmla="*/ 679 w 1020"/>
                    <a:gd name="T45" fmla="*/ 272 h 639"/>
                    <a:gd name="T46" fmla="*/ 717 w 1020"/>
                    <a:gd name="T47" fmla="*/ 201 h 639"/>
                    <a:gd name="T48" fmla="*/ 731 w 1020"/>
                    <a:gd name="T49" fmla="*/ 170 h 639"/>
                    <a:gd name="T50" fmla="*/ 736 w 1020"/>
                    <a:gd name="T51" fmla="*/ 151 h 639"/>
                    <a:gd name="T52" fmla="*/ 126 w 1020"/>
                    <a:gd name="T53" fmla="*/ 478 h 639"/>
                    <a:gd name="T54" fmla="*/ 95 w 1020"/>
                    <a:gd name="T55" fmla="*/ 520 h 639"/>
                    <a:gd name="T56" fmla="*/ 71 w 1020"/>
                    <a:gd name="T57" fmla="*/ 532 h 639"/>
                    <a:gd name="T58" fmla="*/ 43 w 1020"/>
                    <a:gd name="T59" fmla="*/ 547 h 639"/>
                    <a:gd name="T60" fmla="*/ 29 w 1020"/>
                    <a:gd name="T61" fmla="*/ 544 h 639"/>
                    <a:gd name="T62" fmla="*/ 0 w 1020"/>
                    <a:gd name="T63" fmla="*/ 530 h 639"/>
                    <a:gd name="T64" fmla="*/ 12 w 1020"/>
                    <a:gd name="T65" fmla="*/ 504 h 639"/>
                    <a:gd name="T66" fmla="*/ 26 w 1020"/>
                    <a:gd name="T67" fmla="*/ 476 h 639"/>
                    <a:gd name="T68" fmla="*/ 52 w 1020"/>
                    <a:gd name="T69" fmla="*/ 459 h 639"/>
                    <a:gd name="T70" fmla="*/ 95 w 1020"/>
                    <a:gd name="T71" fmla="*/ 442 h 639"/>
                    <a:gd name="T72" fmla="*/ 121 w 1020"/>
                    <a:gd name="T73" fmla="*/ 442 h 639"/>
                    <a:gd name="T74" fmla="*/ 116 w 1020"/>
                    <a:gd name="T75" fmla="*/ 622 h 639"/>
                    <a:gd name="T76" fmla="*/ 85 w 1020"/>
                    <a:gd name="T77" fmla="*/ 627 h 639"/>
                    <a:gd name="T78" fmla="*/ 59 w 1020"/>
                    <a:gd name="T79" fmla="*/ 634 h 639"/>
                    <a:gd name="T80" fmla="*/ 62 w 1020"/>
                    <a:gd name="T81" fmla="*/ 615 h 639"/>
                    <a:gd name="T82" fmla="*/ 69 w 1020"/>
                    <a:gd name="T83" fmla="*/ 603 h 639"/>
                    <a:gd name="T84" fmla="*/ 76 w 1020"/>
                    <a:gd name="T85" fmla="*/ 594 h 639"/>
                    <a:gd name="T86" fmla="*/ 1017 w 1020"/>
                    <a:gd name="T87" fmla="*/ 85 h 639"/>
                    <a:gd name="T88" fmla="*/ 991 w 1020"/>
                    <a:gd name="T89" fmla="*/ 109 h 639"/>
                    <a:gd name="T90" fmla="*/ 852 w 1020"/>
                    <a:gd name="T91" fmla="*/ 66 h 639"/>
                    <a:gd name="T92" fmla="*/ 849 w 1020"/>
                    <a:gd name="T93" fmla="*/ 40 h 639"/>
                    <a:gd name="T94" fmla="*/ 847 w 1020"/>
                    <a:gd name="T95" fmla="*/ 19 h 639"/>
                    <a:gd name="T96" fmla="*/ 930 w 1020"/>
                    <a:gd name="T97" fmla="*/ 7 h 639"/>
                    <a:gd name="T98" fmla="*/ 951 w 1020"/>
                    <a:gd name="T99" fmla="*/ 14 h 639"/>
                    <a:gd name="T100" fmla="*/ 961 w 1020"/>
                    <a:gd name="T101" fmla="*/ 14 h 639"/>
                    <a:gd name="T102" fmla="*/ 975 w 1020"/>
                    <a:gd name="T103" fmla="*/ 21 h 639"/>
                    <a:gd name="T104" fmla="*/ 989 w 1020"/>
                    <a:gd name="T105" fmla="*/ 33 h 639"/>
                    <a:gd name="T106" fmla="*/ 1001 w 1020"/>
                    <a:gd name="T107" fmla="*/ 54 h 6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020" h="639">
                      <a:moveTo>
                        <a:pt x="724" y="151"/>
                      </a:moveTo>
                      <a:lnTo>
                        <a:pt x="724" y="151"/>
                      </a:lnTo>
                      <a:lnTo>
                        <a:pt x="705" y="142"/>
                      </a:lnTo>
                      <a:lnTo>
                        <a:pt x="696" y="139"/>
                      </a:lnTo>
                      <a:lnTo>
                        <a:pt x="691" y="142"/>
                      </a:lnTo>
                      <a:lnTo>
                        <a:pt x="681" y="151"/>
                      </a:lnTo>
                      <a:lnTo>
                        <a:pt x="674" y="154"/>
                      </a:lnTo>
                      <a:lnTo>
                        <a:pt x="653" y="156"/>
                      </a:lnTo>
                      <a:lnTo>
                        <a:pt x="644" y="154"/>
                      </a:lnTo>
                      <a:lnTo>
                        <a:pt x="632" y="149"/>
                      </a:lnTo>
                      <a:lnTo>
                        <a:pt x="622" y="139"/>
                      </a:lnTo>
                      <a:lnTo>
                        <a:pt x="620" y="130"/>
                      </a:lnTo>
                      <a:lnTo>
                        <a:pt x="620" y="123"/>
                      </a:lnTo>
                      <a:lnTo>
                        <a:pt x="622" y="118"/>
                      </a:lnTo>
                      <a:lnTo>
                        <a:pt x="632" y="116"/>
                      </a:lnTo>
                      <a:lnTo>
                        <a:pt x="637" y="113"/>
                      </a:lnTo>
                      <a:lnTo>
                        <a:pt x="639" y="111"/>
                      </a:lnTo>
                      <a:lnTo>
                        <a:pt x="641" y="109"/>
                      </a:lnTo>
                      <a:lnTo>
                        <a:pt x="641" y="106"/>
                      </a:lnTo>
                      <a:lnTo>
                        <a:pt x="641" y="104"/>
                      </a:lnTo>
                      <a:lnTo>
                        <a:pt x="641" y="99"/>
                      </a:lnTo>
                      <a:lnTo>
                        <a:pt x="646" y="97"/>
                      </a:lnTo>
                      <a:lnTo>
                        <a:pt x="646" y="94"/>
                      </a:lnTo>
                      <a:lnTo>
                        <a:pt x="620" y="104"/>
                      </a:lnTo>
                      <a:lnTo>
                        <a:pt x="608" y="101"/>
                      </a:lnTo>
                      <a:lnTo>
                        <a:pt x="608" y="87"/>
                      </a:lnTo>
                      <a:lnTo>
                        <a:pt x="611" y="87"/>
                      </a:lnTo>
                      <a:lnTo>
                        <a:pt x="615" y="90"/>
                      </a:lnTo>
                      <a:lnTo>
                        <a:pt x="618" y="85"/>
                      </a:lnTo>
                      <a:lnTo>
                        <a:pt x="622" y="80"/>
                      </a:lnTo>
                      <a:lnTo>
                        <a:pt x="627" y="78"/>
                      </a:lnTo>
                      <a:lnTo>
                        <a:pt x="632" y="78"/>
                      </a:lnTo>
                      <a:lnTo>
                        <a:pt x="644" y="71"/>
                      </a:lnTo>
                      <a:lnTo>
                        <a:pt x="646" y="68"/>
                      </a:lnTo>
                      <a:lnTo>
                        <a:pt x="641" y="66"/>
                      </a:lnTo>
                      <a:lnTo>
                        <a:pt x="641" y="66"/>
                      </a:lnTo>
                      <a:lnTo>
                        <a:pt x="639" y="68"/>
                      </a:lnTo>
                      <a:lnTo>
                        <a:pt x="634" y="64"/>
                      </a:lnTo>
                      <a:lnTo>
                        <a:pt x="601" y="78"/>
                      </a:lnTo>
                      <a:lnTo>
                        <a:pt x="584" y="83"/>
                      </a:lnTo>
                      <a:lnTo>
                        <a:pt x="566" y="85"/>
                      </a:lnTo>
                      <a:lnTo>
                        <a:pt x="556" y="90"/>
                      </a:lnTo>
                      <a:lnTo>
                        <a:pt x="535" y="104"/>
                      </a:lnTo>
                      <a:lnTo>
                        <a:pt x="525" y="109"/>
                      </a:lnTo>
                      <a:lnTo>
                        <a:pt x="523" y="109"/>
                      </a:lnTo>
                      <a:lnTo>
                        <a:pt x="516" y="109"/>
                      </a:lnTo>
                      <a:lnTo>
                        <a:pt x="516" y="109"/>
                      </a:lnTo>
                      <a:lnTo>
                        <a:pt x="514" y="113"/>
                      </a:lnTo>
                      <a:lnTo>
                        <a:pt x="511" y="113"/>
                      </a:lnTo>
                      <a:lnTo>
                        <a:pt x="506" y="116"/>
                      </a:lnTo>
                      <a:lnTo>
                        <a:pt x="504" y="118"/>
                      </a:lnTo>
                      <a:lnTo>
                        <a:pt x="499" y="123"/>
                      </a:lnTo>
                      <a:lnTo>
                        <a:pt x="495" y="127"/>
                      </a:lnTo>
                      <a:lnTo>
                        <a:pt x="485" y="132"/>
                      </a:lnTo>
                      <a:lnTo>
                        <a:pt x="483" y="132"/>
                      </a:lnTo>
                      <a:lnTo>
                        <a:pt x="480" y="135"/>
                      </a:lnTo>
                      <a:lnTo>
                        <a:pt x="476" y="142"/>
                      </a:lnTo>
                      <a:lnTo>
                        <a:pt x="473" y="144"/>
                      </a:lnTo>
                      <a:lnTo>
                        <a:pt x="473" y="146"/>
                      </a:lnTo>
                      <a:lnTo>
                        <a:pt x="464" y="154"/>
                      </a:lnTo>
                      <a:lnTo>
                        <a:pt x="464" y="154"/>
                      </a:lnTo>
                      <a:lnTo>
                        <a:pt x="459" y="154"/>
                      </a:lnTo>
                      <a:lnTo>
                        <a:pt x="459" y="154"/>
                      </a:lnTo>
                      <a:lnTo>
                        <a:pt x="457" y="156"/>
                      </a:lnTo>
                      <a:lnTo>
                        <a:pt x="454" y="161"/>
                      </a:lnTo>
                      <a:lnTo>
                        <a:pt x="454" y="163"/>
                      </a:lnTo>
                      <a:lnTo>
                        <a:pt x="445" y="175"/>
                      </a:lnTo>
                      <a:lnTo>
                        <a:pt x="438" y="180"/>
                      </a:lnTo>
                      <a:lnTo>
                        <a:pt x="433" y="180"/>
                      </a:lnTo>
                      <a:lnTo>
                        <a:pt x="426" y="182"/>
                      </a:lnTo>
                      <a:lnTo>
                        <a:pt x="421" y="184"/>
                      </a:lnTo>
                      <a:lnTo>
                        <a:pt x="405" y="203"/>
                      </a:lnTo>
                      <a:lnTo>
                        <a:pt x="400" y="206"/>
                      </a:lnTo>
                      <a:lnTo>
                        <a:pt x="393" y="208"/>
                      </a:lnTo>
                      <a:lnTo>
                        <a:pt x="369" y="225"/>
                      </a:lnTo>
                      <a:lnTo>
                        <a:pt x="369" y="229"/>
                      </a:lnTo>
                      <a:lnTo>
                        <a:pt x="369" y="239"/>
                      </a:lnTo>
                      <a:lnTo>
                        <a:pt x="369" y="246"/>
                      </a:lnTo>
                      <a:lnTo>
                        <a:pt x="376" y="251"/>
                      </a:lnTo>
                      <a:lnTo>
                        <a:pt x="379" y="258"/>
                      </a:lnTo>
                      <a:lnTo>
                        <a:pt x="383" y="260"/>
                      </a:lnTo>
                      <a:lnTo>
                        <a:pt x="383" y="260"/>
                      </a:lnTo>
                      <a:lnTo>
                        <a:pt x="393" y="255"/>
                      </a:lnTo>
                      <a:lnTo>
                        <a:pt x="395" y="260"/>
                      </a:lnTo>
                      <a:lnTo>
                        <a:pt x="398" y="260"/>
                      </a:lnTo>
                      <a:lnTo>
                        <a:pt x="400" y="258"/>
                      </a:lnTo>
                      <a:lnTo>
                        <a:pt x="402" y="255"/>
                      </a:lnTo>
                      <a:lnTo>
                        <a:pt x="412" y="262"/>
                      </a:lnTo>
                      <a:lnTo>
                        <a:pt x="409" y="265"/>
                      </a:lnTo>
                      <a:lnTo>
                        <a:pt x="407" y="267"/>
                      </a:lnTo>
                      <a:lnTo>
                        <a:pt x="409" y="272"/>
                      </a:lnTo>
                      <a:lnTo>
                        <a:pt x="409" y="272"/>
                      </a:lnTo>
                      <a:lnTo>
                        <a:pt x="412" y="274"/>
                      </a:lnTo>
                      <a:lnTo>
                        <a:pt x="409" y="272"/>
                      </a:lnTo>
                      <a:lnTo>
                        <a:pt x="417" y="284"/>
                      </a:lnTo>
                      <a:lnTo>
                        <a:pt x="426" y="281"/>
                      </a:lnTo>
                      <a:lnTo>
                        <a:pt x="433" y="272"/>
                      </a:lnTo>
                      <a:lnTo>
                        <a:pt x="435" y="260"/>
                      </a:lnTo>
                      <a:lnTo>
                        <a:pt x="440" y="255"/>
                      </a:lnTo>
                      <a:lnTo>
                        <a:pt x="461" y="243"/>
                      </a:lnTo>
                      <a:lnTo>
                        <a:pt x="469" y="241"/>
                      </a:lnTo>
                      <a:lnTo>
                        <a:pt x="478" y="243"/>
                      </a:lnTo>
                      <a:lnTo>
                        <a:pt x="488" y="248"/>
                      </a:lnTo>
                      <a:lnTo>
                        <a:pt x="497" y="258"/>
                      </a:lnTo>
                      <a:lnTo>
                        <a:pt x="502" y="267"/>
                      </a:lnTo>
                      <a:lnTo>
                        <a:pt x="497" y="277"/>
                      </a:lnTo>
                      <a:lnTo>
                        <a:pt x="497" y="284"/>
                      </a:lnTo>
                      <a:lnTo>
                        <a:pt x="502" y="286"/>
                      </a:lnTo>
                      <a:lnTo>
                        <a:pt x="506" y="310"/>
                      </a:lnTo>
                      <a:lnTo>
                        <a:pt x="514" y="319"/>
                      </a:lnTo>
                      <a:lnTo>
                        <a:pt x="528" y="324"/>
                      </a:lnTo>
                      <a:lnTo>
                        <a:pt x="556" y="326"/>
                      </a:lnTo>
                      <a:lnTo>
                        <a:pt x="558" y="324"/>
                      </a:lnTo>
                      <a:lnTo>
                        <a:pt x="563" y="324"/>
                      </a:lnTo>
                      <a:lnTo>
                        <a:pt x="568" y="322"/>
                      </a:lnTo>
                      <a:lnTo>
                        <a:pt x="570" y="324"/>
                      </a:lnTo>
                      <a:lnTo>
                        <a:pt x="577" y="326"/>
                      </a:lnTo>
                      <a:lnTo>
                        <a:pt x="580" y="329"/>
                      </a:lnTo>
                      <a:lnTo>
                        <a:pt x="582" y="329"/>
                      </a:lnTo>
                      <a:lnTo>
                        <a:pt x="582" y="333"/>
                      </a:lnTo>
                      <a:lnTo>
                        <a:pt x="584" y="338"/>
                      </a:lnTo>
                      <a:lnTo>
                        <a:pt x="587" y="343"/>
                      </a:lnTo>
                      <a:lnTo>
                        <a:pt x="587" y="343"/>
                      </a:lnTo>
                      <a:lnTo>
                        <a:pt x="594" y="345"/>
                      </a:lnTo>
                      <a:lnTo>
                        <a:pt x="596" y="348"/>
                      </a:lnTo>
                      <a:lnTo>
                        <a:pt x="606" y="360"/>
                      </a:lnTo>
                      <a:lnTo>
                        <a:pt x="606" y="362"/>
                      </a:lnTo>
                      <a:lnTo>
                        <a:pt x="608" y="360"/>
                      </a:lnTo>
                      <a:lnTo>
                        <a:pt x="613" y="360"/>
                      </a:lnTo>
                      <a:lnTo>
                        <a:pt x="613" y="357"/>
                      </a:lnTo>
                      <a:lnTo>
                        <a:pt x="615" y="352"/>
                      </a:lnTo>
                      <a:lnTo>
                        <a:pt x="627" y="341"/>
                      </a:lnTo>
                      <a:lnTo>
                        <a:pt x="658" y="322"/>
                      </a:lnTo>
                      <a:lnTo>
                        <a:pt x="667" y="310"/>
                      </a:lnTo>
                      <a:lnTo>
                        <a:pt x="672" y="291"/>
                      </a:lnTo>
                      <a:lnTo>
                        <a:pt x="674" y="293"/>
                      </a:lnTo>
                      <a:lnTo>
                        <a:pt x="677" y="296"/>
                      </a:lnTo>
                      <a:lnTo>
                        <a:pt x="679" y="272"/>
                      </a:lnTo>
                      <a:lnTo>
                        <a:pt x="689" y="251"/>
                      </a:lnTo>
                      <a:lnTo>
                        <a:pt x="703" y="234"/>
                      </a:lnTo>
                      <a:lnTo>
                        <a:pt x="715" y="220"/>
                      </a:lnTo>
                      <a:lnTo>
                        <a:pt x="712" y="213"/>
                      </a:lnTo>
                      <a:lnTo>
                        <a:pt x="712" y="208"/>
                      </a:lnTo>
                      <a:lnTo>
                        <a:pt x="717" y="201"/>
                      </a:lnTo>
                      <a:lnTo>
                        <a:pt x="722" y="199"/>
                      </a:lnTo>
                      <a:lnTo>
                        <a:pt x="726" y="196"/>
                      </a:lnTo>
                      <a:lnTo>
                        <a:pt x="729" y="191"/>
                      </a:lnTo>
                      <a:lnTo>
                        <a:pt x="734" y="180"/>
                      </a:lnTo>
                      <a:lnTo>
                        <a:pt x="731" y="172"/>
                      </a:lnTo>
                      <a:lnTo>
                        <a:pt x="731" y="170"/>
                      </a:lnTo>
                      <a:lnTo>
                        <a:pt x="734" y="168"/>
                      </a:lnTo>
                      <a:lnTo>
                        <a:pt x="736" y="168"/>
                      </a:lnTo>
                      <a:lnTo>
                        <a:pt x="734" y="163"/>
                      </a:lnTo>
                      <a:lnTo>
                        <a:pt x="734" y="161"/>
                      </a:lnTo>
                      <a:lnTo>
                        <a:pt x="734" y="156"/>
                      </a:lnTo>
                      <a:lnTo>
                        <a:pt x="736" y="151"/>
                      </a:lnTo>
                      <a:lnTo>
                        <a:pt x="724" y="151"/>
                      </a:lnTo>
                      <a:close/>
                      <a:moveTo>
                        <a:pt x="130" y="461"/>
                      </a:moveTo>
                      <a:lnTo>
                        <a:pt x="130" y="461"/>
                      </a:lnTo>
                      <a:lnTo>
                        <a:pt x="135" y="476"/>
                      </a:lnTo>
                      <a:lnTo>
                        <a:pt x="130" y="476"/>
                      </a:lnTo>
                      <a:lnTo>
                        <a:pt x="126" y="478"/>
                      </a:lnTo>
                      <a:lnTo>
                        <a:pt x="123" y="485"/>
                      </a:lnTo>
                      <a:lnTo>
                        <a:pt x="121" y="490"/>
                      </a:lnTo>
                      <a:lnTo>
                        <a:pt x="121" y="494"/>
                      </a:lnTo>
                      <a:lnTo>
                        <a:pt x="109" y="502"/>
                      </a:lnTo>
                      <a:lnTo>
                        <a:pt x="100" y="518"/>
                      </a:lnTo>
                      <a:lnTo>
                        <a:pt x="95" y="520"/>
                      </a:lnTo>
                      <a:lnTo>
                        <a:pt x="85" y="525"/>
                      </a:lnTo>
                      <a:lnTo>
                        <a:pt x="81" y="530"/>
                      </a:lnTo>
                      <a:lnTo>
                        <a:pt x="81" y="530"/>
                      </a:lnTo>
                      <a:lnTo>
                        <a:pt x="78" y="528"/>
                      </a:lnTo>
                      <a:lnTo>
                        <a:pt x="78" y="525"/>
                      </a:lnTo>
                      <a:lnTo>
                        <a:pt x="71" y="532"/>
                      </a:lnTo>
                      <a:lnTo>
                        <a:pt x="66" y="539"/>
                      </a:lnTo>
                      <a:lnTo>
                        <a:pt x="64" y="549"/>
                      </a:lnTo>
                      <a:lnTo>
                        <a:pt x="62" y="561"/>
                      </a:lnTo>
                      <a:lnTo>
                        <a:pt x="55" y="558"/>
                      </a:lnTo>
                      <a:lnTo>
                        <a:pt x="50" y="551"/>
                      </a:lnTo>
                      <a:lnTo>
                        <a:pt x="43" y="547"/>
                      </a:lnTo>
                      <a:lnTo>
                        <a:pt x="38" y="549"/>
                      </a:lnTo>
                      <a:lnTo>
                        <a:pt x="36" y="549"/>
                      </a:lnTo>
                      <a:lnTo>
                        <a:pt x="36" y="549"/>
                      </a:lnTo>
                      <a:lnTo>
                        <a:pt x="36" y="549"/>
                      </a:lnTo>
                      <a:lnTo>
                        <a:pt x="31" y="549"/>
                      </a:lnTo>
                      <a:lnTo>
                        <a:pt x="29" y="544"/>
                      </a:lnTo>
                      <a:lnTo>
                        <a:pt x="24" y="542"/>
                      </a:lnTo>
                      <a:lnTo>
                        <a:pt x="19" y="544"/>
                      </a:lnTo>
                      <a:lnTo>
                        <a:pt x="17" y="549"/>
                      </a:lnTo>
                      <a:lnTo>
                        <a:pt x="5" y="542"/>
                      </a:lnTo>
                      <a:lnTo>
                        <a:pt x="3" y="537"/>
                      </a:lnTo>
                      <a:lnTo>
                        <a:pt x="0" y="530"/>
                      </a:lnTo>
                      <a:lnTo>
                        <a:pt x="5" y="520"/>
                      </a:lnTo>
                      <a:lnTo>
                        <a:pt x="5" y="513"/>
                      </a:lnTo>
                      <a:lnTo>
                        <a:pt x="3" y="509"/>
                      </a:lnTo>
                      <a:lnTo>
                        <a:pt x="5" y="506"/>
                      </a:lnTo>
                      <a:lnTo>
                        <a:pt x="7" y="504"/>
                      </a:lnTo>
                      <a:lnTo>
                        <a:pt x="12" y="504"/>
                      </a:lnTo>
                      <a:lnTo>
                        <a:pt x="14" y="506"/>
                      </a:lnTo>
                      <a:lnTo>
                        <a:pt x="17" y="504"/>
                      </a:lnTo>
                      <a:lnTo>
                        <a:pt x="21" y="502"/>
                      </a:lnTo>
                      <a:lnTo>
                        <a:pt x="29" y="502"/>
                      </a:lnTo>
                      <a:lnTo>
                        <a:pt x="26" y="485"/>
                      </a:lnTo>
                      <a:lnTo>
                        <a:pt x="26" y="476"/>
                      </a:lnTo>
                      <a:lnTo>
                        <a:pt x="29" y="471"/>
                      </a:lnTo>
                      <a:lnTo>
                        <a:pt x="33" y="468"/>
                      </a:lnTo>
                      <a:lnTo>
                        <a:pt x="38" y="464"/>
                      </a:lnTo>
                      <a:lnTo>
                        <a:pt x="47" y="457"/>
                      </a:lnTo>
                      <a:lnTo>
                        <a:pt x="50" y="457"/>
                      </a:lnTo>
                      <a:lnTo>
                        <a:pt x="52" y="459"/>
                      </a:lnTo>
                      <a:lnTo>
                        <a:pt x="59" y="452"/>
                      </a:lnTo>
                      <a:lnTo>
                        <a:pt x="62" y="454"/>
                      </a:lnTo>
                      <a:lnTo>
                        <a:pt x="69" y="449"/>
                      </a:lnTo>
                      <a:lnTo>
                        <a:pt x="78" y="445"/>
                      </a:lnTo>
                      <a:lnTo>
                        <a:pt x="88" y="442"/>
                      </a:lnTo>
                      <a:lnTo>
                        <a:pt x="95" y="442"/>
                      </a:lnTo>
                      <a:lnTo>
                        <a:pt x="97" y="440"/>
                      </a:lnTo>
                      <a:lnTo>
                        <a:pt x="102" y="438"/>
                      </a:lnTo>
                      <a:lnTo>
                        <a:pt x="107" y="438"/>
                      </a:lnTo>
                      <a:lnTo>
                        <a:pt x="111" y="442"/>
                      </a:lnTo>
                      <a:lnTo>
                        <a:pt x="114" y="442"/>
                      </a:lnTo>
                      <a:lnTo>
                        <a:pt x="121" y="442"/>
                      </a:lnTo>
                      <a:lnTo>
                        <a:pt x="123" y="442"/>
                      </a:lnTo>
                      <a:lnTo>
                        <a:pt x="126" y="445"/>
                      </a:lnTo>
                      <a:lnTo>
                        <a:pt x="130" y="447"/>
                      </a:lnTo>
                      <a:lnTo>
                        <a:pt x="128" y="452"/>
                      </a:lnTo>
                      <a:lnTo>
                        <a:pt x="130" y="461"/>
                      </a:lnTo>
                      <a:close/>
                      <a:moveTo>
                        <a:pt x="116" y="622"/>
                      </a:moveTo>
                      <a:lnTo>
                        <a:pt x="116" y="622"/>
                      </a:lnTo>
                      <a:lnTo>
                        <a:pt x="126" y="625"/>
                      </a:lnTo>
                      <a:lnTo>
                        <a:pt x="126" y="634"/>
                      </a:lnTo>
                      <a:lnTo>
                        <a:pt x="116" y="639"/>
                      </a:lnTo>
                      <a:lnTo>
                        <a:pt x="104" y="637"/>
                      </a:lnTo>
                      <a:lnTo>
                        <a:pt x="85" y="627"/>
                      </a:lnTo>
                      <a:lnTo>
                        <a:pt x="81" y="627"/>
                      </a:lnTo>
                      <a:lnTo>
                        <a:pt x="76" y="629"/>
                      </a:lnTo>
                      <a:lnTo>
                        <a:pt x="73" y="629"/>
                      </a:lnTo>
                      <a:lnTo>
                        <a:pt x="64" y="637"/>
                      </a:lnTo>
                      <a:lnTo>
                        <a:pt x="62" y="637"/>
                      </a:lnTo>
                      <a:lnTo>
                        <a:pt x="59" y="634"/>
                      </a:lnTo>
                      <a:lnTo>
                        <a:pt x="59" y="627"/>
                      </a:lnTo>
                      <a:lnTo>
                        <a:pt x="59" y="625"/>
                      </a:lnTo>
                      <a:lnTo>
                        <a:pt x="59" y="625"/>
                      </a:lnTo>
                      <a:lnTo>
                        <a:pt x="59" y="622"/>
                      </a:lnTo>
                      <a:lnTo>
                        <a:pt x="62" y="618"/>
                      </a:lnTo>
                      <a:lnTo>
                        <a:pt x="62" y="615"/>
                      </a:lnTo>
                      <a:lnTo>
                        <a:pt x="59" y="613"/>
                      </a:lnTo>
                      <a:lnTo>
                        <a:pt x="57" y="610"/>
                      </a:lnTo>
                      <a:lnTo>
                        <a:pt x="59" y="608"/>
                      </a:lnTo>
                      <a:lnTo>
                        <a:pt x="64" y="606"/>
                      </a:lnTo>
                      <a:lnTo>
                        <a:pt x="64" y="608"/>
                      </a:lnTo>
                      <a:lnTo>
                        <a:pt x="69" y="603"/>
                      </a:lnTo>
                      <a:lnTo>
                        <a:pt x="73" y="599"/>
                      </a:lnTo>
                      <a:lnTo>
                        <a:pt x="73" y="592"/>
                      </a:lnTo>
                      <a:lnTo>
                        <a:pt x="76" y="592"/>
                      </a:lnTo>
                      <a:lnTo>
                        <a:pt x="76" y="592"/>
                      </a:lnTo>
                      <a:lnTo>
                        <a:pt x="76" y="594"/>
                      </a:lnTo>
                      <a:lnTo>
                        <a:pt x="76" y="594"/>
                      </a:lnTo>
                      <a:lnTo>
                        <a:pt x="92" y="618"/>
                      </a:lnTo>
                      <a:lnTo>
                        <a:pt x="100" y="625"/>
                      </a:lnTo>
                      <a:lnTo>
                        <a:pt x="116" y="622"/>
                      </a:lnTo>
                      <a:close/>
                      <a:moveTo>
                        <a:pt x="1020" y="85"/>
                      </a:moveTo>
                      <a:lnTo>
                        <a:pt x="1020" y="85"/>
                      </a:lnTo>
                      <a:lnTo>
                        <a:pt x="1017" y="85"/>
                      </a:lnTo>
                      <a:lnTo>
                        <a:pt x="1015" y="83"/>
                      </a:lnTo>
                      <a:lnTo>
                        <a:pt x="1013" y="80"/>
                      </a:lnTo>
                      <a:lnTo>
                        <a:pt x="1010" y="80"/>
                      </a:lnTo>
                      <a:lnTo>
                        <a:pt x="1008" y="78"/>
                      </a:lnTo>
                      <a:lnTo>
                        <a:pt x="1008" y="106"/>
                      </a:lnTo>
                      <a:lnTo>
                        <a:pt x="991" y="109"/>
                      </a:lnTo>
                      <a:lnTo>
                        <a:pt x="968" y="99"/>
                      </a:lnTo>
                      <a:lnTo>
                        <a:pt x="913" y="66"/>
                      </a:lnTo>
                      <a:lnTo>
                        <a:pt x="902" y="64"/>
                      </a:lnTo>
                      <a:lnTo>
                        <a:pt x="890" y="64"/>
                      </a:lnTo>
                      <a:lnTo>
                        <a:pt x="866" y="68"/>
                      </a:lnTo>
                      <a:lnTo>
                        <a:pt x="852" y="66"/>
                      </a:lnTo>
                      <a:lnTo>
                        <a:pt x="854" y="59"/>
                      </a:lnTo>
                      <a:lnTo>
                        <a:pt x="854" y="54"/>
                      </a:lnTo>
                      <a:lnTo>
                        <a:pt x="854" y="47"/>
                      </a:lnTo>
                      <a:lnTo>
                        <a:pt x="859" y="45"/>
                      </a:lnTo>
                      <a:lnTo>
                        <a:pt x="857" y="42"/>
                      </a:lnTo>
                      <a:lnTo>
                        <a:pt x="849" y="40"/>
                      </a:lnTo>
                      <a:lnTo>
                        <a:pt x="845" y="38"/>
                      </a:lnTo>
                      <a:lnTo>
                        <a:pt x="842" y="33"/>
                      </a:lnTo>
                      <a:lnTo>
                        <a:pt x="842" y="30"/>
                      </a:lnTo>
                      <a:lnTo>
                        <a:pt x="842" y="28"/>
                      </a:lnTo>
                      <a:lnTo>
                        <a:pt x="845" y="23"/>
                      </a:lnTo>
                      <a:lnTo>
                        <a:pt x="847" y="19"/>
                      </a:lnTo>
                      <a:lnTo>
                        <a:pt x="871" y="11"/>
                      </a:lnTo>
                      <a:lnTo>
                        <a:pt x="878" y="14"/>
                      </a:lnTo>
                      <a:lnTo>
                        <a:pt x="909" y="9"/>
                      </a:lnTo>
                      <a:lnTo>
                        <a:pt x="923" y="9"/>
                      </a:lnTo>
                      <a:lnTo>
                        <a:pt x="925" y="9"/>
                      </a:lnTo>
                      <a:lnTo>
                        <a:pt x="930" y="7"/>
                      </a:lnTo>
                      <a:lnTo>
                        <a:pt x="937" y="2"/>
                      </a:lnTo>
                      <a:lnTo>
                        <a:pt x="939" y="0"/>
                      </a:lnTo>
                      <a:lnTo>
                        <a:pt x="942" y="4"/>
                      </a:lnTo>
                      <a:lnTo>
                        <a:pt x="944" y="7"/>
                      </a:lnTo>
                      <a:lnTo>
                        <a:pt x="951" y="14"/>
                      </a:lnTo>
                      <a:lnTo>
                        <a:pt x="951" y="14"/>
                      </a:lnTo>
                      <a:lnTo>
                        <a:pt x="951" y="19"/>
                      </a:lnTo>
                      <a:lnTo>
                        <a:pt x="951" y="21"/>
                      </a:lnTo>
                      <a:lnTo>
                        <a:pt x="954" y="23"/>
                      </a:lnTo>
                      <a:lnTo>
                        <a:pt x="954" y="21"/>
                      </a:lnTo>
                      <a:lnTo>
                        <a:pt x="956" y="19"/>
                      </a:lnTo>
                      <a:lnTo>
                        <a:pt x="961" y="14"/>
                      </a:lnTo>
                      <a:lnTo>
                        <a:pt x="958" y="7"/>
                      </a:lnTo>
                      <a:lnTo>
                        <a:pt x="961" y="4"/>
                      </a:lnTo>
                      <a:lnTo>
                        <a:pt x="963" y="7"/>
                      </a:lnTo>
                      <a:lnTo>
                        <a:pt x="963" y="14"/>
                      </a:lnTo>
                      <a:lnTo>
                        <a:pt x="965" y="16"/>
                      </a:lnTo>
                      <a:lnTo>
                        <a:pt x="975" y="21"/>
                      </a:lnTo>
                      <a:lnTo>
                        <a:pt x="975" y="23"/>
                      </a:lnTo>
                      <a:lnTo>
                        <a:pt x="977" y="26"/>
                      </a:lnTo>
                      <a:lnTo>
                        <a:pt x="982" y="28"/>
                      </a:lnTo>
                      <a:lnTo>
                        <a:pt x="982" y="30"/>
                      </a:lnTo>
                      <a:lnTo>
                        <a:pt x="987" y="30"/>
                      </a:lnTo>
                      <a:lnTo>
                        <a:pt x="989" y="33"/>
                      </a:lnTo>
                      <a:lnTo>
                        <a:pt x="994" y="38"/>
                      </a:lnTo>
                      <a:lnTo>
                        <a:pt x="996" y="42"/>
                      </a:lnTo>
                      <a:lnTo>
                        <a:pt x="996" y="49"/>
                      </a:lnTo>
                      <a:lnTo>
                        <a:pt x="991" y="52"/>
                      </a:lnTo>
                      <a:lnTo>
                        <a:pt x="996" y="54"/>
                      </a:lnTo>
                      <a:lnTo>
                        <a:pt x="1001" y="54"/>
                      </a:lnTo>
                      <a:lnTo>
                        <a:pt x="1006" y="54"/>
                      </a:lnTo>
                      <a:lnTo>
                        <a:pt x="1008" y="61"/>
                      </a:lnTo>
                      <a:lnTo>
                        <a:pt x="1008" y="68"/>
                      </a:lnTo>
                      <a:lnTo>
                        <a:pt x="1017" y="80"/>
                      </a:lnTo>
                      <a:lnTo>
                        <a:pt x="1020" y="85"/>
                      </a:lnTo>
                      <a:close/>
                    </a:path>
                  </a:pathLst>
                </a:custGeom>
                <a:solidFill>
                  <a:schemeClr val="tx1">
                    <a:alpha val="15000"/>
                  </a:schemeClr>
                </a:solidFill>
                <a:ln w="3175" cap="rnd">
                  <a:solidFill>
                    <a:schemeClr val="tx1"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96" name="Freeform 75"/>
                <p:cNvSpPr>
                  <a:spLocks/>
                </p:cNvSpPr>
                <p:nvPr/>
              </p:nvSpPr>
              <p:spPr bwMode="auto">
                <a:xfrm>
                  <a:off x="4992900" y="1238250"/>
                  <a:ext cx="20241" cy="22622"/>
                </a:xfrm>
                <a:custGeom>
                  <a:avLst/>
                  <a:gdLst>
                    <a:gd name="T0" fmla="*/ 15 w 17"/>
                    <a:gd name="T1" fmla="*/ 17 h 19"/>
                    <a:gd name="T2" fmla="*/ 15 w 17"/>
                    <a:gd name="T3" fmla="*/ 17 h 19"/>
                    <a:gd name="T4" fmla="*/ 17 w 17"/>
                    <a:gd name="T5" fmla="*/ 17 h 19"/>
                    <a:gd name="T6" fmla="*/ 12 w 17"/>
                    <a:gd name="T7" fmla="*/ 12 h 19"/>
                    <a:gd name="T8" fmla="*/ 10 w 17"/>
                    <a:gd name="T9" fmla="*/ 5 h 19"/>
                    <a:gd name="T10" fmla="*/ 5 w 17"/>
                    <a:gd name="T11" fmla="*/ 0 h 19"/>
                    <a:gd name="T12" fmla="*/ 3 w 17"/>
                    <a:gd name="T13" fmla="*/ 0 h 19"/>
                    <a:gd name="T14" fmla="*/ 0 w 17"/>
                    <a:gd name="T15" fmla="*/ 10 h 19"/>
                    <a:gd name="T16" fmla="*/ 0 w 17"/>
                    <a:gd name="T17" fmla="*/ 14 h 19"/>
                    <a:gd name="T18" fmla="*/ 5 w 17"/>
                    <a:gd name="T19" fmla="*/ 17 h 19"/>
                    <a:gd name="T20" fmla="*/ 12 w 17"/>
                    <a:gd name="T21" fmla="*/ 19 h 19"/>
                    <a:gd name="T22" fmla="*/ 12 w 17"/>
                    <a:gd name="T23" fmla="*/ 19 h 19"/>
                    <a:gd name="T24" fmla="*/ 15 w 17"/>
                    <a:gd name="T25" fmla="*/ 1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7" h="19">
                      <a:moveTo>
                        <a:pt x="15" y="17"/>
                      </a:moveTo>
                      <a:lnTo>
                        <a:pt x="15" y="17"/>
                      </a:lnTo>
                      <a:lnTo>
                        <a:pt x="17" y="17"/>
                      </a:lnTo>
                      <a:lnTo>
                        <a:pt x="12" y="12"/>
                      </a:lnTo>
                      <a:lnTo>
                        <a:pt x="10" y="5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5" y="17"/>
                      </a:lnTo>
                      <a:lnTo>
                        <a:pt x="12" y="19"/>
                      </a:lnTo>
                      <a:lnTo>
                        <a:pt x="12" y="19"/>
                      </a:lnTo>
                      <a:lnTo>
                        <a:pt x="15" y="17"/>
                      </a:lnTo>
                      <a:close/>
                    </a:path>
                  </a:pathLst>
                </a:custGeom>
                <a:solidFill>
                  <a:schemeClr val="tx1">
                    <a:alpha val="15000"/>
                  </a:schemeClr>
                </a:solidFill>
                <a:ln w="3175" cap="rnd">
                  <a:solidFill>
                    <a:schemeClr val="tx1"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97" name="Freeform 76"/>
                <p:cNvSpPr>
                  <a:spLocks/>
                </p:cNvSpPr>
                <p:nvPr/>
              </p:nvSpPr>
              <p:spPr bwMode="auto">
                <a:xfrm>
                  <a:off x="4992900" y="1238250"/>
                  <a:ext cx="20241" cy="22622"/>
                </a:xfrm>
                <a:custGeom>
                  <a:avLst/>
                  <a:gdLst>
                    <a:gd name="T0" fmla="*/ 15 w 17"/>
                    <a:gd name="T1" fmla="*/ 17 h 19"/>
                    <a:gd name="T2" fmla="*/ 15 w 17"/>
                    <a:gd name="T3" fmla="*/ 17 h 19"/>
                    <a:gd name="T4" fmla="*/ 17 w 17"/>
                    <a:gd name="T5" fmla="*/ 17 h 19"/>
                    <a:gd name="T6" fmla="*/ 12 w 17"/>
                    <a:gd name="T7" fmla="*/ 12 h 19"/>
                    <a:gd name="T8" fmla="*/ 10 w 17"/>
                    <a:gd name="T9" fmla="*/ 5 h 19"/>
                    <a:gd name="T10" fmla="*/ 5 w 17"/>
                    <a:gd name="T11" fmla="*/ 0 h 19"/>
                    <a:gd name="T12" fmla="*/ 3 w 17"/>
                    <a:gd name="T13" fmla="*/ 0 h 19"/>
                    <a:gd name="T14" fmla="*/ 0 w 17"/>
                    <a:gd name="T15" fmla="*/ 10 h 19"/>
                    <a:gd name="T16" fmla="*/ 0 w 17"/>
                    <a:gd name="T17" fmla="*/ 14 h 19"/>
                    <a:gd name="T18" fmla="*/ 5 w 17"/>
                    <a:gd name="T19" fmla="*/ 17 h 19"/>
                    <a:gd name="T20" fmla="*/ 12 w 17"/>
                    <a:gd name="T21" fmla="*/ 19 h 19"/>
                    <a:gd name="T22" fmla="*/ 12 w 17"/>
                    <a:gd name="T23" fmla="*/ 19 h 19"/>
                    <a:gd name="T24" fmla="*/ 15 w 17"/>
                    <a:gd name="T25" fmla="*/ 1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7" h="19">
                      <a:moveTo>
                        <a:pt x="15" y="17"/>
                      </a:moveTo>
                      <a:lnTo>
                        <a:pt x="15" y="17"/>
                      </a:lnTo>
                      <a:lnTo>
                        <a:pt x="17" y="17"/>
                      </a:lnTo>
                      <a:lnTo>
                        <a:pt x="12" y="12"/>
                      </a:lnTo>
                      <a:lnTo>
                        <a:pt x="10" y="5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5" y="17"/>
                      </a:lnTo>
                      <a:lnTo>
                        <a:pt x="12" y="19"/>
                      </a:lnTo>
                      <a:lnTo>
                        <a:pt x="12" y="19"/>
                      </a:lnTo>
                      <a:lnTo>
                        <a:pt x="15" y="17"/>
                      </a:lnTo>
                    </a:path>
                  </a:pathLst>
                </a:custGeom>
                <a:solidFill>
                  <a:schemeClr val="tx1">
                    <a:alpha val="15000"/>
                  </a:schemeClr>
                </a:solidFill>
                <a:ln w="3175" cap="rnd">
                  <a:solidFill>
                    <a:schemeClr val="tx1">
                      <a:alpha val="20000"/>
                    </a:schemeClr>
                  </a:solidFill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98" name="Freeform 77"/>
                <p:cNvSpPr>
                  <a:spLocks noEditPoints="1"/>
                </p:cNvSpPr>
                <p:nvPr/>
              </p:nvSpPr>
              <p:spPr bwMode="auto">
                <a:xfrm>
                  <a:off x="3433181" y="1023937"/>
                  <a:ext cx="1117997" cy="1559719"/>
                </a:xfrm>
                <a:custGeom>
                  <a:avLst/>
                  <a:gdLst>
                    <a:gd name="T0" fmla="*/ 927 w 939"/>
                    <a:gd name="T1" fmla="*/ 168 h 1310"/>
                    <a:gd name="T2" fmla="*/ 920 w 939"/>
                    <a:gd name="T3" fmla="*/ 202 h 1310"/>
                    <a:gd name="T4" fmla="*/ 932 w 939"/>
                    <a:gd name="T5" fmla="*/ 277 h 1310"/>
                    <a:gd name="T6" fmla="*/ 918 w 939"/>
                    <a:gd name="T7" fmla="*/ 346 h 1310"/>
                    <a:gd name="T8" fmla="*/ 892 w 939"/>
                    <a:gd name="T9" fmla="*/ 408 h 1310"/>
                    <a:gd name="T10" fmla="*/ 885 w 939"/>
                    <a:gd name="T11" fmla="*/ 450 h 1310"/>
                    <a:gd name="T12" fmla="*/ 844 w 939"/>
                    <a:gd name="T13" fmla="*/ 493 h 1310"/>
                    <a:gd name="T14" fmla="*/ 802 w 939"/>
                    <a:gd name="T15" fmla="*/ 538 h 1310"/>
                    <a:gd name="T16" fmla="*/ 837 w 939"/>
                    <a:gd name="T17" fmla="*/ 585 h 1310"/>
                    <a:gd name="T18" fmla="*/ 809 w 939"/>
                    <a:gd name="T19" fmla="*/ 621 h 1310"/>
                    <a:gd name="T20" fmla="*/ 811 w 939"/>
                    <a:gd name="T21" fmla="*/ 722 h 1310"/>
                    <a:gd name="T22" fmla="*/ 776 w 939"/>
                    <a:gd name="T23" fmla="*/ 763 h 1310"/>
                    <a:gd name="T24" fmla="*/ 780 w 939"/>
                    <a:gd name="T25" fmla="*/ 810 h 1310"/>
                    <a:gd name="T26" fmla="*/ 780 w 939"/>
                    <a:gd name="T27" fmla="*/ 883 h 1310"/>
                    <a:gd name="T28" fmla="*/ 726 w 939"/>
                    <a:gd name="T29" fmla="*/ 940 h 1310"/>
                    <a:gd name="T30" fmla="*/ 672 w 939"/>
                    <a:gd name="T31" fmla="*/ 936 h 1310"/>
                    <a:gd name="T32" fmla="*/ 622 w 939"/>
                    <a:gd name="T33" fmla="*/ 950 h 1310"/>
                    <a:gd name="T34" fmla="*/ 575 w 939"/>
                    <a:gd name="T35" fmla="*/ 980 h 1310"/>
                    <a:gd name="T36" fmla="*/ 601 w 939"/>
                    <a:gd name="T37" fmla="*/ 1007 h 1310"/>
                    <a:gd name="T38" fmla="*/ 591 w 939"/>
                    <a:gd name="T39" fmla="*/ 1052 h 1310"/>
                    <a:gd name="T40" fmla="*/ 584 w 939"/>
                    <a:gd name="T41" fmla="*/ 1104 h 1310"/>
                    <a:gd name="T42" fmla="*/ 537 w 939"/>
                    <a:gd name="T43" fmla="*/ 1149 h 1310"/>
                    <a:gd name="T44" fmla="*/ 511 w 939"/>
                    <a:gd name="T45" fmla="*/ 1175 h 1310"/>
                    <a:gd name="T46" fmla="*/ 452 w 939"/>
                    <a:gd name="T47" fmla="*/ 1229 h 1310"/>
                    <a:gd name="T48" fmla="*/ 423 w 939"/>
                    <a:gd name="T49" fmla="*/ 1272 h 1310"/>
                    <a:gd name="T50" fmla="*/ 400 w 939"/>
                    <a:gd name="T51" fmla="*/ 1300 h 1310"/>
                    <a:gd name="T52" fmla="*/ 369 w 939"/>
                    <a:gd name="T53" fmla="*/ 1255 h 1310"/>
                    <a:gd name="T54" fmla="*/ 345 w 939"/>
                    <a:gd name="T55" fmla="*/ 1220 h 1310"/>
                    <a:gd name="T56" fmla="*/ 281 w 939"/>
                    <a:gd name="T57" fmla="*/ 1175 h 1310"/>
                    <a:gd name="T58" fmla="*/ 241 w 939"/>
                    <a:gd name="T59" fmla="*/ 1184 h 1310"/>
                    <a:gd name="T60" fmla="*/ 194 w 939"/>
                    <a:gd name="T61" fmla="*/ 1158 h 1310"/>
                    <a:gd name="T62" fmla="*/ 109 w 939"/>
                    <a:gd name="T63" fmla="*/ 1070 h 1310"/>
                    <a:gd name="T64" fmla="*/ 153 w 939"/>
                    <a:gd name="T65" fmla="*/ 990 h 1310"/>
                    <a:gd name="T66" fmla="*/ 194 w 939"/>
                    <a:gd name="T67" fmla="*/ 969 h 1310"/>
                    <a:gd name="T68" fmla="*/ 198 w 939"/>
                    <a:gd name="T69" fmla="*/ 898 h 1310"/>
                    <a:gd name="T70" fmla="*/ 156 w 939"/>
                    <a:gd name="T71" fmla="*/ 820 h 1310"/>
                    <a:gd name="T72" fmla="*/ 61 w 939"/>
                    <a:gd name="T73" fmla="*/ 741 h 1310"/>
                    <a:gd name="T74" fmla="*/ 2 w 939"/>
                    <a:gd name="T75" fmla="*/ 692 h 1310"/>
                    <a:gd name="T76" fmla="*/ 19 w 939"/>
                    <a:gd name="T77" fmla="*/ 628 h 1310"/>
                    <a:gd name="T78" fmla="*/ 52 w 939"/>
                    <a:gd name="T79" fmla="*/ 647 h 1310"/>
                    <a:gd name="T80" fmla="*/ 64 w 939"/>
                    <a:gd name="T81" fmla="*/ 571 h 1310"/>
                    <a:gd name="T82" fmla="*/ 87 w 939"/>
                    <a:gd name="T83" fmla="*/ 552 h 1310"/>
                    <a:gd name="T84" fmla="*/ 123 w 939"/>
                    <a:gd name="T85" fmla="*/ 505 h 1310"/>
                    <a:gd name="T86" fmla="*/ 118 w 939"/>
                    <a:gd name="T87" fmla="*/ 453 h 1310"/>
                    <a:gd name="T88" fmla="*/ 135 w 939"/>
                    <a:gd name="T89" fmla="*/ 393 h 1310"/>
                    <a:gd name="T90" fmla="*/ 187 w 939"/>
                    <a:gd name="T91" fmla="*/ 415 h 1310"/>
                    <a:gd name="T92" fmla="*/ 243 w 939"/>
                    <a:gd name="T93" fmla="*/ 429 h 1310"/>
                    <a:gd name="T94" fmla="*/ 279 w 939"/>
                    <a:gd name="T95" fmla="*/ 365 h 1310"/>
                    <a:gd name="T96" fmla="*/ 255 w 939"/>
                    <a:gd name="T97" fmla="*/ 327 h 1310"/>
                    <a:gd name="T98" fmla="*/ 258 w 939"/>
                    <a:gd name="T99" fmla="*/ 268 h 1310"/>
                    <a:gd name="T100" fmla="*/ 293 w 939"/>
                    <a:gd name="T101" fmla="*/ 187 h 1310"/>
                    <a:gd name="T102" fmla="*/ 312 w 939"/>
                    <a:gd name="T103" fmla="*/ 157 h 1310"/>
                    <a:gd name="T104" fmla="*/ 333 w 939"/>
                    <a:gd name="T105" fmla="*/ 123 h 1310"/>
                    <a:gd name="T106" fmla="*/ 392 w 939"/>
                    <a:gd name="T107" fmla="*/ 90 h 1310"/>
                    <a:gd name="T108" fmla="*/ 442 w 939"/>
                    <a:gd name="T109" fmla="*/ 17 h 1310"/>
                    <a:gd name="T110" fmla="*/ 478 w 939"/>
                    <a:gd name="T111" fmla="*/ 19 h 1310"/>
                    <a:gd name="T112" fmla="*/ 520 w 939"/>
                    <a:gd name="T113" fmla="*/ 64 h 1310"/>
                    <a:gd name="T114" fmla="*/ 620 w 939"/>
                    <a:gd name="T115" fmla="*/ 50 h 1310"/>
                    <a:gd name="T116" fmla="*/ 669 w 939"/>
                    <a:gd name="T117" fmla="*/ 93 h 1310"/>
                    <a:gd name="T118" fmla="*/ 797 w 939"/>
                    <a:gd name="T119" fmla="*/ 95 h 1310"/>
                    <a:gd name="T120" fmla="*/ 903 w 939"/>
                    <a:gd name="T121" fmla="*/ 100 h 1310"/>
                    <a:gd name="T122" fmla="*/ 357 w 939"/>
                    <a:gd name="T123" fmla="*/ 199 h 1310"/>
                    <a:gd name="T124" fmla="*/ 357 w 939"/>
                    <a:gd name="T125" fmla="*/ 209 h 1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939" h="1310">
                      <a:moveTo>
                        <a:pt x="939" y="135"/>
                      </a:moveTo>
                      <a:lnTo>
                        <a:pt x="939" y="135"/>
                      </a:lnTo>
                      <a:lnTo>
                        <a:pt x="939" y="138"/>
                      </a:lnTo>
                      <a:lnTo>
                        <a:pt x="937" y="140"/>
                      </a:lnTo>
                      <a:lnTo>
                        <a:pt x="937" y="142"/>
                      </a:lnTo>
                      <a:lnTo>
                        <a:pt x="937" y="147"/>
                      </a:lnTo>
                      <a:lnTo>
                        <a:pt x="937" y="149"/>
                      </a:lnTo>
                      <a:lnTo>
                        <a:pt x="934" y="152"/>
                      </a:lnTo>
                      <a:lnTo>
                        <a:pt x="934" y="154"/>
                      </a:lnTo>
                      <a:lnTo>
                        <a:pt x="934" y="157"/>
                      </a:lnTo>
                      <a:lnTo>
                        <a:pt x="932" y="159"/>
                      </a:lnTo>
                      <a:lnTo>
                        <a:pt x="929" y="164"/>
                      </a:lnTo>
                      <a:lnTo>
                        <a:pt x="929" y="166"/>
                      </a:lnTo>
                      <a:lnTo>
                        <a:pt x="927" y="168"/>
                      </a:lnTo>
                      <a:lnTo>
                        <a:pt x="927" y="171"/>
                      </a:lnTo>
                      <a:lnTo>
                        <a:pt x="927" y="176"/>
                      </a:lnTo>
                      <a:lnTo>
                        <a:pt x="927" y="178"/>
                      </a:lnTo>
                      <a:lnTo>
                        <a:pt x="927" y="180"/>
                      </a:lnTo>
                      <a:lnTo>
                        <a:pt x="925" y="180"/>
                      </a:lnTo>
                      <a:lnTo>
                        <a:pt x="925" y="180"/>
                      </a:lnTo>
                      <a:lnTo>
                        <a:pt x="922" y="183"/>
                      </a:lnTo>
                      <a:lnTo>
                        <a:pt x="920" y="183"/>
                      </a:lnTo>
                      <a:lnTo>
                        <a:pt x="918" y="183"/>
                      </a:lnTo>
                      <a:lnTo>
                        <a:pt x="918" y="187"/>
                      </a:lnTo>
                      <a:lnTo>
                        <a:pt x="918" y="190"/>
                      </a:lnTo>
                      <a:lnTo>
                        <a:pt x="920" y="194"/>
                      </a:lnTo>
                      <a:lnTo>
                        <a:pt x="920" y="197"/>
                      </a:lnTo>
                      <a:lnTo>
                        <a:pt x="920" y="202"/>
                      </a:lnTo>
                      <a:lnTo>
                        <a:pt x="922" y="204"/>
                      </a:lnTo>
                      <a:lnTo>
                        <a:pt x="922" y="206"/>
                      </a:lnTo>
                      <a:lnTo>
                        <a:pt x="925" y="206"/>
                      </a:lnTo>
                      <a:lnTo>
                        <a:pt x="925" y="209"/>
                      </a:lnTo>
                      <a:lnTo>
                        <a:pt x="927" y="211"/>
                      </a:lnTo>
                      <a:lnTo>
                        <a:pt x="929" y="216"/>
                      </a:lnTo>
                      <a:lnTo>
                        <a:pt x="932" y="228"/>
                      </a:lnTo>
                      <a:lnTo>
                        <a:pt x="934" y="244"/>
                      </a:lnTo>
                      <a:lnTo>
                        <a:pt x="934" y="254"/>
                      </a:lnTo>
                      <a:lnTo>
                        <a:pt x="934" y="256"/>
                      </a:lnTo>
                      <a:lnTo>
                        <a:pt x="932" y="263"/>
                      </a:lnTo>
                      <a:lnTo>
                        <a:pt x="932" y="265"/>
                      </a:lnTo>
                      <a:lnTo>
                        <a:pt x="932" y="270"/>
                      </a:lnTo>
                      <a:lnTo>
                        <a:pt x="932" y="277"/>
                      </a:lnTo>
                      <a:lnTo>
                        <a:pt x="932" y="280"/>
                      </a:lnTo>
                      <a:lnTo>
                        <a:pt x="927" y="289"/>
                      </a:lnTo>
                      <a:lnTo>
                        <a:pt x="925" y="294"/>
                      </a:lnTo>
                      <a:lnTo>
                        <a:pt x="925" y="294"/>
                      </a:lnTo>
                      <a:lnTo>
                        <a:pt x="925" y="296"/>
                      </a:lnTo>
                      <a:lnTo>
                        <a:pt x="922" y="310"/>
                      </a:lnTo>
                      <a:lnTo>
                        <a:pt x="920" y="313"/>
                      </a:lnTo>
                      <a:lnTo>
                        <a:pt x="920" y="318"/>
                      </a:lnTo>
                      <a:lnTo>
                        <a:pt x="920" y="322"/>
                      </a:lnTo>
                      <a:lnTo>
                        <a:pt x="920" y="325"/>
                      </a:lnTo>
                      <a:lnTo>
                        <a:pt x="920" y="329"/>
                      </a:lnTo>
                      <a:lnTo>
                        <a:pt x="920" y="334"/>
                      </a:lnTo>
                      <a:lnTo>
                        <a:pt x="920" y="341"/>
                      </a:lnTo>
                      <a:lnTo>
                        <a:pt x="918" y="346"/>
                      </a:lnTo>
                      <a:lnTo>
                        <a:pt x="915" y="351"/>
                      </a:lnTo>
                      <a:lnTo>
                        <a:pt x="913" y="353"/>
                      </a:lnTo>
                      <a:lnTo>
                        <a:pt x="913" y="355"/>
                      </a:lnTo>
                      <a:lnTo>
                        <a:pt x="908" y="372"/>
                      </a:lnTo>
                      <a:lnTo>
                        <a:pt x="903" y="382"/>
                      </a:lnTo>
                      <a:lnTo>
                        <a:pt x="903" y="384"/>
                      </a:lnTo>
                      <a:lnTo>
                        <a:pt x="903" y="389"/>
                      </a:lnTo>
                      <a:lnTo>
                        <a:pt x="903" y="393"/>
                      </a:lnTo>
                      <a:lnTo>
                        <a:pt x="901" y="396"/>
                      </a:lnTo>
                      <a:lnTo>
                        <a:pt x="901" y="398"/>
                      </a:lnTo>
                      <a:lnTo>
                        <a:pt x="896" y="398"/>
                      </a:lnTo>
                      <a:lnTo>
                        <a:pt x="894" y="400"/>
                      </a:lnTo>
                      <a:lnTo>
                        <a:pt x="894" y="403"/>
                      </a:lnTo>
                      <a:lnTo>
                        <a:pt x="892" y="408"/>
                      </a:lnTo>
                      <a:lnTo>
                        <a:pt x="889" y="410"/>
                      </a:lnTo>
                      <a:lnTo>
                        <a:pt x="887" y="410"/>
                      </a:lnTo>
                      <a:lnTo>
                        <a:pt x="885" y="410"/>
                      </a:lnTo>
                      <a:lnTo>
                        <a:pt x="882" y="412"/>
                      </a:lnTo>
                      <a:lnTo>
                        <a:pt x="880" y="415"/>
                      </a:lnTo>
                      <a:lnTo>
                        <a:pt x="877" y="417"/>
                      </a:lnTo>
                      <a:lnTo>
                        <a:pt x="875" y="419"/>
                      </a:lnTo>
                      <a:lnTo>
                        <a:pt x="877" y="422"/>
                      </a:lnTo>
                      <a:lnTo>
                        <a:pt x="880" y="426"/>
                      </a:lnTo>
                      <a:lnTo>
                        <a:pt x="885" y="429"/>
                      </a:lnTo>
                      <a:lnTo>
                        <a:pt x="885" y="431"/>
                      </a:lnTo>
                      <a:lnTo>
                        <a:pt x="885" y="434"/>
                      </a:lnTo>
                      <a:lnTo>
                        <a:pt x="887" y="448"/>
                      </a:lnTo>
                      <a:lnTo>
                        <a:pt x="885" y="450"/>
                      </a:lnTo>
                      <a:lnTo>
                        <a:pt x="882" y="453"/>
                      </a:lnTo>
                      <a:lnTo>
                        <a:pt x="882" y="455"/>
                      </a:lnTo>
                      <a:lnTo>
                        <a:pt x="877" y="457"/>
                      </a:lnTo>
                      <a:lnTo>
                        <a:pt x="875" y="460"/>
                      </a:lnTo>
                      <a:lnTo>
                        <a:pt x="870" y="464"/>
                      </a:lnTo>
                      <a:lnTo>
                        <a:pt x="868" y="469"/>
                      </a:lnTo>
                      <a:lnTo>
                        <a:pt x="866" y="469"/>
                      </a:lnTo>
                      <a:lnTo>
                        <a:pt x="861" y="471"/>
                      </a:lnTo>
                      <a:lnTo>
                        <a:pt x="858" y="471"/>
                      </a:lnTo>
                      <a:lnTo>
                        <a:pt x="856" y="474"/>
                      </a:lnTo>
                      <a:lnTo>
                        <a:pt x="854" y="476"/>
                      </a:lnTo>
                      <a:lnTo>
                        <a:pt x="851" y="483"/>
                      </a:lnTo>
                      <a:lnTo>
                        <a:pt x="847" y="490"/>
                      </a:lnTo>
                      <a:lnTo>
                        <a:pt x="844" y="493"/>
                      </a:lnTo>
                      <a:lnTo>
                        <a:pt x="842" y="495"/>
                      </a:lnTo>
                      <a:lnTo>
                        <a:pt x="830" y="498"/>
                      </a:lnTo>
                      <a:lnTo>
                        <a:pt x="828" y="498"/>
                      </a:lnTo>
                      <a:lnTo>
                        <a:pt x="825" y="500"/>
                      </a:lnTo>
                      <a:lnTo>
                        <a:pt x="825" y="502"/>
                      </a:lnTo>
                      <a:lnTo>
                        <a:pt x="823" y="505"/>
                      </a:lnTo>
                      <a:lnTo>
                        <a:pt x="823" y="507"/>
                      </a:lnTo>
                      <a:lnTo>
                        <a:pt x="821" y="509"/>
                      </a:lnTo>
                      <a:lnTo>
                        <a:pt x="818" y="512"/>
                      </a:lnTo>
                      <a:lnTo>
                        <a:pt x="814" y="519"/>
                      </a:lnTo>
                      <a:lnTo>
                        <a:pt x="806" y="526"/>
                      </a:lnTo>
                      <a:lnTo>
                        <a:pt x="802" y="533"/>
                      </a:lnTo>
                      <a:lnTo>
                        <a:pt x="802" y="535"/>
                      </a:lnTo>
                      <a:lnTo>
                        <a:pt x="802" y="538"/>
                      </a:lnTo>
                      <a:lnTo>
                        <a:pt x="806" y="550"/>
                      </a:lnTo>
                      <a:lnTo>
                        <a:pt x="806" y="559"/>
                      </a:lnTo>
                      <a:lnTo>
                        <a:pt x="809" y="561"/>
                      </a:lnTo>
                      <a:lnTo>
                        <a:pt x="811" y="564"/>
                      </a:lnTo>
                      <a:lnTo>
                        <a:pt x="814" y="566"/>
                      </a:lnTo>
                      <a:lnTo>
                        <a:pt x="823" y="566"/>
                      </a:lnTo>
                      <a:lnTo>
                        <a:pt x="825" y="566"/>
                      </a:lnTo>
                      <a:lnTo>
                        <a:pt x="830" y="566"/>
                      </a:lnTo>
                      <a:lnTo>
                        <a:pt x="832" y="569"/>
                      </a:lnTo>
                      <a:lnTo>
                        <a:pt x="832" y="571"/>
                      </a:lnTo>
                      <a:lnTo>
                        <a:pt x="832" y="576"/>
                      </a:lnTo>
                      <a:lnTo>
                        <a:pt x="835" y="578"/>
                      </a:lnTo>
                      <a:lnTo>
                        <a:pt x="835" y="580"/>
                      </a:lnTo>
                      <a:lnTo>
                        <a:pt x="837" y="585"/>
                      </a:lnTo>
                      <a:lnTo>
                        <a:pt x="837" y="587"/>
                      </a:lnTo>
                      <a:lnTo>
                        <a:pt x="837" y="590"/>
                      </a:lnTo>
                      <a:lnTo>
                        <a:pt x="835" y="592"/>
                      </a:lnTo>
                      <a:lnTo>
                        <a:pt x="828" y="602"/>
                      </a:lnTo>
                      <a:lnTo>
                        <a:pt x="828" y="604"/>
                      </a:lnTo>
                      <a:lnTo>
                        <a:pt x="825" y="606"/>
                      </a:lnTo>
                      <a:lnTo>
                        <a:pt x="825" y="606"/>
                      </a:lnTo>
                      <a:lnTo>
                        <a:pt x="825" y="609"/>
                      </a:lnTo>
                      <a:lnTo>
                        <a:pt x="825" y="609"/>
                      </a:lnTo>
                      <a:lnTo>
                        <a:pt x="823" y="611"/>
                      </a:lnTo>
                      <a:lnTo>
                        <a:pt x="821" y="611"/>
                      </a:lnTo>
                      <a:lnTo>
                        <a:pt x="811" y="614"/>
                      </a:lnTo>
                      <a:lnTo>
                        <a:pt x="809" y="618"/>
                      </a:lnTo>
                      <a:lnTo>
                        <a:pt x="809" y="621"/>
                      </a:lnTo>
                      <a:lnTo>
                        <a:pt x="809" y="628"/>
                      </a:lnTo>
                      <a:lnTo>
                        <a:pt x="809" y="637"/>
                      </a:lnTo>
                      <a:lnTo>
                        <a:pt x="804" y="649"/>
                      </a:lnTo>
                      <a:lnTo>
                        <a:pt x="799" y="654"/>
                      </a:lnTo>
                      <a:lnTo>
                        <a:pt x="802" y="663"/>
                      </a:lnTo>
                      <a:lnTo>
                        <a:pt x="804" y="663"/>
                      </a:lnTo>
                      <a:lnTo>
                        <a:pt x="809" y="666"/>
                      </a:lnTo>
                      <a:lnTo>
                        <a:pt x="814" y="670"/>
                      </a:lnTo>
                      <a:lnTo>
                        <a:pt x="816" y="677"/>
                      </a:lnTo>
                      <a:lnTo>
                        <a:pt x="818" y="685"/>
                      </a:lnTo>
                      <a:lnTo>
                        <a:pt x="809" y="701"/>
                      </a:lnTo>
                      <a:lnTo>
                        <a:pt x="811" y="711"/>
                      </a:lnTo>
                      <a:lnTo>
                        <a:pt x="811" y="722"/>
                      </a:lnTo>
                      <a:lnTo>
                        <a:pt x="811" y="722"/>
                      </a:lnTo>
                      <a:lnTo>
                        <a:pt x="809" y="725"/>
                      </a:lnTo>
                      <a:lnTo>
                        <a:pt x="804" y="727"/>
                      </a:lnTo>
                      <a:lnTo>
                        <a:pt x="799" y="730"/>
                      </a:lnTo>
                      <a:lnTo>
                        <a:pt x="797" y="732"/>
                      </a:lnTo>
                      <a:lnTo>
                        <a:pt x="795" y="737"/>
                      </a:lnTo>
                      <a:lnTo>
                        <a:pt x="795" y="739"/>
                      </a:lnTo>
                      <a:lnTo>
                        <a:pt x="795" y="744"/>
                      </a:lnTo>
                      <a:lnTo>
                        <a:pt x="792" y="751"/>
                      </a:lnTo>
                      <a:lnTo>
                        <a:pt x="790" y="753"/>
                      </a:lnTo>
                      <a:lnTo>
                        <a:pt x="788" y="756"/>
                      </a:lnTo>
                      <a:lnTo>
                        <a:pt x="785" y="758"/>
                      </a:lnTo>
                      <a:lnTo>
                        <a:pt x="780" y="758"/>
                      </a:lnTo>
                      <a:lnTo>
                        <a:pt x="778" y="760"/>
                      </a:lnTo>
                      <a:lnTo>
                        <a:pt x="776" y="763"/>
                      </a:lnTo>
                      <a:lnTo>
                        <a:pt x="773" y="765"/>
                      </a:lnTo>
                      <a:lnTo>
                        <a:pt x="771" y="765"/>
                      </a:lnTo>
                      <a:lnTo>
                        <a:pt x="769" y="765"/>
                      </a:lnTo>
                      <a:lnTo>
                        <a:pt x="766" y="767"/>
                      </a:lnTo>
                      <a:lnTo>
                        <a:pt x="764" y="770"/>
                      </a:lnTo>
                      <a:lnTo>
                        <a:pt x="764" y="775"/>
                      </a:lnTo>
                      <a:lnTo>
                        <a:pt x="761" y="777"/>
                      </a:lnTo>
                      <a:lnTo>
                        <a:pt x="761" y="779"/>
                      </a:lnTo>
                      <a:lnTo>
                        <a:pt x="764" y="784"/>
                      </a:lnTo>
                      <a:lnTo>
                        <a:pt x="764" y="786"/>
                      </a:lnTo>
                      <a:lnTo>
                        <a:pt x="766" y="791"/>
                      </a:lnTo>
                      <a:lnTo>
                        <a:pt x="769" y="803"/>
                      </a:lnTo>
                      <a:lnTo>
                        <a:pt x="776" y="808"/>
                      </a:lnTo>
                      <a:lnTo>
                        <a:pt x="780" y="810"/>
                      </a:lnTo>
                      <a:lnTo>
                        <a:pt x="785" y="812"/>
                      </a:lnTo>
                      <a:lnTo>
                        <a:pt x="790" y="829"/>
                      </a:lnTo>
                      <a:lnTo>
                        <a:pt x="788" y="838"/>
                      </a:lnTo>
                      <a:lnTo>
                        <a:pt x="788" y="841"/>
                      </a:lnTo>
                      <a:lnTo>
                        <a:pt x="785" y="846"/>
                      </a:lnTo>
                      <a:lnTo>
                        <a:pt x="783" y="853"/>
                      </a:lnTo>
                      <a:lnTo>
                        <a:pt x="780" y="855"/>
                      </a:lnTo>
                      <a:lnTo>
                        <a:pt x="780" y="857"/>
                      </a:lnTo>
                      <a:lnTo>
                        <a:pt x="778" y="860"/>
                      </a:lnTo>
                      <a:lnTo>
                        <a:pt x="778" y="864"/>
                      </a:lnTo>
                      <a:lnTo>
                        <a:pt x="778" y="869"/>
                      </a:lnTo>
                      <a:lnTo>
                        <a:pt x="778" y="874"/>
                      </a:lnTo>
                      <a:lnTo>
                        <a:pt x="780" y="879"/>
                      </a:lnTo>
                      <a:lnTo>
                        <a:pt x="780" y="883"/>
                      </a:lnTo>
                      <a:lnTo>
                        <a:pt x="780" y="886"/>
                      </a:lnTo>
                      <a:lnTo>
                        <a:pt x="785" y="893"/>
                      </a:lnTo>
                      <a:lnTo>
                        <a:pt x="785" y="898"/>
                      </a:lnTo>
                      <a:lnTo>
                        <a:pt x="783" y="900"/>
                      </a:lnTo>
                      <a:lnTo>
                        <a:pt x="780" y="902"/>
                      </a:lnTo>
                      <a:lnTo>
                        <a:pt x="776" y="909"/>
                      </a:lnTo>
                      <a:lnTo>
                        <a:pt x="771" y="917"/>
                      </a:lnTo>
                      <a:lnTo>
                        <a:pt x="771" y="919"/>
                      </a:lnTo>
                      <a:lnTo>
                        <a:pt x="752" y="928"/>
                      </a:lnTo>
                      <a:lnTo>
                        <a:pt x="750" y="931"/>
                      </a:lnTo>
                      <a:lnTo>
                        <a:pt x="752" y="936"/>
                      </a:lnTo>
                      <a:lnTo>
                        <a:pt x="743" y="940"/>
                      </a:lnTo>
                      <a:lnTo>
                        <a:pt x="731" y="940"/>
                      </a:lnTo>
                      <a:lnTo>
                        <a:pt x="726" y="940"/>
                      </a:lnTo>
                      <a:lnTo>
                        <a:pt x="724" y="943"/>
                      </a:lnTo>
                      <a:lnTo>
                        <a:pt x="719" y="945"/>
                      </a:lnTo>
                      <a:lnTo>
                        <a:pt x="717" y="945"/>
                      </a:lnTo>
                      <a:lnTo>
                        <a:pt x="714" y="947"/>
                      </a:lnTo>
                      <a:lnTo>
                        <a:pt x="712" y="950"/>
                      </a:lnTo>
                      <a:lnTo>
                        <a:pt x="707" y="950"/>
                      </a:lnTo>
                      <a:lnTo>
                        <a:pt x="705" y="950"/>
                      </a:lnTo>
                      <a:lnTo>
                        <a:pt x="705" y="947"/>
                      </a:lnTo>
                      <a:lnTo>
                        <a:pt x="705" y="945"/>
                      </a:lnTo>
                      <a:lnTo>
                        <a:pt x="705" y="940"/>
                      </a:lnTo>
                      <a:lnTo>
                        <a:pt x="702" y="938"/>
                      </a:lnTo>
                      <a:lnTo>
                        <a:pt x="698" y="936"/>
                      </a:lnTo>
                      <a:lnTo>
                        <a:pt x="681" y="938"/>
                      </a:lnTo>
                      <a:lnTo>
                        <a:pt x="672" y="936"/>
                      </a:lnTo>
                      <a:lnTo>
                        <a:pt x="657" y="926"/>
                      </a:lnTo>
                      <a:lnTo>
                        <a:pt x="653" y="921"/>
                      </a:lnTo>
                      <a:lnTo>
                        <a:pt x="650" y="919"/>
                      </a:lnTo>
                      <a:lnTo>
                        <a:pt x="648" y="917"/>
                      </a:lnTo>
                      <a:lnTo>
                        <a:pt x="643" y="914"/>
                      </a:lnTo>
                      <a:lnTo>
                        <a:pt x="636" y="914"/>
                      </a:lnTo>
                      <a:lnTo>
                        <a:pt x="634" y="917"/>
                      </a:lnTo>
                      <a:lnTo>
                        <a:pt x="627" y="924"/>
                      </a:lnTo>
                      <a:lnTo>
                        <a:pt x="624" y="926"/>
                      </a:lnTo>
                      <a:lnTo>
                        <a:pt x="624" y="931"/>
                      </a:lnTo>
                      <a:lnTo>
                        <a:pt x="622" y="936"/>
                      </a:lnTo>
                      <a:lnTo>
                        <a:pt x="622" y="943"/>
                      </a:lnTo>
                      <a:lnTo>
                        <a:pt x="622" y="945"/>
                      </a:lnTo>
                      <a:lnTo>
                        <a:pt x="622" y="950"/>
                      </a:lnTo>
                      <a:lnTo>
                        <a:pt x="620" y="952"/>
                      </a:lnTo>
                      <a:lnTo>
                        <a:pt x="603" y="962"/>
                      </a:lnTo>
                      <a:lnTo>
                        <a:pt x="601" y="964"/>
                      </a:lnTo>
                      <a:lnTo>
                        <a:pt x="598" y="964"/>
                      </a:lnTo>
                      <a:lnTo>
                        <a:pt x="596" y="964"/>
                      </a:lnTo>
                      <a:lnTo>
                        <a:pt x="589" y="962"/>
                      </a:lnTo>
                      <a:lnTo>
                        <a:pt x="584" y="959"/>
                      </a:lnTo>
                      <a:lnTo>
                        <a:pt x="579" y="962"/>
                      </a:lnTo>
                      <a:lnTo>
                        <a:pt x="577" y="964"/>
                      </a:lnTo>
                      <a:lnTo>
                        <a:pt x="575" y="966"/>
                      </a:lnTo>
                      <a:lnTo>
                        <a:pt x="575" y="969"/>
                      </a:lnTo>
                      <a:lnTo>
                        <a:pt x="575" y="971"/>
                      </a:lnTo>
                      <a:lnTo>
                        <a:pt x="575" y="976"/>
                      </a:lnTo>
                      <a:lnTo>
                        <a:pt x="575" y="980"/>
                      </a:lnTo>
                      <a:lnTo>
                        <a:pt x="575" y="983"/>
                      </a:lnTo>
                      <a:lnTo>
                        <a:pt x="577" y="985"/>
                      </a:lnTo>
                      <a:lnTo>
                        <a:pt x="579" y="988"/>
                      </a:lnTo>
                      <a:lnTo>
                        <a:pt x="582" y="988"/>
                      </a:lnTo>
                      <a:lnTo>
                        <a:pt x="584" y="988"/>
                      </a:lnTo>
                      <a:lnTo>
                        <a:pt x="589" y="990"/>
                      </a:lnTo>
                      <a:lnTo>
                        <a:pt x="591" y="990"/>
                      </a:lnTo>
                      <a:lnTo>
                        <a:pt x="596" y="988"/>
                      </a:lnTo>
                      <a:lnTo>
                        <a:pt x="598" y="988"/>
                      </a:lnTo>
                      <a:lnTo>
                        <a:pt x="601" y="990"/>
                      </a:lnTo>
                      <a:lnTo>
                        <a:pt x="601" y="995"/>
                      </a:lnTo>
                      <a:lnTo>
                        <a:pt x="601" y="999"/>
                      </a:lnTo>
                      <a:lnTo>
                        <a:pt x="601" y="1002"/>
                      </a:lnTo>
                      <a:lnTo>
                        <a:pt x="601" y="1007"/>
                      </a:lnTo>
                      <a:lnTo>
                        <a:pt x="601" y="1011"/>
                      </a:lnTo>
                      <a:lnTo>
                        <a:pt x="601" y="1014"/>
                      </a:lnTo>
                      <a:lnTo>
                        <a:pt x="601" y="1021"/>
                      </a:lnTo>
                      <a:lnTo>
                        <a:pt x="601" y="1023"/>
                      </a:lnTo>
                      <a:lnTo>
                        <a:pt x="601" y="1025"/>
                      </a:lnTo>
                      <a:lnTo>
                        <a:pt x="601" y="1028"/>
                      </a:lnTo>
                      <a:lnTo>
                        <a:pt x="601" y="1030"/>
                      </a:lnTo>
                      <a:lnTo>
                        <a:pt x="605" y="1035"/>
                      </a:lnTo>
                      <a:lnTo>
                        <a:pt x="605" y="1035"/>
                      </a:lnTo>
                      <a:lnTo>
                        <a:pt x="608" y="1040"/>
                      </a:lnTo>
                      <a:lnTo>
                        <a:pt x="608" y="1042"/>
                      </a:lnTo>
                      <a:lnTo>
                        <a:pt x="608" y="1044"/>
                      </a:lnTo>
                      <a:lnTo>
                        <a:pt x="605" y="1047"/>
                      </a:lnTo>
                      <a:lnTo>
                        <a:pt x="591" y="1052"/>
                      </a:lnTo>
                      <a:lnTo>
                        <a:pt x="589" y="1056"/>
                      </a:lnTo>
                      <a:lnTo>
                        <a:pt x="586" y="1059"/>
                      </a:lnTo>
                      <a:lnTo>
                        <a:pt x="586" y="1061"/>
                      </a:lnTo>
                      <a:lnTo>
                        <a:pt x="586" y="1066"/>
                      </a:lnTo>
                      <a:lnTo>
                        <a:pt x="589" y="1068"/>
                      </a:lnTo>
                      <a:lnTo>
                        <a:pt x="594" y="1070"/>
                      </a:lnTo>
                      <a:lnTo>
                        <a:pt x="596" y="1073"/>
                      </a:lnTo>
                      <a:lnTo>
                        <a:pt x="601" y="1078"/>
                      </a:lnTo>
                      <a:lnTo>
                        <a:pt x="603" y="1082"/>
                      </a:lnTo>
                      <a:lnTo>
                        <a:pt x="603" y="1085"/>
                      </a:lnTo>
                      <a:lnTo>
                        <a:pt x="603" y="1089"/>
                      </a:lnTo>
                      <a:lnTo>
                        <a:pt x="601" y="1092"/>
                      </a:lnTo>
                      <a:lnTo>
                        <a:pt x="589" y="1099"/>
                      </a:lnTo>
                      <a:lnTo>
                        <a:pt x="584" y="1104"/>
                      </a:lnTo>
                      <a:lnTo>
                        <a:pt x="579" y="1113"/>
                      </a:lnTo>
                      <a:lnTo>
                        <a:pt x="577" y="1115"/>
                      </a:lnTo>
                      <a:lnTo>
                        <a:pt x="570" y="1120"/>
                      </a:lnTo>
                      <a:lnTo>
                        <a:pt x="567" y="1125"/>
                      </a:lnTo>
                      <a:lnTo>
                        <a:pt x="570" y="1127"/>
                      </a:lnTo>
                      <a:lnTo>
                        <a:pt x="570" y="1130"/>
                      </a:lnTo>
                      <a:lnTo>
                        <a:pt x="570" y="1134"/>
                      </a:lnTo>
                      <a:lnTo>
                        <a:pt x="567" y="1137"/>
                      </a:lnTo>
                      <a:lnTo>
                        <a:pt x="565" y="1139"/>
                      </a:lnTo>
                      <a:lnTo>
                        <a:pt x="551" y="1146"/>
                      </a:lnTo>
                      <a:lnTo>
                        <a:pt x="549" y="1146"/>
                      </a:lnTo>
                      <a:lnTo>
                        <a:pt x="544" y="1146"/>
                      </a:lnTo>
                      <a:lnTo>
                        <a:pt x="539" y="1149"/>
                      </a:lnTo>
                      <a:lnTo>
                        <a:pt x="537" y="1149"/>
                      </a:lnTo>
                      <a:lnTo>
                        <a:pt x="534" y="1149"/>
                      </a:lnTo>
                      <a:lnTo>
                        <a:pt x="532" y="1149"/>
                      </a:lnTo>
                      <a:lnTo>
                        <a:pt x="527" y="1149"/>
                      </a:lnTo>
                      <a:lnTo>
                        <a:pt x="525" y="1146"/>
                      </a:lnTo>
                      <a:lnTo>
                        <a:pt x="523" y="1144"/>
                      </a:lnTo>
                      <a:lnTo>
                        <a:pt x="518" y="1144"/>
                      </a:lnTo>
                      <a:lnTo>
                        <a:pt x="518" y="1146"/>
                      </a:lnTo>
                      <a:lnTo>
                        <a:pt x="515" y="1149"/>
                      </a:lnTo>
                      <a:lnTo>
                        <a:pt x="515" y="1156"/>
                      </a:lnTo>
                      <a:lnTo>
                        <a:pt x="515" y="1158"/>
                      </a:lnTo>
                      <a:lnTo>
                        <a:pt x="515" y="1160"/>
                      </a:lnTo>
                      <a:lnTo>
                        <a:pt x="515" y="1168"/>
                      </a:lnTo>
                      <a:lnTo>
                        <a:pt x="513" y="1172"/>
                      </a:lnTo>
                      <a:lnTo>
                        <a:pt x="511" y="1175"/>
                      </a:lnTo>
                      <a:lnTo>
                        <a:pt x="511" y="1182"/>
                      </a:lnTo>
                      <a:lnTo>
                        <a:pt x="508" y="1184"/>
                      </a:lnTo>
                      <a:lnTo>
                        <a:pt x="506" y="1189"/>
                      </a:lnTo>
                      <a:lnTo>
                        <a:pt x="501" y="1194"/>
                      </a:lnTo>
                      <a:lnTo>
                        <a:pt x="497" y="1198"/>
                      </a:lnTo>
                      <a:lnTo>
                        <a:pt x="494" y="1201"/>
                      </a:lnTo>
                      <a:lnTo>
                        <a:pt x="494" y="1205"/>
                      </a:lnTo>
                      <a:lnTo>
                        <a:pt x="494" y="1208"/>
                      </a:lnTo>
                      <a:lnTo>
                        <a:pt x="497" y="1213"/>
                      </a:lnTo>
                      <a:lnTo>
                        <a:pt x="497" y="1217"/>
                      </a:lnTo>
                      <a:lnTo>
                        <a:pt x="473" y="1227"/>
                      </a:lnTo>
                      <a:lnTo>
                        <a:pt x="461" y="1229"/>
                      </a:lnTo>
                      <a:lnTo>
                        <a:pt x="454" y="1229"/>
                      </a:lnTo>
                      <a:lnTo>
                        <a:pt x="452" y="1229"/>
                      </a:lnTo>
                      <a:lnTo>
                        <a:pt x="449" y="1229"/>
                      </a:lnTo>
                      <a:lnTo>
                        <a:pt x="449" y="1231"/>
                      </a:lnTo>
                      <a:lnTo>
                        <a:pt x="447" y="1239"/>
                      </a:lnTo>
                      <a:lnTo>
                        <a:pt x="444" y="1243"/>
                      </a:lnTo>
                      <a:lnTo>
                        <a:pt x="442" y="1246"/>
                      </a:lnTo>
                      <a:lnTo>
                        <a:pt x="442" y="1246"/>
                      </a:lnTo>
                      <a:lnTo>
                        <a:pt x="437" y="1250"/>
                      </a:lnTo>
                      <a:lnTo>
                        <a:pt x="435" y="1250"/>
                      </a:lnTo>
                      <a:lnTo>
                        <a:pt x="426" y="1255"/>
                      </a:lnTo>
                      <a:lnTo>
                        <a:pt x="423" y="1258"/>
                      </a:lnTo>
                      <a:lnTo>
                        <a:pt x="423" y="1260"/>
                      </a:lnTo>
                      <a:lnTo>
                        <a:pt x="421" y="1267"/>
                      </a:lnTo>
                      <a:lnTo>
                        <a:pt x="421" y="1269"/>
                      </a:lnTo>
                      <a:lnTo>
                        <a:pt x="423" y="1272"/>
                      </a:lnTo>
                      <a:lnTo>
                        <a:pt x="423" y="1274"/>
                      </a:lnTo>
                      <a:lnTo>
                        <a:pt x="423" y="1281"/>
                      </a:lnTo>
                      <a:lnTo>
                        <a:pt x="426" y="1286"/>
                      </a:lnTo>
                      <a:lnTo>
                        <a:pt x="428" y="1288"/>
                      </a:lnTo>
                      <a:lnTo>
                        <a:pt x="430" y="1291"/>
                      </a:lnTo>
                      <a:lnTo>
                        <a:pt x="435" y="1293"/>
                      </a:lnTo>
                      <a:lnTo>
                        <a:pt x="437" y="1298"/>
                      </a:lnTo>
                      <a:lnTo>
                        <a:pt x="418" y="1307"/>
                      </a:lnTo>
                      <a:lnTo>
                        <a:pt x="414" y="1310"/>
                      </a:lnTo>
                      <a:lnTo>
                        <a:pt x="409" y="1310"/>
                      </a:lnTo>
                      <a:lnTo>
                        <a:pt x="404" y="1307"/>
                      </a:lnTo>
                      <a:lnTo>
                        <a:pt x="402" y="1305"/>
                      </a:lnTo>
                      <a:lnTo>
                        <a:pt x="400" y="1302"/>
                      </a:lnTo>
                      <a:lnTo>
                        <a:pt x="400" y="1300"/>
                      </a:lnTo>
                      <a:lnTo>
                        <a:pt x="400" y="1298"/>
                      </a:lnTo>
                      <a:lnTo>
                        <a:pt x="400" y="1293"/>
                      </a:lnTo>
                      <a:lnTo>
                        <a:pt x="400" y="1291"/>
                      </a:lnTo>
                      <a:lnTo>
                        <a:pt x="400" y="1288"/>
                      </a:lnTo>
                      <a:lnTo>
                        <a:pt x="397" y="1286"/>
                      </a:lnTo>
                      <a:lnTo>
                        <a:pt x="397" y="1284"/>
                      </a:lnTo>
                      <a:lnTo>
                        <a:pt x="397" y="1279"/>
                      </a:lnTo>
                      <a:lnTo>
                        <a:pt x="400" y="1276"/>
                      </a:lnTo>
                      <a:lnTo>
                        <a:pt x="400" y="1274"/>
                      </a:lnTo>
                      <a:lnTo>
                        <a:pt x="400" y="1269"/>
                      </a:lnTo>
                      <a:lnTo>
                        <a:pt x="395" y="1265"/>
                      </a:lnTo>
                      <a:lnTo>
                        <a:pt x="378" y="1258"/>
                      </a:lnTo>
                      <a:lnTo>
                        <a:pt x="373" y="1255"/>
                      </a:lnTo>
                      <a:lnTo>
                        <a:pt x="369" y="1255"/>
                      </a:lnTo>
                      <a:lnTo>
                        <a:pt x="364" y="1255"/>
                      </a:lnTo>
                      <a:lnTo>
                        <a:pt x="352" y="1255"/>
                      </a:lnTo>
                      <a:lnTo>
                        <a:pt x="343" y="1255"/>
                      </a:lnTo>
                      <a:lnTo>
                        <a:pt x="338" y="1258"/>
                      </a:lnTo>
                      <a:lnTo>
                        <a:pt x="333" y="1258"/>
                      </a:lnTo>
                      <a:lnTo>
                        <a:pt x="326" y="1260"/>
                      </a:lnTo>
                      <a:lnTo>
                        <a:pt x="321" y="1258"/>
                      </a:lnTo>
                      <a:lnTo>
                        <a:pt x="317" y="1241"/>
                      </a:lnTo>
                      <a:lnTo>
                        <a:pt x="324" y="1239"/>
                      </a:lnTo>
                      <a:lnTo>
                        <a:pt x="340" y="1231"/>
                      </a:lnTo>
                      <a:lnTo>
                        <a:pt x="343" y="1229"/>
                      </a:lnTo>
                      <a:lnTo>
                        <a:pt x="343" y="1227"/>
                      </a:lnTo>
                      <a:lnTo>
                        <a:pt x="345" y="1222"/>
                      </a:lnTo>
                      <a:lnTo>
                        <a:pt x="345" y="1220"/>
                      </a:lnTo>
                      <a:lnTo>
                        <a:pt x="343" y="1217"/>
                      </a:lnTo>
                      <a:lnTo>
                        <a:pt x="338" y="1213"/>
                      </a:lnTo>
                      <a:lnTo>
                        <a:pt x="329" y="1203"/>
                      </a:lnTo>
                      <a:lnTo>
                        <a:pt x="319" y="1198"/>
                      </a:lnTo>
                      <a:lnTo>
                        <a:pt x="300" y="1196"/>
                      </a:lnTo>
                      <a:lnTo>
                        <a:pt x="293" y="1191"/>
                      </a:lnTo>
                      <a:lnTo>
                        <a:pt x="291" y="1189"/>
                      </a:lnTo>
                      <a:lnTo>
                        <a:pt x="291" y="1186"/>
                      </a:lnTo>
                      <a:lnTo>
                        <a:pt x="291" y="1184"/>
                      </a:lnTo>
                      <a:lnTo>
                        <a:pt x="288" y="1182"/>
                      </a:lnTo>
                      <a:lnTo>
                        <a:pt x="288" y="1182"/>
                      </a:lnTo>
                      <a:lnTo>
                        <a:pt x="286" y="1179"/>
                      </a:lnTo>
                      <a:lnTo>
                        <a:pt x="284" y="1177"/>
                      </a:lnTo>
                      <a:lnTo>
                        <a:pt x="281" y="1175"/>
                      </a:lnTo>
                      <a:lnTo>
                        <a:pt x="279" y="1172"/>
                      </a:lnTo>
                      <a:lnTo>
                        <a:pt x="277" y="1165"/>
                      </a:lnTo>
                      <a:lnTo>
                        <a:pt x="274" y="1160"/>
                      </a:lnTo>
                      <a:lnTo>
                        <a:pt x="274" y="1158"/>
                      </a:lnTo>
                      <a:lnTo>
                        <a:pt x="272" y="1158"/>
                      </a:lnTo>
                      <a:lnTo>
                        <a:pt x="267" y="1160"/>
                      </a:lnTo>
                      <a:lnTo>
                        <a:pt x="265" y="1165"/>
                      </a:lnTo>
                      <a:lnTo>
                        <a:pt x="265" y="1168"/>
                      </a:lnTo>
                      <a:lnTo>
                        <a:pt x="267" y="1175"/>
                      </a:lnTo>
                      <a:lnTo>
                        <a:pt x="265" y="1177"/>
                      </a:lnTo>
                      <a:lnTo>
                        <a:pt x="265" y="1179"/>
                      </a:lnTo>
                      <a:lnTo>
                        <a:pt x="258" y="1182"/>
                      </a:lnTo>
                      <a:lnTo>
                        <a:pt x="250" y="1184"/>
                      </a:lnTo>
                      <a:lnTo>
                        <a:pt x="241" y="1184"/>
                      </a:lnTo>
                      <a:lnTo>
                        <a:pt x="224" y="1179"/>
                      </a:lnTo>
                      <a:lnTo>
                        <a:pt x="224" y="1175"/>
                      </a:lnTo>
                      <a:lnTo>
                        <a:pt x="227" y="1170"/>
                      </a:lnTo>
                      <a:lnTo>
                        <a:pt x="227" y="1168"/>
                      </a:lnTo>
                      <a:lnTo>
                        <a:pt x="227" y="1165"/>
                      </a:lnTo>
                      <a:lnTo>
                        <a:pt x="227" y="1160"/>
                      </a:lnTo>
                      <a:lnTo>
                        <a:pt x="224" y="1160"/>
                      </a:lnTo>
                      <a:lnTo>
                        <a:pt x="217" y="1160"/>
                      </a:lnTo>
                      <a:lnTo>
                        <a:pt x="213" y="1160"/>
                      </a:lnTo>
                      <a:lnTo>
                        <a:pt x="208" y="1158"/>
                      </a:lnTo>
                      <a:lnTo>
                        <a:pt x="203" y="1158"/>
                      </a:lnTo>
                      <a:lnTo>
                        <a:pt x="201" y="1158"/>
                      </a:lnTo>
                      <a:lnTo>
                        <a:pt x="196" y="1160"/>
                      </a:lnTo>
                      <a:lnTo>
                        <a:pt x="194" y="1158"/>
                      </a:lnTo>
                      <a:lnTo>
                        <a:pt x="189" y="1156"/>
                      </a:lnTo>
                      <a:lnTo>
                        <a:pt x="156" y="1123"/>
                      </a:lnTo>
                      <a:lnTo>
                        <a:pt x="146" y="1118"/>
                      </a:lnTo>
                      <a:lnTo>
                        <a:pt x="142" y="1115"/>
                      </a:lnTo>
                      <a:lnTo>
                        <a:pt x="139" y="1118"/>
                      </a:lnTo>
                      <a:lnTo>
                        <a:pt x="137" y="1120"/>
                      </a:lnTo>
                      <a:lnTo>
                        <a:pt x="137" y="1118"/>
                      </a:lnTo>
                      <a:lnTo>
                        <a:pt x="137" y="1113"/>
                      </a:lnTo>
                      <a:lnTo>
                        <a:pt x="137" y="1108"/>
                      </a:lnTo>
                      <a:lnTo>
                        <a:pt x="137" y="1104"/>
                      </a:lnTo>
                      <a:lnTo>
                        <a:pt x="137" y="1099"/>
                      </a:lnTo>
                      <a:lnTo>
                        <a:pt x="123" y="1080"/>
                      </a:lnTo>
                      <a:lnTo>
                        <a:pt x="118" y="1075"/>
                      </a:lnTo>
                      <a:lnTo>
                        <a:pt x="109" y="1070"/>
                      </a:lnTo>
                      <a:lnTo>
                        <a:pt x="113" y="1063"/>
                      </a:lnTo>
                      <a:lnTo>
                        <a:pt x="113" y="1063"/>
                      </a:lnTo>
                      <a:lnTo>
                        <a:pt x="116" y="1061"/>
                      </a:lnTo>
                      <a:lnTo>
                        <a:pt x="127" y="1047"/>
                      </a:lnTo>
                      <a:lnTo>
                        <a:pt x="130" y="1042"/>
                      </a:lnTo>
                      <a:lnTo>
                        <a:pt x="132" y="1040"/>
                      </a:lnTo>
                      <a:lnTo>
                        <a:pt x="139" y="1037"/>
                      </a:lnTo>
                      <a:lnTo>
                        <a:pt x="142" y="1035"/>
                      </a:lnTo>
                      <a:lnTo>
                        <a:pt x="144" y="1033"/>
                      </a:lnTo>
                      <a:lnTo>
                        <a:pt x="144" y="1016"/>
                      </a:lnTo>
                      <a:lnTo>
                        <a:pt x="144" y="1011"/>
                      </a:lnTo>
                      <a:lnTo>
                        <a:pt x="151" y="995"/>
                      </a:lnTo>
                      <a:lnTo>
                        <a:pt x="151" y="992"/>
                      </a:lnTo>
                      <a:lnTo>
                        <a:pt x="153" y="990"/>
                      </a:lnTo>
                      <a:lnTo>
                        <a:pt x="163" y="992"/>
                      </a:lnTo>
                      <a:lnTo>
                        <a:pt x="165" y="992"/>
                      </a:lnTo>
                      <a:lnTo>
                        <a:pt x="170" y="995"/>
                      </a:lnTo>
                      <a:lnTo>
                        <a:pt x="172" y="997"/>
                      </a:lnTo>
                      <a:lnTo>
                        <a:pt x="175" y="999"/>
                      </a:lnTo>
                      <a:lnTo>
                        <a:pt x="180" y="999"/>
                      </a:lnTo>
                      <a:lnTo>
                        <a:pt x="182" y="999"/>
                      </a:lnTo>
                      <a:lnTo>
                        <a:pt x="187" y="997"/>
                      </a:lnTo>
                      <a:lnTo>
                        <a:pt x="189" y="995"/>
                      </a:lnTo>
                      <a:lnTo>
                        <a:pt x="191" y="992"/>
                      </a:lnTo>
                      <a:lnTo>
                        <a:pt x="194" y="990"/>
                      </a:lnTo>
                      <a:lnTo>
                        <a:pt x="191" y="980"/>
                      </a:lnTo>
                      <a:lnTo>
                        <a:pt x="191" y="976"/>
                      </a:lnTo>
                      <a:lnTo>
                        <a:pt x="194" y="969"/>
                      </a:lnTo>
                      <a:lnTo>
                        <a:pt x="196" y="964"/>
                      </a:lnTo>
                      <a:lnTo>
                        <a:pt x="198" y="959"/>
                      </a:lnTo>
                      <a:lnTo>
                        <a:pt x="198" y="952"/>
                      </a:lnTo>
                      <a:lnTo>
                        <a:pt x="198" y="947"/>
                      </a:lnTo>
                      <a:lnTo>
                        <a:pt x="196" y="940"/>
                      </a:lnTo>
                      <a:lnTo>
                        <a:pt x="194" y="938"/>
                      </a:lnTo>
                      <a:lnTo>
                        <a:pt x="191" y="933"/>
                      </a:lnTo>
                      <a:lnTo>
                        <a:pt x="191" y="928"/>
                      </a:lnTo>
                      <a:lnTo>
                        <a:pt x="194" y="926"/>
                      </a:lnTo>
                      <a:lnTo>
                        <a:pt x="194" y="921"/>
                      </a:lnTo>
                      <a:lnTo>
                        <a:pt x="198" y="917"/>
                      </a:lnTo>
                      <a:lnTo>
                        <a:pt x="198" y="912"/>
                      </a:lnTo>
                      <a:lnTo>
                        <a:pt x="198" y="902"/>
                      </a:lnTo>
                      <a:lnTo>
                        <a:pt x="198" y="898"/>
                      </a:lnTo>
                      <a:lnTo>
                        <a:pt x="196" y="895"/>
                      </a:lnTo>
                      <a:lnTo>
                        <a:pt x="194" y="891"/>
                      </a:lnTo>
                      <a:lnTo>
                        <a:pt x="187" y="886"/>
                      </a:lnTo>
                      <a:lnTo>
                        <a:pt x="182" y="879"/>
                      </a:lnTo>
                      <a:lnTo>
                        <a:pt x="180" y="876"/>
                      </a:lnTo>
                      <a:lnTo>
                        <a:pt x="177" y="872"/>
                      </a:lnTo>
                      <a:lnTo>
                        <a:pt x="175" y="864"/>
                      </a:lnTo>
                      <a:lnTo>
                        <a:pt x="177" y="850"/>
                      </a:lnTo>
                      <a:lnTo>
                        <a:pt x="177" y="848"/>
                      </a:lnTo>
                      <a:lnTo>
                        <a:pt x="172" y="838"/>
                      </a:lnTo>
                      <a:lnTo>
                        <a:pt x="163" y="829"/>
                      </a:lnTo>
                      <a:lnTo>
                        <a:pt x="161" y="827"/>
                      </a:lnTo>
                      <a:lnTo>
                        <a:pt x="156" y="822"/>
                      </a:lnTo>
                      <a:lnTo>
                        <a:pt x="156" y="820"/>
                      </a:lnTo>
                      <a:lnTo>
                        <a:pt x="137" y="805"/>
                      </a:lnTo>
                      <a:lnTo>
                        <a:pt x="132" y="798"/>
                      </a:lnTo>
                      <a:lnTo>
                        <a:pt x="132" y="796"/>
                      </a:lnTo>
                      <a:lnTo>
                        <a:pt x="130" y="793"/>
                      </a:lnTo>
                      <a:lnTo>
                        <a:pt x="130" y="791"/>
                      </a:lnTo>
                      <a:lnTo>
                        <a:pt x="127" y="786"/>
                      </a:lnTo>
                      <a:lnTo>
                        <a:pt x="111" y="775"/>
                      </a:lnTo>
                      <a:lnTo>
                        <a:pt x="101" y="767"/>
                      </a:lnTo>
                      <a:lnTo>
                        <a:pt x="87" y="756"/>
                      </a:lnTo>
                      <a:lnTo>
                        <a:pt x="80" y="753"/>
                      </a:lnTo>
                      <a:lnTo>
                        <a:pt x="75" y="751"/>
                      </a:lnTo>
                      <a:lnTo>
                        <a:pt x="73" y="746"/>
                      </a:lnTo>
                      <a:lnTo>
                        <a:pt x="71" y="744"/>
                      </a:lnTo>
                      <a:lnTo>
                        <a:pt x="61" y="741"/>
                      </a:lnTo>
                      <a:lnTo>
                        <a:pt x="35" y="748"/>
                      </a:lnTo>
                      <a:lnTo>
                        <a:pt x="33" y="746"/>
                      </a:lnTo>
                      <a:lnTo>
                        <a:pt x="26" y="739"/>
                      </a:lnTo>
                      <a:lnTo>
                        <a:pt x="23" y="739"/>
                      </a:lnTo>
                      <a:lnTo>
                        <a:pt x="21" y="737"/>
                      </a:lnTo>
                      <a:lnTo>
                        <a:pt x="19" y="737"/>
                      </a:lnTo>
                      <a:lnTo>
                        <a:pt x="12" y="737"/>
                      </a:lnTo>
                      <a:lnTo>
                        <a:pt x="9" y="734"/>
                      </a:lnTo>
                      <a:lnTo>
                        <a:pt x="7" y="732"/>
                      </a:lnTo>
                      <a:lnTo>
                        <a:pt x="4" y="730"/>
                      </a:lnTo>
                      <a:lnTo>
                        <a:pt x="4" y="713"/>
                      </a:lnTo>
                      <a:lnTo>
                        <a:pt x="2" y="696"/>
                      </a:lnTo>
                      <a:lnTo>
                        <a:pt x="2" y="694"/>
                      </a:lnTo>
                      <a:lnTo>
                        <a:pt x="2" y="692"/>
                      </a:lnTo>
                      <a:lnTo>
                        <a:pt x="0" y="687"/>
                      </a:lnTo>
                      <a:lnTo>
                        <a:pt x="0" y="673"/>
                      </a:lnTo>
                      <a:lnTo>
                        <a:pt x="2" y="666"/>
                      </a:lnTo>
                      <a:lnTo>
                        <a:pt x="4" y="661"/>
                      </a:lnTo>
                      <a:lnTo>
                        <a:pt x="7" y="661"/>
                      </a:lnTo>
                      <a:lnTo>
                        <a:pt x="9" y="659"/>
                      </a:lnTo>
                      <a:lnTo>
                        <a:pt x="9" y="659"/>
                      </a:lnTo>
                      <a:lnTo>
                        <a:pt x="12" y="654"/>
                      </a:lnTo>
                      <a:lnTo>
                        <a:pt x="14" y="651"/>
                      </a:lnTo>
                      <a:lnTo>
                        <a:pt x="16" y="642"/>
                      </a:lnTo>
                      <a:lnTo>
                        <a:pt x="16" y="637"/>
                      </a:lnTo>
                      <a:lnTo>
                        <a:pt x="16" y="635"/>
                      </a:lnTo>
                      <a:lnTo>
                        <a:pt x="19" y="632"/>
                      </a:lnTo>
                      <a:lnTo>
                        <a:pt x="19" y="628"/>
                      </a:lnTo>
                      <a:lnTo>
                        <a:pt x="21" y="625"/>
                      </a:lnTo>
                      <a:lnTo>
                        <a:pt x="23" y="623"/>
                      </a:lnTo>
                      <a:lnTo>
                        <a:pt x="33" y="625"/>
                      </a:lnTo>
                      <a:lnTo>
                        <a:pt x="40" y="628"/>
                      </a:lnTo>
                      <a:lnTo>
                        <a:pt x="42" y="630"/>
                      </a:lnTo>
                      <a:lnTo>
                        <a:pt x="42" y="632"/>
                      </a:lnTo>
                      <a:lnTo>
                        <a:pt x="42" y="635"/>
                      </a:lnTo>
                      <a:lnTo>
                        <a:pt x="42" y="637"/>
                      </a:lnTo>
                      <a:lnTo>
                        <a:pt x="42" y="642"/>
                      </a:lnTo>
                      <a:lnTo>
                        <a:pt x="42" y="644"/>
                      </a:lnTo>
                      <a:lnTo>
                        <a:pt x="42" y="647"/>
                      </a:lnTo>
                      <a:lnTo>
                        <a:pt x="45" y="649"/>
                      </a:lnTo>
                      <a:lnTo>
                        <a:pt x="49" y="649"/>
                      </a:lnTo>
                      <a:lnTo>
                        <a:pt x="52" y="647"/>
                      </a:lnTo>
                      <a:lnTo>
                        <a:pt x="56" y="644"/>
                      </a:lnTo>
                      <a:lnTo>
                        <a:pt x="61" y="642"/>
                      </a:lnTo>
                      <a:lnTo>
                        <a:pt x="66" y="640"/>
                      </a:lnTo>
                      <a:lnTo>
                        <a:pt x="68" y="640"/>
                      </a:lnTo>
                      <a:lnTo>
                        <a:pt x="71" y="637"/>
                      </a:lnTo>
                      <a:lnTo>
                        <a:pt x="73" y="637"/>
                      </a:lnTo>
                      <a:lnTo>
                        <a:pt x="71" y="618"/>
                      </a:lnTo>
                      <a:lnTo>
                        <a:pt x="71" y="614"/>
                      </a:lnTo>
                      <a:lnTo>
                        <a:pt x="68" y="611"/>
                      </a:lnTo>
                      <a:lnTo>
                        <a:pt x="66" y="609"/>
                      </a:lnTo>
                      <a:lnTo>
                        <a:pt x="64" y="604"/>
                      </a:lnTo>
                      <a:lnTo>
                        <a:pt x="64" y="597"/>
                      </a:lnTo>
                      <a:lnTo>
                        <a:pt x="64" y="583"/>
                      </a:lnTo>
                      <a:lnTo>
                        <a:pt x="64" y="571"/>
                      </a:lnTo>
                      <a:lnTo>
                        <a:pt x="61" y="569"/>
                      </a:lnTo>
                      <a:lnTo>
                        <a:pt x="61" y="566"/>
                      </a:lnTo>
                      <a:lnTo>
                        <a:pt x="61" y="561"/>
                      </a:lnTo>
                      <a:lnTo>
                        <a:pt x="61" y="559"/>
                      </a:lnTo>
                      <a:lnTo>
                        <a:pt x="64" y="557"/>
                      </a:lnTo>
                      <a:lnTo>
                        <a:pt x="66" y="554"/>
                      </a:lnTo>
                      <a:lnTo>
                        <a:pt x="68" y="554"/>
                      </a:lnTo>
                      <a:lnTo>
                        <a:pt x="68" y="554"/>
                      </a:lnTo>
                      <a:lnTo>
                        <a:pt x="71" y="554"/>
                      </a:lnTo>
                      <a:lnTo>
                        <a:pt x="73" y="554"/>
                      </a:lnTo>
                      <a:lnTo>
                        <a:pt x="80" y="557"/>
                      </a:lnTo>
                      <a:lnTo>
                        <a:pt x="83" y="557"/>
                      </a:lnTo>
                      <a:lnTo>
                        <a:pt x="85" y="554"/>
                      </a:lnTo>
                      <a:lnTo>
                        <a:pt x="87" y="552"/>
                      </a:lnTo>
                      <a:lnTo>
                        <a:pt x="92" y="545"/>
                      </a:lnTo>
                      <a:lnTo>
                        <a:pt x="97" y="543"/>
                      </a:lnTo>
                      <a:lnTo>
                        <a:pt x="101" y="540"/>
                      </a:lnTo>
                      <a:lnTo>
                        <a:pt x="104" y="535"/>
                      </a:lnTo>
                      <a:lnTo>
                        <a:pt x="109" y="535"/>
                      </a:lnTo>
                      <a:lnTo>
                        <a:pt x="111" y="533"/>
                      </a:lnTo>
                      <a:lnTo>
                        <a:pt x="113" y="533"/>
                      </a:lnTo>
                      <a:lnTo>
                        <a:pt x="118" y="533"/>
                      </a:lnTo>
                      <a:lnTo>
                        <a:pt x="120" y="528"/>
                      </a:lnTo>
                      <a:lnTo>
                        <a:pt x="123" y="521"/>
                      </a:lnTo>
                      <a:lnTo>
                        <a:pt x="125" y="519"/>
                      </a:lnTo>
                      <a:lnTo>
                        <a:pt x="125" y="514"/>
                      </a:lnTo>
                      <a:lnTo>
                        <a:pt x="127" y="507"/>
                      </a:lnTo>
                      <a:lnTo>
                        <a:pt x="123" y="505"/>
                      </a:lnTo>
                      <a:lnTo>
                        <a:pt x="123" y="502"/>
                      </a:lnTo>
                      <a:lnTo>
                        <a:pt x="120" y="500"/>
                      </a:lnTo>
                      <a:lnTo>
                        <a:pt x="120" y="498"/>
                      </a:lnTo>
                      <a:lnTo>
                        <a:pt x="116" y="490"/>
                      </a:lnTo>
                      <a:lnTo>
                        <a:pt x="111" y="483"/>
                      </a:lnTo>
                      <a:lnTo>
                        <a:pt x="109" y="481"/>
                      </a:lnTo>
                      <a:lnTo>
                        <a:pt x="109" y="476"/>
                      </a:lnTo>
                      <a:lnTo>
                        <a:pt x="109" y="474"/>
                      </a:lnTo>
                      <a:lnTo>
                        <a:pt x="113" y="467"/>
                      </a:lnTo>
                      <a:lnTo>
                        <a:pt x="116" y="464"/>
                      </a:lnTo>
                      <a:lnTo>
                        <a:pt x="116" y="462"/>
                      </a:lnTo>
                      <a:lnTo>
                        <a:pt x="118" y="457"/>
                      </a:lnTo>
                      <a:lnTo>
                        <a:pt x="118" y="455"/>
                      </a:lnTo>
                      <a:lnTo>
                        <a:pt x="118" y="453"/>
                      </a:lnTo>
                      <a:lnTo>
                        <a:pt x="113" y="441"/>
                      </a:lnTo>
                      <a:lnTo>
                        <a:pt x="109" y="429"/>
                      </a:lnTo>
                      <a:lnTo>
                        <a:pt x="106" y="408"/>
                      </a:lnTo>
                      <a:lnTo>
                        <a:pt x="109" y="398"/>
                      </a:lnTo>
                      <a:lnTo>
                        <a:pt x="111" y="396"/>
                      </a:lnTo>
                      <a:lnTo>
                        <a:pt x="109" y="386"/>
                      </a:lnTo>
                      <a:lnTo>
                        <a:pt x="111" y="386"/>
                      </a:lnTo>
                      <a:lnTo>
                        <a:pt x="113" y="389"/>
                      </a:lnTo>
                      <a:lnTo>
                        <a:pt x="113" y="389"/>
                      </a:lnTo>
                      <a:lnTo>
                        <a:pt x="113" y="389"/>
                      </a:lnTo>
                      <a:lnTo>
                        <a:pt x="118" y="391"/>
                      </a:lnTo>
                      <a:lnTo>
                        <a:pt x="120" y="391"/>
                      </a:lnTo>
                      <a:lnTo>
                        <a:pt x="132" y="391"/>
                      </a:lnTo>
                      <a:lnTo>
                        <a:pt x="135" y="393"/>
                      </a:lnTo>
                      <a:lnTo>
                        <a:pt x="137" y="393"/>
                      </a:lnTo>
                      <a:lnTo>
                        <a:pt x="139" y="396"/>
                      </a:lnTo>
                      <a:lnTo>
                        <a:pt x="144" y="403"/>
                      </a:lnTo>
                      <a:lnTo>
                        <a:pt x="146" y="403"/>
                      </a:lnTo>
                      <a:lnTo>
                        <a:pt x="149" y="405"/>
                      </a:lnTo>
                      <a:lnTo>
                        <a:pt x="156" y="408"/>
                      </a:lnTo>
                      <a:lnTo>
                        <a:pt x="158" y="410"/>
                      </a:lnTo>
                      <a:lnTo>
                        <a:pt x="161" y="408"/>
                      </a:lnTo>
                      <a:lnTo>
                        <a:pt x="168" y="405"/>
                      </a:lnTo>
                      <a:lnTo>
                        <a:pt x="170" y="405"/>
                      </a:lnTo>
                      <a:lnTo>
                        <a:pt x="175" y="408"/>
                      </a:lnTo>
                      <a:lnTo>
                        <a:pt x="182" y="410"/>
                      </a:lnTo>
                      <a:lnTo>
                        <a:pt x="184" y="412"/>
                      </a:lnTo>
                      <a:lnTo>
                        <a:pt x="187" y="415"/>
                      </a:lnTo>
                      <a:lnTo>
                        <a:pt x="189" y="419"/>
                      </a:lnTo>
                      <a:lnTo>
                        <a:pt x="191" y="422"/>
                      </a:lnTo>
                      <a:lnTo>
                        <a:pt x="196" y="424"/>
                      </a:lnTo>
                      <a:lnTo>
                        <a:pt x="201" y="426"/>
                      </a:lnTo>
                      <a:lnTo>
                        <a:pt x="206" y="429"/>
                      </a:lnTo>
                      <a:lnTo>
                        <a:pt x="208" y="429"/>
                      </a:lnTo>
                      <a:lnTo>
                        <a:pt x="213" y="426"/>
                      </a:lnTo>
                      <a:lnTo>
                        <a:pt x="220" y="424"/>
                      </a:lnTo>
                      <a:lnTo>
                        <a:pt x="220" y="424"/>
                      </a:lnTo>
                      <a:lnTo>
                        <a:pt x="222" y="424"/>
                      </a:lnTo>
                      <a:lnTo>
                        <a:pt x="224" y="424"/>
                      </a:lnTo>
                      <a:lnTo>
                        <a:pt x="234" y="426"/>
                      </a:lnTo>
                      <a:lnTo>
                        <a:pt x="236" y="426"/>
                      </a:lnTo>
                      <a:lnTo>
                        <a:pt x="243" y="429"/>
                      </a:lnTo>
                      <a:lnTo>
                        <a:pt x="246" y="429"/>
                      </a:lnTo>
                      <a:lnTo>
                        <a:pt x="246" y="429"/>
                      </a:lnTo>
                      <a:lnTo>
                        <a:pt x="248" y="426"/>
                      </a:lnTo>
                      <a:lnTo>
                        <a:pt x="250" y="422"/>
                      </a:lnTo>
                      <a:lnTo>
                        <a:pt x="253" y="419"/>
                      </a:lnTo>
                      <a:lnTo>
                        <a:pt x="258" y="415"/>
                      </a:lnTo>
                      <a:lnTo>
                        <a:pt x="258" y="410"/>
                      </a:lnTo>
                      <a:lnTo>
                        <a:pt x="260" y="408"/>
                      </a:lnTo>
                      <a:lnTo>
                        <a:pt x="265" y="398"/>
                      </a:lnTo>
                      <a:lnTo>
                        <a:pt x="269" y="389"/>
                      </a:lnTo>
                      <a:lnTo>
                        <a:pt x="277" y="379"/>
                      </a:lnTo>
                      <a:lnTo>
                        <a:pt x="279" y="374"/>
                      </a:lnTo>
                      <a:lnTo>
                        <a:pt x="279" y="367"/>
                      </a:lnTo>
                      <a:lnTo>
                        <a:pt x="279" y="365"/>
                      </a:lnTo>
                      <a:lnTo>
                        <a:pt x="277" y="363"/>
                      </a:lnTo>
                      <a:lnTo>
                        <a:pt x="274" y="363"/>
                      </a:lnTo>
                      <a:lnTo>
                        <a:pt x="272" y="363"/>
                      </a:lnTo>
                      <a:lnTo>
                        <a:pt x="267" y="360"/>
                      </a:lnTo>
                      <a:lnTo>
                        <a:pt x="267" y="358"/>
                      </a:lnTo>
                      <a:lnTo>
                        <a:pt x="265" y="355"/>
                      </a:lnTo>
                      <a:lnTo>
                        <a:pt x="265" y="351"/>
                      </a:lnTo>
                      <a:lnTo>
                        <a:pt x="262" y="348"/>
                      </a:lnTo>
                      <a:lnTo>
                        <a:pt x="260" y="346"/>
                      </a:lnTo>
                      <a:lnTo>
                        <a:pt x="258" y="341"/>
                      </a:lnTo>
                      <a:lnTo>
                        <a:pt x="255" y="339"/>
                      </a:lnTo>
                      <a:lnTo>
                        <a:pt x="255" y="337"/>
                      </a:lnTo>
                      <a:lnTo>
                        <a:pt x="255" y="329"/>
                      </a:lnTo>
                      <a:lnTo>
                        <a:pt x="255" y="327"/>
                      </a:lnTo>
                      <a:lnTo>
                        <a:pt x="255" y="318"/>
                      </a:lnTo>
                      <a:lnTo>
                        <a:pt x="255" y="315"/>
                      </a:lnTo>
                      <a:lnTo>
                        <a:pt x="253" y="313"/>
                      </a:lnTo>
                      <a:lnTo>
                        <a:pt x="250" y="308"/>
                      </a:lnTo>
                      <a:lnTo>
                        <a:pt x="250" y="306"/>
                      </a:lnTo>
                      <a:lnTo>
                        <a:pt x="248" y="303"/>
                      </a:lnTo>
                      <a:lnTo>
                        <a:pt x="248" y="301"/>
                      </a:lnTo>
                      <a:lnTo>
                        <a:pt x="248" y="296"/>
                      </a:lnTo>
                      <a:lnTo>
                        <a:pt x="250" y="292"/>
                      </a:lnTo>
                      <a:lnTo>
                        <a:pt x="253" y="287"/>
                      </a:lnTo>
                      <a:lnTo>
                        <a:pt x="253" y="282"/>
                      </a:lnTo>
                      <a:lnTo>
                        <a:pt x="255" y="275"/>
                      </a:lnTo>
                      <a:lnTo>
                        <a:pt x="255" y="273"/>
                      </a:lnTo>
                      <a:lnTo>
                        <a:pt x="258" y="268"/>
                      </a:lnTo>
                      <a:lnTo>
                        <a:pt x="260" y="263"/>
                      </a:lnTo>
                      <a:lnTo>
                        <a:pt x="265" y="254"/>
                      </a:lnTo>
                      <a:lnTo>
                        <a:pt x="274" y="242"/>
                      </a:lnTo>
                      <a:lnTo>
                        <a:pt x="277" y="237"/>
                      </a:lnTo>
                      <a:lnTo>
                        <a:pt x="277" y="235"/>
                      </a:lnTo>
                      <a:lnTo>
                        <a:pt x="274" y="232"/>
                      </a:lnTo>
                      <a:lnTo>
                        <a:pt x="272" y="232"/>
                      </a:lnTo>
                      <a:lnTo>
                        <a:pt x="272" y="230"/>
                      </a:lnTo>
                      <a:lnTo>
                        <a:pt x="269" y="225"/>
                      </a:lnTo>
                      <a:lnTo>
                        <a:pt x="272" y="221"/>
                      </a:lnTo>
                      <a:lnTo>
                        <a:pt x="274" y="213"/>
                      </a:lnTo>
                      <a:lnTo>
                        <a:pt x="279" y="204"/>
                      </a:lnTo>
                      <a:lnTo>
                        <a:pt x="288" y="194"/>
                      </a:lnTo>
                      <a:lnTo>
                        <a:pt x="293" y="187"/>
                      </a:lnTo>
                      <a:lnTo>
                        <a:pt x="295" y="183"/>
                      </a:lnTo>
                      <a:lnTo>
                        <a:pt x="295" y="180"/>
                      </a:lnTo>
                      <a:lnTo>
                        <a:pt x="295" y="178"/>
                      </a:lnTo>
                      <a:lnTo>
                        <a:pt x="293" y="176"/>
                      </a:lnTo>
                      <a:lnTo>
                        <a:pt x="293" y="173"/>
                      </a:lnTo>
                      <a:lnTo>
                        <a:pt x="291" y="171"/>
                      </a:lnTo>
                      <a:lnTo>
                        <a:pt x="293" y="168"/>
                      </a:lnTo>
                      <a:lnTo>
                        <a:pt x="293" y="164"/>
                      </a:lnTo>
                      <a:lnTo>
                        <a:pt x="295" y="161"/>
                      </a:lnTo>
                      <a:lnTo>
                        <a:pt x="298" y="157"/>
                      </a:lnTo>
                      <a:lnTo>
                        <a:pt x="300" y="154"/>
                      </a:lnTo>
                      <a:lnTo>
                        <a:pt x="305" y="154"/>
                      </a:lnTo>
                      <a:lnTo>
                        <a:pt x="310" y="157"/>
                      </a:lnTo>
                      <a:lnTo>
                        <a:pt x="312" y="157"/>
                      </a:lnTo>
                      <a:lnTo>
                        <a:pt x="314" y="154"/>
                      </a:lnTo>
                      <a:lnTo>
                        <a:pt x="317" y="154"/>
                      </a:lnTo>
                      <a:lnTo>
                        <a:pt x="317" y="149"/>
                      </a:lnTo>
                      <a:lnTo>
                        <a:pt x="319" y="147"/>
                      </a:lnTo>
                      <a:lnTo>
                        <a:pt x="324" y="142"/>
                      </a:lnTo>
                      <a:lnTo>
                        <a:pt x="331" y="138"/>
                      </a:lnTo>
                      <a:lnTo>
                        <a:pt x="333" y="135"/>
                      </a:lnTo>
                      <a:lnTo>
                        <a:pt x="333" y="133"/>
                      </a:lnTo>
                      <a:lnTo>
                        <a:pt x="329" y="131"/>
                      </a:lnTo>
                      <a:lnTo>
                        <a:pt x="329" y="131"/>
                      </a:lnTo>
                      <a:lnTo>
                        <a:pt x="331" y="128"/>
                      </a:lnTo>
                      <a:lnTo>
                        <a:pt x="333" y="128"/>
                      </a:lnTo>
                      <a:lnTo>
                        <a:pt x="333" y="126"/>
                      </a:lnTo>
                      <a:lnTo>
                        <a:pt x="333" y="123"/>
                      </a:lnTo>
                      <a:lnTo>
                        <a:pt x="333" y="121"/>
                      </a:lnTo>
                      <a:lnTo>
                        <a:pt x="336" y="119"/>
                      </a:lnTo>
                      <a:lnTo>
                        <a:pt x="355" y="116"/>
                      </a:lnTo>
                      <a:lnTo>
                        <a:pt x="359" y="116"/>
                      </a:lnTo>
                      <a:lnTo>
                        <a:pt x="364" y="116"/>
                      </a:lnTo>
                      <a:lnTo>
                        <a:pt x="369" y="114"/>
                      </a:lnTo>
                      <a:lnTo>
                        <a:pt x="369" y="112"/>
                      </a:lnTo>
                      <a:lnTo>
                        <a:pt x="371" y="107"/>
                      </a:lnTo>
                      <a:lnTo>
                        <a:pt x="371" y="105"/>
                      </a:lnTo>
                      <a:lnTo>
                        <a:pt x="371" y="100"/>
                      </a:lnTo>
                      <a:lnTo>
                        <a:pt x="373" y="97"/>
                      </a:lnTo>
                      <a:lnTo>
                        <a:pt x="373" y="95"/>
                      </a:lnTo>
                      <a:lnTo>
                        <a:pt x="390" y="90"/>
                      </a:lnTo>
                      <a:lnTo>
                        <a:pt x="392" y="90"/>
                      </a:lnTo>
                      <a:lnTo>
                        <a:pt x="397" y="86"/>
                      </a:lnTo>
                      <a:lnTo>
                        <a:pt x="407" y="78"/>
                      </a:lnTo>
                      <a:lnTo>
                        <a:pt x="414" y="76"/>
                      </a:lnTo>
                      <a:lnTo>
                        <a:pt x="416" y="71"/>
                      </a:lnTo>
                      <a:lnTo>
                        <a:pt x="416" y="69"/>
                      </a:lnTo>
                      <a:lnTo>
                        <a:pt x="421" y="67"/>
                      </a:lnTo>
                      <a:lnTo>
                        <a:pt x="426" y="64"/>
                      </a:lnTo>
                      <a:lnTo>
                        <a:pt x="428" y="57"/>
                      </a:lnTo>
                      <a:lnTo>
                        <a:pt x="430" y="45"/>
                      </a:lnTo>
                      <a:lnTo>
                        <a:pt x="430" y="38"/>
                      </a:lnTo>
                      <a:lnTo>
                        <a:pt x="430" y="33"/>
                      </a:lnTo>
                      <a:lnTo>
                        <a:pt x="430" y="31"/>
                      </a:lnTo>
                      <a:lnTo>
                        <a:pt x="440" y="19"/>
                      </a:lnTo>
                      <a:lnTo>
                        <a:pt x="442" y="17"/>
                      </a:lnTo>
                      <a:lnTo>
                        <a:pt x="440" y="15"/>
                      </a:lnTo>
                      <a:lnTo>
                        <a:pt x="442" y="10"/>
                      </a:lnTo>
                      <a:lnTo>
                        <a:pt x="444" y="7"/>
                      </a:lnTo>
                      <a:lnTo>
                        <a:pt x="454" y="0"/>
                      </a:lnTo>
                      <a:lnTo>
                        <a:pt x="463" y="0"/>
                      </a:lnTo>
                      <a:lnTo>
                        <a:pt x="463" y="5"/>
                      </a:lnTo>
                      <a:lnTo>
                        <a:pt x="463" y="7"/>
                      </a:lnTo>
                      <a:lnTo>
                        <a:pt x="463" y="10"/>
                      </a:lnTo>
                      <a:lnTo>
                        <a:pt x="463" y="12"/>
                      </a:lnTo>
                      <a:lnTo>
                        <a:pt x="463" y="15"/>
                      </a:lnTo>
                      <a:lnTo>
                        <a:pt x="468" y="19"/>
                      </a:lnTo>
                      <a:lnTo>
                        <a:pt x="470" y="19"/>
                      </a:lnTo>
                      <a:lnTo>
                        <a:pt x="473" y="19"/>
                      </a:lnTo>
                      <a:lnTo>
                        <a:pt x="478" y="19"/>
                      </a:lnTo>
                      <a:lnTo>
                        <a:pt x="487" y="26"/>
                      </a:lnTo>
                      <a:lnTo>
                        <a:pt x="494" y="31"/>
                      </a:lnTo>
                      <a:lnTo>
                        <a:pt x="506" y="48"/>
                      </a:lnTo>
                      <a:lnTo>
                        <a:pt x="506" y="50"/>
                      </a:lnTo>
                      <a:lnTo>
                        <a:pt x="506" y="50"/>
                      </a:lnTo>
                      <a:lnTo>
                        <a:pt x="506" y="52"/>
                      </a:lnTo>
                      <a:lnTo>
                        <a:pt x="506" y="52"/>
                      </a:lnTo>
                      <a:lnTo>
                        <a:pt x="513" y="52"/>
                      </a:lnTo>
                      <a:lnTo>
                        <a:pt x="513" y="55"/>
                      </a:lnTo>
                      <a:lnTo>
                        <a:pt x="515" y="57"/>
                      </a:lnTo>
                      <a:lnTo>
                        <a:pt x="515" y="60"/>
                      </a:lnTo>
                      <a:lnTo>
                        <a:pt x="515" y="62"/>
                      </a:lnTo>
                      <a:lnTo>
                        <a:pt x="518" y="64"/>
                      </a:lnTo>
                      <a:lnTo>
                        <a:pt x="520" y="64"/>
                      </a:lnTo>
                      <a:lnTo>
                        <a:pt x="525" y="60"/>
                      </a:lnTo>
                      <a:lnTo>
                        <a:pt x="527" y="60"/>
                      </a:lnTo>
                      <a:lnTo>
                        <a:pt x="530" y="48"/>
                      </a:lnTo>
                      <a:lnTo>
                        <a:pt x="537" y="50"/>
                      </a:lnTo>
                      <a:lnTo>
                        <a:pt x="553" y="57"/>
                      </a:lnTo>
                      <a:lnTo>
                        <a:pt x="563" y="57"/>
                      </a:lnTo>
                      <a:lnTo>
                        <a:pt x="570" y="52"/>
                      </a:lnTo>
                      <a:lnTo>
                        <a:pt x="586" y="41"/>
                      </a:lnTo>
                      <a:lnTo>
                        <a:pt x="589" y="43"/>
                      </a:lnTo>
                      <a:lnTo>
                        <a:pt x="591" y="43"/>
                      </a:lnTo>
                      <a:lnTo>
                        <a:pt x="594" y="38"/>
                      </a:lnTo>
                      <a:lnTo>
                        <a:pt x="596" y="33"/>
                      </a:lnTo>
                      <a:lnTo>
                        <a:pt x="601" y="38"/>
                      </a:lnTo>
                      <a:lnTo>
                        <a:pt x="620" y="50"/>
                      </a:lnTo>
                      <a:lnTo>
                        <a:pt x="622" y="60"/>
                      </a:lnTo>
                      <a:lnTo>
                        <a:pt x="631" y="60"/>
                      </a:lnTo>
                      <a:lnTo>
                        <a:pt x="641" y="57"/>
                      </a:lnTo>
                      <a:lnTo>
                        <a:pt x="646" y="55"/>
                      </a:lnTo>
                      <a:lnTo>
                        <a:pt x="646" y="62"/>
                      </a:lnTo>
                      <a:lnTo>
                        <a:pt x="646" y="69"/>
                      </a:lnTo>
                      <a:lnTo>
                        <a:pt x="650" y="76"/>
                      </a:lnTo>
                      <a:lnTo>
                        <a:pt x="655" y="81"/>
                      </a:lnTo>
                      <a:lnTo>
                        <a:pt x="657" y="83"/>
                      </a:lnTo>
                      <a:lnTo>
                        <a:pt x="657" y="86"/>
                      </a:lnTo>
                      <a:lnTo>
                        <a:pt x="660" y="88"/>
                      </a:lnTo>
                      <a:lnTo>
                        <a:pt x="662" y="90"/>
                      </a:lnTo>
                      <a:lnTo>
                        <a:pt x="667" y="90"/>
                      </a:lnTo>
                      <a:lnTo>
                        <a:pt x="669" y="93"/>
                      </a:lnTo>
                      <a:lnTo>
                        <a:pt x="669" y="95"/>
                      </a:lnTo>
                      <a:lnTo>
                        <a:pt x="672" y="97"/>
                      </a:lnTo>
                      <a:lnTo>
                        <a:pt x="683" y="102"/>
                      </a:lnTo>
                      <a:lnTo>
                        <a:pt x="695" y="100"/>
                      </a:lnTo>
                      <a:lnTo>
                        <a:pt x="719" y="93"/>
                      </a:lnTo>
                      <a:lnTo>
                        <a:pt x="738" y="88"/>
                      </a:lnTo>
                      <a:lnTo>
                        <a:pt x="745" y="86"/>
                      </a:lnTo>
                      <a:lnTo>
                        <a:pt x="750" y="83"/>
                      </a:lnTo>
                      <a:lnTo>
                        <a:pt x="766" y="88"/>
                      </a:lnTo>
                      <a:lnTo>
                        <a:pt x="771" y="90"/>
                      </a:lnTo>
                      <a:lnTo>
                        <a:pt x="778" y="102"/>
                      </a:lnTo>
                      <a:lnTo>
                        <a:pt x="783" y="109"/>
                      </a:lnTo>
                      <a:lnTo>
                        <a:pt x="788" y="107"/>
                      </a:lnTo>
                      <a:lnTo>
                        <a:pt x="797" y="95"/>
                      </a:lnTo>
                      <a:lnTo>
                        <a:pt x="802" y="90"/>
                      </a:lnTo>
                      <a:lnTo>
                        <a:pt x="806" y="88"/>
                      </a:lnTo>
                      <a:lnTo>
                        <a:pt x="816" y="95"/>
                      </a:lnTo>
                      <a:lnTo>
                        <a:pt x="816" y="97"/>
                      </a:lnTo>
                      <a:lnTo>
                        <a:pt x="816" y="97"/>
                      </a:lnTo>
                      <a:lnTo>
                        <a:pt x="816" y="100"/>
                      </a:lnTo>
                      <a:lnTo>
                        <a:pt x="818" y="102"/>
                      </a:lnTo>
                      <a:lnTo>
                        <a:pt x="825" y="102"/>
                      </a:lnTo>
                      <a:lnTo>
                        <a:pt x="830" y="102"/>
                      </a:lnTo>
                      <a:lnTo>
                        <a:pt x="842" y="100"/>
                      </a:lnTo>
                      <a:lnTo>
                        <a:pt x="849" y="102"/>
                      </a:lnTo>
                      <a:lnTo>
                        <a:pt x="887" y="100"/>
                      </a:lnTo>
                      <a:lnTo>
                        <a:pt x="899" y="102"/>
                      </a:lnTo>
                      <a:lnTo>
                        <a:pt x="903" y="100"/>
                      </a:lnTo>
                      <a:lnTo>
                        <a:pt x="903" y="97"/>
                      </a:lnTo>
                      <a:lnTo>
                        <a:pt x="908" y="100"/>
                      </a:lnTo>
                      <a:lnTo>
                        <a:pt x="915" y="112"/>
                      </a:lnTo>
                      <a:lnTo>
                        <a:pt x="920" y="123"/>
                      </a:lnTo>
                      <a:lnTo>
                        <a:pt x="922" y="126"/>
                      </a:lnTo>
                      <a:lnTo>
                        <a:pt x="925" y="128"/>
                      </a:lnTo>
                      <a:lnTo>
                        <a:pt x="927" y="131"/>
                      </a:lnTo>
                      <a:lnTo>
                        <a:pt x="934" y="131"/>
                      </a:lnTo>
                      <a:lnTo>
                        <a:pt x="937" y="133"/>
                      </a:lnTo>
                      <a:lnTo>
                        <a:pt x="939" y="135"/>
                      </a:lnTo>
                      <a:close/>
                      <a:moveTo>
                        <a:pt x="359" y="206"/>
                      </a:moveTo>
                      <a:lnTo>
                        <a:pt x="359" y="206"/>
                      </a:lnTo>
                      <a:lnTo>
                        <a:pt x="359" y="202"/>
                      </a:lnTo>
                      <a:lnTo>
                        <a:pt x="357" y="199"/>
                      </a:lnTo>
                      <a:lnTo>
                        <a:pt x="355" y="197"/>
                      </a:lnTo>
                      <a:lnTo>
                        <a:pt x="352" y="194"/>
                      </a:lnTo>
                      <a:lnTo>
                        <a:pt x="352" y="190"/>
                      </a:lnTo>
                      <a:lnTo>
                        <a:pt x="350" y="187"/>
                      </a:lnTo>
                      <a:lnTo>
                        <a:pt x="347" y="185"/>
                      </a:lnTo>
                      <a:lnTo>
                        <a:pt x="345" y="187"/>
                      </a:lnTo>
                      <a:lnTo>
                        <a:pt x="343" y="190"/>
                      </a:lnTo>
                      <a:lnTo>
                        <a:pt x="340" y="192"/>
                      </a:lnTo>
                      <a:lnTo>
                        <a:pt x="338" y="197"/>
                      </a:lnTo>
                      <a:lnTo>
                        <a:pt x="338" y="202"/>
                      </a:lnTo>
                      <a:lnTo>
                        <a:pt x="343" y="204"/>
                      </a:lnTo>
                      <a:lnTo>
                        <a:pt x="347" y="206"/>
                      </a:lnTo>
                      <a:lnTo>
                        <a:pt x="355" y="206"/>
                      </a:lnTo>
                      <a:lnTo>
                        <a:pt x="357" y="209"/>
                      </a:lnTo>
                      <a:lnTo>
                        <a:pt x="359" y="206"/>
                      </a:lnTo>
                      <a:close/>
                      <a:moveTo>
                        <a:pt x="331" y="211"/>
                      </a:moveTo>
                      <a:lnTo>
                        <a:pt x="331" y="211"/>
                      </a:lnTo>
                      <a:lnTo>
                        <a:pt x="331" y="206"/>
                      </a:lnTo>
                      <a:lnTo>
                        <a:pt x="329" y="204"/>
                      </a:lnTo>
                      <a:lnTo>
                        <a:pt x="326" y="206"/>
                      </a:lnTo>
                      <a:lnTo>
                        <a:pt x="321" y="209"/>
                      </a:lnTo>
                      <a:lnTo>
                        <a:pt x="319" y="211"/>
                      </a:lnTo>
                      <a:lnTo>
                        <a:pt x="319" y="216"/>
                      </a:lnTo>
                      <a:lnTo>
                        <a:pt x="321" y="221"/>
                      </a:lnTo>
                      <a:lnTo>
                        <a:pt x="326" y="221"/>
                      </a:lnTo>
                      <a:lnTo>
                        <a:pt x="329" y="216"/>
                      </a:lnTo>
                      <a:lnTo>
                        <a:pt x="331" y="211"/>
                      </a:lnTo>
                      <a:close/>
                    </a:path>
                  </a:pathLst>
                </a:custGeom>
                <a:solidFill>
                  <a:schemeClr val="tx1">
                    <a:alpha val="15000"/>
                  </a:schemeClr>
                </a:solidFill>
                <a:ln w="3175" cap="rnd">
                  <a:solidFill>
                    <a:schemeClr val="tx1"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299" name="Freeform 79"/>
                <p:cNvSpPr>
                  <a:spLocks noEditPoints="1"/>
                </p:cNvSpPr>
                <p:nvPr/>
              </p:nvSpPr>
              <p:spPr bwMode="auto">
                <a:xfrm>
                  <a:off x="3328406" y="823912"/>
                  <a:ext cx="656034" cy="710803"/>
                </a:xfrm>
                <a:custGeom>
                  <a:avLst/>
                  <a:gdLst>
                    <a:gd name="T0" fmla="*/ 256 w 551"/>
                    <a:gd name="T1" fmla="*/ 3 h 597"/>
                    <a:gd name="T2" fmla="*/ 272 w 551"/>
                    <a:gd name="T3" fmla="*/ 14 h 597"/>
                    <a:gd name="T4" fmla="*/ 291 w 551"/>
                    <a:gd name="T5" fmla="*/ 19 h 597"/>
                    <a:gd name="T6" fmla="*/ 336 w 551"/>
                    <a:gd name="T7" fmla="*/ 19 h 597"/>
                    <a:gd name="T8" fmla="*/ 322 w 551"/>
                    <a:gd name="T9" fmla="*/ 93 h 597"/>
                    <a:gd name="T10" fmla="*/ 357 w 551"/>
                    <a:gd name="T11" fmla="*/ 119 h 597"/>
                    <a:gd name="T12" fmla="*/ 376 w 551"/>
                    <a:gd name="T13" fmla="*/ 90 h 597"/>
                    <a:gd name="T14" fmla="*/ 426 w 551"/>
                    <a:gd name="T15" fmla="*/ 130 h 597"/>
                    <a:gd name="T16" fmla="*/ 466 w 551"/>
                    <a:gd name="T17" fmla="*/ 145 h 597"/>
                    <a:gd name="T18" fmla="*/ 542 w 551"/>
                    <a:gd name="T19" fmla="*/ 168 h 597"/>
                    <a:gd name="T20" fmla="*/ 518 w 551"/>
                    <a:gd name="T21" fmla="*/ 201 h 597"/>
                    <a:gd name="T22" fmla="*/ 504 w 551"/>
                    <a:gd name="T23" fmla="*/ 239 h 597"/>
                    <a:gd name="T24" fmla="*/ 461 w 551"/>
                    <a:gd name="T25" fmla="*/ 265 h 597"/>
                    <a:gd name="T26" fmla="*/ 447 w 551"/>
                    <a:gd name="T27" fmla="*/ 284 h 597"/>
                    <a:gd name="T28" fmla="*/ 419 w 551"/>
                    <a:gd name="T29" fmla="*/ 296 h 597"/>
                    <a:gd name="T30" fmla="*/ 407 w 551"/>
                    <a:gd name="T31" fmla="*/ 315 h 597"/>
                    <a:gd name="T32" fmla="*/ 388 w 551"/>
                    <a:gd name="T33" fmla="*/ 322 h 597"/>
                    <a:gd name="T34" fmla="*/ 381 w 551"/>
                    <a:gd name="T35" fmla="*/ 344 h 597"/>
                    <a:gd name="T36" fmla="*/ 362 w 551"/>
                    <a:gd name="T37" fmla="*/ 381 h 597"/>
                    <a:gd name="T38" fmla="*/ 365 w 551"/>
                    <a:gd name="T39" fmla="*/ 405 h 597"/>
                    <a:gd name="T40" fmla="*/ 341 w 551"/>
                    <a:gd name="T41" fmla="*/ 450 h 597"/>
                    <a:gd name="T42" fmla="*/ 338 w 551"/>
                    <a:gd name="T43" fmla="*/ 476 h 597"/>
                    <a:gd name="T44" fmla="*/ 343 w 551"/>
                    <a:gd name="T45" fmla="*/ 507 h 597"/>
                    <a:gd name="T46" fmla="*/ 355 w 551"/>
                    <a:gd name="T47" fmla="*/ 528 h 597"/>
                    <a:gd name="T48" fmla="*/ 365 w 551"/>
                    <a:gd name="T49" fmla="*/ 547 h 597"/>
                    <a:gd name="T50" fmla="*/ 338 w 551"/>
                    <a:gd name="T51" fmla="*/ 590 h 597"/>
                    <a:gd name="T52" fmla="*/ 312 w 551"/>
                    <a:gd name="T53" fmla="*/ 592 h 597"/>
                    <a:gd name="T54" fmla="*/ 289 w 551"/>
                    <a:gd name="T55" fmla="*/ 594 h 597"/>
                    <a:gd name="T56" fmla="*/ 263 w 551"/>
                    <a:gd name="T57" fmla="*/ 576 h 597"/>
                    <a:gd name="T58" fmla="*/ 234 w 551"/>
                    <a:gd name="T59" fmla="*/ 571 h 597"/>
                    <a:gd name="T60" fmla="*/ 206 w 551"/>
                    <a:gd name="T61" fmla="*/ 559 h 597"/>
                    <a:gd name="T62" fmla="*/ 182 w 551"/>
                    <a:gd name="T63" fmla="*/ 540 h 597"/>
                    <a:gd name="T64" fmla="*/ 201 w 551"/>
                    <a:gd name="T65" fmla="*/ 505 h 597"/>
                    <a:gd name="T66" fmla="*/ 218 w 551"/>
                    <a:gd name="T67" fmla="*/ 495 h 597"/>
                    <a:gd name="T68" fmla="*/ 244 w 551"/>
                    <a:gd name="T69" fmla="*/ 500 h 597"/>
                    <a:gd name="T70" fmla="*/ 249 w 551"/>
                    <a:gd name="T71" fmla="*/ 483 h 597"/>
                    <a:gd name="T72" fmla="*/ 232 w 551"/>
                    <a:gd name="T73" fmla="*/ 455 h 597"/>
                    <a:gd name="T74" fmla="*/ 197 w 551"/>
                    <a:gd name="T75" fmla="*/ 433 h 597"/>
                    <a:gd name="T76" fmla="*/ 135 w 551"/>
                    <a:gd name="T77" fmla="*/ 384 h 597"/>
                    <a:gd name="T78" fmla="*/ 100 w 551"/>
                    <a:gd name="T79" fmla="*/ 365 h 597"/>
                    <a:gd name="T80" fmla="*/ 66 w 551"/>
                    <a:gd name="T81" fmla="*/ 344 h 597"/>
                    <a:gd name="T82" fmla="*/ 29 w 551"/>
                    <a:gd name="T83" fmla="*/ 299 h 597"/>
                    <a:gd name="T84" fmla="*/ 7 w 551"/>
                    <a:gd name="T85" fmla="*/ 301 h 597"/>
                    <a:gd name="T86" fmla="*/ 7 w 551"/>
                    <a:gd name="T87" fmla="*/ 284 h 597"/>
                    <a:gd name="T88" fmla="*/ 36 w 551"/>
                    <a:gd name="T89" fmla="*/ 273 h 597"/>
                    <a:gd name="T90" fmla="*/ 62 w 551"/>
                    <a:gd name="T91" fmla="*/ 273 h 597"/>
                    <a:gd name="T92" fmla="*/ 57 w 551"/>
                    <a:gd name="T93" fmla="*/ 242 h 597"/>
                    <a:gd name="T94" fmla="*/ 76 w 551"/>
                    <a:gd name="T95" fmla="*/ 206 h 597"/>
                    <a:gd name="T96" fmla="*/ 85 w 551"/>
                    <a:gd name="T97" fmla="*/ 154 h 597"/>
                    <a:gd name="T98" fmla="*/ 114 w 551"/>
                    <a:gd name="T99" fmla="*/ 149 h 597"/>
                    <a:gd name="T100" fmla="*/ 144 w 551"/>
                    <a:gd name="T101" fmla="*/ 133 h 597"/>
                    <a:gd name="T102" fmla="*/ 152 w 551"/>
                    <a:gd name="T103" fmla="*/ 107 h 597"/>
                    <a:gd name="T104" fmla="*/ 189 w 551"/>
                    <a:gd name="T105" fmla="*/ 67 h 597"/>
                    <a:gd name="T106" fmla="*/ 189 w 551"/>
                    <a:gd name="T107" fmla="*/ 36 h 597"/>
                    <a:gd name="T108" fmla="*/ 201 w 551"/>
                    <a:gd name="T109" fmla="*/ 31 h 597"/>
                    <a:gd name="T110" fmla="*/ 227 w 551"/>
                    <a:gd name="T111" fmla="*/ 10 h 597"/>
                    <a:gd name="T112" fmla="*/ 407 w 551"/>
                    <a:gd name="T113" fmla="*/ 384 h 597"/>
                    <a:gd name="T114" fmla="*/ 414 w 551"/>
                    <a:gd name="T115" fmla="*/ 374 h 597"/>
                    <a:gd name="T116" fmla="*/ 433 w 551"/>
                    <a:gd name="T117" fmla="*/ 355 h 597"/>
                    <a:gd name="T118" fmla="*/ 443 w 551"/>
                    <a:gd name="T119" fmla="*/ 374 h 5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551" h="597">
                      <a:moveTo>
                        <a:pt x="232" y="5"/>
                      </a:moveTo>
                      <a:lnTo>
                        <a:pt x="232" y="5"/>
                      </a:lnTo>
                      <a:lnTo>
                        <a:pt x="239" y="3"/>
                      </a:lnTo>
                      <a:lnTo>
                        <a:pt x="241" y="5"/>
                      </a:lnTo>
                      <a:lnTo>
                        <a:pt x="244" y="5"/>
                      </a:lnTo>
                      <a:lnTo>
                        <a:pt x="249" y="3"/>
                      </a:lnTo>
                      <a:lnTo>
                        <a:pt x="256" y="3"/>
                      </a:lnTo>
                      <a:lnTo>
                        <a:pt x="260" y="0"/>
                      </a:lnTo>
                      <a:lnTo>
                        <a:pt x="263" y="0"/>
                      </a:lnTo>
                      <a:lnTo>
                        <a:pt x="270" y="3"/>
                      </a:lnTo>
                      <a:lnTo>
                        <a:pt x="272" y="5"/>
                      </a:lnTo>
                      <a:lnTo>
                        <a:pt x="272" y="7"/>
                      </a:lnTo>
                      <a:lnTo>
                        <a:pt x="272" y="10"/>
                      </a:lnTo>
                      <a:lnTo>
                        <a:pt x="272" y="14"/>
                      </a:lnTo>
                      <a:lnTo>
                        <a:pt x="275" y="22"/>
                      </a:lnTo>
                      <a:lnTo>
                        <a:pt x="275" y="24"/>
                      </a:lnTo>
                      <a:lnTo>
                        <a:pt x="279" y="24"/>
                      </a:lnTo>
                      <a:lnTo>
                        <a:pt x="284" y="26"/>
                      </a:lnTo>
                      <a:lnTo>
                        <a:pt x="286" y="24"/>
                      </a:lnTo>
                      <a:lnTo>
                        <a:pt x="291" y="24"/>
                      </a:lnTo>
                      <a:lnTo>
                        <a:pt x="291" y="19"/>
                      </a:lnTo>
                      <a:lnTo>
                        <a:pt x="294" y="12"/>
                      </a:lnTo>
                      <a:lnTo>
                        <a:pt x="298" y="10"/>
                      </a:lnTo>
                      <a:lnTo>
                        <a:pt x="305" y="10"/>
                      </a:lnTo>
                      <a:lnTo>
                        <a:pt x="315" y="12"/>
                      </a:lnTo>
                      <a:lnTo>
                        <a:pt x="329" y="19"/>
                      </a:lnTo>
                      <a:lnTo>
                        <a:pt x="331" y="19"/>
                      </a:lnTo>
                      <a:lnTo>
                        <a:pt x="336" y="19"/>
                      </a:lnTo>
                      <a:lnTo>
                        <a:pt x="338" y="19"/>
                      </a:lnTo>
                      <a:lnTo>
                        <a:pt x="348" y="29"/>
                      </a:lnTo>
                      <a:lnTo>
                        <a:pt x="348" y="43"/>
                      </a:lnTo>
                      <a:lnTo>
                        <a:pt x="346" y="59"/>
                      </a:lnTo>
                      <a:lnTo>
                        <a:pt x="341" y="74"/>
                      </a:lnTo>
                      <a:lnTo>
                        <a:pt x="336" y="78"/>
                      </a:lnTo>
                      <a:lnTo>
                        <a:pt x="322" y="93"/>
                      </a:lnTo>
                      <a:lnTo>
                        <a:pt x="320" y="95"/>
                      </a:lnTo>
                      <a:lnTo>
                        <a:pt x="324" y="104"/>
                      </a:lnTo>
                      <a:lnTo>
                        <a:pt x="329" y="112"/>
                      </a:lnTo>
                      <a:lnTo>
                        <a:pt x="336" y="116"/>
                      </a:lnTo>
                      <a:lnTo>
                        <a:pt x="343" y="119"/>
                      </a:lnTo>
                      <a:lnTo>
                        <a:pt x="353" y="119"/>
                      </a:lnTo>
                      <a:lnTo>
                        <a:pt x="357" y="119"/>
                      </a:lnTo>
                      <a:lnTo>
                        <a:pt x="360" y="112"/>
                      </a:lnTo>
                      <a:lnTo>
                        <a:pt x="362" y="100"/>
                      </a:lnTo>
                      <a:lnTo>
                        <a:pt x="365" y="93"/>
                      </a:lnTo>
                      <a:lnTo>
                        <a:pt x="369" y="85"/>
                      </a:lnTo>
                      <a:lnTo>
                        <a:pt x="376" y="83"/>
                      </a:lnTo>
                      <a:lnTo>
                        <a:pt x="383" y="85"/>
                      </a:lnTo>
                      <a:lnTo>
                        <a:pt x="376" y="90"/>
                      </a:lnTo>
                      <a:lnTo>
                        <a:pt x="374" y="97"/>
                      </a:lnTo>
                      <a:lnTo>
                        <a:pt x="376" y="102"/>
                      </a:lnTo>
                      <a:lnTo>
                        <a:pt x="381" y="109"/>
                      </a:lnTo>
                      <a:lnTo>
                        <a:pt x="386" y="112"/>
                      </a:lnTo>
                      <a:lnTo>
                        <a:pt x="405" y="116"/>
                      </a:lnTo>
                      <a:lnTo>
                        <a:pt x="414" y="121"/>
                      </a:lnTo>
                      <a:lnTo>
                        <a:pt x="426" y="130"/>
                      </a:lnTo>
                      <a:lnTo>
                        <a:pt x="438" y="130"/>
                      </a:lnTo>
                      <a:lnTo>
                        <a:pt x="440" y="130"/>
                      </a:lnTo>
                      <a:lnTo>
                        <a:pt x="445" y="133"/>
                      </a:lnTo>
                      <a:lnTo>
                        <a:pt x="447" y="135"/>
                      </a:lnTo>
                      <a:lnTo>
                        <a:pt x="457" y="138"/>
                      </a:lnTo>
                      <a:lnTo>
                        <a:pt x="464" y="140"/>
                      </a:lnTo>
                      <a:lnTo>
                        <a:pt x="466" y="145"/>
                      </a:lnTo>
                      <a:lnTo>
                        <a:pt x="478" y="152"/>
                      </a:lnTo>
                      <a:lnTo>
                        <a:pt x="490" y="156"/>
                      </a:lnTo>
                      <a:lnTo>
                        <a:pt x="514" y="159"/>
                      </a:lnTo>
                      <a:lnTo>
                        <a:pt x="537" y="154"/>
                      </a:lnTo>
                      <a:lnTo>
                        <a:pt x="547" y="156"/>
                      </a:lnTo>
                      <a:lnTo>
                        <a:pt x="551" y="168"/>
                      </a:lnTo>
                      <a:lnTo>
                        <a:pt x="542" y="168"/>
                      </a:lnTo>
                      <a:lnTo>
                        <a:pt x="532" y="175"/>
                      </a:lnTo>
                      <a:lnTo>
                        <a:pt x="530" y="178"/>
                      </a:lnTo>
                      <a:lnTo>
                        <a:pt x="528" y="183"/>
                      </a:lnTo>
                      <a:lnTo>
                        <a:pt x="530" y="185"/>
                      </a:lnTo>
                      <a:lnTo>
                        <a:pt x="528" y="187"/>
                      </a:lnTo>
                      <a:lnTo>
                        <a:pt x="518" y="199"/>
                      </a:lnTo>
                      <a:lnTo>
                        <a:pt x="518" y="201"/>
                      </a:lnTo>
                      <a:lnTo>
                        <a:pt x="518" y="206"/>
                      </a:lnTo>
                      <a:lnTo>
                        <a:pt x="518" y="213"/>
                      </a:lnTo>
                      <a:lnTo>
                        <a:pt x="516" y="225"/>
                      </a:lnTo>
                      <a:lnTo>
                        <a:pt x="514" y="232"/>
                      </a:lnTo>
                      <a:lnTo>
                        <a:pt x="509" y="235"/>
                      </a:lnTo>
                      <a:lnTo>
                        <a:pt x="504" y="237"/>
                      </a:lnTo>
                      <a:lnTo>
                        <a:pt x="504" y="239"/>
                      </a:lnTo>
                      <a:lnTo>
                        <a:pt x="502" y="244"/>
                      </a:lnTo>
                      <a:lnTo>
                        <a:pt x="495" y="246"/>
                      </a:lnTo>
                      <a:lnTo>
                        <a:pt x="485" y="254"/>
                      </a:lnTo>
                      <a:lnTo>
                        <a:pt x="480" y="258"/>
                      </a:lnTo>
                      <a:lnTo>
                        <a:pt x="478" y="258"/>
                      </a:lnTo>
                      <a:lnTo>
                        <a:pt x="461" y="263"/>
                      </a:lnTo>
                      <a:lnTo>
                        <a:pt x="461" y="265"/>
                      </a:lnTo>
                      <a:lnTo>
                        <a:pt x="459" y="268"/>
                      </a:lnTo>
                      <a:lnTo>
                        <a:pt x="459" y="273"/>
                      </a:lnTo>
                      <a:lnTo>
                        <a:pt x="459" y="275"/>
                      </a:lnTo>
                      <a:lnTo>
                        <a:pt x="457" y="280"/>
                      </a:lnTo>
                      <a:lnTo>
                        <a:pt x="457" y="282"/>
                      </a:lnTo>
                      <a:lnTo>
                        <a:pt x="452" y="284"/>
                      </a:lnTo>
                      <a:lnTo>
                        <a:pt x="447" y="284"/>
                      </a:lnTo>
                      <a:lnTo>
                        <a:pt x="443" y="284"/>
                      </a:lnTo>
                      <a:lnTo>
                        <a:pt x="424" y="287"/>
                      </a:lnTo>
                      <a:lnTo>
                        <a:pt x="421" y="289"/>
                      </a:lnTo>
                      <a:lnTo>
                        <a:pt x="421" y="291"/>
                      </a:lnTo>
                      <a:lnTo>
                        <a:pt x="421" y="294"/>
                      </a:lnTo>
                      <a:lnTo>
                        <a:pt x="421" y="296"/>
                      </a:lnTo>
                      <a:lnTo>
                        <a:pt x="419" y="296"/>
                      </a:lnTo>
                      <a:lnTo>
                        <a:pt x="417" y="299"/>
                      </a:lnTo>
                      <a:lnTo>
                        <a:pt x="417" y="299"/>
                      </a:lnTo>
                      <a:lnTo>
                        <a:pt x="421" y="301"/>
                      </a:lnTo>
                      <a:lnTo>
                        <a:pt x="421" y="303"/>
                      </a:lnTo>
                      <a:lnTo>
                        <a:pt x="419" y="306"/>
                      </a:lnTo>
                      <a:lnTo>
                        <a:pt x="412" y="310"/>
                      </a:lnTo>
                      <a:lnTo>
                        <a:pt x="407" y="315"/>
                      </a:lnTo>
                      <a:lnTo>
                        <a:pt x="405" y="317"/>
                      </a:lnTo>
                      <a:lnTo>
                        <a:pt x="405" y="322"/>
                      </a:lnTo>
                      <a:lnTo>
                        <a:pt x="402" y="322"/>
                      </a:lnTo>
                      <a:lnTo>
                        <a:pt x="400" y="325"/>
                      </a:lnTo>
                      <a:lnTo>
                        <a:pt x="398" y="325"/>
                      </a:lnTo>
                      <a:lnTo>
                        <a:pt x="393" y="322"/>
                      </a:lnTo>
                      <a:lnTo>
                        <a:pt x="388" y="322"/>
                      </a:lnTo>
                      <a:lnTo>
                        <a:pt x="386" y="325"/>
                      </a:lnTo>
                      <a:lnTo>
                        <a:pt x="383" y="329"/>
                      </a:lnTo>
                      <a:lnTo>
                        <a:pt x="381" y="332"/>
                      </a:lnTo>
                      <a:lnTo>
                        <a:pt x="381" y="336"/>
                      </a:lnTo>
                      <a:lnTo>
                        <a:pt x="379" y="339"/>
                      </a:lnTo>
                      <a:lnTo>
                        <a:pt x="381" y="341"/>
                      </a:lnTo>
                      <a:lnTo>
                        <a:pt x="381" y="344"/>
                      </a:lnTo>
                      <a:lnTo>
                        <a:pt x="383" y="346"/>
                      </a:lnTo>
                      <a:lnTo>
                        <a:pt x="383" y="348"/>
                      </a:lnTo>
                      <a:lnTo>
                        <a:pt x="383" y="351"/>
                      </a:lnTo>
                      <a:lnTo>
                        <a:pt x="381" y="355"/>
                      </a:lnTo>
                      <a:lnTo>
                        <a:pt x="376" y="362"/>
                      </a:lnTo>
                      <a:lnTo>
                        <a:pt x="367" y="372"/>
                      </a:lnTo>
                      <a:lnTo>
                        <a:pt x="362" y="381"/>
                      </a:lnTo>
                      <a:lnTo>
                        <a:pt x="360" y="389"/>
                      </a:lnTo>
                      <a:lnTo>
                        <a:pt x="357" y="393"/>
                      </a:lnTo>
                      <a:lnTo>
                        <a:pt x="360" y="398"/>
                      </a:lnTo>
                      <a:lnTo>
                        <a:pt x="360" y="400"/>
                      </a:lnTo>
                      <a:lnTo>
                        <a:pt x="362" y="400"/>
                      </a:lnTo>
                      <a:lnTo>
                        <a:pt x="365" y="403"/>
                      </a:lnTo>
                      <a:lnTo>
                        <a:pt x="365" y="405"/>
                      </a:lnTo>
                      <a:lnTo>
                        <a:pt x="362" y="410"/>
                      </a:lnTo>
                      <a:lnTo>
                        <a:pt x="353" y="422"/>
                      </a:lnTo>
                      <a:lnTo>
                        <a:pt x="348" y="431"/>
                      </a:lnTo>
                      <a:lnTo>
                        <a:pt x="346" y="436"/>
                      </a:lnTo>
                      <a:lnTo>
                        <a:pt x="343" y="441"/>
                      </a:lnTo>
                      <a:lnTo>
                        <a:pt x="343" y="443"/>
                      </a:lnTo>
                      <a:lnTo>
                        <a:pt x="341" y="450"/>
                      </a:lnTo>
                      <a:lnTo>
                        <a:pt x="341" y="455"/>
                      </a:lnTo>
                      <a:lnTo>
                        <a:pt x="338" y="460"/>
                      </a:lnTo>
                      <a:lnTo>
                        <a:pt x="336" y="464"/>
                      </a:lnTo>
                      <a:lnTo>
                        <a:pt x="336" y="469"/>
                      </a:lnTo>
                      <a:lnTo>
                        <a:pt x="336" y="471"/>
                      </a:lnTo>
                      <a:lnTo>
                        <a:pt x="338" y="474"/>
                      </a:lnTo>
                      <a:lnTo>
                        <a:pt x="338" y="476"/>
                      </a:lnTo>
                      <a:lnTo>
                        <a:pt x="341" y="481"/>
                      </a:lnTo>
                      <a:lnTo>
                        <a:pt x="343" y="483"/>
                      </a:lnTo>
                      <a:lnTo>
                        <a:pt x="343" y="486"/>
                      </a:lnTo>
                      <a:lnTo>
                        <a:pt x="343" y="495"/>
                      </a:lnTo>
                      <a:lnTo>
                        <a:pt x="343" y="497"/>
                      </a:lnTo>
                      <a:lnTo>
                        <a:pt x="343" y="505"/>
                      </a:lnTo>
                      <a:lnTo>
                        <a:pt x="343" y="507"/>
                      </a:lnTo>
                      <a:lnTo>
                        <a:pt x="346" y="509"/>
                      </a:lnTo>
                      <a:lnTo>
                        <a:pt x="348" y="514"/>
                      </a:lnTo>
                      <a:lnTo>
                        <a:pt x="350" y="516"/>
                      </a:lnTo>
                      <a:lnTo>
                        <a:pt x="353" y="519"/>
                      </a:lnTo>
                      <a:lnTo>
                        <a:pt x="353" y="523"/>
                      </a:lnTo>
                      <a:lnTo>
                        <a:pt x="355" y="526"/>
                      </a:lnTo>
                      <a:lnTo>
                        <a:pt x="355" y="528"/>
                      </a:lnTo>
                      <a:lnTo>
                        <a:pt x="360" y="531"/>
                      </a:lnTo>
                      <a:lnTo>
                        <a:pt x="362" y="531"/>
                      </a:lnTo>
                      <a:lnTo>
                        <a:pt x="365" y="531"/>
                      </a:lnTo>
                      <a:lnTo>
                        <a:pt x="367" y="533"/>
                      </a:lnTo>
                      <a:lnTo>
                        <a:pt x="367" y="535"/>
                      </a:lnTo>
                      <a:lnTo>
                        <a:pt x="367" y="542"/>
                      </a:lnTo>
                      <a:lnTo>
                        <a:pt x="365" y="547"/>
                      </a:lnTo>
                      <a:lnTo>
                        <a:pt x="357" y="557"/>
                      </a:lnTo>
                      <a:lnTo>
                        <a:pt x="353" y="566"/>
                      </a:lnTo>
                      <a:lnTo>
                        <a:pt x="348" y="576"/>
                      </a:lnTo>
                      <a:lnTo>
                        <a:pt x="346" y="578"/>
                      </a:lnTo>
                      <a:lnTo>
                        <a:pt x="346" y="583"/>
                      </a:lnTo>
                      <a:lnTo>
                        <a:pt x="341" y="587"/>
                      </a:lnTo>
                      <a:lnTo>
                        <a:pt x="338" y="590"/>
                      </a:lnTo>
                      <a:lnTo>
                        <a:pt x="336" y="594"/>
                      </a:lnTo>
                      <a:lnTo>
                        <a:pt x="334" y="597"/>
                      </a:lnTo>
                      <a:lnTo>
                        <a:pt x="334" y="597"/>
                      </a:lnTo>
                      <a:lnTo>
                        <a:pt x="331" y="597"/>
                      </a:lnTo>
                      <a:lnTo>
                        <a:pt x="324" y="594"/>
                      </a:lnTo>
                      <a:lnTo>
                        <a:pt x="322" y="594"/>
                      </a:lnTo>
                      <a:lnTo>
                        <a:pt x="312" y="592"/>
                      </a:lnTo>
                      <a:lnTo>
                        <a:pt x="310" y="592"/>
                      </a:lnTo>
                      <a:lnTo>
                        <a:pt x="308" y="592"/>
                      </a:lnTo>
                      <a:lnTo>
                        <a:pt x="308" y="592"/>
                      </a:lnTo>
                      <a:lnTo>
                        <a:pt x="301" y="594"/>
                      </a:lnTo>
                      <a:lnTo>
                        <a:pt x="296" y="597"/>
                      </a:lnTo>
                      <a:lnTo>
                        <a:pt x="294" y="597"/>
                      </a:lnTo>
                      <a:lnTo>
                        <a:pt x="289" y="594"/>
                      </a:lnTo>
                      <a:lnTo>
                        <a:pt x="284" y="592"/>
                      </a:lnTo>
                      <a:lnTo>
                        <a:pt x="279" y="590"/>
                      </a:lnTo>
                      <a:lnTo>
                        <a:pt x="277" y="587"/>
                      </a:lnTo>
                      <a:lnTo>
                        <a:pt x="275" y="583"/>
                      </a:lnTo>
                      <a:lnTo>
                        <a:pt x="272" y="580"/>
                      </a:lnTo>
                      <a:lnTo>
                        <a:pt x="270" y="578"/>
                      </a:lnTo>
                      <a:lnTo>
                        <a:pt x="263" y="576"/>
                      </a:lnTo>
                      <a:lnTo>
                        <a:pt x="258" y="573"/>
                      </a:lnTo>
                      <a:lnTo>
                        <a:pt x="256" y="573"/>
                      </a:lnTo>
                      <a:lnTo>
                        <a:pt x="249" y="576"/>
                      </a:lnTo>
                      <a:lnTo>
                        <a:pt x="246" y="578"/>
                      </a:lnTo>
                      <a:lnTo>
                        <a:pt x="244" y="576"/>
                      </a:lnTo>
                      <a:lnTo>
                        <a:pt x="237" y="573"/>
                      </a:lnTo>
                      <a:lnTo>
                        <a:pt x="234" y="571"/>
                      </a:lnTo>
                      <a:lnTo>
                        <a:pt x="232" y="571"/>
                      </a:lnTo>
                      <a:lnTo>
                        <a:pt x="227" y="564"/>
                      </a:lnTo>
                      <a:lnTo>
                        <a:pt x="225" y="561"/>
                      </a:lnTo>
                      <a:lnTo>
                        <a:pt x="223" y="561"/>
                      </a:lnTo>
                      <a:lnTo>
                        <a:pt x="220" y="559"/>
                      </a:lnTo>
                      <a:lnTo>
                        <a:pt x="208" y="559"/>
                      </a:lnTo>
                      <a:lnTo>
                        <a:pt x="206" y="559"/>
                      </a:lnTo>
                      <a:lnTo>
                        <a:pt x="201" y="557"/>
                      </a:lnTo>
                      <a:lnTo>
                        <a:pt x="201" y="557"/>
                      </a:lnTo>
                      <a:lnTo>
                        <a:pt x="201" y="557"/>
                      </a:lnTo>
                      <a:lnTo>
                        <a:pt x="199" y="554"/>
                      </a:lnTo>
                      <a:lnTo>
                        <a:pt x="197" y="554"/>
                      </a:lnTo>
                      <a:lnTo>
                        <a:pt x="185" y="545"/>
                      </a:lnTo>
                      <a:lnTo>
                        <a:pt x="182" y="540"/>
                      </a:lnTo>
                      <a:lnTo>
                        <a:pt x="182" y="535"/>
                      </a:lnTo>
                      <a:lnTo>
                        <a:pt x="180" y="533"/>
                      </a:lnTo>
                      <a:lnTo>
                        <a:pt x="182" y="528"/>
                      </a:lnTo>
                      <a:lnTo>
                        <a:pt x="182" y="526"/>
                      </a:lnTo>
                      <a:lnTo>
                        <a:pt x="182" y="523"/>
                      </a:lnTo>
                      <a:lnTo>
                        <a:pt x="197" y="509"/>
                      </a:lnTo>
                      <a:lnTo>
                        <a:pt x="201" y="505"/>
                      </a:lnTo>
                      <a:lnTo>
                        <a:pt x="204" y="502"/>
                      </a:lnTo>
                      <a:lnTo>
                        <a:pt x="204" y="500"/>
                      </a:lnTo>
                      <a:lnTo>
                        <a:pt x="206" y="495"/>
                      </a:lnTo>
                      <a:lnTo>
                        <a:pt x="206" y="495"/>
                      </a:lnTo>
                      <a:lnTo>
                        <a:pt x="211" y="493"/>
                      </a:lnTo>
                      <a:lnTo>
                        <a:pt x="213" y="495"/>
                      </a:lnTo>
                      <a:lnTo>
                        <a:pt x="218" y="495"/>
                      </a:lnTo>
                      <a:lnTo>
                        <a:pt x="220" y="497"/>
                      </a:lnTo>
                      <a:lnTo>
                        <a:pt x="223" y="497"/>
                      </a:lnTo>
                      <a:lnTo>
                        <a:pt x="230" y="495"/>
                      </a:lnTo>
                      <a:lnTo>
                        <a:pt x="232" y="495"/>
                      </a:lnTo>
                      <a:lnTo>
                        <a:pt x="234" y="495"/>
                      </a:lnTo>
                      <a:lnTo>
                        <a:pt x="241" y="500"/>
                      </a:lnTo>
                      <a:lnTo>
                        <a:pt x="244" y="500"/>
                      </a:lnTo>
                      <a:lnTo>
                        <a:pt x="249" y="497"/>
                      </a:lnTo>
                      <a:lnTo>
                        <a:pt x="249" y="495"/>
                      </a:lnTo>
                      <a:lnTo>
                        <a:pt x="251" y="493"/>
                      </a:lnTo>
                      <a:lnTo>
                        <a:pt x="249" y="490"/>
                      </a:lnTo>
                      <a:lnTo>
                        <a:pt x="249" y="486"/>
                      </a:lnTo>
                      <a:lnTo>
                        <a:pt x="249" y="483"/>
                      </a:lnTo>
                      <a:lnTo>
                        <a:pt x="249" y="483"/>
                      </a:lnTo>
                      <a:lnTo>
                        <a:pt x="249" y="481"/>
                      </a:lnTo>
                      <a:lnTo>
                        <a:pt x="251" y="481"/>
                      </a:lnTo>
                      <a:lnTo>
                        <a:pt x="249" y="476"/>
                      </a:lnTo>
                      <a:lnTo>
                        <a:pt x="246" y="474"/>
                      </a:lnTo>
                      <a:lnTo>
                        <a:pt x="249" y="464"/>
                      </a:lnTo>
                      <a:lnTo>
                        <a:pt x="239" y="457"/>
                      </a:lnTo>
                      <a:lnTo>
                        <a:pt x="232" y="455"/>
                      </a:lnTo>
                      <a:lnTo>
                        <a:pt x="215" y="448"/>
                      </a:lnTo>
                      <a:lnTo>
                        <a:pt x="208" y="441"/>
                      </a:lnTo>
                      <a:lnTo>
                        <a:pt x="206" y="438"/>
                      </a:lnTo>
                      <a:lnTo>
                        <a:pt x="204" y="438"/>
                      </a:lnTo>
                      <a:lnTo>
                        <a:pt x="199" y="438"/>
                      </a:lnTo>
                      <a:lnTo>
                        <a:pt x="197" y="438"/>
                      </a:lnTo>
                      <a:lnTo>
                        <a:pt x="197" y="433"/>
                      </a:lnTo>
                      <a:lnTo>
                        <a:pt x="197" y="431"/>
                      </a:lnTo>
                      <a:lnTo>
                        <a:pt x="197" y="429"/>
                      </a:lnTo>
                      <a:lnTo>
                        <a:pt x="197" y="426"/>
                      </a:lnTo>
                      <a:lnTo>
                        <a:pt x="185" y="417"/>
                      </a:lnTo>
                      <a:lnTo>
                        <a:pt x="161" y="386"/>
                      </a:lnTo>
                      <a:lnTo>
                        <a:pt x="142" y="386"/>
                      </a:lnTo>
                      <a:lnTo>
                        <a:pt x="135" y="384"/>
                      </a:lnTo>
                      <a:lnTo>
                        <a:pt x="133" y="377"/>
                      </a:lnTo>
                      <a:lnTo>
                        <a:pt x="133" y="377"/>
                      </a:lnTo>
                      <a:lnTo>
                        <a:pt x="135" y="374"/>
                      </a:lnTo>
                      <a:lnTo>
                        <a:pt x="137" y="372"/>
                      </a:lnTo>
                      <a:lnTo>
                        <a:pt x="130" y="365"/>
                      </a:lnTo>
                      <a:lnTo>
                        <a:pt x="121" y="365"/>
                      </a:lnTo>
                      <a:lnTo>
                        <a:pt x="100" y="365"/>
                      </a:lnTo>
                      <a:lnTo>
                        <a:pt x="95" y="365"/>
                      </a:lnTo>
                      <a:lnTo>
                        <a:pt x="90" y="362"/>
                      </a:lnTo>
                      <a:lnTo>
                        <a:pt x="85" y="360"/>
                      </a:lnTo>
                      <a:lnTo>
                        <a:pt x="81" y="353"/>
                      </a:lnTo>
                      <a:lnTo>
                        <a:pt x="78" y="351"/>
                      </a:lnTo>
                      <a:lnTo>
                        <a:pt x="71" y="344"/>
                      </a:lnTo>
                      <a:lnTo>
                        <a:pt x="66" y="344"/>
                      </a:lnTo>
                      <a:lnTo>
                        <a:pt x="45" y="346"/>
                      </a:lnTo>
                      <a:lnTo>
                        <a:pt x="33" y="341"/>
                      </a:lnTo>
                      <a:lnTo>
                        <a:pt x="26" y="339"/>
                      </a:lnTo>
                      <a:lnTo>
                        <a:pt x="29" y="332"/>
                      </a:lnTo>
                      <a:lnTo>
                        <a:pt x="31" y="310"/>
                      </a:lnTo>
                      <a:lnTo>
                        <a:pt x="31" y="301"/>
                      </a:lnTo>
                      <a:lnTo>
                        <a:pt x="29" y="299"/>
                      </a:lnTo>
                      <a:lnTo>
                        <a:pt x="29" y="296"/>
                      </a:lnTo>
                      <a:lnTo>
                        <a:pt x="26" y="296"/>
                      </a:lnTo>
                      <a:lnTo>
                        <a:pt x="24" y="296"/>
                      </a:lnTo>
                      <a:lnTo>
                        <a:pt x="17" y="303"/>
                      </a:lnTo>
                      <a:lnTo>
                        <a:pt x="14" y="306"/>
                      </a:lnTo>
                      <a:lnTo>
                        <a:pt x="12" y="303"/>
                      </a:lnTo>
                      <a:lnTo>
                        <a:pt x="7" y="301"/>
                      </a:lnTo>
                      <a:lnTo>
                        <a:pt x="5" y="301"/>
                      </a:lnTo>
                      <a:lnTo>
                        <a:pt x="3" y="299"/>
                      </a:lnTo>
                      <a:lnTo>
                        <a:pt x="0" y="296"/>
                      </a:lnTo>
                      <a:lnTo>
                        <a:pt x="0" y="294"/>
                      </a:lnTo>
                      <a:lnTo>
                        <a:pt x="0" y="291"/>
                      </a:lnTo>
                      <a:lnTo>
                        <a:pt x="5" y="287"/>
                      </a:lnTo>
                      <a:lnTo>
                        <a:pt x="7" y="284"/>
                      </a:lnTo>
                      <a:lnTo>
                        <a:pt x="14" y="280"/>
                      </a:lnTo>
                      <a:lnTo>
                        <a:pt x="19" y="275"/>
                      </a:lnTo>
                      <a:lnTo>
                        <a:pt x="24" y="270"/>
                      </a:lnTo>
                      <a:lnTo>
                        <a:pt x="29" y="270"/>
                      </a:lnTo>
                      <a:lnTo>
                        <a:pt x="31" y="270"/>
                      </a:lnTo>
                      <a:lnTo>
                        <a:pt x="33" y="270"/>
                      </a:lnTo>
                      <a:lnTo>
                        <a:pt x="36" y="273"/>
                      </a:lnTo>
                      <a:lnTo>
                        <a:pt x="36" y="273"/>
                      </a:lnTo>
                      <a:lnTo>
                        <a:pt x="38" y="277"/>
                      </a:lnTo>
                      <a:lnTo>
                        <a:pt x="40" y="280"/>
                      </a:lnTo>
                      <a:lnTo>
                        <a:pt x="47" y="280"/>
                      </a:lnTo>
                      <a:lnTo>
                        <a:pt x="50" y="280"/>
                      </a:lnTo>
                      <a:lnTo>
                        <a:pt x="52" y="277"/>
                      </a:lnTo>
                      <a:lnTo>
                        <a:pt x="62" y="273"/>
                      </a:lnTo>
                      <a:lnTo>
                        <a:pt x="64" y="270"/>
                      </a:lnTo>
                      <a:lnTo>
                        <a:pt x="64" y="265"/>
                      </a:lnTo>
                      <a:lnTo>
                        <a:pt x="64" y="263"/>
                      </a:lnTo>
                      <a:lnTo>
                        <a:pt x="59" y="261"/>
                      </a:lnTo>
                      <a:lnTo>
                        <a:pt x="59" y="261"/>
                      </a:lnTo>
                      <a:lnTo>
                        <a:pt x="57" y="244"/>
                      </a:lnTo>
                      <a:lnTo>
                        <a:pt x="57" y="242"/>
                      </a:lnTo>
                      <a:lnTo>
                        <a:pt x="59" y="237"/>
                      </a:lnTo>
                      <a:lnTo>
                        <a:pt x="69" y="235"/>
                      </a:lnTo>
                      <a:lnTo>
                        <a:pt x="69" y="232"/>
                      </a:lnTo>
                      <a:lnTo>
                        <a:pt x="71" y="228"/>
                      </a:lnTo>
                      <a:lnTo>
                        <a:pt x="71" y="220"/>
                      </a:lnTo>
                      <a:lnTo>
                        <a:pt x="71" y="216"/>
                      </a:lnTo>
                      <a:lnTo>
                        <a:pt x="76" y="206"/>
                      </a:lnTo>
                      <a:lnTo>
                        <a:pt x="83" y="194"/>
                      </a:lnTo>
                      <a:lnTo>
                        <a:pt x="83" y="190"/>
                      </a:lnTo>
                      <a:lnTo>
                        <a:pt x="83" y="187"/>
                      </a:lnTo>
                      <a:lnTo>
                        <a:pt x="81" y="168"/>
                      </a:lnTo>
                      <a:lnTo>
                        <a:pt x="85" y="159"/>
                      </a:lnTo>
                      <a:lnTo>
                        <a:pt x="85" y="156"/>
                      </a:lnTo>
                      <a:lnTo>
                        <a:pt x="85" y="154"/>
                      </a:lnTo>
                      <a:lnTo>
                        <a:pt x="88" y="152"/>
                      </a:lnTo>
                      <a:lnTo>
                        <a:pt x="92" y="147"/>
                      </a:lnTo>
                      <a:lnTo>
                        <a:pt x="97" y="147"/>
                      </a:lnTo>
                      <a:lnTo>
                        <a:pt x="102" y="149"/>
                      </a:lnTo>
                      <a:lnTo>
                        <a:pt x="104" y="149"/>
                      </a:lnTo>
                      <a:lnTo>
                        <a:pt x="111" y="149"/>
                      </a:lnTo>
                      <a:lnTo>
                        <a:pt x="114" y="149"/>
                      </a:lnTo>
                      <a:lnTo>
                        <a:pt x="118" y="149"/>
                      </a:lnTo>
                      <a:lnTo>
                        <a:pt x="121" y="149"/>
                      </a:lnTo>
                      <a:lnTo>
                        <a:pt x="123" y="145"/>
                      </a:lnTo>
                      <a:lnTo>
                        <a:pt x="130" y="138"/>
                      </a:lnTo>
                      <a:lnTo>
                        <a:pt x="133" y="135"/>
                      </a:lnTo>
                      <a:lnTo>
                        <a:pt x="142" y="135"/>
                      </a:lnTo>
                      <a:lnTo>
                        <a:pt x="144" y="133"/>
                      </a:lnTo>
                      <a:lnTo>
                        <a:pt x="147" y="130"/>
                      </a:lnTo>
                      <a:lnTo>
                        <a:pt x="147" y="126"/>
                      </a:lnTo>
                      <a:lnTo>
                        <a:pt x="147" y="123"/>
                      </a:lnTo>
                      <a:lnTo>
                        <a:pt x="147" y="119"/>
                      </a:lnTo>
                      <a:lnTo>
                        <a:pt x="147" y="116"/>
                      </a:lnTo>
                      <a:lnTo>
                        <a:pt x="149" y="112"/>
                      </a:lnTo>
                      <a:lnTo>
                        <a:pt x="152" y="107"/>
                      </a:lnTo>
                      <a:lnTo>
                        <a:pt x="156" y="100"/>
                      </a:lnTo>
                      <a:lnTo>
                        <a:pt x="173" y="88"/>
                      </a:lnTo>
                      <a:lnTo>
                        <a:pt x="175" y="85"/>
                      </a:lnTo>
                      <a:lnTo>
                        <a:pt x="180" y="83"/>
                      </a:lnTo>
                      <a:lnTo>
                        <a:pt x="185" y="78"/>
                      </a:lnTo>
                      <a:lnTo>
                        <a:pt x="187" y="71"/>
                      </a:lnTo>
                      <a:lnTo>
                        <a:pt x="189" y="67"/>
                      </a:lnTo>
                      <a:lnTo>
                        <a:pt x="189" y="62"/>
                      </a:lnTo>
                      <a:lnTo>
                        <a:pt x="187" y="59"/>
                      </a:lnTo>
                      <a:lnTo>
                        <a:pt x="187" y="57"/>
                      </a:lnTo>
                      <a:lnTo>
                        <a:pt x="187" y="50"/>
                      </a:lnTo>
                      <a:lnTo>
                        <a:pt x="187" y="45"/>
                      </a:lnTo>
                      <a:lnTo>
                        <a:pt x="189" y="38"/>
                      </a:lnTo>
                      <a:lnTo>
                        <a:pt x="189" y="36"/>
                      </a:lnTo>
                      <a:lnTo>
                        <a:pt x="192" y="36"/>
                      </a:lnTo>
                      <a:lnTo>
                        <a:pt x="197" y="38"/>
                      </a:lnTo>
                      <a:lnTo>
                        <a:pt x="199" y="38"/>
                      </a:lnTo>
                      <a:lnTo>
                        <a:pt x="199" y="38"/>
                      </a:lnTo>
                      <a:lnTo>
                        <a:pt x="199" y="36"/>
                      </a:lnTo>
                      <a:lnTo>
                        <a:pt x="199" y="33"/>
                      </a:lnTo>
                      <a:lnTo>
                        <a:pt x="201" y="31"/>
                      </a:lnTo>
                      <a:lnTo>
                        <a:pt x="204" y="33"/>
                      </a:lnTo>
                      <a:lnTo>
                        <a:pt x="206" y="33"/>
                      </a:lnTo>
                      <a:lnTo>
                        <a:pt x="208" y="33"/>
                      </a:lnTo>
                      <a:lnTo>
                        <a:pt x="213" y="31"/>
                      </a:lnTo>
                      <a:lnTo>
                        <a:pt x="218" y="26"/>
                      </a:lnTo>
                      <a:lnTo>
                        <a:pt x="223" y="19"/>
                      </a:lnTo>
                      <a:lnTo>
                        <a:pt x="227" y="10"/>
                      </a:lnTo>
                      <a:lnTo>
                        <a:pt x="230" y="7"/>
                      </a:lnTo>
                      <a:lnTo>
                        <a:pt x="232" y="5"/>
                      </a:lnTo>
                      <a:close/>
                      <a:moveTo>
                        <a:pt x="414" y="374"/>
                      </a:moveTo>
                      <a:lnTo>
                        <a:pt x="414" y="374"/>
                      </a:lnTo>
                      <a:lnTo>
                        <a:pt x="409" y="377"/>
                      </a:lnTo>
                      <a:lnTo>
                        <a:pt x="407" y="379"/>
                      </a:lnTo>
                      <a:lnTo>
                        <a:pt x="407" y="384"/>
                      </a:lnTo>
                      <a:lnTo>
                        <a:pt x="409" y="389"/>
                      </a:lnTo>
                      <a:lnTo>
                        <a:pt x="414" y="389"/>
                      </a:lnTo>
                      <a:lnTo>
                        <a:pt x="417" y="384"/>
                      </a:lnTo>
                      <a:lnTo>
                        <a:pt x="419" y="379"/>
                      </a:lnTo>
                      <a:lnTo>
                        <a:pt x="419" y="374"/>
                      </a:lnTo>
                      <a:lnTo>
                        <a:pt x="417" y="372"/>
                      </a:lnTo>
                      <a:lnTo>
                        <a:pt x="414" y="374"/>
                      </a:lnTo>
                      <a:close/>
                      <a:moveTo>
                        <a:pt x="443" y="365"/>
                      </a:moveTo>
                      <a:lnTo>
                        <a:pt x="443" y="365"/>
                      </a:lnTo>
                      <a:lnTo>
                        <a:pt x="440" y="362"/>
                      </a:lnTo>
                      <a:lnTo>
                        <a:pt x="440" y="358"/>
                      </a:lnTo>
                      <a:lnTo>
                        <a:pt x="438" y="355"/>
                      </a:lnTo>
                      <a:lnTo>
                        <a:pt x="435" y="353"/>
                      </a:lnTo>
                      <a:lnTo>
                        <a:pt x="433" y="355"/>
                      </a:lnTo>
                      <a:lnTo>
                        <a:pt x="431" y="358"/>
                      </a:lnTo>
                      <a:lnTo>
                        <a:pt x="428" y="360"/>
                      </a:lnTo>
                      <a:lnTo>
                        <a:pt x="426" y="365"/>
                      </a:lnTo>
                      <a:lnTo>
                        <a:pt x="426" y="370"/>
                      </a:lnTo>
                      <a:lnTo>
                        <a:pt x="431" y="372"/>
                      </a:lnTo>
                      <a:lnTo>
                        <a:pt x="435" y="374"/>
                      </a:lnTo>
                      <a:lnTo>
                        <a:pt x="443" y="374"/>
                      </a:lnTo>
                      <a:lnTo>
                        <a:pt x="445" y="377"/>
                      </a:lnTo>
                      <a:lnTo>
                        <a:pt x="447" y="374"/>
                      </a:lnTo>
                      <a:lnTo>
                        <a:pt x="447" y="370"/>
                      </a:lnTo>
                      <a:lnTo>
                        <a:pt x="445" y="367"/>
                      </a:lnTo>
                      <a:lnTo>
                        <a:pt x="443" y="365"/>
                      </a:lnTo>
                      <a:close/>
                    </a:path>
                  </a:pathLst>
                </a:custGeom>
                <a:solidFill>
                  <a:schemeClr val="tx1">
                    <a:alpha val="15000"/>
                  </a:schemeClr>
                </a:solidFill>
                <a:ln w="3175" cap="rnd">
                  <a:solidFill>
                    <a:schemeClr val="tx1"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300" name="Freeform 81"/>
                <p:cNvSpPr>
                  <a:spLocks noEditPoints="1"/>
                </p:cNvSpPr>
                <p:nvPr/>
              </p:nvSpPr>
              <p:spPr bwMode="auto">
                <a:xfrm>
                  <a:off x="3666543" y="2112169"/>
                  <a:ext cx="797719" cy="1488281"/>
                </a:xfrm>
                <a:custGeom>
                  <a:avLst/>
                  <a:gdLst>
                    <a:gd name="T0" fmla="*/ 54 w 670"/>
                    <a:gd name="T1" fmla="*/ 325 h 1250"/>
                    <a:gd name="T2" fmla="*/ 114 w 670"/>
                    <a:gd name="T3" fmla="*/ 327 h 1250"/>
                    <a:gd name="T4" fmla="*/ 133 w 670"/>
                    <a:gd name="T5" fmla="*/ 289 h 1250"/>
                    <a:gd name="T6" fmla="*/ 88 w 670"/>
                    <a:gd name="T7" fmla="*/ 263 h 1250"/>
                    <a:gd name="T8" fmla="*/ 71 w 670"/>
                    <a:gd name="T9" fmla="*/ 261 h 1250"/>
                    <a:gd name="T10" fmla="*/ 670 w 670"/>
                    <a:gd name="T11" fmla="*/ 107 h 1250"/>
                    <a:gd name="T12" fmla="*/ 603 w 670"/>
                    <a:gd name="T13" fmla="*/ 218 h 1250"/>
                    <a:gd name="T14" fmla="*/ 468 w 670"/>
                    <a:gd name="T15" fmla="*/ 396 h 1250"/>
                    <a:gd name="T16" fmla="*/ 405 w 670"/>
                    <a:gd name="T17" fmla="*/ 514 h 1250"/>
                    <a:gd name="T18" fmla="*/ 421 w 670"/>
                    <a:gd name="T19" fmla="*/ 684 h 1250"/>
                    <a:gd name="T20" fmla="*/ 490 w 670"/>
                    <a:gd name="T21" fmla="*/ 810 h 1250"/>
                    <a:gd name="T22" fmla="*/ 563 w 670"/>
                    <a:gd name="T23" fmla="*/ 850 h 1250"/>
                    <a:gd name="T24" fmla="*/ 547 w 670"/>
                    <a:gd name="T25" fmla="*/ 890 h 1250"/>
                    <a:gd name="T26" fmla="*/ 516 w 670"/>
                    <a:gd name="T27" fmla="*/ 914 h 1250"/>
                    <a:gd name="T28" fmla="*/ 476 w 670"/>
                    <a:gd name="T29" fmla="*/ 950 h 1250"/>
                    <a:gd name="T30" fmla="*/ 376 w 670"/>
                    <a:gd name="T31" fmla="*/ 995 h 1250"/>
                    <a:gd name="T32" fmla="*/ 327 w 670"/>
                    <a:gd name="T33" fmla="*/ 1040 h 1250"/>
                    <a:gd name="T34" fmla="*/ 277 w 670"/>
                    <a:gd name="T35" fmla="*/ 1125 h 1250"/>
                    <a:gd name="T36" fmla="*/ 244 w 670"/>
                    <a:gd name="T37" fmla="*/ 1248 h 1250"/>
                    <a:gd name="T38" fmla="*/ 218 w 670"/>
                    <a:gd name="T39" fmla="*/ 1238 h 1250"/>
                    <a:gd name="T40" fmla="*/ 175 w 670"/>
                    <a:gd name="T41" fmla="*/ 1182 h 1250"/>
                    <a:gd name="T42" fmla="*/ 156 w 670"/>
                    <a:gd name="T43" fmla="*/ 1120 h 1250"/>
                    <a:gd name="T44" fmla="*/ 166 w 670"/>
                    <a:gd name="T45" fmla="*/ 1042 h 1250"/>
                    <a:gd name="T46" fmla="*/ 142 w 670"/>
                    <a:gd name="T47" fmla="*/ 990 h 1250"/>
                    <a:gd name="T48" fmla="*/ 166 w 670"/>
                    <a:gd name="T49" fmla="*/ 902 h 1250"/>
                    <a:gd name="T50" fmla="*/ 192 w 670"/>
                    <a:gd name="T51" fmla="*/ 879 h 1250"/>
                    <a:gd name="T52" fmla="*/ 196 w 670"/>
                    <a:gd name="T53" fmla="*/ 836 h 1250"/>
                    <a:gd name="T54" fmla="*/ 175 w 670"/>
                    <a:gd name="T55" fmla="*/ 779 h 1250"/>
                    <a:gd name="T56" fmla="*/ 118 w 670"/>
                    <a:gd name="T57" fmla="*/ 779 h 1250"/>
                    <a:gd name="T58" fmla="*/ 90 w 670"/>
                    <a:gd name="T59" fmla="*/ 703 h 1250"/>
                    <a:gd name="T60" fmla="*/ 109 w 670"/>
                    <a:gd name="T61" fmla="*/ 665 h 1250"/>
                    <a:gd name="T62" fmla="*/ 111 w 670"/>
                    <a:gd name="T63" fmla="*/ 628 h 1250"/>
                    <a:gd name="T64" fmla="*/ 26 w 670"/>
                    <a:gd name="T65" fmla="*/ 599 h 1250"/>
                    <a:gd name="T66" fmla="*/ 14 w 670"/>
                    <a:gd name="T67" fmla="*/ 583 h 1250"/>
                    <a:gd name="T68" fmla="*/ 0 w 670"/>
                    <a:gd name="T69" fmla="*/ 564 h 1250"/>
                    <a:gd name="T70" fmla="*/ 5 w 670"/>
                    <a:gd name="T71" fmla="*/ 542 h 1250"/>
                    <a:gd name="T72" fmla="*/ 5 w 670"/>
                    <a:gd name="T73" fmla="*/ 523 h 1250"/>
                    <a:gd name="T74" fmla="*/ 33 w 670"/>
                    <a:gd name="T75" fmla="*/ 478 h 1250"/>
                    <a:gd name="T76" fmla="*/ 76 w 670"/>
                    <a:gd name="T77" fmla="*/ 469 h 1250"/>
                    <a:gd name="T78" fmla="*/ 92 w 670"/>
                    <a:gd name="T79" fmla="*/ 426 h 1250"/>
                    <a:gd name="T80" fmla="*/ 107 w 670"/>
                    <a:gd name="T81" fmla="*/ 360 h 1250"/>
                    <a:gd name="T82" fmla="*/ 156 w 670"/>
                    <a:gd name="T83" fmla="*/ 341 h 1250"/>
                    <a:gd name="T84" fmla="*/ 201 w 670"/>
                    <a:gd name="T85" fmla="*/ 370 h 1250"/>
                    <a:gd name="T86" fmla="*/ 213 w 670"/>
                    <a:gd name="T87" fmla="*/ 396 h 1250"/>
                    <a:gd name="T88" fmla="*/ 227 w 670"/>
                    <a:gd name="T89" fmla="*/ 358 h 1250"/>
                    <a:gd name="T90" fmla="*/ 248 w 670"/>
                    <a:gd name="T91" fmla="*/ 329 h 1250"/>
                    <a:gd name="T92" fmla="*/ 298 w 670"/>
                    <a:gd name="T93" fmla="*/ 294 h 1250"/>
                    <a:gd name="T94" fmla="*/ 319 w 670"/>
                    <a:gd name="T95" fmla="*/ 254 h 1250"/>
                    <a:gd name="T96" fmla="*/ 336 w 670"/>
                    <a:gd name="T97" fmla="*/ 235 h 1250"/>
                    <a:gd name="T98" fmla="*/ 374 w 670"/>
                    <a:gd name="T99" fmla="*/ 216 h 1250"/>
                    <a:gd name="T100" fmla="*/ 407 w 670"/>
                    <a:gd name="T101" fmla="*/ 171 h 1250"/>
                    <a:gd name="T102" fmla="*/ 395 w 670"/>
                    <a:gd name="T103" fmla="*/ 138 h 1250"/>
                    <a:gd name="T104" fmla="*/ 405 w 670"/>
                    <a:gd name="T105" fmla="*/ 109 h 1250"/>
                    <a:gd name="T106" fmla="*/ 400 w 670"/>
                    <a:gd name="T107" fmla="*/ 74 h 1250"/>
                    <a:gd name="T108" fmla="*/ 379 w 670"/>
                    <a:gd name="T109" fmla="*/ 57 h 1250"/>
                    <a:gd name="T110" fmla="*/ 407 w 670"/>
                    <a:gd name="T111" fmla="*/ 48 h 1250"/>
                    <a:gd name="T112" fmla="*/ 440 w 670"/>
                    <a:gd name="T113" fmla="*/ 0 h 1250"/>
                    <a:gd name="T114" fmla="*/ 509 w 670"/>
                    <a:gd name="T115" fmla="*/ 26 h 1250"/>
                    <a:gd name="T116" fmla="*/ 530 w 670"/>
                    <a:gd name="T117" fmla="*/ 26 h 1250"/>
                    <a:gd name="T118" fmla="*/ 587 w 670"/>
                    <a:gd name="T119" fmla="*/ 36 h 1250"/>
                    <a:gd name="T120" fmla="*/ 627 w 670"/>
                    <a:gd name="T121" fmla="*/ 76 h 1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670" h="1250">
                      <a:moveTo>
                        <a:pt x="28" y="275"/>
                      </a:moveTo>
                      <a:lnTo>
                        <a:pt x="28" y="275"/>
                      </a:lnTo>
                      <a:lnTo>
                        <a:pt x="28" y="277"/>
                      </a:lnTo>
                      <a:lnTo>
                        <a:pt x="38" y="282"/>
                      </a:lnTo>
                      <a:lnTo>
                        <a:pt x="38" y="284"/>
                      </a:lnTo>
                      <a:lnTo>
                        <a:pt x="40" y="287"/>
                      </a:lnTo>
                      <a:lnTo>
                        <a:pt x="40" y="294"/>
                      </a:lnTo>
                      <a:lnTo>
                        <a:pt x="50" y="320"/>
                      </a:lnTo>
                      <a:lnTo>
                        <a:pt x="52" y="322"/>
                      </a:lnTo>
                      <a:lnTo>
                        <a:pt x="54" y="325"/>
                      </a:lnTo>
                      <a:lnTo>
                        <a:pt x="59" y="325"/>
                      </a:lnTo>
                      <a:lnTo>
                        <a:pt x="81" y="327"/>
                      </a:lnTo>
                      <a:lnTo>
                        <a:pt x="88" y="332"/>
                      </a:lnTo>
                      <a:lnTo>
                        <a:pt x="95" y="332"/>
                      </a:lnTo>
                      <a:lnTo>
                        <a:pt x="97" y="329"/>
                      </a:lnTo>
                      <a:lnTo>
                        <a:pt x="97" y="329"/>
                      </a:lnTo>
                      <a:lnTo>
                        <a:pt x="99" y="329"/>
                      </a:lnTo>
                      <a:lnTo>
                        <a:pt x="107" y="329"/>
                      </a:lnTo>
                      <a:lnTo>
                        <a:pt x="111" y="327"/>
                      </a:lnTo>
                      <a:lnTo>
                        <a:pt x="114" y="327"/>
                      </a:lnTo>
                      <a:lnTo>
                        <a:pt x="121" y="327"/>
                      </a:lnTo>
                      <a:lnTo>
                        <a:pt x="128" y="325"/>
                      </a:lnTo>
                      <a:lnTo>
                        <a:pt x="144" y="317"/>
                      </a:lnTo>
                      <a:lnTo>
                        <a:pt x="147" y="315"/>
                      </a:lnTo>
                      <a:lnTo>
                        <a:pt x="147" y="313"/>
                      </a:lnTo>
                      <a:lnTo>
                        <a:pt x="149" y="308"/>
                      </a:lnTo>
                      <a:lnTo>
                        <a:pt x="149" y="306"/>
                      </a:lnTo>
                      <a:lnTo>
                        <a:pt x="147" y="303"/>
                      </a:lnTo>
                      <a:lnTo>
                        <a:pt x="142" y="299"/>
                      </a:lnTo>
                      <a:lnTo>
                        <a:pt x="133" y="289"/>
                      </a:lnTo>
                      <a:lnTo>
                        <a:pt x="123" y="284"/>
                      </a:lnTo>
                      <a:lnTo>
                        <a:pt x="104" y="282"/>
                      </a:lnTo>
                      <a:lnTo>
                        <a:pt x="97" y="277"/>
                      </a:lnTo>
                      <a:lnTo>
                        <a:pt x="95" y="275"/>
                      </a:lnTo>
                      <a:lnTo>
                        <a:pt x="95" y="272"/>
                      </a:lnTo>
                      <a:lnTo>
                        <a:pt x="95" y="270"/>
                      </a:lnTo>
                      <a:lnTo>
                        <a:pt x="92" y="268"/>
                      </a:lnTo>
                      <a:lnTo>
                        <a:pt x="92" y="268"/>
                      </a:lnTo>
                      <a:lnTo>
                        <a:pt x="90" y="265"/>
                      </a:lnTo>
                      <a:lnTo>
                        <a:pt x="88" y="263"/>
                      </a:lnTo>
                      <a:lnTo>
                        <a:pt x="85" y="261"/>
                      </a:lnTo>
                      <a:lnTo>
                        <a:pt x="83" y="258"/>
                      </a:lnTo>
                      <a:lnTo>
                        <a:pt x="81" y="251"/>
                      </a:lnTo>
                      <a:lnTo>
                        <a:pt x="78" y="246"/>
                      </a:lnTo>
                      <a:lnTo>
                        <a:pt x="78" y="244"/>
                      </a:lnTo>
                      <a:lnTo>
                        <a:pt x="76" y="244"/>
                      </a:lnTo>
                      <a:lnTo>
                        <a:pt x="71" y="246"/>
                      </a:lnTo>
                      <a:lnTo>
                        <a:pt x="69" y="251"/>
                      </a:lnTo>
                      <a:lnTo>
                        <a:pt x="69" y="254"/>
                      </a:lnTo>
                      <a:lnTo>
                        <a:pt x="71" y="261"/>
                      </a:lnTo>
                      <a:lnTo>
                        <a:pt x="69" y="263"/>
                      </a:lnTo>
                      <a:lnTo>
                        <a:pt x="69" y="265"/>
                      </a:lnTo>
                      <a:lnTo>
                        <a:pt x="62" y="268"/>
                      </a:lnTo>
                      <a:lnTo>
                        <a:pt x="54" y="270"/>
                      </a:lnTo>
                      <a:lnTo>
                        <a:pt x="45" y="270"/>
                      </a:lnTo>
                      <a:lnTo>
                        <a:pt x="28" y="265"/>
                      </a:lnTo>
                      <a:lnTo>
                        <a:pt x="26" y="272"/>
                      </a:lnTo>
                      <a:lnTo>
                        <a:pt x="28" y="275"/>
                      </a:lnTo>
                      <a:close/>
                      <a:moveTo>
                        <a:pt x="670" y="107"/>
                      </a:moveTo>
                      <a:lnTo>
                        <a:pt x="670" y="107"/>
                      </a:lnTo>
                      <a:lnTo>
                        <a:pt x="670" y="109"/>
                      </a:lnTo>
                      <a:lnTo>
                        <a:pt x="665" y="121"/>
                      </a:lnTo>
                      <a:lnTo>
                        <a:pt x="660" y="130"/>
                      </a:lnTo>
                      <a:lnTo>
                        <a:pt x="653" y="135"/>
                      </a:lnTo>
                      <a:lnTo>
                        <a:pt x="651" y="142"/>
                      </a:lnTo>
                      <a:lnTo>
                        <a:pt x="648" y="154"/>
                      </a:lnTo>
                      <a:lnTo>
                        <a:pt x="639" y="164"/>
                      </a:lnTo>
                      <a:lnTo>
                        <a:pt x="618" y="206"/>
                      </a:lnTo>
                      <a:lnTo>
                        <a:pt x="613" y="211"/>
                      </a:lnTo>
                      <a:lnTo>
                        <a:pt x="603" y="218"/>
                      </a:lnTo>
                      <a:lnTo>
                        <a:pt x="599" y="223"/>
                      </a:lnTo>
                      <a:lnTo>
                        <a:pt x="589" y="239"/>
                      </a:lnTo>
                      <a:lnTo>
                        <a:pt x="573" y="256"/>
                      </a:lnTo>
                      <a:lnTo>
                        <a:pt x="549" y="294"/>
                      </a:lnTo>
                      <a:lnTo>
                        <a:pt x="539" y="303"/>
                      </a:lnTo>
                      <a:lnTo>
                        <a:pt x="521" y="317"/>
                      </a:lnTo>
                      <a:lnTo>
                        <a:pt x="511" y="329"/>
                      </a:lnTo>
                      <a:lnTo>
                        <a:pt x="497" y="360"/>
                      </a:lnTo>
                      <a:lnTo>
                        <a:pt x="490" y="372"/>
                      </a:lnTo>
                      <a:lnTo>
                        <a:pt x="468" y="396"/>
                      </a:lnTo>
                      <a:lnTo>
                        <a:pt x="435" y="452"/>
                      </a:lnTo>
                      <a:lnTo>
                        <a:pt x="433" y="457"/>
                      </a:lnTo>
                      <a:lnTo>
                        <a:pt x="433" y="467"/>
                      </a:lnTo>
                      <a:lnTo>
                        <a:pt x="431" y="474"/>
                      </a:lnTo>
                      <a:lnTo>
                        <a:pt x="426" y="478"/>
                      </a:lnTo>
                      <a:lnTo>
                        <a:pt x="419" y="488"/>
                      </a:lnTo>
                      <a:lnTo>
                        <a:pt x="414" y="495"/>
                      </a:lnTo>
                      <a:lnTo>
                        <a:pt x="409" y="502"/>
                      </a:lnTo>
                      <a:lnTo>
                        <a:pt x="407" y="509"/>
                      </a:lnTo>
                      <a:lnTo>
                        <a:pt x="405" y="514"/>
                      </a:lnTo>
                      <a:lnTo>
                        <a:pt x="395" y="528"/>
                      </a:lnTo>
                      <a:lnTo>
                        <a:pt x="393" y="538"/>
                      </a:lnTo>
                      <a:lnTo>
                        <a:pt x="390" y="554"/>
                      </a:lnTo>
                      <a:lnTo>
                        <a:pt x="390" y="573"/>
                      </a:lnTo>
                      <a:lnTo>
                        <a:pt x="393" y="592"/>
                      </a:lnTo>
                      <a:lnTo>
                        <a:pt x="400" y="623"/>
                      </a:lnTo>
                      <a:lnTo>
                        <a:pt x="419" y="668"/>
                      </a:lnTo>
                      <a:lnTo>
                        <a:pt x="424" y="677"/>
                      </a:lnTo>
                      <a:lnTo>
                        <a:pt x="424" y="680"/>
                      </a:lnTo>
                      <a:lnTo>
                        <a:pt x="421" y="684"/>
                      </a:lnTo>
                      <a:lnTo>
                        <a:pt x="416" y="689"/>
                      </a:lnTo>
                      <a:lnTo>
                        <a:pt x="416" y="692"/>
                      </a:lnTo>
                      <a:lnTo>
                        <a:pt x="416" y="701"/>
                      </a:lnTo>
                      <a:lnTo>
                        <a:pt x="428" y="720"/>
                      </a:lnTo>
                      <a:lnTo>
                        <a:pt x="435" y="741"/>
                      </a:lnTo>
                      <a:lnTo>
                        <a:pt x="447" y="758"/>
                      </a:lnTo>
                      <a:lnTo>
                        <a:pt x="461" y="779"/>
                      </a:lnTo>
                      <a:lnTo>
                        <a:pt x="466" y="786"/>
                      </a:lnTo>
                      <a:lnTo>
                        <a:pt x="478" y="796"/>
                      </a:lnTo>
                      <a:lnTo>
                        <a:pt x="490" y="810"/>
                      </a:lnTo>
                      <a:lnTo>
                        <a:pt x="497" y="815"/>
                      </a:lnTo>
                      <a:lnTo>
                        <a:pt x="506" y="817"/>
                      </a:lnTo>
                      <a:lnTo>
                        <a:pt x="521" y="819"/>
                      </a:lnTo>
                      <a:lnTo>
                        <a:pt x="537" y="822"/>
                      </a:lnTo>
                      <a:lnTo>
                        <a:pt x="551" y="831"/>
                      </a:lnTo>
                      <a:lnTo>
                        <a:pt x="563" y="843"/>
                      </a:lnTo>
                      <a:lnTo>
                        <a:pt x="561" y="843"/>
                      </a:lnTo>
                      <a:lnTo>
                        <a:pt x="558" y="845"/>
                      </a:lnTo>
                      <a:lnTo>
                        <a:pt x="561" y="848"/>
                      </a:lnTo>
                      <a:lnTo>
                        <a:pt x="563" y="850"/>
                      </a:lnTo>
                      <a:lnTo>
                        <a:pt x="568" y="857"/>
                      </a:lnTo>
                      <a:lnTo>
                        <a:pt x="573" y="857"/>
                      </a:lnTo>
                      <a:lnTo>
                        <a:pt x="575" y="862"/>
                      </a:lnTo>
                      <a:lnTo>
                        <a:pt x="575" y="869"/>
                      </a:lnTo>
                      <a:lnTo>
                        <a:pt x="573" y="871"/>
                      </a:lnTo>
                      <a:lnTo>
                        <a:pt x="565" y="871"/>
                      </a:lnTo>
                      <a:lnTo>
                        <a:pt x="561" y="874"/>
                      </a:lnTo>
                      <a:lnTo>
                        <a:pt x="556" y="876"/>
                      </a:lnTo>
                      <a:lnTo>
                        <a:pt x="551" y="881"/>
                      </a:lnTo>
                      <a:lnTo>
                        <a:pt x="547" y="890"/>
                      </a:lnTo>
                      <a:lnTo>
                        <a:pt x="547" y="890"/>
                      </a:lnTo>
                      <a:lnTo>
                        <a:pt x="544" y="893"/>
                      </a:lnTo>
                      <a:lnTo>
                        <a:pt x="539" y="893"/>
                      </a:lnTo>
                      <a:lnTo>
                        <a:pt x="535" y="893"/>
                      </a:lnTo>
                      <a:lnTo>
                        <a:pt x="532" y="898"/>
                      </a:lnTo>
                      <a:lnTo>
                        <a:pt x="528" y="900"/>
                      </a:lnTo>
                      <a:lnTo>
                        <a:pt x="523" y="902"/>
                      </a:lnTo>
                      <a:lnTo>
                        <a:pt x="521" y="909"/>
                      </a:lnTo>
                      <a:lnTo>
                        <a:pt x="523" y="916"/>
                      </a:lnTo>
                      <a:lnTo>
                        <a:pt x="516" y="914"/>
                      </a:lnTo>
                      <a:lnTo>
                        <a:pt x="511" y="916"/>
                      </a:lnTo>
                      <a:lnTo>
                        <a:pt x="509" y="916"/>
                      </a:lnTo>
                      <a:lnTo>
                        <a:pt x="502" y="919"/>
                      </a:lnTo>
                      <a:lnTo>
                        <a:pt x="492" y="919"/>
                      </a:lnTo>
                      <a:lnTo>
                        <a:pt x="487" y="921"/>
                      </a:lnTo>
                      <a:lnTo>
                        <a:pt x="483" y="924"/>
                      </a:lnTo>
                      <a:lnTo>
                        <a:pt x="478" y="931"/>
                      </a:lnTo>
                      <a:lnTo>
                        <a:pt x="478" y="938"/>
                      </a:lnTo>
                      <a:lnTo>
                        <a:pt x="478" y="942"/>
                      </a:lnTo>
                      <a:lnTo>
                        <a:pt x="476" y="950"/>
                      </a:lnTo>
                      <a:lnTo>
                        <a:pt x="471" y="954"/>
                      </a:lnTo>
                      <a:lnTo>
                        <a:pt x="466" y="957"/>
                      </a:lnTo>
                      <a:lnTo>
                        <a:pt x="452" y="957"/>
                      </a:lnTo>
                      <a:lnTo>
                        <a:pt x="438" y="959"/>
                      </a:lnTo>
                      <a:lnTo>
                        <a:pt x="428" y="964"/>
                      </a:lnTo>
                      <a:lnTo>
                        <a:pt x="419" y="971"/>
                      </a:lnTo>
                      <a:lnTo>
                        <a:pt x="386" y="985"/>
                      </a:lnTo>
                      <a:lnTo>
                        <a:pt x="381" y="987"/>
                      </a:lnTo>
                      <a:lnTo>
                        <a:pt x="379" y="992"/>
                      </a:lnTo>
                      <a:lnTo>
                        <a:pt x="376" y="995"/>
                      </a:lnTo>
                      <a:lnTo>
                        <a:pt x="364" y="1009"/>
                      </a:lnTo>
                      <a:lnTo>
                        <a:pt x="360" y="1014"/>
                      </a:lnTo>
                      <a:lnTo>
                        <a:pt x="360" y="1023"/>
                      </a:lnTo>
                      <a:lnTo>
                        <a:pt x="360" y="1028"/>
                      </a:lnTo>
                      <a:lnTo>
                        <a:pt x="357" y="1028"/>
                      </a:lnTo>
                      <a:lnTo>
                        <a:pt x="348" y="1030"/>
                      </a:lnTo>
                      <a:lnTo>
                        <a:pt x="343" y="1030"/>
                      </a:lnTo>
                      <a:lnTo>
                        <a:pt x="338" y="1035"/>
                      </a:lnTo>
                      <a:lnTo>
                        <a:pt x="338" y="1040"/>
                      </a:lnTo>
                      <a:lnTo>
                        <a:pt x="327" y="1040"/>
                      </a:lnTo>
                      <a:lnTo>
                        <a:pt x="322" y="1056"/>
                      </a:lnTo>
                      <a:lnTo>
                        <a:pt x="324" y="1092"/>
                      </a:lnTo>
                      <a:lnTo>
                        <a:pt x="319" y="1099"/>
                      </a:lnTo>
                      <a:lnTo>
                        <a:pt x="312" y="1099"/>
                      </a:lnTo>
                      <a:lnTo>
                        <a:pt x="301" y="1099"/>
                      </a:lnTo>
                      <a:lnTo>
                        <a:pt x="293" y="1101"/>
                      </a:lnTo>
                      <a:lnTo>
                        <a:pt x="289" y="1106"/>
                      </a:lnTo>
                      <a:lnTo>
                        <a:pt x="284" y="1111"/>
                      </a:lnTo>
                      <a:lnTo>
                        <a:pt x="279" y="1118"/>
                      </a:lnTo>
                      <a:lnTo>
                        <a:pt x="277" y="1125"/>
                      </a:lnTo>
                      <a:lnTo>
                        <a:pt x="274" y="1132"/>
                      </a:lnTo>
                      <a:lnTo>
                        <a:pt x="274" y="1148"/>
                      </a:lnTo>
                      <a:lnTo>
                        <a:pt x="277" y="1179"/>
                      </a:lnTo>
                      <a:lnTo>
                        <a:pt x="277" y="1186"/>
                      </a:lnTo>
                      <a:lnTo>
                        <a:pt x="272" y="1191"/>
                      </a:lnTo>
                      <a:lnTo>
                        <a:pt x="267" y="1196"/>
                      </a:lnTo>
                      <a:lnTo>
                        <a:pt x="263" y="1201"/>
                      </a:lnTo>
                      <a:lnTo>
                        <a:pt x="258" y="1208"/>
                      </a:lnTo>
                      <a:lnTo>
                        <a:pt x="244" y="1241"/>
                      </a:lnTo>
                      <a:lnTo>
                        <a:pt x="244" y="1248"/>
                      </a:lnTo>
                      <a:lnTo>
                        <a:pt x="244" y="1248"/>
                      </a:lnTo>
                      <a:lnTo>
                        <a:pt x="244" y="1248"/>
                      </a:lnTo>
                      <a:lnTo>
                        <a:pt x="237" y="1250"/>
                      </a:lnTo>
                      <a:lnTo>
                        <a:pt x="234" y="1248"/>
                      </a:lnTo>
                      <a:lnTo>
                        <a:pt x="234" y="1248"/>
                      </a:lnTo>
                      <a:lnTo>
                        <a:pt x="232" y="1246"/>
                      </a:lnTo>
                      <a:lnTo>
                        <a:pt x="230" y="1243"/>
                      </a:lnTo>
                      <a:lnTo>
                        <a:pt x="227" y="1241"/>
                      </a:lnTo>
                      <a:lnTo>
                        <a:pt x="220" y="1241"/>
                      </a:lnTo>
                      <a:lnTo>
                        <a:pt x="218" y="1238"/>
                      </a:lnTo>
                      <a:lnTo>
                        <a:pt x="204" y="1224"/>
                      </a:lnTo>
                      <a:lnTo>
                        <a:pt x="201" y="1222"/>
                      </a:lnTo>
                      <a:lnTo>
                        <a:pt x="192" y="1210"/>
                      </a:lnTo>
                      <a:lnTo>
                        <a:pt x="189" y="1208"/>
                      </a:lnTo>
                      <a:lnTo>
                        <a:pt x="185" y="1198"/>
                      </a:lnTo>
                      <a:lnTo>
                        <a:pt x="182" y="1191"/>
                      </a:lnTo>
                      <a:lnTo>
                        <a:pt x="180" y="1189"/>
                      </a:lnTo>
                      <a:lnTo>
                        <a:pt x="175" y="1182"/>
                      </a:lnTo>
                      <a:lnTo>
                        <a:pt x="175" y="1182"/>
                      </a:lnTo>
                      <a:lnTo>
                        <a:pt x="175" y="1182"/>
                      </a:lnTo>
                      <a:lnTo>
                        <a:pt x="170" y="1170"/>
                      </a:lnTo>
                      <a:lnTo>
                        <a:pt x="163" y="1160"/>
                      </a:lnTo>
                      <a:lnTo>
                        <a:pt x="161" y="1158"/>
                      </a:lnTo>
                      <a:lnTo>
                        <a:pt x="159" y="1156"/>
                      </a:lnTo>
                      <a:lnTo>
                        <a:pt x="156" y="1153"/>
                      </a:lnTo>
                      <a:lnTo>
                        <a:pt x="156" y="1148"/>
                      </a:lnTo>
                      <a:lnTo>
                        <a:pt x="154" y="1141"/>
                      </a:lnTo>
                      <a:lnTo>
                        <a:pt x="154" y="1132"/>
                      </a:lnTo>
                      <a:lnTo>
                        <a:pt x="154" y="1125"/>
                      </a:lnTo>
                      <a:lnTo>
                        <a:pt x="156" y="1120"/>
                      </a:lnTo>
                      <a:lnTo>
                        <a:pt x="166" y="1106"/>
                      </a:lnTo>
                      <a:lnTo>
                        <a:pt x="170" y="1099"/>
                      </a:lnTo>
                      <a:lnTo>
                        <a:pt x="170" y="1096"/>
                      </a:lnTo>
                      <a:lnTo>
                        <a:pt x="173" y="1082"/>
                      </a:lnTo>
                      <a:lnTo>
                        <a:pt x="173" y="1080"/>
                      </a:lnTo>
                      <a:lnTo>
                        <a:pt x="175" y="1073"/>
                      </a:lnTo>
                      <a:lnTo>
                        <a:pt x="175" y="1068"/>
                      </a:lnTo>
                      <a:lnTo>
                        <a:pt x="170" y="1049"/>
                      </a:lnTo>
                      <a:lnTo>
                        <a:pt x="168" y="1044"/>
                      </a:lnTo>
                      <a:lnTo>
                        <a:pt x="166" y="1042"/>
                      </a:lnTo>
                      <a:lnTo>
                        <a:pt x="161" y="1040"/>
                      </a:lnTo>
                      <a:lnTo>
                        <a:pt x="149" y="1035"/>
                      </a:lnTo>
                      <a:lnTo>
                        <a:pt x="142" y="1035"/>
                      </a:lnTo>
                      <a:lnTo>
                        <a:pt x="140" y="1032"/>
                      </a:lnTo>
                      <a:lnTo>
                        <a:pt x="137" y="1028"/>
                      </a:lnTo>
                      <a:lnTo>
                        <a:pt x="137" y="1023"/>
                      </a:lnTo>
                      <a:lnTo>
                        <a:pt x="137" y="1004"/>
                      </a:lnTo>
                      <a:lnTo>
                        <a:pt x="137" y="999"/>
                      </a:lnTo>
                      <a:lnTo>
                        <a:pt x="140" y="995"/>
                      </a:lnTo>
                      <a:lnTo>
                        <a:pt x="142" y="990"/>
                      </a:lnTo>
                      <a:lnTo>
                        <a:pt x="156" y="978"/>
                      </a:lnTo>
                      <a:lnTo>
                        <a:pt x="159" y="976"/>
                      </a:lnTo>
                      <a:lnTo>
                        <a:pt x="159" y="973"/>
                      </a:lnTo>
                      <a:lnTo>
                        <a:pt x="161" y="971"/>
                      </a:lnTo>
                      <a:lnTo>
                        <a:pt x="161" y="959"/>
                      </a:lnTo>
                      <a:lnTo>
                        <a:pt x="161" y="954"/>
                      </a:lnTo>
                      <a:lnTo>
                        <a:pt x="163" y="942"/>
                      </a:lnTo>
                      <a:lnTo>
                        <a:pt x="166" y="931"/>
                      </a:lnTo>
                      <a:lnTo>
                        <a:pt x="159" y="905"/>
                      </a:lnTo>
                      <a:lnTo>
                        <a:pt x="166" y="902"/>
                      </a:lnTo>
                      <a:lnTo>
                        <a:pt x="166" y="902"/>
                      </a:lnTo>
                      <a:lnTo>
                        <a:pt x="175" y="902"/>
                      </a:lnTo>
                      <a:lnTo>
                        <a:pt x="180" y="902"/>
                      </a:lnTo>
                      <a:lnTo>
                        <a:pt x="187" y="900"/>
                      </a:lnTo>
                      <a:lnTo>
                        <a:pt x="196" y="893"/>
                      </a:lnTo>
                      <a:lnTo>
                        <a:pt x="199" y="890"/>
                      </a:lnTo>
                      <a:lnTo>
                        <a:pt x="199" y="890"/>
                      </a:lnTo>
                      <a:lnTo>
                        <a:pt x="196" y="886"/>
                      </a:lnTo>
                      <a:lnTo>
                        <a:pt x="194" y="883"/>
                      </a:lnTo>
                      <a:lnTo>
                        <a:pt x="192" y="879"/>
                      </a:lnTo>
                      <a:lnTo>
                        <a:pt x="189" y="876"/>
                      </a:lnTo>
                      <a:lnTo>
                        <a:pt x="187" y="871"/>
                      </a:lnTo>
                      <a:lnTo>
                        <a:pt x="185" y="867"/>
                      </a:lnTo>
                      <a:lnTo>
                        <a:pt x="182" y="857"/>
                      </a:lnTo>
                      <a:lnTo>
                        <a:pt x="182" y="855"/>
                      </a:lnTo>
                      <a:lnTo>
                        <a:pt x="185" y="853"/>
                      </a:lnTo>
                      <a:lnTo>
                        <a:pt x="187" y="850"/>
                      </a:lnTo>
                      <a:lnTo>
                        <a:pt x="194" y="845"/>
                      </a:lnTo>
                      <a:lnTo>
                        <a:pt x="194" y="838"/>
                      </a:lnTo>
                      <a:lnTo>
                        <a:pt x="196" y="836"/>
                      </a:lnTo>
                      <a:lnTo>
                        <a:pt x="196" y="834"/>
                      </a:lnTo>
                      <a:lnTo>
                        <a:pt x="196" y="831"/>
                      </a:lnTo>
                      <a:lnTo>
                        <a:pt x="192" y="819"/>
                      </a:lnTo>
                      <a:lnTo>
                        <a:pt x="192" y="815"/>
                      </a:lnTo>
                      <a:lnTo>
                        <a:pt x="194" y="810"/>
                      </a:lnTo>
                      <a:lnTo>
                        <a:pt x="194" y="805"/>
                      </a:lnTo>
                      <a:lnTo>
                        <a:pt x="192" y="803"/>
                      </a:lnTo>
                      <a:lnTo>
                        <a:pt x="182" y="784"/>
                      </a:lnTo>
                      <a:lnTo>
                        <a:pt x="177" y="779"/>
                      </a:lnTo>
                      <a:lnTo>
                        <a:pt x="175" y="779"/>
                      </a:lnTo>
                      <a:lnTo>
                        <a:pt x="170" y="777"/>
                      </a:lnTo>
                      <a:lnTo>
                        <a:pt x="168" y="779"/>
                      </a:lnTo>
                      <a:lnTo>
                        <a:pt x="166" y="779"/>
                      </a:lnTo>
                      <a:lnTo>
                        <a:pt x="161" y="781"/>
                      </a:lnTo>
                      <a:lnTo>
                        <a:pt x="156" y="784"/>
                      </a:lnTo>
                      <a:lnTo>
                        <a:pt x="147" y="784"/>
                      </a:lnTo>
                      <a:lnTo>
                        <a:pt x="137" y="784"/>
                      </a:lnTo>
                      <a:lnTo>
                        <a:pt x="128" y="786"/>
                      </a:lnTo>
                      <a:lnTo>
                        <a:pt x="123" y="784"/>
                      </a:lnTo>
                      <a:lnTo>
                        <a:pt x="118" y="779"/>
                      </a:lnTo>
                      <a:lnTo>
                        <a:pt x="85" y="739"/>
                      </a:lnTo>
                      <a:lnTo>
                        <a:pt x="83" y="737"/>
                      </a:lnTo>
                      <a:lnTo>
                        <a:pt x="83" y="729"/>
                      </a:lnTo>
                      <a:lnTo>
                        <a:pt x="83" y="725"/>
                      </a:lnTo>
                      <a:lnTo>
                        <a:pt x="83" y="720"/>
                      </a:lnTo>
                      <a:lnTo>
                        <a:pt x="83" y="718"/>
                      </a:lnTo>
                      <a:lnTo>
                        <a:pt x="85" y="715"/>
                      </a:lnTo>
                      <a:lnTo>
                        <a:pt x="85" y="713"/>
                      </a:lnTo>
                      <a:lnTo>
                        <a:pt x="90" y="706"/>
                      </a:lnTo>
                      <a:lnTo>
                        <a:pt x="90" y="703"/>
                      </a:lnTo>
                      <a:lnTo>
                        <a:pt x="92" y="696"/>
                      </a:lnTo>
                      <a:lnTo>
                        <a:pt x="95" y="694"/>
                      </a:lnTo>
                      <a:lnTo>
                        <a:pt x="97" y="689"/>
                      </a:lnTo>
                      <a:lnTo>
                        <a:pt x="99" y="687"/>
                      </a:lnTo>
                      <a:lnTo>
                        <a:pt x="102" y="684"/>
                      </a:lnTo>
                      <a:lnTo>
                        <a:pt x="104" y="677"/>
                      </a:lnTo>
                      <a:lnTo>
                        <a:pt x="107" y="675"/>
                      </a:lnTo>
                      <a:lnTo>
                        <a:pt x="107" y="670"/>
                      </a:lnTo>
                      <a:lnTo>
                        <a:pt x="109" y="668"/>
                      </a:lnTo>
                      <a:lnTo>
                        <a:pt x="109" y="665"/>
                      </a:lnTo>
                      <a:lnTo>
                        <a:pt x="111" y="663"/>
                      </a:lnTo>
                      <a:lnTo>
                        <a:pt x="111" y="656"/>
                      </a:lnTo>
                      <a:lnTo>
                        <a:pt x="111" y="654"/>
                      </a:lnTo>
                      <a:lnTo>
                        <a:pt x="111" y="649"/>
                      </a:lnTo>
                      <a:lnTo>
                        <a:pt x="111" y="647"/>
                      </a:lnTo>
                      <a:lnTo>
                        <a:pt x="111" y="639"/>
                      </a:lnTo>
                      <a:lnTo>
                        <a:pt x="111" y="637"/>
                      </a:lnTo>
                      <a:lnTo>
                        <a:pt x="114" y="635"/>
                      </a:lnTo>
                      <a:lnTo>
                        <a:pt x="114" y="630"/>
                      </a:lnTo>
                      <a:lnTo>
                        <a:pt x="111" y="628"/>
                      </a:lnTo>
                      <a:lnTo>
                        <a:pt x="66" y="611"/>
                      </a:lnTo>
                      <a:lnTo>
                        <a:pt x="64" y="611"/>
                      </a:lnTo>
                      <a:lnTo>
                        <a:pt x="62" y="611"/>
                      </a:lnTo>
                      <a:lnTo>
                        <a:pt x="57" y="611"/>
                      </a:lnTo>
                      <a:lnTo>
                        <a:pt x="43" y="599"/>
                      </a:lnTo>
                      <a:lnTo>
                        <a:pt x="36" y="597"/>
                      </a:lnTo>
                      <a:lnTo>
                        <a:pt x="33" y="597"/>
                      </a:lnTo>
                      <a:lnTo>
                        <a:pt x="31" y="599"/>
                      </a:lnTo>
                      <a:lnTo>
                        <a:pt x="28" y="599"/>
                      </a:lnTo>
                      <a:lnTo>
                        <a:pt x="26" y="599"/>
                      </a:lnTo>
                      <a:lnTo>
                        <a:pt x="24" y="599"/>
                      </a:lnTo>
                      <a:lnTo>
                        <a:pt x="24" y="599"/>
                      </a:lnTo>
                      <a:lnTo>
                        <a:pt x="21" y="597"/>
                      </a:lnTo>
                      <a:lnTo>
                        <a:pt x="21" y="594"/>
                      </a:lnTo>
                      <a:lnTo>
                        <a:pt x="21" y="590"/>
                      </a:lnTo>
                      <a:lnTo>
                        <a:pt x="21" y="590"/>
                      </a:lnTo>
                      <a:lnTo>
                        <a:pt x="19" y="587"/>
                      </a:lnTo>
                      <a:lnTo>
                        <a:pt x="17" y="585"/>
                      </a:lnTo>
                      <a:lnTo>
                        <a:pt x="17" y="585"/>
                      </a:lnTo>
                      <a:lnTo>
                        <a:pt x="14" y="583"/>
                      </a:lnTo>
                      <a:lnTo>
                        <a:pt x="12" y="583"/>
                      </a:lnTo>
                      <a:lnTo>
                        <a:pt x="12" y="580"/>
                      </a:lnTo>
                      <a:lnTo>
                        <a:pt x="10" y="578"/>
                      </a:lnTo>
                      <a:lnTo>
                        <a:pt x="10" y="576"/>
                      </a:lnTo>
                      <a:lnTo>
                        <a:pt x="5" y="576"/>
                      </a:lnTo>
                      <a:lnTo>
                        <a:pt x="2" y="571"/>
                      </a:lnTo>
                      <a:lnTo>
                        <a:pt x="2" y="571"/>
                      </a:lnTo>
                      <a:lnTo>
                        <a:pt x="0" y="568"/>
                      </a:lnTo>
                      <a:lnTo>
                        <a:pt x="0" y="566"/>
                      </a:lnTo>
                      <a:lnTo>
                        <a:pt x="0" y="564"/>
                      </a:lnTo>
                      <a:lnTo>
                        <a:pt x="0" y="561"/>
                      </a:lnTo>
                      <a:lnTo>
                        <a:pt x="2" y="559"/>
                      </a:lnTo>
                      <a:lnTo>
                        <a:pt x="2" y="552"/>
                      </a:lnTo>
                      <a:lnTo>
                        <a:pt x="2" y="547"/>
                      </a:lnTo>
                      <a:lnTo>
                        <a:pt x="5" y="545"/>
                      </a:lnTo>
                      <a:lnTo>
                        <a:pt x="5" y="545"/>
                      </a:lnTo>
                      <a:lnTo>
                        <a:pt x="7" y="542"/>
                      </a:lnTo>
                      <a:lnTo>
                        <a:pt x="7" y="542"/>
                      </a:lnTo>
                      <a:lnTo>
                        <a:pt x="5" y="542"/>
                      </a:lnTo>
                      <a:lnTo>
                        <a:pt x="5" y="542"/>
                      </a:lnTo>
                      <a:lnTo>
                        <a:pt x="5" y="540"/>
                      </a:lnTo>
                      <a:lnTo>
                        <a:pt x="5" y="535"/>
                      </a:lnTo>
                      <a:lnTo>
                        <a:pt x="5" y="535"/>
                      </a:lnTo>
                      <a:lnTo>
                        <a:pt x="5" y="533"/>
                      </a:lnTo>
                      <a:lnTo>
                        <a:pt x="5" y="531"/>
                      </a:lnTo>
                      <a:lnTo>
                        <a:pt x="7" y="528"/>
                      </a:lnTo>
                      <a:lnTo>
                        <a:pt x="7" y="526"/>
                      </a:lnTo>
                      <a:lnTo>
                        <a:pt x="7" y="526"/>
                      </a:lnTo>
                      <a:lnTo>
                        <a:pt x="5" y="526"/>
                      </a:lnTo>
                      <a:lnTo>
                        <a:pt x="5" y="523"/>
                      </a:lnTo>
                      <a:lnTo>
                        <a:pt x="5" y="523"/>
                      </a:lnTo>
                      <a:lnTo>
                        <a:pt x="5" y="521"/>
                      </a:lnTo>
                      <a:lnTo>
                        <a:pt x="5" y="519"/>
                      </a:lnTo>
                      <a:lnTo>
                        <a:pt x="7" y="514"/>
                      </a:lnTo>
                      <a:lnTo>
                        <a:pt x="7" y="514"/>
                      </a:lnTo>
                      <a:lnTo>
                        <a:pt x="12" y="512"/>
                      </a:lnTo>
                      <a:lnTo>
                        <a:pt x="14" y="509"/>
                      </a:lnTo>
                      <a:lnTo>
                        <a:pt x="19" y="504"/>
                      </a:lnTo>
                      <a:lnTo>
                        <a:pt x="31" y="481"/>
                      </a:lnTo>
                      <a:lnTo>
                        <a:pt x="33" y="478"/>
                      </a:lnTo>
                      <a:lnTo>
                        <a:pt x="40" y="471"/>
                      </a:lnTo>
                      <a:lnTo>
                        <a:pt x="47" y="467"/>
                      </a:lnTo>
                      <a:lnTo>
                        <a:pt x="50" y="464"/>
                      </a:lnTo>
                      <a:lnTo>
                        <a:pt x="52" y="464"/>
                      </a:lnTo>
                      <a:lnTo>
                        <a:pt x="54" y="464"/>
                      </a:lnTo>
                      <a:lnTo>
                        <a:pt x="62" y="467"/>
                      </a:lnTo>
                      <a:lnTo>
                        <a:pt x="64" y="469"/>
                      </a:lnTo>
                      <a:lnTo>
                        <a:pt x="66" y="469"/>
                      </a:lnTo>
                      <a:lnTo>
                        <a:pt x="73" y="469"/>
                      </a:lnTo>
                      <a:lnTo>
                        <a:pt x="76" y="469"/>
                      </a:lnTo>
                      <a:lnTo>
                        <a:pt x="78" y="469"/>
                      </a:lnTo>
                      <a:lnTo>
                        <a:pt x="81" y="467"/>
                      </a:lnTo>
                      <a:lnTo>
                        <a:pt x="83" y="464"/>
                      </a:lnTo>
                      <a:lnTo>
                        <a:pt x="85" y="460"/>
                      </a:lnTo>
                      <a:lnTo>
                        <a:pt x="85" y="457"/>
                      </a:lnTo>
                      <a:lnTo>
                        <a:pt x="83" y="450"/>
                      </a:lnTo>
                      <a:lnTo>
                        <a:pt x="83" y="448"/>
                      </a:lnTo>
                      <a:lnTo>
                        <a:pt x="83" y="443"/>
                      </a:lnTo>
                      <a:lnTo>
                        <a:pt x="85" y="441"/>
                      </a:lnTo>
                      <a:lnTo>
                        <a:pt x="92" y="426"/>
                      </a:lnTo>
                      <a:lnTo>
                        <a:pt x="95" y="422"/>
                      </a:lnTo>
                      <a:lnTo>
                        <a:pt x="97" y="417"/>
                      </a:lnTo>
                      <a:lnTo>
                        <a:pt x="102" y="410"/>
                      </a:lnTo>
                      <a:lnTo>
                        <a:pt x="107" y="388"/>
                      </a:lnTo>
                      <a:lnTo>
                        <a:pt x="107" y="381"/>
                      </a:lnTo>
                      <a:lnTo>
                        <a:pt x="107" y="374"/>
                      </a:lnTo>
                      <a:lnTo>
                        <a:pt x="109" y="370"/>
                      </a:lnTo>
                      <a:lnTo>
                        <a:pt x="109" y="365"/>
                      </a:lnTo>
                      <a:lnTo>
                        <a:pt x="107" y="362"/>
                      </a:lnTo>
                      <a:lnTo>
                        <a:pt x="107" y="360"/>
                      </a:lnTo>
                      <a:lnTo>
                        <a:pt x="104" y="358"/>
                      </a:lnTo>
                      <a:lnTo>
                        <a:pt x="107" y="355"/>
                      </a:lnTo>
                      <a:lnTo>
                        <a:pt x="109" y="351"/>
                      </a:lnTo>
                      <a:lnTo>
                        <a:pt x="121" y="346"/>
                      </a:lnTo>
                      <a:lnTo>
                        <a:pt x="125" y="344"/>
                      </a:lnTo>
                      <a:lnTo>
                        <a:pt x="130" y="346"/>
                      </a:lnTo>
                      <a:lnTo>
                        <a:pt x="137" y="344"/>
                      </a:lnTo>
                      <a:lnTo>
                        <a:pt x="142" y="344"/>
                      </a:lnTo>
                      <a:lnTo>
                        <a:pt x="147" y="341"/>
                      </a:lnTo>
                      <a:lnTo>
                        <a:pt x="156" y="341"/>
                      </a:lnTo>
                      <a:lnTo>
                        <a:pt x="168" y="341"/>
                      </a:lnTo>
                      <a:lnTo>
                        <a:pt x="173" y="341"/>
                      </a:lnTo>
                      <a:lnTo>
                        <a:pt x="177" y="341"/>
                      </a:lnTo>
                      <a:lnTo>
                        <a:pt x="182" y="344"/>
                      </a:lnTo>
                      <a:lnTo>
                        <a:pt x="199" y="351"/>
                      </a:lnTo>
                      <a:lnTo>
                        <a:pt x="204" y="355"/>
                      </a:lnTo>
                      <a:lnTo>
                        <a:pt x="204" y="360"/>
                      </a:lnTo>
                      <a:lnTo>
                        <a:pt x="204" y="362"/>
                      </a:lnTo>
                      <a:lnTo>
                        <a:pt x="201" y="365"/>
                      </a:lnTo>
                      <a:lnTo>
                        <a:pt x="201" y="370"/>
                      </a:lnTo>
                      <a:lnTo>
                        <a:pt x="201" y="372"/>
                      </a:lnTo>
                      <a:lnTo>
                        <a:pt x="204" y="374"/>
                      </a:lnTo>
                      <a:lnTo>
                        <a:pt x="204" y="377"/>
                      </a:lnTo>
                      <a:lnTo>
                        <a:pt x="204" y="379"/>
                      </a:lnTo>
                      <a:lnTo>
                        <a:pt x="204" y="384"/>
                      </a:lnTo>
                      <a:lnTo>
                        <a:pt x="204" y="386"/>
                      </a:lnTo>
                      <a:lnTo>
                        <a:pt x="204" y="388"/>
                      </a:lnTo>
                      <a:lnTo>
                        <a:pt x="206" y="391"/>
                      </a:lnTo>
                      <a:lnTo>
                        <a:pt x="208" y="393"/>
                      </a:lnTo>
                      <a:lnTo>
                        <a:pt x="213" y="396"/>
                      </a:lnTo>
                      <a:lnTo>
                        <a:pt x="218" y="396"/>
                      </a:lnTo>
                      <a:lnTo>
                        <a:pt x="222" y="393"/>
                      </a:lnTo>
                      <a:lnTo>
                        <a:pt x="241" y="384"/>
                      </a:lnTo>
                      <a:lnTo>
                        <a:pt x="239" y="379"/>
                      </a:lnTo>
                      <a:lnTo>
                        <a:pt x="234" y="377"/>
                      </a:lnTo>
                      <a:lnTo>
                        <a:pt x="232" y="374"/>
                      </a:lnTo>
                      <a:lnTo>
                        <a:pt x="230" y="372"/>
                      </a:lnTo>
                      <a:lnTo>
                        <a:pt x="227" y="367"/>
                      </a:lnTo>
                      <a:lnTo>
                        <a:pt x="227" y="360"/>
                      </a:lnTo>
                      <a:lnTo>
                        <a:pt x="227" y="358"/>
                      </a:lnTo>
                      <a:lnTo>
                        <a:pt x="225" y="355"/>
                      </a:lnTo>
                      <a:lnTo>
                        <a:pt x="225" y="353"/>
                      </a:lnTo>
                      <a:lnTo>
                        <a:pt x="227" y="346"/>
                      </a:lnTo>
                      <a:lnTo>
                        <a:pt x="227" y="344"/>
                      </a:lnTo>
                      <a:lnTo>
                        <a:pt x="230" y="341"/>
                      </a:lnTo>
                      <a:lnTo>
                        <a:pt x="239" y="336"/>
                      </a:lnTo>
                      <a:lnTo>
                        <a:pt x="241" y="336"/>
                      </a:lnTo>
                      <a:lnTo>
                        <a:pt x="246" y="332"/>
                      </a:lnTo>
                      <a:lnTo>
                        <a:pt x="246" y="332"/>
                      </a:lnTo>
                      <a:lnTo>
                        <a:pt x="248" y="329"/>
                      </a:lnTo>
                      <a:lnTo>
                        <a:pt x="251" y="325"/>
                      </a:lnTo>
                      <a:lnTo>
                        <a:pt x="253" y="317"/>
                      </a:lnTo>
                      <a:lnTo>
                        <a:pt x="253" y="315"/>
                      </a:lnTo>
                      <a:lnTo>
                        <a:pt x="256" y="315"/>
                      </a:lnTo>
                      <a:lnTo>
                        <a:pt x="258" y="315"/>
                      </a:lnTo>
                      <a:lnTo>
                        <a:pt x="265" y="315"/>
                      </a:lnTo>
                      <a:lnTo>
                        <a:pt x="277" y="313"/>
                      </a:lnTo>
                      <a:lnTo>
                        <a:pt x="301" y="303"/>
                      </a:lnTo>
                      <a:lnTo>
                        <a:pt x="301" y="299"/>
                      </a:lnTo>
                      <a:lnTo>
                        <a:pt x="298" y="294"/>
                      </a:lnTo>
                      <a:lnTo>
                        <a:pt x="298" y="291"/>
                      </a:lnTo>
                      <a:lnTo>
                        <a:pt x="298" y="287"/>
                      </a:lnTo>
                      <a:lnTo>
                        <a:pt x="301" y="284"/>
                      </a:lnTo>
                      <a:lnTo>
                        <a:pt x="305" y="280"/>
                      </a:lnTo>
                      <a:lnTo>
                        <a:pt x="310" y="275"/>
                      </a:lnTo>
                      <a:lnTo>
                        <a:pt x="312" y="270"/>
                      </a:lnTo>
                      <a:lnTo>
                        <a:pt x="315" y="268"/>
                      </a:lnTo>
                      <a:lnTo>
                        <a:pt x="315" y="261"/>
                      </a:lnTo>
                      <a:lnTo>
                        <a:pt x="317" y="258"/>
                      </a:lnTo>
                      <a:lnTo>
                        <a:pt x="319" y="254"/>
                      </a:lnTo>
                      <a:lnTo>
                        <a:pt x="319" y="246"/>
                      </a:lnTo>
                      <a:lnTo>
                        <a:pt x="319" y="244"/>
                      </a:lnTo>
                      <a:lnTo>
                        <a:pt x="319" y="242"/>
                      </a:lnTo>
                      <a:lnTo>
                        <a:pt x="319" y="235"/>
                      </a:lnTo>
                      <a:lnTo>
                        <a:pt x="322" y="232"/>
                      </a:lnTo>
                      <a:lnTo>
                        <a:pt x="322" y="230"/>
                      </a:lnTo>
                      <a:lnTo>
                        <a:pt x="327" y="230"/>
                      </a:lnTo>
                      <a:lnTo>
                        <a:pt x="329" y="232"/>
                      </a:lnTo>
                      <a:lnTo>
                        <a:pt x="331" y="235"/>
                      </a:lnTo>
                      <a:lnTo>
                        <a:pt x="336" y="235"/>
                      </a:lnTo>
                      <a:lnTo>
                        <a:pt x="338" y="235"/>
                      </a:lnTo>
                      <a:lnTo>
                        <a:pt x="341" y="235"/>
                      </a:lnTo>
                      <a:lnTo>
                        <a:pt x="343" y="235"/>
                      </a:lnTo>
                      <a:lnTo>
                        <a:pt x="348" y="232"/>
                      </a:lnTo>
                      <a:lnTo>
                        <a:pt x="353" y="232"/>
                      </a:lnTo>
                      <a:lnTo>
                        <a:pt x="355" y="232"/>
                      </a:lnTo>
                      <a:lnTo>
                        <a:pt x="369" y="225"/>
                      </a:lnTo>
                      <a:lnTo>
                        <a:pt x="371" y="223"/>
                      </a:lnTo>
                      <a:lnTo>
                        <a:pt x="374" y="220"/>
                      </a:lnTo>
                      <a:lnTo>
                        <a:pt x="374" y="216"/>
                      </a:lnTo>
                      <a:lnTo>
                        <a:pt x="374" y="213"/>
                      </a:lnTo>
                      <a:lnTo>
                        <a:pt x="371" y="211"/>
                      </a:lnTo>
                      <a:lnTo>
                        <a:pt x="374" y="206"/>
                      </a:lnTo>
                      <a:lnTo>
                        <a:pt x="381" y="201"/>
                      </a:lnTo>
                      <a:lnTo>
                        <a:pt x="383" y="199"/>
                      </a:lnTo>
                      <a:lnTo>
                        <a:pt x="388" y="190"/>
                      </a:lnTo>
                      <a:lnTo>
                        <a:pt x="393" y="185"/>
                      </a:lnTo>
                      <a:lnTo>
                        <a:pt x="405" y="178"/>
                      </a:lnTo>
                      <a:lnTo>
                        <a:pt x="407" y="175"/>
                      </a:lnTo>
                      <a:lnTo>
                        <a:pt x="407" y="171"/>
                      </a:lnTo>
                      <a:lnTo>
                        <a:pt x="407" y="168"/>
                      </a:lnTo>
                      <a:lnTo>
                        <a:pt x="405" y="164"/>
                      </a:lnTo>
                      <a:lnTo>
                        <a:pt x="400" y="159"/>
                      </a:lnTo>
                      <a:lnTo>
                        <a:pt x="398" y="156"/>
                      </a:lnTo>
                      <a:lnTo>
                        <a:pt x="393" y="154"/>
                      </a:lnTo>
                      <a:lnTo>
                        <a:pt x="390" y="152"/>
                      </a:lnTo>
                      <a:lnTo>
                        <a:pt x="390" y="147"/>
                      </a:lnTo>
                      <a:lnTo>
                        <a:pt x="390" y="145"/>
                      </a:lnTo>
                      <a:lnTo>
                        <a:pt x="393" y="142"/>
                      </a:lnTo>
                      <a:lnTo>
                        <a:pt x="395" y="138"/>
                      </a:lnTo>
                      <a:lnTo>
                        <a:pt x="409" y="133"/>
                      </a:lnTo>
                      <a:lnTo>
                        <a:pt x="412" y="130"/>
                      </a:lnTo>
                      <a:lnTo>
                        <a:pt x="412" y="128"/>
                      </a:lnTo>
                      <a:lnTo>
                        <a:pt x="412" y="126"/>
                      </a:lnTo>
                      <a:lnTo>
                        <a:pt x="409" y="121"/>
                      </a:lnTo>
                      <a:lnTo>
                        <a:pt x="409" y="121"/>
                      </a:lnTo>
                      <a:lnTo>
                        <a:pt x="405" y="116"/>
                      </a:lnTo>
                      <a:lnTo>
                        <a:pt x="405" y="114"/>
                      </a:lnTo>
                      <a:lnTo>
                        <a:pt x="405" y="111"/>
                      </a:lnTo>
                      <a:lnTo>
                        <a:pt x="405" y="109"/>
                      </a:lnTo>
                      <a:lnTo>
                        <a:pt x="405" y="107"/>
                      </a:lnTo>
                      <a:lnTo>
                        <a:pt x="405" y="100"/>
                      </a:lnTo>
                      <a:lnTo>
                        <a:pt x="405" y="97"/>
                      </a:lnTo>
                      <a:lnTo>
                        <a:pt x="405" y="93"/>
                      </a:lnTo>
                      <a:lnTo>
                        <a:pt x="405" y="88"/>
                      </a:lnTo>
                      <a:lnTo>
                        <a:pt x="405" y="85"/>
                      </a:lnTo>
                      <a:lnTo>
                        <a:pt x="405" y="81"/>
                      </a:lnTo>
                      <a:lnTo>
                        <a:pt x="405" y="76"/>
                      </a:lnTo>
                      <a:lnTo>
                        <a:pt x="402" y="74"/>
                      </a:lnTo>
                      <a:lnTo>
                        <a:pt x="400" y="74"/>
                      </a:lnTo>
                      <a:lnTo>
                        <a:pt x="395" y="76"/>
                      </a:lnTo>
                      <a:lnTo>
                        <a:pt x="393" y="76"/>
                      </a:lnTo>
                      <a:lnTo>
                        <a:pt x="388" y="74"/>
                      </a:lnTo>
                      <a:lnTo>
                        <a:pt x="386" y="74"/>
                      </a:lnTo>
                      <a:lnTo>
                        <a:pt x="383" y="74"/>
                      </a:lnTo>
                      <a:lnTo>
                        <a:pt x="381" y="71"/>
                      </a:lnTo>
                      <a:lnTo>
                        <a:pt x="379" y="69"/>
                      </a:lnTo>
                      <a:lnTo>
                        <a:pt x="379" y="66"/>
                      </a:lnTo>
                      <a:lnTo>
                        <a:pt x="379" y="62"/>
                      </a:lnTo>
                      <a:lnTo>
                        <a:pt x="379" y="57"/>
                      </a:lnTo>
                      <a:lnTo>
                        <a:pt x="379" y="55"/>
                      </a:lnTo>
                      <a:lnTo>
                        <a:pt x="379" y="52"/>
                      </a:lnTo>
                      <a:lnTo>
                        <a:pt x="381" y="50"/>
                      </a:lnTo>
                      <a:lnTo>
                        <a:pt x="383" y="48"/>
                      </a:lnTo>
                      <a:lnTo>
                        <a:pt x="388" y="45"/>
                      </a:lnTo>
                      <a:lnTo>
                        <a:pt x="393" y="48"/>
                      </a:lnTo>
                      <a:lnTo>
                        <a:pt x="400" y="50"/>
                      </a:lnTo>
                      <a:lnTo>
                        <a:pt x="402" y="50"/>
                      </a:lnTo>
                      <a:lnTo>
                        <a:pt x="405" y="50"/>
                      </a:lnTo>
                      <a:lnTo>
                        <a:pt x="407" y="48"/>
                      </a:lnTo>
                      <a:lnTo>
                        <a:pt x="424" y="38"/>
                      </a:lnTo>
                      <a:lnTo>
                        <a:pt x="426" y="36"/>
                      </a:lnTo>
                      <a:lnTo>
                        <a:pt x="426" y="31"/>
                      </a:lnTo>
                      <a:lnTo>
                        <a:pt x="426" y="29"/>
                      </a:lnTo>
                      <a:lnTo>
                        <a:pt x="426" y="22"/>
                      </a:lnTo>
                      <a:lnTo>
                        <a:pt x="428" y="17"/>
                      </a:lnTo>
                      <a:lnTo>
                        <a:pt x="428" y="12"/>
                      </a:lnTo>
                      <a:lnTo>
                        <a:pt x="431" y="10"/>
                      </a:lnTo>
                      <a:lnTo>
                        <a:pt x="438" y="3"/>
                      </a:lnTo>
                      <a:lnTo>
                        <a:pt x="440" y="0"/>
                      </a:lnTo>
                      <a:lnTo>
                        <a:pt x="447" y="0"/>
                      </a:lnTo>
                      <a:lnTo>
                        <a:pt x="452" y="3"/>
                      </a:lnTo>
                      <a:lnTo>
                        <a:pt x="454" y="5"/>
                      </a:lnTo>
                      <a:lnTo>
                        <a:pt x="457" y="7"/>
                      </a:lnTo>
                      <a:lnTo>
                        <a:pt x="461" y="12"/>
                      </a:lnTo>
                      <a:lnTo>
                        <a:pt x="476" y="22"/>
                      </a:lnTo>
                      <a:lnTo>
                        <a:pt x="485" y="24"/>
                      </a:lnTo>
                      <a:lnTo>
                        <a:pt x="502" y="22"/>
                      </a:lnTo>
                      <a:lnTo>
                        <a:pt x="506" y="24"/>
                      </a:lnTo>
                      <a:lnTo>
                        <a:pt x="509" y="26"/>
                      </a:lnTo>
                      <a:lnTo>
                        <a:pt x="509" y="31"/>
                      </a:lnTo>
                      <a:lnTo>
                        <a:pt x="509" y="33"/>
                      </a:lnTo>
                      <a:lnTo>
                        <a:pt x="509" y="36"/>
                      </a:lnTo>
                      <a:lnTo>
                        <a:pt x="511" y="36"/>
                      </a:lnTo>
                      <a:lnTo>
                        <a:pt x="516" y="36"/>
                      </a:lnTo>
                      <a:lnTo>
                        <a:pt x="518" y="33"/>
                      </a:lnTo>
                      <a:lnTo>
                        <a:pt x="521" y="31"/>
                      </a:lnTo>
                      <a:lnTo>
                        <a:pt x="523" y="31"/>
                      </a:lnTo>
                      <a:lnTo>
                        <a:pt x="528" y="29"/>
                      </a:lnTo>
                      <a:lnTo>
                        <a:pt x="530" y="26"/>
                      </a:lnTo>
                      <a:lnTo>
                        <a:pt x="535" y="26"/>
                      </a:lnTo>
                      <a:lnTo>
                        <a:pt x="547" y="26"/>
                      </a:lnTo>
                      <a:lnTo>
                        <a:pt x="556" y="22"/>
                      </a:lnTo>
                      <a:lnTo>
                        <a:pt x="565" y="24"/>
                      </a:lnTo>
                      <a:lnTo>
                        <a:pt x="570" y="22"/>
                      </a:lnTo>
                      <a:lnTo>
                        <a:pt x="573" y="24"/>
                      </a:lnTo>
                      <a:lnTo>
                        <a:pt x="573" y="26"/>
                      </a:lnTo>
                      <a:lnTo>
                        <a:pt x="575" y="31"/>
                      </a:lnTo>
                      <a:lnTo>
                        <a:pt x="580" y="33"/>
                      </a:lnTo>
                      <a:lnTo>
                        <a:pt x="587" y="36"/>
                      </a:lnTo>
                      <a:lnTo>
                        <a:pt x="592" y="38"/>
                      </a:lnTo>
                      <a:lnTo>
                        <a:pt x="594" y="43"/>
                      </a:lnTo>
                      <a:lnTo>
                        <a:pt x="594" y="45"/>
                      </a:lnTo>
                      <a:lnTo>
                        <a:pt x="592" y="48"/>
                      </a:lnTo>
                      <a:lnTo>
                        <a:pt x="589" y="50"/>
                      </a:lnTo>
                      <a:lnTo>
                        <a:pt x="589" y="55"/>
                      </a:lnTo>
                      <a:lnTo>
                        <a:pt x="592" y="62"/>
                      </a:lnTo>
                      <a:lnTo>
                        <a:pt x="596" y="64"/>
                      </a:lnTo>
                      <a:lnTo>
                        <a:pt x="603" y="69"/>
                      </a:lnTo>
                      <a:lnTo>
                        <a:pt x="627" y="76"/>
                      </a:lnTo>
                      <a:lnTo>
                        <a:pt x="636" y="81"/>
                      </a:lnTo>
                      <a:lnTo>
                        <a:pt x="639" y="83"/>
                      </a:lnTo>
                      <a:lnTo>
                        <a:pt x="641" y="88"/>
                      </a:lnTo>
                      <a:lnTo>
                        <a:pt x="641" y="90"/>
                      </a:lnTo>
                      <a:lnTo>
                        <a:pt x="644" y="93"/>
                      </a:lnTo>
                      <a:lnTo>
                        <a:pt x="646" y="97"/>
                      </a:lnTo>
                      <a:lnTo>
                        <a:pt x="648" y="100"/>
                      </a:lnTo>
                      <a:lnTo>
                        <a:pt x="670" y="107"/>
                      </a:lnTo>
                      <a:close/>
                    </a:path>
                  </a:pathLst>
                </a:custGeom>
                <a:solidFill>
                  <a:schemeClr val="tx1">
                    <a:alpha val="15000"/>
                  </a:schemeClr>
                </a:solidFill>
                <a:ln w="3175" cap="rnd">
                  <a:solidFill>
                    <a:schemeClr val="tx1">
                      <a:alpha val="20000"/>
                    </a:schemeClr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301" name="Freeform 83"/>
                <p:cNvSpPr>
                  <a:spLocks/>
                </p:cNvSpPr>
                <p:nvPr/>
              </p:nvSpPr>
              <p:spPr bwMode="auto">
                <a:xfrm>
                  <a:off x="4992900" y="1238250"/>
                  <a:ext cx="20241" cy="22622"/>
                </a:xfrm>
                <a:custGeom>
                  <a:avLst/>
                  <a:gdLst>
                    <a:gd name="T0" fmla="*/ 5 w 17"/>
                    <a:gd name="T1" fmla="*/ 17 h 19"/>
                    <a:gd name="T2" fmla="*/ 5 w 17"/>
                    <a:gd name="T3" fmla="*/ 17 h 19"/>
                    <a:gd name="T4" fmla="*/ 12 w 17"/>
                    <a:gd name="T5" fmla="*/ 19 h 19"/>
                    <a:gd name="T6" fmla="*/ 12 w 17"/>
                    <a:gd name="T7" fmla="*/ 19 h 19"/>
                    <a:gd name="T8" fmla="*/ 15 w 17"/>
                    <a:gd name="T9" fmla="*/ 17 h 19"/>
                    <a:gd name="T10" fmla="*/ 17 w 17"/>
                    <a:gd name="T11" fmla="*/ 17 h 19"/>
                    <a:gd name="T12" fmla="*/ 12 w 17"/>
                    <a:gd name="T13" fmla="*/ 12 h 19"/>
                    <a:gd name="T14" fmla="*/ 10 w 17"/>
                    <a:gd name="T15" fmla="*/ 5 h 19"/>
                    <a:gd name="T16" fmla="*/ 5 w 17"/>
                    <a:gd name="T17" fmla="*/ 0 h 19"/>
                    <a:gd name="T18" fmla="*/ 3 w 17"/>
                    <a:gd name="T19" fmla="*/ 0 h 19"/>
                    <a:gd name="T20" fmla="*/ 0 w 17"/>
                    <a:gd name="T21" fmla="*/ 10 h 19"/>
                    <a:gd name="T22" fmla="*/ 0 w 17"/>
                    <a:gd name="T23" fmla="*/ 14 h 19"/>
                    <a:gd name="T24" fmla="*/ 5 w 17"/>
                    <a:gd name="T25" fmla="*/ 1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7" h="19">
                      <a:moveTo>
                        <a:pt x="5" y="17"/>
                      </a:moveTo>
                      <a:lnTo>
                        <a:pt x="5" y="17"/>
                      </a:lnTo>
                      <a:lnTo>
                        <a:pt x="12" y="19"/>
                      </a:lnTo>
                      <a:lnTo>
                        <a:pt x="12" y="19"/>
                      </a:lnTo>
                      <a:lnTo>
                        <a:pt x="15" y="17"/>
                      </a:lnTo>
                      <a:lnTo>
                        <a:pt x="17" y="17"/>
                      </a:lnTo>
                      <a:lnTo>
                        <a:pt x="12" y="12"/>
                      </a:lnTo>
                      <a:lnTo>
                        <a:pt x="10" y="5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5" y="17"/>
                      </a:lnTo>
                    </a:path>
                  </a:pathLst>
                </a:custGeom>
                <a:solidFill>
                  <a:schemeClr val="tx1">
                    <a:alpha val="15000"/>
                  </a:schemeClr>
                </a:solidFill>
                <a:ln w="3175" cap="rnd">
                  <a:solidFill>
                    <a:schemeClr val="tx1">
                      <a:alpha val="20000"/>
                    </a:schemeClr>
                  </a:solidFill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  <p:sp>
              <p:nvSpPr>
                <p:cNvPr id="302" name="Freeform 84"/>
                <p:cNvSpPr>
                  <a:spLocks/>
                </p:cNvSpPr>
                <p:nvPr/>
              </p:nvSpPr>
              <p:spPr bwMode="auto">
                <a:xfrm>
                  <a:off x="2052056" y="4383881"/>
                  <a:ext cx="11906" cy="17859"/>
                </a:xfrm>
                <a:custGeom>
                  <a:avLst/>
                  <a:gdLst>
                    <a:gd name="T0" fmla="*/ 8 w 10"/>
                    <a:gd name="T1" fmla="*/ 3 h 15"/>
                    <a:gd name="T2" fmla="*/ 8 w 10"/>
                    <a:gd name="T3" fmla="*/ 3 h 15"/>
                    <a:gd name="T4" fmla="*/ 8 w 10"/>
                    <a:gd name="T5" fmla="*/ 5 h 15"/>
                    <a:gd name="T6" fmla="*/ 10 w 10"/>
                    <a:gd name="T7" fmla="*/ 5 h 15"/>
                    <a:gd name="T8" fmla="*/ 8 w 10"/>
                    <a:gd name="T9" fmla="*/ 15 h 15"/>
                    <a:gd name="T10" fmla="*/ 3 w 10"/>
                    <a:gd name="T11" fmla="*/ 10 h 15"/>
                    <a:gd name="T12" fmla="*/ 0 w 10"/>
                    <a:gd name="T13" fmla="*/ 0 h 15"/>
                    <a:gd name="T14" fmla="*/ 8 w 10"/>
                    <a:gd name="T15" fmla="*/ 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0" h="15">
                      <a:moveTo>
                        <a:pt x="8" y="3"/>
                      </a:moveTo>
                      <a:lnTo>
                        <a:pt x="8" y="3"/>
                      </a:lnTo>
                      <a:lnTo>
                        <a:pt x="8" y="5"/>
                      </a:lnTo>
                      <a:lnTo>
                        <a:pt x="10" y="5"/>
                      </a:lnTo>
                      <a:lnTo>
                        <a:pt x="8" y="15"/>
                      </a:lnTo>
                      <a:lnTo>
                        <a:pt x="3" y="10"/>
                      </a:lnTo>
                      <a:lnTo>
                        <a:pt x="0" y="0"/>
                      </a:lnTo>
                      <a:lnTo>
                        <a:pt x="8" y="3"/>
                      </a:lnTo>
                    </a:path>
                  </a:pathLst>
                </a:custGeom>
                <a:solidFill>
                  <a:schemeClr val="tx1">
                    <a:alpha val="15000"/>
                  </a:schemeClr>
                </a:solidFill>
                <a:ln w="3175" cap="rnd">
                  <a:solidFill>
                    <a:schemeClr val="tx1">
                      <a:alpha val="20000"/>
                    </a:schemeClr>
                  </a:solidFill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ource Sans Pro" charset="0"/>
                  </a:endParaRPr>
                </a:p>
              </p:txBody>
            </p:sp>
          </p:grpSp>
          <p:sp>
            <p:nvSpPr>
              <p:cNvPr id="268" name="Freeform 86"/>
              <p:cNvSpPr>
                <a:spLocks noEditPoints="1"/>
              </p:cNvSpPr>
              <p:nvPr/>
            </p:nvSpPr>
            <p:spPr bwMode="auto">
              <a:xfrm>
                <a:off x="816187" y="440531"/>
                <a:ext cx="5143500" cy="4093369"/>
              </a:xfrm>
              <a:custGeom>
                <a:avLst/>
                <a:gdLst>
                  <a:gd name="T0" fmla="*/ 3404 w 4320"/>
                  <a:gd name="T1" fmla="*/ 2302 h 3438"/>
                  <a:gd name="T2" fmla="*/ 3400 w 4320"/>
                  <a:gd name="T3" fmla="*/ 2183 h 3438"/>
                  <a:gd name="T4" fmla="*/ 3338 w 4320"/>
                  <a:gd name="T5" fmla="*/ 2129 h 3438"/>
                  <a:gd name="T6" fmla="*/ 3932 w 4320"/>
                  <a:gd name="T7" fmla="*/ 1781 h 3438"/>
                  <a:gd name="T8" fmla="*/ 3913 w 4320"/>
                  <a:gd name="T9" fmla="*/ 2022 h 3438"/>
                  <a:gd name="T10" fmla="*/ 3712 w 4320"/>
                  <a:gd name="T11" fmla="*/ 1927 h 3438"/>
                  <a:gd name="T12" fmla="*/ 3814 w 4320"/>
                  <a:gd name="T13" fmla="*/ 1778 h 3438"/>
                  <a:gd name="T14" fmla="*/ 4308 w 4320"/>
                  <a:gd name="T15" fmla="*/ 1726 h 3438"/>
                  <a:gd name="T16" fmla="*/ 3520 w 4320"/>
                  <a:gd name="T17" fmla="*/ 689 h 3438"/>
                  <a:gd name="T18" fmla="*/ 653 w 4320"/>
                  <a:gd name="T19" fmla="*/ 104 h 3438"/>
                  <a:gd name="T20" fmla="*/ 899 w 4320"/>
                  <a:gd name="T21" fmla="*/ 130 h 3438"/>
                  <a:gd name="T22" fmla="*/ 1135 w 4320"/>
                  <a:gd name="T23" fmla="*/ 140 h 3438"/>
                  <a:gd name="T24" fmla="*/ 1538 w 4320"/>
                  <a:gd name="T25" fmla="*/ 249 h 3438"/>
                  <a:gd name="T26" fmla="*/ 1708 w 4320"/>
                  <a:gd name="T27" fmla="*/ 239 h 3438"/>
                  <a:gd name="T28" fmla="*/ 1831 w 4320"/>
                  <a:gd name="T29" fmla="*/ 237 h 3438"/>
                  <a:gd name="T30" fmla="*/ 1980 w 4320"/>
                  <a:gd name="T31" fmla="*/ 251 h 3438"/>
                  <a:gd name="T32" fmla="*/ 2226 w 4320"/>
                  <a:gd name="T33" fmla="*/ 313 h 3438"/>
                  <a:gd name="T34" fmla="*/ 2382 w 4320"/>
                  <a:gd name="T35" fmla="*/ 336 h 3438"/>
                  <a:gd name="T36" fmla="*/ 2515 w 4320"/>
                  <a:gd name="T37" fmla="*/ 438 h 3438"/>
                  <a:gd name="T38" fmla="*/ 2728 w 4320"/>
                  <a:gd name="T39" fmla="*/ 540 h 3438"/>
                  <a:gd name="T40" fmla="*/ 3000 w 4320"/>
                  <a:gd name="T41" fmla="*/ 580 h 3438"/>
                  <a:gd name="T42" fmla="*/ 3191 w 4320"/>
                  <a:gd name="T43" fmla="*/ 542 h 3438"/>
                  <a:gd name="T44" fmla="*/ 3373 w 4320"/>
                  <a:gd name="T45" fmla="*/ 696 h 3438"/>
                  <a:gd name="T46" fmla="*/ 3563 w 4320"/>
                  <a:gd name="T47" fmla="*/ 701 h 3438"/>
                  <a:gd name="T48" fmla="*/ 3828 w 4320"/>
                  <a:gd name="T49" fmla="*/ 670 h 3438"/>
                  <a:gd name="T50" fmla="*/ 3911 w 4320"/>
                  <a:gd name="T51" fmla="*/ 812 h 3438"/>
                  <a:gd name="T52" fmla="*/ 3598 w 4320"/>
                  <a:gd name="T53" fmla="*/ 1151 h 3438"/>
                  <a:gd name="T54" fmla="*/ 3177 w 4320"/>
                  <a:gd name="T55" fmla="*/ 1421 h 3438"/>
                  <a:gd name="T56" fmla="*/ 2915 w 4320"/>
                  <a:gd name="T57" fmla="*/ 1721 h 3438"/>
                  <a:gd name="T58" fmla="*/ 2957 w 4320"/>
                  <a:gd name="T59" fmla="*/ 2247 h 3438"/>
                  <a:gd name="T60" fmla="*/ 2813 w 4320"/>
                  <a:gd name="T61" fmla="*/ 2375 h 3438"/>
                  <a:gd name="T62" fmla="*/ 2607 w 4320"/>
                  <a:gd name="T63" fmla="*/ 2690 h 3438"/>
                  <a:gd name="T64" fmla="*/ 2479 w 4320"/>
                  <a:gd name="T65" fmla="*/ 2766 h 3438"/>
                  <a:gd name="T66" fmla="*/ 2245 w 4320"/>
                  <a:gd name="T67" fmla="*/ 3019 h 3438"/>
                  <a:gd name="T68" fmla="*/ 1992 w 4320"/>
                  <a:gd name="T69" fmla="*/ 3106 h 3438"/>
                  <a:gd name="T70" fmla="*/ 1377 w 4320"/>
                  <a:gd name="T71" fmla="*/ 3092 h 3438"/>
                  <a:gd name="T72" fmla="*/ 1038 w 4320"/>
                  <a:gd name="T73" fmla="*/ 3312 h 3438"/>
                  <a:gd name="T74" fmla="*/ 774 w 4320"/>
                  <a:gd name="T75" fmla="*/ 3208 h 3438"/>
                  <a:gd name="T76" fmla="*/ 733 w 4320"/>
                  <a:gd name="T77" fmla="*/ 3005 h 3438"/>
                  <a:gd name="T78" fmla="*/ 537 w 4320"/>
                  <a:gd name="T79" fmla="*/ 2839 h 3438"/>
                  <a:gd name="T80" fmla="*/ 371 w 4320"/>
                  <a:gd name="T81" fmla="*/ 2628 h 3438"/>
                  <a:gd name="T82" fmla="*/ 542 w 4320"/>
                  <a:gd name="T83" fmla="*/ 2401 h 3438"/>
                  <a:gd name="T84" fmla="*/ 520 w 4320"/>
                  <a:gd name="T85" fmla="*/ 2136 h 3438"/>
                  <a:gd name="T86" fmla="*/ 483 w 4320"/>
                  <a:gd name="T87" fmla="*/ 1913 h 3438"/>
                  <a:gd name="T88" fmla="*/ 606 w 4320"/>
                  <a:gd name="T89" fmla="*/ 1717 h 3438"/>
                  <a:gd name="T90" fmla="*/ 660 w 4320"/>
                  <a:gd name="T91" fmla="*/ 1518 h 3438"/>
                  <a:gd name="T92" fmla="*/ 665 w 4320"/>
                  <a:gd name="T93" fmla="*/ 1220 h 3438"/>
                  <a:gd name="T94" fmla="*/ 887 w 4320"/>
                  <a:gd name="T95" fmla="*/ 1025 h 3438"/>
                  <a:gd name="T96" fmla="*/ 731 w 4320"/>
                  <a:gd name="T97" fmla="*/ 800 h 3438"/>
                  <a:gd name="T98" fmla="*/ 492 w 4320"/>
                  <a:gd name="T99" fmla="*/ 845 h 3438"/>
                  <a:gd name="T100" fmla="*/ 315 w 4320"/>
                  <a:gd name="T101" fmla="*/ 760 h 3438"/>
                  <a:gd name="T102" fmla="*/ 104 w 4320"/>
                  <a:gd name="T103" fmla="*/ 765 h 3438"/>
                  <a:gd name="T104" fmla="*/ 132 w 4320"/>
                  <a:gd name="T105" fmla="*/ 621 h 3438"/>
                  <a:gd name="T106" fmla="*/ 102 w 4320"/>
                  <a:gd name="T107" fmla="*/ 533 h 3438"/>
                  <a:gd name="T108" fmla="*/ 118 w 4320"/>
                  <a:gd name="T109" fmla="*/ 469 h 3438"/>
                  <a:gd name="T110" fmla="*/ 99 w 4320"/>
                  <a:gd name="T111" fmla="*/ 389 h 3438"/>
                  <a:gd name="T112" fmla="*/ 16 w 4320"/>
                  <a:gd name="T113" fmla="*/ 320 h 3438"/>
                  <a:gd name="T114" fmla="*/ 52 w 4320"/>
                  <a:gd name="T115" fmla="*/ 230 h 3438"/>
                  <a:gd name="T116" fmla="*/ 222 w 4320"/>
                  <a:gd name="T117" fmla="*/ 175 h 3438"/>
                  <a:gd name="T118" fmla="*/ 333 w 4320"/>
                  <a:gd name="T119" fmla="*/ 130 h 3438"/>
                  <a:gd name="T120" fmla="*/ 409 w 4320"/>
                  <a:gd name="T121" fmla="*/ 52 h 3438"/>
                  <a:gd name="T122" fmla="*/ 487 w 4320"/>
                  <a:gd name="T123" fmla="*/ 36 h 34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320" h="3438">
                    <a:moveTo>
                      <a:pt x="1053" y="3414"/>
                    </a:moveTo>
                    <a:lnTo>
                      <a:pt x="1053" y="3414"/>
                    </a:lnTo>
                    <a:lnTo>
                      <a:pt x="1060" y="3417"/>
                    </a:lnTo>
                    <a:lnTo>
                      <a:pt x="1069" y="3412"/>
                    </a:lnTo>
                    <a:lnTo>
                      <a:pt x="1065" y="3421"/>
                    </a:lnTo>
                    <a:lnTo>
                      <a:pt x="1050" y="3431"/>
                    </a:lnTo>
                    <a:lnTo>
                      <a:pt x="1048" y="3438"/>
                    </a:lnTo>
                    <a:lnTo>
                      <a:pt x="1041" y="3431"/>
                    </a:lnTo>
                    <a:lnTo>
                      <a:pt x="1036" y="3424"/>
                    </a:lnTo>
                    <a:lnTo>
                      <a:pt x="1031" y="3414"/>
                    </a:lnTo>
                    <a:lnTo>
                      <a:pt x="1029" y="3405"/>
                    </a:lnTo>
                    <a:lnTo>
                      <a:pt x="1034" y="3405"/>
                    </a:lnTo>
                    <a:lnTo>
                      <a:pt x="1041" y="3405"/>
                    </a:lnTo>
                    <a:lnTo>
                      <a:pt x="1048" y="3410"/>
                    </a:lnTo>
                    <a:lnTo>
                      <a:pt x="1053" y="3414"/>
                    </a:lnTo>
                    <a:moveTo>
                      <a:pt x="2645" y="2713"/>
                    </a:moveTo>
                    <a:lnTo>
                      <a:pt x="2645" y="2713"/>
                    </a:lnTo>
                    <a:lnTo>
                      <a:pt x="2650" y="2730"/>
                    </a:lnTo>
                    <a:lnTo>
                      <a:pt x="2642" y="2721"/>
                    </a:lnTo>
                    <a:lnTo>
                      <a:pt x="2640" y="2709"/>
                    </a:lnTo>
                    <a:lnTo>
                      <a:pt x="2640" y="2695"/>
                    </a:lnTo>
                    <a:lnTo>
                      <a:pt x="2640" y="2683"/>
                    </a:lnTo>
                    <a:lnTo>
                      <a:pt x="2642" y="2683"/>
                    </a:lnTo>
                    <a:lnTo>
                      <a:pt x="2642" y="2683"/>
                    </a:lnTo>
                    <a:lnTo>
                      <a:pt x="2642" y="2685"/>
                    </a:lnTo>
                    <a:lnTo>
                      <a:pt x="2642" y="2685"/>
                    </a:lnTo>
                    <a:lnTo>
                      <a:pt x="2642" y="2687"/>
                    </a:lnTo>
                    <a:lnTo>
                      <a:pt x="2645" y="2692"/>
                    </a:lnTo>
                    <a:lnTo>
                      <a:pt x="2647" y="2695"/>
                    </a:lnTo>
                    <a:lnTo>
                      <a:pt x="2645" y="2704"/>
                    </a:lnTo>
                    <a:lnTo>
                      <a:pt x="2645" y="2713"/>
                    </a:lnTo>
                    <a:moveTo>
                      <a:pt x="3376" y="2259"/>
                    </a:moveTo>
                    <a:lnTo>
                      <a:pt x="3376" y="2259"/>
                    </a:lnTo>
                    <a:lnTo>
                      <a:pt x="3392" y="2283"/>
                    </a:lnTo>
                    <a:lnTo>
                      <a:pt x="3400" y="2290"/>
                    </a:lnTo>
                    <a:lnTo>
                      <a:pt x="3416" y="2287"/>
                    </a:lnTo>
                    <a:lnTo>
                      <a:pt x="3426" y="2290"/>
                    </a:lnTo>
                    <a:lnTo>
                      <a:pt x="3426" y="2299"/>
                    </a:lnTo>
                    <a:lnTo>
                      <a:pt x="3416" y="2304"/>
                    </a:lnTo>
                    <a:lnTo>
                      <a:pt x="3404" y="2302"/>
                    </a:lnTo>
                    <a:lnTo>
                      <a:pt x="3385" y="2292"/>
                    </a:lnTo>
                    <a:lnTo>
                      <a:pt x="3381" y="2292"/>
                    </a:lnTo>
                    <a:lnTo>
                      <a:pt x="3376" y="2294"/>
                    </a:lnTo>
                    <a:lnTo>
                      <a:pt x="3373" y="2297"/>
                    </a:lnTo>
                    <a:lnTo>
                      <a:pt x="3364" y="2302"/>
                    </a:lnTo>
                    <a:lnTo>
                      <a:pt x="3362" y="2302"/>
                    </a:lnTo>
                    <a:lnTo>
                      <a:pt x="3359" y="2299"/>
                    </a:lnTo>
                    <a:lnTo>
                      <a:pt x="3359" y="2292"/>
                    </a:lnTo>
                    <a:lnTo>
                      <a:pt x="3359" y="2290"/>
                    </a:lnTo>
                    <a:lnTo>
                      <a:pt x="3359" y="2290"/>
                    </a:lnTo>
                    <a:lnTo>
                      <a:pt x="3359" y="2287"/>
                    </a:lnTo>
                    <a:lnTo>
                      <a:pt x="3362" y="2283"/>
                    </a:lnTo>
                    <a:lnTo>
                      <a:pt x="3362" y="2280"/>
                    </a:lnTo>
                    <a:lnTo>
                      <a:pt x="3359" y="2278"/>
                    </a:lnTo>
                    <a:lnTo>
                      <a:pt x="3357" y="2275"/>
                    </a:lnTo>
                    <a:lnTo>
                      <a:pt x="3359" y="2273"/>
                    </a:lnTo>
                    <a:lnTo>
                      <a:pt x="3364" y="2271"/>
                    </a:lnTo>
                    <a:lnTo>
                      <a:pt x="3364" y="2273"/>
                    </a:lnTo>
                    <a:lnTo>
                      <a:pt x="3369" y="2268"/>
                    </a:lnTo>
                    <a:lnTo>
                      <a:pt x="3373" y="2264"/>
                    </a:lnTo>
                    <a:lnTo>
                      <a:pt x="3373" y="2257"/>
                    </a:lnTo>
                    <a:lnTo>
                      <a:pt x="3376" y="2257"/>
                    </a:lnTo>
                    <a:lnTo>
                      <a:pt x="3376" y="2259"/>
                    </a:lnTo>
                    <a:lnTo>
                      <a:pt x="3376" y="2259"/>
                    </a:lnTo>
                    <a:lnTo>
                      <a:pt x="3376" y="2259"/>
                    </a:lnTo>
                    <a:moveTo>
                      <a:pt x="3421" y="2107"/>
                    </a:moveTo>
                    <a:lnTo>
                      <a:pt x="3421" y="2107"/>
                    </a:lnTo>
                    <a:lnTo>
                      <a:pt x="3423" y="2110"/>
                    </a:lnTo>
                    <a:lnTo>
                      <a:pt x="3426" y="2110"/>
                    </a:lnTo>
                    <a:lnTo>
                      <a:pt x="3430" y="2114"/>
                    </a:lnTo>
                    <a:lnTo>
                      <a:pt x="3428" y="2117"/>
                    </a:lnTo>
                    <a:lnTo>
                      <a:pt x="3430" y="2126"/>
                    </a:lnTo>
                    <a:lnTo>
                      <a:pt x="3435" y="2141"/>
                    </a:lnTo>
                    <a:lnTo>
                      <a:pt x="3430" y="2141"/>
                    </a:lnTo>
                    <a:lnTo>
                      <a:pt x="3426" y="2143"/>
                    </a:lnTo>
                    <a:lnTo>
                      <a:pt x="3423" y="2150"/>
                    </a:lnTo>
                    <a:lnTo>
                      <a:pt x="3423" y="2155"/>
                    </a:lnTo>
                    <a:lnTo>
                      <a:pt x="3421" y="2159"/>
                    </a:lnTo>
                    <a:lnTo>
                      <a:pt x="3409" y="2167"/>
                    </a:lnTo>
                    <a:lnTo>
                      <a:pt x="3400" y="2183"/>
                    </a:lnTo>
                    <a:lnTo>
                      <a:pt x="3395" y="2185"/>
                    </a:lnTo>
                    <a:lnTo>
                      <a:pt x="3385" y="2190"/>
                    </a:lnTo>
                    <a:lnTo>
                      <a:pt x="3383" y="2195"/>
                    </a:lnTo>
                    <a:lnTo>
                      <a:pt x="3381" y="2195"/>
                    </a:lnTo>
                    <a:lnTo>
                      <a:pt x="3378" y="2193"/>
                    </a:lnTo>
                    <a:lnTo>
                      <a:pt x="3378" y="2190"/>
                    </a:lnTo>
                    <a:lnTo>
                      <a:pt x="3371" y="2197"/>
                    </a:lnTo>
                    <a:lnTo>
                      <a:pt x="3366" y="2204"/>
                    </a:lnTo>
                    <a:lnTo>
                      <a:pt x="3364" y="2214"/>
                    </a:lnTo>
                    <a:lnTo>
                      <a:pt x="3362" y="2226"/>
                    </a:lnTo>
                    <a:lnTo>
                      <a:pt x="3357" y="2223"/>
                    </a:lnTo>
                    <a:lnTo>
                      <a:pt x="3350" y="2216"/>
                    </a:lnTo>
                    <a:lnTo>
                      <a:pt x="3345" y="2212"/>
                    </a:lnTo>
                    <a:lnTo>
                      <a:pt x="3338" y="2214"/>
                    </a:lnTo>
                    <a:lnTo>
                      <a:pt x="3336" y="2214"/>
                    </a:lnTo>
                    <a:lnTo>
                      <a:pt x="3336" y="2214"/>
                    </a:lnTo>
                    <a:lnTo>
                      <a:pt x="3336" y="2214"/>
                    </a:lnTo>
                    <a:lnTo>
                      <a:pt x="3331" y="2214"/>
                    </a:lnTo>
                    <a:lnTo>
                      <a:pt x="3329" y="2209"/>
                    </a:lnTo>
                    <a:lnTo>
                      <a:pt x="3324" y="2207"/>
                    </a:lnTo>
                    <a:lnTo>
                      <a:pt x="3319" y="2209"/>
                    </a:lnTo>
                    <a:lnTo>
                      <a:pt x="3317" y="2214"/>
                    </a:lnTo>
                    <a:lnTo>
                      <a:pt x="3305" y="2207"/>
                    </a:lnTo>
                    <a:lnTo>
                      <a:pt x="3303" y="2204"/>
                    </a:lnTo>
                    <a:lnTo>
                      <a:pt x="3300" y="2195"/>
                    </a:lnTo>
                    <a:lnTo>
                      <a:pt x="3305" y="2185"/>
                    </a:lnTo>
                    <a:lnTo>
                      <a:pt x="3305" y="2178"/>
                    </a:lnTo>
                    <a:lnTo>
                      <a:pt x="3303" y="2174"/>
                    </a:lnTo>
                    <a:lnTo>
                      <a:pt x="3305" y="2171"/>
                    </a:lnTo>
                    <a:lnTo>
                      <a:pt x="3307" y="2169"/>
                    </a:lnTo>
                    <a:lnTo>
                      <a:pt x="3312" y="2169"/>
                    </a:lnTo>
                    <a:lnTo>
                      <a:pt x="3317" y="2171"/>
                    </a:lnTo>
                    <a:lnTo>
                      <a:pt x="3319" y="2169"/>
                    </a:lnTo>
                    <a:lnTo>
                      <a:pt x="3321" y="2169"/>
                    </a:lnTo>
                    <a:lnTo>
                      <a:pt x="3329" y="2167"/>
                    </a:lnTo>
                    <a:lnTo>
                      <a:pt x="3326" y="2150"/>
                    </a:lnTo>
                    <a:lnTo>
                      <a:pt x="3326" y="2141"/>
                    </a:lnTo>
                    <a:lnTo>
                      <a:pt x="3331" y="2136"/>
                    </a:lnTo>
                    <a:lnTo>
                      <a:pt x="3333" y="2133"/>
                    </a:lnTo>
                    <a:lnTo>
                      <a:pt x="3338" y="2129"/>
                    </a:lnTo>
                    <a:lnTo>
                      <a:pt x="3347" y="2122"/>
                    </a:lnTo>
                    <a:lnTo>
                      <a:pt x="3350" y="2122"/>
                    </a:lnTo>
                    <a:lnTo>
                      <a:pt x="3352" y="2124"/>
                    </a:lnTo>
                    <a:lnTo>
                      <a:pt x="3359" y="2119"/>
                    </a:lnTo>
                    <a:lnTo>
                      <a:pt x="3362" y="2122"/>
                    </a:lnTo>
                    <a:lnTo>
                      <a:pt x="3369" y="2114"/>
                    </a:lnTo>
                    <a:lnTo>
                      <a:pt x="3378" y="2110"/>
                    </a:lnTo>
                    <a:lnTo>
                      <a:pt x="3388" y="2107"/>
                    </a:lnTo>
                    <a:lnTo>
                      <a:pt x="3395" y="2107"/>
                    </a:lnTo>
                    <a:lnTo>
                      <a:pt x="3397" y="2105"/>
                    </a:lnTo>
                    <a:lnTo>
                      <a:pt x="3402" y="2103"/>
                    </a:lnTo>
                    <a:lnTo>
                      <a:pt x="3407" y="2103"/>
                    </a:lnTo>
                    <a:lnTo>
                      <a:pt x="3411" y="2107"/>
                    </a:lnTo>
                    <a:lnTo>
                      <a:pt x="3414" y="2107"/>
                    </a:lnTo>
                    <a:lnTo>
                      <a:pt x="3421" y="2107"/>
                    </a:lnTo>
                    <a:moveTo>
                      <a:pt x="3934" y="1729"/>
                    </a:moveTo>
                    <a:lnTo>
                      <a:pt x="3934" y="1729"/>
                    </a:lnTo>
                    <a:lnTo>
                      <a:pt x="3939" y="1733"/>
                    </a:lnTo>
                    <a:lnTo>
                      <a:pt x="3941" y="1731"/>
                    </a:lnTo>
                    <a:lnTo>
                      <a:pt x="3941" y="1731"/>
                    </a:lnTo>
                    <a:lnTo>
                      <a:pt x="3946" y="1733"/>
                    </a:lnTo>
                    <a:lnTo>
                      <a:pt x="3944" y="1736"/>
                    </a:lnTo>
                    <a:lnTo>
                      <a:pt x="3932" y="1743"/>
                    </a:lnTo>
                    <a:lnTo>
                      <a:pt x="3927" y="1743"/>
                    </a:lnTo>
                    <a:lnTo>
                      <a:pt x="3922" y="1745"/>
                    </a:lnTo>
                    <a:lnTo>
                      <a:pt x="3918" y="1750"/>
                    </a:lnTo>
                    <a:lnTo>
                      <a:pt x="3915" y="1755"/>
                    </a:lnTo>
                    <a:lnTo>
                      <a:pt x="3911" y="1752"/>
                    </a:lnTo>
                    <a:lnTo>
                      <a:pt x="3908" y="1752"/>
                    </a:lnTo>
                    <a:lnTo>
                      <a:pt x="3908" y="1766"/>
                    </a:lnTo>
                    <a:lnTo>
                      <a:pt x="3920" y="1769"/>
                    </a:lnTo>
                    <a:lnTo>
                      <a:pt x="3946" y="1759"/>
                    </a:lnTo>
                    <a:lnTo>
                      <a:pt x="3946" y="1762"/>
                    </a:lnTo>
                    <a:lnTo>
                      <a:pt x="3941" y="1764"/>
                    </a:lnTo>
                    <a:lnTo>
                      <a:pt x="3941" y="1769"/>
                    </a:lnTo>
                    <a:lnTo>
                      <a:pt x="3941" y="1771"/>
                    </a:lnTo>
                    <a:lnTo>
                      <a:pt x="3941" y="1774"/>
                    </a:lnTo>
                    <a:lnTo>
                      <a:pt x="3939" y="1776"/>
                    </a:lnTo>
                    <a:lnTo>
                      <a:pt x="3937" y="1778"/>
                    </a:lnTo>
                    <a:lnTo>
                      <a:pt x="3932" y="1781"/>
                    </a:lnTo>
                    <a:lnTo>
                      <a:pt x="3922" y="1783"/>
                    </a:lnTo>
                    <a:lnTo>
                      <a:pt x="3920" y="1788"/>
                    </a:lnTo>
                    <a:lnTo>
                      <a:pt x="3920" y="1795"/>
                    </a:lnTo>
                    <a:lnTo>
                      <a:pt x="3922" y="1804"/>
                    </a:lnTo>
                    <a:lnTo>
                      <a:pt x="3932" y="1814"/>
                    </a:lnTo>
                    <a:lnTo>
                      <a:pt x="3944" y="1819"/>
                    </a:lnTo>
                    <a:lnTo>
                      <a:pt x="3953" y="1821"/>
                    </a:lnTo>
                    <a:lnTo>
                      <a:pt x="3974" y="1819"/>
                    </a:lnTo>
                    <a:lnTo>
                      <a:pt x="3981" y="1816"/>
                    </a:lnTo>
                    <a:lnTo>
                      <a:pt x="3991" y="1807"/>
                    </a:lnTo>
                    <a:lnTo>
                      <a:pt x="3996" y="1804"/>
                    </a:lnTo>
                    <a:lnTo>
                      <a:pt x="4005" y="1807"/>
                    </a:lnTo>
                    <a:lnTo>
                      <a:pt x="4024" y="1816"/>
                    </a:lnTo>
                    <a:lnTo>
                      <a:pt x="4036" y="1816"/>
                    </a:lnTo>
                    <a:lnTo>
                      <a:pt x="4034" y="1821"/>
                    </a:lnTo>
                    <a:lnTo>
                      <a:pt x="4034" y="1826"/>
                    </a:lnTo>
                    <a:lnTo>
                      <a:pt x="4036" y="1828"/>
                    </a:lnTo>
                    <a:lnTo>
                      <a:pt x="4036" y="1833"/>
                    </a:lnTo>
                    <a:lnTo>
                      <a:pt x="4034" y="1835"/>
                    </a:lnTo>
                    <a:lnTo>
                      <a:pt x="4031" y="1835"/>
                    </a:lnTo>
                    <a:lnTo>
                      <a:pt x="4031" y="1837"/>
                    </a:lnTo>
                    <a:lnTo>
                      <a:pt x="4034" y="1845"/>
                    </a:lnTo>
                    <a:lnTo>
                      <a:pt x="4029" y="1856"/>
                    </a:lnTo>
                    <a:lnTo>
                      <a:pt x="4026" y="1861"/>
                    </a:lnTo>
                    <a:lnTo>
                      <a:pt x="4022" y="1864"/>
                    </a:lnTo>
                    <a:lnTo>
                      <a:pt x="4017" y="1866"/>
                    </a:lnTo>
                    <a:lnTo>
                      <a:pt x="4012" y="1873"/>
                    </a:lnTo>
                    <a:lnTo>
                      <a:pt x="4012" y="1878"/>
                    </a:lnTo>
                    <a:lnTo>
                      <a:pt x="4015" y="1885"/>
                    </a:lnTo>
                    <a:lnTo>
                      <a:pt x="4003" y="1899"/>
                    </a:lnTo>
                    <a:lnTo>
                      <a:pt x="3989" y="1916"/>
                    </a:lnTo>
                    <a:lnTo>
                      <a:pt x="3979" y="1937"/>
                    </a:lnTo>
                    <a:lnTo>
                      <a:pt x="3977" y="1961"/>
                    </a:lnTo>
                    <a:lnTo>
                      <a:pt x="3974" y="1958"/>
                    </a:lnTo>
                    <a:lnTo>
                      <a:pt x="3972" y="1956"/>
                    </a:lnTo>
                    <a:lnTo>
                      <a:pt x="3967" y="1975"/>
                    </a:lnTo>
                    <a:lnTo>
                      <a:pt x="3958" y="1987"/>
                    </a:lnTo>
                    <a:lnTo>
                      <a:pt x="3927" y="2006"/>
                    </a:lnTo>
                    <a:lnTo>
                      <a:pt x="3915" y="2017"/>
                    </a:lnTo>
                    <a:lnTo>
                      <a:pt x="3913" y="2022"/>
                    </a:lnTo>
                    <a:lnTo>
                      <a:pt x="3913" y="2025"/>
                    </a:lnTo>
                    <a:lnTo>
                      <a:pt x="3908" y="2027"/>
                    </a:lnTo>
                    <a:lnTo>
                      <a:pt x="3906" y="2027"/>
                    </a:lnTo>
                    <a:lnTo>
                      <a:pt x="3906" y="2025"/>
                    </a:lnTo>
                    <a:lnTo>
                      <a:pt x="3896" y="2013"/>
                    </a:lnTo>
                    <a:lnTo>
                      <a:pt x="3894" y="2010"/>
                    </a:lnTo>
                    <a:lnTo>
                      <a:pt x="3887" y="2008"/>
                    </a:lnTo>
                    <a:lnTo>
                      <a:pt x="3887" y="2008"/>
                    </a:lnTo>
                    <a:lnTo>
                      <a:pt x="3884" y="2003"/>
                    </a:lnTo>
                    <a:lnTo>
                      <a:pt x="3884" y="1998"/>
                    </a:lnTo>
                    <a:lnTo>
                      <a:pt x="3882" y="1994"/>
                    </a:lnTo>
                    <a:lnTo>
                      <a:pt x="3880" y="1994"/>
                    </a:lnTo>
                    <a:lnTo>
                      <a:pt x="3877" y="1991"/>
                    </a:lnTo>
                    <a:lnTo>
                      <a:pt x="3870" y="1989"/>
                    </a:lnTo>
                    <a:lnTo>
                      <a:pt x="3868" y="1987"/>
                    </a:lnTo>
                    <a:lnTo>
                      <a:pt x="3866" y="1989"/>
                    </a:lnTo>
                    <a:lnTo>
                      <a:pt x="3858" y="1991"/>
                    </a:lnTo>
                    <a:lnTo>
                      <a:pt x="3856" y="1991"/>
                    </a:lnTo>
                    <a:lnTo>
                      <a:pt x="3828" y="1989"/>
                    </a:lnTo>
                    <a:lnTo>
                      <a:pt x="3814" y="1984"/>
                    </a:lnTo>
                    <a:lnTo>
                      <a:pt x="3806" y="1975"/>
                    </a:lnTo>
                    <a:lnTo>
                      <a:pt x="3802" y="1951"/>
                    </a:lnTo>
                    <a:lnTo>
                      <a:pt x="3797" y="1949"/>
                    </a:lnTo>
                    <a:lnTo>
                      <a:pt x="3797" y="1942"/>
                    </a:lnTo>
                    <a:lnTo>
                      <a:pt x="3802" y="1932"/>
                    </a:lnTo>
                    <a:lnTo>
                      <a:pt x="3799" y="1923"/>
                    </a:lnTo>
                    <a:lnTo>
                      <a:pt x="3788" y="1916"/>
                    </a:lnTo>
                    <a:lnTo>
                      <a:pt x="3778" y="1908"/>
                    </a:lnTo>
                    <a:lnTo>
                      <a:pt x="3769" y="1906"/>
                    </a:lnTo>
                    <a:lnTo>
                      <a:pt x="3761" y="1908"/>
                    </a:lnTo>
                    <a:lnTo>
                      <a:pt x="3740" y="1920"/>
                    </a:lnTo>
                    <a:lnTo>
                      <a:pt x="3735" y="1925"/>
                    </a:lnTo>
                    <a:lnTo>
                      <a:pt x="3733" y="1937"/>
                    </a:lnTo>
                    <a:lnTo>
                      <a:pt x="3726" y="1946"/>
                    </a:lnTo>
                    <a:lnTo>
                      <a:pt x="3717" y="1949"/>
                    </a:lnTo>
                    <a:lnTo>
                      <a:pt x="3709" y="1937"/>
                    </a:lnTo>
                    <a:lnTo>
                      <a:pt x="3709" y="1937"/>
                    </a:lnTo>
                    <a:lnTo>
                      <a:pt x="3707" y="1932"/>
                    </a:lnTo>
                    <a:lnTo>
                      <a:pt x="3709" y="1930"/>
                    </a:lnTo>
                    <a:lnTo>
                      <a:pt x="3712" y="1927"/>
                    </a:lnTo>
                    <a:lnTo>
                      <a:pt x="3702" y="1920"/>
                    </a:lnTo>
                    <a:lnTo>
                      <a:pt x="3700" y="1923"/>
                    </a:lnTo>
                    <a:lnTo>
                      <a:pt x="3698" y="1925"/>
                    </a:lnTo>
                    <a:lnTo>
                      <a:pt x="3695" y="1925"/>
                    </a:lnTo>
                    <a:lnTo>
                      <a:pt x="3693" y="1920"/>
                    </a:lnTo>
                    <a:lnTo>
                      <a:pt x="3683" y="1925"/>
                    </a:lnTo>
                    <a:lnTo>
                      <a:pt x="3683" y="1925"/>
                    </a:lnTo>
                    <a:lnTo>
                      <a:pt x="3679" y="1925"/>
                    </a:lnTo>
                    <a:lnTo>
                      <a:pt x="3676" y="1916"/>
                    </a:lnTo>
                    <a:lnTo>
                      <a:pt x="3669" y="1911"/>
                    </a:lnTo>
                    <a:lnTo>
                      <a:pt x="3669" y="1904"/>
                    </a:lnTo>
                    <a:lnTo>
                      <a:pt x="3669" y="1897"/>
                    </a:lnTo>
                    <a:lnTo>
                      <a:pt x="3669" y="1890"/>
                    </a:lnTo>
                    <a:lnTo>
                      <a:pt x="3693" y="1873"/>
                    </a:lnTo>
                    <a:lnTo>
                      <a:pt x="3700" y="1871"/>
                    </a:lnTo>
                    <a:lnTo>
                      <a:pt x="3707" y="1868"/>
                    </a:lnTo>
                    <a:lnTo>
                      <a:pt x="3721" y="1849"/>
                    </a:lnTo>
                    <a:lnTo>
                      <a:pt x="3726" y="1847"/>
                    </a:lnTo>
                    <a:lnTo>
                      <a:pt x="3733" y="1847"/>
                    </a:lnTo>
                    <a:lnTo>
                      <a:pt x="3738" y="1845"/>
                    </a:lnTo>
                    <a:lnTo>
                      <a:pt x="3745" y="1840"/>
                    </a:lnTo>
                    <a:lnTo>
                      <a:pt x="3754" y="1828"/>
                    </a:lnTo>
                    <a:lnTo>
                      <a:pt x="3754" y="1826"/>
                    </a:lnTo>
                    <a:lnTo>
                      <a:pt x="3757" y="1821"/>
                    </a:lnTo>
                    <a:lnTo>
                      <a:pt x="3759" y="1819"/>
                    </a:lnTo>
                    <a:lnTo>
                      <a:pt x="3759" y="1819"/>
                    </a:lnTo>
                    <a:lnTo>
                      <a:pt x="3764" y="1819"/>
                    </a:lnTo>
                    <a:lnTo>
                      <a:pt x="3764" y="1819"/>
                    </a:lnTo>
                    <a:lnTo>
                      <a:pt x="3773" y="1811"/>
                    </a:lnTo>
                    <a:lnTo>
                      <a:pt x="3773" y="1809"/>
                    </a:lnTo>
                    <a:lnTo>
                      <a:pt x="3776" y="1807"/>
                    </a:lnTo>
                    <a:lnTo>
                      <a:pt x="3780" y="1800"/>
                    </a:lnTo>
                    <a:lnTo>
                      <a:pt x="3783" y="1797"/>
                    </a:lnTo>
                    <a:lnTo>
                      <a:pt x="3785" y="1797"/>
                    </a:lnTo>
                    <a:lnTo>
                      <a:pt x="3795" y="1792"/>
                    </a:lnTo>
                    <a:lnTo>
                      <a:pt x="3799" y="1788"/>
                    </a:lnTo>
                    <a:lnTo>
                      <a:pt x="3804" y="1783"/>
                    </a:lnTo>
                    <a:lnTo>
                      <a:pt x="3806" y="1781"/>
                    </a:lnTo>
                    <a:lnTo>
                      <a:pt x="3811" y="1778"/>
                    </a:lnTo>
                    <a:lnTo>
                      <a:pt x="3814" y="1778"/>
                    </a:lnTo>
                    <a:lnTo>
                      <a:pt x="3816" y="1774"/>
                    </a:lnTo>
                    <a:lnTo>
                      <a:pt x="3816" y="1774"/>
                    </a:lnTo>
                    <a:lnTo>
                      <a:pt x="3823" y="1774"/>
                    </a:lnTo>
                    <a:lnTo>
                      <a:pt x="3825" y="1774"/>
                    </a:lnTo>
                    <a:lnTo>
                      <a:pt x="3835" y="1769"/>
                    </a:lnTo>
                    <a:lnTo>
                      <a:pt x="3856" y="1755"/>
                    </a:lnTo>
                    <a:lnTo>
                      <a:pt x="3866" y="1750"/>
                    </a:lnTo>
                    <a:lnTo>
                      <a:pt x="3884" y="1748"/>
                    </a:lnTo>
                    <a:lnTo>
                      <a:pt x="3901" y="1743"/>
                    </a:lnTo>
                    <a:lnTo>
                      <a:pt x="3934" y="1729"/>
                    </a:lnTo>
                    <a:moveTo>
                      <a:pt x="4244" y="1672"/>
                    </a:moveTo>
                    <a:lnTo>
                      <a:pt x="4244" y="1672"/>
                    </a:lnTo>
                    <a:lnTo>
                      <a:pt x="4251" y="1679"/>
                    </a:lnTo>
                    <a:lnTo>
                      <a:pt x="4251" y="1679"/>
                    </a:lnTo>
                    <a:lnTo>
                      <a:pt x="4251" y="1684"/>
                    </a:lnTo>
                    <a:lnTo>
                      <a:pt x="4251" y="1686"/>
                    </a:lnTo>
                    <a:lnTo>
                      <a:pt x="4254" y="1688"/>
                    </a:lnTo>
                    <a:lnTo>
                      <a:pt x="4256" y="1686"/>
                    </a:lnTo>
                    <a:lnTo>
                      <a:pt x="4258" y="1684"/>
                    </a:lnTo>
                    <a:lnTo>
                      <a:pt x="4261" y="1679"/>
                    </a:lnTo>
                    <a:lnTo>
                      <a:pt x="4258" y="1672"/>
                    </a:lnTo>
                    <a:lnTo>
                      <a:pt x="4261" y="1669"/>
                    </a:lnTo>
                    <a:lnTo>
                      <a:pt x="4263" y="1672"/>
                    </a:lnTo>
                    <a:lnTo>
                      <a:pt x="4263" y="1679"/>
                    </a:lnTo>
                    <a:lnTo>
                      <a:pt x="4265" y="1681"/>
                    </a:lnTo>
                    <a:lnTo>
                      <a:pt x="4275" y="1686"/>
                    </a:lnTo>
                    <a:lnTo>
                      <a:pt x="4275" y="1688"/>
                    </a:lnTo>
                    <a:lnTo>
                      <a:pt x="4277" y="1691"/>
                    </a:lnTo>
                    <a:lnTo>
                      <a:pt x="4282" y="1695"/>
                    </a:lnTo>
                    <a:lnTo>
                      <a:pt x="4282" y="1695"/>
                    </a:lnTo>
                    <a:lnTo>
                      <a:pt x="4287" y="1695"/>
                    </a:lnTo>
                    <a:lnTo>
                      <a:pt x="4289" y="1698"/>
                    </a:lnTo>
                    <a:lnTo>
                      <a:pt x="4294" y="1703"/>
                    </a:lnTo>
                    <a:lnTo>
                      <a:pt x="4296" y="1707"/>
                    </a:lnTo>
                    <a:lnTo>
                      <a:pt x="4296" y="1714"/>
                    </a:lnTo>
                    <a:lnTo>
                      <a:pt x="4291" y="1717"/>
                    </a:lnTo>
                    <a:lnTo>
                      <a:pt x="4296" y="1719"/>
                    </a:lnTo>
                    <a:lnTo>
                      <a:pt x="4301" y="1719"/>
                    </a:lnTo>
                    <a:lnTo>
                      <a:pt x="4306" y="1719"/>
                    </a:lnTo>
                    <a:lnTo>
                      <a:pt x="4308" y="1726"/>
                    </a:lnTo>
                    <a:lnTo>
                      <a:pt x="4308" y="1733"/>
                    </a:lnTo>
                    <a:lnTo>
                      <a:pt x="4317" y="1745"/>
                    </a:lnTo>
                    <a:lnTo>
                      <a:pt x="4320" y="1750"/>
                    </a:lnTo>
                    <a:lnTo>
                      <a:pt x="4317" y="1752"/>
                    </a:lnTo>
                    <a:lnTo>
                      <a:pt x="4315" y="1748"/>
                    </a:lnTo>
                    <a:lnTo>
                      <a:pt x="4313" y="1745"/>
                    </a:lnTo>
                    <a:lnTo>
                      <a:pt x="4310" y="1745"/>
                    </a:lnTo>
                    <a:lnTo>
                      <a:pt x="4308" y="1743"/>
                    </a:lnTo>
                    <a:lnTo>
                      <a:pt x="4308" y="1771"/>
                    </a:lnTo>
                    <a:lnTo>
                      <a:pt x="4291" y="1774"/>
                    </a:lnTo>
                    <a:lnTo>
                      <a:pt x="4268" y="1764"/>
                    </a:lnTo>
                    <a:lnTo>
                      <a:pt x="4213" y="1731"/>
                    </a:lnTo>
                    <a:lnTo>
                      <a:pt x="4202" y="1729"/>
                    </a:lnTo>
                    <a:lnTo>
                      <a:pt x="4190" y="1729"/>
                    </a:lnTo>
                    <a:lnTo>
                      <a:pt x="4166" y="1733"/>
                    </a:lnTo>
                    <a:lnTo>
                      <a:pt x="4152" y="1731"/>
                    </a:lnTo>
                    <a:lnTo>
                      <a:pt x="4154" y="1724"/>
                    </a:lnTo>
                    <a:lnTo>
                      <a:pt x="4154" y="1719"/>
                    </a:lnTo>
                    <a:lnTo>
                      <a:pt x="4154" y="1712"/>
                    </a:lnTo>
                    <a:lnTo>
                      <a:pt x="4159" y="1710"/>
                    </a:lnTo>
                    <a:lnTo>
                      <a:pt x="4157" y="1707"/>
                    </a:lnTo>
                    <a:lnTo>
                      <a:pt x="4149" y="1705"/>
                    </a:lnTo>
                    <a:lnTo>
                      <a:pt x="4145" y="1703"/>
                    </a:lnTo>
                    <a:lnTo>
                      <a:pt x="4142" y="1698"/>
                    </a:lnTo>
                    <a:lnTo>
                      <a:pt x="4142" y="1695"/>
                    </a:lnTo>
                    <a:lnTo>
                      <a:pt x="4142" y="1693"/>
                    </a:lnTo>
                    <a:lnTo>
                      <a:pt x="4145" y="1688"/>
                    </a:lnTo>
                    <a:lnTo>
                      <a:pt x="4147" y="1684"/>
                    </a:lnTo>
                    <a:lnTo>
                      <a:pt x="4171" y="1676"/>
                    </a:lnTo>
                    <a:lnTo>
                      <a:pt x="4178" y="1679"/>
                    </a:lnTo>
                    <a:lnTo>
                      <a:pt x="4209" y="1674"/>
                    </a:lnTo>
                    <a:lnTo>
                      <a:pt x="4223" y="1674"/>
                    </a:lnTo>
                    <a:lnTo>
                      <a:pt x="4228" y="1674"/>
                    </a:lnTo>
                    <a:lnTo>
                      <a:pt x="4230" y="1672"/>
                    </a:lnTo>
                    <a:lnTo>
                      <a:pt x="4237" y="1667"/>
                    </a:lnTo>
                    <a:lnTo>
                      <a:pt x="4239" y="1665"/>
                    </a:lnTo>
                    <a:lnTo>
                      <a:pt x="4242" y="1669"/>
                    </a:lnTo>
                    <a:lnTo>
                      <a:pt x="4244" y="1672"/>
                    </a:lnTo>
                    <a:moveTo>
                      <a:pt x="3520" y="689"/>
                    </a:moveTo>
                    <a:lnTo>
                      <a:pt x="3520" y="689"/>
                    </a:lnTo>
                    <a:lnTo>
                      <a:pt x="3520" y="689"/>
                    </a:lnTo>
                    <a:lnTo>
                      <a:pt x="3513" y="687"/>
                    </a:lnTo>
                    <a:lnTo>
                      <a:pt x="3508" y="684"/>
                    </a:lnTo>
                    <a:lnTo>
                      <a:pt x="3508" y="680"/>
                    </a:lnTo>
                    <a:lnTo>
                      <a:pt x="3511" y="670"/>
                    </a:lnTo>
                    <a:lnTo>
                      <a:pt x="3513" y="670"/>
                    </a:lnTo>
                    <a:lnTo>
                      <a:pt x="3518" y="675"/>
                    </a:lnTo>
                    <a:lnTo>
                      <a:pt x="3520" y="682"/>
                    </a:lnTo>
                    <a:lnTo>
                      <a:pt x="3525" y="687"/>
                    </a:lnTo>
                    <a:lnTo>
                      <a:pt x="3523" y="687"/>
                    </a:lnTo>
                    <a:lnTo>
                      <a:pt x="3520" y="689"/>
                    </a:lnTo>
                    <a:moveTo>
                      <a:pt x="527" y="26"/>
                    </a:moveTo>
                    <a:lnTo>
                      <a:pt x="527" y="26"/>
                    </a:lnTo>
                    <a:lnTo>
                      <a:pt x="527" y="29"/>
                    </a:lnTo>
                    <a:lnTo>
                      <a:pt x="530" y="29"/>
                    </a:lnTo>
                    <a:lnTo>
                      <a:pt x="532" y="29"/>
                    </a:lnTo>
                    <a:lnTo>
                      <a:pt x="532" y="26"/>
                    </a:lnTo>
                    <a:lnTo>
                      <a:pt x="532" y="24"/>
                    </a:lnTo>
                    <a:lnTo>
                      <a:pt x="535" y="22"/>
                    </a:lnTo>
                    <a:lnTo>
                      <a:pt x="537" y="22"/>
                    </a:lnTo>
                    <a:lnTo>
                      <a:pt x="539" y="22"/>
                    </a:lnTo>
                    <a:lnTo>
                      <a:pt x="544" y="19"/>
                    </a:lnTo>
                    <a:lnTo>
                      <a:pt x="544" y="26"/>
                    </a:lnTo>
                    <a:lnTo>
                      <a:pt x="551" y="40"/>
                    </a:lnTo>
                    <a:lnTo>
                      <a:pt x="549" y="48"/>
                    </a:lnTo>
                    <a:lnTo>
                      <a:pt x="551" y="48"/>
                    </a:lnTo>
                    <a:lnTo>
                      <a:pt x="556" y="43"/>
                    </a:lnTo>
                    <a:lnTo>
                      <a:pt x="558" y="36"/>
                    </a:lnTo>
                    <a:lnTo>
                      <a:pt x="563" y="38"/>
                    </a:lnTo>
                    <a:lnTo>
                      <a:pt x="565" y="36"/>
                    </a:lnTo>
                    <a:lnTo>
                      <a:pt x="570" y="33"/>
                    </a:lnTo>
                    <a:lnTo>
                      <a:pt x="575" y="31"/>
                    </a:lnTo>
                    <a:lnTo>
                      <a:pt x="587" y="33"/>
                    </a:lnTo>
                    <a:lnTo>
                      <a:pt x="589" y="36"/>
                    </a:lnTo>
                    <a:lnTo>
                      <a:pt x="613" y="52"/>
                    </a:lnTo>
                    <a:lnTo>
                      <a:pt x="624" y="64"/>
                    </a:lnTo>
                    <a:lnTo>
                      <a:pt x="641" y="93"/>
                    </a:lnTo>
                    <a:lnTo>
                      <a:pt x="655" y="102"/>
                    </a:lnTo>
                    <a:lnTo>
                      <a:pt x="655" y="102"/>
                    </a:lnTo>
                    <a:lnTo>
                      <a:pt x="653" y="104"/>
                    </a:lnTo>
                    <a:lnTo>
                      <a:pt x="653" y="104"/>
                    </a:lnTo>
                    <a:lnTo>
                      <a:pt x="651" y="107"/>
                    </a:lnTo>
                    <a:lnTo>
                      <a:pt x="651" y="109"/>
                    </a:lnTo>
                    <a:lnTo>
                      <a:pt x="655" y="112"/>
                    </a:lnTo>
                    <a:lnTo>
                      <a:pt x="658" y="112"/>
                    </a:lnTo>
                    <a:lnTo>
                      <a:pt x="660" y="109"/>
                    </a:lnTo>
                    <a:lnTo>
                      <a:pt x="662" y="107"/>
                    </a:lnTo>
                    <a:lnTo>
                      <a:pt x="667" y="107"/>
                    </a:lnTo>
                    <a:lnTo>
                      <a:pt x="674" y="109"/>
                    </a:lnTo>
                    <a:lnTo>
                      <a:pt x="686" y="114"/>
                    </a:lnTo>
                    <a:lnTo>
                      <a:pt x="705" y="114"/>
                    </a:lnTo>
                    <a:lnTo>
                      <a:pt x="710" y="112"/>
                    </a:lnTo>
                    <a:lnTo>
                      <a:pt x="714" y="114"/>
                    </a:lnTo>
                    <a:lnTo>
                      <a:pt x="719" y="116"/>
                    </a:lnTo>
                    <a:lnTo>
                      <a:pt x="724" y="119"/>
                    </a:lnTo>
                    <a:lnTo>
                      <a:pt x="724" y="128"/>
                    </a:lnTo>
                    <a:lnTo>
                      <a:pt x="721" y="133"/>
                    </a:lnTo>
                    <a:lnTo>
                      <a:pt x="717" y="138"/>
                    </a:lnTo>
                    <a:lnTo>
                      <a:pt x="714" y="142"/>
                    </a:lnTo>
                    <a:lnTo>
                      <a:pt x="717" y="149"/>
                    </a:lnTo>
                    <a:lnTo>
                      <a:pt x="719" y="149"/>
                    </a:lnTo>
                    <a:lnTo>
                      <a:pt x="721" y="145"/>
                    </a:lnTo>
                    <a:lnTo>
                      <a:pt x="724" y="138"/>
                    </a:lnTo>
                    <a:lnTo>
                      <a:pt x="724" y="130"/>
                    </a:lnTo>
                    <a:lnTo>
                      <a:pt x="729" y="128"/>
                    </a:lnTo>
                    <a:lnTo>
                      <a:pt x="733" y="119"/>
                    </a:lnTo>
                    <a:lnTo>
                      <a:pt x="750" y="116"/>
                    </a:lnTo>
                    <a:lnTo>
                      <a:pt x="781" y="119"/>
                    </a:lnTo>
                    <a:lnTo>
                      <a:pt x="785" y="119"/>
                    </a:lnTo>
                    <a:lnTo>
                      <a:pt x="804" y="119"/>
                    </a:lnTo>
                    <a:lnTo>
                      <a:pt x="816" y="123"/>
                    </a:lnTo>
                    <a:lnTo>
                      <a:pt x="826" y="126"/>
                    </a:lnTo>
                    <a:lnTo>
                      <a:pt x="842" y="119"/>
                    </a:lnTo>
                    <a:lnTo>
                      <a:pt x="859" y="121"/>
                    </a:lnTo>
                    <a:lnTo>
                      <a:pt x="873" y="128"/>
                    </a:lnTo>
                    <a:lnTo>
                      <a:pt x="885" y="135"/>
                    </a:lnTo>
                    <a:lnTo>
                      <a:pt x="887" y="133"/>
                    </a:lnTo>
                    <a:lnTo>
                      <a:pt x="889" y="133"/>
                    </a:lnTo>
                    <a:lnTo>
                      <a:pt x="899" y="133"/>
                    </a:lnTo>
                    <a:lnTo>
                      <a:pt x="899" y="130"/>
                    </a:lnTo>
                    <a:lnTo>
                      <a:pt x="897" y="126"/>
                    </a:lnTo>
                    <a:lnTo>
                      <a:pt x="897" y="123"/>
                    </a:lnTo>
                    <a:lnTo>
                      <a:pt x="901" y="126"/>
                    </a:lnTo>
                    <a:lnTo>
                      <a:pt x="908" y="130"/>
                    </a:lnTo>
                    <a:lnTo>
                      <a:pt x="913" y="130"/>
                    </a:lnTo>
                    <a:lnTo>
                      <a:pt x="930" y="130"/>
                    </a:lnTo>
                    <a:lnTo>
                      <a:pt x="944" y="130"/>
                    </a:lnTo>
                    <a:lnTo>
                      <a:pt x="949" y="130"/>
                    </a:lnTo>
                    <a:lnTo>
                      <a:pt x="958" y="128"/>
                    </a:lnTo>
                    <a:lnTo>
                      <a:pt x="965" y="126"/>
                    </a:lnTo>
                    <a:lnTo>
                      <a:pt x="968" y="123"/>
                    </a:lnTo>
                    <a:lnTo>
                      <a:pt x="970" y="121"/>
                    </a:lnTo>
                    <a:lnTo>
                      <a:pt x="975" y="121"/>
                    </a:lnTo>
                    <a:lnTo>
                      <a:pt x="982" y="130"/>
                    </a:lnTo>
                    <a:lnTo>
                      <a:pt x="986" y="130"/>
                    </a:lnTo>
                    <a:lnTo>
                      <a:pt x="1010" y="135"/>
                    </a:lnTo>
                    <a:lnTo>
                      <a:pt x="1015" y="133"/>
                    </a:lnTo>
                    <a:lnTo>
                      <a:pt x="1020" y="135"/>
                    </a:lnTo>
                    <a:lnTo>
                      <a:pt x="1024" y="135"/>
                    </a:lnTo>
                    <a:lnTo>
                      <a:pt x="1029" y="130"/>
                    </a:lnTo>
                    <a:lnTo>
                      <a:pt x="1034" y="128"/>
                    </a:lnTo>
                    <a:lnTo>
                      <a:pt x="1069" y="133"/>
                    </a:lnTo>
                    <a:lnTo>
                      <a:pt x="1072" y="128"/>
                    </a:lnTo>
                    <a:lnTo>
                      <a:pt x="1069" y="126"/>
                    </a:lnTo>
                    <a:lnTo>
                      <a:pt x="1069" y="121"/>
                    </a:lnTo>
                    <a:lnTo>
                      <a:pt x="1074" y="116"/>
                    </a:lnTo>
                    <a:lnTo>
                      <a:pt x="1074" y="116"/>
                    </a:lnTo>
                    <a:lnTo>
                      <a:pt x="1072" y="112"/>
                    </a:lnTo>
                    <a:lnTo>
                      <a:pt x="1072" y="112"/>
                    </a:lnTo>
                    <a:lnTo>
                      <a:pt x="1081" y="112"/>
                    </a:lnTo>
                    <a:lnTo>
                      <a:pt x="1086" y="109"/>
                    </a:lnTo>
                    <a:lnTo>
                      <a:pt x="1088" y="104"/>
                    </a:lnTo>
                    <a:lnTo>
                      <a:pt x="1091" y="102"/>
                    </a:lnTo>
                    <a:lnTo>
                      <a:pt x="1095" y="102"/>
                    </a:lnTo>
                    <a:lnTo>
                      <a:pt x="1105" y="107"/>
                    </a:lnTo>
                    <a:lnTo>
                      <a:pt x="1109" y="114"/>
                    </a:lnTo>
                    <a:lnTo>
                      <a:pt x="1126" y="135"/>
                    </a:lnTo>
                    <a:lnTo>
                      <a:pt x="1131" y="145"/>
                    </a:lnTo>
                    <a:lnTo>
                      <a:pt x="1133" y="145"/>
                    </a:lnTo>
                    <a:lnTo>
                      <a:pt x="1135" y="140"/>
                    </a:lnTo>
                    <a:lnTo>
                      <a:pt x="1138" y="140"/>
                    </a:lnTo>
                    <a:lnTo>
                      <a:pt x="1140" y="149"/>
                    </a:lnTo>
                    <a:lnTo>
                      <a:pt x="1157" y="152"/>
                    </a:lnTo>
                    <a:lnTo>
                      <a:pt x="1218" y="154"/>
                    </a:lnTo>
                    <a:lnTo>
                      <a:pt x="1228" y="157"/>
                    </a:lnTo>
                    <a:lnTo>
                      <a:pt x="1228" y="164"/>
                    </a:lnTo>
                    <a:lnTo>
                      <a:pt x="1223" y="171"/>
                    </a:lnTo>
                    <a:lnTo>
                      <a:pt x="1218" y="175"/>
                    </a:lnTo>
                    <a:lnTo>
                      <a:pt x="1221" y="178"/>
                    </a:lnTo>
                    <a:lnTo>
                      <a:pt x="1223" y="175"/>
                    </a:lnTo>
                    <a:lnTo>
                      <a:pt x="1230" y="173"/>
                    </a:lnTo>
                    <a:lnTo>
                      <a:pt x="1232" y="173"/>
                    </a:lnTo>
                    <a:lnTo>
                      <a:pt x="1235" y="171"/>
                    </a:lnTo>
                    <a:lnTo>
                      <a:pt x="1237" y="166"/>
                    </a:lnTo>
                    <a:lnTo>
                      <a:pt x="1240" y="166"/>
                    </a:lnTo>
                    <a:lnTo>
                      <a:pt x="1242" y="164"/>
                    </a:lnTo>
                    <a:lnTo>
                      <a:pt x="1256" y="166"/>
                    </a:lnTo>
                    <a:lnTo>
                      <a:pt x="1261" y="168"/>
                    </a:lnTo>
                    <a:lnTo>
                      <a:pt x="1282" y="185"/>
                    </a:lnTo>
                    <a:lnTo>
                      <a:pt x="1292" y="190"/>
                    </a:lnTo>
                    <a:lnTo>
                      <a:pt x="1320" y="192"/>
                    </a:lnTo>
                    <a:lnTo>
                      <a:pt x="1327" y="194"/>
                    </a:lnTo>
                    <a:lnTo>
                      <a:pt x="1329" y="201"/>
                    </a:lnTo>
                    <a:lnTo>
                      <a:pt x="1332" y="199"/>
                    </a:lnTo>
                    <a:lnTo>
                      <a:pt x="1353" y="206"/>
                    </a:lnTo>
                    <a:lnTo>
                      <a:pt x="1355" y="206"/>
                    </a:lnTo>
                    <a:lnTo>
                      <a:pt x="1360" y="201"/>
                    </a:lnTo>
                    <a:lnTo>
                      <a:pt x="1365" y="201"/>
                    </a:lnTo>
                    <a:lnTo>
                      <a:pt x="1367" y="204"/>
                    </a:lnTo>
                    <a:lnTo>
                      <a:pt x="1374" y="206"/>
                    </a:lnTo>
                    <a:lnTo>
                      <a:pt x="1396" y="213"/>
                    </a:lnTo>
                    <a:lnTo>
                      <a:pt x="1422" y="228"/>
                    </a:lnTo>
                    <a:lnTo>
                      <a:pt x="1426" y="230"/>
                    </a:lnTo>
                    <a:lnTo>
                      <a:pt x="1497" y="239"/>
                    </a:lnTo>
                    <a:lnTo>
                      <a:pt x="1505" y="246"/>
                    </a:lnTo>
                    <a:lnTo>
                      <a:pt x="1512" y="242"/>
                    </a:lnTo>
                    <a:lnTo>
                      <a:pt x="1521" y="239"/>
                    </a:lnTo>
                    <a:lnTo>
                      <a:pt x="1528" y="244"/>
                    </a:lnTo>
                    <a:lnTo>
                      <a:pt x="1535" y="249"/>
                    </a:lnTo>
                    <a:lnTo>
                      <a:pt x="1538" y="249"/>
                    </a:lnTo>
                    <a:lnTo>
                      <a:pt x="1540" y="244"/>
                    </a:lnTo>
                    <a:lnTo>
                      <a:pt x="1542" y="242"/>
                    </a:lnTo>
                    <a:lnTo>
                      <a:pt x="1557" y="244"/>
                    </a:lnTo>
                    <a:lnTo>
                      <a:pt x="1597" y="244"/>
                    </a:lnTo>
                    <a:lnTo>
                      <a:pt x="1604" y="237"/>
                    </a:lnTo>
                    <a:lnTo>
                      <a:pt x="1625" y="232"/>
                    </a:lnTo>
                    <a:lnTo>
                      <a:pt x="1632" y="230"/>
                    </a:lnTo>
                    <a:lnTo>
                      <a:pt x="1646" y="232"/>
                    </a:lnTo>
                    <a:lnTo>
                      <a:pt x="1649" y="230"/>
                    </a:lnTo>
                    <a:lnTo>
                      <a:pt x="1649" y="228"/>
                    </a:lnTo>
                    <a:lnTo>
                      <a:pt x="1649" y="228"/>
                    </a:lnTo>
                    <a:lnTo>
                      <a:pt x="1651" y="225"/>
                    </a:lnTo>
                    <a:lnTo>
                      <a:pt x="1654" y="228"/>
                    </a:lnTo>
                    <a:lnTo>
                      <a:pt x="1661" y="232"/>
                    </a:lnTo>
                    <a:lnTo>
                      <a:pt x="1663" y="230"/>
                    </a:lnTo>
                    <a:lnTo>
                      <a:pt x="1663" y="230"/>
                    </a:lnTo>
                    <a:lnTo>
                      <a:pt x="1665" y="230"/>
                    </a:lnTo>
                    <a:lnTo>
                      <a:pt x="1668" y="230"/>
                    </a:lnTo>
                    <a:lnTo>
                      <a:pt x="1665" y="230"/>
                    </a:lnTo>
                    <a:lnTo>
                      <a:pt x="1663" y="225"/>
                    </a:lnTo>
                    <a:lnTo>
                      <a:pt x="1663" y="223"/>
                    </a:lnTo>
                    <a:lnTo>
                      <a:pt x="1675" y="216"/>
                    </a:lnTo>
                    <a:lnTo>
                      <a:pt x="1680" y="213"/>
                    </a:lnTo>
                    <a:lnTo>
                      <a:pt x="1684" y="216"/>
                    </a:lnTo>
                    <a:lnTo>
                      <a:pt x="1689" y="213"/>
                    </a:lnTo>
                    <a:lnTo>
                      <a:pt x="1689" y="213"/>
                    </a:lnTo>
                    <a:lnTo>
                      <a:pt x="1691" y="216"/>
                    </a:lnTo>
                    <a:lnTo>
                      <a:pt x="1701" y="211"/>
                    </a:lnTo>
                    <a:lnTo>
                      <a:pt x="1710" y="209"/>
                    </a:lnTo>
                    <a:lnTo>
                      <a:pt x="1720" y="211"/>
                    </a:lnTo>
                    <a:lnTo>
                      <a:pt x="1727" y="218"/>
                    </a:lnTo>
                    <a:lnTo>
                      <a:pt x="1713" y="223"/>
                    </a:lnTo>
                    <a:lnTo>
                      <a:pt x="1708" y="228"/>
                    </a:lnTo>
                    <a:lnTo>
                      <a:pt x="1703" y="232"/>
                    </a:lnTo>
                    <a:lnTo>
                      <a:pt x="1706" y="235"/>
                    </a:lnTo>
                    <a:lnTo>
                      <a:pt x="1708" y="237"/>
                    </a:lnTo>
                    <a:lnTo>
                      <a:pt x="1710" y="237"/>
                    </a:lnTo>
                    <a:lnTo>
                      <a:pt x="1708" y="237"/>
                    </a:lnTo>
                    <a:lnTo>
                      <a:pt x="1708" y="237"/>
                    </a:lnTo>
                    <a:lnTo>
                      <a:pt x="1708" y="239"/>
                    </a:lnTo>
                    <a:lnTo>
                      <a:pt x="1708" y="239"/>
                    </a:lnTo>
                    <a:lnTo>
                      <a:pt x="1710" y="242"/>
                    </a:lnTo>
                    <a:lnTo>
                      <a:pt x="1713" y="239"/>
                    </a:lnTo>
                    <a:lnTo>
                      <a:pt x="1717" y="239"/>
                    </a:lnTo>
                    <a:lnTo>
                      <a:pt x="1720" y="237"/>
                    </a:lnTo>
                    <a:lnTo>
                      <a:pt x="1725" y="230"/>
                    </a:lnTo>
                    <a:lnTo>
                      <a:pt x="1727" y="230"/>
                    </a:lnTo>
                    <a:lnTo>
                      <a:pt x="1729" y="230"/>
                    </a:lnTo>
                    <a:lnTo>
                      <a:pt x="1732" y="235"/>
                    </a:lnTo>
                    <a:lnTo>
                      <a:pt x="1734" y="235"/>
                    </a:lnTo>
                    <a:lnTo>
                      <a:pt x="1736" y="235"/>
                    </a:lnTo>
                    <a:lnTo>
                      <a:pt x="1734" y="230"/>
                    </a:lnTo>
                    <a:lnTo>
                      <a:pt x="1734" y="225"/>
                    </a:lnTo>
                    <a:lnTo>
                      <a:pt x="1732" y="223"/>
                    </a:lnTo>
                    <a:lnTo>
                      <a:pt x="1732" y="220"/>
                    </a:lnTo>
                    <a:lnTo>
                      <a:pt x="1736" y="223"/>
                    </a:lnTo>
                    <a:lnTo>
                      <a:pt x="1736" y="223"/>
                    </a:lnTo>
                    <a:lnTo>
                      <a:pt x="1739" y="225"/>
                    </a:lnTo>
                    <a:lnTo>
                      <a:pt x="1741" y="223"/>
                    </a:lnTo>
                    <a:lnTo>
                      <a:pt x="1741" y="223"/>
                    </a:lnTo>
                    <a:lnTo>
                      <a:pt x="1741" y="223"/>
                    </a:lnTo>
                    <a:lnTo>
                      <a:pt x="1739" y="218"/>
                    </a:lnTo>
                    <a:lnTo>
                      <a:pt x="1743" y="218"/>
                    </a:lnTo>
                    <a:lnTo>
                      <a:pt x="1753" y="218"/>
                    </a:lnTo>
                    <a:lnTo>
                      <a:pt x="1755" y="216"/>
                    </a:lnTo>
                    <a:lnTo>
                      <a:pt x="1760" y="211"/>
                    </a:lnTo>
                    <a:lnTo>
                      <a:pt x="1762" y="211"/>
                    </a:lnTo>
                    <a:lnTo>
                      <a:pt x="1786" y="204"/>
                    </a:lnTo>
                    <a:lnTo>
                      <a:pt x="1796" y="204"/>
                    </a:lnTo>
                    <a:lnTo>
                      <a:pt x="1793" y="213"/>
                    </a:lnTo>
                    <a:lnTo>
                      <a:pt x="1798" y="213"/>
                    </a:lnTo>
                    <a:lnTo>
                      <a:pt x="1803" y="216"/>
                    </a:lnTo>
                    <a:lnTo>
                      <a:pt x="1805" y="220"/>
                    </a:lnTo>
                    <a:lnTo>
                      <a:pt x="1810" y="220"/>
                    </a:lnTo>
                    <a:lnTo>
                      <a:pt x="1831" y="225"/>
                    </a:lnTo>
                    <a:lnTo>
                      <a:pt x="1831" y="228"/>
                    </a:lnTo>
                    <a:lnTo>
                      <a:pt x="1833" y="230"/>
                    </a:lnTo>
                    <a:lnTo>
                      <a:pt x="1833" y="232"/>
                    </a:lnTo>
                    <a:lnTo>
                      <a:pt x="1831" y="237"/>
                    </a:lnTo>
                    <a:lnTo>
                      <a:pt x="1831" y="237"/>
                    </a:lnTo>
                    <a:lnTo>
                      <a:pt x="1829" y="237"/>
                    </a:lnTo>
                    <a:lnTo>
                      <a:pt x="1826" y="237"/>
                    </a:lnTo>
                    <a:lnTo>
                      <a:pt x="1824" y="235"/>
                    </a:lnTo>
                    <a:lnTo>
                      <a:pt x="1822" y="235"/>
                    </a:lnTo>
                    <a:lnTo>
                      <a:pt x="1819" y="232"/>
                    </a:lnTo>
                    <a:lnTo>
                      <a:pt x="1817" y="235"/>
                    </a:lnTo>
                    <a:lnTo>
                      <a:pt x="1817" y="237"/>
                    </a:lnTo>
                    <a:lnTo>
                      <a:pt x="1814" y="239"/>
                    </a:lnTo>
                    <a:lnTo>
                      <a:pt x="1810" y="242"/>
                    </a:lnTo>
                    <a:lnTo>
                      <a:pt x="1814" y="244"/>
                    </a:lnTo>
                    <a:lnTo>
                      <a:pt x="1819" y="249"/>
                    </a:lnTo>
                    <a:lnTo>
                      <a:pt x="1822" y="251"/>
                    </a:lnTo>
                    <a:lnTo>
                      <a:pt x="1826" y="244"/>
                    </a:lnTo>
                    <a:lnTo>
                      <a:pt x="1829" y="249"/>
                    </a:lnTo>
                    <a:lnTo>
                      <a:pt x="1833" y="249"/>
                    </a:lnTo>
                    <a:lnTo>
                      <a:pt x="1843" y="246"/>
                    </a:lnTo>
                    <a:lnTo>
                      <a:pt x="1848" y="246"/>
                    </a:lnTo>
                    <a:lnTo>
                      <a:pt x="1862" y="254"/>
                    </a:lnTo>
                    <a:lnTo>
                      <a:pt x="1881" y="256"/>
                    </a:lnTo>
                    <a:lnTo>
                      <a:pt x="1895" y="263"/>
                    </a:lnTo>
                    <a:lnTo>
                      <a:pt x="1900" y="263"/>
                    </a:lnTo>
                    <a:lnTo>
                      <a:pt x="1902" y="265"/>
                    </a:lnTo>
                    <a:lnTo>
                      <a:pt x="1909" y="275"/>
                    </a:lnTo>
                    <a:lnTo>
                      <a:pt x="1923" y="280"/>
                    </a:lnTo>
                    <a:lnTo>
                      <a:pt x="1928" y="280"/>
                    </a:lnTo>
                    <a:lnTo>
                      <a:pt x="1935" y="275"/>
                    </a:lnTo>
                    <a:lnTo>
                      <a:pt x="1945" y="282"/>
                    </a:lnTo>
                    <a:lnTo>
                      <a:pt x="1961" y="296"/>
                    </a:lnTo>
                    <a:lnTo>
                      <a:pt x="1961" y="291"/>
                    </a:lnTo>
                    <a:lnTo>
                      <a:pt x="1956" y="282"/>
                    </a:lnTo>
                    <a:lnTo>
                      <a:pt x="1956" y="277"/>
                    </a:lnTo>
                    <a:lnTo>
                      <a:pt x="1954" y="273"/>
                    </a:lnTo>
                    <a:lnTo>
                      <a:pt x="1954" y="273"/>
                    </a:lnTo>
                    <a:lnTo>
                      <a:pt x="1956" y="270"/>
                    </a:lnTo>
                    <a:lnTo>
                      <a:pt x="1961" y="268"/>
                    </a:lnTo>
                    <a:lnTo>
                      <a:pt x="1963" y="263"/>
                    </a:lnTo>
                    <a:lnTo>
                      <a:pt x="1978" y="256"/>
                    </a:lnTo>
                    <a:lnTo>
                      <a:pt x="1982" y="256"/>
                    </a:lnTo>
                    <a:lnTo>
                      <a:pt x="1982" y="251"/>
                    </a:lnTo>
                    <a:lnTo>
                      <a:pt x="1980" y="251"/>
                    </a:lnTo>
                    <a:lnTo>
                      <a:pt x="1980" y="249"/>
                    </a:lnTo>
                    <a:lnTo>
                      <a:pt x="1987" y="246"/>
                    </a:lnTo>
                    <a:lnTo>
                      <a:pt x="1994" y="246"/>
                    </a:lnTo>
                    <a:lnTo>
                      <a:pt x="2011" y="246"/>
                    </a:lnTo>
                    <a:lnTo>
                      <a:pt x="2025" y="246"/>
                    </a:lnTo>
                    <a:lnTo>
                      <a:pt x="2032" y="244"/>
                    </a:lnTo>
                    <a:lnTo>
                      <a:pt x="2037" y="242"/>
                    </a:lnTo>
                    <a:lnTo>
                      <a:pt x="2039" y="244"/>
                    </a:lnTo>
                    <a:lnTo>
                      <a:pt x="2046" y="249"/>
                    </a:lnTo>
                    <a:lnTo>
                      <a:pt x="2053" y="254"/>
                    </a:lnTo>
                    <a:lnTo>
                      <a:pt x="2056" y="258"/>
                    </a:lnTo>
                    <a:lnTo>
                      <a:pt x="2058" y="270"/>
                    </a:lnTo>
                    <a:lnTo>
                      <a:pt x="2058" y="280"/>
                    </a:lnTo>
                    <a:lnTo>
                      <a:pt x="2060" y="277"/>
                    </a:lnTo>
                    <a:lnTo>
                      <a:pt x="2063" y="270"/>
                    </a:lnTo>
                    <a:lnTo>
                      <a:pt x="2063" y="268"/>
                    </a:lnTo>
                    <a:lnTo>
                      <a:pt x="2063" y="265"/>
                    </a:lnTo>
                    <a:lnTo>
                      <a:pt x="2063" y="263"/>
                    </a:lnTo>
                    <a:lnTo>
                      <a:pt x="2065" y="261"/>
                    </a:lnTo>
                    <a:lnTo>
                      <a:pt x="2070" y="261"/>
                    </a:lnTo>
                    <a:lnTo>
                      <a:pt x="2072" y="261"/>
                    </a:lnTo>
                    <a:lnTo>
                      <a:pt x="2077" y="263"/>
                    </a:lnTo>
                    <a:lnTo>
                      <a:pt x="2087" y="265"/>
                    </a:lnTo>
                    <a:lnTo>
                      <a:pt x="2103" y="273"/>
                    </a:lnTo>
                    <a:lnTo>
                      <a:pt x="2117" y="277"/>
                    </a:lnTo>
                    <a:lnTo>
                      <a:pt x="2124" y="280"/>
                    </a:lnTo>
                    <a:lnTo>
                      <a:pt x="2129" y="289"/>
                    </a:lnTo>
                    <a:lnTo>
                      <a:pt x="2160" y="303"/>
                    </a:lnTo>
                    <a:lnTo>
                      <a:pt x="2172" y="308"/>
                    </a:lnTo>
                    <a:lnTo>
                      <a:pt x="2184" y="310"/>
                    </a:lnTo>
                    <a:lnTo>
                      <a:pt x="2198" y="308"/>
                    </a:lnTo>
                    <a:lnTo>
                      <a:pt x="2210" y="306"/>
                    </a:lnTo>
                    <a:lnTo>
                      <a:pt x="2212" y="306"/>
                    </a:lnTo>
                    <a:lnTo>
                      <a:pt x="2214" y="308"/>
                    </a:lnTo>
                    <a:lnTo>
                      <a:pt x="2217" y="310"/>
                    </a:lnTo>
                    <a:lnTo>
                      <a:pt x="2219" y="313"/>
                    </a:lnTo>
                    <a:lnTo>
                      <a:pt x="2221" y="315"/>
                    </a:lnTo>
                    <a:lnTo>
                      <a:pt x="2224" y="315"/>
                    </a:lnTo>
                    <a:lnTo>
                      <a:pt x="2224" y="313"/>
                    </a:lnTo>
                    <a:lnTo>
                      <a:pt x="2226" y="313"/>
                    </a:lnTo>
                    <a:lnTo>
                      <a:pt x="2228" y="313"/>
                    </a:lnTo>
                    <a:lnTo>
                      <a:pt x="2228" y="313"/>
                    </a:lnTo>
                    <a:lnTo>
                      <a:pt x="2231" y="315"/>
                    </a:lnTo>
                    <a:lnTo>
                      <a:pt x="2231" y="318"/>
                    </a:lnTo>
                    <a:lnTo>
                      <a:pt x="2233" y="318"/>
                    </a:lnTo>
                    <a:lnTo>
                      <a:pt x="2243" y="310"/>
                    </a:lnTo>
                    <a:lnTo>
                      <a:pt x="2247" y="310"/>
                    </a:lnTo>
                    <a:lnTo>
                      <a:pt x="2252" y="310"/>
                    </a:lnTo>
                    <a:lnTo>
                      <a:pt x="2276" y="301"/>
                    </a:lnTo>
                    <a:lnTo>
                      <a:pt x="2283" y="299"/>
                    </a:lnTo>
                    <a:lnTo>
                      <a:pt x="2285" y="296"/>
                    </a:lnTo>
                    <a:lnTo>
                      <a:pt x="2290" y="296"/>
                    </a:lnTo>
                    <a:lnTo>
                      <a:pt x="2295" y="299"/>
                    </a:lnTo>
                    <a:lnTo>
                      <a:pt x="2297" y="303"/>
                    </a:lnTo>
                    <a:lnTo>
                      <a:pt x="2299" y="306"/>
                    </a:lnTo>
                    <a:lnTo>
                      <a:pt x="2302" y="303"/>
                    </a:lnTo>
                    <a:lnTo>
                      <a:pt x="2302" y="301"/>
                    </a:lnTo>
                    <a:lnTo>
                      <a:pt x="2299" y="299"/>
                    </a:lnTo>
                    <a:lnTo>
                      <a:pt x="2297" y="296"/>
                    </a:lnTo>
                    <a:lnTo>
                      <a:pt x="2309" y="291"/>
                    </a:lnTo>
                    <a:lnTo>
                      <a:pt x="2321" y="280"/>
                    </a:lnTo>
                    <a:lnTo>
                      <a:pt x="2333" y="275"/>
                    </a:lnTo>
                    <a:lnTo>
                      <a:pt x="2340" y="280"/>
                    </a:lnTo>
                    <a:lnTo>
                      <a:pt x="2337" y="291"/>
                    </a:lnTo>
                    <a:lnTo>
                      <a:pt x="2337" y="301"/>
                    </a:lnTo>
                    <a:lnTo>
                      <a:pt x="2335" y="306"/>
                    </a:lnTo>
                    <a:lnTo>
                      <a:pt x="2344" y="310"/>
                    </a:lnTo>
                    <a:lnTo>
                      <a:pt x="2349" y="315"/>
                    </a:lnTo>
                    <a:lnTo>
                      <a:pt x="2349" y="325"/>
                    </a:lnTo>
                    <a:lnTo>
                      <a:pt x="2351" y="327"/>
                    </a:lnTo>
                    <a:lnTo>
                      <a:pt x="2354" y="327"/>
                    </a:lnTo>
                    <a:lnTo>
                      <a:pt x="2359" y="325"/>
                    </a:lnTo>
                    <a:lnTo>
                      <a:pt x="2366" y="325"/>
                    </a:lnTo>
                    <a:lnTo>
                      <a:pt x="2370" y="322"/>
                    </a:lnTo>
                    <a:lnTo>
                      <a:pt x="2375" y="322"/>
                    </a:lnTo>
                    <a:lnTo>
                      <a:pt x="2380" y="325"/>
                    </a:lnTo>
                    <a:lnTo>
                      <a:pt x="2382" y="327"/>
                    </a:lnTo>
                    <a:lnTo>
                      <a:pt x="2382" y="329"/>
                    </a:lnTo>
                    <a:lnTo>
                      <a:pt x="2382" y="332"/>
                    </a:lnTo>
                    <a:lnTo>
                      <a:pt x="2382" y="336"/>
                    </a:lnTo>
                    <a:lnTo>
                      <a:pt x="2385" y="344"/>
                    </a:lnTo>
                    <a:lnTo>
                      <a:pt x="2387" y="346"/>
                    </a:lnTo>
                    <a:lnTo>
                      <a:pt x="2389" y="346"/>
                    </a:lnTo>
                    <a:lnTo>
                      <a:pt x="2394" y="348"/>
                    </a:lnTo>
                    <a:lnTo>
                      <a:pt x="2396" y="346"/>
                    </a:lnTo>
                    <a:lnTo>
                      <a:pt x="2401" y="346"/>
                    </a:lnTo>
                    <a:lnTo>
                      <a:pt x="2401" y="341"/>
                    </a:lnTo>
                    <a:lnTo>
                      <a:pt x="2406" y="334"/>
                    </a:lnTo>
                    <a:lnTo>
                      <a:pt x="2411" y="332"/>
                    </a:lnTo>
                    <a:lnTo>
                      <a:pt x="2415" y="332"/>
                    </a:lnTo>
                    <a:lnTo>
                      <a:pt x="2425" y="334"/>
                    </a:lnTo>
                    <a:lnTo>
                      <a:pt x="2439" y="341"/>
                    </a:lnTo>
                    <a:lnTo>
                      <a:pt x="2441" y="341"/>
                    </a:lnTo>
                    <a:lnTo>
                      <a:pt x="2446" y="341"/>
                    </a:lnTo>
                    <a:lnTo>
                      <a:pt x="2448" y="341"/>
                    </a:lnTo>
                    <a:lnTo>
                      <a:pt x="2458" y="351"/>
                    </a:lnTo>
                    <a:lnTo>
                      <a:pt x="2458" y="365"/>
                    </a:lnTo>
                    <a:lnTo>
                      <a:pt x="2456" y="381"/>
                    </a:lnTo>
                    <a:lnTo>
                      <a:pt x="2451" y="396"/>
                    </a:lnTo>
                    <a:lnTo>
                      <a:pt x="2446" y="400"/>
                    </a:lnTo>
                    <a:lnTo>
                      <a:pt x="2432" y="415"/>
                    </a:lnTo>
                    <a:lnTo>
                      <a:pt x="2430" y="419"/>
                    </a:lnTo>
                    <a:lnTo>
                      <a:pt x="2434" y="426"/>
                    </a:lnTo>
                    <a:lnTo>
                      <a:pt x="2439" y="434"/>
                    </a:lnTo>
                    <a:lnTo>
                      <a:pt x="2446" y="438"/>
                    </a:lnTo>
                    <a:lnTo>
                      <a:pt x="2453" y="441"/>
                    </a:lnTo>
                    <a:lnTo>
                      <a:pt x="2463" y="441"/>
                    </a:lnTo>
                    <a:lnTo>
                      <a:pt x="2467" y="441"/>
                    </a:lnTo>
                    <a:lnTo>
                      <a:pt x="2470" y="434"/>
                    </a:lnTo>
                    <a:lnTo>
                      <a:pt x="2472" y="422"/>
                    </a:lnTo>
                    <a:lnTo>
                      <a:pt x="2475" y="415"/>
                    </a:lnTo>
                    <a:lnTo>
                      <a:pt x="2479" y="407"/>
                    </a:lnTo>
                    <a:lnTo>
                      <a:pt x="2486" y="405"/>
                    </a:lnTo>
                    <a:lnTo>
                      <a:pt x="2493" y="407"/>
                    </a:lnTo>
                    <a:lnTo>
                      <a:pt x="2486" y="412"/>
                    </a:lnTo>
                    <a:lnTo>
                      <a:pt x="2484" y="419"/>
                    </a:lnTo>
                    <a:lnTo>
                      <a:pt x="2486" y="424"/>
                    </a:lnTo>
                    <a:lnTo>
                      <a:pt x="2491" y="431"/>
                    </a:lnTo>
                    <a:lnTo>
                      <a:pt x="2496" y="434"/>
                    </a:lnTo>
                    <a:lnTo>
                      <a:pt x="2515" y="438"/>
                    </a:lnTo>
                    <a:lnTo>
                      <a:pt x="2524" y="443"/>
                    </a:lnTo>
                    <a:lnTo>
                      <a:pt x="2536" y="452"/>
                    </a:lnTo>
                    <a:lnTo>
                      <a:pt x="2548" y="452"/>
                    </a:lnTo>
                    <a:lnTo>
                      <a:pt x="2550" y="452"/>
                    </a:lnTo>
                    <a:lnTo>
                      <a:pt x="2555" y="457"/>
                    </a:lnTo>
                    <a:lnTo>
                      <a:pt x="2557" y="457"/>
                    </a:lnTo>
                    <a:lnTo>
                      <a:pt x="2567" y="460"/>
                    </a:lnTo>
                    <a:lnTo>
                      <a:pt x="2574" y="462"/>
                    </a:lnTo>
                    <a:lnTo>
                      <a:pt x="2576" y="467"/>
                    </a:lnTo>
                    <a:lnTo>
                      <a:pt x="2588" y="474"/>
                    </a:lnTo>
                    <a:lnTo>
                      <a:pt x="2600" y="478"/>
                    </a:lnTo>
                    <a:lnTo>
                      <a:pt x="2624" y="481"/>
                    </a:lnTo>
                    <a:lnTo>
                      <a:pt x="2650" y="476"/>
                    </a:lnTo>
                    <a:lnTo>
                      <a:pt x="2657" y="478"/>
                    </a:lnTo>
                    <a:lnTo>
                      <a:pt x="2661" y="495"/>
                    </a:lnTo>
                    <a:lnTo>
                      <a:pt x="2661" y="497"/>
                    </a:lnTo>
                    <a:lnTo>
                      <a:pt x="2661" y="500"/>
                    </a:lnTo>
                    <a:lnTo>
                      <a:pt x="2661" y="502"/>
                    </a:lnTo>
                    <a:lnTo>
                      <a:pt x="2664" y="505"/>
                    </a:lnTo>
                    <a:lnTo>
                      <a:pt x="2666" y="509"/>
                    </a:lnTo>
                    <a:lnTo>
                      <a:pt x="2668" y="509"/>
                    </a:lnTo>
                    <a:lnTo>
                      <a:pt x="2671" y="509"/>
                    </a:lnTo>
                    <a:lnTo>
                      <a:pt x="2676" y="509"/>
                    </a:lnTo>
                    <a:lnTo>
                      <a:pt x="2685" y="516"/>
                    </a:lnTo>
                    <a:lnTo>
                      <a:pt x="2692" y="521"/>
                    </a:lnTo>
                    <a:lnTo>
                      <a:pt x="2704" y="538"/>
                    </a:lnTo>
                    <a:lnTo>
                      <a:pt x="2704" y="540"/>
                    </a:lnTo>
                    <a:lnTo>
                      <a:pt x="2704" y="540"/>
                    </a:lnTo>
                    <a:lnTo>
                      <a:pt x="2704" y="542"/>
                    </a:lnTo>
                    <a:lnTo>
                      <a:pt x="2704" y="542"/>
                    </a:lnTo>
                    <a:lnTo>
                      <a:pt x="2711" y="542"/>
                    </a:lnTo>
                    <a:lnTo>
                      <a:pt x="2711" y="545"/>
                    </a:lnTo>
                    <a:lnTo>
                      <a:pt x="2713" y="547"/>
                    </a:lnTo>
                    <a:lnTo>
                      <a:pt x="2713" y="550"/>
                    </a:lnTo>
                    <a:lnTo>
                      <a:pt x="2713" y="552"/>
                    </a:lnTo>
                    <a:lnTo>
                      <a:pt x="2716" y="554"/>
                    </a:lnTo>
                    <a:lnTo>
                      <a:pt x="2718" y="554"/>
                    </a:lnTo>
                    <a:lnTo>
                      <a:pt x="2723" y="550"/>
                    </a:lnTo>
                    <a:lnTo>
                      <a:pt x="2725" y="550"/>
                    </a:lnTo>
                    <a:lnTo>
                      <a:pt x="2728" y="540"/>
                    </a:lnTo>
                    <a:lnTo>
                      <a:pt x="2735" y="540"/>
                    </a:lnTo>
                    <a:lnTo>
                      <a:pt x="2751" y="547"/>
                    </a:lnTo>
                    <a:lnTo>
                      <a:pt x="2761" y="547"/>
                    </a:lnTo>
                    <a:lnTo>
                      <a:pt x="2768" y="542"/>
                    </a:lnTo>
                    <a:lnTo>
                      <a:pt x="2784" y="531"/>
                    </a:lnTo>
                    <a:lnTo>
                      <a:pt x="2787" y="533"/>
                    </a:lnTo>
                    <a:lnTo>
                      <a:pt x="2789" y="533"/>
                    </a:lnTo>
                    <a:lnTo>
                      <a:pt x="2792" y="528"/>
                    </a:lnTo>
                    <a:lnTo>
                      <a:pt x="2794" y="523"/>
                    </a:lnTo>
                    <a:lnTo>
                      <a:pt x="2799" y="528"/>
                    </a:lnTo>
                    <a:lnTo>
                      <a:pt x="2818" y="540"/>
                    </a:lnTo>
                    <a:lnTo>
                      <a:pt x="2820" y="550"/>
                    </a:lnTo>
                    <a:lnTo>
                      <a:pt x="2829" y="550"/>
                    </a:lnTo>
                    <a:lnTo>
                      <a:pt x="2839" y="547"/>
                    </a:lnTo>
                    <a:lnTo>
                      <a:pt x="2844" y="545"/>
                    </a:lnTo>
                    <a:lnTo>
                      <a:pt x="2844" y="552"/>
                    </a:lnTo>
                    <a:lnTo>
                      <a:pt x="2846" y="559"/>
                    </a:lnTo>
                    <a:lnTo>
                      <a:pt x="2848" y="566"/>
                    </a:lnTo>
                    <a:lnTo>
                      <a:pt x="2853" y="571"/>
                    </a:lnTo>
                    <a:lnTo>
                      <a:pt x="2855" y="573"/>
                    </a:lnTo>
                    <a:lnTo>
                      <a:pt x="2855" y="576"/>
                    </a:lnTo>
                    <a:lnTo>
                      <a:pt x="2858" y="578"/>
                    </a:lnTo>
                    <a:lnTo>
                      <a:pt x="2860" y="580"/>
                    </a:lnTo>
                    <a:lnTo>
                      <a:pt x="2865" y="580"/>
                    </a:lnTo>
                    <a:lnTo>
                      <a:pt x="2867" y="583"/>
                    </a:lnTo>
                    <a:lnTo>
                      <a:pt x="2867" y="585"/>
                    </a:lnTo>
                    <a:lnTo>
                      <a:pt x="2870" y="587"/>
                    </a:lnTo>
                    <a:lnTo>
                      <a:pt x="2881" y="592"/>
                    </a:lnTo>
                    <a:lnTo>
                      <a:pt x="2893" y="592"/>
                    </a:lnTo>
                    <a:lnTo>
                      <a:pt x="2917" y="583"/>
                    </a:lnTo>
                    <a:lnTo>
                      <a:pt x="2936" y="578"/>
                    </a:lnTo>
                    <a:lnTo>
                      <a:pt x="2943" y="576"/>
                    </a:lnTo>
                    <a:lnTo>
                      <a:pt x="2948" y="573"/>
                    </a:lnTo>
                    <a:lnTo>
                      <a:pt x="2964" y="578"/>
                    </a:lnTo>
                    <a:lnTo>
                      <a:pt x="2969" y="580"/>
                    </a:lnTo>
                    <a:lnTo>
                      <a:pt x="2976" y="592"/>
                    </a:lnTo>
                    <a:lnTo>
                      <a:pt x="2981" y="599"/>
                    </a:lnTo>
                    <a:lnTo>
                      <a:pt x="2986" y="599"/>
                    </a:lnTo>
                    <a:lnTo>
                      <a:pt x="2995" y="585"/>
                    </a:lnTo>
                    <a:lnTo>
                      <a:pt x="3000" y="580"/>
                    </a:lnTo>
                    <a:lnTo>
                      <a:pt x="3004" y="578"/>
                    </a:lnTo>
                    <a:lnTo>
                      <a:pt x="3014" y="585"/>
                    </a:lnTo>
                    <a:lnTo>
                      <a:pt x="3014" y="587"/>
                    </a:lnTo>
                    <a:lnTo>
                      <a:pt x="3014" y="587"/>
                    </a:lnTo>
                    <a:lnTo>
                      <a:pt x="3014" y="590"/>
                    </a:lnTo>
                    <a:lnTo>
                      <a:pt x="3016" y="592"/>
                    </a:lnTo>
                    <a:lnTo>
                      <a:pt x="3023" y="592"/>
                    </a:lnTo>
                    <a:lnTo>
                      <a:pt x="3028" y="592"/>
                    </a:lnTo>
                    <a:lnTo>
                      <a:pt x="3040" y="590"/>
                    </a:lnTo>
                    <a:lnTo>
                      <a:pt x="3047" y="592"/>
                    </a:lnTo>
                    <a:lnTo>
                      <a:pt x="3085" y="590"/>
                    </a:lnTo>
                    <a:lnTo>
                      <a:pt x="3097" y="592"/>
                    </a:lnTo>
                    <a:lnTo>
                      <a:pt x="3101" y="590"/>
                    </a:lnTo>
                    <a:lnTo>
                      <a:pt x="3104" y="585"/>
                    </a:lnTo>
                    <a:lnTo>
                      <a:pt x="3104" y="578"/>
                    </a:lnTo>
                    <a:lnTo>
                      <a:pt x="3101" y="573"/>
                    </a:lnTo>
                    <a:lnTo>
                      <a:pt x="3097" y="568"/>
                    </a:lnTo>
                    <a:lnTo>
                      <a:pt x="3092" y="566"/>
                    </a:lnTo>
                    <a:lnTo>
                      <a:pt x="3094" y="561"/>
                    </a:lnTo>
                    <a:lnTo>
                      <a:pt x="3097" y="559"/>
                    </a:lnTo>
                    <a:lnTo>
                      <a:pt x="3099" y="557"/>
                    </a:lnTo>
                    <a:lnTo>
                      <a:pt x="3094" y="552"/>
                    </a:lnTo>
                    <a:lnTo>
                      <a:pt x="3099" y="540"/>
                    </a:lnTo>
                    <a:lnTo>
                      <a:pt x="3099" y="533"/>
                    </a:lnTo>
                    <a:lnTo>
                      <a:pt x="3099" y="526"/>
                    </a:lnTo>
                    <a:lnTo>
                      <a:pt x="3106" y="523"/>
                    </a:lnTo>
                    <a:lnTo>
                      <a:pt x="3116" y="521"/>
                    </a:lnTo>
                    <a:lnTo>
                      <a:pt x="3120" y="523"/>
                    </a:lnTo>
                    <a:lnTo>
                      <a:pt x="3132" y="526"/>
                    </a:lnTo>
                    <a:lnTo>
                      <a:pt x="3137" y="528"/>
                    </a:lnTo>
                    <a:lnTo>
                      <a:pt x="3144" y="528"/>
                    </a:lnTo>
                    <a:lnTo>
                      <a:pt x="3149" y="528"/>
                    </a:lnTo>
                    <a:lnTo>
                      <a:pt x="3163" y="535"/>
                    </a:lnTo>
                    <a:lnTo>
                      <a:pt x="3172" y="540"/>
                    </a:lnTo>
                    <a:lnTo>
                      <a:pt x="3175" y="542"/>
                    </a:lnTo>
                    <a:lnTo>
                      <a:pt x="3179" y="547"/>
                    </a:lnTo>
                    <a:lnTo>
                      <a:pt x="3184" y="547"/>
                    </a:lnTo>
                    <a:lnTo>
                      <a:pt x="3187" y="547"/>
                    </a:lnTo>
                    <a:lnTo>
                      <a:pt x="3189" y="545"/>
                    </a:lnTo>
                    <a:lnTo>
                      <a:pt x="3191" y="542"/>
                    </a:lnTo>
                    <a:lnTo>
                      <a:pt x="3194" y="545"/>
                    </a:lnTo>
                    <a:lnTo>
                      <a:pt x="3201" y="547"/>
                    </a:lnTo>
                    <a:lnTo>
                      <a:pt x="3203" y="550"/>
                    </a:lnTo>
                    <a:lnTo>
                      <a:pt x="3229" y="552"/>
                    </a:lnTo>
                    <a:lnTo>
                      <a:pt x="3236" y="552"/>
                    </a:lnTo>
                    <a:lnTo>
                      <a:pt x="3241" y="557"/>
                    </a:lnTo>
                    <a:lnTo>
                      <a:pt x="3246" y="564"/>
                    </a:lnTo>
                    <a:lnTo>
                      <a:pt x="3248" y="571"/>
                    </a:lnTo>
                    <a:lnTo>
                      <a:pt x="3250" y="576"/>
                    </a:lnTo>
                    <a:lnTo>
                      <a:pt x="3255" y="580"/>
                    </a:lnTo>
                    <a:lnTo>
                      <a:pt x="3260" y="580"/>
                    </a:lnTo>
                    <a:lnTo>
                      <a:pt x="3269" y="578"/>
                    </a:lnTo>
                    <a:lnTo>
                      <a:pt x="3307" y="576"/>
                    </a:lnTo>
                    <a:lnTo>
                      <a:pt x="3317" y="578"/>
                    </a:lnTo>
                    <a:lnTo>
                      <a:pt x="3314" y="585"/>
                    </a:lnTo>
                    <a:lnTo>
                      <a:pt x="3317" y="585"/>
                    </a:lnTo>
                    <a:lnTo>
                      <a:pt x="3319" y="587"/>
                    </a:lnTo>
                    <a:lnTo>
                      <a:pt x="3321" y="587"/>
                    </a:lnTo>
                    <a:lnTo>
                      <a:pt x="3329" y="597"/>
                    </a:lnTo>
                    <a:lnTo>
                      <a:pt x="3333" y="606"/>
                    </a:lnTo>
                    <a:lnTo>
                      <a:pt x="3338" y="621"/>
                    </a:lnTo>
                    <a:lnTo>
                      <a:pt x="3343" y="625"/>
                    </a:lnTo>
                    <a:lnTo>
                      <a:pt x="3343" y="630"/>
                    </a:lnTo>
                    <a:lnTo>
                      <a:pt x="3340" y="632"/>
                    </a:lnTo>
                    <a:lnTo>
                      <a:pt x="3340" y="637"/>
                    </a:lnTo>
                    <a:lnTo>
                      <a:pt x="3343" y="639"/>
                    </a:lnTo>
                    <a:lnTo>
                      <a:pt x="3343" y="642"/>
                    </a:lnTo>
                    <a:lnTo>
                      <a:pt x="3338" y="649"/>
                    </a:lnTo>
                    <a:lnTo>
                      <a:pt x="3338" y="654"/>
                    </a:lnTo>
                    <a:lnTo>
                      <a:pt x="3345" y="654"/>
                    </a:lnTo>
                    <a:lnTo>
                      <a:pt x="3350" y="658"/>
                    </a:lnTo>
                    <a:lnTo>
                      <a:pt x="3350" y="666"/>
                    </a:lnTo>
                    <a:lnTo>
                      <a:pt x="3345" y="670"/>
                    </a:lnTo>
                    <a:lnTo>
                      <a:pt x="3343" y="670"/>
                    </a:lnTo>
                    <a:lnTo>
                      <a:pt x="3338" y="673"/>
                    </a:lnTo>
                    <a:lnTo>
                      <a:pt x="3347" y="687"/>
                    </a:lnTo>
                    <a:lnTo>
                      <a:pt x="3347" y="692"/>
                    </a:lnTo>
                    <a:lnTo>
                      <a:pt x="3350" y="694"/>
                    </a:lnTo>
                    <a:lnTo>
                      <a:pt x="3369" y="696"/>
                    </a:lnTo>
                    <a:lnTo>
                      <a:pt x="3373" y="696"/>
                    </a:lnTo>
                    <a:lnTo>
                      <a:pt x="3376" y="694"/>
                    </a:lnTo>
                    <a:lnTo>
                      <a:pt x="3378" y="692"/>
                    </a:lnTo>
                    <a:lnTo>
                      <a:pt x="3378" y="689"/>
                    </a:lnTo>
                    <a:lnTo>
                      <a:pt x="3381" y="687"/>
                    </a:lnTo>
                    <a:lnTo>
                      <a:pt x="3402" y="684"/>
                    </a:lnTo>
                    <a:lnTo>
                      <a:pt x="3411" y="680"/>
                    </a:lnTo>
                    <a:lnTo>
                      <a:pt x="3414" y="668"/>
                    </a:lnTo>
                    <a:lnTo>
                      <a:pt x="3416" y="668"/>
                    </a:lnTo>
                    <a:lnTo>
                      <a:pt x="3416" y="668"/>
                    </a:lnTo>
                    <a:lnTo>
                      <a:pt x="3416" y="668"/>
                    </a:lnTo>
                    <a:lnTo>
                      <a:pt x="3418" y="668"/>
                    </a:lnTo>
                    <a:lnTo>
                      <a:pt x="3421" y="670"/>
                    </a:lnTo>
                    <a:lnTo>
                      <a:pt x="3426" y="670"/>
                    </a:lnTo>
                    <a:lnTo>
                      <a:pt x="3428" y="668"/>
                    </a:lnTo>
                    <a:lnTo>
                      <a:pt x="3433" y="663"/>
                    </a:lnTo>
                    <a:lnTo>
                      <a:pt x="3433" y="666"/>
                    </a:lnTo>
                    <a:lnTo>
                      <a:pt x="3433" y="666"/>
                    </a:lnTo>
                    <a:lnTo>
                      <a:pt x="3433" y="668"/>
                    </a:lnTo>
                    <a:lnTo>
                      <a:pt x="3433" y="668"/>
                    </a:lnTo>
                    <a:lnTo>
                      <a:pt x="3440" y="670"/>
                    </a:lnTo>
                    <a:lnTo>
                      <a:pt x="3459" y="673"/>
                    </a:lnTo>
                    <a:lnTo>
                      <a:pt x="3466" y="675"/>
                    </a:lnTo>
                    <a:lnTo>
                      <a:pt x="3485" y="687"/>
                    </a:lnTo>
                    <a:lnTo>
                      <a:pt x="3492" y="689"/>
                    </a:lnTo>
                    <a:lnTo>
                      <a:pt x="3497" y="689"/>
                    </a:lnTo>
                    <a:lnTo>
                      <a:pt x="3501" y="692"/>
                    </a:lnTo>
                    <a:lnTo>
                      <a:pt x="3506" y="699"/>
                    </a:lnTo>
                    <a:lnTo>
                      <a:pt x="3511" y="713"/>
                    </a:lnTo>
                    <a:lnTo>
                      <a:pt x="3513" y="720"/>
                    </a:lnTo>
                    <a:lnTo>
                      <a:pt x="3520" y="725"/>
                    </a:lnTo>
                    <a:lnTo>
                      <a:pt x="3525" y="727"/>
                    </a:lnTo>
                    <a:lnTo>
                      <a:pt x="3530" y="729"/>
                    </a:lnTo>
                    <a:lnTo>
                      <a:pt x="3537" y="727"/>
                    </a:lnTo>
                    <a:lnTo>
                      <a:pt x="3541" y="727"/>
                    </a:lnTo>
                    <a:lnTo>
                      <a:pt x="3546" y="722"/>
                    </a:lnTo>
                    <a:lnTo>
                      <a:pt x="3551" y="718"/>
                    </a:lnTo>
                    <a:lnTo>
                      <a:pt x="3558" y="711"/>
                    </a:lnTo>
                    <a:lnTo>
                      <a:pt x="3560" y="708"/>
                    </a:lnTo>
                    <a:lnTo>
                      <a:pt x="3563" y="703"/>
                    </a:lnTo>
                    <a:lnTo>
                      <a:pt x="3563" y="701"/>
                    </a:lnTo>
                    <a:lnTo>
                      <a:pt x="3567" y="699"/>
                    </a:lnTo>
                    <a:lnTo>
                      <a:pt x="3584" y="699"/>
                    </a:lnTo>
                    <a:lnTo>
                      <a:pt x="3603" y="694"/>
                    </a:lnTo>
                    <a:lnTo>
                      <a:pt x="3612" y="692"/>
                    </a:lnTo>
                    <a:lnTo>
                      <a:pt x="3622" y="696"/>
                    </a:lnTo>
                    <a:lnTo>
                      <a:pt x="3624" y="699"/>
                    </a:lnTo>
                    <a:lnTo>
                      <a:pt x="3643" y="708"/>
                    </a:lnTo>
                    <a:lnTo>
                      <a:pt x="3653" y="708"/>
                    </a:lnTo>
                    <a:lnTo>
                      <a:pt x="3657" y="708"/>
                    </a:lnTo>
                    <a:lnTo>
                      <a:pt x="3662" y="715"/>
                    </a:lnTo>
                    <a:lnTo>
                      <a:pt x="3667" y="722"/>
                    </a:lnTo>
                    <a:lnTo>
                      <a:pt x="3672" y="727"/>
                    </a:lnTo>
                    <a:lnTo>
                      <a:pt x="3679" y="729"/>
                    </a:lnTo>
                    <a:lnTo>
                      <a:pt x="3686" y="732"/>
                    </a:lnTo>
                    <a:lnTo>
                      <a:pt x="3688" y="734"/>
                    </a:lnTo>
                    <a:lnTo>
                      <a:pt x="3691" y="732"/>
                    </a:lnTo>
                    <a:lnTo>
                      <a:pt x="3693" y="732"/>
                    </a:lnTo>
                    <a:lnTo>
                      <a:pt x="3695" y="725"/>
                    </a:lnTo>
                    <a:lnTo>
                      <a:pt x="3698" y="722"/>
                    </a:lnTo>
                    <a:lnTo>
                      <a:pt x="3705" y="720"/>
                    </a:lnTo>
                    <a:lnTo>
                      <a:pt x="3719" y="725"/>
                    </a:lnTo>
                    <a:lnTo>
                      <a:pt x="3726" y="727"/>
                    </a:lnTo>
                    <a:lnTo>
                      <a:pt x="3735" y="727"/>
                    </a:lnTo>
                    <a:lnTo>
                      <a:pt x="3735" y="725"/>
                    </a:lnTo>
                    <a:lnTo>
                      <a:pt x="3731" y="720"/>
                    </a:lnTo>
                    <a:lnTo>
                      <a:pt x="3728" y="713"/>
                    </a:lnTo>
                    <a:lnTo>
                      <a:pt x="3731" y="708"/>
                    </a:lnTo>
                    <a:lnTo>
                      <a:pt x="3743" y="696"/>
                    </a:lnTo>
                    <a:lnTo>
                      <a:pt x="3747" y="694"/>
                    </a:lnTo>
                    <a:lnTo>
                      <a:pt x="3754" y="694"/>
                    </a:lnTo>
                    <a:lnTo>
                      <a:pt x="3766" y="694"/>
                    </a:lnTo>
                    <a:lnTo>
                      <a:pt x="3773" y="694"/>
                    </a:lnTo>
                    <a:lnTo>
                      <a:pt x="3778" y="689"/>
                    </a:lnTo>
                    <a:lnTo>
                      <a:pt x="3788" y="680"/>
                    </a:lnTo>
                    <a:lnTo>
                      <a:pt x="3792" y="677"/>
                    </a:lnTo>
                    <a:lnTo>
                      <a:pt x="3797" y="677"/>
                    </a:lnTo>
                    <a:lnTo>
                      <a:pt x="3804" y="677"/>
                    </a:lnTo>
                    <a:lnTo>
                      <a:pt x="3809" y="675"/>
                    </a:lnTo>
                    <a:lnTo>
                      <a:pt x="3818" y="668"/>
                    </a:lnTo>
                    <a:lnTo>
                      <a:pt x="3828" y="670"/>
                    </a:lnTo>
                    <a:lnTo>
                      <a:pt x="3835" y="668"/>
                    </a:lnTo>
                    <a:lnTo>
                      <a:pt x="3837" y="668"/>
                    </a:lnTo>
                    <a:lnTo>
                      <a:pt x="3847" y="668"/>
                    </a:lnTo>
                    <a:lnTo>
                      <a:pt x="3849" y="668"/>
                    </a:lnTo>
                    <a:lnTo>
                      <a:pt x="3851" y="673"/>
                    </a:lnTo>
                    <a:lnTo>
                      <a:pt x="3854" y="677"/>
                    </a:lnTo>
                    <a:lnTo>
                      <a:pt x="3856" y="680"/>
                    </a:lnTo>
                    <a:lnTo>
                      <a:pt x="3861" y="682"/>
                    </a:lnTo>
                    <a:lnTo>
                      <a:pt x="3868" y="684"/>
                    </a:lnTo>
                    <a:lnTo>
                      <a:pt x="3875" y="684"/>
                    </a:lnTo>
                    <a:lnTo>
                      <a:pt x="3882" y="684"/>
                    </a:lnTo>
                    <a:lnTo>
                      <a:pt x="3906" y="680"/>
                    </a:lnTo>
                    <a:lnTo>
                      <a:pt x="3903" y="689"/>
                    </a:lnTo>
                    <a:lnTo>
                      <a:pt x="3903" y="694"/>
                    </a:lnTo>
                    <a:lnTo>
                      <a:pt x="3906" y="699"/>
                    </a:lnTo>
                    <a:lnTo>
                      <a:pt x="3911" y="708"/>
                    </a:lnTo>
                    <a:lnTo>
                      <a:pt x="3913" y="713"/>
                    </a:lnTo>
                    <a:lnTo>
                      <a:pt x="3915" y="715"/>
                    </a:lnTo>
                    <a:lnTo>
                      <a:pt x="3922" y="713"/>
                    </a:lnTo>
                    <a:lnTo>
                      <a:pt x="3929" y="713"/>
                    </a:lnTo>
                    <a:lnTo>
                      <a:pt x="3934" y="718"/>
                    </a:lnTo>
                    <a:lnTo>
                      <a:pt x="3937" y="718"/>
                    </a:lnTo>
                    <a:lnTo>
                      <a:pt x="3941" y="715"/>
                    </a:lnTo>
                    <a:lnTo>
                      <a:pt x="3944" y="715"/>
                    </a:lnTo>
                    <a:lnTo>
                      <a:pt x="3953" y="720"/>
                    </a:lnTo>
                    <a:lnTo>
                      <a:pt x="3946" y="737"/>
                    </a:lnTo>
                    <a:lnTo>
                      <a:pt x="3944" y="741"/>
                    </a:lnTo>
                    <a:lnTo>
                      <a:pt x="3944" y="746"/>
                    </a:lnTo>
                    <a:lnTo>
                      <a:pt x="3941" y="751"/>
                    </a:lnTo>
                    <a:lnTo>
                      <a:pt x="3939" y="753"/>
                    </a:lnTo>
                    <a:lnTo>
                      <a:pt x="3937" y="758"/>
                    </a:lnTo>
                    <a:lnTo>
                      <a:pt x="3932" y="755"/>
                    </a:lnTo>
                    <a:lnTo>
                      <a:pt x="3901" y="755"/>
                    </a:lnTo>
                    <a:lnTo>
                      <a:pt x="3896" y="758"/>
                    </a:lnTo>
                    <a:lnTo>
                      <a:pt x="3894" y="767"/>
                    </a:lnTo>
                    <a:lnTo>
                      <a:pt x="3892" y="784"/>
                    </a:lnTo>
                    <a:lnTo>
                      <a:pt x="3892" y="793"/>
                    </a:lnTo>
                    <a:lnTo>
                      <a:pt x="3894" y="800"/>
                    </a:lnTo>
                    <a:lnTo>
                      <a:pt x="3899" y="805"/>
                    </a:lnTo>
                    <a:lnTo>
                      <a:pt x="3911" y="812"/>
                    </a:lnTo>
                    <a:lnTo>
                      <a:pt x="3915" y="817"/>
                    </a:lnTo>
                    <a:lnTo>
                      <a:pt x="3920" y="824"/>
                    </a:lnTo>
                    <a:lnTo>
                      <a:pt x="3920" y="836"/>
                    </a:lnTo>
                    <a:lnTo>
                      <a:pt x="3918" y="843"/>
                    </a:lnTo>
                    <a:lnTo>
                      <a:pt x="3920" y="850"/>
                    </a:lnTo>
                    <a:lnTo>
                      <a:pt x="3920" y="853"/>
                    </a:lnTo>
                    <a:lnTo>
                      <a:pt x="3922" y="862"/>
                    </a:lnTo>
                    <a:lnTo>
                      <a:pt x="3922" y="864"/>
                    </a:lnTo>
                    <a:lnTo>
                      <a:pt x="3925" y="867"/>
                    </a:lnTo>
                    <a:lnTo>
                      <a:pt x="3929" y="872"/>
                    </a:lnTo>
                    <a:lnTo>
                      <a:pt x="3932" y="874"/>
                    </a:lnTo>
                    <a:lnTo>
                      <a:pt x="3932" y="883"/>
                    </a:lnTo>
                    <a:lnTo>
                      <a:pt x="3925" y="898"/>
                    </a:lnTo>
                    <a:lnTo>
                      <a:pt x="3920" y="907"/>
                    </a:lnTo>
                    <a:lnTo>
                      <a:pt x="3915" y="914"/>
                    </a:lnTo>
                    <a:lnTo>
                      <a:pt x="3892" y="928"/>
                    </a:lnTo>
                    <a:lnTo>
                      <a:pt x="3877" y="947"/>
                    </a:lnTo>
                    <a:lnTo>
                      <a:pt x="3835" y="980"/>
                    </a:lnTo>
                    <a:lnTo>
                      <a:pt x="3823" y="988"/>
                    </a:lnTo>
                    <a:lnTo>
                      <a:pt x="3814" y="988"/>
                    </a:lnTo>
                    <a:lnTo>
                      <a:pt x="3809" y="990"/>
                    </a:lnTo>
                    <a:lnTo>
                      <a:pt x="3809" y="992"/>
                    </a:lnTo>
                    <a:lnTo>
                      <a:pt x="3806" y="995"/>
                    </a:lnTo>
                    <a:lnTo>
                      <a:pt x="3804" y="997"/>
                    </a:lnTo>
                    <a:lnTo>
                      <a:pt x="3799" y="999"/>
                    </a:lnTo>
                    <a:lnTo>
                      <a:pt x="3799" y="999"/>
                    </a:lnTo>
                    <a:lnTo>
                      <a:pt x="3795" y="1004"/>
                    </a:lnTo>
                    <a:lnTo>
                      <a:pt x="3792" y="1006"/>
                    </a:lnTo>
                    <a:lnTo>
                      <a:pt x="3792" y="1009"/>
                    </a:lnTo>
                    <a:lnTo>
                      <a:pt x="3790" y="1011"/>
                    </a:lnTo>
                    <a:lnTo>
                      <a:pt x="3785" y="1011"/>
                    </a:lnTo>
                    <a:lnTo>
                      <a:pt x="3783" y="1011"/>
                    </a:lnTo>
                    <a:lnTo>
                      <a:pt x="3740" y="1040"/>
                    </a:lnTo>
                    <a:lnTo>
                      <a:pt x="3679" y="1070"/>
                    </a:lnTo>
                    <a:lnTo>
                      <a:pt x="3672" y="1077"/>
                    </a:lnTo>
                    <a:lnTo>
                      <a:pt x="3653" y="1092"/>
                    </a:lnTo>
                    <a:lnTo>
                      <a:pt x="3629" y="1104"/>
                    </a:lnTo>
                    <a:lnTo>
                      <a:pt x="3620" y="1111"/>
                    </a:lnTo>
                    <a:lnTo>
                      <a:pt x="3612" y="1122"/>
                    </a:lnTo>
                    <a:lnTo>
                      <a:pt x="3598" y="1151"/>
                    </a:lnTo>
                    <a:lnTo>
                      <a:pt x="3589" y="1163"/>
                    </a:lnTo>
                    <a:lnTo>
                      <a:pt x="3577" y="1172"/>
                    </a:lnTo>
                    <a:lnTo>
                      <a:pt x="3556" y="1186"/>
                    </a:lnTo>
                    <a:lnTo>
                      <a:pt x="3544" y="1189"/>
                    </a:lnTo>
                    <a:lnTo>
                      <a:pt x="3520" y="1193"/>
                    </a:lnTo>
                    <a:lnTo>
                      <a:pt x="3499" y="1198"/>
                    </a:lnTo>
                    <a:lnTo>
                      <a:pt x="3494" y="1203"/>
                    </a:lnTo>
                    <a:lnTo>
                      <a:pt x="3489" y="1203"/>
                    </a:lnTo>
                    <a:lnTo>
                      <a:pt x="3480" y="1203"/>
                    </a:lnTo>
                    <a:lnTo>
                      <a:pt x="3418" y="1222"/>
                    </a:lnTo>
                    <a:lnTo>
                      <a:pt x="3390" y="1224"/>
                    </a:lnTo>
                    <a:lnTo>
                      <a:pt x="3312" y="1255"/>
                    </a:lnTo>
                    <a:lnTo>
                      <a:pt x="3288" y="1262"/>
                    </a:lnTo>
                    <a:lnTo>
                      <a:pt x="3286" y="1262"/>
                    </a:lnTo>
                    <a:lnTo>
                      <a:pt x="3281" y="1274"/>
                    </a:lnTo>
                    <a:lnTo>
                      <a:pt x="3279" y="1276"/>
                    </a:lnTo>
                    <a:lnTo>
                      <a:pt x="3276" y="1279"/>
                    </a:lnTo>
                    <a:lnTo>
                      <a:pt x="3274" y="1281"/>
                    </a:lnTo>
                    <a:lnTo>
                      <a:pt x="3267" y="1276"/>
                    </a:lnTo>
                    <a:lnTo>
                      <a:pt x="3265" y="1276"/>
                    </a:lnTo>
                    <a:lnTo>
                      <a:pt x="3250" y="1276"/>
                    </a:lnTo>
                    <a:lnTo>
                      <a:pt x="3236" y="1279"/>
                    </a:lnTo>
                    <a:lnTo>
                      <a:pt x="3224" y="1286"/>
                    </a:lnTo>
                    <a:lnTo>
                      <a:pt x="3213" y="1293"/>
                    </a:lnTo>
                    <a:lnTo>
                      <a:pt x="3177" y="1328"/>
                    </a:lnTo>
                    <a:lnTo>
                      <a:pt x="3161" y="1352"/>
                    </a:lnTo>
                    <a:lnTo>
                      <a:pt x="3132" y="1381"/>
                    </a:lnTo>
                    <a:lnTo>
                      <a:pt x="3125" y="1395"/>
                    </a:lnTo>
                    <a:lnTo>
                      <a:pt x="3135" y="1399"/>
                    </a:lnTo>
                    <a:lnTo>
                      <a:pt x="3144" y="1402"/>
                    </a:lnTo>
                    <a:lnTo>
                      <a:pt x="3146" y="1402"/>
                    </a:lnTo>
                    <a:lnTo>
                      <a:pt x="3149" y="1399"/>
                    </a:lnTo>
                    <a:lnTo>
                      <a:pt x="3146" y="1397"/>
                    </a:lnTo>
                    <a:lnTo>
                      <a:pt x="3144" y="1395"/>
                    </a:lnTo>
                    <a:lnTo>
                      <a:pt x="3149" y="1395"/>
                    </a:lnTo>
                    <a:lnTo>
                      <a:pt x="3153" y="1397"/>
                    </a:lnTo>
                    <a:lnTo>
                      <a:pt x="3156" y="1399"/>
                    </a:lnTo>
                    <a:lnTo>
                      <a:pt x="3165" y="1409"/>
                    </a:lnTo>
                    <a:lnTo>
                      <a:pt x="3172" y="1416"/>
                    </a:lnTo>
                    <a:lnTo>
                      <a:pt x="3177" y="1421"/>
                    </a:lnTo>
                    <a:lnTo>
                      <a:pt x="3179" y="1423"/>
                    </a:lnTo>
                    <a:lnTo>
                      <a:pt x="3182" y="1423"/>
                    </a:lnTo>
                    <a:lnTo>
                      <a:pt x="3184" y="1426"/>
                    </a:lnTo>
                    <a:lnTo>
                      <a:pt x="3184" y="1428"/>
                    </a:lnTo>
                    <a:lnTo>
                      <a:pt x="3184" y="1430"/>
                    </a:lnTo>
                    <a:lnTo>
                      <a:pt x="3182" y="1433"/>
                    </a:lnTo>
                    <a:lnTo>
                      <a:pt x="3179" y="1435"/>
                    </a:lnTo>
                    <a:lnTo>
                      <a:pt x="3177" y="1440"/>
                    </a:lnTo>
                    <a:lnTo>
                      <a:pt x="3172" y="1442"/>
                    </a:lnTo>
                    <a:lnTo>
                      <a:pt x="3151" y="1449"/>
                    </a:lnTo>
                    <a:lnTo>
                      <a:pt x="3142" y="1459"/>
                    </a:lnTo>
                    <a:lnTo>
                      <a:pt x="3125" y="1478"/>
                    </a:lnTo>
                    <a:lnTo>
                      <a:pt x="3118" y="1485"/>
                    </a:lnTo>
                    <a:lnTo>
                      <a:pt x="3111" y="1492"/>
                    </a:lnTo>
                    <a:lnTo>
                      <a:pt x="3101" y="1492"/>
                    </a:lnTo>
                    <a:lnTo>
                      <a:pt x="3097" y="1482"/>
                    </a:lnTo>
                    <a:lnTo>
                      <a:pt x="3109" y="1485"/>
                    </a:lnTo>
                    <a:lnTo>
                      <a:pt x="3118" y="1480"/>
                    </a:lnTo>
                    <a:lnTo>
                      <a:pt x="3135" y="1463"/>
                    </a:lnTo>
                    <a:lnTo>
                      <a:pt x="3127" y="1461"/>
                    </a:lnTo>
                    <a:lnTo>
                      <a:pt x="3118" y="1461"/>
                    </a:lnTo>
                    <a:lnTo>
                      <a:pt x="3092" y="1470"/>
                    </a:lnTo>
                    <a:lnTo>
                      <a:pt x="3085" y="1475"/>
                    </a:lnTo>
                    <a:lnTo>
                      <a:pt x="3080" y="1480"/>
                    </a:lnTo>
                    <a:lnTo>
                      <a:pt x="3075" y="1487"/>
                    </a:lnTo>
                    <a:lnTo>
                      <a:pt x="3059" y="1525"/>
                    </a:lnTo>
                    <a:lnTo>
                      <a:pt x="3054" y="1534"/>
                    </a:lnTo>
                    <a:lnTo>
                      <a:pt x="3047" y="1539"/>
                    </a:lnTo>
                    <a:lnTo>
                      <a:pt x="3045" y="1546"/>
                    </a:lnTo>
                    <a:lnTo>
                      <a:pt x="3042" y="1558"/>
                    </a:lnTo>
                    <a:lnTo>
                      <a:pt x="3033" y="1568"/>
                    </a:lnTo>
                    <a:lnTo>
                      <a:pt x="3012" y="1610"/>
                    </a:lnTo>
                    <a:lnTo>
                      <a:pt x="3007" y="1615"/>
                    </a:lnTo>
                    <a:lnTo>
                      <a:pt x="2997" y="1622"/>
                    </a:lnTo>
                    <a:lnTo>
                      <a:pt x="2995" y="1627"/>
                    </a:lnTo>
                    <a:lnTo>
                      <a:pt x="2983" y="1643"/>
                    </a:lnTo>
                    <a:lnTo>
                      <a:pt x="2967" y="1660"/>
                    </a:lnTo>
                    <a:lnTo>
                      <a:pt x="2943" y="1698"/>
                    </a:lnTo>
                    <a:lnTo>
                      <a:pt x="2936" y="1710"/>
                    </a:lnTo>
                    <a:lnTo>
                      <a:pt x="2915" y="1721"/>
                    </a:lnTo>
                    <a:lnTo>
                      <a:pt x="2905" y="1733"/>
                    </a:lnTo>
                    <a:lnTo>
                      <a:pt x="2891" y="1764"/>
                    </a:lnTo>
                    <a:lnTo>
                      <a:pt x="2884" y="1776"/>
                    </a:lnTo>
                    <a:lnTo>
                      <a:pt x="2862" y="1800"/>
                    </a:lnTo>
                    <a:lnTo>
                      <a:pt x="2829" y="1856"/>
                    </a:lnTo>
                    <a:lnTo>
                      <a:pt x="2827" y="1861"/>
                    </a:lnTo>
                    <a:lnTo>
                      <a:pt x="2827" y="1871"/>
                    </a:lnTo>
                    <a:lnTo>
                      <a:pt x="2825" y="1878"/>
                    </a:lnTo>
                    <a:lnTo>
                      <a:pt x="2820" y="1882"/>
                    </a:lnTo>
                    <a:lnTo>
                      <a:pt x="2813" y="1892"/>
                    </a:lnTo>
                    <a:lnTo>
                      <a:pt x="2808" y="1899"/>
                    </a:lnTo>
                    <a:lnTo>
                      <a:pt x="2803" y="1906"/>
                    </a:lnTo>
                    <a:lnTo>
                      <a:pt x="2801" y="1913"/>
                    </a:lnTo>
                    <a:lnTo>
                      <a:pt x="2801" y="1918"/>
                    </a:lnTo>
                    <a:lnTo>
                      <a:pt x="2789" y="1932"/>
                    </a:lnTo>
                    <a:lnTo>
                      <a:pt x="2787" y="1942"/>
                    </a:lnTo>
                    <a:lnTo>
                      <a:pt x="2784" y="1958"/>
                    </a:lnTo>
                    <a:lnTo>
                      <a:pt x="2784" y="1977"/>
                    </a:lnTo>
                    <a:lnTo>
                      <a:pt x="2787" y="1996"/>
                    </a:lnTo>
                    <a:lnTo>
                      <a:pt x="2794" y="2027"/>
                    </a:lnTo>
                    <a:lnTo>
                      <a:pt x="2813" y="2072"/>
                    </a:lnTo>
                    <a:lnTo>
                      <a:pt x="2818" y="2081"/>
                    </a:lnTo>
                    <a:lnTo>
                      <a:pt x="2818" y="2084"/>
                    </a:lnTo>
                    <a:lnTo>
                      <a:pt x="2815" y="2088"/>
                    </a:lnTo>
                    <a:lnTo>
                      <a:pt x="2810" y="2093"/>
                    </a:lnTo>
                    <a:lnTo>
                      <a:pt x="2810" y="2098"/>
                    </a:lnTo>
                    <a:lnTo>
                      <a:pt x="2813" y="2105"/>
                    </a:lnTo>
                    <a:lnTo>
                      <a:pt x="2822" y="2124"/>
                    </a:lnTo>
                    <a:lnTo>
                      <a:pt x="2829" y="2145"/>
                    </a:lnTo>
                    <a:lnTo>
                      <a:pt x="2841" y="2162"/>
                    </a:lnTo>
                    <a:lnTo>
                      <a:pt x="2855" y="2183"/>
                    </a:lnTo>
                    <a:lnTo>
                      <a:pt x="2860" y="2190"/>
                    </a:lnTo>
                    <a:lnTo>
                      <a:pt x="2872" y="2200"/>
                    </a:lnTo>
                    <a:lnTo>
                      <a:pt x="2884" y="2214"/>
                    </a:lnTo>
                    <a:lnTo>
                      <a:pt x="2891" y="2219"/>
                    </a:lnTo>
                    <a:lnTo>
                      <a:pt x="2900" y="2221"/>
                    </a:lnTo>
                    <a:lnTo>
                      <a:pt x="2915" y="2223"/>
                    </a:lnTo>
                    <a:lnTo>
                      <a:pt x="2931" y="2228"/>
                    </a:lnTo>
                    <a:lnTo>
                      <a:pt x="2945" y="2235"/>
                    </a:lnTo>
                    <a:lnTo>
                      <a:pt x="2957" y="2247"/>
                    </a:lnTo>
                    <a:lnTo>
                      <a:pt x="2955" y="2247"/>
                    </a:lnTo>
                    <a:lnTo>
                      <a:pt x="2952" y="2249"/>
                    </a:lnTo>
                    <a:lnTo>
                      <a:pt x="2955" y="2252"/>
                    </a:lnTo>
                    <a:lnTo>
                      <a:pt x="2957" y="2254"/>
                    </a:lnTo>
                    <a:lnTo>
                      <a:pt x="2964" y="2261"/>
                    </a:lnTo>
                    <a:lnTo>
                      <a:pt x="2967" y="2261"/>
                    </a:lnTo>
                    <a:lnTo>
                      <a:pt x="2969" y="2266"/>
                    </a:lnTo>
                    <a:lnTo>
                      <a:pt x="2969" y="2273"/>
                    </a:lnTo>
                    <a:lnTo>
                      <a:pt x="2967" y="2275"/>
                    </a:lnTo>
                    <a:lnTo>
                      <a:pt x="2959" y="2275"/>
                    </a:lnTo>
                    <a:lnTo>
                      <a:pt x="2955" y="2278"/>
                    </a:lnTo>
                    <a:lnTo>
                      <a:pt x="2950" y="2280"/>
                    </a:lnTo>
                    <a:lnTo>
                      <a:pt x="2945" y="2285"/>
                    </a:lnTo>
                    <a:lnTo>
                      <a:pt x="2941" y="2294"/>
                    </a:lnTo>
                    <a:lnTo>
                      <a:pt x="2941" y="2294"/>
                    </a:lnTo>
                    <a:lnTo>
                      <a:pt x="2938" y="2297"/>
                    </a:lnTo>
                    <a:lnTo>
                      <a:pt x="2933" y="2297"/>
                    </a:lnTo>
                    <a:lnTo>
                      <a:pt x="2931" y="2299"/>
                    </a:lnTo>
                    <a:lnTo>
                      <a:pt x="2926" y="2302"/>
                    </a:lnTo>
                    <a:lnTo>
                      <a:pt x="2922" y="2304"/>
                    </a:lnTo>
                    <a:lnTo>
                      <a:pt x="2919" y="2306"/>
                    </a:lnTo>
                    <a:lnTo>
                      <a:pt x="2915" y="2313"/>
                    </a:lnTo>
                    <a:lnTo>
                      <a:pt x="2917" y="2320"/>
                    </a:lnTo>
                    <a:lnTo>
                      <a:pt x="2910" y="2318"/>
                    </a:lnTo>
                    <a:lnTo>
                      <a:pt x="2905" y="2320"/>
                    </a:lnTo>
                    <a:lnTo>
                      <a:pt x="2903" y="2320"/>
                    </a:lnTo>
                    <a:lnTo>
                      <a:pt x="2896" y="2323"/>
                    </a:lnTo>
                    <a:lnTo>
                      <a:pt x="2886" y="2323"/>
                    </a:lnTo>
                    <a:lnTo>
                      <a:pt x="2881" y="2325"/>
                    </a:lnTo>
                    <a:lnTo>
                      <a:pt x="2877" y="2328"/>
                    </a:lnTo>
                    <a:lnTo>
                      <a:pt x="2872" y="2335"/>
                    </a:lnTo>
                    <a:lnTo>
                      <a:pt x="2872" y="2342"/>
                    </a:lnTo>
                    <a:lnTo>
                      <a:pt x="2872" y="2346"/>
                    </a:lnTo>
                    <a:lnTo>
                      <a:pt x="2870" y="2354"/>
                    </a:lnTo>
                    <a:lnTo>
                      <a:pt x="2865" y="2358"/>
                    </a:lnTo>
                    <a:lnTo>
                      <a:pt x="2860" y="2361"/>
                    </a:lnTo>
                    <a:lnTo>
                      <a:pt x="2846" y="2361"/>
                    </a:lnTo>
                    <a:lnTo>
                      <a:pt x="2832" y="2363"/>
                    </a:lnTo>
                    <a:lnTo>
                      <a:pt x="2822" y="2368"/>
                    </a:lnTo>
                    <a:lnTo>
                      <a:pt x="2813" y="2375"/>
                    </a:lnTo>
                    <a:lnTo>
                      <a:pt x="2780" y="2389"/>
                    </a:lnTo>
                    <a:lnTo>
                      <a:pt x="2775" y="2391"/>
                    </a:lnTo>
                    <a:lnTo>
                      <a:pt x="2773" y="2396"/>
                    </a:lnTo>
                    <a:lnTo>
                      <a:pt x="2770" y="2399"/>
                    </a:lnTo>
                    <a:lnTo>
                      <a:pt x="2758" y="2413"/>
                    </a:lnTo>
                    <a:lnTo>
                      <a:pt x="2754" y="2418"/>
                    </a:lnTo>
                    <a:lnTo>
                      <a:pt x="2754" y="2427"/>
                    </a:lnTo>
                    <a:lnTo>
                      <a:pt x="2754" y="2432"/>
                    </a:lnTo>
                    <a:lnTo>
                      <a:pt x="2751" y="2432"/>
                    </a:lnTo>
                    <a:lnTo>
                      <a:pt x="2742" y="2434"/>
                    </a:lnTo>
                    <a:lnTo>
                      <a:pt x="2737" y="2434"/>
                    </a:lnTo>
                    <a:lnTo>
                      <a:pt x="2732" y="2439"/>
                    </a:lnTo>
                    <a:lnTo>
                      <a:pt x="2732" y="2444"/>
                    </a:lnTo>
                    <a:lnTo>
                      <a:pt x="2721" y="2444"/>
                    </a:lnTo>
                    <a:lnTo>
                      <a:pt x="2716" y="2460"/>
                    </a:lnTo>
                    <a:lnTo>
                      <a:pt x="2718" y="2498"/>
                    </a:lnTo>
                    <a:lnTo>
                      <a:pt x="2713" y="2503"/>
                    </a:lnTo>
                    <a:lnTo>
                      <a:pt x="2709" y="2503"/>
                    </a:lnTo>
                    <a:lnTo>
                      <a:pt x="2695" y="2503"/>
                    </a:lnTo>
                    <a:lnTo>
                      <a:pt x="2687" y="2505"/>
                    </a:lnTo>
                    <a:lnTo>
                      <a:pt x="2683" y="2510"/>
                    </a:lnTo>
                    <a:lnTo>
                      <a:pt x="2678" y="2515"/>
                    </a:lnTo>
                    <a:lnTo>
                      <a:pt x="2673" y="2522"/>
                    </a:lnTo>
                    <a:lnTo>
                      <a:pt x="2671" y="2529"/>
                    </a:lnTo>
                    <a:lnTo>
                      <a:pt x="2671" y="2536"/>
                    </a:lnTo>
                    <a:lnTo>
                      <a:pt x="2668" y="2552"/>
                    </a:lnTo>
                    <a:lnTo>
                      <a:pt x="2671" y="2583"/>
                    </a:lnTo>
                    <a:lnTo>
                      <a:pt x="2671" y="2593"/>
                    </a:lnTo>
                    <a:lnTo>
                      <a:pt x="2666" y="2595"/>
                    </a:lnTo>
                    <a:lnTo>
                      <a:pt x="2661" y="2600"/>
                    </a:lnTo>
                    <a:lnTo>
                      <a:pt x="2657" y="2605"/>
                    </a:lnTo>
                    <a:lnTo>
                      <a:pt x="2652" y="2612"/>
                    </a:lnTo>
                    <a:lnTo>
                      <a:pt x="2638" y="2645"/>
                    </a:lnTo>
                    <a:lnTo>
                      <a:pt x="2638" y="2652"/>
                    </a:lnTo>
                    <a:lnTo>
                      <a:pt x="2640" y="2668"/>
                    </a:lnTo>
                    <a:lnTo>
                      <a:pt x="2638" y="2673"/>
                    </a:lnTo>
                    <a:lnTo>
                      <a:pt x="2628" y="2661"/>
                    </a:lnTo>
                    <a:lnTo>
                      <a:pt x="2621" y="2685"/>
                    </a:lnTo>
                    <a:lnTo>
                      <a:pt x="2616" y="2687"/>
                    </a:lnTo>
                    <a:lnTo>
                      <a:pt x="2607" y="2690"/>
                    </a:lnTo>
                    <a:lnTo>
                      <a:pt x="2605" y="2695"/>
                    </a:lnTo>
                    <a:lnTo>
                      <a:pt x="2607" y="2704"/>
                    </a:lnTo>
                    <a:lnTo>
                      <a:pt x="2616" y="2723"/>
                    </a:lnTo>
                    <a:lnTo>
                      <a:pt x="2621" y="2728"/>
                    </a:lnTo>
                    <a:lnTo>
                      <a:pt x="2631" y="2735"/>
                    </a:lnTo>
                    <a:lnTo>
                      <a:pt x="2640" y="2740"/>
                    </a:lnTo>
                    <a:lnTo>
                      <a:pt x="2645" y="2740"/>
                    </a:lnTo>
                    <a:lnTo>
                      <a:pt x="2650" y="2735"/>
                    </a:lnTo>
                    <a:lnTo>
                      <a:pt x="2654" y="2740"/>
                    </a:lnTo>
                    <a:lnTo>
                      <a:pt x="2657" y="2744"/>
                    </a:lnTo>
                    <a:lnTo>
                      <a:pt x="2657" y="2749"/>
                    </a:lnTo>
                    <a:lnTo>
                      <a:pt x="2652" y="2751"/>
                    </a:lnTo>
                    <a:lnTo>
                      <a:pt x="2647" y="2756"/>
                    </a:lnTo>
                    <a:lnTo>
                      <a:pt x="2645" y="2756"/>
                    </a:lnTo>
                    <a:lnTo>
                      <a:pt x="2642" y="2756"/>
                    </a:lnTo>
                    <a:lnTo>
                      <a:pt x="2640" y="2754"/>
                    </a:lnTo>
                    <a:lnTo>
                      <a:pt x="2635" y="2756"/>
                    </a:lnTo>
                    <a:lnTo>
                      <a:pt x="2626" y="2761"/>
                    </a:lnTo>
                    <a:lnTo>
                      <a:pt x="2621" y="2761"/>
                    </a:lnTo>
                    <a:lnTo>
                      <a:pt x="2612" y="2766"/>
                    </a:lnTo>
                    <a:lnTo>
                      <a:pt x="2598" y="2766"/>
                    </a:lnTo>
                    <a:lnTo>
                      <a:pt x="2595" y="2768"/>
                    </a:lnTo>
                    <a:lnTo>
                      <a:pt x="2590" y="2768"/>
                    </a:lnTo>
                    <a:lnTo>
                      <a:pt x="2581" y="2775"/>
                    </a:lnTo>
                    <a:lnTo>
                      <a:pt x="2579" y="2773"/>
                    </a:lnTo>
                    <a:lnTo>
                      <a:pt x="2564" y="2766"/>
                    </a:lnTo>
                    <a:lnTo>
                      <a:pt x="2555" y="2763"/>
                    </a:lnTo>
                    <a:lnTo>
                      <a:pt x="2531" y="2763"/>
                    </a:lnTo>
                    <a:lnTo>
                      <a:pt x="2527" y="2763"/>
                    </a:lnTo>
                    <a:lnTo>
                      <a:pt x="2522" y="2766"/>
                    </a:lnTo>
                    <a:lnTo>
                      <a:pt x="2517" y="2768"/>
                    </a:lnTo>
                    <a:lnTo>
                      <a:pt x="2515" y="2773"/>
                    </a:lnTo>
                    <a:lnTo>
                      <a:pt x="2517" y="2777"/>
                    </a:lnTo>
                    <a:lnTo>
                      <a:pt x="2522" y="2780"/>
                    </a:lnTo>
                    <a:lnTo>
                      <a:pt x="2512" y="2780"/>
                    </a:lnTo>
                    <a:lnTo>
                      <a:pt x="2496" y="2773"/>
                    </a:lnTo>
                    <a:lnTo>
                      <a:pt x="2496" y="2773"/>
                    </a:lnTo>
                    <a:lnTo>
                      <a:pt x="2493" y="2770"/>
                    </a:lnTo>
                    <a:lnTo>
                      <a:pt x="2491" y="2768"/>
                    </a:lnTo>
                    <a:lnTo>
                      <a:pt x="2479" y="2766"/>
                    </a:lnTo>
                    <a:lnTo>
                      <a:pt x="2475" y="2766"/>
                    </a:lnTo>
                    <a:lnTo>
                      <a:pt x="2456" y="2770"/>
                    </a:lnTo>
                    <a:lnTo>
                      <a:pt x="2441" y="2770"/>
                    </a:lnTo>
                    <a:lnTo>
                      <a:pt x="2434" y="2773"/>
                    </a:lnTo>
                    <a:lnTo>
                      <a:pt x="2430" y="2775"/>
                    </a:lnTo>
                    <a:lnTo>
                      <a:pt x="2413" y="2792"/>
                    </a:lnTo>
                    <a:lnTo>
                      <a:pt x="2408" y="2794"/>
                    </a:lnTo>
                    <a:lnTo>
                      <a:pt x="2401" y="2796"/>
                    </a:lnTo>
                    <a:lnTo>
                      <a:pt x="2399" y="2796"/>
                    </a:lnTo>
                    <a:lnTo>
                      <a:pt x="2396" y="2799"/>
                    </a:lnTo>
                    <a:lnTo>
                      <a:pt x="2394" y="2801"/>
                    </a:lnTo>
                    <a:lnTo>
                      <a:pt x="2392" y="2803"/>
                    </a:lnTo>
                    <a:lnTo>
                      <a:pt x="2392" y="2803"/>
                    </a:lnTo>
                    <a:lnTo>
                      <a:pt x="2387" y="2818"/>
                    </a:lnTo>
                    <a:lnTo>
                      <a:pt x="2387" y="2820"/>
                    </a:lnTo>
                    <a:lnTo>
                      <a:pt x="2385" y="2822"/>
                    </a:lnTo>
                    <a:lnTo>
                      <a:pt x="2382" y="2822"/>
                    </a:lnTo>
                    <a:lnTo>
                      <a:pt x="2380" y="2822"/>
                    </a:lnTo>
                    <a:lnTo>
                      <a:pt x="2378" y="2820"/>
                    </a:lnTo>
                    <a:lnTo>
                      <a:pt x="2375" y="2822"/>
                    </a:lnTo>
                    <a:lnTo>
                      <a:pt x="2368" y="2829"/>
                    </a:lnTo>
                    <a:lnTo>
                      <a:pt x="2366" y="2829"/>
                    </a:lnTo>
                    <a:lnTo>
                      <a:pt x="2361" y="2829"/>
                    </a:lnTo>
                    <a:lnTo>
                      <a:pt x="2342" y="2837"/>
                    </a:lnTo>
                    <a:lnTo>
                      <a:pt x="2325" y="2848"/>
                    </a:lnTo>
                    <a:lnTo>
                      <a:pt x="2323" y="2853"/>
                    </a:lnTo>
                    <a:lnTo>
                      <a:pt x="2321" y="2860"/>
                    </a:lnTo>
                    <a:lnTo>
                      <a:pt x="2316" y="2870"/>
                    </a:lnTo>
                    <a:lnTo>
                      <a:pt x="2304" y="2884"/>
                    </a:lnTo>
                    <a:lnTo>
                      <a:pt x="2285" y="2903"/>
                    </a:lnTo>
                    <a:lnTo>
                      <a:pt x="2276" y="2915"/>
                    </a:lnTo>
                    <a:lnTo>
                      <a:pt x="2269" y="2931"/>
                    </a:lnTo>
                    <a:lnTo>
                      <a:pt x="2266" y="2945"/>
                    </a:lnTo>
                    <a:lnTo>
                      <a:pt x="2262" y="2957"/>
                    </a:lnTo>
                    <a:lnTo>
                      <a:pt x="2259" y="2969"/>
                    </a:lnTo>
                    <a:lnTo>
                      <a:pt x="2250" y="2995"/>
                    </a:lnTo>
                    <a:lnTo>
                      <a:pt x="2243" y="3007"/>
                    </a:lnTo>
                    <a:lnTo>
                      <a:pt x="2243" y="3012"/>
                    </a:lnTo>
                    <a:lnTo>
                      <a:pt x="2243" y="3017"/>
                    </a:lnTo>
                    <a:lnTo>
                      <a:pt x="2245" y="3019"/>
                    </a:lnTo>
                    <a:lnTo>
                      <a:pt x="2245" y="3024"/>
                    </a:lnTo>
                    <a:lnTo>
                      <a:pt x="2243" y="3026"/>
                    </a:lnTo>
                    <a:lnTo>
                      <a:pt x="2243" y="3028"/>
                    </a:lnTo>
                    <a:lnTo>
                      <a:pt x="2240" y="3031"/>
                    </a:lnTo>
                    <a:lnTo>
                      <a:pt x="2231" y="3031"/>
                    </a:lnTo>
                    <a:lnTo>
                      <a:pt x="2231" y="3031"/>
                    </a:lnTo>
                    <a:lnTo>
                      <a:pt x="2226" y="3035"/>
                    </a:lnTo>
                    <a:lnTo>
                      <a:pt x="2214" y="3043"/>
                    </a:lnTo>
                    <a:lnTo>
                      <a:pt x="2207" y="3050"/>
                    </a:lnTo>
                    <a:lnTo>
                      <a:pt x="2205" y="3066"/>
                    </a:lnTo>
                    <a:lnTo>
                      <a:pt x="2200" y="3071"/>
                    </a:lnTo>
                    <a:lnTo>
                      <a:pt x="2195" y="3076"/>
                    </a:lnTo>
                    <a:lnTo>
                      <a:pt x="2188" y="3080"/>
                    </a:lnTo>
                    <a:lnTo>
                      <a:pt x="2188" y="3083"/>
                    </a:lnTo>
                    <a:lnTo>
                      <a:pt x="2186" y="3092"/>
                    </a:lnTo>
                    <a:lnTo>
                      <a:pt x="2184" y="3095"/>
                    </a:lnTo>
                    <a:lnTo>
                      <a:pt x="2181" y="3097"/>
                    </a:lnTo>
                    <a:lnTo>
                      <a:pt x="2176" y="3097"/>
                    </a:lnTo>
                    <a:lnTo>
                      <a:pt x="2174" y="3099"/>
                    </a:lnTo>
                    <a:lnTo>
                      <a:pt x="2169" y="3106"/>
                    </a:lnTo>
                    <a:lnTo>
                      <a:pt x="2165" y="3111"/>
                    </a:lnTo>
                    <a:lnTo>
                      <a:pt x="2157" y="3114"/>
                    </a:lnTo>
                    <a:lnTo>
                      <a:pt x="2150" y="3114"/>
                    </a:lnTo>
                    <a:lnTo>
                      <a:pt x="2139" y="3111"/>
                    </a:lnTo>
                    <a:lnTo>
                      <a:pt x="2129" y="3099"/>
                    </a:lnTo>
                    <a:lnTo>
                      <a:pt x="2120" y="3088"/>
                    </a:lnTo>
                    <a:lnTo>
                      <a:pt x="2113" y="3078"/>
                    </a:lnTo>
                    <a:lnTo>
                      <a:pt x="2101" y="3071"/>
                    </a:lnTo>
                    <a:lnTo>
                      <a:pt x="2094" y="3069"/>
                    </a:lnTo>
                    <a:lnTo>
                      <a:pt x="2084" y="3066"/>
                    </a:lnTo>
                    <a:lnTo>
                      <a:pt x="2079" y="3069"/>
                    </a:lnTo>
                    <a:lnTo>
                      <a:pt x="2068" y="3073"/>
                    </a:lnTo>
                    <a:lnTo>
                      <a:pt x="2060" y="3073"/>
                    </a:lnTo>
                    <a:lnTo>
                      <a:pt x="2058" y="3073"/>
                    </a:lnTo>
                    <a:lnTo>
                      <a:pt x="2049" y="3069"/>
                    </a:lnTo>
                    <a:lnTo>
                      <a:pt x="2044" y="3069"/>
                    </a:lnTo>
                    <a:lnTo>
                      <a:pt x="2016" y="3071"/>
                    </a:lnTo>
                    <a:lnTo>
                      <a:pt x="2008" y="3076"/>
                    </a:lnTo>
                    <a:lnTo>
                      <a:pt x="2001" y="3088"/>
                    </a:lnTo>
                    <a:lnTo>
                      <a:pt x="1992" y="3106"/>
                    </a:lnTo>
                    <a:lnTo>
                      <a:pt x="1985" y="3116"/>
                    </a:lnTo>
                    <a:lnTo>
                      <a:pt x="1982" y="3116"/>
                    </a:lnTo>
                    <a:lnTo>
                      <a:pt x="1978" y="3121"/>
                    </a:lnTo>
                    <a:lnTo>
                      <a:pt x="1968" y="3123"/>
                    </a:lnTo>
                    <a:lnTo>
                      <a:pt x="1959" y="3125"/>
                    </a:lnTo>
                    <a:lnTo>
                      <a:pt x="1954" y="3123"/>
                    </a:lnTo>
                    <a:lnTo>
                      <a:pt x="1947" y="3125"/>
                    </a:lnTo>
                    <a:lnTo>
                      <a:pt x="1940" y="3123"/>
                    </a:lnTo>
                    <a:lnTo>
                      <a:pt x="1933" y="3116"/>
                    </a:lnTo>
                    <a:lnTo>
                      <a:pt x="1928" y="3114"/>
                    </a:lnTo>
                    <a:lnTo>
                      <a:pt x="1923" y="3114"/>
                    </a:lnTo>
                    <a:lnTo>
                      <a:pt x="1921" y="3118"/>
                    </a:lnTo>
                    <a:lnTo>
                      <a:pt x="1916" y="3118"/>
                    </a:lnTo>
                    <a:lnTo>
                      <a:pt x="1914" y="3116"/>
                    </a:lnTo>
                    <a:lnTo>
                      <a:pt x="1904" y="3104"/>
                    </a:lnTo>
                    <a:lnTo>
                      <a:pt x="1897" y="3099"/>
                    </a:lnTo>
                    <a:lnTo>
                      <a:pt x="1890" y="3099"/>
                    </a:lnTo>
                    <a:lnTo>
                      <a:pt x="1878" y="3099"/>
                    </a:lnTo>
                    <a:lnTo>
                      <a:pt x="1791" y="3090"/>
                    </a:lnTo>
                    <a:lnTo>
                      <a:pt x="1755" y="3095"/>
                    </a:lnTo>
                    <a:lnTo>
                      <a:pt x="1751" y="3097"/>
                    </a:lnTo>
                    <a:lnTo>
                      <a:pt x="1746" y="3102"/>
                    </a:lnTo>
                    <a:lnTo>
                      <a:pt x="1739" y="3106"/>
                    </a:lnTo>
                    <a:lnTo>
                      <a:pt x="1722" y="3111"/>
                    </a:lnTo>
                    <a:lnTo>
                      <a:pt x="1710" y="3111"/>
                    </a:lnTo>
                    <a:lnTo>
                      <a:pt x="1661" y="3092"/>
                    </a:lnTo>
                    <a:lnTo>
                      <a:pt x="1656" y="3090"/>
                    </a:lnTo>
                    <a:lnTo>
                      <a:pt x="1654" y="3088"/>
                    </a:lnTo>
                    <a:lnTo>
                      <a:pt x="1630" y="3092"/>
                    </a:lnTo>
                    <a:lnTo>
                      <a:pt x="1616" y="3092"/>
                    </a:lnTo>
                    <a:lnTo>
                      <a:pt x="1590" y="3083"/>
                    </a:lnTo>
                    <a:lnTo>
                      <a:pt x="1576" y="3080"/>
                    </a:lnTo>
                    <a:lnTo>
                      <a:pt x="1540" y="3090"/>
                    </a:lnTo>
                    <a:lnTo>
                      <a:pt x="1507" y="3083"/>
                    </a:lnTo>
                    <a:lnTo>
                      <a:pt x="1497" y="3085"/>
                    </a:lnTo>
                    <a:lnTo>
                      <a:pt x="1460" y="3095"/>
                    </a:lnTo>
                    <a:lnTo>
                      <a:pt x="1450" y="3095"/>
                    </a:lnTo>
                    <a:lnTo>
                      <a:pt x="1389" y="3088"/>
                    </a:lnTo>
                    <a:lnTo>
                      <a:pt x="1382" y="3090"/>
                    </a:lnTo>
                    <a:lnTo>
                      <a:pt x="1377" y="3092"/>
                    </a:lnTo>
                    <a:lnTo>
                      <a:pt x="1367" y="3109"/>
                    </a:lnTo>
                    <a:lnTo>
                      <a:pt x="1365" y="3111"/>
                    </a:lnTo>
                    <a:lnTo>
                      <a:pt x="1360" y="3116"/>
                    </a:lnTo>
                    <a:lnTo>
                      <a:pt x="1355" y="3123"/>
                    </a:lnTo>
                    <a:lnTo>
                      <a:pt x="1355" y="3130"/>
                    </a:lnTo>
                    <a:lnTo>
                      <a:pt x="1353" y="3133"/>
                    </a:lnTo>
                    <a:lnTo>
                      <a:pt x="1311" y="3156"/>
                    </a:lnTo>
                    <a:lnTo>
                      <a:pt x="1303" y="3170"/>
                    </a:lnTo>
                    <a:lnTo>
                      <a:pt x="1299" y="3173"/>
                    </a:lnTo>
                    <a:lnTo>
                      <a:pt x="1296" y="3175"/>
                    </a:lnTo>
                    <a:lnTo>
                      <a:pt x="1289" y="3178"/>
                    </a:lnTo>
                    <a:lnTo>
                      <a:pt x="1275" y="3180"/>
                    </a:lnTo>
                    <a:lnTo>
                      <a:pt x="1261" y="3178"/>
                    </a:lnTo>
                    <a:lnTo>
                      <a:pt x="1218" y="3168"/>
                    </a:lnTo>
                    <a:lnTo>
                      <a:pt x="1211" y="3166"/>
                    </a:lnTo>
                    <a:lnTo>
                      <a:pt x="1206" y="3168"/>
                    </a:lnTo>
                    <a:lnTo>
                      <a:pt x="1204" y="3170"/>
                    </a:lnTo>
                    <a:lnTo>
                      <a:pt x="1178" y="3182"/>
                    </a:lnTo>
                    <a:lnTo>
                      <a:pt x="1154" y="3187"/>
                    </a:lnTo>
                    <a:lnTo>
                      <a:pt x="1138" y="3194"/>
                    </a:lnTo>
                    <a:lnTo>
                      <a:pt x="1133" y="3196"/>
                    </a:lnTo>
                    <a:lnTo>
                      <a:pt x="1121" y="3196"/>
                    </a:lnTo>
                    <a:lnTo>
                      <a:pt x="1117" y="3199"/>
                    </a:lnTo>
                    <a:lnTo>
                      <a:pt x="1112" y="3201"/>
                    </a:lnTo>
                    <a:lnTo>
                      <a:pt x="1107" y="3206"/>
                    </a:lnTo>
                    <a:lnTo>
                      <a:pt x="1095" y="3222"/>
                    </a:lnTo>
                    <a:lnTo>
                      <a:pt x="1088" y="3227"/>
                    </a:lnTo>
                    <a:lnTo>
                      <a:pt x="1083" y="3244"/>
                    </a:lnTo>
                    <a:lnTo>
                      <a:pt x="1079" y="3249"/>
                    </a:lnTo>
                    <a:lnTo>
                      <a:pt x="1076" y="3251"/>
                    </a:lnTo>
                    <a:lnTo>
                      <a:pt x="1074" y="3253"/>
                    </a:lnTo>
                    <a:lnTo>
                      <a:pt x="1072" y="3256"/>
                    </a:lnTo>
                    <a:lnTo>
                      <a:pt x="1067" y="3258"/>
                    </a:lnTo>
                    <a:lnTo>
                      <a:pt x="1067" y="3260"/>
                    </a:lnTo>
                    <a:lnTo>
                      <a:pt x="1067" y="3265"/>
                    </a:lnTo>
                    <a:lnTo>
                      <a:pt x="1067" y="3267"/>
                    </a:lnTo>
                    <a:lnTo>
                      <a:pt x="1050" y="3289"/>
                    </a:lnTo>
                    <a:lnTo>
                      <a:pt x="1048" y="3294"/>
                    </a:lnTo>
                    <a:lnTo>
                      <a:pt x="1046" y="3315"/>
                    </a:lnTo>
                    <a:lnTo>
                      <a:pt x="1038" y="3312"/>
                    </a:lnTo>
                    <a:lnTo>
                      <a:pt x="1036" y="3305"/>
                    </a:lnTo>
                    <a:lnTo>
                      <a:pt x="1031" y="3301"/>
                    </a:lnTo>
                    <a:lnTo>
                      <a:pt x="1024" y="3298"/>
                    </a:lnTo>
                    <a:lnTo>
                      <a:pt x="1017" y="3298"/>
                    </a:lnTo>
                    <a:lnTo>
                      <a:pt x="1015" y="3301"/>
                    </a:lnTo>
                    <a:lnTo>
                      <a:pt x="1012" y="3305"/>
                    </a:lnTo>
                    <a:lnTo>
                      <a:pt x="1010" y="3310"/>
                    </a:lnTo>
                    <a:lnTo>
                      <a:pt x="1010" y="3317"/>
                    </a:lnTo>
                    <a:lnTo>
                      <a:pt x="1012" y="3322"/>
                    </a:lnTo>
                    <a:lnTo>
                      <a:pt x="1010" y="3324"/>
                    </a:lnTo>
                    <a:lnTo>
                      <a:pt x="1012" y="3329"/>
                    </a:lnTo>
                    <a:lnTo>
                      <a:pt x="1012" y="3334"/>
                    </a:lnTo>
                    <a:lnTo>
                      <a:pt x="1015" y="3336"/>
                    </a:lnTo>
                    <a:lnTo>
                      <a:pt x="1012" y="3341"/>
                    </a:lnTo>
                    <a:lnTo>
                      <a:pt x="1010" y="3343"/>
                    </a:lnTo>
                    <a:lnTo>
                      <a:pt x="1008" y="3346"/>
                    </a:lnTo>
                    <a:lnTo>
                      <a:pt x="1005" y="3348"/>
                    </a:lnTo>
                    <a:lnTo>
                      <a:pt x="965" y="3357"/>
                    </a:lnTo>
                    <a:lnTo>
                      <a:pt x="960" y="3362"/>
                    </a:lnTo>
                    <a:lnTo>
                      <a:pt x="956" y="3362"/>
                    </a:lnTo>
                    <a:lnTo>
                      <a:pt x="944" y="3350"/>
                    </a:lnTo>
                    <a:lnTo>
                      <a:pt x="930" y="3341"/>
                    </a:lnTo>
                    <a:lnTo>
                      <a:pt x="925" y="3336"/>
                    </a:lnTo>
                    <a:lnTo>
                      <a:pt x="915" y="3338"/>
                    </a:lnTo>
                    <a:lnTo>
                      <a:pt x="908" y="3336"/>
                    </a:lnTo>
                    <a:lnTo>
                      <a:pt x="901" y="3331"/>
                    </a:lnTo>
                    <a:lnTo>
                      <a:pt x="887" y="3327"/>
                    </a:lnTo>
                    <a:lnTo>
                      <a:pt x="882" y="3322"/>
                    </a:lnTo>
                    <a:lnTo>
                      <a:pt x="875" y="3310"/>
                    </a:lnTo>
                    <a:lnTo>
                      <a:pt x="856" y="3286"/>
                    </a:lnTo>
                    <a:lnTo>
                      <a:pt x="849" y="3282"/>
                    </a:lnTo>
                    <a:lnTo>
                      <a:pt x="842" y="3282"/>
                    </a:lnTo>
                    <a:lnTo>
                      <a:pt x="826" y="3282"/>
                    </a:lnTo>
                    <a:lnTo>
                      <a:pt x="811" y="3277"/>
                    </a:lnTo>
                    <a:lnTo>
                      <a:pt x="804" y="3265"/>
                    </a:lnTo>
                    <a:lnTo>
                      <a:pt x="797" y="3249"/>
                    </a:lnTo>
                    <a:lnTo>
                      <a:pt x="790" y="3237"/>
                    </a:lnTo>
                    <a:lnTo>
                      <a:pt x="776" y="3222"/>
                    </a:lnTo>
                    <a:lnTo>
                      <a:pt x="774" y="3215"/>
                    </a:lnTo>
                    <a:lnTo>
                      <a:pt x="774" y="3208"/>
                    </a:lnTo>
                    <a:lnTo>
                      <a:pt x="771" y="3201"/>
                    </a:lnTo>
                    <a:lnTo>
                      <a:pt x="769" y="3194"/>
                    </a:lnTo>
                    <a:lnTo>
                      <a:pt x="762" y="3180"/>
                    </a:lnTo>
                    <a:lnTo>
                      <a:pt x="755" y="3161"/>
                    </a:lnTo>
                    <a:lnTo>
                      <a:pt x="747" y="3147"/>
                    </a:lnTo>
                    <a:lnTo>
                      <a:pt x="740" y="3133"/>
                    </a:lnTo>
                    <a:lnTo>
                      <a:pt x="733" y="3125"/>
                    </a:lnTo>
                    <a:lnTo>
                      <a:pt x="731" y="3121"/>
                    </a:lnTo>
                    <a:lnTo>
                      <a:pt x="736" y="3121"/>
                    </a:lnTo>
                    <a:lnTo>
                      <a:pt x="738" y="3121"/>
                    </a:lnTo>
                    <a:lnTo>
                      <a:pt x="747" y="3133"/>
                    </a:lnTo>
                    <a:lnTo>
                      <a:pt x="750" y="3135"/>
                    </a:lnTo>
                    <a:lnTo>
                      <a:pt x="747" y="3140"/>
                    </a:lnTo>
                    <a:lnTo>
                      <a:pt x="750" y="3144"/>
                    </a:lnTo>
                    <a:lnTo>
                      <a:pt x="755" y="3149"/>
                    </a:lnTo>
                    <a:lnTo>
                      <a:pt x="759" y="3149"/>
                    </a:lnTo>
                    <a:lnTo>
                      <a:pt x="762" y="3147"/>
                    </a:lnTo>
                    <a:lnTo>
                      <a:pt x="766" y="3142"/>
                    </a:lnTo>
                    <a:lnTo>
                      <a:pt x="774" y="3133"/>
                    </a:lnTo>
                    <a:lnTo>
                      <a:pt x="771" y="3133"/>
                    </a:lnTo>
                    <a:lnTo>
                      <a:pt x="764" y="3135"/>
                    </a:lnTo>
                    <a:lnTo>
                      <a:pt x="759" y="3133"/>
                    </a:lnTo>
                    <a:lnTo>
                      <a:pt x="757" y="3128"/>
                    </a:lnTo>
                    <a:lnTo>
                      <a:pt x="759" y="3114"/>
                    </a:lnTo>
                    <a:lnTo>
                      <a:pt x="757" y="3106"/>
                    </a:lnTo>
                    <a:lnTo>
                      <a:pt x="745" y="3092"/>
                    </a:lnTo>
                    <a:lnTo>
                      <a:pt x="740" y="3090"/>
                    </a:lnTo>
                    <a:lnTo>
                      <a:pt x="717" y="3088"/>
                    </a:lnTo>
                    <a:lnTo>
                      <a:pt x="712" y="3085"/>
                    </a:lnTo>
                    <a:lnTo>
                      <a:pt x="707" y="3078"/>
                    </a:lnTo>
                    <a:lnTo>
                      <a:pt x="705" y="3061"/>
                    </a:lnTo>
                    <a:lnTo>
                      <a:pt x="700" y="3054"/>
                    </a:lnTo>
                    <a:lnTo>
                      <a:pt x="695" y="3045"/>
                    </a:lnTo>
                    <a:lnTo>
                      <a:pt x="695" y="3038"/>
                    </a:lnTo>
                    <a:lnTo>
                      <a:pt x="698" y="3031"/>
                    </a:lnTo>
                    <a:lnTo>
                      <a:pt x="705" y="3024"/>
                    </a:lnTo>
                    <a:lnTo>
                      <a:pt x="710" y="3021"/>
                    </a:lnTo>
                    <a:lnTo>
                      <a:pt x="724" y="3017"/>
                    </a:lnTo>
                    <a:lnTo>
                      <a:pt x="729" y="3014"/>
                    </a:lnTo>
                    <a:lnTo>
                      <a:pt x="733" y="3005"/>
                    </a:lnTo>
                    <a:lnTo>
                      <a:pt x="731" y="2986"/>
                    </a:lnTo>
                    <a:lnTo>
                      <a:pt x="733" y="2976"/>
                    </a:lnTo>
                    <a:lnTo>
                      <a:pt x="745" y="2967"/>
                    </a:lnTo>
                    <a:lnTo>
                      <a:pt x="774" y="2972"/>
                    </a:lnTo>
                    <a:lnTo>
                      <a:pt x="783" y="2960"/>
                    </a:lnTo>
                    <a:lnTo>
                      <a:pt x="776" y="2964"/>
                    </a:lnTo>
                    <a:lnTo>
                      <a:pt x="766" y="2967"/>
                    </a:lnTo>
                    <a:lnTo>
                      <a:pt x="759" y="2967"/>
                    </a:lnTo>
                    <a:lnTo>
                      <a:pt x="752" y="2960"/>
                    </a:lnTo>
                    <a:lnTo>
                      <a:pt x="738" y="2964"/>
                    </a:lnTo>
                    <a:lnTo>
                      <a:pt x="731" y="2969"/>
                    </a:lnTo>
                    <a:lnTo>
                      <a:pt x="729" y="2976"/>
                    </a:lnTo>
                    <a:lnTo>
                      <a:pt x="729" y="3002"/>
                    </a:lnTo>
                    <a:lnTo>
                      <a:pt x="726" y="3007"/>
                    </a:lnTo>
                    <a:lnTo>
                      <a:pt x="714" y="3007"/>
                    </a:lnTo>
                    <a:lnTo>
                      <a:pt x="705" y="2993"/>
                    </a:lnTo>
                    <a:lnTo>
                      <a:pt x="695" y="2964"/>
                    </a:lnTo>
                    <a:lnTo>
                      <a:pt x="688" y="2950"/>
                    </a:lnTo>
                    <a:lnTo>
                      <a:pt x="681" y="2941"/>
                    </a:lnTo>
                    <a:lnTo>
                      <a:pt x="601" y="2874"/>
                    </a:lnTo>
                    <a:lnTo>
                      <a:pt x="594" y="2867"/>
                    </a:lnTo>
                    <a:lnTo>
                      <a:pt x="584" y="2865"/>
                    </a:lnTo>
                    <a:lnTo>
                      <a:pt x="580" y="2863"/>
                    </a:lnTo>
                    <a:lnTo>
                      <a:pt x="568" y="2848"/>
                    </a:lnTo>
                    <a:lnTo>
                      <a:pt x="561" y="2846"/>
                    </a:lnTo>
                    <a:lnTo>
                      <a:pt x="554" y="2841"/>
                    </a:lnTo>
                    <a:lnTo>
                      <a:pt x="549" y="2832"/>
                    </a:lnTo>
                    <a:lnTo>
                      <a:pt x="546" y="2820"/>
                    </a:lnTo>
                    <a:lnTo>
                      <a:pt x="549" y="2815"/>
                    </a:lnTo>
                    <a:lnTo>
                      <a:pt x="554" y="2813"/>
                    </a:lnTo>
                    <a:lnTo>
                      <a:pt x="568" y="2796"/>
                    </a:lnTo>
                    <a:lnTo>
                      <a:pt x="570" y="2789"/>
                    </a:lnTo>
                    <a:lnTo>
                      <a:pt x="554" y="2806"/>
                    </a:lnTo>
                    <a:lnTo>
                      <a:pt x="542" y="2813"/>
                    </a:lnTo>
                    <a:lnTo>
                      <a:pt x="532" y="2811"/>
                    </a:lnTo>
                    <a:lnTo>
                      <a:pt x="532" y="2813"/>
                    </a:lnTo>
                    <a:lnTo>
                      <a:pt x="539" y="2825"/>
                    </a:lnTo>
                    <a:lnTo>
                      <a:pt x="542" y="2834"/>
                    </a:lnTo>
                    <a:lnTo>
                      <a:pt x="542" y="2839"/>
                    </a:lnTo>
                    <a:lnTo>
                      <a:pt x="537" y="2839"/>
                    </a:lnTo>
                    <a:lnTo>
                      <a:pt x="509" y="2820"/>
                    </a:lnTo>
                    <a:lnTo>
                      <a:pt x="499" y="2818"/>
                    </a:lnTo>
                    <a:lnTo>
                      <a:pt x="471" y="2811"/>
                    </a:lnTo>
                    <a:lnTo>
                      <a:pt x="475" y="2815"/>
                    </a:lnTo>
                    <a:lnTo>
                      <a:pt x="485" y="2815"/>
                    </a:lnTo>
                    <a:lnTo>
                      <a:pt x="490" y="2820"/>
                    </a:lnTo>
                    <a:lnTo>
                      <a:pt x="407" y="2813"/>
                    </a:lnTo>
                    <a:lnTo>
                      <a:pt x="402" y="2815"/>
                    </a:lnTo>
                    <a:lnTo>
                      <a:pt x="395" y="2820"/>
                    </a:lnTo>
                    <a:lnTo>
                      <a:pt x="388" y="2822"/>
                    </a:lnTo>
                    <a:lnTo>
                      <a:pt x="383" y="2818"/>
                    </a:lnTo>
                    <a:lnTo>
                      <a:pt x="378" y="2815"/>
                    </a:lnTo>
                    <a:lnTo>
                      <a:pt x="374" y="2796"/>
                    </a:lnTo>
                    <a:lnTo>
                      <a:pt x="374" y="2787"/>
                    </a:lnTo>
                    <a:lnTo>
                      <a:pt x="376" y="2780"/>
                    </a:lnTo>
                    <a:lnTo>
                      <a:pt x="374" y="2766"/>
                    </a:lnTo>
                    <a:lnTo>
                      <a:pt x="374" y="2732"/>
                    </a:lnTo>
                    <a:lnTo>
                      <a:pt x="369" y="2718"/>
                    </a:lnTo>
                    <a:lnTo>
                      <a:pt x="371" y="2713"/>
                    </a:lnTo>
                    <a:lnTo>
                      <a:pt x="371" y="2704"/>
                    </a:lnTo>
                    <a:lnTo>
                      <a:pt x="369" y="2695"/>
                    </a:lnTo>
                    <a:lnTo>
                      <a:pt x="367" y="2685"/>
                    </a:lnTo>
                    <a:lnTo>
                      <a:pt x="367" y="2683"/>
                    </a:lnTo>
                    <a:lnTo>
                      <a:pt x="360" y="2678"/>
                    </a:lnTo>
                    <a:lnTo>
                      <a:pt x="357" y="2676"/>
                    </a:lnTo>
                    <a:lnTo>
                      <a:pt x="355" y="2668"/>
                    </a:lnTo>
                    <a:lnTo>
                      <a:pt x="355" y="2666"/>
                    </a:lnTo>
                    <a:lnTo>
                      <a:pt x="355" y="2664"/>
                    </a:lnTo>
                    <a:lnTo>
                      <a:pt x="352" y="2659"/>
                    </a:lnTo>
                    <a:lnTo>
                      <a:pt x="352" y="2659"/>
                    </a:lnTo>
                    <a:lnTo>
                      <a:pt x="352" y="2657"/>
                    </a:lnTo>
                    <a:lnTo>
                      <a:pt x="352" y="2652"/>
                    </a:lnTo>
                    <a:lnTo>
                      <a:pt x="352" y="2652"/>
                    </a:lnTo>
                    <a:lnTo>
                      <a:pt x="357" y="2647"/>
                    </a:lnTo>
                    <a:lnTo>
                      <a:pt x="357" y="2645"/>
                    </a:lnTo>
                    <a:lnTo>
                      <a:pt x="360" y="2645"/>
                    </a:lnTo>
                    <a:lnTo>
                      <a:pt x="360" y="2642"/>
                    </a:lnTo>
                    <a:lnTo>
                      <a:pt x="357" y="2640"/>
                    </a:lnTo>
                    <a:lnTo>
                      <a:pt x="362" y="2638"/>
                    </a:lnTo>
                    <a:lnTo>
                      <a:pt x="371" y="2628"/>
                    </a:lnTo>
                    <a:lnTo>
                      <a:pt x="374" y="2626"/>
                    </a:lnTo>
                    <a:lnTo>
                      <a:pt x="376" y="2619"/>
                    </a:lnTo>
                    <a:lnTo>
                      <a:pt x="381" y="2600"/>
                    </a:lnTo>
                    <a:lnTo>
                      <a:pt x="386" y="2588"/>
                    </a:lnTo>
                    <a:lnTo>
                      <a:pt x="393" y="2579"/>
                    </a:lnTo>
                    <a:lnTo>
                      <a:pt x="426" y="2555"/>
                    </a:lnTo>
                    <a:lnTo>
                      <a:pt x="435" y="2541"/>
                    </a:lnTo>
                    <a:lnTo>
                      <a:pt x="440" y="2526"/>
                    </a:lnTo>
                    <a:lnTo>
                      <a:pt x="449" y="2507"/>
                    </a:lnTo>
                    <a:lnTo>
                      <a:pt x="452" y="2500"/>
                    </a:lnTo>
                    <a:lnTo>
                      <a:pt x="452" y="2496"/>
                    </a:lnTo>
                    <a:lnTo>
                      <a:pt x="452" y="2491"/>
                    </a:lnTo>
                    <a:lnTo>
                      <a:pt x="452" y="2489"/>
                    </a:lnTo>
                    <a:lnTo>
                      <a:pt x="454" y="2486"/>
                    </a:lnTo>
                    <a:lnTo>
                      <a:pt x="466" y="2484"/>
                    </a:lnTo>
                    <a:lnTo>
                      <a:pt x="468" y="2481"/>
                    </a:lnTo>
                    <a:lnTo>
                      <a:pt x="473" y="2484"/>
                    </a:lnTo>
                    <a:lnTo>
                      <a:pt x="478" y="2484"/>
                    </a:lnTo>
                    <a:lnTo>
                      <a:pt x="483" y="2486"/>
                    </a:lnTo>
                    <a:lnTo>
                      <a:pt x="485" y="2484"/>
                    </a:lnTo>
                    <a:lnTo>
                      <a:pt x="490" y="2484"/>
                    </a:lnTo>
                    <a:lnTo>
                      <a:pt x="492" y="2481"/>
                    </a:lnTo>
                    <a:lnTo>
                      <a:pt x="497" y="2477"/>
                    </a:lnTo>
                    <a:lnTo>
                      <a:pt x="501" y="2470"/>
                    </a:lnTo>
                    <a:lnTo>
                      <a:pt x="504" y="2465"/>
                    </a:lnTo>
                    <a:lnTo>
                      <a:pt x="509" y="2467"/>
                    </a:lnTo>
                    <a:lnTo>
                      <a:pt x="527" y="2477"/>
                    </a:lnTo>
                    <a:lnTo>
                      <a:pt x="537" y="2477"/>
                    </a:lnTo>
                    <a:lnTo>
                      <a:pt x="539" y="2465"/>
                    </a:lnTo>
                    <a:lnTo>
                      <a:pt x="544" y="2460"/>
                    </a:lnTo>
                    <a:lnTo>
                      <a:pt x="546" y="2448"/>
                    </a:lnTo>
                    <a:lnTo>
                      <a:pt x="554" y="2436"/>
                    </a:lnTo>
                    <a:lnTo>
                      <a:pt x="561" y="2422"/>
                    </a:lnTo>
                    <a:lnTo>
                      <a:pt x="563" y="2415"/>
                    </a:lnTo>
                    <a:lnTo>
                      <a:pt x="568" y="2403"/>
                    </a:lnTo>
                    <a:lnTo>
                      <a:pt x="563" y="2401"/>
                    </a:lnTo>
                    <a:lnTo>
                      <a:pt x="554" y="2401"/>
                    </a:lnTo>
                    <a:lnTo>
                      <a:pt x="544" y="2401"/>
                    </a:lnTo>
                    <a:lnTo>
                      <a:pt x="544" y="2401"/>
                    </a:lnTo>
                    <a:lnTo>
                      <a:pt x="542" y="2401"/>
                    </a:lnTo>
                    <a:lnTo>
                      <a:pt x="537" y="2406"/>
                    </a:lnTo>
                    <a:lnTo>
                      <a:pt x="527" y="2408"/>
                    </a:lnTo>
                    <a:lnTo>
                      <a:pt x="520" y="2410"/>
                    </a:lnTo>
                    <a:lnTo>
                      <a:pt x="516" y="2410"/>
                    </a:lnTo>
                    <a:lnTo>
                      <a:pt x="509" y="2401"/>
                    </a:lnTo>
                    <a:lnTo>
                      <a:pt x="497" y="2365"/>
                    </a:lnTo>
                    <a:lnTo>
                      <a:pt x="494" y="2363"/>
                    </a:lnTo>
                    <a:lnTo>
                      <a:pt x="490" y="2358"/>
                    </a:lnTo>
                    <a:lnTo>
                      <a:pt x="487" y="2356"/>
                    </a:lnTo>
                    <a:lnTo>
                      <a:pt x="487" y="2354"/>
                    </a:lnTo>
                    <a:lnTo>
                      <a:pt x="485" y="2349"/>
                    </a:lnTo>
                    <a:lnTo>
                      <a:pt x="483" y="2346"/>
                    </a:lnTo>
                    <a:lnTo>
                      <a:pt x="452" y="2297"/>
                    </a:lnTo>
                    <a:lnTo>
                      <a:pt x="442" y="2290"/>
                    </a:lnTo>
                    <a:lnTo>
                      <a:pt x="440" y="2287"/>
                    </a:lnTo>
                    <a:lnTo>
                      <a:pt x="445" y="2283"/>
                    </a:lnTo>
                    <a:lnTo>
                      <a:pt x="447" y="2278"/>
                    </a:lnTo>
                    <a:lnTo>
                      <a:pt x="449" y="2273"/>
                    </a:lnTo>
                    <a:lnTo>
                      <a:pt x="445" y="2266"/>
                    </a:lnTo>
                    <a:lnTo>
                      <a:pt x="449" y="2261"/>
                    </a:lnTo>
                    <a:lnTo>
                      <a:pt x="457" y="2242"/>
                    </a:lnTo>
                    <a:lnTo>
                      <a:pt x="471" y="2223"/>
                    </a:lnTo>
                    <a:lnTo>
                      <a:pt x="473" y="2216"/>
                    </a:lnTo>
                    <a:lnTo>
                      <a:pt x="473" y="2214"/>
                    </a:lnTo>
                    <a:lnTo>
                      <a:pt x="471" y="2212"/>
                    </a:lnTo>
                    <a:lnTo>
                      <a:pt x="468" y="2209"/>
                    </a:lnTo>
                    <a:lnTo>
                      <a:pt x="468" y="2207"/>
                    </a:lnTo>
                    <a:lnTo>
                      <a:pt x="468" y="2204"/>
                    </a:lnTo>
                    <a:lnTo>
                      <a:pt x="468" y="2200"/>
                    </a:lnTo>
                    <a:lnTo>
                      <a:pt x="468" y="2190"/>
                    </a:lnTo>
                    <a:lnTo>
                      <a:pt x="473" y="2176"/>
                    </a:lnTo>
                    <a:lnTo>
                      <a:pt x="473" y="2174"/>
                    </a:lnTo>
                    <a:lnTo>
                      <a:pt x="478" y="2167"/>
                    </a:lnTo>
                    <a:lnTo>
                      <a:pt x="478" y="2167"/>
                    </a:lnTo>
                    <a:lnTo>
                      <a:pt x="499" y="2152"/>
                    </a:lnTo>
                    <a:lnTo>
                      <a:pt x="504" y="2150"/>
                    </a:lnTo>
                    <a:lnTo>
                      <a:pt x="511" y="2145"/>
                    </a:lnTo>
                    <a:lnTo>
                      <a:pt x="516" y="2141"/>
                    </a:lnTo>
                    <a:lnTo>
                      <a:pt x="518" y="2138"/>
                    </a:lnTo>
                    <a:lnTo>
                      <a:pt x="520" y="2136"/>
                    </a:lnTo>
                    <a:lnTo>
                      <a:pt x="537" y="2133"/>
                    </a:lnTo>
                    <a:lnTo>
                      <a:pt x="542" y="2131"/>
                    </a:lnTo>
                    <a:lnTo>
                      <a:pt x="546" y="2126"/>
                    </a:lnTo>
                    <a:lnTo>
                      <a:pt x="551" y="2124"/>
                    </a:lnTo>
                    <a:lnTo>
                      <a:pt x="554" y="2122"/>
                    </a:lnTo>
                    <a:lnTo>
                      <a:pt x="554" y="2117"/>
                    </a:lnTo>
                    <a:lnTo>
                      <a:pt x="556" y="2110"/>
                    </a:lnTo>
                    <a:lnTo>
                      <a:pt x="551" y="2100"/>
                    </a:lnTo>
                    <a:lnTo>
                      <a:pt x="558" y="2096"/>
                    </a:lnTo>
                    <a:lnTo>
                      <a:pt x="568" y="2086"/>
                    </a:lnTo>
                    <a:lnTo>
                      <a:pt x="580" y="2065"/>
                    </a:lnTo>
                    <a:lnTo>
                      <a:pt x="584" y="2062"/>
                    </a:lnTo>
                    <a:lnTo>
                      <a:pt x="584" y="2058"/>
                    </a:lnTo>
                    <a:lnTo>
                      <a:pt x="584" y="2053"/>
                    </a:lnTo>
                    <a:lnTo>
                      <a:pt x="582" y="2051"/>
                    </a:lnTo>
                    <a:lnTo>
                      <a:pt x="584" y="2043"/>
                    </a:lnTo>
                    <a:lnTo>
                      <a:pt x="582" y="2034"/>
                    </a:lnTo>
                    <a:lnTo>
                      <a:pt x="580" y="2027"/>
                    </a:lnTo>
                    <a:lnTo>
                      <a:pt x="575" y="2022"/>
                    </a:lnTo>
                    <a:lnTo>
                      <a:pt x="568" y="2015"/>
                    </a:lnTo>
                    <a:lnTo>
                      <a:pt x="558" y="2013"/>
                    </a:lnTo>
                    <a:lnTo>
                      <a:pt x="549" y="2013"/>
                    </a:lnTo>
                    <a:lnTo>
                      <a:pt x="542" y="2017"/>
                    </a:lnTo>
                    <a:lnTo>
                      <a:pt x="537" y="2017"/>
                    </a:lnTo>
                    <a:lnTo>
                      <a:pt x="532" y="2017"/>
                    </a:lnTo>
                    <a:lnTo>
                      <a:pt x="527" y="2013"/>
                    </a:lnTo>
                    <a:lnTo>
                      <a:pt x="525" y="2010"/>
                    </a:lnTo>
                    <a:lnTo>
                      <a:pt x="525" y="2006"/>
                    </a:lnTo>
                    <a:lnTo>
                      <a:pt x="530" y="1998"/>
                    </a:lnTo>
                    <a:lnTo>
                      <a:pt x="530" y="1994"/>
                    </a:lnTo>
                    <a:lnTo>
                      <a:pt x="527" y="1987"/>
                    </a:lnTo>
                    <a:lnTo>
                      <a:pt x="518" y="1982"/>
                    </a:lnTo>
                    <a:lnTo>
                      <a:pt x="511" y="1977"/>
                    </a:lnTo>
                    <a:lnTo>
                      <a:pt x="501" y="1972"/>
                    </a:lnTo>
                    <a:lnTo>
                      <a:pt x="499" y="1965"/>
                    </a:lnTo>
                    <a:lnTo>
                      <a:pt x="497" y="1956"/>
                    </a:lnTo>
                    <a:lnTo>
                      <a:pt x="497" y="1949"/>
                    </a:lnTo>
                    <a:lnTo>
                      <a:pt x="501" y="1942"/>
                    </a:lnTo>
                    <a:lnTo>
                      <a:pt x="487" y="1920"/>
                    </a:lnTo>
                    <a:lnTo>
                      <a:pt x="483" y="1913"/>
                    </a:lnTo>
                    <a:lnTo>
                      <a:pt x="480" y="1908"/>
                    </a:lnTo>
                    <a:lnTo>
                      <a:pt x="480" y="1899"/>
                    </a:lnTo>
                    <a:lnTo>
                      <a:pt x="480" y="1890"/>
                    </a:lnTo>
                    <a:lnTo>
                      <a:pt x="483" y="1885"/>
                    </a:lnTo>
                    <a:lnTo>
                      <a:pt x="485" y="1878"/>
                    </a:lnTo>
                    <a:lnTo>
                      <a:pt x="487" y="1868"/>
                    </a:lnTo>
                    <a:lnTo>
                      <a:pt x="490" y="1859"/>
                    </a:lnTo>
                    <a:lnTo>
                      <a:pt x="487" y="1856"/>
                    </a:lnTo>
                    <a:lnTo>
                      <a:pt x="473" y="1849"/>
                    </a:lnTo>
                    <a:lnTo>
                      <a:pt x="466" y="1847"/>
                    </a:lnTo>
                    <a:lnTo>
                      <a:pt x="461" y="1842"/>
                    </a:lnTo>
                    <a:lnTo>
                      <a:pt x="459" y="1833"/>
                    </a:lnTo>
                    <a:lnTo>
                      <a:pt x="457" y="1828"/>
                    </a:lnTo>
                    <a:lnTo>
                      <a:pt x="447" y="1821"/>
                    </a:lnTo>
                    <a:lnTo>
                      <a:pt x="442" y="1816"/>
                    </a:lnTo>
                    <a:lnTo>
                      <a:pt x="433" y="1802"/>
                    </a:lnTo>
                    <a:lnTo>
                      <a:pt x="428" y="1795"/>
                    </a:lnTo>
                    <a:lnTo>
                      <a:pt x="419" y="1766"/>
                    </a:lnTo>
                    <a:lnTo>
                      <a:pt x="416" y="1757"/>
                    </a:lnTo>
                    <a:lnTo>
                      <a:pt x="487" y="1769"/>
                    </a:lnTo>
                    <a:lnTo>
                      <a:pt x="492" y="1766"/>
                    </a:lnTo>
                    <a:lnTo>
                      <a:pt x="497" y="1764"/>
                    </a:lnTo>
                    <a:lnTo>
                      <a:pt x="504" y="1764"/>
                    </a:lnTo>
                    <a:lnTo>
                      <a:pt x="516" y="1766"/>
                    </a:lnTo>
                    <a:lnTo>
                      <a:pt x="523" y="1764"/>
                    </a:lnTo>
                    <a:lnTo>
                      <a:pt x="527" y="1769"/>
                    </a:lnTo>
                    <a:lnTo>
                      <a:pt x="539" y="1771"/>
                    </a:lnTo>
                    <a:lnTo>
                      <a:pt x="587" y="1769"/>
                    </a:lnTo>
                    <a:lnTo>
                      <a:pt x="591" y="1769"/>
                    </a:lnTo>
                    <a:lnTo>
                      <a:pt x="596" y="1759"/>
                    </a:lnTo>
                    <a:lnTo>
                      <a:pt x="596" y="1757"/>
                    </a:lnTo>
                    <a:lnTo>
                      <a:pt x="596" y="1752"/>
                    </a:lnTo>
                    <a:lnTo>
                      <a:pt x="596" y="1750"/>
                    </a:lnTo>
                    <a:lnTo>
                      <a:pt x="598" y="1745"/>
                    </a:lnTo>
                    <a:lnTo>
                      <a:pt x="603" y="1738"/>
                    </a:lnTo>
                    <a:lnTo>
                      <a:pt x="603" y="1736"/>
                    </a:lnTo>
                    <a:lnTo>
                      <a:pt x="603" y="1731"/>
                    </a:lnTo>
                    <a:lnTo>
                      <a:pt x="603" y="1726"/>
                    </a:lnTo>
                    <a:lnTo>
                      <a:pt x="603" y="1721"/>
                    </a:lnTo>
                    <a:lnTo>
                      <a:pt x="606" y="1717"/>
                    </a:lnTo>
                    <a:lnTo>
                      <a:pt x="608" y="1714"/>
                    </a:lnTo>
                    <a:lnTo>
                      <a:pt x="615" y="1712"/>
                    </a:lnTo>
                    <a:lnTo>
                      <a:pt x="620" y="1712"/>
                    </a:lnTo>
                    <a:lnTo>
                      <a:pt x="629" y="1700"/>
                    </a:lnTo>
                    <a:lnTo>
                      <a:pt x="629" y="1695"/>
                    </a:lnTo>
                    <a:lnTo>
                      <a:pt x="629" y="1688"/>
                    </a:lnTo>
                    <a:lnTo>
                      <a:pt x="632" y="1684"/>
                    </a:lnTo>
                    <a:lnTo>
                      <a:pt x="632" y="1681"/>
                    </a:lnTo>
                    <a:lnTo>
                      <a:pt x="632" y="1679"/>
                    </a:lnTo>
                    <a:lnTo>
                      <a:pt x="632" y="1676"/>
                    </a:lnTo>
                    <a:lnTo>
                      <a:pt x="632" y="1674"/>
                    </a:lnTo>
                    <a:lnTo>
                      <a:pt x="636" y="1672"/>
                    </a:lnTo>
                    <a:lnTo>
                      <a:pt x="636" y="1669"/>
                    </a:lnTo>
                    <a:lnTo>
                      <a:pt x="639" y="1660"/>
                    </a:lnTo>
                    <a:lnTo>
                      <a:pt x="641" y="1655"/>
                    </a:lnTo>
                    <a:lnTo>
                      <a:pt x="641" y="1650"/>
                    </a:lnTo>
                    <a:lnTo>
                      <a:pt x="643" y="1648"/>
                    </a:lnTo>
                    <a:lnTo>
                      <a:pt x="648" y="1639"/>
                    </a:lnTo>
                    <a:lnTo>
                      <a:pt x="636" y="1613"/>
                    </a:lnTo>
                    <a:lnTo>
                      <a:pt x="632" y="1603"/>
                    </a:lnTo>
                    <a:lnTo>
                      <a:pt x="627" y="1596"/>
                    </a:lnTo>
                    <a:lnTo>
                      <a:pt x="624" y="1594"/>
                    </a:lnTo>
                    <a:lnTo>
                      <a:pt x="620" y="1591"/>
                    </a:lnTo>
                    <a:lnTo>
                      <a:pt x="613" y="1589"/>
                    </a:lnTo>
                    <a:lnTo>
                      <a:pt x="608" y="1587"/>
                    </a:lnTo>
                    <a:lnTo>
                      <a:pt x="606" y="1582"/>
                    </a:lnTo>
                    <a:lnTo>
                      <a:pt x="603" y="1568"/>
                    </a:lnTo>
                    <a:lnTo>
                      <a:pt x="601" y="1560"/>
                    </a:lnTo>
                    <a:lnTo>
                      <a:pt x="606" y="1556"/>
                    </a:lnTo>
                    <a:lnTo>
                      <a:pt x="608" y="1546"/>
                    </a:lnTo>
                    <a:lnTo>
                      <a:pt x="613" y="1542"/>
                    </a:lnTo>
                    <a:lnTo>
                      <a:pt x="617" y="1539"/>
                    </a:lnTo>
                    <a:lnTo>
                      <a:pt x="632" y="1532"/>
                    </a:lnTo>
                    <a:lnTo>
                      <a:pt x="639" y="1532"/>
                    </a:lnTo>
                    <a:lnTo>
                      <a:pt x="646" y="1532"/>
                    </a:lnTo>
                    <a:lnTo>
                      <a:pt x="651" y="1532"/>
                    </a:lnTo>
                    <a:lnTo>
                      <a:pt x="658" y="1530"/>
                    </a:lnTo>
                    <a:lnTo>
                      <a:pt x="658" y="1527"/>
                    </a:lnTo>
                    <a:lnTo>
                      <a:pt x="660" y="1520"/>
                    </a:lnTo>
                    <a:lnTo>
                      <a:pt x="660" y="1518"/>
                    </a:lnTo>
                    <a:lnTo>
                      <a:pt x="662" y="1515"/>
                    </a:lnTo>
                    <a:lnTo>
                      <a:pt x="679" y="1506"/>
                    </a:lnTo>
                    <a:lnTo>
                      <a:pt x="681" y="1504"/>
                    </a:lnTo>
                    <a:lnTo>
                      <a:pt x="688" y="1492"/>
                    </a:lnTo>
                    <a:lnTo>
                      <a:pt x="677" y="1482"/>
                    </a:lnTo>
                    <a:lnTo>
                      <a:pt x="672" y="1468"/>
                    </a:lnTo>
                    <a:lnTo>
                      <a:pt x="669" y="1454"/>
                    </a:lnTo>
                    <a:lnTo>
                      <a:pt x="677" y="1440"/>
                    </a:lnTo>
                    <a:lnTo>
                      <a:pt x="686" y="1430"/>
                    </a:lnTo>
                    <a:lnTo>
                      <a:pt x="686" y="1426"/>
                    </a:lnTo>
                    <a:lnTo>
                      <a:pt x="686" y="1418"/>
                    </a:lnTo>
                    <a:lnTo>
                      <a:pt x="684" y="1411"/>
                    </a:lnTo>
                    <a:lnTo>
                      <a:pt x="679" y="1407"/>
                    </a:lnTo>
                    <a:lnTo>
                      <a:pt x="677" y="1402"/>
                    </a:lnTo>
                    <a:lnTo>
                      <a:pt x="677" y="1395"/>
                    </a:lnTo>
                    <a:lnTo>
                      <a:pt x="679" y="1390"/>
                    </a:lnTo>
                    <a:lnTo>
                      <a:pt x="688" y="1376"/>
                    </a:lnTo>
                    <a:lnTo>
                      <a:pt x="691" y="1369"/>
                    </a:lnTo>
                    <a:lnTo>
                      <a:pt x="691" y="1364"/>
                    </a:lnTo>
                    <a:lnTo>
                      <a:pt x="691" y="1357"/>
                    </a:lnTo>
                    <a:lnTo>
                      <a:pt x="691" y="1343"/>
                    </a:lnTo>
                    <a:lnTo>
                      <a:pt x="686" y="1328"/>
                    </a:lnTo>
                    <a:lnTo>
                      <a:pt x="686" y="1321"/>
                    </a:lnTo>
                    <a:lnTo>
                      <a:pt x="686" y="1314"/>
                    </a:lnTo>
                    <a:lnTo>
                      <a:pt x="688" y="1310"/>
                    </a:lnTo>
                    <a:lnTo>
                      <a:pt x="688" y="1307"/>
                    </a:lnTo>
                    <a:lnTo>
                      <a:pt x="691" y="1305"/>
                    </a:lnTo>
                    <a:lnTo>
                      <a:pt x="688" y="1300"/>
                    </a:lnTo>
                    <a:lnTo>
                      <a:pt x="688" y="1298"/>
                    </a:lnTo>
                    <a:lnTo>
                      <a:pt x="691" y="1286"/>
                    </a:lnTo>
                    <a:lnTo>
                      <a:pt x="695" y="1286"/>
                    </a:lnTo>
                    <a:lnTo>
                      <a:pt x="698" y="1279"/>
                    </a:lnTo>
                    <a:lnTo>
                      <a:pt x="695" y="1274"/>
                    </a:lnTo>
                    <a:lnTo>
                      <a:pt x="693" y="1272"/>
                    </a:lnTo>
                    <a:lnTo>
                      <a:pt x="688" y="1269"/>
                    </a:lnTo>
                    <a:lnTo>
                      <a:pt x="686" y="1267"/>
                    </a:lnTo>
                    <a:lnTo>
                      <a:pt x="684" y="1257"/>
                    </a:lnTo>
                    <a:lnTo>
                      <a:pt x="679" y="1238"/>
                    </a:lnTo>
                    <a:lnTo>
                      <a:pt x="674" y="1231"/>
                    </a:lnTo>
                    <a:lnTo>
                      <a:pt x="665" y="1220"/>
                    </a:lnTo>
                    <a:lnTo>
                      <a:pt x="662" y="1215"/>
                    </a:lnTo>
                    <a:lnTo>
                      <a:pt x="662" y="1208"/>
                    </a:lnTo>
                    <a:lnTo>
                      <a:pt x="665" y="1203"/>
                    </a:lnTo>
                    <a:lnTo>
                      <a:pt x="667" y="1196"/>
                    </a:lnTo>
                    <a:lnTo>
                      <a:pt x="674" y="1193"/>
                    </a:lnTo>
                    <a:lnTo>
                      <a:pt x="693" y="1196"/>
                    </a:lnTo>
                    <a:lnTo>
                      <a:pt x="703" y="1196"/>
                    </a:lnTo>
                    <a:lnTo>
                      <a:pt x="707" y="1191"/>
                    </a:lnTo>
                    <a:lnTo>
                      <a:pt x="721" y="1175"/>
                    </a:lnTo>
                    <a:lnTo>
                      <a:pt x="726" y="1167"/>
                    </a:lnTo>
                    <a:lnTo>
                      <a:pt x="726" y="1156"/>
                    </a:lnTo>
                    <a:lnTo>
                      <a:pt x="726" y="1153"/>
                    </a:lnTo>
                    <a:lnTo>
                      <a:pt x="731" y="1149"/>
                    </a:lnTo>
                    <a:lnTo>
                      <a:pt x="743" y="1139"/>
                    </a:lnTo>
                    <a:lnTo>
                      <a:pt x="745" y="1137"/>
                    </a:lnTo>
                    <a:lnTo>
                      <a:pt x="747" y="1130"/>
                    </a:lnTo>
                    <a:lnTo>
                      <a:pt x="762" y="1113"/>
                    </a:lnTo>
                    <a:lnTo>
                      <a:pt x="764" y="1111"/>
                    </a:lnTo>
                    <a:lnTo>
                      <a:pt x="771" y="1108"/>
                    </a:lnTo>
                    <a:lnTo>
                      <a:pt x="792" y="1111"/>
                    </a:lnTo>
                    <a:lnTo>
                      <a:pt x="795" y="1108"/>
                    </a:lnTo>
                    <a:lnTo>
                      <a:pt x="814" y="1101"/>
                    </a:lnTo>
                    <a:lnTo>
                      <a:pt x="826" y="1094"/>
                    </a:lnTo>
                    <a:lnTo>
                      <a:pt x="835" y="1085"/>
                    </a:lnTo>
                    <a:lnTo>
                      <a:pt x="847" y="1070"/>
                    </a:lnTo>
                    <a:lnTo>
                      <a:pt x="849" y="1068"/>
                    </a:lnTo>
                    <a:lnTo>
                      <a:pt x="852" y="1070"/>
                    </a:lnTo>
                    <a:lnTo>
                      <a:pt x="854" y="1070"/>
                    </a:lnTo>
                    <a:lnTo>
                      <a:pt x="854" y="1068"/>
                    </a:lnTo>
                    <a:lnTo>
                      <a:pt x="856" y="1063"/>
                    </a:lnTo>
                    <a:lnTo>
                      <a:pt x="856" y="1061"/>
                    </a:lnTo>
                    <a:lnTo>
                      <a:pt x="854" y="1061"/>
                    </a:lnTo>
                    <a:lnTo>
                      <a:pt x="859" y="1059"/>
                    </a:lnTo>
                    <a:lnTo>
                      <a:pt x="863" y="1056"/>
                    </a:lnTo>
                    <a:lnTo>
                      <a:pt x="873" y="1056"/>
                    </a:lnTo>
                    <a:lnTo>
                      <a:pt x="873" y="1054"/>
                    </a:lnTo>
                    <a:lnTo>
                      <a:pt x="887" y="1035"/>
                    </a:lnTo>
                    <a:lnTo>
                      <a:pt x="887" y="1033"/>
                    </a:lnTo>
                    <a:lnTo>
                      <a:pt x="887" y="1030"/>
                    </a:lnTo>
                    <a:lnTo>
                      <a:pt x="887" y="1025"/>
                    </a:lnTo>
                    <a:lnTo>
                      <a:pt x="889" y="1021"/>
                    </a:lnTo>
                    <a:lnTo>
                      <a:pt x="899" y="1014"/>
                    </a:lnTo>
                    <a:lnTo>
                      <a:pt x="915" y="992"/>
                    </a:lnTo>
                    <a:lnTo>
                      <a:pt x="911" y="988"/>
                    </a:lnTo>
                    <a:lnTo>
                      <a:pt x="908" y="980"/>
                    </a:lnTo>
                    <a:lnTo>
                      <a:pt x="897" y="966"/>
                    </a:lnTo>
                    <a:lnTo>
                      <a:pt x="882" y="954"/>
                    </a:lnTo>
                    <a:lnTo>
                      <a:pt x="866" y="947"/>
                    </a:lnTo>
                    <a:lnTo>
                      <a:pt x="842" y="940"/>
                    </a:lnTo>
                    <a:lnTo>
                      <a:pt x="837" y="940"/>
                    </a:lnTo>
                    <a:lnTo>
                      <a:pt x="835" y="943"/>
                    </a:lnTo>
                    <a:lnTo>
                      <a:pt x="833" y="945"/>
                    </a:lnTo>
                    <a:lnTo>
                      <a:pt x="828" y="947"/>
                    </a:lnTo>
                    <a:lnTo>
                      <a:pt x="823" y="950"/>
                    </a:lnTo>
                    <a:lnTo>
                      <a:pt x="818" y="950"/>
                    </a:lnTo>
                    <a:lnTo>
                      <a:pt x="811" y="945"/>
                    </a:lnTo>
                    <a:lnTo>
                      <a:pt x="807" y="938"/>
                    </a:lnTo>
                    <a:lnTo>
                      <a:pt x="807" y="931"/>
                    </a:lnTo>
                    <a:lnTo>
                      <a:pt x="807" y="921"/>
                    </a:lnTo>
                    <a:lnTo>
                      <a:pt x="804" y="919"/>
                    </a:lnTo>
                    <a:lnTo>
                      <a:pt x="802" y="914"/>
                    </a:lnTo>
                    <a:lnTo>
                      <a:pt x="802" y="912"/>
                    </a:lnTo>
                    <a:lnTo>
                      <a:pt x="804" y="907"/>
                    </a:lnTo>
                    <a:lnTo>
                      <a:pt x="807" y="902"/>
                    </a:lnTo>
                    <a:lnTo>
                      <a:pt x="809" y="900"/>
                    </a:lnTo>
                    <a:lnTo>
                      <a:pt x="818" y="864"/>
                    </a:lnTo>
                    <a:lnTo>
                      <a:pt x="823" y="857"/>
                    </a:lnTo>
                    <a:lnTo>
                      <a:pt x="816" y="855"/>
                    </a:lnTo>
                    <a:lnTo>
                      <a:pt x="809" y="853"/>
                    </a:lnTo>
                    <a:lnTo>
                      <a:pt x="807" y="850"/>
                    </a:lnTo>
                    <a:lnTo>
                      <a:pt x="811" y="831"/>
                    </a:lnTo>
                    <a:lnTo>
                      <a:pt x="811" y="824"/>
                    </a:lnTo>
                    <a:lnTo>
                      <a:pt x="807" y="819"/>
                    </a:lnTo>
                    <a:lnTo>
                      <a:pt x="800" y="815"/>
                    </a:lnTo>
                    <a:lnTo>
                      <a:pt x="795" y="824"/>
                    </a:lnTo>
                    <a:lnTo>
                      <a:pt x="783" y="827"/>
                    </a:lnTo>
                    <a:lnTo>
                      <a:pt x="762" y="827"/>
                    </a:lnTo>
                    <a:lnTo>
                      <a:pt x="752" y="822"/>
                    </a:lnTo>
                    <a:lnTo>
                      <a:pt x="743" y="803"/>
                    </a:lnTo>
                    <a:lnTo>
                      <a:pt x="731" y="800"/>
                    </a:lnTo>
                    <a:lnTo>
                      <a:pt x="729" y="812"/>
                    </a:lnTo>
                    <a:lnTo>
                      <a:pt x="721" y="817"/>
                    </a:lnTo>
                    <a:lnTo>
                      <a:pt x="703" y="817"/>
                    </a:lnTo>
                    <a:lnTo>
                      <a:pt x="693" y="815"/>
                    </a:lnTo>
                    <a:lnTo>
                      <a:pt x="686" y="808"/>
                    </a:lnTo>
                    <a:lnTo>
                      <a:pt x="679" y="803"/>
                    </a:lnTo>
                    <a:lnTo>
                      <a:pt x="672" y="808"/>
                    </a:lnTo>
                    <a:lnTo>
                      <a:pt x="660" y="812"/>
                    </a:lnTo>
                    <a:lnTo>
                      <a:pt x="651" y="808"/>
                    </a:lnTo>
                    <a:lnTo>
                      <a:pt x="641" y="798"/>
                    </a:lnTo>
                    <a:lnTo>
                      <a:pt x="632" y="791"/>
                    </a:lnTo>
                    <a:lnTo>
                      <a:pt x="627" y="791"/>
                    </a:lnTo>
                    <a:lnTo>
                      <a:pt x="620" y="793"/>
                    </a:lnTo>
                    <a:lnTo>
                      <a:pt x="615" y="796"/>
                    </a:lnTo>
                    <a:lnTo>
                      <a:pt x="613" y="798"/>
                    </a:lnTo>
                    <a:lnTo>
                      <a:pt x="613" y="805"/>
                    </a:lnTo>
                    <a:lnTo>
                      <a:pt x="613" y="819"/>
                    </a:lnTo>
                    <a:lnTo>
                      <a:pt x="613" y="824"/>
                    </a:lnTo>
                    <a:lnTo>
                      <a:pt x="603" y="834"/>
                    </a:lnTo>
                    <a:lnTo>
                      <a:pt x="594" y="841"/>
                    </a:lnTo>
                    <a:lnTo>
                      <a:pt x="570" y="845"/>
                    </a:lnTo>
                    <a:lnTo>
                      <a:pt x="565" y="845"/>
                    </a:lnTo>
                    <a:lnTo>
                      <a:pt x="554" y="845"/>
                    </a:lnTo>
                    <a:lnTo>
                      <a:pt x="549" y="845"/>
                    </a:lnTo>
                    <a:lnTo>
                      <a:pt x="544" y="848"/>
                    </a:lnTo>
                    <a:lnTo>
                      <a:pt x="535" y="855"/>
                    </a:lnTo>
                    <a:lnTo>
                      <a:pt x="530" y="860"/>
                    </a:lnTo>
                    <a:lnTo>
                      <a:pt x="530" y="853"/>
                    </a:lnTo>
                    <a:lnTo>
                      <a:pt x="527" y="843"/>
                    </a:lnTo>
                    <a:lnTo>
                      <a:pt x="525" y="838"/>
                    </a:lnTo>
                    <a:lnTo>
                      <a:pt x="520" y="836"/>
                    </a:lnTo>
                    <a:lnTo>
                      <a:pt x="518" y="836"/>
                    </a:lnTo>
                    <a:lnTo>
                      <a:pt x="513" y="831"/>
                    </a:lnTo>
                    <a:lnTo>
                      <a:pt x="511" y="831"/>
                    </a:lnTo>
                    <a:lnTo>
                      <a:pt x="509" y="834"/>
                    </a:lnTo>
                    <a:lnTo>
                      <a:pt x="506" y="836"/>
                    </a:lnTo>
                    <a:lnTo>
                      <a:pt x="506" y="838"/>
                    </a:lnTo>
                    <a:lnTo>
                      <a:pt x="504" y="841"/>
                    </a:lnTo>
                    <a:lnTo>
                      <a:pt x="499" y="845"/>
                    </a:lnTo>
                    <a:lnTo>
                      <a:pt x="492" y="845"/>
                    </a:lnTo>
                    <a:lnTo>
                      <a:pt x="485" y="845"/>
                    </a:lnTo>
                    <a:lnTo>
                      <a:pt x="480" y="845"/>
                    </a:lnTo>
                    <a:lnTo>
                      <a:pt x="475" y="843"/>
                    </a:lnTo>
                    <a:lnTo>
                      <a:pt x="475" y="838"/>
                    </a:lnTo>
                    <a:lnTo>
                      <a:pt x="483" y="824"/>
                    </a:lnTo>
                    <a:lnTo>
                      <a:pt x="464" y="822"/>
                    </a:lnTo>
                    <a:lnTo>
                      <a:pt x="459" y="819"/>
                    </a:lnTo>
                    <a:lnTo>
                      <a:pt x="452" y="812"/>
                    </a:lnTo>
                    <a:lnTo>
                      <a:pt x="447" y="810"/>
                    </a:lnTo>
                    <a:lnTo>
                      <a:pt x="438" y="815"/>
                    </a:lnTo>
                    <a:lnTo>
                      <a:pt x="416" y="817"/>
                    </a:lnTo>
                    <a:lnTo>
                      <a:pt x="409" y="817"/>
                    </a:lnTo>
                    <a:lnTo>
                      <a:pt x="404" y="817"/>
                    </a:lnTo>
                    <a:lnTo>
                      <a:pt x="404" y="819"/>
                    </a:lnTo>
                    <a:lnTo>
                      <a:pt x="402" y="822"/>
                    </a:lnTo>
                    <a:lnTo>
                      <a:pt x="400" y="824"/>
                    </a:lnTo>
                    <a:lnTo>
                      <a:pt x="390" y="822"/>
                    </a:lnTo>
                    <a:lnTo>
                      <a:pt x="388" y="810"/>
                    </a:lnTo>
                    <a:lnTo>
                      <a:pt x="388" y="798"/>
                    </a:lnTo>
                    <a:lnTo>
                      <a:pt x="383" y="800"/>
                    </a:lnTo>
                    <a:lnTo>
                      <a:pt x="381" y="805"/>
                    </a:lnTo>
                    <a:lnTo>
                      <a:pt x="378" y="812"/>
                    </a:lnTo>
                    <a:lnTo>
                      <a:pt x="374" y="817"/>
                    </a:lnTo>
                    <a:lnTo>
                      <a:pt x="369" y="817"/>
                    </a:lnTo>
                    <a:lnTo>
                      <a:pt x="364" y="815"/>
                    </a:lnTo>
                    <a:lnTo>
                      <a:pt x="360" y="817"/>
                    </a:lnTo>
                    <a:lnTo>
                      <a:pt x="355" y="822"/>
                    </a:lnTo>
                    <a:lnTo>
                      <a:pt x="352" y="827"/>
                    </a:lnTo>
                    <a:lnTo>
                      <a:pt x="341" y="836"/>
                    </a:lnTo>
                    <a:lnTo>
                      <a:pt x="326" y="838"/>
                    </a:lnTo>
                    <a:lnTo>
                      <a:pt x="298" y="834"/>
                    </a:lnTo>
                    <a:lnTo>
                      <a:pt x="300" y="824"/>
                    </a:lnTo>
                    <a:lnTo>
                      <a:pt x="300" y="817"/>
                    </a:lnTo>
                    <a:lnTo>
                      <a:pt x="298" y="815"/>
                    </a:lnTo>
                    <a:lnTo>
                      <a:pt x="289" y="808"/>
                    </a:lnTo>
                    <a:lnTo>
                      <a:pt x="286" y="800"/>
                    </a:lnTo>
                    <a:lnTo>
                      <a:pt x="286" y="793"/>
                    </a:lnTo>
                    <a:lnTo>
                      <a:pt x="291" y="786"/>
                    </a:lnTo>
                    <a:lnTo>
                      <a:pt x="305" y="767"/>
                    </a:lnTo>
                    <a:lnTo>
                      <a:pt x="315" y="760"/>
                    </a:lnTo>
                    <a:lnTo>
                      <a:pt x="324" y="755"/>
                    </a:lnTo>
                    <a:lnTo>
                      <a:pt x="329" y="751"/>
                    </a:lnTo>
                    <a:lnTo>
                      <a:pt x="333" y="746"/>
                    </a:lnTo>
                    <a:lnTo>
                      <a:pt x="333" y="739"/>
                    </a:lnTo>
                    <a:lnTo>
                      <a:pt x="333" y="732"/>
                    </a:lnTo>
                    <a:lnTo>
                      <a:pt x="329" y="727"/>
                    </a:lnTo>
                    <a:lnTo>
                      <a:pt x="322" y="725"/>
                    </a:lnTo>
                    <a:lnTo>
                      <a:pt x="317" y="725"/>
                    </a:lnTo>
                    <a:lnTo>
                      <a:pt x="310" y="727"/>
                    </a:lnTo>
                    <a:lnTo>
                      <a:pt x="305" y="727"/>
                    </a:lnTo>
                    <a:lnTo>
                      <a:pt x="300" y="722"/>
                    </a:lnTo>
                    <a:lnTo>
                      <a:pt x="300" y="715"/>
                    </a:lnTo>
                    <a:lnTo>
                      <a:pt x="303" y="699"/>
                    </a:lnTo>
                    <a:lnTo>
                      <a:pt x="303" y="692"/>
                    </a:lnTo>
                    <a:lnTo>
                      <a:pt x="298" y="687"/>
                    </a:lnTo>
                    <a:lnTo>
                      <a:pt x="289" y="694"/>
                    </a:lnTo>
                    <a:lnTo>
                      <a:pt x="284" y="694"/>
                    </a:lnTo>
                    <a:lnTo>
                      <a:pt x="277" y="694"/>
                    </a:lnTo>
                    <a:lnTo>
                      <a:pt x="274" y="694"/>
                    </a:lnTo>
                    <a:lnTo>
                      <a:pt x="272" y="696"/>
                    </a:lnTo>
                    <a:lnTo>
                      <a:pt x="263" y="703"/>
                    </a:lnTo>
                    <a:lnTo>
                      <a:pt x="258" y="706"/>
                    </a:lnTo>
                    <a:lnTo>
                      <a:pt x="208" y="708"/>
                    </a:lnTo>
                    <a:lnTo>
                      <a:pt x="203" y="711"/>
                    </a:lnTo>
                    <a:lnTo>
                      <a:pt x="192" y="715"/>
                    </a:lnTo>
                    <a:lnTo>
                      <a:pt x="184" y="718"/>
                    </a:lnTo>
                    <a:lnTo>
                      <a:pt x="173" y="718"/>
                    </a:lnTo>
                    <a:lnTo>
                      <a:pt x="168" y="718"/>
                    </a:lnTo>
                    <a:lnTo>
                      <a:pt x="163" y="720"/>
                    </a:lnTo>
                    <a:lnTo>
                      <a:pt x="158" y="725"/>
                    </a:lnTo>
                    <a:lnTo>
                      <a:pt x="154" y="734"/>
                    </a:lnTo>
                    <a:lnTo>
                      <a:pt x="151" y="737"/>
                    </a:lnTo>
                    <a:lnTo>
                      <a:pt x="144" y="741"/>
                    </a:lnTo>
                    <a:lnTo>
                      <a:pt x="137" y="744"/>
                    </a:lnTo>
                    <a:lnTo>
                      <a:pt x="130" y="746"/>
                    </a:lnTo>
                    <a:lnTo>
                      <a:pt x="125" y="748"/>
                    </a:lnTo>
                    <a:lnTo>
                      <a:pt x="121" y="755"/>
                    </a:lnTo>
                    <a:lnTo>
                      <a:pt x="116" y="760"/>
                    </a:lnTo>
                    <a:lnTo>
                      <a:pt x="109" y="765"/>
                    </a:lnTo>
                    <a:lnTo>
                      <a:pt x="104" y="765"/>
                    </a:lnTo>
                    <a:lnTo>
                      <a:pt x="97" y="770"/>
                    </a:lnTo>
                    <a:lnTo>
                      <a:pt x="92" y="774"/>
                    </a:lnTo>
                    <a:lnTo>
                      <a:pt x="87" y="779"/>
                    </a:lnTo>
                    <a:lnTo>
                      <a:pt x="80" y="777"/>
                    </a:lnTo>
                    <a:lnTo>
                      <a:pt x="83" y="770"/>
                    </a:lnTo>
                    <a:lnTo>
                      <a:pt x="85" y="687"/>
                    </a:lnTo>
                    <a:lnTo>
                      <a:pt x="87" y="680"/>
                    </a:lnTo>
                    <a:lnTo>
                      <a:pt x="90" y="677"/>
                    </a:lnTo>
                    <a:lnTo>
                      <a:pt x="104" y="677"/>
                    </a:lnTo>
                    <a:lnTo>
                      <a:pt x="109" y="677"/>
                    </a:lnTo>
                    <a:lnTo>
                      <a:pt x="111" y="673"/>
                    </a:lnTo>
                    <a:lnTo>
                      <a:pt x="111" y="670"/>
                    </a:lnTo>
                    <a:lnTo>
                      <a:pt x="104" y="666"/>
                    </a:lnTo>
                    <a:lnTo>
                      <a:pt x="104" y="663"/>
                    </a:lnTo>
                    <a:lnTo>
                      <a:pt x="106" y="661"/>
                    </a:lnTo>
                    <a:lnTo>
                      <a:pt x="113" y="658"/>
                    </a:lnTo>
                    <a:lnTo>
                      <a:pt x="116" y="656"/>
                    </a:lnTo>
                    <a:lnTo>
                      <a:pt x="116" y="654"/>
                    </a:lnTo>
                    <a:lnTo>
                      <a:pt x="118" y="649"/>
                    </a:lnTo>
                    <a:lnTo>
                      <a:pt x="123" y="647"/>
                    </a:lnTo>
                    <a:lnTo>
                      <a:pt x="123" y="647"/>
                    </a:lnTo>
                    <a:lnTo>
                      <a:pt x="130" y="639"/>
                    </a:lnTo>
                    <a:lnTo>
                      <a:pt x="149" y="628"/>
                    </a:lnTo>
                    <a:lnTo>
                      <a:pt x="151" y="628"/>
                    </a:lnTo>
                    <a:lnTo>
                      <a:pt x="154" y="628"/>
                    </a:lnTo>
                    <a:lnTo>
                      <a:pt x="166" y="618"/>
                    </a:lnTo>
                    <a:lnTo>
                      <a:pt x="170" y="616"/>
                    </a:lnTo>
                    <a:lnTo>
                      <a:pt x="177" y="613"/>
                    </a:lnTo>
                    <a:lnTo>
                      <a:pt x="180" y="611"/>
                    </a:lnTo>
                    <a:lnTo>
                      <a:pt x="182" y="606"/>
                    </a:lnTo>
                    <a:lnTo>
                      <a:pt x="182" y="595"/>
                    </a:lnTo>
                    <a:lnTo>
                      <a:pt x="182" y="592"/>
                    </a:lnTo>
                    <a:lnTo>
                      <a:pt x="182" y="592"/>
                    </a:lnTo>
                    <a:lnTo>
                      <a:pt x="177" y="592"/>
                    </a:lnTo>
                    <a:lnTo>
                      <a:pt x="173" y="597"/>
                    </a:lnTo>
                    <a:lnTo>
                      <a:pt x="168" y="604"/>
                    </a:lnTo>
                    <a:lnTo>
                      <a:pt x="163" y="611"/>
                    </a:lnTo>
                    <a:lnTo>
                      <a:pt x="156" y="613"/>
                    </a:lnTo>
                    <a:lnTo>
                      <a:pt x="149" y="613"/>
                    </a:lnTo>
                    <a:lnTo>
                      <a:pt x="132" y="621"/>
                    </a:lnTo>
                    <a:lnTo>
                      <a:pt x="128" y="623"/>
                    </a:lnTo>
                    <a:lnTo>
                      <a:pt x="125" y="623"/>
                    </a:lnTo>
                    <a:lnTo>
                      <a:pt x="109" y="621"/>
                    </a:lnTo>
                    <a:lnTo>
                      <a:pt x="102" y="623"/>
                    </a:lnTo>
                    <a:lnTo>
                      <a:pt x="104" y="616"/>
                    </a:lnTo>
                    <a:lnTo>
                      <a:pt x="109" y="609"/>
                    </a:lnTo>
                    <a:lnTo>
                      <a:pt x="109" y="602"/>
                    </a:lnTo>
                    <a:lnTo>
                      <a:pt x="111" y="602"/>
                    </a:lnTo>
                    <a:lnTo>
                      <a:pt x="113" y="609"/>
                    </a:lnTo>
                    <a:lnTo>
                      <a:pt x="116" y="606"/>
                    </a:lnTo>
                    <a:lnTo>
                      <a:pt x="118" y="592"/>
                    </a:lnTo>
                    <a:lnTo>
                      <a:pt x="118" y="590"/>
                    </a:lnTo>
                    <a:lnTo>
                      <a:pt x="118" y="587"/>
                    </a:lnTo>
                    <a:lnTo>
                      <a:pt x="118" y="585"/>
                    </a:lnTo>
                    <a:lnTo>
                      <a:pt x="123" y="585"/>
                    </a:lnTo>
                    <a:lnTo>
                      <a:pt x="135" y="590"/>
                    </a:lnTo>
                    <a:lnTo>
                      <a:pt x="135" y="590"/>
                    </a:lnTo>
                    <a:lnTo>
                      <a:pt x="137" y="583"/>
                    </a:lnTo>
                    <a:lnTo>
                      <a:pt x="151" y="571"/>
                    </a:lnTo>
                    <a:lnTo>
                      <a:pt x="158" y="566"/>
                    </a:lnTo>
                    <a:lnTo>
                      <a:pt x="168" y="561"/>
                    </a:lnTo>
                    <a:lnTo>
                      <a:pt x="173" y="557"/>
                    </a:lnTo>
                    <a:lnTo>
                      <a:pt x="175" y="550"/>
                    </a:lnTo>
                    <a:lnTo>
                      <a:pt x="173" y="552"/>
                    </a:lnTo>
                    <a:lnTo>
                      <a:pt x="170" y="552"/>
                    </a:lnTo>
                    <a:lnTo>
                      <a:pt x="168" y="550"/>
                    </a:lnTo>
                    <a:lnTo>
                      <a:pt x="166" y="550"/>
                    </a:lnTo>
                    <a:lnTo>
                      <a:pt x="163" y="550"/>
                    </a:lnTo>
                    <a:lnTo>
                      <a:pt x="163" y="550"/>
                    </a:lnTo>
                    <a:lnTo>
                      <a:pt x="156" y="554"/>
                    </a:lnTo>
                    <a:lnTo>
                      <a:pt x="147" y="559"/>
                    </a:lnTo>
                    <a:lnTo>
                      <a:pt x="142" y="561"/>
                    </a:lnTo>
                    <a:lnTo>
                      <a:pt x="135" y="564"/>
                    </a:lnTo>
                    <a:lnTo>
                      <a:pt x="125" y="564"/>
                    </a:lnTo>
                    <a:lnTo>
                      <a:pt x="116" y="561"/>
                    </a:lnTo>
                    <a:lnTo>
                      <a:pt x="109" y="554"/>
                    </a:lnTo>
                    <a:lnTo>
                      <a:pt x="106" y="550"/>
                    </a:lnTo>
                    <a:lnTo>
                      <a:pt x="106" y="542"/>
                    </a:lnTo>
                    <a:lnTo>
                      <a:pt x="104" y="538"/>
                    </a:lnTo>
                    <a:lnTo>
                      <a:pt x="102" y="533"/>
                    </a:lnTo>
                    <a:lnTo>
                      <a:pt x="90" y="531"/>
                    </a:lnTo>
                    <a:lnTo>
                      <a:pt x="87" y="528"/>
                    </a:lnTo>
                    <a:lnTo>
                      <a:pt x="90" y="526"/>
                    </a:lnTo>
                    <a:lnTo>
                      <a:pt x="97" y="521"/>
                    </a:lnTo>
                    <a:lnTo>
                      <a:pt x="104" y="521"/>
                    </a:lnTo>
                    <a:lnTo>
                      <a:pt x="109" y="519"/>
                    </a:lnTo>
                    <a:lnTo>
                      <a:pt x="111" y="521"/>
                    </a:lnTo>
                    <a:lnTo>
                      <a:pt x="113" y="526"/>
                    </a:lnTo>
                    <a:lnTo>
                      <a:pt x="113" y="528"/>
                    </a:lnTo>
                    <a:lnTo>
                      <a:pt x="109" y="531"/>
                    </a:lnTo>
                    <a:lnTo>
                      <a:pt x="111" y="533"/>
                    </a:lnTo>
                    <a:lnTo>
                      <a:pt x="116" y="535"/>
                    </a:lnTo>
                    <a:lnTo>
                      <a:pt x="121" y="538"/>
                    </a:lnTo>
                    <a:lnTo>
                      <a:pt x="123" y="535"/>
                    </a:lnTo>
                    <a:lnTo>
                      <a:pt x="125" y="533"/>
                    </a:lnTo>
                    <a:lnTo>
                      <a:pt x="125" y="526"/>
                    </a:lnTo>
                    <a:lnTo>
                      <a:pt x="125" y="521"/>
                    </a:lnTo>
                    <a:lnTo>
                      <a:pt x="130" y="519"/>
                    </a:lnTo>
                    <a:lnTo>
                      <a:pt x="128" y="505"/>
                    </a:lnTo>
                    <a:lnTo>
                      <a:pt x="128" y="497"/>
                    </a:lnTo>
                    <a:lnTo>
                      <a:pt x="130" y="490"/>
                    </a:lnTo>
                    <a:lnTo>
                      <a:pt x="132" y="486"/>
                    </a:lnTo>
                    <a:lnTo>
                      <a:pt x="137" y="483"/>
                    </a:lnTo>
                    <a:lnTo>
                      <a:pt x="142" y="483"/>
                    </a:lnTo>
                    <a:lnTo>
                      <a:pt x="147" y="476"/>
                    </a:lnTo>
                    <a:lnTo>
                      <a:pt x="161" y="452"/>
                    </a:lnTo>
                    <a:lnTo>
                      <a:pt x="163" y="443"/>
                    </a:lnTo>
                    <a:lnTo>
                      <a:pt x="161" y="443"/>
                    </a:lnTo>
                    <a:lnTo>
                      <a:pt x="158" y="450"/>
                    </a:lnTo>
                    <a:lnTo>
                      <a:pt x="156" y="455"/>
                    </a:lnTo>
                    <a:lnTo>
                      <a:pt x="151" y="460"/>
                    </a:lnTo>
                    <a:lnTo>
                      <a:pt x="144" y="462"/>
                    </a:lnTo>
                    <a:lnTo>
                      <a:pt x="139" y="460"/>
                    </a:lnTo>
                    <a:lnTo>
                      <a:pt x="135" y="452"/>
                    </a:lnTo>
                    <a:lnTo>
                      <a:pt x="132" y="445"/>
                    </a:lnTo>
                    <a:lnTo>
                      <a:pt x="130" y="441"/>
                    </a:lnTo>
                    <a:lnTo>
                      <a:pt x="123" y="450"/>
                    </a:lnTo>
                    <a:lnTo>
                      <a:pt x="123" y="455"/>
                    </a:lnTo>
                    <a:lnTo>
                      <a:pt x="125" y="460"/>
                    </a:lnTo>
                    <a:lnTo>
                      <a:pt x="118" y="469"/>
                    </a:lnTo>
                    <a:lnTo>
                      <a:pt x="113" y="471"/>
                    </a:lnTo>
                    <a:lnTo>
                      <a:pt x="109" y="467"/>
                    </a:lnTo>
                    <a:lnTo>
                      <a:pt x="111" y="462"/>
                    </a:lnTo>
                    <a:lnTo>
                      <a:pt x="106" y="464"/>
                    </a:lnTo>
                    <a:lnTo>
                      <a:pt x="97" y="471"/>
                    </a:lnTo>
                    <a:lnTo>
                      <a:pt x="99" y="476"/>
                    </a:lnTo>
                    <a:lnTo>
                      <a:pt x="97" y="478"/>
                    </a:lnTo>
                    <a:lnTo>
                      <a:pt x="85" y="481"/>
                    </a:lnTo>
                    <a:lnTo>
                      <a:pt x="83" y="483"/>
                    </a:lnTo>
                    <a:lnTo>
                      <a:pt x="80" y="493"/>
                    </a:lnTo>
                    <a:lnTo>
                      <a:pt x="78" y="493"/>
                    </a:lnTo>
                    <a:lnTo>
                      <a:pt x="73" y="495"/>
                    </a:lnTo>
                    <a:lnTo>
                      <a:pt x="69" y="500"/>
                    </a:lnTo>
                    <a:lnTo>
                      <a:pt x="66" y="495"/>
                    </a:lnTo>
                    <a:lnTo>
                      <a:pt x="66" y="488"/>
                    </a:lnTo>
                    <a:lnTo>
                      <a:pt x="64" y="478"/>
                    </a:lnTo>
                    <a:lnTo>
                      <a:pt x="59" y="476"/>
                    </a:lnTo>
                    <a:lnTo>
                      <a:pt x="54" y="471"/>
                    </a:lnTo>
                    <a:lnTo>
                      <a:pt x="57" y="460"/>
                    </a:lnTo>
                    <a:lnTo>
                      <a:pt x="61" y="450"/>
                    </a:lnTo>
                    <a:lnTo>
                      <a:pt x="66" y="445"/>
                    </a:lnTo>
                    <a:lnTo>
                      <a:pt x="66" y="438"/>
                    </a:lnTo>
                    <a:lnTo>
                      <a:pt x="69" y="431"/>
                    </a:lnTo>
                    <a:lnTo>
                      <a:pt x="71" y="422"/>
                    </a:lnTo>
                    <a:lnTo>
                      <a:pt x="76" y="417"/>
                    </a:lnTo>
                    <a:lnTo>
                      <a:pt x="78" y="415"/>
                    </a:lnTo>
                    <a:lnTo>
                      <a:pt x="80" y="412"/>
                    </a:lnTo>
                    <a:lnTo>
                      <a:pt x="85" y="410"/>
                    </a:lnTo>
                    <a:lnTo>
                      <a:pt x="85" y="410"/>
                    </a:lnTo>
                    <a:lnTo>
                      <a:pt x="95" y="405"/>
                    </a:lnTo>
                    <a:lnTo>
                      <a:pt x="104" y="396"/>
                    </a:lnTo>
                    <a:lnTo>
                      <a:pt x="109" y="391"/>
                    </a:lnTo>
                    <a:lnTo>
                      <a:pt x="116" y="391"/>
                    </a:lnTo>
                    <a:lnTo>
                      <a:pt x="118" y="389"/>
                    </a:lnTo>
                    <a:lnTo>
                      <a:pt x="121" y="381"/>
                    </a:lnTo>
                    <a:lnTo>
                      <a:pt x="121" y="374"/>
                    </a:lnTo>
                    <a:lnTo>
                      <a:pt x="116" y="370"/>
                    </a:lnTo>
                    <a:lnTo>
                      <a:pt x="113" y="379"/>
                    </a:lnTo>
                    <a:lnTo>
                      <a:pt x="109" y="386"/>
                    </a:lnTo>
                    <a:lnTo>
                      <a:pt x="99" y="389"/>
                    </a:lnTo>
                    <a:lnTo>
                      <a:pt x="92" y="389"/>
                    </a:lnTo>
                    <a:lnTo>
                      <a:pt x="76" y="384"/>
                    </a:lnTo>
                    <a:lnTo>
                      <a:pt x="71" y="384"/>
                    </a:lnTo>
                    <a:lnTo>
                      <a:pt x="71" y="391"/>
                    </a:lnTo>
                    <a:lnTo>
                      <a:pt x="61" y="398"/>
                    </a:lnTo>
                    <a:lnTo>
                      <a:pt x="59" y="400"/>
                    </a:lnTo>
                    <a:lnTo>
                      <a:pt x="52" y="398"/>
                    </a:lnTo>
                    <a:lnTo>
                      <a:pt x="50" y="396"/>
                    </a:lnTo>
                    <a:lnTo>
                      <a:pt x="47" y="389"/>
                    </a:lnTo>
                    <a:lnTo>
                      <a:pt x="47" y="381"/>
                    </a:lnTo>
                    <a:lnTo>
                      <a:pt x="45" y="374"/>
                    </a:lnTo>
                    <a:lnTo>
                      <a:pt x="47" y="374"/>
                    </a:lnTo>
                    <a:lnTo>
                      <a:pt x="52" y="374"/>
                    </a:lnTo>
                    <a:lnTo>
                      <a:pt x="54" y="370"/>
                    </a:lnTo>
                    <a:lnTo>
                      <a:pt x="57" y="367"/>
                    </a:lnTo>
                    <a:lnTo>
                      <a:pt x="54" y="360"/>
                    </a:lnTo>
                    <a:lnTo>
                      <a:pt x="50" y="358"/>
                    </a:lnTo>
                    <a:lnTo>
                      <a:pt x="45" y="355"/>
                    </a:lnTo>
                    <a:lnTo>
                      <a:pt x="45" y="351"/>
                    </a:lnTo>
                    <a:lnTo>
                      <a:pt x="42" y="346"/>
                    </a:lnTo>
                    <a:lnTo>
                      <a:pt x="42" y="344"/>
                    </a:lnTo>
                    <a:lnTo>
                      <a:pt x="45" y="341"/>
                    </a:lnTo>
                    <a:lnTo>
                      <a:pt x="47" y="339"/>
                    </a:lnTo>
                    <a:lnTo>
                      <a:pt x="47" y="336"/>
                    </a:lnTo>
                    <a:lnTo>
                      <a:pt x="50" y="332"/>
                    </a:lnTo>
                    <a:lnTo>
                      <a:pt x="50" y="329"/>
                    </a:lnTo>
                    <a:lnTo>
                      <a:pt x="47" y="327"/>
                    </a:lnTo>
                    <a:lnTo>
                      <a:pt x="42" y="327"/>
                    </a:lnTo>
                    <a:lnTo>
                      <a:pt x="40" y="325"/>
                    </a:lnTo>
                    <a:lnTo>
                      <a:pt x="35" y="315"/>
                    </a:lnTo>
                    <a:lnTo>
                      <a:pt x="31" y="313"/>
                    </a:lnTo>
                    <a:lnTo>
                      <a:pt x="31" y="318"/>
                    </a:lnTo>
                    <a:lnTo>
                      <a:pt x="33" y="322"/>
                    </a:lnTo>
                    <a:lnTo>
                      <a:pt x="31" y="322"/>
                    </a:lnTo>
                    <a:lnTo>
                      <a:pt x="28" y="325"/>
                    </a:lnTo>
                    <a:lnTo>
                      <a:pt x="26" y="322"/>
                    </a:lnTo>
                    <a:lnTo>
                      <a:pt x="26" y="318"/>
                    </a:lnTo>
                    <a:lnTo>
                      <a:pt x="24" y="318"/>
                    </a:lnTo>
                    <a:lnTo>
                      <a:pt x="19" y="318"/>
                    </a:lnTo>
                    <a:lnTo>
                      <a:pt x="16" y="320"/>
                    </a:lnTo>
                    <a:lnTo>
                      <a:pt x="14" y="325"/>
                    </a:lnTo>
                    <a:lnTo>
                      <a:pt x="9" y="332"/>
                    </a:lnTo>
                    <a:lnTo>
                      <a:pt x="7" y="336"/>
                    </a:lnTo>
                    <a:lnTo>
                      <a:pt x="5" y="334"/>
                    </a:lnTo>
                    <a:lnTo>
                      <a:pt x="2" y="325"/>
                    </a:lnTo>
                    <a:lnTo>
                      <a:pt x="0" y="322"/>
                    </a:lnTo>
                    <a:lnTo>
                      <a:pt x="0" y="320"/>
                    </a:lnTo>
                    <a:lnTo>
                      <a:pt x="2" y="315"/>
                    </a:lnTo>
                    <a:lnTo>
                      <a:pt x="12" y="299"/>
                    </a:lnTo>
                    <a:lnTo>
                      <a:pt x="12" y="296"/>
                    </a:lnTo>
                    <a:lnTo>
                      <a:pt x="14" y="291"/>
                    </a:lnTo>
                    <a:lnTo>
                      <a:pt x="14" y="289"/>
                    </a:lnTo>
                    <a:lnTo>
                      <a:pt x="16" y="287"/>
                    </a:lnTo>
                    <a:lnTo>
                      <a:pt x="19" y="282"/>
                    </a:lnTo>
                    <a:lnTo>
                      <a:pt x="16" y="280"/>
                    </a:lnTo>
                    <a:lnTo>
                      <a:pt x="12" y="277"/>
                    </a:lnTo>
                    <a:lnTo>
                      <a:pt x="12" y="265"/>
                    </a:lnTo>
                    <a:lnTo>
                      <a:pt x="14" y="263"/>
                    </a:lnTo>
                    <a:lnTo>
                      <a:pt x="16" y="263"/>
                    </a:lnTo>
                    <a:lnTo>
                      <a:pt x="21" y="261"/>
                    </a:lnTo>
                    <a:lnTo>
                      <a:pt x="24" y="254"/>
                    </a:lnTo>
                    <a:lnTo>
                      <a:pt x="26" y="249"/>
                    </a:lnTo>
                    <a:lnTo>
                      <a:pt x="31" y="249"/>
                    </a:lnTo>
                    <a:lnTo>
                      <a:pt x="33" y="242"/>
                    </a:lnTo>
                    <a:lnTo>
                      <a:pt x="38" y="246"/>
                    </a:lnTo>
                    <a:lnTo>
                      <a:pt x="40" y="249"/>
                    </a:lnTo>
                    <a:lnTo>
                      <a:pt x="45" y="249"/>
                    </a:lnTo>
                    <a:lnTo>
                      <a:pt x="50" y="244"/>
                    </a:lnTo>
                    <a:lnTo>
                      <a:pt x="52" y="242"/>
                    </a:lnTo>
                    <a:lnTo>
                      <a:pt x="52" y="242"/>
                    </a:lnTo>
                    <a:lnTo>
                      <a:pt x="54" y="239"/>
                    </a:lnTo>
                    <a:lnTo>
                      <a:pt x="57" y="237"/>
                    </a:lnTo>
                    <a:lnTo>
                      <a:pt x="59" y="237"/>
                    </a:lnTo>
                    <a:lnTo>
                      <a:pt x="61" y="235"/>
                    </a:lnTo>
                    <a:lnTo>
                      <a:pt x="69" y="235"/>
                    </a:lnTo>
                    <a:lnTo>
                      <a:pt x="69" y="232"/>
                    </a:lnTo>
                    <a:lnTo>
                      <a:pt x="61" y="235"/>
                    </a:lnTo>
                    <a:lnTo>
                      <a:pt x="54" y="235"/>
                    </a:lnTo>
                    <a:lnTo>
                      <a:pt x="50" y="235"/>
                    </a:lnTo>
                    <a:lnTo>
                      <a:pt x="52" y="230"/>
                    </a:lnTo>
                    <a:lnTo>
                      <a:pt x="40" y="235"/>
                    </a:lnTo>
                    <a:lnTo>
                      <a:pt x="35" y="232"/>
                    </a:lnTo>
                    <a:lnTo>
                      <a:pt x="35" y="225"/>
                    </a:lnTo>
                    <a:lnTo>
                      <a:pt x="50" y="213"/>
                    </a:lnTo>
                    <a:lnTo>
                      <a:pt x="61" y="209"/>
                    </a:lnTo>
                    <a:lnTo>
                      <a:pt x="73" y="216"/>
                    </a:lnTo>
                    <a:lnTo>
                      <a:pt x="78" y="216"/>
                    </a:lnTo>
                    <a:lnTo>
                      <a:pt x="83" y="216"/>
                    </a:lnTo>
                    <a:lnTo>
                      <a:pt x="87" y="213"/>
                    </a:lnTo>
                    <a:lnTo>
                      <a:pt x="92" y="211"/>
                    </a:lnTo>
                    <a:lnTo>
                      <a:pt x="97" y="206"/>
                    </a:lnTo>
                    <a:lnTo>
                      <a:pt x="99" y="201"/>
                    </a:lnTo>
                    <a:lnTo>
                      <a:pt x="102" y="194"/>
                    </a:lnTo>
                    <a:lnTo>
                      <a:pt x="104" y="194"/>
                    </a:lnTo>
                    <a:lnTo>
                      <a:pt x="109" y="201"/>
                    </a:lnTo>
                    <a:lnTo>
                      <a:pt x="118" y="201"/>
                    </a:lnTo>
                    <a:lnTo>
                      <a:pt x="125" y="199"/>
                    </a:lnTo>
                    <a:lnTo>
                      <a:pt x="132" y="194"/>
                    </a:lnTo>
                    <a:lnTo>
                      <a:pt x="125" y="194"/>
                    </a:lnTo>
                    <a:lnTo>
                      <a:pt x="123" y="192"/>
                    </a:lnTo>
                    <a:lnTo>
                      <a:pt x="118" y="183"/>
                    </a:lnTo>
                    <a:lnTo>
                      <a:pt x="118" y="183"/>
                    </a:lnTo>
                    <a:lnTo>
                      <a:pt x="113" y="180"/>
                    </a:lnTo>
                    <a:lnTo>
                      <a:pt x="111" y="178"/>
                    </a:lnTo>
                    <a:lnTo>
                      <a:pt x="113" y="175"/>
                    </a:lnTo>
                    <a:lnTo>
                      <a:pt x="116" y="175"/>
                    </a:lnTo>
                    <a:lnTo>
                      <a:pt x="130" y="171"/>
                    </a:lnTo>
                    <a:lnTo>
                      <a:pt x="144" y="164"/>
                    </a:lnTo>
                    <a:lnTo>
                      <a:pt x="154" y="164"/>
                    </a:lnTo>
                    <a:lnTo>
                      <a:pt x="156" y="159"/>
                    </a:lnTo>
                    <a:lnTo>
                      <a:pt x="158" y="159"/>
                    </a:lnTo>
                    <a:lnTo>
                      <a:pt x="163" y="157"/>
                    </a:lnTo>
                    <a:lnTo>
                      <a:pt x="166" y="161"/>
                    </a:lnTo>
                    <a:lnTo>
                      <a:pt x="175" y="171"/>
                    </a:lnTo>
                    <a:lnTo>
                      <a:pt x="180" y="173"/>
                    </a:lnTo>
                    <a:lnTo>
                      <a:pt x="184" y="175"/>
                    </a:lnTo>
                    <a:lnTo>
                      <a:pt x="196" y="180"/>
                    </a:lnTo>
                    <a:lnTo>
                      <a:pt x="203" y="183"/>
                    </a:lnTo>
                    <a:lnTo>
                      <a:pt x="210" y="180"/>
                    </a:lnTo>
                    <a:lnTo>
                      <a:pt x="222" y="175"/>
                    </a:lnTo>
                    <a:lnTo>
                      <a:pt x="234" y="173"/>
                    </a:lnTo>
                    <a:lnTo>
                      <a:pt x="244" y="178"/>
                    </a:lnTo>
                    <a:lnTo>
                      <a:pt x="263" y="173"/>
                    </a:lnTo>
                    <a:lnTo>
                      <a:pt x="265" y="171"/>
                    </a:lnTo>
                    <a:lnTo>
                      <a:pt x="265" y="166"/>
                    </a:lnTo>
                    <a:lnTo>
                      <a:pt x="270" y="164"/>
                    </a:lnTo>
                    <a:lnTo>
                      <a:pt x="272" y="161"/>
                    </a:lnTo>
                    <a:lnTo>
                      <a:pt x="279" y="161"/>
                    </a:lnTo>
                    <a:lnTo>
                      <a:pt x="279" y="159"/>
                    </a:lnTo>
                    <a:lnTo>
                      <a:pt x="281" y="157"/>
                    </a:lnTo>
                    <a:lnTo>
                      <a:pt x="284" y="157"/>
                    </a:lnTo>
                    <a:lnTo>
                      <a:pt x="300" y="152"/>
                    </a:lnTo>
                    <a:lnTo>
                      <a:pt x="300" y="159"/>
                    </a:lnTo>
                    <a:lnTo>
                      <a:pt x="303" y="164"/>
                    </a:lnTo>
                    <a:lnTo>
                      <a:pt x="310" y="171"/>
                    </a:lnTo>
                    <a:lnTo>
                      <a:pt x="315" y="166"/>
                    </a:lnTo>
                    <a:lnTo>
                      <a:pt x="315" y="161"/>
                    </a:lnTo>
                    <a:lnTo>
                      <a:pt x="315" y="152"/>
                    </a:lnTo>
                    <a:lnTo>
                      <a:pt x="319" y="147"/>
                    </a:lnTo>
                    <a:lnTo>
                      <a:pt x="324" y="147"/>
                    </a:lnTo>
                    <a:lnTo>
                      <a:pt x="333" y="154"/>
                    </a:lnTo>
                    <a:lnTo>
                      <a:pt x="338" y="157"/>
                    </a:lnTo>
                    <a:lnTo>
                      <a:pt x="338" y="161"/>
                    </a:lnTo>
                    <a:lnTo>
                      <a:pt x="341" y="166"/>
                    </a:lnTo>
                    <a:lnTo>
                      <a:pt x="341" y="171"/>
                    </a:lnTo>
                    <a:lnTo>
                      <a:pt x="348" y="178"/>
                    </a:lnTo>
                    <a:lnTo>
                      <a:pt x="350" y="183"/>
                    </a:lnTo>
                    <a:lnTo>
                      <a:pt x="352" y="190"/>
                    </a:lnTo>
                    <a:lnTo>
                      <a:pt x="355" y="183"/>
                    </a:lnTo>
                    <a:lnTo>
                      <a:pt x="355" y="175"/>
                    </a:lnTo>
                    <a:lnTo>
                      <a:pt x="355" y="164"/>
                    </a:lnTo>
                    <a:lnTo>
                      <a:pt x="355" y="157"/>
                    </a:lnTo>
                    <a:lnTo>
                      <a:pt x="357" y="152"/>
                    </a:lnTo>
                    <a:lnTo>
                      <a:pt x="360" y="149"/>
                    </a:lnTo>
                    <a:lnTo>
                      <a:pt x="367" y="147"/>
                    </a:lnTo>
                    <a:lnTo>
                      <a:pt x="362" y="142"/>
                    </a:lnTo>
                    <a:lnTo>
                      <a:pt x="355" y="142"/>
                    </a:lnTo>
                    <a:lnTo>
                      <a:pt x="345" y="142"/>
                    </a:lnTo>
                    <a:lnTo>
                      <a:pt x="341" y="140"/>
                    </a:lnTo>
                    <a:lnTo>
                      <a:pt x="333" y="130"/>
                    </a:lnTo>
                    <a:lnTo>
                      <a:pt x="329" y="128"/>
                    </a:lnTo>
                    <a:lnTo>
                      <a:pt x="333" y="123"/>
                    </a:lnTo>
                    <a:lnTo>
                      <a:pt x="367" y="123"/>
                    </a:lnTo>
                    <a:lnTo>
                      <a:pt x="369" y="123"/>
                    </a:lnTo>
                    <a:lnTo>
                      <a:pt x="371" y="121"/>
                    </a:lnTo>
                    <a:lnTo>
                      <a:pt x="371" y="119"/>
                    </a:lnTo>
                    <a:lnTo>
                      <a:pt x="371" y="114"/>
                    </a:lnTo>
                    <a:lnTo>
                      <a:pt x="371" y="114"/>
                    </a:lnTo>
                    <a:lnTo>
                      <a:pt x="362" y="116"/>
                    </a:lnTo>
                    <a:lnTo>
                      <a:pt x="343" y="119"/>
                    </a:lnTo>
                    <a:lnTo>
                      <a:pt x="345" y="116"/>
                    </a:lnTo>
                    <a:lnTo>
                      <a:pt x="345" y="116"/>
                    </a:lnTo>
                    <a:lnTo>
                      <a:pt x="348" y="116"/>
                    </a:lnTo>
                    <a:lnTo>
                      <a:pt x="348" y="114"/>
                    </a:lnTo>
                    <a:lnTo>
                      <a:pt x="345" y="112"/>
                    </a:lnTo>
                    <a:lnTo>
                      <a:pt x="341" y="116"/>
                    </a:lnTo>
                    <a:lnTo>
                      <a:pt x="333" y="119"/>
                    </a:lnTo>
                    <a:lnTo>
                      <a:pt x="322" y="119"/>
                    </a:lnTo>
                    <a:lnTo>
                      <a:pt x="324" y="112"/>
                    </a:lnTo>
                    <a:lnTo>
                      <a:pt x="326" y="102"/>
                    </a:lnTo>
                    <a:lnTo>
                      <a:pt x="329" y="97"/>
                    </a:lnTo>
                    <a:lnTo>
                      <a:pt x="331" y="100"/>
                    </a:lnTo>
                    <a:lnTo>
                      <a:pt x="336" y="93"/>
                    </a:lnTo>
                    <a:lnTo>
                      <a:pt x="333" y="90"/>
                    </a:lnTo>
                    <a:lnTo>
                      <a:pt x="331" y="88"/>
                    </a:lnTo>
                    <a:lnTo>
                      <a:pt x="331" y="83"/>
                    </a:lnTo>
                    <a:lnTo>
                      <a:pt x="331" y="78"/>
                    </a:lnTo>
                    <a:lnTo>
                      <a:pt x="331" y="78"/>
                    </a:lnTo>
                    <a:lnTo>
                      <a:pt x="338" y="81"/>
                    </a:lnTo>
                    <a:lnTo>
                      <a:pt x="341" y="78"/>
                    </a:lnTo>
                    <a:lnTo>
                      <a:pt x="348" y="81"/>
                    </a:lnTo>
                    <a:lnTo>
                      <a:pt x="355" y="78"/>
                    </a:lnTo>
                    <a:lnTo>
                      <a:pt x="404" y="48"/>
                    </a:lnTo>
                    <a:lnTo>
                      <a:pt x="404" y="52"/>
                    </a:lnTo>
                    <a:lnTo>
                      <a:pt x="407" y="55"/>
                    </a:lnTo>
                    <a:lnTo>
                      <a:pt x="409" y="55"/>
                    </a:lnTo>
                    <a:lnTo>
                      <a:pt x="414" y="55"/>
                    </a:lnTo>
                    <a:lnTo>
                      <a:pt x="412" y="55"/>
                    </a:lnTo>
                    <a:lnTo>
                      <a:pt x="409" y="55"/>
                    </a:lnTo>
                    <a:lnTo>
                      <a:pt x="409" y="52"/>
                    </a:lnTo>
                    <a:lnTo>
                      <a:pt x="412" y="50"/>
                    </a:lnTo>
                    <a:lnTo>
                      <a:pt x="414" y="50"/>
                    </a:lnTo>
                    <a:lnTo>
                      <a:pt x="414" y="48"/>
                    </a:lnTo>
                    <a:lnTo>
                      <a:pt x="409" y="43"/>
                    </a:lnTo>
                    <a:lnTo>
                      <a:pt x="409" y="38"/>
                    </a:lnTo>
                    <a:lnTo>
                      <a:pt x="412" y="33"/>
                    </a:lnTo>
                    <a:lnTo>
                      <a:pt x="412" y="29"/>
                    </a:lnTo>
                    <a:lnTo>
                      <a:pt x="414" y="26"/>
                    </a:lnTo>
                    <a:lnTo>
                      <a:pt x="419" y="24"/>
                    </a:lnTo>
                    <a:lnTo>
                      <a:pt x="428" y="26"/>
                    </a:lnTo>
                    <a:lnTo>
                      <a:pt x="438" y="24"/>
                    </a:lnTo>
                    <a:lnTo>
                      <a:pt x="447" y="19"/>
                    </a:lnTo>
                    <a:lnTo>
                      <a:pt x="457" y="14"/>
                    </a:lnTo>
                    <a:lnTo>
                      <a:pt x="464" y="5"/>
                    </a:lnTo>
                    <a:lnTo>
                      <a:pt x="471" y="7"/>
                    </a:lnTo>
                    <a:lnTo>
                      <a:pt x="473" y="14"/>
                    </a:lnTo>
                    <a:lnTo>
                      <a:pt x="475" y="22"/>
                    </a:lnTo>
                    <a:lnTo>
                      <a:pt x="480" y="29"/>
                    </a:lnTo>
                    <a:lnTo>
                      <a:pt x="480" y="31"/>
                    </a:lnTo>
                    <a:lnTo>
                      <a:pt x="478" y="31"/>
                    </a:lnTo>
                    <a:lnTo>
                      <a:pt x="475" y="29"/>
                    </a:lnTo>
                    <a:lnTo>
                      <a:pt x="473" y="29"/>
                    </a:lnTo>
                    <a:lnTo>
                      <a:pt x="471" y="31"/>
                    </a:lnTo>
                    <a:lnTo>
                      <a:pt x="468" y="36"/>
                    </a:lnTo>
                    <a:lnTo>
                      <a:pt x="468" y="38"/>
                    </a:lnTo>
                    <a:lnTo>
                      <a:pt x="471" y="43"/>
                    </a:lnTo>
                    <a:lnTo>
                      <a:pt x="466" y="45"/>
                    </a:lnTo>
                    <a:lnTo>
                      <a:pt x="466" y="43"/>
                    </a:lnTo>
                    <a:lnTo>
                      <a:pt x="464" y="40"/>
                    </a:lnTo>
                    <a:lnTo>
                      <a:pt x="461" y="43"/>
                    </a:lnTo>
                    <a:lnTo>
                      <a:pt x="461" y="43"/>
                    </a:lnTo>
                    <a:lnTo>
                      <a:pt x="459" y="43"/>
                    </a:lnTo>
                    <a:lnTo>
                      <a:pt x="459" y="48"/>
                    </a:lnTo>
                    <a:lnTo>
                      <a:pt x="473" y="50"/>
                    </a:lnTo>
                    <a:lnTo>
                      <a:pt x="478" y="45"/>
                    </a:lnTo>
                    <a:lnTo>
                      <a:pt x="473" y="36"/>
                    </a:lnTo>
                    <a:lnTo>
                      <a:pt x="475" y="33"/>
                    </a:lnTo>
                    <a:lnTo>
                      <a:pt x="480" y="33"/>
                    </a:lnTo>
                    <a:lnTo>
                      <a:pt x="487" y="38"/>
                    </a:lnTo>
                    <a:lnTo>
                      <a:pt x="487" y="36"/>
                    </a:lnTo>
                    <a:lnTo>
                      <a:pt x="487" y="33"/>
                    </a:lnTo>
                    <a:lnTo>
                      <a:pt x="485" y="31"/>
                    </a:lnTo>
                    <a:lnTo>
                      <a:pt x="490" y="26"/>
                    </a:lnTo>
                    <a:lnTo>
                      <a:pt x="497" y="24"/>
                    </a:lnTo>
                    <a:lnTo>
                      <a:pt x="504" y="19"/>
                    </a:lnTo>
                    <a:lnTo>
                      <a:pt x="516" y="19"/>
                    </a:lnTo>
                    <a:lnTo>
                      <a:pt x="523" y="14"/>
                    </a:lnTo>
                    <a:lnTo>
                      <a:pt x="527" y="10"/>
                    </a:lnTo>
                    <a:lnTo>
                      <a:pt x="530" y="3"/>
                    </a:lnTo>
                    <a:lnTo>
                      <a:pt x="532" y="0"/>
                    </a:lnTo>
                    <a:lnTo>
                      <a:pt x="535" y="3"/>
                    </a:lnTo>
                    <a:lnTo>
                      <a:pt x="537" y="5"/>
                    </a:lnTo>
                    <a:lnTo>
                      <a:pt x="537" y="10"/>
                    </a:lnTo>
                    <a:lnTo>
                      <a:pt x="535" y="12"/>
                    </a:lnTo>
                    <a:lnTo>
                      <a:pt x="527" y="22"/>
                    </a:lnTo>
                    <a:lnTo>
                      <a:pt x="527" y="26"/>
                    </a:lnTo>
                  </a:path>
                </a:pathLst>
              </a:custGeom>
              <a:noFill/>
              <a:ln w="12700" cap="rnd">
                <a:solidFill>
                  <a:schemeClr val="tx1">
                    <a:alpha val="2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 dirty="0">
                  <a:latin typeface="Source Sans Pro" charset="0"/>
                </a:endParaRPr>
              </a:p>
            </p:txBody>
          </p:sp>
        </p:grpSp>
      </p:grpSp>
      <p:grpSp>
        <p:nvGrpSpPr>
          <p:cNvPr id="322" name="Group 321"/>
          <p:cNvGrpSpPr/>
          <p:nvPr/>
        </p:nvGrpSpPr>
        <p:grpSpPr>
          <a:xfrm>
            <a:off x="8879399" y="4150682"/>
            <a:ext cx="582326" cy="582326"/>
            <a:chOff x="4867096" y="1729051"/>
            <a:chExt cx="346262" cy="346262"/>
          </a:xfrm>
        </p:grpSpPr>
        <p:sp>
          <p:nvSpPr>
            <p:cNvPr id="323" name="Teardrop 322"/>
            <p:cNvSpPr/>
            <p:nvPr/>
          </p:nvSpPr>
          <p:spPr>
            <a:xfrm rot="7994273">
              <a:off x="4867096" y="1729051"/>
              <a:ext cx="346262" cy="346262"/>
            </a:xfrm>
            <a:prstGeom prst="teardrop">
              <a:avLst/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 dirty="0">
                <a:latin typeface="Source Sans Pro" charset="0"/>
              </a:endParaRPr>
            </a:p>
          </p:txBody>
        </p:sp>
        <p:sp>
          <p:nvSpPr>
            <p:cNvPr id="324" name="Oval 323"/>
            <p:cNvSpPr/>
            <p:nvPr/>
          </p:nvSpPr>
          <p:spPr>
            <a:xfrm>
              <a:off x="4930397" y="1792355"/>
              <a:ext cx="219654" cy="219654"/>
            </a:xfrm>
            <a:prstGeom prst="ellipse">
              <a:avLst/>
            </a:prstGeom>
            <a:solidFill>
              <a:schemeClr val="bg1"/>
            </a:solidFill>
            <a:ln w="381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 dirty="0">
                <a:latin typeface="Source Sans Pro" charset="0"/>
              </a:endParaRPr>
            </a:p>
          </p:txBody>
        </p:sp>
      </p:grpSp>
      <p:grpSp>
        <p:nvGrpSpPr>
          <p:cNvPr id="325" name="Group 324"/>
          <p:cNvGrpSpPr/>
          <p:nvPr/>
        </p:nvGrpSpPr>
        <p:grpSpPr>
          <a:xfrm>
            <a:off x="8753258" y="1800559"/>
            <a:ext cx="582326" cy="582326"/>
            <a:chOff x="4867096" y="1729051"/>
            <a:chExt cx="346262" cy="346262"/>
          </a:xfrm>
        </p:grpSpPr>
        <p:sp>
          <p:nvSpPr>
            <p:cNvPr id="326" name="Teardrop 325"/>
            <p:cNvSpPr/>
            <p:nvPr/>
          </p:nvSpPr>
          <p:spPr>
            <a:xfrm rot="7994273">
              <a:off x="4867096" y="1729051"/>
              <a:ext cx="346262" cy="346262"/>
            </a:xfrm>
            <a:prstGeom prst="teardrop">
              <a:avLst/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 dirty="0">
                <a:latin typeface="Source Sans Pro" charset="0"/>
              </a:endParaRPr>
            </a:p>
          </p:txBody>
        </p:sp>
        <p:sp>
          <p:nvSpPr>
            <p:cNvPr id="327" name="Oval 326"/>
            <p:cNvSpPr/>
            <p:nvPr/>
          </p:nvSpPr>
          <p:spPr>
            <a:xfrm>
              <a:off x="4930397" y="1792355"/>
              <a:ext cx="219654" cy="219654"/>
            </a:xfrm>
            <a:prstGeom prst="ellipse">
              <a:avLst/>
            </a:prstGeom>
            <a:solidFill>
              <a:schemeClr val="bg1"/>
            </a:solidFill>
            <a:ln w="381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 dirty="0">
                <a:latin typeface="Source Sans Pro" charset="0"/>
              </a:endParaRPr>
            </a:p>
          </p:txBody>
        </p:sp>
      </p:grp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>
                <a:solidFill>
                  <a:schemeClr val="accent1"/>
                </a:solidFill>
              </a:rPr>
              <a:t>Spain</a:t>
            </a:r>
            <a:r>
              <a:rPr lang="en-US" dirty="0" smtClean="0"/>
              <a:t/>
            </a:r>
            <a:br>
              <a:rPr lang="en-US" dirty="0" smtClean="0"/>
            </a:br>
            <a:r>
              <a:rPr lang="en-US" dirty="0" err="1" smtClean="0">
                <a:solidFill>
                  <a:schemeClr val="accent2"/>
                </a:solidFill>
              </a:rPr>
              <a:t>protugal</a:t>
            </a:r>
            <a:r>
              <a:rPr lang="en-US" dirty="0" smtClean="0"/>
              <a:t/>
            </a:r>
            <a:br>
              <a:rPr lang="en-US" dirty="0" smtClean="0"/>
            </a:br>
            <a:r>
              <a:rPr lang="en-US" dirty="0" smtClean="0"/>
              <a:t>maps</a:t>
            </a:r>
            <a:endParaRPr lang="en-US" dirty="0"/>
          </a:p>
        </p:txBody>
      </p:sp>
      <p:sp>
        <p:nvSpPr>
          <p:cNvPr id="236" name="Title 3"/>
          <p:cNvSpPr txBox="1">
            <a:spLocks/>
          </p:cNvSpPr>
          <p:nvPr/>
        </p:nvSpPr>
        <p:spPr>
          <a:xfrm>
            <a:off x="577959" y="3580209"/>
            <a:ext cx="2239669" cy="2288446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>
              <a:lnSpc>
                <a:spcPct val="120000"/>
              </a:lnSpc>
            </a:pP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 is simply dummy text of the printing and typesetting industry.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has been the industry's standard dummy text ever since the 1500s, when an unknown</a:t>
            </a:r>
            <a:r>
              <a:rPr lang="en-US" sz="1200" b="0" dirty="0" smtClean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.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 is simply dummy text of the printing and typesetting industry. </a:t>
            </a:r>
          </a:p>
        </p:txBody>
      </p:sp>
      <p:grpSp>
        <p:nvGrpSpPr>
          <p:cNvPr id="237" name="Group 236"/>
          <p:cNvGrpSpPr/>
          <p:nvPr/>
        </p:nvGrpSpPr>
        <p:grpSpPr>
          <a:xfrm>
            <a:off x="3417060" y="3589005"/>
            <a:ext cx="3590903" cy="2670324"/>
            <a:chOff x="3612884" y="3589005"/>
            <a:chExt cx="3590903" cy="2670324"/>
          </a:xfrm>
        </p:grpSpPr>
        <p:sp>
          <p:nvSpPr>
            <p:cNvPr id="264" name="Rectangle 263"/>
            <p:cNvSpPr/>
            <p:nvPr/>
          </p:nvSpPr>
          <p:spPr>
            <a:xfrm>
              <a:off x="3616527" y="3589005"/>
              <a:ext cx="3587260" cy="267032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8100" sx="102000" sy="102000" algn="ctr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Title 3"/>
            <p:cNvSpPr txBox="1">
              <a:spLocks/>
            </p:cNvSpPr>
            <p:nvPr/>
          </p:nvSpPr>
          <p:spPr>
            <a:xfrm>
              <a:off x="3778801" y="3805103"/>
              <a:ext cx="2445487" cy="703382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6000" smtClean="0">
                  <a:solidFill>
                    <a:schemeClr val="accent2"/>
                  </a:solidFill>
                </a:rPr>
                <a:t>90%</a:t>
              </a:r>
              <a:endParaRPr lang="en-US" sz="6000" dirty="0">
                <a:solidFill>
                  <a:schemeClr val="accent2"/>
                </a:solidFill>
              </a:endParaRPr>
            </a:p>
          </p:txBody>
        </p:sp>
        <p:sp>
          <p:nvSpPr>
            <p:cNvPr id="274" name="Title 3"/>
            <p:cNvSpPr txBox="1">
              <a:spLocks/>
            </p:cNvSpPr>
            <p:nvPr/>
          </p:nvSpPr>
          <p:spPr>
            <a:xfrm>
              <a:off x="3771359" y="4482116"/>
              <a:ext cx="2887342" cy="533922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</a:p>
          </p:txBody>
        </p:sp>
        <p:cxnSp>
          <p:nvCxnSpPr>
            <p:cNvPr id="275" name="Straight Connector 274"/>
            <p:cNvCxnSpPr/>
            <p:nvPr/>
          </p:nvCxnSpPr>
          <p:spPr>
            <a:xfrm>
              <a:off x="3612884" y="3595512"/>
              <a:ext cx="1293555" cy="0"/>
            </a:xfrm>
            <a:prstGeom prst="line">
              <a:avLst/>
            </a:prstGeom>
            <a:ln w="381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0" name="Freeform 6"/>
            <p:cNvSpPr>
              <a:spLocks noChangeAspect="1" noEditPoints="1"/>
            </p:cNvSpPr>
            <p:nvPr/>
          </p:nvSpPr>
          <p:spPr bwMode="auto">
            <a:xfrm>
              <a:off x="3824332" y="5336280"/>
              <a:ext cx="310810" cy="624632"/>
            </a:xfrm>
            <a:custGeom>
              <a:avLst/>
              <a:gdLst>
                <a:gd name="T0" fmla="*/ 80 w 116"/>
                <a:gd name="T1" fmla="*/ 22 h 233"/>
                <a:gd name="T2" fmla="*/ 36 w 116"/>
                <a:gd name="T3" fmla="*/ 22 h 233"/>
                <a:gd name="T4" fmla="*/ 58 w 116"/>
                <a:gd name="T5" fmla="*/ 5 h 233"/>
                <a:gd name="T6" fmla="*/ 58 w 116"/>
                <a:gd name="T7" fmla="*/ 40 h 233"/>
                <a:gd name="T8" fmla="*/ 58 w 116"/>
                <a:gd name="T9" fmla="*/ 5 h 233"/>
                <a:gd name="T10" fmla="*/ 115 w 116"/>
                <a:gd name="T11" fmla="*/ 130 h 233"/>
                <a:gd name="T12" fmla="*/ 93 w 116"/>
                <a:gd name="T13" fmla="*/ 63 h 233"/>
                <a:gd name="T14" fmla="*/ 23 w 116"/>
                <a:gd name="T15" fmla="*/ 63 h 233"/>
                <a:gd name="T16" fmla="*/ 1 w 116"/>
                <a:gd name="T17" fmla="*/ 130 h 233"/>
                <a:gd name="T18" fmla="*/ 6 w 116"/>
                <a:gd name="T19" fmla="*/ 140 h 233"/>
                <a:gd name="T20" fmla="*/ 17 w 116"/>
                <a:gd name="T21" fmla="*/ 136 h 233"/>
                <a:gd name="T22" fmla="*/ 18 w 116"/>
                <a:gd name="T23" fmla="*/ 170 h 233"/>
                <a:gd name="T24" fmla="*/ 21 w 116"/>
                <a:gd name="T25" fmla="*/ 172 h 233"/>
                <a:gd name="T26" fmla="*/ 30 w 116"/>
                <a:gd name="T27" fmla="*/ 223 h 233"/>
                <a:gd name="T28" fmla="*/ 40 w 116"/>
                <a:gd name="T29" fmla="*/ 233 h 233"/>
                <a:gd name="T30" fmla="*/ 57 w 116"/>
                <a:gd name="T31" fmla="*/ 172 h 233"/>
                <a:gd name="T32" fmla="*/ 65 w 116"/>
                <a:gd name="T33" fmla="*/ 224 h 233"/>
                <a:gd name="T34" fmla="*/ 76 w 116"/>
                <a:gd name="T35" fmla="*/ 233 h 233"/>
                <a:gd name="T36" fmla="*/ 86 w 116"/>
                <a:gd name="T37" fmla="*/ 223 h 233"/>
                <a:gd name="T38" fmla="*/ 95 w 116"/>
                <a:gd name="T39" fmla="*/ 172 h 233"/>
                <a:gd name="T40" fmla="*/ 98 w 116"/>
                <a:gd name="T41" fmla="*/ 169 h 233"/>
                <a:gd name="T42" fmla="*/ 99 w 116"/>
                <a:gd name="T43" fmla="*/ 136 h 233"/>
                <a:gd name="T44" fmla="*/ 107 w 116"/>
                <a:gd name="T45" fmla="*/ 141 h 233"/>
                <a:gd name="T46" fmla="*/ 115 w 116"/>
                <a:gd name="T47" fmla="*/ 130 h 233"/>
                <a:gd name="T48" fmla="*/ 107 w 116"/>
                <a:gd name="T49" fmla="*/ 136 h 233"/>
                <a:gd name="T50" fmla="*/ 103 w 116"/>
                <a:gd name="T51" fmla="*/ 134 h 233"/>
                <a:gd name="T52" fmla="*/ 81 w 116"/>
                <a:gd name="T53" fmla="*/ 87 h 233"/>
                <a:gd name="T54" fmla="*/ 93 w 116"/>
                <a:gd name="T55" fmla="*/ 168 h 233"/>
                <a:gd name="T56" fmla="*/ 81 w 116"/>
                <a:gd name="T57" fmla="*/ 168 h 233"/>
                <a:gd name="T58" fmla="*/ 81 w 116"/>
                <a:gd name="T59" fmla="*/ 197 h 233"/>
                <a:gd name="T60" fmla="*/ 82 w 116"/>
                <a:gd name="T61" fmla="*/ 223 h 233"/>
                <a:gd name="T62" fmla="*/ 76 w 116"/>
                <a:gd name="T63" fmla="*/ 228 h 233"/>
                <a:gd name="T64" fmla="*/ 76 w 116"/>
                <a:gd name="T65" fmla="*/ 228 h 233"/>
                <a:gd name="T66" fmla="*/ 63 w 116"/>
                <a:gd name="T67" fmla="*/ 170 h 233"/>
                <a:gd name="T68" fmla="*/ 55 w 116"/>
                <a:gd name="T69" fmla="*/ 168 h 233"/>
                <a:gd name="T70" fmla="*/ 46 w 116"/>
                <a:gd name="T71" fmla="*/ 223 h 233"/>
                <a:gd name="T72" fmla="*/ 34 w 116"/>
                <a:gd name="T73" fmla="*/ 223 h 233"/>
                <a:gd name="T74" fmla="*/ 35 w 116"/>
                <a:gd name="T75" fmla="*/ 221 h 233"/>
                <a:gd name="T76" fmla="*/ 35 w 116"/>
                <a:gd name="T77" fmla="*/ 197 h 233"/>
                <a:gd name="T78" fmla="*/ 35 w 116"/>
                <a:gd name="T79" fmla="*/ 168 h 233"/>
                <a:gd name="T80" fmla="*/ 23 w 116"/>
                <a:gd name="T81" fmla="*/ 168 h 233"/>
                <a:gd name="T82" fmla="*/ 35 w 116"/>
                <a:gd name="T83" fmla="*/ 87 h 233"/>
                <a:gd name="T84" fmla="*/ 13 w 116"/>
                <a:gd name="T85" fmla="*/ 134 h 233"/>
                <a:gd name="T86" fmla="*/ 5 w 116"/>
                <a:gd name="T87" fmla="*/ 131 h 233"/>
                <a:gd name="T88" fmla="*/ 6 w 116"/>
                <a:gd name="T89" fmla="*/ 129 h 233"/>
                <a:gd name="T90" fmla="*/ 28 w 116"/>
                <a:gd name="T91" fmla="*/ 65 h 233"/>
                <a:gd name="T92" fmla="*/ 88 w 116"/>
                <a:gd name="T93" fmla="*/ 65 h 233"/>
                <a:gd name="T94" fmla="*/ 110 w 116"/>
                <a:gd name="T95" fmla="*/ 129 h 233"/>
                <a:gd name="T96" fmla="*/ 111 w 116"/>
                <a:gd name="T97" fmla="*/ 131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6" h="233">
                  <a:moveTo>
                    <a:pt x="58" y="44"/>
                  </a:moveTo>
                  <a:cubicBezTo>
                    <a:pt x="70" y="44"/>
                    <a:pt x="80" y="34"/>
                    <a:pt x="80" y="22"/>
                  </a:cubicBezTo>
                  <a:cubicBezTo>
                    <a:pt x="80" y="10"/>
                    <a:pt x="70" y="0"/>
                    <a:pt x="58" y="0"/>
                  </a:cubicBezTo>
                  <a:cubicBezTo>
                    <a:pt x="46" y="0"/>
                    <a:pt x="36" y="10"/>
                    <a:pt x="36" y="22"/>
                  </a:cubicBezTo>
                  <a:cubicBezTo>
                    <a:pt x="36" y="34"/>
                    <a:pt x="46" y="44"/>
                    <a:pt x="58" y="44"/>
                  </a:cubicBezTo>
                  <a:close/>
                  <a:moveTo>
                    <a:pt x="58" y="5"/>
                  </a:moveTo>
                  <a:cubicBezTo>
                    <a:pt x="68" y="5"/>
                    <a:pt x="75" y="13"/>
                    <a:pt x="75" y="22"/>
                  </a:cubicBezTo>
                  <a:cubicBezTo>
                    <a:pt x="75" y="32"/>
                    <a:pt x="68" y="40"/>
                    <a:pt x="58" y="40"/>
                  </a:cubicBezTo>
                  <a:cubicBezTo>
                    <a:pt x="48" y="40"/>
                    <a:pt x="41" y="32"/>
                    <a:pt x="41" y="22"/>
                  </a:cubicBezTo>
                  <a:cubicBezTo>
                    <a:pt x="41" y="13"/>
                    <a:pt x="48" y="5"/>
                    <a:pt x="58" y="5"/>
                  </a:cubicBezTo>
                  <a:close/>
                  <a:moveTo>
                    <a:pt x="115" y="130"/>
                  </a:moveTo>
                  <a:cubicBezTo>
                    <a:pt x="115" y="130"/>
                    <a:pt x="115" y="130"/>
                    <a:pt x="115" y="130"/>
                  </a:cubicBezTo>
                  <a:cubicBezTo>
                    <a:pt x="115" y="129"/>
                    <a:pt x="114" y="126"/>
                    <a:pt x="113" y="122"/>
                  </a:cubicBezTo>
                  <a:cubicBezTo>
                    <a:pt x="107" y="105"/>
                    <a:pt x="96" y="69"/>
                    <a:pt x="93" y="63"/>
                  </a:cubicBezTo>
                  <a:cubicBezTo>
                    <a:pt x="88" y="53"/>
                    <a:pt x="77" y="49"/>
                    <a:pt x="58" y="49"/>
                  </a:cubicBezTo>
                  <a:cubicBezTo>
                    <a:pt x="39" y="49"/>
                    <a:pt x="28" y="53"/>
                    <a:pt x="23" y="63"/>
                  </a:cubicBezTo>
                  <a:cubicBezTo>
                    <a:pt x="20" y="69"/>
                    <a:pt x="9" y="105"/>
                    <a:pt x="3" y="122"/>
                  </a:cubicBezTo>
                  <a:cubicBezTo>
                    <a:pt x="2" y="126"/>
                    <a:pt x="1" y="129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0" y="134"/>
                    <a:pt x="2" y="139"/>
                    <a:pt x="6" y="140"/>
                  </a:cubicBezTo>
                  <a:cubicBezTo>
                    <a:pt x="7" y="141"/>
                    <a:pt x="8" y="141"/>
                    <a:pt x="10" y="141"/>
                  </a:cubicBezTo>
                  <a:cubicBezTo>
                    <a:pt x="13" y="141"/>
                    <a:pt x="16" y="139"/>
                    <a:pt x="17" y="136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18" y="170"/>
                    <a:pt x="18" y="170"/>
                    <a:pt x="18" y="170"/>
                  </a:cubicBezTo>
                  <a:cubicBezTo>
                    <a:pt x="18" y="170"/>
                    <a:pt x="18" y="171"/>
                    <a:pt x="19" y="172"/>
                  </a:cubicBezTo>
                  <a:cubicBezTo>
                    <a:pt x="19" y="172"/>
                    <a:pt x="20" y="172"/>
                    <a:pt x="21" y="172"/>
                  </a:cubicBezTo>
                  <a:cubicBezTo>
                    <a:pt x="31" y="172"/>
                    <a:pt x="31" y="172"/>
                    <a:pt x="31" y="172"/>
                  </a:cubicBezTo>
                  <a:cubicBezTo>
                    <a:pt x="31" y="188"/>
                    <a:pt x="30" y="221"/>
                    <a:pt x="30" y="223"/>
                  </a:cubicBezTo>
                  <a:cubicBezTo>
                    <a:pt x="30" y="223"/>
                    <a:pt x="30" y="223"/>
                    <a:pt x="30" y="224"/>
                  </a:cubicBezTo>
                  <a:cubicBezTo>
                    <a:pt x="30" y="229"/>
                    <a:pt x="35" y="233"/>
                    <a:pt x="40" y="233"/>
                  </a:cubicBezTo>
                  <a:cubicBezTo>
                    <a:pt x="46" y="233"/>
                    <a:pt x="51" y="229"/>
                    <a:pt x="51" y="224"/>
                  </a:cubicBezTo>
                  <a:cubicBezTo>
                    <a:pt x="57" y="172"/>
                    <a:pt x="57" y="172"/>
                    <a:pt x="57" y="172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65" y="224"/>
                    <a:pt x="65" y="224"/>
                    <a:pt x="65" y="224"/>
                  </a:cubicBezTo>
                  <a:cubicBezTo>
                    <a:pt x="65" y="229"/>
                    <a:pt x="70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81" y="233"/>
                    <a:pt x="86" y="229"/>
                    <a:pt x="86" y="224"/>
                  </a:cubicBezTo>
                  <a:cubicBezTo>
                    <a:pt x="86" y="223"/>
                    <a:pt x="86" y="223"/>
                    <a:pt x="86" y="223"/>
                  </a:cubicBezTo>
                  <a:cubicBezTo>
                    <a:pt x="86" y="221"/>
                    <a:pt x="85" y="188"/>
                    <a:pt x="85" y="172"/>
                  </a:cubicBezTo>
                  <a:cubicBezTo>
                    <a:pt x="95" y="172"/>
                    <a:pt x="95" y="172"/>
                    <a:pt x="95" y="172"/>
                  </a:cubicBezTo>
                  <a:cubicBezTo>
                    <a:pt x="97" y="172"/>
                    <a:pt x="98" y="171"/>
                    <a:pt x="98" y="170"/>
                  </a:cubicBezTo>
                  <a:cubicBezTo>
                    <a:pt x="98" y="170"/>
                    <a:pt x="98" y="170"/>
                    <a:pt x="98" y="169"/>
                  </a:cubicBezTo>
                  <a:cubicBezTo>
                    <a:pt x="87" y="109"/>
                    <a:pt x="87" y="109"/>
                    <a:pt x="87" y="109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9"/>
                    <a:pt x="103" y="141"/>
                    <a:pt x="107" y="141"/>
                  </a:cubicBezTo>
                  <a:cubicBezTo>
                    <a:pt x="107" y="141"/>
                    <a:pt x="107" y="141"/>
                    <a:pt x="107" y="141"/>
                  </a:cubicBezTo>
                  <a:cubicBezTo>
                    <a:pt x="108" y="141"/>
                    <a:pt x="109" y="141"/>
                    <a:pt x="110" y="140"/>
                  </a:cubicBezTo>
                  <a:cubicBezTo>
                    <a:pt x="114" y="139"/>
                    <a:pt x="116" y="134"/>
                    <a:pt x="115" y="130"/>
                  </a:cubicBezTo>
                  <a:close/>
                  <a:moveTo>
                    <a:pt x="108" y="136"/>
                  </a:moveTo>
                  <a:cubicBezTo>
                    <a:pt x="108" y="136"/>
                    <a:pt x="107" y="136"/>
                    <a:pt x="107" y="136"/>
                  </a:cubicBezTo>
                  <a:cubicBezTo>
                    <a:pt x="107" y="136"/>
                    <a:pt x="107" y="136"/>
                    <a:pt x="107" y="136"/>
                  </a:cubicBezTo>
                  <a:cubicBezTo>
                    <a:pt x="105" y="136"/>
                    <a:pt x="104" y="135"/>
                    <a:pt x="103" y="134"/>
                  </a:cubicBezTo>
                  <a:cubicBezTo>
                    <a:pt x="84" y="89"/>
                    <a:pt x="84" y="89"/>
                    <a:pt x="84" y="89"/>
                  </a:cubicBezTo>
                  <a:cubicBezTo>
                    <a:pt x="84" y="88"/>
                    <a:pt x="82" y="87"/>
                    <a:pt x="81" y="87"/>
                  </a:cubicBezTo>
                  <a:cubicBezTo>
                    <a:pt x="80" y="88"/>
                    <a:pt x="79" y="89"/>
                    <a:pt x="80" y="90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2" y="168"/>
                    <a:pt x="82" y="168"/>
                    <a:pt x="82" y="168"/>
                  </a:cubicBezTo>
                  <a:cubicBezTo>
                    <a:pt x="82" y="168"/>
                    <a:pt x="81" y="168"/>
                    <a:pt x="81" y="168"/>
                  </a:cubicBezTo>
                  <a:cubicBezTo>
                    <a:pt x="80" y="169"/>
                    <a:pt x="80" y="170"/>
                    <a:pt x="80" y="170"/>
                  </a:cubicBezTo>
                  <a:cubicBezTo>
                    <a:pt x="80" y="170"/>
                    <a:pt x="80" y="183"/>
                    <a:pt x="81" y="197"/>
                  </a:cubicBezTo>
                  <a:cubicBezTo>
                    <a:pt x="81" y="203"/>
                    <a:pt x="81" y="210"/>
                    <a:pt x="81" y="215"/>
                  </a:cubicBezTo>
                  <a:cubicBezTo>
                    <a:pt x="81" y="220"/>
                    <a:pt x="81" y="222"/>
                    <a:pt x="82" y="223"/>
                  </a:cubicBezTo>
                  <a:cubicBezTo>
                    <a:pt x="82" y="223"/>
                    <a:pt x="82" y="223"/>
                    <a:pt x="82" y="223"/>
                  </a:cubicBezTo>
                  <a:cubicBezTo>
                    <a:pt x="81" y="226"/>
                    <a:pt x="79" y="228"/>
                    <a:pt x="76" y="228"/>
                  </a:cubicBezTo>
                  <a:cubicBezTo>
                    <a:pt x="76" y="230"/>
                    <a:pt x="76" y="230"/>
                    <a:pt x="76" y="230"/>
                  </a:cubicBezTo>
                  <a:cubicBezTo>
                    <a:pt x="76" y="228"/>
                    <a:pt x="76" y="228"/>
                    <a:pt x="76" y="228"/>
                  </a:cubicBezTo>
                  <a:cubicBezTo>
                    <a:pt x="72" y="228"/>
                    <a:pt x="70" y="226"/>
                    <a:pt x="70" y="223"/>
                  </a:cubicBezTo>
                  <a:cubicBezTo>
                    <a:pt x="63" y="170"/>
                    <a:pt x="63" y="170"/>
                    <a:pt x="63" y="170"/>
                  </a:cubicBezTo>
                  <a:cubicBezTo>
                    <a:pt x="63" y="169"/>
                    <a:pt x="62" y="168"/>
                    <a:pt x="61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4" y="168"/>
                    <a:pt x="53" y="169"/>
                    <a:pt x="53" y="170"/>
                  </a:cubicBezTo>
                  <a:cubicBezTo>
                    <a:pt x="46" y="223"/>
                    <a:pt x="46" y="223"/>
                    <a:pt x="46" y="223"/>
                  </a:cubicBezTo>
                  <a:cubicBezTo>
                    <a:pt x="46" y="226"/>
                    <a:pt x="44" y="228"/>
                    <a:pt x="40" y="228"/>
                  </a:cubicBezTo>
                  <a:cubicBezTo>
                    <a:pt x="37" y="228"/>
                    <a:pt x="35" y="226"/>
                    <a:pt x="34" y="223"/>
                  </a:cubicBezTo>
                  <a:cubicBezTo>
                    <a:pt x="34" y="223"/>
                    <a:pt x="34" y="223"/>
                    <a:pt x="34" y="223"/>
                  </a:cubicBezTo>
                  <a:cubicBezTo>
                    <a:pt x="35" y="223"/>
                    <a:pt x="35" y="222"/>
                    <a:pt x="35" y="221"/>
                  </a:cubicBezTo>
                  <a:cubicBezTo>
                    <a:pt x="35" y="220"/>
                    <a:pt x="35" y="218"/>
                    <a:pt x="35" y="215"/>
                  </a:cubicBezTo>
                  <a:cubicBezTo>
                    <a:pt x="35" y="210"/>
                    <a:pt x="35" y="203"/>
                    <a:pt x="35" y="197"/>
                  </a:cubicBezTo>
                  <a:cubicBezTo>
                    <a:pt x="36" y="184"/>
                    <a:pt x="36" y="170"/>
                    <a:pt x="36" y="170"/>
                  </a:cubicBezTo>
                  <a:cubicBezTo>
                    <a:pt x="36" y="170"/>
                    <a:pt x="36" y="169"/>
                    <a:pt x="35" y="168"/>
                  </a:cubicBezTo>
                  <a:cubicBezTo>
                    <a:pt x="35" y="168"/>
                    <a:pt x="34" y="168"/>
                    <a:pt x="34" y="168"/>
                  </a:cubicBezTo>
                  <a:cubicBezTo>
                    <a:pt x="23" y="168"/>
                    <a:pt x="23" y="168"/>
                    <a:pt x="23" y="168"/>
                  </a:cubicBezTo>
                  <a:cubicBezTo>
                    <a:pt x="36" y="90"/>
                    <a:pt x="36" y="90"/>
                    <a:pt x="36" y="90"/>
                  </a:cubicBezTo>
                  <a:cubicBezTo>
                    <a:pt x="37" y="89"/>
                    <a:pt x="36" y="88"/>
                    <a:pt x="35" y="87"/>
                  </a:cubicBezTo>
                  <a:cubicBezTo>
                    <a:pt x="34" y="87"/>
                    <a:pt x="32" y="88"/>
                    <a:pt x="32" y="89"/>
                  </a:cubicBezTo>
                  <a:cubicBezTo>
                    <a:pt x="13" y="134"/>
                    <a:pt x="13" y="134"/>
                    <a:pt x="13" y="134"/>
                  </a:cubicBezTo>
                  <a:cubicBezTo>
                    <a:pt x="12" y="136"/>
                    <a:pt x="10" y="136"/>
                    <a:pt x="8" y="136"/>
                  </a:cubicBezTo>
                  <a:cubicBezTo>
                    <a:pt x="6" y="135"/>
                    <a:pt x="5" y="133"/>
                    <a:pt x="5" y="131"/>
                  </a:cubicBezTo>
                  <a:cubicBezTo>
                    <a:pt x="5" y="131"/>
                    <a:pt x="5" y="131"/>
                    <a:pt x="5" y="131"/>
                  </a:cubicBezTo>
                  <a:cubicBezTo>
                    <a:pt x="5" y="131"/>
                    <a:pt x="6" y="130"/>
                    <a:pt x="6" y="129"/>
                  </a:cubicBezTo>
                  <a:cubicBezTo>
                    <a:pt x="6" y="128"/>
                    <a:pt x="7" y="126"/>
                    <a:pt x="8" y="123"/>
                  </a:cubicBezTo>
                  <a:cubicBezTo>
                    <a:pt x="13" y="108"/>
                    <a:pt x="25" y="71"/>
                    <a:pt x="28" y="65"/>
                  </a:cubicBezTo>
                  <a:cubicBezTo>
                    <a:pt x="30" y="59"/>
                    <a:pt x="36" y="54"/>
                    <a:pt x="58" y="54"/>
                  </a:cubicBezTo>
                  <a:cubicBezTo>
                    <a:pt x="80" y="54"/>
                    <a:pt x="86" y="59"/>
                    <a:pt x="88" y="65"/>
                  </a:cubicBezTo>
                  <a:cubicBezTo>
                    <a:pt x="91" y="71"/>
                    <a:pt x="103" y="108"/>
                    <a:pt x="108" y="123"/>
                  </a:cubicBezTo>
                  <a:cubicBezTo>
                    <a:pt x="109" y="126"/>
                    <a:pt x="110" y="128"/>
                    <a:pt x="110" y="129"/>
                  </a:cubicBezTo>
                  <a:cubicBezTo>
                    <a:pt x="111" y="130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3"/>
                    <a:pt x="110" y="135"/>
                    <a:pt x="108" y="1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251" name="Freeform 6"/>
            <p:cNvSpPr>
              <a:spLocks noChangeAspect="1" noEditPoints="1"/>
            </p:cNvSpPr>
            <p:nvPr/>
          </p:nvSpPr>
          <p:spPr bwMode="auto">
            <a:xfrm>
              <a:off x="4206184" y="5336280"/>
              <a:ext cx="310810" cy="624632"/>
            </a:xfrm>
            <a:custGeom>
              <a:avLst/>
              <a:gdLst>
                <a:gd name="T0" fmla="*/ 80 w 116"/>
                <a:gd name="T1" fmla="*/ 22 h 233"/>
                <a:gd name="T2" fmla="*/ 36 w 116"/>
                <a:gd name="T3" fmla="*/ 22 h 233"/>
                <a:gd name="T4" fmla="*/ 58 w 116"/>
                <a:gd name="T5" fmla="*/ 5 h 233"/>
                <a:gd name="T6" fmla="*/ 58 w 116"/>
                <a:gd name="T7" fmla="*/ 40 h 233"/>
                <a:gd name="T8" fmla="*/ 58 w 116"/>
                <a:gd name="T9" fmla="*/ 5 h 233"/>
                <a:gd name="T10" fmla="*/ 115 w 116"/>
                <a:gd name="T11" fmla="*/ 130 h 233"/>
                <a:gd name="T12" fmla="*/ 93 w 116"/>
                <a:gd name="T13" fmla="*/ 63 h 233"/>
                <a:gd name="T14" fmla="*/ 23 w 116"/>
                <a:gd name="T15" fmla="*/ 63 h 233"/>
                <a:gd name="T16" fmla="*/ 1 w 116"/>
                <a:gd name="T17" fmla="*/ 130 h 233"/>
                <a:gd name="T18" fmla="*/ 6 w 116"/>
                <a:gd name="T19" fmla="*/ 140 h 233"/>
                <a:gd name="T20" fmla="*/ 17 w 116"/>
                <a:gd name="T21" fmla="*/ 136 h 233"/>
                <a:gd name="T22" fmla="*/ 18 w 116"/>
                <a:gd name="T23" fmla="*/ 170 h 233"/>
                <a:gd name="T24" fmla="*/ 21 w 116"/>
                <a:gd name="T25" fmla="*/ 172 h 233"/>
                <a:gd name="T26" fmla="*/ 30 w 116"/>
                <a:gd name="T27" fmla="*/ 223 h 233"/>
                <a:gd name="T28" fmla="*/ 40 w 116"/>
                <a:gd name="T29" fmla="*/ 233 h 233"/>
                <a:gd name="T30" fmla="*/ 57 w 116"/>
                <a:gd name="T31" fmla="*/ 172 h 233"/>
                <a:gd name="T32" fmla="*/ 65 w 116"/>
                <a:gd name="T33" fmla="*/ 224 h 233"/>
                <a:gd name="T34" fmla="*/ 76 w 116"/>
                <a:gd name="T35" fmla="*/ 233 h 233"/>
                <a:gd name="T36" fmla="*/ 86 w 116"/>
                <a:gd name="T37" fmla="*/ 223 h 233"/>
                <a:gd name="T38" fmla="*/ 95 w 116"/>
                <a:gd name="T39" fmla="*/ 172 h 233"/>
                <a:gd name="T40" fmla="*/ 98 w 116"/>
                <a:gd name="T41" fmla="*/ 169 h 233"/>
                <a:gd name="T42" fmla="*/ 99 w 116"/>
                <a:gd name="T43" fmla="*/ 136 h 233"/>
                <a:gd name="T44" fmla="*/ 107 w 116"/>
                <a:gd name="T45" fmla="*/ 141 h 233"/>
                <a:gd name="T46" fmla="*/ 115 w 116"/>
                <a:gd name="T47" fmla="*/ 130 h 233"/>
                <a:gd name="T48" fmla="*/ 107 w 116"/>
                <a:gd name="T49" fmla="*/ 136 h 233"/>
                <a:gd name="T50" fmla="*/ 103 w 116"/>
                <a:gd name="T51" fmla="*/ 134 h 233"/>
                <a:gd name="T52" fmla="*/ 81 w 116"/>
                <a:gd name="T53" fmla="*/ 87 h 233"/>
                <a:gd name="T54" fmla="*/ 93 w 116"/>
                <a:gd name="T55" fmla="*/ 168 h 233"/>
                <a:gd name="T56" fmla="*/ 81 w 116"/>
                <a:gd name="T57" fmla="*/ 168 h 233"/>
                <a:gd name="T58" fmla="*/ 81 w 116"/>
                <a:gd name="T59" fmla="*/ 197 h 233"/>
                <a:gd name="T60" fmla="*/ 82 w 116"/>
                <a:gd name="T61" fmla="*/ 223 h 233"/>
                <a:gd name="T62" fmla="*/ 76 w 116"/>
                <a:gd name="T63" fmla="*/ 228 h 233"/>
                <a:gd name="T64" fmla="*/ 76 w 116"/>
                <a:gd name="T65" fmla="*/ 228 h 233"/>
                <a:gd name="T66" fmla="*/ 63 w 116"/>
                <a:gd name="T67" fmla="*/ 170 h 233"/>
                <a:gd name="T68" fmla="*/ 55 w 116"/>
                <a:gd name="T69" fmla="*/ 168 h 233"/>
                <a:gd name="T70" fmla="*/ 46 w 116"/>
                <a:gd name="T71" fmla="*/ 223 h 233"/>
                <a:gd name="T72" fmla="*/ 34 w 116"/>
                <a:gd name="T73" fmla="*/ 223 h 233"/>
                <a:gd name="T74" fmla="*/ 35 w 116"/>
                <a:gd name="T75" fmla="*/ 221 h 233"/>
                <a:gd name="T76" fmla="*/ 35 w 116"/>
                <a:gd name="T77" fmla="*/ 197 h 233"/>
                <a:gd name="T78" fmla="*/ 35 w 116"/>
                <a:gd name="T79" fmla="*/ 168 h 233"/>
                <a:gd name="T80" fmla="*/ 23 w 116"/>
                <a:gd name="T81" fmla="*/ 168 h 233"/>
                <a:gd name="T82" fmla="*/ 35 w 116"/>
                <a:gd name="T83" fmla="*/ 87 h 233"/>
                <a:gd name="T84" fmla="*/ 13 w 116"/>
                <a:gd name="T85" fmla="*/ 134 h 233"/>
                <a:gd name="T86" fmla="*/ 5 w 116"/>
                <a:gd name="T87" fmla="*/ 131 h 233"/>
                <a:gd name="T88" fmla="*/ 6 w 116"/>
                <a:gd name="T89" fmla="*/ 129 h 233"/>
                <a:gd name="T90" fmla="*/ 28 w 116"/>
                <a:gd name="T91" fmla="*/ 65 h 233"/>
                <a:gd name="T92" fmla="*/ 88 w 116"/>
                <a:gd name="T93" fmla="*/ 65 h 233"/>
                <a:gd name="T94" fmla="*/ 110 w 116"/>
                <a:gd name="T95" fmla="*/ 129 h 233"/>
                <a:gd name="T96" fmla="*/ 111 w 116"/>
                <a:gd name="T97" fmla="*/ 131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6" h="233">
                  <a:moveTo>
                    <a:pt x="58" y="44"/>
                  </a:moveTo>
                  <a:cubicBezTo>
                    <a:pt x="70" y="44"/>
                    <a:pt x="80" y="34"/>
                    <a:pt x="80" y="22"/>
                  </a:cubicBezTo>
                  <a:cubicBezTo>
                    <a:pt x="80" y="10"/>
                    <a:pt x="70" y="0"/>
                    <a:pt x="58" y="0"/>
                  </a:cubicBezTo>
                  <a:cubicBezTo>
                    <a:pt x="46" y="0"/>
                    <a:pt x="36" y="10"/>
                    <a:pt x="36" y="22"/>
                  </a:cubicBezTo>
                  <a:cubicBezTo>
                    <a:pt x="36" y="34"/>
                    <a:pt x="46" y="44"/>
                    <a:pt x="58" y="44"/>
                  </a:cubicBezTo>
                  <a:close/>
                  <a:moveTo>
                    <a:pt x="58" y="5"/>
                  </a:moveTo>
                  <a:cubicBezTo>
                    <a:pt x="68" y="5"/>
                    <a:pt x="75" y="13"/>
                    <a:pt x="75" y="22"/>
                  </a:cubicBezTo>
                  <a:cubicBezTo>
                    <a:pt x="75" y="32"/>
                    <a:pt x="68" y="40"/>
                    <a:pt x="58" y="40"/>
                  </a:cubicBezTo>
                  <a:cubicBezTo>
                    <a:pt x="48" y="40"/>
                    <a:pt x="41" y="32"/>
                    <a:pt x="41" y="22"/>
                  </a:cubicBezTo>
                  <a:cubicBezTo>
                    <a:pt x="41" y="13"/>
                    <a:pt x="48" y="5"/>
                    <a:pt x="58" y="5"/>
                  </a:cubicBezTo>
                  <a:close/>
                  <a:moveTo>
                    <a:pt x="115" y="130"/>
                  </a:moveTo>
                  <a:cubicBezTo>
                    <a:pt x="115" y="130"/>
                    <a:pt x="115" y="130"/>
                    <a:pt x="115" y="130"/>
                  </a:cubicBezTo>
                  <a:cubicBezTo>
                    <a:pt x="115" y="129"/>
                    <a:pt x="114" y="126"/>
                    <a:pt x="113" y="122"/>
                  </a:cubicBezTo>
                  <a:cubicBezTo>
                    <a:pt x="107" y="105"/>
                    <a:pt x="96" y="69"/>
                    <a:pt x="93" y="63"/>
                  </a:cubicBezTo>
                  <a:cubicBezTo>
                    <a:pt x="88" y="53"/>
                    <a:pt x="77" y="49"/>
                    <a:pt x="58" y="49"/>
                  </a:cubicBezTo>
                  <a:cubicBezTo>
                    <a:pt x="39" y="49"/>
                    <a:pt x="28" y="53"/>
                    <a:pt x="23" y="63"/>
                  </a:cubicBezTo>
                  <a:cubicBezTo>
                    <a:pt x="20" y="69"/>
                    <a:pt x="9" y="105"/>
                    <a:pt x="3" y="122"/>
                  </a:cubicBezTo>
                  <a:cubicBezTo>
                    <a:pt x="2" y="126"/>
                    <a:pt x="1" y="129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0" y="134"/>
                    <a:pt x="2" y="139"/>
                    <a:pt x="6" y="140"/>
                  </a:cubicBezTo>
                  <a:cubicBezTo>
                    <a:pt x="7" y="141"/>
                    <a:pt x="8" y="141"/>
                    <a:pt x="10" y="141"/>
                  </a:cubicBezTo>
                  <a:cubicBezTo>
                    <a:pt x="13" y="141"/>
                    <a:pt x="16" y="139"/>
                    <a:pt x="17" y="136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18" y="170"/>
                    <a:pt x="18" y="170"/>
                    <a:pt x="18" y="170"/>
                  </a:cubicBezTo>
                  <a:cubicBezTo>
                    <a:pt x="18" y="170"/>
                    <a:pt x="18" y="171"/>
                    <a:pt x="19" y="172"/>
                  </a:cubicBezTo>
                  <a:cubicBezTo>
                    <a:pt x="19" y="172"/>
                    <a:pt x="20" y="172"/>
                    <a:pt x="21" y="172"/>
                  </a:cubicBezTo>
                  <a:cubicBezTo>
                    <a:pt x="31" y="172"/>
                    <a:pt x="31" y="172"/>
                    <a:pt x="31" y="172"/>
                  </a:cubicBezTo>
                  <a:cubicBezTo>
                    <a:pt x="31" y="188"/>
                    <a:pt x="30" y="221"/>
                    <a:pt x="30" y="223"/>
                  </a:cubicBezTo>
                  <a:cubicBezTo>
                    <a:pt x="30" y="223"/>
                    <a:pt x="30" y="223"/>
                    <a:pt x="30" y="224"/>
                  </a:cubicBezTo>
                  <a:cubicBezTo>
                    <a:pt x="30" y="229"/>
                    <a:pt x="35" y="233"/>
                    <a:pt x="40" y="233"/>
                  </a:cubicBezTo>
                  <a:cubicBezTo>
                    <a:pt x="46" y="233"/>
                    <a:pt x="51" y="229"/>
                    <a:pt x="51" y="224"/>
                  </a:cubicBezTo>
                  <a:cubicBezTo>
                    <a:pt x="57" y="172"/>
                    <a:pt x="57" y="172"/>
                    <a:pt x="57" y="172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65" y="224"/>
                    <a:pt x="65" y="224"/>
                    <a:pt x="65" y="224"/>
                  </a:cubicBezTo>
                  <a:cubicBezTo>
                    <a:pt x="65" y="229"/>
                    <a:pt x="70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81" y="233"/>
                    <a:pt x="86" y="229"/>
                    <a:pt x="86" y="224"/>
                  </a:cubicBezTo>
                  <a:cubicBezTo>
                    <a:pt x="86" y="223"/>
                    <a:pt x="86" y="223"/>
                    <a:pt x="86" y="223"/>
                  </a:cubicBezTo>
                  <a:cubicBezTo>
                    <a:pt x="86" y="221"/>
                    <a:pt x="85" y="188"/>
                    <a:pt x="85" y="172"/>
                  </a:cubicBezTo>
                  <a:cubicBezTo>
                    <a:pt x="95" y="172"/>
                    <a:pt x="95" y="172"/>
                    <a:pt x="95" y="172"/>
                  </a:cubicBezTo>
                  <a:cubicBezTo>
                    <a:pt x="97" y="172"/>
                    <a:pt x="98" y="171"/>
                    <a:pt x="98" y="170"/>
                  </a:cubicBezTo>
                  <a:cubicBezTo>
                    <a:pt x="98" y="170"/>
                    <a:pt x="98" y="170"/>
                    <a:pt x="98" y="169"/>
                  </a:cubicBezTo>
                  <a:cubicBezTo>
                    <a:pt x="87" y="109"/>
                    <a:pt x="87" y="109"/>
                    <a:pt x="87" y="109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9"/>
                    <a:pt x="103" y="141"/>
                    <a:pt x="107" y="141"/>
                  </a:cubicBezTo>
                  <a:cubicBezTo>
                    <a:pt x="107" y="141"/>
                    <a:pt x="107" y="141"/>
                    <a:pt x="107" y="141"/>
                  </a:cubicBezTo>
                  <a:cubicBezTo>
                    <a:pt x="108" y="141"/>
                    <a:pt x="109" y="141"/>
                    <a:pt x="110" y="140"/>
                  </a:cubicBezTo>
                  <a:cubicBezTo>
                    <a:pt x="114" y="139"/>
                    <a:pt x="116" y="134"/>
                    <a:pt x="115" y="130"/>
                  </a:cubicBezTo>
                  <a:close/>
                  <a:moveTo>
                    <a:pt x="108" y="136"/>
                  </a:moveTo>
                  <a:cubicBezTo>
                    <a:pt x="108" y="136"/>
                    <a:pt x="107" y="136"/>
                    <a:pt x="107" y="136"/>
                  </a:cubicBezTo>
                  <a:cubicBezTo>
                    <a:pt x="107" y="136"/>
                    <a:pt x="107" y="136"/>
                    <a:pt x="107" y="136"/>
                  </a:cubicBezTo>
                  <a:cubicBezTo>
                    <a:pt x="105" y="136"/>
                    <a:pt x="104" y="135"/>
                    <a:pt x="103" y="134"/>
                  </a:cubicBezTo>
                  <a:cubicBezTo>
                    <a:pt x="84" y="89"/>
                    <a:pt x="84" y="89"/>
                    <a:pt x="84" y="89"/>
                  </a:cubicBezTo>
                  <a:cubicBezTo>
                    <a:pt x="84" y="88"/>
                    <a:pt x="82" y="87"/>
                    <a:pt x="81" y="87"/>
                  </a:cubicBezTo>
                  <a:cubicBezTo>
                    <a:pt x="80" y="88"/>
                    <a:pt x="79" y="89"/>
                    <a:pt x="80" y="90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2" y="168"/>
                    <a:pt x="82" y="168"/>
                    <a:pt x="82" y="168"/>
                  </a:cubicBezTo>
                  <a:cubicBezTo>
                    <a:pt x="82" y="168"/>
                    <a:pt x="81" y="168"/>
                    <a:pt x="81" y="168"/>
                  </a:cubicBezTo>
                  <a:cubicBezTo>
                    <a:pt x="80" y="169"/>
                    <a:pt x="80" y="170"/>
                    <a:pt x="80" y="170"/>
                  </a:cubicBezTo>
                  <a:cubicBezTo>
                    <a:pt x="80" y="170"/>
                    <a:pt x="80" y="183"/>
                    <a:pt x="81" y="197"/>
                  </a:cubicBezTo>
                  <a:cubicBezTo>
                    <a:pt x="81" y="203"/>
                    <a:pt x="81" y="210"/>
                    <a:pt x="81" y="215"/>
                  </a:cubicBezTo>
                  <a:cubicBezTo>
                    <a:pt x="81" y="220"/>
                    <a:pt x="81" y="222"/>
                    <a:pt x="82" y="223"/>
                  </a:cubicBezTo>
                  <a:cubicBezTo>
                    <a:pt x="82" y="223"/>
                    <a:pt x="82" y="223"/>
                    <a:pt x="82" y="223"/>
                  </a:cubicBezTo>
                  <a:cubicBezTo>
                    <a:pt x="81" y="226"/>
                    <a:pt x="79" y="228"/>
                    <a:pt x="76" y="228"/>
                  </a:cubicBezTo>
                  <a:cubicBezTo>
                    <a:pt x="76" y="230"/>
                    <a:pt x="76" y="230"/>
                    <a:pt x="76" y="230"/>
                  </a:cubicBezTo>
                  <a:cubicBezTo>
                    <a:pt x="76" y="228"/>
                    <a:pt x="76" y="228"/>
                    <a:pt x="76" y="228"/>
                  </a:cubicBezTo>
                  <a:cubicBezTo>
                    <a:pt x="72" y="228"/>
                    <a:pt x="70" y="226"/>
                    <a:pt x="70" y="223"/>
                  </a:cubicBezTo>
                  <a:cubicBezTo>
                    <a:pt x="63" y="170"/>
                    <a:pt x="63" y="170"/>
                    <a:pt x="63" y="170"/>
                  </a:cubicBezTo>
                  <a:cubicBezTo>
                    <a:pt x="63" y="169"/>
                    <a:pt x="62" y="168"/>
                    <a:pt x="61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4" y="168"/>
                    <a:pt x="53" y="169"/>
                    <a:pt x="53" y="170"/>
                  </a:cubicBezTo>
                  <a:cubicBezTo>
                    <a:pt x="46" y="223"/>
                    <a:pt x="46" y="223"/>
                    <a:pt x="46" y="223"/>
                  </a:cubicBezTo>
                  <a:cubicBezTo>
                    <a:pt x="46" y="226"/>
                    <a:pt x="44" y="228"/>
                    <a:pt x="40" y="228"/>
                  </a:cubicBezTo>
                  <a:cubicBezTo>
                    <a:pt x="37" y="228"/>
                    <a:pt x="35" y="226"/>
                    <a:pt x="34" y="223"/>
                  </a:cubicBezTo>
                  <a:cubicBezTo>
                    <a:pt x="34" y="223"/>
                    <a:pt x="34" y="223"/>
                    <a:pt x="34" y="223"/>
                  </a:cubicBezTo>
                  <a:cubicBezTo>
                    <a:pt x="35" y="223"/>
                    <a:pt x="35" y="222"/>
                    <a:pt x="35" y="221"/>
                  </a:cubicBezTo>
                  <a:cubicBezTo>
                    <a:pt x="35" y="220"/>
                    <a:pt x="35" y="218"/>
                    <a:pt x="35" y="215"/>
                  </a:cubicBezTo>
                  <a:cubicBezTo>
                    <a:pt x="35" y="210"/>
                    <a:pt x="35" y="203"/>
                    <a:pt x="35" y="197"/>
                  </a:cubicBezTo>
                  <a:cubicBezTo>
                    <a:pt x="36" y="184"/>
                    <a:pt x="36" y="170"/>
                    <a:pt x="36" y="170"/>
                  </a:cubicBezTo>
                  <a:cubicBezTo>
                    <a:pt x="36" y="170"/>
                    <a:pt x="36" y="169"/>
                    <a:pt x="35" y="168"/>
                  </a:cubicBezTo>
                  <a:cubicBezTo>
                    <a:pt x="35" y="168"/>
                    <a:pt x="34" y="168"/>
                    <a:pt x="34" y="168"/>
                  </a:cubicBezTo>
                  <a:cubicBezTo>
                    <a:pt x="23" y="168"/>
                    <a:pt x="23" y="168"/>
                    <a:pt x="23" y="168"/>
                  </a:cubicBezTo>
                  <a:cubicBezTo>
                    <a:pt x="36" y="90"/>
                    <a:pt x="36" y="90"/>
                    <a:pt x="36" y="90"/>
                  </a:cubicBezTo>
                  <a:cubicBezTo>
                    <a:pt x="37" y="89"/>
                    <a:pt x="36" y="88"/>
                    <a:pt x="35" y="87"/>
                  </a:cubicBezTo>
                  <a:cubicBezTo>
                    <a:pt x="34" y="87"/>
                    <a:pt x="32" y="88"/>
                    <a:pt x="32" y="89"/>
                  </a:cubicBezTo>
                  <a:cubicBezTo>
                    <a:pt x="13" y="134"/>
                    <a:pt x="13" y="134"/>
                    <a:pt x="13" y="134"/>
                  </a:cubicBezTo>
                  <a:cubicBezTo>
                    <a:pt x="12" y="136"/>
                    <a:pt x="10" y="136"/>
                    <a:pt x="8" y="136"/>
                  </a:cubicBezTo>
                  <a:cubicBezTo>
                    <a:pt x="6" y="135"/>
                    <a:pt x="5" y="133"/>
                    <a:pt x="5" y="131"/>
                  </a:cubicBezTo>
                  <a:cubicBezTo>
                    <a:pt x="5" y="131"/>
                    <a:pt x="5" y="131"/>
                    <a:pt x="5" y="131"/>
                  </a:cubicBezTo>
                  <a:cubicBezTo>
                    <a:pt x="5" y="131"/>
                    <a:pt x="6" y="130"/>
                    <a:pt x="6" y="129"/>
                  </a:cubicBezTo>
                  <a:cubicBezTo>
                    <a:pt x="6" y="128"/>
                    <a:pt x="7" y="126"/>
                    <a:pt x="8" y="123"/>
                  </a:cubicBezTo>
                  <a:cubicBezTo>
                    <a:pt x="13" y="108"/>
                    <a:pt x="25" y="71"/>
                    <a:pt x="28" y="65"/>
                  </a:cubicBezTo>
                  <a:cubicBezTo>
                    <a:pt x="30" y="59"/>
                    <a:pt x="36" y="54"/>
                    <a:pt x="58" y="54"/>
                  </a:cubicBezTo>
                  <a:cubicBezTo>
                    <a:pt x="80" y="54"/>
                    <a:pt x="86" y="59"/>
                    <a:pt x="88" y="65"/>
                  </a:cubicBezTo>
                  <a:cubicBezTo>
                    <a:pt x="91" y="71"/>
                    <a:pt x="103" y="108"/>
                    <a:pt x="108" y="123"/>
                  </a:cubicBezTo>
                  <a:cubicBezTo>
                    <a:pt x="109" y="126"/>
                    <a:pt x="110" y="128"/>
                    <a:pt x="110" y="129"/>
                  </a:cubicBezTo>
                  <a:cubicBezTo>
                    <a:pt x="111" y="130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3"/>
                    <a:pt x="110" y="135"/>
                    <a:pt x="108" y="1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252" name="Freeform 6"/>
            <p:cNvSpPr>
              <a:spLocks noChangeAspect="1" noEditPoints="1"/>
            </p:cNvSpPr>
            <p:nvPr/>
          </p:nvSpPr>
          <p:spPr bwMode="auto">
            <a:xfrm>
              <a:off x="4588036" y="5336280"/>
              <a:ext cx="310810" cy="624632"/>
            </a:xfrm>
            <a:custGeom>
              <a:avLst/>
              <a:gdLst>
                <a:gd name="T0" fmla="*/ 80 w 116"/>
                <a:gd name="T1" fmla="*/ 22 h 233"/>
                <a:gd name="T2" fmla="*/ 36 w 116"/>
                <a:gd name="T3" fmla="*/ 22 h 233"/>
                <a:gd name="T4" fmla="*/ 58 w 116"/>
                <a:gd name="T5" fmla="*/ 5 h 233"/>
                <a:gd name="T6" fmla="*/ 58 w 116"/>
                <a:gd name="T7" fmla="*/ 40 h 233"/>
                <a:gd name="T8" fmla="*/ 58 w 116"/>
                <a:gd name="T9" fmla="*/ 5 h 233"/>
                <a:gd name="T10" fmla="*/ 115 w 116"/>
                <a:gd name="T11" fmla="*/ 130 h 233"/>
                <a:gd name="T12" fmla="*/ 93 w 116"/>
                <a:gd name="T13" fmla="*/ 63 h 233"/>
                <a:gd name="T14" fmla="*/ 23 w 116"/>
                <a:gd name="T15" fmla="*/ 63 h 233"/>
                <a:gd name="T16" fmla="*/ 1 w 116"/>
                <a:gd name="T17" fmla="*/ 130 h 233"/>
                <a:gd name="T18" fmla="*/ 6 w 116"/>
                <a:gd name="T19" fmla="*/ 140 h 233"/>
                <a:gd name="T20" fmla="*/ 17 w 116"/>
                <a:gd name="T21" fmla="*/ 136 h 233"/>
                <a:gd name="T22" fmla="*/ 18 w 116"/>
                <a:gd name="T23" fmla="*/ 170 h 233"/>
                <a:gd name="T24" fmla="*/ 21 w 116"/>
                <a:gd name="T25" fmla="*/ 172 h 233"/>
                <a:gd name="T26" fmla="*/ 30 w 116"/>
                <a:gd name="T27" fmla="*/ 223 h 233"/>
                <a:gd name="T28" fmla="*/ 40 w 116"/>
                <a:gd name="T29" fmla="*/ 233 h 233"/>
                <a:gd name="T30" fmla="*/ 57 w 116"/>
                <a:gd name="T31" fmla="*/ 172 h 233"/>
                <a:gd name="T32" fmla="*/ 65 w 116"/>
                <a:gd name="T33" fmla="*/ 224 h 233"/>
                <a:gd name="T34" fmla="*/ 76 w 116"/>
                <a:gd name="T35" fmla="*/ 233 h 233"/>
                <a:gd name="T36" fmla="*/ 86 w 116"/>
                <a:gd name="T37" fmla="*/ 223 h 233"/>
                <a:gd name="T38" fmla="*/ 95 w 116"/>
                <a:gd name="T39" fmla="*/ 172 h 233"/>
                <a:gd name="T40" fmla="*/ 98 w 116"/>
                <a:gd name="T41" fmla="*/ 169 h 233"/>
                <a:gd name="T42" fmla="*/ 99 w 116"/>
                <a:gd name="T43" fmla="*/ 136 h 233"/>
                <a:gd name="T44" fmla="*/ 107 w 116"/>
                <a:gd name="T45" fmla="*/ 141 h 233"/>
                <a:gd name="T46" fmla="*/ 115 w 116"/>
                <a:gd name="T47" fmla="*/ 130 h 233"/>
                <a:gd name="T48" fmla="*/ 107 w 116"/>
                <a:gd name="T49" fmla="*/ 136 h 233"/>
                <a:gd name="T50" fmla="*/ 103 w 116"/>
                <a:gd name="T51" fmla="*/ 134 h 233"/>
                <a:gd name="T52" fmla="*/ 81 w 116"/>
                <a:gd name="T53" fmla="*/ 87 h 233"/>
                <a:gd name="T54" fmla="*/ 93 w 116"/>
                <a:gd name="T55" fmla="*/ 168 h 233"/>
                <a:gd name="T56" fmla="*/ 81 w 116"/>
                <a:gd name="T57" fmla="*/ 168 h 233"/>
                <a:gd name="T58" fmla="*/ 81 w 116"/>
                <a:gd name="T59" fmla="*/ 197 h 233"/>
                <a:gd name="T60" fmla="*/ 82 w 116"/>
                <a:gd name="T61" fmla="*/ 223 h 233"/>
                <a:gd name="T62" fmla="*/ 76 w 116"/>
                <a:gd name="T63" fmla="*/ 228 h 233"/>
                <a:gd name="T64" fmla="*/ 76 w 116"/>
                <a:gd name="T65" fmla="*/ 228 h 233"/>
                <a:gd name="T66" fmla="*/ 63 w 116"/>
                <a:gd name="T67" fmla="*/ 170 h 233"/>
                <a:gd name="T68" fmla="*/ 55 w 116"/>
                <a:gd name="T69" fmla="*/ 168 h 233"/>
                <a:gd name="T70" fmla="*/ 46 w 116"/>
                <a:gd name="T71" fmla="*/ 223 h 233"/>
                <a:gd name="T72" fmla="*/ 34 w 116"/>
                <a:gd name="T73" fmla="*/ 223 h 233"/>
                <a:gd name="T74" fmla="*/ 35 w 116"/>
                <a:gd name="T75" fmla="*/ 221 h 233"/>
                <a:gd name="T76" fmla="*/ 35 w 116"/>
                <a:gd name="T77" fmla="*/ 197 h 233"/>
                <a:gd name="T78" fmla="*/ 35 w 116"/>
                <a:gd name="T79" fmla="*/ 168 h 233"/>
                <a:gd name="T80" fmla="*/ 23 w 116"/>
                <a:gd name="T81" fmla="*/ 168 h 233"/>
                <a:gd name="T82" fmla="*/ 35 w 116"/>
                <a:gd name="T83" fmla="*/ 87 h 233"/>
                <a:gd name="T84" fmla="*/ 13 w 116"/>
                <a:gd name="T85" fmla="*/ 134 h 233"/>
                <a:gd name="T86" fmla="*/ 5 w 116"/>
                <a:gd name="T87" fmla="*/ 131 h 233"/>
                <a:gd name="T88" fmla="*/ 6 w 116"/>
                <a:gd name="T89" fmla="*/ 129 h 233"/>
                <a:gd name="T90" fmla="*/ 28 w 116"/>
                <a:gd name="T91" fmla="*/ 65 h 233"/>
                <a:gd name="T92" fmla="*/ 88 w 116"/>
                <a:gd name="T93" fmla="*/ 65 h 233"/>
                <a:gd name="T94" fmla="*/ 110 w 116"/>
                <a:gd name="T95" fmla="*/ 129 h 233"/>
                <a:gd name="T96" fmla="*/ 111 w 116"/>
                <a:gd name="T97" fmla="*/ 131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6" h="233">
                  <a:moveTo>
                    <a:pt x="58" y="44"/>
                  </a:moveTo>
                  <a:cubicBezTo>
                    <a:pt x="70" y="44"/>
                    <a:pt x="80" y="34"/>
                    <a:pt x="80" y="22"/>
                  </a:cubicBezTo>
                  <a:cubicBezTo>
                    <a:pt x="80" y="10"/>
                    <a:pt x="70" y="0"/>
                    <a:pt x="58" y="0"/>
                  </a:cubicBezTo>
                  <a:cubicBezTo>
                    <a:pt x="46" y="0"/>
                    <a:pt x="36" y="10"/>
                    <a:pt x="36" y="22"/>
                  </a:cubicBezTo>
                  <a:cubicBezTo>
                    <a:pt x="36" y="34"/>
                    <a:pt x="46" y="44"/>
                    <a:pt x="58" y="44"/>
                  </a:cubicBezTo>
                  <a:close/>
                  <a:moveTo>
                    <a:pt x="58" y="5"/>
                  </a:moveTo>
                  <a:cubicBezTo>
                    <a:pt x="68" y="5"/>
                    <a:pt x="75" y="13"/>
                    <a:pt x="75" y="22"/>
                  </a:cubicBezTo>
                  <a:cubicBezTo>
                    <a:pt x="75" y="32"/>
                    <a:pt x="68" y="40"/>
                    <a:pt x="58" y="40"/>
                  </a:cubicBezTo>
                  <a:cubicBezTo>
                    <a:pt x="48" y="40"/>
                    <a:pt x="41" y="32"/>
                    <a:pt x="41" y="22"/>
                  </a:cubicBezTo>
                  <a:cubicBezTo>
                    <a:pt x="41" y="13"/>
                    <a:pt x="48" y="5"/>
                    <a:pt x="58" y="5"/>
                  </a:cubicBezTo>
                  <a:close/>
                  <a:moveTo>
                    <a:pt x="115" y="130"/>
                  </a:moveTo>
                  <a:cubicBezTo>
                    <a:pt x="115" y="130"/>
                    <a:pt x="115" y="130"/>
                    <a:pt x="115" y="130"/>
                  </a:cubicBezTo>
                  <a:cubicBezTo>
                    <a:pt x="115" y="129"/>
                    <a:pt x="114" y="126"/>
                    <a:pt x="113" y="122"/>
                  </a:cubicBezTo>
                  <a:cubicBezTo>
                    <a:pt x="107" y="105"/>
                    <a:pt x="96" y="69"/>
                    <a:pt x="93" y="63"/>
                  </a:cubicBezTo>
                  <a:cubicBezTo>
                    <a:pt x="88" y="53"/>
                    <a:pt x="77" y="49"/>
                    <a:pt x="58" y="49"/>
                  </a:cubicBezTo>
                  <a:cubicBezTo>
                    <a:pt x="39" y="49"/>
                    <a:pt x="28" y="53"/>
                    <a:pt x="23" y="63"/>
                  </a:cubicBezTo>
                  <a:cubicBezTo>
                    <a:pt x="20" y="69"/>
                    <a:pt x="9" y="105"/>
                    <a:pt x="3" y="122"/>
                  </a:cubicBezTo>
                  <a:cubicBezTo>
                    <a:pt x="2" y="126"/>
                    <a:pt x="1" y="129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0" y="134"/>
                    <a:pt x="2" y="139"/>
                    <a:pt x="6" y="140"/>
                  </a:cubicBezTo>
                  <a:cubicBezTo>
                    <a:pt x="7" y="141"/>
                    <a:pt x="8" y="141"/>
                    <a:pt x="10" y="141"/>
                  </a:cubicBezTo>
                  <a:cubicBezTo>
                    <a:pt x="13" y="141"/>
                    <a:pt x="16" y="139"/>
                    <a:pt x="17" y="136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18" y="170"/>
                    <a:pt x="18" y="170"/>
                    <a:pt x="18" y="170"/>
                  </a:cubicBezTo>
                  <a:cubicBezTo>
                    <a:pt x="18" y="170"/>
                    <a:pt x="18" y="171"/>
                    <a:pt x="19" y="172"/>
                  </a:cubicBezTo>
                  <a:cubicBezTo>
                    <a:pt x="19" y="172"/>
                    <a:pt x="20" y="172"/>
                    <a:pt x="21" y="172"/>
                  </a:cubicBezTo>
                  <a:cubicBezTo>
                    <a:pt x="31" y="172"/>
                    <a:pt x="31" y="172"/>
                    <a:pt x="31" y="172"/>
                  </a:cubicBezTo>
                  <a:cubicBezTo>
                    <a:pt x="31" y="188"/>
                    <a:pt x="30" y="221"/>
                    <a:pt x="30" y="223"/>
                  </a:cubicBezTo>
                  <a:cubicBezTo>
                    <a:pt x="30" y="223"/>
                    <a:pt x="30" y="223"/>
                    <a:pt x="30" y="224"/>
                  </a:cubicBezTo>
                  <a:cubicBezTo>
                    <a:pt x="30" y="229"/>
                    <a:pt x="35" y="233"/>
                    <a:pt x="40" y="233"/>
                  </a:cubicBezTo>
                  <a:cubicBezTo>
                    <a:pt x="46" y="233"/>
                    <a:pt x="51" y="229"/>
                    <a:pt x="51" y="224"/>
                  </a:cubicBezTo>
                  <a:cubicBezTo>
                    <a:pt x="57" y="172"/>
                    <a:pt x="57" y="172"/>
                    <a:pt x="57" y="172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65" y="224"/>
                    <a:pt x="65" y="224"/>
                    <a:pt x="65" y="224"/>
                  </a:cubicBezTo>
                  <a:cubicBezTo>
                    <a:pt x="65" y="229"/>
                    <a:pt x="70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81" y="233"/>
                    <a:pt x="86" y="229"/>
                    <a:pt x="86" y="224"/>
                  </a:cubicBezTo>
                  <a:cubicBezTo>
                    <a:pt x="86" y="223"/>
                    <a:pt x="86" y="223"/>
                    <a:pt x="86" y="223"/>
                  </a:cubicBezTo>
                  <a:cubicBezTo>
                    <a:pt x="86" y="221"/>
                    <a:pt x="85" y="188"/>
                    <a:pt x="85" y="172"/>
                  </a:cubicBezTo>
                  <a:cubicBezTo>
                    <a:pt x="95" y="172"/>
                    <a:pt x="95" y="172"/>
                    <a:pt x="95" y="172"/>
                  </a:cubicBezTo>
                  <a:cubicBezTo>
                    <a:pt x="97" y="172"/>
                    <a:pt x="98" y="171"/>
                    <a:pt x="98" y="170"/>
                  </a:cubicBezTo>
                  <a:cubicBezTo>
                    <a:pt x="98" y="170"/>
                    <a:pt x="98" y="170"/>
                    <a:pt x="98" y="169"/>
                  </a:cubicBezTo>
                  <a:cubicBezTo>
                    <a:pt x="87" y="109"/>
                    <a:pt x="87" y="109"/>
                    <a:pt x="87" y="109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9"/>
                    <a:pt x="103" y="141"/>
                    <a:pt x="107" y="141"/>
                  </a:cubicBezTo>
                  <a:cubicBezTo>
                    <a:pt x="107" y="141"/>
                    <a:pt x="107" y="141"/>
                    <a:pt x="107" y="141"/>
                  </a:cubicBezTo>
                  <a:cubicBezTo>
                    <a:pt x="108" y="141"/>
                    <a:pt x="109" y="141"/>
                    <a:pt x="110" y="140"/>
                  </a:cubicBezTo>
                  <a:cubicBezTo>
                    <a:pt x="114" y="139"/>
                    <a:pt x="116" y="134"/>
                    <a:pt x="115" y="130"/>
                  </a:cubicBezTo>
                  <a:close/>
                  <a:moveTo>
                    <a:pt x="108" y="136"/>
                  </a:moveTo>
                  <a:cubicBezTo>
                    <a:pt x="108" y="136"/>
                    <a:pt x="107" y="136"/>
                    <a:pt x="107" y="136"/>
                  </a:cubicBezTo>
                  <a:cubicBezTo>
                    <a:pt x="107" y="136"/>
                    <a:pt x="107" y="136"/>
                    <a:pt x="107" y="136"/>
                  </a:cubicBezTo>
                  <a:cubicBezTo>
                    <a:pt x="105" y="136"/>
                    <a:pt x="104" y="135"/>
                    <a:pt x="103" y="134"/>
                  </a:cubicBezTo>
                  <a:cubicBezTo>
                    <a:pt x="84" y="89"/>
                    <a:pt x="84" y="89"/>
                    <a:pt x="84" y="89"/>
                  </a:cubicBezTo>
                  <a:cubicBezTo>
                    <a:pt x="84" y="88"/>
                    <a:pt x="82" y="87"/>
                    <a:pt x="81" y="87"/>
                  </a:cubicBezTo>
                  <a:cubicBezTo>
                    <a:pt x="80" y="88"/>
                    <a:pt x="79" y="89"/>
                    <a:pt x="80" y="90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2" y="168"/>
                    <a:pt x="82" y="168"/>
                    <a:pt x="82" y="168"/>
                  </a:cubicBezTo>
                  <a:cubicBezTo>
                    <a:pt x="82" y="168"/>
                    <a:pt x="81" y="168"/>
                    <a:pt x="81" y="168"/>
                  </a:cubicBezTo>
                  <a:cubicBezTo>
                    <a:pt x="80" y="169"/>
                    <a:pt x="80" y="170"/>
                    <a:pt x="80" y="170"/>
                  </a:cubicBezTo>
                  <a:cubicBezTo>
                    <a:pt x="80" y="170"/>
                    <a:pt x="80" y="183"/>
                    <a:pt x="81" y="197"/>
                  </a:cubicBezTo>
                  <a:cubicBezTo>
                    <a:pt x="81" y="203"/>
                    <a:pt x="81" y="210"/>
                    <a:pt x="81" y="215"/>
                  </a:cubicBezTo>
                  <a:cubicBezTo>
                    <a:pt x="81" y="220"/>
                    <a:pt x="81" y="222"/>
                    <a:pt x="82" y="223"/>
                  </a:cubicBezTo>
                  <a:cubicBezTo>
                    <a:pt x="82" y="223"/>
                    <a:pt x="82" y="223"/>
                    <a:pt x="82" y="223"/>
                  </a:cubicBezTo>
                  <a:cubicBezTo>
                    <a:pt x="81" y="226"/>
                    <a:pt x="79" y="228"/>
                    <a:pt x="76" y="228"/>
                  </a:cubicBezTo>
                  <a:cubicBezTo>
                    <a:pt x="76" y="230"/>
                    <a:pt x="76" y="230"/>
                    <a:pt x="76" y="230"/>
                  </a:cubicBezTo>
                  <a:cubicBezTo>
                    <a:pt x="76" y="228"/>
                    <a:pt x="76" y="228"/>
                    <a:pt x="76" y="228"/>
                  </a:cubicBezTo>
                  <a:cubicBezTo>
                    <a:pt x="72" y="228"/>
                    <a:pt x="70" y="226"/>
                    <a:pt x="70" y="223"/>
                  </a:cubicBezTo>
                  <a:cubicBezTo>
                    <a:pt x="63" y="170"/>
                    <a:pt x="63" y="170"/>
                    <a:pt x="63" y="170"/>
                  </a:cubicBezTo>
                  <a:cubicBezTo>
                    <a:pt x="63" y="169"/>
                    <a:pt x="62" y="168"/>
                    <a:pt x="61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4" y="168"/>
                    <a:pt x="53" y="169"/>
                    <a:pt x="53" y="170"/>
                  </a:cubicBezTo>
                  <a:cubicBezTo>
                    <a:pt x="46" y="223"/>
                    <a:pt x="46" y="223"/>
                    <a:pt x="46" y="223"/>
                  </a:cubicBezTo>
                  <a:cubicBezTo>
                    <a:pt x="46" y="226"/>
                    <a:pt x="44" y="228"/>
                    <a:pt x="40" y="228"/>
                  </a:cubicBezTo>
                  <a:cubicBezTo>
                    <a:pt x="37" y="228"/>
                    <a:pt x="35" y="226"/>
                    <a:pt x="34" y="223"/>
                  </a:cubicBezTo>
                  <a:cubicBezTo>
                    <a:pt x="34" y="223"/>
                    <a:pt x="34" y="223"/>
                    <a:pt x="34" y="223"/>
                  </a:cubicBezTo>
                  <a:cubicBezTo>
                    <a:pt x="35" y="223"/>
                    <a:pt x="35" y="222"/>
                    <a:pt x="35" y="221"/>
                  </a:cubicBezTo>
                  <a:cubicBezTo>
                    <a:pt x="35" y="220"/>
                    <a:pt x="35" y="218"/>
                    <a:pt x="35" y="215"/>
                  </a:cubicBezTo>
                  <a:cubicBezTo>
                    <a:pt x="35" y="210"/>
                    <a:pt x="35" y="203"/>
                    <a:pt x="35" y="197"/>
                  </a:cubicBezTo>
                  <a:cubicBezTo>
                    <a:pt x="36" y="184"/>
                    <a:pt x="36" y="170"/>
                    <a:pt x="36" y="170"/>
                  </a:cubicBezTo>
                  <a:cubicBezTo>
                    <a:pt x="36" y="170"/>
                    <a:pt x="36" y="169"/>
                    <a:pt x="35" y="168"/>
                  </a:cubicBezTo>
                  <a:cubicBezTo>
                    <a:pt x="35" y="168"/>
                    <a:pt x="34" y="168"/>
                    <a:pt x="34" y="168"/>
                  </a:cubicBezTo>
                  <a:cubicBezTo>
                    <a:pt x="23" y="168"/>
                    <a:pt x="23" y="168"/>
                    <a:pt x="23" y="168"/>
                  </a:cubicBezTo>
                  <a:cubicBezTo>
                    <a:pt x="36" y="90"/>
                    <a:pt x="36" y="90"/>
                    <a:pt x="36" y="90"/>
                  </a:cubicBezTo>
                  <a:cubicBezTo>
                    <a:pt x="37" y="89"/>
                    <a:pt x="36" y="88"/>
                    <a:pt x="35" y="87"/>
                  </a:cubicBezTo>
                  <a:cubicBezTo>
                    <a:pt x="34" y="87"/>
                    <a:pt x="32" y="88"/>
                    <a:pt x="32" y="89"/>
                  </a:cubicBezTo>
                  <a:cubicBezTo>
                    <a:pt x="13" y="134"/>
                    <a:pt x="13" y="134"/>
                    <a:pt x="13" y="134"/>
                  </a:cubicBezTo>
                  <a:cubicBezTo>
                    <a:pt x="12" y="136"/>
                    <a:pt x="10" y="136"/>
                    <a:pt x="8" y="136"/>
                  </a:cubicBezTo>
                  <a:cubicBezTo>
                    <a:pt x="6" y="135"/>
                    <a:pt x="5" y="133"/>
                    <a:pt x="5" y="131"/>
                  </a:cubicBezTo>
                  <a:cubicBezTo>
                    <a:pt x="5" y="131"/>
                    <a:pt x="5" y="131"/>
                    <a:pt x="5" y="131"/>
                  </a:cubicBezTo>
                  <a:cubicBezTo>
                    <a:pt x="5" y="131"/>
                    <a:pt x="6" y="130"/>
                    <a:pt x="6" y="129"/>
                  </a:cubicBezTo>
                  <a:cubicBezTo>
                    <a:pt x="6" y="128"/>
                    <a:pt x="7" y="126"/>
                    <a:pt x="8" y="123"/>
                  </a:cubicBezTo>
                  <a:cubicBezTo>
                    <a:pt x="13" y="108"/>
                    <a:pt x="25" y="71"/>
                    <a:pt x="28" y="65"/>
                  </a:cubicBezTo>
                  <a:cubicBezTo>
                    <a:pt x="30" y="59"/>
                    <a:pt x="36" y="54"/>
                    <a:pt x="58" y="54"/>
                  </a:cubicBezTo>
                  <a:cubicBezTo>
                    <a:pt x="80" y="54"/>
                    <a:pt x="86" y="59"/>
                    <a:pt x="88" y="65"/>
                  </a:cubicBezTo>
                  <a:cubicBezTo>
                    <a:pt x="91" y="71"/>
                    <a:pt x="103" y="108"/>
                    <a:pt x="108" y="123"/>
                  </a:cubicBezTo>
                  <a:cubicBezTo>
                    <a:pt x="109" y="126"/>
                    <a:pt x="110" y="128"/>
                    <a:pt x="110" y="129"/>
                  </a:cubicBezTo>
                  <a:cubicBezTo>
                    <a:pt x="111" y="130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3"/>
                    <a:pt x="110" y="135"/>
                    <a:pt x="108" y="1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253" name="Freeform 6"/>
            <p:cNvSpPr>
              <a:spLocks noChangeAspect="1" noEditPoints="1"/>
            </p:cNvSpPr>
            <p:nvPr/>
          </p:nvSpPr>
          <p:spPr bwMode="auto">
            <a:xfrm>
              <a:off x="4969888" y="5336280"/>
              <a:ext cx="310810" cy="624632"/>
            </a:xfrm>
            <a:custGeom>
              <a:avLst/>
              <a:gdLst>
                <a:gd name="T0" fmla="*/ 80 w 116"/>
                <a:gd name="T1" fmla="*/ 22 h 233"/>
                <a:gd name="T2" fmla="*/ 36 w 116"/>
                <a:gd name="T3" fmla="*/ 22 h 233"/>
                <a:gd name="T4" fmla="*/ 58 w 116"/>
                <a:gd name="T5" fmla="*/ 5 h 233"/>
                <a:gd name="T6" fmla="*/ 58 w 116"/>
                <a:gd name="T7" fmla="*/ 40 h 233"/>
                <a:gd name="T8" fmla="*/ 58 w 116"/>
                <a:gd name="T9" fmla="*/ 5 h 233"/>
                <a:gd name="T10" fmla="*/ 115 w 116"/>
                <a:gd name="T11" fmla="*/ 130 h 233"/>
                <a:gd name="T12" fmla="*/ 93 w 116"/>
                <a:gd name="T13" fmla="*/ 63 h 233"/>
                <a:gd name="T14" fmla="*/ 23 w 116"/>
                <a:gd name="T15" fmla="*/ 63 h 233"/>
                <a:gd name="T16" fmla="*/ 1 w 116"/>
                <a:gd name="T17" fmla="*/ 130 h 233"/>
                <a:gd name="T18" fmla="*/ 6 w 116"/>
                <a:gd name="T19" fmla="*/ 140 h 233"/>
                <a:gd name="T20" fmla="*/ 17 w 116"/>
                <a:gd name="T21" fmla="*/ 136 h 233"/>
                <a:gd name="T22" fmla="*/ 18 w 116"/>
                <a:gd name="T23" fmla="*/ 170 h 233"/>
                <a:gd name="T24" fmla="*/ 21 w 116"/>
                <a:gd name="T25" fmla="*/ 172 h 233"/>
                <a:gd name="T26" fmla="*/ 30 w 116"/>
                <a:gd name="T27" fmla="*/ 223 h 233"/>
                <a:gd name="T28" fmla="*/ 40 w 116"/>
                <a:gd name="T29" fmla="*/ 233 h 233"/>
                <a:gd name="T30" fmla="*/ 57 w 116"/>
                <a:gd name="T31" fmla="*/ 172 h 233"/>
                <a:gd name="T32" fmla="*/ 65 w 116"/>
                <a:gd name="T33" fmla="*/ 224 h 233"/>
                <a:gd name="T34" fmla="*/ 76 w 116"/>
                <a:gd name="T35" fmla="*/ 233 h 233"/>
                <a:gd name="T36" fmla="*/ 86 w 116"/>
                <a:gd name="T37" fmla="*/ 223 h 233"/>
                <a:gd name="T38" fmla="*/ 95 w 116"/>
                <a:gd name="T39" fmla="*/ 172 h 233"/>
                <a:gd name="T40" fmla="*/ 98 w 116"/>
                <a:gd name="T41" fmla="*/ 169 h 233"/>
                <a:gd name="T42" fmla="*/ 99 w 116"/>
                <a:gd name="T43" fmla="*/ 136 h 233"/>
                <a:gd name="T44" fmla="*/ 107 w 116"/>
                <a:gd name="T45" fmla="*/ 141 h 233"/>
                <a:gd name="T46" fmla="*/ 115 w 116"/>
                <a:gd name="T47" fmla="*/ 130 h 233"/>
                <a:gd name="T48" fmla="*/ 107 w 116"/>
                <a:gd name="T49" fmla="*/ 136 h 233"/>
                <a:gd name="T50" fmla="*/ 103 w 116"/>
                <a:gd name="T51" fmla="*/ 134 h 233"/>
                <a:gd name="T52" fmla="*/ 81 w 116"/>
                <a:gd name="T53" fmla="*/ 87 h 233"/>
                <a:gd name="T54" fmla="*/ 93 w 116"/>
                <a:gd name="T55" fmla="*/ 168 h 233"/>
                <a:gd name="T56" fmla="*/ 81 w 116"/>
                <a:gd name="T57" fmla="*/ 168 h 233"/>
                <a:gd name="T58" fmla="*/ 81 w 116"/>
                <a:gd name="T59" fmla="*/ 197 h 233"/>
                <a:gd name="T60" fmla="*/ 82 w 116"/>
                <a:gd name="T61" fmla="*/ 223 h 233"/>
                <a:gd name="T62" fmla="*/ 76 w 116"/>
                <a:gd name="T63" fmla="*/ 228 h 233"/>
                <a:gd name="T64" fmla="*/ 76 w 116"/>
                <a:gd name="T65" fmla="*/ 228 h 233"/>
                <a:gd name="T66" fmla="*/ 63 w 116"/>
                <a:gd name="T67" fmla="*/ 170 h 233"/>
                <a:gd name="T68" fmla="*/ 55 w 116"/>
                <a:gd name="T69" fmla="*/ 168 h 233"/>
                <a:gd name="T70" fmla="*/ 46 w 116"/>
                <a:gd name="T71" fmla="*/ 223 h 233"/>
                <a:gd name="T72" fmla="*/ 34 w 116"/>
                <a:gd name="T73" fmla="*/ 223 h 233"/>
                <a:gd name="T74" fmla="*/ 35 w 116"/>
                <a:gd name="T75" fmla="*/ 221 h 233"/>
                <a:gd name="T76" fmla="*/ 35 w 116"/>
                <a:gd name="T77" fmla="*/ 197 h 233"/>
                <a:gd name="T78" fmla="*/ 35 w 116"/>
                <a:gd name="T79" fmla="*/ 168 h 233"/>
                <a:gd name="T80" fmla="*/ 23 w 116"/>
                <a:gd name="T81" fmla="*/ 168 h 233"/>
                <a:gd name="T82" fmla="*/ 35 w 116"/>
                <a:gd name="T83" fmla="*/ 87 h 233"/>
                <a:gd name="T84" fmla="*/ 13 w 116"/>
                <a:gd name="T85" fmla="*/ 134 h 233"/>
                <a:gd name="T86" fmla="*/ 5 w 116"/>
                <a:gd name="T87" fmla="*/ 131 h 233"/>
                <a:gd name="T88" fmla="*/ 6 w 116"/>
                <a:gd name="T89" fmla="*/ 129 h 233"/>
                <a:gd name="T90" fmla="*/ 28 w 116"/>
                <a:gd name="T91" fmla="*/ 65 h 233"/>
                <a:gd name="T92" fmla="*/ 88 w 116"/>
                <a:gd name="T93" fmla="*/ 65 h 233"/>
                <a:gd name="T94" fmla="*/ 110 w 116"/>
                <a:gd name="T95" fmla="*/ 129 h 233"/>
                <a:gd name="T96" fmla="*/ 111 w 116"/>
                <a:gd name="T97" fmla="*/ 131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6" h="233">
                  <a:moveTo>
                    <a:pt x="58" y="44"/>
                  </a:moveTo>
                  <a:cubicBezTo>
                    <a:pt x="70" y="44"/>
                    <a:pt x="80" y="34"/>
                    <a:pt x="80" y="22"/>
                  </a:cubicBezTo>
                  <a:cubicBezTo>
                    <a:pt x="80" y="10"/>
                    <a:pt x="70" y="0"/>
                    <a:pt x="58" y="0"/>
                  </a:cubicBezTo>
                  <a:cubicBezTo>
                    <a:pt x="46" y="0"/>
                    <a:pt x="36" y="10"/>
                    <a:pt x="36" y="22"/>
                  </a:cubicBezTo>
                  <a:cubicBezTo>
                    <a:pt x="36" y="34"/>
                    <a:pt x="46" y="44"/>
                    <a:pt x="58" y="44"/>
                  </a:cubicBezTo>
                  <a:close/>
                  <a:moveTo>
                    <a:pt x="58" y="5"/>
                  </a:moveTo>
                  <a:cubicBezTo>
                    <a:pt x="68" y="5"/>
                    <a:pt x="75" y="13"/>
                    <a:pt x="75" y="22"/>
                  </a:cubicBezTo>
                  <a:cubicBezTo>
                    <a:pt x="75" y="32"/>
                    <a:pt x="68" y="40"/>
                    <a:pt x="58" y="40"/>
                  </a:cubicBezTo>
                  <a:cubicBezTo>
                    <a:pt x="48" y="40"/>
                    <a:pt x="41" y="32"/>
                    <a:pt x="41" y="22"/>
                  </a:cubicBezTo>
                  <a:cubicBezTo>
                    <a:pt x="41" y="13"/>
                    <a:pt x="48" y="5"/>
                    <a:pt x="58" y="5"/>
                  </a:cubicBezTo>
                  <a:close/>
                  <a:moveTo>
                    <a:pt x="115" y="130"/>
                  </a:moveTo>
                  <a:cubicBezTo>
                    <a:pt x="115" y="130"/>
                    <a:pt x="115" y="130"/>
                    <a:pt x="115" y="130"/>
                  </a:cubicBezTo>
                  <a:cubicBezTo>
                    <a:pt x="115" y="129"/>
                    <a:pt x="114" y="126"/>
                    <a:pt x="113" y="122"/>
                  </a:cubicBezTo>
                  <a:cubicBezTo>
                    <a:pt x="107" y="105"/>
                    <a:pt x="96" y="69"/>
                    <a:pt x="93" y="63"/>
                  </a:cubicBezTo>
                  <a:cubicBezTo>
                    <a:pt x="88" y="53"/>
                    <a:pt x="77" y="49"/>
                    <a:pt x="58" y="49"/>
                  </a:cubicBezTo>
                  <a:cubicBezTo>
                    <a:pt x="39" y="49"/>
                    <a:pt x="28" y="53"/>
                    <a:pt x="23" y="63"/>
                  </a:cubicBezTo>
                  <a:cubicBezTo>
                    <a:pt x="20" y="69"/>
                    <a:pt x="9" y="105"/>
                    <a:pt x="3" y="122"/>
                  </a:cubicBezTo>
                  <a:cubicBezTo>
                    <a:pt x="2" y="126"/>
                    <a:pt x="1" y="129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0" y="134"/>
                    <a:pt x="2" y="139"/>
                    <a:pt x="6" y="140"/>
                  </a:cubicBezTo>
                  <a:cubicBezTo>
                    <a:pt x="7" y="141"/>
                    <a:pt x="8" y="141"/>
                    <a:pt x="10" y="141"/>
                  </a:cubicBezTo>
                  <a:cubicBezTo>
                    <a:pt x="13" y="141"/>
                    <a:pt x="16" y="139"/>
                    <a:pt x="17" y="136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18" y="170"/>
                    <a:pt x="18" y="170"/>
                    <a:pt x="18" y="170"/>
                  </a:cubicBezTo>
                  <a:cubicBezTo>
                    <a:pt x="18" y="170"/>
                    <a:pt x="18" y="171"/>
                    <a:pt x="19" y="172"/>
                  </a:cubicBezTo>
                  <a:cubicBezTo>
                    <a:pt x="19" y="172"/>
                    <a:pt x="20" y="172"/>
                    <a:pt x="21" y="172"/>
                  </a:cubicBezTo>
                  <a:cubicBezTo>
                    <a:pt x="31" y="172"/>
                    <a:pt x="31" y="172"/>
                    <a:pt x="31" y="172"/>
                  </a:cubicBezTo>
                  <a:cubicBezTo>
                    <a:pt x="31" y="188"/>
                    <a:pt x="30" y="221"/>
                    <a:pt x="30" y="223"/>
                  </a:cubicBezTo>
                  <a:cubicBezTo>
                    <a:pt x="30" y="223"/>
                    <a:pt x="30" y="223"/>
                    <a:pt x="30" y="224"/>
                  </a:cubicBezTo>
                  <a:cubicBezTo>
                    <a:pt x="30" y="229"/>
                    <a:pt x="35" y="233"/>
                    <a:pt x="40" y="233"/>
                  </a:cubicBezTo>
                  <a:cubicBezTo>
                    <a:pt x="46" y="233"/>
                    <a:pt x="51" y="229"/>
                    <a:pt x="51" y="224"/>
                  </a:cubicBezTo>
                  <a:cubicBezTo>
                    <a:pt x="57" y="172"/>
                    <a:pt x="57" y="172"/>
                    <a:pt x="57" y="172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65" y="224"/>
                    <a:pt x="65" y="224"/>
                    <a:pt x="65" y="224"/>
                  </a:cubicBezTo>
                  <a:cubicBezTo>
                    <a:pt x="65" y="229"/>
                    <a:pt x="70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81" y="233"/>
                    <a:pt x="86" y="229"/>
                    <a:pt x="86" y="224"/>
                  </a:cubicBezTo>
                  <a:cubicBezTo>
                    <a:pt x="86" y="223"/>
                    <a:pt x="86" y="223"/>
                    <a:pt x="86" y="223"/>
                  </a:cubicBezTo>
                  <a:cubicBezTo>
                    <a:pt x="86" y="221"/>
                    <a:pt x="85" y="188"/>
                    <a:pt x="85" y="172"/>
                  </a:cubicBezTo>
                  <a:cubicBezTo>
                    <a:pt x="95" y="172"/>
                    <a:pt x="95" y="172"/>
                    <a:pt x="95" y="172"/>
                  </a:cubicBezTo>
                  <a:cubicBezTo>
                    <a:pt x="97" y="172"/>
                    <a:pt x="98" y="171"/>
                    <a:pt x="98" y="170"/>
                  </a:cubicBezTo>
                  <a:cubicBezTo>
                    <a:pt x="98" y="170"/>
                    <a:pt x="98" y="170"/>
                    <a:pt x="98" y="169"/>
                  </a:cubicBezTo>
                  <a:cubicBezTo>
                    <a:pt x="87" y="109"/>
                    <a:pt x="87" y="109"/>
                    <a:pt x="87" y="109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9"/>
                    <a:pt x="103" y="141"/>
                    <a:pt x="107" y="141"/>
                  </a:cubicBezTo>
                  <a:cubicBezTo>
                    <a:pt x="107" y="141"/>
                    <a:pt x="107" y="141"/>
                    <a:pt x="107" y="141"/>
                  </a:cubicBezTo>
                  <a:cubicBezTo>
                    <a:pt x="108" y="141"/>
                    <a:pt x="109" y="141"/>
                    <a:pt x="110" y="140"/>
                  </a:cubicBezTo>
                  <a:cubicBezTo>
                    <a:pt x="114" y="139"/>
                    <a:pt x="116" y="134"/>
                    <a:pt x="115" y="130"/>
                  </a:cubicBezTo>
                  <a:close/>
                  <a:moveTo>
                    <a:pt x="108" y="136"/>
                  </a:moveTo>
                  <a:cubicBezTo>
                    <a:pt x="108" y="136"/>
                    <a:pt x="107" y="136"/>
                    <a:pt x="107" y="136"/>
                  </a:cubicBezTo>
                  <a:cubicBezTo>
                    <a:pt x="107" y="136"/>
                    <a:pt x="107" y="136"/>
                    <a:pt x="107" y="136"/>
                  </a:cubicBezTo>
                  <a:cubicBezTo>
                    <a:pt x="105" y="136"/>
                    <a:pt x="104" y="135"/>
                    <a:pt x="103" y="134"/>
                  </a:cubicBezTo>
                  <a:cubicBezTo>
                    <a:pt x="84" y="89"/>
                    <a:pt x="84" y="89"/>
                    <a:pt x="84" y="89"/>
                  </a:cubicBezTo>
                  <a:cubicBezTo>
                    <a:pt x="84" y="88"/>
                    <a:pt x="82" y="87"/>
                    <a:pt x="81" y="87"/>
                  </a:cubicBezTo>
                  <a:cubicBezTo>
                    <a:pt x="80" y="88"/>
                    <a:pt x="79" y="89"/>
                    <a:pt x="80" y="90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2" y="168"/>
                    <a:pt x="82" y="168"/>
                    <a:pt x="82" y="168"/>
                  </a:cubicBezTo>
                  <a:cubicBezTo>
                    <a:pt x="82" y="168"/>
                    <a:pt x="81" y="168"/>
                    <a:pt x="81" y="168"/>
                  </a:cubicBezTo>
                  <a:cubicBezTo>
                    <a:pt x="80" y="169"/>
                    <a:pt x="80" y="170"/>
                    <a:pt x="80" y="170"/>
                  </a:cubicBezTo>
                  <a:cubicBezTo>
                    <a:pt x="80" y="170"/>
                    <a:pt x="80" y="183"/>
                    <a:pt x="81" y="197"/>
                  </a:cubicBezTo>
                  <a:cubicBezTo>
                    <a:pt x="81" y="203"/>
                    <a:pt x="81" y="210"/>
                    <a:pt x="81" y="215"/>
                  </a:cubicBezTo>
                  <a:cubicBezTo>
                    <a:pt x="81" y="220"/>
                    <a:pt x="81" y="222"/>
                    <a:pt x="82" y="223"/>
                  </a:cubicBezTo>
                  <a:cubicBezTo>
                    <a:pt x="82" y="223"/>
                    <a:pt x="82" y="223"/>
                    <a:pt x="82" y="223"/>
                  </a:cubicBezTo>
                  <a:cubicBezTo>
                    <a:pt x="81" y="226"/>
                    <a:pt x="79" y="228"/>
                    <a:pt x="76" y="228"/>
                  </a:cubicBezTo>
                  <a:cubicBezTo>
                    <a:pt x="76" y="230"/>
                    <a:pt x="76" y="230"/>
                    <a:pt x="76" y="230"/>
                  </a:cubicBezTo>
                  <a:cubicBezTo>
                    <a:pt x="76" y="228"/>
                    <a:pt x="76" y="228"/>
                    <a:pt x="76" y="228"/>
                  </a:cubicBezTo>
                  <a:cubicBezTo>
                    <a:pt x="72" y="228"/>
                    <a:pt x="70" y="226"/>
                    <a:pt x="70" y="223"/>
                  </a:cubicBezTo>
                  <a:cubicBezTo>
                    <a:pt x="63" y="170"/>
                    <a:pt x="63" y="170"/>
                    <a:pt x="63" y="170"/>
                  </a:cubicBezTo>
                  <a:cubicBezTo>
                    <a:pt x="63" y="169"/>
                    <a:pt x="62" y="168"/>
                    <a:pt x="61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4" y="168"/>
                    <a:pt x="53" y="169"/>
                    <a:pt x="53" y="170"/>
                  </a:cubicBezTo>
                  <a:cubicBezTo>
                    <a:pt x="46" y="223"/>
                    <a:pt x="46" y="223"/>
                    <a:pt x="46" y="223"/>
                  </a:cubicBezTo>
                  <a:cubicBezTo>
                    <a:pt x="46" y="226"/>
                    <a:pt x="44" y="228"/>
                    <a:pt x="40" y="228"/>
                  </a:cubicBezTo>
                  <a:cubicBezTo>
                    <a:pt x="37" y="228"/>
                    <a:pt x="35" y="226"/>
                    <a:pt x="34" y="223"/>
                  </a:cubicBezTo>
                  <a:cubicBezTo>
                    <a:pt x="34" y="223"/>
                    <a:pt x="34" y="223"/>
                    <a:pt x="34" y="223"/>
                  </a:cubicBezTo>
                  <a:cubicBezTo>
                    <a:pt x="35" y="223"/>
                    <a:pt x="35" y="222"/>
                    <a:pt x="35" y="221"/>
                  </a:cubicBezTo>
                  <a:cubicBezTo>
                    <a:pt x="35" y="220"/>
                    <a:pt x="35" y="218"/>
                    <a:pt x="35" y="215"/>
                  </a:cubicBezTo>
                  <a:cubicBezTo>
                    <a:pt x="35" y="210"/>
                    <a:pt x="35" y="203"/>
                    <a:pt x="35" y="197"/>
                  </a:cubicBezTo>
                  <a:cubicBezTo>
                    <a:pt x="36" y="184"/>
                    <a:pt x="36" y="170"/>
                    <a:pt x="36" y="170"/>
                  </a:cubicBezTo>
                  <a:cubicBezTo>
                    <a:pt x="36" y="170"/>
                    <a:pt x="36" y="169"/>
                    <a:pt x="35" y="168"/>
                  </a:cubicBezTo>
                  <a:cubicBezTo>
                    <a:pt x="35" y="168"/>
                    <a:pt x="34" y="168"/>
                    <a:pt x="34" y="168"/>
                  </a:cubicBezTo>
                  <a:cubicBezTo>
                    <a:pt x="23" y="168"/>
                    <a:pt x="23" y="168"/>
                    <a:pt x="23" y="168"/>
                  </a:cubicBezTo>
                  <a:cubicBezTo>
                    <a:pt x="36" y="90"/>
                    <a:pt x="36" y="90"/>
                    <a:pt x="36" y="90"/>
                  </a:cubicBezTo>
                  <a:cubicBezTo>
                    <a:pt x="37" y="89"/>
                    <a:pt x="36" y="88"/>
                    <a:pt x="35" y="87"/>
                  </a:cubicBezTo>
                  <a:cubicBezTo>
                    <a:pt x="34" y="87"/>
                    <a:pt x="32" y="88"/>
                    <a:pt x="32" y="89"/>
                  </a:cubicBezTo>
                  <a:cubicBezTo>
                    <a:pt x="13" y="134"/>
                    <a:pt x="13" y="134"/>
                    <a:pt x="13" y="134"/>
                  </a:cubicBezTo>
                  <a:cubicBezTo>
                    <a:pt x="12" y="136"/>
                    <a:pt x="10" y="136"/>
                    <a:pt x="8" y="136"/>
                  </a:cubicBezTo>
                  <a:cubicBezTo>
                    <a:pt x="6" y="135"/>
                    <a:pt x="5" y="133"/>
                    <a:pt x="5" y="131"/>
                  </a:cubicBezTo>
                  <a:cubicBezTo>
                    <a:pt x="5" y="131"/>
                    <a:pt x="5" y="131"/>
                    <a:pt x="5" y="131"/>
                  </a:cubicBezTo>
                  <a:cubicBezTo>
                    <a:pt x="5" y="131"/>
                    <a:pt x="6" y="130"/>
                    <a:pt x="6" y="129"/>
                  </a:cubicBezTo>
                  <a:cubicBezTo>
                    <a:pt x="6" y="128"/>
                    <a:pt x="7" y="126"/>
                    <a:pt x="8" y="123"/>
                  </a:cubicBezTo>
                  <a:cubicBezTo>
                    <a:pt x="13" y="108"/>
                    <a:pt x="25" y="71"/>
                    <a:pt x="28" y="65"/>
                  </a:cubicBezTo>
                  <a:cubicBezTo>
                    <a:pt x="30" y="59"/>
                    <a:pt x="36" y="54"/>
                    <a:pt x="58" y="54"/>
                  </a:cubicBezTo>
                  <a:cubicBezTo>
                    <a:pt x="80" y="54"/>
                    <a:pt x="86" y="59"/>
                    <a:pt x="88" y="65"/>
                  </a:cubicBezTo>
                  <a:cubicBezTo>
                    <a:pt x="91" y="71"/>
                    <a:pt x="103" y="108"/>
                    <a:pt x="108" y="123"/>
                  </a:cubicBezTo>
                  <a:cubicBezTo>
                    <a:pt x="109" y="126"/>
                    <a:pt x="110" y="128"/>
                    <a:pt x="110" y="129"/>
                  </a:cubicBezTo>
                  <a:cubicBezTo>
                    <a:pt x="111" y="130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3"/>
                    <a:pt x="110" y="135"/>
                    <a:pt x="108" y="1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254" name="Freeform 6"/>
            <p:cNvSpPr>
              <a:spLocks noChangeAspect="1" noEditPoints="1"/>
            </p:cNvSpPr>
            <p:nvPr/>
          </p:nvSpPr>
          <p:spPr bwMode="auto">
            <a:xfrm>
              <a:off x="5351740" y="5336280"/>
              <a:ext cx="310810" cy="624632"/>
            </a:xfrm>
            <a:custGeom>
              <a:avLst/>
              <a:gdLst>
                <a:gd name="T0" fmla="*/ 80 w 116"/>
                <a:gd name="T1" fmla="*/ 22 h 233"/>
                <a:gd name="T2" fmla="*/ 36 w 116"/>
                <a:gd name="T3" fmla="*/ 22 h 233"/>
                <a:gd name="T4" fmla="*/ 58 w 116"/>
                <a:gd name="T5" fmla="*/ 5 h 233"/>
                <a:gd name="T6" fmla="*/ 58 w 116"/>
                <a:gd name="T7" fmla="*/ 40 h 233"/>
                <a:gd name="T8" fmla="*/ 58 w 116"/>
                <a:gd name="T9" fmla="*/ 5 h 233"/>
                <a:gd name="T10" fmla="*/ 115 w 116"/>
                <a:gd name="T11" fmla="*/ 130 h 233"/>
                <a:gd name="T12" fmla="*/ 93 w 116"/>
                <a:gd name="T13" fmla="*/ 63 h 233"/>
                <a:gd name="T14" fmla="*/ 23 w 116"/>
                <a:gd name="T15" fmla="*/ 63 h 233"/>
                <a:gd name="T16" fmla="*/ 1 w 116"/>
                <a:gd name="T17" fmla="*/ 130 h 233"/>
                <a:gd name="T18" fmla="*/ 6 w 116"/>
                <a:gd name="T19" fmla="*/ 140 h 233"/>
                <a:gd name="T20" fmla="*/ 17 w 116"/>
                <a:gd name="T21" fmla="*/ 136 h 233"/>
                <a:gd name="T22" fmla="*/ 18 w 116"/>
                <a:gd name="T23" fmla="*/ 170 h 233"/>
                <a:gd name="T24" fmla="*/ 21 w 116"/>
                <a:gd name="T25" fmla="*/ 172 h 233"/>
                <a:gd name="T26" fmla="*/ 30 w 116"/>
                <a:gd name="T27" fmla="*/ 223 h 233"/>
                <a:gd name="T28" fmla="*/ 40 w 116"/>
                <a:gd name="T29" fmla="*/ 233 h 233"/>
                <a:gd name="T30" fmla="*/ 57 w 116"/>
                <a:gd name="T31" fmla="*/ 172 h 233"/>
                <a:gd name="T32" fmla="*/ 65 w 116"/>
                <a:gd name="T33" fmla="*/ 224 h 233"/>
                <a:gd name="T34" fmla="*/ 76 w 116"/>
                <a:gd name="T35" fmla="*/ 233 h 233"/>
                <a:gd name="T36" fmla="*/ 86 w 116"/>
                <a:gd name="T37" fmla="*/ 223 h 233"/>
                <a:gd name="T38" fmla="*/ 95 w 116"/>
                <a:gd name="T39" fmla="*/ 172 h 233"/>
                <a:gd name="T40" fmla="*/ 98 w 116"/>
                <a:gd name="T41" fmla="*/ 169 h 233"/>
                <a:gd name="T42" fmla="*/ 99 w 116"/>
                <a:gd name="T43" fmla="*/ 136 h 233"/>
                <a:gd name="T44" fmla="*/ 107 w 116"/>
                <a:gd name="T45" fmla="*/ 141 h 233"/>
                <a:gd name="T46" fmla="*/ 115 w 116"/>
                <a:gd name="T47" fmla="*/ 130 h 233"/>
                <a:gd name="T48" fmla="*/ 107 w 116"/>
                <a:gd name="T49" fmla="*/ 136 h 233"/>
                <a:gd name="T50" fmla="*/ 103 w 116"/>
                <a:gd name="T51" fmla="*/ 134 h 233"/>
                <a:gd name="T52" fmla="*/ 81 w 116"/>
                <a:gd name="T53" fmla="*/ 87 h 233"/>
                <a:gd name="T54" fmla="*/ 93 w 116"/>
                <a:gd name="T55" fmla="*/ 168 h 233"/>
                <a:gd name="T56" fmla="*/ 81 w 116"/>
                <a:gd name="T57" fmla="*/ 168 h 233"/>
                <a:gd name="T58" fmla="*/ 81 w 116"/>
                <a:gd name="T59" fmla="*/ 197 h 233"/>
                <a:gd name="T60" fmla="*/ 82 w 116"/>
                <a:gd name="T61" fmla="*/ 223 h 233"/>
                <a:gd name="T62" fmla="*/ 76 w 116"/>
                <a:gd name="T63" fmla="*/ 228 h 233"/>
                <a:gd name="T64" fmla="*/ 76 w 116"/>
                <a:gd name="T65" fmla="*/ 228 h 233"/>
                <a:gd name="T66" fmla="*/ 63 w 116"/>
                <a:gd name="T67" fmla="*/ 170 h 233"/>
                <a:gd name="T68" fmla="*/ 55 w 116"/>
                <a:gd name="T69" fmla="*/ 168 h 233"/>
                <a:gd name="T70" fmla="*/ 46 w 116"/>
                <a:gd name="T71" fmla="*/ 223 h 233"/>
                <a:gd name="T72" fmla="*/ 34 w 116"/>
                <a:gd name="T73" fmla="*/ 223 h 233"/>
                <a:gd name="T74" fmla="*/ 35 w 116"/>
                <a:gd name="T75" fmla="*/ 221 h 233"/>
                <a:gd name="T76" fmla="*/ 35 w 116"/>
                <a:gd name="T77" fmla="*/ 197 h 233"/>
                <a:gd name="T78" fmla="*/ 35 w 116"/>
                <a:gd name="T79" fmla="*/ 168 h 233"/>
                <a:gd name="T80" fmla="*/ 23 w 116"/>
                <a:gd name="T81" fmla="*/ 168 h 233"/>
                <a:gd name="T82" fmla="*/ 35 w 116"/>
                <a:gd name="T83" fmla="*/ 87 h 233"/>
                <a:gd name="T84" fmla="*/ 13 w 116"/>
                <a:gd name="T85" fmla="*/ 134 h 233"/>
                <a:gd name="T86" fmla="*/ 5 w 116"/>
                <a:gd name="T87" fmla="*/ 131 h 233"/>
                <a:gd name="T88" fmla="*/ 6 w 116"/>
                <a:gd name="T89" fmla="*/ 129 h 233"/>
                <a:gd name="T90" fmla="*/ 28 w 116"/>
                <a:gd name="T91" fmla="*/ 65 h 233"/>
                <a:gd name="T92" fmla="*/ 88 w 116"/>
                <a:gd name="T93" fmla="*/ 65 h 233"/>
                <a:gd name="T94" fmla="*/ 110 w 116"/>
                <a:gd name="T95" fmla="*/ 129 h 233"/>
                <a:gd name="T96" fmla="*/ 111 w 116"/>
                <a:gd name="T97" fmla="*/ 131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6" h="233">
                  <a:moveTo>
                    <a:pt x="58" y="44"/>
                  </a:moveTo>
                  <a:cubicBezTo>
                    <a:pt x="70" y="44"/>
                    <a:pt x="80" y="34"/>
                    <a:pt x="80" y="22"/>
                  </a:cubicBezTo>
                  <a:cubicBezTo>
                    <a:pt x="80" y="10"/>
                    <a:pt x="70" y="0"/>
                    <a:pt x="58" y="0"/>
                  </a:cubicBezTo>
                  <a:cubicBezTo>
                    <a:pt x="46" y="0"/>
                    <a:pt x="36" y="10"/>
                    <a:pt x="36" y="22"/>
                  </a:cubicBezTo>
                  <a:cubicBezTo>
                    <a:pt x="36" y="34"/>
                    <a:pt x="46" y="44"/>
                    <a:pt x="58" y="44"/>
                  </a:cubicBezTo>
                  <a:close/>
                  <a:moveTo>
                    <a:pt x="58" y="5"/>
                  </a:moveTo>
                  <a:cubicBezTo>
                    <a:pt x="68" y="5"/>
                    <a:pt x="75" y="13"/>
                    <a:pt x="75" y="22"/>
                  </a:cubicBezTo>
                  <a:cubicBezTo>
                    <a:pt x="75" y="32"/>
                    <a:pt x="68" y="40"/>
                    <a:pt x="58" y="40"/>
                  </a:cubicBezTo>
                  <a:cubicBezTo>
                    <a:pt x="48" y="40"/>
                    <a:pt x="41" y="32"/>
                    <a:pt x="41" y="22"/>
                  </a:cubicBezTo>
                  <a:cubicBezTo>
                    <a:pt x="41" y="13"/>
                    <a:pt x="48" y="5"/>
                    <a:pt x="58" y="5"/>
                  </a:cubicBezTo>
                  <a:close/>
                  <a:moveTo>
                    <a:pt x="115" y="130"/>
                  </a:moveTo>
                  <a:cubicBezTo>
                    <a:pt x="115" y="130"/>
                    <a:pt x="115" y="130"/>
                    <a:pt x="115" y="130"/>
                  </a:cubicBezTo>
                  <a:cubicBezTo>
                    <a:pt x="115" y="129"/>
                    <a:pt x="114" y="126"/>
                    <a:pt x="113" y="122"/>
                  </a:cubicBezTo>
                  <a:cubicBezTo>
                    <a:pt x="107" y="105"/>
                    <a:pt x="96" y="69"/>
                    <a:pt x="93" y="63"/>
                  </a:cubicBezTo>
                  <a:cubicBezTo>
                    <a:pt x="88" y="53"/>
                    <a:pt x="77" y="49"/>
                    <a:pt x="58" y="49"/>
                  </a:cubicBezTo>
                  <a:cubicBezTo>
                    <a:pt x="39" y="49"/>
                    <a:pt x="28" y="53"/>
                    <a:pt x="23" y="63"/>
                  </a:cubicBezTo>
                  <a:cubicBezTo>
                    <a:pt x="20" y="69"/>
                    <a:pt x="9" y="105"/>
                    <a:pt x="3" y="122"/>
                  </a:cubicBezTo>
                  <a:cubicBezTo>
                    <a:pt x="2" y="126"/>
                    <a:pt x="1" y="129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0" y="134"/>
                    <a:pt x="2" y="139"/>
                    <a:pt x="6" y="140"/>
                  </a:cubicBezTo>
                  <a:cubicBezTo>
                    <a:pt x="7" y="141"/>
                    <a:pt x="8" y="141"/>
                    <a:pt x="10" y="141"/>
                  </a:cubicBezTo>
                  <a:cubicBezTo>
                    <a:pt x="13" y="141"/>
                    <a:pt x="16" y="139"/>
                    <a:pt x="17" y="136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18" y="170"/>
                    <a:pt x="18" y="170"/>
                    <a:pt x="18" y="170"/>
                  </a:cubicBezTo>
                  <a:cubicBezTo>
                    <a:pt x="18" y="170"/>
                    <a:pt x="18" y="171"/>
                    <a:pt x="19" y="172"/>
                  </a:cubicBezTo>
                  <a:cubicBezTo>
                    <a:pt x="19" y="172"/>
                    <a:pt x="20" y="172"/>
                    <a:pt x="21" y="172"/>
                  </a:cubicBezTo>
                  <a:cubicBezTo>
                    <a:pt x="31" y="172"/>
                    <a:pt x="31" y="172"/>
                    <a:pt x="31" y="172"/>
                  </a:cubicBezTo>
                  <a:cubicBezTo>
                    <a:pt x="31" y="188"/>
                    <a:pt x="30" y="221"/>
                    <a:pt x="30" y="223"/>
                  </a:cubicBezTo>
                  <a:cubicBezTo>
                    <a:pt x="30" y="223"/>
                    <a:pt x="30" y="223"/>
                    <a:pt x="30" y="224"/>
                  </a:cubicBezTo>
                  <a:cubicBezTo>
                    <a:pt x="30" y="229"/>
                    <a:pt x="35" y="233"/>
                    <a:pt x="40" y="233"/>
                  </a:cubicBezTo>
                  <a:cubicBezTo>
                    <a:pt x="46" y="233"/>
                    <a:pt x="51" y="229"/>
                    <a:pt x="51" y="224"/>
                  </a:cubicBezTo>
                  <a:cubicBezTo>
                    <a:pt x="57" y="172"/>
                    <a:pt x="57" y="172"/>
                    <a:pt x="57" y="172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65" y="224"/>
                    <a:pt x="65" y="224"/>
                    <a:pt x="65" y="224"/>
                  </a:cubicBezTo>
                  <a:cubicBezTo>
                    <a:pt x="65" y="229"/>
                    <a:pt x="70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81" y="233"/>
                    <a:pt x="86" y="229"/>
                    <a:pt x="86" y="224"/>
                  </a:cubicBezTo>
                  <a:cubicBezTo>
                    <a:pt x="86" y="223"/>
                    <a:pt x="86" y="223"/>
                    <a:pt x="86" y="223"/>
                  </a:cubicBezTo>
                  <a:cubicBezTo>
                    <a:pt x="86" y="221"/>
                    <a:pt x="85" y="188"/>
                    <a:pt x="85" y="172"/>
                  </a:cubicBezTo>
                  <a:cubicBezTo>
                    <a:pt x="95" y="172"/>
                    <a:pt x="95" y="172"/>
                    <a:pt x="95" y="172"/>
                  </a:cubicBezTo>
                  <a:cubicBezTo>
                    <a:pt x="97" y="172"/>
                    <a:pt x="98" y="171"/>
                    <a:pt x="98" y="170"/>
                  </a:cubicBezTo>
                  <a:cubicBezTo>
                    <a:pt x="98" y="170"/>
                    <a:pt x="98" y="170"/>
                    <a:pt x="98" y="169"/>
                  </a:cubicBezTo>
                  <a:cubicBezTo>
                    <a:pt x="87" y="109"/>
                    <a:pt x="87" y="109"/>
                    <a:pt x="87" y="109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9"/>
                    <a:pt x="103" y="141"/>
                    <a:pt x="107" y="141"/>
                  </a:cubicBezTo>
                  <a:cubicBezTo>
                    <a:pt x="107" y="141"/>
                    <a:pt x="107" y="141"/>
                    <a:pt x="107" y="141"/>
                  </a:cubicBezTo>
                  <a:cubicBezTo>
                    <a:pt x="108" y="141"/>
                    <a:pt x="109" y="141"/>
                    <a:pt x="110" y="140"/>
                  </a:cubicBezTo>
                  <a:cubicBezTo>
                    <a:pt x="114" y="139"/>
                    <a:pt x="116" y="134"/>
                    <a:pt x="115" y="130"/>
                  </a:cubicBezTo>
                  <a:close/>
                  <a:moveTo>
                    <a:pt x="108" y="136"/>
                  </a:moveTo>
                  <a:cubicBezTo>
                    <a:pt x="108" y="136"/>
                    <a:pt x="107" y="136"/>
                    <a:pt x="107" y="136"/>
                  </a:cubicBezTo>
                  <a:cubicBezTo>
                    <a:pt x="107" y="136"/>
                    <a:pt x="107" y="136"/>
                    <a:pt x="107" y="136"/>
                  </a:cubicBezTo>
                  <a:cubicBezTo>
                    <a:pt x="105" y="136"/>
                    <a:pt x="104" y="135"/>
                    <a:pt x="103" y="134"/>
                  </a:cubicBezTo>
                  <a:cubicBezTo>
                    <a:pt x="84" y="89"/>
                    <a:pt x="84" y="89"/>
                    <a:pt x="84" y="89"/>
                  </a:cubicBezTo>
                  <a:cubicBezTo>
                    <a:pt x="84" y="88"/>
                    <a:pt x="82" y="87"/>
                    <a:pt x="81" y="87"/>
                  </a:cubicBezTo>
                  <a:cubicBezTo>
                    <a:pt x="80" y="88"/>
                    <a:pt x="79" y="89"/>
                    <a:pt x="80" y="90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2" y="168"/>
                    <a:pt x="82" y="168"/>
                    <a:pt x="82" y="168"/>
                  </a:cubicBezTo>
                  <a:cubicBezTo>
                    <a:pt x="82" y="168"/>
                    <a:pt x="81" y="168"/>
                    <a:pt x="81" y="168"/>
                  </a:cubicBezTo>
                  <a:cubicBezTo>
                    <a:pt x="80" y="169"/>
                    <a:pt x="80" y="170"/>
                    <a:pt x="80" y="170"/>
                  </a:cubicBezTo>
                  <a:cubicBezTo>
                    <a:pt x="80" y="170"/>
                    <a:pt x="80" y="183"/>
                    <a:pt x="81" y="197"/>
                  </a:cubicBezTo>
                  <a:cubicBezTo>
                    <a:pt x="81" y="203"/>
                    <a:pt x="81" y="210"/>
                    <a:pt x="81" y="215"/>
                  </a:cubicBezTo>
                  <a:cubicBezTo>
                    <a:pt x="81" y="220"/>
                    <a:pt x="81" y="222"/>
                    <a:pt x="82" y="223"/>
                  </a:cubicBezTo>
                  <a:cubicBezTo>
                    <a:pt x="82" y="223"/>
                    <a:pt x="82" y="223"/>
                    <a:pt x="82" y="223"/>
                  </a:cubicBezTo>
                  <a:cubicBezTo>
                    <a:pt x="81" y="226"/>
                    <a:pt x="79" y="228"/>
                    <a:pt x="76" y="228"/>
                  </a:cubicBezTo>
                  <a:cubicBezTo>
                    <a:pt x="76" y="230"/>
                    <a:pt x="76" y="230"/>
                    <a:pt x="76" y="230"/>
                  </a:cubicBezTo>
                  <a:cubicBezTo>
                    <a:pt x="76" y="228"/>
                    <a:pt x="76" y="228"/>
                    <a:pt x="76" y="228"/>
                  </a:cubicBezTo>
                  <a:cubicBezTo>
                    <a:pt x="72" y="228"/>
                    <a:pt x="70" y="226"/>
                    <a:pt x="70" y="223"/>
                  </a:cubicBezTo>
                  <a:cubicBezTo>
                    <a:pt x="63" y="170"/>
                    <a:pt x="63" y="170"/>
                    <a:pt x="63" y="170"/>
                  </a:cubicBezTo>
                  <a:cubicBezTo>
                    <a:pt x="63" y="169"/>
                    <a:pt x="62" y="168"/>
                    <a:pt x="61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4" y="168"/>
                    <a:pt x="53" y="169"/>
                    <a:pt x="53" y="170"/>
                  </a:cubicBezTo>
                  <a:cubicBezTo>
                    <a:pt x="46" y="223"/>
                    <a:pt x="46" y="223"/>
                    <a:pt x="46" y="223"/>
                  </a:cubicBezTo>
                  <a:cubicBezTo>
                    <a:pt x="46" y="226"/>
                    <a:pt x="44" y="228"/>
                    <a:pt x="40" y="228"/>
                  </a:cubicBezTo>
                  <a:cubicBezTo>
                    <a:pt x="37" y="228"/>
                    <a:pt x="35" y="226"/>
                    <a:pt x="34" y="223"/>
                  </a:cubicBezTo>
                  <a:cubicBezTo>
                    <a:pt x="34" y="223"/>
                    <a:pt x="34" y="223"/>
                    <a:pt x="34" y="223"/>
                  </a:cubicBezTo>
                  <a:cubicBezTo>
                    <a:pt x="35" y="223"/>
                    <a:pt x="35" y="222"/>
                    <a:pt x="35" y="221"/>
                  </a:cubicBezTo>
                  <a:cubicBezTo>
                    <a:pt x="35" y="220"/>
                    <a:pt x="35" y="218"/>
                    <a:pt x="35" y="215"/>
                  </a:cubicBezTo>
                  <a:cubicBezTo>
                    <a:pt x="35" y="210"/>
                    <a:pt x="35" y="203"/>
                    <a:pt x="35" y="197"/>
                  </a:cubicBezTo>
                  <a:cubicBezTo>
                    <a:pt x="36" y="184"/>
                    <a:pt x="36" y="170"/>
                    <a:pt x="36" y="170"/>
                  </a:cubicBezTo>
                  <a:cubicBezTo>
                    <a:pt x="36" y="170"/>
                    <a:pt x="36" y="169"/>
                    <a:pt x="35" y="168"/>
                  </a:cubicBezTo>
                  <a:cubicBezTo>
                    <a:pt x="35" y="168"/>
                    <a:pt x="34" y="168"/>
                    <a:pt x="34" y="168"/>
                  </a:cubicBezTo>
                  <a:cubicBezTo>
                    <a:pt x="23" y="168"/>
                    <a:pt x="23" y="168"/>
                    <a:pt x="23" y="168"/>
                  </a:cubicBezTo>
                  <a:cubicBezTo>
                    <a:pt x="36" y="90"/>
                    <a:pt x="36" y="90"/>
                    <a:pt x="36" y="90"/>
                  </a:cubicBezTo>
                  <a:cubicBezTo>
                    <a:pt x="37" y="89"/>
                    <a:pt x="36" y="88"/>
                    <a:pt x="35" y="87"/>
                  </a:cubicBezTo>
                  <a:cubicBezTo>
                    <a:pt x="34" y="87"/>
                    <a:pt x="32" y="88"/>
                    <a:pt x="32" y="89"/>
                  </a:cubicBezTo>
                  <a:cubicBezTo>
                    <a:pt x="13" y="134"/>
                    <a:pt x="13" y="134"/>
                    <a:pt x="13" y="134"/>
                  </a:cubicBezTo>
                  <a:cubicBezTo>
                    <a:pt x="12" y="136"/>
                    <a:pt x="10" y="136"/>
                    <a:pt x="8" y="136"/>
                  </a:cubicBezTo>
                  <a:cubicBezTo>
                    <a:pt x="6" y="135"/>
                    <a:pt x="5" y="133"/>
                    <a:pt x="5" y="131"/>
                  </a:cubicBezTo>
                  <a:cubicBezTo>
                    <a:pt x="5" y="131"/>
                    <a:pt x="5" y="131"/>
                    <a:pt x="5" y="131"/>
                  </a:cubicBezTo>
                  <a:cubicBezTo>
                    <a:pt x="5" y="131"/>
                    <a:pt x="6" y="130"/>
                    <a:pt x="6" y="129"/>
                  </a:cubicBezTo>
                  <a:cubicBezTo>
                    <a:pt x="6" y="128"/>
                    <a:pt x="7" y="126"/>
                    <a:pt x="8" y="123"/>
                  </a:cubicBezTo>
                  <a:cubicBezTo>
                    <a:pt x="13" y="108"/>
                    <a:pt x="25" y="71"/>
                    <a:pt x="28" y="65"/>
                  </a:cubicBezTo>
                  <a:cubicBezTo>
                    <a:pt x="30" y="59"/>
                    <a:pt x="36" y="54"/>
                    <a:pt x="58" y="54"/>
                  </a:cubicBezTo>
                  <a:cubicBezTo>
                    <a:pt x="80" y="54"/>
                    <a:pt x="86" y="59"/>
                    <a:pt x="88" y="65"/>
                  </a:cubicBezTo>
                  <a:cubicBezTo>
                    <a:pt x="91" y="71"/>
                    <a:pt x="103" y="108"/>
                    <a:pt x="108" y="123"/>
                  </a:cubicBezTo>
                  <a:cubicBezTo>
                    <a:pt x="109" y="126"/>
                    <a:pt x="110" y="128"/>
                    <a:pt x="110" y="129"/>
                  </a:cubicBezTo>
                  <a:cubicBezTo>
                    <a:pt x="111" y="130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3"/>
                    <a:pt x="110" y="135"/>
                    <a:pt x="108" y="1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255" name="Freeform 6"/>
            <p:cNvSpPr>
              <a:spLocks noChangeAspect="1" noEditPoints="1"/>
            </p:cNvSpPr>
            <p:nvPr/>
          </p:nvSpPr>
          <p:spPr bwMode="auto">
            <a:xfrm>
              <a:off x="5733592" y="5336280"/>
              <a:ext cx="310810" cy="624632"/>
            </a:xfrm>
            <a:custGeom>
              <a:avLst/>
              <a:gdLst>
                <a:gd name="T0" fmla="*/ 80 w 116"/>
                <a:gd name="T1" fmla="*/ 22 h 233"/>
                <a:gd name="T2" fmla="*/ 36 w 116"/>
                <a:gd name="T3" fmla="*/ 22 h 233"/>
                <a:gd name="T4" fmla="*/ 58 w 116"/>
                <a:gd name="T5" fmla="*/ 5 h 233"/>
                <a:gd name="T6" fmla="*/ 58 w 116"/>
                <a:gd name="T7" fmla="*/ 40 h 233"/>
                <a:gd name="T8" fmla="*/ 58 w 116"/>
                <a:gd name="T9" fmla="*/ 5 h 233"/>
                <a:gd name="T10" fmla="*/ 115 w 116"/>
                <a:gd name="T11" fmla="*/ 130 h 233"/>
                <a:gd name="T12" fmla="*/ 93 w 116"/>
                <a:gd name="T13" fmla="*/ 63 h 233"/>
                <a:gd name="T14" fmla="*/ 23 w 116"/>
                <a:gd name="T15" fmla="*/ 63 h 233"/>
                <a:gd name="T16" fmla="*/ 1 w 116"/>
                <a:gd name="T17" fmla="*/ 130 h 233"/>
                <a:gd name="T18" fmla="*/ 6 w 116"/>
                <a:gd name="T19" fmla="*/ 140 h 233"/>
                <a:gd name="T20" fmla="*/ 17 w 116"/>
                <a:gd name="T21" fmla="*/ 136 h 233"/>
                <a:gd name="T22" fmla="*/ 18 w 116"/>
                <a:gd name="T23" fmla="*/ 170 h 233"/>
                <a:gd name="T24" fmla="*/ 21 w 116"/>
                <a:gd name="T25" fmla="*/ 172 h 233"/>
                <a:gd name="T26" fmla="*/ 30 w 116"/>
                <a:gd name="T27" fmla="*/ 223 h 233"/>
                <a:gd name="T28" fmla="*/ 40 w 116"/>
                <a:gd name="T29" fmla="*/ 233 h 233"/>
                <a:gd name="T30" fmla="*/ 57 w 116"/>
                <a:gd name="T31" fmla="*/ 172 h 233"/>
                <a:gd name="T32" fmla="*/ 65 w 116"/>
                <a:gd name="T33" fmla="*/ 224 h 233"/>
                <a:gd name="T34" fmla="*/ 76 w 116"/>
                <a:gd name="T35" fmla="*/ 233 h 233"/>
                <a:gd name="T36" fmla="*/ 86 w 116"/>
                <a:gd name="T37" fmla="*/ 223 h 233"/>
                <a:gd name="T38" fmla="*/ 95 w 116"/>
                <a:gd name="T39" fmla="*/ 172 h 233"/>
                <a:gd name="T40" fmla="*/ 98 w 116"/>
                <a:gd name="T41" fmla="*/ 169 h 233"/>
                <a:gd name="T42" fmla="*/ 99 w 116"/>
                <a:gd name="T43" fmla="*/ 136 h 233"/>
                <a:gd name="T44" fmla="*/ 107 w 116"/>
                <a:gd name="T45" fmla="*/ 141 h 233"/>
                <a:gd name="T46" fmla="*/ 115 w 116"/>
                <a:gd name="T47" fmla="*/ 130 h 233"/>
                <a:gd name="T48" fmla="*/ 107 w 116"/>
                <a:gd name="T49" fmla="*/ 136 h 233"/>
                <a:gd name="T50" fmla="*/ 103 w 116"/>
                <a:gd name="T51" fmla="*/ 134 h 233"/>
                <a:gd name="T52" fmla="*/ 81 w 116"/>
                <a:gd name="T53" fmla="*/ 87 h 233"/>
                <a:gd name="T54" fmla="*/ 93 w 116"/>
                <a:gd name="T55" fmla="*/ 168 h 233"/>
                <a:gd name="T56" fmla="*/ 81 w 116"/>
                <a:gd name="T57" fmla="*/ 168 h 233"/>
                <a:gd name="T58" fmla="*/ 81 w 116"/>
                <a:gd name="T59" fmla="*/ 197 h 233"/>
                <a:gd name="T60" fmla="*/ 82 w 116"/>
                <a:gd name="T61" fmla="*/ 223 h 233"/>
                <a:gd name="T62" fmla="*/ 76 w 116"/>
                <a:gd name="T63" fmla="*/ 228 h 233"/>
                <a:gd name="T64" fmla="*/ 76 w 116"/>
                <a:gd name="T65" fmla="*/ 228 h 233"/>
                <a:gd name="T66" fmla="*/ 63 w 116"/>
                <a:gd name="T67" fmla="*/ 170 h 233"/>
                <a:gd name="T68" fmla="*/ 55 w 116"/>
                <a:gd name="T69" fmla="*/ 168 h 233"/>
                <a:gd name="T70" fmla="*/ 46 w 116"/>
                <a:gd name="T71" fmla="*/ 223 h 233"/>
                <a:gd name="T72" fmla="*/ 34 w 116"/>
                <a:gd name="T73" fmla="*/ 223 h 233"/>
                <a:gd name="T74" fmla="*/ 35 w 116"/>
                <a:gd name="T75" fmla="*/ 221 h 233"/>
                <a:gd name="T76" fmla="*/ 35 w 116"/>
                <a:gd name="T77" fmla="*/ 197 h 233"/>
                <a:gd name="T78" fmla="*/ 35 w 116"/>
                <a:gd name="T79" fmla="*/ 168 h 233"/>
                <a:gd name="T80" fmla="*/ 23 w 116"/>
                <a:gd name="T81" fmla="*/ 168 h 233"/>
                <a:gd name="T82" fmla="*/ 35 w 116"/>
                <a:gd name="T83" fmla="*/ 87 h 233"/>
                <a:gd name="T84" fmla="*/ 13 w 116"/>
                <a:gd name="T85" fmla="*/ 134 h 233"/>
                <a:gd name="T86" fmla="*/ 5 w 116"/>
                <a:gd name="T87" fmla="*/ 131 h 233"/>
                <a:gd name="T88" fmla="*/ 6 w 116"/>
                <a:gd name="T89" fmla="*/ 129 h 233"/>
                <a:gd name="T90" fmla="*/ 28 w 116"/>
                <a:gd name="T91" fmla="*/ 65 h 233"/>
                <a:gd name="T92" fmla="*/ 88 w 116"/>
                <a:gd name="T93" fmla="*/ 65 h 233"/>
                <a:gd name="T94" fmla="*/ 110 w 116"/>
                <a:gd name="T95" fmla="*/ 129 h 233"/>
                <a:gd name="T96" fmla="*/ 111 w 116"/>
                <a:gd name="T97" fmla="*/ 131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6" h="233">
                  <a:moveTo>
                    <a:pt x="58" y="44"/>
                  </a:moveTo>
                  <a:cubicBezTo>
                    <a:pt x="70" y="44"/>
                    <a:pt x="80" y="34"/>
                    <a:pt x="80" y="22"/>
                  </a:cubicBezTo>
                  <a:cubicBezTo>
                    <a:pt x="80" y="10"/>
                    <a:pt x="70" y="0"/>
                    <a:pt x="58" y="0"/>
                  </a:cubicBezTo>
                  <a:cubicBezTo>
                    <a:pt x="46" y="0"/>
                    <a:pt x="36" y="10"/>
                    <a:pt x="36" y="22"/>
                  </a:cubicBezTo>
                  <a:cubicBezTo>
                    <a:pt x="36" y="34"/>
                    <a:pt x="46" y="44"/>
                    <a:pt x="58" y="44"/>
                  </a:cubicBezTo>
                  <a:close/>
                  <a:moveTo>
                    <a:pt x="58" y="5"/>
                  </a:moveTo>
                  <a:cubicBezTo>
                    <a:pt x="68" y="5"/>
                    <a:pt x="75" y="13"/>
                    <a:pt x="75" y="22"/>
                  </a:cubicBezTo>
                  <a:cubicBezTo>
                    <a:pt x="75" y="32"/>
                    <a:pt x="68" y="40"/>
                    <a:pt x="58" y="40"/>
                  </a:cubicBezTo>
                  <a:cubicBezTo>
                    <a:pt x="48" y="40"/>
                    <a:pt x="41" y="32"/>
                    <a:pt x="41" y="22"/>
                  </a:cubicBezTo>
                  <a:cubicBezTo>
                    <a:pt x="41" y="13"/>
                    <a:pt x="48" y="5"/>
                    <a:pt x="58" y="5"/>
                  </a:cubicBezTo>
                  <a:close/>
                  <a:moveTo>
                    <a:pt x="115" y="130"/>
                  </a:moveTo>
                  <a:cubicBezTo>
                    <a:pt x="115" y="130"/>
                    <a:pt x="115" y="130"/>
                    <a:pt x="115" y="130"/>
                  </a:cubicBezTo>
                  <a:cubicBezTo>
                    <a:pt x="115" y="129"/>
                    <a:pt x="114" y="126"/>
                    <a:pt x="113" y="122"/>
                  </a:cubicBezTo>
                  <a:cubicBezTo>
                    <a:pt x="107" y="105"/>
                    <a:pt x="96" y="69"/>
                    <a:pt x="93" y="63"/>
                  </a:cubicBezTo>
                  <a:cubicBezTo>
                    <a:pt x="88" y="53"/>
                    <a:pt x="77" y="49"/>
                    <a:pt x="58" y="49"/>
                  </a:cubicBezTo>
                  <a:cubicBezTo>
                    <a:pt x="39" y="49"/>
                    <a:pt x="28" y="53"/>
                    <a:pt x="23" y="63"/>
                  </a:cubicBezTo>
                  <a:cubicBezTo>
                    <a:pt x="20" y="69"/>
                    <a:pt x="9" y="105"/>
                    <a:pt x="3" y="122"/>
                  </a:cubicBezTo>
                  <a:cubicBezTo>
                    <a:pt x="2" y="126"/>
                    <a:pt x="1" y="129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0" y="134"/>
                    <a:pt x="2" y="139"/>
                    <a:pt x="6" y="140"/>
                  </a:cubicBezTo>
                  <a:cubicBezTo>
                    <a:pt x="7" y="141"/>
                    <a:pt x="8" y="141"/>
                    <a:pt x="10" y="141"/>
                  </a:cubicBezTo>
                  <a:cubicBezTo>
                    <a:pt x="13" y="141"/>
                    <a:pt x="16" y="139"/>
                    <a:pt x="17" y="136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18" y="170"/>
                    <a:pt x="18" y="170"/>
                    <a:pt x="18" y="170"/>
                  </a:cubicBezTo>
                  <a:cubicBezTo>
                    <a:pt x="18" y="170"/>
                    <a:pt x="18" y="171"/>
                    <a:pt x="19" y="172"/>
                  </a:cubicBezTo>
                  <a:cubicBezTo>
                    <a:pt x="19" y="172"/>
                    <a:pt x="20" y="172"/>
                    <a:pt x="21" y="172"/>
                  </a:cubicBezTo>
                  <a:cubicBezTo>
                    <a:pt x="31" y="172"/>
                    <a:pt x="31" y="172"/>
                    <a:pt x="31" y="172"/>
                  </a:cubicBezTo>
                  <a:cubicBezTo>
                    <a:pt x="31" y="188"/>
                    <a:pt x="30" y="221"/>
                    <a:pt x="30" y="223"/>
                  </a:cubicBezTo>
                  <a:cubicBezTo>
                    <a:pt x="30" y="223"/>
                    <a:pt x="30" y="223"/>
                    <a:pt x="30" y="224"/>
                  </a:cubicBezTo>
                  <a:cubicBezTo>
                    <a:pt x="30" y="229"/>
                    <a:pt x="35" y="233"/>
                    <a:pt x="40" y="233"/>
                  </a:cubicBezTo>
                  <a:cubicBezTo>
                    <a:pt x="46" y="233"/>
                    <a:pt x="51" y="229"/>
                    <a:pt x="51" y="224"/>
                  </a:cubicBezTo>
                  <a:cubicBezTo>
                    <a:pt x="57" y="172"/>
                    <a:pt x="57" y="172"/>
                    <a:pt x="57" y="172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65" y="224"/>
                    <a:pt x="65" y="224"/>
                    <a:pt x="65" y="224"/>
                  </a:cubicBezTo>
                  <a:cubicBezTo>
                    <a:pt x="65" y="229"/>
                    <a:pt x="70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81" y="233"/>
                    <a:pt x="86" y="229"/>
                    <a:pt x="86" y="224"/>
                  </a:cubicBezTo>
                  <a:cubicBezTo>
                    <a:pt x="86" y="223"/>
                    <a:pt x="86" y="223"/>
                    <a:pt x="86" y="223"/>
                  </a:cubicBezTo>
                  <a:cubicBezTo>
                    <a:pt x="86" y="221"/>
                    <a:pt x="85" y="188"/>
                    <a:pt x="85" y="172"/>
                  </a:cubicBezTo>
                  <a:cubicBezTo>
                    <a:pt x="95" y="172"/>
                    <a:pt x="95" y="172"/>
                    <a:pt x="95" y="172"/>
                  </a:cubicBezTo>
                  <a:cubicBezTo>
                    <a:pt x="97" y="172"/>
                    <a:pt x="98" y="171"/>
                    <a:pt x="98" y="170"/>
                  </a:cubicBezTo>
                  <a:cubicBezTo>
                    <a:pt x="98" y="170"/>
                    <a:pt x="98" y="170"/>
                    <a:pt x="98" y="169"/>
                  </a:cubicBezTo>
                  <a:cubicBezTo>
                    <a:pt x="87" y="109"/>
                    <a:pt x="87" y="109"/>
                    <a:pt x="87" y="109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9"/>
                    <a:pt x="103" y="141"/>
                    <a:pt x="107" y="141"/>
                  </a:cubicBezTo>
                  <a:cubicBezTo>
                    <a:pt x="107" y="141"/>
                    <a:pt x="107" y="141"/>
                    <a:pt x="107" y="141"/>
                  </a:cubicBezTo>
                  <a:cubicBezTo>
                    <a:pt x="108" y="141"/>
                    <a:pt x="109" y="141"/>
                    <a:pt x="110" y="140"/>
                  </a:cubicBezTo>
                  <a:cubicBezTo>
                    <a:pt x="114" y="139"/>
                    <a:pt x="116" y="134"/>
                    <a:pt x="115" y="130"/>
                  </a:cubicBezTo>
                  <a:close/>
                  <a:moveTo>
                    <a:pt x="108" y="136"/>
                  </a:moveTo>
                  <a:cubicBezTo>
                    <a:pt x="108" y="136"/>
                    <a:pt x="107" y="136"/>
                    <a:pt x="107" y="136"/>
                  </a:cubicBezTo>
                  <a:cubicBezTo>
                    <a:pt x="107" y="136"/>
                    <a:pt x="107" y="136"/>
                    <a:pt x="107" y="136"/>
                  </a:cubicBezTo>
                  <a:cubicBezTo>
                    <a:pt x="105" y="136"/>
                    <a:pt x="104" y="135"/>
                    <a:pt x="103" y="134"/>
                  </a:cubicBezTo>
                  <a:cubicBezTo>
                    <a:pt x="84" y="89"/>
                    <a:pt x="84" y="89"/>
                    <a:pt x="84" y="89"/>
                  </a:cubicBezTo>
                  <a:cubicBezTo>
                    <a:pt x="84" y="88"/>
                    <a:pt x="82" y="87"/>
                    <a:pt x="81" y="87"/>
                  </a:cubicBezTo>
                  <a:cubicBezTo>
                    <a:pt x="80" y="88"/>
                    <a:pt x="79" y="89"/>
                    <a:pt x="80" y="90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2" y="168"/>
                    <a:pt x="82" y="168"/>
                    <a:pt x="82" y="168"/>
                  </a:cubicBezTo>
                  <a:cubicBezTo>
                    <a:pt x="82" y="168"/>
                    <a:pt x="81" y="168"/>
                    <a:pt x="81" y="168"/>
                  </a:cubicBezTo>
                  <a:cubicBezTo>
                    <a:pt x="80" y="169"/>
                    <a:pt x="80" y="170"/>
                    <a:pt x="80" y="170"/>
                  </a:cubicBezTo>
                  <a:cubicBezTo>
                    <a:pt x="80" y="170"/>
                    <a:pt x="80" y="183"/>
                    <a:pt x="81" y="197"/>
                  </a:cubicBezTo>
                  <a:cubicBezTo>
                    <a:pt x="81" y="203"/>
                    <a:pt x="81" y="210"/>
                    <a:pt x="81" y="215"/>
                  </a:cubicBezTo>
                  <a:cubicBezTo>
                    <a:pt x="81" y="220"/>
                    <a:pt x="81" y="222"/>
                    <a:pt x="82" y="223"/>
                  </a:cubicBezTo>
                  <a:cubicBezTo>
                    <a:pt x="82" y="223"/>
                    <a:pt x="82" y="223"/>
                    <a:pt x="82" y="223"/>
                  </a:cubicBezTo>
                  <a:cubicBezTo>
                    <a:pt x="81" y="226"/>
                    <a:pt x="79" y="228"/>
                    <a:pt x="76" y="228"/>
                  </a:cubicBezTo>
                  <a:cubicBezTo>
                    <a:pt x="76" y="230"/>
                    <a:pt x="76" y="230"/>
                    <a:pt x="76" y="230"/>
                  </a:cubicBezTo>
                  <a:cubicBezTo>
                    <a:pt x="76" y="228"/>
                    <a:pt x="76" y="228"/>
                    <a:pt x="76" y="228"/>
                  </a:cubicBezTo>
                  <a:cubicBezTo>
                    <a:pt x="72" y="228"/>
                    <a:pt x="70" y="226"/>
                    <a:pt x="70" y="223"/>
                  </a:cubicBezTo>
                  <a:cubicBezTo>
                    <a:pt x="63" y="170"/>
                    <a:pt x="63" y="170"/>
                    <a:pt x="63" y="170"/>
                  </a:cubicBezTo>
                  <a:cubicBezTo>
                    <a:pt x="63" y="169"/>
                    <a:pt x="62" y="168"/>
                    <a:pt x="61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4" y="168"/>
                    <a:pt x="53" y="169"/>
                    <a:pt x="53" y="170"/>
                  </a:cubicBezTo>
                  <a:cubicBezTo>
                    <a:pt x="46" y="223"/>
                    <a:pt x="46" y="223"/>
                    <a:pt x="46" y="223"/>
                  </a:cubicBezTo>
                  <a:cubicBezTo>
                    <a:pt x="46" y="226"/>
                    <a:pt x="44" y="228"/>
                    <a:pt x="40" y="228"/>
                  </a:cubicBezTo>
                  <a:cubicBezTo>
                    <a:pt x="37" y="228"/>
                    <a:pt x="35" y="226"/>
                    <a:pt x="34" y="223"/>
                  </a:cubicBezTo>
                  <a:cubicBezTo>
                    <a:pt x="34" y="223"/>
                    <a:pt x="34" y="223"/>
                    <a:pt x="34" y="223"/>
                  </a:cubicBezTo>
                  <a:cubicBezTo>
                    <a:pt x="35" y="223"/>
                    <a:pt x="35" y="222"/>
                    <a:pt x="35" y="221"/>
                  </a:cubicBezTo>
                  <a:cubicBezTo>
                    <a:pt x="35" y="220"/>
                    <a:pt x="35" y="218"/>
                    <a:pt x="35" y="215"/>
                  </a:cubicBezTo>
                  <a:cubicBezTo>
                    <a:pt x="35" y="210"/>
                    <a:pt x="35" y="203"/>
                    <a:pt x="35" y="197"/>
                  </a:cubicBezTo>
                  <a:cubicBezTo>
                    <a:pt x="36" y="184"/>
                    <a:pt x="36" y="170"/>
                    <a:pt x="36" y="170"/>
                  </a:cubicBezTo>
                  <a:cubicBezTo>
                    <a:pt x="36" y="170"/>
                    <a:pt x="36" y="169"/>
                    <a:pt x="35" y="168"/>
                  </a:cubicBezTo>
                  <a:cubicBezTo>
                    <a:pt x="35" y="168"/>
                    <a:pt x="34" y="168"/>
                    <a:pt x="34" y="168"/>
                  </a:cubicBezTo>
                  <a:cubicBezTo>
                    <a:pt x="23" y="168"/>
                    <a:pt x="23" y="168"/>
                    <a:pt x="23" y="168"/>
                  </a:cubicBezTo>
                  <a:cubicBezTo>
                    <a:pt x="36" y="90"/>
                    <a:pt x="36" y="90"/>
                    <a:pt x="36" y="90"/>
                  </a:cubicBezTo>
                  <a:cubicBezTo>
                    <a:pt x="37" y="89"/>
                    <a:pt x="36" y="88"/>
                    <a:pt x="35" y="87"/>
                  </a:cubicBezTo>
                  <a:cubicBezTo>
                    <a:pt x="34" y="87"/>
                    <a:pt x="32" y="88"/>
                    <a:pt x="32" y="89"/>
                  </a:cubicBezTo>
                  <a:cubicBezTo>
                    <a:pt x="13" y="134"/>
                    <a:pt x="13" y="134"/>
                    <a:pt x="13" y="134"/>
                  </a:cubicBezTo>
                  <a:cubicBezTo>
                    <a:pt x="12" y="136"/>
                    <a:pt x="10" y="136"/>
                    <a:pt x="8" y="136"/>
                  </a:cubicBezTo>
                  <a:cubicBezTo>
                    <a:pt x="6" y="135"/>
                    <a:pt x="5" y="133"/>
                    <a:pt x="5" y="131"/>
                  </a:cubicBezTo>
                  <a:cubicBezTo>
                    <a:pt x="5" y="131"/>
                    <a:pt x="5" y="131"/>
                    <a:pt x="5" y="131"/>
                  </a:cubicBezTo>
                  <a:cubicBezTo>
                    <a:pt x="5" y="131"/>
                    <a:pt x="6" y="130"/>
                    <a:pt x="6" y="129"/>
                  </a:cubicBezTo>
                  <a:cubicBezTo>
                    <a:pt x="6" y="128"/>
                    <a:pt x="7" y="126"/>
                    <a:pt x="8" y="123"/>
                  </a:cubicBezTo>
                  <a:cubicBezTo>
                    <a:pt x="13" y="108"/>
                    <a:pt x="25" y="71"/>
                    <a:pt x="28" y="65"/>
                  </a:cubicBezTo>
                  <a:cubicBezTo>
                    <a:pt x="30" y="59"/>
                    <a:pt x="36" y="54"/>
                    <a:pt x="58" y="54"/>
                  </a:cubicBezTo>
                  <a:cubicBezTo>
                    <a:pt x="80" y="54"/>
                    <a:pt x="86" y="59"/>
                    <a:pt x="88" y="65"/>
                  </a:cubicBezTo>
                  <a:cubicBezTo>
                    <a:pt x="91" y="71"/>
                    <a:pt x="103" y="108"/>
                    <a:pt x="108" y="123"/>
                  </a:cubicBezTo>
                  <a:cubicBezTo>
                    <a:pt x="109" y="126"/>
                    <a:pt x="110" y="128"/>
                    <a:pt x="110" y="129"/>
                  </a:cubicBezTo>
                  <a:cubicBezTo>
                    <a:pt x="111" y="130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3"/>
                    <a:pt x="110" y="135"/>
                    <a:pt x="108" y="1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256" name="Freeform 6"/>
            <p:cNvSpPr>
              <a:spLocks noChangeAspect="1" noEditPoints="1"/>
            </p:cNvSpPr>
            <p:nvPr/>
          </p:nvSpPr>
          <p:spPr bwMode="auto">
            <a:xfrm>
              <a:off x="6115444" y="5336280"/>
              <a:ext cx="310810" cy="624632"/>
            </a:xfrm>
            <a:custGeom>
              <a:avLst/>
              <a:gdLst>
                <a:gd name="T0" fmla="*/ 80 w 116"/>
                <a:gd name="T1" fmla="*/ 22 h 233"/>
                <a:gd name="T2" fmla="*/ 36 w 116"/>
                <a:gd name="T3" fmla="*/ 22 h 233"/>
                <a:gd name="T4" fmla="*/ 58 w 116"/>
                <a:gd name="T5" fmla="*/ 5 h 233"/>
                <a:gd name="T6" fmla="*/ 58 w 116"/>
                <a:gd name="T7" fmla="*/ 40 h 233"/>
                <a:gd name="T8" fmla="*/ 58 w 116"/>
                <a:gd name="T9" fmla="*/ 5 h 233"/>
                <a:gd name="T10" fmla="*/ 115 w 116"/>
                <a:gd name="T11" fmla="*/ 130 h 233"/>
                <a:gd name="T12" fmla="*/ 93 w 116"/>
                <a:gd name="T13" fmla="*/ 63 h 233"/>
                <a:gd name="T14" fmla="*/ 23 w 116"/>
                <a:gd name="T15" fmla="*/ 63 h 233"/>
                <a:gd name="T16" fmla="*/ 1 w 116"/>
                <a:gd name="T17" fmla="*/ 130 h 233"/>
                <a:gd name="T18" fmla="*/ 6 w 116"/>
                <a:gd name="T19" fmla="*/ 140 h 233"/>
                <a:gd name="T20" fmla="*/ 17 w 116"/>
                <a:gd name="T21" fmla="*/ 136 h 233"/>
                <a:gd name="T22" fmla="*/ 18 w 116"/>
                <a:gd name="T23" fmla="*/ 170 h 233"/>
                <a:gd name="T24" fmla="*/ 21 w 116"/>
                <a:gd name="T25" fmla="*/ 172 h 233"/>
                <a:gd name="T26" fmla="*/ 30 w 116"/>
                <a:gd name="T27" fmla="*/ 223 h 233"/>
                <a:gd name="T28" fmla="*/ 40 w 116"/>
                <a:gd name="T29" fmla="*/ 233 h 233"/>
                <a:gd name="T30" fmla="*/ 57 w 116"/>
                <a:gd name="T31" fmla="*/ 172 h 233"/>
                <a:gd name="T32" fmla="*/ 65 w 116"/>
                <a:gd name="T33" fmla="*/ 224 h 233"/>
                <a:gd name="T34" fmla="*/ 76 w 116"/>
                <a:gd name="T35" fmla="*/ 233 h 233"/>
                <a:gd name="T36" fmla="*/ 86 w 116"/>
                <a:gd name="T37" fmla="*/ 223 h 233"/>
                <a:gd name="T38" fmla="*/ 95 w 116"/>
                <a:gd name="T39" fmla="*/ 172 h 233"/>
                <a:gd name="T40" fmla="*/ 98 w 116"/>
                <a:gd name="T41" fmla="*/ 169 h 233"/>
                <a:gd name="T42" fmla="*/ 99 w 116"/>
                <a:gd name="T43" fmla="*/ 136 h 233"/>
                <a:gd name="T44" fmla="*/ 107 w 116"/>
                <a:gd name="T45" fmla="*/ 141 h 233"/>
                <a:gd name="T46" fmla="*/ 115 w 116"/>
                <a:gd name="T47" fmla="*/ 130 h 233"/>
                <a:gd name="T48" fmla="*/ 107 w 116"/>
                <a:gd name="T49" fmla="*/ 136 h 233"/>
                <a:gd name="T50" fmla="*/ 103 w 116"/>
                <a:gd name="T51" fmla="*/ 134 h 233"/>
                <a:gd name="T52" fmla="*/ 81 w 116"/>
                <a:gd name="T53" fmla="*/ 87 h 233"/>
                <a:gd name="T54" fmla="*/ 93 w 116"/>
                <a:gd name="T55" fmla="*/ 168 h 233"/>
                <a:gd name="T56" fmla="*/ 81 w 116"/>
                <a:gd name="T57" fmla="*/ 168 h 233"/>
                <a:gd name="T58" fmla="*/ 81 w 116"/>
                <a:gd name="T59" fmla="*/ 197 h 233"/>
                <a:gd name="T60" fmla="*/ 82 w 116"/>
                <a:gd name="T61" fmla="*/ 223 h 233"/>
                <a:gd name="T62" fmla="*/ 76 w 116"/>
                <a:gd name="T63" fmla="*/ 228 h 233"/>
                <a:gd name="T64" fmla="*/ 76 w 116"/>
                <a:gd name="T65" fmla="*/ 228 h 233"/>
                <a:gd name="T66" fmla="*/ 63 w 116"/>
                <a:gd name="T67" fmla="*/ 170 h 233"/>
                <a:gd name="T68" fmla="*/ 55 w 116"/>
                <a:gd name="T69" fmla="*/ 168 h 233"/>
                <a:gd name="T70" fmla="*/ 46 w 116"/>
                <a:gd name="T71" fmla="*/ 223 h 233"/>
                <a:gd name="T72" fmla="*/ 34 w 116"/>
                <a:gd name="T73" fmla="*/ 223 h 233"/>
                <a:gd name="T74" fmla="*/ 35 w 116"/>
                <a:gd name="T75" fmla="*/ 221 h 233"/>
                <a:gd name="T76" fmla="*/ 35 w 116"/>
                <a:gd name="T77" fmla="*/ 197 h 233"/>
                <a:gd name="T78" fmla="*/ 35 w 116"/>
                <a:gd name="T79" fmla="*/ 168 h 233"/>
                <a:gd name="T80" fmla="*/ 23 w 116"/>
                <a:gd name="T81" fmla="*/ 168 h 233"/>
                <a:gd name="T82" fmla="*/ 35 w 116"/>
                <a:gd name="T83" fmla="*/ 87 h 233"/>
                <a:gd name="T84" fmla="*/ 13 w 116"/>
                <a:gd name="T85" fmla="*/ 134 h 233"/>
                <a:gd name="T86" fmla="*/ 5 w 116"/>
                <a:gd name="T87" fmla="*/ 131 h 233"/>
                <a:gd name="T88" fmla="*/ 6 w 116"/>
                <a:gd name="T89" fmla="*/ 129 h 233"/>
                <a:gd name="T90" fmla="*/ 28 w 116"/>
                <a:gd name="T91" fmla="*/ 65 h 233"/>
                <a:gd name="T92" fmla="*/ 88 w 116"/>
                <a:gd name="T93" fmla="*/ 65 h 233"/>
                <a:gd name="T94" fmla="*/ 110 w 116"/>
                <a:gd name="T95" fmla="*/ 129 h 233"/>
                <a:gd name="T96" fmla="*/ 111 w 116"/>
                <a:gd name="T97" fmla="*/ 131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6" h="233">
                  <a:moveTo>
                    <a:pt x="58" y="44"/>
                  </a:moveTo>
                  <a:cubicBezTo>
                    <a:pt x="70" y="44"/>
                    <a:pt x="80" y="34"/>
                    <a:pt x="80" y="22"/>
                  </a:cubicBezTo>
                  <a:cubicBezTo>
                    <a:pt x="80" y="10"/>
                    <a:pt x="70" y="0"/>
                    <a:pt x="58" y="0"/>
                  </a:cubicBezTo>
                  <a:cubicBezTo>
                    <a:pt x="46" y="0"/>
                    <a:pt x="36" y="10"/>
                    <a:pt x="36" y="22"/>
                  </a:cubicBezTo>
                  <a:cubicBezTo>
                    <a:pt x="36" y="34"/>
                    <a:pt x="46" y="44"/>
                    <a:pt x="58" y="44"/>
                  </a:cubicBezTo>
                  <a:close/>
                  <a:moveTo>
                    <a:pt x="58" y="5"/>
                  </a:moveTo>
                  <a:cubicBezTo>
                    <a:pt x="68" y="5"/>
                    <a:pt x="75" y="13"/>
                    <a:pt x="75" y="22"/>
                  </a:cubicBezTo>
                  <a:cubicBezTo>
                    <a:pt x="75" y="32"/>
                    <a:pt x="68" y="40"/>
                    <a:pt x="58" y="40"/>
                  </a:cubicBezTo>
                  <a:cubicBezTo>
                    <a:pt x="48" y="40"/>
                    <a:pt x="41" y="32"/>
                    <a:pt x="41" y="22"/>
                  </a:cubicBezTo>
                  <a:cubicBezTo>
                    <a:pt x="41" y="13"/>
                    <a:pt x="48" y="5"/>
                    <a:pt x="58" y="5"/>
                  </a:cubicBezTo>
                  <a:close/>
                  <a:moveTo>
                    <a:pt x="115" y="130"/>
                  </a:moveTo>
                  <a:cubicBezTo>
                    <a:pt x="115" y="130"/>
                    <a:pt x="115" y="130"/>
                    <a:pt x="115" y="130"/>
                  </a:cubicBezTo>
                  <a:cubicBezTo>
                    <a:pt x="115" y="129"/>
                    <a:pt x="114" y="126"/>
                    <a:pt x="113" y="122"/>
                  </a:cubicBezTo>
                  <a:cubicBezTo>
                    <a:pt x="107" y="105"/>
                    <a:pt x="96" y="69"/>
                    <a:pt x="93" y="63"/>
                  </a:cubicBezTo>
                  <a:cubicBezTo>
                    <a:pt x="88" y="53"/>
                    <a:pt x="77" y="49"/>
                    <a:pt x="58" y="49"/>
                  </a:cubicBezTo>
                  <a:cubicBezTo>
                    <a:pt x="39" y="49"/>
                    <a:pt x="28" y="53"/>
                    <a:pt x="23" y="63"/>
                  </a:cubicBezTo>
                  <a:cubicBezTo>
                    <a:pt x="20" y="69"/>
                    <a:pt x="9" y="105"/>
                    <a:pt x="3" y="122"/>
                  </a:cubicBezTo>
                  <a:cubicBezTo>
                    <a:pt x="2" y="126"/>
                    <a:pt x="1" y="129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0" y="134"/>
                    <a:pt x="2" y="139"/>
                    <a:pt x="6" y="140"/>
                  </a:cubicBezTo>
                  <a:cubicBezTo>
                    <a:pt x="7" y="141"/>
                    <a:pt x="8" y="141"/>
                    <a:pt x="10" y="141"/>
                  </a:cubicBezTo>
                  <a:cubicBezTo>
                    <a:pt x="13" y="141"/>
                    <a:pt x="16" y="139"/>
                    <a:pt x="17" y="136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18" y="170"/>
                    <a:pt x="18" y="170"/>
                    <a:pt x="18" y="170"/>
                  </a:cubicBezTo>
                  <a:cubicBezTo>
                    <a:pt x="18" y="170"/>
                    <a:pt x="18" y="171"/>
                    <a:pt x="19" y="172"/>
                  </a:cubicBezTo>
                  <a:cubicBezTo>
                    <a:pt x="19" y="172"/>
                    <a:pt x="20" y="172"/>
                    <a:pt x="21" y="172"/>
                  </a:cubicBezTo>
                  <a:cubicBezTo>
                    <a:pt x="31" y="172"/>
                    <a:pt x="31" y="172"/>
                    <a:pt x="31" y="172"/>
                  </a:cubicBezTo>
                  <a:cubicBezTo>
                    <a:pt x="31" y="188"/>
                    <a:pt x="30" y="221"/>
                    <a:pt x="30" y="223"/>
                  </a:cubicBezTo>
                  <a:cubicBezTo>
                    <a:pt x="30" y="223"/>
                    <a:pt x="30" y="223"/>
                    <a:pt x="30" y="224"/>
                  </a:cubicBezTo>
                  <a:cubicBezTo>
                    <a:pt x="30" y="229"/>
                    <a:pt x="35" y="233"/>
                    <a:pt x="40" y="233"/>
                  </a:cubicBezTo>
                  <a:cubicBezTo>
                    <a:pt x="46" y="233"/>
                    <a:pt x="51" y="229"/>
                    <a:pt x="51" y="224"/>
                  </a:cubicBezTo>
                  <a:cubicBezTo>
                    <a:pt x="57" y="172"/>
                    <a:pt x="57" y="172"/>
                    <a:pt x="57" y="172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65" y="224"/>
                    <a:pt x="65" y="224"/>
                    <a:pt x="65" y="224"/>
                  </a:cubicBezTo>
                  <a:cubicBezTo>
                    <a:pt x="65" y="229"/>
                    <a:pt x="70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81" y="233"/>
                    <a:pt x="86" y="229"/>
                    <a:pt x="86" y="224"/>
                  </a:cubicBezTo>
                  <a:cubicBezTo>
                    <a:pt x="86" y="223"/>
                    <a:pt x="86" y="223"/>
                    <a:pt x="86" y="223"/>
                  </a:cubicBezTo>
                  <a:cubicBezTo>
                    <a:pt x="86" y="221"/>
                    <a:pt x="85" y="188"/>
                    <a:pt x="85" y="172"/>
                  </a:cubicBezTo>
                  <a:cubicBezTo>
                    <a:pt x="95" y="172"/>
                    <a:pt x="95" y="172"/>
                    <a:pt x="95" y="172"/>
                  </a:cubicBezTo>
                  <a:cubicBezTo>
                    <a:pt x="97" y="172"/>
                    <a:pt x="98" y="171"/>
                    <a:pt x="98" y="170"/>
                  </a:cubicBezTo>
                  <a:cubicBezTo>
                    <a:pt x="98" y="170"/>
                    <a:pt x="98" y="170"/>
                    <a:pt x="98" y="169"/>
                  </a:cubicBezTo>
                  <a:cubicBezTo>
                    <a:pt x="87" y="109"/>
                    <a:pt x="87" y="109"/>
                    <a:pt x="87" y="109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9"/>
                    <a:pt x="103" y="141"/>
                    <a:pt x="107" y="141"/>
                  </a:cubicBezTo>
                  <a:cubicBezTo>
                    <a:pt x="107" y="141"/>
                    <a:pt x="107" y="141"/>
                    <a:pt x="107" y="141"/>
                  </a:cubicBezTo>
                  <a:cubicBezTo>
                    <a:pt x="108" y="141"/>
                    <a:pt x="109" y="141"/>
                    <a:pt x="110" y="140"/>
                  </a:cubicBezTo>
                  <a:cubicBezTo>
                    <a:pt x="114" y="139"/>
                    <a:pt x="116" y="134"/>
                    <a:pt x="115" y="130"/>
                  </a:cubicBezTo>
                  <a:close/>
                  <a:moveTo>
                    <a:pt x="108" y="136"/>
                  </a:moveTo>
                  <a:cubicBezTo>
                    <a:pt x="108" y="136"/>
                    <a:pt x="107" y="136"/>
                    <a:pt x="107" y="136"/>
                  </a:cubicBezTo>
                  <a:cubicBezTo>
                    <a:pt x="107" y="136"/>
                    <a:pt x="107" y="136"/>
                    <a:pt x="107" y="136"/>
                  </a:cubicBezTo>
                  <a:cubicBezTo>
                    <a:pt x="105" y="136"/>
                    <a:pt x="104" y="135"/>
                    <a:pt x="103" y="134"/>
                  </a:cubicBezTo>
                  <a:cubicBezTo>
                    <a:pt x="84" y="89"/>
                    <a:pt x="84" y="89"/>
                    <a:pt x="84" y="89"/>
                  </a:cubicBezTo>
                  <a:cubicBezTo>
                    <a:pt x="84" y="88"/>
                    <a:pt x="82" y="87"/>
                    <a:pt x="81" y="87"/>
                  </a:cubicBezTo>
                  <a:cubicBezTo>
                    <a:pt x="80" y="88"/>
                    <a:pt x="79" y="89"/>
                    <a:pt x="80" y="90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2" y="168"/>
                    <a:pt x="82" y="168"/>
                    <a:pt x="82" y="168"/>
                  </a:cubicBezTo>
                  <a:cubicBezTo>
                    <a:pt x="82" y="168"/>
                    <a:pt x="81" y="168"/>
                    <a:pt x="81" y="168"/>
                  </a:cubicBezTo>
                  <a:cubicBezTo>
                    <a:pt x="80" y="169"/>
                    <a:pt x="80" y="170"/>
                    <a:pt x="80" y="170"/>
                  </a:cubicBezTo>
                  <a:cubicBezTo>
                    <a:pt x="80" y="170"/>
                    <a:pt x="80" y="183"/>
                    <a:pt x="81" y="197"/>
                  </a:cubicBezTo>
                  <a:cubicBezTo>
                    <a:pt x="81" y="203"/>
                    <a:pt x="81" y="210"/>
                    <a:pt x="81" y="215"/>
                  </a:cubicBezTo>
                  <a:cubicBezTo>
                    <a:pt x="81" y="220"/>
                    <a:pt x="81" y="222"/>
                    <a:pt x="82" y="223"/>
                  </a:cubicBezTo>
                  <a:cubicBezTo>
                    <a:pt x="82" y="223"/>
                    <a:pt x="82" y="223"/>
                    <a:pt x="82" y="223"/>
                  </a:cubicBezTo>
                  <a:cubicBezTo>
                    <a:pt x="81" y="226"/>
                    <a:pt x="79" y="228"/>
                    <a:pt x="76" y="228"/>
                  </a:cubicBezTo>
                  <a:cubicBezTo>
                    <a:pt x="76" y="230"/>
                    <a:pt x="76" y="230"/>
                    <a:pt x="76" y="230"/>
                  </a:cubicBezTo>
                  <a:cubicBezTo>
                    <a:pt x="76" y="228"/>
                    <a:pt x="76" y="228"/>
                    <a:pt x="76" y="228"/>
                  </a:cubicBezTo>
                  <a:cubicBezTo>
                    <a:pt x="72" y="228"/>
                    <a:pt x="70" y="226"/>
                    <a:pt x="70" y="223"/>
                  </a:cubicBezTo>
                  <a:cubicBezTo>
                    <a:pt x="63" y="170"/>
                    <a:pt x="63" y="170"/>
                    <a:pt x="63" y="170"/>
                  </a:cubicBezTo>
                  <a:cubicBezTo>
                    <a:pt x="63" y="169"/>
                    <a:pt x="62" y="168"/>
                    <a:pt x="61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4" y="168"/>
                    <a:pt x="53" y="169"/>
                    <a:pt x="53" y="170"/>
                  </a:cubicBezTo>
                  <a:cubicBezTo>
                    <a:pt x="46" y="223"/>
                    <a:pt x="46" y="223"/>
                    <a:pt x="46" y="223"/>
                  </a:cubicBezTo>
                  <a:cubicBezTo>
                    <a:pt x="46" y="226"/>
                    <a:pt x="44" y="228"/>
                    <a:pt x="40" y="228"/>
                  </a:cubicBezTo>
                  <a:cubicBezTo>
                    <a:pt x="37" y="228"/>
                    <a:pt x="35" y="226"/>
                    <a:pt x="34" y="223"/>
                  </a:cubicBezTo>
                  <a:cubicBezTo>
                    <a:pt x="34" y="223"/>
                    <a:pt x="34" y="223"/>
                    <a:pt x="34" y="223"/>
                  </a:cubicBezTo>
                  <a:cubicBezTo>
                    <a:pt x="35" y="223"/>
                    <a:pt x="35" y="222"/>
                    <a:pt x="35" y="221"/>
                  </a:cubicBezTo>
                  <a:cubicBezTo>
                    <a:pt x="35" y="220"/>
                    <a:pt x="35" y="218"/>
                    <a:pt x="35" y="215"/>
                  </a:cubicBezTo>
                  <a:cubicBezTo>
                    <a:pt x="35" y="210"/>
                    <a:pt x="35" y="203"/>
                    <a:pt x="35" y="197"/>
                  </a:cubicBezTo>
                  <a:cubicBezTo>
                    <a:pt x="36" y="184"/>
                    <a:pt x="36" y="170"/>
                    <a:pt x="36" y="170"/>
                  </a:cubicBezTo>
                  <a:cubicBezTo>
                    <a:pt x="36" y="170"/>
                    <a:pt x="36" y="169"/>
                    <a:pt x="35" y="168"/>
                  </a:cubicBezTo>
                  <a:cubicBezTo>
                    <a:pt x="35" y="168"/>
                    <a:pt x="34" y="168"/>
                    <a:pt x="34" y="168"/>
                  </a:cubicBezTo>
                  <a:cubicBezTo>
                    <a:pt x="23" y="168"/>
                    <a:pt x="23" y="168"/>
                    <a:pt x="23" y="168"/>
                  </a:cubicBezTo>
                  <a:cubicBezTo>
                    <a:pt x="36" y="90"/>
                    <a:pt x="36" y="90"/>
                    <a:pt x="36" y="90"/>
                  </a:cubicBezTo>
                  <a:cubicBezTo>
                    <a:pt x="37" y="89"/>
                    <a:pt x="36" y="88"/>
                    <a:pt x="35" y="87"/>
                  </a:cubicBezTo>
                  <a:cubicBezTo>
                    <a:pt x="34" y="87"/>
                    <a:pt x="32" y="88"/>
                    <a:pt x="32" y="89"/>
                  </a:cubicBezTo>
                  <a:cubicBezTo>
                    <a:pt x="13" y="134"/>
                    <a:pt x="13" y="134"/>
                    <a:pt x="13" y="134"/>
                  </a:cubicBezTo>
                  <a:cubicBezTo>
                    <a:pt x="12" y="136"/>
                    <a:pt x="10" y="136"/>
                    <a:pt x="8" y="136"/>
                  </a:cubicBezTo>
                  <a:cubicBezTo>
                    <a:pt x="6" y="135"/>
                    <a:pt x="5" y="133"/>
                    <a:pt x="5" y="131"/>
                  </a:cubicBezTo>
                  <a:cubicBezTo>
                    <a:pt x="5" y="131"/>
                    <a:pt x="5" y="131"/>
                    <a:pt x="5" y="131"/>
                  </a:cubicBezTo>
                  <a:cubicBezTo>
                    <a:pt x="5" y="131"/>
                    <a:pt x="6" y="130"/>
                    <a:pt x="6" y="129"/>
                  </a:cubicBezTo>
                  <a:cubicBezTo>
                    <a:pt x="6" y="128"/>
                    <a:pt x="7" y="126"/>
                    <a:pt x="8" y="123"/>
                  </a:cubicBezTo>
                  <a:cubicBezTo>
                    <a:pt x="13" y="108"/>
                    <a:pt x="25" y="71"/>
                    <a:pt x="28" y="65"/>
                  </a:cubicBezTo>
                  <a:cubicBezTo>
                    <a:pt x="30" y="59"/>
                    <a:pt x="36" y="54"/>
                    <a:pt x="58" y="54"/>
                  </a:cubicBezTo>
                  <a:cubicBezTo>
                    <a:pt x="80" y="54"/>
                    <a:pt x="86" y="59"/>
                    <a:pt x="88" y="65"/>
                  </a:cubicBezTo>
                  <a:cubicBezTo>
                    <a:pt x="91" y="71"/>
                    <a:pt x="103" y="108"/>
                    <a:pt x="108" y="123"/>
                  </a:cubicBezTo>
                  <a:cubicBezTo>
                    <a:pt x="109" y="126"/>
                    <a:pt x="110" y="128"/>
                    <a:pt x="110" y="129"/>
                  </a:cubicBezTo>
                  <a:cubicBezTo>
                    <a:pt x="111" y="130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3"/>
                    <a:pt x="110" y="135"/>
                    <a:pt x="108" y="1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257" name="Freeform 6"/>
            <p:cNvSpPr>
              <a:spLocks noChangeAspect="1" noEditPoints="1"/>
            </p:cNvSpPr>
            <p:nvPr/>
          </p:nvSpPr>
          <p:spPr bwMode="auto">
            <a:xfrm>
              <a:off x="6497296" y="5336280"/>
              <a:ext cx="310810" cy="624632"/>
            </a:xfrm>
            <a:custGeom>
              <a:avLst/>
              <a:gdLst>
                <a:gd name="T0" fmla="*/ 80 w 116"/>
                <a:gd name="T1" fmla="*/ 22 h 233"/>
                <a:gd name="T2" fmla="*/ 36 w 116"/>
                <a:gd name="T3" fmla="*/ 22 h 233"/>
                <a:gd name="T4" fmla="*/ 58 w 116"/>
                <a:gd name="T5" fmla="*/ 5 h 233"/>
                <a:gd name="T6" fmla="*/ 58 w 116"/>
                <a:gd name="T7" fmla="*/ 40 h 233"/>
                <a:gd name="T8" fmla="*/ 58 w 116"/>
                <a:gd name="T9" fmla="*/ 5 h 233"/>
                <a:gd name="T10" fmla="*/ 115 w 116"/>
                <a:gd name="T11" fmla="*/ 130 h 233"/>
                <a:gd name="T12" fmla="*/ 93 w 116"/>
                <a:gd name="T13" fmla="*/ 63 h 233"/>
                <a:gd name="T14" fmla="*/ 23 w 116"/>
                <a:gd name="T15" fmla="*/ 63 h 233"/>
                <a:gd name="T16" fmla="*/ 1 w 116"/>
                <a:gd name="T17" fmla="*/ 130 h 233"/>
                <a:gd name="T18" fmla="*/ 6 w 116"/>
                <a:gd name="T19" fmla="*/ 140 h 233"/>
                <a:gd name="T20" fmla="*/ 17 w 116"/>
                <a:gd name="T21" fmla="*/ 136 h 233"/>
                <a:gd name="T22" fmla="*/ 18 w 116"/>
                <a:gd name="T23" fmla="*/ 170 h 233"/>
                <a:gd name="T24" fmla="*/ 21 w 116"/>
                <a:gd name="T25" fmla="*/ 172 h 233"/>
                <a:gd name="T26" fmla="*/ 30 w 116"/>
                <a:gd name="T27" fmla="*/ 223 h 233"/>
                <a:gd name="T28" fmla="*/ 40 w 116"/>
                <a:gd name="T29" fmla="*/ 233 h 233"/>
                <a:gd name="T30" fmla="*/ 57 w 116"/>
                <a:gd name="T31" fmla="*/ 172 h 233"/>
                <a:gd name="T32" fmla="*/ 65 w 116"/>
                <a:gd name="T33" fmla="*/ 224 h 233"/>
                <a:gd name="T34" fmla="*/ 76 w 116"/>
                <a:gd name="T35" fmla="*/ 233 h 233"/>
                <a:gd name="T36" fmla="*/ 86 w 116"/>
                <a:gd name="T37" fmla="*/ 223 h 233"/>
                <a:gd name="T38" fmla="*/ 95 w 116"/>
                <a:gd name="T39" fmla="*/ 172 h 233"/>
                <a:gd name="T40" fmla="*/ 98 w 116"/>
                <a:gd name="T41" fmla="*/ 169 h 233"/>
                <a:gd name="T42" fmla="*/ 99 w 116"/>
                <a:gd name="T43" fmla="*/ 136 h 233"/>
                <a:gd name="T44" fmla="*/ 107 w 116"/>
                <a:gd name="T45" fmla="*/ 141 h 233"/>
                <a:gd name="T46" fmla="*/ 115 w 116"/>
                <a:gd name="T47" fmla="*/ 130 h 233"/>
                <a:gd name="T48" fmla="*/ 107 w 116"/>
                <a:gd name="T49" fmla="*/ 136 h 233"/>
                <a:gd name="T50" fmla="*/ 103 w 116"/>
                <a:gd name="T51" fmla="*/ 134 h 233"/>
                <a:gd name="T52" fmla="*/ 81 w 116"/>
                <a:gd name="T53" fmla="*/ 87 h 233"/>
                <a:gd name="T54" fmla="*/ 93 w 116"/>
                <a:gd name="T55" fmla="*/ 168 h 233"/>
                <a:gd name="T56" fmla="*/ 81 w 116"/>
                <a:gd name="T57" fmla="*/ 168 h 233"/>
                <a:gd name="T58" fmla="*/ 81 w 116"/>
                <a:gd name="T59" fmla="*/ 197 h 233"/>
                <a:gd name="T60" fmla="*/ 82 w 116"/>
                <a:gd name="T61" fmla="*/ 223 h 233"/>
                <a:gd name="T62" fmla="*/ 76 w 116"/>
                <a:gd name="T63" fmla="*/ 228 h 233"/>
                <a:gd name="T64" fmla="*/ 76 w 116"/>
                <a:gd name="T65" fmla="*/ 228 h 233"/>
                <a:gd name="T66" fmla="*/ 63 w 116"/>
                <a:gd name="T67" fmla="*/ 170 h 233"/>
                <a:gd name="T68" fmla="*/ 55 w 116"/>
                <a:gd name="T69" fmla="*/ 168 h 233"/>
                <a:gd name="T70" fmla="*/ 46 w 116"/>
                <a:gd name="T71" fmla="*/ 223 h 233"/>
                <a:gd name="T72" fmla="*/ 34 w 116"/>
                <a:gd name="T73" fmla="*/ 223 h 233"/>
                <a:gd name="T74" fmla="*/ 35 w 116"/>
                <a:gd name="T75" fmla="*/ 221 h 233"/>
                <a:gd name="T76" fmla="*/ 35 w 116"/>
                <a:gd name="T77" fmla="*/ 197 h 233"/>
                <a:gd name="T78" fmla="*/ 35 w 116"/>
                <a:gd name="T79" fmla="*/ 168 h 233"/>
                <a:gd name="T80" fmla="*/ 23 w 116"/>
                <a:gd name="T81" fmla="*/ 168 h 233"/>
                <a:gd name="T82" fmla="*/ 35 w 116"/>
                <a:gd name="T83" fmla="*/ 87 h 233"/>
                <a:gd name="T84" fmla="*/ 13 w 116"/>
                <a:gd name="T85" fmla="*/ 134 h 233"/>
                <a:gd name="T86" fmla="*/ 5 w 116"/>
                <a:gd name="T87" fmla="*/ 131 h 233"/>
                <a:gd name="T88" fmla="*/ 6 w 116"/>
                <a:gd name="T89" fmla="*/ 129 h 233"/>
                <a:gd name="T90" fmla="*/ 28 w 116"/>
                <a:gd name="T91" fmla="*/ 65 h 233"/>
                <a:gd name="T92" fmla="*/ 88 w 116"/>
                <a:gd name="T93" fmla="*/ 65 h 233"/>
                <a:gd name="T94" fmla="*/ 110 w 116"/>
                <a:gd name="T95" fmla="*/ 129 h 233"/>
                <a:gd name="T96" fmla="*/ 111 w 116"/>
                <a:gd name="T97" fmla="*/ 131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6" h="233">
                  <a:moveTo>
                    <a:pt x="58" y="44"/>
                  </a:moveTo>
                  <a:cubicBezTo>
                    <a:pt x="70" y="44"/>
                    <a:pt x="80" y="34"/>
                    <a:pt x="80" y="22"/>
                  </a:cubicBezTo>
                  <a:cubicBezTo>
                    <a:pt x="80" y="10"/>
                    <a:pt x="70" y="0"/>
                    <a:pt x="58" y="0"/>
                  </a:cubicBezTo>
                  <a:cubicBezTo>
                    <a:pt x="46" y="0"/>
                    <a:pt x="36" y="10"/>
                    <a:pt x="36" y="22"/>
                  </a:cubicBezTo>
                  <a:cubicBezTo>
                    <a:pt x="36" y="34"/>
                    <a:pt x="46" y="44"/>
                    <a:pt x="58" y="44"/>
                  </a:cubicBezTo>
                  <a:close/>
                  <a:moveTo>
                    <a:pt x="58" y="5"/>
                  </a:moveTo>
                  <a:cubicBezTo>
                    <a:pt x="68" y="5"/>
                    <a:pt x="75" y="13"/>
                    <a:pt x="75" y="22"/>
                  </a:cubicBezTo>
                  <a:cubicBezTo>
                    <a:pt x="75" y="32"/>
                    <a:pt x="68" y="40"/>
                    <a:pt x="58" y="40"/>
                  </a:cubicBezTo>
                  <a:cubicBezTo>
                    <a:pt x="48" y="40"/>
                    <a:pt x="41" y="32"/>
                    <a:pt x="41" y="22"/>
                  </a:cubicBezTo>
                  <a:cubicBezTo>
                    <a:pt x="41" y="13"/>
                    <a:pt x="48" y="5"/>
                    <a:pt x="58" y="5"/>
                  </a:cubicBezTo>
                  <a:close/>
                  <a:moveTo>
                    <a:pt x="115" y="130"/>
                  </a:moveTo>
                  <a:cubicBezTo>
                    <a:pt x="115" y="130"/>
                    <a:pt x="115" y="130"/>
                    <a:pt x="115" y="130"/>
                  </a:cubicBezTo>
                  <a:cubicBezTo>
                    <a:pt x="115" y="129"/>
                    <a:pt x="114" y="126"/>
                    <a:pt x="113" y="122"/>
                  </a:cubicBezTo>
                  <a:cubicBezTo>
                    <a:pt x="107" y="105"/>
                    <a:pt x="96" y="69"/>
                    <a:pt x="93" y="63"/>
                  </a:cubicBezTo>
                  <a:cubicBezTo>
                    <a:pt x="88" y="53"/>
                    <a:pt x="77" y="49"/>
                    <a:pt x="58" y="49"/>
                  </a:cubicBezTo>
                  <a:cubicBezTo>
                    <a:pt x="39" y="49"/>
                    <a:pt x="28" y="53"/>
                    <a:pt x="23" y="63"/>
                  </a:cubicBezTo>
                  <a:cubicBezTo>
                    <a:pt x="20" y="69"/>
                    <a:pt x="9" y="105"/>
                    <a:pt x="3" y="122"/>
                  </a:cubicBezTo>
                  <a:cubicBezTo>
                    <a:pt x="2" y="126"/>
                    <a:pt x="1" y="129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0" y="134"/>
                    <a:pt x="2" y="139"/>
                    <a:pt x="6" y="140"/>
                  </a:cubicBezTo>
                  <a:cubicBezTo>
                    <a:pt x="7" y="141"/>
                    <a:pt x="8" y="141"/>
                    <a:pt x="10" y="141"/>
                  </a:cubicBezTo>
                  <a:cubicBezTo>
                    <a:pt x="13" y="141"/>
                    <a:pt x="16" y="139"/>
                    <a:pt x="17" y="136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18" y="170"/>
                    <a:pt x="18" y="170"/>
                    <a:pt x="18" y="170"/>
                  </a:cubicBezTo>
                  <a:cubicBezTo>
                    <a:pt x="18" y="170"/>
                    <a:pt x="18" y="171"/>
                    <a:pt x="19" y="172"/>
                  </a:cubicBezTo>
                  <a:cubicBezTo>
                    <a:pt x="19" y="172"/>
                    <a:pt x="20" y="172"/>
                    <a:pt x="21" y="172"/>
                  </a:cubicBezTo>
                  <a:cubicBezTo>
                    <a:pt x="31" y="172"/>
                    <a:pt x="31" y="172"/>
                    <a:pt x="31" y="172"/>
                  </a:cubicBezTo>
                  <a:cubicBezTo>
                    <a:pt x="31" y="188"/>
                    <a:pt x="30" y="221"/>
                    <a:pt x="30" y="223"/>
                  </a:cubicBezTo>
                  <a:cubicBezTo>
                    <a:pt x="30" y="223"/>
                    <a:pt x="30" y="223"/>
                    <a:pt x="30" y="224"/>
                  </a:cubicBezTo>
                  <a:cubicBezTo>
                    <a:pt x="30" y="229"/>
                    <a:pt x="35" y="233"/>
                    <a:pt x="40" y="233"/>
                  </a:cubicBezTo>
                  <a:cubicBezTo>
                    <a:pt x="46" y="233"/>
                    <a:pt x="51" y="229"/>
                    <a:pt x="51" y="224"/>
                  </a:cubicBezTo>
                  <a:cubicBezTo>
                    <a:pt x="57" y="172"/>
                    <a:pt x="57" y="172"/>
                    <a:pt x="57" y="172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65" y="224"/>
                    <a:pt x="65" y="224"/>
                    <a:pt x="65" y="224"/>
                  </a:cubicBezTo>
                  <a:cubicBezTo>
                    <a:pt x="65" y="229"/>
                    <a:pt x="70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81" y="233"/>
                    <a:pt x="86" y="229"/>
                    <a:pt x="86" y="224"/>
                  </a:cubicBezTo>
                  <a:cubicBezTo>
                    <a:pt x="86" y="223"/>
                    <a:pt x="86" y="223"/>
                    <a:pt x="86" y="223"/>
                  </a:cubicBezTo>
                  <a:cubicBezTo>
                    <a:pt x="86" y="221"/>
                    <a:pt x="85" y="188"/>
                    <a:pt x="85" y="172"/>
                  </a:cubicBezTo>
                  <a:cubicBezTo>
                    <a:pt x="95" y="172"/>
                    <a:pt x="95" y="172"/>
                    <a:pt x="95" y="172"/>
                  </a:cubicBezTo>
                  <a:cubicBezTo>
                    <a:pt x="97" y="172"/>
                    <a:pt x="98" y="171"/>
                    <a:pt x="98" y="170"/>
                  </a:cubicBezTo>
                  <a:cubicBezTo>
                    <a:pt x="98" y="170"/>
                    <a:pt x="98" y="170"/>
                    <a:pt x="98" y="169"/>
                  </a:cubicBezTo>
                  <a:cubicBezTo>
                    <a:pt x="87" y="109"/>
                    <a:pt x="87" y="109"/>
                    <a:pt x="87" y="109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9"/>
                    <a:pt x="103" y="141"/>
                    <a:pt x="107" y="141"/>
                  </a:cubicBezTo>
                  <a:cubicBezTo>
                    <a:pt x="107" y="141"/>
                    <a:pt x="107" y="141"/>
                    <a:pt x="107" y="141"/>
                  </a:cubicBezTo>
                  <a:cubicBezTo>
                    <a:pt x="108" y="141"/>
                    <a:pt x="109" y="141"/>
                    <a:pt x="110" y="140"/>
                  </a:cubicBezTo>
                  <a:cubicBezTo>
                    <a:pt x="114" y="139"/>
                    <a:pt x="116" y="134"/>
                    <a:pt x="115" y="130"/>
                  </a:cubicBezTo>
                  <a:close/>
                  <a:moveTo>
                    <a:pt x="108" y="136"/>
                  </a:moveTo>
                  <a:cubicBezTo>
                    <a:pt x="108" y="136"/>
                    <a:pt x="107" y="136"/>
                    <a:pt x="107" y="136"/>
                  </a:cubicBezTo>
                  <a:cubicBezTo>
                    <a:pt x="107" y="136"/>
                    <a:pt x="107" y="136"/>
                    <a:pt x="107" y="136"/>
                  </a:cubicBezTo>
                  <a:cubicBezTo>
                    <a:pt x="105" y="136"/>
                    <a:pt x="104" y="135"/>
                    <a:pt x="103" y="134"/>
                  </a:cubicBezTo>
                  <a:cubicBezTo>
                    <a:pt x="84" y="89"/>
                    <a:pt x="84" y="89"/>
                    <a:pt x="84" y="89"/>
                  </a:cubicBezTo>
                  <a:cubicBezTo>
                    <a:pt x="84" y="88"/>
                    <a:pt x="82" y="87"/>
                    <a:pt x="81" y="87"/>
                  </a:cubicBezTo>
                  <a:cubicBezTo>
                    <a:pt x="80" y="88"/>
                    <a:pt x="79" y="89"/>
                    <a:pt x="80" y="90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2" y="168"/>
                    <a:pt x="82" y="168"/>
                    <a:pt x="82" y="168"/>
                  </a:cubicBezTo>
                  <a:cubicBezTo>
                    <a:pt x="82" y="168"/>
                    <a:pt x="81" y="168"/>
                    <a:pt x="81" y="168"/>
                  </a:cubicBezTo>
                  <a:cubicBezTo>
                    <a:pt x="80" y="169"/>
                    <a:pt x="80" y="170"/>
                    <a:pt x="80" y="170"/>
                  </a:cubicBezTo>
                  <a:cubicBezTo>
                    <a:pt x="80" y="170"/>
                    <a:pt x="80" y="183"/>
                    <a:pt x="81" y="197"/>
                  </a:cubicBezTo>
                  <a:cubicBezTo>
                    <a:pt x="81" y="203"/>
                    <a:pt x="81" y="210"/>
                    <a:pt x="81" y="215"/>
                  </a:cubicBezTo>
                  <a:cubicBezTo>
                    <a:pt x="81" y="220"/>
                    <a:pt x="81" y="222"/>
                    <a:pt x="82" y="223"/>
                  </a:cubicBezTo>
                  <a:cubicBezTo>
                    <a:pt x="82" y="223"/>
                    <a:pt x="82" y="223"/>
                    <a:pt x="82" y="223"/>
                  </a:cubicBezTo>
                  <a:cubicBezTo>
                    <a:pt x="81" y="226"/>
                    <a:pt x="79" y="228"/>
                    <a:pt x="76" y="228"/>
                  </a:cubicBezTo>
                  <a:cubicBezTo>
                    <a:pt x="76" y="230"/>
                    <a:pt x="76" y="230"/>
                    <a:pt x="76" y="230"/>
                  </a:cubicBezTo>
                  <a:cubicBezTo>
                    <a:pt x="76" y="228"/>
                    <a:pt x="76" y="228"/>
                    <a:pt x="76" y="228"/>
                  </a:cubicBezTo>
                  <a:cubicBezTo>
                    <a:pt x="72" y="228"/>
                    <a:pt x="70" y="226"/>
                    <a:pt x="70" y="223"/>
                  </a:cubicBezTo>
                  <a:cubicBezTo>
                    <a:pt x="63" y="170"/>
                    <a:pt x="63" y="170"/>
                    <a:pt x="63" y="170"/>
                  </a:cubicBezTo>
                  <a:cubicBezTo>
                    <a:pt x="63" y="169"/>
                    <a:pt x="62" y="168"/>
                    <a:pt x="61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4" y="168"/>
                    <a:pt x="53" y="169"/>
                    <a:pt x="53" y="170"/>
                  </a:cubicBezTo>
                  <a:cubicBezTo>
                    <a:pt x="46" y="223"/>
                    <a:pt x="46" y="223"/>
                    <a:pt x="46" y="223"/>
                  </a:cubicBezTo>
                  <a:cubicBezTo>
                    <a:pt x="46" y="226"/>
                    <a:pt x="44" y="228"/>
                    <a:pt x="40" y="228"/>
                  </a:cubicBezTo>
                  <a:cubicBezTo>
                    <a:pt x="37" y="228"/>
                    <a:pt x="35" y="226"/>
                    <a:pt x="34" y="223"/>
                  </a:cubicBezTo>
                  <a:cubicBezTo>
                    <a:pt x="34" y="223"/>
                    <a:pt x="34" y="223"/>
                    <a:pt x="34" y="223"/>
                  </a:cubicBezTo>
                  <a:cubicBezTo>
                    <a:pt x="35" y="223"/>
                    <a:pt x="35" y="222"/>
                    <a:pt x="35" y="221"/>
                  </a:cubicBezTo>
                  <a:cubicBezTo>
                    <a:pt x="35" y="220"/>
                    <a:pt x="35" y="218"/>
                    <a:pt x="35" y="215"/>
                  </a:cubicBezTo>
                  <a:cubicBezTo>
                    <a:pt x="35" y="210"/>
                    <a:pt x="35" y="203"/>
                    <a:pt x="35" y="197"/>
                  </a:cubicBezTo>
                  <a:cubicBezTo>
                    <a:pt x="36" y="184"/>
                    <a:pt x="36" y="170"/>
                    <a:pt x="36" y="170"/>
                  </a:cubicBezTo>
                  <a:cubicBezTo>
                    <a:pt x="36" y="170"/>
                    <a:pt x="36" y="169"/>
                    <a:pt x="35" y="168"/>
                  </a:cubicBezTo>
                  <a:cubicBezTo>
                    <a:pt x="35" y="168"/>
                    <a:pt x="34" y="168"/>
                    <a:pt x="34" y="168"/>
                  </a:cubicBezTo>
                  <a:cubicBezTo>
                    <a:pt x="23" y="168"/>
                    <a:pt x="23" y="168"/>
                    <a:pt x="23" y="168"/>
                  </a:cubicBezTo>
                  <a:cubicBezTo>
                    <a:pt x="36" y="90"/>
                    <a:pt x="36" y="90"/>
                    <a:pt x="36" y="90"/>
                  </a:cubicBezTo>
                  <a:cubicBezTo>
                    <a:pt x="37" y="89"/>
                    <a:pt x="36" y="88"/>
                    <a:pt x="35" y="87"/>
                  </a:cubicBezTo>
                  <a:cubicBezTo>
                    <a:pt x="34" y="87"/>
                    <a:pt x="32" y="88"/>
                    <a:pt x="32" y="89"/>
                  </a:cubicBezTo>
                  <a:cubicBezTo>
                    <a:pt x="13" y="134"/>
                    <a:pt x="13" y="134"/>
                    <a:pt x="13" y="134"/>
                  </a:cubicBezTo>
                  <a:cubicBezTo>
                    <a:pt x="12" y="136"/>
                    <a:pt x="10" y="136"/>
                    <a:pt x="8" y="136"/>
                  </a:cubicBezTo>
                  <a:cubicBezTo>
                    <a:pt x="6" y="135"/>
                    <a:pt x="5" y="133"/>
                    <a:pt x="5" y="131"/>
                  </a:cubicBezTo>
                  <a:cubicBezTo>
                    <a:pt x="5" y="131"/>
                    <a:pt x="5" y="131"/>
                    <a:pt x="5" y="131"/>
                  </a:cubicBezTo>
                  <a:cubicBezTo>
                    <a:pt x="5" y="131"/>
                    <a:pt x="6" y="130"/>
                    <a:pt x="6" y="129"/>
                  </a:cubicBezTo>
                  <a:cubicBezTo>
                    <a:pt x="6" y="128"/>
                    <a:pt x="7" y="126"/>
                    <a:pt x="8" y="123"/>
                  </a:cubicBezTo>
                  <a:cubicBezTo>
                    <a:pt x="13" y="108"/>
                    <a:pt x="25" y="71"/>
                    <a:pt x="28" y="65"/>
                  </a:cubicBezTo>
                  <a:cubicBezTo>
                    <a:pt x="30" y="59"/>
                    <a:pt x="36" y="54"/>
                    <a:pt x="58" y="54"/>
                  </a:cubicBezTo>
                  <a:cubicBezTo>
                    <a:pt x="80" y="54"/>
                    <a:pt x="86" y="59"/>
                    <a:pt x="88" y="65"/>
                  </a:cubicBezTo>
                  <a:cubicBezTo>
                    <a:pt x="91" y="71"/>
                    <a:pt x="103" y="108"/>
                    <a:pt x="108" y="123"/>
                  </a:cubicBezTo>
                  <a:cubicBezTo>
                    <a:pt x="109" y="126"/>
                    <a:pt x="110" y="128"/>
                    <a:pt x="110" y="129"/>
                  </a:cubicBezTo>
                  <a:cubicBezTo>
                    <a:pt x="111" y="130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3"/>
                    <a:pt x="110" y="135"/>
                    <a:pt x="108" y="136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329" name="Равнобедренный треугольник 227"/>
            <p:cNvSpPr/>
            <p:nvPr/>
          </p:nvSpPr>
          <p:spPr>
            <a:xfrm>
              <a:off x="5100175" y="3853062"/>
              <a:ext cx="265682" cy="229036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1050" dirty="0">
                <a:latin typeface="Source Sans Pro" charset="0"/>
              </a:endParaRPr>
            </a:p>
          </p:txBody>
        </p:sp>
        <p:sp>
          <p:nvSpPr>
            <p:cNvPr id="330" name="Равнобедренный треугольник 227"/>
            <p:cNvSpPr/>
            <p:nvPr/>
          </p:nvSpPr>
          <p:spPr>
            <a:xfrm rot="10800000">
              <a:off x="5100175" y="4146514"/>
              <a:ext cx="265682" cy="229036"/>
            </a:xfrm>
            <a:prstGeom prst="triangle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1050" dirty="0">
                <a:latin typeface="Source Sans Pro" charset="0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3417060" y="650366"/>
            <a:ext cx="3590903" cy="2670324"/>
            <a:chOff x="3612884" y="650366"/>
            <a:chExt cx="3590903" cy="2670324"/>
          </a:xfrm>
        </p:grpSpPr>
        <p:sp>
          <p:nvSpPr>
            <p:cNvPr id="262" name="Rectangle 261"/>
            <p:cNvSpPr/>
            <p:nvPr/>
          </p:nvSpPr>
          <p:spPr>
            <a:xfrm>
              <a:off x="3616527" y="650366"/>
              <a:ext cx="3587260" cy="267032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8100" sx="102000" sy="102000" algn="ctr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9" name="Freeform 5"/>
            <p:cNvSpPr>
              <a:spLocks noChangeAspect="1" noEditPoints="1"/>
            </p:cNvSpPr>
            <p:nvPr/>
          </p:nvSpPr>
          <p:spPr bwMode="auto">
            <a:xfrm>
              <a:off x="3835210" y="2354369"/>
              <a:ext cx="313447" cy="624632"/>
            </a:xfrm>
            <a:custGeom>
              <a:avLst/>
              <a:gdLst>
                <a:gd name="T0" fmla="*/ 116 w 117"/>
                <a:gd name="T1" fmla="*/ 130 h 233"/>
                <a:gd name="T2" fmla="*/ 93 w 117"/>
                <a:gd name="T3" fmla="*/ 63 h 233"/>
                <a:gd name="T4" fmla="*/ 24 w 117"/>
                <a:gd name="T5" fmla="*/ 63 h 233"/>
                <a:gd name="T6" fmla="*/ 1 w 117"/>
                <a:gd name="T7" fmla="*/ 130 h 233"/>
                <a:gd name="T8" fmla="*/ 7 w 117"/>
                <a:gd name="T9" fmla="*/ 140 h 233"/>
                <a:gd name="T10" fmla="*/ 18 w 117"/>
                <a:gd name="T11" fmla="*/ 136 h 233"/>
                <a:gd name="T12" fmla="*/ 30 w 117"/>
                <a:gd name="T13" fmla="*/ 223 h 233"/>
                <a:gd name="T14" fmla="*/ 41 w 117"/>
                <a:gd name="T15" fmla="*/ 233 h 233"/>
                <a:gd name="T16" fmla="*/ 59 w 117"/>
                <a:gd name="T17" fmla="*/ 165 h 233"/>
                <a:gd name="T18" fmla="*/ 76 w 117"/>
                <a:gd name="T19" fmla="*/ 233 h 233"/>
                <a:gd name="T20" fmla="*/ 87 w 117"/>
                <a:gd name="T21" fmla="*/ 224 h 233"/>
                <a:gd name="T22" fmla="*/ 84 w 117"/>
                <a:gd name="T23" fmla="*/ 101 h 233"/>
                <a:gd name="T24" fmla="*/ 107 w 117"/>
                <a:gd name="T25" fmla="*/ 141 h 233"/>
                <a:gd name="T26" fmla="*/ 116 w 117"/>
                <a:gd name="T27" fmla="*/ 130 h 233"/>
                <a:gd name="T28" fmla="*/ 104 w 117"/>
                <a:gd name="T29" fmla="*/ 134 h 233"/>
                <a:gd name="T30" fmla="*/ 80 w 117"/>
                <a:gd name="T31" fmla="*/ 87 h 233"/>
                <a:gd name="T32" fmla="*/ 80 w 117"/>
                <a:gd name="T33" fmla="*/ 157 h 233"/>
                <a:gd name="T34" fmla="*/ 82 w 117"/>
                <a:gd name="T35" fmla="*/ 218 h 233"/>
                <a:gd name="T36" fmla="*/ 82 w 117"/>
                <a:gd name="T37" fmla="*/ 223 h 233"/>
                <a:gd name="T38" fmla="*/ 76 w 117"/>
                <a:gd name="T39" fmla="*/ 230 h 233"/>
                <a:gd name="T40" fmla="*/ 70 w 117"/>
                <a:gd name="T41" fmla="*/ 223 h 233"/>
                <a:gd name="T42" fmla="*/ 59 w 117"/>
                <a:gd name="T43" fmla="*/ 143 h 233"/>
                <a:gd name="T44" fmla="*/ 47 w 117"/>
                <a:gd name="T45" fmla="*/ 223 h 233"/>
                <a:gd name="T46" fmla="*/ 35 w 117"/>
                <a:gd name="T47" fmla="*/ 223 h 233"/>
                <a:gd name="T48" fmla="*/ 35 w 117"/>
                <a:gd name="T49" fmla="*/ 218 h 233"/>
                <a:gd name="T50" fmla="*/ 37 w 117"/>
                <a:gd name="T51" fmla="*/ 157 h 233"/>
                <a:gd name="T52" fmla="*/ 37 w 117"/>
                <a:gd name="T53" fmla="*/ 87 h 233"/>
                <a:gd name="T54" fmla="*/ 13 w 117"/>
                <a:gd name="T55" fmla="*/ 134 h 233"/>
                <a:gd name="T56" fmla="*/ 9 w 117"/>
                <a:gd name="T57" fmla="*/ 136 h 233"/>
                <a:gd name="T58" fmla="*/ 6 w 117"/>
                <a:gd name="T59" fmla="*/ 131 h 233"/>
                <a:gd name="T60" fmla="*/ 8 w 117"/>
                <a:gd name="T61" fmla="*/ 123 h 233"/>
                <a:gd name="T62" fmla="*/ 59 w 117"/>
                <a:gd name="T63" fmla="*/ 54 h 233"/>
                <a:gd name="T64" fmla="*/ 109 w 117"/>
                <a:gd name="T65" fmla="*/ 123 h 233"/>
                <a:gd name="T66" fmla="*/ 111 w 117"/>
                <a:gd name="T67" fmla="*/ 131 h 233"/>
                <a:gd name="T68" fmla="*/ 109 w 117"/>
                <a:gd name="T69" fmla="*/ 136 h 233"/>
                <a:gd name="T70" fmla="*/ 81 w 117"/>
                <a:gd name="T71" fmla="*/ 22 h 233"/>
                <a:gd name="T72" fmla="*/ 36 w 117"/>
                <a:gd name="T73" fmla="*/ 22 h 233"/>
                <a:gd name="T74" fmla="*/ 59 w 117"/>
                <a:gd name="T75" fmla="*/ 4 h 233"/>
                <a:gd name="T76" fmla="*/ 59 w 117"/>
                <a:gd name="T77" fmla="*/ 39 h 233"/>
                <a:gd name="T78" fmla="*/ 59 w 117"/>
                <a:gd name="T79" fmla="*/ 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7" h="233">
                  <a:moveTo>
                    <a:pt x="116" y="130"/>
                  </a:moveTo>
                  <a:cubicBezTo>
                    <a:pt x="116" y="130"/>
                    <a:pt x="116" y="130"/>
                    <a:pt x="116" y="130"/>
                  </a:cubicBezTo>
                  <a:cubicBezTo>
                    <a:pt x="116" y="129"/>
                    <a:pt x="115" y="126"/>
                    <a:pt x="113" y="122"/>
                  </a:cubicBezTo>
                  <a:cubicBezTo>
                    <a:pt x="108" y="105"/>
                    <a:pt x="96" y="69"/>
                    <a:pt x="93" y="63"/>
                  </a:cubicBezTo>
                  <a:cubicBezTo>
                    <a:pt x="88" y="53"/>
                    <a:pt x="78" y="49"/>
                    <a:pt x="59" y="49"/>
                  </a:cubicBezTo>
                  <a:cubicBezTo>
                    <a:pt x="39" y="49"/>
                    <a:pt x="29" y="53"/>
                    <a:pt x="24" y="63"/>
                  </a:cubicBezTo>
                  <a:cubicBezTo>
                    <a:pt x="21" y="69"/>
                    <a:pt x="9" y="105"/>
                    <a:pt x="4" y="122"/>
                  </a:cubicBezTo>
                  <a:cubicBezTo>
                    <a:pt x="3" y="126"/>
                    <a:pt x="1" y="129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0" y="134"/>
                    <a:pt x="3" y="139"/>
                    <a:pt x="7" y="140"/>
                  </a:cubicBezTo>
                  <a:cubicBezTo>
                    <a:pt x="8" y="141"/>
                    <a:pt x="9" y="141"/>
                    <a:pt x="10" y="141"/>
                  </a:cubicBezTo>
                  <a:cubicBezTo>
                    <a:pt x="13" y="141"/>
                    <a:pt x="16" y="139"/>
                    <a:pt x="18" y="136"/>
                  </a:cubicBezTo>
                  <a:cubicBezTo>
                    <a:pt x="33" y="101"/>
                    <a:pt x="33" y="101"/>
                    <a:pt x="33" y="101"/>
                  </a:cubicBezTo>
                  <a:cubicBezTo>
                    <a:pt x="32" y="148"/>
                    <a:pt x="31" y="220"/>
                    <a:pt x="30" y="223"/>
                  </a:cubicBezTo>
                  <a:cubicBezTo>
                    <a:pt x="30" y="223"/>
                    <a:pt x="30" y="223"/>
                    <a:pt x="30" y="224"/>
                  </a:cubicBezTo>
                  <a:cubicBezTo>
                    <a:pt x="31" y="229"/>
                    <a:pt x="35" y="233"/>
                    <a:pt x="41" y="233"/>
                  </a:cubicBezTo>
                  <a:cubicBezTo>
                    <a:pt x="47" y="233"/>
                    <a:pt x="51" y="229"/>
                    <a:pt x="52" y="224"/>
                  </a:cubicBezTo>
                  <a:cubicBezTo>
                    <a:pt x="59" y="165"/>
                    <a:pt x="59" y="165"/>
                    <a:pt x="59" y="165"/>
                  </a:cubicBezTo>
                  <a:cubicBezTo>
                    <a:pt x="65" y="224"/>
                    <a:pt x="65" y="224"/>
                    <a:pt x="65" y="224"/>
                  </a:cubicBezTo>
                  <a:cubicBezTo>
                    <a:pt x="66" y="229"/>
                    <a:pt x="71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82" y="233"/>
                    <a:pt x="86" y="229"/>
                    <a:pt x="87" y="224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0"/>
                    <a:pt x="85" y="148"/>
                    <a:pt x="84" y="101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1" y="139"/>
                    <a:pt x="104" y="141"/>
                    <a:pt x="107" y="141"/>
                  </a:cubicBezTo>
                  <a:cubicBezTo>
                    <a:pt x="108" y="141"/>
                    <a:pt x="109" y="141"/>
                    <a:pt x="110" y="140"/>
                  </a:cubicBezTo>
                  <a:cubicBezTo>
                    <a:pt x="114" y="139"/>
                    <a:pt x="117" y="134"/>
                    <a:pt x="116" y="130"/>
                  </a:cubicBezTo>
                  <a:close/>
                  <a:moveTo>
                    <a:pt x="109" y="136"/>
                  </a:moveTo>
                  <a:cubicBezTo>
                    <a:pt x="107" y="136"/>
                    <a:pt x="104" y="136"/>
                    <a:pt x="104" y="134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3" y="88"/>
                    <a:pt x="82" y="87"/>
                    <a:pt x="80" y="87"/>
                  </a:cubicBezTo>
                  <a:cubicBezTo>
                    <a:pt x="79" y="88"/>
                    <a:pt x="79" y="89"/>
                    <a:pt x="79" y="90"/>
                  </a:cubicBezTo>
                  <a:cubicBezTo>
                    <a:pt x="79" y="90"/>
                    <a:pt x="79" y="123"/>
                    <a:pt x="80" y="157"/>
                  </a:cubicBezTo>
                  <a:cubicBezTo>
                    <a:pt x="81" y="173"/>
                    <a:pt x="81" y="190"/>
                    <a:pt x="81" y="203"/>
                  </a:cubicBezTo>
                  <a:cubicBezTo>
                    <a:pt x="82" y="209"/>
                    <a:pt x="82" y="214"/>
                    <a:pt x="82" y="218"/>
                  </a:cubicBezTo>
                  <a:cubicBezTo>
                    <a:pt x="82" y="221"/>
                    <a:pt x="82" y="222"/>
                    <a:pt x="82" y="223"/>
                  </a:cubicBezTo>
                  <a:cubicBezTo>
                    <a:pt x="82" y="223"/>
                    <a:pt x="82" y="223"/>
                    <a:pt x="82" y="223"/>
                  </a:cubicBezTo>
                  <a:cubicBezTo>
                    <a:pt x="82" y="226"/>
                    <a:pt x="79" y="228"/>
                    <a:pt x="76" y="228"/>
                  </a:cubicBezTo>
                  <a:cubicBezTo>
                    <a:pt x="76" y="230"/>
                    <a:pt x="76" y="230"/>
                    <a:pt x="76" y="230"/>
                  </a:cubicBezTo>
                  <a:cubicBezTo>
                    <a:pt x="76" y="228"/>
                    <a:pt x="76" y="228"/>
                    <a:pt x="76" y="228"/>
                  </a:cubicBezTo>
                  <a:cubicBezTo>
                    <a:pt x="73" y="228"/>
                    <a:pt x="70" y="226"/>
                    <a:pt x="70" y="223"/>
                  </a:cubicBezTo>
                  <a:cubicBezTo>
                    <a:pt x="61" y="145"/>
                    <a:pt x="61" y="145"/>
                    <a:pt x="61" y="145"/>
                  </a:cubicBezTo>
                  <a:cubicBezTo>
                    <a:pt x="61" y="143"/>
                    <a:pt x="60" y="143"/>
                    <a:pt x="59" y="143"/>
                  </a:cubicBezTo>
                  <a:cubicBezTo>
                    <a:pt x="57" y="143"/>
                    <a:pt x="56" y="143"/>
                    <a:pt x="56" y="145"/>
                  </a:cubicBezTo>
                  <a:cubicBezTo>
                    <a:pt x="47" y="223"/>
                    <a:pt x="47" y="223"/>
                    <a:pt x="47" y="223"/>
                  </a:cubicBezTo>
                  <a:cubicBezTo>
                    <a:pt x="47" y="226"/>
                    <a:pt x="44" y="228"/>
                    <a:pt x="41" y="228"/>
                  </a:cubicBezTo>
                  <a:cubicBezTo>
                    <a:pt x="38" y="228"/>
                    <a:pt x="35" y="226"/>
                    <a:pt x="35" y="223"/>
                  </a:cubicBezTo>
                  <a:cubicBezTo>
                    <a:pt x="35" y="223"/>
                    <a:pt x="35" y="222"/>
                    <a:pt x="35" y="222"/>
                  </a:cubicBezTo>
                  <a:cubicBezTo>
                    <a:pt x="35" y="221"/>
                    <a:pt x="35" y="220"/>
                    <a:pt x="35" y="218"/>
                  </a:cubicBezTo>
                  <a:cubicBezTo>
                    <a:pt x="35" y="214"/>
                    <a:pt x="35" y="209"/>
                    <a:pt x="36" y="203"/>
                  </a:cubicBezTo>
                  <a:cubicBezTo>
                    <a:pt x="36" y="190"/>
                    <a:pt x="36" y="173"/>
                    <a:pt x="37" y="157"/>
                  </a:cubicBezTo>
                  <a:cubicBezTo>
                    <a:pt x="38" y="123"/>
                    <a:pt x="38" y="90"/>
                    <a:pt x="38" y="90"/>
                  </a:cubicBezTo>
                  <a:cubicBezTo>
                    <a:pt x="38" y="89"/>
                    <a:pt x="38" y="88"/>
                    <a:pt x="37" y="87"/>
                  </a:cubicBezTo>
                  <a:cubicBezTo>
                    <a:pt x="36" y="87"/>
                    <a:pt x="34" y="88"/>
                    <a:pt x="34" y="89"/>
                  </a:cubicBezTo>
                  <a:cubicBezTo>
                    <a:pt x="13" y="134"/>
                    <a:pt x="13" y="134"/>
                    <a:pt x="13" y="134"/>
                  </a:cubicBezTo>
                  <a:cubicBezTo>
                    <a:pt x="13" y="135"/>
                    <a:pt x="12" y="136"/>
                    <a:pt x="10" y="136"/>
                  </a:cubicBezTo>
                  <a:cubicBezTo>
                    <a:pt x="10" y="136"/>
                    <a:pt x="9" y="136"/>
                    <a:pt x="9" y="136"/>
                  </a:cubicBezTo>
                  <a:cubicBezTo>
                    <a:pt x="6" y="135"/>
                    <a:pt x="5" y="133"/>
                    <a:pt x="6" y="131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6" y="131"/>
                    <a:pt x="6" y="130"/>
                    <a:pt x="6" y="129"/>
                  </a:cubicBezTo>
                  <a:cubicBezTo>
                    <a:pt x="7" y="128"/>
                    <a:pt x="8" y="126"/>
                    <a:pt x="8" y="123"/>
                  </a:cubicBezTo>
                  <a:cubicBezTo>
                    <a:pt x="13" y="108"/>
                    <a:pt x="25" y="71"/>
                    <a:pt x="28" y="65"/>
                  </a:cubicBezTo>
                  <a:cubicBezTo>
                    <a:pt x="31" y="59"/>
                    <a:pt x="37" y="54"/>
                    <a:pt x="59" y="54"/>
                  </a:cubicBezTo>
                  <a:cubicBezTo>
                    <a:pt x="80" y="54"/>
                    <a:pt x="86" y="59"/>
                    <a:pt x="89" y="65"/>
                  </a:cubicBezTo>
                  <a:cubicBezTo>
                    <a:pt x="92" y="71"/>
                    <a:pt x="104" y="108"/>
                    <a:pt x="109" y="123"/>
                  </a:cubicBezTo>
                  <a:cubicBezTo>
                    <a:pt x="110" y="126"/>
                    <a:pt x="110" y="128"/>
                    <a:pt x="111" y="129"/>
                  </a:cubicBezTo>
                  <a:cubicBezTo>
                    <a:pt x="111" y="130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2" y="133"/>
                    <a:pt x="111" y="135"/>
                    <a:pt x="109" y="136"/>
                  </a:cubicBezTo>
                  <a:close/>
                  <a:moveTo>
                    <a:pt x="59" y="44"/>
                  </a:moveTo>
                  <a:cubicBezTo>
                    <a:pt x="71" y="44"/>
                    <a:pt x="81" y="34"/>
                    <a:pt x="81" y="22"/>
                  </a:cubicBezTo>
                  <a:cubicBezTo>
                    <a:pt x="81" y="10"/>
                    <a:pt x="71" y="0"/>
                    <a:pt x="59" y="0"/>
                  </a:cubicBezTo>
                  <a:cubicBezTo>
                    <a:pt x="46" y="0"/>
                    <a:pt x="36" y="10"/>
                    <a:pt x="36" y="22"/>
                  </a:cubicBezTo>
                  <a:cubicBezTo>
                    <a:pt x="36" y="34"/>
                    <a:pt x="46" y="44"/>
                    <a:pt x="59" y="44"/>
                  </a:cubicBezTo>
                  <a:close/>
                  <a:moveTo>
                    <a:pt x="59" y="4"/>
                  </a:moveTo>
                  <a:cubicBezTo>
                    <a:pt x="68" y="4"/>
                    <a:pt x="76" y="12"/>
                    <a:pt x="76" y="22"/>
                  </a:cubicBezTo>
                  <a:cubicBezTo>
                    <a:pt x="76" y="31"/>
                    <a:pt x="68" y="39"/>
                    <a:pt x="59" y="39"/>
                  </a:cubicBezTo>
                  <a:cubicBezTo>
                    <a:pt x="49" y="39"/>
                    <a:pt x="41" y="31"/>
                    <a:pt x="41" y="22"/>
                  </a:cubicBezTo>
                  <a:cubicBezTo>
                    <a:pt x="41" y="12"/>
                    <a:pt x="49" y="4"/>
                    <a:pt x="59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240" name="Freeform 5"/>
            <p:cNvSpPr>
              <a:spLocks noChangeAspect="1" noEditPoints="1"/>
            </p:cNvSpPr>
            <p:nvPr/>
          </p:nvSpPr>
          <p:spPr bwMode="auto">
            <a:xfrm>
              <a:off x="4214101" y="2354369"/>
              <a:ext cx="313447" cy="624632"/>
            </a:xfrm>
            <a:custGeom>
              <a:avLst/>
              <a:gdLst>
                <a:gd name="T0" fmla="*/ 116 w 117"/>
                <a:gd name="T1" fmla="*/ 130 h 233"/>
                <a:gd name="T2" fmla="*/ 93 w 117"/>
                <a:gd name="T3" fmla="*/ 63 h 233"/>
                <a:gd name="T4" fmla="*/ 24 w 117"/>
                <a:gd name="T5" fmla="*/ 63 h 233"/>
                <a:gd name="T6" fmla="*/ 1 w 117"/>
                <a:gd name="T7" fmla="*/ 130 h 233"/>
                <a:gd name="T8" fmla="*/ 7 w 117"/>
                <a:gd name="T9" fmla="*/ 140 h 233"/>
                <a:gd name="T10" fmla="*/ 18 w 117"/>
                <a:gd name="T11" fmla="*/ 136 h 233"/>
                <a:gd name="T12" fmla="*/ 30 w 117"/>
                <a:gd name="T13" fmla="*/ 223 h 233"/>
                <a:gd name="T14" fmla="*/ 41 w 117"/>
                <a:gd name="T15" fmla="*/ 233 h 233"/>
                <a:gd name="T16" fmla="*/ 59 w 117"/>
                <a:gd name="T17" fmla="*/ 165 h 233"/>
                <a:gd name="T18" fmla="*/ 76 w 117"/>
                <a:gd name="T19" fmla="*/ 233 h 233"/>
                <a:gd name="T20" fmla="*/ 87 w 117"/>
                <a:gd name="T21" fmla="*/ 224 h 233"/>
                <a:gd name="T22" fmla="*/ 84 w 117"/>
                <a:gd name="T23" fmla="*/ 101 h 233"/>
                <a:gd name="T24" fmla="*/ 107 w 117"/>
                <a:gd name="T25" fmla="*/ 141 h 233"/>
                <a:gd name="T26" fmla="*/ 116 w 117"/>
                <a:gd name="T27" fmla="*/ 130 h 233"/>
                <a:gd name="T28" fmla="*/ 104 w 117"/>
                <a:gd name="T29" fmla="*/ 134 h 233"/>
                <a:gd name="T30" fmla="*/ 80 w 117"/>
                <a:gd name="T31" fmla="*/ 87 h 233"/>
                <a:gd name="T32" fmla="*/ 80 w 117"/>
                <a:gd name="T33" fmla="*/ 157 h 233"/>
                <a:gd name="T34" fmla="*/ 82 w 117"/>
                <a:gd name="T35" fmla="*/ 218 h 233"/>
                <a:gd name="T36" fmla="*/ 82 w 117"/>
                <a:gd name="T37" fmla="*/ 223 h 233"/>
                <a:gd name="T38" fmla="*/ 76 w 117"/>
                <a:gd name="T39" fmla="*/ 230 h 233"/>
                <a:gd name="T40" fmla="*/ 70 w 117"/>
                <a:gd name="T41" fmla="*/ 223 h 233"/>
                <a:gd name="T42" fmla="*/ 59 w 117"/>
                <a:gd name="T43" fmla="*/ 143 h 233"/>
                <a:gd name="T44" fmla="*/ 47 w 117"/>
                <a:gd name="T45" fmla="*/ 223 h 233"/>
                <a:gd name="T46" fmla="*/ 35 w 117"/>
                <a:gd name="T47" fmla="*/ 223 h 233"/>
                <a:gd name="T48" fmla="*/ 35 w 117"/>
                <a:gd name="T49" fmla="*/ 218 h 233"/>
                <a:gd name="T50" fmla="*/ 37 w 117"/>
                <a:gd name="T51" fmla="*/ 157 h 233"/>
                <a:gd name="T52" fmla="*/ 37 w 117"/>
                <a:gd name="T53" fmla="*/ 87 h 233"/>
                <a:gd name="T54" fmla="*/ 13 w 117"/>
                <a:gd name="T55" fmla="*/ 134 h 233"/>
                <a:gd name="T56" fmla="*/ 9 w 117"/>
                <a:gd name="T57" fmla="*/ 136 h 233"/>
                <a:gd name="T58" fmla="*/ 6 w 117"/>
                <a:gd name="T59" fmla="*/ 131 h 233"/>
                <a:gd name="T60" fmla="*/ 8 w 117"/>
                <a:gd name="T61" fmla="*/ 123 h 233"/>
                <a:gd name="T62" fmla="*/ 59 w 117"/>
                <a:gd name="T63" fmla="*/ 54 h 233"/>
                <a:gd name="T64" fmla="*/ 109 w 117"/>
                <a:gd name="T65" fmla="*/ 123 h 233"/>
                <a:gd name="T66" fmla="*/ 111 w 117"/>
                <a:gd name="T67" fmla="*/ 131 h 233"/>
                <a:gd name="T68" fmla="*/ 109 w 117"/>
                <a:gd name="T69" fmla="*/ 136 h 233"/>
                <a:gd name="T70" fmla="*/ 81 w 117"/>
                <a:gd name="T71" fmla="*/ 22 h 233"/>
                <a:gd name="T72" fmla="*/ 36 w 117"/>
                <a:gd name="T73" fmla="*/ 22 h 233"/>
                <a:gd name="T74" fmla="*/ 59 w 117"/>
                <a:gd name="T75" fmla="*/ 4 h 233"/>
                <a:gd name="T76" fmla="*/ 59 w 117"/>
                <a:gd name="T77" fmla="*/ 39 h 233"/>
                <a:gd name="T78" fmla="*/ 59 w 117"/>
                <a:gd name="T79" fmla="*/ 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7" h="233">
                  <a:moveTo>
                    <a:pt x="116" y="130"/>
                  </a:moveTo>
                  <a:cubicBezTo>
                    <a:pt x="116" y="130"/>
                    <a:pt x="116" y="130"/>
                    <a:pt x="116" y="130"/>
                  </a:cubicBezTo>
                  <a:cubicBezTo>
                    <a:pt x="116" y="129"/>
                    <a:pt x="115" y="126"/>
                    <a:pt x="113" y="122"/>
                  </a:cubicBezTo>
                  <a:cubicBezTo>
                    <a:pt x="108" y="105"/>
                    <a:pt x="96" y="69"/>
                    <a:pt x="93" y="63"/>
                  </a:cubicBezTo>
                  <a:cubicBezTo>
                    <a:pt x="88" y="53"/>
                    <a:pt x="78" y="49"/>
                    <a:pt x="59" y="49"/>
                  </a:cubicBezTo>
                  <a:cubicBezTo>
                    <a:pt x="39" y="49"/>
                    <a:pt x="29" y="53"/>
                    <a:pt x="24" y="63"/>
                  </a:cubicBezTo>
                  <a:cubicBezTo>
                    <a:pt x="21" y="69"/>
                    <a:pt x="9" y="105"/>
                    <a:pt x="4" y="122"/>
                  </a:cubicBezTo>
                  <a:cubicBezTo>
                    <a:pt x="3" y="126"/>
                    <a:pt x="1" y="129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0" y="134"/>
                    <a:pt x="3" y="139"/>
                    <a:pt x="7" y="140"/>
                  </a:cubicBezTo>
                  <a:cubicBezTo>
                    <a:pt x="8" y="141"/>
                    <a:pt x="9" y="141"/>
                    <a:pt x="10" y="141"/>
                  </a:cubicBezTo>
                  <a:cubicBezTo>
                    <a:pt x="13" y="141"/>
                    <a:pt x="16" y="139"/>
                    <a:pt x="18" y="136"/>
                  </a:cubicBezTo>
                  <a:cubicBezTo>
                    <a:pt x="33" y="101"/>
                    <a:pt x="33" y="101"/>
                    <a:pt x="33" y="101"/>
                  </a:cubicBezTo>
                  <a:cubicBezTo>
                    <a:pt x="32" y="148"/>
                    <a:pt x="31" y="220"/>
                    <a:pt x="30" y="223"/>
                  </a:cubicBezTo>
                  <a:cubicBezTo>
                    <a:pt x="30" y="223"/>
                    <a:pt x="30" y="223"/>
                    <a:pt x="30" y="224"/>
                  </a:cubicBezTo>
                  <a:cubicBezTo>
                    <a:pt x="31" y="229"/>
                    <a:pt x="35" y="233"/>
                    <a:pt x="41" y="233"/>
                  </a:cubicBezTo>
                  <a:cubicBezTo>
                    <a:pt x="47" y="233"/>
                    <a:pt x="51" y="229"/>
                    <a:pt x="52" y="224"/>
                  </a:cubicBezTo>
                  <a:cubicBezTo>
                    <a:pt x="59" y="165"/>
                    <a:pt x="59" y="165"/>
                    <a:pt x="59" y="165"/>
                  </a:cubicBezTo>
                  <a:cubicBezTo>
                    <a:pt x="65" y="224"/>
                    <a:pt x="65" y="224"/>
                    <a:pt x="65" y="224"/>
                  </a:cubicBezTo>
                  <a:cubicBezTo>
                    <a:pt x="66" y="229"/>
                    <a:pt x="71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82" y="233"/>
                    <a:pt x="86" y="229"/>
                    <a:pt x="87" y="224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0"/>
                    <a:pt x="85" y="148"/>
                    <a:pt x="84" y="101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1" y="139"/>
                    <a:pt x="104" y="141"/>
                    <a:pt x="107" y="141"/>
                  </a:cubicBezTo>
                  <a:cubicBezTo>
                    <a:pt x="108" y="141"/>
                    <a:pt x="109" y="141"/>
                    <a:pt x="110" y="140"/>
                  </a:cubicBezTo>
                  <a:cubicBezTo>
                    <a:pt x="114" y="139"/>
                    <a:pt x="117" y="134"/>
                    <a:pt x="116" y="130"/>
                  </a:cubicBezTo>
                  <a:close/>
                  <a:moveTo>
                    <a:pt x="109" y="136"/>
                  </a:moveTo>
                  <a:cubicBezTo>
                    <a:pt x="107" y="136"/>
                    <a:pt x="104" y="136"/>
                    <a:pt x="104" y="134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3" y="88"/>
                    <a:pt x="82" y="87"/>
                    <a:pt x="80" y="87"/>
                  </a:cubicBezTo>
                  <a:cubicBezTo>
                    <a:pt x="79" y="88"/>
                    <a:pt x="79" y="89"/>
                    <a:pt x="79" y="90"/>
                  </a:cubicBezTo>
                  <a:cubicBezTo>
                    <a:pt x="79" y="90"/>
                    <a:pt x="79" y="123"/>
                    <a:pt x="80" y="157"/>
                  </a:cubicBezTo>
                  <a:cubicBezTo>
                    <a:pt x="81" y="173"/>
                    <a:pt x="81" y="190"/>
                    <a:pt x="81" y="203"/>
                  </a:cubicBezTo>
                  <a:cubicBezTo>
                    <a:pt x="82" y="209"/>
                    <a:pt x="82" y="214"/>
                    <a:pt x="82" y="218"/>
                  </a:cubicBezTo>
                  <a:cubicBezTo>
                    <a:pt x="82" y="221"/>
                    <a:pt x="82" y="222"/>
                    <a:pt x="82" y="223"/>
                  </a:cubicBezTo>
                  <a:cubicBezTo>
                    <a:pt x="82" y="223"/>
                    <a:pt x="82" y="223"/>
                    <a:pt x="82" y="223"/>
                  </a:cubicBezTo>
                  <a:cubicBezTo>
                    <a:pt x="82" y="226"/>
                    <a:pt x="79" y="228"/>
                    <a:pt x="76" y="228"/>
                  </a:cubicBezTo>
                  <a:cubicBezTo>
                    <a:pt x="76" y="230"/>
                    <a:pt x="76" y="230"/>
                    <a:pt x="76" y="230"/>
                  </a:cubicBezTo>
                  <a:cubicBezTo>
                    <a:pt x="76" y="228"/>
                    <a:pt x="76" y="228"/>
                    <a:pt x="76" y="228"/>
                  </a:cubicBezTo>
                  <a:cubicBezTo>
                    <a:pt x="73" y="228"/>
                    <a:pt x="70" y="226"/>
                    <a:pt x="70" y="223"/>
                  </a:cubicBezTo>
                  <a:cubicBezTo>
                    <a:pt x="61" y="145"/>
                    <a:pt x="61" y="145"/>
                    <a:pt x="61" y="145"/>
                  </a:cubicBezTo>
                  <a:cubicBezTo>
                    <a:pt x="61" y="143"/>
                    <a:pt x="60" y="143"/>
                    <a:pt x="59" y="143"/>
                  </a:cubicBezTo>
                  <a:cubicBezTo>
                    <a:pt x="57" y="143"/>
                    <a:pt x="56" y="143"/>
                    <a:pt x="56" y="145"/>
                  </a:cubicBezTo>
                  <a:cubicBezTo>
                    <a:pt x="47" y="223"/>
                    <a:pt x="47" y="223"/>
                    <a:pt x="47" y="223"/>
                  </a:cubicBezTo>
                  <a:cubicBezTo>
                    <a:pt x="47" y="226"/>
                    <a:pt x="44" y="228"/>
                    <a:pt x="41" y="228"/>
                  </a:cubicBezTo>
                  <a:cubicBezTo>
                    <a:pt x="38" y="228"/>
                    <a:pt x="35" y="226"/>
                    <a:pt x="35" y="223"/>
                  </a:cubicBezTo>
                  <a:cubicBezTo>
                    <a:pt x="35" y="223"/>
                    <a:pt x="35" y="222"/>
                    <a:pt x="35" y="222"/>
                  </a:cubicBezTo>
                  <a:cubicBezTo>
                    <a:pt x="35" y="221"/>
                    <a:pt x="35" y="220"/>
                    <a:pt x="35" y="218"/>
                  </a:cubicBezTo>
                  <a:cubicBezTo>
                    <a:pt x="35" y="214"/>
                    <a:pt x="35" y="209"/>
                    <a:pt x="36" y="203"/>
                  </a:cubicBezTo>
                  <a:cubicBezTo>
                    <a:pt x="36" y="190"/>
                    <a:pt x="36" y="173"/>
                    <a:pt x="37" y="157"/>
                  </a:cubicBezTo>
                  <a:cubicBezTo>
                    <a:pt x="38" y="123"/>
                    <a:pt x="38" y="90"/>
                    <a:pt x="38" y="90"/>
                  </a:cubicBezTo>
                  <a:cubicBezTo>
                    <a:pt x="38" y="89"/>
                    <a:pt x="38" y="88"/>
                    <a:pt x="37" y="87"/>
                  </a:cubicBezTo>
                  <a:cubicBezTo>
                    <a:pt x="36" y="87"/>
                    <a:pt x="34" y="88"/>
                    <a:pt x="34" y="89"/>
                  </a:cubicBezTo>
                  <a:cubicBezTo>
                    <a:pt x="13" y="134"/>
                    <a:pt x="13" y="134"/>
                    <a:pt x="13" y="134"/>
                  </a:cubicBezTo>
                  <a:cubicBezTo>
                    <a:pt x="13" y="135"/>
                    <a:pt x="12" y="136"/>
                    <a:pt x="10" y="136"/>
                  </a:cubicBezTo>
                  <a:cubicBezTo>
                    <a:pt x="10" y="136"/>
                    <a:pt x="9" y="136"/>
                    <a:pt x="9" y="136"/>
                  </a:cubicBezTo>
                  <a:cubicBezTo>
                    <a:pt x="6" y="135"/>
                    <a:pt x="5" y="133"/>
                    <a:pt x="6" y="131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6" y="131"/>
                    <a:pt x="6" y="130"/>
                    <a:pt x="6" y="129"/>
                  </a:cubicBezTo>
                  <a:cubicBezTo>
                    <a:pt x="7" y="128"/>
                    <a:pt x="8" y="126"/>
                    <a:pt x="8" y="123"/>
                  </a:cubicBezTo>
                  <a:cubicBezTo>
                    <a:pt x="13" y="108"/>
                    <a:pt x="25" y="71"/>
                    <a:pt x="28" y="65"/>
                  </a:cubicBezTo>
                  <a:cubicBezTo>
                    <a:pt x="31" y="59"/>
                    <a:pt x="37" y="54"/>
                    <a:pt x="59" y="54"/>
                  </a:cubicBezTo>
                  <a:cubicBezTo>
                    <a:pt x="80" y="54"/>
                    <a:pt x="86" y="59"/>
                    <a:pt x="89" y="65"/>
                  </a:cubicBezTo>
                  <a:cubicBezTo>
                    <a:pt x="92" y="71"/>
                    <a:pt x="104" y="108"/>
                    <a:pt x="109" y="123"/>
                  </a:cubicBezTo>
                  <a:cubicBezTo>
                    <a:pt x="110" y="126"/>
                    <a:pt x="110" y="128"/>
                    <a:pt x="111" y="129"/>
                  </a:cubicBezTo>
                  <a:cubicBezTo>
                    <a:pt x="111" y="130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2" y="133"/>
                    <a:pt x="111" y="135"/>
                    <a:pt x="109" y="136"/>
                  </a:cubicBezTo>
                  <a:close/>
                  <a:moveTo>
                    <a:pt x="59" y="44"/>
                  </a:moveTo>
                  <a:cubicBezTo>
                    <a:pt x="71" y="44"/>
                    <a:pt x="81" y="34"/>
                    <a:pt x="81" y="22"/>
                  </a:cubicBezTo>
                  <a:cubicBezTo>
                    <a:pt x="81" y="10"/>
                    <a:pt x="71" y="0"/>
                    <a:pt x="59" y="0"/>
                  </a:cubicBezTo>
                  <a:cubicBezTo>
                    <a:pt x="46" y="0"/>
                    <a:pt x="36" y="10"/>
                    <a:pt x="36" y="22"/>
                  </a:cubicBezTo>
                  <a:cubicBezTo>
                    <a:pt x="36" y="34"/>
                    <a:pt x="46" y="44"/>
                    <a:pt x="59" y="44"/>
                  </a:cubicBezTo>
                  <a:close/>
                  <a:moveTo>
                    <a:pt x="59" y="4"/>
                  </a:moveTo>
                  <a:cubicBezTo>
                    <a:pt x="68" y="4"/>
                    <a:pt x="76" y="12"/>
                    <a:pt x="76" y="22"/>
                  </a:cubicBezTo>
                  <a:cubicBezTo>
                    <a:pt x="76" y="31"/>
                    <a:pt x="68" y="39"/>
                    <a:pt x="59" y="39"/>
                  </a:cubicBezTo>
                  <a:cubicBezTo>
                    <a:pt x="49" y="39"/>
                    <a:pt x="41" y="31"/>
                    <a:pt x="41" y="22"/>
                  </a:cubicBezTo>
                  <a:cubicBezTo>
                    <a:pt x="41" y="12"/>
                    <a:pt x="49" y="4"/>
                    <a:pt x="59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241" name="Freeform 240"/>
            <p:cNvSpPr>
              <a:spLocks noChangeAspect="1" noEditPoints="1"/>
            </p:cNvSpPr>
            <p:nvPr/>
          </p:nvSpPr>
          <p:spPr bwMode="auto">
            <a:xfrm>
              <a:off x="4592992" y="2354369"/>
              <a:ext cx="313447" cy="624632"/>
            </a:xfrm>
            <a:custGeom>
              <a:avLst/>
              <a:gdLst>
                <a:gd name="T0" fmla="*/ 116 w 117"/>
                <a:gd name="T1" fmla="*/ 130 h 233"/>
                <a:gd name="T2" fmla="*/ 93 w 117"/>
                <a:gd name="T3" fmla="*/ 63 h 233"/>
                <a:gd name="T4" fmla="*/ 24 w 117"/>
                <a:gd name="T5" fmla="*/ 63 h 233"/>
                <a:gd name="T6" fmla="*/ 1 w 117"/>
                <a:gd name="T7" fmla="*/ 130 h 233"/>
                <a:gd name="T8" fmla="*/ 7 w 117"/>
                <a:gd name="T9" fmla="*/ 140 h 233"/>
                <a:gd name="T10" fmla="*/ 18 w 117"/>
                <a:gd name="T11" fmla="*/ 136 h 233"/>
                <a:gd name="T12" fmla="*/ 30 w 117"/>
                <a:gd name="T13" fmla="*/ 223 h 233"/>
                <a:gd name="T14" fmla="*/ 41 w 117"/>
                <a:gd name="T15" fmla="*/ 233 h 233"/>
                <a:gd name="T16" fmla="*/ 59 w 117"/>
                <a:gd name="T17" fmla="*/ 165 h 233"/>
                <a:gd name="T18" fmla="*/ 76 w 117"/>
                <a:gd name="T19" fmla="*/ 233 h 233"/>
                <a:gd name="T20" fmla="*/ 87 w 117"/>
                <a:gd name="T21" fmla="*/ 224 h 233"/>
                <a:gd name="T22" fmla="*/ 84 w 117"/>
                <a:gd name="T23" fmla="*/ 101 h 233"/>
                <a:gd name="T24" fmla="*/ 107 w 117"/>
                <a:gd name="T25" fmla="*/ 141 h 233"/>
                <a:gd name="T26" fmla="*/ 116 w 117"/>
                <a:gd name="T27" fmla="*/ 130 h 233"/>
                <a:gd name="T28" fmla="*/ 104 w 117"/>
                <a:gd name="T29" fmla="*/ 134 h 233"/>
                <a:gd name="T30" fmla="*/ 80 w 117"/>
                <a:gd name="T31" fmla="*/ 87 h 233"/>
                <a:gd name="T32" fmla="*/ 80 w 117"/>
                <a:gd name="T33" fmla="*/ 157 h 233"/>
                <a:gd name="T34" fmla="*/ 82 w 117"/>
                <a:gd name="T35" fmla="*/ 218 h 233"/>
                <a:gd name="T36" fmla="*/ 82 w 117"/>
                <a:gd name="T37" fmla="*/ 223 h 233"/>
                <a:gd name="T38" fmla="*/ 76 w 117"/>
                <a:gd name="T39" fmla="*/ 230 h 233"/>
                <a:gd name="T40" fmla="*/ 70 w 117"/>
                <a:gd name="T41" fmla="*/ 223 h 233"/>
                <a:gd name="T42" fmla="*/ 59 w 117"/>
                <a:gd name="T43" fmla="*/ 143 h 233"/>
                <a:gd name="T44" fmla="*/ 47 w 117"/>
                <a:gd name="T45" fmla="*/ 223 h 233"/>
                <a:gd name="T46" fmla="*/ 35 w 117"/>
                <a:gd name="T47" fmla="*/ 223 h 233"/>
                <a:gd name="T48" fmla="*/ 35 w 117"/>
                <a:gd name="T49" fmla="*/ 218 h 233"/>
                <a:gd name="T50" fmla="*/ 37 w 117"/>
                <a:gd name="T51" fmla="*/ 157 h 233"/>
                <a:gd name="T52" fmla="*/ 37 w 117"/>
                <a:gd name="T53" fmla="*/ 87 h 233"/>
                <a:gd name="T54" fmla="*/ 13 w 117"/>
                <a:gd name="T55" fmla="*/ 134 h 233"/>
                <a:gd name="T56" fmla="*/ 9 w 117"/>
                <a:gd name="T57" fmla="*/ 136 h 233"/>
                <a:gd name="T58" fmla="*/ 6 w 117"/>
                <a:gd name="T59" fmla="*/ 131 h 233"/>
                <a:gd name="T60" fmla="*/ 8 w 117"/>
                <a:gd name="T61" fmla="*/ 123 h 233"/>
                <a:gd name="T62" fmla="*/ 59 w 117"/>
                <a:gd name="T63" fmla="*/ 54 h 233"/>
                <a:gd name="T64" fmla="*/ 109 w 117"/>
                <a:gd name="T65" fmla="*/ 123 h 233"/>
                <a:gd name="T66" fmla="*/ 111 w 117"/>
                <a:gd name="T67" fmla="*/ 131 h 233"/>
                <a:gd name="T68" fmla="*/ 109 w 117"/>
                <a:gd name="T69" fmla="*/ 136 h 233"/>
                <a:gd name="T70" fmla="*/ 81 w 117"/>
                <a:gd name="T71" fmla="*/ 22 h 233"/>
                <a:gd name="T72" fmla="*/ 36 w 117"/>
                <a:gd name="T73" fmla="*/ 22 h 233"/>
                <a:gd name="T74" fmla="*/ 59 w 117"/>
                <a:gd name="T75" fmla="*/ 4 h 233"/>
                <a:gd name="T76" fmla="*/ 59 w 117"/>
                <a:gd name="T77" fmla="*/ 39 h 233"/>
                <a:gd name="T78" fmla="*/ 59 w 117"/>
                <a:gd name="T79" fmla="*/ 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7" h="233">
                  <a:moveTo>
                    <a:pt x="116" y="130"/>
                  </a:moveTo>
                  <a:cubicBezTo>
                    <a:pt x="116" y="130"/>
                    <a:pt x="116" y="130"/>
                    <a:pt x="116" y="130"/>
                  </a:cubicBezTo>
                  <a:cubicBezTo>
                    <a:pt x="116" y="129"/>
                    <a:pt x="115" y="126"/>
                    <a:pt x="113" y="122"/>
                  </a:cubicBezTo>
                  <a:cubicBezTo>
                    <a:pt x="108" y="105"/>
                    <a:pt x="96" y="69"/>
                    <a:pt x="93" y="63"/>
                  </a:cubicBezTo>
                  <a:cubicBezTo>
                    <a:pt x="88" y="53"/>
                    <a:pt x="78" y="49"/>
                    <a:pt x="59" y="49"/>
                  </a:cubicBezTo>
                  <a:cubicBezTo>
                    <a:pt x="39" y="49"/>
                    <a:pt x="29" y="53"/>
                    <a:pt x="24" y="63"/>
                  </a:cubicBezTo>
                  <a:cubicBezTo>
                    <a:pt x="21" y="69"/>
                    <a:pt x="9" y="105"/>
                    <a:pt x="4" y="122"/>
                  </a:cubicBezTo>
                  <a:cubicBezTo>
                    <a:pt x="3" y="126"/>
                    <a:pt x="1" y="129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0" y="134"/>
                    <a:pt x="3" y="139"/>
                    <a:pt x="7" y="140"/>
                  </a:cubicBezTo>
                  <a:cubicBezTo>
                    <a:pt x="8" y="141"/>
                    <a:pt x="9" y="141"/>
                    <a:pt x="10" y="141"/>
                  </a:cubicBezTo>
                  <a:cubicBezTo>
                    <a:pt x="13" y="141"/>
                    <a:pt x="16" y="139"/>
                    <a:pt x="18" y="136"/>
                  </a:cubicBezTo>
                  <a:cubicBezTo>
                    <a:pt x="33" y="101"/>
                    <a:pt x="33" y="101"/>
                    <a:pt x="33" y="101"/>
                  </a:cubicBezTo>
                  <a:cubicBezTo>
                    <a:pt x="32" y="148"/>
                    <a:pt x="31" y="220"/>
                    <a:pt x="30" y="223"/>
                  </a:cubicBezTo>
                  <a:cubicBezTo>
                    <a:pt x="30" y="223"/>
                    <a:pt x="30" y="223"/>
                    <a:pt x="30" y="224"/>
                  </a:cubicBezTo>
                  <a:cubicBezTo>
                    <a:pt x="31" y="229"/>
                    <a:pt x="35" y="233"/>
                    <a:pt x="41" y="233"/>
                  </a:cubicBezTo>
                  <a:cubicBezTo>
                    <a:pt x="47" y="233"/>
                    <a:pt x="51" y="229"/>
                    <a:pt x="52" y="224"/>
                  </a:cubicBezTo>
                  <a:cubicBezTo>
                    <a:pt x="59" y="165"/>
                    <a:pt x="59" y="165"/>
                    <a:pt x="59" y="165"/>
                  </a:cubicBezTo>
                  <a:cubicBezTo>
                    <a:pt x="65" y="224"/>
                    <a:pt x="65" y="224"/>
                    <a:pt x="65" y="224"/>
                  </a:cubicBezTo>
                  <a:cubicBezTo>
                    <a:pt x="66" y="229"/>
                    <a:pt x="71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82" y="233"/>
                    <a:pt x="86" y="229"/>
                    <a:pt x="87" y="224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0"/>
                    <a:pt x="85" y="148"/>
                    <a:pt x="84" y="101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1" y="139"/>
                    <a:pt x="104" y="141"/>
                    <a:pt x="107" y="141"/>
                  </a:cubicBezTo>
                  <a:cubicBezTo>
                    <a:pt x="108" y="141"/>
                    <a:pt x="109" y="141"/>
                    <a:pt x="110" y="140"/>
                  </a:cubicBezTo>
                  <a:cubicBezTo>
                    <a:pt x="114" y="139"/>
                    <a:pt x="117" y="134"/>
                    <a:pt x="116" y="130"/>
                  </a:cubicBezTo>
                  <a:close/>
                  <a:moveTo>
                    <a:pt x="109" y="136"/>
                  </a:moveTo>
                  <a:cubicBezTo>
                    <a:pt x="107" y="136"/>
                    <a:pt x="104" y="136"/>
                    <a:pt x="104" y="134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3" y="88"/>
                    <a:pt x="82" y="87"/>
                    <a:pt x="80" y="87"/>
                  </a:cubicBezTo>
                  <a:cubicBezTo>
                    <a:pt x="79" y="88"/>
                    <a:pt x="79" y="89"/>
                    <a:pt x="79" y="90"/>
                  </a:cubicBezTo>
                  <a:cubicBezTo>
                    <a:pt x="79" y="90"/>
                    <a:pt x="79" y="123"/>
                    <a:pt x="80" y="157"/>
                  </a:cubicBezTo>
                  <a:cubicBezTo>
                    <a:pt x="81" y="173"/>
                    <a:pt x="81" y="190"/>
                    <a:pt x="81" y="203"/>
                  </a:cubicBezTo>
                  <a:cubicBezTo>
                    <a:pt x="82" y="209"/>
                    <a:pt x="82" y="214"/>
                    <a:pt x="82" y="218"/>
                  </a:cubicBezTo>
                  <a:cubicBezTo>
                    <a:pt x="82" y="221"/>
                    <a:pt x="82" y="222"/>
                    <a:pt x="82" y="223"/>
                  </a:cubicBezTo>
                  <a:cubicBezTo>
                    <a:pt x="82" y="223"/>
                    <a:pt x="82" y="223"/>
                    <a:pt x="82" y="223"/>
                  </a:cubicBezTo>
                  <a:cubicBezTo>
                    <a:pt x="82" y="226"/>
                    <a:pt x="79" y="228"/>
                    <a:pt x="76" y="228"/>
                  </a:cubicBezTo>
                  <a:cubicBezTo>
                    <a:pt x="76" y="230"/>
                    <a:pt x="76" y="230"/>
                    <a:pt x="76" y="230"/>
                  </a:cubicBezTo>
                  <a:cubicBezTo>
                    <a:pt x="76" y="228"/>
                    <a:pt x="76" y="228"/>
                    <a:pt x="76" y="228"/>
                  </a:cubicBezTo>
                  <a:cubicBezTo>
                    <a:pt x="73" y="228"/>
                    <a:pt x="70" y="226"/>
                    <a:pt x="70" y="223"/>
                  </a:cubicBezTo>
                  <a:cubicBezTo>
                    <a:pt x="61" y="145"/>
                    <a:pt x="61" y="145"/>
                    <a:pt x="61" y="145"/>
                  </a:cubicBezTo>
                  <a:cubicBezTo>
                    <a:pt x="61" y="143"/>
                    <a:pt x="60" y="143"/>
                    <a:pt x="59" y="143"/>
                  </a:cubicBezTo>
                  <a:cubicBezTo>
                    <a:pt x="57" y="143"/>
                    <a:pt x="56" y="143"/>
                    <a:pt x="56" y="145"/>
                  </a:cubicBezTo>
                  <a:cubicBezTo>
                    <a:pt x="47" y="223"/>
                    <a:pt x="47" y="223"/>
                    <a:pt x="47" y="223"/>
                  </a:cubicBezTo>
                  <a:cubicBezTo>
                    <a:pt x="47" y="226"/>
                    <a:pt x="44" y="228"/>
                    <a:pt x="41" y="228"/>
                  </a:cubicBezTo>
                  <a:cubicBezTo>
                    <a:pt x="38" y="228"/>
                    <a:pt x="35" y="226"/>
                    <a:pt x="35" y="223"/>
                  </a:cubicBezTo>
                  <a:cubicBezTo>
                    <a:pt x="35" y="223"/>
                    <a:pt x="35" y="222"/>
                    <a:pt x="35" y="222"/>
                  </a:cubicBezTo>
                  <a:cubicBezTo>
                    <a:pt x="35" y="221"/>
                    <a:pt x="35" y="220"/>
                    <a:pt x="35" y="218"/>
                  </a:cubicBezTo>
                  <a:cubicBezTo>
                    <a:pt x="35" y="214"/>
                    <a:pt x="35" y="209"/>
                    <a:pt x="36" y="203"/>
                  </a:cubicBezTo>
                  <a:cubicBezTo>
                    <a:pt x="36" y="190"/>
                    <a:pt x="36" y="173"/>
                    <a:pt x="37" y="157"/>
                  </a:cubicBezTo>
                  <a:cubicBezTo>
                    <a:pt x="38" y="123"/>
                    <a:pt x="38" y="90"/>
                    <a:pt x="38" y="90"/>
                  </a:cubicBezTo>
                  <a:cubicBezTo>
                    <a:pt x="38" y="89"/>
                    <a:pt x="38" y="88"/>
                    <a:pt x="37" y="87"/>
                  </a:cubicBezTo>
                  <a:cubicBezTo>
                    <a:pt x="36" y="87"/>
                    <a:pt x="34" y="88"/>
                    <a:pt x="34" y="89"/>
                  </a:cubicBezTo>
                  <a:cubicBezTo>
                    <a:pt x="13" y="134"/>
                    <a:pt x="13" y="134"/>
                    <a:pt x="13" y="134"/>
                  </a:cubicBezTo>
                  <a:cubicBezTo>
                    <a:pt x="13" y="135"/>
                    <a:pt x="12" y="136"/>
                    <a:pt x="10" y="136"/>
                  </a:cubicBezTo>
                  <a:cubicBezTo>
                    <a:pt x="10" y="136"/>
                    <a:pt x="9" y="136"/>
                    <a:pt x="9" y="136"/>
                  </a:cubicBezTo>
                  <a:cubicBezTo>
                    <a:pt x="6" y="135"/>
                    <a:pt x="5" y="133"/>
                    <a:pt x="6" y="131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6" y="131"/>
                    <a:pt x="6" y="130"/>
                    <a:pt x="6" y="129"/>
                  </a:cubicBezTo>
                  <a:cubicBezTo>
                    <a:pt x="7" y="128"/>
                    <a:pt x="8" y="126"/>
                    <a:pt x="8" y="123"/>
                  </a:cubicBezTo>
                  <a:cubicBezTo>
                    <a:pt x="13" y="108"/>
                    <a:pt x="25" y="71"/>
                    <a:pt x="28" y="65"/>
                  </a:cubicBezTo>
                  <a:cubicBezTo>
                    <a:pt x="31" y="59"/>
                    <a:pt x="37" y="54"/>
                    <a:pt x="59" y="54"/>
                  </a:cubicBezTo>
                  <a:cubicBezTo>
                    <a:pt x="80" y="54"/>
                    <a:pt x="86" y="59"/>
                    <a:pt x="89" y="65"/>
                  </a:cubicBezTo>
                  <a:cubicBezTo>
                    <a:pt x="92" y="71"/>
                    <a:pt x="104" y="108"/>
                    <a:pt x="109" y="123"/>
                  </a:cubicBezTo>
                  <a:cubicBezTo>
                    <a:pt x="110" y="126"/>
                    <a:pt x="110" y="128"/>
                    <a:pt x="111" y="129"/>
                  </a:cubicBezTo>
                  <a:cubicBezTo>
                    <a:pt x="111" y="130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2" y="133"/>
                    <a:pt x="111" y="135"/>
                    <a:pt x="109" y="136"/>
                  </a:cubicBezTo>
                  <a:close/>
                  <a:moveTo>
                    <a:pt x="59" y="44"/>
                  </a:moveTo>
                  <a:cubicBezTo>
                    <a:pt x="71" y="44"/>
                    <a:pt x="81" y="34"/>
                    <a:pt x="81" y="22"/>
                  </a:cubicBezTo>
                  <a:cubicBezTo>
                    <a:pt x="81" y="10"/>
                    <a:pt x="71" y="0"/>
                    <a:pt x="59" y="0"/>
                  </a:cubicBezTo>
                  <a:cubicBezTo>
                    <a:pt x="46" y="0"/>
                    <a:pt x="36" y="10"/>
                    <a:pt x="36" y="22"/>
                  </a:cubicBezTo>
                  <a:cubicBezTo>
                    <a:pt x="36" y="34"/>
                    <a:pt x="46" y="44"/>
                    <a:pt x="59" y="44"/>
                  </a:cubicBezTo>
                  <a:close/>
                  <a:moveTo>
                    <a:pt x="59" y="4"/>
                  </a:moveTo>
                  <a:cubicBezTo>
                    <a:pt x="68" y="4"/>
                    <a:pt x="76" y="12"/>
                    <a:pt x="76" y="22"/>
                  </a:cubicBezTo>
                  <a:cubicBezTo>
                    <a:pt x="76" y="31"/>
                    <a:pt x="68" y="39"/>
                    <a:pt x="59" y="39"/>
                  </a:cubicBezTo>
                  <a:cubicBezTo>
                    <a:pt x="49" y="39"/>
                    <a:pt x="41" y="31"/>
                    <a:pt x="41" y="22"/>
                  </a:cubicBezTo>
                  <a:cubicBezTo>
                    <a:pt x="41" y="12"/>
                    <a:pt x="49" y="4"/>
                    <a:pt x="59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242" name="Freeform 5"/>
            <p:cNvSpPr>
              <a:spLocks noChangeAspect="1" noEditPoints="1"/>
            </p:cNvSpPr>
            <p:nvPr/>
          </p:nvSpPr>
          <p:spPr bwMode="auto">
            <a:xfrm>
              <a:off x="4971883" y="2354369"/>
              <a:ext cx="313447" cy="624632"/>
            </a:xfrm>
            <a:custGeom>
              <a:avLst/>
              <a:gdLst>
                <a:gd name="T0" fmla="*/ 116 w 117"/>
                <a:gd name="T1" fmla="*/ 130 h 233"/>
                <a:gd name="T2" fmla="*/ 93 w 117"/>
                <a:gd name="T3" fmla="*/ 63 h 233"/>
                <a:gd name="T4" fmla="*/ 24 w 117"/>
                <a:gd name="T5" fmla="*/ 63 h 233"/>
                <a:gd name="T6" fmla="*/ 1 w 117"/>
                <a:gd name="T7" fmla="*/ 130 h 233"/>
                <a:gd name="T8" fmla="*/ 7 w 117"/>
                <a:gd name="T9" fmla="*/ 140 h 233"/>
                <a:gd name="T10" fmla="*/ 18 w 117"/>
                <a:gd name="T11" fmla="*/ 136 h 233"/>
                <a:gd name="T12" fmla="*/ 30 w 117"/>
                <a:gd name="T13" fmla="*/ 223 h 233"/>
                <a:gd name="T14" fmla="*/ 41 w 117"/>
                <a:gd name="T15" fmla="*/ 233 h 233"/>
                <a:gd name="T16" fmla="*/ 59 w 117"/>
                <a:gd name="T17" fmla="*/ 165 h 233"/>
                <a:gd name="T18" fmla="*/ 76 w 117"/>
                <a:gd name="T19" fmla="*/ 233 h 233"/>
                <a:gd name="T20" fmla="*/ 87 w 117"/>
                <a:gd name="T21" fmla="*/ 224 h 233"/>
                <a:gd name="T22" fmla="*/ 84 w 117"/>
                <a:gd name="T23" fmla="*/ 101 h 233"/>
                <a:gd name="T24" fmla="*/ 107 w 117"/>
                <a:gd name="T25" fmla="*/ 141 h 233"/>
                <a:gd name="T26" fmla="*/ 116 w 117"/>
                <a:gd name="T27" fmla="*/ 130 h 233"/>
                <a:gd name="T28" fmla="*/ 104 w 117"/>
                <a:gd name="T29" fmla="*/ 134 h 233"/>
                <a:gd name="T30" fmla="*/ 80 w 117"/>
                <a:gd name="T31" fmla="*/ 87 h 233"/>
                <a:gd name="T32" fmla="*/ 80 w 117"/>
                <a:gd name="T33" fmla="*/ 157 h 233"/>
                <a:gd name="T34" fmla="*/ 82 w 117"/>
                <a:gd name="T35" fmla="*/ 218 h 233"/>
                <a:gd name="T36" fmla="*/ 82 w 117"/>
                <a:gd name="T37" fmla="*/ 223 h 233"/>
                <a:gd name="T38" fmla="*/ 76 w 117"/>
                <a:gd name="T39" fmla="*/ 230 h 233"/>
                <a:gd name="T40" fmla="*/ 70 w 117"/>
                <a:gd name="T41" fmla="*/ 223 h 233"/>
                <a:gd name="T42" fmla="*/ 59 w 117"/>
                <a:gd name="T43" fmla="*/ 143 h 233"/>
                <a:gd name="T44" fmla="*/ 47 w 117"/>
                <a:gd name="T45" fmla="*/ 223 h 233"/>
                <a:gd name="T46" fmla="*/ 35 w 117"/>
                <a:gd name="T47" fmla="*/ 223 h 233"/>
                <a:gd name="T48" fmla="*/ 35 w 117"/>
                <a:gd name="T49" fmla="*/ 218 h 233"/>
                <a:gd name="T50" fmla="*/ 37 w 117"/>
                <a:gd name="T51" fmla="*/ 157 h 233"/>
                <a:gd name="T52" fmla="*/ 37 w 117"/>
                <a:gd name="T53" fmla="*/ 87 h 233"/>
                <a:gd name="T54" fmla="*/ 13 w 117"/>
                <a:gd name="T55" fmla="*/ 134 h 233"/>
                <a:gd name="T56" fmla="*/ 9 w 117"/>
                <a:gd name="T57" fmla="*/ 136 h 233"/>
                <a:gd name="T58" fmla="*/ 6 w 117"/>
                <a:gd name="T59" fmla="*/ 131 h 233"/>
                <a:gd name="T60" fmla="*/ 8 w 117"/>
                <a:gd name="T61" fmla="*/ 123 h 233"/>
                <a:gd name="T62" fmla="*/ 59 w 117"/>
                <a:gd name="T63" fmla="*/ 54 h 233"/>
                <a:gd name="T64" fmla="*/ 109 w 117"/>
                <a:gd name="T65" fmla="*/ 123 h 233"/>
                <a:gd name="T66" fmla="*/ 111 w 117"/>
                <a:gd name="T67" fmla="*/ 131 h 233"/>
                <a:gd name="T68" fmla="*/ 109 w 117"/>
                <a:gd name="T69" fmla="*/ 136 h 233"/>
                <a:gd name="T70" fmla="*/ 81 w 117"/>
                <a:gd name="T71" fmla="*/ 22 h 233"/>
                <a:gd name="T72" fmla="*/ 36 w 117"/>
                <a:gd name="T73" fmla="*/ 22 h 233"/>
                <a:gd name="T74" fmla="*/ 59 w 117"/>
                <a:gd name="T75" fmla="*/ 4 h 233"/>
                <a:gd name="T76" fmla="*/ 59 w 117"/>
                <a:gd name="T77" fmla="*/ 39 h 233"/>
                <a:gd name="T78" fmla="*/ 59 w 117"/>
                <a:gd name="T79" fmla="*/ 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7" h="233">
                  <a:moveTo>
                    <a:pt x="116" y="130"/>
                  </a:moveTo>
                  <a:cubicBezTo>
                    <a:pt x="116" y="130"/>
                    <a:pt x="116" y="130"/>
                    <a:pt x="116" y="130"/>
                  </a:cubicBezTo>
                  <a:cubicBezTo>
                    <a:pt x="116" y="129"/>
                    <a:pt x="115" y="126"/>
                    <a:pt x="113" y="122"/>
                  </a:cubicBezTo>
                  <a:cubicBezTo>
                    <a:pt x="108" y="105"/>
                    <a:pt x="96" y="69"/>
                    <a:pt x="93" y="63"/>
                  </a:cubicBezTo>
                  <a:cubicBezTo>
                    <a:pt x="88" y="53"/>
                    <a:pt x="78" y="49"/>
                    <a:pt x="59" y="49"/>
                  </a:cubicBezTo>
                  <a:cubicBezTo>
                    <a:pt x="39" y="49"/>
                    <a:pt x="29" y="53"/>
                    <a:pt x="24" y="63"/>
                  </a:cubicBezTo>
                  <a:cubicBezTo>
                    <a:pt x="21" y="69"/>
                    <a:pt x="9" y="105"/>
                    <a:pt x="4" y="122"/>
                  </a:cubicBezTo>
                  <a:cubicBezTo>
                    <a:pt x="3" y="126"/>
                    <a:pt x="1" y="129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0" y="134"/>
                    <a:pt x="3" y="139"/>
                    <a:pt x="7" y="140"/>
                  </a:cubicBezTo>
                  <a:cubicBezTo>
                    <a:pt x="8" y="141"/>
                    <a:pt x="9" y="141"/>
                    <a:pt x="10" y="141"/>
                  </a:cubicBezTo>
                  <a:cubicBezTo>
                    <a:pt x="13" y="141"/>
                    <a:pt x="16" y="139"/>
                    <a:pt x="18" y="136"/>
                  </a:cubicBezTo>
                  <a:cubicBezTo>
                    <a:pt x="33" y="101"/>
                    <a:pt x="33" y="101"/>
                    <a:pt x="33" y="101"/>
                  </a:cubicBezTo>
                  <a:cubicBezTo>
                    <a:pt x="32" y="148"/>
                    <a:pt x="31" y="220"/>
                    <a:pt x="30" y="223"/>
                  </a:cubicBezTo>
                  <a:cubicBezTo>
                    <a:pt x="30" y="223"/>
                    <a:pt x="30" y="223"/>
                    <a:pt x="30" y="224"/>
                  </a:cubicBezTo>
                  <a:cubicBezTo>
                    <a:pt x="31" y="229"/>
                    <a:pt x="35" y="233"/>
                    <a:pt x="41" y="233"/>
                  </a:cubicBezTo>
                  <a:cubicBezTo>
                    <a:pt x="47" y="233"/>
                    <a:pt x="51" y="229"/>
                    <a:pt x="52" y="224"/>
                  </a:cubicBezTo>
                  <a:cubicBezTo>
                    <a:pt x="59" y="165"/>
                    <a:pt x="59" y="165"/>
                    <a:pt x="59" y="165"/>
                  </a:cubicBezTo>
                  <a:cubicBezTo>
                    <a:pt x="65" y="224"/>
                    <a:pt x="65" y="224"/>
                    <a:pt x="65" y="224"/>
                  </a:cubicBezTo>
                  <a:cubicBezTo>
                    <a:pt x="66" y="229"/>
                    <a:pt x="71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82" y="233"/>
                    <a:pt x="86" y="229"/>
                    <a:pt x="87" y="224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0"/>
                    <a:pt x="85" y="148"/>
                    <a:pt x="84" y="101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1" y="139"/>
                    <a:pt x="104" y="141"/>
                    <a:pt x="107" y="141"/>
                  </a:cubicBezTo>
                  <a:cubicBezTo>
                    <a:pt x="108" y="141"/>
                    <a:pt x="109" y="141"/>
                    <a:pt x="110" y="140"/>
                  </a:cubicBezTo>
                  <a:cubicBezTo>
                    <a:pt x="114" y="139"/>
                    <a:pt x="117" y="134"/>
                    <a:pt x="116" y="130"/>
                  </a:cubicBezTo>
                  <a:close/>
                  <a:moveTo>
                    <a:pt x="109" y="136"/>
                  </a:moveTo>
                  <a:cubicBezTo>
                    <a:pt x="107" y="136"/>
                    <a:pt x="104" y="136"/>
                    <a:pt x="104" y="134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3" y="88"/>
                    <a:pt x="82" y="87"/>
                    <a:pt x="80" y="87"/>
                  </a:cubicBezTo>
                  <a:cubicBezTo>
                    <a:pt x="79" y="88"/>
                    <a:pt x="79" y="89"/>
                    <a:pt x="79" y="90"/>
                  </a:cubicBezTo>
                  <a:cubicBezTo>
                    <a:pt x="79" y="90"/>
                    <a:pt x="79" y="123"/>
                    <a:pt x="80" y="157"/>
                  </a:cubicBezTo>
                  <a:cubicBezTo>
                    <a:pt x="81" y="173"/>
                    <a:pt x="81" y="190"/>
                    <a:pt x="81" y="203"/>
                  </a:cubicBezTo>
                  <a:cubicBezTo>
                    <a:pt x="82" y="209"/>
                    <a:pt x="82" y="214"/>
                    <a:pt x="82" y="218"/>
                  </a:cubicBezTo>
                  <a:cubicBezTo>
                    <a:pt x="82" y="221"/>
                    <a:pt x="82" y="222"/>
                    <a:pt x="82" y="223"/>
                  </a:cubicBezTo>
                  <a:cubicBezTo>
                    <a:pt x="82" y="223"/>
                    <a:pt x="82" y="223"/>
                    <a:pt x="82" y="223"/>
                  </a:cubicBezTo>
                  <a:cubicBezTo>
                    <a:pt x="82" y="226"/>
                    <a:pt x="79" y="228"/>
                    <a:pt x="76" y="228"/>
                  </a:cubicBezTo>
                  <a:cubicBezTo>
                    <a:pt x="76" y="230"/>
                    <a:pt x="76" y="230"/>
                    <a:pt x="76" y="230"/>
                  </a:cubicBezTo>
                  <a:cubicBezTo>
                    <a:pt x="76" y="228"/>
                    <a:pt x="76" y="228"/>
                    <a:pt x="76" y="228"/>
                  </a:cubicBezTo>
                  <a:cubicBezTo>
                    <a:pt x="73" y="228"/>
                    <a:pt x="70" y="226"/>
                    <a:pt x="70" y="223"/>
                  </a:cubicBezTo>
                  <a:cubicBezTo>
                    <a:pt x="61" y="145"/>
                    <a:pt x="61" y="145"/>
                    <a:pt x="61" y="145"/>
                  </a:cubicBezTo>
                  <a:cubicBezTo>
                    <a:pt x="61" y="143"/>
                    <a:pt x="60" y="143"/>
                    <a:pt x="59" y="143"/>
                  </a:cubicBezTo>
                  <a:cubicBezTo>
                    <a:pt x="57" y="143"/>
                    <a:pt x="56" y="143"/>
                    <a:pt x="56" y="145"/>
                  </a:cubicBezTo>
                  <a:cubicBezTo>
                    <a:pt x="47" y="223"/>
                    <a:pt x="47" y="223"/>
                    <a:pt x="47" y="223"/>
                  </a:cubicBezTo>
                  <a:cubicBezTo>
                    <a:pt x="47" y="226"/>
                    <a:pt x="44" y="228"/>
                    <a:pt x="41" y="228"/>
                  </a:cubicBezTo>
                  <a:cubicBezTo>
                    <a:pt x="38" y="228"/>
                    <a:pt x="35" y="226"/>
                    <a:pt x="35" y="223"/>
                  </a:cubicBezTo>
                  <a:cubicBezTo>
                    <a:pt x="35" y="223"/>
                    <a:pt x="35" y="222"/>
                    <a:pt x="35" y="222"/>
                  </a:cubicBezTo>
                  <a:cubicBezTo>
                    <a:pt x="35" y="221"/>
                    <a:pt x="35" y="220"/>
                    <a:pt x="35" y="218"/>
                  </a:cubicBezTo>
                  <a:cubicBezTo>
                    <a:pt x="35" y="214"/>
                    <a:pt x="35" y="209"/>
                    <a:pt x="36" y="203"/>
                  </a:cubicBezTo>
                  <a:cubicBezTo>
                    <a:pt x="36" y="190"/>
                    <a:pt x="36" y="173"/>
                    <a:pt x="37" y="157"/>
                  </a:cubicBezTo>
                  <a:cubicBezTo>
                    <a:pt x="38" y="123"/>
                    <a:pt x="38" y="90"/>
                    <a:pt x="38" y="90"/>
                  </a:cubicBezTo>
                  <a:cubicBezTo>
                    <a:pt x="38" y="89"/>
                    <a:pt x="38" y="88"/>
                    <a:pt x="37" y="87"/>
                  </a:cubicBezTo>
                  <a:cubicBezTo>
                    <a:pt x="36" y="87"/>
                    <a:pt x="34" y="88"/>
                    <a:pt x="34" y="89"/>
                  </a:cubicBezTo>
                  <a:cubicBezTo>
                    <a:pt x="13" y="134"/>
                    <a:pt x="13" y="134"/>
                    <a:pt x="13" y="134"/>
                  </a:cubicBezTo>
                  <a:cubicBezTo>
                    <a:pt x="13" y="135"/>
                    <a:pt x="12" y="136"/>
                    <a:pt x="10" y="136"/>
                  </a:cubicBezTo>
                  <a:cubicBezTo>
                    <a:pt x="10" y="136"/>
                    <a:pt x="9" y="136"/>
                    <a:pt x="9" y="136"/>
                  </a:cubicBezTo>
                  <a:cubicBezTo>
                    <a:pt x="6" y="135"/>
                    <a:pt x="5" y="133"/>
                    <a:pt x="6" y="131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6" y="131"/>
                    <a:pt x="6" y="130"/>
                    <a:pt x="6" y="129"/>
                  </a:cubicBezTo>
                  <a:cubicBezTo>
                    <a:pt x="7" y="128"/>
                    <a:pt x="8" y="126"/>
                    <a:pt x="8" y="123"/>
                  </a:cubicBezTo>
                  <a:cubicBezTo>
                    <a:pt x="13" y="108"/>
                    <a:pt x="25" y="71"/>
                    <a:pt x="28" y="65"/>
                  </a:cubicBezTo>
                  <a:cubicBezTo>
                    <a:pt x="31" y="59"/>
                    <a:pt x="37" y="54"/>
                    <a:pt x="59" y="54"/>
                  </a:cubicBezTo>
                  <a:cubicBezTo>
                    <a:pt x="80" y="54"/>
                    <a:pt x="86" y="59"/>
                    <a:pt x="89" y="65"/>
                  </a:cubicBezTo>
                  <a:cubicBezTo>
                    <a:pt x="92" y="71"/>
                    <a:pt x="104" y="108"/>
                    <a:pt x="109" y="123"/>
                  </a:cubicBezTo>
                  <a:cubicBezTo>
                    <a:pt x="110" y="126"/>
                    <a:pt x="110" y="128"/>
                    <a:pt x="111" y="129"/>
                  </a:cubicBezTo>
                  <a:cubicBezTo>
                    <a:pt x="111" y="130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2" y="133"/>
                    <a:pt x="111" y="135"/>
                    <a:pt x="109" y="136"/>
                  </a:cubicBezTo>
                  <a:close/>
                  <a:moveTo>
                    <a:pt x="59" y="44"/>
                  </a:moveTo>
                  <a:cubicBezTo>
                    <a:pt x="71" y="44"/>
                    <a:pt x="81" y="34"/>
                    <a:pt x="81" y="22"/>
                  </a:cubicBezTo>
                  <a:cubicBezTo>
                    <a:pt x="81" y="10"/>
                    <a:pt x="71" y="0"/>
                    <a:pt x="59" y="0"/>
                  </a:cubicBezTo>
                  <a:cubicBezTo>
                    <a:pt x="46" y="0"/>
                    <a:pt x="36" y="10"/>
                    <a:pt x="36" y="22"/>
                  </a:cubicBezTo>
                  <a:cubicBezTo>
                    <a:pt x="36" y="34"/>
                    <a:pt x="46" y="44"/>
                    <a:pt x="59" y="44"/>
                  </a:cubicBezTo>
                  <a:close/>
                  <a:moveTo>
                    <a:pt x="59" y="4"/>
                  </a:moveTo>
                  <a:cubicBezTo>
                    <a:pt x="68" y="4"/>
                    <a:pt x="76" y="12"/>
                    <a:pt x="76" y="22"/>
                  </a:cubicBezTo>
                  <a:cubicBezTo>
                    <a:pt x="76" y="31"/>
                    <a:pt x="68" y="39"/>
                    <a:pt x="59" y="39"/>
                  </a:cubicBezTo>
                  <a:cubicBezTo>
                    <a:pt x="49" y="39"/>
                    <a:pt x="41" y="31"/>
                    <a:pt x="41" y="22"/>
                  </a:cubicBezTo>
                  <a:cubicBezTo>
                    <a:pt x="41" y="12"/>
                    <a:pt x="49" y="4"/>
                    <a:pt x="59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243" name="Freeform 5"/>
            <p:cNvSpPr>
              <a:spLocks noChangeAspect="1" noEditPoints="1"/>
            </p:cNvSpPr>
            <p:nvPr/>
          </p:nvSpPr>
          <p:spPr bwMode="auto">
            <a:xfrm>
              <a:off x="5350774" y="2354369"/>
              <a:ext cx="313447" cy="624632"/>
            </a:xfrm>
            <a:custGeom>
              <a:avLst/>
              <a:gdLst>
                <a:gd name="T0" fmla="*/ 116 w 117"/>
                <a:gd name="T1" fmla="*/ 130 h 233"/>
                <a:gd name="T2" fmla="*/ 93 w 117"/>
                <a:gd name="T3" fmla="*/ 63 h 233"/>
                <a:gd name="T4" fmla="*/ 24 w 117"/>
                <a:gd name="T5" fmla="*/ 63 h 233"/>
                <a:gd name="T6" fmla="*/ 1 w 117"/>
                <a:gd name="T7" fmla="*/ 130 h 233"/>
                <a:gd name="T8" fmla="*/ 7 w 117"/>
                <a:gd name="T9" fmla="*/ 140 h 233"/>
                <a:gd name="T10" fmla="*/ 18 w 117"/>
                <a:gd name="T11" fmla="*/ 136 h 233"/>
                <a:gd name="T12" fmla="*/ 30 w 117"/>
                <a:gd name="T13" fmla="*/ 223 h 233"/>
                <a:gd name="T14" fmla="*/ 41 w 117"/>
                <a:gd name="T15" fmla="*/ 233 h 233"/>
                <a:gd name="T16" fmla="*/ 59 w 117"/>
                <a:gd name="T17" fmla="*/ 165 h 233"/>
                <a:gd name="T18" fmla="*/ 76 w 117"/>
                <a:gd name="T19" fmla="*/ 233 h 233"/>
                <a:gd name="T20" fmla="*/ 87 w 117"/>
                <a:gd name="T21" fmla="*/ 224 h 233"/>
                <a:gd name="T22" fmla="*/ 84 w 117"/>
                <a:gd name="T23" fmla="*/ 101 h 233"/>
                <a:gd name="T24" fmla="*/ 107 w 117"/>
                <a:gd name="T25" fmla="*/ 141 h 233"/>
                <a:gd name="T26" fmla="*/ 116 w 117"/>
                <a:gd name="T27" fmla="*/ 130 h 233"/>
                <a:gd name="T28" fmla="*/ 104 w 117"/>
                <a:gd name="T29" fmla="*/ 134 h 233"/>
                <a:gd name="T30" fmla="*/ 80 w 117"/>
                <a:gd name="T31" fmla="*/ 87 h 233"/>
                <a:gd name="T32" fmla="*/ 80 w 117"/>
                <a:gd name="T33" fmla="*/ 157 h 233"/>
                <a:gd name="T34" fmla="*/ 82 w 117"/>
                <a:gd name="T35" fmla="*/ 218 h 233"/>
                <a:gd name="T36" fmla="*/ 82 w 117"/>
                <a:gd name="T37" fmla="*/ 223 h 233"/>
                <a:gd name="T38" fmla="*/ 76 w 117"/>
                <a:gd name="T39" fmla="*/ 230 h 233"/>
                <a:gd name="T40" fmla="*/ 70 w 117"/>
                <a:gd name="T41" fmla="*/ 223 h 233"/>
                <a:gd name="T42" fmla="*/ 59 w 117"/>
                <a:gd name="T43" fmla="*/ 143 h 233"/>
                <a:gd name="T44" fmla="*/ 47 w 117"/>
                <a:gd name="T45" fmla="*/ 223 h 233"/>
                <a:gd name="T46" fmla="*/ 35 w 117"/>
                <a:gd name="T47" fmla="*/ 223 h 233"/>
                <a:gd name="T48" fmla="*/ 35 w 117"/>
                <a:gd name="T49" fmla="*/ 218 h 233"/>
                <a:gd name="T50" fmla="*/ 37 w 117"/>
                <a:gd name="T51" fmla="*/ 157 h 233"/>
                <a:gd name="T52" fmla="*/ 37 w 117"/>
                <a:gd name="T53" fmla="*/ 87 h 233"/>
                <a:gd name="T54" fmla="*/ 13 w 117"/>
                <a:gd name="T55" fmla="*/ 134 h 233"/>
                <a:gd name="T56" fmla="*/ 9 w 117"/>
                <a:gd name="T57" fmla="*/ 136 h 233"/>
                <a:gd name="T58" fmla="*/ 6 w 117"/>
                <a:gd name="T59" fmla="*/ 131 h 233"/>
                <a:gd name="T60" fmla="*/ 8 w 117"/>
                <a:gd name="T61" fmla="*/ 123 h 233"/>
                <a:gd name="T62" fmla="*/ 59 w 117"/>
                <a:gd name="T63" fmla="*/ 54 h 233"/>
                <a:gd name="T64" fmla="*/ 109 w 117"/>
                <a:gd name="T65" fmla="*/ 123 h 233"/>
                <a:gd name="T66" fmla="*/ 111 w 117"/>
                <a:gd name="T67" fmla="*/ 131 h 233"/>
                <a:gd name="T68" fmla="*/ 109 w 117"/>
                <a:gd name="T69" fmla="*/ 136 h 233"/>
                <a:gd name="T70" fmla="*/ 81 w 117"/>
                <a:gd name="T71" fmla="*/ 22 h 233"/>
                <a:gd name="T72" fmla="*/ 36 w 117"/>
                <a:gd name="T73" fmla="*/ 22 h 233"/>
                <a:gd name="T74" fmla="*/ 59 w 117"/>
                <a:gd name="T75" fmla="*/ 4 h 233"/>
                <a:gd name="T76" fmla="*/ 59 w 117"/>
                <a:gd name="T77" fmla="*/ 39 h 233"/>
                <a:gd name="T78" fmla="*/ 59 w 117"/>
                <a:gd name="T79" fmla="*/ 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7" h="233">
                  <a:moveTo>
                    <a:pt x="116" y="130"/>
                  </a:moveTo>
                  <a:cubicBezTo>
                    <a:pt x="116" y="130"/>
                    <a:pt x="116" y="130"/>
                    <a:pt x="116" y="130"/>
                  </a:cubicBezTo>
                  <a:cubicBezTo>
                    <a:pt x="116" y="129"/>
                    <a:pt x="115" y="126"/>
                    <a:pt x="113" y="122"/>
                  </a:cubicBezTo>
                  <a:cubicBezTo>
                    <a:pt x="108" y="105"/>
                    <a:pt x="96" y="69"/>
                    <a:pt x="93" y="63"/>
                  </a:cubicBezTo>
                  <a:cubicBezTo>
                    <a:pt x="88" y="53"/>
                    <a:pt x="78" y="49"/>
                    <a:pt x="59" y="49"/>
                  </a:cubicBezTo>
                  <a:cubicBezTo>
                    <a:pt x="39" y="49"/>
                    <a:pt x="29" y="53"/>
                    <a:pt x="24" y="63"/>
                  </a:cubicBezTo>
                  <a:cubicBezTo>
                    <a:pt x="21" y="69"/>
                    <a:pt x="9" y="105"/>
                    <a:pt x="4" y="122"/>
                  </a:cubicBezTo>
                  <a:cubicBezTo>
                    <a:pt x="3" y="126"/>
                    <a:pt x="1" y="129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0" y="134"/>
                    <a:pt x="3" y="139"/>
                    <a:pt x="7" y="140"/>
                  </a:cubicBezTo>
                  <a:cubicBezTo>
                    <a:pt x="8" y="141"/>
                    <a:pt x="9" y="141"/>
                    <a:pt x="10" y="141"/>
                  </a:cubicBezTo>
                  <a:cubicBezTo>
                    <a:pt x="13" y="141"/>
                    <a:pt x="16" y="139"/>
                    <a:pt x="18" y="136"/>
                  </a:cubicBezTo>
                  <a:cubicBezTo>
                    <a:pt x="33" y="101"/>
                    <a:pt x="33" y="101"/>
                    <a:pt x="33" y="101"/>
                  </a:cubicBezTo>
                  <a:cubicBezTo>
                    <a:pt x="32" y="148"/>
                    <a:pt x="31" y="220"/>
                    <a:pt x="30" y="223"/>
                  </a:cubicBezTo>
                  <a:cubicBezTo>
                    <a:pt x="30" y="223"/>
                    <a:pt x="30" y="223"/>
                    <a:pt x="30" y="224"/>
                  </a:cubicBezTo>
                  <a:cubicBezTo>
                    <a:pt x="31" y="229"/>
                    <a:pt x="35" y="233"/>
                    <a:pt x="41" y="233"/>
                  </a:cubicBezTo>
                  <a:cubicBezTo>
                    <a:pt x="47" y="233"/>
                    <a:pt x="51" y="229"/>
                    <a:pt x="52" y="224"/>
                  </a:cubicBezTo>
                  <a:cubicBezTo>
                    <a:pt x="59" y="165"/>
                    <a:pt x="59" y="165"/>
                    <a:pt x="59" y="165"/>
                  </a:cubicBezTo>
                  <a:cubicBezTo>
                    <a:pt x="65" y="224"/>
                    <a:pt x="65" y="224"/>
                    <a:pt x="65" y="224"/>
                  </a:cubicBezTo>
                  <a:cubicBezTo>
                    <a:pt x="66" y="229"/>
                    <a:pt x="71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82" y="233"/>
                    <a:pt x="86" y="229"/>
                    <a:pt x="87" y="224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0"/>
                    <a:pt x="85" y="148"/>
                    <a:pt x="84" y="101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1" y="139"/>
                    <a:pt x="104" y="141"/>
                    <a:pt x="107" y="141"/>
                  </a:cubicBezTo>
                  <a:cubicBezTo>
                    <a:pt x="108" y="141"/>
                    <a:pt x="109" y="141"/>
                    <a:pt x="110" y="140"/>
                  </a:cubicBezTo>
                  <a:cubicBezTo>
                    <a:pt x="114" y="139"/>
                    <a:pt x="117" y="134"/>
                    <a:pt x="116" y="130"/>
                  </a:cubicBezTo>
                  <a:close/>
                  <a:moveTo>
                    <a:pt x="109" y="136"/>
                  </a:moveTo>
                  <a:cubicBezTo>
                    <a:pt x="107" y="136"/>
                    <a:pt x="104" y="136"/>
                    <a:pt x="104" y="134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3" y="88"/>
                    <a:pt x="82" y="87"/>
                    <a:pt x="80" y="87"/>
                  </a:cubicBezTo>
                  <a:cubicBezTo>
                    <a:pt x="79" y="88"/>
                    <a:pt x="79" y="89"/>
                    <a:pt x="79" y="90"/>
                  </a:cubicBezTo>
                  <a:cubicBezTo>
                    <a:pt x="79" y="90"/>
                    <a:pt x="79" y="123"/>
                    <a:pt x="80" y="157"/>
                  </a:cubicBezTo>
                  <a:cubicBezTo>
                    <a:pt x="81" y="173"/>
                    <a:pt x="81" y="190"/>
                    <a:pt x="81" y="203"/>
                  </a:cubicBezTo>
                  <a:cubicBezTo>
                    <a:pt x="82" y="209"/>
                    <a:pt x="82" y="214"/>
                    <a:pt x="82" y="218"/>
                  </a:cubicBezTo>
                  <a:cubicBezTo>
                    <a:pt x="82" y="221"/>
                    <a:pt x="82" y="222"/>
                    <a:pt x="82" y="223"/>
                  </a:cubicBezTo>
                  <a:cubicBezTo>
                    <a:pt x="82" y="223"/>
                    <a:pt x="82" y="223"/>
                    <a:pt x="82" y="223"/>
                  </a:cubicBezTo>
                  <a:cubicBezTo>
                    <a:pt x="82" y="226"/>
                    <a:pt x="79" y="228"/>
                    <a:pt x="76" y="228"/>
                  </a:cubicBezTo>
                  <a:cubicBezTo>
                    <a:pt x="76" y="230"/>
                    <a:pt x="76" y="230"/>
                    <a:pt x="76" y="230"/>
                  </a:cubicBezTo>
                  <a:cubicBezTo>
                    <a:pt x="76" y="228"/>
                    <a:pt x="76" y="228"/>
                    <a:pt x="76" y="228"/>
                  </a:cubicBezTo>
                  <a:cubicBezTo>
                    <a:pt x="73" y="228"/>
                    <a:pt x="70" y="226"/>
                    <a:pt x="70" y="223"/>
                  </a:cubicBezTo>
                  <a:cubicBezTo>
                    <a:pt x="61" y="145"/>
                    <a:pt x="61" y="145"/>
                    <a:pt x="61" y="145"/>
                  </a:cubicBezTo>
                  <a:cubicBezTo>
                    <a:pt x="61" y="143"/>
                    <a:pt x="60" y="143"/>
                    <a:pt x="59" y="143"/>
                  </a:cubicBezTo>
                  <a:cubicBezTo>
                    <a:pt x="57" y="143"/>
                    <a:pt x="56" y="143"/>
                    <a:pt x="56" y="145"/>
                  </a:cubicBezTo>
                  <a:cubicBezTo>
                    <a:pt x="47" y="223"/>
                    <a:pt x="47" y="223"/>
                    <a:pt x="47" y="223"/>
                  </a:cubicBezTo>
                  <a:cubicBezTo>
                    <a:pt x="47" y="226"/>
                    <a:pt x="44" y="228"/>
                    <a:pt x="41" y="228"/>
                  </a:cubicBezTo>
                  <a:cubicBezTo>
                    <a:pt x="38" y="228"/>
                    <a:pt x="35" y="226"/>
                    <a:pt x="35" y="223"/>
                  </a:cubicBezTo>
                  <a:cubicBezTo>
                    <a:pt x="35" y="223"/>
                    <a:pt x="35" y="222"/>
                    <a:pt x="35" y="222"/>
                  </a:cubicBezTo>
                  <a:cubicBezTo>
                    <a:pt x="35" y="221"/>
                    <a:pt x="35" y="220"/>
                    <a:pt x="35" y="218"/>
                  </a:cubicBezTo>
                  <a:cubicBezTo>
                    <a:pt x="35" y="214"/>
                    <a:pt x="35" y="209"/>
                    <a:pt x="36" y="203"/>
                  </a:cubicBezTo>
                  <a:cubicBezTo>
                    <a:pt x="36" y="190"/>
                    <a:pt x="36" y="173"/>
                    <a:pt x="37" y="157"/>
                  </a:cubicBezTo>
                  <a:cubicBezTo>
                    <a:pt x="38" y="123"/>
                    <a:pt x="38" y="90"/>
                    <a:pt x="38" y="90"/>
                  </a:cubicBezTo>
                  <a:cubicBezTo>
                    <a:pt x="38" y="89"/>
                    <a:pt x="38" y="88"/>
                    <a:pt x="37" y="87"/>
                  </a:cubicBezTo>
                  <a:cubicBezTo>
                    <a:pt x="36" y="87"/>
                    <a:pt x="34" y="88"/>
                    <a:pt x="34" y="89"/>
                  </a:cubicBezTo>
                  <a:cubicBezTo>
                    <a:pt x="13" y="134"/>
                    <a:pt x="13" y="134"/>
                    <a:pt x="13" y="134"/>
                  </a:cubicBezTo>
                  <a:cubicBezTo>
                    <a:pt x="13" y="135"/>
                    <a:pt x="12" y="136"/>
                    <a:pt x="10" y="136"/>
                  </a:cubicBezTo>
                  <a:cubicBezTo>
                    <a:pt x="10" y="136"/>
                    <a:pt x="9" y="136"/>
                    <a:pt x="9" y="136"/>
                  </a:cubicBezTo>
                  <a:cubicBezTo>
                    <a:pt x="6" y="135"/>
                    <a:pt x="5" y="133"/>
                    <a:pt x="6" y="131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6" y="131"/>
                    <a:pt x="6" y="130"/>
                    <a:pt x="6" y="129"/>
                  </a:cubicBezTo>
                  <a:cubicBezTo>
                    <a:pt x="7" y="128"/>
                    <a:pt x="8" y="126"/>
                    <a:pt x="8" y="123"/>
                  </a:cubicBezTo>
                  <a:cubicBezTo>
                    <a:pt x="13" y="108"/>
                    <a:pt x="25" y="71"/>
                    <a:pt x="28" y="65"/>
                  </a:cubicBezTo>
                  <a:cubicBezTo>
                    <a:pt x="31" y="59"/>
                    <a:pt x="37" y="54"/>
                    <a:pt x="59" y="54"/>
                  </a:cubicBezTo>
                  <a:cubicBezTo>
                    <a:pt x="80" y="54"/>
                    <a:pt x="86" y="59"/>
                    <a:pt x="89" y="65"/>
                  </a:cubicBezTo>
                  <a:cubicBezTo>
                    <a:pt x="92" y="71"/>
                    <a:pt x="104" y="108"/>
                    <a:pt x="109" y="123"/>
                  </a:cubicBezTo>
                  <a:cubicBezTo>
                    <a:pt x="110" y="126"/>
                    <a:pt x="110" y="128"/>
                    <a:pt x="111" y="129"/>
                  </a:cubicBezTo>
                  <a:cubicBezTo>
                    <a:pt x="111" y="130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2" y="133"/>
                    <a:pt x="111" y="135"/>
                    <a:pt x="109" y="136"/>
                  </a:cubicBezTo>
                  <a:close/>
                  <a:moveTo>
                    <a:pt x="59" y="44"/>
                  </a:moveTo>
                  <a:cubicBezTo>
                    <a:pt x="71" y="44"/>
                    <a:pt x="81" y="34"/>
                    <a:pt x="81" y="22"/>
                  </a:cubicBezTo>
                  <a:cubicBezTo>
                    <a:pt x="81" y="10"/>
                    <a:pt x="71" y="0"/>
                    <a:pt x="59" y="0"/>
                  </a:cubicBezTo>
                  <a:cubicBezTo>
                    <a:pt x="46" y="0"/>
                    <a:pt x="36" y="10"/>
                    <a:pt x="36" y="22"/>
                  </a:cubicBezTo>
                  <a:cubicBezTo>
                    <a:pt x="36" y="34"/>
                    <a:pt x="46" y="44"/>
                    <a:pt x="59" y="44"/>
                  </a:cubicBezTo>
                  <a:close/>
                  <a:moveTo>
                    <a:pt x="59" y="4"/>
                  </a:moveTo>
                  <a:cubicBezTo>
                    <a:pt x="68" y="4"/>
                    <a:pt x="76" y="12"/>
                    <a:pt x="76" y="22"/>
                  </a:cubicBezTo>
                  <a:cubicBezTo>
                    <a:pt x="76" y="31"/>
                    <a:pt x="68" y="39"/>
                    <a:pt x="59" y="39"/>
                  </a:cubicBezTo>
                  <a:cubicBezTo>
                    <a:pt x="49" y="39"/>
                    <a:pt x="41" y="31"/>
                    <a:pt x="41" y="22"/>
                  </a:cubicBezTo>
                  <a:cubicBezTo>
                    <a:pt x="41" y="12"/>
                    <a:pt x="49" y="4"/>
                    <a:pt x="59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244" name="Freeform 5"/>
            <p:cNvSpPr>
              <a:spLocks noChangeAspect="1" noEditPoints="1"/>
            </p:cNvSpPr>
            <p:nvPr/>
          </p:nvSpPr>
          <p:spPr bwMode="auto">
            <a:xfrm>
              <a:off x="5729665" y="2354369"/>
              <a:ext cx="313447" cy="624632"/>
            </a:xfrm>
            <a:custGeom>
              <a:avLst/>
              <a:gdLst>
                <a:gd name="T0" fmla="*/ 116 w 117"/>
                <a:gd name="T1" fmla="*/ 130 h 233"/>
                <a:gd name="T2" fmla="*/ 93 w 117"/>
                <a:gd name="T3" fmla="*/ 63 h 233"/>
                <a:gd name="T4" fmla="*/ 24 w 117"/>
                <a:gd name="T5" fmla="*/ 63 h 233"/>
                <a:gd name="T6" fmla="*/ 1 w 117"/>
                <a:gd name="T7" fmla="*/ 130 h 233"/>
                <a:gd name="T8" fmla="*/ 7 w 117"/>
                <a:gd name="T9" fmla="*/ 140 h 233"/>
                <a:gd name="T10" fmla="*/ 18 w 117"/>
                <a:gd name="T11" fmla="*/ 136 h 233"/>
                <a:gd name="T12" fmla="*/ 30 w 117"/>
                <a:gd name="T13" fmla="*/ 223 h 233"/>
                <a:gd name="T14" fmla="*/ 41 w 117"/>
                <a:gd name="T15" fmla="*/ 233 h 233"/>
                <a:gd name="T16" fmla="*/ 59 w 117"/>
                <a:gd name="T17" fmla="*/ 165 h 233"/>
                <a:gd name="T18" fmla="*/ 76 w 117"/>
                <a:gd name="T19" fmla="*/ 233 h 233"/>
                <a:gd name="T20" fmla="*/ 87 w 117"/>
                <a:gd name="T21" fmla="*/ 224 h 233"/>
                <a:gd name="T22" fmla="*/ 84 w 117"/>
                <a:gd name="T23" fmla="*/ 101 h 233"/>
                <a:gd name="T24" fmla="*/ 107 w 117"/>
                <a:gd name="T25" fmla="*/ 141 h 233"/>
                <a:gd name="T26" fmla="*/ 116 w 117"/>
                <a:gd name="T27" fmla="*/ 130 h 233"/>
                <a:gd name="T28" fmla="*/ 104 w 117"/>
                <a:gd name="T29" fmla="*/ 134 h 233"/>
                <a:gd name="T30" fmla="*/ 80 w 117"/>
                <a:gd name="T31" fmla="*/ 87 h 233"/>
                <a:gd name="T32" fmla="*/ 80 w 117"/>
                <a:gd name="T33" fmla="*/ 157 h 233"/>
                <a:gd name="T34" fmla="*/ 82 w 117"/>
                <a:gd name="T35" fmla="*/ 218 h 233"/>
                <a:gd name="T36" fmla="*/ 82 w 117"/>
                <a:gd name="T37" fmla="*/ 223 h 233"/>
                <a:gd name="T38" fmla="*/ 76 w 117"/>
                <a:gd name="T39" fmla="*/ 230 h 233"/>
                <a:gd name="T40" fmla="*/ 70 w 117"/>
                <a:gd name="T41" fmla="*/ 223 h 233"/>
                <a:gd name="T42" fmla="*/ 59 w 117"/>
                <a:gd name="T43" fmla="*/ 143 h 233"/>
                <a:gd name="T44" fmla="*/ 47 w 117"/>
                <a:gd name="T45" fmla="*/ 223 h 233"/>
                <a:gd name="T46" fmla="*/ 35 w 117"/>
                <a:gd name="T47" fmla="*/ 223 h 233"/>
                <a:gd name="T48" fmla="*/ 35 w 117"/>
                <a:gd name="T49" fmla="*/ 218 h 233"/>
                <a:gd name="T50" fmla="*/ 37 w 117"/>
                <a:gd name="T51" fmla="*/ 157 h 233"/>
                <a:gd name="T52" fmla="*/ 37 w 117"/>
                <a:gd name="T53" fmla="*/ 87 h 233"/>
                <a:gd name="T54" fmla="*/ 13 w 117"/>
                <a:gd name="T55" fmla="*/ 134 h 233"/>
                <a:gd name="T56" fmla="*/ 9 w 117"/>
                <a:gd name="T57" fmla="*/ 136 h 233"/>
                <a:gd name="T58" fmla="*/ 6 w 117"/>
                <a:gd name="T59" fmla="*/ 131 h 233"/>
                <a:gd name="T60" fmla="*/ 8 w 117"/>
                <a:gd name="T61" fmla="*/ 123 h 233"/>
                <a:gd name="T62" fmla="*/ 59 w 117"/>
                <a:gd name="T63" fmla="*/ 54 h 233"/>
                <a:gd name="T64" fmla="*/ 109 w 117"/>
                <a:gd name="T65" fmla="*/ 123 h 233"/>
                <a:gd name="T66" fmla="*/ 111 w 117"/>
                <a:gd name="T67" fmla="*/ 131 h 233"/>
                <a:gd name="T68" fmla="*/ 109 w 117"/>
                <a:gd name="T69" fmla="*/ 136 h 233"/>
                <a:gd name="T70" fmla="*/ 81 w 117"/>
                <a:gd name="T71" fmla="*/ 22 h 233"/>
                <a:gd name="T72" fmla="*/ 36 w 117"/>
                <a:gd name="T73" fmla="*/ 22 h 233"/>
                <a:gd name="T74" fmla="*/ 59 w 117"/>
                <a:gd name="T75" fmla="*/ 4 h 233"/>
                <a:gd name="T76" fmla="*/ 59 w 117"/>
                <a:gd name="T77" fmla="*/ 39 h 233"/>
                <a:gd name="T78" fmla="*/ 59 w 117"/>
                <a:gd name="T79" fmla="*/ 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7" h="233">
                  <a:moveTo>
                    <a:pt x="116" y="130"/>
                  </a:moveTo>
                  <a:cubicBezTo>
                    <a:pt x="116" y="130"/>
                    <a:pt x="116" y="130"/>
                    <a:pt x="116" y="130"/>
                  </a:cubicBezTo>
                  <a:cubicBezTo>
                    <a:pt x="116" y="129"/>
                    <a:pt x="115" y="126"/>
                    <a:pt x="113" y="122"/>
                  </a:cubicBezTo>
                  <a:cubicBezTo>
                    <a:pt x="108" y="105"/>
                    <a:pt x="96" y="69"/>
                    <a:pt x="93" y="63"/>
                  </a:cubicBezTo>
                  <a:cubicBezTo>
                    <a:pt x="88" y="53"/>
                    <a:pt x="78" y="49"/>
                    <a:pt x="59" y="49"/>
                  </a:cubicBezTo>
                  <a:cubicBezTo>
                    <a:pt x="39" y="49"/>
                    <a:pt x="29" y="53"/>
                    <a:pt x="24" y="63"/>
                  </a:cubicBezTo>
                  <a:cubicBezTo>
                    <a:pt x="21" y="69"/>
                    <a:pt x="9" y="105"/>
                    <a:pt x="4" y="122"/>
                  </a:cubicBezTo>
                  <a:cubicBezTo>
                    <a:pt x="3" y="126"/>
                    <a:pt x="1" y="129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0" y="134"/>
                    <a:pt x="3" y="139"/>
                    <a:pt x="7" y="140"/>
                  </a:cubicBezTo>
                  <a:cubicBezTo>
                    <a:pt x="8" y="141"/>
                    <a:pt x="9" y="141"/>
                    <a:pt x="10" y="141"/>
                  </a:cubicBezTo>
                  <a:cubicBezTo>
                    <a:pt x="13" y="141"/>
                    <a:pt x="16" y="139"/>
                    <a:pt x="18" y="136"/>
                  </a:cubicBezTo>
                  <a:cubicBezTo>
                    <a:pt x="33" y="101"/>
                    <a:pt x="33" y="101"/>
                    <a:pt x="33" y="101"/>
                  </a:cubicBezTo>
                  <a:cubicBezTo>
                    <a:pt x="32" y="148"/>
                    <a:pt x="31" y="220"/>
                    <a:pt x="30" y="223"/>
                  </a:cubicBezTo>
                  <a:cubicBezTo>
                    <a:pt x="30" y="223"/>
                    <a:pt x="30" y="223"/>
                    <a:pt x="30" y="224"/>
                  </a:cubicBezTo>
                  <a:cubicBezTo>
                    <a:pt x="31" y="229"/>
                    <a:pt x="35" y="233"/>
                    <a:pt x="41" y="233"/>
                  </a:cubicBezTo>
                  <a:cubicBezTo>
                    <a:pt x="47" y="233"/>
                    <a:pt x="51" y="229"/>
                    <a:pt x="52" y="224"/>
                  </a:cubicBezTo>
                  <a:cubicBezTo>
                    <a:pt x="59" y="165"/>
                    <a:pt x="59" y="165"/>
                    <a:pt x="59" y="165"/>
                  </a:cubicBezTo>
                  <a:cubicBezTo>
                    <a:pt x="65" y="224"/>
                    <a:pt x="65" y="224"/>
                    <a:pt x="65" y="224"/>
                  </a:cubicBezTo>
                  <a:cubicBezTo>
                    <a:pt x="66" y="229"/>
                    <a:pt x="71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82" y="233"/>
                    <a:pt x="86" y="229"/>
                    <a:pt x="87" y="224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0"/>
                    <a:pt x="85" y="148"/>
                    <a:pt x="84" y="101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1" y="139"/>
                    <a:pt x="104" y="141"/>
                    <a:pt x="107" y="141"/>
                  </a:cubicBezTo>
                  <a:cubicBezTo>
                    <a:pt x="108" y="141"/>
                    <a:pt x="109" y="141"/>
                    <a:pt x="110" y="140"/>
                  </a:cubicBezTo>
                  <a:cubicBezTo>
                    <a:pt x="114" y="139"/>
                    <a:pt x="117" y="134"/>
                    <a:pt x="116" y="130"/>
                  </a:cubicBezTo>
                  <a:close/>
                  <a:moveTo>
                    <a:pt x="109" y="136"/>
                  </a:moveTo>
                  <a:cubicBezTo>
                    <a:pt x="107" y="136"/>
                    <a:pt x="104" y="136"/>
                    <a:pt x="104" y="134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3" y="88"/>
                    <a:pt x="82" y="87"/>
                    <a:pt x="80" y="87"/>
                  </a:cubicBezTo>
                  <a:cubicBezTo>
                    <a:pt x="79" y="88"/>
                    <a:pt x="79" y="89"/>
                    <a:pt x="79" y="90"/>
                  </a:cubicBezTo>
                  <a:cubicBezTo>
                    <a:pt x="79" y="90"/>
                    <a:pt x="79" y="123"/>
                    <a:pt x="80" y="157"/>
                  </a:cubicBezTo>
                  <a:cubicBezTo>
                    <a:pt x="81" y="173"/>
                    <a:pt x="81" y="190"/>
                    <a:pt x="81" y="203"/>
                  </a:cubicBezTo>
                  <a:cubicBezTo>
                    <a:pt x="82" y="209"/>
                    <a:pt x="82" y="214"/>
                    <a:pt x="82" y="218"/>
                  </a:cubicBezTo>
                  <a:cubicBezTo>
                    <a:pt x="82" y="221"/>
                    <a:pt x="82" y="222"/>
                    <a:pt x="82" y="223"/>
                  </a:cubicBezTo>
                  <a:cubicBezTo>
                    <a:pt x="82" y="223"/>
                    <a:pt x="82" y="223"/>
                    <a:pt x="82" y="223"/>
                  </a:cubicBezTo>
                  <a:cubicBezTo>
                    <a:pt x="82" y="226"/>
                    <a:pt x="79" y="228"/>
                    <a:pt x="76" y="228"/>
                  </a:cubicBezTo>
                  <a:cubicBezTo>
                    <a:pt x="76" y="230"/>
                    <a:pt x="76" y="230"/>
                    <a:pt x="76" y="230"/>
                  </a:cubicBezTo>
                  <a:cubicBezTo>
                    <a:pt x="76" y="228"/>
                    <a:pt x="76" y="228"/>
                    <a:pt x="76" y="228"/>
                  </a:cubicBezTo>
                  <a:cubicBezTo>
                    <a:pt x="73" y="228"/>
                    <a:pt x="70" y="226"/>
                    <a:pt x="70" y="223"/>
                  </a:cubicBezTo>
                  <a:cubicBezTo>
                    <a:pt x="61" y="145"/>
                    <a:pt x="61" y="145"/>
                    <a:pt x="61" y="145"/>
                  </a:cubicBezTo>
                  <a:cubicBezTo>
                    <a:pt x="61" y="143"/>
                    <a:pt x="60" y="143"/>
                    <a:pt x="59" y="143"/>
                  </a:cubicBezTo>
                  <a:cubicBezTo>
                    <a:pt x="57" y="143"/>
                    <a:pt x="56" y="143"/>
                    <a:pt x="56" y="145"/>
                  </a:cubicBezTo>
                  <a:cubicBezTo>
                    <a:pt x="47" y="223"/>
                    <a:pt x="47" y="223"/>
                    <a:pt x="47" y="223"/>
                  </a:cubicBezTo>
                  <a:cubicBezTo>
                    <a:pt x="47" y="226"/>
                    <a:pt x="44" y="228"/>
                    <a:pt x="41" y="228"/>
                  </a:cubicBezTo>
                  <a:cubicBezTo>
                    <a:pt x="38" y="228"/>
                    <a:pt x="35" y="226"/>
                    <a:pt x="35" y="223"/>
                  </a:cubicBezTo>
                  <a:cubicBezTo>
                    <a:pt x="35" y="223"/>
                    <a:pt x="35" y="222"/>
                    <a:pt x="35" y="222"/>
                  </a:cubicBezTo>
                  <a:cubicBezTo>
                    <a:pt x="35" y="221"/>
                    <a:pt x="35" y="220"/>
                    <a:pt x="35" y="218"/>
                  </a:cubicBezTo>
                  <a:cubicBezTo>
                    <a:pt x="35" y="214"/>
                    <a:pt x="35" y="209"/>
                    <a:pt x="36" y="203"/>
                  </a:cubicBezTo>
                  <a:cubicBezTo>
                    <a:pt x="36" y="190"/>
                    <a:pt x="36" y="173"/>
                    <a:pt x="37" y="157"/>
                  </a:cubicBezTo>
                  <a:cubicBezTo>
                    <a:pt x="38" y="123"/>
                    <a:pt x="38" y="90"/>
                    <a:pt x="38" y="90"/>
                  </a:cubicBezTo>
                  <a:cubicBezTo>
                    <a:pt x="38" y="89"/>
                    <a:pt x="38" y="88"/>
                    <a:pt x="37" y="87"/>
                  </a:cubicBezTo>
                  <a:cubicBezTo>
                    <a:pt x="36" y="87"/>
                    <a:pt x="34" y="88"/>
                    <a:pt x="34" y="89"/>
                  </a:cubicBezTo>
                  <a:cubicBezTo>
                    <a:pt x="13" y="134"/>
                    <a:pt x="13" y="134"/>
                    <a:pt x="13" y="134"/>
                  </a:cubicBezTo>
                  <a:cubicBezTo>
                    <a:pt x="13" y="135"/>
                    <a:pt x="12" y="136"/>
                    <a:pt x="10" y="136"/>
                  </a:cubicBezTo>
                  <a:cubicBezTo>
                    <a:pt x="10" y="136"/>
                    <a:pt x="9" y="136"/>
                    <a:pt x="9" y="136"/>
                  </a:cubicBezTo>
                  <a:cubicBezTo>
                    <a:pt x="6" y="135"/>
                    <a:pt x="5" y="133"/>
                    <a:pt x="6" y="131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6" y="131"/>
                    <a:pt x="6" y="130"/>
                    <a:pt x="6" y="129"/>
                  </a:cubicBezTo>
                  <a:cubicBezTo>
                    <a:pt x="7" y="128"/>
                    <a:pt x="8" y="126"/>
                    <a:pt x="8" y="123"/>
                  </a:cubicBezTo>
                  <a:cubicBezTo>
                    <a:pt x="13" y="108"/>
                    <a:pt x="25" y="71"/>
                    <a:pt x="28" y="65"/>
                  </a:cubicBezTo>
                  <a:cubicBezTo>
                    <a:pt x="31" y="59"/>
                    <a:pt x="37" y="54"/>
                    <a:pt x="59" y="54"/>
                  </a:cubicBezTo>
                  <a:cubicBezTo>
                    <a:pt x="80" y="54"/>
                    <a:pt x="86" y="59"/>
                    <a:pt x="89" y="65"/>
                  </a:cubicBezTo>
                  <a:cubicBezTo>
                    <a:pt x="92" y="71"/>
                    <a:pt x="104" y="108"/>
                    <a:pt x="109" y="123"/>
                  </a:cubicBezTo>
                  <a:cubicBezTo>
                    <a:pt x="110" y="126"/>
                    <a:pt x="110" y="128"/>
                    <a:pt x="111" y="129"/>
                  </a:cubicBezTo>
                  <a:cubicBezTo>
                    <a:pt x="111" y="130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2" y="133"/>
                    <a:pt x="111" y="135"/>
                    <a:pt x="109" y="136"/>
                  </a:cubicBezTo>
                  <a:close/>
                  <a:moveTo>
                    <a:pt x="59" y="44"/>
                  </a:moveTo>
                  <a:cubicBezTo>
                    <a:pt x="71" y="44"/>
                    <a:pt x="81" y="34"/>
                    <a:pt x="81" y="22"/>
                  </a:cubicBezTo>
                  <a:cubicBezTo>
                    <a:pt x="81" y="10"/>
                    <a:pt x="71" y="0"/>
                    <a:pt x="59" y="0"/>
                  </a:cubicBezTo>
                  <a:cubicBezTo>
                    <a:pt x="46" y="0"/>
                    <a:pt x="36" y="10"/>
                    <a:pt x="36" y="22"/>
                  </a:cubicBezTo>
                  <a:cubicBezTo>
                    <a:pt x="36" y="34"/>
                    <a:pt x="46" y="44"/>
                    <a:pt x="59" y="44"/>
                  </a:cubicBezTo>
                  <a:close/>
                  <a:moveTo>
                    <a:pt x="59" y="4"/>
                  </a:moveTo>
                  <a:cubicBezTo>
                    <a:pt x="68" y="4"/>
                    <a:pt x="76" y="12"/>
                    <a:pt x="76" y="22"/>
                  </a:cubicBezTo>
                  <a:cubicBezTo>
                    <a:pt x="76" y="31"/>
                    <a:pt x="68" y="39"/>
                    <a:pt x="59" y="39"/>
                  </a:cubicBezTo>
                  <a:cubicBezTo>
                    <a:pt x="49" y="39"/>
                    <a:pt x="41" y="31"/>
                    <a:pt x="41" y="22"/>
                  </a:cubicBezTo>
                  <a:cubicBezTo>
                    <a:pt x="41" y="12"/>
                    <a:pt x="49" y="4"/>
                    <a:pt x="59" y="4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245" name="Freeform 5"/>
            <p:cNvSpPr>
              <a:spLocks noChangeAspect="1" noEditPoints="1"/>
            </p:cNvSpPr>
            <p:nvPr/>
          </p:nvSpPr>
          <p:spPr bwMode="auto">
            <a:xfrm>
              <a:off x="6108556" y="2354369"/>
              <a:ext cx="313447" cy="624632"/>
            </a:xfrm>
            <a:custGeom>
              <a:avLst/>
              <a:gdLst>
                <a:gd name="T0" fmla="*/ 116 w 117"/>
                <a:gd name="T1" fmla="*/ 130 h 233"/>
                <a:gd name="T2" fmla="*/ 93 w 117"/>
                <a:gd name="T3" fmla="*/ 63 h 233"/>
                <a:gd name="T4" fmla="*/ 24 w 117"/>
                <a:gd name="T5" fmla="*/ 63 h 233"/>
                <a:gd name="T6" fmla="*/ 1 w 117"/>
                <a:gd name="T7" fmla="*/ 130 h 233"/>
                <a:gd name="T8" fmla="*/ 7 w 117"/>
                <a:gd name="T9" fmla="*/ 140 h 233"/>
                <a:gd name="T10" fmla="*/ 18 w 117"/>
                <a:gd name="T11" fmla="*/ 136 h 233"/>
                <a:gd name="T12" fmla="*/ 30 w 117"/>
                <a:gd name="T13" fmla="*/ 223 h 233"/>
                <a:gd name="T14" fmla="*/ 41 w 117"/>
                <a:gd name="T15" fmla="*/ 233 h 233"/>
                <a:gd name="T16" fmla="*/ 59 w 117"/>
                <a:gd name="T17" fmla="*/ 165 h 233"/>
                <a:gd name="T18" fmla="*/ 76 w 117"/>
                <a:gd name="T19" fmla="*/ 233 h 233"/>
                <a:gd name="T20" fmla="*/ 87 w 117"/>
                <a:gd name="T21" fmla="*/ 224 h 233"/>
                <a:gd name="T22" fmla="*/ 84 w 117"/>
                <a:gd name="T23" fmla="*/ 101 h 233"/>
                <a:gd name="T24" fmla="*/ 107 w 117"/>
                <a:gd name="T25" fmla="*/ 141 h 233"/>
                <a:gd name="T26" fmla="*/ 116 w 117"/>
                <a:gd name="T27" fmla="*/ 130 h 233"/>
                <a:gd name="T28" fmla="*/ 104 w 117"/>
                <a:gd name="T29" fmla="*/ 134 h 233"/>
                <a:gd name="T30" fmla="*/ 80 w 117"/>
                <a:gd name="T31" fmla="*/ 87 h 233"/>
                <a:gd name="T32" fmla="*/ 80 w 117"/>
                <a:gd name="T33" fmla="*/ 157 h 233"/>
                <a:gd name="T34" fmla="*/ 82 w 117"/>
                <a:gd name="T35" fmla="*/ 218 h 233"/>
                <a:gd name="T36" fmla="*/ 82 w 117"/>
                <a:gd name="T37" fmla="*/ 223 h 233"/>
                <a:gd name="T38" fmla="*/ 76 w 117"/>
                <a:gd name="T39" fmla="*/ 230 h 233"/>
                <a:gd name="T40" fmla="*/ 70 w 117"/>
                <a:gd name="T41" fmla="*/ 223 h 233"/>
                <a:gd name="T42" fmla="*/ 59 w 117"/>
                <a:gd name="T43" fmla="*/ 143 h 233"/>
                <a:gd name="T44" fmla="*/ 47 w 117"/>
                <a:gd name="T45" fmla="*/ 223 h 233"/>
                <a:gd name="T46" fmla="*/ 35 w 117"/>
                <a:gd name="T47" fmla="*/ 223 h 233"/>
                <a:gd name="T48" fmla="*/ 35 w 117"/>
                <a:gd name="T49" fmla="*/ 218 h 233"/>
                <a:gd name="T50" fmla="*/ 37 w 117"/>
                <a:gd name="T51" fmla="*/ 157 h 233"/>
                <a:gd name="T52" fmla="*/ 37 w 117"/>
                <a:gd name="T53" fmla="*/ 87 h 233"/>
                <a:gd name="T54" fmla="*/ 13 w 117"/>
                <a:gd name="T55" fmla="*/ 134 h 233"/>
                <a:gd name="T56" fmla="*/ 9 w 117"/>
                <a:gd name="T57" fmla="*/ 136 h 233"/>
                <a:gd name="T58" fmla="*/ 6 w 117"/>
                <a:gd name="T59" fmla="*/ 131 h 233"/>
                <a:gd name="T60" fmla="*/ 8 w 117"/>
                <a:gd name="T61" fmla="*/ 123 h 233"/>
                <a:gd name="T62" fmla="*/ 59 w 117"/>
                <a:gd name="T63" fmla="*/ 54 h 233"/>
                <a:gd name="T64" fmla="*/ 109 w 117"/>
                <a:gd name="T65" fmla="*/ 123 h 233"/>
                <a:gd name="T66" fmla="*/ 111 w 117"/>
                <a:gd name="T67" fmla="*/ 131 h 233"/>
                <a:gd name="T68" fmla="*/ 109 w 117"/>
                <a:gd name="T69" fmla="*/ 136 h 233"/>
                <a:gd name="T70" fmla="*/ 81 w 117"/>
                <a:gd name="T71" fmla="*/ 22 h 233"/>
                <a:gd name="T72" fmla="*/ 36 w 117"/>
                <a:gd name="T73" fmla="*/ 22 h 233"/>
                <a:gd name="T74" fmla="*/ 59 w 117"/>
                <a:gd name="T75" fmla="*/ 4 h 233"/>
                <a:gd name="T76" fmla="*/ 59 w 117"/>
                <a:gd name="T77" fmla="*/ 39 h 233"/>
                <a:gd name="T78" fmla="*/ 59 w 117"/>
                <a:gd name="T79" fmla="*/ 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7" h="233">
                  <a:moveTo>
                    <a:pt x="116" y="130"/>
                  </a:moveTo>
                  <a:cubicBezTo>
                    <a:pt x="116" y="130"/>
                    <a:pt x="116" y="130"/>
                    <a:pt x="116" y="130"/>
                  </a:cubicBezTo>
                  <a:cubicBezTo>
                    <a:pt x="116" y="129"/>
                    <a:pt x="115" y="126"/>
                    <a:pt x="113" y="122"/>
                  </a:cubicBezTo>
                  <a:cubicBezTo>
                    <a:pt x="108" y="105"/>
                    <a:pt x="96" y="69"/>
                    <a:pt x="93" y="63"/>
                  </a:cubicBezTo>
                  <a:cubicBezTo>
                    <a:pt x="88" y="53"/>
                    <a:pt x="78" y="49"/>
                    <a:pt x="59" y="49"/>
                  </a:cubicBezTo>
                  <a:cubicBezTo>
                    <a:pt x="39" y="49"/>
                    <a:pt x="29" y="53"/>
                    <a:pt x="24" y="63"/>
                  </a:cubicBezTo>
                  <a:cubicBezTo>
                    <a:pt x="21" y="69"/>
                    <a:pt x="9" y="105"/>
                    <a:pt x="4" y="122"/>
                  </a:cubicBezTo>
                  <a:cubicBezTo>
                    <a:pt x="3" y="126"/>
                    <a:pt x="1" y="129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0" y="134"/>
                    <a:pt x="3" y="139"/>
                    <a:pt x="7" y="140"/>
                  </a:cubicBezTo>
                  <a:cubicBezTo>
                    <a:pt x="8" y="141"/>
                    <a:pt x="9" y="141"/>
                    <a:pt x="10" y="141"/>
                  </a:cubicBezTo>
                  <a:cubicBezTo>
                    <a:pt x="13" y="141"/>
                    <a:pt x="16" y="139"/>
                    <a:pt x="18" y="136"/>
                  </a:cubicBezTo>
                  <a:cubicBezTo>
                    <a:pt x="33" y="101"/>
                    <a:pt x="33" y="101"/>
                    <a:pt x="33" y="101"/>
                  </a:cubicBezTo>
                  <a:cubicBezTo>
                    <a:pt x="32" y="148"/>
                    <a:pt x="31" y="220"/>
                    <a:pt x="30" y="223"/>
                  </a:cubicBezTo>
                  <a:cubicBezTo>
                    <a:pt x="30" y="223"/>
                    <a:pt x="30" y="223"/>
                    <a:pt x="30" y="224"/>
                  </a:cubicBezTo>
                  <a:cubicBezTo>
                    <a:pt x="31" y="229"/>
                    <a:pt x="35" y="233"/>
                    <a:pt x="41" y="233"/>
                  </a:cubicBezTo>
                  <a:cubicBezTo>
                    <a:pt x="47" y="233"/>
                    <a:pt x="51" y="229"/>
                    <a:pt x="52" y="224"/>
                  </a:cubicBezTo>
                  <a:cubicBezTo>
                    <a:pt x="59" y="165"/>
                    <a:pt x="59" y="165"/>
                    <a:pt x="59" y="165"/>
                  </a:cubicBezTo>
                  <a:cubicBezTo>
                    <a:pt x="65" y="224"/>
                    <a:pt x="65" y="224"/>
                    <a:pt x="65" y="224"/>
                  </a:cubicBezTo>
                  <a:cubicBezTo>
                    <a:pt x="66" y="229"/>
                    <a:pt x="71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82" y="233"/>
                    <a:pt x="86" y="229"/>
                    <a:pt x="87" y="224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0"/>
                    <a:pt x="85" y="148"/>
                    <a:pt x="84" y="101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1" y="139"/>
                    <a:pt x="104" y="141"/>
                    <a:pt x="107" y="141"/>
                  </a:cubicBezTo>
                  <a:cubicBezTo>
                    <a:pt x="108" y="141"/>
                    <a:pt x="109" y="141"/>
                    <a:pt x="110" y="140"/>
                  </a:cubicBezTo>
                  <a:cubicBezTo>
                    <a:pt x="114" y="139"/>
                    <a:pt x="117" y="134"/>
                    <a:pt x="116" y="130"/>
                  </a:cubicBezTo>
                  <a:close/>
                  <a:moveTo>
                    <a:pt x="109" y="136"/>
                  </a:moveTo>
                  <a:cubicBezTo>
                    <a:pt x="107" y="136"/>
                    <a:pt x="104" y="136"/>
                    <a:pt x="104" y="134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3" y="88"/>
                    <a:pt x="82" y="87"/>
                    <a:pt x="80" y="87"/>
                  </a:cubicBezTo>
                  <a:cubicBezTo>
                    <a:pt x="79" y="88"/>
                    <a:pt x="79" y="89"/>
                    <a:pt x="79" y="90"/>
                  </a:cubicBezTo>
                  <a:cubicBezTo>
                    <a:pt x="79" y="90"/>
                    <a:pt x="79" y="123"/>
                    <a:pt x="80" y="157"/>
                  </a:cubicBezTo>
                  <a:cubicBezTo>
                    <a:pt x="81" y="173"/>
                    <a:pt x="81" y="190"/>
                    <a:pt x="81" y="203"/>
                  </a:cubicBezTo>
                  <a:cubicBezTo>
                    <a:pt x="82" y="209"/>
                    <a:pt x="82" y="214"/>
                    <a:pt x="82" y="218"/>
                  </a:cubicBezTo>
                  <a:cubicBezTo>
                    <a:pt x="82" y="221"/>
                    <a:pt x="82" y="222"/>
                    <a:pt x="82" y="223"/>
                  </a:cubicBezTo>
                  <a:cubicBezTo>
                    <a:pt x="82" y="223"/>
                    <a:pt x="82" y="223"/>
                    <a:pt x="82" y="223"/>
                  </a:cubicBezTo>
                  <a:cubicBezTo>
                    <a:pt x="82" y="226"/>
                    <a:pt x="79" y="228"/>
                    <a:pt x="76" y="228"/>
                  </a:cubicBezTo>
                  <a:cubicBezTo>
                    <a:pt x="76" y="230"/>
                    <a:pt x="76" y="230"/>
                    <a:pt x="76" y="230"/>
                  </a:cubicBezTo>
                  <a:cubicBezTo>
                    <a:pt x="76" y="228"/>
                    <a:pt x="76" y="228"/>
                    <a:pt x="76" y="228"/>
                  </a:cubicBezTo>
                  <a:cubicBezTo>
                    <a:pt x="73" y="228"/>
                    <a:pt x="70" y="226"/>
                    <a:pt x="70" y="223"/>
                  </a:cubicBezTo>
                  <a:cubicBezTo>
                    <a:pt x="61" y="145"/>
                    <a:pt x="61" y="145"/>
                    <a:pt x="61" y="145"/>
                  </a:cubicBezTo>
                  <a:cubicBezTo>
                    <a:pt x="61" y="143"/>
                    <a:pt x="60" y="143"/>
                    <a:pt x="59" y="143"/>
                  </a:cubicBezTo>
                  <a:cubicBezTo>
                    <a:pt x="57" y="143"/>
                    <a:pt x="56" y="143"/>
                    <a:pt x="56" y="145"/>
                  </a:cubicBezTo>
                  <a:cubicBezTo>
                    <a:pt x="47" y="223"/>
                    <a:pt x="47" y="223"/>
                    <a:pt x="47" y="223"/>
                  </a:cubicBezTo>
                  <a:cubicBezTo>
                    <a:pt x="47" y="226"/>
                    <a:pt x="44" y="228"/>
                    <a:pt x="41" y="228"/>
                  </a:cubicBezTo>
                  <a:cubicBezTo>
                    <a:pt x="38" y="228"/>
                    <a:pt x="35" y="226"/>
                    <a:pt x="35" y="223"/>
                  </a:cubicBezTo>
                  <a:cubicBezTo>
                    <a:pt x="35" y="223"/>
                    <a:pt x="35" y="222"/>
                    <a:pt x="35" y="222"/>
                  </a:cubicBezTo>
                  <a:cubicBezTo>
                    <a:pt x="35" y="221"/>
                    <a:pt x="35" y="220"/>
                    <a:pt x="35" y="218"/>
                  </a:cubicBezTo>
                  <a:cubicBezTo>
                    <a:pt x="35" y="214"/>
                    <a:pt x="35" y="209"/>
                    <a:pt x="36" y="203"/>
                  </a:cubicBezTo>
                  <a:cubicBezTo>
                    <a:pt x="36" y="190"/>
                    <a:pt x="36" y="173"/>
                    <a:pt x="37" y="157"/>
                  </a:cubicBezTo>
                  <a:cubicBezTo>
                    <a:pt x="38" y="123"/>
                    <a:pt x="38" y="90"/>
                    <a:pt x="38" y="90"/>
                  </a:cubicBezTo>
                  <a:cubicBezTo>
                    <a:pt x="38" y="89"/>
                    <a:pt x="38" y="88"/>
                    <a:pt x="37" y="87"/>
                  </a:cubicBezTo>
                  <a:cubicBezTo>
                    <a:pt x="36" y="87"/>
                    <a:pt x="34" y="88"/>
                    <a:pt x="34" y="89"/>
                  </a:cubicBezTo>
                  <a:cubicBezTo>
                    <a:pt x="13" y="134"/>
                    <a:pt x="13" y="134"/>
                    <a:pt x="13" y="134"/>
                  </a:cubicBezTo>
                  <a:cubicBezTo>
                    <a:pt x="13" y="135"/>
                    <a:pt x="12" y="136"/>
                    <a:pt x="10" y="136"/>
                  </a:cubicBezTo>
                  <a:cubicBezTo>
                    <a:pt x="10" y="136"/>
                    <a:pt x="9" y="136"/>
                    <a:pt x="9" y="136"/>
                  </a:cubicBezTo>
                  <a:cubicBezTo>
                    <a:pt x="6" y="135"/>
                    <a:pt x="5" y="133"/>
                    <a:pt x="6" y="131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6" y="131"/>
                    <a:pt x="6" y="130"/>
                    <a:pt x="6" y="129"/>
                  </a:cubicBezTo>
                  <a:cubicBezTo>
                    <a:pt x="7" y="128"/>
                    <a:pt x="8" y="126"/>
                    <a:pt x="8" y="123"/>
                  </a:cubicBezTo>
                  <a:cubicBezTo>
                    <a:pt x="13" y="108"/>
                    <a:pt x="25" y="71"/>
                    <a:pt x="28" y="65"/>
                  </a:cubicBezTo>
                  <a:cubicBezTo>
                    <a:pt x="31" y="59"/>
                    <a:pt x="37" y="54"/>
                    <a:pt x="59" y="54"/>
                  </a:cubicBezTo>
                  <a:cubicBezTo>
                    <a:pt x="80" y="54"/>
                    <a:pt x="86" y="59"/>
                    <a:pt x="89" y="65"/>
                  </a:cubicBezTo>
                  <a:cubicBezTo>
                    <a:pt x="92" y="71"/>
                    <a:pt x="104" y="108"/>
                    <a:pt x="109" y="123"/>
                  </a:cubicBezTo>
                  <a:cubicBezTo>
                    <a:pt x="110" y="126"/>
                    <a:pt x="110" y="128"/>
                    <a:pt x="111" y="129"/>
                  </a:cubicBezTo>
                  <a:cubicBezTo>
                    <a:pt x="111" y="130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2" y="133"/>
                    <a:pt x="111" y="135"/>
                    <a:pt x="109" y="136"/>
                  </a:cubicBezTo>
                  <a:close/>
                  <a:moveTo>
                    <a:pt x="59" y="44"/>
                  </a:moveTo>
                  <a:cubicBezTo>
                    <a:pt x="71" y="44"/>
                    <a:pt x="81" y="34"/>
                    <a:pt x="81" y="22"/>
                  </a:cubicBezTo>
                  <a:cubicBezTo>
                    <a:pt x="81" y="10"/>
                    <a:pt x="71" y="0"/>
                    <a:pt x="59" y="0"/>
                  </a:cubicBezTo>
                  <a:cubicBezTo>
                    <a:pt x="46" y="0"/>
                    <a:pt x="36" y="10"/>
                    <a:pt x="36" y="22"/>
                  </a:cubicBezTo>
                  <a:cubicBezTo>
                    <a:pt x="36" y="34"/>
                    <a:pt x="46" y="44"/>
                    <a:pt x="59" y="44"/>
                  </a:cubicBezTo>
                  <a:close/>
                  <a:moveTo>
                    <a:pt x="59" y="4"/>
                  </a:moveTo>
                  <a:cubicBezTo>
                    <a:pt x="68" y="4"/>
                    <a:pt x="76" y="12"/>
                    <a:pt x="76" y="22"/>
                  </a:cubicBezTo>
                  <a:cubicBezTo>
                    <a:pt x="76" y="31"/>
                    <a:pt x="68" y="39"/>
                    <a:pt x="59" y="39"/>
                  </a:cubicBezTo>
                  <a:cubicBezTo>
                    <a:pt x="49" y="39"/>
                    <a:pt x="41" y="31"/>
                    <a:pt x="41" y="22"/>
                  </a:cubicBezTo>
                  <a:cubicBezTo>
                    <a:pt x="41" y="12"/>
                    <a:pt x="49" y="4"/>
                    <a:pt x="59" y="4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246" name="Freeform 5"/>
            <p:cNvSpPr>
              <a:spLocks noChangeAspect="1" noEditPoints="1"/>
            </p:cNvSpPr>
            <p:nvPr/>
          </p:nvSpPr>
          <p:spPr bwMode="auto">
            <a:xfrm>
              <a:off x="6487449" y="2354369"/>
              <a:ext cx="313447" cy="624632"/>
            </a:xfrm>
            <a:custGeom>
              <a:avLst/>
              <a:gdLst>
                <a:gd name="T0" fmla="*/ 116 w 117"/>
                <a:gd name="T1" fmla="*/ 130 h 233"/>
                <a:gd name="T2" fmla="*/ 93 w 117"/>
                <a:gd name="T3" fmla="*/ 63 h 233"/>
                <a:gd name="T4" fmla="*/ 24 w 117"/>
                <a:gd name="T5" fmla="*/ 63 h 233"/>
                <a:gd name="T6" fmla="*/ 1 w 117"/>
                <a:gd name="T7" fmla="*/ 130 h 233"/>
                <a:gd name="T8" fmla="*/ 7 w 117"/>
                <a:gd name="T9" fmla="*/ 140 h 233"/>
                <a:gd name="T10" fmla="*/ 18 w 117"/>
                <a:gd name="T11" fmla="*/ 136 h 233"/>
                <a:gd name="T12" fmla="*/ 30 w 117"/>
                <a:gd name="T13" fmla="*/ 223 h 233"/>
                <a:gd name="T14" fmla="*/ 41 w 117"/>
                <a:gd name="T15" fmla="*/ 233 h 233"/>
                <a:gd name="T16" fmla="*/ 59 w 117"/>
                <a:gd name="T17" fmla="*/ 165 h 233"/>
                <a:gd name="T18" fmla="*/ 76 w 117"/>
                <a:gd name="T19" fmla="*/ 233 h 233"/>
                <a:gd name="T20" fmla="*/ 87 w 117"/>
                <a:gd name="T21" fmla="*/ 224 h 233"/>
                <a:gd name="T22" fmla="*/ 84 w 117"/>
                <a:gd name="T23" fmla="*/ 101 h 233"/>
                <a:gd name="T24" fmla="*/ 107 w 117"/>
                <a:gd name="T25" fmla="*/ 141 h 233"/>
                <a:gd name="T26" fmla="*/ 116 w 117"/>
                <a:gd name="T27" fmla="*/ 130 h 233"/>
                <a:gd name="T28" fmla="*/ 104 w 117"/>
                <a:gd name="T29" fmla="*/ 134 h 233"/>
                <a:gd name="T30" fmla="*/ 80 w 117"/>
                <a:gd name="T31" fmla="*/ 87 h 233"/>
                <a:gd name="T32" fmla="*/ 80 w 117"/>
                <a:gd name="T33" fmla="*/ 157 h 233"/>
                <a:gd name="T34" fmla="*/ 82 w 117"/>
                <a:gd name="T35" fmla="*/ 218 h 233"/>
                <a:gd name="T36" fmla="*/ 82 w 117"/>
                <a:gd name="T37" fmla="*/ 223 h 233"/>
                <a:gd name="T38" fmla="*/ 76 w 117"/>
                <a:gd name="T39" fmla="*/ 230 h 233"/>
                <a:gd name="T40" fmla="*/ 70 w 117"/>
                <a:gd name="T41" fmla="*/ 223 h 233"/>
                <a:gd name="T42" fmla="*/ 59 w 117"/>
                <a:gd name="T43" fmla="*/ 143 h 233"/>
                <a:gd name="T44" fmla="*/ 47 w 117"/>
                <a:gd name="T45" fmla="*/ 223 h 233"/>
                <a:gd name="T46" fmla="*/ 35 w 117"/>
                <a:gd name="T47" fmla="*/ 223 h 233"/>
                <a:gd name="T48" fmla="*/ 35 w 117"/>
                <a:gd name="T49" fmla="*/ 218 h 233"/>
                <a:gd name="T50" fmla="*/ 37 w 117"/>
                <a:gd name="T51" fmla="*/ 157 h 233"/>
                <a:gd name="T52" fmla="*/ 37 w 117"/>
                <a:gd name="T53" fmla="*/ 87 h 233"/>
                <a:gd name="T54" fmla="*/ 13 w 117"/>
                <a:gd name="T55" fmla="*/ 134 h 233"/>
                <a:gd name="T56" fmla="*/ 9 w 117"/>
                <a:gd name="T57" fmla="*/ 136 h 233"/>
                <a:gd name="T58" fmla="*/ 6 w 117"/>
                <a:gd name="T59" fmla="*/ 131 h 233"/>
                <a:gd name="T60" fmla="*/ 8 w 117"/>
                <a:gd name="T61" fmla="*/ 123 h 233"/>
                <a:gd name="T62" fmla="*/ 59 w 117"/>
                <a:gd name="T63" fmla="*/ 54 h 233"/>
                <a:gd name="T64" fmla="*/ 109 w 117"/>
                <a:gd name="T65" fmla="*/ 123 h 233"/>
                <a:gd name="T66" fmla="*/ 111 w 117"/>
                <a:gd name="T67" fmla="*/ 131 h 233"/>
                <a:gd name="T68" fmla="*/ 109 w 117"/>
                <a:gd name="T69" fmla="*/ 136 h 233"/>
                <a:gd name="T70" fmla="*/ 81 w 117"/>
                <a:gd name="T71" fmla="*/ 22 h 233"/>
                <a:gd name="T72" fmla="*/ 36 w 117"/>
                <a:gd name="T73" fmla="*/ 22 h 233"/>
                <a:gd name="T74" fmla="*/ 59 w 117"/>
                <a:gd name="T75" fmla="*/ 4 h 233"/>
                <a:gd name="T76" fmla="*/ 59 w 117"/>
                <a:gd name="T77" fmla="*/ 39 h 233"/>
                <a:gd name="T78" fmla="*/ 59 w 117"/>
                <a:gd name="T79" fmla="*/ 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7" h="233">
                  <a:moveTo>
                    <a:pt x="116" y="130"/>
                  </a:moveTo>
                  <a:cubicBezTo>
                    <a:pt x="116" y="130"/>
                    <a:pt x="116" y="130"/>
                    <a:pt x="116" y="130"/>
                  </a:cubicBezTo>
                  <a:cubicBezTo>
                    <a:pt x="116" y="129"/>
                    <a:pt x="115" y="126"/>
                    <a:pt x="113" y="122"/>
                  </a:cubicBezTo>
                  <a:cubicBezTo>
                    <a:pt x="108" y="105"/>
                    <a:pt x="96" y="69"/>
                    <a:pt x="93" y="63"/>
                  </a:cubicBezTo>
                  <a:cubicBezTo>
                    <a:pt x="88" y="53"/>
                    <a:pt x="78" y="49"/>
                    <a:pt x="59" y="49"/>
                  </a:cubicBezTo>
                  <a:cubicBezTo>
                    <a:pt x="39" y="49"/>
                    <a:pt x="29" y="53"/>
                    <a:pt x="24" y="63"/>
                  </a:cubicBezTo>
                  <a:cubicBezTo>
                    <a:pt x="21" y="69"/>
                    <a:pt x="9" y="105"/>
                    <a:pt x="4" y="122"/>
                  </a:cubicBezTo>
                  <a:cubicBezTo>
                    <a:pt x="3" y="126"/>
                    <a:pt x="1" y="129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0" y="134"/>
                    <a:pt x="3" y="139"/>
                    <a:pt x="7" y="140"/>
                  </a:cubicBezTo>
                  <a:cubicBezTo>
                    <a:pt x="8" y="141"/>
                    <a:pt x="9" y="141"/>
                    <a:pt x="10" y="141"/>
                  </a:cubicBezTo>
                  <a:cubicBezTo>
                    <a:pt x="13" y="141"/>
                    <a:pt x="16" y="139"/>
                    <a:pt x="18" y="136"/>
                  </a:cubicBezTo>
                  <a:cubicBezTo>
                    <a:pt x="33" y="101"/>
                    <a:pt x="33" y="101"/>
                    <a:pt x="33" y="101"/>
                  </a:cubicBezTo>
                  <a:cubicBezTo>
                    <a:pt x="32" y="148"/>
                    <a:pt x="31" y="220"/>
                    <a:pt x="30" y="223"/>
                  </a:cubicBezTo>
                  <a:cubicBezTo>
                    <a:pt x="30" y="223"/>
                    <a:pt x="30" y="223"/>
                    <a:pt x="30" y="224"/>
                  </a:cubicBezTo>
                  <a:cubicBezTo>
                    <a:pt x="31" y="229"/>
                    <a:pt x="35" y="233"/>
                    <a:pt x="41" y="233"/>
                  </a:cubicBezTo>
                  <a:cubicBezTo>
                    <a:pt x="47" y="233"/>
                    <a:pt x="51" y="229"/>
                    <a:pt x="52" y="224"/>
                  </a:cubicBezTo>
                  <a:cubicBezTo>
                    <a:pt x="59" y="165"/>
                    <a:pt x="59" y="165"/>
                    <a:pt x="59" y="165"/>
                  </a:cubicBezTo>
                  <a:cubicBezTo>
                    <a:pt x="65" y="224"/>
                    <a:pt x="65" y="224"/>
                    <a:pt x="65" y="224"/>
                  </a:cubicBezTo>
                  <a:cubicBezTo>
                    <a:pt x="66" y="229"/>
                    <a:pt x="71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82" y="233"/>
                    <a:pt x="86" y="229"/>
                    <a:pt x="87" y="224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0"/>
                    <a:pt x="85" y="148"/>
                    <a:pt x="84" y="101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1" y="139"/>
                    <a:pt x="104" y="141"/>
                    <a:pt x="107" y="141"/>
                  </a:cubicBezTo>
                  <a:cubicBezTo>
                    <a:pt x="108" y="141"/>
                    <a:pt x="109" y="141"/>
                    <a:pt x="110" y="140"/>
                  </a:cubicBezTo>
                  <a:cubicBezTo>
                    <a:pt x="114" y="139"/>
                    <a:pt x="117" y="134"/>
                    <a:pt x="116" y="130"/>
                  </a:cubicBezTo>
                  <a:close/>
                  <a:moveTo>
                    <a:pt x="109" y="136"/>
                  </a:moveTo>
                  <a:cubicBezTo>
                    <a:pt x="107" y="136"/>
                    <a:pt x="104" y="136"/>
                    <a:pt x="104" y="134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3" y="88"/>
                    <a:pt x="82" y="87"/>
                    <a:pt x="80" y="87"/>
                  </a:cubicBezTo>
                  <a:cubicBezTo>
                    <a:pt x="79" y="88"/>
                    <a:pt x="79" y="89"/>
                    <a:pt x="79" y="90"/>
                  </a:cubicBezTo>
                  <a:cubicBezTo>
                    <a:pt x="79" y="90"/>
                    <a:pt x="79" y="123"/>
                    <a:pt x="80" y="157"/>
                  </a:cubicBezTo>
                  <a:cubicBezTo>
                    <a:pt x="81" y="173"/>
                    <a:pt x="81" y="190"/>
                    <a:pt x="81" y="203"/>
                  </a:cubicBezTo>
                  <a:cubicBezTo>
                    <a:pt x="82" y="209"/>
                    <a:pt x="82" y="214"/>
                    <a:pt x="82" y="218"/>
                  </a:cubicBezTo>
                  <a:cubicBezTo>
                    <a:pt x="82" y="221"/>
                    <a:pt x="82" y="222"/>
                    <a:pt x="82" y="223"/>
                  </a:cubicBezTo>
                  <a:cubicBezTo>
                    <a:pt x="82" y="223"/>
                    <a:pt x="82" y="223"/>
                    <a:pt x="82" y="223"/>
                  </a:cubicBezTo>
                  <a:cubicBezTo>
                    <a:pt x="82" y="226"/>
                    <a:pt x="79" y="228"/>
                    <a:pt x="76" y="228"/>
                  </a:cubicBezTo>
                  <a:cubicBezTo>
                    <a:pt x="76" y="230"/>
                    <a:pt x="76" y="230"/>
                    <a:pt x="76" y="230"/>
                  </a:cubicBezTo>
                  <a:cubicBezTo>
                    <a:pt x="76" y="228"/>
                    <a:pt x="76" y="228"/>
                    <a:pt x="76" y="228"/>
                  </a:cubicBezTo>
                  <a:cubicBezTo>
                    <a:pt x="73" y="228"/>
                    <a:pt x="70" y="226"/>
                    <a:pt x="70" y="223"/>
                  </a:cubicBezTo>
                  <a:cubicBezTo>
                    <a:pt x="61" y="145"/>
                    <a:pt x="61" y="145"/>
                    <a:pt x="61" y="145"/>
                  </a:cubicBezTo>
                  <a:cubicBezTo>
                    <a:pt x="61" y="143"/>
                    <a:pt x="60" y="143"/>
                    <a:pt x="59" y="143"/>
                  </a:cubicBezTo>
                  <a:cubicBezTo>
                    <a:pt x="57" y="143"/>
                    <a:pt x="56" y="143"/>
                    <a:pt x="56" y="145"/>
                  </a:cubicBezTo>
                  <a:cubicBezTo>
                    <a:pt x="47" y="223"/>
                    <a:pt x="47" y="223"/>
                    <a:pt x="47" y="223"/>
                  </a:cubicBezTo>
                  <a:cubicBezTo>
                    <a:pt x="47" y="226"/>
                    <a:pt x="44" y="228"/>
                    <a:pt x="41" y="228"/>
                  </a:cubicBezTo>
                  <a:cubicBezTo>
                    <a:pt x="38" y="228"/>
                    <a:pt x="35" y="226"/>
                    <a:pt x="35" y="223"/>
                  </a:cubicBezTo>
                  <a:cubicBezTo>
                    <a:pt x="35" y="223"/>
                    <a:pt x="35" y="222"/>
                    <a:pt x="35" y="222"/>
                  </a:cubicBezTo>
                  <a:cubicBezTo>
                    <a:pt x="35" y="221"/>
                    <a:pt x="35" y="220"/>
                    <a:pt x="35" y="218"/>
                  </a:cubicBezTo>
                  <a:cubicBezTo>
                    <a:pt x="35" y="214"/>
                    <a:pt x="35" y="209"/>
                    <a:pt x="36" y="203"/>
                  </a:cubicBezTo>
                  <a:cubicBezTo>
                    <a:pt x="36" y="190"/>
                    <a:pt x="36" y="173"/>
                    <a:pt x="37" y="157"/>
                  </a:cubicBezTo>
                  <a:cubicBezTo>
                    <a:pt x="38" y="123"/>
                    <a:pt x="38" y="90"/>
                    <a:pt x="38" y="90"/>
                  </a:cubicBezTo>
                  <a:cubicBezTo>
                    <a:pt x="38" y="89"/>
                    <a:pt x="38" y="88"/>
                    <a:pt x="37" y="87"/>
                  </a:cubicBezTo>
                  <a:cubicBezTo>
                    <a:pt x="36" y="87"/>
                    <a:pt x="34" y="88"/>
                    <a:pt x="34" y="89"/>
                  </a:cubicBezTo>
                  <a:cubicBezTo>
                    <a:pt x="13" y="134"/>
                    <a:pt x="13" y="134"/>
                    <a:pt x="13" y="134"/>
                  </a:cubicBezTo>
                  <a:cubicBezTo>
                    <a:pt x="13" y="135"/>
                    <a:pt x="12" y="136"/>
                    <a:pt x="10" y="136"/>
                  </a:cubicBezTo>
                  <a:cubicBezTo>
                    <a:pt x="10" y="136"/>
                    <a:pt x="9" y="136"/>
                    <a:pt x="9" y="136"/>
                  </a:cubicBezTo>
                  <a:cubicBezTo>
                    <a:pt x="6" y="135"/>
                    <a:pt x="5" y="133"/>
                    <a:pt x="6" y="131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6" y="131"/>
                    <a:pt x="6" y="130"/>
                    <a:pt x="6" y="129"/>
                  </a:cubicBezTo>
                  <a:cubicBezTo>
                    <a:pt x="7" y="128"/>
                    <a:pt x="8" y="126"/>
                    <a:pt x="8" y="123"/>
                  </a:cubicBezTo>
                  <a:cubicBezTo>
                    <a:pt x="13" y="108"/>
                    <a:pt x="25" y="71"/>
                    <a:pt x="28" y="65"/>
                  </a:cubicBezTo>
                  <a:cubicBezTo>
                    <a:pt x="31" y="59"/>
                    <a:pt x="37" y="54"/>
                    <a:pt x="59" y="54"/>
                  </a:cubicBezTo>
                  <a:cubicBezTo>
                    <a:pt x="80" y="54"/>
                    <a:pt x="86" y="59"/>
                    <a:pt x="89" y="65"/>
                  </a:cubicBezTo>
                  <a:cubicBezTo>
                    <a:pt x="92" y="71"/>
                    <a:pt x="104" y="108"/>
                    <a:pt x="109" y="123"/>
                  </a:cubicBezTo>
                  <a:cubicBezTo>
                    <a:pt x="110" y="126"/>
                    <a:pt x="110" y="128"/>
                    <a:pt x="111" y="129"/>
                  </a:cubicBezTo>
                  <a:cubicBezTo>
                    <a:pt x="111" y="130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2" y="133"/>
                    <a:pt x="111" y="135"/>
                    <a:pt x="109" y="136"/>
                  </a:cubicBezTo>
                  <a:close/>
                  <a:moveTo>
                    <a:pt x="59" y="44"/>
                  </a:moveTo>
                  <a:cubicBezTo>
                    <a:pt x="71" y="44"/>
                    <a:pt x="81" y="34"/>
                    <a:pt x="81" y="22"/>
                  </a:cubicBezTo>
                  <a:cubicBezTo>
                    <a:pt x="81" y="10"/>
                    <a:pt x="71" y="0"/>
                    <a:pt x="59" y="0"/>
                  </a:cubicBezTo>
                  <a:cubicBezTo>
                    <a:pt x="46" y="0"/>
                    <a:pt x="36" y="10"/>
                    <a:pt x="36" y="22"/>
                  </a:cubicBezTo>
                  <a:cubicBezTo>
                    <a:pt x="36" y="34"/>
                    <a:pt x="46" y="44"/>
                    <a:pt x="59" y="44"/>
                  </a:cubicBezTo>
                  <a:close/>
                  <a:moveTo>
                    <a:pt x="59" y="4"/>
                  </a:moveTo>
                  <a:cubicBezTo>
                    <a:pt x="68" y="4"/>
                    <a:pt x="76" y="12"/>
                    <a:pt x="76" y="22"/>
                  </a:cubicBezTo>
                  <a:cubicBezTo>
                    <a:pt x="76" y="31"/>
                    <a:pt x="68" y="39"/>
                    <a:pt x="59" y="39"/>
                  </a:cubicBezTo>
                  <a:cubicBezTo>
                    <a:pt x="49" y="39"/>
                    <a:pt x="41" y="31"/>
                    <a:pt x="41" y="22"/>
                  </a:cubicBezTo>
                  <a:cubicBezTo>
                    <a:pt x="41" y="12"/>
                    <a:pt x="49" y="4"/>
                    <a:pt x="59" y="4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>
                <a:latin typeface="Source Sans Pro" charset="0"/>
              </a:endParaRPr>
            </a:p>
          </p:txBody>
        </p:sp>
        <p:sp>
          <p:nvSpPr>
            <p:cNvPr id="259" name="Title 3"/>
            <p:cNvSpPr txBox="1">
              <a:spLocks/>
            </p:cNvSpPr>
            <p:nvPr/>
          </p:nvSpPr>
          <p:spPr>
            <a:xfrm>
              <a:off x="3778801" y="866464"/>
              <a:ext cx="2445487" cy="703382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80000"/>
                </a:lnSpc>
              </a:pPr>
              <a:r>
                <a:rPr lang="en-US" sz="6000" smtClean="0">
                  <a:solidFill>
                    <a:schemeClr val="accent1"/>
                  </a:solidFill>
                </a:rPr>
                <a:t>60%</a:t>
              </a:r>
              <a:endParaRPr lang="en-US" sz="6000" dirty="0">
                <a:solidFill>
                  <a:schemeClr val="accent1"/>
                </a:solidFill>
              </a:endParaRPr>
            </a:p>
          </p:txBody>
        </p:sp>
        <p:sp>
          <p:nvSpPr>
            <p:cNvPr id="260" name="Title 3"/>
            <p:cNvSpPr txBox="1">
              <a:spLocks/>
            </p:cNvSpPr>
            <p:nvPr/>
          </p:nvSpPr>
          <p:spPr>
            <a:xfrm>
              <a:off x="3771359" y="1543477"/>
              <a:ext cx="2887342" cy="533922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</a:p>
          </p:txBody>
        </p:sp>
        <p:cxnSp>
          <p:nvCxnSpPr>
            <p:cNvPr id="261" name="Straight Connector 260"/>
            <p:cNvCxnSpPr/>
            <p:nvPr/>
          </p:nvCxnSpPr>
          <p:spPr>
            <a:xfrm>
              <a:off x="3612884" y="656873"/>
              <a:ext cx="1293555" cy="0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1" name="Равнобедренный треугольник 227"/>
            <p:cNvSpPr/>
            <p:nvPr/>
          </p:nvSpPr>
          <p:spPr>
            <a:xfrm>
              <a:off x="5100175" y="914712"/>
              <a:ext cx="265682" cy="229036"/>
            </a:xfrm>
            <a:prstGeom prst="triangl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1050" dirty="0">
                <a:latin typeface="Source Sans Pro" charset="0"/>
              </a:endParaRPr>
            </a:p>
          </p:txBody>
        </p:sp>
        <p:sp>
          <p:nvSpPr>
            <p:cNvPr id="332" name="Равнобедренный треугольник 227"/>
            <p:cNvSpPr/>
            <p:nvPr/>
          </p:nvSpPr>
          <p:spPr>
            <a:xfrm rot="10800000">
              <a:off x="5100175" y="1208164"/>
              <a:ext cx="265682" cy="229036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1050" dirty="0">
                <a:latin typeface="Source Sans Pro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80680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0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00"/>
                                        <p:tgtEl>
                                          <p:spTgt spid="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tle 2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>
                <a:solidFill>
                  <a:schemeClr val="accent1"/>
                </a:solidFill>
              </a:rPr>
              <a:t>Australia</a:t>
            </a:r>
            <a:r>
              <a:rPr lang="en-US" dirty="0" smtClean="0"/>
              <a:t/>
            </a:r>
            <a:br>
              <a:rPr lang="en-US" dirty="0" smtClean="0"/>
            </a:br>
            <a:r>
              <a:rPr lang="en-US" dirty="0" smtClean="0"/>
              <a:t>maps</a:t>
            </a:r>
            <a:endParaRPr lang="en-US" dirty="0"/>
          </a:p>
        </p:txBody>
      </p:sp>
      <p:grpSp>
        <p:nvGrpSpPr>
          <p:cNvPr id="27" name="Group 26"/>
          <p:cNvGrpSpPr/>
          <p:nvPr/>
        </p:nvGrpSpPr>
        <p:grpSpPr>
          <a:xfrm>
            <a:off x="4471902" y="340348"/>
            <a:ext cx="6042779" cy="5105240"/>
            <a:chOff x="215516" y="288637"/>
            <a:chExt cx="5052798" cy="4268856"/>
          </a:xfrm>
        </p:grpSpPr>
        <p:sp>
          <p:nvSpPr>
            <p:cNvPr id="28" name="Freeform 5"/>
            <p:cNvSpPr>
              <a:spLocks/>
            </p:cNvSpPr>
            <p:nvPr/>
          </p:nvSpPr>
          <p:spPr bwMode="auto">
            <a:xfrm>
              <a:off x="3651768" y="2661212"/>
              <a:ext cx="1575040" cy="1146267"/>
            </a:xfrm>
            <a:custGeom>
              <a:avLst/>
              <a:gdLst>
                <a:gd name="T0" fmla="*/ 494 w 500"/>
                <a:gd name="T1" fmla="*/ 17 h 402"/>
                <a:gd name="T2" fmla="*/ 474 w 500"/>
                <a:gd name="T3" fmla="*/ 24 h 402"/>
                <a:gd name="T4" fmla="*/ 463 w 500"/>
                <a:gd name="T5" fmla="*/ 22 h 402"/>
                <a:gd name="T6" fmla="*/ 452 w 500"/>
                <a:gd name="T7" fmla="*/ 20 h 402"/>
                <a:gd name="T8" fmla="*/ 434 w 500"/>
                <a:gd name="T9" fmla="*/ 25 h 402"/>
                <a:gd name="T10" fmla="*/ 433 w 500"/>
                <a:gd name="T11" fmla="*/ 37 h 402"/>
                <a:gd name="T12" fmla="*/ 423 w 500"/>
                <a:gd name="T13" fmla="*/ 43 h 402"/>
                <a:gd name="T14" fmla="*/ 420 w 500"/>
                <a:gd name="T15" fmla="*/ 43 h 402"/>
                <a:gd name="T16" fmla="*/ 412 w 500"/>
                <a:gd name="T17" fmla="*/ 47 h 402"/>
                <a:gd name="T18" fmla="*/ 405 w 500"/>
                <a:gd name="T19" fmla="*/ 51 h 402"/>
                <a:gd name="T20" fmla="*/ 402 w 500"/>
                <a:gd name="T21" fmla="*/ 44 h 402"/>
                <a:gd name="T22" fmla="*/ 393 w 500"/>
                <a:gd name="T23" fmla="*/ 30 h 402"/>
                <a:gd name="T24" fmla="*/ 367 w 500"/>
                <a:gd name="T25" fmla="*/ 21 h 402"/>
                <a:gd name="T26" fmla="*/ 341 w 500"/>
                <a:gd name="T27" fmla="*/ 17 h 402"/>
                <a:gd name="T28" fmla="*/ 308 w 500"/>
                <a:gd name="T29" fmla="*/ 29 h 402"/>
                <a:gd name="T30" fmla="*/ 282 w 500"/>
                <a:gd name="T31" fmla="*/ 26 h 402"/>
                <a:gd name="T32" fmla="*/ 188 w 500"/>
                <a:gd name="T33" fmla="*/ 17 h 402"/>
                <a:gd name="T34" fmla="*/ 113 w 500"/>
                <a:gd name="T35" fmla="*/ 10 h 402"/>
                <a:gd name="T36" fmla="*/ 18 w 500"/>
                <a:gd name="T37" fmla="*/ 0 h 402"/>
                <a:gd name="T38" fmla="*/ 0 w 500"/>
                <a:gd name="T39" fmla="*/ 222 h 402"/>
                <a:gd name="T40" fmla="*/ 18 w 500"/>
                <a:gd name="T41" fmla="*/ 228 h 402"/>
                <a:gd name="T42" fmla="*/ 31 w 500"/>
                <a:gd name="T43" fmla="*/ 229 h 402"/>
                <a:gd name="T44" fmla="*/ 37 w 500"/>
                <a:gd name="T45" fmla="*/ 228 h 402"/>
                <a:gd name="T46" fmla="*/ 49 w 500"/>
                <a:gd name="T47" fmla="*/ 243 h 402"/>
                <a:gd name="T48" fmla="*/ 57 w 500"/>
                <a:gd name="T49" fmla="*/ 259 h 402"/>
                <a:gd name="T50" fmla="*/ 66 w 500"/>
                <a:gd name="T51" fmla="*/ 253 h 402"/>
                <a:gd name="T52" fmla="*/ 78 w 500"/>
                <a:gd name="T53" fmla="*/ 260 h 402"/>
                <a:gd name="T54" fmla="*/ 84 w 500"/>
                <a:gd name="T55" fmla="*/ 283 h 402"/>
                <a:gd name="T56" fmla="*/ 103 w 500"/>
                <a:gd name="T57" fmla="*/ 296 h 402"/>
                <a:gd name="T58" fmla="*/ 130 w 500"/>
                <a:gd name="T59" fmla="*/ 325 h 402"/>
                <a:gd name="T60" fmla="*/ 136 w 500"/>
                <a:gd name="T61" fmla="*/ 320 h 402"/>
                <a:gd name="T62" fmla="*/ 147 w 500"/>
                <a:gd name="T63" fmla="*/ 314 h 402"/>
                <a:gd name="T64" fmla="*/ 172 w 500"/>
                <a:gd name="T65" fmla="*/ 321 h 402"/>
                <a:gd name="T66" fmla="*/ 218 w 500"/>
                <a:gd name="T67" fmla="*/ 332 h 402"/>
                <a:gd name="T68" fmla="*/ 234 w 500"/>
                <a:gd name="T69" fmla="*/ 328 h 402"/>
                <a:gd name="T70" fmla="*/ 245 w 500"/>
                <a:gd name="T71" fmla="*/ 347 h 402"/>
                <a:gd name="T72" fmla="*/ 281 w 500"/>
                <a:gd name="T73" fmla="*/ 385 h 402"/>
                <a:gd name="T74" fmla="*/ 297 w 500"/>
                <a:gd name="T75" fmla="*/ 395 h 402"/>
                <a:gd name="T76" fmla="*/ 309 w 500"/>
                <a:gd name="T77" fmla="*/ 402 h 402"/>
                <a:gd name="T78" fmla="*/ 310 w 500"/>
                <a:gd name="T79" fmla="*/ 393 h 402"/>
                <a:gd name="T80" fmla="*/ 316 w 500"/>
                <a:gd name="T81" fmla="*/ 363 h 402"/>
                <a:gd name="T82" fmla="*/ 318 w 500"/>
                <a:gd name="T83" fmla="*/ 352 h 402"/>
                <a:gd name="T84" fmla="*/ 323 w 500"/>
                <a:gd name="T85" fmla="*/ 342 h 402"/>
                <a:gd name="T86" fmla="*/ 330 w 500"/>
                <a:gd name="T87" fmla="*/ 327 h 402"/>
                <a:gd name="T88" fmla="*/ 340 w 500"/>
                <a:gd name="T89" fmla="*/ 316 h 402"/>
                <a:gd name="T90" fmla="*/ 353 w 500"/>
                <a:gd name="T91" fmla="*/ 288 h 402"/>
                <a:gd name="T92" fmla="*/ 365 w 500"/>
                <a:gd name="T93" fmla="*/ 268 h 402"/>
                <a:gd name="T94" fmla="*/ 373 w 500"/>
                <a:gd name="T95" fmla="*/ 257 h 402"/>
                <a:gd name="T96" fmla="*/ 373 w 500"/>
                <a:gd name="T97" fmla="*/ 247 h 402"/>
                <a:gd name="T98" fmla="*/ 385 w 500"/>
                <a:gd name="T99" fmla="*/ 227 h 402"/>
                <a:gd name="T100" fmla="*/ 396 w 500"/>
                <a:gd name="T101" fmla="*/ 219 h 402"/>
                <a:gd name="T102" fmla="*/ 411 w 500"/>
                <a:gd name="T103" fmla="*/ 215 h 402"/>
                <a:gd name="T104" fmla="*/ 429 w 500"/>
                <a:gd name="T105" fmla="*/ 192 h 402"/>
                <a:gd name="T106" fmla="*/ 448 w 500"/>
                <a:gd name="T107" fmla="*/ 168 h 402"/>
                <a:gd name="T108" fmla="*/ 470 w 500"/>
                <a:gd name="T109" fmla="*/ 102 h 402"/>
                <a:gd name="T110" fmla="*/ 482 w 500"/>
                <a:gd name="T111" fmla="*/ 73 h 402"/>
                <a:gd name="T112" fmla="*/ 495 w 500"/>
                <a:gd name="T113" fmla="*/ 21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00" h="402">
                  <a:moveTo>
                    <a:pt x="495" y="21"/>
                  </a:moveTo>
                  <a:cubicBezTo>
                    <a:pt x="494" y="17"/>
                    <a:pt x="494" y="17"/>
                    <a:pt x="494" y="17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85" y="23"/>
                    <a:pt x="480" y="24"/>
                    <a:pt x="474" y="24"/>
                  </a:cubicBezTo>
                  <a:cubicBezTo>
                    <a:pt x="473" y="24"/>
                    <a:pt x="471" y="24"/>
                    <a:pt x="469" y="24"/>
                  </a:cubicBezTo>
                  <a:cubicBezTo>
                    <a:pt x="467" y="23"/>
                    <a:pt x="465" y="22"/>
                    <a:pt x="463" y="22"/>
                  </a:cubicBezTo>
                  <a:cubicBezTo>
                    <a:pt x="460" y="20"/>
                    <a:pt x="458" y="19"/>
                    <a:pt x="455" y="19"/>
                  </a:cubicBezTo>
                  <a:cubicBezTo>
                    <a:pt x="454" y="19"/>
                    <a:pt x="453" y="19"/>
                    <a:pt x="452" y="20"/>
                  </a:cubicBezTo>
                  <a:cubicBezTo>
                    <a:pt x="446" y="21"/>
                    <a:pt x="439" y="23"/>
                    <a:pt x="436" y="24"/>
                  </a:cubicBezTo>
                  <a:cubicBezTo>
                    <a:pt x="434" y="25"/>
                    <a:pt x="434" y="25"/>
                    <a:pt x="434" y="25"/>
                  </a:cubicBezTo>
                  <a:cubicBezTo>
                    <a:pt x="434" y="27"/>
                    <a:pt x="434" y="27"/>
                    <a:pt x="434" y="27"/>
                  </a:cubicBezTo>
                  <a:cubicBezTo>
                    <a:pt x="435" y="30"/>
                    <a:pt x="434" y="34"/>
                    <a:pt x="433" y="37"/>
                  </a:cubicBezTo>
                  <a:cubicBezTo>
                    <a:pt x="431" y="40"/>
                    <a:pt x="429" y="42"/>
                    <a:pt x="426" y="42"/>
                  </a:cubicBezTo>
                  <a:cubicBezTo>
                    <a:pt x="425" y="43"/>
                    <a:pt x="424" y="43"/>
                    <a:pt x="423" y="43"/>
                  </a:cubicBezTo>
                  <a:cubicBezTo>
                    <a:pt x="423" y="43"/>
                    <a:pt x="422" y="43"/>
                    <a:pt x="422" y="43"/>
                  </a:cubicBezTo>
                  <a:cubicBezTo>
                    <a:pt x="421" y="43"/>
                    <a:pt x="421" y="43"/>
                    <a:pt x="420" y="43"/>
                  </a:cubicBezTo>
                  <a:cubicBezTo>
                    <a:pt x="419" y="43"/>
                    <a:pt x="417" y="43"/>
                    <a:pt x="415" y="44"/>
                  </a:cubicBezTo>
                  <a:cubicBezTo>
                    <a:pt x="414" y="45"/>
                    <a:pt x="413" y="46"/>
                    <a:pt x="412" y="47"/>
                  </a:cubicBezTo>
                  <a:cubicBezTo>
                    <a:pt x="410" y="48"/>
                    <a:pt x="408" y="51"/>
                    <a:pt x="405" y="51"/>
                  </a:cubicBezTo>
                  <a:cubicBezTo>
                    <a:pt x="405" y="51"/>
                    <a:pt x="405" y="51"/>
                    <a:pt x="405" y="51"/>
                  </a:cubicBezTo>
                  <a:cubicBezTo>
                    <a:pt x="404" y="51"/>
                    <a:pt x="403" y="50"/>
                    <a:pt x="403" y="49"/>
                  </a:cubicBezTo>
                  <a:cubicBezTo>
                    <a:pt x="402" y="48"/>
                    <a:pt x="402" y="46"/>
                    <a:pt x="402" y="44"/>
                  </a:cubicBezTo>
                  <a:cubicBezTo>
                    <a:pt x="403" y="42"/>
                    <a:pt x="403" y="41"/>
                    <a:pt x="402" y="40"/>
                  </a:cubicBezTo>
                  <a:cubicBezTo>
                    <a:pt x="401" y="36"/>
                    <a:pt x="398" y="33"/>
                    <a:pt x="393" y="30"/>
                  </a:cubicBezTo>
                  <a:cubicBezTo>
                    <a:pt x="386" y="26"/>
                    <a:pt x="378" y="24"/>
                    <a:pt x="370" y="22"/>
                  </a:cubicBezTo>
                  <a:cubicBezTo>
                    <a:pt x="367" y="21"/>
                    <a:pt x="367" y="21"/>
                    <a:pt x="367" y="21"/>
                  </a:cubicBezTo>
                  <a:cubicBezTo>
                    <a:pt x="360" y="19"/>
                    <a:pt x="353" y="17"/>
                    <a:pt x="345" y="17"/>
                  </a:cubicBezTo>
                  <a:cubicBezTo>
                    <a:pt x="344" y="17"/>
                    <a:pt x="342" y="17"/>
                    <a:pt x="341" y="17"/>
                  </a:cubicBezTo>
                  <a:cubicBezTo>
                    <a:pt x="335" y="18"/>
                    <a:pt x="330" y="21"/>
                    <a:pt x="325" y="23"/>
                  </a:cubicBezTo>
                  <a:cubicBezTo>
                    <a:pt x="320" y="26"/>
                    <a:pt x="314" y="29"/>
                    <a:pt x="308" y="29"/>
                  </a:cubicBezTo>
                  <a:cubicBezTo>
                    <a:pt x="306" y="29"/>
                    <a:pt x="305" y="29"/>
                    <a:pt x="303" y="29"/>
                  </a:cubicBezTo>
                  <a:cubicBezTo>
                    <a:pt x="296" y="27"/>
                    <a:pt x="289" y="27"/>
                    <a:pt x="282" y="26"/>
                  </a:cubicBezTo>
                  <a:cubicBezTo>
                    <a:pt x="279" y="26"/>
                    <a:pt x="277" y="26"/>
                    <a:pt x="274" y="26"/>
                  </a:cubicBezTo>
                  <a:cubicBezTo>
                    <a:pt x="245" y="24"/>
                    <a:pt x="216" y="20"/>
                    <a:pt x="188" y="17"/>
                  </a:cubicBezTo>
                  <a:cubicBezTo>
                    <a:pt x="187" y="17"/>
                    <a:pt x="187" y="17"/>
                    <a:pt x="187" y="17"/>
                  </a:cubicBezTo>
                  <a:cubicBezTo>
                    <a:pt x="163" y="14"/>
                    <a:pt x="138" y="12"/>
                    <a:pt x="113" y="10"/>
                  </a:cubicBezTo>
                  <a:cubicBezTo>
                    <a:pt x="105" y="9"/>
                    <a:pt x="97" y="8"/>
                    <a:pt x="89" y="8"/>
                  </a:cubicBezTo>
                  <a:cubicBezTo>
                    <a:pt x="67" y="6"/>
                    <a:pt x="42" y="4"/>
                    <a:pt x="18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2" y="223"/>
                    <a:pt x="2" y="223"/>
                    <a:pt x="2" y="223"/>
                  </a:cubicBezTo>
                  <a:cubicBezTo>
                    <a:pt x="7" y="224"/>
                    <a:pt x="12" y="226"/>
                    <a:pt x="18" y="228"/>
                  </a:cubicBezTo>
                  <a:cubicBezTo>
                    <a:pt x="21" y="230"/>
                    <a:pt x="23" y="230"/>
                    <a:pt x="25" y="230"/>
                  </a:cubicBezTo>
                  <a:cubicBezTo>
                    <a:pt x="27" y="230"/>
                    <a:pt x="29" y="230"/>
                    <a:pt x="31" y="229"/>
                  </a:cubicBezTo>
                  <a:cubicBezTo>
                    <a:pt x="32" y="229"/>
                    <a:pt x="33" y="229"/>
                    <a:pt x="35" y="229"/>
                  </a:cubicBezTo>
                  <a:cubicBezTo>
                    <a:pt x="36" y="228"/>
                    <a:pt x="37" y="228"/>
                    <a:pt x="37" y="228"/>
                  </a:cubicBezTo>
                  <a:cubicBezTo>
                    <a:pt x="44" y="228"/>
                    <a:pt x="47" y="235"/>
                    <a:pt x="48" y="241"/>
                  </a:cubicBezTo>
                  <a:cubicBezTo>
                    <a:pt x="48" y="242"/>
                    <a:pt x="49" y="243"/>
                    <a:pt x="49" y="243"/>
                  </a:cubicBezTo>
                  <a:cubicBezTo>
                    <a:pt x="51" y="254"/>
                    <a:pt x="53" y="258"/>
                    <a:pt x="57" y="259"/>
                  </a:cubicBezTo>
                  <a:cubicBezTo>
                    <a:pt x="57" y="259"/>
                    <a:pt x="57" y="259"/>
                    <a:pt x="57" y="259"/>
                  </a:cubicBezTo>
                  <a:cubicBezTo>
                    <a:pt x="59" y="259"/>
                    <a:pt x="60" y="257"/>
                    <a:pt x="62" y="256"/>
                  </a:cubicBezTo>
                  <a:cubicBezTo>
                    <a:pt x="63" y="255"/>
                    <a:pt x="64" y="254"/>
                    <a:pt x="66" y="253"/>
                  </a:cubicBezTo>
                  <a:cubicBezTo>
                    <a:pt x="66" y="253"/>
                    <a:pt x="66" y="253"/>
                    <a:pt x="66" y="253"/>
                  </a:cubicBezTo>
                  <a:cubicBezTo>
                    <a:pt x="71" y="253"/>
                    <a:pt x="77" y="257"/>
                    <a:pt x="78" y="260"/>
                  </a:cubicBezTo>
                  <a:cubicBezTo>
                    <a:pt x="81" y="263"/>
                    <a:pt x="81" y="268"/>
                    <a:pt x="81" y="272"/>
                  </a:cubicBezTo>
                  <a:cubicBezTo>
                    <a:pt x="82" y="276"/>
                    <a:pt x="82" y="280"/>
                    <a:pt x="84" y="283"/>
                  </a:cubicBezTo>
                  <a:cubicBezTo>
                    <a:pt x="86" y="287"/>
                    <a:pt x="91" y="289"/>
                    <a:pt x="95" y="292"/>
                  </a:cubicBezTo>
                  <a:cubicBezTo>
                    <a:pt x="98" y="293"/>
                    <a:pt x="101" y="294"/>
                    <a:pt x="103" y="296"/>
                  </a:cubicBezTo>
                  <a:cubicBezTo>
                    <a:pt x="110" y="301"/>
                    <a:pt x="116" y="308"/>
                    <a:pt x="120" y="315"/>
                  </a:cubicBezTo>
                  <a:cubicBezTo>
                    <a:pt x="122" y="318"/>
                    <a:pt x="126" y="325"/>
                    <a:pt x="130" y="325"/>
                  </a:cubicBezTo>
                  <a:cubicBezTo>
                    <a:pt x="131" y="325"/>
                    <a:pt x="131" y="325"/>
                    <a:pt x="131" y="325"/>
                  </a:cubicBezTo>
                  <a:cubicBezTo>
                    <a:pt x="134" y="325"/>
                    <a:pt x="135" y="323"/>
                    <a:pt x="136" y="320"/>
                  </a:cubicBezTo>
                  <a:cubicBezTo>
                    <a:pt x="137" y="319"/>
                    <a:pt x="137" y="318"/>
                    <a:pt x="138" y="317"/>
                  </a:cubicBezTo>
                  <a:cubicBezTo>
                    <a:pt x="141" y="314"/>
                    <a:pt x="144" y="314"/>
                    <a:pt x="147" y="314"/>
                  </a:cubicBezTo>
                  <a:cubicBezTo>
                    <a:pt x="148" y="314"/>
                    <a:pt x="148" y="314"/>
                    <a:pt x="148" y="314"/>
                  </a:cubicBezTo>
                  <a:cubicBezTo>
                    <a:pt x="156" y="314"/>
                    <a:pt x="164" y="318"/>
                    <a:pt x="172" y="321"/>
                  </a:cubicBezTo>
                  <a:cubicBezTo>
                    <a:pt x="173" y="321"/>
                    <a:pt x="174" y="322"/>
                    <a:pt x="176" y="322"/>
                  </a:cubicBezTo>
                  <a:cubicBezTo>
                    <a:pt x="191" y="329"/>
                    <a:pt x="203" y="331"/>
                    <a:pt x="218" y="332"/>
                  </a:cubicBezTo>
                  <a:cubicBezTo>
                    <a:pt x="220" y="332"/>
                    <a:pt x="223" y="331"/>
                    <a:pt x="226" y="330"/>
                  </a:cubicBezTo>
                  <a:cubicBezTo>
                    <a:pt x="228" y="329"/>
                    <a:pt x="231" y="328"/>
                    <a:pt x="234" y="328"/>
                  </a:cubicBezTo>
                  <a:cubicBezTo>
                    <a:pt x="235" y="328"/>
                    <a:pt x="237" y="329"/>
                    <a:pt x="238" y="329"/>
                  </a:cubicBezTo>
                  <a:cubicBezTo>
                    <a:pt x="243" y="332"/>
                    <a:pt x="244" y="341"/>
                    <a:pt x="245" y="347"/>
                  </a:cubicBezTo>
                  <a:cubicBezTo>
                    <a:pt x="245" y="348"/>
                    <a:pt x="245" y="350"/>
                    <a:pt x="246" y="351"/>
                  </a:cubicBezTo>
                  <a:cubicBezTo>
                    <a:pt x="248" y="367"/>
                    <a:pt x="266" y="376"/>
                    <a:pt x="281" y="385"/>
                  </a:cubicBezTo>
                  <a:cubicBezTo>
                    <a:pt x="285" y="387"/>
                    <a:pt x="288" y="389"/>
                    <a:pt x="292" y="390"/>
                  </a:cubicBezTo>
                  <a:cubicBezTo>
                    <a:pt x="293" y="392"/>
                    <a:pt x="295" y="393"/>
                    <a:pt x="297" y="395"/>
                  </a:cubicBezTo>
                  <a:cubicBezTo>
                    <a:pt x="300" y="397"/>
                    <a:pt x="303" y="400"/>
                    <a:pt x="306" y="401"/>
                  </a:cubicBezTo>
                  <a:cubicBezTo>
                    <a:pt x="309" y="402"/>
                    <a:pt x="309" y="402"/>
                    <a:pt x="309" y="402"/>
                  </a:cubicBezTo>
                  <a:cubicBezTo>
                    <a:pt x="310" y="399"/>
                    <a:pt x="310" y="399"/>
                    <a:pt x="310" y="399"/>
                  </a:cubicBezTo>
                  <a:cubicBezTo>
                    <a:pt x="310" y="396"/>
                    <a:pt x="311" y="394"/>
                    <a:pt x="310" y="393"/>
                  </a:cubicBezTo>
                  <a:cubicBezTo>
                    <a:pt x="309" y="386"/>
                    <a:pt x="311" y="380"/>
                    <a:pt x="313" y="373"/>
                  </a:cubicBezTo>
                  <a:cubicBezTo>
                    <a:pt x="314" y="370"/>
                    <a:pt x="315" y="367"/>
                    <a:pt x="316" y="363"/>
                  </a:cubicBezTo>
                  <a:cubicBezTo>
                    <a:pt x="316" y="362"/>
                    <a:pt x="316" y="360"/>
                    <a:pt x="317" y="359"/>
                  </a:cubicBezTo>
                  <a:cubicBezTo>
                    <a:pt x="317" y="356"/>
                    <a:pt x="317" y="354"/>
                    <a:pt x="318" y="352"/>
                  </a:cubicBezTo>
                  <a:cubicBezTo>
                    <a:pt x="318" y="350"/>
                    <a:pt x="319" y="349"/>
                    <a:pt x="320" y="348"/>
                  </a:cubicBezTo>
                  <a:cubicBezTo>
                    <a:pt x="321" y="346"/>
                    <a:pt x="323" y="344"/>
                    <a:pt x="323" y="342"/>
                  </a:cubicBezTo>
                  <a:cubicBezTo>
                    <a:pt x="324" y="341"/>
                    <a:pt x="324" y="340"/>
                    <a:pt x="325" y="338"/>
                  </a:cubicBezTo>
                  <a:cubicBezTo>
                    <a:pt x="326" y="334"/>
                    <a:pt x="327" y="330"/>
                    <a:pt x="330" y="327"/>
                  </a:cubicBezTo>
                  <a:cubicBezTo>
                    <a:pt x="331" y="326"/>
                    <a:pt x="332" y="325"/>
                    <a:pt x="334" y="324"/>
                  </a:cubicBezTo>
                  <a:cubicBezTo>
                    <a:pt x="336" y="322"/>
                    <a:pt x="339" y="320"/>
                    <a:pt x="340" y="316"/>
                  </a:cubicBezTo>
                  <a:cubicBezTo>
                    <a:pt x="343" y="310"/>
                    <a:pt x="346" y="304"/>
                    <a:pt x="349" y="297"/>
                  </a:cubicBezTo>
                  <a:cubicBezTo>
                    <a:pt x="350" y="294"/>
                    <a:pt x="352" y="291"/>
                    <a:pt x="353" y="288"/>
                  </a:cubicBezTo>
                  <a:cubicBezTo>
                    <a:pt x="354" y="287"/>
                    <a:pt x="354" y="285"/>
                    <a:pt x="355" y="284"/>
                  </a:cubicBezTo>
                  <a:cubicBezTo>
                    <a:pt x="358" y="278"/>
                    <a:pt x="360" y="272"/>
                    <a:pt x="365" y="268"/>
                  </a:cubicBezTo>
                  <a:cubicBezTo>
                    <a:pt x="365" y="267"/>
                    <a:pt x="366" y="267"/>
                    <a:pt x="367" y="266"/>
                  </a:cubicBezTo>
                  <a:cubicBezTo>
                    <a:pt x="369" y="264"/>
                    <a:pt x="373" y="261"/>
                    <a:pt x="373" y="257"/>
                  </a:cubicBezTo>
                  <a:cubicBezTo>
                    <a:pt x="373" y="254"/>
                    <a:pt x="373" y="253"/>
                    <a:pt x="373" y="251"/>
                  </a:cubicBezTo>
                  <a:cubicBezTo>
                    <a:pt x="372" y="249"/>
                    <a:pt x="372" y="249"/>
                    <a:pt x="373" y="247"/>
                  </a:cubicBezTo>
                  <a:cubicBezTo>
                    <a:pt x="373" y="246"/>
                    <a:pt x="373" y="246"/>
                    <a:pt x="373" y="246"/>
                  </a:cubicBezTo>
                  <a:cubicBezTo>
                    <a:pt x="377" y="240"/>
                    <a:pt x="381" y="232"/>
                    <a:pt x="385" y="227"/>
                  </a:cubicBezTo>
                  <a:cubicBezTo>
                    <a:pt x="387" y="226"/>
                    <a:pt x="389" y="224"/>
                    <a:pt x="391" y="223"/>
                  </a:cubicBezTo>
                  <a:cubicBezTo>
                    <a:pt x="393" y="222"/>
                    <a:pt x="394" y="221"/>
                    <a:pt x="396" y="219"/>
                  </a:cubicBezTo>
                  <a:cubicBezTo>
                    <a:pt x="399" y="217"/>
                    <a:pt x="402" y="216"/>
                    <a:pt x="406" y="216"/>
                  </a:cubicBezTo>
                  <a:cubicBezTo>
                    <a:pt x="407" y="215"/>
                    <a:pt x="409" y="215"/>
                    <a:pt x="411" y="215"/>
                  </a:cubicBezTo>
                  <a:cubicBezTo>
                    <a:pt x="421" y="212"/>
                    <a:pt x="424" y="204"/>
                    <a:pt x="427" y="197"/>
                  </a:cubicBezTo>
                  <a:cubicBezTo>
                    <a:pt x="428" y="195"/>
                    <a:pt x="428" y="194"/>
                    <a:pt x="429" y="192"/>
                  </a:cubicBezTo>
                  <a:cubicBezTo>
                    <a:pt x="431" y="188"/>
                    <a:pt x="434" y="184"/>
                    <a:pt x="438" y="180"/>
                  </a:cubicBezTo>
                  <a:cubicBezTo>
                    <a:pt x="442" y="176"/>
                    <a:pt x="445" y="173"/>
                    <a:pt x="448" y="168"/>
                  </a:cubicBezTo>
                  <a:cubicBezTo>
                    <a:pt x="453" y="158"/>
                    <a:pt x="454" y="147"/>
                    <a:pt x="456" y="137"/>
                  </a:cubicBezTo>
                  <a:cubicBezTo>
                    <a:pt x="458" y="124"/>
                    <a:pt x="464" y="114"/>
                    <a:pt x="470" y="102"/>
                  </a:cubicBezTo>
                  <a:cubicBezTo>
                    <a:pt x="471" y="101"/>
                    <a:pt x="472" y="99"/>
                    <a:pt x="473" y="97"/>
                  </a:cubicBezTo>
                  <a:cubicBezTo>
                    <a:pt x="477" y="89"/>
                    <a:pt x="480" y="82"/>
                    <a:pt x="482" y="73"/>
                  </a:cubicBezTo>
                  <a:cubicBezTo>
                    <a:pt x="483" y="65"/>
                    <a:pt x="484" y="62"/>
                    <a:pt x="490" y="57"/>
                  </a:cubicBezTo>
                  <a:cubicBezTo>
                    <a:pt x="500" y="46"/>
                    <a:pt x="497" y="31"/>
                    <a:pt x="495" y="21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29" name="Freeform 6"/>
            <p:cNvSpPr>
              <a:spLocks/>
            </p:cNvSpPr>
            <p:nvPr/>
          </p:nvSpPr>
          <p:spPr bwMode="auto">
            <a:xfrm>
              <a:off x="2172847" y="394370"/>
              <a:ext cx="1229886" cy="1879483"/>
            </a:xfrm>
            <a:custGeom>
              <a:avLst/>
              <a:gdLst>
                <a:gd name="T0" fmla="*/ 380 w 390"/>
                <a:gd name="T1" fmla="*/ 233 h 659"/>
                <a:gd name="T2" fmla="*/ 360 w 390"/>
                <a:gd name="T3" fmla="*/ 220 h 659"/>
                <a:gd name="T4" fmla="*/ 342 w 390"/>
                <a:gd name="T5" fmla="*/ 214 h 659"/>
                <a:gd name="T6" fmla="*/ 334 w 390"/>
                <a:gd name="T7" fmla="*/ 213 h 659"/>
                <a:gd name="T8" fmla="*/ 323 w 390"/>
                <a:gd name="T9" fmla="*/ 202 h 659"/>
                <a:gd name="T10" fmla="*/ 304 w 390"/>
                <a:gd name="T11" fmla="*/ 183 h 659"/>
                <a:gd name="T12" fmla="*/ 292 w 390"/>
                <a:gd name="T13" fmla="*/ 175 h 659"/>
                <a:gd name="T14" fmla="*/ 288 w 390"/>
                <a:gd name="T15" fmla="*/ 155 h 659"/>
                <a:gd name="T16" fmla="*/ 306 w 390"/>
                <a:gd name="T17" fmla="*/ 117 h 659"/>
                <a:gd name="T18" fmla="*/ 304 w 390"/>
                <a:gd name="T19" fmla="*/ 100 h 659"/>
                <a:gd name="T20" fmla="*/ 318 w 390"/>
                <a:gd name="T21" fmla="*/ 99 h 659"/>
                <a:gd name="T22" fmla="*/ 331 w 390"/>
                <a:gd name="T23" fmla="*/ 86 h 659"/>
                <a:gd name="T24" fmla="*/ 338 w 390"/>
                <a:gd name="T25" fmla="*/ 71 h 659"/>
                <a:gd name="T26" fmla="*/ 343 w 390"/>
                <a:gd name="T27" fmla="*/ 48 h 659"/>
                <a:gd name="T28" fmla="*/ 335 w 390"/>
                <a:gd name="T29" fmla="*/ 51 h 659"/>
                <a:gd name="T30" fmla="*/ 333 w 390"/>
                <a:gd name="T31" fmla="*/ 40 h 659"/>
                <a:gd name="T32" fmla="*/ 318 w 390"/>
                <a:gd name="T33" fmla="*/ 49 h 659"/>
                <a:gd name="T34" fmla="*/ 312 w 390"/>
                <a:gd name="T35" fmla="*/ 58 h 659"/>
                <a:gd name="T36" fmla="*/ 299 w 390"/>
                <a:gd name="T37" fmla="*/ 48 h 659"/>
                <a:gd name="T38" fmla="*/ 286 w 390"/>
                <a:gd name="T39" fmla="*/ 42 h 659"/>
                <a:gd name="T40" fmla="*/ 272 w 390"/>
                <a:gd name="T41" fmla="*/ 46 h 659"/>
                <a:gd name="T42" fmla="*/ 264 w 390"/>
                <a:gd name="T43" fmla="*/ 45 h 659"/>
                <a:gd name="T44" fmla="*/ 239 w 390"/>
                <a:gd name="T45" fmla="*/ 41 h 659"/>
                <a:gd name="T46" fmla="*/ 228 w 390"/>
                <a:gd name="T47" fmla="*/ 37 h 659"/>
                <a:gd name="T48" fmla="*/ 219 w 390"/>
                <a:gd name="T49" fmla="*/ 32 h 659"/>
                <a:gd name="T50" fmla="*/ 206 w 390"/>
                <a:gd name="T51" fmla="*/ 26 h 659"/>
                <a:gd name="T52" fmla="*/ 200 w 390"/>
                <a:gd name="T53" fmla="*/ 28 h 659"/>
                <a:gd name="T54" fmla="*/ 189 w 390"/>
                <a:gd name="T55" fmla="*/ 25 h 659"/>
                <a:gd name="T56" fmla="*/ 172 w 390"/>
                <a:gd name="T57" fmla="*/ 8 h 659"/>
                <a:gd name="T58" fmla="*/ 161 w 390"/>
                <a:gd name="T59" fmla="*/ 15 h 659"/>
                <a:gd name="T60" fmla="*/ 146 w 390"/>
                <a:gd name="T61" fmla="*/ 0 h 659"/>
                <a:gd name="T62" fmla="*/ 129 w 390"/>
                <a:gd name="T63" fmla="*/ 13 h 659"/>
                <a:gd name="T64" fmla="*/ 147 w 390"/>
                <a:gd name="T65" fmla="*/ 18 h 659"/>
                <a:gd name="T66" fmla="*/ 115 w 390"/>
                <a:gd name="T67" fmla="*/ 50 h 659"/>
                <a:gd name="T68" fmla="*/ 96 w 390"/>
                <a:gd name="T69" fmla="*/ 47 h 659"/>
                <a:gd name="T70" fmla="*/ 77 w 390"/>
                <a:gd name="T71" fmla="*/ 50 h 659"/>
                <a:gd name="T72" fmla="*/ 65 w 390"/>
                <a:gd name="T73" fmla="*/ 58 h 659"/>
                <a:gd name="T74" fmla="*/ 56 w 390"/>
                <a:gd name="T75" fmla="*/ 69 h 659"/>
                <a:gd name="T76" fmla="*/ 51 w 390"/>
                <a:gd name="T77" fmla="*/ 79 h 659"/>
                <a:gd name="T78" fmla="*/ 48 w 390"/>
                <a:gd name="T79" fmla="*/ 102 h 659"/>
                <a:gd name="T80" fmla="*/ 31 w 390"/>
                <a:gd name="T81" fmla="*/ 118 h 659"/>
                <a:gd name="T82" fmla="*/ 13 w 390"/>
                <a:gd name="T83" fmla="*/ 150 h 659"/>
                <a:gd name="T84" fmla="*/ 25 w 390"/>
                <a:gd name="T85" fmla="*/ 162 h 659"/>
                <a:gd name="T86" fmla="*/ 24 w 390"/>
                <a:gd name="T87" fmla="*/ 163 h 659"/>
                <a:gd name="T88" fmla="*/ 13 w 390"/>
                <a:gd name="T89" fmla="*/ 166 h 659"/>
                <a:gd name="T90" fmla="*/ 5 w 390"/>
                <a:gd name="T91" fmla="*/ 169 h 659"/>
                <a:gd name="T92" fmla="*/ 20 w 390"/>
                <a:gd name="T93" fmla="*/ 659 h 659"/>
                <a:gd name="T94" fmla="*/ 374 w 390"/>
                <a:gd name="T95" fmla="*/ 659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90" h="659">
                  <a:moveTo>
                    <a:pt x="390" y="246"/>
                  </a:moveTo>
                  <a:cubicBezTo>
                    <a:pt x="389" y="245"/>
                    <a:pt x="388" y="243"/>
                    <a:pt x="387" y="242"/>
                  </a:cubicBezTo>
                  <a:cubicBezTo>
                    <a:pt x="385" y="239"/>
                    <a:pt x="383" y="236"/>
                    <a:pt x="380" y="233"/>
                  </a:cubicBezTo>
                  <a:cubicBezTo>
                    <a:pt x="377" y="231"/>
                    <a:pt x="374" y="229"/>
                    <a:pt x="371" y="228"/>
                  </a:cubicBezTo>
                  <a:cubicBezTo>
                    <a:pt x="367" y="227"/>
                    <a:pt x="365" y="225"/>
                    <a:pt x="362" y="223"/>
                  </a:cubicBezTo>
                  <a:cubicBezTo>
                    <a:pt x="361" y="222"/>
                    <a:pt x="360" y="221"/>
                    <a:pt x="360" y="220"/>
                  </a:cubicBezTo>
                  <a:cubicBezTo>
                    <a:pt x="358" y="216"/>
                    <a:pt x="355" y="213"/>
                    <a:pt x="350" y="212"/>
                  </a:cubicBezTo>
                  <a:cubicBezTo>
                    <a:pt x="350" y="212"/>
                    <a:pt x="349" y="212"/>
                    <a:pt x="349" y="212"/>
                  </a:cubicBezTo>
                  <a:cubicBezTo>
                    <a:pt x="347" y="212"/>
                    <a:pt x="344" y="213"/>
                    <a:pt x="342" y="214"/>
                  </a:cubicBezTo>
                  <a:cubicBezTo>
                    <a:pt x="339" y="214"/>
                    <a:pt x="337" y="215"/>
                    <a:pt x="335" y="215"/>
                  </a:cubicBezTo>
                  <a:cubicBezTo>
                    <a:pt x="334" y="215"/>
                    <a:pt x="334" y="215"/>
                    <a:pt x="334" y="215"/>
                  </a:cubicBezTo>
                  <a:cubicBezTo>
                    <a:pt x="334" y="215"/>
                    <a:pt x="334" y="214"/>
                    <a:pt x="334" y="213"/>
                  </a:cubicBezTo>
                  <a:cubicBezTo>
                    <a:pt x="334" y="211"/>
                    <a:pt x="334" y="208"/>
                    <a:pt x="332" y="206"/>
                  </a:cubicBezTo>
                  <a:cubicBezTo>
                    <a:pt x="330" y="205"/>
                    <a:pt x="328" y="204"/>
                    <a:pt x="326" y="203"/>
                  </a:cubicBezTo>
                  <a:cubicBezTo>
                    <a:pt x="325" y="203"/>
                    <a:pt x="324" y="202"/>
                    <a:pt x="323" y="202"/>
                  </a:cubicBezTo>
                  <a:cubicBezTo>
                    <a:pt x="321" y="200"/>
                    <a:pt x="320" y="199"/>
                    <a:pt x="319" y="196"/>
                  </a:cubicBezTo>
                  <a:cubicBezTo>
                    <a:pt x="318" y="194"/>
                    <a:pt x="317" y="192"/>
                    <a:pt x="314" y="189"/>
                  </a:cubicBezTo>
                  <a:cubicBezTo>
                    <a:pt x="311" y="186"/>
                    <a:pt x="308" y="184"/>
                    <a:pt x="304" y="183"/>
                  </a:cubicBezTo>
                  <a:cubicBezTo>
                    <a:pt x="301" y="181"/>
                    <a:pt x="298" y="179"/>
                    <a:pt x="296" y="178"/>
                  </a:cubicBezTo>
                  <a:cubicBezTo>
                    <a:pt x="293" y="176"/>
                    <a:pt x="293" y="176"/>
                    <a:pt x="293" y="176"/>
                  </a:cubicBezTo>
                  <a:cubicBezTo>
                    <a:pt x="292" y="175"/>
                    <a:pt x="292" y="175"/>
                    <a:pt x="292" y="175"/>
                  </a:cubicBezTo>
                  <a:cubicBezTo>
                    <a:pt x="287" y="173"/>
                    <a:pt x="280" y="168"/>
                    <a:pt x="280" y="164"/>
                  </a:cubicBezTo>
                  <a:cubicBezTo>
                    <a:pt x="280" y="163"/>
                    <a:pt x="283" y="160"/>
                    <a:pt x="285" y="158"/>
                  </a:cubicBezTo>
                  <a:cubicBezTo>
                    <a:pt x="286" y="157"/>
                    <a:pt x="287" y="156"/>
                    <a:pt x="288" y="155"/>
                  </a:cubicBezTo>
                  <a:cubicBezTo>
                    <a:pt x="292" y="150"/>
                    <a:pt x="296" y="143"/>
                    <a:pt x="299" y="137"/>
                  </a:cubicBezTo>
                  <a:cubicBezTo>
                    <a:pt x="300" y="136"/>
                    <a:pt x="301" y="135"/>
                    <a:pt x="302" y="133"/>
                  </a:cubicBezTo>
                  <a:cubicBezTo>
                    <a:pt x="305" y="129"/>
                    <a:pt x="309" y="123"/>
                    <a:pt x="306" y="117"/>
                  </a:cubicBezTo>
                  <a:cubicBezTo>
                    <a:pt x="305" y="115"/>
                    <a:pt x="304" y="114"/>
                    <a:pt x="302" y="113"/>
                  </a:cubicBezTo>
                  <a:cubicBezTo>
                    <a:pt x="301" y="112"/>
                    <a:pt x="300" y="112"/>
                    <a:pt x="300" y="111"/>
                  </a:cubicBezTo>
                  <a:cubicBezTo>
                    <a:pt x="298" y="106"/>
                    <a:pt x="302" y="101"/>
                    <a:pt x="304" y="100"/>
                  </a:cubicBezTo>
                  <a:cubicBezTo>
                    <a:pt x="307" y="97"/>
                    <a:pt x="309" y="96"/>
                    <a:pt x="312" y="95"/>
                  </a:cubicBezTo>
                  <a:cubicBezTo>
                    <a:pt x="312" y="95"/>
                    <a:pt x="315" y="94"/>
                    <a:pt x="317" y="94"/>
                  </a:cubicBezTo>
                  <a:cubicBezTo>
                    <a:pt x="317" y="96"/>
                    <a:pt x="317" y="98"/>
                    <a:pt x="318" y="99"/>
                  </a:cubicBezTo>
                  <a:cubicBezTo>
                    <a:pt x="319" y="101"/>
                    <a:pt x="321" y="102"/>
                    <a:pt x="322" y="102"/>
                  </a:cubicBezTo>
                  <a:cubicBezTo>
                    <a:pt x="324" y="102"/>
                    <a:pt x="325" y="101"/>
                    <a:pt x="326" y="101"/>
                  </a:cubicBezTo>
                  <a:cubicBezTo>
                    <a:pt x="332" y="98"/>
                    <a:pt x="331" y="90"/>
                    <a:pt x="331" y="86"/>
                  </a:cubicBezTo>
                  <a:cubicBezTo>
                    <a:pt x="330" y="85"/>
                    <a:pt x="330" y="84"/>
                    <a:pt x="330" y="83"/>
                  </a:cubicBezTo>
                  <a:cubicBezTo>
                    <a:pt x="329" y="80"/>
                    <a:pt x="329" y="78"/>
                    <a:pt x="330" y="77"/>
                  </a:cubicBezTo>
                  <a:cubicBezTo>
                    <a:pt x="332" y="74"/>
                    <a:pt x="335" y="73"/>
                    <a:pt x="338" y="71"/>
                  </a:cubicBezTo>
                  <a:cubicBezTo>
                    <a:pt x="343" y="68"/>
                    <a:pt x="349" y="65"/>
                    <a:pt x="351" y="59"/>
                  </a:cubicBezTo>
                  <a:cubicBezTo>
                    <a:pt x="352" y="55"/>
                    <a:pt x="351" y="53"/>
                    <a:pt x="350" y="51"/>
                  </a:cubicBezTo>
                  <a:cubicBezTo>
                    <a:pt x="348" y="49"/>
                    <a:pt x="346" y="48"/>
                    <a:pt x="343" y="48"/>
                  </a:cubicBezTo>
                  <a:cubicBezTo>
                    <a:pt x="343" y="48"/>
                    <a:pt x="342" y="48"/>
                    <a:pt x="342" y="48"/>
                  </a:cubicBezTo>
                  <a:cubicBezTo>
                    <a:pt x="340" y="49"/>
                    <a:pt x="339" y="49"/>
                    <a:pt x="337" y="50"/>
                  </a:cubicBezTo>
                  <a:cubicBezTo>
                    <a:pt x="337" y="50"/>
                    <a:pt x="336" y="51"/>
                    <a:pt x="335" y="51"/>
                  </a:cubicBezTo>
                  <a:cubicBezTo>
                    <a:pt x="335" y="51"/>
                    <a:pt x="335" y="51"/>
                    <a:pt x="335" y="50"/>
                  </a:cubicBezTo>
                  <a:cubicBezTo>
                    <a:pt x="335" y="50"/>
                    <a:pt x="335" y="49"/>
                    <a:pt x="335" y="48"/>
                  </a:cubicBezTo>
                  <a:cubicBezTo>
                    <a:pt x="335" y="46"/>
                    <a:pt x="335" y="43"/>
                    <a:pt x="333" y="40"/>
                  </a:cubicBezTo>
                  <a:cubicBezTo>
                    <a:pt x="332" y="39"/>
                    <a:pt x="329" y="38"/>
                    <a:pt x="326" y="38"/>
                  </a:cubicBezTo>
                  <a:cubicBezTo>
                    <a:pt x="324" y="38"/>
                    <a:pt x="321" y="39"/>
                    <a:pt x="320" y="41"/>
                  </a:cubicBezTo>
                  <a:cubicBezTo>
                    <a:pt x="316" y="44"/>
                    <a:pt x="318" y="47"/>
                    <a:pt x="318" y="49"/>
                  </a:cubicBezTo>
                  <a:cubicBezTo>
                    <a:pt x="319" y="50"/>
                    <a:pt x="319" y="50"/>
                    <a:pt x="319" y="51"/>
                  </a:cubicBezTo>
                  <a:cubicBezTo>
                    <a:pt x="319" y="52"/>
                    <a:pt x="318" y="54"/>
                    <a:pt x="317" y="56"/>
                  </a:cubicBezTo>
                  <a:cubicBezTo>
                    <a:pt x="316" y="57"/>
                    <a:pt x="314" y="58"/>
                    <a:pt x="312" y="58"/>
                  </a:cubicBezTo>
                  <a:cubicBezTo>
                    <a:pt x="311" y="58"/>
                    <a:pt x="310" y="58"/>
                    <a:pt x="309" y="57"/>
                  </a:cubicBezTo>
                  <a:cubicBezTo>
                    <a:pt x="308" y="57"/>
                    <a:pt x="307" y="55"/>
                    <a:pt x="306" y="53"/>
                  </a:cubicBezTo>
                  <a:cubicBezTo>
                    <a:pt x="305" y="51"/>
                    <a:pt x="303" y="48"/>
                    <a:pt x="299" y="48"/>
                  </a:cubicBezTo>
                  <a:cubicBezTo>
                    <a:pt x="298" y="48"/>
                    <a:pt x="297" y="48"/>
                    <a:pt x="297" y="48"/>
                  </a:cubicBezTo>
                  <a:cubicBezTo>
                    <a:pt x="296" y="47"/>
                    <a:pt x="296" y="47"/>
                    <a:pt x="295" y="46"/>
                  </a:cubicBezTo>
                  <a:cubicBezTo>
                    <a:pt x="293" y="43"/>
                    <a:pt x="290" y="42"/>
                    <a:pt x="286" y="42"/>
                  </a:cubicBezTo>
                  <a:cubicBezTo>
                    <a:pt x="286" y="42"/>
                    <a:pt x="286" y="42"/>
                    <a:pt x="285" y="42"/>
                  </a:cubicBezTo>
                  <a:cubicBezTo>
                    <a:pt x="281" y="42"/>
                    <a:pt x="277" y="44"/>
                    <a:pt x="274" y="45"/>
                  </a:cubicBezTo>
                  <a:cubicBezTo>
                    <a:pt x="273" y="46"/>
                    <a:pt x="272" y="46"/>
                    <a:pt x="272" y="46"/>
                  </a:cubicBezTo>
                  <a:cubicBezTo>
                    <a:pt x="271" y="47"/>
                    <a:pt x="268" y="48"/>
                    <a:pt x="268" y="48"/>
                  </a:cubicBezTo>
                  <a:cubicBezTo>
                    <a:pt x="267" y="48"/>
                    <a:pt x="266" y="47"/>
                    <a:pt x="265" y="46"/>
                  </a:cubicBezTo>
                  <a:cubicBezTo>
                    <a:pt x="264" y="45"/>
                    <a:pt x="264" y="45"/>
                    <a:pt x="264" y="45"/>
                  </a:cubicBezTo>
                  <a:cubicBezTo>
                    <a:pt x="262" y="42"/>
                    <a:pt x="258" y="38"/>
                    <a:pt x="252" y="38"/>
                  </a:cubicBezTo>
                  <a:cubicBezTo>
                    <a:pt x="249" y="38"/>
                    <a:pt x="247" y="39"/>
                    <a:pt x="245" y="40"/>
                  </a:cubicBezTo>
                  <a:cubicBezTo>
                    <a:pt x="243" y="40"/>
                    <a:pt x="241" y="41"/>
                    <a:pt x="239" y="41"/>
                  </a:cubicBezTo>
                  <a:cubicBezTo>
                    <a:pt x="239" y="41"/>
                    <a:pt x="239" y="41"/>
                    <a:pt x="239" y="41"/>
                  </a:cubicBezTo>
                  <a:cubicBezTo>
                    <a:pt x="237" y="41"/>
                    <a:pt x="231" y="39"/>
                    <a:pt x="229" y="38"/>
                  </a:cubicBezTo>
                  <a:cubicBezTo>
                    <a:pt x="228" y="38"/>
                    <a:pt x="228" y="37"/>
                    <a:pt x="228" y="37"/>
                  </a:cubicBezTo>
                  <a:cubicBezTo>
                    <a:pt x="227" y="36"/>
                    <a:pt x="227" y="35"/>
                    <a:pt x="225" y="34"/>
                  </a:cubicBezTo>
                  <a:cubicBezTo>
                    <a:pt x="224" y="32"/>
                    <a:pt x="222" y="32"/>
                    <a:pt x="220" y="32"/>
                  </a:cubicBezTo>
                  <a:cubicBezTo>
                    <a:pt x="220" y="32"/>
                    <a:pt x="219" y="32"/>
                    <a:pt x="219" y="32"/>
                  </a:cubicBezTo>
                  <a:cubicBezTo>
                    <a:pt x="218" y="31"/>
                    <a:pt x="217" y="30"/>
                    <a:pt x="217" y="29"/>
                  </a:cubicBezTo>
                  <a:cubicBezTo>
                    <a:pt x="216" y="28"/>
                    <a:pt x="214" y="25"/>
                    <a:pt x="210" y="25"/>
                  </a:cubicBezTo>
                  <a:cubicBezTo>
                    <a:pt x="209" y="25"/>
                    <a:pt x="208" y="25"/>
                    <a:pt x="206" y="26"/>
                  </a:cubicBezTo>
                  <a:cubicBezTo>
                    <a:pt x="205" y="26"/>
                    <a:pt x="204" y="27"/>
                    <a:pt x="203" y="27"/>
                  </a:cubicBezTo>
                  <a:cubicBezTo>
                    <a:pt x="202" y="28"/>
                    <a:pt x="201" y="28"/>
                    <a:pt x="200" y="28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200" y="28"/>
                    <a:pt x="199" y="28"/>
                    <a:pt x="199" y="27"/>
                  </a:cubicBezTo>
                  <a:cubicBezTo>
                    <a:pt x="198" y="27"/>
                    <a:pt x="197" y="26"/>
                    <a:pt x="195" y="26"/>
                  </a:cubicBezTo>
                  <a:cubicBezTo>
                    <a:pt x="193" y="25"/>
                    <a:pt x="191" y="25"/>
                    <a:pt x="189" y="25"/>
                  </a:cubicBezTo>
                  <a:cubicBezTo>
                    <a:pt x="184" y="25"/>
                    <a:pt x="182" y="25"/>
                    <a:pt x="181" y="23"/>
                  </a:cubicBezTo>
                  <a:cubicBezTo>
                    <a:pt x="180" y="22"/>
                    <a:pt x="179" y="20"/>
                    <a:pt x="179" y="18"/>
                  </a:cubicBezTo>
                  <a:cubicBezTo>
                    <a:pt x="178" y="14"/>
                    <a:pt x="176" y="10"/>
                    <a:pt x="172" y="8"/>
                  </a:cubicBezTo>
                  <a:cubicBezTo>
                    <a:pt x="171" y="8"/>
                    <a:pt x="170" y="8"/>
                    <a:pt x="169" y="8"/>
                  </a:cubicBezTo>
                  <a:cubicBezTo>
                    <a:pt x="165" y="8"/>
                    <a:pt x="163" y="11"/>
                    <a:pt x="162" y="14"/>
                  </a:cubicBezTo>
                  <a:cubicBezTo>
                    <a:pt x="162" y="14"/>
                    <a:pt x="161" y="15"/>
                    <a:pt x="161" y="15"/>
                  </a:cubicBezTo>
                  <a:cubicBezTo>
                    <a:pt x="161" y="15"/>
                    <a:pt x="161" y="15"/>
                    <a:pt x="160" y="15"/>
                  </a:cubicBezTo>
                  <a:cubicBezTo>
                    <a:pt x="159" y="13"/>
                    <a:pt x="158" y="12"/>
                    <a:pt x="157" y="10"/>
                  </a:cubicBezTo>
                  <a:cubicBezTo>
                    <a:pt x="155" y="6"/>
                    <a:pt x="153" y="2"/>
                    <a:pt x="146" y="0"/>
                  </a:cubicBezTo>
                  <a:cubicBezTo>
                    <a:pt x="146" y="0"/>
                    <a:pt x="145" y="0"/>
                    <a:pt x="145" y="0"/>
                  </a:cubicBezTo>
                  <a:cubicBezTo>
                    <a:pt x="139" y="0"/>
                    <a:pt x="130" y="5"/>
                    <a:pt x="129" y="12"/>
                  </a:cubicBezTo>
                  <a:cubicBezTo>
                    <a:pt x="129" y="13"/>
                    <a:pt x="129" y="13"/>
                    <a:pt x="129" y="13"/>
                  </a:cubicBezTo>
                  <a:cubicBezTo>
                    <a:pt x="131" y="14"/>
                    <a:pt x="131" y="14"/>
                    <a:pt x="131" y="14"/>
                  </a:cubicBezTo>
                  <a:cubicBezTo>
                    <a:pt x="134" y="16"/>
                    <a:pt x="138" y="17"/>
                    <a:pt x="141" y="17"/>
                  </a:cubicBezTo>
                  <a:cubicBezTo>
                    <a:pt x="143" y="17"/>
                    <a:pt x="145" y="17"/>
                    <a:pt x="147" y="18"/>
                  </a:cubicBezTo>
                  <a:cubicBezTo>
                    <a:pt x="152" y="20"/>
                    <a:pt x="154" y="28"/>
                    <a:pt x="155" y="31"/>
                  </a:cubicBezTo>
                  <a:cubicBezTo>
                    <a:pt x="156" y="34"/>
                    <a:pt x="155" y="37"/>
                    <a:pt x="153" y="40"/>
                  </a:cubicBezTo>
                  <a:cubicBezTo>
                    <a:pt x="147" y="47"/>
                    <a:pt x="129" y="50"/>
                    <a:pt x="115" y="50"/>
                  </a:cubicBezTo>
                  <a:cubicBezTo>
                    <a:pt x="112" y="50"/>
                    <a:pt x="112" y="50"/>
                    <a:pt x="112" y="50"/>
                  </a:cubicBezTo>
                  <a:cubicBezTo>
                    <a:pt x="108" y="50"/>
                    <a:pt x="104" y="50"/>
                    <a:pt x="101" y="49"/>
                  </a:cubicBezTo>
                  <a:cubicBezTo>
                    <a:pt x="99" y="48"/>
                    <a:pt x="98" y="48"/>
                    <a:pt x="96" y="47"/>
                  </a:cubicBezTo>
                  <a:cubicBezTo>
                    <a:pt x="94" y="45"/>
                    <a:pt x="91" y="44"/>
                    <a:pt x="88" y="44"/>
                  </a:cubicBezTo>
                  <a:cubicBezTo>
                    <a:pt x="86" y="44"/>
                    <a:pt x="85" y="44"/>
                    <a:pt x="83" y="45"/>
                  </a:cubicBezTo>
                  <a:cubicBezTo>
                    <a:pt x="80" y="46"/>
                    <a:pt x="79" y="48"/>
                    <a:pt x="77" y="50"/>
                  </a:cubicBezTo>
                  <a:cubicBezTo>
                    <a:pt x="76" y="51"/>
                    <a:pt x="76" y="52"/>
                    <a:pt x="75" y="52"/>
                  </a:cubicBezTo>
                  <a:cubicBezTo>
                    <a:pt x="74" y="53"/>
                    <a:pt x="73" y="53"/>
                    <a:pt x="72" y="53"/>
                  </a:cubicBezTo>
                  <a:cubicBezTo>
                    <a:pt x="70" y="54"/>
                    <a:pt x="67" y="55"/>
                    <a:pt x="65" y="58"/>
                  </a:cubicBezTo>
                  <a:cubicBezTo>
                    <a:pt x="64" y="61"/>
                    <a:pt x="64" y="63"/>
                    <a:pt x="64" y="66"/>
                  </a:cubicBezTo>
                  <a:cubicBezTo>
                    <a:pt x="64" y="66"/>
                    <a:pt x="63" y="66"/>
                    <a:pt x="63" y="66"/>
                  </a:cubicBezTo>
                  <a:cubicBezTo>
                    <a:pt x="60" y="66"/>
                    <a:pt x="57" y="67"/>
                    <a:pt x="56" y="69"/>
                  </a:cubicBezTo>
                  <a:cubicBezTo>
                    <a:pt x="53" y="71"/>
                    <a:pt x="53" y="74"/>
                    <a:pt x="53" y="76"/>
                  </a:cubicBezTo>
                  <a:cubicBezTo>
                    <a:pt x="53" y="77"/>
                    <a:pt x="54" y="78"/>
                    <a:pt x="53" y="79"/>
                  </a:cubicBezTo>
                  <a:cubicBezTo>
                    <a:pt x="53" y="79"/>
                    <a:pt x="52" y="79"/>
                    <a:pt x="51" y="79"/>
                  </a:cubicBezTo>
                  <a:cubicBezTo>
                    <a:pt x="49" y="79"/>
                    <a:pt x="47" y="79"/>
                    <a:pt x="45" y="81"/>
                  </a:cubicBezTo>
                  <a:cubicBezTo>
                    <a:pt x="42" y="85"/>
                    <a:pt x="42" y="90"/>
                    <a:pt x="45" y="94"/>
                  </a:cubicBezTo>
                  <a:cubicBezTo>
                    <a:pt x="47" y="97"/>
                    <a:pt x="49" y="100"/>
                    <a:pt x="48" y="102"/>
                  </a:cubicBezTo>
                  <a:cubicBezTo>
                    <a:pt x="48" y="103"/>
                    <a:pt x="47" y="104"/>
                    <a:pt x="45" y="105"/>
                  </a:cubicBezTo>
                  <a:cubicBezTo>
                    <a:pt x="43" y="106"/>
                    <a:pt x="42" y="107"/>
                    <a:pt x="41" y="107"/>
                  </a:cubicBezTo>
                  <a:cubicBezTo>
                    <a:pt x="37" y="109"/>
                    <a:pt x="33" y="111"/>
                    <a:pt x="31" y="118"/>
                  </a:cubicBezTo>
                  <a:cubicBezTo>
                    <a:pt x="31" y="119"/>
                    <a:pt x="31" y="120"/>
                    <a:pt x="30" y="121"/>
                  </a:cubicBezTo>
                  <a:cubicBezTo>
                    <a:pt x="29" y="126"/>
                    <a:pt x="29" y="127"/>
                    <a:pt x="24" y="130"/>
                  </a:cubicBezTo>
                  <a:cubicBezTo>
                    <a:pt x="16" y="134"/>
                    <a:pt x="12" y="142"/>
                    <a:pt x="13" y="150"/>
                  </a:cubicBezTo>
                  <a:cubicBezTo>
                    <a:pt x="14" y="158"/>
                    <a:pt x="21" y="159"/>
                    <a:pt x="25" y="160"/>
                  </a:cubicBezTo>
                  <a:cubicBezTo>
                    <a:pt x="25" y="160"/>
                    <a:pt x="26" y="160"/>
                    <a:pt x="26" y="160"/>
                  </a:cubicBezTo>
                  <a:cubicBezTo>
                    <a:pt x="26" y="160"/>
                    <a:pt x="25" y="161"/>
                    <a:pt x="25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5" y="163"/>
                    <a:pt x="25" y="163"/>
                    <a:pt x="25" y="164"/>
                  </a:cubicBezTo>
                  <a:cubicBezTo>
                    <a:pt x="24" y="163"/>
                    <a:pt x="24" y="163"/>
                    <a:pt x="24" y="163"/>
                  </a:cubicBezTo>
                  <a:cubicBezTo>
                    <a:pt x="22" y="165"/>
                    <a:pt x="22" y="165"/>
                    <a:pt x="22" y="165"/>
                  </a:cubicBezTo>
                  <a:cubicBezTo>
                    <a:pt x="21" y="166"/>
                    <a:pt x="21" y="168"/>
                    <a:pt x="20" y="170"/>
                  </a:cubicBezTo>
                  <a:cubicBezTo>
                    <a:pt x="19" y="168"/>
                    <a:pt x="16" y="166"/>
                    <a:pt x="13" y="166"/>
                  </a:cubicBezTo>
                  <a:cubicBezTo>
                    <a:pt x="12" y="166"/>
                    <a:pt x="11" y="167"/>
                    <a:pt x="10" y="167"/>
                  </a:cubicBezTo>
                  <a:cubicBezTo>
                    <a:pt x="9" y="168"/>
                    <a:pt x="9" y="169"/>
                    <a:pt x="8" y="171"/>
                  </a:cubicBezTo>
                  <a:cubicBezTo>
                    <a:pt x="7" y="170"/>
                    <a:pt x="6" y="170"/>
                    <a:pt x="5" y="169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17" y="659"/>
                    <a:pt x="17" y="659"/>
                    <a:pt x="17" y="659"/>
                  </a:cubicBezTo>
                  <a:cubicBezTo>
                    <a:pt x="20" y="659"/>
                    <a:pt x="20" y="659"/>
                    <a:pt x="20" y="659"/>
                  </a:cubicBezTo>
                  <a:cubicBezTo>
                    <a:pt x="36" y="659"/>
                    <a:pt x="117" y="658"/>
                    <a:pt x="208" y="658"/>
                  </a:cubicBezTo>
                  <a:cubicBezTo>
                    <a:pt x="272" y="658"/>
                    <a:pt x="327" y="658"/>
                    <a:pt x="371" y="659"/>
                  </a:cubicBezTo>
                  <a:cubicBezTo>
                    <a:pt x="374" y="659"/>
                    <a:pt x="374" y="659"/>
                    <a:pt x="374" y="659"/>
                  </a:cubicBezTo>
                  <a:cubicBezTo>
                    <a:pt x="390" y="247"/>
                    <a:pt x="390" y="247"/>
                    <a:pt x="390" y="247"/>
                  </a:cubicBezTo>
                  <a:lnTo>
                    <a:pt x="390" y="246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30" name="Freeform 7"/>
            <p:cNvSpPr>
              <a:spLocks/>
            </p:cNvSpPr>
            <p:nvPr/>
          </p:nvSpPr>
          <p:spPr bwMode="auto">
            <a:xfrm>
              <a:off x="2279889" y="394370"/>
              <a:ext cx="243574" cy="116603"/>
            </a:xfrm>
            <a:custGeom>
              <a:avLst/>
              <a:gdLst>
                <a:gd name="T0" fmla="*/ 10 w 77"/>
                <a:gd name="T1" fmla="*/ 39 h 41"/>
                <a:gd name="T2" fmla="*/ 18 w 77"/>
                <a:gd name="T3" fmla="*/ 36 h 41"/>
                <a:gd name="T4" fmla="*/ 22 w 77"/>
                <a:gd name="T5" fmla="*/ 35 h 41"/>
                <a:gd name="T6" fmla="*/ 27 w 77"/>
                <a:gd name="T7" fmla="*/ 36 h 41"/>
                <a:gd name="T8" fmla="*/ 33 w 77"/>
                <a:gd name="T9" fmla="*/ 37 h 41"/>
                <a:gd name="T10" fmla="*/ 38 w 77"/>
                <a:gd name="T11" fmla="*/ 35 h 41"/>
                <a:gd name="T12" fmla="*/ 49 w 77"/>
                <a:gd name="T13" fmla="*/ 41 h 41"/>
                <a:gd name="T14" fmla="*/ 63 w 77"/>
                <a:gd name="T15" fmla="*/ 34 h 41"/>
                <a:gd name="T16" fmla="*/ 67 w 77"/>
                <a:gd name="T17" fmla="*/ 30 h 41"/>
                <a:gd name="T18" fmla="*/ 76 w 77"/>
                <a:gd name="T19" fmla="*/ 14 h 41"/>
                <a:gd name="T20" fmla="*/ 67 w 77"/>
                <a:gd name="T21" fmla="*/ 0 h 41"/>
                <a:gd name="T22" fmla="*/ 64 w 77"/>
                <a:gd name="T23" fmla="*/ 0 h 41"/>
                <a:gd name="T24" fmla="*/ 57 w 77"/>
                <a:gd name="T25" fmla="*/ 3 h 41"/>
                <a:gd name="T26" fmla="*/ 55 w 77"/>
                <a:gd name="T27" fmla="*/ 5 h 41"/>
                <a:gd name="T28" fmla="*/ 39 w 77"/>
                <a:gd name="T29" fmla="*/ 10 h 41"/>
                <a:gd name="T30" fmla="*/ 38 w 77"/>
                <a:gd name="T31" fmla="*/ 10 h 41"/>
                <a:gd name="T32" fmla="*/ 33 w 77"/>
                <a:gd name="T33" fmla="*/ 8 h 41"/>
                <a:gd name="T34" fmla="*/ 32 w 77"/>
                <a:gd name="T35" fmla="*/ 7 h 41"/>
                <a:gd name="T36" fmla="*/ 24 w 77"/>
                <a:gd name="T37" fmla="*/ 4 h 41"/>
                <a:gd name="T38" fmla="*/ 24 w 77"/>
                <a:gd name="T39" fmla="*/ 4 h 41"/>
                <a:gd name="T40" fmla="*/ 19 w 77"/>
                <a:gd name="T41" fmla="*/ 8 h 41"/>
                <a:gd name="T42" fmla="*/ 19 w 77"/>
                <a:gd name="T43" fmla="*/ 9 h 41"/>
                <a:gd name="T44" fmla="*/ 17 w 77"/>
                <a:gd name="T45" fmla="*/ 9 h 41"/>
                <a:gd name="T46" fmla="*/ 11 w 77"/>
                <a:gd name="T47" fmla="*/ 11 h 41"/>
                <a:gd name="T48" fmla="*/ 8 w 77"/>
                <a:gd name="T49" fmla="*/ 19 h 41"/>
                <a:gd name="T50" fmla="*/ 8 w 77"/>
                <a:gd name="T51" fmla="*/ 21 h 41"/>
                <a:gd name="T52" fmla="*/ 8 w 77"/>
                <a:gd name="T53" fmla="*/ 23 h 41"/>
                <a:gd name="T54" fmla="*/ 6 w 77"/>
                <a:gd name="T55" fmla="*/ 25 h 41"/>
                <a:gd name="T56" fmla="*/ 5 w 77"/>
                <a:gd name="T57" fmla="*/ 26 h 41"/>
                <a:gd name="T58" fmla="*/ 3 w 77"/>
                <a:gd name="T59" fmla="*/ 35 h 41"/>
                <a:gd name="T60" fmla="*/ 10 w 77"/>
                <a:gd name="T61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7" h="41">
                  <a:moveTo>
                    <a:pt x="10" y="39"/>
                  </a:moveTo>
                  <a:cubicBezTo>
                    <a:pt x="13" y="39"/>
                    <a:pt x="15" y="38"/>
                    <a:pt x="18" y="36"/>
                  </a:cubicBezTo>
                  <a:cubicBezTo>
                    <a:pt x="19" y="36"/>
                    <a:pt x="21" y="35"/>
                    <a:pt x="22" y="35"/>
                  </a:cubicBezTo>
                  <a:cubicBezTo>
                    <a:pt x="24" y="35"/>
                    <a:pt x="26" y="35"/>
                    <a:pt x="27" y="36"/>
                  </a:cubicBezTo>
                  <a:cubicBezTo>
                    <a:pt x="29" y="36"/>
                    <a:pt x="31" y="37"/>
                    <a:pt x="33" y="37"/>
                  </a:cubicBezTo>
                  <a:cubicBezTo>
                    <a:pt x="35" y="37"/>
                    <a:pt x="37" y="36"/>
                    <a:pt x="38" y="35"/>
                  </a:cubicBezTo>
                  <a:cubicBezTo>
                    <a:pt x="42" y="39"/>
                    <a:pt x="45" y="41"/>
                    <a:pt x="49" y="41"/>
                  </a:cubicBezTo>
                  <a:cubicBezTo>
                    <a:pt x="54" y="41"/>
                    <a:pt x="58" y="38"/>
                    <a:pt x="63" y="34"/>
                  </a:cubicBezTo>
                  <a:cubicBezTo>
                    <a:pt x="64" y="32"/>
                    <a:pt x="65" y="31"/>
                    <a:pt x="67" y="30"/>
                  </a:cubicBezTo>
                  <a:cubicBezTo>
                    <a:pt x="71" y="26"/>
                    <a:pt x="77" y="21"/>
                    <a:pt x="76" y="14"/>
                  </a:cubicBezTo>
                  <a:cubicBezTo>
                    <a:pt x="76" y="9"/>
                    <a:pt x="73" y="2"/>
                    <a:pt x="67" y="0"/>
                  </a:cubicBezTo>
                  <a:cubicBezTo>
                    <a:pt x="66" y="0"/>
                    <a:pt x="65" y="0"/>
                    <a:pt x="64" y="0"/>
                  </a:cubicBezTo>
                  <a:cubicBezTo>
                    <a:pt x="61" y="0"/>
                    <a:pt x="59" y="2"/>
                    <a:pt x="57" y="3"/>
                  </a:cubicBezTo>
                  <a:cubicBezTo>
                    <a:pt x="57" y="4"/>
                    <a:pt x="56" y="4"/>
                    <a:pt x="55" y="5"/>
                  </a:cubicBezTo>
                  <a:cubicBezTo>
                    <a:pt x="51" y="7"/>
                    <a:pt x="44" y="10"/>
                    <a:pt x="39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6" y="10"/>
                    <a:pt x="35" y="9"/>
                    <a:pt x="33" y="8"/>
                  </a:cubicBezTo>
                  <a:cubicBezTo>
                    <a:pt x="33" y="8"/>
                    <a:pt x="32" y="7"/>
                    <a:pt x="32" y="7"/>
                  </a:cubicBezTo>
                  <a:cubicBezTo>
                    <a:pt x="30" y="6"/>
                    <a:pt x="27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0" y="4"/>
                    <a:pt x="19" y="7"/>
                    <a:pt x="19" y="8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4" y="9"/>
                    <a:pt x="12" y="9"/>
                    <a:pt x="11" y="11"/>
                  </a:cubicBezTo>
                  <a:cubicBezTo>
                    <a:pt x="7" y="14"/>
                    <a:pt x="8" y="17"/>
                    <a:pt x="8" y="19"/>
                  </a:cubicBezTo>
                  <a:cubicBezTo>
                    <a:pt x="8" y="20"/>
                    <a:pt x="8" y="21"/>
                    <a:pt x="8" y="21"/>
                  </a:cubicBezTo>
                  <a:cubicBezTo>
                    <a:pt x="8" y="21"/>
                    <a:pt x="8" y="23"/>
                    <a:pt x="8" y="23"/>
                  </a:cubicBezTo>
                  <a:cubicBezTo>
                    <a:pt x="8" y="24"/>
                    <a:pt x="7" y="24"/>
                    <a:pt x="6" y="25"/>
                  </a:cubicBezTo>
                  <a:cubicBezTo>
                    <a:pt x="6" y="25"/>
                    <a:pt x="5" y="26"/>
                    <a:pt x="5" y="26"/>
                  </a:cubicBezTo>
                  <a:cubicBezTo>
                    <a:pt x="3" y="27"/>
                    <a:pt x="0" y="30"/>
                    <a:pt x="3" y="35"/>
                  </a:cubicBezTo>
                  <a:cubicBezTo>
                    <a:pt x="5" y="38"/>
                    <a:pt x="8" y="39"/>
                    <a:pt x="10" y="39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31" name="Freeform 8"/>
            <p:cNvSpPr>
              <a:spLocks/>
            </p:cNvSpPr>
            <p:nvPr/>
          </p:nvSpPr>
          <p:spPr bwMode="auto">
            <a:xfrm>
              <a:off x="3172266" y="722440"/>
              <a:ext cx="103765" cy="93875"/>
            </a:xfrm>
            <a:custGeom>
              <a:avLst/>
              <a:gdLst>
                <a:gd name="T0" fmla="*/ 24 w 33"/>
                <a:gd name="T1" fmla="*/ 17 h 33"/>
                <a:gd name="T2" fmla="*/ 32 w 33"/>
                <a:gd name="T3" fmla="*/ 6 h 33"/>
                <a:gd name="T4" fmla="*/ 28 w 33"/>
                <a:gd name="T5" fmla="*/ 1 h 33"/>
                <a:gd name="T6" fmla="*/ 22 w 33"/>
                <a:gd name="T7" fmla="*/ 4 h 33"/>
                <a:gd name="T8" fmla="*/ 21 w 33"/>
                <a:gd name="T9" fmla="*/ 5 h 33"/>
                <a:gd name="T10" fmla="*/ 20 w 33"/>
                <a:gd name="T11" fmla="*/ 6 h 33"/>
                <a:gd name="T12" fmla="*/ 19 w 33"/>
                <a:gd name="T13" fmla="*/ 5 h 33"/>
                <a:gd name="T14" fmla="*/ 16 w 33"/>
                <a:gd name="T15" fmla="*/ 2 h 33"/>
                <a:gd name="T16" fmla="*/ 10 w 33"/>
                <a:gd name="T17" fmla="*/ 0 h 33"/>
                <a:gd name="T18" fmla="*/ 1 w 33"/>
                <a:gd name="T19" fmla="*/ 15 h 33"/>
                <a:gd name="T20" fmla="*/ 1 w 33"/>
                <a:gd name="T21" fmla="*/ 16 h 33"/>
                <a:gd name="T22" fmla="*/ 13 w 33"/>
                <a:gd name="T23" fmla="*/ 31 h 33"/>
                <a:gd name="T24" fmla="*/ 15 w 33"/>
                <a:gd name="T25" fmla="*/ 31 h 33"/>
                <a:gd name="T26" fmla="*/ 23 w 33"/>
                <a:gd name="T27" fmla="*/ 33 h 33"/>
                <a:gd name="T28" fmla="*/ 23 w 33"/>
                <a:gd name="T29" fmla="*/ 33 h 33"/>
                <a:gd name="T30" fmla="*/ 29 w 33"/>
                <a:gd name="T31" fmla="*/ 30 h 33"/>
                <a:gd name="T32" fmla="*/ 30 w 33"/>
                <a:gd name="T33" fmla="*/ 25 h 33"/>
                <a:gd name="T34" fmla="*/ 22 w 33"/>
                <a:gd name="T35" fmla="*/ 20 h 33"/>
                <a:gd name="T36" fmla="*/ 20 w 33"/>
                <a:gd name="T37" fmla="*/ 20 h 33"/>
                <a:gd name="T38" fmla="*/ 24 w 33"/>
                <a:gd name="T39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33">
                  <a:moveTo>
                    <a:pt x="24" y="17"/>
                  </a:moveTo>
                  <a:cubicBezTo>
                    <a:pt x="28" y="15"/>
                    <a:pt x="33" y="12"/>
                    <a:pt x="32" y="6"/>
                  </a:cubicBezTo>
                  <a:cubicBezTo>
                    <a:pt x="32" y="1"/>
                    <a:pt x="29" y="1"/>
                    <a:pt x="28" y="1"/>
                  </a:cubicBezTo>
                  <a:cubicBezTo>
                    <a:pt x="25" y="1"/>
                    <a:pt x="23" y="3"/>
                    <a:pt x="22" y="4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0" y="5"/>
                    <a:pt x="20" y="6"/>
                    <a:pt x="20" y="6"/>
                  </a:cubicBezTo>
                  <a:cubicBezTo>
                    <a:pt x="20" y="6"/>
                    <a:pt x="19" y="6"/>
                    <a:pt x="19" y="5"/>
                  </a:cubicBezTo>
                  <a:cubicBezTo>
                    <a:pt x="19" y="5"/>
                    <a:pt x="18" y="3"/>
                    <a:pt x="16" y="2"/>
                  </a:cubicBezTo>
                  <a:cubicBezTo>
                    <a:pt x="14" y="1"/>
                    <a:pt x="12" y="0"/>
                    <a:pt x="10" y="0"/>
                  </a:cubicBezTo>
                  <a:cubicBezTo>
                    <a:pt x="3" y="0"/>
                    <a:pt x="2" y="10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27"/>
                    <a:pt x="1" y="29"/>
                    <a:pt x="13" y="31"/>
                  </a:cubicBezTo>
                  <a:cubicBezTo>
                    <a:pt x="13" y="31"/>
                    <a:pt x="14" y="31"/>
                    <a:pt x="15" y="31"/>
                  </a:cubicBezTo>
                  <a:cubicBezTo>
                    <a:pt x="17" y="32"/>
                    <a:pt x="20" y="33"/>
                    <a:pt x="23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5" y="33"/>
                    <a:pt x="27" y="32"/>
                    <a:pt x="29" y="30"/>
                  </a:cubicBezTo>
                  <a:cubicBezTo>
                    <a:pt x="30" y="29"/>
                    <a:pt x="30" y="27"/>
                    <a:pt x="30" y="25"/>
                  </a:cubicBezTo>
                  <a:cubicBezTo>
                    <a:pt x="29" y="20"/>
                    <a:pt x="25" y="20"/>
                    <a:pt x="22" y="20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20" y="19"/>
                    <a:pt x="22" y="18"/>
                    <a:pt x="24" y="17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32" name="Freeform 9"/>
            <p:cNvSpPr>
              <a:spLocks/>
            </p:cNvSpPr>
            <p:nvPr/>
          </p:nvSpPr>
          <p:spPr bwMode="auto">
            <a:xfrm>
              <a:off x="3613539" y="3294623"/>
              <a:ext cx="1011433" cy="658115"/>
            </a:xfrm>
            <a:custGeom>
              <a:avLst/>
              <a:gdLst>
                <a:gd name="T0" fmla="*/ 309 w 321"/>
                <a:gd name="T1" fmla="*/ 173 h 231"/>
                <a:gd name="T2" fmla="*/ 293 w 321"/>
                <a:gd name="T3" fmla="*/ 162 h 231"/>
                <a:gd name="T4" fmla="*/ 257 w 321"/>
                <a:gd name="T5" fmla="*/ 125 h 231"/>
                <a:gd name="T6" fmla="*/ 246 w 321"/>
                <a:gd name="T7" fmla="*/ 106 h 231"/>
                <a:gd name="T8" fmla="*/ 230 w 321"/>
                <a:gd name="T9" fmla="*/ 110 h 231"/>
                <a:gd name="T10" fmla="*/ 188 w 321"/>
                <a:gd name="T11" fmla="*/ 100 h 231"/>
                <a:gd name="T12" fmla="*/ 160 w 321"/>
                <a:gd name="T13" fmla="*/ 92 h 231"/>
                <a:gd name="T14" fmla="*/ 150 w 321"/>
                <a:gd name="T15" fmla="*/ 95 h 231"/>
                <a:gd name="T16" fmla="*/ 143 w 321"/>
                <a:gd name="T17" fmla="*/ 103 h 231"/>
                <a:gd name="T18" fmla="*/ 132 w 321"/>
                <a:gd name="T19" fmla="*/ 93 h 231"/>
                <a:gd name="T20" fmla="*/ 107 w 321"/>
                <a:gd name="T21" fmla="*/ 69 h 231"/>
                <a:gd name="T22" fmla="*/ 94 w 321"/>
                <a:gd name="T23" fmla="*/ 50 h 231"/>
                <a:gd name="T24" fmla="*/ 79 w 321"/>
                <a:gd name="T25" fmla="*/ 31 h 231"/>
                <a:gd name="T26" fmla="*/ 74 w 321"/>
                <a:gd name="T27" fmla="*/ 34 h 231"/>
                <a:gd name="T28" fmla="*/ 69 w 321"/>
                <a:gd name="T29" fmla="*/ 36 h 231"/>
                <a:gd name="T30" fmla="*/ 61 w 321"/>
                <a:gd name="T31" fmla="*/ 19 h 231"/>
                <a:gd name="T32" fmla="*/ 47 w 321"/>
                <a:gd name="T33" fmla="*/ 6 h 231"/>
                <a:gd name="T34" fmla="*/ 37 w 321"/>
                <a:gd name="T35" fmla="*/ 8 h 231"/>
                <a:gd name="T36" fmla="*/ 16 w 321"/>
                <a:gd name="T37" fmla="*/ 1 h 231"/>
                <a:gd name="T38" fmla="*/ 0 w 321"/>
                <a:gd name="T39" fmla="*/ 178 h 231"/>
                <a:gd name="T40" fmla="*/ 9 w 321"/>
                <a:gd name="T41" fmla="*/ 181 h 231"/>
                <a:gd name="T42" fmla="*/ 12 w 321"/>
                <a:gd name="T43" fmla="*/ 194 h 231"/>
                <a:gd name="T44" fmla="*/ 26 w 321"/>
                <a:gd name="T45" fmla="*/ 189 h 231"/>
                <a:gd name="T46" fmla="*/ 28 w 321"/>
                <a:gd name="T47" fmla="*/ 186 h 231"/>
                <a:gd name="T48" fmla="*/ 34 w 321"/>
                <a:gd name="T49" fmla="*/ 189 h 231"/>
                <a:gd name="T50" fmla="*/ 47 w 321"/>
                <a:gd name="T51" fmla="*/ 195 h 231"/>
                <a:gd name="T52" fmla="*/ 57 w 321"/>
                <a:gd name="T53" fmla="*/ 201 h 231"/>
                <a:gd name="T54" fmla="*/ 71 w 321"/>
                <a:gd name="T55" fmla="*/ 211 h 231"/>
                <a:gd name="T56" fmla="*/ 95 w 321"/>
                <a:gd name="T57" fmla="*/ 212 h 231"/>
                <a:gd name="T58" fmla="*/ 113 w 321"/>
                <a:gd name="T59" fmla="*/ 202 h 231"/>
                <a:gd name="T60" fmla="*/ 132 w 321"/>
                <a:gd name="T61" fmla="*/ 196 h 231"/>
                <a:gd name="T62" fmla="*/ 130 w 321"/>
                <a:gd name="T63" fmla="*/ 186 h 231"/>
                <a:gd name="T64" fmla="*/ 126 w 321"/>
                <a:gd name="T65" fmla="*/ 187 h 231"/>
                <a:gd name="T66" fmla="*/ 126 w 321"/>
                <a:gd name="T67" fmla="*/ 181 h 231"/>
                <a:gd name="T68" fmla="*/ 141 w 321"/>
                <a:gd name="T69" fmla="*/ 178 h 231"/>
                <a:gd name="T70" fmla="*/ 138 w 321"/>
                <a:gd name="T71" fmla="*/ 194 h 231"/>
                <a:gd name="T72" fmla="*/ 131 w 321"/>
                <a:gd name="T73" fmla="*/ 207 h 231"/>
                <a:gd name="T74" fmla="*/ 146 w 321"/>
                <a:gd name="T75" fmla="*/ 206 h 231"/>
                <a:gd name="T76" fmla="*/ 155 w 321"/>
                <a:gd name="T77" fmla="*/ 198 h 231"/>
                <a:gd name="T78" fmla="*/ 154 w 321"/>
                <a:gd name="T79" fmla="*/ 207 h 231"/>
                <a:gd name="T80" fmla="*/ 161 w 321"/>
                <a:gd name="T81" fmla="*/ 217 h 231"/>
                <a:gd name="T82" fmla="*/ 170 w 321"/>
                <a:gd name="T83" fmla="*/ 231 h 231"/>
                <a:gd name="T84" fmla="*/ 179 w 321"/>
                <a:gd name="T85" fmla="*/ 225 h 231"/>
                <a:gd name="T86" fmla="*/ 182 w 321"/>
                <a:gd name="T87" fmla="*/ 223 h 231"/>
                <a:gd name="T88" fmla="*/ 192 w 321"/>
                <a:gd name="T89" fmla="*/ 225 h 231"/>
                <a:gd name="T90" fmla="*/ 206 w 321"/>
                <a:gd name="T91" fmla="*/ 219 h 231"/>
                <a:gd name="T92" fmla="*/ 236 w 321"/>
                <a:gd name="T93" fmla="*/ 198 h 231"/>
                <a:gd name="T94" fmla="*/ 267 w 321"/>
                <a:gd name="T95" fmla="*/ 189 h 231"/>
                <a:gd name="T96" fmla="*/ 287 w 321"/>
                <a:gd name="T97" fmla="*/ 194 h 231"/>
                <a:gd name="T98" fmla="*/ 295 w 321"/>
                <a:gd name="T99" fmla="*/ 192 h 231"/>
                <a:gd name="T100" fmla="*/ 300 w 321"/>
                <a:gd name="T101" fmla="*/ 191 h 231"/>
                <a:gd name="T102" fmla="*/ 307 w 321"/>
                <a:gd name="T103" fmla="*/ 192 h 231"/>
                <a:gd name="T104" fmla="*/ 320 w 321"/>
                <a:gd name="T105" fmla="*/ 183 h 231"/>
                <a:gd name="T106" fmla="*/ 318 w 321"/>
                <a:gd name="T107" fmla="*/ 179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21" h="231">
                  <a:moveTo>
                    <a:pt x="318" y="179"/>
                  </a:moveTo>
                  <a:cubicBezTo>
                    <a:pt x="315" y="177"/>
                    <a:pt x="312" y="175"/>
                    <a:pt x="309" y="173"/>
                  </a:cubicBezTo>
                  <a:cubicBezTo>
                    <a:pt x="307" y="171"/>
                    <a:pt x="305" y="169"/>
                    <a:pt x="304" y="168"/>
                  </a:cubicBezTo>
                  <a:cubicBezTo>
                    <a:pt x="301" y="166"/>
                    <a:pt x="297" y="164"/>
                    <a:pt x="293" y="162"/>
                  </a:cubicBezTo>
                  <a:cubicBezTo>
                    <a:pt x="279" y="154"/>
                    <a:pt x="261" y="144"/>
                    <a:pt x="258" y="129"/>
                  </a:cubicBezTo>
                  <a:cubicBezTo>
                    <a:pt x="258" y="127"/>
                    <a:pt x="258" y="126"/>
                    <a:pt x="257" y="125"/>
                  </a:cubicBezTo>
                  <a:cubicBezTo>
                    <a:pt x="257" y="119"/>
                    <a:pt x="255" y="110"/>
                    <a:pt x="250" y="107"/>
                  </a:cubicBezTo>
                  <a:cubicBezTo>
                    <a:pt x="249" y="107"/>
                    <a:pt x="247" y="106"/>
                    <a:pt x="246" y="106"/>
                  </a:cubicBezTo>
                  <a:cubicBezTo>
                    <a:pt x="243" y="106"/>
                    <a:pt x="240" y="107"/>
                    <a:pt x="237" y="108"/>
                  </a:cubicBezTo>
                  <a:cubicBezTo>
                    <a:pt x="235" y="109"/>
                    <a:pt x="232" y="110"/>
                    <a:pt x="230" y="110"/>
                  </a:cubicBezTo>
                  <a:cubicBezTo>
                    <a:pt x="229" y="110"/>
                    <a:pt x="229" y="110"/>
                    <a:pt x="229" y="110"/>
                  </a:cubicBezTo>
                  <a:cubicBezTo>
                    <a:pt x="215" y="109"/>
                    <a:pt x="203" y="107"/>
                    <a:pt x="188" y="100"/>
                  </a:cubicBezTo>
                  <a:cubicBezTo>
                    <a:pt x="186" y="100"/>
                    <a:pt x="185" y="99"/>
                    <a:pt x="184" y="99"/>
                  </a:cubicBezTo>
                  <a:cubicBezTo>
                    <a:pt x="176" y="95"/>
                    <a:pt x="169" y="92"/>
                    <a:pt x="160" y="92"/>
                  </a:cubicBezTo>
                  <a:cubicBezTo>
                    <a:pt x="159" y="92"/>
                    <a:pt x="159" y="92"/>
                    <a:pt x="159" y="92"/>
                  </a:cubicBezTo>
                  <a:cubicBezTo>
                    <a:pt x="156" y="92"/>
                    <a:pt x="153" y="92"/>
                    <a:pt x="150" y="95"/>
                  </a:cubicBezTo>
                  <a:cubicBezTo>
                    <a:pt x="149" y="95"/>
                    <a:pt x="149" y="97"/>
                    <a:pt x="148" y="98"/>
                  </a:cubicBezTo>
                  <a:cubicBezTo>
                    <a:pt x="146" y="101"/>
                    <a:pt x="145" y="103"/>
                    <a:pt x="143" y="103"/>
                  </a:cubicBezTo>
                  <a:cubicBezTo>
                    <a:pt x="142" y="103"/>
                    <a:pt x="142" y="103"/>
                    <a:pt x="142" y="103"/>
                  </a:cubicBezTo>
                  <a:cubicBezTo>
                    <a:pt x="139" y="103"/>
                    <a:pt x="136" y="99"/>
                    <a:pt x="132" y="93"/>
                  </a:cubicBezTo>
                  <a:cubicBezTo>
                    <a:pt x="128" y="86"/>
                    <a:pt x="122" y="79"/>
                    <a:pt x="115" y="74"/>
                  </a:cubicBezTo>
                  <a:cubicBezTo>
                    <a:pt x="113" y="72"/>
                    <a:pt x="110" y="71"/>
                    <a:pt x="107" y="69"/>
                  </a:cubicBezTo>
                  <a:cubicBezTo>
                    <a:pt x="103" y="67"/>
                    <a:pt x="98" y="65"/>
                    <a:pt x="96" y="61"/>
                  </a:cubicBezTo>
                  <a:cubicBezTo>
                    <a:pt x="94" y="58"/>
                    <a:pt x="94" y="54"/>
                    <a:pt x="94" y="50"/>
                  </a:cubicBezTo>
                  <a:cubicBezTo>
                    <a:pt x="93" y="46"/>
                    <a:pt x="93" y="41"/>
                    <a:pt x="91" y="38"/>
                  </a:cubicBezTo>
                  <a:cubicBezTo>
                    <a:pt x="88" y="35"/>
                    <a:pt x="82" y="31"/>
                    <a:pt x="79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6" y="31"/>
                    <a:pt x="75" y="33"/>
                    <a:pt x="74" y="34"/>
                  </a:cubicBezTo>
                  <a:cubicBezTo>
                    <a:pt x="72" y="35"/>
                    <a:pt x="71" y="37"/>
                    <a:pt x="69" y="37"/>
                  </a:cubicBezTo>
                  <a:cubicBezTo>
                    <a:pt x="69" y="37"/>
                    <a:pt x="69" y="37"/>
                    <a:pt x="69" y="36"/>
                  </a:cubicBezTo>
                  <a:cubicBezTo>
                    <a:pt x="64" y="36"/>
                    <a:pt x="62" y="26"/>
                    <a:pt x="61" y="21"/>
                  </a:cubicBezTo>
                  <a:cubicBezTo>
                    <a:pt x="61" y="21"/>
                    <a:pt x="61" y="20"/>
                    <a:pt x="61" y="19"/>
                  </a:cubicBezTo>
                  <a:cubicBezTo>
                    <a:pt x="59" y="13"/>
                    <a:pt x="57" y="6"/>
                    <a:pt x="49" y="6"/>
                  </a:cubicBezTo>
                  <a:cubicBezTo>
                    <a:pt x="49" y="6"/>
                    <a:pt x="48" y="6"/>
                    <a:pt x="47" y="6"/>
                  </a:cubicBezTo>
                  <a:cubicBezTo>
                    <a:pt x="45" y="7"/>
                    <a:pt x="44" y="7"/>
                    <a:pt x="43" y="7"/>
                  </a:cubicBezTo>
                  <a:cubicBezTo>
                    <a:pt x="41" y="8"/>
                    <a:pt x="39" y="8"/>
                    <a:pt x="37" y="8"/>
                  </a:cubicBezTo>
                  <a:cubicBezTo>
                    <a:pt x="35" y="8"/>
                    <a:pt x="33" y="7"/>
                    <a:pt x="30" y="6"/>
                  </a:cubicBezTo>
                  <a:cubicBezTo>
                    <a:pt x="24" y="4"/>
                    <a:pt x="20" y="2"/>
                    <a:pt x="16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6" y="179"/>
                    <a:pt x="7" y="180"/>
                    <a:pt x="9" y="181"/>
                  </a:cubicBezTo>
                  <a:cubicBezTo>
                    <a:pt x="10" y="182"/>
                    <a:pt x="10" y="184"/>
                    <a:pt x="10" y="186"/>
                  </a:cubicBezTo>
                  <a:cubicBezTo>
                    <a:pt x="10" y="189"/>
                    <a:pt x="10" y="192"/>
                    <a:pt x="12" y="194"/>
                  </a:cubicBezTo>
                  <a:cubicBezTo>
                    <a:pt x="14" y="197"/>
                    <a:pt x="16" y="197"/>
                    <a:pt x="17" y="197"/>
                  </a:cubicBezTo>
                  <a:cubicBezTo>
                    <a:pt x="23" y="197"/>
                    <a:pt x="26" y="190"/>
                    <a:pt x="26" y="189"/>
                  </a:cubicBezTo>
                  <a:cubicBezTo>
                    <a:pt x="26" y="188"/>
                    <a:pt x="26" y="188"/>
                    <a:pt x="26" y="188"/>
                  </a:cubicBezTo>
                  <a:cubicBezTo>
                    <a:pt x="27" y="187"/>
                    <a:pt x="27" y="186"/>
                    <a:pt x="28" y="186"/>
                  </a:cubicBezTo>
                  <a:cubicBezTo>
                    <a:pt x="28" y="186"/>
                    <a:pt x="29" y="186"/>
                    <a:pt x="30" y="187"/>
                  </a:cubicBezTo>
                  <a:cubicBezTo>
                    <a:pt x="31" y="187"/>
                    <a:pt x="33" y="188"/>
                    <a:pt x="34" y="189"/>
                  </a:cubicBezTo>
                  <a:cubicBezTo>
                    <a:pt x="36" y="191"/>
                    <a:pt x="38" y="193"/>
                    <a:pt x="41" y="194"/>
                  </a:cubicBezTo>
                  <a:cubicBezTo>
                    <a:pt x="43" y="194"/>
                    <a:pt x="45" y="195"/>
                    <a:pt x="47" y="195"/>
                  </a:cubicBezTo>
                  <a:cubicBezTo>
                    <a:pt x="49" y="195"/>
                    <a:pt x="51" y="195"/>
                    <a:pt x="53" y="197"/>
                  </a:cubicBezTo>
                  <a:cubicBezTo>
                    <a:pt x="55" y="198"/>
                    <a:pt x="56" y="199"/>
                    <a:pt x="57" y="201"/>
                  </a:cubicBezTo>
                  <a:cubicBezTo>
                    <a:pt x="58" y="202"/>
                    <a:pt x="59" y="203"/>
                    <a:pt x="60" y="204"/>
                  </a:cubicBezTo>
                  <a:cubicBezTo>
                    <a:pt x="63" y="208"/>
                    <a:pt x="67" y="210"/>
                    <a:pt x="71" y="211"/>
                  </a:cubicBezTo>
                  <a:cubicBezTo>
                    <a:pt x="77" y="213"/>
                    <a:pt x="81" y="214"/>
                    <a:pt x="86" y="214"/>
                  </a:cubicBezTo>
                  <a:cubicBezTo>
                    <a:pt x="89" y="214"/>
                    <a:pt x="92" y="214"/>
                    <a:pt x="95" y="212"/>
                  </a:cubicBezTo>
                  <a:cubicBezTo>
                    <a:pt x="98" y="211"/>
                    <a:pt x="100" y="209"/>
                    <a:pt x="103" y="208"/>
                  </a:cubicBezTo>
                  <a:cubicBezTo>
                    <a:pt x="106" y="205"/>
                    <a:pt x="110" y="203"/>
                    <a:pt x="113" y="202"/>
                  </a:cubicBezTo>
                  <a:cubicBezTo>
                    <a:pt x="114" y="202"/>
                    <a:pt x="115" y="202"/>
                    <a:pt x="116" y="202"/>
                  </a:cubicBezTo>
                  <a:cubicBezTo>
                    <a:pt x="122" y="201"/>
                    <a:pt x="130" y="201"/>
                    <a:pt x="132" y="196"/>
                  </a:cubicBezTo>
                  <a:cubicBezTo>
                    <a:pt x="133" y="194"/>
                    <a:pt x="133" y="191"/>
                    <a:pt x="131" y="188"/>
                  </a:cubicBezTo>
                  <a:cubicBezTo>
                    <a:pt x="130" y="186"/>
                    <a:pt x="130" y="186"/>
                    <a:pt x="130" y="186"/>
                  </a:cubicBezTo>
                  <a:cubicBezTo>
                    <a:pt x="128" y="187"/>
                    <a:pt x="128" y="187"/>
                    <a:pt x="128" y="187"/>
                  </a:cubicBezTo>
                  <a:cubicBezTo>
                    <a:pt x="128" y="187"/>
                    <a:pt x="127" y="187"/>
                    <a:pt x="126" y="187"/>
                  </a:cubicBezTo>
                  <a:cubicBezTo>
                    <a:pt x="126" y="187"/>
                    <a:pt x="125" y="187"/>
                    <a:pt x="125" y="186"/>
                  </a:cubicBezTo>
                  <a:cubicBezTo>
                    <a:pt x="124" y="185"/>
                    <a:pt x="124" y="183"/>
                    <a:pt x="126" y="181"/>
                  </a:cubicBezTo>
                  <a:cubicBezTo>
                    <a:pt x="128" y="178"/>
                    <a:pt x="131" y="176"/>
                    <a:pt x="135" y="176"/>
                  </a:cubicBezTo>
                  <a:cubicBezTo>
                    <a:pt x="137" y="176"/>
                    <a:pt x="139" y="176"/>
                    <a:pt x="141" y="178"/>
                  </a:cubicBezTo>
                  <a:cubicBezTo>
                    <a:pt x="144" y="180"/>
                    <a:pt x="144" y="186"/>
                    <a:pt x="143" y="189"/>
                  </a:cubicBezTo>
                  <a:cubicBezTo>
                    <a:pt x="142" y="191"/>
                    <a:pt x="140" y="192"/>
                    <a:pt x="138" y="194"/>
                  </a:cubicBezTo>
                  <a:cubicBezTo>
                    <a:pt x="136" y="196"/>
                    <a:pt x="133" y="197"/>
                    <a:pt x="131" y="201"/>
                  </a:cubicBezTo>
                  <a:cubicBezTo>
                    <a:pt x="131" y="202"/>
                    <a:pt x="130" y="205"/>
                    <a:pt x="131" y="207"/>
                  </a:cubicBezTo>
                  <a:cubicBezTo>
                    <a:pt x="132" y="208"/>
                    <a:pt x="133" y="209"/>
                    <a:pt x="136" y="209"/>
                  </a:cubicBezTo>
                  <a:cubicBezTo>
                    <a:pt x="140" y="209"/>
                    <a:pt x="146" y="207"/>
                    <a:pt x="146" y="206"/>
                  </a:cubicBezTo>
                  <a:cubicBezTo>
                    <a:pt x="148" y="205"/>
                    <a:pt x="150" y="203"/>
                    <a:pt x="152" y="202"/>
                  </a:cubicBezTo>
                  <a:cubicBezTo>
                    <a:pt x="152" y="200"/>
                    <a:pt x="154" y="198"/>
                    <a:pt x="155" y="198"/>
                  </a:cubicBezTo>
                  <a:cubicBezTo>
                    <a:pt x="155" y="198"/>
                    <a:pt x="155" y="199"/>
                    <a:pt x="154" y="202"/>
                  </a:cubicBezTo>
                  <a:cubicBezTo>
                    <a:pt x="154" y="203"/>
                    <a:pt x="154" y="205"/>
                    <a:pt x="154" y="207"/>
                  </a:cubicBezTo>
                  <a:cubicBezTo>
                    <a:pt x="154" y="211"/>
                    <a:pt x="156" y="213"/>
                    <a:pt x="158" y="215"/>
                  </a:cubicBezTo>
                  <a:cubicBezTo>
                    <a:pt x="159" y="215"/>
                    <a:pt x="160" y="216"/>
                    <a:pt x="161" y="217"/>
                  </a:cubicBezTo>
                  <a:cubicBezTo>
                    <a:pt x="161" y="218"/>
                    <a:pt x="162" y="220"/>
                    <a:pt x="162" y="221"/>
                  </a:cubicBezTo>
                  <a:cubicBezTo>
                    <a:pt x="163" y="225"/>
                    <a:pt x="164" y="231"/>
                    <a:pt x="170" y="231"/>
                  </a:cubicBezTo>
                  <a:cubicBezTo>
                    <a:pt x="171" y="231"/>
                    <a:pt x="172" y="230"/>
                    <a:pt x="173" y="230"/>
                  </a:cubicBezTo>
                  <a:cubicBezTo>
                    <a:pt x="176" y="229"/>
                    <a:pt x="177" y="227"/>
                    <a:pt x="179" y="225"/>
                  </a:cubicBezTo>
                  <a:cubicBezTo>
                    <a:pt x="180" y="224"/>
                    <a:pt x="181" y="223"/>
                    <a:pt x="181" y="223"/>
                  </a:cubicBezTo>
                  <a:cubicBezTo>
                    <a:pt x="181" y="223"/>
                    <a:pt x="182" y="223"/>
                    <a:pt x="182" y="223"/>
                  </a:cubicBezTo>
                  <a:cubicBezTo>
                    <a:pt x="183" y="223"/>
                    <a:pt x="184" y="223"/>
                    <a:pt x="186" y="224"/>
                  </a:cubicBezTo>
                  <a:cubicBezTo>
                    <a:pt x="188" y="224"/>
                    <a:pt x="190" y="225"/>
                    <a:pt x="192" y="225"/>
                  </a:cubicBezTo>
                  <a:cubicBezTo>
                    <a:pt x="192" y="225"/>
                    <a:pt x="193" y="225"/>
                    <a:pt x="193" y="225"/>
                  </a:cubicBezTo>
                  <a:cubicBezTo>
                    <a:pt x="199" y="225"/>
                    <a:pt x="204" y="220"/>
                    <a:pt x="206" y="219"/>
                  </a:cubicBezTo>
                  <a:cubicBezTo>
                    <a:pt x="212" y="213"/>
                    <a:pt x="217" y="209"/>
                    <a:pt x="223" y="206"/>
                  </a:cubicBezTo>
                  <a:cubicBezTo>
                    <a:pt x="228" y="204"/>
                    <a:pt x="232" y="201"/>
                    <a:pt x="236" y="198"/>
                  </a:cubicBezTo>
                  <a:cubicBezTo>
                    <a:pt x="244" y="193"/>
                    <a:pt x="251" y="188"/>
                    <a:pt x="261" y="188"/>
                  </a:cubicBezTo>
                  <a:cubicBezTo>
                    <a:pt x="263" y="188"/>
                    <a:pt x="265" y="189"/>
                    <a:pt x="267" y="189"/>
                  </a:cubicBezTo>
                  <a:cubicBezTo>
                    <a:pt x="270" y="190"/>
                    <a:pt x="271" y="190"/>
                    <a:pt x="273" y="191"/>
                  </a:cubicBezTo>
                  <a:cubicBezTo>
                    <a:pt x="277" y="192"/>
                    <a:pt x="282" y="194"/>
                    <a:pt x="287" y="194"/>
                  </a:cubicBezTo>
                  <a:cubicBezTo>
                    <a:pt x="287" y="194"/>
                    <a:pt x="288" y="194"/>
                    <a:pt x="288" y="194"/>
                  </a:cubicBezTo>
                  <a:cubicBezTo>
                    <a:pt x="291" y="194"/>
                    <a:pt x="293" y="193"/>
                    <a:pt x="295" y="192"/>
                  </a:cubicBezTo>
                  <a:cubicBezTo>
                    <a:pt x="296" y="192"/>
                    <a:pt x="298" y="192"/>
                    <a:pt x="299" y="191"/>
                  </a:cubicBezTo>
                  <a:cubicBezTo>
                    <a:pt x="300" y="191"/>
                    <a:pt x="300" y="191"/>
                    <a:pt x="300" y="191"/>
                  </a:cubicBezTo>
                  <a:cubicBezTo>
                    <a:pt x="301" y="191"/>
                    <a:pt x="302" y="191"/>
                    <a:pt x="303" y="192"/>
                  </a:cubicBezTo>
                  <a:cubicBezTo>
                    <a:pt x="304" y="192"/>
                    <a:pt x="306" y="192"/>
                    <a:pt x="307" y="192"/>
                  </a:cubicBezTo>
                  <a:cubicBezTo>
                    <a:pt x="308" y="192"/>
                    <a:pt x="309" y="192"/>
                    <a:pt x="310" y="192"/>
                  </a:cubicBezTo>
                  <a:cubicBezTo>
                    <a:pt x="314" y="191"/>
                    <a:pt x="317" y="188"/>
                    <a:pt x="320" y="183"/>
                  </a:cubicBezTo>
                  <a:cubicBezTo>
                    <a:pt x="321" y="180"/>
                    <a:pt x="321" y="180"/>
                    <a:pt x="321" y="180"/>
                  </a:cubicBezTo>
                  <a:lnTo>
                    <a:pt x="318" y="179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33" name="Freeform 10"/>
            <p:cNvSpPr>
              <a:spLocks/>
            </p:cNvSpPr>
            <p:nvPr/>
          </p:nvSpPr>
          <p:spPr bwMode="auto">
            <a:xfrm>
              <a:off x="3887696" y="4004123"/>
              <a:ext cx="66628" cy="83006"/>
            </a:xfrm>
            <a:custGeom>
              <a:avLst/>
              <a:gdLst>
                <a:gd name="T0" fmla="*/ 12 w 21"/>
                <a:gd name="T1" fmla="*/ 0 h 29"/>
                <a:gd name="T2" fmla="*/ 11 w 21"/>
                <a:gd name="T3" fmla="*/ 0 h 29"/>
                <a:gd name="T4" fmla="*/ 4 w 21"/>
                <a:gd name="T5" fmla="*/ 3 h 29"/>
                <a:gd name="T6" fmla="*/ 2 w 21"/>
                <a:gd name="T7" fmla="*/ 20 h 29"/>
                <a:gd name="T8" fmla="*/ 5 w 21"/>
                <a:gd name="T9" fmla="*/ 27 h 29"/>
                <a:gd name="T10" fmla="*/ 9 w 21"/>
                <a:gd name="T11" fmla="*/ 29 h 29"/>
                <a:gd name="T12" fmla="*/ 20 w 21"/>
                <a:gd name="T13" fmla="*/ 18 h 29"/>
                <a:gd name="T14" fmla="*/ 17 w 21"/>
                <a:gd name="T15" fmla="*/ 3 h 29"/>
                <a:gd name="T16" fmla="*/ 12 w 21"/>
                <a:gd name="T1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9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8" y="0"/>
                    <a:pt x="6" y="1"/>
                    <a:pt x="4" y="3"/>
                  </a:cubicBezTo>
                  <a:cubicBezTo>
                    <a:pt x="0" y="8"/>
                    <a:pt x="2" y="16"/>
                    <a:pt x="2" y="20"/>
                  </a:cubicBezTo>
                  <a:cubicBezTo>
                    <a:pt x="3" y="22"/>
                    <a:pt x="4" y="25"/>
                    <a:pt x="5" y="27"/>
                  </a:cubicBezTo>
                  <a:cubicBezTo>
                    <a:pt x="6" y="28"/>
                    <a:pt x="7" y="29"/>
                    <a:pt x="9" y="29"/>
                  </a:cubicBezTo>
                  <a:cubicBezTo>
                    <a:pt x="14" y="29"/>
                    <a:pt x="20" y="21"/>
                    <a:pt x="20" y="18"/>
                  </a:cubicBezTo>
                  <a:cubicBezTo>
                    <a:pt x="21" y="15"/>
                    <a:pt x="20" y="7"/>
                    <a:pt x="17" y="3"/>
                  </a:cubicBezTo>
                  <a:cubicBezTo>
                    <a:pt x="16" y="1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34" name="Freeform 11"/>
            <p:cNvSpPr>
              <a:spLocks/>
            </p:cNvSpPr>
            <p:nvPr/>
          </p:nvSpPr>
          <p:spPr bwMode="auto">
            <a:xfrm>
              <a:off x="4316955" y="4058472"/>
              <a:ext cx="87381" cy="88935"/>
            </a:xfrm>
            <a:custGeom>
              <a:avLst/>
              <a:gdLst>
                <a:gd name="T0" fmla="*/ 21 w 28"/>
                <a:gd name="T1" fmla="*/ 9 h 31"/>
                <a:gd name="T2" fmla="*/ 20 w 28"/>
                <a:gd name="T3" fmla="*/ 9 h 31"/>
                <a:gd name="T4" fmla="*/ 18 w 28"/>
                <a:gd name="T5" fmla="*/ 6 h 31"/>
                <a:gd name="T6" fmla="*/ 9 w 28"/>
                <a:gd name="T7" fmla="*/ 0 h 31"/>
                <a:gd name="T8" fmla="*/ 3 w 28"/>
                <a:gd name="T9" fmla="*/ 4 h 31"/>
                <a:gd name="T10" fmla="*/ 3 w 28"/>
                <a:gd name="T11" fmla="*/ 17 h 31"/>
                <a:gd name="T12" fmla="*/ 14 w 28"/>
                <a:gd name="T13" fmla="*/ 31 h 31"/>
                <a:gd name="T14" fmla="*/ 14 w 28"/>
                <a:gd name="T15" fmla="*/ 31 h 31"/>
                <a:gd name="T16" fmla="*/ 25 w 28"/>
                <a:gd name="T17" fmla="*/ 22 h 31"/>
                <a:gd name="T18" fmla="*/ 21 w 28"/>
                <a:gd name="T19" fmla="*/ 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31">
                  <a:moveTo>
                    <a:pt x="21" y="9"/>
                  </a:moveTo>
                  <a:cubicBezTo>
                    <a:pt x="20" y="9"/>
                    <a:pt x="20" y="9"/>
                    <a:pt x="20" y="9"/>
                  </a:cubicBezTo>
                  <a:cubicBezTo>
                    <a:pt x="19" y="8"/>
                    <a:pt x="19" y="7"/>
                    <a:pt x="18" y="6"/>
                  </a:cubicBezTo>
                  <a:cubicBezTo>
                    <a:pt x="16" y="4"/>
                    <a:pt x="13" y="0"/>
                    <a:pt x="9" y="0"/>
                  </a:cubicBezTo>
                  <a:cubicBezTo>
                    <a:pt x="6" y="0"/>
                    <a:pt x="4" y="1"/>
                    <a:pt x="3" y="4"/>
                  </a:cubicBezTo>
                  <a:cubicBezTo>
                    <a:pt x="0" y="8"/>
                    <a:pt x="2" y="14"/>
                    <a:pt x="3" y="17"/>
                  </a:cubicBezTo>
                  <a:cubicBezTo>
                    <a:pt x="5" y="21"/>
                    <a:pt x="11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9" y="31"/>
                    <a:pt x="24" y="26"/>
                    <a:pt x="25" y="22"/>
                  </a:cubicBezTo>
                  <a:cubicBezTo>
                    <a:pt x="28" y="15"/>
                    <a:pt x="24" y="12"/>
                    <a:pt x="21" y="9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35" name="Freeform 12"/>
            <p:cNvSpPr>
              <a:spLocks/>
            </p:cNvSpPr>
            <p:nvPr/>
          </p:nvSpPr>
          <p:spPr bwMode="auto">
            <a:xfrm>
              <a:off x="3972893" y="4144442"/>
              <a:ext cx="412875" cy="413051"/>
            </a:xfrm>
            <a:custGeom>
              <a:avLst/>
              <a:gdLst>
                <a:gd name="T0" fmla="*/ 56 w 131"/>
                <a:gd name="T1" fmla="*/ 142 h 145"/>
                <a:gd name="T2" fmla="*/ 52 w 131"/>
                <a:gd name="T3" fmla="*/ 138 h 145"/>
                <a:gd name="T4" fmla="*/ 48 w 131"/>
                <a:gd name="T5" fmla="*/ 139 h 145"/>
                <a:gd name="T6" fmla="*/ 39 w 131"/>
                <a:gd name="T7" fmla="*/ 141 h 145"/>
                <a:gd name="T8" fmla="*/ 34 w 131"/>
                <a:gd name="T9" fmla="*/ 129 h 145"/>
                <a:gd name="T10" fmla="*/ 40 w 131"/>
                <a:gd name="T11" fmla="*/ 127 h 145"/>
                <a:gd name="T12" fmla="*/ 31 w 131"/>
                <a:gd name="T13" fmla="*/ 124 h 145"/>
                <a:gd name="T14" fmla="*/ 15 w 131"/>
                <a:gd name="T15" fmla="*/ 93 h 145"/>
                <a:gd name="T16" fmla="*/ 14 w 131"/>
                <a:gd name="T17" fmla="*/ 86 h 145"/>
                <a:gd name="T18" fmla="*/ 18 w 131"/>
                <a:gd name="T19" fmla="*/ 73 h 145"/>
                <a:gd name="T20" fmla="*/ 12 w 131"/>
                <a:gd name="T21" fmla="*/ 59 h 145"/>
                <a:gd name="T22" fmla="*/ 0 w 131"/>
                <a:gd name="T23" fmla="*/ 18 h 145"/>
                <a:gd name="T24" fmla="*/ 10 w 131"/>
                <a:gd name="T25" fmla="*/ 0 h 145"/>
                <a:gd name="T26" fmla="*/ 22 w 131"/>
                <a:gd name="T27" fmla="*/ 8 h 145"/>
                <a:gd name="T28" fmla="*/ 36 w 131"/>
                <a:gd name="T29" fmla="*/ 19 h 145"/>
                <a:gd name="T30" fmla="*/ 55 w 131"/>
                <a:gd name="T31" fmla="*/ 27 h 145"/>
                <a:gd name="T32" fmla="*/ 60 w 131"/>
                <a:gd name="T33" fmla="*/ 29 h 145"/>
                <a:gd name="T34" fmla="*/ 68 w 131"/>
                <a:gd name="T35" fmla="*/ 27 h 145"/>
                <a:gd name="T36" fmla="*/ 75 w 131"/>
                <a:gd name="T37" fmla="*/ 26 h 145"/>
                <a:gd name="T38" fmla="*/ 85 w 131"/>
                <a:gd name="T39" fmla="*/ 23 h 145"/>
                <a:gd name="T40" fmla="*/ 91 w 131"/>
                <a:gd name="T41" fmla="*/ 23 h 145"/>
                <a:gd name="T42" fmla="*/ 99 w 131"/>
                <a:gd name="T43" fmla="*/ 22 h 145"/>
                <a:gd name="T44" fmla="*/ 108 w 131"/>
                <a:gd name="T45" fmla="*/ 20 h 145"/>
                <a:gd name="T46" fmla="*/ 112 w 131"/>
                <a:gd name="T47" fmla="*/ 18 h 145"/>
                <a:gd name="T48" fmla="*/ 116 w 131"/>
                <a:gd name="T49" fmla="*/ 17 h 145"/>
                <a:gd name="T50" fmla="*/ 128 w 131"/>
                <a:gd name="T51" fmla="*/ 40 h 145"/>
                <a:gd name="T52" fmla="*/ 126 w 131"/>
                <a:gd name="T53" fmla="*/ 52 h 145"/>
                <a:gd name="T54" fmla="*/ 126 w 131"/>
                <a:gd name="T55" fmla="*/ 69 h 145"/>
                <a:gd name="T56" fmla="*/ 119 w 131"/>
                <a:gd name="T57" fmla="*/ 86 h 145"/>
                <a:gd name="T58" fmla="*/ 115 w 131"/>
                <a:gd name="T59" fmla="*/ 82 h 145"/>
                <a:gd name="T60" fmla="*/ 108 w 131"/>
                <a:gd name="T61" fmla="*/ 110 h 145"/>
                <a:gd name="T62" fmla="*/ 106 w 131"/>
                <a:gd name="T63" fmla="*/ 115 h 145"/>
                <a:gd name="T64" fmla="*/ 104 w 131"/>
                <a:gd name="T65" fmla="*/ 132 h 145"/>
                <a:gd name="T66" fmla="*/ 98 w 131"/>
                <a:gd name="T67" fmla="*/ 134 h 145"/>
                <a:gd name="T68" fmla="*/ 87 w 131"/>
                <a:gd name="T69" fmla="*/ 110 h 145"/>
                <a:gd name="T70" fmla="*/ 86 w 131"/>
                <a:gd name="T71" fmla="*/ 117 h 145"/>
                <a:gd name="T72" fmla="*/ 78 w 131"/>
                <a:gd name="T73" fmla="*/ 132 h 145"/>
                <a:gd name="T74" fmla="*/ 74 w 131"/>
                <a:gd name="T75" fmla="*/ 131 h 145"/>
                <a:gd name="T76" fmla="*/ 64 w 131"/>
                <a:gd name="T77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1" h="145">
                  <a:moveTo>
                    <a:pt x="64" y="145"/>
                  </a:moveTo>
                  <a:cubicBezTo>
                    <a:pt x="61" y="145"/>
                    <a:pt x="59" y="144"/>
                    <a:pt x="56" y="142"/>
                  </a:cubicBezTo>
                  <a:cubicBezTo>
                    <a:pt x="55" y="142"/>
                    <a:pt x="55" y="141"/>
                    <a:pt x="54" y="140"/>
                  </a:cubicBezTo>
                  <a:cubicBezTo>
                    <a:pt x="53" y="139"/>
                    <a:pt x="53" y="138"/>
                    <a:pt x="52" y="138"/>
                  </a:cubicBezTo>
                  <a:cubicBezTo>
                    <a:pt x="52" y="138"/>
                    <a:pt x="52" y="138"/>
                    <a:pt x="51" y="138"/>
                  </a:cubicBezTo>
                  <a:cubicBezTo>
                    <a:pt x="50" y="138"/>
                    <a:pt x="49" y="139"/>
                    <a:pt x="48" y="139"/>
                  </a:cubicBezTo>
                  <a:cubicBezTo>
                    <a:pt x="46" y="140"/>
                    <a:pt x="44" y="141"/>
                    <a:pt x="42" y="141"/>
                  </a:cubicBezTo>
                  <a:cubicBezTo>
                    <a:pt x="41" y="141"/>
                    <a:pt x="40" y="141"/>
                    <a:pt x="39" y="141"/>
                  </a:cubicBezTo>
                  <a:cubicBezTo>
                    <a:pt x="36" y="140"/>
                    <a:pt x="33" y="138"/>
                    <a:pt x="33" y="135"/>
                  </a:cubicBezTo>
                  <a:cubicBezTo>
                    <a:pt x="32" y="134"/>
                    <a:pt x="32" y="131"/>
                    <a:pt x="34" y="129"/>
                  </a:cubicBezTo>
                  <a:cubicBezTo>
                    <a:pt x="35" y="127"/>
                    <a:pt x="37" y="127"/>
                    <a:pt x="39" y="127"/>
                  </a:cubicBezTo>
                  <a:cubicBezTo>
                    <a:pt x="40" y="127"/>
                    <a:pt x="40" y="127"/>
                    <a:pt x="40" y="127"/>
                  </a:cubicBezTo>
                  <a:cubicBezTo>
                    <a:pt x="39" y="126"/>
                    <a:pt x="38" y="126"/>
                    <a:pt x="36" y="125"/>
                  </a:cubicBezTo>
                  <a:cubicBezTo>
                    <a:pt x="35" y="125"/>
                    <a:pt x="33" y="124"/>
                    <a:pt x="31" y="124"/>
                  </a:cubicBezTo>
                  <a:cubicBezTo>
                    <a:pt x="26" y="121"/>
                    <a:pt x="21" y="114"/>
                    <a:pt x="17" y="105"/>
                  </a:cubicBezTo>
                  <a:cubicBezTo>
                    <a:pt x="16" y="101"/>
                    <a:pt x="15" y="97"/>
                    <a:pt x="15" y="93"/>
                  </a:cubicBezTo>
                  <a:cubicBezTo>
                    <a:pt x="15" y="91"/>
                    <a:pt x="15" y="89"/>
                    <a:pt x="14" y="87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3" y="81"/>
                    <a:pt x="12" y="77"/>
                    <a:pt x="14" y="74"/>
                  </a:cubicBezTo>
                  <a:cubicBezTo>
                    <a:pt x="15" y="73"/>
                    <a:pt x="16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7" y="68"/>
                    <a:pt x="14" y="63"/>
                    <a:pt x="12" y="59"/>
                  </a:cubicBezTo>
                  <a:cubicBezTo>
                    <a:pt x="10" y="55"/>
                    <a:pt x="8" y="52"/>
                    <a:pt x="6" y="48"/>
                  </a:cubicBezTo>
                  <a:cubicBezTo>
                    <a:pt x="2" y="38"/>
                    <a:pt x="1" y="27"/>
                    <a:pt x="0" y="18"/>
                  </a:cubicBezTo>
                  <a:cubicBezTo>
                    <a:pt x="0" y="14"/>
                    <a:pt x="1" y="6"/>
                    <a:pt x="5" y="3"/>
                  </a:cubicBezTo>
                  <a:cubicBezTo>
                    <a:pt x="6" y="1"/>
                    <a:pt x="8" y="0"/>
                    <a:pt x="10" y="0"/>
                  </a:cubicBezTo>
                  <a:cubicBezTo>
                    <a:pt x="12" y="0"/>
                    <a:pt x="13" y="0"/>
                    <a:pt x="14" y="1"/>
                  </a:cubicBezTo>
                  <a:cubicBezTo>
                    <a:pt x="17" y="3"/>
                    <a:pt x="20" y="6"/>
                    <a:pt x="22" y="8"/>
                  </a:cubicBezTo>
                  <a:cubicBezTo>
                    <a:pt x="23" y="10"/>
                    <a:pt x="24" y="11"/>
                    <a:pt x="25" y="12"/>
                  </a:cubicBezTo>
                  <a:cubicBezTo>
                    <a:pt x="28" y="14"/>
                    <a:pt x="32" y="17"/>
                    <a:pt x="36" y="19"/>
                  </a:cubicBezTo>
                  <a:cubicBezTo>
                    <a:pt x="38" y="21"/>
                    <a:pt x="41" y="22"/>
                    <a:pt x="44" y="22"/>
                  </a:cubicBezTo>
                  <a:cubicBezTo>
                    <a:pt x="47" y="24"/>
                    <a:pt x="51" y="25"/>
                    <a:pt x="55" y="27"/>
                  </a:cubicBezTo>
                  <a:cubicBezTo>
                    <a:pt x="57" y="28"/>
                    <a:pt x="58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1" y="29"/>
                    <a:pt x="63" y="28"/>
                    <a:pt x="64" y="28"/>
                  </a:cubicBezTo>
                  <a:cubicBezTo>
                    <a:pt x="65" y="28"/>
                    <a:pt x="66" y="28"/>
                    <a:pt x="68" y="27"/>
                  </a:cubicBezTo>
                  <a:cubicBezTo>
                    <a:pt x="69" y="27"/>
                    <a:pt x="70" y="27"/>
                    <a:pt x="70" y="27"/>
                  </a:cubicBezTo>
                  <a:cubicBezTo>
                    <a:pt x="72" y="27"/>
                    <a:pt x="73" y="27"/>
                    <a:pt x="75" y="26"/>
                  </a:cubicBezTo>
                  <a:cubicBezTo>
                    <a:pt x="76" y="26"/>
                    <a:pt x="77" y="25"/>
                    <a:pt x="77" y="25"/>
                  </a:cubicBezTo>
                  <a:cubicBezTo>
                    <a:pt x="80" y="24"/>
                    <a:pt x="82" y="23"/>
                    <a:pt x="85" y="23"/>
                  </a:cubicBezTo>
                  <a:cubicBezTo>
                    <a:pt x="86" y="23"/>
                    <a:pt x="86" y="23"/>
                    <a:pt x="87" y="23"/>
                  </a:cubicBezTo>
                  <a:cubicBezTo>
                    <a:pt x="89" y="23"/>
                    <a:pt x="90" y="23"/>
                    <a:pt x="91" y="23"/>
                  </a:cubicBezTo>
                  <a:cubicBezTo>
                    <a:pt x="92" y="23"/>
                    <a:pt x="93" y="23"/>
                    <a:pt x="94" y="23"/>
                  </a:cubicBezTo>
                  <a:cubicBezTo>
                    <a:pt x="96" y="23"/>
                    <a:pt x="97" y="23"/>
                    <a:pt x="99" y="22"/>
                  </a:cubicBezTo>
                  <a:cubicBezTo>
                    <a:pt x="101" y="20"/>
                    <a:pt x="104" y="20"/>
                    <a:pt x="106" y="20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10" y="20"/>
                    <a:pt x="111" y="20"/>
                    <a:pt x="111" y="19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3" y="18"/>
                    <a:pt x="113" y="18"/>
                    <a:pt x="113" y="18"/>
                  </a:cubicBezTo>
                  <a:cubicBezTo>
                    <a:pt x="114" y="17"/>
                    <a:pt x="115" y="17"/>
                    <a:pt x="116" y="17"/>
                  </a:cubicBezTo>
                  <a:cubicBezTo>
                    <a:pt x="122" y="17"/>
                    <a:pt x="127" y="21"/>
                    <a:pt x="128" y="25"/>
                  </a:cubicBezTo>
                  <a:cubicBezTo>
                    <a:pt x="131" y="31"/>
                    <a:pt x="129" y="36"/>
                    <a:pt x="128" y="40"/>
                  </a:cubicBezTo>
                  <a:cubicBezTo>
                    <a:pt x="127" y="42"/>
                    <a:pt x="126" y="44"/>
                    <a:pt x="126" y="45"/>
                  </a:cubicBezTo>
                  <a:cubicBezTo>
                    <a:pt x="126" y="48"/>
                    <a:pt x="126" y="50"/>
                    <a:pt x="126" y="52"/>
                  </a:cubicBezTo>
                  <a:cubicBezTo>
                    <a:pt x="126" y="55"/>
                    <a:pt x="127" y="57"/>
                    <a:pt x="126" y="60"/>
                  </a:cubicBezTo>
                  <a:cubicBezTo>
                    <a:pt x="126" y="63"/>
                    <a:pt x="126" y="66"/>
                    <a:pt x="126" y="69"/>
                  </a:cubicBezTo>
                  <a:cubicBezTo>
                    <a:pt x="126" y="71"/>
                    <a:pt x="126" y="73"/>
                    <a:pt x="126" y="75"/>
                  </a:cubicBezTo>
                  <a:cubicBezTo>
                    <a:pt x="126" y="77"/>
                    <a:pt x="125" y="86"/>
                    <a:pt x="119" y="86"/>
                  </a:cubicBezTo>
                  <a:cubicBezTo>
                    <a:pt x="119" y="86"/>
                    <a:pt x="118" y="86"/>
                    <a:pt x="118" y="86"/>
                  </a:cubicBezTo>
                  <a:cubicBezTo>
                    <a:pt x="116" y="85"/>
                    <a:pt x="115" y="84"/>
                    <a:pt x="115" y="82"/>
                  </a:cubicBezTo>
                  <a:cubicBezTo>
                    <a:pt x="110" y="88"/>
                    <a:pt x="109" y="94"/>
                    <a:pt x="111" y="100"/>
                  </a:cubicBezTo>
                  <a:cubicBezTo>
                    <a:pt x="112" y="105"/>
                    <a:pt x="111" y="108"/>
                    <a:pt x="108" y="110"/>
                  </a:cubicBezTo>
                  <a:cubicBezTo>
                    <a:pt x="106" y="111"/>
                    <a:pt x="106" y="111"/>
                    <a:pt x="105" y="113"/>
                  </a:cubicBezTo>
                  <a:cubicBezTo>
                    <a:pt x="105" y="113"/>
                    <a:pt x="105" y="114"/>
                    <a:pt x="106" y="115"/>
                  </a:cubicBezTo>
                  <a:cubicBezTo>
                    <a:pt x="106" y="116"/>
                    <a:pt x="107" y="117"/>
                    <a:pt x="107" y="118"/>
                  </a:cubicBezTo>
                  <a:cubicBezTo>
                    <a:pt x="107" y="120"/>
                    <a:pt x="108" y="128"/>
                    <a:pt x="104" y="132"/>
                  </a:cubicBezTo>
                  <a:cubicBezTo>
                    <a:pt x="103" y="133"/>
                    <a:pt x="102" y="134"/>
                    <a:pt x="100" y="134"/>
                  </a:cubicBezTo>
                  <a:cubicBezTo>
                    <a:pt x="99" y="134"/>
                    <a:pt x="98" y="134"/>
                    <a:pt x="98" y="134"/>
                  </a:cubicBezTo>
                  <a:cubicBezTo>
                    <a:pt x="92" y="132"/>
                    <a:pt x="92" y="121"/>
                    <a:pt x="92" y="119"/>
                  </a:cubicBezTo>
                  <a:cubicBezTo>
                    <a:pt x="92" y="117"/>
                    <a:pt x="89" y="111"/>
                    <a:pt x="87" y="110"/>
                  </a:cubicBezTo>
                  <a:cubicBezTo>
                    <a:pt x="87" y="111"/>
                    <a:pt x="87" y="111"/>
                    <a:pt x="86" y="112"/>
                  </a:cubicBezTo>
                  <a:cubicBezTo>
                    <a:pt x="86" y="113"/>
                    <a:pt x="86" y="115"/>
                    <a:pt x="86" y="117"/>
                  </a:cubicBezTo>
                  <a:cubicBezTo>
                    <a:pt x="86" y="121"/>
                    <a:pt x="87" y="127"/>
                    <a:pt x="83" y="130"/>
                  </a:cubicBezTo>
                  <a:cubicBezTo>
                    <a:pt x="82" y="132"/>
                    <a:pt x="80" y="132"/>
                    <a:pt x="78" y="132"/>
                  </a:cubicBezTo>
                  <a:cubicBezTo>
                    <a:pt x="76" y="132"/>
                    <a:pt x="75" y="132"/>
                    <a:pt x="74" y="131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4" y="136"/>
                    <a:pt x="73" y="140"/>
                    <a:pt x="71" y="143"/>
                  </a:cubicBezTo>
                  <a:cubicBezTo>
                    <a:pt x="69" y="144"/>
                    <a:pt x="66" y="145"/>
                    <a:pt x="64" y="145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36" name="Freeform 14"/>
            <p:cNvSpPr>
              <a:spLocks noEditPoints="1"/>
            </p:cNvSpPr>
            <p:nvPr/>
          </p:nvSpPr>
          <p:spPr bwMode="auto">
            <a:xfrm>
              <a:off x="2226368" y="2267924"/>
              <a:ext cx="1497489" cy="1534614"/>
            </a:xfrm>
            <a:custGeom>
              <a:avLst/>
              <a:gdLst>
                <a:gd name="T0" fmla="*/ 9 w 475"/>
                <a:gd name="T1" fmla="*/ 253 h 538"/>
                <a:gd name="T2" fmla="*/ 54 w 475"/>
                <a:gd name="T3" fmla="*/ 251 h 538"/>
                <a:gd name="T4" fmla="*/ 93 w 475"/>
                <a:gd name="T5" fmla="*/ 241 h 538"/>
                <a:gd name="T6" fmla="*/ 141 w 475"/>
                <a:gd name="T7" fmla="*/ 263 h 538"/>
                <a:gd name="T8" fmla="*/ 168 w 475"/>
                <a:gd name="T9" fmla="*/ 272 h 538"/>
                <a:gd name="T10" fmla="*/ 191 w 475"/>
                <a:gd name="T11" fmla="*/ 279 h 538"/>
                <a:gd name="T12" fmla="*/ 203 w 475"/>
                <a:gd name="T13" fmla="*/ 287 h 538"/>
                <a:gd name="T14" fmla="*/ 206 w 475"/>
                <a:gd name="T15" fmla="*/ 314 h 538"/>
                <a:gd name="T16" fmla="*/ 223 w 475"/>
                <a:gd name="T17" fmla="*/ 321 h 538"/>
                <a:gd name="T18" fmla="*/ 243 w 475"/>
                <a:gd name="T19" fmla="*/ 368 h 538"/>
                <a:gd name="T20" fmla="*/ 284 w 475"/>
                <a:gd name="T21" fmla="*/ 360 h 538"/>
                <a:gd name="T22" fmla="*/ 329 w 475"/>
                <a:gd name="T23" fmla="*/ 314 h 538"/>
                <a:gd name="T24" fmla="*/ 334 w 475"/>
                <a:gd name="T25" fmla="*/ 316 h 538"/>
                <a:gd name="T26" fmla="*/ 321 w 475"/>
                <a:gd name="T27" fmla="*/ 372 h 538"/>
                <a:gd name="T28" fmla="*/ 311 w 475"/>
                <a:gd name="T29" fmla="*/ 387 h 538"/>
                <a:gd name="T30" fmla="*/ 321 w 475"/>
                <a:gd name="T31" fmla="*/ 406 h 538"/>
                <a:gd name="T32" fmla="*/ 349 w 475"/>
                <a:gd name="T33" fmla="*/ 361 h 538"/>
                <a:gd name="T34" fmla="*/ 355 w 475"/>
                <a:gd name="T35" fmla="*/ 394 h 538"/>
                <a:gd name="T36" fmla="*/ 340 w 475"/>
                <a:gd name="T37" fmla="*/ 418 h 538"/>
                <a:gd name="T38" fmla="*/ 326 w 475"/>
                <a:gd name="T39" fmla="*/ 422 h 538"/>
                <a:gd name="T40" fmla="*/ 286 w 475"/>
                <a:gd name="T41" fmla="*/ 430 h 538"/>
                <a:gd name="T42" fmla="*/ 310 w 475"/>
                <a:gd name="T43" fmla="*/ 441 h 538"/>
                <a:gd name="T44" fmla="*/ 332 w 475"/>
                <a:gd name="T45" fmla="*/ 436 h 538"/>
                <a:gd name="T46" fmla="*/ 346 w 475"/>
                <a:gd name="T47" fmla="*/ 436 h 538"/>
                <a:gd name="T48" fmla="*/ 370 w 475"/>
                <a:gd name="T49" fmla="*/ 421 h 538"/>
                <a:gd name="T50" fmla="*/ 385 w 475"/>
                <a:gd name="T51" fmla="*/ 427 h 538"/>
                <a:gd name="T52" fmla="*/ 397 w 475"/>
                <a:gd name="T53" fmla="*/ 491 h 538"/>
                <a:gd name="T54" fmla="*/ 415 w 475"/>
                <a:gd name="T55" fmla="*/ 526 h 538"/>
                <a:gd name="T56" fmla="*/ 431 w 475"/>
                <a:gd name="T57" fmla="*/ 537 h 538"/>
                <a:gd name="T58" fmla="*/ 441 w 475"/>
                <a:gd name="T59" fmla="*/ 538 h 538"/>
                <a:gd name="T60" fmla="*/ 406 w 475"/>
                <a:gd name="T61" fmla="*/ 218 h 538"/>
                <a:gd name="T62" fmla="*/ 420 w 475"/>
                <a:gd name="T63" fmla="*/ 211 h 538"/>
                <a:gd name="T64" fmla="*/ 340 w 475"/>
                <a:gd name="T65" fmla="*/ 246 h 538"/>
                <a:gd name="T66" fmla="*/ 332 w 475"/>
                <a:gd name="T67" fmla="*/ 225 h 538"/>
                <a:gd name="T68" fmla="*/ 326 w 475"/>
                <a:gd name="T69" fmla="*/ 197 h 538"/>
                <a:gd name="T70" fmla="*/ 339 w 475"/>
                <a:gd name="T71" fmla="*/ 201 h 538"/>
                <a:gd name="T72" fmla="*/ 349 w 475"/>
                <a:gd name="T73" fmla="*/ 226 h 538"/>
                <a:gd name="T74" fmla="*/ 312 w 475"/>
                <a:gd name="T75" fmla="*/ 108 h 538"/>
                <a:gd name="T76" fmla="*/ 322 w 475"/>
                <a:gd name="T77" fmla="*/ 88 h 538"/>
                <a:gd name="T78" fmla="*/ 338 w 475"/>
                <a:gd name="T79" fmla="*/ 123 h 538"/>
                <a:gd name="T80" fmla="*/ 319 w 475"/>
                <a:gd name="T81" fmla="*/ 125 h 538"/>
                <a:gd name="T82" fmla="*/ 310 w 475"/>
                <a:gd name="T83" fmla="*/ 113 h 538"/>
                <a:gd name="T84" fmla="*/ 336 w 475"/>
                <a:gd name="T85" fmla="*/ 148 h 538"/>
                <a:gd name="T86" fmla="*/ 328 w 475"/>
                <a:gd name="T87" fmla="*/ 150 h 538"/>
                <a:gd name="T88" fmla="*/ 320 w 475"/>
                <a:gd name="T89" fmla="*/ 146 h 538"/>
                <a:gd name="T90" fmla="*/ 272 w 475"/>
                <a:gd name="T91" fmla="*/ 262 h 538"/>
                <a:gd name="T92" fmla="*/ 260 w 475"/>
                <a:gd name="T93" fmla="*/ 237 h 538"/>
                <a:gd name="T94" fmla="*/ 270 w 475"/>
                <a:gd name="T95" fmla="*/ 230 h 538"/>
                <a:gd name="T96" fmla="*/ 280 w 475"/>
                <a:gd name="T97" fmla="*/ 257 h 538"/>
                <a:gd name="T98" fmla="*/ 233 w 475"/>
                <a:gd name="T99" fmla="*/ 243 h 538"/>
                <a:gd name="T100" fmla="*/ 245 w 475"/>
                <a:gd name="T101" fmla="*/ 223 h 538"/>
                <a:gd name="T102" fmla="*/ 252 w 475"/>
                <a:gd name="T103" fmla="*/ 225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5" h="538">
                  <a:moveTo>
                    <a:pt x="472" y="9"/>
                  </a:moveTo>
                  <a:cubicBezTo>
                    <a:pt x="427" y="2"/>
                    <a:pt x="295" y="0"/>
                    <a:pt x="192" y="0"/>
                  </a:cubicBezTo>
                  <a:cubicBezTo>
                    <a:pt x="97" y="0"/>
                    <a:pt x="13" y="2"/>
                    <a:pt x="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253"/>
                    <a:pt x="9" y="253"/>
                    <a:pt x="9" y="253"/>
                  </a:cubicBezTo>
                  <a:cubicBezTo>
                    <a:pt x="13" y="252"/>
                    <a:pt x="13" y="252"/>
                    <a:pt x="13" y="252"/>
                  </a:cubicBezTo>
                  <a:cubicBezTo>
                    <a:pt x="17" y="250"/>
                    <a:pt x="21" y="249"/>
                    <a:pt x="24" y="249"/>
                  </a:cubicBezTo>
                  <a:cubicBezTo>
                    <a:pt x="26" y="249"/>
                    <a:pt x="27" y="249"/>
                    <a:pt x="29" y="249"/>
                  </a:cubicBezTo>
                  <a:cubicBezTo>
                    <a:pt x="33" y="249"/>
                    <a:pt x="37" y="249"/>
                    <a:pt x="42" y="250"/>
                  </a:cubicBezTo>
                  <a:cubicBezTo>
                    <a:pt x="46" y="250"/>
                    <a:pt x="50" y="251"/>
                    <a:pt x="54" y="251"/>
                  </a:cubicBezTo>
                  <a:cubicBezTo>
                    <a:pt x="55" y="251"/>
                    <a:pt x="55" y="251"/>
                    <a:pt x="55" y="251"/>
                  </a:cubicBezTo>
                  <a:cubicBezTo>
                    <a:pt x="65" y="251"/>
                    <a:pt x="76" y="248"/>
                    <a:pt x="84" y="245"/>
                  </a:cubicBezTo>
                  <a:cubicBezTo>
                    <a:pt x="85" y="244"/>
                    <a:pt x="87" y="243"/>
                    <a:pt x="88" y="243"/>
                  </a:cubicBezTo>
                  <a:cubicBezTo>
                    <a:pt x="89" y="241"/>
                    <a:pt x="91" y="241"/>
                    <a:pt x="93" y="241"/>
                  </a:cubicBezTo>
                  <a:cubicBezTo>
                    <a:pt x="93" y="241"/>
                    <a:pt x="93" y="241"/>
                    <a:pt x="93" y="241"/>
                  </a:cubicBezTo>
                  <a:cubicBezTo>
                    <a:pt x="96" y="241"/>
                    <a:pt x="99" y="242"/>
                    <a:pt x="103" y="245"/>
                  </a:cubicBezTo>
                  <a:cubicBezTo>
                    <a:pt x="108" y="248"/>
                    <a:pt x="112" y="251"/>
                    <a:pt x="116" y="255"/>
                  </a:cubicBezTo>
                  <a:cubicBezTo>
                    <a:pt x="119" y="257"/>
                    <a:pt x="122" y="260"/>
                    <a:pt x="125" y="262"/>
                  </a:cubicBezTo>
                  <a:cubicBezTo>
                    <a:pt x="128" y="264"/>
                    <a:pt x="130" y="265"/>
                    <a:pt x="133" y="265"/>
                  </a:cubicBezTo>
                  <a:cubicBezTo>
                    <a:pt x="135" y="265"/>
                    <a:pt x="138" y="264"/>
                    <a:pt x="141" y="263"/>
                  </a:cubicBezTo>
                  <a:cubicBezTo>
                    <a:pt x="143" y="262"/>
                    <a:pt x="145" y="261"/>
                    <a:pt x="148" y="261"/>
                  </a:cubicBezTo>
                  <a:cubicBezTo>
                    <a:pt x="148" y="261"/>
                    <a:pt x="149" y="261"/>
                    <a:pt x="149" y="261"/>
                  </a:cubicBezTo>
                  <a:cubicBezTo>
                    <a:pt x="152" y="262"/>
                    <a:pt x="154" y="264"/>
                    <a:pt x="156" y="266"/>
                  </a:cubicBezTo>
                  <a:cubicBezTo>
                    <a:pt x="159" y="268"/>
                    <a:pt x="163" y="271"/>
                    <a:pt x="168" y="272"/>
                  </a:cubicBezTo>
                  <a:cubicBezTo>
                    <a:pt x="168" y="272"/>
                    <a:pt x="168" y="272"/>
                    <a:pt x="168" y="272"/>
                  </a:cubicBezTo>
                  <a:cubicBezTo>
                    <a:pt x="171" y="272"/>
                    <a:pt x="173" y="271"/>
                    <a:pt x="176" y="270"/>
                  </a:cubicBezTo>
                  <a:cubicBezTo>
                    <a:pt x="177" y="270"/>
                    <a:pt x="179" y="269"/>
                    <a:pt x="181" y="269"/>
                  </a:cubicBezTo>
                  <a:cubicBezTo>
                    <a:pt x="183" y="269"/>
                    <a:pt x="184" y="270"/>
                    <a:pt x="185" y="271"/>
                  </a:cubicBezTo>
                  <a:cubicBezTo>
                    <a:pt x="186" y="271"/>
                    <a:pt x="186" y="272"/>
                    <a:pt x="187" y="274"/>
                  </a:cubicBezTo>
                  <a:cubicBezTo>
                    <a:pt x="187" y="275"/>
                    <a:pt x="188" y="278"/>
                    <a:pt x="191" y="279"/>
                  </a:cubicBezTo>
                  <a:cubicBezTo>
                    <a:pt x="192" y="280"/>
                    <a:pt x="194" y="280"/>
                    <a:pt x="195" y="280"/>
                  </a:cubicBezTo>
                  <a:cubicBezTo>
                    <a:pt x="196" y="280"/>
                    <a:pt x="197" y="280"/>
                    <a:pt x="198" y="280"/>
                  </a:cubicBezTo>
                  <a:cubicBezTo>
                    <a:pt x="199" y="280"/>
                    <a:pt x="200" y="279"/>
                    <a:pt x="200" y="279"/>
                  </a:cubicBezTo>
                  <a:cubicBezTo>
                    <a:pt x="201" y="279"/>
                    <a:pt x="202" y="280"/>
                    <a:pt x="203" y="280"/>
                  </a:cubicBezTo>
                  <a:cubicBezTo>
                    <a:pt x="204" y="282"/>
                    <a:pt x="204" y="283"/>
                    <a:pt x="203" y="287"/>
                  </a:cubicBezTo>
                  <a:cubicBezTo>
                    <a:pt x="203" y="288"/>
                    <a:pt x="203" y="289"/>
                    <a:pt x="203" y="289"/>
                  </a:cubicBezTo>
                  <a:cubicBezTo>
                    <a:pt x="203" y="290"/>
                    <a:pt x="203" y="290"/>
                    <a:pt x="203" y="290"/>
                  </a:cubicBezTo>
                  <a:cubicBezTo>
                    <a:pt x="199" y="289"/>
                    <a:pt x="199" y="289"/>
                    <a:pt x="199" y="289"/>
                  </a:cubicBezTo>
                  <a:cubicBezTo>
                    <a:pt x="199" y="293"/>
                    <a:pt x="199" y="293"/>
                    <a:pt x="199" y="293"/>
                  </a:cubicBezTo>
                  <a:cubicBezTo>
                    <a:pt x="199" y="300"/>
                    <a:pt x="198" y="310"/>
                    <a:pt x="206" y="314"/>
                  </a:cubicBezTo>
                  <a:cubicBezTo>
                    <a:pt x="207" y="315"/>
                    <a:pt x="208" y="315"/>
                    <a:pt x="210" y="315"/>
                  </a:cubicBezTo>
                  <a:cubicBezTo>
                    <a:pt x="211" y="315"/>
                    <a:pt x="212" y="315"/>
                    <a:pt x="213" y="315"/>
                  </a:cubicBezTo>
                  <a:cubicBezTo>
                    <a:pt x="213" y="315"/>
                    <a:pt x="214" y="315"/>
                    <a:pt x="214" y="315"/>
                  </a:cubicBezTo>
                  <a:cubicBezTo>
                    <a:pt x="215" y="315"/>
                    <a:pt x="216" y="315"/>
                    <a:pt x="216" y="315"/>
                  </a:cubicBezTo>
                  <a:cubicBezTo>
                    <a:pt x="219" y="316"/>
                    <a:pt x="221" y="319"/>
                    <a:pt x="223" y="321"/>
                  </a:cubicBezTo>
                  <a:cubicBezTo>
                    <a:pt x="227" y="326"/>
                    <a:pt x="230" y="333"/>
                    <a:pt x="232" y="339"/>
                  </a:cubicBezTo>
                  <a:cubicBezTo>
                    <a:pt x="233" y="342"/>
                    <a:pt x="233" y="342"/>
                    <a:pt x="233" y="342"/>
                  </a:cubicBezTo>
                  <a:cubicBezTo>
                    <a:pt x="235" y="345"/>
                    <a:pt x="236" y="347"/>
                    <a:pt x="238" y="350"/>
                  </a:cubicBezTo>
                  <a:cubicBezTo>
                    <a:pt x="240" y="353"/>
                    <a:pt x="242" y="357"/>
                    <a:pt x="243" y="360"/>
                  </a:cubicBezTo>
                  <a:cubicBezTo>
                    <a:pt x="243" y="362"/>
                    <a:pt x="243" y="364"/>
                    <a:pt x="243" y="368"/>
                  </a:cubicBezTo>
                  <a:cubicBezTo>
                    <a:pt x="244" y="376"/>
                    <a:pt x="244" y="388"/>
                    <a:pt x="255" y="389"/>
                  </a:cubicBezTo>
                  <a:cubicBezTo>
                    <a:pt x="256" y="389"/>
                    <a:pt x="256" y="390"/>
                    <a:pt x="256" y="390"/>
                  </a:cubicBezTo>
                  <a:cubicBezTo>
                    <a:pt x="263" y="390"/>
                    <a:pt x="267" y="382"/>
                    <a:pt x="270" y="376"/>
                  </a:cubicBezTo>
                  <a:cubicBezTo>
                    <a:pt x="272" y="373"/>
                    <a:pt x="274" y="370"/>
                    <a:pt x="275" y="368"/>
                  </a:cubicBezTo>
                  <a:cubicBezTo>
                    <a:pt x="278" y="365"/>
                    <a:pt x="281" y="362"/>
                    <a:pt x="284" y="360"/>
                  </a:cubicBezTo>
                  <a:cubicBezTo>
                    <a:pt x="290" y="353"/>
                    <a:pt x="296" y="347"/>
                    <a:pt x="304" y="343"/>
                  </a:cubicBezTo>
                  <a:cubicBezTo>
                    <a:pt x="309" y="341"/>
                    <a:pt x="314" y="339"/>
                    <a:pt x="318" y="332"/>
                  </a:cubicBezTo>
                  <a:cubicBezTo>
                    <a:pt x="319" y="331"/>
                    <a:pt x="319" y="329"/>
                    <a:pt x="320" y="327"/>
                  </a:cubicBezTo>
                  <a:cubicBezTo>
                    <a:pt x="321" y="324"/>
                    <a:pt x="323" y="321"/>
                    <a:pt x="325" y="318"/>
                  </a:cubicBezTo>
                  <a:cubicBezTo>
                    <a:pt x="326" y="317"/>
                    <a:pt x="328" y="316"/>
                    <a:pt x="329" y="314"/>
                  </a:cubicBezTo>
                  <a:cubicBezTo>
                    <a:pt x="332" y="312"/>
                    <a:pt x="335" y="309"/>
                    <a:pt x="337" y="306"/>
                  </a:cubicBezTo>
                  <a:cubicBezTo>
                    <a:pt x="339" y="302"/>
                    <a:pt x="339" y="298"/>
                    <a:pt x="340" y="293"/>
                  </a:cubicBezTo>
                  <a:cubicBezTo>
                    <a:pt x="342" y="297"/>
                    <a:pt x="344" y="303"/>
                    <a:pt x="343" y="307"/>
                  </a:cubicBezTo>
                  <a:cubicBezTo>
                    <a:pt x="343" y="309"/>
                    <a:pt x="341" y="310"/>
                    <a:pt x="339" y="311"/>
                  </a:cubicBezTo>
                  <a:cubicBezTo>
                    <a:pt x="337" y="312"/>
                    <a:pt x="335" y="313"/>
                    <a:pt x="334" y="316"/>
                  </a:cubicBezTo>
                  <a:cubicBezTo>
                    <a:pt x="331" y="320"/>
                    <a:pt x="333" y="324"/>
                    <a:pt x="335" y="327"/>
                  </a:cubicBezTo>
                  <a:cubicBezTo>
                    <a:pt x="335" y="328"/>
                    <a:pt x="336" y="330"/>
                    <a:pt x="336" y="331"/>
                  </a:cubicBezTo>
                  <a:cubicBezTo>
                    <a:pt x="337" y="333"/>
                    <a:pt x="336" y="334"/>
                    <a:pt x="333" y="337"/>
                  </a:cubicBezTo>
                  <a:cubicBezTo>
                    <a:pt x="332" y="338"/>
                    <a:pt x="330" y="339"/>
                    <a:pt x="329" y="340"/>
                  </a:cubicBezTo>
                  <a:cubicBezTo>
                    <a:pt x="320" y="350"/>
                    <a:pt x="321" y="361"/>
                    <a:pt x="321" y="372"/>
                  </a:cubicBezTo>
                  <a:cubicBezTo>
                    <a:pt x="321" y="372"/>
                    <a:pt x="322" y="377"/>
                    <a:pt x="322" y="378"/>
                  </a:cubicBezTo>
                  <a:cubicBezTo>
                    <a:pt x="322" y="383"/>
                    <a:pt x="322" y="386"/>
                    <a:pt x="319" y="387"/>
                  </a:cubicBezTo>
                  <a:cubicBezTo>
                    <a:pt x="319" y="388"/>
                    <a:pt x="318" y="388"/>
                    <a:pt x="316" y="388"/>
                  </a:cubicBezTo>
                  <a:cubicBezTo>
                    <a:pt x="315" y="388"/>
                    <a:pt x="315" y="388"/>
                    <a:pt x="314" y="388"/>
                  </a:cubicBezTo>
                  <a:cubicBezTo>
                    <a:pt x="313" y="388"/>
                    <a:pt x="312" y="387"/>
                    <a:pt x="311" y="387"/>
                  </a:cubicBezTo>
                  <a:cubicBezTo>
                    <a:pt x="309" y="387"/>
                    <a:pt x="305" y="388"/>
                    <a:pt x="303" y="390"/>
                  </a:cubicBezTo>
                  <a:cubicBezTo>
                    <a:pt x="300" y="393"/>
                    <a:pt x="299" y="396"/>
                    <a:pt x="300" y="399"/>
                  </a:cubicBezTo>
                  <a:cubicBezTo>
                    <a:pt x="300" y="403"/>
                    <a:pt x="303" y="406"/>
                    <a:pt x="306" y="407"/>
                  </a:cubicBezTo>
                  <a:cubicBezTo>
                    <a:pt x="308" y="408"/>
                    <a:pt x="310" y="408"/>
                    <a:pt x="312" y="408"/>
                  </a:cubicBezTo>
                  <a:cubicBezTo>
                    <a:pt x="315" y="408"/>
                    <a:pt x="318" y="407"/>
                    <a:pt x="321" y="406"/>
                  </a:cubicBezTo>
                  <a:cubicBezTo>
                    <a:pt x="323" y="406"/>
                    <a:pt x="323" y="406"/>
                    <a:pt x="323" y="406"/>
                  </a:cubicBezTo>
                  <a:cubicBezTo>
                    <a:pt x="336" y="402"/>
                    <a:pt x="337" y="393"/>
                    <a:pt x="338" y="384"/>
                  </a:cubicBezTo>
                  <a:cubicBezTo>
                    <a:pt x="339" y="381"/>
                    <a:pt x="339" y="381"/>
                    <a:pt x="339" y="381"/>
                  </a:cubicBezTo>
                  <a:cubicBezTo>
                    <a:pt x="340" y="376"/>
                    <a:pt x="341" y="369"/>
                    <a:pt x="343" y="365"/>
                  </a:cubicBezTo>
                  <a:cubicBezTo>
                    <a:pt x="345" y="363"/>
                    <a:pt x="347" y="361"/>
                    <a:pt x="349" y="361"/>
                  </a:cubicBezTo>
                  <a:cubicBezTo>
                    <a:pt x="350" y="361"/>
                    <a:pt x="350" y="362"/>
                    <a:pt x="351" y="363"/>
                  </a:cubicBezTo>
                  <a:cubicBezTo>
                    <a:pt x="351" y="363"/>
                    <a:pt x="351" y="365"/>
                    <a:pt x="352" y="367"/>
                  </a:cubicBezTo>
                  <a:cubicBezTo>
                    <a:pt x="352" y="368"/>
                    <a:pt x="352" y="370"/>
                    <a:pt x="352" y="372"/>
                  </a:cubicBezTo>
                  <a:cubicBezTo>
                    <a:pt x="353" y="374"/>
                    <a:pt x="354" y="376"/>
                    <a:pt x="355" y="378"/>
                  </a:cubicBezTo>
                  <a:cubicBezTo>
                    <a:pt x="358" y="384"/>
                    <a:pt x="359" y="386"/>
                    <a:pt x="355" y="394"/>
                  </a:cubicBezTo>
                  <a:cubicBezTo>
                    <a:pt x="354" y="397"/>
                    <a:pt x="354" y="401"/>
                    <a:pt x="354" y="404"/>
                  </a:cubicBezTo>
                  <a:cubicBezTo>
                    <a:pt x="354" y="410"/>
                    <a:pt x="354" y="413"/>
                    <a:pt x="351" y="415"/>
                  </a:cubicBezTo>
                  <a:cubicBezTo>
                    <a:pt x="351" y="415"/>
                    <a:pt x="351" y="415"/>
                    <a:pt x="349" y="415"/>
                  </a:cubicBezTo>
                  <a:cubicBezTo>
                    <a:pt x="347" y="415"/>
                    <a:pt x="347" y="415"/>
                    <a:pt x="347" y="415"/>
                  </a:cubicBezTo>
                  <a:cubicBezTo>
                    <a:pt x="345" y="415"/>
                    <a:pt x="342" y="415"/>
                    <a:pt x="340" y="418"/>
                  </a:cubicBezTo>
                  <a:cubicBezTo>
                    <a:pt x="338" y="421"/>
                    <a:pt x="339" y="423"/>
                    <a:pt x="339" y="425"/>
                  </a:cubicBezTo>
                  <a:cubicBezTo>
                    <a:pt x="340" y="425"/>
                    <a:pt x="340" y="426"/>
                    <a:pt x="340" y="426"/>
                  </a:cubicBezTo>
                  <a:cubicBezTo>
                    <a:pt x="339" y="426"/>
                    <a:pt x="338" y="426"/>
                    <a:pt x="337" y="425"/>
                  </a:cubicBezTo>
                  <a:cubicBezTo>
                    <a:pt x="336" y="425"/>
                    <a:pt x="336" y="425"/>
                    <a:pt x="336" y="425"/>
                  </a:cubicBezTo>
                  <a:cubicBezTo>
                    <a:pt x="331" y="425"/>
                    <a:pt x="329" y="425"/>
                    <a:pt x="326" y="422"/>
                  </a:cubicBezTo>
                  <a:cubicBezTo>
                    <a:pt x="324" y="419"/>
                    <a:pt x="321" y="418"/>
                    <a:pt x="317" y="418"/>
                  </a:cubicBezTo>
                  <a:cubicBezTo>
                    <a:pt x="314" y="418"/>
                    <a:pt x="311" y="419"/>
                    <a:pt x="307" y="420"/>
                  </a:cubicBezTo>
                  <a:cubicBezTo>
                    <a:pt x="305" y="421"/>
                    <a:pt x="302" y="422"/>
                    <a:pt x="299" y="422"/>
                  </a:cubicBezTo>
                  <a:cubicBezTo>
                    <a:pt x="298" y="422"/>
                    <a:pt x="298" y="422"/>
                    <a:pt x="298" y="422"/>
                  </a:cubicBezTo>
                  <a:cubicBezTo>
                    <a:pt x="294" y="423"/>
                    <a:pt x="287" y="423"/>
                    <a:pt x="286" y="430"/>
                  </a:cubicBezTo>
                  <a:cubicBezTo>
                    <a:pt x="285" y="435"/>
                    <a:pt x="290" y="445"/>
                    <a:pt x="296" y="446"/>
                  </a:cubicBezTo>
                  <a:cubicBezTo>
                    <a:pt x="296" y="446"/>
                    <a:pt x="297" y="446"/>
                    <a:pt x="297" y="446"/>
                  </a:cubicBezTo>
                  <a:cubicBezTo>
                    <a:pt x="300" y="446"/>
                    <a:pt x="303" y="444"/>
                    <a:pt x="305" y="443"/>
                  </a:cubicBezTo>
                  <a:cubicBezTo>
                    <a:pt x="306" y="442"/>
                    <a:pt x="308" y="441"/>
                    <a:pt x="310" y="441"/>
                  </a:cubicBezTo>
                  <a:cubicBezTo>
                    <a:pt x="310" y="441"/>
                    <a:pt x="310" y="441"/>
                    <a:pt x="310" y="441"/>
                  </a:cubicBezTo>
                  <a:cubicBezTo>
                    <a:pt x="311" y="441"/>
                    <a:pt x="313" y="442"/>
                    <a:pt x="314" y="443"/>
                  </a:cubicBezTo>
                  <a:cubicBezTo>
                    <a:pt x="317" y="444"/>
                    <a:pt x="319" y="446"/>
                    <a:pt x="322" y="446"/>
                  </a:cubicBezTo>
                  <a:cubicBezTo>
                    <a:pt x="322" y="446"/>
                    <a:pt x="323" y="446"/>
                    <a:pt x="323" y="446"/>
                  </a:cubicBezTo>
                  <a:cubicBezTo>
                    <a:pt x="327" y="445"/>
                    <a:pt x="329" y="441"/>
                    <a:pt x="330" y="439"/>
                  </a:cubicBezTo>
                  <a:cubicBezTo>
                    <a:pt x="330" y="437"/>
                    <a:pt x="331" y="436"/>
                    <a:pt x="332" y="436"/>
                  </a:cubicBezTo>
                  <a:cubicBezTo>
                    <a:pt x="332" y="435"/>
                    <a:pt x="332" y="435"/>
                    <a:pt x="332" y="435"/>
                  </a:cubicBezTo>
                  <a:cubicBezTo>
                    <a:pt x="333" y="435"/>
                    <a:pt x="335" y="436"/>
                    <a:pt x="336" y="437"/>
                  </a:cubicBezTo>
                  <a:cubicBezTo>
                    <a:pt x="338" y="438"/>
                    <a:pt x="339" y="439"/>
                    <a:pt x="341" y="439"/>
                  </a:cubicBezTo>
                  <a:cubicBezTo>
                    <a:pt x="341" y="439"/>
                    <a:pt x="341" y="439"/>
                    <a:pt x="341" y="439"/>
                  </a:cubicBezTo>
                  <a:cubicBezTo>
                    <a:pt x="342" y="439"/>
                    <a:pt x="344" y="439"/>
                    <a:pt x="346" y="436"/>
                  </a:cubicBezTo>
                  <a:cubicBezTo>
                    <a:pt x="347" y="433"/>
                    <a:pt x="346" y="430"/>
                    <a:pt x="345" y="429"/>
                  </a:cubicBezTo>
                  <a:cubicBezTo>
                    <a:pt x="345" y="429"/>
                    <a:pt x="345" y="429"/>
                    <a:pt x="345" y="428"/>
                  </a:cubicBezTo>
                  <a:cubicBezTo>
                    <a:pt x="348" y="429"/>
                    <a:pt x="351" y="429"/>
                    <a:pt x="353" y="429"/>
                  </a:cubicBezTo>
                  <a:cubicBezTo>
                    <a:pt x="354" y="429"/>
                    <a:pt x="354" y="429"/>
                    <a:pt x="355" y="429"/>
                  </a:cubicBezTo>
                  <a:cubicBezTo>
                    <a:pt x="361" y="429"/>
                    <a:pt x="366" y="425"/>
                    <a:pt x="370" y="421"/>
                  </a:cubicBezTo>
                  <a:cubicBezTo>
                    <a:pt x="373" y="418"/>
                    <a:pt x="376" y="416"/>
                    <a:pt x="379" y="415"/>
                  </a:cubicBezTo>
                  <a:cubicBezTo>
                    <a:pt x="380" y="414"/>
                    <a:pt x="381" y="414"/>
                    <a:pt x="382" y="414"/>
                  </a:cubicBezTo>
                  <a:cubicBezTo>
                    <a:pt x="383" y="414"/>
                    <a:pt x="387" y="415"/>
                    <a:pt x="387" y="419"/>
                  </a:cubicBezTo>
                  <a:cubicBezTo>
                    <a:pt x="387" y="420"/>
                    <a:pt x="387" y="421"/>
                    <a:pt x="386" y="423"/>
                  </a:cubicBezTo>
                  <a:cubicBezTo>
                    <a:pt x="386" y="424"/>
                    <a:pt x="385" y="426"/>
                    <a:pt x="385" y="427"/>
                  </a:cubicBezTo>
                  <a:cubicBezTo>
                    <a:pt x="384" y="432"/>
                    <a:pt x="386" y="436"/>
                    <a:pt x="388" y="441"/>
                  </a:cubicBezTo>
                  <a:cubicBezTo>
                    <a:pt x="389" y="443"/>
                    <a:pt x="391" y="445"/>
                    <a:pt x="392" y="448"/>
                  </a:cubicBezTo>
                  <a:cubicBezTo>
                    <a:pt x="397" y="457"/>
                    <a:pt x="403" y="466"/>
                    <a:pt x="399" y="476"/>
                  </a:cubicBezTo>
                  <a:cubicBezTo>
                    <a:pt x="399" y="477"/>
                    <a:pt x="398" y="477"/>
                    <a:pt x="398" y="478"/>
                  </a:cubicBezTo>
                  <a:cubicBezTo>
                    <a:pt x="396" y="482"/>
                    <a:pt x="395" y="486"/>
                    <a:pt x="397" y="491"/>
                  </a:cubicBezTo>
                  <a:cubicBezTo>
                    <a:pt x="398" y="494"/>
                    <a:pt x="400" y="496"/>
                    <a:pt x="402" y="498"/>
                  </a:cubicBezTo>
                  <a:cubicBezTo>
                    <a:pt x="403" y="500"/>
                    <a:pt x="404" y="502"/>
                    <a:pt x="405" y="504"/>
                  </a:cubicBezTo>
                  <a:cubicBezTo>
                    <a:pt x="407" y="507"/>
                    <a:pt x="408" y="510"/>
                    <a:pt x="409" y="513"/>
                  </a:cubicBezTo>
                  <a:cubicBezTo>
                    <a:pt x="410" y="516"/>
                    <a:pt x="412" y="519"/>
                    <a:pt x="413" y="521"/>
                  </a:cubicBezTo>
                  <a:cubicBezTo>
                    <a:pt x="413" y="523"/>
                    <a:pt x="414" y="524"/>
                    <a:pt x="415" y="526"/>
                  </a:cubicBezTo>
                  <a:cubicBezTo>
                    <a:pt x="417" y="529"/>
                    <a:pt x="418" y="531"/>
                    <a:pt x="418" y="534"/>
                  </a:cubicBezTo>
                  <a:cubicBezTo>
                    <a:pt x="419" y="538"/>
                    <a:pt x="419" y="538"/>
                    <a:pt x="419" y="538"/>
                  </a:cubicBezTo>
                  <a:cubicBezTo>
                    <a:pt x="422" y="537"/>
                    <a:pt x="422" y="537"/>
                    <a:pt x="422" y="537"/>
                  </a:cubicBezTo>
                  <a:cubicBezTo>
                    <a:pt x="423" y="537"/>
                    <a:pt x="425" y="536"/>
                    <a:pt x="426" y="536"/>
                  </a:cubicBezTo>
                  <a:cubicBezTo>
                    <a:pt x="428" y="536"/>
                    <a:pt x="429" y="537"/>
                    <a:pt x="431" y="537"/>
                  </a:cubicBezTo>
                  <a:cubicBezTo>
                    <a:pt x="433" y="538"/>
                    <a:pt x="434" y="538"/>
                    <a:pt x="436" y="538"/>
                  </a:cubicBezTo>
                  <a:cubicBezTo>
                    <a:pt x="436" y="538"/>
                    <a:pt x="437" y="538"/>
                    <a:pt x="437" y="538"/>
                  </a:cubicBezTo>
                  <a:cubicBezTo>
                    <a:pt x="438" y="535"/>
                    <a:pt x="438" y="535"/>
                    <a:pt x="438" y="535"/>
                  </a:cubicBezTo>
                  <a:cubicBezTo>
                    <a:pt x="438" y="538"/>
                    <a:pt x="438" y="538"/>
                    <a:pt x="438" y="538"/>
                  </a:cubicBezTo>
                  <a:cubicBezTo>
                    <a:pt x="441" y="538"/>
                    <a:pt x="441" y="538"/>
                    <a:pt x="441" y="538"/>
                  </a:cubicBezTo>
                  <a:cubicBezTo>
                    <a:pt x="475" y="10"/>
                    <a:pt x="475" y="10"/>
                    <a:pt x="475" y="10"/>
                  </a:cubicBezTo>
                  <a:lnTo>
                    <a:pt x="472" y="9"/>
                  </a:lnTo>
                  <a:close/>
                  <a:moveTo>
                    <a:pt x="413" y="222"/>
                  </a:moveTo>
                  <a:cubicBezTo>
                    <a:pt x="411" y="220"/>
                    <a:pt x="409" y="219"/>
                    <a:pt x="408" y="219"/>
                  </a:cubicBezTo>
                  <a:cubicBezTo>
                    <a:pt x="407" y="219"/>
                    <a:pt x="406" y="218"/>
                    <a:pt x="406" y="218"/>
                  </a:cubicBezTo>
                  <a:cubicBezTo>
                    <a:pt x="406" y="218"/>
                    <a:pt x="405" y="216"/>
                    <a:pt x="411" y="209"/>
                  </a:cubicBezTo>
                  <a:cubicBezTo>
                    <a:pt x="413" y="207"/>
                    <a:pt x="415" y="206"/>
                    <a:pt x="416" y="204"/>
                  </a:cubicBezTo>
                  <a:cubicBezTo>
                    <a:pt x="418" y="202"/>
                    <a:pt x="421" y="200"/>
                    <a:pt x="423" y="197"/>
                  </a:cubicBezTo>
                  <a:cubicBezTo>
                    <a:pt x="424" y="199"/>
                    <a:pt x="423" y="201"/>
                    <a:pt x="422" y="203"/>
                  </a:cubicBezTo>
                  <a:cubicBezTo>
                    <a:pt x="421" y="206"/>
                    <a:pt x="421" y="209"/>
                    <a:pt x="420" y="211"/>
                  </a:cubicBezTo>
                  <a:cubicBezTo>
                    <a:pt x="419" y="216"/>
                    <a:pt x="418" y="220"/>
                    <a:pt x="415" y="224"/>
                  </a:cubicBezTo>
                  <a:cubicBezTo>
                    <a:pt x="415" y="224"/>
                    <a:pt x="415" y="224"/>
                    <a:pt x="415" y="224"/>
                  </a:cubicBezTo>
                  <a:cubicBezTo>
                    <a:pt x="415" y="224"/>
                    <a:pt x="415" y="224"/>
                    <a:pt x="414" y="223"/>
                  </a:cubicBezTo>
                  <a:cubicBezTo>
                    <a:pt x="414" y="223"/>
                    <a:pt x="413" y="222"/>
                    <a:pt x="413" y="222"/>
                  </a:cubicBezTo>
                  <a:close/>
                  <a:moveTo>
                    <a:pt x="340" y="246"/>
                  </a:moveTo>
                  <a:cubicBezTo>
                    <a:pt x="339" y="247"/>
                    <a:pt x="339" y="248"/>
                    <a:pt x="338" y="248"/>
                  </a:cubicBezTo>
                  <a:cubicBezTo>
                    <a:pt x="339" y="247"/>
                    <a:pt x="339" y="246"/>
                    <a:pt x="339" y="244"/>
                  </a:cubicBezTo>
                  <a:cubicBezTo>
                    <a:pt x="339" y="239"/>
                    <a:pt x="339" y="235"/>
                    <a:pt x="336" y="230"/>
                  </a:cubicBezTo>
                  <a:cubicBezTo>
                    <a:pt x="336" y="230"/>
                    <a:pt x="335" y="229"/>
                    <a:pt x="334" y="228"/>
                  </a:cubicBezTo>
                  <a:cubicBezTo>
                    <a:pt x="334" y="228"/>
                    <a:pt x="332" y="226"/>
                    <a:pt x="332" y="225"/>
                  </a:cubicBezTo>
                  <a:cubicBezTo>
                    <a:pt x="333" y="225"/>
                    <a:pt x="333" y="224"/>
                    <a:pt x="334" y="224"/>
                  </a:cubicBezTo>
                  <a:cubicBezTo>
                    <a:pt x="336" y="223"/>
                    <a:pt x="338" y="221"/>
                    <a:pt x="338" y="218"/>
                  </a:cubicBezTo>
                  <a:cubicBezTo>
                    <a:pt x="338" y="215"/>
                    <a:pt x="336" y="212"/>
                    <a:pt x="334" y="208"/>
                  </a:cubicBezTo>
                  <a:cubicBezTo>
                    <a:pt x="333" y="207"/>
                    <a:pt x="333" y="206"/>
                    <a:pt x="333" y="206"/>
                  </a:cubicBezTo>
                  <a:cubicBezTo>
                    <a:pt x="331" y="203"/>
                    <a:pt x="329" y="200"/>
                    <a:pt x="326" y="197"/>
                  </a:cubicBezTo>
                  <a:cubicBezTo>
                    <a:pt x="324" y="194"/>
                    <a:pt x="322" y="190"/>
                    <a:pt x="323" y="188"/>
                  </a:cubicBezTo>
                  <a:cubicBezTo>
                    <a:pt x="324" y="189"/>
                    <a:pt x="327" y="193"/>
                    <a:pt x="329" y="194"/>
                  </a:cubicBezTo>
                  <a:cubicBezTo>
                    <a:pt x="330" y="195"/>
                    <a:pt x="331" y="196"/>
                    <a:pt x="331" y="197"/>
                  </a:cubicBezTo>
                  <a:cubicBezTo>
                    <a:pt x="333" y="198"/>
                    <a:pt x="334" y="199"/>
                    <a:pt x="336" y="200"/>
                  </a:cubicBezTo>
                  <a:cubicBezTo>
                    <a:pt x="337" y="201"/>
                    <a:pt x="338" y="201"/>
                    <a:pt x="339" y="201"/>
                  </a:cubicBezTo>
                  <a:cubicBezTo>
                    <a:pt x="339" y="201"/>
                    <a:pt x="340" y="202"/>
                    <a:pt x="341" y="202"/>
                  </a:cubicBezTo>
                  <a:cubicBezTo>
                    <a:pt x="341" y="202"/>
                    <a:pt x="342" y="205"/>
                    <a:pt x="342" y="206"/>
                  </a:cubicBezTo>
                  <a:cubicBezTo>
                    <a:pt x="343" y="207"/>
                    <a:pt x="343" y="208"/>
                    <a:pt x="343" y="208"/>
                  </a:cubicBezTo>
                  <a:cubicBezTo>
                    <a:pt x="344" y="210"/>
                    <a:pt x="344" y="212"/>
                    <a:pt x="345" y="214"/>
                  </a:cubicBezTo>
                  <a:cubicBezTo>
                    <a:pt x="347" y="218"/>
                    <a:pt x="348" y="222"/>
                    <a:pt x="349" y="226"/>
                  </a:cubicBezTo>
                  <a:cubicBezTo>
                    <a:pt x="350" y="234"/>
                    <a:pt x="348" y="239"/>
                    <a:pt x="340" y="246"/>
                  </a:cubicBezTo>
                  <a:close/>
                  <a:moveTo>
                    <a:pt x="310" y="113"/>
                  </a:moveTo>
                  <a:cubicBezTo>
                    <a:pt x="309" y="111"/>
                    <a:pt x="309" y="110"/>
                    <a:pt x="309" y="110"/>
                  </a:cubicBezTo>
                  <a:cubicBezTo>
                    <a:pt x="309" y="110"/>
                    <a:pt x="309" y="109"/>
                    <a:pt x="311" y="108"/>
                  </a:cubicBezTo>
                  <a:cubicBezTo>
                    <a:pt x="312" y="108"/>
                    <a:pt x="312" y="108"/>
                    <a:pt x="312" y="108"/>
                  </a:cubicBezTo>
                  <a:cubicBezTo>
                    <a:pt x="316" y="106"/>
                    <a:pt x="318" y="104"/>
                    <a:pt x="317" y="98"/>
                  </a:cubicBezTo>
                  <a:cubicBezTo>
                    <a:pt x="316" y="95"/>
                    <a:pt x="315" y="94"/>
                    <a:pt x="313" y="92"/>
                  </a:cubicBezTo>
                  <a:cubicBezTo>
                    <a:pt x="312" y="90"/>
                    <a:pt x="311" y="89"/>
                    <a:pt x="311" y="88"/>
                  </a:cubicBezTo>
                  <a:cubicBezTo>
                    <a:pt x="311" y="88"/>
                    <a:pt x="312" y="86"/>
                    <a:pt x="315" y="86"/>
                  </a:cubicBezTo>
                  <a:cubicBezTo>
                    <a:pt x="318" y="86"/>
                    <a:pt x="321" y="87"/>
                    <a:pt x="322" y="88"/>
                  </a:cubicBezTo>
                  <a:cubicBezTo>
                    <a:pt x="326" y="91"/>
                    <a:pt x="329" y="94"/>
                    <a:pt x="332" y="98"/>
                  </a:cubicBezTo>
                  <a:cubicBezTo>
                    <a:pt x="333" y="99"/>
                    <a:pt x="334" y="100"/>
                    <a:pt x="335" y="102"/>
                  </a:cubicBezTo>
                  <a:cubicBezTo>
                    <a:pt x="338" y="104"/>
                    <a:pt x="338" y="106"/>
                    <a:pt x="337" y="110"/>
                  </a:cubicBezTo>
                  <a:cubicBezTo>
                    <a:pt x="337" y="112"/>
                    <a:pt x="336" y="115"/>
                    <a:pt x="337" y="118"/>
                  </a:cubicBezTo>
                  <a:cubicBezTo>
                    <a:pt x="337" y="119"/>
                    <a:pt x="338" y="121"/>
                    <a:pt x="338" y="123"/>
                  </a:cubicBezTo>
                  <a:cubicBezTo>
                    <a:pt x="339" y="125"/>
                    <a:pt x="340" y="128"/>
                    <a:pt x="339" y="129"/>
                  </a:cubicBezTo>
                  <a:cubicBezTo>
                    <a:pt x="339" y="130"/>
                    <a:pt x="338" y="130"/>
                    <a:pt x="337" y="131"/>
                  </a:cubicBezTo>
                  <a:cubicBezTo>
                    <a:pt x="336" y="131"/>
                    <a:pt x="335" y="131"/>
                    <a:pt x="334" y="131"/>
                  </a:cubicBezTo>
                  <a:cubicBezTo>
                    <a:pt x="330" y="131"/>
                    <a:pt x="326" y="129"/>
                    <a:pt x="322" y="126"/>
                  </a:cubicBezTo>
                  <a:cubicBezTo>
                    <a:pt x="319" y="125"/>
                    <a:pt x="319" y="125"/>
                    <a:pt x="319" y="125"/>
                  </a:cubicBezTo>
                  <a:cubicBezTo>
                    <a:pt x="318" y="127"/>
                    <a:pt x="318" y="127"/>
                    <a:pt x="318" y="127"/>
                  </a:cubicBezTo>
                  <a:cubicBezTo>
                    <a:pt x="316" y="130"/>
                    <a:pt x="314" y="131"/>
                    <a:pt x="314" y="131"/>
                  </a:cubicBezTo>
                  <a:cubicBezTo>
                    <a:pt x="313" y="131"/>
                    <a:pt x="312" y="130"/>
                    <a:pt x="312" y="128"/>
                  </a:cubicBezTo>
                  <a:cubicBezTo>
                    <a:pt x="312" y="127"/>
                    <a:pt x="312" y="125"/>
                    <a:pt x="312" y="123"/>
                  </a:cubicBezTo>
                  <a:cubicBezTo>
                    <a:pt x="313" y="120"/>
                    <a:pt x="313" y="116"/>
                    <a:pt x="310" y="113"/>
                  </a:cubicBezTo>
                  <a:close/>
                  <a:moveTo>
                    <a:pt x="332" y="146"/>
                  </a:moveTo>
                  <a:cubicBezTo>
                    <a:pt x="333" y="146"/>
                    <a:pt x="333" y="146"/>
                    <a:pt x="333" y="146"/>
                  </a:cubicBezTo>
                  <a:cubicBezTo>
                    <a:pt x="334" y="145"/>
                    <a:pt x="335" y="145"/>
                    <a:pt x="336" y="144"/>
                  </a:cubicBezTo>
                  <a:cubicBezTo>
                    <a:pt x="336" y="144"/>
                    <a:pt x="336" y="144"/>
                    <a:pt x="336" y="144"/>
                  </a:cubicBezTo>
                  <a:cubicBezTo>
                    <a:pt x="336" y="146"/>
                    <a:pt x="336" y="147"/>
                    <a:pt x="336" y="148"/>
                  </a:cubicBezTo>
                  <a:cubicBezTo>
                    <a:pt x="336" y="148"/>
                    <a:pt x="336" y="148"/>
                    <a:pt x="336" y="148"/>
                  </a:cubicBezTo>
                  <a:cubicBezTo>
                    <a:pt x="335" y="147"/>
                    <a:pt x="334" y="146"/>
                    <a:pt x="332" y="146"/>
                  </a:cubicBezTo>
                  <a:close/>
                  <a:moveTo>
                    <a:pt x="329" y="146"/>
                  </a:moveTo>
                  <a:cubicBezTo>
                    <a:pt x="330" y="146"/>
                    <a:pt x="330" y="146"/>
                    <a:pt x="331" y="146"/>
                  </a:cubicBezTo>
                  <a:cubicBezTo>
                    <a:pt x="329" y="147"/>
                    <a:pt x="328" y="149"/>
                    <a:pt x="328" y="150"/>
                  </a:cubicBezTo>
                  <a:cubicBezTo>
                    <a:pt x="327" y="150"/>
                    <a:pt x="327" y="151"/>
                    <a:pt x="327" y="151"/>
                  </a:cubicBezTo>
                  <a:cubicBezTo>
                    <a:pt x="326" y="152"/>
                    <a:pt x="325" y="152"/>
                    <a:pt x="324" y="152"/>
                  </a:cubicBezTo>
                  <a:cubicBezTo>
                    <a:pt x="322" y="152"/>
                    <a:pt x="320" y="151"/>
                    <a:pt x="319" y="151"/>
                  </a:cubicBezTo>
                  <a:cubicBezTo>
                    <a:pt x="319" y="150"/>
                    <a:pt x="318" y="150"/>
                    <a:pt x="318" y="149"/>
                  </a:cubicBezTo>
                  <a:cubicBezTo>
                    <a:pt x="318" y="148"/>
                    <a:pt x="319" y="147"/>
                    <a:pt x="320" y="146"/>
                  </a:cubicBezTo>
                  <a:cubicBezTo>
                    <a:pt x="321" y="146"/>
                    <a:pt x="321" y="146"/>
                    <a:pt x="323" y="146"/>
                  </a:cubicBezTo>
                  <a:cubicBezTo>
                    <a:pt x="324" y="146"/>
                    <a:pt x="325" y="146"/>
                    <a:pt x="326" y="146"/>
                  </a:cubicBezTo>
                  <a:cubicBezTo>
                    <a:pt x="327" y="146"/>
                    <a:pt x="328" y="146"/>
                    <a:pt x="329" y="146"/>
                  </a:cubicBezTo>
                  <a:close/>
                  <a:moveTo>
                    <a:pt x="272" y="268"/>
                  </a:moveTo>
                  <a:cubicBezTo>
                    <a:pt x="271" y="267"/>
                    <a:pt x="272" y="263"/>
                    <a:pt x="272" y="262"/>
                  </a:cubicBezTo>
                  <a:cubicBezTo>
                    <a:pt x="272" y="261"/>
                    <a:pt x="272" y="261"/>
                    <a:pt x="272" y="261"/>
                  </a:cubicBezTo>
                  <a:cubicBezTo>
                    <a:pt x="274" y="255"/>
                    <a:pt x="272" y="250"/>
                    <a:pt x="267" y="246"/>
                  </a:cubicBezTo>
                  <a:cubicBezTo>
                    <a:pt x="267" y="245"/>
                    <a:pt x="266" y="245"/>
                    <a:pt x="265" y="244"/>
                  </a:cubicBezTo>
                  <a:cubicBezTo>
                    <a:pt x="263" y="243"/>
                    <a:pt x="262" y="242"/>
                    <a:pt x="261" y="241"/>
                  </a:cubicBezTo>
                  <a:cubicBezTo>
                    <a:pt x="261" y="240"/>
                    <a:pt x="261" y="239"/>
                    <a:pt x="260" y="237"/>
                  </a:cubicBezTo>
                  <a:cubicBezTo>
                    <a:pt x="260" y="235"/>
                    <a:pt x="259" y="233"/>
                    <a:pt x="258" y="231"/>
                  </a:cubicBezTo>
                  <a:cubicBezTo>
                    <a:pt x="258" y="231"/>
                    <a:pt x="258" y="231"/>
                    <a:pt x="258" y="231"/>
                  </a:cubicBezTo>
                  <a:cubicBezTo>
                    <a:pt x="259" y="231"/>
                    <a:pt x="260" y="232"/>
                    <a:pt x="262" y="232"/>
                  </a:cubicBezTo>
                  <a:cubicBezTo>
                    <a:pt x="264" y="232"/>
                    <a:pt x="266" y="231"/>
                    <a:pt x="267" y="231"/>
                  </a:cubicBezTo>
                  <a:cubicBezTo>
                    <a:pt x="268" y="230"/>
                    <a:pt x="270" y="230"/>
                    <a:pt x="270" y="230"/>
                  </a:cubicBezTo>
                  <a:cubicBezTo>
                    <a:pt x="271" y="230"/>
                    <a:pt x="271" y="230"/>
                    <a:pt x="272" y="231"/>
                  </a:cubicBezTo>
                  <a:cubicBezTo>
                    <a:pt x="273" y="233"/>
                    <a:pt x="273" y="235"/>
                    <a:pt x="273" y="238"/>
                  </a:cubicBezTo>
                  <a:cubicBezTo>
                    <a:pt x="274" y="240"/>
                    <a:pt x="274" y="242"/>
                    <a:pt x="275" y="245"/>
                  </a:cubicBezTo>
                  <a:cubicBezTo>
                    <a:pt x="275" y="246"/>
                    <a:pt x="276" y="247"/>
                    <a:pt x="277" y="249"/>
                  </a:cubicBezTo>
                  <a:cubicBezTo>
                    <a:pt x="278" y="252"/>
                    <a:pt x="279" y="254"/>
                    <a:pt x="280" y="257"/>
                  </a:cubicBezTo>
                  <a:cubicBezTo>
                    <a:pt x="281" y="264"/>
                    <a:pt x="279" y="266"/>
                    <a:pt x="274" y="267"/>
                  </a:cubicBezTo>
                  <a:cubicBezTo>
                    <a:pt x="273" y="268"/>
                    <a:pt x="273" y="268"/>
                    <a:pt x="272" y="268"/>
                  </a:cubicBezTo>
                  <a:cubicBezTo>
                    <a:pt x="272" y="268"/>
                    <a:pt x="272" y="268"/>
                    <a:pt x="272" y="268"/>
                  </a:cubicBezTo>
                  <a:cubicBezTo>
                    <a:pt x="272" y="268"/>
                    <a:pt x="272" y="268"/>
                    <a:pt x="272" y="268"/>
                  </a:cubicBezTo>
                  <a:close/>
                  <a:moveTo>
                    <a:pt x="233" y="243"/>
                  </a:moveTo>
                  <a:cubicBezTo>
                    <a:pt x="233" y="242"/>
                    <a:pt x="234" y="241"/>
                    <a:pt x="234" y="240"/>
                  </a:cubicBezTo>
                  <a:cubicBezTo>
                    <a:pt x="235" y="238"/>
                    <a:pt x="236" y="236"/>
                    <a:pt x="237" y="235"/>
                  </a:cubicBezTo>
                  <a:cubicBezTo>
                    <a:pt x="237" y="236"/>
                    <a:pt x="238" y="237"/>
                    <a:pt x="239" y="238"/>
                  </a:cubicBezTo>
                  <a:cubicBezTo>
                    <a:pt x="236" y="238"/>
                    <a:pt x="234" y="241"/>
                    <a:pt x="233" y="243"/>
                  </a:cubicBezTo>
                  <a:close/>
                  <a:moveTo>
                    <a:pt x="245" y="223"/>
                  </a:moveTo>
                  <a:cubicBezTo>
                    <a:pt x="244" y="223"/>
                    <a:pt x="243" y="223"/>
                    <a:pt x="241" y="224"/>
                  </a:cubicBezTo>
                  <a:cubicBezTo>
                    <a:pt x="243" y="220"/>
                    <a:pt x="244" y="220"/>
                    <a:pt x="245" y="220"/>
                  </a:cubicBezTo>
                  <a:cubicBezTo>
                    <a:pt x="246" y="220"/>
                    <a:pt x="246" y="220"/>
                    <a:pt x="246" y="220"/>
                  </a:cubicBezTo>
                  <a:cubicBezTo>
                    <a:pt x="248" y="220"/>
                    <a:pt x="250" y="222"/>
                    <a:pt x="252" y="225"/>
                  </a:cubicBezTo>
                  <a:cubicBezTo>
                    <a:pt x="252" y="225"/>
                    <a:pt x="252" y="225"/>
                    <a:pt x="252" y="225"/>
                  </a:cubicBezTo>
                  <a:cubicBezTo>
                    <a:pt x="250" y="224"/>
                    <a:pt x="248" y="223"/>
                    <a:pt x="245" y="223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37" name="Freeform 15"/>
            <p:cNvSpPr>
              <a:spLocks/>
            </p:cNvSpPr>
            <p:nvPr/>
          </p:nvSpPr>
          <p:spPr bwMode="auto">
            <a:xfrm>
              <a:off x="417584" y="1752104"/>
              <a:ext cx="43690" cy="45455"/>
            </a:xfrm>
            <a:custGeom>
              <a:avLst/>
              <a:gdLst>
                <a:gd name="T0" fmla="*/ 3 w 14"/>
                <a:gd name="T1" fmla="*/ 15 h 16"/>
                <a:gd name="T2" fmla="*/ 7 w 14"/>
                <a:gd name="T3" fmla="*/ 16 h 16"/>
                <a:gd name="T4" fmla="*/ 11 w 14"/>
                <a:gd name="T5" fmla="*/ 15 h 16"/>
                <a:gd name="T6" fmla="*/ 14 w 14"/>
                <a:gd name="T7" fmla="*/ 5 h 16"/>
                <a:gd name="T8" fmla="*/ 10 w 14"/>
                <a:gd name="T9" fmla="*/ 0 h 16"/>
                <a:gd name="T10" fmla="*/ 9 w 14"/>
                <a:gd name="T11" fmla="*/ 0 h 16"/>
                <a:gd name="T12" fmla="*/ 4 w 14"/>
                <a:gd name="T13" fmla="*/ 4 h 16"/>
                <a:gd name="T14" fmla="*/ 2 w 14"/>
                <a:gd name="T15" fmla="*/ 7 h 16"/>
                <a:gd name="T16" fmla="*/ 1 w 14"/>
                <a:gd name="T17" fmla="*/ 13 h 16"/>
                <a:gd name="T18" fmla="*/ 3 w 14"/>
                <a:gd name="T1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6">
                  <a:moveTo>
                    <a:pt x="3" y="15"/>
                  </a:moveTo>
                  <a:cubicBezTo>
                    <a:pt x="4" y="16"/>
                    <a:pt x="5" y="16"/>
                    <a:pt x="7" y="16"/>
                  </a:cubicBezTo>
                  <a:cubicBezTo>
                    <a:pt x="8" y="16"/>
                    <a:pt x="10" y="16"/>
                    <a:pt x="11" y="15"/>
                  </a:cubicBezTo>
                  <a:cubicBezTo>
                    <a:pt x="13" y="12"/>
                    <a:pt x="14" y="8"/>
                    <a:pt x="14" y="5"/>
                  </a:cubicBezTo>
                  <a:cubicBezTo>
                    <a:pt x="13" y="1"/>
                    <a:pt x="12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0"/>
                    <a:pt x="5" y="2"/>
                    <a:pt x="4" y="4"/>
                  </a:cubicBezTo>
                  <a:cubicBezTo>
                    <a:pt x="3" y="5"/>
                    <a:pt x="3" y="6"/>
                    <a:pt x="2" y="7"/>
                  </a:cubicBezTo>
                  <a:cubicBezTo>
                    <a:pt x="1" y="8"/>
                    <a:pt x="0" y="10"/>
                    <a:pt x="1" y="13"/>
                  </a:cubicBezTo>
                  <a:cubicBezTo>
                    <a:pt x="1" y="14"/>
                    <a:pt x="2" y="15"/>
                    <a:pt x="3" y="15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38" name="Freeform 16"/>
            <p:cNvSpPr>
              <a:spLocks/>
            </p:cNvSpPr>
            <p:nvPr/>
          </p:nvSpPr>
          <p:spPr bwMode="auto">
            <a:xfrm>
              <a:off x="1356928" y="982326"/>
              <a:ext cx="63351" cy="48420"/>
            </a:xfrm>
            <a:custGeom>
              <a:avLst/>
              <a:gdLst>
                <a:gd name="T0" fmla="*/ 4 w 20"/>
                <a:gd name="T1" fmla="*/ 14 h 17"/>
                <a:gd name="T2" fmla="*/ 6 w 20"/>
                <a:gd name="T3" fmla="*/ 16 h 17"/>
                <a:gd name="T4" fmla="*/ 6 w 20"/>
                <a:gd name="T5" fmla="*/ 14 h 17"/>
                <a:gd name="T6" fmla="*/ 9 w 20"/>
                <a:gd name="T7" fmla="*/ 15 h 17"/>
                <a:gd name="T8" fmla="*/ 11 w 20"/>
                <a:gd name="T9" fmla="*/ 17 h 17"/>
                <a:gd name="T10" fmla="*/ 20 w 20"/>
                <a:gd name="T11" fmla="*/ 7 h 17"/>
                <a:gd name="T12" fmla="*/ 18 w 20"/>
                <a:gd name="T13" fmla="*/ 2 h 17"/>
                <a:gd name="T14" fmla="*/ 12 w 20"/>
                <a:gd name="T15" fmla="*/ 0 h 17"/>
                <a:gd name="T16" fmla="*/ 2 w 20"/>
                <a:gd name="T17" fmla="*/ 4 h 17"/>
                <a:gd name="T18" fmla="*/ 0 w 20"/>
                <a:gd name="T19" fmla="*/ 8 h 17"/>
                <a:gd name="T20" fmla="*/ 4 w 20"/>
                <a:gd name="T21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17">
                  <a:moveTo>
                    <a:pt x="4" y="14"/>
                  </a:moveTo>
                  <a:cubicBezTo>
                    <a:pt x="5" y="14"/>
                    <a:pt x="6" y="15"/>
                    <a:pt x="6" y="16"/>
                  </a:cubicBezTo>
                  <a:cubicBezTo>
                    <a:pt x="6" y="16"/>
                    <a:pt x="6" y="15"/>
                    <a:pt x="6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7" y="14"/>
                    <a:pt x="20" y="10"/>
                    <a:pt x="20" y="7"/>
                  </a:cubicBezTo>
                  <a:cubicBezTo>
                    <a:pt x="20" y="5"/>
                    <a:pt x="20" y="3"/>
                    <a:pt x="18" y="2"/>
                  </a:cubicBezTo>
                  <a:cubicBezTo>
                    <a:pt x="16" y="0"/>
                    <a:pt x="14" y="0"/>
                    <a:pt x="12" y="0"/>
                  </a:cubicBezTo>
                  <a:cubicBezTo>
                    <a:pt x="9" y="0"/>
                    <a:pt x="4" y="1"/>
                    <a:pt x="2" y="4"/>
                  </a:cubicBezTo>
                  <a:cubicBezTo>
                    <a:pt x="0" y="5"/>
                    <a:pt x="0" y="6"/>
                    <a:pt x="0" y="8"/>
                  </a:cubicBezTo>
                  <a:cubicBezTo>
                    <a:pt x="0" y="10"/>
                    <a:pt x="1" y="11"/>
                    <a:pt x="4" y="14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39" name="Freeform 17"/>
            <p:cNvSpPr>
              <a:spLocks/>
            </p:cNvSpPr>
            <p:nvPr/>
          </p:nvSpPr>
          <p:spPr bwMode="auto">
            <a:xfrm>
              <a:off x="231900" y="742203"/>
              <a:ext cx="2026144" cy="2768828"/>
            </a:xfrm>
            <a:custGeom>
              <a:avLst/>
              <a:gdLst>
                <a:gd name="T0" fmla="*/ 605 w 643"/>
                <a:gd name="T1" fmla="*/ 44 h 971"/>
                <a:gd name="T2" fmla="*/ 587 w 643"/>
                <a:gd name="T3" fmla="*/ 47 h 971"/>
                <a:gd name="T4" fmla="*/ 579 w 643"/>
                <a:gd name="T5" fmla="*/ 54 h 971"/>
                <a:gd name="T6" fmla="*/ 551 w 643"/>
                <a:gd name="T7" fmla="*/ 11 h 971"/>
                <a:gd name="T8" fmla="*/ 526 w 643"/>
                <a:gd name="T9" fmla="*/ 1 h 971"/>
                <a:gd name="T10" fmla="*/ 508 w 643"/>
                <a:gd name="T11" fmla="*/ 20 h 971"/>
                <a:gd name="T12" fmla="*/ 492 w 643"/>
                <a:gd name="T13" fmla="*/ 23 h 971"/>
                <a:gd name="T14" fmla="*/ 480 w 643"/>
                <a:gd name="T15" fmla="*/ 38 h 971"/>
                <a:gd name="T16" fmla="*/ 458 w 643"/>
                <a:gd name="T17" fmla="*/ 40 h 971"/>
                <a:gd name="T18" fmla="*/ 457 w 643"/>
                <a:gd name="T19" fmla="*/ 66 h 971"/>
                <a:gd name="T20" fmla="*/ 442 w 643"/>
                <a:gd name="T21" fmla="*/ 66 h 971"/>
                <a:gd name="T22" fmla="*/ 446 w 643"/>
                <a:gd name="T23" fmla="*/ 78 h 971"/>
                <a:gd name="T24" fmla="*/ 425 w 643"/>
                <a:gd name="T25" fmla="*/ 84 h 971"/>
                <a:gd name="T26" fmla="*/ 423 w 643"/>
                <a:gd name="T27" fmla="*/ 113 h 971"/>
                <a:gd name="T28" fmla="*/ 401 w 643"/>
                <a:gd name="T29" fmla="*/ 123 h 971"/>
                <a:gd name="T30" fmla="*/ 387 w 643"/>
                <a:gd name="T31" fmla="*/ 131 h 971"/>
                <a:gd name="T32" fmla="*/ 397 w 643"/>
                <a:gd name="T33" fmla="*/ 152 h 971"/>
                <a:gd name="T34" fmla="*/ 397 w 643"/>
                <a:gd name="T35" fmla="*/ 156 h 971"/>
                <a:gd name="T36" fmla="*/ 388 w 643"/>
                <a:gd name="T37" fmla="*/ 176 h 971"/>
                <a:gd name="T38" fmla="*/ 357 w 643"/>
                <a:gd name="T39" fmla="*/ 137 h 971"/>
                <a:gd name="T40" fmla="*/ 345 w 643"/>
                <a:gd name="T41" fmla="*/ 149 h 971"/>
                <a:gd name="T42" fmla="*/ 330 w 643"/>
                <a:gd name="T43" fmla="*/ 168 h 971"/>
                <a:gd name="T44" fmla="*/ 326 w 643"/>
                <a:gd name="T45" fmla="*/ 221 h 971"/>
                <a:gd name="T46" fmla="*/ 310 w 643"/>
                <a:gd name="T47" fmla="*/ 255 h 971"/>
                <a:gd name="T48" fmla="*/ 232 w 643"/>
                <a:gd name="T49" fmla="*/ 302 h 971"/>
                <a:gd name="T50" fmla="*/ 194 w 643"/>
                <a:gd name="T51" fmla="*/ 320 h 971"/>
                <a:gd name="T52" fmla="*/ 153 w 643"/>
                <a:gd name="T53" fmla="*/ 343 h 971"/>
                <a:gd name="T54" fmla="*/ 131 w 643"/>
                <a:gd name="T55" fmla="*/ 344 h 971"/>
                <a:gd name="T56" fmla="*/ 115 w 643"/>
                <a:gd name="T57" fmla="*/ 350 h 971"/>
                <a:gd name="T58" fmla="*/ 87 w 643"/>
                <a:gd name="T59" fmla="*/ 371 h 971"/>
                <a:gd name="T60" fmla="*/ 52 w 643"/>
                <a:gd name="T61" fmla="*/ 401 h 971"/>
                <a:gd name="T62" fmla="*/ 30 w 643"/>
                <a:gd name="T63" fmla="*/ 440 h 971"/>
                <a:gd name="T64" fmla="*/ 21 w 643"/>
                <a:gd name="T65" fmla="*/ 409 h 971"/>
                <a:gd name="T66" fmla="*/ 7 w 643"/>
                <a:gd name="T67" fmla="*/ 455 h 971"/>
                <a:gd name="T68" fmla="*/ 16 w 643"/>
                <a:gd name="T69" fmla="*/ 490 h 971"/>
                <a:gd name="T70" fmla="*/ 28 w 643"/>
                <a:gd name="T71" fmla="*/ 561 h 971"/>
                <a:gd name="T72" fmla="*/ 53 w 643"/>
                <a:gd name="T73" fmla="*/ 601 h 971"/>
                <a:gd name="T74" fmla="*/ 43 w 643"/>
                <a:gd name="T75" fmla="*/ 598 h 971"/>
                <a:gd name="T76" fmla="*/ 27 w 643"/>
                <a:gd name="T77" fmla="*/ 577 h 971"/>
                <a:gd name="T78" fmla="*/ 34 w 643"/>
                <a:gd name="T79" fmla="*/ 602 h 971"/>
                <a:gd name="T80" fmla="*/ 40 w 643"/>
                <a:gd name="T81" fmla="*/ 613 h 971"/>
                <a:gd name="T82" fmla="*/ 29 w 643"/>
                <a:gd name="T83" fmla="*/ 604 h 971"/>
                <a:gd name="T84" fmla="*/ 29 w 643"/>
                <a:gd name="T85" fmla="*/ 627 h 971"/>
                <a:gd name="T86" fmla="*/ 59 w 643"/>
                <a:gd name="T87" fmla="*/ 667 h 971"/>
                <a:gd name="T88" fmla="*/ 103 w 643"/>
                <a:gd name="T89" fmla="*/ 729 h 971"/>
                <a:gd name="T90" fmla="*/ 128 w 643"/>
                <a:gd name="T91" fmla="*/ 809 h 971"/>
                <a:gd name="T92" fmla="*/ 149 w 643"/>
                <a:gd name="T93" fmla="*/ 866 h 971"/>
                <a:gd name="T94" fmla="*/ 141 w 643"/>
                <a:gd name="T95" fmla="*/ 913 h 971"/>
                <a:gd name="T96" fmla="*/ 133 w 643"/>
                <a:gd name="T97" fmla="*/ 931 h 971"/>
                <a:gd name="T98" fmla="*/ 156 w 643"/>
                <a:gd name="T99" fmla="*/ 950 h 971"/>
                <a:gd name="T100" fmla="*/ 208 w 643"/>
                <a:gd name="T101" fmla="*/ 971 h 971"/>
                <a:gd name="T102" fmla="*/ 284 w 643"/>
                <a:gd name="T103" fmla="*/ 937 h 971"/>
                <a:gd name="T104" fmla="*/ 306 w 643"/>
                <a:gd name="T105" fmla="*/ 926 h 971"/>
                <a:gd name="T106" fmla="*/ 336 w 643"/>
                <a:gd name="T107" fmla="*/ 912 h 971"/>
                <a:gd name="T108" fmla="*/ 385 w 643"/>
                <a:gd name="T109" fmla="*/ 902 h 971"/>
                <a:gd name="T110" fmla="*/ 426 w 643"/>
                <a:gd name="T111" fmla="*/ 897 h 971"/>
                <a:gd name="T112" fmla="*/ 448 w 643"/>
                <a:gd name="T113" fmla="*/ 896 h 971"/>
                <a:gd name="T114" fmla="*/ 477 w 643"/>
                <a:gd name="T115" fmla="*/ 853 h 971"/>
                <a:gd name="T116" fmla="*/ 507 w 643"/>
                <a:gd name="T117" fmla="*/ 837 h 971"/>
                <a:gd name="T118" fmla="*/ 570 w 643"/>
                <a:gd name="T119" fmla="*/ 819 h 971"/>
                <a:gd name="T120" fmla="*/ 624 w 643"/>
                <a:gd name="T121" fmla="*/ 797 h 9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43" h="971">
                  <a:moveTo>
                    <a:pt x="616" y="45"/>
                  </a:moveTo>
                  <a:cubicBezTo>
                    <a:pt x="614" y="44"/>
                    <a:pt x="614" y="44"/>
                    <a:pt x="614" y="44"/>
                  </a:cubicBezTo>
                  <a:cubicBezTo>
                    <a:pt x="613" y="44"/>
                    <a:pt x="612" y="44"/>
                    <a:pt x="611" y="44"/>
                  </a:cubicBezTo>
                  <a:cubicBezTo>
                    <a:pt x="610" y="44"/>
                    <a:pt x="609" y="44"/>
                    <a:pt x="608" y="44"/>
                  </a:cubicBezTo>
                  <a:cubicBezTo>
                    <a:pt x="608" y="44"/>
                    <a:pt x="605" y="44"/>
                    <a:pt x="605" y="44"/>
                  </a:cubicBezTo>
                  <a:cubicBezTo>
                    <a:pt x="604" y="44"/>
                    <a:pt x="603" y="44"/>
                    <a:pt x="602" y="44"/>
                  </a:cubicBezTo>
                  <a:cubicBezTo>
                    <a:pt x="602" y="44"/>
                    <a:pt x="601" y="43"/>
                    <a:pt x="600" y="43"/>
                  </a:cubicBezTo>
                  <a:cubicBezTo>
                    <a:pt x="599" y="42"/>
                    <a:pt x="597" y="41"/>
                    <a:pt x="595" y="41"/>
                  </a:cubicBezTo>
                  <a:cubicBezTo>
                    <a:pt x="594" y="41"/>
                    <a:pt x="593" y="42"/>
                    <a:pt x="593" y="42"/>
                  </a:cubicBezTo>
                  <a:cubicBezTo>
                    <a:pt x="590" y="43"/>
                    <a:pt x="589" y="45"/>
                    <a:pt x="587" y="47"/>
                  </a:cubicBezTo>
                  <a:cubicBezTo>
                    <a:pt x="587" y="48"/>
                    <a:pt x="586" y="49"/>
                    <a:pt x="586" y="49"/>
                  </a:cubicBezTo>
                  <a:cubicBezTo>
                    <a:pt x="585" y="50"/>
                    <a:pt x="585" y="50"/>
                    <a:pt x="584" y="50"/>
                  </a:cubicBezTo>
                  <a:cubicBezTo>
                    <a:pt x="583" y="52"/>
                    <a:pt x="581" y="53"/>
                    <a:pt x="580" y="56"/>
                  </a:cubicBezTo>
                  <a:cubicBezTo>
                    <a:pt x="580" y="57"/>
                    <a:pt x="580" y="58"/>
                    <a:pt x="580" y="59"/>
                  </a:cubicBezTo>
                  <a:cubicBezTo>
                    <a:pt x="579" y="57"/>
                    <a:pt x="579" y="55"/>
                    <a:pt x="579" y="54"/>
                  </a:cubicBezTo>
                  <a:cubicBezTo>
                    <a:pt x="580" y="53"/>
                    <a:pt x="581" y="51"/>
                    <a:pt x="581" y="50"/>
                  </a:cubicBezTo>
                  <a:cubicBezTo>
                    <a:pt x="583" y="48"/>
                    <a:pt x="584" y="46"/>
                    <a:pt x="583" y="43"/>
                  </a:cubicBezTo>
                  <a:cubicBezTo>
                    <a:pt x="583" y="40"/>
                    <a:pt x="580" y="39"/>
                    <a:pt x="577" y="38"/>
                  </a:cubicBezTo>
                  <a:cubicBezTo>
                    <a:pt x="571" y="36"/>
                    <a:pt x="567" y="30"/>
                    <a:pt x="563" y="24"/>
                  </a:cubicBezTo>
                  <a:cubicBezTo>
                    <a:pt x="560" y="20"/>
                    <a:pt x="556" y="15"/>
                    <a:pt x="551" y="11"/>
                  </a:cubicBezTo>
                  <a:cubicBezTo>
                    <a:pt x="547" y="9"/>
                    <a:pt x="543" y="8"/>
                    <a:pt x="540" y="7"/>
                  </a:cubicBezTo>
                  <a:cubicBezTo>
                    <a:pt x="539" y="7"/>
                    <a:pt x="538" y="7"/>
                    <a:pt x="537" y="7"/>
                  </a:cubicBezTo>
                  <a:cubicBezTo>
                    <a:pt x="535" y="7"/>
                    <a:pt x="534" y="7"/>
                    <a:pt x="533" y="6"/>
                  </a:cubicBezTo>
                  <a:cubicBezTo>
                    <a:pt x="533" y="6"/>
                    <a:pt x="532" y="5"/>
                    <a:pt x="532" y="5"/>
                  </a:cubicBezTo>
                  <a:cubicBezTo>
                    <a:pt x="531" y="3"/>
                    <a:pt x="529" y="1"/>
                    <a:pt x="526" y="1"/>
                  </a:cubicBezTo>
                  <a:cubicBezTo>
                    <a:pt x="526" y="1"/>
                    <a:pt x="525" y="0"/>
                    <a:pt x="524" y="0"/>
                  </a:cubicBezTo>
                  <a:cubicBezTo>
                    <a:pt x="517" y="0"/>
                    <a:pt x="517" y="8"/>
                    <a:pt x="517" y="11"/>
                  </a:cubicBezTo>
                  <a:cubicBezTo>
                    <a:pt x="517" y="12"/>
                    <a:pt x="517" y="13"/>
                    <a:pt x="517" y="14"/>
                  </a:cubicBezTo>
                  <a:cubicBezTo>
                    <a:pt x="516" y="16"/>
                    <a:pt x="513" y="21"/>
                    <a:pt x="511" y="22"/>
                  </a:cubicBezTo>
                  <a:cubicBezTo>
                    <a:pt x="510" y="21"/>
                    <a:pt x="509" y="20"/>
                    <a:pt x="508" y="20"/>
                  </a:cubicBezTo>
                  <a:cubicBezTo>
                    <a:pt x="504" y="16"/>
                    <a:pt x="502" y="15"/>
                    <a:pt x="500" y="15"/>
                  </a:cubicBezTo>
                  <a:cubicBezTo>
                    <a:pt x="499" y="15"/>
                    <a:pt x="498" y="16"/>
                    <a:pt x="497" y="17"/>
                  </a:cubicBezTo>
                  <a:cubicBezTo>
                    <a:pt x="497" y="18"/>
                    <a:pt x="497" y="19"/>
                    <a:pt x="496" y="20"/>
                  </a:cubicBezTo>
                  <a:cubicBezTo>
                    <a:pt x="496" y="22"/>
                    <a:pt x="496" y="22"/>
                    <a:pt x="495" y="23"/>
                  </a:cubicBezTo>
                  <a:cubicBezTo>
                    <a:pt x="494" y="23"/>
                    <a:pt x="493" y="23"/>
                    <a:pt x="492" y="23"/>
                  </a:cubicBezTo>
                  <a:cubicBezTo>
                    <a:pt x="490" y="24"/>
                    <a:pt x="487" y="24"/>
                    <a:pt x="485" y="29"/>
                  </a:cubicBezTo>
                  <a:cubicBezTo>
                    <a:pt x="485" y="31"/>
                    <a:pt x="485" y="33"/>
                    <a:pt x="485" y="35"/>
                  </a:cubicBezTo>
                  <a:cubicBezTo>
                    <a:pt x="485" y="36"/>
                    <a:pt x="484" y="40"/>
                    <a:pt x="484" y="41"/>
                  </a:cubicBezTo>
                  <a:cubicBezTo>
                    <a:pt x="484" y="41"/>
                    <a:pt x="483" y="41"/>
                    <a:pt x="483" y="40"/>
                  </a:cubicBezTo>
                  <a:cubicBezTo>
                    <a:pt x="482" y="40"/>
                    <a:pt x="481" y="39"/>
                    <a:pt x="480" y="38"/>
                  </a:cubicBezTo>
                  <a:cubicBezTo>
                    <a:pt x="478" y="36"/>
                    <a:pt x="474" y="33"/>
                    <a:pt x="470" y="33"/>
                  </a:cubicBezTo>
                  <a:cubicBezTo>
                    <a:pt x="469" y="33"/>
                    <a:pt x="468" y="34"/>
                    <a:pt x="466" y="34"/>
                  </a:cubicBezTo>
                  <a:cubicBezTo>
                    <a:pt x="465" y="35"/>
                    <a:pt x="464" y="36"/>
                    <a:pt x="463" y="37"/>
                  </a:cubicBezTo>
                  <a:cubicBezTo>
                    <a:pt x="462" y="38"/>
                    <a:pt x="462" y="39"/>
                    <a:pt x="461" y="39"/>
                  </a:cubicBezTo>
                  <a:cubicBezTo>
                    <a:pt x="460" y="39"/>
                    <a:pt x="459" y="40"/>
                    <a:pt x="458" y="40"/>
                  </a:cubicBezTo>
                  <a:cubicBezTo>
                    <a:pt x="457" y="40"/>
                    <a:pt x="454" y="41"/>
                    <a:pt x="452" y="42"/>
                  </a:cubicBezTo>
                  <a:cubicBezTo>
                    <a:pt x="444" y="49"/>
                    <a:pt x="448" y="55"/>
                    <a:pt x="451" y="60"/>
                  </a:cubicBezTo>
                  <a:cubicBezTo>
                    <a:pt x="452" y="61"/>
                    <a:pt x="452" y="61"/>
                    <a:pt x="452" y="61"/>
                  </a:cubicBezTo>
                  <a:cubicBezTo>
                    <a:pt x="452" y="61"/>
                    <a:pt x="453" y="62"/>
                    <a:pt x="454" y="63"/>
                  </a:cubicBezTo>
                  <a:cubicBezTo>
                    <a:pt x="455" y="64"/>
                    <a:pt x="456" y="66"/>
                    <a:pt x="457" y="66"/>
                  </a:cubicBezTo>
                  <a:cubicBezTo>
                    <a:pt x="456" y="66"/>
                    <a:pt x="456" y="66"/>
                    <a:pt x="456" y="66"/>
                  </a:cubicBezTo>
                  <a:cubicBezTo>
                    <a:pt x="455" y="66"/>
                    <a:pt x="455" y="65"/>
                    <a:pt x="454" y="65"/>
                  </a:cubicBezTo>
                  <a:cubicBezTo>
                    <a:pt x="453" y="64"/>
                    <a:pt x="451" y="62"/>
                    <a:pt x="448" y="62"/>
                  </a:cubicBezTo>
                  <a:cubicBezTo>
                    <a:pt x="448" y="62"/>
                    <a:pt x="447" y="62"/>
                    <a:pt x="447" y="62"/>
                  </a:cubicBezTo>
                  <a:cubicBezTo>
                    <a:pt x="444" y="63"/>
                    <a:pt x="442" y="64"/>
                    <a:pt x="442" y="66"/>
                  </a:cubicBezTo>
                  <a:cubicBezTo>
                    <a:pt x="441" y="68"/>
                    <a:pt x="442" y="71"/>
                    <a:pt x="444" y="74"/>
                  </a:cubicBezTo>
                  <a:cubicBezTo>
                    <a:pt x="444" y="75"/>
                    <a:pt x="445" y="76"/>
                    <a:pt x="446" y="76"/>
                  </a:cubicBezTo>
                  <a:cubicBezTo>
                    <a:pt x="447" y="77"/>
                    <a:pt x="448" y="78"/>
                    <a:pt x="448" y="80"/>
                  </a:cubicBezTo>
                  <a:cubicBezTo>
                    <a:pt x="449" y="80"/>
                    <a:pt x="448" y="82"/>
                    <a:pt x="448" y="82"/>
                  </a:cubicBezTo>
                  <a:cubicBezTo>
                    <a:pt x="447" y="82"/>
                    <a:pt x="446" y="80"/>
                    <a:pt x="446" y="78"/>
                  </a:cubicBezTo>
                  <a:cubicBezTo>
                    <a:pt x="444" y="75"/>
                    <a:pt x="442" y="71"/>
                    <a:pt x="437" y="71"/>
                  </a:cubicBezTo>
                  <a:cubicBezTo>
                    <a:pt x="436" y="71"/>
                    <a:pt x="436" y="71"/>
                    <a:pt x="435" y="71"/>
                  </a:cubicBezTo>
                  <a:cubicBezTo>
                    <a:pt x="430" y="72"/>
                    <a:pt x="429" y="76"/>
                    <a:pt x="428" y="79"/>
                  </a:cubicBezTo>
                  <a:cubicBezTo>
                    <a:pt x="428" y="81"/>
                    <a:pt x="428" y="82"/>
                    <a:pt x="427" y="83"/>
                  </a:cubicBezTo>
                  <a:cubicBezTo>
                    <a:pt x="426" y="83"/>
                    <a:pt x="426" y="84"/>
                    <a:pt x="425" y="84"/>
                  </a:cubicBezTo>
                  <a:cubicBezTo>
                    <a:pt x="423" y="84"/>
                    <a:pt x="422" y="85"/>
                    <a:pt x="420" y="87"/>
                  </a:cubicBezTo>
                  <a:cubicBezTo>
                    <a:pt x="418" y="90"/>
                    <a:pt x="416" y="97"/>
                    <a:pt x="417" y="101"/>
                  </a:cubicBezTo>
                  <a:cubicBezTo>
                    <a:pt x="418" y="104"/>
                    <a:pt x="420" y="106"/>
                    <a:pt x="422" y="107"/>
                  </a:cubicBezTo>
                  <a:cubicBezTo>
                    <a:pt x="424" y="108"/>
                    <a:pt x="424" y="109"/>
                    <a:pt x="425" y="110"/>
                  </a:cubicBezTo>
                  <a:cubicBezTo>
                    <a:pt x="425" y="112"/>
                    <a:pt x="425" y="112"/>
                    <a:pt x="423" y="113"/>
                  </a:cubicBezTo>
                  <a:cubicBezTo>
                    <a:pt x="422" y="114"/>
                    <a:pt x="419" y="115"/>
                    <a:pt x="418" y="118"/>
                  </a:cubicBezTo>
                  <a:cubicBezTo>
                    <a:pt x="417" y="119"/>
                    <a:pt x="417" y="121"/>
                    <a:pt x="417" y="122"/>
                  </a:cubicBezTo>
                  <a:cubicBezTo>
                    <a:pt x="416" y="121"/>
                    <a:pt x="413" y="119"/>
                    <a:pt x="410" y="119"/>
                  </a:cubicBezTo>
                  <a:cubicBezTo>
                    <a:pt x="409" y="119"/>
                    <a:pt x="408" y="119"/>
                    <a:pt x="408" y="120"/>
                  </a:cubicBezTo>
                  <a:cubicBezTo>
                    <a:pt x="405" y="120"/>
                    <a:pt x="403" y="122"/>
                    <a:pt x="401" y="123"/>
                  </a:cubicBezTo>
                  <a:cubicBezTo>
                    <a:pt x="401" y="124"/>
                    <a:pt x="400" y="124"/>
                    <a:pt x="400" y="124"/>
                  </a:cubicBezTo>
                  <a:cubicBezTo>
                    <a:pt x="398" y="120"/>
                    <a:pt x="394" y="115"/>
                    <a:pt x="390" y="115"/>
                  </a:cubicBezTo>
                  <a:cubicBezTo>
                    <a:pt x="388" y="115"/>
                    <a:pt x="386" y="116"/>
                    <a:pt x="384" y="118"/>
                  </a:cubicBezTo>
                  <a:cubicBezTo>
                    <a:pt x="379" y="124"/>
                    <a:pt x="384" y="129"/>
                    <a:pt x="387" y="131"/>
                  </a:cubicBezTo>
                  <a:cubicBezTo>
                    <a:pt x="387" y="131"/>
                    <a:pt x="387" y="131"/>
                    <a:pt x="387" y="131"/>
                  </a:cubicBezTo>
                  <a:cubicBezTo>
                    <a:pt x="385" y="133"/>
                    <a:pt x="383" y="136"/>
                    <a:pt x="384" y="139"/>
                  </a:cubicBezTo>
                  <a:cubicBezTo>
                    <a:pt x="385" y="141"/>
                    <a:pt x="387" y="142"/>
                    <a:pt x="389" y="143"/>
                  </a:cubicBezTo>
                  <a:cubicBezTo>
                    <a:pt x="389" y="144"/>
                    <a:pt x="391" y="144"/>
                    <a:pt x="391" y="145"/>
                  </a:cubicBezTo>
                  <a:cubicBezTo>
                    <a:pt x="391" y="145"/>
                    <a:pt x="391" y="145"/>
                    <a:pt x="391" y="145"/>
                  </a:cubicBezTo>
                  <a:cubicBezTo>
                    <a:pt x="393" y="148"/>
                    <a:pt x="395" y="150"/>
                    <a:pt x="397" y="152"/>
                  </a:cubicBezTo>
                  <a:cubicBezTo>
                    <a:pt x="398" y="152"/>
                    <a:pt x="398" y="152"/>
                    <a:pt x="398" y="152"/>
                  </a:cubicBezTo>
                  <a:cubicBezTo>
                    <a:pt x="399" y="153"/>
                    <a:pt x="399" y="153"/>
                    <a:pt x="399" y="155"/>
                  </a:cubicBezTo>
                  <a:cubicBezTo>
                    <a:pt x="399" y="157"/>
                    <a:pt x="399" y="158"/>
                    <a:pt x="399" y="159"/>
                  </a:cubicBezTo>
                  <a:cubicBezTo>
                    <a:pt x="399" y="159"/>
                    <a:pt x="399" y="159"/>
                    <a:pt x="399" y="158"/>
                  </a:cubicBezTo>
                  <a:cubicBezTo>
                    <a:pt x="398" y="158"/>
                    <a:pt x="398" y="157"/>
                    <a:pt x="397" y="156"/>
                  </a:cubicBezTo>
                  <a:cubicBezTo>
                    <a:pt x="395" y="153"/>
                    <a:pt x="394" y="152"/>
                    <a:pt x="392" y="152"/>
                  </a:cubicBezTo>
                  <a:cubicBezTo>
                    <a:pt x="390" y="152"/>
                    <a:pt x="389" y="153"/>
                    <a:pt x="388" y="154"/>
                  </a:cubicBezTo>
                  <a:cubicBezTo>
                    <a:pt x="386" y="156"/>
                    <a:pt x="386" y="159"/>
                    <a:pt x="386" y="162"/>
                  </a:cubicBezTo>
                  <a:cubicBezTo>
                    <a:pt x="386" y="163"/>
                    <a:pt x="387" y="164"/>
                    <a:pt x="387" y="165"/>
                  </a:cubicBezTo>
                  <a:cubicBezTo>
                    <a:pt x="387" y="167"/>
                    <a:pt x="389" y="174"/>
                    <a:pt x="388" y="176"/>
                  </a:cubicBezTo>
                  <a:cubicBezTo>
                    <a:pt x="388" y="175"/>
                    <a:pt x="386" y="174"/>
                    <a:pt x="383" y="169"/>
                  </a:cubicBezTo>
                  <a:cubicBezTo>
                    <a:pt x="383" y="169"/>
                    <a:pt x="382" y="168"/>
                    <a:pt x="382" y="168"/>
                  </a:cubicBezTo>
                  <a:cubicBezTo>
                    <a:pt x="380" y="165"/>
                    <a:pt x="379" y="162"/>
                    <a:pt x="377" y="158"/>
                  </a:cubicBezTo>
                  <a:cubicBezTo>
                    <a:pt x="374" y="151"/>
                    <a:pt x="371" y="144"/>
                    <a:pt x="366" y="140"/>
                  </a:cubicBezTo>
                  <a:cubicBezTo>
                    <a:pt x="365" y="139"/>
                    <a:pt x="361" y="137"/>
                    <a:pt x="357" y="137"/>
                  </a:cubicBezTo>
                  <a:cubicBezTo>
                    <a:pt x="356" y="137"/>
                    <a:pt x="355" y="137"/>
                    <a:pt x="354" y="137"/>
                  </a:cubicBezTo>
                  <a:cubicBezTo>
                    <a:pt x="352" y="139"/>
                    <a:pt x="351" y="141"/>
                    <a:pt x="351" y="143"/>
                  </a:cubicBezTo>
                  <a:cubicBezTo>
                    <a:pt x="350" y="143"/>
                    <a:pt x="350" y="144"/>
                    <a:pt x="350" y="145"/>
                  </a:cubicBezTo>
                  <a:cubicBezTo>
                    <a:pt x="349" y="145"/>
                    <a:pt x="349" y="145"/>
                    <a:pt x="348" y="146"/>
                  </a:cubicBezTo>
                  <a:cubicBezTo>
                    <a:pt x="347" y="147"/>
                    <a:pt x="346" y="147"/>
                    <a:pt x="345" y="149"/>
                  </a:cubicBezTo>
                  <a:cubicBezTo>
                    <a:pt x="344" y="150"/>
                    <a:pt x="344" y="152"/>
                    <a:pt x="344" y="154"/>
                  </a:cubicBezTo>
                  <a:cubicBezTo>
                    <a:pt x="343" y="155"/>
                    <a:pt x="343" y="155"/>
                    <a:pt x="343" y="156"/>
                  </a:cubicBezTo>
                  <a:cubicBezTo>
                    <a:pt x="343" y="156"/>
                    <a:pt x="342" y="157"/>
                    <a:pt x="341" y="157"/>
                  </a:cubicBezTo>
                  <a:cubicBezTo>
                    <a:pt x="340" y="157"/>
                    <a:pt x="338" y="158"/>
                    <a:pt x="337" y="159"/>
                  </a:cubicBezTo>
                  <a:cubicBezTo>
                    <a:pt x="334" y="161"/>
                    <a:pt x="332" y="164"/>
                    <a:pt x="330" y="168"/>
                  </a:cubicBezTo>
                  <a:cubicBezTo>
                    <a:pt x="329" y="174"/>
                    <a:pt x="330" y="180"/>
                    <a:pt x="331" y="185"/>
                  </a:cubicBezTo>
                  <a:cubicBezTo>
                    <a:pt x="331" y="187"/>
                    <a:pt x="331" y="188"/>
                    <a:pt x="331" y="189"/>
                  </a:cubicBezTo>
                  <a:cubicBezTo>
                    <a:pt x="332" y="193"/>
                    <a:pt x="334" y="197"/>
                    <a:pt x="336" y="200"/>
                  </a:cubicBezTo>
                  <a:cubicBezTo>
                    <a:pt x="337" y="201"/>
                    <a:pt x="338" y="203"/>
                    <a:pt x="338" y="205"/>
                  </a:cubicBezTo>
                  <a:cubicBezTo>
                    <a:pt x="341" y="210"/>
                    <a:pt x="332" y="218"/>
                    <a:pt x="326" y="221"/>
                  </a:cubicBezTo>
                  <a:cubicBezTo>
                    <a:pt x="320" y="225"/>
                    <a:pt x="319" y="226"/>
                    <a:pt x="317" y="232"/>
                  </a:cubicBezTo>
                  <a:cubicBezTo>
                    <a:pt x="317" y="233"/>
                    <a:pt x="317" y="233"/>
                    <a:pt x="317" y="233"/>
                  </a:cubicBezTo>
                  <a:cubicBezTo>
                    <a:pt x="317" y="234"/>
                    <a:pt x="316" y="235"/>
                    <a:pt x="315" y="237"/>
                  </a:cubicBezTo>
                  <a:cubicBezTo>
                    <a:pt x="314" y="239"/>
                    <a:pt x="312" y="241"/>
                    <a:pt x="312" y="245"/>
                  </a:cubicBezTo>
                  <a:cubicBezTo>
                    <a:pt x="312" y="249"/>
                    <a:pt x="311" y="251"/>
                    <a:pt x="310" y="255"/>
                  </a:cubicBezTo>
                  <a:cubicBezTo>
                    <a:pt x="307" y="263"/>
                    <a:pt x="302" y="269"/>
                    <a:pt x="294" y="275"/>
                  </a:cubicBezTo>
                  <a:cubicBezTo>
                    <a:pt x="283" y="284"/>
                    <a:pt x="269" y="290"/>
                    <a:pt x="256" y="297"/>
                  </a:cubicBezTo>
                  <a:cubicBezTo>
                    <a:pt x="252" y="298"/>
                    <a:pt x="248" y="300"/>
                    <a:pt x="244" y="302"/>
                  </a:cubicBezTo>
                  <a:cubicBezTo>
                    <a:pt x="242" y="303"/>
                    <a:pt x="241" y="303"/>
                    <a:pt x="239" y="303"/>
                  </a:cubicBezTo>
                  <a:cubicBezTo>
                    <a:pt x="237" y="303"/>
                    <a:pt x="235" y="303"/>
                    <a:pt x="232" y="302"/>
                  </a:cubicBezTo>
                  <a:cubicBezTo>
                    <a:pt x="230" y="302"/>
                    <a:pt x="227" y="301"/>
                    <a:pt x="224" y="301"/>
                  </a:cubicBezTo>
                  <a:cubicBezTo>
                    <a:pt x="222" y="301"/>
                    <a:pt x="220" y="301"/>
                    <a:pt x="218" y="302"/>
                  </a:cubicBezTo>
                  <a:cubicBezTo>
                    <a:pt x="213" y="304"/>
                    <a:pt x="210" y="308"/>
                    <a:pt x="207" y="312"/>
                  </a:cubicBezTo>
                  <a:cubicBezTo>
                    <a:pt x="204" y="314"/>
                    <a:pt x="202" y="317"/>
                    <a:pt x="199" y="319"/>
                  </a:cubicBezTo>
                  <a:cubicBezTo>
                    <a:pt x="198" y="319"/>
                    <a:pt x="196" y="320"/>
                    <a:pt x="194" y="320"/>
                  </a:cubicBezTo>
                  <a:cubicBezTo>
                    <a:pt x="192" y="320"/>
                    <a:pt x="190" y="320"/>
                    <a:pt x="187" y="321"/>
                  </a:cubicBezTo>
                  <a:cubicBezTo>
                    <a:pt x="182" y="323"/>
                    <a:pt x="177" y="326"/>
                    <a:pt x="173" y="330"/>
                  </a:cubicBezTo>
                  <a:cubicBezTo>
                    <a:pt x="172" y="331"/>
                    <a:pt x="171" y="332"/>
                    <a:pt x="170" y="333"/>
                  </a:cubicBezTo>
                  <a:cubicBezTo>
                    <a:pt x="166" y="337"/>
                    <a:pt x="162" y="340"/>
                    <a:pt x="157" y="342"/>
                  </a:cubicBezTo>
                  <a:cubicBezTo>
                    <a:pt x="156" y="343"/>
                    <a:pt x="154" y="343"/>
                    <a:pt x="153" y="343"/>
                  </a:cubicBezTo>
                  <a:cubicBezTo>
                    <a:pt x="151" y="343"/>
                    <a:pt x="149" y="343"/>
                    <a:pt x="147" y="342"/>
                  </a:cubicBezTo>
                  <a:cubicBezTo>
                    <a:pt x="145" y="342"/>
                    <a:pt x="143" y="341"/>
                    <a:pt x="140" y="341"/>
                  </a:cubicBezTo>
                  <a:cubicBezTo>
                    <a:pt x="140" y="341"/>
                    <a:pt x="140" y="341"/>
                    <a:pt x="139" y="341"/>
                  </a:cubicBezTo>
                  <a:cubicBezTo>
                    <a:pt x="137" y="341"/>
                    <a:pt x="135" y="342"/>
                    <a:pt x="133" y="343"/>
                  </a:cubicBezTo>
                  <a:cubicBezTo>
                    <a:pt x="132" y="343"/>
                    <a:pt x="132" y="344"/>
                    <a:pt x="131" y="344"/>
                  </a:cubicBezTo>
                  <a:cubicBezTo>
                    <a:pt x="130" y="344"/>
                    <a:pt x="129" y="345"/>
                    <a:pt x="128" y="345"/>
                  </a:cubicBezTo>
                  <a:cubicBezTo>
                    <a:pt x="125" y="345"/>
                    <a:pt x="122" y="346"/>
                    <a:pt x="120" y="348"/>
                  </a:cubicBezTo>
                  <a:cubicBezTo>
                    <a:pt x="119" y="348"/>
                    <a:pt x="118" y="349"/>
                    <a:pt x="118" y="349"/>
                  </a:cubicBezTo>
                  <a:cubicBezTo>
                    <a:pt x="117" y="350"/>
                    <a:pt x="117" y="350"/>
                    <a:pt x="116" y="350"/>
                  </a:cubicBezTo>
                  <a:cubicBezTo>
                    <a:pt x="116" y="350"/>
                    <a:pt x="116" y="350"/>
                    <a:pt x="115" y="350"/>
                  </a:cubicBezTo>
                  <a:cubicBezTo>
                    <a:pt x="114" y="350"/>
                    <a:pt x="114" y="350"/>
                    <a:pt x="114" y="350"/>
                  </a:cubicBezTo>
                  <a:cubicBezTo>
                    <a:pt x="113" y="350"/>
                    <a:pt x="112" y="350"/>
                    <a:pt x="112" y="351"/>
                  </a:cubicBezTo>
                  <a:cubicBezTo>
                    <a:pt x="108" y="352"/>
                    <a:pt x="104" y="354"/>
                    <a:pt x="101" y="357"/>
                  </a:cubicBezTo>
                  <a:cubicBezTo>
                    <a:pt x="100" y="358"/>
                    <a:pt x="99" y="358"/>
                    <a:pt x="99" y="359"/>
                  </a:cubicBezTo>
                  <a:cubicBezTo>
                    <a:pt x="94" y="362"/>
                    <a:pt x="91" y="366"/>
                    <a:pt x="87" y="371"/>
                  </a:cubicBezTo>
                  <a:cubicBezTo>
                    <a:pt x="85" y="374"/>
                    <a:pt x="83" y="377"/>
                    <a:pt x="80" y="380"/>
                  </a:cubicBezTo>
                  <a:cubicBezTo>
                    <a:pt x="78" y="382"/>
                    <a:pt x="76" y="384"/>
                    <a:pt x="74" y="387"/>
                  </a:cubicBezTo>
                  <a:cubicBezTo>
                    <a:pt x="70" y="392"/>
                    <a:pt x="66" y="396"/>
                    <a:pt x="61" y="399"/>
                  </a:cubicBezTo>
                  <a:cubicBezTo>
                    <a:pt x="60" y="399"/>
                    <a:pt x="58" y="399"/>
                    <a:pt x="57" y="400"/>
                  </a:cubicBezTo>
                  <a:cubicBezTo>
                    <a:pt x="55" y="400"/>
                    <a:pt x="54" y="400"/>
                    <a:pt x="52" y="401"/>
                  </a:cubicBezTo>
                  <a:cubicBezTo>
                    <a:pt x="47" y="403"/>
                    <a:pt x="44" y="407"/>
                    <a:pt x="42" y="411"/>
                  </a:cubicBezTo>
                  <a:cubicBezTo>
                    <a:pt x="40" y="414"/>
                    <a:pt x="39" y="417"/>
                    <a:pt x="39" y="420"/>
                  </a:cubicBezTo>
                  <a:cubicBezTo>
                    <a:pt x="39" y="421"/>
                    <a:pt x="39" y="423"/>
                    <a:pt x="39" y="424"/>
                  </a:cubicBezTo>
                  <a:cubicBezTo>
                    <a:pt x="38" y="428"/>
                    <a:pt x="36" y="436"/>
                    <a:pt x="32" y="439"/>
                  </a:cubicBezTo>
                  <a:cubicBezTo>
                    <a:pt x="31" y="440"/>
                    <a:pt x="30" y="440"/>
                    <a:pt x="30" y="440"/>
                  </a:cubicBezTo>
                  <a:cubicBezTo>
                    <a:pt x="30" y="440"/>
                    <a:pt x="29" y="440"/>
                    <a:pt x="29" y="438"/>
                  </a:cubicBezTo>
                  <a:cubicBezTo>
                    <a:pt x="27" y="433"/>
                    <a:pt x="26" y="427"/>
                    <a:pt x="27" y="422"/>
                  </a:cubicBezTo>
                  <a:cubicBezTo>
                    <a:pt x="27" y="422"/>
                    <a:pt x="27" y="421"/>
                    <a:pt x="27" y="420"/>
                  </a:cubicBezTo>
                  <a:cubicBezTo>
                    <a:pt x="28" y="417"/>
                    <a:pt x="29" y="412"/>
                    <a:pt x="23" y="410"/>
                  </a:cubicBezTo>
                  <a:cubicBezTo>
                    <a:pt x="23" y="409"/>
                    <a:pt x="22" y="409"/>
                    <a:pt x="21" y="409"/>
                  </a:cubicBezTo>
                  <a:cubicBezTo>
                    <a:pt x="15" y="409"/>
                    <a:pt x="12" y="418"/>
                    <a:pt x="12" y="423"/>
                  </a:cubicBezTo>
                  <a:cubicBezTo>
                    <a:pt x="12" y="424"/>
                    <a:pt x="12" y="426"/>
                    <a:pt x="12" y="427"/>
                  </a:cubicBezTo>
                  <a:cubicBezTo>
                    <a:pt x="12" y="431"/>
                    <a:pt x="12" y="435"/>
                    <a:pt x="10" y="438"/>
                  </a:cubicBezTo>
                  <a:cubicBezTo>
                    <a:pt x="10" y="439"/>
                    <a:pt x="10" y="440"/>
                    <a:pt x="9" y="441"/>
                  </a:cubicBezTo>
                  <a:cubicBezTo>
                    <a:pt x="7" y="445"/>
                    <a:pt x="4" y="451"/>
                    <a:pt x="7" y="455"/>
                  </a:cubicBezTo>
                  <a:cubicBezTo>
                    <a:pt x="8" y="457"/>
                    <a:pt x="9" y="459"/>
                    <a:pt x="11" y="460"/>
                  </a:cubicBezTo>
                  <a:cubicBezTo>
                    <a:pt x="13" y="462"/>
                    <a:pt x="14" y="462"/>
                    <a:pt x="14" y="464"/>
                  </a:cubicBezTo>
                  <a:cubicBezTo>
                    <a:pt x="15" y="466"/>
                    <a:pt x="15" y="469"/>
                    <a:pt x="15" y="471"/>
                  </a:cubicBezTo>
                  <a:cubicBezTo>
                    <a:pt x="16" y="474"/>
                    <a:pt x="16" y="476"/>
                    <a:pt x="16" y="478"/>
                  </a:cubicBezTo>
                  <a:cubicBezTo>
                    <a:pt x="17" y="483"/>
                    <a:pt x="18" y="487"/>
                    <a:pt x="16" y="490"/>
                  </a:cubicBezTo>
                  <a:cubicBezTo>
                    <a:pt x="12" y="499"/>
                    <a:pt x="0" y="523"/>
                    <a:pt x="11" y="534"/>
                  </a:cubicBezTo>
                  <a:cubicBezTo>
                    <a:pt x="13" y="535"/>
                    <a:pt x="14" y="536"/>
                    <a:pt x="16" y="537"/>
                  </a:cubicBezTo>
                  <a:cubicBezTo>
                    <a:pt x="18" y="539"/>
                    <a:pt x="19" y="540"/>
                    <a:pt x="20" y="542"/>
                  </a:cubicBezTo>
                  <a:cubicBezTo>
                    <a:pt x="22" y="544"/>
                    <a:pt x="23" y="547"/>
                    <a:pt x="23" y="550"/>
                  </a:cubicBezTo>
                  <a:cubicBezTo>
                    <a:pt x="24" y="553"/>
                    <a:pt x="25" y="557"/>
                    <a:pt x="28" y="561"/>
                  </a:cubicBezTo>
                  <a:cubicBezTo>
                    <a:pt x="30" y="563"/>
                    <a:pt x="32" y="566"/>
                    <a:pt x="34" y="568"/>
                  </a:cubicBezTo>
                  <a:cubicBezTo>
                    <a:pt x="37" y="571"/>
                    <a:pt x="39" y="573"/>
                    <a:pt x="41" y="576"/>
                  </a:cubicBezTo>
                  <a:cubicBezTo>
                    <a:pt x="42" y="578"/>
                    <a:pt x="44" y="580"/>
                    <a:pt x="46" y="582"/>
                  </a:cubicBezTo>
                  <a:cubicBezTo>
                    <a:pt x="48" y="583"/>
                    <a:pt x="50" y="585"/>
                    <a:pt x="51" y="588"/>
                  </a:cubicBezTo>
                  <a:cubicBezTo>
                    <a:pt x="53" y="591"/>
                    <a:pt x="53" y="597"/>
                    <a:pt x="53" y="601"/>
                  </a:cubicBezTo>
                  <a:cubicBezTo>
                    <a:pt x="53" y="603"/>
                    <a:pt x="53" y="603"/>
                    <a:pt x="53" y="603"/>
                  </a:cubicBezTo>
                  <a:cubicBezTo>
                    <a:pt x="53" y="606"/>
                    <a:pt x="52" y="607"/>
                    <a:pt x="52" y="607"/>
                  </a:cubicBezTo>
                  <a:cubicBezTo>
                    <a:pt x="52" y="607"/>
                    <a:pt x="52" y="607"/>
                    <a:pt x="50" y="605"/>
                  </a:cubicBezTo>
                  <a:cubicBezTo>
                    <a:pt x="50" y="605"/>
                    <a:pt x="49" y="604"/>
                    <a:pt x="49" y="604"/>
                  </a:cubicBezTo>
                  <a:cubicBezTo>
                    <a:pt x="48" y="602"/>
                    <a:pt x="46" y="599"/>
                    <a:pt x="43" y="598"/>
                  </a:cubicBezTo>
                  <a:cubicBezTo>
                    <a:pt x="43" y="598"/>
                    <a:pt x="42" y="598"/>
                    <a:pt x="41" y="598"/>
                  </a:cubicBezTo>
                  <a:cubicBezTo>
                    <a:pt x="40" y="598"/>
                    <a:pt x="38" y="598"/>
                    <a:pt x="37" y="599"/>
                  </a:cubicBezTo>
                  <a:cubicBezTo>
                    <a:pt x="37" y="599"/>
                    <a:pt x="37" y="598"/>
                    <a:pt x="37" y="598"/>
                  </a:cubicBezTo>
                  <a:cubicBezTo>
                    <a:pt x="37" y="595"/>
                    <a:pt x="37" y="590"/>
                    <a:pt x="36" y="586"/>
                  </a:cubicBezTo>
                  <a:cubicBezTo>
                    <a:pt x="34" y="579"/>
                    <a:pt x="30" y="577"/>
                    <a:pt x="27" y="577"/>
                  </a:cubicBezTo>
                  <a:cubicBezTo>
                    <a:pt x="27" y="580"/>
                    <a:pt x="27" y="580"/>
                    <a:pt x="27" y="580"/>
                  </a:cubicBezTo>
                  <a:cubicBezTo>
                    <a:pt x="26" y="580"/>
                    <a:pt x="26" y="580"/>
                    <a:pt x="25" y="580"/>
                  </a:cubicBezTo>
                  <a:cubicBezTo>
                    <a:pt x="18" y="583"/>
                    <a:pt x="25" y="597"/>
                    <a:pt x="31" y="601"/>
                  </a:cubicBezTo>
                  <a:cubicBezTo>
                    <a:pt x="31" y="602"/>
                    <a:pt x="31" y="602"/>
                    <a:pt x="31" y="602"/>
                  </a:cubicBezTo>
                  <a:cubicBezTo>
                    <a:pt x="34" y="602"/>
                    <a:pt x="34" y="602"/>
                    <a:pt x="34" y="602"/>
                  </a:cubicBezTo>
                  <a:cubicBezTo>
                    <a:pt x="34" y="605"/>
                    <a:pt x="34" y="605"/>
                    <a:pt x="34" y="605"/>
                  </a:cubicBezTo>
                  <a:cubicBezTo>
                    <a:pt x="35" y="605"/>
                    <a:pt x="35" y="605"/>
                    <a:pt x="35" y="605"/>
                  </a:cubicBezTo>
                  <a:cubicBezTo>
                    <a:pt x="35" y="605"/>
                    <a:pt x="35" y="606"/>
                    <a:pt x="36" y="606"/>
                  </a:cubicBezTo>
                  <a:cubicBezTo>
                    <a:pt x="36" y="608"/>
                    <a:pt x="37" y="609"/>
                    <a:pt x="38" y="610"/>
                  </a:cubicBezTo>
                  <a:cubicBezTo>
                    <a:pt x="39" y="611"/>
                    <a:pt x="40" y="612"/>
                    <a:pt x="40" y="613"/>
                  </a:cubicBezTo>
                  <a:cubicBezTo>
                    <a:pt x="40" y="616"/>
                    <a:pt x="40" y="618"/>
                    <a:pt x="39" y="619"/>
                  </a:cubicBezTo>
                  <a:cubicBezTo>
                    <a:pt x="39" y="619"/>
                    <a:pt x="38" y="619"/>
                    <a:pt x="38" y="619"/>
                  </a:cubicBezTo>
                  <a:cubicBezTo>
                    <a:pt x="36" y="618"/>
                    <a:pt x="33" y="612"/>
                    <a:pt x="32" y="610"/>
                  </a:cubicBezTo>
                  <a:cubicBezTo>
                    <a:pt x="31" y="608"/>
                    <a:pt x="30" y="607"/>
                    <a:pt x="29" y="606"/>
                  </a:cubicBezTo>
                  <a:cubicBezTo>
                    <a:pt x="29" y="605"/>
                    <a:pt x="29" y="605"/>
                    <a:pt x="29" y="604"/>
                  </a:cubicBezTo>
                  <a:cubicBezTo>
                    <a:pt x="27" y="601"/>
                    <a:pt x="25" y="597"/>
                    <a:pt x="22" y="597"/>
                  </a:cubicBezTo>
                  <a:cubicBezTo>
                    <a:pt x="21" y="597"/>
                    <a:pt x="21" y="597"/>
                    <a:pt x="21" y="597"/>
                  </a:cubicBezTo>
                  <a:cubicBezTo>
                    <a:pt x="20" y="597"/>
                    <a:pt x="18" y="598"/>
                    <a:pt x="17" y="599"/>
                  </a:cubicBezTo>
                  <a:cubicBezTo>
                    <a:pt x="15" y="601"/>
                    <a:pt x="14" y="605"/>
                    <a:pt x="14" y="607"/>
                  </a:cubicBezTo>
                  <a:cubicBezTo>
                    <a:pt x="15" y="616"/>
                    <a:pt x="23" y="622"/>
                    <a:pt x="29" y="627"/>
                  </a:cubicBezTo>
                  <a:cubicBezTo>
                    <a:pt x="29" y="627"/>
                    <a:pt x="32" y="629"/>
                    <a:pt x="33" y="630"/>
                  </a:cubicBezTo>
                  <a:cubicBezTo>
                    <a:pt x="38" y="633"/>
                    <a:pt x="41" y="636"/>
                    <a:pt x="45" y="640"/>
                  </a:cubicBezTo>
                  <a:cubicBezTo>
                    <a:pt x="46" y="642"/>
                    <a:pt x="48" y="644"/>
                    <a:pt x="49" y="645"/>
                  </a:cubicBezTo>
                  <a:cubicBezTo>
                    <a:pt x="53" y="650"/>
                    <a:pt x="57" y="654"/>
                    <a:pt x="58" y="659"/>
                  </a:cubicBezTo>
                  <a:cubicBezTo>
                    <a:pt x="58" y="662"/>
                    <a:pt x="58" y="664"/>
                    <a:pt x="59" y="667"/>
                  </a:cubicBezTo>
                  <a:cubicBezTo>
                    <a:pt x="59" y="675"/>
                    <a:pt x="60" y="682"/>
                    <a:pt x="70" y="690"/>
                  </a:cubicBezTo>
                  <a:cubicBezTo>
                    <a:pt x="74" y="693"/>
                    <a:pt x="77" y="697"/>
                    <a:pt x="80" y="702"/>
                  </a:cubicBezTo>
                  <a:cubicBezTo>
                    <a:pt x="81" y="703"/>
                    <a:pt x="81" y="704"/>
                    <a:pt x="82" y="706"/>
                  </a:cubicBezTo>
                  <a:cubicBezTo>
                    <a:pt x="87" y="712"/>
                    <a:pt x="93" y="715"/>
                    <a:pt x="99" y="718"/>
                  </a:cubicBezTo>
                  <a:cubicBezTo>
                    <a:pt x="102" y="720"/>
                    <a:pt x="103" y="723"/>
                    <a:pt x="103" y="729"/>
                  </a:cubicBezTo>
                  <a:cubicBezTo>
                    <a:pt x="102" y="735"/>
                    <a:pt x="103" y="740"/>
                    <a:pt x="104" y="744"/>
                  </a:cubicBezTo>
                  <a:cubicBezTo>
                    <a:pt x="105" y="747"/>
                    <a:pt x="106" y="749"/>
                    <a:pt x="106" y="752"/>
                  </a:cubicBezTo>
                  <a:cubicBezTo>
                    <a:pt x="106" y="755"/>
                    <a:pt x="106" y="755"/>
                    <a:pt x="106" y="755"/>
                  </a:cubicBezTo>
                  <a:cubicBezTo>
                    <a:pt x="109" y="771"/>
                    <a:pt x="111" y="790"/>
                    <a:pt x="123" y="802"/>
                  </a:cubicBezTo>
                  <a:cubicBezTo>
                    <a:pt x="126" y="804"/>
                    <a:pt x="127" y="806"/>
                    <a:pt x="128" y="809"/>
                  </a:cubicBezTo>
                  <a:cubicBezTo>
                    <a:pt x="130" y="811"/>
                    <a:pt x="131" y="813"/>
                    <a:pt x="132" y="815"/>
                  </a:cubicBezTo>
                  <a:cubicBezTo>
                    <a:pt x="134" y="817"/>
                    <a:pt x="135" y="819"/>
                    <a:pt x="137" y="821"/>
                  </a:cubicBezTo>
                  <a:cubicBezTo>
                    <a:pt x="139" y="824"/>
                    <a:pt x="142" y="827"/>
                    <a:pt x="143" y="830"/>
                  </a:cubicBezTo>
                  <a:cubicBezTo>
                    <a:pt x="148" y="838"/>
                    <a:pt x="150" y="848"/>
                    <a:pt x="150" y="859"/>
                  </a:cubicBezTo>
                  <a:cubicBezTo>
                    <a:pt x="150" y="861"/>
                    <a:pt x="149" y="863"/>
                    <a:pt x="149" y="866"/>
                  </a:cubicBezTo>
                  <a:cubicBezTo>
                    <a:pt x="148" y="873"/>
                    <a:pt x="148" y="879"/>
                    <a:pt x="151" y="887"/>
                  </a:cubicBezTo>
                  <a:cubicBezTo>
                    <a:pt x="155" y="894"/>
                    <a:pt x="156" y="905"/>
                    <a:pt x="151" y="911"/>
                  </a:cubicBezTo>
                  <a:cubicBezTo>
                    <a:pt x="148" y="913"/>
                    <a:pt x="146" y="915"/>
                    <a:pt x="144" y="915"/>
                  </a:cubicBezTo>
                  <a:cubicBezTo>
                    <a:pt x="144" y="915"/>
                    <a:pt x="143" y="915"/>
                    <a:pt x="143" y="915"/>
                  </a:cubicBezTo>
                  <a:cubicBezTo>
                    <a:pt x="142" y="915"/>
                    <a:pt x="141" y="913"/>
                    <a:pt x="141" y="913"/>
                  </a:cubicBezTo>
                  <a:cubicBezTo>
                    <a:pt x="139" y="911"/>
                    <a:pt x="137" y="909"/>
                    <a:pt x="134" y="909"/>
                  </a:cubicBezTo>
                  <a:cubicBezTo>
                    <a:pt x="134" y="909"/>
                    <a:pt x="133" y="910"/>
                    <a:pt x="132" y="910"/>
                  </a:cubicBezTo>
                  <a:cubicBezTo>
                    <a:pt x="128" y="912"/>
                    <a:pt x="130" y="918"/>
                    <a:pt x="131" y="921"/>
                  </a:cubicBezTo>
                  <a:cubicBezTo>
                    <a:pt x="131" y="922"/>
                    <a:pt x="131" y="922"/>
                    <a:pt x="131" y="922"/>
                  </a:cubicBezTo>
                  <a:cubicBezTo>
                    <a:pt x="132" y="925"/>
                    <a:pt x="133" y="928"/>
                    <a:pt x="133" y="931"/>
                  </a:cubicBezTo>
                  <a:cubicBezTo>
                    <a:pt x="134" y="934"/>
                    <a:pt x="135" y="938"/>
                    <a:pt x="136" y="941"/>
                  </a:cubicBezTo>
                  <a:cubicBezTo>
                    <a:pt x="138" y="949"/>
                    <a:pt x="144" y="950"/>
                    <a:pt x="148" y="950"/>
                  </a:cubicBezTo>
                  <a:cubicBezTo>
                    <a:pt x="149" y="950"/>
                    <a:pt x="150" y="950"/>
                    <a:pt x="151" y="950"/>
                  </a:cubicBezTo>
                  <a:cubicBezTo>
                    <a:pt x="151" y="949"/>
                    <a:pt x="152" y="949"/>
                    <a:pt x="153" y="949"/>
                  </a:cubicBezTo>
                  <a:cubicBezTo>
                    <a:pt x="154" y="949"/>
                    <a:pt x="155" y="949"/>
                    <a:pt x="156" y="950"/>
                  </a:cubicBezTo>
                  <a:cubicBezTo>
                    <a:pt x="161" y="950"/>
                    <a:pt x="164" y="954"/>
                    <a:pt x="167" y="958"/>
                  </a:cubicBezTo>
                  <a:cubicBezTo>
                    <a:pt x="169" y="960"/>
                    <a:pt x="171" y="963"/>
                    <a:pt x="174" y="965"/>
                  </a:cubicBezTo>
                  <a:cubicBezTo>
                    <a:pt x="179" y="969"/>
                    <a:pt x="188" y="970"/>
                    <a:pt x="195" y="970"/>
                  </a:cubicBezTo>
                  <a:cubicBezTo>
                    <a:pt x="196" y="970"/>
                    <a:pt x="198" y="971"/>
                    <a:pt x="199" y="971"/>
                  </a:cubicBezTo>
                  <a:cubicBezTo>
                    <a:pt x="202" y="971"/>
                    <a:pt x="205" y="971"/>
                    <a:pt x="208" y="971"/>
                  </a:cubicBezTo>
                  <a:cubicBezTo>
                    <a:pt x="215" y="971"/>
                    <a:pt x="222" y="970"/>
                    <a:pt x="229" y="969"/>
                  </a:cubicBezTo>
                  <a:cubicBezTo>
                    <a:pt x="232" y="969"/>
                    <a:pt x="235" y="969"/>
                    <a:pt x="238" y="969"/>
                  </a:cubicBezTo>
                  <a:cubicBezTo>
                    <a:pt x="245" y="969"/>
                    <a:pt x="253" y="968"/>
                    <a:pt x="260" y="965"/>
                  </a:cubicBezTo>
                  <a:cubicBezTo>
                    <a:pt x="265" y="962"/>
                    <a:pt x="269" y="956"/>
                    <a:pt x="272" y="950"/>
                  </a:cubicBezTo>
                  <a:cubicBezTo>
                    <a:pt x="275" y="945"/>
                    <a:pt x="278" y="939"/>
                    <a:pt x="284" y="937"/>
                  </a:cubicBezTo>
                  <a:cubicBezTo>
                    <a:pt x="284" y="937"/>
                    <a:pt x="285" y="937"/>
                    <a:pt x="285" y="937"/>
                  </a:cubicBezTo>
                  <a:cubicBezTo>
                    <a:pt x="287" y="937"/>
                    <a:pt x="288" y="938"/>
                    <a:pt x="290" y="938"/>
                  </a:cubicBezTo>
                  <a:cubicBezTo>
                    <a:pt x="292" y="939"/>
                    <a:pt x="294" y="940"/>
                    <a:pt x="296" y="940"/>
                  </a:cubicBezTo>
                  <a:cubicBezTo>
                    <a:pt x="299" y="940"/>
                    <a:pt x="301" y="939"/>
                    <a:pt x="303" y="936"/>
                  </a:cubicBezTo>
                  <a:cubicBezTo>
                    <a:pt x="305" y="934"/>
                    <a:pt x="306" y="930"/>
                    <a:pt x="306" y="926"/>
                  </a:cubicBezTo>
                  <a:cubicBezTo>
                    <a:pt x="306" y="924"/>
                    <a:pt x="307" y="922"/>
                    <a:pt x="307" y="921"/>
                  </a:cubicBezTo>
                  <a:cubicBezTo>
                    <a:pt x="309" y="918"/>
                    <a:pt x="313" y="910"/>
                    <a:pt x="319" y="910"/>
                  </a:cubicBezTo>
                  <a:cubicBezTo>
                    <a:pt x="319" y="910"/>
                    <a:pt x="320" y="910"/>
                    <a:pt x="320" y="910"/>
                  </a:cubicBezTo>
                  <a:cubicBezTo>
                    <a:pt x="322" y="910"/>
                    <a:pt x="324" y="911"/>
                    <a:pt x="325" y="911"/>
                  </a:cubicBezTo>
                  <a:cubicBezTo>
                    <a:pt x="329" y="912"/>
                    <a:pt x="332" y="912"/>
                    <a:pt x="336" y="912"/>
                  </a:cubicBezTo>
                  <a:cubicBezTo>
                    <a:pt x="337" y="912"/>
                    <a:pt x="337" y="912"/>
                    <a:pt x="337" y="912"/>
                  </a:cubicBezTo>
                  <a:cubicBezTo>
                    <a:pt x="342" y="912"/>
                    <a:pt x="345" y="910"/>
                    <a:pt x="348" y="908"/>
                  </a:cubicBezTo>
                  <a:cubicBezTo>
                    <a:pt x="349" y="907"/>
                    <a:pt x="350" y="907"/>
                    <a:pt x="351" y="906"/>
                  </a:cubicBezTo>
                  <a:cubicBezTo>
                    <a:pt x="356" y="903"/>
                    <a:pt x="363" y="901"/>
                    <a:pt x="371" y="901"/>
                  </a:cubicBezTo>
                  <a:cubicBezTo>
                    <a:pt x="375" y="901"/>
                    <a:pt x="380" y="901"/>
                    <a:pt x="385" y="902"/>
                  </a:cubicBezTo>
                  <a:cubicBezTo>
                    <a:pt x="387" y="903"/>
                    <a:pt x="389" y="903"/>
                    <a:pt x="390" y="903"/>
                  </a:cubicBezTo>
                  <a:cubicBezTo>
                    <a:pt x="394" y="904"/>
                    <a:pt x="397" y="905"/>
                    <a:pt x="400" y="905"/>
                  </a:cubicBezTo>
                  <a:cubicBezTo>
                    <a:pt x="403" y="905"/>
                    <a:pt x="406" y="904"/>
                    <a:pt x="409" y="903"/>
                  </a:cubicBezTo>
                  <a:cubicBezTo>
                    <a:pt x="414" y="902"/>
                    <a:pt x="418" y="900"/>
                    <a:pt x="423" y="898"/>
                  </a:cubicBezTo>
                  <a:cubicBezTo>
                    <a:pt x="424" y="897"/>
                    <a:pt x="425" y="897"/>
                    <a:pt x="426" y="897"/>
                  </a:cubicBezTo>
                  <a:cubicBezTo>
                    <a:pt x="430" y="900"/>
                    <a:pt x="434" y="903"/>
                    <a:pt x="438" y="903"/>
                  </a:cubicBezTo>
                  <a:cubicBezTo>
                    <a:pt x="438" y="903"/>
                    <a:pt x="439" y="903"/>
                    <a:pt x="439" y="903"/>
                  </a:cubicBezTo>
                  <a:cubicBezTo>
                    <a:pt x="442" y="902"/>
                    <a:pt x="443" y="900"/>
                    <a:pt x="444" y="898"/>
                  </a:cubicBezTo>
                  <a:cubicBezTo>
                    <a:pt x="444" y="898"/>
                    <a:pt x="444" y="898"/>
                    <a:pt x="445" y="897"/>
                  </a:cubicBezTo>
                  <a:cubicBezTo>
                    <a:pt x="445" y="897"/>
                    <a:pt x="447" y="896"/>
                    <a:pt x="448" y="896"/>
                  </a:cubicBezTo>
                  <a:cubicBezTo>
                    <a:pt x="450" y="895"/>
                    <a:pt x="452" y="895"/>
                    <a:pt x="454" y="893"/>
                  </a:cubicBezTo>
                  <a:cubicBezTo>
                    <a:pt x="460" y="887"/>
                    <a:pt x="467" y="877"/>
                    <a:pt x="468" y="867"/>
                  </a:cubicBezTo>
                  <a:cubicBezTo>
                    <a:pt x="468" y="866"/>
                    <a:pt x="468" y="864"/>
                    <a:pt x="468" y="863"/>
                  </a:cubicBezTo>
                  <a:cubicBezTo>
                    <a:pt x="468" y="860"/>
                    <a:pt x="468" y="858"/>
                    <a:pt x="470" y="855"/>
                  </a:cubicBezTo>
                  <a:cubicBezTo>
                    <a:pt x="472" y="853"/>
                    <a:pt x="474" y="853"/>
                    <a:pt x="477" y="853"/>
                  </a:cubicBezTo>
                  <a:cubicBezTo>
                    <a:pt x="480" y="853"/>
                    <a:pt x="480" y="853"/>
                    <a:pt x="480" y="853"/>
                  </a:cubicBezTo>
                  <a:cubicBezTo>
                    <a:pt x="481" y="853"/>
                    <a:pt x="482" y="853"/>
                    <a:pt x="483" y="853"/>
                  </a:cubicBezTo>
                  <a:cubicBezTo>
                    <a:pt x="485" y="853"/>
                    <a:pt x="485" y="853"/>
                    <a:pt x="485" y="853"/>
                  </a:cubicBezTo>
                  <a:cubicBezTo>
                    <a:pt x="489" y="853"/>
                    <a:pt x="494" y="852"/>
                    <a:pt x="498" y="846"/>
                  </a:cubicBezTo>
                  <a:cubicBezTo>
                    <a:pt x="501" y="840"/>
                    <a:pt x="501" y="840"/>
                    <a:pt x="507" y="837"/>
                  </a:cubicBezTo>
                  <a:cubicBezTo>
                    <a:pt x="512" y="835"/>
                    <a:pt x="516" y="831"/>
                    <a:pt x="520" y="828"/>
                  </a:cubicBezTo>
                  <a:cubicBezTo>
                    <a:pt x="527" y="823"/>
                    <a:pt x="533" y="818"/>
                    <a:pt x="540" y="817"/>
                  </a:cubicBezTo>
                  <a:cubicBezTo>
                    <a:pt x="542" y="817"/>
                    <a:pt x="543" y="817"/>
                    <a:pt x="545" y="817"/>
                  </a:cubicBezTo>
                  <a:cubicBezTo>
                    <a:pt x="549" y="817"/>
                    <a:pt x="553" y="818"/>
                    <a:pt x="557" y="818"/>
                  </a:cubicBezTo>
                  <a:cubicBezTo>
                    <a:pt x="561" y="818"/>
                    <a:pt x="566" y="819"/>
                    <a:pt x="570" y="819"/>
                  </a:cubicBezTo>
                  <a:cubicBezTo>
                    <a:pt x="570" y="819"/>
                    <a:pt x="570" y="819"/>
                    <a:pt x="570" y="819"/>
                  </a:cubicBezTo>
                  <a:cubicBezTo>
                    <a:pt x="575" y="819"/>
                    <a:pt x="579" y="818"/>
                    <a:pt x="583" y="817"/>
                  </a:cubicBezTo>
                  <a:cubicBezTo>
                    <a:pt x="588" y="815"/>
                    <a:pt x="591" y="813"/>
                    <a:pt x="595" y="811"/>
                  </a:cubicBezTo>
                  <a:cubicBezTo>
                    <a:pt x="599" y="808"/>
                    <a:pt x="602" y="806"/>
                    <a:pt x="606" y="805"/>
                  </a:cubicBezTo>
                  <a:cubicBezTo>
                    <a:pt x="613" y="803"/>
                    <a:pt x="619" y="800"/>
                    <a:pt x="624" y="797"/>
                  </a:cubicBezTo>
                  <a:cubicBezTo>
                    <a:pt x="626" y="796"/>
                    <a:pt x="627" y="795"/>
                    <a:pt x="629" y="794"/>
                  </a:cubicBezTo>
                  <a:cubicBezTo>
                    <a:pt x="633" y="793"/>
                    <a:pt x="637" y="791"/>
                    <a:pt x="641" y="789"/>
                  </a:cubicBezTo>
                  <a:cubicBezTo>
                    <a:pt x="643" y="788"/>
                    <a:pt x="643" y="788"/>
                    <a:pt x="643" y="788"/>
                  </a:cubicBezTo>
                  <a:lnTo>
                    <a:pt x="616" y="45"/>
                  </a:ln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40" name="Freeform 18"/>
            <p:cNvSpPr>
              <a:spLocks/>
            </p:cNvSpPr>
            <p:nvPr/>
          </p:nvSpPr>
          <p:spPr bwMode="auto">
            <a:xfrm>
              <a:off x="215516" y="2387491"/>
              <a:ext cx="66628" cy="68183"/>
            </a:xfrm>
            <a:custGeom>
              <a:avLst/>
              <a:gdLst>
                <a:gd name="T0" fmla="*/ 20 w 21"/>
                <a:gd name="T1" fmla="*/ 16 h 24"/>
                <a:gd name="T2" fmla="*/ 8 w 21"/>
                <a:gd name="T3" fmla="*/ 0 h 24"/>
                <a:gd name="T4" fmla="*/ 4 w 21"/>
                <a:gd name="T5" fmla="*/ 2 h 24"/>
                <a:gd name="T6" fmla="*/ 8 w 21"/>
                <a:gd name="T7" fmla="*/ 19 h 24"/>
                <a:gd name="T8" fmla="*/ 15 w 21"/>
                <a:gd name="T9" fmla="*/ 24 h 24"/>
                <a:gd name="T10" fmla="*/ 19 w 21"/>
                <a:gd name="T11" fmla="*/ 22 h 24"/>
                <a:gd name="T12" fmla="*/ 20 w 21"/>
                <a:gd name="T13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24">
                  <a:moveTo>
                    <a:pt x="20" y="16"/>
                  </a:moveTo>
                  <a:cubicBezTo>
                    <a:pt x="20" y="15"/>
                    <a:pt x="15" y="0"/>
                    <a:pt x="8" y="0"/>
                  </a:cubicBezTo>
                  <a:cubicBezTo>
                    <a:pt x="7" y="0"/>
                    <a:pt x="5" y="1"/>
                    <a:pt x="4" y="2"/>
                  </a:cubicBezTo>
                  <a:cubicBezTo>
                    <a:pt x="0" y="7"/>
                    <a:pt x="4" y="15"/>
                    <a:pt x="8" y="19"/>
                  </a:cubicBezTo>
                  <a:cubicBezTo>
                    <a:pt x="9" y="21"/>
                    <a:pt x="12" y="24"/>
                    <a:pt x="15" y="24"/>
                  </a:cubicBezTo>
                  <a:cubicBezTo>
                    <a:pt x="17" y="24"/>
                    <a:pt x="18" y="23"/>
                    <a:pt x="19" y="22"/>
                  </a:cubicBezTo>
                  <a:cubicBezTo>
                    <a:pt x="20" y="21"/>
                    <a:pt x="21" y="18"/>
                    <a:pt x="20" y="16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41" name="Freeform 19"/>
            <p:cNvSpPr>
              <a:spLocks/>
            </p:cNvSpPr>
            <p:nvPr/>
          </p:nvSpPr>
          <p:spPr bwMode="auto">
            <a:xfrm>
              <a:off x="392462" y="2761016"/>
              <a:ext cx="68812" cy="69171"/>
            </a:xfrm>
            <a:custGeom>
              <a:avLst/>
              <a:gdLst>
                <a:gd name="T0" fmla="*/ 17 w 22"/>
                <a:gd name="T1" fmla="*/ 11 h 24"/>
                <a:gd name="T2" fmla="*/ 14 w 22"/>
                <a:gd name="T3" fmla="*/ 10 h 24"/>
                <a:gd name="T4" fmla="*/ 12 w 22"/>
                <a:gd name="T5" fmla="*/ 11 h 24"/>
                <a:gd name="T6" fmla="*/ 13 w 22"/>
                <a:gd name="T7" fmla="*/ 5 h 24"/>
                <a:gd name="T8" fmla="*/ 8 w 22"/>
                <a:gd name="T9" fmla="*/ 0 h 24"/>
                <a:gd name="T10" fmla="*/ 4 w 22"/>
                <a:gd name="T11" fmla="*/ 1 h 24"/>
                <a:gd name="T12" fmla="*/ 1 w 22"/>
                <a:gd name="T13" fmla="*/ 13 h 24"/>
                <a:gd name="T14" fmla="*/ 5 w 22"/>
                <a:gd name="T15" fmla="*/ 17 h 24"/>
                <a:gd name="T16" fmla="*/ 7 w 22"/>
                <a:gd name="T17" fmla="*/ 16 h 24"/>
                <a:gd name="T18" fmla="*/ 9 w 22"/>
                <a:gd name="T19" fmla="*/ 15 h 24"/>
                <a:gd name="T20" fmla="*/ 9 w 22"/>
                <a:gd name="T21" fmla="*/ 16 h 24"/>
                <a:gd name="T22" fmla="*/ 10 w 22"/>
                <a:gd name="T23" fmla="*/ 18 h 24"/>
                <a:gd name="T24" fmla="*/ 13 w 22"/>
                <a:gd name="T25" fmla="*/ 23 h 24"/>
                <a:gd name="T26" fmla="*/ 18 w 22"/>
                <a:gd name="T27" fmla="*/ 24 h 24"/>
                <a:gd name="T28" fmla="*/ 19 w 22"/>
                <a:gd name="T29" fmla="*/ 24 h 24"/>
                <a:gd name="T30" fmla="*/ 21 w 22"/>
                <a:gd name="T31" fmla="*/ 23 h 24"/>
                <a:gd name="T32" fmla="*/ 22 w 22"/>
                <a:gd name="T33" fmla="*/ 22 h 24"/>
                <a:gd name="T34" fmla="*/ 22 w 22"/>
                <a:gd name="T35" fmla="*/ 17 h 24"/>
                <a:gd name="T36" fmla="*/ 17 w 22"/>
                <a:gd name="T37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24">
                  <a:moveTo>
                    <a:pt x="17" y="11"/>
                  </a:moveTo>
                  <a:cubicBezTo>
                    <a:pt x="16" y="11"/>
                    <a:pt x="15" y="10"/>
                    <a:pt x="14" y="10"/>
                  </a:cubicBezTo>
                  <a:cubicBezTo>
                    <a:pt x="13" y="10"/>
                    <a:pt x="13" y="11"/>
                    <a:pt x="12" y="11"/>
                  </a:cubicBezTo>
                  <a:cubicBezTo>
                    <a:pt x="13" y="9"/>
                    <a:pt x="13" y="7"/>
                    <a:pt x="13" y="5"/>
                  </a:cubicBezTo>
                  <a:cubicBezTo>
                    <a:pt x="13" y="2"/>
                    <a:pt x="11" y="0"/>
                    <a:pt x="8" y="0"/>
                  </a:cubicBezTo>
                  <a:cubicBezTo>
                    <a:pt x="7" y="0"/>
                    <a:pt x="5" y="0"/>
                    <a:pt x="4" y="1"/>
                  </a:cubicBezTo>
                  <a:cubicBezTo>
                    <a:pt x="1" y="3"/>
                    <a:pt x="0" y="9"/>
                    <a:pt x="1" y="13"/>
                  </a:cubicBezTo>
                  <a:cubicBezTo>
                    <a:pt x="1" y="15"/>
                    <a:pt x="3" y="17"/>
                    <a:pt x="5" y="17"/>
                  </a:cubicBezTo>
                  <a:cubicBezTo>
                    <a:pt x="6" y="17"/>
                    <a:pt x="6" y="17"/>
                    <a:pt x="7" y="16"/>
                  </a:cubicBezTo>
                  <a:cubicBezTo>
                    <a:pt x="8" y="16"/>
                    <a:pt x="9" y="16"/>
                    <a:pt x="9" y="15"/>
                  </a:cubicBezTo>
                  <a:cubicBezTo>
                    <a:pt x="9" y="15"/>
                    <a:pt x="9" y="16"/>
                    <a:pt x="9" y="16"/>
                  </a:cubicBezTo>
                  <a:cubicBezTo>
                    <a:pt x="9" y="17"/>
                    <a:pt x="10" y="17"/>
                    <a:pt x="10" y="18"/>
                  </a:cubicBezTo>
                  <a:cubicBezTo>
                    <a:pt x="10" y="19"/>
                    <a:pt x="11" y="22"/>
                    <a:pt x="13" y="23"/>
                  </a:cubicBezTo>
                  <a:cubicBezTo>
                    <a:pt x="15" y="23"/>
                    <a:pt x="16" y="24"/>
                    <a:pt x="18" y="24"/>
                  </a:cubicBezTo>
                  <a:cubicBezTo>
                    <a:pt x="18" y="24"/>
                    <a:pt x="19" y="24"/>
                    <a:pt x="19" y="24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0"/>
                    <a:pt x="22" y="19"/>
                    <a:pt x="22" y="17"/>
                  </a:cubicBezTo>
                  <a:cubicBezTo>
                    <a:pt x="21" y="15"/>
                    <a:pt x="19" y="12"/>
                    <a:pt x="17" y="11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42" name="Freeform 20"/>
            <p:cNvSpPr>
              <a:spLocks/>
            </p:cNvSpPr>
            <p:nvPr/>
          </p:nvSpPr>
          <p:spPr bwMode="auto">
            <a:xfrm>
              <a:off x="3982723" y="288637"/>
              <a:ext cx="62259" cy="108698"/>
            </a:xfrm>
            <a:custGeom>
              <a:avLst/>
              <a:gdLst>
                <a:gd name="T0" fmla="*/ 4 w 20"/>
                <a:gd name="T1" fmla="*/ 27 h 38"/>
                <a:gd name="T2" fmla="*/ 1 w 20"/>
                <a:gd name="T3" fmla="*/ 33 h 38"/>
                <a:gd name="T4" fmla="*/ 7 w 20"/>
                <a:gd name="T5" fmla="*/ 38 h 38"/>
                <a:gd name="T6" fmla="*/ 15 w 20"/>
                <a:gd name="T7" fmla="*/ 34 h 38"/>
                <a:gd name="T8" fmla="*/ 18 w 20"/>
                <a:gd name="T9" fmla="*/ 24 h 38"/>
                <a:gd name="T10" fmla="*/ 15 w 20"/>
                <a:gd name="T11" fmla="*/ 21 h 38"/>
                <a:gd name="T12" fmla="*/ 15 w 20"/>
                <a:gd name="T13" fmla="*/ 13 h 38"/>
                <a:gd name="T14" fmla="*/ 15 w 20"/>
                <a:gd name="T15" fmla="*/ 3 h 38"/>
                <a:gd name="T16" fmla="*/ 15 w 20"/>
                <a:gd name="T17" fmla="*/ 1 h 38"/>
                <a:gd name="T18" fmla="*/ 13 w 20"/>
                <a:gd name="T19" fmla="*/ 0 h 38"/>
                <a:gd name="T20" fmla="*/ 10 w 20"/>
                <a:gd name="T21" fmla="*/ 0 h 38"/>
                <a:gd name="T22" fmla="*/ 7 w 20"/>
                <a:gd name="T23" fmla="*/ 0 h 38"/>
                <a:gd name="T24" fmla="*/ 5 w 20"/>
                <a:gd name="T25" fmla="*/ 1 h 38"/>
                <a:gd name="T26" fmla="*/ 4 w 20"/>
                <a:gd name="T27" fmla="*/ 3 h 38"/>
                <a:gd name="T28" fmla="*/ 5 w 20"/>
                <a:gd name="T29" fmla="*/ 9 h 38"/>
                <a:gd name="T30" fmla="*/ 5 w 20"/>
                <a:gd name="T31" fmla="*/ 17 h 38"/>
                <a:gd name="T32" fmla="*/ 4 w 20"/>
                <a:gd name="T33" fmla="*/ 17 h 38"/>
                <a:gd name="T34" fmla="*/ 1 w 20"/>
                <a:gd name="T35" fmla="*/ 24 h 38"/>
                <a:gd name="T36" fmla="*/ 4 w 20"/>
                <a:gd name="T37" fmla="*/ 2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38">
                  <a:moveTo>
                    <a:pt x="4" y="27"/>
                  </a:moveTo>
                  <a:cubicBezTo>
                    <a:pt x="2" y="28"/>
                    <a:pt x="1" y="30"/>
                    <a:pt x="1" y="33"/>
                  </a:cubicBezTo>
                  <a:cubicBezTo>
                    <a:pt x="1" y="36"/>
                    <a:pt x="4" y="38"/>
                    <a:pt x="7" y="38"/>
                  </a:cubicBezTo>
                  <a:cubicBezTo>
                    <a:pt x="10" y="38"/>
                    <a:pt x="14" y="36"/>
                    <a:pt x="15" y="34"/>
                  </a:cubicBezTo>
                  <a:cubicBezTo>
                    <a:pt x="16" y="34"/>
                    <a:pt x="20" y="28"/>
                    <a:pt x="18" y="24"/>
                  </a:cubicBezTo>
                  <a:cubicBezTo>
                    <a:pt x="18" y="23"/>
                    <a:pt x="17" y="22"/>
                    <a:pt x="15" y="21"/>
                  </a:cubicBezTo>
                  <a:cubicBezTo>
                    <a:pt x="15" y="18"/>
                    <a:pt x="15" y="16"/>
                    <a:pt x="15" y="13"/>
                  </a:cubicBezTo>
                  <a:cubicBezTo>
                    <a:pt x="15" y="10"/>
                    <a:pt x="16" y="7"/>
                    <a:pt x="15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5"/>
                    <a:pt x="5" y="7"/>
                    <a:pt x="5" y="9"/>
                  </a:cubicBezTo>
                  <a:cubicBezTo>
                    <a:pt x="5" y="12"/>
                    <a:pt x="5" y="15"/>
                    <a:pt x="5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3" y="18"/>
                    <a:pt x="0" y="20"/>
                    <a:pt x="1" y="24"/>
                  </a:cubicBezTo>
                  <a:cubicBezTo>
                    <a:pt x="2" y="25"/>
                    <a:pt x="2" y="26"/>
                    <a:pt x="4" y="27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43" name="Freeform 21"/>
            <p:cNvSpPr>
              <a:spLocks/>
            </p:cNvSpPr>
            <p:nvPr/>
          </p:nvSpPr>
          <p:spPr bwMode="auto">
            <a:xfrm>
              <a:off x="3352489" y="368678"/>
              <a:ext cx="1915825" cy="2437794"/>
            </a:xfrm>
            <a:custGeom>
              <a:avLst/>
              <a:gdLst>
                <a:gd name="T0" fmla="*/ 599 w 608"/>
                <a:gd name="T1" fmla="*/ 670 h 855"/>
                <a:gd name="T2" fmla="*/ 590 w 608"/>
                <a:gd name="T3" fmla="*/ 689 h 855"/>
                <a:gd name="T4" fmla="*/ 577 w 608"/>
                <a:gd name="T5" fmla="*/ 684 h 855"/>
                <a:gd name="T6" fmla="*/ 559 w 608"/>
                <a:gd name="T7" fmla="*/ 650 h 855"/>
                <a:gd name="T8" fmla="*/ 535 w 608"/>
                <a:gd name="T9" fmla="*/ 618 h 855"/>
                <a:gd name="T10" fmla="*/ 520 w 608"/>
                <a:gd name="T11" fmla="*/ 606 h 855"/>
                <a:gd name="T12" fmla="*/ 515 w 608"/>
                <a:gd name="T13" fmla="*/ 603 h 855"/>
                <a:gd name="T14" fmla="*/ 521 w 608"/>
                <a:gd name="T15" fmla="*/ 562 h 855"/>
                <a:gd name="T16" fmla="*/ 506 w 608"/>
                <a:gd name="T17" fmla="*/ 561 h 855"/>
                <a:gd name="T18" fmla="*/ 500 w 608"/>
                <a:gd name="T19" fmla="*/ 549 h 855"/>
                <a:gd name="T20" fmla="*/ 484 w 608"/>
                <a:gd name="T21" fmla="*/ 550 h 855"/>
                <a:gd name="T22" fmla="*/ 476 w 608"/>
                <a:gd name="T23" fmla="*/ 549 h 855"/>
                <a:gd name="T24" fmla="*/ 467 w 608"/>
                <a:gd name="T25" fmla="*/ 495 h 855"/>
                <a:gd name="T26" fmla="*/ 454 w 608"/>
                <a:gd name="T27" fmla="*/ 467 h 855"/>
                <a:gd name="T28" fmla="*/ 447 w 608"/>
                <a:gd name="T29" fmla="*/ 448 h 855"/>
                <a:gd name="T30" fmla="*/ 418 w 608"/>
                <a:gd name="T31" fmla="*/ 430 h 855"/>
                <a:gd name="T32" fmla="*/ 399 w 608"/>
                <a:gd name="T33" fmla="*/ 409 h 855"/>
                <a:gd name="T34" fmla="*/ 383 w 608"/>
                <a:gd name="T35" fmla="*/ 401 h 855"/>
                <a:gd name="T36" fmla="*/ 358 w 608"/>
                <a:gd name="T37" fmla="*/ 384 h 855"/>
                <a:gd name="T38" fmla="*/ 350 w 608"/>
                <a:gd name="T39" fmla="*/ 351 h 855"/>
                <a:gd name="T40" fmla="*/ 352 w 608"/>
                <a:gd name="T41" fmla="*/ 312 h 855"/>
                <a:gd name="T42" fmla="*/ 334 w 608"/>
                <a:gd name="T43" fmla="*/ 270 h 855"/>
                <a:gd name="T44" fmla="*/ 330 w 608"/>
                <a:gd name="T45" fmla="*/ 231 h 855"/>
                <a:gd name="T46" fmla="*/ 317 w 608"/>
                <a:gd name="T47" fmla="*/ 188 h 855"/>
                <a:gd name="T48" fmla="*/ 297 w 608"/>
                <a:gd name="T49" fmla="*/ 166 h 855"/>
                <a:gd name="T50" fmla="*/ 262 w 608"/>
                <a:gd name="T51" fmla="*/ 127 h 855"/>
                <a:gd name="T52" fmla="*/ 251 w 608"/>
                <a:gd name="T53" fmla="*/ 74 h 855"/>
                <a:gd name="T54" fmla="*/ 238 w 608"/>
                <a:gd name="T55" fmla="*/ 30 h 855"/>
                <a:gd name="T56" fmla="*/ 226 w 608"/>
                <a:gd name="T57" fmla="*/ 0 h 855"/>
                <a:gd name="T58" fmla="*/ 211 w 608"/>
                <a:gd name="T59" fmla="*/ 13 h 855"/>
                <a:gd name="T60" fmla="*/ 182 w 608"/>
                <a:gd name="T61" fmla="*/ 65 h 855"/>
                <a:gd name="T62" fmla="*/ 178 w 608"/>
                <a:gd name="T63" fmla="*/ 99 h 855"/>
                <a:gd name="T64" fmla="*/ 174 w 608"/>
                <a:gd name="T65" fmla="*/ 119 h 855"/>
                <a:gd name="T66" fmla="*/ 164 w 608"/>
                <a:gd name="T67" fmla="*/ 172 h 855"/>
                <a:gd name="T68" fmla="*/ 165 w 608"/>
                <a:gd name="T69" fmla="*/ 207 h 855"/>
                <a:gd name="T70" fmla="*/ 132 w 608"/>
                <a:gd name="T71" fmla="*/ 296 h 855"/>
                <a:gd name="T72" fmla="*/ 114 w 608"/>
                <a:gd name="T73" fmla="*/ 307 h 855"/>
                <a:gd name="T74" fmla="*/ 68 w 608"/>
                <a:gd name="T75" fmla="*/ 287 h 855"/>
                <a:gd name="T76" fmla="*/ 36 w 608"/>
                <a:gd name="T77" fmla="*/ 264 h 855"/>
                <a:gd name="T78" fmla="*/ 3 w 608"/>
                <a:gd name="T79" fmla="*/ 668 h 855"/>
                <a:gd name="T80" fmla="*/ 184 w 608"/>
                <a:gd name="T81" fmla="*/ 812 h 855"/>
                <a:gd name="T82" fmla="*/ 369 w 608"/>
                <a:gd name="T83" fmla="*/ 830 h 855"/>
                <a:gd name="T84" fmla="*/ 403 w 608"/>
                <a:gd name="T85" fmla="*/ 833 h 855"/>
                <a:gd name="T86" fmla="*/ 462 w 608"/>
                <a:gd name="T87" fmla="*/ 825 h 855"/>
                <a:gd name="T88" fmla="*/ 497 w 608"/>
                <a:gd name="T89" fmla="*/ 848 h 855"/>
                <a:gd name="T90" fmla="*/ 500 w 608"/>
                <a:gd name="T91" fmla="*/ 855 h 855"/>
                <a:gd name="T92" fmla="*/ 515 w 608"/>
                <a:gd name="T93" fmla="*/ 847 h 855"/>
                <a:gd name="T94" fmla="*/ 528 w 608"/>
                <a:gd name="T95" fmla="*/ 841 h 855"/>
                <a:gd name="T96" fmla="*/ 558 w 608"/>
                <a:gd name="T97" fmla="*/ 826 h 855"/>
                <a:gd name="T98" fmla="*/ 589 w 608"/>
                <a:gd name="T99" fmla="*/ 821 h 855"/>
                <a:gd name="T100" fmla="*/ 580 w 608"/>
                <a:gd name="T101" fmla="*/ 784 h 855"/>
                <a:gd name="T102" fmla="*/ 587 w 608"/>
                <a:gd name="T103" fmla="*/ 754 h 855"/>
                <a:gd name="T104" fmla="*/ 593 w 608"/>
                <a:gd name="T105" fmla="*/ 727 h 855"/>
                <a:gd name="T106" fmla="*/ 605 w 608"/>
                <a:gd name="T107" fmla="*/ 695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08" h="855">
                  <a:moveTo>
                    <a:pt x="606" y="684"/>
                  </a:moveTo>
                  <a:cubicBezTo>
                    <a:pt x="606" y="683"/>
                    <a:pt x="606" y="683"/>
                    <a:pt x="606" y="682"/>
                  </a:cubicBezTo>
                  <a:cubicBezTo>
                    <a:pt x="605" y="681"/>
                    <a:pt x="605" y="680"/>
                    <a:pt x="605" y="680"/>
                  </a:cubicBezTo>
                  <a:cubicBezTo>
                    <a:pt x="605" y="677"/>
                    <a:pt x="605" y="670"/>
                    <a:pt x="599" y="670"/>
                  </a:cubicBezTo>
                  <a:cubicBezTo>
                    <a:pt x="599" y="670"/>
                    <a:pt x="596" y="670"/>
                    <a:pt x="596" y="670"/>
                  </a:cubicBezTo>
                  <a:cubicBezTo>
                    <a:pt x="596" y="674"/>
                    <a:pt x="596" y="674"/>
                    <a:pt x="596" y="674"/>
                  </a:cubicBezTo>
                  <a:cubicBezTo>
                    <a:pt x="595" y="684"/>
                    <a:pt x="594" y="689"/>
                    <a:pt x="591" y="689"/>
                  </a:cubicBezTo>
                  <a:cubicBezTo>
                    <a:pt x="590" y="689"/>
                    <a:pt x="590" y="689"/>
                    <a:pt x="590" y="689"/>
                  </a:cubicBezTo>
                  <a:cubicBezTo>
                    <a:pt x="587" y="689"/>
                    <a:pt x="586" y="694"/>
                    <a:pt x="585" y="698"/>
                  </a:cubicBezTo>
                  <a:cubicBezTo>
                    <a:pt x="584" y="696"/>
                    <a:pt x="582" y="695"/>
                    <a:pt x="581" y="693"/>
                  </a:cubicBezTo>
                  <a:cubicBezTo>
                    <a:pt x="580" y="693"/>
                    <a:pt x="580" y="692"/>
                    <a:pt x="579" y="691"/>
                  </a:cubicBezTo>
                  <a:cubicBezTo>
                    <a:pt x="577" y="689"/>
                    <a:pt x="577" y="687"/>
                    <a:pt x="577" y="684"/>
                  </a:cubicBezTo>
                  <a:cubicBezTo>
                    <a:pt x="577" y="682"/>
                    <a:pt x="576" y="680"/>
                    <a:pt x="576" y="678"/>
                  </a:cubicBezTo>
                  <a:cubicBezTo>
                    <a:pt x="574" y="673"/>
                    <a:pt x="571" y="670"/>
                    <a:pt x="567" y="667"/>
                  </a:cubicBezTo>
                  <a:cubicBezTo>
                    <a:pt x="565" y="665"/>
                    <a:pt x="563" y="664"/>
                    <a:pt x="561" y="661"/>
                  </a:cubicBezTo>
                  <a:cubicBezTo>
                    <a:pt x="559" y="658"/>
                    <a:pt x="559" y="654"/>
                    <a:pt x="559" y="650"/>
                  </a:cubicBezTo>
                  <a:cubicBezTo>
                    <a:pt x="558" y="647"/>
                    <a:pt x="558" y="643"/>
                    <a:pt x="556" y="639"/>
                  </a:cubicBezTo>
                  <a:cubicBezTo>
                    <a:pt x="554" y="634"/>
                    <a:pt x="550" y="632"/>
                    <a:pt x="547" y="631"/>
                  </a:cubicBezTo>
                  <a:cubicBezTo>
                    <a:pt x="545" y="631"/>
                    <a:pt x="543" y="630"/>
                    <a:pt x="542" y="629"/>
                  </a:cubicBezTo>
                  <a:cubicBezTo>
                    <a:pt x="538" y="625"/>
                    <a:pt x="535" y="622"/>
                    <a:pt x="535" y="618"/>
                  </a:cubicBezTo>
                  <a:cubicBezTo>
                    <a:pt x="535" y="616"/>
                    <a:pt x="535" y="616"/>
                    <a:pt x="535" y="616"/>
                  </a:cubicBezTo>
                  <a:cubicBezTo>
                    <a:pt x="534" y="612"/>
                    <a:pt x="534" y="603"/>
                    <a:pt x="526" y="603"/>
                  </a:cubicBezTo>
                  <a:cubicBezTo>
                    <a:pt x="525" y="603"/>
                    <a:pt x="525" y="604"/>
                    <a:pt x="524" y="604"/>
                  </a:cubicBezTo>
                  <a:cubicBezTo>
                    <a:pt x="522" y="604"/>
                    <a:pt x="521" y="605"/>
                    <a:pt x="520" y="606"/>
                  </a:cubicBezTo>
                  <a:cubicBezTo>
                    <a:pt x="519" y="606"/>
                    <a:pt x="519" y="606"/>
                    <a:pt x="519" y="606"/>
                  </a:cubicBezTo>
                  <a:cubicBezTo>
                    <a:pt x="519" y="606"/>
                    <a:pt x="519" y="606"/>
                    <a:pt x="519" y="606"/>
                  </a:cubicBezTo>
                  <a:cubicBezTo>
                    <a:pt x="518" y="606"/>
                    <a:pt x="516" y="604"/>
                    <a:pt x="516" y="604"/>
                  </a:cubicBezTo>
                  <a:cubicBezTo>
                    <a:pt x="515" y="603"/>
                    <a:pt x="515" y="603"/>
                    <a:pt x="515" y="603"/>
                  </a:cubicBezTo>
                  <a:cubicBezTo>
                    <a:pt x="510" y="598"/>
                    <a:pt x="511" y="595"/>
                    <a:pt x="512" y="592"/>
                  </a:cubicBezTo>
                  <a:cubicBezTo>
                    <a:pt x="513" y="590"/>
                    <a:pt x="515" y="589"/>
                    <a:pt x="516" y="588"/>
                  </a:cubicBezTo>
                  <a:cubicBezTo>
                    <a:pt x="519" y="587"/>
                    <a:pt x="522" y="585"/>
                    <a:pt x="523" y="580"/>
                  </a:cubicBezTo>
                  <a:cubicBezTo>
                    <a:pt x="525" y="575"/>
                    <a:pt x="524" y="567"/>
                    <a:pt x="521" y="562"/>
                  </a:cubicBezTo>
                  <a:cubicBezTo>
                    <a:pt x="521" y="562"/>
                    <a:pt x="516" y="554"/>
                    <a:pt x="511" y="554"/>
                  </a:cubicBezTo>
                  <a:cubicBezTo>
                    <a:pt x="511" y="554"/>
                    <a:pt x="511" y="554"/>
                    <a:pt x="511" y="554"/>
                  </a:cubicBezTo>
                  <a:cubicBezTo>
                    <a:pt x="510" y="555"/>
                    <a:pt x="510" y="555"/>
                    <a:pt x="510" y="555"/>
                  </a:cubicBezTo>
                  <a:cubicBezTo>
                    <a:pt x="507" y="555"/>
                    <a:pt x="506" y="557"/>
                    <a:pt x="506" y="561"/>
                  </a:cubicBezTo>
                  <a:cubicBezTo>
                    <a:pt x="506" y="561"/>
                    <a:pt x="506" y="561"/>
                    <a:pt x="506" y="561"/>
                  </a:cubicBezTo>
                  <a:cubicBezTo>
                    <a:pt x="506" y="561"/>
                    <a:pt x="506" y="561"/>
                    <a:pt x="506" y="561"/>
                  </a:cubicBezTo>
                  <a:cubicBezTo>
                    <a:pt x="504" y="561"/>
                    <a:pt x="501" y="555"/>
                    <a:pt x="500" y="551"/>
                  </a:cubicBezTo>
                  <a:cubicBezTo>
                    <a:pt x="500" y="550"/>
                    <a:pt x="500" y="550"/>
                    <a:pt x="500" y="549"/>
                  </a:cubicBezTo>
                  <a:cubicBezTo>
                    <a:pt x="499" y="547"/>
                    <a:pt x="499" y="543"/>
                    <a:pt x="494" y="542"/>
                  </a:cubicBezTo>
                  <a:cubicBezTo>
                    <a:pt x="493" y="541"/>
                    <a:pt x="492" y="541"/>
                    <a:pt x="491" y="541"/>
                  </a:cubicBezTo>
                  <a:cubicBezTo>
                    <a:pt x="487" y="541"/>
                    <a:pt x="485" y="543"/>
                    <a:pt x="484" y="547"/>
                  </a:cubicBezTo>
                  <a:cubicBezTo>
                    <a:pt x="484" y="548"/>
                    <a:pt x="484" y="549"/>
                    <a:pt x="484" y="550"/>
                  </a:cubicBezTo>
                  <a:cubicBezTo>
                    <a:pt x="483" y="549"/>
                    <a:pt x="481" y="548"/>
                    <a:pt x="479" y="548"/>
                  </a:cubicBezTo>
                  <a:cubicBezTo>
                    <a:pt x="479" y="548"/>
                    <a:pt x="479" y="548"/>
                    <a:pt x="478" y="548"/>
                  </a:cubicBezTo>
                  <a:cubicBezTo>
                    <a:pt x="477" y="548"/>
                    <a:pt x="477" y="548"/>
                    <a:pt x="477" y="548"/>
                  </a:cubicBezTo>
                  <a:cubicBezTo>
                    <a:pt x="476" y="549"/>
                    <a:pt x="476" y="549"/>
                    <a:pt x="476" y="549"/>
                  </a:cubicBezTo>
                  <a:cubicBezTo>
                    <a:pt x="476" y="545"/>
                    <a:pt x="476" y="540"/>
                    <a:pt x="474" y="535"/>
                  </a:cubicBezTo>
                  <a:cubicBezTo>
                    <a:pt x="472" y="528"/>
                    <a:pt x="472" y="521"/>
                    <a:pt x="472" y="516"/>
                  </a:cubicBezTo>
                  <a:cubicBezTo>
                    <a:pt x="472" y="510"/>
                    <a:pt x="470" y="506"/>
                    <a:pt x="469" y="501"/>
                  </a:cubicBezTo>
                  <a:cubicBezTo>
                    <a:pt x="468" y="499"/>
                    <a:pt x="467" y="497"/>
                    <a:pt x="467" y="495"/>
                  </a:cubicBezTo>
                  <a:cubicBezTo>
                    <a:pt x="465" y="490"/>
                    <a:pt x="461" y="485"/>
                    <a:pt x="457" y="481"/>
                  </a:cubicBezTo>
                  <a:cubicBezTo>
                    <a:pt x="453" y="477"/>
                    <a:pt x="449" y="473"/>
                    <a:pt x="449" y="469"/>
                  </a:cubicBezTo>
                  <a:cubicBezTo>
                    <a:pt x="449" y="468"/>
                    <a:pt x="449" y="468"/>
                    <a:pt x="449" y="468"/>
                  </a:cubicBezTo>
                  <a:cubicBezTo>
                    <a:pt x="451" y="468"/>
                    <a:pt x="452" y="467"/>
                    <a:pt x="454" y="467"/>
                  </a:cubicBezTo>
                  <a:cubicBezTo>
                    <a:pt x="457" y="467"/>
                    <a:pt x="457" y="467"/>
                    <a:pt x="457" y="467"/>
                  </a:cubicBezTo>
                  <a:cubicBezTo>
                    <a:pt x="456" y="464"/>
                    <a:pt x="456" y="464"/>
                    <a:pt x="456" y="464"/>
                  </a:cubicBezTo>
                  <a:cubicBezTo>
                    <a:pt x="455" y="457"/>
                    <a:pt x="452" y="454"/>
                    <a:pt x="449" y="450"/>
                  </a:cubicBezTo>
                  <a:cubicBezTo>
                    <a:pt x="448" y="450"/>
                    <a:pt x="447" y="449"/>
                    <a:pt x="447" y="448"/>
                  </a:cubicBezTo>
                  <a:cubicBezTo>
                    <a:pt x="445" y="445"/>
                    <a:pt x="442" y="442"/>
                    <a:pt x="438" y="441"/>
                  </a:cubicBezTo>
                  <a:cubicBezTo>
                    <a:pt x="436" y="441"/>
                    <a:pt x="436" y="441"/>
                    <a:pt x="436" y="441"/>
                  </a:cubicBezTo>
                  <a:cubicBezTo>
                    <a:pt x="432" y="438"/>
                    <a:pt x="428" y="435"/>
                    <a:pt x="423" y="432"/>
                  </a:cubicBezTo>
                  <a:cubicBezTo>
                    <a:pt x="421" y="431"/>
                    <a:pt x="420" y="431"/>
                    <a:pt x="418" y="430"/>
                  </a:cubicBezTo>
                  <a:cubicBezTo>
                    <a:pt x="414" y="428"/>
                    <a:pt x="411" y="427"/>
                    <a:pt x="409" y="423"/>
                  </a:cubicBezTo>
                  <a:cubicBezTo>
                    <a:pt x="409" y="422"/>
                    <a:pt x="409" y="420"/>
                    <a:pt x="408" y="419"/>
                  </a:cubicBezTo>
                  <a:cubicBezTo>
                    <a:pt x="408" y="418"/>
                    <a:pt x="408" y="416"/>
                    <a:pt x="407" y="415"/>
                  </a:cubicBezTo>
                  <a:cubicBezTo>
                    <a:pt x="405" y="411"/>
                    <a:pt x="403" y="409"/>
                    <a:pt x="399" y="409"/>
                  </a:cubicBezTo>
                  <a:cubicBezTo>
                    <a:pt x="398" y="409"/>
                    <a:pt x="396" y="409"/>
                    <a:pt x="395" y="410"/>
                  </a:cubicBezTo>
                  <a:cubicBezTo>
                    <a:pt x="394" y="410"/>
                    <a:pt x="393" y="410"/>
                    <a:pt x="392" y="410"/>
                  </a:cubicBezTo>
                  <a:cubicBezTo>
                    <a:pt x="391" y="408"/>
                    <a:pt x="389" y="406"/>
                    <a:pt x="387" y="405"/>
                  </a:cubicBezTo>
                  <a:cubicBezTo>
                    <a:pt x="385" y="404"/>
                    <a:pt x="383" y="403"/>
                    <a:pt x="383" y="401"/>
                  </a:cubicBezTo>
                  <a:cubicBezTo>
                    <a:pt x="379" y="397"/>
                    <a:pt x="376" y="396"/>
                    <a:pt x="373" y="395"/>
                  </a:cubicBezTo>
                  <a:cubicBezTo>
                    <a:pt x="372" y="394"/>
                    <a:pt x="370" y="394"/>
                    <a:pt x="369" y="393"/>
                  </a:cubicBezTo>
                  <a:cubicBezTo>
                    <a:pt x="365" y="391"/>
                    <a:pt x="363" y="389"/>
                    <a:pt x="360" y="386"/>
                  </a:cubicBezTo>
                  <a:cubicBezTo>
                    <a:pt x="358" y="384"/>
                    <a:pt x="358" y="384"/>
                    <a:pt x="358" y="384"/>
                  </a:cubicBezTo>
                  <a:cubicBezTo>
                    <a:pt x="356" y="381"/>
                    <a:pt x="356" y="378"/>
                    <a:pt x="356" y="375"/>
                  </a:cubicBezTo>
                  <a:cubicBezTo>
                    <a:pt x="356" y="373"/>
                    <a:pt x="356" y="372"/>
                    <a:pt x="356" y="370"/>
                  </a:cubicBezTo>
                  <a:cubicBezTo>
                    <a:pt x="356" y="364"/>
                    <a:pt x="353" y="358"/>
                    <a:pt x="350" y="353"/>
                  </a:cubicBezTo>
                  <a:cubicBezTo>
                    <a:pt x="350" y="351"/>
                    <a:pt x="350" y="351"/>
                    <a:pt x="350" y="351"/>
                  </a:cubicBezTo>
                  <a:cubicBezTo>
                    <a:pt x="348" y="348"/>
                    <a:pt x="350" y="344"/>
                    <a:pt x="352" y="340"/>
                  </a:cubicBezTo>
                  <a:cubicBezTo>
                    <a:pt x="352" y="338"/>
                    <a:pt x="353" y="336"/>
                    <a:pt x="354" y="334"/>
                  </a:cubicBezTo>
                  <a:cubicBezTo>
                    <a:pt x="355" y="329"/>
                    <a:pt x="354" y="325"/>
                    <a:pt x="353" y="321"/>
                  </a:cubicBezTo>
                  <a:cubicBezTo>
                    <a:pt x="352" y="318"/>
                    <a:pt x="352" y="315"/>
                    <a:pt x="352" y="312"/>
                  </a:cubicBezTo>
                  <a:cubicBezTo>
                    <a:pt x="352" y="301"/>
                    <a:pt x="351" y="298"/>
                    <a:pt x="345" y="290"/>
                  </a:cubicBezTo>
                  <a:cubicBezTo>
                    <a:pt x="343" y="287"/>
                    <a:pt x="343" y="287"/>
                    <a:pt x="343" y="287"/>
                  </a:cubicBezTo>
                  <a:cubicBezTo>
                    <a:pt x="340" y="284"/>
                    <a:pt x="337" y="280"/>
                    <a:pt x="335" y="277"/>
                  </a:cubicBezTo>
                  <a:cubicBezTo>
                    <a:pt x="334" y="274"/>
                    <a:pt x="334" y="273"/>
                    <a:pt x="334" y="270"/>
                  </a:cubicBezTo>
                  <a:cubicBezTo>
                    <a:pt x="334" y="269"/>
                    <a:pt x="334" y="267"/>
                    <a:pt x="334" y="266"/>
                  </a:cubicBezTo>
                  <a:cubicBezTo>
                    <a:pt x="334" y="261"/>
                    <a:pt x="333" y="255"/>
                    <a:pt x="332" y="250"/>
                  </a:cubicBezTo>
                  <a:cubicBezTo>
                    <a:pt x="331" y="245"/>
                    <a:pt x="331" y="241"/>
                    <a:pt x="330" y="236"/>
                  </a:cubicBezTo>
                  <a:cubicBezTo>
                    <a:pt x="330" y="234"/>
                    <a:pt x="330" y="233"/>
                    <a:pt x="330" y="231"/>
                  </a:cubicBezTo>
                  <a:cubicBezTo>
                    <a:pt x="330" y="227"/>
                    <a:pt x="330" y="223"/>
                    <a:pt x="331" y="219"/>
                  </a:cubicBezTo>
                  <a:cubicBezTo>
                    <a:pt x="331" y="218"/>
                    <a:pt x="331" y="217"/>
                    <a:pt x="331" y="216"/>
                  </a:cubicBezTo>
                  <a:cubicBezTo>
                    <a:pt x="332" y="212"/>
                    <a:pt x="333" y="207"/>
                    <a:pt x="330" y="202"/>
                  </a:cubicBezTo>
                  <a:cubicBezTo>
                    <a:pt x="327" y="197"/>
                    <a:pt x="321" y="192"/>
                    <a:pt x="317" y="188"/>
                  </a:cubicBezTo>
                  <a:cubicBezTo>
                    <a:pt x="315" y="187"/>
                    <a:pt x="313" y="186"/>
                    <a:pt x="312" y="186"/>
                  </a:cubicBezTo>
                  <a:cubicBezTo>
                    <a:pt x="308" y="184"/>
                    <a:pt x="307" y="183"/>
                    <a:pt x="306" y="181"/>
                  </a:cubicBezTo>
                  <a:cubicBezTo>
                    <a:pt x="306" y="179"/>
                    <a:pt x="306" y="178"/>
                    <a:pt x="306" y="176"/>
                  </a:cubicBezTo>
                  <a:cubicBezTo>
                    <a:pt x="306" y="173"/>
                    <a:pt x="306" y="167"/>
                    <a:pt x="297" y="166"/>
                  </a:cubicBezTo>
                  <a:cubicBezTo>
                    <a:pt x="292" y="166"/>
                    <a:pt x="286" y="169"/>
                    <a:pt x="281" y="173"/>
                  </a:cubicBezTo>
                  <a:cubicBezTo>
                    <a:pt x="279" y="174"/>
                    <a:pt x="277" y="175"/>
                    <a:pt x="275" y="175"/>
                  </a:cubicBezTo>
                  <a:cubicBezTo>
                    <a:pt x="272" y="175"/>
                    <a:pt x="269" y="172"/>
                    <a:pt x="266" y="163"/>
                  </a:cubicBezTo>
                  <a:cubicBezTo>
                    <a:pt x="263" y="152"/>
                    <a:pt x="261" y="140"/>
                    <a:pt x="262" y="127"/>
                  </a:cubicBezTo>
                  <a:cubicBezTo>
                    <a:pt x="262" y="118"/>
                    <a:pt x="262" y="110"/>
                    <a:pt x="259" y="103"/>
                  </a:cubicBezTo>
                  <a:cubicBezTo>
                    <a:pt x="259" y="102"/>
                    <a:pt x="258" y="100"/>
                    <a:pt x="258" y="98"/>
                  </a:cubicBezTo>
                  <a:cubicBezTo>
                    <a:pt x="257" y="94"/>
                    <a:pt x="255" y="89"/>
                    <a:pt x="252" y="86"/>
                  </a:cubicBezTo>
                  <a:cubicBezTo>
                    <a:pt x="248" y="81"/>
                    <a:pt x="248" y="81"/>
                    <a:pt x="251" y="74"/>
                  </a:cubicBezTo>
                  <a:cubicBezTo>
                    <a:pt x="253" y="66"/>
                    <a:pt x="251" y="64"/>
                    <a:pt x="246" y="60"/>
                  </a:cubicBezTo>
                  <a:cubicBezTo>
                    <a:pt x="245" y="60"/>
                    <a:pt x="244" y="59"/>
                    <a:pt x="243" y="58"/>
                  </a:cubicBezTo>
                  <a:cubicBezTo>
                    <a:pt x="238" y="54"/>
                    <a:pt x="238" y="44"/>
                    <a:pt x="238" y="36"/>
                  </a:cubicBezTo>
                  <a:cubicBezTo>
                    <a:pt x="238" y="34"/>
                    <a:pt x="238" y="32"/>
                    <a:pt x="238" y="30"/>
                  </a:cubicBezTo>
                  <a:cubicBezTo>
                    <a:pt x="238" y="25"/>
                    <a:pt x="235" y="22"/>
                    <a:pt x="233" y="18"/>
                  </a:cubicBezTo>
                  <a:cubicBezTo>
                    <a:pt x="233" y="17"/>
                    <a:pt x="233" y="17"/>
                    <a:pt x="233" y="17"/>
                  </a:cubicBezTo>
                  <a:cubicBezTo>
                    <a:pt x="232" y="16"/>
                    <a:pt x="232" y="14"/>
                    <a:pt x="232" y="12"/>
                  </a:cubicBezTo>
                  <a:cubicBezTo>
                    <a:pt x="232" y="8"/>
                    <a:pt x="232" y="1"/>
                    <a:pt x="226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0" y="0"/>
                    <a:pt x="217" y="4"/>
                    <a:pt x="216" y="7"/>
                  </a:cubicBezTo>
                  <a:cubicBezTo>
                    <a:pt x="215" y="9"/>
                    <a:pt x="214" y="11"/>
                    <a:pt x="213" y="12"/>
                  </a:cubicBezTo>
                  <a:cubicBezTo>
                    <a:pt x="212" y="12"/>
                    <a:pt x="211" y="12"/>
                    <a:pt x="211" y="13"/>
                  </a:cubicBezTo>
                  <a:cubicBezTo>
                    <a:pt x="208" y="14"/>
                    <a:pt x="204" y="15"/>
                    <a:pt x="202" y="19"/>
                  </a:cubicBezTo>
                  <a:cubicBezTo>
                    <a:pt x="201" y="22"/>
                    <a:pt x="201" y="24"/>
                    <a:pt x="202" y="27"/>
                  </a:cubicBezTo>
                  <a:cubicBezTo>
                    <a:pt x="202" y="29"/>
                    <a:pt x="202" y="31"/>
                    <a:pt x="202" y="32"/>
                  </a:cubicBezTo>
                  <a:cubicBezTo>
                    <a:pt x="199" y="44"/>
                    <a:pt x="192" y="55"/>
                    <a:pt x="182" y="65"/>
                  </a:cubicBezTo>
                  <a:cubicBezTo>
                    <a:pt x="176" y="70"/>
                    <a:pt x="178" y="75"/>
                    <a:pt x="181" y="80"/>
                  </a:cubicBezTo>
                  <a:cubicBezTo>
                    <a:pt x="184" y="87"/>
                    <a:pt x="184" y="88"/>
                    <a:pt x="181" y="94"/>
                  </a:cubicBezTo>
                  <a:cubicBezTo>
                    <a:pt x="180" y="95"/>
                    <a:pt x="180" y="95"/>
                    <a:pt x="180" y="95"/>
                  </a:cubicBezTo>
                  <a:cubicBezTo>
                    <a:pt x="180" y="97"/>
                    <a:pt x="179" y="98"/>
                    <a:pt x="178" y="99"/>
                  </a:cubicBezTo>
                  <a:cubicBezTo>
                    <a:pt x="178" y="99"/>
                    <a:pt x="177" y="100"/>
                    <a:pt x="177" y="100"/>
                  </a:cubicBezTo>
                  <a:cubicBezTo>
                    <a:pt x="175" y="101"/>
                    <a:pt x="173" y="102"/>
                    <a:pt x="173" y="106"/>
                  </a:cubicBezTo>
                  <a:cubicBezTo>
                    <a:pt x="173" y="108"/>
                    <a:pt x="173" y="111"/>
                    <a:pt x="174" y="113"/>
                  </a:cubicBezTo>
                  <a:cubicBezTo>
                    <a:pt x="174" y="115"/>
                    <a:pt x="175" y="117"/>
                    <a:pt x="174" y="119"/>
                  </a:cubicBezTo>
                  <a:cubicBezTo>
                    <a:pt x="174" y="121"/>
                    <a:pt x="172" y="125"/>
                    <a:pt x="170" y="130"/>
                  </a:cubicBezTo>
                  <a:cubicBezTo>
                    <a:pt x="166" y="137"/>
                    <a:pt x="161" y="145"/>
                    <a:pt x="168" y="154"/>
                  </a:cubicBezTo>
                  <a:cubicBezTo>
                    <a:pt x="170" y="157"/>
                    <a:pt x="170" y="158"/>
                    <a:pt x="167" y="162"/>
                  </a:cubicBezTo>
                  <a:cubicBezTo>
                    <a:pt x="166" y="165"/>
                    <a:pt x="164" y="168"/>
                    <a:pt x="164" y="172"/>
                  </a:cubicBezTo>
                  <a:cubicBezTo>
                    <a:pt x="163" y="177"/>
                    <a:pt x="164" y="182"/>
                    <a:pt x="165" y="185"/>
                  </a:cubicBezTo>
                  <a:cubicBezTo>
                    <a:pt x="166" y="187"/>
                    <a:pt x="167" y="188"/>
                    <a:pt x="168" y="189"/>
                  </a:cubicBezTo>
                  <a:cubicBezTo>
                    <a:pt x="169" y="191"/>
                    <a:pt x="170" y="193"/>
                    <a:pt x="170" y="194"/>
                  </a:cubicBezTo>
                  <a:cubicBezTo>
                    <a:pt x="170" y="199"/>
                    <a:pt x="167" y="203"/>
                    <a:pt x="165" y="207"/>
                  </a:cubicBezTo>
                  <a:cubicBezTo>
                    <a:pt x="163" y="212"/>
                    <a:pt x="160" y="217"/>
                    <a:pt x="160" y="223"/>
                  </a:cubicBezTo>
                  <a:cubicBezTo>
                    <a:pt x="158" y="240"/>
                    <a:pt x="151" y="259"/>
                    <a:pt x="139" y="274"/>
                  </a:cubicBezTo>
                  <a:cubicBezTo>
                    <a:pt x="136" y="278"/>
                    <a:pt x="136" y="282"/>
                    <a:pt x="135" y="286"/>
                  </a:cubicBezTo>
                  <a:cubicBezTo>
                    <a:pt x="135" y="290"/>
                    <a:pt x="134" y="294"/>
                    <a:pt x="132" y="296"/>
                  </a:cubicBezTo>
                  <a:cubicBezTo>
                    <a:pt x="131" y="296"/>
                    <a:pt x="130" y="297"/>
                    <a:pt x="129" y="297"/>
                  </a:cubicBezTo>
                  <a:cubicBezTo>
                    <a:pt x="128" y="298"/>
                    <a:pt x="126" y="298"/>
                    <a:pt x="125" y="299"/>
                  </a:cubicBezTo>
                  <a:cubicBezTo>
                    <a:pt x="124" y="300"/>
                    <a:pt x="123" y="301"/>
                    <a:pt x="122" y="302"/>
                  </a:cubicBezTo>
                  <a:cubicBezTo>
                    <a:pt x="119" y="304"/>
                    <a:pt x="117" y="306"/>
                    <a:pt x="114" y="307"/>
                  </a:cubicBezTo>
                  <a:cubicBezTo>
                    <a:pt x="112" y="307"/>
                    <a:pt x="110" y="308"/>
                    <a:pt x="108" y="308"/>
                  </a:cubicBezTo>
                  <a:cubicBezTo>
                    <a:pt x="97" y="308"/>
                    <a:pt x="88" y="301"/>
                    <a:pt x="79" y="294"/>
                  </a:cubicBezTo>
                  <a:cubicBezTo>
                    <a:pt x="76" y="292"/>
                    <a:pt x="74" y="290"/>
                    <a:pt x="72" y="289"/>
                  </a:cubicBezTo>
                  <a:cubicBezTo>
                    <a:pt x="70" y="288"/>
                    <a:pt x="69" y="287"/>
                    <a:pt x="68" y="287"/>
                  </a:cubicBezTo>
                  <a:cubicBezTo>
                    <a:pt x="66" y="285"/>
                    <a:pt x="64" y="285"/>
                    <a:pt x="63" y="282"/>
                  </a:cubicBezTo>
                  <a:cubicBezTo>
                    <a:pt x="62" y="281"/>
                    <a:pt x="62" y="280"/>
                    <a:pt x="62" y="279"/>
                  </a:cubicBezTo>
                  <a:cubicBezTo>
                    <a:pt x="60" y="274"/>
                    <a:pt x="58" y="271"/>
                    <a:pt x="52" y="267"/>
                  </a:cubicBezTo>
                  <a:cubicBezTo>
                    <a:pt x="47" y="265"/>
                    <a:pt x="41" y="264"/>
                    <a:pt x="36" y="264"/>
                  </a:cubicBezTo>
                  <a:cubicBezTo>
                    <a:pt x="30" y="263"/>
                    <a:pt x="25" y="263"/>
                    <a:pt x="20" y="260"/>
                  </a:cubicBezTo>
                  <a:cubicBezTo>
                    <a:pt x="16" y="257"/>
                    <a:pt x="16" y="257"/>
                    <a:pt x="16" y="257"/>
                  </a:cubicBezTo>
                  <a:cubicBezTo>
                    <a:pt x="0" y="668"/>
                    <a:pt x="0" y="668"/>
                    <a:pt x="0" y="668"/>
                  </a:cubicBezTo>
                  <a:cubicBezTo>
                    <a:pt x="3" y="668"/>
                    <a:pt x="3" y="668"/>
                    <a:pt x="3" y="668"/>
                  </a:cubicBezTo>
                  <a:cubicBezTo>
                    <a:pt x="60" y="670"/>
                    <a:pt x="99" y="672"/>
                    <a:pt x="118" y="676"/>
                  </a:cubicBezTo>
                  <a:cubicBezTo>
                    <a:pt x="110" y="804"/>
                    <a:pt x="110" y="804"/>
                    <a:pt x="110" y="804"/>
                  </a:cubicBezTo>
                  <a:cubicBezTo>
                    <a:pt x="112" y="805"/>
                    <a:pt x="112" y="805"/>
                    <a:pt x="112" y="805"/>
                  </a:cubicBezTo>
                  <a:cubicBezTo>
                    <a:pt x="137" y="808"/>
                    <a:pt x="162" y="810"/>
                    <a:pt x="184" y="812"/>
                  </a:cubicBezTo>
                  <a:cubicBezTo>
                    <a:pt x="185" y="812"/>
                    <a:pt x="185" y="812"/>
                    <a:pt x="185" y="812"/>
                  </a:cubicBezTo>
                  <a:cubicBezTo>
                    <a:pt x="193" y="812"/>
                    <a:pt x="200" y="813"/>
                    <a:pt x="208" y="814"/>
                  </a:cubicBezTo>
                  <a:cubicBezTo>
                    <a:pt x="233" y="816"/>
                    <a:pt x="258" y="819"/>
                    <a:pt x="282" y="821"/>
                  </a:cubicBezTo>
                  <a:cubicBezTo>
                    <a:pt x="311" y="825"/>
                    <a:pt x="340" y="828"/>
                    <a:pt x="369" y="830"/>
                  </a:cubicBezTo>
                  <a:cubicBezTo>
                    <a:pt x="371" y="830"/>
                    <a:pt x="373" y="830"/>
                    <a:pt x="376" y="830"/>
                  </a:cubicBezTo>
                  <a:cubicBezTo>
                    <a:pt x="377" y="831"/>
                    <a:pt x="377" y="831"/>
                    <a:pt x="377" y="831"/>
                  </a:cubicBezTo>
                  <a:cubicBezTo>
                    <a:pt x="384" y="831"/>
                    <a:pt x="391" y="831"/>
                    <a:pt x="398" y="833"/>
                  </a:cubicBezTo>
                  <a:cubicBezTo>
                    <a:pt x="400" y="833"/>
                    <a:pt x="401" y="833"/>
                    <a:pt x="403" y="833"/>
                  </a:cubicBezTo>
                  <a:cubicBezTo>
                    <a:pt x="409" y="833"/>
                    <a:pt x="415" y="830"/>
                    <a:pt x="420" y="827"/>
                  </a:cubicBezTo>
                  <a:cubicBezTo>
                    <a:pt x="425" y="825"/>
                    <a:pt x="430" y="822"/>
                    <a:pt x="436" y="821"/>
                  </a:cubicBezTo>
                  <a:cubicBezTo>
                    <a:pt x="437" y="821"/>
                    <a:pt x="439" y="821"/>
                    <a:pt x="440" y="821"/>
                  </a:cubicBezTo>
                  <a:cubicBezTo>
                    <a:pt x="448" y="821"/>
                    <a:pt x="455" y="823"/>
                    <a:pt x="462" y="825"/>
                  </a:cubicBezTo>
                  <a:cubicBezTo>
                    <a:pt x="465" y="826"/>
                    <a:pt x="465" y="826"/>
                    <a:pt x="465" y="826"/>
                  </a:cubicBezTo>
                  <a:cubicBezTo>
                    <a:pt x="473" y="828"/>
                    <a:pt x="481" y="830"/>
                    <a:pt x="488" y="835"/>
                  </a:cubicBezTo>
                  <a:cubicBezTo>
                    <a:pt x="490" y="836"/>
                    <a:pt x="496" y="839"/>
                    <a:pt x="497" y="844"/>
                  </a:cubicBezTo>
                  <a:cubicBezTo>
                    <a:pt x="498" y="845"/>
                    <a:pt x="497" y="846"/>
                    <a:pt x="497" y="848"/>
                  </a:cubicBezTo>
                  <a:cubicBezTo>
                    <a:pt x="497" y="850"/>
                    <a:pt x="497" y="851"/>
                    <a:pt x="497" y="852"/>
                  </a:cubicBezTo>
                  <a:cubicBezTo>
                    <a:pt x="497" y="853"/>
                    <a:pt x="497" y="853"/>
                    <a:pt x="497" y="853"/>
                  </a:cubicBezTo>
                  <a:cubicBezTo>
                    <a:pt x="498" y="854"/>
                    <a:pt x="498" y="854"/>
                    <a:pt x="498" y="854"/>
                  </a:cubicBezTo>
                  <a:cubicBezTo>
                    <a:pt x="498" y="854"/>
                    <a:pt x="499" y="855"/>
                    <a:pt x="500" y="855"/>
                  </a:cubicBezTo>
                  <a:cubicBezTo>
                    <a:pt x="501" y="855"/>
                    <a:pt x="501" y="855"/>
                    <a:pt x="501" y="855"/>
                  </a:cubicBezTo>
                  <a:cubicBezTo>
                    <a:pt x="502" y="855"/>
                    <a:pt x="504" y="854"/>
                    <a:pt x="507" y="851"/>
                  </a:cubicBezTo>
                  <a:cubicBezTo>
                    <a:pt x="508" y="850"/>
                    <a:pt x="509" y="849"/>
                    <a:pt x="510" y="849"/>
                  </a:cubicBezTo>
                  <a:cubicBezTo>
                    <a:pt x="512" y="847"/>
                    <a:pt x="514" y="847"/>
                    <a:pt x="515" y="847"/>
                  </a:cubicBezTo>
                  <a:cubicBezTo>
                    <a:pt x="516" y="847"/>
                    <a:pt x="516" y="847"/>
                    <a:pt x="517" y="847"/>
                  </a:cubicBezTo>
                  <a:cubicBezTo>
                    <a:pt x="517" y="847"/>
                    <a:pt x="518" y="847"/>
                    <a:pt x="518" y="847"/>
                  </a:cubicBezTo>
                  <a:cubicBezTo>
                    <a:pt x="519" y="847"/>
                    <a:pt x="520" y="847"/>
                    <a:pt x="521" y="847"/>
                  </a:cubicBezTo>
                  <a:cubicBezTo>
                    <a:pt x="524" y="846"/>
                    <a:pt x="526" y="844"/>
                    <a:pt x="528" y="841"/>
                  </a:cubicBezTo>
                  <a:cubicBezTo>
                    <a:pt x="530" y="837"/>
                    <a:pt x="530" y="833"/>
                    <a:pt x="529" y="829"/>
                  </a:cubicBezTo>
                  <a:cubicBezTo>
                    <a:pt x="534" y="827"/>
                    <a:pt x="541" y="825"/>
                    <a:pt x="547" y="824"/>
                  </a:cubicBezTo>
                  <a:cubicBezTo>
                    <a:pt x="548" y="824"/>
                    <a:pt x="549" y="824"/>
                    <a:pt x="550" y="824"/>
                  </a:cubicBezTo>
                  <a:cubicBezTo>
                    <a:pt x="553" y="824"/>
                    <a:pt x="556" y="825"/>
                    <a:pt x="558" y="826"/>
                  </a:cubicBezTo>
                  <a:cubicBezTo>
                    <a:pt x="560" y="827"/>
                    <a:pt x="562" y="827"/>
                    <a:pt x="564" y="828"/>
                  </a:cubicBezTo>
                  <a:cubicBezTo>
                    <a:pt x="566" y="828"/>
                    <a:pt x="568" y="828"/>
                    <a:pt x="569" y="828"/>
                  </a:cubicBezTo>
                  <a:cubicBezTo>
                    <a:pt x="577" y="828"/>
                    <a:pt x="583" y="825"/>
                    <a:pt x="588" y="823"/>
                  </a:cubicBezTo>
                  <a:cubicBezTo>
                    <a:pt x="589" y="821"/>
                    <a:pt x="589" y="821"/>
                    <a:pt x="589" y="821"/>
                  </a:cubicBezTo>
                  <a:cubicBezTo>
                    <a:pt x="589" y="819"/>
                    <a:pt x="589" y="819"/>
                    <a:pt x="589" y="819"/>
                  </a:cubicBezTo>
                  <a:cubicBezTo>
                    <a:pt x="589" y="818"/>
                    <a:pt x="588" y="816"/>
                    <a:pt x="588" y="814"/>
                  </a:cubicBezTo>
                  <a:cubicBezTo>
                    <a:pt x="587" y="810"/>
                    <a:pt x="586" y="805"/>
                    <a:pt x="584" y="801"/>
                  </a:cubicBezTo>
                  <a:cubicBezTo>
                    <a:pt x="582" y="795"/>
                    <a:pt x="580" y="790"/>
                    <a:pt x="580" y="784"/>
                  </a:cubicBezTo>
                  <a:cubicBezTo>
                    <a:pt x="580" y="782"/>
                    <a:pt x="582" y="780"/>
                    <a:pt x="583" y="777"/>
                  </a:cubicBezTo>
                  <a:cubicBezTo>
                    <a:pt x="584" y="776"/>
                    <a:pt x="585" y="774"/>
                    <a:pt x="586" y="772"/>
                  </a:cubicBezTo>
                  <a:cubicBezTo>
                    <a:pt x="587" y="767"/>
                    <a:pt x="587" y="763"/>
                    <a:pt x="587" y="758"/>
                  </a:cubicBezTo>
                  <a:cubicBezTo>
                    <a:pt x="587" y="757"/>
                    <a:pt x="587" y="755"/>
                    <a:pt x="587" y="754"/>
                  </a:cubicBezTo>
                  <a:cubicBezTo>
                    <a:pt x="587" y="753"/>
                    <a:pt x="587" y="752"/>
                    <a:pt x="587" y="751"/>
                  </a:cubicBezTo>
                  <a:cubicBezTo>
                    <a:pt x="587" y="748"/>
                    <a:pt x="587" y="744"/>
                    <a:pt x="588" y="742"/>
                  </a:cubicBezTo>
                  <a:cubicBezTo>
                    <a:pt x="588" y="740"/>
                    <a:pt x="589" y="739"/>
                    <a:pt x="590" y="738"/>
                  </a:cubicBezTo>
                  <a:cubicBezTo>
                    <a:pt x="592" y="735"/>
                    <a:pt x="594" y="732"/>
                    <a:pt x="593" y="727"/>
                  </a:cubicBezTo>
                  <a:cubicBezTo>
                    <a:pt x="593" y="723"/>
                    <a:pt x="591" y="719"/>
                    <a:pt x="590" y="715"/>
                  </a:cubicBezTo>
                  <a:cubicBezTo>
                    <a:pt x="592" y="714"/>
                    <a:pt x="594" y="711"/>
                    <a:pt x="598" y="703"/>
                  </a:cubicBezTo>
                  <a:cubicBezTo>
                    <a:pt x="599" y="701"/>
                    <a:pt x="600" y="700"/>
                    <a:pt x="601" y="698"/>
                  </a:cubicBezTo>
                  <a:cubicBezTo>
                    <a:pt x="602" y="697"/>
                    <a:pt x="603" y="696"/>
                    <a:pt x="605" y="695"/>
                  </a:cubicBezTo>
                  <a:cubicBezTo>
                    <a:pt x="608" y="691"/>
                    <a:pt x="607" y="687"/>
                    <a:pt x="606" y="684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44" name="Freeform 22"/>
            <p:cNvSpPr>
              <a:spLocks/>
            </p:cNvSpPr>
            <p:nvPr/>
          </p:nvSpPr>
          <p:spPr bwMode="auto">
            <a:xfrm>
              <a:off x="3538173" y="1070273"/>
              <a:ext cx="103765" cy="68183"/>
            </a:xfrm>
            <a:custGeom>
              <a:avLst/>
              <a:gdLst>
                <a:gd name="T0" fmla="*/ 5 w 33"/>
                <a:gd name="T1" fmla="*/ 24 h 24"/>
                <a:gd name="T2" fmla="*/ 16 w 33"/>
                <a:gd name="T3" fmla="*/ 18 h 24"/>
                <a:gd name="T4" fmla="*/ 19 w 33"/>
                <a:gd name="T5" fmla="*/ 15 h 24"/>
                <a:gd name="T6" fmla="*/ 22 w 33"/>
                <a:gd name="T7" fmla="*/ 14 h 24"/>
                <a:gd name="T8" fmla="*/ 32 w 33"/>
                <a:gd name="T9" fmla="*/ 10 h 24"/>
                <a:gd name="T10" fmla="*/ 30 w 33"/>
                <a:gd name="T11" fmla="*/ 3 h 24"/>
                <a:gd name="T12" fmla="*/ 23 w 33"/>
                <a:gd name="T13" fmla="*/ 0 h 24"/>
                <a:gd name="T14" fmla="*/ 9 w 33"/>
                <a:gd name="T15" fmla="*/ 5 h 24"/>
                <a:gd name="T16" fmla="*/ 0 w 33"/>
                <a:gd name="T17" fmla="*/ 18 h 24"/>
                <a:gd name="T18" fmla="*/ 1 w 33"/>
                <a:gd name="T19" fmla="*/ 23 h 24"/>
                <a:gd name="T20" fmla="*/ 5 w 33"/>
                <a:gd name="T2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24">
                  <a:moveTo>
                    <a:pt x="5" y="24"/>
                  </a:moveTo>
                  <a:cubicBezTo>
                    <a:pt x="9" y="24"/>
                    <a:pt x="13" y="21"/>
                    <a:pt x="16" y="18"/>
                  </a:cubicBezTo>
                  <a:cubicBezTo>
                    <a:pt x="17" y="17"/>
                    <a:pt x="18" y="15"/>
                    <a:pt x="19" y="15"/>
                  </a:cubicBezTo>
                  <a:cubicBezTo>
                    <a:pt x="19" y="15"/>
                    <a:pt x="21" y="15"/>
                    <a:pt x="22" y="14"/>
                  </a:cubicBezTo>
                  <a:cubicBezTo>
                    <a:pt x="26" y="14"/>
                    <a:pt x="31" y="13"/>
                    <a:pt x="32" y="10"/>
                  </a:cubicBezTo>
                  <a:cubicBezTo>
                    <a:pt x="33" y="8"/>
                    <a:pt x="32" y="5"/>
                    <a:pt x="30" y="3"/>
                  </a:cubicBezTo>
                  <a:cubicBezTo>
                    <a:pt x="29" y="1"/>
                    <a:pt x="27" y="0"/>
                    <a:pt x="23" y="0"/>
                  </a:cubicBezTo>
                  <a:cubicBezTo>
                    <a:pt x="17" y="0"/>
                    <a:pt x="10" y="4"/>
                    <a:pt x="9" y="5"/>
                  </a:cubicBezTo>
                  <a:cubicBezTo>
                    <a:pt x="7" y="6"/>
                    <a:pt x="0" y="13"/>
                    <a:pt x="0" y="18"/>
                  </a:cubicBezTo>
                  <a:cubicBezTo>
                    <a:pt x="0" y="20"/>
                    <a:pt x="0" y="22"/>
                    <a:pt x="1" y="23"/>
                  </a:cubicBezTo>
                  <a:cubicBezTo>
                    <a:pt x="2" y="24"/>
                    <a:pt x="4" y="24"/>
                    <a:pt x="5" y="24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  <p:sp>
          <p:nvSpPr>
            <p:cNvPr id="45" name="Freeform 23"/>
            <p:cNvSpPr>
              <a:spLocks/>
            </p:cNvSpPr>
            <p:nvPr/>
          </p:nvSpPr>
          <p:spPr bwMode="auto">
            <a:xfrm>
              <a:off x="5192948" y="2595993"/>
              <a:ext cx="50244" cy="65219"/>
            </a:xfrm>
            <a:custGeom>
              <a:avLst/>
              <a:gdLst>
                <a:gd name="T0" fmla="*/ 13 w 16"/>
                <a:gd name="T1" fmla="*/ 11 h 23"/>
                <a:gd name="T2" fmla="*/ 13 w 16"/>
                <a:gd name="T3" fmla="*/ 9 h 23"/>
                <a:gd name="T4" fmla="*/ 11 w 16"/>
                <a:gd name="T5" fmla="*/ 2 h 23"/>
                <a:gd name="T6" fmla="*/ 8 w 16"/>
                <a:gd name="T7" fmla="*/ 0 h 23"/>
                <a:gd name="T8" fmla="*/ 2 w 16"/>
                <a:gd name="T9" fmla="*/ 9 h 23"/>
                <a:gd name="T10" fmla="*/ 3 w 16"/>
                <a:gd name="T11" fmla="*/ 21 h 23"/>
                <a:gd name="T12" fmla="*/ 7 w 16"/>
                <a:gd name="T13" fmla="*/ 23 h 23"/>
                <a:gd name="T14" fmla="*/ 9 w 16"/>
                <a:gd name="T15" fmla="*/ 22 h 23"/>
                <a:gd name="T16" fmla="*/ 13 w 16"/>
                <a:gd name="T17" fmla="*/ 12 h 23"/>
                <a:gd name="T18" fmla="*/ 13 w 16"/>
                <a:gd name="T19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23">
                  <a:moveTo>
                    <a:pt x="13" y="11"/>
                  </a:moveTo>
                  <a:cubicBezTo>
                    <a:pt x="13" y="10"/>
                    <a:pt x="13" y="10"/>
                    <a:pt x="13" y="9"/>
                  </a:cubicBezTo>
                  <a:cubicBezTo>
                    <a:pt x="13" y="7"/>
                    <a:pt x="13" y="4"/>
                    <a:pt x="11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3" y="0"/>
                    <a:pt x="2" y="6"/>
                    <a:pt x="2" y="9"/>
                  </a:cubicBezTo>
                  <a:cubicBezTo>
                    <a:pt x="2" y="9"/>
                    <a:pt x="0" y="17"/>
                    <a:pt x="3" y="21"/>
                  </a:cubicBezTo>
                  <a:cubicBezTo>
                    <a:pt x="4" y="22"/>
                    <a:pt x="5" y="23"/>
                    <a:pt x="7" y="23"/>
                  </a:cubicBezTo>
                  <a:cubicBezTo>
                    <a:pt x="8" y="23"/>
                    <a:pt x="9" y="23"/>
                    <a:pt x="9" y="22"/>
                  </a:cubicBezTo>
                  <a:cubicBezTo>
                    <a:pt x="16" y="20"/>
                    <a:pt x="14" y="15"/>
                    <a:pt x="13" y="12"/>
                  </a:cubicBezTo>
                  <a:cubicBezTo>
                    <a:pt x="13" y="12"/>
                    <a:pt x="13" y="11"/>
                    <a:pt x="13" y="11"/>
                  </a:cubicBezTo>
                  <a:close/>
                </a:path>
              </a:pathLst>
            </a:custGeom>
            <a:solidFill>
              <a:schemeClr val="tx1">
                <a:alpha val="15000"/>
              </a:schemeClr>
            </a:solidFill>
            <a:ln w="3175" cap="rnd">
              <a:solidFill>
                <a:schemeClr val="tx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>
                <a:latin typeface="Source Sans Pro" charset="0"/>
              </a:endParaRPr>
            </a:p>
          </p:txBody>
        </p:sp>
      </p:grpSp>
      <p:sp>
        <p:nvSpPr>
          <p:cNvPr id="47" name="Freeform 6"/>
          <p:cNvSpPr>
            <a:spLocks/>
          </p:cNvSpPr>
          <p:nvPr/>
        </p:nvSpPr>
        <p:spPr bwMode="auto">
          <a:xfrm>
            <a:off x="6812728" y="470936"/>
            <a:ext cx="1470854" cy="2247724"/>
          </a:xfrm>
          <a:custGeom>
            <a:avLst/>
            <a:gdLst>
              <a:gd name="T0" fmla="*/ 380 w 390"/>
              <a:gd name="T1" fmla="*/ 233 h 659"/>
              <a:gd name="T2" fmla="*/ 360 w 390"/>
              <a:gd name="T3" fmla="*/ 220 h 659"/>
              <a:gd name="T4" fmla="*/ 342 w 390"/>
              <a:gd name="T5" fmla="*/ 214 h 659"/>
              <a:gd name="T6" fmla="*/ 334 w 390"/>
              <a:gd name="T7" fmla="*/ 213 h 659"/>
              <a:gd name="T8" fmla="*/ 323 w 390"/>
              <a:gd name="T9" fmla="*/ 202 h 659"/>
              <a:gd name="T10" fmla="*/ 304 w 390"/>
              <a:gd name="T11" fmla="*/ 183 h 659"/>
              <a:gd name="T12" fmla="*/ 292 w 390"/>
              <a:gd name="T13" fmla="*/ 175 h 659"/>
              <a:gd name="T14" fmla="*/ 288 w 390"/>
              <a:gd name="T15" fmla="*/ 155 h 659"/>
              <a:gd name="T16" fmla="*/ 306 w 390"/>
              <a:gd name="T17" fmla="*/ 117 h 659"/>
              <a:gd name="T18" fmla="*/ 304 w 390"/>
              <a:gd name="T19" fmla="*/ 100 h 659"/>
              <a:gd name="T20" fmla="*/ 318 w 390"/>
              <a:gd name="T21" fmla="*/ 99 h 659"/>
              <a:gd name="T22" fmla="*/ 331 w 390"/>
              <a:gd name="T23" fmla="*/ 86 h 659"/>
              <a:gd name="T24" fmla="*/ 338 w 390"/>
              <a:gd name="T25" fmla="*/ 71 h 659"/>
              <a:gd name="T26" fmla="*/ 343 w 390"/>
              <a:gd name="T27" fmla="*/ 48 h 659"/>
              <a:gd name="T28" fmla="*/ 335 w 390"/>
              <a:gd name="T29" fmla="*/ 51 h 659"/>
              <a:gd name="T30" fmla="*/ 333 w 390"/>
              <a:gd name="T31" fmla="*/ 40 h 659"/>
              <a:gd name="T32" fmla="*/ 318 w 390"/>
              <a:gd name="T33" fmla="*/ 49 h 659"/>
              <a:gd name="T34" fmla="*/ 312 w 390"/>
              <a:gd name="T35" fmla="*/ 58 h 659"/>
              <a:gd name="T36" fmla="*/ 299 w 390"/>
              <a:gd name="T37" fmla="*/ 48 h 659"/>
              <a:gd name="T38" fmla="*/ 286 w 390"/>
              <a:gd name="T39" fmla="*/ 42 h 659"/>
              <a:gd name="T40" fmla="*/ 272 w 390"/>
              <a:gd name="T41" fmla="*/ 46 h 659"/>
              <a:gd name="T42" fmla="*/ 264 w 390"/>
              <a:gd name="T43" fmla="*/ 45 h 659"/>
              <a:gd name="T44" fmla="*/ 239 w 390"/>
              <a:gd name="T45" fmla="*/ 41 h 659"/>
              <a:gd name="T46" fmla="*/ 228 w 390"/>
              <a:gd name="T47" fmla="*/ 37 h 659"/>
              <a:gd name="T48" fmla="*/ 219 w 390"/>
              <a:gd name="T49" fmla="*/ 32 h 659"/>
              <a:gd name="T50" fmla="*/ 206 w 390"/>
              <a:gd name="T51" fmla="*/ 26 h 659"/>
              <a:gd name="T52" fmla="*/ 200 w 390"/>
              <a:gd name="T53" fmla="*/ 28 h 659"/>
              <a:gd name="T54" fmla="*/ 189 w 390"/>
              <a:gd name="T55" fmla="*/ 25 h 659"/>
              <a:gd name="T56" fmla="*/ 172 w 390"/>
              <a:gd name="T57" fmla="*/ 8 h 659"/>
              <a:gd name="T58" fmla="*/ 161 w 390"/>
              <a:gd name="T59" fmla="*/ 15 h 659"/>
              <a:gd name="T60" fmla="*/ 146 w 390"/>
              <a:gd name="T61" fmla="*/ 0 h 659"/>
              <a:gd name="T62" fmla="*/ 129 w 390"/>
              <a:gd name="T63" fmla="*/ 13 h 659"/>
              <a:gd name="T64" fmla="*/ 147 w 390"/>
              <a:gd name="T65" fmla="*/ 18 h 659"/>
              <a:gd name="T66" fmla="*/ 115 w 390"/>
              <a:gd name="T67" fmla="*/ 50 h 659"/>
              <a:gd name="T68" fmla="*/ 96 w 390"/>
              <a:gd name="T69" fmla="*/ 47 h 659"/>
              <a:gd name="T70" fmla="*/ 77 w 390"/>
              <a:gd name="T71" fmla="*/ 50 h 659"/>
              <a:gd name="T72" fmla="*/ 65 w 390"/>
              <a:gd name="T73" fmla="*/ 58 h 659"/>
              <a:gd name="T74" fmla="*/ 56 w 390"/>
              <a:gd name="T75" fmla="*/ 69 h 659"/>
              <a:gd name="T76" fmla="*/ 51 w 390"/>
              <a:gd name="T77" fmla="*/ 79 h 659"/>
              <a:gd name="T78" fmla="*/ 48 w 390"/>
              <a:gd name="T79" fmla="*/ 102 h 659"/>
              <a:gd name="T80" fmla="*/ 31 w 390"/>
              <a:gd name="T81" fmla="*/ 118 h 659"/>
              <a:gd name="T82" fmla="*/ 13 w 390"/>
              <a:gd name="T83" fmla="*/ 150 h 659"/>
              <a:gd name="T84" fmla="*/ 25 w 390"/>
              <a:gd name="T85" fmla="*/ 162 h 659"/>
              <a:gd name="T86" fmla="*/ 24 w 390"/>
              <a:gd name="T87" fmla="*/ 163 h 659"/>
              <a:gd name="T88" fmla="*/ 13 w 390"/>
              <a:gd name="T89" fmla="*/ 166 h 659"/>
              <a:gd name="T90" fmla="*/ 5 w 390"/>
              <a:gd name="T91" fmla="*/ 169 h 659"/>
              <a:gd name="T92" fmla="*/ 20 w 390"/>
              <a:gd name="T93" fmla="*/ 659 h 659"/>
              <a:gd name="T94" fmla="*/ 374 w 390"/>
              <a:gd name="T95" fmla="*/ 659 h 6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90" h="659">
                <a:moveTo>
                  <a:pt x="390" y="246"/>
                </a:moveTo>
                <a:cubicBezTo>
                  <a:pt x="389" y="245"/>
                  <a:pt x="388" y="243"/>
                  <a:pt x="387" y="242"/>
                </a:cubicBezTo>
                <a:cubicBezTo>
                  <a:pt x="385" y="239"/>
                  <a:pt x="383" y="236"/>
                  <a:pt x="380" y="233"/>
                </a:cubicBezTo>
                <a:cubicBezTo>
                  <a:pt x="377" y="231"/>
                  <a:pt x="374" y="229"/>
                  <a:pt x="371" y="228"/>
                </a:cubicBezTo>
                <a:cubicBezTo>
                  <a:pt x="367" y="227"/>
                  <a:pt x="365" y="225"/>
                  <a:pt x="362" y="223"/>
                </a:cubicBezTo>
                <a:cubicBezTo>
                  <a:pt x="361" y="222"/>
                  <a:pt x="360" y="221"/>
                  <a:pt x="360" y="220"/>
                </a:cubicBezTo>
                <a:cubicBezTo>
                  <a:pt x="358" y="216"/>
                  <a:pt x="355" y="213"/>
                  <a:pt x="350" y="212"/>
                </a:cubicBezTo>
                <a:cubicBezTo>
                  <a:pt x="350" y="212"/>
                  <a:pt x="349" y="212"/>
                  <a:pt x="349" y="212"/>
                </a:cubicBezTo>
                <a:cubicBezTo>
                  <a:pt x="347" y="212"/>
                  <a:pt x="344" y="213"/>
                  <a:pt x="342" y="214"/>
                </a:cubicBezTo>
                <a:cubicBezTo>
                  <a:pt x="339" y="214"/>
                  <a:pt x="337" y="215"/>
                  <a:pt x="335" y="215"/>
                </a:cubicBezTo>
                <a:cubicBezTo>
                  <a:pt x="334" y="215"/>
                  <a:pt x="334" y="215"/>
                  <a:pt x="334" y="215"/>
                </a:cubicBezTo>
                <a:cubicBezTo>
                  <a:pt x="334" y="215"/>
                  <a:pt x="334" y="214"/>
                  <a:pt x="334" y="213"/>
                </a:cubicBezTo>
                <a:cubicBezTo>
                  <a:pt x="334" y="211"/>
                  <a:pt x="334" y="208"/>
                  <a:pt x="332" y="206"/>
                </a:cubicBezTo>
                <a:cubicBezTo>
                  <a:pt x="330" y="205"/>
                  <a:pt x="328" y="204"/>
                  <a:pt x="326" y="203"/>
                </a:cubicBezTo>
                <a:cubicBezTo>
                  <a:pt x="325" y="203"/>
                  <a:pt x="324" y="202"/>
                  <a:pt x="323" y="202"/>
                </a:cubicBezTo>
                <a:cubicBezTo>
                  <a:pt x="321" y="200"/>
                  <a:pt x="320" y="199"/>
                  <a:pt x="319" y="196"/>
                </a:cubicBezTo>
                <a:cubicBezTo>
                  <a:pt x="318" y="194"/>
                  <a:pt x="317" y="192"/>
                  <a:pt x="314" y="189"/>
                </a:cubicBezTo>
                <a:cubicBezTo>
                  <a:pt x="311" y="186"/>
                  <a:pt x="308" y="184"/>
                  <a:pt x="304" y="183"/>
                </a:cubicBezTo>
                <a:cubicBezTo>
                  <a:pt x="301" y="181"/>
                  <a:pt x="298" y="179"/>
                  <a:pt x="296" y="178"/>
                </a:cubicBezTo>
                <a:cubicBezTo>
                  <a:pt x="293" y="176"/>
                  <a:pt x="293" y="176"/>
                  <a:pt x="293" y="176"/>
                </a:cubicBezTo>
                <a:cubicBezTo>
                  <a:pt x="292" y="175"/>
                  <a:pt x="292" y="175"/>
                  <a:pt x="292" y="175"/>
                </a:cubicBezTo>
                <a:cubicBezTo>
                  <a:pt x="287" y="173"/>
                  <a:pt x="280" y="168"/>
                  <a:pt x="280" y="164"/>
                </a:cubicBezTo>
                <a:cubicBezTo>
                  <a:pt x="280" y="163"/>
                  <a:pt x="283" y="160"/>
                  <a:pt x="285" y="158"/>
                </a:cubicBezTo>
                <a:cubicBezTo>
                  <a:pt x="286" y="157"/>
                  <a:pt x="287" y="156"/>
                  <a:pt x="288" y="155"/>
                </a:cubicBezTo>
                <a:cubicBezTo>
                  <a:pt x="292" y="150"/>
                  <a:pt x="296" y="143"/>
                  <a:pt x="299" y="137"/>
                </a:cubicBezTo>
                <a:cubicBezTo>
                  <a:pt x="300" y="136"/>
                  <a:pt x="301" y="135"/>
                  <a:pt x="302" y="133"/>
                </a:cubicBezTo>
                <a:cubicBezTo>
                  <a:pt x="305" y="129"/>
                  <a:pt x="309" y="123"/>
                  <a:pt x="306" y="117"/>
                </a:cubicBezTo>
                <a:cubicBezTo>
                  <a:pt x="305" y="115"/>
                  <a:pt x="304" y="114"/>
                  <a:pt x="302" y="113"/>
                </a:cubicBezTo>
                <a:cubicBezTo>
                  <a:pt x="301" y="112"/>
                  <a:pt x="300" y="112"/>
                  <a:pt x="300" y="111"/>
                </a:cubicBezTo>
                <a:cubicBezTo>
                  <a:pt x="298" y="106"/>
                  <a:pt x="302" y="101"/>
                  <a:pt x="304" y="100"/>
                </a:cubicBezTo>
                <a:cubicBezTo>
                  <a:pt x="307" y="97"/>
                  <a:pt x="309" y="96"/>
                  <a:pt x="312" y="95"/>
                </a:cubicBezTo>
                <a:cubicBezTo>
                  <a:pt x="312" y="95"/>
                  <a:pt x="315" y="94"/>
                  <a:pt x="317" y="94"/>
                </a:cubicBezTo>
                <a:cubicBezTo>
                  <a:pt x="317" y="96"/>
                  <a:pt x="317" y="98"/>
                  <a:pt x="318" y="99"/>
                </a:cubicBezTo>
                <a:cubicBezTo>
                  <a:pt x="319" y="101"/>
                  <a:pt x="321" y="102"/>
                  <a:pt x="322" y="102"/>
                </a:cubicBezTo>
                <a:cubicBezTo>
                  <a:pt x="324" y="102"/>
                  <a:pt x="325" y="101"/>
                  <a:pt x="326" y="101"/>
                </a:cubicBezTo>
                <a:cubicBezTo>
                  <a:pt x="332" y="98"/>
                  <a:pt x="331" y="90"/>
                  <a:pt x="331" y="86"/>
                </a:cubicBezTo>
                <a:cubicBezTo>
                  <a:pt x="330" y="85"/>
                  <a:pt x="330" y="84"/>
                  <a:pt x="330" y="83"/>
                </a:cubicBezTo>
                <a:cubicBezTo>
                  <a:pt x="329" y="80"/>
                  <a:pt x="329" y="78"/>
                  <a:pt x="330" y="77"/>
                </a:cubicBezTo>
                <a:cubicBezTo>
                  <a:pt x="332" y="74"/>
                  <a:pt x="335" y="73"/>
                  <a:pt x="338" y="71"/>
                </a:cubicBezTo>
                <a:cubicBezTo>
                  <a:pt x="343" y="68"/>
                  <a:pt x="349" y="65"/>
                  <a:pt x="351" y="59"/>
                </a:cubicBezTo>
                <a:cubicBezTo>
                  <a:pt x="352" y="55"/>
                  <a:pt x="351" y="53"/>
                  <a:pt x="350" y="51"/>
                </a:cubicBezTo>
                <a:cubicBezTo>
                  <a:pt x="348" y="49"/>
                  <a:pt x="346" y="48"/>
                  <a:pt x="343" y="48"/>
                </a:cubicBezTo>
                <a:cubicBezTo>
                  <a:pt x="343" y="48"/>
                  <a:pt x="342" y="48"/>
                  <a:pt x="342" y="48"/>
                </a:cubicBezTo>
                <a:cubicBezTo>
                  <a:pt x="340" y="49"/>
                  <a:pt x="339" y="49"/>
                  <a:pt x="337" y="50"/>
                </a:cubicBezTo>
                <a:cubicBezTo>
                  <a:pt x="337" y="50"/>
                  <a:pt x="336" y="51"/>
                  <a:pt x="335" y="51"/>
                </a:cubicBezTo>
                <a:cubicBezTo>
                  <a:pt x="335" y="51"/>
                  <a:pt x="335" y="51"/>
                  <a:pt x="335" y="50"/>
                </a:cubicBezTo>
                <a:cubicBezTo>
                  <a:pt x="335" y="50"/>
                  <a:pt x="335" y="49"/>
                  <a:pt x="335" y="48"/>
                </a:cubicBezTo>
                <a:cubicBezTo>
                  <a:pt x="335" y="46"/>
                  <a:pt x="335" y="43"/>
                  <a:pt x="333" y="40"/>
                </a:cubicBezTo>
                <a:cubicBezTo>
                  <a:pt x="332" y="39"/>
                  <a:pt x="329" y="38"/>
                  <a:pt x="326" y="38"/>
                </a:cubicBezTo>
                <a:cubicBezTo>
                  <a:pt x="324" y="38"/>
                  <a:pt x="321" y="39"/>
                  <a:pt x="320" y="41"/>
                </a:cubicBezTo>
                <a:cubicBezTo>
                  <a:pt x="316" y="44"/>
                  <a:pt x="318" y="47"/>
                  <a:pt x="318" y="49"/>
                </a:cubicBezTo>
                <a:cubicBezTo>
                  <a:pt x="319" y="50"/>
                  <a:pt x="319" y="50"/>
                  <a:pt x="319" y="51"/>
                </a:cubicBezTo>
                <a:cubicBezTo>
                  <a:pt x="319" y="52"/>
                  <a:pt x="318" y="54"/>
                  <a:pt x="317" y="56"/>
                </a:cubicBezTo>
                <a:cubicBezTo>
                  <a:pt x="316" y="57"/>
                  <a:pt x="314" y="58"/>
                  <a:pt x="312" y="58"/>
                </a:cubicBezTo>
                <a:cubicBezTo>
                  <a:pt x="311" y="58"/>
                  <a:pt x="310" y="58"/>
                  <a:pt x="309" y="57"/>
                </a:cubicBezTo>
                <a:cubicBezTo>
                  <a:pt x="308" y="57"/>
                  <a:pt x="307" y="55"/>
                  <a:pt x="306" y="53"/>
                </a:cubicBezTo>
                <a:cubicBezTo>
                  <a:pt x="305" y="51"/>
                  <a:pt x="303" y="48"/>
                  <a:pt x="299" y="48"/>
                </a:cubicBezTo>
                <a:cubicBezTo>
                  <a:pt x="298" y="48"/>
                  <a:pt x="297" y="48"/>
                  <a:pt x="297" y="48"/>
                </a:cubicBezTo>
                <a:cubicBezTo>
                  <a:pt x="296" y="47"/>
                  <a:pt x="296" y="47"/>
                  <a:pt x="295" y="46"/>
                </a:cubicBezTo>
                <a:cubicBezTo>
                  <a:pt x="293" y="43"/>
                  <a:pt x="290" y="42"/>
                  <a:pt x="286" y="42"/>
                </a:cubicBezTo>
                <a:cubicBezTo>
                  <a:pt x="286" y="42"/>
                  <a:pt x="286" y="42"/>
                  <a:pt x="285" y="42"/>
                </a:cubicBezTo>
                <a:cubicBezTo>
                  <a:pt x="281" y="42"/>
                  <a:pt x="277" y="44"/>
                  <a:pt x="274" y="45"/>
                </a:cubicBezTo>
                <a:cubicBezTo>
                  <a:pt x="273" y="46"/>
                  <a:pt x="272" y="46"/>
                  <a:pt x="272" y="46"/>
                </a:cubicBezTo>
                <a:cubicBezTo>
                  <a:pt x="271" y="47"/>
                  <a:pt x="268" y="48"/>
                  <a:pt x="268" y="48"/>
                </a:cubicBezTo>
                <a:cubicBezTo>
                  <a:pt x="267" y="48"/>
                  <a:pt x="266" y="47"/>
                  <a:pt x="265" y="46"/>
                </a:cubicBezTo>
                <a:cubicBezTo>
                  <a:pt x="264" y="45"/>
                  <a:pt x="264" y="45"/>
                  <a:pt x="264" y="45"/>
                </a:cubicBezTo>
                <a:cubicBezTo>
                  <a:pt x="262" y="42"/>
                  <a:pt x="258" y="38"/>
                  <a:pt x="252" y="38"/>
                </a:cubicBezTo>
                <a:cubicBezTo>
                  <a:pt x="249" y="38"/>
                  <a:pt x="247" y="39"/>
                  <a:pt x="245" y="40"/>
                </a:cubicBezTo>
                <a:cubicBezTo>
                  <a:pt x="243" y="40"/>
                  <a:pt x="241" y="41"/>
                  <a:pt x="239" y="41"/>
                </a:cubicBezTo>
                <a:cubicBezTo>
                  <a:pt x="239" y="41"/>
                  <a:pt x="239" y="41"/>
                  <a:pt x="239" y="41"/>
                </a:cubicBezTo>
                <a:cubicBezTo>
                  <a:pt x="237" y="41"/>
                  <a:pt x="231" y="39"/>
                  <a:pt x="229" y="38"/>
                </a:cubicBezTo>
                <a:cubicBezTo>
                  <a:pt x="228" y="38"/>
                  <a:pt x="228" y="37"/>
                  <a:pt x="228" y="37"/>
                </a:cubicBezTo>
                <a:cubicBezTo>
                  <a:pt x="227" y="36"/>
                  <a:pt x="227" y="35"/>
                  <a:pt x="225" y="34"/>
                </a:cubicBezTo>
                <a:cubicBezTo>
                  <a:pt x="224" y="32"/>
                  <a:pt x="222" y="32"/>
                  <a:pt x="220" y="32"/>
                </a:cubicBezTo>
                <a:cubicBezTo>
                  <a:pt x="220" y="32"/>
                  <a:pt x="219" y="32"/>
                  <a:pt x="219" y="32"/>
                </a:cubicBezTo>
                <a:cubicBezTo>
                  <a:pt x="218" y="31"/>
                  <a:pt x="217" y="30"/>
                  <a:pt x="217" y="29"/>
                </a:cubicBezTo>
                <a:cubicBezTo>
                  <a:pt x="216" y="28"/>
                  <a:pt x="214" y="25"/>
                  <a:pt x="210" y="25"/>
                </a:cubicBezTo>
                <a:cubicBezTo>
                  <a:pt x="209" y="25"/>
                  <a:pt x="208" y="25"/>
                  <a:pt x="206" y="26"/>
                </a:cubicBezTo>
                <a:cubicBezTo>
                  <a:pt x="205" y="26"/>
                  <a:pt x="204" y="27"/>
                  <a:pt x="203" y="27"/>
                </a:cubicBezTo>
                <a:cubicBezTo>
                  <a:pt x="202" y="28"/>
                  <a:pt x="201" y="28"/>
                  <a:pt x="200" y="28"/>
                </a:cubicBezTo>
                <a:cubicBezTo>
                  <a:pt x="200" y="28"/>
                  <a:pt x="200" y="28"/>
                  <a:pt x="200" y="28"/>
                </a:cubicBezTo>
                <a:cubicBezTo>
                  <a:pt x="200" y="28"/>
                  <a:pt x="199" y="28"/>
                  <a:pt x="199" y="27"/>
                </a:cubicBezTo>
                <a:cubicBezTo>
                  <a:pt x="198" y="27"/>
                  <a:pt x="197" y="26"/>
                  <a:pt x="195" y="26"/>
                </a:cubicBezTo>
                <a:cubicBezTo>
                  <a:pt x="193" y="25"/>
                  <a:pt x="191" y="25"/>
                  <a:pt x="189" y="25"/>
                </a:cubicBezTo>
                <a:cubicBezTo>
                  <a:pt x="184" y="25"/>
                  <a:pt x="182" y="25"/>
                  <a:pt x="181" y="23"/>
                </a:cubicBezTo>
                <a:cubicBezTo>
                  <a:pt x="180" y="22"/>
                  <a:pt x="179" y="20"/>
                  <a:pt x="179" y="18"/>
                </a:cubicBezTo>
                <a:cubicBezTo>
                  <a:pt x="178" y="14"/>
                  <a:pt x="176" y="10"/>
                  <a:pt x="172" y="8"/>
                </a:cubicBezTo>
                <a:cubicBezTo>
                  <a:pt x="171" y="8"/>
                  <a:pt x="170" y="8"/>
                  <a:pt x="169" y="8"/>
                </a:cubicBezTo>
                <a:cubicBezTo>
                  <a:pt x="165" y="8"/>
                  <a:pt x="163" y="11"/>
                  <a:pt x="162" y="14"/>
                </a:cubicBezTo>
                <a:cubicBezTo>
                  <a:pt x="162" y="14"/>
                  <a:pt x="161" y="15"/>
                  <a:pt x="161" y="15"/>
                </a:cubicBezTo>
                <a:cubicBezTo>
                  <a:pt x="161" y="15"/>
                  <a:pt x="161" y="15"/>
                  <a:pt x="160" y="15"/>
                </a:cubicBezTo>
                <a:cubicBezTo>
                  <a:pt x="159" y="13"/>
                  <a:pt x="158" y="12"/>
                  <a:pt x="157" y="10"/>
                </a:cubicBezTo>
                <a:cubicBezTo>
                  <a:pt x="155" y="6"/>
                  <a:pt x="153" y="2"/>
                  <a:pt x="146" y="0"/>
                </a:cubicBezTo>
                <a:cubicBezTo>
                  <a:pt x="146" y="0"/>
                  <a:pt x="145" y="0"/>
                  <a:pt x="145" y="0"/>
                </a:cubicBezTo>
                <a:cubicBezTo>
                  <a:pt x="139" y="0"/>
                  <a:pt x="130" y="5"/>
                  <a:pt x="129" y="12"/>
                </a:cubicBezTo>
                <a:cubicBezTo>
                  <a:pt x="129" y="13"/>
                  <a:pt x="129" y="13"/>
                  <a:pt x="129" y="13"/>
                </a:cubicBezTo>
                <a:cubicBezTo>
                  <a:pt x="131" y="14"/>
                  <a:pt x="131" y="14"/>
                  <a:pt x="131" y="14"/>
                </a:cubicBezTo>
                <a:cubicBezTo>
                  <a:pt x="134" y="16"/>
                  <a:pt x="138" y="17"/>
                  <a:pt x="141" y="17"/>
                </a:cubicBezTo>
                <a:cubicBezTo>
                  <a:pt x="143" y="17"/>
                  <a:pt x="145" y="17"/>
                  <a:pt x="147" y="18"/>
                </a:cubicBezTo>
                <a:cubicBezTo>
                  <a:pt x="152" y="20"/>
                  <a:pt x="154" y="28"/>
                  <a:pt x="155" y="31"/>
                </a:cubicBezTo>
                <a:cubicBezTo>
                  <a:pt x="156" y="34"/>
                  <a:pt x="155" y="37"/>
                  <a:pt x="153" y="40"/>
                </a:cubicBezTo>
                <a:cubicBezTo>
                  <a:pt x="147" y="47"/>
                  <a:pt x="129" y="50"/>
                  <a:pt x="115" y="50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08" y="50"/>
                  <a:pt x="104" y="50"/>
                  <a:pt x="101" y="49"/>
                </a:cubicBezTo>
                <a:cubicBezTo>
                  <a:pt x="99" y="48"/>
                  <a:pt x="98" y="48"/>
                  <a:pt x="96" y="47"/>
                </a:cubicBezTo>
                <a:cubicBezTo>
                  <a:pt x="94" y="45"/>
                  <a:pt x="91" y="44"/>
                  <a:pt x="88" y="44"/>
                </a:cubicBezTo>
                <a:cubicBezTo>
                  <a:pt x="86" y="44"/>
                  <a:pt x="85" y="44"/>
                  <a:pt x="83" y="45"/>
                </a:cubicBezTo>
                <a:cubicBezTo>
                  <a:pt x="80" y="46"/>
                  <a:pt x="79" y="48"/>
                  <a:pt x="77" y="50"/>
                </a:cubicBezTo>
                <a:cubicBezTo>
                  <a:pt x="76" y="51"/>
                  <a:pt x="76" y="52"/>
                  <a:pt x="75" y="52"/>
                </a:cubicBezTo>
                <a:cubicBezTo>
                  <a:pt x="74" y="53"/>
                  <a:pt x="73" y="53"/>
                  <a:pt x="72" y="53"/>
                </a:cubicBezTo>
                <a:cubicBezTo>
                  <a:pt x="70" y="54"/>
                  <a:pt x="67" y="55"/>
                  <a:pt x="65" y="58"/>
                </a:cubicBezTo>
                <a:cubicBezTo>
                  <a:pt x="64" y="61"/>
                  <a:pt x="64" y="63"/>
                  <a:pt x="64" y="66"/>
                </a:cubicBezTo>
                <a:cubicBezTo>
                  <a:pt x="64" y="66"/>
                  <a:pt x="63" y="66"/>
                  <a:pt x="63" y="66"/>
                </a:cubicBezTo>
                <a:cubicBezTo>
                  <a:pt x="60" y="66"/>
                  <a:pt x="57" y="67"/>
                  <a:pt x="56" y="69"/>
                </a:cubicBezTo>
                <a:cubicBezTo>
                  <a:pt x="53" y="71"/>
                  <a:pt x="53" y="74"/>
                  <a:pt x="53" y="76"/>
                </a:cubicBezTo>
                <a:cubicBezTo>
                  <a:pt x="53" y="77"/>
                  <a:pt x="54" y="78"/>
                  <a:pt x="53" y="79"/>
                </a:cubicBezTo>
                <a:cubicBezTo>
                  <a:pt x="53" y="79"/>
                  <a:pt x="52" y="79"/>
                  <a:pt x="51" y="79"/>
                </a:cubicBezTo>
                <a:cubicBezTo>
                  <a:pt x="49" y="79"/>
                  <a:pt x="47" y="79"/>
                  <a:pt x="45" y="81"/>
                </a:cubicBezTo>
                <a:cubicBezTo>
                  <a:pt x="42" y="85"/>
                  <a:pt x="42" y="90"/>
                  <a:pt x="45" y="94"/>
                </a:cubicBezTo>
                <a:cubicBezTo>
                  <a:pt x="47" y="97"/>
                  <a:pt x="49" y="100"/>
                  <a:pt x="48" y="102"/>
                </a:cubicBezTo>
                <a:cubicBezTo>
                  <a:pt x="48" y="103"/>
                  <a:pt x="47" y="104"/>
                  <a:pt x="45" y="105"/>
                </a:cubicBezTo>
                <a:cubicBezTo>
                  <a:pt x="43" y="106"/>
                  <a:pt x="42" y="107"/>
                  <a:pt x="41" y="107"/>
                </a:cubicBezTo>
                <a:cubicBezTo>
                  <a:pt x="37" y="109"/>
                  <a:pt x="33" y="111"/>
                  <a:pt x="31" y="118"/>
                </a:cubicBezTo>
                <a:cubicBezTo>
                  <a:pt x="31" y="119"/>
                  <a:pt x="31" y="120"/>
                  <a:pt x="30" y="121"/>
                </a:cubicBezTo>
                <a:cubicBezTo>
                  <a:pt x="29" y="126"/>
                  <a:pt x="29" y="127"/>
                  <a:pt x="24" y="130"/>
                </a:cubicBezTo>
                <a:cubicBezTo>
                  <a:pt x="16" y="134"/>
                  <a:pt x="12" y="142"/>
                  <a:pt x="13" y="150"/>
                </a:cubicBezTo>
                <a:cubicBezTo>
                  <a:pt x="14" y="158"/>
                  <a:pt x="21" y="159"/>
                  <a:pt x="25" y="160"/>
                </a:cubicBezTo>
                <a:cubicBezTo>
                  <a:pt x="25" y="160"/>
                  <a:pt x="26" y="160"/>
                  <a:pt x="26" y="160"/>
                </a:cubicBezTo>
                <a:cubicBezTo>
                  <a:pt x="26" y="160"/>
                  <a:pt x="25" y="161"/>
                  <a:pt x="25" y="162"/>
                </a:cubicBezTo>
                <a:cubicBezTo>
                  <a:pt x="25" y="162"/>
                  <a:pt x="25" y="162"/>
                  <a:pt x="25" y="162"/>
                </a:cubicBezTo>
                <a:cubicBezTo>
                  <a:pt x="25" y="163"/>
                  <a:pt x="25" y="163"/>
                  <a:pt x="25" y="164"/>
                </a:cubicBezTo>
                <a:cubicBezTo>
                  <a:pt x="24" y="163"/>
                  <a:pt x="24" y="163"/>
                  <a:pt x="24" y="163"/>
                </a:cubicBezTo>
                <a:cubicBezTo>
                  <a:pt x="22" y="165"/>
                  <a:pt x="22" y="165"/>
                  <a:pt x="22" y="165"/>
                </a:cubicBezTo>
                <a:cubicBezTo>
                  <a:pt x="21" y="166"/>
                  <a:pt x="21" y="168"/>
                  <a:pt x="20" y="170"/>
                </a:cubicBezTo>
                <a:cubicBezTo>
                  <a:pt x="19" y="168"/>
                  <a:pt x="16" y="166"/>
                  <a:pt x="13" y="166"/>
                </a:cubicBezTo>
                <a:cubicBezTo>
                  <a:pt x="12" y="166"/>
                  <a:pt x="11" y="167"/>
                  <a:pt x="10" y="167"/>
                </a:cubicBezTo>
                <a:cubicBezTo>
                  <a:pt x="9" y="168"/>
                  <a:pt x="9" y="169"/>
                  <a:pt x="8" y="171"/>
                </a:cubicBezTo>
                <a:cubicBezTo>
                  <a:pt x="7" y="170"/>
                  <a:pt x="6" y="170"/>
                  <a:pt x="5" y="169"/>
                </a:cubicBezTo>
                <a:cubicBezTo>
                  <a:pt x="0" y="166"/>
                  <a:pt x="0" y="166"/>
                  <a:pt x="0" y="166"/>
                </a:cubicBezTo>
                <a:cubicBezTo>
                  <a:pt x="17" y="659"/>
                  <a:pt x="17" y="659"/>
                  <a:pt x="17" y="659"/>
                </a:cubicBezTo>
                <a:cubicBezTo>
                  <a:pt x="20" y="659"/>
                  <a:pt x="20" y="659"/>
                  <a:pt x="20" y="659"/>
                </a:cubicBezTo>
                <a:cubicBezTo>
                  <a:pt x="36" y="659"/>
                  <a:pt x="117" y="658"/>
                  <a:pt x="208" y="658"/>
                </a:cubicBezTo>
                <a:cubicBezTo>
                  <a:pt x="272" y="658"/>
                  <a:pt x="327" y="658"/>
                  <a:pt x="371" y="659"/>
                </a:cubicBezTo>
                <a:cubicBezTo>
                  <a:pt x="374" y="659"/>
                  <a:pt x="374" y="659"/>
                  <a:pt x="374" y="659"/>
                </a:cubicBezTo>
                <a:cubicBezTo>
                  <a:pt x="390" y="247"/>
                  <a:pt x="390" y="247"/>
                  <a:pt x="390" y="247"/>
                </a:cubicBezTo>
                <a:lnTo>
                  <a:pt x="390" y="246"/>
                </a:lnTo>
                <a:close/>
              </a:path>
            </a:pathLst>
          </a:custGeom>
          <a:solidFill>
            <a:schemeClr val="accent2"/>
          </a:solidFill>
          <a:ln w="3175" cap="rnd"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 dirty="0">
              <a:latin typeface="Source Sans Pro" charset="0"/>
            </a:endParaRPr>
          </a:p>
        </p:txBody>
      </p:sp>
      <p:sp>
        <p:nvSpPr>
          <p:cNvPr id="48" name="Freeform 17"/>
          <p:cNvSpPr>
            <a:spLocks/>
          </p:cNvSpPr>
          <p:nvPr/>
        </p:nvSpPr>
        <p:spPr bwMode="auto">
          <a:xfrm>
            <a:off x="4491496" y="886919"/>
            <a:ext cx="2423121" cy="3311316"/>
          </a:xfrm>
          <a:custGeom>
            <a:avLst/>
            <a:gdLst>
              <a:gd name="T0" fmla="*/ 605 w 643"/>
              <a:gd name="T1" fmla="*/ 44 h 971"/>
              <a:gd name="T2" fmla="*/ 587 w 643"/>
              <a:gd name="T3" fmla="*/ 47 h 971"/>
              <a:gd name="T4" fmla="*/ 579 w 643"/>
              <a:gd name="T5" fmla="*/ 54 h 971"/>
              <a:gd name="T6" fmla="*/ 551 w 643"/>
              <a:gd name="T7" fmla="*/ 11 h 971"/>
              <a:gd name="T8" fmla="*/ 526 w 643"/>
              <a:gd name="T9" fmla="*/ 1 h 971"/>
              <a:gd name="T10" fmla="*/ 508 w 643"/>
              <a:gd name="T11" fmla="*/ 20 h 971"/>
              <a:gd name="T12" fmla="*/ 492 w 643"/>
              <a:gd name="T13" fmla="*/ 23 h 971"/>
              <a:gd name="T14" fmla="*/ 480 w 643"/>
              <a:gd name="T15" fmla="*/ 38 h 971"/>
              <a:gd name="T16" fmla="*/ 458 w 643"/>
              <a:gd name="T17" fmla="*/ 40 h 971"/>
              <a:gd name="T18" fmla="*/ 457 w 643"/>
              <a:gd name="T19" fmla="*/ 66 h 971"/>
              <a:gd name="T20" fmla="*/ 442 w 643"/>
              <a:gd name="T21" fmla="*/ 66 h 971"/>
              <a:gd name="T22" fmla="*/ 446 w 643"/>
              <a:gd name="T23" fmla="*/ 78 h 971"/>
              <a:gd name="T24" fmla="*/ 425 w 643"/>
              <a:gd name="T25" fmla="*/ 84 h 971"/>
              <a:gd name="T26" fmla="*/ 423 w 643"/>
              <a:gd name="T27" fmla="*/ 113 h 971"/>
              <a:gd name="T28" fmla="*/ 401 w 643"/>
              <a:gd name="T29" fmla="*/ 123 h 971"/>
              <a:gd name="T30" fmla="*/ 387 w 643"/>
              <a:gd name="T31" fmla="*/ 131 h 971"/>
              <a:gd name="T32" fmla="*/ 397 w 643"/>
              <a:gd name="T33" fmla="*/ 152 h 971"/>
              <a:gd name="T34" fmla="*/ 397 w 643"/>
              <a:gd name="T35" fmla="*/ 156 h 971"/>
              <a:gd name="T36" fmla="*/ 388 w 643"/>
              <a:gd name="T37" fmla="*/ 176 h 971"/>
              <a:gd name="T38" fmla="*/ 357 w 643"/>
              <a:gd name="T39" fmla="*/ 137 h 971"/>
              <a:gd name="T40" fmla="*/ 345 w 643"/>
              <a:gd name="T41" fmla="*/ 149 h 971"/>
              <a:gd name="T42" fmla="*/ 330 w 643"/>
              <a:gd name="T43" fmla="*/ 168 h 971"/>
              <a:gd name="T44" fmla="*/ 326 w 643"/>
              <a:gd name="T45" fmla="*/ 221 h 971"/>
              <a:gd name="T46" fmla="*/ 310 w 643"/>
              <a:gd name="T47" fmla="*/ 255 h 971"/>
              <a:gd name="T48" fmla="*/ 232 w 643"/>
              <a:gd name="T49" fmla="*/ 302 h 971"/>
              <a:gd name="T50" fmla="*/ 194 w 643"/>
              <a:gd name="T51" fmla="*/ 320 h 971"/>
              <a:gd name="T52" fmla="*/ 153 w 643"/>
              <a:gd name="T53" fmla="*/ 343 h 971"/>
              <a:gd name="T54" fmla="*/ 131 w 643"/>
              <a:gd name="T55" fmla="*/ 344 h 971"/>
              <a:gd name="T56" fmla="*/ 115 w 643"/>
              <a:gd name="T57" fmla="*/ 350 h 971"/>
              <a:gd name="T58" fmla="*/ 87 w 643"/>
              <a:gd name="T59" fmla="*/ 371 h 971"/>
              <a:gd name="T60" fmla="*/ 52 w 643"/>
              <a:gd name="T61" fmla="*/ 401 h 971"/>
              <a:gd name="T62" fmla="*/ 30 w 643"/>
              <a:gd name="T63" fmla="*/ 440 h 971"/>
              <a:gd name="T64" fmla="*/ 21 w 643"/>
              <a:gd name="T65" fmla="*/ 409 h 971"/>
              <a:gd name="T66" fmla="*/ 7 w 643"/>
              <a:gd name="T67" fmla="*/ 455 h 971"/>
              <a:gd name="T68" fmla="*/ 16 w 643"/>
              <a:gd name="T69" fmla="*/ 490 h 971"/>
              <a:gd name="T70" fmla="*/ 28 w 643"/>
              <a:gd name="T71" fmla="*/ 561 h 971"/>
              <a:gd name="T72" fmla="*/ 53 w 643"/>
              <a:gd name="T73" fmla="*/ 601 h 971"/>
              <a:gd name="T74" fmla="*/ 43 w 643"/>
              <a:gd name="T75" fmla="*/ 598 h 971"/>
              <a:gd name="T76" fmla="*/ 27 w 643"/>
              <a:gd name="T77" fmla="*/ 577 h 971"/>
              <a:gd name="T78" fmla="*/ 34 w 643"/>
              <a:gd name="T79" fmla="*/ 602 h 971"/>
              <a:gd name="T80" fmla="*/ 40 w 643"/>
              <a:gd name="T81" fmla="*/ 613 h 971"/>
              <a:gd name="T82" fmla="*/ 29 w 643"/>
              <a:gd name="T83" fmla="*/ 604 h 971"/>
              <a:gd name="T84" fmla="*/ 29 w 643"/>
              <a:gd name="T85" fmla="*/ 627 h 971"/>
              <a:gd name="T86" fmla="*/ 59 w 643"/>
              <a:gd name="T87" fmla="*/ 667 h 971"/>
              <a:gd name="T88" fmla="*/ 103 w 643"/>
              <a:gd name="T89" fmla="*/ 729 h 971"/>
              <a:gd name="T90" fmla="*/ 128 w 643"/>
              <a:gd name="T91" fmla="*/ 809 h 971"/>
              <a:gd name="T92" fmla="*/ 149 w 643"/>
              <a:gd name="T93" fmla="*/ 866 h 971"/>
              <a:gd name="T94" fmla="*/ 141 w 643"/>
              <a:gd name="T95" fmla="*/ 913 h 971"/>
              <a:gd name="T96" fmla="*/ 133 w 643"/>
              <a:gd name="T97" fmla="*/ 931 h 971"/>
              <a:gd name="T98" fmla="*/ 156 w 643"/>
              <a:gd name="T99" fmla="*/ 950 h 971"/>
              <a:gd name="T100" fmla="*/ 208 w 643"/>
              <a:gd name="T101" fmla="*/ 971 h 971"/>
              <a:gd name="T102" fmla="*/ 284 w 643"/>
              <a:gd name="T103" fmla="*/ 937 h 971"/>
              <a:gd name="T104" fmla="*/ 306 w 643"/>
              <a:gd name="T105" fmla="*/ 926 h 971"/>
              <a:gd name="T106" fmla="*/ 336 w 643"/>
              <a:gd name="T107" fmla="*/ 912 h 971"/>
              <a:gd name="T108" fmla="*/ 385 w 643"/>
              <a:gd name="T109" fmla="*/ 902 h 971"/>
              <a:gd name="T110" fmla="*/ 426 w 643"/>
              <a:gd name="T111" fmla="*/ 897 h 971"/>
              <a:gd name="T112" fmla="*/ 448 w 643"/>
              <a:gd name="T113" fmla="*/ 896 h 971"/>
              <a:gd name="T114" fmla="*/ 477 w 643"/>
              <a:gd name="T115" fmla="*/ 853 h 971"/>
              <a:gd name="T116" fmla="*/ 507 w 643"/>
              <a:gd name="T117" fmla="*/ 837 h 971"/>
              <a:gd name="T118" fmla="*/ 570 w 643"/>
              <a:gd name="T119" fmla="*/ 819 h 971"/>
              <a:gd name="T120" fmla="*/ 624 w 643"/>
              <a:gd name="T121" fmla="*/ 797 h 9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43" h="971">
                <a:moveTo>
                  <a:pt x="616" y="45"/>
                </a:moveTo>
                <a:cubicBezTo>
                  <a:pt x="614" y="44"/>
                  <a:pt x="614" y="44"/>
                  <a:pt x="614" y="44"/>
                </a:cubicBezTo>
                <a:cubicBezTo>
                  <a:pt x="613" y="44"/>
                  <a:pt x="612" y="44"/>
                  <a:pt x="611" y="44"/>
                </a:cubicBezTo>
                <a:cubicBezTo>
                  <a:pt x="610" y="44"/>
                  <a:pt x="609" y="44"/>
                  <a:pt x="608" y="44"/>
                </a:cubicBezTo>
                <a:cubicBezTo>
                  <a:pt x="608" y="44"/>
                  <a:pt x="605" y="44"/>
                  <a:pt x="605" y="44"/>
                </a:cubicBezTo>
                <a:cubicBezTo>
                  <a:pt x="604" y="44"/>
                  <a:pt x="603" y="44"/>
                  <a:pt x="602" y="44"/>
                </a:cubicBezTo>
                <a:cubicBezTo>
                  <a:pt x="602" y="44"/>
                  <a:pt x="601" y="43"/>
                  <a:pt x="600" y="43"/>
                </a:cubicBezTo>
                <a:cubicBezTo>
                  <a:pt x="599" y="42"/>
                  <a:pt x="597" y="41"/>
                  <a:pt x="595" y="41"/>
                </a:cubicBezTo>
                <a:cubicBezTo>
                  <a:pt x="594" y="41"/>
                  <a:pt x="593" y="42"/>
                  <a:pt x="593" y="42"/>
                </a:cubicBezTo>
                <a:cubicBezTo>
                  <a:pt x="590" y="43"/>
                  <a:pt x="589" y="45"/>
                  <a:pt x="587" y="47"/>
                </a:cubicBezTo>
                <a:cubicBezTo>
                  <a:pt x="587" y="48"/>
                  <a:pt x="586" y="49"/>
                  <a:pt x="586" y="49"/>
                </a:cubicBezTo>
                <a:cubicBezTo>
                  <a:pt x="585" y="50"/>
                  <a:pt x="585" y="50"/>
                  <a:pt x="584" y="50"/>
                </a:cubicBezTo>
                <a:cubicBezTo>
                  <a:pt x="583" y="52"/>
                  <a:pt x="581" y="53"/>
                  <a:pt x="580" y="56"/>
                </a:cubicBezTo>
                <a:cubicBezTo>
                  <a:pt x="580" y="57"/>
                  <a:pt x="580" y="58"/>
                  <a:pt x="580" y="59"/>
                </a:cubicBezTo>
                <a:cubicBezTo>
                  <a:pt x="579" y="57"/>
                  <a:pt x="579" y="55"/>
                  <a:pt x="579" y="54"/>
                </a:cubicBezTo>
                <a:cubicBezTo>
                  <a:pt x="580" y="53"/>
                  <a:pt x="581" y="51"/>
                  <a:pt x="581" y="50"/>
                </a:cubicBezTo>
                <a:cubicBezTo>
                  <a:pt x="583" y="48"/>
                  <a:pt x="584" y="46"/>
                  <a:pt x="583" y="43"/>
                </a:cubicBezTo>
                <a:cubicBezTo>
                  <a:pt x="583" y="40"/>
                  <a:pt x="580" y="39"/>
                  <a:pt x="577" y="38"/>
                </a:cubicBezTo>
                <a:cubicBezTo>
                  <a:pt x="571" y="36"/>
                  <a:pt x="567" y="30"/>
                  <a:pt x="563" y="24"/>
                </a:cubicBezTo>
                <a:cubicBezTo>
                  <a:pt x="560" y="20"/>
                  <a:pt x="556" y="15"/>
                  <a:pt x="551" y="11"/>
                </a:cubicBezTo>
                <a:cubicBezTo>
                  <a:pt x="547" y="9"/>
                  <a:pt x="543" y="8"/>
                  <a:pt x="540" y="7"/>
                </a:cubicBezTo>
                <a:cubicBezTo>
                  <a:pt x="539" y="7"/>
                  <a:pt x="538" y="7"/>
                  <a:pt x="537" y="7"/>
                </a:cubicBezTo>
                <a:cubicBezTo>
                  <a:pt x="535" y="7"/>
                  <a:pt x="534" y="7"/>
                  <a:pt x="533" y="6"/>
                </a:cubicBezTo>
                <a:cubicBezTo>
                  <a:pt x="533" y="6"/>
                  <a:pt x="532" y="5"/>
                  <a:pt x="532" y="5"/>
                </a:cubicBezTo>
                <a:cubicBezTo>
                  <a:pt x="531" y="3"/>
                  <a:pt x="529" y="1"/>
                  <a:pt x="526" y="1"/>
                </a:cubicBezTo>
                <a:cubicBezTo>
                  <a:pt x="526" y="1"/>
                  <a:pt x="525" y="0"/>
                  <a:pt x="524" y="0"/>
                </a:cubicBezTo>
                <a:cubicBezTo>
                  <a:pt x="517" y="0"/>
                  <a:pt x="517" y="8"/>
                  <a:pt x="517" y="11"/>
                </a:cubicBezTo>
                <a:cubicBezTo>
                  <a:pt x="517" y="12"/>
                  <a:pt x="517" y="13"/>
                  <a:pt x="517" y="14"/>
                </a:cubicBezTo>
                <a:cubicBezTo>
                  <a:pt x="516" y="16"/>
                  <a:pt x="513" y="21"/>
                  <a:pt x="511" y="22"/>
                </a:cubicBezTo>
                <a:cubicBezTo>
                  <a:pt x="510" y="21"/>
                  <a:pt x="509" y="20"/>
                  <a:pt x="508" y="20"/>
                </a:cubicBezTo>
                <a:cubicBezTo>
                  <a:pt x="504" y="16"/>
                  <a:pt x="502" y="15"/>
                  <a:pt x="500" y="15"/>
                </a:cubicBezTo>
                <a:cubicBezTo>
                  <a:pt x="499" y="15"/>
                  <a:pt x="498" y="16"/>
                  <a:pt x="497" y="17"/>
                </a:cubicBezTo>
                <a:cubicBezTo>
                  <a:pt x="497" y="18"/>
                  <a:pt x="497" y="19"/>
                  <a:pt x="496" y="20"/>
                </a:cubicBezTo>
                <a:cubicBezTo>
                  <a:pt x="496" y="22"/>
                  <a:pt x="496" y="22"/>
                  <a:pt x="495" y="23"/>
                </a:cubicBezTo>
                <a:cubicBezTo>
                  <a:pt x="494" y="23"/>
                  <a:pt x="493" y="23"/>
                  <a:pt x="492" y="23"/>
                </a:cubicBezTo>
                <a:cubicBezTo>
                  <a:pt x="490" y="24"/>
                  <a:pt x="487" y="24"/>
                  <a:pt x="485" y="29"/>
                </a:cubicBezTo>
                <a:cubicBezTo>
                  <a:pt x="485" y="31"/>
                  <a:pt x="485" y="33"/>
                  <a:pt x="485" y="35"/>
                </a:cubicBezTo>
                <a:cubicBezTo>
                  <a:pt x="485" y="36"/>
                  <a:pt x="484" y="40"/>
                  <a:pt x="484" y="41"/>
                </a:cubicBezTo>
                <a:cubicBezTo>
                  <a:pt x="484" y="41"/>
                  <a:pt x="483" y="41"/>
                  <a:pt x="483" y="40"/>
                </a:cubicBezTo>
                <a:cubicBezTo>
                  <a:pt x="482" y="40"/>
                  <a:pt x="481" y="39"/>
                  <a:pt x="480" y="38"/>
                </a:cubicBezTo>
                <a:cubicBezTo>
                  <a:pt x="478" y="36"/>
                  <a:pt x="474" y="33"/>
                  <a:pt x="470" y="33"/>
                </a:cubicBezTo>
                <a:cubicBezTo>
                  <a:pt x="469" y="33"/>
                  <a:pt x="468" y="34"/>
                  <a:pt x="466" y="34"/>
                </a:cubicBezTo>
                <a:cubicBezTo>
                  <a:pt x="465" y="35"/>
                  <a:pt x="464" y="36"/>
                  <a:pt x="463" y="37"/>
                </a:cubicBezTo>
                <a:cubicBezTo>
                  <a:pt x="462" y="38"/>
                  <a:pt x="462" y="39"/>
                  <a:pt x="461" y="39"/>
                </a:cubicBezTo>
                <a:cubicBezTo>
                  <a:pt x="460" y="39"/>
                  <a:pt x="459" y="40"/>
                  <a:pt x="458" y="40"/>
                </a:cubicBezTo>
                <a:cubicBezTo>
                  <a:pt x="457" y="40"/>
                  <a:pt x="454" y="41"/>
                  <a:pt x="452" y="42"/>
                </a:cubicBezTo>
                <a:cubicBezTo>
                  <a:pt x="444" y="49"/>
                  <a:pt x="448" y="55"/>
                  <a:pt x="451" y="60"/>
                </a:cubicBezTo>
                <a:cubicBezTo>
                  <a:pt x="452" y="61"/>
                  <a:pt x="452" y="61"/>
                  <a:pt x="452" y="61"/>
                </a:cubicBezTo>
                <a:cubicBezTo>
                  <a:pt x="452" y="61"/>
                  <a:pt x="453" y="62"/>
                  <a:pt x="454" y="63"/>
                </a:cubicBezTo>
                <a:cubicBezTo>
                  <a:pt x="455" y="64"/>
                  <a:pt x="456" y="66"/>
                  <a:pt x="457" y="66"/>
                </a:cubicBezTo>
                <a:cubicBezTo>
                  <a:pt x="456" y="66"/>
                  <a:pt x="456" y="66"/>
                  <a:pt x="456" y="66"/>
                </a:cubicBezTo>
                <a:cubicBezTo>
                  <a:pt x="455" y="66"/>
                  <a:pt x="455" y="65"/>
                  <a:pt x="454" y="65"/>
                </a:cubicBezTo>
                <a:cubicBezTo>
                  <a:pt x="453" y="64"/>
                  <a:pt x="451" y="62"/>
                  <a:pt x="448" y="62"/>
                </a:cubicBezTo>
                <a:cubicBezTo>
                  <a:pt x="448" y="62"/>
                  <a:pt x="447" y="62"/>
                  <a:pt x="447" y="62"/>
                </a:cubicBezTo>
                <a:cubicBezTo>
                  <a:pt x="444" y="63"/>
                  <a:pt x="442" y="64"/>
                  <a:pt x="442" y="66"/>
                </a:cubicBezTo>
                <a:cubicBezTo>
                  <a:pt x="441" y="68"/>
                  <a:pt x="442" y="71"/>
                  <a:pt x="444" y="74"/>
                </a:cubicBezTo>
                <a:cubicBezTo>
                  <a:pt x="444" y="75"/>
                  <a:pt x="445" y="76"/>
                  <a:pt x="446" y="76"/>
                </a:cubicBezTo>
                <a:cubicBezTo>
                  <a:pt x="447" y="77"/>
                  <a:pt x="448" y="78"/>
                  <a:pt x="448" y="80"/>
                </a:cubicBezTo>
                <a:cubicBezTo>
                  <a:pt x="449" y="80"/>
                  <a:pt x="448" y="82"/>
                  <a:pt x="448" y="82"/>
                </a:cubicBezTo>
                <a:cubicBezTo>
                  <a:pt x="447" y="82"/>
                  <a:pt x="446" y="80"/>
                  <a:pt x="446" y="78"/>
                </a:cubicBezTo>
                <a:cubicBezTo>
                  <a:pt x="444" y="75"/>
                  <a:pt x="442" y="71"/>
                  <a:pt x="437" y="71"/>
                </a:cubicBezTo>
                <a:cubicBezTo>
                  <a:pt x="436" y="71"/>
                  <a:pt x="436" y="71"/>
                  <a:pt x="435" y="71"/>
                </a:cubicBezTo>
                <a:cubicBezTo>
                  <a:pt x="430" y="72"/>
                  <a:pt x="429" y="76"/>
                  <a:pt x="428" y="79"/>
                </a:cubicBezTo>
                <a:cubicBezTo>
                  <a:pt x="428" y="81"/>
                  <a:pt x="428" y="82"/>
                  <a:pt x="427" y="83"/>
                </a:cubicBezTo>
                <a:cubicBezTo>
                  <a:pt x="426" y="83"/>
                  <a:pt x="426" y="84"/>
                  <a:pt x="425" y="84"/>
                </a:cubicBezTo>
                <a:cubicBezTo>
                  <a:pt x="423" y="84"/>
                  <a:pt x="422" y="85"/>
                  <a:pt x="420" y="87"/>
                </a:cubicBezTo>
                <a:cubicBezTo>
                  <a:pt x="418" y="90"/>
                  <a:pt x="416" y="97"/>
                  <a:pt x="417" y="101"/>
                </a:cubicBezTo>
                <a:cubicBezTo>
                  <a:pt x="418" y="104"/>
                  <a:pt x="420" y="106"/>
                  <a:pt x="422" y="107"/>
                </a:cubicBezTo>
                <a:cubicBezTo>
                  <a:pt x="424" y="108"/>
                  <a:pt x="424" y="109"/>
                  <a:pt x="425" y="110"/>
                </a:cubicBezTo>
                <a:cubicBezTo>
                  <a:pt x="425" y="112"/>
                  <a:pt x="425" y="112"/>
                  <a:pt x="423" y="113"/>
                </a:cubicBezTo>
                <a:cubicBezTo>
                  <a:pt x="422" y="114"/>
                  <a:pt x="419" y="115"/>
                  <a:pt x="418" y="118"/>
                </a:cubicBezTo>
                <a:cubicBezTo>
                  <a:pt x="417" y="119"/>
                  <a:pt x="417" y="121"/>
                  <a:pt x="417" y="122"/>
                </a:cubicBezTo>
                <a:cubicBezTo>
                  <a:pt x="416" y="121"/>
                  <a:pt x="413" y="119"/>
                  <a:pt x="410" y="119"/>
                </a:cubicBezTo>
                <a:cubicBezTo>
                  <a:pt x="409" y="119"/>
                  <a:pt x="408" y="119"/>
                  <a:pt x="408" y="120"/>
                </a:cubicBezTo>
                <a:cubicBezTo>
                  <a:pt x="405" y="120"/>
                  <a:pt x="403" y="122"/>
                  <a:pt x="401" y="123"/>
                </a:cubicBezTo>
                <a:cubicBezTo>
                  <a:pt x="401" y="124"/>
                  <a:pt x="400" y="124"/>
                  <a:pt x="400" y="124"/>
                </a:cubicBezTo>
                <a:cubicBezTo>
                  <a:pt x="398" y="120"/>
                  <a:pt x="394" y="115"/>
                  <a:pt x="390" y="115"/>
                </a:cubicBezTo>
                <a:cubicBezTo>
                  <a:pt x="388" y="115"/>
                  <a:pt x="386" y="116"/>
                  <a:pt x="384" y="118"/>
                </a:cubicBezTo>
                <a:cubicBezTo>
                  <a:pt x="379" y="124"/>
                  <a:pt x="384" y="129"/>
                  <a:pt x="387" y="131"/>
                </a:cubicBezTo>
                <a:cubicBezTo>
                  <a:pt x="387" y="131"/>
                  <a:pt x="387" y="131"/>
                  <a:pt x="387" y="131"/>
                </a:cubicBezTo>
                <a:cubicBezTo>
                  <a:pt x="385" y="133"/>
                  <a:pt x="383" y="136"/>
                  <a:pt x="384" y="139"/>
                </a:cubicBezTo>
                <a:cubicBezTo>
                  <a:pt x="385" y="141"/>
                  <a:pt x="387" y="142"/>
                  <a:pt x="389" y="143"/>
                </a:cubicBezTo>
                <a:cubicBezTo>
                  <a:pt x="389" y="144"/>
                  <a:pt x="391" y="144"/>
                  <a:pt x="391" y="145"/>
                </a:cubicBezTo>
                <a:cubicBezTo>
                  <a:pt x="391" y="145"/>
                  <a:pt x="391" y="145"/>
                  <a:pt x="391" y="145"/>
                </a:cubicBezTo>
                <a:cubicBezTo>
                  <a:pt x="393" y="148"/>
                  <a:pt x="395" y="150"/>
                  <a:pt x="397" y="152"/>
                </a:cubicBezTo>
                <a:cubicBezTo>
                  <a:pt x="398" y="152"/>
                  <a:pt x="398" y="152"/>
                  <a:pt x="398" y="152"/>
                </a:cubicBezTo>
                <a:cubicBezTo>
                  <a:pt x="399" y="153"/>
                  <a:pt x="399" y="153"/>
                  <a:pt x="399" y="155"/>
                </a:cubicBezTo>
                <a:cubicBezTo>
                  <a:pt x="399" y="157"/>
                  <a:pt x="399" y="158"/>
                  <a:pt x="399" y="159"/>
                </a:cubicBezTo>
                <a:cubicBezTo>
                  <a:pt x="399" y="159"/>
                  <a:pt x="399" y="159"/>
                  <a:pt x="399" y="158"/>
                </a:cubicBezTo>
                <a:cubicBezTo>
                  <a:pt x="398" y="158"/>
                  <a:pt x="398" y="157"/>
                  <a:pt x="397" y="156"/>
                </a:cubicBezTo>
                <a:cubicBezTo>
                  <a:pt x="395" y="153"/>
                  <a:pt x="394" y="152"/>
                  <a:pt x="392" y="152"/>
                </a:cubicBezTo>
                <a:cubicBezTo>
                  <a:pt x="390" y="152"/>
                  <a:pt x="389" y="153"/>
                  <a:pt x="388" y="154"/>
                </a:cubicBezTo>
                <a:cubicBezTo>
                  <a:pt x="386" y="156"/>
                  <a:pt x="386" y="159"/>
                  <a:pt x="386" y="162"/>
                </a:cubicBezTo>
                <a:cubicBezTo>
                  <a:pt x="386" y="163"/>
                  <a:pt x="387" y="164"/>
                  <a:pt x="387" y="165"/>
                </a:cubicBezTo>
                <a:cubicBezTo>
                  <a:pt x="387" y="167"/>
                  <a:pt x="389" y="174"/>
                  <a:pt x="388" y="176"/>
                </a:cubicBezTo>
                <a:cubicBezTo>
                  <a:pt x="388" y="175"/>
                  <a:pt x="386" y="174"/>
                  <a:pt x="383" y="169"/>
                </a:cubicBezTo>
                <a:cubicBezTo>
                  <a:pt x="383" y="169"/>
                  <a:pt x="382" y="168"/>
                  <a:pt x="382" y="168"/>
                </a:cubicBezTo>
                <a:cubicBezTo>
                  <a:pt x="380" y="165"/>
                  <a:pt x="379" y="162"/>
                  <a:pt x="377" y="158"/>
                </a:cubicBezTo>
                <a:cubicBezTo>
                  <a:pt x="374" y="151"/>
                  <a:pt x="371" y="144"/>
                  <a:pt x="366" y="140"/>
                </a:cubicBezTo>
                <a:cubicBezTo>
                  <a:pt x="365" y="139"/>
                  <a:pt x="361" y="137"/>
                  <a:pt x="357" y="137"/>
                </a:cubicBezTo>
                <a:cubicBezTo>
                  <a:pt x="356" y="137"/>
                  <a:pt x="355" y="137"/>
                  <a:pt x="354" y="137"/>
                </a:cubicBezTo>
                <a:cubicBezTo>
                  <a:pt x="352" y="139"/>
                  <a:pt x="351" y="141"/>
                  <a:pt x="351" y="143"/>
                </a:cubicBezTo>
                <a:cubicBezTo>
                  <a:pt x="350" y="143"/>
                  <a:pt x="350" y="144"/>
                  <a:pt x="350" y="145"/>
                </a:cubicBezTo>
                <a:cubicBezTo>
                  <a:pt x="349" y="145"/>
                  <a:pt x="349" y="145"/>
                  <a:pt x="348" y="146"/>
                </a:cubicBezTo>
                <a:cubicBezTo>
                  <a:pt x="347" y="147"/>
                  <a:pt x="346" y="147"/>
                  <a:pt x="345" y="149"/>
                </a:cubicBezTo>
                <a:cubicBezTo>
                  <a:pt x="344" y="150"/>
                  <a:pt x="344" y="152"/>
                  <a:pt x="344" y="154"/>
                </a:cubicBezTo>
                <a:cubicBezTo>
                  <a:pt x="343" y="155"/>
                  <a:pt x="343" y="155"/>
                  <a:pt x="343" y="156"/>
                </a:cubicBezTo>
                <a:cubicBezTo>
                  <a:pt x="343" y="156"/>
                  <a:pt x="342" y="157"/>
                  <a:pt x="341" y="157"/>
                </a:cubicBezTo>
                <a:cubicBezTo>
                  <a:pt x="340" y="157"/>
                  <a:pt x="338" y="158"/>
                  <a:pt x="337" y="159"/>
                </a:cubicBezTo>
                <a:cubicBezTo>
                  <a:pt x="334" y="161"/>
                  <a:pt x="332" y="164"/>
                  <a:pt x="330" y="168"/>
                </a:cubicBezTo>
                <a:cubicBezTo>
                  <a:pt x="329" y="174"/>
                  <a:pt x="330" y="180"/>
                  <a:pt x="331" y="185"/>
                </a:cubicBezTo>
                <a:cubicBezTo>
                  <a:pt x="331" y="187"/>
                  <a:pt x="331" y="188"/>
                  <a:pt x="331" y="189"/>
                </a:cubicBezTo>
                <a:cubicBezTo>
                  <a:pt x="332" y="193"/>
                  <a:pt x="334" y="197"/>
                  <a:pt x="336" y="200"/>
                </a:cubicBezTo>
                <a:cubicBezTo>
                  <a:pt x="337" y="201"/>
                  <a:pt x="338" y="203"/>
                  <a:pt x="338" y="205"/>
                </a:cubicBezTo>
                <a:cubicBezTo>
                  <a:pt x="341" y="210"/>
                  <a:pt x="332" y="218"/>
                  <a:pt x="326" y="221"/>
                </a:cubicBezTo>
                <a:cubicBezTo>
                  <a:pt x="320" y="225"/>
                  <a:pt x="319" y="226"/>
                  <a:pt x="317" y="232"/>
                </a:cubicBezTo>
                <a:cubicBezTo>
                  <a:pt x="317" y="233"/>
                  <a:pt x="317" y="233"/>
                  <a:pt x="317" y="233"/>
                </a:cubicBezTo>
                <a:cubicBezTo>
                  <a:pt x="317" y="234"/>
                  <a:pt x="316" y="235"/>
                  <a:pt x="315" y="237"/>
                </a:cubicBezTo>
                <a:cubicBezTo>
                  <a:pt x="314" y="239"/>
                  <a:pt x="312" y="241"/>
                  <a:pt x="312" y="245"/>
                </a:cubicBezTo>
                <a:cubicBezTo>
                  <a:pt x="312" y="249"/>
                  <a:pt x="311" y="251"/>
                  <a:pt x="310" y="255"/>
                </a:cubicBezTo>
                <a:cubicBezTo>
                  <a:pt x="307" y="263"/>
                  <a:pt x="302" y="269"/>
                  <a:pt x="294" y="275"/>
                </a:cubicBezTo>
                <a:cubicBezTo>
                  <a:pt x="283" y="284"/>
                  <a:pt x="269" y="290"/>
                  <a:pt x="256" y="297"/>
                </a:cubicBezTo>
                <a:cubicBezTo>
                  <a:pt x="252" y="298"/>
                  <a:pt x="248" y="300"/>
                  <a:pt x="244" y="302"/>
                </a:cubicBezTo>
                <a:cubicBezTo>
                  <a:pt x="242" y="303"/>
                  <a:pt x="241" y="303"/>
                  <a:pt x="239" y="303"/>
                </a:cubicBezTo>
                <a:cubicBezTo>
                  <a:pt x="237" y="303"/>
                  <a:pt x="235" y="303"/>
                  <a:pt x="232" y="302"/>
                </a:cubicBezTo>
                <a:cubicBezTo>
                  <a:pt x="230" y="302"/>
                  <a:pt x="227" y="301"/>
                  <a:pt x="224" y="301"/>
                </a:cubicBezTo>
                <a:cubicBezTo>
                  <a:pt x="222" y="301"/>
                  <a:pt x="220" y="301"/>
                  <a:pt x="218" y="302"/>
                </a:cubicBezTo>
                <a:cubicBezTo>
                  <a:pt x="213" y="304"/>
                  <a:pt x="210" y="308"/>
                  <a:pt x="207" y="312"/>
                </a:cubicBezTo>
                <a:cubicBezTo>
                  <a:pt x="204" y="314"/>
                  <a:pt x="202" y="317"/>
                  <a:pt x="199" y="319"/>
                </a:cubicBezTo>
                <a:cubicBezTo>
                  <a:pt x="198" y="319"/>
                  <a:pt x="196" y="320"/>
                  <a:pt x="194" y="320"/>
                </a:cubicBezTo>
                <a:cubicBezTo>
                  <a:pt x="192" y="320"/>
                  <a:pt x="190" y="320"/>
                  <a:pt x="187" y="321"/>
                </a:cubicBezTo>
                <a:cubicBezTo>
                  <a:pt x="182" y="323"/>
                  <a:pt x="177" y="326"/>
                  <a:pt x="173" y="330"/>
                </a:cubicBezTo>
                <a:cubicBezTo>
                  <a:pt x="172" y="331"/>
                  <a:pt x="171" y="332"/>
                  <a:pt x="170" y="333"/>
                </a:cubicBezTo>
                <a:cubicBezTo>
                  <a:pt x="166" y="337"/>
                  <a:pt x="162" y="340"/>
                  <a:pt x="157" y="342"/>
                </a:cubicBezTo>
                <a:cubicBezTo>
                  <a:pt x="156" y="343"/>
                  <a:pt x="154" y="343"/>
                  <a:pt x="153" y="343"/>
                </a:cubicBezTo>
                <a:cubicBezTo>
                  <a:pt x="151" y="343"/>
                  <a:pt x="149" y="343"/>
                  <a:pt x="147" y="342"/>
                </a:cubicBezTo>
                <a:cubicBezTo>
                  <a:pt x="145" y="342"/>
                  <a:pt x="143" y="341"/>
                  <a:pt x="140" y="341"/>
                </a:cubicBezTo>
                <a:cubicBezTo>
                  <a:pt x="140" y="341"/>
                  <a:pt x="140" y="341"/>
                  <a:pt x="139" y="341"/>
                </a:cubicBezTo>
                <a:cubicBezTo>
                  <a:pt x="137" y="341"/>
                  <a:pt x="135" y="342"/>
                  <a:pt x="133" y="343"/>
                </a:cubicBezTo>
                <a:cubicBezTo>
                  <a:pt x="132" y="343"/>
                  <a:pt x="132" y="344"/>
                  <a:pt x="131" y="344"/>
                </a:cubicBezTo>
                <a:cubicBezTo>
                  <a:pt x="130" y="344"/>
                  <a:pt x="129" y="345"/>
                  <a:pt x="128" y="345"/>
                </a:cubicBezTo>
                <a:cubicBezTo>
                  <a:pt x="125" y="345"/>
                  <a:pt x="122" y="346"/>
                  <a:pt x="120" y="348"/>
                </a:cubicBezTo>
                <a:cubicBezTo>
                  <a:pt x="119" y="348"/>
                  <a:pt x="118" y="349"/>
                  <a:pt x="118" y="349"/>
                </a:cubicBezTo>
                <a:cubicBezTo>
                  <a:pt x="117" y="350"/>
                  <a:pt x="117" y="350"/>
                  <a:pt x="116" y="350"/>
                </a:cubicBezTo>
                <a:cubicBezTo>
                  <a:pt x="116" y="350"/>
                  <a:pt x="116" y="350"/>
                  <a:pt x="115" y="350"/>
                </a:cubicBezTo>
                <a:cubicBezTo>
                  <a:pt x="114" y="350"/>
                  <a:pt x="114" y="350"/>
                  <a:pt x="114" y="350"/>
                </a:cubicBezTo>
                <a:cubicBezTo>
                  <a:pt x="113" y="350"/>
                  <a:pt x="112" y="350"/>
                  <a:pt x="112" y="351"/>
                </a:cubicBezTo>
                <a:cubicBezTo>
                  <a:pt x="108" y="352"/>
                  <a:pt x="104" y="354"/>
                  <a:pt x="101" y="357"/>
                </a:cubicBezTo>
                <a:cubicBezTo>
                  <a:pt x="100" y="358"/>
                  <a:pt x="99" y="358"/>
                  <a:pt x="99" y="359"/>
                </a:cubicBezTo>
                <a:cubicBezTo>
                  <a:pt x="94" y="362"/>
                  <a:pt x="91" y="366"/>
                  <a:pt x="87" y="371"/>
                </a:cubicBezTo>
                <a:cubicBezTo>
                  <a:pt x="85" y="374"/>
                  <a:pt x="83" y="377"/>
                  <a:pt x="80" y="380"/>
                </a:cubicBezTo>
                <a:cubicBezTo>
                  <a:pt x="78" y="382"/>
                  <a:pt x="76" y="384"/>
                  <a:pt x="74" y="387"/>
                </a:cubicBezTo>
                <a:cubicBezTo>
                  <a:pt x="70" y="392"/>
                  <a:pt x="66" y="396"/>
                  <a:pt x="61" y="399"/>
                </a:cubicBezTo>
                <a:cubicBezTo>
                  <a:pt x="60" y="399"/>
                  <a:pt x="58" y="399"/>
                  <a:pt x="57" y="400"/>
                </a:cubicBezTo>
                <a:cubicBezTo>
                  <a:pt x="55" y="400"/>
                  <a:pt x="54" y="400"/>
                  <a:pt x="52" y="401"/>
                </a:cubicBezTo>
                <a:cubicBezTo>
                  <a:pt x="47" y="403"/>
                  <a:pt x="44" y="407"/>
                  <a:pt x="42" y="411"/>
                </a:cubicBezTo>
                <a:cubicBezTo>
                  <a:pt x="40" y="414"/>
                  <a:pt x="39" y="417"/>
                  <a:pt x="39" y="420"/>
                </a:cubicBezTo>
                <a:cubicBezTo>
                  <a:pt x="39" y="421"/>
                  <a:pt x="39" y="423"/>
                  <a:pt x="39" y="424"/>
                </a:cubicBezTo>
                <a:cubicBezTo>
                  <a:pt x="38" y="428"/>
                  <a:pt x="36" y="436"/>
                  <a:pt x="32" y="439"/>
                </a:cubicBezTo>
                <a:cubicBezTo>
                  <a:pt x="31" y="440"/>
                  <a:pt x="30" y="440"/>
                  <a:pt x="30" y="440"/>
                </a:cubicBezTo>
                <a:cubicBezTo>
                  <a:pt x="30" y="440"/>
                  <a:pt x="29" y="440"/>
                  <a:pt x="29" y="438"/>
                </a:cubicBezTo>
                <a:cubicBezTo>
                  <a:pt x="27" y="433"/>
                  <a:pt x="26" y="427"/>
                  <a:pt x="27" y="422"/>
                </a:cubicBezTo>
                <a:cubicBezTo>
                  <a:pt x="27" y="422"/>
                  <a:pt x="27" y="421"/>
                  <a:pt x="27" y="420"/>
                </a:cubicBezTo>
                <a:cubicBezTo>
                  <a:pt x="28" y="417"/>
                  <a:pt x="29" y="412"/>
                  <a:pt x="23" y="410"/>
                </a:cubicBezTo>
                <a:cubicBezTo>
                  <a:pt x="23" y="409"/>
                  <a:pt x="22" y="409"/>
                  <a:pt x="21" y="409"/>
                </a:cubicBezTo>
                <a:cubicBezTo>
                  <a:pt x="15" y="409"/>
                  <a:pt x="12" y="418"/>
                  <a:pt x="12" y="423"/>
                </a:cubicBezTo>
                <a:cubicBezTo>
                  <a:pt x="12" y="424"/>
                  <a:pt x="12" y="426"/>
                  <a:pt x="12" y="427"/>
                </a:cubicBezTo>
                <a:cubicBezTo>
                  <a:pt x="12" y="431"/>
                  <a:pt x="12" y="435"/>
                  <a:pt x="10" y="438"/>
                </a:cubicBezTo>
                <a:cubicBezTo>
                  <a:pt x="10" y="439"/>
                  <a:pt x="10" y="440"/>
                  <a:pt x="9" y="441"/>
                </a:cubicBezTo>
                <a:cubicBezTo>
                  <a:pt x="7" y="445"/>
                  <a:pt x="4" y="451"/>
                  <a:pt x="7" y="455"/>
                </a:cubicBezTo>
                <a:cubicBezTo>
                  <a:pt x="8" y="457"/>
                  <a:pt x="9" y="459"/>
                  <a:pt x="11" y="460"/>
                </a:cubicBezTo>
                <a:cubicBezTo>
                  <a:pt x="13" y="462"/>
                  <a:pt x="14" y="462"/>
                  <a:pt x="14" y="464"/>
                </a:cubicBezTo>
                <a:cubicBezTo>
                  <a:pt x="15" y="466"/>
                  <a:pt x="15" y="469"/>
                  <a:pt x="15" y="471"/>
                </a:cubicBezTo>
                <a:cubicBezTo>
                  <a:pt x="16" y="474"/>
                  <a:pt x="16" y="476"/>
                  <a:pt x="16" y="478"/>
                </a:cubicBezTo>
                <a:cubicBezTo>
                  <a:pt x="17" y="483"/>
                  <a:pt x="18" y="487"/>
                  <a:pt x="16" y="490"/>
                </a:cubicBezTo>
                <a:cubicBezTo>
                  <a:pt x="12" y="499"/>
                  <a:pt x="0" y="523"/>
                  <a:pt x="11" y="534"/>
                </a:cubicBezTo>
                <a:cubicBezTo>
                  <a:pt x="13" y="535"/>
                  <a:pt x="14" y="536"/>
                  <a:pt x="16" y="537"/>
                </a:cubicBezTo>
                <a:cubicBezTo>
                  <a:pt x="18" y="539"/>
                  <a:pt x="19" y="540"/>
                  <a:pt x="20" y="542"/>
                </a:cubicBezTo>
                <a:cubicBezTo>
                  <a:pt x="22" y="544"/>
                  <a:pt x="23" y="547"/>
                  <a:pt x="23" y="550"/>
                </a:cubicBezTo>
                <a:cubicBezTo>
                  <a:pt x="24" y="553"/>
                  <a:pt x="25" y="557"/>
                  <a:pt x="28" y="561"/>
                </a:cubicBezTo>
                <a:cubicBezTo>
                  <a:pt x="30" y="563"/>
                  <a:pt x="32" y="566"/>
                  <a:pt x="34" y="568"/>
                </a:cubicBezTo>
                <a:cubicBezTo>
                  <a:pt x="37" y="571"/>
                  <a:pt x="39" y="573"/>
                  <a:pt x="41" y="576"/>
                </a:cubicBezTo>
                <a:cubicBezTo>
                  <a:pt x="42" y="578"/>
                  <a:pt x="44" y="580"/>
                  <a:pt x="46" y="582"/>
                </a:cubicBezTo>
                <a:cubicBezTo>
                  <a:pt x="48" y="583"/>
                  <a:pt x="50" y="585"/>
                  <a:pt x="51" y="588"/>
                </a:cubicBezTo>
                <a:cubicBezTo>
                  <a:pt x="53" y="591"/>
                  <a:pt x="53" y="597"/>
                  <a:pt x="53" y="601"/>
                </a:cubicBezTo>
                <a:cubicBezTo>
                  <a:pt x="53" y="603"/>
                  <a:pt x="53" y="603"/>
                  <a:pt x="53" y="603"/>
                </a:cubicBezTo>
                <a:cubicBezTo>
                  <a:pt x="53" y="606"/>
                  <a:pt x="52" y="607"/>
                  <a:pt x="52" y="607"/>
                </a:cubicBezTo>
                <a:cubicBezTo>
                  <a:pt x="52" y="607"/>
                  <a:pt x="52" y="607"/>
                  <a:pt x="50" y="605"/>
                </a:cubicBezTo>
                <a:cubicBezTo>
                  <a:pt x="50" y="605"/>
                  <a:pt x="49" y="604"/>
                  <a:pt x="49" y="604"/>
                </a:cubicBezTo>
                <a:cubicBezTo>
                  <a:pt x="48" y="602"/>
                  <a:pt x="46" y="599"/>
                  <a:pt x="43" y="598"/>
                </a:cubicBezTo>
                <a:cubicBezTo>
                  <a:pt x="43" y="598"/>
                  <a:pt x="42" y="598"/>
                  <a:pt x="41" y="598"/>
                </a:cubicBezTo>
                <a:cubicBezTo>
                  <a:pt x="40" y="598"/>
                  <a:pt x="38" y="598"/>
                  <a:pt x="37" y="599"/>
                </a:cubicBezTo>
                <a:cubicBezTo>
                  <a:pt x="37" y="599"/>
                  <a:pt x="37" y="598"/>
                  <a:pt x="37" y="598"/>
                </a:cubicBezTo>
                <a:cubicBezTo>
                  <a:pt x="37" y="595"/>
                  <a:pt x="37" y="590"/>
                  <a:pt x="36" y="586"/>
                </a:cubicBezTo>
                <a:cubicBezTo>
                  <a:pt x="34" y="579"/>
                  <a:pt x="30" y="577"/>
                  <a:pt x="27" y="577"/>
                </a:cubicBezTo>
                <a:cubicBezTo>
                  <a:pt x="27" y="580"/>
                  <a:pt x="27" y="580"/>
                  <a:pt x="27" y="580"/>
                </a:cubicBezTo>
                <a:cubicBezTo>
                  <a:pt x="26" y="580"/>
                  <a:pt x="26" y="580"/>
                  <a:pt x="25" y="580"/>
                </a:cubicBezTo>
                <a:cubicBezTo>
                  <a:pt x="18" y="583"/>
                  <a:pt x="25" y="597"/>
                  <a:pt x="31" y="601"/>
                </a:cubicBezTo>
                <a:cubicBezTo>
                  <a:pt x="31" y="602"/>
                  <a:pt x="31" y="602"/>
                  <a:pt x="31" y="602"/>
                </a:cubicBezTo>
                <a:cubicBezTo>
                  <a:pt x="34" y="602"/>
                  <a:pt x="34" y="602"/>
                  <a:pt x="34" y="602"/>
                </a:cubicBezTo>
                <a:cubicBezTo>
                  <a:pt x="34" y="605"/>
                  <a:pt x="34" y="605"/>
                  <a:pt x="34" y="605"/>
                </a:cubicBezTo>
                <a:cubicBezTo>
                  <a:pt x="35" y="605"/>
                  <a:pt x="35" y="605"/>
                  <a:pt x="35" y="605"/>
                </a:cubicBezTo>
                <a:cubicBezTo>
                  <a:pt x="35" y="605"/>
                  <a:pt x="35" y="606"/>
                  <a:pt x="36" y="606"/>
                </a:cubicBezTo>
                <a:cubicBezTo>
                  <a:pt x="36" y="608"/>
                  <a:pt x="37" y="609"/>
                  <a:pt x="38" y="610"/>
                </a:cubicBezTo>
                <a:cubicBezTo>
                  <a:pt x="39" y="611"/>
                  <a:pt x="40" y="612"/>
                  <a:pt x="40" y="613"/>
                </a:cubicBezTo>
                <a:cubicBezTo>
                  <a:pt x="40" y="616"/>
                  <a:pt x="40" y="618"/>
                  <a:pt x="39" y="619"/>
                </a:cubicBezTo>
                <a:cubicBezTo>
                  <a:pt x="39" y="619"/>
                  <a:pt x="38" y="619"/>
                  <a:pt x="38" y="619"/>
                </a:cubicBezTo>
                <a:cubicBezTo>
                  <a:pt x="36" y="618"/>
                  <a:pt x="33" y="612"/>
                  <a:pt x="32" y="610"/>
                </a:cubicBezTo>
                <a:cubicBezTo>
                  <a:pt x="31" y="608"/>
                  <a:pt x="30" y="607"/>
                  <a:pt x="29" y="606"/>
                </a:cubicBezTo>
                <a:cubicBezTo>
                  <a:pt x="29" y="605"/>
                  <a:pt x="29" y="605"/>
                  <a:pt x="29" y="604"/>
                </a:cubicBezTo>
                <a:cubicBezTo>
                  <a:pt x="27" y="601"/>
                  <a:pt x="25" y="597"/>
                  <a:pt x="22" y="597"/>
                </a:cubicBezTo>
                <a:cubicBezTo>
                  <a:pt x="21" y="597"/>
                  <a:pt x="21" y="597"/>
                  <a:pt x="21" y="597"/>
                </a:cubicBezTo>
                <a:cubicBezTo>
                  <a:pt x="20" y="597"/>
                  <a:pt x="18" y="598"/>
                  <a:pt x="17" y="599"/>
                </a:cubicBezTo>
                <a:cubicBezTo>
                  <a:pt x="15" y="601"/>
                  <a:pt x="14" y="605"/>
                  <a:pt x="14" y="607"/>
                </a:cubicBezTo>
                <a:cubicBezTo>
                  <a:pt x="15" y="616"/>
                  <a:pt x="23" y="622"/>
                  <a:pt x="29" y="627"/>
                </a:cubicBezTo>
                <a:cubicBezTo>
                  <a:pt x="29" y="627"/>
                  <a:pt x="32" y="629"/>
                  <a:pt x="33" y="630"/>
                </a:cubicBezTo>
                <a:cubicBezTo>
                  <a:pt x="38" y="633"/>
                  <a:pt x="41" y="636"/>
                  <a:pt x="45" y="640"/>
                </a:cubicBezTo>
                <a:cubicBezTo>
                  <a:pt x="46" y="642"/>
                  <a:pt x="48" y="644"/>
                  <a:pt x="49" y="645"/>
                </a:cubicBezTo>
                <a:cubicBezTo>
                  <a:pt x="53" y="650"/>
                  <a:pt x="57" y="654"/>
                  <a:pt x="58" y="659"/>
                </a:cubicBezTo>
                <a:cubicBezTo>
                  <a:pt x="58" y="662"/>
                  <a:pt x="58" y="664"/>
                  <a:pt x="59" y="667"/>
                </a:cubicBezTo>
                <a:cubicBezTo>
                  <a:pt x="59" y="675"/>
                  <a:pt x="60" y="682"/>
                  <a:pt x="70" y="690"/>
                </a:cubicBezTo>
                <a:cubicBezTo>
                  <a:pt x="74" y="693"/>
                  <a:pt x="77" y="697"/>
                  <a:pt x="80" y="702"/>
                </a:cubicBezTo>
                <a:cubicBezTo>
                  <a:pt x="81" y="703"/>
                  <a:pt x="81" y="704"/>
                  <a:pt x="82" y="706"/>
                </a:cubicBezTo>
                <a:cubicBezTo>
                  <a:pt x="87" y="712"/>
                  <a:pt x="93" y="715"/>
                  <a:pt x="99" y="718"/>
                </a:cubicBezTo>
                <a:cubicBezTo>
                  <a:pt x="102" y="720"/>
                  <a:pt x="103" y="723"/>
                  <a:pt x="103" y="729"/>
                </a:cubicBezTo>
                <a:cubicBezTo>
                  <a:pt x="102" y="735"/>
                  <a:pt x="103" y="740"/>
                  <a:pt x="104" y="744"/>
                </a:cubicBezTo>
                <a:cubicBezTo>
                  <a:pt x="105" y="747"/>
                  <a:pt x="106" y="749"/>
                  <a:pt x="106" y="752"/>
                </a:cubicBezTo>
                <a:cubicBezTo>
                  <a:pt x="106" y="755"/>
                  <a:pt x="106" y="755"/>
                  <a:pt x="106" y="755"/>
                </a:cubicBezTo>
                <a:cubicBezTo>
                  <a:pt x="109" y="771"/>
                  <a:pt x="111" y="790"/>
                  <a:pt x="123" y="802"/>
                </a:cubicBezTo>
                <a:cubicBezTo>
                  <a:pt x="126" y="804"/>
                  <a:pt x="127" y="806"/>
                  <a:pt x="128" y="809"/>
                </a:cubicBezTo>
                <a:cubicBezTo>
                  <a:pt x="130" y="811"/>
                  <a:pt x="131" y="813"/>
                  <a:pt x="132" y="815"/>
                </a:cubicBezTo>
                <a:cubicBezTo>
                  <a:pt x="134" y="817"/>
                  <a:pt x="135" y="819"/>
                  <a:pt x="137" y="821"/>
                </a:cubicBezTo>
                <a:cubicBezTo>
                  <a:pt x="139" y="824"/>
                  <a:pt x="142" y="827"/>
                  <a:pt x="143" y="830"/>
                </a:cubicBezTo>
                <a:cubicBezTo>
                  <a:pt x="148" y="838"/>
                  <a:pt x="150" y="848"/>
                  <a:pt x="150" y="859"/>
                </a:cubicBezTo>
                <a:cubicBezTo>
                  <a:pt x="150" y="861"/>
                  <a:pt x="149" y="863"/>
                  <a:pt x="149" y="866"/>
                </a:cubicBezTo>
                <a:cubicBezTo>
                  <a:pt x="148" y="873"/>
                  <a:pt x="148" y="879"/>
                  <a:pt x="151" y="887"/>
                </a:cubicBezTo>
                <a:cubicBezTo>
                  <a:pt x="155" y="894"/>
                  <a:pt x="156" y="905"/>
                  <a:pt x="151" y="911"/>
                </a:cubicBezTo>
                <a:cubicBezTo>
                  <a:pt x="148" y="913"/>
                  <a:pt x="146" y="915"/>
                  <a:pt x="144" y="915"/>
                </a:cubicBezTo>
                <a:cubicBezTo>
                  <a:pt x="144" y="915"/>
                  <a:pt x="143" y="915"/>
                  <a:pt x="143" y="915"/>
                </a:cubicBezTo>
                <a:cubicBezTo>
                  <a:pt x="142" y="915"/>
                  <a:pt x="141" y="913"/>
                  <a:pt x="141" y="913"/>
                </a:cubicBezTo>
                <a:cubicBezTo>
                  <a:pt x="139" y="911"/>
                  <a:pt x="137" y="909"/>
                  <a:pt x="134" y="909"/>
                </a:cubicBezTo>
                <a:cubicBezTo>
                  <a:pt x="134" y="909"/>
                  <a:pt x="133" y="910"/>
                  <a:pt x="132" y="910"/>
                </a:cubicBezTo>
                <a:cubicBezTo>
                  <a:pt x="128" y="912"/>
                  <a:pt x="130" y="918"/>
                  <a:pt x="131" y="921"/>
                </a:cubicBezTo>
                <a:cubicBezTo>
                  <a:pt x="131" y="922"/>
                  <a:pt x="131" y="922"/>
                  <a:pt x="131" y="922"/>
                </a:cubicBezTo>
                <a:cubicBezTo>
                  <a:pt x="132" y="925"/>
                  <a:pt x="133" y="928"/>
                  <a:pt x="133" y="931"/>
                </a:cubicBezTo>
                <a:cubicBezTo>
                  <a:pt x="134" y="934"/>
                  <a:pt x="135" y="938"/>
                  <a:pt x="136" y="941"/>
                </a:cubicBezTo>
                <a:cubicBezTo>
                  <a:pt x="138" y="949"/>
                  <a:pt x="144" y="950"/>
                  <a:pt x="148" y="950"/>
                </a:cubicBezTo>
                <a:cubicBezTo>
                  <a:pt x="149" y="950"/>
                  <a:pt x="150" y="950"/>
                  <a:pt x="151" y="950"/>
                </a:cubicBezTo>
                <a:cubicBezTo>
                  <a:pt x="151" y="949"/>
                  <a:pt x="152" y="949"/>
                  <a:pt x="153" y="949"/>
                </a:cubicBezTo>
                <a:cubicBezTo>
                  <a:pt x="154" y="949"/>
                  <a:pt x="155" y="949"/>
                  <a:pt x="156" y="950"/>
                </a:cubicBezTo>
                <a:cubicBezTo>
                  <a:pt x="161" y="950"/>
                  <a:pt x="164" y="954"/>
                  <a:pt x="167" y="958"/>
                </a:cubicBezTo>
                <a:cubicBezTo>
                  <a:pt x="169" y="960"/>
                  <a:pt x="171" y="963"/>
                  <a:pt x="174" y="965"/>
                </a:cubicBezTo>
                <a:cubicBezTo>
                  <a:pt x="179" y="969"/>
                  <a:pt x="188" y="970"/>
                  <a:pt x="195" y="970"/>
                </a:cubicBezTo>
                <a:cubicBezTo>
                  <a:pt x="196" y="970"/>
                  <a:pt x="198" y="971"/>
                  <a:pt x="199" y="971"/>
                </a:cubicBezTo>
                <a:cubicBezTo>
                  <a:pt x="202" y="971"/>
                  <a:pt x="205" y="971"/>
                  <a:pt x="208" y="971"/>
                </a:cubicBezTo>
                <a:cubicBezTo>
                  <a:pt x="215" y="971"/>
                  <a:pt x="222" y="970"/>
                  <a:pt x="229" y="969"/>
                </a:cubicBezTo>
                <a:cubicBezTo>
                  <a:pt x="232" y="969"/>
                  <a:pt x="235" y="969"/>
                  <a:pt x="238" y="969"/>
                </a:cubicBezTo>
                <a:cubicBezTo>
                  <a:pt x="245" y="969"/>
                  <a:pt x="253" y="968"/>
                  <a:pt x="260" y="965"/>
                </a:cubicBezTo>
                <a:cubicBezTo>
                  <a:pt x="265" y="962"/>
                  <a:pt x="269" y="956"/>
                  <a:pt x="272" y="950"/>
                </a:cubicBezTo>
                <a:cubicBezTo>
                  <a:pt x="275" y="945"/>
                  <a:pt x="278" y="939"/>
                  <a:pt x="284" y="937"/>
                </a:cubicBezTo>
                <a:cubicBezTo>
                  <a:pt x="284" y="937"/>
                  <a:pt x="285" y="937"/>
                  <a:pt x="285" y="937"/>
                </a:cubicBezTo>
                <a:cubicBezTo>
                  <a:pt x="287" y="937"/>
                  <a:pt x="288" y="938"/>
                  <a:pt x="290" y="938"/>
                </a:cubicBezTo>
                <a:cubicBezTo>
                  <a:pt x="292" y="939"/>
                  <a:pt x="294" y="940"/>
                  <a:pt x="296" y="940"/>
                </a:cubicBezTo>
                <a:cubicBezTo>
                  <a:pt x="299" y="940"/>
                  <a:pt x="301" y="939"/>
                  <a:pt x="303" y="936"/>
                </a:cubicBezTo>
                <a:cubicBezTo>
                  <a:pt x="305" y="934"/>
                  <a:pt x="306" y="930"/>
                  <a:pt x="306" y="926"/>
                </a:cubicBezTo>
                <a:cubicBezTo>
                  <a:pt x="306" y="924"/>
                  <a:pt x="307" y="922"/>
                  <a:pt x="307" y="921"/>
                </a:cubicBezTo>
                <a:cubicBezTo>
                  <a:pt x="309" y="918"/>
                  <a:pt x="313" y="910"/>
                  <a:pt x="319" y="910"/>
                </a:cubicBezTo>
                <a:cubicBezTo>
                  <a:pt x="319" y="910"/>
                  <a:pt x="320" y="910"/>
                  <a:pt x="320" y="910"/>
                </a:cubicBezTo>
                <a:cubicBezTo>
                  <a:pt x="322" y="910"/>
                  <a:pt x="324" y="911"/>
                  <a:pt x="325" y="911"/>
                </a:cubicBezTo>
                <a:cubicBezTo>
                  <a:pt x="329" y="912"/>
                  <a:pt x="332" y="912"/>
                  <a:pt x="336" y="912"/>
                </a:cubicBezTo>
                <a:cubicBezTo>
                  <a:pt x="337" y="912"/>
                  <a:pt x="337" y="912"/>
                  <a:pt x="337" y="912"/>
                </a:cubicBezTo>
                <a:cubicBezTo>
                  <a:pt x="342" y="912"/>
                  <a:pt x="345" y="910"/>
                  <a:pt x="348" y="908"/>
                </a:cubicBezTo>
                <a:cubicBezTo>
                  <a:pt x="349" y="907"/>
                  <a:pt x="350" y="907"/>
                  <a:pt x="351" y="906"/>
                </a:cubicBezTo>
                <a:cubicBezTo>
                  <a:pt x="356" y="903"/>
                  <a:pt x="363" y="901"/>
                  <a:pt x="371" y="901"/>
                </a:cubicBezTo>
                <a:cubicBezTo>
                  <a:pt x="375" y="901"/>
                  <a:pt x="380" y="901"/>
                  <a:pt x="385" y="902"/>
                </a:cubicBezTo>
                <a:cubicBezTo>
                  <a:pt x="387" y="903"/>
                  <a:pt x="389" y="903"/>
                  <a:pt x="390" y="903"/>
                </a:cubicBezTo>
                <a:cubicBezTo>
                  <a:pt x="394" y="904"/>
                  <a:pt x="397" y="905"/>
                  <a:pt x="400" y="905"/>
                </a:cubicBezTo>
                <a:cubicBezTo>
                  <a:pt x="403" y="905"/>
                  <a:pt x="406" y="904"/>
                  <a:pt x="409" y="903"/>
                </a:cubicBezTo>
                <a:cubicBezTo>
                  <a:pt x="414" y="902"/>
                  <a:pt x="418" y="900"/>
                  <a:pt x="423" y="898"/>
                </a:cubicBezTo>
                <a:cubicBezTo>
                  <a:pt x="424" y="897"/>
                  <a:pt x="425" y="897"/>
                  <a:pt x="426" y="897"/>
                </a:cubicBezTo>
                <a:cubicBezTo>
                  <a:pt x="430" y="900"/>
                  <a:pt x="434" y="903"/>
                  <a:pt x="438" y="903"/>
                </a:cubicBezTo>
                <a:cubicBezTo>
                  <a:pt x="438" y="903"/>
                  <a:pt x="439" y="903"/>
                  <a:pt x="439" y="903"/>
                </a:cubicBezTo>
                <a:cubicBezTo>
                  <a:pt x="442" y="902"/>
                  <a:pt x="443" y="900"/>
                  <a:pt x="444" y="898"/>
                </a:cubicBezTo>
                <a:cubicBezTo>
                  <a:pt x="444" y="898"/>
                  <a:pt x="444" y="898"/>
                  <a:pt x="445" y="897"/>
                </a:cubicBezTo>
                <a:cubicBezTo>
                  <a:pt x="445" y="897"/>
                  <a:pt x="447" y="896"/>
                  <a:pt x="448" y="896"/>
                </a:cubicBezTo>
                <a:cubicBezTo>
                  <a:pt x="450" y="895"/>
                  <a:pt x="452" y="895"/>
                  <a:pt x="454" y="893"/>
                </a:cubicBezTo>
                <a:cubicBezTo>
                  <a:pt x="460" y="887"/>
                  <a:pt x="467" y="877"/>
                  <a:pt x="468" y="867"/>
                </a:cubicBezTo>
                <a:cubicBezTo>
                  <a:pt x="468" y="866"/>
                  <a:pt x="468" y="864"/>
                  <a:pt x="468" y="863"/>
                </a:cubicBezTo>
                <a:cubicBezTo>
                  <a:pt x="468" y="860"/>
                  <a:pt x="468" y="858"/>
                  <a:pt x="470" y="855"/>
                </a:cubicBezTo>
                <a:cubicBezTo>
                  <a:pt x="472" y="853"/>
                  <a:pt x="474" y="853"/>
                  <a:pt x="477" y="853"/>
                </a:cubicBezTo>
                <a:cubicBezTo>
                  <a:pt x="480" y="853"/>
                  <a:pt x="480" y="853"/>
                  <a:pt x="480" y="853"/>
                </a:cubicBezTo>
                <a:cubicBezTo>
                  <a:pt x="481" y="853"/>
                  <a:pt x="482" y="853"/>
                  <a:pt x="483" y="853"/>
                </a:cubicBezTo>
                <a:cubicBezTo>
                  <a:pt x="485" y="853"/>
                  <a:pt x="485" y="853"/>
                  <a:pt x="485" y="853"/>
                </a:cubicBezTo>
                <a:cubicBezTo>
                  <a:pt x="489" y="853"/>
                  <a:pt x="494" y="852"/>
                  <a:pt x="498" y="846"/>
                </a:cubicBezTo>
                <a:cubicBezTo>
                  <a:pt x="501" y="840"/>
                  <a:pt x="501" y="840"/>
                  <a:pt x="507" y="837"/>
                </a:cubicBezTo>
                <a:cubicBezTo>
                  <a:pt x="512" y="835"/>
                  <a:pt x="516" y="831"/>
                  <a:pt x="520" y="828"/>
                </a:cubicBezTo>
                <a:cubicBezTo>
                  <a:pt x="527" y="823"/>
                  <a:pt x="533" y="818"/>
                  <a:pt x="540" y="817"/>
                </a:cubicBezTo>
                <a:cubicBezTo>
                  <a:pt x="542" y="817"/>
                  <a:pt x="543" y="817"/>
                  <a:pt x="545" y="817"/>
                </a:cubicBezTo>
                <a:cubicBezTo>
                  <a:pt x="549" y="817"/>
                  <a:pt x="553" y="818"/>
                  <a:pt x="557" y="818"/>
                </a:cubicBezTo>
                <a:cubicBezTo>
                  <a:pt x="561" y="818"/>
                  <a:pt x="566" y="819"/>
                  <a:pt x="570" y="819"/>
                </a:cubicBezTo>
                <a:cubicBezTo>
                  <a:pt x="570" y="819"/>
                  <a:pt x="570" y="819"/>
                  <a:pt x="570" y="819"/>
                </a:cubicBezTo>
                <a:cubicBezTo>
                  <a:pt x="575" y="819"/>
                  <a:pt x="579" y="818"/>
                  <a:pt x="583" y="817"/>
                </a:cubicBezTo>
                <a:cubicBezTo>
                  <a:pt x="588" y="815"/>
                  <a:pt x="591" y="813"/>
                  <a:pt x="595" y="811"/>
                </a:cubicBezTo>
                <a:cubicBezTo>
                  <a:pt x="599" y="808"/>
                  <a:pt x="602" y="806"/>
                  <a:pt x="606" y="805"/>
                </a:cubicBezTo>
                <a:cubicBezTo>
                  <a:pt x="613" y="803"/>
                  <a:pt x="619" y="800"/>
                  <a:pt x="624" y="797"/>
                </a:cubicBezTo>
                <a:cubicBezTo>
                  <a:pt x="626" y="796"/>
                  <a:pt x="627" y="795"/>
                  <a:pt x="629" y="794"/>
                </a:cubicBezTo>
                <a:cubicBezTo>
                  <a:pt x="633" y="793"/>
                  <a:pt x="637" y="791"/>
                  <a:pt x="641" y="789"/>
                </a:cubicBezTo>
                <a:cubicBezTo>
                  <a:pt x="643" y="788"/>
                  <a:pt x="643" y="788"/>
                  <a:pt x="643" y="788"/>
                </a:cubicBezTo>
                <a:lnTo>
                  <a:pt x="616" y="45"/>
                </a:lnTo>
                <a:close/>
              </a:path>
            </a:pathLst>
          </a:custGeom>
          <a:solidFill>
            <a:schemeClr val="accent1"/>
          </a:solidFill>
          <a:ln w="3175" cap="rnd"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 dirty="0">
              <a:latin typeface="Source Sans Pro" charset="0"/>
            </a:endParaRPr>
          </a:p>
        </p:txBody>
      </p:sp>
      <p:grpSp>
        <p:nvGrpSpPr>
          <p:cNvPr id="50" name="Group 49"/>
          <p:cNvGrpSpPr/>
          <p:nvPr/>
        </p:nvGrpSpPr>
        <p:grpSpPr>
          <a:xfrm>
            <a:off x="3228930" y="4605940"/>
            <a:ext cx="4779030" cy="1364294"/>
            <a:chOff x="351422" y="3264505"/>
            <a:chExt cx="4779030" cy="1364294"/>
          </a:xfrm>
        </p:grpSpPr>
        <p:grpSp>
          <p:nvGrpSpPr>
            <p:cNvPr id="51" name="Group 50"/>
            <p:cNvGrpSpPr/>
            <p:nvPr/>
          </p:nvGrpSpPr>
          <p:grpSpPr>
            <a:xfrm>
              <a:off x="1369349" y="3741884"/>
              <a:ext cx="3761103" cy="882744"/>
              <a:chOff x="7739151" y="2912961"/>
              <a:chExt cx="3761103" cy="882744"/>
            </a:xfrm>
          </p:grpSpPr>
          <p:sp>
            <p:nvSpPr>
              <p:cNvPr id="61" name="Rounded Rectangle 60"/>
              <p:cNvSpPr/>
              <p:nvPr/>
            </p:nvSpPr>
            <p:spPr>
              <a:xfrm rot="5400000">
                <a:off x="9455111" y="1197001"/>
                <a:ext cx="329184" cy="3761103"/>
              </a:xfrm>
              <a:prstGeom prst="roundRect">
                <a:avLst>
                  <a:gd name="adj" fmla="val 0"/>
                </a:avLst>
              </a:prstGeom>
              <a:solidFill>
                <a:schemeClr val="bg1">
                  <a:lumMod val="75000"/>
                  <a:alpha val="50000"/>
                </a:schemeClr>
              </a:solidFill>
              <a:ln w="793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3200" dirty="0">
                  <a:solidFill>
                    <a:srgbClr val="FFFFFF"/>
                  </a:solidFill>
                  <a:latin typeface="Source Sans Pro" charset="0"/>
                </a:endParaRPr>
              </a:p>
            </p:txBody>
          </p:sp>
          <p:sp>
            <p:nvSpPr>
              <p:cNvPr id="62" name="Rounded Rectangle 61"/>
              <p:cNvSpPr/>
              <p:nvPr/>
            </p:nvSpPr>
            <p:spPr>
              <a:xfrm rot="5400000">
                <a:off x="9455111" y="1750561"/>
                <a:ext cx="329184" cy="3761103"/>
              </a:xfrm>
              <a:prstGeom prst="roundRect">
                <a:avLst>
                  <a:gd name="adj" fmla="val 0"/>
                </a:avLst>
              </a:prstGeom>
              <a:solidFill>
                <a:schemeClr val="bg1">
                  <a:lumMod val="75000"/>
                  <a:alpha val="50000"/>
                </a:schemeClr>
              </a:solidFill>
              <a:ln w="793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3200" dirty="0">
                  <a:solidFill>
                    <a:srgbClr val="FFFFFF"/>
                  </a:solidFill>
                  <a:latin typeface="Source Sans Pro" charset="0"/>
                </a:endParaRPr>
              </a:p>
            </p:txBody>
          </p:sp>
        </p:grpSp>
        <p:sp>
          <p:nvSpPr>
            <p:cNvPr id="52" name="TextBox 51"/>
            <p:cNvSpPr txBox="1"/>
            <p:nvPr/>
          </p:nvSpPr>
          <p:spPr>
            <a:xfrm>
              <a:off x="849047" y="3264505"/>
              <a:ext cx="1844287" cy="2769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b="1" dirty="0">
                  <a:latin typeface="Bebas Neue" charset="0"/>
                  <a:ea typeface="Bebas Neue" charset="0"/>
                  <a:cs typeface="Bebas Neue" charset="0"/>
                </a:rPr>
                <a:t>Australia Growth Rates</a:t>
              </a:r>
            </a:p>
          </p:txBody>
        </p:sp>
        <p:sp>
          <p:nvSpPr>
            <p:cNvPr id="55" name="Rectangle 54"/>
            <p:cNvSpPr/>
            <p:nvPr/>
          </p:nvSpPr>
          <p:spPr>
            <a:xfrm>
              <a:off x="351422" y="4291271"/>
              <a:ext cx="935592" cy="337528"/>
            </a:xfrm>
            <a:prstGeom prst="rect">
              <a:avLst/>
            </a:prstGeom>
          </p:spPr>
          <p:txBody>
            <a:bodyPr wrap="none">
              <a:noAutofit/>
            </a:bodyPr>
            <a:lstStyle/>
            <a:p>
              <a:pPr algn="r">
                <a:lnSpc>
                  <a:spcPct val="95000"/>
                </a:lnSpc>
              </a:pPr>
              <a:r>
                <a:rPr lang="en-US" dirty="0">
                  <a:latin typeface="Bebas Neue" charset="0"/>
                  <a:ea typeface="Bebas Neue" charset="0"/>
                  <a:cs typeface="Bebas Neue" charset="0"/>
                </a:rPr>
                <a:t>2012</a:t>
              </a:r>
            </a:p>
          </p:txBody>
        </p:sp>
        <p:sp>
          <p:nvSpPr>
            <p:cNvPr id="56" name="Rectangle 55"/>
            <p:cNvSpPr/>
            <p:nvPr/>
          </p:nvSpPr>
          <p:spPr>
            <a:xfrm>
              <a:off x="351422" y="3737711"/>
              <a:ext cx="935592" cy="337528"/>
            </a:xfrm>
            <a:prstGeom prst="rect">
              <a:avLst/>
            </a:prstGeom>
          </p:spPr>
          <p:txBody>
            <a:bodyPr wrap="none">
              <a:noAutofit/>
            </a:bodyPr>
            <a:lstStyle/>
            <a:p>
              <a:pPr algn="r">
                <a:lnSpc>
                  <a:spcPct val="95000"/>
                </a:lnSpc>
              </a:pPr>
              <a:r>
                <a:rPr lang="en-US" dirty="0">
                  <a:latin typeface="Bebas Neue" charset="0"/>
                  <a:ea typeface="Bebas Neue" charset="0"/>
                  <a:cs typeface="Bebas Neue" charset="0"/>
                </a:rPr>
                <a:t>2011</a:t>
              </a:r>
            </a:p>
          </p:txBody>
        </p:sp>
        <p:sp>
          <p:nvSpPr>
            <p:cNvPr id="57" name="Rounded Rectangle 56"/>
            <p:cNvSpPr/>
            <p:nvPr/>
          </p:nvSpPr>
          <p:spPr>
            <a:xfrm>
              <a:off x="1369349" y="3741884"/>
              <a:ext cx="1249856" cy="329184"/>
            </a:xfrm>
            <a:prstGeom prst="roundRect">
              <a:avLst>
                <a:gd name="adj" fmla="val 0"/>
              </a:avLst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tIns="121920" bIns="121920" rtlCol="0" anchor="ctr" anchorCtr="0"/>
            <a:lstStyle/>
            <a:p>
              <a:pPr algn="r"/>
              <a:r>
                <a:rPr lang="en-US" sz="2000" dirty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18%</a:t>
              </a:r>
            </a:p>
          </p:txBody>
        </p:sp>
        <p:sp>
          <p:nvSpPr>
            <p:cNvPr id="58" name="Rounded Rectangle 57"/>
            <p:cNvSpPr/>
            <p:nvPr/>
          </p:nvSpPr>
          <p:spPr>
            <a:xfrm>
              <a:off x="1369348" y="4295444"/>
              <a:ext cx="2418089" cy="329184"/>
            </a:xfrm>
            <a:prstGeom prst="roundRect">
              <a:avLst>
                <a:gd name="adj" fmla="val 0"/>
              </a:avLst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tIns="121920" bIns="121920" rtlCol="0" anchor="ctr" anchorCtr="0"/>
            <a:lstStyle/>
            <a:p>
              <a:pPr algn="r"/>
              <a:r>
                <a:rPr lang="en-US" sz="200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70%</a:t>
              </a:r>
              <a:endParaRPr lang="en-US" sz="2000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sp>
        <p:nvSpPr>
          <p:cNvPr id="65" name="Title 3"/>
          <p:cNvSpPr txBox="1">
            <a:spLocks/>
          </p:cNvSpPr>
          <p:nvPr/>
        </p:nvSpPr>
        <p:spPr>
          <a:xfrm>
            <a:off x="577959" y="2959464"/>
            <a:ext cx="2239669" cy="2288446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>
              <a:lnSpc>
                <a:spcPct val="120000"/>
              </a:lnSpc>
            </a:pP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 is simply dummy text of the printing and typesetting industry.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has been the industry's standard dummy text ever since the 1500s, when an unknown</a:t>
            </a:r>
            <a:r>
              <a:rPr lang="en-US" sz="1200" b="0" dirty="0" smtClean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.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Lorem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 </a:t>
            </a:r>
            <a:r>
              <a:rPr lang="en-US" sz="1200" b="0" dirty="0" err="1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Ipsum</a:t>
            </a:r>
            <a:r>
              <a: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rPr>
              <a:t> is simply dummy text of the printing and typesetting industry. </a:t>
            </a:r>
          </a:p>
        </p:txBody>
      </p:sp>
    </p:spTree>
    <p:extLst>
      <p:ext uri="{BB962C8B-B14F-4D97-AF65-F5344CB8AC3E}">
        <p14:creationId xmlns:p14="http://schemas.microsoft.com/office/powerpoint/2010/main" val="7019437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0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6" presetClass="entr" presetSubtype="32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3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" presetClass="entr" presetSubtype="4" accel="50000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1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4" name="Rectangle 3"/>
          <p:cNvSpPr/>
          <p:nvPr/>
        </p:nvSpPr>
        <p:spPr>
          <a:xfrm>
            <a:off x="2" y="0"/>
            <a:ext cx="12191998" cy="6858000"/>
          </a:xfrm>
          <a:prstGeom prst="rect">
            <a:avLst/>
          </a:prstGeom>
          <a:solidFill>
            <a:srgbClr val="222222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itle 1"/>
          <p:cNvSpPr txBox="1">
            <a:spLocks/>
          </p:cNvSpPr>
          <p:nvPr/>
        </p:nvSpPr>
        <p:spPr>
          <a:xfrm>
            <a:off x="1317856" y="3665472"/>
            <a:ext cx="9361029" cy="1773341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i="0" kern="1200">
                <a:solidFill>
                  <a:schemeClr val="tx1"/>
                </a:solidFill>
                <a:latin typeface="Source Sans Pro Black" charset="0"/>
                <a:ea typeface="Source Sans Pro Black" charset="0"/>
                <a:cs typeface="Source Sans Pro Black" charset="0"/>
              </a:defRPr>
            </a:lvl1pPr>
          </a:lstStyle>
          <a:p>
            <a:pPr algn="l">
              <a:lnSpc>
                <a:spcPct val="70000"/>
              </a:lnSpc>
            </a:pPr>
            <a:r>
              <a:rPr lang="en-US" sz="7200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THE SLIDES</a:t>
            </a:r>
          </a:p>
          <a:p>
            <a:pPr algn="l">
              <a:lnSpc>
                <a:spcPct val="70000"/>
              </a:lnSpc>
            </a:pPr>
            <a:r>
              <a:rPr lang="en-US" sz="7200" dirty="0" smtClean="0">
                <a:solidFill>
                  <a:schemeClr val="accent1"/>
                </a:solidFill>
                <a:latin typeface="Bebas Neue" charset="0"/>
                <a:ea typeface="Bebas Neue" charset="0"/>
                <a:cs typeface="Bebas Neue" charset="0"/>
              </a:rPr>
              <a:t>CREATIVE</a:t>
            </a:r>
            <a:r>
              <a:rPr lang="en-US" sz="7200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 PRESENTATION</a:t>
            </a:r>
            <a:endParaRPr lang="en-US" sz="7200" dirty="0">
              <a:solidFill>
                <a:srgbClr val="FFFFFF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317857" y="5184897"/>
            <a:ext cx="219964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50" dirty="0" smtClean="0">
                <a:solidFill>
                  <a:srgbClr val="FFFFFF"/>
                </a:solidFill>
                <a:latin typeface="Source Sans Pro" charset="0"/>
                <a:ea typeface="Source Sans Pro" charset="0"/>
                <a:cs typeface="Source Sans Pro" charset="0"/>
              </a:rPr>
              <a:t>MARK 04 PRESENTATION TEMPLATE</a:t>
            </a:r>
            <a:endParaRPr lang="en-US" sz="1050" dirty="0">
              <a:solidFill>
                <a:srgbClr val="FFFFFF"/>
              </a:solidFill>
              <a:latin typeface="Source Sans Pro" charset="0"/>
              <a:ea typeface="Source Sans Pro" charset="0"/>
              <a:cs typeface="Source Sans Pro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967276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/>
          <p:bldP spid="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/>
          <p:bldP spid="6" grpId="0"/>
        </p:bldLst>
      </p:timing>
    </mc:Fallback>
  </mc:AlternateContent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4" name="Rectangle 3"/>
          <p:cNvSpPr/>
          <p:nvPr/>
        </p:nvSpPr>
        <p:spPr>
          <a:xfrm>
            <a:off x="2" y="0"/>
            <a:ext cx="12191998" cy="6858000"/>
          </a:xfrm>
          <a:prstGeom prst="rect">
            <a:avLst/>
          </a:prstGeom>
          <a:solidFill>
            <a:srgbClr val="222222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itle 1"/>
          <p:cNvSpPr txBox="1">
            <a:spLocks/>
          </p:cNvSpPr>
          <p:nvPr/>
        </p:nvSpPr>
        <p:spPr>
          <a:xfrm>
            <a:off x="2035673" y="1891203"/>
            <a:ext cx="7888912" cy="1777761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i="0" kern="1200">
                <a:solidFill>
                  <a:schemeClr val="tx1"/>
                </a:solidFill>
                <a:latin typeface="Source Sans Pro Black" charset="0"/>
                <a:ea typeface="Source Sans Pro Black" charset="0"/>
                <a:cs typeface="Source Sans Pro Black" charset="0"/>
              </a:defRPr>
            </a:lvl1pPr>
          </a:lstStyle>
          <a:p>
            <a:pPr>
              <a:lnSpc>
                <a:spcPct val="70000"/>
              </a:lnSpc>
            </a:pPr>
            <a:r>
              <a:rPr lang="en-US" sz="8000" b="0" dirty="0" smtClean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rPr>
              <a:t>THE SLIDES CREATIVE</a:t>
            </a:r>
          </a:p>
          <a:p>
            <a:pPr>
              <a:lnSpc>
                <a:spcPct val="70000"/>
              </a:lnSpc>
            </a:pPr>
            <a:r>
              <a:rPr lang="en-US" sz="8000" b="0" dirty="0" smtClean="0">
                <a:solidFill>
                  <a:schemeClr val="accent1"/>
                </a:solidFill>
                <a:latin typeface="Bebas Neue" charset="0"/>
                <a:ea typeface="Bebas Neue" charset="0"/>
                <a:cs typeface="Bebas Neue" charset="0"/>
              </a:rPr>
              <a:t>PRESENTATION</a:t>
            </a:r>
            <a:endParaRPr lang="en-US" sz="8000" b="0" dirty="0">
              <a:solidFill>
                <a:schemeClr val="accent1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4906850" y="5328600"/>
            <a:ext cx="219964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50" dirty="0" smtClean="0">
                <a:solidFill>
                  <a:srgbClr val="FFFFFF"/>
                </a:solidFill>
                <a:latin typeface="Source Sans Pro" charset="0"/>
                <a:ea typeface="Source Sans Pro" charset="0"/>
                <a:cs typeface="Source Sans Pro" charset="0"/>
              </a:rPr>
              <a:t>MARK 04 PRESENTATION TEMPLATE</a:t>
            </a:r>
            <a:endParaRPr lang="en-US" sz="1050" dirty="0">
              <a:solidFill>
                <a:srgbClr val="FFFFFF"/>
              </a:solidFill>
              <a:latin typeface="Source Sans Pro" charset="0"/>
              <a:ea typeface="Source Sans Pro" charset="0"/>
              <a:cs typeface="Source Sans Pro" charset="0"/>
            </a:endParaRPr>
          </a:p>
        </p:txBody>
      </p:sp>
      <p:grpSp>
        <p:nvGrpSpPr>
          <p:cNvPr id="7" name="Group 6"/>
          <p:cNvGrpSpPr>
            <a:grpSpLocks noChangeAspect="1"/>
          </p:cNvGrpSpPr>
          <p:nvPr/>
        </p:nvGrpSpPr>
        <p:grpSpPr bwMode="auto">
          <a:xfrm>
            <a:off x="4667360" y="4028873"/>
            <a:ext cx="2625538" cy="795200"/>
            <a:chOff x="2928" y="1540"/>
            <a:chExt cx="2473" cy="749"/>
          </a:xfrm>
        </p:grpSpPr>
        <p:sp>
          <p:nvSpPr>
            <p:cNvPr id="8" name="Line 198"/>
            <p:cNvSpPr>
              <a:spLocks noChangeShapeType="1"/>
            </p:cNvSpPr>
            <p:nvPr/>
          </p:nvSpPr>
          <p:spPr bwMode="auto">
            <a:xfrm>
              <a:off x="3793" y="1540"/>
              <a:ext cx="744" cy="749"/>
            </a:xfrm>
            <a:prstGeom prst="line">
              <a:avLst/>
            </a:pr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Line 199"/>
            <p:cNvSpPr>
              <a:spLocks noChangeShapeType="1"/>
            </p:cNvSpPr>
            <p:nvPr/>
          </p:nvSpPr>
          <p:spPr bwMode="auto">
            <a:xfrm flipH="1">
              <a:off x="3793" y="1540"/>
              <a:ext cx="744" cy="749"/>
            </a:xfrm>
            <a:prstGeom prst="line">
              <a:avLst/>
            </a:pr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Line 200"/>
            <p:cNvSpPr>
              <a:spLocks noChangeShapeType="1"/>
            </p:cNvSpPr>
            <p:nvPr/>
          </p:nvSpPr>
          <p:spPr bwMode="auto">
            <a:xfrm flipH="1">
              <a:off x="3930" y="1707"/>
              <a:ext cx="519" cy="520"/>
            </a:xfrm>
            <a:prstGeom prst="line">
              <a:avLst/>
            </a:prstGeom>
            <a:noFill/>
            <a:ln w="142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Line 201"/>
            <p:cNvSpPr>
              <a:spLocks noChangeShapeType="1"/>
            </p:cNvSpPr>
            <p:nvPr/>
          </p:nvSpPr>
          <p:spPr bwMode="auto">
            <a:xfrm flipH="1">
              <a:off x="3855" y="1628"/>
              <a:ext cx="516" cy="523"/>
            </a:xfrm>
            <a:prstGeom prst="line">
              <a:avLst/>
            </a:prstGeom>
            <a:noFill/>
            <a:ln w="142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Line 202"/>
            <p:cNvSpPr>
              <a:spLocks noChangeShapeType="1"/>
            </p:cNvSpPr>
            <p:nvPr/>
          </p:nvSpPr>
          <p:spPr bwMode="auto">
            <a:xfrm flipH="1" flipV="1">
              <a:off x="3930" y="1600"/>
              <a:ext cx="519" cy="522"/>
            </a:xfrm>
            <a:prstGeom prst="line">
              <a:avLst/>
            </a:prstGeom>
            <a:noFill/>
            <a:ln w="142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Line 203"/>
            <p:cNvSpPr>
              <a:spLocks noChangeShapeType="1"/>
            </p:cNvSpPr>
            <p:nvPr/>
          </p:nvSpPr>
          <p:spPr bwMode="auto">
            <a:xfrm flipH="1" flipV="1">
              <a:off x="3855" y="1678"/>
              <a:ext cx="516" cy="521"/>
            </a:xfrm>
            <a:prstGeom prst="line">
              <a:avLst/>
            </a:prstGeom>
            <a:noFill/>
            <a:ln w="142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Line 204"/>
            <p:cNvSpPr>
              <a:spLocks noChangeShapeType="1"/>
            </p:cNvSpPr>
            <p:nvPr/>
          </p:nvSpPr>
          <p:spPr bwMode="auto">
            <a:xfrm flipH="1">
              <a:off x="4371" y="1912"/>
              <a:ext cx="1030" cy="0"/>
            </a:xfrm>
            <a:prstGeom prst="line">
              <a:avLst/>
            </a:prstGeom>
            <a:noFill/>
            <a:ln w="301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Line 205"/>
            <p:cNvSpPr>
              <a:spLocks noChangeShapeType="1"/>
            </p:cNvSpPr>
            <p:nvPr/>
          </p:nvSpPr>
          <p:spPr bwMode="auto">
            <a:xfrm flipH="1">
              <a:off x="4470" y="1950"/>
              <a:ext cx="832" cy="0"/>
            </a:xfrm>
            <a:prstGeom prst="line">
              <a:avLst/>
            </a:pr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Line 206"/>
            <p:cNvSpPr>
              <a:spLocks noChangeShapeType="1"/>
            </p:cNvSpPr>
            <p:nvPr/>
          </p:nvSpPr>
          <p:spPr bwMode="auto">
            <a:xfrm flipH="1">
              <a:off x="4470" y="1874"/>
              <a:ext cx="832" cy="0"/>
            </a:xfrm>
            <a:prstGeom prst="line">
              <a:avLst/>
            </a:pr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Line 207"/>
            <p:cNvSpPr>
              <a:spLocks noChangeShapeType="1"/>
            </p:cNvSpPr>
            <p:nvPr/>
          </p:nvSpPr>
          <p:spPr bwMode="auto">
            <a:xfrm>
              <a:off x="2928" y="1912"/>
              <a:ext cx="1031" cy="0"/>
            </a:xfrm>
            <a:prstGeom prst="line">
              <a:avLst/>
            </a:prstGeom>
            <a:noFill/>
            <a:ln w="301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Line 208"/>
            <p:cNvSpPr>
              <a:spLocks noChangeShapeType="1"/>
            </p:cNvSpPr>
            <p:nvPr/>
          </p:nvSpPr>
          <p:spPr bwMode="auto">
            <a:xfrm>
              <a:off x="3028" y="1950"/>
              <a:ext cx="831" cy="0"/>
            </a:xfrm>
            <a:prstGeom prst="line">
              <a:avLst/>
            </a:pr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Line 209"/>
            <p:cNvSpPr>
              <a:spLocks noChangeShapeType="1"/>
            </p:cNvSpPr>
            <p:nvPr/>
          </p:nvSpPr>
          <p:spPr bwMode="auto">
            <a:xfrm>
              <a:off x="3028" y="1874"/>
              <a:ext cx="831" cy="0"/>
            </a:xfrm>
            <a:prstGeom prst="line">
              <a:avLst/>
            </a:pr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10"/>
            <p:cNvSpPr>
              <a:spLocks/>
            </p:cNvSpPr>
            <p:nvPr/>
          </p:nvSpPr>
          <p:spPr bwMode="auto">
            <a:xfrm>
              <a:off x="3850" y="1683"/>
              <a:ext cx="230" cy="461"/>
            </a:xfrm>
            <a:custGeom>
              <a:avLst/>
              <a:gdLst>
                <a:gd name="T0" fmla="*/ 0 w 230"/>
                <a:gd name="T1" fmla="*/ 0 h 461"/>
                <a:gd name="T2" fmla="*/ 230 w 230"/>
                <a:gd name="T3" fmla="*/ 232 h 461"/>
                <a:gd name="T4" fmla="*/ 0 w 230"/>
                <a:gd name="T5" fmla="*/ 461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0" h="461">
                  <a:moveTo>
                    <a:pt x="0" y="0"/>
                  </a:moveTo>
                  <a:lnTo>
                    <a:pt x="230" y="232"/>
                  </a:lnTo>
                  <a:lnTo>
                    <a:pt x="0" y="461"/>
                  </a:lnTo>
                </a:path>
              </a:pathLst>
            </a:custGeom>
            <a:noFill/>
            <a:ln w="301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11"/>
            <p:cNvSpPr>
              <a:spLocks/>
            </p:cNvSpPr>
            <p:nvPr/>
          </p:nvSpPr>
          <p:spPr bwMode="auto">
            <a:xfrm>
              <a:off x="4250" y="1685"/>
              <a:ext cx="225" cy="456"/>
            </a:xfrm>
            <a:custGeom>
              <a:avLst/>
              <a:gdLst>
                <a:gd name="T0" fmla="*/ 225 w 225"/>
                <a:gd name="T1" fmla="*/ 0 h 456"/>
                <a:gd name="T2" fmla="*/ 0 w 225"/>
                <a:gd name="T3" fmla="*/ 230 h 456"/>
                <a:gd name="T4" fmla="*/ 225 w 225"/>
                <a:gd name="T5" fmla="*/ 45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5" h="456">
                  <a:moveTo>
                    <a:pt x="225" y="0"/>
                  </a:moveTo>
                  <a:lnTo>
                    <a:pt x="0" y="230"/>
                  </a:lnTo>
                  <a:lnTo>
                    <a:pt x="225" y="456"/>
                  </a:lnTo>
                </a:path>
              </a:pathLst>
            </a:custGeom>
            <a:noFill/>
            <a:ln w="301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12"/>
            <p:cNvSpPr>
              <a:spLocks/>
            </p:cNvSpPr>
            <p:nvPr/>
          </p:nvSpPr>
          <p:spPr bwMode="auto">
            <a:xfrm>
              <a:off x="4122" y="1874"/>
              <a:ext cx="85" cy="86"/>
            </a:xfrm>
            <a:custGeom>
              <a:avLst/>
              <a:gdLst>
                <a:gd name="T0" fmla="*/ 85 w 85"/>
                <a:gd name="T1" fmla="*/ 43 h 86"/>
                <a:gd name="T2" fmla="*/ 43 w 85"/>
                <a:gd name="T3" fmla="*/ 86 h 86"/>
                <a:gd name="T4" fmla="*/ 0 w 85"/>
                <a:gd name="T5" fmla="*/ 43 h 86"/>
                <a:gd name="T6" fmla="*/ 43 w 85"/>
                <a:gd name="T7" fmla="*/ 0 h 86"/>
                <a:gd name="T8" fmla="*/ 85 w 85"/>
                <a:gd name="T9" fmla="*/ 4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86">
                  <a:moveTo>
                    <a:pt x="85" y="43"/>
                  </a:moveTo>
                  <a:lnTo>
                    <a:pt x="43" y="86"/>
                  </a:lnTo>
                  <a:lnTo>
                    <a:pt x="0" y="43"/>
                  </a:lnTo>
                  <a:lnTo>
                    <a:pt x="43" y="0"/>
                  </a:lnTo>
                  <a:lnTo>
                    <a:pt x="85" y="4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2112702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/>
          <p:bldP spid="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/>
          <p:bldP spid="6" grpId="0"/>
        </p:bldLst>
      </p:timing>
    </mc:Fallback>
  </mc:AlternateContent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TEAM HIERARCHY</a:t>
            </a:r>
            <a:endParaRPr lang="en-US" dirty="0"/>
          </a:p>
        </p:txBody>
      </p:sp>
      <p:grpSp>
        <p:nvGrpSpPr>
          <p:cNvPr id="19" name="Group 18"/>
          <p:cNvGrpSpPr/>
          <p:nvPr/>
        </p:nvGrpSpPr>
        <p:grpSpPr>
          <a:xfrm>
            <a:off x="4654312" y="3170035"/>
            <a:ext cx="2918366" cy="565419"/>
            <a:chOff x="4654312" y="3170035"/>
            <a:chExt cx="2918366" cy="565419"/>
          </a:xfrm>
        </p:grpSpPr>
        <p:sp>
          <p:nvSpPr>
            <p:cNvPr id="17" name="Title 1"/>
            <p:cNvSpPr txBox="1">
              <a:spLocks/>
            </p:cNvSpPr>
            <p:nvPr/>
          </p:nvSpPr>
          <p:spPr>
            <a:xfrm>
              <a:off x="4654312" y="3170035"/>
              <a:ext cx="2918366" cy="376053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0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r>
                <a:rPr lang="en-US" sz="2000" dirty="0" smtClean="0">
                  <a:latin typeface="Bebas Neue" charset="0"/>
                  <a:ea typeface="Bebas Neue" charset="0"/>
                  <a:cs typeface="Bebas Neue" charset="0"/>
                </a:rPr>
                <a:t>JOHN DOE</a:t>
              </a: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4654312" y="3403055"/>
              <a:ext cx="2918366" cy="3323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200" smtClean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CEO, FOUNDER</a:t>
              </a:r>
              <a:endParaRPr lang="en-US" sz="1200" dirty="0" smtClean="0">
                <a:solidFill>
                  <a:schemeClr val="tx1">
                    <a:alpha val="6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892323" y="5439296"/>
            <a:ext cx="1951238" cy="545413"/>
            <a:chOff x="5137876" y="3170035"/>
            <a:chExt cx="1951238" cy="545413"/>
          </a:xfrm>
        </p:grpSpPr>
        <p:sp>
          <p:nvSpPr>
            <p:cNvPr id="21" name="Title 1"/>
            <p:cNvSpPr txBox="1">
              <a:spLocks/>
            </p:cNvSpPr>
            <p:nvPr/>
          </p:nvSpPr>
          <p:spPr>
            <a:xfrm>
              <a:off x="5137876" y="3170035"/>
              <a:ext cx="1951238" cy="376053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0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r>
                <a:rPr lang="en-US" sz="1800" dirty="0" smtClean="0">
                  <a:latin typeface="Bebas Neue" charset="0"/>
                  <a:ea typeface="Bebas Neue" charset="0"/>
                  <a:cs typeface="Bebas Neue" charset="0"/>
                </a:rPr>
                <a:t>SAMPLE NAME</a:t>
              </a: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5137876" y="3403055"/>
              <a:ext cx="1951238" cy="3123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100" dirty="0" smtClean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DESIGNER</a:t>
              </a: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3015099" y="5439296"/>
            <a:ext cx="1951238" cy="545413"/>
            <a:chOff x="5137876" y="3170035"/>
            <a:chExt cx="1951238" cy="545413"/>
          </a:xfrm>
        </p:grpSpPr>
        <p:sp>
          <p:nvSpPr>
            <p:cNvPr id="24" name="Title 1"/>
            <p:cNvSpPr txBox="1">
              <a:spLocks/>
            </p:cNvSpPr>
            <p:nvPr/>
          </p:nvSpPr>
          <p:spPr>
            <a:xfrm>
              <a:off x="5137876" y="3170035"/>
              <a:ext cx="1951238" cy="376053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0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r>
                <a:rPr lang="en-US" sz="1800" dirty="0" smtClean="0">
                  <a:latin typeface="Bebas Neue" charset="0"/>
                  <a:ea typeface="Bebas Neue" charset="0"/>
                  <a:cs typeface="Bebas Neue" charset="0"/>
                </a:rPr>
                <a:t>SAMPLE NAME</a:t>
              </a: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5137876" y="3403055"/>
              <a:ext cx="1951238" cy="3123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100" dirty="0" smtClean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DESIGNER</a:t>
              </a: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5137876" y="5439296"/>
            <a:ext cx="1951238" cy="545413"/>
            <a:chOff x="5137876" y="3170035"/>
            <a:chExt cx="1951238" cy="545413"/>
          </a:xfrm>
        </p:grpSpPr>
        <p:sp>
          <p:nvSpPr>
            <p:cNvPr id="27" name="Title 1"/>
            <p:cNvSpPr txBox="1">
              <a:spLocks/>
            </p:cNvSpPr>
            <p:nvPr/>
          </p:nvSpPr>
          <p:spPr>
            <a:xfrm>
              <a:off x="5137876" y="3170035"/>
              <a:ext cx="1951238" cy="376053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0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r>
                <a:rPr lang="en-US" sz="1800" dirty="0" smtClean="0">
                  <a:latin typeface="Bebas Neue" charset="0"/>
                  <a:ea typeface="Bebas Neue" charset="0"/>
                  <a:cs typeface="Bebas Neue" charset="0"/>
                </a:rPr>
                <a:t>SAMPLE NAME</a:t>
              </a: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5137876" y="3403055"/>
              <a:ext cx="1951238" cy="3123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100" dirty="0" smtClean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DESIGNER</a:t>
              </a: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7225661" y="5439296"/>
            <a:ext cx="1951238" cy="545413"/>
            <a:chOff x="5137876" y="3170035"/>
            <a:chExt cx="1951238" cy="545413"/>
          </a:xfrm>
        </p:grpSpPr>
        <p:sp>
          <p:nvSpPr>
            <p:cNvPr id="30" name="Title 1"/>
            <p:cNvSpPr txBox="1">
              <a:spLocks/>
            </p:cNvSpPr>
            <p:nvPr/>
          </p:nvSpPr>
          <p:spPr>
            <a:xfrm>
              <a:off x="5137876" y="3170035"/>
              <a:ext cx="1951238" cy="376053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0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r>
                <a:rPr lang="en-US" sz="1800" dirty="0" smtClean="0">
                  <a:latin typeface="Bebas Neue" charset="0"/>
                  <a:ea typeface="Bebas Neue" charset="0"/>
                  <a:cs typeface="Bebas Neue" charset="0"/>
                </a:rPr>
                <a:t>SAMPLE NAME</a:t>
              </a: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5137876" y="3403055"/>
              <a:ext cx="1951238" cy="3123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100" dirty="0" smtClean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DESIGNER</a:t>
              </a: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9330942" y="5439296"/>
            <a:ext cx="1951238" cy="545413"/>
            <a:chOff x="5137876" y="3170035"/>
            <a:chExt cx="1951238" cy="545413"/>
          </a:xfrm>
        </p:grpSpPr>
        <p:sp>
          <p:nvSpPr>
            <p:cNvPr id="33" name="Title 1"/>
            <p:cNvSpPr txBox="1">
              <a:spLocks/>
            </p:cNvSpPr>
            <p:nvPr/>
          </p:nvSpPr>
          <p:spPr>
            <a:xfrm>
              <a:off x="5137876" y="3170035"/>
              <a:ext cx="1951238" cy="376053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0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r>
                <a:rPr lang="en-US" sz="1800" dirty="0" smtClean="0">
                  <a:latin typeface="Bebas Neue" charset="0"/>
                  <a:ea typeface="Bebas Neue" charset="0"/>
                  <a:cs typeface="Bebas Neue" charset="0"/>
                </a:rPr>
                <a:t>SAMPLE NAME</a:t>
              </a: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5137876" y="3403055"/>
              <a:ext cx="1951238" cy="3123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100" dirty="0" smtClean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DESIGNER</a:t>
              </a:r>
            </a:p>
          </p:txBody>
        </p:sp>
      </p:grpSp>
      <p:cxnSp>
        <p:nvCxnSpPr>
          <p:cNvPr id="36" name="Straight Connector 35"/>
          <p:cNvCxnSpPr/>
          <p:nvPr/>
        </p:nvCxnSpPr>
        <p:spPr>
          <a:xfrm>
            <a:off x="1890244" y="3791209"/>
            <a:ext cx="8438619" cy="0"/>
          </a:xfrm>
          <a:prstGeom prst="line">
            <a:avLst/>
          </a:prstGeom>
          <a:ln>
            <a:solidFill>
              <a:schemeClr val="tx1">
                <a:alpha val="2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val 43"/>
          <p:cNvSpPr/>
          <p:nvPr/>
        </p:nvSpPr>
        <p:spPr bwMode="auto">
          <a:xfrm>
            <a:off x="1857432" y="3756474"/>
            <a:ext cx="91440" cy="91440"/>
          </a:xfrm>
          <a:prstGeom prst="ellipse">
            <a:avLst/>
          </a:pr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 smtClean="0"/>
          </a:p>
        </p:txBody>
      </p:sp>
      <p:sp>
        <p:nvSpPr>
          <p:cNvPr id="45" name="Oval 44"/>
          <p:cNvSpPr/>
          <p:nvPr/>
        </p:nvSpPr>
        <p:spPr bwMode="auto">
          <a:xfrm>
            <a:off x="3944998" y="3756474"/>
            <a:ext cx="91440" cy="91440"/>
          </a:xfrm>
          <a:prstGeom prst="ellipse">
            <a:avLst/>
          </a:pr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 smtClean="0"/>
          </a:p>
        </p:txBody>
      </p:sp>
      <p:sp>
        <p:nvSpPr>
          <p:cNvPr id="47" name="Oval 46"/>
          <p:cNvSpPr/>
          <p:nvPr/>
        </p:nvSpPr>
        <p:spPr bwMode="auto">
          <a:xfrm>
            <a:off x="6063833" y="3756474"/>
            <a:ext cx="91440" cy="91440"/>
          </a:xfrm>
          <a:prstGeom prst="ellipse">
            <a:avLst/>
          </a:pr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 smtClean="0"/>
          </a:p>
        </p:txBody>
      </p:sp>
      <p:sp>
        <p:nvSpPr>
          <p:cNvPr id="48" name="Oval 47"/>
          <p:cNvSpPr/>
          <p:nvPr/>
        </p:nvSpPr>
        <p:spPr bwMode="auto">
          <a:xfrm>
            <a:off x="8155560" y="3756474"/>
            <a:ext cx="91440" cy="91440"/>
          </a:xfrm>
          <a:prstGeom prst="ellipse">
            <a:avLst/>
          </a:pr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 smtClean="0"/>
          </a:p>
        </p:txBody>
      </p:sp>
      <p:sp>
        <p:nvSpPr>
          <p:cNvPr id="49" name="Oval 48"/>
          <p:cNvSpPr/>
          <p:nvPr/>
        </p:nvSpPr>
        <p:spPr bwMode="auto">
          <a:xfrm>
            <a:off x="10237423" y="3756474"/>
            <a:ext cx="91440" cy="91440"/>
          </a:xfrm>
          <a:prstGeom prst="ellipse">
            <a:avLst/>
          </a:pr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 smtClean="0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8" name="Picture Placeholder 7"/>
          <p:cNvSpPr>
            <a:spLocks noGrp="1"/>
          </p:cNvSpPr>
          <p:nvPr>
            <p:ph type="pic" sz="quarter" idx="18"/>
          </p:nvPr>
        </p:nvSpPr>
        <p:spPr/>
      </p:sp>
    </p:spTree>
    <p:extLst>
      <p:ext uri="{BB962C8B-B14F-4D97-AF65-F5344CB8AC3E}">
        <p14:creationId xmlns:p14="http://schemas.microsoft.com/office/powerpoint/2010/main" val="8541555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6" name="Straight Connector 65"/>
          <p:cNvCxnSpPr/>
          <p:nvPr/>
        </p:nvCxnSpPr>
        <p:spPr>
          <a:xfrm>
            <a:off x="7782909" y="4428866"/>
            <a:ext cx="2322787" cy="0"/>
          </a:xfrm>
          <a:prstGeom prst="line">
            <a:avLst/>
          </a:prstGeom>
          <a:ln>
            <a:solidFill>
              <a:schemeClr val="tx1">
                <a:alpha val="2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Oval 66"/>
          <p:cNvSpPr/>
          <p:nvPr/>
        </p:nvSpPr>
        <p:spPr bwMode="auto">
          <a:xfrm>
            <a:off x="7761889" y="4388957"/>
            <a:ext cx="91440" cy="91440"/>
          </a:xfrm>
          <a:prstGeom prst="ellipse">
            <a:avLst/>
          </a:pr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 smtClean="0"/>
          </a:p>
        </p:txBody>
      </p:sp>
      <p:sp>
        <p:nvSpPr>
          <p:cNvPr id="68" name="Oval 67"/>
          <p:cNvSpPr/>
          <p:nvPr/>
        </p:nvSpPr>
        <p:spPr bwMode="auto">
          <a:xfrm>
            <a:off x="10052196" y="4388957"/>
            <a:ext cx="91440" cy="91440"/>
          </a:xfrm>
          <a:prstGeom prst="ellipse">
            <a:avLst/>
          </a:pr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 smtClean="0"/>
          </a:p>
        </p:txBody>
      </p:sp>
      <p:cxnSp>
        <p:nvCxnSpPr>
          <p:cNvPr id="61" name="Straight Connector 60"/>
          <p:cNvCxnSpPr/>
          <p:nvPr/>
        </p:nvCxnSpPr>
        <p:spPr>
          <a:xfrm>
            <a:off x="2217682" y="4428866"/>
            <a:ext cx="2322787" cy="0"/>
          </a:xfrm>
          <a:prstGeom prst="line">
            <a:avLst/>
          </a:prstGeom>
          <a:ln>
            <a:solidFill>
              <a:schemeClr val="tx1">
                <a:alpha val="2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val 63"/>
          <p:cNvSpPr/>
          <p:nvPr/>
        </p:nvSpPr>
        <p:spPr bwMode="auto">
          <a:xfrm>
            <a:off x="2196662" y="4388957"/>
            <a:ext cx="91440" cy="91440"/>
          </a:xfrm>
          <a:prstGeom prst="ellipse">
            <a:avLst/>
          </a:pr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 smtClean="0"/>
          </a:p>
        </p:txBody>
      </p:sp>
      <p:sp>
        <p:nvSpPr>
          <p:cNvPr id="65" name="Oval 64"/>
          <p:cNvSpPr/>
          <p:nvPr/>
        </p:nvSpPr>
        <p:spPr bwMode="auto">
          <a:xfrm>
            <a:off x="4486969" y="4388957"/>
            <a:ext cx="91440" cy="91440"/>
          </a:xfrm>
          <a:prstGeom prst="ellipse">
            <a:avLst/>
          </a:pr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 smtClean="0"/>
          </a:p>
        </p:txBody>
      </p:sp>
      <p:cxnSp>
        <p:nvCxnSpPr>
          <p:cNvPr id="55" name="Straight Connector 54"/>
          <p:cNvCxnSpPr/>
          <p:nvPr/>
        </p:nvCxnSpPr>
        <p:spPr>
          <a:xfrm>
            <a:off x="3384331" y="2357963"/>
            <a:ext cx="5559972" cy="0"/>
          </a:xfrm>
          <a:prstGeom prst="line">
            <a:avLst/>
          </a:prstGeom>
          <a:ln>
            <a:solidFill>
              <a:schemeClr val="tx1">
                <a:alpha val="2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Oval 55"/>
          <p:cNvSpPr/>
          <p:nvPr/>
        </p:nvSpPr>
        <p:spPr bwMode="auto">
          <a:xfrm>
            <a:off x="3362835" y="2323228"/>
            <a:ext cx="91440" cy="91440"/>
          </a:xfrm>
          <a:prstGeom prst="ellipse">
            <a:avLst/>
          </a:pr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 smtClean="0"/>
          </a:p>
        </p:txBody>
      </p:sp>
      <p:sp>
        <p:nvSpPr>
          <p:cNvPr id="59" name="Oval 58"/>
          <p:cNvSpPr/>
          <p:nvPr/>
        </p:nvSpPr>
        <p:spPr bwMode="auto">
          <a:xfrm>
            <a:off x="8898583" y="2323228"/>
            <a:ext cx="91440" cy="91440"/>
          </a:xfrm>
          <a:prstGeom prst="ellipse">
            <a:avLst/>
          </a:pr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 smtClean="0"/>
          </a:p>
        </p:txBody>
      </p:sp>
      <p:grpSp>
        <p:nvGrpSpPr>
          <p:cNvPr id="31" name="Group 30"/>
          <p:cNvGrpSpPr/>
          <p:nvPr/>
        </p:nvGrpSpPr>
        <p:grpSpPr>
          <a:xfrm>
            <a:off x="1257309" y="5847066"/>
            <a:ext cx="1951238" cy="545413"/>
            <a:chOff x="5137876" y="3170035"/>
            <a:chExt cx="1951238" cy="545413"/>
          </a:xfrm>
        </p:grpSpPr>
        <p:sp>
          <p:nvSpPr>
            <p:cNvPr id="32" name="Title 1"/>
            <p:cNvSpPr txBox="1">
              <a:spLocks/>
            </p:cNvSpPr>
            <p:nvPr/>
          </p:nvSpPr>
          <p:spPr>
            <a:xfrm>
              <a:off x="5137876" y="3170035"/>
              <a:ext cx="1951238" cy="376053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0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r>
                <a:rPr lang="en-US" sz="1800" dirty="0" smtClean="0">
                  <a:latin typeface="Bebas Neue" charset="0"/>
                  <a:ea typeface="Bebas Neue" charset="0"/>
                  <a:cs typeface="Bebas Neue" charset="0"/>
                </a:rPr>
                <a:t>SAMPLE NAME</a:t>
              </a: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5137876" y="3403055"/>
              <a:ext cx="1951238" cy="3123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100" dirty="0" smtClean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DESIGNER</a:t>
              </a: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3599065" y="5847066"/>
            <a:ext cx="1951238" cy="545413"/>
            <a:chOff x="5137876" y="3170035"/>
            <a:chExt cx="1951238" cy="545413"/>
          </a:xfrm>
        </p:grpSpPr>
        <p:sp>
          <p:nvSpPr>
            <p:cNvPr id="38" name="Title 1"/>
            <p:cNvSpPr txBox="1">
              <a:spLocks/>
            </p:cNvSpPr>
            <p:nvPr/>
          </p:nvSpPr>
          <p:spPr>
            <a:xfrm>
              <a:off x="5137876" y="3170035"/>
              <a:ext cx="1951238" cy="376053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0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r>
                <a:rPr lang="en-US" sz="1800" dirty="0" smtClean="0">
                  <a:latin typeface="Bebas Neue" charset="0"/>
                  <a:ea typeface="Bebas Neue" charset="0"/>
                  <a:cs typeface="Bebas Neue" charset="0"/>
                </a:rPr>
                <a:t>SAMPLE NAME</a:t>
              </a: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5137876" y="3403055"/>
              <a:ext cx="1951238" cy="3123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100" dirty="0" smtClean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DESIGNER</a:t>
              </a:r>
            </a:p>
          </p:txBody>
        </p:sp>
      </p:grpSp>
      <p:grpSp>
        <p:nvGrpSpPr>
          <p:cNvPr id="40" name="Group 39"/>
          <p:cNvGrpSpPr/>
          <p:nvPr/>
        </p:nvGrpSpPr>
        <p:grpSpPr>
          <a:xfrm>
            <a:off x="6793046" y="5847066"/>
            <a:ext cx="1951238" cy="545413"/>
            <a:chOff x="5137876" y="3170035"/>
            <a:chExt cx="1951238" cy="545413"/>
          </a:xfrm>
        </p:grpSpPr>
        <p:sp>
          <p:nvSpPr>
            <p:cNvPr id="41" name="Title 1"/>
            <p:cNvSpPr txBox="1">
              <a:spLocks/>
            </p:cNvSpPr>
            <p:nvPr/>
          </p:nvSpPr>
          <p:spPr>
            <a:xfrm>
              <a:off x="5137876" y="3170035"/>
              <a:ext cx="1951238" cy="376053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0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r>
                <a:rPr lang="en-US" sz="1800" dirty="0" smtClean="0">
                  <a:latin typeface="Bebas Neue" charset="0"/>
                  <a:ea typeface="Bebas Neue" charset="0"/>
                  <a:cs typeface="Bebas Neue" charset="0"/>
                </a:rPr>
                <a:t>SAMPLE NAME</a:t>
              </a: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5137876" y="3403055"/>
              <a:ext cx="1951238" cy="3123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100" dirty="0" smtClean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DESIGNER</a:t>
              </a:r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9141221" y="5847066"/>
            <a:ext cx="1951238" cy="545413"/>
            <a:chOff x="5137876" y="3170035"/>
            <a:chExt cx="1951238" cy="545413"/>
          </a:xfrm>
        </p:grpSpPr>
        <p:sp>
          <p:nvSpPr>
            <p:cNvPr id="44" name="Title 1"/>
            <p:cNvSpPr txBox="1">
              <a:spLocks/>
            </p:cNvSpPr>
            <p:nvPr/>
          </p:nvSpPr>
          <p:spPr>
            <a:xfrm>
              <a:off x="5137876" y="3170035"/>
              <a:ext cx="1951238" cy="376053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0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r>
                <a:rPr lang="en-US" sz="1800" dirty="0" smtClean="0">
                  <a:latin typeface="Bebas Neue" charset="0"/>
                  <a:ea typeface="Bebas Neue" charset="0"/>
                  <a:cs typeface="Bebas Neue" charset="0"/>
                </a:rPr>
                <a:t>SAMPLE NAME</a:t>
              </a: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5137876" y="3403055"/>
              <a:ext cx="1951238" cy="3123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100" dirty="0" smtClean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DESIGNER</a:t>
              </a:r>
            </a:p>
          </p:txBody>
        </p:sp>
      </p:grpSp>
      <p:grpSp>
        <p:nvGrpSpPr>
          <p:cNvPr id="46" name="Group 45"/>
          <p:cNvGrpSpPr/>
          <p:nvPr/>
        </p:nvGrpSpPr>
        <p:grpSpPr>
          <a:xfrm>
            <a:off x="4654312" y="2696016"/>
            <a:ext cx="2918366" cy="638510"/>
            <a:chOff x="4654312" y="3170035"/>
            <a:chExt cx="2918366" cy="638510"/>
          </a:xfrm>
        </p:grpSpPr>
        <p:sp>
          <p:nvSpPr>
            <p:cNvPr id="47" name="Title 1"/>
            <p:cNvSpPr txBox="1">
              <a:spLocks/>
            </p:cNvSpPr>
            <p:nvPr/>
          </p:nvSpPr>
          <p:spPr>
            <a:xfrm>
              <a:off x="4654312" y="3170035"/>
              <a:ext cx="2918366" cy="376053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0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r>
                <a:rPr lang="en-US" sz="2800" dirty="0" smtClean="0">
                  <a:latin typeface="Bebas Neue" charset="0"/>
                  <a:ea typeface="Bebas Neue" charset="0"/>
                  <a:cs typeface="Bebas Neue" charset="0"/>
                </a:rPr>
                <a:t>JOHN DOE</a:t>
              </a: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4654312" y="3476146"/>
              <a:ext cx="2918366" cy="3323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200" dirty="0" smtClean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CEO, FOUNDER</a:t>
              </a:r>
            </a:p>
          </p:txBody>
        </p:sp>
      </p:grpSp>
      <p:grpSp>
        <p:nvGrpSpPr>
          <p:cNvPr id="49" name="Group 48"/>
          <p:cNvGrpSpPr/>
          <p:nvPr/>
        </p:nvGrpSpPr>
        <p:grpSpPr>
          <a:xfrm>
            <a:off x="693699" y="3664630"/>
            <a:ext cx="1886581" cy="565419"/>
            <a:chOff x="5686096" y="3170035"/>
            <a:chExt cx="1886581" cy="565419"/>
          </a:xfrm>
        </p:grpSpPr>
        <p:sp>
          <p:nvSpPr>
            <p:cNvPr id="50" name="Title 1"/>
            <p:cNvSpPr txBox="1">
              <a:spLocks/>
            </p:cNvSpPr>
            <p:nvPr/>
          </p:nvSpPr>
          <p:spPr>
            <a:xfrm>
              <a:off x="5686096" y="3170035"/>
              <a:ext cx="1886581" cy="376053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0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pPr algn="r"/>
              <a:r>
                <a:rPr lang="en-US" sz="2000" dirty="0" smtClean="0">
                  <a:latin typeface="Bebas Neue" charset="0"/>
                  <a:ea typeface="Bebas Neue" charset="0"/>
                  <a:cs typeface="Bebas Neue" charset="0"/>
                </a:rPr>
                <a:t>JOHN DOE</a:t>
              </a: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686096" y="3403055"/>
              <a:ext cx="1886581" cy="3323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1200" smtClean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CEO, FOUNDER</a:t>
              </a:r>
              <a:endParaRPr lang="en-US" sz="1200" dirty="0" smtClean="0">
                <a:solidFill>
                  <a:schemeClr val="tx1">
                    <a:alpha val="6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9739291" y="3664630"/>
            <a:ext cx="1886581" cy="565419"/>
            <a:chOff x="5686096" y="3170035"/>
            <a:chExt cx="1886581" cy="565419"/>
          </a:xfrm>
        </p:grpSpPr>
        <p:sp>
          <p:nvSpPr>
            <p:cNvPr id="53" name="Title 1"/>
            <p:cNvSpPr txBox="1">
              <a:spLocks/>
            </p:cNvSpPr>
            <p:nvPr/>
          </p:nvSpPr>
          <p:spPr>
            <a:xfrm>
              <a:off x="5686096" y="3170035"/>
              <a:ext cx="1886581" cy="376053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0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pPr algn="l"/>
              <a:r>
                <a:rPr lang="en-US" sz="2000" dirty="0" smtClean="0">
                  <a:latin typeface="Bebas Neue" charset="0"/>
                  <a:ea typeface="Bebas Neue" charset="0"/>
                  <a:cs typeface="Bebas Neue" charset="0"/>
                </a:rPr>
                <a:t>JOHN DOE</a:t>
              </a: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5686096" y="3403055"/>
              <a:ext cx="1886581" cy="3323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smtClean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CEO, FOUNDER</a:t>
              </a:r>
              <a:endParaRPr lang="en-US" sz="1200" dirty="0" smtClean="0">
                <a:solidFill>
                  <a:schemeClr val="tx1">
                    <a:alpha val="6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</p:grpSp>
      <p:cxnSp>
        <p:nvCxnSpPr>
          <p:cNvPr id="69" name="Straight Connector 68"/>
          <p:cNvCxnSpPr/>
          <p:nvPr/>
        </p:nvCxnSpPr>
        <p:spPr>
          <a:xfrm>
            <a:off x="6944544" y="5213131"/>
            <a:ext cx="0" cy="1644869"/>
          </a:xfrm>
          <a:prstGeom prst="line">
            <a:avLst/>
          </a:prstGeom>
          <a:ln>
            <a:solidFill>
              <a:schemeClr val="tx1">
                <a:alpha val="2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Oval 71"/>
          <p:cNvSpPr/>
          <p:nvPr/>
        </p:nvSpPr>
        <p:spPr bwMode="auto">
          <a:xfrm>
            <a:off x="6909334" y="5142711"/>
            <a:ext cx="91440" cy="91440"/>
          </a:xfrm>
          <a:prstGeom prst="ellipse">
            <a:avLst/>
          </a:pr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 smtClean="0"/>
          </a:p>
        </p:txBody>
      </p:sp>
      <p:cxnSp>
        <p:nvCxnSpPr>
          <p:cNvPr id="73" name="Straight Connector 72"/>
          <p:cNvCxnSpPr/>
          <p:nvPr/>
        </p:nvCxnSpPr>
        <p:spPr>
          <a:xfrm>
            <a:off x="10087137" y="6526924"/>
            <a:ext cx="0" cy="383994"/>
          </a:xfrm>
          <a:prstGeom prst="line">
            <a:avLst/>
          </a:prstGeom>
          <a:ln>
            <a:solidFill>
              <a:schemeClr val="tx1">
                <a:alpha val="2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Oval 74"/>
          <p:cNvSpPr/>
          <p:nvPr/>
        </p:nvSpPr>
        <p:spPr bwMode="auto">
          <a:xfrm>
            <a:off x="10052196" y="6481204"/>
            <a:ext cx="91440" cy="91440"/>
          </a:xfrm>
          <a:prstGeom prst="ellipse">
            <a:avLst/>
          </a:pr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 smtClean="0"/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8" name="Picture Placeholder 7"/>
          <p:cNvSpPr>
            <a:spLocks noGrp="1"/>
          </p:cNvSpPr>
          <p:nvPr>
            <p:ph type="pic" sz="quarter" idx="19"/>
          </p:nvPr>
        </p:nvSpPr>
        <p:spPr/>
      </p:sp>
    </p:spTree>
    <p:extLst>
      <p:ext uri="{BB962C8B-B14F-4D97-AF65-F5344CB8AC3E}">
        <p14:creationId xmlns:p14="http://schemas.microsoft.com/office/powerpoint/2010/main" val="3032388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0" name="Straight Connector 19"/>
          <p:cNvCxnSpPr/>
          <p:nvPr/>
        </p:nvCxnSpPr>
        <p:spPr>
          <a:xfrm>
            <a:off x="2217682" y="571570"/>
            <a:ext cx="2322787" cy="0"/>
          </a:xfrm>
          <a:prstGeom prst="line">
            <a:avLst/>
          </a:prstGeom>
          <a:ln>
            <a:solidFill>
              <a:schemeClr val="tx1">
                <a:alpha val="2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/>
          <p:cNvSpPr/>
          <p:nvPr/>
        </p:nvSpPr>
        <p:spPr bwMode="auto">
          <a:xfrm>
            <a:off x="2196662" y="531661"/>
            <a:ext cx="91440" cy="91440"/>
          </a:xfrm>
          <a:prstGeom prst="ellipse">
            <a:avLst/>
          </a:pr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 smtClean="0"/>
          </a:p>
        </p:txBody>
      </p:sp>
      <p:sp>
        <p:nvSpPr>
          <p:cNvPr id="22" name="Oval 21"/>
          <p:cNvSpPr/>
          <p:nvPr/>
        </p:nvSpPr>
        <p:spPr bwMode="auto">
          <a:xfrm>
            <a:off x="4486969" y="531661"/>
            <a:ext cx="91440" cy="91440"/>
          </a:xfrm>
          <a:prstGeom prst="ellipse">
            <a:avLst/>
          </a:pr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 smtClean="0"/>
          </a:p>
        </p:txBody>
      </p:sp>
      <p:cxnSp>
        <p:nvCxnSpPr>
          <p:cNvPr id="23" name="Straight Connector 22"/>
          <p:cNvCxnSpPr/>
          <p:nvPr/>
        </p:nvCxnSpPr>
        <p:spPr>
          <a:xfrm>
            <a:off x="2217682" y="2431901"/>
            <a:ext cx="2322787" cy="0"/>
          </a:xfrm>
          <a:prstGeom prst="line">
            <a:avLst/>
          </a:prstGeom>
          <a:ln>
            <a:solidFill>
              <a:schemeClr val="tx1">
                <a:alpha val="2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/>
          <p:cNvSpPr/>
          <p:nvPr/>
        </p:nvSpPr>
        <p:spPr bwMode="auto">
          <a:xfrm>
            <a:off x="2196662" y="2391992"/>
            <a:ext cx="91440" cy="91440"/>
          </a:xfrm>
          <a:prstGeom prst="ellipse">
            <a:avLst/>
          </a:pr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 smtClean="0"/>
          </a:p>
        </p:txBody>
      </p:sp>
      <p:sp>
        <p:nvSpPr>
          <p:cNvPr id="25" name="Oval 24"/>
          <p:cNvSpPr/>
          <p:nvPr/>
        </p:nvSpPr>
        <p:spPr bwMode="auto">
          <a:xfrm>
            <a:off x="4486969" y="2391992"/>
            <a:ext cx="91440" cy="91440"/>
          </a:xfrm>
          <a:prstGeom prst="ellipse">
            <a:avLst/>
          </a:pr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 smtClean="0"/>
          </a:p>
        </p:txBody>
      </p:sp>
      <p:cxnSp>
        <p:nvCxnSpPr>
          <p:cNvPr id="26" name="Straight Connector 25"/>
          <p:cNvCxnSpPr/>
          <p:nvPr/>
        </p:nvCxnSpPr>
        <p:spPr>
          <a:xfrm>
            <a:off x="2217682" y="4250190"/>
            <a:ext cx="2322787" cy="0"/>
          </a:xfrm>
          <a:prstGeom prst="line">
            <a:avLst/>
          </a:prstGeom>
          <a:ln>
            <a:solidFill>
              <a:schemeClr val="tx1">
                <a:alpha val="2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/>
          <p:cNvSpPr/>
          <p:nvPr/>
        </p:nvSpPr>
        <p:spPr bwMode="auto">
          <a:xfrm>
            <a:off x="2196662" y="4210281"/>
            <a:ext cx="91440" cy="91440"/>
          </a:xfrm>
          <a:prstGeom prst="ellipse">
            <a:avLst/>
          </a:pr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 smtClean="0"/>
          </a:p>
        </p:txBody>
      </p:sp>
      <p:sp>
        <p:nvSpPr>
          <p:cNvPr id="28" name="Oval 27"/>
          <p:cNvSpPr/>
          <p:nvPr/>
        </p:nvSpPr>
        <p:spPr bwMode="auto">
          <a:xfrm>
            <a:off x="4486969" y="4210281"/>
            <a:ext cx="91440" cy="91440"/>
          </a:xfrm>
          <a:prstGeom prst="ellipse">
            <a:avLst/>
          </a:pr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 smtClean="0"/>
          </a:p>
        </p:txBody>
      </p:sp>
      <p:grpSp>
        <p:nvGrpSpPr>
          <p:cNvPr id="29" name="Group 28"/>
          <p:cNvGrpSpPr/>
          <p:nvPr/>
        </p:nvGrpSpPr>
        <p:grpSpPr>
          <a:xfrm>
            <a:off x="1257309" y="3704777"/>
            <a:ext cx="1951238" cy="482353"/>
            <a:chOff x="5137876" y="3170035"/>
            <a:chExt cx="1951238" cy="482353"/>
          </a:xfrm>
        </p:grpSpPr>
        <p:sp>
          <p:nvSpPr>
            <p:cNvPr id="30" name="Title 1"/>
            <p:cNvSpPr txBox="1">
              <a:spLocks/>
            </p:cNvSpPr>
            <p:nvPr/>
          </p:nvSpPr>
          <p:spPr>
            <a:xfrm>
              <a:off x="5137876" y="3170035"/>
              <a:ext cx="1951238" cy="376053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0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r>
                <a:rPr lang="en-US" sz="1600" dirty="0" smtClean="0">
                  <a:latin typeface="Bebas Neue" charset="0"/>
                  <a:ea typeface="Bebas Neue" charset="0"/>
                  <a:cs typeface="Bebas Neue" charset="0"/>
                </a:rPr>
                <a:t>SAMPLE NAME</a:t>
              </a: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5137876" y="3339995"/>
              <a:ext cx="1951238" cy="3123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100" dirty="0" smtClean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DESIGNER</a:t>
              </a: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3584920" y="3704777"/>
            <a:ext cx="1951238" cy="482353"/>
            <a:chOff x="5137876" y="3170035"/>
            <a:chExt cx="1951238" cy="482353"/>
          </a:xfrm>
        </p:grpSpPr>
        <p:sp>
          <p:nvSpPr>
            <p:cNvPr id="33" name="Title 1"/>
            <p:cNvSpPr txBox="1">
              <a:spLocks/>
            </p:cNvSpPr>
            <p:nvPr/>
          </p:nvSpPr>
          <p:spPr>
            <a:xfrm>
              <a:off x="5137876" y="3170035"/>
              <a:ext cx="1951238" cy="376053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0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r>
                <a:rPr lang="en-US" sz="1600" dirty="0" smtClean="0">
                  <a:latin typeface="Bebas Neue" charset="0"/>
                  <a:ea typeface="Bebas Neue" charset="0"/>
                  <a:cs typeface="Bebas Neue" charset="0"/>
                </a:rPr>
                <a:t>SAMPLE NAME</a:t>
              </a: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5137876" y="3339995"/>
              <a:ext cx="1951238" cy="3123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100" dirty="0" smtClean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DESIGNER</a:t>
              </a:r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1257309" y="1863195"/>
            <a:ext cx="1951238" cy="482353"/>
            <a:chOff x="5137876" y="3170035"/>
            <a:chExt cx="1951238" cy="482353"/>
          </a:xfrm>
        </p:grpSpPr>
        <p:sp>
          <p:nvSpPr>
            <p:cNvPr id="36" name="Title 1"/>
            <p:cNvSpPr txBox="1">
              <a:spLocks/>
            </p:cNvSpPr>
            <p:nvPr/>
          </p:nvSpPr>
          <p:spPr>
            <a:xfrm>
              <a:off x="5137876" y="3170035"/>
              <a:ext cx="1951238" cy="376053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0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r>
                <a:rPr lang="en-US" sz="1600" dirty="0" smtClean="0">
                  <a:latin typeface="Bebas Neue" charset="0"/>
                  <a:ea typeface="Bebas Neue" charset="0"/>
                  <a:cs typeface="Bebas Neue" charset="0"/>
                </a:rPr>
                <a:t>SAMPLE NAME</a:t>
              </a: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5137876" y="3339995"/>
              <a:ext cx="1951238" cy="3123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100" dirty="0" smtClean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DESIGNER</a:t>
              </a:r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3584920" y="1863195"/>
            <a:ext cx="1951238" cy="482353"/>
            <a:chOff x="5137876" y="3170035"/>
            <a:chExt cx="1951238" cy="482353"/>
          </a:xfrm>
        </p:grpSpPr>
        <p:sp>
          <p:nvSpPr>
            <p:cNvPr id="39" name="Title 1"/>
            <p:cNvSpPr txBox="1">
              <a:spLocks/>
            </p:cNvSpPr>
            <p:nvPr/>
          </p:nvSpPr>
          <p:spPr>
            <a:xfrm>
              <a:off x="5137876" y="3170035"/>
              <a:ext cx="1951238" cy="376053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0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r>
                <a:rPr lang="en-US" sz="1600" dirty="0" smtClean="0">
                  <a:latin typeface="Bebas Neue" charset="0"/>
                  <a:ea typeface="Bebas Neue" charset="0"/>
                  <a:cs typeface="Bebas Neue" charset="0"/>
                </a:rPr>
                <a:t>SAMPLE NAME</a:t>
              </a: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5137876" y="3339995"/>
              <a:ext cx="1951238" cy="3123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100" dirty="0" smtClean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DESIGNER</a:t>
              </a:r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1257309" y="5535678"/>
            <a:ext cx="1951238" cy="482353"/>
            <a:chOff x="5137876" y="3170035"/>
            <a:chExt cx="1951238" cy="482353"/>
          </a:xfrm>
        </p:grpSpPr>
        <p:sp>
          <p:nvSpPr>
            <p:cNvPr id="42" name="Title 1"/>
            <p:cNvSpPr txBox="1">
              <a:spLocks/>
            </p:cNvSpPr>
            <p:nvPr/>
          </p:nvSpPr>
          <p:spPr>
            <a:xfrm>
              <a:off x="5137876" y="3170035"/>
              <a:ext cx="1951238" cy="376053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0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r>
                <a:rPr lang="en-US" sz="1600" dirty="0" smtClean="0">
                  <a:latin typeface="Bebas Neue" charset="0"/>
                  <a:ea typeface="Bebas Neue" charset="0"/>
                  <a:cs typeface="Bebas Neue" charset="0"/>
                </a:rPr>
                <a:t>SAMPLE NAME</a:t>
              </a: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5137876" y="3339995"/>
              <a:ext cx="1951238" cy="3123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100" dirty="0" smtClean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DESIGNER</a:t>
              </a:r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3584920" y="5535678"/>
            <a:ext cx="1951238" cy="482353"/>
            <a:chOff x="5137876" y="3170035"/>
            <a:chExt cx="1951238" cy="482353"/>
          </a:xfrm>
        </p:grpSpPr>
        <p:sp>
          <p:nvSpPr>
            <p:cNvPr id="45" name="Title 1"/>
            <p:cNvSpPr txBox="1">
              <a:spLocks/>
            </p:cNvSpPr>
            <p:nvPr/>
          </p:nvSpPr>
          <p:spPr>
            <a:xfrm>
              <a:off x="5137876" y="3170035"/>
              <a:ext cx="1951238" cy="376053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0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r>
                <a:rPr lang="en-US" sz="1600" dirty="0" smtClean="0">
                  <a:latin typeface="Bebas Neue" charset="0"/>
                  <a:ea typeface="Bebas Neue" charset="0"/>
                  <a:cs typeface="Bebas Neue" charset="0"/>
                </a:rPr>
                <a:t>SAMPLE NAME</a:t>
              </a: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5137876" y="3339995"/>
              <a:ext cx="1951238" cy="3123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100" dirty="0" smtClean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DESIGNER</a:t>
              </a:r>
            </a:p>
          </p:txBody>
        </p:sp>
      </p:grpSp>
      <p:cxnSp>
        <p:nvCxnSpPr>
          <p:cNvPr id="49" name="Straight Connector 48"/>
          <p:cNvCxnSpPr/>
          <p:nvPr/>
        </p:nvCxnSpPr>
        <p:spPr>
          <a:xfrm>
            <a:off x="6944544" y="1380"/>
            <a:ext cx="0" cy="3130703"/>
          </a:xfrm>
          <a:prstGeom prst="line">
            <a:avLst/>
          </a:prstGeom>
          <a:ln>
            <a:solidFill>
              <a:schemeClr val="tx1">
                <a:alpha val="2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Oval 51"/>
          <p:cNvSpPr/>
          <p:nvPr/>
        </p:nvSpPr>
        <p:spPr bwMode="auto">
          <a:xfrm>
            <a:off x="6909334" y="1183303"/>
            <a:ext cx="91440" cy="91440"/>
          </a:xfrm>
          <a:prstGeom prst="ellipse">
            <a:avLst/>
          </a:pr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 smtClean="0"/>
          </a:p>
        </p:txBody>
      </p:sp>
      <p:sp>
        <p:nvSpPr>
          <p:cNvPr id="53" name="Oval 52"/>
          <p:cNvSpPr/>
          <p:nvPr/>
        </p:nvSpPr>
        <p:spPr bwMode="auto">
          <a:xfrm>
            <a:off x="6909334" y="3040643"/>
            <a:ext cx="91440" cy="91440"/>
          </a:xfrm>
          <a:prstGeom prst="ellipse">
            <a:avLst/>
          </a:pr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 smtClean="0"/>
          </a:p>
        </p:txBody>
      </p:sp>
      <p:grpSp>
        <p:nvGrpSpPr>
          <p:cNvPr id="54" name="Group 53"/>
          <p:cNvGrpSpPr/>
          <p:nvPr/>
        </p:nvGrpSpPr>
        <p:grpSpPr>
          <a:xfrm>
            <a:off x="6827791" y="1846579"/>
            <a:ext cx="1951238" cy="482353"/>
            <a:chOff x="5137876" y="3170035"/>
            <a:chExt cx="1951238" cy="482353"/>
          </a:xfrm>
        </p:grpSpPr>
        <p:sp>
          <p:nvSpPr>
            <p:cNvPr id="55" name="Title 1"/>
            <p:cNvSpPr txBox="1">
              <a:spLocks/>
            </p:cNvSpPr>
            <p:nvPr/>
          </p:nvSpPr>
          <p:spPr>
            <a:xfrm>
              <a:off x="5137876" y="3170035"/>
              <a:ext cx="1951238" cy="376053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0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r>
                <a:rPr lang="en-US" sz="1600" dirty="0" smtClean="0">
                  <a:latin typeface="Bebas Neue" charset="0"/>
                  <a:ea typeface="Bebas Neue" charset="0"/>
                  <a:cs typeface="Bebas Neue" charset="0"/>
                </a:rPr>
                <a:t>SAMPLE NAME</a:t>
              </a: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137876" y="3339995"/>
              <a:ext cx="1951238" cy="3123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100" dirty="0" smtClean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DESIGNER</a:t>
              </a:r>
            </a:p>
          </p:txBody>
        </p:sp>
      </p:grpSp>
      <p:grpSp>
        <p:nvGrpSpPr>
          <p:cNvPr id="60" name="Group 59"/>
          <p:cNvGrpSpPr/>
          <p:nvPr/>
        </p:nvGrpSpPr>
        <p:grpSpPr>
          <a:xfrm>
            <a:off x="6796261" y="3704777"/>
            <a:ext cx="1951238" cy="482353"/>
            <a:chOff x="5137876" y="3170035"/>
            <a:chExt cx="1951238" cy="482353"/>
          </a:xfrm>
        </p:grpSpPr>
        <p:sp>
          <p:nvSpPr>
            <p:cNvPr id="61" name="Title 1"/>
            <p:cNvSpPr txBox="1">
              <a:spLocks/>
            </p:cNvSpPr>
            <p:nvPr/>
          </p:nvSpPr>
          <p:spPr>
            <a:xfrm>
              <a:off x="5137876" y="3170035"/>
              <a:ext cx="1951238" cy="376053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0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r>
                <a:rPr lang="en-US" sz="1600" dirty="0" smtClean="0">
                  <a:latin typeface="Bebas Neue" charset="0"/>
                  <a:ea typeface="Bebas Neue" charset="0"/>
                  <a:cs typeface="Bebas Neue" charset="0"/>
                </a:rPr>
                <a:t>SAMPLE NAME</a:t>
              </a:r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5137876" y="3339995"/>
              <a:ext cx="1951238" cy="3123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100" dirty="0" smtClean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DESIGNER</a:t>
              </a:r>
            </a:p>
          </p:txBody>
        </p:sp>
      </p:grpSp>
      <p:grpSp>
        <p:nvGrpSpPr>
          <p:cNvPr id="63" name="Group 62"/>
          <p:cNvGrpSpPr/>
          <p:nvPr/>
        </p:nvGrpSpPr>
        <p:grpSpPr>
          <a:xfrm>
            <a:off x="9123872" y="3704777"/>
            <a:ext cx="1951238" cy="482353"/>
            <a:chOff x="5137876" y="3170035"/>
            <a:chExt cx="1951238" cy="482353"/>
          </a:xfrm>
        </p:grpSpPr>
        <p:sp>
          <p:nvSpPr>
            <p:cNvPr id="64" name="Title 1"/>
            <p:cNvSpPr txBox="1">
              <a:spLocks/>
            </p:cNvSpPr>
            <p:nvPr/>
          </p:nvSpPr>
          <p:spPr>
            <a:xfrm>
              <a:off x="5137876" y="3170035"/>
              <a:ext cx="1951238" cy="376053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0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r>
                <a:rPr lang="en-US" sz="1600" dirty="0" smtClean="0">
                  <a:latin typeface="Bebas Neue" charset="0"/>
                  <a:ea typeface="Bebas Neue" charset="0"/>
                  <a:cs typeface="Bebas Neue" charset="0"/>
                </a:rPr>
                <a:t>SAMPLE NAME</a:t>
              </a:r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5137876" y="3339995"/>
              <a:ext cx="1951238" cy="3123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100" dirty="0" smtClean="0">
                  <a:solidFill>
                    <a:schemeClr val="tx1">
                      <a:alpha val="6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DESIGNER</a:t>
              </a:r>
            </a:p>
          </p:txBody>
        </p:sp>
      </p:grpSp>
      <p:cxnSp>
        <p:nvCxnSpPr>
          <p:cNvPr id="66" name="Straight Connector 65"/>
          <p:cNvCxnSpPr/>
          <p:nvPr/>
        </p:nvCxnSpPr>
        <p:spPr>
          <a:xfrm>
            <a:off x="10087137" y="1380"/>
            <a:ext cx="0" cy="2430521"/>
          </a:xfrm>
          <a:prstGeom prst="line">
            <a:avLst/>
          </a:prstGeom>
          <a:ln>
            <a:solidFill>
              <a:schemeClr val="tx1">
                <a:alpha val="2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val 68"/>
          <p:cNvSpPr/>
          <p:nvPr/>
        </p:nvSpPr>
        <p:spPr bwMode="auto">
          <a:xfrm>
            <a:off x="10049134" y="2360463"/>
            <a:ext cx="91440" cy="91440"/>
          </a:xfrm>
          <a:prstGeom prst="ellipse">
            <a:avLst/>
          </a:pr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 smtClean="0"/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9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8" name="Picture Placeholder 7"/>
          <p:cNvSpPr>
            <a:spLocks noGrp="1"/>
          </p:cNvSpPr>
          <p:nvPr>
            <p:ph type="pic" sz="quarter" idx="21"/>
          </p:nvPr>
        </p:nvSpPr>
        <p:spPr/>
      </p:sp>
      <p:sp>
        <p:nvSpPr>
          <p:cNvPr id="9" name="Picture Placeholder 8"/>
          <p:cNvSpPr>
            <a:spLocks noGrp="1"/>
          </p:cNvSpPr>
          <p:nvPr>
            <p:ph type="pic" sz="quarter" idx="22"/>
          </p:nvPr>
        </p:nvSpPr>
        <p:spPr/>
      </p:sp>
      <p:sp>
        <p:nvSpPr>
          <p:cNvPr id="10" name="Picture Placeholder 9"/>
          <p:cNvSpPr>
            <a:spLocks noGrp="1"/>
          </p:cNvSpPr>
          <p:nvPr>
            <p:ph type="pic" sz="quarter" idx="23"/>
          </p:nvPr>
        </p:nvSpPr>
        <p:spPr/>
      </p:sp>
    </p:spTree>
    <p:extLst>
      <p:ext uri="{BB962C8B-B14F-4D97-AF65-F5344CB8AC3E}">
        <p14:creationId xmlns:p14="http://schemas.microsoft.com/office/powerpoint/2010/main" val="53529750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MEMBERS SKILLS</a:t>
            </a:r>
            <a:endParaRPr lang="en-US" dirty="0"/>
          </a:p>
        </p:txBody>
      </p:sp>
      <p:sp>
        <p:nvSpPr>
          <p:cNvPr id="8" name="Rectangle 7"/>
          <p:cNvSpPr/>
          <p:nvPr/>
        </p:nvSpPr>
        <p:spPr bwMode="auto">
          <a:xfrm>
            <a:off x="0" y="4194132"/>
            <a:ext cx="12192000" cy="2663868"/>
          </a:xfrm>
          <a:prstGeom prst="rect">
            <a:avLst/>
          </a:pr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 smtClean="0"/>
          </a:p>
        </p:txBody>
      </p:sp>
      <p:grpSp>
        <p:nvGrpSpPr>
          <p:cNvPr id="17" name="Group 16"/>
          <p:cNvGrpSpPr/>
          <p:nvPr/>
        </p:nvGrpSpPr>
        <p:grpSpPr>
          <a:xfrm>
            <a:off x="1465064" y="4518296"/>
            <a:ext cx="3041113" cy="1453270"/>
            <a:chOff x="1270110" y="1964786"/>
            <a:chExt cx="3041113" cy="1453270"/>
          </a:xfrm>
        </p:grpSpPr>
        <p:sp>
          <p:nvSpPr>
            <p:cNvPr id="18" name="TextBox 17"/>
            <p:cNvSpPr txBox="1"/>
            <p:nvPr/>
          </p:nvSpPr>
          <p:spPr>
            <a:xfrm>
              <a:off x="1270111" y="2882525"/>
              <a:ext cx="3041112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endParaRPr lang="en-US" sz="1200" dirty="0" smtClean="0">
                <a:solidFill>
                  <a:srgbClr val="FFFFFF"/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sp>
          <p:nvSpPr>
            <p:cNvPr id="19" name="Title 1"/>
            <p:cNvSpPr txBox="1">
              <a:spLocks/>
            </p:cNvSpPr>
            <p:nvPr/>
          </p:nvSpPr>
          <p:spPr>
            <a:xfrm>
              <a:off x="1270110" y="2476658"/>
              <a:ext cx="3034261" cy="36486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0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pPr algn="l"/>
              <a:r>
                <a:rPr lang="en-US" sz="2400" b="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TEAM SKILLS</a:t>
              </a:r>
              <a:endParaRPr lang="en-US" sz="2400" b="0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1270110" y="1964786"/>
              <a:ext cx="595035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>
                  <a:solidFill>
                    <a:srgbClr val="FFFFFF"/>
                  </a:solidFill>
                  <a:latin typeface="linea-basic-10" charset="0"/>
                  <a:ea typeface="linea-basic-10" charset="0"/>
                  <a:cs typeface="linea-basic-10" charset="0"/>
                </a:rPr>
                <a:t>L</a:t>
              </a:r>
              <a:endParaRPr lang="en-US" sz="320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4761446" y="4518296"/>
            <a:ext cx="3041113" cy="1453270"/>
            <a:chOff x="1270110" y="1964786"/>
            <a:chExt cx="3041113" cy="1453270"/>
          </a:xfrm>
        </p:grpSpPr>
        <p:sp>
          <p:nvSpPr>
            <p:cNvPr id="30" name="TextBox 29"/>
            <p:cNvSpPr txBox="1"/>
            <p:nvPr/>
          </p:nvSpPr>
          <p:spPr>
            <a:xfrm>
              <a:off x="1270111" y="2882525"/>
              <a:ext cx="3041112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endParaRPr lang="en-US" sz="1200" dirty="0" smtClean="0">
                <a:solidFill>
                  <a:srgbClr val="FFFFFF"/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sp>
          <p:nvSpPr>
            <p:cNvPr id="31" name="Title 1"/>
            <p:cNvSpPr txBox="1">
              <a:spLocks/>
            </p:cNvSpPr>
            <p:nvPr/>
          </p:nvSpPr>
          <p:spPr>
            <a:xfrm>
              <a:off x="1270110" y="2476658"/>
              <a:ext cx="3034261" cy="36486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0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pPr algn="l"/>
              <a:r>
                <a:rPr lang="en-US" sz="2400" b="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SERVICE SKILLS</a:t>
              </a:r>
              <a:endParaRPr lang="en-US" sz="2400" b="0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270110" y="1964786"/>
              <a:ext cx="595035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>
                  <a:solidFill>
                    <a:srgbClr val="FFFFFF"/>
                  </a:solidFill>
                  <a:latin typeface="linea-basic-10" charset="0"/>
                  <a:ea typeface="linea-basic-10" charset="0"/>
                  <a:cs typeface="linea-basic-10" charset="0"/>
                </a:rPr>
                <a:t>E</a:t>
              </a:r>
              <a:endParaRPr lang="en-US" sz="320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8057828" y="4518296"/>
            <a:ext cx="3041113" cy="1412270"/>
            <a:chOff x="1270110" y="1964786"/>
            <a:chExt cx="3041113" cy="1412270"/>
          </a:xfrm>
        </p:grpSpPr>
        <p:sp>
          <p:nvSpPr>
            <p:cNvPr id="34" name="TextBox 33"/>
            <p:cNvSpPr txBox="1"/>
            <p:nvPr/>
          </p:nvSpPr>
          <p:spPr>
            <a:xfrm>
              <a:off x="1270111" y="2841525"/>
              <a:ext cx="3041112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dirty="0" err="1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dirty="0">
                  <a:solidFill>
                    <a:srgbClr val="FFFFFF"/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printing and typesetting industry. </a:t>
              </a:r>
              <a:endParaRPr lang="en-US" sz="1200" dirty="0" smtClean="0">
                <a:solidFill>
                  <a:srgbClr val="FFFFFF"/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sp>
          <p:nvSpPr>
            <p:cNvPr id="35" name="Title 1"/>
            <p:cNvSpPr txBox="1">
              <a:spLocks/>
            </p:cNvSpPr>
            <p:nvPr/>
          </p:nvSpPr>
          <p:spPr>
            <a:xfrm>
              <a:off x="1270110" y="2476658"/>
              <a:ext cx="3034261" cy="36486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0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pPr algn="l"/>
              <a:r>
                <a:rPr lang="en-US" sz="2400" b="0" dirty="0" smtClean="0">
                  <a:solidFill>
                    <a:srgbClr val="FFFFFF"/>
                  </a:solidFill>
                  <a:latin typeface="Bebas Neue" charset="0"/>
                  <a:ea typeface="Bebas Neue" charset="0"/>
                  <a:cs typeface="Bebas Neue" charset="0"/>
                </a:rPr>
                <a:t>MEMBERS STORY</a:t>
              </a:r>
              <a:endParaRPr lang="en-US" sz="2400" b="0" dirty="0">
                <a:solidFill>
                  <a:srgbClr val="FFFFFF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1270110" y="1964786"/>
              <a:ext cx="595035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>
                  <a:solidFill>
                    <a:srgbClr val="FFFFFF"/>
                  </a:solidFill>
                  <a:latin typeface="linea-basic-10" charset="0"/>
                  <a:ea typeface="linea-basic-10" charset="0"/>
                  <a:cs typeface="linea-basic-10" charset="0"/>
                </a:rPr>
                <a:t>O</a:t>
              </a:r>
              <a:endParaRPr lang="en-US" sz="3200" dirty="0">
                <a:solidFill>
                  <a:srgbClr val="FFFFFF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095976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" name="Group 29"/>
          <p:cNvGrpSpPr/>
          <p:nvPr/>
        </p:nvGrpSpPr>
        <p:grpSpPr>
          <a:xfrm>
            <a:off x="3669956" y="1295768"/>
            <a:ext cx="2397211" cy="4456386"/>
            <a:chOff x="3669956" y="1295768"/>
            <a:chExt cx="2397211" cy="4456386"/>
          </a:xfrm>
        </p:grpSpPr>
        <p:sp>
          <p:nvSpPr>
            <p:cNvPr id="7" name="Rectangle 6"/>
            <p:cNvSpPr/>
            <p:nvPr/>
          </p:nvSpPr>
          <p:spPr>
            <a:xfrm>
              <a:off x="3669956" y="1295768"/>
              <a:ext cx="2397211" cy="445638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8100" sx="102000" sy="102000" algn="ctr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itle 3"/>
            <p:cNvSpPr txBox="1">
              <a:spLocks/>
            </p:cNvSpPr>
            <p:nvPr/>
          </p:nvSpPr>
          <p:spPr>
            <a:xfrm>
              <a:off x="3747073" y="3583421"/>
              <a:ext cx="2265878" cy="451820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 algn="ctr">
                <a:lnSpc>
                  <a:spcPct val="80000"/>
                </a:lnSpc>
              </a:pPr>
              <a:r>
                <a:rPr lang="en-US" sz="2800" dirty="0" smtClean="0"/>
                <a:t>John </a:t>
              </a:r>
              <a:r>
                <a:rPr lang="en-US" sz="2800" dirty="0" err="1" smtClean="0"/>
                <a:t>DOe</a:t>
              </a:r>
              <a:endParaRPr lang="en-US" sz="2800" dirty="0"/>
            </a:p>
          </p:txBody>
        </p:sp>
        <p:sp>
          <p:nvSpPr>
            <p:cNvPr id="10" name="Title 3"/>
            <p:cNvSpPr txBox="1">
              <a:spLocks/>
            </p:cNvSpPr>
            <p:nvPr/>
          </p:nvSpPr>
          <p:spPr>
            <a:xfrm>
              <a:off x="3741564" y="4312534"/>
              <a:ext cx="2271386" cy="567661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 algn="ctr">
                <a:lnSpc>
                  <a:spcPct val="120000"/>
                </a:lnSpc>
              </a:pP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</a:t>
              </a:r>
              <a:r>
                <a:rPr lang="en-US" sz="1200" b="0" dirty="0" smtClean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printing.</a:t>
              </a:r>
              <a:endPara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sp>
          <p:nvSpPr>
            <p:cNvPr id="25" name="Title 3"/>
            <p:cNvSpPr txBox="1">
              <a:spLocks/>
            </p:cNvSpPr>
            <p:nvPr/>
          </p:nvSpPr>
          <p:spPr>
            <a:xfrm>
              <a:off x="3747073" y="3953798"/>
              <a:ext cx="2265878" cy="320804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 algn="ctr">
                <a:lnSpc>
                  <a:spcPct val="80000"/>
                </a:lnSpc>
              </a:pPr>
              <a:r>
                <a:rPr lang="en-US" sz="1600" b="0" dirty="0" err="1" smtClean="0">
                  <a:solidFill>
                    <a:schemeClr val="tx1">
                      <a:alpha val="50000"/>
                    </a:schemeClr>
                  </a:solidFill>
                </a:rPr>
                <a:t>Ceo</a:t>
              </a:r>
              <a:r>
                <a:rPr lang="en-US" sz="1600" b="0" dirty="0" smtClean="0">
                  <a:solidFill>
                    <a:schemeClr val="tx1">
                      <a:alpha val="50000"/>
                    </a:schemeClr>
                  </a:solidFill>
                </a:rPr>
                <a:t> &amp; founder</a:t>
              </a:r>
              <a:endParaRPr lang="en-US" sz="1600" b="0" dirty="0">
                <a:solidFill>
                  <a:schemeClr val="tx1">
                    <a:alpha val="50000"/>
                  </a:schemeClr>
                </a:solidFill>
              </a:endParaRPr>
            </a:p>
          </p:txBody>
        </p:sp>
        <p:grpSp>
          <p:nvGrpSpPr>
            <p:cNvPr id="29" name="Group 28"/>
            <p:cNvGrpSpPr/>
            <p:nvPr/>
          </p:nvGrpSpPr>
          <p:grpSpPr>
            <a:xfrm>
              <a:off x="4264772" y="5045125"/>
              <a:ext cx="1207578" cy="335872"/>
              <a:chOff x="4034109" y="5263116"/>
              <a:chExt cx="1207578" cy="335872"/>
            </a:xfrm>
          </p:grpSpPr>
          <p:sp>
            <p:nvSpPr>
              <p:cNvPr id="26" name="Oval 25"/>
              <p:cNvSpPr/>
              <p:nvPr/>
            </p:nvSpPr>
            <p:spPr>
              <a:xfrm>
                <a:off x="4034109" y="5263116"/>
                <a:ext cx="335872" cy="335872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r>
                  <a:rPr lang="en-US">
                    <a:solidFill>
                      <a:schemeClr val="tx1"/>
                    </a:solidFill>
                    <a:latin typeface="Socialico" charset="0"/>
                    <a:ea typeface="Socialico" charset="0"/>
                    <a:cs typeface="Socialico" charset="0"/>
                  </a:rPr>
                  <a:t>F</a:t>
                </a:r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7" name="Oval 26"/>
              <p:cNvSpPr/>
              <p:nvPr/>
            </p:nvSpPr>
            <p:spPr>
              <a:xfrm>
                <a:off x="4469962" y="5263116"/>
                <a:ext cx="335872" cy="335872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r>
                  <a:rPr lang="en-US">
                    <a:solidFill>
                      <a:schemeClr val="tx1"/>
                    </a:solidFill>
                    <a:latin typeface="Socialico" charset="0"/>
                    <a:ea typeface="Socialico" charset="0"/>
                    <a:cs typeface="Socialico" charset="0"/>
                  </a:rPr>
                  <a:t>L</a:t>
                </a:r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4905815" y="5263116"/>
                <a:ext cx="335872" cy="335872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r>
                  <a:rPr lang="en-US" dirty="0">
                    <a:solidFill>
                      <a:schemeClr val="tx1"/>
                    </a:solidFill>
                    <a:latin typeface="Socialico" charset="0"/>
                    <a:ea typeface="Socialico" charset="0"/>
                    <a:cs typeface="Socialico" charset="0"/>
                  </a:rPr>
                  <a:t>G</a:t>
                </a:r>
                <a:endParaRPr lang="en-US" dirty="0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31" name="Group 30"/>
          <p:cNvGrpSpPr/>
          <p:nvPr/>
        </p:nvGrpSpPr>
        <p:grpSpPr>
          <a:xfrm>
            <a:off x="6349361" y="1295768"/>
            <a:ext cx="2397211" cy="4456386"/>
            <a:chOff x="3669956" y="1295768"/>
            <a:chExt cx="2397211" cy="4456386"/>
          </a:xfrm>
        </p:grpSpPr>
        <p:sp>
          <p:nvSpPr>
            <p:cNvPr id="32" name="Rectangle 31"/>
            <p:cNvSpPr/>
            <p:nvPr/>
          </p:nvSpPr>
          <p:spPr>
            <a:xfrm>
              <a:off x="3669956" y="1295768"/>
              <a:ext cx="2397211" cy="445638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8100" sx="102000" sy="102000" algn="ctr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Title 3"/>
            <p:cNvSpPr txBox="1">
              <a:spLocks/>
            </p:cNvSpPr>
            <p:nvPr/>
          </p:nvSpPr>
          <p:spPr>
            <a:xfrm>
              <a:off x="3747073" y="3583421"/>
              <a:ext cx="2265878" cy="451820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 algn="ctr">
                <a:lnSpc>
                  <a:spcPct val="80000"/>
                </a:lnSpc>
              </a:pPr>
              <a:r>
                <a:rPr lang="en-US" sz="2800" dirty="0" smtClean="0"/>
                <a:t>John </a:t>
              </a:r>
              <a:r>
                <a:rPr lang="en-US" sz="2800" dirty="0" err="1" smtClean="0"/>
                <a:t>DOe</a:t>
              </a:r>
              <a:endParaRPr lang="en-US" sz="2800" dirty="0"/>
            </a:p>
          </p:txBody>
        </p:sp>
        <p:sp>
          <p:nvSpPr>
            <p:cNvPr id="34" name="Title 3"/>
            <p:cNvSpPr txBox="1">
              <a:spLocks/>
            </p:cNvSpPr>
            <p:nvPr/>
          </p:nvSpPr>
          <p:spPr>
            <a:xfrm>
              <a:off x="3741564" y="4312534"/>
              <a:ext cx="2271386" cy="567661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 algn="ctr">
                <a:lnSpc>
                  <a:spcPct val="120000"/>
                </a:lnSpc>
              </a:pP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</a:t>
              </a:r>
              <a:r>
                <a:rPr lang="en-US" sz="1200" b="0" dirty="0" smtClean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printing.</a:t>
              </a:r>
              <a:endPara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sp>
          <p:nvSpPr>
            <p:cNvPr id="35" name="Title 3"/>
            <p:cNvSpPr txBox="1">
              <a:spLocks/>
            </p:cNvSpPr>
            <p:nvPr/>
          </p:nvSpPr>
          <p:spPr>
            <a:xfrm>
              <a:off x="3747073" y="3953798"/>
              <a:ext cx="2265878" cy="320804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 algn="ctr">
                <a:lnSpc>
                  <a:spcPct val="80000"/>
                </a:lnSpc>
              </a:pPr>
              <a:r>
                <a:rPr lang="en-US" sz="1600" b="0" dirty="0" err="1" smtClean="0">
                  <a:solidFill>
                    <a:schemeClr val="tx1">
                      <a:alpha val="50000"/>
                    </a:schemeClr>
                  </a:solidFill>
                </a:rPr>
                <a:t>Ceo</a:t>
              </a:r>
              <a:r>
                <a:rPr lang="en-US" sz="1600" b="0" dirty="0" smtClean="0">
                  <a:solidFill>
                    <a:schemeClr val="tx1">
                      <a:alpha val="50000"/>
                    </a:schemeClr>
                  </a:solidFill>
                </a:rPr>
                <a:t> &amp; founder</a:t>
              </a:r>
              <a:endParaRPr lang="en-US" sz="1600" b="0" dirty="0">
                <a:solidFill>
                  <a:schemeClr val="tx1">
                    <a:alpha val="50000"/>
                  </a:schemeClr>
                </a:solidFill>
              </a:endParaRPr>
            </a:p>
          </p:txBody>
        </p:sp>
        <p:grpSp>
          <p:nvGrpSpPr>
            <p:cNvPr id="36" name="Group 35"/>
            <p:cNvGrpSpPr/>
            <p:nvPr/>
          </p:nvGrpSpPr>
          <p:grpSpPr>
            <a:xfrm>
              <a:off x="4264772" y="5045125"/>
              <a:ext cx="1207578" cy="335872"/>
              <a:chOff x="4034109" y="5263116"/>
              <a:chExt cx="1207578" cy="335872"/>
            </a:xfrm>
          </p:grpSpPr>
          <p:sp>
            <p:nvSpPr>
              <p:cNvPr id="37" name="Oval 36"/>
              <p:cNvSpPr/>
              <p:nvPr/>
            </p:nvSpPr>
            <p:spPr>
              <a:xfrm>
                <a:off x="4034109" y="5263116"/>
                <a:ext cx="335872" cy="335872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r>
                  <a:rPr lang="en-US">
                    <a:solidFill>
                      <a:schemeClr val="tx1"/>
                    </a:solidFill>
                    <a:latin typeface="Socialico" charset="0"/>
                    <a:ea typeface="Socialico" charset="0"/>
                    <a:cs typeface="Socialico" charset="0"/>
                  </a:rPr>
                  <a:t>F</a:t>
                </a:r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8" name="Oval 37"/>
              <p:cNvSpPr/>
              <p:nvPr/>
            </p:nvSpPr>
            <p:spPr>
              <a:xfrm>
                <a:off x="4469962" y="5263116"/>
                <a:ext cx="335872" cy="335872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r>
                  <a:rPr lang="en-US">
                    <a:solidFill>
                      <a:schemeClr val="tx1"/>
                    </a:solidFill>
                    <a:latin typeface="Socialico" charset="0"/>
                    <a:ea typeface="Socialico" charset="0"/>
                    <a:cs typeface="Socialico" charset="0"/>
                  </a:rPr>
                  <a:t>L</a:t>
                </a:r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9" name="Oval 38"/>
              <p:cNvSpPr/>
              <p:nvPr/>
            </p:nvSpPr>
            <p:spPr>
              <a:xfrm>
                <a:off x="4905815" y="5263116"/>
                <a:ext cx="335872" cy="335872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r>
                  <a:rPr lang="en-US" dirty="0">
                    <a:solidFill>
                      <a:schemeClr val="tx1"/>
                    </a:solidFill>
                    <a:latin typeface="Socialico" charset="0"/>
                    <a:ea typeface="Socialico" charset="0"/>
                    <a:cs typeface="Socialico" charset="0"/>
                  </a:rPr>
                  <a:t>G</a:t>
                </a:r>
                <a:endParaRPr lang="en-US" dirty="0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0" name="Group 39"/>
          <p:cNvGrpSpPr/>
          <p:nvPr/>
        </p:nvGrpSpPr>
        <p:grpSpPr>
          <a:xfrm>
            <a:off x="9028765" y="1295768"/>
            <a:ext cx="2397211" cy="4456386"/>
            <a:chOff x="3669956" y="1295768"/>
            <a:chExt cx="2397211" cy="4456386"/>
          </a:xfrm>
        </p:grpSpPr>
        <p:sp>
          <p:nvSpPr>
            <p:cNvPr id="41" name="Rectangle 40"/>
            <p:cNvSpPr/>
            <p:nvPr/>
          </p:nvSpPr>
          <p:spPr>
            <a:xfrm>
              <a:off x="3669956" y="1295768"/>
              <a:ext cx="2397211" cy="445638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8100" sx="102000" sy="102000" algn="ctr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Title 3"/>
            <p:cNvSpPr txBox="1">
              <a:spLocks/>
            </p:cNvSpPr>
            <p:nvPr/>
          </p:nvSpPr>
          <p:spPr>
            <a:xfrm>
              <a:off x="3747073" y="3583421"/>
              <a:ext cx="2265878" cy="451820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 algn="ctr">
                <a:lnSpc>
                  <a:spcPct val="80000"/>
                </a:lnSpc>
              </a:pPr>
              <a:r>
                <a:rPr lang="en-US" sz="2800" dirty="0" smtClean="0"/>
                <a:t>John </a:t>
              </a:r>
              <a:r>
                <a:rPr lang="en-US" sz="2800" dirty="0" err="1" smtClean="0"/>
                <a:t>DOe</a:t>
              </a:r>
              <a:endParaRPr lang="en-US" sz="2800" dirty="0"/>
            </a:p>
          </p:txBody>
        </p:sp>
        <p:sp>
          <p:nvSpPr>
            <p:cNvPr id="43" name="Title 3"/>
            <p:cNvSpPr txBox="1">
              <a:spLocks/>
            </p:cNvSpPr>
            <p:nvPr/>
          </p:nvSpPr>
          <p:spPr>
            <a:xfrm>
              <a:off x="3741564" y="4312534"/>
              <a:ext cx="2271386" cy="567661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 algn="ctr">
                <a:lnSpc>
                  <a:spcPct val="120000"/>
                </a:lnSpc>
              </a:pP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Lorem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 </a:t>
              </a:r>
              <a:r>
                <a:rPr lang="en-US" sz="1200" b="0" dirty="0" err="1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Ipsum</a:t>
              </a:r>
              <a:r>
                <a:rPr lang="en-US" sz="1200" b="0" dirty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 is simply dummy text of the </a:t>
              </a:r>
              <a:r>
                <a:rPr lang="en-US" sz="1200" b="0" dirty="0" smtClean="0">
                  <a:solidFill>
                    <a:schemeClr val="tx1">
                      <a:alpha val="70000"/>
                    </a:schemeClr>
                  </a:solidFill>
                  <a:latin typeface="Source Sans Pro" charset="0"/>
                  <a:ea typeface="Source Sans Pro" charset="0"/>
                  <a:cs typeface="Source Sans Pro" charset="0"/>
                </a:rPr>
                <a:t>printing.</a:t>
              </a:r>
              <a:endParaRPr lang="en-US" sz="1200" b="0" dirty="0">
                <a:solidFill>
                  <a:schemeClr val="tx1">
                    <a:alpha val="70000"/>
                  </a:schemeClr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sp>
          <p:nvSpPr>
            <p:cNvPr id="44" name="Title 3"/>
            <p:cNvSpPr txBox="1">
              <a:spLocks/>
            </p:cNvSpPr>
            <p:nvPr/>
          </p:nvSpPr>
          <p:spPr>
            <a:xfrm>
              <a:off x="3747073" y="3953798"/>
              <a:ext cx="2265878" cy="320804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75000"/>
                </a:lnSpc>
                <a:spcBef>
                  <a:spcPct val="0"/>
                </a:spcBef>
                <a:buNone/>
                <a:defRPr sz="4800" b="1" i="0" kern="1200">
                  <a:solidFill>
                    <a:schemeClr val="tx1"/>
                  </a:solidFill>
                  <a:latin typeface="Bebas Neue" charset="0"/>
                  <a:ea typeface="Bebas Neue" charset="0"/>
                  <a:cs typeface="Bebas Neue" charset="0"/>
                </a:defRPr>
              </a:lvl1pPr>
            </a:lstStyle>
            <a:p>
              <a:pPr algn="ctr">
                <a:lnSpc>
                  <a:spcPct val="80000"/>
                </a:lnSpc>
              </a:pPr>
              <a:r>
                <a:rPr lang="en-US" sz="1600" b="0" dirty="0" err="1" smtClean="0">
                  <a:solidFill>
                    <a:schemeClr val="tx1">
                      <a:alpha val="50000"/>
                    </a:schemeClr>
                  </a:solidFill>
                </a:rPr>
                <a:t>Ceo</a:t>
              </a:r>
              <a:r>
                <a:rPr lang="en-US" sz="1600" b="0" dirty="0" smtClean="0">
                  <a:solidFill>
                    <a:schemeClr val="tx1">
                      <a:alpha val="50000"/>
                    </a:schemeClr>
                  </a:solidFill>
                </a:rPr>
                <a:t> &amp; founder</a:t>
              </a:r>
              <a:endParaRPr lang="en-US" sz="1600" b="0" dirty="0">
                <a:solidFill>
                  <a:schemeClr val="tx1">
                    <a:alpha val="50000"/>
                  </a:schemeClr>
                </a:solidFill>
              </a:endParaRPr>
            </a:p>
          </p:txBody>
        </p:sp>
        <p:grpSp>
          <p:nvGrpSpPr>
            <p:cNvPr id="45" name="Group 44"/>
            <p:cNvGrpSpPr/>
            <p:nvPr/>
          </p:nvGrpSpPr>
          <p:grpSpPr>
            <a:xfrm>
              <a:off x="4264772" y="5045125"/>
              <a:ext cx="1207578" cy="335872"/>
              <a:chOff x="4034109" y="5263116"/>
              <a:chExt cx="1207578" cy="335872"/>
            </a:xfrm>
          </p:grpSpPr>
          <p:sp>
            <p:nvSpPr>
              <p:cNvPr id="46" name="Oval 45"/>
              <p:cNvSpPr/>
              <p:nvPr/>
            </p:nvSpPr>
            <p:spPr>
              <a:xfrm>
                <a:off x="4034109" y="5263116"/>
                <a:ext cx="335872" cy="335872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r>
                  <a:rPr lang="en-US">
                    <a:solidFill>
                      <a:schemeClr val="tx1"/>
                    </a:solidFill>
                    <a:latin typeface="Socialico" charset="0"/>
                    <a:ea typeface="Socialico" charset="0"/>
                    <a:cs typeface="Socialico" charset="0"/>
                  </a:rPr>
                  <a:t>F</a:t>
                </a:r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7" name="Oval 46"/>
              <p:cNvSpPr/>
              <p:nvPr/>
            </p:nvSpPr>
            <p:spPr>
              <a:xfrm>
                <a:off x="4469962" y="5263116"/>
                <a:ext cx="335872" cy="335872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r>
                  <a:rPr lang="en-US">
                    <a:solidFill>
                      <a:schemeClr val="tx1"/>
                    </a:solidFill>
                    <a:latin typeface="Socialico" charset="0"/>
                    <a:ea typeface="Socialico" charset="0"/>
                    <a:cs typeface="Socialico" charset="0"/>
                  </a:rPr>
                  <a:t>L</a:t>
                </a:r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8" name="Oval 47"/>
              <p:cNvSpPr/>
              <p:nvPr/>
            </p:nvSpPr>
            <p:spPr>
              <a:xfrm>
                <a:off x="4905815" y="5263116"/>
                <a:ext cx="335872" cy="335872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r>
                  <a:rPr lang="en-US" dirty="0">
                    <a:solidFill>
                      <a:schemeClr val="tx1"/>
                    </a:solidFill>
                    <a:latin typeface="Socialico" charset="0"/>
                    <a:ea typeface="Socialico" charset="0"/>
                    <a:cs typeface="Socialico" charset="0"/>
                  </a:rPr>
                  <a:t>G</a:t>
                </a:r>
                <a:endParaRPr lang="en-US" dirty="0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Meet</a:t>
            </a:r>
            <a:br>
              <a:rPr lang="en-US" dirty="0" smtClean="0"/>
            </a:br>
            <a:r>
              <a:rPr lang="en-US" dirty="0" smtClean="0"/>
              <a:t>our </a:t>
            </a:r>
            <a:br>
              <a:rPr lang="en-US" dirty="0" smtClean="0"/>
            </a:br>
            <a:r>
              <a:rPr lang="en-US" dirty="0" smtClean="0">
                <a:solidFill>
                  <a:schemeClr val="accent1"/>
                </a:solidFill>
              </a:rPr>
              <a:t>team</a:t>
            </a:r>
            <a:endParaRPr lang="en-US" dirty="0">
              <a:solidFill>
                <a:schemeClr val="accent1"/>
              </a:solidFill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5781871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Mark04 Red light color">
      <a:dk1>
        <a:srgbClr val="222222"/>
      </a:dk1>
      <a:lt1>
        <a:srgbClr val="FFFFFF"/>
      </a:lt1>
      <a:dk2>
        <a:srgbClr val="222222"/>
      </a:dk2>
      <a:lt2>
        <a:srgbClr val="FFFFFF"/>
      </a:lt2>
      <a:accent1>
        <a:srgbClr val="E52828"/>
      </a:accent1>
      <a:accent2>
        <a:srgbClr val="EC4242"/>
      </a:accent2>
      <a:accent3>
        <a:srgbClr val="F05959"/>
      </a:accent3>
      <a:accent4>
        <a:srgbClr val="F27070"/>
      </a:accent4>
      <a:accent5>
        <a:srgbClr val="F68585"/>
      </a:accent5>
      <a:accent6>
        <a:srgbClr val="F99898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13826</TotalTime>
  <Words>11822</Words>
  <Application>Microsoft Macintosh PowerPoint</Application>
  <PresentationFormat>Widescreen</PresentationFormat>
  <Paragraphs>3307</Paragraphs>
  <Slides>252</Slides>
  <Notes>3</Notes>
  <HiddenSlides>0</HiddenSlides>
  <MMClips>0</MMClips>
  <ScaleCrop>false</ScaleCrop>
  <HeadingPairs>
    <vt:vector size="6" baseType="variant">
      <vt:variant>
        <vt:lpstr>Fonts Used</vt:lpstr>
      </vt:variant>
      <vt:variant>
        <vt:i4>19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252</vt:i4>
      </vt:variant>
    </vt:vector>
  </HeadingPairs>
  <TitlesOfParts>
    <vt:vector size="272" baseType="lpstr">
      <vt:lpstr>Bebas Neue</vt:lpstr>
      <vt:lpstr>Bebas Neue Bold</vt:lpstr>
      <vt:lpstr>Bebas Neue Book</vt:lpstr>
      <vt:lpstr>Calibri</vt:lpstr>
      <vt:lpstr>Calibri Light</vt:lpstr>
      <vt:lpstr>linea-arrows-10</vt:lpstr>
      <vt:lpstr>linea-basic-10</vt:lpstr>
      <vt:lpstr>linea-basic-elaboration-10</vt:lpstr>
      <vt:lpstr>linea-ecommerce-10</vt:lpstr>
      <vt:lpstr>linea-music-10</vt:lpstr>
      <vt:lpstr>linea-software-10</vt:lpstr>
      <vt:lpstr>linea-weather-10</vt:lpstr>
      <vt:lpstr>Open Sans</vt:lpstr>
      <vt:lpstr>Socialico</vt:lpstr>
      <vt:lpstr>Source Sans Pro</vt:lpstr>
      <vt:lpstr>Source Sans Pro Light</vt:lpstr>
      <vt:lpstr>굴림</vt:lpstr>
      <vt:lpstr>맑은 고딕</vt:lpstr>
      <vt:lpstr>Arial</vt:lpstr>
      <vt:lpstr>Office Theme</vt:lpstr>
      <vt:lpstr>BEFORE YOU DO ANYTHING!</vt:lpstr>
      <vt:lpstr>PowerPoint Presentation</vt:lpstr>
      <vt:lpstr>PowerPoint Presentation</vt:lpstr>
      <vt:lpstr>PowerPoint Presentation</vt:lpstr>
      <vt:lpstr>Our welcome message</vt:lpstr>
      <vt:lpstr>Our Values</vt:lpstr>
      <vt:lpstr>Unique featured numbers</vt:lpstr>
      <vt:lpstr>About and services</vt:lpstr>
      <vt:lpstr>the Our company</vt:lpstr>
      <vt:lpstr>PowerPoint Presentation</vt:lpstr>
      <vt:lpstr>The steps to deliver project</vt:lpstr>
      <vt:lpstr>Unique featured numbers</vt:lpstr>
      <vt:lpstr>the What we do</vt:lpstr>
      <vt:lpstr>the What we do</vt:lpstr>
      <vt:lpstr>What we offer</vt:lpstr>
      <vt:lpstr>Our coals and vision</vt:lpstr>
      <vt:lpstr>Our goals and vision</vt:lpstr>
      <vt:lpstr>What we do</vt:lpstr>
      <vt:lpstr>What we do</vt:lpstr>
      <vt:lpstr>Key Principles of our work</vt:lpstr>
      <vt:lpstr>Key Principles of our work</vt:lpstr>
      <vt:lpstr>Image layout content</vt:lpstr>
      <vt:lpstr>Image layout content</vt:lpstr>
      <vt:lpstr>Estimated time delivery</vt:lpstr>
      <vt:lpstr>the Solving problems</vt:lpstr>
      <vt:lpstr>How we perform</vt:lpstr>
      <vt:lpstr>How we perform</vt:lpstr>
      <vt:lpstr>Best  service type 01</vt:lpstr>
      <vt:lpstr>Best  service type 02</vt:lpstr>
      <vt:lpstr>Best service type 03</vt:lpstr>
      <vt:lpstr>Best  service type 04</vt:lpstr>
      <vt:lpstr>Best  service 05</vt:lpstr>
      <vt:lpstr>Best  service 06</vt:lpstr>
      <vt:lpstr>PowerPoint Presentation</vt:lpstr>
      <vt:lpstr>The best service</vt:lpstr>
      <vt:lpstr>The best service</vt:lpstr>
      <vt:lpstr>Client comment slide</vt:lpstr>
      <vt:lpstr>Stats we are proud of</vt:lpstr>
      <vt:lpstr>Stats we are proud of</vt:lpstr>
      <vt:lpstr>The Best EFFICIENCY</vt:lpstr>
      <vt:lpstr>Our Clients Logos</vt:lpstr>
      <vt:lpstr>Our Clients Logos</vt:lpstr>
      <vt:lpstr>Our Clients Logos</vt:lpstr>
      <vt:lpstr>Our Clients Logos</vt:lpstr>
      <vt:lpstr>FLEXIBLE PRICING PLANS</vt:lpstr>
      <vt:lpstr>FLEXIBLE PRICING PLANS</vt:lpstr>
      <vt:lpstr>FLEXIBLE PRICING PLANS</vt:lpstr>
      <vt:lpstr>FLEXIBLE PRICING PLANS</vt:lpstr>
      <vt:lpstr>SMART TABLE</vt:lpstr>
      <vt:lpstr>SMART TABLE</vt:lpstr>
      <vt:lpstr>SMART TABLE</vt:lpstr>
      <vt:lpstr>SMART TABLE</vt:lpstr>
      <vt:lpstr>our PROJECT TABLE</vt:lpstr>
      <vt:lpstr>our PROJECT TABLE</vt:lpstr>
      <vt:lpstr>our PROJECT TABLE</vt:lpstr>
      <vt:lpstr>Our PROJECT TABLE</vt:lpstr>
      <vt:lpstr>CHART SMART ART</vt:lpstr>
      <vt:lpstr>CHART SMART ART</vt:lpstr>
      <vt:lpstr>CHART SMART ART</vt:lpstr>
      <vt:lpstr>Oval CHART SMART</vt:lpstr>
      <vt:lpstr>CHART SMART ART</vt:lpstr>
      <vt:lpstr>CHART SMART ART</vt:lpstr>
      <vt:lpstr>CHART SMART ART</vt:lpstr>
      <vt:lpstr>CHART TYPES</vt:lpstr>
      <vt:lpstr>HORIZONTAL TIME LINE</vt:lpstr>
      <vt:lpstr>HORIZONTAL TIME LINE</vt:lpstr>
      <vt:lpstr>Clean timeline style</vt:lpstr>
      <vt:lpstr>Clean timeline style</vt:lpstr>
      <vt:lpstr>Amazing Fullscreen timeline</vt:lpstr>
      <vt:lpstr>Amazing Fullscreen timeline</vt:lpstr>
      <vt:lpstr>Best Devices Mockup</vt:lpstr>
      <vt:lpstr>Best Devices Mockup</vt:lpstr>
      <vt:lpstr>Best Devices Mockup</vt:lpstr>
      <vt:lpstr>Best Devices Mockup</vt:lpstr>
      <vt:lpstr>Best Devices Mockup</vt:lpstr>
      <vt:lpstr>Best Devices Mockup</vt:lpstr>
      <vt:lpstr>PowerPoint Presentation</vt:lpstr>
      <vt:lpstr>World Maps</vt:lpstr>
      <vt:lpstr>World maps</vt:lpstr>
      <vt:lpstr>PowerPoint Presentation</vt:lpstr>
      <vt:lpstr>USA and China Maps chart</vt:lpstr>
      <vt:lpstr>USA export chart</vt:lpstr>
      <vt:lpstr>US maps animated chart</vt:lpstr>
      <vt:lpstr>US maps animated oval</vt:lpstr>
      <vt:lpstr>UK and ireland</vt:lpstr>
      <vt:lpstr>UK and ireland</vt:lpstr>
      <vt:lpstr>Africa maps chart</vt:lpstr>
      <vt:lpstr>Brazil maps chart</vt:lpstr>
      <vt:lpstr>EU maps chart</vt:lpstr>
      <vt:lpstr>Russia maps</vt:lpstr>
      <vt:lpstr>Spain protugal maps</vt:lpstr>
      <vt:lpstr>Australia maps</vt:lpstr>
      <vt:lpstr>PowerPoint Presentation</vt:lpstr>
      <vt:lpstr>PowerPoint Presentation</vt:lpstr>
      <vt:lpstr>TEAM HIERARCHY</vt:lpstr>
      <vt:lpstr>PowerPoint Presentation</vt:lpstr>
      <vt:lpstr>PowerPoint Presentation</vt:lpstr>
      <vt:lpstr>MEMBERS SKILLS</vt:lpstr>
      <vt:lpstr>Meet our  team</vt:lpstr>
      <vt:lpstr>PowerPoint Presentation</vt:lpstr>
      <vt:lpstr>Ceo founder members</vt:lpstr>
      <vt:lpstr>JONATHAN MARCUS</vt:lpstr>
      <vt:lpstr>Creative Teams</vt:lpstr>
      <vt:lpstr>Image layout content</vt:lpstr>
      <vt:lpstr>Creative portfolio slides</vt:lpstr>
      <vt:lpstr>PowerPoint Presentation</vt:lpstr>
      <vt:lpstr>Creative portfolio slides</vt:lpstr>
      <vt:lpstr>Process infographic</vt:lpstr>
      <vt:lpstr>Four Step Process infographic</vt:lpstr>
      <vt:lpstr>Four Step Process Infographic</vt:lpstr>
      <vt:lpstr>Arrow-based infographic</vt:lpstr>
      <vt:lpstr>Process-based infographic</vt:lpstr>
      <vt:lpstr>Process based graphic</vt:lpstr>
      <vt:lpstr>Process infographic</vt:lpstr>
      <vt:lpstr>Process in place infographic</vt:lpstr>
      <vt:lpstr>Process in place infographic</vt:lpstr>
      <vt:lpstr>Process in place infographic</vt:lpstr>
      <vt:lpstr>Process in place infographic</vt:lpstr>
      <vt:lpstr>Process Infographic</vt:lpstr>
      <vt:lpstr>Four Step Process infographic</vt:lpstr>
      <vt:lpstr>Four Step Process infographic</vt:lpstr>
      <vt:lpstr>Process infographic</vt:lpstr>
      <vt:lpstr>PowerPoint Presentation</vt:lpstr>
      <vt:lpstr>Process infographic</vt:lpstr>
      <vt:lpstr>Timeline with icons</vt:lpstr>
      <vt:lpstr>Timeline with Numbers</vt:lpstr>
      <vt:lpstr>Timeline Process Infographic</vt:lpstr>
      <vt:lpstr>Timeline Process Infographic</vt:lpstr>
      <vt:lpstr>Process infographic</vt:lpstr>
      <vt:lpstr>Process infographic</vt:lpstr>
      <vt:lpstr>Process infographic</vt:lpstr>
      <vt:lpstr>Process infographic</vt:lpstr>
      <vt:lpstr>Process infographic</vt:lpstr>
      <vt:lpstr>Process infographic</vt:lpstr>
      <vt:lpstr>Process infographic</vt:lpstr>
      <vt:lpstr>Process infographic</vt:lpstr>
      <vt:lpstr>Process infographic</vt:lpstr>
      <vt:lpstr>Process infographic</vt:lpstr>
      <vt:lpstr>Process infographic</vt:lpstr>
      <vt:lpstr>Process infographic</vt:lpstr>
      <vt:lpstr>Process infographic</vt:lpstr>
      <vt:lpstr>Steps Process info</vt:lpstr>
      <vt:lpstr>Two Step Process</vt:lpstr>
      <vt:lpstr>Three Step Process</vt:lpstr>
      <vt:lpstr>Six Step Process Infographic</vt:lpstr>
      <vt:lpstr>Five Step Process Infographic</vt:lpstr>
      <vt:lpstr>Process infographic Slide 01</vt:lpstr>
      <vt:lpstr>Process infographic Slide 02</vt:lpstr>
      <vt:lpstr>Process infographic Slide 03</vt:lpstr>
      <vt:lpstr>PowerPoint Presentation</vt:lpstr>
      <vt:lpstr>Three Step Process Infographic</vt:lpstr>
      <vt:lpstr>PowerPoint Presentation</vt:lpstr>
      <vt:lpstr>PowerPoint Presentation</vt:lpstr>
      <vt:lpstr>Cycle Infographic</vt:lpstr>
      <vt:lpstr>Cycle step info graphic</vt:lpstr>
      <vt:lpstr>Cycle step graphic</vt:lpstr>
      <vt:lpstr>PowerPoint Presentation</vt:lpstr>
      <vt:lpstr>Cycle step graphic</vt:lpstr>
      <vt:lpstr>Cycle step graphic</vt:lpstr>
      <vt:lpstr>Cycle Infographic</vt:lpstr>
      <vt:lpstr>Cycle Infographic</vt:lpstr>
      <vt:lpstr>Cycle Infographic</vt:lpstr>
      <vt:lpstr>Cycle Infographic</vt:lpstr>
      <vt:lpstr>PowerPoint Presentation</vt:lpstr>
      <vt:lpstr>Cycle Infographic</vt:lpstr>
      <vt:lpstr>Cycle Infographic</vt:lpstr>
      <vt:lpstr>Cycle Infographic</vt:lpstr>
      <vt:lpstr>Structure / Layers Infographic</vt:lpstr>
      <vt:lpstr>Structure / Layers Infographic</vt:lpstr>
      <vt:lpstr>Structure / Layers Infographic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Structure / Layers Infographic</vt:lpstr>
      <vt:lpstr>Structure / Layers Infographic</vt:lpstr>
      <vt:lpstr>Structure / Layers Infographic</vt:lpstr>
      <vt:lpstr>Structure / Layers Infographic</vt:lpstr>
      <vt:lpstr>Structure / Layers Infographic</vt:lpstr>
      <vt:lpstr>Structure / Layers Infographic</vt:lpstr>
      <vt:lpstr>Structure Layers graphic</vt:lpstr>
      <vt:lpstr>Structure / Layers Infographic</vt:lpstr>
      <vt:lpstr>Structure / Layers Infographic</vt:lpstr>
      <vt:lpstr>Structure / Layers Infographic</vt:lpstr>
      <vt:lpstr>Structure / Layers Infographic</vt:lpstr>
      <vt:lpstr>Structure / Layers Infographic</vt:lpstr>
      <vt:lpstr>Clustered Infographic</vt:lpstr>
      <vt:lpstr>PowerPoint Presentation</vt:lpstr>
      <vt:lpstr>Clustered Infographic</vt:lpstr>
      <vt:lpstr>Clustered Infographic</vt:lpstr>
      <vt:lpstr>Clustered Infographic</vt:lpstr>
      <vt:lpstr>Clustered Infographic</vt:lpstr>
      <vt:lpstr>Clustered Infographic</vt:lpstr>
      <vt:lpstr>Success Operation Option</vt:lpstr>
      <vt:lpstr>Amazing Infographic</vt:lpstr>
      <vt:lpstr>Amazing Infographic</vt:lpstr>
      <vt:lpstr>Amazing Infographic</vt:lpstr>
      <vt:lpstr>Amazing Infographic</vt:lpstr>
      <vt:lpstr>Amazing Infographic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Amazing Infographic</vt:lpstr>
      <vt:lpstr>Amazing Infographic</vt:lpstr>
      <vt:lpstr>Amazing Infographic</vt:lpstr>
      <vt:lpstr>Amazing Infographic</vt:lpstr>
      <vt:lpstr>Amazing Infographic</vt:lpstr>
      <vt:lpstr>Amazing Infographic</vt:lpstr>
      <vt:lpstr>Amazing Infographic</vt:lpstr>
      <vt:lpstr>Amazing Infographic</vt:lpstr>
      <vt:lpstr>PowerPoint Presentation</vt:lpstr>
      <vt:lpstr>Amazing Infographic</vt:lpstr>
      <vt:lpstr>Amazing Infographic</vt:lpstr>
      <vt:lpstr>Amazing Infographic</vt:lpstr>
      <vt:lpstr>Amazing Infographic</vt:lpstr>
      <vt:lpstr>Amazing Infographic</vt:lpstr>
      <vt:lpstr>Amazing Infographic</vt:lpstr>
      <vt:lpstr>Amazing Infographic</vt:lpstr>
      <vt:lpstr>Amazing Infographic</vt:lpstr>
      <vt:lpstr>Amazing Infographic</vt:lpstr>
      <vt:lpstr>PowerPoint Presentation</vt:lpstr>
      <vt:lpstr>PowerPoint Presentation</vt:lpstr>
      <vt:lpstr>Amazing Infographic</vt:lpstr>
      <vt:lpstr>Amazing Infographic</vt:lpstr>
      <vt:lpstr>Amazing Infographic</vt:lpstr>
      <vt:lpstr>Amazing Infographic</vt:lpstr>
      <vt:lpstr>Amazing Infographic</vt:lpstr>
      <vt:lpstr>Amazing Infographic</vt:lpstr>
      <vt:lpstr>Amazing Infographic</vt:lpstr>
      <vt:lpstr>Seashell Analysis</vt:lpstr>
      <vt:lpstr>Amazing Infographic</vt:lpstr>
      <vt:lpstr>PowerPoint Presentation</vt:lpstr>
      <vt:lpstr>PowerPoint Presentation</vt:lpstr>
      <vt:lpstr>PowerPoint Presentation</vt:lpstr>
      <vt:lpstr>PowerPoint Presentation</vt:lpstr>
      <vt:lpstr>Social Media Mobile App</vt:lpstr>
      <vt:lpstr>PowerPoint Presentation</vt:lpstr>
      <vt:lpstr>PowerPoint Presentation</vt:lpstr>
      <vt:lpstr>Social media Activies</vt:lpstr>
      <vt:lpstr>Social Media Users</vt:lpstr>
      <vt:lpstr>Basic Line Icon</vt:lpstr>
      <vt:lpstr>Arrow Line icon</vt:lpstr>
      <vt:lpstr>Basic Elaboration Line Icon </vt:lpstr>
      <vt:lpstr>Ecommerce Line Icon</vt:lpstr>
      <vt:lpstr>Music Line Icon</vt:lpstr>
      <vt:lpstr>Software Line Icon</vt:lpstr>
      <vt:lpstr>Weather Line icon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Microsoft Office User</dc:creator>
  <cp:lastModifiedBy>Microsoft Office User</cp:lastModifiedBy>
  <cp:revision>112</cp:revision>
  <cp:lastPrinted>2016-03-30T01:29:59Z</cp:lastPrinted>
  <dcterms:created xsi:type="dcterms:W3CDTF">2016-03-16T06:48:42Z</dcterms:created>
  <dcterms:modified xsi:type="dcterms:W3CDTF">2016-03-30T03:19:33Z</dcterms:modified>
</cp:coreProperties>
</file>